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ink/ink2177.xml" ContentType="application/inkml+xml"/>
  <Override PartName="/ppt/ink/ink2178.xml" ContentType="application/inkml+xml"/>
  <Override PartName="/ppt/ink/ink2179.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0.xml" ContentType="application/inkml+xml"/>
  <Override PartName="/ppt/ink/ink238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4" r:id="rId4"/>
    <p:sldId id="265" r:id="rId5"/>
    <p:sldId id="293" r:id="rId6"/>
    <p:sldId id="257" r:id="rId7"/>
    <p:sldId id="331" r:id="rId8"/>
    <p:sldId id="266" r:id="rId9"/>
    <p:sldId id="267" r:id="rId10"/>
    <p:sldId id="329" r:id="rId11"/>
    <p:sldId id="294" r:id="rId12"/>
    <p:sldId id="330" r:id="rId13"/>
    <p:sldId id="270" r:id="rId14"/>
    <p:sldId id="258" r:id="rId15"/>
    <p:sldId id="272" r:id="rId16"/>
    <p:sldId id="271" r:id="rId17"/>
    <p:sldId id="273" r:id="rId18"/>
    <p:sldId id="274" r:id="rId19"/>
    <p:sldId id="275" r:id="rId20"/>
    <p:sldId id="259" r:id="rId21"/>
    <p:sldId id="276" r:id="rId22"/>
    <p:sldId id="277" r:id="rId23"/>
    <p:sldId id="278" r:id="rId24"/>
    <p:sldId id="279" r:id="rId25"/>
    <p:sldId id="280" r:id="rId26"/>
    <p:sldId id="281" r:id="rId27"/>
    <p:sldId id="260" r:id="rId28"/>
    <p:sldId id="282" r:id="rId29"/>
    <p:sldId id="283" r:id="rId30"/>
    <p:sldId id="284" r:id="rId31"/>
    <p:sldId id="285" r:id="rId32"/>
    <p:sldId id="286" r:id="rId33"/>
    <p:sldId id="287" r:id="rId34"/>
    <p:sldId id="288" r:id="rId35"/>
    <p:sldId id="325" r:id="rId36"/>
    <p:sldId id="326" r:id="rId37"/>
    <p:sldId id="261" r:id="rId38"/>
    <p:sldId id="289" r:id="rId39"/>
    <p:sldId id="262" r:id="rId40"/>
    <p:sldId id="290" r:id="rId41"/>
    <p:sldId id="291" r:id="rId42"/>
    <p:sldId id="292" r:id="rId43"/>
    <p:sldId id="316" r:id="rId44"/>
    <p:sldId id="317" r:id="rId45"/>
    <p:sldId id="318" r:id="rId46"/>
    <p:sldId id="322" r:id="rId47"/>
    <p:sldId id="323" r:id="rId48"/>
    <p:sldId id="321" r:id="rId49"/>
    <p:sldId id="320" r:id="rId50"/>
    <p:sldId id="304" r:id="rId51"/>
    <p:sldId id="302" r:id="rId52"/>
    <p:sldId id="324" r:id="rId53"/>
    <p:sldId id="315" r:id="rId54"/>
    <p:sldId id="299" r:id="rId55"/>
    <p:sldId id="309" r:id="rId56"/>
    <p:sldId id="297" r:id="rId57"/>
    <p:sldId id="314" r:id="rId58"/>
    <p:sldId id="312" r:id="rId59"/>
    <p:sldId id="296" r:id="rId60"/>
    <p:sldId id="313" r:id="rId61"/>
    <p:sldId id="298" r:id="rId62"/>
    <p:sldId id="300" r:id="rId63"/>
    <p:sldId id="301" r:id="rId64"/>
    <p:sldId id="303" r:id="rId65"/>
    <p:sldId id="305" r:id="rId66"/>
    <p:sldId id="306" r:id="rId67"/>
    <p:sldId id="307" r:id="rId68"/>
    <p:sldId id="308" r:id="rId69"/>
    <p:sldId id="310" r:id="rId70"/>
    <p:sldId id="31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5" autoAdjust="0"/>
    <p:restoredTop sz="94660"/>
  </p:normalViewPr>
  <p:slideViewPr>
    <p:cSldViewPr snapToGrid="0">
      <p:cViewPr varScale="1">
        <p:scale>
          <a:sx n="101" d="100"/>
          <a:sy n="101" d="100"/>
        </p:scale>
        <p:origin x="24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6T17:43:39.412"/>
    </inkml:context>
    <inkml:brush xml:id="br0">
      <inkml:brushProperty name="width" value="0.07" units="cm"/>
      <inkml:brushProperty name="height" value="0.07" units="cm"/>
      <inkml:brushProperty name="color" value="#ED1C24"/>
      <inkml:brushProperty name="ignorePressure" value="1"/>
    </inkml:brush>
    <inkml:brush xml:id="br1">
      <inkml:brushProperty name="width" value="0.05" units="cm"/>
      <inkml:brushProperty name="height" value="0.05" units="cm"/>
      <inkml:brushProperty name="color" value="#ED1C24"/>
    </inkml:brush>
    <inkml:brush xml:id="br2">
      <inkml:brushProperty name="width" value="0.05" units="cm"/>
      <inkml:brushProperty name="height" value="0.05" units="cm"/>
    </inkml:brush>
    <inkml:brush xml:id="br3">
      <inkml:brushProperty name="width" value="0.05" units="cm"/>
      <inkml:brushProperty name="height" value="0.05" units="cm"/>
      <inkml:brushProperty name="color" value="#177D36"/>
    </inkml:brush>
    <inkml:brush xml:id="br4">
      <inkml:brushProperty name="width" value="0.05" units="cm"/>
      <inkml:brushProperty name="height" value="0.05" units="cm"/>
      <inkml:brushProperty name="color" value="#3165BB"/>
    </inkml:brush>
    <inkml:brush xml:id="br5">
      <inkml:brushProperty name="width" value="0.05" units="cm"/>
      <inkml:brushProperty name="height" value="0.05" units="cm"/>
      <inkml:brushProperty name="color" value="#3165BB"/>
      <inkml:brushProperty name="ignorePressure" value="1"/>
    </inkml:brush>
  </inkml:definitions>
  <inkml:trace contextRef="#ctx0" brushRef="#br0">29215 12443 13718,'0'0'4018,"0"0"-2609,0 0-625,0 0 753,0 0-497,-18-24-175,15 23-129,3-2-256,0 2-144,-1-1 49,1 0-65,0 0-64,-1 0 48,1 2-48,-2 0 160,4 9-112,1 9-31,-3 6 303,3 6 432,1 4-111,3 3-321,-1-4-384,0-1-144,-2-6 112,0-3-128,-1-7 48,4-1-48,-5-3 32,0-3 16,1-4 0,-2-2-16,0 0-16,0-3 16,-1 0-48,0-1 112,-1-3-15,2-3-65,2-4-48,-1 0 0,2 0 64,3-5-32,6-4 16,5-7-32,7-6 48,6-7 16,3-4 112,8-7-304,-3 1 0,-1 3-80,-2 4 128,-7 5 80,-3 9 32,-5 5 16,-9 6-48,-3 4 80,-4 2-80,-4 2 0,1 5-16,-4-1-160,2 1-113,0 4-175,-4-1-352,0 3-513,0 0-736,-2 6-1216,4 0-625,-1 0-2417</inkml:trace>
  <inkml:trace contextRef="#ctx0" brushRef="#br1">25291 6217 9845,'0'0'6354,"0"0"-3488,0 0-1714,-26 10-111,5 1-1,-5 2-351,1 0-193,-4 1-256,6 1 0,3-4-144,5 1-32,10-3-16,1 0-32,4-2-64,8 0 16,4 0 48,8 1-80,0-3 112,1 2 0,5 0-64,-6 2 80,0 0-80,-9 0 32,-1 3 16,-8-1-48,-2 2 48,-7-1 80,-4-2 0,0 3 16,-3-4-16,-1 0-48,-4-2 0,2-3-16,1 0 16,-3-3-64,8-1 16,-1 0-16,6 0-160,3 0-448,3-1-272,5-2-1073,5-2-1281,6-2-2800,-2 0-2546</inkml:trace>
  <inkml:trace contextRef="#ctx0" brushRef="#br1">25067 6082 10565,'0'0'5074,"34"0"-3457,2-5-353,20-2 321,16-2-512,14-1 623,7 2 802,10 1-690,-1 0-847,-8 2-785,-6-1-160,-13-1 64,-10-2-640,-14-3-577,-15-3-672,-7 1-1008,-13 0-1297,-10 3-3057,-6 0 304</inkml:trace>
  <inkml:trace contextRef="#ctx0" brushRef="#br1">25332 6427 16712,'0'0'3169,"0"0"-2561,29-18 929,-22 12 416,3 0-320,2-1-849,1-1-384,-4 0-272,-1-2-112,0 1 32,-2 1-64,-1-3 0,-5 2-32,0-2-32,-3 5 0,-5 1 16,-4 4 32,-1 1 0,-3 9 0,-3 3 0,3 6 64,0 2 32,7 3-32,1 0 16,8 0-32,2-4 48,9-3-32,8-5-112,2-3-544,5-8-1041,4 0 80,-3-6-656,-7-4-3505,0-6-6356</inkml:trace>
  <inkml:trace contextRef="#ctx0" brushRef="#br1">25605 6323 14871,'0'0'3585,"0"0"-3072,0 0 511,0 0 865,0 0-208,29-23-513,-29 23-335,0 4-513,-15 8 96,-3 8 368,-5 3-31,-3 2-353,2 5-48,7-1 240,7-1-127,7-5-337,6-1-64,12-6 0,5-7-112,4-2 32,4-7-208,-2 0-481,-1-7-719,-3-3-1138,-2-5-2480,-8-3-10037</inkml:trace>
  <inkml:trace contextRef="#ctx0" brushRef="#br2">662 629 6419,'0'0'11141,"0"0"-10357,0 0 961,0 0 48,0 0-592,0 0-721,0 9-384,0 2 304,0 5 769,0-2-129,0 2-336,4 1-351,3-5-321,3-3 32,2-7 32,2-2-16,2-2 32,0-9 32,0-5 16,-2-3-32,-2-4 96,-2 0-272,-7-1 16,0 5-32,-3 3 32,0 3-64,-3 8 0,-4 1-32,1 4 32,0 4-32,0 4-32,2 3-545,1 1-1264,3-1-1472,0 2-4099</inkml:trace>
  <inkml:trace contextRef="#ctx0" brushRef="#br2">945 628 9861,'0'0'13990,"0"0"-13622,-23 3-176,9 3 1169,2 3-193,-1 1-255,0 5-273,5-3-208,4 0-208,4-1-144,0-2-128,4-3 32,5-5-64,3 1 80,3-2-48,1-3-128,-2-6 80,-3-2 0,-1 2 112,-1 2-64,-3 0 16,-5 3-16,-1 4 96,0 0 0,-7 9-32,3 3 0,-5 3 80,5 1-16,2 0-80,2-3 0,6-4-80,4-6-224,6-3-881,3 0-671,1-12-1394,-1-4-720,0-5-2257,1-10-3089</inkml:trace>
  <inkml:trace contextRef="#ctx0" brushRef="#br2">1106 560 13606,'0'0'5411,"0"0"-3907,0 0 529,0 0-704,0 0-273,0 0-63,27-16-65,-14 16-287,3 0-81,1 4-128,5-1-112,-2 1-176,2-4-32,0 1-64,-2-1-16,-4 0 0,-3 0-592,0 0-1089,-6 0-1744,-1 0-2434</inkml:trace>
  <inkml:trace contextRef="#ctx0" brushRef="#br2">1269 310 13798,'0'0'4514,"0"0"-3345,0 0 1088,0 0-208,0 0-817,0 0-655,-20 7-497,20 14 32,0 5 272,0 8 320,0 1-79,0 4-129,0-1-16,1 0-64,2-4 209,-3-6-17,3 0-48,0-4-192,-1-8-272,2-4 32,-2-3-144,0-3-16,0-3-176,-2-3-384,0 0-176,0 0-513,0-6-1152,-4 2-1345,0-4-1136,0 1-7972</inkml:trace>
  <inkml:trace contextRef="#ctx0" brushRef="#br2">1379 615 2641,'0'0'19977,"7"26"-18520,-3-16-641,0 3 801,4-1-720,-2-1-657,1-4-80,-1-2-80,-2 1-112,2-6-352,-4 0-929,2-6-1264,-1-6-1521,-3-10-4434,1-5 0</inkml:trace>
  <inkml:trace contextRef="#ctx0" brushRef="#br2">1425 460 20441,'0'0'3170,"0"0"-2594,0 0 304,0 0-511,0 0-225,0 0 16,-19 12-160,19 3-128,0-4-2578,0 1-4497</inkml:trace>
  <inkml:trace contextRef="#ctx0" brushRef="#br2">1544 606 22266,'0'0'4658,"0"0"-4257,0 0-209,0 25-16,-1-12 464,1-1 48,0 3-480,4-3-112,2-1-32,4-3-48,1-2-32,1-2-64,0-4-80,-1 0-144,2-7 64,-3-4 64,-2-2 112,0 0-48,-4 0 0,-2-1-16,-2 1 48,0 2 112,-6 0-32,-6 3 64,1 1 64,-5 1 96,1 3-160,3-1 0,1 4-80,3 0 16,2 4-464,6 1-2193,0-1-2386</inkml:trace>
  <inkml:trace contextRef="#ctx0" brushRef="#br2">1751 649 13206,'0'0'13206,"0"0"-12678,0 0-528,0 0 96,0 0 128,0 0 289,-12 16-273,16-16-112,4 0-32,0 0 96,1-7-64,-2-2-112,2-7 0,-3-2 32,3 1-32,-2-5-16,0 4-32,-3 4 32,1 3 176,-1 4 224,0 7-79,1 0 15,-1 11-144,1 3-48,-1 4 144,3 5-208,4 0 64,-3 0-96,2-1 16,2-4-16,-1-6 32,-1-3-96,0-2 0,-4-5-48,1-2 16,-7 0-128,0-7-272,-7-2-657,-4-5-1648,-4 1-2705,4-3-9333</inkml:trace>
  <inkml:trace contextRef="#ctx0" brushRef="#br2">2149 479 8708,'0'0'2785,"0"0"-640,0 0 673,0 0 95,0 0-496,0 0 16,3-23-608,-8 23-737,-9 2-543,1 2-257,-4 2 32,4 0-96,-2 1-16,4 2-112,2 0-16,5 2-64,4 0 0,0 1-16,7 0-32,2 3 0,2-3-576,1 1-176,-1 1-33,-1-1 193,-1 0 528,-2 3 144,-5-5-48,-2 2 32,0 0 48,-6-2 80,-1-1 272,-6-1-80,1 1-31,1-7-1,-2 2-48,1-2-208,3-3-32,1 0-32,-1 0-16,4 0-833,1-3-735,0-1-1906,1 0-2801</inkml:trace>
  <inkml:trace contextRef="#ctx0" brushRef="#br2">363 330 12374,'0'0'3665,"0"0"-2832,0 0-145,13-25 513,-9 15 95,-1 4-319,-3-2-273,1-1-80,-1 1-352,0-1-32,0 1 81,-4 2-241,-5-2-48,-6 5 32,-4 3-48,-9 1-64,-4 10-80,-8 5 64,-2 7-16,1 4 64,-2 3-16,11 4 240,6-3 272,9-1-96,11-1-320,6-4 0,6-4-32,7-7 0,10-3-96,0-5 32,3-6-528,2 0 112,-5-7-17,0-3 97,-6 0 96,-7 3 112,-6 0 144,-4 4 32,-6 3 128,-10 3-48,-6 9 176,-6 7 433,-5 7 79,-1 4 48,3 0 305,5 4-177,7-2-399,9-1-337,10-4-256,3-2 16,7-2-64,6-4 0,-5-3-16,4-1-289,-6-6 33,-2-3 224,0-2 48,-1-4 80,0 0 64,0-4-128,2-4 96,-2 1-64,6-1-224,-2 1 0,0 4 32,-3 3-625,0 0-271,-1 0-577,-5 3-432,-1 3-2225,0-6-10789</inkml:trace>
  <inkml:trace contextRef="#ctx0" brushRef="#br2">456 687 3442,'0'0'7587,"0"0"-4417,0 0-2578,0 0 272,0 0-208,2-27-303,-2 19-129,2 2-32,-2 1-64,0 1 128,0-2 16,0 3 320,-2 0 305,-4 3-433,-1 0-80,0 0 128,1 0 17,-1 0 95,0 3-272,3 0-176,2 3-64,-1 1 48,-1 5 64,-1 4-31,-1 2 223,2 4 128,1-1-48,-1-1-160,1-4-176,2-3-96,1-4-16,0-6-48,8-3 16,-3-6 81,8-6 31,-2-6-32,-1-1-112,2-2 32,-2 1-160,-4 1 15,1 5-63,-2 5-32,-1 2 96,-4 4 96,0 3 80,0 3-48,0 10 48,-4 4 240,-2 9 465,-4 6 239,-2 5-223,2 4-305,-2-1-48,5-3-96,3-3 48,2-5-96,2-6-144,0-6-64,6-6-32,3-3-16,2-7-32,5-1-272,3-9-528,-2-2-657,1-2-720,-2-2-592,-2-1-1505,-4 0-4770</inkml:trace>
  <inkml:trace contextRef="#ctx0" brushRef="#br2">2989 613 7139,'0'0'7636,"0"0"-6596,0 0 929,0 0 384,0 0-448,20-25-272,-6 22-209,2-1-367,3-1-257,4 3-287,0-2-193,0 3-128,-4 1-96,-2-2-96,-4 2 48,-4 0-608,-5 0-1009,-4 0-1456,0-3-1682,-11-5-7362</inkml:trace>
  <inkml:trace contextRef="#ctx0" brushRef="#br2">3146 247 7219,'0'0'6931,"-26"-10"-4722,14 6-464,2-1-160,1 3-817,1 0-367,2 2-97,-3 0-192,1 4-80,-1 6-32,3 5-16,-1 3 0,4 3 48,1 7 112,2 5 224,0 2 48,0 1 176,0 1 321,4 3-17,-3-1-47,2-2-129,-2-1-80,2-5-15,1-4-65,-2-5-208,2-4-224,-1-4-192,-1-2 32,1-4 0,-2-5-208,-1 0-785,0-3-719,0-3-689,0 0-1489,-4-5-4082</inkml:trace>
  <inkml:trace contextRef="#ctx0" brushRef="#br2">2627 582 2769,'0'0'1969,"0"0"848,0 0 1345,0 0-1697,0 0-480,0 0-704,2 20 336,-2-3-17,-2 5-527,2-3-305,4-1-255,6-2-257,4-7-176,3-3-16,4-6-48,0-7 64,-5-6 0,0-4-32,-7-5-32,0 1-32,-7-3-48,-2 5-64,-4-2-144,-8 8-353,-2 2 433,-3 6 176,-5 5-80,2 1 64,-2 8 0,3 4 32,6-1 0,3 3 64,6 1-80,4-2 16,4-4-2273,8-3-1120,2-5-3779</inkml:trace>
  <inkml:trace contextRef="#ctx0" brushRef="#br2">3727 572 4994,'0'0'5891,"0"0"-3634,-3 31-160,3-17-272,0 0-272,0 1-257,0-1-111,0-2-209,3-1-176,-3-5-287,0-3-81,2-3-48,2-2 144,0-10 353,1-4-609,2-5-256,-1-6-80,1 0 64,0 0-16,-1 2-64,1 4 64,-1-1 0,2 6 32,-4 2 0,2 1 0,-1 1 96,0 3 112,1 3-48,-4 3-32,1-1-112,4 4-16,-3 4-80,2 5 32,0 4 48,-2 4-32,2 3 96,0 3-80,-3 2 144,4-3 80,0-1 0,-1-5-112,1-3 32,2-7 1,0-4-65,0-2 16,2-5-32,-2-8 0,-2-3-64,4-3-16,-5-5-32,0 1-144,1 0-337,-1 0-111,3 4 128,-1 0 176,0 7 304,3 3-16,-1 2 64,4 4-32,-3 0 64,2 3 64,-3 6 112,-2 3-96,0 3-32,-5 4 80,1 6 32,-1-4 32,-1 3-32,3-1 0,-3-3-128,5-2-32,-1-1 32,1-5-48,2 0 1,-2-6-17,-1 0-433,2-2-447,-2-1-721,0 0-416,0-1-624,4-3-1809,0-2-4194</inkml:trace>
  <inkml:trace contextRef="#ctx0" brushRef="#br2">4334 505 17256,'0'0'2449,"0"0"-2001,0 0 401,-31 12 575,22 3-143,5 1-33,2 2-239,2 1-289,6-1-416,7-2-160,8-7 16,0-6 17,5-3-145,0 0 0,-1-10-96,-5-2 48,-4-5-289,-6-3-239,-3 3-240,-7-6-497,-4 3 417,-6 3 560,-2 1 272,-4 8 48,-2 2 96,-2 5 96,2 1-80,1 4 16,1 6 80,2 1 192,3 5-128,4 0-240,3-2-128,4-1-1136,0-5-2050,5-4-3329</inkml:trace>
  <inkml:trace contextRef="#ctx0" brushRef="#br2">4679 219 11893,'0'0'2722,"0"0"-2114,0 25 625,4-7 479,4 3 17,2 10-304,-3 3-337,2 1-111,-5 3 159,0-1-656,-4 0 209,0 0-49,0-3 96,-7-2-127,1-5-289,1-3-48,1-5-176,4-6-32,0-5-48,0-8-352,9-6-1041,0-12-1600,-2-5-2482</inkml:trace>
  <inkml:trace contextRef="#ctx0" brushRef="#br2">4568 441 15623,'0'0'3346,"0"0"-2722,0 0 913,0 0-257,0 0-671,43-4 255,-14 5 16,3 2-447,3-3-257,-2 0-80,0-3-16,-5-2-160,-4 2-737,-8-2-671,-7-1-978,-6 2-1359,-3 1-1570,-14 1-2368</inkml:trace>
  <inkml:trace contextRef="#ctx0" brushRef="#br2">4872 542 4738,'0'0'2801,"0"0"1938,0 0-1794,0 0-912,0 0-528,0 0 239,14 30-223,-12-15 16,1-1-353,-3-1-479,1-5-369,-1 1-176,4-7-128,-1-2-48,3-2-800,-3-7-1570,1-4-2160,-2-8-13142</inkml:trace>
  <inkml:trace contextRef="#ctx0" brushRef="#br2">4910 385 13830,'0'0'2017,"0"0"-1921,0 0-112,0 0 112,0 0-96,-9 27-96,7-17-2465,-1 1-7155</inkml:trace>
  <inkml:trace contextRef="#ctx0" brushRef="#br2">5009 560 15319,'0'0'2129,"0"0"-1905,0 0 1233,0 0-401,0 0-736,0 0-320,-11-9 32,12 18 32,6 0 32,2 4-15,4-4 47,-2-2 32,5-1 128,-4-1-64,1-4-192,0-1 64,-3 0-112,-4-7 16,0-1 0,-6-2-240,0-1-128,-5-2 31,-2 0 33,-1 0 192,-2 4 112,-1 0-32,4 7 80,-3 2 48,2 4-64,-4 9-16,4 3 16,-2 5-16,0 2 32,4 0 0,1-1-1808,0-10-4307</inkml:trace>
  <inkml:trace contextRef="#ctx0" brushRef="#br2">5193 603 7635,'0'0'1393,"0"0"-8084,0 0 6499,0 0-336,0 0 2833,0 0-1041,17-5 2066,-17 8-1665,0 2 95,0-1 498,0 1-562,0-1-463,0-1-433,0 0 97,0 0-145,4-3-144,2 0 161,3-6 223,2-1-224,-1-2-511,2-3 47,-2-4 64,0 2-64,-4-1 16,0 1-96,0 5-128,-2 0-64,0 2-64,2 5 96,2 2 48,-1 4-112,7 8 288,6 4 465,2 4 127,7-2-15,0 2-529,-2-4 80,-1-5-192,-4-1-128,-8-4-80,-5-6 48,-4 0-240,-5-3-464,-2-6-353,-8-1-1456,-3-6-2721</inkml:trace>
  <inkml:trace contextRef="#ctx0" brushRef="#br2">5881 445 9460,'0'0'3154,"0"0"-993,0 0-1169,0 0 513,0 0-112,0 0-401,-22-9-272,15 6-271,1 3-177,-1-4-208,1 4-16,-1 0-48,4 0 0,-1 0-32,4 4-32,0 1-32,4-2 0,4 5-337,3-7 49,2 1-16,0-2-592,0 0-65,-6-2 369,-1-3 272,-2-2-33,-4 2 433,0-1 48,-8 2 16,0 1 16,-2 1 0,2 2-32,-1 0-64,5 5-16,1 5-176,3-2-3777,0 3-7573</inkml:trace>
  <inkml:trace contextRef="#ctx0" brushRef="#br2">5868 707 8164,'0'0'5938,"0"0"-5393,0 0-465,0 0 592,0 0 385,0 0-353,-20 23-336,31-19 112,-2-4-64,5 0-255,-2-2-81,2-3-16,-6-3-32,-2 2-16,-6 0-32,0-3-64,0 2-241,-6-2-1359,0 0-1410,0-1-4417</inkml:trace>
  <inkml:trace contextRef="#ctx0" brushRef="#br2">6498 212 5410,'0'0'337,"0"0"2480,0 0-1152,0 0-193,0 0-143,7 25-177,-7-21-111,-4 2-337,-3 5-95,-1 5-193,3 5-32,-3 6-64,0 4-80,-1 4 176,4 3 225,-1 1 239,1-3-208,-4 2-175,2-8-241,3-1 16,-1-8-64,-1-3 224,4-6-48,0-5-256,1-1-80,1-3 0,-3-3 0,3 0-64,0 0 32,0-3-144,0-4-80,0-4 32,0-2 96,3-6 32,-2-2 48,3-4 0,2-6-16,0-3 32,2-2-240,3-1 240,-4 0-48,1 6-112,0 1 80,-4 8 16,-1 6 16,2 5 32,-4 4 16,-1 1-32,0 2 80,0 2-96,0 0 96,0 0-64,0 2 0,0 0 16,0 0-64,0 0-224,0 0-272,0 0 207,0 0 177,0 2 160,2 2-32,-2 0 48,3-1 0,-3 0 0,0 1 0,1 1 16,-1 1-16,4 0-16,-1 4 48,2 2-16,2 3 161,4 4 143,-1 6 224,4-2 32,0 6 0,-1-1 17,2 3-321,-1-4-176,-2-1-80,-2 0 48,1-1-128,-1-1 80,0-4-16,-2 0 32,2-4-32,-3 0 16,4-4-64,-6-1 32,4-3 0,-3-4-32,-1 0 64,0-4-48,1-8 32,-1-9 0,1-6 32,1-9-64,-1-4 32,-3-8 0,1-3 48,-4-4-16,0 2 0,0 2 96,-1 8-384,-4 5 176,1 9 0,1 9 96,0 7-64,2 4 48,-2 3-48,3 2-80,0 4-192,0 5-577,4 1 17,2 3-673,0 1-2481,1-5-5986</inkml:trace>
  <inkml:trace contextRef="#ctx0" brushRef="#br2">6860 585 9877,'0'0'5250,"0"0"-4482,36 7 481,-23-7 336,5 0-129,-6-1-703,1-5-145,-3-1-208,-4-2-144,0-4-96,-6 1 48,0 0-64,-2-3-64,-5 3 48,-6-1-15,0 4-65,-5 0 0,2 6 336,2 3-128,3 3-192,1 6-16,5 7 224,5 4-80,2 1-128,11 3 32,3-3-96,4 0 32,0-2-144,3-3-432,1-8-48,-4-1-65,1-5-1167,-6-2-1250,1-6-3281</inkml:trace>
  <inkml:trace contextRef="#ctx0" brushRef="#br2">7095 517 18681,'0'0'2161,"0"0"-2145,-4 38 672,4-17 464,0-2-127,4 3-369,9-2-432,0-5-144,3-2-48,4-2 16,1-8-48,-4-3-112,1 0 64,-7-5-80,-1-7-96,-5-6 208,-5 2-96,0-2 32,-5 2-96,-2 1 128,3 5 96,-1 2-32,5 7 112,0 1-96,0 9-128,2 4 64,6 4 16,3 3 32,0 2-80,5-1 0,0-5-384,0-2 352,2-5-192,0-5 63,-1-4 129,-2-6 128,-4-6-32,-5-7 0,0-5 64,-6-5-32,0-4 64,-4-1-96,-4 0-16,1 4-32,0 8 0,1 2 96,3 9-32,0 5-80,3 6 48,0 0-256,0 5-1521,3 2-768,0 0-1136,3 0-9766</inkml:trace>
  <inkml:trace contextRef="#ctx0" brushRef="#br2">7525 495 20185,'0'0'2289,"25"0"-2097,-5 0-80,7-3 481,0 0 255,2 1 193,-4-2-465,-1 4-608,-6 0-16,-4 0-1665,-6 0-2001,-3 0-5602</inkml:trace>
  <inkml:trace contextRef="#ctx0" brushRef="#br2">7654 244 18729,'0'0'1216,"0"0"-1008,0 0-144,0 0 384,0 0 273,-10 51 912,10-13 79,0 7-479,0 5-801,0 0-48,0-2-336,0-7-128,0-4 48,0-4 80,4-8 16,-2-4 112,1-6-32,-2-5-64,3-8-64,-2-2-32,-2-5-688,0-13-1025,0-7-2353,-3-6-5922</inkml:trace>
  <inkml:trace contextRef="#ctx0" brushRef="#br2">7832 567 22570,'0'0'1553,"0"0"-1761,0 0-96,0 0 256,0 27 80,5-15-48,3 1 32,1-1-208,5-1-369,1-2 433,1-5 96,-1-3-144,1-1-528,0-4 448,-4-7-192,0-5 400,-7 0 64,0-6 0,-5 1-64,0 3-1185,-10 2 673,-6 5 624,-3 4 496,0 7-80,-3 3-63,2 9 223,0 4-160,7 3-256,1-1-32,6-2-160,4-4-112,2-3-1280,6-7-2994</inkml:trace>
  <inkml:trace contextRef="#ctx0" brushRef="#br2">8133 548 5507,'0'0'96,"0"0"352,0 0-1217,0 0-4273</inkml:trace>
  <inkml:trace contextRef="#ctx0" brushRef="#br2">8133 548 6451,'-15'28'2593,"15"-25"-1056,-3 3-305,3 0 529,-2 1 64,1 4-144,1-1-401,-2 0-335,0-1-337,2-1-288,0-3-160,0-4-80,0-1 48,0 0 65,4-3 527,-1-9-48,5-3-352,-3-6-128,0-1 81,4-2 191,-2-2-208,3 2-16,-4 2 32,0 7 176,0 5 81,-2 5-113,0 5-176,0 0-160,2 11-80,-1 4 0,-1 7 64,3 1-128,1 1 48,0-1 0,0-3-16,2-5-176,-3-2-160,2-7-161,-4 0 97,-2-4-16,-3-2-272,0 0 175,0-8-415,0 0-1345,-3-3-1073,2-3-1904</inkml:trace>
  <inkml:trace contextRef="#ctx0" brushRef="#br2">8502 460 11989,'0'0'6243,"0"0"-4738,0 0 144,0 0-16,-23-16-785,10 16-480,-3 2-64,-1 5-144,3 2 0,0 0-32,6 1-32,3-1-80,5 0-16,0-2-16,5 1 32,5-3-64,4 2 0,0-4 16,1 5-112,-5-1-80,1 4 0,-3 0 96,-5 2 32,-1 2 16,-2 0 32,-2-3 16,-3 0 64,-1-1-64,-2-4 80,0-2-48,-1-3 80,2 2 112,-2-4-80,0 0-64,2-6-48,0-1-112,4-4-784,0-2-1105,3-6-2305,0-2-7860</inkml:trace>
  <inkml:trace contextRef="#ctx0" brushRef="#br2">8376 103 5779,'0'0'9124,"0"0"-7123,0 0-1057,0 0-656,5 32 401,-2-7 1119,-2 6-543,3 0-305,-1 0 33,-1-1-401,1-5-384,1-7-128,0-2-32,1-9-384,-1-5-1441,-3-5-1952,-1-12-5924</inkml:trace>
  <inkml:trace contextRef="#ctx0" brushRef="#br2">9048 354 8052,'0'0'3105,"0"0"-352,5-23-1536,-1 12 128,9-2-481,1 1-272,4 0 257,4-1 63,-1 2-192,-2 4-255,-2 4-97,-1 3-240,-2 3-64,-3 9-16,-6 7-16,1 3 64,-1 6 0,-5 2 80,0 2-80,0 0 32,0 0-32,-3-2-128,-3-3 0,-4 0 48,0-2 0,-2 0 16,-1-4 256,0-2 193,-1 0-49,2-4-272,-1 1-64,3-8-80,0 1 32,4-2-32,-1-3 16,4-4-32,-1 0-64,4-4 0,0-5-144,7-1 16,0-1 144,6-3 32,0 3 0,3-1 16,0 5 48,1 1 16,-1 6-48,-2 0 0,0 3 16,-1 4-96,2 5 64,-4 2-32,3 0 16,-1 0 0,-4-1-32,1 0-80,0-5 80,-4-4 80,0 0-48,2-4 48,-6 0-48,1-6 64,0-3-144,-3-2-977,0-1-592,0 0-1488,0-4-3602</inkml:trace>
  <inkml:trace contextRef="#ctx0" brushRef="#br2">9526 587 14519,'0'0'2945,"0"0"-2625,0 0 448,0 0 369,7 26-64,-3-17-529,-1-1-96,-3-1-192,0-1-128,0 0 32,0-5 208,2-1-31,-2 0-17,0-1 512,3-8 32,1-2-543,0-4-225,1-2 32,1 1 0,1 1-32,-2 3-80,1 5 16,0 1 16,-3 6-64,4 0 32,-1 2-32,1 5 48,4 6-48,-4 0 48,4 1-48,-2 2 16,-1-4 0,0-1 0,0-4 32,-2 0-96,0-7 112,-2 0-112,2-2-689,-2-9-1279,2-1-1730,0-9-8468</inkml:trace>
  <inkml:trace contextRef="#ctx0" brushRef="#br2">9877 543 19801,'0'0'1985,"0"0"-1777,-36 17 272,25-9 577,2 1-81,2 1-400,1 0-431,4-1-113,2-2-16,2 0-32,2-3 16,2-1-96,2-3 31,0 0 17,-1-9 80,3-3-16,1-4-32,2-6-240,2-3-304,1-7 16,0-3 0,-1-7 47,-1-1-271,-5-1 208,0 1 160,-5 6-97,-4 10 81,0 5 304,-2 10 192,-5 9 432,0 3-47,-1 15-49,0 7 400,2 11 417,4 10 143,2 4-223,4 4-353,6-4-432,0-2-304,2-8-176,-1-8 0,0-8-48,-2-5-608,-4-3-657,0-8-640,-5-5-896,0-3-2818</inkml:trace>
  <inkml:trace contextRef="#ctx0" brushRef="#br2">10584 233 4114,'0'0'8724,"0"0"-6403,0 0-816,0 0-193,0 0-175,0 0-497,0-3-320,0 13-256,0 7 208,0 9 769,4 9 576,-2 7-289,0 4 1,0-2-305,-2-1-383,3-5-641,-2-6 32,3-8 32,-2-2-48,0-7 16,2-5-80,-3-1 64,-1-7 0,0-1-48,0-1-273,0-6-303,0-5-1057,-3-5-1776,-3-6-2658</inkml:trace>
  <inkml:trace contextRef="#ctx0" brushRef="#br2">10867 495 15303,'0'0'1441,"0"0"-1201,0 0 784,0 0 593,0 0-208,6-25-305,-12 22-368,-2 3-335,-2 0 95,-2 0 224,1 0 1,-2 6-209,4 1-288,0 4-144,2 2-48,1-1 32,6 3-80,0-3 48,0 1-32,8-3 0,2 1 16,1-4 48,-1-4-80,2-3 16,2 0 32,-4 0-32,2-6 16,1-3-128,-4-3-48,-2-1-112,0-1 0,-3 1 0,-2 0 223,-2 3 1,0 2 16,0 2 48,0 6 16,0 0 113,-2 0-33,2 8-80,0 1-32,0 7 160,0-1-48,0 1-32,4 0-16,1-3-48,0-2-32,0 1 16,-2-3 32,0-3-48,2-2 16,-4-2-320,3-2-673,-1 0-511,0-9-449,3-2-2673</inkml:trace>
  <inkml:trace contextRef="#ctx0" brushRef="#br2">11079 463 8532,'0'0'8196,"0"0"-7284,0 0-304,0 0 929,0 0-208,0 0-97,-12-9-335,12 11-561,5 5-336,0 3 160,1 3 512,4 5-224,0 0-95,0-1-145,2 1-32,2-3 160,2-3-16,0-3-192,-1-3-48,-1-5 64,2-1-64,-4-5-16,-2-6 0,0-1 32,-2-4-80,-2-2-144,-1 2-96,-5 1 64,3 5 128,-3 1 48,0 4 16,0-1-64,0 5 64,0 1-64,0 0 64,0 4-256,0 4 160,0 3 0,4 1 16,2 3 32,4-3-64,3 0 96,2 1-64,3-4 48,0-4 0,2-3 32,-1-2-16,1-2 32,-1-3-16,0-7 16,0-1 16,-1-5-32,-2 0 16,0-2-192,-6-1-192,-1 1 176,-5 0 128,-4 4 16,0 1 16,-5 0-48,-3 3 80,-5 0 80,-2-1-48,1 3 32,0 2-96,1-3-16,3 3 16,2 2 0,6 1-80,2 1-128,0 4-401,2 0-863,6 4-417,-3 1-1073,0 1-3344</inkml:trace>
  <inkml:trace contextRef="#ctx0" brushRef="#br2">11820 466 5875,'0'0'1408,"0"0"913,0 0-1232,0 0 111,0 0 65,0 0-96,-8-9 143,8 8 17,0 1-225,0 0-143,0-3-209,4 3-224,4 0-304,5-3-160,12 1-64,2-1 96,8-1-64,-2 0 33,0 1-1,-1 1-48,-6 2 32,-7-3-337,-6 3-351,-6 0-272,-5 0-817,-2 0-1152,-6-3-705,-3 3-2289,-5 0 3282</inkml:trace>
  <inkml:trace contextRef="#ctx0" brushRef="#br2">12066 300 5603,'0'0'3985,"0"0"-2080,0 0-304,0 0 0,0 0-129,0 0-239,0 9-145,4-4-527,5 3-273,1 3 192,2 5-176,2-1-176,-2 4-96,-1 0-16,-6 1 32,-4-1-32,-1-3 32,-6 0-128,-8-2 48,1-5 32,-5 1 32,2-3 0,0-2 80,6-1 128,0-3-47,8-1-113,2 0-64,12 0-337,3-5-2096,0-2-3409</inkml:trace>
  <inkml:trace contextRef="#ctx0" brushRef="#br2">13854 127 5186,'0'0'7844,"0"0"-6355,0 0-401,0 0-528,0 0 241,11 34 976,-7-5-481,-4 1-175,0 7 31,0 0-31,0 0-337,-4-3-128,1 0-191,1-6-225,0-1 0,0-5 16,2-1-80,0-5-96,0-3-64,0-5 16,0-4-352,2-4-1169,0-4-1760,0-8-3955</inkml:trace>
  <inkml:trace contextRef="#ctx0" brushRef="#br2">13926 424 10917,'0'0'7411,"0"0"-6818,26 3-545,-11-1 880,1-2 81,0 0 319,2-3-736,-2-3-399,-3-3-145,0 1-16,-4-3 0,-2-4-16,-6 3-16,-1 0-112,-1 2 96,-10 1-32,1 6 32,-3 3-17,0 2 82,-1 8 159,5 5 80,1 4 256,2 1 96,2 3-240,4-2-255,1 1-81,8-6-64,1-1-241,1-6-751,1-5 192,2-4-929,-4-1-2753,-4-8-6115</inkml:trace>
  <inkml:trace contextRef="#ctx0" brushRef="#br2">14128 511 8388,'0'0'5698,"0"0"-5409,0 0 975,0 0 577,28 23-144,-24-26-417,3-2-575,-2-8-161,-1 0-32,0 1 273,-2-6 15,-1 2-64,1-2-336,-2 2 113,0 2 79,0 0-272,-2 3-176,1-2-32,-4 5-16,5-2-64,-1 3 16,1-2-48,0-1 32,1 2-32,5 2-48,2-1-48,3 1-112,0 4-48,1 1 64,1 1 32,0 0 96,-1 6-16,-2-2-192,-4 2-449,-2 0-527,0 0-641,-4-2-912,0-4-3266</inkml:trace>
  <inkml:trace contextRef="#ctx0" brushRef="#br2">14397 322 16712,'0'0'2433,"0"0"-2225,0 0 336,0 0 433,0 0 207,-31 31-416,19-19-255,2 4-81,0 0 112,4 1 417,3-1-449,3-1-288,0-3-128,5 1-16,3-7 48,4-3-80,-1-3-16,4-2 0,-4-5-64,1-6 80,-1 1-128,-3-4 48,-7 1-32,3 0 32,-4 3-48,0 5 80,0 1 0,0 4 16,0 2 0,0 4 0,-4 4-16,4 5 144,-1 4 48,1-2-112,0 3-16,4-2-32,3 0-16,6-7-224,4 0-512,3-9-753,1 0-480,1-6-1216,2-6-4403</inkml:trace>
  <inkml:trace contextRef="#ctx0" brushRef="#br2">14598 322 1953,'0'0'18120,"0"0"-16903,0 0-1105,0 0 224,0 0-144,0 0 304,9-15 417,6 23-209,3 1-336,1 1-160,3-1-96,2 1-48,0-3-16,-1-2 0,1-4-48,2-1-608,0 0-881,-2-5-399,-1-3-594,1-5-2384,-5 2-3538</inkml:trace>
  <inkml:trace contextRef="#ctx0" brushRef="#br2">14698 94 16375,'0'0'2994,"0"0"-2658,0 0 352,0 0 417,0 0 95,12 28-127,-8-10 15,1 6-351,-5 4-321,0 4-176,0-2-112,0 4-32,0 0 16,0-3-128,0-1 96,0-2-48,0-3 96,0-1-64,0-5 0,4-7-48,-2-3-16,0 1 16,-2-9-464,0-1-800,0-4-385,0-6-272,0-6-3970</inkml:trace>
  <inkml:trace contextRef="#ctx0" brushRef="#br2">14965 406 19449,'0'0'1537,"0"0"-1249,20 27 912,-14-19-399,-1 5-417,1-3-240,-2 2-80,-4-5-32,3-2-1025,-1-2-959,-1-3-2226,4-5-11493</inkml:trace>
  <inkml:trace contextRef="#ctx0" brushRef="#br2">15031 193 22939,'0'0'864,"0"0"-896,0 0-176,0 0-433,0 0-1071,0 0-305,-14-6-2513</inkml:trace>
  <inkml:trace contextRef="#ctx0" brushRef="#br2">15217 324 8692,'0'0'3730,"0"0"-1889,0 0-417,0 0 337,0 0-304,-31 0-593,22 0-176,-5 7-191,1 5-97,-2 3 80,4 3-176,5 1 48,2 3-32,4 1-159,5-6-49,10 2 0,2-11 0,5-4-48,2-4 0,1-7-32,0-6-48,-4-4-128,-1-4 144,-10-1-144,-4 1 48,-6-1-385,-2 4 145,-10-2 96,-3 6 80,-5 5 144,-3 4-16,4 5 32,-4 1-64,6 9 32,3 4 16,5 0 48,4 4-64,5-2-48,10-4-608,6-4-2786,3-5-3649</inkml:trace>
  <inkml:trace contextRef="#ctx0" brushRef="#br2">15459 407 10453,'0'0'5074,"0"0"-4546,0 34-416,0-22 129,0 1 191,0-4 416,0-6-160,0-1-223,2-2-17,2-2 736,-1-10-31,4-3-593,-1-4-384,0-3 128,0-2 113,-1 2-161,5 0-240,-1 6 0,2 5-32,1 8 80,3 3 16,0 7 32,3 10 96,-1 6 64,-1 4-64,-1 1-64,2 0-32,-1-2-80,2-7 16,-3-7-32,4-6-176,-2-6-288,-1-3-881,-1-12-1200,-6-6-2961</inkml:trace>
  <inkml:trace contextRef="#ctx0" brushRef="#br2">12658 422 6419,'0'0'3602,"0"0"-1329,0 0-288,-1 26 144,-4-16-561,2 1-287,-1 1-417,0-2-256,2-2-175,-1-1-113,3-3-144,0-2-144,0-2 32,0 0-16,0-6 160,5-6-48,1-4-48,4-6 16,0-5-128,4-4 16,-1-7-80,3-1 64,0-4-32,2-2-112,-3 1-16,3 3 64,0 1 64,-2 8 112,-1 5-64,-4 6-64,-2 4 0,-2 9-16,-1 6 80,0 2-80,-2 15 48,2 10 64,0 12 32,-3 11 224,4 10 288,-3 2-255,-1 3-49,2-6-176,-1-5-128,0-8 144,-2-10-112,-1-4 16,3-8 32,-4-4-48,0-6 48,0-5-96,-1-1 16,-2-6-192,0 0-304,3-2-785,0-6-1296,0-3-1633,0 1-3025</inkml:trace>
  <inkml:trace contextRef="#ctx0" brushRef="#br2">12787 349 3938,'0'0'8548,"0"0"-6691,0 0-305,0 0-15,0 0-368,0 0-289,-29-12-368,29 12-112,-4 0-224,4 0-80,0 0-48,0 0-16,0 0 1,0 0 15,4 0 16,5 0-16,-2 0 48,6-2 144,5 0 32,-3-1 96,6 3-64,-1-2-80,0 2-208,-4 0-48,0 0 0,-6 2 0,0 1-416,-8 1-304,1-2-449,-3 1-480,-6 0-31,-3-3-529,-1 0-1553,1 0-6355</inkml:trace>
  <inkml:trace contextRef="#ctx0" brushRef="#br2">13189 342 7523,'0'0'6099,"0"0"-5699,0 0 1,0 0 1119,0 0-239,0 0-465,0-16-255,0 14-81,0 2-80,0-2-16,-4 2-16,3 0-128,-7 0-144,0 4-80,-2 3 80,-2 5 65,-2 1 95,0 5 64,3 1 112,0 0-48,3 2-32,5-3 17,3 0-129,3-4-64,5-3-160,6-4 16,0-4 16,2-1-80,-3-2 48,2 0-80,-4 0-545,-1-5-655,0 1-913,-4-4-2193,3-2-1489</inkml:trace>
  <inkml:trace contextRef="#ctx0" brushRef="#br2">13376 331 10709,'0'0'5538,"0"0"-4385,0 0 544,0 0-801,0 0-336,0 0-63,-23-7-209,12 18-128,-1 3 224,-1 5 160,0-2 113,0 3-49,3-3-32,-1-1-160,6-1-128,1-3 1,4-2-113,0-2-96,0 0-32,4 0-16,6-4-16,3-1 16,5-1-48,0-2-384,2 0-593,0 0-608,0-2 305,-5-1-2770,0-4-7507</inkml:trace>
  <inkml:trace contextRef="#ctx0" brushRef="#br2">13501 432 7187,'0'0'8420,"0"0"-8292,0 0 16,0 0 352,31 16 1121,-18-16 16,-1 0-1169,-1-4 32,1-5-287,-2 0-49,-1-1 16,-5-1-64,-4-2-48,0 1-32,-4 0-96,-5 2 64,-1 1 0,-2 8 0,1 1 32,1 1-16,0 8 32,-1 4 128,4 3 112,0 3 144,6 3-112,1-1-80,0 1-79,4-2-49,3-6-128,8-1 32,-4-7-80,8-2-16,-2-4-689,5-2-672,2-9-2336,-2-8-4835</inkml:trace>
  <inkml:trace contextRef="#ctx0" brushRef="#br2">16115 507 24283,'0'0'1297,"0"0"-2866,0 0 16,-32-11-1008,21 1-4418</inkml:trace>
  <inkml:trace contextRef="#ctx0" brushRef="#br2">2313 2083 11365,'0'0'2513,"0"0"-1408,0 0 15,0 0-287,-33 5-305,16-1-112,4 0 289,-5 2-241,-5 4-32,4 0-128,-5 1 272,6 3-31,-2 1-1,5 2-176,3-1-48,4-1-96,6 1-80,2-2-128,4-1-80,10-3 64,1-4 16,5-5 32,2-1-32,4-5 32,-2-9-64,2-5 0,-1-7 0,1-4-176,-3-4 176,-4-6 48,-3-3 32,-4 1-16,-7-1-368,-3 2-176,-2 0 160,0 5-144,0 6 175,-2 2 161,2 6 128,-3 4 80,3 5-80,0 1 48,0 5 48,0 2 128,0 2-15,0 3-177,0 6-176,2 6 111,-1 8 49,1 6 0,1 7 193,-3 8 239,0 4 64,0 3 368,0 0 17,0-1-113,-5-3-384,2-4-224,-3-8-128,2-3 16,0-8-64,1-2 48,2-8-80,-1-4-144,2-3-496,0-4-785,2-4-63,3-8-2050,4-4-5490</inkml:trace>
  <inkml:trace contextRef="#ctx0" brushRef="#br2">2313 2619 8452,'0'0'7011,"0"0"-6099,0 0 337,-26-14 672,15 11-913,-2 3-415,1 0-49,-3 0-48,-3 6-64,5 2-79,-3 2-129,0-1 16,3 3-144,1 0 112,7 1 32,0 1-80,5-1-128,0-3-32,10 0 48,0-4-64,5 0 48,1-6 48,1 0 0,-1-11-16,4-3-16,-2-7-96,2-5 32,-3-4-112,-1-2 64,-4-2 16,-2 0-192,-6 2-352,-2 4-257,-2 6 1,-2 3 528,-2 4 304,-2 12 176,0 3 288,-1 1 0,0 14-144,1 6 209,2 7 239,2 3 112,2 5-95,0-2-481,4-2-80,2-5-240,0-3 32,2-4 0,-4-6-48,3-1-112,-7-7-16,3-1-401,-1-5-527,-2 0-481,0-8-80,2-4-2945,-2-4-9076</inkml:trace>
  <inkml:trace contextRef="#ctx0" brushRef="#br2">2147 2336 4946,'0'0'7876,"0"0"-5603,0 0-512,0 0-369,0 0-751,0 0-385,6 0-192,1 0 32,7 0 0,5 0 16,8 0 272,4 0 112,4-1-79,2-3 111,-1 1-80,-5-1-288,-2 2-96,-9 0 0,-1 2-160,-7 0-176,-4 0-144,-4 0-145,-1 0-447,0 0 272,-3 0 79,0 0-175,0 0-641,0 0-544,-4 0-3425,0-5-577</inkml:trace>
  <inkml:trace contextRef="#ctx0" brushRef="#br2">2440 2542 6851,'0'0'8468,"0"0"-6867,0 0 672,0 0-464,0 0-1089,0 0-112,36-7 417,-15 4 15,3 2-271,2-1-193,0-2-48,-4 1-400,-2-3-32,-7 3-64,-3-2-880,-4 1-1537,-6-5-769,0 0-3521</inkml:trace>
  <inkml:trace contextRef="#ctx0" brushRef="#br2">2555 2415 7363,'0'0'7156,"0"0"-6788,0 0 1072,0 0-63,0 0-512,0 0-305,-11-22-192,10 22-208,-1 0-128,2 0-64,-2 8 32,0 0 224,2 5 112,-2 4 225,-2 5 431,1 2 289,-4 2-17,-2 5-175,5-3-305,-5-1-224,2 0-96,0-2-271,4-4 15,0-3-144,3-2 16,0-4-48,4-3 16,6-2-16,0-1 0,2-4 48,1-2-80,0 0 48,1 0-240,-5 0-417,0 0-575,-5-2-673,-4-1-848,0-3-2097,-4-4-11158</inkml:trace>
  <inkml:trace contextRef="#ctx0" brushRef="#br2">3131 1971 5555,'0'0'5234,"0"0"-3313,0 0-320,0 0 528,0 0 208,0 0-641,-24 2-415,13 3-241,-5 8-63,-2 1 95,-5 6-111,3 7-177,0 3-176,-1 2-271,8 2-49,5 0-160,2-1-32,6-5-96,6-5 48,4-3-64,1-5 64,5-2-96,-2-2-16,1-2-144,1-4-481,-5 0-559,-1 1-449,-2-2-288,-5-1-656,-3-1-2705,0-2-7348</inkml:trace>
  <inkml:trace contextRef="#ctx0" brushRef="#br2">3257 2253 7107,'0'0'2081,"0"0"-320,0 0 16,-4 25-272,4-16-465,0-1 16,0-2-95,-3 0 31,3-2 17,0-3-305,0-1 113,0 0 255,0-5 97,0-4-625,0-3-336,3-3 16,-1-3 48,4 2-112,-1-1-80,-2 1 176,3 0 177,-2-1 223,3 3-224,-1 1 80,4-1-15,0 4-209,0-3 64,0 6-176,0 0-48,2 4-48,-4 3-80,0 0 48,0 6-80,-2 5 0,-1 5 16,-5 4-16,3 3 32,-3 2 112,0 0 0,4-1 112,0-3-112,-2-5-80,5-2-32,3-7 64,-2-4-16,3-3-16,-2-3 0,2-9-32,-2-6 64,0-3-48,-2-8 0,-1 2-192,1 0-80,-4 4-160,1 2 256,0 2 160,-2 11 0,1-1 64,-3 4-48,4 3 144,3 2-64,1 0-96,3 7-16,1 5 16,2 5 0,4 2 16,-1 6 0,-1-4 64,-3 5 16,1-5 112,-2 1-48,0-6-64,-2-2-48,-6-5 48,2-2-112,-3-5 96,0-2-128,-2 0-112,-1-2-432,0-7-1377,0-4-1745,0 3-3441</inkml:trace>
  <inkml:trace contextRef="#ctx0" brushRef="#br2">3864 2024 5763,'0'0'5874,"0"0"-3761,0 0-624,0 0-48,0 0-369,0 0-288,-16-11-191,11 11-241,4 5-32,1 4 48,0 4 96,6 6 177,1 2 239,6 6-79,0 4-113,1 1 32,0-4-128,0-1 81,-2-2-305,-1-4 32,-1-6-240,-4-1-32,-2-5-48,1-4-64,-4 1 16,1-6-16,-2-3-272,0-3-288,0-7-1313,0-3-1633,0-2-2016</inkml:trace>
  <inkml:trace contextRef="#ctx0" brushRef="#br2">4127 1986 2337,'0'0'2913,"0"0"-2368,0 0 1584,0 0 1088,0 0-1552,0 0-305,-4-18-239,4 16-545,0 0-112,0 1-143,-2 1 111,2 1-144,-2 8-272,-2 4 16,0 3 112,-2 3 256,-2 7 657,-1-2-97,0 3 17,-1 2-65,-1-2-224,1 0-47,-2-4 191,2 0-192,4-3-127,-2-4-129,3-5-256,5 1-96,-3-5 0,3-2-16,-3 1-224,3-5-417,0-1-767,0 0-129,0-4-416,0-4-2529,6-1-6179</inkml:trace>
  <inkml:trace contextRef="#ctx0" brushRef="#br2">3859 1874 6227,'0'0'3377,"0"0"-879,0 0-626,0 0 97,0 0-448,0 0-625,10-13-239,5 7-33,-4 4 32,5 1-256,0 1-271,-1 0-97,1 0 16,-2 0-48,1 3 0,-2-3 16,-1 3 0,-1-3 0,-2 0-16,-1-3 32,-2 0-16,1-2 16,-4-2-16,-1 1 112,-2 0-48,0-1-64,0 4 144,-5-1 0,0 0 48,-3 1-64,-2 0-64,3 3-48,-2-4 32,2 1-64,0 0 48,3 0-32,0-1 32,4 3-96,0-1-32,0-1-416,0 0-817,2 2-2464,4-1-3555</inkml:trace>
  <inkml:trace contextRef="#ctx0" brushRef="#br2">4256 1843 6227,'0'0'7395,"0"0"-5442,0 0-512,0 0-513,0 0-480,0 0-175,22 27 495,-11-4 160,4 7-576,-1 6 209,-1 2 687,-3 2-383,-2 2-337,-1-4-336,-6-5-144,-1-1 0,-4-5 96,-6-2 224,-3 0 225,-6-4 31,2 0-112,-1 1-160,2-4-32,2 2-127,6-4-145,3-2-32,2-1-16,3-2-369,0-5-639,3-2-1409,-2-4-865,3-5-4913</inkml:trace>
  <inkml:trace contextRef="#ctx0" brushRef="#br2">4699 2117 6995,'0'0'7043,"0"0"-4321,0 0-801,0 0-257,0 0-607,33-9-273,-17 7 113,4 2-129,3 0-128,3 0-80,-1 0-143,-1 0-193,-4 0-176,-2 0-112,-4 2 48,-5-2-304,-3 0-161,1 0-319,-5 0-192,-1 0 47,-1 0-239,0-6-1618,-3 1-2336,-4 3-4338</inkml:trace>
  <inkml:trace contextRef="#ctx0" brushRef="#br2">4667 2291 4882,'0'0'7220,"0"0"-5828,0 0-511,0 0 447,0 0-95,0 0-321,6 0-159,1 0-209,8 0 368,2 0 1,5 0 79,2 0-96,1-2-15,-2 0-81,-3 2-272,-5 0-335,-2 0-97,-6 0-96,0 0 0,-1 0-48,-3 0 16,1 0-64,-2 0-257,2-1-463,0-1-417,-2-2-591,-2-1-1954,0 3-5490</inkml:trace>
  <inkml:trace contextRef="#ctx0" brushRef="#br2">6053 1767 16119,'0'0'2898,"0"0"-1890,0 0 369,0 0-369,8-25-496,-8 19 49,-8 3-209,-5-1-304,-6 4-32,-4 0-32,-7 0 16,-6 4 0,-2 5 0,0 4 96,-5 3-96,1 5 80,4 2-240,7 0 176,8 2 112,6 0-112,11-1 32,6 0-32,10-2 48,11-1-16,3-5 32,9-1-96,2-8 32,3-7-64,1 0 112,-6-4-128,-10-3-32,-7 2 48,-12 3-16,-6 2 80,-16 6-160,-13 6 176,-10 6 48,-4 1-80,-4 5 96,0 0-112,4 3 448,14 2 48,11-4-175,13 0-209,10-1-48,13-5-32,14-1 32,6-4 0,2-5-16,5-5 48,-1-4 80,-4 0-32,-2-3-112,-10-4-48,-6 4-16,-8-1-64,-8 4-432,-4 0-257,-11 6-271,-7 1-369,-2 0-592,-2 0-2641,2-1-8612</inkml:trace>
  <inkml:trace contextRef="#ctx0" brushRef="#br2">6428 2145 9796,'0'0'6435,"0"0"-3937,0 0-1122,0 0 1,-27-14-273,16 14-207,-1 9-497,2 2-272,3 4 0,1 2 32,3 3-16,3-4-48,9 0-80,1-4 0,6-3 16,0-6-16,1-3-64,-1 0 48,0-8-48,0-5-16,-4-3-128,-2-5 32,-3-1 80,-4 1-528,-3-1-177,0 1 97,-3 3 288,-3 4 112,1 5 192,-1 4-32,1 5-161,-2 0-431,5 3-528,-2 5-529,4-2-2177,0 0-4898</inkml:trace>
  <inkml:trace contextRef="#ctx0" brushRef="#br2">7000 1776 17736,'0'0'1361,"-14"-40"-1265,-6 22 80,-4 5 192,-3 2 176,-6 3-160,2 3-207,-1 5-113,3 4 32,2 7-48,5 5 320,7 7 0,7 5-192,4 10 208,4 5 289,6 7 383,6 1-80,-3-1-447,6-1-161,-4-7-288,-5-4-128,0-6 48,-6-5 16,0-2-16,-2-5 64,-3-6-32,0-3-16,-3-5-48,5-6-80,-2 0-833,4-3-911,1-6-1778,-3-3-4050</inkml:trace>
  <inkml:trace contextRef="#ctx0" brushRef="#br2">6668 2093 11701,'0'0'4787,"0"0"-3955,0 0-160,32 4 785,-9-4-193,5 0-399,3 0 15,-1-1-95,1-2-225,-6-2-288,-4 2-208,-6-1-80,-4 3-1168,-6-1-1698,-4-4-3473</inkml:trace>
  <inkml:trace contextRef="#ctx0" brushRef="#br2">7665 1724 9716,'0'0'5043,"6"-38"-4083,-6 21 113,0-1-145,-6 2-624,-5 3 0,-2 4 97,-5 2-145,-2 5-208,-3 2-96,-1 5 96,-1 8 32,0 3 144,3 8 144,4 2 160,6 7 81,2 6 223,7 6 32,3 3 65,2 4-49,3-2-31,4-4-129,-2-2 16,2-3-368,-5-7-15,-2-3-193,-2 1-48,0-5-48,-5-2-16,1-1 16,-2-2-48,3-4 32,-1-2-48,4-3-128,0-5-513,0-2-431,2-6-1057,3-2-176,-3-10-1121,2-4-4369</inkml:trace>
  <inkml:trace contextRef="#ctx0" brushRef="#br2">7408 2090 9700,'0'0'5459,"0"0"-4002,0 0 239,0 0 209,0 0-464,0 0-721,4-16-464,17 11 0,7 1 529,4-2-1,3 3-15,3 1-225,-7 2-256,-1 0-160,-8 2-96,-2 4-48,-6 1-464,-3-4-289,-2 3-543,-2-3-65,-2-1 1,-1 0 575,-3-1 385,2-1 416,-3 0 48,0 0 112,0 0 704,-3 0 321,-7 4-433,3 3 17,-2 2 367,0 3-207,3 4-369,1 2-192,5 0-96,3 2-128,7-4-48,3-2 0,3-2 0,3-7 209,0-4-129,-1-1-32,-2-6-64,-4-4-128,-2-6 32,-3-1 16,-7-6-224,0 2-177,0 0 49,-7 3-16,-3 2 304,-4 4 96,2 4-16,-4 5-16,3 3 48,-2 0-80,1 5 0,5 4 0,1 3-32,3 1-64,5 1-624,0-1-769,5-4-176,3-2-880,0-1-2433,2-6-5651</inkml:trace>
  <inkml:trace contextRef="#ctx0" brushRef="#br2">7935 2197 16776,'0'0'688,"0"0"-432,0 0 1537,0 0 80,23 25-753,-19-23-223,-1-2-49,-2-2 16,-1-4 433,0-4-497,0-4-287,0 0-113,0-2-64,-4-1-16,4 0-112,0 2-112,0 1 112,3 3-16,3 1-79,4 1-81,1 2 16,4 1 16,-2 1-32,-1-1-16,-1 5-48,0-3 64,-5 2-96,-3 1-193,-1-1-95,-2-1-32,0 3-224,0 0-80,-3 0-225,-1 0-736,0 0-528,2 0-592,2 0-2593,0 3-9013</inkml:trace>
  <inkml:trace contextRef="#ctx0" brushRef="#br2">8224 2051 20938,'0'0'2065,"0"0"-1761,-32-6 1617,23 6-833,-1 0-352,2 8-255,2 1-241,0 3-256,3 4 256,0 2 112,3 2-208,0-3-32,3 3-32,2-2 32,1 0-48,-2-6 80,1 1-48,2-2-32,2-5-48,-3-2 16,4-4-96,3 0-400,0-4-560,3-4-1522,0-5-1503,0 1-3459</inkml:trace>
  <inkml:trace contextRef="#ctx0" brushRef="#br2">8357 2109 13094,'0'0'3666,"0"0"-3858,0 0 1360,0 0 113,34 19-177,-18-19-303,-2 0 15,-1 0 160,1-4 337,-5-3-401,-1-2-351,-5 0-369,-3 0-144,0-3 64,-7 1-96,-2 0 64,-5 6-80,-1 1-112,-1 4 128,2 0-112,-2 12 208,4 3 112,4 7 128,2 2 128,6 1-112,0 2-239,9-2-97,4-3-32,5-4-48,2-4-65,1-6-255,1-5-560,2-3-657,-3-6-1712,-4-7-4243</inkml:trace>
  <inkml:trace contextRef="#ctx0" brushRef="#br2">8715 2038 17960,'0'0'1137,"0"0"-1121,0 0 80,-27-6 176,23 3 304,0 2-160,0 1-368,2 0-32,2 0 32,0 0 177,-2 0 127,2 0-160,0 0-16,-6 0 400,1 4 64,-6-1-47,2 0-81,-4 3 32,1 1-80,1-2-175,2 1 31,5 1-240,1-2-48,3 2-16,1 2 0,9 0 80,-1-2-32,1 2 16,1 0-96,0 0 32,-2 0-48,-1-2 0,0 2 0,-2 2 16,2-1-112,0 0-192,-4 0-241,-3 1 65,2-1 320,-3 2 96,0-6 64,-8 3 0,0-3 48,-4 0 64,1-2 224,0-2 256,1 2-143,2-4-161,3 0-256,1 0 16,4 0-400,0-7-977,0-4-1969,7-2-5281</inkml:trace>
  <inkml:trace contextRef="#ctx0" brushRef="#br2">9383 2018 16055,'0'0'2033,"0"0"-1761,0 0 657,0 0-33,-23-13-287,15 13-33,-3 0 16,-3 5-192,-2 6-80,-3 5 33,2 2-145,-3 6 160,4-2 48,3 4-64,8-5-16,2-3-80,3-2-240,6-4 0,7-4 32,0-6 0,5-2 1,-2-7-17,2-8 0,-2-3-48,0-3-32,-3-2 32,-3 1-33,0 4 17,-4 2 48,-3 4-48,1 7 64,-4 5 16,0 5-48,-4 9-96,-3 10 96,1 3 64,3 6 17,0-1 111,3-1-16,0-7-64,9-6-192,1-9 0,1-5 48,3-4-80,0-4 32,0-8-801,-5-3-976,2-4-736,-6-2-2257,1-5-3858</inkml:trace>
  <inkml:trace contextRef="#ctx0" brushRef="#br2">9691 1990 17000,'0'0'1681,"0"0"-1489,0 0 1280,0 0-127,0 0-273,0 0-271,-24-24-289,12 28-224,-2 4 176,-1 5 177,-5 1-1,1 5-64,4 0 65,-1 2-177,4 1-144,3-1-64,6-1-128,1-3-48,2-2-64,8-4 32,4-3 16,4-4-96,1-4 16,6 0-48,0 0-112,-1-4-400,0 1-193,-4-2-79,0-1-945,-7-1-1264,2-3-833,-5-5-4002</inkml:trace>
  <inkml:trace contextRef="#ctx0" brushRef="#br2">9828 1970 11509,'0'0'2690,"0"0"-1602,0 0 1505,0 0-464,0 0-688,0 0-305,-10-16-367,20 16-193,5 3 464,3 3 1,6-3-353,1 1-352,4-3-96,-3-1-111,-3 0-81,0 0 48,-4 0-144,-3-1-561,2-3-847,-4 1-705,-1-3-417,1 3-1679,-1 3-1650,-4-3-1505</inkml:trace>
  <inkml:trace contextRef="#ctx0" brushRef="#br2">10004 1782 8308,'0'0'8051,"0"0"-6402,0 0-192,0 0 304,0 0-513,0 0-463,-9-16-257,2 25-160,1 7 240,-1 2-79,3 4-161,-1 5 128,1 1-64,1 0-16,0 2-95,3 1-17,-1 1-32,-2-2-32,2-3-48,-2 0-80,1-1 0,1-5-32,-1-4 16,0-2 0,0-3-96,0-6 16,2-1-96,0-5-704,0-5-561,0-10-960,0-4-3522</inkml:trace>
  <inkml:trace contextRef="#ctx0" brushRef="#br2">10192 2068 16472,'0'0'1408,"0"0"-1264,0 0 272,0 0 257,10 22-321,-10-21-240,0-1-176,3-1-2497,-3-9-4611</inkml:trace>
  <inkml:trace contextRef="#ctx0" brushRef="#br2">10232 1836 15527,'0'0'3826,"0"0"-3682,0 0-112,0 0 0,0 0-304,0 0-1313,0 7-3409,0 2-5363</inkml:trace>
  <inkml:trace contextRef="#ctx0" brushRef="#br2">10330 2105 9188,'0'0'5955,"0"0"-4370,0 0-753,0 0 1057,0 0-721,0 0-255,15-23-225,-7 15-32,2-2-175,0 1 63,0 2 32,0 2-144,-1-1 1,0 3-145,-1 3-192,-2 0-80,2 0 32,1 3-64,-3 3 96,4-1-80,0 2 16,0 2 16,1-2-16,-6-1 32,3-1-48,-4-1 64,0 0-96,-4-3-48,0 1-801,0-2-335,0 0-97,-1 0-832,1-3-1953,0-5-8515</inkml:trace>
  <inkml:trace contextRef="#ctx0" brushRef="#br2">10661 2025 17704,'0'0'4210,"0"0"-3650,-29 0 1233,18 2-48,0 2-881,4 1-399,0 2-321,2 2-96,1 2-16,3 0 0,1 1 0,0-3-32,5 0 0,1-2-64,3-1-48,-2-3 80,1-3-48,0 0 15,-1-6 81,0-3-128,2-3 16,-4-1-160,1 1 96,-4-1 80,0 2 64,-1 4 16,-1 1-32,0 2 48,-3 4-32,1 0-112,-6 7 128,5 0 112,-1 4 32,-1 1 48,3 1-128,2 3 0,2-2-32,7 6-48,-2 1 96,2 1-48,2 2 16,-2 2 16,0 1-16,-5-3-128,-2 3 32,-2-4 48,0 0 64,-5-3 65,1-2-145,-2-3 80,2-2-64,1-2 16,-3 2-16,-1 0 16,2-3-16,-3 1 0,1-1-32,-5 1 80,3-2-32,-1-2 16,-4-1 0,2-6-32,-4 0-16,5-4-112,-1-3-65,2-4-63,2 2-224,3 0-512,5 2-289,3 2-496,3-4-1584,1 2-5539</inkml:trace>
  <inkml:trace contextRef="#ctx0" brushRef="#br2">11206 2061 12470,'0'0'3153,"0"0"-1952,0 0 175,0 0-47,0 0-401,0 0-399,3-9-385,-3 20-64,0 5-32,0 2 160,0 5 112,9-2-128,-1 0-64,2-5-48,5-4-64,-4-3 16,3-7 32,0-2-64,-2-8 32,-1-4-96,-2-6 48,-3-4-16,-1 0-32,-5-4 16,0 0-272,0 1-64,-5 1-337,-1 5 129,-3 5-176,-2 4 656,-1 7 32,0 3 32,-2 6-64,1 6 112,-2 6 0,1 3 16,5 2 16,2 2-48,7-1 48,0-6-240,10-2-2001,2-10-1681,4-6-8836</inkml:trace>
  <inkml:trace contextRef="#ctx0" brushRef="#br2">11451 2125 8756,'0'0'3394,"0"0"-2514,0 0 897,0 27 48,0-23-721,1-2-288,3-2-79,1-2-33,0-7-144,3-3-111,2-1-353,0-5-48,0 0-64,2 0 16,-1 2-16,0 3 0,-1 2 96,0 5 272,1 4 16,-5 2-160,3 8-16,-2 4 0,2 6 433,0 0-33,2 1-256,0-1-80,-2-6-144,4-2-64,0-5-64,-3-5 0,-1 0-528,-2-5-929,-2-5-1440,-5-2-2594,0-4-7923</inkml:trace>
  <inkml:trace contextRef="#ctx0" brushRef="#br2">12333 2008 16840,'0'0'1873,"-29"-2"-1745,10 2 688,0 0 497,-1 0-497,-3 0-224,4 7-144,-1 0 1,4 2-49,2 4 0,8 0-128,3 2-16,3 0-176,6-3-48,4-1 32,2-2-48,3-4 16,1-3-32,0-2-16,-1-7 0,2-2 64,-3-4-80,0 0 64,-4 1-64,-4 3 64,-1 3-16,-5 6 16,0 0 0,0 3-48,0 6 48,-4 6-48,3 0 48,-2 5 0,1-6-16,2 2-32,0-4 48,0-3-224,0-3-256,2-2 32,2-3-977,0-1-720,2-5-1472,4-4-2306,0-5-3697</inkml:trace>
  <inkml:trace contextRef="#ctx0" brushRef="#br2">12492 2102 18296,'0'0'1569,"0"0"-1569,-18 33 160,13-23 112,2 1 128,3-2-207,0-2-177,0-4-112,3-3-1873,4-3-2241,-2-10-5635</inkml:trace>
  <inkml:trace contextRef="#ctx0" brushRef="#br2">12510 1874 18777,'0'0'1456,"0"0"-1600,0 0 32,0 0 112,0 0 32,0 0-128,-14 30-1553,18-21-4353</inkml:trace>
  <inkml:trace contextRef="#ctx0" brushRef="#br2">12621 2170 9364,'0'0'4947,"0"0"-3795,0 0 337,0 0 304,0 0-161,0 0-623,22-11-305,-19 3-432,0-3 32,1 0 161,-3-1-17,-1-1-64,3 1 144,-3-3-112,2 1-63,-2 2-33,0 0-160,1 1-112,3 0-16,-2 3-48,7 5 48,-4-1 0,5 4-64,0 0 64,1 3-48,2 4 16,-1-1-16,-1 0 16,2 3-80,-6-2-288,-2-2-769,-4 1-416,-1-5-912,-4-1-2865</inkml:trace>
  <inkml:trace contextRef="#ctx0" brushRef="#br2">13243 2151 7764,'0'0'128,"0"0"-545,0 0-527,0 0 1328,-17-27 721,14 20-33,3-2-143,0 2 335,-3 1 225,1 3-209,2-1 113,0 4 176,0 0 0,0 0-385,0 7-624,2 7-47,4 6 415,0 7-208,2 0-47,-2 3-161,0-1 32,-2-1-384,-2-6-16,-1-5 128,1-1 161,-2-6 95,0-3-144,0-4-112,0-1 0,0-2 16,-2-5 225,1-6-241,-4-4-224,2-4 0,-1-2-96,0-4 32,-1-6 16,0-3-48,0-1 0,-2-3-385,5-1 129,-2 1 144,2 4 32,2 0 128,0 7 0,2 3 32,7 2 64,0 6-96,2 0 32,2 8 0,0-2-32,3 7-16,-2 1-32,2 2-32,-1 5-96,-4 5-304,-2 3 32,0 1 192,-3 2-17,-5 3 209,2-1 48,-3-1 16,0 3 0,-3-2 16,0-2 32,-3-2 65,-1 2 47,3-3-48,-5-4 16,2 0-64,2-2 16,-1-2-32,1-2-32,-2-3 16,1 0-16,-1 0-32,2 0-256,-3-6-209,5 0-511,-1 1-401,4 1-15,0 1-49,4 0-1104,2 0-2545,4 2-6148</inkml:trace>
  <inkml:trace contextRef="#ctx0" brushRef="#br2">13592 2042 14150,'0'0'3170,"0"0"-2114,-19-24-831,11 15 847,3 2-32,-6 0-207,3 2 47,1 1-319,-3 3-241,1 1 112,-1 1 112,4 7-96,1 3-208,-3 2-63,4 2 79,0 3-96,2 1 0,2-1 48,0-2-48,8-1-160,-3-3 64,8-5-16,-4-2-64,4-5 0,-2 0 0,-1-8-64,1-3-128,-6-4 48,3 1 16,-4-4 48,-1 1-80,1 2 80,-4 1 80,3 5 32,-3 2-16,0 7 16,2 0 48,-2 2-48,0 9 0,2 1 80,-2 6 112,0-2-144,5 2 16,-2-2-64,1-5 32,4-1-16,-4-4-96,3-6-528,2 0-1345,-4-6-1137,1-4-3793</inkml:trace>
  <inkml:trace contextRef="#ctx0" brushRef="#br2">13719 2122 14022,'0'0'753,"0"0"-641,0 0 1120,0 0 609,0 0-384,0 0-385,13-3-479,-13-3-289,0 1 48,0-2 64,-4-2-48,0-1-144,-1 2 97,2-3 63,-1 3-112,2-2-144,0 1 48,2 1-112,0-3-16,0 0-16,0 4-48,0-2 48,2 4-48,3-2 16,-5 3 16,1 2-16,2 1 32,-3 1-48,3 0 0,1 0-48,2 0 80,1 1-80,2-1 96,-2 0-80,3 0-272,2 0-16,-3 0 64,-2 0 15,-3-1 17,-2-2-320,-2 3-608,-4 3-753,-4 0-64,1 2-1121,-3 1-1456,0-3-2145</inkml:trace>
  <inkml:trace contextRef="#ctx0" brushRef="#br2">13949 1986 8468,'0'0'3730,"0"0"-2578,0 0-1008,0 0 1505,0 0 480,0 0-176,-19 9-641,9-5-95,0-1 32,3 3-81,-2 1-159,3 2-401,1 0-368,2 0-64,3 4 0,0-3-112,0 1 112,7-1-96,-1-1 48,4 0-48,-3 0-32,1-2 16,0-2 0,-2-1-96,0-2 0,-2-1-16,3-1-336,2-3-464,3-4-721,-1-7-1040,6-1-2305</inkml:trace>
  <inkml:trace contextRef="#ctx0" brushRef="#br2">14053 2033 19065,'0'0'1424,"0"0"-1520,24-5 160,-8 1 96,-5-2 513,3 1-65,1 0-336,-5-1-240,-3-1 80,-4 4-48,-3-3 48,0 3-64,-9-1-128,-2 3 64,-4-2 128,0 3 128,0 0-63,2 6 95,3 5 64,2 2 128,4 0 208,4 3-111,0 2-289,6-2-48,3 1-80,8-5-128,-1-5 48,4-2-64,2-5 80,-1 0-304,6-8-961,-7-8-800,2-2-1248,-3-7-4050</inkml:trace>
  <inkml:trace contextRef="#ctx0" brushRef="#br2">14343 1719 17032,'0'0'1424,"0"0"-1344,0 0 625,0 0 447,0 0-207,-2 46 736,-1-10-305,2 5-559,-2 9-257,3-2-288,0 2-112,0-4 80,3-6-128,1-8 0,0-9-48,2-7-16,-1-7-288,3-9-832,-2-4-1586,3-13-3536</inkml:trace>
  <inkml:trace contextRef="#ctx0" brushRef="#br2">14671 2135 24027,'0'0'2001,"31"0"-2113,-19-6-640,-3 2 63,0-1-527,-8-2-1362,-1-5-1295</inkml:trace>
  <inkml:trace contextRef="#ctx0" brushRef="#br2">18737 2448 15223,'-27'-1'1088,"-5"1"-863,0 3 175,1 6-176,3 0-64,5 3-208,4 3 80,7 2-32,7 6 32,5 4 16,0 11 448,1-1 497,7 8-417,0 1 160,0 1 193,-2-1-321,-4 1-64,-2-4-80,0 1 33,-2-1-65,-4-4-128,1-1-144,0-5-64,1-4-64,0-4 48,2-5-64,1-6 48,-2-5-816,3-4-833,-1-5-784,-4-6-1473,1-7-4578</inkml:trace>
  <inkml:trace contextRef="#ctx0" brushRef="#br2">18454 2985 5731,'0'0'5698,"0"0"-3441,0 0-480,0 0-48,0 0-160,38-27-241,-17 20-63,5 2-209,3 0-287,2-1-225,-4 1-48,-1 2-144,-2 0-320,-4-1-80,-4 2 64,-5 0-48,-2 2-144,-4 0-288,0 0-448,-5 0-465,0 2-272,0 4-816,0 0-1377,0 3-2593,0 0-768</inkml:trace>
  <inkml:trace contextRef="#ctx0" brushRef="#br2">18783 3055 11861,'0'0'1457,"0"0"-1121,0 0 993,0 0 80,22 25 575,-20-25-895,1 2-529,-3-2 16,0 0 481,0-2 416,0-3-577,0-2-528,0 0 0,-3-4-64,1 2-79,2-4-49,0-1-80,0 0-16,0-1-112,0 3 80,0-4-16,0 4-16,0 1-16,5 1 48,-5 0 0,4 4 16,3-1-64,-1 3-32,0 2 64,2 0-112,-3 2 96,4 0-64,1 5-128,0 1-353,0 1-63,0 0-432,1 2-721,1-2-240,-2-2-400,-1 1-817,2-3-5409</inkml:trace>
  <inkml:trace contextRef="#ctx0" brushRef="#br2">19069 3010 17400,'0'0'2065,"0"0"-1441,-2 31 193,2-22-145,0-4-48,0-5-208,4 0-176,1-3-176,2-8-240,-1-2-1216,0-3-913,-3-2-1905,0-3-2465,-3-4 1744</inkml:trace>
  <inkml:trace contextRef="#ctx0" brushRef="#br2">19076 2797 8724,'0'0'4930,"-9"-27"-3025,7 19-704,2 5 319,0 3-591,0 0-401,6 5-464,3 4-64,4 2 32,3 2-1713,-3-3-4674</inkml:trace>
  <inkml:trace contextRef="#ctx0" brushRef="#br2">19336 2880 18152,'0'0'1601,"0"0"-1441,0 0-32,-30-12 240,21 12 145,-2 6 47,0 4-96,0 3-16,2 1 32,4 4 49,-1-2-257,6 0-32,0 0-32,1-4-128,4-1 16,0-2-80,5-2 32,-4 0-48,6-2 16,0-5-32,2 3-96,2-3-16,0 0-560,1-6-209,0 1-63,1 1-993,-7-5-2049,-1 2-2353</inkml:trace>
  <inkml:trace contextRef="#ctx0" brushRef="#br2">19433 2897 5186,'0'0'7732,"0"0"-6227,0 0-337,0 0 97,0 0 15,0 0-207,42 3-209,-14-3-320,1-2-239,-2 1 15,1 1 320,-7-4-208,0 4-400,-10 0-48,-1 0 16,-4 0-32,0 2-80,-2 0-688,0 1-673,1-2-1552,2-1-1697</inkml:trace>
  <inkml:trace contextRef="#ctx0" brushRef="#br2">19569 2718 15159,'0'0'1841,"0"0"-1345,0 0 977,0 0-49,0 0-543,0 0-417,3-4-368,-3 20 144,3 5 416,-3 6 17,0 5-209,0 1-64,0 1 80,0-3-160,0-4-31,0-1-161,0-5-16,0-3-16,0-6-32,0-1-16,0-6-16,0 1-16,0-6 0,0 0-416,0 0-385,0-9-591,0 0-1458,0-6-3136</inkml:trace>
  <inkml:trace contextRef="#ctx0" brushRef="#br2">19798 2964 16808,'0'0'1616,"0"0"-1504,0 0 81,0 27 79,0-20 144,0-5-304,0-1-48,0-1-128,0-1-993,4-8-1168,1-4-3473</inkml:trace>
  <inkml:trace contextRef="#ctx0" brushRef="#br2">19798 2756 17256,'0'0'1921,"0"0"-1761,0 0 272,0 0-256,0 0-128,0 0-32,-5 13-288,7-4-1489,1 0-3121</inkml:trace>
  <inkml:trace contextRef="#ctx0" brushRef="#br2">19946 2919 13798,'0'0'1953,"0"0"-1745,-21 25 1569,17-13 48,-1 1-657,5-1-191,0 0-257,5 1-368,8-2-272,1-4 17,4-4-1,-1-3-32,2 0-32,-2-5 0,-4-5-112,-1-3 80,-8-1-112,1-2-33,-5 0-143,-5 2 64,-4 1 176,-2 3 48,-4 2-16,-1 4 16,1 4-16,4 0 0,1 0 32,5 6-64,3 1-32,2-1-912,0 0-1361,6-2-1617,1-2-3618</inkml:trace>
  <inkml:trace contextRef="#ctx0" brushRef="#br2">20167 2993 17720,'0'0'1505,"0"0"-1217,0 0 1297,0 0-129,0 0-543,4-24-321,7 17-128,-3-2-208,2 0-48,2-4 241,-4 5-65,4-3-256,-1 2-16,-2 2-144,4 3 48,0 2-32,0 2 0,1 4 0,-2 5-16,1 1 48,2 0-48,-4-2 64,-1 0-48,0-3 32,-4-5 0,0 3 48,-2-3-48,-2 0 16,-2 0-16,0-3-288,-2-1-1409,-4-1-1072,-4-1-3138</inkml:trace>
  <inkml:trace contextRef="#ctx0" brushRef="#br2">20964 2829 10485,'0'0'5923,"0"0"-4595,0 0-912,-25-13 497,11 13-209,-2 0-96,0 4-175,-4 5-65,4 4-16,0 1 16,5 2 176,5 0-80,3-2-175,3-1-257,11-4 48,3-6 0,3-3 80,3 0-112,2-8 32,-2-5-128,-2 0-48,-2-3 64,-5 2-112,-2 2-16,-3-1 16,-5 1 80,-1 5 16,0 1-17,0 3 49,-1 3-16,-5 1 32,1 10-80,4 5 96,-2 2 0,3 5 112,0 0 33,4-3-65,4-2-64,3-6-16,1-1-32,-2-4-32,1-4-721,-2-3-992,1 0-1520,1-8-3314</inkml:trace>
  <inkml:trace contextRef="#ctx0" brushRef="#br2">21270 2801 5683,'0'0'5954,"0"0"-3857,0 0-496,0 0 192,0 0-465,0 0-415,-29-7-465,14 7-32,1 0-192,-1 1-48,-1 8 1,2 0 191,1 0 0,2 7 16,6 0 48,0 2 112,5 0 33,2 1-353,6-1-128,3-3-64,2-5 0,1 1 16,-1-4-48,3-3 16,-6-2-32,0-1-368,-4-1-529,-1 0-191,0-3-241,-3-4-1040,2-2-2465</inkml:trace>
  <inkml:trace contextRef="#ctx0" brushRef="#br2">21449 2799 16375,'0'0'1937,"0"0"-1761,-2-29 865,0 24 320,-3 2-305,1-1-256,-1 4-143,-6 0-305,0 9-144,-1 0 32,-1 4 272,-5 2-95,5 3-97,-2-2 0,4 2 32,8-2 64,1-3-208,2-1-128,11-1-64,4-4 80,3-2-80,0-1 0,2-4-576,-4 0-544,3-2-481,-5-3-608,-1-3-993,-3 1-1424,-1-2-6723</inkml:trace>
  <inkml:trace contextRef="#ctx0" brushRef="#br2">21558 2856 7107,'0'0'12246,"0"0"-10998,0 0-1296,0 0 112,0 0 97,0 0 207,25 13 112,-9-13-320,-1 0-80,1-4-16,-2-2 1041,-1 0-721,-4-4-288,0 2-80,-9-1 16,0-4 32,0 4-48,-6-3 16,-4 3-80,-2 2-16,0 5 32,0 2 32,1 0-16,3 9 16,2 3 16,2 6-16,4 4 144,0-3 0,5 2 16,4-3-96,2-2-16,4-5-48,1-4 48,0-4-32,3-3-32,0-3-96,-1-5-704,2-7-769,-4-3-1505,-1-5-2992,1-4-6372</inkml:trace>
  <inkml:trace contextRef="#ctx0" brushRef="#br2">21881 2608 10949,'0'0'7732,"0"0"-6708,0 0-608,0 23 785,0-3 143,-4 4-223,3 6 143,-2 1-415,1 3-241,2 0-48,0-3-79,0-3-129,5-6-112,0-1 192,1-5-80,3-3-144,-2-2-144,2-6-64,-5-4-16,5-1 32,-3 0-288,0-5-448,-1-2-337,0-2 33,0 2 464,1 2 224,1-2-17,1 1 65,0 2 240,-1-2 32,4 0 48,-2 1-48,-1-5 112,-1 4 272,4-4 113,-3 0-17,0-1-16,-4 0-160,2 0-112,-5-1-64,-1 2-16,0 1-96,-1 0 16,-5 6 16,-4 0-32,-4 3-16,0 4 16,1 7 16,-2 1 0,5 4 80,0 2 65,7 2 143,3-2-192,0-2-48,3-1-64,6-3 32,2-4-16,4-1-128,1-4-64,-1-3-561,1 0-927,2-3-898,-5-4-1680,2-1-6643</inkml:trace>
  <inkml:trace contextRef="#ctx0" brushRef="#br2">22169 2933 14166,'0'0'3842,"0"0"-3714,0 0-48,24 25 1425,-14-21 736,1-1-832,4-1-369,-6-2-127,3 0-161,-6-4 144,0-1-207,-3-4-257,-3 0-240,0-1 0,-5-3 144,-1-2-192,2 3-128,-4-3 0,2 3-32,0 0 0,0-1 64,2 4-80,3-1 16,1 1 32,0 3 0,0 1-16,5-2 32,5 4-32,-1 0-16,2 0 32,0 3-160,2 0-176,-1 3-432,-2 3-625,1-1-1168,4 0-1489,-2 1-5202</inkml:trace>
  <inkml:trace contextRef="#ctx0" brushRef="#br2">22428 2838 20457,'0'0'2065,"0"0"-1889,-31 5 1185,22 3 736,-2-1-368,6 1-945,-2 3-480,3 0-256,4-2-16,0 0-16,6 0-16,4-5 64,1-4-112,-2 0 64,5 0-208,-2-2-224,-1-3 112,-1-1-64,-1 2 128,-8 2 96,-1 2 112,0 0 32,-4 6 48,-2 1-32,1 4 144,3-2-64,2 4-64,2-5 0,8 0-80,1-3-320,5-5-1713,4 0-945,-1-5-736,0-8-3297,-2-1-1169</inkml:trace>
  <inkml:trace contextRef="#ctx0" brushRef="#br2">22689 2515 18969,'0'0'1008,"0"0"-1040,0 0 112,7 24 1393,-4-5 176,-3 6-337,0 5 33,0 6-689,-4 1-240,-1 1-144,2 0-63,-1-3-193,1-3 96,3-5-16,0-2 80,0-6-112,4 0 32,1-7-32,2 0-32,3-4-16,0-3-32,0-3-528,-4-1-929,3-1-1056,-8-1-545,-1-5-3137</inkml:trace>
  <inkml:trace contextRef="#ctx0" brushRef="#br2">22556 2776 20361,'0'0'913,"0"0"-1009,29 7 128,-7-1 512,0 0 737,2 0 31,2-3-351,-2 3-625,-1-3-48,-4 0-144,4 0-48,-3 0-80,-1 1-1409,2-1-1424,-1-1-2113,-4 2-7876</inkml:trace>
  <inkml:trace contextRef="#ctx0" brushRef="#br2">22920 2935 21850,'0'0'3041,"0"0"-2913,-5 27-32,5-19-15,0 1-1,5-3-80,0-5 64,0-1-801,5 0-1264,-4-7-928,4-7-3794,-5-8-5859</inkml:trace>
  <inkml:trace contextRef="#ctx0" brushRef="#br2">22926 2720 14535,'0'0'9156,"0"0"-8100,0 0-1088,0 0-96,0 0 96,-11 26-1360,16-14-1586,1-2-7667</inkml:trace>
  <inkml:trace contextRef="#ctx0" brushRef="#br2">23110 2886 26908,'0'0'2353,"0"0"-2080,0 0-338,0 0 130,0 29-81,0-11 80,-3-2-48,1 0 16,2-2-401,0 1-191,0-7 288,5-2 80,-1-6-208,3 0 176,2-8 208,-4-3-112,1-4 80,-2-1 0,1-2 16,0-2-161,-5 2-191,2 4 272,-2 0 128,0 3 0,-2 6-48,-3 3 0,0 0-384,-1 2-1057,-3 2-207,4 1-658,1 1-3232,2-1-9573</inkml:trace>
  <inkml:trace contextRef="#ctx0" brushRef="#br2">23233 2927 18873,'0'0'464,"0"0"-864,0 0 400,13 29 64,-3-27 80,2-2 224,2 0 96,-1-6-160,6-3 401,-2-3 351,1-4-63,0-2-353,-5 2 160,2 1-368,-4 5-352,-3 5 145,0 5 47,-3 5-224,-5 8-48,1 3 32,-1 1 0,0 5 0,0 0 48,0-3-656,0-5-1329,4-4-544,2-7-2130,-2-3-9427</inkml:trace>
  <inkml:trace contextRef="#ctx0" brushRef="#br2">23652 2977 24043,'0'0'2385,"0"0"-2465,0 0 16,0 0 128,0 0-352,0 0-512,15-3-2018,-15-13-4241</inkml:trace>
  <inkml:trace contextRef="#ctx0" brushRef="#br2">5460 4208 10069,'0'0'4049,"0"0"-2576,0 0 80,0 0-225,0 0-367,-33-5-321,15 16 113,-2 1 63,-2 4 96,2 4 129,3-2-161,2 1-464,8-1 1,3-2-225,4-4-80,4-3-16,8-1-48,1-5 0,1-3-16,3 0 16,1-5-96,-5-4 32,1-4 16,-5 1-16,2 0 0,-5-3 16,-3 3-32,0-1 64,-3 4-48,0 1 16,0 4 32,0 4-64,0 0 64,0 9-192,0 7 96,-3 1 48,3 5 32,0 2-48,0-1 96,0-5-80,3-2 64,4-4-32,1-7-48,3-1-48,-2-4-945,4-4-768,-2-8-1264,-1 0-3906</inkml:trace>
  <inkml:trace contextRef="#ctx0" brushRef="#br2">5738 4215 11973,'0'0'2930,"0"0"-1826,0 0 673,18-27 112,-18 23-464,0-2-257,0 1-303,-5 3-289,-4 0-96,0 2-144,-7 4 144,-1 8 1,-2 4-17,-1 5-16,0 3 32,7 1-128,0 2-79,8-4-81,5-2 48,0-3-80,7-6-112,5-2 0,4-7-32,3-1 32,-2-2-192,1-4-640,-3-3-593,4-4-1104,-6-1-897,1-3-3169</inkml:trace>
  <inkml:trace contextRef="#ctx0" brushRef="#br2">5902 4192 5939,'0'0'9460,"0"0"-6515,0 0-1952,0 0 688,0 0-113,0 0-767,-14-12-417,3 21-32,-4 7 256,1 2 161,1 4-65,-1 0-144,4 2 49,0-3-113,4-2-224,1-2-96,5-3-80,0-1-64,7-4 48,2-4 0,4-2 16,3-3-64,4 0 0,-4 0-48,3-7-272,0 2-640,-4-4-945,1 2-1521,-7 0-1744,-2-2-8196</inkml:trace>
  <inkml:trace contextRef="#ctx0" brushRef="#br2">5970 4301 13830,'0'0'1761,"0"0"-1217,0 0 1217,31 2-592,-19-2-161,2 0-143,-2-5 303,1-2-608,-2-2-111,-2-1-193,-4-1-208,-3-2 32,-2 3-32,-4-2 32,-4 4-160,-7 2 80,2 5-64,-3 1 32,0 3 0,3 9 0,3 4 32,1 3 112,4 2 144,5 2-32,0-2 0,4-1-160,6-4-48,0-5 0,7-4-32,1-3-16,2-4 32,2-4-320,-3-5-945,4-5-1392,-6-6-2577,-3-3-7492</inkml:trace>
  <inkml:trace contextRef="#ctx0" brushRef="#br2">6246 3984 11413,'0'0'5059,"0"0"-3395,0 0-767,-14 39 559,12-14 81,2 5 16,0 6-145,0 2-479,-1 1-401,1-1 32,0-3-207,0-1-209,0-7-48,1-4-32,1-3 80,5-8 96,-1-1-48,-3-6-128,1-2-32,0-3-176,-1-4-833,0-7-959,-3-5-1874,3-3-4082</inkml:trace>
  <inkml:trace contextRef="#ctx0" brushRef="#br2">6353 4314 17240,'0'0'1777,"0"0"-1425,31-5 1537,-17-1-241,-5-3-175,4 0-881,-6 0-496,-1-1-48,-6-1-31,0-2-1,-2 1-305,-5 3-271,-6 2 160,1 5 368,1 2-32,-2 6 64,1 8 112,2 4 240,5 1 128,-1 3-79,1-1-1,5 1-64,0-7-160,5-2-160,3-2 0,4-4-80,-1-7 16,4 0-784,-2-2-881,-1-8-1121,-1-5-2624</inkml:trace>
  <inkml:trace contextRef="#ctx0" brushRef="#br2">6504 4349 9845,'0'0'5058,"0"0"-4690,0 0 1025,0 0 816,0 0-593,25 26-175,-21-26-336,0 0-257,1-6 64,-4-1 81,3 2-369,-2-6-304,0 2-80,-2-2 16,0-1 97,0-1-177,-2 0-80,0-3-112,-2 5 48,3-2 0,-1 0 0,2 1 16,0 1-32,6 1 32,1 0-80,3 3 32,5 2 0,-4 0-16,3 5-16,-3 0 48,-1 0-32,-1 0-16,-6 5-128,-3 2-897,0-2-704,-3 5-448,-3-7-768,-1 0-3106</inkml:trace>
  <inkml:trace contextRef="#ctx0" brushRef="#br2">6790 4192 5731,'0'0'5698,"0"0"-3329,0 0-832,0 0 176,0 0-337,0 0-303,-27 0-305,18 10-79,1 2 271,-4 4 225,2 0-145,2 2 113,4-4-449,2 0-320,2-3-208,4-4-64,6-5-64,3-2 80,1-3-16,5-7-48,-3-1 32,-5 1-96,0-2 32,-4 3-32,-3 3-64,-2 3 64,-2 1 16,0 2-48,0 4-64,0 3-48,0 5 96,0 1 64,4-1-64,2 1 64,2-5-48,0-4-16,5-1-288,0-3-1009,-1-3-367,-2-9-641,0-1-1777,-2-6-3170</inkml:trace>
  <inkml:trace contextRef="#ctx0" brushRef="#br2">7055 3944 17768,'0'0'2177,"3"29"-1793,-3-2 1537,-3 5-288,2 2-96,-4 7-417,3-2-271,0-1-577,2-4-112,0-4-128,0-2 0,0-6 64,0-8-80,0 0 64,0-5-80,0-3 48,0-1-48,0-5-336,0 0-689,0-5-367,0-5-1378,0-2-943,0-4-2738,0-5-2273</inkml:trace>
  <inkml:trace contextRef="#ctx0" brushRef="#br2">6917 4192 16904,'0'0'2161,"0"0"-2081,0 0 304,27 4 592,-2-1 209,8-1-417,2-2-255,4 0-161,-1 0-96,-2 3 48,-5-3 512,-5 6-688,-7-3-112,-2 1-1248,-3 1-817,-6-1-2337,0-1-6915</inkml:trace>
  <inkml:trace contextRef="#ctx0" brushRef="#br2">7293 4293 18488,'0'0'2802,"0"0"-2226,1 31 593,2-22-97,1-2-240,-1-2-575,-1 1-177,0-5-144,4-1-1169,-4 0-848,1-9-1393,-2-4-6738</inkml:trace>
  <inkml:trace contextRef="#ctx0" brushRef="#br2">7304 4109 11877,'0'0'8180,"0"0"-7379,0 0-721,0 0 32,0 0-48,0 0-80,10 37 0,-5-26-1809,2 2-4898,-1-4-4787</inkml:trace>
  <inkml:trace contextRef="#ctx0" brushRef="#br2">7420 4277 14134,'0'0'7220,"0"0"-6036,0 0-271,-20 32 671,20-22-799,0 1-481,6-1-64,4-1-176,1-2-96,1-6 0,2-1-16,0 0-48,-4-8-96,0-1 0,-4-5 32,-5-3 160,-1 0-48,-1 1-48,-7 0-112,-2 0 80,-3 6 144,4 5 0,-1 5 16,2 0-96,2 2 32,4 5-97,2 0-1071,6-2-1906,4-1-4209</inkml:trace>
  <inkml:trace contextRef="#ctx0" brushRef="#br2">7590 4266 22458,'0'0'721,"0"0"-897,0 0 240,0 0 80,0 0 336,0 0 16,14 24-368,-2-24 48,2-2 192,-1-5 513,6-2-593,-2 0-64,-1-4 336,0 7 161,-3-1-433,-2 4-112,-2 3-32,-3 3-176,-2 5 32,1 3-16,-4 4 32,1-5-32,5 2 32,-3-5-704,-2-1-705,3-6-1328,-3 0-721,1-7-2449</inkml:trace>
  <inkml:trace contextRef="#ctx0" brushRef="#br2">4914 4312 7523,'0'0'4611,"0"0"-2771,0 0-319,0 0-272,0 0-545,0 0-256,-7-5-176,7 5-112,0 0 145,0 0 223,0-2 176,3 0-80,3 0-287,4-3-33,1 0 48,5 2-48,3-3-32,-2 2 288,-1 2-272,0 2-191,-3-1-97,-4 1 16,1 0-32,-3 0 16,-4 0-16,0 0-81,0 1-207,-3 1-224,0-2-16,0 2-208,-4 0-465,-1 0-1072,0-1-1409,-1-1-4850</inkml:trace>
  <inkml:trace contextRef="#ctx0" brushRef="#br2">4941 4405 12726,'0'0'2977,"0"0"-1680,0 0 127,30-14-143,-21 10-353,9 4-415,-3 0-81,1 0 32,1 0-160,1 0-144,-4 0-144,-1 0 32,0 0-48,-6 2-16,2-2-384,-6 0-736,-3 0-529,0 0-1441,0 0-3200,0 0-1682</inkml:trace>
  <inkml:trace contextRef="#ctx0" brushRef="#br2">8155 4111 8500,'0'0'5731,"0"0"-3362,0 0-673,0 0 481,0 0-400,0 0-896,-1 12-689,6 7 160,1 2 656,2 4-271,0 0-257,-2-2-176,2-2-64,-3-5-64,2-1 0,1-6-48,-3-4 192,6-5 1,-4 0 31,1-7-80,2-4-96,0-3-80,-4-5-16,3-5-96,-6 0 64,1 0-32,0-2-80,-2 4-48,2 1 32,-2 3 48,-2 3 80,1 5-128,5 0 32,-3 7 16,3 1-80,1 2 48,4 0 16,1 5-48,0 6 112,2 0-80,2 5 64,0-4-96,-1 4 64,1-3-16,-1-1-32,1-1 112,0-4-48,-1-1 48,0-4 0,-3-2 64,2-2 0,-4-4-64,-2-4 32,0 1-16,-6-4 16,-2-1 16,0 1-80,-4 1-32,-5 5 32,-2 3-64,-1 4-64,-1 2 48,-2 11 32,4 4 16,1 5-32,6-1 64,4 4-32,0-3 32,11-4-80,8-6 96,2-2-96,4-4-64,0-6-369,1 0-1183,0-6-1138,-3-10-976,-3 1-3249,-1-7-4386</inkml:trace>
  <inkml:trace contextRef="#ctx0" brushRef="#br2">8768 4061 19945,'0'0'3650,"0"0"-3314,0 0 288,-23 18 961,10-5-641,4 1-399,-3 2-353,2 0-224,1 2 32,2-2-32,1 0 144,3-4-96,3-1 48,0-3-48,4-2 96,8-1-16,3-2-32,5-2 16,1-1-32,4 0 32,-2 0-128,3-4-528,-2-2-1121,0-3-1969,-4-6-4465</inkml:trace>
  <inkml:trace contextRef="#ctx0" brushRef="#br2">9024 3852 20313,'0'0'1185,"0"0"-1217,0 0-16,-10 31 304,5-4 704,0 5 561,1 6-336,2 4-225,-2 1-160,4-1-239,0-2-113,0-3-64,0-2-192,4-5 0,-4-6 32,2-4-96,-2-6-48,0-2-32,0-8-32,0-1-272,0-3-608,0-11-385,0-5-1904,0-10-2706</inkml:trace>
  <inkml:trace contextRef="#ctx0" brushRef="#br2">8854 4106 14391,'0'0'3329,"0"0"-3297,0 0 96,11 23 673,5-16 1247,6-1-559,4-1-640,3-4-289,4 1 48,0-2 641,1 0-481,-2 0-464,1-2-240,-3 1 0,-2-1-48,-5 0 64,-3 2-144,-4 0-176,-6 0-80,-3 0 32,-7 2 208,0-2 80,-4 2 32,-5-2 176,-1 3 208,-3 0 64,0 3-15,0 1-113,6 3-128,-2 0-144,5 4 32,4 1 32,0 0-32,6 1 64,4-3-128,6-2 144,1-2-144,3-4 80,-2-3-48,0-2-128,-3-3 0,1-8 32,-9-4-112,-1-4-144,-6-4 32,0 0-256,-9 0-209,-4 1 289,-1 6 416,-2 5 48,1 4 64,-2 7-48,1 0 48,5 7-144,-1 2-64,4 4 80,3 1-144,5-1-1649,0-2-1536,3-1-4179</inkml:trace>
  <inkml:trace contextRef="#ctx0" brushRef="#br2">9418 4240 10885,'0'0'8148,"0"0"-8645,0 28 401,3-17 433,-1-4 831,0 2 449,0-4-305,0-1-735,2-2 159,1-2 657,0 0-193,1-4-495,-1-6-561,4-3-48,-2 1-96,-1-4 0,4-1 16,-1 2 16,-1-1-32,-3 3 32,5 2-16,-2 2-16,-2 2 112,3 0 0,-2 1 64,1 3-64,2-1-48,4 3-48,-1-3-16,6 4 32,-2 0-64,2 0-96,-3 0-176,-5 0-96,-2 4-417,-6 1-799,-3-2-658,-7 4-303,-4-1-2609,-5-3-5939</inkml:trace>
  <inkml:trace contextRef="#ctx0" brushRef="#br2">10002 4257 14054,'0'0'2562,"0"0"-2082,0 0 592,0 0 625,0 0-272,0 0-209,42-4-191,-13 0-353,3-1-320,6-1 32,2 2 209,-5 0-273,-1 0-112,-7 0-352,-7 4 112,-7 0-64,-6 0-352,-2 0-257,-4 0-319,-1 3 111,0-2 145,-4 3-240,2-3-689,-3 3-1136,-1-4-1554,0 2-3312</inkml:trace>
  <inkml:trace contextRef="#ctx0" brushRef="#br2">10056 4387 16071,'0'0'3442,"0"0"-3218,0 0-112,0 0 640,0 0 289,0 0-385,12 0-15,-5 0-49,2 0 32,1-2 112,0 0-111,0 0-273,1 1-192,1-3-16,4 2-32,7-1 16,3 1-64,6 0 80,4 2 400,2 0-223,-5 0-97,-4 4-96,-9-1-96,-8-1-160,-5 2-593,-7-1-527,-3-1-1089,-6-2 448,-7 0-1953,2 0-7427</inkml:trace>
  <inkml:trace contextRef="#ctx0" brushRef="#br2">10980 4261 10725,'0'0'4850,"0"0"-2513,0 0-1456,0 0 111,0 0-64,0 0-303,6-8-241,2 5-64,-1-1-112,6 1-32,-1-1 224,3 0 225,6 4-177,-1-1-80,1-1 48,4 2-112,-5 0-143,3 0-145,-5 0-32,-5 0-17,-2 0 17,-4 0-32,-5 0-176,-2 0-144,0 0-144,-2 0-48,-3 0-481,-4-3-1312,-1 0-3746,0 0-5426</inkml:trace>
  <inkml:trace contextRef="#ctx0" brushRef="#br2">11504 4117 8452,'0'0'4242,"0"0"-2465,0 0-257,26-31-63,-14 25-224,-1 1-401,2 4-368,3-1-128,-3 2-112,1 0-16,-3 2-95,2 4-17,-3 2-64,-2 0 32,-3-2-48,0 3 16,-1 2 0,-3 0 48,-1-2 16,0 3 192,0 4-48,0 0 0,-5 2 208,-3 4 81,0-1-49,-2 2 32,-1 0-192,2-1-32,-1-1-240,0-3-64,2-2 32,0-2-32,3-3 64,0-2-96,0-3 96,3-5-16,-2 1-16,1-2 64,3 0-80,-2 0 80,2-3-64,0-1-32,2-2-16,2 5-16,6-5 16,-1 2 64,2 1 0,0 0-16,0 1 64,2 0-64,3 2 177,-1 0-65,1 0-16,2 0-64,-2 0-64,2 0 32,-3 0-32,-3 4 0,0-4 0,-4 3 16,0-1-128,-2-2-113,-1 4-159,-2-4-112,-1 0-416,-1 0-369,-1 0-544,3 0-1248,-3-4-2610</inkml:trace>
  <inkml:trace contextRef="#ctx0" brushRef="#br2">11978 4349 3954,'0'0'6483,"0"0"-4098,0 0-1617,0 0 481,0 0 480,0 0-449,-14-2-127,14 0-321,0 2-128,6-3-127,0 3-49,2-3-176,4 0 144,4 0-128,1-3 209,5 2 15,1-1-96,-4 2-176,0-1-192,0 0-16,-5 3-208,-5-1 80,-1 2 0,-2-2-16,0 2 16,-2 0 32,-4 0-16,3 0 0,-3 0 32,2 0-48,-2 0 32,0 0-16,0 0 64,0 0-16,0-2 17,0 1-49,-2-5-32,-1 3-17,-2-7-127,0 2-112,-1-1-48,1-4-32,-4 1 96,0-2 112,-1 0 48,0-1 96,-2-1-16,4 2 16,0-2-64,2 3 64,2-3 0,0 3-32,4 2 64,0-2-32,3 2 48,2 2-64,3-1 32,2-1 0,3 1 16,0 0 16,5 1-96,0 0 16,0 0 0,3-2 32,-2 3-16,0-2 32,-3 5 0,-3 1-32,-3 1 48,0 3-16,-4 0 0,1 2-16,0 5 0,-1 3-16,3 1 64,-2 5-48,3-1 32,2 1-16,-2 0-32,2-4 32,-2 1-32,0-1 32,-3 0-16,2-2 48,-3 2 0,-5 0 96,2 0-48,-3 1 48,-4 2-80,-4-1 0,-3 2-48,2-1 16,-1 1 48,-2-4-96,5 1 48,-2 0 16,2-5-48,4 1 0,2-2 32,1-4-32,0 0 32,1-2 64,2 1-32,4-2 0,-1 0-16,2 2 32,0 0 80,2-1-80,-1 1-32,5 0 17,1 2-33,1-4-32,-1 2 32,3-2 0,0 0 16,0 0 0,0-2 304,3-2-48,-3 0-64,0-1-16,-4 2-32,0 3-128,-6 0-96,-3 0-16,-2 0 0,-3 0-384,0 5-737,-4-2-351,0 1-897,-4-4-3202</inkml:trace>
  <inkml:trace contextRef="#ctx0" brushRef="#br2">12055 3847 6947,'0'0'4098,"0"0"-1345,0 0-960,0 0 48,0 0-304,0 0-481,-4-13-127,4 9-273,0 3-224,0-2-112,0 3-16,4-4-31,2 1-129,4-1-48,8-2-64,5 3 112,4-3-80,4 1 224,5 2 512,-3 3-352,-1 0-223,-3 0-113,-7 0-32,-5 1-64,-3 1 32,-5 0-48,-2-2 16,-3 0 0,0 0 16,0 0 16,-3-4-32,2 1 16,-1-1-32,0 2 32,-2 0-80,0-1 48,0 3-16,0 0 0,0 0-96,0 0 0,0 0-32,0 0 79,0 0 49,0 0 0,-4 0 97,-3 0-97,2 0 16,-3-3 32,-4-1 0,1-2-32,-5-3 0,-3 2 16,3-1-32,-4-5 64,4 1-96,5 1 48,-1-2-16,6 3 32,0 1-32,5 4-16,1-1-17,0 2-95,1 4-480,2 0-352,2 0-241,-1 4-784,-1 3-2097,-3 4-5778</inkml:trace>
  <inkml:trace contextRef="#ctx0" brushRef="#br2">12813 4101 11061,'0'0'3602,"0"0"-1345,0 0-1425,0 0 321,32 13-257,-18-4-336,1 3 257,0 0-353,2 1-352,0 0-48,1-5 16,-2 1-48,-1 0 0,-3-5 0,0 0-112,-4-1-304,-2-3-320,-4 2-209,-2-2-351,0 0-481,-2 3-160,-2-3-496,-2 0-3490</inkml:trace>
  <inkml:trace contextRef="#ctx0" brushRef="#br2">12950 4057 5378,'0'0'4531,"0"0"-2435,0 0-527,0 0-256,0 0 192,0 0-385,-4 19-256,-4-9-287,1-1 63,-5 5 96,3 6-79,-1-3-65,-1 5-112,3-1-224,1-3-80,2-2-48,1 0 32,4-6-96,0-2-64,0-2 32,0-4-48,0-1-464,4-1-480,0-3-993,-3-5-2897</inkml:trace>
  <inkml:trace contextRef="#ctx0" brushRef="#br2">14983 3811 3906,'0'0'1873,"0"0"1296,0 0-1280,0 0-801,0 0 1041,0 0-448,3-15-208,1 11-161,0 4-255,2-2-593,6 2-256,4 0-80,4-2 64,6 2 273,3-1-177,3 1-160,-3-2-64,-3 0-96,-3 2 64,-7-2-64,-3 1 16,-4 1-128,-4 0 80,-5 0 80,0-3-16,0 0 0,0 2-48,0-1 96,-4-2-32,3 2 0,-4-2-32,1 1 32,-2-2 16,-1 2-48,3-7 32,-5 1-32,-1 1 48,1-5-64,-2-1 32,2-1-16,-1 3 16,2 0 0,0 2 0,1 4 16,7 0-32,-5 2 0,3 3-545,2 1-511,0 0-1153,0 0-2593</inkml:trace>
  <inkml:trace contextRef="#ctx0" brushRef="#br2">15010 4092 5619,'0'0'4209,"0"0"-2896,0 0 512,0 0 0,0 0-497,0 0-287,-1-24-145,1 21 1,0 3-273,0 0-272,0 0-32,0 0-224,5 8 32,1 6 80,4 6 465,4 8 543,-2 9-191,1 3-65,4 1-63,-5-2 15,0-2-144,-2-7-479,-3-5 63,-3-6 0,1-3-96,-4-1-96,-1-6-16,0-3-80,0-2 16,0-2-16,0-2 0,0 0-32,0-2 128,0-5-192,0 2 32,5-4 0,0-4 16,0 1-16,5-6 16,-1-2 0,3-4 16,0-7 0,0-3-48,-1-3 80,-1-3-432,2 3-16,-2 1-128,-1 4 16,1 5 47,-3 6 129,-1 5 144,-2 4 64,0 2 48,0 7 32,-2 1 16,0 2-32,1 0 32,-3 0-32,1 0-64,2 2-160,-2 0-32,-1-1 256,0 3-144,0-4 64,0 0 112,0 2 0,0-1 16,-5-1 32,-2 3-64,-2 0 64,-6-2-32,-1 3-16,-4 0 32,-1 0-32,-3 1 32,2-2 0,-3 1 16,0-4 16,6 3-32,1-3 16,2 0 0,2 0-16,4 0-48,-1 0 32,5 0-433,0 0-95,-1 2 0,6 0-48,-2 0-289,1 1-175,2 3-321,0-3-784,0 1-400,0 1-224,5-3-7636</inkml:trace>
  <inkml:trace contextRef="#ctx0" brushRef="#br2">15455 4086 11733,'0'0'2482,"0"0"-1810,0 0-112,0 0 673,0 0-17,0 0-367,-10 36-273,8-17 64,2 6 96,0 5-31,0 1-113,3-3-144,1-1-96,-2-2 49,1-3-145,-2-6 160,-1-4-112,0 0 48,0-2-32,0-5 33,-1-1-49,-2-4-80,3 0 16,0-9 16,0-4-128,0-3-96,4-8 32,1-2-48,-1-4 80,-1-2-128,0 0-64,1-2 32,-3 3 0,-1 1-32,2-1-128,-2 3 80,0 1 0,3 2 160,-3 0 0,1 7 16,1 2-16,0 4 0,-2 2 0,2 4-16,0 2 0,2 2-64,0 2 64,2 0-112,1 6 16,4 3-32,3 1-177,0 3 1,2 3-128,0 1 96,0 1 144,-3 1 80,0-4-96,-2 4 176,-1-6-64,-4 1 48,-6-1-32,0-4 112,0 4-16,-6-1 16,-2-3 0,-2 4-16,-2-2 32,-2-1-64,1-1 80,-2 0-16,1-2 16,3-2 32,0-1 64,2-1-80,1-3 0,-1 0-96,6 0-16,-4 0 32,4-3-544,-1-1-1153,0 1-1505,0-1-2320,2-1-4098</inkml:trace>
  <inkml:trace contextRef="#ctx0" brushRef="#br2">13892 4165 13126,'0'0'3041,"0"0"-1776,0 0 384,0 0-321,0 0-639,0 0-449,30-6-160,-8 3-32,0 0 16,6 0 192,-2 2-192,-1-2 16,2 0-48,-10 3-16,-1-2-64,-4 2-304,-4 0-256,-3 0-49,-2 0-95,-3 0-257,0 0 81,0 2-240,-3 1-913,-2 0-1633,-3 0-3810</inkml:trace>
  <inkml:trace contextRef="#ctx0" brushRef="#br2">14391 4322 7075,'0'0'5811,"0"0"-4258,36-12-433,-10 6 545,6-3 48,4 0-177,3 2-191,2-2-64,-5 6-529,-5 1-400,-6 2-240,-3 0-112,-6 0 48,-3 0-112,-6 0-128,2 2-336,-4-2 0,-3 0-113,-2 0-431,0 0-897,0-6-2481,-4-3-7348</inkml:trace>
  <inkml:trace contextRef="#ctx0" brushRef="#br2">14537 4518 8708,'0'0'4866,"0"0"-4113,0 0-561,0 0 576,0 0-32,0 0-175,-21 0-273,16 0-96,2 0-80,-3 0 160,-1 5 176,0-2-16,-1 3-47,0 0-65,2 1 16,0 0 0,2-1-64,3 4-144,1-5-16,0 2-112,5-2 16,3-1 16,2-2-16,0-2 0,2 0 32,-1-2-48,0-2 16,-2-1 16,-3 0-64,-1-1 96,0 1-80,0-1 32,-4 1-16,3 0 0,-1-4 0,-1 4-16,-1-3 48,-1 1-64,0-1 64,0 2-32,0-1 16,-3 1-16,-4 0 32,0 0-32,-2 2 0,-2-1 16,1 5-64,0-2 64,-5 2-48,4 0 48,2 0-48,-4 6 0,1-1 16,3 1 48,-2 0-32,5 4 0,0-4-32,2 4 32,3 2 64,1 0-32,1 3 128,6 1 113,0 0-17,2 2-80,-2 0-16,-1 0-48,0-2-64,-2 1-16,-2-1 48,-2 3 48,0-1 240,0 1 112,0 1 97,0-1-177,0 1-192,2-2 32,0 1-80,2-3-128,1-1 0,-4-1-48,2-4 48,0-2-48,-3-3 16,0-1-32,-3-4-128,0 0-64,-5 0-304,0-7-673,1 0-480,-3-3-1264,0 4-2818,0-4-2192</inkml:trace>
  <inkml:trace contextRef="#ctx0" brushRef="#br2">14521 3877 6499,'0'0'6035,"0"0"-4451,0 0-1279,0 0-33,8 38 960,-3-17 225,-2 4-737,1 2-320,0-2 273,-4 2 175,0-4-496,0-3-80,0-4-47,-4 0 31,0-5-16,1-1-112,-1-4-128,4-1 32,-1-3-272,1-1-881,0-1-1072,1 0-1665,3-5-6178</inkml:trace>
  <inkml:trace contextRef="#ctx0" brushRef="#br2">13210 4052 5282,'0'0'176,"0"0"1409,0 0-736,0 0-385,0 0 640,0 0 417,4-7 256,0 5-112,-2 2-145,1 0-399,0 0-417,1 6-256,3 2 49,-1 8 847,4 3-223,2 2-609,-1 4-160,1 2 336,-1 1-351,0-1-161,-4-2-48,1-2 112,0-3 16,-2-1-16,-2-4 16,-1-3-112,0-5 128,-2-2 16,-1 1-63,0-2-209,0-4 16,0 0-16,3 0-545,-1-10-1183,3-2-1826,0-6-5090</inkml:trace>
  <inkml:trace contextRef="#ctx0" brushRef="#br2">13531 4013 2209,'0'0'5603,"0"0"-2946,0 0-1104,0 0-241,0 0-464,0 0-559,-20-4-257,20 6 32,-2 3-32,1 1 64,-3 6 464,-1 3 352,-2 5 177,-1 7 224,-3 4-129,0 5-384,-3 1 129,4 1-177,-2-4-304,3-6-143,3-5-97,-1-4 48,5-9-128,1-1-96,1-4-48,-2-1 0,2-4-496,0 0-305,0-4-47,0-2-1777,0-5-2754</inkml:trace>
  <inkml:trace contextRef="#ctx0" brushRef="#br2">13156 3850 3938,'0'0'9012,"0"0"-6755,0 0-640,0 0-305,0 0-175,0 0-353,-4-10-192,4 10-271,4-2-81,2 2-96,6-4 0,6 3-48,2-2 0,8 2 144,0-2 496,1 3-223,-3 0-353,-3 0-64,-4 0-96,-5 0 32,-5 0-32,0 1 16,-4 1 0,-3-2-16,-2 0 0,0 0-16,3 1 64,-3-1-64,0 0 32,0 0 0,0 0 32,0 0 0,0 0-16,-3-3 0,1 0-16,1-2 0,-3-3 0,2 0 0,-2-5-64,-1-1 48,0-2-32,0-2 0,0-1 0,-3 0 0,2 3 32,-1 2-48,3 1 64,1 4-48,1 4 16,2 1 0,-2 1-144,2 3-369,-2 0-383,2 0-609,-2 3-1104,2 1-1985,-5-1-8308</inkml:trace>
  <inkml:trace contextRef="#ctx0" brushRef="#br2">16262 4198 5795,'0'0'3313,"0"0"-1616,0 0-464,0 0 47,0 0-159,0 0-49,-18 6-95,13-3-129,5-2 96,-3 1-79,1-2-209,2 0-128,0 0-95,10 0-241,1 0 0,14-3-128,3-5 192,6 1 608,2 0 145,-1 2-17,-4-1-320,-5 3-383,-8 3-225,-4 0-32,-6 0-48,-2 0 0,-2 0 16,-3 0-144,-1 0-337,0 3-143,-1-1-528,-5 0-593,-3 0-1185,0-2-3361</inkml:trace>
  <inkml:trace contextRef="#ctx0" brushRef="#br2">16357 4008 5843,'0'0'6307,"0"0"-4963,0 0-63,0 0 384,0 0-385,0 0-319,5-14-193,-5 14-144,0 0-192,0 0-272,0 3-63,0 7-146,0 6 98,0 5 47,0 9 608,0 6 0,-3 3 385,3-3-401,0-1-304,-2-4-96,2-4-144,0-8 209,0-5-225,0-3-64,0-3-64,0-3-48,0-3 80,0-2-1025,2-4-1104,1-8-1584,-3-4-5091</inkml:trace>
  <inkml:trace contextRef="#ctx0" brushRef="#br3">19982 3715 10597,'0'0'2961,"0"0"33,0 0-1730,-38 4-255,19 2-401,-1 5-96,0 2-80,-1 5-256,1 1-128,5-1 0,4 1 289,8 0-145,3-5-96,3-1-80,10-6-64,5-4 96,2-3-32,1-3-144,-1-7 320,0-6-112,0-1-32,-7-3 32,1 0 32,-5 3-16,-3 0-16,-5 4 32,1 3 32,-2 3-16,0 3-80,0 3 112,-2 1-48,-1 1-128,0 8-48,-1 0 80,3 5 0,1 2 32,0 4 160,0 2 17,5 1-129,3 2 112,0 4 48,2-1-48,0 2-112,-1 3 48,0-3 0,-2 1-32,-4-3 16,-1-1-80,-2-4 64,0-2-48,-5-3 240,1-2 33,-5-3 175,2-1-256,-2-3 0,2-2-80,-3-2 0,1-2-112,2-3-16,-2 0-16,3-3-80,-2-3-352,2-4-624,5-1-625,-3-2-528,4-1-1553,0-3-3857</inkml:trace>
  <inkml:trace contextRef="#ctx0" brushRef="#br3">20222 3789 10597,'0'0'7139,"0"0"-5538,0 0-1217,0 0 576,20 27 529,-14-14-272,-2 3-385,3-1-368,-3-2-208,0-2-96,-2-2 49,0-2 207,1-3-16,-3-2 0,0-2 240,-5 0 145,-1-7-113,-5-2-336,2-5-128,-1-1-80,-1-2 0,2-1-31,2-2-17,3 2-16,0 2-16,4 1-16,0 4-32,4-1-48,6 3 0,-2 3 0,5-2 32,-1 5-16,2 1-16,1 2-1,-1 0-47,1 0 48,-4 3 32,2 1-112,-4-1-288,0 3-224,-6-3-16,-1 1-209,0-2-95,-2 1-257,0-1-63,0-2-97,-2 0-304,-2 0-720,3 0-2017,1 0-4114</inkml:trace>
  <inkml:trace contextRef="#ctx0" brushRef="#br3">20501 3761 1233,'0'0'14518,"0"0"-11861,0 0-1584,0 0 416,0 0-113,0 0-399,-28-11-353,18 13-240,-3 7-48,-1 3 145,0 7-81,0-1 96,3-1-80,6 1-16,3-3-256,2-3-32,7-3-64,2-3-64,7-6 64,-1 0 32,1-8-64,2-5-64,-1-3-48,-1 0 32,-5 1 96,-2-2 0,-4 3 32,-3 3-48,2 2 0,-4 2 0,0 3 0,-4 3 33,0 1 31,-3 1-48,0 10 0,1 4 96,-2 2 160,4 6 208,2 3-48,2-3-112,0 0-32,6-3-191,0-8-17,4-1-64,2-7 16,1-3-32,-2-1-48,-2-3-593,-3-4-543,1-4-545,-4-2-816,-3 1-753,0-6-2384</inkml:trace>
  <inkml:trace contextRef="#ctx0" brushRef="#br3">20632 3779 14503,'0'0'2049,"0"0"-1169,0 0 1345,0 0-160,0 0-672,15 37-321,-10-20-79,1 4-65,-1-3-272,2 2-384,1-6-80,3-1-111,1-7-1,2-1 48,-1-5 0,2 0-64,-1-3 16,-1-9 0,-2-3-112,-2-1 80,2-2 0,-7-3-96,-3 3 80,-1 2 0,0 2 0,-1 3 0,-3 2 112,-2 5 144,1 1-128,1 1-96,4 1-16,0 1-64,0 0-80,0 0-352,0 1-881,0 1-848,0 0-880,0-2-3378</inkml:trace>
  <inkml:trace contextRef="#ctx0" brushRef="#br3">20928 3822 22026,'0'0'2641,"0"0"-2737,0 0 144,10 32 64,-4-23 144,-1-3-31,0-3-177,1-3-641,-1 0-1296,0-2-800,0-8-2513</inkml:trace>
  <inkml:trace contextRef="#ctx0" brushRef="#br3">20980 3592 14231,'0'0'4866,"0"0"-4786,0 0-1121,0 0-63,0 0 447,0 0-1055,1-6-1762</inkml:trace>
  <inkml:trace contextRef="#ctx0" brushRef="#br3">21049 3770 16151,'0'0'2786,"0"0"-2002,0 0-496,0 0 1121,0 0 624,0 0-545,3 0-799,10 3-257,0 1 272,3 0 1,0-2-49,2-1-384,0 1-176,0-2-16,-2 0-80,-5 0-288,2-3-721,0 1-575,-1-6-1826,-2 2-2977</inkml:trace>
  <inkml:trace contextRef="#ctx0" brushRef="#br3">21119 3527 13254,'0'0'2785,"0"36"-272,1-13-336,3 6-160,-2 1-608,2 1 64,0-1-641,1-2-400,0-1-128,1-2 209,-4-4-65,0 1-272,-1-6-112,-1-1 0,0-3-112,0-3 80,-1-2-48,1-2 0,-4-1-368,4-1-353,0-3-415,0 0-673,4 0-720,-3 0-656,3-7-2722</inkml:trace>
  <inkml:trace contextRef="#ctx0" brushRef="#br3">21262 3761 20505,'0'0'577,"0"0"-2450,0 0 1152,0 0 1058,0 0 655,27 12-528,-21-4-160,2-3-208,-3 4 145,1-2 527,3 2-224,-5-1-240,2-1-128,0 0 193,-1-2-161,3-1-192,-2-1 32,2 1-16,-2-4-16,-2 0-32,2 0 32,-3 0 16,-3-2 32,3-1-16,-3-3-96,0 1 112,0-2-48,0-3 16,0 4 32,1-4-48,2 2-16,1-1 48,2-2-48,0 4-32,2-1-144,-4 5-32,3 3 64,-3 0 64,1 11 16,-4 1 80,-1 6 528,0 6 544,0 1-335,0 3-481,0 0 80,0 2 208,0 1 16,0 1-239,0 1-113,4-3-48,1 2 48,-4-4 16,2-1-16,-2-1 64,-1-2-240,0-2 16,0-4-16,-8-1-48,-4-2-32,-1-4 32,-5-3-16,-2 0-80,-2-7-304,-2-1-144,4-5-64,1-7-33,2-3-31,5-4 160,3-3 176,5 1 288,4-2 112,0-1 112,9 2 272,6 1-64,1 0-192,4 3-80,3 2 160,3 0 128,1 1-79,0 2-49,-2 0 96,1 2-80,-4-2-112,0 5-64,-5-1-48,-1-1-16,-1 4-32,-4 0 0,-1 2-48,-1 1-288,-3 1-848,-2 1-913,-3-1-929,-1-1-1456,0-3-9236</inkml:trace>
  <inkml:trace contextRef="#ctx0" brushRef="#br2">16777 4028 8500,'0'0'3201,"0"0"-703,0 0-914,0 0-15,0 0-433,0 0-79,10-25-161,-10 23-303,0 2-209,0 0-160,0 0-96,0 0-80,0 0 0,0 0-48,0 3 32,0 3 16,0-1-16,0 3 64,0 0 16,0 5 80,-1 3 144,-1 5 273,0 6 47,-3 7 112,4 0-111,-1 2-193,-1-4-192,3-4 0,0-5-64,0-7-96,0-3-48,0-6 16,0-3 0,0-2-48,0-2 32,3-6 112,-3-4-79,2-8-33,-1-1-32,2-5 16,-3-5-305,2-1-207,-2 0-16,0-1 96,0 2 80,0 2 240,-2 3-96,-2 2-64,2 1 207,-1 1-15,-1 6 48,3-2 0,1 6 17,-2-1-33,2 2 32,0 2-32,3 1 0,1-1-16,7 1-33,-4 1 49,4 2-16,2 0 49,1-1-66,2 2 49,2 0-64,2 2 64,-1 0 33,6 0-1,-4 2 144,5 1-32,-2 0-32,-3 0-48,4-3-112,-5 0-16,-1 0 64,0 0-32,-4-6-32,-3 3-144,-3-1-689,0-2-912,-4 6-368,-5-3-1328,0 3-1922,-8 0-5874</inkml:trace>
  <inkml:trace contextRef="#ctx0" brushRef="#br2">16782 4158 13414,'0'0'2994,"31"-5"-1426,-6 1 17,-2 1-288,1-1-385,-2 4-272,-4-2-192,-2 2-319,-7 0-113,-1 0 16,-4 0-80,0 0-705,-4 0-479,0 0-1009,0 0-2209,-2-2-4883</inkml:trace>
  <inkml:trace contextRef="#ctx0" brushRef="#br2">17079 4290 11317,'0'0'5251,"0"0"-4371,0 0-416,0 0 1425,0 0-784,0 0-385,6 21-272,-4-17-144,2 2 0,0-3 17,1-3 15,-1 3-144,-1-3-16,-1 0 16,4 0 256,-4-1-80,-2-4-208,2-2-64,-2-2-16,0-2 1,0-2-33,-2-3 80,0 2-160,-2-2 96,2 1-64,2 3 32,0 0 96,0 1-32,2 2-64,6 4 0,0-2 16,4 4-96,-1 0 64,5 3-16,-1 0 0,-4 0-32,-1 0 64,-4 3-80,-2 1-1249,-4 0-704,-5-2-512,-4-2-2881,-4 0-9029</inkml:trace>
  <inkml:trace contextRef="#ctx0" brushRef="#br2">16871 3738 5779,'0'0'3585,"0"0"-1232,0 0-848,0 0-96,0 0 127,0 0-271,-8 2-241,8-2-255,3 0-337,4 0 16,9 0-48,7 0-111,4 0-49,8 0 48,6 0-96,-1 2-64,-2 0-144,-2 1-16,-7 0 48,-4 0-48,-9 0 32,-5-3-32,-5 4-192,-3-4 16,-3 0 112,0 0 64,-5 0 96,-2-7-48,-4 1-32,0-1-16,-1-2 16,2-2-80,0 1-289,2 1 129,1 0 64,2 0 96,-1-1 128,2 4-80,0-1 80,2 1-48,-2 1 48,3 2-32,1-1-16,-5 0 16,5 3-16,-1-3-144,-3 4-688,4 0-929,-5 0-1809,1 0-3825</inkml:trace>
  <inkml:trace contextRef="#ctx0" brushRef="#br2">17555 3619 3426,'0'0'192,"0"0"-192,0 0 32,-32 18-32</inkml:trace>
  <inkml:trace contextRef="#ctx0" brushRef="#br2">17504 3649 1265,'-9'2'2193,"-1"1"-1697,5-3 416,-3 0-15,1 0-849,3 0 3185,2-1-1696,2-3-337,0 1-31,0-1-49,0 0 129,0 3 288,-1-1-65,-2 0-159,3 2-225,-1-2-79,1-2-81,10-6-303,11-4-337,11-12-160,13-4-128,11-10 32,10-3-16,1-4 0,-3 2-128,-5 4-80,-7 7-385,-11 4-111,-9 9-496,-13 8-1057,-10 4-2578</inkml:trace>
  <inkml:trace contextRef="#ctx0" brushRef="#br3">18023 3953 6931,'0'0'3010,"0"0"-1346,0 0-47,0 0-192,4-23-385,0 16 81,-4-1 207,3 2-447,-1-2-145,-2 3 0,1 0-47,-1-1-145,0 3-192,0 1-128,2 0-96,-2 1-16,2 1-64,-2 0-16,2 0-80,1 8 16,-2 8-16,1 6 64,1 8 913,-3 8 15,0 5-63,0-3 159,0 0-336,-5-7-239,4-2-177,-4-8-160,1-3-96,3-2-32,-1-6-16,-1 1-48,3-5 80,0 0-96,3-3-32,0-2-481,1 1-383,1-4-929,-4 0-608,-1-5-2193,0-6-5843</inkml:trace>
  <inkml:trace contextRef="#ctx0" brushRef="#br3">17944 4080 11285,'0'0'3186,"0"0"-1410,0 0-207,0 0-96,0 0-145,0 0-271,10-13-257,1 10-31,2 0-129,5-3 0,4 2-15,3-1 47,4 1 304,-2 1-287,-2 3-433,0 0-208,-8 0 48,-1 3-112,-3 5-48,-6-3-336,-1 1-273,-3-1-223,-3 0-353,0-3-95,0 1-81,0-1 96,-9 0-399,2 1-1474,-4-1-1920</inkml:trace>
  <inkml:trace contextRef="#ctx0" brushRef="#br3">18724 4071 6627,'0'0'3362,"0"0"-1169,0 0-48,0 0-113,0 0-287,0 0-400,4-16-481,-4 11-367,0 1 191,0-1-64,0 0-224,-3-1-128,2-1-111,-4 0-65,1 2-32,-3-1 128,-2 1-32,-1 3-160,-2 0 64,1 2 48,-2 0 0,-6 6-64,3 4 32,0 3 192,0 3 144,5 2 80,1 3-15,4 2-33,2 0-256,4-3 48,4 0-48,3-6-176,7-3-16,2-2 0,0-4 32,2-3-32,0-2 64,2-4-16,0-4-80,-5-5 64,1 0-160,-4 1-80,-2-3 16,-4 3 144,-2 1-96,-4 3 80,0 2 16,0 3 48,-4-1 0,-2 4 0,-2 0-16,3 4 64,-4 1 80,4 2-112,-1 2 112,4 0 0,-1 1 16,3 1-32,5 4-32,5-1-64,1 2 32,1 2 0,2 2-128,2 1 80,-2 2-16,0-1 128,-2 2 32,-2 0-96,-2-1-16,-3-1-48,-1-2 48,-1-1 16,-3-1 16,0 1-64,-4-1 129,-2 4 175,-3-3-48,2 3-128,-2-5-48,-2 3 48,1-2-32,-2-3 16,-1 1 80,2-8 0,-3 3-144,3-6 64,-5-2-64,3-3-80,1 0-32,-1 0 16,5-3-16,-1 2-96,2-1-160,2 0-48,1 0 80,4 2-241,0 0-527,0 0-753,0-3-512,0-3-1329,4-1-4113</inkml:trace>
  <inkml:trace contextRef="#ctx0" brushRef="#br3">18530 3846 2993,'0'0'3218,"0"0"-1473,0 0 192,0 0-353,0 0-63,0 0-401,-16-16-639,13 14 607,-3-1 129,4-3-273,-2 3 129,0-1-225,3 1-16,-4 3-95,3-2-225,2-1-80,0 3 16,0 0-79,0-2-193,7 0-128,-2 0-16,7 0-16,7 0 16,0-1 144,4 0 416,6-3-32,0 6 257,1-4-145,-2 4-304,-2 0-208,-5 0-32,-1 0-160,-8 0-16,-2 0 32,-2 0 0,-4 0 32,-2 3-48,0-3 64,-2 0 32,0-4 16,2-4-32,-2-2-32,0-4-16,0-4-160,0-1-192,0 0-240,0 1 96,-2 5 384,0 1 64,-2 4-48,2 1 144,-3 3-96,5 2 15,-3 2 1,2 0-32,-6 0-16,2 6-48,1-1-896,-1 1-81,1 4-703,0-4-433,2 1-1137,-2-4-1984</inkml:trace>
  <inkml:trace contextRef="#ctx0" brushRef="#br3">19156 4112 13318,'0'0'2385,"0"0"-1921,0 0 193,0 0 319,0 0 113,0 0-129,-24 6-192,24-6-335,5-6-193,5 0-112,7-5-16,9-5-64,8 0 0,7-8 32,5 0 160,1-2-32,-1 2-224,-1 0 16,-9 1-224,-5 3-1025,-8 1-687,-6 1-1554,-6-1-3249</inkml:trace>
  <inkml:trace contextRef="#ctx0" brushRef="#br1">4433 5913 1713,'0'0'11301,"0"0"-8196,0 0-1392,0 0-336,0 0-609,0 0-464,29-13-160,-9 7-16,5 1 401,1-2 271,3 1-304,-2 1-128,2 1-256,-6 1-80,-5 3-48,-1 0 64,-2 0-64,1 0-16,-5 2-32,1-1-32,1 2-176,-3-2-48,-3-1-256,1 0-96,3-7-177,-4 2-63,3-5-161,-2 2-399,-2 3-561,-2-1 48,-4 6-3250,-2 2 465</inkml:trace>
  <inkml:trace contextRef="#ctx0" brushRef="#br1">4501 6280 5603,'0'0'6435,"0"0"-4899,0 0-591,0 0 623,0 0-303,0 0-289,-8-10-47,8 7-273,0 3-144,0 0-63,0 0 95,0-1-128,0-1-192,5 2-128,6 0-80,5-2 16,8-1 0,7-1 32,3 3-16,2-1 144,-2 2 305,-5 0-81,-1 0 208,-8 0-544,-1 2-32,-6-1-64,-3-1 64,0 0-64,-5 0 32,2 0-32,-3-1-304,-2-4-448,-2 2-545,0 0-848,0 1-1441,-6 2-1760,-1 0-1057</inkml:trace>
  <inkml:trace contextRef="#ctx0" brushRef="#br1">4641 5925 12518,'0'0'1873,"0"0"-1521,0 0-32,0 0 336,0 0 49,0-4-241,0 4-224,0 0-64,0 2 64,0 4 192,0 0 48,0 7 145,0 5 47,0 3 160,-1 8 1,-1 3-129,2 0-80,0 1-239,0-2-65,3-2-48,3-4-192,0-6 48,0-3-112,-2-1 32,0-8-368,-2-2-1521,1-5-800,-3 0-2498</inkml:trace>
  <inkml:trace contextRef="#ctx0" brushRef="#br1">4928 6216 6835,'0'0'4786,"0"0"-2096,0 0-770,0 0 225,10 27-736,-9-22-625,2 1-287,-2-1-81,1-4-128,1-1-112,-2 0-48,2 0 272,-2-5 401,5-4-385,-4-4-272,6 1 0,-2-3 16,2 2-48,0-2-48,2 3-80,-1 2 48,2 7 96,1 3 224,-2 0-224,0 11-80,-1 3 64,0 2-31,1 0 15,-3 1 16,0-5-48,-1-2-64,-1 0 80,-1-5-112,0-3 96,-4-1-128,0-1-321,0 0-351,0-1-688,0-5-1554,-4-2-4113</inkml:trace>
  <inkml:trace contextRef="#ctx0" brushRef="#br1">6033 6090 11621,'0'0'2642,"0"0"-2242,0 0 384,-30-23 417,18 18-321,-4 1 48,-3 2-127,0 2-33,-5 0-256,2 6-95,0 6-65,3 3-32,3 2 16,6 3 112,5-2-112,3 0-224,2-1-15,9-2-49,5-3 16,2-3 16,3 1-64,-4-4 0,1-1-48,-2-1-16,-3 2-769,1-5-239,-2-1-417,2 0-512,1 0-880,-2-1-1457,1-3-4514</inkml:trace>
  <inkml:trace contextRef="#ctx0" brushRef="#br1">6233 6145 5587,'0'0'9284,"0"0"-7619,0 0-737,-31-16 673,21 15-481,0-1-608,0-2-95,1 4-145,3 0-128,-1 0-48,-2 2 32,4 3-80,-3 4 16,1 2 96,4-1 16,1 3 96,2 0-80,0-2-48,5-3-96,6 0 16,-2-5-15,1-3-65,2 0 16,-2 0-16,0-2 32,0-3-32,-5-2-33,0-2-175,-3 0 224,1-2-32,-3 2-16,0 2 16,0 0 48,0 3 16,0 1-32,0 3 64,0 0-48,1 6-96,-1 0 176,2 5-16,-2 2 113,4 1-81,0-2-64,2-1-16,-3-1 0,4-4-48,-3-1 32,1-1-64,-5-2-753,3 0-944,-3-2-1296,0-2-2754</inkml:trace>
  <inkml:trace contextRef="#ctx0" brushRef="#br1">6378 6235 12886,'0'0'1729,"0"0"-1137,0 0 929,0 0 79,0 0-223,0 0-513,-4 1-287,4-2 287,2-3 161,-2-2-209,0-4-144,0 1-144,0 1-191,-5-5-17,1 3-160,1-2-32,-1 0-64,2-1 0,0 3-80,2-1 80,0 2-112,6 3 64,2-1 0,2 4-48,0-3 80,3 6-112,0-1 64,0 1 0,2 0-16,-4 0 48,1 0-64,-5 0 0,4 0-128,-6 0-80,-1 1-256,-4-1-177,-1 4 1,-7-2-881,-3-2-496,-2 0-2097,0 0-6354</inkml:trace>
  <inkml:trace contextRef="#ctx0" brushRef="#br1">6620 5822 5795,'0'0'0,"0"0"3169,0 0-2128,0 0-321,0 0 897,2 34 544,-2-14-160,0 5-433,0 2 17,0 4-304,0 0-113,0 4-528,0-8 33,0 0-209,0-4-192,2-3-48,0-4-128,-2-3-32,1-1-32,2-3 0,-3-2-32,0-1 16,0-3-432,0 1-608,0-2-833,-3-2-1377,2 0-2720</inkml:trace>
  <inkml:trace contextRef="#ctx0" brushRef="#br1">6577 6036 10453,'0'0'5522,"0"0"-3457,0 0-576,0 0-353,0 0-495,0 0-369,36 0-160,-17-1 64,4-1-80,6 0-48,-4-1-80,2 3 16,-4-3 48,-6 3-96,-2 0-176,-5 0-624,-4 0-369,-5 0-768,1 0-2177,-2 0-8564</inkml:trace>
  <inkml:trace contextRef="#ctx0" brushRef="#br1">6847 6074 9396,'0'0'2962,"0"0"-1586,32 5 1,-17-5 960,-4 0-768,4-5-1025,-5 2-256,-3-5-112,-3 3-128,-2-4-32,-2 0 32,0 2-80,-6-1 32,-6 2-80,1 0 32,-4 5 16,0 1 32,-1 3-16,4 10 16,2 1 128,4 4 384,4 1 177,2 3-161,0-2-160,8-5-272,5 0-64,2-7-16,0 0-112,0-6-480,-2-2-288,0 0 63,-6 0-1504,-1-7-1921,-5-1-2129</inkml:trace>
  <inkml:trace contextRef="#ctx0" brushRef="#br1">7134 6019 7940,'0'0'5330,"0"0"-2769,0 0-1040,0 0-64,0 0-417,-32-2-240,19 4-143,-2 4-177,1-3-96,2 2 16,-1-2 65,5 1-33,3 2-240,1 0-128,4 0-16,3 1-32,4 1 16,3 2-32,3-1 32,0 4-16,1-1 0,-3-3 0,0 3 32,-5-1-64,-3-2-48,0-4 80,-3 3 0,0-4 16,-6 0-16,-4 0 64,0-2-64,-3-2 0,-2 0 0,1 0-32,2 0-32,4 0 48,1 0-16,2 0-368,4 0-609,-1 0-335,2 0-1137,0 0-2370,0 0-8531</inkml:trace>
  <inkml:trace contextRef="#ctx0" brushRef="#br1">7267 6156 9556,'0'0'7124,"0"0"-4755,0 0-1153,0 0 513,0 0-368,0 0-497,-2 11-144,2-6-319,3 4-273,-3 0-64,5-3-48,0-3-881,0-1-1120,-2-2-720,4-7-2593,-1-8-7204</inkml:trace>
  <inkml:trace contextRef="#ctx0" brushRef="#br1">7288 5913 17512,'0'0'2817,"0"0"-2561,0 0-192,0 0-80,0 0 32,0 0-256,5 32-2065,-4-21-6195</inkml:trace>
  <inkml:trace contextRef="#ctx0" brushRef="#br1">7471 6122 18857,'0'0'1680,"-26"-9"-1520,10 7 913,3 2 96,-2 0-305,2 6-96,3 3-175,3 3-385,7 1-64,0-1-80,7 0 16,5-2-16,2-3-48,-1-1 0,3-6-48,0 0 16,-3-4-112,-2-5 96,-6-1 0,-2 4 32,-2-1 32,-1 3-16,-1 0-16,-7 4 48,0 2-48,2 7 16,0 4 192,2 3 176,4-1-96,0 1-224,4-2 0,5-6-32,0-3-832,1-5-1169,2 0-544,-2-8-2049,-2-5-6675</inkml:trace>
  <inkml:trace contextRef="#ctx0" brushRef="#br1">7596 6183 13126,'0'0'4162,"0"0"-3778,0 0 913,0 0 223,0 0-175,0 0-64,30 15-321,-25-19-640,-2 0-144,0-3 48,-1-1-64,0-4-96,3 0-80,-4-1 16,4 1 32,0 3-48,-3 0 48,5 2-32,-3 7-32,1 0 16,3 4 32,2 6 32,-2 1 481,4 5 175,3-2-400,1 1-80,0-5-144,4-1 112,-4-5-176,0 0 16,-4-4-32,-5 0-528,-2 0-928,-5-4-769,0-5-881,-2-1-4097,-6 2-2129</inkml:trace>
  <inkml:trace contextRef="#ctx0" brushRef="#br1">8381 5998 12902,'0'0'2961,"0"0"-1664,0 0 128,0 0-497,0 0-384,-33-9-192,21 11-16,-4 1-63,-3 6 15,0 1-48,-2 2 64,-5 3 0,2 2 112,0 1 97,6 3-49,8-1 112,6 1-208,8-1-176,12-2-96,12-2-32,5-5-64,9-6 32,3-3-48,-5-2-160,-4-2-672,-5-3-785,-8-4-816,-7-2-2193,-8-1-2801</inkml:trace>
  <inkml:trace contextRef="#ctx0" brushRef="#br1">8634 6084 9973,'0'0'3521,"0"0"-2208,-32 6 592,19 0 368,0 1-705,3 4-607,0 0-33,7 3-207,3-1-273,0-1-208,11-1-128,-2-2 0,6-2-80,-1-5-16,-2-1 16,-1-1-16,-1-3 32,-4-4-64,-2-4 64,-4-2-144,0-1-160,0-2-336,-5-2 15,-5 1 113,-2 2-352,-1 1 592,2 5 176,1 2 32,-1 5-32,7 2 48,-1 0-176,5 2-1105,0 5-1360,9-1-1825,-2-3-8084</inkml:trace>
  <inkml:trace contextRef="#ctx0" brushRef="#br1">8799 6114 12150,'0'0'2385,"0"0"-1329,0 0 849,0 0-160,0 0-865,0 0-592,-5-2-176,-1 10 145,4 2 239,2 3-64,0-1-192,4 3-128,5-5-16,2-1-64,3-4 32,1-1-64,-3-4 32,2 0-32,-6-7 48,0-4-48,-2-3 16,-6-2-96,0-4-80,0-1-112,-6-1-48,-4 4 160,-1-1 128,-1 6 48,2 5-16,-2 0 16,5 7 0,-4 1 0,6 1-32,1 7 0,-1 4 16,1 0-544,2 4-1681,-2-1-1665,4-3-3826</inkml:trace>
  <inkml:trace contextRef="#ctx0" brushRef="#br1">8996 6127 4306,'0'0'7331,"0"0"-5346,0 0-960,-3 25 703,4-17-607,3-1-305,2-1-303,0 1-241,0-3-128,-2-2 32,0-2 384,1 0 289,-4-7 15,-1-2-432,0-2-176,0-5-128,0-2 48,-1-1-112,-4-3-16,-1 4-16,2 0-32,-3 2 32,3 4 16,-1 1 161,1 4 31,4-1 192,0 1-96,2 2 32,6-1-192,2 3-128,5-3-48,1 3 16,1 2 32,1-2-64,-3 3 0,1 0-80,-6 7-320,-4-1-496,-1 3-433,-5 2-112,0-2-992,0-1-2001,-5 0-7603</inkml:trace>
  <inkml:trace contextRef="#ctx0" brushRef="#br1">9326 6106 11461,'0'0'4018,"0"0"-3186,0 0 657,0 0 288,-31-22-657,18 20-319,-5 2-49,0 0-208,1 0-207,1 5-65,2 3-16,3 0 0,2 0-64,7 1 32,2 0-192,2-1 32,7-1 0,2-1-16,1-2-48,3-3 16,3-1 16,-2-3-48,-1-6-32,-4-2-176,1-4 64,-4 0-16,1-7 16,-2-5-208,-3 0 128,0-1 0,0-3-33,-1 3 273,4 1 64,-4 2 16,3 2 81,-2 3 207,1 5-208,0-1 16,-3 3 32,1 4-64,1 2-16,-4 3-64,4 3-16,-4 1-64,0 1 32,0 8-80,0 8 80,-7 4 32,1 5 0,-4 5 176,2 2 256,3 2 497,1-1-209,4 0-448,0-4-160,6-5-79,1-4-81,3-5 80,0-3-32,0-5-16,-2-4-417,-4-4-879,0 0-577,-2-7-960,-2-6-2450</inkml:trace>
  <inkml:trace contextRef="#ctx0" brushRef="#br1">9535 6133 17832,'0'0'2321,"0"0"-2033,0 0 65,0 0 495,0 0-416,0 0-304,6 3-144,-3-9-1056,-1 1-1938,0-6-3521</inkml:trace>
  <inkml:trace contextRef="#ctx0" brushRef="#br1">9566 5937 18665,'0'0'1584,"0"0"-1520,0 0-32,0 0 0,0 0-112,0 0-1296,-22-4-5075</inkml:trace>
  <inkml:trace contextRef="#ctx0" brushRef="#br1">9709 6212 5475,'0'0'4466,"0"0"-2514,0 0-543,0 0-80,0 0-33,0 0 33,0 10-113,-4-4-255,-1-3-305,2-3-80,0 0-79,2 0 47,-1 0 144,2-6-208,0-6-335,3-2-81,3-2-32,0-4-96,4-1 112,3 3-64,-1-1 32,-1 0-16,4 4 192,-4 4 288,1 3-128,0 3-112,-2 5-160,-2 0 0,0 9-96,-3 2 32,0 3 0,0 4 0,1-2-16,1 1 16,1-1 0,-3-6 16,3-1-16,-2-4-32,1-2-80,-2-3-416,-3-3-577,2-6-751,-4 0-1106,0-3-4161</inkml:trace>
  <inkml:trace contextRef="#ctx0" brushRef="#br1">10064 6115 9796,'0'0'7988,"0"0"-7380,0 0 1,-27-16 719,18 15-255,-1 1-513,0 0 48,-1 1-47,1 5-33,2 0-64,1 4 128,6-2-336,1 1-176,4 1 33,5-4-65,5-1 48,-1-1-48,6-4 16,-3 0-288,2 0-369,-3-5 17,-5-2 320,0 4 240,-5-3 0,-4 2 48,-1 4-16,-1 0 16,-5 0-32,-3 7 48,2 2 112,0 2-64,3-1 16,2 3-80,2-3 0,4-2-64,7-6-800,3-2-961,3-4-752,-1-8-2770</inkml:trace>
  <inkml:trace contextRef="#ctx0" brushRef="#br1">10345 5802 16343,'0'0'529,"0"0"-385,0 0 240,0 0 720,0 0-687,0 0-209,-10 42 368,10-19 112,2 5-95,1 3-1,-3 2 32,0 4-256,0-2 65,-5-4-33,0-1-160,3-7-176,-1-3 48,2-7-16,1-5-48,0-5 0,1-3-64,4-3-928,-1-8-1233,-1-6-2706</inkml:trace>
  <inkml:trace contextRef="#ctx0" brushRef="#br1">10179 6040 18552,'0'0'897,"0"0"-817,0 0 0,0 0 336,33 4 433,-7-4-241,2 2-32,5-1-384,-2 1-112,0 1-32,-2 1 32,-2 0-48,-7-1-48,0 2 64,-4 0-48,-5 0 16,1-2 16,1-1-16,-2 1-32,1-3 16,1 3 112,2-3 353,-4 0-241,1 0-112,-4-3 0,-3-2 16,-4 0 0,-1 0-48,-6-3 32,-5 1-80,-5 0-32,-4 5 32,-2 1 16,2 1-16,-2 3-32,5 10 304,1 3 288,4 4-127,4 3-241,2 1-80,6 2 16,4-3-80,8-4-32,6-2-16,3-7-272,3-3-480,2-7-801,-3 0-816,-1-7-1249,-2-5-3953</inkml:trace>
  <inkml:trace contextRef="#ctx0" brushRef="#br1">10837 6022 12678,'0'0'4306,"0"0"-3138,0 0-207,0 0 287,-26-9 49,5 9-209,0 4-207,-2 4-225,1 0-192,4 3-208,2 1 1,3 0-113,1 3 64,2 3 80,4-2-32,5 2-128,1-2-80,0 2 0,7-2 0,6-3-16,6-2 16,4-1 0,3-4-80,0 0 64,0-4 0,-4 1-64,-6 1 48,-9 2-128,-3-3-192,-4 4 144,-11 0 112,-4 3 80,-5-2 0,-2 1 0,3 2 176,-2-2 80,2 0-16,3-2-112,3-1-32,3-2-48,2-4-32,4 0 0,4-1-32,0-8-176,0 0-880,4-3-961,1-1-816,-1-1-1601,3 1-4786</inkml:trace>
  <inkml:trace contextRef="#ctx0" brushRef="#br1">11151 6313 18681,'0'0'1536,"-31"5"-1376,17-2 225,1 1 1295,0 2-591,7-1-289,3 2-416,3 0-240,2 1-112,5-2-16,7 0-64,1-2 64,0-3-128,1-1-448,-7 0 16,2-1 224,-6-5 288,-3 2-16,-2-2-16,0 0 16,-2-1 48,-2 2-32,1 2 48,-1 0-48,1 3 64,1 0-112,0 0-1617,-1 0-1313,-1 0-3729</inkml:trace>
  <inkml:trace contextRef="#ctx0" brushRef="#br1">11175 6034 16231,'0'0'1361,"0"0"-1121,-30-16 1377,19 12 48,-1 1-401,-1 3-239,0 0-321,1 0-240,1 7-176,6 0-128,1 4-112,7-2-80,8 0-32,5 0 16,3-2-48,4-5-416,-4-1-32,0-1-96,-7 0 191,-4-5 305,-5 0 48,-3-4 160,0 0-48,-7 0 64,-5 0-64,-1-1 0,2 0 48,-1 5-48,4 1-16,2 4-32,0 0-48,4 4-1376,0 5-705,2 4-1185,0-1-1984,0 3-4883</inkml:trace>
  <inkml:trace contextRef="#ctx0" brushRef="#br1">12961 5764 12646,'0'0'5266,"0"0"-3937,0-25-897,-2 16 368,-4 4-63,-5-3-273,-2 3-352,-5 0-64,-5 1 48,-5 3-160,-2 1 0,-1 0 64,0 0-80,1 4-96,7 1 144,1-2 16,5 4 48,4-1-80,5 3 32,3 3 0,2 0 0,3 8 32,4 2 160,5 5 144,-2 3-32,3 4-48,0 0 16,-4 5 17,0-2-1,-5 1-32,2-2-128,-3-4 16,0-5-112,0-4 0,-3-3 16,2-5-16,-2 0 32,0-4-128,3-5 112,0-1-176,0-4-785,0-1-607,0-4-881,0-4-3122,0-7-5858</inkml:trace>
  <inkml:trace contextRef="#ctx0" brushRef="#br1">12606 6037 10437,'0'0'3729,"29"-8"-1279,-6 4-401,6-1 256,5-2-673,3 1-511,4 1-145,-6 1-351,-4 4-337,-6 0-256,-9 0-80,-7 9-945,-5-2-239,-3-1-209,-1 0-336,0 0-240,-5-4-976,1-2-753,-3 0-4097</inkml:trace>
  <inkml:trace contextRef="#ctx0" brushRef="#br1">13058 5998 16375,'0'0'3106,"24"-9"-2706,-10 6 384,4-1 81,-1 1-561,-2 0-208,-4 3-96,-1 0-784,-4 3-1025,-2 0-1104,-4 1-1890,0 1-3104</inkml:trace>
  <inkml:trace contextRef="#ctx0" brushRef="#br1">13007 6130 10821,'0'0'5859,"0"0"-3778,0 0-1729,0 0 656,36 6 177,-17-6-577,4 1-288,-3-1-192,2 2-32,1-2 641,-8 4-625,-3-1-432,-6-1-1569,-6-2-2866,0 0-8659</inkml:trace>
  <inkml:trace contextRef="#ctx0" brushRef="#br1">13677 5848 15031,'0'0'2785,"13"-28"-2225,-7 11 513,1 0 15,5-5-559,-8-1-289,3-1 16,-3-3-160,-4 0-32,0-2 0,-8 2 0,-4 4-32,-4 5-112,-1 4-16,-3 10 0,-5 4-16,0 12 48,-2 8 112,-2 7-16,3 10 192,0 6 608,7 8 161,3 2 31,2 4-255,8-2-385,6-3-160,2-5-48,5-8-96,6-5 48,-1-7-64,-1-4-48,2-5-64,-4-6-32,-1-3-16,3-2-256,-3-5-64,1-2-17,4 0-239,0-6-176,1-1-1,6-3 177,-5-1-32,5 2 159,-4 2 561,-4 0-16,-2 3-224,-4 3-768,-4 1-305,-2 0-1856,-8 3 448,0 0-3170</inkml:trace>
  <inkml:trace contextRef="#ctx0" brushRef="#br1">13849 6096 14599,'0'0'4050,"0"0"-2770,0 0 1,0 0-321,0 0-320,0 0-31,-2 18 15,-3-5-304,5 1-192,0 0 80,3-2-32,5-3-112,1-1 16,2-6 0,-1-2 49,1-2 31,-1-9-160,-1 1 64,-4-5 0,1-1-16,-4-2 32,-2 0 0,0-1-64,-2 1-112,-6 0-96,1 6 64,-4-1 16,1 7 64,2 3-81,1 2-15,1 1-80,-3 4-64,2 7-128,-2 4-160,0-1-209,-2 2-463,6 0-449,-1-3-1216,1-2-2066,5-5-2736</inkml:trace>
  <inkml:trace contextRef="#ctx0" brushRef="#br1">14043 6148 13238,'0'0'1697,"0"0"-1617,0 0 1473,0 0 239,0 0-607,0 0-177,12 22-335,-12-22-65,0 0 128,0 0 577,2-4 16,-2-3-641,0-2-352,0-2-32,0-1 144,0-1-224,0-1-63,-5-2-1,0 1-16,-1 2-96,1 0 144,1 2-48,-2 4-32,3 2-32,1 1 0,2 1-32,2 0-16,7 2-64,0-1 0,7 2-16,-1 0-48,0 0-224,1 0-160,-1 0 127,-4 0-63,-1 0-64,-5 0-144,-3 2-449,-2 2-79,-2 1 335,-3 0-415,-1 1-1265,-3-1-1569,6-2-993,0-3-191</inkml:trace>
  <inkml:trace contextRef="#ctx0" brushRef="#br1">14233 6117 3169,'0'0'14151,"0"26"-13239,0-14-928,0 0 192,0 0 1025,4-5-401,3-2-688,1-5-32,0-2-416,1-7-688,-2-5-1826,0-4-2816,-1-5-1697</inkml:trace>
  <inkml:trace contextRef="#ctx0" brushRef="#br1">14267 5909 5346,'0'0'8292,"0"0"-5587,-7-29-1120,4 26 16,3 3-625,0 0-559,0 2-337,3 5-144,0 2 32,1 2-1313,1-3-2721,-1-2-8836</inkml:trace>
  <inkml:trace contextRef="#ctx0" brushRef="#br1">14405 6100 16327,'0'0'2193,"0"0"-2096,0 0 1231,-13 30 225,11-17-32,2-1-993,0-3-208,9 0-256,-2-2-48,5-3 32,0-4 32,2-2-48,-4-7-64,0-1-48,-6-3 80,0-1-80,-4-1 32,-4 0-48,-4-1-32,-4 5 96,2 0-48,-3 2 32,6 3 64,-1 6-32,4 0 32,3 0-32,1 8-64,0-1-160,0 0-1169,1-2-1504,-1-1-3186,2-4-5026</inkml:trace>
  <inkml:trace contextRef="#ctx0" brushRef="#br1">14613 5720 12806,'0'0'3425,"0"0"-2688,-3 28-17,3-3 1089,0 5-368,0 10-433,0 3-64,0 4-223,0 2 159,0-5-352,0-2-191,0-7 63,-1-8 128,1-5 288,0-4-447,1-6-161,5-5-144,0-3-48,3-4-256,-4-4-1617,1-9-2241,-2-8-6723</inkml:trace>
  <inkml:trace contextRef="#ctx0" brushRef="#br1">14743 6090 19065,'0'0'1184,"0"0"-832,0 26 945,0-17-321,2-2-527,-2 0-321,0-3-176,0-1-449,3-3-783,-3 0-945,0-7-3842</inkml:trace>
  <inkml:trace contextRef="#ctx0" brushRef="#br1">14752 5884 20313,'0'0'1649,"0"0"-1585,0 0-160,0 0 96,0 0-272,0 0-1713,-7 6-3233,1-6-9237</inkml:trace>
  <inkml:trace contextRef="#ctx0" brushRef="#br1">14930 6013 15671,'0'0'2369,"0"0"-2321,0 0-96,0 0 1201,0 0 1088,0 0-849,-6 1-927,-1 5 127,-6-1 496,3 2-79,3-2-593,-1 1-240,5-1-96,2 0-64,1 5 32,1-4-32,7 0 48,2 3-48,4 0-32,0 0 0,-3 0-48,4 1-352,-5 1-48,-5 1-80,1 1 47,-6-3 225,0 2 64,-6-4 160,-7-1 96,0 1 16,0-5 160,0-1 433,4-2 47,1 0-448,6 0-176,-2-3-272,4-3-1409,0-1-1568,0 0-2946,4-1-7587</inkml:trace>
  <inkml:trace contextRef="#ctx0" brushRef="#br1">15748 5890 14038,'0'0'3058,"0"0"-2162,0 0 465,0 0-273,-2 12-383,-2 3 447,3 11 225,-1 1-273,-1 1-367,2 3-257,1-8-80,0-4 0,0-6-32,0-7 161,0-6-81,0 0 32,0-11 304,0-9-431,0-7-337,-3-7 80,-3-4-64,3-8 16,-5-4 16,0-1 0,-2-3 32,-2-2-512,1 3 31,2 5 49,2 3 80,-2 5 112,5 3 176,3 10 16,1 3-64,4 4 32,3 4 48,6 3-96,6 5 0,4 2-64,8 4-112,0 2 64,5 6 48,0 4-32,-2 7-528,-7 2 191,-3 2 33,-8 5-80,-6-2 240,-9 3 160,-2 0 80,-11-1 32,-6 1 48,-2-2-16,-3 2 64,-4-2 0,5-3 112,2 2-32,4-5-16,1-3 32,5-2-240,4-4 80,1-4-32,5-2 0,0-4-432,0 0-320,0-4-705,0-2-528,1 1-1056,3 1-2162,-4 1-5089</inkml:trace>
  <inkml:trace contextRef="#ctx0" brushRef="#br1">16088 5975 16215,'0'0'2930,"0"0"-2530,0 0 160,-29 5 1073,13 1-208,-3-1-305,-3 2-271,5 2-337,-2 0-144,8-2-160,3-1 64,6-1-144,2-2-16,2 1-80,6-2-16,3-2 0,5 0 16,3 0-64,-4-2-112,1-5-160,-5 2 0,-2-1 160,-2 1 96,-7 1 64,0 0 16,0 4 0,-3 0 16,-6 6 16,5 4-16,-1 1 48,1 4 32,4-1-80,0-3 16,9-2-80,2-5-192,1 1-1105,1-5-1008,-3 0-800,0-8-2706,0 0-5810</inkml:trace>
  <inkml:trace contextRef="#ctx0" brushRef="#br1">16206 6093 11061,'0'0'4066,"0"0"-2241,0 0 864,0 0-848,21 28-801,-20-26-335,2 0-65,-2-2-96,-1 0 96,0-2 97,0-4-241,3-2-240,-3 1-96,0-2 80,2-2 48,-2 0-191,0 1-49,0-3 48,0 2-48,1-1 32,4 0 64,0 1 80,0-2 80,0 4-144,3 0 32,-1 2-80,-2 2-64,1 1-80,2 1 32,0 3-80,-2 0-272,2 3-256,0 2-321,-2 2-623,0-1-673,0 1-657,-4-3-3233,0-2-6258</inkml:trace>
  <inkml:trace contextRef="#ctx0" brushRef="#br1">16458 5998 9893,'0'0'4322,"0"0"-3314,0 0-288,-13 28 1073,5-17-208,-3 0-273,6 0-703,0-2-113,1-2-96,4 0-144,0-2-128,0-5-48,9 0 16,2 0-32,0-3-16,-2-4-48,2-2 16,-1 0 16,-5-2-16,-2 0 0,-1 3 16,-2-1-48,0 3 113,-2 2 47,-1 3 496,-1 1-32,3 4-128,-4 3 17,5 2 95,0 3-192,2 0-240,5-2-128,0-2-32,3 0-176,2-3-784,1-3-209,-2-2-1472,1-2-2369,-2-5-7924</inkml:trace>
  <inkml:trace contextRef="#ctx0" brushRef="#br1">16601 6041 10549,'0'0'5346,"0"0"-4417,0 0 463,0 28 305,6-23-448,4-4-81,2-1-111,1-1-225,3-5 0,-1-3-95,-1-2-65,-3 3-256,-1-2-128,-2 3 49,-4 4 207,0-1-224,-1 4-80,-1 0-80,-2 0-176,0 7 16,0-1-16,0 2 0,0 2 48,5-4-32,1 0 16,4-2 0,0-1 16,0-3 32,2 0-32,0 0-32,-1-5-32,0-3 16,-6 3 32,1-2 0,-2 2 16,-1-2 16,-1 3-16,-2 0-64,1 3 32,4 1 0,0 0-16,1 0-128,7 5 64,0-1 32,3 1 16,2 1 16,-3-3 32,1 1 0,2-1 0,0-3-48,-2 0 80,0 0-48,0 0 64,0-6-80,-4-1 64,-1-4 0,-1 1-64,-5-3 80,-4 3-64,-1-3-16,-1 3 0,-9 0-64,-1 2-80,1 4 32,-3 4 96,3 4-48,2 4 48,0 8 16,2 2 0,4 4 16,0 2 80,2-3-16,4-2-16,5-3-48,1-5 48,7-4 0,-1-4-48,3-3 80,2-1-144,-1-6-288,-4-2-432,-1-1-433,-1-1-1040,-3-4-928,-1 1-4067,1 0-4385</inkml:trace>
  <inkml:trace contextRef="#ctx0" brushRef="#br1">17313 5703 12934,'0'0'608,"0"0"1521,0 0 592,0 0-736,0 0-400,0 0-753,-3 9-31,-1 9 511,0 7-335,-2 6-417,2-1-96,4 4-47,0-2 31,0 0-16,0-2-112,4-1-192,2-4 16,0 0-16,-2-5 192,2-4-240,-2-4-16,-3-4-48,4-3-16,-5-2 16,0-3-368,0 0-688,0-8-737,-5-3-2225,0-4-3265</inkml:trace>
  <inkml:trace contextRef="#ctx0" brushRef="#br1">17184 5936 11061,'0'0'5058,"0"0"-4161,0 0-849,0 0 1360,0 0 577,26-9-400,-10 9-208,0 0-257,4 0-111,-1 3-129,4 0-288,-1 0-95,0 0-273,-1-1 128,-1 0-16,-2-1-80,0 1-224,-3-2 64,-3 0-80,1 0 32,-6 0-32,-1 0-32,-2 0 64,-4-3 64,0-1-96,0-2 0,0 2 0,-5-2-16,-1 0 16,-4-2-16,0 5 0,-1 0 32,0 3-48,-1 0 0,2 6 0,0 6 0,2 3 0,0 3 80,7 1 16,-4 2-32,5-1-64,5-4 32,2-2-32,6-2-144,0-5-48,1-4-256,-1-1-480,3-2-513,-3-2-768,-4-5-16,4-5-1249,-6-1-4834</inkml:trace>
  <inkml:trace contextRef="#ctx0" brushRef="#br1">17561 6020 5058,'0'0'11494,"0"0"-10886,15 24-608,-7-15 1553,-3 1 127,1-2 1,-2 0-400,-2-3-161,2-2-191,-4-3-113,2 0-112,-2 0 97,3-7-337,-3-2-224,0-3-128,0-4 0,0-1-48,0 0 16,0 1-48,-3-1 96,3 1 32,0 4-32,0 0 80,3 1-79,2 0 63,7 3-32,2-3 0,2 2-80,4 2 16,-2-1-80,-1 3 48,1 2-16,-4-1-16,-1 2-16,-1 1-128,-1 1 48,-5 0 32,-3 0-288,-3 0-337,0 0-911,-3 0-1266,-5 0-2256</inkml:trace>
  <inkml:trace contextRef="#ctx0" brushRef="#br1">18961 6073 13542,'0'0'2337,"0"0"-1841,0 0-415,0 0 175,0 0 208,2-3 0,0 0-128,1 3-112,1 0-112,5 0 32,-2 0 1,8 0 175,0 0 240,7-3 32,4 0 32,3-1-287,3-1-97,3-2-176,-8 2 0,-1-3-32,-3 3 32,-7 2-64,-6-1-48,-4 2 64,-2 2-16,-4-1 0,0 1 16,0 0 80,-4 0 48,3 0 32,-4 0-96,5-3-64,-4 3 16,3-3-16,-4-1-16,0-1 32,1-2-32,0-1-16,-3-2 32,2-1-48,-6-2 64,5 1-80,-4-2 48,1 0-48,-1 1 48,2-1-80,0-2-96,-2 2 0,5-2 64,-3-3 32,4 0 32,0-3 64,4 1-48,0 3 16,0 0 48,1 2-16,6 3-16,1 2 16,2 0-16,1 0 0,5 2 16,4 0-16,2 2 16,0-2 48,1 5-64,1-2-16,1 3 16,-4 2 48,-1-1-16,0 2-32,-4 0 0,-5 0 48,1 0-16,-2 0 32,-1 0-16,-5 2 32,3-1 32,-1 2 0,2 3 48,-2 0-16,-1 1-16,2 4-80,-1-1 80,-2 5-96,-1 1 64,2 0 32,-4 1 65,2 5 47,-2-2 0,-1 0-32,3-3 288,-1 1-240,-1-2-128,1-4 96,0-1 32,-2 2-63,0-4-49,0 0-48,0-3-48,0 4 32,-2-1-32,-1-2 0,-6 2 16,3-2-32,0 0 0,1 0-16,-1-1 0,2-3-16,0 1 32,4-1-32,-2-3 16,0 2 0,2-2-16,0 0 48,0 0-32,0 0 16,0 0 0,0 0-32,0 0 0,0 0 0,0 1 16,8-1 16,-3 0 32,8 0-32,0 0 224,6 0-144,-2 0 0,4 0 304,-1 0-127,3 0-113,-1 0 48,-2 0 16,2 2-128,-6-2-32,-5 3-48,-2-2 0,0 1 0,-3-2-64,-6 2 16,0-2-192,0 1-384,0-1-225,-4 3-15,-3-2-641,3 2-608,-1-3-480,3 0-2049,2-1-8388</inkml:trace>
  <inkml:trace contextRef="#ctx0" brushRef="#br1">19866 5834 5250,'0'0'4018,"0"0"-1297,0 0-1488,0 0-256,0 0 159,0 0-63,-3-1-49,8 1 161,0 0-161,6 0-192,-1 0-95,5 0 383,1 0-303,4 0-257,0 0 0,0 0-256,-4 0-160,0-3-80,-5 2-64,-1-1 0,-1 2-192,-4 0-352,-1 0-240,-2 0-209,-2 0-431,0 0-529,0 0-929,-4 0-1488,-2 3-3249</inkml:trace>
  <inkml:trace contextRef="#ctx0" brushRef="#br1">19858 5979 1665,'0'0'11333,"0"0"-8308,0 0-1728,0 0-113,26-4-207,-15 4-145,5-1 1,-2-2-161,1 3-256,1 0-144,-2 0-160,-2 0-96,-2 0 16,-1 0-16,-3 4-64,-1-2-208,-5 0-784,0-1-881,-1 2-816,-8-2-2434,-1-1-2384</inkml:trace>
  <inkml:trace contextRef="#ctx0" brushRef="#br1">20405 5687 4946,'0'0'5795,"0"0"-4258,0 0-897,31-22 16,-16 15 369,-3 1-113,2 2-80,-3 0-143,2 0-209,-4 2-48,1 1 48,-2 1-111,0 0-145,0 1-64,-2 3 16,-1-1 0,4 4 160,-4 1 96,1 3-112,-1 1 81,-1 3-1,-4 6 32,0 1-32,-9 4 32,0 1-127,-7 0-33,0-3-64,1 0 16,-3-3 16,2-5 32,1-2 80,6-3-112,0-4-48,4-4-160,1 0 32,4-3 17,0 0-33,0-4-32,4-1-80,4-1-145,2-1 49,2 2 16,4-1 128,-3 5 48,1-1-32,2 2 48,0 0-32,-2 0 32,0 3-32,-3-1 64,-1 2 0,0 1 0,-5-2 65,0 5-97,0-3 16,-5-2-32,3 1 0,-1-2-32,3-2 16,1 0-16,-2 0-240,1 0-321,-1-3-879,-2-3-705,3 1-1393,-5-3-4017</inkml:trace>
  <inkml:trace contextRef="#ctx0" brushRef="#br1">20567 6041 8660,'0'0'2753,"0"0"-304,0 0-1088,0 0 96,0 0 159,0 0-895,32-7-257,-3 3 112,9 3 289,6-3-305,1-1-112,3 3-80,0 0 385,-2 0 79,0 1-528,-3-2-208,-5 3-32,-4-3-80,-11 3 48,-5 0-416,-9-1-608,-4-2-385,-5 3-128,-6 0-576,-6 0-2097,-4 0-5554</inkml:trace>
  <inkml:trace contextRef="#ctx0" brushRef="#br1">20828 5729 10341,'0'0'3761,"0"0"-2016,0 0-1136,0 0 511,26-3 113,-18-2-241,2 0-448,0-3-384,0-1-64,1 0-64,-2 1-16,3-3 16,-3 2-32,-1 2 32,-1 1-16,2 1-16,-2 2 65,-1 3-81,3 0 16,-2 0 80,2 4 16,1 0 336,1 3-48,-1-1-128,4-1 0,-3-1 48,0-1-112,1 1-96,0-4-15,-2 0 15,-1 0 0,-1 0-64,1 0-16,-2 0 32,2-4-160,-4 4-625,-1 0-559,0 0-1009,-1-1-2434,-3 1-5793</inkml:trace>
  <inkml:trace contextRef="#ctx0" brushRef="#br1">20879 5683 8420,'0'0'6835,"0"0"-4850,0 0-1009,0 0 225,0 0-337,0 0-351,7-10-225,-4 16-192,0 7-32,-2 3 656,-1 2 369,0 5-545,0-1-288,0 1 48,0-4-16,0-3-144,0-1-80,0-3 0,0-3-64,0-3 0,0-3-96,0 1-592,0-3-272,0-1-161,0 0-368,0-5-1312,0-1-3362</inkml:trace>
  <inkml:trace contextRef="#ctx0" brushRef="#br1">21026 5676 1169,'0'0'11045,"0"0"-7876,0 0-1872,0 0-145,0 0 497,0 0-192,9 40-641,-9-23 64,0 1-95,-4 3-305,4-5-208,0-2-176,0-1-48,0-4-32,0 0-224,0-3-400,0-5-161,4 3-383,-4-4-641,0 0-624,0-2-1793,0-3-5410</inkml:trace>
  <inkml:trace contextRef="#ctx0" brushRef="#br1">21596 5872 12710,'0'0'3682,"0"0"-2274,0 0-335,0 0-273,0 0-464,0 0-240,20-7-48,-5 7 16,6 0 481,4 0 159,-2 2-304,3 0-144,-2-1-144,-5 1-96,-3-2 0,-1 3-80,-4-3-256,-5 0-320,-2 0-433,-2 0-912,-2-3-1536,-2 0-2514,-4-3 1089</inkml:trace>
  <inkml:trace contextRef="#ctx0" brushRef="#br1">21674 5961 12262,'0'0'3409,"0"0"-2721,36 0-127,-14 0 1296,4 0-529,0 0-623,-2 0-369,-5 0-272,-3 4-160,-8-1-769,-6 0-1808,-2 2-4386</inkml:trace>
  <inkml:trace contextRef="#ctx0" brushRef="#br1">23849 5629 12646,'0'0'5010,"0"0"-3441,0 0-849,0 0-256,0 0-144,26 18 449,-14 2 527,-1 3-431,4 2-33,1 0-272,-2-2-111,-4-2-209,3-3-128,-4-2-32,0-5-48,-1-4-32,-5-2 16,2-1 0,-5-4-496,0 0-705,0 0-256,0-7-1184,-5-4-2593,4-5-6676</inkml:trace>
  <inkml:trace contextRef="#ctx0" brushRef="#br1">23960 5602 3842,'0'0'6771,"0"0"-4850,-20 31-1137,19-16 897,-4 4 336,0 2-416,0 6-241,-1 0 65,1 1-161,-4 0-239,3-2-209,-4-2-191,5-4-369,-1-4-160,1-3-48,1-4-64,4-2-48,-3-7-753,3 0-815,0-13-1666,3-4-7363</inkml:trace>
  <inkml:trace contextRef="#ctx0" brushRef="#br1">24134 5648 16616,'0'0'4338,"0"0"-3506,-1 36 385,1-14 719,0 3-447,0 0-608,0-1-417,0-6-336,0-2-80,5-5-16,-3-3-112,1-5-545,1-3-783,-2 0-1425,-2-9-1297,2-4-6243</inkml:trace>
  <inkml:trace contextRef="#ctx0" brushRef="#br1">24277 5684 18536,'0'0'3026,"0"0"-2514,-21 40 1265,17-21 192,2 6-577,2-5-767,6-1-289,5-2-240,8-8-96,3-2 64,-1-7 0,5-2-32,-2-9-320,-3-3-144,-1-4-225,-5-3-207,-8-1-257,-3 1 145,-4 0-209,-6 5-191,-8 5 1152,-3 3 224,-8 5 160,2 1-32,-1 2-32,0 2 144,8 1-64,1 5-160,7 0-96,4-2-496,1 1-2033,3-1-3698,0-6-4210</inkml:trace>
  <inkml:trace contextRef="#ctx0" brushRef="#br1">24452 5397 11509,'0'0'9220,"0"0"-7043,28 0-1456,-12-2-385,0-2 432,0 3-448,-1-3-272,0 1-96,-8 3-880,-1-3-1089,-3 2-1328,-3-3-4179</inkml:trace>
  <inkml:trace contextRef="#ctx0" brushRef="#br1">24789 5260 17368,'0'0'3426,"-36"0"-2786,20 3-160,1 0 16,1 6-96,4-1-143,9-1-209,1 1-80,4 4 0,6-4-32,7 5 96,-3-1-32,3-1-113,2-1-31,-8 3 0,1 0 208,-6-1-16,-4 0-64,-2 3 48,0-3 96,-10 3 225,0-4-49,0-1-80,0-3 0,0 0-176,3-4 0,1-3-48,2 0-672,-1-4-705,5-5-1744,0-2-4147</inkml:trace>
  <inkml:trace contextRef="#ctx0" brushRef="#br1">24763 5233 13814,'0'0'3746,"0"0"-3026,32-10-560,-14 7 449,0 0 431,2-1-496,-1 1-367,-3 0-145,5 0-80,-6 3-561,-3 0-959,-2-3-2738,-2-3-7780</inkml:trace>
  <inkml:trace contextRef="#ctx0" brushRef="#br1">22146 5603 15383,'0'0'3842,"0"0"-2610,0 0 1,0 0 64,0 0-49,-3-3-416,3 0-207,0 0-209,1-1-192,8 0-128,7 0-16,10 1-144,5-1 16,7 4 64,1 0-48,0 0 80,-7 7-16,-3-2-16,-7 5 0,-11-4-16,-1 0 16,-2-2-16,-6-1-64,-2-1 32,0 0-48,0-1 144,-6 3-32,-2 1-16,0 5-16,-3 2 0,-2 7-32,-1 6-64,1 4 16,-1 3 32,-2-2 32,5 1-16,2-4 64,1-5-48,5-5 16,0-5 64,3-1-64,0-5 32,0-2-80,4-1-672,-4-3-849,2 0-480,-2 0-1393,0-7-3265</inkml:trace>
  <inkml:trace contextRef="#ctx0" brushRef="#br1">22640 5863 18184,'0'0'3074,"0"0"-2754,0 0 368,-10 27 497,9-22-641,-2-2-432,3-3-192,7-2-1169,0-8-2352,-1-8-6308</inkml:trace>
  <inkml:trace contextRef="#ctx0" brushRef="#br1">22814 5554 5250,'0'0'6691,"0"0"-4145,26-21-1330,-10 13 433,4 1-352,-1 0-225,2 3-272,-3 3-383,-5 1-193,1 5-144,-8 7-32,-1 4-16,-5 5 32,0 5 64,0 1 0,-5 3 32,-3 1-32,-4-3 80,2-1 80,-1-2 16,-1-4-63,-2-2 143,-1-4-32,4 1-160,-1-4-64,-1-2-96,2-4 48,3-2-64,4 0-16,2-4 48,2 0-32,0 0-48,6 0 16,8 0 32,2-2 0,3 0 0,3 2-32,3 0 80,-4 0-80,-1 2 64,-2 2 96,-4-3 128,-5 3-160,1 2-80,-5-3-16,-4 0 16,2 1-80,-3-4 0,0 2-416,0-2-256,0 0-529,-4-6-1408,4 0-3090,0-5-6018</inkml:trace>
  <inkml:trace contextRef="#ctx0" brushRef="#br1">23330 5621 10917,'0'0'6003,"0"0"-3106,0-25-2257,-5 20 337,-2-1-353,-3 1-352,-3 1-192,1 3-64,-3-2 0,-5 2-32,2 1-16,0 0 48,-3 4-16,1 1 16,4 2 16,2 4 0,3-1 16,0 5-48,9-1 48,2-2 64,2 1-80,9-1-32,4-3 16,6-3 32,4-3-32,1-3 32,-1-3-112,1-3 192,-5-3-111,-1-1 15,-7 1 48,-5 2-48,-7 1 16,-1 5 16,0 1 464,-1 0-48,-7 10-160,-3 6 112,-1 6 305,1 5-113,-1 3-160,0 0-128,1 0-127,6-7-81,-1 0-32,4-8-32,-1-3-16,3-6 0,0-2-48,0-4-224,0 0-529,0 0-687,0-10-545,5 0-1889,-3-4-4754</inkml:trace>
  <inkml:trace contextRef="#ctx0" brushRef="#br1">23467 5565 8356,'0'0'4866,"0"0"-3313,0 0-609,-25-3 209,21 3-145,3 0-368,1-2-239,4 2-161,3-4-160,3 1 96,6-1-96,0-1 16,4 2 400,4-3-32,-4 3-15,-3 0 79,2 3-144,-6 3-256,-3 6-64,-1 5-64,-9 6-48,0 4 368,0 6 112,-9 5-79,-1 2-81,-2 2-144,-2-4-16,2-2-32,-1-6 0,5-6 112,-1-3 112,6-7 0,0-2-16,3-5-79,0-1-161,3-1-16,4-2 80,-1 0-80,6 0-176,-1 0 272,-2 0-144,1-2 32,-2 2 0,-2-3-144,-1 0-97,0 2 17,-1-1 0,-2 0-112,3 1-144,-2-2-240,3 2-129,-1-2-944,1 0-512,-1 0-3089,0 1-4291</inkml:trace>
  <inkml:trace contextRef="#ctx0" brushRef="#br1">25141 5722 14599,'0'0'4210,"0"43"-2898,0-20 273,-4 0 144,-1-1-529,4-5-575,-3-6-145,4-4-224,0-4-112,0-3-112,0 0 144,0-6 0,0-7-144,0-2 48,0-9-96,-5-5 16,4-1 32,-3-4-48,-2-3 0,6-2 64,-5 1 48,5 0-208,0 3 16,5 3-16,5 2 96,0 7-176,1 2 16,5 4 128,4 4-32,-5 4 64,5 2-16,1 7-32,-4 0 32,2 9 0,-8 3-464,4 7 31,-6 5-15,-4 2 336,1 4-64,-6 0 0,0-1 32,0-2 144,-6-4 80,-3-6-48,-3 0 64,-2-3-96,-1-7 64,-1 2 32,-2-6 240,1 3-112,1-6-16,5 4-48,2-4 192,0 1 97,5 3-209,2-1-144,2 4-64,0 5-16,5-1 144,0 5 128,5 3-32,2-4-32,2 4-48,0-7 64,2-1 48,-1-6-80,1-2-16,-1-1-63,1-2-1,-7 0-48,-1 0-32,-2 0-48,-2-2-369,0-1-415,1 2-577,-5-2-287,0 0-577,0-1-1553,0 1-5891</inkml:trace>
  <inkml:trace contextRef="#ctx0" brushRef="#br1">25491 5738 14359,'0'0'3713,"0"0"-2240,0 0 80,-29-5 175,17 8-479,1 2-209,0 5-287,2 0-209,-2 1-176,7 1-176,3-2-96,1 0-48,1-4 16,7 1-48,0-6-32,2-1 32,2 0-64,1-3-176,-4-2-48,1-5-96,-4 1-64,-2 2 80,-4 1 272,0 0 80,-2 4 16,-5 2-32,1 2-16,3 7 96,1 1 192,2 5 96,0-4-224,10-1-80,1-3 0,4-3-176,1-2-880,1-2-801,-1 0-432,-3-2-1361,3-5-5826</inkml:trace>
  <inkml:trace contextRef="#ctx0" brushRef="#br1">25658 5791 16680,'0'0'3969,"0"0"-3280,0 0 655,0 0 465,-24-3-528,14 3-689,-1 0-384,1 6-48,-4 2-112,3 3 16,6-2 32,-2 3-32,7-2-64,0-2-16,5-2-16,6-4-128,0-2 128,3-4 0,2-7-208,1-3-160,3-6 64,0-1-32,-4-2-97,4-3 289,-5-1 160,-3 0-80,-4 0-80,0-2 224,-5 0-16,-3 5-144,-3 0 64,-5 6 32,3 6 192,-5 5 128,4 4 129,-3 3-65,4 8-64,3 8-32,0 7 208,2 4 48,4 6 17,1-2-49,5 4-128,0-8-128,0-3-128,-2-5-48,0-4-112,-3-3 112,0-2-64,-5-7 16,0 0-304,0-3-528,0 0-433,-1-3-560,-3-6-1616,2 0-4483</inkml:trace>
  <inkml:trace contextRef="#ctx0" brushRef="#br1">25893 5788 16904,'0'0'5810,"0"0"-5489,0 0-401,0 0 288,0 0 496,0 0-480,2 3-176,-2-6-1008,-5-2-1057,4-8-881,-2-3-1856,2-3-5795</inkml:trace>
  <inkml:trace contextRef="#ctx0" brushRef="#br1">25895 5557 5026,'0'0'9285,"0"0"-7941,0 0-1376,0 0 16,0 0 112,0 0 144,17 22-240,-14-7-544,0 1-2850,-1-5-5762</inkml:trace>
  <inkml:trace contextRef="#ctx0" brushRef="#br1">25997 5693 13814,'0'0'6131,"0"0"-4786,0 0-1009,0 0 1361,0 0 63,0 0-1039,-15 18-481,10-5-16,4 1-224,-1 2 16,2-3 16,0-5-64,0 1-32,2-5-48,4-1 96,-2-3-48,2 0 16,4-3-96,-5-1 48,1-1 16,-1 1 96,-4 3 16,-1 1-16,0 0-48,0 1 48,0 3 0,0 1 32,0 2-64,0 1-1073,8-5-1632,3-1-1569,0-2-4914</inkml:trace>
  <inkml:trace contextRef="#ctx0" brushRef="#br1">26135 5781 3778,'0'0'17000,"0"0"-15512,0 0-1392,0 0 320,0 0 753,0 0-433,-20 13-336,25-13-207,1-6-65,3 1-16,1-6-48,-5 0-16,6-3-48,-6 0 16,1 1-16,-1 1 16,-1 5-16,1 4 32,-5 3 16,0 0-272,0 12 112,-5 2 128,1 0 0,4 2-16,-5 0-1441,5-3-880,0-6-1521,5-3-3553</inkml:trace>
  <inkml:trace contextRef="#ctx0" brushRef="#br1">26275 5698 20537,'0'0'2001,"0"0"-1825,0 0 497,0 0 719,-29-11-863,15 12-385,-1 6-160,0 0-16,1 5 64,7-1-48,0 0 32,5 1-64,2 0 48,9-2-80,6 1 96,2-1 16,2-1 0,-2 1 80,3-2-64,-5-2 128,-6 1 496,-2-1-96,-6-3-352,-1 4-111,-8-2 207,-6 3-96,-6-3-176,0 1-352,-6 2-881,1-3-1728,-1-3-2066</inkml:trace>
  <inkml:trace contextRef="#ctx0" brushRef="#br4">3066 7162 7908,'0'0'5234,"0"0"-1920,0 0-1778,0 0-287,0 0 31,0 0-207,-8-15-209,8 15-239,0-4-177,0 4-64,0 0-96,0 0-128,0 0-32,4 4-208,6 8 160,3 4 240,4 8 689,5 1-161,0 2-352,0 0-47,-1-4-97,-2-2 16,-2-5-192,-5-2-96,-2-4-32,0 0 0,-4-4-16,-3-3-32,0 0-224,-3-1-272,0-2-289,0 3-223,-3-3-545,0 0-752,-3 0-1505,-1 0-3761</inkml:trace>
  <inkml:trace contextRef="#ctx0" brushRef="#br4">3217 7096 7011,'0'0'5107,"0"0"-2082,0 0-1648,0 0 79,0 0-319,0 0-369,-3 22-128,-3-6-79,-3 5 239,-1 6 321,0 5 63,-1 1-79,-1 1-321,-1-3-224,6-4-96,-2-5-111,6-6-209,-1-5-96,4-5 0,0-2-64,0-1-208,0-3-529,0 0-639,0-3-705,0-6-561,4-2-1503,-1-1-5924</inkml:trace>
  <inkml:trace contextRef="#ctx0" brushRef="#br1">4475 7134 10373,'0'0'4914,"0"0"-3249,0 0-1025,1-25 433,2 20-81,-3 3-288,0 0-159,0 2-193,1 7-144,2 6-192,-3 6 208,0 7 400,0 2-416,0-1-112,-4 0-48,1-4-48,2-8 0,-2-2 64,3-4-48,0-4-32,0-5-1088,0 0-1345,3-5-2578,-2-7-6338</inkml:trace>
  <inkml:trace contextRef="#ctx0" brushRef="#br1">4628 6877 14295,'0'0'2337,"0"0"-1953,0 0 656,0 0 337,27 36-497,-13-15 81,0 7-145,2 5-80,1 6 145,-4 2-17,-4 4-400,-2-3-239,-5-2-257,-2-3 80,-2-3 0,-6-6-48,2-4 32,-3-5 16,3-4 0,-1-4-16,3-6 0,-2-3-32,6-2-208,-3-7-1409,3-6-1585,0-5-4545</inkml:trace>
  <inkml:trace contextRef="#ctx0" brushRef="#br1">5738 7107 12774,'0'0'2753,"0"0"-1232,0 0 416,0 0-433,0 0-527,0 0-529,-3-22 0,-2 19-32,-3 2-159,-1 1-81,-5 0-112,-1 0 32,-5 0-112,-1 3 32,-1 4 0,-2 0-16,1 2 0,1 0 32,4 3-32,2 1 160,8 0 96,0 1-80,8-1-16,0 1-144,8-1 16,2-1-32,6-3 0,2-3 0,2-2 0,-2-2-32,2-2 48,-3-2 0,-1-3-64,-2-4-32,2-2-16,-4-3-96,1-2 32,-3-3 16,2-5 48,-4-1 96,0-6 16,-2 0 0,-2-7 80,-1 1-144,-2 1-32,-1 0-16,0 4-32,0 5 32,-1 4 112,-2 6-16,1 2-16,0 4 32,2 4 0,-2 2 16,2 3-64,0 0 32,0 2-112,0 0 31,0 0-15,0 4 32,0 3-336,0-2 320,-4 5 80,2 0 0,1 2 16,1 6-16,0 1 16,0 8 32,3 6 208,3 3 273,1 1 207,-2 0-240,1-1 48,-2-4-143,1-6-353,-2-5 16,-3-3-48,4-6 48,-4-3-16,0 0-16,0-4-16,0-1-32,0-4-16,-4 0-465,1 0-479,3-1-833,-3-9-496,3-1-2513,0-1-5731</inkml:trace>
  <inkml:trace contextRef="#ctx0" brushRef="#br1">5988 6895 5458,'0'0'3522,"0"0"-1649,0 0-368,0 0 95,0 0-207,0 0 48,-7 16 31,7-9-111,0 5-176,2 3 47,-1 6-111,3 2-145,1 3-240,-1-2 33,2 3-321,0-4-272,2-3-160,-1-2-16,5-2-32,-2-5 32,0-1 0,0-4-48,-1-3 96,0-3-16,-2 0-16,4-3 64,-2-6-64,0-1 32,3-2-32,-2 0 16,1-3-32,-1-1-32,0 0-32,-2-2-48,-2-1 48,-2-3 48,-3-1-112,2 0 32,-3-1 48,-3 0 16,-2-3-16,0 1-128,-2 2-288,-1 2 31,4 4 65,0 6 96,0 3 256,4 4 0,0 5 16,0 0-160,4 7 48,2 3 128,0 4-48,1-1-768,-3 2-1409,1-3-1329,-3-1-4386</inkml:trace>
  <inkml:trace contextRef="#ctx0" brushRef="#br2">3952 4799 11653,'0'0'3458,"0"0"-2434,0 0 161,-31-16 480,21 13-641,-1 0-271,-4 3-385,-1 0 32,-1 0-96,-1 3-112,3 1 16,0 3 64,4 3 48,0 0-143,6 2-81,3 1 32,2 1 96,3 0-128,10-2 0,3-4 0,6-5 16,1-3 16,3 0-48,-3-11 16,-1-2-144,-2-5 0,-4-1-112,-3-5 112,-6-1-32,-3 1 32,-4-3 64,0 0-32,0 0 16,-4 2-112,0 1-16,-2 7 128,2 1 64,2 3-80,2 4 48,0 2-16,0 2-32,0 1 64,0 4 0,2 0-64,5 7 32,-4 4 32,3 5-48,-2 5-16,-1 5-16,-3 2 0,0 6 144,0-2 144,-3 2 32,1-2 160,-4-2 225,2-4-241,3-5-240,-2-4-176,3 0 48,0-8-48,0 0-16,0-5-624,0-3-641,4-1-592,2-5-384,0-8-3249</inkml:trace>
  <inkml:trace contextRef="#ctx0" brushRef="#br2">4241 4590 9636,'0'0'4098,"0"0"-2673,0 0-785,0 0 977,0 0-96,0 0-465,-3-16-368,3 16-383,0 0-81,0 0-112,0 0 64,0 0-16,3 0 128,-1 0 208,0-2 241,0 2-177,-2-2-176,0 2-192,0 0-64,0 0-32,0 0-32,0 0 16,0 4-112,0 2 0,-2 2-16,0 5 16,-3 3 32,5 0-32,-3 5 64,2 1 48,-4-1 384,3 2 273,-4 0-209,4-2 128,-2 1-351,-2-1-177,2 1-32,2-4-48,-2-1 0,1 1 16,3-3-80,0-3 64,0 1-48,0-4 0,0-3-48,7-3 16,-1-3-16,4 0 80,5-8-32,-4 2 0,5-4 0,-3 3-64,-4-2-64,0 6-161,-2-1 33,-3 2-672,-4 1-625,0-2-352,0 0-1056,0-2-4402</inkml:trace>
  <inkml:trace contextRef="#ctx0" brushRef="#br2">4130 4703 13350,'0'0'3954,"0"0"-2289,0 0-161,0 0-111,0 0-449,0 0-383,36-6-65,-20 6 208,6 0-143,0 0-145,0 0-144,-1-2-80,-2 2-96,-5 0-16,-2-2-80,-4 0-432,-3 2-897,2-1-800,-3-5-1264,-1-1-3747</inkml:trace>
  <inkml:trace contextRef="#ctx0" brushRef="#br2">3830 4410 6579,'0'0'3089,"0"0"-655,0 0-1346,0 0-240,0 0 49,0 0-433,-6 0-384,6 0-64,0 0 16,3 1-32,0-1 48,3 2-48,2 2 224,4-3 369,6 1 335,4-2-16,8 0-191,5 0 63,6-2 32,7-1-95,1-5 15,5 5-352,-4 1 433,-2-1 79,-4 3-336,-9 0-336,-4 0-96,-6 0-32,-5 3-79,-3-3-1,-2 0-16,-2 0 16,1 0-16,-2 0 32,0-3-48,-1-3 64,-2 3-112,-3-1-1,-1 2-351,-5 2-336,-1 0-353,-9 4-735,-4 3-241,-3 0-2417,3 2-3490</inkml:trace>
  <inkml:trace contextRef="#ctx0" brushRef="#br2">4331 4007 9925,'0'0'6899,"0"0"-4738,0 0-897,0 0 369,0 0-480,0 0-401,-8-14-176,8 14-208,0 0-272,0 2-48,3 7 0,0 7 48,1 2 97,0 4 383,1 0 48,-2 3 0,1-2-351,2-3-161,-2-1-80,2-5 16,1-1 0,-2-7 32,0-1 32,4-5 16,-2 0 112,2-5 224,0-9-128,4-5-192,-2-4-128,3-7 32,-3-4-64,-2 1 0,-1-1-272,-2 2-48,-3 3-96,1 5 272,-4 7 128,0 1 32,0 7 48,3 2-64,-3-1 64,0 5-16,2 2 16,-1-2-96,1 3-32,-2 0-1425,0 0-976,2 4-592,-2-2-2434,0 2-4994</inkml:trace>
  <inkml:trace contextRef="#ctx0" brushRef="#br2">4295 3714 6099,'0'0'5890,"0"0"-3905,0 0-288,0 0 64,0 0-320,0 0-417,-12-11-272,16 10-383,4 1-145,2 0-16,1 0 32,9 0 64,-2 0 112,5 0 0,2 0 401,1-2-241,-1 0-288,-3 0-48,-2-2-192,-2-1-16,-5 2 0,-1 0-16,-4-3 16,-2-1-48,-2 1 64,-4 1-32,0-2 80,0 3-64,-4-1 17,-2-1-17,-2 3-32,0-4-16,-2 3 0,3-2 32,-3 3-65,2-4 65,0 0 1,2 3-17,0-2 16,2 2-81,1 2-207,0 2-336,2 0-368,1 0-529,0 3-928,0 0-2706,0 3-7474</inkml:trace>
  <inkml:trace contextRef="#ctx0" brushRef="#br2">3987 4104 8948,'0'0'5683,"0"0"-5011,0 0-256,0 0 929,-10-24-177,5 21-223,-2 2-433,0 1-304,-2 0 32,-4 0 32,0 4-16,-3 2-111,0 1-17,-2 4 16,0 2 80,1-1 16,1 4 0,0 2 160,3 0-160,8 0-112,-2-1 16,6 1 32,1-3-95,8 0-65,4-5 80,3-4-32,5-3 64,4-3-64,1-3 48,2-10-64,0-5-96,0-4-160,0-1-161,-5-5 65,-2-1-48,-4-1 32,-5-4 64,-3 0-112,-3-2 96,-1 0 96,-3 1 95,-1 4 65,0 0 0,0 5 0,0 2 48,2 0-48,-2 6 48,3-1-64,-3 4 97,0 3-65,0 3 144,0 3 32,0 2 32,0 4 0,-3 0-48,1 3-144,2 5-48,-1 5 64,-1 6-48,0 5 0,0 1 16,-1 7 128,2 1 160,-2 7 480,-1 1-95,4 2-33,-2 0 32,1-5-111,1-4-257,0-6-304,0-3 96,0-7-96,0-2 0,0-6 0,0 0 0,0-6 0,0-3-192,0-1-561,0-4-447,0-4-769,0-7-2785,-2-1-12102</inkml:trace>
  <inkml:trace contextRef="#ctx0" brushRef="#br1">20674 6247 2817,'0'0'4883,"0"0"-1906,0 0-2417,0 0 112,-27-10 881,23 9 128,-1 1-368,-1 0-209,1 0-160,-4 0-207,2 0 79,-6 4-128,1 3-63,-4 1 79,-3 5 193,3-1-209,-2 2-96,5 1-96,2-1-160,7 0-63,3-3-49,1 0-80,7-6-96,3 1 16,5-6-96,0 0 112,5-7-64,-5-5 64,1-2-176,0-2-32,-2-2-32,-2-1-48,-2-2-48,-1-2-1,-4-3 17,1-1 0,-4 4-64,1 2 80,-3 3 96,0 2 80,0 9 80,0 1-64,-3 3 32,1 3 32,2 2-32,0 9 32,0 3 144,0 5 384,2 6 113,1 5-177,1-1-96,3-2 32,-3-2-176,-3-4-32,3-3-48,-4-4-112,0-3 0,0-4-31,0-2-33,0 1-49,0-4-399,-4-2-432,3 0-497,-3 0-784,4-5-1200,0-3-2722,0-1-3105</inkml:trace>
  <inkml:trace contextRef="#ctx0" brushRef="#br1">20832 6234 9540,'0'0'6579,"0"0"-5202,0 0-128,0 0 591,0 0-431,-26-18-464,19 18-385,-2 4-160,5 2 32,-7 4 176,3-2-15,2 1-129,0 1-64,4 2 0,0-3-16,2 0-191,0-2-81,8-2-48,0-1 0,2-4-48,3 0 0,-2 0-16,0-6-16,-2-1-128,-2 1-161,-3 0 177,1 0 48,-5-1 32,0 2 48,0-1 16,-5 3-16,4 1 0,-4 2 0,5 0 0,-4 0 64,4 5-80,0 1 32,0 2-64,0-2 96,0 1-16,4 0-16,-2-1 64,5-1-48,-1-1-16,0-2-16,2-2 48,3 0-48,1 0 48,0-2-144,2-4 16,2-1-160,-2 1-240,-3-2 112,2 0-96,-6 0 272,2 1 176,-5 1 32,-2 3 16,-2 1 0,0 2 96,-6 0 48,2 2-48,-2 5 0,2 0-64,-1 4-64,5-2 48,0 3-16,0-3 64,6 2-48,7-6 32,-2 1-80,5-5 48,-1-1 16,4-1-16,-2-6 16,-1-2-32,-1-1 0,-4-1-32,-1-1 16,0 2-32,-5-3-112,-4 5-48,3 1 96,-4 1 112,0 4-112,0-2 64,0 4-32,0 0-16,0 0-64,0 4 64,2 1 32,0 1 32,-2 1-16,2 0 32,2 2-32,-4 0 0,5 3 64,-5 2-32,0 1 176,3 1 32,-1 3-112,-2 3-16,2-1-32,-2 5 0,0 1-32,0 0 16,-2-1-32,-3 2 48,-2-5-32,-1-1 16,0-2-64,0-6-32,-3-1-16,1-5 32,-3 0 80,4-7-64,-4-1 32,6 0-32,-2-6-32,4-5-208,1-4-224,0-4-352,4 3-81,0-3 273,0 1 416,4 2 176,1 2 16,4-2 48,2 3 96,4-1 192,1 1 144,2-2-112,0 3-208,2-1-96,-1 0 0,-2 5-16,-1 2 16,-3 1-64,-6 3-512,-2 2-560,-5 0-577,-5 0-1040,-5 0-1922,-1 0-5985</inkml:trace>
  <inkml:trace contextRef="#ctx0" brushRef="#br1">9529 7210 13478,'0'0'3058,"0"0"-1826,0 0 369,33-16-32,-15 15-305,0 1-319,4 0-337,0 0 0,0 0-48,-1 0-432,0 5-47,-4-2-130,-1 3-15,-3-1-1296,-6-1-1153,-1-4-2530,-3-2-9539</inkml:trace>
  <inkml:trace contextRef="#ctx0" brushRef="#br1">9626 7012 10677,'0'0'4002,"0"0"-1345,0 0-1248,0 0 239,0 11-111,0-2-464,-2 6-353,0 4-32,0 5 129,0 7-241,2 3-160,-2 4-288,2-3 32,0-3-128,0-3 0,2-6 16,0-5 0,0-8-80,0 0 80,0-7-128,-2-1-640,3-2-849,-3-5-544,3-6-1440,-3-7-5219</inkml:trace>
  <inkml:trace contextRef="#ctx0" brushRef="#br1">10225 7124 5603,'0'0'-48,"0"0"3249,0 0-1616,0 0-385,0 0 337,0 0-256,-6-17 127,6 11-207,0 0-369,0-1-304,4-1-111,5-4-97,2 3-208,3-5-80,2 1-16,4 1 48,-3 1 144,2 2 192,-4 3-160,-3 5-64,-2 1-128,-1 0 0,-2 4-48,-1 4 32,1 3 0,-2 4 64,-1 2 225,2 3 175,-3 5 64,1 0-192,0 0-48,-1 2-32,-3-3 1,0 0-1,-3-3-16,-2 1 32,-1-6 64,-2 2 96,-4-2-111,2-2-49,1 0-64,-4 1-128,-1 1-64,5-2-32,-6 1 32,4-2-32,-1 2 0,2-3-16,2-3 64,0-2-64,4-1 0,2-6-32,2-3-48,0-3-128,3-7-320,4-1 143,2 0 289,1 2 32,2 1 32,1 1 16,-2 4-16,1 2 32,2 2-16,2 2 48,0 0 32,3 4-32,0 1 48,2 2-16,-1 0 48,0-2-16,-2 0-31,0-4-97,-5 3 256,1-4 0,-4 0-176,-1 0 16,-3 0-32,-5 0 32,3 0-48,-4 0 48,3-4-16,-3 3-48,0-4-16,0 2-512,0-3-785,0 3-1008,0-1-993,-3-4-3153,-1 0 1265</inkml:trace>
  <inkml:trace contextRef="#ctx0" brushRef="#br1">10825 7339 7507,'0'0'4659,"0"0"-2787,0 0-879,0 0 47,0 0-63,0 0-273,-13-6-240,11 6-128,0 0-15,2 0 15,0 0-128,0 0-32,4 0-32,5-2-32,5-1-16,2-1 112,2 0 64,4 1 577,0-1-209,-3 4-224,0 0-160,-1 0-96,-3 0-112,-5 4-80,1-1 0,-4 1 64,-1-2-64,-2 0 16,-1-2 64,2 0-32,-3 0-32,2-2 64,-4-4-64,2 3-16,-2-2 32,0 1-48,0-2 16,-2 3 16,-4 0-48,0-1 48,-2 1 0,1-3 32,-4 2-32,-1-2-16,2-2 32,-2-2-16,1-5-32,1 3 0,-1-4-32,6-3 32,0 2-32,5-3 48,0 3-16,0 1-224,5-1 48,3 3 96,0-2 96,0 2 32,-1 1-48,2 0 0,-2 1 0,3 2 32,-4-1-32,4 1 32,-1 2-16,0-1-16,3 2 16,-2 1 32,5 2-16,4 0-16,1 4 32,-1 0-16,0 0 32,1 5 0,-1 7 16,-1-1-16,-4 3-16,-4 1 16,1-1 64,-3 0-64,0 1 0,-4-3 0,0 3 128,-3-2-32,-1 5 80,0 1-32,-3 0-112,-3 1 96,-2 2-80,0-2-16,-3 2 0,4-2 48,0-5-48,-2 0 16,2-4-32,-2-1 48,3-3 80,-3-1-48,2-1 65,0-3-113,1 1 32,-1-3-80,7 2 0,-4-2-16,4 0 0,0 0 48,4 0-96,3 0 32,2 0 16,4 0 32,0 0-48,6 0 48,-3 2 112,1 0 32,3 0 48,-2 0-64,0-2-48,-3 0-32,-1 0-16,-3 0-16,-1 0-16,-5 0-32,1 0 0,-2 0 32,-2 0-32,0 0-16,0 0-192,-2 0-384,0 0-577,-6 0-688,1 0-3905</inkml:trace>
  <inkml:trace contextRef="#ctx0" brushRef="#br1">11627 7132 11029,'0'0'3570,"0"0"-1265,0 0-1313,-32-1 161,19 4-241,-3 4-304,-3 2-143,6 0-1,-4 0-48,8 0-32,-1 0-128,6-2-80,2 2-128,2-3-32,6 2 0,8 0 0,2-3-32,8 1-16,-1 0 48,6 0-64,-5 1 80,1 0-32,-8 2 0,-2 2-16,-7-3 48,-8 3-48,0 0 32,-4-2 16,-9-1-16,2 2 64,-7-1 177,-1-1 223,0-1-192,-1-1-176,1-3-48,2 1 16,3-2-48,3-2 0,0 0-16,6 0-32,1-2 64,4-3-224,0 0-608,0-3-481,6 3-384,1 0-1040,-2-1-2017,3 3-3762</inkml:trace>
  <inkml:trace contextRef="#ctx0" brushRef="#br1">11817 7314 17592,'0'0'3282,"0"0"-2738,0 0-128,0 0 689,-7 23-465,3-17-512,2-1-96,-1-4-16,3 1-560,-4-2-529,4 0-960,-3-3-3137,1-8-7444</inkml:trace>
  <inkml:trace contextRef="#ctx0" brushRef="#br1">11814 7083 11269,'0'0'4514,"0"0"-4146,0 0 65,0 0 63,0 0-432,0 0-144,-2 6-2001,0 6-4194</inkml:trace>
  <inkml:trace contextRef="#ctx0" brushRef="#br1">11920 7346 7315,'0'0'7828,"0"0"-5699,0 0-624,11-25-241,-5 16-191,2 0-449,0 0-224,1-2-224,2 2-64,-2 1 16,0 0 32,1 3-16,-3-1-47,1 6 63,-2 0 144,3 0-80,-2 9-176,2 1 32,2 2-64,-3-1 32,0 1 0,1 1-48,-3-5 32,1 0-32,-2-3 16,-1-1 0,-1-3 0,-3-1-32,1 0-1089,-1-7-1744,0-2-5971</inkml:trace>
  <inkml:trace contextRef="#ctx0" brushRef="#br1">12322 7220 16936,'0'0'2881,"0"0"-2065,-32-7 625,19 7-304,-2 4-497,0 5-256,0 2 240,4 3-271,1 4 31,0 0 16,4 1-80,4-1-16,2 1-192,0-4-16,2-3-64,8-2-16,1-4 48,1-1-16,4-5-32,2 0 0,2-10-64,0-1-240,0-5 0,-3 1 80,-1-2 16,-4-2-16,-4 3 32,-3-2-80,-5 4 176,0-2 80,-5 3-48,-6 4 80,-4 2-32,0 2-32,-1 3 0,2 2-16,-3 0-17,3 2-719,3 5-673,1 0-287,2-2-1058,5-3-2272,0-2-4146</inkml:trace>
  <inkml:trace contextRef="#ctx0" brushRef="#br1">12293 6897 9508,'0'0'2273,"0"0"-1536,0 0 719,-20 23 81,17-10-64,-1 1-465,2 6 209,2 5-241,0 6 193,0 2 111,0 4-175,2 7-497,-2 1-160,0-1 65,0-1-177,-4 2-96,-4-6-96,2-1 96,0-6-112,1-5 96,0-4 32,1-3-128,2-7-64,0-3-64,0-2 96,2-5-144,0-3-592,2 0-913,2 0-415,0-5-722,-1-1-2240,-1 2-4658</inkml:trace>
  <inkml:trace contextRef="#ctx0" brushRef="#br1">12778 7112 11637,'0'0'2690,"0"0"-1682,0 0 49,0 0 207,0 0-191,0 29-289,10-12 208,5 0-399,-2 3-49,1 1-160,2-1-176,-2-2-32,-3-2-96,-2-1-32,-1-3 0,-5-1-16,2-4-48,-4 0 48,-1-4-48,3 3 32,-3-2-160,0-3-496,0 1-465,0 0-735,0-2-1170,-3-4-2048,3-3-2177</inkml:trace>
  <inkml:trace contextRef="#ctx0" brushRef="#br1">12993 7052 5603,'0'0'3841,"0"0"-2352,0 0-304,0 0 47,0 0-239,0 0-273,-15 9-96,12-1 145,1 1-161,-4-1 0,4 7-48,2 0 49,0 4 31,0 4-48,0 2-16,0 1 33,0 0-81,0-3-96,0 0-48,-3-3-47,2-2-97,-3-4-80,-2-1-64,1-3-80,1-4 0,-1 0-16,1-6-657,4 0-687,0-6-785,0-5-3698,0-4-6210</inkml:trace>
  <inkml:trace contextRef="#ctx0" brushRef="#br1">13419 7236 5458,'0'0'3426,"0"0"-849,0 0-896,0 0 432,0 0 96,0-20-432,0 17-160,4 1-385,3-1-303,7 3-193,3-3-160,6 3 160,4 0-63,1 0-273,1 0-304,1 0-48,-2 0-48,-5 0 32,-3 0-144,-7 0-368,-5 0-417,-7 0-287,-1 0-209,-6 0-144,-3 0-640,-2 3-1184,-5-2-1345,3 1-1745</inkml:trace>
  <inkml:trace contextRef="#ctx0" brushRef="#br1">13930 7092 11029,'0'0'2673,"0"0"-1248,0 0 32,0 0-97,23-33-671,-4 23-145,0-3 128,3 1 289,2 3-49,-3 3-96,0 1-255,-5 5-369,-2 0-160,-5 2-32,-1 5 16,-4 2-48,0 0 48,-2 6 0,-2 2 0,0 3 16,0 3 0,-6 3 0,1 0-32,-6 1 64,2-3 0,-1 3 112,-5-1 160,4-3 288,-4-2-31,4-3-145,1 2-144,2-6-144,1-2-32,7-4-96,-3-1 16,3-5-64,0-2 0,6 0 16,2-5 32,1-3-48,2 0 16,4-2-16,-3-1 16,2 5 0,2 0-16,0 2 32,0 3-16,-2 1 16,2 0 0,-1 1-16,-1 5-16,-1-2-16,-6 2-512,2 1-112,-6-3-33,-3 0-31,0-3 288,0 1-97,0-2-431,-3 0-561,-4 0-1056,1-5-2721,0-2-4019</inkml:trace>
  <inkml:trace contextRef="#ctx0" brushRef="#br1">14346 7284 864,'0'0'10277,"0"0"-7268,0 0-1344,0 0-272,0 0 144,0 0-353,36 7-111,-16-7-353,5 0-224,6-4-192,0-5 161,-3 0-225,-4-3-48,-2 2-112,-9 0-48,-3 1 0,-5 1-16,-5-2 0,-3 0-112,-4-1-16,-6 2-16,-3-4 112,3 4-112,-5-3 48,2 0 32,0-1-65,1 1-95,-1-1-32,1-1 192,4 0 32,2-1 48,4 1-32,5-2 80,0 2-64,11 1 32,9-1-32,5 2 16,6 4 16,1 1 192,3 7 81,-1 0-257,-3 6-16,-4 4-64,-5 2 16,-4 3-16,-7 1 0,-2-2-32,-6 2-48,-3-1 0,0 0 16,-6 1 63,-1 3 17,-3-1 0,-1 0-32,1 3 16,2-2 48,1 1 1,1-2 47,1-2 96,1-2-16,3-1 0,1-6 48,0-2-48,10-5-80,1 0 0,5-4 32,6-4-64,2-1-48,1 2 32,2 1-32,-3 3 32,-3 1-16,-1 2 16,-8 0-64,-2 5-48,-8 2-304,-2 2-561,-9 0-863,0-1-1378,-2-5-5218</inkml:trace>
  <inkml:trace contextRef="#ctx0" brushRef="#br1">15198 7034 10821,'0'0'2433,"0"0"-1376,0 0 47,0 0 209,-24-6-353,14 1-224,0 3-223,-2-2-113,-4 3-32,-1 1 96,-4 0-112,-3 4-79,2 4-65,1 5 80,1 5-80,5 7 192,4 2 544,3 2-271,8 4-161,3 1 0,8-6-272,9-1-176,5-5 0,4-9 16,2-3 0,1-9 145,2-1-161,-5-7-16,-3-3-48,-8 0-593,-4 0-527,-8-1-465,-6 2-752,-2 1-1665,-11 0-2113,2 4 529</inkml:trace>
  <inkml:trace contextRef="#ctx0" brushRef="#br1">15392 7118 9460,'0'0'5107,"0"0"-2418,0 0-1184,0 0 239,-33-18-543,27 21-561,-3 6-192,-1 7-79,2 2-49,3 3 256,5 3 144,0-5-287,9 1-241,5-6-160,6-5 0,-2-5-32,4-4-16,-2 0 16,-3-6 32,-1-2 0,-6-5-16,-4-1 48,-2-2-128,-2-1-32,-2-2-160,-2-2 47,-4-1-191,-2 4-32,0 0 176,-1 4 80,-4 3 112,1 6-144,-1 3-112,-3 2-241,-1 7 49,1 4 96,1 0-48,1 1-145,7 1-607,2-4-1313,5-1-2434,0-2-3280</inkml:trace>
  <inkml:trace contextRef="#ctx0" brushRef="#br1">15709 7016 7940,'0'0'7795,"0"0"-5634,0 0-1104,-35-2 63,18 2-143,0 3-385,2 1-176,-1 1-80,3 1-128,6 1-80,3 1-96,1 2 32,3-1 32,7 3-96,4 0 65,3 1-81,4 0 64,1-1-16,4-1 16,-4-2-48,-3 1 48,-2-2 0,-5 0-32,-2 0 16,-7-1-48,0-2 0,-4 1 48,-3-1 16,-4-2 0,-3-1 48,-2 2 64,3-2 80,-4-2-80,1 1-176,3 2 48,1-2-64,1 1 32,0 3 0,7-2-48,-1 3-368,5 0-401,0-2-527,0 0-497,5-2-1537,3-2-3345</inkml:trace>
  <inkml:trace contextRef="#ctx0" brushRef="#br1">16251 7075 8452,'0'0'7699,"0"0"-5922,0 0-1745,0 0 48,0 0 465,-10 31 143,16-15 64,4 0 145,0 4 31,5 0-416,-2-5 16,1 0 65,-2-3-161,-1-1-224,-2-6-96,-3 2-144,-2-5 80,-2 1-48,-2-3-464,0 0-256,0 0 15,-5 0-271,0-5-705,-1-2-3425,1-2-5699</inkml:trace>
  <inkml:trace contextRef="#ctx0" brushRef="#br1">16480 7043 10069,'0'0'3377,"0"0"-2512,0 0 431,0 0 337,-25 34-272,16-17-433,1 1-192,-4 5 81,2 0 175,0 1-176,1-5-367,1 1-193,-1-6-112,3-5 16,2 0 16,2-5-160,2-4 16,0 0-160,5-6-624,2-4-705,2-3-2001,-1-1-3073,1-2-2225</inkml:trace>
  <inkml:trace contextRef="#ctx0" brushRef="#br1">16440 7066 5539,'0'0'7011,"0"0"-4850,0 0-1089,0 0 209,0 0 256,0 0-289,-2 12-319,2-5-17,0 2-128,2 2-31,4 2-145,-1-3-80,6 1-144,-2 1-32,6-2-47,1 0-145,-1-3-32,1 0-48,-4 1-16,1-3-32,-2 1-16,-6-2-48,-5 2-240,0-3-369,0 3 49,0-3 64,-9 1-192,2-3-497,2-1-528,-3 0-1008,2-1-2930,0-8-3425</inkml:trace>
  <inkml:trace contextRef="#ctx0" brushRef="#br1">16640 6964 5859,'0'0'5474,"0"0"-2320,0 0-1634,0 0-191,0 0-401,0 0-63,0 0-97,-4 36 97,-3-11 463,-6 3-95,0 6-97,-2-2-143,1 0-321,-2-3-208,5-5-48,2-7-208,0-3-63,7-5-145,0-6 32,2-3-257,4 0-831,5-6-1217,0-9-1665,2-4-6467</inkml:trace>
  <inkml:trace contextRef="#ctx0" brushRef="#br1">15923 7090 13638,'0'0'3218,"0"0"-2274,-36 4 801,20 5 0,-1 2-609,1 3-175,0 4 63,9 2-255,2-3-337,5 1-144,5 1-32,6-8-176,7 1 0,2-8-96,0-1 32,3-3 64,-1-3-96,0-7 16,-4-1-16,-2-5-16,-7 2-80,-2-5-64,-5 3-32,-2-2-192,-9-1 96,0 4-49,-5 0 177,-4 6 96,-2 2 48,0 3-16,0 4-48,3 0-288,1 4 144,4 5 48,6 2-721,4 0-1024,2-2-1376,0 0-2434,4-6-2881</inkml:trace>
  <inkml:trace contextRef="#ctx0" brushRef="#br1">15963 6783 6179,'0'0'4850,"0"0"-3473,-12 27-289,6-17 817,4 2-320,-3 0-497,5 7-351,-5 0-65,5 8 176,0 4-15,0 9 159,0 6 1,0 2-209,-4 5-304,-3-3-272,-2-2-128,2-7 96,-2-4 16,-1-6 49,5-8-97,1-6-16,2-6-80,-3-3 16,5-7-80,0-1 0,0-1-464,7-10-1025,-1-4-1585,1-1-3761,-1-5-4946</inkml:trace>
  <inkml:trace contextRef="#ctx0" brushRef="#br1">10238 7705 5619,'0'0'4177,"0"0"-2288,0 0-944,0 0 63,0 0-79,0 0-241,-4-4-288,4 3-208,0-3 0,3 1 64,-2-1 65,2 0 47,0-1-80,1-1-80,2 0 128,0 0-112,2-1-48,3-1-80,-2 0 80,2-1 97,2 0 15,-4 4-48,2 0-160,-3 1-16,-3 2-80,3 0 64,-1 2-64,0-1 16,3-1-16,-1 2 32,2 0 32,-2 0-48,4-2 0,1 1 0,-5-2 64,4 0-80,-1 1 96,-3 0 48,4 0 0,-6 1-32,3-2 32,-3 3-80,5 0-48,-5 0 32,1 0-48,0 0 32,0 0-32,-4 0 0,1 0 0,0 0 32,0 3-32,-2-2 0,2 1 32,-1 2-48,5-2 16,-4 2-32,3-3-16,0 1 16,0-2-48,-1 3 0,2-1 16,-2-2 0,-3 2 64,3-2-16,-1 1 32,-3-1 0,1 0-16,-1 3 32,1-3-32,-4 1 32,4-1-16,-3 2-32,3 0 48,1 0 0,0-1-32,1 1 0,3 0 64,-2 2 16,2 1 32,-2-3-128,-1 5 64,2-3 0,1 1 0,-2-1 64,-1-3-16,2 5 0,0-3-64,-1-1 64,0 0-48,1 1 0,-2-1-48,2-1 64,-5 2-48,3 0-32,1 1 80,-1 0-64,-3-3 32,1 3-32,0-1 32,1-1-16,0 1 16,-3 1-32,2-2 48,-2 2-64,1-3 48,1 3 0,1-3-32,1 4 32,-1-4 0,-2 3-32,3-3 16,0 1 16,-1 2 0,2-3 32,-1-1-48,2 4 16,-3-2 0,3 0-16,-1-1 48,-1 3-48,1-2 0,-1-1-16,1 3-16,-2-2 64,1-2-64,-1 3 32,2-3-16,-1 0 48,1 0-16,-2 0-32,1 0 48,3-3-48,1-3 16,-2-1 0,5 1 0,1 0 0,-3-1 16,1 2-64,0-1 64,-2 3-16,0-1 0,0-2 0,-2 5 16,-3-1-16,2-1 0,-4-1 0,2 1 0,-4-1-32,4 0-32,-4-2 48,3 3-112,-1-2 64,0 0 0,1-1 32,-2-1-16,2 2 64,-1-1 0,1 1-16,-1-3-16,-1 3 0,0-2 48,2 0-32,0 2-16,-1-2 16,2 1 32,-3 0-32,0 2 16,2 0 0,-3 1-16,2 1 32,-3 0-48,0 2 48,0 0 16,0 0-16,0 0-48,0 0 16,0 0-16,0 0 16,0 0 16,0 0-32,0 0 32,0 0-32,0 0 0,0 0 16,0 0 16,0 0-16,0 0 0,0 0-16,0 0 0,0 0 32,0 2-48,0 0 48,0-1-16,0 1 0,0 0 0,0 0 16,0-1-32,0-1 32,0 0 0,0 3-32,0-3 48,0 3 0,0-2 48,3 1-48,-3 0 64,3 0-32,-1 1 16,-2 1-32,2 0 32,0-1 33,0 3-65,3-1 80,-2-2 128,1 2 432,2-1-608,0 0-32,1 1-32,0-1-16,0 2 64,2-3-80,-2 2 32,-1 1 0,1-1 0,-4-1-16,1 0-32,-2-1 64,2 2-32,-4-3 0,0-1 0,2-1-32,-2 0 48,3 0 32,-2-3-80,3-2 80,-2 1-80,2-3 32,-1-1-48,3 0 64,-6 1-128,5-2 32,-1 2 64,-2-1-48,0 0 96,1-1-48,0 1 16,-2 1 48,2 1-16,-1 0-64,0 1 32,-2 1 48,2-2-32,0 3-16,-2 1-16,2 1 64,-2 1-80,2-3 32,-2 3-32,1 0 16,-1 0-16,0 0 16,0 0 0,0 3 0,0-2 16,0 1-16,0-2 32,0 3-32,0-1 32,0-2-32,0 3 48,0-2-32,0 3 16,3-3 64,-3 3-32,0-1 32,2 0-48,-2 1 0,1 0-64,-1 1 64,3-1-48,-2 0 32,2 1 16,0-1-32,1 1 48,1-2 528,1 2-480,1-1-47,1-2-1,-2 2-32,4-1 32,-1-1 0,-2 2-48,-1-2 32,2 0-16,-2 2 16,-1 0-64,-1-1 48,1 3-32,0-2 32,-2 1-32,0 0 16,3 1 16,-2-1-32,2 2 16,0-3 0,3 1 32,-4-2-16,1 1 0,3 0 32,-4 0 64,1-2 16,0-1-80,0 3 48,2-1-48,-3-1 16,2 0-64,2-1 96,0 3-48,2-2 48,-1 0-64,2-1 32,2 3-32,-1-2-48,-2-1 32,1 3 0,0-2 32,0-2 0,-1 3-16,0-3-16,-1 0-32,1 2 48,2-2-16,-1 0-32,2 0 32,-1 0 16,1 0-48,2-2 80,0 2-64,-3-1 16,3-1 0,-1 2 16,-4-2-16,1 2-32,1-1-16,-4-2 0,2 3 32,-4-1-16,2 1 48,2-2-80,-2 0 64,2 0 0,-1 1-16,0-3 0,1 0-16,-1 1 48,2-2-48,0-2 64,-1 1-64,-1-1 32,1 0-16,-1 2 16,-3-2-48,1 1 80,0 1-48,0 1 0,-2-1 16,3 3-32,-3-2 64,-1 0-80,1 1 48,0-1-32,1 0 32,0 0-16,2 0 0,-2-1 0,2-1 48,2 2-64,-3-1 16,-1 0 32,2 2-32,-3-1 0,-2 2 32,-3 0-48,2 1 16,-3 1-16,0-2 0,0 2 0,0 0-64,0 0-416,0 0-160,0 0-225,0-2-303,-3-2-1185,-2 1-2209,0-3-4707</inkml:trace>
  <inkml:trace contextRef="#ctx0" brushRef="#br1">11057 7916 9620,'0'0'4114,"0"0"-1585,0 0-1776,-25-24 479,9 21-159,-4 1-337,-4 0-320,-1 2-111,-4 4-81,4 2-176,-1 5 0,5 4 16,1 1 16,5 3 64,2 2 80,5 3 32,6-1-32,2 4-16,0 0 288,10-1 33,0-1-49,-1 0-48,1-2 192,0 1-175,-4-2-49,-2-1-64,-4-4-192,0 1-32,0 0-96,0-2 32,-4 2-32,4-2 0,0 2-48,0-2-64,0 2-352,0-3-337,3-2-479,0-2-97,0-3-400,0-5-1552,-1-3-3362,-2-11-656</inkml:trace>
  <inkml:trace contextRef="#ctx0" brushRef="#br1">10744 8231 3922,'0'0'9764,"0"0"-7667,0 0-784,0 0-97,0 0-207,0 0-353,-2-1-320,10 1-128,1 0-16,7 0 305,3 0-97,4-3-80,6 0 96,0-2 337,1-3 111,-1 3-240,-3 0-416,-4 1-96,-3 3-192,-4-2 80,-5 2-96,-4-1 48,-2 2-144,0 0 144,-3 0 0,2 0 0,-1 0 48,0 0-64,-2 2 32,2-1-320,-2 2-304,0 0-449,0-1-448,-4-2-1488,-1 0-4034</inkml:trace>
  <inkml:trace contextRef="#ctx0" brushRef="#br4">3250 8983 8852,'0'0'9140,"0"0"-7987,0 0-1185,0 0 32,0 0 0,0 0 48,-4 0-80,4 1 32,0 1 0,0 0 32,0-1 144,0-1 80,0 3 16,0-3 144,1 0 113,-1 0 127,0 2 16,0-1-16,0 3 49,5 4-257,3 7-80,4 8 128,1 6 465,3 3-305,2 0-448,0-2-208,-1-3 32,-4-7 16,-1-6-16,-2-3-48,-3-6-208,0-1-256,-4-3-433,-1-1-431,-2 0-369,0-3-448,-3-4-1585,-3-4-2945</inkml:trace>
  <inkml:trace contextRef="#ctx0" brushRef="#br4">3442 8956 14935,'-3'28'4082,"1"8"-2370,-3 5 129,1 7 368,0 4-576,1-2-352,-2 0-593,1-7-288,3-4-16,-2-9-144,3-4-111,0-9-65,0-4-80,0-8-289,0-3-719,0-2-1041,0-10-1793,-2-9-4129</inkml:trace>
  <inkml:trace contextRef="#ctx0" brushRef="#br4">4461 9025 9284,'0'0'5939,"0"0"-3298,0 0-1888,38-22 191,-18 17 657,4-1-225,1 1 1,-2 4-385,-3 1 17,-2 10-417,-7 5-240,-1 4-96,-7 4-128,-3 4 17,0 2-65,-7 1-16,0 1-48,-6-2 0,1 1 48,1-4-32,-1-1-32,2-3 48,0-5 0,2 0 48,2-7-48,2-1-16,4-5 0,0-3 16,0-1 96,4 0 256,7 0-224,2 0 48,3 0 64,4 0-15,3 2-65,-3-2-16,2 2-128,-2-1-48,-2 2 48,-1-1-96,-5-1 64,-4 1-80,0 0-352,-4-1-209,0-1-303,-4 0-417,0 0-720,0-1-512,0-4-1745,0-3-5490</inkml:trace>
  <inkml:trace contextRef="#ctx0" brushRef="#br4">4876 8773 10517,'0'0'7123,"0"0"-5522,0 0-1041,32 41 929,-16-7 15,1 12-671,-1 9 63,-1 7-15,-4-1-673,-1 3-384,-5-5 176,-5-6-48,0-3 64,-3-7 48,-2-6 80,-5-7 416,0-5 384,-3-7-335,0-5-417,1-5-192,1-8-176,0 0-737,3-13-1376,2-5-2017,1-2-6034</inkml:trace>
  <inkml:trace contextRef="#ctx0" brushRef="#br4">6299 8883 6403,'0'0'7587,"-9"48"-4817,5-16 31,-3 4-160,0 3-816,3-1-801,-1-4-367,-2-3-433,5-6-192,-2-3 0,0-4 16,4-6-64,0-3 48,0-3-48,0-5-688,0-1-961,0-4-336,0-8-4770</inkml:trace>
  <inkml:trace contextRef="#ctx0" brushRef="#br4">5907 9017 11765,'0'0'3042,"0"0"-1794,0 0-111,0 0 95,0 0-399,0 0-353,-6-8-384,-1 8 16,4 0-80,-5 0 32,-2 0-48,-3 0 16,0 5-32,-5-2-32,0 0 16,-2 3 32,-2 1-64,-1 2 48,3 0 32,0 1-80,2 2 80,5 3-16,0 0 352,7-1 209,0 2-193,6-2-160,0-1-48,11-2-64,0-3-48,4 0 64,4-7 32,1-1-16,0 0-80,2-5 32,-1-2-64,0-3 16,-4 2-32,1-3-16,-3 1-96,-2-1-288,-1-4-16,-5-1 160,2-2 144,-3-3-32,-4-5-208,1-1 192,-1-8 79,-2 0-15,3-4-208,-3-3-32,0 5-144,0 3 32,0 6 256,0 8 160,-5 6 48,2 5 128,-1 5 80,0 4-96,-1 0-32,1 5-16,3 4-32,-1 4-48,2 1 0,0 4-16,0 5 144,0 8 304,2 2 257,1 9 239,-1 1 257,3 1 127,-4 2-255,2-3-289,-1-7-272,0-4-95,-2-7-289,2-5-128,-1-8 64,-1-3-64,2-5-32,1-4-561,-2-2-1440,2-11-1040,-3-4-3762</inkml:trace>
  <inkml:trace contextRef="#ctx0" brushRef="#br4">6082 8984 448,'0'0'10229,"0"0"-6820,0 0-1856,0 0 0,0 0-112,0 0-65,14-16-479,-14 19-33,5 6-320,0 4-64,3 9 1505,2 5-560,0-1-705,4 3-143,-3-3-129,2-4-224,1-4-160,-2-5-16,-2-2-16,-1-6-32,-1-2-240,-2-1-561,-2-2-847,-2-4-593,-2-2-272,0-5-2146,-2-2-6690</inkml:trace>
  <inkml:trace contextRef="#ctx0" brushRef="#br4">10021 9217 5907,'0'0'-352,"0"0"2705,0 0-641,0 0-735,0 0 127,-3-3 385,3 3 32,0-3-81,0 3-223,-3-1-497,3-1 177,0 0-97,-3 2 64,3-2-95,0 2-97,0 0-176,6 0-143,3 0-209,2 0-64,5 0 304,0-1 352,4 1-32,0-2-223,-2 0-289,-5 1-128,2 1-32,-5-3-64,-2 3 32,-5-2-32,2 2 0,-4 0-513,-1 0-351,0 0-272,0 5-129,-4 0-1008,2 0-2609,-1-2-5475</inkml:trace>
  <inkml:trace contextRef="#ctx0" brushRef="#br4">10601 9015 6355,'0'0'3810,"0"0"-1201,0 0-256,0 0 64,0 0-512,0 0-384,-10-25-337,10 19-239,0 1-193,0 2-48,6-5-192,3 0-207,2-1-145,1-2-80,7 2-32,-4-2-16,5 2 16,-2 4 0,0 1-32,-3 3 32,-3 1-80,-3 0 16,2 3-80,-2 4 64,-4 5 48,1 5 160,-1 0 272,-1 5 32,1-1-80,-1 1-31,0 1-33,-1-1-32,-1-3-64,1-1-96,-3-2 0,0 2 112,0 1-32,-5-3-32,-2 2 49,-2 1-97,-2 0-64,-1-1-160,-1 2 64,-2-3-16,5 0 48,-4-4-112,4 3 16,1-8 96,2 1-80,1-4 64,1 0-49,3-5 17,0 0 16,2 0 0,0-3 16,0-2-48,0-3 0,4 2 16,1-2 64,5-1 32,0 4-48,5-1 113,-2 2 95,6 2 16,-2 0-96,1 2-48,2 0 0,-3 4-64,3 0-16,-5 2-32,-4-2-32,-2 1 48,2-3 32,-6 1-32,-2 0 0,-1-3-16,2 0 48,-2 0 16,2 0-48,1-3 32,0-2-16,-1 1-48,0-1-144,-1-1-304,-3 2-561,0 0-656,0 2-736,0 0-640,-3 0-1745,-1 0-5443</inkml:trace>
  <inkml:trace contextRef="#ctx0" brushRef="#br4">11057 9253 16311,'0'0'4034,"0"0"-3265,0 0-49,0 0 32,33 0 641,-18 0-192,5 0-433,-1 0-224,1 0-128,-2 0-176,-1 1-144,-3-1-64,-1 0 17,-3 0-49,-1 0 0,2 0-65,-3-1 1,-1-2 16,0 0 48,-3 1-32,1-2 16,-2 3 64,-1-5-48,-2 3 16,0-4 0,-2-2-64,-4-2-112,-2-2 32,-1-2-80,-4-4-48,1-4 64,-2-1 80,2-6 16,1 3-64,-1-2 128,4 0-48,0 4 80,0 0 0,3 6-16,1 0 32,3 4 48,-1 3-80,2-1 96,0 2 96,6 2 80,4 0-16,2 2-160,5 2 0,5 1-16,2 3-16,4-1 0,-1 2-160,2 0 32,-3 2 80,-3 1-32,-1 2-16,-5 0 32,-1 3 16,-4 0 16,1 1-32,-4 2 48,-1-1-64,0 5 32,3-3 0,-4 4 32,-1 3 80,0 0 0,-2 1-96,-4 2 32,0-1 16,0 0-48,-7-1 64,2-2-128,-6 0 128,4-4-80,-1 0 16,-2-3 16,4 0 16,-1-2 0,4-1-80,-1 0 112,3 0-80,1-1 113,0 1 79,4 0 64,2 1 32,1-1 0,2 1-64,0-2-32,2-2 80,2 0-208,1-2 16,4-2-32,2-1 96,2 0-47,-1 0 63,3-1-96,-2 1 32,-4-3-48,-2 3 16,-3 0-32,-4 0-64,-8 0 48,-1 4-224,0 0-529,-10-1-511,-3-1-1041,3-1-1649,-4-1-5282</inkml:trace>
  <inkml:trace contextRef="#ctx0" brushRef="#br4">11943 8970 8804,'0'0'6259,"0"0"-4402,0 0-849,0 0-127,-37-3 63,28 4-176,-7 5-175,1 0-145,-1 2-128,-3 3-32,3-3-176,2 2 144,7-1-32,2-5-80,4 2-79,1 0-97,10 1-17,4 1-111,2 3 112,6 5-80,-2 0 160,3 4 16,-4 1 16,1 2 225,-5 1 79,-4-3-144,-5-1-128,-3-2 48,-3-5 272,0-3-128,0 1 80,-7-6 113,0 0 31,-3-3-16,-2-2-128,-2 0-128,-1 0-80,-1-3-96,0-3-16,1 3-16,1-2 33,1 2-49,0 0-16,7 3-48,-2-2 15,2 2-143,5 0-368,1 0-704,0 0-865,0 0-689,1 0-2224,5 0-10357</inkml:trace>
  <inkml:trace contextRef="#ctx0" brushRef="#br4">12190 9127 20121,'0'0'3570,"-12"26"-2658,7-12 321,0-1-1,4 0-415,1-2-593,0-4-176,3-4-80,4 1-448,-3-4-897,-1 0-1136,-3-5-625,0-4-3473</inkml:trace>
  <inkml:trace contextRef="#ctx0" brushRef="#br4">12168 8844 13590,'0'0'4898,"0"0"-4273,0 0-577,0 0 80,0 0 112,0 0-160,6-17-224,-6 24-1073,0 1-2128,0 0-1025</inkml:trace>
  <inkml:trace contextRef="#ctx0" brushRef="#br4">12337 9170 14006,'0'0'2482,"0"0"-1906,0 0 864,0 0 385,0 0-288,0 0-625,22-11-303,-16 2-1,2-1 48,0-1 33,0 2-145,-3 2-304,4 0-96,-1 4-80,0 3 224,2 0-176,-3 6-16,3 5 144,0 1 209,0 3 175,2 1-320,-2-4-176,0-1-32,0-2-80,-2-3 16,-3-3-32,-3 0-32,1-3-48,-3 0-480,0 0-465,0 0-447,-5-5-913,2-4-929,-3-1-4097</inkml:trace>
  <inkml:trace contextRef="#ctx0" brushRef="#br4">13115 9029 6867,'0'0'4050,"0"0"-1601,0 0-976,0 0 15,0 0-159,0 0-192,0-6-353,0 6-240,0 0-64,0 3-15,0 0 31,0 2-144,0 0 0,0 5 112,0-2 17,0 3-113,-4 0 16,2 0 112,0-1 48,-1 3-223,3-2-97,0-1 16,0 1 112,0 0-16,0 0-64,0 2-112,0-3 241,5 1-177,-1-1-80,0 1 48,-1-3-144,2 1 16,0 1-32,0-3-16,0 0-16,-3 0 48,2 0-64,1 0 64,-4-1-48,3 1 16,-2-1-16,1-2-32,-2 2 16,3-3 16,-4-1 16,3 0-16,-1 0 0,1 0 0,0-2 16,2 0-16,-3 0 32,6-2 0,-2-4 16,3 1-16,-4-2-32,3 2 32,-1-3-32,2 1 0,-2 0 0,-2 0 16,0 3-16,-2-1 16,0 0-32,1 1 64,-2 1-32,1-3-32,-2 2 32,2-1-16,-1 0 32,-2-2-48,2-2 32,-2-2 16,0 0-16,0 0-16,0-5-80,0 5 64,0-2-32,0-1 32,0 3 16,-2-1 0,0 4-64,-1 1 96,3-2-32,-1 2 0,-2 1-32,1 0 48,2 0 0,-2 1-48,0-1 48,1 2 16,1 1-48,-2 1 32,2 2-16,0-1 0,-3 1-32,3 0 48,0-3-96,0 3-32,0-1-64,0-1 112,0 2 32,0-1-16,0-2-80,0 2 160,0 1-64,0-2 16,0 2 64,0 0-80,0 0 0,0 0-32,0 0-305,0 0-383,-1 0-304,-1 2-241,-2-1-352,1 3-1168,-3 2-2882</inkml:trace>
  <inkml:trace contextRef="#ctx0" brushRef="#br4">12734 9030 7475,'0'0'3378,"0"0"-1185,0 0-160,0 0-64,0 0-384,0 0-257,-8-4-239,-3 12 79,-4 3 1,1 3-177,3 3-239,-4 7-161,4 5 48,3-1 32,4 1 65,2-1-321,2-4-304,9-7-128,4-4 0,5-8 16,-1-3 0,3-2-192,4-7-288,-4-4-81,1-5 97,-2-2 416,-2-1 16,-5-2-112,-3-3-672,-2 0 15,-3 1 353,-4 4-160,0 1 496,-7 4 128,-2 3 192,-7 3 608,1 4-223,-6 2-145,0 2-256,-4 0-80,5 0-96,-1 3 0,6 0-560,0 1-689,5-2-432,6-2-928,4 0-1457,0-6-4962</inkml:trace>
  <inkml:trace contextRef="#ctx0" brushRef="#br4">12776 8700 816,'0'0'10661,"0"0"-8308,0 0-800,0 30 304,1-11 336,2 7-224,0 4-465,1 10-47,-4 6 112,0 6-209,0 4-639,-7 2-241,-4 1-64,2-3-80,-4-5-63,4-2-241,2-10-64,2-7-17,1-6 49,2-6-80,2-5-48,2-9-384,2-2-496,1-4-689,0-4-1216,-3-7-1137,-2-1-5603</inkml:trace>
  <inkml:trace contextRef="#ctx0" brushRef="#br5" timeOffset="110626.63">13826 9172 11733,'0'0'2482,"0"0"-946,0 0-223,0 0 368,0 0-305,-13-9-383,11 9-305,2-3-96,0 3-144,2-2-191,7-2-33,0 0 0,7 1-80,1-1 48,7 1 80,4 0 448,1 0 49,-2 1-257,1 1-144,-5 1-80,-3 0-128,-6 0-96,-3 0-32,-2 0-32,-3 0 0,-4 0 0,0 1-48,-2-1 32,0 0-160,0 0-144,0 0-48,-2 0-112,0 0-449,-2 0-607,0 0-353,1 0-1137,3 0-2720</inkml:trace>
  <inkml:trace contextRef="#ctx0" brushRef="#br5" timeOffset="111176.66">13857 9334 6899,'0'0'-640,"0"0"3713,0 0-1856,0 0-193,0 0 289,0 0 176,0 0-145,0 0-271,-2 0 15,0 3 145,0-3-289,-2 4-111,2 0-97,-1-2-144,0 0 0,0-1-95,2 2-1,-1-3-64,2 1-64,-2-1-176,2 0 16,0 2-47,0-2-1,4 2-16,3-2 128,4 0 208,3 0-80,3 0-32,3 0-15,5 0-65,-5 0 0,5-2-32,-4 0-16,0 1-64,-5 1 96,-3-3-48,-1 3-64,-4 0-80,-1-1-48,-4 1-64,1 0 80,-2 0-64,0-2 0,-2 2 96,2 0-144,-2 0 112,0 0-112,0 0-16,0 0-336,0 0-368,0 0-353,-2 0-415,0 0-769,0 0-657,-2-2-2416</inkml:trace>
  <inkml:trace contextRef="#ctx0" brushRef="#br5" timeOffset="116854.07">15947 9042 10101,'0'0'3441,"0"0"-2384,0 0-913,0 0 2289,0 31-400,3-16-497,-2 1-255,-1-4-401,3 1-31,-1-2-177,-1-4-128,4-1-191,-5-5-145,4-1-96,-3 0 208,4-7 112,-5-3-112,1-3-224,-1-4 48,0-2 32,0-2-64,0-1-15,-3-3-33,-1 0-16,0 0-32,1 0 16,1 0 48,2 2-48,0 2-64,5 2-64,0 2 64,5 7 0,3 0-32,0 5 32,-1 3 32,1 2 0,2 4-16,-3 6-1,-3 3 34,1 4-17,-2-1 32,-1 3 0,-6 0 32,4-1-32,-5-2-128,0 0-1,-6-1-15,-3-3 80,-1-1 16,-1-2-48,-7-2 64,1-2 0,-2-1 32,0-4-32,3 0-16,0 0 32,5 0 0,5 0-192,5 0-320,1 3-576,10 0-881,3 3 320,4 0-848,0-3-2802</inkml:trace>
  <inkml:trace contextRef="#ctx0" brushRef="#br5" timeOffset="114181.4">15063 9216 7635,'0'0'8052,"0"0"-6099,0 0-176,0 0-416,0 0-513,33-11-112,-7 11 353,4 0-273,4 0-336,1 0 193,1 2 239,-4-1-544,-4 2-208,-7-1-144,-4-1-64,-4-1-32,-3 4-592,-6-4-721,-4 0-544,0 0-528,-4 0-2097,-6-4-6675</inkml:trace>
  <inkml:trace contextRef="#ctx0" brushRef="#br5" timeOffset="113747.06">15144 8832 12886,'0'0'2017,"0"0"-1569,0 0 1425,0 0-625,0 0-159,0 0-257,-4 3-399,4 18 271,0 5 656,0 4-175,0 4-48,3 0-337,1 0-176,-3-6-192,1-4 17,2-2-161,-2-7-160,0-3-80,0-4 0,1-3-16,-3-3-256,3-2-881,-1-2-960,-2-5-1456,0-3-4675</inkml:trace>
  <inkml:trace contextRef="#ctx0" brushRef="#br5" timeOffset="116186.14">15742 9079 7716,'0'0'3697,"0"0"-2400,0 0 336,1-27 416,-1 20-385,0 2-431,0 0 15,-1 0-559,-8 5 31,0 0-144,-4 0-15,-1 5-209,1 5-16,-3 2-32,3 7 48,-2-1 64,5 1 65,6 0-49,4-2-128,2-3-32,9-1-32,5-8-16,-2-2 48,7-3-96,-1-4 1,-1-9-145,-1-4-64,-3-4 16,-2-2 16,-6-4-16,0 2 16,-5-2-129,-2 1-31,-6 1-96,-4 2 64,-3 4 32,-2 4-16,-5 6 192,1 5-112,-3 4 112,0 0-176,2 5-128,4 3-401,2-1-447,8 0 79,2 0-335,4 0-897,4 0-1361,7-3-512</inkml:trace>
  <inkml:trace contextRef="#ctx0" brushRef="#br5" timeOffset="113234.43">14646 9159 5651,'0'0'5570,"0"0"-3745,0 0-128,0 0 272,0 0-321,0 0-559,-5 0-449,6 0-144,5-2-111,4 0-129,3 0 0,0 1 0,1-2-128,2 2 16,-2-1 112,-3 2-96,2 0-176,-6 0 0,1 0 0,-1 0 0,-6 0-32,3 0-128,-4 3-320,0 0-160,0-3 63,0 1-607,-2 1-1105,0-2-1905</inkml:trace>
  <inkml:trace contextRef="#ctx0" brushRef="#br4">10742 9579 8900,'0'0'2801,"0"0"-704,0 0-1184,0 0-65,0 0 113,0 0-257,-3 3-432,4-3-192,3-2-64,0 2 16,-2-1-64,3-1 32,2 0-16,0-1 64,-1-3-224,5 0 288,1-1-48,1-1-64,3-3 32,4 0 160,-2-2 288,2 3-31,2-1-1,-1 2-16,1 1-64,0 0-80,0 3-144,0 0-48,-4 0-48,2 2-48,-1 2 80,1-3-16,-4 2 65,0-1-33,0 0 32,-2 0 32,0 0 48,-1-1-112,0 1-16,1 1 0,-5 0-48,1-2-16,0 3 32,0 1-64,-2-2 16,3 2 0,-2-2 0,2-2 32,-1 3 32,5-1 0,-4 1-64,2-2 16,-2 2 16,1 1-16,-3 0-16,0 0 16,-1 4-48,-3-3 32,2 2 48,1 1-96,-3-2 80,0 1-16,3-1 0,-1 0 16,2 0-48,0-2 96,4 0 32,-2 0 32,-1 0-80,2 0 64,0-2-16,-2 0-96,-2 2 16,1 0 16,-4 0-64,0 0-16,-2 0-16,0 0 0,-1 0 96,0 0-96,0 2 32,1-2-48,-2 2 48,4-2 16,-1 2 0,-1 0-48,1-2 48,3 3 48,-4-1-48,3 0 32,0-1-32,2 2 0,-2 0 0,3 0 16,-2 1-32,2 2 32,4-3 48,-1 0-48,-2 1 0,1 0 0,1-1 32,-1-1 16,-2 0-48,1 1 0,-4 0-16,2 0 16,-3 0-32,4-1 32,-3 1-32,-1 1 48,2 2-48,-1-3 16,2 1 16,-3 1-16,1 0 17,0-1 15,2 1 64,-2-2 0,4 2-16,-4-2-64,0 0 112,1 1-144,2 0 16,-3-1 48,1-1-80,-3 1 48,3 1-32,1-1 32,-4 0-48,2-2 64,-2 1-32,3-2 32,-2 0-32,-1 0 0,-1 0 32,3-2 0,-2-2-32,3-3 16,-4 2-16,2 0-16,-4-1 16,2 1 0,-2 2-16,-1 0 16,0-3 48,3 2-80,-3 2 32,2-2 16,-2 3-32,0-3 48,1 4-32,-1-1 0,0 1-16,0-2 32,3 2-16,-2 0-32,-1 0 16,4 0-16,-2 0 16,1 0 0,0 2 32,0-1-80,-2-1 16,3 2-16,-4-2 32,2 0 48,-2 0 0,0 0-16,2 0 48,-2 0-32,0 0-16,2 0 16,-2 0-32,2 0 0,-2 0 16,3 0 0,-3 0 16,4 2-48,-1-1 32,1 2-32,-1-2 80,2 5-64,1-3 48,0 5-32,1-3 0,1 2 16,2 3 64,0-4-32,0 1 32,1 2 112,-2-2 0,2-2-48,-2 1-32,-2-3-32,2 1-48,-1-2 16,-2-1-32,2 2-16,1-3 16,1 0 0,-2 0 0,3 0 0,-4 0 0,4-3-16,-6 2 0,3-1 0,-4 1 0,0-2 16,-1 0 0,0 0 16,-1-1 0,0-2-32,-2 1 0,2 2 0,1-3 0,-3 3-32,4-1 0,1 1 16,1 3-16,-2-3 0,2 3 16,0 0-32,-1 0 64,4 4-48,-4-1 64,3 3-32,0 0 0,-2-1 16,4 0-16,0 3 0,0-3 16,-1 2 0,4-2-16,1 0 16,2-1 0,-2 2-16,2-5 16,-1 3 0,0-4 0,-2 1 0,1 1 16,-2-2-32,0 0 48,0 0-32,-3 0 16,1-3-16,0-1 0,-4-1-16,4-1 16,-4 1-32,0 0 16,2-2 16,0 2-64,-1-1 96,3 1-96,-1 0 80,-1 0-32,-3 2 16,2 1-32,1 1 32,-4-3-16,-1 2 16,4-2-16,-3 1 0,-1-2 32,3-1 0,-2 1-64,1 0 64,-4-1-48,3 1 16,-4 1-16,5 0 0,-4 3-32,3 1 16,1-2-16,-2 2 48,1 0-32,0 0 16,1 0 0,-1 2-16,-4-2-32,3 0-256,-3 0-48,2 1-160,-2-1-1,0 0 145,0 0 112,0 0-176,0 0-417,-2 0-335,-1-1-241,0-1-1088,-1-1-3186</inkml:trace>
  <inkml:trace contextRef="#ctx0" brushRef="#br4">11287 9787 13270,'0'0'4882,"0"0"-2961,0 0-880,0 0 31,0 0-207,0 0-257,29-5-304,-9 3 384,5-1-127,7-1-273,1-3-80,2 0-160,-2-2-16,-3 2 0,-5 0-96,-5 2-464,-5 3-369,-6-1-656,-7 3-480,-2 0-47,-2 0-1586,-9 3 464,-2 0-6338</inkml:trace>
  <inkml:trace contextRef="#ctx0" brushRef="#br4">11478 9504 10997,'0'0'4162,"0"0"-2113,0 0-480,0 0-193,0 0 49,4-24-641,-4 21-416,-5-2-127,-2 3-161,-2 0 16,-1 2-64,-5 2-32,-1 5-32,1 5 48,0 3 16,-1 1-32,3 3-16,3 1 80,4 1 16,4 2 48,2 2 192,2 2-32,7 1-80,-2-1 32,3 0-256,0 0-16,-1 0 48,-5 0-48,1-2 16,-3 0 48,-2-4-48,0 0 0,-4-6 32,-3-1 0,4-1-64,-3-5-192,2-2-192,1-3-304,0-3-881,0 0-768,3-3-1649,-3-4-4930</inkml:trace>
  <inkml:trace contextRef="#ctx0" brushRef="#br5" timeOffset="122635.46">16613 9247 1169,'0'0'10628,"0"0"-7282,0 0-1729,0 0-81,0 0 1,0 0-272,-12-9-193,15 9-448,4-4-367,9 4-113,0 0 16,8-5 368,2 4-176,-5-1-144,4 0 96,-8 0 16,-1 2-175,-3-2-97,-6 2-80,-1 0 112,-4 0-32,-1 0-64,-1 0 32,0 0 0,0-2-48,0 2-48,-1 0-385,-3 0-479,0 0-33,0 0-735,-2 0-1490,2 2-2608</inkml:trace>
  <inkml:trace contextRef="#ctx0" brushRef="#br5" timeOffset="123369.34">17216 8906 9716,'0'0'3330,"0"0"-2097,-32-29 655,17 24-31,0 2-464,0 1-449,-5 2-415,4 2-289,0 5-128,6 4 32,0 1 32,4 4 144,3 2 128,3 3 48,0 5 17,6 1-97,2 0 16,3 7 16,-1-3 81,2 3-129,-4-6-96,0-1-112,-4-2-112,-2-4 0,-2 1-48,0-6 48,-4-1-80,-1-3 64,-1 0-48,-3-3-16,4 1-224,-4-5-784,3-2-625,3-1-480,0-2-1377,2-4-2913</inkml:trace>
  <inkml:trace contextRef="#ctx0" brushRef="#br5" timeOffset="123973.97">17031 9172 6019,'0'0'2577,"0"0"-96,0 0-1056,0 0-1,0 0-79,0 0-16,-13 0-49,13 0-255,6 0 287,4 0 33,3 0-145,7 0-175,5 0-209,2 0-207,3 2 47,-5-2 0,0 0-192,-5 0-224,-3 0-143,-7 0-65,1-2-48,-6 0 16,1-1 0,-4 1-177,-2 0-175,0-1-272,-4 1-497,-4 2-607,0 0-321,-3-1-1329,-2 1-4241</inkml:trace>
  <inkml:trace contextRef="#ctx0" brushRef="#br5" timeOffset="125018.02">17429 9161 7315,'0'0'5779,"0"0"-3554,0 0-656,0 0 192,0 0-193,0 0-415,-22 17-145,19-5 113,-1 2-1,4 4-111,0 1-113,7 0-63,6-3-353,7-2-96,1-3-160,2-6-128,1-2-16,-5-3-80,2-1 80,-4-6-80,-3-4 16,1 1 0,-5-3 16,-4 1-48,-1-5-16,-1 1 0,-2 1-32,-2-4-64,0 1-64,0 1 0,-6 0 32,2 3 0,0 2 80,-2 1-96,4 5 80,-2 3 96,3 1-80,1 2-177,0 0-271,0 0-672,0 2-497,1 1 144,1 1-544,0-2-2433,-2 0-6371</inkml:trace>
  <inkml:trace contextRef="#ctx0" brushRef="#br5" timeOffset="114718.98">15193 9441 5939,'0'0'7203,"0"0"-4850,0 0-528,0 0 160,0 0-432,0 0-481,-14-16-240,7 16-431,-2 3-113,-2 6-16,2 2 80,0-1-144,3 1 96,3 2 80,3-3-31,0 1-129,2-2-48,3-2-16,6 0-64,-4-5-32,3 0 64,2-2 16,-1 0 48,-1-5-16,1-4-80,-1-2-48,0 1 0,-2-2-64,-3 0 0,-1-1 64,-1 1-48,-3 2 32,0-1-32,-4 1 48,-7 4-32,-3 0 0,3 5-32,-7 1 32,0 0-96,0 1 64,2 6-48,3 2 32,1 2-48,4 3 80,3 2 48,1 4-32,4-1 128,0 4-32,4 0 64,1 4-112,3-5 1,-3-1 31,3 3 192,-2-5-96,2 1 32,-1 0-48,-2-2 160,-1-1-144,-2 1-112,-2-2 16,0-1-64,0-1 0,-4 0 16,1-3-32,-1-4-16,-3-2 0,3-1-16,0-4-560,3 0-753,-1-9-1520,-1-1-1601,3-9-5715</inkml:trace>
  <inkml:trace contextRef="#ctx0" brushRef="#br5" timeOffset="117547.38">15660 9347 7107,'0'0'5075,"0"0"-3779,0 0 321,0 0 576,0 0-448,0 0-433,0 0-447,1 5-225,20-3 176,6-2 49,12 0-129,10-4-144,5-1 577,8-4-257,-1 0-351,0 4-33,-12 0-240,-7 0-160,-10 4-48,-15 1-112,-6 0-384,-9 0-352,-2 1-689,-13 5 48,-3-1-320,-4-1-1328,1 2-2850</inkml:trace>
  <inkml:trace contextRef="#ctx0" brushRef="#br5" timeOffset="118135.17">15794 9605 6899,'0'0'4146,"0"0"-3330,0 0 65,0 0 1120,0 0-320,0 0-305,-5 14 305,-10-7-272,0 2-449,-5 4 48,-6-1 257,0 4 128,5 3-417,1-2-320,10 0-383,4 2-65,6-7-128,8 0 112,10-2-64,3-7-32,3-3-16,3-2-48,-4-9-64,-4-1-160,0-3-32,-8-4 80,-5-2 64,-2 3 64,-4-4 16,-4 1 0,-5 2 32,-4-3-32,-3 1 0,-1 3 16,1 3 16,4 3-272,-2 5 111,6 3 49,2 4-208,3 0-256,1 9-272,2 1-289,0 4-319,7-1-577,-1 2-929,3-3-2576</inkml:trace>
  <inkml:trace contextRef="#ctx0" brushRef="#br5" timeOffset="118647.2">15882 9648 12758,'0'0'4946,"0"0"-3793,0 0 575,0 0-159,0 0-768,0 0-177,14 7 80,-3 0-144,4 2-288,1-4-127,1-2-97,2 0 64,-5-3-160,3 0 96,-6-6-16,3-2-48,-5-2 32,-2 1-16,-3-1-16,1-1 48,-4 2 0,-1-1 16,0 2-16,-1 3-16,-4 3 0,3 2 0,-1 5-48,1 8 48,-1 5 192,3 5 464,-1 7-64,-2 3-63,2 2-145,1-1-128,-3-4-80,3-1-80,0-8 0,0-3-112,0-5 64,0-4-192,0-6-336,0-1-817,0-2-1200,0-7-640,0-7-4931</inkml:trace>
  <inkml:trace contextRef="#ctx0" brushRef="#br3">28710 11243 11605,'0'0'2385,"-26"-3"-1104,10 3 480,-4 0 80,-2 3-481,0 5-415,0 2 63,6 4-143,2 1-49,7-1-288,7 0-336,0 0-16,11-3-160,4-3 80,6-5-32,0-3-64,2-2 32,-1-10-16,-1-4-48,-2-2 0,-6-6 16,-4 0-96,-4-3-48,-5 1-48,0-1-176,-8 0-96,-4 4 96,1 4 224,-5 5 112,-2 5-1,2 5 49,-2 4 33,0 0-49,7 3 16,1 3-81,4 1-703,6 1-705,0 1-1200,10-2-1489,5-1-4498</inkml:trace>
  <inkml:trace contextRef="#ctx0" brushRef="#br3">28623 10917 5843,'0'0'6787,"0"0"-5619,0 0 17,0 0 736,0 0-208,31-4-609,0-2-128,5 0-127,10-1 79,4-1 49,-3 3-97,-5 1-256,-6 2-415,-4 2-113,-8 0-144,-9 0-65,0 2-607,-5-2-368,-7 0-369,-1 0-288,-2 0 80,0-2-1088,-4-1-2673</inkml:trace>
  <inkml:trace contextRef="#ctx0" brushRef="#br3">28730 10686 1361,'0'0'3905,"0"0"-3360,0 0 1584,0 0-481,0-27-719,0 22 415,0 0-191,-5 0-65,1-1 65,-1 3 16,-5-1 255,-2 2-175,1 2-241,-5 0-127,-1 4-65,0 4-64,-1 5-175,1 1-17,6 1-176,2 1 112,2 0-176,7-2-176,0-3-112,11-3-112,0-2 64,5-2-16,2-4 16,-1-4-32,3-8 80,-4-6-16,3-5 0,-2-4-32,-5-6-32,-2 0-16,-4-1-128,-4-2-272,-2 6-272,-2 1 239,-5 4 193,-9 6 304,5 3 48,-5 5-80,1 2 16,-4 5 0,3 1-144,3 3-112,0 0 208,2 3-496,5 3-689,3 1-688,-2 2-1136,5-1-1233</inkml:trace>
  <inkml:trace contextRef="#ctx0" brushRef="#br3">28864 10659 14118,'0'0'2306,"-20"43"-1346,14-21 833,2-2-112,-1-5-913,5-2-336,5-8-320,1-3-80,6-4 96,0-8 48,2-9-96,-1-7 16,2-4-48,-5-4-64,-5-4 0,-1 3-64,-4-2 80,0 2 0,-4 1 0,-1 4 0,-4 1 64,3 3-48,1-1 0,0 5 48,4-1-64,1 6 80,6-1-80,4 2 32,0 3 0,6 4-32,-1 1 0,5 5 0,-4 3 0,-1 3-48,-3 8 64,1 4-96,-7 2 16,-1 5-80,0-1 80,-5 4-32,0-2 80,0 1 16,-7-4-48,-1-3 64,-2-4-32,0-2 48,-4-3-48,1-2 32,-3-1 0,2-3 16,3 1-64,2-1 64,3 1-96,4-2-496,2 1-1249,0 1-2369,2-1-5762</inkml:trace>
  <inkml:trace contextRef="#ctx0" brushRef="#br3">29471 10896 6259,'0'0'544,"0"0"2465,0 0-1376,0 0-416,0 0 127,0 0-15,-23 5-144,23-5-113,0 0-31,0 0-273,0-2-80,0-3-192,0 0-255,7-4-129,2-2-48,1 1 32,0-1-16,5-2 48,-4 5-32,3 0 80,-3 3-32,-6 1-48,1 4-80,-4 2-16,-2 7-16,0 3 96,0 4-32,-2 0-16,2 2 32,0 0-32,0-3 96,5-3-48,6-3-32,-2-4 48,6-1 16,1-4 289,-2-2-17,-1-5-96,1-2 16,1-3-112,-4 1-256,-2-2 32,0 3 16,-2 1 0,-2 1-272,-3 3-320,2 1 31,-4 4-591,0 0-1265,0 0-2033,0 0-2209</inkml:trace>
  <inkml:trace contextRef="#ctx0" brushRef="#br3">29412 10762 6115,'0'0'2881,"0"0"-1280,0 0-433,0 0-159,0 0-1,-19 9-175,19-7-305,0-2-208,0 0-48,0 0 32,0 0 97,0 0 79,0 0 80,0 0-16,0 0-48,0 0-111,0 0-113,0 0 0,4 0-80,-2-2-80,4-3 96,1-1 0,0-3 16,2 0 16,2-1-144,-2-3 65,1 4-33,1 1 96,-6 0-64,1 3-48,-2 2-96,1 3 0,-5 0-48,1 0 48,-1 4-16,5 5-16,-3 2 48,1 2 16,2 1 0,3-1-16,-1-3 16,4-1 0,0-5 96,2-2-80,2-2 64,-1 0 128,-1-6 128,-1-1-63,2-2-161,-4 0-32,-2 0-112,-2 3 16,1-2-80,-2 0 48,-1 3-112,-2 2-353,0 1-287,0 1-705,-2 1-1264,0 0-2241,0 0-5091</inkml:trace>
  <inkml:trace contextRef="#ctx0" brushRef="#br3">30129 10675 6003,'0'0'5474,"0"0"-3761,0 0-624,0 0 95,0 0-175,0 0-449,-5-19-416,4 16-80,-4-2-48,0-1 96,-3 2 112,0-2-16,-2 1 144,-4 2 81,-2 0 175,1-1-224,-1 4-208,-4 0-96,2 0 64,0 7 112,-2 4-32,3 2 145,3 4-65,-2 3 64,6-1-112,4 1 32,2 0-112,4-1-96,1-4-32,8-1-16,4-5 48,1-2-80,5-4 64,1-3-48,3 0 16,-1-6-32,0-1 32,-2-3-16,-4-2 32,0-1-80,-5 1 96,-2-1-64,-2 0-32,-4 3 32,2-1 16,-5 2-32,0 0 32,0 2 0,0 3-32,-2-2 32,-1 2 16,-2 4 0,0 0 16,-1 0-64,1 5 16,0 4-48,1 2 48,4 5 64,0 2 65,0 3 63,9 2-64,1 7 32,1-2-48,4 4 64,1 1 112,-6 0-224,1-2 64,-5-3-48,-2-1-96,-4-1-32,0-3 32,0 3 112,-1-3 336,-8-2-64,3-1-79,1-2-113,-1-2-16,-3-2-80,4-1-80,-6-5 32,6 1-16,-7-4-32,0-1-16,1-4 80,-2 0-80,-1-1 32,0-8-80,3-2-272,-4-2-193,5 0-127,2 0-32,3 2-129,3 4 241,0 4 48,2 3-641,0 0-1664,2 0-1681,2 1-6051</inkml:trace>
  <inkml:trace contextRef="#ctx0" brushRef="#br3">28871 11112 12294,'0'0'1840,"0"0"-383,0 0 544,0 0-656,35-16-785,-20 14 64,1 2 33,6 0-97,-2 0-224,0 0-64,-1 0-64,-4 0-64,-8 0-32,2 0-112,-7 0 32,-2 0-48,0 2 48,-2-1-96,-7 3 112,-2 2-48,-5-1-32,2 4 64,3 2-96,-2 3 96,4 2-32,1 4 0,2 1 80,0 3 32,2 0 16,4 1-160,-2-4 32,2-1-16,0-1 16,0-5 1185,0-4-897,2-1-224,-2-2 112,6 1 176,-2-3-224,2-2-80,-1 1 16,5 0 0,0-1-16,5 0 1,-4 1-65,4 2 48,-4-3-16,-2 0-32,4 1-33,-5-2-303,2 0-304,-5-2-192,1 0-49,-1-2-607,-4-4-1202,2-3-1696,-3-1-7779</inkml:trace>
  <inkml:trace contextRef="#ctx0" brushRef="#br3">28906 11307 2513,'0'0'8900,"0"0"-6499,0 0-1744,31-11-33,-10 11 1233,-1 0-208,6 0-257,1 0-287,2 0-305,-3 0-208,0 0-208,-4 0-143,-4 0-209,-7 0-32,-2-2-225,-4-2-559,-5 0-753,0-1-640,0-2-2257,-10 0-8964</inkml:trace>
  <inkml:trace contextRef="#ctx0" brushRef="#br3">17765 10784 12262,'0'0'4578,"0"0"-2785,0 0-641,0 0 353,0 0 480,21 27-577,-16-15-511,0 1-129,6-2-352,-2-1-96,2-3-112,4-1 129,-4-5-257,4-1-16,-2-3-16,0-6-32,-4-2 0,-3-3-288,0 0-113,-2 1-111,-2 1 96,0 3 272,-2 3 128,0 5 16,0 1-64,-4 1 96,2 7 0,-1 2 224,-2 5 176,1 2 65,2 3-129,-2 3 144,3 1-80,1 3-160,0-1-64,0 1 1,0 0-49,0-4-112,1-3 80,3-3-256,-2-3 64,2-5 16,-4 1 0,0-7 64,0-1-48,0-2 16,0 0-224,0-2-481,-4-5-1008,0-5-1728,1-3-2066</inkml:trace>
  <inkml:trace contextRef="#ctx0" brushRef="#br3">18191 10847 15559,'0'0'4258,"0"0"-3682,0-34 145,-2 22 543,-2-1-415,-1 2-145,-6 1-240,2-2-320,-6 7 64,-1 1 128,-2 4 97,0 0-193,3 11-80,-1 3 208,7 5 512,-2 2 193,9 4-401,2-1-240,4 0-304,9-5-63,3-2-1,4-9 16,5-6-176,-1-2-321,-1-12-367,1-8-192,-2-7 479,-4-5 225,-2-6-112,-4-6-496,-4-2-353,-5 1 593,-1 4 304,-2 6 400,-5 4 16,-6 8 16,4 3-64,-3 7-80,-1 4 432,6 2 192,0 6-48,4 1-127,1 5-353,0 11-48,1 6 32,4 8 80,-1 7 496,0 6-112,-2 2 224,-2 1 17,0-1-1,0-3-144,-5-5-159,4-5-273,-2-5-32,3-8-64,0-4-32,0-7 0,4-6-192,2-2-689,0-10-1168,-2-10-2176,2-4-4724</inkml:trace>
  <inkml:trace contextRef="#ctx0" brushRef="#br3">18359 10860 12134,'0'0'4001,"0"0"-1872,0 0 352,31 26-207,-20-21-722,-5-2-319,2 1-337,-3 0-223,1-4-241,-6 0-64,5 0 96,-5-2 64,0-5-208,0-2-159,0-2 63,0 1-112,0-1 16,-5-2-16,2 1-32,0-1-64,0 1 48,-1 0-48,2-3 32,2 3 16,0-1-16,0 0 32,2 1-32,2 0 64,-1 2 16,3 1 0,-1 2-80,1 1-16,-2 2-16,1 0 0,0 4-16,1 0-48,-1 0 80,1 0-96,3 4 80,-4 0-160,-3-1-208,2-1-144,-1 2-177,-3-3-431,0 2-721,-3 0-1072,-1-3-769,2 1-3745</inkml:trace>
  <inkml:trace contextRef="#ctx0" brushRef="#br3">18585 10779 2353,'0'0'18040,"0"0"-15527,0 0-1280,0 0 832,0 0-560,-9 25-385,5-12-367,4 2-497,0 1-160,0-1-48,7-1 16,5-4-64,2-3-16,2-3 16,-1-4 64,1 0-80,-1-7 0,-6-2 64,3-3-64,-3-4-32,-3-2-96,-4-1-48,-2 3-289,0-1 145,-2 3 128,-4 1 192,-4 6 16,-1 3-16,2 4 0,-5 0 16,0 8-16,2 1-16,1-1-80,0 1-1217,6 1-1056,0-5-1440,1-5-4931</inkml:trace>
  <inkml:trace contextRef="#ctx0" brushRef="#br3">18929 10677 11205,'0'0'6771,"-26"-2"-4562,10 2-1969,-2 0 177,5 6 447,-2-1-64,7 0-432,5 2-255,3 2-81,1 2 48,9 0-80,5 1 64,1-1-48,-1 1 0,1-1 0,-1 2-16,0 0 64,-1-1-16,-3 0-96,1 2 112,-3 1-16,-8 1-96,-1-2 96,-4 0-32,-8-1-32,-3 0 64,-5-5 16,0-3 16,-2-1 320,1-4 80,1 0-160,4-4-240,4-3-32,4 1-48,4-4-128,4 3-784,2 2-849,5-3-1184,4 5-1601,4-2-6836</inkml:trace>
  <inkml:trace contextRef="#ctx0" brushRef="#br3">19077 10757 1409,'0'0'17063,"0"0"-14149,0 0-1506,25-16-479,-8 12 15,7 1-159,1-1-1,2 3-336,-2 1-288,-5 0-144,-4 0-16,-4 0-224,-2 0-512,-1 1-529,-2 3-672,-1-2-736,1 2-2113</inkml:trace>
  <inkml:trace contextRef="#ctx0" brushRef="#br3">19168 10556 15239,'0'0'4274,"0"0"-2801,0 0-529,0 0 321,0 0-49,7 30-255,-5-12-209,-2 7-96,0 3-15,0 2 79,-4 4 16,2-1-95,-1 1-129,-1-5-80,4-2-128,0-1-160,0-6-80,0-7 0,4-2-48,-1-4-48,-1-3-160,0-4-624,-2-1-737,0-9-720,0-4-1217,0-4-1872</inkml:trace>
  <inkml:trace contextRef="#ctx0" brushRef="#br3">19441 10771 17480,'0'0'4146,"0"0"-3010,-27 13 785,11-6-208,3 3-768,-3 2-449,5 0-208,1 1-16,2-1-32,5-2-16,2 1-112,1-4-80,1-1 16,4-4-48,2-2 64,2 0-48,0-5-48,3-5-96,-2 2-16,-1-5-128,-2 2 128,2 0-32,-6 5 48,-1 1 32,0 2 112,0 3-16,-2 6-48,0 4 256,0 4 224,0 2-144,0 1-192,4-1-96,3-4 16,5-3-288,5-3-560,-1-6-545,0 0-800,1-6-80,-3-5-624,-3-5-1889</inkml:trace>
  <inkml:trace contextRef="#ctx0" brushRef="#br3">19542 10727 17128,'0'0'2513,"0"0"-1665,0 0 1489,26 3 193,-5 3-818,9-2-639,0-1-417,4-3-192,-3 0-143,-3-3-193,-7-3-80,-1-3-16,-5 0-513,-10 2-335,0 0-577,-5 2-575,-5 2-338,-2 3 530,-6 0-1138,0 4-2496</inkml:trace>
  <inkml:trace contextRef="#ctx0" brushRef="#br3">19667 10500 9540,'0'0'6195,"0"0"-4690,0 0 176,0 0 127,0 0-591,0 0-529,16 13-175,-13 7 543,0 8 353,-1 6-401,-2 5-191,0 0-145,-5 4-32,2-2 0,-4-2-95,6-3-97,-3-5-80,0-4-32,4-8-16,0-3-240,0-7 48,0-2-128,4-7-48,1 0-240,4-5-416,-1-6-993,0-3-1632,-4-3-1906,-3 1-5954</inkml:trace>
  <inkml:trace contextRef="#ctx0" brushRef="#br3">19886 10620 8500,'0'0'10004,"0"0"-7554,0 0-1586,11-27 257,-7 25-737,-4 1-320,2 1-64,1 0-1185,-3 5-1488,3 2-2385</inkml:trace>
  <inkml:trace contextRef="#ctx0" brushRef="#br3">19890 10798 7555,'0'0'8772,"0"0"-6194,0 0-818,9 24 65,-7-14-336,-2 2-529,0-2-447,2-1-305,1-4-176,-3-2 0,3-1-304,-1-2-1025,-2-2-448,0-6-656,0-3-2385,0-3-5427</inkml:trace>
  <inkml:trace contextRef="#ctx0" brushRef="#br3">20091 10729 9812,'0'0'7012,"0"0"-4787,0 0-929,0 0 193,0 0-192,0 0-305,7-9-176,-11 9-367,0 7-193,-6 6 240,-5 1 144,2 3-47,-3 3-33,4 0-128,1-3-144,4-1-224,3-1 64,4-4-16,0 0-32,7-2-32,2-5 64,6 2-32,1-4-64,5-1-64,-1-1 48,1 0-16,-5 0-48,0-3-176,-3 0-480,-2-1-593,-3 1-464,-5-3-576,1 0-752,-4 3-3218</inkml:trace>
  <inkml:trace contextRef="#ctx0" brushRef="#br3">17621 10444 11333,'0'0'4098,"0"0"-2065,0 0-432,-21 24 63,17-13-463,1 0-337,3-1-335,0 1-161,0 2-64,3 0 0,4 4 80,-3 2 81,1 4 463,-1 6-176,-4 3 1,0 2 63,0 2-144,0 0-191,-1-3-1,-3-2-80,4-3-208,0-5-48,0-4-128,0-5 48,0-4-80,1-4-192,2-5-640,-2-1-945,2-8-1121,-1-7-2160,0-6-14215</inkml:trace>
  <inkml:trace contextRef="#ctx0" brushRef="#br3">17361 10507 6067,'0'0'5170,"0"0"-3729,0 0-305,5-25 721,-5 22-320,1-1-385,-1 0-175,2 3-193,0 1-79,-2 0-177,2 0-176,1 0-80,-2 1-112,2 9-32,-1 6-16,0 5 80,0 9 1585,-2 8-288,0 7-593,0 1 65,0-3-209,0-2-288,0-4-64,0-7-240,0-4-79,0-5-33,1-3-32,1-6 32,1-1-16,-3-3-16,0-4-96,0 0-289,0-2-607,0-2-673,0-2-1264,-3-6-1169,1-7-6323</inkml:trace>
  <inkml:trace contextRef="#ctx0" brushRef="#br3">17376 10729 12262,'0'0'4033,"24"-4"-2560,-6 3 784,-1-2-64,2 3-672,1-1-577,0-1-608,-4 2-288,0-2-48,-1 0-112,-4 2-464,-2-1-560,2 1-209,-6-2-784,-1 0-288,-4 0-977,3 1-2240</inkml:trace>
  <inkml:trace contextRef="#ctx0" brushRef="#br3">18837 11137 6659,'0'0'5106,"0"0"-2721,0 0-816,0 0-128,0 0-113,0 0-351,-2-3-321,4 3-96,1-2-15,2 0-17,1 2-80,-1 0-64,8 0-96,1 0 609,4 0 63,2-2-175,2 1-241,1-2-112,1-1-128,0 0-128,-4 1-16,-3-1-128,2 2 16,-6 0-96,-3 0 0,0 2 80,0 0-48,-1 0 32,2 0 273,3-1-1,-3 1 64,5 0 112,1 0-192,1 0-80,-4 0-96,8 0-64,-7 0-32,0 0 0,1 0 16,-1 0-16,-4 0 32,4 1-64,-6 1 64,2 0-32,2-2 16,-1 0 0,-1 0-48,2 0 64,-1 0-16,4 0 16,-5 0-16,4 0 48,-4 0-64,1 0 16,0 0-32,-2 0 48,0 0-16,1 0 0,-1 0-64,1 0 64,-1 2 0,1 0-112,-1 0 112,4-2-80,-3 0 64,4 0-16,-1 0-32,-1 0 48,1 0 0,-1 0 0,-4 0 16,5 0 0,-3 0-32,-2 0-16,2 0 48,-4 0-16,2 1 16,4-1-48,-2 2 64,1-2-16,2 0-48,2 0 32,-2 0 32,2 0-48,-1 0 48,1-2-32,-1 2 48,-4 0-64,4 0 64,-5 0-64,1 0 32,-1 0 16,0 0-48,2 0 32,1 0-32,3 0 80,-1 0-48,-1 0-16,-1 0 48,3 0 1,-2 0-130,-2 0 81,2 0 16,-5-1 16,0 1 97,-2 0-145,-2-2 16,-5 2 0,0 0-32,0 0-113,-8 0-591,0 0-528,-6 0-1009,0 0-1329,2-2-3858</inkml:trace>
  <inkml:trace contextRef="#ctx0" brushRef="#br3">18947 11271 7812,'0'0'6643,"27"-5"-4690,-5-1 320,6 0-176,3 0-385,3 1-495,3 1-321,0 1-400,0 3-319,3 0-193,0 0-16,1 3 16,5-1 16,-3 1 96,7 0-64,0-2 80,0 1 208,-1-2 496,-8 1-416,1 2-112,-9-2-239,-1-1-17,-3 2 0,-7-2-32,-2 0 16,-4 0 0,-7 0 0,1 0-96,-2 0-161,0 0-271,-5-2-240,1 1-177,0-2-63,-4 3-225,0-1-1152,0 1-1633,-1 0-896</inkml:trace>
  <inkml:trace contextRef="#ctx0" brushRef="#br3">20843 10617 12022,'0'0'4834,"0"0"-3218,-11 37-79,4-12 368,-4 7-144,-2 3-497,0 1-527,-1-1-449,2-8-112,4-3-64,1-8-16,0-7-32,6-5-16,1-4-48,0-7 128,0-10-32,1-4-192,3-8 32,2-6 64,0-5 0,4-8-16,2-4-272,2-3-96,6-1 0,2 5 112,1 9 207,2 9 146,1 12 15,-1 11 32,-3 10 16,-3 11-160,0 12 160,-6 7 256,-1 10 176,-4 6 129,-3 3 95,-5 3-240,0-4-160,0-2-288,0-4-208,0-7 16,0-3 32,4-3 64,-4-6-32,5-6 32,-5-2-48,2-6-144,0-4-704,-2-5-625,0-2-1248,0-8-897,-4-7-4498</inkml:trace>
  <inkml:trace contextRef="#ctx0" brushRef="#br3">20895 10700 15799,'0'0'3202,"0"0"-1922,0 0 49,0 0 16,0 0-273,29-3-448,-14 3 369,1 0-433,3 1-320,-3-1-144,0 0-112,-2 0 0,1 0-128,-5 0-816,1 0-1089,-5-4-977,-2 1-2368</inkml:trace>
  <inkml:trace contextRef="#ctx0" brushRef="#br3">21220 10825 15319,'0'0'3346,"5"38"-1762,1-17 209,-2 4-288,3-2-81,-4-2-303,2-3-385,0-1-384,-2-7-175,-1-3-1,-1-1 96,-1-6 16,0 0 144,0-2 272,0-6-143,-1-7-241,-4-3-112,4-3-112,-2-6 0,3 0-80,0-3 64,0-1-16,0 1-16,0-1 16,0 5 32,0 1-48,0 2-32,3 3 64,-2 3-80,5 1 16,-2 4-96,2 3 16,4 3 0,-4 2 80,4 2-112,-2 2 80,-1 6-112,2 2 0,-1 5 48,0 3-48,-4 0 0,0 1 80,-2 2-128,-1-1 80,-1-5 32,0 2 32,0 0-64,0-5 80,-1-1 16,-5 0 16,-3 0 0,2-2-16,-2-1 0,-4-1-48,1-2 64,1-1 0,1-2-48,1 0-353,3 0-303,2 0-416,3-4-513,1-2-752,1 2-401,8-2-3136</inkml:trace>
  <inkml:trace contextRef="#ctx0" brushRef="#br3">21422 10823 10181,'0'0'3249,"0"0"-1296,0 0 704,22 36-176,-16-20-192,-2 2-560,2 3-384,-2 1-497,0-1-111,-2 1-209,2-5-112,-3-2-144,4-4-112,-4-5-16,2-2 48,-2-4 32,2-2 17,0-6 31,-1-7-80,1-4-112,-2-5-48,2-4 0,-2-5 0,-1-2 0,5-3 16,-5 3-64,1-3 144,-1 5-64,0 2 32,0 4-16,0 2-48,-1 6-128,-4 3 32,4 3 16,-2 4 32,2 2 16,1 5 0,0 0 80,5 2-64,3 6-48,5 1 0,0 3 32,1 3-16,2 1 0,-3 1-32,0-1 0,-6 0 64,-1 2-80,-2-1-16,-4-3 48,0 0 0,-4 1-16,-2-2 48,-3-2 0,1 0-16,0-2 64,-3-2-80,4-1 16,-2-1-96,5 1-128,-3-4-273,3 0-271,2 0-384,0 0-433,2-6-768,0 1-625,0 0-1392,0 2-3153</inkml:trace>
  <inkml:trace contextRef="#ctx0" brushRef="#br3">21736 10850 18536,'0'0'1825,"0"0"-1585,0 32-240,0-21 1649,3-2-112,1-2-225,5-3-719,-4-3-305,1 1 80,0-2 384,0 0 97,-2-5-369,-2-1-272,0-2 112,-2-3 160,0-2-79,-4-1-177,-2-1 96,0-2-192,1-1 0,0-1-80,0-1 0,0-2-32,1 4 16,4 1 32,0 2-32,0 4-16,0 3-16,0 2 64,4 3-64,1 1-48,0 0 64,5 2-64,0 0 64,2 0-48,1 0-16,0 4-288,-4-3-272,2 3-321,-5-2-543,-3 2-1026,-3-1-911,0-1-2338,0-2-5794</inkml:trace>
  <inkml:trace contextRef="#ctx0" brushRef="#br3">21950 10746 19817,'0'0'3202,"0"0"-2610,0 0 448,0 0 449,-14 31-320,6-15-305,2 4-352,4-1-208,2-1-192,0-2 16,6-1-80,4-5-48,0-4 16,2-5 16,2-1-32,-4 0 64,0-7-16,-2-3-48,0-3 32,-7-1-96,-1-4-32,0 2-16,0-2-128,-6 4 0,1 1 208,-4 6 96,2 2-96,-2 1 48,3 4-32,0 0-16,1 0-48,5 4-800,0 0-817,0-3-1136,0 1-1201,5-2-3346</inkml:trace>
  <inkml:trace contextRef="#ctx0" brushRef="#br3">22089 10737 16968,'0'0'4530,"0"0"-3106,0 0-1215,0 0 1647,23 33 65,-12-17-416,0 3-400,1-1-529,3 3-96,1-5-336,-5 2-64,3-5-48,-3-2 0,-1-2-352,2-6-144,-5-1-481,5-2-543,-7-2-833,1-7-609,-2-3-976,0-4-4449</inkml:trace>
  <inkml:trace contextRef="#ctx0" brushRef="#br3">22257 10721 20329,'0'0'2337,"-15"25"-2016,6-7-129,-2 4 1360,-4 1 337,0 2-560,0-4-577,-4 1-512,3-5-160,2 0 0,2-4 16,6-5-64,1-3-96,3-1-80,2-4-480,0 0-657,2-1-1104,2-5-896,2-1-1697,-2 0-5587</inkml:trace>
  <inkml:trace contextRef="#ctx0" brushRef="#br3">22330 10836 21162,'0'0'2273,"0"0"-2305,5 27 304,-5-15 1361,0 0-305,0-1-784,0-4-480,0-1-144,0-3-912,0-3-977,1-1-1168,1-9-4195</inkml:trace>
  <inkml:trace contextRef="#ctx0" brushRef="#br3">22392 10575 23451,'0'0'2337,"0"0"-2337,0 0-64,0 0 128,0 0-64,0 0 80,-14 23-1697,8-15-2289,5-7-7043</inkml:trace>
  <inkml:trace contextRef="#ctx0" brushRef="#br3">22619 10909 13766,'0'0'2257,"0"0"-1712,0 0 671,0 0-207,-17 27-561,17-23-320,0-2-48,0 0 0,0-1 48,0 2 272,-3-2 176,3 1 49,-2-2 159,2 1 32,-1 1-79,-3-1 63,0 2-176,-2-3-95,1 1-97,-1-1-144,1 0 32,0-5-144,1-1-96,4-7-32,-5 0 0,5-4-48,0 2 16,0 0 0,0 2 0,0-2 64,0 6 96,0 0 49,0 0-49,0 4-16,0-1-32,5 1 32,2 2-48,0 3-96,6 0-16,0 0-48,3 7 64,-1 4 96,-4 2 48,-1 2 96,-2 0-160,-1-3-32,-2-3-80,-5 0 64,4-6-32,-2 1 0,0-4-16,1 0 80,1 0-32,1-4 0,5-3-32,-2 0 0,5-3-32,-3 1 32,2-2-32,0 1 16,-4 4 32,2-1-64,-4 4 96,0-3-112,-2 2 96,0 2-32,2 1-48,-1-2 32,2 3 0,-1 0-32,0 8 0,-1 0 64,2 5 0,-2 0 48,1-1 144,-2-1 113,0-1-225,1-2-80,-2-3 0,0-1-32,-2-3 0,2 2-64,-2-3-336,2 0-513,-1-4-848,3-5-1392,1-2-1889</inkml:trace>
  <inkml:trace contextRef="#ctx0" brushRef="#br3">23062 10856 18665,'0'0'3089,"0"0"-2353,0 0 1,-28 3 1632,14 3-576,1 1-561,-2 0-784,4 2-288,2 0-16,8 2 17,1-1 31,0-2-192,8-2 16,4-2-48,1-4 0,1 0-80,2-4-49,-3-4-47,0-1 128,-4-1 80,0 2-16,-3 1 96,-6 1-64,0 5 16,0 1 112,-2 0-32,-2 3 1,-1 5-49,4 0 16,-2 3 48,3-2-112,3-2-96,3-4-433,5-3-1055,4 0-1346,1-6-1536,-1-9-3425</inkml:trace>
  <inkml:trace contextRef="#ctx0" brushRef="#br3">23319 10540 20121,'0'0'1873,"0"0"-1841,0 29 560,0-10 1169,5 6 288,-3 3-736,0 5-449,-1-1-464,-1 2-224,0-3 177,0-4-65,0 0-64,0-3-128,-1-5 32,1-1-16,0-3-96,0-5 32,0 0-48,0-7 16,-2 0-512,2-3-449,-2-1-719,2-7-610,-2-2-1199,-1-4-4003</inkml:trace>
  <inkml:trace contextRef="#ctx0" brushRef="#br3">23191 10788 19929,'0'0'2129,"0"0"-1841,0 0 112,0 0 993,27-6-128,-7 9-145,5 0-335,-5 1-433,5-1 96,-4 0-48,0-3-256,-5 0-112,-1 0 16,-3 0-416,1 0-656,-2 0-1153,-2 0-1585,2-4-2929</inkml:trace>
  <inkml:trace contextRef="#ctx0" brushRef="#br3">23525 10854 23259,'0'0'2929,"0"24"-2721,0-12-160,0-1 32,1-1 32,2-4-16,4-2-112,-1-4-416,-3 0-1313,4-3-240,-5-6-1472,0-5-4707</inkml:trace>
  <inkml:trace contextRef="#ctx0" brushRef="#br3">23549 10646 7011,'0'0'15751,"0"0"-13622,0 0-1872,0 0-370,0 0 97,0 0 64,7-5-128,-3 13-752,0 1-1457,-3 1-2337,4 0-5411</inkml:trace>
  <inkml:trace contextRef="#ctx0" brushRef="#br3">23677 10838 22794,'0'0'2866,"0"0"-2610,0 25-176,0-13 352,0 3-176,2 0 208,2-3 65,6-2-433,1-1-128,4-3 32,0-4-144,1-2-144,-2-6-193,-3-5 241,0-3-48,-6-4-32,-1-3 16,-4-2 16,-4 0-209,-5 3 193,-1 0 304,-3 6 16,-2 5 144,0 3 289,-1 5-129,1 1-240,2 0-80,5 5-32,2 4-593,3 0-1728,3-2-2465</inkml:trace>
  <inkml:trace contextRef="#ctx0" brushRef="#br3">23898 10899 17144,'0'0'4322,"0"0"-2930,0 0-463,0 0 896,0 0-833,0 0-400,-3 18-95,6-18-209,-3-2-176,7-5-80,2 0 0,0-6-96,-1 0 64,2-4 0,3-3 0,0-1-32,0-2 48,1 3 48,-2 4-32,-2 6 0,-2 10 48,-4 0 32,-2 15-112,-2 4 160,0 5 368,0-1-160,0 2-287,0-4-33,4-2-80,-1-8 96,6 1-112,-3-7-129,4-3-415,-5-2-400,1-2-673,-2-7-992,-4-2-305,0-3-3328</inkml:trace>
  <inkml:trace contextRef="#ctx0" brushRef="#br3">24982 10713 12310,'0'0'2257,"0"0"-1473,0 0 801,0-5-241,0 3-607,0 1-257,0-2-144,0 0-64,0-1 160,-5 1-63,-1-1 15,1-1 16,-4 0-96,-1-1-48,-2 1-48,1 1 32,-5-1-96,0 3-96,-3 0-16,5 2 1,-2 0 143,-3 5 160,3 4 96,5 1-64,-4 0 48,4 4-112,3 1-95,1-1-1,7 0-64,0 0-80,0 3-32,7-5-64,2-2 64,6 1-32,0-3-64,1-5 0,0-3-224,2 0 31,-2-5 177,2-6 16,-3-5 64,1-5-48,-3-4 16,1-6-64,-3-2 64,-5-4-48,2 0 64,-4 3-16,-2 2 32,0 4 32,-2 2 32,0 5-16,0 4-128,-2 0 64,0 5-48,2 1 64,0 2-64,0 2-16,2 2-128,2 1 64,-1 2 32,1 2 80,-1 4-80,-1 7-112,-2 5 224,0 5 0,0 6 80,0 4 208,0 4 176,-2 4 256,-1-1-47,-1-1-145,4-3 48,-3-1-224,3-7-256,3-5-31,1-4-65,1-5 64,3-3-353,0-5-527,-2-4-849,-2-2-880,1-8-1505,-5-3-4402</inkml:trace>
  <inkml:trace contextRef="#ctx0" brushRef="#br3">25190 10598 13062,'0'0'3970,"0"0"-2978,0 0 529,0 0 208,0 0-673,0 0-143,-11 38 95,11-18-192,1-1-127,4 3 15,5-1-288,-3-3-208,7-2-112,-2-3 16,2-4 1,2-4-17,-2-5 0,-3 0 32,2-2-16,-4-8-96,-1-1 32,-2-5-64,-1 0 32,-1-2 16,-3-2-64,-1 5 0,0 0 0,0 5 80,0 2-32,0 5 16,0 3-32,0 0 64,3 6-160,0 5 80,5 4-16,3 1 16,-4 0 16,2 0-64,2-2 0,-2-3-32,0 0 128,-2-6-96,2-3 64,-3-2 48,1-2 16,1-9-80,-3-5 64,2-5-32,0-4-16,-1-4 32,-1 0-128,-3-1-48,1 5 64,0 3 80,-3 9 16,0 2-16,0 5-48,-6 5 48,4 1-48,-3 0-81,-1 7-559,-1 0-833,1 4-1248,3-2-1393,-4 1-5842</inkml:trace>
  <inkml:trace contextRef="#ctx0" brushRef="#br3">28064 10870 17032,'0'0'3617,"51"-3"-2368,-20 0 480,5 3 880,0 0-1472,-1 0-753,-3 0-256,-6 0-64,-6 4-64,-8 2-769,-6 1-975,-6-2-1458,-4 3-1680,-5-5-3186</inkml:trace>
  <inkml:trace contextRef="#ctx0" brushRef="#br3">28164 11111 6659,'0'0'6483,"0"0"-3362,0 0-1808,0 0-529,0 0 273,0 0-465,-34-4-224,23 10 33,-4 3 175,6 0 64,-3 4 96,3-3-15,4 3-1,1 1-80,4-1-111,4-2-257,6-1-64,6-4 0,4-1-176,4-5-32,-1-2 48,2-7-64,-4-1 80,-5-5-144,-4 0-96,-4-1-192,-3 2 192,-5 0-113,0 0-47,-7-1 32,-2 4 128,-2 1 64,-3 3-48,3 1 160,-4 5 16,-1 1 32,-1 0-16,1 5 0,0 4 64,3 5 96,0 6 224,5 5 193,0 3 15,2 4-176,6 0 224,0 3-239,0-5-161,0-3-128,6-4-16,-2-2-96,2-3 0,-1-4-32,0 1-16,-1-3 64,-4-1-64,4 2 16,-4-3 32,0-1-32,0 2 0,0-3-240,-4 0-128,0-1-225,-1-3-95,-2-1-593,-1-3-511,2 0-497,2-7-1537,-2-4-4466</inkml:trace>
  <inkml:trace contextRef="#ctx0" brushRef="#br3">28212 10415 10725,'0'0'6931,"0"0"-4722,0 0-1649,0 0 177,-6 43 799,-3-13 705,3 10-576,1 3-640,0-1-209,5-1-320,0-4-160,5-8-208,0-5-15,1-9-242,-1-6 113,0-3-208,0-6-608,-1 0-689,-3-11-1552,-1-3-2338</inkml:trace>
  <inkml:trace contextRef="#ctx0" brushRef="#br3">27642 10800 14839,'0'0'3730,"0"0"-1922,0 0 33,0 0 128,8 0-400,0-5-801,2 2-480,5-3-208,1 1-48,3 2 16,-2-1-96,2 2 96,-3 2-112,-2 0 48,-3 0-288,-3 0-368,-4 2-449,-1-2-159,-3 1-145,0-1-784,0 0-1377,0-3-3505,-3-2-1489</inkml:trace>
  <inkml:trace contextRef="#ctx0" brushRef="#br3">3162 10907 12022,'0'0'2881,"0"0"-2033,0 0 33,0 0 303,0 0-255,0 0-321,0-4-160,0 4-64,0 0 64,0 0-31,0 0 127,3 0-16,1 8-48,0 5-47,1 0 303,2 7 80,-1 2 33,1 0-321,3-3-272,1-3-16,-1-5-176,1-3 0,-1-4 0,2-3-80,0-1 80,-1-6 32,-2-4 16,1-4-64,-4-3 16,0-1-48,-1-2 64,-5-2-16,2 1-96,-2 3 96,0 2-64,3 5-16,-3 5 64,1 6-64,2 0-128,1 10-96,-1 6 96,1 4 160,2 1 0,3 1-16,-2-4 16,3-2 0,2-3 48,2-5-16,0-5 64,0-1-64,3-2 48,-2-3-80,1-7 96,-3-2-31,-3-2-49,3-3 16,-4-6-32,-3 0 0,-1 0 16,-5-1-16,0 0-48,0 1 112,0 3-112,0 2 32,-3 4-16,-1 3-80,2 4-81,2 4-319,-2 3-592,2 2-1297,-2 5-721,2 2-3857</inkml:trace>
  <inkml:trace contextRef="#ctx0" brushRef="#br3">4661 10870 8100,'0'0'3217,"0"0"-720,0 0-1056,0 0-321,0 0-143,0 0 304,-20-18-417,20 16-144,3 0-159,4 2-161,6-1-128,10 1-208,2 0-32,10 0 512,1 3-208,-1 1-96,-1 1 449,-5 2-497,-3 0-128,-7 1-48,-6 1 0,-6-2-80,-4 3-96,-3 1 80,-12 1 192,-5 1-48,-2 1-48,-7 0-48,0 1 48,-1 0 48,5-3-16,0 2-32,4-3 112,9 1 256,3-2-32,6 1-272,3 2-112,9-3 16,6 1-16,7 0 16,0-2 80,2 0 0,1-2 0,-1-1-16,-6-1 32,-3 2-64,-5 1 0,-7-1 48,-3 5-80,-3 3 32,-9 1 112,-2 5 17,-7 0 15,-2 2-64,0-1 64,-2-2 176,3-3-96,-1 0-96,4-5 96,3-2-208,0-3 16,3-1-16,4-4-48,0-2-128,2-2-560,0-9-785,4-1-816,0-5-2065,2-2-3201</inkml:trace>
  <inkml:trace contextRef="#ctx0" brushRef="#br3">5078 10648 13814,'0'0'2994,"0"0"-2082,0 0-736,32 23-160,-16 8 624,4 7 1537,0 6-416,-2 8-688,-2 2-817,-4-1-224,-2-3 0,-5-2 64,-5-3 480,2-4-272,-2-4-208,-2-3 0,-3-5-15,-3-2 63,-2-5 32,-3-4-96,0 1-112,1-5 0,-3-4-80,2 0-1281,1-5-1584,5-4-4323</inkml:trace>
  <inkml:trace contextRef="#ctx0" brushRef="#br3">6027 10942 10677,'0'0'3153,"0"0"-1552,0 0 240,0 0 64,0 0-353,-4 0-383,-1 0-209,-4 0-319,1 0-49,-4 0-96,-2 0-128,1 0-159,-3 4-65,-3 1-144,0 2-80,1 1 80,-3 0-32,4 1 32,4 2-32,0 0 144,6 1-16,5-1 32,2-1 32,6 0-64,8-2-32,4-5-32,2 0 32,5-3 0,1-7 16,0-10 32,-3-2-80,0-8-16,-3-3-112,-2-6-112,-2-1-16,-5-6-16,-4-2-241,-2-1-367,-5 1 16,0 2-145,-3 4 449,-4 10 432,1 8 96,-1 6 64,-1 10 160,4 5 224,0 8 129,4 9-65,0 12 384,3 8 273,5 6-257,1 5-192,2-1-239,1-5-369,-3-4-160,-1-7 144,-2-8-112,-2-4 80,-2-4-80,-2-3 80,0-3-80,0-6 16,-3 0-288,-1-3-273,-1 0-479,1-8-1329,0-3-657,4 0-575,0 1-2962</inkml:trace>
  <inkml:trace contextRef="#ctx0" brushRef="#br3">6240 10817 6771,'0'0'4610,"0"0"-3233,0 0 256,0 0 416,0 0-385,0 0-351,3 4-209,-3 3 17,0 2 31,0 2-175,1 4 159,1 3-63,0 6-65,2 0-111,3-1-17,-3 3-336,5-6-239,3-5-145,-1-2-64,6-6 32,-4-3-80,6-4 16,-6-5 0,3-5-32,-3-6 0,0-1-16,-6-3-32,0-3-160,-3 1-144,-3 0 31,-1 5 81,0 3 96,-3 5 128,-3 3-32,2 6-16,-2 3-32,0 9 32,4 2 96,0 6 128,2 1-16,6 1-111,1-1-1,8-3-32,-1-4 0,3-5 0,-1-3 48,0-5-64,0-1 0,-3-4-48,0-4 32,-1-3 32,-2-5-32,-4-2-16,-1-3 16,-2-3 0,-1-1-96,-2 0 0,0 0-33,0 1 81,-2 0 0,-2 3 32,0 3-16,-1 1-96,5 7 96,-4 1 0,4 5 16,0 3 16,0 1-64,0 1-768,-1 7-785,1 0-1376,-4 3-1409,2 2-3362</inkml:trace>
  <inkml:trace contextRef="#ctx0" brushRef="#br3">9788 11180 14791,'0'0'3489,"0"0"-1984,0 0 48,0 0-161,26-10-191,-13 6-321,4 2-431,-1 0 127,-1-1-96,1-1-336,-2 0-112,-3 3-16,-2-3-32,-2 2-176,-1 1-368,-2 1-625,1-2-512,-5 0-800,0 0-1809,0 1-4834</inkml:trace>
  <inkml:trace contextRef="#ctx0" brushRef="#br3">10395 11104 5202,'0'0'3970,"0"0"-1569,0 0-800,0 0 144,12-29 352,-12 22-432,0 0-449,0-2-368,0 2-319,-7 0 47,-4 1-272,-3 3-128,-1 0-144,-3 3-16,-4 0 32,2 0-96,-2 3 32,3 4-48,1 2 64,2 1 16,1 3 176,4 0 208,5 0 177,3-1-113,3 0-208,1-2-160,11-4 64,4-2 32,2-2 48,4-2-128,1-4-48,-1-3-16,-2 0-31,-2-2 15,-4 0 0,-1 0-113,-7 0-63,1 2 48,-4-2 16,1 2 64,-4 2 0,0-1 0,0 2 32,0-1 0,-4 2-32,4 1 32,-1 0 16,1 2 96,0 0 0,0 0 17,0 6-145,5 3 48,1 4-112,3 11 432,-3 5-192,1 5 64,-1 3 208,2 2-208,-3 2-32,-1 0-16,-1-3-272,1-2 32,-2-4 16,-1-4-32,-1 1 80,0-4-16,0-4 16,-3-3-32,-4 0 64,0-4 16,-3 1 16,-2-7 0,1 1 0,-4-4 401,1-2-257,1-3-192,1 0 32,-1-3-48,4-2-304,1-2-112,2-2-177,4 0 1,0 0-256,2 0-593,0 3-240,2-4-784,0 5-1601,1 0-3521</inkml:trace>
  <inkml:trace contextRef="#ctx0" brushRef="#br3">10820 11147 8980,'0'0'3618,"0"0"-1201,0 0-1040,0 0 223,0 0-63,29-13-288,-15 8 319,5 1-495,0 0-161,-2 1-79,4 3-337,-1-1-336,-3 1-96,-1 0-64,0 0-320,-3 0-881,0 0-864,-3 0-1232,-3 0-1938</inkml:trace>
  <inkml:trace contextRef="#ctx0" brushRef="#br3">10923 10948 5394,'0'0'9877,"0"0"-7204,0 0-1408,0 0 63,-2 15-15,2 2 96,0 7-65,0 6-127,0 4-417,2 0-160,0 0-223,0-3-81,-1-5-224,2-5 16,-3-3-96,0-3 32,0-7-80,0 0-160,0-5-961,0-1-960,0-2-800,-3-2-1249,0-7-5618</inkml:trace>
  <inkml:trace contextRef="#ctx0" brushRef="#br3">11413 10963 3121,'0'0'2113,"0"0"-1296,0 0-401,0 0-560,0 0 1761,0 0 111,-2 0-671,2 0 127,-3 0 129,1 0-48,-3 0-241,4 0 33,-2 0-257,1 0-128,2 0-31,-4 0-145,4 2-64,0-2-48,0 0 32,0 0 17,0 0 143,0 0-32,0 0 64,0 0-31,0-6-97,4 0-80,7-3-96,-4-3-304,6 1 80,3 0-64,-1 0 0,1 2 16,-4 4 32,1-1-32,0 5-16,-4 1-48,2 0-64,-3 3 96,2 6-96,-3 3 96,2 5 0,0 2 16,-1 1 128,-1 1 160,0 1-64,-2 1 65,-5 0-81,4 2-16,-4 0 32,0 2-64,-4 0 0,-1 4-48,-2-4-16,-2 0-48,-1-1 32,-1-4-32,1 0-128,0-6 64,2-3-48,1-3 48,1-4-16,2-4 16,3-2 48,-1-4-96,2-5 0,0-3-80,2-3 64,3 1 64,1 1-48,4 1 80,0 3-16,0 3-48,2 3-48,2 3 64,-2 0 0,1 3 32,2 5 48,-1-1 32,-1 0-112,3 1 48,-2-5-48,-2 0 0,-2-3 16,0 0 32,-2 0-16,-1 0 16,-3 0-32,-1-2-80,-1 1 80,-2-1-144,0 1-320,0 1-417,0-3-623,0 0-657,-5-1-3026</inkml:trace>
  <inkml:trace contextRef="#ctx0" brushRef="#br3">11935 11198 16424,'0'0'2881,"0"0"-2353,0 0 272,0 0 49,0 0-129,32-4-192,-14 4 465,1 0-289,3 0-352,0 0-112,-2 0 113,-2 0-33,-2 0-224,-2-1-64,-3 1-16,-5 0 0,0 0-48,-2 0 80,-4 0-112,0 0 48,0 0-96,-4 0 64,-2-3 0,-3-3-192,-3-1-1,-3-4 17,-5-3-176,4-2 16,-4-4 240,-1-3 32,4 0 112,-1-1 16,7 2-16,0 0 320,6 1 368,5 0-15,3 4-417,10-3-80,2 4-128,6 0 112,4 3-80,1 2 144,-1 3-64,1 4-64,0 3-112,-5 1-16,-1 3 16,1 4-64,-6 4 48,-3 0-192,1 3 48,-4 0 48,-3 3 64,0 0-16,-5-1 48,-1 2 32,0 0 16,0 0 16,-4-2-48,1 1 176,-2-1-96,2-1 16,1 0-64,2-3 16,0-1 0,4 0-16,3-5 64,3 1-64,5-1 160,0-1 16,3-1 272,0 0 17,0-1-33,0 1-96,-3-3-208,1 2-128,-3-2 0,-4 1 16,4-2-560,-6 0-897,-1 0-1072,0-3-1153,-6-1-4193</inkml:trace>
  <inkml:trace contextRef="#ctx0" brushRef="#br3">12731 10932 8452,'0'0'5026,"0"0"-2897,-16-23-1184,7 15 463,-5 4-15,1 1-337,-2 2-383,0 1-289,1 0-144,2 5-176,0 4 32,0 7 0,2 2 144,4 7 288,0 6 465,2 1-209,4 2 33,0-3-225,4 0-272,7-4-112,0-5-32,3-5-32,1-5-128,1-4 32,2-5-64,-4-3-16,0 0 48,-2-6-48,-2-2-688,-2 1-401,-2 1-271,-1 5-225,-5-1-816,5 2-1713,1 0-4578</inkml:trace>
  <inkml:trace contextRef="#ctx0" brushRef="#br3">12950 11055 18569,'0'0'2801,"0"0"-2257,0-25 673,-2 22-209,0 0-464,-2 0-256,0 3-111,0 0-97,-4 8-32,1 4 112,0 4 192,1 2-64,5 1-64,1 1 80,0-2 16,5-3-32,10-5-15,-2-4-161,6-6-80,-4-3 96,5-5-128,-5-7-16,-3-2-48,1-2-32,-6-2 96,-4 0-144,-3-1-145,-3 3 1,-3 1 176,-8 4 16,2 2 96,-5 4 16,-1 5 16,-4 3-48,3 1-96,0 6 80,2 4-48,3 0-32,3-1-32,6 3-192,5 0-753,0-2-447,2 0-529,8-3-785,0-4-3440</inkml:trace>
  <inkml:trace contextRef="#ctx0" brushRef="#br3">13323 10883 9316,'0'0'6339,"0"0"-3377,0 0-1170,0 0-287,0 0-304,0 0-241,-24-14-304,14 16-352,-3 5-79,0 2-81,3 2 0,3 0-64,1 1 0,3-2-128,3 3 64,0-2 0,0-3 0,6 2-48,1-2 64,1 0-48,-1 1 32,2 0 48,-2 1-96,0 2 48,-1 3 0,-3 3 48,-1-1-48,0 1-64,-2 2 80,0-2 0,-6-2-64,0-2 0,1-1 80,-3-5 16,0 0-32,-1-5-16,2-1 80,-2-2-48,0 0 48,2-5-32,-2-3-64,3 0-32,-2 1-48,0-1-192,0 4-593,2 1-271,-4 3-33,4 0-575,1 6-225,2 1-977,3 0-1808</inkml:trace>
  <inkml:trace contextRef="#ctx0" brushRef="#br3">13579 11021 17704,'0'0'3538,"0"0"-3010,-30-16 288,16 13 689,1 3-224,-1 5-465,0 5-96,-2 5-159,4 3-17,2 4 80,2 3-208,2 0-240,6 0-96,0-3-32,6-1 32,3-4 1,3-7-65,5-3-81,1-5-239,3-2 0,1-11-160,2-3 96,-3-6-48,3-2 128,-3-1 143,-5 0 145,-2 2 0,-7 0 16,-4 1-32,-3 4 80,0 2-16,-9 3 17,-5 2 111,-6 4-32,-3 1-32,-1 2-48,-6 2-32,3 2-16,1 4 0,2 3-48,4-3-320,4 4-513,6 0-960,6-3-416,4 1-1104,0-6-3282</inkml:trace>
  <inkml:trace contextRef="#ctx0" brushRef="#br3">13596 10669 5603,'0'0'6162,"13"30"-3328,-7-3 79,-3 7-496,1 8-288,-4 6-576,0 3-16,-6 4-145,-3 4-383,1 0-129,-2 0-96,1-6-191,5-4-305,-1-8-96,5-7-176,0-9-144,0-9 96,0-2 16,0-7-352,2-1-529,1-6-880,0-2-1536,-2-9-1617</inkml:trace>
  <inkml:trace contextRef="#ctx0" brushRef="#br3">14047 10985 6851,'0'0'2033,"0"0"416,0 0-656,0 0-272,0 0-145,0 0-783,-6-6 271,4 6-176,2-1-127,-2 1-209,2 0-64,0 0 32,0-2 160,0 2 0,0 0-255,0 0-81,0 0-80,0 3-16,0 5 32,0 1-80,0 1 1264,0 3-671,0 1-97,0 1 0,0-1 128,-4-2-143,3 3-65,-1-5 0,-1 3-128,2-2-32,1-2-112,0 1-64,0-1-32,0 0 32,0 2-16,1-3-48,4 3 0,0 0 32,-1 0-32,0-1 96,0 1-16,0-1 33,0-2 15,-2 0-80,2-3 32,1 0-144,-1 0 80,-1-1-32,5-2 0,-3 1 64,4 0-64,-2-3 0,3 0 48,0 0-16,0 3 0,0-3 0,-1 0-16,2 0 0,-5 0 0,2 0-48,0-3 32,-2 0 32,2 0-16,0-1 0,-1-2 0,0 1-48,-2 0 80,1-2-96,2 0 48,-5-2-64,0 0 64,2-2-48,-5 0 16,0-1 48,0 0-48,0-3-64,0 3 16,0-3 0,0 3 64,0-3 0,0 5-32,0-1 80,0 2-32,0 0-32,0 0 80,-5 4-64,4 0 32,-4-1-48,4 1 80,-3 1-48,1-1-32,1 2 48,1-1-16,1-2 0,0 3 16,0 0 0,0-3-48,0 2 32,1 1 16,-1-2-16,2 3 16,1-1-32,-2 0 48,-1 2-16,0 1-16,0-2 16,0 2 0,0-2-64,0 1 80,0-1-64,0 2 16,-1-3 16,1 3 0,0-1 0,0 1-48,0 0 32,0 0-64,0 0-129,0 0-335,0 0-80,0 0-240,0 0-241,0 4-480,-3-1-1008,0 2-176,-1-1-4579</inkml:trace>
  <inkml:trace contextRef="#ctx0" brushRef="#br3">23384 12379 8356,'0'0'4242,"0"0"-1905,0 0-1665,0 0-16,0 0 465,0 0-225,24-2-335,-8 2 175,6 0 449,0 0-177,1-2-112,0 2-303,-4 0-417,0-2-160,-8 2-32,-2 0-192,-2 0-593,-3 0-815,-4 0-481,0 0-721,0 0-847,-4 0-2882,0 4 6098</inkml:trace>
  <inkml:trace contextRef="#ctx0" brushRef="#br3">23960 12285 5234,'0'0'3682,"0"0"-1889,0 0-400,0 0-321,0 0-272,-29-14-143,23 14-193,0 0 48,-4 6-144,0 1 113,0 2-33,0 1 64,0 3 16,1-2-128,1 2 17,-2 1-49,2-2 64,2 0-160,4-4-32,-3 3-64,5-4-48,0 2-32,0 1-16,5-3-16,3 0 113,6 0 63,0 0 48,3-1-32,3-5-128,5 1 0,-5-2-64,1 0-48,1-7 32,-4 0-80,-2-4-96,-5-1-160,-1-3 48,-4-1-64,-2-2 47,-2 1-95,-2-1 128,0 0 16,-2 2 80,-3 1 48,-4 5 112,3 1-32,-4 0 0,0 4 48,-1 1-64,1 2 32,-5 1 32,4 1-32,-1 0-32,0 0 48,0 1 80,2 3-16,0 1-16,0 2 16,0 3-16,0 0 16,4 4 0,1 1-16,1 4-48,0 0 48,1 1 193,3 0-65,0-1-32,0 2-80,3-5-64,1-3 16,0 2-32,-3-4 0,5 0-16,-2 0 32,5-1-32,-3 0 80,2 3-48,-1 0 0,3 0 80,0 4-48,-2-1 32,-1 1 32,0 2-64,-1-1-96,-3-1 48,0 1-48,-1-2 32,-2 0 16,0-2-80,0 1 160,-5-3-48,2-1 128,-1 0-48,-2-4 0,0 0 0,0-4-31,-4 3-1,4-4 176,-4 1-176,3-1-48,-1-2-48,0 2 16,1-1-16,3-1-48,2 3 64,-2-3-80,4 0-577,0 0-271,0-3-577,0-3-1120,4-4-1617,-4-2-2657</inkml:trace>
  <inkml:trace contextRef="#ctx0" brushRef="#br3">24349 12316 5202,'0'0'6099,"0"0"-3474,0 0-1056,0 0 80,0 0-241,0 0-447,-20-10-561,11 10-208,2 0-48,-2 0-80,-1 5-16,0-2 16,-3 0-48,4 3 0,-1-2 16,-1 1 0,-1 0 257,0 2 159,1 0-112,0 2 128,-1 4-176,-1-1 96,3 3-63,-2-2 175,3 2-96,2 1-32,3-2-64,1-1-192,3-4-48,7 0-80,5-4 32,-1-2-32,9 0-16,0-3-80,2-3 0,0-4-320,0-2-64,0 1 176,-5-5 32,-4 0-1,0 3-335,-7-3-16,-5 2 208,-1 1 368,0-1 48,-4 2 16,-1 0 16,-3 2 0,1 2 32,2 3-16,-1 0 96,2 2-48,3 4-16,1 3-16,0 4 0,0 1 16,0 4 80,5 2-48,-1 2-48,3 3 48,-3 0-48,1 1 32,1-1-16,-1 2 272,-1-2 96,3-2-111,-3-1-257,0-1-48,-3-1-16,4 1-16,-5-3 112,2-1 368,-2 1-352,0-1-80,-2-3-32,-3 0 0,0-1-48,-3 0 64,1-4-32,-4 1 48,2-1 0,-4-4-16,1 3-16,-1-3 64,4-1-32,4-2 0,-4 0-64,5 0 32,2 0-336,2-5-817,0-4-1008,5-2-2593,-1-1-8932</inkml:trace>
  <inkml:trace contextRef="#ctx0" brushRef="#br3">24718 12343 9412,'0'0'3858,"0"0"-2673,-29-16 31,11 16-31,-2 0-241,-1 0-256,-5 0-303,-3 6-193,4 1-128,-2 4 96,2 0 192,4 1 160,3 0 209,4 5 143,5-1-192,9-1-79,0 2-209,13-2-304,7-4 32,8-4-32,4-4-112,3-3 0,6-10 0,0-7-48,-5-6-192,0-4 32,-10-3-273,-6-2 81,-4-4 32,-11 1-80,-4-3-321,-1 0 1,-1 3 64,-8 2-33,2 6 529,-3 5 208,0 5 48,4 5 160,-3 4 112,3 5 129,6 2 127,-1 1-96,1 8-240,0 12-96,1 7-32,5 8 1249,-2 8-401,2 5-320,-1 1-79,-5-5-97,0-3-224,0-5 64,0-6 64,0-7-128,2-4-128,0-7-48,-1-6-32,5-6-896,1-4-849,-4-10-1824,5-6-6276</inkml:trace>
  <inkml:trace contextRef="#ctx0" brushRef="#br3">24915 12171 4354,'0'0'12310,"0"0"-9941,0 0-1281,0 0 321,0 0-273,40-8-207,-16 5 239,3-2-575,3-3-337,1 3-64,-7 0-96,-3-3-32,-8 5-64,-2 1 0,-5 1-128,-5-2 64,3 3 48,-4 0-64,0 0 48,0 0-32,-2 4 16,-1 3-96,-1 6 144,-2 5-48,-3 5 48,2 4-48,-6 3 112,1 2 240,3 1 0,-5-3 0,1-4 144,4-4 0,3-4-111,1-4-113,-1-4-48,3-2-128,1-3-48,2-2 48,0 0-32,0-2-48,0 1 48,0-2-80,0 2 16,0 0-64,0-1-48,0 3 0,0-2 96,5 2-49,6-3-47,0 1 64,5-2-32,3 0 48,1 0 0,2 0 32,-1 0 48,1-2 0,-2 1 0,-4 1 32,-4 0-64,-4 0-400,-5 0-705,2 0 65,-5 0-49,0 1-383,-5-1-433,2 0-1537,-4 0-3585,1-1 4610</inkml:trace>
  <inkml:trace contextRef="#ctx0" brushRef="#br3">24989 12331 6035,'0'0'-80,"0"0"3409,0 0-1776,-25 4-417,20-4-31,1 0-81,2 0 177,-3 0-48,5 0-193,0-1 112,0-4 97,3 4-273,5-3-239,7 3-177,5-3-176,6 1-32,5 0 224,5 2 273,5-1 127,-6 2-304,-1 0-319,-6 0-145,-7 0-80,-5 0-32,-6 0-32,-1 0-288,-9 0 15,0 0-159,0 0-288,-9 0-401,-1-3-672,-2 0-2080,-2 0-4499</inkml:trace>
  <inkml:trace contextRef="#ctx0" brushRef="#br3">22436 12369 14022,'0'0'2305,"0"0"-1664,0 0 351,-9-2 209,8-1-401,-3 1-176,-2 0-159,-5 0-161,2 2-96,-7 0-64,1 0 0,-6 2-16,-2 5-32,-3 1-48,0 2 32,-1 1-48,2 1 96,4 3 240,6-1 289,-1 2 31,9 2-32,3-2-288,4 4-175,7-4-65,2 0-48,6-4 0,1-1-48,5-6 16,-1-5-32,1 0-16,-3-7-16,0-5 16,-2-4 0,2-2-288,-5-4-33,1 1 33,1-4 112,-8 2-112,3-3 128,-2 0 0,-4-2-144,-3-1-160,-1 0 272,0-1 144,0 2 16,-5-2 80,-3 3 0,0 1 0,0 3 0,1 2-64,-2 3 16,4 6 80,0 3 64,1 1-32,2 6-32,2 2-16,0 2-16,5 12-160,2 6 112,6 7 224,-2 9 448,4 3 49,-2 2-321,-1-2-144,-1-1 80,-4-2 0,-3-4 80,0-6-64,-3-3-47,-1-3-161,0-3-96,0-7-16,0-1-32,0-5 16,0-3-16,0-1-432,0-5-417,5-4-1552,0-4-752,0-2-3747</inkml:trace>
  <inkml:trace contextRef="#ctx0" brushRef="#br3">22610 12345 7956,'0'0'2049,"0"0"-32,0 0-977,-10 30 657,6-14 592,2 4-160,2 1-256,0 2-337,0-1-431,2-2-289,4-4-159,2-4-369,-3-2-32,1-4-160,0-1 48,-2-5-32,1 0 144,-1-7-96,-3-5-48,-1-6-112,0-5 0,0-5-48,-5-5 32,-4-1-16,2-3 16,-2 2 32,3-2 32,-1 7 0,-2 1 0,4 5 32,1 2-80,0 2 64,2 3-32,2 1 0,0 1-64,0 3-16,4 1 48,2 2-16,4 2-16,1 3-32,-1 4 32,6 0 48,0 9-80,2 8 64,0 0-64,0 5 80,-2 1 16,0-2-208,-5 1-160,-2-3 96,-3-3 208,-4-1 32,-2-3 48,0 0-96,-4-1 96,-5-1 0,-1-4 32,-1 1-32,-1 1 16,0-2-32,1 0 32,-5-2-16,7 2-48,-1-3 48,4 2-80,-2-3 48,3 1-16,3 1-144,0-2-945,2 0-495,0-1-385,4-1-704,4 0-3058,2-3-5282</inkml:trace>
  <inkml:trace contextRef="#ctx0" brushRef="#br3">22868 12369 7668,'0'0'5810,"0"0"-3505,0 0-496,31-4 48,-15 1-288,3 1-721,0 0-176,-2-2 193,1 3-289,-4-1-240,-2 2-208,-4 0-176,-4 0-64,1 0-416,-5 0-465,0 2-143,0 1-273,0 1-800,0 0-1488,-4-3-3843</inkml:trace>
  <inkml:trace contextRef="#ctx0" brushRef="#br3">22899 12490 14743,'0'0'2273,"0"0"-2113,31-1 672,-12-4 737,-2 0-352,3 0-385,0 2-416,-4-1-320,-2 3-128,-4 1-16,-4 0-1393,-6 0-4769,0 3-6756</inkml:trace>
  <inkml:trace contextRef="#ctx0" brushRef="#br3">26400 12181 12438,'0'0'3761,"-8"-6"-2960,1 5-273,-2 1 256,2 0-15,-4 0-273,-1 1-128,1 5-128,-4 4 0,4 1 0,-5 5 129,2 0 111,1 2 96,0 1 64,3 3-95,5-2-49,0-1-272,5 1 80,0-4 16,2-2-160,6 0 32,2-2-144,6-4-64,0-1-64,6-2 224,2-5-336,1 0 641,4 0-513,2-6 32,-5-5-241,1 0-127,-2-3 80,-7 0 48,-5-2-144,1-2 128,-9-1 176,1-3 16,-1 2 96,-5-2-96,0 1 31,-5 3-47,-6 1 144,-1-1-80,-3 3 0,-3 5 0,-7 1-16,3 3 48,-2 3-16,-3 3 96,2 0-80,-4 7 80,6 4 48,-3 1 16,2 2-15,4 3-129,3 0 64,1 1-48,4 0 128,4 1-128,2-1 96,4 2-64,2 0 64,14-1 288,3 2-128,7 1 112,6 2 96,1 0-79,0 2-241,-1 1-96,-4 0-80,-9 2 32,-1 4 64,-6-5-64,-6 2-16,-4-1 80,-2-1-112,-7-1 0,-4-2 80,-1 0 16,-1-3 32,2-2 128,2-2-48,-4-5 0,5 0-112,1-4-16,2-4-32,2-1 0,5-4-304,0 0-513,4-9-1808,4-4-1248,5-6-3107</inkml:trace>
  <inkml:trace contextRef="#ctx0" brushRef="#br3">26742 12289 8516,'0'0'2929,"0"0"-1504,0 0 16,0 0 319,0 0-63,0 0-448,21 0-625,-7-1-112,5-3 97,1 2 367,6 1-320,-1-3-128,-4 4-351,-1 0-145,-5 0-96,-3 0-209,-1 0-415,-3 0-320,-7 0-33,1 0-239,-2 0-449,0 0-352,-2-1-1569</inkml:trace>
  <inkml:trace contextRef="#ctx0" brushRef="#br3">26745 12445 12406,'0'0'3073,"0"0"-1792,31 0-289,-16-2 737,6-2-400,5-1-481,3-1-592,-4 3-16,2 0-16,-7 1 337,-4 2-385,-1 0-481,-10 0-751,0 2-769,-5-1-1680,0 1-4675</inkml:trace>
  <inkml:trace contextRef="#ctx0" brushRef="#br3">27434 12519 6195,'0'0'5266,"0"0"-3601,0 0-560,0 0 1023,0 0-943,0 0-305,26-3-527,-9-2 655,8 2 33,2-5-129,7 3-256,2-1-63,1 1-177,3 0-112,1-1-176,-1 3-96,0 1 16,-1 0 16,-1 2-16,0 0-80,-2 0 64,-3 0 128,0 4-48,-6-1-16,0 1-96,-3 0 64,-4-3-48,1 3-48,-8-4-16,-2 0-80,0 0-192,-1 0-176,-6-2-337,0-1-1056,-4-1-592,0 3-1296,0-4-4115</inkml:trace>
  <inkml:trace contextRef="#ctx0" brushRef="#br3">27574 12122 10965,'0'0'3266,"0"0"-2210,0 0-352,0 0 225,0 0-273,-4 39 353,7-16-49,-2 5 32,1 3-111,1 2-97,-3-1-192,0-5-15,0-1-161,0-5-128,1-3-160,-1-6-48,3-1 0,-3-6-32,0 1-16,0-4 0,0-2 16,0 0 96,0-5-96,0-4-48,0-4-32,0-5-144,0-4-192,1-4-32,4-4 48,-5-6 32,1-3 47,-1-5 49,0 0-16,-1 2-96,-4 2 48,0 1 48,0 7-64,1 1 272,4 6 0,0 4 64,4 2-16,2 0 16,6 3 0,2 2 48,-1 4-32,6 0-32,0 5 48,0 5-112,-2 0 80,2 5-64,-2 6 0,2 4-96,-3 4-64,-5 2 96,1 3 64,-2-1 0,-3 2 16,-1-2 16,1-1 0,-4-1 32,-3-2 32,0 0-32,-1-1 0,-8-5 16,-1 1 0,1-4 144,-5-1 48,-2 0 48,-2-4-48,3 0-96,-3 0-64,0-1 32,3-2 16,4 0-128,2 0 32,2 0-32,-2-2-48,9 1 48,-5 1-368,3-1-896,-2 2-1618,0-3-2688</inkml:trace>
  <inkml:trace contextRef="#ctx0" brushRef="#br3">27543 12769 6915,'0'0'4306,"0"0"-3249,0 0-81,0 0 65,0 0-257,-25-13-160,22 13-64,-1 4 113,0 5 47,0 3-144,3 8 241,-3 3 271,-3 7-63,3 1-161,0 5-112,3-2-95,-4-1 47,0-2-144,0-4-240,4-6-63,-4-3-161,5-6-64,-4-2 320,3-5-272,-4-5-16,1 0 0,1-8 64,-1-5-128,0-5-80,-1-7-32,4-2-176,1-6-96,0 2-177,0-5 145,1 0-32,8 0 192,-2 1 112,6 1 96,0 1 112,5 1-32,0 2 16,2 3-32,4 4 96,-3 3-80,4 5-48,-6 4-16,4 5 0,-7 6-16,-1 0-192,0 11-209,-3 3-47,-4 5 80,-2 2 144,-6 1 256,0 2-80,-1-1 32,-5-2 32,-3 1 64,-2-1 96,-1-1 0,-1 0-16,0-4-80,1-2 64,-2-1 80,2-4-96,1-2-48,-4-2 32,4-2-64,-4 1 32,2-2-16,2-2 0,-5 2-16,7-2 16,-1 1 48,2 2-16,2-2 32,3 2-16,1 0-32,2 2-48,0 0-80,0 1 336,3-1-95,1 4-17,0 0-32,3 0 128,0 0 144,1 1-16,1 3 48,3 0-32,1 1-127,1 2-65,1 2-32,4-1-16,-2 3-80,1 2-32,0-5 96,-2 1-80,-3-3-96,2-3 16,-8-4-112,0-4-64,-3-1-177,-2 0-143,-2-3-208,0-3 80,-5-4-945,0-5-1505,0 2-3345</inkml:trace>
  <inkml:trace contextRef="#ctx0" brushRef="#br3">27851 13065 11541,'0'0'4594,"0"0"-2897,0 0-1041,0 0 801,0 0-496,0 0-769,0-8-64,1 16-112,2-1 64,-3 3 16,1 3 64,-1-1 112,0 1 256,0 0-64,0-4 113,0-1-177,0-2-48,0-3-64,0-1-128,0-2-80,0-4 144,0-4-48,0-5-160,0-1 33,0-1-81,0-1-113,2 0 97,0 4 48,0 2-48,2-1 48,1 1 64,-4 1-32,3 2 16,2 1-80,-1 0 48,-1 1 16,3 1-16,-3 2-48,1 1 16,0 1 32,1 0-48,-2 3 32,0 2-32,0 5 112,-1-2 1,1 1 47,2 2 64,-1 1 80,0-1-80,0 1-160,0 1 16,0 0-64,-4-1 48,4-1 0,-5 1 0,0-1-48,0-2 32,0-2 112,0 0 528,-6 1-624,-1-4-32,-1 0 64,-2 0-96,-1-3 16,-3 2 16,3-3 64,-5 1-32,5 1 0,2-1-16,0 3-16,5-2 48,1 1-80,0-1 16,2 1-80,1-2-144,0-1-464,0 0-593,0 0-848,0-6-656,0 0-3250</inkml:trace>
  <inkml:trace contextRef="#ctx0" brushRef="#br3">28068 12767 6163,'0'0'3505,"0"0"-2640,0 0 127,0 0 673,0 0-192,0 0-481,-3-2 129,9 2-609,8 0 32,3 0 16,11 0 801,6 0-32,4 0-145,1 0 401,0 0-80,2-1-657,-10-1-624,-3-2-208,-6 0-64,-5 1-144,-1-4-144,-3 1-384,-4 0-145,-1 1-111,-3 1 239,-4 0-415,-1 4-337,0 0-720,0 0-1761,-1 2-5042</inkml:trace>
  <inkml:trace contextRef="#ctx0" brushRef="#br3">28211 12765 2305,'0'0'7844,"0"0"-7108,0 0-992,-2-24 640,2 20 480,0 2 193,-1 2-177,1 0-383,0 0-161,0 0 192,0 0-16,0 2 209,0 3 191,0 3 80,0 2-191,0 5-97,1 2 273,-1 6-97,0 4 80,2 4 145,-2 1-193,0 1-127,0 0-225,-2-3-80,1-1-208,-2-6 80,2-3-176,1-4-127,0-5-1,0-5-80,0-1-273,0-5-607,0 0-849,0-8-704,0-5-2865</inkml:trace>
  <inkml:trace contextRef="#ctx0" brushRef="#br3">28352 13064 10773,'0'0'4866,"0"0"-1872,0 0-1650,0 0 113,0 0-337,0 0-351,31 7 79,-24 2-384,1 1-304,2 1-64,-4-1-48,-1-2-32,1 0-64,-2-3-160,1-2-368,-4-1-336,3-2-577,-4-2-992,0-5-2241</inkml:trace>
  <inkml:trace contextRef="#ctx0" brushRef="#br3">28501 13004 9188,'0'0'5155,"0"0"-2914,0 0-1265,0 0 417,0 0-353,-15 33-288,10-18 1,-1 2 31,1 1-224,-4 0 273,3-2-1,3-2-207,1-3-449,2-2-208,0-3-64,2-6-705,1 0-591,3-3-1698,3-5-4930</inkml:trace>
  <inkml:trace contextRef="#ctx0" brushRef="#br1">8773 7144 5330,'0'0'4450,"0"0"-2673,0 0-384,0 0-337,0 0-239,0 0-257,2-24-96,-2 18 0,0 2-143,-2 1-33,-2-3 48,-2 1 112,-4 1-128,0 1-48,-3-1 17,-1 4-65,-5 0-96,2 0 48,-2 4-64,-2 3 192,4 4-144,-2 2-112,3-1 16,6 0 48,3-1 128,7 0-176,2-3 16,12-4-96,3 0 48,2-4-32,8-4-32,-3-5-80,2-3-16,-3-4 128,0-2-16,-6 4 48,-7-4-48,-2 1 64,-8 2-128,0-1-48,-6-3 64,-4 4 0,-2-4 16,-4 3 16,-2 2 0,2-2-32,-2 4 0,3 1-368,1-1-113,0 3 193,4 1-32,1 2 16,6 3-192,2 0-641,1 3-1072,0 0-1649,4 0-1136</inkml:trace>
  <inkml:trace contextRef="#ctx0" brushRef="#br1">8922 6974 8388,'0'0'1921,"0"0"-385,0 0-607,0 0 255,0 0-399,0 0-1,12 43 785,-10-21-673,0 1-31,0 0-321,-2-1-96,0-6 80,0 0-256,0-5-63,0-4-17,0-1 16,0-3-80,0-3 0,0-4 640,0-7 129,0-3-721,0-3-128,0-7 16,1-5 0,-1 1-16,3-5 16,-3 4-176,0-4 32,0 3 0,2 2-112,1 1 80,1 1 64,5 5 16,-2-1-16,4 5 64,-2 1 0,0 3-48,0 3 96,-1 2-128,-2 3 47,2 1-447,-3 4 48,-2 0 32,1 0 80,2 4 64,0 3 128,0 4 64,-1 1 48,3 3-16,0 3 0,1 1 32,-3 2 0,-2 1-16,3-1 32,-7-2-48,0 2 48,0-5-16,-3-3 0,-5 1 0,-2-4 0,-3-1 32,-2-1 0,-1-3 80,-4-2 176,2-1-96,-2 0-80,0-2-32,4 0-48,3 0-16,3 0-48,4 0 64,4 0-80,2 0-48,2 4-736,6 0-1793,0 2-2178,-1-4-5105</inkml:trace>
  <inkml:trace contextRef="#ctx0" brushRef="#br1">8671 7354 6163,'0'0'976,"0"0"225,0 0-545,0 0-16,0 0 49,0 0 127,-22-6 81,18 6 95,3 0-96,1 0-47,0 0-17,1 0-80,11-1-367,6 1 207,7-2 400,6-1-127,6-1-369,2 2 176,6-2 177,-3 1-65,-6 1-480,0 2-80,-7 0-64,-6 0-32,-5 0 33,-5 4-97,-4-3-16,-4-1-48,1 0 48,-3 0-32,-1 0 32,-2-3-32,0-2 0,0 1-545,0-1-991,-5 3-1778,-1 0-2192,-1 0-3827</inkml:trace>
  <inkml:trace contextRef="#ctx0" brushRef="#br1">8790 7704 5475,'0'0'4305,"0"0"-2224,0 0-400,0 0 192,0 0-224,0 0-112,6-24-433,-12 21-480,-2-1-15,-5 2-129,2 2 32,-3 0-16,-4 0-48,3 3-159,-3 6-129,2 1-80,1 4-16,6 2-32,2 0 112,7-1 48,0 2-80,7-3 16,7-2-96,1-6 16,3-1-16,2-5 16,-2-2 48,0-4-80,-5-7 16,0-1-48,-5-2 48,-2-6-64,-6-1-32,-2-2-64,-7-4-96,-4 1-64,-3-2 192,-2-1 32,0 4 80,1 2-16,-2 4-48,6 3-16,-1 4 32,3 3 0,4 4 32,1 5-32,2 2 48,4 0 0,0 5-112,2 6-112,4 3-1457,-1 3-144,4-4-1585,-1 3-1312,-2-1-2433</inkml:trace>
  <inkml:trace contextRef="#ctx0" brushRef="#br1">8905 7612 8596,'0'0'4162,"0"0"-2577,0 0-353,0 0 817,23-25-720,-14 25-513,0 0-208,4 9-175,-4 5 15,3 3 192,3 6 160,-2 1-191,1 0-145,2-2-208,-3-3-64,-3-4-160,2-2 32,-3-4-16,-4-4-32,-1-5-32,-2 0 32,0 0-320,-2-8-897,0-7-1072,0-4-2001,-2-3-7731</inkml:trace>
  <inkml:trace contextRef="#ctx0" brushRef="#br1">9086 7533 13814,'0'0'2529,"-14"35"-1520,7-13 1392,-5 10-688,0 3-353,-4 1-159,1-3-673,-1-1-272,0-5-144,-1-4-64,4-7 16,-1-3-32,3-2-16,2-8 0,5-3-512,4-1-880,0-14-1490,8-4-6226</inkml:trace>
  <inkml:trace contextRef="#ctx0" brushRef="#br4">8723 8989 4338,'0'0'9412,"0"0"-6658,0 0-914,0 0-383,0 0-112,0 0-225,-8-16-383,-4 16-305,-3 8-368,-3 0 80,-4 5 192,0 1-112,1 2 0,3 1 48,1 0 401,8 1-1,5 0-192,4-2-272,13-4-128,7-4-96,5-8 0,2 0 112,3-13-160,0-6-304,-4-3-288,-5-3 160,-6-3-193,-6-1-399,-7-1 431,-2-2 65,-10-1-176,-6 0-337,-4 1 481,-3 0 512,-3 5 96,-2 5 96,2 4 16,3 9-48,0 5 32,8 4-80,3 3-64,4 3-544,6 2-2370,2-1-6242</inkml:trace>
  <inkml:trace contextRef="#ctx0" brushRef="#br4">8894 8930 15991,'0'0'2738,"0"0"-2146,-2 43 1217,6-19 272,2 5-417,-1-2-879,4-1-513,-3-3-192,-2-5-96,-3-4 64,4-3-16,-5-7-16,0-4 64,0-3 32,0-9 288,0-7-304,0-6-48,-2-6-16,-2-8 16,-2-2-112,2-5-192,-5 1-192,4-1 16,-1 3 224,2 4 160,-1 2 32,0 6 16,1 4 32,4 2-48,0 5 16,0 3 16,9 2-32,0 6 48,2 2-64,2 7-80,3 0-32,-3 9-97,3 7-191,0 3 256,0 8 80,-2 2-16,-2 3 96,-5-2-48,0 1 96,-3-2-16,-2-7 32,-2-1-16,0-5 16,-8-4 0,-2-7-16,0-1 80,-4-4 32,-2 0-64,0-4-96,3 0 48,0 1-176,4 3-912,2 0-401,2 7-928,1 3-3522</inkml:trace>
  <inkml:trace contextRef="#ctx0" brushRef="#br4">8584 9304 6067,'0'0'5154,"0"0"-2401,0 0-704,0 0 288,0 0-464,0 0-544,44 3-225,-14-3 129,9-3-97,10-4-95,2 3-145,4-3-111,3 4-209,-5-1-560,-5 4-48,-6 0 32,-9 1-16,-4 6-768,-11 1-609,-9-1-384,-3 0 256,-6-2 353,-2 1-225,-6-4-111,-6 0-1954,-2-2-5490</inkml:trace>
  <inkml:trace contextRef="#ctx0" brushRef="#br4">8715 9663 7091,'0'0'6803,"0"0"-3473,0 0-1633,0 0-33,0 0-591,0 0 15,-27-18-447,15 16-209,-3 2 0,2 2-16,1 6-96,-1 2-31,0 3-49,3-2-32,6 4-64,3 0-32,1-3 0,8 0-96,5-2 0,7-4 16,1-2-48,3-4 64,2-4 0,0-7 0,-2-5-32,-4-3 16,-2-5 64,-9 1-64,-4-1-32,-5-2-32,-5 0-96,-4-1 48,-9-1-16,0-2-160,-3 4 16,-4 2-112,4 2-129,1 5 193,-2 5 128,4 5 96,2 3 16,5 4 16,1 0 0,4 0 16,4 0-48,2 4-1024,0 1-609,2 5-1521,1 0 529,4 1-2033</inkml:trace>
  <inkml:trace contextRef="#ctx0" brushRef="#br4">8892 9486 13590,'0'0'5219,"0"0"-2930,0 0-753,0 0-335,0 0-145,10 25 49,0-3 15,0 2-559,2 3-321,-1-4-208,2-4 0,-2-2-48,1-7 16,1-6-112,-2-4-208,1-4-49,1-8-31,0-7-144,-1-4 128,-1-6 48,-1-1 31,-4-3-159,0 5 112,-2 5 176,-1 7 224,1 5 96,-4 11 496,0 5-368,0 14-79,-4 8 879,1 10 145,-3 3-657,2 7-32,-2-4-96,1 0-240,0-8-80,4-4-16,-1-7-16,-1-5-16,3-8-16,0-5-400,0-6-768,0-2-1169,0-8-1393,0-8-5154</inkml:trace>
  <inkml:trace contextRef="#ctx0" brushRef="#br3">9053 11111 2801,'0'0'9797,"0"0"-7012,0 0-1953,-38-8 113,22 8 496,-4 2-273,0 6-320,1 0-63,-1 3-225,4 4-32,0-1 17,4 4 255,7-1-112,5 1-192,1 0-239,11-3-113,6-3 48,0-5-272,5-3-16,-3-4 144,1-2-48,-6-9-433,0-5-79,-4-5 176,-6-4 176,-2-3 48,-1-7-176,-2 0-48,-5-3-81,-4 1 1,-1-1 32,-2 4 80,1 5 304,-5 8 64,0 7-48,-3 5-32,4 3 16,0 5-16,2 1 32,6 0-64,2 1-480,3 3-1233,2 2-2705</inkml:trace>
  <inkml:trace contextRef="#ctx0" brushRef="#br3">9199 11060 12134,'0'0'3489,"0"0"-2384,0 0-241,0 0 641,0 26-289,0-10-63,0 3-193,0 3-191,0 3 15,5-2 64,-4 0 17,3-3-417,-2-4-160,-2-6-96,3-2-32,-3-6-64,1-2 0,-1-7 224,0-8 113,3-6-337,-3-8-160,0-5-32,0-3-64,0-6-81,-3 0 49,2 0 48,-4 0 32,5 4 128,0 1-144,0 8 96,0 2 64,2 3-32,5 5 64,0 2-16,-1 2-96,4 2-32,-2 1 48,3 5 16,-4 0 0,2 4-16,2 3-48,-2 1-128,2 7-560,-2 6 368,2 4 303,-4 7 97,1 1 64,-2 3-31,0 3-146,-2 1 49,-4-4 48,0-1-16,0-4 48,0-3-80,0-4 80,-8-5 0,0-1 16,-2-2-64,-4-4 96,-1 1-80,-1-4 48,0 1-16,-2 0-64,3-1 48,2 1-96,2 0-320,5 2-208,2 1-497,4 2-912,0-1-2241,4-1-3745</inkml:trace>
  <inkml:trace contextRef="#ctx0" brushRef="#br3">8934 11443 2113,'0'0'7171,"0"0"-3313,0 0-1649,0 0-480,0 0-289,0 0-751,24-15-33,-3 14 0,5-3 65,8 2 543,6 1-207,3-2-65,1 3-207,-5 0-225,-4-1-288,-8 1-160,-5 0-64,-4 0-16,-4-2-48,-3 1 80,2-3-80,-4-1-64,1-1-224,0-1-641,-1 3-1023,-2 1-754,-3 1-2400,-2 2-8676</inkml:trace>
  <inkml:trace contextRef="#ctx0" brushRef="#br3">9030 11782 1217,'0'0'14278,"0"0"-10884,0 0-2162,0 0 145,0 0-289,0 0-591,-13-12-401,1 12 48,-1 4 0,-5 4 16,0 5 416,-1 3 96,5 1 129,3 2-81,3-2-128,6 1-175,2-2-97,5-4-144,11-2-96,4-9-96,5-1-48,1-11 112,3-8-192,-2-6-272,-6-3 143,-4-3 145,-3-2-256,-9 0-272,-5 2 240,-5-1-305,-6 2 113,-4 2 240,-4 4 272,-1 7 80,-2 2 64,-1 6-48,-1 4 80,5 2-16,2 3-32,7 0-16,2 0 16,6 0-64,2 1-1089,8 1-1904,6-2-1905,1 0-1745</inkml:trace>
  <inkml:trace contextRef="#ctx0" brushRef="#br3">9222 11541 5507,'0'0'4754,"0"0"-1377,0 0-1280,0 0-368,0 0-176,0 0-577,-4-14-159,4 11-289,0 0-144,7 2-192,3-1-128,2 2-32,4 0-16,4 0 16,0 3 112,-1 1 400,0 3-287,-3-2-161,-5 1-48,-5-1-48,0-1 0,-2-1-32,-2 0 48,-2-3 0,0 1-32,0-1 80,0 0 16,0 0-48,0 0 16,0-1-48,0 1 16,0 0-16,0 0-32,0 0-48,0 6 32,0 4 48,0 3 0,0 5 16,0 4 0,-2 1 0,-2 0 48,-2 1 16,0-1 224,-4-2 224,2-1 112,-1-1 1,-4-1-193,1-2-192,-1 2 32,-1 0-192,1-1-96,0 1 160,1-1 112,6-3-144,1-2 0,3 1-95,2-6-17,3-2 32,7-3-96,6-2 32,2 0-193,2-5-31,2-2 112,-4 0 160,1 2 48,-6 1-16,0 0-112,-4 4-32,-2-2 112,-3 2-112,-2 0 64,-2 0-64,0 0-832,0 0-225,0 2-527,-2-2-946,0 0-3056</inkml:trace>
  <inkml:trace contextRef="#ctx0" brushRef="#br3">9265 11737 10677,'0'0'5202,"0"0"-2176,0 0-2034,0 0 337,28-5 303,-18 7-511,3 0-513,3-1-192,5-1-207,0 0-129,1 0 0,1-1-144,-3-4-161,-4 1-543,-1 1-817,-5 0-1392,-4 2-2017,-5-1-7316</inkml:trace>
  <inkml:trace contextRef="#ctx0" brushRef="#br1">8093 6907 8468,'0'0'5282,"0"0"-2929,0 0-1296,0 0 640,-10 37-33,10-12-319,0 6 80,0 2-113,6 1-223,-4-1-577,0-3-224,-2-5-192,0-6-64,0-3 0,0-1-16,-2-4 32,-4-4-32,4-6 16,-1 2-496,-2-3-1713,1-6-1921,0-7-8532</inkml:trace>
  <inkml:trace contextRef="#ctx0" brushRef="#br1">7985 7362 9332,'0'0'4370,"29"-11"-1825,-7 4-464,7 2-544,2 0-224,0 1-193,3 0 33,-4 4-145,-4 0-528,-4 4-287,-5 0-177,-3-1 32,-2 1-48,-3-4-48,-2 0-273,-1 0-159,-2-4-192,-1-2-417,0-2-447,-3 2-994,0-1-2928,-3 4-3058</inkml:trace>
  <inkml:trace contextRef="#ctx0" brushRef="#br1">8135 7553 5763,'0'0'4386,"0"0"-3314,0 0-143,0 0 223,0 0-304,-23 0-191,19 1-33,-3 2-112,4 0 17,-3 3 31,-1 1 48,0 1-80,1 1-95,-1 1-33,2-2-48,1 0-96,2 0-64,2-1-16,0-1-80,6 0-32,-1-3-16,6 1 48,-2-4-48,1 0 208,4 0-96,-4-4 145,2-3-113,0-1-160,-2-1 16,-2 3-48,-3-4 16,-1 4-16,1-4-16,-5 4 16,0-2-112,0 1 64,-5-2-16,1 2 16,1 1 16,-1-2 0,-2 4-64,0-1 48,0 1 16,0 4-16,-2 0 48,0 0-49,-2 0 65,0 5 0,-4 3-32,2 0 32,-1 2-32,0 1 0,0-1 0,-1 2 0,8 3 48,0-1 65,6 2 15,0 0 80,8 4-96,6 0 96,3-1 176,1 2-32,0-1-80,0 2-80,-2-5-48,-6 3-80,-2-3-16,-4 0-32,-4-1 48,0 1 0,0-2 16,-4 1-31,-4-1 95,2-5-32,0 1-48,3-4 0,-4 0-64,3-5 80,2 1-240,-2-3-753,3-3-752,-1-4-2288,2-5-8309</inkml:trace>
  <inkml:trace contextRef="#ctx0" brushRef="#br4">8050 9387 6515,'0'0'7748,"0"0"-5700,0 0-671,0 0 208,0 0-257,0 0-527,0-7-241,0 7-80,0 0-144,0 0 65,-3 0-97,3 0 16,-1 0-176,-3 0-64,2 0-48,0 0 16,2 1-16,-2-1 0,0 0-48,2 0 32,-2 0 0,0 3 16,-1-3-32,0 3 0,-3 0 0,-1 2 16,-4 3 0,0 3 48,-2-1 0,3 3 96,0-1 48,3 3 0,0-3 1,5 0 111,2 1-128,0 0-128,6-5-128,4 1 64,0-3-16,2-2-64,1-3 144,-2-1-32,3-1 32,-3-7-64,2 0 64,-3-3-48,2-2-32,-5 3-48,2-1-96,-2 0-32,0 0 80,-4 2 96,1 1-96,-4-1 15,0-1 49,0 3 0,-7-1-16,-2 0 48,2 1-64,-4 2 16,2 2 48,0 0 16,2 2-32,1 1 48,2 0 0,1 0 0,0 1-48,-1 3 0,0 1 48,0 0-48,-1 3-16,-2 0 80,1 2-16,1 1 0,1-1 0,0 2 32,-1-1-48,4 0 48,-2 0-48,2 0 0,1-5-16,0 2 48,0-2 32,0 1-32,0-2 0,0 2 0,0 0-16,1 2-16,3 0 64,1 3-16,-1 1 17,2 3-33,-1 0-16,3 3-48,0 1 32,0 1 32,-1 1-16,4-2 0,-6 1 160,4-3-16,-1 1-128,-5-3 96,3 0-64,-2 1 32,-4-3 32,3-1-48,-3 1 80,0-1-48,0-1 32,-3-2-144,-1 3 16,0-2-48,-1-2-32,1 0-144,-5-4-144,2 0-176,-6-5 15,2 0 161,-1 0-48,0-1 96,1-3 256,-1-1 96,4 1 32,0 3 16,5-2-96,3 2-48,0-1-16,0-2-1041,6-2-2016,-1-2-4002</inkml:trace>
  <inkml:trace contextRef="#ctx0" brushRef="#br4">7942 9221 14006,'0'0'4018,"0"0"-2081,0 0-336,0 0-80,38 0-145,-18-3-303,6 3-497,3-6-400,1 2-64,0 3 720,-4-2-511,-5 3-305,-5 0-769,-4 0-1152,-4 4-800,-3-2-912,-5 1-2738,0-1-4130</inkml:trace>
  <inkml:trace contextRef="#ctx0" brushRef="#br4">8030 8761 13702,'0'0'3298,"0"0"-1890,0 0-351,0 0 640,1 46-193,-1-20-191,0 10 48,0 1-225,4 1-432,-2-2-399,4-5-193,-3-4-208,1-8 48,-1-2-16,-3-4-193,0-1-367,0-3-448,-3-4-561,-1 0-176,-1-2-752,-1-3-3410,2-4-5954</inkml:trace>
  <inkml:trace contextRef="#ctx0" brushRef="#br3">8418 10802 14070,'0'0'3794,"0"0"-2689,5 38 752,-3-8 223,-2 7-143,2 3-608,-2 3-337,0-5-479,0-4-257,0-3-112,-2-8-48,2-3-16,0-8-64,0-3 0,0-3-320,0-5-721,0-1-767,0-5-1474,-2-10-6418</inkml:trace>
  <inkml:trace contextRef="#ctx0" brushRef="#br3">8260 11386 12102,'0'0'3313,"28"-6"-2016,-2 0 848,5-2-273,5 1-575,8 3-160,-1 1-1,-1 3 337,-2 0-449,-9 1-640,-2 4-320,-10-2-144,-3 0-416,-6 1-816,-3-4-961,0 0-481,-3 0-1520,-4-4-3313,0-1 1296</inkml:trace>
  <inkml:trace contextRef="#ctx0" brushRef="#br3">8385 11625 6323,'0'0'5314,"0"0"-2240,0 0-1297,0 0-321,0 0-1072,0 0 161,-28-16 31,16 16-224,1 3-112,-4 5 112,-2 0 145,3 3 239,2 1-16,4 3 49,0 1-129,6 2-96,2-2-48,6-1-143,6-5-193,5-1-32,-1-4-112,4-5-16,1 0 32,-4-3 80,-1-6-160,-3 0-64,-2-1 96,-6-2-48,-1 4 80,-1-2-16,-3 4-16,0-4 16,0 3-16,-3 0 0,2 0 0,-5 1-16,0-1 32,-1 1 0,-2-2-177,-1 1-47,-2 0-48,2 2-176,-5-1-48,-1 5 272,1-2 192,-1 3-64,-1 0 80,1 4 48,4 2-64,-2-1 48,4 2 0,1-2-16,2 2 16,1 1-32,5 0 32,-1 1 0,2 4 0,2 3 192,3 2 96,8 3 16,0 3 96,5 2 145,2 3-161,-1-1-240,1 1-48,-4 0-48,-1-2 48,-5-3-64,-5-2 16,-3-1-16,-2-1 16,0-2 144,-6 0 48,-1 0 64,-6-2 113,4 0-97,-2 0-176,2-4-112,3-2-16,-1-4-96,6-2-657,1-4-767,0-2-833,5-9-817,0-2-2656</inkml:trace>
  <inkml:trace contextRef="#ctx0" brushRef="#br1">5529 7446 7027,'0'0'4114,"0"0"-2113,0 0-320,0 0 320,0 0-673,0 0-831,31-11-209,-2 5 144,4-1-160,8 0 208,-1 1 369,2 0 191,0 2-240,0 0-335,0 2-273,0 2-96,3 0-32,4 0 272,-4-1 160,0 1-288,-8-2-64,-1 0 0,-11 1-96,-5 1-32,-4-2-32,-6-1 16,-5 0-384,-4 2-208,-1-1 208,-1 2-369,-8-2-703,0 2-657,-6 0-1169,2-2-3937</inkml:trace>
  <inkml:trace contextRef="#ctx0" brushRef="#br1">5867 7695 8692,'0'0'2625,"0"0"-1056,0 0-689,0 0 337,-26 0-1,21 0-175,-3 0-97,1 0-159,-4 0-65,-1 0 64,3 0-127,-6 0-177,1 0-16,-3 1-144,-1 4-32,0 1 1,0 1-33,0 2-144,4 0-64,3 0-16,2 0 80,8 1-32,1 1 32,8-1-64,5 0 48,5-1-80,2-1 96,3-2-96,2-4 0,-1-2 32,-2 0-48,-3-9 32,-2-4-16,-1-3-192,-3-2-192,-6-3 160,2-4 80,-5-1-32,-4-4 128,0 0-80,0 0-81,-7 3-207,3 4 160,1 5 192,-1 5 64,2 5-64,2 6 128,0 2 32,0 7-144,0 4 112,2 5 96,3 5 224,-3 2-239,2 4 63,-1 0-48,-3 2 256,0-1-32,0-1 0,0-2 32,0-3-127,0-3-177,0-3-64,0-3-16,0-3-32,0-3-16,0-3-1089,1-4-912,2 0-1808,-3-9-3971</inkml:trace>
  <inkml:trace contextRef="#ctx0" brushRef="#br1">6082 7512 8580,'0'0'3041,"0"0"-864,0 0-848,0 0 256,0 0-369,0 0-15,8-23-81,-4 19-367,0 2-97,-4 0-128,3 2 0,-3-2-207,0 2-161,0 2-96,-3 6-16,-3 2 32,2 8 0,1 4 432,-3 2 256,2 5-127,0 3-129,-2 0 64,0 1-160,-1-5-96,4-1 145,1-6-97,-2-4-64,2-2-192,2-6-48,0-2-16,0-1 0,8-5-64,2-1 32,0 0-96,6 0-336,0-4-240,0 1-257,-1 2 81,-3-2-129,0 3 225,-2 0-417,-4 0-831,-3 0-402,-3 0-1407,0 0-4403</inkml:trace>
  <inkml:trace contextRef="#ctx0" brushRef="#br1">6023 7640 7780,'0'0'8547,"0"0"-6610,0 0-480,0 0 128,0 0-385,0 0-639,-10-2-337,20 4-48,6 0-112,4-1 144,3-1-144,3 0-32,0 0 0,-4-1 32,-3-3 0,-5 1 64,-1 1-128,-5 2-16,-5-2-464,-3 0-481,0-2-479,0 1-929,0-3-2914,0 2-4673</inkml:trace>
  <inkml:trace contextRef="#ctx0" brushRef="#br1">6767 7401 10677,'0'0'3201,"0"0"-2032,0 0 656,0 0 288,25 1-625,-14-1-111,1 0-561,4 2-143,0-1-113,3 2-224,0-3-144,-2 1-128,-1-1-48,-2 2-16,-4-2-592,-1 0-801,-4 0-1040,-3 0-3265,-2 0-6196</inkml:trace>
  <inkml:trace contextRef="#ctx0" brushRef="#br1">6748 7288 14999,'0'0'2481,"0"0"-1809,0 0 449,0 0 15,0 0-399,25-13-193,-12 10-256,7 1-80,-2-2-112,3 4 240,-1 0-48,-2 0-207,-1 0-17,-4 0-32,-3 0-16,-1 0-32,-2 0-80,-3 0-673,-4 4-639,0-4-850,0 2-799,-2-2-769,-3 2-2304</inkml:trace>
  <inkml:trace contextRef="#ctx0" brushRef="#br1">7535 7205 12406,'0'0'3425,"0"0"-1088,0 0-576,0 0-368,0 0-545,27-10-528,-9 10-144,4-2 177,5 1-1,5-2-160,0 0-112,-2 0-32,-3-2 16,-5 2-80,-6 0-96,-7 1-512,-2 0-17,-5 2-47,-2 0 0,-6 0 31,-4 4-543,-3-1-881,2 1-1057,1 0-1968,0-3 1152</inkml:trace>
  <inkml:trace contextRef="#ctx0" brushRef="#br4">6038 9735 1761,'0'0'12245,"0"0"-9699,0 0-1458,0 0 33,-29-16 111,17 16-431,-2 2-209,-5 5-96,-1 2 208,-1 1 161,-3 5-257,2 2 32,1 2-143,3-2-145,5-3 48,4-1 192,5-2-448,4-4-176,6-3 0,8-1-416,8-1-897,1-2 1169,2-4 352,2-8-48,1-6-16,-5-6 17,-1-2-226,-4-7 81,-3 2 48,-4-2 33,-6 5-33,-4 0-48,-1 2 0,-1 3 96,-4 8 0,-1 3-80,2 8 96,-3 4 32,4 4-80,2 8 32,1 7 96,0 4 224,4 5-80,3 1-224,-1 3-96,0 2 80,0-2 224,-6 1 33,2-5-161,-2-1 16,0-4-64,-2-3 48,2-4-48,-3-3-80,0-7 0,1-4-208,2-2-656,0-11-737,0-5-1889,0-5-3617</inkml:trace>
  <inkml:trace contextRef="#ctx0" brushRef="#br4">6275 9522 15479,'0'0'4482,"0"0"-3153,0 0-641,0 0 417,0 0 95,9 38 97,-9-8-561,-2 4-160,-4 4-111,-2 1-81,1 1 96,-4-5-144,4-3-32,0-7-16,1-3-64,6-6-31,-3-8-17,3-2-96,0-6-48,5 0 0,3 0 64,0-3-64,6-1 16,-1 2-96,2 1 48,-1-2 32,-1 3-16,0 0-753,-3 0-399,-2 0-833,-3-1-1665,-3-3-2689</inkml:trace>
  <inkml:trace contextRef="#ctx0" brushRef="#br4">6197 9733 18264,'0'0'2738,"0"0"-2402,0 0 16,0 0 929,39-3 383,-13 1-543,0 2-417,3-2-208,-6 1-31,-4 1-177,-3-3-208,-7 3-144,-4 0-913,-5 0-736,0-1-1184,0-2-3442</inkml:trace>
  <inkml:trace contextRef="#ctx0" brushRef="#br4">5867 9433 7491,'0'0'5827,"0"0"-3026,0 0-1184,0 0-144,0 0-289,26-6-111,-6 1-97,6 1 673,6 0-160,10 1-161,5-1-543,5 0-193,-3 3-208,0 1-288,-3 0-80,-8 0 80,-8 0-48,-6 0-16,-6 1-80,-6-1-400,-4 0-432,-5 0 79,-3-1-31,0-6-625,0 2-576,-3-1-496,-5 1-2097,-1 1-9845</inkml:trace>
  <inkml:trace contextRef="#ctx0" brushRef="#br4">6904 9189 512,'0'0'8276,"0"0"-4802,0 0-1698,0 0-127,0 0 48,0 0-64,-5-2-497,5 1-207,0-4-97,0 4-160,5-1-143,1 0-97,4-1-160,5-1-144,2 0 224,2-1-48,3 0 0,-2 2-144,2-3-128,-4 2-48,-6 3-48,-2-2-400,-2 3-80,-4 0-176,-2 0-321,-2 0-335,0 0-353,-4 4-1153,-3 0-2256,0-1-4002</inkml:trace>
  <inkml:trace contextRef="#ctx0" brushRef="#br4">6913 9296 14102,'0'0'3314,"0"0"-2065,27 7 207,-8-7 305,3 0-704,2-2-481,-1-3-368,-3 1-112,-2 3-192,-5-2-785,-3 3-703,-4 0-849,-2 0-1633,-4 0-3154</inkml:trace>
  <inkml:trace contextRef="#ctx0" brushRef="#br4">7524 9198 10677,'0'0'5330,"0"0"-2304,0 0-1730,26 1 65,-9 1 0,5 0 15,1-2-367,6 0-417,-4 0-288,-1 0-176,-2 0-128,-6 3-304,-4-1-1169,-6 1-432,-4 0-432,-2 2-832,0-4-1649,-8-1-6884</inkml:trace>
  <inkml:trace contextRef="#ctx0" brushRef="#br3">6136 11655 4194,'0'0'7331,"0"0"-4625,0 0-1314,0 0 497,0 0-448,-32-21-449,18 21-352,-4 0-223,1 2-81,-5 5-48,3 2 112,-2 2 64,-1 3-32,3 1 33,-1 1-33,5 0 112,4-2 16,4 0-15,7-4-449,0 2-64,11-5-32,4-2-48,5-3 128,8-2 48,3-4 32,5-6-144,-1-7 32,-6 1-64,-1-3 80,-8 1-192,-7-1-160,-5 0-257,-8 0 193,0-3 80,-6-3 128,-6 0 96,4 1 32,-3 1 32,1 1 16,1 4-16,3 2 32,5 5 112,1 4 112,0 1 0,0 5 17,3 1-177,4 4-80,-1 8-48,0 7 208,-1 8 384,4 9 80,-6 5-15,1 5 31,-2-1-64,2 0-304,0-5-96,-2-7-208,0-7-64,0-2 32,0-8 0,-2-3 0,0-6-112,0-6-672,0-1-721,0-12-1104,0-7-2545</inkml:trace>
  <inkml:trace contextRef="#ctx0" brushRef="#br3">5990 11301 9861,'0'0'3553,"0"0"-1216,0 0 80,0 0-880,30-15-304,0 11 351,6 1 673,14-1-528,3 3-320,2 1-609,2 0-240,-2 0-303,-8 0-65,-9 3-80,-6 2-32,-5-1-176,-11-2-96,-4 1-449,-6-1-191,-6-2-321,0 0-399,-2-3-978,-4-1-1263,-4 0-3875</inkml:trace>
  <inkml:trace contextRef="#ctx0" brushRef="#br3">6390 11493 8324,'0'0'6627,"0"0"-4162,0 0-352,0 0-512,0 0-321,0 0-47,25-5 111,-21 19 353,-4 6-544,0 7-289,-4 2-176,-3 8-287,-3 0-65,0 0-112,-1-1 0,4-4 32,3-3-176,1-7-128,3-6-16,0-4 48,10-5 48,3-3-32,0-3 48,3-1-48,2 0 64,-2-5-144,2 1-160,-3-1-416,-1 0-97,-1 1-767,-6 0-1025,-2-1-1553,-5 1-4626</inkml:trace>
  <inkml:trace contextRef="#ctx0" brushRef="#br3">6330 11686 1441,'0'0'16839,"0"0"-13829,0 0-2482,0 0 448,0 0 417,0 0-272,0 0-465,2 0-480,20 0-48,6 0-128,1 0 192,4-1-128,-6-5 32,-5 2-176,-6 4-576,-7 0-1409,-5 0-1025,-4 0-4193</inkml:trace>
  <inkml:trace contextRef="#ctx0" brushRef="#br3">7090 11333 8708,'0'0'4386,"0"0"-3346,0 0-95,0 0 400,0 0-209,0 0-192,-25 2-95,22-2-49,2 0 65,1 0 159,0 0 81,0 0-321,1 0-96,5 0-31,7-3-193,3 1 64,11-2 464,7 2-175,1-2-81,3 3-304,-3-1-192,0 0-79,-9-1-65,-6 1-80,-4 1 80,-5 1-128,-6-3-112,-1 3-529,-4 0-415,-7 3-273,-3 0-512,-4 0-816,0 1-1569,0-3-5506</inkml:trace>
  <inkml:trace contextRef="#ctx0" brushRef="#br3">7023 11189 5779,'0'0'4674,"0"0"-2337,0 0-672,0 0 207,0 0-367,0 0-592,-3-15-289,2 14 112,1 1-144,0 0-79,0 0 95,0 0-160,0-2-192,4 2-32,3-2-144,6 0 16,6-2 145,7 0 943,3 1 81,4 2-433,1-1-32,-3 0-319,-7 0-273,-5 2-128,-4 0-96,-6 0 32,0 0 32,-6 0-96,-1 0-160,0 0-272,-2 0-369,0 0-175,0 0-609,-4 0-336,1 2-1697,-3 2-2240</inkml:trace>
  <inkml:trace contextRef="#ctx0" brushRef="#br3">7808 11201 5491,'0'0'7667,"0"0"-6098,0 0-705,0 0 513,0 0 79,0 0-623,-14-2-305,14 0-176,0 1 64,0-1 113,2 0-17,2 2-64,4-2-224,3 1 80,4-2 48,6 3-95,5 0 319,1-3 368,-2 1-143,1-1-513,-3 1-224,-7-1-80,-1 1 16,-5 0-16,-6 2-64,3 0-240,-7 0-337,0 0-319,0 0 272,-3 4 79,-4 1-415,1 3-273,-1-2-1488,-1 1-3474,2-4 2241</inkml:trace>
  <inkml:trace contextRef="#ctx0" brushRef="#br3">25158 11338 18729,'0'0'2065,"-33"-13"-1729,12 12 1200,-3 1-47,-5 0-769,5 3-239,-6 8-97,3 2 32,8 1 80,3 3 64,11 1-127,5 0-289,0-2 0,15-3-96,6-5 64,-1-4-112,7-4 0,2-5-80,-1-9 64,-5-5-128,2-3 112,-9-4 16,-5 0-16,-2-3 48,-8-1-48,-1 0-32,-4-1-48,-3 1 16,-1 1-161,0 5 65,0 3 128,6 9 48,0 2 64,2 10-64,2 0-64,4 17 128,-1 6-16,4 8 128,-3 4-48,0 5 17,-1 1 15,0-2 96,-1-3-112,-3-6 176,-1-3-128,0-6-96,0-7-16,0-3-64,0-3-16,0-8-432,0 0-561,0-11-1120,0-5-1840,0-4-5204</inkml:trace>
  <inkml:trace contextRef="#ctx0" brushRef="#br3">24924 11015 5955,'0'0'7331,"0"0"-5634,0 0-96,0 0-145,42-5-319,-13 5 31,8 0 17,9 0-529,4 0 129,3 0 527,-2 0-111,0 0-545,-6 0-304,-4 0 336,-4-3-624,-8-1 33,-2-1-97,-7-3-49,1 4-95,-10-4-32,4 2 0,-10 3-192,0 1-128,-5 2-625,0 0-447,0 0-962,-5 2-1359,-5 0-5620</inkml:trace>
  <inkml:trace contextRef="#ctx0" brushRef="#br3">25348 11140 10501,'0'0'4850,"0"0"-2993,0 0-961,0 0 417,0 0-225,0 0-463,0 0-161,-9 12-48,9-5 128,-3-1-79,0-1-145,3-2-32,0-1-64,0 1 48,0 1 48,0 2-16,0 3 129,-3 3 143,1 6 16,0 3 96,0 5-15,-2 1-65,3 3-112,1-2-112,0-1-96,0-4-159,1-4-65,3-4-32,2-6 0,-3-3-16,3-3 0,1-3-32,-3 0 16,1-3 16,4-1-192,-5 2-65,2-2-143,0 4-320,2 0-160,-1 0-145,4 0-752,-1 2-464,0 0-224,-1-2 1217,-2-2-4659</inkml:trace>
  <inkml:trace contextRef="#ctx0" brushRef="#br3">25274 11290 2001,'0'0'8612,"0"0"-5651,0 0-1360,0 0 240,0 0 80,0 0-609,36-8-111,-18 8-49,0 0-79,5 0-289,-1 0-288,3-2-159,-8 1-209,-3-1-48,-4 0-240,-5 1-1393,-5-2-1104,0 0-3714</inkml:trace>
  <inkml:trace contextRef="#ctx0" brushRef="#br3">25847 10898 1345,'0'0'4146,"0"0"-3698,0 0 2305,0 0-1120,0 0-257,0 0 225,-10-5-176,10 3-81,0 2-239,0 0-129,0-1-79,0 1-225,5 0-144,-4 0-160,3 0-207,2-3-49,0 3 32,3-3 64,-2-1-96,2-1-32,0 0-32,2-2-32,0 2-16,-2-3-16,-2 5 48,-1-1-32,-3 4 16,2 0 0,0 5-16,-2 8 16,-1 3 416,3 3 144,1 2-143,3 1-49,-2-2-256,6-6-16,-3-3-64,7-8-16,-3-3-16,-3 0 32,4-9 16,-4-3-80,-1-3 32,-1 2-80,-3-2-48,-3 1-384,0 5-545,-2 2-336,-1 4-223,0 3-305,-1 0-2417,-4 6-4226</inkml:trace>
  <inkml:trace contextRef="#ctx0" brushRef="#br3">26420 10771 6403,'0'0'4850,"0"0"-2273,0 0-976,0 0 0,0 0-577,0 0-127,0-14-417,-5 14-208,-6 0-32,-3 0-16,3 6-32,-5 1 176,1 2 17,0 5 175,3 2 512,-1 3 305,8 3-304,-1 3-65,6 0-80,6-2-399,6-3-225,6-4-176,6-4 32,3-5-128,4-4 16,-1-3-64,2-4 80,0-3-32,-3-3-32,0 1 16,-6-1-32,2 1 80,-6-2-48,-3 3-48,-5-4 32,5 2 64,-12-1-64,3-3-16,-3 0 0,-2-2-64,-2-4-96,-2-2-160,-4-1 16,-2 2 31,-5-2 113,-2 3 128,-5 3 16,-1 1-48,-5 5 16,-3 4-256,2 1 64,-3 6 144,0 0-32,3 3 48,2 7 80,6-2 16,7 5-336,2-1 48,5 5-417,5-1-415,1 3-209,8-1-480,1 0-1408,1-2-3810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09.379"/>
    </inkml:context>
    <inkml:brush xml:id="br0">
      <inkml:brushProperty name="width" value="0.05" units="cm"/>
      <inkml:brushProperty name="height" value="0.05" units="cm"/>
    </inkml:brush>
  </inkml:definitions>
  <inkml:trace contextRef="#ctx0" brushRef="#br0">32 8 1108 0 0,'-2'-8'12598'0'0,"-2"24"-11570"0"0,2-8-615 0 0,-1 8 862 0 0,1 1 0 0 0,0 30 0 0 0,0-8 42 0 0,-3 17-303 0 0,-4 75 43 0 0,11-141-4374 0 0,-1 6 2034 0 0,1 0 0 0 0,-1 0-1 0 0,0 0 1 0 0,-1 0 0 0 0,1 0-1 0 0,-1 0 1 0 0,0 0 0 0 0,0-5-1 0 0,-4-2-4981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28.123"/>
    </inkml:context>
    <inkml:brush xml:id="br0">
      <inkml:brushProperty name="width" value="0.05" units="cm"/>
      <inkml:brushProperty name="height" value="0.05" units="cm"/>
    </inkml:brush>
  </inkml:definitions>
  <inkml:trace contextRef="#ctx0" brushRef="#br0">17 16 1788 0 0,'-12'-8'7280'0'0,"8"1"-3771"0"0,10 28-1203 0 0,5 22-631 0 0,30 72 0 0 0,-38-107-1538 0 0,-2-6-134 0 0,-1-1 0 0 0,1 1 1 0 0,0-1-1 0 0,-1 1 1 0 0,1-1-1 0 0,0 1 0 0 0,0-1 1 0 0,0 1-1 0 0,0-1 1 0 0,0 0-1 0 0,0 1 0 0 0,1-1 1 0 0,-1 0-1 0 0,0 0 1 0 0,1 0-1 0 0,-1 0 0 0 0,1 0 1 0 0,-1 0-1 0 0,1-1 1 0 0,-1 1-1 0 0,1 0 0 0 0,-1-1 1 0 0,4 1-1 0 0,-4-1-21 0 0,1 0-1 0 0,-1 0 0 0 0,1-1 1 0 0,-1 1-1 0 0,1 0 1 0 0,-1-1-1 0 0,1 0 1 0 0,-1 1-1 0 0,0-1 1 0 0,1 0-1 0 0,-1 0 1 0 0,0 1-1 0 0,0-1 1 0 0,0 0-1 0 0,0 0 1 0 0,1-1-1 0 0,-1 1 0 0 0,0 0 1 0 0,-1 0-1 0 0,1 0 1 0 0,0-1-1 0 0,0 1 1 0 0,-1 0-1 0 0,1-1 1 0 0,0 1-1 0 0,-1-1 1 0 0,1 1-1 0 0,-1-2 1 0 0,4-6-242 0 0,0-1 1 0 0,-1 1 0 0 0,0 0 0 0 0,0-1 0 0 0,-1 0-1 0 0,-1 1 1 0 0,0-1 0 0 0,0 0 0 0 0,-1 0 0 0 0,0 0 0 0 0,-3-19-1 0 0,2 27 189 0 0,1 0 1 0 0,-1-1-1 0 0,0 1 0 0 0,-1 0 0 0 0,1 0 0 0 0,0 0 0 0 0,-1 0 0 0 0,1 0 1 0 0,-1 0-1 0 0,1 0 0 0 0,-5-2 0 0 0,-5 0-3541 0 0</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1:06.312"/>
    </inkml:context>
    <inkml:brush xml:id="br0">
      <inkml:brushProperty name="width" value="0.05" units="cm"/>
      <inkml:brushProperty name="height" value="0.05" units="cm"/>
      <inkml:brushProperty name="color" value="#008C3A"/>
    </inkml:brush>
  </inkml:definitions>
  <inkml:trace contextRef="#ctx0" brushRef="#br0">15 258 104 0 0,'2'-15'11999'0'0,"3"15"-9215"0"0,2 24-2148 0 0,-7 10 252 0 0,-1 1 0 0 0,-2-1 0 0 0,-1 0 0 0 0,-10 39 0 0 0,8-19 160 0 0,6-49-530 0 0,0-7-108 0 0,0-29-328 0 0,13-212-1873 0 0,-10 211 1752 0 0,-3 16 1 0 0,1 1 1 0 0,0 0 0 0 0,1 0-1 0 0,1 0 1 0 0,1 0 0 0 0,0 0-1 0 0,0 1 1 0 0,2-1-1 0 0,9-17 1 0 0,-11 27 6 0 0,0 0 0 0 0,1 0 0 0 0,0 0 0 0 0,0 0 0 0 0,0 1 0 0 0,1 0 0 0 0,-1 0 0 0 0,1 1 0 0 0,0-1 0 0 0,0 1 0 0 0,10-3 0 0 0,-13 5 19 0 0,-1-1-1 0 0,1 1 1 0 0,-1 0-1 0 0,1 1 1 0 0,-1-1-1 0 0,1 0 0 0 0,0 1 1 0 0,-1 0-1 0 0,1-1 1 0 0,0 1-1 0 0,-1 0 1 0 0,1 0-1 0 0,0 1 0 0 0,-1-1 1 0 0,1 0-1 0 0,0 1 1 0 0,-1 0-1 0 0,1-1 1 0 0,-1 1-1 0 0,1 0 0 0 0,-1 1 1 0 0,1-1-1 0 0,-1 0 1 0 0,0 1-1 0 0,0-1 1 0 0,1 1-1 0 0,-1 0 0 0 0,0-1 1 0 0,-1 1-1 0 0,1 0 1 0 0,2 3-1 0 0,-1 0 66 0 0,0 0-1 0 0,0 1 1 0 0,-1-1 0 0 0,1 1-1 0 0,-1 0 1 0 0,-1-1 0 0 0,1 1-1 0 0,-1 0 1 0 0,0 0 0 0 0,0 0-1 0 0,-1 0 1 0 0,1 0 0 0 0,-2 0-1 0 0,1 0 1 0 0,0 0 0 0 0,-3 7-1 0 0,1-4 5 0 0,-2 0 0 0 0,1 0 0 0 0,-1-1 0 0 0,-1 1 0 0 0,1-1 0 0 0,-1 0 0 0 0,-1 0 0 0 0,0 0 0 0 0,-10 9 0 0 0,-1 1-39 0 0,-1-2 0 0 0,-29 21 1 0 0,27-22-62 0 0,-36 33 1 0 0,55-47 35 0 0,0 0 0 0 0,0 0 0 0 0,1 0 0 0 0,-1 0 0 0 0,0 0 0 0 0,0 0 0 0 0,0 1 0 0 0,1-1 0 0 0,-1 0 0 0 0,1 1 0 0 0,-1-1 0 0 0,1 0 0 0 0,-1 1-1 0 0,1-1 1 0 0,0 1 0 0 0,0-1 0 0 0,0 1 0 0 0,0-1 0 0 0,0 0 0 0 0,0 1 0 0 0,0-1 0 0 0,0 1 0 0 0,0-1 0 0 0,1 1 0 0 0,-1-1 0 0 0,0 0 0 0 0,1 1 0 0 0,-1-1 0 0 0,1 0 0 0 0,0 1 0 0 0,0-1 0 0 0,-1 0 0 0 0,1 0 0 0 0,1 2 0 0 0,18-3 730 0 0,1-3-688 0 0,-17 6 32 0 0,-1-1 1 0 0,1 0-1 0 0,-1 1 1 0 0,1-1 0 0 0,-1 1-1 0 0,0 0 1 0 0,0 0-1 0 0,0 1 1 0 0,-1-1-1 0 0,5 7 1 0 0,0-1 196 0 0,20 24 594 0 0,-18-21-647 0 0,0 0 0 0 0,1 0 0 0 0,0-1 0 0 0,1-1 0 0 0,0 1 1 0 0,1-2-1 0 0,0 1 0 0 0,1-2 0 0 0,22 12 0 0 0,-3-14-845 0 0,-32-6 518 0 0,1 0 0 0 0,0 0 1 0 0,-1 0-1 0 0,1 0 0 0 0,-1 0 1 0 0,1 0-1 0 0,-1-1 0 0 0,1 1 1 0 0,-1 0-1 0 0,1 0 0 0 0,-1 0 0 0 0,1 0 1 0 0,-1-1-1 0 0,1 1 0 0 0,-1 0 1 0 0,0-1-1 0 0,1 1 0 0 0,-1 0 1 0 0,1-1-1 0 0,-1 1 0 0 0,0 0 1 0 0,1-1-1 0 0,-1 1 0 0 0,0-1 0 0 0,1 1 1 0 0,-1-1-1 0 0,0 1 0 0 0,0-1 1 0 0,0 1-1 0 0,1-1 0 0 0,-1 1 1 0 0,0-1-1 0 0,0 1 0 0 0,0-1 1 0 0,0 1-1 0 0,0-1 0 0 0,0 1 0 0 0,0-1 1 0 0,0 1-1 0 0,0-1 0 0 0,0 1 1 0 0,0-1-1 0 0,0 0 0 0 0,0 1 1 0 0,-1-1-1 0 0,1 1 0 0 0,0-1 1 0 0,0 1-1 0 0,0 0 0 0 0,-1-1 0 0 0,1 1 1 0 0,0-1-1 0 0,-1 1 0 0 0,1-1 1 0 0,0 1-1 0 0,-1 0 0 0 0,0-1 1 0 0,-7-8-5987 0 0,-11-2-5246 0 0</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1:07.430"/>
    </inkml:context>
    <inkml:brush xml:id="br0">
      <inkml:brushProperty name="width" value="0.05" units="cm"/>
      <inkml:brushProperty name="height" value="0.05" units="cm"/>
      <inkml:brushProperty name="color" value="#008C3A"/>
    </inkml:brush>
  </inkml:definitions>
  <inkml:trace contextRef="#ctx0" brushRef="#br0">19 120 12 0 0,'0'10'12142'0'0,"-1"6"-6266"0"0,-1 4-5089 0 0,0-1 1 0 0,-1 1-1 0 0,-7 21 1 0 0,9-30-600 0 0,10-19-789 0 0,9-19-754 0 0,-14 18 931 0 0,-1-1 1 0 0,0-1-1 0 0,0 1 1 0 0,-1 0-1 0 0,-1-1 1 0 0,0 1-1 0 0,0-1 1 0 0,-1 1-1 0 0,0-1 1 0 0,-3-13-1 0 0,2-9 383 0 0,6 11 3120 0 0,11 19-1247 0 0,19-2-1467 0 0,-24 2-333 0 0,-3 1-86 0 0,0-1 1 0 0,0 0-1 0 0,0 0 0 0 0,-1 0 0 0 0,14-9 0 0 0,-19 10-1623 0 0,-13 7-6456 0 0,2-1 2118 0 0</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1:07.851"/>
    </inkml:context>
    <inkml:brush xml:id="br0">
      <inkml:brushProperty name="width" value="0.05" units="cm"/>
      <inkml:brushProperty name="height" value="0.05" units="cm"/>
      <inkml:brushProperty name="color" value="#008C3A"/>
    </inkml:brush>
  </inkml:definitions>
  <inkml:trace contextRef="#ctx0" brushRef="#br0">1 31 248 0 0,'0'0'13671'0'0,"37"0"-8903"0"0,-23-1-4493 0 0,0-1-1 0 0,0 0 1 0 0,0-1-1 0 0,0-1 1 0 0,-1 0 0 0 0,20-9-1 0 0,-29 11-2957 0 0,-9 4-1220 0 0,-11 4-4137 0 0,7-3 3997 0 0</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1:08.235"/>
    </inkml:context>
    <inkml:brush xml:id="br0">
      <inkml:brushProperty name="width" value="0.05" units="cm"/>
      <inkml:brushProperty name="height" value="0.05" units="cm"/>
      <inkml:brushProperty name="color" value="#008C3A"/>
    </inkml:brush>
  </inkml:definitions>
  <inkml:trace contextRef="#ctx0" brushRef="#br0">1 41 2336 0 0,'0'0'5549'0'0,"8"0"1399"0"0,28 0-3822 0 0,-7-3-2547 0 0,-1-1 0 0 0,0-1 1 0 0,-1-1-1 0 0,38-14 0 0 0,-64 19-1004 0 0,-28-1-16001 0 0,18 2 12422 0 0</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7T20:11:35.191"/>
    </inkml:context>
    <inkml:brush xml:id="br0">
      <inkml:brushProperty name="width" value="0.05" units="cm"/>
      <inkml:brushProperty name="height" value="0.05" units="cm"/>
      <inkml:brushProperty name="color" value="#008C3A"/>
    </inkml:brush>
  </inkml:definitions>
  <inkml:trace contextRef="#ctx0" brushRef="#br0">0 0 21326,'0'1277'0,"4254"-1277"0,-4254-1277 0,-4254 1277 0</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01.34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89 1160 0 0,'0'0'8091'0'0,"36"-26"-5735"0"0,-29 21-2000 0 0,0 1 0 0 0,0 0 0 0 0,0 0 0 0 0,0 1 0 0 0,0-1-1 0 0,13-2 1 0 0,4-3 1517 0 0,13 2-554 0 0,55-3-998 0 0,-1 4 0 0 0,161 10 0 0 0,-185 2 27 0 0,82 17 1 0 0,6 2-5 0 0,-5-7-230 0 0,-42-3 51 0 0,116 0 0 0 0,6-2 59 0 0,-66-17-544 0 0,-164 4 330 0 0,46-1-48 0 0,-21 1-1 0 0,-37 0-436 0 0,-48 5-811 0 0,-34 13-2300 0 0,266-41-10642 0 0</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03.19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72 51 548 0 0,'-72'-6'12717'0'0,"86"1"-12559"0"0,0 0 1 0 0,0 2 0 0 0,0 0-1 0 0,0 0 1 0 0,25 0 0 0 0,79 3 173 0 0,-60 1-241 0 0,232-14 267 0 0,109 3 251 0 0,-304 17-402 0 0,87 3-76 0 0,72 3 28 0 0,-195-9-167 0 0,363 2 174 0 0,-250-8-4 0 0,36-4-251 0 0,-207 6 82 0 0,-26 9-915 0 0,-89 22-4906 0 0,72-22-86 0 0</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16.662"/>
    </inkml:context>
    <inkml:brush xml:id="br0">
      <inkml:brushProperty name="width" value="0.05" units="cm"/>
      <inkml:brushProperty name="height" value="0.05" units="cm"/>
      <inkml:brushProperty name="color" value="#008C3A"/>
    </inkml:brush>
  </inkml:definitions>
  <inkml:trace contextRef="#ctx0" brushRef="#br0">128 15 1292 0 0,'2'-15'13619'0'0,"2"16"-10422"0"0,-4 1-3165 0 0,1 0 1 0 0,-1 1 0 0 0,0-1 0 0 0,1 0-1 0 0,-1 1 1 0 0,0-1 0 0 0,-1 0 0 0 0,1 1 0 0 0,0-1-1 0 0,-1 0 1 0 0,1 1 0 0 0,-2 1 0 0 0,-37 111 2595 0 0,23-75-2140 0 0,-3-1 1 0 0,-28 46 0 0 0,45-83-561 0 0,1 0 0 0 0,0 0-1 0 0,0 0 1 0 0,0 0 0 0 0,0 0 0 0 0,1 0 0 0 0,-1 0-1 0 0,0 0 1 0 0,1 0 0 0 0,-1 0 0 0 0,1 0 0 0 0,0 4-1 0 0,4-7-3886 0 0,6-16-2480 0 0,-6 6 1129 0 0</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17.469"/>
    </inkml:context>
    <inkml:brush xml:id="br0">
      <inkml:brushProperty name="width" value="0.05" units="cm"/>
      <inkml:brushProperty name="height" value="0.05" units="cm"/>
      <inkml:brushProperty name="color" value="#008C3A"/>
    </inkml:brush>
  </inkml:definitions>
  <inkml:trace contextRef="#ctx0" brushRef="#br0">110 1 1280 0 0,'-5'7'12067'0'0,"5"-7"-12020"0"0,0 0 0 0 0,0 0 0 0 0,0 0 1 0 0,0 0-1 0 0,0 0 0 0 0,0 0 0 0 0,0 0 1 0 0,0 0-1 0 0,0 0 0 0 0,0 0 0 0 0,1 1 0 0 0,-1-1 1 0 0,0 0-1 0 0,0 0 0 0 0,0 0 0 0 0,0 0 1 0 0,0 0-1 0 0,0 0 0 0 0,0 0 0 0 0,0 0 1 0 0,0 0-1 0 0,0 1 0 0 0,0-1 0 0 0,0 0 1 0 0,0 0-1 0 0,0 0 0 0 0,0 0 0 0 0,0 0 1 0 0,0 0-1 0 0,0 0 0 0 0,0 0 0 0 0,0 1 1 0 0,0-1-1 0 0,0 0 0 0 0,0 0 0 0 0,0 0 1 0 0,0 0-1 0 0,0 0 0 0 0,0 0 0 0 0,0 0 1 0 0,0 0-1 0 0,0 0 0 0 0,0 1 0 0 0,0-1 1 0 0,-1 0-1 0 0,1 0 0 0 0,0 0 0 0 0,0 0 1 0 0,0 0-1 0 0,0 0 0 0 0,0 0 0 0 0,0 0 0 0 0,0 0 1 0 0,0 0-1 0 0,0 0 0 0 0,-1 0 0 0 0,6 5 303 0 0,-1 0-1 0 0,0 0 0 0 0,0 0 0 0 0,-1 1 1 0 0,1-1-1 0 0,4 12 0 0 0,-8-16-275 0 0,26 49 1412 0 0,-8-19-899 0 0,-2 1 0 0 0,-2 1 0 0 0,13 42 0 0 0,-25-67-569 0 0,1-1-1 0 0,-1 0 1 0 0,1 0-1 0 0,0 0 1 0 0,1-1 0 0 0,-1 1-1 0 0,8 8 1 0 0,-9-9-11 0 0,0 0 41 0 0,-1-12-157 0 0,-2 5 87 0 0,1-1 0 0 0,-1 1 0 0 0,0 0 0 0 0,1 0 0 0 0,-1-1 0 0 0,0 1 0 0 0,0 0 0 0 0,0 0 0 0 0,0 0 0 0 0,0 0 0 0 0,0 0 0 0 0,0 0 0 0 0,0 0-1 0 0,-1 0 1 0 0,1 0 0 0 0,0 1 0 0 0,0-1 0 0 0,-1 0 0 0 0,1 1 0 0 0,-1-1 0 0 0,1 1 0 0 0,0-1 0 0 0,-1 1 0 0 0,1 0 0 0 0,-1 0 0 0 0,1 0 0 0 0,-1 0 0 0 0,1 0-1 0 0,-1 0 1 0 0,1 0 0 0 0,-3 1 0 0 0,-53 3-207 0 0,19 5 215 0 0,15-3 114 0 0,-1-1 1 0 0,1-1-1 0 0,-30 1 1 0 0,52-6-92 0 0,0 1 1 0 0,1 0-1 0 0,-1-1 0 0 0,0 1 0 0 0,0 0 1 0 0,1-1-1 0 0,-1 0 0 0 0,0 1 1 0 0,1-1-1 0 0,-1 1 0 0 0,0-1 0 0 0,1 0 1 0 0,-1 1-1 0 0,1-1 0 0 0,-1 0 1 0 0,1 1-1 0 0,-1-1 0 0 0,1 0 0 0 0,0 0 1 0 0,-1 0-1 0 0,1 1 0 0 0,0-1 0 0 0,-1 0 1 0 0,1-1-1 0 0,-1-3-4655 0 0</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18.433"/>
    </inkml:context>
    <inkml:brush xml:id="br0">
      <inkml:brushProperty name="width" value="0.05" units="cm"/>
      <inkml:brushProperty name="height" value="0.05" units="cm"/>
      <inkml:brushProperty name="color" value="#008C3A"/>
    </inkml:brush>
  </inkml:definitions>
  <inkml:trace contextRef="#ctx0" brushRef="#br0">152 20 704 0 0,'-7'-2'13856'0'0,"-23"-3"-12683"0"0,22 7-920 0 0,1 1-1 0 0,0 0 0 0 0,0 0 0 0 0,0 0 0 0 0,0 1 0 0 0,0 0 0 0 0,1 0 0 0 0,0 1 0 0 0,0 0 0 0 0,0 0 0 0 0,-7 8 0 0 0,10-9-131 0 0,0 0 0 0 0,0 0 0 0 0,1 0 0 0 0,-1 0 0 0 0,1 0-1 0 0,0 1 1 0 0,0-1 0 0 0,0 1 0 0 0,1-1 0 0 0,0 1 0 0 0,0 0 0 0 0,0-1-1 0 0,0 1 1 0 0,1 0 0 0 0,-1 0 0 0 0,1 0 0 0 0,1 0 0 0 0,-1-1-1 0 0,2 9 1 0 0,-1-10-81 0 0,0 0 0 0 0,1 1 0 0 0,0-1 0 0 0,-1 0 0 0 0,1 0 0 0 0,0 0 0 0 0,0 0 0 0 0,1 0 0 0 0,-1 0 0 0 0,1 0 0 0 0,-1-1 0 0 0,1 0-1 0 0,0 1 1 0 0,0-1 0 0 0,0 0 0 0 0,0 0 0 0 0,0 0 0 0 0,0-1 0 0 0,1 1 0 0 0,-1-1 0 0 0,1 0 0 0 0,-1 0 0 0 0,1 0 0 0 0,-1 0 0 0 0,1-1 0 0 0,-1 1 0 0 0,1-1-1 0 0,0 0 1 0 0,6-1 0 0 0,-3 2-20 0 0,0-2-1 0 0,0 1 0 0 0,1-1 0 0 0,-1 0 1 0 0,0 0-1 0 0,0-1 0 0 0,0 0 0 0 0,0 0 1 0 0,-1-1-1 0 0,1 0 0 0 0,0 0 0 0 0,-1 0 1 0 0,0-1-1 0 0,7-5 0 0 0,-10 6-52 0 0,-1 0-1 0 0,1-1 0 0 0,-1 0 1 0 0,1 1-1 0 0,-1-1 1 0 0,0 0-1 0 0,-1 0 1 0 0,1 0-1 0 0,-1 0 1 0 0,0-1-1 0 0,0 1 1 0 0,0 0-1 0 0,0 0 1 0 0,-1-1-1 0 0,1 1 1 0 0,-1-1-1 0 0,-1 1 0 0 0,1 0 1 0 0,0-1-1 0 0,-1 1 1 0 0,0 0-1 0 0,0-1 1 0 0,0 1-1 0 0,-1 0 1 0 0,1 0-1 0 0,-4-6 1 0 0,3 6-76 0 0,0-1 1 0 0,0 1-1 0 0,-1 0 1 0 0,0-1-1 0 0,1 1 1 0 0,-1 1-1 0 0,-1-1 1 0 0,1 0-1 0 0,0 1 1 0 0,-1-1-1 0 0,0 1 1 0 0,0 0-1 0 0,0 0 1 0 0,0 1-1 0 0,0-1 1 0 0,0 1-1 0 0,-1 0 0 0 0,1 0 1 0 0,-1 0-1 0 0,0 1 1 0 0,1 0-1 0 0,-1 0 1 0 0,-7-1-1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29.012"/>
    </inkml:context>
    <inkml:brush xml:id="br0">
      <inkml:brushProperty name="width" value="0.05" units="cm"/>
      <inkml:brushProperty name="height" value="0.05" units="cm"/>
    </inkml:brush>
  </inkml:definitions>
  <inkml:trace contextRef="#ctx0" brushRef="#br0">1 110 692 0 0,'0'0'8304'0'0,"10"26"-4855"0"0,-4-15-3005 0 0,0 0 1 0 0,-1 1-1 0 0,-1-1 0 0 0,0 1 1 0 0,-1 1-1 0 0,0-1 0 0 0,1 17 480 0 0,-8-67 372 0 0,-5-109-3080 0 0,9 144 1770 0 0,1 1 1 0 0,0 0 0 0 0,0 0-1 0 0,0 0 1 0 0,1 0 0 0 0,-1 0-1 0 0,0 1 1 0 0,1-1 0 0 0,-1 0-1 0 0,1 0 1 0 0,0 1-1 0 0,0-1 1 0 0,-1 1 0 0 0,1 0-1 0 0,0-1 1 0 0,0 1 0 0 0,0 0-1 0 0,4-1 1 0 0,48-23-21 0 0,-44 22 36 0 0,-10 3-42 0 0,-1 0-1 0 0,1 0 1 0 0,0 0 0 0 0,0 0-1 0 0,0 1 1 0 0,0-1 0 0 0,0 0 0 0 0,0 0-1 0 0,0 0 1 0 0,0 0 0 0 0,0 1 0 0 0,0-1-1 0 0,0 0 1 0 0,0 0 0 0 0,0 0 0 0 0,0 1-1 0 0,0-1 1 0 0,0 0 0 0 0,1 0 0 0 0,-1 0-1 0 0,0 0 1 0 0,0 1 0 0 0,0-1-1 0 0,0 0 1 0 0,0 0 0 0 0,0 0 0 0 0,0 0-1 0 0,1 0 1 0 0,-1 1 0 0 0,0-1 0 0 0,0 0-1 0 0,0 0 1 0 0,0 0 0 0 0,0 0 0 0 0,1 0-1 0 0,-1 0 1 0 0,0 0 0 0 0,0 0 0 0 0,0 0-1 0 0,0 0 1 0 0,1 0 0 0 0,-1 1 0 0 0,0-1-1 0 0,0 0 1 0 0,0 0 0 0 0,1 0-1 0 0,-1 0 1 0 0,0 0 0 0 0,0 0 0 0 0,0-1-1 0 0,0 1 1 0 0,1 0 0 0 0,-1 0 0 0 0,0 0-1 0 0,0 0 1 0 0,0 0 0 0 0,1 0 0 0 0,-1 0-1 0 0,0 0 1 0 0,0 0 0 0 0,0 0 0 0 0,0-1-1 0 0,1 1 1 0 0,-8 12-10224 0 0</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18.900"/>
    </inkml:context>
    <inkml:brush xml:id="br0">
      <inkml:brushProperty name="width" value="0.05" units="cm"/>
      <inkml:brushProperty name="height" value="0.05" units="cm"/>
      <inkml:brushProperty name="color" value="#008C3A"/>
    </inkml:brush>
  </inkml:definitions>
  <inkml:trace contextRef="#ctx0" brushRef="#br0">176 0 2232 0 0,'0'0'14068'0'0,"-27"45"-11181"0"0,-25 169 276 0 0,19-60-2472 0 0,16-85-396 0 0,-7 74 0 0 0,23-104-263 0 0,1-32-28 0 0,1 0-1 0 0,-1 0 1 0 0,-1 0-1 0 0,0 1 1 0 0,0-1 0 0 0,-2 10-1 0 0,3-17-57 0 0,0 0 1 0 0,0 0-1 0 0,0 1 0 0 0,0-1 0 0 0,0 0 1 0 0,0 0-1 0 0,0 1 0 0 0,0-1 0 0 0,0 0 1 0 0,0 0-1 0 0,0 1 0 0 0,0-1 0 0 0,0 0 1 0 0,0 0-1 0 0,0 1 0 0 0,0-1 0 0 0,-1 0 1 0 0,1 0-1 0 0,0 0 0 0 0,0 1 0 0 0,0-1 1 0 0,0 0-1 0 0,0 0 0 0 0,-1 0 0 0 0,1 1 1 0 0,0-1-1 0 0,0 0 0 0 0,0 0 0 0 0,-1 0 1 0 0,1 0-1 0 0,0 1 0 0 0,0-1 0 0 0,0 0 1 0 0,-1 0-1 0 0,1 0 0 0 0,0 0 0 0 0,0 0 1 0 0,-1 0-1 0 0,1 0 0 0 0,0 0 0 0 0,0 0 1 0 0,-1 0-1 0 0,1 0 0 0 0,0 0 0 0 0,0 0 1 0 0,-1 0-1 0 0,1 0 0 0 0,0 0 1 0 0,0 0-1 0 0,-1 0 0 0 0,1 0 0 0 0,0 0 1 0 0,0 0-1 0 0,-1 0 0 0 0,1 0 0 0 0,0-1 1 0 0,0 1-1 0 0,0 0 0 0 0,-1 0 0 0 0,1 0 1 0 0,0 0-1 0 0,0-1 0 0 0,0 1 0 0 0,-7-18-9184 0 0</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19.492"/>
    </inkml:context>
    <inkml:brush xml:id="br0">
      <inkml:brushProperty name="width" value="0.05" units="cm"/>
      <inkml:brushProperty name="height" value="0.05" units="cm"/>
      <inkml:brushProperty name="color" value="#008C3A"/>
    </inkml:brush>
  </inkml:definitions>
  <inkml:trace contextRef="#ctx0" brushRef="#br0">5 7 1644 0 0,'-4'4'17469'0'0,"17"-7"-17194"0"0,65-5 2255 0 0,-45 8-2824 0 0,-26 2-1842 0 0</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19.856"/>
    </inkml:context>
    <inkml:brush xml:id="br0">
      <inkml:brushProperty name="width" value="0.05" units="cm"/>
      <inkml:brushProperty name="height" value="0.05" units="cm"/>
      <inkml:brushProperty name="color" value="#008C3A"/>
    </inkml:brush>
  </inkml:definitions>
  <inkml:trace contextRef="#ctx0" brushRef="#br0">1 7 1160 0 0,'-1'10'17711'0'0,"14"-5"-16011"0"0,-9-5-1576 0 0,1 0-1 0 0,0-1 0 0 0,0 1 1 0 0,-1-1-1 0 0,1 0 0 0 0,-1 0 1 0 0,1 0-1 0 0,8-4 0 0 0,29-6-139 0 0</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23.524"/>
    </inkml:context>
    <inkml:brush xml:id="br0">
      <inkml:brushProperty name="width" value="0.05" units="cm"/>
      <inkml:brushProperty name="height" value="0.05" units="cm"/>
      <inkml:brushProperty name="color" value="#008C3A"/>
    </inkml:brush>
  </inkml:definitions>
  <inkml:trace contextRef="#ctx0" brushRef="#br0">233 34 1528 0 0,'4'-7'13439'0'0,"11"-19"-8190"0"0,-16 26-5220 0 0,-31 5-100 0 0,8 3 74 0 0,0 0 1 0 0,0-2-1 0 0,-1-1 0 0 0,1-2 1 0 0,-41 2-1 0 0,63-3-22 0 0,0-1 0 0 0,0 0 1 0 0,0 1-1 0 0,0-1 0 0 0,0 1 0 0 0,0 0 1 0 0,0-1-1 0 0,0 1 0 0 0,1 0 0 0 0,-1 0 1 0 0,1 0-1 0 0,0 0 0 0 0,-1 1 0 0 0,1-1 0 0 0,-1 4 1 0 0,-1-2-127 0 0,3-3 146 0 0,0 0-1 0 0,-1 0 1 0 0,1 0-1 0 0,0 0 0 0 0,0-1 1 0 0,0 1-1 0 0,0 0 1 0 0,0 0-1 0 0,0 0 1 0 0,0 0-1 0 0,0 0 1 0 0,0 0-1 0 0,1 0 1 0 0,-1 0-1 0 0,0-1 1 0 0,0 1-1 0 0,1 0 0 0 0,-1 0 1 0 0,1 0-1 0 0,-1-1 1 0 0,1 1-1 0 0,-1 0 1 0 0,1 0-1 0 0,-1-1 1 0 0,1 1-1 0 0,0 0 1 0 0,-1-1-1 0 0,1 1 1 0 0,0-1-1 0 0,0 1 0 0 0,-1-1 1 0 0,1 1-1 0 0,0-1 1 0 0,0 1-1 0 0,0-1 1 0 0,0 0-1 0 0,43 20 448 0 0,-26-13-262 0 0,9 7-122 0 0,30 18-88 0 0,-54-29 30 0 0,1 0 0 0 0,-1-1 0 0 0,1 1 0 0 0,-1 0 0 0 0,0 0 0 0 0,0 1 0 0 0,0-1 0 0 0,0 1 0 0 0,-1 0 0 0 0,1-1 0 0 0,1 6 0 0 0,1 3 14 0 0,-3-9 8 0 0,-1 0 0 0 0,1 0 0 0 0,-1 0 0 0 0,0 0 1 0 0,0 0-1 0 0,0 1 0 0 0,-1-1 0 0 0,1 0 0 0 0,-1 0 0 0 0,1 1 0 0 0,-1-1 1 0 0,0 0-1 0 0,0 1 0 0 0,-1-1 0 0 0,1 0 0 0 0,-1 1 0 0 0,0-1 0 0 0,-1 5 1 0 0,0-4 31 0 0,1-1 0 0 0,-1 1 0 0 0,0-1 0 0 0,0 0 0 0 0,0 1 0 0 0,0-1 0 0 0,0 0 0 0 0,-1 0 0 0 0,0-1 0 0 0,1 1 0 0 0,-1 0 0 0 0,0-1 0 0 0,0 0 1 0 0,-1 0-1 0 0,1 0 0 0 0,0 0 0 0 0,-1 0 0 0 0,1-1 0 0 0,-1 1 0 0 0,1-1 0 0 0,-1 0 0 0 0,0 0 0 0 0,0 0 0 0 0,-5 0 0 0 0,1-1-64 0 0,1 0 0 0 0,0 0 0 0 0,0-1-1 0 0,0 0 1 0 0,0 0 0 0 0,-1-1 0 0 0,1 1 0 0 0,1-2-1 0 0,-1 1 1 0 0,0-1 0 0 0,1 0 0 0 0,-12-7-1 0 0,17 10-81 0 0,1-1-1 0 0,-1 1 0 0 0,1 0 1 0 0,-1 0-1 0 0,1-1 0 0 0,0 1 1 0 0,-1 0-1 0 0,1-1 0 0 0,-1 1 0 0 0,1-1 1 0 0,0 1-1 0 0,-1 0 0 0 0,1-1 1 0 0,0 1-1 0 0,-1-1 0 0 0,1 1 1 0 0,0-1-1 0 0,0 1 0 0 0,0-1 0 0 0,-1 1 1 0 0,1-1-1 0 0,0 1 0 0 0,0-1 1 0 0,0 1-1 0 0,0-1 0 0 0,0 1 1 0 0,0-1-1 0 0,0 1 0 0 0,0-1 1 0 0,0 1-1 0 0,0-1 0 0 0,0 1 0 0 0,0-1 1 0 0,1 1-1 0 0,-1-1 0 0 0,0 1 1 0 0,0-1-1 0 0,0 1 0 0 0,1-1 1 0 0,-1 1-1 0 0,0 0 0 0 0,0-1 0 0 0,1 1 1 0 0,-1-1-1 0 0,0 1 0 0 0,1 0 1 0 0,-1-1-1 0 0,1 1 0 0 0,0-1 1 0 0,24-14-8721 0 0,-15 10 3363 0 0</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24.022"/>
    </inkml:context>
    <inkml:brush xml:id="br0">
      <inkml:brushProperty name="width" value="0.05" units="cm"/>
      <inkml:brushProperty name="height" value="0.05" units="cm"/>
      <inkml:brushProperty name="color" value="#008C3A"/>
    </inkml:brush>
  </inkml:definitions>
  <inkml:trace contextRef="#ctx0" brushRef="#br0">23 72 3240 0 0,'-2'-4'13088'0'0,"-3"9"-10906"0"0,-2 12-2782 0 0,4-4 1069 0 0,1 0-1 0 0,0 1 1 0 0,1-1 0 0 0,1 1-1 0 0,1 18 1 0 0,-1-27-372 0 0,0 0 0 0 0,1 0 0 0 0,0 0 0 0 0,0 0 1 0 0,0 0-1 0 0,0 0 0 0 0,1 0 0 0 0,0-1 1 0 0,-1 1-1 0 0,2-1 0 0 0,-1 1 0 0 0,1-1 0 0 0,-1 0 1 0 0,1 0-1 0 0,0 0 0 0 0,1 0 0 0 0,5 5 0 0 0,-7-7-77 0 0,0-1-1 0 0,0 0 1 0 0,0 1-1 0 0,0-1 1 0 0,0 0-1 0 0,0 0 1 0 0,0 0-1 0 0,0 0 1 0 0,0 0-1 0 0,1-1 0 0 0,-1 1 1 0 0,0-1-1 0 0,1 1 1 0 0,-1-1-1 0 0,0 0 1 0 0,1 0-1 0 0,-1 0 1 0 0,1 0-1 0 0,-1 0 1 0 0,0-1-1 0 0,1 1 0 0 0,-1-1 1 0 0,0 1-1 0 0,0-1 1 0 0,1 0-1 0 0,-1 0 1 0 0,0 0-1 0 0,0 0 1 0 0,0 0-1 0 0,0-1 1 0 0,0 1-1 0 0,0-1 1 0 0,-1 1-1 0 0,1-1 0 0 0,0 0 1 0 0,-1 1-1 0 0,1-1 1 0 0,-1 0-1 0 0,0 0 1 0 0,1 0-1 0 0,-1 0 1 0 0,1-4-1 0 0,2-2-98 0 0,-1 0 0 0 0,0 0-1 0 0,-1 0 1 0 0,0 0 0 0 0,0 0 0 0 0,-1-1 0 0 0,0 1-1 0 0,0-1 1 0 0,-1 1 0 0 0,-1-14 0 0 0,0 11-105 0 0,-1 0 0 0 0,-1 0 0 0 0,0 0-1 0 0,-1 0 1 0 0,1 0 0 0 0,-2 0 0 0 0,-6-10 0 0 0,9 17-80 0 0,0 0 1 0 0,0 1-1 0 0,-1 0 0 0 0,1-1 0 0 0,-1 1 1 0 0,0 0-1 0 0,0 0 0 0 0,0 0 0 0 0,0 1 1 0 0,-1-1-1 0 0,1 1 0 0 0,-1 0 0 0 0,1 0 1 0 0,-1 0-1 0 0,0 0 0 0 0,0 1 1 0 0,0-1-1 0 0,0 1 0 0 0,0 0 0 0 0,0 0 1 0 0,0 1-1 0 0,-7-1 0 0 0,8 2-2328 0 0</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24.472"/>
    </inkml:context>
    <inkml:brush xml:id="br0">
      <inkml:brushProperty name="width" value="0.05" units="cm"/>
      <inkml:brushProperty name="height" value="0.05" units="cm"/>
      <inkml:brushProperty name="color" value="#008C3A"/>
    </inkml:brush>
  </inkml:definitions>
  <inkml:trace contextRef="#ctx0" brushRef="#br0">64 6 6741 0 0,'0'0'6080'0'0,"-23"25"-1337"0"0,19-19-4469 0 0,0-1 0 0 0,1 1-1 0 0,0 0 1 0 0,0 0-1 0 0,0 0 1 0 0,1 0 0 0 0,0 1-1 0 0,0-1 1 0 0,0 1 0 0 0,1-1-1 0 0,0 1 1 0 0,0 0-1 0 0,1-1 1 0 0,0 12 0 0 0,0-18-252 0 0,1 1 0 0 0,-1 0 0 0 0,0-1 0 0 0,1 1 0 0 0,-1 0 0 0 0,1 0 0 0 0,-1-1 0 0 0,1 1 0 0 0,-1-1 0 0 0,1 1 0 0 0,-1-1 0 0 0,1 1 0 0 0,0-1 0 0 0,-1 1 0 0 0,1-1 0 0 0,0 1 0 0 0,-1-1 0 0 0,1 0 0 0 0,0 1 0 0 0,-1-1 0 0 0,1 0 0 0 0,0 0 0 0 0,0 1 0 0 0,0-1 0 0 0,-1 0 0 0 0,1 0 0 0 0,0 0 0 0 0,0 0 0 0 0,0 0 1 0 0,-1 0-1 0 0,1 0 0 0 0,0 0 0 0 0,0 0 0 0 0,1-1 0 0 0,0 1-5 0 0,0 0 0 0 0,0-1 0 0 0,0 1 1 0 0,0 0-1 0 0,0-1 0 0 0,0 1 0 0 0,0-1 0 0 0,0 0 1 0 0,0 0-1 0 0,0 0 0 0 0,0 0 0 0 0,-1 0 1 0 0,1 0-1 0 0,1-1 0 0 0,12-15 35 0 0,-13 15-118 0 0,0 0 0 0 0,0 1 0 0 0,0-1 0 0 0,0 0 0 0 0,0 0 1 0 0,-1 0-1 0 0,1 0 0 0 0,-1 0 0 0 0,1 0 0 0 0,-1-1 1 0 0,0 1-1 0 0,0 0 0 0 0,0-1 0 0 0,0 1 0 0 0,0-1 0 0 0,-1 1 1 0 0,1-1-1 0 0,-1 1 0 0 0,1-1 0 0 0,-1 1 0 0 0,0-1 0 0 0,0 0 1 0 0,0 1-1 0 0,-1-1 0 0 0,1 1 0 0 0,0-1 0 0 0,-1 1 0 0 0,0-1 1 0 0,0 1-1 0 0,1-1 0 0 0,-2 1 0 0 0,-1-4 0 0 0,1 3-10 0 0,0 0 0 0 0,0 0 0 0 0,0 0 1 0 0,-1 1-1 0 0,1-1 0 0 0,-1 1 0 0 0,0-1 0 0 0,0 1 0 0 0,0 0 0 0 0,0 0 0 0 0,0 0 0 0 0,0 1 0 0 0,-1-1 0 0 0,-4-1 0 0 0,6 3-54 0 0,0-1 0 0 0,0 1 0 0 0,0-1-1 0 0,0 1 1 0 0,0 0 0 0 0,0 0 0 0 0,0 0-1 0 0,0 0 1 0 0,0 0 0 0 0,0 0 0 0 0,0 1-1 0 0,-2 0 1 0 0,3-1-156 0 0,-1 1-1 0 0,1-1 1 0 0,0 1-1 0 0,-1 0 1 0 0,1 0 0 0 0,0 0-1 0 0,0 0 1 0 0,0 0-1 0 0,0 0 1 0 0,0 0-1 0 0,0 0 1 0 0,0 0 0 0 0,0 0-1 0 0,0 0 1 0 0,0 1-1 0 0,1-1 1 0 0,-1 0 0 0 0,0 3-1 0 0,0 1-3987 0 0</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25.195"/>
    </inkml:context>
    <inkml:brush xml:id="br0">
      <inkml:brushProperty name="width" value="0.05" units="cm"/>
      <inkml:brushProperty name="height" value="0.05" units="cm"/>
      <inkml:brushProperty name="color" value="#008C3A"/>
    </inkml:brush>
  </inkml:definitions>
  <inkml:trace contextRef="#ctx0" brushRef="#br0">0 1 6885 0 0,'0'0'8098'0'0,"50"2"-4795"0"0,-45-2-3881 0 0,24 2 2183 0 0,-18 3-3372 0 0,-6 5-5783 0 0</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26.203"/>
    </inkml:context>
    <inkml:brush xml:id="br0">
      <inkml:brushProperty name="width" value="0.05" units="cm"/>
      <inkml:brushProperty name="height" value="0.05" units="cm"/>
      <inkml:brushProperty name="color" value="#008C3A"/>
    </inkml:brush>
  </inkml:definitions>
  <inkml:trace contextRef="#ctx0" brushRef="#br0">9 16 312 0 0,'-1'-5'10995'0'0,"0"0"-6322"0"0,13 0-3991 0 0,-4 4-498 0 0,1 1 0 0 0,0 0 1 0 0,0 1-1 0 0,-1 0 1 0 0,1 1-1 0 0,-1-1 0 0 0,1 2 1 0 0,-1-1-1 0 0,1 1 1 0 0,-1 0-1 0 0,0 1 1 0 0,9 6-1 0 0,-15-9-156 0 0,1 1 0 0 0,-1-1 0 0 0,0 1 0 0 0,0 0 0 0 0,0 0 0 0 0,0 0 0 0 0,0 0 0 0 0,-1 0 0 0 0,1 0 0 0 0,-1 1 0 0 0,1-1 0 0 0,-1 1 0 0 0,0-1 0 0 0,0 1 0 0 0,0-1 0 0 0,1 6 0 0 0,-1-5 14 0 0,-1 1 1 0 0,-1-1-1 0 0,1 0 0 0 0,0 0 1 0 0,-1 1-1 0 0,0-1 1 0 0,1 0-1 0 0,-1 0 0 0 0,-1 0 1 0 0,1 0-1 0 0,0 0 1 0 0,-1 0-1 0 0,1 0 0 0 0,-1-1 1 0 0,0 1-1 0 0,0 0 0 0 0,-4 3 1 0 0,-2 3 127 0 0,-1-1 1 0 0,1-1-1 0 0,-1 0 0 0 0,-12 7 1 0 0,-15 13 289 0 0,35-26-457 0 0,1-1 0 0 0,-1 1 0 0 0,1 0 0 0 0,-1-1 0 0 0,1 1 0 0 0,-1 0 0 0 0,1 0 0 0 0,-1-1 0 0 0,1 1 0 0 0,-1 0 0 0 0,1 0 0 0 0,0 0 0 0 0,0 0 0 0 0,-1-1 0 0 0,1 1 0 0 0,0 0 0 0 0,0 0 0 0 0,0 0 0 0 0,0 0 0 0 0,0 0 0 0 0,0 0 0 0 0,0-1 0 0 0,0 1 0 0 0,1 0 0 0 0,-1 0 0 0 0,0 0 0 0 0,0 0 0 0 0,1-1 0 0 0,-1 1 0 0 0,0 0 0 0 0,1 0 0 0 0,-1 0 0 0 0,1-1 0 0 0,-1 1 0 0 0,1 0 0 0 0,-1-1 0 0 0,1 1 0 0 0,0 0 0 0 0,-1-1 0 0 0,1 1 0 0 0,0-1 0 0 0,0 1 0 0 0,0 0 0 0 0,43 27 171 0 0,-28-19-143 0 0,6 6-183 0 0,21 16-90 0 0,-41-30 229 0 0,-1 1 0 0 0,1 0 0 0 0,0 0 0 0 0,-1 0 0 0 0,1 0 0 0 0,-1 0 0 0 0,1 0 0 0 0,-1 0-1 0 0,0 0 1 0 0,0 1 0 0 0,0-1 0 0 0,0 0 0 0 0,0 1 0 0 0,-1-1 0 0 0,1 1 0 0 0,0 4 0 0 0,-3 0 62 0 0,-1-1 0 0 0,0 0 0 0 0,0 0 1 0 0,0 0-1 0 0,-1 0 0 0 0,0 0 0 0 0,0-1 0 0 0,0 0 1 0 0,0 0-1 0 0,-1 0 0 0 0,0 0 0 0 0,-7 5 1 0 0,9-8-35 0 0,-8 8 245 0 0,-1 0 0 0 0,-1-1 0 0 0,-20 11 0 0 0,31-19-369 0 0,0 1 0 0 0,0-1 0 0 0,0 0 0 0 0,1 0 0 0 0,-1 0 0 0 0,0 0-1 0 0,0-1 1 0 0,0 1 0 0 0,-1-1 0 0 0,1 1 0 0 0,0-1 0 0 0,0 1 0 0 0,0-1 0 0 0,0 0 0 0 0,0 0 0 0 0,-1 0 0 0 0,1 0 0 0 0,0-1 0 0 0,0 1 0 0 0,0-1 0 0 0,0 1 0 0 0,0-1 0 0 0,0 0-1 0 0,0 1 1 0 0,0-1 0 0 0,0 0 0 0 0,0 0 0 0 0,0-1 0 0 0,1 1 0 0 0,-1 0 0 0 0,0-1 0 0 0,1 1 0 0 0,-1-1 0 0 0,1 1 0 0 0,-3-4 0 0 0,4 4-256 0 0,-1 0 0 0 0,0 0 0 0 0,1-1 0 0 0,0 1 0 0 0,-1 0 0 0 0,1 0 0 0 0,0-1 0 0 0,-1 1 0 0 0,1 0 0 0 0,0-1 0 0 0,0 1 0 0 0,0 0 0 0 0,0-1 0 0 0,0 1 0 0 0,1 0 0 0 0,-1-1 0 0 0,0 1 0 0 0,1 0 0 0 0,-1-1 0 0 0,1 1 0 0 0,0-2 0 0 0,4-7-4704 0 0</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26.651"/>
    </inkml:context>
    <inkml:brush xml:id="br0">
      <inkml:brushProperty name="width" value="0.05" units="cm"/>
      <inkml:brushProperty name="height" value="0.05" units="cm"/>
      <inkml:brushProperty name="color" value="#008C3A"/>
    </inkml:brush>
  </inkml:definitions>
  <inkml:trace contextRef="#ctx0" brushRef="#br0">57 17 4620 0 0,'-5'-17'10353'0'0,"-6"19"-6595"0"0,8-1-3633 0 0,1 1 0 0 0,0 0 0 0 0,0 0 0 0 0,0 0 0 0 0,0 0-1 0 0,1 1 1 0 0,-1-1 0 0 0,1 0 0 0 0,-1 1 0 0 0,-1 4 0 0 0,-2 7 168 0 0,2 1 0 0 0,-1 0 0 0 0,2 1 0 0 0,0-1 1 0 0,0 0-1 0 0,2 1 0 0 0,1 23 0 0 0,-1-33-266 0 0,1 0 0 0 0,0-1 0 0 0,1 1 0 0 0,-1 0 0 0 0,1-1 0 0 0,0 0-1 0 0,0 1 1 0 0,1-1 0 0 0,-1 0 0 0 0,6 7 0 0 0,-6-9-21 0 0,1-1 0 0 0,-1 0 0 0 0,0 1 0 0 0,1-1 1 0 0,-1 0-1 0 0,1 0 0 0 0,0-1 0 0 0,0 1 0 0 0,0 0 0 0 0,0-1 0 0 0,0 0 1 0 0,0 0-1 0 0,0 0 0 0 0,0 0 0 0 0,0 0 0 0 0,1-1 0 0 0,-1 1 0 0 0,0-1 1 0 0,6 0-1 0 0,-6 0-35 0 0,0 0 0 0 0,0 0-1 0 0,1-1 1 0 0,-1 1 0 0 0,0-1 0 0 0,0 0 0 0 0,0 0 0 0 0,0 0 0 0 0,0 0 0 0 0,0-1 0 0 0,0 1 0 0 0,0-1 0 0 0,-1 0-1 0 0,1 0 1 0 0,0 0 0 0 0,-1 0 0 0 0,0 0 0 0 0,1 0 0 0 0,-1-1 0 0 0,0 1 0 0 0,0-1 0 0 0,0 1 0 0 0,-1-1 0 0 0,1 0-1 0 0,-1 0 1 0 0,1 0 0 0 0,-1 0 0 0 0,0 0 0 0 0,0 0 0 0 0,0 0 0 0 0,-1 0 0 0 0,1-1 0 0 0,0-3 0 0 0,0-2-288 0 0,0 0 0 0 0,-1 0-1 0 0,0 0 1 0 0,-1 0 0 0 0,1 0 0 0 0,-2 0 0 0 0,1 1 0 0 0,-1-1 0 0 0,0 0 0 0 0,-7-14 0 0 0,3 10-255 0 0,3 6 298 0 0,0 0-1 0 0,0 0 1 0 0,-1 1 0 0 0,0-1 0 0 0,-7-7 0 0 0,8 11 161 0 0,1 1 0 0 0,-1-1 0 0 0,0 1 0 0 0,0 0 0 0 0,0 0 0 0 0,-1 1 0 0 0,1-1 0 0 0,0 0 0 0 0,-1 1 0 0 0,1 0 0 0 0,-1 0 0 0 0,1 0 1 0 0,-1 0-1 0 0,-4 0 0 0 0,4 1-508 0 0,1-1-792 0 0</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27.180"/>
    </inkml:context>
    <inkml:brush xml:id="br0">
      <inkml:brushProperty name="width" value="0.05" units="cm"/>
      <inkml:brushProperty name="height" value="0.05" units="cm"/>
      <inkml:brushProperty name="color" value="#008C3A"/>
    </inkml:brush>
  </inkml:definitions>
  <inkml:trace contextRef="#ctx0" brushRef="#br0">68 45 3940 0 0,'-1'3'9199'0'0,"-4"7"-4307"0"0,-20 64-1605 0 0,25-71-3245 0 0,-1 0 1 0 0,0-1-1 0 0,1 1 0 0 0,-1 0 1 0 0,1-1-1 0 0,0 1 1 0 0,0 0-1 0 0,0-1 0 0 0,0 1 1 0 0,1 0-1 0 0,-1 0 1 0 0,1-1-1 0 0,-1 1 0 0 0,1 0 1 0 0,0-1-1 0 0,0 1 0 0 0,0-1 1 0 0,1 1-1 0 0,-1-1 1 0 0,1 0-1 0 0,-1 0 0 0 0,1 1 1 0 0,-1-1-1 0 0,1 0 1 0 0,0 0-1 0 0,0 0 0 0 0,0-1 1 0 0,1 1-1 0 0,-1 0 0 0 0,0-1 1 0 0,0 0-1 0 0,1 1 1 0 0,-1-1-1 0 0,4 1 0 0 0,-3-2-55 0 0,0 1-1 0 0,1-1 0 0 0,-1 0 1 0 0,1 0-1 0 0,-1 0 0 0 0,0-1 1 0 0,1 1-1 0 0,-1-1 0 0 0,0 0 1 0 0,1 0-1 0 0,-1 0 0 0 0,0 0 1 0 0,0-1-1 0 0,0 1 0 0 0,0-1 1 0 0,0 0-1 0 0,0 0 0 0 0,0 0 1 0 0,-1 0-1 0 0,1 0 0 0 0,-1-1 1 0 0,0 1-1 0 0,1-1 0 0 0,-1 1 1 0 0,0-1-1 0 0,0 0 0 0 0,2-5 1 0 0,-2 3-141 0 0,0 0 1 0 0,0 0-1 0 0,-1 0 1 0 0,0 0 0 0 0,1-1-1 0 0,-2 1 1 0 0,1-1-1 0 0,-1 1 1 0 0,0 0 0 0 0,0-1-1 0 0,0 1 1 0 0,-1-1-1 0 0,0 1 1 0 0,0 0-1 0 0,0-1 1 0 0,0 1 0 0 0,-5-9-1 0 0,5 11 69 0 0,0-1 0 0 0,-1 0-1 0 0,0 1 1 0 0,1-1 0 0 0,-1 1 0 0 0,0 0-1 0 0,-1 0 1 0 0,1 0 0 0 0,-1 0 0 0 0,1 0-1 0 0,-1 0 1 0 0,0 0 0 0 0,0 1-1 0 0,0 0 1 0 0,0-1 0 0 0,-1 1 0 0 0,1 0-1 0 0,-1 1 1 0 0,1-1 0 0 0,-1 0 0 0 0,1 1-1 0 0,-1 0 1 0 0,0 0 0 0 0,0 0 0 0 0,-5 0-1 0 0,-41 9 654 0 0,48-8-771 0 0,0 1-1 0 0,-1 0 0 0 0,1 0 1 0 0,0 0-1 0 0,0 1 0 0 0,0-1 0 0 0,0 0 1 0 0,0 1-1 0 0,0-1 0 0 0,-2 3 0 0 0,-3 14-6696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32.546"/>
    </inkml:context>
    <inkml:brush xml:id="br0">
      <inkml:brushProperty name="width" value="0.05" units="cm"/>
      <inkml:brushProperty name="height" value="0.05" units="cm"/>
    </inkml:brush>
  </inkml:definitions>
  <inkml:trace contextRef="#ctx0" brushRef="#br0">32 158 888 0 0,'1'-3'12422'0'0,"2"0"-12197"0"0,9-1 36 0 0,0 1 0 0 0,1 0 0 0 0,-1 1 0 0 0,1 0 1 0 0,-1 1-1 0 0,1 0 0 0 0,20 2 0 0 0,-31-1-274 0 0,-1 0 103 0 0,-10-31-1314 0 0,-1-14 422 0 0,10 43 783 0 0,-2 0 0 0 0,1 0 0 0 0,0 0 0 0 0,0 0 0 0 0,-1 0 0 0 0,1 0 0 0 0,-1 0 0 0 0,0 0 0 0 0,1 0-1 0 0,-1 0 1 0 0,0 1 0 0 0,-2-2 0 0 0,-10-11-271 0 0,13 13 300 0 0,1-1-1 0 0,-1 1 0 0 0,0 0 0 0 0,1 0 1 0 0,-1 0-1 0 0,0-1 0 0 0,0 1 1 0 0,0 0-1 0 0,0 0 0 0 0,0 0 1 0 0,0 1-1 0 0,0-1 0 0 0,-1 0 0 0 0,1 0 1 0 0,0 1-1 0 0,0-1 0 0 0,-1 0 1 0 0,1 1-1 0 0,0-1 0 0 0,-1 1 1 0 0,1 0-1 0 0,0-1 0 0 0,-1 1 0 0 0,1 0 1 0 0,-1 0-1 0 0,1 0 0 0 0,0 0 1 0 0,-1 0-1 0 0,1 0 0 0 0,-1 0 1 0 0,1 0-1 0 0,0 1 0 0 0,-1-1 1 0 0,1 1-1 0 0,0-1 0 0 0,-1 1 0 0 0,1-1 1 0 0,0 1-1 0 0,0 0 0 0 0,-1 0 1 0 0,1-1-1 0 0,0 1 0 0 0,0 0 1 0 0,-2 2-1 0 0,0 0 129 0 0,-1 1 0 0 0,1-1 0 0 0,0 1 0 0 0,0 0 0 0 0,0 0 0 0 0,0 0 0 0 0,1 0 0 0 0,-1 1 0 0 0,1-1 0 0 0,0 1-1 0 0,1-1 1 0 0,-3 7 0 0 0,-2 15 301 0 0,4-23-366 0 0,1 0 1 0 0,0 0-1 0 0,0 0 1 0 0,0 1-1 0 0,1-1 1 0 0,-1 0-1 0 0,1 0 1 0 0,0 1-1 0 0,-1-1 1 0 0,2 0-1 0 0,-1 1 1 0 0,0-1-1 0 0,1 0 1 0 0,-1 0-1 0 0,1 1 1 0 0,0-1-1 0 0,0 0 1 0 0,2 4-1 0 0,0-2-78 0 0,-1 1 0 0 0,1-1 0 0 0,0 0 1 0 0,0-1-1 0 0,0 1 0 0 0,1 0 0 0 0,0-1 0 0 0,0 0 0 0 0,0 0 0 0 0,0 0 0 0 0,1-1 0 0 0,-1 1 0 0 0,1-1 0 0 0,0 0 0 0 0,0 0 0 0 0,0-1 1 0 0,0 1-1 0 0,1-1 0 0 0,-1 0 0 0 0,1-1 0 0 0,-1 1 0 0 0,1-1 0 0 0,0 0 0 0 0,-1-1 0 0 0,1 1 0 0 0,0-1 0 0 0,0 0 0 0 0,-1-1 0 0 0,1 1 0 0 0,0-1 1 0 0,-1 0-1 0 0,1-1 0 0 0,0 1 0 0 0,-1-1 0 0 0,6-3 0 0 0,-9 5-124 0 0,-1-1 0 0 0,1 0 0 0 0,0 0 0 0 0,-1-1 0 0 0,1 1 0 0 0,0 0 0 0 0,-1 0 0 0 0,0-1 0 0 0,1 1 0 0 0,-1-1 0 0 0,0 1 0 0 0,1-3 0 0 0,0-7-3868 0 0,-15 2-7336 0 0</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27.756"/>
    </inkml:context>
    <inkml:brush xml:id="br0">
      <inkml:brushProperty name="width" value="0.05" units="cm"/>
      <inkml:brushProperty name="height" value="0.05" units="cm"/>
      <inkml:brushProperty name="color" value="#008C3A"/>
    </inkml:brush>
  </inkml:definitions>
  <inkml:trace contextRef="#ctx0" brushRef="#br0">0 16 248 0 0,'9'-11'14031'0'0,"-7"10"-13491"0"0,22-3 4366 0 0,29 6-4246 0 0,-46-2 390 0 0,-4 0-1013 0 0,11 1-61 0 0,-1 0 0 0 0,1 0 0 0 0,-1 2 0 0 0,21 5 1 0 0,-44 0-7496 0 0</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27.973"/>
    </inkml:context>
    <inkml:brush xml:id="br0">
      <inkml:brushProperty name="width" value="0.05" units="cm"/>
      <inkml:brushProperty name="height" value="0.05" units="cm"/>
      <inkml:brushProperty name="color" value="#008C3A"/>
    </inkml:brush>
  </inkml:definitions>
  <inkml:trace contextRef="#ctx0" brushRef="#br0">8 0 4104 0 0,'0'1'341'0'0,"-1"-1"0"0"0,1 0 0 0 0,-1 0 0 0 0,1 1 0 0 0,-1-1 0 0 0,1 0 0 0 0,-1 1 341 0 0,1 0-341 0 0,0-1 0 0 0,-1 0 0 0 0,1 1 0 0 0,0-1 0 0 0,-1 1 0 0 0,1-1 0 0 0,0 1-1 0 0,0-1 1 0 0,-1 1 0 0 0,1-1 0 0 0,0 1 0 0 0,0-1 0 0 0,0 1 0 0 0,0 0 0 0 0,0-1 0 0 0,0 1 0 0 0,0-1 0 0 0,0 1 0 0 0,0-1 0 0 0,0 1 0 0 0,0-1 0 0 0,0 1 0 0 0,1 0 0 0 0,16 8 2275 0 0,26-5-2784 0 0,-22-10-781 0 0,-10 1-6119 0 0</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29.293"/>
    </inkml:context>
    <inkml:brush xml:id="br0">
      <inkml:brushProperty name="width" value="0.05" units="cm"/>
      <inkml:brushProperty name="height" value="0.05" units="cm"/>
      <inkml:brushProperty name="color" value="#008C3A"/>
    </inkml:brush>
  </inkml:definitions>
  <inkml:trace contextRef="#ctx0" brushRef="#br0">1 73 716 0 0,'36'-18'9591'0'0,"20"-3"-5073"0"0,-46 15-4292 0 0,0 1-1 0 0,1 1 1 0 0,0 0-1 0 0,-1 1 1 0 0,2 0 0 0 0,-1 0-1 0 0,0 1 1 0 0,0 1-1 0 0,1 0 1 0 0,-1 0-1 0 0,16 2 1 0 0,-26-1-186 0 0,0 1 1 0 0,0 0 0 0 0,0 0 0 0 0,0 0-1 0 0,0 0 1 0 0,0 0 0 0 0,0 0 0 0 0,-1 0 0 0 0,1 0-1 0 0,0 1 1 0 0,-1-1 0 0 0,1 0 0 0 0,-1 0-1 0 0,1 0 1 0 0,-1 1 0 0 0,1-1 0 0 0,-1 0 0 0 0,0 1-1 0 0,0-1 1 0 0,0 0 0 0 0,0 1 0 0 0,0-1-1 0 0,0 0 1 0 0,0 1 0 0 0,0-1 0 0 0,-1 3-1 0 0,-5 37 859 0 0,5-36-809 0 0,-17 62 580 0 0,-3 0 0 0 0,-47 104 0 0 0,63-162-682 0 0,3-4-8 0 0,0 0 0 0 0,0 1-1 0 0,-1-1 1 0 0,0-1-1 0 0,0 1 1 0 0,0 0 0 0 0,-1-1-1 0 0,1 1 1 0 0,-1-1 0 0 0,0 0-1 0 0,-1-1 1 0 0,-4 5 0 0 0,9-8 12 0 0,0 0 0 0 0,0 0 0 0 0,-1 0 0 0 0,1 0 0 0 0,0 0 0 0 0,-1 0 0 0 0,1 0 0 0 0,0 0 0 0 0,-1 0 0 0 0,1 0 0 0 0,0 0 0 0 0,-1 0 0 0 0,1 0 0 0 0,0 0 1 0 0,0 0-1 0 0,-1 0 0 0 0,1 0 0 0 0,0 0 0 0 0,-1 0 0 0 0,1 0 0 0 0,0 0 0 0 0,-1 0 0 0 0,1-1 0 0 0,0 1 0 0 0,0 0 0 0 0,-1 0 0 0 0,1 0 0 0 0,0-1 0 0 0,0 1 0 0 0,-1 0 0 0 0,1 0 1 0 0,0-1-1 0 0,0 1 0 0 0,0 0 0 0 0,0 0 0 0 0,-1-1 0 0 0,1 1 0 0 0,0 0 0 0 0,0-1 0 0 0,0 1 0 0 0,0 0 0 0 0,0-1 0 0 0,-2-21-679 0 0,11-20-293 0 0,-6 38 1044 0 0,0 0 1 0 0,0 0 0 0 0,1 0-1 0 0,-1 0 1 0 0,1 0 0 0 0,0 1-1 0 0,0-1 1 0 0,1 1 0 0 0,-1 0-1 0 0,1 1 1 0 0,-1-1-1 0 0,1 1 1 0 0,0 0 0 0 0,0 0-1 0 0,0 0 1 0 0,0 1 0 0 0,0-1-1 0 0,0 1 1 0 0,1 1 0 0 0,-1-1-1 0 0,0 1 1 0 0,0 0-1 0 0,1 0 1 0 0,-1 0 0 0 0,0 1-1 0 0,1 0 1 0 0,-1 0 0 0 0,0 0-1 0 0,0 0 1 0 0,0 1 0 0 0,0 0-1 0 0,0 0 1 0 0,0 1-1 0 0,-1-1 1 0 0,1 1 0 0 0,7 6-1 0 0,22 30 44 0 0,-30-33-89 0 0,0-1-1 0 0,0 1 0 0 0,1-1 0 0 0,-1 0 1 0 0,1 0-1 0 0,1 0 0 0 0,-1-1 1 0 0,11 7-1 0 0,-15-11-81 0 0,-1 1 0 0 0,1-1 0 0 0,0 0 0 0 0,-1 0 0 0 0,1 0 0 0 0,-1 0 0 0 0,1 1 0 0 0,0-1 0 0 0,-1 0-1 0 0,1 0 1 0 0,0 0 0 0 0,-1 0 0 0 0,1-1 0 0 0,-1 1 0 0 0,1 0 0 0 0,0 0 0 0 0,-1 0 0 0 0,1 0 0 0 0,-1-1 0 0 0,1 1 0 0 0,0 0 0 0 0,-1 0 0 0 0,1-1 0 0 0,-1 1 0 0 0,1-1 0 0 0,-1 1-1 0 0,1 0 1 0 0,-1-1 0 0 0,0 1 0 0 0,1-1 0 0 0,-1 1 0 0 0,1-1 0 0 0,-1 1 0 0 0,0-1 0 0 0,1 1 0 0 0,-1-1 0 0 0,0 0 0 0 0,0 1 0 0 0,0-1 0 0 0,1 1 0 0 0,-1-1 0 0 0,0 0 0 0 0,0 1 0 0 0,0-1-1 0 0,0 1 1 0 0,0-1 0 0 0,0 0 0 0 0,0 1 0 0 0,0-1 0 0 0,0-1 0 0 0,-3-34-10975 0 0,-1 27 4254 0 0</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29.926"/>
    </inkml:context>
    <inkml:brush xml:id="br0">
      <inkml:brushProperty name="width" value="0.05" units="cm"/>
      <inkml:brushProperty name="height" value="0.05" units="cm"/>
      <inkml:brushProperty name="color" value="#008C3A"/>
    </inkml:brush>
  </inkml:definitions>
  <inkml:trace contextRef="#ctx0" brushRef="#br0">128 6 912 0 0,'-6'-5'9778'0'0,"-7"8"-6462"0"0,-10 11-1057 0 0,12 3-1701 0 0,0 0-1 0 0,2 1 1 0 0,0 0-1 0 0,0 1 1 0 0,2-1-1 0 0,0 2 1 0 0,1-1-1 0 0,1 1 1 0 0,1 0-1 0 0,1 0 1 0 0,-1 26-1 0 0,4-43-563 0 0,0-1-1 0 0,0 1 0 0 0,0 0 0 0 0,0 0 0 0 0,0-1 0 0 0,0 1 0 0 0,1 0 0 0 0,0-1 0 0 0,-1 1 0 0 0,1 0 0 0 0,0-1 0 0 0,0 1 0 0 0,1-1 1 0 0,-1 1-1 0 0,0-1 0 0 0,1 0 0 0 0,-1 0 0 0 0,1 1 0 0 0,0-1 0 0 0,0 0 0 0 0,0 0 0 0 0,0-1 0 0 0,0 1 0 0 0,0 0 0 0 0,1-1 1 0 0,-1 1-1 0 0,0-1 0 0 0,1 0 0 0 0,-1 0 0 0 0,1 0 0 0 0,-1 0 0 0 0,1 0 0 0 0,3 0 0 0 0,0 0-42 0 0,0-1 0 0 0,-1 0 0 0 0,1 0-1 0 0,-1-1 1 0 0,1 1 0 0 0,-1-1 0 0 0,1 0-1 0 0,-1-1 1 0 0,1 0 0 0 0,-1 1 0 0 0,0-2 0 0 0,0 1-1 0 0,0-1 1 0 0,0 1 0 0 0,7-7 0 0 0,-3 3-168 0 0,-1-2 1 0 0,0 1-1 0 0,0-1 1 0 0,-1 0-1 0 0,0-1 1 0 0,0 0-1 0 0,-1 0 1 0 0,-1 0-1 0 0,1-1 1 0 0,-1 1-1 0 0,-1-1 1 0 0,0-1-1 0 0,0 1 1 0 0,-1-1-1 0 0,0 1 1 0 0,-1-1-1 0 0,0 0 1 0 0,-1 0-1 0 0,0-20 1 0 0,-1 25 131 0 0,0 0 0 0 0,0 0 0 0 0,-1 0 1 0 0,1 0-1 0 0,-1 0 0 0 0,-1-1 0 0 0,-3-10 0 0 0,4 15 72 0 0,0 0 0 0 0,0 1 1 0 0,-1-1-1 0 0,1 0 0 0 0,0 1 0 0 0,-1-1 0 0 0,0 0 0 0 0,1 1 0 0 0,-1 0 1 0 0,0-1-1 0 0,1 1 0 0 0,-1 0 0 0 0,0 0 0 0 0,0 0 0 0 0,0 0 0 0 0,0 0 0 0 0,0 1 1 0 0,0-1-1 0 0,0 1 0 0 0,0-1 0 0 0,-1 1 0 0 0,1 0 0 0 0,0-1 0 0 0,0 1 0 0 0,-4 1 1 0 0,-8-1 43 0 0,1 1 1 0 0,-1 1 0 0 0,-17 4-1 0 0,26-5-58 0 0,0 1-1 0 0,0-1 1 0 0,0 1-1 0 0,0 0 1 0 0,0 0-1 0 0,1 0 1 0 0,-1 0-1 0 0,1 1 1 0 0,-1 0-1 0 0,1 0 1 0 0,-7 7-1 0 0,6-2-4796 0 0</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30.585"/>
    </inkml:context>
    <inkml:brush xml:id="br0">
      <inkml:brushProperty name="width" value="0.05" units="cm"/>
      <inkml:brushProperty name="height" value="0.05" units="cm"/>
      <inkml:brushProperty name="color" value="#008C3A"/>
    </inkml:brush>
  </inkml:definitions>
  <inkml:trace contextRef="#ctx0" brushRef="#br0">82 45 928 0 0,'-13'-4'9911'0'0,"4"10"-4475"0"0,7-3-5018 0 0,0 0 0 0 0,1 0 1 0 0,-1 0-1 0 0,1 1 0 0 0,0-1 1 0 0,0 0-1 0 0,0 1 0 0 0,-1 6 1 0 0,2-5-337 0 0,-1 0 0 0 0,0 0 1 0 0,1 1-1 0 0,0-1 0 0 0,0 0 1 0 0,1 0-1 0 0,-1 1 0 0 0,1-1 1 0 0,0 0-1 0 0,1 0 0 0 0,-1 0 1 0 0,1 0-1 0 0,0 0 0 0 0,3 5 1 0 0,-3-8-80 0 0,0 0 0 0 0,0 0 1 0 0,0 0-1 0 0,0 0 1 0 0,0-1-1 0 0,0 1 0 0 0,1-1 1 0 0,-1 0-1 0 0,1 1 1 0 0,-1-1-1 0 0,1 0 0 0 0,-1-1 1 0 0,1 1-1 0 0,0 0 0 0 0,0-1 1 0 0,-1 1-1 0 0,1-1 1 0 0,0 0-1 0 0,-1 0 0 0 0,1 0 1 0 0,0 0-1 0 0,0 0 1 0 0,-1-1-1 0 0,1 0 0 0 0,0 1 1 0 0,-1-1-1 0 0,1 0 0 0 0,0 0 1 0 0,-1 0-1 0 0,1 0 1 0 0,-1-1-1 0 0,0 1 0 0 0,1-1 1 0 0,-1 1-1 0 0,0-1 1 0 0,0 0-1 0 0,0 0 0 0 0,0 0 1 0 0,0 0-1 0 0,-1 0 1 0 0,1 0-1 0 0,-1-1 0 0 0,1 1 1 0 0,-1 0-1 0 0,0-1 0 0 0,0 1 1 0 0,2-6-1 0 0,-2 2-126 0 0,0 1 1 0 0,-1-1-1 0 0,1 0 0 0 0,-1 1 0 0 0,0-1 0 0 0,0 0 0 0 0,-1 1 0 0 0,0-1 0 0 0,0 0 0 0 0,0 1 1 0 0,-1-1-1 0 0,0 1 0 0 0,0-1 0 0 0,0 1 0 0 0,-1 0 0 0 0,1 0 0 0 0,-1 0 0 0 0,0 0 0 0 0,-1 1 0 0 0,1-1 1 0 0,-1 1-1 0 0,0 0 0 0 0,0 0 0 0 0,-8-6 0 0 0,8 9 82 0 0,0 0 0 0 0,0 0 0 0 0,0 0 0 0 0,0 1 0 0 0,0-1 0 0 0,0 1 0 0 0,0 0 0 0 0,0 0 0 0 0,0 1 0 0 0,0-1 0 0 0,0 1 0 0 0,0 0 0 0 0,0 0 0 0 0,0 0 0 0 0,1 1 0 0 0,-1-1 0 0 0,0 1 0 0 0,0 0 0 0 0,1 0 0 0 0,0 0 0 0 0,-1 0 0 0 0,-5 6-1 0 0,7-6-641 0 0,-1 0-1 0 0,1 0 0 0 0,0 0 0 0 0,0 1 0 0 0,0-1 0 0 0,0 1 0 0 0,0-1 1 0 0,1 1-1 0 0,-1 0 0 0 0,-1 4 0 0 0,2-1-4403 0 0</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7T20:13:06.348"/>
    </inkml:context>
    <inkml:brush xml:id="br0">
      <inkml:brushProperty name="width" value="0.05" units="cm"/>
      <inkml:brushProperty name="height" value="0.05" units="cm"/>
      <inkml:brushProperty name="color" value="#008C3A"/>
    </inkml:brush>
  </inkml:definitions>
  <inkml:trace contextRef="#ctx0" brushRef="#br0">71 36 16253,'0'1'0,"0"0"0,0 1 0,0-1 0,-1 0 0,1 1 0,0-1 0,-1 0 0,1 1 0,-1-1 0,1 0 0,-1 1 0,0-1 0,1 0 0,-1 0 0,0 0 0,0 0 0,0 1 0,1-1 0,-1 0 0,0 0 0,0-1 0,-1 1 0,1 0 0,0 0 0,0 0 0,0-1 0,0 1 0,-1 0 0,1-1 0,0 1 0,-1-1 0,1 1 0,0-1 0,-1 0 0,1 1 0,0-1 0,-1 0 0,1 0 0,0 0 0,-1 0 0,1 0 0,-1 0 0,1 0 0,0-1 0,-1 1 0,1 0 0,0-1 0,-1 1 0,1-1 0,0 1 0,-1-1 0,1 0 0,0 1 0,0-1 0,0 0 0,0 0 0,-1 0 0,1 1 0,0-1 0,0 0 0,1 0 0,-1-1 0,0 1 0,0 0 0,0 0 0,1 0 0,-1 0 0,0-1 0,1 1 0,-1 0 0,1-1 0,-1 1 0,1 0 0,0-1 0,-1 1 0,1 0 0,0-1 0,0 1 0,0 0 0,0-1 0,0 1 0,0-1 0,0 1 0,1 0 0,-1-1 0,0 1 0,1 0 0,-1-1 0,1 1 0,-1 0 0,1-1 0,0 1 0,-1 0 0,1 0 0,0 0 0,0 0 0,0-1 0,-1 1 0,1 0 0,0 0 0,0 1 0,1-1 0,-1 0 0,0 0 0,0 0 0,0 1 0,0-1 0,1 0 0,-1 1 0,0-1 0,1 1 0,-1-1 0,0 1 0,1 0 0,-1-1 0,0 1 0,1 0 0,-1 0 0,1 0 0,-1 0 0,0 0 0,1 0 0,-1 0 0,0 1 0,1-1 0,-1 0 0,0 1 0,1-1 0,-1 1 0,0-1 0,1 1 0,-1 0 0,0-1 0,0 1 0,0 0 0,0 0 0,1 0 0,-1-1 0,0 1 0,0 0 0,-1 0 0,1 1 0,0-1 0,0 0 0,0 0 0,-1 0 0,1 0 0,0 1 0,-1-1 0,1 0 0,-1 1 0,1-1 0,-1 0 0,0 1 0,1-1 0,-1 0 0,0 1 0,0-1 0,0 1 0</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51.336"/>
    </inkml:context>
    <inkml:brush xml:id="br0">
      <inkml:brushProperty name="width" value="0.05" units="cm"/>
      <inkml:brushProperty name="height" value="0.05" units="cm"/>
      <inkml:brushProperty name="color" value="#008C3A"/>
    </inkml:brush>
  </inkml:definitions>
  <inkml:trace contextRef="#ctx0" brushRef="#br0">1 25 744 0 0,'1'-14'10015'0'0,"1"6"-4581"0"0,-2 8-5353 0 0,0 0-1 0 0,0 0 1 0 0,1 0 0 0 0,-1-1-1 0 0,0 1 1 0 0,0 0 0 0 0,0 0 0 0 0,0 0-1 0 0,0 0 1 0 0,0-1 0 0 0,1 1-1 0 0,-1 0 1 0 0,0 0 0 0 0,0 0-1 0 0,0 0 1 0 0,0 0 0 0 0,1 0 0 0 0,-1 0-1 0 0,0 0 1 0 0,0 0 0 0 0,0-1-1 0 0,0 1 1 0 0,1 0 0 0 0,-1 0-1 0 0,0 0 1 0 0,0 0 0 0 0,0 0-1 0 0,1 0 1 0 0,-1 0 0 0 0,0 0 0 0 0,0 0-1 0 0,0 0 1 0 0,1 1 0 0 0,-1-1-1 0 0,0 0 1 0 0,0 0 0 0 0,0 0-1 0 0,0 0 1 0 0,1 0 0 0 0,-1 0 0 0 0,0 0-1 0 0,0 0 1 0 0,0 0 0 0 0,0 1-1 0 0,1-1 1 0 0,-1 0 0 0 0,0 0-1 0 0,1 2-8 0 0,1 1 0 0 0,-1-1 0 0 0,0 1 0 0 0,1-1 0 0 0,-1 1 0 0 0,-1-1 0 0 0,1 1-1 0 0,0 0 1 0 0,-1-1 0 0 0,1 1 0 0 0,-1 0 0 0 0,0-1 0 0 0,0 6 0 0 0,0 326 1878 0 0,-2-333-3173 0 0,-3-8-495 0 0,-1-13-3141 0 0,2-3-3866 0 0,3 12 2231 0 0</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51.927"/>
    </inkml:context>
    <inkml:brush xml:id="br0">
      <inkml:brushProperty name="width" value="0.05" units="cm"/>
      <inkml:brushProperty name="height" value="0.05" units="cm"/>
      <inkml:brushProperty name="color" value="#008C3A"/>
    </inkml:brush>
  </inkml:definitions>
  <inkml:trace contextRef="#ctx0" brushRef="#br0">20 0 520 0 0,'1'3'14121'0'0,"0"4"-9112"0"0,6 37-3783 0 0,-11 162 881 0 0,-10-131-1231 0 0,6-44-2442 0 0,6-25-1938 0 0</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52.878"/>
    </inkml:context>
    <inkml:brush xml:id="br0">
      <inkml:brushProperty name="width" value="0.05" units="cm"/>
      <inkml:brushProperty name="height" value="0.05" units="cm"/>
      <inkml:brushProperty name="color" value="#008C3A"/>
    </inkml:brush>
  </inkml:definitions>
  <inkml:trace contextRef="#ctx0" brushRef="#br0">1 177 660 0 0,'3'-2'14775'0'0,"-2"0"-14693"0"0,26-50 2309 0 0,-23 41-2278 0 0,0 1 1 0 0,0 0-1 0 0,1 0 1 0 0,1 0-1 0 0,0 1 1 0 0,0 0 0 0 0,1 0-1 0 0,0 0 1 0 0,0 1-1 0 0,1 0 1 0 0,10-8-1 0 0,-17 16-104 0 0,0-1 0 0 0,1 1-1 0 0,-1 0 1 0 0,0 0-1 0 0,0-1 1 0 0,0 1 0 0 0,0 0-1 0 0,0 0 1 0 0,0 0 0 0 0,1 1-1 0 0,-1-1 1 0 0,0 0-1 0 0,0 0 1 0 0,0 1 0 0 0,0-1-1 0 0,0 0 1 0 0,0 1-1 0 0,0-1 1 0 0,0 1 0 0 0,0 0-1 0 0,0-1 1 0 0,0 1 0 0 0,0 0-1 0 0,0-1 1 0 0,0 1-1 0 0,-1 0 1 0 0,1 0 0 0 0,0 0-1 0 0,0 0 1 0 0,-1 0-1 0 0,1 0 1 0 0,-1 0 0 0 0,1 0-1 0 0,-1 0 1 0 0,1 1 0 0 0,25 49 634 0 0,-18-33-474 0 0,-1-6-98 0 0,0-1 0 0 0,0-1 1 0 0,1 1-1 0 0,0-1 0 0 0,16 14 0 0 0,-22-21-43 0 0,1-1 0 0 0,-1 0 0 0 0,0 0 1 0 0,1 0-1 0 0,0 0 0 0 0,-1 0 0 0 0,1 0 0 0 0,0-1 0 0 0,0 0 1 0 0,0 1-1 0 0,0-1 0 0 0,0 0 0 0 0,0 0 0 0 0,0-1 0 0 0,1 1 1 0 0,-1-1-1 0 0,0 1 0 0 0,0-1 0 0 0,1 0 0 0 0,-1 0 0 0 0,0-1 1 0 0,0 1-1 0 0,1-1 0 0 0,-1 1 0 0 0,0-1 0 0 0,0 0 1 0 0,5-3-1 0 0,-1 0-54 0 0,-1-1 1 0 0,0 0-1 0 0,0 0 1 0 0,0-1-1 0 0,-1 1 1 0 0,0-1-1 0 0,5-7 1 0 0,20-21-815 0 0,-28 27-852 0 0</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58.903"/>
    </inkml:context>
    <inkml:brush xml:id="br0">
      <inkml:brushProperty name="width" value="0.05" units="cm"/>
      <inkml:brushProperty name="height" value="0.05" units="cm"/>
      <inkml:brushProperty name="color" value="#008C3A"/>
    </inkml:brush>
  </inkml:definitions>
  <inkml:trace contextRef="#ctx0" brushRef="#br0">19 17 104 0 0,'0'0'319'0'0,"-18"0"10799"0"0,19-1-10959 0 0,0 0 0 0 0,0 0-1 0 0,0 0 1 0 0,0 0 0 0 0,0 0 0 0 0,0 1 0 0 0,1-1-1 0 0,-1 0 1 0 0,0 1 0 0 0,0-1 0 0 0,1 1 0 0 0,-1-1-1 0 0,0 1 1 0 0,1-1 0 0 0,-1 1 0 0 0,0 0 0 0 0,1 0-1 0 0,-1 0 1 0 0,1 0 0 0 0,-1 0 0 0 0,2 0-1 0 0,37 0 994 0 0,-11 7-696 0 0,22 3 193 0 0,-49-9-598 0 0,0-1 1 0 0,1 0-1 0 0,-1 0 0 0 0,1 0 0 0 0,-1 0 1 0 0,1 0-1 0 0,-1-1 0 0 0,1 1 0 0 0,-1-1 1 0 0,0 0-1 0 0,1 1 0 0 0,-1-1 0 0 0,0 0 1 0 0,1 0-1 0 0,-1-1 0 0 0,2-1 0 0 0,4 1 7 0 0,0-1-1 0 0,0 1 0 0 0,0 0 1 0 0,0 1-1 0 0,0 0 1 0 0,0 0-1 0 0,1 1 0 0 0,-1 0 1 0 0,9 1-1 0 0,-7-1-28 0 0,89 2 656 0 0,-14 6 224 0 0,-84-8-897 0 0,36-2-25 0 0,149 4 174 0 0,-177-1-229 0 0,-9-1 71 0 0,1 1 0 0 0,-1-1 0 0 0,0 0 0 0 0,0 0 0 0 0,1 0 0 0 0,-1 1 0 0 0,0-1 1 0 0,1 0-1 0 0,-1 0 0 0 0,0 0 0 0 0,1 0 0 0 0,-1 0 0 0 0,0 0 0 0 0,1 0 0 0 0,-1 0 0 0 0,0 0 0 0 0,1 0 1 0 0,-1 0-1 0 0,0 0 0 0 0,1 0 0 0 0,-1 0 0 0 0,0 0 0 0 0,1 0 0 0 0,-1 0 0 0 0,0 0 0 0 0,1 0 0 0 0,-1 0 0 0 0,0-1 1 0 0,1 1-1 0 0,-1 0 0 0 0,0 0 0 0 0,0 0 0 0 0,1-1 0 0 0,-1 1 0 0 0,0 0 0 0 0,0 0 0 0 0,1-1 0 0 0,-1 1 1 0 0,0 0-1 0 0,0 0 0 0 0,0-1 0 0 0,1 1 0 0 0,-1 0 0 0 0,0-1 0 0 0,0 1 0 0 0,0 0 0 0 0,0-1 0 0 0,0 1 0 0 0,0 0 1 0 0,0-1-1 0 0,0 1 0 0 0,0 0 0 0 0,0-1 0 0 0,0 1 0 0 0,0 0 0 0 0,0-1 0 0 0,-16-2-2824 0 0,-3 4-6145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1:16.906"/>
    </inkml:context>
    <inkml:brush xml:id="br0">
      <inkml:brushProperty name="width" value="0.05" units="cm"/>
      <inkml:brushProperty name="height" value="0.05" units="cm"/>
    </inkml:brush>
  </inkml:definitions>
  <inkml:trace contextRef="#ctx0" brushRef="#br0">9 81 468 0 0,'-9'-7'17138'0'0,"25"5"-16667"0"0,-1 0 1 0 0,1 0 0 0 0,-1-2 0 0 0,23-7 0 0 0,39-8-219 0 0,-37 15 238 0 0,50 3 0 0 0,-58 2-441 0 0,-1-1 0 0 0,1-2 0 0 0,33-6-1 0 0,-53 4 188 0 0,-12 4-228 0 0,0-1-1 0 0,0 1 0 0 0,0 0 1 0 0,0 0-1 0 0,0 0 0 0 0,0 0 1 0 0,-1 0-1 0 0,1 0 0 0 0,0 0 1 0 0,0 0-1 0 0,0 0 0 0 0,0 0 0 0 0,0 0 1 0 0,0 0-1 0 0,0 0 0 0 0,0 0 1 0 0,0 0-1 0 0,0 0 0 0 0,-1 0 1 0 0,1-1-1 0 0,0 1 0 0 0,0 0 1 0 0,0 0-1 0 0,0 0 0 0 0,0 0 0 0 0,0 0 1 0 0,0 0-1 0 0,0 0 0 0 0,0 0 1 0 0,0-1-1 0 0,0 1 0 0 0,0 0 1 0 0,0 0-1 0 0,0 0 0 0 0,0 0 1 0 0,0 0-1 0 0,0 0 0 0 0,0 0 1 0 0,0-1-1 0 0,0 1 0 0 0,0 0 0 0 0,0 0 1 0 0,0 0-1 0 0,0 0-62 0 0,-7-5-805 0 0,-4-2 396 0 0,11 7 455 0 0,0 0 0 0 0,-1 0 1 0 0,1 0-1 0 0,0 1 0 0 0,0-1 0 0 0,-1 0 0 0 0,1 0 1 0 0,0 0-1 0 0,0 0 0 0 0,-1 0 0 0 0,1 0 1 0 0,0 1-1 0 0,0-1 0 0 0,-1 0 0 0 0,1 0 0 0 0,0 0 1 0 0,0 0-1 0 0,0 1 0 0 0,-1-1 0 0 0,1 0 1 0 0,0 0-1 0 0,0 1 0 0 0,0-1 0 0 0,0 0 0 0 0,0 0 1 0 0,-1 1-1 0 0,1-1 0 0 0,0 0 0 0 0,0 0 1 0 0,0 1-1 0 0,0-1 0 0 0,0 0 0 0 0,0 1 0 0 0,0-1 1 0 0,0 0-1 0 0,0 0 0 0 0,0 1 0 0 0,0-1 1 0 0,0 0-1 0 0,0 1 0 0 0,0-1 0 0 0,0 0 0 0 0,1 0 1 0 0,-1 1-1 0 0,-1 9 85 0 0,-1 1-1 0 0,0-1 1 0 0,-1 0 0 0 0,-4 12 0 0 0,-1 2 13 0 0,-60 198 667 0 0,23-97-613 0 0,15-43-97 0 0,24-65-25 0 0,3-4-17 0 0,1-11-111 0 0,2-6-125 0 0,5-3 204 0 0,-5 7 21 0 0,0 0 0 0 0,1 0 0 0 0,-1 0 0 0 0,0 0-1 0 0,0 0 1 0 0,0 0 0 0 0,0 0 0 0 0,0 0 0 0 0,0 0 0 0 0,1 0 0 0 0,-1 0 0 0 0,0 0-1 0 0,0 0 1 0 0,0 0 0 0 0,0 0 0 0 0,0-1 0 0 0,0 1 0 0 0,0 0 0 0 0,0 0-1 0 0,0 0 1 0 0,1 0 0 0 0,-1 0 0 0 0,0 0 0 0 0,0 0 0 0 0,0-1 0 0 0,0 1 0 0 0,0 0-1 0 0,0 0 1 0 0,0 0 0 0 0,0 0 0 0 0,0 0 0 0 0,0 0 0 0 0,0-1 0 0 0,0 1-1 0 0,0 0 1 0 0,0 0 0 0 0,0 0 0 0 0,0 0 0 0 0,0 0 0 0 0,0 0 0 0 0,0-1 0 0 0,0 1-1 0 0,0 0 1 0 0,0 0 0 0 0,0 0 0 0 0,0 0 0 0 0,0 0 0 0 0,0 0 0 0 0,0 0-1 0 0,-1-1 1 0 0,1 1 0 0 0,0 0 0 0 0,0 0 0 0 0,0 0 0 0 0,0 0 0 0 0,0 0-1 0 0,0 0 1 0 0,0 0 0 0 0,0 0 0 0 0,-1 0 0 0 0,1 0 0 0 0,0-1 0 0 0,0 1 0 0 0,0 0-1 0 0,0 0 1 0 0,0 0 0 0 0,0 0 0 0 0,-1 0 0 0 0,1-1-16 0 0,-1-1 0 0 0,1 0 0 0 0,0 0 0 0 0,-1 1 1 0 0,1-1-1 0 0,0 0 0 0 0,0 0 0 0 0,0 1 0 0 0,0-1 0 0 0,0 0 0 0 0,1 0 1 0 0,-1 1-1 0 0,1-1 0 0 0,-1 0 0 0 0,1 0 0 0 0,0-1 0 0 0,1-5-30 0 0,0 6 79 0 0,0 1 0 0 0,0-1 0 0 0,1 0 0 0 0,-1 1 0 0 0,0 0-1 0 0,1-1 1 0 0,-1 1 0 0 0,1 0 0 0 0,-1 0 0 0 0,1 0 0 0 0,0 1 0 0 0,-1-1 0 0 0,1 1 0 0 0,5-1 0 0 0,43 3 743 0 0,-34-1-727 0 0,0 0 0 0 0,0-1 0 0 0,0-1 0 0 0,0-1 0 0 0,33-7 0 0 0,-48 9-51 0 0,0-1 0 0 0,1 1 0 0 0,-1 0 0 0 0,1 0 0 0 0,-1 0 0 0 0,1 0 0 0 0,-1 1 0 0 0,0-1 0 0 0,1 1 0 0 0,-1-1 0 0 0,5 3 0 0 0,-5-2-9 0 0,1-1 1 0 0,-1 1-1 0 0,0 0 1 0 0,1-1-1 0 0,-1 1 1 0 0,1-1 0 0 0,-1 0-1 0 0,1 0 1 0 0,-1 0-1 0 0,3 0 1 0 0,-4-1-96 0 0,-1 1 1 0 0,1-1-1 0 0,0 0 1 0 0,-1 1-1 0 0,1-1 0 0 0,-1 1 1 0 0,0-1-1 0 0,1 0 1 0 0,-1 0-1 0 0,1 1 1 0 0,-1-1-1 0 0,0 0 1 0 0,0 0-1 0 0,1 1 1 0 0,-1-1-1 0 0,0 0 1 0 0,0 0-1 0 0,0 1 1 0 0,0-1-1 0 0,0 0 0 0 0,0 0 1 0 0,0 0-1 0 0,0 1 1 0 0,0-1-1 0 0,-1 0 1 0 0,1 0-1 0 0,0 1 1 0 0,0-1-1 0 0,-1 0 1 0 0,1 0-1 0 0,-1-1 1 0 0,-5-14-3800 0 0</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59.866"/>
    </inkml:context>
    <inkml:brush xml:id="br0">
      <inkml:brushProperty name="width" value="0.05" units="cm"/>
      <inkml:brushProperty name="height" value="0.05" units="cm"/>
      <inkml:brushProperty name="color" value="#008C3A"/>
    </inkml:brush>
  </inkml:definitions>
  <inkml:trace contextRef="#ctx0" brushRef="#br0">41 0 656 0 0,'5'5'16215'0'0,"-6"33"-15319"0"0,-2 0 1 0 0,-1 0-1 0 0,-2 0 1 0 0,-1-1 0 0 0,-16 45-1 0 0,22-46-1523 0 0,4-28-3261 0 0,3-23-4992 0 0,-2 6 741 0 0</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00.971"/>
    </inkml:context>
    <inkml:brush xml:id="br0">
      <inkml:brushProperty name="width" value="0.05" units="cm"/>
      <inkml:brushProperty name="height" value="0.05" units="cm"/>
      <inkml:brushProperty name="color" value="#008C3A"/>
    </inkml:brush>
  </inkml:definitions>
  <inkml:trace contextRef="#ctx0" brushRef="#br0">118 1 1004 0 0,'-12'3'10797'0'0,"-35"13"-7117"0"0,42-14-3543 0 0,0 0 0 0 0,1 0 0 0 0,-1 0 0 0 0,1 1 0 0 0,-1 0 0 0 0,1 0 0 0 0,0 0 0 0 0,1 0 0 0 0,-1 1 0 0 0,-5 5-1 0 0,8-7-117 0 0,0-1 0 0 0,0 1 0 0 0,1 0 0 0 0,-1 0 0 0 0,0-1 0 0 0,1 1 0 0 0,-1 0 0 0 0,1 0 0 0 0,0 0 0 0 0,0 0 0 0 0,-1 0-1 0 0,1-1 1 0 0,0 1 0 0 0,1 0 0 0 0,-1 0 0 0 0,0 0 0 0 0,0 0 0 0 0,1 0 0 0 0,-1 0 0 0 0,1-1 0 0 0,0 1 0 0 0,0 0 0 0 0,-1 0-1 0 0,1-1 1 0 0,0 1 0 0 0,0-1 0 0 0,0 1 0 0 0,1-1 0 0 0,1 3 0 0 0,6 5 81 0 0,0 0 0 0 0,0 0-1 0 0,21 14 1 0 0,-23-19 59 0 0,0 1 0 0 0,0 0-1 0 0,0 1 1 0 0,-1-1 0 0 0,1 1-1 0 0,-2 1 1 0 0,1-1 0 0 0,-1 1-1 0 0,0 0 1 0 0,6 10 0 0 0,-10-14-132 0 0,-1-1 1 0 0,1 1 0 0 0,-1-1-1 0 0,0 1 1 0 0,1-1 0 0 0,-1 1-1 0 0,0-1 1 0 0,-1 1 0 0 0,1-1-1 0 0,0 1 1 0 0,-1-1-1 0 0,1 1 1 0 0,-1-1 0 0 0,0 1-1 0 0,0-1 1 0 0,0 0 0 0 0,0 1-1 0 0,0-1 1 0 0,-1 0 0 0 0,1 0-1 0 0,0 0 1 0 0,-1 0 0 0 0,0 0-1 0 0,1 0 1 0 0,-1 0-1 0 0,0-1 1 0 0,-4 3 0 0 0,5-3-42 0 0,0 1 1 0 0,-1-1 0 0 0,1 0 0 0 0,-1 0-1 0 0,0 0 1 0 0,1-1 0 0 0,-1 1 0 0 0,0 0-1 0 0,1-1 1 0 0,-1 1 0 0 0,0-1 0 0 0,0 1-1 0 0,1-1 1 0 0,-1 0 0 0 0,0 0 0 0 0,0 0-1 0 0,0 0 1 0 0,0 0 0 0 0,1 0 0 0 0,-1-1-1 0 0,0 1 1 0 0,0 0 0 0 0,1-1-1 0 0,-1 1 1 0 0,0-1 0 0 0,0 0 0 0 0,1 0-1 0 0,-1 0 1 0 0,1 0 0 0 0,-1 0 0 0 0,1 0-1 0 0,-1 0 1 0 0,1 0 0 0 0,0 0 0 0 0,-1-1-1 0 0,1 1 1 0 0,-2-3 0 0 0,1 0-23 0 0,0-1 1 0 0,0 1-1 0 0,1-1 1 0 0,-1 1-1 0 0,1-1 1 0 0,0 0-1 0 0,0 1 0 0 0,1-1 1 0 0,-1 0-1 0 0,1 0 1 0 0,0 1-1 0 0,0-1 1 0 0,1 0-1 0 0,0 0 1 0 0,-1 1-1 0 0,2-1 0 0 0,-1 1 1 0 0,0-1-1 0 0,1 1 1 0 0,0-1-1 0 0,0 1 1 0 0,0 0-1 0 0,1 0 1 0 0,-1 0-1 0 0,1 0 0 0 0,0 0 1 0 0,4-4-1 0 0,50-56 442 0 0,-53 59-396 0 0,-1 0 1 0 0,0 0-1 0 0,0 0 0 0 0,0 0 1 0 0,0-1-1 0 0,-1 1 0 0 0,0-1 0 0 0,0 0 1 0 0,-1 0-1 0 0,1 0 0 0 0,-1 1 0 0 0,0-8 1 0 0,-1 13-30 0 0,0-1 1 0 0,0 0-1 0 0,0 0 0 0 0,0 0 1 0 0,0 1-1 0 0,0-1 0 0 0,0 0 1 0 0,0 0-1 0 0,-1 0 0 0 0,1 1 1 0 0,0-1-1 0 0,-1 0 1 0 0,1 0-1 0 0,0 1 0 0 0,-1-1 1 0 0,1 0-1 0 0,-1 1 0 0 0,1-1 1 0 0,-1 0-1 0 0,1 1 0 0 0,-1-1 1 0 0,1 1-1 0 0,-1-1 1 0 0,0 1-1 0 0,1-1 0 0 0,-1 1 1 0 0,0-1-1 0 0,1 1 0 0 0,-1 0 1 0 0,0-1-1 0 0,0 1 0 0 0,1 0 1 0 0,-1 0-1 0 0,0 0 1 0 0,0-1-1 0 0,0 1 0 0 0,1 0 1 0 0,-1 0-1 0 0,0 0 0 0 0,0 0 1 0 0,-1 1-1 0 0,2-1-671 0 0,0 1 1 0 0,-1 0-1 0 0,1 0 1 0 0,0 0-1 0 0,0 0 0 0 0,0 0 1 0 0,0 0-1 0 0,0 0 0 0 0,0 0 1 0 0,0 0-1 0 0,1 0 1 0 0,-1-1-1 0 0,0 1 0 0 0,0 0 1 0 0,1 0-1 0 0,-1 0 1 0 0,1 0-1 0 0,-1-1 0 0 0,2 3-689 0 0</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01.668"/>
    </inkml:context>
    <inkml:brush xml:id="br0">
      <inkml:brushProperty name="width" value="0.05" units="cm"/>
      <inkml:brushProperty name="height" value="0.05" units="cm"/>
      <inkml:brushProperty name="color" value="#008C3A"/>
    </inkml:brush>
  </inkml:definitions>
  <inkml:trace contextRef="#ctx0" brushRef="#br0">36 66 572 0 0,'-3'5'14154'0'0,"-8"21"-11725"0"0,7-17-2014 0 0,1 0 0 0 0,-1 1 0 0 0,2-1 0 0 0,-1 1 0 0 0,2 0 0 0 0,-2 11 0 0 0,2-15-318 0 0,1 0-1 0 0,-1 0 1 0 0,1 1-1 0 0,1-1 1 0 0,-1 0-1 0 0,1 0 1 0 0,0 0-1 0 0,1 0 1 0 0,-1 0-1 0 0,1 0 0 0 0,3 7 1 0 0,-3-11-82 0 0,0 0-1 0 0,0 0 1 0 0,0 0-1 0 0,0 0 1 0 0,0 0 0 0 0,0 0-1 0 0,1-1 1 0 0,-1 1 0 0 0,1-1-1 0 0,-1 1 1 0 0,1-1 0 0 0,0 0-1 0 0,-1 0 1 0 0,1 0 0 0 0,0-1-1 0 0,0 1 1 0 0,0-1-1 0 0,0 1 1 0 0,-1-1 0 0 0,1 0-1 0 0,0 0 1 0 0,0 0 0 0 0,0-1-1 0 0,0 1 1 0 0,0-1 0 0 0,-1 1-1 0 0,1-1 1 0 0,0 0-1 0 0,0 0 1 0 0,4-2 0 0 0,3-1-46 0 0,0-1 1 0 0,0 1-1 0 0,0-2 1 0 0,0 1-1 0 0,-1-1 1 0 0,16-13-1 0 0,-22 16 19 0 0,0 0-1 0 0,0 0 1 0 0,0 0-1 0 0,0 0 1 0 0,0-1-1 0 0,-1 1 1 0 0,0-1 0 0 0,1 0-1 0 0,-1 1 1 0 0,-1-1-1 0 0,1 0 1 0 0,0 0 0 0 0,-1 0-1 0 0,0 0 1 0 0,0-1-1 0 0,0 1 1 0 0,0 0 0 0 0,-1 0-1 0 0,0-1 1 0 0,0 1-1 0 0,0 0 1 0 0,0 0-1 0 0,-1-1 1 0 0,1 1 0 0 0,-3-7-1 0 0,0 4-36 0 0,0 0 0 0 0,-1 1 0 0 0,0-1 1 0 0,0 1-1 0 0,0 0 0 0 0,-1 0 0 0 0,0 0 0 0 0,0 0 0 0 0,0 1 0 0 0,-1 0 0 0 0,0 0 0 0 0,0 1 0 0 0,0-1 0 0 0,-7-2 0 0 0,11 5-28 0 0,-5-2-109 0 0,0 0-1 0 0,0 0 1 0 0,0 0-1 0 0,-1 1 0 0 0,-14-4 1 0 0,21 7 78 0 0,0 0 0 0 0,0-1 0 0 0,0 1 0 0 0,0 0 0 0 0,0 0 0 0 0,0 0 0 0 0,0 0 0 0 0,0 1 0 0 0,0-1 0 0 0,-1 0 0 0 0,1 0 0 0 0,0 1 0 0 0,0-1 0 0 0,0 0 0 0 0,0 1 0 0 0,0-1 0 0 0,0 1 0 0 0,1 0 0 0 0,-1-1 0 0 0,-1 2 0 0 0,1-1-226 0 0,0 1 0 0 0,0-1 0 0 0,0 1-1 0 0,0 0 1 0 0,0 0 0 0 0,0-1 0 0 0,1 1 0 0 0,-1 0 0 0 0,1 0-1 0 0,-1 0 1 0 0,1 0 0 0 0,0 0 0 0 0,0 0 0 0 0,-1 0 0 0 0,2 3-1 0 0,2 8-5146 0 0,-2-5 528 0 0</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02.924"/>
    </inkml:context>
    <inkml:brush xml:id="br0">
      <inkml:brushProperty name="width" value="0.05" units="cm"/>
      <inkml:brushProperty name="height" value="0.05" units="cm"/>
      <inkml:brushProperty name="color" value="#008C3A"/>
    </inkml:brush>
  </inkml:definitions>
  <inkml:trace contextRef="#ctx0" brushRef="#br0">10 12 640 0 0,'0'0'11906'0'0,"-9"44"-7765"0"0,9-42-4110 0 0,0-1 0 0 0,0 1 1 0 0,1 0-1 0 0,-1-1 0 0 0,1 1 0 0 0,-1 0 1 0 0,1-1-1 0 0,-1 1 0 0 0,1-1 0 0 0,0 1 1 0 0,0-1-1 0 0,0 0 0 0 0,0 1 0 0 0,0-1 1 0 0,0 0-1 0 0,0 1 0 0 0,0-1 0 0 0,0 0 1 0 0,1 0-1 0 0,-1 0 0 0 0,0 0 0 0 0,1 0 1 0 0,-1 0-1 0 0,1-1 0 0 0,-1 1 0 0 0,1 0 1 0 0,-1-1-1 0 0,1 1 0 0 0,-1-1 0 0 0,1 1 1 0 0,0-1-1 0 0,-1 0 0 0 0,1 0 0 0 0,3 0 1 0 0,-3 0-23 0 0,1 0 1 0 0,-1 0-1 0 0,0 0 1 0 0,1 0 0 0 0,-1 0-1 0 0,1-1 1 0 0,-1 1 0 0 0,0-1-1 0 0,1 1 1 0 0,-1-1 0 0 0,0 0-1 0 0,0 0 1 0 0,1 0 0 0 0,-1-1-1 0 0,0 1 1 0 0,0 0 0 0 0,0-1-1 0 0,-1 1 1 0 0,1-1-1 0 0,0 0 1 0 0,0 1 0 0 0,-1-1-1 0 0,1 0 1 0 0,0-2 0 0 0,-1 2-30 0 0,0 0 0 0 0,0 0 1 0 0,-1 0-1 0 0,1 0 0 0 0,-1 0 0 0 0,1 0 1 0 0,-1 0-1 0 0,0 0 0 0 0,0 0 1 0 0,0 0-1 0 0,0 0 0 0 0,0 0 0 0 0,-1 0 1 0 0,1 0-1 0 0,0 0 0 0 0,-1 1 1 0 0,0-1-1 0 0,1 0 0 0 0,-1 0 1 0 0,0 0-1 0 0,0 0 0 0 0,0 1 0 0 0,0-1 1 0 0,0 0-1 0 0,0 1 0 0 0,-1-1 1 0 0,1 1-1 0 0,0-1 0 0 0,-1 1 0 0 0,1 0 1 0 0,-1 0-1 0 0,0-1 0 0 0,1 1 1 0 0,-1 0-1 0 0,0 0 0 0 0,0 1 1 0 0,0-1-1 0 0,0 0 0 0 0,1 1 0 0 0,-1-1 1 0 0,0 1-1 0 0,0-1 0 0 0,0 1 1 0 0,0 0-1 0 0,0 0 0 0 0,0 0 0 0 0,0 0 1 0 0,0 0-1 0 0,0 0 0 0 0,0 1 1 0 0,0-1-1 0 0,0 1 0 0 0,0-1 1 0 0,0 1-1 0 0,0 0 0 0 0,0 0 0 0 0,1 0 1 0 0,-1 0-1 0 0,0 0 0 0 0,-2 2 1 0 0,-7 3-324 0 0,1 1-712 0 0,8 1-4278 0 0</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04.247"/>
    </inkml:context>
    <inkml:brush xml:id="br0">
      <inkml:brushProperty name="width" value="0.05" units="cm"/>
      <inkml:brushProperty name="height" value="0.05" units="cm"/>
      <inkml:brushProperty name="color" value="#008C3A"/>
    </inkml:brush>
  </inkml:definitions>
  <inkml:trace contextRef="#ctx0" brushRef="#br0">0 12 472 0 0,'0'0'11173'0'0,"9"-11"-7963"0"0,114 24-1425 0 0,-117-17-1064 0 0,-3-3-3689 0 0,-17 6-7887 0 0,10 3 7317 0 0</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05.507"/>
    </inkml:context>
    <inkml:brush xml:id="br0">
      <inkml:brushProperty name="width" value="0.05" units="cm"/>
      <inkml:brushProperty name="height" value="0.05" units="cm"/>
      <inkml:brushProperty name="color" value="#008C3A"/>
    </inkml:brush>
  </inkml:definitions>
  <inkml:trace contextRef="#ctx0" brushRef="#br0">1 37 1004 0 0,'0'0'9612'0'0,"4"28"-5961"0"0,3 19-1790 0 0,-3-18-1196 0 0,-9-42-2 0 0,2 0-783 0 0,1 1 1 0 0,1-1-1 0 0,0 1 1 0 0,2-25-1 0 0,-1 10 16 0 0,3 25 68 0 0,-1 1 0 0 0,0-1-1 0 0,1 1 1 0 0,-1-1 0 0 0,1 1-1 0 0,0 0 1 0 0,-1 0 0 0 0,1 0-1 0 0,0 1 1 0 0,0-1 0 0 0,-1 1-1 0 0,1-1 1 0 0,0 1 0 0 0,5 0-1 0 0,-8 0-11 0 0,1 0 0 0 0,-1 0 0 0 0,1 1 0 0 0,-1-1 0 0 0,1 0 0 0 0,-1 0 0 0 0,0 0 0 0 0,1 1 0 0 0,-1-1 0 0 0,1 0 0 0 0,-1 0 0 0 0,0 1 0 0 0,1-1 0 0 0,-1 0 0 0 0,0 1 0 0 0,1-1 0 0 0,-1 0 0 0 0,0 1-1 0 0,0-1 1 0 0,1 1 0 0 0,-1-1 0 0 0,0 1 0 0 0,0-1 0 0 0,0 0 0 0 0,1 1 0 0 0,-1-1 0 0 0,0 1 0 0 0,0-1 0 0 0,0 1 0 0 0,0-1 0 0 0,0 1 0 0 0,0-1 0 0 0,0 1 0 0 0,0 0 0 0 0</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07.532"/>
    </inkml:context>
    <inkml:brush xml:id="br0">
      <inkml:brushProperty name="width" value="0.05" units="cm"/>
      <inkml:brushProperty name="height" value="0.05" units="cm"/>
      <inkml:brushProperty name="color" value="#008C3A"/>
    </inkml:brush>
  </inkml:definitions>
  <inkml:trace contextRef="#ctx0" brushRef="#br0">75 270 1240 0 0,'0'0'14063'0'0,"-55"23"-11097"0"0,54-22-2936 0 0,0 0 0 0 0,-1-1 0 0 0,1 1 0 0 0,0 0 0 0 0,0 0 0 0 0,0 0 0 0 0,0 0 0 0 0,-1 0 0 0 0,1 0 1 0 0,1 0-1 0 0,-1 0 0 0 0,0 1 0 0 0,0-1 0 0 0,0 0 0 0 0,1 1 0 0 0,-1-1 0 0 0,0 0 0 0 0,1 1 0 0 0,-1-1 0 0 0,1 1 0 0 0,0-1 0 0 0,-1 1 0 0 0,1-1 0 0 0,0 1 0 0 0,0-1 0 0 0,0 1 0 0 0,0-1 1 0 0,0 1-1 0 0,0-1 0 0 0,1 1 0 0 0,-1-1 0 0 0,0 0 0 0 0,1 1 0 0 0,-1-1 0 0 0,1 1 0 0 0,0-1 0 0 0,-1 0 0 0 0,2 2 0 0 0,-1-2-34 0 0,0 1 0 0 0,1-1 1 0 0,-1 1-1 0 0,1-1 0 0 0,-1 0 0 0 0,1 0 0 0 0,0 1 0 0 0,-1-1 0 0 0,1 0 0 0 0,0-1 1 0 0,0 1-1 0 0,-1 0 0 0 0,1 0 0 0 0,0-1 0 0 0,0 1 0 0 0,0-1 0 0 0,0 0 1 0 0,0 1-1 0 0,0-1 0 0 0,0 0 0 0 0,0 0 0 0 0,0 0 0 0 0,0-1 0 0 0,0 1 0 0 0,0 0 1 0 0,0-1-1 0 0,0 1 0 0 0,-1-1 0 0 0,4-1 0 0 0,3-2-44 0 0,-1-1 0 0 0,0 0 0 0 0,0 0 0 0 0,0-1 0 0 0,-1 1 0 0 0,1-1 0 0 0,-1-1 0 0 0,-1 1 1 0 0,1-1-1 0 0,-1 0 0 0 0,0-1 0 0 0,-1 1 0 0 0,0-1 0 0 0,0 0 0 0 0,3-9 0 0 0,-1 1-72 0 0,0 0 0 0 0,-1-1 1 0 0,-1 0-1 0 0,0 0 0 0 0,-1 0 0 0 0,0-30 1 0 0,-12-51 1092 0 0,9 97-905 0 0,0 49-569 0 0,-1-25 1220 0 0,-2-1 0 0 0,0 1 1 0 0,-12 41-1 0 0,8-42-395 0 0,2 0 1 0 0,1 0-1 0 0,-3 45 0 0 0,7-67-343 0 0,0 0-1 0 0,0-1 1 0 0,1 1 0 0 0,-1 0-1 0 0,0-1 1 0 0,1 1-1 0 0,-1 0 1 0 0,0 0 0 0 0,1-1-1 0 0,-1 1 1 0 0,0 0-1 0 0,1 0 1 0 0,-1-1 0 0 0,0 1-1 0 0,1 0 1 0 0,-1 0-1 0 0,0 0 1 0 0,1 0 0 0 0,-1 0-1 0 0,1 0 1 0 0,-1 0 0 0 0,1 0-1 0 0,-1 0 1 0 0,0 0-1 0 0,1 0 1 0 0,-1 0 0 0 0,1 0-1 0 0,-1 0 1 0 0,0 0-1 0 0,1 0 1 0 0,-1 0 0 0 0,1 0-1 0 0,-1 0 1 0 0,0 1-1 0 0,1-1 1 0 0,-1 0 0 0 0,0 0-1 0 0,1 0 1 0 0,-1 1 0 0 0,0-1-1 0 0,1 0 1 0 0,-1 1-1 0 0,0-1 1 0 0,0 0 0 0 0,1 1-1 0 0,-1-1 1 0 0,0 0-1 0 0,0 1 1 0 0,0-1 0 0 0,1 0-1 0 0,-1 1 1 0 0,0-1-1 0 0,0 0 1 0 0,0 1 0 0 0,0-1-1 0 0,0 1 1 0 0,0-1 0 0 0,0 0-1 0 0,0 1 1 0 0,0-1-1 0 0,0 1 1 0 0,0-1 0 0 0,0 1-1 0 0,0-1 1 0 0,0 1-1 0 0,20-30-7102 0 0,-17 21 2370 0 0,-2-2-1324 0 0</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08.353"/>
    </inkml:context>
    <inkml:brush xml:id="br0">
      <inkml:brushProperty name="width" value="0.05" units="cm"/>
      <inkml:brushProperty name="height" value="0.05" units="cm"/>
      <inkml:brushProperty name="color" value="#008C3A"/>
    </inkml:brush>
  </inkml:definitions>
  <inkml:trace contextRef="#ctx0" brushRef="#br0">1 6 116 0 0,'22'-6'16063'0'0,"-19"46"-13324"0"0,-1 1-4514 0 0</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08.553"/>
    </inkml:context>
    <inkml:brush xml:id="br0">
      <inkml:brushProperty name="width" value="0.05" units="cm"/>
      <inkml:brushProperty name="height" value="0.05" units="cm"/>
      <inkml:brushProperty name="color" value="#008C3A"/>
    </inkml:brush>
  </inkml:definitions>
  <inkml:trace contextRef="#ctx0" brushRef="#br0">0 6 980 0 0,'0'-4'10177'0'0,"0"2"-9165"0"0,5 2-716 0 0,4 0-280 0 0,-5 0-16 0 0,5 2-100 0 0,-9 2-620 0 0,5-2-308 0 0,-1 0-316 0 0,-4 3-732 0 0,5-3-1169 0 0</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09.362"/>
    </inkml:context>
    <inkml:brush xml:id="br0">
      <inkml:brushProperty name="width" value="0.05" units="cm"/>
      <inkml:brushProperty name="height" value="0.05" units="cm"/>
      <inkml:brushProperty name="color" value="#008C3A"/>
    </inkml:brush>
  </inkml:definitions>
  <inkml:trace contextRef="#ctx0" brushRef="#br0">55 16 288 0 0,'0'-12'11576'0'0,"-1"9"-9745"0"0,0 3-1686 0 0,-1-1 1 0 0,0 2-1 0 0,1-1 0 0 0,-1 0 0 0 0,0 0 0 0 0,1 0 0 0 0,-1 1 0 0 0,0-1 1 0 0,1 1-1 0 0,-1-1 0 0 0,1 1 0 0 0,-1 0 0 0 0,1 0 0 0 0,-1 0 0 0 0,1-1 1 0 0,-1 1-1 0 0,1 0 0 0 0,0 1 0 0 0,0-1 0 0 0,0 0 0 0 0,-1 0 0 0 0,1 1 0 0 0,0-1 1 0 0,0 0-1 0 0,1 1 0 0 0,-1-1 0 0 0,0 1 0 0 0,-1 2 0 0 0,0-1-88 0 0,1 0 0 0 0,-1 0-1 0 0,1-1 1 0 0,-1 1-1 0 0,1 0 1 0 0,0 1 0 0 0,0-1-1 0 0,1 0 1 0 0,-1 0 0 0 0,0 0-1 0 0,1 0 1 0 0,0 1-1 0 0,0-1 1 0 0,0 6 0 0 0,1-7-50 0 0,-1-1-1 0 0,1 0 1 0 0,-1 0 0 0 0,1 1 0 0 0,0-1 0 0 0,-1 0 0 0 0,1 0 0 0 0,0 0 0 0 0,0 0-1 0 0,0 0 1 0 0,0 0 0 0 0,0 0 0 0 0,0 0 0 0 0,0 0 0 0 0,0-1 0 0 0,0 1 0 0 0,0 0 0 0 0,1-1-1 0 0,-1 1 1 0 0,0 0 0 0 0,0-1 0 0 0,1 0 0 0 0,-1 1 0 0 0,0-1 0 0 0,0 0 0 0 0,1 0-1 0 0,-1 1 1 0 0,1-1 0 0 0,-1 0 0 0 0,0 0 0 0 0,1-1 0 0 0,-1 1 0 0 0,0 0 0 0 0,1 0-1 0 0,-1-1 1 0 0,0 1 0 0 0,0-1 0 0 0,1 1 0 0 0,-1-1 0 0 0,0 1 0 0 0,0-1 0 0 0,0 0-1 0 0,0 1 1 0 0,2-2 0 0 0,-1 0-57 0 0,1 0-1 0 0,0 0 1 0 0,-1 0-1 0 0,0 0 1 0 0,1 0-1 0 0,-1 0 1 0 0,0-1-1 0 0,0 1 1 0 0,0-1-1 0 0,-1 1 1 0 0,1-1-1 0 0,0 0 1 0 0,-1 1-1 0 0,0-1 1 0 0,0 0-1 0 0,0 0 1 0 0,0 0-1 0 0,1-6 1 0 0,-7-16-83 0 0,0 19 257 0 0,-3 16-101 0 0,8-10-26 0 0,-1 2-33 0 0,0 0 1 0 0,0 0 0 0 0,0 1 0 0 0,0-1-1 0 0,0 0 1 0 0,1 0 0 0 0,-1 0 0 0 0,1 1-1 0 0,-1-1 1 0 0,1 0 0 0 0,0 0 0 0 0,0 1-1 0 0,0-1 1 0 0,0 0 0 0 0,0 1 0 0 0,1-1 0 0 0,-1 0-1 0 0,0 1 1 0 0,1-1 0 0 0,0 0 0 0 0,0 0-1 0 0,0 0 1 0 0,1 3 0 0 0,1 0-1312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1:17.912"/>
    </inkml:context>
    <inkml:brush xml:id="br0">
      <inkml:brushProperty name="width" value="0.05" units="cm"/>
      <inkml:brushProperty name="height" value="0.05" units="cm"/>
    </inkml:brush>
  </inkml:definitions>
  <inkml:trace contextRef="#ctx0" brushRef="#br0">30 57 3232 0 0,'-10'-1'7585'0'0,"-3"0"-3420"0"0,6-1-2207 0 0,15 2-992 0 0,14-2-395 0 0,-1 0-1 0 0,28-8 0 0 0,-24 5-424 0 0,0 1-1 0 0,38-2 0 0 0,-65-12-1985 0 0,2 18 1629 0 0,-1 0 0 0 0,1-1 0 0 0,0 1 0 0 0,0 0 0 0 0,0-1 1 0 0,-1 1-1 0 0,1 0 0 0 0,0-1 0 0 0,0 1 0 0 0,-1 0 0 0 0,1-1 1 0 0,0 1-1 0 0,0 0 0 0 0,-1 0 0 0 0,1-1 0 0 0,0 1 0 0 0,-1 0 1 0 0,1 0-1 0 0,-1 0 0 0 0,1 0 0 0 0,0 0 0 0 0,-1-1 0 0 0,1 1 1 0 0,0 0-1 0 0,-1 0 0 0 0,1 0 0 0 0,-1 0 0 0 0,1 0 0 0 0,0 0 1 0 0,-1 0-1 0 0,1 0 0 0 0,-1 0 0 0 0,1 0 0 0 0,0 0 0 0 0,-1 1 0 0 0,1-1 1 0 0,-1 0-1 0 0,1 0 0 0 0,0 0 0 0 0,-1 0 0 0 0,1 1 0 0 0,0-1 1 0 0,-1 0-1 0 0,1 0 0 0 0,0 1 0 0 0,-1-1 0 0 0,1 0 0 0 0,0 1 1 0 0,0-1-1 0 0,-1 0 0 0 0,1 1 0 0 0,0-1 0 0 0,0 0 0 0 0,0 1 1 0 0,0-1-1 0 0,-1 0 0 0 0,1 1 0 0 0,0-1 0 0 0,0 0 0 0 0,0 1 1 0 0,0-1-1 0 0,0 1 0 0 0,0 0 0 0 0,-4 2-1984 0 0,0 0 131 0 0</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09.720"/>
    </inkml:context>
    <inkml:brush xml:id="br0">
      <inkml:brushProperty name="width" value="0.05" units="cm"/>
      <inkml:brushProperty name="height" value="0.05" units="cm"/>
      <inkml:brushProperty name="color" value="#008C3A"/>
    </inkml:brush>
  </inkml:definitions>
  <inkml:trace contextRef="#ctx0" brushRef="#br0">1 54 3980 0 0,'6'2'8600'0'0,"9"-5"-6486"0"0,9-6-1947 0 0,-4 0 167 0 0,15-7-6 0 0,-34 16-286 0 0,0-1-1 0 0,0 0 1 0 0,1 1-1 0 0,-1-1 1 0 0,0 1-1 0 0,0-1 1 0 0,0 0-1 0 0,0 0 0 0 0,0 0 1 0 0,-1 0-1 0 0,1 1 1 0 0,0-1-1 0 0,0 0 1 0 0,-1-1-1 0 0,1 1 0 0 0,0 0 1 0 0,-1 0-1 0 0,1 0 1 0 0,0-2-1 0 0,-1 3 6 0 0,1 0-1 0 0,-1 0 1 0 0,1 0-1 0 0,-1 0 1 0 0,0 1-1 0 0,1-1 1 0 0,-1 0-1 0 0,1 0 1 0 0,-1 0-1 0 0,0 0 1 0 0,1 1-1 0 0,-1-1 1 0 0,0 0-1 0 0,1 1 1 0 0,-1-1-1 0 0,0 0 1 0 0,1 0-1 0 0,-1 1 1 0 0,0-1-1 0 0,1 0 1 0 0,-1 1-1 0 0,0-1 1 0 0,0 1-1 0 0,0-1 1 0 0,1 0-1 0 0,-1 1 1 0 0,0-1-1 0 0,0 1 1 0 0,0-1-1 0 0,0 1 1 0 0,0-1-1 0 0,0 0 1 0 0,0 1-1 0 0,0-1 1 0 0,0 1-1 0 0,0 0 1 0 0,9 52-327 0 0</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10.309"/>
    </inkml:context>
    <inkml:brush xml:id="br0">
      <inkml:brushProperty name="width" value="0.05" units="cm"/>
      <inkml:brushProperty name="height" value="0.05" units="cm"/>
      <inkml:brushProperty name="color" value="#008C3A"/>
    </inkml:brush>
  </inkml:definitions>
  <inkml:trace contextRef="#ctx0" brushRef="#br0">119 13 516 0 0,'0'0'348'0'0,"0"-1"0"0"0,0 1 1 0 0,0-1-1 0 0,0 1 0 0 0,0-1 0 0 0,0 1 0 0 0,0-1 0 0 0,-1 1 1 0 0,-3-6 4873 0 0,4 6-4874 0 0,-1-1 1 0 0,1 1-1 0 0,0 0 0 0 0,-1 0 0 0 0,1-1 0 0 0,-1 1 1 0 0,1 0-1 0 0,-1 0 0 0 0,1 0 0 0 0,-1 0 0 0 0,1 0 0 0 0,-1 0 1 0 0,-25 4 3549 0 0,-19 20-2660 0 0,44-24-1230 0 0,0 1 0 0 0,0 0 1 0 0,0-1-1 0 0,1 1 0 0 0,-1 0 0 0 0,0-1 0 0 0,0 1 0 0 0,0 0 0 0 0,1 0 1 0 0,-1 0-1 0 0,0 0 0 0 0,1 0 0 0 0,-1 0 0 0 0,0 0 0 0 0,1 0 1 0 0,0 0-1 0 0,-1 0 0 0 0,1 0 0 0 0,0 0 0 0 0,-1 0 0 0 0,1 0 1 0 0,0 0-1 0 0,0 0 0 0 0,0 0 0 0 0,0 1 0 0 0,0-1 0 0 0,0 0 1 0 0,0 0-1 0 0,0 0 0 0 0,1 0 0 0 0,-1 0 0 0 0,0 0 0 0 0,1 0 1 0 0,-1 0-1 0 0,0 0 0 0 0,1 0 0 0 0,0 0 0 0 0,-1 0 0 0 0,1 0 1 0 0,-1 0-1 0 0,1 0 0 0 0,0 0 0 0 0,0 0 0 0 0,0-1 0 0 0,-1 1 0 0 0,1 0 1 0 0,0-1-1 0 0,0 1 0 0 0,0 0 0 0 0,0-1 0 0 0,0 1 0 0 0,2 0 1 0 0,8 5 56 0 0,1-1 1 0 0,1 0-1 0 0,22 6 1 0 0,-11-3-10 0 0,-21-7-18 0 0,0 0 0 0 0,-1-1 0 0 0,1 1 0 0 0,0 0 0 0 0,-1 1 0 0 0,1-1-1 0 0,-1 0 1 0 0,0 1 0 0 0,1 0 0 0 0,-1-1 0 0 0,0 1 0 0 0,0 0-1 0 0,0 0 1 0 0,0 0 0 0 0,0 0 0 0 0,0 0 0 0 0,-1 1 0 0 0,1-1 0 0 0,-1 1-1 0 0,0-1 1 0 0,1 1 0 0 0,-1-1 0 0 0,0 1 0 0 0,-1 0 0 0 0,2 3 0 0 0,-3-5-22 0 0,0 1 0 0 0,1-1 0 0 0,-1 1 0 0 0,0-1 0 0 0,0 1 0 0 0,0-1 0 0 0,-1 0 1 0 0,1 1-1 0 0,0-1 0 0 0,0 0 0 0 0,-1 0 0 0 0,1 0 0 0 0,-1 0 0 0 0,1 0 0 0 0,-1 0 0 0 0,1-1 1 0 0,-1 1-1 0 0,1 0 0 0 0,-1-1 0 0 0,-2 1 0 0 0,-35 11-34 0 0,18-9-753 0 0,-31 4-2296 0 0,19-12-6514 0 0,21 2 4361 0 0</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12.703"/>
    </inkml:context>
    <inkml:brush xml:id="br0">
      <inkml:brushProperty name="width" value="0.05" units="cm"/>
      <inkml:brushProperty name="height" value="0.05" units="cm"/>
      <inkml:brushProperty name="color" value="#008C3A"/>
    </inkml:brush>
  </inkml:definitions>
  <inkml:trace contextRef="#ctx0" brushRef="#br0">1 28 512 0 0,'53'-12'10629'0'0,"-52"12"-10401"0"0,44 2 2793 0 0,-26 4-2834 0 0,1-1 1 0 0,-1-1-1 0 0,1-1 0 0 0,-1 0 1 0 0,1-1-1 0 0,0-2 0 0 0,30-1 1 0 0,-5 0-35 0 0,14 3 99 0 0,-32 0-151 0 0,0-2 0 0 0,42-4 1 0 0,-55 3-63 0 0,0 1 0 0 0,1 0 0 0 0,15 2 0 0 0,-18-1-5 0 0,-1 0-1 0 0,1-1 1 0 0,-1 0 0 0 0,1 0-1 0 0,-1-2 1 0 0,18-3 0 0 0,-6 0 98 0 0,0 1 1 0 0,1 2-1 0 0,-1 0 1 0 0,1 1-1 0 0,39 4 1 0 0,-2-1 39 0 0,92-16 107 0 0,-11 6-257 0 0,-34 5 390 0 0,-108 3-421 0 0,6 1-1294 0 0,-17-1-750 0 0,-11 2-4809 0 0,13 0 2167 0 0</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17.867"/>
    </inkml:context>
    <inkml:brush xml:id="br0">
      <inkml:brushProperty name="width" value="0.05" units="cm"/>
      <inkml:brushProperty name="height" value="0.05" units="cm"/>
      <inkml:brushProperty name="color" value="#008C3A"/>
    </inkml:brush>
  </inkml:definitions>
  <inkml:trace contextRef="#ctx0" brushRef="#br0">10 0 152 0 0,'0'2'132'0'0,"-5"-2"-80"0"0,1 2-52 0 0,4 0-8 0 0,0 0-308 0 0</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18.427"/>
    </inkml:context>
    <inkml:brush xml:id="br0">
      <inkml:brushProperty name="width" value="0.05" units="cm"/>
      <inkml:brushProperty name="height" value="0.05" units="cm"/>
      <inkml:brushProperty name="color" value="#008C3A"/>
    </inkml:brush>
  </inkml:definitions>
  <inkml:trace contextRef="#ctx0" brushRef="#br0">83 1 156 0 0,'-16'5'548'0'0,"-8"1"574"0"0,23-6-998 0 0,-35 14-347 0 0,35-14 288 0 0,0 0-189 0 0,-2 4-1312 0 0</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20.581"/>
    </inkml:context>
    <inkml:brush xml:id="br0">
      <inkml:brushProperty name="width" value="0.05" units="cm"/>
      <inkml:brushProperty name="height" value="0.05" units="cm"/>
      <inkml:brushProperty name="color" value="#008C3A"/>
    </inkml:brush>
  </inkml:definitions>
  <inkml:trace contextRef="#ctx0" brushRef="#br0">156 315 756 0 0,'3'-2'672'0'0,"0"0"0"0"0,0 0 0 0 0,0 0 0 0 0,0-1-1 0 0,0 1 1 0 0,0-1 0 0 0,0 0 0 0 0,-1 0 0 0 0,1 0 0 0 0,-1 0 0 0 0,3-6 0 0 0,14-15 2621 0 0,-18 24-3165 0 0,0-1 1 0 0,0 0-1 0 0,0 1 1 0 0,-1-1 0 0 0,1 0-1 0 0,0 0 1 0 0,0 0-1 0 0,0 1 1 0 0,-1-1-1 0 0,1 0 1 0 0,-1 0 0 0 0,1 0-1 0 0,0 0 1 0 0,-1 0-1 0 0,0 0 1 0 0,1 0-1 0 0,-1 0 1 0 0,0-1 0 0 0,1 1-1 0 0,-1 0 1 0 0,0 0-1 0 0,0 0 1 0 0,0 0-1 0 0,0 0 1 0 0,0 0-1 0 0,0-1 1 0 0,0 1 0 0 0,0 0-1 0 0,-1-1 1 0 0,0 0-43 0 0,0 0 1 0 0,-1 0-1 0 0,1 0 1 0 0,-1 1-1 0 0,1-1 1 0 0,-1 0-1 0 0,0 1 1 0 0,0 0-1 0 0,1-1 1 0 0,-1 1-1 0 0,0 0 1 0 0,0 0-1 0 0,-4-2 1 0 0,-3 0-71 0 0,1-1-1 0 0,-2 1 1 0 0,1 1 0 0 0,0-1-1 0 0,0 2 1 0 0,-14-2 0 0 0,16 3 8 0 0,-1 0 1 0 0,1 0-1 0 0,-1 0 0 0 0,1 1 1 0 0,-1 0-1 0 0,1 1 1 0 0,0 0-1 0 0,-1 0 1 0 0,-9 5-1 0 0,14-5 11 0 0,0 0-1 0 0,1 0 1 0 0,-1 0-1 0 0,1 0 1 0 0,0 1 0 0 0,0-1-1 0 0,0 1 1 0 0,0 0-1 0 0,0 0 1 0 0,0 0-1 0 0,1 0 1 0 0,-1 0-1 0 0,1 0 1 0 0,0 0-1 0 0,0 0 1 0 0,0 0-1 0 0,0 1 1 0 0,1-1-1 0 0,-1 0 1 0 0,1 1-1 0 0,0-1 1 0 0,0 0-1 0 0,0 6 1 0 0,1-5-8 0 0,0 1 0 0 0,-1-1 1 0 0,1 1-1 0 0,1-1 0 0 0,-1 0 0 0 0,1 1 0 0 0,0-1 1 0 0,0 0-1 0 0,0 0 0 0 0,0 0 0 0 0,1-1 0 0 0,-1 1 1 0 0,1 0-1 0 0,0-1 0 0 0,0 0 0 0 0,0 0 0 0 0,1 0 1 0 0,-1 0-1 0 0,1 0 0 0 0,0 0 0 0 0,6 2 0 0 0,-8-3-26 0 0,0-1 0 0 0,0 0 0 0 0,1 0 0 0 0,-1 0 0 0 0,1 0 0 0 0,-1 0 0 0 0,1 0 0 0 0,-1-1 0 0 0,1 1 0 0 0,-1-1 0 0 0,1 0 0 0 0,0 0 0 0 0,-1 0 0 0 0,1 0 0 0 0,0 0-1 0 0,-1 0 1 0 0,1-1 0 0 0,-1 1 0 0 0,1-1 0 0 0,-1 0 0 0 0,1 0 0 0 0,-1 0 0 0 0,1 0 0 0 0,-1 0 0 0 0,0 0 0 0 0,0-1 0 0 0,0 1 0 0 0,1-1 0 0 0,-1 0 0 0 0,-1 1-1 0 0,1-1 1 0 0,0 0 0 0 0,0 0 0 0 0,-1 0 0 0 0,1 0 0 0 0,-1 0 0 0 0,3-5 0 0 0,5-14-99 0 0,-1 0 1 0 0,-1-1-1 0 0,8-43 1 0 0,0 2-272 0 0,-7 23-17 0 0,-7 33 366 0 0,0-1 1 0 0,0 1 0 0 0,0 0-1 0 0,1 1 1 0 0,0-1-1 0 0,0 0 1 0 0,1 0-1 0 0,0 1 1 0 0,0 0-1 0 0,0-1 1 0 0,1 1-1 0 0,8-10 1 0 0,-12 85 1798 0 0,-17 36-233 0 0,10-67-980 0 0,1 1-1 0 0,-1 51 1 0 0,7-89-599 0 0,0 1 0 0 0,0-1 1 0 0,0 0-1 0 0,0 0 1 0 0,0 0-1 0 0,1 0 0 0 0,-1 0 1 0 0,0 1-1 0 0,1-1 1 0 0,-1 0-1 0 0,0 0 0 0 0,1 0 1 0 0,-1 0-1 0 0,1 0 0 0 0,0 0 1 0 0,-1 0-1 0 0,1 0 1 0 0,0-1-1 0 0,0 1 0 0 0,0 0 1 0 0,-1 0-1 0 0,1-1 0 0 0,0 1 1 0 0,0 0-1 0 0,0-1 1 0 0,0 1-1 0 0,0-1 0 0 0,1 1 1 0 0,-1-1-528 0 0,4-38-11744 0 0,-5 26 7057 0 0</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21.187"/>
    </inkml:context>
    <inkml:brush xml:id="br0">
      <inkml:brushProperty name="width" value="0.05" units="cm"/>
      <inkml:brushProperty name="height" value="0.05" units="cm"/>
      <inkml:brushProperty name="color" value="#008C3A"/>
    </inkml:brush>
  </inkml:definitions>
  <inkml:trace contextRef="#ctx0" brushRef="#br0">60 31 3800 0 0,'9'6'11731'0'0,"10"-5"-9303"0"0,16-7-2915 0 0,-17-11 614 0 0,-18 16-124 0 0,0 1 1 0 0,0-1 0 0 0,-1 1 0 0 0,1 0 0 0 0,0-1 0 0 0,0 1 0 0 0,0-1 0 0 0,0 1 0 0 0,0 0 0 0 0,-1-1 0 0 0,1 1 0 0 0,0 0 0 0 0,0-1 0 0 0,0 1-1 0 0,-1 0 1 0 0,1-1 0 0 0,0 1 0 0 0,-1 0 0 0 0,1-1 0 0 0,0 1 0 0 0,-1 0 0 0 0,1 0 0 0 0,0 0 0 0 0,-1-1 0 0 0,1 1 0 0 0,0 0 0 0 0,-1 0-1 0 0,1 0 1 0 0,-1 0 0 0 0,1 0 0 0 0,-1-1 0 0 0,-48-3 332 0 0,45 4-281 0 0,0 0 0 0 0,1 1 0 0 0,-1-1-1 0 0,0 1 1 0 0,1 0 0 0 0,-1 1 0 0 0,1-1 0 0 0,-1 0-1 0 0,1 1 1 0 0,0 0 0 0 0,0 0 0 0 0,-1 0 0 0 0,1 0-1 0 0,0 0 1 0 0,1 1 0 0 0,-1-1 0 0 0,0 1 0 0 0,1 0-1 0 0,0-1 1 0 0,-1 1 0 0 0,1 1 0 0 0,0-1 0 0 0,1 0-1 0 0,-1 0 1 0 0,0 1 0 0 0,1-1 0 0 0,0 1 0 0 0,0-1-1 0 0,0 1 1 0 0,0-1 0 0 0,1 1 0 0 0,-1 0-1 0 0,1 0 1 0 0,0-1 0 0 0,0 5 0 0 0,0-3-65 0 0,-1 1-1 0 0,1 0 1 0 0,1 0 0 0 0,-1-1 0 0 0,1 1-1 0 0,0 0 1 0 0,0-1 0 0 0,0 1-1 0 0,1-1 1 0 0,0 1 0 0 0,0-1 0 0 0,1 0-1 0 0,-1 1 1 0 0,1-1 0 0 0,0-1-1 0 0,1 1 1 0 0,-1 0 0 0 0,1-1 0 0 0,0 0-1 0 0,0 0 1 0 0,0 0 0 0 0,6 5-1 0 0,-6-8-19 0 0,-1 1 0 0 0,1-1 0 0 0,-1 0 0 0 0,1 0 0 0 0,0 0 0 0 0,0 0 0 0 0,-1-1 0 0 0,7 1 0 0 0,7-6-2474 0 0,-16 4 2140 0 0,0 1 0 0 0,-1-1 0 0 0,1 0 0 0 0,0 0 0 0 0,-1 1 0 0 0,1-1-1 0 0,-1 0 1 0 0,1 0 0 0 0,-1 1 0 0 0,0-1 0 0 0,1 0 0 0 0,-1 0 0 0 0,0 0-1 0 0,0 0 1 0 0,1 0 0 0 0,-1 0 0 0 0,0 0 0 0 0,0 1 0 0 0,0-3 0 0 0,0-6-5072 0 0</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22.104"/>
    </inkml:context>
    <inkml:brush xml:id="br0">
      <inkml:brushProperty name="width" value="0.05" units="cm"/>
      <inkml:brushProperty name="height" value="0.05" units="cm"/>
      <inkml:brushProperty name="color" value="#008C3A"/>
    </inkml:brush>
  </inkml:definitions>
  <inkml:trace contextRef="#ctx0" brushRef="#br0">153 19 3980 0 0,'0'-1'70'0'0,"0"1"0"0"0,0-1 0 0 0,0 0 0 0 0,0 1-1 0 0,0-1 1 0 0,0 0 0 0 0,0 0 0 0 0,-1 1-1 0 0,1-1 1 0 0,0 0 0 0 0,0 1 0 0 0,-1-1 0 0 0,1 1-1 0 0,-1-1 1 0 0,1 0 0 0 0,0 1 0 0 0,-1-1 0 0 0,1 1-1 0 0,-1-1 1 0 0,0 1 0 0 0,1-1 0 0 0,-1 1-1 0 0,1-1 1 0 0,-1 1 0 0 0,1 0 0 0 0,-1-1 0 0 0,0 1-1 0 0,0-1 1 0 0,-27 0 4405 0 0,21 2-3355 0 0,0 0 0 0 0,0 1 0 0 0,1 0-1 0 0,-1 0 1 0 0,-11 6 0 0 0,12-4-917 0 0,1-1 0 0 0,0 2 0 0 0,0-1-1 0 0,0 1 1 0 0,0-1 0 0 0,1 1 0 0 0,0 0 0 0 0,0 1-1 0 0,-7 10 1 0 0,10-14-181 0 0,0 0 0 0 0,0-1 1 0 0,1 1-1 0 0,-1 0 0 0 0,0 0 0 0 0,0 0 0 0 0,1-1 0 0 0,-1 1 0 0 0,1 0 1 0 0,0 0-1 0 0,0 0 0 0 0,0 0 0 0 0,0 0 0 0 0,0 0 0 0 0,0 0 1 0 0,0 0-1 0 0,0 0 0 0 0,1 0 0 0 0,-1 0 0 0 0,1 0 0 0 0,-1 0 0 0 0,1-1 1 0 0,0 1-1 0 0,0 0 0 0 0,0 0 0 0 0,0-1 0 0 0,0 1 0 0 0,0-1 1 0 0,0 1-1 0 0,1-1 0 0 0,-1 1 0 0 0,0-1 0 0 0,1 1 0 0 0,-1-1 0 0 0,1 0 1 0 0,0 0-1 0 0,2 1 0 0 0,-2-1-32 0 0,0 1-1 0 0,1-1 1 0 0,-1 0 0 0 0,1 0 0 0 0,-1-1 0 0 0,1 1-1 0 0,-1 0 1 0 0,1-1 0 0 0,0 0 0 0 0,-1 1 0 0 0,1-1-1 0 0,0 0 1 0 0,-1 0 0 0 0,1-1 0 0 0,0 1-1 0 0,-1-1 1 0 0,1 1 0 0 0,-1-1 0 0 0,1 0 0 0 0,-1 0-1 0 0,1 0 1 0 0,-1 0 0 0 0,1 0 0 0 0,-1 0 0 0 0,0-1-1 0 0,0 1 1 0 0,0-1 0 0 0,1 0 0 0 0,1-2 0 0 0,5-6-146 0 0,0 0 0 0 0,-1 0 0 0 0,0-1 1 0 0,10-18-1 0 0,-5 9 14 0 0,-10 15-7 0 0,-2 3 112 0 0,0-1 1 0 0,0 1-1 0 0,0 0 1 0 0,1 0-1 0 0,-1 0 1 0 0,0 0-1 0 0,1 0 0 0 0,0 1 1 0 0,-1-1-1 0 0,1 0 1 0 0,0 1-1 0 0,0-1 1 0 0,0 1-1 0 0,0-1 1 0 0,3 0-1 0 0,-4 7 116 0 0,0 0 1 0 0,0 0-1 0 0,-1 0 0 0 0,0 1 0 0 0,0-1 1 0 0,0 0-1 0 0,-2 7 0 0 0,2 0-13 0 0,1 10 75 0 0,1 0 1 0 0,10 40-1 0 0,-8-46-38 0 0,-1 0 0 0 0,0 0 0 0 0,-1 0 0 0 0,0 0-1 0 0,-2 0 1 0 0,0 1 0 0 0,-3 20 0 0 0,2-29-78 0 0,-1 0 0 0 0,-1 0 0 0 0,1-1 0 0 0,-8 15 0 0 0,9-20 12 0 0,-1 1 0 0 0,1-1 0 0 0,-1 1-1 0 0,0-1 1 0 0,1 0 0 0 0,-1 0 0 0 0,0 1-1 0 0,0-1 1 0 0,-1-1 0 0 0,1 1 0 0 0,0 0 0 0 0,-1 0-1 0 0,1-1 1 0 0,-1 0 0 0 0,1 1 0 0 0,-5 0 0 0 0,2-1-55 0 0,0 0 0 0 0,0 0 0 0 0,0-1 0 0 0,1 0 0 0 0,-1 0 0 0 0,0 0 0 0 0,0 0 0 0 0,0-1 0 0 0,0 0 0 0 0,1 0 0 0 0,-1 0 0 0 0,0-1 0 0 0,1 0 0 0 0,-1 1 0 0 0,1-2 0 0 0,0 1 0 0 0,-1 0 0 0 0,1-1 1 0 0,0 0-1 0 0,1 0 0 0 0,-1 0 0 0 0,-4-5 0 0 0,5 5-393 0 0,0-1 0 0 0,0 1 0 0 0,0-1 1 0 0,1 0-1 0 0,0 0 0 0 0,0 0 0 0 0,0 0 0 0 0,0 0 1 0 0,0 0-1 0 0,1-1 0 0 0,0 1 0 0 0,0-1 1 0 0,0 1-1 0 0,0-1 0 0 0,1-5 0 0 0</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22.852"/>
    </inkml:context>
    <inkml:brush xml:id="br0">
      <inkml:brushProperty name="width" value="0.05" units="cm"/>
      <inkml:brushProperty name="height" value="0.05" units="cm"/>
      <inkml:brushProperty name="color" value="#008C3A"/>
    </inkml:brush>
  </inkml:definitions>
  <inkml:trace contextRef="#ctx0" brushRef="#br0">1 157 980 0 0,'1'2'9196'0'0,"0"6"-4841"0"0,10 34-1755 0 0,-9-34-2236 0 0,3 15-215 0 0,-3-20 361 0 0,-1-11 713 0 0,-3-22-772 0 0,-8-49 1 0 0,5 48-517 0 0,-1-50 1 0 0,6 81 57 0 0,0-1 0 0 0,0 1 0 0 0,0-1 0 0 0,0 1-1 0 0,0-1 1 0 0,0 1 0 0 0,0-1 0 0 0,0 1 0 0 0,0-1 0 0 0,0 1-1 0 0,0-1 1 0 0,0 1 0 0 0,1-1 0 0 0,-1 1 0 0 0,0-1 0 0 0,0 1 0 0 0,0 0-1 0 0,1-1 1 0 0,-1 1 0 0 0,0-1 0 0 0,1 1 0 0 0,-1 0 0 0 0,0-1-1 0 0,1 1 1 0 0,-1 0 0 0 0,1-1 0 0 0,-1 1 0 0 0,0 0 0 0 0,1 0 0 0 0,-1 0-1 0 0,1-1 1 0 0,-1 1 0 0 0,1 0 0 0 0,-1 0 0 0 0,2 0 0 0 0,20 5-205 0 0,18 22 97 0 0,-37-24-400 0 0,21 23 1356 0 0,-18-13-3573 0 0,-6-12 2463 0 0,0-1-1 0 0,0 0 1 0 0,0 1-1 0 0,0-1 1 0 0,0 0-1 0 0,0 1 0 0 0,0-1 1 0 0,0 0-1 0 0,0 1 1 0 0,0-1-1 0 0,0 0 1 0 0,0 1-1 0 0,0-1 1 0 0,-1 0-1 0 0,1 1 1 0 0</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23.391"/>
    </inkml:context>
    <inkml:brush xml:id="br0">
      <inkml:brushProperty name="width" value="0.05" units="cm"/>
      <inkml:brushProperty name="height" value="0.05" units="cm"/>
      <inkml:brushProperty name="color" value="#008C3A"/>
    </inkml:brush>
  </inkml:definitions>
  <inkml:trace contextRef="#ctx0" brushRef="#br0">7 94 192 0 0,'0'0'11401'0'0,"5"10"-7238"0"0,4-10-3878 0 0,-1 0 1 0 0,1-1-1 0 0,0 0 0 0 0,0 0 0 0 0,0-1 0 0 0,0 0 1 0 0,-1 0-1 0 0,1-1 0 0 0,9-5 0 0 0,-17 7-277 0 0,1 0 0 0 0,-1 0-1 0 0,0-1 1 0 0,0 1-1 0 0,1 0 1 0 0,-1-1 0 0 0,0 1-1 0 0,-1-1 1 0 0,1 0-1 0 0,0 1 1 0 0,0-1-1 0 0,-1 0 1 0 0,1 1 0 0 0,-1-1-1 0 0,1 0 1 0 0,-1 0-1 0 0,0 1 1 0 0,0-1 0 0 0,1 0-1 0 0,-1 0 1 0 0,-1 0-1 0 0,1 0 1 0 0,0 1 0 0 0,0-1-1 0 0,-1 0 1 0 0,1 0-1 0 0,-1 1 1 0 0,1-1 0 0 0,-1 0-1 0 0,0 1 1 0 0,0-1-1 0 0,0 0 1 0 0,0 1 0 0 0,0-1-1 0 0,0 1 1 0 0,0 0-1 0 0,-2-3 1 0 0,2 3 16 0 0,0-1 0 0 0,0 1 0 0 0,0 0 0 0 0,0-1 1 0 0,0 1-1 0 0,0 0 0 0 0,0 0 0 0 0,-1 0 0 0 0,1-1 0 0 0,0 1 0 0 0,-1 1 0 0 0,1-1 0 0 0,-1 0 1 0 0,1 0-1 0 0,-1 0 0 0 0,1 1 0 0 0,-1-1 0 0 0,0 1 0 0 0,1-1 0 0 0,-1 1 0 0 0,0 0 0 0 0,1 0 1 0 0,-1-1-1 0 0,0 1 0 0 0,1 0 0 0 0,-1 1 0 0 0,0-1 0 0 0,1 0 0 0 0,-1 0 0 0 0,0 1 0 0 0,1-1 1 0 0,-1 1-1 0 0,0-1 0 0 0,1 1 0 0 0,-1 0 0 0 0,1 0 0 0 0,-1 0 0 0 0,1 0 0 0 0,0 0 1 0 0,-1 0-1 0 0,1 0 0 0 0,-2 2 0 0 0,-2 4 136 0 0,-1 0 0 0 0,2 1 1 0 0,-1 0-1 0 0,1 0 0 0 0,0 0 1 0 0,1 0-1 0 0,-1 1 0 0 0,2-1 1 0 0,-4 16-1 0 0,5-18-152 0 0,0 1 0 0 0,0-1 0 0 0,0 1 0 0 0,1 0 0 0 0,0-1 0 0 0,1 1 0 0 0,-1 0-1 0 0,1-1 1 0 0,0 1 0 0 0,1-1 0 0 0,0 1 0 0 0,0-1 0 0 0,5 12 0 0 0,-6-16-65 0 0,1 0-1 0 0,-1-1 1 0 0,1 1-1 0 0,0 0 1 0 0,-1-1-1 0 0,1 1 1 0 0,0-1 0 0 0,0 0-1 0 0,0 1 1 0 0,0-1-1 0 0,0 0 1 0 0,0 0 0 0 0,0 0-1 0 0,1 0 1 0 0,-1-1-1 0 0,0 1 1 0 0,0-1-1 0 0,1 1 1 0 0,-1-1 0 0 0,0 0-1 0 0,1 0 1 0 0,-1 0-1 0 0,0 0 1 0 0,1 0 0 0 0,-1-1-1 0 0,0 1 1 0 0,0-1-1 0 0,1 1 1 0 0,-1-1-1 0 0,0 0 1 0 0,0 0 0 0 0,4-2-1 0 0,14-13-3487 0 0,-19 14 2962 0 0,0 1 0 0 0,0-1 0 0 0,0 1 0 0 0,-1-1 0 0 0,1 0 0 0 0,0 1 0 0 0,-1-1 0 0 0,1 0 0 0 0,-1 1 0 0 0,0-1 0 0 0,1 0 0 0 0,-1-2 0 0 0,0-6-4106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1:18.193"/>
    </inkml:context>
    <inkml:brush xml:id="br0">
      <inkml:brushProperty name="width" value="0.05" units="cm"/>
      <inkml:brushProperty name="height" value="0.05" units="cm"/>
    </inkml:brush>
  </inkml:definitions>
  <inkml:trace contextRef="#ctx0" brushRef="#br0">268 16 872 0 0,'-5'1'1278'0'0,"1"1"-1"0"0,0-1 1 0 0,-1 0 0 0 0,1 0-1 0 0,-1-1 1 0 0,1 1 0 0 0,-1-1-1 0 0,1 0 1 0 0,-5 0-1 0 0,-41-9 3064 0 0,42 7-4300 0 0,-1 0 0 0 0,0 0 0 0 0,0 1 0 0 0,1 0 0 0 0,-1 1 0 0 0,-12 0 0 0 0,15 1-87 0 0,1 1 1 0 0,-1 0-1 0 0,1 0 0 0 0,-1 0 1 0 0,1 0-1 0 0,0 1 1 0 0,0 0-1 0 0,-7 5 0 0 0,-28 15-88 0 0,39-23-16 0 0,29-25-3058 0 0,-10 11 728 0 0,-5 5-2477 0 0,-4 3-135 0 0</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23.951"/>
    </inkml:context>
    <inkml:brush xml:id="br0">
      <inkml:brushProperty name="width" value="0.05" units="cm"/>
      <inkml:brushProperty name="height" value="0.05" units="cm"/>
      <inkml:brushProperty name="color" value="#008C3A"/>
    </inkml:brush>
  </inkml:definitions>
  <inkml:trace contextRef="#ctx0" brushRef="#br0">30 99 4608 0 0,'24'-4'11140'0'0,"23"7"-7319"0"0,-14 0-2499 0 0,-28-7-905 0 0,-12-4-261 0 0,-26-18-271 0 0,1 1 40 0 0,22 12 70 0 0,9 11 4 0 0,0 0 0 0 0,0 0 1 0 0,0 1-1 0 0,-1-1 0 0 0,1 0 0 0 0,0 1 1 0 0,-1-1-1 0 0,1 1 0 0 0,-1-1 0 0 0,0 1 1 0 0,1 0-1 0 0,-1 0 0 0 0,0-1 0 0 0,0 1 0 0 0,-3-1 1 0 0,-5 39 380 0 0,2 3 176 0 0,5-30-521 0 0,1 0 0 0 0,0 0 0 0 0,0 0 0 0 0,1 0 0 0 0,0 0 0 0 0,0 1 0 0 0,2-1 0 0 0,-1 0 0 0 0,1 1-1 0 0,0-1 1 0 0,1 0 0 0 0,1 0 0 0 0,5 17 0 0 0,-6-25-20 0 0,0 0 1 0 0,0 1-1 0 0,0-1 0 0 0,0 0 0 0 0,1 0 1 0 0,-1 0-1 0 0,1 0 0 0 0,-1 0 0 0 0,1-1 0 0 0,0 1 1 0 0,-1-1-1 0 0,1 0 0 0 0,0 0 0 0 0,0 0 1 0 0,0 0-1 0 0,0 0 0 0 0,0 0 0 0 0,0-1 1 0 0,0 0-1 0 0,0 1 0 0 0,1-1 0 0 0,-1 0 1 0 0,0-1-1 0 0,0 1 0 0 0,5-2 0 0 0,4 1-41 0 0,-1-2-1 0 0,1 1 1 0 0,-1-1-1 0 0,0-1 1 0 0,14-6-1 0 0,-20 7-155 0 0,0 1 0 0 0,-1-1-1 0 0,1 0 1 0 0,-1 0-1 0 0,1 0 1 0 0,-1-1-1 0 0,0 0 1 0 0,-1 1-1 0 0,1-1 1 0 0,3-5 0 0 0,-6 7-57 0 0,-1 1 0 0 0,1 0-1 0 0,0 0 1 0 0,-1 0 0 0 0,1-1 0 0 0,-1 1 0 0 0,0 0 0 0 0,1-1 0 0 0,-1 1 0 0 0,0 0 0 0 0,0-1 0 0 0,0 1 0 0 0,0-1 0 0 0,0 1 0 0 0,0 0 0 0 0,0-3 0 0 0,-1 2-270 0 0,0 0 1 0 0,0 1-1 0 0,1-1 0 0 0,-1 1 1 0 0,0-1-1 0 0,0 1 1 0 0,0 0-1 0 0,-1-1 0 0 0,1 1 1 0 0,0 0-1 0 0,0 0 0 0 0,-1 0 1 0 0,1 0-1 0 0,-1 0 0 0 0,1 0 1 0 0,-3-1-1 0 0,-6-4-4217 0 0</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25.317"/>
    </inkml:context>
    <inkml:brush xml:id="br0">
      <inkml:brushProperty name="width" value="0.05" units="cm"/>
      <inkml:brushProperty name="height" value="0.05" units="cm"/>
      <inkml:brushProperty name="color" value="#008C3A"/>
    </inkml:brush>
  </inkml:definitions>
  <inkml:trace contextRef="#ctx0" brushRef="#br0">0 23 1748 0 0,'0'0'338'0'0,"0"-1"0"0"0,0 1 0 0 0,1-1 0 0 0,-1 1 0 0 0,0-1 0 0 0,0 1 0 0 0,0-1 0 0 0,1 0 1 0 0,-1 1-1 0 0,0-1 0 0 0,1 1 0 0 0,-1-1 0 0 0,0 1 0 0 0,1 0 0 0 0,-1-1 0 0 0,1 1 0 0 0,-1-1 0 0 0,0 1 0 0 0,1 0 0 0 0,-1-1 0 0 0,1 1 0 0 0,-1 0 0 0 0,1 0 0 0 0,0-1 0 0 0,21-5 2986 0 0,24 4-2583 0 0,-42 2-410 0 0,449-4 1462 0 0,-452 4-2051 0 0,-28 9-5229 0 0,17-6-1103 0 0,2-3 2789 0 0</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27.124"/>
    </inkml:context>
    <inkml:brush xml:id="br0">
      <inkml:brushProperty name="width" value="0.05" units="cm"/>
      <inkml:brushProperty name="height" value="0.05" units="cm"/>
      <inkml:brushProperty name="color" value="#008C3A"/>
    </inkml:brush>
  </inkml:definitions>
  <inkml:trace contextRef="#ctx0" brushRef="#br0">17 1 2404 0 0,'-16'3'9231'0'0,"21"7"-4384"0"0,11 14-4195 0 0,23 103 1753 0 0,-25-77-1829 0 0,-12-44-133 0 0,1 9-1920 0 0,-15-19-4815 0 0,7 0 2898 0 0</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27.515"/>
    </inkml:context>
    <inkml:brush xml:id="br0">
      <inkml:brushProperty name="width" value="0.05" units="cm"/>
      <inkml:brushProperty name="height" value="0.05" units="cm"/>
      <inkml:brushProperty name="color" value="#008C3A"/>
    </inkml:brush>
  </inkml:definitions>
  <inkml:trace contextRef="#ctx0" brushRef="#br0">159 1 392 0 0,'-3'1'11963'0'0,"-12"6"-9788"0"0,-21 52 797 0 0,24-42-2200 0 0,0 1 0 0 0,-13 26 1 0 0,-3 5-334 0 0,25-44-906 0 0,-15 23 919 0 0,11-22-3222 0 0,12-22-10599 0 0</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27.935"/>
    </inkml:context>
    <inkml:brush xml:id="br0">
      <inkml:brushProperty name="width" value="0.05" units="cm"/>
      <inkml:brushProperty name="height" value="0.05" units="cm"/>
      <inkml:brushProperty name="color" value="#008C3A"/>
    </inkml:brush>
  </inkml:definitions>
  <inkml:trace contextRef="#ctx0" brushRef="#br0">0 1 384 0 0,'0'0'9179'0'0,"10"2"-5298"0"0,12 3-2202 0 0,-13-2-1345 0 0,0-2 1 0 0,1 1-1 0 0,-1-1 1 0 0,0 0-1 0 0,1-1 1 0 0,-1 0-1 0 0,12-2 1 0 0,28 0-376 0 0,-48 2-147 0 0,-1 0 1 0 0,0 0 0 0 0,0 0-1 0 0,1 0 1 0 0,-1 0-1 0 0,0 0 1 0 0,0 0 0 0 0,1-1-1 0 0,-1 1 1 0 0,0 0 0 0 0,0 0-1 0 0,2-2-1311 0 0,-2 2 1312 0 0,0 0 0 0 0,0-1-1 0 0,0 1 1 0 0,0 0 0 0 0,0 0-1 0 0,0-1 1 0 0,1 1 0 0 0,-1 0-1 0 0,0 0 1 0 0,0-1 0 0 0,0 1-1 0 0,0 0 1 0 0,0-1-1 0 0,0 1 1 0 0,0 0 0 0 0,-1 0-1 0 0,1-1 1 0 0,0 1 0 0 0,0 0-1 0 0,0 0 1 0 0,0-1 0 0 0,0 1-1 0 0,0 0 1 0 0,0 0 0 0 0,-1-1-1 0 0,1 1 1 0 0,0 0-1 0 0,-1-1-748 0 0</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29.200"/>
    </inkml:context>
    <inkml:brush xml:id="br0">
      <inkml:brushProperty name="width" value="0.05" units="cm"/>
      <inkml:brushProperty name="height" value="0.05" units="cm"/>
      <inkml:brushProperty name="color" value="#008C3A"/>
    </inkml:brush>
  </inkml:definitions>
  <inkml:trace contextRef="#ctx0" brushRef="#br0">56 49 272 0 0,'-8'-4'10423'0'0,"7"3"-10192"0"0,12-9 2477 0 0,20-9-1805 0 0,-23 16-536 0 0,0 0 0 0 0,0 1 0 0 0,1 0 0 0 0,-1 0 0 0 0,1 1 0 0 0,0 0-1 0 0,13 1 1 0 0,-18 0-335 0 0,0 0-1 0 0,1 0 1 0 0,-1 1-1 0 0,0 0 1 0 0,0-1 0 0 0,0 1-1 0 0,0 0 1 0 0,0 1-1 0 0,-1-1 1 0 0,1 1-1 0 0,0 0 1 0 0,-1 0 0 0 0,1 0-1 0 0,-1 0 1 0 0,1 1-1 0 0,-1-1 1 0 0,3 5-1 0 0,-5-6-6 0 0,0 0-1 0 0,-1 1 0 0 0,0-1 0 0 0,1 0 1 0 0,-1 1-1 0 0,0-1 0 0 0,0 1 0 0 0,0-1 1 0 0,0 0-1 0 0,0 1 0 0 0,0-1 0 0 0,0 1 1 0 0,0-1-1 0 0,0 1 0 0 0,-1-1 0 0 0,1 0 1 0 0,-1 1-1 0 0,1-1 0 0 0,-1 0 0 0 0,0 2 1 0 0,-18 32 233 0 0,12-23-176 0 0,-105 206 2131 0 0,80-169-1962 0 0,30-47-249 0 0,1 0 0 0 0,-1 0 0 0 0,0 0-1 0 0,0 0 1 0 0,1-1 0 0 0,-1 1 0 0 0,0-1-1 0 0,-1 1 1 0 0,1-1 0 0 0,0 0 0 0 0,0 0-1 0 0,0 0 1 0 0,-1 0 0 0 0,1 0 0 0 0,-1 0-1 0 0,1-1 1 0 0,0 1 0 0 0,-1-1 0 0 0,1 0 0 0 0,-5 0-1 0 0,5 0-34 0 0,1-1 0 0 0,0 0-1 0 0,0 1 1 0 0,-1-1 0 0 0,1 0-1 0 0,0 0 1 0 0,0 0 0 0 0,0 0-1 0 0,0 0 1 0 0,0 0 0 0 0,0 0-1 0 0,0 0 1 0 0,1 0 0 0 0,-1-1-1 0 0,0 1 1 0 0,1 0 0 0 0,-1-1-1 0 0,0 1 1 0 0,1 0 0 0 0,0-1-1 0 0,-1 1 1 0 0,1 0 0 0 0,0-1-1 0 0,0 1 1 0 0,0-1 0 0 0,0 1-1 0 0,0-1 1 0 0,0 1 0 0 0,0 0-1 0 0,0-1 1 0 0,1-2 0 0 0,-1 0-47 0 0,0 0-1 0 0,1 1 1 0 0,0-1 0 0 0,-1 0 0 0 0,1 0 0 0 0,1 0-1 0 0,-1 1 1 0 0,0-1 0 0 0,1 0 0 0 0,4-6-1 0 0,-4 8 84 0 0,0 0-1 0 0,0 0 0 0 0,1 0 1 0 0,-1 0-1 0 0,1 0 0 0 0,-1 1 1 0 0,1-1-1 0 0,0 1 0 0 0,0-1 1 0 0,-1 1-1 0 0,1 0 0 0 0,0 0 1 0 0,0 0-1 0 0,0 1 0 0 0,0-1 1 0 0,0 1-1 0 0,0 0 0 0 0,4 0 1 0 0,-1 0 95 0 0,-1 1 0 0 0,1 0 0 0 0,0 0 1 0 0,-1 1-1 0 0,1-1 0 0 0,-1 1 0 0 0,0 1 1 0 0,1-1-1 0 0,4 4 0 0 0,5 4 274 0 0,0 0 1 0 0,-1 1-1 0 0,0 1 0 0 0,-1 0 0 0 0,13 16 0 0 0,-5-1-256 0 0,-15-18-174 0 0,-10-14-353 0 0,3 4 237 0 0,1 0 0 0 0,-1 0 1 0 0,1-1-1 0 0,0 1 0 0 0,-1 0 1 0 0,1 0-1 0 0,0-1 0 0 0,0 1 0 0 0,0 0 1 0 0,-1-1-1 0 0,1 1 0 0 0,1 0 1 0 0,-1-1-1 0 0,0 1 0 0 0,0 0 1 0 0,0-1-1 0 0,1 1 0 0 0,-1 0 0 0 0,1 0 1 0 0,0-3-1 0 0,16-27-6250 0 0,-11 20-273 0 0</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29.964"/>
    </inkml:context>
    <inkml:brush xml:id="br0">
      <inkml:brushProperty name="width" value="0.05" units="cm"/>
      <inkml:brushProperty name="height" value="0.05" units="cm"/>
      <inkml:brushProperty name="color" value="#008C3A"/>
    </inkml:brush>
  </inkml:definitions>
  <inkml:trace contextRef="#ctx0" brushRef="#br0">120 30 1028 0 0,'-3'-5'8797'0'0,"-10"-5"-5164"0"0,12 9-3557 0 0,0 0 1 0 0,0 1 0 0 0,0-1 0 0 0,0 1 0 0 0,0-1 0 0 0,0 1-1 0 0,0-1 1 0 0,0 1 0 0 0,0 0 0 0 0,0-1 0 0 0,0 1 0 0 0,0 0 0 0 0,0 0-1 0 0,0 0 1 0 0,0 0 0 0 0,0 0 0 0 0,-1 0 0 0 0,1 0 0 0 0,0 0-1 0 0,0 0 1 0 0,0 1 0 0 0,0-1 0 0 0,0 0 0 0 0,0 1 0 0 0,0-1 0 0 0,0 1-1 0 0,0-1 1 0 0,0 1 0 0 0,0-1 0 0 0,0 1 0 0 0,1 0 0 0 0,-2 0-1 0 0,-7 11 256 0 0,1-1 0 0 0,1 1-1 0 0,0 1 1 0 0,1-1-1 0 0,0 1 1 0 0,1 0-1 0 0,0 0 1 0 0,1 1-1 0 0,0 0 1 0 0,1 0-1 0 0,1-1 1 0 0,0 1-1 0 0,1 1 1 0 0,1-1-1 0 0,2 25 1 0 0,-2-37-329 0 0,0 1 0 0 0,1-1 0 0 0,-1 1 0 0 0,1-1 0 0 0,0 1 0 0 0,0-1 0 0 0,0 1-1 0 0,0-1 1 0 0,0 0 0 0 0,0 0 0 0 0,1 1 0 0 0,-1-1 0 0 0,1 0 0 0 0,0 0 0 0 0,0-1 0 0 0,-1 1 0 0 0,1 0 0 0 0,0 0 0 0 0,0-1 0 0 0,1 1 0 0 0,-1-1 0 0 0,0 0 0 0 0,0 0 0 0 0,1 0 0 0 0,-1 0-1 0 0,1 0 1 0 0,-1 0 0 0 0,1 0 0 0 0,-1-1 0 0 0,1 1 0 0 0,-1-1 0 0 0,1 0 0 0 0,3 0 0 0 0,-1 0-23 0 0,0 0-1 0 0,0-1 1 0 0,0 1 0 0 0,0-1-1 0 0,-1 0 1 0 0,1-1 0 0 0,0 1-1 0 0,0-1 1 0 0,0 0 0 0 0,-1 0 0 0 0,1-1-1 0 0,-1 1 1 0 0,0-1 0 0 0,0 0-1 0 0,0 0 1 0 0,4-4 0 0 0,-2 1-117 0 0,0-1 1 0 0,0 0-1 0 0,-1 0 1 0 0,0-1-1 0 0,0 1 1 0 0,-1-1 0 0 0,0 0-1 0 0,0 0 1 0 0,-1-1-1 0 0,0 1 1 0 0,0-1 0 0 0,-1 0-1 0 0,0 1 1 0 0,-1-1-1 0 0,0 0 1 0 0,0 0-1 0 0,-1 0 1 0 0,0 0 0 0 0,-1 0-1 0 0,1 0 1 0 0,-2 0-1 0 0,1 0 1 0 0,-2 0-1 0 0,1 1 1 0 0,-5-12 0 0 0,5 17 132 0 0,0-1 1 0 0,0 1 0 0 0,0 1 0 0 0,0-1 0 0 0,0 0 0 0 0,0 0 0 0 0,-1 1 0 0 0,1 0 0 0 0,-1-1-1 0 0,0 1 1 0 0,0 0 0 0 0,0 0 0 0 0,0 0 0 0 0,0 1 0 0 0,0-1 0 0 0,0 1 0 0 0,-1 0 0 0 0,1 0-1 0 0,0 0 1 0 0,-1 0 0 0 0,1 0 0 0 0,-1 1 0 0 0,-5-1 0 0 0,3 1-162 0 0,0 0 0 0 0,0 1 0 0 0,0-1 0 0 0,0 1 0 0 0,0 1 0 0 0,0-1 0 0 0,0 1 0 0 0,0 0 0 0 0,0 0 1 0 0,1 0-1 0 0,-1 1 0 0 0,-8 5 0 0 0,6 4-3434 0 0</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30.928"/>
    </inkml:context>
    <inkml:brush xml:id="br0">
      <inkml:brushProperty name="width" value="0.05" units="cm"/>
      <inkml:brushProperty name="height" value="0.05" units="cm"/>
      <inkml:brushProperty name="color" value="#008C3A"/>
    </inkml:brush>
  </inkml:definitions>
  <inkml:trace contextRef="#ctx0" brushRef="#br0">87 68 156 0 0,'-9'-4'15148'0'0,"-4"36"-11989"0"0,12-29-3270 0 0,0 0 1 0 0,1 0-1 0 0,0 0 0 0 0,-1 0 1 0 0,1 0-1 0 0,0 0 0 0 0,1 0 1 0 0,-1 0-1 0 0,0 0 0 0 0,1 0 1 0 0,1 5-1 0 0,-1-7 165 0 0,-1 0 0 0 0,1 1 1 0 0,0-1-1 0 0,0 0 0 0 0,0 0 1 0 0,0 1-1 0 0,0-1 0 0 0,0 0 0 0 0,0 0 1 0 0,0 0-1 0 0,0-1 0 0 0,0 1 0 0 0,1 0 1 0 0,-1 0-1 0 0,0 0 0 0 0,1-1 1 0 0,-1 1-1 0 0,0-1 0 0 0,1 1 0 0 0,-1-1 1 0 0,1 0-1 0 0,-1 1 0 0 0,1-1 1 0 0,-1 0-1 0 0,0 0 0 0 0,4 0 0 0 0,0 0-65 0 0,-1-1 0 0 0,1 1 0 0 0,0-1 1 0 0,0 0-1 0 0,-1 0 0 0 0,1-1 0 0 0,-1 0 0 0 0,1 1 0 0 0,-1-1 0 0 0,0-1 0 0 0,0 1 0 0 0,0 0 0 0 0,0-1 0 0 0,0 0 0 0 0,0 0 0 0 0,-1 0 0 0 0,1-1 0 0 0,-1 1 0 0 0,0-1 0 0 0,0 0 0 0 0,0 0 0 0 0,2-5 0 0 0,-3 7-26 0 0,-1 0-1 0 0,0-1 1 0 0,0 0 0 0 0,0 1-1 0 0,0-1 1 0 0,-1 0-1 0 0,1 1 1 0 0,-1-1-1 0 0,0 0 1 0 0,0 0 0 0 0,0 1-1 0 0,0-1 1 0 0,0 0-1 0 0,0 0 1 0 0,-1 1-1 0 0,1-1 1 0 0,-1 0-1 0 0,0 1 1 0 0,0-1 0 0 0,0 1-1 0 0,0-1 1 0 0,0 1-1 0 0,0-1 1 0 0,-1 1-1 0 0,1-1 1 0 0,-1 1-1 0 0,0 0 1 0 0,0 0 0 0 0,0 0-1 0 0,0 0 1 0 0,0 0-1 0 0,0 1 1 0 0,0-1-1 0 0,0 1 1 0 0,-1-1 0 0 0,1 1-1 0 0,-1 0 1 0 0,-2-2-1 0 0,-1 2 37 0 0,1-1 0 0 0,-1 1 0 0 0,1 0 1 0 0,-1 0-1 0 0,1 0 0 0 0,-1 1 0 0 0,1 0 0 0 0,-1 0 0 0 0,0 0 0 0 0,1 1 0 0 0,-1-1 0 0 0,1 2 0 0 0,-1-1 1 0 0,1 0-1 0 0,0 1 0 0 0,-1 0 0 0 0,1 0 0 0 0,0 1 0 0 0,0 0 0 0 0,0 0 0 0 0,1 0 0 0 0,-5 4 0 0 0,5-5-414 0 0,1 1 0 0 0,0 0 0 0 0,0 0 0 0 0,0 0 0 0 0,1 0 0 0 0,-1 0 0 0 0,1 1 0 0 0,0-1 0 0 0,-1 1 0 0 0,2 0-1 0 0,-3 4 1 0 0,3 9-7445 0 0</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35.300"/>
    </inkml:context>
    <inkml:brush xml:id="br0">
      <inkml:brushProperty name="width" value="0.05" units="cm"/>
      <inkml:brushProperty name="height" value="0.05" units="cm"/>
      <inkml:brushProperty name="color" value="#008C3A"/>
    </inkml:brush>
  </inkml:definitions>
  <inkml:trace contextRef="#ctx0" brushRef="#br0">227 0 888 0 0,'-4'9'11398'0'0,"-6"8"-5818"0"0,-66 98-3535 0 0,55-88-1412 0 0,-35 38 0 0 0,-3 2-438 0 0,70-71-6733 0 0,9-10-42 0 0,-11 6 178 0 0</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36.045"/>
    </inkml:context>
    <inkml:brush xml:id="br0">
      <inkml:brushProperty name="width" value="0.05" units="cm"/>
      <inkml:brushProperty name="height" value="0.05" units="cm"/>
      <inkml:brushProperty name="color" value="#008C3A"/>
    </inkml:brush>
  </inkml:definitions>
  <inkml:trace contextRef="#ctx0" brushRef="#br0">261 0 2644 0 0,'1'16'2329'0'0,"6"9"9742"0"0,-1-11-10381 0 0,80 180 761 0 0,-80-185-2440 0 0,2 13 216 0 0,-8-22 49 0 0,-10-29-2141 0 0,-1 31 1700 0 0,0-1 0 0 0,0 2 0 0 0,0 0 0 0 0,-18 7 0 0 0,-24 6 162 0 0,40-14-116 0 0,0-1 0 0 0,0 0 0 0 0,-1 0 0 0 0,1-2 0 0 0,-1 1 0 0 0,1-2 0 0 0,0 0 0 0 0,0 0 0 0 0,0-1 0 0 0,0-1 0 0 0,0 0-1 0 0,1-1 1 0 0,-1 0 0 0 0,-17-12 0 0 0,5 9-623 0 0,33 23-1886 0 0,36 27-8030 0 0,-35-36 7466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1:29.625"/>
    </inkml:context>
    <inkml:brush xml:id="br0">
      <inkml:brushProperty name="width" value="0.05" units="cm"/>
      <inkml:brushProperty name="height" value="0.05" units="cm"/>
    </inkml:brush>
  </inkml:definitions>
  <inkml:trace contextRef="#ctx0" brushRef="#br0">177 99 4152 0 0,'2'-5'8238'0'0,"0"-6"-4841"0"0,4-24-2949 0 0,-6 33-441 0 0,0 0 1 0 0,0 0 0 0 0,0 0-1 0 0,0 0 1 0 0,0 0-1 0 0,-1 1 1 0 0,1-1 0 0 0,0 0-1 0 0,-1 0 1 0 0,1 0 0 0 0,-1 0-1 0 0,0 0 1 0 0,0 1-1 0 0,0-1 1 0 0,0 0 0 0 0,0 1-1 0 0,0-1 1 0 0,0 1-1 0 0,0-1 1 0 0,0 1 0 0 0,-1-1-1 0 0,1 1 1 0 0,-1 0-1 0 0,-1-2 1 0 0,0 2-18 0 0,1 1 0 0 0,-1-1 0 0 0,1 0 0 0 0,-1 1 0 0 0,1 0 0 0 0,-1-1 0 0 0,0 1 1 0 0,1 0-1 0 0,-1 0 0 0 0,1 1 0 0 0,-1-1 0 0 0,0 0 0 0 0,1 1 0 0 0,-1 0 0 0 0,-3 1 0 0 0,-2 1-25 0 0,1 0-1 0 0,0 0 1 0 0,1 1-1 0 0,-1-1 1 0 0,0 2 0 0 0,1-1-1 0 0,0 1 1 0 0,0 0 0 0 0,1 0-1 0 0,-1 0 1 0 0,-8 13-1 0 0,3-1 32 0 0,8-13-19 0 0,0 0 0 0 0,0 1-1 0 0,1 0 1 0 0,-1 0 0 0 0,1-1 0 0 0,0 1 0 0 0,0 1-1 0 0,1-1 1 0 0,0 0 0 0 0,0 0 0 0 0,0 1 0 0 0,0 9-1 0 0,0-7 90 0 0,2 0 0 0 0,-1 1 0 0 0,1-1 0 0 0,0 0 1 0 0,1 0-1 0 0,0 0 0 0 0,0 0 0 0 0,1 0 0 0 0,0-1 0 0 0,5 9 0 0 0,-7-13-59 0 0,1-1 1 0 0,0 1 0 0 0,0-1 0 0 0,0 1 0 0 0,0-1 0 0 0,1 0 0 0 0,-1 0 0 0 0,0 0-1 0 0,1 0 1 0 0,-1-1 0 0 0,1 1 0 0 0,0-1 0 0 0,0 1 0 0 0,0-1 0 0 0,-1 0-1 0 0,1 0 1 0 0,0 0 0 0 0,0 0 0 0 0,1-1 0 0 0,-1 1 0 0 0,0-1 0 0 0,0 0-1 0 0,0 0 1 0 0,0 0 0 0 0,0 0 0 0 0,0-1 0 0 0,0 1 0 0 0,0-1 0 0 0,6-1 0 0 0,-5 0-6 0 0,-1 1 1 0 0,1-1-1 0 0,0 0 1 0 0,0 0-1 0 0,-1 0 1 0 0,1-1 0 0 0,-1 1-1 0 0,0-1 1 0 0,0 0-1 0 0,0 0 1 0 0,0 0 0 0 0,0 0-1 0 0,-1 0 1 0 0,1-1-1 0 0,-1 1 1 0 0,2-5-1 0 0,28-67-167 0 0,-23 52 240 0 0,-8 18-50 0 0,0 0 1 0 0,0 0-1 0 0,0 0 0 0 0,0 0 1 0 0,-1 0-1 0 0,0 0 0 0 0,-1-6 1 0 0,1-3 206 0 0,0 14-249 0 0,0 1 0 0 0,0-1 0 0 0,0 0 0 0 0,0 0-1 0 0,0 0 1 0 0,-1 1 0 0 0,1-1 0 0 0,0 0 0 0 0,0 0 0 0 0,0 0 0 0 0,0 0-1 0 0,-1 0 1 0 0,1 1 0 0 0,0-1 0 0 0,0 0 0 0 0,0 0 0 0 0,-1 0 0 0 0,1 0-1 0 0,0 0 1 0 0,0 0 0 0 0,0 0 0 0 0,-1 0 0 0 0,1 0 0 0 0,0 0 0 0 0,0 0-1 0 0,-1 0 1 0 0,1 0 0 0 0,0 0 0 0 0,0 0 0 0 0,0 0 0 0 0,-1 0-1 0 0,1 0 1 0 0,0 0 0 0 0,0 0 0 0 0,0 0 0 0 0,-1 0 0 0 0,1 0 0 0 0,0 0-1 0 0,0-1 1 0 0,0 1 0 0 0,-1 0 0 0 0,1 0 0 0 0,0 0 0 0 0,0 0 0 0 0,0 0-1 0 0,0-1 1 0 0,-1 1 0 0 0,1 0 0 0 0,0 0 0 0 0,-13 169 2186 0 0,12-121-1692 0 0,-1-24-351 0 0,2 1 1 0 0,6 46-1 0 0,-4-62-373 0 0,3 19 638 0 0,-5-27-547 0 0,0-1 0 0 0,0 1 0 0 0,0 0 0 0 0,0 0 0 0 0,1-1 0 0 0,-1 1-1 0 0,0 0 1 0 0,1-1 0 0 0,-1 1 0 0 0,0 0 0 0 0,1-1 0 0 0,-1 1 0 0 0,1 0 0 0 0,-1-1-1 0 0,1 1 1 0 0,-1-1 0 0 0,1 1 0 0 0,-1-1 0 0 0,1 1 0 0 0,-1-1 0 0 0,1 0-1 0 0,0 1 1 0 0,-1-1 0 0 0,1 0 0 0 0,0 1 0 0 0,0-1 0 0 0</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36.837"/>
    </inkml:context>
    <inkml:brush xml:id="br0">
      <inkml:brushProperty name="width" value="0.05" units="cm"/>
      <inkml:brushProperty name="height" value="0.05" units="cm"/>
      <inkml:brushProperty name="color" value="#008C3A"/>
    </inkml:brush>
  </inkml:definitions>
  <inkml:trace contextRef="#ctx0" brushRef="#br0">70 6 1384 0 0,'-4'1'13266'0'0,"-16"5"-10658"0"0,15 1-2278 0 0,-1 1 0 0 0,1-1 0 0 0,1 1 0 0 0,-1 0 0 0 0,1 1 0 0 0,1-1 1 0 0,0 1-1 0 0,0 0 0 0 0,0-1 0 0 0,-1 14 0 0 0,4-19-313 0 0,0 0 1 0 0,0 0-1 0 0,0 0 0 0 0,0 0 1 0 0,0 0-1 0 0,1 0 0 0 0,-1 0 1 0 0,1 0-1 0 0,0 0 0 0 0,0 0 1 0 0,0 0-1 0 0,0 0 0 0 0,1 0 1 0 0,-1-1-1 0 0,1 1 1 0 0,-1 0-1 0 0,1-1 0 0 0,0 0 1 0 0,0 1-1 0 0,0-1 0 0 0,0 0 1 0 0,1 0-1 0 0,-1 0 0 0 0,1 0 1 0 0,-1 0-1 0 0,1-1 0 0 0,-1 1 1 0 0,1-1-1 0 0,0 0 0 0 0,0 0 1 0 0,0 0-1 0 0,0 0 0 0 0,0 0 1 0 0,0 0-1 0 0,4 0 0 0 0,-1-1-45 0 0,1 0 1 0 0,0 0-1 0 0,-1 0 0 0 0,1 0 0 0 0,-1-1 0 0 0,1 0 0 0 0,-1-1 0 0 0,0 1 0 0 0,1-1 1 0 0,-1-1-1 0 0,0 1 0 0 0,0-1 0 0 0,0 0 0 0 0,-1 0 0 0 0,1-1 0 0 0,-1 1 0 0 0,1-1 0 0 0,-1-1 1 0 0,0 1-1 0 0,-1-1 0 0 0,1 0 0 0 0,-1 0 0 0 0,0 0 0 0 0,0 0 0 0 0,-1-1 0 0 0,5-9 1 0 0,-7 12-25 0 0,0 0 0 0 0,0 1 0 0 0,-1-1 0 0 0,1 0 0 0 0,-1 0 0 0 0,0 0 1 0 0,1 0-1 0 0,-2 0 0 0 0,1 0 0 0 0,0 0 0 0 0,0 0 0 0 0,-1 0 0 0 0,0 1 1 0 0,1-1-1 0 0,-1 0 0 0 0,0 0 0 0 0,-1 1 0 0 0,1-1 0 0 0,0 0 0 0 0,-1 1 1 0 0,1-1-1 0 0,-1 1 0 0 0,0 0 0 0 0,0 0 0 0 0,0-1 0 0 0,0 1 0 0 0,0 0 1 0 0,-1 1-1 0 0,1-1 0 0 0,-5-3 0 0 0,0 1-11 0 0,0 1-1 0 0,1 0 1 0 0,-1 0-1 0 0,-1 0 1 0 0,1 1 0 0 0,0 0-1 0 0,-1 0 1 0 0,1 1-1 0 0,-1 0 1 0 0,-9 0 0 0 0,-33 4-168 0 0,43-1-3187 0 0</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37.222"/>
    </inkml:context>
    <inkml:brush xml:id="br0">
      <inkml:brushProperty name="width" value="0.05" units="cm"/>
      <inkml:brushProperty name="height" value="0.05" units="cm"/>
      <inkml:brushProperty name="color" value="#008C3A"/>
    </inkml:brush>
  </inkml:definitions>
  <inkml:trace contextRef="#ctx0" brushRef="#br0">141 1 496 0 0,'0'0'7069'0'0,"-5"21"-2530"0"0,3 6-2996 0 0,-1-1 0 0 0,-1 0 0 0 0,-9 31 0 0 0,-2 10 189 0 0,-76 353 1462 0 0,84-399-4652 0 0</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45.394"/>
    </inkml:context>
    <inkml:brush xml:id="br0">
      <inkml:brushProperty name="width" value="0.05" units="cm"/>
      <inkml:brushProperty name="height" value="0.05" units="cm"/>
      <inkml:brushProperty name="color" value="#008C3A"/>
    </inkml:brush>
  </inkml:definitions>
  <inkml:trace contextRef="#ctx0" brushRef="#br0">64 1 268 0 0,'-1'0'-3'0'0,"-5"3"339"0"0,0 0 0 0 0,-1-1 0 0 0,1 0 0 0 0,0 0 0 0 0,-1 0 0 0 0,1-1-1 0 0,-12 1 1 0 0,18 6-3137 0 0</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42.625"/>
    </inkml:context>
    <inkml:brush xml:id="br0">
      <inkml:brushProperty name="width" value="0.05" units="cm"/>
      <inkml:brushProperty name="height" value="0.05" units="cm"/>
      <inkml:brushProperty name="color" value="#008C3A"/>
    </inkml:brush>
  </inkml:definitions>
  <inkml:trace contextRef="#ctx0" brushRef="#br0">0 9 952 0 0,'3'-1'10515'0'0,"6"0"-4147"0"0,6 1-2895 0 0,13-1-3462 0 0,3 1-1436 0 0,-18-1 3622 0 0,65-3-1141 0 0,-49 3-1871 0 0,-27 2-1105 0 0,-11 1-1454 0 0,-6 1-3101 0 0,9-2 2169 0 0</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43.262"/>
    </inkml:context>
    <inkml:brush xml:id="br0">
      <inkml:brushProperty name="width" value="0.05" units="cm"/>
      <inkml:brushProperty name="height" value="0.05" units="cm"/>
      <inkml:brushProperty name="color" value="#008C3A"/>
    </inkml:brush>
  </inkml:definitions>
  <inkml:trace contextRef="#ctx0" brushRef="#br0">0 8 548 0 0,'3'0'9793'0'0,"5"-1"-4537"0"0,36-5-1921 0 0,31 7-124 0 0,-29 1-2797 0 0,-45-2-430 0 0,-21 8-3793 0 0,-1-9-4507 0 0</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48.166"/>
    </inkml:context>
    <inkml:brush xml:id="br0">
      <inkml:brushProperty name="width" value="0.05" units="cm"/>
      <inkml:brushProperty name="height" value="0.05" units="cm"/>
      <inkml:brushProperty name="color" value="#008C3A"/>
    </inkml:brush>
  </inkml:definitions>
  <inkml:trace contextRef="#ctx0" brushRef="#br0">1 80 1356 0 0,'1'8'7912'0'0,"7"23"-4021"0"0,1 36 562 0 0,4 1-3226 0 0,-14-26-118 0 0,1-42-1077 0 0,0 0 1 0 0,0 0-1 0 0,0 0 1 0 0,0 0-1 0 0,0 0 1 0 0,-1 0-1 0 0,1 0 1 0 0,0 0-1 0 0,0 0 1 0 0,0 0-1 0 0,0 0 1 0 0,0 0-1 0 0,0 0 0 0 0,0 0 1 0 0,0 0-1 0 0,0 0 1 0 0,0 0-1 0 0,0 0 1 0 0,0 0-1 0 0,-1 0 1 0 0,1 0-1 0 0,0 0 1 0 0,0 0-1 0 0,0 0 1 0 0,0 0-1 0 0,0 0 1 0 0,0 0-1 0 0,0 0 1 0 0,0 0-1 0 0,0 0 1 0 0,0 0-1 0 0,0 0 1 0 0,0 0-1 0 0,-1 0 1 0 0,1 0-1 0 0,0 0 1 0 0,0 0-1 0 0,0 0 1 0 0,0 1-1 0 0,0-1 1 0 0,0 0-1 0 0,0 0 1 0 0,0 0-1 0 0,0 0 1 0 0,0 0-1 0 0,0 0 1 0 0,-6-24 492 0 0,0-29-789 0 0,1-1 1 0 0,4-60-1 0 0,1 98 273 0 0,0 15-26 0 0,0 0 0 0 0,0 0 0 0 0,0 1 1 0 0,0-1-1 0 0,0 0 0 0 0,0 1 0 0 0,0-1 0 0 0,1 0 0 0 0,-1 1 0 0 0,0-1 1 0 0,1 0-1 0 0,-1 1 0 0 0,0-1 0 0 0,1 1 0 0 0,-1-1 0 0 0,1 1 0 0 0,-1-1 1 0 0,0 1-1 0 0,1-1 0 0 0,0 1 0 0 0,-1-1 0 0 0,1 1 0 0 0,-1-1 0 0 0,1 1 1 0 0,-1 0-1 0 0,1-1 0 0 0,0 1 0 0 0,-1 0 0 0 0,1 0 0 0 0,1-1 0 0 0,28 1-244 0 0,26 15 201 0 0,-43-9-73 0 0,4 0 561 0 0,-17-6-454 0 0,0-1 0 0 0,0 1 0 0 0,1-1 0 0 0,-1 1 0 0 0,0-1 0 0 0,0 1 0 0 0,1-1 0 0 0,-1 1-1 0 0,0-1 1 0 0,0 1 0 0 0,0-1 0 0 0,0 1 0 0 0,0-1 0 0 0,0 1 0 0 0,0-1 0 0 0,0 1-1 0 0,0-1 1 0 0,0 1 0 0 0,0-1 0 0 0,0 1 0 0 0,0-1 0 0 0,-1 1 0 0 0,1-1 0 0 0,0 1 0 0 0,0-1-1 0 0,0 1 1 0 0,-1 0 0 0 0,1-1 0 0 0,0 1 0 0 0,-1-1 0 0 0,0 0 0 0 0,-11-22-4156 0 0,7 17 201 0 0</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49.457"/>
    </inkml:context>
    <inkml:brush xml:id="br0">
      <inkml:brushProperty name="width" value="0.05" units="cm"/>
      <inkml:brushProperty name="height" value="0.05" units="cm"/>
      <inkml:brushProperty name="color" value="#008C3A"/>
    </inkml:brush>
  </inkml:definitions>
  <inkml:trace contextRef="#ctx0" brushRef="#br0">101 14 548 0 0,'-3'-10'9927'0'0,"-4"6"-4793"0"0,-17 13-2587 0 0,-6 14-4468 0 0,17-10 3419 0 0,10-8-1461 0 0,0-1 1 0 0,0 1-1 0 0,0-1 1 0 0,1 1-1 0 0,0 0 1 0 0,-3 8-1 0 0,5-12-24 0 0,-1 1 0 0 0,1-1 1 0 0,-1 1-1 0 0,1-1 0 0 0,0 1 0 0 0,0-1 0 0 0,-1 1 0 0 0,1-1 0 0 0,0 1 0 0 0,0 0 0 0 0,1-1 1 0 0,-1 1-1 0 0,0-1 0 0 0,0 1 0 0 0,1-1 0 0 0,-1 1 0 0 0,1-1 0 0 0,0 1 0 0 0,-1-1 0 0 0,1 1 1 0 0,0-1-1 0 0,0 0 0 0 0,-1 1 0 0 0,3 0 0 0 0,24 31 74 0 0,-26-32-86 0 0,0 0 0 0 0,0 0-1 0 0,0 0 1 0 0,0 0 0 0 0,0 0 0 0 0,0-1 0 0 0,0 1 0 0 0,1 0 0 0 0,-1-1 0 0 0,0 1 0 0 0,0-1 0 0 0,1 1 0 0 0,-1-1 0 0 0,0 0 0 0 0,1 1-1 0 0,-1-1 1 0 0,0 0 0 0 0,1 0 0 0 0,-1 0 0 0 0,0 0 0 0 0,1 0 0 0 0,-1 0 0 0 0,0 0 0 0 0,1-1 0 0 0,-1 1 0 0 0,0 0 0 0 0,2-2 0 0 0,0 1-24 0 0,-1-1 0 0 0,0 0 0 0 0,0 0-1 0 0,0 1 1 0 0,-1-1 0 0 0,1-1 0 0 0,0 1 0 0 0,-1 0 0 0 0,1 0 0 0 0,-1-1 0 0 0,0 1 0 0 0,2-6 0 0 0,1-3-213 0 0,0 0 0 0 0,-1 0-1 0 0,-1-1 1 0 0,0 0 0 0 0,1-19-1 0 0,-5 79 4131 0 0,1-36-3693 0 0,1 0-1 0 0,1 0 1 0 0,0 0 0 0 0,5 21-1 0 0,-5-31-206 0 0,-1-1-1 0 0,0 0 0 0 0,1 0 1 0 0,0 0-1 0 0,-1 0 1 0 0,1 0-1 0 0,0 0 0 0 0,-1 0 1 0 0,1 0-1 0 0,0 0 1 0 0,0 0-1 0 0,0-1 0 0 0,0 1 1 0 0,0 0-1 0 0,0 0 0 0 0,0-1 1 0 0,0 1-1 0 0,0-1 1 0 0,0 1-1 0 0,2 0 0 0 0,5-5-3364 0 0,-4-13-5657 0 0</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50.418"/>
    </inkml:context>
    <inkml:brush xml:id="br0">
      <inkml:brushProperty name="width" value="0.05" units="cm"/>
      <inkml:brushProperty name="height" value="0.05" units="cm"/>
      <inkml:brushProperty name="color" value="#008C3A"/>
    </inkml:brush>
  </inkml:definitions>
  <inkml:trace contextRef="#ctx0" brushRef="#br0">157 265 468 0 0,'-7'-8'12090'0'0,"-9"-7"-8191"0"0,9 16-3695 0 0,0 0 1 0 0,0 1-1 0 0,1 0 1 0 0,-1 0-1 0 0,1 1 1 0 0,-1 0-1 0 0,1 0 1 0 0,0 1-1 0 0,0-1 1 0 0,0 1-1 0 0,1 0 1 0 0,-1 1-1 0 0,1-1 1 0 0,0 1-1 0 0,0 0 1 0 0,1 1-1 0 0,-1-1 1 0 0,1 1-1 0 0,0 0 1 0 0,1 0-1 0 0,0 0 1 0 0,0 0-1 0 0,-4 12 1 0 0,6-17-204 0 0,1 0 1 0 0,-1 1 0 0 0,1-1 0 0 0,-1 1-1 0 0,1-1 1 0 0,0 1 0 0 0,0-1 0 0 0,0 1 0 0 0,-1-1-1 0 0,1 1 1 0 0,1 0 0 0 0,-1-1 0 0 0,0 1-1 0 0,0-1 1 0 0,1 1 0 0 0,-1-1 0 0 0,1 1-1 0 0,-1-1 1 0 0,1 0 0 0 0,-1 1 0 0 0,1-1 0 0 0,0 1-1 0 0,0-1 1 0 0,0 0 0 0 0,0 0 0 0 0,0 0-1 0 0,0 1 1 0 0,0-1 0 0 0,0 0 0 0 0,0 0-1 0 0,0 0 1 0 0,1-1 0 0 0,-1 1 0 0 0,0 0-1 0 0,1 0 1 0 0,-1-1 0 0 0,1 1 0 0 0,-1-1 0 0 0,3 1-1 0 0,-1 0-26 0 0,1-1 1 0 0,0 1-1 0 0,-1-1 0 0 0,1 0 0 0 0,-1 0 0 0 0,1-1 0 0 0,0 1 0 0 0,-1-1 1 0 0,1 0-1 0 0,-1 0 0 0 0,1 0 0 0 0,-1 0 0 0 0,0 0 0 0 0,0-1 0 0 0,1 0 0 0 0,2-1 1 0 0,4-6-121 0 0,-1 0 0 0 0,1 0 0 0 0,-2-1 0 0 0,1 0 0 0 0,-1 0 0 0 0,-1-1 0 0 0,0 0 0 0 0,0 0 0 0 0,-1 0 0 0 0,-1-1 0 0 0,0 0 0 0 0,0-1 0 0 0,-1 1 0 0 0,2-16 0 0 0,-2 12 183 0 0,-1 0 0 0 0,-1 0 0 0 0,0 0-1 0 0,-2 0 1 0 0,0 0 0 0 0,0 0 0 0 0,-1 0 0 0 0,-1 0 0 0 0,-1 0 0 0 0,-1 0 0 0 0,-6-19-1 0 0,7 190 1959 0 0,3 86-365 0 0,9-185-1515 0 0,-3-88-2903 0 0,1-12-7492 0 0,-7 31 2922 0 0</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50.682"/>
    </inkml:context>
    <inkml:brush xml:id="br0">
      <inkml:brushProperty name="width" value="0.05" units="cm"/>
      <inkml:brushProperty name="height" value="0.05" units="cm"/>
      <inkml:brushProperty name="color" value="#008C3A"/>
    </inkml:brush>
  </inkml:definitions>
  <inkml:trace contextRef="#ctx0" brushRef="#br0">0 0 6937 0 0,'0'6'3128'0'0,"5"-2"-1916"0"0,-5 6-224 0 0,5-3 252 0 0,-5 3-112 0 0,4 0-96 0 0,1 1 149 0 0,-5-1-597 0 0,4 0-420 0 0,1-1-152 0 0,-5 1 48 0 0,4-2-60 0 0,-4-1-608 0 0,5-3-745 0 0,-1-2-443 0 0</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50.881"/>
    </inkml:context>
    <inkml:brush xml:id="br0">
      <inkml:brushProperty name="width" value="0.05" units="cm"/>
      <inkml:brushProperty name="height" value="0.05" units="cm"/>
      <inkml:brushProperty name="color" value="#008C3A"/>
    </inkml:brush>
  </inkml:definitions>
  <inkml:trace contextRef="#ctx0" brushRef="#br0">0 11 4892 0 0,'1'-11'11709'0'0,"2"17"-11228"0"0,7 14-5563 0 0,-7-12 409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1:30.497"/>
    </inkml:context>
    <inkml:brush xml:id="br0">
      <inkml:brushProperty name="width" value="0.05" units="cm"/>
      <inkml:brushProperty name="height" value="0.05" units="cm"/>
    </inkml:brush>
  </inkml:definitions>
  <inkml:trace contextRef="#ctx0" brushRef="#br0">9 0 6733 0 0,'0'0'3456'0'0,"1"14"803"0"0,-2 15-6500 0 0,-8-11-3439 0 0</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51.705"/>
    </inkml:context>
    <inkml:brush xml:id="br0">
      <inkml:brushProperty name="width" value="0.05" units="cm"/>
      <inkml:brushProperty name="height" value="0.05" units="cm"/>
      <inkml:brushProperty name="color" value="#008C3A"/>
    </inkml:brush>
  </inkml:definitions>
  <inkml:trace contextRef="#ctx0" brushRef="#br0">127 12 548 0 0,'-2'-4'14737'0'0,"-5"-3"-12222"0"0,1 7-2341 0 0,0 0 0 0 0,0 1 0 0 0,0 0 0 0 0,0 0 0 0 0,0 1 1 0 0,1 0-1 0 0,-1 0 0 0 0,0 0 0 0 0,1 0 0 0 0,0 1 0 0 0,-1 0 0 0 0,1 0 0 0 0,0 0 0 0 0,1 1 0 0 0,-6 5 0 0 0,7-7-138 0 0,1 0 0 0 0,0 0 0 0 0,0 1-1 0 0,0-1 1 0 0,0 1 0 0 0,0 0 0 0 0,1-1 0 0 0,-1 1 0 0 0,1 0 0 0 0,0 0 0 0 0,0 0-1 0 0,0 0 1 0 0,0 0 0 0 0,0 0 0 0 0,1 0 0 0 0,-1 0 0 0 0,1 1 0 0 0,0-1 0 0 0,0 0 0 0 0,0 0-1 0 0,0 0 1 0 0,1 0 0 0 0,-1 1 0 0 0,1-1 0 0 0,0 0 0 0 0,0 0 0 0 0,0 0 0 0 0,0 0-1 0 0,2 3 1 0 0,-2-4-58 0 0,1 0-1 0 0,-1 1 0 0 0,1-1 1 0 0,-1 0-1 0 0,1 0 1 0 0,0 1-1 0 0,0-1 0 0 0,-1-1 1 0 0,2 1-1 0 0,-1 0 1 0 0,0 0-1 0 0,0-1 0 0 0,0 1 1 0 0,1-1-1 0 0,-1 0 0 0 0,1 0 1 0 0,-1 0-1 0 0,1 0 1 0 0,0 0-1 0 0,-1 0 0 0 0,1-1 1 0 0,0 1-1 0 0,3-1 1 0 0,-4 0 9 0 0,0 0 0 0 0,-1-1 1 0 0,1 1-1 0 0,0-1 1 0 0,-1 1-1 0 0,1-1 1 0 0,0 0-1 0 0,-1 1 1 0 0,1-1-1 0 0,-1 0 0 0 0,1 0 1 0 0,-1 0-1 0 0,1-1 1 0 0,-1 1-1 0 0,0 0 1 0 0,0 0-1 0 0,1-1 1 0 0,-1 1-1 0 0,0-1 0 0 0,0 1 1 0 0,0-1-1 0 0,-1 1 1 0 0,1-1-1 0 0,0 0 1 0 0,-1 1-1 0 0,1-1 1 0 0,-1 0-1 0 0,1 0 0 0 0,-1 1 1 0 0,0-1-1 0 0,1 0 1 0 0,-1 0-1 0 0,0 1 1 0 0,0-1-1 0 0,-1-3 1 0 0,1-23-232 0 0,0 27 120 0 0,0 16 350 0 0,0 1-138 0 0,0 0 1 0 0,2 0 0 0 0,0 0-1 0 0,0 0 1 0 0,9 28 0 0 0,-5-33-743 0 0,-3-7-2372 0 0</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52.127"/>
    </inkml:context>
    <inkml:brush xml:id="br0">
      <inkml:brushProperty name="width" value="0.05" units="cm"/>
      <inkml:brushProperty name="height" value="0.05" units="cm"/>
      <inkml:brushProperty name="color" value="#008C3A"/>
    </inkml:brush>
  </inkml:definitions>
  <inkml:trace contextRef="#ctx0" brushRef="#br0">0 87 1800 0 0,'0'0'13297'0'0,"33"-10"-11279"0"0,0-23-1314 0 0,-30 28-630 0 0,1 0 0 0 0,0 1 0 0 0,0-1 0 0 0,1 1 0 0 0,-1 0 0 0 0,1 0 0 0 0,-1 1 0 0 0,11-6 0 0 0,-14 9-57 0 0,-1 0-1 0 0,1 0 1 0 0,0 0 0 0 0,-1 0-1 0 0,1 1 1 0 0,-1-1 0 0 0,1 0-1 0 0,-1 0 1 0 0,1 0 0 0 0,-1 1-1 0 0,1-1 1 0 0,-1 0 0 0 0,1 1 0 0 0,-1-1-1 0 0,1 0 1 0 0,-1 1 0 0 0,1-1-1 0 0,-1 1 1 0 0,0-1 0 0 0,1 1-1 0 0,-1-1 1 0 0,0 1 0 0 0,1-1-1 0 0,-1 1 1 0 0,0-1 0 0 0,0 1-1 0 0,0-1 1 0 0,1 1 0 0 0,-1 0-1 0 0,0-1 1 0 0,0 1 0 0 0,0-1-1 0 0,0 1 1 0 0,0-1 0 0 0,0 1-1 0 0,0 0 1 0 0,0-1 0 0 0,0 1-1 0 0,0-1 1 0 0,-1 2 0 0 0,2 31 1480 0 0,-1-28-1300 0 0,-9 104-310 0 0</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52.594"/>
    </inkml:context>
    <inkml:brush xml:id="br0">
      <inkml:brushProperty name="width" value="0.05" units="cm"/>
      <inkml:brushProperty name="height" value="0.05" units="cm"/>
      <inkml:brushProperty name="color" value="#008C3A"/>
    </inkml:brush>
  </inkml:definitions>
  <inkml:trace contextRef="#ctx0" brushRef="#br0">77 0 6537 0 0,'0'0'12189'0'0,"-7"7"-9398"0"0,-22 20-2335 0 0,27-25-458 0 0,1 0 0 0 0,-1 1 0 0 0,1-1 0 0 0,0 0 0 0 0,0 0-1 0 0,0 0 1 0 0,0 1 0 0 0,0-1 0 0 0,0 1 0 0 0,1-1 0 0 0,-1 0 0 0 0,1 1 0 0 0,0-1 0 0 0,0 1 0 0 0,0-1 0 0 0,0 1 0 0 0,0-1 0 0 0,0 1 0 0 0,0-1 0 0 0,1 1 0 0 0,0-1 0 0 0,-1 1 0 0 0,1-1 0 0 0,0 0 0 0 0,0 1 0 0 0,0-1 0 0 0,0 0 0 0 0,1 0 0 0 0,-1 0 0 0 0,2 3 0 0 0,5 2 30 0 0,-1 0 1 0 0,1 0 0 0 0,0 0-1 0 0,1-1 1 0 0,16 9 0 0 0,-8-5-2 0 0,-17-10-24 0 0,1 1 0 0 0,-1-1 0 0 0,1 0 0 0 0,-1 1-1 0 0,0-1 1 0 0,1 0 0 0 0,-1 0 0 0 0,1 1 0 0 0,-1-1-1 0 0,1 1 1 0 0,-1-1 0 0 0,0 0 0 0 0,1 1 0 0 0,-1-1-1 0 0,0 1 1 0 0,0-1 0 0 0,1 1 0 0 0,-1-1-1 0 0,0 1 1 0 0,0-1 0 0 0,0 1 0 0 0,1-1 0 0 0,-1 1-1 0 0,0 0 1 0 0,0-1 0 0 0,0 1 0 0 0,0-1 0 0 0,0 1-1 0 0,0-1 1 0 0,0 1 0 0 0,0-1 0 0 0,0 1 0 0 0,-1-1-1 0 0,1 1 1 0 0,0 0 0 0 0,-18 15 199 0 0,-26 3-37 0 0,38-18-496 0 0,-33 4-747 0 0,17-13-6592 0 0</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56.914"/>
    </inkml:context>
    <inkml:brush xml:id="br0">
      <inkml:brushProperty name="width" value="0.05" units="cm"/>
      <inkml:brushProperty name="height" value="0.05" units="cm"/>
      <inkml:brushProperty name="color" value="#008C3A"/>
    </inkml:brush>
  </inkml:definitions>
  <inkml:trace contextRef="#ctx0" brushRef="#br0">283 38 3860 0 0,'0'-7'7004'0'0,"0"-9"2434"0"0,-4 6-7013 0 0,2 9-2433 0 0,1 1 0 0 0,0-1-1 0 0,-1 1 1 0 0,0-1 0 0 0,1 1 0 0 0,-1-1 0 0 0,1 1-1 0 0,-1 0 1 0 0,1 0 0 0 0,-1 0 0 0 0,0 0 0 0 0,1 0 0 0 0,-1 0-1 0 0,1 0 1 0 0,-1 1 0 0 0,1-1 0 0 0,-1 0 0 0 0,-2 2-1 0 0,-13 3-28 0 0,0 0-1 0 0,1 1 1 0 0,-1 1-1 0 0,1 0 0 0 0,1 1 1 0 0,0 1-1 0 0,0 1 1 0 0,0 0-1 0 0,1 1 0 0 0,1 0 1 0 0,0 1-1 0 0,1 0 1 0 0,0 1-1 0 0,-16 22 0 0 0,26-30 53 0 0,0 0 0 0 0,1-1 0 0 0,-1 1 0 0 0,1 0 0 0 0,0 0 0 0 0,0 0 1 0 0,0 0-1 0 0,0 0 0 0 0,1 0 0 0 0,0 0 0 0 0,0 0 0 0 0,1 1 0 0 0,-1-1 0 0 0,1 0 0 0 0,0 0 0 0 0,1 0 0 0 0,-1-1 0 0 0,1 1 0 0 0,4 8 0 0 0,-2-5-56 0 0,0 0 0 0 0,0 0 1 0 0,1-1-1 0 0,0 0 0 0 0,0 0 1 0 0,1 0-1 0 0,0-1 0 0 0,0 1 0 0 0,0-2 1 0 0,13 10-1 0 0,-15-12 573 0 0,-9-4-411 0 0,-25-1-748 0 0,29 2 609 0 0,0 0 0 0 0,0 0 0 0 0,0 0 0 0 0,0 1 0 0 0,0-1 0 0 0,1 0 0 0 0,-1 1 0 0 0,0-1 0 0 0,0 1 0 0 0,0-1 0 0 0,0 1 0 0 0,1 0 0 0 0,-1-1 0 0 0,0 1 0 0 0,0 0-1 0 0,1-1 1 0 0,-1 1 0 0 0,1 0 0 0 0,-1 0 0 0 0,0 0 0 0 0,1-1 0 0 0,0 1 0 0 0,-1 0 0 0 0,1 0 0 0 0,-1 0 0 0 0,1 0 0 0 0,0 0 0 0 0,0 0 0 0 0,0 0 0 0 0,-1 0 0 0 0,1 0 0 0 0,0 0 0 0 0,0 0 0 0 0,1 1 0 0 0,0 8 15 0 0,0-1 1 0 0,1 0-1 0 0,0 0 1 0 0,1 0 0 0 0,0-1-1 0 0,0 1 1 0 0,1-1-1 0 0,0 1 1 0 0,0-1-1 0 0,1 0 1 0 0,0-1 0 0 0,1 1-1 0 0,-1-1 1 0 0,1 0-1 0 0,8 6 1 0 0,-13-12 20 0 0,1 0 0 0 0,-1 0 1 0 0,1 0-1 0 0,0 0 0 0 0,-1 0 0 0 0,1-1 0 0 0,0 1 1 0 0,-1-1-1 0 0,1 1 0 0 0,0-1 0 0 0,0 0 0 0 0,0 1 1 0 0,0-1-1 0 0,-1 0 0 0 0,1 0 0 0 0,0 0 0 0 0,0-1 1 0 0,0 1-1 0 0,0 0 0 0 0,-1-1 0 0 0,1 1 0 0 0,0-1 1 0 0,0 0-1 0 0,-1 1 0 0 0,1-1 0 0 0,-1 0 1 0 0,3-2-1 0 0,44-29 44 0 0,-46 31-64 0 0,2-2-69 0 0,10-9-381 0 0,0 2 0 0 0,0 0 0 0 0,26-13-1 0 0</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58.033"/>
    </inkml:context>
    <inkml:brush xml:id="br0">
      <inkml:brushProperty name="width" value="0.05" units="cm"/>
      <inkml:brushProperty name="height" value="0.05" units="cm"/>
      <inkml:brushProperty name="color" value="#008C3A"/>
    </inkml:brush>
  </inkml:definitions>
  <inkml:trace contextRef="#ctx0" brushRef="#br0">206 16 6705 0 0,'-31'-10'10074'0'0,"25"8"-9939"0"0,0 1 0 0 0,-1 0 0 0 0,1 0 1 0 0,-1 1-1 0 0,1 0 0 0 0,-1 0 0 0 0,1 0 0 0 0,-1 1 0 0 0,1 0 1 0 0,-8 2-1 0 0,3 0 141 0 0,0 1 0 0 0,0 0 0 0 0,0 1 0 0 0,1 0 0 0 0,-13 8 0 0 0,21-12-239 0 0,1 0 1 0 0,-1 0-1 0 0,1 0 0 0 0,0 0 1 0 0,-1 0-1 0 0,1 0 0 0 0,0 1 1 0 0,0-1-1 0 0,0 1 0 0 0,0-1 1 0 0,0 1-1 0 0,0-1 0 0 0,0 1 1 0 0,1-1-1 0 0,-1 1 0 0 0,0 0 1 0 0,0 3-1 0 0,1-4-17 0 0,1 1-1 0 0,-1 0 1 0 0,1-1 0 0 0,-1 1 0 0 0,1 0-1 0 0,-1-1 1 0 0,1 1 0 0 0,0-1 0 0 0,0 1-1 0 0,0-1 1 0 0,0 1 0 0 0,0-1 0 0 0,0 0-1 0 0,0 0 1 0 0,0 1 0 0 0,1-1 0 0 0,-1 0-1 0 0,0 0 1 0 0,1 0 0 0 0,-1 0-1 0 0,1 0 1 0 0,2 1 0 0 0,2 0-66 0 0,0 1 0 0 0,0-1 0 0 0,0 0 0 0 0,0-1-1 0 0,0 1 1 0 0,0-1 0 0 0,1 0 0 0 0,-1-1 0 0 0,0 0 0 0 0,1 0 0 0 0,-1 0 0 0 0,0 0 0 0 0,1-1 0 0 0,-1 0-1 0 0,0-1 1 0 0,0 1 0 0 0,0-1 0 0 0,0 0 0 0 0,0-1 0 0 0,0 0 0 0 0,-1 1 0 0 0,1-2 0 0 0,-1 1 0 0 0,0-1-1 0 0,0 0 1 0 0,0 0 0 0 0,7-7 0 0 0,-12 11 38 0 0,1-1-1 0 0,-1 1 1 0 0,1 0-1 0 0,-1-1 1 0 0,1 1 0 0 0,-1-1-1 0 0,1 1 1 0 0,-1 0-1 0 0,1-1 1 0 0,-1 1-1 0 0,0-1 1 0 0,1 1 0 0 0,-1-1-1 0 0,0 1 1 0 0,0-1-1 0 0,1 0 1 0 0,-1 1-1 0 0,0-1 1 0 0,0 1 0 0 0,0-1-1 0 0,0 1 1 0 0,1-1-1 0 0,-1 0 1 0 0,0 1-1 0 0,0-1 1 0 0,0 1 0 0 0,-1-2-1 0 0,-11 18 13 0 0,-25 95 2100 0 0,34-99-1963 0 0,0 0 0 0 0,1 0 0 0 0,1 0 0 0 0,0 0 0 0 0,1 0 0 0 0,0 1 0 0 0,3 19 0 0 0,-2-27-125 0 0,1 0 1 0 0,-1 0 0 0 0,1-1 0 0 0,1 1-1 0 0,-1 0 1 0 0,1-1 0 0 0,3 5 0 0 0,-6-8-29 0 0,0 0 0 0 0,1-1 0 0 0,-1 1 1 0 0,0 0-1 0 0,1-1 0 0 0,-1 1 0 0 0,1 0 0 0 0,-1-1 1 0 0,1 1-1 0 0,-1 0 0 0 0,1-1 0 0 0,0 1 1 0 0,-1-1-1 0 0,1 1 0 0 0,0-1 0 0 0,-1 1 1 0 0,1-1-1 0 0,0 0 0 0 0,-1 1 0 0 0,1-1 0 0 0,0 0 1 0 0,0 0-1 0 0,0 1 0 0 0,-1-1 0 0 0,1 0 1 0 0,0 0-1 0 0,0 0 0 0 0,0 0 0 0 0,-1 0 0 0 0,1 0 1 0 0,0 0-1 0 0,0 0 0 0 0,0 0 0 0 0,-1-1 1 0 0,1 1-1 0 0,0 0 0 0 0,0 0 0 0 0,-1-1 0 0 0,1 1 1 0 0,0 0-1 0 0,0-1 0 0 0,-1 1 0 0 0,1-1 1 0 0,-1 1-1 0 0,1-1 0 0 0,0 1 0 0 0,-1-1 0 0 0,1 1 1 0 0,-1-1-1 0 0,1-1 0 0 0,45-44-2896 0 0,-26 29-2415 0 0,-14 12 1900 0 0</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3:59.257"/>
    </inkml:context>
    <inkml:brush xml:id="br0">
      <inkml:brushProperty name="width" value="0.05" units="cm"/>
      <inkml:brushProperty name="height" value="0.05" units="cm"/>
      <inkml:brushProperty name="color" value="#008C3A"/>
    </inkml:brush>
  </inkml:definitions>
  <inkml:trace contextRef="#ctx0" brushRef="#br0">9 87 680 0 0,'-4'-6'12445'0'0,"-1"-7"-9199"0"0,14 6-2978 0 0,-1 0 1 0 0,1 0 0 0 0,0 1-1 0 0,1 0 1 0 0,0 1 0 0 0,0 0-1 0 0,0 0 1 0 0,0 1-1 0 0,1 0 1 0 0,-1 1 0 0 0,1 0-1 0 0,0 1 1 0 0,0 0-1 0 0,0 1 1 0 0,0 0 0 0 0,22 2-1 0 0,-31-1-261 0 0,-1 0-1 0 0,1 0 0 0 0,-1 1 1 0 0,1-1-1 0 0,-1 1 1 0 0,1 0-1 0 0,-1-1 0 0 0,1 1 1 0 0,-1 0-1 0 0,0 0 1 0 0,1 0-1 0 0,-1 0 0 0 0,0 0 1 0 0,0 0-1 0 0,0 0 1 0 0,0 0-1 0 0,0 0 0 0 0,0 1 1 0 0,0-1-1 0 0,0 0 1 0 0,0 1-1 0 0,0 1 0 0 0,1 1 12 0 0,-1 0-1 0 0,0 0 0 0 0,0 1 0 0 0,0-1 1 0 0,0 0-1 0 0,-1 1 0 0 0,1 8 0 0 0,-3 6 49 0 0,0-1-1 0 0,-8 34 0 0 0,10-50-62 0 0,-11 38 317 0 0,-1-1 1 0 0,-2-1-1 0 0,-2 0 0 0 0,-34 61 0 0 0,44-89-248 0 0,-1-1 0 0 0,0 0-1 0 0,0 0 1 0 0,-16 14 0 0 0,22-25-144 0 0,1 0-1 0 0,-1 0 1 0 0,1 0 0 0 0,0 0 0 0 0,-1 0 0 0 0,1 0-1 0 0,0 1 1 0 0,0-1 0 0 0,0 0 0 0 0,1 0 0 0 0,-1 0-1 0 0,0 0 1 0 0,1 0 0 0 0,-1 0 0 0 0,1 0-1 0 0,0 1 1 0 0,-1-1 0 0 0,1 0 0 0 0,1-2 0 0 0,3 1 103 0 0,0 0 1 0 0,0 0-1 0 0,0 0 1 0 0,0 1 0 0 0,0-1-1 0 0,1 1 1 0 0,-1 0-1 0 0,1 1 1 0 0,0-1-1 0 0,-1 1 1 0 0,1 0 0 0 0,0 1-1 0 0,-1 0 1 0 0,1-1-1 0 0,0 2 1 0 0,0-1-1 0 0,-1 1 1 0 0,1 0 0 0 0,0 0-1 0 0,-1 0 1 0 0,1 1-1 0 0,9 3 1 0 0,-2 1 36 0 0,0 0-1 0 0,0 0 1 0 0,0 2 0 0 0,-1-1-1 0 0,0 1 1 0 0,-1 1 0 0 0,0 0-1 0 0,13 14 1 0 0,-13-16 343 0 0,-9-14-436 0 0,-10-28-3566 0 0,3 13-5126 0 0,5 14 2591 0 0</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4:00.425"/>
    </inkml:context>
    <inkml:brush xml:id="br0">
      <inkml:brushProperty name="width" value="0.05" units="cm"/>
      <inkml:brushProperty name="height" value="0.05" units="cm"/>
      <inkml:brushProperty name="color" value="#008C3A"/>
    </inkml:brush>
  </inkml:definitions>
  <inkml:trace contextRef="#ctx0" brushRef="#br0">0 6 6869 0 0,'3'0'8022'0'0,"7"1"-1541"0"0,4-1-4685 0 0,5 0-4158 0 0,3-7-6159 0 0</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4:08.59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 69 3392 0 0,'-18'-27'9283'0'0,"18"25"-9150"0"0,82-3 2862 0 0,-25 2-1868 0 0,-39 1-1008 0 0,-1 1 0 0 0,1 1-1 0 0,-1 0 1 0 0,1 2 0 0 0,22 4-1 0 0,-22-3-35 0 0,0 0-1 0 0,0-1 1 0 0,0-1-1 0 0,0 0 1 0 0,1-1-1 0 0,22-4 1 0 0,-18 2-58 0 0,1 0 1 0 0,-1 2 0 0 0,25 3-1 0 0,-7 0 41 0 0,0-1-1 0 0,43-4 0 0 0,-5-1-224 0 0,80 15 364 0 0,-70-5-311 0 0,-63-4 186 0 0,-1-1 0 0 0,1-1 0 0 0,26-2 0 0 0,26-9-109 0 0,101-6-22 0 0,-152 15 351 0 0,51-9 0 0 0,-51 5 111 0 0,51-2 0 0 0,-76 7-409 0 0,7 1-8 0 0,0-1 0 0 0,-1 0 0 0 0,1 0-1 0 0,0-1 1 0 0,-1 0 0 0 0,1-1 0 0 0,-1 0-1 0 0,0 0 1 0 0,17-7 0 0 0</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4:10.85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32 208 0 0,'53'-21'16289'0'0,"-41"18"-16128"0"0,0 1 1 0 0,0-1-1 0 0,0 2 0 0 0,1 0 1 0 0,-1 0-1 0 0,0 2 1 0 0,1-1-1 0 0,22 5 1 0 0,29 0 224 0 0,197 2-106 0 0,-177-2-259 0 0,38 4-8 0 0,-66-4 149 0 0,74-2 1 0 0,-99-3-144 0 0,121 3 255 0 0,-60 6-122 0 0,-24-2 114 0 0,42 7-298 0 0,-63-10 19 0 0,11 1 153 0 0,100-5-1 0 0,10-4-138 0 0,-55 22-1397 0 0,-113-18 1398 0 0,53 1 250 0 0</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26.092"/>
    </inkml:context>
    <inkml:brush xml:id="br0">
      <inkml:brushProperty name="width" value="0.05" units="cm"/>
      <inkml:brushProperty name="height" value="0.05" units="cm"/>
      <inkml:brushProperty name="color" value="#008C3A"/>
    </inkml:brush>
  </inkml:definitions>
  <inkml:trace contextRef="#ctx0" brushRef="#br0">195 1 12645 0 0,'-12'12'1054'0'0,"0"0"0"0"0,0 0 0 0 0,-1-2-1 0 0,-28 19 1 0 0,24-18-674 0 0,0 1 0 0 0,-27 27 0 0 0,41-37-307 0 0,1 0 1 0 0,0 1-1 0 0,-1-1 0 0 0,1 1 1 0 0,0-1-1 0 0,1 1 1 0 0,-1 0-1 0 0,0 0 1 0 0,1-1-1 0 0,0 1 0 0 0,-1 1 1 0 0,1-1-1 0 0,0 0 1 0 0,0 4-1 0 0,1-5-96 0 0,1 0 0 0 0,-1 1 1 0 0,1-1-1 0 0,0 0 0 0 0,0 0 0 0 0,0 1 0 0 0,0-1 0 0 0,0 0 0 0 0,0 0 1 0 0,0 0-1 0 0,1 0 0 0 0,-1 0 0 0 0,1-1 0 0 0,0 1 0 0 0,-1 0 0 0 0,1-1 1 0 0,0 1-1 0 0,0-1 0 0 0,0 1 0 0 0,3 1 0 0 0,12 8-41 0 0,0 1 1 0 0,-2 1-1 0 0,1 0 1 0 0,-2 1-1 0 0,0 1 0 0 0,0 0 1 0 0,-2 1-1 0 0,15 23 0 0 0,-18-22-77 0 0,0-1-1 0 0,12 36 0 0 0,-19-47 203 0 0,0 0-1 0 0,-1 0 1 0 0,0 1 0 0 0,0-1-1 0 0,0 0 1 0 0,0 0-1 0 0,-1 1 1 0 0,0-1-1 0 0,0 1 1 0 0,0-1 0 0 0,-1 0-1 0 0,0 1 1 0 0,0-1-1 0 0,0 0 1 0 0,-3 7-1 0 0,3-9-37 0 0,0 0-1 0 0,-1-1 1 0 0,0 1-1 0 0,0 0 1 0 0,1 0-1 0 0,-1-1 1 0 0,-1 1-1 0 0,1-1 1 0 0,0 0-1 0 0,-1 0 1 0 0,1 0-1 0 0,-1 0 1 0 0,0 0-1 0 0,1 0 1 0 0,-1-1-1 0 0,0 1 1 0 0,0-1-1 0 0,0 0 1 0 0,0 0-1 0 0,0 0 0 0 0,0 0 1 0 0,-1 0-1 0 0,1-1 1 0 0,0 0-1 0 0,0 1 1 0 0,-1-1-1 0 0,1 0 1 0 0,0-1-1 0 0,0 1 1 0 0,-1 0-1 0 0,-4-2 1 0 0,0-1-275 0 0,0 0 0 0 0,0 0 0 0 0,0-1 0 0 0,1 0 0 0 0,-1 0 0 0 0,1-1 0 0 0,0 0 1 0 0,1 0-1 0 0,-1-1 0 0 0,1 0 0 0 0,-6-6 0 0 0,-2-1-605 0 0,-3-1-2504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1:32.636"/>
    </inkml:context>
    <inkml:brush xml:id="br0">
      <inkml:brushProperty name="width" value="0.05" units="cm"/>
      <inkml:brushProperty name="height" value="0.05" units="cm"/>
    </inkml:brush>
  </inkml:definitions>
  <inkml:trace contextRef="#ctx0" brushRef="#br0">154 18 248 0 0,'18'-13'13346'0'0,"-25"11"-13188"0"0,0 1-1 0 0,0 1 1 0 0,0-1 0 0 0,0 1-1 0 0,0 0 1 0 0,-1 1 0 0 0,1-1 0 0 0,0 1-1 0 0,-8 3 1 0 0,-10 0 532 0 0,23-5-692 0 0,1 1 0 0 0,-1 0 0 0 0,0 0 0 0 0,0 0 0 0 0,1 1-1 0 0,-1-1 1 0 0,0 0 0 0 0,1 0 0 0 0,-1 1 0 0 0,0-1 0 0 0,1 1 0 0 0,-1 0 0 0 0,0 0 0 0 0,1-1 0 0 0,-1 1 0 0 0,1 0 0 0 0,0 0 0 0 0,-1 0 0 0 0,1 0 0 0 0,0 1 0 0 0,-1-1 0 0 0,1 0 0 0 0,0 0 0 0 0,0 1-1 0 0,0-1 1 0 0,0 1 0 0 0,0-1 0 0 0,1 1 0 0 0,-1-1 0 0 0,0 1 0 0 0,1 0 0 0 0,-1-1 0 0 0,1 1 0 0 0,-1 0 0 0 0,1-1 0 0 0,0 1 0 0 0,0 3 0 0 0,-22 18-232 0 0,21-23 226 0 0,9 4-474 0 0,-7-4 495 0 0,-1 0-8 0 0,0 1-2 0 0,0 1-2 0 0,0 0 0 0 0,-1-1 0 0 0,1 1-1 0 0,0 0 1 0 0,1-1 0 0 0,-1 1 0 0 0,0 0 0 0 0,0-1 0 0 0,1 1-1 0 0,-1-1 1 0 0,1 1 0 0 0,-1-1 0 0 0,1 1 0 0 0,0-1 0 0 0,-1 1-1 0 0,1-1 1 0 0,0 1 0 0 0,0-1 0 0 0,0 0 0 0 0,0 0 0 0 0,0 1-1 0 0,0-1 1 0 0,1 0 0 0 0,-1 0 0 0 0,0 0 0 0 0,1 0-1 0 0,-1 0 1 0 0,0 0 0 0 0,1-1 0 0 0,-1 1 0 0 0,1 0 0 0 0,-1-1-1 0 0,1 1 1 0 0,0-1 0 0 0,-1 0 0 0 0,1 1 0 0 0,2-1 0 0 0,20 8 116 0 0,-9-2 9 0 0,0 0-1 0 0,0 1 1 0 0,-1 0-1 0 0,1 1 1 0 0,-2 1-1 0 0,1 0 1 0 0,-1 1-1 0 0,-1 1 1 0 0,0 0-1 0 0,21 24 1 0 0,-18-2 65 0 0,-15-32-132 0 0,1 0-1 0 0,-1 0 1 0 0,0 0-1 0 0,0 0 0 0 0,0 0 1 0 0,0 0-1 0 0,0 0 1 0 0,-1 0-1 0 0,1 0 1 0 0,0 0-1 0 0,0 0 1 0 0,-1 0-1 0 0,1 0 0 0 0,-1 0 1 0 0,1 0-1 0 0,-1 0 1 0 0,1 0-1 0 0,-1 0 1 0 0,1 0-1 0 0,-1-1 0 0 0,0 1 1 0 0,0 0-1 0 0,1 0 1 0 0,-1-1-1 0 0,0 1 1 0 0,-2 1-1 0 0,-13 6-45 0 0,-1-1 0 0 0,1 0-1 0 0,-32 7 1 0 0,7-1 7 0 0,39-12-38 0 0,0 0 1 0 0,0 0-1 0 0,-1-1 1 0 0,1 1 0 0 0,0 0-1 0 0,-1-1 1 0 0,1 0-1 0 0,0 0 1 0 0,-1 0-1 0 0,1 0 1 0 0,0 0-1 0 0,-1 0 1 0 0,1 0 0 0 0,0-1-1 0 0,0 1 1 0 0,-1-1-1 0 0,1 0 1 0 0,0 1-1 0 0,0-1 1 0 0,-4-2 0 0 0,5 2-172 0 0,0 0 1 0 0,0 0-1 0 0,0 0 1 0 0,0 0 0 0 0,0 0-1 0 0,1 0 1 0 0,-1-1-1 0 0,0 1 1 0 0,1 0 0 0 0,-1 0-1 0 0,1 0 1 0 0,-1-1-1 0 0,1 1 1 0 0,-1-2-1 0 0,4-27-6891 0 0,1 22 3095 0 0</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26.932"/>
    </inkml:context>
    <inkml:brush xml:id="br0">
      <inkml:brushProperty name="width" value="0.05" units="cm"/>
      <inkml:brushProperty name="height" value="0.05" units="cm"/>
      <inkml:brushProperty name="color" value="#008C3A"/>
    </inkml:brush>
  </inkml:definitions>
  <inkml:trace contextRef="#ctx0" brushRef="#br0">45 1 4228 0 0,'1'5'13404'0'0,"3"25"-12041"0"0,-2 80 1410 0 0,0-37-2059 0 0,-3-1-1 0 0,-11 83 1 0 0,6-109-460 0 0,3-24-206 0 0,0 1-1 0 0,-12 37 1 0 0,15-60-112 0 0,0 1 0 0 0,0 0 0 0 0,0-1 0 0 0,0 1 0 0 0,0 0 0 0 0,0 0 0 0 0,0-1 0 0 0,0 1 0 0 0,0-1 0 0 0,0 1 0 0 0,-1 0 0 0 0,1-1 0 0 0,0 1 0 0 0,-1 0 0 0 0,1-1 0 0 0,0 1 0 0 0,-1-1 0 0 0,1 1 0 0 0,-1-1 0 0 0,1 1 0 0 0,-1-1 0 0 0,1 1 0 0 0,-1-1 0 0 0,1 0 0 0 0,-1 1 0 0 0,1-1 0 0 0,-1 1 0 0 0,0-1 0 0 0,0 0 0 0 0,-2-20-1298 0 0,8-39-398 0 0,-3 54 1730 0 0,-1 0-1 0 0,1 1 0 0 0,0-1 0 0 0,1 1 1 0 0,-1 0-1 0 0,1 0 0 0 0,-1 0 0 0 0,5-5 0 0 0,-6 9 76 0 0,0-1 0 0 0,-1 0 0 0 0,1 1-1 0 0,0-1 1 0 0,0 1 0 0 0,-1-1 0 0 0,1 1-1 0 0,0 0 1 0 0,0-1 0 0 0,0 1 0 0 0,0 0-1 0 0,0 0 1 0 0,0-1 0 0 0,0 1 0 0 0,-1 0-1 0 0,1 0 1 0 0,0 0 0 0 0,0 0 0 0 0,0 0-1 0 0,1 0 1 0 0,0 1 47 0 0,0 0-1 0 0,0 0 1 0 0,0-1-1 0 0,-1 1 1 0 0,1 0-1 0 0,0 1 1 0 0,-1-1-1 0 0,1 0 1 0 0,-1 0-1 0 0,1 1 1 0 0,-1-1-1 0 0,0 1 0 0 0,2 2 1 0 0,12 15 408 0 0,-9-10-407 0 0,0 0-1 0 0,0-1 1 0 0,1 0 0 0 0,0 0 0 0 0,1-1-1 0 0,0 1 1 0 0,0-2 0 0 0,17 12 0 0 0,-25-18-128 0 0,1 0 0 0 0,-1 0 0 0 0,1 0 0 0 0,-1 0 0 0 0,1 0 0 0 0,-1 0 0 0 0,1-1 1 0 0,-1 1-1 0 0,1 0 0 0 0,-1 0 0 0 0,1 0 0 0 0,-1 0 0 0 0,1-1 0 0 0,-1 1 0 0 0,1 0 0 0 0,-1-1 0 0 0,1 1 1 0 0,-1 0-1 0 0,1-1 0 0 0,-1 1 0 0 0,0 0 0 0 0,1-1 0 0 0,-1 1 0 0 0,0-1 0 0 0,1 1 0 0 0,-1 0 1 0 0,0-1-1 0 0,0 1 0 0 0,1-1 0 0 0,-1 1 0 0 0,0-1 0 0 0,0 1 0 0 0,0-1 0 0 0,0 1 0 0 0,1-1 0 0 0,-1 0 1 0 0,0 1-1 0 0,0-1 0 0 0,0 1 0 0 0,0-1 0 0 0,0 1 0 0 0,-1-1 0 0 0,1 1 0 0 0,0-1 0 0 0,0 0 0 0 0,0-22-2684 0 0,0 9-3349 0 0</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27.460"/>
    </inkml:context>
    <inkml:brush xml:id="br0">
      <inkml:brushProperty name="width" value="0.05" units="cm"/>
      <inkml:brushProperty name="height" value="0.05" units="cm"/>
      <inkml:brushProperty name="color" value="#008C3A"/>
    </inkml:brush>
  </inkml:definitions>
  <inkml:trace contextRef="#ctx0" brushRef="#br0">23 35 116 0 0,'0'0'13779'0'0,"-5"6"-8483"0"0,-3 11-3530 0 0,6-9-1444 0 0,0 1 0 0 0,1-1 1 0 0,0 1-1 0 0,0-1 0 0 0,2 17 0 0 0,-2-23-326 0 0,1-1-1 0 0,0 1 1 0 0,0-1-1 0 0,0 1 1 0 0,0-1-1 0 0,1 1 1 0 0,-1-1-1 0 0,0 1 1 0 0,1-1 0 0 0,-1 1-1 0 0,0-1 1 0 0,1 1-1 0 0,0-1 1 0 0,-1 0-1 0 0,1 1 1 0 0,0-1-1 0 0,0 0 1 0 0,0 0 0 0 0,0 1-1 0 0,0-1 1 0 0,0 0-1 0 0,0 0 1 0 0,0 0-1 0 0,0 0 1 0 0,1 0-1 0 0,-1 0 1 0 0,0-1 0 0 0,1 1-1 0 0,-1 0 1 0 0,0-1-1 0 0,1 1 1 0 0,-1-1-1 0 0,1 1 1 0 0,-1-1-1 0 0,1 0 1 0 0,-1 0 0 0 0,1 1-1 0 0,2-1 1 0 0,-2-1-32 0 0,1 0 0 0 0,-1 0 0 0 0,1 0 1 0 0,-1 0-1 0 0,1 0 0 0 0,-1 0 0 0 0,0 0 0 0 0,0-1 1 0 0,0 1-1 0 0,0-1 0 0 0,0 0 0 0 0,0 0 1 0 0,0 0-1 0 0,0 0 0 0 0,-1 0 0 0 0,1 0 0 0 0,-1 0 1 0 0,1 0-1 0 0,-1 0 0 0 0,0-1 0 0 0,0 1 0 0 0,0-1 1 0 0,0 1-1 0 0,-1-1 0 0 0,1 1 0 0 0,0-1 1 0 0,-1-3-1 0 0,1 1-13 0 0,0-1 0 0 0,0 0 1 0 0,-1 0-1 0 0,0 0 1 0 0,0 1-1 0 0,-1-1 0 0 0,0 0 1 0 0,1 0-1 0 0,-2 1 1 0 0,1-1-1 0 0,-3-5 0 0 0,2 8 73 0 0,1 0 0 0 0,-1 1 0 0 0,0-1 0 0 0,0 1 0 0 0,0 0 0 0 0,0 0 0 0 0,0-1 1 0 0,-1 1-1 0 0,1 1 0 0 0,-1-1 0 0 0,1 0 0 0 0,-1 1 0 0 0,-4-3 0 0 0,-17-1-1109 0 0,4 13-4561 0 0</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28.331"/>
    </inkml:context>
    <inkml:brush xml:id="br0">
      <inkml:brushProperty name="width" value="0.05" units="cm"/>
      <inkml:brushProperty name="height" value="0.05" units="cm"/>
      <inkml:brushProperty name="color" value="#008C3A"/>
    </inkml:brush>
  </inkml:definitions>
  <inkml:trace contextRef="#ctx0" brushRef="#br0">1 46 196 0 0,'3'5'17103'0'0,"11"19"-14037"0"0,-7 11-1270 0 0,-6-29-1747 0 0,-1 0 0 0 0,1-1 0 0 0,0 1 0 0 0,0 0-1 0 0,1 0 1 0 0,0-1 0 0 0,0 1 0 0 0,0-1 0 0 0,1 1 0 0 0,-1-1-1 0 0,1 0 1 0 0,1 0 0 0 0,-1 0 0 0 0,1 0 0 0 0,-1-1-1 0 0,1 1 1 0 0,6 4 0 0 0,-9-9-60 0 0,0 1 1 0 0,1-1-1 0 0,-1 1 0 0 0,0-1 1 0 0,0 1-1 0 0,0-1 1 0 0,1 0-1 0 0,-1 0 0 0 0,0 1 1 0 0,1-1-1 0 0,-1 0 0 0 0,0 0 1 0 0,0 0-1 0 0,1-1 0 0 0,-1 1 1 0 0,0 0-1 0 0,0 0 0 0 0,1-1 1 0 0,-1 1-1 0 0,0-1 0 0 0,0 1 1 0 0,0-1-1 0 0,0 1 0 0 0,1-1 1 0 0,-1 0-1 0 0,0 1 0 0 0,0-1 1 0 0,0 0-1 0 0,0 0 1 0 0,-1 0-1 0 0,1 0 0 0 0,0 0 1 0 0,0 0-1 0 0,0 0 0 0 0,-1 0 1 0 0,1 0-1 0 0,-1 0 0 0 0,1 0 1 0 0,-1-1-1 0 0,1 1 0 0 0,0-2 1 0 0,0-1 16 0 0,1 1 1 0 0,-1-1 0 0 0,0 1 0 0 0,0-1 0 0 0,0 1-1 0 0,0-1 1 0 0,-1 0 0 0 0,1 0 0 0 0,-1 1-1 0 0,0-1 1 0 0,0 0 0 0 0,-1 0 0 0 0,0-5-1 0 0,-1 2 28 0 0,2 7-25 0 0,0-1 0 0 0,0 1-1 0 0,0 0 1 0 0,0-1 0 0 0,0 1 0 0 0,-1-1 0 0 0,1 1-1 0 0,0 0 1 0 0,0-1 0 0 0,0 1 0 0 0,0 0 0 0 0,-1-1-1 0 0,1 1 1 0 0,0 0 0 0 0,0-1 0 0 0,-1 1 0 0 0,1 0-1 0 0,0-1 1 0 0,0 1 0 0 0,-1 0 0 0 0,1 0 0 0 0,0-1 0 0 0,-1 1-1 0 0,1 0 1 0 0,0 0 0 0 0,-1 0 0 0 0,1 0 0 0 0,-1-1-1 0 0,1 1 1 0 0,0 0 0 0 0,-1 0 0 0 0,1 0 0 0 0,-1 0-1 0 0,1 0 1 0 0,0 0 0 0 0,-1 0 0 0 0,1 0 0 0 0,-1 0-1 0 0,1 0 1 0 0,-1 0 0 0 0,2 37 105 0 0,2-30-175 0 0,0-1 0 0 0,1 0 0 0 0,0 0 0 0 0,0 0 0 0 0,1 0 0 0 0,-1-1 0 0 0,1 0 0 0 0,0 0-1 0 0,1 0 1 0 0,-1 0 0 0 0,7 3 0 0 0,-10-7 63 0 0,-1 0 0 0 0,1 0 0 0 0,0 1 0 0 0,0-2 0 0 0,0 1-1 0 0,0 0 1 0 0,0 0 0 0 0,0-1 0 0 0,0 1 0 0 0,0-1 0 0 0,0 1 0 0 0,0-1-1 0 0,0 0 1 0 0,1 0 0 0 0,-1 0 0 0 0,0 0 0 0 0,0 0 0 0 0,0-1 0 0 0,0 1-1 0 0,0-1 1 0 0,0 1 0 0 0,0-1 0 0 0,0 0 0 0 0,0 1 0 0 0,0-1 0 0 0,0 0-1 0 0,0 0 1 0 0,0-1 0 0 0,-1 1 0 0 0,1 0 0 0 0,-1-1 0 0 0,1 1 0 0 0,0-1-1 0 0,-1 1 1 0 0,0-1 0 0 0,1 0 0 0 0,-1 1 0 0 0,0-1 0 0 0,0 0 0 0 0,1-3-1 0 0,2-2 53 0 0,-1 1-1 0 0,-1 0 0 0 0,1-1 0 0 0,-1 1 0 0 0,0-1 0 0 0,-1 0 0 0 0,1 0 1 0 0,-1 0-1 0 0,-1 1 0 0 0,1-1 0 0 0,-1 0 0 0 0,-1-9 0 0 0,-3-3-129 0 0,0 0-1 0 0,0 0 1 0 0,-9-20 0 0 0,12 38 72 0 0,1 0-8 0 0,0 1 0 0 0,0-1-1 0 0,0 1 1 0 0,0 0 0 0 0,0-1-1 0 0,0 1 1 0 0,0 0 0 0 0,0-1 0 0 0,0 1-1 0 0,0-1 1 0 0,0 1 0 0 0,-1 0-1 0 0,1-1 1 0 0,0 1 0 0 0,0 0-1 0 0,0 0 1 0 0,-1-1 0 0 0,1 1-1 0 0,0 0 1 0 0,0-1 0 0 0,-1 1-1 0 0,1 0 1 0 0,0 0 0 0 0,-1-1-1 0 0,1 1 1 0 0,0 0 0 0 0,-1 0-1 0 0,1 0 1 0 0,0 0 0 0 0,-1 0-1 0 0,1-1 1 0 0,0 1 0 0 0,-1 0-1 0 0,1 0 1 0 0,0 0 0 0 0,-1 0-1 0 0,1 0 1 0 0,-1 0 0 0 0,1 0-1 0 0,0 0 1 0 0,-1 0 0 0 0,1 0 0 0 0,0 0-1 0 0,-1 0 1 0 0,1 1 0 0 0,-1-1-1 0 0,1 0 1 0 0,0 0 0 0 0,-1 0-1 0 0,1 0 1 0 0,0 1 0 0 0,0-1-1 0 0,-1 0 1 0 0,1 0 0 0 0,0 1-1 0 0,-1-1 1 0 0,1 0 0 0 0,0 0-1 0 0,0 1 1 0 0,-1-1 0 0 0,1 0-1 0 0,0 1 1 0 0,0-1 0 0 0,-10 24-3849 0 0,10-21 3653 0 0</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29.799"/>
    </inkml:context>
    <inkml:brush xml:id="br0">
      <inkml:brushProperty name="width" value="0.05" units="cm"/>
      <inkml:brushProperty name="height" value="0.05" units="cm"/>
      <inkml:brushProperty name="color" value="#008C3A"/>
    </inkml:brush>
  </inkml:definitions>
  <inkml:trace contextRef="#ctx0" brushRef="#br0">19 1 992 0 0,'0'0'14501'0'0,"-1"7"-9184"0"0,-3 24-3459 0 0,1-24-1796 0 0,1-1 1 0 0,0 1-1 0 0,0-1 0 0 0,1 1 0 0 0,-1 0 1 0 0,1 0-1 0 0,0 10 0 0 0,1-17-72 0 0,0 0-1 0 0,0 0 1 0 0,0 1 0 0 0,0-1 0 0 0,0 0-1 0 0,0 1 1 0 0,0-1 0 0 0,0 0-1 0 0,0 0 1 0 0,0 1 0 0 0,0-1-1 0 0,1 0 1 0 0,-1 0 0 0 0,0 1-1 0 0,0-1 1 0 0,0 0 0 0 0,0 0 0 0 0,0 1-1 0 0,0-1 1 0 0,1 0 0 0 0,-1 0-1 0 0,0 0 1 0 0,0 1 0 0 0,0-1-1 0 0,1 0 1 0 0,-1 0 0 0 0,0 0-1 0 0,0 1 1 0 0,1-1 0 0 0,-1 0-1 0 0,0 0 1 0 0,0 0 0 0 0,1 0 0 0 0,-1 0-1 0 0,0 0 1 0 0,0 0 0 0 0,1 0-1 0 0,-1 0 1 0 0,1 0 0 0 0,12-4-351 0 0,9-15 107 0 0,-20 16 275 0 0,-1-1 0 0 0,0 0 0 0 0,0 0 0 0 0,0 0 0 0 0,0 0 0 0 0,0 0 0 0 0,-1-1 0 0 0,0-5 0 0 0,0 10-24 0 0,-1 0-1 0 0,1-1 0 0 0,0 1 1 0 0,-1 0-1 0 0,1 0 1 0 0,-1 0-1 0 0,1 0 1 0 0,0 0-1 0 0,-1 0 1 0 0,1 0-1 0 0,-1 0 1 0 0,1 0-1 0 0,-1 0 1 0 0,1 0-1 0 0,0 0 1 0 0,-1 0-1 0 0,1 0 0 0 0,-1 1 1 0 0,1-1-1 0 0,0 0 1 0 0,-1 0-1 0 0,1 0 1 0 0,-1 1-1 0 0,1-1 1 0 0,0 0-1 0 0,-1 0 1 0 0,1 1-1 0 0,0-1 1 0 0,-1 0-1 0 0,1 1 1 0 0,0-1-1 0 0,0 0 0 0 0,-1 1 1 0 0,1 0-1 0 0,-15 12-342 0 0,3 7-453 0 0,7-18-2968 0 0</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30.827"/>
    </inkml:context>
    <inkml:brush xml:id="br0">
      <inkml:brushProperty name="width" value="0.05" units="cm"/>
      <inkml:brushProperty name="height" value="0.05" units="cm"/>
      <inkml:brushProperty name="color" value="#008C3A"/>
    </inkml:brush>
  </inkml:definitions>
  <inkml:trace contextRef="#ctx0" brushRef="#br0">10 18 3360 0 0,'0'0'9070'0'0,"-1"7"-2582"0"0,-3 25-4470 0 0,3-30-2045 0 0,0 0 0 0 0,1 0 0 0 0,-1 0 0 0 0,1 0 0 0 0,-1 0 0 0 0,1 0 1 0 0,0 1-1 0 0,0-1 0 0 0,0 0 0 0 0,0 0 0 0 0,0 0 0 0 0,1 0 0 0 0,-1 1 0 0 0,0-1 0 0 0,2 2 0 0 0,-2-4-9 0 0,0 1-1 0 0,0-1 0 0 0,0 0 0 0 0,1 0 0 0 0,-1 1 0 0 0,0-1 0 0 0,0 0 0 0 0,0 0 0 0 0,0 0 0 0 0,1 0 0 0 0,-1 1 1 0 0,0-1-1 0 0,0 0 0 0 0,1 0 0 0 0,-1 0 0 0 0,0 0 0 0 0,0 0 0 0 0,1 0 0 0 0,-1 0 0 0 0,0 1 0 0 0,0-1 0 0 0,1 0 1 0 0,-1 0-1 0 0,0 0 0 0 0,1 0 0 0 0,-1 0 0 0 0,0 0 0 0 0,0 0 0 0 0,1 0 0 0 0,-1-1 0 0 0,0 1 0 0 0,0 0 0 0 0,1 0 1 0 0,-1 0-1 0 0,0 0 0 0 0,1 0 0 0 0,13-17-762 0 0,-11 11 1014 0 0,-1-1 0 0 0,0 1-1 0 0,0-1 1 0 0,0 0 0 0 0,0 0 0 0 0,-1 0 0 0 0,-1 0 0 0 0,1 0-1 0 0,-1-11 321 0 0,-12 35 1548 0 0,9-12-3883 0 0</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31.973"/>
    </inkml:context>
    <inkml:brush xml:id="br0">
      <inkml:brushProperty name="width" value="0.05" units="cm"/>
      <inkml:brushProperty name="height" value="0.05" units="cm"/>
      <inkml:brushProperty name="color" value="#008C3A"/>
    </inkml:brush>
  </inkml:definitions>
  <inkml:trace contextRef="#ctx0" brushRef="#br0">290 0 796 0 0,'-1'0'19072'0'0,"-6"0"-18595"0"0,5 1-393 0 0,1-1 0 0 0,-1 0 0 0 0,1 1 1 0 0,-1-1-1 0 0,0 1 0 0 0,1 0 0 0 0,-1-1 0 0 0,1 1 0 0 0,0 0 0 0 0,-1 0 0 0 0,1 0 0 0 0,0 0 0 0 0,-1 0 0 0 0,1 0 0 0 0,0 1 0 0 0,0-1 1 0 0,0 0-1 0 0,0 0 0 0 0,0 1 0 0 0,0-1 0 0 0,1 1 0 0 0,-1-1 0 0 0,0 3 0 0 0,-18 46 975 0 0,8-18-469 0 0,-35 65 171 0 0,-57 107-168 0 0,92-182-591 0 0,9-16-52 0 0,0-1-1 0 0,0 0 1 0 0,-1 1-1 0 0,0-1 1 0 0,0 0 0 0 0,-1 0-1 0 0,1 0 1 0 0,-1-1-1 0 0,0 1 1 0 0,0-1-1 0 0,-10 7 1 0 0,14-11-99 0 0,-1-1-1 0 0,1 1 1 0 0,-1 0 0 0 0,1 0-1 0 0,-1-1 1 0 0,1 1 0 0 0,-1 0 0 0 0,1-1-1 0 0,-1 1 1 0 0,1-1 0 0 0,-1 1-1 0 0,1-1 1 0 0,0 1 0 0 0,-1-1 0 0 0,1 1-1 0 0,0-1 1 0 0,-1 1 0 0 0,1-1-1 0 0,0 1 1 0 0,0-1 0 0 0,-1 1 0 0 0,1-1-1 0 0,0 0 1 0 0,0 1 0 0 0,0-1-1 0 0,0 1 1 0 0,0-1 0 0 0,0 0 0 0 0,0 1-1 0 0,0-1 1 0 0,0 0 0 0 0,-4-30-3390 0 0,4 23 2142 0 0,-1-38-11864 0 0,1 31 12176 0 0</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33.446"/>
    </inkml:context>
    <inkml:brush xml:id="br0">
      <inkml:brushProperty name="width" value="0.05" units="cm"/>
      <inkml:brushProperty name="height" value="0.05" units="cm"/>
      <inkml:brushProperty name="color" value="#008C3A"/>
    </inkml:brush>
  </inkml:definitions>
  <inkml:trace contextRef="#ctx0" brushRef="#br0">196 1 872 0 0,'11'-1'21705'0'0,"-10"1"-21669"0"0,-1 1 0 0 0,1-1 0 0 0,-1 0 1 0 0,1 0-1 0 0,-1 1 0 0 0,1-1 0 0 0,-1 0 0 0 0,0 1 0 0 0,1-1 1 0 0,-1 0-1 0 0,0 1 0 0 0,1-1 0 0 0,-1 1 0 0 0,0-1 0 0 0,1 1 0 0 0,-1-1 1 0 0,0 1-1 0 0,0-1 0 0 0,1 1 0 0 0,-1-1 0 0 0,0 1 0 0 0,0-1 0 0 0,0 1 1 0 0,0-1-1 0 0,0 1 0 0 0,0-1 0 0 0,0 1 0 0 0,0-1 0 0 0,0 1 0 0 0,0-1 1 0 0,0 1-1 0 0,0-1 0 0 0,0 1 0 0 0,-1 0 0 0 0,17 37 793 0 0,-4-14-310 0 0,5 28-339 0 0,37 102-213 0 0,-37-95-49 0 0,-15-50 79 0 0,0 1-1 0 0,1 0 0 0 0,0 0 0 0 0,0-1 0 0 0,1 0 0 0 0,7 12 0 0 0,2 4-40 0 0,-12-15-1801 0 0,-4-13 1871 0 0,-1 0 0 0 0,-1 0 0 0 0,1 0 1 0 0,0 0-1 0 0,-1 1 0 0 0,1-1 0 0 0,-1 1 0 0 0,0 0 0 0 0,0 1 1 0 0,0-1-1 0 0,0 1 0 0 0,0 0 0 0 0,0 0 0 0 0,0 1 1 0 0,0-1-1 0 0,0 1 0 0 0,-6 0 0 0 0,2 0 8 0 0,-1-1 0 0 0,1 0-1 0 0,0 0 1 0 0,-14-5 0 0 0,19 5-3 0 0,1-1 0 0 0,-1 1-1 0 0,0 0 1 0 0,0 1 0 0 0,0-1 0 0 0,0 1 0 0 0,0 0 0 0 0,0-1-1 0 0,-1 2 1 0 0,1-1 0 0 0,0 0 0 0 0,0 1 0 0 0,0 0 0 0 0,1 0-1 0 0,-6 2 1 0 0,-2 0-74 0 0,0 0 0 0 0,-1 0 0 0 0,1-1 1 0 0,0-1-1 0 0,-1 0 0 0 0,0 0 0 0 0,1-1 0 0 0,-12-2 0 0 0,-16 1-2869 0 0,40 1 2452 0 0,0 0 0 0 0,0 0 0 0 0,0-1-1 0 0,0 1 1 0 0,0-1 0 0 0,-1 1 0 0 0,1-1 0 0 0,0 1 0 0 0,0-1 0 0 0,0 0 0 0 0,0 1-1 0 0,0-1 1 0 0,-1 0 0 0 0,1 0 0 0 0,0 0 0 0 0,-1 0 0 0 0,2-1 0 0 0,5-10-9704 0 0,-3 2 7864 0 0</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34.268"/>
    </inkml:context>
    <inkml:brush xml:id="br0">
      <inkml:brushProperty name="width" value="0.05" units="cm"/>
      <inkml:brushProperty name="height" value="0.05" units="cm"/>
      <inkml:brushProperty name="color" value="#008C3A"/>
    </inkml:brush>
  </inkml:definitions>
  <inkml:trace contextRef="#ctx0" brushRef="#br0">1 1 1488 0 0,'1'6'18973'0'0,"3"24"-17482"0"0,6 4-1165 0 0,1-1 1 0 0,1-1-1 0 0,2 0 1 0 0,25 43-1 0 0,-24-48-469 0 0,-1-10-503 0 0,-11-19-533 0 0,-8-11 176 0 0,-6-32-4911 0 0,8 16-4704 0 0,3 21 7625 0 0</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34.704"/>
    </inkml:context>
    <inkml:brush xml:id="br0">
      <inkml:brushProperty name="width" value="0.05" units="cm"/>
      <inkml:brushProperty name="height" value="0.05" units="cm"/>
      <inkml:brushProperty name="color" value="#008C3A"/>
    </inkml:brush>
  </inkml:definitions>
  <inkml:trace contextRef="#ctx0" brushRef="#br0">105 0 144 0 0,'0'0'10224'0'0,"-3"11"-2602"0"0,-3 12-3976 0 0,5-2-2805 0 0,-2 1-1 0 0,-6 27 1 0 0,0 5-75 0 0,-11 107-621 0 0,3 175 0 0 0,17-335-463 0 0,-13-26-4850 0 0,-5-19-7091 0 0,13 30 4790 0 0</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35.589"/>
    </inkml:context>
    <inkml:brush xml:id="br0">
      <inkml:brushProperty name="width" value="0.05" units="cm"/>
      <inkml:brushProperty name="height" value="0.05" units="cm"/>
      <inkml:brushProperty name="color" value="#008C3A"/>
    </inkml:brush>
  </inkml:definitions>
  <inkml:trace contextRef="#ctx0" brushRef="#br0">4 1 3180 0 0,'-4'13'16370'0'0,"34"0"-12902"0"0,27 2-5154 0 0,-40-12 3397 0 0,-4-1-1759 0 0,0 0-1 0 0,0 0 0 0 0,1-1 0 0 0,-1-1 0 0 0,0 0 1 0 0,1-1-1 0 0,-1-1 0 0 0,0 0 0 0 0,21-6 0 0 0,-34 8-21 0 0,0 0 0 0 0,0 0-1 0 0,-1 0 1 0 0,1 0-1 0 0,0 0 1 0 0,0 0-1 0 0,0-1 1 0 0,0 1 0 0 0,0 0-1 0 0,-1 0 1 0 0,1 0-1 0 0,0 0 1 0 0,0 0-1 0 0,0-1 1 0 0,0 1 0 0 0,0 0-1 0 0,0 0 1 0 0,0 0-1 0 0,0 0 1 0 0,0 0-1 0 0,-1-1 1 0 0,1 1 0 0 0,0 0-1 0 0,0 0 1 0 0,0 0-1 0 0,0-1 1 0 0,0 1-1 0 0,0 0 1 0 0,0 0 0 0 0,0 0-1 0 0,0 0 1 0 0,0-1-1 0 0,0 1 1 0 0,0 0 0 0 0,1 0-1 0 0,-1 0 1 0 0,0 0-1 0 0,0-1 1 0 0,0 1-1 0 0,0 0 1 0 0,0 0 0 0 0,0 0-1 0 0,0 0 1 0 0,0-1-1 0 0,0 1 1 0 0,1 0-1 0 0,-1 0 1 0 0,0 0 0 0 0,0 0-1 0 0,0 0 1 0 0,-11-2-3679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1:33.661"/>
    </inkml:context>
    <inkml:brush xml:id="br0">
      <inkml:brushProperty name="width" value="0.05" units="cm"/>
      <inkml:brushProperty name="height" value="0.05" units="cm"/>
    </inkml:brush>
  </inkml:definitions>
  <inkml:trace contextRef="#ctx0" brushRef="#br0">19 97 644 0 0,'-6'-4'6127'0'0,"-5"-2"-2266"0"0,11 6-3805 0 0,0 0-1 0 0,0 0 1 0 0,0 0-1 0 0,-1-1 1 0 0,1 1-1 0 0,0 0 1 0 0,0 0-1 0 0,0 0 1 0 0,0 0-1 0 0,0 0 1 0 0,0-1-1 0 0,0 1 1 0 0,0 0-1 0 0,0 0 0 0 0,0 0 1 0 0,0 0-1 0 0,0-1 1 0 0,0 1-1 0 0,0 0 1 0 0,0 0-1 0 0,0 0 1 0 0,0-1-1 0 0,0 1 1 0 0,0 0-1 0 0,0 0 1 0 0,0 0-1 0 0,0 0 1 0 0,0-1-1 0 0,0 1 1 0 0,0 0-1 0 0,0 0 1 0 0,0 0-1 0 0,0 0 1 0 0,0 0-1 0 0,0-1 0 0 0,1 1 1 0 0,-1 0-1 0 0,0 0 1 0 0,0 0-1 0 0,0 0 1 0 0,0 0-1 0 0,0 0 1 0 0,0 0-1 0 0,1-1 1 0 0,-1 1-1 0 0,0 0 1 0 0,0 0-1 0 0,0 0 1 0 0,0 0-1 0 0,1 0 1 0 0,-1 0-1 0 0,0 0 1 0 0,0 0-1 0 0,0 0 1 0 0,0 0-1 0 0,1 0 0 0 0,-1 0 1 0 0,42-35 3409 0 0,-26 27-3264 0 0,0 1 0 0 0,0 1 0 0 0,0 0 0 0 0,0 1 0 0 0,1 1 1 0 0,0 1-1 0 0,27-2 0 0 0,-43 5-276 0 0,-1 0 0 0 0,1 0 0 0 0,-1 0-1 0 0,0 1 1 0 0,1-1 0 0 0,-1 0 0 0 0,0 1 0 0 0,1-1 0 0 0,-1 0 0 0 0,0 1 0 0 0,1-1 0 0 0,-1 1 0 0 0,0-1 0 0 0,0 0 0 0 0,0 1 0 0 0,1-1 0 0 0,-1 1 0 0 0,0-1-1 0 0,0 1 1 0 0,0-1 0 0 0,0 0 0 0 0,0 1 0 0 0,0-1 0 0 0,0 1 0 0 0,0-1 0 0 0,0 1 0 0 0,0-1 0 0 0,0 1 0 0 0,0-1 0 0 0,0 1 0 0 0,0-1 0 0 0,0 1-1 0 0,0-1 1 0 0,0 0 0 0 0,-1 1 0 0 0,1-1 0 0 0,0 1 0 0 0,0-1 0 0 0,-1 1 0 0 0,1-1 0 0 0,0 0 0 0 0,0 1 0 0 0,-1-1 0 0 0,-11 22-6380 0 0</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36.164"/>
    </inkml:context>
    <inkml:brush xml:id="br0">
      <inkml:brushProperty name="width" value="0.05" units="cm"/>
      <inkml:brushProperty name="height" value="0.05" units="cm"/>
      <inkml:brushProperty name="color" value="#008C3A"/>
    </inkml:brush>
  </inkml:definitions>
  <inkml:trace contextRef="#ctx0" brushRef="#br0">1 21 1292 0 0,'9'1'15919'0'0,"32"0"-14619"0"0,8-6-439 0 0,-37 5-862 0 0,0-1 1 0 0,0-1-1 0 0,0 0 1 0 0,0 0 0 0 0,13-5-1 0 0,-20 4-1669 0 0</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40.307"/>
    </inkml:context>
    <inkml:brush xml:id="br0">
      <inkml:brushProperty name="width" value="0.05" units="cm"/>
      <inkml:brushProperty name="height" value="0.05" units="cm"/>
      <inkml:brushProperty name="color" value="#008C3A"/>
    </inkml:brush>
  </inkml:definitions>
  <inkml:trace contextRef="#ctx0" brushRef="#br0">1 66 952 0 0,'0'0'8522'0'0,"36"-27"-4069"0"0,-14 17-3614 0 0,-13 5-633 0 0,1 1 0 0 0,0 0 0 0 0,0 0 1 0 0,1 1-1 0 0,-1 0 0 0 0,1 1 0 0 0,18-2 1 0 0,-28 4-103 0 0,40 14 882 0 0,-39-14-965 0 0,0 1 0 0 0,-1 0 0 0 0,1 1 0 0 0,-1-1 1 0 0,1 0-1 0 0,-1 0 0 0 0,0 1 0 0 0,1-1 0 0 0,-1 1 1 0 0,0-1-1 0 0,0 1 0 0 0,0-1 0 0 0,0 1 0 0 0,0 0 1 0 0,0-1-1 0 0,-1 1 0 0 0,1 0 0 0 0,0 0 0 0 0,-1-1 1 0 0,0 1-1 0 0,1 0 0 0 0,-1 0 0 0 0,0 0 0 0 0,0 2 1 0 0,8 20 254 0 0,-7-22-168 0 0,1 1-1 0 0,-1 0 1 0 0,0 0 0 0 0,-1 0 0 0 0,1 0 0 0 0,0 0 0 0 0,-1 0 0 0 0,0 0 0 0 0,0 0 0 0 0,0 0 0 0 0,0 6 0 0 0,-1-5 4 0 0,1 0 0 0 0,0-1 0 0 0,0 1 0 0 0,1 0 0 0 0,-1-1 0 0 0,1 1 0 0 0,-1-1 0 0 0,1 1 0 0 0,2 4 0 0 0,-2-4-79 0 0,0 0-1 0 0,-1 0 1 0 0,1 0 0 0 0,-1 0 0 0 0,0 0 0 0 0,0 0 0 0 0,0-1 0 0 0,-1 1 0 0 0,1 0 0 0 0,-1 0 0 0 0,0 0 0 0 0,0 0 0 0 0,0-1 0 0 0,-1 1 0 0 0,-1 4 0 0 0,-22 51 370 0 0,9-14-464 0 0,-2 3 238 0 0,11-36-359 0 0,7-9 155 0 0,-1-1-1 0 0,0 0 0 0 0,0 0 0 0 0,-1 0 0 0 0,1 1 1 0 0,0-1-1 0 0,-1-1 0 0 0,1 1 0 0 0,-1 0 0 0 0,0 0 1 0 0,1 0-1 0 0,-5 2 0 0 0,7-6 29 0 0,0 0 1 0 0,0 0-1 0 0,0 1 1 0 0,0-1-1 0 0,0 1 1 0 0,0-1-1 0 0,0 1 1 0 0,0-1-1 0 0,0 1 1 0 0,1-1-1 0 0,-1 1 1 0 0,1 0-1 0 0,-1 0 1 0 0,1 0-1 0 0,-1 0 1 0 0,1 0-1 0 0,0 0 1 0 0,0 0-1 0 0,-1 1 1 0 0,1-1-1 0 0,0 1 1 0 0,0-1-1 0 0,0 1 1 0 0,0-1-1 0 0,2 1 1 0 0,5 1 135 0 0,0 0 1 0 0,0 0 0 0 0,-1 1 0 0 0,1 0-1 0 0,12 5 1 0 0,-13-3-126 0 0,-1-2 0 0 0,1 1 0 0 0,0-1 0 0 0,0-1 0 0 0,-1 1 0 0 0,1-1 0 0 0,0-1 0 0 0,0 1 0 0 0,0-1 0 0 0,0-1 0 0 0,9-1 0 0 0,-16 2-33 0 0,0 0 0 0 0,0 0 0 0 0,0 0 1 0 0,-1 0-1 0 0,1 0 0 0 0,0-1 1 0 0,0 1-1 0 0,-1 0 0 0 0,1-1 0 0 0,0 1 1 0 0,0-1-1 0 0,-1 1 0 0 0,1-1 0 0 0,0 1 1 0 0,-1-1-1 0 0,1 1 0 0 0,-1-1 0 0 0,1 1 1 0 0,0-1-1 0 0,-1 0 0 0 0,0 1 1 0 0,1-1-1 0 0,-1 0 0 0 0,1 0 0 0 0,-1 1 1 0 0,0-1-1 0 0,1 0 0 0 0,-1 0 0 0 0,0 0 1 0 0,0-1-1 0 0,0 2-13 0 0,-33-2-3519 0 0,25 1-2178 0 0,49 4-6547 0 0</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41.392"/>
    </inkml:context>
    <inkml:brush xml:id="br0">
      <inkml:brushProperty name="width" value="0.05" units="cm"/>
      <inkml:brushProperty name="height" value="0.05" units="cm"/>
      <inkml:brushProperty name="color" value="#008C3A"/>
    </inkml:brush>
  </inkml:definitions>
  <inkml:trace contextRef="#ctx0" brushRef="#br0">36 1 380 0 0,'-1'8'10795'0'0,"-3"-1"-5000"0"0,-8 6-1935 0 0,10-12-3884 0 0,1 0-1 0 0,-1 1 1 0 0,1-1-1 0 0,-1 0 1 0 0,1 1-1 0 0,0 0 1 0 0,0-1-1 0 0,0 1 1 0 0,0 0-1 0 0,0-1 1 0 0,0 1-1 0 0,0 0 1 0 0,0 0-1 0 0,1 0 1 0 0,-1 0-1 0 0,1 0 1 0 0,-1 2-1 0 0,6-1-685 0 0,6-9 358 0 0,6-9 283 0 0,-16 13 559 0 0,4-5-81 0 0,-4 3-3584 0 0</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43.698"/>
    </inkml:context>
    <inkml:brush xml:id="br0">
      <inkml:brushProperty name="width" value="0.05" units="cm"/>
      <inkml:brushProperty name="height" value="0.05" units="cm"/>
      <inkml:brushProperty name="color" value="#008C3A"/>
    </inkml:brush>
  </inkml:definitions>
  <inkml:trace contextRef="#ctx0" brushRef="#br0">0 52 468 0 0,'1'5'14633'0'0,"3"-5"-12936"0"0,0 0-3560 0 0,-3 0 1981 0 0,35-13 462 0 0,-5 2-48 0 0,0 1-1 0 0,34-5 1 0 0,-53 12-514 0 0,0 1 0 0 0,0 1 0 0 0,1 0 0 0 0,-1 0 0 0 0,1 2 0 0 0,16 1 0 0 0,-28-2-6 0 0,45 24 220 0 0,-43-21-31 0 0,0-2-110 0 0,-1 1 0 0 0,1 0-1 0 0,-1 0 1 0 0,0 0-1 0 0,0 0 1 0 0,0 0 0 0 0,0 1-1 0 0,0-1 1 0 0,0 1 0 0 0,-1-1-1 0 0,1 1 1 0 0,-1-1-1 0 0,0 1 1 0 0,1 0 0 0 0,-1 0-1 0 0,0 0 1 0 0,-1-1 0 0 0,2 7-1 0 0,-1 11 0 0 0,-1-15-65 0 0,1 0 0 0 0,-1 0 0 0 0,0 0 0 0 0,0 0 0 0 0,-1 0 0 0 0,0 0 0 0 0,0 0 0 0 0,-2 8 0 0 0,-29 81 1613 0 0,19-24-1081 0 0,8-61-569 0 0,-1 0 0 0 0,0 0 0 0 0,0 0 0 0 0,0-1 0 0 0,-1 0 0 0 0,-1 0-1 0 0,1-1 1 0 0,-15 11 0 0 0,22-18 12 0 0,-1 1-4 0 0,1 0 0 0 0,-1 0 0 0 0,0 0 0 0 0,1 0 0 0 0,-1 0 0 0 0,1 0 0 0 0,0 0 0 0 0,-1 0 0 0 0,1 0 0 0 0,0 1 0 0 0,-1-1 0 0 0,1 0 0 0 0,0 0 0 0 0,0 0-1 0 0,0 0 1 0 0,0 1 0 0 0,0-1 0 0 0,1 2 0 0 0,-37-1-695 0 0,35-2 790 0 0,0 2-106 0 0,0-1 4 0 0,-1 0-1 0 0,1 1 1 0 0,-1-1-1 0 0,1 0 1 0 0,-1 0-1 0 0,0 0 1 0 0,1 0-1 0 0,-1 0 1 0 0,0-1-1 0 0,0 1 1 0 0,-3 1-1 0 0,3-2 18 0 0,1 0 0 0 0,0 0 0 0 0,0 0 1 0 0,-1 1-1 0 0,1-1 0 0 0,0 1 0 0 0,0-1 0 0 0,-1 1 0 0 0,1-1 0 0 0,0 1 1 0 0,0 0-1 0 0,0 0 0 0 0,0-1 0 0 0,0 1 0 0 0,0 0 0 0 0,0 0 0 0 0,0 0 1 0 0,0 0-1 0 0,1 0 0 0 0,-1 0 0 0 0,0 0 0 0 0,0 3 0 0 0,-3-2 34 0 0,0 2-350 0 0,11-2 150 0 0,-6-2 176 0 0,44 0 951 0 0,-18 8-253 0 0,0 0 0 0 0,29 14 0 0 0,-38-14-706 0 0,-1 0-1 0 0,1-2 0 0 0,0 0 0 0 0,1-1 0 0 0,0-1 0 0 0,-1-1 0 0 0,21 2 1 0 0,-43-7-424 0 0,-1 1 1 0 0,1 0 0 0 0,0-1-1 0 0,0 0 1 0 0,0 0 0 0 0,0 0-1 0 0,1-1 1 0 0,-1 1 0 0 0,0-1-1 0 0,-3-3 1 0 0,-19-18-9072 0 0,13 16 3265 0 0</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44.914"/>
    </inkml:context>
    <inkml:brush xml:id="br0">
      <inkml:brushProperty name="width" value="0.05" units="cm"/>
      <inkml:brushProperty name="height" value="0.05" units="cm"/>
      <inkml:brushProperty name="color" value="#008C3A"/>
    </inkml:brush>
  </inkml:definitions>
  <inkml:trace contextRef="#ctx0" brushRef="#br0">1 1 6349 0 0,'1'6'9937'0'0,"3"19"-7979"0"0,46 71-150 0 0,-43-83-1927 0 0,1-1 0 0 0,1 0 1 0 0,0 0-1 0 0,0-1 0 0 0,1 0 1 0 0,15 13-1 0 0,-25-24 52 0 0,1 0-1 0 0,-1 1 0 0 0,0-1 1 0 0,0 0-1 0 0,1 0 1 0 0,-1 1-1 0 0,0-1 0 0 0,1 0 1 0 0,-1 0-1 0 0,0 0 1 0 0,1 0-1 0 0,-1 1 1 0 0,1-1-1 0 0,-1 0 0 0 0,0 0 1 0 0,1 0-1 0 0,-1 0 1 0 0,0 0-1 0 0,1 0 0 0 0,-1 0 1 0 0,1 0-1 0 0,-1 0 1 0 0,0 0-1 0 0,1 0 1 0 0,-1 0-1 0 0,0 0 0 0 0,1-1 1 0 0,-1 1-1 0 0,1 0 1 0 0,-1 0-1 0 0,0 0 0 0 0,1 0 1 0 0,-1-1-1 0 0,0 1 1 0 0,0 0-1 0 0,1 0 1 0 0,-1-1-1 0 0,0 1 0 0 0,1 0 1 0 0,-1 0-1 0 0,0-1 1 0 0,0 1-1 0 0,0 0 0 0 0,1-1 1 0 0,-1 1-1 0 0,0 0 1 0 0,0-1-1 0 0,0 1 1 0 0,0-1-1 0 0,0 1 0 0 0,0 0 1 0 0,1-1-1 0 0,-1 1 1 0 0,0-1-1 0 0,0 1 1 0 0,0 0-1 0 0,0-1 0 0 0,-1-13-5230 0 0,-15 0-4489 0 0</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45.440"/>
    </inkml:context>
    <inkml:brush xml:id="br0">
      <inkml:brushProperty name="width" value="0.05" units="cm"/>
      <inkml:brushProperty name="height" value="0.05" units="cm"/>
      <inkml:brushProperty name="color" value="#008C3A"/>
    </inkml:brush>
  </inkml:definitions>
  <inkml:trace contextRef="#ctx0" brushRef="#br0">155 0 328 0 0,'0'3'10514'0'0,"-2"4"-5338"0"0,-10 34-3156 0 0,-25 31 414 0 0,25-47-2001 0 0,-1-1 1 0 0,-28 42-1 0 0,36-59-795 0 0,0 0 0 0 0,1 0 0 0 0,0 1 1 0 0,0 0-1 0 0,1 0 0 0 0,-4 13 0 0 0,2-52-18057 0 0</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46.182"/>
    </inkml:context>
    <inkml:brush xml:id="br0">
      <inkml:brushProperty name="width" value="0.05" units="cm"/>
      <inkml:brushProperty name="height" value="0.05" units="cm"/>
      <inkml:brushProperty name="color" value="#008C3A"/>
    </inkml:brush>
  </inkml:definitions>
  <inkml:trace contextRef="#ctx0" brushRef="#br0">41 1 144 0 0,'2'4'13333'0'0,"5"13"-9357"0"0,-9 26-2535 0 0,-2-1 0 0 0,-11 52 0 0 0,1-15-1053 0 0,12-55-448 0 0,2-21-43 0 0,0 1 0 0 0,0 0 0 0 0,0-1-1 0 0,0 1 1 0 0,-1-1 0 0 0,0 1 0 0 0,0-1 0 0 0,0 1 0 0 0,-2 4 0 0 0,-3-55-20143 0 0,6 31 19547 0 0</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46.899"/>
    </inkml:context>
    <inkml:brush xml:id="br0">
      <inkml:brushProperty name="width" value="0.05" units="cm"/>
      <inkml:brushProperty name="height" value="0.05" units="cm"/>
      <inkml:brushProperty name="color" value="#008C3A"/>
    </inkml:brush>
  </inkml:definitions>
  <inkml:trace contextRef="#ctx0" brushRef="#br0">29 88 928 0 0,'-4'38'14583'0'0,"-5"3"-9813"0"0,5-28-4779 0 0,1 0 0 0 0,0 0 0 0 0,1 0 0 0 0,1 1 0 0 0,0-1 0 0 0,2 26 0 0 0,-1-37-2 0 0,0 1 0 0 0,1-1 0 0 0,0 1 0 0 0,-1-1 0 0 0,1 1 0 0 0,0-1 0 0 0,0 1 0 0 0,0-1 0 0 0,1 0 0 0 0,-1 1 0 0 0,0-1 0 0 0,1 0 0 0 0,0 0 0 0 0,-1 0 0 0 0,1 0 0 0 0,0 0 0 0 0,0-1 0 0 0,0 1 0 0 0,0-1 0 0 0,0 1 0 0 0,0-1 0 0 0,1 0 0 0 0,-1 1 0 0 0,0-1 0 0 0,1 0 0 0 0,-1-1 0 0 0,1 1 0 0 0,-1 0 0 0 0,1-1 0 0 0,-1 1 0 0 0,1-1 0 0 0,0 0 0 0 0,-1 0 0 0 0,1 0 0 0 0,-1 0 0 0 0,1 0 0 0 0,0-1 0 0 0,-1 1 0 0 0,1-1 0 0 0,4-1 0 0 0,-1 0-119 0 0,1 0 1 0 0,-1 0-1 0 0,1-1 1 0 0,-1 0-1 0 0,0 0 1 0 0,0 0-1 0 0,0-1 0 0 0,0 0 1 0 0,0 0-1 0 0,-1-1 1 0 0,0 1-1 0 0,0-1 1 0 0,0 0-1 0 0,6-10 1 0 0,-4 2 59 0 0,0-1 0 0 0,-1 0 0 0 0,0-1 1 0 0,-1 1-1 0 0,-1-1 0 0 0,4-27 1 0 0,-6 36 83 0 0,-1-1 0 0 0,-1 1 1 0 0,0 0-1 0 0,1-1 1 0 0,-2 1-1 0 0,1 0 1 0 0,-1 0-1 0 0,0-1 0 0 0,0 1 1 0 0,-1 0-1 0 0,0 0 1 0 0,0 0-1 0 0,0 0 1 0 0,-1 0-1 0 0,1 0 1 0 0,-2 1-1 0 0,1 0 0 0 0,-1-1 1 0 0,-5-6-1 0 0,6 10 35 0 0,0 0 0 0 0,0 0 0 0 0,0 1 0 0 0,0-1 0 0 0,0 1 0 0 0,0-1 0 0 0,-1 1 0 0 0,1 0 0 0 0,0 0 0 0 0,-1 1 0 0 0,1-1 0 0 0,-1 1 0 0 0,1-1 0 0 0,-1 1 0 0 0,1 0 0 0 0,-1 0 0 0 0,1 1 0 0 0,-1-1 0 0 0,1 1 0 0 0,0 0 0 0 0,-1 0 0 0 0,1 0 0 0 0,0 0 0 0 0,-1 0 0 0 0,1 1 0 0 0,0-1 0 0 0,0 1 0 0 0,-5 4 0 0 0,-3 1-87 0 0,0 0 0 0 0,1 1-1 0 0,0 1 1 0 0,0-1-1 0 0,0 2 1 0 0,-9 11-1 0 0,19-20-72 0 0,-1-1-1 0 0,1 1 1 0 0,-1-1-1 0 0,1 1 0 0 0,-1 0 1 0 0,1-1-1 0 0,-1 1 0 0 0,1 0 1 0 0,-1-1-1 0 0,1 1 1 0 0,0 0-1 0 0,0-1 0 0 0,-1 1 1 0 0,1 0-1 0 0,0 0 0 0 0,0 0 1 0 0,0-1-1 0 0,0 1 1 0 0,0 0-1 0 0,0 0 0 0 0,0 0 1 0 0,0-1-1 0 0,0 1 0 0 0,0 0 1 0 0,0 0-1 0 0,0-1 1 0 0,1 1-1 0 0,-1 0 0 0 0,0 0 1 0 0,1-1-1 0 0,-1 1 0 0 0,0 0 1 0 0,1-1-1 0 0,-1 1 1 0 0,1 0-1 0 0,-1-1 0 0 0,2 2 1 0 0,6 2-4447 0 0,1-3-3329 0 0,-4-1 6977 0 0</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47.841"/>
    </inkml:context>
    <inkml:brush xml:id="br0">
      <inkml:brushProperty name="width" value="0.05" units="cm"/>
      <inkml:brushProperty name="height" value="0.05" units="cm"/>
      <inkml:brushProperty name="color" value="#008C3A"/>
    </inkml:brush>
  </inkml:definitions>
  <inkml:trace contextRef="#ctx0" brushRef="#br0">118 1 336 0 0,'-3'0'8469'0'0,"-2"3"-4039"0"0,-26 22-2039 0 0,25-12-2068 0 0,0-1-1 0 0,0 2 1 0 0,2-1-1 0 0,-1 0 1 0 0,2 1-1 0 0,0 0 1 0 0,0 0-1 0 0,0 15 1 0 0,-1 0-110 0 0,1-9-238 0 0,1 0 1 0 0,0 0 0 0 0,2 0 0 0 0,3 37-1 0 0,-3-55-14 0 0,0 0-1 0 0,0 0 0 0 0,0-1 1 0 0,1 1-1 0 0,-1 0 1 0 0,0 0-1 0 0,1-1 0 0 0,-1 1 1 0 0,1 0-1 0 0,0 0 0 0 0,0-1 1 0 0,-1 1-1 0 0,1-1 0 0 0,0 1 1 0 0,0-1-1 0 0,1 1 1 0 0,-1-1-1 0 0,0 0 0 0 0,0 1 1 0 0,1-1-1 0 0,-1 0 0 0 0,0 0 1 0 0,1 0-1 0 0,-1 0 0 0 0,1 0 1 0 0,0 0-1 0 0,-1 0 1 0 0,1-1-1 0 0,0 1 0 0 0,-1-1 1 0 0,1 1-1 0 0,0-1 0 0 0,0 1 1 0 0,-1-1-1 0 0,1 0 0 0 0,0 0 1 0 0,0 0-1 0 0,3-1 0 0 0,0 0-124 0 0,-1 0 0 0 0,0 0-1 0 0,0-1 1 0 0,0 0 0 0 0,0 0-1 0 0,0 0 1 0 0,0 0 0 0 0,-1-1-1 0 0,1 1 1 0 0,-1-1-1 0 0,1 0 1 0 0,-1 0 0 0 0,0 0-1 0 0,0 0 1 0 0,2-5 0 0 0,-1 3 59 0 0,-1-1-1 0 0,0 0 1 0 0,0 0 0 0 0,0 0 0 0 0,3-11 0 0 0,-5 15 120 0 0,-1-1 0 0 0,1 1 0 0 0,-1-1 1 0 0,1 1-1 0 0,-1-1 0 0 0,0 1 0 0 0,0 0 0 0 0,0-1 0 0 0,0 1 1 0 0,0-1-1 0 0,0 1 0 0 0,-1-1 0 0 0,0 1 0 0 0,1-1 0 0 0,-1 1 0 0 0,0 0 1 0 0,0 0-1 0 0,-2-5 0 0 0,2 6 53 0 0,-1 1 1 0 0,1-1-1 0 0,0 1 1 0 0,-1-1-1 0 0,1 1 1 0 0,0-1-1 0 0,-1 1 1 0 0,1 0-1 0 0,0 0 1 0 0,-1-1-1 0 0,1 1 1 0 0,-1 0-1 0 0,1 0 1 0 0,-1 1-1 0 0,1-1 1 0 0,0 0-1 0 0,-1 0 1 0 0,1 1-1 0 0,0-1 1 0 0,-1 1-1 0 0,1-1 0 0 0,0 1 1 0 0,-1-1-1 0 0,-1 2 1 0 0,-36 19 723 0 0,37-20-776 0 0,-56 46 112 0 0,35-27-5508 0 0</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49.843"/>
    </inkml:context>
    <inkml:brush xml:id="br0">
      <inkml:brushProperty name="width" value="0.05" units="cm"/>
      <inkml:brushProperty name="height" value="0.05" units="cm"/>
      <inkml:brushProperty name="color" value="#008C3A"/>
    </inkml:brush>
  </inkml:definitions>
  <inkml:trace contextRef="#ctx0" brushRef="#br0">27 89 2608 0 0,'-3'34'7967'0'0,"2"-28"-7684"0"0,0 1-1 0 0,1-1 1 0 0,-1 0 0 0 0,1 0-1 0 0,1 0 1 0 0,-1 0 0 0 0,1 0 0 0 0,2 8-1 0 0,-2 36 2708 0 0,-28-43-1919 0 0,37-26-1081 0 0,-1 0-1 0 0,10-34 1 0 0,-12 32 235 0 0,1 0-1 0 0,16-32 1 0 0,-21 48-102 0 0,1 0 0 0 0,-1 1 0 0 0,1-1 0 0 0,0 1 0 0 0,0 0 0 0 0,0 0 1 0 0,0 0-1 0 0,1 0 0 0 0,-1 1 0 0 0,1 0 0 0 0,7-3 0 0 0,-11 5-109 0 0,1 0 0 0 0,0 0-1 0 0,0 0 1 0 0,0 1 0 0 0,1-1 0 0 0,-1 1 0 0 0,0 0 0 0 0,0-1-1 0 0,0 1 1 0 0,0 0 0 0 0,0 0 0 0 0,0 1 0 0 0,0-1 0 0 0,0 0-1 0 0,0 1 1 0 0,1-1 0 0 0,-1 1 0 0 0,0 0 0 0 0,0-1 0 0 0,-1 1-1 0 0,1 0 1 0 0,0 0 0 0 0,0 0 0 0 0,0 1 0 0 0,-1-1 0 0 0,1 0-1 0 0,0 1 1 0 0,-1-1 0 0 0,1 1 0 0 0,-1-1 0 0 0,0 1 0 0 0,0 0-1 0 0,1-1 1 0 0,-1 1 0 0 0,1 3 0 0 0,3 6 45 0 0,0 0 0 0 0,-1 0 0 0 0,0 1 0 0 0,-1-1 0 0 0,0 1 0 0 0,-1 0 0 0 0,1 19-1 0 0,8 35 967 0 0,-9-57-1010 0 0,-3-9-21 0 0,1 1-1 0 0,0 0 0 0 0,0-1 1 0 0,0 1-1 0 0,0-1 0 0 0,0 1 0 0 0,0-1 1 0 0,0 1-1 0 0,0 0 0 0 0,1-1 1 0 0,-1 1-1 0 0,0-1 0 0 0,0 1 1 0 0,0-1-1 0 0,1 1 0 0 0,-1-1 1 0 0,0 1-1 0 0,0-1 0 0 0,1 1 1 0 0,-1-1-1 0 0,0 1 0 0 0,1-1 1 0 0,-1 1-1 0 0,1-1 0 0 0,-1 0 0 0 0,1 1 1 0 0,-1-1-1 0 0,1 0 0 0 0,-1 1 1 0 0,1-1-1 0 0,-1 0 0 0 0,1 0 1 0 0,-1 0-1 0 0,1 1 0 0 0,-1-1 1 0 0,1 0-1 0 0,-1 0 0 0 0,2 0 1 0 0,-2 0-53 0 0,10-29-25 0 0,-5 13 178 0 0,1 0 1 0 0,0 1 0 0 0,1 0-1 0 0,1 0 1 0 0,1 1-1 0 0,0 0 1 0 0,0 0-1 0 0,1 1 1 0 0,1 0-1 0 0,13-12 1 0 0,-23 25-85 0 0,-1-1 0 0 0,1 0 1 0 0,0 1-1 0 0,-1-1 0 0 0,1 1 0 0 0,0-1 0 0 0,0 1 0 0 0,0-1 0 0 0,0 1 1 0 0,0 0-1 0 0,-1-1 0 0 0,1 1 0 0 0,0 0 0 0 0,0 0 0 0 0,0 0 1 0 0,0 0-1 0 0,0-1 0 0 0,0 1 0 0 0,0 1 0 0 0,0-1 0 0 0,0 0 1 0 0,0 0-1 0 0,0 0 0 0 0,0 0 0 0 0,0 1 0 0 0,-1-1 0 0 0,1 0 1 0 0,0 1-1 0 0,0-1 0 0 0,0 1 0 0 0,0-1 0 0 0,-1 1 0 0 0,1-1 1 0 0,0 1-1 0 0,0-1 0 0 0,-1 1 0 0 0,1 0 0 0 0,0 0 0 0 0,-1-1 1 0 0,1 1-1 0 0,-1 0 0 0 0,1 0 0 0 0,0 1 0 0 0,20 48 8 0 0,-14-32 42 0 0,38 117-104 0 0,-45-135-11 0 0,1 0 1 0 0,-1 0 0 0 0,0 0 0 0 0,0 0 0 0 0,0 0-1 0 0,0 0 1 0 0,0 0 0 0 0,0 0 0 0 0,0-1-1 0 0,0 1 1 0 0,0 0 0 0 0,0 0 0 0 0,0 0-1 0 0,0 0 1 0 0,0 0 0 0 0,0 0 0 0 0,0 0-1 0 0,1 0 1 0 0,-1 0 0 0 0,0 0 0 0 0,0 0-1 0 0,0 0 1 0 0,0 0 0 0 0,0 0 0 0 0,0 0-1 0 0,0 0 1 0 0,0 0 0 0 0,1 0 0 0 0,-1 0-1 0 0,0 0 1 0 0,0 0 0 0 0,0 0 0 0 0,0 0-1 0 0,0 0 1 0 0,0 0 0 0 0,0 0 0 0 0,0 0 0 0 0,1 0-1 0 0,-1 0 1 0 0,0 0 0 0 0,0 0 0 0 0,0 0-1 0 0,0 0 1 0 0,0 0 0 0 0,0 0 0 0 0,0 0-1 0 0,0 0 1 0 0,0 0 0 0 0,0 0 0 0 0,0 0-1 0 0,1 0 1 0 0,-1 1 0 0 0,0-1 0 0 0,0 0-1 0 0,0 0 1 0 0,0 0 0 0 0,0 0 0 0 0,0 0-1 0 0,0 0 1 0 0,2-17-2930 0 0,0-6-1542 0 0,-2 4-3352 0 0,0 1 4374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09.733"/>
    </inkml:context>
    <inkml:brush xml:id="br0">
      <inkml:brushProperty name="width" value="0.05" units="cm"/>
      <inkml:brushProperty name="height" value="0.05" units="cm"/>
    </inkml:brush>
  </inkml:definitions>
  <inkml:trace contextRef="#ctx0" brushRef="#br0">0 12 1172 0 0,'5'-2'13810'0'0,"8"-1"-7772"0"0,4 0-4531 0 0,34-1-5089 0 0,-37 7 4738 0 0,-10-2-1863 0 0,14 7-1620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1:36.035"/>
    </inkml:context>
    <inkml:brush xml:id="br0">
      <inkml:brushProperty name="width" value="0.05" units="cm"/>
      <inkml:brushProperty name="height" value="0.05" units="cm"/>
    </inkml:brush>
  </inkml:definitions>
  <inkml:trace contextRef="#ctx0" brushRef="#br0">18 499 508 0 0,'-5'5'8591'0'0,"-3"3"-4681"0"0,4-5-2316 0 0,13-14-752 0 0,18-21-867 0 0,-2-1 1 0 0,0-1 0 0 0,-3-2-1 0 0,-1 0 1 0 0,21-49 0 0 0,-37 71-14 0 0,0 0 1 0 0,-1 0-1 0 0,-1 0 1 0 0,0-1 0 0 0,-1 0-1 0 0,0 1 1 0 0,-1-1-1 0 0,-1 0 1 0 0,-1 0-1 0 0,0 0 1 0 0,-1 0-1 0 0,-5-20 1 0 0,5 4 56 0 0,1 24-40 0 0,-10 27-166 0 0,7-11 171 0 0,0 1-1 0 0,1 0 0 0 0,0 0 0 0 0,1 0 1 0 0,-2 16-1 0 0,-4 15 309 0 0,2-17-19 0 0,-5 12-14 0 0,3 0-1 0 0,1 0 1 0 0,1 1 0 0 0,-1 47 0 0 0,7 57 132 0 0,0-141-366 0 0,4-43-468 0 0,21-44-266 0 0,-23 81 685 0 0,0 0 0 0 0,0 0 0 0 0,1 0 1 0 0,0 0-1 0 0,1 1 0 0 0,-1-1 1 0 0,1 1-1 0 0,0 0 0 0 0,0 0 1 0 0,1 0-1 0 0,8-6 0 0 0,-13 10 39 0 0,0 1 0 0 0,1-1 0 0 0,-1 1 0 0 0,1 0 0 0 0,-1 0 0 0 0,1-1 0 0 0,-1 1 0 0 0,1 0 0 0 0,-1 0 0 0 0,1 0 0 0 0,-1-1 0 0 0,1 1 0 0 0,-1 0 0 0 0,1 0 0 0 0,-1 0 0 0 0,1 0 0 0 0,-1 0 0 0 0,1 0 0 0 0,-1 0 0 0 0,1 0 0 0 0,-1 0 0 0 0,1 0 0 0 0,-1 0 0 0 0,1 0 0 0 0,-1 1 0 0 0,1-1 0 0 0,-1 0 0 0 0,1 0 0 0 0,-1 1 0 0 0,1-1 0 0 0,-1 0 0 0 0,1 0 0 0 0,-1 1 0 0 0,0-1 0 0 0,1 0 0 0 0,-1 1 0 0 0,1-1 0 0 0,-1 1 0 0 0,0-1 0 0 0,1 1 0 0 0,-1-1 0 0 0,0 0 0 0 0,0 1 0 0 0,1-1 0 0 0,-1 1 0 0 0,0-1 0 0 0,0 1 0 0 0,0 0 0 0 0,7 37 272 0 0,-7-34-286 0 0,0 0 0 0 0,1 0-1 0 0,-1 0 1 0 0,1 0 0 0 0,0 0 0 0 0,0 0 0 0 0,3 6 0 0 0,-4-9 12 0 0,1 0 0 0 0,-1-1 0 0 0,0 1 0 0 0,0 0 0 0 0,1 0-1 0 0,-1 0 1 0 0,0 0 0 0 0,0 0 0 0 0,0 0 0 0 0,0-1 0 0 0,0 1 0 0 0,0 0 0 0 0,-1 0-1 0 0,1 0 1 0 0,0 0 0 0 0,0 0 0 0 0,-1-1 0 0 0,1 1 0 0 0,0 0 0 0 0,-1 0 0 0 0,1 0-1 0 0,-1-1 1 0 0,1 1 0 0 0,-1 0 0 0 0,1-1 0 0 0,-1 1 0 0 0,1 0 0 0 0,-1-1 0 0 0,0 1-1 0 0,1-1 1 0 0,-1 1 0 0 0,0-1 0 0 0,0 1 0 0 0,1-1 0 0 0,-1 1 0 0 0,0-1 0 0 0,0 0-1 0 0,0 1 1 0 0,-1-1 0 0 0,-31 13 64 0 0,32-13-69 0 0,0 0 2 0 0,-2 0-7 0 0,2 0-25 0 0,2 0-410 0 0,2 0 510 0 0,0 1 1 0 0,0-1 0 0 0,0 1-1 0 0,0 0 1 0 0,0 0-1 0 0,-1 0 1 0 0,1 0-1 0 0,0 1 1 0 0,-1-1-1 0 0,1 1 1 0 0,-1 0 0 0 0,1-1-1 0 0,-1 1 1 0 0,0 0-1 0 0,0 0 1 0 0,3 4-1 0 0,15 10 186 0 0,-2-3-108 0 0,10 6 2 0 0,-18-22-237 0 0,-7-14-182 0 0,-2 6-544 0 0,0-10-1599 0 0,-3 10-5578 0 0</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50.449"/>
    </inkml:context>
    <inkml:brush xml:id="br0">
      <inkml:brushProperty name="width" value="0.05" units="cm"/>
      <inkml:brushProperty name="height" value="0.05" units="cm"/>
      <inkml:brushProperty name="color" value="#008C3A"/>
    </inkml:brush>
  </inkml:definitions>
  <inkml:trace contextRef="#ctx0" brushRef="#br0">14 63 5809 0 0,'14'8'6717'0'0,"19"-4"-4142"0"0,-28-4-2356 0 0,1 0 0 0 0,0-1 0 0 0,-1 1 0 0 0,1-1 0 0 0,0 0 0 0 0,8-3 0 0 0,-13 3-201 0 0,1 1-1 0 0,-1-1 1 0 0,0 0-1 0 0,1 0 1 0 0,-1 1-1 0 0,0-1 1 0 0,0 0-1 0 0,1 0 1 0 0,-1 0-1 0 0,0 0 1 0 0,0-1-1 0 0,0 1 1 0 0,0 0-1 0 0,0 0 0 0 0,-1-1 1 0 0,1 1-1 0 0,0 0 1 0 0,0-1-1 0 0,-1 1 1 0 0,1-1-1 0 0,-1 1 1 0 0,0-1-1 0 0,1 1 1 0 0,-1-1-1 0 0,0 1 1 0 0,0-1-1 0 0,0-2 1 0 0,0 3 48 0 0,-1 0 1 0 0,1-1-1 0 0,-1 1 1 0 0,0 0 0 0 0,0-1-1 0 0,0 1 1 0 0,0 0-1 0 0,0 0 1 0 0,0 0-1 0 0,0 0 1 0 0,0 0 0 0 0,0 0-1 0 0,0 0 1 0 0,-1 0-1 0 0,1 0 1 0 0,0 1 0 0 0,-1-1-1 0 0,1 0 1 0 0,0 1-1 0 0,-1-1 1 0 0,1 1-1 0 0,-2-1 1 0 0,-33-8 654 0 0,33 9-639 0 0,1 0 1 0 0,0 0 0 0 0,0 0-1 0 0,-1 0 1 0 0,1 0 0 0 0,0 1-1 0 0,-1-1 1 0 0,1 1 0 0 0,0-1-1 0 0,0 1 1 0 0,0 0 0 0 0,0 0-1 0 0,0 0 1 0 0,0 0 0 0 0,0 0-1 0 0,0 0 1 0 0,0 1 0 0 0,0-1-1 0 0,0 0 1 0 0,1 1 0 0 0,-3 2 0 0 0,2-1-43 0 0,-1 1 0 0 0,1 0 0 0 0,0 0 0 0 0,0 0 0 0 0,0 0 0 0 0,1 1 0 0 0,-1-1 0 0 0,1 0 0 0 0,0 1 0 0 0,-1 5 0 0 0,1 3-126 0 0,0 0 1 0 0,1 1 0 0 0,1-1 0 0 0,0 0-1 0 0,0 1 1 0 0,6 19 0 0 0,-6-28-16 0 0,0-1 0 0 0,0 0 0 0 0,1 0 0 0 0,0 1 0 0 0,0-1 1 0 0,0 0-1 0 0,0-1 0 0 0,0 1 0 0 0,1 0 0 0 0,0-1 0 0 0,0 1 0 0 0,0-1 0 0 0,0 0 0 0 0,0 0 0 0 0,0 0 1 0 0,1 0-1 0 0,0-1 0 0 0,0 1 0 0 0,-1-1 0 0 0,1 0 0 0 0,0 0 0 0 0,1 0 0 0 0,-1-1 0 0 0,0 1 0 0 0,0-1 1 0 0,1 0-1 0 0,-1-1 0 0 0,1 1 0 0 0,-1-1 0 0 0,1 1 0 0 0,-1-2 0 0 0,0 1 0 0 0,1 0 0 0 0,-1-1 1 0 0,1 0-1 0 0,-1 1 0 0 0,0-2 0 0 0,1 1 0 0 0,-1-1 0 0 0,0 1 0 0 0,0-1 0 0 0,0 0 0 0 0,0-1 0 0 0,0 1 1 0 0,-1-1-1 0 0,1 1 0 0 0,-1-1 0 0 0,1 0 0 0 0,-1 0 0 0 0,3-5 0 0 0,17-30-4134 0 0,-21 33 2972 0 0,0 0 0 0 0,-1 1 0 0 0,0-1 0 0 0,0 0 0 0 0,0 0 0 0 0,0 0 0 0 0,-1-6 0 0 0,0-1 374 0 0</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50.975"/>
    </inkml:context>
    <inkml:brush xml:id="br0">
      <inkml:brushProperty name="width" value="0.05" units="cm"/>
      <inkml:brushProperty name="height" value="0.05" units="cm"/>
      <inkml:brushProperty name="color" value="#008C3A"/>
    </inkml:brush>
  </inkml:definitions>
  <inkml:trace contextRef="#ctx0" brushRef="#br0">57 22 1080 0 0,'3'-21'14598'0'0,"-2"33"-12431"0"0,-4 56-644 0 0,-4 0 0 0 0,-16 75 0 0 0,-2 10-1223 0 0,23-118-227 0 0,2-21-695 0 0,9-69-9020 0 0,-7 23 1750 0 0,2 16 3261 0 0</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51.345"/>
    </inkml:context>
    <inkml:brush xml:id="br0">
      <inkml:brushProperty name="width" value="0.05" units="cm"/>
      <inkml:brushProperty name="height" value="0.05" units="cm"/>
      <inkml:brushProperty name="color" value="#008C3A"/>
    </inkml:brush>
  </inkml:definitions>
  <inkml:trace contextRef="#ctx0" brushRef="#br0">10 1 3332 0 0,'-1'0'284'0'0,"1"0"0"0"0,-1 1 0 0 0,0-1 1 0 0,1 1-1 0 0,-1-1 0 0 0,1 0 0 0 0,-1 1 0 0 0,1-1 0 0 0,-1 1 0 0 0,1-1 0 0 0,-1 1 0 0 0,1-1 0 0 0,0 1 0 0 0,-1 0 0 0 0,1-1 0 0 0,0 1 0 0 0,-1-1 0 0 0,1 1 0 0 0,0 0 1 0 0,0-1-1 0 0,0 1 0 0 0,-1 0 0 0 0,1-1 0 0 0,0 1 0 0 0,0 0 0 0 0,0-1 0 0 0,0 1 0 0 0,0 0 0 0 0,0-1 0 0 0,0 1 0 0 0,0 0 0 0 0,1-1 0 0 0,-1 1 0 0 0,0 0 0 0 0,0-1 1 0 0,1 1-1 0 0,-1 0 0 0 0,2 1-22 0 0,0-1 1 0 0,0 0 0 0 0,-1 1-1 0 0,1-1 1 0 0,0 0 0 0 0,0 0 0 0 0,0 0-1 0 0,1 0 1 0 0,-1-1 0 0 0,0 1-1 0 0,3 0 1 0 0,63 6 958 0 0,75-22-868 0 0,-142 15-836 0 0</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51.885"/>
    </inkml:context>
    <inkml:brush xml:id="br0">
      <inkml:brushProperty name="width" value="0.05" units="cm"/>
      <inkml:brushProperty name="height" value="0.05" units="cm"/>
      <inkml:brushProperty name="color" value="#008C3A"/>
    </inkml:brush>
  </inkml:definitions>
  <inkml:trace contextRef="#ctx0" brushRef="#br0">1 73 208 0 0,'4'13'9483'0'0,"8"-7"-4597"0"0,25-5-1958 0 0,-23-4-2960 0 0,0 0 0 0 0,0-1 1 0 0,13-6-1 0 0,-24 9 38 0 0,0 0 1 0 0,-1 0-1 0 0,0 0 1 0 0,1-1-1 0 0,-1 1 1 0 0,0-1-1 0 0,1 0 1 0 0,-1 0 0 0 0,0 0-1 0 0,0 0 1 0 0,-1 0-1 0 0,1 0 1 0 0,0 0-1 0 0,-1-1 1 0 0,1 1-1 0 0,-1 0 1 0 0,0-1 0 0 0,1-3-1 0 0,-1 6 1 0 0,-1-1 0 0 0,0 0 0 0 0,0 0-1 0 0,0 0 1 0 0,0 0 0 0 0,0 0 0 0 0,0 0 0 0 0,0 0-1 0 0,0 0 1 0 0,0 0 0 0 0,-1 0 0 0 0,1 0 0 0 0,0 0-1 0 0,0 0 1 0 0,-1 0 0 0 0,1 0 0 0 0,-1 1 0 0 0,1-1-1 0 0,-1 0 1 0 0,-1-1 0 0 0,1 0 24 0 0,-1 1 0 0 0,0 0 0 0 0,1-1 0 0 0,-1 1-1 0 0,0 0 1 0 0,0 0 0 0 0,0 0 0 0 0,0 1 0 0 0,0-1 0 0 0,0 0-1 0 0,0 1 1 0 0,0-1 0 0 0,-3 1 0 0 0,2-1 72 0 0,0 1 0 0 0,0 0 0 0 0,0 1 0 0 0,0-1 0 0 0,0 0 0 0 0,0 1 0 0 0,0 0 0 0 0,0 0-1 0 0,0 0 1 0 0,0 0 0 0 0,0 0 0 0 0,0 0 0 0 0,1 1 0 0 0,-1-1 0 0 0,0 1 0 0 0,1 0 0 0 0,-1 0 0 0 0,1 0 0 0 0,0 0 0 0 0,0 0 0 0 0,0 0 0 0 0,0 1 0 0 0,0-1 0 0 0,0 1 0 0 0,0 0-1 0 0,1-1 1 0 0,0 1 0 0 0,-1 0 0 0 0,0 5 0 0 0,-2-1-100 0 0,2 1 0 0 0,-1 0 0 0 0,1 0 0 0 0,0 0 0 0 0,1 0 0 0 0,0 0 0 0 0,0 0 0 0 0,0 0-1 0 0,1 1 1 0 0,2 11 0 0 0,-1-16-176 0 0,1 0 0 0 0,0 1-1 0 0,0-1 1 0 0,0-1 0 0 0,0 1-1 0 0,0 0 1 0 0,5 4 0 0 0,-6-6-30 0 0,-1-1 1 0 0,1 0 0 0 0,0 0 0 0 0,0 0-1 0 0,0 1 1 0 0,0-1 0 0 0,0 0-1 0 0,0 0 1 0 0,0-1 0 0 0,1 1-1 0 0,-1 0 1 0 0,0 0 0 0 0,0 0 0 0 0,1-1-1 0 0,-1 1 1 0 0,0-1 0 0 0,1 1-1 0 0,-1-1 1 0 0,1 1 0 0 0,-1-1 0 0 0,1 0-1 0 0,-1 0 1 0 0,1 0 0 0 0,2 0-1 0 0,-3-2-411 0 0,-1 1-1 0 0,1-1 1 0 0,-1 0-1 0 0,1 0 1 0 0,-1 0-1 0 0,0 0 0 0 0,0 0 1 0 0,1 1-1 0 0,-1-1 1 0 0,-1 0-1 0 0,1 0 1 0 0,0 0-1 0 0,0 0 1 0 0,-1 0-1 0 0,1 0 0 0 0,-1 1 1 0 0,-1-4-1 0 0,-1-12-1990 0 0,3 11 2211 0 0</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52.564"/>
    </inkml:context>
    <inkml:brush xml:id="br0">
      <inkml:brushProperty name="width" value="0.05" units="cm"/>
      <inkml:brushProperty name="height" value="0.05" units="cm"/>
      <inkml:brushProperty name="color" value="#008C3A"/>
    </inkml:brush>
  </inkml:definitions>
  <inkml:trace contextRef="#ctx0" brushRef="#br0">0 101 40 0 0,'3'9'10809'0'0,"12"28"-8000"0"0,0-10 4267 0 0,-16-28-7053 0 0,1-1 0 0 0,0 1 0 0 0,0 0 1 0 0,0 0-1 0 0,0-1 0 0 0,0 1 0 0 0,0 0 0 0 0,0-1 0 0 0,1 1 1 0 0,-1 0-1 0 0,0 0 0 0 0,1 0 0 0 0,-1-1 0 0 0,1 1 0 0 0,-1 0 1 0 0,1 0-1 0 0,0 0 0 0 0,1-2 0 0 0,16-24 388 0 0,-17 24-349 0 0,18-29 323 0 0,13-21-235 0 0,-31 51-143 0 0,1 0-1 0 0,0 0 1 0 0,-1 0-1 0 0,1 0 1 0 0,0 0-1 0 0,0 1 1 0 0,0-1-1 0 0,0 1 1 0 0,1-1-1 0 0,-1 1 1 0 0,0 0-1 0 0,1 0 1 0 0,-1 0-1 0 0,1 0 0 0 0,-1 0 1 0 0,1 1-1 0 0,-1-1 1 0 0,5 0-1 0 0,-6 2 2 0 0,0-1-1 0 0,0 1 0 0 0,-1-1 0 0 0,1 1 1 0 0,0-1-1 0 0,-1 1 0 0 0,1 0 0 0 0,0-1 0 0 0,-1 1 1 0 0,1 0-1 0 0,-1 0 0 0 0,1-1 0 0 0,-1 1 1 0 0,1 0-1 0 0,-1 0 0 0 0,0 0 0 0 0,1 0 0 0 0,-1 0 1 0 0,0-1-1 0 0,0 1 0 0 0,0 0 0 0 0,0 0 1 0 0,0 0-1 0 0,1 0 0 0 0,-2 0 0 0 0,1 0 1 0 0,0 0-1 0 0,0 0 0 0 0,0 0 0 0 0,-1 1 0 0 0,1-1-83 0 0,0 0-1 0 0,-1 0 0 0 0,1 0 0 0 0,0 0 0 0 0,0 0 0 0 0,0 0 0 0 0,0 0 0 0 0,0 0 0 0 0,0 0 0 0 0,0 0 0 0 0,0 0 0 0 0,1 0 0 0 0,-1 0 1 0 0,0 0-1 0 0,0-1 0 0 0,1 1 0 0 0,-1 0 0 0 0,1 0 0 0 0,-1 0 0 0 0,1 0 0 0 0,-1 0 0 0 0,1 0 0 0 0,-1-1 0 0 0,1 1 0 0 0,0 0 0 0 0,0-1 0 0 0,-1 1 1 0 0,1 0-1 0 0,0-1 0 0 0,0 1 0 0 0,1 0 0 0 0,0-3-258 0 0,0 1 0 0 0,-1-1 0 0 0,1 0 0 0 0,-1 0 0 0 0,0 0 0 0 0,0 0 0 0 0,1 0 0 0 0,-1 0 0 0 0,0 0 0 0 0,-1-1 0 0 0,1 1 0 0 0,0 0 0 0 0,-1-1 0 0 0,1 1 0 0 0,-1 0 0 0 0,0-1 0 0 0,0-2 0 0 0,-2-10-6483 0 0,-11 10 677 0 0,12 4 5394 0 0</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5:53.200"/>
    </inkml:context>
    <inkml:brush xml:id="br0">
      <inkml:brushProperty name="width" value="0.05" units="cm"/>
      <inkml:brushProperty name="height" value="0.05" units="cm"/>
      <inkml:brushProperty name="color" value="#008C3A"/>
    </inkml:brush>
  </inkml:definitions>
  <inkml:trace contextRef="#ctx0" brushRef="#br0">223 1 3616 0 0,'-7'4'13344'0'0,"-23"13"-10739"0"0,17-10-2010 0 0,-1 1-1 0 0,1 0 1 0 0,1 1-1 0 0,-1 0 1 0 0,-16 18-1 0 0,28-26-597 0 0,0 0-1 0 0,-1 0 1 0 0,1 1-1 0 0,0-1 1 0 0,0 0-1 0 0,1 1 0 0 0,-1-1 1 0 0,0 1-1 0 0,0 0 1 0 0,1-1-1 0 0,-1 1 1 0 0,1-1-1 0 0,-1 1 1 0 0,1 0-1 0 0,0-1 1 0 0,0 1-1 0 0,0 0 1 0 0,-1 0-1 0 0,2-1 1 0 0,-1 1-1 0 0,0 0 1 0 0,0-1-1 0 0,0 1 1 0 0,1 0-1 0 0,0 2 1 0 0,1-1-3 0 0,0 1 1 0 0,1-1-1 0 0,-1 1 1 0 0,1-1-1 0 0,-1 0 1 0 0,1 0-1 0 0,0 0 1 0 0,0-1 0 0 0,0 1-1 0 0,6 3 1 0 0,10 5-12 0 0,1-1 0 0 0,0 0 0 0 0,24 7 0 0 0,-41-16 15 0 0,29 10-5 0 0,-23-9 32 0 0,0 1 0 0 0,0 0 0 0 0,0 0-1 0 0,-1 1 1 0 0,0 0 0 0 0,16 10 0 0 0,-65-4 541 0 0,-137 8-540 0 0,151-16-135 0 0,19-2-316 0 0,-38 0-254 0 0,28-9-2192 0 0,17 9 2479 0 0,0-1 0 0 0,0 0 0 0 0,1 0 1 0 0,-1 0-1 0 0,0 0 0 0 0,1 0 0 0 0,-1 0 0 0 0,1 0 0 0 0,0 0 0 0 0,-1 0 1 0 0,1 0-1 0 0,0 0 0 0 0,-1-1 0 0 0,1 1 0 0 0,0 0 0 0 0,0 0 0 0 0,0-1 0 0 0,-4-17-9236 0 0,4 11 7428 0 0</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6:56.316"/>
    </inkml:context>
    <inkml:brush xml:id="br0">
      <inkml:brushProperty name="width" value="0.05" units="cm"/>
      <inkml:brushProperty name="height" value="0.05" units="cm"/>
    </inkml:brush>
  </inkml:definitions>
  <inkml:trace contextRef="#ctx0" brushRef="#br0">1380 34 168 0 0,'-13'-3'6481'0'0,"12"3"-6299"0"0,1 0 1 0 0,-1 0-1 0 0,1 0 0 0 0,-1 0 0 0 0,1 0 0 0 0,-1 0 1 0 0,1 0-1 0 0,-1-1 0 0 0,1 1 0 0 0,-1 0 0 0 0,1 0 1 0 0,-1 0-1 0 0,1 0 0 0 0,-1-1 0 0 0,1 1 0 0 0,-1 0 0 0 0,1 0 1 0 0,-1-1-1 0 0,1 1 0 0 0,-1 0 0 0 0,1-1 0 0 0,0 1 1 0 0,-1-1-1 0 0,1 1 0 0 0,0 0 0 0 0,-1-1 0 0 0,1 1 1 0 0,0-1-1 0 0,0 1 0 0 0,0-1 0 0 0,-1 1 0 0 0,1-1 0 0 0,0 1 1 0 0,0-1-1 0 0,0 1 0 0 0,0-1 0 0 0,0 1 0 0 0,0-1 1 0 0,0 1-1 0 0,0-1 0 0 0,0 1 0 0 0,0-2 312 0 0,-97-12 2245 0 0,29 12-2201 0 0,-1 3 0 0 0,1 3-1 0 0,-90 17 1 0 0,-47 6 19 0 0,102-16-172 0 0,0 5 0 0 0,-172 50 0 0 0,262-62-366 0 0,1 0-1 0 0,0 2 0 0 0,0-1 0 0 0,1 2 1 0 0,0-1-1 0 0,0 2 0 0 0,0-1 1 0 0,-10 11-1 0 0,14-11-11 0 0,1-1 0 0 0,0 1 0 0 0,1 1 0 0 0,-1-1 0 0 0,2 1 1 0 0,-1 0-1 0 0,1 0 0 0 0,0 0 0 0 0,0 1 0 0 0,1-1 0 0 0,1 1 0 0 0,-3 11 0 0 0,2-5 24 0 0,0 0 0 0 0,2 0 0 0 0,-1 0 0 0 0,2 0-1 0 0,0 0 1 0 0,5 29 0 0 0,0-24-26 0 0,1 1 0 0 0,1-2-1 0 0,1 1 1 0 0,10 18 0 0 0,-6-13-26 0 0,14 43 0 0 0,19 142 84 0 0,-39-174-48 0 0,-2 1 0 0 0,-1 0 1 0 0,-2 0-1 0 0,-4 39 0 0 0,1 2-89 0 0,1-63 60 0 0,0 0 0 0 0,-2 0 0 0 0,0 0 0 0 0,-9 27 0 0 0,7-27 8 0 0,1 0 0 0 0,0 0-1 0 0,1 0 1 0 0,-1 30 0 0 0,2-11 166 0 0,-8 45 0 0 0,5-46-186 0 0,-1 48-1 0 0,6 1744-90 0 0,-2-1806 121 0 0,-1-1 0 0 0,-1 0 0 0 0,-1 0 0 0 0,0 0 0 0 0,-2 0 0 0 0,-7 16 0 0 0,-4 12 0 0 0,13-29-11 0 0,1 0 1 0 0,1-1-1 0 0,1 1 1 0 0,-1 20-1 0 0,2-16-2 0 0,-1-1 0 0 0,-6 25-1 0 0,4-24 6 0 0,1 1 0 0 0,1 0 0 0 0,1 37-1 0 0,-2 21-6 0 0,2-56 1 0 0,1-1 0 0 0,1 0 0 0 0,1 0 0 0 0,1 0 0 0 0,10 35 0 0 0,4 35 15 0 0,-14-44-28 0 0,-5 88 0 0 0,-1-86-34 0 0,6 79 1 0 0,38 88 255 0 0,-33-137-215 0 0,-3 85-1 0 0,-3-138 12 0 0,1-1-1 0 0,1 1 1 0 0,14 47-1 0 0,-11-48 9 0 0,0 1 0 0 0,-2-1-1 0 0,3 51 1 0 0,-6-54-9 0 0,1-1 1 0 0,2-1-1 0 0,0 1 1 0 0,13 36-1 0 0,3 0-26 0 0,-13-41 49 0 0,-1 1-1 0 0,0-1 1 0 0,-2 2-1 0 0,0-1 1 0 0,-1 0-1 0 0,2 36 1 0 0,-7-1 15 0 0,1 51-58 0 0,13 109 0 0 0,-4-112 31 0 0,-3-33 47 0 0,-4-41-38 0 0,9 56-1 0 0,26 134 154 0 0,-34-194-175 0 0,1 2 5 0 0,0 0 0 0 0,2 0-1 0 0,1 0 1 0 0,1-1-1 0 0,1 0 1 0 0,1-1-1 0 0,23 42 1 0 0,23 48 27 0 0,-17-52-100 0 0,89 109 1 0 0,-110-153 70 0 0,0-1 1 0 0,1-1 0 0 0,1 0-1 0 0,0-1 1 0 0,34 18 0 0 0,117 47-84 0 0,-164-77 80 0 0,243 81-46 0 0,-65-26 73 0 0,-160-48-44 0 0,-1 2 0 0 0,-1 0 0 0 0,37 25 1 0 0,-34-19 5 0 0,2-1 0 0 0,55 24 0 0 0,-6-8-76 0 0,72 0 125 0 0,-93-25 11 0 0,0-2 0 0 0,107-2-1 0 0,-92-4 0 0 0,93 10-1 0 0,-87 2 20 0 0,-5 0 0 0 0,117 3 0 0 0,-34-5-111 0 0,-79-3 67 0 0,330-3 68 0 0,-204-8-113 0 0,398 22 880 0 0,433-14-449 0 0,-707 11-396 0 0,-280-13 3 0 0,-34 0-13 0 0,0-1 1 0 0,0-1-1 0 0,1 0 1 0 0,-1-1-1 0 0,0 0 1 0 0,1 0-1 0 0,18-6 1 0 0,-30 6 26 0 0,36-2-33 0 0,186-15-22 0 0,384-15-109 0 0,-316 18 29 0 0,-47 5 92 0 0,-43 10 3 0 0,-74 11-8 0 0,8-1-1 0 0,128 6 49 0 0,-73-2-8 0 0,-144-13-5 0 0,0 3 0 0 0,0 2 0 0 0,62 15-1 0 0,-74-14-72 0 0,1-1-1 0 0,-1-2 1 0 0,43 0-1 0 0,-32-3 73 0 0,78 14-1 0 0,-76-8-59 0 0,1-2-1 0 0,0-2 1 0 0,69-5 0 0 0,-54 0 81 0 0,66 7 0 0 0,70 1 146 0 0,-120-7-168 0 0,-68 1-45 0 0,0-1-1 0 0,0-1 0 0 0,0 1 0 0 0,18-7 0 0 0,-24 7 43 0 0,-1-1-1 0 0,1 0 1 0 0,0 0 0 0 0,-1 0-1 0 0,1 0 1 0 0,-1-1-1 0 0,0 0 1 0 0,0 1 0 0 0,0-2-1 0 0,0 1 1 0 0,0 0-1 0 0,4-6 1 0 0,0 0-5 0 0,0 1-1 0 0,0 0 1 0 0,1 0-1 0 0,0 1 1 0 0,11-6-1 0 0,7-7-14 0 0,28-16-11 0 0,-48 33 35 0 0,0-1 0 0 0,-1 0 0 0 0,1 0 0 0 0,-1 0 0 0 0,1-1 0 0 0,-1 0 0 0 0,-1 0 0 0 0,1-1 0 0 0,-1 1 0 0 0,6-9 0 0 0,-5 3 45 0 0,-3 6-44 0 0,-1 0 1 0 0,1 1-1 0 0,0-1 0 0 0,0 1 1 0 0,0 0-1 0 0,0 0 1 0 0,5-4-1 0 0,-5 6 9 0 0,0 0-1 0 0,-1-1 0 0 0,1 1 1 0 0,-1 0-1 0 0,0-1 1 0 0,1 0-1 0 0,-1 0 1 0 0,-1 1-1 0 0,1-1 1 0 0,0 0-1 0 0,-1-1 1 0 0,1 1-1 0 0,-1 0 1 0 0,0 0-1 0 0,0-1 1 0 0,0 1-1 0 0,0-5 1 0 0,2-71 205 0 0,-3 66-209 0 0,-1 0 1 0 0,2 0-1 0 0,0-1 0 0 0,4-18 0 0 0,-4 24 39 0 0,1 0 0 0 0,-1 1 0 0 0,-1-1 0 0 0,0 0 0 0 0,0-11 0 0 0,-1 12-33 0 0,1 0 1 0 0,0 0-1 0 0,0 0 1 0 0,0 1-1 0 0,1-1 1 0 0,0 0-1 0 0,1 1 1 0 0,2-10 0 0 0,7-7-8 0 0,-8 19-1 0 0,0-1 0 0 0,-1 0 0 0 0,0 0 0 0 0,0 0 0 0 0,0 0 0 0 0,-1-1-1 0 0,1 1 1 0 0,-1 0 0 0 0,0-1 0 0 0,-1-5 0 0 0,0 1 11 0 0,0 1-1 0 0,1-1 1 0 0,0 0-1 0 0,0 1 1 0 0,1-1-1 0 0,0 1 0 0 0,0-1 1 0 0,1 1-1 0 0,1 0 1 0 0,-1 0-1 0 0,2 0 1 0 0,8-14-1 0 0,77-117 42 0 0,-82 127-67 0 0,-2 0 0 0 0,1-1 0 0 0,-2 1-1 0 0,0-1 1 0 0,-1-1 0 0 0,5-26 0 0 0,11-34-11 0 0,-1 31 8 0 0,-13 32 4 0 0,0 0 1 0 0,-1 0 0 0 0,5-20-1 0 0,26-73 38 0 0,-31 80-41 0 0,4-50 0 0 0,-2 3-37 0 0,-2 38 73 0 0,0-65-1 0 0,-5 96-30 0 0,-1 0 0 0 0,0 1 0 0 0,0-1 0 0 0,0 0 0 0 0,0 0 1 0 0,0 0-1 0 0,-1 1 0 0 0,1-1 0 0 0,-1 1 0 0 0,0-1 0 0 0,-2-2 0 0 0,-11-22-30 0 0,9 7 26 0 0,-1-1 0 0 0,-1 1 0 0 0,-20-36-1 0 0,23 47 14 0 0,-1-4-15 0 0,1-2 0 0 0,0 1 0 0 0,-6-30 0 0 0,-4-14-2 0 0,-52-142 12 0 0,61 175-12 0 0,1 0 1 0 0,0 0-1 0 0,2 0 1 0 0,1 0 0 0 0,1 0-1 0 0,4-42 1 0 0,-2 26 17 0 0,-5-61 0 0 0,1 70-20 0 0,-13-66-1 0 0,0 20-20 0 0,-8-88-1 0 0,15 104 34 0 0,-22-80-1 0 0,16 81-48 0 0,-8-89-137 0 0,15 88 205 0 0,2-8 18 0 0,5 47-3 0 0,-2 0 1 0 0,0 0-1 0 0,-7-26 0 0 0,-8-7-21 0 0,7 22-37 0 0,1 0-1 0 0,-6-42 1 0 0,-1 13 26 0 0,13 52-8 0 0,0-1 1 0 0,1 1-1 0 0,0-1 1 0 0,1 1 0 0 0,-1-18-1 0 0,4 3 21 0 0,-2 0-1 0 0,0 1 1 0 0,-2-1-1 0 0,-1 0 0 0 0,-1 1 1 0 0,-1 0-1 0 0,-1 0 1 0 0,-12-26-1 0 0,-39-86 0 0 0,27 72 88 0 0,-30-95 1 0 0,25 3-73 0 0,24 94-28 0 0,-27-77 0 0 0,-27-91-13 0 0,33 123 4 0 0,22 64 28 0 0,-3 1 1 0 0,-1 1-1 0 0,-30-59 1 0 0,13 45 3 0 0,10 21-26 0 0,2-1 0 0 0,2-1 1 0 0,-23-68-1 0 0,31 74 61 0 0,0 1-1 0 0,-2-1 1 0 0,-1 2-1 0 0,-1 0 1 0 0,-2 0-1 0 0,-1 2 1 0 0,-1 0 0 0 0,-1 1-1 0 0,-2 1 1 0 0,-43-42-1 0 0,-94-84 253 0 0,-15 27-247 0 0,24 18-145 0 0,104 75 140 0 0,0 2 0 0 0,-80-38 0 0 0,31 19-105 0 0,25 14 79 0 0,-2 4 0 0 0,-2 2 0 0 0,-112-27 0 0 0,22-2-52 0 0,101 36 5 0 0,-95-47 0 0 0,132 56 9 0 0,-38-18-34 0 0,-89-58 0 0 0,101 59 75 0 0,0 2-1 0 0,-2 2 0 0 0,-1 2 0 0 0,-63-17 1 0 0,35 17 97 0 0,46 11-130 0 0,0 1 0 0 0,-68-12 0 0 0,30 8 16 0 0,-156-43-27 0 0,-115-24 143 0 0,-103-6-205 0 0,-234-16 145 0 0,665 102-77 0 0,-410-31 76 0 0,296 22-279 0 0,62 1 92 0 0,-656-46 227 0 0,458 26-182 0 0,-27-11 56 0 0,108 13 36 0 0,85 18 12 0 0,-67-12 10 0 0,150 22-186 0 0,14 0 142 0 0,1 0 1 0 0,-1 0-1 0 0,1 0 1 0 0,-1 0-1 0 0,0 0 0 0 0,1-1 1 0 0,-1 0-1 0 0,-3-1 1 0 0,6 2-10 0 0,-30-4-68 0 0,17 0 47 0 0,0 1 0 0 0,-1 0 0 0 0,1 1 0 0 0,-1 1 0 0 0,-23 0 0 0 0,11 0 89 0 0,-135-9-39 0 0,-124-3 160 0 0,248 11-272 0 0,-1-2 1 0 0,-51-11-1 0 0,-6-1 109 0 0,76 12 12 0 0,-28 0-202 0 0,48-4-61 0 0,0 14 202 0 0,0-6-43 0 0,0 1-138 0 0,0 0 150 0 0</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7:25.233"/>
    </inkml:context>
    <inkml:brush xml:id="br0">
      <inkml:brushProperty name="width" value="0.05" units="cm"/>
      <inkml:brushProperty name="height" value="0.05" units="cm"/>
    </inkml:brush>
  </inkml:definitions>
  <inkml:trace contextRef="#ctx0" brushRef="#br0">50 0 700 0 0,'-49'0'-285'0'0</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8:53.893"/>
    </inkml:context>
    <inkml:brush xml:id="br0">
      <inkml:brushProperty name="width" value="0.05" units="cm"/>
      <inkml:brushProperty name="height" value="0.05" units="cm"/>
      <inkml:brushProperty name="color" value="#E71224"/>
    </inkml:brush>
  </inkml:definitions>
  <inkml:trace contextRef="#ctx0" brushRef="#br0">0 67 784 0 0,'1'-7'17028'0'0,"29"-7"-13753"0"0,-19 10-3434 0 0,0 0 0 0 0,0 1 1 0 0,0 0-1 0 0,23-3 0 0 0,5 7 179 0 0,-27 1 17 0 0,0-1 0 0 0,-1-1-1 0 0,1 0 1 0 0,-1-1 0 0 0,1 0-1 0 0,-1-1 1 0 0,19-5 0 0 0,-19 3 48 0 0,0 0 0 0 0,0 1 1 0 0,0 1-1 0 0,21-3 0 0 0,-33 6-136 0 0,0 0-1 0 0,-1 0 0 0 0,1 0 1 0 0,0 1-1 0 0,0-1 0 0 0,0 0 1 0 0,0 1-1 0 0,0-1 0 0 0,1 1 1 0 0,-1-1-1 0 0,0 1 0 0 0,1-1 1 0 0,-1 1-1 0 0,1-1 0 0 0,-1 1 1 0 0,1-1-1 0 0,0 4 0 0 0,-10 40 373 0 0,8-36-242 0 0,-2 15 112 0 0,-19 73 262 0 0,-1-34-350 0 0,-12 41-79 0 0,21-77 7 0 0,-1 4 102 0 0,16-31-142 0 0,0 1-1 0 0,0-1 1 0 0,0 0-1 0 0,0 0 1 0 0,0 1-1 0 0,0-1 1 0 0,0 0-1 0 0,0 0 1 0 0,0 1-1 0 0,0-1 1 0 0,0 0-1 0 0,0 0 1 0 0,-1 1 0 0 0,1-1-1 0 0,0 0 1 0 0,0 0-1 0 0,0 0 1 0 0,0 1-1 0 0,0-1 1 0 0,0 0-1 0 0,-1 0 1 0 0,1 0-1 0 0,0 0 1 0 0,0 1 0 0 0,0-1-1 0 0,0 0 1 0 0,-1 0-1 0 0,1 0 1 0 0,0 0-1 0 0,0 0 1 0 0,-1 0-1 0 0,1 1 1 0 0,0-1-1 0 0,0 0 1 0 0,0 0 0 0 0,-1 0-1 0 0,1 0 1 0 0,0 0-1 0 0,0 0 1 0 0,-1 0-1 0 0,1 0 1 0 0,0 0-1 0 0,6-3-362 0 0,62-16 1094 0 0,-56 18-509 0 0,1 0 1 0 0,-1 1-1 0 0,0 0 0 0 0,0 1 0 0 0,0 0 0 0 0,0 1 0 0 0,0 1 0 0 0,-1-1 0 0 0,1 2 1 0 0,-1 0-1 0 0,17 8 0 0 0,-24-10-181 0 0,1 0 0 0 0,-1 0 0 0 0,0-1 0 0 0,1 1 0 0 0,-1-1 0 0 0,1 0 1 0 0,0 0-1 0 0,-1-1 0 0 0,1 1 0 0 0,0-1 0 0 0,0 0 0 0 0,-1 0 0 0 0,8-2 0 0 0,-12 3-112 0 0,-1-1 0 0 0,1 0 0 0 0,-1 0 0 0 0,1 0 0 0 0,0 0 0 0 0,-1 0 0 0 0,1 0 0 0 0,-1 0 0 0 0,1 0 0 0 0,-1 0 1 0 0,1 0-1 0 0,-1 0 0 0 0,1 0 0 0 0,-1 0 0 0 0,1 0 0 0 0,-1 0 0 0 0,1 0 0 0 0,-1 0 0 0 0,1-1 0 0 0,0 1 0 0 0,-1 0 0 0 0,1 0 0 0 0,-1 0 0 0 0,1-1 0 0 0,0 1 0 0 0,-1 0 0 0 0,1-1 0 0 0,0 1 0 0 0,-1 0 0 0 0,1-1 0 0 0,0 1 0 0 0,-1-1 0 0 0,1 1 0 0 0,0 0 0 0 0,0-1 0 0 0,-1 1 0 0 0,1-1 0 0 0,0 1 0 0 0,0-1 0 0 0,0 1 0 0 0,0-1 0 0 0,0 1 0 0 0,0 0 0 0 0,0-1 0 0 0,0 1 0 0 0,0-1 0 0 0,0 1 0 0 0,0-1 1 0 0,0 1-1 0 0,0-1 0 0 0,0 1 0 0 0,0-1 0 0 0,0 1 0 0 0,0-1 0 0 0,1 1 0 0 0,-1-1 0 0 0,0 1 0 0 0,1-1 0 0 0,-5 3-747 0 0,-18 11-3099 0 0,7-3-3750 0 0,7-5 1479 0 0</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8:54.779"/>
    </inkml:context>
    <inkml:brush xml:id="br0">
      <inkml:brushProperty name="width" value="0.05" units="cm"/>
      <inkml:brushProperty name="height" value="0.05" units="cm"/>
      <inkml:brushProperty name="color" value="#E71224"/>
    </inkml:brush>
  </inkml:definitions>
  <inkml:trace contextRef="#ctx0" brushRef="#br0">16 47 3440 0 0,'-9'-12'11349'0'0,"2"4"-7953"0"0,25 5-1717 0 0,96-8 1143 0 0,-31 2-2381 0 0,-24 6-479 0 0,-59 3 23 0 0,-22 8-2443 0 0,8-3-4601 0 0,50-16-6498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1:37.108"/>
    </inkml:context>
    <inkml:brush xml:id="br0">
      <inkml:brushProperty name="width" value="0.05" units="cm"/>
      <inkml:brushProperty name="height" value="0.05" units="cm"/>
    </inkml:brush>
  </inkml:definitions>
  <inkml:trace contextRef="#ctx0" brushRef="#br0">10 113 1004 0 0,'0'0'3804'0'0,"-9"8"1281"0"0,9 46 1371 0 0,6-122-4211 0 0,-6 63-2214 0 0,1 1 0 0 0,-1 0-1 0 0,1-1 1 0 0,0 1 0 0 0,1 0-1 0 0,-1-1 1 0 0,1 1 0 0 0,-1 0-1 0 0,1 0 1 0 0,0 0 0 0 0,1 0-1 0 0,-1 1 1 0 0,1-1 0 0 0,0 1-1 0 0,0-1 1 0 0,0 1 0 0 0,0 0-1 0 0,4-3 1 0 0,-6 6-22 0 0,-1 0 1 0 0,1 0-1 0 0,0 0 0 0 0,0 1 0 0 0,-1-1 0 0 0,1 0 1 0 0,0 0-1 0 0,-1 0 0 0 0,1 1 0 0 0,0-1 1 0 0,-1 0-1 0 0,1 1 0 0 0,0-1 0 0 0,-1 0 0 0 0,1 1 1 0 0,0-1-1 0 0,-1 1 0 0 0,1-1 0 0 0,-1 1 0 0 0,1 0 1 0 0,-1-1-1 0 0,0 1 0 0 0,1-1 0 0 0,-1 1 1 0 0,1 0-1 0 0,-1 0 0 0 0,17 28 188 0 0,-6-9-213 0 0,-10-19 19 0 0,0 0-1 0 0,-1 0 1 0 0,1 1-1 0 0,0-1 1 0 0,0 0-1 0 0,0 0 1 0 0,0 0-1 0 0,0 0 1 0 0,0 0 0 0 0,0 0-1 0 0,0-1 1 0 0,0 1-1 0 0,1 0 1 0 0,-1 0-1 0 0,3 0 1 0 0,4-17 255 0 0,-7 10-234 0 0,2-7-95 0 0,-1-1 1 0 0,0 1 0 0 0,0-21-1 0 0,-2 34 62 0 0,0 0-1 0 0,0-1 0 0 0,0 1 0 0 0,0-1 0 0 0,0 1 0 0 0,0 0 1 0 0,0-1-1 0 0,0 1 0 0 0,0 0 0 0 0,0-1 0 0 0,0 1 0 0 0,0 0 1 0 0,0-1-1 0 0,0 1 0 0 0,1 0 0 0 0,-1-1 0 0 0,0 1 0 0 0,0 0 0 0 0,0 0 1 0 0,1-1-1 0 0,-1 1 0 0 0,0 0 0 0 0,0 0 0 0 0,1-1 0 0 0,-1 1 1 0 0,0 0-1 0 0,0 0 0 0 0,1 0 0 0 0,-1-1 0 0 0,0 1 0 0 0,1 0 1 0 0,-1 0-1 0 0,0 0 0 0 0,1 0 0 0 0,-1 0 0 0 0,0 0 0 0 0,1 0 0 0 0,17 4-105 0 0,12 15 218 0 0,13 11 66 0 0,-37-27-144 0 0,-1-1-1 0 0,0 1 1 0 0,0 0 0 0 0,0 0-1 0 0,0 1 1 0 0,-1 0-1 0 0,1-1 1 0 0,-1 2 0 0 0,0-1-1 0 0,0 0 1 0 0,-1 1-1 0 0,1 0 1 0 0,-1 0 0 0 0,0 0-1 0 0,0 0 1 0 0,-1 0-1 0 0,1 0 1 0 0,-1 1 0 0 0,2 9-1 0 0,5 84-1057 0 0,-14-92-1765 0 0</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09.826"/>
    </inkml:context>
    <inkml:brush xml:id="br0">
      <inkml:brushProperty name="width" value="0.05" units="cm"/>
      <inkml:brushProperty name="height" value="0.05" units="cm"/>
      <inkml:brushProperty name="color" value="#E71224"/>
    </inkml:brush>
  </inkml:definitions>
  <inkml:trace contextRef="#ctx0" brushRef="#br0">1 35 3860 0 0,'0'0'8817'0'0,"17"-9"-6834"0"0,42-5-143 0 0,0 10-1910 0 0,-58 4 85 0 0,53-8-1930 0 0,-54 9 1902 0 0,0-1-1 0 0,0 0 1 0 0,0 0-1 0 0,0 0 1 0 0,0 0-1 0 0,0 0 1 0 0,0 0-1 0 0,0 0 1 0 0,0 0-1 0 0,0 0 1 0 0,-1 0-1 0 0,1 0 1 0 0,0 0-1 0 0,0 0 1 0 0,0 0-1 0 0,0 1 1 0 0,0-1-1 0 0,0 0 1 0 0,0 0-1 0 0,0 0 1 0 0,0 0-1 0 0,0 0 1 0 0,0 0-1 0 0,0 0 1 0 0,0 0-1 0 0,0 0 1 0 0,0 0 0 0 0,0 0-1 0 0,0 1 1 0 0,0-1-1 0 0,0 0 1 0 0,0 0-1 0 0,0 0 1 0 0,0 0-1 0 0,0 0 1 0 0,0 0-1 0 0,1 0 1 0 0,-1 0-1 0 0,0 0 1 0 0,0 0-1 0 0,0 0 1 0 0,0 0-1 0 0,0 0 1 0 0,0 1-1 0 0,0-1 1 0 0,0 0-1 0 0,0 0 1 0 0,0 0-1 0 0,0 0 1 0 0,0 0-1 0 0,0 0 1 0 0,0 0-1 0 0,1 0 1 0 0,-1 0-1 0 0,0 0 1 0 0,0 0 0 0 0,0 0-1 0 0</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12.702"/>
    </inkml:context>
    <inkml:brush xml:id="br0">
      <inkml:brushProperty name="width" value="0.05" units="cm"/>
      <inkml:brushProperty name="height" value="0.05" units="cm"/>
      <inkml:brushProperty name="color" value="#E71224"/>
    </inkml:brush>
  </inkml:definitions>
  <inkml:trace contextRef="#ctx0" brushRef="#br0">223 57 8977 0 0,'0'-6'12123'0'0,"-4"-17"-12130"0"0,-1 21-2 0 0,1-1-1 0 0,-1 1 0 0 0,1 0 1 0 0,-1 0-1 0 0,0 0 0 0 0,0 1 0 0 0,1-1 1 0 0,-1 1-1 0 0,0 0 0 0 0,0 1 1 0 0,0-1-1 0 0,-1 1 0 0 0,1 0 1 0 0,0 0-1 0 0,0 1 0 0 0,0 0 1 0 0,0 0-1 0 0,0 0 0 0 0,0 0 1 0 0,1 1-1 0 0,-6 1 0 0 0,2 0 18 0 0,1 0 0 0 0,-1 0 0 0 0,1 1 0 0 0,0-1 0 0 0,0 2 0 0 0,1-1 0 0 0,-1 1 0 0 0,1 0 0 0 0,0 0 0 0 0,0 1 0 0 0,0-1 0 0 0,1 1 0 0 0,-6 9 0 0 0,9-12-20 0 0,1 0 1 0 0,0 0-1 0 0,0 0 0 0 0,0 0 1 0 0,0 0-1 0 0,0 0 0 0 0,1 0 1 0 0,-1 1-1 0 0,1-1 1 0 0,0 0-1 0 0,0 1 0 0 0,0-1 1 0 0,0 0-1 0 0,1 0 0 0 0,-1 1 1 0 0,1-1-1 0 0,0 0 0 0 0,0 0 1 0 0,0 0-1 0 0,0 0 1 0 0,1 0-1 0 0,-1 0 0 0 0,1 0 1 0 0,0 0-1 0 0,2 3 0 0 0,-1-3-18 0 0,-1 0 0 0 0,1 1-1 0 0,0-1 1 0 0,0 0 0 0 0,1 0-1 0 0,-1-1 1 0 0,1 1 0 0 0,-1-1-1 0 0,1 1 1 0 0,0-1 0 0 0,0 0-1 0 0,0-1 1 0 0,0 1 0 0 0,0-1-1 0 0,0 1 1 0 0,0-1 0 0 0,1-1 0 0 0,7 2-1 0 0,-8-3-40 0 0,0 0 0 0 0,-1 0-1 0 0,1 0 1 0 0,-1 0 0 0 0,0-1-1 0 0,1 1 1 0 0,-1-1-1 0 0,0 0 1 0 0,0 0 0 0 0,0 0-1 0 0,0 0 1 0 0,0-1 0 0 0,-1 1-1 0 0,1-1 1 0 0,-1 0 0 0 0,1 0-1 0 0,-1 0 1 0 0,3-4 0 0 0,32-59-561 0 0,-31 54 759 0 0,-1 0 1 0 0,0-1 0 0 0,-1 0 0 0 0,-1 0 0 0 0,0 0 0 0 0,2-19-1 0 0,-6 46-69 0 0,-1 0-1 0 0,0 0 1 0 0,-5 17 0 0 0,-4 23 686 0 0,-10 152 2602 0 0,6-125-2915 0 0,15-80-636 0 0,-1-2-126 0 0,0 0-1 0 0,1 1 0 0 0,-1-1 0 0 0,0 0 0 0 0,0 1 0 0 0,1-1 0 0 0,-1 0 0 0 0,0 0 0 0 0,1 0 0 0 0,-1 0 0 0 0,1 1 0 0 0,-1-1 0 0 0,1 0 1 0 0,-1 0-1 0 0,1 0 0 0 0,0 0 0 0 0,0 0 0 0 0,-1 0 0 0 0,1 0 0 0 0,0 0 0 0 0,0 0 0 0 0,0 0 0 0 0,0-1 0 0 0,0 1 0 0 0,0 0 0 0 0,0 0 0 0 0,1 0 1 0 0,-1 0-1 0 0,0 0 0 0 0,1-1 0 0 0,-1-5-4192 0 0,0-10-3918 0 0</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13.103"/>
    </inkml:context>
    <inkml:brush xml:id="br0">
      <inkml:brushProperty name="width" value="0.05" units="cm"/>
      <inkml:brushProperty name="height" value="0.05" units="cm"/>
      <inkml:brushProperty name="color" value="#E71224"/>
    </inkml:brush>
  </inkml:definitions>
  <inkml:trace contextRef="#ctx0" brushRef="#br0">42 0 5917 0 0,'-3'13'9141'0'0,"-5"4"-4880"0"0,-23 24-3129 0 0</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13.804"/>
    </inkml:context>
    <inkml:brush xml:id="br0">
      <inkml:brushProperty name="width" value="0.05" units="cm"/>
      <inkml:brushProperty name="height" value="0.05" units="cm"/>
      <inkml:brushProperty name="color" value="#E71224"/>
    </inkml:brush>
  </inkml:definitions>
  <inkml:trace contextRef="#ctx0" brushRef="#br0">62 0 5428 0 0,'-8'2'9679'0'0,"-10"4"-7755"0"0,15-4-1852 0 0,0-1 0 0 0,0 1 0 0 0,1-1 0 0 0,-1 1 0 0 0,1 0 1 0 0,-1 0-1 0 0,1 0 0 0 0,0 0 0 0 0,-1 1 0 0 0,1-1 0 0 0,0 1 0 0 0,1-1 0 0 0,-4 5 0 0 0,5-6-46 0 0,0 1 0 0 0,0-1 0 0 0,0 1-1 0 0,0-1 1 0 0,1 0 0 0 0,-1 1 0 0 0,0-1 0 0 0,1 0-1 0 0,-1 0 1 0 0,0 1 0 0 0,1-1 0 0 0,0 0 0 0 0,-1 0-1 0 0,1 1 1 0 0,0-1 0 0 0,-1 0 0 0 0,1 0 0 0 0,0 0-1 0 0,0 0 1 0 0,0 0 0 0 0,0 0 0 0 0,0 0 0 0 0,0-1-1 0 0,0 1 1 0 0,0 0 0 0 0,1 0 0 0 0,-1-1 0 0 0,0 1-1 0 0,0-1 1 0 0,1 1 0 0 0,1 0 0 0 0,27 13 42 0 0,-14-7 88 0 0,-1 1-1 0 0,25 15 1 0 0,-36-20-128 0 0,0 0-1 0 0,-1 0 1 0 0,1 1-1 0 0,-1-1 1 0 0,1 1 0 0 0,-1 0-1 0 0,0 0 1 0 0,-1 0 0 0 0,1 0-1 0 0,-1 0 1 0 0,1 0 0 0 0,-1 1-1 0 0,2 9 1 0 0,-3-11 54 0 0,-1 0 1 0 0,0 0-1 0 0,-1 0 0 0 0,1 0 1 0 0,0 0-1 0 0,-1 0 0 0 0,0 0 1 0 0,0 0-1 0 0,0 0 0 0 0,0 0 1 0 0,0 0-1 0 0,-1-1 0 0 0,1 1 1 0 0,-1 0-1 0 0,1-1 0 0 0,-1 1 1 0 0,0-1-1 0 0,0 0 0 0 0,0 0 1 0 0,-1 1-1 0 0,1-1 0 0 0,-4 2 1 0 0,-6 6 62 0 0,-1 0 1 0 0,-24 13 0 0 0,36-22-185 0 0,-1 0 0 0 0,1 0 0 0 0,0 0 0 0 0,0-1 0 0 0,0 1 0 0 0,-1 0 0 0 0,1-1 0 0 0,0 1 1 0 0,-1-1-1 0 0,1 0 0 0 0,-1 1 0 0 0,1-1 0 0 0,0 0 0 0 0,-1 0 0 0 0,1 0 0 0 0,-1 0 0 0 0,1 0 0 0 0,-1 0 0 0 0,1 0 1 0 0,0-1-1 0 0,-1 1 0 0 0,1 0 0 0 0,0-1 0 0 0,-1 1 0 0 0,1-1 0 0 0,-3-1 0 0 0,3 1-466 0 0,0-1-1 0 0,-1 0 1 0 0,1 0-1 0 0,0 1 0 0 0,0-1 1 0 0,0 0-1 0 0,0 0 1 0 0,1 0-1 0 0,-1 0 1 0 0,0 0-1 0 0,1 0 1 0 0,0 0-1 0 0,-1 0 1 0 0,1 0-1 0 0,0 0 1 0 0,0 0-1 0 0,0-3 0 0 0,0-5-5333 0 0</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14.254"/>
    </inkml:context>
    <inkml:brush xml:id="br0">
      <inkml:brushProperty name="width" value="0.05" units="cm"/>
      <inkml:brushProperty name="height" value="0.05" units="cm"/>
      <inkml:brushProperty name="color" value="#E71224"/>
    </inkml:brush>
  </inkml:definitions>
  <inkml:trace contextRef="#ctx0" brushRef="#br0">0 53 4880 0 0,'0'0'8675'0'0,"42"-5"-3997"0"0,-20 0-4126 0 0,0-1-1 0 0,-1-2 1 0 0,30-13-1 0 0,-32 13-569 0 0</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15.853"/>
    </inkml:context>
    <inkml:brush xml:id="br0">
      <inkml:brushProperty name="width" value="0.05" units="cm"/>
      <inkml:brushProperty name="height" value="0.05" units="cm"/>
      <inkml:brushProperty name="color" value="#E71224"/>
    </inkml:brush>
  </inkml:definitions>
  <inkml:trace contextRef="#ctx0" brushRef="#br0">1 442 8233 0 0,'3'-5'8337'0'0,"13"-18"-7245"0"0,6-9-1103 0 0,-2 6 223 0 0,-1-1 0 0 0,-1-1 0 0 0,-2-1-1 0 0,0 0 1 0 0,12-36 0 0 0,-22 44-46 0 0,-1 0 0 0 0,-1 1 0 0 0,0-2 1 0 0,-2 1-1 0 0,0-40 0 0 0,-2 61-165 0 0,0-1-1 0 0,0 1 1 0 0,0 0 0 0 0,0-1-1 0 0,0 1 1 0 0,1-1 0 0 0,-1 1-1 0 0,-1 0 1 0 0,1-1 0 0 0,0 1-1 0 0,0-1 1 0 0,0 1 0 0 0,0 0-1 0 0,0-1 1 0 0,0 1 0 0 0,0 0-1 0 0,0-1 1 0 0,-1 1-1 0 0,1 0 1 0 0,0-1 0 0 0,0 1-1 0 0,0 0 1 0 0,-1-1 0 0 0,1 1-1 0 0,0 0 1 0 0,0 0 0 0 0,-1-1-1 0 0,1 1 1 0 0,0 0 0 0 0,-1 0-1 0 0,1 0 1 0 0,0-1 0 0 0,-1 1-1 0 0,1 0 1 0 0,0 0 0 0 0,-1 0-1 0 0,0 0 1 0 0,-14 7-311 0 0,-9 16-108 0 0,17-13 438 0 0,1 1 0 0 0,0 0-1 0 0,0 0 1 0 0,1 0 0 0 0,0 1 0 0 0,1 0 0 0 0,1 0 0 0 0,0 0 0 0 0,-1 14 0 0 0,-14 41 413 0 0,12-46-77 0 0,1 1 0 0 0,1 0 0 0 0,0 0 0 0 0,0 45 0 0 0,4 18-283 0 0,0-85-180 0 0,-4-37-2315 0 0,6 31 2381 0 0,-1 1 1 0 0,1-1-1 0 0,1 1 1 0 0,-1-1-1 0 0,1 1 1 0 0,0 0-1 0 0,0 0 1 0 0,0 0-1 0 0,1 1 1 0 0,0-1-1 0 0,0 1 1 0 0,0-1-1 0 0,0 1 1 0 0,1 1-1 0 0,0-1 1 0 0,-1 1-1 0 0,1 0 1 0 0,0 0-1 0 0,1 0 1 0 0,-1 0-1 0 0,0 1 1 0 0,1 0-1 0 0,0 0 1 0 0,-1 1-1 0 0,10-2 1 0 0,-15 3 77 0 0,1 0 0 0 0,-1 0 0 0 0,1 0-1 0 0,-1 0 1 0 0,1 0 0 0 0,-1 0 0 0 0,1 0 0 0 0,-1 1 0 0 0,1-1 0 0 0,-1 0-1 0 0,1 0 1 0 0,-1 0 0 0 0,1 1 0 0 0,-1-1 0 0 0,1 0 0 0 0,-1 1 0 0 0,1-1 0 0 0,-1 0-1 0 0,0 1 1 0 0,1-1 0 0 0,-1 0 0 0 0,0 1 0 0 0,1-1 0 0 0,-1 1 0 0 0,0-1-1 0 0,1 1 1 0 0,-1-1 0 0 0,0 1 0 0 0,0-1 0 0 0,0 1 0 0 0,1-1 0 0 0,-1 1-1 0 0,-2 24 916 0 0,-19 31 139 0 0,17-46-977 0 0,3-8-76 0 0,1 0-1 0 0,-1 1 1 0 0,1-1 0 0 0,-1 0 0 0 0,1 0 0 0 0,0 0-1 0 0,0 1 1 0 0,0-1 0 0 0,0 0 0 0 0,0 0-1 0 0,1 1 1 0 0,-1-1 0 0 0,1 0 0 0 0,-1 0-1 0 0,1 0 1 0 0,0 0 0 0 0,0 0 0 0 0,0 0-1 0 0,0 0 1 0 0,0 0 0 0 0,0 0 0 0 0,1 0-1 0 0,-1 0 1 0 0,0-1 0 0 0,1 1 0 0 0,0 0 0 0 0,-1-1-1 0 0,1 0 1 0 0,0 1 0 0 0,0-1 0 0 0,0 0-1 0 0,0 0 1 0 0,0 0 0 0 0,0 0 0 0 0,0 0-1 0 0,0 0 1 0 0,0-1 0 0 0,0 1 0 0 0,0-1-1 0 0,1 1 1 0 0,-1-1 0 0 0,0 0 0 0 0,3 0-1 0 0,-4 0-94 0 0,0 0 0 0 0,0 0 0 0 0,0 0 0 0 0,-1 0 0 0 0,1 0 0 0 0,0 0 0 0 0,0 0 0 0 0,0 0 0 0 0,0-1 0 0 0,0 1 0 0 0,0 0 0 0 0,0 0 0 0 0,0-1 0 0 0,0 1 0 0 0,0-1 0 0 0,-1 1 0 0 0,1-1 0 0 0,0 1 0 0 0,0-1 0 0 0,0 0 0 0 0,-1 1 0 0 0,1-1 0 0 0,0 0 0 0 0,-1 0 0 0 0,1 1 0 0 0,-1-1 0 0 0,1 0 0 0 0,0-1 0 0 0,0-8-3516 0 0,-4-2-3306 0 0</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16.746"/>
    </inkml:context>
    <inkml:brush xml:id="br0">
      <inkml:brushProperty name="width" value="0.05" units="cm"/>
      <inkml:brushProperty name="height" value="0.05" units="cm"/>
      <inkml:brushProperty name="color" value="#E71224"/>
    </inkml:brush>
  </inkml:definitions>
  <inkml:trace contextRef="#ctx0" brushRef="#br0">0 79 104 0 0,'5'-2'17643'0'0,"2"-1"-14706"0"0,4-4-2141 0 0,-7-1-372 0 0,0 0 0 0 0,1 0 0 0 0,0 0 0 0 0,8-8 0 0 0,-13 16-411 0 0,0-1-1 0 0,0 1 1 0 0,1 0-1 0 0,-1-1 1 0 0,0 1-1 0 0,0-1 1 0 0,1 1-1 0 0,-1 0 1 0 0,0-1-1 0 0,1 1 1 0 0,-1 0-1 0 0,0-1 1 0 0,1 1-1 0 0,-1 0 1 0 0,0-1-1 0 0,1 1 1 0 0,-1 0-1 0 0,1 0 1 0 0,-1 0-1 0 0,1-1 1 0 0,-1 1-1 0 0,0 0 1 0 0,1 0-1 0 0,-1 0 1 0 0,1 0-1 0 0,-1 0 1 0 0,1 0-1 0 0,-1 0 1 0 0,1 0-1 0 0,-1 0 1 0 0,1 0-1 0 0,-1 0 1 0 0,1 0-1 0 0,-1 0 1 0 0,1 0-1 0 0,-1 1 1 0 0,0-1-1 0 0,1 0 1 0 0,11 18 38 0 0,-3-1 1 0 0,-6-16-38 0 0,-1 0 1 0 0,1 1-1 0 0,0-1 1 0 0,0 0-1 0 0,-1-1 1 0 0,1 1-1 0 0,0 0 1 0 0,0-1-1 0 0,0 1 0 0 0,0-1 1 0 0,0 0-1 0 0,0 0 1 0 0,0 0-1 0 0,0-1 1 0 0,0 1-1 0 0,0-1 1 0 0,-1 1-1 0 0,6-3 1 0 0,-7 3-9 0 0,8-22-270 0 0,-9 21 241 0 0,0 0-1 0 0,-1 0 1 0 0,1 0-1 0 0,0-1 1 0 0,0 1-1 0 0,0 0 1 0 0,1 0-1 0 0,-1 0 1 0 0,0 0-1 0 0,0 0 1 0 0,1-1-1 0 0,-1 1 1 0 0,0 0-1 0 0,1 0 1 0 0,-1 0-1 0 0,1 0 1 0 0,0 0-1 0 0,-1 0 1 0 0,1 0 0 0 0,0 0-1 0 0,0 1 1 0 0,-1-1-1 0 0,1 0 1 0 0,0 0-1 0 0,0 1 1 0 0,2-2-1 0 0,-1 1 43 0 0,-1 1-1 0 0,1 0 1 0 0,0 0 0 0 0,0 0-1 0 0,0 0 1 0 0,0 0 0 0 0,-1 0-1 0 0,1 0 1 0 0,0 1 0 0 0,0-1-1 0 0,-1 1 1 0 0,1-1 0 0 0,0 1-1 0 0,0 0 1 0 0,1 1 0 0 0,9 5 136 0 0,0 0-1 0 0,-1 1 1 0 0,15 13 0 0 0,-21-17 55 0 0,1 1-869 0 0,-11-3-1128 0 0</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26.011"/>
    </inkml:context>
    <inkml:brush xml:id="br0">
      <inkml:brushProperty name="width" value="0.05" units="cm"/>
      <inkml:brushProperty name="height" value="0.05" units="cm"/>
      <inkml:brushProperty name="color" value="#E71224"/>
    </inkml:brush>
  </inkml:definitions>
  <inkml:trace contextRef="#ctx0" brushRef="#br0">120 23 1420 0 0,'-4'0'11738'0'0,"-5"-2"-6915"0"0,-15-1-4252 0 0,-28 99 578 0 0,48-85-1013 0 0,-1 0-1 0 0,2 0 1 0 0,-1 0-1 0 0,1 1 1 0 0,1 0-1 0 0,0-1 1 0 0,0 16-1 0 0,0-4-97 0 0,1-20-26 0 0,0 0 1 0 0,1-1-1 0 0,-1 1 1 0 0,1 0-1 0 0,0 0 1 0 0,0-1-1 0 0,-1 1 1 0 0,2 0-1 0 0,-1 0 1 0 0,0-1-1 0 0,1 1 1 0 0,-1 0-1 0 0,1-1 0 0 0,0 1 1 0 0,0 0-1 0 0,0-1 1 0 0,0 1-1 0 0,0-1 1 0 0,0 0-1 0 0,1 1 1 0 0,-1-1-1 0 0,3 2 1 0 0,0-1 0 0 0,-1 0 1 0 0,1 0-1 0 0,0-1 1 0 0,0 0-1 0 0,0 1 0 0 0,1-1 1 0 0,-1-1-1 0 0,1 1 1 0 0,-1-1-1 0 0,1 0 0 0 0,-1 0 1 0 0,1 0-1 0 0,-1 0 1 0 0,1-1-1 0 0,0 0 0 0 0,-1 0 1 0 0,1 0-1 0 0,0-1 1 0 0,-1 1-1 0 0,1-1 0 0 0,0 0 1 0 0,5-3-1 0 0,2-1-103 0 0,0 0-1 0 0,0 0 1 0 0,0-2-1 0 0,-1 1 1 0 0,0-2-1 0 0,18-15 1 0 0,-26 20 65 0 0,-1 0 1 0 0,0 0 0 0 0,0 0 0 0 0,0-1 0 0 0,0 1-1 0 0,0-1 1 0 0,-1 1 0 0 0,0-1 0 0 0,1 1 0 0 0,-1-1-1 0 0,-1 0 1 0 0,1 0 0 0 0,0 1 0 0 0,-1-1 0 0 0,0 0-1 0 0,0-6 1 0 0,0 1 2 0 0,-1-1-1 0 0,0 1 1 0 0,0-1-1 0 0,-1 1 0 0 0,-4-14 1 0 0,0 7-91 0 0,4 7 106 0 0,-1 0 1 0 0,0 1-1 0 0,-1-1 1 0 0,0 1-1 0 0,0 0 0 0 0,-1 0 1 0 0,1 0-1 0 0,-2 1 1 0 0,1-1-1 0 0,-13-11 1 0 0,17 18-5 0 0,0 0 0 0 0,0 0 0 0 0,-1 0 0 0 0,1 0 0 0 0,0 0 0 0 0,0 0 0 0 0,0 1 0 0 0,-1-1 1 0 0,1 0-1 0 0,0 1 0 0 0,-1-1 0 0 0,1 1 0 0 0,-1 0 0 0 0,1-1 0 0 0,-1 1 0 0 0,1 0 1 0 0,-1 0-1 0 0,1 0 0 0 0,0 0 0 0 0,-1 0 0 0 0,1 0 0 0 0,-1 0 0 0 0,1 0 0 0 0,-3 1 0 0 0,-28 24-1356 0 0,28-21 1256 0 0,-10 11-678 0 0,11-12 341 0 0,0 1 0 0 0,0-1 0 0 0,-1 1 0 0 0,1-1 0 0 0,-1 0 0 0 0,0-1 0 0 0,-7 5 0 0 0</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27.656"/>
    </inkml:context>
    <inkml:brush xml:id="br0">
      <inkml:brushProperty name="width" value="0.05" units="cm"/>
      <inkml:brushProperty name="height" value="0.05" units="cm"/>
      <inkml:brushProperty name="color" value="#E71224"/>
    </inkml:brush>
  </inkml:definitions>
  <inkml:trace contextRef="#ctx0" brushRef="#br0">1 449 3504 0 0,'5'2'11348'0'0,"7"-8"-8890"0"0,8-8-2533 0 0,5-13 495 0 0,0-1 0 0 0,29-45 0 0 0,-25 32-129 0 0,-18 26-260 0 0,-1 0 0 0 0,-1-1-1 0 0,0 0 1 0 0,-1 0-1 0 0,7-20 1 0 0,-13 27-129 0 0,1 1-1 0 0,-1 0 0 0 0,0-1 1 0 0,-1 1-1 0 0,0-1 1 0 0,0 1-1 0 0,-1-1 1 0 0,0 0-1 0 0,0 1 1 0 0,-1-1-1 0 0,-1 0 0 0 0,-3-13 1 0 0,5 21 118 0 0,0 0 0 0 0,0 0 0 0 0,0 0 0 0 0,0 0 0 0 0,0 0 0 0 0,-1 0 0 0 0,1 0 0 0 0,0 0 0 0 0,-1 0 0 0 0,1 0 0 0 0,0 1 0 0 0,-1-1 0 0 0,1 0 0 0 0,-1 0 0 0 0,0 0 0 0 0,1 1 0 0 0,-1-1-1 0 0,1 0 1 0 0,-1 1 0 0 0,0-1 0 0 0,0 1 0 0 0,1-1 0 0 0,-1 0 0 0 0,0 1 0 0 0,0 0 0 0 0,0-1 0 0 0,0 1 0 0 0,1-1 0 0 0,-1 1 0 0 0,0 0 0 0 0,0 0 0 0 0,0 0 0 0 0,0-1 0 0 0,0 1 0 0 0,0 0 0 0 0,0 0 0 0 0,0 0 0 0 0,0 0 0 0 0,0 1 0 0 0,0-1 0 0 0,0 0 0 0 0,0 0 0 0 0,1 0 0 0 0,-1 1 0 0 0,0-1 0 0 0,0 0 0 0 0,0 1 0 0 0,0-1 0 0 0,1 1 0 0 0,-1-1 0 0 0,0 1 0 0 0,0 0 0 0 0,1-1 0 0 0,-1 1 0 0 0,0 0-1 0 0,1-1 1 0 0,-1 1 0 0 0,0 0 0 0 0,1 0 0 0 0,0-1 0 0 0,-1 1 0 0 0,0 1 0 0 0,-4 4 73 0 0,1 0 0 0 0,0 1 0 0 0,0 0 0 0 0,0-1 0 0 0,1 1 0 0 0,-4 11 0 0 0,-5 31 823 0 0,-9 85-1 0 0,18-102-804 0 0,0 4 117 0 0,-2-1 0 0 0,-11 39 0 0 0,16-71-266 0 0,-1-1 0 0 0,0 1 0 0 0,0-1 0 0 0,0 1 0 0 0,0-1-1 0 0,0 0 1 0 0,0 1 0 0 0,-1-1 0 0 0,1 0 0 0 0,-1 0 0 0 0,1 0 0 0 0,-1 0 0 0 0,0 0 0 0 0,-2 1 0 0 0,3-3-61 0 0,1-40-1445 0 0,2 34 1518 0 0,-1-1 0 0 0,1 1 0 0 0,0 0 0 0 0,1 0 0 0 0,-1 0 0 0 0,1 0 0 0 0,0 0 0 0 0,1 1 0 0 0,-1-1 0 0 0,1 1 0 0 0,0 0 0 0 0,1 0 0 0 0,-1 0 0 0 0,1 1 0 0 0,0-1 0 0 0,0 1 0 0 0,0 1 0 0 0,1-1 0 0 0,-1 1 0 0 0,8-4 0 0 0,-12 7 42 0 0,0-1 0 0 0,0 1 0 0 0,0-1 0 0 0,0 1 0 0 0,0 0 0 0 0,1 0 0 0 0,-1 0 0 0 0,0 0 0 0 0,0 0 0 0 0,0 0 0 0 0,0 0 0 0 0,0 0 0 0 0,0 0 0 0 0,0 0 0 0 0,0 0-1 0 0,0 1 1 0 0,0-1 0 0 0,0 0 0 0 0,0 1 0 0 0,0-1 0 0 0,0 1 0 0 0,0-1 0 0 0,0 1 0 0 0,0-1 0 0 0,-1 1 0 0 0,1 0 0 0 0,0-1 0 0 0,0 1 0 0 0,-1 0 0 0 0,1 0 0 0 0,0 0 0 0 0,-1 0 0 0 0,1-1 0 0 0,0 1 0 0 0,-1 0 0 0 0,0 0 0 0 0,1 0 0 0 0,-1 0 0 0 0,1 0 0 0 0,-1 0 0 0 0,0 0 0 0 0,0 0 0 0 0,0 0 0 0 0,0 1 0 0 0,0-1 0 0 0,0 0 0 0 0,0 0 0 0 0,0 0 0 0 0,0 0 0 0 0,0 0 0 0 0,0 0 0 0 0,-1 0 0 0 0,1 0 0 0 0,-1 2 0 0 0,0 3 81 0 0,-1 0 0 0 0,0 1 1 0 0,0-1-1 0 0,-1 0 0 0 0,1 0 1 0 0,-6 7-1 0 0,-23 16 878 0 0,30-29-972 0 0,0 0 0 0 0,1 1 0 0 0,-1-1 0 0 0,1 1 0 0 0,-1-1 1 0 0,1 1-1 0 0,-1-1 0 0 0,1 1 0 0 0,-1-1 0 0 0,1 1 0 0 0,0 0 0 0 0,-1-1 0 0 0,1 1 1 0 0,0-1-1 0 0,0 1 0 0 0,-1 0 0 0 0,1-1 0 0 0,0 1 0 0 0,0 0 0 0 0,0-1 1 0 0,0 1-1 0 0,0 0 0 0 0,0 0 0 0 0,0-1 0 0 0,0 1 0 0 0,0 0 0 0 0,0-1 1 0 0,0 1-1 0 0,0 0 0 0 0,1-1 0 0 0,-1 1 0 0 0,0 0 0 0 0,22 17 254 0 0,-16-15-153 0 0,1 0 1 0 0,-1 0 0 0 0,1-1-1 0 0,0 0 1 0 0,-1-1-1 0 0,1 1 1 0 0,9 0-1 0 0,-16-2-85 0 0,-7-17-4533 0 0,2 6-3576 0 0</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28.289"/>
    </inkml:context>
    <inkml:brush xml:id="br0">
      <inkml:brushProperty name="width" value="0.05" units="cm"/>
      <inkml:brushProperty name="height" value="0.05" units="cm"/>
      <inkml:brushProperty name="color" value="#E71224"/>
    </inkml:brush>
  </inkml:definitions>
  <inkml:trace contextRef="#ctx0" brushRef="#br0">5 133 9337 0 0,'-5'4'9875'0'0,"7"-12"-9749"0"0,1 1 0 0 0,-1 0 0 0 0,1 0 0 0 0,0 0 0 0 0,1 0 0 0 0,0 1-1 0 0,0-1 1 0 0,0 1 0 0 0,10-10 0 0 0,2-6 1108 0 0,1 6 116 0 0,-17 16-1324 0 0,1 0-1 0 0,-1 0 1 0 0,0 0 0 0 0,1 0-1 0 0,-1 0 1 0 0,1 0-1 0 0,-1 0 1 0 0,1 0 0 0 0,-1 0-1 0 0,0 0 1 0 0,1 0-1 0 0,-1 0 1 0 0,1 1 0 0 0,-1-1-1 0 0,0 0 1 0 0,1 0-1 0 0,-1 0 1 0 0,0 1 0 0 0,1-1-1 0 0,-1 0 1 0 0,0 1-1 0 0,1-1 1 0 0,-1 0 0 0 0,0 1-1 0 0,0-1 1 0 0,1 0-1 0 0,-1 1 1 0 0,0-1 0 0 0,0 0-1 0 0,0 1 1 0 0,11 45 470 0 0,-4-16-508 0 0,-7-30 5 0 0,1 1 0 0 0,-1-1-1 0 0,0 0 1 0 0,1 0 0 0 0,-1 0 0 0 0,0 0 0 0 0,0 0 0 0 0,1 0-1 0 0,-1 0 1 0 0,0 0 0 0 0,1 0 0 0 0,-1 0 0 0 0,0 0-1 0 0,1 0 1 0 0,-1 0 0 0 0,0 0 0 0 0,1 0 0 0 0,-1 0 0 0 0,0-1-1 0 0,1 1 1 0 0,-1 0 0 0 0,0 0 0 0 0,0 0 0 0 0,1 0 0 0 0,-1-1-1 0 0,0 1 1 0 0,0 0 0 0 0,1 0 0 0 0,-1 0 0 0 0,0-1 0 0 0,0 1-1 0 0,1 0 1 0 0,-1-1 0 0 0,0 1 0 0 0,0 0 0 0 0,0 0-1 0 0,0-1 1 0 0,0 1 0 0 0,1 0 0 0 0,-1-1 0 0 0,0 1 0 0 0,0 0-1 0 0,0-1 1 0 0,0 1 0 0 0,0-1 0 0 0,16-29-475 0 0,8-13-63 0 0,-22 41 565 0 0,-1 0 1 0 0,0 1-1 0 0,1-1 1 0 0,-1 1-1 0 0,1-1 0 0 0,-1 1 1 0 0,1-1-1 0 0,0 1 0 0 0,0 0 1 0 0,0 0-1 0 0,0 0 1 0 0,-1 0-1 0 0,1 0 0 0 0,0 0 1 0 0,1 1-1 0 0,-1-1 0 0 0,0 1 1 0 0,0-1-1 0 0,0 1 1 0 0,0 0-1 0 0,0 0 0 0 0,0 0 1 0 0,1 0-1 0 0,-1 0 0 0 0,0 0 1 0 0,0 1-1 0 0,0-1 1 0 0,0 1-1 0 0,0-1 0 0 0,0 1 1 0 0,3 1-1 0 0,-3 0 10 0 0,1-1 0 0 0,-1 1 1 0 0,0 0-1 0 0,0 1 0 0 0,0-1 0 0 0,0 0 0 0 0,0 0 1 0 0,0 1-1 0 0,0-1 0 0 0,-1 1 0 0 0,1 0 0 0 0,-1-1 0 0 0,0 1 1 0 0,0 0-1 0 0,0 0 0 0 0,0 0 0 0 0,0 0 0 0 0,-1 0 1 0 0,1 0-1 0 0,-1 0 0 0 0,0 5 0 0 0,0 22-175 0 0,0-58-23930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1:58.809"/>
    </inkml:context>
    <inkml:brush xml:id="br0">
      <inkml:brushProperty name="width" value="0.05" units="cm"/>
      <inkml:brushProperty name="height" value="0.05" units="cm"/>
    </inkml:brush>
  </inkml:definitions>
  <inkml:trace contextRef="#ctx0" brushRef="#br0">1 1 2460 0 0,'0'0'8552'0'0,"0"36"-5358"0"0,13 175 482 0 0,-13-190-4472 0 0,0-34-7779 0 0,0 5 3856 0 0</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28.607"/>
    </inkml:context>
    <inkml:brush xml:id="br0">
      <inkml:brushProperty name="width" value="0.05" units="cm"/>
      <inkml:brushProperty name="height" value="0.05" units="cm"/>
      <inkml:brushProperty name="color" value="#E71224"/>
    </inkml:brush>
  </inkml:definitions>
  <inkml:trace contextRef="#ctx0" brushRef="#br0">31 0 3344 0 0,'0'9'9237'0'0,"1"12"-1865"0"0,-1 8-3978 0 0,-9 136-3119 0 0,4-131-129 0 0,0 46 0 0 0,5-80-164 0 0,-7-23-5243 0 0,1 8-5529 0 0</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30.882"/>
    </inkml:context>
    <inkml:brush xml:id="br0">
      <inkml:brushProperty name="width" value="0.05" units="cm"/>
      <inkml:brushProperty name="height" value="0.05" units="cm"/>
      <inkml:brushProperty name="color" value="#E71224"/>
    </inkml:brush>
  </inkml:definitions>
  <inkml:trace contextRef="#ctx0" brushRef="#br0">0 4 1252 0 0,'3'0'9469'0'0,"4"0"-4320"0"0,34-3-1911 0 0,-13 4-2077 0 0,54 10 0 0 0,-62-7-944 0 0,-1 0 0 0 0,0-2 0 0 0,1 0 0 0 0,-1-1 0 0 0,1-1 0 0 0,38-6 0 0 0,-53 6-213 0 0,2 0-11 0 0,-6 0-38 0 0,0 0-129 0 0,-1 0 77 0 0,0 0-1 0 0,0 0 0 0 0,0 0 1 0 0,1 0-1 0 0,-1 0 0 0 0,0 0 1 0 0,0 0-1 0 0,0 1 1 0 0,1-1-1 0 0,-1 0 0 0 0,0 0 1 0 0,0 0-1 0 0,0 0 1 0 0,0 0-1 0 0,1 0 0 0 0,-1 1 1 0 0,0-1-1 0 0,0 0 0 0 0,0 0 1 0 0,0 0-1 0 0,0 1 1 0 0,0-1-1 0 0,1 0 0 0 0,-1 0 1 0 0,0 0-1 0 0,0 1 1 0 0,0-1-1 0 0,0 0 0 0 0,0 0 1 0 0,0 0-1 0 0,0 1 0 0 0,0-1 1 0 0,0 0-1 0 0,0 0 1 0 0,0 1-1 0 0,0-1 0 0 0,0 0 1 0 0,0 0-1 0 0,0 0 0 0 0,0 1 1 0 0,0-1-1 0 0,0 0 1 0 0,-1 0-1 0 0,1 0 0 0 0,0 1 1 0 0,0-1-1 0 0,0 0 1 0 0,0 0-1 0 0,0 0 0 0 0,0 0 1 0 0,-1 1-1 0 0,1-1 0 0 0,0 0 1 0 0,0 0-1 0 0,0 0 1 0 0,-1 0-1 0 0</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36.288"/>
    </inkml:context>
    <inkml:brush xml:id="br0">
      <inkml:brushProperty name="width" value="0.05" units="cm"/>
      <inkml:brushProperty name="height" value="0.05" units="cm"/>
      <inkml:brushProperty name="color" value="#E71224"/>
    </inkml:brush>
  </inkml:definitions>
  <inkml:trace contextRef="#ctx0" brushRef="#br0">16 59 1968 0 0,'-6'0'14750'0'0,"2"2"-13641"0"0,3-1-1069 0 0,0 0 1 0 0,1 1-1 0 0,-1-1 1 0 0,1 1-1 0 0,-1-1 1 0 0,1 1-1 0 0,-1-1 1 0 0,1 1-1 0 0,0-1 1 0 0,0 1-1 0 0,0-1 1 0 0,0 1-1 0 0,0-1 1 0 0,0 1-1 0 0,0 0 0 0 0,0-1 1 0 0,1 1-1 0 0,-1-1 1 0 0,1 1-1 0 0,-1-1 1 0 0,2 2-1 0 0,7 12 129 0 0,-9-15-160 0 0,0 0 0 0 0,0 0 0 0 0,0 1 0 0 0,1-1-1 0 0,-1 0 1 0 0,0 0 0 0 0,0 0 0 0 0,1 0 0 0 0,-1 0-1 0 0,0 0 1 0 0,1 1 0 0 0,-1-1 0 0 0,0 0 0 0 0,0 0-1 0 0,1 0 1 0 0,-1 0 0 0 0,0 0 0 0 0,1 0 0 0 0,-1 0 0 0 0,0 0-1 0 0,0 0 1 0 0,1 0 0 0 0,-1 0 0 0 0,0 0 0 0 0,0-1-1 0 0,1 1 1 0 0,-1 0 0 0 0,0 0 0 0 0,1 0 0 0 0,-1 0 0 0 0,0 0-1 0 0,0 0 1 0 0,0-1 0 0 0,1 1 0 0 0,-1 0 0 0 0,0 0-1 0 0,0 0 1 0 0,0-1 0 0 0,1 1 0 0 0,-1 0 0 0 0,1-2-20 0 0,-1 0 1 0 0,1 1-1 0 0,-1-1 1 0 0,0 0-1 0 0,1 1 0 0 0,-1-1 1 0 0,0 0-1 0 0,0 1 1 0 0,0-1-1 0 0,0 0 1 0 0,-1 1-1 0 0,1-1 1 0 0,0 1-1 0 0,-1-1 1 0 0,1 0-1 0 0,-1 1 0 0 0,1-1 1 0 0,-1 1-1 0 0,0-1 1 0 0,0 1-1 0 0,1-1 1 0 0,-3-1-1 0 0,3 3 17 0 0,0-1-1 0 0,0 1 1 0 0,0 0-1 0 0,-1-1 1 0 0,1 1-1 0 0,0 0 1 0 0,0-1 0 0 0,0 1-1 0 0,-1 0 1 0 0,1 0-1 0 0,0-1 1 0 0,-1 1-1 0 0,1 0 1 0 0,0 0-1 0 0,-1-1 1 0 0,1 1 0 0 0,0 0-1 0 0,-1 0 1 0 0,1 0-1 0 0,0 0 1 0 0,-1 0-1 0 0,1-1 1 0 0,-1 1-1 0 0,1 0 1 0 0,0 0 0 0 0,-1 0-1 0 0,1 0 1 0 0,0 0-1 0 0,-1 0 1 0 0,1 0-1 0 0,-1 0 1 0 0,1 1-1 0 0,-1 0 8 0 0,0 0-1 0 0,0 0 1 0 0,1 0-1 0 0,-1 0 1 0 0,1 0-1 0 0,-1 0 0 0 0,1 1 1 0 0,0-1-1 0 0,-1 0 1 0 0,1 1-1 0 0,0-1 1 0 0,0 0-1 0 0,0 0 0 0 0,0 1 1 0 0,0-1-1 0 0,0 3 1 0 0,0-4-17 0 0,0 0 0 0 0,0 0 1 0 0,0 1-1 0 0,0-1 0 0 0,0 0 1 0 0,0 0-1 0 0,0 1 0 0 0,0-1 1 0 0,0 0-1 0 0,0 0 0 0 0,0 1 1 0 0,0-1-1 0 0,0 0 0 0 0,0 0 1 0 0,0 1-1 0 0,0-1 0 0 0,0 0 0 0 0,0 0 1 0 0,0 0-1 0 0,0 1 0 0 0,1-1 1 0 0,-1 0-1 0 0,0 0 0 0 0,0 0 1 0 0,0 1-1 0 0,0-1 0 0 0,0 0 1 0 0,1 0-1 0 0,-1 0 0 0 0,0 1 1 0 0,0-1-1 0 0,0 0 0 0 0,1 0 0 0 0,-1 0 1 0 0,0 0-1 0 0,0 0 0 0 0,1 0 1 0 0,-1 0-1 0 0,0 0 0 0 0,0 0 1 0 0,1 1-1 0 0,-1-1 0 0 0,0 0 1 0 0,12-8-270 0 0,7-16-220 0 0,-14-16-247 0 0,-9 22 478 0 0,4 18 269 0 0,0 0-1 0 0,0-1 1 0 0,-1 1-1 0 0,1 0 1 0 0,0-1-1 0 0,-1 1 1 0 0,1 0-1 0 0,0 0 1 0 0,-1-1 0 0 0,1 1-1 0 0,0 0 1 0 0,-1 0-1 0 0,1 0 1 0 0,0-1-1 0 0,-1 1 1 0 0,1 0-1 0 0,0 0 1 0 0,-1 0-1 0 0,1 0 1 0 0,-1 0-1 0 0,1 0 1 0 0,-1 0 0 0 0,1 0-1 0 0,0 0 1 0 0,-1 0-1 0 0,1 0 1 0 0,-1 0-1 0 0,1 0 1 0 0,0 0-1 0 0,-1 0 1 0 0,1 0-1 0 0,0 1 1 0 0,-1-1-1 0 0,0 0 1 0 0,-1 2 105 0 0,1-1 0 0 0,-1 1 0 0 0,0 0 1 0 0,1 0-1 0 0,0 0 0 0 0,-1 0 0 0 0,1 0 0 0 0,0 0 0 0 0,0 0 1 0 0,0 0-1 0 0,0 0 0 0 0,0 0 0 0 0,0 1 0 0 0,1-1 1 0 0,-1 0-1 0 0,1 1 0 0 0,-1 3 0 0 0,-3 43 559 0 0,8-44-1073 0 0,4-12 170 0 0,8-15-1048 0 0,-5-11-2376 0 0,-9 10-2664 0 0,-2 11 469 0 0</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37.562"/>
    </inkml:context>
    <inkml:brush xml:id="br0">
      <inkml:brushProperty name="width" value="0.05" units="cm"/>
      <inkml:brushProperty name="height" value="0.05" units="cm"/>
      <inkml:brushProperty name="color" value="#E71224"/>
    </inkml:brush>
  </inkml:definitions>
  <inkml:trace contextRef="#ctx0" brushRef="#br0">46 0 4224 0 0,'-1'51'13651'0'0,"-2"10"-9294"0"0,-2 89-3060 0 0,5-129-1258 0 0,0-1-1 0 0,-1 1 1 0 0,-2-1-1 0 0,0 1 1 0 0,-8 27-1 0 0,3-36-2580 0 0,-3-24-6962 0 0</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38.600"/>
    </inkml:context>
    <inkml:brush xml:id="br0">
      <inkml:brushProperty name="width" value="0.05" units="cm"/>
      <inkml:brushProperty name="height" value="0.05" units="cm"/>
      <inkml:brushProperty name="color" value="#E71224"/>
    </inkml:brush>
  </inkml:definitions>
  <inkml:trace contextRef="#ctx0" brushRef="#br0">1 1 144 0 0,'2'2'19007'0'0,"0"0"-19509"0"0,16 4 957 0 0,0 0 1 0 0,0-1-1 0 0,1-1 1 0 0,-1-1-1 0 0,1-1 0 0 0,20 1 1 0 0,116-7-2798 0 0</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39.358"/>
    </inkml:context>
    <inkml:brush xml:id="br0">
      <inkml:brushProperty name="width" value="0.05" units="cm"/>
      <inkml:brushProperty name="height" value="0.05" units="cm"/>
      <inkml:brushProperty name="color" value="#E71224"/>
    </inkml:brush>
  </inkml:definitions>
  <inkml:trace contextRef="#ctx0" brushRef="#br0">1 5 6717 0 0,'4'-2'9145'0'0,"5"0"-6299"0"0,-6 8-2536 0 0,0 1 0 0 0,0-1 1 0 0,-1 1-1 0 0,1-1 0 0 0,-1 1 0 0 0,-1 0 1 0 0,0 0-1 0 0,1 0 0 0 0,-2 0 1 0 0,1 0-1 0 0,-1 0 0 0 0,0 0 0 0 0,-2 9 1 0 0,2 5-287 0 0,-11-29-6235 0 0</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44.130"/>
    </inkml:context>
    <inkml:brush xml:id="br0">
      <inkml:brushProperty name="width" value="0.05" units="cm"/>
      <inkml:brushProperty name="height" value="0.05" units="cm"/>
      <inkml:brushProperty name="color" value="#E71224"/>
    </inkml:brush>
  </inkml:definitions>
  <inkml:trace contextRef="#ctx0" brushRef="#br0">1 0 3556 0 0,'0'0'4648'0'0,"2"5"-1731"0"0</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45.827"/>
    </inkml:context>
    <inkml:brush xml:id="br0">
      <inkml:brushProperty name="width" value="0.05" units="cm"/>
      <inkml:brushProperty name="height" value="0.05" units="cm"/>
      <inkml:brushProperty name="color" value="#E71224"/>
    </inkml:brush>
  </inkml:definitions>
  <inkml:trace contextRef="#ctx0" brushRef="#br0">50 0 108 0 0,'0'0'6497'0'0,"-9"32"-2002"0"0,2-13-3196 0 0,7-18-1261 0 0,0-1 1 0 0,0 1-1 0 0,1-1 1 0 0,-1 0-1 0 0,0 1 1 0 0,0-1-1 0 0,0 0 0 0 0,0 1 1 0 0,0-1-1 0 0,0 0 1 0 0,1 1-1 0 0,-1-1 1 0 0,0 0-1 0 0,0 1 1 0 0,1-1-1 0 0,-1 0 0 0 0,0 0 1 0 0,0 1-1 0 0,1-1 1 0 0,-1 0-1 0 0,0 0 1 0 0,1 0-1 0 0,-1 1 1 0 0,0-1-1 0 0,1 0 0 0 0,-1 0 1 0 0,0 0-1 0 0,1 0 1 0 0,-1 0-1 0 0,0 0 1 0 0,1 0-1 0 0,-1 1 1 0 0,0-1-1 0 0,1 0 0 0 0,-1 0 1 0 0,1 0-1 0 0,-1-1 1 0 0,0 1-1 0 0,1 0 1 0 0,-1 0-1 0 0,0 0 1 0 0,1 0-1 0 0,-1 0 0 0 0,0 0 1 0 0,1 0-1 0 0,-1-1 1 0 0,0 1-1 0 0,1 0 1 0 0,-1 0-1 0 0,0 0 1 0 0,1-1-1 0 0,-1 1 0 0 0,0 0 1 0 0,1-1-1 0 0,0 1 57 0 0,3-2 252 0 0,-5 4-314 0 0,-3 16 1028 0 0,-4-37 111 0 0,7 19-1231 0 0,1 9-79 0 0,0-16 1051 0 0,0 6-755 0 0,-30 11 717 0 0,20 6-642 0 0,10-15-230 0 0,0-1 0 0 0,0 0 1 0 0,0 0-1 0 0,0 1 0 0 0,0-1 0 0 0,0 0 0 0 0,0 0 1 0 0,0 1-1 0 0,0-1 0 0 0,0 0 0 0 0,0 1 0 0 0,0-1 1 0 0,0 0-1 0 0,0 0 0 0 0,0 1 0 0 0,0-1 0 0 0,0 0 1 0 0,0 0-1 0 0,1 1 0 0 0,-1-1 0 0 0,0 0 0 0 0,0 0 1 0 0,0 1-1 0 0,0-1 0 0 0,0 0 0 0 0,1 0 0 0 0,-1 0 0 0 0,0 1 1 0 0,0-1-1 0 0,0 0 0 0 0,1 0 0 0 0,-1 0 0 0 0,0 0 1 0 0,0 1-1 0 0,1-1 0 0 0,-1 0 0 0 0,0 0 0 0 0,0 0 1 0 0,1 0-1 0 0,-1 0 0 0 0,0 0 0 0 0,0 0 0 0 0,1 0 1 0 0,-1 0-1 0 0,0 0 0 0 0,1 0 0 0 0,1 0 102 0 0,-2 0-114 0 0,9-12 492 0 0,-9 12-500 0 0,0 0 1 0 0,0 0-1 0 0,0 1 1 0 0,0-1-1 0 0,0 0 1 0 0,0 0-1 0 0,0 0 1 0 0,0 1-1 0 0,0-1 1 0 0,0 0 0 0 0,0 0-1 0 0,0 0 1 0 0,0 1-1 0 0,0-1 1 0 0,1 0-1 0 0,-1 0 1 0 0,0 0-1 0 0,0 0 1 0 0,0 1-1 0 0,0-1 1 0 0,0 0-1 0 0,1 0 1 0 0,-1 0-1 0 0,0 0 1 0 0,0 0-1 0 0,0 0 1 0 0,0 1-1 0 0,1-1 1 0 0,-1 0 0 0 0,0 0-1 0 0,0 0 1 0 0,0 0-1 0 0,1 0 1 0 0,-1 0-1 0 0,0 0 1 0 0,0 0-1 0 0,0 0 1 0 0,1 0-1 0 0,-1 0 1 0 0,0 0-1 0 0,0 0 1 0 0,0 0-1 0 0,1 0 1 0 0,-1 0-1 0 0,0 0 1 0 0,0 0-1 0 0,0 0 1 0 0,1 0 0 0 0,-1-1-1 0 0,0 1 1 0 0,0 0-1 0 0,0 0 1 0 0,1 0-1 0 0,-1 0 1 0 0,0 0-1 0 0,0 0 1 0 0,0-1-1 0 0,0 1 1 0 0,0 0-1 0 0,0 0 1 0 0,1 0-1 0 0,-1 0 21 0 0,0 0 0 0 0,0 1 0 0 0,0-1 0 0 0,0 0 0 0 0,0 1 0 0 0,0-1 0 0 0,0 0 0 0 0,0 1 0 0 0,0-1 0 0 0,0 0 0 0 0,0 1 0 0 0,0-1 0 0 0,0 0-1 0 0,0 1 1 0 0,1-1 0 0 0,-1 0 0 0 0,0 0 0 0 0,0 1 0 0 0,0-1 0 0 0,1 0 0 0 0,-1 0 0 0 0,0 1 0 0 0,0-1 0 0 0,1 0 0 0 0,-1 0 0 0 0,0 0 0 0 0,1 1 0 0 0,-1-1-1 0 0,0 0 1 0 0,0 0 0 0 0,1 0 0 0 0,-1 0 0 0 0,0 0 0 0 0,1 1 0 0 0,-1-1 0 0 0,0 0 0 0 0,1 0 0 0 0,-1 0 0 0 0,0 0 0 0 0,1 0 0 0 0,0 0 0 0 0,-1-1 13 0 0,1 1 0 0 0,-1 0 0 0 0,1 0 0 0 0,-1-1 1 0 0,1 1-1 0 0,-1 0 0 0 0,1-1 0 0 0,-1 1 0 0 0,1 0 0 0 0,-1-1 1 0 0,1 1-1 0 0,-1-1 0 0 0,0 1 0 0 0,1-1 0 0 0,-1 1 1 0 0,0-1-1 0 0,1 1 0 0 0,-1-1 0 0 0,0 1 0 0 0,0-1 0 0 0,0 0 1 0 0,1 1-1 0 0,-1-1 0 0 0,0 1 0 0 0,0-1 0 0 0,0 1 1 0 0,0-1-1 0 0,0 0 0 0 0,0 0 0 0 0,0 0-35 0 0,0 1-1 0 0,-1 0 0 0 0,1-1 1 0 0,0 1-1 0 0,0 0 1 0 0,0-1-1 0 0,-1 1 1 0 0,1 0-1 0 0,0-1 0 0 0,-1 1 1 0 0,1 0-1 0 0,0-1 1 0 0,0 1-1 0 0,-1 0 1 0 0,1 0-1 0 0,0 0 0 0 0,-1-1 1 0 0,1 1-1 0 0,-1 0 1 0 0,1 0-1 0 0,0 0 1 0 0,-1 0-1 0 0,1 0 0 0 0,-1-1 1 0 0,1 1-1 0 0,0 0 1 0 0,-1 0-1 0 0,1 0 1 0 0,-1 0-1 0 0,1 0 1 0 0,0 0-1 0 0,-1 0 0 0 0,1 1 1 0 0,-1-1-1 0 0,1 0 1 0 0,0 0-1 0 0,-1 0 1 0 0,1 0-1 0 0,-1 0 0 0 0,1 1 1 0 0,0-1-1 0 0,-1 0 1 0 0,1 0-1 0 0,0 1 1 0 0,-1-1-1 0 0,1 0 0 0 0,0 0 1 0 0,0 1-1 0 0,-1-1 1 0 0,1 0-1 0 0,0 1 1 0 0,-1 0-1 0 0,1-1 13 0 0,0 0 0 0 0,-1 0 0 0 0,1 1 0 0 0,-1-1-1 0 0,1 0 1 0 0,0 1 0 0 0,-1-1 0 0 0,1 0 0 0 0,0 1 0 0 0,-1-1 0 0 0,1 0-1 0 0,0 1 1 0 0,0-1 0 0 0,-1 1 0 0 0,1-1 0 0 0,0 0 0 0 0,0 1 0 0 0,0-1 0 0 0,0 1-1 0 0,-1-1 1 0 0,1 1 0 0 0,0-1 0 0 0,0 1 0 0 0,0-1 0 0 0,0 1 0 0 0,0-1-1 0 0,0 1 1 0 0,0-1 0 0 0,0 1 0 0 0,1-1 0 0 0,-1 1 0 0 0,0-1 0 0 0,0 0 0 0 0,0 1-1 0 0,0-1 1 0 0,1 1 0 0 0,-1-1 0 0 0,0 1 0 0 0,0-1 0 0 0,1 0 0 0 0,-1 1-1 0 0,0-1 1 0 0,1 0 0 0 0,-1 1 0 0 0,0-1 0 0 0,1 0 0 0 0,-1 1 0 0 0,0-1 0 0 0,1 0-1 0 0,-1 0 1 0 0,1 1 0 0 0,-1-1 0 0 0,1 0 0 0 0,-1 0 0 0 0,1 0 0 0 0,0 1 25 0 0,-1-1-1 0 0,1 0 1 0 0,0 0 0 0 0,-1 1 0 0 0,1-1 0 0 0,-1 0 0 0 0,1 0 0 0 0,-1 0 0 0 0,1 0 0 0 0,-1 0-1 0 0,1 1 1 0 0,0-1 0 0 0,-1 0 0 0 0,1 0 0 0 0,-1-1 0 0 0,1 1 0 0 0,-1 0 0 0 0,1 0 0 0 0,0 0-1 0 0,-1 0 1 0 0,1 0 0 0 0,-1-1 0 0 0,1 1 0 0 0,-1 0 0 0 0,1 0 0 0 0,-1-1 0 0 0,1 1 0 0 0,-1 0-1 0 0,1-1 1 0 0,-1 1 0 0 0,0-1 0 0 0,1 1 0 0 0,-1-1 0 0 0,1 1 0 0 0,-1-1 0 0 0,5-22 337 0 0,-6 23-341 0 0,1-1 0 0 0,0 1-1 0 0,-1-1 1 0 0,1 1 0 0 0,-1 0-1 0 0,0-1 1 0 0,1 1 0 0 0,-1 0-1 0 0,1-1 1 0 0,-1 1 0 0 0,1 0-1 0 0,-1 0 1 0 0,0 0 0 0 0,1 0-1 0 0,-1-1 1 0 0,0 1 0 0 0,1 0-1 0 0,-1 0 1 0 0,0 0 0 0 0,1 0-1 0 0,-1 1 1 0 0,1-1 0 0 0,-1 0-1 0 0,0 0 1 0 0,1 0 0 0 0,-1 0-1 0 0,1 1 1 0 0,-1-1 0 0 0,0 0-1 0 0,1 0 1 0 0,-1 1 0 0 0,1-1-1 0 0,-1 0 1 0 0,1 1 0 0 0,-1-1-1 0 0,1 1 1 0 0,-1-1 0 0 0,0 2-1 0 0,1-2-74 0 0,22-2 112 0 0,-20-3-196 0 0,-10 4-69 0 0,6 1 92 0 0,0 2 98 0 0,0-1 1 0 0,1 1 0 0 0,-1 0-1 0 0,1 0 1 0 0,0 0-1 0 0,-1 0 1 0 0,1 0 0 0 0,0 0-1 0 0,0 0 1 0 0,0 0 0 0 0,0 0-1 0 0,1 0 1 0 0,-1 1-1 0 0,0-1 1 0 0,1 0 0 0 0,0 1-1 0 0,0-1 1 0 0,-1 0-1 0 0,1 1 1 0 0,1 1 0 0 0,-1-4 29 0 0,0 1 0 0 0,1-1 1 0 0,-1 0-1 0 0,0 0 0 0 0,0 1 0 0 0,1-1 1 0 0,-1 0-1 0 0,0 0 0 0 0,1 0 0 0 0,-1 0 1 0 0,0 0-1 0 0,1 0 0 0 0,-1 0 1 0 0,0 0-1 0 0,1 0 0 0 0,-1 1 0 0 0,1-1 1 0 0,-1-1-1 0 0,0 1 0 0 0,1 0 1 0 0,-1 0-1 0 0,0 0 0 0 0,1 0 0 0 0,-1 0 1 0 0,0 0-1 0 0,1 0 0 0 0,-1 0 0 0 0,0 0 1 0 0,1-1-1 0 0,-1 1 0 0 0,0 0 1 0 0,0 0-1 0 0,1-1 0 0 0,-1 1 0 0 0,0 0 1 0 0,0 0-1 0 0,1-1 0 0 0,-1 1 0 0 0,0 0 1 0 0,0 0-1 0 0,1-1 0 0 0,-1 1 1 0 0,0 0-1 0 0,0-1 0 0 0,0 1 0 0 0,0 0 1 0 0,0-1-1 0 0,0 1 0 0 0,0 0 0 0 0,0-1 1 0 0,0 1-1 0 0,1 0 0 0 0,-1-1 1 0 0,-1 1-1 0 0,1-1 0 0 0,0 1 0 0 0,-5-23-605 0 0,1 6-6690 0 0</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48.139"/>
    </inkml:context>
    <inkml:brush xml:id="br0">
      <inkml:brushProperty name="width" value="0.05" units="cm"/>
      <inkml:brushProperty name="height" value="0.05" units="cm"/>
      <inkml:brushProperty name="color" value="#E71224"/>
    </inkml:brush>
  </inkml:definitions>
  <inkml:trace contextRef="#ctx0" brushRef="#br0">1 40 2464 0 0,'1'12'10044'0'0,"3"9"-8946"0"0,-3-22-1105 0 0,0 0 0 0 0,0 1 0 0 0,-1-1 0 0 0,1 0 0 0 0,0 0 0 0 0,0 0 0 0 0,-1 0 0 0 0,1 1 0 0 0,-1-1 0 0 0,1 0 0 0 0,-1 0 0 0 0,1 0 0 0 0,-1 0 0 0 0,0-1 1 0 0,1 1-1 0 0,-1 0 0 0 0,0 0 0 0 0,0 0 0 0 0,0 0 0 0 0,0-2 0 0 0,-3-2 1592 0 0,-5 17-395 0 0,6 3-504 0 0,2-15-687 0 0,0 1 1 0 0,0-1-1 0 0,0 0 1 0 0,0 0-1 0 0,0 1 1 0 0,0-1-1 0 0,1 0 1 0 0,-1 0-1 0 0,0 0 1 0 0,0 0-1 0 0,0 1 1 0 0,0-1-1 0 0,1 0 1 0 0,-1 0-1 0 0,0 0 1 0 0,0 0-1 0 0,0 0 1 0 0,1 0-1 0 0,-1 1 1 0 0,0-1-1 0 0,0 0 1 0 0,1 0-1 0 0,-1 0 1 0 0,0 0-1 0 0,0 0 1 0 0,1 0-1 0 0,-1 0 1 0 0,0 0-1 0 0,0 0 1 0 0,1 0-1 0 0,-1 0 1 0 0,0 0 0 0 0,0 0-1 0 0,1 0 1 0 0,-1-1-1 0 0,0 1 1 0 0,0 0-1 0 0,0 0 1 0 0,1 0-1 0 0,-1 0 1 0 0,0 0-1 0 0,0 0 1 0 0,0-1-1 0 0,1 1 1 0 0,-1 0-1 0 0,0 0 1 0 0,0 0-1 0 0,0 0 1 0 0,0-1-1 0 0,0 1 1 0 0,1 0-1 0 0,-1 0 1 0 0,0-1-1 0 0,2-2 16 0 0,0-1 0 0 0,-1 1 0 0 0,1-1-1 0 0,-1 0 1 0 0,0 1 0 0 0,0-1 0 0 0,0 0 0 0 0,0 0 0 0 0,-1 0-1 0 0,0 0 1 0 0,0 1 0 0 0,0-1 0 0 0,0 0 0 0 0,-1-6-1 0 0,1-1 388 0 0,-2 11-326 0 0,1 1-1 0 0,0-1 0 0 0,0 1 0 0 0,0-1 1 0 0,0 1-1 0 0,0-1 0 0 0,0 1 0 0 0,0 0 1 0 0,0 0-1 0 0,0-1 0 0 0,1 1 1 0 0,-1 0-1 0 0,0 0 0 0 0,0 0 0 0 0,1 0 1 0 0,-1 0-1 0 0,0 0 0 0 0,1 0 0 0 0,-2 2 1 0 0,-2 19 447 0 0,6-23-1004 0 0,5-8 325 0 0,1-5-212 0 0,-8 13 160 0 0,-4 8 159 0 0,-7 16-582 0 0</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49.565"/>
    </inkml:context>
    <inkml:brush xml:id="br0">
      <inkml:brushProperty name="width" value="0.05" units="cm"/>
      <inkml:brushProperty name="height" value="0.05" units="cm"/>
      <inkml:brushProperty name="color" value="#E71224"/>
    </inkml:brush>
  </inkml:definitions>
  <inkml:trace contextRef="#ctx0" brushRef="#br0">17 1 1656 0 0,'0'0'14356'0'0,"0"2"-12874"0"0,0 212 3577 0 0,1-213-5113 0 0,-1-1 1 0 0,0 1 0 0 0,0 0 0 0 0,0-1-1 0 0,0 1 1 0 0,0 0 0 0 0,0-1-1 0 0,-1 1 1 0 0,1 0 0 0 0,0-1 0 0 0,0 1-1 0 0,0 0 1 0 0,0-1 0 0 0,-1 1-1 0 0,1-1 1 0 0,0 1 0 0 0,-1-1 0 0 0,1 1-1 0 0,0 0 1 0 0,-1-1 0 0 0,1 1-1 0 0,-1-1 1 0 0,1 0 0 0 0,-1 1 0 0 0,0-1-337 0 0,0 0 0 0 0,1 0 0 0 0,-1 0 0 0 0,1 0 1 0 0,-1 0-1 0 0,1 0 0 0 0,-1 0 0 0 0,1-1 0 0 0,-1 1 1 0 0,1 0-1 0 0,0 0 0 0 0,-6-9-6626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02.737"/>
    </inkml:context>
    <inkml:brush xml:id="br0">
      <inkml:brushProperty name="width" value="0.05" units="cm"/>
      <inkml:brushProperty name="height" value="0.05" units="cm"/>
    </inkml:brush>
  </inkml:definitions>
  <inkml:trace contextRef="#ctx0" brushRef="#br0">31 238 1448 0 0,'0'0'5236'0'0,"-4"41"-486"0"0,10-11-3771 0 0,-2 1 0 0 0,-1 0 0 0 0,-1 0 0 0 0,-1 0 0 0 0,-2 0 1 0 0,-9 55-1 0 0,8-71-724 0 0,0 4-160 0 0,2-19-108 0 0,0 0 1 0 0,0 0 0 0 0,0 0 0 0 0,-1 1 0 0 0,1-1 0 0 0,0 0 0 0 0,0 0 0 0 0,0 0 0 0 0,0 1-1 0 0,0-1 1 0 0,0 0 0 0 0,0 0 0 0 0,-1 0 0 0 0,1 0 0 0 0,0 1 0 0 0,0-1 0 0 0,0 0-1 0 0,0 0 1 0 0,-1 0 0 0 0,1 0 0 0 0,0 0 0 0 0,0 0 0 0 0,0 1 0 0 0,-1-1 0 0 0,1 0 0 0 0,0 0-1 0 0,0 0 1 0 0,-1 0 0 0 0,1 0 0 0 0,0 0 0 0 0,0 0 0 0 0,0 0 0 0 0,-1 0 0 0 0,1 0-1 0 0,0 0 1 0 0,0 0 0 0 0,-1 0 0 0 0,1 0 0 0 0,0 0 0 0 0,0 0 0 0 0,0-1 0 0 0,-1 1 0 0 0,1 0-1 0 0,0 0 1 0 0,0 0 0 0 0,0 0 0 0 0,-1 0 0 0 0,1 0 0 0 0,0 0 0 0 0,0-1 0 0 0,0 1-1 0 0,0 0 1 0 0,0 0 0 0 0,-1 0 0 0 0,1-1 0 0 0,-6-44-471 0 0,1 12 144 0 0,1 0-1 0 0,2 0 1 0 0,2-1 0 0 0,1 1 0 0 0,1 0 0 0 0,11-53 0 0 0,-3-3 167 0 0,-8 75 135 0 0,1 1-1 0 0,0 0 1 0 0,0-1-1 0 0,2 1 1 0 0,-1 1 0 0 0,2-1-1 0 0,0 1 1 0 0,0 0-1 0 0,14-20 1 0 0,-19 30 17 0 0,0 1 0 0 0,1 0 0 0 0,-1-1 0 0 0,0 1 1 0 0,0 0-1 0 0,1 0 0 0 0,-1 0 0 0 0,1 0 0 0 0,-1 0 0 0 0,1 0 0 0 0,-1 0 0 0 0,1 1 0 0 0,-1-1 1 0 0,1 0-1 0 0,0 1 0 0 0,0 0 0 0 0,-1-1 0 0 0,1 1 0 0 0,0 0 0 0 0,-1 0 0 0 0,1 0 0 0 0,0 0 0 0 0,0 0 1 0 0,-1 0-1 0 0,4 1 0 0 0,-3 0 6 0 0,1 0 1 0 0,-1 1-1 0 0,1-1 1 0 0,-1 1-1 0 0,0 0 1 0 0,1 0-1 0 0,-1 0 1 0 0,0 0-1 0 0,0 0 0 0 0,0 0 1 0 0,0 0-1 0 0,-1 1 1 0 0,4 4-1 0 0,-1 2 76 0 0,1 0-1 0 0,-1 0 1 0 0,-1 1 0 0 0,0-1-1 0 0,0 1 1 0 0,-1-1-1 0 0,0 1 1 0 0,1 13-1 0 0,-3-13 16 0 0,-1 0 0 0 0,0 0-1 0 0,0 0 1 0 0,-1 0 0 0 0,0 0 0 0 0,-1 0-1 0 0,0-1 1 0 0,-1 1 0 0 0,-5 10-1 0 0,7-16-58 0 0,0 0 0 0 0,0-1 0 0 0,-1 1-1 0 0,1-1 1 0 0,-1 1 0 0 0,0-1-1 0 0,0 0 1 0 0,0 0 0 0 0,-1 0-1 0 0,1-1 1 0 0,0 1 0 0 0,-1-1-1 0 0,0 0 1 0 0,0 0 0 0 0,1 0-1 0 0,-1 0 1 0 0,0-1 0 0 0,-1 0-1 0 0,1 1 1 0 0,0-1 0 0 0,0-1-1 0 0,0 1 1 0 0,-7 0 0 0 0,4-2-412 0 0,-17 1 72 0 0,23 0 235 0 0,1 0 1 0 0,-1 0 0 0 0,0 0-1 0 0,1 0 1 0 0,-1 0-1 0 0,1 0 1 0 0,-1 0 0 0 0,1 0-1 0 0,-1 1 1 0 0,1-1-1 0 0,-1 0 1 0 0,1 0-1 0 0,-1 0 1 0 0,1 1 0 0 0,-1-1-1 0 0,1 0 1 0 0,-1 0-1 0 0,1 1 1 0 0,0-1 0 0 0,-1 0-1 0 0,1 1 1 0 0,-1-1-1 0 0,1 0 1 0 0,0 1 0 0 0,-1-1-1 0 0,1 1 1 0 0,0-1-1 0 0,-1 1 1 0 0,1 0-1 0 0,13-1-10670 0 0</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50.918"/>
    </inkml:context>
    <inkml:brush xml:id="br0">
      <inkml:brushProperty name="width" value="0.05" units="cm"/>
      <inkml:brushProperty name="height" value="0.05" units="cm"/>
      <inkml:brushProperty name="color" value="#E71224"/>
    </inkml:brush>
  </inkml:definitions>
  <inkml:trace contextRef="#ctx0" brushRef="#br0">5 1 2772 0 0,'0'0'10839'0'0,"-4"42"-8527"0"0,17 98 731 0 0,-17 0-1496 0 0,6-81-962 0 0,0-36-872 0 0,-2-22-523 0 0,0-9-645 0 0,-2-17-1901 0 0,-1 9-3642 0 0,-1 6 390 0 0</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52.317"/>
    </inkml:context>
    <inkml:brush xml:id="br0">
      <inkml:brushProperty name="width" value="0.05" units="cm"/>
      <inkml:brushProperty name="height" value="0.05" units="cm"/>
      <inkml:brushProperty name="color" value="#E71224"/>
    </inkml:brush>
  </inkml:definitions>
  <inkml:trace contextRef="#ctx0" brushRef="#br0">1 38 1632 0 0,'0'-1'18048'0'0,"1"-5"-16774"0"0,14 1-1102 0 0,0 1-1 0 0,0 0 1 0 0,1 2 0 0 0,0 0 0 0 0,25 0 0 0 0,39-6 216 0 0,-54 5-280 0 0,47 3 0 0 0,-45 0-236 0 0,49 0 148 0 0,-77 0-36 0 0,-1 15-8369 0 0</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53.805"/>
    </inkml:context>
    <inkml:brush xml:id="br0">
      <inkml:brushProperty name="width" value="0.05" units="cm"/>
      <inkml:brushProperty name="height" value="0.05" units="cm"/>
      <inkml:brushProperty name="color" value="#E71224"/>
    </inkml:brush>
  </inkml:definitions>
  <inkml:trace contextRef="#ctx0" brushRef="#br0">0 55 1068 0 0,'2'-4'15807'0'0,"5"-12"-15086"0"0,32-10 1623 0 0,-37 25-2217 0 0,1 0 0 0 0,-1 0 0 0 0,1 0 1 0 0,-1 0-1 0 0,1 0 0 0 0,-1 0 1 0 0,1 1-1 0 0,-1-1 0 0 0,1 1 0 0 0,-1 0 1 0 0,1 0-1 0 0,0 0 0 0 0,-1 0 1 0 0,1 0-1 0 0,-1 1 0 0 0,5 0 0 0 0,-6-1-105 0 0,0 1-1 0 0,0-1 0 0 0,-1 1 1 0 0,1-1-1 0 0,0 1 0 0 0,0-1 0 0 0,0 1 1 0 0,0 0-1 0 0,-1-1 0 0 0,1 1 1 0 0,0 0-1 0 0,0 0 0 0 0,-1-1 0 0 0,1 1 1 0 0,-1 0-1 0 0,1 0 0 0 0,-1 0 1 0 0,1 0-1 0 0,-1 0 0 0 0,1 0 1 0 0,-1 0-1 0 0,0 0 0 0 0,0 0 0 0 0,0 0 1 0 0,1 0-1 0 0,-1 0 0 0 0,0 2 1 0 0,-8 31 312 0 0,0-6-190 0 0,-10 52 97 0 0,18-77-293 0 0,-1 1 0 0 0,0 0 0 0 0,1 0 0 0 0,-2 0 0 0 0,1 0 0 0 0,0-1 0 0 0,-1 1 0 0 0,0 0 0 0 0,1-1 0 0 0,-1 1 0 0 0,-1-1 0 0 0,-3 5 0 0 0,6-8 86 0 0,14-24-36 0 0,-13 22 20 0 0,1 1 0 0 0,-1-1 0 0 0,1 1 0 0 0,-1-1 0 0 0,1 1 1 0 0,0 0-1 0 0,0 0 0 0 0,-1 0 0 0 0,1 0 0 0 0,0 0 0 0 0,0 0 0 0 0,0 0 0 0 0,0 0 1 0 0,0 1-1 0 0,0-1 0 0 0,0 1 0 0 0,1 0 0 0 0,-1-1 0 0 0,4 1 0 0 0,42 9 485 0 0,-29-5-168 0 0,-19-4-335 0 0,1 0-1 0 0,-1 0 1 0 0,1 0 0 0 0,-1 0 0 0 0,0 0 0 0 0,1 1-1 0 0,-1-1 1 0 0,0 0 0 0 0,1 0 0 0 0,-1 0-1 0 0,1 0 1 0 0,-1 0 0 0 0,0 0 0 0 0,1 1 0 0 0,-1-1-1 0 0,0 0 1 0 0,0 0 0 0 0,1 1 0 0 0,-1-1-1 0 0,0 0 1 0 0,1 0 0 0 0,-1 1 0 0 0,0-1-1 0 0,0 0 1 0 0,0 1 0 0 0,1-1 0 0 0,-1 0 0 0 0,0 1-1 0 0,0-1 1 0 0,0 0 0 0 0,0 1 0 0 0,0-1-1 0 0,1 1 1 0 0</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07.075"/>
    </inkml:context>
    <inkml:brush xml:id="br0">
      <inkml:brushProperty name="width" value="0.05" units="cm"/>
      <inkml:brushProperty name="height" value="0.05" units="cm"/>
    </inkml:brush>
  </inkml:definitions>
  <inkml:trace contextRef="#ctx0" brushRef="#br0">104 180 668 0 0,'4'-3'13703'0'0,"-57"174"-9272"0"0,-2 6-1924 0 0,61-200-2044 0 0,0 1 0 0 0,2-43 0 0 0,-3 29-1263 0 0,14-63-1 0 0,-8 64 761 0 0,2 0-1 0 0,0 2 1 0 0,3-1-1 0 0,1 2 0 0 0,1 0 1 0 0,31-41-1 0 0,-49 73 38 0 0,0-1 0 0 0,0 1-1 0 0,1 0 1 0 0,-1 0 0 0 0,0-1-1 0 0,0 1 1 0 0,0 0 0 0 0,0-1 0 0 0,1 1-1 0 0,-1 0 1 0 0,0 0 0 0 0,0 0-1 0 0,0-1 1 0 0,1 1 0 0 0,-1 0-1 0 0,0 0 1 0 0,1 0 0 0 0,-1-1-1 0 0,0 1 1 0 0,0 0 0 0 0,1 0 0 0 0,-1 0-1 0 0,0 0 1 0 0,1 0 0 0 0,-1 0-1 0 0,0 0 1 0 0,1 0 0 0 0,-1 0-1 0 0,0 0 1 0 0,1 0 0 0 0,-1 0 0 0 0,0 0-1 0 0,0 0 1 0 0,1 0 0 0 0,-1 0-1 0 0,0 0 1 0 0,1 0 0 0 0,-1 0-1 0 0,0 0 1 0 0,1 1 0 0 0,-1-1 0 0 0,1 0-1 0 0,5 18 206 0 0,-1 42 517 0 0,-4-39-558 0 0,29 358 1636 0 0,-25-299-1752 0 0,-5-80-247 0 0,0-30-5525 0 0,-1 15 571 0 0,-2 4-2762 0 0</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07.521"/>
    </inkml:context>
    <inkml:brush xml:id="br0">
      <inkml:brushProperty name="width" value="0.05" units="cm"/>
      <inkml:brushProperty name="height" value="0.05" units="cm"/>
    </inkml:brush>
  </inkml:definitions>
  <inkml:trace contextRef="#ctx0" brushRef="#br0">0 18 3496 0 0,'5'-3'12186'0'0,"7"5"-7614"0"0,16 9-5261 0 0,-17-8 1842 0 0,-9-2-1198 0 0,0-1 1 0 0,0 0 0 0 0,1 0-1 0 0,-1-1 1 0 0,0 1-1 0 0,0 0 1 0 0,0-1 0 0 0,0 1-1 0 0,0-1 1 0 0,0 0-1 0 0,0 0 1 0 0,0 0 0 0 0,0 0-1 0 0,0 0 1 0 0,0 0-1 0 0,0 0 1 0 0,1-2-1 0 0,16-15-8827 0 0</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08.283"/>
    </inkml:context>
    <inkml:brush xml:id="br0">
      <inkml:brushProperty name="width" value="0.05" units="cm"/>
      <inkml:brushProperty name="height" value="0.05" units="cm"/>
    </inkml:brush>
  </inkml:definitions>
  <inkml:trace contextRef="#ctx0" brushRef="#br0">153 1 4548 0 0,'0'0'5682'0'0,"-6"1"-546"0"0,-24 4-2608 0 0,-65 33 277 0 0,94-37-2810 0 0,1-1 1 0 0,-1 0 0 0 0,1 0-1 0 0,0 1 1 0 0,-1-1 0 0 0,1 0 0 0 0,0 1-1 0 0,-1-1 1 0 0,1 1 0 0 0,0-1-1 0 0,0 1 1 0 0,-1-1 0 0 0,1 0 0 0 0,0 1-1 0 0,0-1 1 0 0,0 1 0 0 0,0-1-1 0 0,-1 1 1 0 0,1-1 0 0 0,0 1 0 0 0,0-1-1 0 0,0 1 1 0 0,0-1 0 0 0,0 1-1 0 0,0-1 1 0 0,0 1 0 0 0,0-1 0 0 0,1 1-1 0 0,-1-1 1 0 0,0 1 0 0 0,0-1-1 0 0,0 1 1 0 0,0-1 0 0 0,1 0 0 0 0,-1 1-1 0 0,0-1 1 0 0,0 1 0 0 0,1-1-1 0 0,-1 0 1 0 0,0 1 0 0 0,1 0 0 0 0,13 16 11 0 0,-13-16-18 0 0,31 32 56 0 0,-28-30-36 0 0,0 1 0 0 0,0-1-1 0 0,0 0 1 0 0,-1 1-1 0 0,1 0 1 0 0,-1 0-1 0 0,0 0 1 0 0,0 1-1 0 0,0-1 1 0 0,-1 1 0 0 0,1-1-1 0 0,-1 1 1 0 0,0 0-1 0 0,-1 0 1 0 0,1 0-1 0 0,-1 0 1 0 0,1 5 0 0 0,-3-7 6 0 0,1-1 0 0 0,-1 1 0 0 0,0-1 1 0 0,0 1-1 0 0,0-1 0 0 0,0 0 0 0 0,0 0 1 0 0,0 1-1 0 0,-1-1 0 0 0,1 0 1 0 0,-1 0-1 0 0,0 0 0 0 0,1 0 0 0 0,-1-1 1 0 0,0 1-1 0 0,0 0 0 0 0,-3 1 0 0 0,-41 24 109 0 0,17-17 36 0 0,15-9-2484 0 0</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08.887"/>
    </inkml:context>
    <inkml:brush xml:id="br0">
      <inkml:brushProperty name="width" value="0.05" units="cm"/>
      <inkml:brushProperty name="height" value="0.05" units="cm"/>
    </inkml:brush>
  </inkml:definitions>
  <inkml:trace contextRef="#ctx0" brushRef="#br0">208 3 6765 0 0,'-6'-2'7014'0'0,"-9"6"-4164"0"0,-10 6-610 0 0,18-6-2048 0 0,0 1 1 0 0,1 0-1 0 0,-1 0 1 0 0,1 0-1 0 0,0 1 0 0 0,-6 7 1 0 0,11-11-194 0 0,-1 0-1 0 0,1 0 1 0 0,-1-1 0 0 0,1 1 0 0 0,-1 0 0 0 0,1 0 0 0 0,0 0-1 0 0,0 1 1 0 0,0-1 0 0 0,1 0 0 0 0,-1 0 0 0 0,0 0-1 0 0,1 1 1 0 0,-1-1 0 0 0,1 0 0 0 0,0 1 0 0 0,0-1-1 0 0,0 0 1 0 0,0 1 0 0 0,0-1 0 0 0,0 0 0 0 0,1 1 0 0 0,-1-1-1 0 0,1 0 1 0 0,-1 0 0 0 0,2 3 0 0 0,18 23 278 0 0,-15-23-255 0 0,-1-1-1 0 0,-1 1 1 0 0,1 0 0 0 0,-1 1-1 0 0,1-1 1 0 0,-1 1 0 0 0,-1-1-1 0 0,1 1 1 0 0,-1 0 0 0 0,0 0-1 0 0,0 0 1 0 0,0 7 0 0 0,-2-9 8 0 0,-1 0 1 0 0,0 0 0 0 0,-1-1 0 0 0,1 1 0 0 0,-1 0 0 0 0,1-1 0 0 0,-1 1 0 0 0,0-1 0 0 0,0 1 0 0 0,-1-1 0 0 0,1 0 0 0 0,-1 0-1 0 0,1 0 1 0 0,-1 0 0 0 0,0-1 0 0 0,0 1 0 0 0,0-1 0 0 0,-5 3 0 0 0,-1 1 24 0 0,0 0-1 0 0,-1-1 1 0 0,1 0-1 0 0,-1 0 1 0 0,0-1-1 0 0,-10 3 1 0 0,-10-7-1132 0 0,23-7-3056 0 0,16-5-4576 0 0</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09.474"/>
    </inkml:context>
    <inkml:brush xml:id="br0">
      <inkml:brushProperty name="width" value="0.05" units="cm"/>
      <inkml:brushProperty name="height" value="0.05" units="cm"/>
    </inkml:brush>
  </inkml:definitions>
  <inkml:trace contextRef="#ctx0" brushRef="#br0">1 14 3788 0 0,'0'7'9992'0'0,"0"23"-5988"0"0,0-18-3253 0 0,1 1 0 0 0,0 0 1 0 0,1-1-1 0 0,4 18 0 0 0,-5-28-716 0 0,-1 0 0 0 0,0 1 0 0 0,1-1 0 0 0,0 0 0 0 0,-1 0 0 0 0,1 0 0 0 0,0 0-1 0 0,0 0 1 0 0,0 0 0 0 0,0 0 0 0 0,1 0 0 0 0,-1 0 0 0 0,0-1 0 0 0,1 1 0 0 0,-1 0 0 0 0,1-1 0 0 0,0 1 0 0 0,-1-1-1 0 0,1 0 1 0 0,0 1 0 0 0,0-1 0 0 0,0 0 0 0 0,0 0 0 0 0,0 0 0 0 0,0-1 0 0 0,0 1 0 0 0,0 0 0 0 0,1-1-1 0 0,-1 1 1 0 0,0-1 0 0 0,0 0 0 0 0,4 0 0 0 0,-4 0-64 0 0,0-1 0 0 0,0-1 0 0 0,0 1 0 0 0,1 0 0 0 0,-1 0 0 0 0,0-1 0 0 0,-1 1 1 0 0,1-1-1 0 0,0 0 0 0 0,0 1 0 0 0,-1-1 0 0 0,1 0 0 0 0,-1 0 0 0 0,1 0 0 0 0,-1 0 0 0 0,0 0 0 0 0,0-1 0 0 0,0 1 0 0 0,0 0 0 0 0,0 0 0 0 0,0-4 0 0 0,13-50-1362 0 0,-12 0-663 0 0,-3 44-2453 0 0,1 0-4463 0 0</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0.430"/>
    </inkml:context>
    <inkml:brush xml:id="br0">
      <inkml:brushProperty name="width" value="0.05" units="cm"/>
      <inkml:brushProperty name="height" value="0.05" units="cm"/>
    </inkml:brush>
  </inkml:definitions>
  <inkml:trace contextRef="#ctx0" brushRef="#br0">1 142 820 0 0,'3'-12'13159'0'0,"5"-5"-6902"0"0,5-5-4673 0 0,24-28-3980 0 0,-26 38 4892 0 0,-10 11-2483 0 0,0 0 1 0 0,-1 0-1 0 0,1 1 1 0 0,0-1-1 0 0,-1 0 1 0 0,1 1-1 0 0,0-1 1 0 0,0 1-1 0 0,0-1 1 0 0,0 1-1 0 0,-1 0 0 0 0,1-1 1 0 0,0 1-1 0 0,0 0 1 0 0,0-1-1 0 0,0 1 1 0 0,0 0-1 0 0,0 0 1 0 0,0 0-1 0 0,0 0 1 0 0,0 0-1 0 0,0 0 0 0 0,0 0 1 0 0,0 0-1 0 0,0 0 1 0 0,0 0-1 0 0,0 1 1 0 0,0-1-1 0 0,-1 0 1 0 0,1 1-1 0 0,0-1 1 0 0,0 1-1 0 0,0-1 0 0 0,0 1 1 0 0,-1-1-1 0 0,1 1 1 0 0,0 0-1 0 0,0-1 1 0 0,-1 1-1 0 0,1 0 1 0 0,0-1-1 0 0,-1 1 0 0 0,1 0 1 0 0,-1 0-1 0 0,1 0 1 0 0,0 1-1 0 0,28 55 279 0 0,-16-28 42 0 0,-11-37-617 0 0,0 0 0 0 0,0 1-1 0 0,1-1 1 0 0,0 0 0 0 0,0 1 0 0 0,1-1-1 0 0,-1 1 1 0 0,2 0 0 0 0,-1 1 0 0 0,11-12 0 0 0,-14 16 250 0 0,1-1 127 0 0,0 1 1 0 0,0-1-1 0 0,0 1 1 0 0,1-1-1 0 0,-1 1 1 0 0,1 0 0 0 0,0 0-1 0 0,-1 0 1 0 0,1 0-1 0 0,3-1 1 0 0,-4 3-36 0 0,0 0 0 0 0,0 0 1 0 0,-1 0-1 0 0,1 0 0 0 0,0 1 0 0 0,-1-1 1 0 0,1 0-1 0 0,-1 1 0 0 0,1-1 1 0 0,0 1-1 0 0,-1 0 0 0 0,1-1 1 0 0,-1 1-1 0 0,1 0 0 0 0,-1 0 0 0 0,0 0 1 0 0,1 0-1 0 0,-1 0 0 0 0,0 0 1 0 0,1 0-1 0 0,-1 1 0 0 0,0-1 0 0 0,0 0 1 0 0,1 3-1 0 0,93 97 977 0 0,-95-100-1082 0 0,1 0 0 0 0,0 0-1 0 0,-1 1 1 0 0,1-1 0 0 0,-1 0 0 0 0,0 1-1 0 0,1-1 1 0 0,-1 1 0 0 0,0-1 0 0 0,0 1-1 0 0,0-1 1 0 0,0 0 0 0 0,0 1-1 0 0,0-1 1 0 0,0 1 0 0 0,-1-1 0 0 0,1 0-1 0 0,0 1 1 0 0,-1-1 0 0 0,1 0 0 0 0,-2 2-1 0 0</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0.722"/>
    </inkml:context>
    <inkml:brush xml:id="br0">
      <inkml:brushProperty name="width" value="0.05" units="cm"/>
      <inkml:brushProperty name="height" value="0.05" units="cm"/>
    </inkml:brush>
  </inkml:definitions>
  <inkml:trace contextRef="#ctx0" brushRef="#br0">1 15 10153 0 0,'9'18'6449'0'0,"-3"-6"-2485"0"0,-3-26-6892 0 0,-3-3-7060 0 0,0 4 2338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03.908"/>
    </inkml:context>
    <inkml:brush xml:id="br0">
      <inkml:brushProperty name="width" value="0.05" units="cm"/>
      <inkml:brushProperty name="height" value="0.05" units="cm"/>
    </inkml:brush>
  </inkml:definitions>
  <inkml:trace contextRef="#ctx0" brushRef="#br0">1 56 1772 0 0,'0'-2'619'0'0,"0"1"0"0"0,1-1 0 0 0,-1 0 0 0 0,0 0 0 0 0,1 1-1 0 0,-1-1 1 0 0,1 0 0 0 0,0 1 0 0 0,-1-1 0 0 0,1 1 0 0 0,0-1 0 0 0,0 1 0 0 0,2-3-1 0 0,0 1-374 0 0,0 0-1 0 0,-1 1 1 0 0,1-1-1 0 0,1 1 0 0 0,-1-1 1 0 0,0 1-1 0 0,0 0 0 0 0,1 0 1 0 0,-1 1-1 0 0,1-1 0 0 0,0 1 1 0 0,-1 0-1 0 0,1 0 0 0 0,0 0 1 0 0,0 0-1 0 0,4 0 0 0 0,-7 1-177 0 0,8 27 342 0 0,-10-19-303 0 0,1 0-1 0 0,-1 1 1 0 0,-1-1-1 0 0,1 0 1 0 0,-2 0-1 0 0,1 0 1 0 0,-1 0-1 0 0,0-1 1 0 0,0 1-1 0 0,-1-1 1 0 0,0 1-1 0 0,-1-1 1 0 0,-8 11-1 0 0,6-12-189 0 0,8-12-459 0 0,13-12 196 0 0,4 5 617 0 0,-17 12-224 0 0,1-1 0 0 0,-1 1 0 0 0,0 0 0 0 0,1 0-1 0 0,-1-1 1 0 0,1 1 0 0 0,0 0 0 0 0,-1 0 0 0 0,1 1 0 0 0,0-1 0 0 0,0 0 0 0 0,0 1-1 0 0,-1-1 1 0 0,1 1 0 0 0,0-1 0 0 0,3 1 0 0 0,-4 0-24 0 0,0 0 2 0 0,1 1 1 0 0,-1 0-1 0 0,0 1 1 0 0,0-1-1 0 0,0 0 1 0 0,0 0-1 0 0,0 0 1 0 0,0 0-1 0 0,0 1 1 0 0,-1-1-1 0 0,1 1 1 0 0,0-1-1 0 0,0 2 1 0 0,-1 0-44 0 0,1 21 99 0 0,-1-24-118 0 0,0 0 1 0 0,0 0-1 0 0,0-1 1 0 0,0 1 0 0 0,1 0-1 0 0,-1 0 1 0 0,0-1-1 0 0,0 1 1 0 0,0 0 0 0 0,0 0-1 0 0,0 0 1 0 0,0-1-1 0 0,0 1 1 0 0,1 0-1 0 0,-1 0 1 0 0,0 0 0 0 0,0-1-1 0 0,0 1 1 0 0,0 0-1 0 0,1 0 1 0 0,-1 0 0 0 0,0 0-1 0 0,0 0 1 0 0,1-1-1 0 0,-1 1 1 0 0,0 0-1 0 0,0 0 1 0 0,0 0 0 0 0,1 0-1 0 0,-1 0 1 0 0,0 0-1 0 0,0 0 1 0 0,1 0 0 0 0,-1 0-1 0 0,0 0 1 0 0,0 0-1 0 0,1 0 1 0 0,-1 0 0 0 0,0 0-1 0 0,0 0 1 0 0,1 0-1 0 0,-1 0 1 0 0,0 0-1 0 0,0 0 1 0 0,1 1 0 0 0,-1-1-1 0 0,0 0 1 0 0,0 0-1 0 0,0 0 1 0 0,1 0 0 0 0,-1 0-1 0 0,0 1 1 0 0,0-1-1 0 0,0 0 1 0 0,0 0-1 0 0,1 0 1 0 0,-1 1 0 0 0,0-1-1 0 0,0 0 1 0 0,0 0-1 0 0,0 0 1 0 0,0 1 0 0 0,0-1-1 0 0,0 0 1 0 0,1 0-1 0 0,-1 1 1 0 0,0-1-1 0 0,0 0 1 0 0,0 1 0 0 0,1-7-1693 0 0,-1-7-5194 0 0,-1 9 3586 0 0,1 0 1049 0 0</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0.893"/>
    </inkml:context>
    <inkml:brush xml:id="br0">
      <inkml:brushProperty name="width" value="0.05" units="cm"/>
      <inkml:brushProperty name="height" value="0.05" units="cm"/>
    </inkml:brush>
  </inkml:definitions>
  <inkml:trace contextRef="#ctx0" brushRef="#br0">5 7 5288 0 0,'0'-2'10317'0'0,"0"-2"-7364"0"0,-5 4-6890 0 0</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1.511"/>
    </inkml:context>
    <inkml:brush xml:id="br0">
      <inkml:brushProperty name="width" value="0.05" units="cm"/>
      <inkml:brushProperty name="height" value="0.05" units="cm"/>
    </inkml:brush>
  </inkml:definitions>
  <inkml:trace contextRef="#ctx0" brushRef="#br0">1 54 1528 0 0,'-1'7'5059'0'0,"4"12"5621"0"0,-3-19-10615 0 0,1 0 0 0 0,0 0 0 0 0,0 0 1 0 0,0 0-1 0 0,-1 0 0 0 0,1 0 0 0 0,0 0 1 0 0,0 0-1 0 0,-1 0 0 0 0,1 0 0 0 0,0 0 1 0 0,0 0-1 0 0,-1-1 0 0 0,1 1 0 0 0,0 0 1 0 0,-1 0-1 0 0,1-1 0 0 0,0 1 1 0 0,-1-1-1 0 0,1 1 0 0 0,0 0 0 0 0,-1-1 1 0 0,1 1-1 0 0,-1-1 0 0 0,1 0 0 0 0,-1 1 1 0 0,1-1-1 0 0,-1 1 0 0 0,1-2 0 0 0,7-5 79 0 0,1-1-1 0 0,-1 2 0 0 0,1-1 0 0 0,0 1 1 0 0,1 1-1 0 0,-1-1 0 0 0,1 2 0 0 0,0-1 1 0 0,1 1-1 0 0,-1 1 0 0 0,0 0 0 0 0,1 0 1 0 0,14-1-1 0 0,-21 6-8 0 0,-1 1 0 0 0,0-1 0 0 0,1 0 0 0 0,-1 1 0 0 0,0 0 0 0 0,0 0 0 0 0,-1 0 0 0 0,1 0-1 0 0,-1 0 1 0 0,1 0 0 0 0,-1 1 0 0 0,0-1 0 0 0,0 1 0 0 0,2 5 0 0 0,-1-3 44 0 0,18 23 168 0 0,-10-23-2707 0 0,-6-19-5671 0 0</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2.267"/>
    </inkml:context>
    <inkml:brush xml:id="br0">
      <inkml:brushProperty name="width" value="0.05" units="cm"/>
      <inkml:brushProperty name="height" value="0.05" units="cm"/>
    </inkml:brush>
  </inkml:definitions>
  <inkml:trace contextRef="#ctx0" brushRef="#br0">93 0 1420 0 0,'-4'4'10977'0'0,"-4"4"-5079"0"0,-12 22-2942 0 0,18-28-3094 0 0,1 1 0 0 0,0 0-1 0 0,-1-1 1 0 0,1 1 0 0 0,0 0-1 0 0,0 0 1 0 0,1-1-1 0 0,-1 1 1 0 0,1 0 0 0 0,-1 0-1 0 0,1 0 1 0 0,0 0 0 0 0,0 0-1 0 0,0 0 1 0 0,1 0 0 0 0,0 4-1 0 0,13 13 1730 0 0,-13-19-1608 0 0,0-1 0 0 0,-1 1-1 0 0,1-1 1 0 0,0 0 0 0 0,0 1 0 0 0,0-1 0 0 0,0 0 0 0 0,0 0 0 0 0,-1 1 0 0 0,1-1-1 0 0,0 0 1 0 0,0 0 0 0 0,0 0 0 0 0,0 0 0 0 0,0 0 0 0 0,0 0 0 0 0,0 0 0 0 0,0-1-1 0 0,0 1 1 0 0,-1 0 0 0 0,1 0 0 0 0,0-1 0 0 0,0 1 0 0 0,0-1 0 0 0,0 1-1 0 0,-1-1 1 0 0,1 1 0 0 0,0-1 0 0 0,0 1 0 0 0,-1-1 0 0 0,1 1 0 0 0,-1-1 0 0 0,1 0-1 0 0,0 0 1 0 0,0 0 0 0 0,24-35-1265 0 0,-17 25 1206 0 0,-4 4-363 0 0,8-8 1540 0 0,-7 16-304 0 0,-4 10-384 0 0,17 27-447 0 0,-5 14-542 0 0,-8-34 546 0 0,0 0-1 0 0,-2 0 1 0 0,2 19-1 0 0,-4-30 110 0 0,-1 0 0 0 0,-1 0 0 0 0,1 0-1 0 0,-1 0 1 0 0,0 0 0 0 0,-1 0 0 0 0,0 0 0 0 0,0-1 0 0 0,0 1 0 0 0,-1-1-1 0 0,-6 12 1 0 0,4-11-51 0 0,0-1 0 0 0,0 1-1 0 0,0-1 1 0 0,-1 0 0 0 0,0 0-1 0 0,0-1 1 0 0,0 1 0 0 0,-1-1-1 0 0,0-1 1 0 0,-10 6 0 0 0,13-8-25 0 0,1 0 1 0 0,0-1-1 0 0,-1 1 1 0 0,1-1-1 0 0,-1 0 1 0 0,1 0 0 0 0,-1 0-1 0 0,1 0 1 0 0,-1-1-1 0 0,0 1 1 0 0,1-1-1 0 0,-1 0 1 0 0,0 0-1 0 0,1 0 1 0 0,-1-1-1 0 0,0 1 1 0 0,1-1 0 0 0,-1 0-1 0 0,1 0 1 0 0,-1 0-1 0 0,1-1 1 0 0,-1 1-1 0 0,1-1 1 0 0,0 0-1 0 0,-6-4 1 0 0,9 6-21 0 0,-1 0 0 0 0,1-1 1 0 0,-1 1-1 0 0,1-1 0 0 0,0 1 0 0 0,-1-1 1 0 0,1 1-1 0 0,-1-1 0 0 0,1 0 0 0 0,0 1 1 0 0,0-1-1 0 0,-1 1 0 0 0,1-1 0 0 0,0 0 1 0 0,0 1-1 0 0,0-1 0 0 0,0 0 0 0 0,-1 1 1 0 0,1-1-1 0 0,0 0 0 0 0,0 1 0 0 0,0-1 1 0 0,1 1-1 0 0,-1-1 0 0 0,0 0 0 0 0,0 1 1 0 0,0-1-1 0 0,0 0 0 0 0,1 1 0 0 0,-1-1 1 0 0,0 1-1 0 0,0-1 0 0 0,1 0 0 0 0,-1 1 1 0 0,0-1-1 0 0,1 1 0 0 0,-1-1 0 0 0,1 1 1 0 0,0-1-1 0 0,4-9-4181 0 0</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3.570"/>
    </inkml:context>
    <inkml:brush xml:id="br0">
      <inkml:brushProperty name="width" value="0.05" units="cm"/>
      <inkml:brushProperty name="height" value="0.05" units="cm"/>
    </inkml:brush>
  </inkml:definitions>
  <inkml:trace contextRef="#ctx0" brushRef="#br0">213 70 2784 0 0,'0'-3'774'0'0,"0"1"1"0"0,0 0-1 0 0,-1 0 0 0 0,1 0 0 0 0,-1 0 1 0 0,1 0-1 0 0,-1 0 0 0 0,0 0 0 0 0,0 0 0 0 0,0 0 1 0 0,0 0-1 0 0,0 0 0 0 0,-1 0 0 0 0,1 1 0 0 0,0-1 1 0 0,-1 0-1 0 0,-2-1 0 0 0,0-1-412 0 0,0 1-1 0 0,0 0 0 0 0,-1 1 1 0 0,1-1-1 0 0,-1 1 1 0 0,0-1-1 0 0,-7-1 1 0 0,7 2-326 0 0,0 0 0 0 0,-1 1 1 0 0,1 0-1 0 0,-1 0 1 0 0,1 0-1 0 0,0 1 0 0 0,-1 0 1 0 0,1 0-1 0 0,-1 0 1 0 0,1 0-1 0 0,-1 1 0 0 0,1 0 1 0 0,-1 0-1 0 0,1 1 0 0 0,-8 2 1 0 0,9-1 70 0 0,-1 1 0 0 0,1 0 0 0 0,0 0 0 0 0,0 0 1 0 0,0 0-1 0 0,0 0 0 0 0,1 1 0 0 0,-1-1 0 0 0,1 1 0 0 0,1 0 0 0 0,-1 0 1 0 0,1 1-1 0 0,-1-1 0 0 0,2 0 0 0 0,-1 1 0 0 0,0-1 0 0 0,0 11 1 0 0,1-12-88 0 0,1-1 0 0 0,-1 1 0 0 0,1-1 0 0 0,0 1 1 0 0,0-1-1 0 0,1 0 0 0 0,-1 1 0 0 0,1-1 1 0 0,0 1-1 0 0,0-1 0 0 0,0 0 0 0 0,0 0 1 0 0,0 1-1 0 0,1-1 0 0 0,-1 0 0 0 0,1 0 1 0 0,0 0-1 0 0,0-1 0 0 0,0 1 0 0 0,0 0 0 0 0,1-1 1 0 0,-1 1-1 0 0,1-1 0 0 0,-1 0 0 0 0,1 0 1 0 0,0 0-1 0 0,0 0 0 0 0,0 0 0 0 0,0-1 1 0 0,0 1-1 0 0,4 0 0 0 0,-3-1-15 0 0,-1 0 0 0 0,0-1 0 0 0,0 0 0 0 0,0 0 0 0 0,1 0 0 0 0,-1 0-1 0 0,0 0 1 0 0,0-1 0 0 0,0 1 0 0 0,0-1 0 0 0,0 0 0 0 0,1 0 0 0 0,-1 0 0 0 0,-1 0 0 0 0,1-1 0 0 0,0 1-1 0 0,0-1 1 0 0,0 0 0 0 0,-1 1 0 0 0,1-1 0 0 0,-1-1 0 0 0,1 1 0 0 0,-1 0 0 0 0,0 0 0 0 0,0-1 0 0 0,2-3-1 0 0,2-1-66 0 0,0-1 0 0 0,-1 0 0 0 0,0 0 0 0 0,-1 0-1 0 0,0-1 1 0 0,0 0 0 0 0,4-16 0 0 0,2 4-379 0 0,-10 21 445 0 0,1 0 1 0 0,-1 0-1 0 0,0 0 1 0 0,1 1 0 0 0,-1-1-1 0 0,1 0 1 0 0,-1 0 0 0 0,0 0-1 0 0,1 0 1 0 0,-1 0-1 0 0,1 0 1 0 0,-1 1 0 0 0,0-1-1 0 0,1 0 1 0 0,-1 0 0 0 0,0 1-1 0 0,1-1 1 0 0,-1 0 0 0 0,0 0-1 0 0,1 1 1 0 0,-1-1-1 0 0,0 0 1 0 0,0 1 0 0 0,0-1-1 0 0,1 0 1 0 0,-1 1 0 0 0,0-1-1 0 0,0 1 1 0 0,0-1-1 0 0,0 0 1 0 0,1 1 0 0 0,18 57 914 0 0,-6-18-855 0 0,-10-36-24 0 0,0 0 0 0 0,0 1 0 0 0,1-1 0 0 0,-1 0 0 0 0,1-1 0 0 0,0 1 0 0 0,1-1 0 0 0,7 6 0 0 0,-11-8-247 0 0,1 0 0 0 0,-1-1 0 0 0,0 1 0 0 0,1 0 0 0 0,-1-1 0 0 0,1 1 0 0 0,-1-1 0 0 0,0 0 0 0 0,1 0-1 0 0,-1 1 1 0 0,1-1 0 0 0,0 0 0 0 0,-1 0 0 0 0,1 0 0 0 0,2-1 0 0 0,-3 1-369 0 0,0-1-1 0 0,0 1 0 0 0,0-1 0 0 0,0 0 1 0 0,0 1-1 0 0,0-1 0 0 0,0 0 0 0 0,0 0 1 0 0,0 0-1 0 0,0 0 0 0 0,-1 0 0 0 0,1 0 1 0 0,0 0-1 0 0,0 0 0 0 0,-1 0 0 0 0,1 0 1 0 0,-1 0-1 0 0,1 0 0 0 0,-1 0 0 0 0,1-1 1 0 0,-1 1-1 0 0,0-2 0 0 0,1-6-6300 0 0</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4.838"/>
    </inkml:context>
    <inkml:brush xml:id="br0">
      <inkml:brushProperty name="width" value="0.05" units="cm"/>
      <inkml:brushProperty name="height" value="0.05" units="cm"/>
    </inkml:brush>
  </inkml:definitions>
  <inkml:trace contextRef="#ctx0" brushRef="#br0">220 38 1460 0 0,'-6'-21'9794'0'0,"-9"10"-4130"0"0,12 9-5350 0 0,-1 1 0 0 0,0 0 0 0 0,0 1 0 0 0,0-1 1 0 0,-1 1-1 0 0,1 0 0 0 0,0 0 0 0 0,0 0 0 0 0,-6 1 0 0 0,-3 1-348 0 0,1 0 0 0 0,0 2 1 0 0,0-1-1 0 0,0 1 0 0 0,-18 9 0 0 0,26-10 135 0 0,0-1 0 0 0,0 1 1 0 0,0 0-1 0 0,0 0 0 0 0,0 0 1 0 0,0 0-1 0 0,1 1 0 0 0,-1 0 1 0 0,1-1-1 0 0,0 1 0 0 0,1 0 1 0 0,-1 1-1 0 0,1-1 0 0 0,-1 0 0 0 0,1 1 1 0 0,0-1-1 0 0,1 1 0 0 0,-1 0 1 0 0,1 0-1 0 0,0-1 0 0 0,0 1 1 0 0,0 7-1 0 0,1-4-34 0 0,1-1 0 0 0,0 0 0 0 0,0 1 1 0 0,0-1-1 0 0,1 0 0 0 0,0 0 0 0 0,0 0 0 0 0,1 0 1 0 0,0 0-1 0 0,0-1 0 0 0,1 1 0 0 0,-1-1 0 0 0,9 11 0 0 0,-8-12-106 0 0,0 0-1 0 0,1 0 0 0 0,-1-1 0 0 0,1 1 0 0 0,0-1 0 0 0,0 0 0 0 0,1 0 0 0 0,-1-1 0 0 0,1 0 0 0 0,-1 0 0 0 0,1 0 0 0 0,0 0 1 0 0,0-1-1 0 0,1 0 0 0 0,6 1 0 0 0,-9-2-57 0 0,0-1 1 0 0,1 0 0 0 0,-1 0-1 0 0,0-1 1 0 0,1 1 0 0 0,-1-1 0 0 0,0 0-1 0 0,1 0 1 0 0,-1 0 0 0 0,0 0-1 0 0,0-1 1 0 0,0 0 0 0 0,0 0-1 0 0,-1 0 1 0 0,1 0 0 0 0,0-1-1 0 0,-1 1 1 0 0,1-1 0 0 0,-1 0-1 0 0,0 0 1 0 0,0 0 0 0 0,0 0-1 0 0,-1-1 1 0 0,5-5 0 0 0,-5 6-207 0 0,-1 1 0 0 0,0 0 0 0 0,1-1 0 0 0,-1 1 0 0 0,0-1 0 0 0,0 0 0 0 0,0 1 0 0 0,0-1 0 0 0,-1 0 0 0 0,1 1 0 0 0,0-5 1 0 0,-8-14-10777 0 0</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5.458"/>
    </inkml:context>
    <inkml:brush xml:id="br0">
      <inkml:brushProperty name="width" value="0.05" units="cm"/>
      <inkml:brushProperty name="height" value="0.05" units="cm"/>
    </inkml:brush>
  </inkml:definitions>
  <inkml:trace contextRef="#ctx0" brushRef="#br0">103 37 3876 0 0,'-15'-8'8531'0'0,"-5"6"-4336"0"0,18 1-3999 0 0,-1 1-1 0 0,0 0 0 0 0,1 0 1 0 0,-1 1-1 0 0,0-1 0 0 0,1 1 1 0 0,-1-1-1 0 0,1 1 0 0 0,-1 0 0 0 0,1 0 1 0 0,-1 0-1 0 0,1 0 0 0 0,-1 0 1 0 0,1 0-1 0 0,0 1 0 0 0,0-1 1 0 0,0 1-1 0 0,0 0 0 0 0,-3 2 1 0 0,2 2-43 0 0,1 0 0 0 0,-1 0 0 0 0,1 0 0 0 0,0 0 0 0 0,1 0 0 0 0,0 1 0 0 0,0-1 0 0 0,0 0 0 0 0,1 1 0 0 0,-1-1 0 0 0,2 0 1 0 0,-1 1-1 0 0,2 6 0 0 0,-2-10-154 0 0,0 0 0 0 0,1 0 1 0 0,0 1-1 0 0,0-1 1 0 0,0 0-1 0 0,0 0 0 0 0,0 0 1 0 0,0-1-1 0 0,1 1 0 0 0,0 0 1 0 0,-1 0-1 0 0,1-1 1 0 0,0 1-1 0 0,0-1 0 0 0,0 0 1 0 0,1 1-1 0 0,-1-1 0 0 0,1 0 1 0 0,-1 0-1 0 0,1 0 0 0 0,0-1 1 0 0,-1 1-1 0 0,1-1 1 0 0,0 0-1 0 0,0 1 0 0 0,0-1 1 0 0,0 0-1 0 0,4 0 0 0 0,-5-1-14 0 0,0 0 0 0 0,0 0 0 0 0,0-1 0 0 0,0 1 0 0 0,-1-1-1 0 0,1 0 1 0 0,0 1 0 0 0,0-1 0 0 0,-1 0 0 0 0,1 0 0 0 0,0 0-1 0 0,-1 0 1 0 0,1 0 0 0 0,-1 0 0 0 0,1 0 0 0 0,-1-1 0 0 0,0 1 0 0 0,1-1-1 0 0,-1 1 1 0 0,0-1 0 0 0,0 1 0 0 0,0-1 0 0 0,0 0 0 0 0,0 1-1 0 0,-1-1 1 0 0,1 0 0 0 0,0-2 0 0 0,2-3-160 0 0,0 1 0 0 0,-1-1 1 0 0,-1 0-1 0 0,1 0 0 0 0,-1 0 1 0 0,1-10-1 0 0,-1-5-587 0 0,-1 16 589 0 0,1 0-1 0 0,-1 0 1 0 0,0 0 0 0 0,0 0 0 0 0,0 0 0 0 0,-1 0 0 0 0,0 0 0 0 0,0 0 0 0 0,-1 0-1 0 0,1 0 1 0 0,-1 0 0 0 0,-5-9 0 0 0,6 14 89 0 0,0 1 0 0 0,0-1 0 0 0,1 1 0 0 0,-1-1 0 0 0,0 1 0 0 0,0-1 0 0 0,0 1 1 0 0,0 0-1 0 0,0 0 0 0 0,0-1 0 0 0,0 1 0 0 0,0 0 0 0 0,0 0 0 0 0,-1 0 0 0 0,1 0 0 0 0,0 0 0 0 0,0 0 0 0 0,0 0 0 0 0,0 0 0 0 0,0 1 0 0 0,0-1 1 0 0,0 0-1 0 0,0 1 0 0 0,0-1 0 0 0,0 1 0 0 0,0-1 0 0 0,1 1 0 0 0,-1-1 0 0 0,0 1 0 0 0,0-1 0 0 0,0 1 0 0 0,-1 1 0 0 0,-7 3-6858 0 0</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6.060"/>
    </inkml:context>
    <inkml:brush xml:id="br0">
      <inkml:brushProperty name="width" value="0.05" units="cm"/>
      <inkml:brushProperty name="height" value="0.05" units="cm"/>
    </inkml:brush>
  </inkml:definitions>
  <inkml:trace contextRef="#ctx0" brushRef="#br0">0 116 340 0 0,'4'14'12017'0'0,"15"28"-5356"0"0,-15-58-3973 0 0,19-56-2860 0 0,-21 67 202 0 0,0 0 0 0 0,0 0 1 0 0,0 0-1 0 0,1 1 0 0 0,0-1 0 0 0,0 1 0 0 0,0 0 1 0 0,1 0-1 0 0,-1 0 0 0 0,1 0 0 0 0,0 0 0 0 0,0 1 1 0 0,0 0-1 0 0,1-1 0 0 0,-1 2 0 0 0,1-1 0 0 0,0 0 1 0 0,-1 1-1 0 0,1 0 0 0 0,0 0 0 0 0,0 1 0 0 0,1-1 1 0 0,-1 1-1 0 0,0 0 0 0 0,0 1 0 0 0,10-1 0 0 0,-14 2-26 0 0,0-1 0 0 0,0 1-1 0 0,0 0 1 0 0,0 0 0 0 0,0 0-1 0 0,0 0 1 0 0,0 0 0 0 0,0 0-1 0 0,0 0 1 0 0,-1 0 0 0 0,1 1-1 0 0,0-1 1 0 0,-1 0 0 0 0,1 0-1 0 0,-1 1 1 0 0,1-1 0 0 0,-1 0-1 0 0,0 1 1 0 0,1-1 0 0 0,-1 0-1 0 0,0 1 1 0 0,0-1 0 0 0,0 0-1 0 0,-1 3 1 0 0,1 36 452 0 0,-4-17-18 0 0,2-16-401 0 0,1 0 0 0 0,0 0 0 0 0,0 0 1 0 0,0 0-1 0 0,1 1 0 0 0,0-1 0 0 0,0 0 0 0 0,1 0 1 0 0,0 0-1 0 0,4 14 0 0 0,-5-21-62 0 0,0 1-1 0 0,0-1 1 0 0,1 1-1 0 0,-1-1 1 0 0,0 1-1 0 0,0-1 1 0 0,1 1-1 0 0,-1-1 1 0 0,1 1-1 0 0,-1-1 1 0 0,0 0 0 0 0,1 1-1 0 0,-1-1 1 0 0,1 0-1 0 0,-1 1 1 0 0,1-1-1 0 0,-1 0 1 0 0,1 0-1 0 0,-1 1 1 0 0,1-1-1 0 0,-1 0 1 0 0,1 0-1 0 0,-1 0 1 0 0,1 0-1 0 0,-1 0 1 0 0,1 0-1 0 0,-1 0 1 0 0,1 0-1 0 0,0 0 1 0 0,-1 0 0 0 0,1 0-1 0 0,-1 0 1 0 0,1 0-1 0 0,-1 0 1 0 0,1 0-1 0 0,-1 0 1 0 0,1-1-1 0 0,-1 1 1 0 0,1 0-1 0 0,-1 0 1 0 0,1-1-1 0 0,-1 1 1 0 0,1 0-1 0 0,-1-1 1 0 0,0 1-1 0 0,1 0 1 0 0,-1-1 0 0 0,1 1-1 0 0,-1-1 1 0 0,0 1-1 0 0,1-1 1 0 0,-1 0-1 0 0,17-23-5006 0 0,-14 14 657 0 0,-2 1-2227 0 0</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6.677"/>
    </inkml:context>
    <inkml:brush xml:id="br0">
      <inkml:brushProperty name="width" value="0.05" units="cm"/>
      <inkml:brushProperty name="height" value="0.05" units="cm"/>
    </inkml:brush>
  </inkml:definitions>
  <inkml:trace contextRef="#ctx0" brushRef="#br0">141 35 1684 0 0,'6'-4'3252'0'0,"-3"4"-2484"0"0,-1-1-1 0 0,0 0 1 0 0,0-1 0 0 0,0 1-1 0 0,0 0 1 0 0,0 0 0 0 0,-1-1-1 0 0,1 1 1 0 0,0-1 0 0 0,-1 0-1 0 0,1 1 1 0 0,-1-1 0 0 0,1 0 0 0 0,-1 0-1 0 0,2-4 1 0 0,-11 5-33 0 0,-1 0 0 0 0,0 0 1 0 0,1 0-1 0 0,-12 2 0 0 0,12-1-605 0 0,1 1 0 0 0,-1 0 0 0 0,1 0 0 0 0,0 1 0 0 0,0 0 0 0 0,0 0 0 0 0,0 1 0 0 0,-9 4 0 0 0,14-6-124 0 0,1 0-1 0 0,0 0 1 0 0,-1 0-1 0 0,1 0 1 0 0,0 0-1 0 0,0 0 1 0 0,-1 1 0 0 0,1-1-1 0 0,0 0 1 0 0,0 1-1 0 0,1-1 1 0 0,-1 1-1 0 0,0-1 1 0 0,0 1-1 0 0,1 0 1 0 0,-1-1-1 0 0,1 1 1 0 0,-1-1-1 0 0,1 1 1 0 0,0 0-1 0 0,0 0 1 0 0,0-1 0 0 0,0 1-1 0 0,0 0 1 0 0,0-1-1 0 0,0 1 1 0 0,0 0-1 0 0,1 0 1 0 0,-1-1-1 0 0,1 1 1 0 0,-1-1-1 0 0,1 1 1 0 0,-1 0-1 0 0,1-1 1 0 0,0 1-1 0 0,0-1 1 0 0,0 1-1 0 0,0-1 1 0 0,0 0 0 0 0,2 2-1 0 0,8 13-17 0 0,2 0-1 0 0,22 22 0 0 0,9 9-380 0 0,-45-46 399 0 0,1 0 0 0 0,0 0 0 0 0,0-1-1 0 0,0 1 1 0 0,0 0 0 0 0,-1 0 0 0 0,1 0 0 0 0,0 0 0 0 0,-1-1 0 0 0,1 1 0 0 0,0 0 0 0 0,-1 0 0 0 0,1-1 0 0 0,-1 1 0 0 0,1 0 0 0 0,-1-1 0 0 0,0 1 0 0 0,1-1 0 0 0,-1 1 0 0 0,0-1 0 0 0,1 1 0 0 0,-1-1 0 0 0,0 1 0 0 0,0-1-1 0 0,1 1 1 0 0,-1-1 0 0 0,0 0 0 0 0,0 0 0 0 0,0 1 0 0 0,-1-1 0 0 0,-30 12 350 0 0,-2-6-267 0 0,-26 6-2322 0 0</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7.202"/>
    </inkml:context>
    <inkml:brush xml:id="br0">
      <inkml:brushProperty name="width" value="0.05" units="cm"/>
      <inkml:brushProperty name="height" value="0.05" units="cm"/>
    </inkml:brush>
  </inkml:definitions>
  <inkml:trace contextRef="#ctx0" brushRef="#br0">69 22 468 0 0,'1'-5'9328'0'0,"2"-1"-5178"0"0,-2-4 2721 0 0,-11 56-5075 0 0,4-14-1620 0 0,1 0 0 0 0,1 1-1 0 0,1-1 1 0 0,3 41 0 0 0,0-71-164 0 0,9 79 224 0 0,-12-82-652 0 0,0 0-1 0 0,-1 0 1 0 0,1-1-1 0 0,0 1 1 0 0,0-1-1 0 0,0 0 1 0 0,0 0-1 0 0,-4-3 1 0 0,-6-15-4776 0 0,8 2-6669 0 0,1 8 9638 0 0</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7.591"/>
    </inkml:context>
    <inkml:brush xml:id="br0">
      <inkml:brushProperty name="width" value="0.05" units="cm"/>
      <inkml:brushProperty name="height" value="0.05" units="cm"/>
    </inkml:brush>
  </inkml:definitions>
  <inkml:trace contextRef="#ctx0" brushRef="#br0">0 0 4516 0 0,'3'6'10378'0'0,"4"-2"-4334"0"0,16 0-2036 0 0,28-2-6286 0 0,-44-2 3656 0 0,38-3-1232 0 0,-23 2-1936 0 0,-54 7-1858 0 0,-7 1-3849 0 0,20-5 640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05.180"/>
    </inkml:context>
    <inkml:brush xml:id="br0">
      <inkml:brushProperty name="width" value="0.05" units="cm"/>
      <inkml:brushProperty name="height" value="0.05" units="cm"/>
    </inkml:brush>
  </inkml:definitions>
  <inkml:trace contextRef="#ctx0" brushRef="#br0">64 19 440 0 0,'-3'-18'11192'0'0,"-6"20"-8170"0"0,-11 28-2445 0 0,14-15-191 0 0,1 1-1 0 0,0 0 0 0 0,2 0 0 0 0,-1 0 1 0 0,0 22-1 0 0,0-15 116 0 0,4-17-451 0 0,-1 1 0 0 0,1-1 0 0 0,0 1 1 0 0,1-1-1 0 0,0 1 0 0 0,0-1 1 0 0,0 0-1 0 0,0 1 0 0 0,1-1 0 0 0,4 8 1 0 0,-5-11-105 0 0,0 1 0 0 0,1-1 1 0 0,0 0-1 0 0,-1 0 1 0 0,1 0-1 0 0,1 0 0 0 0,-1 0 1 0 0,0 0-1 0 0,1-1 1 0 0,-1 1-1 0 0,1-1 0 0 0,0 1 1 0 0,0-1-1 0 0,0 0 0 0 0,0 0 1 0 0,0-1-1 0 0,7 4 1 0 0,-10-5-42 0 0,1 0 0 0 0,-1 0 0 0 0,1 1 0 0 0,-1-1 0 0 0,1 0 0 0 0,-1 1 0 0 0,0-1 0 0 0,1 0 0 0 0,-1 1 0 0 0,0-1 0 0 0,1 0 0 0 0,-1 1 0 0 0,0-1 0 0 0,1 0 0 0 0,-1 1 0 0 0,0-1 0 0 0,0 1 1 0 0,1-1-1 0 0,-1 1 0 0 0,0-1 0 0 0,0 1 0 0 0,0-1 0 0 0,0 1 0 0 0,0-1 0 0 0,0 1 0 0 0,0-1 0 0 0,0 1 0 0 0,0-1 0 0 0,0 1 0 0 0,0-1 0 0 0,0 1 0 0 0,-1 4-3728 0 0</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8.689"/>
    </inkml:context>
    <inkml:brush xml:id="br0">
      <inkml:brushProperty name="width" value="0.05" units="cm"/>
      <inkml:brushProperty name="height" value="0.05" units="cm"/>
    </inkml:brush>
  </inkml:definitions>
  <inkml:trace contextRef="#ctx0" brushRef="#br0">209 29 940 0 0,'-11'-11'11698'0'0,"10"9"-11501"0"0,0 1-1 0 0,1 0 1 0 0,-1 0 0 0 0,0 0-1 0 0,0 0 1 0 0,0 0 0 0 0,0 0-1 0 0,0 0 1 0 0,0 0-1 0 0,0 1 1 0 0,0-1 0 0 0,-1 0-1 0 0,1 0 1 0 0,0 1 0 0 0,0-1-1 0 0,-1 1 1 0 0,1-1 0 0 0,0 1-1 0 0,-1 0 1 0 0,1 0 0 0 0,-2-1-1 0 0,-5 1-28 0 0,0 0-1 0 0,0 0 1 0 0,0 1 0 0 0,-1 0-1 0 0,1 0 1 0 0,0 1-1 0 0,0 0 1 0 0,0 0 0 0 0,1 1-1 0 0,-14 6 1 0 0,16-7-73 0 0,0 1 0 0 0,1-1 0 0 0,-1 1 0 0 0,1 0 1 0 0,-1 0-1 0 0,1 0 0 0 0,0 1 0 0 0,0-1 0 0 0,1 1 0 0 0,-1 0 1 0 0,1 0-1 0 0,0 0 0 0 0,0 1 0 0 0,0-1 0 0 0,1 1 0 0 0,-1-1 0 0 0,-3 11 1 0 0,6-13-97 0 0,0 0 0 0 0,-1 1 1 0 0,1-1-1 0 0,0 1 1 0 0,0-1-1 0 0,1 0 1 0 0,-1 1-1 0 0,0-1 1 0 0,1 1-1 0 0,0-1 0 0 0,-1 0 1 0 0,1 1-1 0 0,0-1 1 0 0,0 0-1 0 0,0 0 1 0 0,0 0-1 0 0,1 0 1 0 0,-1 0-1 0 0,1 0 0 0 0,-1 0 1 0 0,1 0-1 0 0,-1 0 1 0 0,1-1-1 0 0,0 1 1 0 0,0-1-1 0 0,0 1 1 0 0,0-1-1 0 0,0 0 0 0 0,0 1 1 0 0,1-1-1 0 0,-1 0 1 0 0,0-1-1 0 0,0 1 1 0 0,1 0-1 0 0,4 0 1 0 0,-2 1-55 0 0,1-1-1 0 0,0 0 1 0 0,-1-1 0 0 0,1 1 0 0 0,0-1 0 0 0,-1 0 0 0 0,1 0 0 0 0,0-1 0 0 0,0 1 0 0 0,-1-1 0 0 0,1-1 0 0 0,-1 1 0 0 0,1-1 0 0 0,7-3-1 0 0,-8 1 22 0 0,0 1 0 0 0,0-1 0 0 0,0 0 0 0 0,0 0-1 0 0,-1-1 1 0 0,0 0 0 0 0,6-7 0 0 0,-9 11 43 0 0,1-1 0 0 0,-1 0 0 0 0,0 0 0 0 0,0 0 0 0 0,0 0-1 0 0,0 0 1 0 0,0 0 0 0 0,-1 0 0 0 0,1 0 0 0 0,0 0 0 0 0,-1 0 0 0 0,0 0 0 0 0,1 0 0 0 0,-1-1 0 0 0,0 1 0 0 0,0 0 0 0 0,0 0 0 0 0,-1 0 0 0 0,1 0 0 0 0,0-1 0 0 0,-1 1 0 0 0,1 0 0 0 0,-1 0 0 0 0,-1-3-1 0 0,1 30 727 0 0,5 16-439 0 0,1 32-732 0 0</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9.141"/>
    </inkml:context>
    <inkml:brush xml:id="br0">
      <inkml:brushProperty name="width" value="0.05" units="cm"/>
      <inkml:brushProperty name="height" value="0.05" units="cm"/>
    </inkml:brush>
  </inkml:definitions>
  <inkml:trace contextRef="#ctx0" brushRef="#br0">1 76 13817 0 0,'0'0'2681'0'0,"0"19"225"0"0,4-21-2885 0 0,-1-1-1 0 0,1 0 0 0 0,0 0 0 0 0,-1 0 0 0 0,0 0 0 0 0,0-1 0 0 0,0 1 1 0 0,0-1-1 0 0,0 0 0 0 0,2-4 0 0 0,1-2-12 0 0,-3 6 111 0 0,0 0 0 0 0,1 0-1 0 0,-1 0 1 0 0,1 0-1 0 0,0 1 1 0 0,0-1-1 0 0,0 1 1 0 0,0 0 0 0 0,1 0-1 0 0,7-4 1 0 0,-11 7-45 0 0,0 0 0 0 0,1-1 0 0 0,-1 1 1 0 0,0 0-1 0 0,0 0 0 0 0,0 0 1 0 0,0 0-1 0 0,1 0 0 0 0,-1 0 0 0 0,0 0 1 0 0,0 0-1 0 0,0 1 0 0 0,0-1 0 0 0,0 0 1 0 0,0 1-1 0 0,1-1 0 0 0,-1 1 0 0 0,0-1 1 0 0,1 2-1 0 0,1 0 3 0 0,-1 0 0 0 0,0 1 0 0 0,0-1 0 0 0,0 0 0 0 0,0 1 0 0 0,0 0-1 0 0,0-1 1 0 0,-1 1 0 0 0,1 0 0 0 0,0 4 0 0 0,10 16 45 0 0,-9-18-294 0 0,0-1-1 0 0,-1 1 0 0 0,0-1 1 0 0,0 1-1 0 0,0 0 0 0 0,0 0 1 0 0,-1 0-1 0 0,0 0 1 0 0,1 5-1 0 0</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9.526"/>
    </inkml:context>
    <inkml:brush xml:id="br0">
      <inkml:brushProperty name="width" value="0.05" units="cm"/>
      <inkml:brushProperty name="height" value="0.05" units="cm"/>
    </inkml:brush>
  </inkml:definitions>
  <inkml:trace contextRef="#ctx0" brushRef="#br0">50 1 1696 0 0,'0'25'14453'0'0,"0"17"-7517"0"0,-4 31-8618 0 0,-1-41 3379 0 0,-1 2-1540 0 0,2 0-1 0 0,0 56 0 0 0,0-42-1047 0 0,-7-53-5230 0 0,0-5-3637 0 0</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19.819"/>
    </inkml:context>
    <inkml:brush xml:id="br0">
      <inkml:brushProperty name="width" value="0.05" units="cm"/>
      <inkml:brushProperty name="height" value="0.05" units="cm"/>
    </inkml:brush>
  </inkml:definitions>
  <inkml:trace contextRef="#ctx0" brushRef="#br0">1 3 6369 0 0,'20'1'9583'0'0,"4"1"-4557"0"0,-11 1-4875 0 0,1-2 0 0 0,-1 1 1 0 0,0-2-1 0 0,0 0 0 0 0,0 0 1 0 0,1-2-1 0 0,-1 1 1 0 0,17-6-1 0 0,-70 7-6933 0 0,17-1-1345 0 0,5 1 760 0 0</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20.776"/>
    </inkml:context>
    <inkml:brush xml:id="br0">
      <inkml:brushProperty name="width" value="0.05" units="cm"/>
      <inkml:brushProperty name="height" value="0.05" units="cm"/>
    </inkml:brush>
  </inkml:definitions>
  <inkml:trace contextRef="#ctx0" brushRef="#br0">32 11 980 0 0,'14'-11'15706'0'0,"-13"21"-12500"0"0,-2 10-2677 0 0,0 67 1051 0 0,-21 140 0 0 0,20-218-1218 0 0,-4 16-2032 0 0,-3-45-8331 0 0,7 11 4632 0 0,-1-1-1114 0 0</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21.444"/>
    </inkml:context>
    <inkml:brush xml:id="br0">
      <inkml:brushProperty name="width" value="0.05" units="cm"/>
      <inkml:brushProperty name="height" value="0.05" units="cm"/>
    </inkml:brush>
  </inkml:definitions>
  <inkml:trace contextRef="#ctx0" brushRef="#br0">84 29 1800 0 0,'1'0'336'0'0,"0"0"0"0"0,-1 0 0 0 0,1-1 0 0 0,0 1 0 0 0,0 0 0 0 0,-1-1 0 0 0,1 1 0 0 0,0-1-1 0 0,-1 1 1 0 0,1-1 0 0 0,0 1 0 0 0,-1-1 0 0 0,1 0 0 0 0,-1 1 0 0 0,1-1 0 0 0,-1 1 0 0 0,1-1 0 0 0,-1 0 0 0 0,1 0 0 0 0,-1 1 0 0 0,0-1-1 0 0,1 0 1 0 0,-1 0 0 0 0,0 1 0 0 0,0-1 0 0 0,0 0 0 0 0,1 0 0 0 0,-1 0 0 0 0,0 0 0 0 0,0 0 0 0 0,-10-8 6001 0 0,-5 9-6344 0 0,10 2 261 0 0,0-1 0 0 0,1 1 0 0 0,-1 1 1 0 0,0-1-1 0 0,1 1 0 0 0,-1 0 1 0 0,1 0-1 0 0,0 0 0 0 0,0 0 0 0 0,0 1 1 0 0,-5 5-1 0 0,8-8-236 0 0,0 0-1 0 0,0 0 1 0 0,-1 1 0 0 0,1-1 0 0 0,0 0-1 0 0,0 1 1 0 0,0-1 0 0 0,0 0 0 0 0,0 1 0 0 0,0-1-1 0 0,1 1 1 0 0,-1 0 0 0 0,1-1 0 0 0,-1 1-1 0 0,1 0 1 0 0,-1-1 0 0 0,1 1 0 0 0,0 0-1 0 0,0-1 1 0 0,-1 1 0 0 0,1 0 0 0 0,1-1 0 0 0,-1 1-1 0 0,0 0 1 0 0,0 0 0 0 0,1-1 0 0 0,-1 1-1 0 0,1-1 1 0 0,-1 1 0 0 0,1 0 0 0 0,0-1-1 0 0,-1 1 1 0 0,1-1 0 0 0,0 1 0 0 0,0-1 0 0 0,0 0-1 0 0,2 2 1 0 0,-2-2-20 0 0,0 0-1 0 0,0 0 1 0 0,1 0-1 0 0,-1-1 1 0 0,0 1-1 0 0,1 0 1 0 0,-1-1-1 0 0,0 1 1 0 0,1-1-1 0 0,-1 1 0 0 0,1-1 1 0 0,-1 0-1 0 0,1 0 1 0 0,-1 0-1 0 0,1 0 1 0 0,0 0-1 0 0,-1 0 1 0 0,1 0-1 0 0,-1 0 1 0 0,1 0-1 0 0,-1-1 1 0 0,1 1-1 0 0,-1-1 1 0 0,0 1-1 0 0,1-1 1 0 0,-1 1-1 0 0,3-3 1 0 0,35-28-339 0 0,-26 18 155 0 0,-13 13 188 0 0,0 0 1 0 0,0 0-1 0 0,1 0 1 0 0,-1 0-1 0 0,0 0 1 0 0,0-1-1 0 0,0 1 1 0 0,1 0-1 0 0,-1 0 1 0 0,0 0-1 0 0,0 0 1 0 0,0 0-1 0 0,1 0 1 0 0,-1 0-1 0 0,0 0 1 0 0,0 0-1 0 0,0 0 1 0 0,1 0-1 0 0,-1 0 1 0 0,0 0-1 0 0,0 0 1 0 0,0 0-1 0 0,1 0 1 0 0,-1 0-1 0 0,0 0 1 0 0,0 0 0 0 0,0 0-1 0 0,1 0 1 0 0,-1 0-1 0 0,0 0 1 0 0,0 0-1 0 0,0 1 1 0 0,0-1-1 0 0,1 0 1 0 0,-1 0-1 0 0,0 0 1 0 0,0 0-1 0 0,0 0 1 0 0,0 1-1 0 0,1-1 1 0 0,-1 0-1 0 0,0 0 1 0 0,0 0-1 0 0,0 1 1 0 0,0-1-1 0 0,0 0 1 0 0,0 0-1 0 0,0 0 1 0 0,0 1-1 0 0,5 17 291 0 0,-4 22 222 0 0,-1-39-507 0 0,0 2-105 0 0,1 0 0 0 0,-1 0 0 0 0,1 0 0 0 0,-1 0 0 0 0,1 0-1 0 0,0-1 1 0 0,0 1 0 0 0,0 0 0 0 0,0-1 0 0 0,0 1 0 0 0,1-1 0 0 0,-1 1 0 0 0,1-1 0 0 0,0 0-1 0 0,0 1 1 0 0,3 2 0 0 0,4-22-11758 0 0</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22.327"/>
    </inkml:context>
    <inkml:brush xml:id="br0">
      <inkml:brushProperty name="width" value="0.05" units="cm"/>
      <inkml:brushProperty name="height" value="0.05" units="cm"/>
    </inkml:brush>
  </inkml:definitions>
  <inkml:trace contextRef="#ctx0" brushRef="#br0">1 150 1316 0 0,'1'14'9872'0'0,"2"17"-4970"0"0,-7 157 1129 0 0,6-183-5474 0 0,5-12-288 0 0,2-15-142 0 0,-8 5-128 0 0,1 1 0 0 0,1-1 0 0 0,7-24 0 0 0,2-6-14 0 0,-4 4 14 0 0,24-99-889 0 0,-32 141 874 0 0,0-1 1 0 0,1 0-1 0 0,-1 0 1 0 0,1 0-1 0 0,0 1 1 0 0,-1-1-1 0 0,1 0 0 0 0,0 1 1 0 0,0-1-1 0 0,0 0 1 0 0,0 1-1 0 0,0-1 0 0 0,0 1 1 0 0,1 0-1 0 0,-1-1 1 0 0,1 1-1 0 0,-1 0 1 0 0,0 0-1 0 0,1 0 0 0 0,0 0 1 0 0,-1 0-1 0 0,1 0 1 0 0,0 0-1 0 0,-1 1 0 0 0,4-2 1 0 0,-3 2 21 0 0,0 1 0 0 0,-1-1 0 0 0,1 1 0 0 0,-1 0 0 0 0,1-1 0 0 0,-1 1 0 0 0,1 0-1 0 0,-1 0 1 0 0,0 0 0 0 0,1 0 0 0 0,-1 0 0 0 0,0 0 0 0 0,0 0 0 0 0,0 1 0 0 0,0-1 0 0 0,0 0 0 0 0,0 1 0 0 0,0-1 0 0 0,0 1 0 0 0,0-1 0 0 0,-1 1 0 0 0,1-1 0 0 0,0 1 0 0 0,-1-1 0 0 0,0 1-1 0 0,1 0 1 0 0,-1-1 0 0 0,0 4 0 0 0,5 20 113 0 0,-2 0 0 0 0,-1 0 0 0 0,-2 35 0 0 0,0-42-14 0 0,0-16-89 0 0,0 0 0 0 0,0 1-1 0 0,-1-1 1 0 0,1 0 0 0 0,-1 0 0 0 0,1 0 0 0 0,-1 0-1 0 0,0 0 1 0 0,0 0 0 0 0,0-1 0 0 0,0 1-1 0 0,0 0 1 0 0,0 0 0 0 0,0-1 0 0 0,-1 1 0 0 0,1 0-1 0 0,0-1 1 0 0,-1 1 0 0 0,0-1 0 0 0,1 0-1 0 0,-1 0 1 0 0,0 1 0 0 0,1-1 0 0 0,-1 0 0 0 0,0-1-1 0 0,0 1 1 0 0,0 0 0 0 0,0 0 0 0 0,-4 0-1 0 0,-1 1-177 0 0,1-1-1 0 0,-1 0 1 0 0,1-1-1 0 0,-1 1 0 0 0,0-1 1 0 0,1-1-1 0 0,-1 1 1 0 0,-9-2-1 0 0,16 1 73 0 0,0 1-1 0 0,0 0 1 0 0,-1 0-1 0 0,1 0 1 0 0,0 0 0 0 0,0 0-1 0 0,-1 0 1 0 0,1 0 0 0 0,0 0-1 0 0,0-1 1 0 0,-1 1 0 0 0,1 0-1 0 0,0 0 1 0 0,0 0-1 0 0,-1 0 1 0 0,1-1 0 0 0,0 1-1 0 0,0 0 1 0 0,0 0 0 0 0,0-1-1 0 0,0 1 1 0 0,-1 0-1 0 0,1 0 1 0 0,0-1 0 0 0,0 1-1 0 0,0 0 1 0 0,0 0 0 0 0,0-1-1 0 0,0 1 1 0 0,0 0-1 0 0,0-1 1 0 0,0 1 0 0 0,0 0-1 0 0,0 0 1 0 0,0-1 0 0 0,0 1-1 0 0,0 0 1 0 0,0-1-1 0 0,0 1 1 0 0,0 0 0 0 0,0 0-1 0 0,0-1 1 0 0,0 1 0 0 0,1 0-1 0 0,-1 0 1 0 0,0-1-1 0 0,0 1 1 0 0,0 0 0 0 0,0 0-1 0 0,1 0 1 0 0,-1-1 0 0 0,0 1-1 0 0,0 0 1 0 0,0 0-1 0 0,1 0 1 0 0,-1 0 0 0 0,0-1-1 0 0,0 1 1 0 0,1 0 0 0 0,-1 0-1 0 0,15-12-9226 0 0,-6 8 2993 0 0</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22.871"/>
    </inkml:context>
    <inkml:brush xml:id="br0">
      <inkml:brushProperty name="width" value="0.05" units="cm"/>
      <inkml:brushProperty name="height" value="0.05" units="cm"/>
    </inkml:brush>
  </inkml:definitions>
  <inkml:trace contextRef="#ctx0" brushRef="#br0">190 13 9021 0 0,'0'-1'354'0'0,"0"0"0"0"0,0 1 1 0 0,-1-1-1 0 0,1 1 0 0 0,0 0 0 0 0,-4-5 3543 0 0,4 5-3543 0 0,0-1 0 0 0,-1 1 1 0 0,1 0-1 0 0,-1 0 0 0 0,1-1 0 0 0,-1 1 1 0 0,1 0-1 0 0,-1 0 0 0 0,1 0 0 0 0,-1 0 1 0 0,1 0-1 0 0,-2-1 0 0 0,-24 0 1522 0 0,-22 6-2567 0 0,45-4 701 0 0,0-1 0 0 0,0 0 0 0 0,1 1-1 0 0,-1-1 1 0 0,0 1 0 0 0,0 0 0 0 0,1 0-1 0 0,-1 0 1 0 0,1 0 0 0 0,-1 1 0 0 0,1-1-1 0 0,-1 1 1 0 0,1-1 0 0 0,0 1 0 0 0,0 0-1 0 0,0 0 1 0 0,0 0 0 0 0,0 0 0 0 0,0 0-1 0 0,0 1 1 0 0,1-1 0 0 0,-1 0 0 0 0,1 1-1 0 0,0-1 1 0 0,-2 4 0 0 0,3-2-2 0 0,0-1 0 0 0,0 1 0 0 0,1-1 0 0 0,-1 1 1 0 0,1-1-1 0 0,0 1 0 0 0,0-1 0 0 0,0 1 0 0 0,1-1 0 0 0,-1 0 0 0 0,1 1 0 0 0,0-1 0 0 0,-1 0 1 0 0,1 0-1 0 0,1 0 0 0 0,-1-1 0 0 0,0 1 0 0 0,1 0 0 0 0,4 3 0 0 0,7 7-7 0 0,-9-10 54 0 0,-1 1 0 0 0,-1 0 0 0 0,1-1-1 0 0,-1 1 1 0 0,1 0 0 0 0,5 9-1 0 0,-9-11-15 0 0,1-1 0 0 0,-1 1 0 0 0,0-1 0 0 0,1 1 0 0 0,-1-1 0 0 0,0 1 0 0 0,0-1 0 0 0,0 1 0 0 0,0 0 0 0 0,0-1 0 0 0,0 1 0 0 0,0-1 0 0 0,-1 1 0 0 0,1-1 0 0 0,0 1 0 0 0,-1-1 0 0 0,1 1 0 0 0,-1-1 0 0 0,0 0 0 0 0,1 1 0 0 0,-1-1 0 0 0,0 0 0 0 0,0 1 0 0 0,0-1 0 0 0,0 0 0 0 0,0 0 0 0 0,0 0 0 0 0,-2 2 0 0 0,-42 33 113 0 0,42-34-305 0 0,0-1 0 0 0,0 1 0 0 0,1-1 1 0 0,-1 0-1 0 0,0 1 0 0 0,0-1 0 0 0,0-1 0 0 0,0 1 0 0 0,-1 0 0 0 0,1-1 0 0 0,0 1 0 0 0,0-1 0 0 0,0 0 0 0 0,0 0 0 0 0,-1-1 0 0 0,-4 0 1 0 0,-1-6-2852 0 0,9 6 2280 0 0,0-1 1 0 0,0 1-1 0 0,0 0 0 0 0,0 0 0 0 0,0 0 0 0 0,1 0 1 0 0,-1-1-1 0 0,0 1 0 0 0,1 0 0 0 0,-1 0 0 0 0,0 0 1 0 0,1 0-1 0 0,-1 0 0 0 0,1 0 0 0 0,0 0 0 0 0,-1 0 1 0 0,1 0-1 0 0,1-1 0 0 0,3-5-2453 0 0</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23.366"/>
    </inkml:context>
    <inkml:brush xml:id="br0">
      <inkml:brushProperty name="width" value="0.05" units="cm"/>
      <inkml:brushProperty name="height" value="0.05" units="cm"/>
    </inkml:brush>
  </inkml:definitions>
  <inkml:trace contextRef="#ctx0" brushRef="#br0">2 57 5917 0 0,'2'-1'1112'0'0,"0"0"1"0"0,1 0 0 0 0,-1 1 0 0 0,0-1 0 0 0,1 1 0 0 0,-1 0-1 0 0,1 0 1 0 0,-1 0 0 0 0,1 0 0 0 0,4 1 0 0 0,26 8 2074 0 0,-28-7-3182 0 0,0-1 0 0 0,-1 1 1 0 0,1-1-1 0 0,0 0 0 0 0,0 0 0 0 0,1 0 1 0 0,-1-1-1 0 0,0 0 0 0 0,8 0 0 0 0,-12-1-76 0 0,0 0 0 0 0,0 1 0 0 0,0-1 0 0 0,0 0 0 0 0,0 1 0 0 0,0-1 0 0 0,0 0 0 0 0,0 0 0 0 0,0 0 0 0 0,-1 0 0 0 0,1 0 0 0 0,0 0 0 0 0,-1 0 0 0 0,1 0 0 0 0,-1 0 0 0 0,1 0 0 0 0,-1 0 0 0 0,1 0 0 0 0,-1-1-1 0 0,0 1 1 0 0,0 0 0 0 0,1 0 0 0 0,-1 0 0 0 0,0-1 0 0 0,0 1 0 0 0,0 0 0 0 0,0 0 0 0 0,-1 0 0 0 0,1-1 0 0 0,-1-1 0 0 0,1 0 51 0 0,0 0 0 0 0,-1 1 0 0 0,1-1 0 0 0,-1 0 0 0 0,0 0 0 0 0,0 1 0 0 0,0-1 0 0 0,0 0 0 0 0,0 1-1 0 0,0-1 1 0 0,-4-4 0 0 0,4 7 85 0 0,0 0-1 0 0,0 0 1 0 0,0 0-1 0 0,0 0 1 0 0,0 0-1 0 0,0 0 1 0 0,0 0-1 0 0,0 1 1 0 0,0-1-1 0 0,0 0 1 0 0,0 1-1 0 0,0-1 1 0 0,0 1-1 0 0,0-1 1 0 0,0 1-1 0 0,0-1 1 0 0,0 1-1 0 0,0 0 1 0 0,0-1-1 0 0,1 1 1 0 0,-2 1-1 0 0,-18 16 481 0 0,11-9-356 0 0,-3 3 55 0 0,0 1 0 0 0,-19 26 0 0 0,29-35-236 0 0,-1-1 0 0 0,1 1 0 0 0,0 0-1 0 0,0 0 1 0 0,1 0 0 0 0,-1 0 0 0 0,1 0 0 0 0,0 0-1 0 0,0 0 1 0 0,0 1 0 0 0,1-1 0 0 0,-1 0-1 0 0,1 0 1 0 0,0 1 0 0 0,1-1 0 0 0,-1 0 0 0 0,2 6-1 0 0,-1-8-22 0 0,0 0 0 0 0,0 0-1 0 0,0 0 1 0 0,1-1 0 0 0,-1 1-1 0 0,1 0 1 0 0,0-1-1 0 0,-1 1 1 0 0,1-1 0 0 0,0 1-1 0 0,0-1 1 0 0,0 0 0 0 0,0 0-1 0 0,0 0 1 0 0,0 0 0 0 0,0 0-1 0 0,1 0 1 0 0,-1 0-1 0 0,0-1 1 0 0,0 1 0 0 0,1-1-1 0 0,-1 0 1 0 0,0 0 0 0 0,1 0-1 0 0,-1 0 1 0 0,0 0 0 0 0,0 0-1 0 0,4-1 1 0 0,8 0-323 0 0,-1-1 1 0 0,0 0-1 0 0,18-4 1 0 0,-31 5 251 0 0,0 1-1 0 0,1 0 1 0 0,-1 0 0 0 0,1 0 0 0 0,-1 0-1 0 0,1 0 1 0 0,-1-1 0 0 0,1 1 0 0 0,-1 0-1 0 0,0 0 1 0 0,1-1 0 0 0,-1 1 0 0 0,1 0-1 0 0,-1 0 1 0 0,0-1 0 0 0,1 1 0 0 0,-1 0-1 0 0,0-1 1 0 0,0 1 0 0 0,1-1 0 0 0,-1 1-1 0 0,0 0 1 0 0,0-1 0 0 0,1 1 0 0 0,-1-1-1 0 0,0 1 1 0 0,0-1 0 0 0,0 1 0 0 0,0-1-1 0 0,0 0 1 0 0,-4-8-5950 0 0</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57.170"/>
    </inkml:context>
    <inkml:brush xml:id="br0">
      <inkml:brushProperty name="width" value="0.05" units="cm"/>
      <inkml:brushProperty name="height" value="0.05" units="cm"/>
    </inkml:brush>
  </inkml:definitions>
  <inkml:trace contextRef="#ctx0" brushRef="#br0">42 137 756 0 0,'4'-8'16274'0'0,"-1"113"-12101"0"0,0-50-3199 0 0,-8 92-1 0 0,1-108-858 0 0,-15 90 239 0 0,9-94-269 0 0,7-28-106 0 0,1 0-1 0 0,-1 1 0 0 0,2-1 1 0 0,-1 0-1 0 0,0 15 0 0 0,2-22 23 0 0,0 0 1 0 0,0 0-1 0 0,0 0 0 0 0,0-1 0 0 0,0 1 1 0 0,0 0-1 0 0,0 0 0 0 0,0 0 0 0 0,0 0 1 0 0,1 0-1 0 0,-1 0 0 0 0,0 0 0 0 0,0 0 1 0 0,0 0-1 0 0,0 0 0 0 0,0-1 0 0 0,0 1 1 0 0,0 0-1 0 0,0 0 0 0 0,0 0 0 0 0,1 0 1 0 0,-1 0-1 0 0,0 0 0 0 0,0 0 0 0 0,0 0 1 0 0,0 0-1 0 0,0 0 0 0 0,0 0 0 0 0,0 0 1 0 0,1 0-1 0 0,-1 0 0 0 0,0 0 0 0 0,0 0 1 0 0,0 0-1 0 0,0 0 0 0 0,0 0 0 0 0,0 0 1 0 0,0 0-1 0 0,1 0 0 0 0,-1 0 0 0 0,0 0 1 0 0,0 1-1 0 0,0-1 0 0 0,0 0 0 0 0,0 0 1 0 0,0 0-1 0 0,0 0 0 0 0,0 0 0 0 0,0 0 1 0 0,1 0-1 0 0,4-10-83 0 0,2-15-358 0 0,0 0-1 0 0,-2-1 1 0 0,-1 1-1 0 0,2-49 1 0 0,4-24 203 0 0,-5 53 189 0 0,-3 0 0 0 0,-3-46 0 0 0,0 27-66 0 0,2 62 97 0 0,-1-1 1 0 0,0 1 0 0 0,1-1-1 0 0,-1 1 1 0 0,1 0 0 0 0,0-1-1 0 0,0 1 1 0 0,0 0 0 0 0,0 0 0 0 0,0 0-1 0 0,1 0 1 0 0,1-2 0 0 0,-2 2 28 0 0,0 0 1 0 0,0 1-1 0 0,0-1 1 0 0,0 0 0 0 0,0 0-1 0 0,0 0 1 0 0,0 1-1 0 0,-1-1 1 0 0,1 0 0 0 0,-1 0-1 0 0,1-3 1 0 0,0 0-112 0 0,-1 0 0 0 0,2 1 0 0 0,-1-1 1 0 0,0 1-1 0 0,1-1 0 0 0,0 1 0 0 0,0-1 0 0 0,3-4 0 0 0,-3 5 26 0 0,1 0-1 0 0,-1 0 0 0 0,-1-1 0 0 0,1 1 0 0 0,0-1 0 0 0,-1 1 0 0 0,0-1 1 0 0,1-5-1 0 0,16-3 470 0 0,-10 6-302 0 0,-15 7-414 0 0,6 1 308 0 0,24 23 506 0 0,-12-17-322 0 0,1-1-1 0 0,0 0 1 0 0,0-1-1 0 0,0 0 1 0 0,0-1-1 0 0,1 0 1 0 0,20 3-1 0 0,-11-4-127 0 0,0 0 0 0 0,0-2-1 0 0,40-1 1 0 0,-5-10-238 0 0,-35 3-298 0 0,-22 7 456 0 0,0 0 1 0 0,0 0-1 0 0,0 0 0 0 0,0 0 1 0 0,0 0-1 0 0,-1 0 0 0 0,1 0 0 0 0,0 0 1 0 0,0-1-1 0 0,0 1 0 0 0,0 0 1 0 0,0 0-1 0 0,0 0 0 0 0,0 0 0 0 0,0 0 1 0 0,0 0-1 0 0,0 0 0 0 0,0-1 1 0 0,0 1-1 0 0,0 0 0 0 0,0 0 1 0 0,0 0-1 0 0,0 0 0 0 0,0 0 0 0 0,0 0 1 0 0,0-1-1 0 0,0 1 0 0 0,0 0 1 0 0,0 0-1 0 0,0 0 0 0 0,0 0 0 0 0,1 0 1 0 0,-1 0-1 0 0,0 0 0 0 0,0 0 1 0 0,0 0-1 0 0,0-1 0 0 0,0 1 0 0 0,0 0 1 0 0,0 0-1 0 0,0 0 0 0 0,0 0 1 0 0,0 0-1 0 0,1 0 0 0 0,-1 0 1 0 0,0 0-1 0 0,0 0 0 0 0,0 0 0 0 0,0 0 1 0 0,0 0-1 0 0,0 0 0 0 0,0 0 1 0 0,1 0-1 0 0,-1 0 0 0 0,0 0 0 0 0,0 0 1 0 0,-2 3 150 0 0,0 1 0 0 0,0-1 0 0 0,0 1 0 0 0,0 0 0 0 0,1-1 0 0 0,-1 1 0 0 0,1 0 0 0 0,-1 4 0 0 0,1-2 128 0 0,-26 88 1704 0 0,24-84-1910 0 0,1 0 0 0 0,0 0-1 0 0,1 1 1 0 0,-1 19 0 0 0,2-47-10236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06.613"/>
    </inkml:context>
    <inkml:brush xml:id="br0">
      <inkml:brushProperty name="width" value="0.05" units="cm"/>
      <inkml:brushProperty name="height" value="0.05" units="cm"/>
    </inkml:brush>
  </inkml:definitions>
  <inkml:trace contextRef="#ctx0" brushRef="#br0">25 64 848 0 0,'-10'-17'11733'0'0,"15"16"-11571"0"0,0-1-1 0 0,0 0 0 0 0,-1 0 1 0 0,1 0-1 0 0,0 0 1 0 0,-1-1-1 0 0,1 1 1 0 0,4-5-1 0 0,17-9 1047 0 0,-24 15-1158 0 0,0 0 1 0 0,0 0-1 0 0,-1 0 0 0 0,1 1 1 0 0,0-1-1 0 0,0 0 0 0 0,0 1 1 0 0,0-1-1 0 0,0 1 0 0 0,0 0 1 0 0,0 0-1 0 0,0 0 0 0 0,0 0 0 0 0,4 0 1 0 0,-5 1-38 0 0,0 0 1 0 0,0 0-1 0 0,-1 1 1 0 0,1-1 0 0 0,0 0-1 0 0,0 0 1 0 0,-1 1-1 0 0,1-1 1 0 0,-1 0-1 0 0,1 1 1 0 0,-1-1-1 0 0,0 1 1 0 0,1-1 0 0 0,-1 0-1 0 0,0 1 1 0 0,0-1-1 0 0,0 1 1 0 0,0-1-1 0 0,0 1 1 0 0,-1 2-1 0 0,-2 5 1 0 0,0 0 0 0 0,-1 0 0 0 0,0 0-1 0 0,-1-1 1 0 0,0 1 0 0 0,-7 9-1 0 0,3-7 95 0 0,7-10-115 0 0,1 1-1 0 0,-1-1 1 0 0,1 1 0 0 0,0 0 0 0 0,-1-1-1 0 0,1 1 1 0 0,0 0 0 0 0,0 0 0 0 0,0 0-1 0 0,0 0 1 0 0,0 3 0 0 0,8 2-306 0 0,16-5-217 0 0,11-9 366 0 0,-33 7 138 0 0,2 38 1097 0 0,-9-22-901 0 0,0 0 0 0 0,-2-1-1 0 0,-15 26 1 0 0,21-37-100 0 0,-1 0-1 0 0,1-1 0 0 0,-1 1 0 0 0,0 0 1 0 0,1-1-1 0 0,-2 0 0 0 0,1 1 1 0 0,0-1-1 0 0,-1 0 0 0 0,1-1 0 0 0,-1 1 1 0 0,0-1-1 0 0,0 0 0 0 0,0 1 1 0 0,0-2-1 0 0,0 1 0 0 0,-1 0 0 0 0,-8 1 1 0 0,12-3-122 0 0,0 0 0 0 0,1 0 1 0 0,-1 0-1 0 0,0-1 1 0 0,0 1-1 0 0,0 0 0 0 0,0-1 1 0 0,0 1-1 0 0,1 0 1 0 0,-1-1-1 0 0,0 1 0 0 0,0-1 1 0 0,1 1-1 0 0,-1-1 1 0 0,0 1-1 0 0,1-1 0 0 0,-1 0 1 0 0,0 1-1 0 0,1-1 0 0 0,-1 0 1 0 0,1 0-1 0 0,-1 1 1 0 0,1-1-1 0 0,-1 0 0 0 0,1 0 1 0 0,0 0-1 0 0,-1 1 1 0 0,1-1-1 0 0,0 0 0 0 0,0 0 1 0 0,0 0-1 0 0,0 0 1 0 0,0 0-1 0 0,0-1 0 0 0,0-14-3799 0 0</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38.109"/>
    </inkml:context>
    <inkml:brush xml:id="br0">
      <inkml:brushProperty name="width" value="0.05" units="cm"/>
      <inkml:brushProperty name="height" value="0.05" units="cm"/>
    </inkml:brush>
  </inkml:definitions>
  <inkml:trace contextRef="#ctx0" brushRef="#br0">14 0 2704 0 0,'3'3'18713'0'0,"0"2"-18039"0"0,3 10-2800 0 0,-5-7 3866 0 0,9 94-317 0 0,-6-65-1317 0 0,-1 9 56 0 0,-2 1 0 0 0,-10 83 1 0 0,0 20 47 0 0,5-92-377 0 0,4-58 81 0 0,-17-18-5328 0 0,12 3-2532 0 0</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39.764"/>
    </inkml:context>
    <inkml:brush xml:id="br0">
      <inkml:brushProperty name="width" value="0.05" units="cm"/>
      <inkml:brushProperty name="height" value="0.05" units="cm"/>
    </inkml:brush>
  </inkml:definitions>
  <inkml:trace contextRef="#ctx0" brushRef="#br0">1 23 756 0 0,'1'-4'10852'0'0,"3"-4"-6637"0"0,33 0-152 0 0,-21 6-3753 0 0,0 1 1 0 0,0 1-1 0 0,1 1 1 0 0,25 4 0 0 0,-17-1-172 0 0,0-1 0 0 0,0-2 0 0 0,43-2 1 0 0,-11 0-241 0 0,5 6 177 0 0,-51-3-75 0 0,0 0 0 0 0,0-1-1 0 0,0 0 1 0 0,1-1 0 0 0,-1 0 0 0 0,0-1-1 0 0,0 0 1 0 0,0-1 0 0 0,12-3 0 0 0,-21 5-38 0 0,1-1 1 0 0,-1 1 0 0 0,0 0 0 0 0,1 1 0 0 0,-1-1-1 0 0,0 0 1 0 0,1 1 0 0 0,-1-1 0 0 0,0 1 0 0 0,0-1-1 0 0,1 1 1 0 0,2 2 0 0 0,21 4 278 0 0,-25-7-230 0 0,-17 7-3406 0 0,4 1-3808 0 0,3-4 476 0 0</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41.011"/>
    </inkml:context>
    <inkml:brush xml:id="br0">
      <inkml:brushProperty name="width" value="0.05" units="cm"/>
      <inkml:brushProperty name="height" value="0.05" units="cm"/>
    </inkml:brush>
  </inkml:definitions>
  <inkml:trace contextRef="#ctx0" brushRef="#br0">59 0 2856 0 0,'-3'2'12668'0'0,"-11"6"-12516"0"0,6 10 269 0 0,2-1 0 0 0,0 1 0 0 0,1 0 0 0 0,1 0 1 0 0,-4 31-1 0 0,3 96-243 0 0,5-131-324 0 0,8 6-785 0 0,-4-13-2064 0 0</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43.650"/>
    </inkml:context>
    <inkml:brush xml:id="br0">
      <inkml:brushProperty name="width" value="0.05" units="cm"/>
      <inkml:brushProperty name="height" value="0.05" units="cm"/>
    </inkml:brush>
  </inkml:definitions>
  <inkml:trace contextRef="#ctx0" brushRef="#br0">1 12 104 0 0,'4'-2'15568'0'0,"1"1"-15054"0"0,18 1 933 0 0,4 0-549 0 0,-1 0-1 0 0,50-8 1 0 0,-16 8-929 0 0,-59 0 45 0 0,-1 2-14 0 0,0-2-7 0 0,-2 0-1106 0 0,1 1 1111 0 0,0-1 0 0 0,0 1 0 0 0,-1 0 1 0 0,1-1-1 0 0,0 1 0 0 0,0 0 0 0 0,0 0 1 0 0,0 0-1 0 0,0 0 0 0 0,0 0 0 0 0,0 0 1 0 0,0 0-1 0 0,0 0 0 0 0,0 0 1 0 0,0 0-1 0 0,1 1 0 0 0,-2 1 0 0 0,-14 31 318 0 0,12-25-244 0 0,-21 37 100 0 0,-10 25 193 0 0,17-24-297 0 0,10-28-58 0 0,5-14 18 0 0,1-1-1 0 0,0 1 0 0 0,1-1 0 0 0,-1 1 0 0 0,1 0 0 0 0,-2 8 1 0 0,3-12 4 0 0,2 2-175 0 0,11-7 496 0 0,-2 0-189 0 0,-1 0 0 0 0,1 1 0 0 0,-1 1 0 0 0,1 0 0 0 0,0 0 0 0 0,0 1 0 0 0,0 1 0 0 0,-1 0 0 0 0,1 0 0 0 0,12 2 0 0 0,-10 3-138 0 0,-7-3 293 0 0</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44.438"/>
    </inkml:context>
    <inkml:brush xml:id="br0">
      <inkml:brushProperty name="width" value="0.05" units="cm"/>
      <inkml:brushProperty name="height" value="0.05" units="cm"/>
    </inkml:brush>
  </inkml:definitions>
  <inkml:trace contextRef="#ctx0" brushRef="#br0">1 0 484 0 0,'4'11'16065'0'0,"-3"-10"-15643"0"0,7-1 2799 0 0,0 0-4730 0 0,143 2 3127 0 0,-164-4-9586 0 0</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45.368"/>
    </inkml:context>
    <inkml:brush xml:id="br0">
      <inkml:brushProperty name="width" value="0.05" units="cm"/>
      <inkml:brushProperty name="height" value="0.05" units="cm"/>
    </inkml:brush>
  </inkml:definitions>
  <inkml:trace contextRef="#ctx0" brushRef="#br0">44 1 1008 0 0,'0'0'13697'0'0,"32"29"-10736"0"0,-25-15-2523 0 0,0 1 1 0 0,0 0 0 0 0,-1 0 0 0 0,-1 0-1 0 0,-1 1 1 0 0,0 0 0 0 0,-1 0 0 0 0,2 29 0 0 0,-5-33-380 0 0,1 1 0 0 0,-2 0 1 0 0,0 0-1 0 0,0-1 1 0 0,-2 1-1 0 0,1-1 1 0 0,-1 1-1 0 0,-1-1 1 0 0,0 0-1 0 0,-1 0 1 0 0,-11 20-1 0 0,0-5-45 0 0,10-16-115 0 0,-1 0-1 0 0,0 0 1 0 0,0-1-1 0 0,-1 0 1 0 0,0-1-1 0 0,-10 10 1 0 0,16-18-872 0 0,-4 5 607 0 0</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46.800"/>
    </inkml:context>
    <inkml:brush xml:id="br0">
      <inkml:brushProperty name="width" value="0.05" units="cm"/>
      <inkml:brushProperty name="height" value="0.05" units="cm"/>
    </inkml:brush>
  </inkml:definitions>
  <inkml:trace contextRef="#ctx0" brushRef="#br0">1 16 352 0 0,'3'0'16098'0'0,"5"0"-12284"0"0,40-2-2701 0 0,88-11 259 0 0</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47.464"/>
    </inkml:context>
    <inkml:brush xml:id="br0">
      <inkml:brushProperty name="width" value="0.05" units="cm"/>
      <inkml:brushProperty name="height" value="0.05" units="cm"/>
    </inkml:brush>
  </inkml:definitions>
  <inkml:trace contextRef="#ctx0" brushRef="#br0">1 29 1408 0 0,'7'-6'14036'0'0,"10"4"-9708"0"0,23 2-6015 0 0,-32 0 3390 0 0,97 0 397 0 0,-82-9-2936 0 0,-15-3-2888 0 0</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50.802"/>
    </inkml:context>
    <inkml:brush xml:id="br0">
      <inkml:brushProperty name="width" value="0.05" units="cm"/>
      <inkml:brushProperty name="height" value="0.05" units="cm"/>
    </inkml:brush>
  </inkml:definitions>
  <inkml:trace contextRef="#ctx0" brushRef="#br0">68 1 520 0 0,'0'0'16846'0'0,"9"37"-15736"0"0,-7 68 2160 0 0,1-54-2925 0 0,-2 0 0 0 0,-3-1-1 0 0,-2 1 1 0 0,-13 65 0 0 0,10-79-332 0 0,6-29 9 0 0,0 0 1 0 0,0 0-1 0 0,0 0 0 0 0,-1 0 1 0 0,0-1-1 0 0,-1 1 1 0 0,0-1-1 0 0,0 1 0 0 0,0-1 1 0 0,-1 0-1 0 0,0 0 1 0 0,-7 7-1 0 0,11-14-142 0 0,-1 0 0 0 0,1-1 1 0 0,-1 1-1 0 0,0 0 0 0 0,1-1 0 0 0,-1 1 0 0 0,1 0 0 0 0,-1-1 0 0 0,1 1 1 0 0,-1-1-1 0 0,1 1 0 0 0,-1-1 0 0 0,1 1 0 0 0,-1-1 0 0 0,1 0 0 0 0,0 1 0 0 0,-1-1 1 0 0,1 1-1 0 0,0-1 0 0 0,0 0 0 0 0,-1 1 0 0 0,1-1 0 0 0,0 0 0 0 0,0 1 1 0 0,0-1-1 0 0,0 0 0 0 0,0 1 0 0 0,0-1 0 0 0,0 0 0 0 0,0 0 0 0 0,0 0 1 0 0,-3-17-3968 0 0,2 7-3805 0 0,1 3 2356 0 0,0 2 3112 0 0</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51.823"/>
    </inkml:context>
    <inkml:brush xml:id="br0">
      <inkml:brushProperty name="width" value="0.05" units="cm"/>
      <inkml:brushProperty name="height" value="0.05" units="cm"/>
    </inkml:brush>
  </inkml:definitions>
  <inkml:trace contextRef="#ctx0" brushRef="#br0">0 26 468 0 0,'1'-3'7717'0'0,"1"-2"-3517"0"0,4-10 931 0 0,-5 14-5019 0 0,44-1 1593 0 0,355 20 2011 0 0,-287-11-3231 0 0,-103-6-926 0 0,-1 0-1 0 0,1-1 1 0 0,0 0 0 0 0,0-1-1 0 0,-1 0 1 0 0,1 0 0 0 0,-1-1-1 0 0,17-6 1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07.362"/>
    </inkml:context>
    <inkml:brush xml:id="br0">
      <inkml:brushProperty name="width" value="0.05" units="cm"/>
      <inkml:brushProperty name="height" value="0.05" units="cm"/>
    </inkml:brush>
  </inkml:definitions>
  <inkml:trace contextRef="#ctx0" brushRef="#br0">46 84 1296 0 0,'-3'-3'6854'0'0,"-5"12"-3282"0"0,-4 10 95 0 0,9-12-3216 0 0,1 1 1 0 0,-1-1-1 0 0,2 0 0 0 0,-1 1 0 0 0,1 0 0 0 0,0-1 0 0 0,0 10 0 0 0,1-16-466 0 0,0 0 0 0 0,0 1 0 0 0,0-1 1 0 0,0 0-1 0 0,0 0 0 0 0,0 1 0 0 0,0-1 0 0 0,0 0 0 0 0,0 0 0 0 0,1 1 1 0 0,-1-1-1 0 0,0 0 0 0 0,1 0 0 0 0,-1 0 0 0 0,1 0 0 0 0,0 1 1 0 0,-1-1-1 0 0,1 0 0 0 0,0 0 0 0 0,0 0 0 0 0,-1-1 0 0 0,1 1 1 0 0,0 0-1 0 0,0 0 0 0 0,0 0 0 0 0,0 0 0 0 0,0-1 0 0 0,0 1 1 0 0,0-1-1 0 0,1 1 0 0 0,-1-1 0 0 0,0 1 0 0 0,0-1 0 0 0,0 1 0 0 0,0-1 1 0 0,1 0-1 0 0,-1 0 0 0 0,0 0 0 0 0,0 0 0 0 0,1 0 0 0 0,-1 0 1 0 0,0 0-1 0 0,0 0 0 0 0,1 0 0 0 0,-1 0 0 0 0,0-1 0 0 0,0 1 1 0 0,0 0-1 0 0,1-1 0 0 0,-1 1 0 0 0,0-1 0 0 0,0 0 0 0 0,0 1 1 0 0,1-2-1 0 0,4-1-213 0 0,-1 1 0 0 0,1-1 0 0 0,-1-1 0 0 0,0 1 0 0 0,0-1 0 0 0,0 0 1 0 0,-1 0-1 0 0,1 0 0 0 0,-1-1 0 0 0,0 0 0 0 0,0 1 0 0 0,-1-1 0 0 0,1-1 1 0 0,-1 1-1 0 0,0 0 0 0 0,-1-1 0 0 0,4-8 0 0 0,-3 4 237 0 0,-1 1-1 0 0,1-1 1 0 0,-2 0 0 0 0,1 0-1 0 0,-1-18 1 0 0,-1 26 55 0 0,0 0 0 0 0,0 0 0 0 0,0 1 0 0 0,-1-1 0 0 0,1 0 0 0 0,0 0 0 0 0,-1 1-1 0 0,1-1 1 0 0,-1 0 0 0 0,0 1 0 0 0,0-1 0 0 0,1 1 0 0 0,-1-1 0 0 0,0 1 0 0 0,0-1 0 0 0,0 1 0 0 0,-1 0 0 0 0,1-1 0 0 0,0 1 0 0 0,0 0 0 0 0,-1 0 0 0 0,1 0 0 0 0,-1 0-1 0 0,1 0 1 0 0,-1 0 0 0 0,1 1 0 0 0,-1-1 0 0 0,0 0 0 0 0,1 1 0 0 0,-1-1 0 0 0,0 1 0 0 0,1-1 0 0 0,-1 1 0 0 0,0 0 0 0 0,1 0 0 0 0,-1 0 0 0 0,0 0 0 0 0,0 0 0 0 0,1 0-1 0 0,-1 1 1 0 0,-3 0 0 0 0,0-1-82 0 0,-1 1-1 0 0,0 0 0 0 0,1 1 0 0 0,-1-1 0 0 0,1 1 0 0 0,-1 0 1 0 0,1 1-1 0 0,0-1 0 0 0,0 1 0 0 0,0 0 0 0 0,-7 6 1 0 0,8-6-684 0 0,-11 16-13 0 0,13-11-3544 0 0,1 5-6369 0 0</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52.764"/>
    </inkml:context>
    <inkml:brush xml:id="br0">
      <inkml:brushProperty name="width" value="0.05" units="cm"/>
      <inkml:brushProperty name="height" value="0.05" units="cm"/>
    </inkml:brush>
  </inkml:definitions>
  <inkml:trace contextRef="#ctx0" brushRef="#br0">41 0 364 0 0,'6'8'17362'0'0,"-3"15"-12444"0"0,-3 35-6856 0 0,0-45 3713 0 0,0-11-1847 0 0,0 0-1 0 0,0 0 0 0 0,0 0 0 0 0,0-1 0 0 0,0 1 1 0 0,0 0-1 0 0,0 0 0 0 0,-1 0 0 0 0,1 0 0 0 0,-1 0 1 0 0,0-1-1 0 0,1 1 0 0 0,-1 0 0 0 0,0 0 0 0 0,0-1 1 0 0,0 1-1 0 0,0-1 0 0 0,0 1 0 0 0,0-1 0 0 0,-1 1 1 0 0,-1 1-1 0 0,-10 2-5539 0 0,-4-3-5910 0 0,12-2 7776 0 0</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53.858"/>
    </inkml:context>
    <inkml:brush xml:id="br0">
      <inkml:brushProperty name="width" value="0.05" units="cm"/>
      <inkml:brushProperty name="height" value="0.05" units="cm"/>
    </inkml:brush>
  </inkml:definitions>
  <inkml:trace contextRef="#ctx0" brushRef="#br0">4 24 1032 0 0,'-3'-7'14458'0'0,"2"4"-12114"0"0,64-6-1225 0 0,-30 8-42 0 0,46 6 0 0 0,25 0-630 0 0,-102-5-506 0 0,-8-6-3976 0 0,-2 5 1352 0 0,-9-2-11077 0 0,16-1 12743 0 0</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2:22.722"/>
    </inkml:context>
    <inkml:brush xml:id="br0">
      <inkml:brushProperty name="width" value="0.05" units="cm"/>
      <inkml:brushProperty name="height" value="0.05" units="cm"/>
    </inkml:brush>
  </inkml:definitions>
  <inkml:trace contextRef="#ctx0" brushRef="#br0">1 89 6857 0 0,'2'-2'7452'0'0,"3"-2"-3726"0"0,28-21-2952 0 0,-18 18-617 0 0,1 0 0 0 0,0 1 0 0 0,0 1 0 0 0,1 0 0 0 0,26-3 0 0 0,20-6-26 0 0,-14 8-20 0 0,-48 6-114 0 0,-3 1-485 0 0,1 0 468 0 0,-1-1 0 0 0,0 1 0 0 0,1 0 0 0 0,-1 0 0 0 0,1 0 0 0 0,-1 1 0 0 0,1-1 0 0 0,0 0 0 0 0,-1 0 0 0 0,1 1 0 0 0,0-1 0 0 0,-2 3 0 0 0,-11 43 422 0 0,-3-2-1 0 0,-1 0 0 0 0,-42 71 0 0 0,51-101-40 0 0,0 1-183 0 0,0 0-1 0 0,-1-1 1 0 0,-17 19-1 0 0,9-2-376 0 0,17-30-34 0 0,5-10-20 0 0,-2 2 178 0 0,0 4 66 0 0,0-1-1 0 0,0 1 1 0 0,0-1 0 0 0,0 1 0 0 0,1 0 0 0 0,-1 0-1 0 0,1 0 1 0 0,-1 0 0 0 0,1 0 0 0 0,0 0-1 0 0,0 1 1 0 0,-1-1 0 0 0,1 1 0 0 0,0 0 0 0 0,0 0-1 0 0,1 0 1 0 0,-1 0 0 0 0,0 1 0 0 0,0-1-1 0 0,4 1 1 0 0,74-3 841 0 0,-59 4-621 0 0,115 10 688 0 0,-137-14-1859 0 0,-10-3-673 0 0,-14-5-4129 0 0,13 10 429 0 0</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2:23.518"/>
    </inkml:context>
    <inkml:brush xml:id="br0">
      <inkml:brushProperty name="width" value="0.05" units="cm"/>
      <inkml:brushProperty name="height" value="0.05" units="cm"/>
    </inkml:brush>
  </inkml:definitions>
  <inkml:trace contextRef="#ctx0" brushRef="#br0">10 41 560 0 0,'-2'-3'10638'0'0,"-5"-11"-3485"0"0,13 12-6979 0 0,1 0 1 0 0,-1 1-1 0 0,1 0 1 0 0,-1 0-1 0 0,1 1 1 0 0,0 0-1 0 0,9 1 1 0 0,-10-1 74 0 0,80 6 1253 0 0,-69-3-1390 0 0,0-1 0 0 0,1-1 0 0 0,-1 0 0 0 0,0-1 0 0 0,1-1 0 0 0,-1-1 0 0 0,0 0 0 0 0,0-1 0 0 0,23-8-1 0 0,-40 11-144 0 0,0 0 0 0 0,1 0 0 0 0,-1 0-1 0 0,0 0 1 0 0,1 0 0 0 0,-1 0 0 0 0,0 0-1 0 0,0 0 1 0 0,1 0 0 0 0,-1 0 0 0 0,0 0-1 0 0,1 0 1 0 0,-1 0 0 0 0,0-1 0 0 0,0 1-1 0 0,1 0 1 0 0,-1 0 0 0 0,0 0 0 0 0,0 0-1 0 0,0-1 1 0 0,1 1 0 0 0,-1 0 0 0 0,0 0-1 0 0,0-1 1 0 0,0 1 0 0 0,1 0-1 0 0,-1 0 1 0 0,0-1 0 0 0,0 1 0 0 0,0 0-1 0 0,0 0 1 0 0,0-1 0 0 0,0 1 0 0 0,0 0-1 0 0,0-1 1 0 0,0 1 0 0 0,0 0 0 0 0,0 0-1 0 0,0-1 1 0 0,0 1 0 0 0,0 0 0 0 0,0-1-1 0 0,0 1 1 0 0,0 0 0 0 0,0-1 0 0 0,0 1-1 0 0,0 0 1 0 0,-7-2-4182 0 0</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2:25.146"/>
    </inkml:context>
    <inkml:brush xml:id="br0">
      <inkml:brushProperty name="width" value="0.05" units="cm"/>
      <inkml:brushProperty name="height" value="0.05" units="cm"/>
    </inkml:brush>
  </inkml:definitions>
  <inkml:trace contextRef="#ctx0" brushRef="#br0">1 31 6613 0 0,'1'-8'9592'0'0,"2"0"-4352"0"0,0-6-5034 0 0</inkml:trace>
</inkml:ink>
</file>

<file path=ppt/ink/ink1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2:56.132"/>
    </inkml:context>
    <inkml:brush xml:id="br0">
      <inkml:brushProperty name="width" value="0.05" units="cm"/>
      <inkml:brushProperty name="height" value="0.05" units="cm"/>
    </inkml:brush>
  </inkml:definitions>
  <inkml:trace contextRef="#ctx0" brushRef="#br0">622 91 3268 0 0,'-8'-10'10415'0'0,"-13"6"-6958"0"0,-28 4-4353 0 0,37 0 2062 0 0,0 0-1070 0 0,-34 0 302 0 0,-50 6 0 0 0,77-2-436 0 0,-1 1 0 0 0,-33 12 0 0 0,40-11 97 0 0,-1-1 1 0 0,0-1-1 0 0,-1 0 1 0 0,1-1-1 0 0,-1 0 1 0 0,-17 0-1 0 0,27-3-98 0 0,0 0 0 0 0,-1 1 0 0 0,1-1 0 0 0,-1 1 0 0 0,1 1-1 0 0,0-1 1 0 0,0 1 0 0 0,-1 0 0 0 0,1 0 0 0 0,1 0 0 0 0,-1 1 0 0 0,0-1-1 0 0,-5 5 1 0 0,7 0-30 0 0,0 0-1 0 0,0 0 1 0 0,1 1 0 0 0,0-1-1 0 0,0 1 1 0 0,1 0-1 0 0,-2 13 1 0 0,-10 130 1132 0 0,5-60-214 0 0,5-74-682 0 0,1 1 0 0 0,0 0 0 0 0,1 0 0 0 0,1 0-1 0 0,1 0 1 0 0,4 21 0 0 0,-2-19-23 0 0,-1-1 0 0 0,-1 1 1 0 0,-1 26-1 0 0,-1-13-7 0 0,-3 101 257 0 0,-5 21-182 0 0,9-118-202 0 0,1-22-15 0 0,0 0 1 0 0,-2 1-1 0 0,0-1 0 0 0,0 0 0 0 0,-7 23 1 0 0,-1 47 11 0 0,-1-26 4 0 0,3 0 0 0 0,2 1 0 0 0,4 72 0 0 0,1-131-4 0 0,0 0-1 0 0,1 0 1 0 0,-1 0-1 0 0,1 0 1 0 0,-1 0-1 0 0,1 0 1 0 0,-1 0-1 0 0,1 0 1 0 0,0 0-1 0 0,-1 0 1 0 0,1 0-1 0 0,0-1 1 0 0,0 1-1 0 0,-1 0 1 0 0,1-1-1 0 0,0 1 1 0 0,0 0-1 0 0,0-1 1 0 0,0 1-1 0 0,0-1 1 0 0,0 1-1 0 0,0-1 1 0 0,0 0-1 0 0,0 0 1 0 0,0 1-1 0 0,0-1 1 0 0,0 0-1 0 0,0 0 1 0 0,0 0-1 0 0,0 0 1 0 0,0 0-1 0 0,1 0 1 0 0,-1 0-1 0 0,0 0 1 0 0,0-1-1 0 0,0 1 1 0 0,0 0-1 0 0,1-1 1 0 0,57-12 150 0 0,-43 9-125 0 0,36-9 230 0 0,-39 9-241 0 0,0 0 1 0 0,0 1-1 0 0,0 0 1 0 0,1 1-1 0 0,-1 0 1 0 0,1 1-1 0 0,-1 1 1 0 0,1 0-1 0 0,18 3 0 0 0,34 8 28 0 0,0-4 1 0 0,67-1-1 0 0,-8 0-131 0 0,464-14 489 0 0,-539 5-298 0 0,467-43 166 0 0,-49 26-15 0 0,-273 13-212 0 0,-141 5-20 0 0,174-2-66 0 0,-181 5 25 0 0,0 3 0 0 0,85 19 1 0 0,-73-9 48 0 0,1-2 0 0 0,-1-3 0 0 0,103 2 0 0 0,45-13 26 0 0,199 4-120 0 0,87 16-18 0 0,-398-17 137 0 0,170-20-1 0 0,19 0-164 0 0,-228 19 134 0 0,407 8 3 0 0,-330-4-64 0 0,-46-2-59 0 0,117 16 0 0 0,-183-15 85 0 0,0-2 0 0 0,0-1 0 0 0,-1-1 0 0 0,1 0 0 0 0,29-7 0 0 0,-27 5 19 0 0,-20 2 3 0 0,0 1-1 0 0,1-1 1 0 0,-1 0-1 0 0,0-1 1 0 0,0 1 0 0 0,0 0-1 0 0,0-1 1 0 0,0 0 0 0 0,-1 1-1 0 0,1-1 1 0 0,0-1 0 0 0,-1 1-1 0 0,4-4 1 0 0,18-11 25 0 0,-22 14-30 0 0,-1 0-1 0 0,1 0 1 0 0,-1 0 0 0 0,0 0-1 0 0,0 0 1 0 0,0 0 0 0 0,0 0-1 0 0,-1 0 1 0 0,1-6-1 0 0,3-7 34 0 0,19-40 30 0 0,-18 36-74 0 0,-1 0 0 0 0,-1-1-1 0 0,0 1 1 0 0,-1-25 0 0 0,-3 39-23 0 0,0-1 1 0 0,0 1-1 0 0,-1 0 1 0 0,0-1-1 0 0,0 1 1 0 0,-6-9-1 0 0,-3-13-39 0 0,-14-53 61 0 0,18 46 3 0 0,1 1 0 0 0,3-1-1 0 0,0-47 1 0 0,16-43-346 0 0,-18 64 46 0 0,2 49 294 0 0,2 1 0 0 0,0-1 0 0 0,0 1 0 0 0,1-1 0 0 0,0 0 0 0 0,1 1 0 0 0,4-20 0 0 0,-2 19-5 0 0,-1 0-1 0 0,-1-1 0 0 0,0 1 0 0 0,0-14 0 0 0,5-44-45 0 0,-5 60 17 0 0,-1 0-1 0 0,1 0 1 0 0,-2 0 0 0 0,1 0-1 0 0,-1 0 1 0 0,-1 0 0 0 0,0 0-1 0 0,0 0 1 0 0,-1 0 0 0 0,0 0 0 0 0,-1 1-1 0 0,0 0 1 0 0,0-1 0 0 0,-7-9-1 0 0,6 15-11 0 0,1-1-1 0 0,-1 1 1 0 0,0-1-1 0 0,0 1 1 0 0,0 1-1 0 0,-1-1 1 0 0,1 1-1 0 0,-1 0 1 0 0,0 0-1 0 0,0 0 0 0 0,0 1 1 0 0,0 0-1 0 0,-1 0 1 0 0,-10-1-1 0 0,-35-15 41 0 0,26 4-8 0 0,-1 2-1 0 0,-1 1 1 0 0,0 1 0 0 0,0 2 0 0 0,0 0 0 0 0,-1 2 0 0 0,-49-4-1 0 0,40 7-60 0 0,2 2 113 0 0,0-2 0 0 0,1-2 0 0 0,-61-15 0 0 0,65 13-17 0 0,-1 1 1 0 0,1 2 0 0 0,-1 1 0 0 0,-1 2-1 0 0,-52 4 1 0 0,6-1-20 0 0,25-2 12 0 0,-34 1 38 0 0,0-4 1 0 0,-90-14-1 0 0,105 8-40 0 0,-110 1-1 0 0,40 4 56 0 0,-300-23 112 0 0,161 0-88 0 0,55 26-112 0 0,10 1 8 0 0,83-10 73 0 0,-81-3 57 0 0,-94 25-241 0 0,171-4 161 0 0,-157-10 1 0 0,89-2-79 0 0,-26-8-42 0 0,-338-13 111 0 0,301 2-434 0 0,238 21 400 0 0,0 2 0 0 0,-42 5-1 0 0,28 1 32 0 0,0 2 0 0 0,-65 21-1 0 0,77-21 11 0 0,0-1 1 0 0,-59 5-1 0 0,-22 4-381 0 0,107-15-8 0 0,-63 12-299 0 0,45-11-2534 0 0,-1-1-3973 0 0</inkml:trace>
</inkml:ink>
</file>

<file path=ppt/ink/ink1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3:40.648"/>
    </inkml:context>
    <inkml:brush xml:id="br0">
      <inkml:brushProperty name="width" value="0.05" units="cm"/>
      <inkml:brushProperty name="height" value="0.05" units="cm"/>
    </inkml:brush>
  </inkml:definitions>
  <inkml:trace contextRef="#ctx0" brushRef="#br0">1 15 3708 0 0,'4'-5'4461'0'0,"6"-2"1148"0"0,-1 4-3782 0 0,-8 4-1812 0 0,0 0-1 0 0,0-1 1 0 0,0 1 0 0 0,1 0 0 0 0,-1 0 0 0 0,0 0 0 0 0,0 0 0 0 0,0 0 0 0 0,0 0 0 0 0,0 1 0 0 0,-1-1 0 0 0,1 0-1 0 0,0 0 1 0 0,0 1 0 0 0,-1-1 0 0 0,1 0 0 0 0,-1 1 0 0 0,1-1 0 0 0,-1 3 0 0 0,4 8 98 0 0,0 1 0 0 0,-1-1 0 0 0,-1 1 1 0 0,0 0-1 0 0,-1 0 0 0 0,0 0 0 0 0,-1 0 1 0 0,-2 20-1 0 0,-1-11 293 0 0,-1 0 0 0 0,0 0 0 0 0,-2-1 0 0 0,-10 26 0 0 0,9-30 294 0 0,1-4-1529 0 0</inkml:trace>
</inkml:ink>
</file>

<file path=ppt/ink/ink1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27.310"/>
    </inkml:context>
    <inkml:brush xml:id="br0">
      <inkml:brushProperty name="width" value="0.05" units="cm"/>
      <inkml:brushProperty name="height" value="0.05" units="cm"/>
    </inkml:brush>
  </inkml:definitions>
  <inkml:trace contextRef="#ctx0" brushRef="#br0">1 131 3332 0 0,'0'47'9166'0'0,"0"61"-4724"0"0,2-101-2697 0 0,2-15-982 0 0,3-17-516 0 0,-16-166-897 0 0,9 188 667 0 0,1 0 0 0 0,-1 0 0 0 0,1 0 0 0 0,-1 1 0 0 0,1-1 0 0 0,0 0 1 0 0,0 0-1 0 0,0 1 0 0 0,1-1 0 0 0,-1 1 0 0 0,1-1 0 0 0,-1 1 0 0 0,1-1 0 0 0,0 1 0 0 0,0 0 0 0 0,0 0 0 0 0,0 0 0 0 0,0 0 0 0 0,1 0 0 0 0,-1 0 1 0 0,0 1-1 0 0,1-1 0 0 0,0 1 0 0 0,-1 0 0 0 0,1-1 0 0 0,0 1 0 0 0,-1 0 0 0 0,1 1 0 0 0,5-2 0 0 0,-1 1-8 0 0,0-1 0 0 0,-1 1 0 0 0,1 0 0 0 0,0 1 0 0 0,0 0 0 0 0,0 0 0 0 0,0 1 0 0 0,0-1 0 0 0,0 2 0 0 0,0-1 0 0 0,0 1 0 0 0,6 2 0 0 0,1 0-855 0 0,-19-4-3037 0 0,-4 4-3808 0 0</inkml:trace>
</inkml:ink>
</file>

<file path=ppt/ink/ink1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28.021"/>
    </inkml:context>
    <inkml:brush xml:id="br0">
      <inkml:brushProperty name="width" value="0.05" units="cm"/>
      <inkml:brushProperty name="height" value="0.05" units="cm"/>
    </inkml:brush>
  </inkml:definitions>
  <inkml:trace contextRef="#ctx0" brushRef="#br0">145 6 3544 0 0,'-3'-1'726'0'0,"0"0"0"0"0,0 0 1 0 0,0 0-1 0 0,-1 1 0 0 0,1-1 0 0 0,0 1 0 0 0,0 0 0 0 0,-1 0 0 0 0,1 0 0 0 0,0 1 0 0 0,0-1 0 0 0,0 1 0 0 0,-1-1 1 0 0,1 1-1 0 0,-5 2 0 0 0,2 0-177 0 0,0 0 1 0 0,0 0 0 0 0,1 0 0 0 0,-1 1-1 0 0,1 0 1 0 0,-1 0 0 0 0,-8 9 0 0 0,11-10-497 0 0,0-1 1 0 0,1 1-1 0 0,-1 0 1 0 0,0 0-1 0 0,1 0 1 0 0,0 0 0 0 0,-1 1-1 0 0,1-1 1 0 0,1 0-1 0 0,-1 1 1 0 0,0 0-1 0 0,1-1 1 0 0,0 1 0 0 0,0 0-1 0 0,0 0 1 0 0,0 0-1 0 0,1-1 1 0 0,-1 1-1 0 0,1 0 1 0 0,0 0 0 0 0,0 0-1 0 0,0 0 1 0 0,1 0-1 0 0,-1 0 1 0 0,1 0 0 0 0,0 0-1 0 0,0-1 1 0 0,3 7-1 0 0,-3-9-57 0 0,0 0 1 0 0,-1 1-1 0 0,1-1 0 0 0,0 0 0 0 0,0 0 0 0 0,0 0 0 0 0,1 0 0 0 0,-1 0 0 0 0,0 0 0 0 0,0 0 1 0 0,1 0-1 0 0,-1 0 0 0 0,0 0 0 0 0,1-1 0 0 0,-1 1 0 0 0,1 0 0 0 0,-1-1 0 0 0,1 0 1 0 0,-1 1-1 0 0,1-1 0 0 0,-1 0 0 0 0,1 1 0 0 0,-1-1 0 0 0,1 0 0 0 0,2-1 0 0 0,0 0-67 0 0,-1 0-1 0 0,0 0 0 0 0,1 0 0 0 0,-1-1 1 0 0,0 1-1 0 0,0-1 0 0 0,0 0 0 0 0,0 0 1 0 0,0 0-1 0 0,5-5 0 0 0,3-4-350 0 0,-1 0 0 0 0,0-1-1 0 0,-1-1 1 0 0,10-16 0 0 0,-5-8 40 0 0,-13 36 416 0 0,-1 0 1 0 0,0 0-1 0 0,1 0 0 0 0,-1 0 1 0 0,0-1-1 0 0,0 1 0 0 0,0 0 1 0 0,0 0-1 0 0,0 0 0 0 0,0 0 1 0 0,0-1-1 0 0,0 1 0 0 0,0 0 1 0 0,0 0-1 0 0,-1 0 0 0 0,1 0 1 0 0,0 0-1 0 0,-1-1 0 0 0,1 1 1 0 0,-1 0-1 0 0,1 0 0 0 0,-1 0 1 0 0,0 0-1 0 0,1 0 0 0 0,-1 0 1 0 0,0 1-1 0 0,0-1 0 0 0,-1-1 1 0 0,2 2 277 0 0,-14 19 1119 0 0,12-14-1308 0 0,0 0 1 0 0,1 1 0 0 0,0-1 0 0 0,0 1 0 0 0,0-1 0 0 0,0 1-1 0 0,1 0 1 0 0,0-1 0 0 0,0 1 0 0 0,1 0 0 0 0,1 5 0 0 0,14 62 175 0 0,-15-70-1077 0 0,4 13 2169 0 0,-2-11-4087 0 0</inkml:trace>
</inkml:ink>
</file>

<file path=ppt/ink/ink1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28.483"/>
    </inkml:context>
    <inkml:brush xml:id="br0">
      <inkml:brushProperty name="width" value="0.05" units="cm"/>
      <inkml:brushProperty name="height" value="0.05" units="cm"/>
    </inkml:brush>
  </inkml:definitions>
  <inkml:trace contextRef="#ctx0" brushRef="#br0">136 1 3332 0 0,'0'0'12393'0'0,"-4"23"-8507"0"0,-41 133-407 0 0,4 84-2907 0 0,28-184-555 0 0,9-41-27 0 0,1-1 0 0 0,0 1 1 0 0,-1 25-1 0 0,-2-54-3355 0 0,1 2-536 0 0,1 1-4420 0 0,0-3 268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08.248"/>
    </inkml:context>
    <inkml:brush xml:id="br0">
      <inkml:brushProperty name="width" value="0.05" units="cm"/>
      <inkml:brushProperty name="height" value="0.05" units="cm"/>
    </inkml:brush>
  </inkml:definitions>
  <inkml:trace contextRef="#ctx0" brushRef="#br0">96 1 392 0 0,'0'0'8734'0'0,"-5"25"-5184"0"0,-27 79 577 0 0,-15 17-2228 0 0,42-111-1892 0 0,-2 9-425 0 0,7-18 10 0 0,9-15-8258 0 0,-4 6 3073 0 0</inkml:trace>
</inkml:ink>
</file>

<file path=ppt/ink/ink1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28.855"/>
    </inkml:context>
    <inkml:brush xml:id="br0">
      <inkml:brushProperty name="width" value="0.05" units="cm"/>
      <inkml:brushProperty name="height" value="0.05" units="cm"/>
    </inkml:brush>
  </inkml:definitions>
  <inkml:trace contextRef="#ctx0" brushRef="#br0">1 13 4440 0 0,'20'0'10017'0'0,"2"2"-4294"0"0,26 4-1776 0 0,65 3-4056 0 0,-108-9 106 0 0,8 1-66 0 0,0-1 0 0 0,0-1-1 0 0,-1 0 1 0 0,1-1 0 0 0,0 0 0 0 0,0 0 0 0 0,20-8-1 0 0,-33 9-19 0 0,0 1 0 0 0,1 0 0 0 0,-1 0 0 0 0,0 0 0 0 0,1 0 0 0 0,-1 0-1 0 0,0-1 1 0 0,0 1 0 0 0,1 0 0 0 0,-1 0 0 0 0,0 0 0 0 0,0-1 0 0 0,0 1-1 0 0,1 0 1 0 0,-1-1 0 0 0,0 1 0 0 0,0 0 0 0 0,0 0 0 0 0,0-1 0 0 0,1 1-1 0 0,-1 0 1 0 0,0-1 0 0 0,0 1 0 0 0,0 0 0 0 0,0-1 0 0 0,0 1 0 0 0,0 0-1 0 0,0 0 1 0 0,0-1 0 0 0,0 1 0 0 0,0 0 0 0 0,0-1 0 0 0,0 1 0 0 0,0 0-1 0 0,0-1 1 0 0,0 1 0 0 0,-1 0 0 0 0,1-1 0 0 0,0 1 0 0 0,0 0 0 0 0,0 0-1 0 0,-1-1 1 0 0</inkml:trace>
</inkml:ink>
</file>

<file path=ppt/ink/ink1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29.538"/>
    </inkml:context>
    <inkml:brush xml:id="br0">
      <inkml:brushProperty name="width" value="0.05" units="cm"/>
      <inkml:brushProperty name="height" value="0.05" units="cm"/>
    </inkml:brush>
  </inkml:definitions>
  <inkml:trace contextRef="#ctx0" brushRef="#br0">0 147 1264 0 0,'0'0'14417'0'0,"37"0"-10610"0"0,-18-3-3665 0 0,-2 0 0 0 0,1-2 0 0 0,0 0 1 0 0,-1 0-1 0 0,0-2 0 0 0,0 0 0 0 0,-1-1 0 0 0,0-1 0 0 0,23-16 0 0 0,-38 25-168 0 0,0-1 0 0 0,-1 1 1 0 0,1-1-1 0 0,0 0 1 0 0,0 1-1 0 0,-1-1 0 0 0,1 0 1 0 0,-1 1-1 0 0,1-1 0 0 0,0 0 1 0 0,-1 0-1 0 0,0 1 1 0 0,1-1-1 0 0,-1 0 0 0 0,1 0 1 0 0,-1 0-1 0 0,0 0 1 0 0,1 0-1 0 0,-1 0 0 0 0,0 0 1 0 0,0 0-1 0 0,0 1 1 0 0,0-1-1 0 0,0 0 0 0 0,0 0 1 0 0,0 0-1 0 0,0 0 1 0 0,0 0-1 0 0,-1 0 0 0 0,1-1 1 0 0,-1-1-21 0 0,-1 1 0 0 0,1 0 0 0 0,0 0 0 0 0,-1 0 0 0 0,1 0 0 0 0,-1 0 0 0 0,0 0 0 0 0,0 0 0 0 0,1 0 0 0 0,-1 0 0 0 0,-4-2 0 0 0,3 2 35 0 0,1 0 0 0 0,-1 1 0 0 0,0-1 0 0 0,0 0 0 0 0,0 1 0 0 0,0 0 0 0 0,0-1 0 0 0,0 1 0 0 0,0 1 0 0 0,0-1 0 0 0,0 0 0 0 0,-1 1 0 0 0,1-1 0 0 0,0 1 0 0 0,0 0 1 0 0,0 0-1 0 0,-1 0 0 0 0,1 1 0 0 0,0-1 0 0 0,0 1 0 0 0,-5 1 0 0 0,0 4 110 0 0,1-1 1 0 0,0 1-1 0 0,0 1 0 0 0,1-1 1 0 0,0 1-1 0 0,0 0 0 0 0,1 1 1 0 0,-1-1-1 0 0,2 1 1 0 0,-1 0-1 0 0,1 0 0 0 0,0 1 1 0 0,1-1-1 0 0,0 1 0 0 0,-3 15 1 0 0,4-17-20 0 0,0 1 0 0 0,1 0 0 0 0,0 0 0 0 0,1 0 0 0 0,0 0 1 0 0,0 0-1 0 0,1 0 0 0 0,0 0 0 0 0,0 0 0 0 0,1-1 0 0 0,0 1 0 0 0,0 0 0 0 0,0-1 1 0 0,1 1-1 0 0,1-1 0 0 0,-1 0 0 0 0,10 13 0 0 0,-11-18-89 0 0,0-1 0 0 0,0 0-1 0 0,0 0 1 0 0,0 0 0 0 0,1 0 0 0 0,-1 0 0 0 0,0 0-1 0 0,1 0 1 0 0,-1-1 0 0 0,1 1 0 0 0,-1-1 0 0 0,1 0-1 0 0,-1 1 1 0 0,1-1 0 0 0,-1 0 0 0 0,1-1-1 0 0,-1 1 1 0 0,0 0 0 0 0,1-1 0 0 0,-1 1 0 0 0,1-1-1 0 0,-1 0 1 0 0,0 0 0 0 0,1 0 0 0 0,1-1 0 0 0,59-29-1029 0 0,-41 17 795 0 0,-13 8-1663 0 0</inkml:trace>
</inkml:ink>
</file>

<file path=ppt/ink/ink1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1:30.453"/>
    </inkml:context>
    <inkml:brush xml:id="br0">
      <inkml:brushProperty name="width" value="0.05" units="cm"/>
      <inkml:brushProperty name="height" value="0.05" units="cm"/>
    </inkml:brush>
  </inkml:definitions>
  <inkml:trace contextRef="#ctx0" brushRef="#br0">44 0 2844 0 0,'2'10'9579'0'0,"5"8"-6340"0"0,2 6-2121 0 0,-8-15-824 0 0,-1-1 0 0 0,1 1 0 0 0,-1-1 1 0 0,-1 1-1 0 0,0-1 0 0 0,0 1 0 0 0,0-1 0 0 0,-4 10 0 0 0,4-13-467 0 0,-1-1 1 0 0,1 0-1 0 0,-1 0 1 0 0,0 0-1 0 0,0-1 1 0 0,0 1-1 0 0,0 0 1 0 0,-1-1-1 0 0,1 1 1 0 0,-1-1-1 0 0,0 0 1 0 0,0 0-1 0 0,0 0 1 0 0,-1 0-1 0 0,1-1 1 0 0,-1 1-1 0 0,-6 3 0 0 0,8-6-919 0 0</inkml:trace>
</inkml:ink>
</file>

<file path=ppt/ink/ink1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2:01.845"/>
    </inkml:context>
    <inkml:brush xml:id="br0">
      <inkml:brushProperty name="width" value="0.05" units="cm"/>
      <inkml:brushProperty name="height" value="0.05" units="cm"/>
    </inkml:brush>
  </inkml:definitions>
  <inkml:trace contextRef="#ctx0" brushRef="#br0">38 133 144 0 0,'0'15'11216'0'0,"1"4"-4997"0"0,0 31-1558 0 0,-3 43-6011 0 0,-3-56 3264 0 0,0-8-1525 0 0,-16 62-12 0 0,14-64-513 0 0,8-50-899 0 0,13-108-243 0 0,-14 90 856 0 0,5-127-738 0 0,-3 154 1304 0 0,0 0-1 0 0,1 0 1 0 0,1 0 0 0 0,0 0-1 0 0,0 1 1 0 0,2-1-1 0 0,9-16 1 0 0,-15 29-159 0 0,0 1 1 0 0,0 0-1 0 0,1 0 1 0 0,-1-1-1 0 0,0 1 1 0 0,0 0-1 0 0,1 0 1 0 0,-1 0-1 0 0,0-1 1 0 0,1 1-1 0 0,-1 0 1 0 0,0 0-1 0 0,1 0 1 0 0,-1 0-1 0 0,1 0 1 0 0,-1-1-1 0 0,0 1 1 0 0,1 0-1 0 0,-1 0 1 0 0,0 0-1 0 0,1 0 0 0 0,-1 0 1 0 0,0 0-1 0 0,1 0 1 0 0,-1 1-1 0 0,1-1 1 0 0,-1 0-1 0 0,0 0 1 0 0,1 0-1 0 0,-1 0 1 0 0,0 0-1 0 0,1 0 1 0 0,-1 1-1 0 0,0-1 1 0 0,1 0-1 0 0,-1 0 1 0 0,0 1-1 0 0,0-1 1 0 0,1 0-1 0 0,-1 0 1 0 0,0 1-1 0 0,0-1 1 0 0,1 0-1 0 0,-1 1 1 0 0,0-1-1 0 0,0 0 0 0 0,0 1 1 0 0,0-1-1 0 0,1 0 1 0 0,-1 1-1 0 0,0-1 1 0 0,0 0-1 0 0,0 1 1 0 0,0-1-1 0 0,0 1 1 0 0,0-1-1 0 0,0 0 1 0 0,0 1-1 0 0,0-1 1 0 0,0 0-1 0 0,0 1 1 0 0,0-1-1 0 0,0 0 1 0 0,-1 1-1 0 0,1-1 1 0 0,0 1-1 0 0,0-1 104 0 0,24 8-174 0 0,11 0 159 0 0,-1-2-1 0 0,1-1 1 0 0,0-2-1 0 0,46-2 1 0 0,-80-1-134 0 0,-6-16-1197 0 0,2 15 730 0 0,2 13 1026 0 0,-1 21 543 0 0,1-23-897 0 0,0-1 1 0 0,1 0 0 0 0,0 0 0 0 0,0 0 0 0 0,1 0 0 0 0,0 0-1 0 0,0 1 1 0 0,1-1 0 0 0,5 13 0 0 0,-7-21-211 0 0,1 0-1 0 0,-1-1 1 0 0,1 1 0 0 0,-1-1 0 0 0,1 1 0 0 0,-1-1-1 0 0,1 0 1 0 0,-1 1 0 0 0,1-1 0 0 0,-1 1-1 0 0,1-1 1 0 0,0 0 0 0 0,-1 0 0 0 0,1 1-1 0 0,-1-1 1 0 0,1 0 0 0 0,0 0 0 0 0,-1 0-1 0 0,1 1 1 0 0,0-1 0 0 0,-1 0 0 0 0,1 0-1 0 0,0 0 1 0 0,-1 0 0 0 0,1 0 0 0 0,1-1-1 0 0,-2 1-244 0 0,1 0-1 0 0,-1 0 1 0 0,1-1-1 0 0,-1 1 0 0 0,0 0 1 0 0,1-1-1 0 0,-1 1 1 0 0,1 0-1 0 0,-1-1 0 0 0,0 1 1 0 0,0-1-1 0 0,1 1 1 0 0,-1 0-1 0 0,0-1 0 0 0,1 1 1 0 0,-1-1-1 0 0,0 1 1 0 0,0-1-1 0 0,0 1 0 0 0,0-1 1 0 0,0 1-1 0 0,1-1 1 0 0,-1 1-1 0 0,0-1 0 0 0,0 1 1 0 0,0-1-1 0 0,0 0 1 0 0</inkml:trace>
</inkml:ink>
</file>

<file path=ppt/ink/ink1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2:03.706"/>
    </inkml:context>
    <inkml:brush xml:id="br0">
      <inkml:brushProperty name="width" value="0.05" units="cm"/>
      <inkml:brushProperty name="height" value="0.05" units="cm"/>
    </inkml:brush>
  </inkml:definitions>
  <inkml:trace contextRef="#ctx0" brushRef="#br0">0 1 5809 0 0,'4'0'8958'0'0,"4"8"-6659"0"0,4 8-1697 0 0,-9-10-414 0 0,0-1-1 0 0,0 1 1 0 0,0 0 0 0 0,-1 0-1 0 0,0 0 1 0 0,0 0-1 0 0,-1 0 1 0 0,1 1 0 0 0,-2-1-1 0 0,1 0 1 0 0,0 1-1 0 0,-1-1 1 0 0,-1 13 0 0 0,-1-8-123 0 0,-1 1 1 0 0,0 0 0 0 0,0-1 0 0 0,-1 1 0 0 0,0-1-1 0 0,-9 15 1 0 0,0-11-1330 0 0</inkml:trace>
</inkml:ink>
</file>

<file path=ppt/ink/ink1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2:04.626"/>
    </inkml:context>
    <inkml:brush xml:id="br0">
      <inkml:brushProperty name="width" value="0.05" units="cm"/>
      <inkml:brushProperty name="height" value="0.05" units="cm"/>
    </inkml:brush>
  </inkml:definitions>
  <inkml:trace contextRef="#ctx0" brushRef="#br0">5 11 8113 0 0,'0'-6'5764'0'0,"0"4"-4348"0"0,-5 0 321 0 0,5 4-2742 0 0,5 6-163 0 0,-5-5-776 0 0,4 5-2296 0 0</inkml:trace>
</inkml:ink>
</file>

<file path=ppt/ink/ink1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2:04.440"/>
    </inkml:context>
    <inkml:brush xml:id="br0">
      <inkml:brushProperty name="width" value="0.05" units="cm"/>
      <inkml:brushProperty name="height" value="0.05" units="cm"/>
    </inkml:brush>
  </inkml:definitions>
  <inkml:trace contextRef="#ctx0" brushRef="#br0">9 1 8777 0 0,'-1'22'9252'0'0,"-2"-2"-6435"0"0,-2 19-1580 0 0,15-46-5012 0 0,0-5-1674 0 0,-2 2-1389 0 0</inkml:trace>
</inkml:ink>
</file>

<file path=ppt/ink/ink1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2:05.063"/>
    </inkml:context>
    <inkml:brush xml:id="br0">
      <inkml:brushProperty name="width" value="0.05" units="cm"/>
      <inkml:brushProperty name="height" value="0.05" units="cm"/>
    </inkml:brush>
  </inkml:definitions>
  <inkml:trace contextRef="#ctx0" brushRef="#br0">0 97 1656 0 0,'0'0'244'0'0,"0"0"1"0"0,0 1-1 0 0,0-1 0 0 0,0 1 1 0 0,0-1-1 0 0,0 0 0 0 0,0 1 0 0 0,0-1 1 0 0,0 1-1 0 0,0-1 0 0 0,0 0 1 0 0,1 1-1 0 0,-1-1 0 0 0,0 0 0 0 0,0 1 1 0 0,0-1-1 0 0,0 0 0 0 0,1 1 1 0 0,-1-1-1 0 0,0 0 0 0 0,0 1 0 0 0,1-1 1 0 0,-1 0-1 0 0,0 1 0 0 0,0-1 1 0 0,1 0-1 0 0,-1 0 0 0 0,0 1 0 0 0,1-1 1 0 0,-1 0-1 0 0,1 0 0 0 0,-1 0 1 0 0,0 0-1 0 0,1 0 0 0 0,-1 1 0 0 0,0-1 1 0 0,1 0-1 0 0,-1 0 0 0 0,1 0 1 0 0,0 0-1 0 0,21-8 2574 0 0,27-27-2667 0 0,-43 30 1513 0 0,6-5-1073 0 0,0 2 1 0 0,0-1-1 0 0,0 2 1 0 0,27-12-1 0 0,-37 18-514 0 0,1 0 0 0 0,-1 0 0 0 0,1 0 0 0 0,0 0-1 0 0,-1 0 1 0 0,1 1 0 0 0,0 0 0 0 0,0-1 0 0 0,0 1 0 0 0,-1 0 0 0 0,1 0 0 0 0,0 1 0 0 0,0-1-1 0 0,-1 1 1 0 0,1-1 0 0 0,0 1 0 0 0,0 0 0 0 0,-1 0 0 0 0,1 0 0 0 0,-1 0 0 0 0,1 0-1 0 0,-1 1 1 0 0,1-1 0 0 0,-1 1 0 0 0,0-1 0 0 0,0 1 0 0 0,0 0 0 0 0,0 0 0 0 0,0 0-1 0 0,0 0 1 0 0,0 1 0 0 0,-1-1 0 0 0,3 4 0 0 0,25 23 407 0 0,-29-29-546 0 0,1 1 1 0 0,0 0-1 0 0,0 0 0 0 0,0-1 0 0 0,0 1 0 0 0,-1 0 1 0 0,1-1-1 0 0,0 1 0 0 0,0-1 0 0 0,0 1 0 0 0,0-1 0 0 0,0 0 1 0 0,0 1-1 0 0,0-1 0 0 0,1 0 0 0 0,-1 0 0 0 0,0 0 0 0 0,0 1 1 0 0,0-1-1 0 0,0 0 0 0 0,0 0 0 0 0,0-1 0 0 0,0 1 0 0 0,0 0 1 0 0,0 0-1 0 0,0-1 0 0 0,0 1 0 0 0,0 0 0 0 0,0-1 0 0 0,0 1 1 0 0,0-1-1 0 0,2 0 0 0 0,-3-13-8202 0 0</inkml:trace>
</inkml:ink>
</file>

<file path=ppt/ink/ink1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2:11.766"/>
    </inkml:context>
    <inkml:brush xml:id="br0">
      <inkml:brushProperty name="width" value="0.05" units="cm"/>
      <inkml:brushProperty name="height" value="0.05" units="cm"/>
    </inkml:brush>
  </inkml:definitions>
  <inkml:trace contextRef="#ctx0" brushRef="#br0">119 53 3192 0 0,'0'-13'8888'0'0,"0"-1"-3863"0"0,0 13-4942 0 0,0 0 0 0 0,0 0 0 0 0,0 0 0 0 0,0 0 0 0 0,0 0 0 0 0,0 0 0 0 0,0 0 0 0 0,0 0 0 0 0,-1 0 0 0 0,1 0 0 0 0,-1 0 0 0 0,1 0 0 0 0,0 0 0 0 0,-1 0 0 0 0,0 0 0 0 0,1 0-1 0 0,-1 1 1 0 0,1-1 0 0 0,-1 0 0 0 0,0 0 0 0 0,0 1 0 0 0,1-1 0 0 0,-1 0 0 0 0,0 1 0 0 0,0-1 0 0 0,-1 0 0 0 0,-1 1-68 0 0,0-1-1 0 0,0 1 1 0 0,1 0-1 0 0,-1 0 1 0 0,0 0-1 0 0,0 0 1 0 0,0 0-1 0 0,0 1 1 0 0,1-1-1 0 0,-1 1 0 0 0,0 0 1 0 0,0 0-1 0 0,1 0 1 0 0,-1 0-1 0 0,1 0 1 0 0,-1 1-1 0 0,1-1 1 0 0,-1 1-1 0 0,1-1 1 0 0,0 1-1 0 0,0 0 1 0 0,0 0-1 0 0,0 0 1 0 0,0 0-1 0 0,0 0 1 0 0,1 1-1 0 0,-3 3 1 0 0,0-1 44 0 0,0 0-1 0 0,0 0 1 0 0,1 1 0 0 0,0 0 0 0 0,0 0 0 0 0,0 0-1 0 0,1 0 1 0 0,0 0 0 0 0,0 0 0 0 0,0 1 0 0 0,0 8 0 0 0,2-12-28 0 0,0 0 1 0 0,0 0 0 0 0,0 0 0 0 0,1 0 0 0 0,-1 0 0 0 0,1 0 0 0 0,0-1 0 0 0,0 1 0 0 0,0 0 0 0 0,0 0 0 0 0,0-1 0 0 0,1 1 0 0 0,-1 0 0 0 0,1-1 0 0 0,0 0 0 0 0,0 1 0 0 0,0-1 0 0 0,0 0-1 0 0,0 0 1 0 0,0 0 0 0 0,0 0 0 0 0,1 0 0 0 0,-1-1 0 0 0,1 1 0 0 0,-1-1 0 0 0,1 1 0 0 0,0-1 0 0 0,0 0 0 0 0,5 1 0 0 0,-4-1-20 0 0,0 0 0 0 0,0-1 0 0 0,0 1 0 0 0,0-1 0 0 0,0 0 0 0 0,0 0 0 0 0,-1 0 1 0 0,1-1-1 0 0,0 0 0 0 0,0 1 0 0 0,0-1 0 0 0,0 0 0 0 0,0-1 0 0 0,-1 1 0 0 0,1-1 0 0 0,-1 0 0 0 0,1 0 0 0 0,-1 0 0 0 0,0 0 1 0 0,1 0-1 0 0,4-6 0 0 0,-2 2-116 0 0,0-1 1 0 0,-1 1-1 0 0,1-1 1 0 0,-2 0-1 0 0,1-1 1 0 0,6-13-1 0 0,-10 19 53 0 0,-1 0 0 0 0,1 0-1 0 0,0 0 1 0 0,-1 0 0 0 0,0 0-1 0 0,1 0 1 0 0,-1-1-1 0 0,0 1 1 0 0,0 0 0 0 0,0 0-1 0 0,0 0 1 0 0,0 0 0 0 0,-1 0-1 0 0,1 0 1 0 0,-1-1 0 0 0,1 1-1 0 0,-1 0 1 0 0,0 0 0 0 0,0 0-1 0 0,0 1 1 0 0,0-1 0 0 0,0 0-1 0 0,0 0 1 0 0,0 0 0 0 0,-1 1-1 0 0,1-1 1 0 0,-1 1 0 0 0,1-1-1 0 0,-1 1 1 0 0,0-1-1 0 0,-1 0 1 0 0,0 0-58 0 0,1 1 0 0 0,-1-1-1 0 0,1 1 1 0 0,-1 0 0 0 0,1 0 0 0 0,-1 0-1 0 0,0 0 1 0 0,0 0 0 0 0,1 1 0 0 0,-1-1-1 0 0,0 1 1 0 0,0 0 0 0 0,0 0 0 0 0,0 0-1 0 0,1 0 1 0 0,-1 0 0 0 0,0 0 0 0 0,0 1-1 0 0,-3 1 1 0 0,0 6-3800 0 0</inkml:trace>
</inkml:ink>
</file>

<file path=ppt/ink/ink1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2:12.343"/>
    </inkml:context>
    <inkml:brush xml:id="br0">
      <inkml:brushProperty name="width" value="0.05" units="cm"/>
      <inkml:brushProperty name="height" value="0.05" units="cm"/>
    </inkml:brush>
  </inkml:definitions>
  <inkml:trace contextRef="#ctx0" brushRef="#br0">82 2 848 0 0,'9'-2'12296'0'0,"-5"4"-10098"0"0,-5 81 2702 0 0,-10 40-2308 0 0,7-86-2387 0 0,-3 0-1 0 0,-1 0 1 0 0,-20 55-1 0 0,13-64 46 0 0,15-28-304 0 0,0 1 0 0 0,0-1 0 0 0,0 1-1 0 0,0-1 1 0 0,0 1 0 0 0,-1-1 0 0 0,1 1-1 0 0,0-1 1 0 0,0 0 0 0 0,-1 1-1 0 0,1-1 1 0 0,0 1 0 0 0,-1-1 0 0 0,1 0-1 0 0,0 1 1 0 0,-1-1 0 0 0,1 0 0 0 0,0 1-1 0 0,-1-1 1 0 0,1 0 0 0 0,-1 0 0 0 0,1 0-1 0 0,0 1 1 0 0,-1-1 0 0 0,1 0-1 0 0,-1 0 1 0 0,1 0 0 0 0,-1 0 0 0 0,1 0-1 0 0,-1 0 1 0 0,1 1 0 0 0,-1-1 0 0 0,1 0-1 0 0,-1-1 1 0 0,1 1 0 0 0,-1 0 0 0 0,1 0-1 0 0,-1 0 1 0 0,1 0 0 0 0,-1 0-1 0 0,1 0 1 0 0,-1-1 0 0 0,1 1 0 0 0,0 0-1 0 0,-1 0 1 0 0,1-1 0 0 0,-1 1 0 0 0,1 0-1 0 0,0 0 1 0 0,-1-1 0 0 0,1 1 0 0 0,0-1-1 0 0,-1 1 1 0 0,0-20-8591 0 0,1 9 1903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08.699"/>
    </inkml:context>
    <inkml:brush xml:id="br0">
      <inkml:brushProperty name="width" value="0.05" units="cm"/>
      <inkml:brushProperty name="height" value="0.05" units="cm"/>
    </inkml:brush>
  </inkml:definitions>
  <inkml:trace contextRef="#ctx0" brushRef="#br0">0 18 928 0 0,'5'-17'11263'0'0,"-1"22"-10878"0"0,-1-1-1 0 0,0 1 0 0 0,0 0 1 0 0,-1 1-1 0 0,1-1 0 0 0,-1 0 1 0 0,-1 1-1 0 0,1-1 1 0 0,-1 1-1 0 0,1 0 0 0 0,-2-1 1 0 0,1 8-1 0 0,8 27 554 0 0,-3-23-942 0 0,-1 0 0 0 0,0 1 1 0 0,2 18-1 0 0,7-66-15973 0 0,-10 25 14247 0 0</inkml:trace>
</inkml:ink>
</file>

<file path=ppt/ink/ink1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2:13.149"/>
    </inkml:context>
    <inkml:brush xml:id="br0">
      <inkml:brushProperty name="width" value="0.05" units="cm"/>
      <inkml:brushProperty name="height" value="0.05" units="cm"/>
    </inkml:brush>
  </inkml:definitions>
  <inkml:trace contextRef="#ctx0" brushRef="#br0">196 1 220 0 0,'0'0'12386'0'0,"-32"20"-9836"0"0,6 4-1568 0 0,0 1-1 0 0,2 2 1 0 0,-32 45-1 0 0,45-62-854 0 0,10-9-118 0 0,-1 0 1 0 0,0 0-1 0 0,1 0 1 0 0,-1 1 0 0 0,1-1-1 0 0,0 0 1 0 0,-1 1-1 0 0,1-1 1 0 0,0 1-1 0 0,0 0 1 0 0,0-1 0 0 0,0 1-1 0 0,0 0 1 0 0,0 0-1 0 0,0 2 1 0 0,1-4-82 0 0,9-9-492 0 0,-9 8 562 0 0,1 0 0 0 0,-1 1 0 0 0,1-1 0 0 0,0 0 1 0 0,0 0-1 0 0,-1 0 0 0 0,1 1 0 0 0,0-1 0 0 0,0 0 1 0 0,0 1-1 0 0,-1-1 0 0 0,1 1 0 0 0,0-1 0 0 0,0 1 1 0 0,0-1-1 0 0,0 1 0 0 0,0 0 0 0 0,2-1 0 0 0,12 24 1289 0 0,9 43 248 0 0,-20-53-1330 0 0,0 0 1 0 0,1-1 0 0 0,0 0 0 0 0,1 0-1 0 0,0 0 1 0 0,12 16 0 0 0,-17-27-198 0 0,0 0 1 0 0,0 0-1 0 0,0 0 1 0 0,0 1 0 0 0,0-1-1 0 0,0 0 1 0 0,1-1-1 0 0,-1 1 1 0 0,0 0-1 0 0,0 0 1 0 0,1 0 0 0 0,-1-1-1 0 0,1 1 1 0 0,-1-1-1 0 0,0 1 1 0 0,4 0 0 0 0,4-5-3046 0 0,-6-10-7053 0 0</inkml:trace>
</inkml:ink>
</file>

<file path=ppt/ink/ink1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2:13.959"/>
    </inkml:context>
    <inkml:brush xml:id="br0">
      <inkml:brushProperty name="width" value="0.05" units="cm"/>
      <inkml:brushProperty name="height" value="0.05" units="cm"/>
    </inkml:brush>
  </inkml:definitions>
  <inkml:trace contextRef="#ctx0" brushRef="#br0">272 9 3572 0 0,'-3'-8'7693'0'0,"3"8"-7479"0"0,0 0 0 0 0,0-1-1 0 0,-1 1 1 0 0,-9 8 1988 0 0,-7 15-1564 0 0,-4 22 1820 0 0,-23 66 0 0 0,-14 31-450 0 0,-24 53-445 0 0,52-129-2212 0 0,26-61-143 0 0,3-27-17362 0 0,5 14 14302 0 0</inkml:trace>
</inkml:ink>
</file>

<file path=ppt/ink/ink1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2:16.302"/>
    </inkml:context>
    <inkml:brush xml:id="br0">
      <inkml:brushProperty name="width" value="0.05" units="cm"/>
      <inkml:brushProperty name="height" value="0.05" units="cm"/>
    </inkml:brush>
  </inkml:definitions>
  <inkml:trace contextRef="#ctx0" brushRef="#br0">0 484 940 0 0,'0'4'16492'0'0,"5"-5"-16372"0"0,0 0 0 0 0,0 0 0 0 0,0 0 0 0 0,0 0 0 0 0,-1-1 0 0 0,1 0 0 0 0,-1 0 0 0 0,1 0 0 0 0,-1 0-1 0 0,0-1 1 0 0,5-3 0 0 0,46-39-276 0 0,-34 27 185 0 0,20-13 129 0 0,-3-2 0 0 0,0-2-1 0 0,-3-1 1 0 0,44-57-1 0 0,-73 84-193 0 0,0 0 0 0 0,-1 0 0 0 0,0-1-1 0 0,-1 1 1 0 0,0-1 0 0 0,0 0-1 0 0,-1 0 1 0 0,0 0 0 0 0,-1-1 0 0 0,0 1-1 0 0,-1-1 1 0 0,0 1 0 0 0,-1-17-1 0 0,0 26 29 0 0,0 1 0 0 0,0-1 0 0 0,0 0 0 0 0,0 1 0 0 0,0-1 0 0 0,0 0 0 0 0,0 0-1 0 0,0 1 1 0 0,-1-1 0 0 0,1 0 0 0 0,0 1 0 0 0,0-1 0 0 0,-1 0 0 0 0,1 1 0 0 0,0-1 0 0 0,-1 1-1 0 0,1-1 1 0 0,-1 0 0 0 0,1 1 0 0 0,-1-1 0 0 0,1 1 0 0 0,-1-1 0 0 0,1 1 0 0 0,-1 0 0 0 0,1-1-1 0 0,-1 1 1 0 0,0-1 0 0 0,1 1 0 0 0,-1 0 0 0 0,-1-1 0 0 0,-25 3-351 0 0,23 0 322 0 0,0-1-1 0 0,-1 1 1 0 0,1 0 0 0 0,0 0 0 0 0,0 0 0 0 0,0 0 0 0 0,1 1 0 0 0,-1 0 0 0 0,0-1 0 0 0,-3 5 0 0 0,-84 99-76 0 0,83-93 244 0 0,0 0 0 0 0,0 1 0 0 0,1 0 0 0 0,1 0 0 0 0,1 0 0 0 0,-6 20 0 0 0,-13 93 267 0 0,20-102-382 0 0,2-11 19 0 0,2-8 3 0 0,0-1 0 0 0,-1 1-1 0 0,0-1 1 0 0,0 1 0 0 0,0-1 0 0 0,-1 1 0 0 0,0-1 0 0 0,0 0 0 0 0,0 0 0 0 0,-1 0 0 0 0,1 0 0 0 0,-1 0 0 0 0,-6 7 0 0 0,34-37-1931 0 0,36-38 969 0 0,-52 52 817 0 0,-5 4 72 0 0,1 1-1 0 0,0 0 1 0 0,0 0 0 0 0,1 0 0 0 0,0 0 0 0 0,0 1 0 0 0,0 0-1 0 0,0 1 1 0 0,1-1 0 0 0,9-4 0 0 0,-13 9 11 0 0,-2 0 179 0 0,13 24 783 0 0,-14-13-777 0 0,-1 1 0 0 0,0 0 1 0 0,0 0-1 0 0,-6 19 0 0 0,7-29-145 0 0,-1-1 0 0 0,1 1 0 0 0,0-1-1 0 0,-1 1 1 0 0,1-1 0 0 0,-1 0 0 0 0,1 1 0 0 0,-1-1 0 0 0,0 1-1 0 0,1-1 1 0 0,-1 0 0 0 0,0 0 0 0 0,0 1 0 0 0,0-1 0 0 0,0 0-1 0 0,0 0 1 0 0,0 0 0 0 0,0 0 0 0 0,-1 0 0 0 0,1 0 0 0 0,0-1-1 0 0,0 1 1 0 0,-1 0 0 0 0,1-1 0 0 0,-1 1 0 0 0,1 0 0 0 0,0-1-1 0 0,-1 0 1 0 0,1 1 0 0 0,-1-1 0 0 0,1 0 0 0 0,-1 0 0 0 0,1 0-1 0 0,-1 0 1 0 0,1 0 0 0 0,-1 0 0 0 0,1 0 0 0 0,-1 0 0 0 0,1-1-1 0 0,-1 1 1 0 0,1-1 0 0 0,-1 1 0 0 0,1-1 0 0 0,0 1 0 0 0,-1-1-1 0 0,1 0 1 0 0,0 0 0 0 0,-1 0 0 0 0,0-1 0 0 0,-12-6-469 0 0,21 15 495 0 0,13 13 575 0 0,57 66 298 0 0,-58-77-721 0 0,-19-9-262 0 0,0 0 0 0 0,0 0 0 0 0,1 0 1 0 0,-1 0-1 0 0,0 0 0 0 0,1 0 0 0 0,-1 0 0 0 0,0 0 1 0 0,1 0-1 0 0,-1 0 0 0 0,0 0 0 0 0,0 0 0 0 0,1-1 1 0 0,-1 1-1 0 0,0 0 0 0 0,0 0 0 0 0,1 0 0 0 0,-1 0 1 0 0,0 0-1 0 0,0-1 0 0 0,1 1 0 0 0,-1 0 0 0 0,0 0 0 0 0,0 0 1 0 0,0-1-1 0 0,1 1 0 0 0,-1 0 0 0 0,0 0 0 0 0,0 0 1 0 0,0-1-1 0 0,0 1 0 0 0,0 0 0 0 0,1-1 0 0 0,-1 1 1 0 0,0 0-1 0 0,0 0 0 0 0,0-1 0 0 0,0 1 0 0 0,0 0 1 0 0,0-1-1 0 0,0 1 0 0 0,0 0 0 0 0,0 0 0 0 0,0-1 0 0 0,0 1 1 0 0,0 0-1 0 0,0-1 0 0 0,0 1 0 0 0,0 0 0 0 0,-1 0 1 0 0,1-1-1 0 0,0 1 0 0 0,0 0 0 0 0,0 0 0 0 0,0-1 1 0 0,0 1-1 0 0,-1 0 0 0 0,1 0 0 0 0,0-1 0 0 0,0 1 1 0 0,0 0-1 0 0,-1 0 0 0 0,1 0 0 0 0,0 0 0 0 0,0-1 1 0 0,-1 1-1 0 0,1 0 0 0 0,-1 0 0 0 0</inkml:trace>
</inkml:ink>
</file>

<file path=ppt/ink/ink1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2:17.202"/>
    </inkml:context>
    <inkml:brush xml:id="br0">
      <inkml:brushProperty name="width" value="0.05" units="cm"/>
      <inkml:brushProperty name="height" value="0.05" units="cm"/>
    </inkml:brush>
  </inkml:definitions>
  <inkml:trace contextRef="#ctx0" brushRef="#br0">12 98 628 0 0,'0'6'10602'0'0,"-5"19"-6433"0"0,4-24-3883 0 0,1 0 1 0 0,-1 0-1 0 0,0 0 1 0 0,1 1-1 0 0,-1-1 1 0 0,1 0-1 0 0,-1 1 1 0 0,1-1-1 0 0,-1 0 1 0 0,1 1-1 0 0,0-1 1 0 0,0 1-1 0 0,0-1 1 0 0,0 0-1 0 0,0 1 1 0 0,0 1-1 0 0,1-4-216 0 0,0 1 0 0 0,0-1 0 0 0,0 0 0 0 0,0 0 0 0 0,0 0 0 0 0,0 0 0 0 0,-1 0 1 0 0,1 0-1 0 0,0 0 0 0 0,-1-1 0 0 0,1 1 0 0 0,-1 0 0 0 0,1 0 0 0 0,-1 0 0 0 0,0 0 0 0 0,1-1 0 0 0,-1 1 0 0 0,0-2 0 0 0,4-9-4 0 0,1-1 0 0 0,1 2 1 0 0,0-1-1 0 0,0 0 0 0 0,1 1 0 0 0,1 1 1 0 0,-1-1-1 0 0,17-15 0 0 0,-23 25-58 0 0,0 0 0 0 0,0 0 0 0 0,1 0-1 0 0,-1 0 1 0 0,0 0 0 0 0,1 0 0 0 0,-1 0 0 0 0,1 0 0 0 0,-1 1 0 0 0,1-1-1 0 0,-1 0 1 0 0,1 1 0 0 0,-1 0 0 0 0,1-1 0 0 0,0 1 0 0 0,-1 0 0 0 0,1 0-1 0 0,0 0 1 0 0,-1 0 0 0 0,1 0 0 0 0,-1 0 0 0 0,1 0 0 0 0,0 0 0 0 0,1 1-1 0 0,0 1 5 0 0,-1-1 0 0 0,0 0 0 0 0,0 1-1 0 0,1 0 1 0 0,-1-1 0 0 0,-1 1-1 0 0,1 0 1 0 0,0 0 0 0 0,0 0 0 0 0,-1 0-1 0 0,1 1 1 0 0,-1-1 0 0 0,3 5-1 0 0,0 2 64 0 0,-1 0-1 0 0,1 0 1 0 0,-2 1-1 0 0,1-1 1 0 0,-1 1-1 0 0,0 0 1 0 0,0 14-1 0 0,1-6 680 0 0,4-21-474 0 0,15-37-591 0 0,-10 17-111 0 0,-8 16 363 0 0,0 1-1 0 0,1-1 0 0 0,-1 1 1 0 0,1 0-1 0 0,0 1 0 0 0,1-1 1 0 0,-1 1-1 0 0,12-8 0 0 0,-15 12 81 0 0,0 0-1 0 0,1 1 1 0 0,-1-1-1 0 0,0 0 0 0 0,1 1 1 0 0,-1-1-1 0 0,1 1 1 0 0,-1 0-1 0 0,1-1 1 0 0,-1 1-1 0 0,1 0 1 0 0,-1 1-1 0 0,1-1 0 0 0,-1 0 1 0 0,0 1-1 0 0,1 0 1 0 0,-1-1-1 0 0,1 1 1 0 0,-1 0-1 0 0,0 0 0 0 0,0 0 1 0 0,0 0-1 0 0,1 1 1 0 0,-1-1-1 0 0,0 1 1 0 0,-1-1-1 0 0,1 1 0 0 0,0 0 1 0 0,0-1-1 0 0,-1 1 1 0 0,3 3-1 0 0,27 29 119 0 0,54 53 166 0 0,-85-86-339 0 0,1-1 1 0 0,-1 0-1 0 0,0 0 0 0 0,0 1 0 0 0,0-1 0 0 0,0 0 1 0 0,0 0-1 0 0,0 1 0 0 0,0-1 0 0 0,1 0 0 0 0,-1 0 1 0 0,0 1-1 0 0,0-1 0 0 0,0 0 0 0 0,1 0 0 0 0,-1 0 1 0 0,0 1-1 0 0,0-1 0 0 0,1 0 0 0 0,-1 0 0 0 0,0 0 1 0 0,0 0-1 0 0,1 0 0 0 0,-1 0 0 0 0,0 0 0 0 0,0 1 1 0 0,1-1-1 0 0,-1 0 0 0 0,0 0 0 0 0,1 0 0 0 0,-1 0 1 0 0,0 0-1 0 0,0 0 0 0 0,1 0 0 0 0,-1 0 0 0 0,0 0 1 0 0,0-1-1 0 0,1 1 0 0 0,-1 0 0 0 0,0 0 0 0 0,1 0 1 0 0,-1 0-1 0 0,0 0 0 0 0,0 0 0 0 0,1 0 0 0 0,-1-1 1 0 0,0 1-1 0 0,0 0 0 0 0,0 0 0 0 0,1 0 0 0 0,-1-1 1 0 0,0 1-1 0 0,0 0 0 0 0,0 0 0 0 0,0-1 0 0 0,1 1 1 0 0,-1 0-1 0 0,0 0 0 0 0,0-1 0 0 0,0 1 0 0 0,0 0 1 0 0,0 0-1 0 0,0-1 0 0 0,0 1 0 0 0,0 0 0 0 0,0-1 1 0 0,-3-20-9628 0 0,-1 13 3681 0 0</inkml:trace>
</inkml:ink>
</file>

<file path=ppt/ink/ink1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3:47.468"/>
    </inkml:context>
    <inkml:brush xml:id="br0">
      <inkml:brushProperty name="width" value="0.05" units="cm"/>
      <inkml:brushProperty name="height" value="0.05" units="cm"/>
    </inkml:brush>
  </inkml:definitions>
  <inkml:trace contextRef="#ctx0" brushRef="#br0">2 64 4364 0 0,'1'56'10503'0'0,"2"7"-6949"0"0,2 80-1353 0 0,-5-107-1664 0 0,0 9 237 0 0,-9 83-1 0 0,7-57-666 0 0,3-43-10 0 0,-1-24 140 0 0,1-11 194 0 0,-1 1-520 0 0,1-1 0 0 0,1 1 1 0 0,-1-1-1 0 0,1 1 0 0 0,0 0 0 0 0,1 0 0 0 0,0 0 0 0 0,3-7 1 0 0,15-40-491 0 0,-11-17 144 0 0,-4-1 0 0 0,-4-120 0 0 0,-2 107 146 0 0,0 79 229 0 0,1 1 0 0 0,-1-1 1 0 0,1 0-1 0 0,1 1 0 0 0,-1-1 0 0 0,1 1 0 0 0,0 0 1 0 0,0-1-1 0 0,0 1 0 0 0,0 0 0 0 0,1 0 0 0 0,-1 1 1 0 0,1-1-1 0 0,4-4 0 0 0,3-8-416 0 0,-10 15 438 0 0,1 1 1 0 0,-1-1-1 0 0,0 0 0 0 0,1 1 0 0 0,-1-1 0 0 0,0 0 1 0 0,1 1-1 0 0,-1-1 0 0 0,1 0 0 0 0,-1 1 1 0 0,1-1-1 0 0,-1 1 0 0 0,1-1 0 0 0,-1 1 1 0 0,1-1-1 0 0,-1 1 0 0 0,1-1 0 0 0,0 1 0 0 0,-1 0 1 0 0,1-1-1 0 0,0 1 0 0 0,0 0 0 0 0,-1 0 1 0 0,1-1-1 0 0,0 1 0 0 0,0 0 0 0 0,-1 0 0 0 0,1 0 1 0 0,0 0-1 0 0,0 0 0 0 0,0 0 0 0 0,23-1-52 0 0,15 2 336 0 0,5 6 238 0 0,0-2 1 0 0,0-2 0 0 0,56-4-1 0 0,-38 1-469 0 0,42 13-1208 0 0,-103-13 1165 0 0,17 8-2196 0 0,-25 117 6483 0 0,2-75-6257 0 0,4-8-9247 0 0</inkml:trace>
</inkml:ink>
</file>

<file path=ppt/ink/ink1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3:48.181"/>
    </inkml:context>
    <inkml:brush xml:id="br0">
      <inkml:brushProperty name="width" value="0.05" units="cm"/>
      <inkml:brushProperty name="height" value="0.05" units="cm"/>
    </inkml:brush>
  </inkml:definitions>
  <inkml:trace contextRef="#ctx0" brushRef="#br0">1 34 980 0 0,'34'-1'10675'0'0,"3"-2"-5664"0"0,150-26-3341 0 0,-186 29-1722 0 0,-1 0 0 0 0,1 0 0 0 0,-1 0 0 0 0,1 0 0 0 0,-1 0 0 0 0,0 0 0 0 0,1 0 0 0 0,-1-1 0 0 0,1 1 0 0 0,-1 0 0 0 0,1 1 0 0 0,-1-1 0 0 0,1 0 0 0 0,-1 0 0 0 0,0 0 0 0 0,1 0 0 0 0,-1 0 0 0 0,1 0 0 0 0,-1 0 0 0 0,0 1 0 0 0,1-1 0 0 0,-1 0 0 0 0,1 0 0 0 0,-1 1 0 0 0,0-1 0 0 0,1 0 0 0 0,-1 0 0 0 0,0 1 0 0 0,1 0 0 0 0</inkml:trace>
</inkml:ink>
</file>

<file path=ppt/ink/ink1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3:48.757"/>
    </inkml:context>
    <inkml:brush xml:id="br0">
      <inkml:brushProperty name="width" value="0.05" units="cm"/>
      <inkml:brushProperty name="height" value="0.05" units="cm"/>
    </inkml:brush>
  </inkml:definitions>
  <inkml:trace contextRef="#ctx0" brushRef="#br0">1 20 1592 0 0,'0'0'9024'0'0,"14"1"-5290"0"0,20 0-2404 0 0,66-11 1398 0 0,54-1-2050 0 0,-144 13-1739 0 0</inkml:trace>
</inkml:ink>
</file>

<file path=ppt/ink/ink1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3:50.634"/>
    </inkml:context>
    <inkml:brush xml:id="br0">
      <inkml:brushProperty name="width" value="0.05" units="cm"/>
      <inkml:brushProperty name="height" value="0.05" units="cm"/>
    </inkml:brush>
  </inkml:definitions>
  <inkml:trace contextRef="#ctx0" brushRef="#br0">215 28 340 0 0,'4'-7'9400'0'0,"-3"-4"-5848"0"0,-1 10-3527 0 0,0 1 1 0 0,0-1-1 0 0,0 1 1 0 0,0 0-1 0 0,0-1 0 0 0,0 1 1 0 0,-1 0-1 0 0,1-1 1 0 0,0 1-1 0 0,0-1 0 0 0,0 1 1 0 0,0 0-1 0 0,0-1 1 0 0,-1 1-1 0 0,1 0 0 0 0,0-1 1 0 0,0 1-1 0 0,-1 0 1 0 0,1 0-1 0 0,0-1 0 0 0,-1 1 1 0 0,1 0-1 0 0,0 0 0 0 0,-1-1 1 0 0,1 1-1 0 0,0 0 1 0 0,-1 0-1 0 0,1 0 0 0 0,0 0 1 0 0,-1 0-1 0 0,1-1 1 0 0,0 1-1 0 0,-1 0 0 0 0,1 0 1 0 0,-1 0-1 0 0,1 0 1 0 0,0 0-1 0 0,-1 0 0 0 0,1 0 1 0 0,-1 0-1 0 0,1 0 1 0 0,0 0-1 0 0,-1 1 0 0 0,1-1 1 0 0,0 0-1 0 0,-1 0 0 0 0,1 0 1 0 0,-1 0-1 0 0,1 1 1 0 0,0-1-1 0 0,0 0 0 0 0,-1 0 1 0 0,1 0-1 0 0,0 1 1 0 0,-1-1-1 0 0,-14 11 439 0 0,1 1-1 0 0,0 0 1 0 0,1 1 0 0 0,1 0-1 0 0,0 1 1 0 0,0 0-1 0 0,2 1 1 0 0,-17 30 0 0 0,14-22-65 0 0,2 0 0 0 0,1 1 1 0 0,0 0-1 0 0,2 1 0 0 0,-9 45 1 0 0,15-57-369 0 0,0 1 0 0 0,1 0 0 0 0,0 0 0 0 0,2 1 0 0 0,1 17 0 0 0,-1-26-31 0 0,0 0 0 0 0,1-1-1 0 0,-1 1 1 0 0,1-1 0 0 0,0 0 0 0 0,0 1 0 0 0,1-1-1 0 0,0 0 1 0 0,0 0 0 0 0,0 0 0 0 0,0-1 0 0 0,1 1 0 0 0,0-1-1 0 0,0 0 1 0 0,6 6 0 0 0,-5-7-28 0 0,-1-1 1 0 0,1 0 0 0 0,-1 0-1 0 0,1 0 1 0 0,0-1-1 0 0,0 1 1 0 0,0-1-1 0 0,0 0 1 0 0,0 0-1 0 0,0-1 1 0 0,0 0-1 0 0,0 0 1 0 0,0 0-1 0 0,0 0 1 0 0,0-1-1 0 0,0 0 1 0 0,0 0-1 0 0,0 0 1 0 0,5-2-1 0 0,4-2-366 0 0,1 0-1 0 0,-1-1 0 0 0,0-1 0 0 0,25-15 0 0 0,-32 17 249 0 0,0 0-1 0 0,-1-1 0 0 0,0 1 0 0 0,0-1 0 0 0,0 0 0 0 0,-1-1 1 0 0,0 1-1 0 0,0-1 0 0 0,0 0 0 0 0,-1 0 0 0 0,0-1 0 0 0,3-8 1 0 0,-7 13 155 0 0,1 0 0 0 0,-1 0 1 0 0,0 1-1 0 0,0-1 1 0 0,0 0-1 0 0,0 0 1 0 0,0 1-1 0 0,-1-1 1 0 0,1 0-1 0 0,-1 0 1 0 0,0 1-1 0 0,0-1 1 0 0,0 1-1 0 0,0-1 0 0 0,0 1 1 0 0,0-1-1 0 0,-1 1 1 0 0,1 0-1 0 0,-1-1 1 0 0,0 1-1 0 0,-3-4 1 0 0,0 1-52 0 0,0 0 1 0 0,0 0-1 0 0,0 1 1 0 0,0-1-1 0 0,-1 1 1 0 0,0 0-1 0 0,-10-5 1 0 0,8 6 70 0 0,0 0 1 0 0,-1 1 0 0 0,1 0-1 0 0,0 0 1 0 0,-1 1 0 0 0,1 0-1 0 0,-1 0 1 0 0,0 1 0 0 0,-11 1-1 0 0,16 0-13 0 0,0-1-1 0 0,0 1 1 0 0,0-1-1 0 0,0 1 0 0 0,0 0 1 0 0,0 1-1 0 0,1-1 1 0 0,-1 1-1 0 0,0 0 1 0 0,1-1-1 0 0,-1 2 0 0 0,1-1 1 0 0,0 0-1 0 0,0 1 1 0 0,0-1-1 0 0,0 1 1 0 0,0 0-1 0 0,0 0 0 0 0,1 0 1 0 0,-1 0-1 0 0,-2 6 1 0 0,2-4 316 0 0,-3 6-3580 0 0,6-11 3081 0 0,1 0 0 0 0,-1 0 0 0 0,0 1 0 0 0,0-1 1 0 0,0 0-1 0 0,0 0 0 0 0,0 0 0 0 0,0 1 0 0 0,2 0-1168 0 0,-2-1 1168 0 0,0 0 0 0 0,1 0 0 0 0,-1 0 0 0 0,0 0 0 0 0,0 0 1 0 0,1 0-1 0 0,-1 1 0 0 0,0-1 0 0 0,0 0 0 0 0,1 0 0 0 0,-1 0 0 0 0,0 0 0 0 0,0 0 0 0 0,1 0 1 0 0,-1 0-1 0 0,0-1 0 0 0,0 1 0 0 0,1 0 0 0 0,-1 0 0 0 0,0 0 0 0 0,0 0 0 0 0,1 0 0 0 0,-1 0 1 0 0,0 0-1 0 0,0 0 0 0 0,0-1 0 0 0,1 1 0 0 0,-1-1-334 0 0,9 0-4606 0 0</inkml:trace>
</inkml:ink>
</file>

<file path=ppt/ink/ink1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3:51.891"/>
    </inkml:context>
    <inkml:brush xml:id="br0">
      <inkml:brushProperty name="width" value="0.05" units="cm"/>
      <inkml:brushProperty name="height" value="0.05" units="cm"/>
    </inkml:brush>
  </inkml:definitions>
  <inkml:trace contextRef="#ctx0" brushRef="#br0">46 1 1604 0 0,'0'0'5640'0'0,"-31"25"123"0"0,29-22-5645 0 0,0-1-1 0 0,1 1 0 0 0,-1-1 1 0 0,1 1-1 0 0,0 0 1 0 0,-1 0-1 0 0,1 0 0 0 0,1 0 1 0 0,-1 0-1 0 0,0 0 0 0 0,1 0 1 0 0,-1 0-1 0 0,1 0 1 0 0,0 0-1 0 0,0 0 0 0 0,0 0 1 0 0,1 0-1 0 0,-1 0 1 0 0,1 0-1 0 0,0 0 0 0 0,-1 0 1 0 0,1 0-1 0 0,1 0 0 0 0,1 5 1 0 0,-1-6-79 0 0,0 0 1 0 0,-1 0-1 0 0,1-1 1 0 0,0 1-1 0 0,0 0 1 0 0,0-1-1 0 0,0 1 1 0 0,0-1-1 0 0,0 0 1 0 0,0 0-1 0 0,1 0 1 0 0,-1 0-1 0 0,0 0 0 0 0,1 0 1 0 0,-1-1-1 0 0,0 1 1 0 0,1-1-1 0 0,-1 0 1 0 0,1 1-1 0 0,-1-1 1 0 0,1 0-1 0 0,-1 0 1 0 0,1-1-1 0 0,-1 1 1 0 0,0-1-1 0 0,1 1 1 0 0,-1-1-1 0 0,0 0 0 0 0,1 1 1 0 0,-1-1-1 0 0,4-2 1 0 0,-1 0-251 0 0,0 0 0 0 0,0 0 0 0 0,1-1 1 0 0,-2 1-1 0 0,1-1 0 0 0,0 0 0 0 0,-1 0 0 0 0,5-6 1 0 0,-8 9 135 0 0,0 0 0 0 0,0 0 0 0 0,0 0 1 0 0,0 0-1 0 0,0-1 0 0 0,0 1 0 0 0,-1 0 1 0 0,1-1-1 0 0,0 1 0 0 0,-1 0 1 0 0,1-1-1 0 0,0 1 0 0 0,-1-1 0 0 0,0 1 1 0 0,1-1-1 0 0,-1 1 0 0 0,0-1 0 0 0,0 1 1 0 0,0-1-1 0 0,0 1 0 0 0,0-1 1 0 0,0 1-1 0 0,0-1 0 0 0,-1 1 0 0 0,1-1 1 0 0,-1 1-1 0 0,1-1 0 0 0,-1 1 0 0 0,1-1 1 0 0,-1 1-1 0 0,0 0 0 0 0,1-1 0 0 0,-1 1 1 0 0,0 0-1 0 0,0 0 0 0 0,0 0 1 0 0,-1-2-1 0 0,-26-3-370 0 0,10 7-1509 0 0</inkml:trace>
</inkml:ink>
</file>

<file path=ppt/ink/ink1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3:52.575"/>
    </inkml:context>
    <inkml:brush xml:id="br0">
      <inkml:brushProperty name="width" value="0.05" units="cm"/>
      <inkml:brushProperty name="height" value="0.05" units="cm"/>
    </inkml:brush>
  </inkml:definitions>
  <inkml:trace contextRef="#ctx0" brushRef="#br0">104 6 260 0 0,'0'-6'12821'0'0,"-2"37"-11229"0"0,-2 0-1 0 0,-1 0 1 0 0,-10 35-1 0 0,0 1-239 0 0,-30 98 31 0 0,44-154-1564 0 0,-7 30 182 0 0,-1-25-3314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10.402"/>
    </inkml:context>
    <inkml:brush xml:id="br0">
      <inkml:brushProperty name="width" value="0.05" units="cm"/>
      <inkml:brushProperty name="height" value="0.05" units="cm"/>
    </inkml:brush>
  </inkml:definitions>
  <inkml:trace contextRef="#ctx0" brushRef="#br0">23 1 4952 0 0,'1'56'12408'0'0,"1"4"-8791"0"0,-2-33-3412 0 0,-1 0 0 0 0,-1-1 0 0 0,-7 35 0 0 0,4-39-438 0 0,1 0 1 0 0,-1 32-1 0 0,29-87-1194 0 0,-23 30 1465 0 0,0 0-1 0 0,1 0 0 0 0,-1 0 0 0 0,1 0 0 0 0,0 1 0 0 0,0-1 0 0 0,0 0 0 0 0,0 1 0 0 0,0-1 1 0 0,1 1-1 0 0,-1 0 0 0 0,1 0 0 0 0,0 0 0 0 0,-1 0 0 0 0,1 0 0 0 0,0 1 0 0 0,0-1 0 0 0,0 1 1 0 0,0 0-1 0 0,0 0 0 0 0,0 0 0 0 0,1 0 0 0 0,-1 0 0 0 0,0 1 0 0 0,1-1 0 0 0,-1 1 0 0 0,0 0 1 0 0,1 0-1 0 0,-1 0 0 0 0,0 0 0 0 0,0 1 0 0 0,1 0 0 0 0,-1-1 0 0 0,0 1 0 0 0,0 0 0 0 0,0 1 0 0 0,6 2 1 0 0,6 7 112 0 0,-1 1 1 0 0,0 1 0 0 0,0 0-1 0 0,13 19 1 0 0,-24-29-506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09.053"/>
    </inkml:context>
    <inkml:brush xml:id="br0">
      <inkml:brushProperty name="width" value="0.05" units="cm"/>
      <inkml:brushProperty name="height" value="0.05" units="cm"/>
    </inkml:brush>
  </inkml:definitions>
  <inkml:trace contextRef="#ctx0" brushRef="#br0">59 1 3496 0 0,'-5'66'11821'0'0,"-13"35"-7839"0"0,17-95-3749 0 0,-1 2-541 0 0,0-1 0 0 0,-1 0 0 0 0,0 0 0 0 0,-1 0 0 0 0,1 0 0 0 0,-1-1 0 0 0,-10 13 0 0 0</inkml:trace>
</inkml:ink>
</file>

<file path=ppt/ink/ink1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3:53.522"/>
    </inkml:context>
    <inkml:brush xml:id="br0">
      <inkml:brushProperty name="width" value="0.05" units="cm"/>
      <inkml:brushProperty name="height" value="0.05" units="cm"/>
    </inkml:brush>
  </inkml:definitions>
  <inkml:trace contextRef="#ctx0" brushRef="#br0">186 19 392 0 0,'2'-10'8277'0'0,"-3"1"-4338"0"0,-14 13-3612 0 0,13-2-205 0 0,0-1 1 0 0,0 2-1 0 0,0-1 0 0 0,0 0 0 0 0,1 0 1 0 0,-1 1-1 0 0,0-1 0 0 0,1 0 0 0 0,0 1 1 0 0,-1 0-1 0 0,0 2 0 0 0,-14 23 1225 0 0,-43 41 1100 0 0,48-58-2160 0 0,0 2 0 0 0,0-1-1 0 0,1 1 1 0 0,1 1 0 0 0,-14 26-1 0 0,23-38-263 0 0,-1 1 0 0 0,1 0 0 0 0,0 0 0 0 0,0-1-1 0 0,1 1 1 0 0,-1 0 0 0 0,1-1 0 0 0,-1 1-1 0 0,1 0 1 0 0,0-1 0 0 0,0 1 0 0 0,0-1 0 0 0,0 1-1 0 0,0-1 1 0 0,1 1 0 0 0,-1-1 0 0 0,1 0-1 0 0,-1 0 1 0 0,1 0 0 0 0,0 0 0 0 0,0 0 0 0 0,0 0-1 0 0,0 0 1 0 0,4 2 0 0 0,4 5 197 0 0,1-1 0 0 0,-1 0-1 0 0,23 12 1 0 0,-25-15-345 0 0,1 0-1 0 0,0-1 0 0 0,0-1 0 0 0,0 1 1 0 0,1-1-1 0 0,-1-1 0 0 0,1 0 1 0 0,13 1-1 0 0,-22-3-144 0 0,0 0 0 0 0,0 0 1 0 0,0 0-1 0 0,0-1 0 0 0,-1 1 0 0 0,1-1 0 0 0,0 1 1 0 0,0 0-1 0 0,0-1 0 0 0,0 1 0 0 0,-1-1 1 0 0,1 0-1 0 0,0 1 0 0 0,0-1 0 0 0,-1 0 0 0 0,1 1 1 0 0,-1-1-1 0 0,1 0 0 0 0,0-1 0 0 0,6-17-11101 0 0,-7 15 7904 0 0</inkml:trace>
</inkml:ink>
</file>

<file path=ppt/ink/ink1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3:54.143"/>
    </inkml:context>
    <inkml:brush xml:id="br0">
      <inkml:brushProperty name="width" value="0.05" units="cm"/>
      <inkml:brushProperty name="height" value="0.05" units="cm"/>
    </inkml:brush>
  </inkml:definitions>
  <inkml:trace contextRef="#ctx0" brushRef="#br0">377 1 3284 0 0,'0'0'868'0'0,"-4"8"5643"0"0,-15 32-3981 0 0,-15 35 1069 0 0,-46 76-1 0 0,-54 62-2055 0 0,104-156-1464 0 0,27-47-80 0 0,-1-1 1 0 0,-1 0-1 0 0,0 0 0 0 0,0 0 1 0 0,0-1-1 0 0,-1 0 0 0 0,-14 14 1 0 0,4-11-1219 0 0,10-11-2874 0 0</inkml:trace>
</inkml:ink>
</file>

<file path=ppt/ink/ink1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3:55.559"/>
    </inkml:context>
    <inkml:brush xml:id="br0">
      <inkml:brushProperty name="width" value="0.05" units="cm"/>
      <inkml:brushProperty name="height" value="0.05" units="cm"/>
    </inkml:brush>
  </inkml:definitions>
  <inkml:trace contextRef="#ctx0" brushRef="#br0">0 458 5837 0 0,'0'0'8729'0'0,"27"2"-6830"0"0,0-8-1954 0 0,0-1 0 0 0,-1-2-1 0 0,0 0 1 0 0,-1-2 0 0 0,0 0 0 0 0,-1-2 0 0 0,0-1 0 0 0,-1-1 0 0 0,0-1 0 0 0,-1 0 0 0 0,19-21-1 0 0,-3 0-503 0 0,-2-3 0 0 0,-1-1-1 0 0,38-59 1 0 0,-63 87 966 0 0,1-1 0 0 0,1 1 0 0 0,22-18-1 0 0,-34 26-57 0 0,-10 3-501 0 0,-12 3-153 0 0,6 4 425 0 0,0 1 1 0 0,0 0 0 0 0,1 2 0 0 0,0-1-1 0 0,0 2 1 0 0,1 0 0 0 0,0 0-1 0 0,-21 20 1 0 0,5-1 843 0 0,0 2 1 0 0,-34 46-1 0 0,54-61-789 0 0,1 1 0 0 0,0-1 1 0 0,1 1-1 0 0,1 1 0 0 0,1 0 1 0 0,-7 24-1 0 0,7-20-165 0 0,-1-1-1 0 0,-1 0 1 0 0,-12 23-1 0 0,6-9-45 0 0,13-30 8 0 0,0 0 0 0 0,0 0 0 0 0,0-1 1 0 0,-1 1-1 0 0,1-1 0 0 0,-1 1 0 0 0,0-1 1 0 0,0 1-1 0 0,0-1 0 0 0,-1 0 1 0 0,-2 3-1 0 0,8-10-342 0 0,0-1 1 0 0,0 0 0 0 0,0 0-1 0 0,-1 0 1 0 0,1 0-1 0 0,1-8 1 0 0,11-22-1167 0 0,33-34-1114 0 0,-6 32 4671 0 0,-39 36-1718 0 0,-1 0-1 0 0,1 0 1 0 0,-1 0 0 0 0,1 0-1 0 0,0 0 1 0 0,0 1-1 0 0,-1-1 1 0 0,1 1-1 0 0,5 0 1 0 0,-4-1-309 0 0,0 1 1 0 0,0 0-1 0 0,0 0 0 0 0,0 1 1 0 0,0-1-1 0 0,1 1 1 0 0,-1 0-1 0 0,0 0 1 0 0,0 0-1 0 0,-1 1 0 0 0,1-1 1 0 0,0 1-1 0 0,0 0 1 0 0,-1 0-1 0 0,1 0 1 0 0,-1 1-1 0 0,1-1 1 0 0,2 4-1 0 0,-6-4-7 0 0,0-1 1 0 0,0 1-1 0 0,0-1 0 0 0,0 0 1 0 0,0 1-1 0 0,-1-1 0 0 0,1 1 1 0 0,-1-1-1 0 0,1 0 1 0 0,-1 1-1 0 0,1-1 0 0 0,-1 0 1 0 0,0 0-1 0 0,1 1 0 0 0,-1-1 1 0 0,0 0-1 0 0,0 0 0 0 0,0 0 1 0 0,0 0-1 0 0,0 0 0 0 0,0 0 1 0 0,0 0-1 0 0,0 0 0 0 0,-1 0 1 0 0,1-1-1 0 0,0 1 0 0 0,0-1 1 0 0,-1 1-1 0 0,-1 0 1 0 0,-40 21 108 0 0,40-21-95 0 0,1 0 0 0 0,0 0 0 0 0,-1 1 0 0 0,1-1 0 0 0,0 0 0 0 0,-1 1 0 0 0,1 0-1 0 0,0-1 1 0 0,0 1 0 0 0,0 0 0 0 0,-1 2 0 0 0,2-3 41 0 0,1 0 0 0 0,-1 0 0 0 0,1 0-1 0 0,-1 0 1 0 0,1 0 0 0 0,0 0-1 0 0,-1 0 1 0 0,1 0 0 0 0,0 0-1 0 0,0 0 1 0 0,0 0 0 0 0,0 0-1 0 0,0 0 1 0 0,0 0 0 0 0,0 0 0 0 0,0 0-1 0 0,0 0 1 0 0,0 0 0 0 0,1 2-1 0 0,2 2 110 0 0,0 0 0 0 0,-1-1 0 0 0,2 1 0 0 0,-1-1 0 0 0,0 0-1 0 0,1 0 1 0 0,0 0 0 0 0,0 0 0 0 0,5 3 0 0 0,19 24 255 0 0,-26-28-398 0 0,0 0 0 0 0,1 1-1 0 0,-1-1 1 0 0,1 0-1 0 0,0 0 1 0 0,-1 0 0 0 0,1 0-1 0 0,1-1 1 0 0,-1 1-1 0 0,0-1 1 0 0,1 0 0 0 0,-1 0-1 0 0,1 0 1 0 0,-1 0-1 0 0,1-1 1 0 0,0 1 0 0 0,0-1-1 0 0,0 0 1 0 0,0 0-1 0 0,5 0 1 0 0,-9-1-171 0 0,1 0 0 0 0,-1 0 1 0 0,1-1-1 0 0,-1 1 0 0 0,0 0 0 0 0,1 0 0 0 0,-1-1 1 0 0,1 1-1 0 0,-1 0 0 0 0,0-1 0 0 0,1 1 1 0 0,-1-1-1 0 0,0 1 0 0 0,1 0 0 0 0,-1-1 1 0 0,0 1-1 0 0,0-1 0 0 0,1 1 0 0 0,-1-1 0 0 0,0 1 1 0 0,0-1-1 0 0,0 1 0 0 0,0-1 0 0 0,0 1 1 0 0,1-2-1 0 0,0-8-6081 0 0</inkml:trace>
</inkml:ink>
</file>

<file path=ppt/ink/ink1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3:56.595"/>
    </inkml:context>
    <inkml:brush xml:id="br0">
      <inkml:brushProperty name="width" value="0.05" units="cm"/>
      <inkml:brushProperty name="height" value="0.05" units="cm"/>
    </inkml:brush>
  </inkml:definitions>
  <inkml:trace contextRef="#ctx0" brushRef="#br0">5 190 3040 0 0,'-1'15'8253'0'0,"-1"8"-4405"0"0,0 19 149 0 0,38-79-2954 0 0,-15-4-971 0 0,-16 27 25 0 0,1 1 1 0 0,1 0-1 0 0,0 1 1 0 0,1 0-1 0 0,0 0 1 0 0,1 0-1 0 0,0 1 0 0 0,0 1 1 0 0,20-17-1 0 0,-25 24-100 0 0,-2 1 2 0 0,-1 0-1 0 0,1 1 1 0 0,0-1-1 0 0,0 1 0 0 0,0-1 1 0 0,1 1-1 0 0,-1 0 1 0 0,0 0-1 0 0,0 0 0 0 0,1 0 1 0 0,-1 0-1 0 0,1 0 1 0 0,-1 1-1 0 0,1-1 0 0 0,-1 1 1 0 0,1 0-1 0 0,-1-1 1 0 0,3 1-1 0 0,-4 1-16 0 0,1 0 0 0 0,-1 0 0 0 0,0 0 1 0 0,0 1-1 0 0,-1-1 0 0 0,1 0 0 0 0,0 0 0 0 0,0 0 1 0 0,-1 1-1 0 0,1-1 0 0 0,0 0 0 0 0,-1 1 0 0 0,1-1 0 0 0,-1 0 1 0 0,0 1-1 0 0,1-1 0 0 0,-1 1 0 0 0,0 2 0 0 0,2 27 134 0 0,-2-31-116 0 0,0 114 706 0 0,-1-101-658 0 0,2-4 170 0 0,18-18-603 0 0,-7 2 59 0 0,0-1 0 0 0,0-1 0 0 0,-1 0 0 0 0,0-1 0 0 0,18-20 0 0 0,13-19-325 0 0,-27 29 487 0 0,1 2 0 0 0,23-22-1 0 0,-37 38 207 0 0,0 1 0 0 0,0-1 0 0 0,0 0 0 0 0,0 1-1 0 0,1-1 1 0 0,-1 1 0 0 0,0 0 0 0 0,1-1 0 0 0,-1 1-1 0 0,1 1 1 0 0,-1-1 0 0 0,1 0 0 0 0,-1 0 0 0 0,6 0-1 0 0,-7 1-9 0 0,1 1 0 0 0,-1-1-1 0 0,0 0 1 0 0,1 1 0 0 0,-1-1-1 0 0,0 1 1 0 0,0-1-1 0 0,0 1 1 0 0,1 0 0 0 0,-1-1-1 0 0,0 1 1 0 0,0 0 0 0 0,0 0-1 0 0,0 0 1 0 0,0 0 0 0 0,0 0-1 0 0,-1 0 1 0 0,1 0-1 0 0,0 0 1 0 0,0 0 0 0 0,0 2-1 0 0,4 8 155 0 0,-1 0-1 0 0,-1 0 1 0 0,0 1-1 0 0,-1-1 1 0 0,2 20 0 0 0,6 21-48 0 0,-9-51-137 0 0,27 56 413 0 0,-27-55-422 0 0,0 0 0 0 0,0 0 0 0 0,0-1 0 0 0,0 1 0 0 0,0 0 1 0 0,0-1-1 0 0,0 1 0 0 0,0-1 0 0 0,0 0 0 0 0,1 1 0 0 0,-1-1 0 0 0,1 0 0 0 0,-1 0 0 0 0,1 0 1 0 0,-1 0-1 0 0,1 0 0 0 0,0 0 0 0 0,-1 0 0 0 0,1 0 0 0 0,0-1 0 0 0,0 1 0 0 0,0-1 0 0 0,0 1 1 0 0,-1-1-1 0 0,1 0 0 0 0,0 0 0 0 0,0 1 0 0 0,0-1 0 0 0,2-1 0 0 0,-3 0-296 0 0,0 0 0 0 0,0 1-1 0 0,-1-1 1 0 0,1 0 0 0 0,0 0 0 0 0,-1 0-1 0 0,1-1 1 0 0,0 1 0 0 0,-1 0 0 0 0,1 0-1 0 0,-1 0 1 0 0,0 0 0 0 0,1-1-1 0 0,-1 1 1 0 0,0 0 0 0 0,0-2 0 0 0,0-13-7972 0 0</inkml:trace>
</inkml:ink>
</file>

<file path=ppt/ink/ink1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26.266"/>
    </inkml:context>
    <inkml:brush xml:id="br0">
      <inkml:brushProperty name="width" value="0.05" units="cm"/>
      <inkml:brushProperty name="height" value="0.05" units="cm"/>
    </inkml:brush>
  </inkml:definitions>
  <inkml:trace contextRef="#ctx0" brushRef="#br0">14 0 3524 0 0,'0'0'10852'0'0,"0"43"-9030"0"0,5 105 1948 0 0,-1-90-3091 0 0,-2 0 1 0 0,-3 0-1 0 0,-10 64 0 0 0,7-97-799 0 0,2-19 19 0 0,0 0 0 0 0,0 0 0 0 0,1 1 0 0 0,0-1 0 0 0,1 0 0 0 0,0 1 0 0 0,-1-1-1 0 0,2 1 1 0 0,-1-1 0 0 0,1 1 0 0 0,0-1 0 0 0,0 0 0 0 0,1 0 0 0 0,0 0-1 0 0,3 8 1 0 0</inkml:trace>
</inkml:ink>
</file>

<file path=ppt/ink/ink1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27.319"/>
    </inkml:context>
    <inkml:brush xml:id="br0">
      <inkml:brushProperty name="width" value="0.05" units="cm"/>
      <inkml:brushProperty name="height" value="0.05" units="cm"/>
    </inkml:brush>
  </inkml:definitions>
  <inkml:trace contextRef="#ctx0" brushRef="#br0">10 57 264 0 0,'-5'0'11089'0'0,"0"0"-7797"0"0,74-21-1001 0 0,76 13-44 0 0,77-9-631 0 0,-188 12-1802 0 0,54 0 1 0 0,-68 17-5417 0 0</inkml:trace>
</inkml:ink>
</file>

<file path=ppt/ink/ink1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28.748"/>
    </inkml:context>
    <inkml:brush xml:id="br0">
      <inkml:brushProperty name="width" value="0.05" units="cm"/>
      <inkml:brushProperty name="height" value="0.05" units="cm"/>
    </inkml:brush>
  </inkml:definitions>
  <inkml:trace contextRef="#ctx0" brushRef="#br0">1 50 1528 0 0,'7'-9'11786'0'0,"11"0"-8824"0"0,17-5-3836 0 0,-32 14 1660 0 0,-2-1-745 0 0,8-2 220 0 0,0 0 1 0 0,1 0 0 0 0,-1 0 0 0 0,1 2 0 0 0,17-2-1 0 0,-25 3-229 0 0,-1 0-1 0 0,1 0 1 0 0,0 0-1 0 0,-1 0 0 0 0,1 1 1 0 0,0-1-1 0 0,-1 1 0 0 0,1-1 1 0 0,-1 1-1 0 0,1 0 0 0 0,0 0 1 0 0,-1 0-1 0 0,0-1 0 0 0,1 1 1 0 0,-1 1-1 0 0,1-1 1 0 0,-1 0-1 0 0,0 0 0 0 0,0 0 1 0 0,0 1-1 0 0,0-1 0 0 0,0 0 1 0 0,0 1-1 0 0,0-1 0 0 0,0 1 1 0 0,-1-1-1 0 0,1 1 0 0 0,0 0 1 0 0,-1-1-1 0 0,1 1 1 0 0,-1 0-1 0 0,0-1 0 0 0,0 1 1 0 0,1 0-1 0 0,-1-1 0 0 0,0 1 1 0 0,-1 0-1 0 0,1 0 0 0 0,0 1 1 0 0,-2 9 83 0 0,1 0 1 0 0,-2 0-1 0 0,0 0 0 0 0,0-1 1 0 0,-1 1-1 0 0,0-1 1 0 0,-9 15-1 0 0,-14 43 1053 0 0,21-54-1004 0 0,-1 7-23 0 0,-10 32-367 0 0,16-54 143 0 0,-8-10-650 0 0,9 8 705 0 0,0 0 0 0 0,0 0-1 0 0,1 0 1 0 0,-1 0 0 0 0,0 1 0 0 0,1-1 0 0 0,0 0 0 0 0,-1 0 0 0 0,1 0-1 0 0,0 0 1 0 0,0 1 0 0 0,0-1 0 0 0,0 0 0 0 0,0 1 0 0 0,0-1-1 0 0,0 1 1 0 0,1-1 0 0 0,-1 1 0 0 0,1 0 0 0 0,1-2 0 0 0,1 0 49 0 0,0 1 0 0 0,0 0 0 0 0,0 0 0 0 0,0 0 0 0 0,1 0 0 0 0,-1 1 0 0 0,1 0-1 0 0,6-2 1 0 0,-2 2-4 0 0,-1 0 0 0 0,0 1 0 0 0,1-1 0 0 0,-1 2 0 0 0,0-1 0 0 0,1 1 0 0 0,-1 0 0 0 0,0 1 0 0 0,11 3 0 0 0,11 17-39 0 0,-2-2 177 0 0,-27-19-155 0 0,0-1-1 0 0,1 0 0 0 0,-1 1 0 0 0,0-1 0 0 0,0 0 0 0 0,0 0 0 0 0,0 1 0 0 0,0-1 0 0 0,0 0 0 0 0,1 0 0 0 0,-1-1 0 0 0,0 1 0 0 0,0 0 0 0 0,0 0 0 0 0,0 0 0 0 0,0-1 0 0 0,0 1 0 0 0,1-1 0 0 0,-1 1 1 0 0,0-1-1 0 0,0 1 0 0 0,0-1 0 0 0,0 1 0 0 0,-1-1 0 0 0,3-1 0 0 0,9-15-2949 0 0,-6 6-5824 0 0</inkml:trace>
</inkml:ink>
</file>

<file path=ppt/ink/ink1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29.822"/>
    </inkml:context>
    <inkml:brush xml:id="br0">
      <inkml:brushProperty name="width" value="0.05" units="cm"/>
      <inkml:brushProperty name="height" value="0.05" units="cm"/>
    </inkml:brush>
  </inkml:definitions>
  <inkml:trace contextRef="#ctx0" brushRef="#br0">10 18 836 0 0,'-2'-1'12791'0'0,"-6"-1"-8670"0"0,22-2-3980 0 0,-1 1 1 0 0,1 0-1 0 0,0 1 1 0 0,0 0 0 0 0,0 2-1 0 0,0-1 1 0 0,0 1 0 0 0,0 1-1 0 0,17 3 1 0 0,36 1-100 0 0,-56-4-347 0 0</inkml:trace>
</inkml:ink>
</file>

<file path=ppt/ink/ink1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30.594"/>
    </inkml:context>
    <inkml:brush xml:id="br0">
      <inkml:brushProperty name="width" value="0.05" units="cm"/>
      <inkml:brushProperty name="height" value="0.05" units="cm"/>
    </inkml:brush>
  </inkml:definitions>
  <inkml:trace contextRef="#ctx0" brushRef="#br0">10 13 196 0 0,'-2'-1'15817'0'0,"-6"0"-15833"0"0,24 5 544 0 0,0 0 0 0 0,-1-2 0 0 0,1 0 0 0 0,0-1 0 0 0,0 0 0 0 0,0-1 0 0 0,20-3 0 0 0,-5 2-1315 0 0,-28-19-6196 0 0,-6 40-5468 0 0</inkml:trace>
</inkml:ink>
</file>

<file path=ppt/ink/ink1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32.415"/>
    </inkml:context>
    <inkml:brush xml:id="br0">
      <inkml:brushProperty name="width" value="0.05" units="cm"/>
      <inkml:brushProperty name="height" value="0.05" units="cm"/>
    </inkml:brush>
  </inkml:definitions>
  <inkml:trace contextRef="#ctx0" brushRef="#br0">35 1 1096 0 0,'5'1'10642'0'0,"4"3"-8400"0"0,-7 199 3821 0 0,0 4-3595 0 0,-3-186-2420 0 0,-1 1-1 0 0,-8 32 0 0 0,0 2-51 0 0,-11 69-1629 0 0,13-103-1096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10.496"/>
    </inkml:context>
    <inkml:brush xml:id="br0">
      <inkml:brushProperty name="width" value="0.05" units="cm"/>
      <inkml:brushProperty name="height" value="0.05" units="cm"/>
    </inkml:brush>
  </inkml:definitions>
  <inkml:trace contextRef="#ctx0" brushRef="#br0">45 33 664 0 0,'2'-1'835'0'0,"-1"0"0"0"0,1 0 0 0 0,-1-1 0 0 0,0 1 0 0 0,0 0 0 0 0,1-1 1 0 0,-1 1-1 0 0,0-1 0 0 0,0 0 0 0 0,-1 1 0 0 0,1-1 0 0 0,1-2 0 0 0,6-8 1591 0 0,1 38-915 0 0,-4 0-1254 0 0,0-1 0 0 0,-2 1 1 0 0,-1 1-1 0 0,0-1 0 0 0,-3 0 0 0 0,0 0 1 0 0,-1 0-1 0 0,-2 0 0 0 0,-10 42 1 0 0,11-61-291 0 0,0 1 1 0 0,0-1 0 0 0,0 0-1 0 0,-1-1 1 0 0,0 1 0 0 0,0-1-1 0 0,0 1 1 0 0,-9 8 0 0 0,0-2-5139 0 0,-1-1-4835 0 0,9-8 8080 0 0</inkml:trace>
</inkml:ink>
</file>

<file path=ppt/ink/ink1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33.348"/>
    </inkml:context>
    <inkml:brush xml:id="br0">
      <inkml:brushProperty name="width" value="0.05" units="cm"/>
      <inkml:brushProperty name="height" value="0.05" units="cm"/>
    </inkml:brush>
  </inkml:definitions>
  <inkml:trace contextRef="#ctx0" brushRef="#br0">18 15 1056 0 0,'-4'-1'8228'0'0,"-10"-5"-375"0"0,23 3-7806 0 0,0 2 1 0 0,0-1 0 0 0,0 1-1 0 0,0 0 1 0 0,0 1-1 0 0,13 1 1 0 0,7-1 120 0 0,54 1 423 0 0,0 4-1 0 0,95 17 0 0 0,-170-21-599 0 0,20 1-166 0 0,0-1 0 0 0,0-1 0 0 0,0-2 0 0 0,-1-1 0 0 0,44-9 0 0 0,0 0-4962 0 0,-69 12 4462 0 0,8-1-3112 0 0</inkml:trace>
</inkml:ink>
</file>

<file path=ppt/ink/ink1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34.104"/>
    </inkml:context>
    <inkml:brush xml:id="br0">
      <inkml:brushProperty name="width" value="0.05" units="cm"/>
      <inkml:brushProperty name="height" value="0.05" units="cm"/>
    </inkml:brush>
  </inkml:definitions>
  <inkml:trace contextRef="#ctx0" brushRef="#br0">0 7 1828 0 0,'3'-7'12863'0'0,"6"12"-8685"0"0,0 10-5820 0 0,-7-6 3343 0 0,-2 87 79 0 0,0-30-5202 0 0</inkml:trace>
</inkml:ink>
</file>

<file path=ppt/ink/ink1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35.017"/>
    </inkml:context>
    <inkml:brush xml:id="br0">
      <inkml:brushProperty name="width" value="0.05" units="cm"/>
      <inkml:brushProperty name="height" value="0.05" units="cm"/>
    </inkml:brush>
  </inkml:definitions>
  <inkml:trace contextRef="#ctx0" brushRef="#br0">20 12 860 0 0,'-19'1'10439'0'0,"31"1"-6830"0"0,31 0-2397 0 0,70-9 747 0 0,-33 2 166 0 0,-30 3-3709 0 0,-12 0-3034 0 0,-4 1-4065 0 0</inkml:trace>
</inkml:ink>
</file>

<file path=ppt/ink/ink1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39.214"/>
    </inkml:context>
    <inkml:brush xml:id="br0">
      <inkml:brushProperty name="width" value="0.05" units="cm"/>
      <inkml:brushProperty name="height" value="0.05" units="cm"/>
    </inkml:brush>
  </inkml:definitions>
  <inkml:trace contextRef="#ctx0" brushRef="#br0">175 0 3816 0 0,'-13'5'9720'0'0,"-42"45"-8280"0"0,41-31-1114 0 0,1 0 0 0 0,2 1 0 0 0,0 1-1 0 0,1 0 1 0 0,0 0 0 0 0,2 1 0 0 0,1 0 0 0 0,1 1 0 0 0,1-1 0 0 0,0 1 0 0 0,2 0-1 0 0,1 0 1 0 0,1 1 0 0 0,0-1 0 0 0,4 26 0 0 0,-2-44-317 0 0,0 0 0 0 0,1 0-1 0 0,0 0 1 0 0,0 0 0 0 0,0 0 0 0 0,0 0 0 0 0,1-1 0 0 0,-1 1 0 0 0,1-1-1 0 0,0 0 1 0 0,1 0 0 0 0,-1 0 0 0 0,1 0 0 0 0,0 0 0 0 0,0-1 0 0 0,0 1 0 0 0,0-1-1 0 0,1 0 1 0 0,-1-1 0 0 0,1 1 0 0 0,-1-1 0 0 0,8 3 0 0 0,-8-4-72 0 0,0 0-1 0 0,0 0 1 0 0,0 0 0 0 0,0 0 0 0 0,0 0 0 0 0,0-1 0 0 0,0 0 0 0 0,0 0 0 0 0,0 0 0 0 0,0-1 0 0 0,0 1-1 0 0,0-1 1 0 0,0 0 0 0 0,0 0 0 0 0,0 0 0 0 0,0 0 0 0 0,0-1 0 0 0,-1 0 0 0 0,1 0 0 0 0,-1 0 0 0 0,1 0-1 0 0,-1 0 1 0 0,0-1 0 0 0,0 1 0 0 0,0-1 0 0 0,0 0 0 0 0,0 0 0 0 0,4-5 0 0 0,2-6-164 0 0,1 0 0 0 0,12-28-1 0 0,-20 39 201 0 0,-1-1-1 0 0,1 1 1 0 0,-1-1-1 0 0,0 0 1 0 0,0 0-1 0 0,0 0 1 0 0,-1 1-1 0 0,1-1 1 0 0,-1 0-1 0 0,0 0 1 0 0,0 0-1 0 0,0 0 1 0 0,0 0-1 0 0,-1 0 1 0 0,0 0-1 0 0,0 1 1 0 0,0-1-1 0 0,-2-5 1 0 0,2 7-2 0 0,0 0 1 0 0,0 0 0 0 0,-1 0 0 0 0,1 0 0 0 0,-1 0-1 0 0,1 1 1 0 0,-1-1 0 0 0,0 0 0 0 0,1 1 0 0 0,-1-1-1 0 0,0 1 1 0 0,0 0 0 0 0,0 0 0 0 0,0 0-1 0 0,0 0 1 0 0,-1 0 0 0 0,1 0 0 0 0,0 0 0 0 0,0 1-1 0 0,-3-1 1 0 0,0 0 11 0 0,0 1-1 0 0,1 0 1 0 0,-1 0-1 0 0,0 0 1 0 0,0 1-1 0 0,1-1 1 0 0,-1 1 0 0 0,0 1-1 0 0,-7 2 1 0 0,5-2 52 0 0,0 1 0 0 0,0 0 1 0 0,1 1-1 0 0,-1 0 1 0 0,1 0-1 0 0,0 0 0 0 0,0 1 1 0 0,0-1-1 0 0,1 2 1 0 0,0-1-1 0 0,-1 0 0 0 0,-6 12 1 0 0,11-15-298 0 0,-16 36 1033 0 0,16-21-2146 0 0,2-16 1199 0 0,-1-1-1 0 0,0 0 1 0 0,0 1-1 0 0,1-1 0 0 0,-1 0 1 0 0,0 1-1 0 0,1-1 1 0 0,-1 0-1 0 0,0 1 1 0 0,1-1-1 0 0,-1 0 1 0 0,1 0-1 0 0,-1 1 0 0 0,0-1 1 0 0,1 0-1 0 0,-1 0 1 0 0,1 0-1 0 0,-1 0 1 0 0,1 0-1 0 0,-1 1 1 0 0,0-1-1 0 0,1 0 0 0 0,-1 0 1 0 0,1 0-1 0 0,-1 0 1 0 0,1 0-1 0 0,-1 0 1 0 0,1 0-1 0 0,-1-1 1 0 0,1 1-1 0 0,-1 0 0 0 0,0 0 1 0 0,1 0-1 0 0</inkml:trace>
</inkml:ink>
</file>

<file path=ppt/ink/ink1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40.802"/>
    </inkml:context>
    <inkml:brush xml:id="br0">
      <inkml:brushProperty name="width" value="0.05" units="cm"/>
      <inkml:brushProperty name="height" value="0.05" units="cm"/>
    </inkml:brush>
  </inkml:definitions>
  <inkml:trace contextRef="#ctx0" brushRef="#br0">14 1 1552 0 0,'1'0'8380'0'0,"5"5"-5907"0"0,1 7-2427 0 0,-3 2 688 0 0,-1 0 0 0 0,0 0-1 0 0,-1 0 1 0 0,0 0 0 0 0,-1 1-1 0 0,-1-1 1 0 0,-3 29 0 0 0,-4-3 321 0 0,-17 62 1 0 0,21-87-1243 0 0,1 0 0 0 0,0 0 0 0 0,1 0 0 0 0,0 16-1 0 0</inkml:trace>
</inkml:ink>
</file>

<file path=ppt/ink/ink1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41.567"/>
    </inkml:context>
    <inkml:brush xml:id="br0">
      <inkml:brushProperty name="width" value="0.05" units="cm"/>
      <inkml:brushProperty name="height" value="0.05" units="cm"/>
    </inkml:brush>
  </inkml:definitions>
  <inkml:trace contextRef="#ctx0" brushRef="#br0">241 0 1332 0 0,'-38'25'8031'0'0,"2"11"-3877"0"0,-25 47-1227 0 0,42-55-1703 0 0,18-25-1158 0 0,-1 0 0 0 0,0 1-1 0 0,-1-1 1 0 0,1 0-1 0 0,0 0 1 0 0,-1 0 0 0 0,0 0-1 0 0,1-1 1 0 0,-1 1 0 0 0,0-1-1 0 0,-1 1 1 0 0,1-1 0 0 0,0 0-1 0 0,-1 0 1 0 0,1-1-1 0 0,-5 2 1 0 0,-28 0-2154 0 0,51 28 2458 0 0,-3-19 351 0 0,0 1-1 0 0,17 22 0 0 0,-18-21-361 0 0,0 0 0 0 0,23 20 0 0 0,-21-23-592 0 0,1 0 1 0 0,1-1-1 0 0,0 0 1 0 0,0-2 0 0 0,20 9-1 0 0,-35-17 21 0 0,1 0-1 0 0,-1 0 1 0 0,1 0 0 0 0,-1 0-1 0 0,0 0 1 0 0,1 0 0 0 0,-1 0-1 0 0,1 0 1 0 0,-1 0 0 0 0,0-1-1 0 0,1 1 1 0 0,-1 0-1 0 0,1 0 1 0 0,-1 0 0 0 0,0-1-1 0 0,1 1 1 0 0,-1 0 0 0 0,0 0-1 0 0,1-1 1 0 0,-1 1 0 0 0,0 0-1 0 0,0-1 1 0 0,1 1 0 0 0,-1 0-1 0 0,0-1 1 0 0,0 1 0 0 0,0 0-1 0 0,0-1 1 0 0,1 1-1 0 0,-1-1 1 0 0,0 1 0 0 0,0 0-1 0 0,0-1 1 0 0,0 1 0 0 0,0-1-1 0 0,0 1 1 0 0,0 0 0 0 0,0-1-1 0 0,0 1 1 0 0,0-1 0 0 0,0 0-1 0 0,0-8-5213 0 0</inkml:trace>
</inkml:ink>
</file>

<file path=ppt/ink/ink1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42.529"/>
    </inkml:context>
    <inkml:brush xml:id="br0">
      <inkml:brushProperty name="width" value="0.05" units="cm"/>
      <inkml:brushProperty name="height" value="0.05" units="cm"/>
    </inkml:brush>
  </inkml:definitions>
  <inkml:trace contextRef="#ctx0" brushRef="#br0">264 1 1540 0 0,'0'0'5974'0'0,"0"31"-998"0"0,-1-17-4442 0 0,-1 0 0 0 0,0 0 0 0 0,-1-1 0 0 0,-1 1-1 0 0,0-1 1 0 0,0 0 0 0 0,-2 0 0 0 0,1 0-1 0 0,-11 15 1 0 0,-75 108 1891 0 0,75-115-2071 0 0,5-5-216 0 0,-3 1-175 0 0,1 1-1 0 0,1 1 1 0 0,0 0 0 0 0,1 0 0 0 0,2 1-1 0 0,-13 34 1 0 0,17-42-244 0 0,4-9-1958 0 0</inkml:trace>
</inkml:ink>
</file>

<file path=ppt/ink/ink1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43.959"/>
    </inkml:context>
    <inkml:brush xml:id="br0">
      <inkml:brushProperty name="width" value="0.05" units="cm"/>
      <inkml:brushProperty name="height" value="0.05" units="cm"/>
    </inkml:brush>
  </inkml:definitions>
  <inkml:trace contextRef="#ctx0" brushRef="#br0">1 402 2612 0 0,'0'1'278'0'0,"0"-1"0"0"0,0 1 1 0 0,0-1-1 0 0,0 1 0 0 0,0-1 0 0 0,0 1 0 0 0,0-1 0 0 0,0 1 0 0 0,0-1 0 0 0,0 1 0 0 0,1-1 0 0 0,-1 1 1 0 0,0-1-1 0 0,0 1 0 0 0,1-1 0 0 0,-1 0 0 0 0,0 1 0 0 0,0-1 0 0 0,1 1 0 0 0,-1-1 0 0 0,0 0 0 0 0,1 1 1 0 0,-1-1-1 0 0,1 0 0 0 0,-1 1 0 0 0,0-1 0 0 0,1 0 0 0 0,-1 1 0 0 0,2-1 0 0 0,16-2 3254 0 0,24-18-2951 0 0,-37 17-492 0 0,34-21-320 0 0,-2-1 0 0 0,0-3 1 0 0,-2 0-1 0 0,57-62 0 0 0,-88 86 264 0 0,0-1-1 0 0,0 1 0 0 0,-1-1 0 0 0,0 0 1 0 0,1 0-1 0 0,-2 0 0 0 0,1 0 1 0 0,-1-1-1 0 0,1 1 0 0 0,-2-1 0 0 0,1 0 1 0 0,0 1-1 0 0,-1-1 0 0 0,0 0 1 0 0,-1 0-1 0 0,1 0 0 0 0,-1 0 0 0 0,0 0 1 0 0,-1 0-1 0 0,1 0 0 0 0,-1 1 1 0 0,0-1-1 0 0,-1 0 0 0 0,1 0 0 0 0,-4-7 1 0 0,3 11-75 0 0,2-1-8 0 0,-1 1 1 0 0,0-1 0 0 0,0 1 0 0 0,-1 0 0 0 0,1-1-1 0 0,0 1 1 0 0,-1 0 0 0 0,1 0 0 0 0,-1 0 0 0 0,0 0 0 0 0,1 0-1 0 0,-1 0 1 0 0,0 1 0 0 0,0-1 0 0 0,0 1 0 0 0,-1-1-1 0 0,1 1 1 0 0,0 0 0 0 0,0-1 0 0 0,-1 1 0 0 0,1 1-1 0 0,-5-2 1 0 0,3 5 57 0 0,0 0-1 0 0,1 0 0 0 0,0 0 1 0 0,0 1-1 0 0,0 0 1 0 0,0-1-1 0 0,1 1 0 0 0,-1 0 1 0 0,-2 7-1 0 0,-10 21 1166 0 0,-32 47-1 0 0,27-47-158 0 0,-21 45-1 0 0,-2 33 43 0 0,19-73-675 0 0,22-29-1030 0 0,14-19-825 0 0,1-2 1772 0 0,-2 3-235 0 0,0-1 0 0 0,16-23-1 0 0,-21 25-169 0 0,-1 1 0 0 0,1 1 0 0 0,1-1 0 0 0,0 1 0 0 0,0 1 0 0 0,0-1-1 0 0,0 1 1 0 0,1 0 0 0 0,0 1 0 0 0,10-6 0 0 0,-4 4 68 0 0,-12 6 44 0 0,0 0 0 0 0,1-1 0 0 0,-1 1 0 0 0,0 0 0 0 0,1 0 0 0 0,0 0 0 0 0,-1 1 0 0 0,1-1 0 0 0,-1 1 0 0 0,1-1 0 0 0,0 1 0 0 0,2 0 0 0 0,-4 0-48 0 0,9 25 161 0 0,-8-17-8 0 0,-1 0 1 0 0,1 0 0 0 0,-2 0 0 0 0,1 0-1 0 0,-1 0 1 0 0,0 0 0 0 0,-1 1 0 0 0,0-1 0 0 0,0 0-1 0 0,-1 0 1 0 0,-4 10 0 0 0,6-17-119 0 0,0 0 0 0 0,0-1 0 0 0,-1 1 0 0 0,1-1 0 0 0,0 1 0 0 0,-1 0 0 0 0,1-1 0 0 0,0 1-1 0 0,-1-1 1 0 0,1 1 0 0 0,-1-1 0 0 0,1 0 0 0 0,-1 1 0 0 0,1-1 0 0 0,-1 1 0 0 0,1-1 0 0 0,-1 0 0 0 0,0 1 0 0 0,1-1 0 0 0,-1 0 0 0 0,1 0 0 0 0,-1 0 0 0 0,0 1 0 0 0,1-1-1 0 0,-1 0 1 0 0,0 0 0 0 0,1 0 0 0 0,-1 0 0 0 0,0 0 0 0 0,1 0 0 0 0,-1 0 0 0 0,0 0 0 0 0,1 0 0 0 0,-1-1 0 0 0,0 1 0 0 0,1 0 0 0 0,-1 0 0 0 0,1 0 0 0 0,-1-1 0 0 0,0 1-1 0 0,1 0 1 0 0,-1-1 0 0 0,1 1 0 0 0,-1-1 0 0 0,1 1 0 0 0,-1 0 0 0 0,1-1 0 0 0,-1 1 0 0 0,1-1 0 0 0,0 0 0 0 0,-1 1 0 0 0,1-1 0 0 0,0 1 0 0 0,-1-1 0 0 0,1 0 0 0 0,-1 0-33 0 0,1 0 0 0 0,-1 1 0 0 0,1-1 0 0 0,0 1 0 0 0,-1-1 0 0 0,0 1 0 0 0,1-1 1 0 0,-1 1-1 0 0,1-1 0 0 0,-1 1 0 0 0,0-1 0 0 0,1 1 0 0 0,-1-1 0 0 0,0 1 0 0 0,1 0 0 0 0,-1 0 1 0 0,0-1-1 0 0,0 1 0 0 0,1 0 0 0 0,-1 0 0 0 0,0 0 0 0 0,0 0 0 0 0,1 0 0 0 0,-2 0 1 0 0,-4 40 1601 0 0,-3-22-1418 0 0,7-15-110 0 0,1 0-1 0 0,-1 1 0 0 0,1-1 1 0 0,-1 1-1 0 0,1-1 0 0 0,0 1 1 0 0,0-1-1 0 0,0 1 0 0 0,0 5 1 0 0,1-9-24 0 0,0 1-2 0 0,0-1 1 0 0,0 1 0 0 0,0 0-1 0 0,0-1 1 0 0,0 1-1 0 0,0-1 1 0 0,0 1 0 0 0,0-1-1 0 0,0 1 1 0 0,0-1-1 0 0,0 1 1 0 0,0-1 0 0 0,0 1-1 0 0,0-1 1 0 0,0 1 0 0 0,1-1-1 0 0,-1 1 1 0 0,0-1-1 0 0,0 1 1 0 0,1-1 0 0 0,-1 1-1 0 0,0-1 1 0 0,1 1-1 0 0,-1-1 1 0 0,0 0 0 0 0,1 1-1 0 0,-1-1 1 0 0,0 0 0 0 0,1 1-1 0 0,-1-1 1 0 0,1 0-1 0 0,-1 0 1 0 0,1 1 0 0 0,-1-1-1 0 0,1 0 1 0 0,-1 0-1 0 0,1 0 1 0 0,-1 1 0 0 0,1-1-1 0 0,-1 0 1 0 0,1 0 0 0 0,0 0-1 0 0,-1 0 1 0 0,1 0-1 0 0,-1 0 1 0 0,1 0 0 0 0,0-1-1 0 0,2 2-18 0 0,2 0-24 0 0,9 0-1340 0 0</inkml:trace>
</inkml:ink>
</file>

<file path=ppt/ink/ink1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44.765"/>
    </inkml:context>
    <inkml:brush xml:id="br0">
      <inkml:brushProperty name="width" value="0.05" units="cm"/>
      <inkml:brushProperty name="height" value="0.05" units="cm"/>
    </inkml:brush>
  </inkml:definitions>
  <inkml:trace contextRef="#ctx0" brushRef="#br0">0 47 11265 0 0,'0'0'4328'0'0,"15"46"-1623"0"0,-9-47-2670 0 0,0-1 0 0 0,0 0 0 0 0,0 0 0 0 0,0 0 0 0 0,0-1 0 0 0,0 0 0 0 0,-1 0 0 0 0,1 0 0 0 0,-1-1 0 0 0,0 0 1 0 0,0 0-1 0 0,0 0 0 0 0,6-8 0 0 0,3-1 194 0 0,4 48 555 0 0,-16-35-806 0 0,0 1 0 0 0,0 0 1 0 0,0-1-1 0 0,1 1 0 0 0,-1-1 1 0 0,0 0-1 0 0,0 0 0 0 0,0 0 1 0 0,0 0-1 0 0,1 0 0 0 0,-1 0 0 0 0,0 0 1 0 0,0-1-1 0 0,0 1 0 0 0,0-1 1 0 0,1 0-1 0 0,-1 0 0 0 0,3-1 1 0 0,36-27-785 0 0,-38 25 697 0 0,0 1-1 0 0,1 0 1 0 0,0 0 0 0 0,0 0-1 0 0,0 0 1 0 0,0 1-1 0 0,0 0 1 0 0,0 0-1 0 0,1 0 1 0 0,-1 0-1 0 0,1 0 1 0 0,7-1 0 0 0,-8 4 151 0 0,0 1 0 0 0,-1-1 0 0 0,1 1 0 0 0,-1 0 1 0 0,1 0-1 0 0,-1 0 0 0 0,1 0 0 0 0,-1 0 0 0 0,0 1 1 0 0,0-1-1 0 0,0 1 0 0 0,-1 0 0 0 0,1 0 1 0 0,-1 0-1 0 0,1 0 0 0 0,-1 1 0 0 0,3 5 0 0 0,-1-2 159 0 0,1-1-1 0 0,-1 0 0 0 0,1-1 0 0 0,11 11 0 0 0,-13-14-274 0 0,0 1 0 0 0,0-1 0 0 0,0 0 0 0 0,0 0 0 0 0,0 0 0 0 0,1 0 0 0 0,-1-1 0 0 0,0 1 0 0 0,1-1 0 0 0,-1 0 0 0 0,1 0 0 0 0,-1 0 0 0 0,1-1 0 0 0,0 1 0 0 0,0-1 0 0 0,-1 0 0 0 0,7 0 0 0 0,-10-1-334 0 0,0 1-1 0 0,0-1 1 0 0,0 1 0 0 0,1-1-1 0 0,-1 0 1 0 0,0 1-1 0 0,0-1 1 0 0,0 0 0 0 0,0 1-1 0 0,-1-1 1 0 0,1 1-1 0 0,0-1 1 0 0,0 0 0 0 0,0 1-1 0 0,0-1 1 0 0,-1 1-1 0 0,1-1 1 0 0,0 0-1 0 0,-1 1 1 0 0,1-1 0 0 0,0 1-1 0 0,-1-1 1 0 0,1 1-1 0 0,-1-1 1 0 0</inkml:trace>
</inkml:ink>
</file>

<file path=ppt/ink/ink1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46.018"/>
    </inkml:context>
    <inkml:brush xml:id="br0">
      <inkml:brushProperty name="width" value="0.05" units="cm"/>
      <inkml:brushProperty name="height" value="0.05" units="cm"/>
    </inkml:brush>
  </inkml:definitions>
  <inkml:trace contextRef="#ctx0" brushRef="#br0">3 7 1280 0 0,'-2'-6'13969'0'0,"18"18"-12447"0"0,-8 2-1077 0 0,0 0 0 0 0,0 0 0 0 0,-2 0 0 0 0,0 1 0 0 0,0 0 0 0 0,4 22 0 0 0,18 46-313 0 0,-20-69-1748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24.788"/>
    </inkml:context>
    <inkml:brush xml:id="br0">
      <inkml:brushProperty name="width" value="0.05" units="cm"/>
      <inkml:brushProperty name="height" value="0.05" units="cm"/>
    </inkml:brush>
  </inkml:definitions>
  <inkml:trace contextRef="#ctx0" brushRef="#br0">0 0 508 0 0,'9'47'6249'0'0,"-1"12"-2425"0"0,2 32 140 0 0,4-4-1691 0 0,-14-86-2268 0 0,0 0 1 0 0,1 0-1 0 0,-1 0 0 0 0,0 0 0 0 0,0 0 0 0 0,1 0 0 0 0,-1 0 0 0 0,1 0 1 0 0,-1 0-1 0 0,1 0 0 0 0,-1-1 0 0 0,1 1 0 0 0,0 0 0 0 0,-1 0 0 0 0,1 0 1 0 0,0-1-1 0 0,-1 1 0 0 0,1 0 0 0 0,0-1 0 0 0,0 1 0 0 0,1 0 1 0 0,-1-1-40 0 0,-1 23-7076 0 0,0-46-2678 0 0</inkml:trace>
</inkml:ink>
</file>

<file path=ppt/ink/ink1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46.405"/>
    </inkml:context>
    <inkml:brush xml:id="br0">
      <inkml:brushProperty name="width" value="0.05" units="cm"/>
      <inkml:brushProperty name="height" value="0.05" units="cm"/>
    </inkml:brush>
  </inkml:definitions>
  <inkml:trace contextRef="#ctx0" brushRef="#br0">174 0 1160 0 0,'-14'6'8480'0'0,"1"8"-4484"0"0,-12 23-2333 0 0,14-20-209 0 0,-13 14-110 0 0,5-6-326 0 0,1 0 0 0 0,-27 52 0 0 0,41-70-1467 0 0,4-10-2082 0 0,3-15-5292 0 0,-2 15 5701 0 0</inkml:trace>
</inkml:ink>
</file>

<file path=ppt/ink/ink1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46.638"/>
    </inkml:context>
    <inkml:brush xml:id="br0">
      <inkml:brushProperty name="width" value="0.05" units="cm"/>
      <inkml:brushProperty name="height" value="0.05" units="cm"/>
    </inkml:brush>
  </inkml:definitions>
  <inkml:trace contextRef="#ctx0" brushRef="#br0">0 53 1408 0 0,'4'4'6939'0'0,"5"-2"-4272"0"0,22 0-2245 0 0,-29-2 176 0 0,32-1 80 0 0,0-1-1 0 0,52-9 1 0 0,-72 8-1570 0 0,0-1 1 0 0,0 0-1 0 0,-1-1 1 0 0,26-12 0 0 0,-34 12-1458 0 0,-4-3-4912 0 0</inkml:trace>
</inkml:ink>
</file>

<file path=ppt/ink/ink1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48.474"/>
    </inkml:context>
    <inkml:brush xml:id="br0">
      <inkml:brushProperty name="width" value="0.05" units="cm"/>
      <inkml:brushProperty name="height" value="0.05" units="cm"/>
    </inkml:brush>
  </inkml:definitions>
  <inkml:trace contextRef="#ctx0" brushRef="#br0">195 169 3636 0 0,'2'-11'8292'0'0,"4"0"-5106"0"0,-5 8-3081 0 0,1 0 1 0 0,-1 0-1 0 0,0 0 0 0 0,0 0 1 0 0,0 0-1 0 0,0 0 1 0 0,0 0-1 0 0,-1 0 1 0 0,1-4-1 0 0,-2 2-119 0 0,0 0-1 0 0,0 1 0 0 0,0-1 1 0 0,-1 1-1 0 0,1-1 1 0 0,-1 1-1 0 0,-1-1 1 0 0,1 1-1 0 0,0 0 1 0 0,-1 0-1 0 0,0 0 1 0 0,0 1-1 0 0,0-1 0 0 0,-6-5 1 0 0,5 5-19 0 0,-1-1-1 0 0,0 1 1 0 0,0 0 0 0 0,-1 0 0 0 0,1 0-1 0 0,-1 1 1 0 0,0-1 0 0 0,0 2 0 0 0,0-1-1 0 0,-7-2 1 0 0,10 5 54 0 0,0-1 1 0 0,1 1-1 0 0,-1 0 0 0 0,0-1 0 0 0,0 1 1 0 0,1 1-1 0 0,-1-1 0 0 0,0 0 0 0 0,0 1 0 0 0,1-1 1 0 0,-1 1-1 0 0,0 0 0 0 0,1 0 0 0 0,-1 0 1 0 0,1 0-1 0 0,-1 1 0 0 0,1-1 0 0 0,0 0 1 0 0,-4 4-1 0 0,2-2 27 0 0,0 1 1 0 0,1 1-1 0 0,-1-1 0 0 0,1 0 1 0 0,-1 1-1 0 0,1 0 1 0 0,1 0-1 0 0,-1 0 0 0 0,-2 6 1 0 0,2-1-4 0 0,-1 0 0 0 0,2-1-1 0 0,-1 1 1 0 0,1 0 0 0 0,1 0 0 0 0,0 0 0 0 0,0 0 0 0 0,1 0 0 0 0,0 1-1 0 0,3 12 1 0 0,-3-21-35 0 0,0-1-1 0 0,1 1 1 0 0,-1 0-1 0 0,1-1 1 0 0,-1 1-1 0 0,1-1 1 0 0,0 1-1 0 0,0-1 1 0 0,0 1-1 0 0,0-1 1 0 0,0 1 0 0 0,0-1-1 0 0,0 0 1 0 0,0 0-1 0 0,1 0 1 0 0,-1 1-1 0 0,0-1 1 0 0,1 0-1 0 0,-1-1 1 0 0,1 1-1 0 0,-1 0 1 0 0,1 0-1 0 0,1 0 1 0 0,0 0-43 0 0,1-1 0 0 0,-1 1 1 0 0,0-1-1 0 0,1 0 0 0 0,-1 0 0 0 0,1 0 1 0 0,-1 0-1 0 0,0 0 0 0 0,1-1 0 0 0,-1 0 1 0 0,4-1-1 0 0,1 0-96 0 0,0-1 0 0 0,-1-1-1 0 0,1 1 1 0 0,-1-1 0 0 0,0 0 0 0 0,0-1 0 0 0,0 1-1 0 0,-1-1 1 0 0,9-9 0 0 0,-2 0 174 0 0,0 0-1 0 0,28-21 1 0 0,-47 51 1188 0 0,-10 8-645 0 0,3-6-143 0 0,0 0 0 0 0,1 0 0 0 0,1 1 0 0 0,1 1-1 0 0,0-1 1 0 0,2 2 0 0 0,0-1 0 0 0,1 1 0 0 0,-3 23 0 0 0,8-34-376 0 0,1 0-1 0 0,0 0 1 0 0,1 1-1 0 0,1 15 1 0 0,0 2-848 0 0,-1-49-8291 0 0</inkml:trace>
</inkml:ink>
</file>

<file path=ppt/ink/ink1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49.001"/>
    </inkml:context>
    <inkml:brush xml:id="br0">
      <inkml:brushProperty name="width" value="0.05" units="cm"/>
      <inkml:brushProperty name="height" value="0.05" units="cm"/>
    </inkml:brush>
  </inkml:definitions>
  <inkml:trace contextRef="#ctx0" brushRef="#br0">36 1 6765 0 0,'-1'1'697'0'0,"0"1"0"0"0,0-1 1 0 0,1 0-1 0 0,-1 1 1 0 0,0-1-1 0 0,0 1 1 0 0,1 0-1 0 0,-1-1 0 0 0,1 1 1 0 0,-1-1-1 0 0,1 1 1 0 0,0 0-1 0 0,0 3 0 0 0,0-4-621 0 0,0 0 0 0 0,0 0 0 0 0,0 0 0 0 0,0 0 0 0 0,0 0 0 0 0,0 0 0 0 0,0 0 0 0 0,0 0 0 0 0,-1 0 0 0 0,1 0 0 0 0,0 0 0 0 0,-1 0 0 0 0,1 0 0 0 0,-1 0 0 0 0,1 0 0 0 0,-1 0 0 0 0,1 0 0 0 0,-1 0 0 0 0,1 0 0 0 0,-1 0 0 0 0,0-1 0 0 0,0 1 0 0 0,1 0 0 0 0,-1 0 0 0 0,0-1 0 0 0,0 1 0 0 0,0-1 0 0 0,0 1 0 0 0,0-1 0 0 0,0 1 0 0 0,0-1 0 0 0,0 1 0 0 0,0-1 0 0 0,0 0 0 0 0,0 1 0 0 0,-2-1 0 0 0,3 0-347 0 0,-2-3-648 0 0,2 3 687 0 0,0-1 1 0 0,-1 1 0 0 0,1 0-1 0 0,0-1 1 0 0,0 1 0 0 0,-1 0 0 0 0,1-1-1 0 0,0 1 1 0 0,0-1 0 0 0,0 1-1 0 0,0 0 1 0 0,0-1 0 0 0,0 1 0 0 0,0-1-1 0 0,0 1 1 0 0,0 0 0 0 0,0-1 0 0 0,0 1-1 0 0,0-1 1 0 0,0 1 0 0 0,0 0-1 0 0,0-1 1 0 0,0 1 0 0 0,0-1 0 0 0,0 1-1 0 0,1 0 1 0 0,-1-1 0 0 0,0 1-1 0 0,0-1 1 0 0,0 1 0 0 0,1 0 0 0 0,-1-1-1 0 0,0 1 1 0 0,0 0 0 0 0,1 0-1 0 0,0-1 1 0 0</inkml:trace>
</inkml:ink>
</file>

<file path=ppt/ink/ink1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50.259"/>
    </inkml:context>
    <inkml:brush xml:id="br0">
      <inkml:brushProperty name="width" value="0.05" units="cm"/>
      <inkml:brushProperty name="height" value="0.05" units="cm"/>
    </inkml:brush>
  </inkml:definitions>
  <inkml:trace contextRef="#ctx0" brushRef="#br0">363 0 508 0 0,'-6'1'8748'0'0,"-6"0"-5294"0"0,-25 3-1999 0 0,-39-1-145 0 0,62-3-1106 0 0,-1-1 1 0 0,1 2 0 0 0,0 0-1 0 0,0 1 1 0 0,0 0-1 0 0,0 1 1 0 0,-15 6 0 0 0,-51 23-319 0 0,78-30 135 0 0,1-1 1 0 0,-1 0-1 0 0,0 0 0 0 0,1 1 1 0 0,-1-1-1 0 0,1 1 0 0 0,0-1 0 0 0,-1 1 1 0 0,1 0-1 0 0,0-1 0 0 0,0 1 0 0 0,0 0 1 0 0,0 0-1 0 0,0 0 0 0 0,0 0 0 0 0,1 0 1 0 0,-1 0-1 0 0,1 0 0 0 0,-1 0 0 0 0,1 0 1 0 0,0 0-1 0 0,0 0 0 0 0,0 0 0 0 0,0 0 1 0 0,0 0-1 0 0,0 1 0 0 0,1-1 1 0 0,-1 0-1 0 0,1 0 0 0 0,-1 0 0 0 0,1 0 1 0 0,0 0-1 0 0,0-1 0 0 0,0 1 0 0 0,0 0 1 0 0,0 0-1 0 0,0 0 0 0 0,0-1 0 0 0,1 1 1 0 0,-1-1-1 0 0,0 1 0 0 0,1-1 0 0 0,0 1 1 0 0,2 0-1 0 0,112 62 177 0 0,-107-59-216 0 0,-1 0 1 0 0,0 1-1 0 0,1 0 1 0 0,-2 0-1 0 0,1 1 0 0 0,-1-1 1 0 0,0 2-1 0 0,-1-1 0 0 0,1 1 1 0 0,-2 0-1 0 0,1 1 1 0 0,-1-1-1 0 0,8 19 0 0 0,-13-26 46 0 0,1 1-1 0 0,-1-1 1 0 0,0 1-1 0 0,0-1 1 0 0,1 1-1 0 0,-1-1 0 0 0,0 0 1 0 0,-1 1-1 0 0,1-1 1 0 0,0 1-1 0 0,0-1 1 0 0,-1 1-1 0 0,1-1 1 0 0,0 0-1 0 0,-1 1 1 0 0,1-1-1 0 0,-1 0 0 0 0,0 1 1 0 0,0-1-1 0 0,1 0 1 0 0,-1 0-1 0 0,-2 2 1 0 0,0 0 30 0 0,0 0 1 0 0,0-1-1 0 0,0 1 1 0 0,-1-1 0 0 0,1 0-1 0 0,-1 0 1 0 0,1 0-1 0 0,-5 1 1 0 0,-8 3 109 0 0,1-2 0 0 0,-32 6 1 0 0,46-10-169 0 0,-10 3-88 0 0,9-3 43 0 0,0 1 1 0 0,1 0 0 0 0,-1-1-1 0 0,0 1 1 0 0,1-1 0 0 0,-1 1 0 0 0,0-1-1 0 0,1 0 1 0 0,-1 0 0 0 0,0 1 0 0 0,0-1-1 0 0,1-1 1 0 0,-1 1 0 0 0,0 0 0 0 0,0 0-1 0 0,1-1 1 0 0,-1 1 0 0 0,0-1 0 0 0,1 1-1 0 0,-1-1 1 0 0,0 0 0 0 0,1 1 0 0 0,-1-1-1 0 0,1 0 1 0 0,-1 0 0 0 0,1 0 0 0 0,0-1-1 0 0,-1 1 1 0 0,1 0 0 0 0,0 0 0 0 0,0-1-1 0 0,-2-2 1 0 0,-4-6-1322 0 0,6 8 797 0 0,0 1 0 0 0,0 0 0 0 0,0-1 0 0 0,0 1 0 0 0,0-1-1 0 0,0 1 1 0 0,1-1 0 0 0,-1 1 0 0 0,1-1 0 0 0,-1 0 0 0 0,1 1 0 0 0,-1-1 0 0 0,1-3-1 0 0,0-4-4057 0 0</inkml:trace>
</inkml:ink>
</file>

<file path=ppt/ink/ink1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52.003"/>
    </inkml:context>
    <inkml:brush xml:id="br0">
      <inkml:brushProperty name="width" value="0.05" units="cm"/>
      <inkml:brushProperty name="height" value="0.05" units="cm"/>
    </inkml:brush>
  </inkml:definitions>
  <inkml:trace contextRef="#ctx0" brushRef="#br0">36 513 1488 0 0,'-9'3'9029'0'0,"-8"2"-4845"0"0,8-3-2009 0 0,23-6-80 0 0,11-4-2144 0 0,-1-2-1 0 0,1-1 1 0 0,-2-1-1 0 0,31-20 1 0 0,-11 6-271 0 0,-14 8 33 0 0,-1-1 1 0 0,-1-1 0 0 0,-1-2-1 0 0,-1-1 1 0 0,0-1-1 0 0,-2-1 1 0 0,-1-1 0 0 0,-1-1-1 0 0,-2 0 1 0 0,0-2-1 0 0,-2 0 1 0 0,20-46 0 0 0,-29 60 380 0 0,6-20 699 0 0,-17 34-858 0 0,1 0 0 0 0,-1 0 0 0 0,1 0-1 0 0,-1 1 1 0 0,0-1 0 0 0,0 1 0 0 0,1 0 0 0 0,-1 0-1 0 0,0 0 1 0 0,1 0 0 0 0,-1 0 0 0 0,0 1 0 0 0,-4 0-1 0 0,0 1 77 0 0,-1 0-1 0 0,1 1 1 0 0,0-1-1 0 0,-1 1 1 0 0,1 1-1 0 0,0-1 1 0 0,1 1-1 0 0,-1 0 1 0 0,1 1-1 0 0,0-1 1 0 0,0 1-1 0 0,0 1 1 0 0,1-1-1 0 0,-1 1 1 0 0,-8 12-1 0 0,-3 9 396 0 0,1 0 0 0 0,-23 51 0 0 0,-11 19 503 0 0,14-42-158 0 0,-56 116 0 0 0,89-164-835 0 0,-6 20 810 0 0,14-27-295 0 0,12-15-520 0 0,41-49-1157 0 0,-47 50 1078 0 0,1-1 1 0 0,0 2-1 0 0,1 0 1 0 0,0 0 0 0 0,1 2-1 0 0,22-15 1 0 0,-34 25 175 0 0,0 0 0 0 0,0 0 0 0 0,0 0 1 0 0,0 1-1 0 0,0-1 0 0 0,0 1 0 0 0,1 0 1 0 0,-1-1-1 0 0,0 1 0 0 0,0 0 1 0 0,0 0-1 0 0,1 0 0 0 0,-1 1 0 0 0,0-1 1 0 0,0 1-1 0 0,0-1 0 0 0,0 1 1 0 0,1-1-1 0 0,-1 1 0 0 0,0 0 0 0 0,0 0 1 0 0,-1 0-1 0 0,1 0 0 0 0,0 1 0 0 0,0-1 1 0 0,0 0-1 0 0,-1 1 0 0 0,1-1 1 0 0,-1 1-1 0 0,1 0 0 0 0,-1-1 0 0 0,0 1 1 0 0,1 0-1 0 0,-1 0 0 0 0,0 0 1 0 0,0 0-1 0 0,0 0 0 0 0,-1 0 0 0 0,1 0 1 0 0,0 0-1 0 0,0 2 0 0 0,0-1 26 0 0,0-1 0 0 0,0 1 1 0 0,-1-1-1 0 0,1 0 0 0 0,0 1 0 0 0,-1-1 0 0 0,0 1 0 0 0,1 0 0 0 0,-1-1 1 0 0,0 1-1 0 0,0-1 0 0 0,-1 1 0 0 0,1-1 0 0 0,0 1 0 0 0,-1-1 0 0 0,0 1 1 0 0,0-1-1 0 0,1 1 0 0 0,-1-1 0 0 0,0 0 0 0 0,-1 1 0 0 0,1-1 0 0 0,0 0 1 0 0,-1 0-1 0 0,1 0 0 0 0,-1 0 0 0 0,0 0 0 0 0,0 0 0 0 0,1-1 0 0 0,-1 1 1 0 0,0 0-1 0 0,-1-1 0 0 0,1 0 0 0 0,0 1 0 0 0,0-1 0 0 0,-5 2 0 0 0,3-3 0 0 0,0 1 0 0 0,0 0 0 0 0,-1-1-1 0 0,1 0 1 0 0,0 0 0 0 0,0 0-1 0 0,-1-1 1 0 0,-4 0 0 0 0,-11-1-319 0 0,19 2 317 0 0,0 1-1 0 0,0 0 1 0 0,0-1 0 0 0,0 1-1 0 0,0 0 1 0 0,0 0-1 0 0,0 0 1 0 0,1 0 0 0 0,-1 0-1 0 0,0 0 1 0 0,1 0-1 0 0,-1 0 1 0 0,1 0 0 0 0,-1 0-1 0 0,1 0 1 0 0,-1 0 0 0 0,1 0-1 0 0,0 1 1 0 0,-1-1-1 0 0,1 0 1 0 0,0 0 0 0 0,0 0-1 0 0,0 1 1 0 0,0-1-1 0 0,0 0 1 0 0,0 0 0 0 0,0 0-1 0 0,1 2 1 0 0,-1 1 83 0 0,0 0 0 0 0,0-1 1 0 0,1 1-1 0 0,-1 0 0 0 0,1-1 0 0 0,0 1 0 0 0,0-1 1 0 0,0 1-1 0 0,3 5 0 0 0,-2-7-89 0 0,-1 1 1 0 0,1-1-1 0 0,0 0 0 0 0,0 0 1 0 0,0 0-1 0 0,1-1 0 0 0,-1 1 1 0 0,0 0-1 0 0,1-1 0 0 0,-1 1 1 0 0,1-1-1 0 0,-1 0 0 0 0,1 0 1 0 0,0 0-1 0 0,-1 0 0 0 0,1 0 1 0 0,0-1-1 0 0,0 1 0 0 0,0-1 1 0 0,-1 0-1 0 0,4 0 0 0 0,-3 0-379 0 0,1-1 0 0 0,-1 1 0 0 0,0-1 0 0 0,1 0 0 0 0,-1 0 0 0 0,0 0 0 0 0,0-1 0 0 0,0 1 0 0 0,0-1 0 0 0,5-3 0 0 0,18-9-7822 0 0,-17 11 3006 0 0</inkml:trace>
</inkml:ink>
</file>

<file path=ppt/ink/ink1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4:52.979"/>
    </inkml:context>
    <inkml:brush xml:id="br0">
      <inkml:brushProperty name="width" value="0.05" units="cm"/>
      <inkml:brushProperty name="height" value="0.05" units="cm"/>
    </inkml:brush>
  </inkml:definitions>
  <inkml:trace contextRef="#ctx0" brushRef="#br0">19 127 3332 0 0,'-3'3'1077'0'0,"1"1"-1"0"0,0 0 0 0 0,0-1 1 0 0,0 1-1 0 0,1 0 0 0 0,-1 0 1 0 0,1 0-1 0 0,0 0 0 0 0,0 0 1 0 0,0 1-1 0 0,1-1 1 0 0,-1 5-1 0 0,32-36 651 0 0,-25 15-1525 0 0,0 0 0 0 0,0 1 0 0 0,1 0 0 0 0,1 0 0 0 0,-1 0 0 0 0,16-15 0 0 0,-17 20-251 0 0,0 0 0 0 0,1 0 0 0 0,0 0 0 0 0,0 1-1 0 0,0 0 1 0 0,0 0 0 0 0,1 1 0 0 0,0 0 0 0 0,0 0 0 0 0,0 1 0 0 0,10-3-1 0 0,-17 6 52 0 0,-1-1-1 0 0,1 1 0 0 0,-1 0 0 0 0,1 0 0 0 0,-1 0 0 0 0,1 0 0 0 0,0 0 0 0 0,-1 0 0 0 0,1 0 0 0 0,-1 0 0 0 0,1 0 0 0 0,0 0 1 0 0,-1 0-1 0 0,1 0 0 0 0,-1 0 0 0 0,1 0 0 0 0,0 1 0 0 0,-1-1 0 0 0,1 0 0 0 0,-1 0 0 0 0,1 1 0 0 0,-1-1 0 0 0,1 0 0 0 0,-1 1 0 0 0,1-1 1 0 0,-1 1-1 0 0,1-1 0 0 0,-1 0 0 0 0,0 1 0 0 0,1-1 0 0 0,-1 1 0 0 0,0-1 0 0 0,1 1 0 0 0,-1-1 0 0 0,0 1 0 0 0,0 0 0 0 0,1-1 1 0 0,-1 1-1 0 0,0-1 0 0 0,0 1 0 0 0,0-1 0 0 0,0 1 0 0 0,0 0 0 0 0,0-1 0 0 0,0 1 0 0 0,0 0 0 0 0,0-1 0 0 0,0 1 0 0 0,0-1 0 0 0,0 1 1 0 0,0-1-1 0 0,0 1 0 0 0,-1 0 0 0 0,1-1 0 0 0,0 1 0 0 0,-1 0 0 0 0,-15 43 599 0 0,10-29-609 0 0,2 0 4 0 0,2-11 13 0 0,1 1 1 0 0,0-1-1 0 0,0 0 0 0 0,0 1 1 0 0,1-1-1 0 0,-1 0 0 0 0,1 7 0 0 0,1-10-24 0 0,-1 0-1 0 0,0 0 0 0 0,1 0 1 0 0,-1 0-1 0 0,1-1 0 0 0,-1 1 1 0 0,1 0-1 0 0,0 0 1 0 0,-1 0-1 0 0,1 0 0 0 0,0-1 1 0 0,-1 1-1 0 0,1 0 0 0 0,0-1 1 0 0,0 1-1 0 0,0 0 0 0 0,-1-1 1 0 0,1 1-1 0 0,0-1 0 0 0,0 0 1 0 0,0 1-1 0 0,0-1 1 0 0,0 0-1 0 0,0 1 0 0 0,0-1 1 0 0,0 0-1 0 0,0 0 0 0 0,0 0 1 0 0,0 0-1 0 0,0 0 0 0 0,0 0 1 0 0,0 0-1 0 0,0 0 0 0 0,0 0 1 0 0,0-1-1 0 0,0 1 0 0 0,0 0 1 0 0,1-1-1 0 0,4-2-287 0 0,0 1 0 0 0,-1-1 0 0 0,1 0 1 0 0,-1-1-1 0 0,0 1 0 0 0,0-1 0 0 0,0 0 0 0 0,-1 0 0 0 0,1-1 0 0 0,5-7 0 0 0,3-1-1477 0 0,-2 3-917 0 0,1 0-1 0 0,25-17 1 0 0,0 12 1523 0 0,-35 14 1441 0 0,0 1 0 0 0,0 0 0 0 0,0-1 0 0 0,0 1 0 0 0,-1 0 0 0 0,1 0 0 0 0,0 0 0 0 0,0 1 0 0 0,0-1 0 0 0,0 0 0 0 0,0 1 0 0 0,-1-1 0 0 0,1 1 0 0 0,0-1 0 0 0,0 1 0 0 0,1 1 0 0 0,-2-1-8 0 0,1 1 0 0 0,-1-1 0 0 0,0 1 0 0 0,0-1 0 0 0,-1 1 0 0 0,1-1 0 0 0,0 1 0 0 0,0 0 0 0 0,-1-1 0 0 0,1 1 0 0 0,-1 0 0 0 0,1 0 0 0 0,-1-1 0 0 0,0 1 0 0 0,0 0 0 0 0,0 0 0 0 0,0-1 0 0 0,0 1 0 0 0,0 0 0 0 0,0 0 0 0 0,-1 2 0 0 0,-9 47 1587 0 0,6-36-1452 0 0,-1 37 682 0 0,11-27-2922 0 0,-5-25 1551 0 0,-1 1 0 0 0,1-1 0 0 0,-1 1 0 0 0,1-1-1 0 0,-1 1 1 0 0,1-1 0 0 0,-1 0 0 0 0,1 1 0 0 0,-1-1 0 0 0,1 0 0 0 0,0 1 0 0 0,-1-1 0 0 0,1 0 0 0 0,-1 0 0 0 0,1 0 0 0 0,0 1-1 0 0,-1-1 1 0 0,1 0 0 0 0,0 0 0 0 0,-1 0 0 0 0,1 0 0 0 0,0 0 0 0 0,-1 0 0 0 0,1 0 0 0 0,0-1 0 0 0,-1 1 0 0 0,1 0-1 0 0,0 0 1 0 0,-1 0 0 0 0,1-1 0 0 0,-1 1 0 0 0,2-1 0 0 0</inkml:trace>
</inkml:ink>
</file>

<file path=ppt/ink/ink1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5:09.717"/>
    </inkml:context>
    <inkml:brush xml:id="br0">
      <inkml:brushProperty name="width" value="0.05" units="cm"/>
      <inkml:brushProperty name="height" value="0.05" units="cm"/>
    </inkml:brush>
  </inkml:definitions>
  <inkml:trace contextRef="#ctx0" brushRef="#br0">1094 63 1184 0 0,'-12'5'1059'0'0,"0"-1"1"0"0,0-1-1 0 0,0 0 0 0 0,-13 1 1 0 0,-95 3 2113 0 0,45-5-1507 0 0,-23 8-508 0 0,-53 3-352 0 0,124-12-773 0 0,1 2 1 0 0,0 1-1 0 0,-35 10 0 0 0,-44 6 154 0 0,90-18-190 0 0,0 1 0 0 0,0 0 1 0 0,0 1-1 0 0,1 0 0 0 0,-1 1 0 0 0,-23 13 1 0 0,34-15-25 0 0,0 0 0 0 0,0 0 1 0 0,1 1-1 0 0,-1-1 1 0 0,1 1-1 0 0,0 0 1 0 0,0-1-1 0 0,0 2 1 0 0,1-1-1 0 0,-1 0 1 0 0,-2 6-1 0 0,-5 10 96 0 0,-10 13 450 0 0,8-15-212 0 0,0 1 0 0 0,2 1 0 0 0,-16 39-1 0 0,14-29-133 0 0,9-25-145 0 0,1 0 0 0 0,0 1 0 0 0,0-1 0 0 0,0 0 1 0 0,0 1-1 0 0,1-1 0 0 0,0 1 0 0 0,0 7 0 0 0,0 7 122 0 0,-1-1 0 0 0,-1 1 0 0 0,-7 22 0 0 0,5-22 39 0 0,1-1 0 0 0,1 1-1 0 0,-1 24 1 0 0,-3 5-81 0 0,6-43-79 0 0,-1-1-1 0 0,1 1 1 0 0,0 0 0 0 0,0 0-1 0 0,1 0 1 0 0,0 0 0 0 0,0 0-1 0 0,0-1 1 0 0,1 1 0 0 0,0 0 0 0 0,0 0-1 0 0,0 0 1 0 0,4 8 0 0 0,-1-1-7 0 0,0 0 1 0 0,0-1 0 0 0,-1 1 0 0 0,2 20 0 0 0,1 7 65 0 0,-2-16-89 0 0,-2 0 1 0 0,0 1-1 0 0,-4 35 1 0 0,1-12 7 0 0,0-7 26 0 0,0-28-34 0 0,0 1 0 0 0,2-1 0 0 0,-1 1 0 0 0,2 0 0 0 0,2 14 0 0 0,0-15 5 0 0,19 59 23 0 0,15-2-256 0 0,-29-56 246 0 0,1 0 0 0 0,1-1-1 0 0,-1 0 1 0 0,2-1 0 0 0,22 18-1 0 0,-29-25-17 0 0,0-1 0 0 0,1 0-1 0 0,-1 0 1 0 0,1-1 0 0 0,0 0-1 0 0,0 0 1 0 0,1 0 0 0 0,-1-1-1 0 0,0 0 1 0 0,12 2 0 0 0,-5-1 6 0 0,1 0 0 0 0,-1 1 0 0 0,16 7 0 0 0,-17-6 4 0 0,0 0-1 0 0,0-1 0 0 0,0-1 1 0 0,0 0-1 0 0,14 1 0 0 0,111 13 597 0 0,-85-9-413 0 0,79 3 1 0 0,36-1-93 0 0,-108-4-24 0 0,102-4 0 0 0,108-8 79 0 0,-36 1-230 0 0,-158 6 145 0 0,237 8 993 0 0,-205-3-1017 0 0,121 14-70 0 0,118 18 48 0 0,234 6-91 0 0,-457-36 79 0 0,172 17-116 0 0,21 0 151 0 0,-214-19-30 0 0,309 0 19 0 0,-12 9-11 0 0,-54 7-8 0 0,-67-11-75 0 0,355 0 476 0 0,-460-12-407 0 0,558-9 341 0 0,-446-1-199 0 0,-211 7-119 0 0,-31 2 56 0 0,-1-1-1 0 0,1-2 1 0 0,49-12-1 0 0,48-13 212 0 0,-88 21-250 0 0,56-17-1 0 0,218-67 762 0 0,-255 64-804 0 0,23-6 20 0 0,-82 31-10 0 0,-1 0 0 0 0,0 0-1 0 0,0-1 1 0 0,0-1 0 0 0,-1 0 0 0 0,1 0-1 0 0,-2-1 1 0 0,1 0 0 0 0,-1-1 0 0 0,12-12-1 0 0,69-75 9 0 0,-77 80-32 0 0,0 0 0 0 0,-1-1 1 0 0,-1-1-1 0 0,14-27 0 0 0,-7 14 9 0 0,-11 16 1 0 0,-1 0-1 0 0,0 0 0 0 0,5-24 0 0 0,-1 6 0 0 0,-8 22-41 0 0,0 0 0 0 0,0-1-1 0 0,-1 0 1 0 0,-1 1-1 0 0,0-1 1 0 0,-2-20 0 0 0,1 20 37 0 0,0 0 0 0 0,1-1 0 0 0,0 1 0 0 0,1 0 0 0 0,0 0 1 0 0,3-12-1 0 0,0 5-2 0 0,-1-1 0 0 0,-1 1 0 0 0,-1-1 0 0 0,-1-30 0 0 0,0 22-8 0 0,-1 22-17 0 0,0-1-1 0 0,-1 0 1 0 0,1 1-1 0 0,-1-1 1 0 0,0 1-1 0 0,0 0 1 0 0,-1 0 0 0 0,1-1-1 0 0,-6-5 1 0 0,-10-25 49 0 0,0-7 10 0 0,8 10 3 0 0,7 21-53 0 0,-1 1 1 0 0,1-1-1 0 0,-2 1 0 0 0,0 0 0 0 0,0 0 0 0 0,-1 1 1 0 0,0-1-1 0 0,-9-10 0 0 0,5 10-17 0 0,-3-5-16 0 0,-2 0 1 0 0,1 1 0 0 0,-2 1 0 0 0,-30-23-1 0 0,-2 10 24 0 0,-1 1 1 0 0,-1 2-1 0 0,-1 3 0 0 0,-1 2 0 0 0,-102-23 0 0 0,85 31-74 0 0,-2 3-1 0 0,-129 2 1 0 0,-85-8-79 0 0,-90 3 267 0 0,1-1 189 0 0,168 1-145 0 0,124 4-87 0 0,-121 5-1 0 0,-193-2 311 0 0,313-1-394 0 0,-630-24 404 0 0,271 1-244 0 0,69 2-25 0 0,95-3 23 0 0,115 8-70 0 0,-214-1-24 0 0,60 5 21 0 0,89 3-40 0 0,-134-14-131 0 0,300 22 91 0 0,-73 2-1 0 0,-3 1 97 0 0,-166-5-159 0 0,207 6 15 0 0,1 4 1 0 0,-116 19-1 0 0,139-13 64 0 0,-61 3-57 0 0,-103 14-439 0 0,188-16 548 0 0,-9 2 63 0 0,0-3 1 0 0,-70 1 0 0 0,127-9-148 0 0,-4-1-22 0 0,1 1 0 0 0,-1-1 1 0 0,1 1-1 0 0,-1 0 0 0 0,0 1 1 0 0,1-1-1 0 0,-9 3 0 0 0,-32 10-4481 0 0,25-11-6348 0 0,12-2 4926 0 0</inkml:trace>
</inkml:ink>
</file>

<file path=ppt/ink/ink1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5:57.801"/>
    </inkml:context>
    <inkml:brush xml:id="br0">
      <inkml:brushProperty name="width" value="0.05" units="cm"/>
      <inkml:brushProperty name="height" value="0.05" units="cm"/>
      <inkml:brushProperty name="color" value="#008C3A"/>
    </inkml:brush>
  </inkml:definitions>
  <inkml:trace contextRef="#ctx0" brushRef="#br0">1 107 5104 0 0,'-1'-7'6260'0'0,"2"-16"-1751"0"0,-1 23-4497 0 0,-1 0 0 0 0,1-1 0 0 0,0 1 0 0 0,0 0 0 0 0,0-1 0 0 0,0 1 0 0 0,0 0 0 0 0,0 0 1 0 0,0-1-1 0 0,0 1 0 0 0,0 0 0 0 0,1-1 0 0 0,-1 1 0 0 0,0 0 0 0 0,0-1 0 0 0,0 1 0 0 0,0 0 1 0 0,0 0-1 0 0,0-1 0 0 0,1 1 0 0 0,-1 0 0 0 0,0 0 0 0 0,0-1 0 0 0,0 1 0 0 0,1 0 0 0 0,-1 0 0 0 0,0 0 1 0 0,0-1-1 0 0,1 1 0 0 0,-1 0 0 0 0,0 0 0 0 0,0 0 0 0 0,1 0 0 0 0,-1 0 0 0 0,0-1 0 0 0,1 1 1 0 0,-1 0-1 0 0,0 0 0 0 0,0 0 0 0 0,1 0 0 0 0,-1 0 0 0 0,0 0 0 0 0,1 0 0 0 0,-1 0 0 0 0,1 0 1 0 0,1 2 110 0 0,0 0 0 0 0,1 0 1 0 0,-1 1-1 0 0,0-1 0 0 0,0 0 1 0 0,-1 1-1 0 0,1-1 1 0 0,-1 1-1 0 0,1 0 0 0 0,-1-1 1 0 0,0 1-1 0 0,0 0 1 0 0,1 3-1 0 0,12 42 936 0 0,32 126 578 0 0,1-34-781 0 0,-44-128-789 0 0,-2-10-58 0 0,-1 1 1 0 0,1-1-1 0 0,0 1 1 0 0,-1-1-1 0 0,1 1 1 0 0,0-1-1 0 0,1 1 1 0 0,-1-1-1 0 0,0 0 1 0 0,1 0-1 0 0,-1 1 1 0 0,3 1-1 0 0,-4-4 11 0 0,0 0-1 0 0,1 0 0 0 0,-1 1 0 0 0,0-1 0 0 0,1 0 0 0 0,-1 0 0 0 0,1 1 1 0 0,-1-1-1 0 0,0 0 0 0 0,1 0 0 0 0,-1 0 0 0 0,1 0 0 0 0,-1 0 1 0 0,1 0-1 0 0,-1 0 0 0 0,0 0 0 0 0,1 0 0 0 0,-1 0 0 0 0,1 0 1 0 0,-1 0-1 0 0,1 0 0 0 0,-1 0 0 0 0,1 0 0 0 0,-1 0 0 0 0,0-1 1 0 0,1 1-1 0 0,-1 0 0 0 0,1 0 0 0 0,-1 0 0 0 0,0-1 0 0 0,1 1 1 0 0,-1 0-1 0 0,0-1 0 0 0,1 1 0 0 0,-1 0 0 0 0,0 0 0 0 0,1-1 1 0 0,-1 0-1 0 0,14-24 126 0 0,-2-30-572 0 0,-10 42 373 0 0,0 1 0 0 0,1-1 0 0 0,1 1 0 0 0,0 0 0 0 0,6-12 0 0 0,-8 17-7 0 0,6-12-88 0 0,0 0 0 0 0,1 1 1 0 0,1 0-1 0 0,18-25 0 0 0,17 156-202 0 0,5-3 1622 0 0,-48-106-1343 0 0,7 10 542 0 0,3-30 50 0 0,7-43-391 0 0,-15 45-132 0 0,0 0 0 0 0,0 0 0 0 0,11-20 0 0 0,-3 8-45 0 0,0-1 0 0 0,-2-1 0 0 0,12-52-1 0 0,2-8-50 0 0,-20 64-38 0 0,2-10-83 0 0,1 31-745 0 0,4 17-1065 0 0,-9-4-1754 0 0</inkml:trace>
</inkml:ink>
</file>

<file path=ppt/ink/ink1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5:58.434"/>
    </inkml:context>
    <inkml:brush xml:id="br0">
      <inkml:brushProperty name="width" value="0.05" units="cm"/>
      <inkml:brushProperty name="height" value="0.05" units="cm"/>
      <inkml:brushProperty name="color" value="#008C3A"/>
    </inkml:brush>
  </inkml:definitions>
  <inkml:trace contextRef="#ctx0" brushRef="#br0">13 1 2920 0 0,'1'3'9743'0'0,"-1"5"-5057"0"0,4 35-3337 0 0,-4-40-1660 0 0,-4 19 1057 0 0,-1-19-3412 0 0,-3-2-4074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27.379"/>
    </inkml:context>
    <inkml:brush xml:id="br0">
      <inkml:brushProperty name="width" value="0.05" units="cm"/>
      <inkml:brushProperty name="height" value="0.05" units="cm"/>
    </inkml:brush>
  </inkml:definitions>
  <inkml:trace contextRef="#ctx0" brushRef="#br0">12 326 1316 0 0,'0'7'10566'0'0,"1"7"-7417"0"0,3-1-2646 0 0,-1-1 0 0 0,0 1 0 0 0,-1 0 0 0 0,0 0 0 0 0,-1 0 0 0 0,0 0 0 0 0,-3 22 1 0 0,4 34 220 0 0,2 1-409 0 0,-3-52-82 0 0,-1-16 35 0 0,0-6 141 0 0,0-7-513 0 0,-2 0 0 0 0,0 0 0 0 0,-6-20 0 0 0,-3-19-144 0 0,6 8 65 0 0,1 0-1 0 0,2-1 0 0 0,3 0 1 0 0,1 1-1 0 0,2-1 0 0 0,14-66 1 0 0,-10 64-382 0 0,-7 36 414 0 0,0 0-1 0 0,1-1 1 0 0,0 1 0 0 0,6-14 0 0 0,-7 20 46 0 0,1-1 0 0 0,0 1-1 0 0,0 0 1 0 0,0 0 0 0 0,0 0-1 0 0,0 1 1 0 0,1-1 0 0 0,-1 1 0 0 0,1-1-1 0 0,0 1 1 0 0,0 0 0 0 0,0 0 0 0 0,0 0-1 0 0,0 0 1 0 0,7-2 0 0 0,-9 3 94 0 0,0 1 0 0 0,0 0 1 0 0,1 0-1 0 0,-1 0 0 0 0,0 0 0 0 0,0 1 1 0 0,1-1-1 0 0,-1 0 0 0 0,0 0 0 0 0,0 1 1 0 0,0-1-1 0 0,0 1 0 0 0,0-1 0 0 0,1 1 1 0 0,-1-1-1 0 0,0 1 0 0 0,0 0 0 0 0,0-1 1 0 0,0 1-1 0 0,0 0 0 0 0,-1 0 0 0 0,1 0 1 0 0,0 0-1 0 0,0 0 0 0 0,-1 0 0 0 0,1 0 0 0 0,0 0 1 0 0,-1 0-1 0 0,1 0 0 0 0,-1 0 0 0 0,1 0 1 0 0,-1 2-1 0 0,18 44-326 0 0,-17-44 331 0 0,4 16 153 0 0,0 0-1 0 0,-2 0 0 0 0,0 1 1 0 0,-1-1-1 0 0,-2 28 0 0 0,-1-38 40 0 0,-2 0-1 0 0,1-1 1 0 0,-1 1-1 0 0,0-1 1 0 0,-1 1-1 0 0,0-1 1 0 0,-1 0-1 0 0,1 0 1 0 0,-1-1-1 0 0,-1 1 1 0 0,1-1-1 0 0,-1-1 1 0 0,-1 1-1 0 0,1-1 1 0 0,-10 7-1 0 0,14-11-142 0 0,1-1-1 0 0,0 0 1 0 0,-1 0 0 0 0,1-1-1 0 0,-1 1 1 0 0,1 0-1 0 0,-1 0 1 0 0,1-1 0 0 0,-1 1-1 0 0,0-1 1 0 0,1 1-1 0 0,-1-1 1 0 0,0 0 0 0 0,1 1-1 0 0,-3-1 1 0 0,-4-7-2558 0 0,6-8-7212 0 0</inkml:trace>
</inkml:ink>
</file>

<file path=ppt/ink/ink1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5:58.635"/>
    </inkml:context>
    <inkml:brush xml:id="br0">
      <inkml:brushProperty name="width" value="0.05" units="cm"/>
      <inkml:brushProperty name="height" value="0.05" units="cm"/>
      <inkml:brushProperty name="color" value="#008C3A"/>
    </inkml:brush>
  </inkml:definitions>
  <inkml:trace contextRef="#ctx0" brushRef="#br0">14 33 1528 0 0,'-4'-10'9309'0'0,"4"9"-8485"0"0,0-3 216 0 0,-5 0 80 0 0,5 0-196 0 0,-4 0-204 0 0,4 2-232 0 0,0 0-300 0 0,0 0-296 0 0,4 2-2788 0 0,1 2 612 0 0</inkml:trace>
</inkml:ink>
</file>

<file path=ppt/ink/ink1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5:59.227"/>
    </inkml:context>
    <inkml:brush xml:id="br0">
      <inkml:brushProperty name="width" value="0.05" units="cm"/>
      <inkml:brushProperty name="height" value="0.05" units="cm"/>
      <inkml:brushProperty name="color" value="#008C3A"/>
    </inkml:brush>
  </inkml:definitions>
  <inkml:trace contextRef="#ctx0" brushRef="#br0">22 8 2300 0 0,'2'-8'8538'0'0,"8"13"-5150"0"0,4 18-2653 0 0,-10-4 90 0 0,-2 1 1 0 0,0 0 0 0 0,-1-1 0 0 0,0 1-1 0 0,-4 27 1 0 0,-21 100 961 0 0,15-100-1658 0 0,-4-3-26 0 0,11-41-864 0 0,-4 12 1568 0 0</inkml:trace>
</inkml:ink>
</file>

<file path=ppt/ink/ink1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5:59.739"/>
    </inkml:context>
    <inkml:brush xml:id="br0">
      <inkml:brushProperty name="width" value="0.05" units="cm"/>
      <inkml:brushProperty name="height" value="0.05" units="cm"/>
      <inkml:brushProperty name="color" value="#008C3A"/>
    </inkml:brush>
  </inkml:definitions>
  <inkml:trace contextRef="#ctx0" brushRef="#br0">77 0 1160 0 0,'0'0'2958'0'0,"2"12"3951"0"0,1 15-4295 0 0,-5 7-734 0 0,-1 0 0 0 0,-11 46 0 0 0,-4 35-370 0 0,12-46-797 0 0,-5 106-516 0 0,5-152-1448 0 0,-3-19-2442 0 0,-4-10-3910 0 0</inkml:trace>
</inkml:ink>
</file>

<file path=ppt/ink/ink1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01.012"/>
    </inkml:context>
    <inkml:brush xml:id="br0">
      <inkml:brushProperty name="width" value="0.05" units="cm"/>
      <inkml:brushProperty name="height" value="0.05" units="cm"/>
      <inkml:brushProperty name="color" value="#008C3A"/>
    </inkml:brush>
  </inkml:definitions>
  <inkml:trace contextRef="#ctx0" brushRef="#br0">66 5 2672 0 0,'-5'-5'8836'0'0,"-7"7"-6449"0"0,-8 10-1593 0 0,16-6-628 0 0,1 0 0 0 0,-1 0 0 0 0,1 0 0 0 0,1 1 0 0 0,-1 0 0 0 0,1-1 0 0 0,0 1 0 0 0,0 0 0 0 0,1 0 0 0 0,0 0 1 0 0,0 8-1 0 0,1-10-93 0 0,-1-1 1 0 0,1 1 0 0 0,0-1-1 0 0,1 1 1 0 0,-1-1 0 0 0,1 1-1 0 0,0-1 1 0 0,0 1-1 0 0,0-1 1 0 0,1 0 0 0 0,-1 1-1 0 0,1-1 1 0 0,0 0 0 0 0,1 0-1 0 0,-1 0 1 0 0,1 0 0 0 0,-1-1-1 0 0,5 5 1 0 0,-5-7-56 0 0,-1 0 0 0 0,0 0 0 0 0,1-1 0 0 0,-1 1-1 0 0,0 0 1 0 0,1-1 0 0 0,-1 1 0 0 0,1-1 0 0 0,-1 0 0 0 0,1 1 0 0 0,-1-1 0 0 0,1 0 0 0 0,-1 0-1 0 0,1 0 1 0 0,0 0 0 0 0,-1 0 0 0 0,1-1 0 0 0,-1 1 0 0 0,1 0 0 0 0,-1-1 0 0 0,1 1-1 0 0,-1-1 1 0 0,0 1 0 0 0,1-1 0 0 0,-1 0 0 0 0,1 1 0 0 0,-1-1 0 0 0,0 0 0 0 0,0 0 0 0 0,0 0-1 0 0,1 0 1 0 0,-1 0 0 0 0,0 0 0 0 0,0 0 0 0 0,0-1 0 0 0,0-1 0 0 0,8-7-250 0 0,0-1 1 0 0,-2 0-1 0 0,9-14 1 0 0,-8 11-306 0 0,-3 6 376 0 0,0 0 0 0 0,-1 0 0 0 0,0 0 0 0 0,-1-1 0 0 0,0 0 0 0 0,0 1 0 0 0,2-11 0 0 0,-5 19 137 0 0,4 40 1363 0 0,-3-24-888 0 0,1 1 0 0 0,1-1 0 0 0,0 0 0 0 0,10 29 0 0 0,-7-24-264 0 0,3-6-810 0 0,-9-15 375 0 0,0 0 0 0 0,1 0 1 0 0,-1 0-1 0 0,0 0 0 0 0,1 0 0 0 0,-1 0 0 0 0,0 0 1 0 0,1 0-1 0 0,-1 0 0 0 0,1 0 0 0 0,-1 0 0 0 0,0-1 1 0 0,1 1-1 0 0,-1 0 0 0 0,0 0 0 0 0,0 0 0 0 0,1 0 0 0 0,-1-1 1 0 0,0 1-1 0 0,3-3-2726 0 0,-3 2 2726 0 0,0 1 0 0 0,0 0 1 0 0,0-1-1 0 0,0 1 0 0 0,0 0 0 0 0,0-1 0 0 0,0 0 1 0 0</inkml:trace>
</inkml:ink>
</file>

<file path=ppt/ink/ink1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01.555"/>
    </inkml:context>
    <inkml:brush xml:id="br0">
      <inkml:brushProperty name="width" value="0.05" units="cm"/>
      <inkml:brushProperty name="height" value="0.05" units="cm"/>
      <inkml:brushProperty name="color" value="#008C3A"/>
    </inkml:brush>
  </inkml:definitions>
  <inkml:trace contextRef="#ctx0" brushRef="#br0">68 0 628 0 0,'6'2'13618'0'0,"-6"16"-12886"0"0,5 20 701 0 0,-1 1-1 0 0,-2-1 0 0 0,-6 73 1 0 0,0-54-818 0 0,-22 100-1 0 0,21-134-1396 0 0,-9 26-1546 0 0,12-47 1184 0 0,0 1 1 0 0,1 0 0 0 0,-1-1 0 0 0,0 1-1 0 0,0-1 1 0 0,-1 1 0 0 0,1-1 0 0 0,0 0-1 0 0,-3 2 1 0 0,-4 0-5499 0 0</inkml:trace>
</inkml:ink>
</file>

<file path=ppt/ink/ink1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02.285"/>
    </inkml:context>
    <inkml:brush xml:id="br0">
      <inkml:brushProperty name="width" value="0.05" units="cm"/>
      <inkml:brushProperty name="height" value="0.05" units="cm"/>
      <inkml:brushProperty name="color" value="#008C3A"/>
    </inkml:brush>
  </inkml:definitions>
  <inkml:trace contextRef="#ctx0" brushRef="#br0">162 1 848 0 0,'-4'-1'11417'0'0,"-13"6"-9115"0"0,-17 7-2290 0 0,20-7 201 0 0,2 1-1 0 0,-1 1 0 0 0,1 0 1 0 0,0 1-1 0 0,-19 16 0 0 0,30-23-188 0 0,0 0 0 0 0,0 0 0 0 0,0 0-1 0 0,0 0 1 0 0,0 0 0 0 0,0 1 0 0 0,0-1 0 0 0,1 0-1 0 0,-1 0 1 0 0,0 1 0 0 0,1-1 0 0 0,-1 0-1 0 0,1 1 1 0 0,0-1 0 0 0,-1 1 0 0 0,1-1-1 0 0,0 1 1 0 0,0-1 0 0 0,0 0 0 0 0,0 1-1 0 0,0-1 1 0 0,0 1 0 0 0,0-1 0 0 0,0 1-1 0 0,1-1 1 0 0,-1 0 0 0 0,1 1 0 0 0,-1-1-1 0 0,1 1 1 0 0,-1-1 0 0 0,1 0 0 0 0,0 0-1 0 0,-1 1 1 0 0,1-1 0 0 0,0 0 0 0 0,0 0-1 0 0,0 0 1 0 0,0 0 0 0 0,0 0 0 0 0,0 0-1 0 0,1 0 1 0 0,-1 0 0 0 0,0-1 0 0 0,0 1 0 0 0,2 0-1 0 0,9 7 164 0 0,0-1 0 0 0,0-1-1 0 0,24 9 1 0 0,-22-10 26 0 0,-12-4-209 0 0,1 0-1 0 0,-1 0 1 0 0,0 0 0 0 0,1 0 0 0 0,-1 0 0 0 0,0 0 0 0 0,1 1 0 0 0,-1-1 0 0 0,0 1 0 0 0,0-1 0 0 0,0 1 0 0 0,0 0-1 0 0,-1 0 1 0 0,1 0 0 0 0,0 0 0 0 0,-1 0 0 0 0,1 0 0 0 0,-1 0 0 0 0,0 1 0 0 0,0-1 0 0 0,0 0 0 0 0,0 1 0 0 0,0-1 0 0 0,0 1-1 0 0,-1-1 1 0 0,1 1 0 0 0,-1 0 0 0 0,0-1 0 0 0,0 1 0 0 0,0-1 0 0 0,0 1 0 0 0,0-1 0 0 0,0 1 0 0 0,-1 0 0 0 0,1-1-1 0 0,-2 4 1 0 0,0-3 17 0 0,1 1-1 0 0,-1-1 0 0 0,-1 1 1 0 0,1-1-1 0 0,0 1 0 0 0,-1-1 0 0 0,0 0 1 0 0,0 0-1 0 0,0-1 0 0 0,0 1 1 0 0,0-1-1 0 0,0 1 0 0 0,-1-1 0 0 0,1 0 1 0 0,-1 0-1 0 0,0 0 0 0 0,1-1 1 0 0,-1 1-1 0 0,0-1 0 0 0,0 0 0 0 0,0 0 1 0 0,-7 0-1 0 0,-35-4 638 0 0,26-8-2785 0 0,19 11 1793 0 0,1-1 0 0 0,-1 0 1 0 0,1 1-1 0 0,0-1 0 0 0,-1 0 0 0 0,1 0 0 0 0,0 1 1 0 0,0-1-1 0 0,-1 0 0 0 0,1 0 0 0 0,0 1 0 0 0,0-1 0 0 0,0 0 1 0 0,0 0-1 0 0,0 0 0 0 0,0 1 0 0 0,0-1 0 0 0,0 0 1 0 0,0 0-1 0 0,1 1 0 0 0,-1-1 0 0 0,0 0 0 0 0,0 0 0 0 0,1 1 1 0 0,0-2-1 0 0</inkml:trace>
</inkml:ink>
</file>

<file path=ppt/ink/ink1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02.781"/>
    </inkml:context>
    <inkml:brush xml:id="br0">
      <inkml:brushProperty name="width" value="0.05" units="cm"/>
      <inkml:brushProperty name="height" value="0.05" units="cm"/>
      <inkml:brushProperty name="color" value="#008C3A"/>
    </inkml:brush>
  </inkml:definitions>
  <inkml:trace contextRef="#ctx0" brushRef="#br0">59 70 5869 0 0,'-7'8'6224'0'0,"-6"25"-2939"0"0,1 24-672 0 0,12-55-2563 0 0,0 0 1 0 0,0-1-1 0 0,0 1 1 0 0,1 0-1 0 0,-1 0 1 0 0,0-1-1 0 0,1 1 1 0 0,-1 0-1 0 0,1 0 1 0 0,0-1-1 0 0,-1 1 1 0 0,1-1-1 0 0,0 1 0 0 0,0-1 1 0 0,0 1-1 0 0,0-1 1 0 0,0 1-1 0 0,0-1 1 0 0,1 0-1 0 0,-1 0 1 0 0,0 0-1 0 0,1 1 1 0 0,-1-1-1 0 0,1 0 1 0 0,-1-1-1 0 0,1 1 0 0 0,-1 0 1 0 0,1 0-1 0 0,0-1 1 0 0,-1 1-1 0 0,1-1 1 0 0,0 1-1 0 0,-1-1 1 0 0,1 0-1 0 0,0 0 1 0 0,0 1-1 0 0,-1-1 1 0 0,1-1-1 0 0,0 1 0 0 0,0 0 1 0 0,-1 0-1 0 0,1-1 1 0 0,0 1-1 0 0,2-1 1 0 0,2-1-35 0 0,0 1 0 0 0,0-1 0 0 0,0 0 0 0 0,0 0 0 0 0,-1 0 0 0 0,1-1 0 0 0,0 0 0 0 0,-1 0 0 0 0,0 0 0 0 0,0-1 0 0 0,9-8 0 0 0,-11 7-157 0 0,1 1 0 0 0,-1-1 1 0 0,-1 0-1 0 0,1 0 0 0 0,-1-1 0 0 0,1 1 1 0 0,-2-1-1 0 0,1 1 0 0 0,-1-1 0 0 0,1 1 1 0 0,-1-1-1 0 0,-1 0 0 0 0,1 0 0 0 0,-1 1 1 0 0,0-1-1 0 0,-1 0 0 0 0,1 0 0 0 0,-1 1 1 0 0,-2-7-1 0 0,3 9 93 0 0,-1 0 1 0 0,0 0-1 0 0,0 0 0 0 0,-1 0 1 0 0,1 1-1 0 0,0-1 0 0 0,-1 0 0 0 0,0 1 1 0 0,1 0-1 0 0,-1-1 0 0 0,0 1 1 0 0,0 0-1 0 0,-1 0 0 0 0,1 0 1 0 0,0 0-1 0 0,-1 0 0 0 0,1 0 0 0 0,-1 1 1 0 0,1-1-1 0 0,-1 1 0 0 0,0 0 1 0 0,0 0-1 0 0,0 0 0 0 0,0 0 1 0 0,1 0-1 0 0,-1 1 0 0 0,0-1 0 0 0,0 1 1 0 0,0 0-1 0 0,0 0 0 0 0,0 0 1 0 0,0 0-1 0 0,0 0 0 0 0,0 1 1 0 0,0-1-1 0 0,0 1 0 0 0,0 0 0 0 0,-4 1 1 0 0,0 1-176 0 0,1 0 1 0 0,-1 0-1 0 0,1 0 0 0 0,0 1 1 0 0,-1-1-1 0 0,-5 6 0 0 0,-16 15-7664 0 0,25-22 6718 0 0,-2 2-3415 0 0</inkml:trace>
</inkml:ink>
</file>

<file path=ppt/ink/ink1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03.836"/>
    </inkml:context>
    <inkml:brush xml:id="br0">
      <inkml:brushProperty name="width" value="0.05" units="cm"/>
      <inkml:brushProperty name="height" value="0.05" units="cm"/>
      <inkml:brushProperty name="color" value="#008C3A"/>
    </inkml:brush>
  </inkml:definitions>
  <inkml:trace contextRef="#ctx0" brushRef="#br0">1 250 1160 0 0,'1'-4'11242'0'0,"4"-4"-5160"0"0,2-5-3584 0 0,17-33-5048 0 0,-16 30 3885 0 0,0-1-1370 0 0,1 1 0 0 0,1 1 0 0 0,0-1 0 0 0,1 2 0 0 0,1-1 0 0 0,14-13 0 0 0,-21 23 39 0 0,0 1 0 0 0,1 0 0 0 0,-1 1 0 0 0,1-1 0 0 0,0 1 0 0 0,0 0 0 0 0,0 1 0 0 0,0-1 0 0 0,1 1-1 0 0,-1 0 1 0 0,1 1 0 0 0,-1-1 0 0 0,10 1 0 0 0,-13 0 0 0 0,-1 1 1 0 0,1-1-1 0 0,0 1 1 0 0,-1 0-1 0 0,1 0 0 0 0,0 0 1 0 0,-1 0-1 0 0,1 1 1 0 0,0-1-1 0 0,-1 1 0 0 0,1 0 1 0 0,-1-1-1 0 0,1 1 1 0 0,-1 0-1 0 0,1 1 0 0 0,-1-1 1 0 0,0 0-1 0 0,1 1 1 0 0,-1-1-1 0 0,0 1 0 0 0,0 0 1 0 0,0 0-1 0 0,0-1 0 0 0,-1 1 1 0 0,1 1-1 0 0,0-1 1 0 0,-1 0-1 0 0,1 0 0 0 0,-1 0 1 0 0,0 1-1 0 0,0-1 1 0 0,0 1-1 0 0,0-1 0 0 0,0 1 1 0 0,0 2-1 0 0,1 11 198 0 0,-1 1 0 0 0,-1-1-1 0 0,0 0 1 0 0,-1 1 0 0 0,-1-1 0 0 0,-5 24-1 0 0,6-6-48 0 0,7-30-1810 0 0,6-20-2613 0 0,-8 6-1311 0 0,1 1-2551 0 0</inkml:trace>
</inkml:ink>
</file>

<file path=ppt/ink/ink1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04.398"/>
    </inkml:context>
    <inkml:brush xml:id="br0">
      <inkml:brushProperty name="width" value="0.05" units="cm"/>
      <inkml:brushProperty name="height" value="0.05" units="cm"/>
      <inkml:brushProperty name="color" value="#008C3A"/>
    </inkml:brush>
  </inkml:definitions>
  <inkml:trace contextRef="#ctx0" brushRef="#br0">25 69 1436 0 0,'18'0'8659'0'0,"1"-1"-4071"0"0,-9 1-4036 0 0,1 0 0 0 0,0-2 0 0 0,0 1 0 0 0,-1-1 0 0 0,1-1 0 0 0,11-4 0 0 0,-22 7-556 0 0,0 0 1 0 0,0 0-1 0 0,1 0 1 0 0,-1 0-1 0 0,0 0 0 0 0,1 0 1 0 0,-1 0-1 0 0,0-1 1 0 0,0 1-1 0 0,1 0 0 0 0,-1 0 1 0 0,0 0-1 0 0,0 0 0 0 0,0-1 1 0 0,1 1-1 0 0,-1 0 1 0 0,0 0-1 0 0,0-1 0 0 0,0 1 1 0 0,0 0-1 0 0,1 0 1 0 0,-1-1-1 0 0,0 1 0 0 0,0 0 1 0 0,0 0-1 0 0,0-1 1 0 0,0 1-1 0 0,0 0 0 0 0,0-1 1 0 0,0 1-1 0 0,0 0 0 0 0,0 0 1 0 0,0-1-1 0 0,0 1 1 0 0,0 0-1 0 0,0-1 0 0 0,0 1 1 0 0,0 0-1 0 0,0 0 1 0 0,0-1-1 0 0,-12-11-306 0 0,-23-9-373 0 0,31 19 596 0 0,2 1 63 0 0,0 0 1 0 0,0 0-1 0 0,0 0 0 0 0,0 0 1 0 0,0 0-1 0 0,0 1 0 0 0,0-1 1 0 0,-1 1-1 0 0,1-1 1 0 0,0 1-1 0 0,0 0 0 0 0,-1 0 1 0 0,1 0-1 0 0,0 0 0 0 0,-1 0 1 0 0,1 0-1 0 0,0 1 0 0 0,0-1 1 0 0,0 1-1 0 0,-1 0 1 0 0,1-1-1 0 0,0 1 0 0 0,0 0 1 0 0,-3 2-1 0 0,2 0 123 0 0,0-1-1 0 0,0 1 1 0 0,0 1-1 0 0,0-1 1 0 0,1 0-1 0 0,-1 1 1 0 0,1-1-1 0 0,0 1 1 0 0,0 0-1 0 0,0 0 1 0 0,0 0 0 0 0,-1 6-1 0 0,0-3 42 0 0,1 2-1 0 0,0-1 0 0 0,0 0 1 0 0,1 0-1 0 0,0 0 1 0 0,1 1-1 0 0,-1-1 1 0 0,2 0-1 0 0,-1 1 0 0 0,1-1 1 0 0,1 0-1 0 0,-1 0 1 0 0,5 14-1 0 0,-5-20-141 0 0,0 0 0 0 0,0-1 0 0 0,1 1 0 0 0,-1-1-1 0 0,0 1 1 0 0,0-1 0 0 0,1 1 0 0 0,-1-1 0 0 0,1 0 0 0 0,-1 0-1 0 0,1 0 1 0 0,-1 0 0 0 0,1 0 0 0 0,0 0 0 0 0,0 0 0 0 0,-1 0-1 0 0,1-1 1 0 0,0 1 0 0 0,0-1 0 0 0,0 1 0 0 0,0-1 0 0 0,0 0-1 0 0,0 1 1 0 0,-1-1 0 0 0,1 0 0 0 0,0 0 0 0 0,0-1 0 0 0,0 1-1 0 0,0 0 1 0 0,0-1 0 0 0,0 1 0 0 0,0-1 0 0 0,2-1 0 0 0,30-14-2892 0 0,-9-5-5882 0 0,-16 13 2006 0 0</inkml:trace>
</inkml:ink>
</file>

<file path=ppt/ink/ink1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05.015"/>
    </inkml:context>
    <inkml:brush xml:id="br0">
      <inkml:brushProperty name="width" value="0.05" units="cm"/>
      <inkml:brushProperty name="height" value="0.05" units="cm"/>
      <inkml:brushProperty name="color" value="#008C3A"/>
    </inkml:brush>
  </inkml:definitions>
  <inkml:trace contextRef="#ctx0" brushRef="#br0">36 111 3892 0 0,'0'0'10742'0'0,"24"0"-8346"0"0,-9 0-2129 0 0,-1 0-1 0 0,1-1 1 0 0,-1 0 0 0 0,1-1 0 0 0,-1-1 0 0 0,0 0 0 0 0,0-1 0 0 0,0-1 0 0 0,18-9 0 0 0,-30 14-313 0 0,0-1 0 0 0,-1 0 0 0 0,1 0-1 0 0,-1 0 1 0 0,1 0 0 0 0,-1 0 0 0 0,0 0 0 0 0,1-1-1 0 0,-1 1 1 0 0,0 0 0 0 0,0 0 0 0 0,0-1 0 0 0,0 1 0 0 0,0-1-1 0 0,0 1 1 0 0,0-1 0 0 0,-1 0 0 0 0,1 1 0 0 0,-1-1-1 0 0,1 0 1 0 0,-1 1 0 0 0,1-1 0 0 0,-1 0 0 0 0,0 1 0 0 0,0-1-1 0 0,0 0 1 0 0,0 0 0 0 0,0 1 0 0 0,0-1 0 0 0,0 0-1 0 0,-1 0 1 0 0,1 1 0 0 0,-1-1 0 0 0,1 0 0 0 0,-1 1 0 0 0,0-1-1 0 0,1 0 1 0 0,-1 1 0 0 0,0-1 0 0 0,0 1 0 0 0,0 0-1 0 0,0-1 1 0 0,0 1 0 0 0,-1 0 0 0 0,1-1 0 0 0,0 1 0 0 0,-1 0-1 0 0,1 0 1 0 0,0 0 0 0 0,-1 0 0 0 0,1 0 0 0 0,-1 1-1 0 0,0-1 1 0 0,1 0 0 0 0,-1 1 0 0 0,0-1 0 0 0,1 1 0 0 0,-1 0-1 0 0,-2-1 1 0 0,-10 3 197 0 0,0 1-1 0 0,1 1 0 0 0,0 0 1 0 0,0 0-1 0 0,0 2 0 0 0,0-1 1 0 0,1 2-1 0 0,-13 8 0 0 0,-9 3 299 0 0,32-17-395 0 0,-1 0 0 0 0,0 1 0 0 0,0-1 1 0 0,1 1-1 0 0,-1-1 0 0 0,1 1 0 0 0,-1 0 0 0 0,1 0 1 0 0,0 0-1 0 0,0 1 0 0 0,0-1 0 0 0,0 0 0 0 0,0 1 1 0 0,0-1-1 0 0,1 1 0 0 0,-1 0 0 0 0,1 0 0 0 0,0-1 1 0 0,-1 1-1 0 0,1 0 0 0 0,1 0 0 0 0,-2 4 0 0 0,2-2 26 0 0,0-1 0 0 0,1 0 0 0 0,-1 0-1 0 0,1 0 1 0 0,0 0 0 0 0,0 0 0 0 0,0 0-1 0 0,1 0 1 0 0,-1 0 0 0 0,1-1 0 0 0,0 1-1 0 0,0 0 1 0 0,0-1 0 0 0,6 6 0 0 0,-3-2-244 0 0,0-1-1 0 0,1 1 1 0 0,0-2 0 0 0,0 1 0 0 0,1-1 0 0 0,0 0 0 0 0,0 0 0 0 0,0-1 0 0 0,0 1 0 0 0,1-2 0 0 0,-1 1-1 0 0,1-1 1 0 0,0 0 0 0 0,0-1 0 0 0,0 0 0 0 0,12 2 0 0 0,2-10-6607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28.936"/>
    </inkml:context>
    <inkml:brush xml:id="br0">
      <inkml:brushProperty name="width" value="0.05" units="cm"/>
      <inkml:brushProperty name="height" value="0.05" units="cm"/>
    </inkml:brush>
  </inkml:definitions>
  <inkml:trace contextRef="#ctx0" brushRef="#br0">0 52 584 0 0,'2'-4'7920'0'0,"3"-5"-4308"0"0,11-15-675 0 0,-6 20-2432 0 0,18-6-212 0 0,-27 10-260 0 0,-1 0 0 0 0,1 0 0 0 0,0 0 0 0 0,-1 0 0 0 0,1 0 0 0 0,0 0 0 0 0,-1 0 0 0 0,1 0 1 0 0,-1 0-1 0 0,1 1 0 0 0,0-1 0 0 0,-1 0 0 0 0,1 0 0 0 0,-1 1 0 0 0,1-1 0 0 0,-1 0 0 0 0,1 1 0 0 0,-1-1 0 0 0,1 1 0 0 0,-1-1 0 0 0,1 0 1 0 0,-1 1-1 0 0,1-1 0 0 0,-1 1 0 0 0,0-1 0 0 0,1 1 0 0 0,-1 0 0 0 0,0-1 0 0 0,1 1 0 0 0,-1-1 0 0 0,0 1 0 0 0,0-1 0 0 0,0 1 0 0 0,1 0 1 0 0,-1-1-1 0 0,0 1 0 0 0,0 0 0 0 0,0-1 0 0 0,0 1 0 0 0,0 0 0 0 0,0-1 0 0 0,0 1 0 0 0,-1 0 0 0 0,2 12 258 0 0,-1-7-231 0 0,0 0 0 0 0,0 0 0 0 0,0 0 0 0 0,-1 0 0 0 0,1-1 0 0 0,-1 1 0 0 0,-1 0 0 0 0,1 0 0 0 0,-1-1-1 0 0,0 1 1 0 0,0-1 0 0 0,-6 9 0 0 0,-23 35 233 0 0,33-48-874 0 0,9-6 216 0 0,-8 2 364 0 0,1 1 1 0 0,0 0-1 0 0,0 0 0 0 0,-1 0 1 0 0,1 1-1 0 0,0-1 0 0 0,1 1 1 0 0,-1 0-1 0 0,0 0 1 0 0,0 1-1 0 0,0-1 0 0 0,1 1 1 0 0,-1 0-1 0 0,8 0 1 0 0,-5 3-1031 0 0,5 2 2765 0 0</inkml:trace>
</inkml:ink>
</file>

<file path=ppt/ink/ink1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05.819"/>
    </inkml:context>
    <inkml:brush xml:id="br0">
      <inkml:brushProperty name="width" value="0.05" units="cm"/>
      <inkml:brushProperty name="height" value="0.05" units="cm"/>
      <inkml:brushProperty name="color" value="#008C3A"/>
    </inkml:brush>
  </inkml:definitions>
  <inkml:trace contextRef="#ctx0" brushRef="#br0">187 327 4668 0 0,'0'-1'590'0'0,"0"0"-1"0"0,0 0 0 0 0,0 0 0 0 0,-1-1 0 0 0,1 1 1 0 0,0 0-1 0 0,-1 0 0 0 0,1 0 0 0 0,-1 0 1 0 0,1 0-1 0 0,-1 0 0 0 0,1 0 0 0 0,-1 0 0 0 0,0 0 1 0 0,0 0-1 0 0,0 0 0 0 0,-2-2-204 0 0,0 1 0 0 0,-1-1 1 0 0,1 1-1 0 0,0 0 0 0 0,-1 0 0 0 0,1 0 0 0 0,-8-2 0 0 0,2 1-474 0 0,0 1-1 0 0,0 0 0 0 0,0 0 0 0 0,-16-1 0 0 0,20 3 225 0 0,1 0 0 0 0,-1 1 0 0 0,1 0 0 0 0,-1 0 0 0 0,1 0 1 0 0,-1 0-1 0 0,1 0 0 0 0,0 1 0 0 0,0 0 0 0 0,0 0 0 0 0,0 0 0 0 0,-5 3 0 0 0,8-3-63 0 0,-1-1 1 0 0,0 1-1 0 0,0-1 0 0 0,1 1 0 0 0,-1-1 0 0 0,1 1 0 0 0,-1 0 0 0 0,1 0 0 0 0,0 0 1 0 0,0 0-1 0 0,0 0 0 0 0,0 0 0 0 0,0 0 0 0 0,0 0 0 0 0,0 0 0 0 0,1 0 0 0 0,-1 1 0 0 0,1-1 1 0 0,0 0-1 0 0,0 0 0 0 0,-1 1 0 0 0,1-1 0 0 0,1 0 0 0 0,-1 0 0 0 0,0 1 0 0 0,1 1 1 0 0,-1-1-71 0 0,0-1 1 0 0,1 0 0 0 0,-1 0-1 0 0,1 1 1 0 0,0-1 0 0 0,-1 0-1 0 0,1 0 1 0 0,0 0 0 0 0,0 0-1 0 0,0 0 1 0 0,1 0 0 0 0,-1 0-1 0 0,0 0 1 0 0,1 0 0 0 0,-1 0-1 0 0,1-1 1 0 0,0 1 0 0 0,0-1-1 0 0,-1 1 1 0 0,1-1 0 0 0,0 0-1 0 0,0 0 1 0 0,0 0 0 0 0,0 0-1 0 0,1 0 1 0 0,-1 0 0 0 0,0 0-1 0 0,0-1 1 0 0,0 1 0 0 0,1-1-1 0 0,-1 1 1 0 0,0-1 0 0 0,1 0-1 0 0,-1 0 1 0 0,0 0 0 0 0,0 0-1 0 0,1-1 1 0 0,-1 1-1 0 0,0 0 1 0 0,1-1 0 0 0,-1 0-1 0 0,0 0 1 0 0,3-1 0 0 0,7-3-281 0 0,-1 0 0 0 0,0-1 0 0 0,0-1 0 0 0,-1 1 0 0 0,0-2 0 0 0,16-13 0 0 0,141-140-2123 0 0,-157 151 2251 0 0,0 0 0 0 0,0 0 0 0 0,-1-1 0 0 0,-1-1 0 0 0,9-14 0 0 0,-15 23 167 0 0,0 0 1 0 0,0 0 0 0 0,0 0 0 0 0,-1-1 0 0 0,1 1 0 0 0,-1-1-1 0 0,0 1 1 0 0,0-1 0 0 0,0 1 0 0 0,-1-1 0 0 0,1 1 0 0 0,-1-1-1 0 0,0 0 1 0 0,0 1 0 0 0,0-1 0 0 0,0 0 0 0 0,-1 1 0 0 0,1-1-1 0 0,-1 1 1 0 0,0-1 0 0 0,0 1 0 0 0,0-1 0 0 0,-1 1 0 0 0,1-1-1 0 0,-4-4 1 0 0,5 8 9 0 0,0 0 0 0 0,-1-1-1 0 0,1 1 1 0 0,0 0 0 0 0,0 0-1 0 0,-1 0 1 0 0,1-1 0 0 0,0 1-1 0 0,0 0 1 0 0,-1 0 0 0 0,1 0-1 0 0,0 0 1 0 0,-1 0 0 0 0,1-1 0 0 0,0 1-1 0 0,-1 0 1 0 0,1 0 0 0 0,0 0-1 0 0,-1 0 1 0 0,1 0 0 0 0,0 0-1 0 0,-1 0 1 0 0,1 0 0 0 0,0 0-1 0 0,-1 0 1 0 0,1 0 0 0 0,0 1 0 0 0,-1-1-1 0 0,1 0 1 0 0,0 0 0 0 0,-1 0-1 0 0,1 0 1 0 0,0 0 0 0 0,0 1-1 0 0,-1-1 1 0 0,1 0 0 0 0,-1 1-1 0 0,-12 14 454 0 0,-6 19 349 0 0,3 4 215 0 0,3 0 0 0 0,-16 75 0 0 0,1-2-920 0 0,22-76-118 0 0,6-30 9 0 0,-1 0 0 0 0,1 1 1 0 0,-1-1-1 0 0,0 0 0 0 0,-1 1 0 0 0,1-1 0 0 0,-1 0 0 0 0,0 0 0 0 0,-5 8 0 0 0,13-42-7423 0 0,-4 22 2526 0 0</inkml:trace>
</inkml:ink>
</file>

<file path=ppt/ink/ink1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08.612"/>
    </inkml:context>
    <inkml:brush xml:id="br0">
      <inkml:brushProperty name="width" value="0.05" units="cm"/>
      <inkml:brushProperty name="height" value="0.05" units="cm"/>
      <inkml:brushProperty name="color" value="#008C3A"/>
    </inkml:brush>
  </inkml:definitions>
  <inkml:trace contextRef="#ctx0" brushRef="#br0">101 23 6981 0 0,'4'-20'7476'0'0,"-1"18"-6388"0"0,-1 13-636 0 0,-3 39 340 0 0,-1 0 1 0 0,-3 1-1 0 0,-2-1 1 0 0,-2-1 0 0 0,-2 0-1 0 0,-21 56 1 0 0,32-103-843 0 0,0 0 0 0 0,-1 0 1 0 0,1-1-1 0 0,-1 1 0 0 0,0 0 1 0 0,1-1-1 0 0,-1 1 0 0 0,0-1 1 0 0,0 1-1 0 0,0-1 0 0 0,0 1 1 0 0,0-1-1 0 0,0 0 0 0 0,0 1 1 0 0,-1-1-1 0 0,1 0 0 0 0,0 0 1 0 0,-1 0-1 0 0,1 0 0 0 0,-4 2 1 0 0,-5-11-4717 0 0,2-15-5435 0 0,7 15 4666 0 0</inkml:trace>
</inkml:ink>
</file>

<file path=ppt/ink/ink1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09.046"/>
    </inkml:context>
    <inkml:brush xml:id="br0">
      <inkml:brushProperty name="width" value="0.05" units="cm"/>
      <inkml:brushProperty name="height" value="0.05" units="cm"/>
      <inkml:brushProperty name="color" value="#008C3A"/>
    </inkml:brush>
  </inkml:definitions>
  <inkml:trace contextRef="#ctx0" brushRef="#br0">0 93 1316 0 0,'12'-2'10444'0'0,"10"-1"-7002"0"0,36-5-1982 0 0,217-66 1538 0 0,-270 73-3450 0 0,11-2 354 0 0,-11 7-1790 0 0,-3 6-3471 0 0,-11-25-6504 0 0</inkml:trace>
</inkml:ink>
</file>

<file path=ppt/ink/ink1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09.867"/>
    </inkml:context>
    <inkml:brush xml:id="br0">
      <inkml:brushProperty name="width" value="0.05" units="cm"/>
      <inkml:brushProperty name="height" value="0.05" units="cm"/>
      <inkml:brushProperty name="color" value="#008C3A"/>
    </inkml:brush>
  </inkml:definitions>
  <inkml:trace contextRef="#ctx0" brushRef="#br0">91 1 1016 0 0,'-6'10'7973'0'0,"4"-7"-7581"0"0,1-1 1 0 0,-1 0-1 0 0,1 0 0 0 0,0 1 0 0 0,0-1 0 0 0,0 1 1 0 0,0-1-1 0 0,0 1 0 0 0,0 3 0 0 0,-2 30 1063 0 0,-1 0 0 0 0,-1 0 0 0 0,-2-1 0 0 0,-14 45 0 0 0,2-10-3 0 0,14-53-1333 0 0,2 1 0 0 0,0-1 0 0 0,0 32-1 0 0,4-54-273 0 0,0 1 0 0 0,1-1-1 0 0,-1 1 1 0 0,1 0-1 0 0,0-1 1 0 0,0 1 0 0 0,0 0-1 0 0,1 0 1 0 0,5-7-1 0 0,14-28-151 0 0,-21 36 320 0 0,-1 1 1 0 0,1-1 0 0 0,0 0-1 0 0,0 0 1 0 0,1 1 0 0 0,-1-1-1 0 0,0 1 1 0 0,1-1 0 0 0,-1 1-1 0 0,1 0 1 0 0,0-1-1 0 0,0 1 1 0 0,0 0 0 0 0,0 0-1 0 0,0 0 1 0 0,1 1 0 0 0,-1-1-1 0 0,0 0 1 0 0,1 1-1 0 0,-1-1 1 0 0,1 1 0 0 0,4-1-1 0 0,-3 1 29 0 0,0 0-1 0 0,1 1 0 0 0,-1 0 0 0 0,1 0 0 0 0,-1 0 1 0 0,1 1-1 0 0,-1 0 0 0 0,0-1 0 0 0,1 1 0 0 0,-1 1 1 0 0,0-1-1 0 0,0 1 0 0 0,1-1 0 0 0,-1 1 0 0 0,3 3 1 0 0,-4-3-47 0 0,0 0 1 0 0,0 0-1 0 0,0 0 0 0 0,-1 0 1 0 0,1 1-1 0 0,-1-1 1 0 0,1 1-1 0 0,-1 0 1 0 0,0 0-1 0 0,0 0 1 0 0,0 0-1 0 0,-1 0 1 0 0,1 0-1 0 0,-1 0 1 0 0,1 0-1 0 0,-1 1 1 0 0,1 4-1 0 0,0 4 58 0 0,0 0 0 0 0,0 0 1 0 0,-1 21-1 0 0,-1-32-59 0 0,-1-1 0 0 0,1 0 1 0 0,0 0-1 0 0,0 0 0 0 0,0 1 0 0 0,0-1 1 0 0,0 0-1 0 0,0 0 0 0 0,0 0 0 0 0,0 1 0 0 0,0-1 1 0 0,0 0-1 0 0,0 0 0 0 0,0 0 0 0 0,0 0 0 0 0,0 1 1 0 0,0-1-1 0 0,0 0 0 0 0,0 0 0 0 0,0 0 1 0 0,1 1-1 0 0,-1-1 0 0 0,0 0 0 0 0,0 0 0 0 0,0 0 1 0 0,0 0-1 0 0,0 1 0 0 0,0-1 0 0 0,0 0 1 0 0,1 0-1 0 0,-1 0 0 0 0,0 0 0 0 0,0 0 0 0 0,0 1 1 0 0,0-1-1 0 0,1 0 0 0 0,-1 0 0 0 0,0 0 1 0 0,0 0-1 0 0,0 0 0 0 0,1 0 0 0 0,-1 0 0 0 0,0 0 1 0 0,0 0-1 0 0,1 0 0 0 0,8-7-1168 0 0,6-14-2669 0 0,-3-7-5086 0 0,-12 15 2125 0 0</inkml:trace>
</inkml:ink>
</file>

<file path=ppt/ink/ink1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10.576"/>
    </inkml:context>
    <inkml:brush xml:id="br0">
      <inkml:brushProperty name="width" value="0.05" units="cm"/>
      <inkml:brushProperty name="height" value="0.05" units="cm"/>
      <inkml:brushProperty name="color" value="#008C3A"/>
    </inkml:brush>
  </inkml:definitions>
  <inkml:trace contextRef="#ctx0" brushRef="#br0">1 105 420 0 0,'4'-2'1073'0'0,"-1"1"0"0"0,1 0 0 0 0,0 0 0 0 0,0 0 0 0 0,0 1 0 0 0,0-1 1 0 0,0 1-1 0 0,0 0 0 0 0,0 0 0 0 0,7 1 0 0 0,38 13 3649 0 0,-12-3-3284 0 0,-36-11-1373 0 0,0 1 0 0 0,1-1 1 0 0,-1 1-1 0 0,0-1 1 0 0,1 0-1 0 0,-1 0 0 0 0,0 0 1 0 0,1 0-1 0 0,-1 0 0 0 0,0 0 1 0 0,0 0-1 0 0,1 0 1 0 0,-1 0-1 0 0,0 0 0 0 0,1-1 1 0 0,-1 1-1 0 0,0-1 0 0 0,0 1 1 0 0,1-1-1 0 0,-1 1 0 0 0,0-1 1 0 0,0 0-1 0 0,0 1 1 0 0,0-1-1 0 0,0 0 0 0 0,0 0 1 0 0,1-1-1 0 0,-1 0-74 0 0,0 0 1 0 0,-1 0-1 0 0,1 0 0 0 0,-1 0 1 0 0,1 0-1 0 0,-1 0 0 0 0,0 0 1 0 0,0-1-1 0 0,0 1 0 0 0,0 0 1 0 0,0 0-1 0 0,0 0 0 0 0,-1 0 1 0 0,1 0-1 0 0,-2-2 0 0 0,-2-10-258 0 0,-1 1-1 0 0,0 1 1 0 0,-13-24-1 0 0,17 36 258 0 0,1-1 1 0 0,-1 1-1 0 0,1-1 0 0 0,-1 1 0 0 0,1 0 1 0 0,-1-1-1 0 0,0 1 0 0 0,1 0 0 0 0,-1-1 1 0 0,0 1-1 0 0,1 0 0 0 0,-1 0 0 0 0,0-1 1 0 0,1 1-1 0 0,-1 0 0 0 0,0 0 0 0 0,1 0 1 0 0,-1 0-1 0 0,0 0 0 0 0,0 0 0 0 0,1 0 1 0 0,-1 0-1 0 0,0 0 0 0 0,1 0 0 0 0,-1 1 1 0 0,0-1-1 0 0,1 0 0 0 0,-1 0 0 0 0,0 1 1 0 0,1-1-1 0 0,-1 0 0 0 0,0 1 0 0 0,1-1 1 0 0,-1 1-1 0 0,1-1 0 0 0,-1 0 0 0 0,1 1 1 0 0,-1 0-1 0 0,1-1 0 0 0,-1 1 0 0 0,0 0 1 0 0,-25 28 411 0 0,21-24-352 0 0,-2 6 112 0 0,1 0 0 0 0,-1 0 0 0 0,2 1 1 0 0,-1-1-1 0 0,2 1 0 0 0,0 1 0 0 0,0-1 1 0 0,-2 16-1 0 0,2-12 54 0 0,2-12-162 0 0,1-1 0 0 0,1 1 0 0 0,-1 0 0 0 0,0-1 0 0 0,1 1 0 0 0,0 0 0 0 0,0-1 0 0 0,0 1 0 0 0,0 0 0 0 0,0-1 0 0 0,1 1 0 0 0,0 0 0 0 0,0-1 0 0 0,0 1 0 0 0,0-1 0 0 0,0 1 0 0 0,1-1 0 0 0,-1 1 0 0 0,1-1 0 0 0,0 0 0 0 0,0 0 0 0 0,0 0 0 0 0,1 0 0 0 0,-1 0 0 0 0,1 0-1 0 0,0-1 1 0 0,-1 1 0 0 0,1-1 0 0 0,0 0 0 0 0,6 3 0 0 0,-4-3-76 0 0,-1 0 0 0 0,1 0 0 0 0,0-1 0 0 0,-1 0 0 0 0,1 0 0 0 0,0 0 0 0 0,0 0 0 0 0,0-1 0 0 0,0 0 0 0 0,0 0 0 0 0,0 0 0 0 0,0 0 0 0 0,-1-1 0 0 0,1 0 0 0 0,0 0-1 0 0,0-1 1 0 0,0 1 0 0 0,-1-1 0 0 0,1 0 0 0 0,-1 0 0 0 0,0 0 0 0 0,8-6 0 0 0,-11 7-141 0 0,0 1-1 0 0,-1-1 1 0 0,1 0 0 0 0,0 0 0 0 0,-1 0-1 0 0,1 0 1 0 0,-1 0 0 0 0,1 0 0 0 0,-1 0-1 0 0,0 0 1 0 0,1 0 0 0 0,-1 0 0 0 0,0 0-1 0 0,0 0 1 0 0,0 0 0 0 0,0 0 0 0 0,0 0-1 0 0,0 0 1 0 0,0 0 0 0 0,0-1 0 0 0,0 1-1 0 0,0 0 1 0 0,-1-1 0 0 0,1 2-251 0 0,0-1 1 0 0,0 1-1 0 0,0-1 0 0 0,0 1 1 0 0</inkml:trace>
</inkml:ink>
</file>

<file path=ppt/ink/ink1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14.754"/>
    </inkml:context>
    <inkml:brush xml:id="br0">
      <inkml:brushProperty name="width" value="0.05" units="cm"/>
      <inkml:brushProperty name="height" value="0.05" units="cm"/>
      <inkml:brushProperty name="color" value="#008C3A"/>
    </inkml:brush>
  </inkml:definitions>
  <inkml:trace contextRef="#ctx0" brushRef="#br0">279 5 2736 0 0,'-8'-4'11404'0'0,"-10"6"-9176"0"0,-16 9-2152 0 0,10 0 116 0 0,0 1 1 0 0,1 1 0 0 0,1 1-1 0 0,0 1 1 0 0,-38 35 0 0 0,58-49-198 0 0,1 0 0 0 0,-1 1 0 0 0,1-1 0 0 0,0 1 0 0 0,-1 0 0 0 0,1-1 0 0 0,0 1 0 0 0,0 0 0 0 0,0 0 0 0 0,0 0 1 0 0,0 0-1 0 0,1-1 0 0 0,-1 1 0 0 0,0 0 0 0 0,1 0 0 0 0,0 1 0 0 0,-1-1 0 0 0,1 0 0 0 0,0 0 0 0 0,0 0 0 0 0,0 0 0 0 0,0 0 1 0 0,0 0-1 0 0,1 0 0 0 0,-1 0 0 0 0,1 0 0 0 0,-1 0 0 0 0,1 0 0 0 0,0 0 0 0 0,0 0 0 0 0,0 0 0 0 0,0 0 0 0 0,0-1 0 0 0,0 1 0 0 0,0 0 1 0 0,0-1-1 0 0,1 1 0 0 0,-1-1 0 0 0,1 1 0 0 0,-1-1 0 0 0,1 0 0 0 0,2 2 0 0 0,10 7 118 0 0,-1 0-1 0 0,1-1 0 0 0,0 0 1 0 0,19 7-1 0 0,-22-10 71 0 0,-7-5-179 0 0,-1 1 0 0 0,0 0 1 0 0,0-1-1 0 0,0 1 0 0 0,0 1 0 0 0,0-1 1 0 0,0 0-1 0 0,0 1 0 0 0,-1-1 0 0 0,1 1 1 0 0,-1 0-1 0 0,0 0 0 0 0,4 6 0 0 0,-6-7 2 0 0,1 0 0 0 0,-1 0 0 0 0,0 0 0 0 0,0 0 0 0 0,0 0 0 0 0,0 0-1 0 0,0 0 1 0 0,0 0 0 0 0,0 0 0 0 0,-1 0 0 0 0,1 0 0 0 0,-1 0-1 0 0,1 0 1 0 0,-1 0 0 0 0,0 0 0 0 0,0 0 0 0 0,0 0 0 0 0,0 0 0 0 0,0-1-1 0 0,0 1 1 0 0,0 0 0 0 0,-1-1 0 0 0,1 1 0 0 0,-1-1 0 0 0,1 1 0 0 0,-4 1-1 0 0,-10 12 268 0 0,-2-1 0 0 0,-24 16-1 0 0,35-26-227 0 0,0-1-1 0 0,0 1 1 0 0,0-1 0 0 0,-1-1-1 0 0,0 1 1 0 0,1-1-1 0 0,-1 0 1 0 0,0 0-1 0 0,0-1 1 0 0,-14 1-1 0 0,21-2-122 0 0,-1-1 1 0 0,0 1-1 0 0,1 0 0 0 0,-1 0 0 0 0,1 0 0 0 0,-1-1 0 0 0,1 1 0 0 0,-1 0 0 0 0,1-1 0 0 0,-1 1 0 0 0,1 0 0 0 0,-1-1 0 0 0,1 1 0 0 0,-1-1 0 0 0,1 1 0 0 0,-1-1 0 0 0,1 1 0 0 0,0-1 0 0 0,-1 1 0 0 0,1-1 0 0 0,0 1 0 0 0,0-1 0 0 0,-1 0 0 0 0,1 1 0 0 0,0-1 0 0 0,0 1 0 0 0,0-1 0 0 0,0 0 0 0 0,0 1 0 0 0,0-1 1 0 0,0 0-1 0 0,0 1 0 0 0,0-1 0 0 0,0 1 0 0 0,0-1 0 0 0,0 0 0 0 0,0 1 0 0 0,0-1 0 0 0,0 0 0 0 0,1 1 0 0 0,-1-2 0 0 0,10-26-9245 0 0,-6 18 3606 0 0</inkml:trace>
</inkml:ink>
</file>

<file path=ppt/ink/ink1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15.344"/>
    </inkml:context>
    <inkml:brush xml:id="br0">
      <inkml:brushProperty name="width" value="0.05" units="cm"/>
      <inkml:brushProperty name="height" value="0.05" units="cm"/>
      <inkml:brushProperty name="color" value="#008C3A"/>
    </inkml:brush>
  </inkml:definitions>
  <inkml:trace contextRef="#ctx0" brushRef="#br0">163 18 4348 0 0,'4'-3'3261'0'0,"-4"3"-3010"0"0,0 0 0 0 0,0-1 0 0 0,1 1 0 0 0,-1 0 0 0 0,0-1-1 0 0,0 1 1 0 0,0 0 0 0 0,0-1 0 0 0,0 1 0 0 0,0 0 0 0 0,0-1 0 0 0,0 1-1 0 0,0-1 1 0 0,0 1 0 0 0,0 0 0 0 0,0-1 0 0 0,0 1 0 0 0,0 0-1 0 0,0-1 1 0 0,0 1 0 0 0,0 0 0 0 0,0-1 0 0 0,-1 1 0 0 0,-12-6 2251 0 0,-24 7-2415 0 0,28 3 111 0 0,0 1 0 0 0,0 0 1 0 0,0 0-1 0 0,1 1 0 0 0,0 0 1 0 0,0 0-1 0 0,0 1 0 0 0,1 0 1 0 0,0 0-1 0 0,0 1 0 0 0,-7 11 1 0 0,12-17-138 0 0,0 1 1 0 0,1 0-1 0 0,-1 0 1 0 0,1 0-1 0 0,0 0 1 0 0,0 1-1 0 0,0-1 1 0 0,0 0 0 0 0,0 1-1 0 0,1-1 1 0 0,0 0-1 0 0,0 1 1 0 0,-1-1-1 0 0,2 0 1 0 0,-1 1 0 0 0,0-1-1 0 0,1 0 1 0 0,0 1-1 0 0,-1-1 1 0 0,1 0-1 0 0,1 0 1 0 0,-1 0-1 0 0,0 0 1 0 0,1 0 0 0 0,-1 0-1 0 0,1 0 1 0 0,0 0-1 0 0,0 0 1 0 0,0-1-1 0 0,1 1 1 0 0,-1-1 0 0 0,0 0-1 0 0,1 1 1 0 0,0-1-1 0 0,-1 0 1 0 0,1-1-1 0 0,5 3 1 0 0,-4 0-12 0 0,1-2 0 0 0,0 1 0 0 0,0 0 0 0 0,1-1 0 0 0,-1 0 0 0 0,0 0 0 0 0,1-1 0 0 0,-1 1 0 0 0,1-1-1 0 0,0 0 1 0 0,-1-1 0 0 0,11 1 0 0 0,-12-2-285 0 0,-1 1 0 0 0,1-1-1 0 0,-1 1 1 0 0,0-1 0 0 0,1 0 0 0 0,-1 0-1 0 0,0-1 1 0 0,0 1 0 0 0,5-3-1 0 0,-5 2-549 0 0,-1 0 0 0 0,1 0 0 0 0,-1 0 0 0 0,1 0 0 0 0,-1-1 0 0 0,0 1 0 0 0,0-1 0 0 0,0 0 0 0 0,0 1 0 0 0,-1-1 0 0 0,3-4 0 0 0</inkml:trace>
</inkml:ink>
</file>

<file path=ppt/ink/ink1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15.915"/>
    </inkml:context>
    <inkml:brush xml:id="br0">
      <inkml:brushProperty name="width" value="0.05" units="cm"/>
      <inkml:brushProperty name="height" value="0.05" units="cm"/>
      <inkml:brushProperty name="color" value="#008C3A"/>
    </inkml:brush>
  </inkml:definitions>
  <inkml:trace contextRef="#ctx0" brushRef="#br0">119 14 1460 0 0,'-3'-7'8348'0'0,"-4"2"-3327"0"0,-14 4-1886 0 0,-20 11-2943 0 0,37-8-79 0 0,1 0 0 0 0,0 0 0 0 0,0 0 0 0 0,0 1 1 0 0,0-1-1 0 0,0 1 0 0 0,1 0 0 0 0,-1 0 0 0 0,1 0 1 0 0,-1 0-1 0 0,1 0 0 0 0,0 1 0 0 0,1-1 1 0 0,-1 1-1 0 0,0-1 0 0 0,1 1 0 0 0,0 0 0 0 0,0-1 1 0 0,-1 5-1 0 0,2-6-100 0 0,0-1 0 0 0,0 0 1 0 0,0 1-1 0 0,0-1 1 0 0,0 0-1 0 0,0 0 0 0 0,0 1 1 0 0,0-1-1 0 0,1 0 0 0 0,-1 0 1 0 0,1 1-1 0 0,-1-1 0 0 0,1 0 1 0 0,-1 0-1 0 0,1 0 0 0 0,-1 1 1 0 0,1-1-1 0 0,0 0 0 0 0,0 0 1 0 0,0 0-1 0 0,0 0 1 0 0,1 1-1 0 0,0-1-21 0 0,0 0 0 0 0,0 0 1 0 0,0-1-1 0 0,1 1 0 0 0,-1 0 0 0 0,0-1 1 0 0,0 1-1 0 0,1-1 0 0 0,-1 0 0 0 0,1 0 1 0 0,-1 0-1 0 0,0 0 0 0 0,1 0 0 0 0,-1 0 0 0 0,0-1 1 0 0,1 1-1 0 0,1-1 0 0 0,5-3-308 0 0,-1 1-1 0 0,0-1 1 0 0,0 0 0 0 0,0-1-1 0 0,0 0 1 0 0,-1 0 0 0 0,13-13-1 0 0,-17 27 649 0 0,-1 0-1 0 0,0 1 0 0 0,0-1 1 0 0,-1 0-1 0 0,-1 13 1 0 0,6 2 113 0 0,-6-23-498 0 0,0-1 1 0 0,0 1-1 0 0,0-1 1 0 0,0 1-1 0 0,0-1 1 0 0,0 1-1 0 0,0-1 1 0 0,0 1-1 0 0,0-1 1 0 0,1 1-1 0 0,-1-1 1 0 0,0 0-1 0 0,0 1 1 0 0,0-1-1 0 0,1 1 1 0 0,-1-1-1 0 0,0 0 1 0 0,1 1-1 0 0,-1-1 1 0 0,0 1-1 0 0,1-1 1 0 0,-1 0-1 0 0,0 1 1 0 0,1-1-1 0 0,-1 0 1 0 0,1 0-1 0 0,-1 1 1 0 0,1-1-1 0 0,-1 0 1 0 0,1 0-1 0 0,-1 0 1 0 0,0 0 0 0 0,1 0-1 0 0,-1 1 1 0 0,1-1-1 0 0,-1 0 1 0 0,2 0-1 0 0,-2-13-7204 0 0,0 6 1652 0 0</inkml:trace>
</inkml:ink>
</file>

<file path=ppt/ink/ink1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16.422"/>
    </inkml:context>
    <inkml:brush xml:id="br0">
      <inkml:brushProperty name="width" value="0.05" units="cm"/>
      <inkml:brushProperty name="height" value="0.05" units="cm"/>
      <inkml:brushProperty name="color" value="#008C3A"/>
    </inkml:brush>
  </inkml:definitions>
  <inkml:trace contextRef="#ctx0" brushRef="#br0">41 1 980 0 0,'0'66'13545'0'0,"-1"9"-7671"0"0,-10 164-3824 0 0,6-158-1892 0 0,4-29-586 0 0,-7-64-3976 0 0,-2-2-5437 0 0,6 0 1907 0 0</inkml:trace>
</inkml:ink>
</file>

<file path=ppt/ink/ink1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17.775"/>
    </inkml:context>
    <inkml:brush xml:id="br0">
      <inkml:brushProperty name="width" value="0.05" units="cm"/>
      <inkml:brushProperty name="height" value="0.05" units="cm"/>
      <inkml:brushProperty name="color" value="#008C3A"/>
    </inkml:brush>
  </inkml:definitions>
  <inkml:trace contextRef="#ctx0" brushRef="#br0">0 130 1172 0 0,'1'-2'13417'0'0,"3"-3"-12377"0"0,215-26 3047 0 0,-175 27-3841 0 0,-44 4-250 0 0,1 0 0 0 0,0 0 0 0 0,-1 0 1 0 0,1 1-1 0 0,-1-1 0 0 0,1 0 0 0 0,0 0 0 0 0,-1 0 0 0 0,1 0 0 0 0,0 0 1 0 0,-1 0-1 0 0,1-1 0 0 0,0 1 0 0 0,-1 0 0 0 0,1 0 0 0 0,-1 0 1 0 0,1-1-1 0 0,0 1 0 0 0,-1 0 0 0 0,1 0 0 0 0,-1-1 0 0 0,1 1 1 0 0,-1-1-1 0 0,1 1 0 0 0,-1 0 0 0 0,1-1 0 0 0,-1 1 0 0 0,0-1 1 0 0,1 1-1 0 0,-1-1 0 0 0,1 1 0 0 0,-1-1 0 0 0,0 0 0 0 0,0 1 1 0 0,1-2-1 0 0,-17-14-1273 0 0,-6-6-632 0 0,19 19 1828 0 0,-1-1-1 0 0,0 1 1 0 0,1 0-1 0 0,-1 0 1 0 0,0 0-1 0 0,0 0 1 0 0,-1 0 0 0 0,1 1-1 0 0,0 0 1 0 0,-1 0-1 0 0,0 0 1 0 0,1 1-1 0 0,-1-1 1 0 0,0 1-1 0 0,0 0 1 0 0,0 1-1 0 0,0-1 1 0 0,0 1-1 0 0,1 0 1 0 0,-1 0 0 0 0,-7 1-1 0 0,7-1 104 0 0,1 0 0 0 0,-1 0 0 0 0,0 1 1 0 0,0 0-1 0 0,0 0 0 0 0,0 0 0 0 0,1 0 0 0 0,-1 1 0 0 0,1 0 0 0 0,-1 0 0 0 0,1 0 0 0 0,-1 0 1 0 0,1 1-1 0 0,0-1 0 0 0,0 1 0 0 0,0 0 0 0 0,1 1 0 0 0,-1-1 0 0 0,1 1 0 0 0,0-1 1 0 0,0 1-1 0 0,-3 5 0 0 0,2 2 246 0 0,1 0 1 0 0,1 0 0 0 0,0 0 0 0 0,1 1-1 0 0,0-1 1 0 0,1 1 0 0 0,0-1 0 0 0,1 0-1 0 0,0 1 1 0 0,0-1 0 0 0,2 0 0 0 0,-1 0-1 0 0,1 0 1 0 0,8 17 0 0 0,-9-24-206 0 0,0-1 1 0 0,1 0-1 0 0,0 0 0 0 0,-1 0 1 0 0,1 0-1 0 0,0 0 0 0 0,1-1 1 0 0,-1 1-1 0 0,0-1 1 0 0,1 0-1 0 0,-1 0 0 0 0,1 0 1 0 0,0 0-1 0 0,0-1 0 0 0,0 1 1 0 0,-1-1-1 0 0,1 0 1 0 0,0-1-1 0 0,1 1 0 0 0,-1 0 1 0 0,0-1-1 0 0,6 0 0 0 0,1 0-320 0 0,0-1 0 0 0,-1 0 1 0 0,1 0-1 0 0,0-1 0 0 0,-1 0 0 0 0,1-1 0 0 0,14-6 0 0 0,-21 8-2066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31.138"/>
    </inkml:context>
    <inkml:brush xml:id="br0">
      <inkml:brushProperty name="width" value="0.05" units="cm"/>
      <inkml:brushProperty name="height" value="0.05" units="cm"/>
    </inkml:brush>
  </inkml:definitions>
  <inkml:trace contextRef="#ctx0" brushRef="#br0">59 55 1384 0 0,'-4'-4'9753'0'0,"-1"0"-6157"0"0,11-22-1363 0 0,-1 7-1791 0 0,-5 19-434 0 0,0 0 0 0 0,0 0 0 0 0,0 0 0 0 0,0 0 0 0 0,0 1 0 0 0,-1-1 0 0 0,1 0 0 0 0,0 0 0 0 0,0 0 0 0 0,0 0 0 0 0,0 0 0 0 0,0 0 0 0 0,0 0 0 0 0,0 0 0 0 0,0 0 0 0 0,-1 1 0 0 0,1-1-1 0 0,0 0 1 0 0,0 0 0 0 0,0 0 0 0 0,0 0 0 0 0,0 0 0 0 0,-1 0 0 0 0,1 0 0 0 0,0 0 0 0 0,0 0 0 0 0,0 0 0 0 0,0 0 0 0 0,0 0 0 0 0,0 0 0 0 0,-1 0 0 0 0,1 0 0 0 0,0 0 0 0 0,0 0 0 0 0,0 0-1 0 0,0 0 1 0 0,0 0 0 0 0,0-1 0 0 0,-1 1 0 0 0,1 0 0 0 0,0 0 0 0 0,0 0 0 0 0,0 0 0 0 0,0 0 0 0 0,0 0 0 0 0,0 0 0 0 0,0 0 0 0 0,0 0 0 0 0,-1-1 0 0 0,1 1 0 0 0,0 0 0 0 0,0 0 0 0 0,0 0-1 0 0,0 0 1 0 0,0 0 0 0 0,0 0 0 0 0,0-1 0 0 0,0 1 0 0 0,0 0 0 0 0,0 0 0 0 0,0 0 0 0 0,-6 10 135 0 0,0 0-1 0 0,1 0 1 0 0,0 1-1 0 0,0 0 1 0 0,1 0 0 0 0,1 0-1 0 0,-4 21 1 0 0,2-9 43 0 0,2 1 1 0 0,0 0 0 0 0,1 0-1 0 0,2 0 1 0 0,0 0 0 0 0,5 29 0 0 0,-4-48-171 0 0,0 0 1 0 0,0-1 0 0 0,1 0 0 0 0,0 1 0 0 0,0-1 0 0 0,0 0 0 0 0,0 0 0 0 0,5 6 0 0 0,10 8-1144 0 0,4-11-3301 0 0</inkml:trace>
</inkml:ink>
</file>

<file path=ppt/ink/ink1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20.369"/>
    </inkml:context>
    <inkml:brush xml:id="br0">
      <inkml:brushProperty name="width" value="0.05" units="cm"/>
      <inkml:brushProperty name="height" value="0.05" units="cm"/>
      <inkml:brushProperty name="color" value="#008C3A"/>
    </inkml:brush>
  </inkml:definitions>
  <inkml:trace contextRef="#ctx0" brushRef="#br0">86 0 3268 0 0,'-8'100'13750'0'0,"-4"-31"-10475"0"0,-10 41-2480 0 0,-21 128 284 0 0,42-184-682 0 0,5-52-280 0 0,3-10 98 0 0,5-9 83 0 0,7-32-412 0 0,-14 32-22 0 0,2 1 1 0 0,0 0-1 0 0,0 0 1 0 0,1 0-1 0 0,14-17 1 0 0,-19 28 108 0 0,2 1 0 0 0,-1-1 0 0 0,0 1 0 0 0,1 0 0 0 0,0 1 0 0 0,-1-1 0 0 0,2 1 0 0 0,-1 0 0 0 0,0 0 0 0 0,1 0 0 0 0,-1 1 0 0 0,1 0 0 0 0,-1 0 0 0 0,1 0 0 0 0,0 1 0 0 0,0 0 0 0 0,0 0 0 0 0,0 0 0 0 0,11 1 0 0 0,-14 0 48 0 0,0 0 1 0 0,-1 1 0 0 0,1-1 0 0 0,0 1-1 0 0,-1-1 1 0 0,1 1 0 0 0,-1 0 0 0 0,1 0-1 0 0,-1 0 1 0 0,0 0 0 0 0,1 0 0 0 0,-1 1-1 0 0,0-1 1 0 0,0 1 0 0 0,0 0 0 0 0,0-1-1 0 0,0 1 1 0 0,0 0 0 0 0,0 0 0 0 0,-1 0-1 0 0,1 0 1 0 0,-1 0 0 0 0,1 1 0 0 0,-1-1-1 0 0,0 0 1 0 0,0 1 0 0 0,0-1 0 0 0,0 1-1 0 0,0-1 1 0 0,0 4 0 0 0,2 8 54 0 0,-1-1-1 0 0,0 1 1 0 0,-1 0 0 0 0,-1 19 0 0 0,12-3 867 0 0,-4-21-2727 0 0</inkml:trace>
</inkml:ink>
</file>

<file path=ppt/ink/ink1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21.050"/>
    </inkml:context>
    <inkml:brush xml:id="br0">
      <inkml:brushProperty name="width" value="0.05" units="cm"/>
      <inkml:brushProperty name="height" value="0.05" units="cm"/>
      <inkml:brushProperty name="color" value="#008C3A"/>
    </inkml:brush>
  </inkml:definitions>
  <inkml:trace contextRef="#ctx0" brushRef="#br0">1 120 1304 0 0,'0'-4'11672'0'0,"14"3"-7671"0"0,23 0-3693 0 0,-33 1 695 0 0,15 0-340 0 0,57-3 1081 0 0,-72 3-1710 0 0,1-1 0 0 0,-1 0 0 0 0,0 0 1 0 0,0 0-1 0 0,0-1 0 0 0,0 1 0 0 0,0-1 0 0 0,0 0 1 0 0,0 0-1 0 0,-1 0 0 0 0,1 0 0 0 0,-1-1 0 0 0,0 0 1 0 0,1 1-1 0 0,2-5 0 0 0,-5 6-83 0 0,0-1-1 0 0,-1 1 1 0 0,1-1 0 0 0,0 1-1 0 0,-1-1 1 0 0,1 0-1 0 0,0 0 1 0 0,-1 1 0 0 0,0-1-1 0 0,0 0 1 0 0,1 0 0 0 0,-1 1-1 0 0,0-1 1 0 0,0 0 0 0 0,0 0-1 0 0,-1 0 1 0 0,1 1 0 0 0,0-1-1 0 0,-1 0 1 0 0,1 0 0 0 0,-1 1-1 0 0,0-1 1 0 0,1 0-1 0 0,-1 1 1 0 0,0-1 0 0 0,0 1-1 0 0,0-1 1 0 0,0 1 0 0 0,0-1-1 0 0,0 1 1 0 0,-1 0 0 0 0,1 0-1 0 0,0 0 1 0 0,-1-1 0 0 0,1 1-1 0 0,-1 0 1 0 0,-2-1 0 0 0,1 0-6 0 0,0 0 1 0 0,0 0-1 0 0,0 0 1 0 0,0 0-1 0 0,0 1 1 0 0,0-1 0 0 0,-1 1-1 0 0,1 0 1 0 0,0 0-1 0 0,-1 0 1 0 0,1 1-1 0 0,-1-1 1 0 0,1 1 0 0 0,-1 0-1 0 0,1 0 1 0 0,-1 0-1 0 0,1 0 1 0 0,-7 2-1 0 0,6 0 124 0 0,0 1 0 0 0,0 0-1 0 0,0 0 1 0 0,1 0 0 0 0,-1 0 0 0 0,1 1-1 0 0,-1-1 1 0 0,1 1 0 0 0,0 0-1 0 0,1 0 1 0 0,-1 0 0 0 0,1 1-1 0 0,0-1 1 0 0,0 0 0 0 0,-3 10-1 0 0,-1 3 387 0 0,1 0-1 0 0,-4 33 0 0 0,8-44-369 0 0,0-1 1 0 0,1 1-1 0 0,0-1 1 0 0,0 1-1 0 0,0-1 0 0 0,1 1 1 0 0,-1-1-1 0 0,2 1 1 0 0,-1-1-1 0 0,0 0 1 0 0,1 0-1 0 0,0 1 1 0 0,5 7-1 0 0,-6-10-58 0 0,1-1 0 0 0,0 0 0 0 0,-1 0 0 0 0,1 0 0 0 0,0-1 0 0 0,0 1 0 0 0,1 0-1 0 0,-1-1 1 0 0,0 1 0 0 0,0-1 0 0 0,1 0 0 0 0,-1 1 0 0 0,1-1 0 0 0,-1-1 0 0 0,1 1 0 0 0,0 0 0 0 0,-1 0 0 0 0,1-1 0 0 0,0 0 0 0 0,-1 1 0 0 0,1-1 0 0 0,0 0 0 0 0,-1 0-1 0 0,1-1 1 0 0,0 1 0 0 0,-1-1 0 0 0,1 1 0 0 0,0-1 0 0 0,3-1 0 0 0,-5 2-172 0 0,-1-1 0 0 0,1 1 0 0 0,-1 0 0 0 0,1 0-1 0 0,0-1 1 0 0,-1 1 0 0 0,1 0 0 0 0,-1-1 0 0 0,1 1 0 0 0,-1-1 0 0 0,1 1 0 0 0,-1-1-1 0 0,1 1 1 0 0,-1-1 0 0 0,0 1 0 0 0,1-1 0 0 0,-1 1 0 0 0,0-1 0 0 0,1 0-1 0 0,-1 1 1 0 0,0-1 0 0 0,1-1 0 0 0,-1 1-495 0 0,0 1 0 0 0,1-1 0 0 0,-1 0 0 0 0,1 0 0 0 0,-1 0-1 0 0,1 0 1 0 0,-1 0 0 0 0,1 0 0 0 0,-1 0 0 0 0,1 1 0 0 0,0-1 0 0 0,0 0 0 0 0,-1 1 0 0 0,1-1-1 0 0,0 0 1 0 0,0 1 0 0 0,0-1 0 0 0,0 1 0 0 0,1-1 0 0 0,10-3-2606 0 0</inkml:trace>
</inkml:ink>
</file>

<file path=ppt/ink/ink1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21.452"/>
    </inkml:context>
    <inkml:brush xml:id="br0">
      <inkml:brushProperty name="width" value="0.05" units="cm"/>
      <inkml:brushProperty name="height" value="0.05" units="cm"/>
      <inkml:brushProperty name="color" value="#008C3A"/>
    </inkml:brush>
  </inkml:definitions>
  <inkml:trace contextRef="#ctx0" brushRef="#br0">0 20 3192 0 0,'0'-1'393'0'0,"1"0"0"0"0,-1 0 0 0 0,1 0 0 0 0,-1 0 0 0 0,1 0 0 0 0,-1 0 0 0 0,1 0 1 0 0,0 0-1 0 0,-1 0 0 0 0,1 0 0 0 0,0 0 0 0 0,0 0 0 0 0,0 1 0 0 0,-1-1 0 0 0,1 0 0 0 0,0 0 0 0 0,0 1 0 0 0,0-1 0 0 0,0 1 0 0 0,0-1 0 0 0,0 1 0 0 0,1 0 0 0 0,-1-1 0 0 0,0 1 0 0 0,0 0 0 0 0,0 0 0 0 0,0-1 0 0 0,0 1 0 0 0,0 0 0 0 0,1 0 0 0 0,-1 0 0 0 0,2 1 0 0 0,-2 47 3417 0 0,-1-29-3377 0 0,1 27-2013 0 0,4-61-1813 0 0,-2-9-5877 0 0,-3 13 3108 0 0</inkml:trace>
</inkml:ink>
</file>

<file path=ppt/ink/ink1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21.606"/>
    </inkml:context>
    <inkml:brush xml:id="br0">
      <inkml:brushProperty name="width" value="0.05" units="cm"/>
      <inkml:brushProperty name="height" value="0.05" units="cm"/>
      <inkml:brushProperty name="color" value="#008C3A"/>
    </inkml:brush>
  </inkml:definitions>
  <inkml:trace contextRef="#ctx0" brushRef="#br0">0 4 10617 0 0,'5'-4'5392'0'0,"0"4"-5780"0"0,-1 0 72 0 0,1 0-768 0 0</inkml:trace>
</inkml:ink>
</file>

<file path=ppt/ink/ink1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22.789"/>
    </inkml:context>
    <inkml:brush xml:id="br0">
      <inkml:brushProperty name="width" value="0.05" units="cm"/>
      <inkml:brushProperty name="height" value="0.05" units="cm"/>
      <inkml:brushProperty name="color" value="#008C3A"/>
    </inkml:brush>
  </inkml:definitions>
  <inkml:trace contextRef="#ctx0" brushRef="#br0">128 37 532 0 0,'3'-23'10239'0'0,"-3"10"-5174"0"0,-26 20-4136 0 0,16-2-790 0 0,1 0 1 0 0,0 0-1 0 0,1 1 1 0 0,-1 0-1 0 0,1 0 1 0 0,-13 14-1 0 0,19-18-109 0 0,-1 1 1 0 0,0-1-1 0 0,1 1 0 0 0,-1 0 0 0 0,1 0 0 0 0,0 1 1 0 0,0-1-1 0 0,0 0 0 0 0,1 1 0 0 0,-1-1 0 0 0,1 1 1 0 0,0-1-1 0 0,-1 1 0 0 0,2 0 0 0 0,-1-1 0 0 0,0 1 1 0 0,1 0-1 0 0,0 0 0 0 0,0-1 0 0 0,0 1 0 0 0,1 6 1 0 0,-1-9-19 0 0,1 1 1 0 0,-1-1 0 0 0,1 1 0 0 0,-1-1-1 0 0,1 0 1 0 0,-1 0 0 0 0,1 1 0 0 0,0-1-1 0 0,0 0 1 0 0,0 0 0 0 0,0 0 0 0 0,0 0-1 0 0,0 0 1 0 0,0 0 0 0 0,0 0 0 0 0,0 0 0 0 0,0 0-1 0 0,1 0 1 0 0,-1-1 0 0 0,0 1 0 0 0,0 0-1 0 0,1-1 1 0 0,-1 1 0 0 0,3 0 0 0 0,0-1 15 0 0,-1 0 1 0 0,1 0 0 0 0,0 0 0 0 0,-1 0 0 0 0,1 0 0 0 0,0-1 0 0 0,-1 0 0 0 0,1 0 0 0 0,5-2 0 0 0,4-2 15 0 0,0-1 1 0 0,0-1 0 0 0,-1 0-1 0 0,12-9 1 0 0,-15 9-13 0 0,0 0 0 0 0,-1-1 1 0 0,0 0-1 0 0,0 0 0 0 0,-1 0 0 0 0,8-13 0 0 0,-18 24-160 0 0,1-2 141 0 0,1 1-1 0 0,-1-1 1 0 0,0 1 0 0 0,1 0-1 0 0,0-1 1 0 0,0 1 0 0 0,-1 0-1 0 0,1 0 1 0 0,0 0 0 0 0,0 0-1 0 0,0 0 1 0 0,1 0 0 0 0,-1 0-1 0 0,0 0 1 0 0,1 0-1 0 0,0 0 1 0 0,-1 4 0 0 0,1 268 754 0 0,-4-196-99 0 0,4-71-620 0 0,-1-1 0 0 0,0 1-1 0 0,-1-1 1 0 0,1 0 0 0 0,-1 0-1 0 0,-1 1 1 0 0,1-1 0 0 0,-1 0-1 0 0,-4 7 1 0 0,6-12-67 0 0,1-1 1 0 0,-1 1-1 0 0,1-1 1 0 0,-1 1-1 0 0,0-1 0 0 0,1 1 1 0 0,-1-1-1 0 0,1 1 1 0 0,-1-1-1 0 0,0 0 1 0 0,1 1-1 0 0,-1-1 0 0 0,0 0 1 0 0,0 0-1 0 0,1 1 1 0 0,-1-1-1 0 0,0 0 1 0 0,1 0-1 0 0,-1 0 0 0 0,0 0 1 0 0,0 0-1 0 0,1 0 1 0 0,-1 0-1 0 0,0 0 1 0 0,0 0-1 0 0,1-1 0 0 0,-1 1 1 0 0,0 0-1 0 0,0 0 1 0 0,0-1-1 0 0,-25-18-1484 0 0,22 14 395 0 0,-1-1 0 0 0,1 1 0 0 0,-1-1 0 0 0,2 0 0 0 0,-1 0 0 0 0,-5-13 0 0 0,4-10-9713 0 0,5 23 10003 0 0</inkml:trace>
</inkml:ink>
</file>

<file path=ppt/ink/ink1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24.015"/>
    </inkml:context>
    <inkml:brush xml:id="br0">
      <inkml:brushProperty name="width" value="0.05" units="cm"/>
      <inkml:brushProperty name="height" value="0.05" units="cm"/>
      <inkml:brushProperty name="color" value="#008C3A"/>
    </inkml:brush>
  </inkml:definitions>
  <inkml:trace contextRef="#ctx0" brushRef="#br0">48 21 4440 0 0,'0'0'203'0'0,"-1"0"0"0"0,1 0 0 0 0,-1 0 0 0 0,1-1 0 0 0,-1 1 0 0 0,1 0-1 0 0,-1 0 1 0 0,1 0 0 0 0,0-1 0 0 0,-1 1 0 0 0,1 0 0 0 0,-1-1 0 0 0,1 1 0 0 0,0 0-1 0 0,-1-1 1 0 0,1 1 0 0 0,0-1 0 0 0,0 1 0 0 0,-1-1 0 0 0,1 1 0 0 0,0 0 0 0 0,0-1-1 0 0,0 1 1 0 0,0-1 0 0 0,-1 1 0 0 0,1-1 0 0 0,0 1 0 0 0,0-1 0 0 0,0 1-1 0 0,0-1 1 0 0,0 1 0 0 0,0-1 0 0 0,0 1 0 0 0,0-1 0 0 0,0 1 0 0 0,1-1 0 0 0,-1 1-1 0 0,0-1 1 0 0,12-5 1433 0 0,-11 6-1467 0 0,5 4 387 0 0,0 6-248 0 0,-4 3 159 0 0,0-1 0 0 0,-2 1 0 0 0,1 0 0 0 0,-2-1 0 0 0,1 1 0 0 0,-4 12 0 0 0,1 1 59 0 0,-18 94 1530 0 0,15-92-1512 0 0,0 0-1 0 0,-2 49 1 0 0,18-102-1117 0 0,-6 18 179 0 0,-10 8-354 0 0,5 0 746 0 0,-1 1-1 0 0,1 0 1 0 0,0-1 0 0 0,-1 1 0 0 0,1 0-1 0 0,0 0 1 0 0,0 0 0 0 0,1 0 0 0 0,-1 0 0 0 0,0 0-1 0 0,1 0 1 0 0,-1 0 0 0 0,1 1 0 0 0,-1-1-1 0 0,1 0 1 0 0,0 0 0 0 0,0 3 0 0 0,0-3 24 0 0,0 1 1 0 0,0 0-1 0 0,-1 0 0 0 0,1 0 1 0 0,-1 0-1 0 0,0 0 1 0 0,0-1-1 0 0,0 1 1 0 0,0 0-1 0 0,0-1 1 0 0,-4 5-1 0 0,3-5-144 0 0,2-2 178 0 0,2-14-119 0 0,-2 10 31 0 0,1 0 0 0 0,-1 0-1 0 0,1 0 1 0 0,0 0 0 0 0,1 0 0 0 0,-1 0 0 0 0,1 1 0 0 0,0-1-1 0 0,0 0 1 0 0,0 1 0 0 0,0 0 0 0 0,0-1 0 0 0,1 1 0 0 0,-1 0-1 0 0,1 0 1 0 0,0 0 0 0 0,0 0 0 0 0,0 1 0 0 0,1-1 0 0 0,-1 1-1 0 0,6-3 1 0 0,-4 2 58 0 0,0 0-1 0 0,1 1 1 0 0,-1-1-1 0 0,1 1 1 0 0,-1 0-1 0 0,1 0 0 0 0,0 1 1 0 0,0 0-1 0 0,0 0 1 0 0,0 0-1 0 0,0 1 1 0 0,0 0-1 0 0,0 0 0 0 0,8 2 1 0 0,-13-2-20 0 0,1 1 1 0 0,-1-1 0 0 0,1 1-1 0 0,-1 0 1 0 0,1 0-1 0 0,-1 0 1 0 0,0 0-1 0 0,1 0 1 0 0,-1 0 0 0 0,0 0-1 0 0,0 1 1 0 0,0-1-1 0 0,0 0 1 0 0,0 1-1 0 0,0-1 1 0 0,0 0 0 0 0,0 1-1 0 0,-1-1 1 0 0,1 1-1 0 0,0 1 1 0 0,11 40 706 0 0,-7-22-583 0 0,-1-4 118 0 0,12 37 382 0 0,-15-52-591 0 0,0 1 0 0 0,1 0-1 0 0,-1 0 1 0 0,0-1 0 0 0,1 1 0 0 0,-1-1-1 0 0,1 0 1 0 0,0 1 0 0 0,0-1-1 0 0,0 0 1 0 0,0 0 0 0 0,0 0 0 0 0,0 0-1 0 0,5 3 1 0 0,-6-5-96 0 0,-1 0 0 0 0,1 0-1 0 0,0-1 1 0 0,-1 1 0 0 0,1 0-1 0 0,-1 0 1 0 0,1 0 0 0 0,0-1 0 0 0,-1 1-1 0 0,1 0 1 0 0,-1 0 0 0 0,1-1-1 0 0,-1 1 1 0 0,1 0 0 0 0,-1-1 0 0 0,1 1-1 0 0,-1-1 1 0 0,0 1 0 0 0,1-1-1 0 0,-1 1 1 0 0,0-1 0 0 0,1 1 0 0 0,-1-1-1 0 0,0 1 1 0 0,1-1 0 0 0,-1 1-1 0 0,0-1 1 0 0,0 0 0 0 0,0 1 0 0 0,0-1-1 0 0,1 1 1 0 0,-1-1 0 0 0,0 0-1 0 0,0 1 1 0 0,0-1 0 0 0,0 1 0 0 0,0-1-1 0 0,0 0 1 0 0,-1 1 0 0 0,1-1-1 0 0,0 0 1 0 0,0-38-5861 0 0,0 31 2474 0 0,0-7-1797 0 0</inkml:trace>
</inkml:ink>
</file>

<file path=ppt/ink/ink1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24.389"/>
    </inkml:context>
    <inkml:brush xml:id="br0">
      <inkml:brushProperty name="width" value="0.05" units="cm"/>
      <inkml:brushProperty name="height" value="0.05" units="cm"/>
      <inkml:brushProperty name="color" value="#008C3A"/>
    </inkml:brush>
  </inkml:definitions>
  <inkml:trace contextRef="#ctx0" brushRef="#br0">91 1 3160 0 0,'-5'8'11103'0'0,"-13"26"-6762"0"0,12-19-3886 0 0,0-1 0 0 0,1 0 0 0 0,1 1 1 0 0,0 0-1 0 0,1 0 0 0 0,1 1 0 0 0,-1 15 0 0 0,-5 27-330 0 0,2-12-193 0 0,1 0 0 0 0,3 59 0 0 0,-11-143-10055 0 0,12 26 3973 0 0</inkml:trace>
</inkml:ink>
</file>

<file path=ppt/ink/ink1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24.669"/>
    </inkml:context>
    <inkml:brush xml:id="br0">
      <inkml:brushProperty name="width" value="0.05" units="cm"/>
      <inkml:brushProperty name="height" value="0.05" units="cm"/>
      <inkml:brushProperty name="color" value="#008C3A"/>
    </inkml:brush>
  </inkml:definitions>
  <inkml:trace contextRef="#ctx0" brushRef="#br0">1 33 9985 0 0,'0'0'3594'0'0,"10"17"181"0"0,-4-14-3470 0 0,0-1 0 0 0,-1 0 0 0 0,1 0 0 0 0,0-1-1 0 0,0 1 1 0 0,0-1 0 0 0,0 0 0 0 0,0-1 0 0 0,0 0 0 0 0,0 1-1 0 0,1-2 1 0 0,-1 1 0 0 0,8-3 0 0 0,3 0-256 0 0,0 0 0 0 0,-1-2-1 0 0,28-10 1 0 0,-29 4-654 0 0,-21 1-2378 0 0,-31-2-9685 0 0,27 10 7107 0 0</inkml:trace>
</inkml:ink>
</file>

<file path=ppt/ink/ink1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25.743"/>
    </inkml:context>
    <inkml:brush xml:id="br0">
      <inkml:brushProperty name="width" value="0.05" units="cm"/>
      <inkml:brushProperty name="height" value="0.05" units="cm"/>
      <inkml:brushProperty name="color" value="#008C3A"/>
    </inkml:brush>
  </inkml:definitions>
  <inkml:trace contextRef="#ctx0" brushRef="#br0">99 11 588 0 0,'-3'-10'8963'0'0,"3"10"-8700"0"0,-1 0 1 0 0,1 0-1 0 0,0 0 1 0 0,-1-1 0 0 0,1 1-1 0 0,0 0 1 0 0,-1 0-1 0 0,1 0 1 0 0,0 0 0 0 0,-1 0-1 0 0,1 0 1 0 0,-1 0-1 0 0,-17 13 2802 0 0,-15 24-2422 0 0,27-27-333 0 0,1 0 0 0 0,0 1-1 0 0,0-1 1 0 0,1 1 0 0 0,1 0 0 0 0,-1 1 0 0 0,2-1 0 0 0,0 0 0 0 0,0 1-1 0 0,1-1 1 0 0,0 23 0 0 0,1-32-305 0 0,0 0 0 0 0,1 0 0 0 0,-1 0 0 0 0,0 0 0 0 0,1 0 0 0 0,-1 0 0 0 0,1 0 0 0 0,0 0 0 0 0,0 0 0 0 0,-1 0 0 0 0,1-1 0 0 0,1 1 0 0 0,-1 0 0 0 0,0-1 0 0 0,0 1 0 0 0,0 0 1 0 0,1-1-1 0 0,-1 1 0 0 0,1-1 0 0 0,-1 0 0 0 0,1 0 0 0 0,0 1 0 0 0,-1-1 0 0 0,1 0 0 0 0,0 0 0 0 0,0-1 0 0 0,0 1 0 0 0,0 0 0 0 0,0-1 0 0 0,0 1 0 0 0,0-1 0 0 0,0 1 0 0 0,0-1 0 0 0,0 0 0 0 0,0 0 0 0 0,0 0 0 0 0,0 0 0 0 0,0 0 0 0 0,0-1 0 0 0,0 1 0 0 0,0-1 0 0 0,3 0 0 0 0,1-1-58 0 0,0 0 1 0 0,1-1-1 0 0,-1 0 0 0 0,0 0 0 0 0,0 0 1 0 0,-1-1-1 0 0,1 1 0 0 0,-1-1 1 0 0,1-1-1 0 0,-1 1 0 0 0,7-10 0 0 0,-8 8-51 0 0,0 0-1 0 0,0-1 1 0 0,0 0-1 0 0,-1 0 1 0 0,0 0-1 0 0,-1 0 1 0 0,0 0-1 0 0,0-1 1 0 0,0 1-1 0 0,-1-1 1 0 0,0-11-1 0 0,0 15 88 0 0,-1 0 0 0 0,0 0 0 0 0,0 0 0 0 0,0 0 0 0 0,-1 0 0 0 0,1 0 0 0 0,-1 0 0 0 0,0 0 0 0 0,0 0 0 0 0,-1 0 0 0 0,1 1 0 0 0,-1-1 0 0 0,0 0 0 0 0,0 1 0 0 0,0-1 0 0 0,0 1 0 0 0,-1 0 0 0 0,1 0 0 0 0,-1 0 0 0 0,0 0 0 0 0,0 0 0 0 0,0 0 0 0 0,-4-2 0 0 0,5 4 1 0 0,0 0 1 0 0,0 0-1 0 0,0 0 0 0 0,-1 1 0 0 0,1-1 0 0 0,0 1 0 0 0,0-1 0 0 0,0 1 0 0 0,-1 0 0 0 0,1 0 0 0 0,0 0 0 0 0,0 0 0 0 0,-1 0 0 0 0,1 1 0 0 0,0-1 1 0 0,0 1-1 0 0,0-1 0 0 0,0 1 0 0 0,0 0 0 0 0,-1 0 0 0 0,1 0 0 0 0,1 0 0 0 0,-1 0 0 0 0,0 0 0 0 0,-3 3 0 0 0,-14 11-3735 0 0,15-11 1890 0 0</inkml:trace>
</inkml:ink>
</file>

<file path=ppt/ink/ink1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26.398"/>
    </inkml:context>
    <inkml:brush xml:id="br0">
      <inkml:brushProperty name="width" value="0.05" units="cm"/>
      <inkml:brushProperty name="height" value="0.05" units="cm"/>
      <inkml:brushProperty name="color" value="#008C3A"/>
    </inkml:brush>
  </inkml:definitions>
  <inkml:trace contextRef="#ctx0" brushRef="#br0">318 102 704 0 0,'1'-6'4110'0'0,"5"2"-3572"0"0,0-2 572 0 0,-6 4-767 0 0,0 0 1 0 0,0 0-1 0 0,-1 0 1 0 0,1 0-1 0 0,-1 0 1 0 0,1 0-1 0 0,-1 0 0 0 0,0 1 1 0 0,0-1-1 0 0,0 0 1 0 0,0 0-1 0 0,0 0 1 0 0,0 1-1 0 0,0-1 0 0 0,-1 1 1 0 0,1-1-1 0 0,0 1 1 0 0,-3-2-1 0 0,-1-1-130 0 0,0 0 0 0 0,0 1 1 0 0,-1 0-1 0 0,1 0 0 0 0,-1 0 0 0 0,-6-1 0 0 0,-10-3-386 0 0,-1 1 0 0 0,-30-4 1 0 0,50 10 314 0 0,-1-1-89 0 0,0 0-1 0 0,1 0 1 0 0,-1 1 0 0 0,0 0-1 0 0,0 0 1 0 0,0 0-1 0 0,0 0 1 0 0,0 0 0 0 0,1 1-1 0 0,-1 0 1 0 0,0 0-1 0 0,0 0 1 0 0,1 0-1 0 0,-1 0 1 0 0,1 1 0 0 0,-1 0-1 0 0,-4 2 1 0 0,5-1 88 0 0,0 1 0 0 0,0-1 0 0 0,0 1 0 0 0,0 0 0 0 0,1 0 0 0 0,-1 0 0 0 0,1 0 0 0 0,0 0 0 0 0,0 1 0 0 0,1-1 0 0 0,-1 1 0 0 0,1-1 0 0 0,0 1 0 0 0,0 5 0 0 0,-23 215 3338 0 0,17-121-3064 0 0,5 3 57 0 0,3-60-785 0 0,-1-46 284 0 0,0-1-1 0 0,-1 0 1 0 0,1 0 0 0 0,0 0 0 0 0,0 0 0 0 0,0 0-1 0 0,-1 0 1 0 0,1 0 0 0 0,0 0 0 0 0,0 0-1 0 0,0 0 1 0 0,-1 0 0 0 0,1 0 0 0 0,0 0-1 0 0,0 0 1 0 0,0 0 0 0 0,-1 0 0 0 0,1 0-1 0 0,0 0 1 0 0,0 0 0 0 0,-1 0 0 0 0,1 0 0 0 0,0 0-1 0 0,0 0 1 0 0,0 0 0 0 0,-1 0 0 0 0,1 0-1 0 0,0 0 1 0 0,0-1 0 0 0,0 1 0 0 0,0 0-1 0 0,-1 0 1 0 0,1 0 0 0 0,0 0 0 0 0,0 0-1 0 0,0-1 1 0 0,0 1 0 0 0,0 0 0 0 0,-1 0 0 0 0,1 0-1 0 0,0-1 1 0 0,0 1 0 0 0,0 0 0 0 0,0 0-1 0 0,0 0 1 0 0,0-1 0 0 0,0 1 0 0 0,0 0-1 0 0,0 0 1 0 0,0-1 0 0 0,-10-11-1961 0 0,-3-14-6694 0 0,12 15 3835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32.977"/>
    </inkml:context>
    <inkml:brush xml:id="br0">
      <inkml:brushProperty name="width" value="0.05" units="cm"/>
      <inkml:brushProperty name="height" value="0.05" units="cm"/>
    </inkml:brush>
  </inkml:definitions>
  <inkml:trace contextRef="#ctx0" brushRef="#br0">191 4 588 0 0,'-3'-3'8795'0'0,"-3"3"-3781"0"0,-14 7-2589 0 0,-5 6-4411 0 0,15-7 3410 0 0,-57 31-172 0 0,66-37-1154 0 0,0 0-112 0 0,-1 0 0 0 0,1 0 0 0 0,-1 0 1 0 0,1 0-1 0 0,-1 1 0 0 0,1-1 0 0 0,-1 1 1 0 0,1-1-1 0 0,-1 1 0 0 0,1-1 0 0 0,0 1 1 0 0,-1 0-1 0 0,1-1 0 0 0,0 1 0 0 0,0 0 1 0 0,0 0-1 0 0,-2 2 0 0 0,-9 11-18 0 0,10-13 24 0 0,0 1 0 0 0,0 0 1 0 0,1-1-1 0 0,-1 1 0 0 0,0 0 1 0 0,1 0-1 0 0,0 0 1 0 0,-1 0-1 0 0,1 0 0 0 0,0 0 1 0 0,0 0-1 0 0,0 0 1 0 0,-1 5-1 0 0,34-3 858 0 0,-9 0-388 0 0,-19-4-456 0 0,0 0-1 0 0,0 0 0 0 0,0 1 0 0 0,0 0 1 0 0,0-1-1 0 0,0 1 0 0 0,0 1 0 0 0,0-1 0 0 0,0 1 1 0 0,0-1-1 0 0,-1 1 0 0 0,1 0 0 0 0,-1 1 1 0 0,1-1-1 0 0,-1 1 0 0 0,0-1 0 0 0,0 1 0 0 0,0 0 1 0 0,0 0-1 0 0,0 0 0 0 0,3 6 0 0 0,-4-6 22 0 0,-1 0-1 0 0,0 0 1 0 0,0-1-1 0 0,1 1 1 0 0,-2 0-1 0 0,1 0 1 0 0,0 0-1 0 0,-1 0 1 0 0,1 0-1 0 0,-1 0 1 0 0,0 0-1 0 0,0 0 0 0 0,0 4 1 0 0,-1-5-12 0 0,0 0 1 0 0,0 0-1 0 0,0 0 0 0 0,0 0 1 0 0,0 0-1 0 0,-1-1 1 0 0,1 1-1 0 0,-1 0 0 0 0,1-1 1 0 0,-1 1-1 0 0,1-1 0 0 0,-1 0 1 0 0,0 1-1 0 0,0-1 1 0 0,0 0-1 0 0,0 0 0 0 0,0 0 1 0 0,0 0-1 0 0,-3 1 0 0 0,-7 3-227 0 0,0-1-1 0 0,0 0 0 0 0,-21 3 0 0 0,3-4-4052 0 0</inkml:trace>
</inkml:ink>
</file>

<file path=ppt/ink/ink1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26.739"/>
    </inkml:context>
    <inkml:brush xml:id="br0">
      <inkml:brushProperty name="width" value="0.05" units="cm"/>
      <inkml:brushProperty name="height" value="0.05" units="cm"/>
      <inkml:brushProperty name="color" value="#008C3A"/>
    </inkml:brush>
  </inkml:definitions>
  <inkml:trace contextRef="#ctx0" brushRef="#br0">1 41 980 0 0,'2'0'11507'0'0,"5"0"-6193"0"0,37-1-3665 0 0,-6-2-1157 0 0,0-2 0 0 0,74-20 0 0 0,-106 22-2135 0 0,-10 1-527 0 0,-17 2-3693 0 0,12 0 1504 0 0,0-2-2520 0 0</inkml:trace>
</inkml:ink>
</file>

<file path=ppt/ink/ink1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27.704"/>
    </inkml:context>
    <inkml:brush xml:id="br0">
      <inkml:brushProperty name="width" value="0.05" units="cm"/>
      <inkml:brushProperty name="height" value="0.05" units="cm"/>
      <inkml:brushProperty name="color" value="#008C3A"/>
    </inkml:brush>
  </inkml:definitions>
  <inkml:trace contextRef="#ctx0" brushRef="#br0">96 5 1060 0 0,'-2'-5'8757'0'0,"-3"14"-6226"0"0,-2 15-1087 0 0,-16 136 4524 0 0,-7 39-3257 0 0,26-138-2451 0 0,4-47-227 0 0,-1 0 0 0 0,-1-1 0 0 0,-5 27 0 0 0,1-25-80 0 0,1-15-1631 0 0,2-29-8094 0 0,3 18 3790 0 0</inkml:trace>
</inkml:ink>
</file>

<file path=ppt/ink/ink1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28.013"/>
    </inkml:context>
    <inkml:brush xml:id="br0">
      <inkml:brushProperty name="width" value="0.05" units="cm"/>
      <inkml:brushProperty name="height" value="0.05" units="cm"/>
      <inkml:brushProperty name="color" value="#008C3A"/>
    </inkml:brush>
  </inkml:definitions>
  <inkml:trace contextRef="#ctx0" brushRef="#br0">4 107 7201 0 0,'-4'1'9030'0'0,"24"0"-6759"0"0,31-2-2317 0 0,-8-7-167 0 0,0-2 0 0 0,-1-1 1 0 0,0-3-1 0 0,78-37 0 0 0,-111 44-1961 0 0,-8 5-52 0 0,-1 2 2095 0 0,0-1 0 0 0,0 1 0 0 0,0 0 0 0 0,0 0 0 0 0,0 0 0 0 0,0 0 0 0 0,0-1 0 0 0,0 1 0 0 0,0 0 0 0 0,0 0 0 0 0,-14-2-10152 0 0</inkml:trace>
</inkml:ink>
</file>

<file path=ppt/ink/ink1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28.619"/>
    </inkml:context>
    <inkml:brush xml:id="br0">
      <inkml:brushProperty name="width" value="0.05" units="cm"/>
      <inkml:brushProperty name="height" value="0.05" units="cm"/>
      <inkml:brushProperty name="color" value="#008C3A"/>
    </inkml:brush>
  </inkml:definitions>
  <inkml:trace contextRef="#ctx0" brushRef="#br0">116 0 8233 0 0,'-1'16'1038'0'0,"-1"0"0"0"0,-1-1 1 0 0,-1 1-1 0 0,0-1 0 0 0,-6 16 0 0 0,-8 28 1703 0 0,15-47-2317 0 0,-52 293 4340 0 0,48-274-4547 0 0,5-27-184 0 0,0 1 0 0 0,1-1 0 0 0,0 0-1 0 0,0 1 1 0 0,1-1 0 0 0,-1 1 0 0 0,1-1 0 0 0,0 1 0 0 0,0-1 0 0 0,0 1 0 0 0,0-1 0 0 0,3 7 0 0 0,-3-10-35 0 0,0-1 0 0 0,0 1 0 0 0,0-1 0 0 0,0 1 0 0 0,0-1 0 0 0,0 0 0 0 0,1 1 0 0 0,-1-1 0 0 0,0 1 0 0 0,0-1 0 0 0,1 0 0 0 0,-1 1 1 0 0,0-1-1 0 0,0 0 0 0 0,1 1 0 0 0,-1-1 0 0 0,0 0 0 0 0,1 0 0 0 0,-1 1 0 0 0,1-1 0 0 0,-1 0 0 0 0,0 0 0 0 0,1 0 0 0 0,-1 1 0 0 0,1-1 0 0 0,-1 0 0 0 0,0 0 0 0 0,1 0 0 0 0,-1 0 0 0 0,1 0 0 0 0,-1 0 0 0 0,1 0 0 0 0,-1 0 0 0 0,0 0 0 0 0,1 0 0 0 0,-1 0 0 0 0,1 0 0 0 0,-1 0 0 0 0,0 0 0 0 0,1 0 0 0 0,-1-1 0 0 0,1 1 0 0 0,-1 0 0 0 0,0 0 1 0 0,1 0-1 0 0,-1-1 0 0 0,1 1 0 0 0,-1 0 0 0 0,0 0 0 0 0,1-1 0 0 0,-1 1 0 0 0,0 0 0 0 0,0-1 0 0 0,1 1 0 0 0,-1 0 0 0 0,0-1 0 0 0,0 1 0 0 0,1-1 0 0 0,-1 1 0 0 0,0-1 0 0 0,16-26-522 0 0,-15 25 469 0 0,22-49-811 0 0,-16 34 709 0 0,1 0-1 0 0,0 0 1 0 0,1 0-1 0 0,12-15 1 0 0,-20 31 184 0 0,0 0 0 0 0,0-1 1 0 0,1 1-1 0 0,-1 0 0 0 0,0 0 0 0 0,0 0 0 0 0,1 0 1 0 0,-1 0-1 0 0,1 0 0 0 0,-1 0 0 0 0,1 0 0 0 0,-1 1 1 0 0,1-1-1 0 0,-1 0 0 0 0,1 1 0 0 0,0-1 0 0 0,-1 1 1 0 0,1 0-1 0 0,0 0 0 0 0,-1 0 0 0 0,1 0 0 0 0,0 0 1 0 0,0 0-1 0 0,-1 0 0 0 0,1 0 0 0 0,0 0 1 0 0,-1 1-1 0 0,1-1 0 0 0,0 1 0 0 0,-1-1 0 0 0,1 1 1 0 0,-1 0-1 0 0,1 0 0 0 0,-1 0 0 0 0,1 0 0 0 0,-1 0 1 0 0,3 2-1 0 0,-1-1 8 0 0,0 1 0 0 0,1 0 0 0 0,-1 0 0 0 0,0 1 0 0 0,-1-1-1 0 0,1 0 1 0 0,0 1 0 0 0,-1 0 0 0 0,0 0 0 0 0,0 0 0 0 0,0 0 0 0 0,2 8 0 0 0,6 24 88 0 0,-7-26-258 0 0,0 0 0 0 0,-1 0 0 0 0,0 0 0 0 0,0 14 0 0 0,-2-24 65 0 0,0 1 0 0 0,0-1 0 0 0,0 0 0 0 0,0 0 1 0 0,0 0-1 0 0,0 1 0 0 0,1-1 0 0 0,-1 0 0 0 0,0 0 0 0 0,0 0 0 0 0,0 0 0 0 0,0 1 1 0 0,0-1-1 0 0,0 0 0 0 0,0 0 0 0 0,0 0 0 0 0,1 0 0 0 0,-1 0 0 0 0,0 1 0 0 0,0-1 1 0 0,0 0-1 0 0,0 0 0 0 0,1 0 0 0 0,-1 0 0 0 0,0 0 0 0 0,0 0 0 0 0,0 0 0 0 0,0 0 1 0 0,1 0-1 0 0,-1 0 0 0 0,0 0 0 0 0,0 0 0 0 0,0 0 0 0 0,1 0 0 0 0,-1 0 0 0 0,0 0 1 0 0,0 0-1 0 0,0 0 0 0 0,1 0 0 0 0,-1 0 0 0 0,0 0 0 0 0,0 0 0 0 0,0 0 0 0 0,0 0 1 0 0,1 0-1 0 0,-1 0 0 0 0,0 0 0 0 0,0 0 0 0 0,0-1 0 0 0,0 1 0 0 0,1 0 0 0 0,-1 0 1 0 0,0 0-1 0 0,0 0 0 0 0,0 0 0 0 0,0-1 0 0 0,0 1 0 0 0,0 0 0 0 0,0 0 0 0 0,1 0 0 0 0,-1 0 1 0 0,0-1-1 0 0,0 1 0 0 0,0 0 0 0 0,0 0 0 0 0,0 0 0 0 0,0 0 0 0 0,0-1 0 0 0,0 1 1 0 0,12-14-5676 0 0,-6 5-883 0 0</inkml:trace>
</inkml:ink>
</file>

<file path=ppt/ink/ink1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29.148"/>
    </inkml:context>
    <inkml:brush xml:id="br0">
      <inkml:brushProperty name="width" value="0.05" units="cm"/>
      <inkml:brushProperty name="height" value="0.05" units="cm"/>
      <inkml:brushProperty name="color" value="#008C3A"/>
    </inkml:brush>
  </inkml:definitions>
  <inkml:trace contextRef="#ctx0" brushRef="#br0">1 97 848 0 0,'0'0'5456'0'0,"31"5"3410"0"0,-22-1-8194 0 0,0-1 0 0 0,0 0 0 0 0,0 0 0 0 0,0-1 0 0 0,0-1 0 0 0,0 1 0 0 0,1-2 0 0 0,16 1 0 0 0,-23-1-652 0 0,0-1-1 0 0,0 1 1 0 0,0-1 0 0 0,0 1 0 0 0,0-1 0 0 0,0 0 0 0 0,0 0 0 0 0,0 0 0 0 0,0 0 0 0 0,-1-1 0 0 0,1 1 0 0 0,0-1 0 0 0,-1 0 0 0 0,1 0 0 0 0,-1 0 0 0 0,0 0 0 0 0,1 0 0 0 0,-1 0 0 0 0,0-1 0 0 0,0 1 0 0 0,-1-1 0 0 0,1 1 0 0 0,0-1 0 0 0,-1 0 0 0 0,0 1 0 0 0,1-1 0 0 0,-1 0 0 0 0,0 0 0 0 0,0-5 0 0 0,0 6-37 0 0,0 0 1 0 0,-1 0-1 0 0,1 0 0 0 0,-1 0 1 0 0,0 0-1 0 0,0 0 1 0 0,0 0-1 0 0,0 0 1 0 0,0 0-1 0 0,0 0 1 0 0,0 0-1 0 0,-1 0 1 0 0,1 0-1 0 0,-1 0 0 0 0,0 0 1 0 0,1 0-1 0 0,-1 1 1 0 0,0-1-1 0 0,0 0 1 0 0,0 0-1 0 0,0 1 1 0 0,0-1-1 0 0,-1 0 1 0 0,1 1-1 0 0,0-1 0 0 0,-1 1 1 0 0,1 0-1 0 0,-1-1 1 0 0,0 1-1 0 0,1 0 1 0 0,-3-1-1 0 0,1 1 19 0 0,0 0-1 0 0,1 0 1 0 0,-1 1 0 0 0,0-1-1 0 0,1 1 1 0 0,-1 0-1 0 0,0 0 1 0 0,0 0 0 0 0,1 0-1 0 0,-1 0 1 0 0,0 1-1 0 0,1-1 1 0 0,-1 1 0 0 0,0 0-1 0 0,1-1 1 0 0,-1 1-1 0 0,1 0 1 0 0,-1 1 0 0 0,1-1-1 0 0,-1 0 1 0 0,1 1-1 0 0,-3 2 1 0 0,-6 5 43 0 0,1 0 1 0 0,1 1-1 0 0,-1 0 0 0 0,1 1 1 0 0,1-1-1 0 0,0 2 0 0 0,1-1 1 0 0,-9 19-1 0 0,13-26-36 0 0,1 1-1 0 0,0-1 1 0 0,0 0-1 0 0,1 1 1 0 0,0-1 0 0 0,-1 1-1 0 0,1 0 1 0 0,1-1-1 0 0,-1 1 1 0 0,1 0 0 0 0,0 0-1 0 0,0-1 1 0 0,0 1-1 0 0,0 0 1 0 0,1 0 0 0 0,0-1-1 0 0,0 1 1 0 0,0 0-1 0 0,1-1 1 0 0,0 1 0 0 0,-1-1-1 0 0,2 0 1 0 0,-1 0-1 0 0,0 0 1 0 0,1 0 0 0 0,0 0-1 0 0,0 0 1 0 0,3 3-1 0 0,-1-3-3 0 0,0 0 1 0 0,0-1-1 0 0,0 0 0 0 0,0 0 0 0 0,1 0 0 0 0,-1-1 0 0 0,1 1 1 0 0,-1-1-1 0 0,1-1 0 0 0,0 1 0 0 0,10 1 0 0 0,-1-2-171 0 0,-1 0 0 0 0,1 0 0 0 0,24-4 0 0 0,-38 3 102 0 0,0 0-1 0 0,0 0 0 0 0,0 0 1 0 0,0 0-1 0 0,0 0 0 0 0,0 0 1 0 0,0 0-1 0 0,0 0 1 0 0,0-1-1 0 0,0 1 0 0 0,-1 0 1 0 0,1-1-1 0 0,0 1 0 0 0,0-1 1 0 0,0 1-1 0 0,0-1 0 0 0,-1 1 1 0 0,1-1-1 0 0,0 1 0 0 0,0-1 1 0 0,-1 0-1 0 0,1 1 1 0 0,0-1-1 0 0,-1 0 0 0 0,1 0 1 0 0,0-1-1 0 0,-1-13-7061 0 0,0 6-745 0 0,0 3 3234 0 0</inkml:trace>
</inkml:ink>
</file>

<file path=ppt/ink/ink1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33.466"/>
    </inkml:context>
    <inkml:brush xml:id="br0">
      <inkml:brushProperty name="width" value="0.05" units="cm"/>
      <inkml:brushProperty name="height" value="0.05" units="cm"/>
      <inkml:brushProperty name="color" value="#008C3A"/>
    </inkml:brush>
  </inkml:definitions>
  <inkml:trace contextRef="#ctx0" brushRef="#br0">223 44 536 0 0,'1'-4'9009'0'0,"0"-4"-4585"0"0,2-15-707 0 0,-4 22-3700 0 0,0 0 0 0 0,-1 0 0 0 0,1 0 0 0 0,-1 1 0 0 0,0-1 0 0 0,1 0 0 0 0,-1 1 0 0 0,0-1 0 0 0,1 1 0 0 0,-1-1 0 0 0,0 1-1 0 0,0 0 1 0 0,1 0 0 0 0,-1 0 0 0 0,0 0 0 0 0,0 0 0 0 0,0 0 0 0 0,1 0 0 0 0,-1 0 0 0 0,0 1 0 0 0,1-1 0 0 0,-1 1 0 0 0,0 0 0 0 0,-1 0-1 0 0,-40 18-196 0 0,34-14 153 0 0,-10 6 42 0 0,0 0 0 0 0,-29 24-1 0 0,44-32 58 0 0,0 0 0 0 0,1 1-1 0 0,-1-1 1 0 0,1 1 0 0 0,-1 0-1 0 0,1 0 1 0 0,1 0-1 0 0,-1 1 1 0 0,0-1 0 0 0,1 1-1 0 0,0-1 1 0 0,0 1 0 0 0,0 0-1 0 0,1 0 1 0 0,0 0 0 0 0,0 0-1 0 0,-1 8 1 0 0,2-10-42 0 0,0-1 1 0 0,0 1-1 0 0,0-1 0 0 0,1 1 1 0 0,-1-1-1 0 0,1 1 0 0 0,-1-1 1 0 0,1 0-1 0 0,0 1 0 0 0,0-1 1 0 0,0 0-1 0 0,1 1 1 0 0,-1-1-1 0 0,0 0 0 0 0,1 0 1 0 0,-1 0-1 0 0,1 0 0 0 0,0-1 1 0 0,3 4-1 0 0,-1-2 0 0 0,-1-1 0 0 0,1 0 0 0 0,0 0-1 0 0,0 0 1 0 0,0-1 0 0 0,1 1 0 0 0,-1-1 0 0 0,0 0-1 0 0,1 0 1 0 0,6 0 0 0 0,-2 0-16 0 0,0-1 0 0 0,1 0 0 0 0,-1-1 0 0 0,0 0 0 0 0,0 0 0 0 0,0-1 0 0 0,0 0 0 0 0,-1 0 0 0 0,1-1 0 0 0,11-6 0 0 0,-15 7-120 0 0,0-1 0 0 0,0 0-1 0 0,0-1 1 0 0,-1 1 0 0 0,0-1-1 0 0,0 0 1 0 0,0 0 0 0 0,0 0-1 0 0,0-1 1 0 0,-1 1 0 0 0,0-1 0 0 0,0 0-1 0 0,0 0 1 0 0,-1 0 0 0 0,3-6-1 0 0,-2-1-144 0 0,0 0 0 0 0,-1 0 1 0 0,0-1-1 0 0,-1 1 0 0 0,-1-22 0 0 0,10 120 2418 0 0,-24 110 540 0 0,23-190-5817 0 0,5-10-8154 0 0</inkml:trace>
</inkml:ink>
</file>

<file path=ppt/ink/ink1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33.950"/>
    </inkml:context>
    <inkml:brush xml:id="br0">
      <inkml:brushProperty name="width" value="0.05" units="cm"/>
      <inkml:brushProperty name="height" value="0.05" units="cm"/>
      <inkml:brushProperty name="color" value="#008C3A"/>
    </inkml:brush>
  </inkml:definitions>
  <inkml:trace contextRef="#ctx0" brushRef="#br0">63 0 1812 0 0,'0'0'7764'0'0,"4"23"-4059"0"0,-2-4-2702 0 0,0 0-1 0 0,-2 0 0 0 0,0 0 0 0 0,-4 28 1 0 0,1-17-129 0 0,-2 27 346 0 0,-3-1 1 0 0,-24 89-1 0 0,27-110-1162 0 0,5-29-157 0 0,-1-1 0 0 0,1 0 0 0 0,-1 1 1 0 0,0-1-1 0 0,-1 0 0 0 0,1 0 0 0 0,-4 6 0 0 0,2-6 535 0 0</inkml:trace>
</inkml:ink>
</file>

<file path=ppt/ink/ink1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34.381"/>
    </inkml:context>
    <inkml:brush xml:id="br0">
      <inkml:brushProperty name="width" value="0.05" units="cm"/>
      <inkml:brushProperty name="height" value="0.05" units="cm"/>
      <inkml:brushProperty name="color" value="#008C3A"/>
    </inkml:brush>
  </inkml:definitions>
  <inkml:trace contextRef="#ctx0" brushRef="#br0">16 32 3828 0 0,'-15'2'10924'0'0,"27"4"-7612"0"0,32 1-2676 0 0,-15-6-374 0 0,1-2-1 0 0,-1 0 1 0 0,0-3 0 0 0,0 0 0 0 0,-1-2 0 0 0,55-18 0 0 0,-77 22 549 0 0,8-4-6193 0 0</inkml:trace>
</inkml:ink>
</file>

<file path=ppt/ink/ink1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35.648"/>
    </inkml:context>
    <inkml:brush xml:id="br0">
      <inkml:brushProperty name="width" value="0.05" units="cm"/>
      <inkml:brushProperty name="height" value="0.05" units="cm"/>
      <inkml:brushProperty name="color" value="#008C3A"/>
    </inkml:brush>
  </inkml:definitions>
  <inkml:trace contextRef="#ctx0" brushRef="#br0">10 163 612 0 0,'-1'10'9559'0'0,"-2"1"-5310"0"0,-2 21 656 0 0,7-32-4815 0 0,0 0 0 0 0,0 0 1 0 0,-1-1-1 0 0,1 1 0 0 0,0-1 0 0 0,0 1 0 0 0,0-1 1 0 0,-1 0-1 0 0,1 1 0 0 0,0-1 0 0 0,-1 0 0 0 0,1 0 1 0 0,-1 0-1 0 0,2-2 0 0 0,26-38 126 0 0,-19 26-66 0 0,1 1 0 0 0,0-1 0 0 0,23-22 0 0 0,-33 37-147 0 0,0-1 1 0 0,0 0-1 0 0,0 0 1 0 0,0 0-1 0 0,0 0 0 0 0,0 0 1 0 0,1 1-1 0 0,-1-1 1 0 0,0 1-1 0 0,0-1 0 0 0,0 1 1 0 0,1-1-1 0 0,-1 1 1 0 0,0 0-1 0 0,0-1 1 0 0,1 1-1 0 0,-1 0 0 0 0,0 0 1 0 0,1 0-1 0 0,-1 0 1 0 0,0 0-1 0 0,1 0 0 0 0,-1 0 1 0 0,0 1-1 0 0,0-1 1 0 0,1 0-1 0 0,-1 1 0 0 0,0-1 1 0 0,0 1-1 0 0,0-1 1 0 0,1 1-1 0 0,-1 0 0 0 0,0-1 1 0 0,0 1-1 0 0,0 0 1 0 0,0 0-1 0 0,0 0 1 0 0,0 0-1 0 0,0 0 0 0 0,1 1 1 0 0,2 5-6 0 0,1 0 0 0 0,-1 0 1 0 0,0 1-1 0 0,-1-1 0 0 0,3 10 1 0 0,1-1 35 0 0,0 5 37 0 0,-4-16 22 0 0,5-18-458 0 0,6-15-499 0 0,-12 22 742 0 0,1 0 0 0 0,0 1-1 0 0,0-1 1 0 0,0 1 0 0 0,1-1-1 0 0,-1 1 1 0 0,8-7-1 0 0,16-21-34 0 0,-23 27 143 0 0,0 1 0 0 0,0-1 0 0 0,1 1 0 0 0,0 0 0 0 0,0 0-1 0 0,0 1 1 0 0,0-1 0 0 0,1 1 0 0 0,10-6 0 0 0,-15 10 38 0 0,0 0-1 0 0,0-1 0 0 0,0 1 0 0 0,0 0 1 0 0,0 0-1 0 0,0 0 0 0 0,0 0 0 0 0,0 0 1 0 0,0 0-1 0 0,0 1 0 0 0,0-1 0 0 0,0 0 1 0 0,0 0-1 0 0,0 1 0 0 0,0-1 0 0 0,0 1 1 0 0,0-1-1 0 0,0 1 0 0 0,0-1 0 0 0,0 1 1 0 0,0 0-1 0 0,-1-1 0 0 0,1 1 0 0 0,0 0 1 0 0,0-1-1 0 0,-1 1 0 0 0,1 0 0 0 0,-1 0 1 0 0,1 0-1 0 0,0 0 0 0 0,-1 0 0 0 0,0 0 1 0 0,1 0-1 0 0,-1 0 0 0 0,1 0 0 0 0,-1 0 1 0 0,0 0-1 0 0,0 1 0 0 0,11 44 846 0 0,-11-43-832 0 0,3 15 9 0 0,7 77-1363 0 0,-19-109-9461 0 0</inkml:trace>
</inkml:ink>
</file>

<file path=ppt/ink/ink1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36.099"/>
    </inkml:context>
    <inkml:brush xml:id="br0">
      <inkml:brushProperty name="width" value="0.05" units="cm"/>
      <inkml:brushProperty name="height" value="0.05" units="cm"/>
      <inkml:brushProperty name="color" value="#008C3A"/>
    </inkml:brush>
  </inkml:definitions>
  <inkml:trace contextRef="#ctx0" brushRef="#br0">6 60 2752 0 0,'-1'8'12202'0'0,"-3"23"-9761"0"0,4-27-2311 0 0,0-1 1 0 0,0 1-1 0 0,0-1 1 0 0,0 1-1 0 0,1-1 1 0 0,-1 1-1 0 0,1-1 1 0 0,0 1-1 0 0,0-1 1 0 0,0 0 0 0 0,1 1-1 0 0,-1-1 1 0 0,4 5-1 0 0,-4-7-112 0 0,1 0-1 0 0,-1 0 1 0 0,1 0 0 0 0,-1 0-1 0 0,1 0 1 0 0,0-1 0 0 0,-1 1-1 0 0,1-1 1 0 0,0 1 0 0 0,0-1 0 0 0,-1 0-1 0 0,1 0 1 0 0,0 1 0 0 0,0-1-1 0 0,0-1 1 0 0,-1 1 0 0 0,1 0-1 0 0,0 0 1 0 0,0-1 0 0 0,-1 1-1 0 0,1 0 1 0 0,0-1 0 0 0,-1 0-1 0 0,1 1 1 0 0,0-1 0 0 0,-1 0-1 0 0,1 0 1 0 0,-1 0 0 0 0,2-1-1 0 0,0 0-114 0 0,0 1 1 0 0,0 0-1 0 0,-1-1 0 0 0,1 1 0 0 0,-1-1 0 0 0,1 0 0 0 0,-1 1 0 0 0,1-1 0 0 0,-1-1 0 0 0,0 1 0 0 0,0 0 0 0 0,0 0 0 0 0,0-1 0 0 0,-1 1 0 0 0,1-1 0 0 0,-1 0 0 0 0,1 1 0 0 0,-1-1 0 0 0,0 0 0 0 0,0 0 0 0 0,0 0 0 0 0,0 0 0 0 0,-1 0 0 0 0,1 0 0 0 0,-1 0 0 0 0,0 0 0 0 0,0 0 0 0 0,0 0 0 0 0,0 0 0 0 0,0 0 0 0 0,-1 0 0 0 0,1 0 0 0 0,-1 0 0 0 0,0 0 0 0 0,0 0 0 0 0,0 1 0 0 0,0-1 0 0 0,0 0 0 0 0,-1 0 0 0 0,1 1 0 0 0,-1-1 0 0 0,0 1 0 0 0,0-1 0 0 0,0 1 0 0 0,0 0 0 0 0,0 0 0 0 0,0 0 0 0 0,-1 0 0 0 0,1 0 0 0 0,-6-3 0 0 0,5 2 72 0 0,-1 1 0 0 0,-1-1 0 0 0,1 1 1 0 0,0 0-1 0 0,-1-1 0 0 0,1 2 0 0 0,-9-3 0 0 0,-8 2-9125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34.113"/>
    </inkml:context>
    <inkml:brush xml:id="br0">
      <inkml:brushProperty name="width" value="0.05" units="cm"/>
      <inkml:brushProperty name="height" value="0.05" units="cm"/>
    </inkml:brush>
  </inkml:definitions>
  <inkml:trace contextRef="#ctx0" brushRef="#br0">52 65 4196 0 0,'-3'-1'11116'0'0,"-2"0"-10994"0"0,-1 8 47 0 0,1 1 0 0 0,1-1 0 0 0,-1 1-1 0 0,1 0 1 0 0,1 0 0 0 0,0 0 0 0 0,0 0 0 0 0,0 1 0 0 0,1 0-1 0 0,0-1 1 0 0,1 1 0 0 0,0 0 0 0 0,0 0 0 0 0,1 0 0 0 0,0-1 0 0 0,1 1-1 0 0,0 0 1 0 0,0 0 0 0 0,0 0 0 0 0,2-1 0 0 0,-1 1 0 0 0,1-1-1 0 0,0 0 1 0 0,6 11 0 0 0,-8-18-163 0 0,0 1 0 0 0,1-1 0 0 0,-1 0-1 0 0,1 0 1 0 0,-1 0 0 0 0,1 0 0 0 0,0-1 0 0 0,-1 1 0 0 0,1 0-1 0 0,0-1 1 0 0,0 1 0 0 0,-1-1 0 0 0,1 0 0 0 0,0 1 0 0 0,0-1-1 0 0,0 0 1 0 0,-1 0 0 0 0,1 0 0 0 0,0 0 0 0 0,0-1 0 0 0,0 1-1 0 0,-1 0 1 0 0,1-1 0 0 0,0 1 0 0 0,0-1 0 0 0,-1 1 0 0 0,1-1-1 0 0,-1 0 1 0 0,1 0 0 0 0,1-1 0 0 0,4-1-83 0 0,0-1 0 0 0,0 0 0 0 0,0 0 0 0 0,-1-1 0 0 0,10-8 0 0 0,-6 3-223 0 0,-1 0 0 0 0,-1-1 0 0 0,1 0 0 0 0,-2 0 0 0 0,0-1 0 0 0,0 0 0 0 0,-1 0 0 0 0,9-26-1 0 0,-14 34 281 0 0,0 0-1 0 0,0 0 1 0 0,0 0-1 0 0,0 0 1 0 0,-1 0-1 0 0,0 0 1 0 0,1 0-1 0 0,-2 0 1 0 0,1 0-1 0 0,0 0 1 0 0,-1 0-1 0 0,0 0 1 0 0,0 0-1 0 0,0 1 0 0 0,0-1 1 0 0,0 0-1 0 0,-1 0 1 0 0,0 1-1 0 0,0-1 1 0 0,0 1-1 0 0,0 0 1 0 0,0-1-1 0 0,-1 1 1 0 0,0 0-1 0 0,1 0 1 0 0,-1 0-1 0 0,0 1 1 0 0,0-1-1 0 0,-1 1 0 0 0,1 0 1 0 0,0 0-1 0 0,-1 0 1 0 0,0 0-1 0 0,-6-2 1 0 0,6 2 75 0 0,0 1 1 0 0,0 0-1 0 0,0 0 0 0 0,0 0 1 0 0,0 0-1 0 0,0 1 1 0 0,0 0-1 0 0,0 0 1 0 0,0 0-1 0 0,0 0 0 0 0,0 0 1 0 0,0 1-1 0 0,0 0 1 0 0,0 0-1 0 0,0 0 0 0 0,0 0 1 0 0,-5 3-1 0 0,-23 16-994 0 0,6 3-3296 0 0,24-18 818 0 0</inkml:trace>
</inkml:ink>
</file>

<file path=ppt/ink/ink1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37.237"/>
    </inkml:context>
    <inkml:brush xml:id="br0">
      <inkml:brushProperty name="width" value="0.05" units="cm"/>
      <inkml:brushProperty name="height" value="0.05" units="cm"/>
      <inkml:brushProperty name="color" value="#008C3A"/>
    </inkml:brush>
  </inkml:definitions>
  <inkml:trace contextRef="#ctx0" brushRef="#br0">137 8 964 0 0,'0'0'14199'0'0,"-37"-7"-12530"0"0,32 8-1698 0 0,0 0 0 0 0,0 0-1 0 0,0 0 1 0 0,1 1 0 0 0,-1-1 0 0 0,0 1 0 0 0,1 1 0 0 0,-1-1 0 0 0,1 1 0 0 0,0-1 0 0 0,0 1 0 0 0,0 0 0 0 0,0 1 0 0 0,-5 5 0 0 0,8-8 24 0 0,-1 1-1 0 0,1 0 1 0 0,0 0-1 0 0,0 0 1 0 0,1-1-1 0 0,-1 1 1 0 0,0 0-1 0 0,1 0 1 0 0,-1 0-1 0 0,1 0 1 0 0,-1 0-1 0 0,1 0 1 0 0,0 0-1 0 0,0 0 1 0 0,0 0-1 0 0,0 1 1 0 0,0-1-1 0 0,1 0 1 0 0,-1 0-1 0 0,0 0 1 0 0,1 0-1 0 0,0 0 1 0 0,-1-1-1 0 0,1 1 0 0 0,0 0 1 0 0,0 0-1 0 0,0 0 1 0 0,0-1-1 0 0,0 1 1 0 0,1 0-1 0 0,-1-1 1 0 0,0 1-1 0 0,1-1 1 0 0,-1 1-1 0 0,1-1 1 0 0,0 0-1 0 0,2 2 1 0 0,10 9 72 0 0,-9-6-52 0 0,1-1 0 0 0,0 0 0 0 0,0-1 0 0 0,0 0 0 0 0,0 1 0 0 0,1-2 0 0 0,9 5-1 0 0,-14-7-10 0 0,0-1 0 0 0,1 1 0 0 0,-1 1 0 0 0,0-1-1 0 0,0 0 1 0 0,1 0 0 0 0,-1 1 0 0 0,0-1 0 0 0,0 1-1 0 0,0 0 1 0 0,-1 0 0 0 0,1-1 0 0 0,0 1 0 0 0,-1 0-1 0 0,1 0 1 0 0,1 4 0 0 0,-3-5 22 0 0,0 0 0 0 0,1 0 0 0 0,-1 0 0 0 0,0 0 0 0 0,0 0 0 0 0,1 0 0 0 0,-1 0 0 0 0,0 1 0 0 0,0-1 0 0 0,-1 0 0 0 0,1 0 0 0 0,0 0 0 0 0,0 0 0 0 0,0 0 0 0 0,-1 0 0 0 0,1 1 0 0 0,0-1 0 0 0,-1 0 0 0 0,1 0 0 0 0,-1 0 0 0 0,0 0 0 0 0,1 0 0 0 0,-1-1 0 0 0,0 1 0 0 0,1 0 0 0 0,-1 0 0 0 0,0 0 0 0 0,0 0 0 0 0,0-1 0 0 0,0 1 0 0 0,0-1 0 0 0,0 1 0 0 0,0 0 0 0 0,0-1 0 0 0,-2 1 0 0 0,-7 5-105 0 0,0 0 0 0 0,-1-1 0 0 0,0-1 0 0 0,0 0 0 0 0,-1 0 0 0 0,1-1 0 0 0,-1-1 0 0 0,1 0 0 0 0,-16 1 0 0 0,27-3-102 0 0,0 0 0 0 0,-1 0 0 0 0,1 0 0 0 0,0-1 0 0 0,-1 1 0 0 0,1 0 0 0 0,0 0 0 0 0,0-1 0 0 0,-1 1 1 0 0,1 0-1 0 0,0 0 0 0 0,0-1 0 0 0,-1 1 0 0 0,1 0 0 0 0,0-1 0 0 0,0 1 0 0 0,0 0 0 0 0,0-1 1 0 0,-1 1-1 0 0,1 0 0 0 0,0-1 0 0 0,0 1 0 0 0,0 0 0 0 0,0-1 0 0 0,0 1 0 0 0,0 0 0 0 0,0-1 1 0 0,0 1-1 0 0,0 0 0 0 0,0-1 0 0 0,0 1 0 0 0,0 0 0 0 0,0-1 0 0 0,0 1 0 0 0,0-1 0 0 0,1 1 0 0 0,-1 0 1 0 0,0-1-1 0 0,0 1 0 0 0,0 0 0 0 0,1 0 0 0 0,-1-1 0 0 0,0 1 0 0 0,0 0 0 0 0,0-1 0 0 0,1 1 1 0 0,-1 0-1 0 0,0 0 0 0 0,1 0 0 0 0,-1-1 0 0 0,0 1 0 0 0,0 0 0 0 0,1 0 0 0 0,8-6-4986 0 0</inkml:trace>
</inkml:ink>
</file>

<file path=ppt/ink/ink1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38.058"/>
    </inkml:context>
    <inkml:brush xml:id="br0">
      <inkml:brushProperty name="width" value="0.05" units="cm"/>
      <inkml:brushProperty name="height" value="0.05" units="cm"/>
      <inkml:brushProperty name="color" value="#008C3A"/>
    </inkml:brush>
  </inkml:definitions>
  <inkml:trace contextRef="#ctx0" brushRef="#br0">4 281 184 0 0,'-1'36'15134'0'0,"-1"7"-10947"0"0,2-31-3991 0 0,0 0-1 0 0,0 0 1 0 0,1 0-1 0 0,1 0 0 0 0,0-1 1 0 0,5 16-1 0 0,-9-48 442 0 0,2 0 1 0 0,3-29-1 0 0,1-25-1553 0 0,-9-6 357 0 0,3 58 559 0 0,0-1 0 0 0,2 1-1 0 0,0-1 1 0 0,5-29 0 0 0,-4 49-17 0 0,0 0 0 0 0,0 1 1 0 0,0-1-1 0 0,0 1 0 0 0,1-1 1 0 0,-1 1-1 0 0,1 0 1 0 0,0-1-1 0 0,0 1 0 0 0,0 0 1 0 0,1 0-1 0 0,-1 0 0 0 0,1 1 1 0 0,-1-1-1 0 0,1 0 0 0 0,4-1 1 0 0,-6 3-5 0 0,1 0-1 0 0,0 0 1 0 0,0 0 0 0 0,0 0-1 0 0,-1 1 1 0 0,1-1 0 0 0,0 1-1 0 0,0 0 1 0 0,0-1 0 0 0,0 1 0 0 0,0 0-1 0 0,0 0 1 0 0,0 0 0 0 0,0 0-1 0 0,0 1 1 0 0,0-1 0 0 0,0 0 0 0 0,0 1-1 0 0,0-1 1 0 0,0 1 0 0 0,-1 0-1 0 0,1 0 1 0 0,0 0 0 0 0,0 0 0 0 0,-1 0-1 0 0,1 0 1 0 0,0 0 0 0 0,-1 0-1 0 0,1 1 1 0 0,-1-1 0 0 0,0 1-1 0 0,2 1 1 0 0,5 7 38 0 0,0 1 1 0 0,-1 0-1 0 0,-1 0 0 0 0,0 1 1 0 0,0-1-1 0 0,-1 1 0 0 0,-1 0 0 0 0,0 1 1 0 0,0-1-1 0 0,-1 1 0 0 0,-1 0 1 0 0,0 0-1 0 0,0 22 0 0 0,-3-33 9 0 0,1 1 0 0 0,-1 0 0 0 0,1-1 0 0 0,-1 1 0 0 0,0 0 0 0 0,0-1-1 0 0,0 1 1 0 0,0-1 0 0 0,-1 1 0 0 0,1-1 0 0 0,0 0 0 0 0,-1 0 0 0 0,0 1 0 0 0,0-1-1 0 0,0 0 1 0 0,1-1 0 0 0,-2 1 0 0 0,1 0 0 0 0,0 0 0 0 0,0-1 0 0 0,0 1 0 0 0,-1-1 0 0 0,1 0-1 0 0,-1 0 1 0 0,1 0 0 0 0,-1 0 0 0 0,0 0 0 0 0,1 0 0 0 0,-1-1 0 0 0,0 0 0 0 0,1 1-1 0 0,-6-1 1 0 0,-1 1-356 0 0,0 0-1 0 0,0-1 0 0 0,0 0 1 0 0,0-1-1 0 0,0 0 0 0 0,0 0 0 0 0,0-1 1 0 0,0 0-1 0 0,-9-3 0 0 0,15 4-1189 0 0,-6-2-109 0 0</inkml:trace>
</inkml:ink>
</file>

<file path=ppt/ink/ink1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38.831"/>
    </inkml:context>
    <inkml:brush xml:id="br0">
      <inkml:brushProperty name="width" value="0.05" units="cm"/>
      <inkml:brushProperty name="height" value="0.05" units="cm"/>
      <inkml:brushProperty name="color" value="#008C3A"/>
    </inkml:brush>
  </inkml:definitions>
  <inkml:trace contextRef="#ctx0" brushRef="#br0">33 3 1068 0 0,'8'-2'10362'0'0,"-6"11"-7097"0"0,-3 2-2890 0 0,-1 34 1920 0 0,-13 72-1 0 0,0-2-607 0 0,6 12-705 0 0,9-126-966 0 0,0 0 0 0 0,0 0 0 0 0,0 0 0 0 0,0 0 0 0 0,0-1 0 0 0,0 1 0 0 0,0 0 0 0 0,0 0 0 0 0,0 0 0 0 0,0-1 0 0 0,0 1 0 0 0,0 0 0 0 0,1 0 0 0 0,-1 0 0 0 0,0-1 0 0 0,1 1 0 0 0,-1 0 0 0 0,0 0 0 0 0,1-1 0 0 0,-1 1 0 0 0,1 0 0 0 0,-1-1 0 0 0,1 1 0 0 0,0-1 0 0 0,0 2 0 0 0,0-2-18 0 0,0 0-1 0 0,0-1 1 0 0,0 1 0 0 0,-1 0 0 0 0,1 0 0 0 0,0 0 0 0 0,0-1 0 0 0,0 1 0 0 0,0-1-1 0 0,-1 1 1 0 0,1 0 0 0 0,0-1 0 0 0,-1 1 0 0 0,1-1 0 0 0,0 0 0 0 0,-1 1 0 0 0,1-1-1 0 0,0 1 1 0 0,0-2 0 0 0,26-40-915 0 0,-23 33 688 0 0,-1 1 1 0 0,1 0-1 0 0,0 0 1 0 0,9-11-1 0 0,-12 17 230 0 0,0 1-1 0 0,0-1 1 0 0,0 1-1 0 0,0 0 1 0 0,0-1 0 0 0,1 1-1 0 0,-1 0 1 0 0,0 0-1 0 0,1 0 1 0 0,-1 0-1 0 0,1 0 1 0 0,-1 0-1 0 0,1 0 1 0 0,-1 1-1 0 0,1-1 1 0 0,0 1-1 0 0,0-1 1 0 0,-1 1-1 0 0,1-1 1 0 0,0 1-1 0 0,-1 0 1 0 0,1 0-1 0 0,0 0 1 0 0,0 0-1 0 0,0 0 1 0 0,-1 0-1 0 0,1 0 1 0 0,0 1-1 0 0,0-1 1 0 0,1 1-1 0 0,1 2 99 0 0,0 0 0 0 0,0 0 0 0 0,-1 0 0 0 0,1 0 0 0 0,-1 0 0 0 0,0 1 0 0 0,0-1 0 0 0,0 1 0 0 0,-1 0 0 0 0,1 0 0 0 0,-1 0-1 0 0,2 5 1 0 0,22 54 383 0 0,-26-61-540 0 0,1 0-1 0 0,-1 1 0 0 0,1-1 0 0 0,-1 1 0 0 0,0-1 1 0 0,0 1-1 0 0,0-1 0 0 0,0 0 0 0 0,-1 1 0 0 0,1-1 0 0 0,-1 1 1 0 0,1-1-1 0 0,-1 0 0 0 0,0 1 0 0 0,0-1 0 0 0,0 0 1 0 0,0 0-1 0 0,-2 3 0 0 0</inkml:trace>
</inkml:ink>
</file>

<file path=ppt/ink/ink1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39.408"/>
    </inkml:context>
    <inkml:brush xml:id="br0">
      <inkml:brushProperty name="width" value="0.05" units="cm"/>
      <inkml:brushProperty name="height" value="0.05" units="cm"/>
      <inkml:brushProperty name="color" value="#008C3A"/>
    </inkml:brush>
  </inkml:definitions>
  <inkml:trace contextRef="#ctx0" brushRef="#br0">11 96 536 0 0,'8'-4'11643'0'0,"25"-15"-7305"0"0,-17 12-3417 0 0,-6 4-706 0 0,0-2 1 0 0,0 1-1 0 0,-1-1 1 0 0,17-12-1 0 0,-26 17-220 0 0,0 0-1 0 0,0 0 1 0 0,1 0-1 0 0,-1 0 1 0 0,0-1-1 0 0,0 1 1 0 0,0 0-1 0 0,1 0 1 0 0,-1 0 0 0 0,0-1-1 0 0,0 1 1 0 0,0 0-1 0 0,0 0 1 0 0,1-1-1 0 0,-1 1 1 0 0,0 0-1 0 0,0 0 1 0 0,0-1 0 0 0,0 1-1 0 0,0 0 1 0 0,0-1-1 0 0,0 1 1 0 0,0 0-1 0 0,0 0 1 0 0,0-1 0 0 0,0 1-1 0 0,0 0 1 0 0,0-1-1 0 0,0 1 1 0 0,0 0-1 0 0,0 0 1 0 0,0-1-1 0 0,0 1 1 0 0,-1 0 0 0 0,1 0-1 0 0,0-1 1 0 0,0 1-1 0 0,0 0 1 0 0,-1-1-1 0 0,-12-7-289 0 0,-15-1-58 0 0,24 8 346 0 0,0 0 1 0 0,0 0-1 0 0,0 1 1 0 0,0-1-1 0 0,0 1 0 0 0,0 0 1 0 0,0 0-1 0 0,0 0 1 0 0,0 1-1 0 0,-5 0 0 0 0,7 0 57 0 0,1 0 0 0 0,-1 0-1 0 0,0 1 1 0 0,1-1-1 0 0,-1 0 1 0 0,1 1 0 0 0,-1-1-1 0 0,1 1 1 0 0,0-1-1 0 0,0 1 1 0 0,0 0 0 0 0,-1-1-1 0 0,1 1 1 0 0,1 0-1 0 0,-1 0 1 0 0,0 0 0 0 0,0 0-1 0 0,1 0 1 0 0,-1 0 0 0 0,1 0-1 0 0,-1 3 1 0 0,-4 18 799 0 0,1-7-365 0 0,1 1 0 0 0,-3 31 0 0 0,6-44-456 0 0,0 0-1 0 0,0 0 1 0 0,0 0-1 0 0,0 0 1 0 0,1 0-1 0 0,0 0 1 0 0,0 0-1 0 0,0 0 1 0 0,0 0-1 0 0,1 0 1 0 0,-1 0-1 0 0,1-1 1 0 0,0 1-1 0 0,0-1 1 0 0,1 1-1 0 0,-1-1 0 0 0,3 3 1 0 0,-1-4-13 0 0,-1 0-1 0 0,0 0 1 0 0,1-1 0 0 0,-1 1 0 0 0,1-1 0 0 0,-1 0-1 0 0,1 0 1 0 0,-1 0 0 0 0,1-1 0 0 0,0 1-1 0 0,0-1 1 0 0,-1 0 0 0 0,1 0 0 0 0,0 0-1 0 0,-1 0 1 0 0,1-1 0 0 0,0 0 0 0 0,-1 1-1 0 0,1-1 1 0 0,0-1 0 0 0,4-1 0 0 0,-4 1-305 0 0,0 1 1 0 0,-1-1-1 0 0,1 0 1 0 0,-1 0-1 0 0,0 0 1 0 0,1 0-1 0 0,-1 0 0 0 0,0-1 1 0 0,4-4-1 0 0,-6 6-204 0 0,0 0 0 0 0,0-1 0 0 0,0 1-1 0 0,0 0 1 0 0,-1-1 0 0 0,1 1 0 0 0,0-1-1 0 0,-1 1 1 0 0,1-1 0 0 0,-1 0 0 0 0,1 1-1 0 0,-1-1 1 0 0,1 1 0 0 0,-1-1 0 0 0,0 0 0 0 0,0 1-1 0 0,0-1 1 0 0,0 0 0 0 0,0 1 0 0 0,-1-1-1 0 0,0-2 1 0 0</inkml:trace>
</inkml:ink>
</file>

<file path=ppt/ink/ink1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40.322"/>
    </inkml:context>
    <inkml:brush xml:id="br0">
      <inkml:brushProperty name="width" value="0.05" units="cm"/>
      <inkml:brushProperty name="height" value="0.05" units="cm"/>
      <inkml:brushProperty name="color" value="#008C3A"/>
    </inkml:brush>
  </inkml:definitions>
  <inkml:trace contextRef="#ctx0" brushRef="#br0">2 145 1332 0 0,'0'0'5517'0'0,"0"11"504"0"0,0 17-3712 0 0,0 2-630 0 0,-1-11-941 0 0,1-1 1 0 0,1 0-1 0 0,5 30 1 0 0,-6-47-687 0 0,0 1 1 0 0,0-1 0 0 0,0 1-1 0 0,1-1 1 0 0,-1 0 0 0 0,1 1 0 0 0,-1-1-1 0 0,1 0 1 0 0,-1 1 0 0 0,1-1-1 0 0,0 0 1 0 0,0 0 0 0 0,0 0-1 0 0,0 0 1 0 0,0 0 0 0 0,0 0-1 0 0,0 0 1 0 0,0 0 0 0 0,0 0-1 0 0,0 0 1 0 0,0 0 0 0 0,0 0-1 0 0,1-1 1 0 0,2 2 0 0 0,-3-2-45 0 0,0-1 1 0 0,0 1 0 0 0,0 0 0 0 0,0-1 0 0 0,0 1 0 0 0,1-1 0 0 0,-1 1 0 0 0,0-1 0 0 0,0 0 0 0 0,0 1 0 0 0,0-1 0 0 0,0 0 0 0 0,-1 0 0 0 0,1 0-1 0 0,0 1 1 0 0,0-1 0 0 0,0 0 0 0 0,-1 0 0 0 0,1 0 0 0 0,0 0 0 0 0,-1-1 0 0 0,1 1 0 0 0,-1 0 0 0 0,1 0 0 0 0,-1 0 0 0 0,0 0 0 0 0,0 0 0 0 0,1-1-1 0 0,-1 1 1 0 0,0-1 0 0 0,4-15-536 0 0,-1 1 0 0 0,0-1-1 0 0,-2 1 1 0 0,1-23-1 0 0,-7-107-377 0 0,5 143 948 0 0,0 0 0 0 0,0 1 0 0 0,0-1 0 0 0,0 1 1 0 0,0-1-1 0 0,0 1 0 0 0,1-1 0 0 0,-1 1 0 0 0,1-1 0 0 0,0 1 0 0 0,-1 0 1 0 0,1-1-1 0 0,0 1 0 0 0,1 0 0 0 0,-1 0 0 0 0,0-1 0 0 0,1 1 0 0 0,-1 0 0 0 0,1 0 1 0 0,0 0-1 0 0,-1 1 0 0 0,1-1 0 0 0,0 0 0 0 0,0 1 0 0 0,0-1 0 0 0,0 1 0 0 0,1 0 1 0 0,-1-1-1 0 0,0 1 0 0 0,0 0 0 0 0,1 1 0 0 0,-1-1 0 0 0,1 0 0 0 0,-1 1 0 0 0,1-1 1 0 0,-1 1-1 0 0,1 0 0 0 0,-1-1 0 0 0,1 1 0 0 0,-1 0 0 0 0,1 1 0 0 0,-1-1 0 0 0,1 0 1 0 0,-1 1-1 0 0,1 0 0 0 0,-1-1 0 0 0,0 1 0 0 0,1 0 0 0 0,-1 0 0 0 0,0 0 0 0 0,1 1 1 0 0,-1-1-1 0 0,0 0 0 0 0,0 1 0 0 0,0 0 0 0 0,3 3 0 0 0,0-2 7 0 0,0 1 1 0 0,0-1-1 0 0,0 1 0 0 0,1-1 0 0 0,-1-1 1 0 0,1 1-1 0 0,0-1 0 0 0,7 2 0 0 0,11-5-2779 0 0</inkml:trace>
</inkml:ink>
</file>

<file path=ppt/ink/ink1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41.064"/>
    </inkml:context>
    <inkml:brush xml:id="br0">
      <inkml:brushProperty name="width" value="0.05" units="cm"/>
      <inkml:brushProperty name="height" value="0.05" units="cm"/>
      <inkml:brushProperty name="color" value="#008C3A"/>
    </inkml:brush>
  </inkml:definitions>
  <inkml:trace contextRef="#ctx0" brushRef="#br0">14 119 716 0 0,'9'12'11641'0'0,"13"-1"-6974"0"0,23 3-2652 0 0,-37-14-1887 0 0,0 1 1 0 0,1-2-1 0 0,-1 1 0 0 0,0-1 0 0 0,0 0 1 0 0,0-1-1 0 0,0 0 0 0 0,14-5 0 0 0,-18 6-134 0 0,0 0 0 0 0,0-1-1 0 0,0 0 1 0 0,0 0-1 0 0,-1 0 1 0 0,1 0 0 0 0,-1-1-1 0 0,1 1 1 0 0,-1-1-1 0 0,0 0 1 0 0,0 0 0 0 0,0 0-1 0 0,0 0 1 0 0,-1-1-1 0 0,1 1 1 0 0,-1-1 0 0 0,0 1-1 0 0,3-6 1 0 0,-5 6-32 0 0,1 0 1 0 0,0 1-1 0 0,-1-1 0 0 0,0 0 1 0 0,0 0-1 0 0,0 0 1 0 0,0 1-1 0 0,0-1 0 0 0,0 0 1 0 0,-1 0-1 0 0,1 1 0 0 0,-1-1 1 0 0,0 0-1 0 0,0 1 1 0 0,0-1-1 0 0,0 0 0 0 0,0 1 1 0 0,-1-1-1 0 0,1 1 0 0 0,-1 0 1 0 0,0 0-1 0 0,1-1 1 0 0,-1 1-1 0 0,0 0 0 0 0,0 0 1 0 0,-1 1-1 0 0,1-1 1 0 0,0 0-1 0 0,0 1 0 0 0,-1-1 1 0 0,1 1-1 0 0,-5-2 0 0 0,4 2 12 0 0,-1-1 0 0 0,1 1 0 0 0,0 0-1 0 0,-1 0 1 0 0,1 0 0 0 0,-1 1-1 0 0,1-1 1 0 0,-1 1 0 0 0,1 0-1 0 0,-1 0 1 0 0,1 0 0 0 0,-1 0-1 0 0,1 0 1 0 0,0 1 0 0 0,-1 0-1 0 0,1 0 1 0 0,-1 0 0 0 0,1 0 0 0 0,0 0-1 0 0,0 1 1 0 0,-1-1 0 0 0,1 1-1 0 0,0 0 1 0 0,1 0 0 0 0,-6 4-1 0 0,-3 6 273 0 0,1 0-1 0 0,0 1 1 0 0,1 0 0 0 0,1 0-1 0 0,0 1 1 0 0,0 0-1 0 0,2 1 1 0 0,0-1-1 0 0,-9 32 1 0 0,7-17 218 0 0,6-21-335 0 0,0-1 0 0 0,0 1 0 0 0,1-1 0 0 0,-1 1 0 0 0,1 12 0 0 0,1-17-101 0 0,0 0 0 0 0,0 0-1 0 0,1 0 1 0 0,-1 0 0 0 0,1 0 0 0 0,0 0-1 0 0,-1 0 1 0 0,1-1 0 0 0,1 1-1 0 0,-1 0 1 0 0,0 0 0 0 0,1-1 0 0 0,-1 1-1 0 0,1-1 1 0 0,0 1 0 0 0,0-1 0 0 0,0 0-1 0 0,0 1 1 0 0,0-1 0 0 0,3 2 0 0 0,0-1-8 0 0,0 0 1 0 0,1 0 0 0 0,-1 0 0 0 0,1-1-1 0 0,0 0 1 0 0,0 0 0 0 0,-1 0 0 0 0,1-1-1 0 0,10 2 1 0 0,-1-2-70 0 0,0 0 1 0 0,0-1-1 0 0,0 0 0 0 0,0-1 0 0 0,0-1 1 0 0,-1 0-1 0 0,23-7 0 0 0,-36 8 0 0 0,0 1 0 0 0,1 0 0 0 0,-1 0 0 0 0,0-1 0 0 0,0 1 0 0 0,0-1 0 0 0,0 1 0 0 0,0-1 0 0 0,0 0 0 0 0,0 1 0 0 0,0-1 0 0 0,0 0-1 0 0,0 0 1 0 0,-1 1 0 0 0,1-1 0 0 0,0 0 0 0 0,0 0 0 0 0,-1 0 0 0 0,2-2 0 0 0,-2 3-3 0 0,0-1 0 0 0,0 0 0 0 0,0 0-1 0 0,0 0 1 0 0,0 1 0 0 0,0-1 0 0 0,-1 0 0 0 0,1 0-1 0 0,0 1 1 0 0,0-1 0 0 0,-1 0 0 0 0,1 0 0 0 0,0 1-1 0 0,-1-1 1 0 0,1 0 0 0 0,0 1 0 0 0,-1-1 0 0 0,1 0-1 0 0,-1 1 1 0 0,1-1 0 0 0,-2 0 0 0 0,-44-29-4673 0 0,32 22 586 0 0</inkml:trace>
</inkml:ink>
</file>

<file path=ppt/ink/ink1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41.886"/>
    </inkml:context>
    <inkml:brush xml:id="br0">
      <inkml:brushProperty name="width" value="0.05" units="cm"/>
      <inkml:brushProperty name="height" value="0.05" units="cm"/>
      <inkml:brushProperty name="color" value="#008C3A"/>
    </inkml:brush>
  </inkml:definitions>
  <inkml:trace contextRef="#ctx0" brushRef="#br0">5 13 4092 0 0,'0'0'347'0'0,"0"-1"0"0"0,0 1 0 0 0,0-1-1 0 0,0 1 1 0 0,0-1 0 0 0,0 1 0 0 0,0-1-1 0 0,0 1 1 0 0,0-1 0 0 0,0 1-1 0 0,0-1 1 0 0,4-5 4854 0 0,-3 6-4854 0 0,0-1 0 0 0,-1 2-207 0 0,0-1 0 0 0,1 1 0 0 0,-1-1 1 0 0,0 0-1 0 0,0 1 0 0 0,0-1 0 0 0,1 1 0 0 0,-1-1 1 0 0,0 1-1 0 0,0-1 0 0 0,0 1 0 0 0,0-1 0 0 0,0 1 1 0 0,0-1-1 0 0,0 1 0 0 0,0-1 0 0 0,0 1 0 0 0,0-1 1 0 0,0 1-1 0 0,0-1 0 0 0,0 1 0 0 0,0-1 0 0 0,0 1 1 0 0,0-1-1 0 0,-1 0 0 0 0,1 1 0 0 0,0-1 1 0 0,0 1-1 0 0,-1-1 0 0 0,1 1 0 0 0,-1 0 0 0 0,1 0-90 0 0,-1 1 0 0 0,1 0-1 0 0,-1-1 1 0 0,1 1-1 0 0,-1 0 1 0 0,1-1 0 0 0,0 1-1 0 0,0 0 1 0 0,0-1 0 0 0,0 1-1 0 0,0 0 1 0 0,1-1-1 0 0,-1 1 1 0 0,0 0 0 0 0,1-1-1 0 0,-1 1 1 0 0,1 0 0 0 0,0-1-1 0 0,-1 1 1 0 0,1-1-1 0 0,0 1 1 0 0,0-1 0 0 0,1 2-1 0 0,-1-2-32 0 0,0 0-1 0 0,0-1 0 0 0,0 1 1 0 0,0 0-1 0 0,0-1 1 0 0,0 1-1 0 0,0-1 0 0 0,0 1 1 0 0,0-1-1 0 0,0 0 1 0 0,0 1-1 0 0,0-1 0 0 0,0 0 1 0 0,1 0-1 0 0,-1 0 0 0 0,0 0 1 0 0,0 0-1 0 0,0 0 1 0 0,0 0-1 0 0,0 0 0 0 0,1 0 1 0 0,-1 0-1 0 0,0-1 1 0 0,0 1-1 0 0,0 0 0 0 0,0-1 1 0 0,0 1-1 0 0,0-1 0 0 0,0 1 1 0 0,0-1-1 0 0,0 0 1 0 0,0 1-1 0 0,0-1 0 0 0,0 0 1 0 0,1-1-1 0 0,-2 2-14 0 0,1-1-1 0 0,-1 1 0 0 0,1 0 0 0 0,0 0 1 0 0,-1-1-1 0 0,1 1 0 0 0,-1 0 1 0 0,0-1-1 0 0,1 1 0 0 0,-1-1 1 0 0,1 1-1 0 0,-1-1 0 0 0,1 1 1 0 0,-1-1-1 0 0,0 1 0 0 0,1-1 1 0 0,-1 1-1 0 0,0-1 0 0 0,0 1 1 0 0,1-1-1 0 0,-1 1 0 0 0,0-1 1 0 0,0 1-1 0 0,0-1 0 0 0,0 0 1 0 0,0 1-1 0 0,0-1 0 0 0,0 1 1 0 0,0-1-1 0 0,0 0 0 0 0,0 1 1 0 0,0-1-1 0 0,0 1 0 0 0,0-1 0 0 0,0 0 1 0 0,-1 1-1 0 0,1-1 0 0 0,0 1 1 0 0,0-1-1 0 0,-1 1 0 0 0,1-1 1 0 0,0 1-1 0 0,-1-1 0 0 0,1 1 1 0 0,0-1-1 0 0,-1 1 0 0 0,1-1 1 0 0,-1 1-1 0 0,1 0 0 0 0,-1-1 1 0 0,1 1-1 0 0,-1 0 0 0 0,1-1 1 0 0,-1 1-1 0 0,1 0 0 0 0,-1 0 1 0 0,1 0-1 0 0,-1-1 0 0 0,0 1 1 0 0,1 0-1 0 0,-1 0 0 0 0,1 0 1 0 0,-1 0-1 0 0,0 0 0 0 0,-1 0 23 0 0,1-1 0 0 0,-1 1 0 0 0,0 0 0 0 0,1-1 1 0 0,-1 1-1 0 0,0 0 0 0 0,1 0 0 0 0,-1 1 0 0 0,0-1 0 0 0,1 0 0 0 0,-1 0 0 0 0,0 1 0 0 0,1-1 0 0 0,-1 1 0 0 0,1 0 1 0 0,-1-1-1 0 0,1 1 0 0 0,-1 0 0 0 0,1 0 0 0 0,-1 0 0 0 0,1 0 0 0 0,0 0 0 0 0,-3 2 0 0 0,1 2-104 0 0,-4 7 316 0 0,7-11-265 0 0,0-1 1 0 0,0 0-1 0 0,0 0 1 0 0,0 1-1 0 0,0-1 0 0 0,0 0 1 0 0,0 0-1 0 0,0 1 1 0 0,0-1-1 0 0,0 0 1 0 0,1 0-1 0 0,-1 1 1 0 0,0-1-1 0 0,0 0 1 0 0,0 0-1 0 0,0 1 1 0 0,0-1-1 0 0,1 0 1 0 0,-1 0-1 0 0,0 0 1 0 0,0 0-1 0 0,0 1 1 0 0,1-1-1 0 0,-1 0 1 0 0,0 0-1 0 0,0 0 1 0 0,0 0-1 0 0,1 0 1 0 0,-1 1-1 0 0,0-1 1 0 0,0 0-1 0 0,1 0 1 0 0,-1 0-1 0 0,0 0 1 0 0,0 0-1 0 0,1 0 1 0 0,-1 0-1 0 0,0 0 1 0 0,0 0-1 0 0,1 0 1 0 0,-1 0-1 0 0,0 0 1 0 0,1 0-1 0 0,-1 0 0 0 0,0 0 1 0 0,1-1-1 0 0,-1 1-228 0 0,0 0 0 0 0,1 0 0 0 0,-1 0 0 0 0</inkml:trace>
</inkml:ink>
</file>

<file path=ppt/ink/ink1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44.473"/>
    </inkml:context>
    <inkml:brush xml:id="br0">
      <inkml:brushProperty name="width" value="0.05" units="cm"/>
      <inkml:brushProperty name="height" value="0.05" units="cm"/>
      <inkml:brushProperty name="color" value="#008C3A"/>
    </inkml:brush>
  </inkml:definitions>
  <inkml:trace contextRef="#ctx0" brushRef="#br0">106 50 548 0 0,'-3'-4'7856'0'0,"-3"2"-4755"0"0,-19 2-2855 0 0,18 0 752 0 0,7 0-721 0 0,26-29 496 0 0,-50 30 805 0 0,11 2-1091 0 0,12-2-484 0 0,1-1 1 0 0,0 0 0 0 0,0 0-1 0 0,0 1 1 0 0,0-1-1 0 0,0 0 1 0 0,0 0 0 0 0,-1 0-1 0 0,1 1 1 0 0,0-1-1 0 0,0 0 1 0 0,0 0 0 0 0,0 1-1 0 0,0-1 1 0 0,0 0 0 0 0,0 0-1 0 0,0 1 1 0 0,0-1-1 0 0,0 0 1 0 0,0 0 0 0 0,0 1-1 0 0,1-1 1 0 0,-1 0-1 0 0,0 0 1 0 0,0 1 0 0 0,0-1-1 0 0,0 0 1 0 0,0 0 0 0 0,0 1-1 0 0,0-1 1 0 0,1 0-1 0 0,-1 0 1 0 0,0 0 0 0 0,0 0-1 0 0,0 1 1 0 0,1-1-1 0 0,-1 0 1 0 0,0 0 0 0 0,0 0-1 0 0,0 0 1 0 0,1 0 0 0 0,-1 1-1 0 0,0-1 1 0 0,1 0 43 0 0,0 1 1 0 0,1 0 0 0 0,-1-1-1 0 0,0 1 1 0 0,0-1-1 0 0,0 0 1 0 0,0 1-1 0 0,0-1 1 0 0,1 0 0 0 0,-1 0-1 0 0,0 1 1 0 0,0-1-1 0 0,0 0 1 0 0,1 0-1 0 0,-1 0 1 0 0,0-1 0 0 0,0 1-1 0 0,0 0 1 0 0,1 0-1 0 0,-1-1 1 0 0,2 0-1 0 0,-1 0 301 0 0,-19 11-381 0 0,17-10 28 0 0,0 0 1 0 0,-1 0-1 0 0,1 0 0 0 0,0 0 0 0 0,-1 0 1 0 0,1 0-1 0 0,0 0 0 0 0,-1 0 0 0 0,1 1 0 0 0,0-1 1 0 0,-1 0-1 0 0,1 0 0 0 0,0 0 0 0 0,0 0 1 0 0,-1 0-1 0 0,1 1 0 0 0,0-1 0 0 0,0 0 0 0 0,-1 0 1 0 0,1 1-1 0 0,0-1 0 0 0,0 0 0 0 0,0 0 1 0 0,-1 1-1 0 0,1-1 0 0 0,0 0 0 0 0,0 0 0 0 0,0 1 1 0 0,0-1-1 0 0,0 0 0 0 0,0 1 0 0 0,0-1 1 0 0,-1 0-1 0 0,1 1 0 0 0,0-1 0 0 0,0 0 0 0 0,0 1 1 0 0,0-1-1 0 0,0 0 0 0 0,1 1 0 0 0,-1-1 1 0 0,0 0-1 0 0,0 1 0 0 0,0-1 0 0 0,0 0 0 0 0,0 1 1 0 0,0-1-1 0 0,0 0 0 0 0,1 0 0 0 0,-1 1 1 0 0,0-1-1 0 0,0 0 0 0 0,0 0 0 0 0,1 1 0 0 0,-1-1 1 0 0,0 0-1 0 0,0 0 0 0 0,1 0 0 0 0,-1 1 1 0 0,1-1-1 0 0,-1 0-9 0 0,1 0 1 0 0,0 0-1 0 0,0 0 1 0 0,0 0-1 0 0,0 0 1 0 0,0 0-1 0 0,0 0 1 0 0,-1 0-1 0 0,1-1 1 0 0,0 1-1 0 0,0 0 1 0 0,0-1-1 0 0,-1 1 1 0 0,1 0-1 0 0,0-1 1 0 0,0 1-1 0 0,-1-1 1 0 0,1 1-1 0 0,0-1 1 0 0,-1 0-1 0 0,1 1 1 0 0,0-1-1 0 0,-1 0 1 0 0,1 1-1 0 0,-1-1 1 0 0,1 0-1 0 0,0-1 1 0 0,-1 1 3 0 0,1 0 0 0 0,-1 0 0 0 0,1 0 0 0 0,-1 0 0 0 0,1 0 1 0 0,-1 0-1 0 0,0 0 0 0 0,0 0 0 0 0,1 0 0 0 0,-1 0 0 0 0,0 0 0 0 0,0 0 0 0 0,0 0 1 0 0,0 0-1 0 0,0-1 0 0 0,0 1 0 0 0,-1 0 0 0 0,1 0 0 0 0,0 0 0 0 0,0 0 1 0 0,-1 0-1 0 0,1 0 0 0 0,-1 0 0 0 0,1 0 0 0 0,-1 0 0 0 0,1 0 0 0 0,-1 0 0 0 0,0 0 1 0 0,1 1-1 0 0,-1-1 0 0 0,0 0 0 0 0,0 0 0 0 0,0 1 0 0 0,1-1 0 0 0,-1 0 0 0 0,0 1 1 0 0,0-1-1 0 0,0 1 0 0 0,0-1 0 0 0,0 1 0 0 0,0-1 0 0 0,0 1 0 0 0,0 0 0 0 0,0-1 1 0 0,-2 1-1 0 0,1-1 3 0 0,-1 1 1 0 0,1-1-1 0 0,0 1 0 0 0,0 0 1 0 0,-1-1-1 0 0,1 1 1 0 0,0 0-1 0 0,0 0 1 0 0,-1 0-1 0 0,1 1 1 0 0,0-1-1 0 0,0 1 1 0 0,0-1-1 0 0,-1 1 0 0 0,1-1 1 0 0,0 1-1 0 0,0 0 1 0 0,0 0-1 0 0,0 0 1 0 0,0 1-1 0 0,0-1 1 0 0,1 0-1 0 0,-3 3 0 0 0,1-1-208 0 0,-8 14-419 0 0,11-17 434 0 0,0 1 0 0 0,-1-1-1 0 0,1 0 1 0 0,0 1-1 0 0,0-1 1 0 0,0 0 0 0 0,0 1-1 0 0,0-1 1 0 0,0 0-1 0 0,1 1 1 0 0,-1-1 0 0 0,0 0-1 0 0,0 1 1 0 0,0-1-1 0 0,0 0 1 0 0,0 0 0 0 0,0 1-1 0 0,0-1 1 0 0,1 0 0 0 0,-1 0-1 0 0,0 1 1 0 0,0-1-1 0 0,0 0 1 0 0,1 1-201 0 0,-1-1 201 0 0,0 0-1 0 0,1 0 1 0 0,-1 0 0 0 0,0 1-1 0 0,1-1 1 0 0,-1 0 0 0 0,0 0-1 0 0,1 0 1 0 0</inkml:trace>
</inkml:ink>
</file>

<file path=ppt/ink/ink1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55.749"/>
    </inkml:context>
    <inkml:brush xml:id="br0">
      <inkml:brushProperty name="width" value="0.05" units="cm"/>
      <inkml:brushProperty name="height" value="0.05" units="cm"/>
      <inkml:brushProperty name="color" value="#008C3A"/>
    </inkml:brush>
  </inkml:definitions>
  <inkml:trace contextRef="#ctx0" brushRef="#br0">0 52 3800 0 0,'0'-15'7575'0'0,"0"-22"-2020"0"0,0 37-5323 0 0,14 32 1119 0 0,-9 345 2978 0 0,-3-339-4348 0 0,-1-22 45 0 0,0-19 213 0 0,2 0-272 0 0,0 1 1 0 0,0-1-1 0 0,0 1 0 0 0,0 0 1 0 0,0 0-1 0 0,0 0 0 0 0,0 0 0 0 0,1 1 1 0 0,-1 0-1 0 0,1-1 0 0 0,-1 1 1 0 0,5 0-1 0 0,-5 0 32 0 0,11-3 69 0 0,1 1-1 0 0,-1 1 1 0 0,1 0 0 0 0,-1 1-1 0 0,1 1 1 0 0,-1 0 0 0 0,25 3-1 0 0,-22-1 28 0 0,0 0 0 0 0,0-2 0 0 0,0 0 0 0 0,30-5 0 0 0,-19-7-92 0 0</inkml:trace>
</inkml:ink>
</file>

<file path=ppt/ink/ink1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56.603"/>
    </inkml:context>
    <inkml:brush xml:id="br0">
      <inkml:brushProperty name="width" value="0.05" units="cm"/>
      <inkml:brushProperty name="height" value="0.05" units="cm"/>
      <inkml:brushProperty name="color" value="#008C3A"/>
    </inkml:brush>
  </inkml:definitions>
  <inkml:trace contextRef="#ctx0" brushRef="#br0">32 124 1540 0 0,'0'0'10178'0'0,"10"-4"-3329"0"0,30-9-6144 0 0,-29 9-505 0 0,1 1 1 0 0,-1-2 0 0 0,-1 0-1 0 0,1 0 1 0 0,-1 0-1 0 0,14-11 1 0 0,-23 15-205 0 0,0 0 1 0 0,-1 0-1 0 0,1 0 1 0 0,0 1-1 0 0,-1-1 0 0 0,1 0 1 0 0,-1 0-1 0 0,1 0 1 0 0,-1 0-1 0 0,1-1 0 0 0,-1 1 1 0 0,0 0-1 0 0,0 0 1 0 0,1 0-1 0 0,-1 0 0 0 0,0 0 1 0 0,0 0-1 0 0,0 0 1 0 0,0-1-1 0 0,0 1 0 0 0,-1 0 1 0 0,1 0-1 0 0,0 0 1 0 0,0 0-1 0 0,-1 0 0 0 0,1 0 1 0 0,-1 0-1 0 0,1 0 1 0 0,-1 0-1 0 0,1 0 0 0 0,-1 0 1 0 0,0 0-1 0 0,1 0 1 0 0,-1 0-1 0 0,0 1 0 0 0,0-1 1 0 0,1 0-1 0 0,-1 0 1 0 0,0 1-1 0 0,0-1 0 0 0,-2 0 1 0 0,0-2-61 0 0,0 1-1 0 0,0-1 1 0 0,0 1 0 0 0,0 0-1 0 0,0 0 1 0 0,-1 1 0 0 0,1-1-1 0 0,-1 1 1 0 0,1 0 0 0 0,-1-1-1 0 0,-6 0 1 0 0,5 3 64 0 0,0-1 0 0 0,0 1 0 0 0,0 0 0 0 0,1 1 0 0 0,-1-1 0 0 0,1 1 0 0 0,-1 0 0 0 0,1 0 0 0 0,-1 0 0 0 0,1 0 0 0 0,0 1 0 0 0,0 0 0 0 0,0 0 1 0 0,1 0-1 0 0,-1 0 0 0 0,1 1 0 0 0,-1-1 0 0 0,1 1 0 0 0,0 0 0 0 0,0 0 0 0 0,1 0 0 0 0,-1 0 0 0 0,1 1 0 0 0,0-1 0 0 0,0 0 0 0 0,-2 10 0 0 0,0-3 204 0 0,1 0 0 0 0,0 0 1 0 0,1 1-1 0 0,0-1 0 0 0,1 1 0 0 0,0-1 1 0 0,1 1-1 0 0,0 0 0 0 0,1-1 0 0 0,3 17 1 0 0,-3-25-169 0 0,0-1 1 0 0,0 0 0 0 0,0 1-1 0 0,0-1 1 0 0,1 0 0 0 0,-1 0 0 0 0,1 0-1 0 0,-1 0 1 0 0,1 0 0 0 0,0 0-1 0 0,0-1 1 0 0,0 1 0 0 0,0-1-1 0 0,0 1 1 0 0,0-1 0 0 0,0 0-1 0 0,1 0 1 0 0,-1 0 0 0 0,0 0 0 0 0,1 0-1 0 0,-1 0 1 0 0,1 0 0 0 0,-1-1-1 0 0,1 0 1 0 0,-1 1 0 0 0,1-1-1 0 0,-1 0 1 0 0,1 0 0 0 0,4-1 0 0 0,3 1-22 0 0,-1-1 0 0 0,1 0 1 0 0,-1 0-1 0 0,1-1 1 0 0,-1-1-1 0 0,14-4 0 0 0,-13 3-25 0 0,24-13-440 0 0,-34 17 368 0 0,1-1 0 0 0,-1 1 1 0 0,1-1-1 0 0,-1 1 0 0 0,1-1 1 0 0,-1 1-1 0 0,0-1 0 0 0,1 0 0 0 0,-1 1 1 0 0,0-1-1 0 0,0 1 0 0 0,1-1 1 0 0,-1 0-1 0 0,0 1 0 0 0,0-1 1 0 0,0 0-1 0 0,0 1 0 0 0,0-1 0 0 0,0 0 1 0 0,0 1-1 0 0,0-1 0 0 0,0 0 1 0 0,0 1-1 0 0,0-1 0 0 0,0 1 0 0 0,0-1 1 0 0,-1 0-1 0 0,1 1 0 0 0,0-1 1 0 0,0 1-1 0 0,-1-1 0 0 0,1 0 0 0 0,0 1 1 0 0,-1-1-1 0 0,1 1 0 0 0,-1-1 1 0 0,1 1-1 0 0,-1-1 0 0 0,1 1 1 0 0,-1 0-1 0 0,1-1 0 0 0,-1 1 0 0 0,1-1 1 0 0,-1 1-1 0 0,1 0 0 0 0,-1 0 1 0 0,0-1-1 0 0,1 1 0 0 0,-1 0 0 0 0,-1 0 1 0 0,-12-7-8881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35.842"/>
    </inkml:context>
    <inkml:brush xml:id="br0">
      <inkml:brushProperty name="width" value="0.05" units="cm"/>
      <inkml:brushProperty name="height" value="0.05" units="cm"/>
    </inkml:brush>
  </inkml:definitions>
  <inkml:trace contextRef="#ctx0" brushRef="#br0">82 6 6317 0 0,'-4'-5'7393'0'0,"-3"14"-6109"0"0,-6 14-1339 0 0,-32 168 2859 0 0,39-172-2523 0 0,1-5-1760 0 0,3-2-4892 0 0</inkml:trace>
</inkml:ink>
</file>

<file path=ppt/ink/ink1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57.164"/>
    </inkml:context>
    <inkml:brush xml:id="br0">
      <inkml:brushProperty name="width" value="0.05" units="cm"/>
      <inkml:brushProperty name="height" value="0.05" units="cm"/>
      <inkml:brushProperty name="color" value="#008C3A"/>
    </inkml:brush>
  </inkml:definitions>
  <inkml:trace contextRef="#ctx0" brushRef="#br0">50 14 520 0 0,'-1'-4'8336'0'0,"-2"-5"-126"0"0,17 69-5328 0 0,-13-31-2404 0 0,-2 0 0 0 0,-1 0 0 0 0,-1 0-1 0 0,-1 0 1 0 0,-16 55 0 0 0,4-16-320 0 0,13-56 18 0 0,-1 4-910 0 0,-3-35-4332 0 0,6 10 551 0 0,1 1-1946 0 0</inkml:trace>
</inkml:ink>
</file>

<file path=ppt/ink/ink1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57.474"/>
    </inkml:context>
    <inkml:brush xml:id="br0">
      <inkml:brushProperty name="width" value="0.05" units="cm"/>
      <inkml:brushProperty name="height" value="0.05" units="cm"/>
      <inkml:brushProperty name="color" value="#008C3A"/>
    </inkml:brush>
  </inkml:definitions>
  <inkml:trace contextRef="#ctx0" brushRef="#br0">0 31 4000 0 0,'8'-9'10809'0'0,"10"4"-6285"0"0,20 0-2847 0 0,-34 5-1093 0 0,31-2 254 0 0,-26 2-789 0 0,-1 0 1 0 0,1-1-1 0 0,-1 0 1 0 0,0 0-1 0 0,1 0 1 0 0,10-5-1 0 0,-42 12-15386 0 0,14-4 7896 0 0</inkml:trace>
</inkml:ink>
</file>

<file path=ppt/ink/ink1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58.510"/>
    </inkml:context>
    <inkml:brush xml:id="br0">
      <inkml:brushProperty name="width" value="0.05" units="cm"/>
      <inkml:brushProperty name="height" value="0.05" units="cm"/>
      <inkml:brushProperty name="color" value="#008C3A"/>
    </inkml:brush>
  </inkml:definitions>
  <inkml:trace contextRef="#ctx0" brushRef="#br0">46 23 1632 0 0,'2'-14'9921'0'0,"2"6"-5705"0"0,-3 8-4144 0 0,-1 0 0 0 0,1 0 0 0 0,-1 0 1 0 0,1 0-1 0 0,-1 0 0 0 0,1 0 0 0 0,-1 0 1 0 0,1 0-1 0 0,-1 0 0 0 0,1 1 0 0 0,-1-1 0 0 0,1 0 1 0 0,-1 0-1 0 0,1 0 0 0 0,-1 1 0 0 0,1-1 0 0 0,-1 0 1 0 0,1 1-1 0 0,-1-1 0 0 0,0 0 0 0 0,1 1 1 0 0,-1-1-1 0 0,0 0 0 0 0,1 1 0 0 0,-1-1 0 0 0,0 1 1 0 0,1-1-1 0 0,-1 0 0 0 0,0 1 0 0 0,0-1 1 0 0,0 1-1 0 0,1-1 0 0 0,-1 1 0 0 0,0-1 0 0 0,0 1 1 0 0,0-1-1 0 0,0 1 0 0 0,0-1 0 0 0,0 1 0 0 0,0 0 1 0 0,6 18 375 0 0,-1-1 1 0 0,-1 1 0 0 0,0 0 0 0 0,-1 0-1 0 0,-2 0 1 0 0,1 26 0 0 0,-13 119 601 0 0,8-140-1025 0 0,-10 48 102 0 0,12-68-127 0 0,0 1 1 0 0,-1-1-1 0 0,1 0 1 0 0,-1 0-1 0 0,0 0 1 0 0,0 0 0 0 0,0 0-1 0 0,-1 0 1 0 0,0-1-1 0 0,1 1 1 0 0,-1-1-1 0 0,0 0 1 0 0,-6 5-1 0 0,9-8-116 0 0,-1 1 0 0 0,0-1 0 0 0,0 0 0 0 0,1 1-1 0 0,-1-1 1 0 0,0 0 0 0 0,1 0 0 0 0,-1 1 0 0 0,0-1 0 0 0,0 0 0 0 0,0 0 0 0 0,1 0-1 0 0,-1 0 1 0 0,0 0 0 0 0,0 0 0 0 0,1 0 0 0 0,-1 0 0 0 0,0-1 0 0 0,0 1 0 0 0,0 0-1 0 0,1 0 1 0 0,-1 0 0 0 0,0-1 0 0 0,1 1 0 0 0,-1-1 0 0 0,-1 0 0 0 0,-4-12-9225 0 0</inkml:trace>
</inkml:ink>
</file>

<file path=ppt/ink/ink1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6:59.600"/>
    </inkml:context>
    <inkml:brush xml:id="br0">
      <inkml:brushProperty name="width" value="0.05" units="cm"/>
      <inkml:brushProperty name="height" value="0.05" units="cm"/>
      <inkml:brushProperty name="color" value="#008C3A"/>
    </inkml:brush>
  </inkml:definitions>
  <inkml:trace contextRef="#ctx0" brushRef="#br0">32 61 396 0 0,'0'-2'600'0'0,"0"1"0"0"0,-1 0 0 0 0,1 0 1 0 0,0 0-1 0 0,-1 0 0 0 0,1 0 0 0 0,-1 0 0 0 0,1 0 0 0 0,-1 0 0 0 0,0 0 0 0 0,1 0 0 0 0,-1 0 1 0 0,0 0-1 0 0,0 1 0 0 0,1-1 0 0 0,-1 0 0 0 0,0 0 0 0 0,0 1 0 0 0,0-1 0 0 0,-2 0 1 0 0,-14-5 3546 0 0,64-3-2585 0 0,102 7 784 0 0,-1 0-1164 0 0,-97-11-629 0 0,-21 5-1961 0 0,-46 29-16661 0 0</inkml:trace>
</inkml:ink>
</file>

<file path=ppt/ink/ink1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00.901"/>
    </inkml:context>
    <inkml:brush xml:id="br0">
      <inkml:brushProperty name="width" value="0.05" units="cm"/>
      <inkml:brushProperty name="height" value="0.05" units="cm"/>
      <inkml:brushProperty name="color" value="#008C3A"/>
    </inkml:brush>
  </inkml:definitions>
  <inkml:trace contextRef="#ctx0" brushRef="#br0">0 21 432 0 0,'7'-9'15417'0'0,"6"4"-11021"0"0,3 2-3887 0 0,18 1-3193 0 0,-17 1 4537 0 0,-12 1-1732 0 0,16-1 103 0 0,1 1 0 0 0,-1 1 0 0 0,1 1-1 0 0,-1 1 1 0 0,0 1 0 0 0,0 0 0 0 0,21 8 0 0 0,-35-8-941 0 0,-13-4-2401 0 0,-11-2-4887 0 0,9 2 2426 0 0</inkml:trace>
</inkml:ink>
</file>

<file path=ppt/ink/ink1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01.836"/>
    </inkml:context>
    <inkml:brush xml:id="br0">
      <inkml:brushProperty name="width" value="0.05" units="cm"/>
      <inkml:brushProperty name="height" value="0.05" units="cm"/>
      <inkml:brushProperty name="color" value="#008C3A"/>
    </inkml:brush>
  </inkml:definitions>
  <inkml:trace contextRef="#ctx0" brushRef="#br0">1 35 808 0 0,'0'0'13629'0'0,"36"-10"-9800"0"0,61 2-1988 0 0,-60 6-1546 0 0,56-11 1 0 0,-82 12-2198 0 0,-10 4 774 0 0,-18 8-2143 0 0,4-2-5121 0 0</inkml:trace>
</inkml:ink>
</file>

<file path=ppt/ink/ink1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02.515"/>
    </inkml:context>
    <inkml:brush xml:id="br0">
      <inkml:brushProperty name="width" value="0.05" units="cm"/>
      <inkml:brushProperty name="height" value="0.05" units="cm"/>
      <inkml:brushProperty name="color" value="#008C3A"/>
    </inkml:brush>
  </inkml:definitions>
  <inkml:trace contextRef="#ctx0" brushRef="#br0">1 26 1160 0 0,'3'-1'13729'0'0,"7"-2"-9770"0"0,45-14-3613 0 0,65 13 150 0 0,-95 4-2793 0 0</inkml:trace>
</inkml:ink>
</file>

<file path=ppt/ink/ink1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04.220"/>
    </inkml:context>
    <inkml:brush xml:id="br0">
      <inkml:brushProperty name="width" value="0.05" units="cm"/>
      <inkml:brushProperty name="height" value="0.05" units="cm"/>
      <inkml:brushProperty name="color" value="#008C3A"/>
    </inkml:brush>
  </inkml:definitions>
  <inkml:trace contextRef="#ctx0" brushRef="#br0">4 8 1160 0 0,'7'-8'15749'0'0,"-5"32"-14829"0"0,2-4-369 0 0,0 0 1 0 0,-2 0-1 0 0,-1 1 1 0 0,0-1-1 0 0,-1 1 0 0 0,-4 20 1 0 0,2-13-183 0 0,-8 167 830 0 0,5-175-638 0 0,1-6-3688 0 0</inkml:trace>
</inkml:ink>
</file>

<file path=ppt/ink/ink1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05.084"/>
    </inkml:context>
    <inkml:brush xml:id="br0">
      <inkml:brushProperty name="width" value="0.05" units="cm"/>
      <inkml:brushProperty name="height" value="0.05" units="cm"/>
      <inkml:brushProperty name="color" value="#008C3A"/>
    </inkml:brush>
  </inkml:definitions>
  <inkml:trace contextRef="#ctx0" brushRef="#br0">0 48 640 0 0,'7'-1'11657'0'0,"5"-1"-6680"0"0,53-5-4523 0 0,245 5 2476 0 0,-305 2-3019 0 0,0 0 1 0 0,-1 0-1 0 0,1-1 1 0 0,0 1-1 0 0,-1-1 1 0 0,1 0-1 0 0,-1 0 1 0 0,1-1-1 0 0,-1 1 1 0 0,0-1 0 0 0,1 0-1 0 0,-1 0 1 0 0,0-1-1 0 0,0 1 1 0 0,0-1-1 0 0,-1 0 1 0 0,5-4-1 0 0,-4 2-2338 0 0,-16 22-9037 0 0,7-12 7582 0 0</inkml:trace>
</inkml:ink>
</file>

<file path=ppt/ink/ink1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05.890"/>
    </inkml:context>
    <inkml:brush xml:id="br0">
      <inkml:brushProperty name="width" value="0.05" units="cm"/>
      <inkml:brushProperty name="height" value="0.05" units="cm"/>
      <inkml:brushProperty name="color" value="#008C3A"/>
    </inkml:brush>
  </inkml:definitions>
  <inkml:trace contextRef="#ctx0" brushRef="#br0">1 12 2036 0 0,'10'-6'13867'0'0,"-2"1"-11301"0"0,2 20-1795 0 0,-6 1-524 0 0,-1-1 1 0 0,0 1 0 0 0,-1 0-1 0 0,-1 0 1 0 0,-1 25 0 0 0,0-33-335 0 0,-2-4-891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36.320"/>
    </inkml:context>
    <inkml:brush xml:id="br0">
      <inkml:brushProperty name="width" value="0.05" units="cm"/>
      <inkml:brushProperty name="height" value="0.05" units="cm"/>
    </inkml:brush>
  </inkml:definitions>
  <inkml:trace contextRef="#ctx0" brushRef="#br0">1 0 2844 0 0,'4'2'8745'0'0,"14"8"-5393"0"0,-11-2-2742 0 0,-1 1-1 0 0,0-1 0 0 0,-1 1 0 0 0,0 0 1 0 0,0 0-1 0 0,3 12 0 0 0,18 31-384 0 0,-23-48-34 0 0,7 16-1671 0 0,-10-19 1160 0 0,0 0-1 0 0,0 0 0 0 0,0 0 0 0 0,0 0 1 0 0,0 0-1 0 0,0 0 0 0 0,-1 0 0 0 0,1 0 0 0 0,0 0 1 0 0,-1 1-1 0 0,1-1 0 0 0,-1 0 0 0 0,1-1 1 0 0,-1 1-1 0 0,0 0 0 0 0,1 0 0 0 0,-2 1 0 0 0</inkml:trace>
</inkml:ink>
</file>

<file path=ppt/ink/ink1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06.823"/>
    </inkml:context>
    <inkml:brush xml:id="br0">
      <inkml:brushProperty name="width" value="0.05" units="cm"/>
      <inkml:brushProperty name="height" value="0.05" units="cm"/>
      <inkml:brushProperty name="color" value="#008C3A"/>
    </inkml:brush>
  </inkml:definitions>
  <inkml:trace contextRef="#ctx0" brushRef="#br0">10 14 640 0 0,'-1'-13'12193'0'0,"1"23"-8565"0"0,1 28-2341 0 0,4 4-171 0 0,-2 0 0 0 0,-2 1 1 0 0,-10 82-1 0 0,4-43-1574 0 0,0-100-9246 0 0,5 9 3638 0 0</inkml:trace>
</inkml:ink>
</file>

<file path=ppt/ink/ink1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07.210"/>
    </inkml:context>
    <inkml:brush xml:id="br0">
      <inkml:brushProperty name="width" value="0.05" units="cm"/>
      <inkml:brushProperty name="height" value="0.05" units="cm"/>
      <inkml:brushProperty name="color" value="#008C3A"/>
    </inkml:brush>
  </inkml:definitions>
  <inkml:trace contextRef="#ctx0" brushRef="#br0">1 17 992 0 0,'0'0'9250'0'0,"36"2"-4731"0"0,82 3-126 0 0,-81-5-3799 0 0,0-2 0 0 0,66-12 0 0 0,-92 10-416 0 0,-17 2-4403 0 0,-15 0-5639 0 0</inkml:trace>
</inkml:ink>
</file>

<file path=ppt/ink/ink1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08.032"/>
    </inkml:context>
    <inkml:brush xml:id="br0">
      <inkml:brushProperty name="width" value="0.05" units="cm"/>
      <inkml:brushProperty name="height" value="0.05" units="cm"/>
      <inkml:brushProperty name="color" value="#008C3A"/>
    </inkml:brush>
  </inkml:definitions>
  <inkml:trace contextRef="#ctx0" brushRef="#br0">0 0 272 0 0,'0'0'11600'0'0,"5"34"-7978"0"0,1 8-2258 0 0,-2 1-1 0 0,-2 0 0 0 0,-2 0 1 0 0,-8 69-1 0 0,-1 40-3025 0 0,9-171-9697 0 0,0 10 6013 0 0</inkml:trace>
</inkml:ink>
</file>

<file path=ppt/ink/ink1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08.874"/>
    </inkml:context>
    <inkml:brush xml:id="br0">
      <inkml:brushProperty name="width" value="0.05" units="cm"/>
      <inkml:brushProperty name="height" value="0.05" units="cm"/>
      <inkml:brushProperty name="color" value="#008C3A"/>
    </inkml:brush>
  </inkml:definitions>
  <inkml:trace contextRef="#ctx0" brushRef="#br0">22 44 84 0 0,'-22'-11'16803'0'0,"46"4"-16186"0"0,0 1 0 0 0,0 1 1 0 0,1 1-1 0 0,38 0 0 0 0,-47 3-399 0 0,-2 0-3 0 0,1-1-178 0 0,0 1 1 0 0,0 0-1 0 0,0 1 0 0 0,0 0 1 0 0,0 2-1 0 0,0 0 0 0 0,-1 0 1 0 0,16 6-1 0 0,-23 1-4900 0 0</inkml:trace>
</inkml:ink>
</file>

<file path=ppt/ink/ink1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09.852"/>
    </inkml:context>
    <inkml:brush xml:id="br0">
      <inkml:brushProperty name="width" value="0.05" units="cm"/>
      <inkml:brushProperty name="height" value="0.05" units="cm"/>
      <inkml:brushProperty name="color" value="#008C3A"/>
    </inkml:brush>
  </inkml:definitions>
  <inkml:trace contextRef="#ctx0" brushRef="#br0">0 30 3068 0 0,'29'-5'9919'0'0,"0"-5"-6734"0"0,-23 7-3106 0 0,-1 1 0 0 0,0 0 0 0 0,0 0 0 0 0,1 1 0 0 0,-1 0 0 0 0,1-1 0 0 0,-1 2 0 0 0,1-1 1 0 0,0 1-1 0 0,-1 0 0 0 0,9 0 0 0 0,-14 1-63 0 0,1-1-1 0 0,-1 1 1 0 0,1-1 0 0 0,-1 1-1 0 0,1-1 1 0 0,-1 1 0 0 0,1-1 0 0 0,-1 1-1 0 0,1-1 1 0 0,-1 1 0 0 0,0 0 0 0 0,1-1-1 0 0,-1 1 1 0 0,0 0 0 0 0,0-1-1 0 0,1 1 1 0 0,-1 0 0 0 0,0-1 0 0 0,0 1-1 0 0,0 0 1 0 0,0-1 0 0 0,0 1-1 0 0,0 0 1 0 0,0-1 0 0 0,0 1 0 0 0,0 0-1 0 0,0 0 1 0 0,0-1 0 0 0,0 1-1 0 0,-1 0 1 0 0,1-1 0 0 0,-1 2 0 0 0,-7 28 505 0 0,5-24-484 0 0,-14 29 235 0 0,15-32-213 0 0,0 1 0 0 0,0-1 0 0 0,0 1 0 0 0,0-1 1 0 0,0 1-1 0 0,1 0 0 0 0,0-1 0 0 0,-1 1 0 0 0,1 0 0 0 0,0 6 0 0 0,4-9 119 0 0,0-1-1 0 0,0 1 1 0 0,1-1-1 0 0,-1 0 1 0 0,0 0-1 0 0,0 0 1 0 0,1 0-1 0 0,5-1 1 0 0,-6 0-254 0 0,59-6 222 0 0,33-1-847 0 0,-100-5-9504 0 0</inkml:trace>
</inkml:ink>
</file>

<file path=ppt/ink/ink1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11.978"/>
    </inkml:context>
    <inkml:brush xml:id="br0">
      <inkml:brushProperty name="width" value="0.05" units="cm"/>
      <inkml:brushProperty name="height" value="0.05" units="cm"/>
      <inkml:brushProperty name="color" value="#008C3A"/>
    </inkml:brush>
  </inkml:definitions>
  <inkml:trace contextRef="#ctx0" brushRef="#br0">0 30 1384 0 0,'2'-4'10319'0'0,"1"0"-8953"0"0,4 2-1281 0 0,-1 0 0 0 0,0 0 1 0 0,1 1-1 0 0,-1-1 0 0 0,1 2 0 0 0,-1-1 0 0 0,1 1 0 0 0,12 0 0 0 0,-13 0-33 0 0,56 2 398 0 0,-25-1 332 0 0,51-4 0 0 0,-66 2-571 0 0,1 1 0 0 0,29 3 0 0 0,-34-1-67 0 0,1 0 0 0 0,-1-2 0 0 0,0 0 0 0 0,33-5 0 0 0,-44 4-73 0 0,0 1 0 0 0,-1 0 0 0 0,1 0 0 0 0,0 1 1 0 0,0-1-1 0 0,12 4 0 0 0,30 3 311 0 0,159-11 425 0 0,-21 14-626 0 0,-133-6-166 0 0,137 5 220 0 0,-114-5 94 0 0,-43-2-220 0 0,55-2-1 0 0,17 1 268 0 0,-85 1-323 0 0,1-1 1 0 0,-1-1-1 0 0,1-1 0 0 0,-1 0 1 0 0,27-7-1 0 0,75-7-37 0 0,-117 10-2282 0 0,-16-2 235 0 0,-13-1-2417 0 0,10 3-6 0 0,-1 3-1677 0 0</inkml:trace>
</inkml:ink>
</file>

<file path=ppt/ink/ink1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13.039"/>
    </inkml:context>
    <inkml:brush xml:id="br0">
      <inkml:brushProperty name="width" value="0.05" units="cm"/>
      <inkml:brushProperty name="height" value="0.05" units="cm"/>
      <inkml:brushProperty name="color" value="#008C3A"/>
    </inkml:brush>
  </inkml:definitions>
  <inkml:trace contextRef="#ctx0" brushRef="#br0">6 5 664 0 0,'-5'0'15147'0'0,"6"0"-14799"0"0,35-4 1555 0 0,-29 3-1637 0 0,-1 1-1 0 0,1 0 1 0 0,0 0-1 0 0,0 1 1 0 0,-1 0-1 0 0,1 0 1 0 0,12 4-1 0 0,-18-5-250 0 0,1 1 0 0 0,-1-1 1 0 0,1 1-1 0 0,-1-1 0 0 0,0 1 0 0 0,0 0 0 0 0,1 0 0 0 0,-1-1 0 0 0,0 1 0 0 0,0 0 0 0 0,0 0 0 0 0,0 0 0 0 0,0 0 1 0 0,0 0-1 0 0,0 1 0 0 0,0-1 0 0 0,0 0 0 0 0,0 0 0 0 0,-1 1 0 0 0,1-1 0 0 0,-1 0 0 0 0,1 1 0 0 0,-1-1 0 0 0,1 0 1 0 0,-1 1-1 0 0,0-1 0 0 0,1 1 0 0 0,-1-1 0 0 0,0 1 0 0 0,0-1 0 0 0,0 1 0 0 0,0-1 0 0 0,-1 0 0 0 0,1 1 1 0 0,0-1-1 0 0,-1 1 0 0 0,1-1 0 0 0,0 1 0 0 0,-1-1 0 0 0,0 0 0 0 0,1 0 0 0 0,-2 2 0 0 0,-14 46 243 0 0,14-41-217 0 0,0 0 0 0 0,0 0 0 0 0,-1 0 0 0 0,0 0 0 0 0,-1 0 0 0 0,0-1 0 0 0,-6 11 0 0 0,-7 10 69 0 0,15-23-96 0 0,0-1 0 0 0,0 1 0 0 0,0-1 0 0 0,-1 0 0 0 0,0 0 0 0 0,-5 6 0 0 0,8-6-141 0 0,10-4-26 0 0,9-2 53 0 0,1-5 323 0 0,0 2 0 0 0,0 0-1 0 0,0 1 1 0 0,1 1 0 0 0,-1 1 0 0 0,1 1 0 0 0,0 1 0 0 0,0 1 0 0 0,27 4 0 0 0,-34-6-2682 0 0,-23-3-2947 0 0,-5 0-3506 0 0,6 1 3219 0 0</inkml:trace>
</inkml:ink>
</file>

<file path=ppt/ink/ink1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14.623"/>
    </inkml:context>
    <inkml:brush xml:id="br0">
      <inkml:brushProperty name="width" value="0.05" units="cm"/>
      <inkml:brushProperty name="height" value="0.05" units="cm"/>
      <inkml:brushProperty name="color" value="#008C3A"/>
    </inkml:brush>
  </inkml:definitions>
  <inkml:trace contextRef="#ctx0" brushRef="#br0">126 14 1592 0 0,'7'-8'8169'0'0,"-2"2"-6829"0"0,-11 8 200 0 0,5-2-1276 0 0,-49-2 1304 0 0,42 6-1544 0 0,-1-1-1 0 0,1 2 0 0 0,1-1 1 0 0,-1 1-1 0 0,1 0 0 0 0,0 0 1 0 0,0 1-1 0 0,0 0 0 0 0,-6 7 1 0 0,13-13-163 0 0,0 0 0 0 0,0 1 1 0 0,1-1-1 0 0,-1 0 1 0 0,0 1-1 0 0,0-1 0 0 0,0 0 1 0 0,1 1-1 0 0,-1-1 0 0 0,0 0 1 0 0,0 0-1 0 0,1 1 0 0 0,-1-1 1 0 0,0 0-1 0 0,1 0 1 0 0,-1 0-1 0 0,0 1 0 0 0,1-1 1 0 0,-1 0-1 0 0,0 0 0 0 0,1 0 1 0 0,-1 0-1 0 0,0 0 1 0 0,1 0-1 0 0,-1 0 0 0 0,0 0 1 0 0,1 0-1 0 0,-1 0 0 0 0,1 0 1 0 0,-1 0-1 0 0,0 0 0 0 0,1 0 1 0 0,-1 0-1 0 0,0 0 1 0 0,1 0-1 0 0,-1 0 0 0 0,0 0 1 0 0,1-1-1 0 0,-1 1 0 0 0,0 0 1 0 0,1 0-1 0 0,3-2-3617 0 0</inkml:trace>
</inkml:ink>
</file>

<file path=ppt/ink/ink1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19.100"/>
    </inkml:context>
    <inkml:brush xml:id="br0">
      <inkml:brushProperty name="width" value="0.05" units="cm"/>
      <inkml:brushProperty name="height" value="0.05" units="cm"/>
      <inkml:brushProperty name="color" value="#008C3A"/>
    </inkml:brush>
  </inkml:definitions>
  <inkml:trace contextRef="#ctx0" brushRef="#br0">6 58 4028 0 0,'-4'-11'12122'0'0,"2"5"-9566"0"0,17-1-2288 0 0,64-8 1228 0 0,-64 13-1443 0 0,0 0 1 0 0,0-1-1 0 0,28-9 1 0 0,-51 24-3345 0 0,-2 4-1649 0 0,-1-6-4134 0 0</inkml:trace>
</inkml:ink>
</file>

<file path=ppt/ink/ink1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19.503"/>
    </inkml:context>
    <inkml:brush xml:id="br0">
      <inkml:brushProperty name="width" value="0.05" units="cm"/>
      <inkml:brushProperty name="height" value="0.05" units="cm"/>
      <inkml:brushProperty name="color" value="#008C3A"/>
    </inkml:brush>
  </inkml:definitions>
  <inkml:trace contextRef="#ctx0" brushRef="#br0">0 66 4212 0 0,'0'-2'637'0'0,"0"1"0"0"0,0-1 0 0 0,1 0 0 0 0,-1 1-1 0 0,0-1 1 0 0,1 1 0 0 0,-1-1 0 0 0,1 0-1 0 0,0 1 1 0 0,-1-1 0 0 0,1 1 0 0 0,0 0 0 0 0,0-1-1 0 0,0 1 1 0 0,2-3 0 0 0,24-13 3274 0 0,-14 13-3913 0 0,0 0 1 0 0,0 1-1 0 0,16-2 1 0 0,-8 2 855 0 0,10 0-1120 0 0,-30 3-348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11.894"/>
    </inkml:context>
    <inkml:brush xml:id="br0">
      <inkml:brushProperty name="width" value="0.05" units="cm"/>
      <inkml:brushProperty name="height" value="0.05" units="cm"/>
    </inkml:brush>
  </inkml:definitions>
  <inkml:trace contextRef="#ctx0" brushRef="#br0">9 259 2692 0 0,'-3'3'8248'0'0,"1"4"-4320"0"0,-2 43-2099 0 0,19 138 2245 0 0,-12-64-2772 0 0,-3-123-1125 0 0,0-24 381 0 0,14-286-1727 0 0,22 57-1278 0 0,-36 249 2415 0 0,1 1 0 0 0,-1 0 0 0 0,0 0 0 0 0,1-1-1 0 0,-1 1 1 0 0,1 0 0 0 0,0 0 0 0 0,0 0 0 0 0,0-1 0 0 0,0 1 0 0 0,0 0 0 0 0,0 0 0 0 0,0 0 0 0 0,1 1 0 0 0,-1-1 0 0 0,1 0 0 0 0,0 0 0 0 0,-1 1 0 0 0,1-1 0 0 0,0 1 0 0 0,0 0-1 0 0,0-1 1 0 0,3 0 0 0 0,-3 4 54 0 0,1 1-1 0 0,0-1 0 0 0,-1 1 1 0 0,1 0-1 0 0,-1 0 0 0 0,0 0 0 0 0,0 0 1 0 0,0 0-1 0 0,0 0 0 0 0,0 0 1 0 0,-1 1-1 0 0,0-1 0 0 0,2 5 0 0 0,-2-4 49 0 0,18 39 352 0 0,43 89 453 0 0,-61-131-851 0 0,-1 0-1 0 0,0 0 0 0 0,1 0 1 0 0,-1 0-1 0 0,0 0 1 0 0,0 0-1 0 0,0 0 1 0 0,0 0-1 0 0,0 1 1 0 0,0-1-1 0 0,0 0 0 0 0,0 0 1 0 0,0 0-1 0 0,0 0 1 0 0,-1 0-1 0 0,1 0 1 0 0,0 0-1 0 0,-1 0 0 0 0,1 0 1 0 0,-1 0-1 0 0,1 0 1 0 0,-1 0-1 0 0,1 0 1 0 0,-1 0-1 0 0,0-1 0 0 0,1 1 1 0 0,-1 0-1 0 0,0 0 1 0 0,0-1-1 0 0,0 1 1 0 0,0 0-1 0 0,0-1 0 0 0,1 1 1 0 0,-1-1-1 0 0,0 1 1 0 0,0-1-1 0 0,-2 1 1 0 0,-42 18 157 0 0,39-17-217 0 0,0 0-3 0 0,1 1 1 0 0,-1 0 0 0 0,1 0-1 0 0,0 0 1 0 0,0 1 0 0 0,-7 5 0 0 0,-10 8-432 0 0,20-12 892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36.819"/>
    </inkml:context>
    <inkml:brush xml:id="br0">
      <inkml:brushProperty name="width" value="0.05" units="cm"/>
      <inkml:brushProperty name="height" value="0.05" units="cm"/>
    </inkml:brush>
  </inkml:definitions>
  <inkml:trace contextRef="#ctx0" brushRef="#br0">113 1 836 0 0,'0'0'6803'0'0,"0"20"-2403"0"0,0 1-3137 0 0,-2 0 0 0 0,0 0-1 0 0,-2 0 1 0 0,-6 22 0 0 0,1-12-801 0 0,-2 0-1 0 0,-1-1 1 0 0,-33 57 0 0 0,34-76-1450 0 0,4-33-18120 0 0</inkml:trace>
</inkml:ink>
</file>

<file path=ppt/ink/ink1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22.706"/>
    </inkml:context>
    <inkml:brush xml:id="br0">
      <inkml:brushProperty name="width" value="0.05" units="cm"/>
      <inkml:brushProperty name="height" value="0.05" units="cm"/>
      <inkml:brushProperty name="color" value="#008C3A"/>
    </inkml:brush>
  </inkml:definitions>
  <inkml:trace contextRef="#ctx0" brushRef="#br0">64 1 404 0 0,'0'0'1284'0'0,"-36"10"976"0"0,33-8-2463 0 0,-22 15-3189 0 0,25-15 3043 0 0</inkml:trace>
</inkml:ink>
</file>

<file path=ppt/ink/ink1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24.186"/>
    </inkml:context>
    <inkml:brush xml:id="br0">
      <inkml:brushProperty name="width" value="0.05" units="cm"/>
      <inkml:brushProperty name="height" value="0.05" units="cm"/>
      <inkml:brushProperty name="color" value="#008C3A"/>
    </inkml:brush>
  </inkml:definitions>
  <inkml:trace contextRef="#ctx0" brushRef="#br0">214 16 1448 0 0,'-1'-3'5123'0'0,"-4"2"-3646"0"0,-7-1 5954 0 0,17-7-7080 0 0,-6 9-342 0 0,-36 8-371 0 0,28-4 425 0 0,-9 3-154 0 0,0 1-1 0 0,-30 19 1 0 0,44-24 137 0 0,0 0 1 0 0,0 0-1 0 0,0 0 0 0 0,0 1 1 0 0,1 0-1 0 0,-1-1 0 0 0,1 1 1 0 0,0 0-1 0 0,0 0 0 0 0,0 1 0 0 0,1-1 1 0 0,0 0-1 0 0,0 1 0 0 0,0 0 1 0 0,0-1-1 0 0,-1 8 0 0 0,-3 16 779 0 0,2-14-494 0 0,1 1-1 0 0,1-1 1 0 0,1 1-1 0 0,-1 17 1 0 0,2-29-297 0 0,0 1 0 0 0,1 0 0 0 0,-1-1 0 0 0,1 1 0 0 0,0-1 0 0 0,0 1 0 0 0,0-1 0 0 0,0 0 0 0 0,1 1 0 0 0,-1-1 0 0 0,1 0 0 0 0,0 0 0 0 0,0 0 0 0 0,0 0 0 0 0,0 0 0 0 0,1 0 0 0 0,-1-1 0 0 0,1 1 0 0 0,-1-1-1 0 0,1 1 1 0 0,0-1 0 0 0,4 2 0 0 0,-4-2-19 0 0,1-1 0 0 0,-1 0 0 0 0,0 0 0 0 0,1-1 0 0 0,-1 1 0 0 0,1-1 0 0 0,-1 1 0 0 0,1-1 0 0 0,-1 0 0 0 0,1-1 0 0 0,-1 1 0 0 0,1 0 0 0 0,-1-1 0 0 0,0 0 0 0 0,1 0 0 0 0,-1 0 0 0 0,0 0 0 0 0,1 0 0 0 0,-1-1 0 0 0,0 0 0 0 0,0 1 0 0 0,0-1 0 0 0,0 0 0 0 0,-1 0 0 0 0,6-5 0 0 0,8-8-208 0 0,-1 0 1 0 0,27-33 0 0 0,-33 38 59 0 0,-4 3 71 0 0,0-1 1 0 0,0 1 0 0 0,0-1-1 0 0,-1 0 1 0 0,0 0 0 0 0,-1 0 0 0 0,0-1-1 0 0,0 1 1 0 0,2-16 0 0 0,-1 0 281 0 0,-2-1 0 0 0,0-31 1 0 0,-3 73-320 0 0,0 1 395 0 0,1-1 1 0 0,0 1 0 0 0,1-1-1 0 0,4 21 1 0 0,13 33 980 0 0,-14-38-1177 0 0,6 21-356 0 0,-10-52-33 0 0,1 0 1 0 0,0 0 0 0 0,0 0 0 0 0,0 0-1 0 0,0-1 1 0 0,0 1 0 0 0,1 0-1 0 0,-1-1 1 0 0,0 1 0 0 0,1 0 0 0 0,-1-1-1 0 0,4 3 1 0 0,4-2-5957 0 0</inkml:trace>
</inkml:ink>
</file>

<file path=ppt/ink/ink1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25.274"/>
    </inkml:context>
    <inkml:brush xml:id="br0">
      <inkml:brushProperty name="width" value="0.05" units="cm"/>
      <inkml:brushProperty name="height" value="0.05" units="cm"/>
      <inkml:brushProperty name="color" value="#008C3A"/>
    </inkml:brush>
  </inkml:definitions>
  <inkml:trace contextRef="#ctx0" brushRef="#br0">0 151 2620 0 0,'4'-9'7913'0'0,"4"1"-4077"0"0,-8 7-3770 0 0,0 1 0 0 0,1 0 1 0 0,-1-1-1 0 0,0 1 0 0 0,1 0 0 0 0,-1 0 0 0 0,0 0 0 0 0,1-1 0 0 0,-1 1 0 0 0,0 0 0 0 0,1 0 0 0 0,-1 0 0 0 0,1 0 1 0 0,-1-1-1 0 0,0 1 0 0 0,1 0 0 0 0,-1 0 0 0 0,1 0 0 0 0,-1 0 0 0 0,1 0 0 0 0,-1 0 0 0 0,0 0 0 0 0,1 0 0 0 0,-1 1 1 0 0,1-1-1 0 0,-1 0 0 0 0,0 0 0 0 0,1 0 0 0 0,-1 0 0 0 0,1 0 0 0 0,-1 1 0 0 0,0-1 0 0 0,1 0 0 0 0,-1 0 0 0 0,0 1 1 0 0,1-1-1 0 0,-1 0 0 0 0,0 0 0 0 0,1 1 0 0 0,-1-1 0 0 0,0 0 0 0 0,0 1 0 0 0,0-1 0 0 0,1 1 0 0 0,-1-1 1 0 0,0 1-1 0 0,12 46 2361 0 0,-11-39-2325 0 0,0-1-1 0 0,1 0 1 0 0,0 0 0 0 0,0 0 0 0 0,0 0 0 0 0,1 0-1 0 0,0-1 1 0 0,0 1 0 0 0,1-1 0 0 0,6 9 0 0 0,-9-14-81 0 0,-1 0 0 0 0,1 0 1 0 0,0 0-1 0 0,0-1 1 0 0,0 1-1 0 0,0 0 0 0 0,0-1 1 0 0,0 1-1 0 0,0 0 0 0 0,0-1 1 0 0,0 1-1 0 0,0-1 1 0 0,0 0-1 0 0,1 1 0 0 0,-1-1 1 0 0,0 0-1 0 0,0 1 1 0 0,0-1-1 0 0,1 0 0 0 0,-1 0 1 0 0,0 0-1 0 0,0 0 0 0 0,0 0 1 0 0,3-1-1 0 0,-2 0-2 0 0,1 0 0 0 0,-1 0 0 0 0,0-1 0 0 0,0 1 0 0 0,1 0 0 0 0,-1-1 0 0 0,0 0 0 0 0,0 1 0 0 0,-1-1 0 0 0,1 0-1 0 0,2-2 1 0 0,1-4-47 0 0,1 0 1 0 0,-1 0-1 0 0,0-1 0 0 0,-1 1 0 0 0,4-11 0 0 0,-3 3-227 0 0,-2-1 0 0 0,0 0 0 0 0,0 0-1 0 0,-2 0 1 0 0,0 0 0 0 0,-2-19 0 0 0,1 16 144 0 0,0 19-51 0 0,9 9 57 0 0,-2-4 204 0 0,-1 0 0 0 0,0 0-1 0 0,0 1 1 0 0,0 0 0 0 0,0 0-1 0 0,-1 0 1 0 0,0 1 0 0 0,0-1 0 0 0,7 12-1 0 0,-7-10-14 0 0,1 0 0 0 0,-1 0 0 0 0,2 0-1 0 0,-1-1 1 0 0,1 0 0 0 0,10 8 0 0 0,-12-12-38 0 0,-1 1 1 0 0,0-1 0 0 0,1 0 0 0 0,-1 0 0 0 0,1 0-1 0 0,0-1 1 0 0,-1 0 0 0 0,1 1 0 0 0,7-1 0 0 0,-9-1-35 0 0,-1 0 1 0 0,1 0-1 0 0,-1 0 1 0 0,1-1-1 0 0,-1 1 0 0 0,1-1 1 0 0,-1 0-1 0 0,0 0 1 0 0,1 0-1 0 0,-1 0 1 0 0,0 0-1 0 0,1 0 1 0 0,-1 0-1 0 0,0-1 1 0 0,0 1-1 0 0,0-1 1 0 0,0 0-1 0 0,-1 0 1 0 0,3-2-1 0 0,12-12-462 0 0,8-10-393 0 0,-18 3-3559 0 0,-12-15 115 0 0,-1-3 6691 0 0,7 41-2274 0 0,0-1 0 0 0,0 1 0 0 0,0-1 1 0 0,0 1-1 0 0,0-1 0 0 0,0 1 0 0 0,0-1 0 0 0,0 1 0 0 0,0 0 1 0 0,0-1-1 0 0,0 1 0 0 0,0-1 0 0 0,0 1 0 0 0,0-1 0 0 0,-1 1 1 0 0,1-1-1 0 0,0 1 0 0 0,0 0 0 0 0,0-1 0 0 0,-1 1 1 0 0,1-1-1 0 0,0 1 0 0 0,-1 0 0 0 0,1-1 0 0 0,0 1 0 0 0,0 0 1 0 0,-1-1-1 0 0,1 1 0 0 0,-1 0 0 0 0,1 0 0 0 0,0-1 0 0 0,-1 1 1 0 0,1 0-1 0 0,-1 0 0 0 0,1 0 0 0 0,-1-1 0 0 0,-18 10 1047 0 0,-22 30-2102 0 0,35-33 1443 0 0,-3 3-364 0 0,1 0-1 0 0,0 0 1 0 0,0 1 0 0 0,1 0-1 0 0,1 0 1 0 0,0 1 0 0 0,0 0 0 0 0,1 0-1 0 0,-6 17 1 0 0,10-24-119 0 0,0-1 0 0 0,0 1 0 0 0,1 0 0 0 0,-1 0 0 0 0,1 0 1 0 0,0-1-1 0 0,0 1 0 0 0,0 0 0 0 0,0 0 0 0 0,1 0 0 0 0,-1-1 0 0 0,1 1 0 0 0,0 0 0 0 0,0-1 0 0 0,1 1 0 0 0,-1-1 0 0 0,1 1 0 0 0,0-1 1 0 0,0 1-1 0 0,0-1 0 0 0,0 0 0 0 0,0 0 0 0 0,1 0 0 0 0,-1 0 0 0 0,1-1 0 0 0,0 1 0 0 0,0-1 0 0 0,0 1 0 0 0,0-1 0 0 0,0 0 0 0 0,0 0 1 0 0,1-1-1 0 0,-1 1 0 0 0,7 1 0 0 0,-5 0-14 0 0,1-1 0 0 0,0-1 0 0 0,0 1-1 0 0,-1-1 1 0 0,1 0 0 0 0,0 0 0 0 0,9 0 0 0 0,10-9-1976 0 0,-24 7 1588 0 0,-1 0 1 0 0,1 0-1 0 0,0 0 0 0 0,0 0 1 0 0,0 0-1 0 0,-1 0 1 0 0,1 0-1 0 0,0 0 1 0 0,-1 0-1 0 0,1-1 1 0 0,-1 1-1 0 0,1 0 1 0 0,-1 0-1 0 0,0-1 1 0 0,0 1-1 0 0,1 0 1 0 0,-1 0-1 0 0,0-1 0 0 0,0-1 1 0 0,0-4-4473 0 0,0-1-1848 0 0</inkml:trace>
</inkml:ink>
</file>

<file path=ppt/ink/ink1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25.959"/>
    </inkml:context>
    <inkml:brush xml:id="br0">
      <inkml:brushProperty name="width" value="0.05" units="cm"/>
      <inkml:brushProperty name="height" value="0.05" units="cm"/>
      <inkml:brushProperty name="color" value="#008C3A"/>
    </inkml:brush>
  </inkml:definitions>
  <inkml:trace contextRef="#ctx0" brushRef="#br0">0 156 852 0 0,'10'7'10707'0'0,"13"8"-6525"0"0,-20-11-3827 0 0,0-1 0 0 0,0 1-1 0 0,0 0 1 0 0,-1 0 0 0 0,1 0 0 0 0,-1 0-1 0 0,0 0 1 0 0,0 0 0 0 0,2 9-1 0 0,14 24 1684 0 0,-18-36-2007 0 0,0-1-1 0 0,1 0 1 0 0,-1 1 0 0 0,0-1-1 0 0,0 0 1 0 0,0 0 0 0 0,1 1-1 0 0,-1-1 1 0 0,0 0 0 0 0,0 0-1 0 0,1 1 1 0 0,-1-1 0 0 0,0 0-1 0 0,0 0 1 0 0,1 0 0 0 0,-1 1 0 0 0,0-1-1 0 0,1 0 1 0 0,-1 0 0 0 0,0 0-1 0 0,1 0 1 0 0,-1 0 0 0 0,0 0-1 0 0,1 0 1 0 0,-1 0 0 0 0,0 0-1 0 0,1 0 1 0 0,-1 0 0 0 0,0 0-1 0 0,1 0 1 0 0,-1 0 0 0 0,0 0-1 0 0,1 0 1 0 0,-1 0 0 0 0,0 0-1 0 0,1 0 1 0 0,-1 0 0 0 0,0 0-1 0 0,1-1 1 0 0,-1 1 0 0 0,1 0 0 0 0,7-18 282 0 0,-3-25-513 0 0,-11 6-303 0 0,5 28 397 0 0,0 1 1 0 0,0 0-1 0 0,-1-1 1 0 0,0 1-1 0 0,-6-14 1 0 0,5 14 88 0 0,0 0-1 0 0,1 0 1 0 0,0 0 0 0 0,0 0-1 0 0,1-1 1 0 0,0 1 0 0 0,0-16-1 0 0,2 23 21 0 0,0-1 0 0 0,-1 1-1 0 0,1-1 1 0 0,0 1 0 0 0,0 0 0 0 0,0 0-1 0 0,0 0 1 0 0,0 0 0 0 0,0-1 0 0 0,0 1-1 0 0,0 1 1 0 0,1-1 0 0 0,-1 0 0 0 0,0 0-1 0 0,1 0 1 0 0,-1 1 0 0 0,0-1-1 0 0,1 0 1 0 0,-1 1 0 0 0,1-1 0 0 0,-1 1-1 0 0,1 0 1 0 0,-1 0 0 0 0,1-1 0 0 0,-1 1-1 0 0,1 0 1 0 0,0 0 0 0 0,1 1 0 0 0,58-3 489 0 0,-52 2-416 0 0,30 3 560 0 0,-24 0-1294 0 0</inkml:trace>
</inkml:ink>
</file>

<file path=ppt/ink/ink1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26.649"/>
    </inkml:context>
    <inkml:brush xml:id="br0">
      <inkml:brushProperty name="width" value="0.05" units="cm"/>
      <inkml:brushProperty name="height" value="0.05" units="cm"/>
      <inkml:brushProperty name="color" value="#008C3A"/>
    </inkml:brush>
  </inkml:definitions>
  <inkml:trace contextRef="#ctx0" brushRef="#br0">138 10 3360 0 0,'3'-9'12968'0'0,"-21"8"-10493"0"0,-25 13-2178 0 0,32-6 295 0 0,-39 29 953 0 0,48-34-1519 0 0,1 0 1 0 0,-1 1-1 0 0,1-1 1 0 0,0 1-1 0 0,-1 0 1 0 0,1-1-1 0 0,0 1 1 0 0,0 0-1 0 0,0 0 1 0 0,0 0-1 0 0,0 0 1 0 0,0 0-1 0 0,1 0 1 0 0,-1 0-1 0 0,1 0 1 0 0,-1 0-1 0 0,1 0 1 0 0,0 0-1 0 0,0 0 1 0 0,0 0-1 0 0,0 0 1 0 0,0 0-1 0 0,0 0 1 0 0,1 0-1 0 0,0 3 1 0 0,0-3-13 0 0,0 0 0 0 0,0-1 0 0 0,1 1 0 0 0,-1 0 0 0 0,0-1 0 0 0,1 1 0 0 0,-1-1 1 0 0,1 1-1 0 0,0-1 0 0 0,0 0 0 0 0,-1 0 0 0 0,1 0 0 0 0,0 0 0 0 0,0 0 0 0 0,0 0 0 0 0,0 0 0 0 0,0-1 0 0 0,0 1 0 0 0,0-1 0 0 0,0 1 0 0 0,0-1 0 0 0,0 0 1 0 0,1 0-1 0 0,-1 0 0 0 0,0 0 0 0 0,0 0 0 0 0,4-1 0 0 0,2 0-107 0 0,0 0 0 0 0,-1 0 1 0 0,1-1-1 0 0,0 0 0 0 0,-1 0 0 0 0,11-5 1 0 0,-10 3-108 0 0,-1 0 1 0 0,1 0-1 0 0,-1-1 1 0 0,0 0-1 0 0,8-8 1 0 0,-13 12 147 0 0,-1-1 1 0 0,0 1-1 0 0,1-1 1 0 0,-1 1-1 0 0,0-1 0 0 0,0 0 1 0 0,0 0-1 0 0,0 1 1 0 0,0-1-1 0 0,0 0 0 0 0,0 0 1 0 0,-1 0-1 0 0,1 0 1 0 0,-1 0-1 0 0,1 0 0 0 0,-1 0 1 0 0,0 0-1 0 0,0 0 1 0 0,0 0-1 0 0,0 0 0 0 0,0 0 1 0 0,0 0-1 0 0,-1 0 1 0 0,1 0-1 0 0,-1 0 1 0 0,1 0-1 0 0,-1 0 0 0 0,-1-2 1 0 0,0 3 950 0 0,1 7-242 0 0,1 20 144 0 0,0-19-651 0 0,1 1 1 0 0,0 0-1 0 0,0-1 1 0 0,1 1 0 0 0,0-1-1 0 0,3 8 1 0 0,-3-9-75 0 0,1-1 1 0 0,1 1 0 0 0,-1-1-1 0 0,1 0 1 0 0,0 0 0 0 0,0-1-1 0 0,6 6 1 0 0,-4-1-174 0 0</inkml:trace>
</inkml:ink>
</file>

<file path=ppt/ink/ink1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28.134"/>
    </inkml:context>
    <inkml:brush xml:id="br0">
      <inkml:brushProperty name="width" value="0.05" units="cm"/>
      <inkml:brushProperty name="height" value="0.05" units="cm"/>
      <inkml:brushProperty name="color" value="#008C3A"/>
    </inkml:brush>
  </inkml:definitions>
  <inkml:trace contextRef="#ctx0" brushRef="#br0">94 55 508 0 0,'9'-3'7573'0'0,"17"-10"-3399"0"0,-14 8-2318 0 0,-12 5-1799 0 0,1 0 1 0 0,-1 0-1 0 0,0 0 0 0 0,1 0 0 0 0,-1-1 0 0 0,1 1 1 0 0,-1 0-1 0 0,1 0 0 0 0,-1 0 0 0 0,1-1 0 0 0,-1 1 0 0 0,0 0 1 0 0,1 0-1 0 0,-1-1 0 0 0,1 1 0 0 0,-1 0 0 0 0,0-1 0 0 0,1 1 1 0 0,-1 0-1 0 0,0-1 0 0 0,0 1 0 0 0,1 0 0 0 0,-1-1 0 0 0,0 1 1 0 0,0-1-1 0 0,0 1 0 0 0,1-1 0 0 0,-1 1 0 0 0,0-1 1 0 0,0 1-1 0 0,0 0 0 0 0,0-1 0 0 0,0 1 0 0 0,0-1 0 0 0,0 1 1 0 0,0-1-1 0 0,0 1 0 0 0,0-1 0 0 0,0 1 0 0 0,0-1 0 0 0,0 1 1 0 0,0-1-1 0 0,-1 1 0 0 0,1-1 0 0 0,0 1 0 0 0,0 0 1 0 0,0-1-1 0 0,-1 1 0 0 0,1-1 0 0 0,0 1 0 0 0,-1 0 0 0 0,1-1 1 0 0,0 1-1 0 0,-1 0 0 0 0,1-1 0 0 0,0 1 0 0 0,-1 0 0 0 0,1 0 1 0 0,-1-1-1 0 0,1 1 0 0 0,0 0 0 0 0,-1 0 0 0 0,1 0 0 0 0,-1-1 1 0 0,-2 0-35 0 0,0-1 1 0 0,0 1-1 0 0,0-1 1 0 0,0 1-1 0 0,0 0 0 0 0,0 0 1 0 0,0 0-1 0 0,0 1 1 0 0,-4-1-1 0 0,2 1 22 0 0,0 1 1 0 0,0 0-1 0 0,1 0 0 0 0,-1 0 0 0 0,0 1 0 0 0,1-1 0 0 0,-1 1 0 0 0,1 0 0 0 0,0 0 1 0 0,-1 1-1 0 0,1 0 0 0 0,0-1 0 0 0,0 1 0 0 0,1 0 0 0 0,-1 1 0 0 0,1-1 0 0 0,-1 1 0 0 0,1 0 1 0 0,0-1-1 0 0,1 1 0 0 0,-1 1 0 0 0,1-1 0 0 0,-1 0 0 0 0,1 1 0 0 0,0-1 0 0 0,-1 7 0 0 0,1-6 13 0 0,1-1 0 0 0,-1 1 0 0 0,1-1 0 0 0,0 1-1 0 0,0 0 1 0 0,1-1 0 0 0,0 1 0 0 0,0 0-1 0 0,0-1 1 0 0,0 1 0 0 0,0 0 0 0 0,1-1-1 0 0,0 1 1 0 0,0 0 0 0 0,0-1 0 0 0,1 1 0 0 0,0-1-1 0 0,0 0 1 0 0,0 0 0 0 0,0 1 0 0 0,0-1-1 0 0,1 0 1 0 0,0-1 0 0 0,0 1 0 0 0,0 0-1 0 0,0-1 1 0 0,6 5 0 0 0,-6-6-56 0 0,0-1 0 0 0,1 0 0 0 0,-1 0 1 0 0,1 1-1 0 0,-1-2 0 0 0,1 1 0 0 0,-1 0 0 0 0,1-1 1 0 0,-1 0-1 0 0,1 0 0 0 0,-1 0 0 0 0,1 0 0 0 0,0 0 1 0 0,-1-1-1 0 0,1 1 0 0 0,-1-1 0 0 0,1 0 0 0 0,-1 0 1 0 0,0-1-1 0 0,1 1 0 0 0,-1-1 0 0 0,0 1 0 0 0,0-1 1 0 0,0 0-1 0 0,4-3 0 0 0,1-1-122 0 0,0 1-1 0 0,-1-1 1 0 0,0-1 0 0 0,0 1 0 0 0,0-1-1 0 0,-1 0 1 0 0,0-1 0 0 0,8-11-1 0 0,-12 14 86 0 0,0 1 0 0 0,0-1 0 0 0,0 0 0 0 0,0 0 0 0 0,-1 0 0 0 0,0 0 0 0 0,0 0 0 0 0,0 0 0 0 0,-1 0 0 0 0,0 0 0 0 0,0-8 0 0 0,-1 13 27 0 0,1 0 0 0 0,-1 0 1 0 0,1 0-1 0 0,-1 0 0 0 0,1 0 0 0 0,-1 0 0 0 0,1 0 0 0 0,-1 0 0 0 0,1 0 0 0 0,-1 0 0 0 0,1 1 0 0 0,-1-1 0 0 0,1 0 0 0 0,-1 0 0 0 0,1 1 0 0 0,0-1 0 0 0,-1 0 0 0 0,1 1 0 0 0,-1-1 0 0 0,1 0 0 0 0,0 1 0 0 0,-1-1 0 0 0,1 0 0 0 0,0 1 0 0 0,-1-1 0 0 0,1 1 0 0 0,0-1 0 0 0,0 1 0 0 0,-1-1 0 0 0,1 1 0 0 0,0-1 0 0 0,0 1 0 0 0,0-1 0 0 0,0 1 0 0 0,-1-1 0 0 0,1 1 0 0 0,-2 83 13 0 0,0-45 485 0 0,2 0 0 0 0,1 0 0 0 0,11 69-1 0 0,-11-105-452 0 0,6 26 255 0 0,-1 0 1 0 0,-2 0-1 0 0,1 32 0 0 0,-5-61-286 0 0,0 1 0 0 0,0 0 0 0 0,0 0 0 0 0,0-1 0 0 0,0 1 0 0 0,-1 0 0 0 0,1-1 0 0 0,0 1 0 0 0,0 0 0 0 0,-1 0 0 0 0,1-1 0 0 0,0 1 0 0 0,-1 0 0 0 0,1-1 0 0 0,0 1 0 0 0,-1-1-1 0 0,1 1 1 0 0,-1-1 0 0 0,0 1 0 0 0,1-1 0 0 0,-1 1 0 0 0,1-1 0 0 0,-1 1 0 0 0,0-1 0 0 0,1 0 0 0 0,-1 1 0 0 0,-1-1 0 0 0,-25 3 30 0 0,-25-15-433 0 0,-5-20-946 0 0,29 3-2372 0 0,28 28 3309 0 0,0 0 1 0 0,-1 0-1 0 0,1 0 1 0 0,0 0-1 0 0,0 0 0 0 0,0 0 1 0 0,0 0-1 0 0,0 0 1 0 0,0 1-1 0 0,0-1 0 0 0,1 0 1 0 0,-1 0-1 0 0,0 0 1 0 0,0 0-1 0 0,1 0 0 0 0,-1 0 1 0 0,1 1-1 0 0,-1-1 1 0 0,0 0-1 0 0,2-1 0 0 0,2-5-4599 0 0</inkml:trace>
</inkml:ink>
</file>

<file path=ppt/ink/ink1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28.804"/>
    </inkml:context>
    <inkml:brush xml:id="br0">
      <inkml:brushProperty name="width" value="0.05" units="cm"/>
      <inkml:brushProperty name="height" value="0.05" units="cm"/>
      <inkml:brushProperty name="color" value="#008C3A"/>
    </inkml:brush>
  </inkml:definitions>
  <inkml:trace contextRef="#ctx0" brushRef="#br0">0 113 184 0 0,'6'-3'13454'0'0,"21"-9"-10078"0"0,32 6-1665 0 0,-48 5-1581 0 0,1 1 1 0 0,0-2-1 0 0,-1 0 0 0 0,1 0 1 0 0,18-6-1 0 0,-29 7-144 0 0,0 1 0 0 0,-1 0-1 0 0,1 0 1 0 0,0-1 0 0 0,0 1 0 0 0,-1 0-1 0 0,1-1 1 0 0,0 1 0 0 0,-1-1 0 0 0,1 1 0 0 0,-1-1-1 0 0,1 1 1 0 0,-1-1 0 0 0,1 1 0 0 0,-1-1-1 0 0,1 0 1 0 0,-1 1 0 0 0,1-1 0 0 0,-1 0-1 0 0,0 1 1 0 0,1-1 0 0 0,-1 0 0 0 0,0 1 0 0 0,1-1-1 0 0,-1 0 1 0 0,0 0 0 0 0,0 0 0 0 0,0 1-1 0 0,0-2 1 0 0,-12-19-429 0 0,-29-10-86 0 0,39 30 527 0 0,1 1 0 0 0,-1-1 1 0 0,0 0-1 0 0,1 0 0 0 0,-1 1 1 0 0,0-1-1 0 0,1 1 0 0 0,-1 0 1 0 0,0-1-1 0 0,0 1 0 0 0,1 0 1 0 0,-1 0-1 0 0,0 0 0 0 0,0 0 1 0 0,0 0-1 0 0,1 1 0 0 0,-1-1 1 0 0,0 0-1 0 0,0 1 0 0 0,1-1 1 0 0,-1 1-1 0 0,0 0 1 0 0,1 0-1 0 0,-1-1 0 0 0,1 1 1 0 0,-1 0-1 0 0,1 0 0 0 0,-1 1 1 0 0,1-1-1 0 0,0 0 0 0 0,-1 0 1 0 0,1 1-1 0 0,0-1 0 0 0,0 0 1 0 0,0 1-1 0 0,0-1 0 0 0,-1 4 1 0 0,-4 7 199 0 0,0 1 1 0 0,1 0-1 0 0,0 0 0 0 0,-3 17 1 0 0,-1 1-98 0 0,-5 27 485 0 0,13-55-546 0 0,1 0 0 0 0,-1 0 1 0 0,1 0-1 0 0,0 0 0 0 0,0 0 0 0 0,0 0 0 0 0,0 0 0 0 0,1 0 0 0 0,-1 0 0 0 0,1 0 0 0 0,-1 0 0 0 0,1 0 0 0 0,0 0 0 0 0,1 0 0 0 0,-1-1 0 0 0,3 5 0 0 0,-2-6-24 0 0,0 1 0 0 0,0-1 1 0 0,0 0-1 0 0,1 0 0 0 0,-1 0 0 0 0,1 0 0 0 0,-1 0 0 0 0,1-1 1 0 0,-1 1-1 0 0,1-1 0 0 0,-1 1 0 0 0,1-1 0 0 0,-1 0 0 0 0,4 0 0 0 0,44-3-197 0 0,-39 1 146 0 0,-10 2-57 0 0,37 0 370 0 0,-21 5-1456 0 0,-17-5 1053 0 0,1 0 0 0 0,-1 1-1 0 0,0-1 1 0 0,0 0 0 0 0,1 0 0 0 0,-1 1 0 0 0,0-1 0 0 0,0 0 0 0 0,0 1 0 0 0,1-1 0 0 0,-1 0 0 0 0,0 1 0 0 0,0-1 0 0 0,0 0 0 0 0,0 1 0 0 0,0-1 0 0 0,1 0 0 0 0,-1 1-1 0 0,0-1 1 0 0,0 0 0 0 0,0 1 0 0 0,0-1 0 0 0,0 1 0 0 0,0-1 0 0 0,0 0 0 0 0,-1 1 0 0 0,1-1 0 0 0,0 0 0 0 0,0 1 0 0 0,0-1 0 0 0,0 0 0 0 0,0 1 0 0 0,0-1 0 0 0,-1 0-1 0 0,1 1 1 0 0,0-1 0 0 0</inkml:trace>
</inkml:ink>
</file>

<file path=ppt/ink/ink1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29.973"/>
    </inkml:context>
    <inkml:brush xml:id="br0">
      <inkml:brushProperty name="width" value="0.05" units="cm"/>
      <inkml:brushProperty name="height" value="0.05" units="cm"/>
      <inkml:brushProperty name="color" value="#008C3A"/>
    </inkml:brush>
  </inkml:definitions>
  <inkml:trace contextRef="#ctx0" brushRef="#br0">29 7 680 0 0,'6'-6'11789'0'0,"-5"10"-9378"0"0,0 9-2073 0 0,5 30 1197 0 0,-2 1 0 0 0,-4 62 0 0 0,0-63-953 0 0,0-3-240 0 0,-1 1-1 0 0,-3-1 1 0 0,-14 71-1 0 0,5-86-256 0 0,3-14-3070 0 0</inkml:trace>
</inkml:ink>
</file>

<file path=ppt/ink/ink1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30.361"/>
    </inkml:context>
    <inkml:brush xml:id="br0">
      <inkml:brushProperty name="width" value="0.05" units="cm"/>
      <inkml:brushProperty name="height" value="0.05" units="cm"/>
      <inkml:brushProperty name="color" value="#008C3A"/>
    </inkml:brush>
  </inkml:definitions>
  <inkml:trace contextRef="#ctx0" brushRef="#br0">1 18 3344 0 0,'0'0'385'0'0,"0"-1"-1"0"0,0 0 0 0 0,0 1 0 0 0,0-1 1 0 0,0 0-1 0 0,0 1 0 0 0,0-1 1 0 0,1 0-1 0 0,-1 1 0 0 0,0-1 0 0 0,0 0 1 0 0,1 1-1 0 0,-1-1 0 0 0,0 1 1 0 0,1-1-1 0 0,-1 1 0 0 0,1-1 0 0 0,-1 1 1 0 0,1-1-1 0 0,-1 1 0 0 0,1-1 0 0 0,-1 1 1 0 0,1 0-1 0 0,-1-1 0 0 0,1 1 1 0 0,1-1-1 0 0,22-2 3312 0 0,31 13-3429 0 0,-45-8 672 0 0,42 13-128 0 0,-40-11-703 0 0,0 0 0 0 0,1-1-1 0 0,-1 0 1 0 0,1-1 0 0 0,13 0-1 0 0,-17-3-562 0 0</inkml:trace>
</inkml:ink>
</file>

<file path=ppt/ink/ink1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30.951"/>
    </inkml:context>
    <inkml:brush xml:id="br0">
      <inkml:brushProperty name="width" value="0.05" units="cm"/>
      <inkml:brushProperty name="height" value="0.05" units="cm"/>
      <inkml:brushProperty name="color" value="#008C3A"/>
    </inkml:brush>
  </inkml:definitions>
  <inkml:trace contextRef="#ctx0" brushRef="#br0">1 94 548 0 0,'7'0'10863'0'0,"28"-3"-7223"0"0,-12 3-2252 0 0,44-1 348 0 0,-62 1-1700 0 0,-1-1 1 0 0,1 0-1 0 0,0 0 0 0 0,-1 0 0 0 0,0 0 0 0 0,1-1 1 0 0,-1 1-1 0 0,0-1 0 0 0,1 0 0 0 0,-1-1 0 0 0,5-3 1 0 0,-9 5-48 0 0,1 1 1 0 0,-1-1 0 0 0,1 0-1 0 0,-1 0 1 0 0,0 0 0 0 0,1 0-1 0 0,-1 0 1 0 0,0 0 0 0 0,0 0-1 0 0,0 0 1 0 0,0 0 0 0 0,1 0-1 0 0,-1 0 1 0 0,-1 0 0 0 0,1 0-1 0 0,0 0 1 0 0,0 0 0 0 0,0 0-1 0 0,0 0 1 0 0,-1 0-1 0 0,1 0 1 0 0,0 0 0 0 0,-1 0-1 0 0,1 1 1 0 0,-1-1 0 0 0,1 0-1 0 0,-1 0 1 0 0,1 0 0 0 0,-1 0-1 0 0,0 1 1 0 0,0-1 0 0 0,1 0-1 0 0,-1 1 1 0 0,0-1 0 0 0,-1 0-1 0 0,-27-24-109 0 0,28 23 125 0 0,-1 1-1 0 0,0 0 1 0 0,1 0-1 0 0,-1 0 1 0 0,0 0-1 0 0,0 0 1 0 0,0 1-1 0 0,0-1 1 0 0,0 0-1 0 0,0 1 1 0 0,-4-1-1 0 0,5 1 6 0 0,0 0 0 0 0,1 0 1 0 0,-1 1-1 0 0,0-1 0 0 0,0 0 0 0 0,0 0 0 0 0,0 1 0 0 0,0-1 0 0 0,1 0 0 0 0,-1 1 0 0 0,0-1 0 0 0,0 1 0 0 0,1-1 1 0 0,-1 1-1 0 0,0 0 0 0 0,1-1 0 0 0,-1 1 0 0 0,0 0 0 0 0,1-1 0 0 0,-1 1 0 0 0,1 0 0 0 0,-1 0 0 0 0,1-1 1 0 0,0 1-1 0 0,-1 1 0 0 0,-6 13 220 0 0,0 0 1 0 0,2 0-1 0 0,0 0 1 0 0,0 1-1 0 0,2-1 0 0 0,0 1 1 0 0,0 0-1 0 0,2 0 1 0 0,0 1-1 0 0,1-1 1 0 0,3 28-1 0 0,-3-42-235 0 0,0-1 0 0 0,0 0 0 0 0,1 0-1 0 0,-1 1 1 0 0,1-1 0 0 0,-1 0 0 0 0,1 0-1 0 0,-1 1 1 0 0,1-1 0 0 0,0 0 0 0 0,0 0 0 0 0,0 0-1 0 0,-1 0 1 0 0,1 0 0 0 0,0 0 0 0 0,0 0-1 0 0,0 0 1 0 0,0-1 0 0 0,0 1 0 0 0,1 0-1 0 0,-1-1 1 0 0,0 1 0 0 0,0 0 0 0 0,2 0 0 0 0,0-1-84 0 0,0 1 0 0 0,0-1 0 0 0,0 0 0 0 0,0 0 0 0 0,0 0 1 0 0,0 0-1 0 0,0-1 0 0 0,0 1 0 0 0,0-1 0 0 0,5-1 0 0 0,2-2-667 0 0,-1 0-1 0 0,1 0 0 0 0,-1-1 0 0 0,0 0 1 0 0,12-9-1 0 0,1-7-5378 0 0,-16 11 479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38.219"/>
    </inkml:context>
    <inkml:brush xml:id="br0">
      <inkml:brushProperty name="width" value="0.05" units="cm"/>
      <inkml:brushProperty name="height" value="0.05" units="cm"/>
    </inkml:brush>
  </inkml:definitions>
  <inkml:trace contextRef="#ctx0" brushRef="#br0">186 6 404 0 0,'-8'-6'15355'0'0,"10"8"-15321"0"0,-1-1 0 0 0,1 0 0 0 0,-1 1-1 0 0,1-1 1 0 0,-1 1 0 0 0,1-1-1 0 0,-1 1 1 0 0,0 0 0 0 0,0-1-1 0 0,0 1 1 0 0,0 0 0 0 0,0 0-1 0 0,0 0 1 0 0,-1 0 0 0 0,1 0-1 0 0,0 0 1 0 0,-1 0 0 0 0,0 0-1 0 0,1 2 1 0 0,8 47 991 0 0,-7-26-833 0 0,-1 1-1 0 0,-2 0 1 0 0,-1-1 0 0 0,0 1-1 0 0,-2-1 1 0 0,-1 1-1 0 0,-15 43 1 0 0,17-61-152 0 0,-1 0-1 0 0,0 0 1 0 0,0 0 0 0 0,-1-1-1 0 0,0 1 1 0 0,0-1 0 0 0,-1 0-1 0 0,0-1 1 0 0,0 0 0 0 0,-14 12-1 0 0,-29 15-2812 0 0,-2-8-5872 0 0,42-21 4356 0 0</inkml:trace>
</inkml:ink>
</file>

<file path=ppt/ink/ink1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32.031"/>
    </inkml:context>
    <inkml:brush xml:id="br0">
      <inkml:brushProperty name="width" value="0.05" units="cm"/>
      <inkml:brushProperty name="height" value="0.05" units="cm"/>
      <inkml:brushProperty name="color" value="#008C3A"/>
    </inkml:brush>
  </inkml:definitions>
  <inkml:trace contextRef="#ctx0" brushRef="#br0">0 39 820 0 0,'4'19'11261'0'0,"8"13"-9099"0"0,-9-24-994 0 0,-2-7-1074 0 0,-1 0 1 0 0,0 0-1 0 0,1 0 0 0 0,-1 0 0 0 0,1 0 0 0 0,0 0 0 0 0,-1 0 0 0 0,1 0 0 0 0,0 0 0 0 0,0-1 0 0 0,-1 1 0 0 0,1 0 0 0 0,0-1 0 0 0,0 1 0 0 0,0 0 0 0 0,0-1 0 0 0,0 1 0 0 0,0-1 0 0 0,0 1 0 0 0,0-1 0 0 0,0 0 1 0 0,0 1-1 0 0,0-1 0 0 0,0 0 0 0 0,0 0 0 0 0,0 0 0 0 0,0 0 0 0 0,1 0 0 0 0,-1 0 0 0 0,0 0 0 0 0,0 0 0 0 0,0 0 0 0 0,0 0 0 0 0,0-1 0 0 0,0 1 0 0 0,0 0 0 0 0,0-1 0 0 0,0 1 0 0 0,0-1 0 0 0,0 1 0 0 0,0-1 1 0 0,0 1-1 0 0,0-1 0 0 0,1-1 0 0 0,48-38-201 0 0,-38 28 551 0 0,32-32 210 0 0,-43 42-658 0 0,0 6-6 0 0,0 0 0 0 0,0-1 0 0 0,0 1-1 0 0,1 0 1 0 0,-1-1 0 0 0,1 0 0 0 0,0 1-1 0 0,2 2 1 0 0,9 20 155 0 0,-13-24-130 0 0,1-1 1 0 0,0 1-1 0 0,-1-1 0 0 0,1 0 1 0 0,0 1-1 0 0,-1-1 1 0 0,1 0-1 0 0,0 1 0 0 0,0-1 1 0 0,0 0-1 0 0,0 0 1 0 0,1 0-1 0 0,-1 0 0 0 0,0 0 1 0 0,0 0-1 0 0,1 0 1 0 0,-1 0-1 0 0,0 0 0 0 0,1-1 1 0 0,-1 1-1 0 0,1 0 1 0 0,-1-1-1 0 0,1 0 0 0 0,-1 1 1 0 0,1-1-1 0 0,-1 0 1 0 0,1 1-1 0 0,2-1 0 0 0,-1 0 5 0 0,0-1-1 0 0,0 1 0 0 0,0 0 0 0 0,0-1 0 0 0,0 1 0 0 0,0-1 1 0 0,0 0-1 0 0,0 0 0 0 0,-1 0 0 0 0,1-1 0 0 0,0 1 0 0 0,0-1 1 0 0,-1 1-1 0 0,4-4 0 0 0,17-16 15 0 0,-19 16-62 0 0,2-1-1 0 0,-1 1 0 0 0,0 0 1 0 0,1 0-1 0 0,0 1 0 0 0,0 0 1 0 0,0 0-1 0 0,1 0 0 0 0,-1 1 1 0 0,1-1-1 0 0,0 2 1 0 0,0-1-1 0 0,0 1 0 0 0,9-2 1 0 0,-15 5 30 0 0,0-1 0 0 0,0 1 1 0 0,0-1-1 0 0,0 1 1 0 0,1 0-1 0 0,-1-1 1 0 0,0 1-1 0 0,0 0 0 0 0,0 0 1 0 0,0 0-1 0 0,-1-1 1 0 0,1 1-1 0 0,0 0 0 0 0,0 0 1 0 0,0 1-1 0 0,-1-1 1 0 0,1 0-1 0 0,-1 0 1 0 0,1 0-1 0 0,-1 0 0 0 0,1 1 1 0 0,-1-1-1 0 0,1 2 1 0 0,7 28 191 0 0,-8-30-206 0 0,1 2-77 0 0,11 39 334 0 0,-12-42-338 0 0,0 1-1 0 0,0 0 1 0 0,0-1-1 0 0,0 1 1 0 0,0-1-1 0 0,1 1 1 0 0,-1 0-1 0 0,0-1 1 0 0,0 1-1 0 0,1-1 1 0 0,-1 1-1 0 0,1 0 1 0 0,-1-1-1 0 0,0 1 1 0 0,1-1-1 0 0,-1 1 1 0 0,1-1-1 0 0,-1 0 1 0 0,1 1-1 0 0,-1-1 1 0 0,1 1 0 0 0,-1-1-1 0 0,1 0 1 0 0,0 0-1 0 0,-1 1 1 0 0,1-1-1 0 0,0 0 1 0 0,-1 0-1 0 0,1 0 1 0 0,0 1-1 0 0,-1-1 1 0 0,1 0-1 0 0,0 0 1 0 0,-1 0-1 0 0,1 0 1 0 0,0 0-1 0 0,-1 0 1 0 0,1-1-1 0 0,-1 1 1 0 0,1 0-1 0 0,0 0 1 0 0,-1 0-1 0 0,1-1 1 0 0,0 1-1 0 0,-1 0 1 0 0,1 0-1 0 0,-1-1 1 0 0,1 1-1 0 0,-1-1 1 0 0,1 1-1 0 0,-1-1 1 0 0,1 1-1 0 0,-1 0 1 0 0,1-2-1 0 0,2-5-4436 0 0,0-5-3557 0 0</inkml:trace>
</inkml:ink>
</file>

<file path=ppt/ink/ink1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33.197"/>
    </inkml:context>
    <inkml:brush xml:id="br0">
      <inkml:brushProperty name="width" value="0.05" units="cm"/>
      <inkml:brushProperty name="height" value="0.05" units="cm"/>
      <inkml:brushProperty name="color" value="#008C3A"/>
    </inkml:brush>
  </inkml:definitions>
  <inkml:trace contextRef="#ctx0" brushRef="#br0">6 219 732 0 0,'-5'3'9781'0'0,"4"-3"-9466"0"0,5 12 745 0 0,0 0-1 0 0,-1 0 1 0 0,-1 0-1 0 0,2 13 0 0 0,-1 94 772 0 0,-4-78-1217 0 0,8-23 301 0 0,-7-18-883 0 0,0 0-1 0 0,0 0 0 0 0,0 0 1 0 0,0-1-1 0 0,0 1 1 0 0,0 0-1 0 0,0 0 0 0 0,0 0 1 0 0,0 0-1 0 0,0-1 1 0 0,1 1-1 0 0,-1 0 0 0 0,0 0 1 0 0,0 0-1 0 0,0 0 0 0 0,0 0 1 0 0,0-1-1 0 0,0 1 1 0 0,0 0-1 0 0,1 0 0 0 0,-1 0 1 0 0,0 0-1 0 0,0 0 1 0 0,0 0-1 0 0,0 0 0 0 0,1-1 1 0 0,-1 1-1 0 0,0 0 0 0 0,0 0 1 0 0,0 0-1 0 0,0 0 1 0 0,1 0-1 0 0,-1 0 0 0 0,0 0 1 0 0,0 0-1 0 0,0 0 1 0 0,1 0-1 0 0,-1 0 0 0 0,0 0 1 0 0,0 0-1 0 0,0 0 0 0 0,0 0 1 0 0,1 0-1 0 0,-1 0 1 0 0,0 1-1 0 0,0-1 0 0 0,0 0 1 0 0,0 0-1 0 0,1 0 1 0 0,18-64-18 0 0,-10-8-607 0 0,-3 0-1 0 0,-4-83 1 0 0,-2 125 500 0 0,1 26 70 0 0,0 0 1 0 0,0 0-1 0 0,0 0 0 0 0,0 0 0 0 0,1 1 0 0 0,0-1 0 0 0,0 1 0 0 0,0-1 0 0 0,0 1 0 0 0,0 0 0 0 0,0 0 0 0 0,1-1 0 0 0,0 2 0 0 0,0-1 0 0 0,0 0 0 0 0,0 1 0 0 0,0-1 0 0 0,0 1 1 0 0,0 0-1 0 0,1 0 0 0 0,-1 0 0 0 0,1 0 0 0 0,0 1 0 0 0,-1 0 0 0 0,1-1 0 0 0,0 1 0 0 0,0 1 0 0 0,0-1 0 0 0,0 1 0 0 0,0-1 0 0 0,0 1 0 0 0,0 0 0 0 0,0 0 0 0 0,0 1 0 0 0,0-1 0 0 0,0 1 1 0 0,-1 0-1 0 0,7 2 0 0 0,-8-1 7 0 0,0 0 1 0 0,0 0 0 0 0,0 1-1 0 0,0-1 1 0 0,0 1 0 0 0,-1-1-1 0 0,1 1 1 0 0,-1 0 0 0 0,0 0-1 0 0,1-1 1 0 0,-1 1 0 0 0,-1 0-1 0 0,1 0 1 0 0,0 0-1 0 0,-1 0 1 0 0,1 0 0 0 0,-1 4-1 0 0,1 3 74 0 0,0 1-1 0 0,-1-1 0 0 0,-1 1 0 0 0,-1 9 1 0 0,-2 9 525 0 0,0 53 0 0 0,4-80-573 0 0,0-1 0 0 0,0 0 0 0 0,-1 1 0 0 0,1-1 0 0 0,0 0 0 0 0,-1 0 0 0 0,1 1 0 0 0,-1-1-1 0 0,1 0 1 0 0,-1 0 0 0 0,0 0 0 0 0,1 1 0 0 0,-1-1 0 0 0,0 0 0 0 0,0 0 0 0 0,0 0 0 0 0,0 0-1 0 0,0-1 1 0 0,0 1 0 0 0,0 0 0 0 0,0 0 0 0 0,0 0 0 0 0,0-1 0 0 0,0 1 0 0 0,-1-1 0 0 0,1 1-1 0 0,0-1 1 0 0,0 1 0 0 0,-1-1 0 0 0,1 0 0 0 0,0 0 0 0 0,-1 1 0 0 0,1-1 0 0 0,0 0-1 0 0,-1 0 1 0 0,1 0 0 0 0,0-1 0 0 0,-1 1 0 0 0,1 0 0 0 0,0 0 0 0 0,-1-1 0 0 0,1 1 0 0 0,-2-1-1 0 0,-1 0-252 0 0,1 0 0 0 0,-1 0-1 0 0,0 0 1 0 0,0 0-1 0 0,1-1 1 0 0,-1 1-1 0 0,1-1 1 0 0,-1 0-1 0 0,1 0 1 0 0,0 0-1 0 0,0-1 1 0 0,0 1-1 0 0,0-1 1 0 0,-4-4-1 0 0,6 1-1317 0 0</inkml:trace>
</inkml:ink>
</file>

<file path=ppt/ink/ink1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33.611"/>
    </inkml:context>
    <inkml:brush xml:id="br0">
      <inkml:brushProperty name="width" value="0.05" units="cm"/>
      <inkml:brushProperty name="height" value="0.05" units="cm"/>
      <inkml:brushProperty name="color" value="#008C3A"/>
    </inkml:brush>
  </inkml:definitions>
  <inkml:trace contextRef="#ctx0" brushRef="#br0">1 70 7569 0 0,'25'1'4064'0'0,"34"-1"916"0"0,-56-1-4918 0 0,-1 1 1 0 0,1 0 0 0 0,0-1 0 0 0,-1 0 0 0 0,1 0 0 0 0,-1 0 0 0 0,1 0-1 0 0,-1 0 1 0 0,0 0 0 0 0,1-1 0 0 0,-1 1 0 0 0,0-1 0 0 0,0 1 0 0 0,0-1 0 0 0,0 0-1 0 0,0 0 1 0 0,0 0 0 0 0,2-4 0 0 0,-3 5-67 0 0,-1 0-1 0 0,0-1 1 0 0,0 1-1 0 0,0 0 1 0 0,0 0 0 0 0,0 0-1 0 0,0 0 1 0 0,0-1-1 0 0,0 1 1 0 0,0 0 0 0 0,0 0-1 0 0,-1 0 1 0 0,1 0-1 0 0,0 0 1 0 0,-1-1-1 0 0,1 1 1 0 0,-1 0 0 0 0,1 0-1 0 0,-1 0 1 0 0,0 0-1 0 0,1 0 1 0 0,-1 0 0 0 0,0 1-1 0 0,0-1 1 0 0,0 0-1 0 0,0 0 1 0 0,0 0 0 0 0,0 1-1 0 0,0-1 1 0 0,0 1-1 0 0,0-1 1 0 0,0 1 0 0 0,-1-1-1 0 0,1 0 23 0 0,-1-1-1 0 0,0 1 1 0 0,1 1-1 0 0,-1-1 1 0 0,0 0-1 0 0,1 0 1 0 0,-1 1 0 0 0,0-1-1 0 0,0 1 1 0 0,1-1-1 0 0,-1 1 1 0 0,0 0-1 0 0,0 0 1 0 0,0-1-1 0 0,0 1 1 0 0,0 1-1 0 0,1-1 1 0 0,-1 0 0 0 0,0 0-1 0 0,-3 2 1 0 0,-2 4 130 0 0,0 1 1 0 0,1 0 0 0 0,0 0-1 0 0,0 1 1 0 0,1 0-1 0 0,0 0 1 0 0,0 0 0 0 0,0 0-1 0 0,1 1 1 0 0,1 0 0 0 0,0 0-1 0 0,0 0 1 0 0,0 0 0 0 0,1 0-1 0 0,1 0 1 0 0,-1 13 0 0 0,2-20-184 0 0,0 1 1 0 0,0-1-1 0 0,0 1 1 0 0,0-1 0 0 0,1 1-1 0 0,-1-1 1 0 0,1 0 0 0 0,0 1-1 0 0,0-1 1 0 0,-1 1-1 0 0,2-1 1 0 0,-1 0 0 0 0,0 0-1 0 0,0 0 1 0 0,1 0 0 0 0,-1 0-1 0 0,1 0 1 0 0,0 0-1 0 0,-1 0 1 0 0,1 0 0 0 0,0-1-1 0 0,0 1 1 0 0,0-1 0 0 0,0 1-1 0 0,1-1 1 0 0,-1 0 0 0 0,0 0-1 0 0,1 0 1 0 0,-1 0-1 0 0,0 0 1 0 0,5 0 0 0 0,19-5-3757 0 0,-1-16-4859 0 0,-20 11 1806 0 0</inkml:trace>
</inkml:ink>
</file>

<file path=ppt/ink/ink1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34.216"/>
    </inkml:context>
    <inkml:brush xml:id="br0">
      <inkml:brushProperty name="width" value="0.05" units="cm"/>
      <inkml:brushProperty name="height" value="0.05" units="cm"/>
      <inkml:brushProperty name="color" value="#008C3A"/>
    </inkml:brush>
  </inkml:definitions>
  <inkml:trace contextRef="#ctx0" brushRef="#br0">1 141 992 0 0,'7'3'8563'0'0,"18"8"-6412"0"0,-2 65 1920 0 0,-25-82-3852 0 0,0-1 1 0 0,1 1-1 0 0,0-1 1 0 0,0 0-1 0 0,0 1 1 0 0,1-1-1 0 0,0 0 1 0 0,0 0-1 0 0,1 1 1 0 0,-1-1-1 0 0,2 0 1 0 0,-1 1-1 0 0,1-1 1 0 0,0 1-1 0 0,0-1 1 0 0,4-7-1 0 0,-3 7-245 0 0,0 0 1 0 0,0 0-1 0 0,0 1 0 0 0,1-1 0 0 0,0 1 0 0 0,0-1 1 0 0,1 2-1 0 0,0-1 0 0 0,0 0 0 0 0,0 1 0 0 0,1 0 1 0 0,-1 0-1 0 0,1 0 0 0 0,0 1 0 0 0,1 0 0 0 0,-1 0 1 0 0,10-3-1 0 0,-12 5 68 0 0,0 1 0 0 0,0 0 0 0 0,1 0 0 0 0,-1 0-1 0 0,1 0 1 0 0,-1 1 0 0 0,1 0 0 0 0,-1 0 0 0 0,0 0 0 0 0,8 1 0 0 0,-12 0-91 0 0,1-1 0 0 0,0 0 1 0 0,-1 0-1 0 0,1 1 0 0 0,0-1 0 0 0,-1 0 0 0 0,1 1 0 0 0,0-1 0 0 0,-1 1 1 0 0,1-1-1 0 0,-1 1 0 0 0,1-1 0 0 0,-1 1 0 0 0,1-1 0 0 0,-1 1 0 0 0,1-1 1 0 0,-1 1-1 0 0,0 0 0 0 0,1-1 0 0 0,-1 1 0 0 0,0 0 0 0 0,1-1 0 0 0,-1 1 0 0 0,0 0 1 0 0,0 0-1 0 0,0 1-398 0 0,0 1 0 0 0,0-1 1 0 0,0 0-1 0 0,-1 0 0 0 0,1 0 1 0 0,-1 0-1 0 0,1 0 0 0 0,-1 0 1 0 0,0 1-1 0 0,0-2 0 0 0,0 1 1 0 0,-2 4-1 0 0</inkml:trace>
</inkml:ink>
</file>

<file path=ppt/ink/ink1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34.732"/>
    </inkml:context>
    <inkml:brush xml:id="br0">
      <inkml:brushProperty name="width" value="0.05" units="cm"/>
      <inkml:brushProperty name="height" value="0.05" units="cm"/>
      <inkml:brushProperty name="color" value="#008C3A"/>
    </inkml:brush>
  </inkml:definitions>
  <inkml:trace contextRef="#ctx0" brushRef="#br0">67 6 4244 0 0,'0'0'2941'0'0,"9"-5"4661"0"0,-13 6-7411 0 0,-1 1 0 0 0,0 0 0 0 0,1 0 0 0 0,0 0 0 0 0,-1 1 0 0 0,1-1 0 0 0,0 1 1 0 0,0 0-1 0 0,1 0 0 0 0,-1 1 0 0 0,1-1 0 0 0,-1 1 0 0 0,1-1 0 0 0,-5 9 0 0 0,7-10-168 0 0,-1 0 1 0 0,1-1-1 0 0,0 1 0 0 0,0 0 0 0 0,0 0 0 0 0,0 0 1 0 0,0 1-1 0 0,0-1 0 0 0,1 0 0 0 0,-1 0 0 0 0,1 0 1 0 0,0 1-1 0 0,-1-1 0 0 0,1 0 0 0 0,0 0 0 0 0,0 1 0 0 0,0-1 1 0 0,1 0-1 0 0,-1 0 0 0 0,0 1 0 0 0,1-1 0 0 0,0 0 1 0 0,-1 0-1 0 0,1 0 0 0 0,0 0 0 0 0,0 0 0 0 0,0 0 1 0 0,0 0-1 0 0,1 0 0 0 0,-1 0 0 0 0,0 0 0 0 0,1-1 0 0 0,1 3 1 0 0,-1-3-15 0 0,0 0 0 0 0,0-1 0 0 0,-1 1 0 0 0,1 0 0 0 0,0 0-1 0 0,0-1 1 0 0,0 1 0 0 0,0-1 0 0 0,0 0 0 0 0,0 1 0 0 0,0-1 0 0 0,0 0 0 0 0,0 0 0 0 0,0 0 0 0 0,0 0 0 0 0,0-1 0 0 0,0 1 0 0 0,2-1 0 0 0,33-12-31 0 0,-29 40 546 0 0,-8-22-490 0 0,1 0 0 0 0,0-1 0 0 0,0 1 1 0 0,0 0-1 0 0,1-1 0 0 0,0 1 0 0 0,2 4 0 0 0,-2-7-165 0 0,0 0 0 0 0,1-1 0 0 0,-1 1 0 0 0,0-1 0 0 0,0 0 0 0 0,1 0 0 0 0,-1 0 0 0 0,1 0 0 0 0,-1 0 0 0 0,1 0 0 0 0,-1-1 0 0 0,1 1 0 0 0,-1-1 0 0 0,1 1 0 0 0,0-1 0 0 0,-1 0 0 0 0,1 0 0 0 0,0-1 0 0 0,-1 1 0 0 0,6-1 0 0 0,31-18-8498 0 0,-27 11 4098 0 0</inkml:trace>
</inkml:ink>
</file>

<file path=ppt/ink/ink1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35.152"/>
    </inkml:context>
    <inkml:brush xml:id="br0">
      <inkml:brushProperty name="width" value="0.05" units="cm"/>
      <inkml:brushProperty name="height" value="0.05" units="cm"/>
      <inkml:brushProperty name="color" value="#008C3A"/>
    </inkml:brush>
  </inkml:definitions>
  <inkml:trace contextRef="#ctx0" brushRef="#br0">53 1 12 0 0,'8'0'6242'0'0,"8"3"3395"0"0,-16-2-9527 0 0,1 1 1 0 0,-1-1 0 0 0,1 0-1 0 0,-1 1 1 0 0,0-1 0 0 0,0 1-1 0 0,0-1 1 0 0,0 1 0 0 0,0-1-1 0 0,0 1 1 0 0,0-1 0 0 0,-1 0 0 0 0,1 1-1 0 0,0-1 1 0 0,-2 3 0 0 0,-17 74 2063 0 0,1-7-807 0 0,-13 101 0 0 0,29-151-1337 0 0,0-13-67 0 0,0-1 1 0 0,1 1 0 0 0,1 0 0 0 0,-1-1 0 0 0,1 1-1 0 0,1-1 1 0 0,-1 1 0 0 0,1 0 0 0 0,0-1 0 0 0,4 12-1 0 0,-5-18-5 0 0,0-1-1 0 0,0 0 0 0 0,1 0 0 0 0,-1 1 0 0 0,0-1 0 0 0,0 0 1 0 0,0 0-1 0 0,0 0 0 0 0,0 1 0 0 0,0-1 0 0 0,1 0 0 0 0,-1 0 1 0 0,0 0-1 0 0,0 0 0 0 0,0 1 0 0 0,0-1 0 0 0,1 0 0 0 0,-1 0 1 0 0,0 0-1 0 0,0 0 0 0 0,0 0 0 0 0,1 0 0 0 0,-1 0 1 0 0,0 1-1 0 0,0-1 0 0 0,1 0 0 0 0,-1 0 0 0 0,0 0 0 0 0,0 0 1 0 0,1 0-1 0 0,-1 0 0 0 0,0 0 0 0 0,0 0 0 0 0,0 0 0 0 0,1 0 1 0 0,-1 0-1 0 0,0-1 0 0 0,0 1 0 0 0,1 0 0 0 0,-1 0 0 0 0,0 0 1 0 0,0 0-1 0 0,0 0 0 0 0,1 0 0 0 0,7-13-2195 0 0,1-17-4586 0 0,-8-1-1002 0 0,-1 16 4440 0 0</inkml:trace>
</inkml:ink>
</file>

<file path=ppt/ink/ink1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35.448"/>
    </inkml:context>
    <inkml:brush xml:id="br0">
      <inkml:brushProperty name="width" value="0.05" units="cm"/>
      <inkml:brushProperty name="height" value="0.05" units="cm"/>
      <inkml:brushProperty name="color" value="#008C3A"/>
    </inkml:brush>
  </inkml:definitions>
  <inkml:trace contextRef="#ctx0" brushRef="#br0">1 8 11161 0 0,'0'0'3653'0'0,"0"31"348"0"0,4-29-3855 0 0,0 0-1 0 0,0 0 1 0 0,0-1 0 0 0,0 1-1 0 0,1-1 1 0 0,-1 0 0 0 0,0 0 0 0 0,1-1-1 0 0,-1 1 1 0 0,1-1 0 0 0,-1 0-1 0 0,0 0 1 0 0,1 0 0 0 0,-1-1-1 0 0,1 0 1 0 0,-1 1 0 0 0,5-3-1 0 0,0 1-340 0 0,-1 0 0 0 0,1-1 0 0 0,-1 0 0 0 0,0 0 0 0 0,0-1 0 0 0,0 0 0 0 0,0 0 0 0 0,7-6 0 0 0,-15 10 119 0 0,0 0 0 0 0,0 0 0 0 0,1 0 0 0 0,-1 0 0 0 0,0 0 0 0 0,0-1-1 0 0,1 1 1 0 0,-1 0 0 0 0,0 0 0 0 0,0 0 0 0 0,0 0 0 0 0,1 0 0 0 0,-1-1 0 0 0,0 1-1 0 0,0 0 1 0 0,0 0 0 0 0,0 0 0 0 0,0 0 0 0 0,1-1 0 0 0,-1 1 0 0 0,0 0-1 0 0,0 0 1 0 0,0-1 0 0 0,0 1 0 0 0,0 0 0 0 0,0 0 0 0 0,0 0 0 0 0,0-1-1 0 0,0 1 1 0 0,0 0 0 0 0,0 0 0 0 0,0-1 0 0 0,0 1 0 0 0,0 0 0 0 0,0 0-1 0 0,0-1 1 0 0,0 1 0 0 0,0 0 0 0 0,0 0 0 0 0,0-1 0 0 0,0 1 0 0 0,0 0-1 0 0,0 0 1 0 0,-1 0 0 0 0,1-1 0 0 0,0 1 0 0 0,0 0 0 0 0,0 0 0 0 0,-1-1-1 0 0,-15-1-3336 0 0,-19 6-4303 0 0,29 0 2970 0 0</inkml:trace>
</inkml:ink>
</file>

<file path=ppt/ink/ink1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36.194"/>
    </inkml:context>
    <inkml:brush xml:id="br0">
      <inkml:brushProperty name="width" value="0.05" units="cm"/>
      <inkml:brushProperty name="height" value="0.05" units="cm"/>
      <inkml:brushProperty name="color" value="#008C3A"/>
    </inkml:brush>
  </inkml:definitions>
  <inkml:trace contextRef="#ctx0" brushRef="#br0">3 76 2660 0 0,'-3'-6'10855'0'0,"4"6"-10683"0"0,12 6 2242 0 0,-10-1-2139 0 0,1 0 0 0 0,-1 0 0 0 0,-1 1 0 0 0,1-1 0 0 0,-1 1 0 0 0,0 0 0 0 0,2 9 0 0 0,-3-11-238 0 0,0 0-1 0 0,0 0 0 0 0,0 0 0 0 0,0 1 0 0 0,1-1 0 0 0,0-1 0 0 0,-1 1 0 0 0,2 0 0 0 0,-1 0 0 0 0,0-1 0 0 0,1 1 0 0 0,-1-1 0 0 0,1 0 0 0 0,0 0 0 0 0,0 0 0 0 0,5 4 0 0 0,-6-6-24 0 0,1-1 0 0 0,0 1-1 0 0,-1-1 1 0 0,1 1 0 0 0,0-1-1 0 0,-1 0 1 0 0,1 0-1 0 0,0 0 1 0 0,-1-1 0 0 0,1 1-1 0 0,0-1 1 0 0,-1 1 0 0 0,1-1-1 0 0,-1 0 1 0 0,1 0 0 0 0,-1 0-1 0 0,1 0 1 0 0,-1 0-1 0 0,0-1 1 0 0,1 1 0 0 0,-1-1-1 0 0,0 1 1 0 0,0-1 0 0 0,0 0-1 0 0,0 0 1 0 0,0 0 0 0 0,-1 0-1 0 0,1 0 1 0 0,-1 0-1 0 0,1-1 1 0 0,1-2 0 0 0,4-7-224 0 0,-1 1 1 0 0,0-1-1 0 0,0 0 1 0 0,7-25-1 0 0,-10 25 98 0 0,-1 1 1 0 0,0 0-1 0 0,-1-1 0 0 0,0-19 0 0 0,-3 31 93 0 0,0 1-1 0 0,0-1 0 0 0,0 1 1 0 0,-1-1-1 0 0,1 1 1 0 0,0 0-1 0 0,0 0 0 0 0,0 0 1 0 0,0 0-1 0 0,0 0 0 0 0,1 1 1 0 0,-1-1-1 0 0,-3 3 1 0 0,-12 21-1975 0 0,11-9-6333 0 0</inkml:trace>
</inkml:ink>
</file>

<file path=ppt/ink/ink1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36.801"/>
    </inkml:context>
    <inkml:brush xml:id="br0">
      <inkml:brushProperty name="width" value="0.05" units="cm"/>
      <inkml:brushProperty name="height" value="0.05" units="cm"/>
      <inkml:brushProperty name="color" value="#008C3A"/>
    </inkml:brush>
  </inkml:definitions>
  <inkml:trace contextRef="#ctx0" brushRef="#br0">1 100 560 0 0,'4'9'10659'0'0,"-4"12"-7344"0"0,0-19-3157 0 0,-1 0 0 0 0,1 0 0 0 0,0 0 0 0 0,0 0 0 0 0,0 0 0 0 0,0 1 0 0 0,0-1 0 0 0,0 0 0 0 0,1 0 0 0 0,-1 0 0 0 0,1 0 0 0 0,0 0 0 0 0,-1 0 0 0 0,1 0 0 0 0,1 3 0 0 0,0-5-56 0 0,0 0 0 0 0,-1 0 1 0 0,1 0-1 0 0,0 0 1 0 0,-1-1-1 0 0,1 1 0 0 0,0 0 1 0 0,-1-1-1 0 0,1 1 1 0 0,-1-1-1 0 0,1 1 0 0 0,-1-1 1 0 0,1 0-1 0 0,-1 1 1 0 0,1-1-1 0 0,-1 0 0 0 0,1 0 1 0 0,-1 0-1 0 0,0 0 1 0 0,0-1-1 0 0,0 1 0 0 0,0 0 1 0 0,0 0-1 0 0,0-1 1 0 0,0 1-1 0 0,0-1 0 0 0,0 1 1 0 0,0-1-1 0 0,-1 1 1 0 0,2-3-1 0 0,2-4 21 0 0,0 0-1 0 0,-1 0 1 0 0,1 0 0 0 0,3-17-1 0 0,-6 19-132 0 0,0 0-1 0 0,0 0 1 0 0,1 0-1 0 0,0 0 1 0 0,0 1-1 0 0,0-1 1 0 0,1 1-1 0 0,-1-1 1 0 0,2 1-1 0 0,5-9 1 0 0,-4 12-25 0 0,0 0 1 0 0,1 1-1 0 0,-1 0 0 0 0,0-1 1 0 0,0 2-1 0 0,0-1 0 0 0,1 1 1 0 0,-1 0-1 0 0,0 0 1 0 0,10 1-1 0 0,32-1-1492 0 0</inkml:trace>
</inkml:ink>
</file>

<file path=ppt/ink/ink1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37.299"/>
    </inkml:context>
    <inkml:brush xml:id="br0">
      <inkml:brushProperty name="width" value="0.05" units="cm"/>
      <inkml:brushProperty name="height" value="0.05" units="cm"/>
      <inkml:brushProperty name="color" value="#008C3A"/>
    </inkml:brush>
  </inkml:definitions>
  <inkml:trace contextRef="#ctx0" brushRef="#br0">0 126 7657 0 0,'16'11'6743'0'0,"-15"-9"-6606"0"0,1-1-1 0 0,-1 1 0 0 0,1-1 0 0 0,-1 1 1 0 0,1-1-1 0 0,0 0 0 0 0,0 1 1 0 0,-1-1-1 0 0,1 0 0 0 0,0 0 1 0 0,0 0-1 0 0,4 0 0 0 0,5 0 39 0 0,0-2 0 0 0,0 0-1 0 0,0 0 1 0 0,0-1 0 0 0,0 0-1 0 0,0-1 1 0 0,-1 0 0 0 0,1-1-1 0 0,-1 0 1 0 0,0-1 0 0 0,15-8-1 0 0,-21 11-175 0 0,-1-1-1 0 0,0 1 0 0 0,0-1 1 0 0,0 1-1 0 0,0-1 0 0 0,-1 0 1 0 0,1 0-1 0 0,-1-1 0 0 0,0 1 1 0 0,0 0-1 0 0,0-1 0 0 0,0 1 1 0 0,0-1-1 0 0,-1 0 0 0 0,0 1 1 0 0,1-1-1 0 0,-1-5 0 0 0,0 7 3 0 0,-1 0 0 0 0,0 0 1 0 0,0 1-1 0 0,0-1 0 0 0,0 0 0 0 0,0 0 0 0 0,0 0 0 0 0,-1 0 0 0 0,1 0 0 0 0,-1 0 1 0 0,1 0-1 0 0,-1 0 0 0 0,0 0 0 0 0,0 1 0 0 0,1-1 0 0 0,-1 0 0 0 0,-1 1 0 0 0,1-1 0 0 0,0 0 1 0 0,0 1-1 0 0,-1-1 0 0 0,1 1 0 0 0,0 0 0 0 0,-1-1 0 0 0,1 1 0 0 0,-1 0 0 0 0,0 0 1 0 0,1 0-1 0 0,-1 0 0 0 0,0 0 0 0 0,0 1 0 0 0,0-1 0 0 0,0 0 0 0 0,1 1 0 0 0,-1 0 1 0 0,-3-1-1 0 0,2 1 42 0 0,0 0 0 0 0,-1 1 0 0 0,1-1 0 0 0,0 1 0 0 0,0 0-1 0 0,0 0 1 0 0,0 0 0 0 0,0 0 0 0 0,0 0 0 0 0,0 1 0 0 0,0-1 0 0 0,0 1 0 0 0,0 0 0 0 0,1 0 0 0 0,-1 0 0 0 0,1 0 0 0 0,0 0 0 0 0,-1 1 0 0 0,1-1 0 0 0,0 1 0 0 0,0-1 0 0 0,1 1 0 0 0,-3 3 0 0 0,-7 10 60 0 0,1 0 0 0 0,-10 24 0 0 0,15-29-70 0 0,1-1 0 0 0,0 1 0 0 0,1 0 1 0 0,0 0-1 0 0,0 0 0 0 0,-1 22 0 0 0,4-31 3 0 0,0 1-1 0 0,-1-1 0 0 0,1 1 1 0 0,0 0-1 0 0,1-1 0 0 0,-1 1 0 0 0,0-1 1 0 0,1 1-1 0 0,-1-1 0 0 0,1 1 1 0 0,0-1-1 0 0,0 1 0 0 0,0-1 1 0 0,0 0-1 0 0,0 0 0 0 0,1 1 0 0 0,-1-1 1 0 0,1 0-1 0 0,-1 0 0 0 0,1 0 1 0 0,0 0-1 0 0,0-1 0 0 0,0 1 1 0 0,0 0-1 0 0,0-1 0 0 0,0 1 1 0 0,0-1-1 0 0,0 0 0 0 0,1 0 0 0 0,-1 0 1 0 0,1 0-1 0 0,-1 0 0 0 0,0 0 1 0 0,1-1-1 0 0,2 1 0 0 0,6 1-180 0 0,1-1-1 0 0,-1-1 1 0 0,0 0-1 0 0,0 0 1 0 0,0-1-1 0 0,13-3 1 0 0,-14 2-565 0 0,0-1-1 0 0,0 0 1 0 0,-1-1-1 0 0,10-5 1 0 0,-12 4-1122 0 0,4-12-9244 0 0,-10 6 7431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57.405"/>
    </inkml:context>
    <inkml:brush xml:id="br0">
      <inkml:brushProperty name="width" value="0.05" units="cm"/>
      <inkml:brushProperty name="height" value="0.05" units="cm"/>
    </inkml:brush>
  </inkml:definitions>
  <inkml:trace contextRef="#ctx0" brushRef="#br0">10 73 644 0 0,'-9'0'14887'0'0,"53"-7"-13498"0"0,-38 6-1341 0 0,-1-1 0 0 0,0 1 0 0 0,1 0 1 0 0,-1 1-1 0 0,1-1 0 0 0,-1 1 0 0 0,0 0 1 0 0,1 1-1 0 0,-1-1 0 0 0,1 1 0 0 0,-1 0 1 0 0,0 1-1 0 0,10 3 0 0 0,-10-3 10 0 0,0-1 0 0 0,1 1 0 0 0,-1-1 0 0 0,0 0 0 0 0,0-1 0 0 0,1 1 0 0 0,-1-1 0 0 0,0 0 0 0 0,1 0 0 0 0,6-1 0 0 0,-2-2 116 0 0,1-1-80 0 0,0 1 0 0 0,0 1 0 0 0,0 0 1 0 0,22-1-1 0 0,10 0 43 0 0,-27 1-147 0 0,-1 1-1 0 0,0 0 1 0 0,0 1 0 0 0,17 3-1 0 0,-23-2 48 0 0,0 0 1 0 0,0-1-1 0 0,0 0 0 0 0,0 0 0 0 0,0-1 0 0 0,9-1 1 0 0,36-3-23 0 0,31 2 330 0 0,-50 1-247 0 0,-1 1 0 0 0,63 7 0 0 0,-67-3-64 0 0,1-1-1 0 0,36-2 0 0 0,-24-1 51 0 0,156-1 64 0 0,6-11 423 0 0,-137 7-401 0 0,9 5 35 0 0,-63 2-166 0 0,1 0 1 0 0,0-1-1 0 0,-1-1 1 0 0,1 0-1 0 0,-1-1 1 0 0,1-1-1 0 0,25-8 1 0 0,-40 11-91 0 0,-16 11-1582 0 0,15-11 1435 0 0,1 1 0 0 0,-1-1-1 0 0,0 0 1 0 0,1 0 0 0 0,-1 1 0 0 0,1-1 0 0 0,-1 0-1 0 0,1 0 1 0 0,-1 0 0 0 0,1 0 0 0 0,-1 0-1 0 0,0 0 1 0 0,1 0 0 0 0,-1 0 0 0 0,1 0 0 0 0,-1 0-1 0 0,0 0 1 0 0,1 0 0 0 0,-1 0 0 0 0,1-1-1 0 0,-1 1 1 0 0,1 0 0 0 0,-1 0 0 0 0,1-1 0 0 0,-1 1-1 0 0,1 0 1 0 0,-1-1 0 0 0,1 1 0 0 0,-1 0-1 0 0,1-1 1 0 0,0 1 0 0 0,-1-1 0 0 0,1 1 0 0 0,0-1-1 0 0,-1 1 1 0 0,1 0 0 0 0,0-1 0 0 0,-1 0-1 0 0,1 1 1 0 0,0-2 0 0 0,-5-11-9552 0 0,4 7 8011 0 0</inkml:trace>
</inkml:ink>
</file>

<file path=ppt/ink/ink1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43.263"/>
    </inkml:context>
    <inkml:brush xml:id="br0">
      <inkml:brushProperty name="width" value="0.05" units="cm"/>
      <inkml:brushProperty name="height" value="0.05" units="cm"/>
      <inkml:brushProperty name="color" value="#008C3A"/>
    </inkml:brush>
  </inkml:definitions>
  <inkml:trace contextRef="#ctx0" brushRef="#br0">232 105 3160 0 0,'5'-12'5204'0'0,"-2"5"-3700"0"0,0 0 0 0 0,0 0 0 0 0,-1 0 1 0 0,0-1-1 0 0,2-13 0 0 0,-3 19-1450 0 0,-1 1 1 0 0,0 0-1 0 0,-1-1 0 0 0,1 1 1 0 0,0-1-1 0 0,0 1 0 0 0,-1 0 0 0 0,1-1 1 0 0,0 1-1 0 0,-1 0 0 0 0,1-1 1 0 0,-1 1-1 0 0,0 0 0 0 0,1 0 1 0 0,-1 0-1 0 0,0-1 0 0 0,0 1 0 0 0,0 0 1 0 0,0 0-1 0 0,0 0 0 0 0,0 0 1 0 0,0 1-1 0 0,0-1 0 0 0,0 0 1 0 0,0 0-1 0 0,-1 1 0 0 0,1-1 1 0 0,0 0-1 0 0,0 1 0 0 0,-1 0 0 0 0,1-1 1 0 0,0 1-1 0 0,-1 0 0 0 0,1-1 1 0 0,-1 1-1 0 0,1 0 0 0 0,0 0 1 0 0,-1 0-1 0 0,-1 0 0 0 0,-5 0-84 0 0,-1-1 0 0 0,0 2 0 0 0,0-1 0 0 0,1 1-1 0 0,-1 0 1 0 0,1 1 0 0 0,-1 0 0 0 0,1 0 0 0 0,0 1 0 0 0,-1 0 0 0 0,1 1 0 0 0,1-1-1 0 0,-1 1 1 0 0,0 1 0 0 0,1 0 0 0 0,0 0 0 0 0,0 0 0 0 0,-7 8 0 0 0,10-8 25 0 0,-1 0 0 0 0,1 1 0 0 0,0-1 0 0 0,1 1 0 0 0,-1 0 0 0 0,1 0 0 0 0,0 1 0 0 0,1-1 0 0 0,-1 0 0 0 0,1 1 0 0 0,1 0 0 0 0,-1-1 0 0 0,1 1 0 0 0,0 0 0 0 0,1 0 0 0 0,-1 0 0 0 0,1 0 0 0 0,1-1 0 0 0,-1 1 0 0 0,1 0 0 0 0,1 0 0 0 0,-1 0 0 0 0,3 6 0 0 0,-3-11 24 0 0,11 38 172 0 0,-1 0 0 0 0,7 50 0 0 0,-17-78-149 0 0,0 0 1 0 0,0 0 0 0 0,-1 0 0 0 0,-1 0-1 0 0,0 0 1 0 0,0 0 0 0 0,-1 0-1 0 0,-1-1 1 0 0,0 1 0 0 0,-1-1-1 0 0,0 1 1 0 0,-8 14 0 0 0,6-14 132 0 0,0 0 0 0 0,0 0 0 0 0,1 1 0 0 0,-5 23 0 0 0,7-17-4018 0 0,2 1-4296 0 0</inkml:trace>
</inkml:ink>
</file>

<file path=ppt/ink/ink1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43.727"/>
    </inkml:context>
    <inkml:brush xml:id="br0">
      <inkml:brushProperty name="width" value="0.05" units="cm"/>
      <inkml:brushProperty name="height" value="0.05" units="cm"/>
      <inkml:brushProperty name="color" value="#008C3A"/>
    </inkml:brush>
  </inkml:definitions>
  <inkml:trace contextRef="#ctx0" brushRef="#br0">1 53 7293 0 0,'0'-1'421'0'0,"0"0"1"0"0,0 0-1 0 0,0 1 1 0 0,0-1 0 0 0,0 0-1 0 0,0 0 1 0 0,0 1 0 0 0,0-1-1 0 0,0 0 1 0 0,0 0-1 0 0,0 1 1 0 0,1-1 0 0 0,-1 0-1 0 0,0 0 1 0 0,1 1-1 0 0,-1-1 1 0 0,1 0 0 0 0,-1 1-1 0 0,0-1 1 0 0,1 0-1 0 0,-1 1 1 0 0,1-1 0 0 0,0 1-1 0 0,-1-1 1 0 0,1 0 0 0 0,20 0 2130 0 0,-8 1-2878 0 0,8 1 281 0 0,-1-2 1 0 0,0-1-1 0 0,1 0 1 0 0,-1-2-1 0 0,-1 0 1 0 0,1-1 0 0 0,24-10-1 0 0,-43 15-562 0 0</inkml:trace>
</inkml:ink>
</file>

<file path=ppt/ink/ink1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44.335"/>
    </inkml:context>
    <inkml:brush xml:id="br0">
      <inkml:brushProperty name="width" value="0.05" units="cm"/>
      <inkml:brushProperty name="height" value="0.05" units="cm"/>
      <inkml:brushProperty name="color" value="#008C3A"/>
    </inkml:brush>
  </inkml:definitions>
  <inkml:trace contextRef="#ctx0" brushRef="#br0">0 190 4852 0 0,'3'5'7269'0'0,"3"8"-3743"0"0,12 22-379 0 0,-18-34-3100 0 0,0-1-1 0 0,0 1 1 0 0,0-1-1 0 0,0 0 0 0 0,1 1 1 0 0,-1-1-1 0 0,0 1 1 0 0,0-1-1 0 0,0 0 1 0 0,1 1-1 0 0,-1-1 0 0 0,0 0 1 0 0,1 0-1 0 0,-1 1 1 0 0,0-1-1 0 0,1 0 1 0 0,-1 0-1 0 0,0 1 0 0 0,1-1 1 0 0,-1 0-1 0 0,0 0 1 0 0,1 0-1 0 0,-1 1 1 0 0,1-1-1 0 0,-1 0 0 0 0,0 0 1 0 0,1 0-1 0 0,-1 0 1 0 0,1 0-1 0 0,-1 0 0 0 0,1 0 1 0 0,-1 0-1 0 0,0 0 1 0 0,1 0-1 0 0,-1 0 1 0 0,1 0-1 0 0,-1-1 0 0 0,0 1 1 0 0,1 0-1 0 0,-1 0 1 0 0,1 0-1 0 0,-1 0 1 0 0,1-1-1 0 0,6-22 529 0 0,-6-49-881 0 0,-1 59 497 0 0,0 2-197 0 0,1-1 1 0 0,0 0-1 0 0,1 1 1 0 0,5-23 0 0 0,-6 30-32 0 0,0 1 0 0 0,1-1 0 0 0,-1 0 1 0 0,1 0-1 0 0,0 1 0 0 0,0-1 0 0 0,0 1 0 0 0,0 0 0 0 0,1 0 1 0 0,-1 0-1 0 0,1 0 0 0 0,0 0 0 0 0,0 0 0 0 0,0 1 1 0 0,0-1-1 0 0,0 1 0 0 0,7-4 0 0 0,-5 6 9 0 0,0-1-1 0 0,0 1 0 0 0,0 0 1 0 0,-1 0-1 0 0,1 1 1 0 0,0-1-1 0 0,0 1 0 0 0,0 0 1 0 0,-1 1-1 0 0,1-1 0 0 0,0 1 1 0 0,-1 0-1 0 0,0 0 1 0 0,1 0-1 0 0,6 5 0 0 0,7 2-49 0 0,-15-3-2867 0 0</inkml:trace>
</inkml:ink>
</file>

<file path=ppt/ink/ink1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44.755"/>
    </inkml:context>
    <inkml:brush xml:id="br0">
      <inkml:brushProperty name="width" value="0.05" units="cm"/>
      <inkml:brushProperty name="height" value="0.05" units="cm"/>
      <inkml:brushProperty name="color" value="#008C3A"/>
    </inkml:brush>
  </inkml:definitions>
  <inkml:trace contextRef="#ctx0" brushRef="#br0">30 38 4608 0 0,'1'14'8600'0'0,"-1"-12"-8312"0"0,0 0-1 0 0,1 0 0 0 0,-1 0 0 0 0,0 0 1 0 0,0 0-1 0 0,0 0 0 0 0,-1 0 0 0 0,1-1 1 0 0,0 1-1 0 0,-1 0 0 0 0,1 0 1 0 0,-1 0-1 0 0,0 0 0 0 0,1-1 0 0 0,-1 1 1 0 0,0 0-1 0 0,0 0 0 0 0,0-1 0 0 0,-2 2 1 0 0,1 1-145 0 0,-1 1 0 0 0,1-1 0 0 0,0 0 0 0 0,0 1 0 0 0,0-1 0 0 0,0 1 0 0 0,1 0 0 0 0,0 0 0 0 0,0-1 0 0 0,0 1 0 0 0,1 0 0 0 0,-1 5 0 0 0,1-8-130 0 0,0 0 0 0 0,0-1 0 0 0,0 1-1 0 0,0-1 1 0 0,0 1 0 0 0,0 0 0 0 0,1-1 0 0 0,-1 1-1 0 0,0-1 1 0 0,1 1 0 0 0,-1-1 0 0 0,1 1 0 0 0,0-1-1 0 0,-1 1 1 0 0,1-1 0 0 0,0 1 0 0 0,0-1 0 0 0,0 0 0 0 0,0 1-1 0 0,0-1 1 0 0,0 0 0 0 0,1 0 0 0 0,-1 0 0 0 0,0 0-1 0 0,0 0 1 0 0,1 0 0 0 0,-1 0 0 0 0,1-1 0 0 0,-1 1-1 0 0,1 0 1 0 0,-1-1 0 0 0,1 1 0 0 0,-1-1 0 0 0,1 0-1 0 0,0 1 1 0 0,-1-1 0 0 0,4 0 0 0 0,2 0-87 0 0,-1-1-1 0 0,1-1 1 0 0,0 1-1 0 0,-1-1 1 0 0,1 0 0 0 0,-1 0-1 0 0,0-1 1 0 0,1 0-1 0 0,-1 0 1 0 0,0 0-1 0 0,-1-1 1 0 0,1 0 0 0 0,-1 0-1 0 0,0 0 1 0 0,0-1-1 0 0,0 0 1 0 0,0 0 0 0 0,-1 0-1 0 0,6-8 1 0 0,-9 11-33 0 0,0 0 0 0 0,-1-1 0 0 0,1 1 0 0 0,0 0 0 0 0,-1 0 0 0 0,1 0 0 0 0,-1-1 0 0 0,0 1 0 0 0,0 0 0 0 0,0 0 0 0 0,0-1 0 0 0,0 1 0 0 0,0 0 0 0 0,-1 0 0 0 0,1-1 0 0 0,-1 1 0 0 0,1 0 0 0 0,-1 0 0 0 0,-1-4 0 0 0,-1 2-29 0 0,1 0 0 0 0,-1 1 0 0 0,0-1 0 0 0,0 0-1 0 0,0 1 1 0 0,0 0 0 0 0,-1 0 0 0 0,1 0 0 0 0,-6-3 0 0 0,-1-1-513 0 0,-1 1 0 0 0,0 0 0 0 0,0 1 1 0 0,-1 0-1 0 0,0 1 0 0 0,-14-3 0 0 0,19 6-2065 0 0</inkml:trace>
</inkml:ink>
</file>

<file path=ppt/ink/ink1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45.920"/>
    </inkml:context>
    <inkml:brush xml:id="br0">
      <inkml:brushProperty name="width" value="0.05" units="cm"/>
      <inkml:brushProperty name="height" value="0.05" units="cm"/>
      <inkml:brushProperty name="color" value="#008C3A"/>
    </inkml:brush>
  </inkml:definitions>
  <inkml:trace contextRef="#ctx0" brushRef="#br0">9 107 144 0 0,'-3'7'14987'0'0,"-3"15"-12068"0"0,9-22-2828 0 0,0 0 0 0 0,-1-1 0 0 0,1 0-1 0 0,-1 1 1 0 0,1-1 0 0 0,-1 0-1 0 0,1 0 1 0 0,-1 0 0 0 0,1-1 0 0 0,-1 1-1 0 0,0-1 1 0 0,0 1 0 0 0,0-1 0 0 0,0 0-1 0 0,3-3 1 0 0,32-40 28 0 0,-3 3 307 0 0,-33 42-416 0 0,0-1 0 0 0,-1 0 0 0 0,1 1 0 0 0,0-1 1 0 0,0 0-1 0 0,0 1 0 0 0,0-1 0 0 0,0 1 0 0 0,0 0 1 0 0,0-1-1 0 0,-1 1 0 0 0,1 0 0 0 0,0-1 0 0 0,0 1 1 0 0,1 0-1 0 0,-1 0 0 0 0,0 0 0 0 0,0 0 0 0 0,0 0 1 0 0,0 0-1 0 0,0 0 0 0 0,0 0 0 0 0,0 1 0 0 0,0-1 1 0 0,0 0-1 0 0,0 1 0 0 0,0-1 0 0 0,-1 0 0 0 0,1 1 1 0 0,0-1-1 0 0,0 1 0 0 0,0 0 0 0 0,0-1 0 0 0,0 1 1 0 0,-1 0-1 0 0,1-1 0 0 0,0 1 0 0 0,-1 0 0 0 0,1 0 1 0 0,0 1-1 0 0,28 50 130 0 0,-26-45-113 0 0,0-1 0 0 0,0 0-1 0 0,0 0 1 0 0,1 0 0 0 0,0 0-1 0 0,5 6 1 0 0,-9-12-31 0 0,1 1 0 0 0,-1-1-1 0 0,1 0 1 0 0,0 1 0 0 0,-1-1 0 0 0,1 0 0 0 0,0 0-1 0 0,-1 1 1 0 0,1-1 0 0 0,0 0 0 0 0,-1 0 0 0 0,1 0-1 0 0,0 0 1 0 0,0 0 0 0 0,-1 0 0 0 0,1 0 0 0 0,0 0-1 0 0,-1 0 1 0 0,1 0 0 0 0,0-1 0 0 0,0 1 0 0 0,-1 0 0 0 0,1 0-1 0 0,0-1 1 0 0,-1 1 0 0 0,1 0 0 0 0,-1-1 0 0 0,1 1-1 0 0,0 0 1 0 0,-1-1 0 0 0,1 1 0 0 0,-1-1 0 0 0,1 1-1 0 0,-1-1 1 0 0,1 0 0 0 0,-1 1 0 0 0,0-1 0 0 0,1 1 0 0 0,-1-2-1 0 0,22-34-518 0 0,-9 14 194 0 0,-13 21 312 0 0,7-8-122 0 0,-1 1 0 0 0,1 0 1 0 0,1 0-1 0 0,-1 1 1 0 0,14-10-1 0 0,-19 16 156 0 0,0 0 1 0 0,0-1-1 0 0,0 1 0 0 0,0 0 1 0 0,0 0-1 0 0,1 0 1 0 0,-1 1-1 0 0,0-1 0 0 0,1 1 1 0 0,-1-1-1 0 0,1 1 0 0 0,-1 0 1 0 0,0-1-1 0 0,1 1 1 0 0,-1 1-1 0 0,1-1 0 0 0,-1 0 1 0 0,1 1-1 0 0,-1-1 1 0 0,0 1-1 0 0,1-1 0 0 0,-1 1 1 0 0,0 0-1 0 0,0 0 0 0 0,1 0 1 0 0,-1 1-1 0 0,0-1 1 0 0,0 0-1 0 0,0 1 0 0 0,2 2 1 0 0,4 4 173 0 0,0 0 1 0 0,0 1-1 0 0,-1 0 1 0 0,11 18 0 0 0,-13-18-257 0 0,2 1 0 0 0,-1-2 1 0 0,1 1-1 0 0,14 13 1 0 0</inkml:trace>
</inkml:ink>
</file>

<file path=ppt/ink/ink1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49.047"/>
    </inkml:context>
    <inkml:brush xml:id="br0">
      <inkml:brushProperty name="width" value="0.05" units="cm"/>
      <inkml:brushProperty name="height" value="0.05" units="cm"/>
      <inkml:brushProperty name="color" value="#008C3A"/>
    </inkml:brush>
  </inkml:definitions>
  <inkml:trace contextRef="#ctx0" brushRef="#br0">155 90 7441 0 0,'23'-33'6968'0'0,"-23"26"-6052"0"0,1 7-899 0 0,-1 0-1 0 0,0-1 0 0 0,0 1 0 0 0,0-1 0 0 0,0 1 0 0 0,0-1 0 0 0,0 1 0 0 0,0 0 1 0 0,0-1-1 0 0,0 1 0 0 0,0-1 0 0 0,0 1 0 0 0,0 0 0 0 0,0-1 0 0 0,0 1 0 0 0,0-1 0 0 0,0 1 1 0 0,-1 0-1 0 0,1-1 0 0 0,0 1 0 0 0,0-1 0 0 0,0 1 0 0 0,-1 0 0 0 0,1-1 0 0 0,0 1 1 0 0,0 0-1 0 0,-1-1 0 0 0,1 1 0 0 0,0 0 0 0 0,-1 0 0 0 0,1-1 0 0 0,0 1 0 0 0,-1 0 1 0 0,1 0-1 0 0,0 0 0 0 0,-1-1 0 0 0,1 1 0 0 0,-1 0 0 0 0,1 0 0 0 0,0 0 0 0 0,-1 0 0 0 0,1 0 1 0 0,-1 0-1 0 0,1 0 0 0 0,-1 0 0 0 0,1 0 0 0 0,0 0 0 0 0,-1 0 0 0 0,1 0 0 0 0,-1 0 1 0 0,1 0-1 0 0,0 0 0 0 0,-1 0 0 0 0,1 0 0 0 0,-1 1 0 0 0,0-1-30 0 0,-26 29 440 0 0,10-15-101 0 0,1 0 0 0 0,0 2 0 0 0,1 0 0 0 0,1 0 0 0 0,-19 30 0 0 0,29-40-246 0 0,1 0 1 0 0,0 0-1 0 0,0 0 1 0 0,1 0-1 0 0,-1 1 1 0 0,1-1-1 0 0,1 1 1 0 0,-1-1-1 0 0,1 1 1 0 0,0 0-1 0 0,1-1 1 0 0,0 1-1 0 0,0 0 0 0 0,0-1 1 0 0,1 1-1 0 0,0 0 1 0 0,0 0-1 0 0,0-1 1 0 0,1 1-1 0 0,0-1 1 0 0,0 0-1 0 0,7 12 1 0 0,-8-16-65 0 0,1 1 0 0 0,0 0 0 0 0,1 0-1 0 0,-1-1 1 0 0,0 0 0 0 0,1 1 0 0 0,-1-1 0 0 0,1 0 0 0 0,0 0 0 0 0,-1 0 0 0 0,1 0 0 0 0,0-1-1 0 0,0 1 1 0 0,1-1 0 0 0,-1 0 0 0 0,0 0 0 0 0,0 0 0 0 0,1 0 0 0 0,-1-1 0 0 0,0 1 0 0 0,1-1 0 0 0,5 0-1 0 0,8 0-4 0 0,1-1 0 0 0,-1-1-1 0 0,24-5 1 0 0,8-1-75 0 0,-45 8 63 0 0,0-1 1 0 0,0 1-1 0 0,0-1 1 0 0,0 0-1 0 0,-1 0 1 0 0,1 0-1 0 0,0 0 1 0 0,0 0-1 0 0,-1-1 1 0 0,1 0-1 0 0,-1 0 1 0 0,0 0-1 0 0,1 0 1 0 0,-1-1-1 0 0,0 1 1 0 0,0-1-1 0 0,0 1 1 0 0,-1-1-1 0 0,1 0 1 0 0,-1 0-1 0 0,1-1 1 0 0,-1 1-1 0 0,0 0 1 0 0,0-1-1 0 0,2-5 1 0 0,-2 1-111 0 0,0 0 0 0 0,0-1 0 0 0,0 1 0 0 0,-1 0 0 0 0,-1-1 0 0 0,0 1 0 0 0,0 0 0 0 0,0-1 0 0 0,-1 1 0 0 0,0 0 0 0 0,-4-14 0 0 0,1 7-96 0 0,-2 1 0 0 0,0 0 1 0 0,0 0-1 0 0,-16-23 0 0 0,-11-25-397 0 0,31 59 603 0 0,1 0-1 0 0,-1 0 1 0 0,0 0-1 0 0,-1 1 1 0 0,1-1 0 0 0,0 0-1 0 0,-1 1 1 0 0,1-1-1 0 0,-5-2 1 0 0,6 4-145 0 0,-1 0 0 0 0,1 0-1 0 0,0 0 1 0 0,-1 0 0 0 0,1 1 0 0 0,-1-1 0 0 0,0 0 0 0 0,1 1 0 0 0,-1-1-1 0 0,0 1 1 0 0,1-1 0 0 0,-1 1 0 0 0,0 0 0 0 0,1-1 0 0 0,-1 1-1 0 0,0 0 1 0 0,0 0 0 0 0,1 0 0 0 0,-1 1 0 0 0,-3 0 0 0 0,0 13-9899 0 0</inkml:trace>
</inkml:ink>
</file>

<file path=ppt/ink/ink1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50.526"/>
    </inkml:context>
    <inkml:brush xml:id="br0">
      <inkml:brushProperty name="width" value="0.05" units="cm"/>
      <inkml:brushProperty name="height" value="0.05" units="cm"/>
      <inkml:brushProperty name="color" value="#008C3A"/>
    </inkml:brush>
  </inkml:definitions>
  <inkml:trace contextRef="#ctx0" brushRef="#br0">14 458 328 0 0,'-14'-5'11031'0'0,"30"-6"-6038"0"0,5-5-4966 0 0,7-9 380 0 0,51-36 0 0 0,-19 15 152 0 0,-42 32-444 0 0,-1 0 1 0 0,-1-2 0 0 0,-1 0-1 0 0,0 0 1 0 0,15-23 0 0 0,-24 29-155 0 0,-1 0 0 0 0,1 0 0 0 0,-1-1 0 0 0,-1 0 0 0 0,0 0 0 0 0,-1 0 0 0 0,0 0 1 0 0,0 0-1 0 0,-1-1 0 0 0,-1 1 0 0 0,1-20 0 0 0,-2 30 19 0 0,0 0 1 0 0,0 0-1 0 0,0 0 1 0 0,0 0-1 0 0,1 0 0 0 0,-2 0 1 0 0,1-1-1 0 0,0 1 1 0 0,0 0-1 0 0,0 0 1 0 0,0 0-1 0 0,-1 0 0 0 0,1 0 1 0 0,0 0-1 0 0,-1 0 1 0 0,1 0-1 0 0,-1 0 0 0 0,1 0 1 0 0,-1 0-1 0 0,0 0 1 0 0,1 0-1 0 0,-1 1 1 0 0,0-1-1 0 0,0 0 0 0 0,0 0 1 0 0,1 1-1 0 0,-1-1 1 0 0,0 0-1 0 0,-1 0 0 0 0,0 1-8 0 0,0 0-1 0 0,1 0 1 0 0,-1 1-1 0 0,0-1 0 0 0,0 0 1 0 0,1 1-1 0 0,-1-1 0 0 0,0 1 1 0 0,1-1-1 0 0,-1 1 0 0 0,1 0 1 0 0,-1-1-1 0 0,1 1 0 0 0,-1 0 1 0 0,1 0-1 0 0,-2 2 0 0 0,-4 2-11 0 0,0 1 0 0 0,1 0 0 0 0,0 0 0 0 0,0 0 0 0 0,1 1 0 0 0,0-1 0 0 0,-6 11 0 0 0,-9 34 335 0 0,1 0 1 0 0,-16 76 0 0 0,8-24 46 0 0,15-81-155 0 0,12-22-177 0 0,0 1-1 0 0,0-1 1 0 0,-1 1 0 0 0,1-1-1 0 0,0 1 1 0 0,-1-1 0 0 0,1 1-1 0 0,0-1 1 0 0,-1 0 0 0 0,1 1-1 0 0,-1-1 1 0 0,1 0 0 0 0,0 1-1 0 0,-1-1 1 0 0,1 0 0 0 0,-1 1-1 0 0,1-1 1 0 0,-1 0 0 0 0,1 0-1 0 0,-1 0 1 0 0,0 1 0 0 0,1-1-1 0 0,-1 0 1 0 0,1 0 0 0 0,-1 0-1 0 0,1 0 1 0 0,-1 0 0 0 0,1 0-1 0 0,-1 0 1 0 0,0 0 0 0 0,1 0-1 0 0,-1 0 1 0 0,1-1 0 0 0,-1 1-1 0 0,1 0 1 0 0,-1 0 0 0 0,1 0-1 0 0,-1-1 1 0 0,0 0-51 0 0,1 1 0 0 0,0-1-1 0 0,0 0 1 0 0,0 0 0 0 0,0 1 0 0 0,0-1-1 0 0,0 0 1 0 0,0 1 0 0 0,0-1 0 0 0,0 0 0 0 0,0 0-1 0 0,1 1 1 0 0,-1-1 0 0 0,0 0 0 0 0,0 1-1 0 0,1-1 1 0 0,-1 0 0 0 0,0 1 0 0 0,1-1 0 0 0,-1 0-1 0 0,1 1 1 0 0,-1-1 0 0 0,1 1 0 0 0,-1-1-1 0 0,1 1 1 0 0,-1-1 0 0 0,1 1 0 0 0,0-1 0 0 0,22-22-501 0 0,-18 19 402 0 0,0-1 131 0 0,0 0 1 0 0,0 1-1 0 0,1-1 1 0 0,0 1 0 0 0,-1 0-1 0 0,2 1 1 0 0,-1-1-1 0 0,0 1 1 0 0,0 0 0 0 0,1 1-1 0 0,0 0 1 0 0,-1 0-1 0 0,1 0 1 0 0,0 1 0 0 0,0 0-1 0 0,13-1 1 0 0,-19 2 9 0 0,-1 0 1 0 0,1 0-1 0 0,-1 0 1 0 0,1 0-1 0 0,0 0 1 0 0,-1 0-1 0 0,1 0 0 0 0,-1 0 1 0 0,1 0-1 0 0,0 0 1 0 0,-1 0-1 0 0,1 1 1 0 0,-1-1-1 0 0,1 0 1 0 0,-1 0-1 0 0,1 1 1 0 0,0-1-1 0 0,-1 0 0 0 0,1 1 1 0 0,-1-1-1 0 0,0 0 1 0 0,1 1-1 0 0,-1-1 1 0 0,1 1-1 0 0,-1-1 1 0 0,1 0-1 0 0,-1 1 0 0 0,0-1 1 0 0,0 1-1 0 0,1 0 1 0 0,-1-1-1 0 0,0 1 1 0 0,0-1-1 0 0,1 1 1 0 0,-1-1-1 0 0,0 1 1 0 0,0 0-1 0 0,0-1 0 0 0,0 1 1 0 0,0-1-1 0 0,0 1 1 0 0,0 0-1 0 0,0-1 1 0 0,0 1-1 0 0,0-1 1 0 0,0 1-1 0 0,0 0 0 0 0,-1 0 1 0 0,1 0 37 0 0,-1 1-1 0 0,0 0 1 0 0,1-1 0 0 0,-1 1 0 0 0,0-1 0 0 0,0 1-1 0 0,0-1 1 0 0,0 1 0 0 0,0-1 0 0 0,0 0-1 0 0,0 0 1 0 0,-1 1 0 0 0,1-1 0 0 0,0 0-1 0 0,-1 0 1 0 0,-2 1 0 0 0,-15 8 80 0 0,-16 5 63 0 0,35-13-136 0 0,1 0 0 0 0,0 0 0 0 0,-1 0-1 0 0,1 1 1 0 0,0-1 0 0 0,0 0 0 0 0,0 0-1 0 0,0-1 1 0 0,1 1 0 0 0,2 3 0 0 0,0 0 39 0 0,0-1 0 0 0,0 1 0 0 0,1-1 0 0 0,0 0 0 0 0,-1-1 0 0 0,1 1 0 0 0,1-1 0 0 0,-1 0 0 0 0,11 4 0 0 0,-15-7 124 0 0,-5-17-4405 0 0,3 11-273 0 0</inkml:trace>
</inkml:ink>
</file>

<file path=ppt/ink/ink1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51.176"/>
    </inkml:context>
    <inkml:brush xml:id="br0">
      <inkml:brushProperty name="width" value="0.05" units="cm"/>
      <inkml:brushProperty name="height" value="0.05" units="cm"/>
      <inkml:brushProperty name="color" value="#008C3A"/>
    </inkml:brush>
  </inkml:definitions>
  <inkml:trace contextRef="#ctx0" brushRef="#br0">18 44 680 0 0,'-6'7'8956'0'0,"-2"2"-5472"0"0,8-8-3434 0 0,0-1-1 0 0,0 0 1 0 0,-1 0-1 0 0,1 0 1 0 0,0 0 0 0 0,0 1-1 0 0,0-1 1 0 0,-1 0 0 0 0,1 0-1 0 0,0 1 1 0 0,0-1-1 0 0,0 0 1 0 0,0 0 0 0 0,-1 1-1 0 0,1-1 1 0 0,0 0-1 0 0,0 0 1 0 0,0 1 0 0 0,0-1-1 0 0,0 0 1 0 0,0 1 0 0 0,0-1-1 0 0,0 0 1 0 0,0 0-1 0 0,0 1 1 0 0,0-1 0 0 0,0 0-1 0 0,0 1 1 0 0,0-1-1 0 0,0 0 1 0 0,0 0 0 0 0,0 1-1 0 0,1-1 1 0 0,-1 0 0 0 0,0 1-1 0 0,0-1 1 0 0,0 0-1 0 0,0 0 1 0 0,1 0 0 0 0,-1 1-1 0 0,0-1 1 0 0,0 0-1 0 0,0 0 1 0 0,1 0 0 0 0,-1 1-1 0 0,0-1 1 0 0,0 0 0 0 0,1 0-1 0 0,-1 0 1 0 0,0 0-1 0 0,0 0 1 0 0,1 1 0 0 0,-1-1-1 0 0,0 0 1 0 0,0 0-1 0 0,1 0 1 0 0,-1 0 0 0 0,0 0-1 0 0,1 0 1 0 0,-1 0 0 0 0,1 0-1 0 0,1-2 47 0 0,1 1-1 0 0,0-1 1 0 0,0 0-1 0 0,-1 0 1 0 0,1 0-1 0 0,-1-1 1 0 0,0 1 0 0 0,1-1-1 0 0,-1 1 1 0 0,0-1-1 0 0,-1 1 1 0 0,1-1-1 0 0,2-5 1 0 0,13-14 576 0 0,-16 20-578 0 0,0 1 0 0 0,1 0-1 0 0,-1 0 1 0 0,0 0-1 0 0,1 0 1 0 0,-1 0 0 0 0,1 0-1 0 0,-1 0 1 0 0,1 1-1 0 0,0-1 1 0 0,-1 0 0 0 0,1 1-1 0 0,0-1 1 0 0,-1 1 0 0 0,1 0-1 0 0,0-1 1 0 0,2 1-1 0 0,25 15 617 0 0,-19-9-664 0 0,-7-4-18 0 0,1 1 0 0 0,-1-1 0 0 0,1 0 1 0 0,0-1-1 0 0,0 1 0 0 0,0-1 0 0 0,0 0 1 0 0,0 0-1 0 0,5 1 0 0 0,-8-2 45 0 0,45 9-448 0 0,-24-4 404 0 0,13 0-3057 0 0</inkml:trace>
</inkml:ink>
</file>

<file path=ppt/ink/ink1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55.554"/>
    </inkml:context>
    <inkml:brush xml:id="br0">
      <inkml:brushProperty name="width" value="0.05" units="cm"/>
      <inkml:brushProperty name="height" value="0.05" units="cm"/>
      <inkml:brushProperty name="color" value="#008C3A"/>
    </inkml:brush>
  </inkml:definitions>
  <inkml:trace contextRef="#ctx0" brushRef="#br0">1 49 4668 0 0,'2'-12'5190'0'0,"6"-4"-3081"0"0,0-4-969 0 0,-8 19-978 0 0,9 38 1298 0 0,-27 306 3916 0 0,31-362-14254 0 0,-12 10 3760 0 0</inkml:trace>
</inkml:ink>
</file>

<file path=ppt/ink/ink1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55.973"/>
    </inkml:context>
    <inkml:brush xml:id="br0">
      <inkml:brushProperty name="width" value="0.05" units="cm"/>
      <inkml:brushProperty name="height" value="0.05" units="cm"/>
      <inkml:brushProperty name="color" value="#008C3A"/>
    </inkml:brush>
  </inkml:definitions>
  <inkml:trace contextRef="#ctx0" brushRef="#br0">1 33 2644 0 0,'7'-8'10985'0'0,"12"5"-7715"0"0,27 5-4911 0 0,-36-1 2905 0 0,30-1-1017 0 0,-1-1-1 0 0,1-3 1 0 0,75-15-1 0 0,-114 18-290 0 0,-37 7-4719 0 0,0 0-1040 0 0,17 0 733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2:58.406"/>
    </inkml:context>
    <inkml:brush xml:id="br0">
      <inkml:brushProperty name="width" value="0.05" units="cm"/>
      <inkml:brushProperty name="height" value="0.05" units="cm"/>
    </inkml:brush>
  </inkml:definitions>
  <inkml:trace contextRef="#ctx0" brushRef="#br0">82 2 352 0 0,'-7'-2'16990'0'0,"16"4"-13396"0"0,-5-1-3558 0 0,0 1 0 0 0,1 0 0 0 0,-1 0 0 0 0,0 0 0 0 0,0 0 0 0 0,-1 0 1 0 0,1 1-1 0 0,0 0 0 0 0,-1 0 0 0 0,1 0 0 0 0,-1 0 0 0 0,0 0 0 0 0,0 1 0 0 0,-1-1 0 0 0,1 1 0 0 0,0 0 1 0 0,-1 0-1 0 0,0 0 0 0 0,0 0 0 0 0,0 0 0 0 0,-1 0 0 0 0,0 0 0 0 0,1 1 0 0 0,-1-1 0 0 0,-1 1 0 0 0,1-1 0 0 0,-1 1 1 0 0,1 4-1 0 0,-1 6 100 0 0,1-13-78 0 0,-1 0-1 0 0,1 0 1 0 0,-1 1-1 0 0,1-1 1 0 0,-1 0-1 0 0,0 0 1 0 0,0 1-1 0 0,0-1 1 0 0,-1 0-1 0 0,1 0 1 0 0,0 1-1 0 0,-1-1 1 0 0,0 0-1 0 0,1 0 1 0 0,-1 0-1 0 0,0 0 1 0 0,0 0-1 0 0,0 0 1 0 0,0 0-1 0 0,0 0 1 0 0,-1 0-1 0 0,1 0 1 0 0,-1-1-1 0 0,1 1 1 0 0,-1 0-1 0 0,-2 1 0 0 0,0 1-134 0 0,-1-11-496 0 0,5 6 529 0 0,-1 1 0 0 0,1-1 0 0 0,-1 0 0 0 0,1 0 0 0 0,0 0 0 0 0,-1 0 0 0 0,1 0 0 0 0,0 0 0 0 0,0 0-1 0 0,0 0 1 0 0,0 0 0 0 0,0 0 0 0 0,0 0 0 0 0,0 0 0 0 0,0 0 0 0 0,0 0 0 0 0,0 0 0 0 0,0 0-1 0 0,1-1 1 0 0,-9 16 578 0 0,3-6-334 0 0,-2 6-95 0 0,-1 0 1 0 0,0-1-1 0 0,-1 0 1 0 0,0-1-1 0 0,-1 1 1 0 0,-1-2-1 0 0,0 0 1 0 0,-19 16-1 0 0,19-22-604 0 0,8-9-1994 0 0,12-17-6159 0 0,-3 8 3454 0 0,2 4-1366 0 0</inkml:trace>
</inkml:ink>
</file>

<file path=ppt/ink/ink1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56.722"/>
    </inkml:context>
    <inkml:brush xml:id="br0">
      <inkml:brushProperty name="width" value="0.05" units="cm"/>
      <inkml:brushProperty name="height" value="0.05" units="cm"/>
      <inkml:brushProperty name="color" value="#008C3A"/>
    </inkml:brush>
  </inkml:definitions>
  <inkml:trace contextRef="#ctx0" brushRef="#br0">43 31 716 0 0,'5'-7'15149'0'0,"-12"16"-15995"0"0,2-2 1147 0 0,0 1 0 0 0,0 0-1 0 0,0 0 1 0 0,1 0-1 0 0,0 0 1 0 0,-4 14 0 0 0,7-18-269 0 0,0-1 0 0 0,0 1 0 0 0,0-1 1 0 0,1 1-1 0 0,-1-1 0 0 0,1 1 0 0 0,0-1 0 0 0,0 1 1 0 0,0-1-1 0 0,1 1 0 0 0,-1 0 0 0 0,1-1 1 0 0,0 1-1 0 0,0-1 0 0 0,0 0 0 0 0,0 1 1 0 0,1-1-1 0 0,-1 0 0 0 0,5 6 0 0 0,-4-7-22 0 0,0 0-1 0 0,0 0 0 0 0,0 0 0 0 0,0-1 1 0 0,0 1-1 0 0,1-1 0 0 0,-1 0 0 0 0,0 1 0 0 0,1-1 1 0 0,-1 0-1 0 0,1 0 0 0 0,0-1 0 0 0,-1 1 1 0 0,1 0-1 0 0,0-1 0 0 0,-1 0 0 0 0,1 0 1 0 0,0 0-1 0 0,-1 0 0 0 0,1 0 0 0 0,0 0 1 0 0,-1 0-1 0 0,1-1 0 0 0,0 0 0 0 0,-1 1 1 0 0,1-1-1 0 0,-1 0 0 0 0,3-2 0 0 0,5-1-125 0 0,0 0-1 0 0,-1-1 1 0 0,0 0-1 0 0,0-1 1 0 0,14-11 0 0 0,-20 15 81 0 0,0-1 0 0 0,-1 1 0 0 0,1 0 0 0 0,-1-1 0 0 0,0 1 1 0 0,0-1-1 0 0,0 0 0 0 0,0 0 0 0 0,0 0 0 0 0,-1 0 1 0 0,1 0-1 0 0,-1 0 0 0 0,0 0 0 0 0,0-1 0 0 0,0 1 0 0 0,0 0 1 0 0,0-1-1 0 0,-1 1 0 0 0,0 0 0 0 0,0-1 0 0 0,0 1 1 0 0,0-1-1 0 0,0 1 0 0 0,0 0 0 0 0,-1-1 0 0 0,0 1 0 0 0,0-1 1 0 0,0 1-1 0 0,0 0 0 0 0,0 0 0 0 0,-1 0 0 0 0,1 0 0 0 0,-1 0 1 0 0,-2-4-1 0 0,1 4 39 0 0,1 0 0 0 0,-1 0 0 0 0,1 0 0 0 0,-1 1 0 0 0,0-1 1 0 0,0 1-1 0 0,-1-1 0 0 0,1 1 0 0 0,0 0 0 0 0,-1 0 0 0 0,0 0 0 0 0,1 1 0 0 0,-1-1 0 0 0,0 1 1 0 0,0 0-1 0 0,1 0 0 0 0,-1 1 0 0 0,0-1 0 0 0,0 1 0 0 0,0-1 0 0 0,0 1 0 0 0,0 0 0 0 0,0 1 0 0 0,0-1 1 0 0,0 1-1 0 0,0 0 0 0 0,0 0 0 0 0,0 0 0 0 0,-4 2 0 0 0,-27 22 413 0 0,24-9-2505 0 0,11-16 1870 0 0,0 1 0 0 0,0-1-1 0 0,0 1 1 0 0,0-1-1 0 0,0 0 1 0 0,0 1-1 0 0,0-1 1 0 0,1 1-1 0 0,-1-1 1 0 0,0 0 0 0 0,0 1-1 0 0,0-1 1 0 0,0 1-1 0 0,0-1 1 0 0,1 0-1 0 0,-1 1 1 0 0,0-1 0 0 0,0 0-1 0 0,1 1 1 0 0,-1-1-1 0 0,0 0 1 0 0,1 1-1 0 0,-1-1 1 0 0,0 0-1 0 0,0 0 1 0 0,1 1 0 0 0,-1-1-1 0 0,1 0 1 0 0,-1 0-1 0 0,0 0 1 0 0,1 0-1 0 0,-1 1 1 0 0,1-1 0 0 0,-1 0-1 0 0,0 0 1 0 0,2 0-1 0 0</inkml:trace>
</inkml:ink>
</file>

<file path=ppt/ink/ink1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57.757"/>
    </inkml:context>
    <inkml:brush xml:id="br0">
      <inkml:brushProperty name="width" value="0.05" units="cm"/>
      <inkml:brushProperty name="height" value="0.05" units="cm"/>
      <inkml:brushProperty name="color" value="#008C3A"/>
    </inkml:brush>
  </inkml:definitions>
  <inkml:trace contextRef="#ctx0" brushRef="#br0">209 64 796 0 0,'0'-3'659'0'0,"0"1"-1"0"0,0 0 1 0 0,0-1-1 0 0,-1 1 1 0 0,1-1-1 0 0,-1 1 1 0 0,0 0-1 0 0,0-1 1 0 0,0 1-1 0 0,0 0 1 0 0,0 0-1 0 0,0 0 1 0 0,0 0-1 0 0,-1 0 1 0 0,-2-4-1 0 0,1 4-470 0 0,1 0 0 0 0,-1 0 0 0 0,1 0 0 0 0,-1 0-1 0 0,0 0 1 0 0,0 0 0 0 0,0 1 0 0 0,0 0 0 0 0,0-1-1 0 0,-7 0 1 0 0,6 0-196 0 0,0 2-1 0 0,0-1 0 0 0,-1 1 1 0 0,1-1-1 0 0,-1 1 1 0 0,1 0-1 0 0,0 1 1 0 0,-1-1-1 0 0,1 1 0 0 0,0 0 1 0 0,-1 0-1 0 0,1 0 1 0 0,0 0-1 0 0,0 1 0 0 0,0 0 1 0 0,0 0-1 0 0,0 0 1 0 0,0 0-1 0 0,-3 3 1 0 0,-4 4 207 0 0,4-3 31 0 0,-1 0 0 0 0,2 0 1 0 0,-1 0-1 0 0,1 1 1 0 0,-10 12-1 0 0,15-17-206 0 0,0 0 1 0 0,0-1-1 0 0,0 1 0 0 0,1 0 0 0 0,-1 0 1 0 0,0 0-1 0 0,1-1 0 0 0,-1 1 1 0 0,1 0-1 0 0,0 0 0 0 0,0 0 0 0 0,-1 0 1 0 0,1 0-1 0 0,0 0 0 0 0,1 0 0 0 0,-1-1 1 0 0,0 1-1 0 0,1 0 0 0 0,-1 0 0 0 0,1 0 1 0 0,-1 0-1 0 0,1 0 0 0 0,0-1 1 0 0,-1 1-1 0 0,1 0 0 0 0,0-1 0 0 0,0 1 1 0 0,1-1-1 0 0,-1 1 0 0 0,0-1 0 0 0,0 1 1 0 0,1-1-1 0 0,-1 0 0 0 0,3 2 0 0 0,0 0-61 0 0,1 0 0 0 0,-1-1 0 0 0,1 0 0 0 0,-1 0 0 0 0,1 0 0 0 0,-1 0 0 0 0,1-1 0 0 0,0 0 0 0 0,0 0 0 0 0,0 0 0 0 0,0-1 0 0 0,0 1 0 0 0,0-1 0 0 0,0 0 0 0 0,0-1 0 0 0,0 1 0 0 0,0-1 0 0 0,-1 0 0 0 0,6-2 0 0 0,5-1-155 0 0,-1 0 1 0 0,0-1-1 0 0,0-1 1 0 0,27-14-1 0 0,-37 17 240 0 0,-1 1-1 0 0,1-1 1 0 0,0 1 0 0 0,-1-1-1 0 0,1 0 1 0 0,-1 0-1 0 0,0 0 1 0 0,0-1-1 0 0,0 1 1 0 0,-1-1-1 0 0,1 0 1 0 0,-1 0 0 0 0,0 0-1 0 0,0 0 1 0 0,0 0-1 0 0,0 0 1 0 0,-1 0-1 0 0,0-1 1 0 0,0 1-1 0 0,0-1 1 0 0,0 1 0 0 0,-1-1-1 0 0,1-6 1 0 0,-1 11-41 0 0,0 0 0 0 0,0 0 1 0 0,0 0-1 0 0,0 0 1 0 0,0 0-1 0 0,0 0 0 0 0,0 0 1 0 0,0-1-1 0 0,0 1 1 0 0,0 0-1 0 0,0 0 0 0 0,0 0 1 0 0,0 0-1 0 0,0 0 0 0 0,0 0 1 0 0,0 0-1 0 0,0 0 1 0 0,0 0-1 0 0,0 0 0 0 0,0-1 1 0 0,-1 1-1 0 0,1 0 0 0 0,0 0 1 0 0,0 0-1 0 0,0 0 1 0 0,0 0-1 0 0,0 0 0 0 0,0 0 1 0 0,0 0-1 0 0,0 0 1 0 0,0 0-1 0 0,0 0 0 0 0,0 0 1 0 0,0 0-1 0 0,-1 0 0 0 0,1 0 1 0 0,0 0-1 0 0,0 0 1 0 0,0 0-1 0 0,0 0 0 0 0,0 0 1 0 0,0 0-1 0 0,0 0 0 0 0,0 0 1 0 0,0 0-1 0 0,-1 0 1 0 0,1 0-1 0 0,0 0 0 0 0,0 0 1 0 0,0 0-1 0 0,0 0 1 0 0,0 0-1 0 0,0 0 0 0 0,0 0 1 0 0,0 0-1 0 0,0 0 0 0 0,0 0 1 0 0,-1 0-1 0 0,1 0 1 0 0,0 0-1 0 0,0 0 0 0 0,0 0 1 0 0,0 0-1 0 0,0 0 0 0 0,0 0 1 0 0,0 1-1 0 0,0-1 1 0 0,0 0-1 0 0,-9 9 246 0 0,-5 11 222 0 0,-4 13 194 0 0,2 0-1 0 0,1 1 1 0 0,2 1 0 0 0,1 0-1 0 0,-8 44 1 0 0,18-73-684 0 0,-1 7-110 0 0,1 0 0 0 0,0 0-1 0 0,1 1 1 0 0,0 13-1 0 0,-9-22-6699 0 0</inkml:trace>
</inkml:ink>
</file>

<file path=ppt/ink/ink1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58.068"/>
    </inkml:context>
    <inkml:brush xml:id="br0">
      <inkml:brushProperty name="width" value="0.05" units="cm"/>
      <inkml:brushProperty name="height" value="0.05" units="cm"/>
      <inkml:brushProperty name="color" value="#008C3A"/>
    </inkml:brush>
  </inkml:definitions>
  <inkml:trace contextRef="#ctx0" brushRef="#br0">19 1 4984 0 0,'0'4'8121'0'0,"0"-2"-7853"0"0,0 2-116 0 0,0-1 396 0 0,0 1 172 0 0,0-2-140 0 0,-5 0-252 0 0,1 0-168 0 0,4 0-44 0 0,-5-2-1592 0 0,1-2-408 0 0</inkml:trace>
</inkml:ink>
</file>

<file path=ppt/ink/ink1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7:59.294"/>
    </inkml:context>
    <inkml:brush xml:id="br0">
      <inkml:brushProperty name="width" value="0.05" units="cm"/>
      <inkml:brushProperty name="height" value="0.05" units="cm"/>
      <inkml:brushProperty name="color" value="#008C3A"/>
    </inkml:brush>
  </inkml:definitions>
  <inkml:trace contextRef="#ctx0" brushRef="#br0">273 12 300 0 0,'0'0'12521'0'0,"-28"-10"-11674"0"0,16 10-839 0 0,8-1 23 0 0,-1 1 0 0 0,1 0 0 0 0,-1-1 0 0 0,1 2 0 0 0,-1-1 0 0 0,1 0 0 0 0,-1 1 0 0 0,1 0 0 0 0,0 0 0 0 0,-1 0 0 0 0,1 1 0 0 0,0-1 0 0 0,0 1 0 0 0,0 0 0 0 0,0 0 0 0 0,0 1 0 0 0,0-1 0 0 0,1 1 0 0 0,-1 0 0 0 0,1-1 0 0 0,0 2 0 0 0,-5 4 0 0 0,7-7 40 0 0,-2 2 23 0 0,-1 0 1 0 0,1 1-1 0 0,1-1 0 0 0,-1 1 1 0 0,0 0-1 0 0,1-1 0 0 0,0 1 1 0 0,-1 0-1 0 0,-1 7 0 0 0,2-9-73 0 0,1 0-1 0 0,0-1 0 0 0,-1 0 0 0 0,1 1 0 0 0,-1-1 1 0 0,0 0-1 0 0,1 0 0 0 0,-1 0 0 0 0,0 0 1 0 0,0 0-1 0 0,0 0 0 0 0,0 0 0 0 0,0-1 0 0 0,0 1 1 0 0,0-1-1 0 0,0 1 0 0 0,-2-1 0 0 0,0 1-35 0 0,1 0 0 0 0,0 0 0 0 0,-1 0 1 0 0,1 0-1 0 0,0 1 0 0 0,0-1 0 0 0,-1 1 0 0 0,-3 3 0 0 0,7-5 15 0 0,0 1 1 0 0,-1-1 0 0 0,1 1-1 0 0,0-1 1 0 0,-1 1 0 0 0,1-1 0 0 0,0 1-1 0 0,-1-1 1 0 0,1 1 0 0 0,0 0-1 0 0,0-1 1 0 0,0 1 0 0 0,0-1-1 0 0,0 1 1 0 0,-1 0 0 0 0,1-1-1 0 0,0 1 1 0 0,0-1 0 0 0,1 1-1 0 0,-1 0 1 0 0,0-1 0 0 0,0 1-1 0 0,0 0 1 0 0,0-1 0 0 0,0 1-1 0 0,1-1 1 0 0,-1 1 0 0 0,0-1-1 0 0,1 2 1 0 0,19 12 110 0 0,38 6 95 0 0,-45-16-225 0 0,-7-2 159 0 0,0 1-1 0 0,0 0 1 0 0,0 0-1 0 0,-1 0 0 0 0,1 1 1 0 0,-1 0-1 0 0,0 0 0 0 0,0 0 1 0 0,0 1-1 0 0,4 5 0 0 0,-6-7-112 0 0,-1 0-1 0 0,0 0 1 0 0,1 0 0 0 0,-2 0-1 0 0,1 0 1 0 0,0 0-1 0 0,0 0 1 0 0,-1 1-1 0 0,0-1 1 0 0,0 1 0 0 0,0-1-1 0 0,0 1 1 0 0,0-1-1 0 0,-1 1 1 0 0,0-1-1 0 0,1 1 1 0 0,-1 0 0 0 0,0-1-1 0 0,-1 1 1 0 0,0 4-1 0 0,-1-4-2 0 0,0 0-1 0 0,-1-1 0 0 0,1 1 0 0 0,-1-1 0 0 0,0 0 1 0 0,1 0-1 0 0,-2 0 0 0 0,1 0 0 0 0,0-1 1 0 0,0 1-1 0 0,-1-1 0 0 0,1 0 0 0 0,-1 1 0 0 0,0-2 1 0 0,-8 4-1 0 0,-61 20 181 0 0,25-18 140 0 0,47-7-382 0 0,-1 1 1 0 0,1-1 0 0 0,0 0 0 0 0,0 1 0 0 0,0-1-1 0 0,0 0 1 0 0,0 0 0 0 0,-1 0 0 0 0,1 0-1 0 0,0 0 1 0 0,0-1 0 0 0,0 1 0 0 0,0 0 0 0 0,0 0-1 0 0,0-1 1 0 0,-1 1 0 0 0,1-1 0 0 0,0 1-1 0 0,0-1 1 0 0,0 1 0 0 0,0-1 0 0 0,0 0 0 0 0,1 1-1 0 0,-1-1 1 0 0,0 0 0 0 0,0 0 0 0 0,0 0 0 0 0,1 0-1 0 0,-1 0 1 0 0,0 0 0 0 0,1 0 0 0 0,-1 0-1 0 0,1 0 1 0 0,-2-1 0 0 0,12-18-4897 0 0,-1 9-2299 0 0,0 5 1741 0 0</inkml:trace>
</inkml:ink>
</file>

<file path=ppt/ink/ink1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8:00.675"/>
    </inkml:context>
    <inkml:brush xml:id="br0">
      <inkml:brushProperty name="width" value="0.05" units="cm"/>
      <inkml:brushProperty name="height" value="0.05" units="cm"/>
      <inkml:brushProperty name="color" value="#008C3A"/>
    </inkml:brush>
  </inkml:definitions>
  <inkml:trace contextRef="#ctx0" brushRef="#br0">1 399 5124 0 0,'0'0'7927'0'0,"31"-10"-4676"0"0,-4-5-3219 0 0,1 0 1 0 0,-2-2-1 0 0,0-1 0 0 0,-1-1 1 0 0,-1-1-1 0 0,36-39 0 0 0,-53 52-103 0 0,0-1-1 0 0,-1 0 1 0 0,0-1-1 0 0,0 1 1 0 0,-1-1-1 0 0,-1 0 1 0 0,1-1-1 0 0,-1 1 1 0 0,4-18-1 0 0,-4 7 67 0 0,0 0 0 0 0,-2 0 0 0 0,0-39 0 0 0,-2 59 1 0 0,0 0 1 0 0,0 0 0 0 0,0 0-1 0 0,0 0 1 0 0,0 0 0 0 0,-1 0-1 0 0,1 1 1 0 0,0-1 0 0 0,0 0-1 0 0,0 0 1 0 0,0 0-1 0 0,0 0 1 0 0,0 0 0 0 0,0 0-1 0 0,-1 0 1 0 0,1 0 0 0 0,0 0-1 0 0,0 0 1 0 0,0 0 0 0 0,0 0-1 0 0,0 0 1 0 0,0 0-1 0 0,-1 0 1 0 0,1 0 0 0 0,0 0-1 0 0,0 0 1 0 0,0 0 0 0 0,0 0-1 0 0,0 0 1 0 0,0 0 0 0 0,-1 0-1 0 0,1 0 1 0 0,0 0-1 0 0,0 0 1 0 0,0 0 0 0 0,0 0-1 0 0,0 0 1 0 0,0 0 0 0 0,0 0-1 0 0,-1-1 1 0 0,1 1 0 0 0,0 0-1 0 0,0 0 1 0 0,0 0 0 0 0,0 0-1 0 0,0 0 1 0 0,0 0-1 0 0,0 0 1 0 0,0 0 0 0 0,0-1-1 0 0,0 1 1 0 0,0 0 0 0 0,0 0-1 0 0,0 0 1 0 0,0 0 0 0 0,0 0-1 0 0,0 0 1 0 0,0-1-1 0 0,0 1 1 0 0,0 0 0 0 0,0 0-1 0 0,0 0 1 0 0,0 0 0 0 0,0-1-1 0 0,-14 19 206 0 0,-19 38 442 0 0,22-37-705 0 0,-164 261 2689 0 0,167-269-2545 0 0,5-7-49 0 0,0 0-1 0 0,0 1 0 0 0,0-1 1 0 0,0 1-1 0 0,1 0 0 0 0,0 0 0 0 0,0 0 1 0 0,0 0-1 0 0,-1 6 0 0 0,3-11-1 0 0,32-10-599 0 0,-15 0-62 0 0,-1 0 1 0 0,20-18 0 0 0,-23 18 436 0 0,-1 0-1 0 0,1 1 1 0 0,28-14 0 0 0,-41 23 220 0 0,1 0 0 0 0,-1-1-1 0 0,1 1 1 0 0,-1 0 0 0 0,1 0-1 0 0,-1-1 1 0 0,1 1 0 0 0,-1 0-1 0 0,1 0 1 0 0,0 0 0 0 0,-1 0-1 0 0,1 0 1 0 0,-1 0 0 0 0,1 0-1 0 0,-1 0 1 0 0,1 0 0 0 0,-1 0-1 0 0,1 0 1 0 0,-1 0 0 0 0,1 1-1 0 0,0-1 1 0 0,-1 0 0 0 0,1 0 0 0 0,-1 0-1 0 0,1 1 1 0 0,-1-1 0 0 0,1 0-1 0 0,-1 1 1 0 0,0-1 0 0 0,1 0-1 0 0,-1 1 1 0 0,1-1 0 0 0,-1 1-1 0 0,0-1 1 0 0,1 0 0 0 0,-1 1-1 0 0,0-1 1 0 0,0 1 0 0 0,1-1-1 0 0,-1 1 1 0 0,0-1 0 0 0,0 1 0 0 0,0 0-1 0 0,1-1 1 0 0,-1 1 0 0 0,0-1-1 0 0,0 1 1 0 0,0-1 0 0 0,0 1-1 0 0,0-1 1 0 0,0 1 0 0 0,0 0-1 0 0,0-1 1 0 0,0 1 0 0 0,-1 0-1 0 0,5 15-22 0 0,4-1 174 0 0,0 3-54 0 0,-8-17-121 0 0,0-1-1 0 0,0 1 0 0 0,0-1 1 0 0,0 1-1 0 0,0-1 1 0 0,0 1-1 0 0,0-1 0 0 0,0 1 1 0 0,0-1-1 0 0,-1 1 1 0 0,1-1-1 0 0,0 1 1 0 0,0-1-1 0 0,-1 1 0 0 0,1-1 1 0 0,0 1-1 0 0,-1-1 1 0 0,1 1-1 0 0,0-1 0 0 0,-1 1 1 0 0,1-1-1 0 0,-1 0 1 0 0,1 1-1 0 0,-1-1 0 0 0,1 0 1 0 0,0 0-1 0 0,-1 1 1 0 0,1-1-1 0 0,-1 0 1 0 0,0 0-1 0 0,0 1 0 0 0,-19 8 98 0 0,13-5-82 0 0,0-1-1 0 0,0 0 1 0 0,0 0-1 0 0,-1-1 1 0 0,1 1-1 0 0,-1-2 1 0 0,1 1-1 0 0,-1-1 1 0 0,-12 0-1 0 0,20-1-23 0 0,0 0 0 0 0,0 0 0 0 0,0 0 0 0 0,0 0 0 0 0,-1 0 0 0 0,1 0 0 0 0,0 0 0 0 0,0 0 0 0 0,0 0 0 0 0,0 0 0 0 0,-1 0 0 0 0,1 0 0 0 0,0 0 0 0 0,0 0 0 0 0,0 0 0 0 0,0 0 0 0 0,-1 1 0 0 0,1-1 0 0 0,0 0 0 0 0,0 0 0 0 0,0 0 0 0 0,0 0 0 0 0,0 0 0 0 0,0 0 0 0 0,-1 0 0 0 0,1 1 0 0 0,0-1 0 0 0,0 0 0 0 0,0 0 0 0 0,0 0 0 0 0,0 0 0 0 0,0 0 0 0 0,0 1 0 0 0,0-1 0 0 0,0 0 0 0 0,0 0 0 0 0,0 0 0 0 0,0 0 1 0 0,-1 1-1 0 0,1-1 0 0 0,0 0 0 0 0,0 0 0 0 0,0 0 0 0 0,1 0 0 0 0,-1 1 0 0 0,0-1 0 0 0,0 0 0 0 0,0 0 0 0 0,0 0 0 0 0,0 0 0 0 0,0 1 0 0 0,8 12-2 0 0,12 9 279 0 0,-18-20-249 0 0,1-1 0 0 0,-1 1 0 0 0,0-1-1 0 0,1 1 1 0 0,0-1 0 0 0,-1 0 0 0 0,1 0-1 0 0,0 0 1 0 0,0 0 0 0 0,-1 0-1 0 0,1-1 1 0 0,0 1 0 0 0,0-1 0 0 0,0 0-1 0 0,0 0 1 0 0,0 0 0 0 0,0 0 0 0 0,-1 0-1 0 0,5-1 1 0 0,-7 0-163 0 0,1 1 0 0 0,-1 0 0 0 0,1 0 0 0 0,-1-1-1 0 0,0 1 1 0 0,1 0 0 0 0,-1-1 0 0 0,0 1 0 0 0,0 0 0 0 0,1 0 0 0 0,-1-1-1 0 0,0 1 1 0 0,0-1 0 0 0,1 1 0 0 0,-1 0 0 0 0,0-1 0 0 0,0 1 0 0 0,0-1-1 0 0,0 1 1 0 0,0 0 0 0 0,1-1 0 0 0,-1 1 0 0 0,0-1 0 0 0,0 1 0 0 0,0-1 0 0 0,0 1-1 0 0,0 0 1 0 0,0-1 0 0 0,-1 0 0 0 0,-2-11-7799 0 0</inkml:trace>
</inkml:ink>
</file>

<file path=ppt/ink/ink1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8:01.696"/>
    </inkml:context>
    <inkml:brush xml:id="br0">
      <inkml:brushProperty name="width" value="0.05" units="cm"/>
      <inkml:brushProperty name="height" value="0.05" units="cm"/>
      <inkml:brushProperty name="color" value="#008C3A"/>
    </inkml:brush>
  </inkml:definitions>
  <inkml:trace contextRef="#ctx0" brushRef="#br0">2 76 3268 0 0,'0'10'8474'0'0,"-1"4"-4300"0"0,1-12-4066 0 0,0-1 0 0 0,0 0 1 0 0,-1 0-1 0 0,1 0 0 0 0,1 0 1 0 0,-1 0-1 0 0,0 0 0 0 0,0 0 1 0 0,0 0-1 0 0,0 0 0 0 0,1 0 0 0 0,-1 0 1 0 0,1 1-1 0 0,-1-2 0 0 0,1 1 1 0 0,-1 0-1 0 0,1 0 0 0 0,-1 0 1 0 0,1 0-1 0 0,0 0 0 0 0,-1 0 0 0 0,1 0 1 0 0,1 0-1 0 0,0 0-23 0 0,-1 0-1 0 0,1 0 1 0 0,0-1 0 0 0,-1 1-1 0 0,1-1 1 0 0,-1 0-1 0 0,1 1 1 0 0,0-1 0 0 0,-1 0-1 0 0,1 0 1 0 0,0 0 0 0 0,-1 0-1 0 0,1 0 1 0 0,0-1 0 0 0,-1 1-1 0 0,1 0 1 0 0,-1-1-1 0 0,1 1 1 0 0,0-1 0 0 0,-1 1-1 0 0,1-1 1 0 0,-1 0 0 0 0,2-1-1 0 0,7-3 74 0 0,-9 5-115 0 0,-3 6-119 0 0,6-10 247 0 0,11-8-283 0 0,0-1 0 0 0,-1 0 0 0 0,0-1 0 0 0,-1 0 0 0 0,18-26 0 0 0,-21 27 23 0 0,-24 63 370 0 0,13-47-243 0 0,1 0 0 0 0,0 0-1 0 0,0 0 1 0 0,0-1 0 0 0,0 1 0 0 0,0 0 0 0 0,0 0 0 0 0,1 0 0 0 0,1 5 0 0 0,-1-7-20 0 0,-1 0 0 0 0,1 0 0 0 0,-1 0 0 0 0,1 0 0 0 0,0 0 1 0 0,0 0-1 0 0,-1 0 0 0 0,1 0 0 0 0,0-1 0 0 0,0 1 0 0 0,0 0 0 0 0,0-1 1 0 0,0 1-1 0 0,-1 0 0 0 0,1-1 0 0 0,1 1 0 0 0,-1-1 0 0 0,0 0 0 0 0,0 1 1 0 0,0-1-1 0 0,0 0 0 0 0,0 0 0 0 0,0 1 0 0 0,0-1 0 0 0,0 0 0 0 0,3 0 1 0 0,-1-1-60 0 0,0 1 1 0 0,1-1 0 0 0,-1 0 0 0 0,1 0-1 0 0,-1 0 1 0 0,0 0 0 0 0,0 0-1 0 0,0-1 1 0 0,0 1 0 0 0,0-1 0 0 0,0 0-1 0 0,0 0 1 0 0,0 0 0 0 0,-1-1 0 0 0,1 1-1 0 0,-1 0 1 0 0,1-1 0 0 0,-1 0 0 0 0,0 1-1 0 0,0-1 1 0 0,1-3 0 0 0,0 1-23 0 0,0 1 1 0 0,0 0-1 0 0,0 1 1 0 0,1-1 0 0 0,-1 1-1 0 0,1-1 1 0 0,0 1-1 0 0,0 0 1 0 0,0 0-1 0 0,5-2 1 0 0,-8 6 80 0 0,-1-1 1 0 0,1 1-1 0 0,0 0 1 0 0,0-1-1 0 0,-1 1 1 0 0,1 0-1 0 0,-1 0 0 0 0,1-1 1 0 0,0 1-1 0 0,-1 0 1 0 0,1 0-1 0 0,-1 0 1 0 0,0 0-1 0 0,1-1 1 0 0,-1 1-1 0 0,0 0 1 0 0,0 0-1 0 0,1 0 0 0 0,-1 0 1 0 0,0 0-1 0 0,0 0 1 0 0,0 0-1 0 0,0 0 1 0 0,0 0-1 0 0,0 0 1 0 0,-1 0-1 0 0,1 2 1 0 0,0 42 879 0 0,0-37-906 0 0,0-7-2 0 0,0 1 1 0 0,0 0 0 0 0,0-1 0 0 0,0 1 0 0 0,0-1-1 0 0,1 1 1 0 0,-1 0 0 0 0,0-1 0 0 0,1 1 0 0 0,-1-1-1 0 0,1 1 1 0 0,0 0 0 0 0,0-1 0 0 0,-1 0 0 0 0,1 1-1 0 0,0-1 1 0 0,0 1 0 0 0,0-1 0 0 0,0 0 0 0 0,1 0-1 0 0,-1 0 1 0 0,2 2 0 0 0,-2-3-201 0 0,0 0-1 0 0,0 0 1 0 0,0 0-1 0 0,-1 0 1 0 0,1 0-1 0 0,0 0 1 0 0,0 0-1 0 0,0-1 1 0 0,0 1-1 0 0,0 0 1 0 0,0 0-1 0 0,-1-1 1 0 0,1 1-1 0 0,0 0 1 0 0,0-1-1 0 0,0 1 1 0 0,-1-1-1 0 0,1 1 1 0 0,0-1-1 0 0,0 0 1 0 0,-1 1-1 0 0,1-1 1 0 0,-1 0-1 0 0,1 1 1 0 0,0-1-1 0 0,-1 0 1 0 0,0 1-1 0 0,1-1 1 0 0,-1 0-1 0 0,1 0 1 0 0,-1 0-1 0 0,0 0 1 0 0,1 0 0 0 0,-1 1-1 0 0,0-1 1 0 0,0 0-1 0 0,0 0 1 0 0,0 0-1 0 0,0 0 1 0 0,0-1-1 0 0,1-6-4555 0 0,-1 0-1387 0 0</inkml:trace>
</inkml:ink>
</file>

<file path=ppt/ink/ink1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8:02.751"/>
    </inkml:context>
    <inkml:brush xml:id="br0">
      <inkml:brushProperty name="width" value="0.05" units="cm"/>
      <inkml:brushProperty name="height" value="0.05" units="cm"/>
      <inkml:brushProperty name="color" value="#008C3A"/>
    </inkml:brush>
  </inkml:definitions>
  <inkml:trace contextRef="#ctx0" brushRef="#br0">1 30 240 0 0,'0'0'12015'0'0,"13"-15"-9489"0"0,-7 13-2354 0 0,-1-1 0 0 0,1 1 0 0 0,0 0-1 0 0,0 1 1 0 0,0-1 0 0 0,0 1-1 0 0,0 0 1 0 0,0 1 0 0 0,11 0 0 0 0,63 4 838 0 0,-58-2-708 0 0,83 4 18 0 0,-61-6-2687 0 0,-66-7-5165 0 0,13 6 3708 0 0</inkml:trace>
</inkml:ink>
</file>

<file path=ppt/ink/ink1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8:08.960"/>
    </inkml:context>
    <inkml:brush xml:id="br0">
      <inkml:brushProperty name="width" value="0.05" units="cm"/>
      <inkml:brushProperty name="height" value="0.05" units="cm"/>
      <inkml:brushProperty name="color" value="#008C3A"/>
    </inkml:brush>
  </inkml:definitions>
  <inkml:trace contextRef="#ctx0" brushRef="#br0">55 0 872 0 0,'-4'5'13403'0'0,"-2"5"-11019"0"0,3-2-3802 0 0,10-7 2470 0 0,-11 1-1074 0 0,0 1 0 0 0,0 1 1 0 0,0-1-1 0 0,0 1 0 0 0,1-1 1 0 0,-1 1-1 0 0,1 0 0 0 0,0 0 1 0 0,-5 9-1 0 0,0 12-4905 0 0,22-25-5774 0 0</inkml:trace>
</inkml:ink>
</file>

<file path=ppt/ink/ink1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8:39.232"/>
    </inkml:context>
    <inkml:brush xml:id="br0">
      <inkml:brushProperty name="width" value="0.05" units="cm"/>
      <inkml:brushProperty name="height" value="0.05" units="cm"/>
      <inkml:brushProperty name="color" value="#008C3A"/>
    </inkml:brush>
  </inkml:definitions>
  <inkml:trace contextRef="#ctx0" brushRef="#br0">348 74 4560 0 0,'8'-11'7651'0'0,"-3"-2"-3996"0"0,8-12-731 0 0,-12 24-2885 0 0,-1 1 0 0 0,0 0-1 0 0,1 0 1 0 0,-1-1-1 0 0,0 1 1 0 0,1 0 0 0 0,-1-1-1 0 0,0 1 1 0 0,0-1-1 0 0,0 1 1 0 0,1 0 0 0 0,-1-1-1 0 0,0 1 1 0 0,0-1 0 0 0,0 1-1 0 0,0-1 1 0 0,1 1-1 0 0,-1 0 1 0 0,0-1 0 0 0,0 1-1 0 0,0-1 1 0 0,0 1-1 0 0,0-1 1 0 0,0 1 0 0 0,0-1-1 0 0,0 1 1 0 0,-1 0-1 0 0,1-1 1 0 0,0 1 0 0 0,0-1-1 0 0,0 1 1 0 0,0-1-1 0 0,-1 1 1 0 0,1 0 0 0 0,0-1-1 0 0,0 1 1 0 0,-1 0-1 0 0,1-1 1 0 0,0 1 0 0 0,0 0-1 0 0,-1-1 1 0 0,1 1 0 0 0,0 0-1 0 0,-1-1 1 0 0,1 1-1 0 0,-1 0 1 0 0,1 0 0 0 0,0 0-1 0 0,-1-1 1 0 0,1 1-1 0 0,-1 0 1 0 0,1 0 0 0 0,-1 0-1 0 0,1 0 1 0 0,0 0-1 0 0,-1 0 1 0 0,1 0 0 0 0,-1 0-1 0 0,1 0 1 0 0,-2 0-1 0 0,-25-5-28 0 0,13 6-9 0 0,1 1 1 0 0,0 0 0 0 0,0 1 0 0 0,0 0 0 0 0,0 1 0 0 0,0 1 0 0 0,-22 11 0 0 0,7-1-16 0 0,1 0 0 0 0,-31 25 0 0 0,51-35 54 0 0,1 0 1 0 0,0 0-1 0 0,0 1 0 0 0,0 0 1 0 0,1 0-1 0 0,-1 0 0 0 0,1 1 1 0 0,1-1-1 0 0,0 1 0 0 0,0 0 1 0 0,-6 13-1 0 0,9-15-29 0 0,0-1-1 0 0,0 1 1 0 0,0 0-1 0 0,1 0 1 0 0,0-1-1 0 0,0 1 1 0 0,0 0-1 0 0,0 0 1 0 0,1-1-1 0 0,-1 1 1 0 0,1 0 0 0 0,0-1-1 0 0,1 1 1 0 0,-1-1-1 0 0,1 1 1 0 0,0-1-1 0 0,0 0 1 0 0,1 1-1 0 0,-1-1 1 0 0,1 0-1 0 0,5 5 1 0 0,-3-3-38 0 0,0 0 0 0 0,1-1-1 0 0,0 0 1 0 0,0 0 0 0 0,0-1 0 0 0,0 1 0 0 0,1-1-1 0 0,0-1 1 0 0,0 1 0 0 0,9 3 0 0 0,-10-5 45 0 0,-1-1 0 0 0,1 1 1 0 0,-1-1-1 0 0,1 0 0 0 0,-1 0 1 0 0,1 0-1 0 0,0-1 0 0 0,0 0 1 0 0,-1 0-1 0 0,1 0 0 0 0,0-1 0 0 0,-1 0 1 0 0,1 0-1 0 0,9-3 0 0 0,-14 3 1 0 0,0 1 0 0 0,0-1-1 0 0,1 1 1 0 0,-1-1-1 0 0,0 1 1 0 0,0-1 0 0 0,0 0-1 0 0,0 0 1 0 0,0 0 0 0 0,0 0-1 0 0,0 0 1 0 0,0 0 0 0 0,0 0-1 0 0,0 0 1 0 0,-1 0-1 0 0,1 0 1 0 0,0 0 0 0 0,-1 0-1 0 0,1 0 1 0 0,0-1 0 0 0,-1 1-1 0 0,0 0 1 0 0,1-1 0 0 0,-1 1-1 0 0,0 0 1 0 0,0-1-1 0 0,1-1 1 0 0,-2 2-16 0 0,1 0-1 0 0,0 0 1 0 0,-1 0-1 0 0,1 0 1 0 0,-1 1-1 0 0,1-1 1 0 0,-1 0-1 0 0,0 0 1 0 0,1 0 0 0 0,-1 0-1 0 0,0 1 1 0 0,0-1-1 0 0,1 0 1 0 0,-1 1-1 0 0,0-1 1 0 0,0 0-1 0 0,0 1 1 0 0,0-1-1 0 0,0 1 1 0 0,0 0 0 0 0,0-1-1 0 0,0 1 1 0 0,0 0-1 0 0,0-1 1 0 0,0 1-1 0 0,0 0 1 0 0,0 0-1 0 0,0 0 1 0 0,0 0-1 0 0,0 0 1 0 0,0 0 0 0 0,0 0-1 0 0,0 0 1 0 0,0 1-1 0 0,-2-1 1 0 0,-6 3-47 0 0,0-1 1 0 0,-1 1-1 0 0,1 1 1 0 0,0-1 0 0 0,1 2-1 0 0,-1-1 1 0 0,1 1-1 0 0,-1 0 1 0 0,2 1-1 0 0,-1 0 1 0 0,1 0 0 0 0,-12 12-1 0 0,7-5 160 0 0,1 0 0 0 0,-1 1-1 0 0,2 0 1 0 0,0 1 0 0 0,1 0-1 0 0,-8 18 1 0 0,14-25-82 0 0,1 0 1 0 0,0 0-1 0 0,0 0 1 0 0,1 0-1 0 0,0 0 0 0 0,0 0 1 0 0,1 1-1 0 0,0-1 1 0 0,1 0-1 0 0,-1 0 0 0 0,2 1 1 0 0,-1-1-1 0 0,1 0 0 0 0,0 0 1 0 0,1 0-1 0 0,0-1 1 0 0,5 10-1 0 0,-7-13-21 0 0,1 0 0 0 0,0-1 0 0 0,0 1 1 0 0,1-1-1 0 0,-1 1 0 0 0,1-1 0 0 0,0 0 0 0 0,0 0 0 0 0,0 0 0 0 0,0 0 1 0 0,0-1-1 0 0,0 1 0 0 0,1-1 0 0 0,-1 0 0 0 0,1 0 0 0 0,0 0 0 0 0,0-1 1 0 0,0 1-1 0 0,0-1 0 0 0,0 0 0 0 0,0 0 0 0 0,0 0 0 0 0,0 0 0 0 0,0-1 1 0 0,0 0-1 0 0,0 1 0 0 0,0-2 0 0 0,1 1 0 0 0,-1 0 0 0 0,0-1 0 0 0,0 0 1 0 0,0 0-1 0 0,0 0 0 0 0,0 0 0 0 0,5-4 0 0 0,-8 5-89 0 0,55-29 667 0 0,-35 8-3179 0 0,-20 19 1661 0 0,0 0-1 0 0,0 0 0 0 0,0-1 1 0 0,0 1-1 0 0,-1 0 1 0 0,1 0-1 0 0,0 0 1 0 0,-1 0-1 0 0,0-1 0 0 0,1 1 1 0 0,-1-3-1 0 0</inkml:trace>
</inkml:ink>
</file>

<file path=ppt/ink/ink1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8:40.227"/>
    </inkml:context>
    <inkml:brush xml:id="br0">
      <inkml:brushProperty name="width" value="0.05" units="cm"/>
      <inkml:brushProperty name="height" value="0.05" units="cm"/>
      <inkml:brushProperty name="color" value="#008C3A"/>
    </inkml:brush>
  </inkml:definitions>
  <inkml:trace contextRef="#ctx0" brushRef="#br0">189 15 2180 0 0,'0'0'308'0'0,"0"-1"-1"0"0,0 0 0 0 0,0 1 1 0 0,0-1-1 0 0,0 1 0 0 0,0-1 1 0 0,-1 1-1 0 0,1-1 0 0 0,0 0 1 0 0,0 1-1 0 0,0-1 0 0 0,-1 1 1 0 0,1-1-1 0 0,0 1 0 0 0,-1-1 1 0 0,1 1-1 0 0,0-1 0 0 0,-1 1 0 0 0,1 0 1 0 0,-1-1-1 0 0,1 1 0 0 0,-1-1 1 0 0,1 1-1 0 0,0 0 0 0 0,-1-1 1 0 0,0 1-1 0 0,1 0 0 0 0,-1 0 1 0 0,1-1-1 0 0,-1 1 0 0 0,1 0 1 0 0,-2 0-1 0 0,-24 2 2146 0 0,19 0-2345 0 0,0 0-1 0 0,0 0 1 0 0,0 1-1 0 0,1 0 1 0 0,-9 5-1 0 0,4 1 467 0 0,0 0-1 0 0,0 1 1 0 0,1 0-1 0 0,0 1 1 0 0,1 0-1 0 0,-15 25 1 0 0,22-34-514 0 0,0 1 1 0 0,0 0 0 0 0,1 0 0 0 0,-1 0-1 0 0,1 1 1 0 0,0-1 0 0 0,0 0 0 0 0,0 0-1 0 0,0 1 1 0 0,1-1 0 0 0,-1 1 0 0 0,1-1-1 0 0,0 0 1 0 0,0 1 0 0 0,0-1 0 0 0,0 1 0 0 0,1-1-1 0 0,-1 0 1 0 0,1 1 0 0 0,0-1 0 0 0,0 0-1 0 0,0 0 1 0 0,1 1 0 0 0,-1-1 0 0 0,1 0-1 0 0,-1 0 1 0 0,1 0 0 0 0,0-1 0 0 0,0 1-1 0 0,1 0 1 0 0,-1-1 0 0 0,0 1 0 0 0,1-1 0 0 0,4 3-1 0 0,-4-3-61 0 0,0-1-1 0 0,0 1 1 0 0,0-1-1 0 0,0 0 1 0 0,0 0-1 0 0,1 0 1 0 0,-1 0-1 0 0,0-1 1 0 0,1 1-1 0 0,-1-1 1 0 0,0 0-1 0 0,1 0 1 0 0,-1 0-1 0 0,0 0 1 0 0,1-1-1 0 0,-1 1 1 0 0,0-1-1 0 0,1 0 1 0 0,-1 0-1 0 0,0 0 1 0 0,0 0-1 0 0,0-1 1 0 0,0 1-1 0 0,0-1 1 0 0,0 0-1 0 0,0 0 1 0 0,-1 0-1 0 0,1 0 1 0 0,3-5-1 0 0,4-1-45 0 0,-1-1 0 0 0,0 0 0 0 0,-1 0 1 0 0,0-1-1 0 0,0 0 0 0 0,9-18 0 0 0,-13 18-1 0 0,0 1 0 0 0,-1-1 0 0 0,-1-1 0 0 0,1 1 0 0 0,-2 0 0 0 0,1 0 0 0 0,-1-1 0 0 0,-1-20 1 0 0,0 31 177 0 0,-4 4-65 0 0,1 1 0 0 0,0-1-1 0 0,0 1 1 0 0,1 0 0 0 0,-1-1 0 0 0,1 1-1 0 0,-2 8 1 0 0,1-7 35 0 0,-7 22 461 0 0,-13 48 0 0 0,-7 22 74 0 0,20-75-587 0 0,2 0 1 0 0,-8 36-1 0 0,14-51-43 0 0,1-1-1 0 0,-1 1 1 0 0,2-1-1 0 0,-1 1 1 0 0,1 0-1 0 0,0-1 1 0 0,1 1-1 0 0,0-1 1 0 0,0 1 0 0 0,1-1-1 0 0,0 1 1 0 0,3 8-1 0 0,-4-14 5 0 0,0 0-1 0 0,0 0 1 0 0,0 0-1 0 0,0-1 1 0 0,0 1-1 0 0,1 0 1 0 0,-1 0-1 0 0,1-1 1 0 0,-1 1-1 0 0,1-1 1 0 0,0 1-1 0 0,-1-1 1 0 0,1 0-1 0 0,0 0 0 0 0,0 0 1 0 0,0 0-1 0 0,0 0 1 0 0,0 0-1 0 0,0 0 1 0 0,3 0-1 0 0,-1-1 14 0 0,0 1 1 0 0,1-1-1 0 0,-1 0 0 0 0,0 0 0 0 0,0 0 0 0 0,0-1 0 0 0,0 0 0 0 0,0 0 0 0 0,0 0 0 0 0,5-2 0 0 0,2-1-101 0 0,0-1 0 0 0,-1 0 0 0 0,1-1 0 0 0,-1-1 0 0 0,0 1 0 0 0,14-14 0 0 0,-19 15-437 0 0,25-25-687 0 0,-21 9-4535 0 0,-21 20-1902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3:01.669"/>
    </inkml:context>
    <inkml:brush xml:id="br0">
      <inkml:brushProperty name="width" value="0.05" units="cm"/>
      <inkml:brushProperty name="height" value="0.05" units="cm"/>
    </inkml:brush>
  </inkml:definitions>
  <inkml:trace contextRef="#ctx0" brushRef="#br0">0 326 704 0 0,'0'-23'11727'0'0,"0"10"-7189"0"0,0 38-2717 0 0,14 85 44 0 0,-7-50-1659 0 0,-2-36 206 0 0,-4-22 168 0 0,0-9 362 0 0,-10-127-1308 0 0,6 45-190 0 0,0 54 320 0 0,3-1 1 0 0,0-1 0 0 0,11-65 0 0 0,-10 98 180 0 0,0 0 0 0 0,0 0 0 0 0,1 0 0 0 0,0 0 0 0 0,0 0 0 0 0,0 0 0 0 0,0 0 0 0 0,0 1 0 0 0,1-1 0 0 0,-1 1 0 0 0,1 0 0 0 0,0-1 0 0 0,0 1 0 0 0,0 1 0 0 0,1-1 1 0 0,-1 0-1 0 0,8-3 0 0 0,-9 5 8 0 0,-1 0 1 0 0,1 1-1 0 0,-1-1 1 0 0,1 1-1 0 0,0-1 1 0 0,-1 1-1 0 0,1 0 1 0 0,0-1-1 0 0,0 1 1 0 0,-1 0-1 0 0,1 0 1 0 0,0 0 0 0 0,-1 1-1 0 0,1-1 1 0 0,0 0-1 0 0,-1 1 1 0 0,1-1-1 0 0,2 2 1 0 0,-1-1 37 0 0,-1 1-1 0 0,0-1 1 0 0,0 1 0 0 0,0 0 0 0 0,0 0 0 0 0,0 0 0 0 0,0 0 0 0 0,-1 0 0 0 0,1 0-1 0 0,-1 1 1 0 0,1-1 0 0 0,-1 0 0 0 0,0 1 0 0 0,0-1 0 0 0,2 5 0 0 0,25 88 396 0 0,-25-85-275 0 0,-2 0-1 0 0,1 0 1 0 0,-2 0-1 0 0,1 0 1 0 0,-1 0 0 0 0,-1 0-1 0 0,-2 20 1 0 0,1-27-65 0 0,1 0-1 0 0,0 0 1 0 0,-1 0 0 0 0,1 0-1 0 0,-1 0 1 0 0,0 0 0 0 0,0 0 0 0 0,0 0-1 0 0,0-1 1 0 0,0 1 0 0 0,-1-1 0 0 0,1 1-1 0 0,-1-1 1 0 0,0 0 0 0 0,0 0-1 0 0,1 0 1 0 0,-1-1 0 0 0,-1 1 0 0 0,1-1-1 0 0,0 1 1 0 0,0-1 0 0 0,0 0-1 0 0,-6 1 1 0 0,-6 1-554 0 0,-1-1 1 0 0,1 0-1 0 0,-29-1 0 0 0,43-1 43 0 0</inkml:trace>
</inkml:ink>
</file>

<file path=ppt/ink/ink1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8:41.166"/>
    </inkml:context>
    <inkml:brush xml:id="br0">
      <inkml:brushProperty name="width" value="0.05" units="cm"/>
      <inkml:brushProperty name="height" value="0.05" units="cm"/>
      <inkml:brushProperty name="color" value="#008C3A"/>
    </inkml:brush>
  </inkml:definitions>
  <inkml:trace contextRef="#ctx0" brushRef="#br0">19 0 10001 0 0,'0'2'4384'0'0,"0"0"-3388"0"0,0 0-708 0 0,0 2 116 0 0,-5 2 189 0 0,1-4 127 0 0,4 3-124 0 0,-5-3-300 0 0,5 0-196 0 0,-4 2-100 0 0,4-2-8 0 0,0 0-452 0 0</inkml:trace>
</inkml:ink>
</file>

<file path=ppt/ink/ink1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8:42.018"/>
    </inkml:context>
    <inkml:brush xml:id="br0">
      <inkml:brushProperty name="width" value="0.05" units="cm"/>
      <inkml:brushProperty name="height" value="0.05" units="cm"/>
      <inkml:brushProperty name="color" value="#008C3A"/>
    </inkml:brush>
  </inkml:definitions>
  <inkml:trace contextRef="#ctx0" brushRef="#br0">1 64 3252 0 0,'16'-11'9319'0'0,"24"-6"-6536"0"0,-29 12-2239 0 0,70-21 1803 0 0,-76 25-2218 0 0,0 0 0 0 0,-1 0 0 0 0,1 0 0 0 0,0 1 0 0 0,0-1 0 0 0,0 1 0 0 0,0 0 0 0 0,0 1 0 0 0,0-1 0 0 0,0 1 0 0 0,0 0 0 0 0,0 0 0 0 0,9 4 0 0 0,-13-4-94 0 0,1 0 0 0 0,0 0 1 0 0,-1 1-1 0 0,0-1 0 0 0,1 0 1 0 0,-1 1-1 0 0,0-1 1 0 0,0 1-1 0 0,1-1 0 0 0,-1 1 1 0 0,-1-1-1 0 0,1 1 1 0 0,0 0-1 0 0,0 0 0 0 0,0-1 1 0 0,-1 1-1 0 0,1 0 1 0 0,-1 0-1 0 0,0 0 0 0 0,1 0 1 0 0,-1-1-1 0 0,0 1 0 0 0,0 0 1 0 0,0 0-1 0 0,0 0 1 0 0,-1 0-1 0 0,1 0 0 0 0,0 0 1 0 0,-1 0-1 0 0,1-1 1 0 0,-1 1-1 0 0,0 0 0 0 0,0 0 1 0 0,0-1-1 0 0,1 1 1 0 0,-2 0-1 0 0,1-1 0 0 0,-1 2 1 0 0,-6 10 104 0 0,0-1-1 0 0,-1-1 1 0 0,-17 18 0 0 0,22-25-147 0 0,-10 10 88 0 0,-23 29-172 0 0,36-41 88 0 0,0 0 0 0 0,0 0 0 0 0,0 0 0 0 0,0 0 0 0 0,0 0-1 0 0,1 0 1 0 0,-1 0 0 0 0,0 0 0 0 0,1 0 0 0 0,0 0 0 0 0,0 1-1 0 0,-1-1 1 0 0,1 0 0 0 0,0 0 0 0 0,1 0 0 0 0,-1 0 0 0 0,0 1-1 0 0,1-1 1 0 0,-1 0 0 0 0,1 0 0 0 0,0 0 0 0 0,1 3 0 0 0,0-1 10 0 0,0 0 0 0 0,1-1-1 0 0,-1 1 1 0 0,1-1 0 0 0,0 0 0 0 0,0 1 0 0 0,0-1 0 0 0,0-1 0 0 0,1 1 0 0 0,-1 0 0 0 0,1-1 0 0 0,-1 0 0 0 0,7 4 0 0 0,53 12-652 0 0,-53-16 413 0 0,-8-1 214 0 0,-1 0-1 0 0,1 0 0 0 0,-1 0 1 0 0,1 1-1 0 0,-1-1 0 0 0,1 1 1 0 0,-1-1-1 0 0,0 1 0 0 0,0-1 1 0 0,0 1-1 0 0,0 0 0 0 0,0 0 1 0 0,0 0-1 0 0,0-1 0 0 0,0 1 1 0 0,-1 0-1 0 0,1 0 0 0 0,-1 0 1 0 0,1 0-1 0 0,-1 0 0 0 0,0 0 1 0 0,0 0-1 0 0,0 0 0 0 0,0 0 1 0 0,0 0-1 0 0,0 0 0 0 0,-1 3 1 0 0,0 4 85 0 0,1 0 0 0 0,-1 0 0 0 0,-1 0 0 0 0,0 0 0 0 0,-3 10 0 0 0,-38 56 652 0 0,23-42-366 0 0,17-30-250 0 0,0 0 0 0 0,-1 1 0 0 0,1-1 0 0 0,-1-1 0 0 0,0 1-1 0 0,0 0 1 0 0,0-1 0 0 0,0 0 0 0 0,0 0 0 0 0,0 0 0 0 0,-1 0-1 0 0,1-1 1 0 0,-1 0 0 0 0,1 0 0 0 0,-1 0 0 0 0,1 0 0 0 0,-1-1-1 0 0,-6 1 1 0 0,5-1-229 0 0,0 0 0 0 0,-1 0 0 0 0,1-1 0 0 0,0 0 0 0 0,-1 0-1 0 0,-7-2 1 0 0,12 2-199 0 0,-1 0 0 0 0,0 0 0 0 0,0 0 0 0 0,1 0 0 0 0,-1-1 0 0 0,0 1 0 0 0,1-1 0 0 0,0 0 0 0 0,-1 0 0 0 0,1 0 0 0 0,0 0 0 0 0,0 0 0 0 0,-2-3 0 0 0,-1-10-7569 0 0</inkml:trace>
</inkml:ink>
</file>

<file path=ppt/ink/ink1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8:45.83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12 1220 0 0,'24'0'4655'0'0,"182"-6"-1073"0"0,89 1-421 0 0,64 30-1447 0 0,91 4-1433 0 0,-402-27-264 0 0,63 3 84 0 0,-1-5 0 0 0,163-20 0 0 0,-190 10 651 0 0,-115 10-1721 0 0,-25-4-2713 0 0,146 8-7352 0 0</inkml:trace>
</inkml:ink>
</file>

<file path=ppt/ink/ink1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8:47.37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59 45 588 0 0,'-58'-12'12610'0'0,"93"6"-12332"0"0,0 1-1 0 0,0 1 1 0 0,1 2 0 0 0,66 5-1 0 0,-21 0-26 0 0,314 16 208 0 0,-331-21-408 0 0,-1-2-1 0 0,109-23 1 0 0,-146 23-122 0 0,1 2 0 0 0,-1 0 0 0 0,52 4 0 0 0,-47 0 122 0 0,0-1 1 0 0,41-5-1 0 0,-120 4-708 0 0,-20 1-4597 0 0,25 7 3892 0 0,-28 3-2636 0 0,41-7 1241 0 0,150-19 1467 0 0</inkml:trace>
</inkml:ink>
</file>

<file path=ppt/ink/ink1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8:48.74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 93 856 0 0,'9'-12'10562'0'0,"-9"11"-10501"0"0,1 1-1 0 0,-1-1 1 0 0,0 1 0 0 0,0-1-1 0 0,0 0 1 0 0,0 1 0 0 0,0-1-1 0 0,0 1 1 0 0,0-1 0 0 0,0 1-1 0 0,0-1 1 0 0,0 0 0 0 0,0 1-1 0 0,0-1 1 0 0,0 1 0 0 0,0-1-1 0 0,0 1 1 0 0,-1-1-1 0 0,1 1 1 0 0,0-1 0 0 0,0 1-1 0 0,-1-1 1 0 0,1 1 0 0 0,0-1-1 0 0,-1 1 1 0 0,0-2 121 0 0,1 2-121 0 0,-1 0-1 0 0,1-1 1 0 0,-1 1 0 0 0,1 0-1 0 0,-1-1 1 0 0,1 1-1 0 0,-1 0 1 0 0,1 0 0 0 0,-1 0-1 0 0,1-1 1 0 0,-1 1 0 0 0,1 0-1 0 0,-1 0 1 0 0,1 0 0 0 0,-1 0-1 0 0,0 0 1 0 0,1 0 0 0 0,-2 0 58 0 0,2 0-102 0 0,0-2-22 0 0,0 2 25 0 0,27-4 105 0 0,122-12 116 0 0,119-8 282 0 0,-150 16-467 0 0,-30 1-110 0 0,115 7 0 0 0,-86 16 321 0 0,11 0-62 0 0,12-6 237 0 0,-192-9-1421 0 0,-21 0-2011 0 0,22-5-3071 0 0,241 6-80 0 0</inkml:trace>
</inkml:ink>
</file>

<file path=ppt/ink/ink1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06.509"/>
    </inkml:context>
    <inkml:brush xml:id="br0">
      <inkml:brushProperty name="width" value="0.05" units="cm"/>
      <inkml:brushProperty name="height" value="0.05" units="cm"/>
      <inkml:brushProperty name="color" value="#008C3A"/>
    </inkml:brush>
  </inkml:definitions>
  <inkml:trace contextRef="#ctx0" brushRef="#br0">1 95 732 0 0,'0'1'10026'0'0,"2"10"-4524"0"0,4 32-1661 0 0,7 50-5115 0 0,-8-60 3155 0 0,1-1-1283 0 0,-1-12-340 0 0,-2 0 1 0 0,2 33-1 0 0,-4-50-254 0 0,0 1-1 0 0,0-1 1 0 0,0 0 0 0 0,0 0 0 0 0,1 0 0 0 0,-1 0 0 0 0,1 0 0 0 0,0-1-1 0 0,0 1 1 0 0,0 0 0 0 0,0-1 0 0 0,0 0 0 0 0,1 1 0 0 0,-1-1 0 0 0,1 0-1 0 0,-1 0 1 0 0,1 0 0 0 0,0 0 0 0 0,0-1 0 0 0,0 1 0 0 0,0-1 0 0 0,0 0-1 0 0,0 0 1 0 0,0 0 0 0 0,0 0 0 0 0,1 0 0 0 0,3 0 0 0 0,-3 0-8 0 0,-1 0 1 0 0,1 0-1 0 0,0 0 1 0 0,0-1-1 0 0,0 1 1 0 0,-1-1-1 0 0,1 0 1 0 0,0 0-1 0 0,0 0 0 0 0,0-1 1 0 0,0 1-1 0 0,-1-1 1 0 0,1 0-1 0 0,0 0 1 0 0,-1 0-1 0 0,1-1 1 0 0,0 1-1 0 0,-1-1 1 0 0,0 0-1 0 0,1 0 1 0 0,-1 0-1 0 0,0 0 1 0 0,4-4-1 0 0,-2-2 1 0 0,-1 0-1 0 0,1-1 1 0 0,-1 0-1 0 0,-1 1 1 0 0,0-1-1 0 0,0-1 1 0 0,-1 1-1 0 0,3-17 1 0 0,-3-5-336 0 0,-1-43 0 0 0,-2 33 3 0 0,-4-158-99 0 0</inkml:trace>
</inkml:ink>
</file>

<file path=ppt/ink/ink1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07.340"/>
    </inkml:context>
    <inkml:brush xml:id="br0">
      <inkml:brushProperty name="width" value="0.05" units="cm"/>
      <inkml:brushProperty name="height" value="0.05" units="cm"/>
      <inkml:brushProperty name="color" value="#008C3A"/>
    </inkml:brush>
  </inkml:definitions>
  <inkml:trace contextRef="#ctx0" brushRef="#br0">178 6 912 0 0,'-8'-6'13754'0'0,"7"6"-13325"0"0,-19 1 2804 0 0,-14 7-3129 0 0,23-4 83 0 0,-1 0 0 0 0,1 1-1 0 0,0 1 1 0 0,1 0 0 0 0,-1 0 0 0 0,1 1 0 0 0,-9 8 0 0 0,19-14-190 0 0,-1 0-1 0 0,1 0 1 0 0,0 0-1 0 0,0-1 1 0 0,0 1-1 0 0,0 0 1 0 0,0 0-1 0 0,0 0 1 0 0,1 0-1 0 0,-1 0 1 0 0,0 0-1 0 0,0-1 1 0 0,1 1-1 0 0,-1 0 0 0 0,0 0 1 0 0,1 0-1 0 0,-1-1 1 0 0,1 1-1 0 0,-1 0 1 0 0,1-1-1 0 0,-1 1 1 0 0,1 0-1 0 0,0-1 1 0 0,-1 1-1 0 0,1 0 1 0 0,0-1-1 0 0,-1 1 1 0 0,1-1-1 0 0,0 1 1 0 0,0-1-1 0 0,1 1 1 0 0,26 16 216 0 0,-3-8-213 0 0,-19-8-24 0 0,0 1 0 0 0,0 0-1 0 0,0 0 1 0 0,0 0 0 0 0,0 1 0 0 0,0 0 0 0 0,-1 0-1 0 0,1 0 1 0 0,-1 1 0 0 0,0-1 0 0 0,0 2 0 0 0,-1-1-1 0 0,6 6 1 0 0,-10-9 50 0 0,1 0 0 0 0,-1 0 0 0 0,0 0 0 0 0,0 1-1 0 0,0-1 1 0 0,0 0 0 0 0,0 0 0 0 0,0 1 0 0 0,0-1 0 0 0,0 0 0 0 0,0 0-1 0 0,-1 0 1 0 0,1 1 0 0 0,-1-1 0 0 0,1 0 0 0 0,0 0 0 0 0,-1 0 0 0 0,0 0-1 0 0,1 0 1 0 0,-1 0 0 0 0,0 0 0 0 0,1 0 0 0 0,-1 0 0 0 0,0 0 0 0 0,0 0 0 0 0,0 0-1 0 0,0-1 1 0 0,0 1 0 0 0,0 0 0 0 0,0-1 0 0 0,0 1 0 0 0,0 0 0 0 0,0-1-1 0 0,0 1 1 0 0,-1-1 0 0 0,-1 1 0 0 0,-54 17 694 0 0,45-15-805 0 0,4-1-148 0 0,-33 9 664 0 0,14-8-3760 0 0</inkml:trace>
</inkml:ink>
</file>

<file path=ppt/ink/ink1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07.703"/>
    </inkml:context>
    <inkml:brush xml:id="br0">
      <inkml:brushProperty name="width" value="0.05" units="cm"/>
      <inkml:brushProperty name="height" value="0.05" units="cm"/>
      <inkml:brushProperty name="color" value="#008C3A"/>
    </inkml:brush>
  </inkml:definitions>
  <inkml:trace contextRef="#ctx0" brushRef="#br0">0 1 3192 0 0,'1'13'10490'0'0,"2"2"-5773"0"0,11 24-2133 0 0</inkml:trace>
</inkml:ink>
</file>

<file path=ppt/ink/ink1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07.893"/>
    </inkml:context>
    <inkml:brush xml:id="br0">
      <inkml:brushProperty name="width" value="0.05" units="cm"/>
      <inkml:brushProperty name="height" value="0.05" units="cm"/>
      <inkml:brushProperty name="color" value="#008C3A"/>
    </inkml:brush>
  </inkml:definitions>
  <inkml:trace contextRef="#ctx0" brushRef="#br0">1 6 5745 0 0,'0'-3'10288'0'0,"0"1"-8867"0"0,0 4-2838 0 0,0 1 21 0 0,0 1-868 0 0</inkml:trace>
</inkml:ink>
</file>

<file path=ppt/ink/ink1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08.493"/>
    </inkml:context>
    <inkml:brush xml:id="br0">
      <inkml:brushProperty name="width" value="0.05" units="cm"/>
      <inkml:brushProperty name="height" value="0.05" units="cm"/>
      <inkml:brushProperty name="color" value="#008C3A"/>
    </inkml:brush>
  </inkml:definitions>
  <inkml:trace contextRef="#ctx0" brushRef="#br0">0 113 744 0 0,'14'-9'16202'0'0,"-5"-7"-11644"0"0,-1-5-4078 0 0,10-18-2904 0 0,-3 20 3706 0 0,-14 18-1276 0 0,-1 0 1 0 0,1 1-1 0 0,0-1 1 0 0,0 0-1 0 0,-1 1 1 0 0,1-1-1 0 0,0 1 0 0 0,0-1 1 0 0,0 1-1 0 0,0-1 1 0 0,0 1-1 0 0,0 0 1 0 0,0-1-1 0 0,0 1 1 0 0,0 0-1 0 0,0 0 1 0 0,0 0-1 0 0,0-1 0 0 0,0 1 1 0 0,0 0-1 0 0,0 1 1 0 0,0-1-1 0 0,1 0 1 0 0,-1 0-1 0 0,0 0 1 0 0,0 1-1 0 0,1-1 0 0 0,-1 2 20 0 0,1-1 0 0 0,0 0 0 0 0,-1 1 0 0 0,1-1 0 0 0,-1 1 0 0 0,0-1-1 0 0,0 1 1 0 0,1-1 0 0 0,-1 1 0 0 0,0 0 0 0 0,0 0 0 0 0,-1 0 0 0 0,2 2-1 0 0,1 4-66 0 0,-1 1-1 0 0,1 0 0 0 0,-1 0 0 0 0,-1 0 0 0 0,1 14 0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3:02.801"/>
    </inkml:context>
    <inkml:brush xml:id="br0">
      <inkml:brushProperty name="width" value="0.05" units="cm"/>
      <inkml:brushProperty name="height" value="0.05" units="cm"/>
    </inkml:brush>
  </inkml:definitions>
  <inkml:trace contextRef="#ctx0" brushRef="#br0">100 7 496 0 0,'-7'-7'14036'0'0,"-8"19"-11486"0"0,-5 11-4404 0 0,13-11 3402 0 0,-3 10-1113 0 0,1 1 1 0 0,2 1-1 0 0,0-1 1 0 0,2 1-1 0 0,0 0 1 0 0,2 0-1 0 0,0 1 1 0 0,2-1 0 0 0,1 1-1 0 0,3 33 1 0 0,-2-56-428 0 0,-1 1 0 0 0,0-1 1 0 0,1 0-1 0 0,-1 0 0 0 0,1 0 1 0 0,0 0-1 0 0,-1 1 0 0 0,1-1 1 0 0,0 0-1 0 0,0 0 0 0 0,0 0 1 0 0,1-1-1 0 0,-1 1 0 0 0,0 0 1 0 0,1 0-1 0 0,-1-1 0 0 0,1 1 1 0 0,0-1-1 0 0,0 1 0 0 0,-1-1 1 0 0,1 0-1 0 0,0 1 0 0 0,0-1 1 0 0,0 0-1 0 0,0 0 0 0 0,0-1 1 0 0,0 1-1 0 0,5 1 1 0 0,-4-2-20 0 0,0 0 0 0 0,1 0 1 0 0,-1 0-1 0 0,1-1 1 0 0,-1 1-1 0 0,0-1 1 0 0,0 0-1 0 0,1 0 1 0 0,-1 0-1 0 0,0 0 1 0 0,0 0-1 0 0,0-1 1 0 0,0 0-1 0 0,0 1 1 0 0,0-1-1 0 0,0 0 1 0 0,-1 0-1 0 0,5-5 1 0 0,-5 6-11 0 0,-1-1 1 0 0,1 1-1 0 0,-1 0 1 0 0,1-1 0 0 0,-1 1-1 0 0,0-1 1 0 0,1 0-1 0 0,-1 1 1 0 0,0-1 0 0 0,0 0-1 0 0,0 0 1 0 0,-1 1-1 0 0,1-1 1 0 0,0 0 0 0 0,-1 0-1 0 0,1 0 1 0 0,-1 0-1 0 0,1 0 1 0 0,-1 0 0 0 0,0 0-1 0 0,0 0 1 0 0,0 0-1 0 0,0 0 1 0 0,-1-3 0 0 0,-1 1 6 0 0,-1-1 1 0 0,1 0-1 0 0,-1 1 1 0 0,0 0 0 0 0,0-1-1 0 0,-1 1 1 0 0,1 0-1 0 0,-8-6 1 0 0,-14-17-104 0 0,15 13 72 0 0,10 14 44 0 0,0 0 0 0 0,0 1 0 0 0,0-1 0 0 0,0 0 0 0 0,0 0 0 0 0,0 0 0 0 0,0 0 0 0 0,0 0 1 0 0,1 0-1 0 0,-1 0 0 0 0,0 0 0 0 0,0 0 0 0 0,0 0 0 0 0,0 0 0 0 0,0 0 0 0 0,0 0 0 0 0,0 0 0 0 0,1 0 0 0 0,-1 0 0 0 0,0 0 0 0 0,0 0 1 0 0,0 0-1 0 0,0 0 0 0 0,0 0 0 0 0,0 0 0 0 0,0 0 0 0 0,1 0 0 0 0,-1 0 0 0 0,0 0 0 0 0,0 0 0 0 0,0 0 0 0 0,0 0 0 0 0,0 0 0 0 0,0 0 1 0 0,0 0-1 0 0,0 0 0 0 0,0 0 0 0 0,1-1 0 0 0,-1 1 0 0 0,0 0 0 0 0,0 0 0 0 0,0 0 0 0 0,0 0 0 0 0,0 0 0 0 0,0 0 0 0 0,0 0 1 0 0,0 0-1 0 0,0-1 0 0 0,0 1 0 0 0,0 0 0 0 0,0 0 0 0 0,0 0 0 0 0,0 0 0 0 0,0 0 0 0 0,0 0 0 0 0,0 0 0 0 0,0-1 0 0 0,0 1 0 0 0,0 0 1 0 0,8 3 109 0 0,0 0 1 0 0,0 0 0 0 0,1-1-1 0 0,-1 0 1 0 0,14 1 0 0 0,-19-3-149 0 0,-1 1 0 0 0,1-1 0 0 0,0 0 0 0 0,0-1 0 0 0,0 1 0 0 0,0 0 0 0 0,0-1 0 0 0,0 0 0 0 0,-1 1 0 0 0,1-1-1 0 0,0 0 1 0 0,-1 0 0 0 0,1-1 0 0 0,0 1 0 0 0,-1-1 0 0 0,1 1 0 0 0,-1-1 0 0 0,0 0 0 0 0,0 0 0 0 0,4-3 0 0 0,-6 5-145 0 0,0-1 0 0 0,0 1 0 0 0,0 0 0 0 0,0-1 0 0 0,0 1 0 0 0,0-1-1 0 0,0 1 1 0 0,0 0 0 0 0,0-1 0 0 0,0 1 0 0 0,0 0 0 0 0,0-1 0 0 0,0 1 0 0 0,0 0 0 0 0,0-1 0 0 0,0 1-1 0 0,0 0 1 0 0,0-1 0 0 0,-1 1 0 0 0,1 0 0 0 0,0-1 0 0 0,0 1 0 0 0,0 0 0 0 0,-1-1 0 0 0,1 1 0 0 0,0 0-1 0 0,0 0 1 0 0,-1-1 0 0 0,1 1 0 0 0,0 0 0 0 0,-1 0 0 0 0,1 0 0 0 0,0-1 0 0 0,-1 1 0 0 0,1 0-1 0 0,0 0 1 0 0,-1 0 0 0 0,1 0 0 0 0,0 0 0 0 0,-1 0 0 0 0,0 0 0 0 0</inkml:trace>
</inkml:ink>
</file>

<file path=ppt/ink/ink1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09.190"/>
    </inkml:context>
    <inkml:brush xml:id="br0">
      <inkml:brushProperty name="width" value="0.05" units="cm"/>
      <inkml:brushProperty name="height" value="0.05" units="cm"/>
      <inkml:brushProperty name="color" value="#008C3A"/>
    </inkml:brush>
  </inkml:definitions>
  <inkml:trace contextRef="#ctx0" brushRef="#br0">23 1 5016 0 0,'-2'12'10608'0'0,"-4"0"-6251"0"0,-8 5-5912 0 0,14-18 1281 0 0</inkml:trace>
</inkml:ink>
</file>

<file path=ppt/ink/ink1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10.419"/>
    </inkml:context>
    <inkml:brush xml:id="br0">
      <inkml:brushProperty name="width" value="0.05" units="cm"/>
      <inkml:brushProperty name="height" value="0.05" units="cm"/>
      <inkml:brushProperty name="color" value="#008C3A"/>
    </inkml:brush>
  </inkml:definitions>
  <inkml:trace contextRef="#ctx0" brushRef="#br0">132 28 1228 0 0,'5'-8'10976'0'0,"-5"7"-10721"0"0,-12-8 2477 0 0,-22 0-2274 0 0,29 10-382 0 0,1 0-1 0 0,-1 0 1 0 0,0 1-1 0 0,1 0 0 0 0,-1-1 1 0 0,1 2-1 0 0,0-1 1 0 0,0 0-1 0 0,0 1 0 0 0,0 0 1 0 0,0 0-1 0 0,-6 6 1 0 0,8-7-53 0 0,0 0 1 0 0,0 0 0 0 0,0 0 0 0 0,0 1 0 0 0,1-1-1 0 0,-1 0 1 0 0,1 0 0 0 0,0 1 0 0 0,-1-1 0 0 0,1 1 0 0 0,0 0-1 0 0,1-1 1 0 0,-1 1 0 0 0,0 0 0 0 0,1-1 0 0 0,-1 1-1 0 0,1 0 1 0 0,0-1 0 0 0,0 1 0 0 0,0 0 0 0 0,0 0-1 0 0,1-1 1 0 0,-1 1 0 0 0,2 5 0 0 0,-1-6-1 0 0,1 0 1 0 0,-1 0-1 0 0,0-1 0 0 0,1 1 1 0 0,0 0-1 0 0,-1 0 0 0 0,1-1 1 0 0,0 1-1 0 0,0-1 0 0 0,0 1 1 0 0,0-1-1 0 0,0 0 0 0 0,0 0 1 0 0,0 0-1 0 0,0 0 1 0 0,0 0-1 0 0,0 0 0 0 0,1-1 1 0 0,-1 1-1 0 0,0-1 0 0 0,1 0 1 0 0,-1 1-1 0 0,0-1 0 0 0,1 0 1 0 0,-1 0-1 0 0,0-1 0 0 0,1 1 1 0 0,-1 0-1 0 0,0-1 0 0 0,0 1 1 0 0,4-2-1 0 0,1 0-32 0 0,-1 0 1 0 0,1 0-1 0 0,-1 0 0 0 0,0-1 0 0 0,0 1 0 0 0,0-1 1 0 0,0-1-1 0 0,0 1 0 0 0,-1-1 0 0 0,6-5 1 0 0,-4-5-310 0 0,-17 11-28 0 0,8 4 347 0 0,0-1 1 0 0,1 0-1 0 0,-1 1 1 0 0,0 0-1 0 0,0-1 1 0 0,1 1-1 0 0,-1 0 1 0 0,0 0-1 0 0,1 0 1 0 0,-1 0-1 0 0,1 0 1 0 0,-1 0-1 0 0,1 0 1 0 0,-1 1-1 0 0,-1 1 1 0 0,0 6 100 0 0,1-1 1 0 0,0 1 0 0 0,0 0-1 0 0,1 0 1 0 0,0 0-1 0 0,1 0 1 0 0,0 0 0 0 0,0 0-1 0 0,1 0 1 0 0,0 0 0 0 0,2 9-1 0 0,2 39 76 0 0,-3-36-151 0 0,0 1-1 0 0,6 25 1 0 0,-4-25 49 0 0,-1 1 1 0 0,1 27-1 0 0,-2-24 28 0 0,-1-22 5 0 0,-1-1 0 0 0,1 1 0 0 0,-1 0 0 0 0,0-1 0 0 0,0 1 0 0 0,-1 0 0 0 0,1-1 0 0 0,-2 6 0 0 0,2-8-92 0 0,-1 1 1 0 0,0-1-1 0 0,0 0 0 0 0,0 1 1 0 0,0-1-1 0 0,0 0 1 0 0,-1 1-1 0 0,1-1 1 0 0,0 0-1 0 0,-1 0 1 0 0,1 0-1 0 0,0 0 0 0 0,-1 0 1 0 0,1 0-1 0 0,-1-1 1 0 0,0 1-1 0 0,1 0 1 0 0,-1-1-1 0 0,1 1 1 0 0,-1-1-1 0 0,0 0 0 0 0,-2 1 1 0 0,-3 0-20 0 0,0 2-84 0 0,0-2 0 0 0,1 1 0 0 0,-1-1 0 0 0,0 0 0 0 0,0 0 0 0 0,0-1 0 0 0,0 0-1 0 0,0 0 1 0 0,0-1 0 0 0,0 1 0 0 0,0-2 0 0 0,-7-1 0 0 0,10-3-996 0 0,3-5-5299 0 0,1 7 4205 0 0</inkml:trace>
</inkml:ink>
</file>

<file path=ppt/ink/ink1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11.972"/>
    </inkml:context>
    <inkml:brush xml:id="br0">
      <inkml:brushProperty name="width" value="0.05" units="cm"/>
      <inkml:brushProperty name="height" value="0.05" units="cm"/>
      <inkml:brushProperty name="color" value="#008C3A"/>
    </inkml:brush>
  </inkml:definitions>
  <inkml:trace contextRef="#ctx0" brushRef="#br0">326 41 3920 0 0,'19'-5'10456'0'0,"15"-15"-5824"0"0,-11 7-3094 0 0,-44 10-259 0 0,-16 6-1797 0 0,-6 9 388 0 0,-75 33 1 0 0,97-35 96 0 0,1 0 0 0 0,0 1 1 0 0,1 1-1 0 0,1 1 0 0 0,-25 22 0 0 0,42-34 24 0 0,0-1 0 0 0,0 1 0 0 0,0-1-1 0 0,0 1 1 0 0,0 0 0 0 0,0-1 0 0 0,0 1-1 0 0,1 0 1 0 0,-1 0 0 0 0,0 0 0 0 0,0 0-1 0 0,1 0 1 0 0,-1 0 0 0 0,1 0 0 0 0,-1 0-1 0 0,1 0 1 0 0,-1 0 0 0 0,1 0 0 0 0,0 0-1 0 0,-1 0 1 0 0,1 0 0 0 0,0 0 0 0 0,0 0-1 0 0,0 1 1 0 0,0-1 0 0 0,0 0 0 0 0,0 0 0 0 0,0 0-1 0 0,0 0 1 0 0,1 0 0 0 0,-1 0 0 0 0,0 1-1 0 0,1-1 1 0 0,-1 0 0 0 0,0 0 0 0 0,1 0-1 0 0,-1 0 1 0 0,1 0 0 0 0,0 0 0 0 0,-1 0-1 0 0,1-1 1 0 0,0 1 0 0 0,0 0 0 0 0,0 0-1 0 0,-1 0 1 0 0,1-1 0 0 0,0 1 0 0 0,0 0-1 0 0,0-1 1 0 0,0 1 0 0 0,0-1 0 0 0,0 1 0 0 0,0-1-1 0 0,0 0 1 0 0,2 1 0 0 0,4 2-100 0 0,1-1-1 0 0,0 0 1 0 0,-1 0 0 0 0,1 0 0 0 0,0-1-1 0 0,12 0 1 0 0,51-7-182 0 0,-71 6 245 0 0,-1 3 42 0 0,0-1 26 0 0,0 1 1 0 0,-1-1-1 0 0,0 1 0 0 0,1-1 1 0 0,-1 0-1 0 0,0 0 0 0 0,0 0 1 0 0,0 0-1 0 0,0 0 0 0 0,0 0 1 0 0,-1-1-1 0 0,1 1 0 0 0,0-1 1 0 0,-1 1-1 0 0,1-1 0 0 0,-5 1 1 0 0,-13 11 11 0 0,-18 14 36 0 0,27-21 108 0 0,1 1 1 0 0,0 0-1 0 0,0 1 1 0 0,0 0-1 0 0,-12 14 1 0 0,21-20-150 0 0,-1 0 0 0 0,0 1 0 0 0,1-1 0 0 0,-1 1 1 0 0,1-1-1 0 0,0 1 0 0 0,0 0 0 0 0,0-1 0 0 0,0 1 0 0 0,1 0 0 0 0,-1 0 0 0 0,1-1 1 0 0,-1 1-1 0 0,1 0 0 0 0,0 0 0 0 0,0 0 0 0 0,0 0 0 0 0,1 0 0 0 0,-1-1 0 0 0,1 1 1 0 0,-1 0-1 0 0,1 0 0 0 0,0-1 0 0 0,0 1 0 0 0,0 0 0 0 0,0-1 0 0 0,1 1 0 0 0,-1-1 1 0 0,3 3-1 0 0,-2-2-31 0 0,1 1 0 0 0,-1-1 0 0 0,1 0 0 0 0,0-1 0 0 0,0 1 0 0 0,0 0 0 0 0,0-1 0 0 0,1 0 0 0 0,-1 0 0 0 0,0 0 0 0 0,1 0 0 0 0,0 0 0 0 0,-1-1 0 0 0,1 1 0 0 0,0-1 0 0 0,0 0 0 0 0,0 0 0 0 0,0-1 0 0 0,0 1 0 0 0,0-1 0 0 0,0 0 0 0 0,0 0 0 0 0,0 0 0 0 0,0-1 0 0 0,0 1 0 0 0,5-2 0 0 0,30-15-1610 0 0,6-2-3844 0 0</inkml:trace>
</inkml:ink>
</file>

<file path=ppt/ink/ink1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13.062"/>
    </inkml:context>
    <inkml:brush xml:id="br0">
      <inkml:brushProperty name="width" value="0.05" units="cm"/>
      <inkml:brushProperty name="height" value="0.05" units="cm"/>
      <inkml:brushProperty name="color" value="#008C3A"/>
    </inkml:brush>
  </inkml:definitions>
  <inkml:trace contextRef="#ctx0" brushRef="#br0">201 11 6253 0 0,'-10'-4'4647'0'0,"-13"-2"-2492"0"0,10 6-1780 0 0,2 0 78 0 0,0 0 0 0 0,0 1 0 0 0,-20 3-1 0 0,27-3-381 0 0,0 0-1 0 0,0 0 0 0 0,0 1 1 0 0,0 0-1 0 0,1 0 0 0 0,-1 0 1 0 0,1 0-1 0 0,-1 0 0 0 0,1 1 1 0 0,0 0-1 0 0,0-1 0 0 0,0 1 1 0 0,-5 6-1 0 0,-6 5 271 0 0,12-13-300 0 0,1 0 0 0 0,0 0 0 0 0,-1 1 0 0 0,1-1 0 0 0,0 0 0 0 0,0 1 0 0 0,0-1 0 0 0,0 0 0 0 0,0 1 0 0 0,0 0 0 0 0,0-1 0 0 0,0 1 0 0 0,0-1 0 0 0,1 1 0 0 0,-1 0 0 0 0,0 2 0 0 0,0 2 33 0 0,0-1 0 0 0,0 1 1 0 0,0-1-1 0 0,1 1 1 0 0,0-1-1 0 0,0 1 0 0 0,1 8 1 0 0,0-13-78 0 0,-1 1 0 0 0,1-1 0 0 0,-1 0 0 0 0,1 1 0 0 0,0-1-1 0 0,0 0 1 0 0,0 0 0 0 0,0 0 0 0 0,-1 0 0 0 0,2 0 0 0 0,-1 0 0 0 0,0 0 0 0 0,0 0 0 0 0,0 0 0 0 0,0 0 0 0 0,0 0 0 0 0,1-1 0 0 0,-1 1 0 0 0,0 0 0 0 0,1-1 0 0 0,-1 0 0 0 0,0 1-1 0 0,1-1 1 0 0,-1 0 0 0 0,1 1 0 0 0,-1-1 0 0 0,1 0 0 0 0,-1 0 0 0 0,1 0 0 0 0,-1 0 0 0 0,0 0 0 0 0,1-1 0 0 0,-1 1 0 0 0,1 0 0 0 0,-1-1 0 0 0,3 0 0 0 0,3-2-141 0 0,1 0 0 0 0,0 0 0 0 0,-1-1 0 0 0,0 0 0 0 0,0-1 0 0 0,0 1 0 0 0,0-1 0 0 0,-1-1 0 0 0,1 1 0 0 0,-2-1 0 0 0,1 0 1 0 0,0-1-1 0 0,-1 1 0 0 0,7-14 0 0 0,-10 18 175 0 0,0-1 1 0 0,-1 0-1 0 0,0 0 1 0 0,1 0-1 0 0,-1 0 1 0 0,0-1-1 0 0,-1 1 1 0 0,1 0-1 0 0,-1 0 1 0 0,1-4-1 0 0,-1 7-10 0 0,0 0 0 0 0,0 0-1 0 0,0 0 1 0 0,0 0 0 0 0,0 0 0 0 0,0 0-1 0 0,0 0 1 0 0,-1 0 0 0 0,1 0 0 0 0,0 0-1 0 0,0 0 1 0 0,0 0 0 0 0,0 0 0 0 0,0 0-1 0 0,0 0 1 0 0,0 0 0 0 0,0 0-1 0 0,0 0 1 0 0,0 0 0 0 0,0 0 0 0 0,-1 0-1 0 0,1 0 1 0 0,0 0 0 0 0,0 0 0 0 0,0 0-1 0 0,0 0 1 0 0,0 0 0 0 0,0 0 0 0 0,0 0-1 0 0,0 0 1 0 0,0 0 0 0 0,0-1 0 0 0,0 1-1 0 0,0 0 1 0 0,0 0 0 0 0,0 0 0 0 0,0 0-1 0 0,0 0 1 0 0,0 0 0 0 0,-1 0-1 0 0,1 0 1 0 0,0 0 0 0 0,0 0 0 0 0,0 0-1 0 0,0 0 1 0 0,0 0 0 0 0,0-1 0 0 0,-6 24 950 0 0,-45 171 3117 0 0,12-61-3048 0 0,38-129-1018 0 0,0 0 1 0 0,0 1-1 0 0,0-1 0 0 0,1 0 0 0 0,-1 1 0 0 0,1-1 1 0 0,0 1-1 0 0,0-1 0 0 0,1 1 0 0 0,1 7 0 0 0,-2-11-25 0 0,0-1-1 0 0,1 1 1 0 0,-1 0-1 0 0,1 0 1 0 0,-1-1-1 0 0,1 1 0 0 0,-1 0 1 0 0,1-1-1 0 0,-1 1 1 0 0,1 0-1 0 0,0-1 1 0 0,-1 1-1 0 0,1-1 0 0 0,0 1 1 0 0,-1-1-1 0 0,1 1 1 0 0,0-1-1 0 0,0 0 1 0 0,-1 1-1 0 0,1-1 0 0 0,0 0 1 0 0,1 0-1 0 0,0 1-16 0 0,1-1-1 0 0,-1 0 0 0 0,1 0 0 0 0,-1-1 1 0 0,1 1-1 0 0,-1-1 0 0 0,1 1 0 0 0,-1-1 1 0 0,0 0-1 0 0,1 0 0 0 0,1-1 0 0 0,42-22-2025 0 0,-34 12-3874 0 0</inkml:trace>
</inkml:ink>
</file>

<file path=ppt/ink/ink1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15.053"/>
    </inkml:context>
    <inkml:brush xml:id="br0">
      <inkml:brushProperty name="width" value="0.05" units="cm"/>
      <inkml:brushProperty name="height" value="0.05" units="cm"/>
      <inkml:brushProperty name="color" value="#008C3A"/>
    </inkml:brush>
  </inkml:definitions>
  <inkml:trace contextRef="#ctx0" brushRef="#br0">41 48 1368 0 0,'-8'-3'3937'0'0,"6"3"-3295"0"0,0-1 0 0 0,0 1-1 0 0,0-1 1 0 0,0 1-1 0 0,0-1 1 0 0,0 0-1 0 0,1 0 1 0 0,-1 0-1 0 0,0 0 1 0 0,0 0 0 0 0,1-1-1 0 0,-1 1 1 0 0,1 0-1 0 0,-1-1 1 0 0,1 1-1 0 0,0-1 1 0 0,-3-3 540 0 0,32-4 247 0 0,-2 4-1342 0 0,-12 2 10 0 0,0 1 0 0 0,0 0 0 0 0,0 1 0 0 0,0 0 0 0 0,0 1 0 0 0,1 1 1 0 0,-1 0-1 0 0,23 5 0 0 0,-36-5-81 0 0,1-1 0 0 0,-1 1 1 0 0,0-1-1 0 0,1 1 0 0 0,-1 0 0 0 0,0-1 1 0 0,1 1-1 0 0,-1 0 0 0 0,0 0 0 0 0,0 0 1 0 0,0 0-1 0 0,0 0 0 0 0,0 0 0 0 0,0 0 0 0 0,0 0 1 0 0,0 0-1 0 0,0 1 0 0 0,0-1 0 0 0,-1 0 1 0 0,1 1-1 0 0,-1-1 0 0 0,1 0 0 0 0,-1 1 1 0 0,1-1-1 0 0,-1 1 0 0 0,0-1 0 0 0,1 1 1 0 0,-1-1-1 0 0,0 0 0 0 0,0 1 0 0 0,0-1 1 0 0,0 1-1 0 0,0-1 0 0 0,-1 1 0 0 0,1-1 1 0 0,0 1-1 0 0,-1-1 0 0 0,1 1 0 0 0,-1-1 1 0 0,1 0-1 0 0,-1 1 0 0 0,0-1 0 0 0,0 0 1 0 0,1 0-1 0 0,-1 1 0 0 0,-2 1 0 0 0,-5 8 71 0 0,0 1 0 0 0,-1-1 0 0 0,-19 17 0 0 0,20-19-58 0 0,-36 25 53 0 0,37-29-83 0 0,0 0-1 0 0,0 0 0 0 0,0 0 1 0 0,-12 14-1 0 0,18-18-11 0 0,0 0-1 0 0,0 1 1 0 0,0-1-1 0 0,0 0 1 0 0,0 1 0 0 0,0-1-1 0 0,1 1 1 0 0,-1-1-1 0 0,0 1 1 0 0,1 0 0 0 0,0-1-1 0 0,-1 1 1 0 0,1 0-1 0 0,0-1 1 0 0,-1 1 0 0 0,1 0-1 0 0,0-1 1 0 0,0 1 0 0 0,0 0-1 0 0,1-1 1 0 0,-1 1-1 0 0,0 0 1 0 0,2 2 0 0 0,-1-1-1 0 0,0-1 0 0 0,1 0 0 0 0,0 1 0 0 0,0-1 0 0 0,-1 0 0 0 0,1 0 0 0 0,1 0 0 0 0,-1 0 0 0 0,0 0 1 0 0,0 0-1 0 0,1-1 0 0 0,4 3 0 0 0,1 0-57 0 0,1 0 0 0 0,-1 0 0 0 0,1-2 0 0 0,0 1 1 0 0,0-1-1 0 0,0 0 0 0 0,18 1 0 0 0,-22-3 52 0 0,0 0 0 0 0,-1 0 0 0 0,1 1 0 0 0,0 0 0 0 0,0 0-1 0 0,-1 0 1 0 0,1 0 0 0 0,0 1 0 0 0,-1-1 0 0 0,0 1 0 0 0,1 0 0 0 0,-1 1 0 0 0,5 2-1 0 0,-7-3 40 0 0,0 0 0 0 0,0 0 0 0 0,0 1 0 0 0,0-1 0 0 0,-1 0-1 0 0,1 1 1 0 0,-1-1 0 0 0,1 1 0 0 0,-1-1 0 0 0,0 1 0 0 0,0-1-1 0 0,0 1 1 0 0,0 0 0 0 0,-1 0 0 0 0,1 0 0 0 0,-1-1 0 0 0,1 1-1 0 0,-1 0 1 0 0,0 0 0 0 0,0 0 0 0 0,0 0 0 0 0,-1 0 0 0 0,1-1-1 0 0,-2 5 1 0 0,0 0 55 0 0,0-1 1 0 0,0 1-1 0 0,-1-1 0 0 0,0 1 0 0 0,0-1 0 0 0,-1 0 0 0 0,0 0 1 0 0,0-1-1 0 0,0 1 0 0 0,-1-1 0 0 0,1 0 0 0 0,-1 0 0 0 0,-1 0 1 0 0,1-1-1 0 0,-1 0 0 0 0,1 0 0 0 0,-1 0 0 0 0,-12 5 0 0 0,13-6-98 0 0,0-1-1 0 0,0 0 1 0 0,0 0-1 0 0,-1-1 1 0 0,1 1-1 0 0,-1-1 0 0 0,1 0 1 0 0,0-1-1 0 0,-1 1 1 0 0,0-1-1 0 0,1 0 0 0 0,-1 0 1 0 0,1-1-1 0 0,-1 0 1 0 0,1 0-1 0 0,0 0 1 0 0,-1 0-1 0 0,1-1 0 0 0,0 0 1 0 0,0 0-1 0 0,0-1 1 0 0,0 1-1 0 0,0-1 1 0 0,-7-5-1 0 0,0-11-2880 0 0,10 12-1836 0 0</inkml:trace>
</inkml:ink>
</file>

<file path=ppt/ink/ink1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16.029"/>
    </inkml:context>
    <inkml:brush xml:id="br0">
      <inkml:brushProperty name="width" value="0.05" units="cm"/>
      <inkml:brushProperty name="height" value="0.05" units="cm"/>
      <inkml:brushProperty name="color" value="#008C3A"/>
    </inkml:brush>
  </inkml:definitions>
  <inkml:trace contextRef="#ctx0" brushRef="#br0">60 10 8181 0 0,'2'-2'7008'0'0,"10"-5"-5908"0"0,-9 11-890 0 0,0 2 0 0 0,-1-1-1 0 0,1 0 1 0 0,-1 0 0 0 0,-1 1-1 0 0,1-1 1 0 0,-1 1 0 0 0,0 0-1 0 0,0-1 1 0 0,0 1-1 0 0,-1 0 1 0 0,0-1 0 0 0,0 7-1 0 0,-1 2-8 0 0,-1 0-1 0 0,1 0 0 0 0,-2-1 1 0 0,-5 19-1 0 0,5-22-200 0 0,0-1-1 0 0,0 1 1 0 0,-1-1 0 0 0,0 0 0 0 0,-1 0 0 0 0,0 0-1 0 0,0 0 1 0 0,-1-1 0 0 0,0 0 0 0 0,0 0-1 0 0,-13 12 1 0 0,19-20-57 0 0,0 0-1 0 0,-1 0 1 0 0,1 0 0 0 0,0 0-1 0 0,0 1 1 0 0,0-1-1 0 0,0 0 1 0 0,-1 0 0 0 0,1 0-1 0 0,0 0 1 0 0,0 0 0 0 0,0 0-1 0 0,0 0 1 0 0,-1 1-1 0 0,1-1 1 0 0,0 0 0 0 0,0 0-1 0 0,-1 0 1 0 0,1 0-1 0 0,0 0 1 0 0,0 0 0 0 0,0 0-1 0 0,-1 0 1 0 0,1 0-1 0 0,0 0 1 0 0,0 0 0 0 0,0 0-1 0 0,-1 0 1 0 0,1 0 0 0 0,0 0-1 0 0,0-1 1 0 0,0 1-1 0 0,-1 0 1 0 0,1 0 0 0 0,0 0-1 0 0,0 0 1 0 0,0 0-1 0 0,-1 0 1 0 0,1 0 0 0 0,0-1-1 0 0,0 1 1 0 0,0 0-1 0 0,0 0 1 0 0,0 0 0 0 0,0 0-1 0 0,-1-1 1 0 0,1 1 0 0 0,0 0-1 0 0,0 0 1 0 0,0-1-1 0 0,-1-12-6198 0 0,2 8 3713 0 0,-1-6-2766 0 0</inkml:trace>
</inkml:ink>
</file>

<file path=ppt/ink/ink1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22.65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41 444 0 0,'9'-41'15457'0'0,"32"58"-14722"0"0,-26-14-479 0 0,0-1 0 0 0,0 0 0 0 0,1-1 0 0 0,-1-1 0 0 0,0 0-1 0 0,28-5 1 0 0,-23 3-142 0 0,-1 0 0 0 0,1 1-1 0 0,32 4 1 0 0,-33-2 46 0 0,0 0 1 0 0,27-3-1 0 0,-31 1-102 0 0,1 0 0 0 0,-1 2 0 0 0,1-1 0 0 0,29 6-1 0 0,-28-3 68 0 0,0 0-1 0 0,0-1 0 0 0,1-2 0 0 0,29-1 1 0 0,-25 0-21 0 0,0 1 1 0 0,25 3 0 0 0,-14 2 101 0 0,-20-2-157 0 0,-1-1-1 0 0,0 0 0 0 0,1-1 1 0 0,-1-1-1 0 0,0 0 1 0 0,1 0-1 0 0,-1-1 0 0 0,1-1 1 0 0,11-3-1 0 0,3 0-103 0 0,0 1 0 0 0,0 1 0 0 0,55 2 0 0 0,-68 1 15 0 0,-6 0 60 0 0,-1 1 0 0 0,1 0-1 0 0,-1 1 1 0 0,1 0 0 0 0,11 5 0 0 0,-11-4 26 0 0,0-1 1 0 0,0 1-1 0 0,0-1 0 0 0,1-1 0 0 0,14 2 1 0 0,-12-3-13 0 0,0 0 0 0 0,-1 1 0 0 0,1 0 0 0 0,-1 1 1 0 0,1 0-1 0 0,11 5 0 0 0,-21-7-53 0 0</inkml:trace>
</inkml:ink>
</file>

<file path=ppt/ink/ink1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25.05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42 1044 0 0,'9'3'11323'0'0,"27"7"-8991"0"0,-28-7-2061 0 0,0-1 0 0 0,0 0 0 0 0,1 0 0 0 0,-1-1 0 0 0,1 0 0 0 0,0 0 1 0 0,-1-1-1 0 0,1 0 0 0 0,15-3 0 0 0,85-20 146 0 0,-37 7-208 0 0,85 0 1769 0 0,-55 9-1898 0 0,-80 6-27 0 0,0 1-1 0 0,1 1 1 0 0,27 5 0 0 0,37 1-67 0 0,-80-7-3 0 0,1 1 1 0 0,0 0-1 0 0,-1 1 1 0 0,1 0-1 0 0,-1 0 1 0 0,0 1-1 0 0,1-1 1 0 0,7 6 0 0 0,-7-4-19 0 0,0-1 0 0 0,1 1 1 0 0,-1-2-1 0 0,15 4 0 0 0,-12-5-14 0 0,0-1-1 0 0,0 0 0 0 0,0-1 1 0 0,-1 0-1 0 0,1-1 1 0 0,15-4-1 0 0,43-4 907 0 0,157 6-517 0 0,-199 8-64 0 0,-49 2-2896 0 0</inkml:trace>
</inkml:ink>
</file>

<file path=ppt/ink/ink1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52.318"/>
    </inkml:context>
    <inkml:brush xml:id="br0">
      <inkml:brushProperty name="width" value="0.05" units="cm"/>
      <inkml:brushProperty name="height" value="0.05" units="cm"/>
      <inkml:brushProperty name="color" value="#008C3A"/>
    </inkml:brush>
  </inkml:definitions>
  <inkml:trace contextRef="#ctx0" brushRef="#br0">17 0 4912 0 0,'1'30'12686'0'0,"1"15"-7888"0"0,4 118-4217 0 0,-6-139-467 0 0,1 34 5 0 0,-2 0-1 0 0,-3 0 0 0 0,-14 68 1 0 0,14-86-755 0 0,8-20-3679 0 0,-4-20 3863 0 0</inkml:trace>
</inkml:ink>
</file>

<file path=ppt/ink/ink1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53.543"/>
    </inkml:context>
    <inkml:brush xml:id="br0">
      <inkml:brushProperty name="width" value="0.05" units="cm"/>
      <inkml:brushProperty name="height" value="0.05" units="cm"/>
      <inkml:brushProperty name="color" value="#008C3A"/>
    </inkml:brush>
  </inkml:definitions>
  <inkml:trace contextRef="#ctx0" brushRef="#br0">1 43 980 0 0,'-1'-9'16181'0'0,"2"7"-16282"0"0,14-2 304 0 0,-1 1-1 0 0,0 1 1 0 0,1 0 0 0 0,0 1-1 0 0,-1 1 1 0 0,1 0-1 0 0,18 3 1 0 0,17-1 267 0 0,4-1-201 0 0,-23 0-173 0 0,0 0 0 0 0,0-3 0 0 0,0 0 0 0 0,60-14 0 0 0,-82 13-4 0 0,12-2-1611 0 0,-24 20-8545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3:03.592"/>
    </inkml:context>
    <inkml:brush xml:id="br0">
      <inkml:brushProperty name="width" value="0.05" units="cm"/>
      <inkml:brushProperty name="height" value="0.05" units="cm"/>
    </inkml:brush>
  </inkml:definitions>
  <inkml:trace contextRef="#ctx0" brushRef="#br0">63 147 2388 0 0,'0'0'6537'0'0,"-1"29"-321"0"0,-34 102-362 0 0,12-50-4794 0 0,20-61-752 0 0,7-26-299 0 0,9-33-811 0 0,-8 8-501 0 0,-1 0 1 0 0,0-44-1 0 0,-3 42 523 0 0,0 24 965 0 0,0 0 0 0 0,0 0-1 0 0,-1 0 1 0 0,-1 0 0 0 0,1 0 0 0 0,-2 0-1 0 0,1 0 1 0 0,-1 0 0 0 0,-4-12 0 0 0,5 20-151 0 0,0-1 0 0 0,0 1 0 0 0,1-1 0 0 0,-1 1 0 0 0,1 0 0 0 0,-1-1 0 0 0,1 1 0 0 0,-1-1 1 0 0,1 0-1 0 0,0 1 0 0 0,0-1 0 0 0,0 1 0 0 0,0-1 0 0 0,0 1 0 0 0,0-1 0 0 0,0 1 0 0 0,0-1 0 0 0,1 1 0 0 0,-1-1 0 0 0,1 1 1 0 0,-1-1-1 0 0,1 1 0 0 0,-1-1 0 0 0,1 1 0 0 0,0 0 0 0 0,0-1 0 0 0,0 1 0 0 0,0 0 0 0 0,0 0 0 0 0,0 0 0 0 0,0-1 1 0 0,0 1-1 0 0,0 0 0 0 0,0 1 0 0 0,1-1 0 0 0,-1 0 0 0 0,0 0 0 0 0,1 0 0 0 0,-1 1 0 0 0,0-1 0 0 0,2 0 0 0 0,4-2 26 0 0,-1 1 0 0 0,1-1 0 0 0,0 1-1 0 0,0 0 1 0 0,-1 1 0 0 0,1 0 0 0 0,12-1-1 0 0,0 2-71 0 0,-4 1-112 0 0,-1-1 1 0 0,1 0 0 0 0,-1-1-1 0 0,0-1 1 0 0,1 0 0 0 0,-1-1-1 0 0,19-7 1 0 0,-49 6-13927 0 0</inkml:trace>
</inkml:ink>
</file>

<file path=ppt/ink/ink1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55.046"/>
    </inkml:context>
    <inkml:brush xml:id="br0">
      <inkml:brushProperty name="width" value="0.05" units="cm"/>
      <inkml:brushProperty name="height" value="0.05" units="cm"/>
      <inkml:brushProperty name="color" value="#008C3A"/>
    </inkml:brush>
  </inkml:definitions>
  <inkml:trace contextRef="#ctx0" brushRef="#br0">1 30 872 0 0,'0'-13'13658'0'0,"12"10"-12409"0"0,61 4 2078 0 0,-26 1-2637 0 0,0-2 0 0 0,0-2 1 0 0,53-10-1 0 0,-90 10-927 0 0,-19 4-4717 0 0,-2 3-3840 0 0</inkml:trace>
</inkml:ink>
</file>

<file path=ppt/ink/ink1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56.333"/>
    </inkml:context>
    <inkml:brush xml:id="br0">
      <inkml:brushProperty name="width" value="0.05" units="cm"/>
      <inkml:brushProperty name="height" value="0.05" units="cm"/>
      <inkml:brushProperty name="color" value="#008C3A"/>
    </inkml:brush>
  </inkml:definitions>
  <inkml:trace contextRef="#ctx0" brushRef="#br0">16 30 1540 0 0,'-16'-3'16451'0'0,"31"-2"-13743"0"0,17-2-5405 0 0,-17 5 4226 0 0,147-10-1390 0 0,-161 12-373 0 0,-22 3-6279 0 0,10-1 208 0 0</inkml:trace>
</inkml:ink>
</file>

<file path=ppt/ink/ink1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9:56.956"/>
    </inkml:context>
    <inkml:brush xml:id="br0">
      <inkml:brushProperty name="width" value="0.05" units="cm"/>
      <inkml:brushProperty name="height" value="0.05" units="cm"/>
      <inkml:brushProperty name="color" value="#008C3A"/>
    </inkml:brush>
  </inkml:definitions>
  <inkml:trace contextRef="#ctx0" brushRef="#br0">1 24 1788 0 0,'4'0'8600'0'0,"4"-1"-3357"0"0,5-1-2340 0 0,12-2-2814 0 0,15-2 145 0 0,82-4-1187 0 0,-139 17-5343 0 0</inkml:trace>
</inkml:ink>
</file>

<file path=ppt/ink/ink1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0:05.443"/>
    </inkml:context>
    <inkml:brush xml:id="br0">
      <inkml:brushProperty name="width" value="0.05" units="cm"/>
      <inkml:brushProperty name="height" value="0.05" units="cm"/>
      <inkml:brushProperty name="color" value="#008C3A"/>
    </inkml:brush>
  </inkml:definitions>
  <inkml:trace contextRef="#ctx0" brushRef="#br0">10 25 5509 0 0,'4'-9'6723'0'0,"5"-6"-1059"0"0,-9 98-3382 0 0,0 333 794 0 0,0-416-3283 0 0,-22-24-11302 0 0</inkml:trace>
</inkml:ink>
</file>

<file path=ppt/ink/ink1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0:08.345"/>
    </inkml:context>
    <inkml:brush xml:id="br0">
      <inkml:brushProperty name="width" value="0.05" units="cm"/>
      <inkml:brushProperty name="height" value="0.05" units="cm"/>
      <inkml:brushProperty name="color" value="#008C3A"/>
    </inkml:brush>
  </inkml:definitions>
  <inkml:trace contextRef="#ctx0" brushRef="#br0">6 88 312 0 0,'-3'-7'12994'0'0,"1"0"-10287"0"0,26 0-2374 0 0,1 1-1 0 0,-1 1 1 0 0,1 1-1 0 0,1 1 0 0 0,-1 1 1 0 0,0 2-1 0 0,40 3 1 0 0,0-2 17 0 0,-35-2-265 0 0,0-1 0 0 0,0-2 0 0 0,0 0 0 0 0,-1-3-1 0 0,0 0 1 0 0,42-17 0 0 0,-65 23-1085 0 0,-11 7-555 0 0,-13 8-6746 0 0,13-13 4468 0 0</inkml:trace>
</inkml:ink>
</file>

<file path=ppt/ink/ink1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0:09.357"/>
    </inkml:context>
    <inkml:brush xml:id="br0">
      <inkml:brushProperty name="width" value="0.05" units="cm"/>
      <inkml:brushProperty name="height" value="0.05" units="cm"/>
      <inkml:brushProperty name="color" value="#008C3A"/>
    </inkml:brush>
  </inkml:definitions>
  <inkml:trace contextRef="#ctx0" brushRef="#br0">0 1 260 0 0,'1'1'16990'0'0,"0"1"-15645"0"0,2 3-4055 0 0,-3-3 4441 0 0,9 196 3534 0 0,-9-193-5358 0 0,0 21 42 0 0,0-26-39 0 0,0 0 0 0 0,0 0-1 0 0,0 0 1 0 0,-1 0 0 0 0,1-1-1 0 0,0 1 1 0 0,0 0 0 0 0,0 0-1 0 0,-1 0 1 0 0,1 0 0 0 0,0 0-1 0 0,0 0 1 0 0,0 0 0 0 0,-1 0-1 0 0,1 0 1 0 0,0 0 0 0 0,0 0-1 0 0,-1 0 1 0 0,1 0 0 0 0,0 0-1 0 0,0 0 1 0 0,0 0-1 0 0,-1 0 1 0 0,1 0 0 0 0,0 0-1 0 0,0 0 1 0 0,-1 0 0 0 0,1 0-1 0 0,0 0 1 0 0,0 0 0 0 0,0 0-1 0 0,-1 0 1 0 0,1 0 0 0 0,0 1-1 0 0,0-1 1 0 0,0 0 0 0 0,0 0-1 0 0,-1 0 1 0 0,1 0 0 0 0,0 1-1 0 0,0-1 1 0 0,0 0 0 0 0,0 0-1 0 0,0 0 1 0 0,0 1 0 0 0,-1-1-1 0 0,1 0 1 0 0,0 0 0 0 0,0 0-1 0 0,0 1 1 0 0,0-1 0 0 0,0 0-1 0 0,0 0 1 0 0,0 0 0 0 0,0 1-1 0 0,0-1 1 0 0,0 0 0 0 0,0 0-1 0 0,0 1 1 0 0,0-1 0 0 0,0 0-1 0 0,0 0 1 0 0,1 1 0 0 0</inkml:trace>
</inkml:ink>
</file>

<file path=ppt/ink/ink1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0:10.751"/>
    </inkml:context>
    <inkml:brush xml:id="br0">
      <inkml:brushProperty name="width" value="0.05" units="cm"/>
      <inkml:brushProperty name="height" value="0.05" units="cm"/>
      <inkml:brushProperty name="color" value="#008C3A"/>
    </inkml:brush>
  </inkml:definitions>
  <inkml:trace contextRef="#ctx0" brushRef="#br0">99 34 1032 0 0,'-25'-2'8160'0'0,"2"0"-5754"0"0,16 1-1699 0 0,0 0-1 0 0,1 0 1 0 0,-1-1-1 0 0,1 0 1 0 0,-12-4-1 0 0,113 1 2119 0 0,90-6-2070 0 0,-184 11-769 0 0</inkml:trace>
</inkml:ink>
</file>

<file path=ppt/ink/ink1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0:13.783"/>
    </inkml:context>
    <inkml:brush xml:id="br0">
      <inkml:brushProperty name="width" value="0.05" units="cm"/>
      <inkml:brushProperty name="height" value="0.05" units="cm"/>
      <inkml:brushProperty name="color" value="#008C3A"/>
    </inkml:brush>
  </inkml:definitions>
  <inkml:trace contextRef="#ctx0" brushRef="#br0">0 26 1580 0 0,'2'28'12522'0'0,"3"2"-9023"0"0,2 45-2580 0 0,2 142 1918 0 0,-18-94-2048 0 0,28-175-1846 0 0,-16 37 821 0 0,-1 0 1 0 0,-1 0-1 0 0,0-1 0 0 0,-1 1 0 0 0,-2-16 1 0 0,1-9-51 0 0,-13-86-410 0 0,19-22-59 0 0,-5 148 753 0 0,0-1-12 0 0,-1 0 0 0 0,1 0 0 0 0,0 1 0 0 0,0-1 0 0 0,0 0 0 0 0,0 0 0 0 0,0 1 0 0 0,1-1 0 0 0,-1 0 0 0 0,0 0 1 0 0,0 1-1 0 0,0-1 0 0 0,1 0 0 0 0,-1 0 0 0 0,0 1 0 0 0,1-1 0 0 0,-1 0 0 0 0,1 1 0 0 0,-1-1 0 0 0,1 1 0 0 0,-1-1 0 0 0,1 1 0 0 0,-1-1 0 0 0,1 0 0 0 0,-1 1 0 0 0,1 0 1 0 0,1-2-1 0 0,265 1 738 0 0,-267 1-712 0 0,27-4-954 0 0,-26 4 935 0 0,0 5 151 0 0,0 0 35 0 0,1 1-1 0 0,-2-1 1 0 0,1 1 0 0 0,0-1-1 0 0,-1 1 1 0 0,0-1 0 0 0,-2 9-1 0 0,2-6 32 0 0,5 75 952 0 0,-5-83-1424 0 0,0-17-11084 0 0,0 9 6704 0 0</inkml:trace>
</inkml:ink>
</file>

<file path=ppt/ink/ink1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0:16.278"/>
    </inkml:context>
    <inkml:brush xml:id="br0">
      <inkml:brushProperty name="width" value="0.05" units="cm"/>
      <inkml:brushProperty name="height" value="0.05" units="cm"/>
      <inkml:brushProperty name="color" value="#008C3A"/>
    </inkml:brush>
  </inkml:definitions>
  <inkml:trace contextRef="#ctx0" brushRef="#br0">4 6 796 0 0,'-3'0'15495'0'0,"42"1"-12553"0"0,38-1-5061 0 0,-52-1 3661 0 0,54-5-1726 0 0,-76 7 57 0 0,0 0 0 0 0,-1 0 0 0 0,1 1 0 0 0,0-1 0 0 0,-1 1 0 0 0,1-1 0 0 0,-1 1 0 0 0,0 0 0 0 0,0 0 0 0 0,1 0 0 0 0,2 4 0 0 0,-5-6 43 0 0,-23 20-62 0 0,10 20 712 0 0,3 13 172 0 0,7-36-515 0 0,0 0 0 0 0,-1 0 0 0 0,0-1 0 0 0,-2 1 1 0 0,0-1-1 0 0,-9 17 0 0 0,-44 46 324 0 0,42-60-439 0 0,15-17-106 0 0,1-1-1 0 0,-1 1 1 0 0,0-1-1 0 0,0 1 1 0 0,1 0-1 0 0,-1 0 1 0 0,1 0 0 0 0,-1 0-1 0 0,1 0 1 0 0,0 0-1 0 0,0 0 1 0 0,0 0-1 0 0,0 0 1 0 0,0 0-1 0 0,1 1 1 0 0,-1-1-1 0 0,1 0 1 0 0,-1 1-1 0 0,1 3 1 0 0,3-6 20 0 0,0-1 0 0 0,0 1 0 0 0,1-1 0 0 0,-1 0 0 0 0,0 0 0 0 0,0-1-1 0 0,0 1 1 0 0,0-1 0 0 0,4-2 0 0 0,-7 4-22 0 0,17-8 166 0 0,0 1 0 0 0,0 1 0 0 0,1 1-1 0 0,-1 0 1 0 0,1 1 0 0 0,1 1 0 0 0,-1 1 0 0 0,36-1-1 0 0,-45 4-123 0 0,2-2-1141 0 0,-11-7-2127 0 0,-1-9-1909 0 0,1 11 2516 0 0</inkml:trace>
</inkml:ink>
</file>

<file path=ppt/ink/ink1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0:16.993"/>
    </inkml:context>
    <inkml:brush xml:id="br0">
      <inkml:brushProperty name="width" value="0.05" units="cm"/>
      <inkml:brushProperty name="height" value="0.05" units="cm"/>
      <inkml:brushProperty name="color" value="#008C3A"/>
    </inkml:brush>
  </inkml:definitions>
  <inkml:trace contextRef="#ctx0" brushRef="#br0">5 29 820 0 0,'-2'0'14248'0'0,"-1"0"-12195"0"0,188-25 783 0 0,-152 21-6888 0 0,-47 8 1015 0 0,4 0-2246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3:17.886"/>
    </inkml:context>
    <inkml:brush xml:id="br0">
      <inkml:brushProperty name="width" value="0.05" units="cm"/>
      <inkml:brushProperty name="height" value="0.05" units="cm"/>
    </inkml:brush>
  </inkml:definitions>
  <inkml:trace contextRef="#ctx0" brushRef="#br0">1 62 3240 0 0,'1'-4'7718'0'0,"2"0"-3880"0"0,-3 3-3751 0 0,0 1 0 0 0,1 0 0 0 0,-1 0 1 0 0,0 0-1 0 0,1-1 0 0 0,-1 1 1 0 0,0 0-1 0 0,0 0 0 0 0,1-1 0 0 0,-1 1 1 0 0,0 0-1 0 0,0 0 0 0 0,1-1 1 0 0,-1 1-1 0 0,0 0 0 0 0,0-1 1 0 0,0 1-1 0 0,0 0 0 0 0,1-1 0 0 0,-1 1 1 0 0,0-1-1 0 0,0 1 0 0 0,0 0 1 0 0,0-1-1 0 0,0 1 0 0 0,0 0 1 0 0,0-1-1 0 0,0 1 0 0 0,0-1 0 0 0,0 1 1 0 0,0 0-1 0 0,0-1 0 0 0,-1 1 1 0 0,1 0-1 0 0,0-1 0 0 0,0 1 0 0 0,0 0 1 0 0,0-1-1 0 0,0 1 0 0 0,-1 0 1 0 0,1-1-1 0 0,0 1 0 0 0,0 0 1 0 0,-1 0-1 0 0,1-1 0 0 0,-1 1 0 0 0,0 0 4 0 0,1 0-82 0 0,-3 0-4 0 0,2 0-11 0 0,34 0-322 0 0,-24-1 363 0 0,1 0 0 0 0,-1-1 0 0 0,0 0 0 0 0,0 0 0 0 0,0-1 0 0 0,-1 0 0 0 0,17-8 0 0 0,-11 5 144 0 0,-14 6-205 0 0,0 0-1 0 0,1 0 0 0 0,-1 0 0 0 0,0 0 0 0 0,0 0 0 0 0,0 0 0 0 0,0 0 0 0 0,0 0 0 0 0,0-1 0 0 0,0 1 0 0 0,0 0 1 0 0,0 0-1 0 0,1 0 0 0 0,-1 0 0 0 0,0 0 0 0 0,0 0 0 0 0,0 0 0 0 0,0 0 0 0 0,0-1 0 0 0,0 1 0 0 0,0 0 0 0 0,0 0 1 0 0,0 0-1 0 0,0 0 0 0 0,0 0 0 0 0,0 0 0 0 0,0 0 0 0 0,0-1 0 0 0,0 1 0 0 0,0 0 0 0 0,0 0 0 0 0,0 0 1 0 0,0 0-1 0 0,0 0 0 0 0,0 0 0 0 0,0-1 0 0 0,0 1 0 0 0,0 0 0 0 0,0 0 0 0 0,0 0 0 0 0,0 0 0 0 0,0 0 0 0 0,-1 0 1 0 0,1 0-1 0 0,0 0 0 0 0,0-1 0 0 0,0 1 0 0 0,0 0 0 0 0,0 0 0 0 0,0 0 0 0 0,0 0 0 0 0,0 0 0 0 0,0 0 1 0 0,-1 0-1 0 0,1 0 0 0 0,0 0 0 0 0,0 0 0 0 0,0 0 0 0 0,0 0 0 0 0,0 0 0 0 0,0 0 0 0 0,-1 0 0 0 0,1 0 0 0 0,0 0 1 0 0,0 0-1 0 0,0 0 0 0 0,0 0 0 0 0,-7-3-4913 0 0</inkml:trace>
</inkml:ink>
</file>

<file path=ppt/ink/ink1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0:18.902"/>
    </inkml:context>
    <inkml:brush xml:id="br0">
      <inkml:brushProperty name="width" value="0.05" units="cm"/>
      <inkml:brushProperty name="height" value="0.05" units="cm"/>
      <inkml:brushProperty name="color" value="#008C3A"/>
    </inkml:brush>
  </inkml:definitions>
  <inkml:trace contextRef="#ctx0" brushRef="#br0">0 61 1264 0 0,'1'-7'8722'0'0,"1"3"-7214"0"0,19 2-1580 0 0,30 1 2044 0 0,4 1-678 0 0,73 7 0 0 0,-103-4-1000 0 0,0-2 0 0 0,-1 0-1 0 0,1-2 1 0 0,39-5 0 0 0,-45 4-194 0 0,0 1 0 0 0,-1 1 0 0 0,29 2 1 0 0,-31 0 35 0 0,-1-1 0 0 0,1-1 1 0 0,22-3-1 0 0,73-17 480 0 0,33-4 291 0 0,-120 19-1098 0 0,-18 4-1409 0 0,-20 4-1800 0 0,32-4-11329 0 0</inkml:trace>
</inkml:ink>
</file>

<file path=ppt/ink/ink1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0:20.270"/>
    </inkml:context>
    <inkml:brush xml:id="br0">
      <inkml:brushProperty name="width" value="0.05" units="cm"/>
      <inkml:brushProperty name="height" value="0.05" units="cm"/>
      <inkml:brushProperty name="color" value="#008C3A"/>
    </inkml:brush>
  </inkml:definitions>
  <inkml:trace contextRef="#ctx0" brushRef="#br0">0 68 444 0 0,'7'-10'10856'0'0,"9"-11"-7035"0"0,-6 16-3426 0 0,0-1 0 0 0,0 2-1 0 0,1-1 1 0 0,0 1 0 0 0,0 1-1 0 0,0 0 1 0 0,0 1 0 0 0,0 0-1 0 0,0 0 1 0 0,13 1-1 0 0,-22 2-371 0 0,0-1 0 0 0,1 1-1 0 0,-1 0 1 0 0,0 0 0 0 0,0 0-1 0 0,0 0 1 0 0,0 0 0 0 0,0 0-1 0 0,0 1 1 0 0,0-1 0 0 0,0 1-1 0 0,0-1 1 0 0,0 1 0 0 0,-1 0-1 0 0,1 0 1 0 0,-1 0 0 0 0,1-1-1 0 0,-1 1 1 0 0,0 1 0 0 0,0-1-1 0 0,0 0 1 0 0,0 0 0 0 0,1 4-1 0 0,0-3-5 0 0,-1 1 0 0 0,0-1-1 0 0,0 1 1 0 0,0-1-1 0 0,0 0 1 0 0,-1 1 0 0 0,1 0-1 0 0,-1-1 1 0 0,0 1-1 0 0,0-1 1 0 0,0 1 0 0 0,0-1-1 0 0,-1 1 1 0 0,1 0-1 0 0,-3 6 1 0 0,-9 16 191 0 0,-15 49 0 0 0,-7 14 1107 0 0,6-10-997 0 0,22-71-319 0 0,6-7 1 0 0,-1 0 0 0 0,1-1-1 0 0,-1 1 1 0 0,0-1 0 0 0,1 1 0 0 0,-1 0-1 0 0,1-1 1 0 0,0 1 0 0 0,-1 0-1 0 0,1-1 1 0 0,0 1 0 0 0,-1 0 0 0 0,1 0-1 0 0,0 0 1 0 0,0-1 0 0 0,-1 1-1 0 0,1 0 1 0 0,0 0 0 0 0,0 0 0 0 0,0-1-1 0 0,0 3 1 0 0,-1-2-88 0 0,-2-10-227 0 0,-2-14-163 0 0,5 14 359 0 0,0 7 108 0 0,-1-1 0 0 0,1 1 0 0 0,0 0 0 0 0,0 0 0 0 0,0 0 0 0 0,0 0 0 0 0,1 0 0 0 0,-1 0 0 0 0,0 0 0 0 0,1-1 0 0 0,0 1 0 0 0,-1 0 0 0 0,1 0 0 0 0,0 0 0 0 0,0 1 0 0 0,0-1 0 0 0,2-2 0 0 0,0 1 19 0 0,1 1 0 0 0,0-1 0 0 0,0 1 0 0 0,0 0 0 0 0,0 0 0 0 0,0 1 0 0 0,0-1 0 0 0,0 1 0 0 0,0 0 0 0 0,1 0 0 0 0,-1 0 0 0 0,1 1 0 0 0,-1-1 0 0 0,1 1 0 0 0,-1 0 0 0 0,0 1 0 0 0,1-1 0 0 0,-1 1 0 0 0,8 1 1 0 0,1 2 171 0 0,-1 0 1 0 0,0 0-1 0 0,0 1 1 0 0,-1 1-1 0 0,20 12 1 0 0,-29-17-176 0 0,1 1 0 0 0,0-1 0 0 0,0 0 0 0 0,-1 0 0 0 0,1 0 0 0 0,0 0 1 0 0,0 0-1 0 0,0 0 0 0 0,0-1 0 0 0,0 0 0 0 0,0 1 0 0 0,0-1 0 0 0,0 0 0 0 0,0-1 0 0 0,1 1 0 0 0,-1 0 0 0 0,5-2 0 0 0,-8 1-153 0 0,-1 0 0 0 0,1 1-1 0 0,0-1 1 0 0,0 1-1 0 0,-1-1 1 0 0,1 1 0 0 0,-1-1-1 0 0,1 1 1 0 0,-1-1 0 0 0,1 1-1 0 0,0 0 1 0 0,-1-1-1 0 0,1 1 1 0 0,-1 0 0 0 0,0-1-1 0 0,1 1 1 0 0,-1 0 0 0 0,1-1-1 0 0,-1 1 1 0 0,1 0-1 0 0,-1 0 1 0 0,0 0 0 0 0,1 0-1 0 0,-1 0 1 0 0,0 0 0 0 0,1 0-1 0 0,-1 0 1 0 0,1 0-1 0 0,-2 0 1 0 0,-22-5-7534 0 0,10 3 268 0 0</inkml:trace>
</inkml:ink>
</file>

<file path=ppt/ink/ink1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7T22:00:45.663"/>
    </inkml:context>
    <inkml:brush xml:id="br0">
      <inkml:brushProperty name="width" value="0.05" units="cm"/>
      <inkml:brushProperty name="height" value="0.05" units="cm"/>
      <inkml:brushProperty name="color" value="#008C3A"/>
    </inkml:brush>
  </inkml:definitions>
  <inkml:trace contextRef="#ctx0" brushRef="#br0">0 0 20541,'0'1658'0,"4210"-1658"0,-4210-1658 0,-4210 1658 0</inkml:trace>
</inkml:ink>
</file>

<file path=ppt/ink/ink1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0:52.503"/>
    </inkml:context>
    <inkml:brush xml:id="br0">
      <inkml:brushProperty name="width" value="0.05" units="cm"/>
      <inkml:brushProperty name="height" value="0.05" units="cm"/>
      <inkml:brushProperty name="color" value="#008C3A"/>
    </inkml:brush>
  </inkml:definitions>
  <inkml:trace contextRef="#ctx0" brushRef="#br0">440 70 1252 0 0,'12'-9'14824'0'0,"-12"8"-14254"0"0,-4-15 4002 0 0,3 13-4531 0 0,0 1-1 0 0,-1-1 0 0 0,0 1 0 0 0,1 0 0 0 0,-1-1 0 0 0,0 1 0 0 0,0 0 0 0 0,0 0 1 0 0,-1 1-1 0 0,1-1 0 0 0,-4-2 0 0 0,-5 0-128 0 0,0 1 0 0 0,-1 1-1 0 0,1-1 1 0 0,-1 2 0 0 0,0 0 0 0 0,1 0 0 0 0,-1 1-1 0 0,0 0 1 0 0,-19 3 0 0 0,4 2-56 0 0,0 0 0 0 0,-52 18 0 0 0,68-18 168 0 0,-1-1 0 0 0,1 2-1 0 0,0-1 1 0 0,0 1 0 0 0,1 1 0 0 0,0 0 0 0 0,0 1 0 0 0,0-1 0 0 0,1 2 0 0 0,-13 15-1 0 0,19-20 21 0 0,0 0 0 0 0,0 0 0 0 0,0 1-1 0 0,1-1 1 0 0,0 1 0 0 0,0-1 0 0 0,0 1-1 0 0,0 0 1 0 0,1 0 0 0 0,0 0 0 0 0,0 0-1 0 0,0 0 1 0 0,1 0 0 0 0,0 0 0 0 0,0 0 0 0 0,0 0-1 0 0,0 0 1 0 0,1 0 0 0 0,0 0 0 0 0,0 0-1 0 0,0 0 1 0 0,0 0 0 0 0,1-1 0 0 0,0 1-1 0 0,0 0 1 0 0,0-1 0 0 0,1 1 0 0 0,3 3-1 0 0,0 2-51 0 0,1-1 0 0 0,0-1 0 0 0,1 0-1 0 0,0 0 1 0 0,0 0 0 0 0,1-1 0 0 0,0 0-1 0 0,0 0 1 0 0,14 6 0 0 0,-16-9 5 0 0,1 0 0 0 0,-1-1 0 0 0,1 0 0 0 0,-1 0 1 0 0,1-1-1 0 0,0 0 0 0 0,0-1 0 0 0,0 1 0 0 0,0-2 0 0 0,0 1 0 0 0,0-1 0 0 0,0 0 1 0 0,15-2-1 0 0,-23 1-13 0 0,0 1 1 0 0,1 0-1 0 0,-1 0 1 0 0,1-1-1 0 0,-1 1 1 0 0,1 0-1 0 0,-1-1 1 0 0,0 1 0 0 0,1-1-1 0 0,-1 1 1 0 0,0-1-1 0 0,1 1 1 0 0,-1 0-1 0 0,0-1 1 0 0,1 1-1 0 0,-1-1 1 0 0,0 1-1 0 0,0-1 1 0 0,0 1-1 0 0,0-1 1 0 0,0 0 0 0 0,1 1-1 0 0,-1-1 1 0 0,0 1-1 0 0,0-1 1 0 0,0 1-1 0 0,0-1 1 0 0,0 1-1 0 0,-1-1 1 0 0,1 1-1 0 0,0-1 1 0 0,0 1-1 0 0,0-1 1 0 0,0 1 0 0 0,-1-1-1 0 0,1 1 1 0 0,0-1-1 0 0,0 1 1 0 0,-1-1-1 0 0,1 1 1 0 0,0-1-1 0 0,-1 1 1 0 0,1 0-1 0 0,0-1 1 0 0,-1 0-1 0 0,0 1-6 0 0,1-1 0 0 0,-1 1 0 0 0,1-1 0 0 0,-1 0 0 0 0,0 1 0 0 0,1-1 0 0 0,-1 1-1 0 0,0-1 1 0 0,1 1 0 0 0,-1 0 0 0 0,0-1 0 0 0,0 1 0 0 0,1 0 0 0 0,-1-1-1 0 0,0 1 1 0 0,0 0 0 0 0,1 0 0 0 0,-1 0 0 0 0,0 0 0 0 0,0 0 0 0 0,0 0 0 0 0,0 0-1 0 0,1 0 1 0 0,-1 0 0 0 0,0 0 0 0 0,0 0 0 0 0,1 0 0 0 0,-1 1 0 0 0,0-1-1 0 0,0 0 1 0 0,0 1 0 0 0,1-1 0 0 0,-1 0 0 0 0,0 1 0 0 0,1-1 0 0 0,-1 1 0 0 0,0-1-1 0 0,1 1 1 0 0,-1-1 0 0 0,1 1 0 0 0,-1 0 0 0 0,-28 28 99 0 0,1 0 0 0 0,-33 48 0 0 0,55-69-29 0 0,0 1 0 0 0,1-1 0 0 0,0 1 0 0 0,0 1 0 0 0,1-1 0 0 0,0 0-1 0 0,1 1 1 0 0,0 0 0 0 0,0 0 0 0 0,1 0 0 0 0,1 0 0 0 0,-1 0 0 0 0,2 1 0 0 0,-1-1 0 0 0,2 13 0 0 0,3-10-118 0 0,1 0 1 0 0,0-1-1 0 0,1 1 1 0 0,0-1-1 0 0,0-1 0 0 0,2 1 1 0 0,16 20-1 0 0,-24-32 56 0 0,1 0 1 0 0,0 1-1 0 0,-1-1 0 0 0,1 0 1 0 0,0 0-1 0 0,-1 1 0 0 0,1-1 0 0 0,0 0 1 0 0,0 0-1 0 0,-1 0 0 0 0,1 0 0 0 0,0 0 1 0 0,0 0-1 0 0,-1 0 0 0 0,1 0 0 0 0,0 0 1 0 0,-1 0-1 0 0,1 0 0 0 0,0-1 1 0 0,0 1-1 0 0,-1 0 0 0 0,1-1 0 0 0,-1 1 1 0 0,1 0-1 0 0,0-1 0 0 0,-1 1 0 0 0,1 0 1 0 0,-1-1-1 0 0,1 1 0 0 0,0-1 0 0 0,0 0 1 0 0,24-21-193 0 0,-18 15 6 0 0,-4 5 119 0 0,5-6-145 0 0,1 0 1 0 0,0 1-1 0 0,1 0 1 0 0,0 1-1 0 0,0 0 1 0 0,0 0-1 0 0,20-7 1 0 0,-22 15-3463 0 0,-7 7-3321 0 0</inkml:trace>
</inkml:ink>
</file>

<file path=ppt/ink/ink1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0:53.439"/>
    </inkml:context>
    <inkml:brush xml:id="br0">
      <inkml:brushProperty name="width" value="0.05" units="cm"/>
      <inkml:brushProperty name="height" value="0.05" units="cm"/>
      <inkml:brushProperty name="color" value="#008C3A"/>
    </inkml:brush>
  </inkml:definitions>
  <inkml:trace contextRef="#ctx0" brushRef="#br0">146 35 3708 0 0,'0'-1'335'0'0,"1"1"0"0"0,-1-1-1 0 0,1 0 1 0 0,-1 1-1 0 0,1-1 1 0 0,-1 0 0 0 0,1 0-1 0 0,-1 0 1 0 0,0 1-1 0 0,1-1 1 0 0,-1 0 0 0 0,0 0-1 0 0,0 0 1 0 0,0 0-1 0 0,0 0 1 0 0,0 1 0 0 0,0-1-1 0 0,0 0 1 0 0,0 0-1 0 0,0 0 1 0 0,0-1 0 0 0,-13-10 2683 0 0,11 11-2942 0 0,0 1 1 0 0,0-1 0 0 0,0 1-1 0 0,0-1 1 0 0,0 1 0 0 0,0 0-1 0 0,0 0 1 0 0,0 0 0 0 0,0 0-1 0 0,0 0 1 0 0,0 1 0 0 0,0-1-1 0 0,0 0 1 0 0,0 1-1 0 0,0-1 1 0 0,0 1 0 0 0,0 0-1 0 0,0 0 1 0 0,-2 1 0 0 0,-11 10 789 0 0,1-1 0 0 0,-22 25 0 0 0,33-33-792 0 0,0 0 0 0 0,1 0-1 0 0,-1 0 1 0 0,1 0 0 0 0,0 0 0 0 0,-1 0-1 0 0,2 1 1 0 0,-1-1 0 0 0,0 1-1 0 0,1-1 1 0 0,-1 1 0 0 0,1 0-1 0 0,0-1 1 0 0,0 1 0 0 0,1 0-1 0 0,-1 0 1 0 0,1 0 0 0 0,0 0-1 0 0,0 6 1 0 0,1-8-61 0 0,0-1 0 0 0,-1 1-1 0 0,1-1 1 0 0,0 1 0 0 0,0-1 0 0 0,0 1 0 0 0,0-1-1 0 0,0 1 1 0 0,0-1 0 0 0,1 0 0 0 0,-1 0-1 0 0,0 0 1 0 0,1 0 0 0 0,-1 0 0 0 0,1 0 0 0 0,-1 0-1 0 0,1 0 1 0 0,-1 0 0 0 0,1-1 0 0 0,-1 1-1 0 0,1-1 1 0 0,0 1 0 0 0,-1-1 0 0 0,1 0 0 0 0,0 1-1 0 0,0-1 1 0 0,-1 0 0 0 0,1 0 0 0 0,0 0-1 0 0,0 0 1 0 0,-1-1 0 0 0,1 1 0 0 0,0 0 0 0 0,-1-1-1 0 0,1 1 1 0 0,0-1 0 0 0,1-1 0 0 0,5 0-67 0 0,0-1 0 0 0,0 0 0 0 0,0-1 0 0 0,-1 0 0 0 0,15-9-1 0 0,-13 5-142 0 0,0 0 0 0 0,0 0 0 0 0,0-1 0 0 0,-1 0-1 0 0,-1 0 1 0 0,0-1 0 0 0,0 0 0 0 0,9-18 0 0 0,-14 19 249 0 0,-12 25 375 0 0,-12 31 666 0 0,6 0-3 0 0,1 0 1 0 0,-14 92-1 0 0,26-122-1000 0 0,2-13-94 0 0,0 0 0 0 0,0 0 0 0 0,1 0 1 0 0,-1 0-1 0 0,1 1 0 0 0,0-1 0 0 0,1 0 0 0 0,0 5 0 0 0,-1-9 2 0 0,0 1-1 0 0,0-1 0 0 0,0 1 1 0 0,1-1-1 0 0,-1 1 1 0 0,0-1-1 0 0,1 1 0 0 0,-1-1 1 0 0,0 1-1 0 0,1-1 0 0 0,-1 0 1 0 0,1 1-1 0 0,-1-1 1 0 0,0 0-1 0 0,1 1 0 0 0,-1-1 1 0 0,1 0-1 0 0,-1 1 1 0 0,1-1-1 0 0,-1 0 0 0 0,1 0 1 0 0,-1 0-1 0 0,1 1 0 0 0,1-1 1 0 0,23-6-12 0 0,-15 1-187 0 0,0-1-1 0 0,-1 0 0 0 0,16-13 0 0 0,-5 3-4879 0 0,-17 12 2945 0 0</inkml:trace>
</inkml:ink>
</file>

<file path=ppt/ink/ink1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0:55.286"/>
    </inkml:context>
    <inkml:brush xml:id="br0">
      <inkml:brushProperty name="width" value="0.05" units="cm"/>
      <inkml:brushProperty name="height" value="0.05" units="cm"/>
      <inkml:brushProperty name="color" value="#008C3A"/>
    </inkml:brush>
  </inkml:definitions>
  <inkml:trace contextRef="#ctx0" brushRef="#br0">24 18 2252 0 0,'8'-10'7202'0'0,"-1"3"-2043"0"0,-9 25-3173 0 0,-33 157 3324 0 0,34-170-5246 0 0,1-1-1 0 0,-1 1 1 0 0,1 0 0 0 0,0-1 0 0 0,1 1 0 0 0,-1 0 0 0 0,1-1 0 0 0,0 1 0 0 0,0-1 0 0 0,2 7 0 0 0,-2-10-57 0 0,-1 0 1 0 0,1 0 0 0 0,-1 0 0 0 0,1 0 0 0 0,0 0 0 0 0,-1 0 0 0 0,1 0 0 0 0,0 0-1 0 0,0-1 1 0 0,-1 1 0 0 0,1 0 0 0 0,0 0 0 0 0,0-1 0 0 0,0 1 0 0 0,0-1-1 0 0,0 1 1 0 0,0-1 0 0 0,0 1 0 0 0,0-1 0 0 0,0 0 0 0 0,0 1 0 0 0,0-1 0 0 0,1 0-1 0 0,-1 0 1 0 0,0 0 0 0 0,0 0 0 0 0,0 0 0 0 0,0 0 0 0 0,0 0 0 0 0,0 0 0 0 0,1 0-1 0 0,-1 0 1 0 0,0-1 0 0 0,0 1 0 0 0,0 0 0 0 0,0-1 0 0 0,0 1 0 0 0,0-1 0 0 0,0 1-1 0 0,0-1 1 0 0,0 0 0 0 0,0 1 0 0 0,0-1 0 0 0,-1 0 0 0 0,1 0 0 0 0,1-1-1 0 0,7-4-137 0 0,0 1 0 0 0,0-1 0 0 0,0 2 0 0 0,1-1-1 0 0,0 1 1 0 0,0 0 0 0 0,0 1 0 0 0,11-2-1 0 0,-19 5-75 0 0,-1 0 128 0 0,-1 0 0 0 0,1 0-1 0 0,-1 0 1 0 0,1 1 0 0 0,-1-1 0 0 0,1 0 0 0 0,-1 0 0 0 0,1 0 0 0 0,0 1 0 0 0,-1-1 0 0 0,1 0 0 0 0,-1 1 0 0 0,1-1 0 0 0,-1 0 0 0 0,0 1 0 0 0,1-1 0 0 0,-1 1 0 0 0,1-1-1 0 0,-1 0 1 0 0,0 1 0 0 0,1-1 0 0 0,-1 1 0 0 0,0-1 0 0 0,1 1 0 0 0,-1-1 0 0 0,0 1 0 0 0,0 0 0 0 0,0-1 0 0 0,1 2 0 0 0,3 5-3551 0 0</inkml:trace>
</inkml:ink>
</file>

<file path=ppt/ink/ink1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0:55.754"/>
    </inkml:context>
    <inkml:brush xml:id="br0">
      <inkml:brushProperty name="width" value="0.05" units="cm"/>
      <inkml:brushProperty name="height" value="0.05" units="cm"/>
      <inkml:brushProperty name="color" value="#008C3A"/>
    </inkml:brush>
  </inkml:definitions>
  <inkml:trace contextRef="#ctx0" brushRef="#br0">48 1 560 0 0,'1'1'17202'0'0,"0"37"-13470"0"0,-3 56-3348 0 0,-38 241 952 0 0,39-254-2223 0 0,-6-87-5191 0 0</inkml:trace>
</inkml:ink>
</file>

<file path=ppt/ink/ink1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00.5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48 1172 0 0,'44'-33'9773'0'0,"-24"28"-9389"0"0,-1 2 0 0 0,1 0 0 0 0,0 1 1 0 0,0 1-1 0 0,0 0 0 0 0,33 5 0 0 0,8-2 29 0 0,275 15-207 0 0,-110-11-170 0 0,-18 15-72 0 0,-168-19-18 0 0,46 8 1 0 0,-45-5 154 0 0,47 1 0 0 0,52-6 155 0 0,-169 0-777 0 0,-29 1-2600 0 0,34-1-206 0 0,135-1-4308 0 0</inkml:trace>
</inkml:ink>
</file>

<file path=ppt/ink/ink1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02.26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1 716 0 0,'32'4'7258'0'0,"-25"1"-6934"0"0,0 0 0 0 0,0-1 0 0 0,1 0-1 0 0,-1 0 1 0 0,1-1 0 0 0,0 0 0 0 0,0 0 0 0 0,0-1-1 0 0,1 0 1 0 0,-1 0 0 0 0,12 0 0 0 0,17 1 85 0 0,49-4 0 0 0,-38 0-349 0 0,73-3 230 0 0,-66 0-282 0 0,-1 3 0 0 0,61 6 1 0 0,-38 1 141 0 0,0-3 1 0 0,81-8 0 0 0,10 0-171 0 0,-75 3 78 0 0,114-15 0 0 0,-154 11-171 0 0,101 3-1 0 0,-94 3 579 0 0,-84-1-1678 0 0,-76 9-2789 0 0,215-15-4622 0 0</inkml:trace>
</inkml:ink>
</file>

<file path=ppt/ink/ink1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36.423"/>
    </inkml:context>
    <inkml:brush xml:id="br0">
      <inkml:brushProperty name="width" value="0.05" units="cm"/>
      <inkml:brushProperty name="height" value="0.05" units="cm"/>
    </inkml:brush>
  </inkml:definitions>
  <inkml:trace contextRef="#ctx0" brushRef="#br0">15 49 1148 0 0,'-3'-6'11054'0'0,"3"6"-10983"0"0,0-1 1 0 0,0 1-1 0 0,0 0 1 0 0,0-1-1 0 0,-1 1 0 0 0,1 0 1 0 0,0 0-1 0 0,0-1 1 0 0,0 1-1 0 0,0 0 1 0 0,1-1-1 0 0,-1 1 0 0 0,0 0 1 0 0,0 0-1 0 0,0-1 1 0 0,0 1-1 0 0,0 0 1 0 0,0-1-1 0 0,0 1 0 0 0,0 0 1 0 0,1 0-1 0 0,-1 0 1 0 0,0-1-1 0 0,0 1 1 0 0,0 0-1 0 0,0 0 0 0 0,1-1 1 0 0,-1 1-1 0 0,0 0 1 0 0,0 0-1 0 0,1 0 1 0 0,-1 0-1 0 0,0-1 0 0 0,0 1 1 0 0,1 0-1 0 0,-1 0 1 0 0,0 0-1 0 0,1 0 1 0 0,-1 0-1 0 0,0 0 0 0 0,0 0 1 0 0,1 0-1 0 0,-1 0 1 0 0,1 0-1 0 0,53-21 2619 0 0,-53 21-2698 0 0,36 2 682 0 0,-33-2-672 0 0,36 0 161 0 0,-39 0-154 0 0,26 3-281 0 0,-25-2 279 0 0,0 0-1 0 0,0 0 0 0 0,0 0 0 0 0,0 0 0 0 0,1-1 0 0 0,-1 1 0 0 0,0-1 1 0 0,0 1-1 0 0,1-1 0 0 0,-1 0 0 0 0,0 0 0 0 0,1 0 0 0 0,2-1 0 0 0,-4 1 26 0 0,0 0-58 0 0,40 8-270 0 0,-15-5 156 0 0,-26-3 147 0 0,1 0-1 0 0,0 0 1 0 0,-1 0 0 0 0,1 0-1 0 0,0 1 1 0 0,-1-1 0 0 0,1 0-1 0 0,0 0 1 0 0,-1 0 0 0 0,1-1-1 0 0,0 1 1 0 0,-1 0-1 0 0,1 0 1 0 0,0 0 0 0 0,-1 0-1 0 0,1-1 1 0 0,0 1 0 0 0,-1 0-1 0 0,1-1 1 0 0,0 1-1 0 0,-1 0 1 0 0,1-1 0 0 0,-1 1-1 0 0,1-1 1 0 0,-1 1 0 0 0,1-1-1 0 0,-1 1 1 0 0,1-1-1 0 0,-1 1 1 0 0,0-1 0 0 0,1-1-1 0 0,-1 2-10 0 0,15-10-218 0 0,-252 10 1908 0 0,192-3-1917 0 0,45 3 228 0 0,51 0 37 0 0,-4 5 167 0 0,-37-3-169 0 0,1 0-1 0 0,0-1 1 0 0,0 0-1 0 0,0-1 1 0 0,0 0-1 0 0,0-1 1 0 0,13-2-1 0 0,-1-3-307 0 0,-45 8 262 0 0,-9 1-28 0 0,24-2 86 0 0,1 0 0 0 0,0 0 0 0 0,-1-1-1 0 0,1 0 1 0 0,-11-1 0 0 0,-2-5 23 0 0,14 4-106 0 0,-1 1-1 0 0,1-1 1 0 0,-1 1 0 0 0,0 0-1 0 0,0 0 1 0 0,-6 1 0 0 0,-73 0 147 0 0,84 0-119 0 0,0 0-20 0 0,-4 0-54 0 0,12-2 77 0 0,5 0 7 0 0,1 1 1 0 0,0 0 0 0 0,0 1 0 0 0,0 0 0 0 0,0 1 0 0 0,-1 0 0 0 0,1 1 0 0 0,24 7 0 0 0,-6-4 21 0 0,-19-4 26 0 0,-18-3 208 0 0,-6 1-286 0 0,1 0 0 0 0,0 0 0 0 0,-1 1 0 0 0,-19 3 0 0 0,-9-1 204 0 0,39-2-127 0 0,-2-1-67 0 0,1 1 0 0 0,-1-1 0 0 0,1 0 0 0 0,-1 1 0 0 0,0-1 0 0 0,1 1 0 0 0,-1 0 0 0 0,0 0 0 0 0,1 0-1 0 0,-1 0 1 0 0,0 0 0 0 0,1 1 0 0 0,-4 0 0 0 0,-12 1 225 0 0,17-2-153 0 0,-4 0-46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8T01:23:42.414"/>
    </inkml:context>
    <inkml:brush xml:id="br0">
      <inkml:brushProperty name="width" value="0.05" units="cm"/>
      <inkml:brushProperty name="height" value="0.05" units="cm"/>
      <inkml:brushProperty name="color" value="#66CC00"/>
    </inkml:brush>
  </inkml:definitions>
  <inkml:trace contextRef="#ctx0" brushRef="#br0">1289 0 18962,'-1288'0'0</inkml:trace>
</inkml:ink>
</file>

<file path=ppt/ink/ink1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38.506"/>
    </inkml:context>
    <inkml:brush xml:id="br0">
      <inkml:brushProperty name="width" value="0.05" units="cm"/>
      <inkml:brushProperty name="height" value="0.05" units="cm"/>
    </inkml:brush>
  </inkml:definitions>
  <inkml:trace contextRef="#ctx0" brushRef="#br0">1 28 52 0 0,'0'0'14005'0'0,"31"-8"-11383"0"0,2 7-1984 0 0,1-3 0 0 0,49-10 0 0 0,-37 14-762 0 0,-11 2 167 0 0,-20 0-54 0 0,0 0 0 0 0,0 2 0 0 0,0-1 0 0 0,25 11 0 0 0,-40-14 7 0 0,22 4 13 0 0,32 2-417 0 0,-48-6 472 0 0,17 2 89 0 0,-23-2-153 0 0,1 0 1 0 0,-1 0-1 0 0,1 0 0 0 0,-1 0 0 0 0,1 0 0 0 0,-1 0 0 0 0,1 0 0 0 0,-1 0 0 0 0,1 0 0 0 0,-1-1 0 0 0,1 1 1 0 0,-1 0-1 0 0,1 0 0 0 0,-1 0 0 0 0,1-1 0 0 0,-1 1 0 0 0,0 0 0 0 0,1 0 0 0 0,-1-1 0 0 0,1 1 1 0 0,-1 0-1 0 0,0-1 0 0 0,1 1 0 0 0,-1-1 0 0 0,0 1 0 0 0,1 0 0 0 0,-1-1 0 0 0,0 1 0 0 0,0-1 1 0 0,1 1-1 0 0,-1-1 0 0 0,0 1 0 0 0,0-2 0 0 0,0 2-235 0 0,-3 0-784 0 0</inkml:trace>
</inkml:ink>
</file>

<file path=ppt/ink/ink1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39.843"/>
    </inkml:context>
    <inkml:brush xml:id="br0">
      <inkml:brushProperty name="width" value="0.05" units="cm"/>
      <inkml:brushProperty name="height" value="0.05" units="cm"/>
    </inkml:brush>
  </inkml:definitions>
  <inkml:trace contextRef="#ctx0" brushRef="#br0">49 1 1412 0 0,'-2'2'8151'0'0,"-3"5"-4556"0"0,-6 13-1308 0 0,11 136 2567 0 0,-9-107-4485 0 0,4 80 678 0 0,-9-73-952 0 0,14 9 193 0 0,5-3 45 0 0,-5-62-307 0 0,-7 16 36 0 0,9-33-14864 0 0,-2 3 7085 0 0</inkml:trace>
</inkml:ink>
</file>

<file path=ppt/ink/ink1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42.311"/>
    </inkml:context>
    <inkml:brush xml:id="br0">
      <inkml:brushProperty name="width" value="0.05" units="cm"/>
      <inkml:brushProperty name="height" value="0.05" units="cm"/>
    </inkml:brush>
  </inkml:definitions>
  <inkml:trace contextRef="#ctx0" brushRef="#br0">150 18 1616 0 0,'-9'-3'14118'0'0,"-26"-7"-12250"0"0,25 8-1827 0 0,-1 1 0 0 0,1 0 1 0 0,-1 1-1 0 0,1 0 0 0 0,-13 2 1 0 0,-7-1-277 0 0,44 0 502 0 0,0 1 0 0 0,1 0 0 0 0,21 7 0 0 0,-21-5-30 0 0,1 0 1 0 0,-1-1-1 0 0,27 1 0 0 0,21 8-915 0 0,-63-12 188 0 0</inkml:trace>
</inkml:ink>
</file>

<file path=ppt/ink/ink1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46.188"/>
    </inkml:context>
    <inkml:brush xml:id="br0">
      <inkml:brushProperty name="width" value="0.05" units="cm"/>
      <inkml:brushProperty name="height" value="0.05" units="cm"/>
    </inkml:brush>
  </inkml:definitions>
  <inkml:trace contextRef="#ctx0" brushRef="#br0">50 33 3392 0 0,'4'-8'9630'0'0,"0"-4"-5228"0"0,0 0-2804 0 0,1 30-840 0 0,-1 28-194 0 0,-3 0-1 0 0,-2 0 0 0 0,-2-1 1 0 0,-9 53-1 0 0,6-55-486 0 0,-8 130 7 0 0,7-133-127 0 0,-3-26-3679 0 0,10-14 3379 0 0,-1 0-1 0 0,0 0 1 0 0,1 0-1 0 0,-1 0 1 0 0,1 0-1 0 0,-1 0 1 0 0,1 0-1 0 0,-1 0 1 0 0,1 0-1 0 0,-1 0 1 0 0,0 0-1 0 0,1-1 1 0 0,-1 1-1 0 0,1 0 1 0 0,-1 0-1 0 0,1-1 1 0 0,-1 1-1 0 0,1 0 1 0 0,0-1-1 0 0,-1 1 1 0 0,1 0-1 0 0,-1-1 1 0 0,1 1-1 0 0,0-1 1 0 0,-1 1-1 0 0,1-1 1 0 0,0 1-1 0 0,-1-1 1 0 0,1 1-1 0 0,0-1 1 0 0,0 0-1 0 0,-5-7-6829 0 0</inkml:trace>
</inkml:ink>
</file>

<file path=ppt/ink/ink1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46.964"/>
    </inkml:context>
    <inkml:brush xml:id="br0">
      <inkml:brushProperty name="width" value="0.05" units="cm"/>
      <inkml:brushProperty name="height" value="0.05" units="cm"/>
    </inkml:brush>
  </inkml:definitions>
  <inkml:trace contextRef="#ctx0" brushRef="#br0">0 70 260 0 0,'0'0'10904'0'0,"2"-5"-7050"0"0,6-13-1636 0 0,-4 15-2070 0 0,-1 0 1 0 0,1 1-1 0 0,-1 0 0 0 0,1-1 0 0 0,0 1 0 0 0,0 1 1 0 0,0-1-1 0 0,0 1 0 0 0,0-1 0 0 0,0 1 0 0 0,0 0 1 0 0,1 1-1 0 0,5-1 0 0 0,73-5 658 0 0,-56 4-175 0 0,35-2-296 0 0,162-6-922 0 0,-223 10 280 0 0,2 0-82 0 0</inkml:trace>
</inkml:ink>
</file>

<file path=ppt/ink/ink1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48.301"/>
    </inkml:context>
    <inkml:brush xml:id="br0">
      <inkml:brushProperty name="width" value="0.05" units="cm"/>
      <inkml:brushProperty name="height" value="0.05" units="cm"/>
    </inkml:brush>
  </inkml:definitions>
  <inkml:trace contextRef="#ctx0" brushRef="#br0">42 1 1240 0 0,'1'62'9215'0'0,"2"-1"-3925"0"0,0-11-3540 0 0,-1 0-1 0 0,-11 94 1 0 0,-22 20-907 0 0,29-156-774 0 0,-4 17-209 0 0,4-42-894 0 0,3 9 926 0 0,1 1 0 0 0,0-1 0 0 0,0 1 1 0 0,0 0-1 0 0,1 0 0 0 0,0 0 0 0 0,1 1 0 0 0,-1-1 1 0 0,1 1-1 0 0,1-1 0 0 0,-1 1 0 0 0,1 1 0 0 0,0-1 1 0 0,0 1-1 0 0,1-1 0 0 0,-1 2 0 0 0,1-1 0 0 0,13-7 1 0 0,-16 11 165 0 0,0-1 0 0 0,0 2 0 0 0,0-1 0 0 0,0 0 0 0 0,0 1 0 0 0,0-1 0 0 0,0 1 0 0 0,0 0 0 0 0,0 0 0 0 0,0 0-1 0 0,0 0 1 0 0,0 1 0 0 0,0-1 0 0 0,0 1 0 0 0,0 0 0 0 0,0 0 0 0 0,0 0 0 0 0,0 0 0 0 0,0 0 0 0 0,0 1 0 0 0,-1-1 0 0 0,1 1 0 0 0,-1 0 0 0 0,1 0 0 0 0,-1 0 0 0 0,1 0 0 0 0,-1 0 0 0 0,0 0 0 0 0,0 1 0 0 0,0-1 0 0 0,-1 1 0 0 0,3 3 0 0 0,6 11 220 0 0,-1-1-1 0 0,-1 1 0 0 0,-1 0 1 0 0,7 22-1 0 0,-8-21-288 0 0,-2-4 120 0 0,-4-12-115 0 0,0 0 0 0 0,0 0 1 0 0,0 0-1 0 0,1 0 0 0 0,-1-1 1 0 0,1 1-1 0 0,-1 0 0 0 0,1 0 1 0 0,0 0-1 0 0,0-1 0 0 0,-1 1 0 0 0,1 0 1 0 0,0-1-1 0 0,0 1 0 0 0,1-1 1 0 0,-1 1-1 0 0,0-1 0 0 0,1 0 0 0 0,-1 1 1 0 0,2 0-1 0 0,8-25-4991 0 0,-8 14-916 0 0,-3-7-3151 0 0</inkml:trace>
</inkml:ink>
</file>

<file path=ppt/ink/ink1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49.043"/>
    </inkml:context>
    <inkml:brush xml:id="br0">
      <inkml:brushProperty name="width" value="0.05" units="cm"/>
      <inkml:brushProperty name="height" value="0.05" units="cm"/>
    </inkml:brush>
  </inkml:definitions>
  <inkml:trace contextRef="#ctx0" brushRef="#br0">1 74 1968 0 0,'3'1'8932'0'0,"3"0"-4350"0"0,36 8-960 0 0,-37-8-3527 0 0,0 0 0 0 0,0-1 0 0 0,0 1 0 0 0,0-1-1 0 0,0 0 1 0 0,0-1 0 0 0,0 1 0 0 0,0-1-1 0 0,0 0 1 0 0,0 0 0 0 0,0-1 0 0 0,0 0-1 0 0,0 1 1 0 0,0-2 0 0 0,-1 1 0 0 0,1 0 0 0 0,-1-1-1 0 0,0 0 1 0 0,6-5 0 0 0,-9 7-116 0 0,-1 0 1 0 0,1 0-1 0 0,-1 0 0 0 0,0 0 1 0 0,1-1-1 0 0,-1 1 0 0 0,0 0 1 0 0,0 0-1 0 0,0 0 0 0 0,0-1 1 0 0,0 1-1 0 0,0 0 0 0 0,0 0 1 0 0,0-1-1 0 0,0 1 0 0 0,-1 0 1 0 0,1 0-1 0 0,0 0 0 0 0,-1 0 1 0 0,1 0-1 0 0,-1-1 0 0 0,0 1 0 0 0,1 0 1 0 0,-1 0-1 0 0,0 0 0 0 0,1 0 1 0 0,-1 1-1 0 0,0-1 0 0 0,0 0 1 0 0,0 0-1 0 0,0 0 0 0 0,0 1 1 0 0,0-1-1 0 0,0 0 0 0 0,0 1 1 0 0,0-1-1 0 0,0 1 0 0 0,-2-1 1 0 0,-1-2 7 0 0,0 1 0 0 0,0-1 0 0 0,0 1 1 0 0,-1 0-1 0 0,1 1 0 0 0,-1-1 0 0 0,0 1 0 0 0,-5-1 1 0 0,6 2 50 0 0,1 1 0 0 0,0 0 1 0 0,0-1-1 0 0,0 2 0 0 0,0-1 1 0 0,0 0-1 0 0,0 0 1 0 0,0 1-1 0 0,0 0 0 0 0,1 0 1 0 0,-1 0-1 0 0,0 0 1 0 0,1 0-1 0 0,0 0 0 0 0,-1 0 1 0 0,1 1-1 0 0,0-1 1 0 0,0 1-1 0 0,1 0 0 0 0,-1-1 1 0 0,0 1-1 0 0,1 0 1 0 0,0 0-1 0 0,0 0 0 0 0,-1 0 1 0 0,2 0-1 0 0,-1 1 1 0 0,0 2-1 0 0,-3 10 111 0 0,1-1 1 0 0,0 1-1 0 0,1-1 0 0 0,0 22 1 0 0,2-31-151 0 0,0-1 1 0 0,0 1-1 0 0,1-1 1 0 0,-1 1 0 0 0,1 0-1 0 0,0-1 1 0 0,1 1-1 0 0,-1-1 1 0 0,1 0 0 0 0,4 8-1 0 0,-5-11-3 0 0,0-1 0 0 0,0 0 0 0 0,1 0 0 0 0,-1 1-1 0 0,1-1 1 0 0,-1 0 0 0 0,1 0 0 0 0,0 0 0 0 0,-1 0-1 0 0,1-1 1 0 0,0 1 0 0 0,0 0 0 0 0,0-1 0 0 0,-1 1-1 0 0,1-1 1 0 0,0 0 0 0 0,0 1 0 0 0,0-1 0 0 0,0 0-1 0 0,0 0 1 0 0,0 0 0 0 0,-1 0 0 0 0,1-1 0 0 0,0 1 0 0 0,0 0-1 0 0,0-1 1 0 0,0 0 0 0 0,-1 1 0 0 0,1-1 0 0 0,0 0-1 0 0,0 0 1 0 0,2-2 0 0 0,22-10-280 0 0,10-5-484 0 0,-12 13-8938 0 0</inkml:trace>
</inkml:ink>
</file>

<file path=ppt/ink/ink1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50.550"/>
    </inkml:context>
    <inkml:brush xml:id="br0">
      <inkml:brushProperty name="width" value="0.05" units="cm"/>
      <inkml:brushProperty name="height" value="0.05" units="cm"/>
    </inkml:brush>
  </inkml:definitions>
  <inkml:trace contextRef="#ctx0" brushRef="#br0">209 36 1552 0 0,'6'-6'9846'0'0,"-3"-2"-5019"0"0,-2 7-4746 0 0,-1 0 0 0 0,0 1 1 0 0,0-1-1 0 0,0 1 0 0 0,0-1 0 0 0,0 0 1 0 0,0 1-1 0 0,0-1 0 0 0,0 0 0 0 0,0 1 1 0 0,0-1-1 0 0,0 0 0 0 0,0 1 0 0 0,0-1 1 0 0,0 0-1 0 0,0 1 0 0 0,-1-1 0 0 0,1 1 1 0 0,0-1-1 0 0,-1 0 0 0 0,1 1 0 0 0,0-1 1 0 0,-1 1-1 0 0,1-1 0 0 0,-1 1 0 0 0,1-1 1 0 0,0 1-1 0 0,-1-1 0 0 0,1 1 0 0 0,-1 0 1 0 0,0-1-1 0 0,1 1 0 0 0,-1 0 0 0 0,1-1 1 0 0,-1 1-1 0 0,1 0 0 0 0,-1 0 0 0 0,0-1 1 0 0,1 1-1 0 0,-1 0 0 0 0,0 0 0 0 0,1 0 1 0 0,-1 0-1 0 0,-1 0 0 0 0,-14 2-114 0 0,0 2 0 0 0,-1 0 0 0 0,2 0 1 0 0,-1 1-1 0 0,0 1 0 0 0,1 1 0 0 0,1 0 0 0 0,-1 1 0 0 0,1 1 0 0 0,-21 16 0 0 0,34-25 19 0 0,0 1 0 0 0,0 0 0 0 0,0-1 0 0 0,0 1 1 0 0,1 0-1 0 0,-1 0 0 0 0,0 0 0 0 0,0-1 0 0 0,1 1 0 0 0,-1 0 0 0 0,0 0 0 0 0,1 0 0 0 0,-1 0 0 0 0,1 0 0 0 0,-1 0 0 0 0,1 1 1 0 0,-1-1-1 0 0,1 0 0 0 0,0 0 0 0 0,0 0 0 0 0,0 0 0 0 0,-1 0 0 0 0,1 1 0 0 0,0-1 0 0 0,0 0 0 0 0,1 0 0 0 0,-1 0 0 0 0,0 0 1 0 0,1 2-1 0 0,0 0 5 0 0,1 0 1 0 0,-1 0-1 0 0,1 0 0 0 0,0 0 1 0 0,0-1-1 0 0,0 1 1 0 0,1-1-1 0 0,-1 1 1 0 0,0-1-1 0 0,5 3 1 0 0,8 6 45 0 0,1-1 0 0 0,31 15 0 0 0,-44-24-40 0 0,25 10 84 0 0,-22-9-80 0 0,0 0 0 0 0,-1 0 0 0 0,1 0-1 0 0,-1 1 1 0 0,1 0 0 0 0,-1 0-1 0 0,0 0 1 0 0,9 8 0 0 0,-14-10 2 0 0,1 0 0 0 0,-1 0 0 0 0,0 0 1 0 0,1 0-1 0 0,-1 0 0 0 0,0 0 0 0 0,0 0 0 0 0,0 0 1 0 0,0 0-1 0 0,0 0 0 0 0,0 0 0 0 0,0 0 0 0 0,0 0 1 0 0,0 0-1 0 0,0 0 0 0 0,0 0 0 0 0,-1 0 0 0 0,1 0 1 0 0,0 0-1 0 0,-1 0 0 0 0,1 0 0 0 0,-1 0 0 0 0,1 0 1 0 0,-2 1-1 0 0,-16 24 105 0 0,12-18-96 0 0,0-1 63 0 0,0 0 1 0 0,0 0-1 0 0,-1 0 1 0 0,1-1-1 0 0,-9 6 1 0 0,13-11-66 0 0,0 1 1 0 0,0-1 0 0 0,1 0-1 0 0,-1 0 1 0 0,0 0 0 0 0,0-1-1 0 0,0 1 1 0 0,0 0-1 0 0,-1-1 1 0 0,1 1 0 0 0,0-1-1 0 0,-3 1 1 0 0,4-1-36 0 0,0-1-1 0 0,0 1 1 0 0,0 0-1 0 0,0 0 1 0 0,0-1-1 0 0,0 1 1 0 0,0-1-1 0 0,0 1 1 0 0,1-1-1 0 0,-1 1 1 0 0,0-1-1 0 0,0 1 0 0 0,0-1 1 0 0,0 0-1 0 0,1 1 1 0 0,-1-1-1 0 0,0 0 1 0 0,1 0-1 0 0,-1 0 1 0 0,0 0-1 0 0,1 1 1 0 0,-1-1-1 0 0,1 0 1 0 0,-1 0-1 0 0,1 0 1 0 0,-1-2-1 0 0,-9-28-2176 0 0,7 10-2262 0 0</inkml:trace>
</inkml:ink>
</file>

<file path=ppt/ink/ink1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51.109"/>
    </inkml:context>
    <inkml:brush xml:id="br0">
      <inkml:brushProperty name="width" value="0.05" units="cm"/>
      <inkml:brushProperty name="height" value="0.05" units="cm"/>
    </inkml:brush>
  </inkml:definitions>
  <inkml:trace contextRef="#ctx0" brushRef="#br0">207 43 1264 0 0,'-5'-10'7973'0'0,"-8"1"-4325"0"0,-18-5-2071 0 0,21 10-443 0 0,6 3-1028 0 0,-1 0-1 0 0,1 0 1 0 0,-1 0 0 0 0,0 0-1 0 0,1 1 1 0 0,-1 0 0 0 0,0 0-1 0 0,1 0 1 0 0,-1 0 0 0 0,1 1-1 0 0,-1 0 1 0 0,1 0-1 0 0,-1 0 1 0 0,1 0 0 0 0,-1 1-1 0 0,1-1 1 0 0,0 1 0 0 0,0 0-1 0 0,0 1 1 0 0,0-1 0 0 0,0 1-1 0 0,0 0 1 0 0,1 0 0 0 0,-6 5-1 0 0,6-6-51 0 0,0 1 0 0 0,0 0 1 0 0,0 1-1 0 0,1-1 0 0 0,-1 0 0 0 0,1 1 0 0 0,0 0 0 0 0,0-1 0 0 0,0 1 0 0 0,0 0 0 0 0,0 0 0 0 0,1 0 0 0 0,0 0 1 0 0,0 0-1 0 0,0 0 0 0 0,0 1 0 0 0,1-1 0 0 0,0 0 0 0 0,0 0 0 0 0,0 1 0 0 0,0-1 0 0 0,0 0 0 0 0,1 0 1 0 0,0 1-1 0 0,0-1 0 0 0,2 6 0 0 0,0-5-46 0 0,-1-1 0 0 0,1 1-1 0 0,0-1 1 0 0,1 0 0 0 0,-1 0 0 0 0,1-1 0 0 0,-1 1 0 0 0,1-1 0 0 0,0 1-1 0 0,0-1 1 0 0,1 0 0 0 0,-1-1 0 0 0,1 1 0 0 0,-1-1 0 0 0,1 0 0 0 0,9 3-1 0 0,0-1-314 0 0,-1-1-1 0 0,1 0 0 0 0,0-1 0 0 0,0-1 1 0 0,16 0-1 0 0,-22 0-1885 0 0</inkml:trace>
</inkml:ink>
</file>

<file path=ppt/ink/ink1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51.636"/>
    </inkml:context>
    <inkml:brush xml:id="br0">
      <inkml:brushProperty name="width" value="0.05" units="cm"/>
      <inkml:brushProperty name="height" value="0.05" units="cm"/>
    </inkml:brush>
  </inkml:definitions>
  <inkml:trace contextRef="#ctx0" brushRef="#br0">78 30 2480 0 0,'2'-2'1744'0'0,"-2"1"-1309"0"0,1 1 1 0 0,-1-1 0 0 0,0 1 0 0 0,1-1 0 0 0,-1 1 0 0 0,0-1 0 0 0,1 0-1 0 0,-1 1 1 0 0,0-1 0 0 0,0 0 0 0 0,0 1 0 0 0,0-1 0 0 0,0 1 0 0 0,0-1-1 0 0,0 0 1 0 0,0 1 0 0 0,0-1 0 0 0,0 0 0 0 0,0 1 0 0 0,0-1 0 0 0,0 0-1 0 0,-1 1 1 0 0,1-1 0 0 0,-1 0 0 0 0,-16-9 2974 0 0,15 10-3387 0 0,-1-1 0 0 0,1 1-1 0 0,0 0 1 0 0,-1 0 0 0 0,1 0 0 0 0,0 0 0 0 0,-1 0-1 0 0,1 0 1 0 0,0 1 0 0 0,-1-1 0 0 0,1 1 0 0 0,0-1-1 0 0,0 1 1 0 0,-1 0 0 0 0,1 0 0 0 0,0 0 0 0 0,-4 3-1 0 0,5-3-7 0 0,-1 1 0 0 0,0-1 0 0 0,1 1 0 0 0,-1 0 0 0 0,1 0 0 0 0,0 0 0 0 0,-1 0 0 0 0,1 0 0 0 0,0 0 0 0 0,0 0 0 0 0,0 0 0 0 0,1 0 0 0 0,-1 0 0 0 0,0 1 0 0 0,1-1 0 0 0,0 0 0 0 0,-1 1 0 0 0,1-1-1 0 0,0 0 1 0 0,0 0 0 0 0,0 1 0 0 0,1 3 0 0 0,0-4-1 0 0,0-1 0 0 0,0 1 0 0 0,1 0 0 0 0,-1-1 0 0 0,0 1 0 0 0,1-1 0 0 0,0 1 0 0 0,-1-1 0 0 0,1 0 0 0 0,0 1 0 0 0,-1-1 0 0 0,1 0 0 0 0,0 0 0 0 0,0 0 0 0 0,0-1 0 0 0,0 1 0 0 0,0 0 0 0 0,0-1 0 0 0,0 1 0 0 0,0-1 0 0 0,0 0 0 0 0,0 0 0 0 0,0 1 0 0 0,0-2 0 0 0,1 1 0 0 0,2 0 0 0 0,-3 0-9 0 0,-1-1 1 0 0,1 1-1 0 0,0 0 1 0 0,-1 0-1 0 0,1-1 1 0 0,0 1-1 0 0,-1-1 1 0 0,1 0-1 0 0,-1 1 1 0 0,1-1 0 0 0,-1 0-1 0 0,1 0 1 0 0,-1 0-1 0 0,1 0 1 0 0,1-2-1 0 0,18-11 34 0 0,-20 13-40 0 0,-1 1-23 0 0,0 10-308 0 0,-1-4 333 0 0,1-1 0 0 0,1 1 0 0 0,-1-1 0 0 0,1 0 1 0 0,-1 1-1 0 0,3 7 0 0 0,-2-11-17 0 0,0 0-1 0 0,0 0 1 0 0,0-1 0 0 0,1 1-1 0 0,-1 0 1 0 0,0 0 0 0 0,1 0 0 0 0,-1-1-1 0 0,1 1 1 0 0,-1-1 0 0 0,1 1-1 0 0,0-1 1 0 0,-1 0 0 0 0,1 0-1 0 0,0 0 1 0 0,0 0 0 0 0,0 0 0 0 0,0 0-1 0 0,0 0 1 0 0,5 1 0 0 0,18 0-2894 0 0,-10-12-6533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8T01:24:00.164"/>
    </inkml:context>
    <inkml:brush xml:id="br0">
      <inkml:brushProperty name="width" value="0.05" units="cm"/>
      <inkml:brushProperty name="height" value="0.05" units="cm"/>
      <inkml:brushProperty name="color" value="#66CC00"/>
    </inkml:brush>
  </inkml:definitions>
  <inkml:trace contextRef="#ctx0" brushRef="#br0">0 0 13753,'127'47'0,"28"-47"0,-282-47 0,-28 47 0</inkml:trace>
</inkml:ink>
</file>

<file path=ppt/ink/ink1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52.069"/>
    </inkml:context>
    <inkml:brush xml:id="br0">
      <inkml:brushProperty name="width" value="0.05" units="cm"/>
      <inkml:brushProperty name="height" value="0.05" units="cm"/>
    </inkml:brush>
  </inkml:definitions>
  <inkml:trace contextRef="#ctx0" brushRef="#br0">26 0 692 0 0,'0'0'9378'0'0,"-5"37"-3833"0"0,-5 103 59 0 0,5-107-5338 0 0,2 0 0 0 0,1 1 0 0 0,2-1 0 0 0,8 66 0 0 0,-8-98-334 0 0,0 1 0 0 0,0-1 0 0 0,0 1 0 0 0,0-1 0 0 0,1 0 0 0 0,-1 1 0 0 0,1-1 0 0 0,-1 0 1 0 0,1 1-1 0 0,0-1 0 0 0,-1 0 0 0 0,1 0 0 0 0,0 1 0 0 0,0-1 0 0 0,0 0 0 0 0,0 0 0 0 0,0 0 0 0 0,0 0 0 0 0,0 0 1 0 0,2 1-1 0 0,5-7-4919 0 0,-5-14-4118 0 0</inkml:trace>
</inkml:ink>
</file>

<file path=ppt/ink/ink1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52.739"/>
    </inkml:context>
    <inkml:brush xml:id="br0">
      <inkml:brushProperty name="width" value="0.05" units="cm"/>
      <inkml:brushProperty name="height" value="0.05" units="cm"/>
    </inkml:brush>
  </inkml:definitions>
  <inkml:trace contextRef="#ctx0" brushRef="#br0">1 61 196 0 0,'5'1'13251'0'0,"17"4"-10174"0"0,-18-2-2832 0 0,1-1 0 0 0,0 0 0 0 0,0 0 0 0 0,0 0 0 0 0,0 0 0 0 0,0 0 1 0 0,0-1-1 0 0,0 0 0 0 0,1 0 0 0 0,-1-1 0 0 0,0 0 0 0 0,1 0 1 0 0,6 0-1 0 0,4-2-177 0 0,-1-1 1 0 0,1-1-1 0 0,16-6 0 0 0,-31 10-78 0 0,1 0 0 0 0,-1-1 0 0 0,0 1 0 0 0,1-1 0 0 0,-1 1 0 0 0,0-1 0 0 0,0 1 0 0 0,1-1 0 0 0,-1 0 0 0 0,0 1 0 0 0,0-1 0 0 0,0 0 0 0 0,0 0-1 0 0,0 0 1 0 0,0 0 0 0 0,0 0 0 0 0,0 0 0 0 0,-1 0 0 0 0,1 0 0 0 0,0 0 0 0 0,0-2 0 0 0,-1 2-35 0 0,0 0 1 0 0,0-1-1 0 0,0 1 0 0 0,0 0 1 0 0,0 0-1 0 0,0 0 0 0 0,0 0 0 0 0,-1 0 1 0 0,1 0-1 0 0,0 0 0 0 0,-1 0 1 0 0,1 0-1 0 0,-1 0 0 0 0,1 0 0 0 0,-1 0 1 0 0,1 1-1 0 0,-1-1 0 0 0,0 0 1 0 0,0 0-1 0 0,-1-1 0 0 0,-1-1-21 0 0,0 1 0 0 0,0-1 0 0 0,0 1 0 0 0,-1 0 0 0 0,1 0 0 0 0,-1 0 0 0 0,1 0 0 0 0,-1 1 1 0 0,0-1-1 0 0,1 1 0 0 0,-1 0 0 0 0,0 0 0 0 0,-5 0 0 0 0,5 1 110 0 0,1 1 1 0 0,-1 0-1 0 0,1 0 1 0 0,0 0-1 0 0,-1 0 1 0 0,1 0-1 0 0,0 1 1 0 0,0-1-1 0 0,0 1 1 0 0,0 0-1 0 0,0 0 1 0 0,0 0-1 0 0,1 1 0 0 0,-1-1 1 0 0,0 0-1 0 0,1 1 1 0 0,0 0-1 0 0,0 0 1 0 0,0-1-1 0 0,0 1 1 0 0,0 0-1 0 0,1 1 1 0 0,-1-1-1 0 0,1 0 1 0 0,-2 5-1 0 0,-4 11 367 0 0,1 0-1 0 0,1 0 0 0 0,-3 21 0 0 0,8-39-410 0 0,0 0 5 0 0,-1 1 0 0 0,0 0 0 0 0,1-1 0 0 0,0 1 0 0 0,-1 0-1 0 0,1 0 1 0 0,0-1 0 0 0,0 1 0 0 0,0 0 0 0 0,0 0 0 0 0,0 0 0 0 0,0-1-1 0 0,1 1 1 0 0,-1 0 0 0 0,1 0 0 0 0,-1-1 0 0 0,1 1 0 0 0,-1 0 0 0 0,1-1-1 0 0,0 1 1 0 0,0 0 0 0 0,0-1 0 0 0,0 1 0 0 0,0-1 0 0 0,0 0 0 0 0,0 1 0 0 0,1-1-1 0 0,-1 0 1 0 0,0 0 0 0 0,1 0 0 0 0,-1 0 0 0 0,1 0 0 0 0,-1 0 0 0 0,1 0-1 0 0,0 0 1 0 0,-1 0 0 0 0,1-1 0 0 0,0 1 0 0 0,0-1 0 0 0,-1 1 0 0 0,1-1-1 0 0,0 0 1 0 0,0 0 0 0 0,-1 0 0 0 0,3 0 0 0 0,12-1-63 0 0,-1 0 1 0 0,1-1-1 0 0,-1-1 0 0 0,25-7 1 0 0,12-2-29 0 0,-52 12 29 0 0,1 0 1 0 0,-1 0 0 0 0,1 0 0 0 0,-1 0 0 0 0,1-1 0 0 0,0 1 0 0 0,-1 0-1 0 0,1 0 1 0 0,0 0 0 0 0,-1 0 0 0 0,1 0 0 0 0,-1 0 0 0 0,1 1 0 0 0,0-1 0 0 0,-1 0-1 0 0,1 0 1 0 0,-1 0 0 0 0,1 1 0 0 0,-1-1 0 0 0,1 0 0 0 0,0 0 0 0 0,-1 1-1 0 0,1-1 1 0 0,-1 0 0 0 0,0 1 0 0 0,1-1 0 0 0,-1 1 0 0 0,1-1 0 0 0,-1 1 0 0 0,1-1-1 0 0,-1 1 1 0 0,0-1 0 0 0,1 1 0 0 0,-1-1 0 0 0,0 1 0 0 0,1 0 0 0 0,-2 1-539 0 0,1-1 0 0 0,0 1 1 0 0,-1-1-1 0 0,1 0 1 0 0,-1 1-1 0 0,0-1 1 0 0,1 0-1 0 0,-1 0 1 0 0,0 0-1 0 0,0 1 0 0 0,0-1 1 0 0,0 0-1 0 0,0 0 1 0 0,0 0-1 0 0,0 0 1 0 0,0-1-1 0 0,-2 2 0 0 0,-10 8-7418 0 0</inkml:trace>
</inkml:ink>
</file>

<file path=ppt/ink/ink1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54.067"/>
    </inkml:context>
    <inkml:brush xml:id="br0">
      <inkml:brushProperty name="width" value="0.05" units="cm"/>
      <inkml:brushProperty name="height" value="0.05" units="cm"/>
    </inkml:brush>
  </inkml:definitions>
  <inkml:trace contextRef="#ctx0" brushRef="#br0">1 53 2480 0 0,'1'-10'5678'0'0,"4"-5"-3263"0"0,2-12 129 0 0,-7 27-2326 0 0,1 0-78 0 0,2 0-100 0 0,-2 0-142 0 0,3 31 968 0 0,-7 85 2792 0 0,0-62-2564 0 0,2 0-1 0 0,14 107 1 0 0,-5-137-815 0 0,-8-23-269 0 0,0 0 0 0 0,0 0 0 0 0,0-1 0 0 0,1 1-1 0 0,-1 0 1 0 0,0-1 0 0 0,0 1 0 0 0,1 0 0 0 0,-1-1 0 0 0,1 1 0 0 0,-1 0 0 0 0,1-1 0 0 0,-1 1 0 0 0,1-1 0 0 0,-1 1 0 0 0,1-1-1 0 0,-1 1 1 0 0,1-1 0 0 0,0 1 0 0 0,-1-1 0 0 0,1 0 0 0 0,0 1 0 0 0,-1-1 0 0 0,1 0 0 0 0,1 1 0 0 0,-1-4-53 0 0,1 1 0 0 0,-1-1 0 0 0,0 0 0 0 0,0 0 1 0 0,0 0-1 0 0,-1 0 0 0 0,1 0 0 0 0,-1 0 0 0 0,1 0 1 0 0,-1-5-1 0 0,1-2-178 0 0,0 5 154 0 0,0 1-1 0 0,0-1 1 0 0,0 0 0 0 0,1 1 0 0 0,0-1 0 0 0,-1 1 0 0 0,2-1 0 0 0,-1 1 0 0 0,0 0 0 0 0,1 0 0 0 0,0 0 0 0 0,0 0-1 0 0,4-4 1 0 0,-5 6 65 0 0,0 1-1 0 0,0 0 0 0 0,0 0 1 0 0,0 0-1 0 0,1 0 0 0 0,-1 0 1 0 0,0 1-1 0 0,0-1 0 0 0,1 1 1 0 0,-1-1-1 0 0,0 1 1 0 0,1 0-1 0 0,-1 0 0 0 0,1 0 1 0 0,-1 0-1 0 0,0 1 0 0 0,1-1 1 0 0,-1 0-1 0 0,0 1 0 0 0,0 0 1 0 0,1-1-1 0 0,-1 1 0 0 0,0 0 1 0 0,0 0-1 0 0,0 0 0 0 0,0 1 1 0 0,0-1-1 0 0,3 3 1 0 0,9 5 150 0 0,0-1 1 0 0,0-1 0 0 0,0 0 0 0 0,1-1 0 0 0,0 0-1 0 0,0-1 1 0 0,0-1 0 0 0,1 0 0 0 0,24 2 0 0 0,-39-6-213 0 0,-5 0-3467 0 0,3 1 3302 0 0,1-1 0 0 0,-1 0-1 0 0,1 0 1 0 0,0-1 0 0 0,-1 1-1 0 0,1 0 1 0 0,0 0 0 0 0,-1 0 0 0 0,1 0-1 0 0,-1 0 1 0 0,1 0 0 0 0,0 0-1 0 0,-1 0 1 0 0,1-1 0 0 0,0 1 0 0 0,-1 0-1 0 0,1 0 1 0 0,0-1 0 0 0,0 1-1 0 0,-1 0 1 0 0,1 0 0 0 0,0-1 0 0 0,0 1-1 0 0,-1 0 1 0 0,1-1 0 0 0,0 1-1 0 0,0 0 1 0 0,0-1 0 0 0,-1 1 0 0 0,1-1-1 0 0</inkml:trace>
</inkml:ink>
</file>

<file path=ppt/ink/ink1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54.733"/>
    </inkml:context>
    <inkml:brush xml:id="br0">
      <inkml:brushProperty name="width" value="0.05" units="cm"/>
      <inkml:brushProperty name="height" value="0.05" units="cm"/>
    </inkml:brush>
  </inkml:definitions>
  <inkml:trace contextRef="#ctx0" brushRef="#br0">0 86 3332 0 0,'0'0'7909'0'0,"14"5"-3423"0"0,18 5-2606 0 0,-22-9-1606 0 0,0-1-1 0 0,1 0 1 0 0,-1 0 0 0 0,1-1-1 0 0,15-4 1 0 0,-23 4-283 0 0,0 0 1 0 0,0 0-1 0 0,0 0 0 0 0,-1 0 0 0 0,1 0 1 0 0,0-1-1 0 0,-1 1 0 0 0,1-1 0 0 0,-1 0 1 0 0,4-3-1 0 0,-5 4-21 0 0,0 0 0 0 0,0-1 0 0 0,0 1 0 0 0,-1 0 0 0 0,1 0 0 0 0,0-1-1 0 0,-1 1 1 0 0,1 0 0 0 0,-1-1 0 0 0,0 1 0 0 0,1 0 0 0 0,-1-1 0 0 0,0 1 0 0 0,0 0 0 0 0,0-1 0 0 0,0 1 0 0 0,0-1 0 0 0,0 1 0 0 0,0-1 0 0 0,0 1 0 0 0,-1 0 0 0 0,1-1 0 0 0,-1-1 0 0 0,0 1-3 0 0,0-1 0 0 0,0 1 0 0 0,0-1 0 0 0,0 1 0 0 0,0 0 0 0 0,0 0 1 0 0,-1-1-1 0 0,1 1 0 0 0,-1 0 0 0 0,1 0 0 0 0,-1 0 0 0 0,0 1 0 0 0,0-1 0 0 0,0 0 0 0 0,0 1 1 0 0,0-1-1 0 0,0 1 0 0 0,0 0 0 0 0,-1 0 0 0 0,1-1 0 0 0,0 1 0 0 0,-1 1 0 0 0,1-1 0 0 0,-1 0 1 0 0,-2 0-1 0 0,3 1 44 0 0,0 0 0 0 0,0 1 0 0 0,-1-1 0 0 0,1 0 1 0 0,0 1-1 0 0,0-1 0 0 0,0 1 0 0 0,0 0 0 0 0,-1 0 0 0 0,1 0 0 0 0,0 0 1 0 0,1 0-1 0 0,-1 0 0 0 0,0 0 0 0 0,0 1 0 0 0,0-1 0 0 0,1 0 1 0 0,-1 1-1 0 0,1 0 0 0 0,-1-1 0 0 0,1 1 0 0 0,-1 0 0 0 0,1 0 1 0 0,0 0-1 0 0,0 0 0 0 0,0 0 0 0 0,0 0 0 0 0,0 3 0 0 0,-13 27 620 0 0,10-25-520 0 0,0-1 1 0 0,1 1 0 0 0,0 1-1 0 0,0-1 1 0 0,1 0 0 0 0,0 1-1 0 0,0-1 1 0 0,0 1 0 0 0,1 0-1 0 0,1-1 1 0 0,-1 1 0 0 0,1 0-1 0 0,0 0 1 0 0,1-1 0 0 0,2 12-1 0 0,-3-18-108 0 0,1 1 0 0 0,0-1-1 0 0,-1 0 1 0 0,1 1 0 0 0,0-1 0 0 0,0 0-1 0 0,0 0 1 0 0,0 0 0 0 0,0 0-1 0 0,0 0 1 0 0,1 0 0 0 0,-1 0 0 0 0,0 0-1 0 0,0 0 1 0 0,1 0 0 0 0,-1 0-1 0 0,1-1 1 0 0,-1 1 0 0 0,0-1 0 0 0,1 1-1 0 0,-1-1 1 0 0,1 1 0 0 0,-1-1-1 0 0,1 0 1 0 0,0 0 0 0 0,-1 0 0 0 0,1 0-1 0 0,-1 0 1 0 0,1 0 0 0 0,-1 0-1 0 0,1-1 1 0 0,2 0 0 0 0,58-19-580 0 0,-41 12-511 0 0,-7-2-4238 0 0</inkml:trace>
</inkml:ink>
</file>

<file path=ppt/ink/ink1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55.030"/>
    </inkml:context>
    <inkml:brush xml:id="br0">
      <inkml:brushProperty name="width" value="0.05" units="cm"/>
      <inkml:brushProperty name="height" value="0.05" units="cm"/>
    </inkml:brush>
  </inkml:definitions>
  <inkml:trace contextRef="#ctx0" brushRef="#br0">1 0 3876 0 0,'0'0'7647'0'0,"1"12"-1422"0"0,-1 13-5133 0 0,-2-14 204 0 0,2 1-3835 0 0</inkml:trace>
</inkml:ink>
</file>

<file path=ppt/ink/ink1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55.199"/>
    </inkml:context>
    <inkml:brush xml:id="br0">
      <inkml:brushProperty name="width" value="0.05" units="cm"/>
      <inkml:brushProperty name="height" value="0.05" units="cm"/>
    </inkml:brush>
  </inkml:definitions>
  <inkml:trace contextRef="#ctx0" brushRef="#br0">14 29 1240 0 0,'-5'-14'8335'0'0,"-1"-1"-2218"0"0,3 36-11176 0 0,3-16 945 0 0</inkml:trace>
</inkml:ink>
</file>

<file path=ppt/ink/ink1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56.147"/>
    </inkml:context>
    <inkml:brush xml:id="br0">
      <inkml:brushProperty name="width" value="0.05" units="cm"/>
      <inkml:brushProperty name="height" value="0.05" units="cm"/>
    </inkml:brush>
  </inkml:definitions>
  <inkml:trace contextRef="#ctx0" brushRef="#br0">134 17 1488 0 0,'0'0'395'0'0,"0"-1"0"0"0,0 0 1 0 0,0 1-1 0 0,0-1 0 0 0,-1 0 0 0 0,1 1 0 0 0,0-1 0 0 0,0 0 0 0 0,-1 1 0 0 0,1-1 1 0 0,0 0-1 0 0,-1 1 0 0 0,1-1 0 0 0,-1 1 0 0 0,1-1 0 0 0,-1 1 0 0 0,1-1 0 0 0,-1 1 1 0 0,1-1-1 0 0,-1 1 0 0 0,1 0 0 0 0,-1-1 0 0 0,0 1 0 0 0,1 0 0 0 0,-1-1 0 0 0,0 1 1 0 0,1 0-1 0 0,-1 0 0 0 0,-1-1 0 0 0,-30 0 2825 0 0,27 1-3090 0 0,0 1 1 0 0,0 0-1 0 0,0 0 0 0 0,0 0 1 0 0,0 1-1 0 0,0-1 0 0 0,0 1 1 0 0,0 1-1 0 0,-7 4 1 0 0,9-5-98 0 0,0 1 0 0 0,0 0 0 0 0,1 1 0 0 0,-1-1 0 0 0,1 0 0 0 0,0 1-1 0 0,0-1 1 0 0,0 1 0 0 0,0 0 0 0 0,1-1 0 0 0,0 1 0 0 0,0 0 0 0 0,0 0 0 0 0,0 0 0 0 0,0 0 0 0 0,1 0 0 0 0,-1 0 0 0 0,2 7 0 0 0,-1-9-36 0 0,1 0-1 0 0,-1 0 1 0 0,1 0-1 0 0,0 1 0 0 0,0-1 1 0 0,0 0-1 0 0,0 0 1 0 0,0 0-1 0 0,1 0 1 0 0,-1 0-1 0 0,1-1 0 0 0,-1 1 1 0 0,1 0-1 0 0,-1-1 1 0 0,1 1-1 0 0,0-1 1 0 0,0 1-1 0 0,0-1 0 0 0,0 0 1 0 0,0 0-1 0 0,0 0 1 0 0,0 0-1 0 0,0 0 1 0 0,0-1-1 0 0,1 1 1 0 0,-1 0-1 0 0,0-1 0 0 0,0 0 1 0 0,1 1-1 0 0,-1-1 1 0 0,0 0-1 0 0,1 0 1 0 0,3-1-1 0 0,-2 1-6 0 0,1 0-1 0 0,0 0 1 0 0,-1-1 0 0 0,1 1-1 0 0,0-1 1 0 0,-1 0 0 0 0,1 0-1 0 0,-1-1 1 0 0,1 0 0 0 0,-1 1-1 0 0,0-1 1 0 0,1-1 0 0 0,-1 1-1 0 0,0-1 1 0 0,-1 1 0 0 0,1-1-1 0 0,0 0 1 0 0,-1-1-1 0 0,0 1 1 0 0,1 0 0 0 0,-1-1-1 0 0,-1 0 1 0 0,1 0 0 0 0,0 0-1 0 0,-1 0 1 0 0,0 0 0 0 0,0 0-1 0 0,0-1 1 0 0,-1 1 0 0 0,1-1-1 0 0,-1 1 1 0 0,1-9 0 0 0,3 65 85 0 0,8 104 1476 0 0,-12-116-1194 0 0,1-13-143 0 0,-5 49 0 0 0,2-70-185 0 0,0 0 0 0 0,0 0 0 0 0,0 0 0 0 0,-1 0-1 0 0,0 0 1 0 0,0 0 0 0 0,0 0 0 0 0,-1-1 0 0 0,0 1 0 0 0,0-1 0 0 0,0 0 0 0 0,-1 0-1 0 0,-6 7 1 0 0,7-9-12 0 0,0 0 0 0 0,-1 0 0 0 0,1 0 0 0 0,-1-1 0 0 0,0 1 0 0 0,0-1 1 0 0,0 0-1 0 0,0 0 0 0 0,0-1 0 0 0,0 1 0 0 0,-1-1 0 0 0,1 0 0 0 0,-1 0 0 0 0,-4 0 0 0 0,7-1-66 0 0,0 0 1 0 0,-1 0-1 0 0,1 0 1 0 0,0 0 0 0 0,0-1-1 0 0,0 1 1 0 0,1-1-1 0 0,-1 0 1 0 0,0 1-1 0 0,0-1 1 0 0,0 0 0 0 0,0 0-1 0 0,1 0 1 0 0,-1 0-1 0 0,0-1 1 0 0,1 1-1 0 0,-1 0 1 0 0,1-1 0 0 0,-1 1-1 0 0,1-1 1 0 0,0 1-1 0 0,0-1 1 0 0,0 0-1 0 0,-1 1 1 0 0,2-1 0 0 0,-1 0-1 0 0,0 0 1 0 0,0 0-1 0 0,1 0 1 0 0,-1 0-1 0 0,1 0 1 0 0,-1-3-1 0 0,-3-41-2945 0 0,4 27-2130 0 0,0 2-4775 0 0,0 9 8586 0 0</inkml:trace>
</inkml:ink>
</file>

<file path=ppt/ink/ink1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57.055"/>
    </inkml:context>
    <inkml:brush xml:id="br0">
      <inkml:brushProperty name="width" value="0.05" units="cm"/>
      <inkml:brushProperty name="height" value="0.05" units="cm"/>
    </inkml:brush>
  </inkml:definitions>
  <inkml:trace contextRef="#ctx0" brushRef="#br0">88 16 664 0 0,'-7'-16'11481'0'0,"10"25"-10417"0"0,0 2-502 0 0,-1-1 1 0 0,-1 1 0 0 0,0 0 0 0 0,0 0 0 0 0,-1 0 0 0 0,-1-1 0 0 0,-2 17 0 0 0,-19 77 1806 0 0,16-79-1911 0 0,-37 110 179 0 0,39-124-597 0 0,-5 18 191 0 0,6-18-280 0 0,5-14-613 0 0,3-8 536 0 0,0 1 0 0 0,0 0-1 0 0,1 0 1 0 0,1 1 0 0 0,0 0 0 0 0,0 0 0 0 0,1 0 0 0 0,0 1 0 0 0,12-9-1 0 0,-18 16 153 0 0,0 0-1 0 0,0 0 1 0 0,0 0-1 0 0,0 0 0 0 0,1 0 1 0 0,-1 1-1 0 0,0-1 0 0 0,0 1 1 0 0,1 0-1 0 0,-1-1 0 0 0,1 1 1 0 0,-1 0-1 0 0,0 1 0 0 0,1-1 1 0 0,-1 0-1 0 0,0 1 1 0 0,0-1-1 0 0,1 1 0 0 0,-1 0 1 0 0,0-1-1 0 0,0 1 0 0 0,0 0 1 0 0,1 0-1 0 0,-1 1 0 0 0,-1-1 1 0 0,1 0-1 0 0,0 1 0 0 0,0-1 1 0 0,0 1-1 0 0,-1 0 1 0 0,1-1-1 0 0,-1 1 0 0 0,1 0 1 0 0,-1 0-1 0 0,0 0 0 0 0,2 3 1 0 0,1 2 20 0 0,0-1 1 0 0,0 1 0 0 0,-1 0 0 0 0,0 0 0 0 0,0 0-1 0 0,-1 0 1 0 0,1 0 0 0 0,-2 1 0 0 0,1-1-1 0 0,0 11 1 0 0,-2 47-611 0 0,2-63-789 0 0,2-8-987 0 0,6-9-3826 0 0,-9 12 3925 0 0,5-7-5034 0 0</inkml:trace>
</inkml:ink>
</file>

<file path=ppt/ink/ink1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57.611"/>
    </inkml:context>
    <inkml:brush xml:id="br0">
      <inkml:brushProperty name="width" value="0.05" units="cm"/>
      <inkml:brushProperty name="height" value="0.05" units="cm"/>
    </inkml:brush>
  </inkml:definitions>
  <inkml:trace contextRef="#ctx0" brushRef="#br0">78 22 144 0 0,'6'-7'912'0'0,"9"-5"5258"0"0,-8 9-548 0 0,-13 13-3363 0 0,4-5-1921 0 0,0-1 0 0 0,0 1 0 0 0,0 0 1 0 0,1 0-1 0 0,0 0 0 0 0,0 0 0 0 0,-1 8 0 0 0,-4 16 759 0 0,-6 11 187 0 0,-11 34-259 0 0,-22 118 0 0 0,45-136-1809 0 0,8-87-6430 0 0,-4 0-746 0 0,-3 12 2527 0 0</inkml:trace>
</inkml:ink>
</file>

<file path=ppt/ink/ink1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57.920"/>
    </inkml:context>
    <inkml:brush xml:id="br0">
      <inkml:brushProperty name="width" value="0.05" units="cm"/>
      <inkml:brushProperty name="height" value="0.05" units="cm"/>
    </inkml:brush>
  </inkml:definitions>
  <inkml:trace contextRef="#ctx0" brushRef="#br0">9 6 3160 0 0,'-2'6'6656'0'0,"-5"15"701"0"0,11-18-7065 0 0,0-1-1 0 0,-1 0 1 0 0,1-1 0 0 0,0 1-1 0 0,0-1 1 0 0,0 1 0 0 0,0-1 0 0 0,0 0-1 0 0,0-1 1 0 0,1 1 0 0 0,-1-1-1 0 0,0 0 1 0 0,0 0 0 0 0,8-1 0 0 0,63-11-42 0 0,-64 9-53 0 0,-1 1-211 0 0,0 1-58 0 0,1-1-1 0 0,-1-1 1 0 0,1 0 0 0 0,-1 0-1 0 0,18-10 1 0 0,-28 13 18 0 0,0 0-1 0 0,0 0 1 0 0,0 0-1 0 0,0 0 1 0 0,0 0-1 0 0,0 0 1 0 0,1 0 0 0 0,-1 0-1 0 0,0 0 1 0 0,0 0-1 0 0,0 0 1 0 0,0 0-1 0 0,0 0 1 0 0,0 0 0 0 0,0-1-1 0 0,0 1 1 0 0,0 0-1 0 0,0 0 1 0 0,0 0-1 0 0,0 0 1 0 0,0 0 0 0 0,1 0-1 0 0,-1 0 1 0 0,0 0-1 0 0,0-1 1 0 0,0 1-1 0 0,0 0 1 0 0,0 0 0 0 0,0 0-1 0 0,0 0 1 0 0,0 0-1 0 0,0 0 1 0 0,0 0-1 0 0,0 0 1 0 0,0-1 0 0 0,0 1-1 0 0,-1 0 1 0 0,1 0-1 0 0,0 0 1 0 0,0 0 0 0 0,0 0-1 0 0,0 0 1 0 0,0 0-1 0 0,0 0 1 0 0,0-1-1 0 0,0 1 1 0 0,0 0 0 0 0,0 0-1 0 0,0 0 1 0 0,0 0-1 0 0,0 0 1 0 0,0 0-1 0 0,-1 0 1 0 0,1 0 0 0 0,0 0-1 0 0,0 0 1 0 0,0 0-1 0 0,0 0 1 0 0,0 0-1 0 0,0 0 1 0 0,0 0 0 0 0,0 0-1 0 0,-1 0 1 0 0,1 0-1 0 0,-9-1-6843 0 0,-3 1 238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12.559"/>
    </inkml:context>
    <inkml:brush xml:id="br0">
      <inkml:brushProperty name="width" value="0.05" units="cm"/>
      <inkml:brushProperty name="height" value="0.05" units="cm"/>
    </inkml:brush>
  </inkml:definitions>
  <inkml:trace contextRef="#ctx0" brushRef="#br0">3 51 548 0 0,'-1'-2'628'0'0,"1"1"1"0"0,0-1-1 0 0,1 1 1 0 0,-1-1-1 0 0,0 0 1 0 0,0 1-1 0 0,1-1 1 0 0,-1 1-1 0 0,1-1 1 0 0,-1 0-1 0 0,1 1 0 0 0,0 0 1 0 0,-1-1-1 0 0,1 1 1 0 0,0-1-1 0 0,0 1 1 0 0,0 0-1 0 0,0 0 1 0 0,0-1-1 0 0,1 1 0 0 0,-1 0 1 0 0,0 0-1 0 0,3-1 810 0 0,-14 38 1330 0 0,9-34-2691 0 0,-2 13 430 0 0,1 1 1 0 0,-1 33-1 0 0,2-47-496 0 0,1 0-1 0 0,0 1 1 0 0,0-1-1 0 0,0 0 1 0 0,0 0 0 0 0,0 1-1 0 0,0-1 1 0 0,1 0 0 0 0,-1 0-1 0 0,1 1 1 0 0,0-1-1 0 0,0 0 1 0 0,-1 0 0 0 0,1 0-1 0 0,0 0 1 0 0,1 0-1 0 0,-1 0 1 0 0,0 0 0 0 0,1 0-1 0 0,-1-1 1 0 0,1 1-1 0 0,-1 0 1 0 0,1-1 0 0 0,0 1-1 0 0,0-1 1 0 0,0 0 0 0 0,0 1-1 0 0,0-1 1 0 0,0 0-1 0 0,0 0 1 0 0,3 1 0 0 0,-3-2-53 0 0,0 0 0 0 0,1 0 1 0 0,-1 0-1 0 0,0 0 0 0 0,0 0 1 0 0,1-1-1 0 0,-1 1 0 0 0,0 0 1 0 0,0-1-1 0 0,0 0 0 0 0,0 1 1 0 0,0-1-1 0 0,0 0 0 0 0,0 0 1 0 0,0 0-1 0 0,0-1 1 0 0,0 1-1 0 0,0 0 0 0 0,2-3 1 0 0,-1 0-87 0 0,1 0 0 0 0,-1 0 0 0 0,0 0 0 0 0,0 0 0 0 0,-1-1 0 0 0,1 1-1 0 0,-1-1 1 0 0,2-7 0 0 0,-1 4-108 0 0,0-1 0 0 0,-1 0 0 0 0,0 0 1 0 0,-1 0-1 0 0,0 0 0 0 0,0 0 0 0 0,-1 0 0 0 0,0 0 0 0 0,-2-14 0 0 0,1 21 249 0 0,1 1 0 0 0,0-1 0 0 0,0 1 0 0 0,-1-1 0 0 0,1 1 1 0 0,-1 0-1 0 0,1-1 0 0 0,-1 1 0 0 0,0 0 0 0 0,0-1 1 0 0,0 1-1 0 0,1 0 0 0 0,-1 0 0 0 0,0 0 0 0 0,0 0 0 0 0,0 0 1 0 0,-1 0-1 0 0,1 0 0 0 0,0 0 0 0 0,0 0 0 0 0,-1 0 1 0 0,1 0-1 0 0,0 1 0 0 0,-2-1 0 0 0,-32 2 1239 0 0,13 2-1490 0 0,21-3-243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4:03.574"/>
    </inkml:context>
    <inkml:brush xml:id="br0">
      <inkml:brushProperty name="width" value="0.05" units="cm"/>
      <inkml:brushProperty name="height" value="0.05" units="cm"/>
      <inkml:brushProperty name="color" value="#66CC00"/>
    </inkml:brush>
  </inkml:definitions>
  <inkml:trace contextRef="#ctx0" brushRef="#br0">154 1 404 0 0,'-5'2'15704'0'0,"-5"4"-12548"0"0,-8 5-5853 0 0,14-7 4012 0 0,-63 129-958 0 0,63-126-341 0 0,0 0 1 0 0,-1 0-1 0 0,0 0 0 0 0,-10 10 1 0 0,-2 3-371 0 0,66 16 1039 0 0,92 93 1384 0 0,-131-122-3382 0 0</inkml:trace>
</inkml:ink>
</file>

<file path=ppt/ink/ink1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59.376"/>
    </inkml:context>
    <inkml:brush xml:id="br0">
      <inkml:brushProperty name="width" value="0.05" units="cm"/>
      <inkml:brushProperty name="height" value="0.05" units="cm"/>
    </inkml:brush>
  </inkml:definitions>
  <inkml:trace contextRef="#ctx0" brushRef="#br0">111 37 1880 0 0,'0'-2'498'0'0,"0"1"-1"0"0,0-1 1 0 0,-1 1 0 0 0,1-1-1 0 0,0 1 1 0 0,0-1-1 0 0,-1 1 1 0 0,1-1 0 0 0,-1 1-1 0 0,0 0 1 0 0,1-1-1 0 0,-1 1 1 0 0,0 0-1 0 0,0-1 1 0 0,1 1 0 0 0,-1 0-1 0 0,-2-2 1 0 0,2 2-303 0 0,-1 0 0 0 0,1 0 0 0 0,0 0 0 0 0,-1 0 0 0 0,0 0 1 0 0,1 1-1 0 0,-1-1 0 0 0,1 0 0 0 0,-1 1 0 0 0,0-1 0 0 0,1 1 0 0 0,-1 0 0 0 0,-3-1 0 0 0,3 1-136 0 0,0 0-1 0 0,-1 0 1 0 0,1 1-1 0 0,0-1 0 0 0,-1 0 1 0 0,1 1-1 0 0,0-1 0 0 0,-1 1 1 0 0,1 0-1 0 0,0 0 1 0 0,0 0-1 0 0,0 0 0 0 0,0 0 1 0 0,0 0-1 0 0,0 1 0 0 0,0-1 1 0 0,0 0-1 0 0,0 1 1 0 0,1 0-1 0 0,-1-1 0 0 0,1 1 1 0 0,-1 0-1 0 0,-1 2 0 0 0,-1 4 135 0 0,0 0-1 0 0,1 0 0 0 0,0 0 0 0 0,0 0 0 0 0,1 1 0 0 0,0-1 1 0 0,1 1-1 0 0,-1-1 0 0 0,2 1 0 0 0,-1 0 0 0 0,1 0 0 0 0,0-1 0 0 0,2 11 1 0 0,-1-15-176 0 0,0 0 0 0 0,0 0 0 0 0,0-1 0 0 0,1 1 0 0 0,-1-1 0 0 0,1 1 0 0 0,0-1 0 0 0,0 0 0 0 0,0 0 0 0 0,0 1 0 0 0,0-2 1 0 0,1 1-1 0 0,0 0 0 0 0,-1 0 0 0 0,1-1 0 0 0,0 1 0 0 0,0-1 0 0 0,0 0 0 0 0,1 0 0 0 0,-1 0 0 0 0,0 0 0 0 0,1-1 0 0 0,-1 0 0 0 0,1 1 0 0 0,0-1 1 0 0,-1 0-1 0 0,1-1 0 0 0,0 1 0 0 0,0-1 0 0 0,0 1 0 0 0,-1-1 0 0 0,7-1 0 0 0,-3 1-60 0 0,0-1 0 0 0,0 0 0 0 0,0-1 0 0 0,0 1 0 0 0,0-1 0 0 0,0-1 0 0 0,-1 1 0 0 0,1-1 0 0 0,11-7 1 0 0,-14 8-14 0 0,-1 0 0 0 0,0 0 1 0 0,0 0-1 0 0,0 0 0 0 0,-1-1 1 0 0,1 1-1 0 0,0-1 0 0 0,-1 0 1 0 0,0 1-1 0 0,1-1 0 0 0,-1 0 1 0 0,0-1-1 0 0,-1 1 0 0 0,1 0 1 0 0,0 0-1 0 0,-1-1 0 0 0,0 1 1 0 0,0-1-1 0 0,0 1 0 0 0,0-1 1 0 0,0-3-1 0 0,-1 2 7 0 0,-1 0 0 0 0,0 1 0 0 0,0-1 0 0 0,-1 1 0 0 0,1-1 0 0 0,-1 1 0 0 0,0 0 0 0 0,0-1 0 0 0,0 1 0 0 0,-1 0 0 0 0,1 0 0 0 0,-1 0 0 0 0,0 1 0 0 0,0-1 0 0 0,-5-3 0 0 0,7 5 18 0 0,-1 0 0 0 0,0 1 0 0 0,1-1 0 0 0,-1 1 0 0 0,0 0 0 0 0,0-1 0 0 0,0 1 0 0 0,0 0 0 0 0,0 0 0 0 0,0 0 0 0 0,0 0 0 0 0,0 1 0 0 0,0-1 1 0 0,0 1-1 0 0,-1-1 0 0 0,1 1 0 0 0,0-1 0 0 0,0 1 0 0 0,-1 0 0 0 0,1 0 0 0 0,0 1 0 0 0,0-1 0 0 0,-1 0 0 0 0,1 1 0 0 0,0-1 0 0 0,0 1 0 0 0,0-1 0 0 0,-1 1 0 0 0,1 0 0 0 0,0 0 1 0 0,0 0-1 0 0,0 0 0 0 0,-3 3 0 0 0,-2 7-3928 0 0</inkml:trace>
</inkml:ink>
</file>

<file path=ppt/ink/ink1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1:59.870"/>
    </inkml:context>
    <inkml:brush xml:id="br0">
      <inkml:brushProperty name="width" value="0.05" units="cm"/>
      <inkml:brushProperty name="height" value="0.05" units="cm"/>
    </inkml:brush>
  </inkml:definitions>
  <inkml:trace contextRef="#ctx0" brushRef="#br0">264 53 3448 0 0,'-22'-30'7872'0'0,"-2"15"-5892"0"0,16 13-2008 0 0,0 0 0 0 0,0 0 0 0 0,-1 1-1 0 0,1 1 1 0 0,0-1 0 0 0,-11 2 0 0 0,13-1 77 0 0,-1 0 0 0 0,0 0 1 0 0,0 1-1 0 0,0 0 0 0 0,0 1 1 0 0,0-1-1 0 0,1 2 1 0 0,-1-1-1 0 0,1 0 0 0 0,-7 5 1 0 0,9-5 64 0 0,1 0 1 0 0,0 0-1 0 0,0 0 1 0 0,1 1-1 0 0,-1-1 1 0 0,0 1-1 0 0,1 0 1 0 0,0-1-1 0 0,-1 1 1 0 0,1 0-1 0 0,0 1 1 0 0,1-1 0 0 0,-1 0-1 0 0,0 1 1 0 0,1-1-1 0 0,0 1 1 0 0,0-1-1 0 0,0 1 1 0 0,-1 7-1 0 0,1 19 208 0 0,2 0 0 0 0,0 1 0 0 0,2-1 0 0 0,2 0 0 0 0,0 0 0 0 0,17 51 0 0 0,0 6 23 0 0,-19-77-308 0 0,-1 0 1 0 0,-1 0-1 0 0,1 0 0 0 0,-2 1 1 0 0,0-1-1 0 0,0 0 0 0 0,-3 18 1 0 0,3-26-111 0 0,-1 1 0 0 0,0 0 0 0 0,1 0 0 0 0,-1-1 0 0 0,-1 1 0 0 0,1-1 0 0 0,0 1 0 0 0,-1-1 0 0 0,1 1 0 0 0,-1-1 0 0 0,0 0 0 0 0,1 0 0 0 0,-1 0 0 0 0,0 0 0 0 0,-1 0-1 0 0,1 0 1 0 0,0 0 0 0 0,0-1 0 0 0,-1 1 0 0 0,1-1 0 0 0,-1 1 0 0 0,1-1 0 0 0,-1 0 0 0 0,0 0 0 0 0,1-1 0 0 0,-1 1 0 0 0,0 0 0 0 0,0-1 0 0 0,0 1 0 0 0,1-1 0 0 0,-1 0 0 0 0,-4-1 0 0 0,6 2-58 0 0,1-1-1 0 0,-1 0 1 0 0,1 0-1 0 0,-1 0 0 0 0,1 0 1 0 0,-1 0-1 0 0,1 0 1 0 0,-1 0-1 0 0,1 0 1 0 0,-1 0-1 0 0,1 0 1 0 0,-1-1-1 0 0,1 1 1 0 0,-1 0-1 0 0,1 0 1 0 0,-1 0-1 0 0,1-1 0 0 0,-1 1 1 0 0,1 0-1 0 0,-1 0 1 0 0,1-1-1 0 0,-1 1 1 0 0,1 0-1 0 0,0-1 1 0 0,-1 1-1 0 0,1-1 1 0 0,0 1-1 0 0,-1 0 0 0 0,1-1 1 0 0,0 1-1 0 0,0-1 1 0 0,-1 1-1 0 0,1-1 1 0 0,0 1-1 0 0,0-1 1 0 0,-4-8-4115 0 0</inkml:trace>
</inkml:ink>
</file>

<file path=ppt/ink/ink1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00.179"/>
    </inkml:context>
    <inkml:brush xml:id="br0">
      <inkml:brushProperty name="width" value="0.05" units="cm"/>
      <inkml:brushProperty name="height" value="0.05" units="cm"/>
    </inkml:brush>
  </inkml:definitions>
  <inkml:trace contextRef="#ctx0" brushRef="#br0">0 47 5044 0 0,'2'-1'7684'0'0,"4"1"-3770"0"0,28-5-2470 0 0,15-2-569 0 0,50-11-1661 0 0,-99 18 703 0 0,0 0 0 0 0,0 0 0 0 0,-1-1 0 0 0,1 1 0 0 0,0 0 0 0 0,0 0 0 0 0,0 0 0 0 0,0 0 0 0 0,0 0 0 0 0,0 0 1 0 0,-1 0-1 0 0,1-1 0 0 0,0 1 0 0 0,0 0 0 0 0,0 0 0 0 0,0 0 0 0 0,0 0 0 0 0,0 0 0 0 0,0-1 0 0 0,0 1 0 0 0,0 0 0 0 0,0 0 0 0 0,0 0 0 0 0,0 0 0 0 0,0 0 0 0 0,0-1 0 0 0,0 1 0 0 0,0 0 0 0 0,0 0 0 0 0,0 0 0 0 0,0 0 0 0 0,0-1 0 0 0,0 1 1 0 0,0 0-1 0 0,0 0 0 0 0,0 0 0 0 0,0 0 0 0 0,0 0 0 0 0,0-1 0 0 0,0 1 0 0 0,0 0 0 0 0,1 0 0 0 0,-1 0 0 0 0,0 0 0 0 0,0 0 0 0 0,0 0 0 0 0,0-1 0 0 0,0 1 0 0 0,0 0 0 0 0,1 0 0 0 0,-1 0 0 0 0,0 0 0 0 0,0 0 0 0 0,0 0 0 0 0,0 0 1 0 0,0 0-1 0 0,1 0 0 0 0,-1 0 0 0 0,0 0 0 0 0,0 0 0 0 0,0 0 0 0 0,0 0 0 0 0,1 0 0 0 0,-1 0 0 0 0,0 0 0 0 0,0 0 0 0 0,-12-6-8724 0 0,10 6 7941 0 0,-3-3-2034 0 0</inkml:trace>
</inkml:ink>
</file>

<file path=ppt/ink/ink1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01.016"/>
    </inkml:context>
    <inkml:brush xml:id="br0">
      <inkml:brushProperty name="width" value="0.05" units="cm"/>
      <inkml:brushProperty name="height" value="0.05" units="cm"/>
    </inkml:brush>
  </inkml:definitions>
  <inkml:trace contextRef="#ctx0" brushRef="#br0">82 2 1668 0 0,'1'0'297'0'0,"-1"-1"0"0"0,1 1 0 0 0,-1 0 0 0 0,1 0 0 0 0,-1-1 0 0 0,1 1-1 0 0,0 0 1 0 0,-1 0 0 0 0,1 0 0 0 0,-1 0 0 0 0,1 0 0 0 0,0 0 0 0 0,-1 0 0 0 0,1 0 0 0 0,-1 0 0 0 0,1 0-1 0 0,-1 0 1 0 0,1 1 0 0 0,0-1 0 0 0,-1 0 0 0 0,1 0 0 0 0,-1 1 0 0 0,1-1 0 0 0,-1 0 0 0 0,1 0 0 0 0,-1 1-1 0 0,1-1 1 0 0,-1 1 0 0 0,0-1 0 0 0,1 0 0 0 0,-1 1 0 0 0,1-1 0 0 0,-1 1 0 0 0,0-1 0 0 0,1 1 0 0 0,-1-1-1 0 0,0 1 1 0 0,0-1 0 0 0,1 1 0 0 0,4 34 2969 0 0,-12 43-1951 0 0,1-43-277 0 0,-18 52-1 0 0,-5 21-40 0 0,15-48-907 0 0,10-45-223 0 0,0 1-1 0 0,0 0 0 0 0,2 0 1 0 0,-1 16-1 0 0,-6-54-18535 0 0,9 16 16991 0 0</inkml:trace>
</inkml:ink>
</file>

<file path=ppt/ink/ink1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01.357"/>
    </inkml:context>
    <inkml:brush xml:id="br0">
      <inkml:brushProperty name="width" value="0.05" units="cm"/>
      <inkml:brushProperty name="height" value="0.05" units="cm"/>
    </inkml:brush>
  </inkml:definitions>
  <inkml:trace contextRef="#ctx0" brushRef="#br0">15 107 2720 0 0,'-14'-3'12342'0'0,"31"-4"-9272"0"0,37-6-3875 0 0,-52 13 1319 0 0,20-5-532 0 0,-1 0 1 0 0,23-9-1 0 0,-37 10-1243 0 0,0 1-1 0 0,1-1 1 0 0,-2 0-1 0 0,1 0 1 0 0,8-7-1 0 0,-4 5-2506 0 0,-10 6 3424 0 0,0-1 0 0 0,0 1 0 0 0,0 0 0 0 0,0-1 0 0 0,0 0 0 0 0,0 1 0 0 0,0-1 0 0 0,-1 0-1 0 0,1 1 1 0 0,0-1 0 0 0,0 0 0 0 0,0 0 0 0 0,-1 1 0 0 0,1-1 0 0 0,0 0 0 0 0,0-2 0 0 0,4-7-258 0 0</inkml:trace>
</inkml:ink>
</file>

<file path=ppt/ink/ink1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02.347"/>
    </inkml:context>
    <inkml:brush xml:id="br0">
      <inkml:brushProperty name="width" value="0.05" units="cm"/>
      <inkml:brushProperty name="height" value="0.05" units="cm"/>
    </inkml:brush>
  </inkml:definitions>
  <inkml:trace contextRef="#ctx0" brushRef="#br0">134 1 156 0 0,'-29'34'10199'0'0,"7"9"-5403"0"0,-8 53-2216 0 0,16-46-887 0 0,-21 107 132 0 0,34-145-1804 0 0,-1 0-1 0 0,2 1 1 0 0,1 23-1 0 0,0-5-442 0 0,13-68-933 0 0,21-47 360 0 0,-35 84 1001 0 0,0-1 0 0 0,0 1 0 0 0,0-1 0 0 0,0 1 0 0 0,1-1 0 0 0,-1 1 0 0 0,0-1 0 0 0,0 1 0 0 0,0-1 0 0 0,1 1 0 0 0,-1-1 0 0 0,0 1 0 0 0,0-1 0 0 0,1 1 1 0 0,-1-1-1 0 0,0 1 0 0 0,1 0 0 0 0,-1-1 0 0 0,1 1 0 0 0,-1 0 0 0 0,1-1 0 0 0,-1 1 0 0 0,0 0 0 0 0,1 0 0 0 0,-1-1 0 0 0,1 1 0 0 0,-1 0 0 0 0,1 0 0 0 0,-1 0 0 0 0,1 0 0 0 0,-1 0 0 0 0,2-1 0 0 0,8 15 514 0 0,1 28 381 0 0,-12-35-849 0 0,2 0-1 0 0,-1 0 1 0 0,1 0-1 0 0,0 0 1 0 0,0 0-1 0 0,1-1 0 0 0,0 1 1 0 0,0 0-1 0 0,1-1 1 0 0,5 10-1 0 0,-7-13-90 0 0,1-1-1 0 0,0 0 1 0 0,-1 0-1 0 0,1 0 0 0 0,0 0 1 0 0,0 0-1 0 0,0 0 0 0 0,1-1 1 0 0,-1 1-1 0 0,0-1 1 0 0,1 1-1 0 0,-1-1 0 0 0,1 0 1 0 0,-1 0-1 0 0,1 0 1 0 0,0 0-1 0 0,-1 0 0 0 0,1-1 1 0 0,0 1-1 0 0,-1-1 1 0 0,1 0-1 0 0,0 0 0 0 0,0 0 1 0 0,0 0-1 0 0,-1 0 1 0 0,1-1-1 0 0,0 1 0 0 0,-1-1 1 0 0,5-1-1 0 0,-4 2-74 0 0,0-1 0 0 0,1 0 0 0 0,-1 0 0 0 0,0 0 1 0 0,1-1-1 0 0,-1 1 0 0 0,0-1 0 0 0,0 1 0 0 0,0-1 0 0 0,0 0 0 0 0,0 0 0 0 0,-1-1 0 0 0,1 1 0 0 0,-1 0 0 0 0,1-1 1 0 0,-1 0-1 0 0,0 0 0 0 0,0 1 0 0 0,3-6 0 0 0,-1 1 164 0 0,4-5 39 0 0,0-1 0 0 0,-1 0 0 0 0,0 0 0 0 0,-1-1 0 0 0,0 1-1 0 0,-1-1 1 0 0,-1-1 0 0 0,0 1 0 0 0,-1-1 0 0 0,2-26-1 0 0,-32 63 136 0 0,20-13-113 0 0,-1-1 0 0 0,1 2 1 0 0,1-1-1 0 0,-1 1 1 0 0,-8 21-1 0 0,12-27-55 0 0,1 1 0 0 0,0 0 0 0 0,1 0 0 0 0,-1 0 0 0 0,1 0 0 0 0,0 0 0 0 0,0 1 0 0 0,1-1 0 0 0,-1 0 0 0 0,1 0 0 0 0,0 0 0 0 0,1 1 0 0 0,-1-1 0 0 0,1 0 0 0 0,2 7 1 0 0,-1-9-30 0 0,0 0 0 0 0,0 0 0 0 0,1 0 1 0 0,-1 0-1 0 0,1 0 0 0 0,0 0 0 0 0,0-1 1 0 0,0 1-1 0 0,0-1 0 0 0,0 0 1 0 0,1 0-1 0 0,-1 0 0 0 0,1 0 0 0 0,-1-1 1 0 0,1 1-1 0 0,-1-1 0 0 0,1 0 0 0 0,0 0 1 0 0,0 0-1 0 0,4 0 0 0 0,3 0-193 0 0,-1 1 0 0 0,1-1-1 0 0,-1-1 1 0 0,1 0 0 0 0,-1 0-1 0 0,14-3 1 0 0,-24 3 89 0 0,1 0 0 0 0,-1 0 0 0 0,0 0 1 0 0,1 0-1 0 0,-1 0 0 0 0,1 0 0 0 0,-1 0 0 0 0,0 0 0 0 0,1 0 0 0 0,-1 0 0 0 0,0-1 1 0 0,1 1-1 0 0,-1 0 0 0 0,1 0 0 0 0,-1 0 0 0 0,0 0 0 0 0,1-1 0 0 0,-1 1 0 0 0,0 0 1 0 0,0 0-1 0 0,1-1 0 0 0,-1 1 0 0 0,0 0 0 0 0,1 0 0 0 0,-1-1 0 0 0,0 1 0 0 0,0 0 0 0 0,0-1 1 0 0,1 1-1 0 0,-1 0 0 0 0,0-1 0 0 0,0 1 0 0 0,0 0 0 0 0,0-1 0 0 0,0 1 0 0 0,0-1 1 0 0,0 1-1 0 0,0 0 0 0 0,1-1 0 0 0,-1 1 0 0 0,0 0 0 0 0,-1-1 0 0 0,1 1 0 0 0,0-1 1 0 0,0 1-1 0 0,0-1 0 0 0,-13-10-8921 0 0,4 7 3010 0 0</inkml:trace>
</inkml:ink>
</file>

<file path=ppt/ink/ink1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06.149"/>
    </inkml:context>
    <inkml:brush xml:id="br0">
      <inkml:brushProperty name="width" value="0.05" units="cm"/>
      <inkml:brushProperty name="height" value="0.05" units="cm"/>
    </inkml:brush>
  </inkml:definitions>
  <inkml:trace contextRef="#ctx0" brushRef="#br0">188 60 80 0 0,'1'-14'5759'0'0,"-1"-8"754"0"0,-5 5-3383 0 0,-7 11-2114 0 0,-12 14-848 0 0,9 0-66 0 0,2 0 0 0 0,-1 1 0 0 0,1 1 0 0 0,1 0 0 0 0,0 1 0 0 0,0 0 1 0 0,1 1-1 0 0,1 1 0 0 0,-18 25 0 0 0,27-37-90 0 0,0 0 0 0 0,1 0 0 0 0,-1-1 0 0 0,0 1 0 0 0,1 0-1 0 0,-1 0 1 0 0,1 0 0 0 0,-1 0 0 0 0,1 0 0 0 0,-1 0 0 0 0,1 0 0 0 0,0 0 0 0 0,0 0 0 0 0,-1 0 0 0 0,1 0 0 0 0,0 0-1 0 0,0 1 1 0 0,0-1 0 0 0,0 0 0 0 0,0 0 0 0 0,0 0 0 0 0,0 0 0 0 0,1 0 0 0 0,-1 0 0 0 0,0 0 0 0 0,1 0 0 0 0,-1 0-1 0 0,0 0 1 0 0,1 0 0 0 0,0 0 0 0 0,-1 0 0 0 0,1 0 0 0 0,-1 0 0 0 0,1-1 0 0 0,0 1 0 0 0,0 0 0 0 0,-1 0 0 0 0,1-1-1 0 0,0 1 1 0 0,0 0 0 0 0,0-1 0 0 0,0 1 0 0 0,0-1 0 0 0,0 1 0 0 0,0-1 0 0 0,0 1 0 0 0,0-1 0 0 0,0 0 0 0 0,0 1-1 0 0,0-1 1 0 0,0 0 0 0 0,0 0 0 0 0,2 0 0 0 0,3 1 0 0 0,1 0 1 0 0,-1-1-1 0 0,1 0 1 0 0,-1 0-1 0 0,1 0 1 0 0,-1-1-1 0 0,12-2 1 0 0,-4-1-165 0 0,-1 0 0 0 0,1-1 0 0 0,-1-1 0 0 0,0 0 0 0 0,-1 0 1 0 0,0-1-1 0 0,0-1 0 0 0,0 0 0 0 0,-1-1 0 0 0,0 0 0 0 0,10-11 1 0 0,-22 20 173 0 0,1 1 1 0 0,-1-1 0 0 0,1 0 0 0 0,-1 0 0 0 0,1 1 0 0 0,-1-1 0 0 0,1 0 0 0 0,-1 0 0 0 0,1 1 0 0 0,-1-1 0 0 0,0 0 0 0 0,1 0 0 0 0,-1 0 0 0 0,1 0 0 0 0,-1 0 0 0 0,0 0 0 0 0,1 0 0 0 0,-1 0 0 0 0,1 0 0 0 0,-1 0 0 0 0,1 0 0 0 0,-1 0 0 0 0,0 0 0 0 0,1-1 0 0 0,-1 1 0 0 0,1 0 0 0 0,-1 0 0 0 0,1-1-1 0 0,-1 1 1 0 0,1 0 0 0 0,-1-1 0 0 0,1 1 0 0 0,-1 0 0 0 0,1-1 0 0 0,-1 1 0 0 0,1-1 0 0 0,0 1 0 0 0,-1-1 0 0 0,1 1 0 0 0,0-1 0 0 0,-1 1 0 0 0,1-1 0 0 0,0 1 0 0 0,0-1 0 0 0,0 1 0 0 0,-1-1 0 0 0,1 1 0 0 0,0-1 0 0 0,0 0 0 0 0,0 1 0 0 0,0-1 0 0 0,0 1 0 0 0,0-2 0 0 0,-2 10 58 0 0,0 0 1 0 0,1-1 0 0 0,0 1 0 0 0,0 0 0 0 0,1 0 0 0 0,0-1-1 0 0,1 1 1 0 0,-1 0 0 0 0,1 0 0 0 0,1-1 0 0 0,0 1-1 0 0,0 0 1 0 0,0-1 0 0 0,1 0 0 0 0,0 0 0 0 0,0 0 0 0 0,1 0-1 0 0,0 0 1 0 0,0 0 0 0 0,10 10 0 0 0,-2-9-1460 0 0</inkml:trace>
</inkml:ink>
</file>

<file path=ppt/ink/ink1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06.598"/>
    </inkml:context>
    <inkml:brush xml:id="br0">
      <inkml:brushProperty name="width" value="0.05" units="cm"/>
      <inkml:brushProperty name="height" value="0.05" units="cm"/>
    </inkml:brush>
  </inkml:definitions>
  <inkml:trace contextRef="#ctx0" brushRef="#br0">54 0 3116 0 0,'0'0'1165'0'0,"-9"8"6135"0"0,9 31-4713 0 0,1-7-1134 0 0,-1 0-1 0 0,-2 0 0 0 0,-10 54 0 0 0,3-48-1469 0 0,2 0 0 0 0,1 1 0 0 0,0 44 0 0 0,2-73-2704 0 0</inkml:trace>
</inkml:ink>
</file>

<file path=ppt/ink/ink1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06.971"/>
    </inkml:context>
    <inkml:brush xml:id="br0">
      <inkml:brushProperty name="width" value="0.05" units="cm"/>
      <inkml:brushProperty name="height" value="0.05" units="cm"/>
    </inkml:brush>
  </inkml:definitions>
  <inkml:trace contextRef="#ctx0" brushRef="#br0">0 41 3132 0 0,'0'0'9484'0'0,"28"-6"-5928"0"0,9-2-1859 0 0,41-3 0 0 0,19-3-1304 0 0,-89 12-1065 0 0</inkml:trace>
</inkml:ink>
</file>

<file path=ppt/ink/ink1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07.955"/>
    </inkml:context>
    <inkml:brush xml:id="br0">
      <inkml:brushProperty name="width" value="0.05" units="cm"/>
      <inkml:brushProperty name="height" value="0.05" units="cm"/>
    </inkml:brush>
  </inkml:definitions>
  <inkml:trace contextRef="#ctx0" brushRef="#br0">0 182 6733 0 0,'0'10'3601'0'0,"1"-1"2130"0"0,12-26-5086 0 0,22-66 501 0 0,-26 63-568 0 0,12-23 694 0 0,-21 42-1265 0 0,1 0 0 0 0,-1 0 0 0 0,1 1 0 0 0,-1-1 0 0 0,1 0 0 0 0,0 1 0 0 0,-1-1 0 0 0,1 0 0 0 0,0 1 0 0 0,0-1 0 0 0,-1 1 0 0 0,1-1 0 0 0,0 1 0 0 0,0 0 0 0 0,0-1 0 0 0,0 1 0 0 0,-1 0 0 0 0,1 0 0 0 0,0-1 0 0 0,0 1 0 0 0,0 0 0 0 0,0 0 0 0 0,0 0 0 0 0,0 0 0 0 0,0 0 0 0 0,0 0 0 0 0,-1 0 0 0 0,1 0 0 0 0,0 1 0 0 0,0-1 0 0 0,0 0 0 0 0,0 0 0 0 0,0 1 0 0 0,0-1 0 0 0,-1 1 0 0 0,1-1 0 0 0,0 1 0 0 0,0-1 0 0 0,-1 1 0 0 0,1-1 0 0 0,0 1-1 0 0,0 0 1 0 0,1 3 26 0 0,1 0 0 0 0,-1 0-1 0 0,0 0 1 0 0,0 0-1 0 0,-1 0 1 0 0,1 1-1 0 0,-1-1 1 0 0,0 1-1 0 0,0-1 1 0 0,0 1 0 0 0,-1-1-1 0 0,0 1 1 0 0,1-1-1 0 0,-2 6 1 0 0,3 14-5 0 0,10 43 462 0 0,-10-68-453 0 0,-1 0 1 0 0,0 0-1 0 0,0 0 1 0 0,0 0-1 0 0,0 0 1 0 0,0 0 0 0 0,0-1-1 0 0,0 1 1 0 0,0 0-1 0 0,0-1 1 0 0,-1 1-1 0 0,1-1 1 0 0,0-1 0 0 0,13-68-812 0 0,-12 64 717 0 0,0 1 0 0 0,0-1-1 0 0,0 1 1 0 0,1 0 0 0 0,0 0 0 0 0,0 0 0 0 0,1 0 0 0 0,0 0 0 0 0,0 1 0 0 0,0-1 0 0 0,8-6 0 0 0,-11 9 74 0 0,1 1 0 0 0,1 0 0 0 0,-1 0 0 0 0,0 0 0 0 0,0 0 0 0 0,1 1 0 0 0,-1-1 0 0 0,1 1 0 0 0,0-1 0 0 0,-1 1-1 0 0,1 0 1 0 0,0 0 0 0 0,0 0 0 0 0,0 1 0 0 0,-1-1 0 0 0,1 0 0 0 0,0 1 0 0 0,0 0 0 0 0,0 0 0 0 0,0 0 0 0 0,0 0 0 0 0,0 0 0 0 0,0 1 0 0 0,0-1-1 0 0,0 1 1 0 0,0 0 0 0 0,-1 0 0 0 0,4 1 0 0 0,-1 2 49 0 0,0 0 0 0 0,-1 0 0 0 0,1 1 0 0 0,-1 0 0 0 0,0 0 0 0 0,-1 0-1 0 0,1 0 1 0 0,-1 1 0 0 0,0-1 0 0 0,0 1 0 0 0,-1 0 0 0 0,1-1 0 0 0,0 8 0 0 0,7 11 68 0 0,1 9-9 0 0,-9-27-92 0 0,-1 0 0 0 0,1 0-1 0 0,0 0 1 0 0,1-1 0 0 0,-1 1 0 0 0,6 7 0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4:06.222"/>
    </inkml:context>
    <inkml:brush xml:id="br0">
      <inkml:brushProperty name="width" value="0.05" units="cm"/>
      <inkml:brushProperty name="height" value="0.05" units="cm"/>
      <inkml:brushProperty name="color" value="#66CC00"/>
    </inkml:brush>
  </inkml:definitions>
  <inkml:trace contextRef="#ctx0" brushRef="#br0">256 88 5665 0 0,'0'-4'487'0'0,"-1"1"0"0"0,1 0 0 0 0,0-1 1 0 0,-1 1-1 0 0,0 0 0 0 0,0 0 0 0 0,0 0 1 0 0,0 0-1 0 0,0 0 0 0 0,0 0 1 0 0,-1 0-1 0 0,0 0 0 0 0,1 0 0 0 0,-1 0 1 0 0,0 1-1 0 0,0-1 0 0 0,-5-3 1 0 0,3 2-300 0 0,0 1 1 0 0,0 1 0 0 0,0-1 0 0 0,-1 1 0 0 0,1-1 0 0 0,-1 1-1 0 0,1 0 1 0 0,-1 1 0 0 0,0-1 0 0 0,0 1 0 0 0,-5-1 0 0 0,4 1-138 0 0,0 0 1 0 0,1 1 0 0 0,-1 0 0 0 0,0 0 0 0 0,1 0 0 0 0,-1 0-1 0 0,0 1 1 0 0,1 0 0 0 0,-1 0 0 0 0,1 1 0 0 0,-1-1-1 0 0,1 1 1 0 0,0 0 0 0 0,0 1 0 0 0,0-1 0 0 0,0 1 0 0 0,0 0-1 0 0,0 0 1 0 0,1 1 0 0 0,-1-1 0 0 0,-6 9 0 0 0,4-3 92 0 0,2 1 0 0 0,-1 0 0 0 0,1 0 0 0 0,1 1 1 0 0,-1-1-1 0 0,2 1 0 0 0,0 0 0 0 0,0 0 0 0 0,1 0 1 0 0,0 0-1 0 0,1 1 0 0 0,0-1 0 0 0,1 0 0 0 0,0 1 0 0 0,4 20 1 0 0,-2-18-148 0 0,1-1 0 0 0,0 1 0 0 0,1-1 1 0 0,1 0-1 0 0,0 0 0 0 0,1 0 1 0 0,0-1-1 0 0,1 1 0 0 0,0-1 0 0 0,1-1 1 0 0,1 0-1 0 0,13 15 0 0 0,-20-23-34 0 0,1-1-1 0 0,-1 1 1 0 0,1-1-1 0 0,-1 0 1 0 0,1 0 0 0 0,0 0-1 0 0,0 0 1 0 0,0-1-1 0 0,0 1 1 0 0,0-1-1 0 0,0 0 1 0 0,0 0-1 0 0,0 0 1 0 0,0 0 0 0 0,1 0-1 0 0,-1-1 1 0 0,0 1-1 0 0,1-1 1 0 0,-1 0-1 0 0,0 0 1 0 0,1 0-1 0 0,-1 0 1 0 0,0-1 0 0 0,1 0-1 0 0,-1 1 1 0 0,5-3-1 0 0,-2 0-545 0 0,0 0 1 0 0,0-1-1 0 0,-1 1 0 0 0,1-2 0 0 0,-1 1 0 0 0,0 0 0 0 0,0-1 1 0 0,0 0-1 0 0,0 0 0 0 0,-1 0 0 0 0,6-9 0 0 0,4 1-2084 0 0</inkml:trace>
</inkml:ink>
</file>

<file path=ppt/ink/ink1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08.700"/>
    </inkml:context>
    <inkml:brush xml:id="br0">
      <inkml:brushProperty name="width" value="0.05" units="cm"/>
      <inkml:brushProperty name="height" value="0.05" units="cm"/>
    </inkml:brush>
  </inkml:definitions>
  <inkml:trace contextRef="#ctx0" brushRef="#br0">94 23 2948 0 0,'0'-1'410'0'0,"0"0"-1"0"0,0 0 0 0 0,0 0 1 0 0,0 0-1 0 0,0 1 1 0 0,0-1-1 0 0,0 0 1 0 0,0 0-1 0 0,0 0 0 0 0,0 0 1 0 0,-1 0-1 0 0,1 1 1 0 0,0-1-1 0 0,-1 0 0 0 0,1 0 1 0 0,0 1-1 0 0,-1-1 1 0 0,1 0-1 0 0,-1 0 0 0 0,1 1 1 0 0,-1-1-1 0 0,0 0 1 0 0,1 1-1 0 0,-1-1 0 0 0,1 1 1 0 0,-1-1-1 0 0,0 1 1 0 0,0-1-1 0 0,0 0 1 0 0,-1 1-236 0 0,0 0 0 0 0,1 0 1 0 0,-1 0-1 0 0,1 0 1 0 0,-1 0-1 0 0,1 1 1 0 0,-1-1-1 0 0,1 0 1 0 0,-1 1-1 0 0,1-1 1 0 0,-1 1-1 0 0,1 0 1 0 0,-1-1-1 0 0,-1 3 1 0 0,-3 0-172 0 0,2 0 0 0 0,-1 1 0 0 0,0 0 0 0 0,1 0 0 0 0,0 0 0 0 0,0 0 0 0 0,0 1 1 0 0,-5 7-1 0 0,7-10 32 0 0,1 1 1 0 0,-1-1-1 0 0,1 1 0 0 0,0-1 1 0 0,-1 1-1 0 0,1 0 1 0 0,1-1-1 0 0,-1 1 1 0 0,0 0-1 0 0,1 0 1 0 0,-1 0-1 0 0,1-1 1 0 0,0 1-1 0 0,0 0 1 0 0,0 0-1 0 0,0 0 1 0 0,1 0-1 0 0,-1 0 0 0 0,1-1 1 0 0,0 1-1 0 0,0 0 1 0 0,0 0-1 0 0,0-1 1 0 0,0 1-1 0 0,0-1 1 0 0,1 1-1 0 0,-1-1 1 0 0,1 1-1 0 0,0-1 1 0 0,-1 0-1 0 0,1 0 1 0 0,0 0-1 0 0,1 0 0 0 0,-1 0 1 0 0,0 0-1 0 0,0 0 1 0 0,1-1-1 0 0,-1 1 1 0 0,1-1-1 0 0,-1 0 1 0 0,1 0-1 0 0,0 0 1 0 0,0 0-1 0 0,-1 0 1 0 0,1-1-1 0 0,0 1 1 0 0,0-1-1 0 0,0 0 0 0 0,0 1 1 0 0,-1-1-1 0 0,6-1 1 0 0,-6 1-61 0 0,0 1 0 0 0,0-1 0 0 0,0 0 0 0 0,0 0 0 0 0,0-1 0 0 0,0 1 0 0 0,0 0 1 0 0,0 0-1 0 0,0-1 0 0 0,0 0 0 0 0,0 1 0 0 0,0-1 0 0 0,0 0 0 0 0,0 0 0 0 0,0 0 0 0 0,0 0 0 0 0,0 0 0 0 0,-1 0 1 0 0,1-1-1 0 0,-1 1 0 0 0,1-1 0 0 0,-1 1 0 0 0,1-1 0 0 0,-1 1 0 0 0,0-1 0 0 0,2-3 0 0 0,-1-1-166 0 0,0 0 0 0 0,-1 0 0 0 0,0 0 0 0 0,-1-1 0 0 0,1 1 0 0 0,-1 0 0 0 0,-1-10 0 0 0,0-7-268 0 0,1 21 464 0 0,0 1 0 0 0,0-1 0 0 0,0 1 0 0 0,0-1 0 0 0,0 1 0 0 0,0 0 0 0 0,0-1 0 0 0,0 1 0 0 0,-1-1 0 0 0,1 1 0 0 0,-1 0 0 0 0,1-1 1 0 0,-1 1-1 0 0,1 0 0 0 0,-1 0 0 0 0,0-1 0 0 0,1 1 0 0 0,-1 0 0 0 0,0 0 0 0 0,0 0 0 0 0,0 0 0 0 0,0 0 0 0 0,0 0 0 0 0,0 0 0 0 0,0 0 0 0 0,-1 0 0 0 0,1 1 0 0 0,0-1 0 0 0,0 0 0 0 0,-1 1 0 0 0,1-1 0 0 0,0 1 0 0 0,-3-1 0 0 0,-2 0 16 0 0,0 1-1 0 0,-1 0 1 0 0,1 0-1 0 0,0 1 1 0 0,0 0-1 0 0,-9 2 1 0 0,-11 1-1837 0 0</inkml:trace>
</inkml:ink>
</file>

<file path=ppt/ink/ink1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09.784"/>
    </inkml:context>
    <inkml:brush xml:id="br0">
      <inkml:brushProperty name="width" value="0.05" units="cm"/>
      <inkml:brushProperty name="height" value="0.05" units="cm"/>
    </inkml:brush>
  </inkml:definitions>
  <inkml:trace contextRef="#ctx0" brushRef="#br0">97 20 900 0 0,'-1'-14'8528'0'0,"-3"8"-3946"0"0,2 6-4477 0 0,0 0 1 0 0,1 1-1 0 0,-1-1 0 0 0,0 0 1 0 0,1 1-1 0 0,-1-1 0 0 0,0 1 1 0 0,1 0-1 0 0,-1-1 0 0 0,1 1 1 0 0,-1 0-1 0 0,1 0 0 0 0,-1 0 1 0 0,-1 2-1 0 0,-3 0-89 0 0,1 1 0 0 0,-1 0 0 0 0,1 0-1 0 0,1 1 1 0 0,-1-1 0 0 0,0 1 0 0 0,1 0 0 0 0,-5 8 0 0 0,8-12-17 0 0,0 0 0 0 0,1 0 1 0 0,-1 1-1 0 0,1-1 0 0 0,-1 0 1 0 0,1 1-1 0 0,-1-1 0 0 0,1 0 1 0 0,0 1-1 0 0,0-1 0 0 0,0 0 1 0 0,0 1-1 0 0,0-1 0 0 0,0 1 1 0 0,0-1-1 0 0,0 0 0 0 0,0 1 1 0 0,1-1-1 0 0,-1 0 0 0 0,0 1 1 0 0,1-1-1 0 0,-1 0 0 0 0,1 1 1 0 0,0-1-1 0 0,-1 0 0 0 0,1 0 1 0 0,0 0-1 0 0,0 0 0 0 0,0 0 1 0 0,0 0-1 0 0,0 0 0 0 0,0 0 1 0 0,0 0-1 0 0,0 0 0 0 0,0 0 1 0 0,0 0-1 0 0,0-1 0 0 0,1 1 1 0 0,-1-1-1 0 0,0 1 0 0 0,1-1 1 0 0,-1 1-1 0 0,3 0 0 0 0,10 5 31 0 0,-1 1-1 0 0,1 0 0 0 0,-1 1 0 0 0,0 1 1 0 0,-1 0-1 0 0,0 1 0 0 0,-1 0 1 0 0,12 13-1 0 0,-23-22-10 0 0,1 0-1 0 0,-1 0 1 0 0,1 0 0 0 0,-1 0-1 0 0,0 0 1 0 0,1 0 0 0 0,-1 0 0 0 0,0 0-1 0 0,0 0 1 0 0,0 0 0 0 0,0 0-1 0 0,0 0 1 0 0,0 0 0 0 0,0 0 0 0 0,0 0-1 0 0,-1 0 1 0 0,1 0 0 0 0,0 0 0 0 0,-1 0-1 0 0,1 0 1 0 0,0 0 0 0 0,-1 0-1 0 0,1 0 1 0 0,-1 0 0 0 0,1 0 0 0 0,-1 0-1 0 0,0-1 1 0 0,0 1 0 0 0,1 0 0 0 0,-1 0-1 0 0,0-1 1 0 0,0 1 0 0 0,0 0-1 0 0,1-1 1 0 0,-1 1 0 0 0,0-1 0 0 0,0 1-1 0 0,-2 0 1 0 0,-36 20 696 0 0,34-19-791 0 0,0 0 0 0 0,0-1 0 0 0,0 0 0 0 0,0 0 0 0 0,0 0-1 0 0,0 0 1 0 0,-1-1 0 0 0,1 1 0 0 0,0-2 0 0 0,0 1 0 0 0,-1 0 0 0 0,1-1-1 0 0,0 0 1 0 0,0 0 0 0 0,0-1 0 0 0,0 1 0 0 0,0-1 0 0 0,0 0 0 0 0,-6-4-1 0 0,9 1-4614 0 0,18 2-5531 0 0,-8 1 9298 0 0</inkml:trace>
</inkml:ink>
</file>

<file path=ppt/ink/ink1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10.636"/>
    </inkml:context>
    <inkml:brush xml:id="br0">
      <inkml:brushProperty name="width" value="0.05" units="cm"/>
      <inkml:brushProperty name="height" value="0.05" units="cm"/>
    </inkml:brush>
  </inkml:definitions>
  <inkml:trace contextRef="#ctx0" brushRef="#br0">1 207 1696 0 0,'3'29'10568'0'0,"6"4"-6968"0"0,-5-22-3194 0 0,-1 0 0 0 0,0 1-1 0 0,-1 0 1 0 0,1 15 0 0 0,4 30 876 0 0,-3-36-640 0 0,-2-34 475 0 0,4-107-1093 0 0,-2 77-105 0 0,-3-1 1 0 0,-6-82-1 0 0,4 122 54 0 0,0-1 0 0 0,1 0 0 0 0,-1 1 1 0 0,1-1-1 0 0,0 0 0 0 0,1 1 0 0 0,-1-1 0 0 0,1 1 1 0 0,0-1-1 0 0,0 0 0 0 0,3-5 0 0 0,-4 9 10 0 0,1 0 1 0 0,-1 0-1 0 0,1 1 1 0 0,-1-1-1 0 0,1 0 0 0 0,-1 0 1 0 0,1 1-1 0 0,0-1 0 0 0,0 0 1 0 0,-1 1-1 0 0,1-1 1 0 0,0 1-1 0 0,0-1 0 0 0,0 1 1 0 0,-1-1-1 0 0,1 1 0 0 0,0 0 1 0 0,0-1-1 0 0,0 1 1 0 0,0 0-1 0 0,1 0 0 0 0,0 0-2 0 0,0 0 0 0 0,0 0 0 0 0,0 0 0 0 0,0 1 0 0 0,0-1 0 0 0,0 1 0 0 0,0-1 0 0 0,0 1 0 0 0,0 0 0 0 0,0 0 0 0 0,0 0 0 0 0,0 0 0 0 0,2 1 0 0 0,2 3 16 0 0,1 1 1 0 0,-1-1-1 0 0,0 1 1 0 0,-1 0 0 0 0,1 0-1 0 0,-1 1 1 0 0,0-1-1 0 0,-1 1 1 0 0,0 0-1 0 0,0 0 1 0 0,0 1-1 0 0,-1-1 1 0 0,0 1-1 0 0,-1 0 1 0 0,1 0 0 0 0,-1 0-1 0 0,-1 0 1 0 0,1 13-1 0 0,-2-19 19 0 0,-1 0 1 0 0,0 0-1 0 0,0 0 0 0 0,0 0 1 0 0,0 0-1 0 0,0 0 0 0 0,0-1 0 0 0,0 1 1 0 0,-1 0-1 0 0,1-1 0 0 0,-1 1 1 0 0,1-1-1 0 0,-1 0 0 0 0,0 1 1 0 0,1-1-1 0 0,-1 0 0 0 0,0 0 0 0 0,0 0 1 0 0,0 0-1 0 0,0 0 0 0 0,0-1 1 0 0,0 1-1 0 0,0 0 0 0 0,-3 0 0 0 0,-5 1 11 0 0,1 1-1 0 0,0-1 0 0 0,-1-1 0 0 0,-11 1 0 0 0,-6-6-983 0 0,14-5-3983 0 0</inkml:trace>
</inkml:ink>
</file>

<file path=ppt/ink/ink1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11.487"/>
    </inkml:context>
    <inkml:brush xml:id="br0">
      <inkml:brushProperty name="width" value="0.05" units="cm"/>
      <inkml:brushProperty name="height" value="0.05" units="cm"/>
    </inkml:brush>
  </inkml:definitions>
  <inkml:trace contextRef="#ctx0" brushRef="#br0">1 1 1356 0 0,'1'3'6928'0'0,"3"5"-3436"0"0,8 23-557 0 0,-8-2-1486 0 0,-1 0-1 0 0,-2 0 0 0 0,-2 41 1 0 0,-1-11-743 0 0,-11 20-283 0 0,13-79-469 0 0,27-11-613 0 0,-24 8 586 0 0,1-1 31 0 0,0-1 0 0 0,1 1 1 0 0,-1-1-1 0 0,-1 0 0 0 0,1 1 1 0 0,-1-2-1 0 0,0 1 0 0 0,0 0 1 0 0,0-1-1 0 0,3-10 0 0 0,-5 13 31 0 0,-1 1 0 0 0,1-1 0 0 0,0 0 0 0 0,0 0 0 0 0,0 1 0 0 0,0-1-1 0 0,0 1 1 0 0,1-1 0 0 0,-1 1 0 0 0,1-1 0 0 0,0 1 0 0 0,-1 0 0 0 0,1-1 0 0 0,3-1 0 0 0,-5 4 17 0 0,1-1 0 0 0,-1 1 0 0 0,1-1 0 0 0,-1 1 1 0 0,1-1-1 0 0,0 1 0 0 0,-1-1 0 0 0,1 1 1 0 0,0-1-1 0 0,0 1 0 0 0,-1 0 0 0 0,1 0 0 0 0,0-1 1 0 0,0 1-1 0 0,-1 0 0 0 0,1 0 0 0 0,0 0 1 0 0,0 0-1 0 0,0 0 0 0 0,-1 0 0 0 0,1 0 0 0 0,0 0 1 0 0,0 0-1 0 0,-1 0 0 0 0,1 0 0 0 0,0 1 1 0 0,0-1-1 0 0,0 0 0 0 0,-1 0 0 0 0,1 1 0 0 0,0-1 1 0 0,-1 0-1 0 0,1 1 0 0 0,0-1 0 0 0,-1 1 1 0 0,1-1-1 0 0,-1 1 0 0 0,1 0 0 0 0,0-1 0 0 0,-1 1 1 0 0,1-1-1 0 0,-1 1 0 0 0,0 0 0 0 0,1-1 1 0 0,-1 1-1 0 0,1 0 0 0 0,-1 0 0 0 0,0-1 0 0 0,0 1 1 0 0,0 0-1 0 0,1 0 0 0 0,-1-1 0 0 0,0 1 1 0 0,0 0-1 0 0,0 0 0 0 0,0 1 0 0 0,50 124 1257 0 0,-40-112-1537 0 0,-6-12-1249 0 0,-8-10-815 0 0,-4-4-6188 0 0</inkml:trace>
</inkml:ink>
</file>

<file path=ppt/ink/ink1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12.270"/>
    </inkml:context>
    <inkml:brush xml:id="br0">
      <inkml:brushProperty name="width" value="0.05" units="cm"/>
      <inkml:brushProperty name="height" value="0.05" units="cm"/>
    </inkml:brush>
  </inkml:definitions>
  <inkml:trace contextRef="#ctx0" brushRef="#br0">0 128 168 0 0,'9'-2'11798'0'0,"28"-6"-7675"0"0,-32 8-3804 0 0,49-2 1334 0 0,-52 2-1619 0 0,1-1 1 0 0,0 1 0 0 0,-1 0 0 0 0,1-1 0 0 0,0 0 0 0 0,-1 1 0 0 0,1-1 0 0 0,-1 0 0 0 0,1 0 0 0 0,-1 0 0 0 0,1-1 0 0 0,-1 1 0 0 0,0-1 0 0 0,0 1 0 0 0,0-1-1 0 0,3-2 1 0 0,-4 3-53 0 0,-1 0 0 0 0,1 0 0 0 0,-1-1 0 0 0,0 1 0 0 0,1 0-1 0 0,-1 0 1 0 0,0 0 0 0 0,0 0 0 0 0,0-1 0 0 0,0 1 0 0 0,0 0 0 0 0,0 0-1 0 0,0 0 1 0 0,0-1 0 0 0,0 1 0 0 0,0 0 0 0 0,-1 0 0 0 0,1 0 0 0 0,0 0-1 0 0,-1 0 1 0 0,1-1 0 0 0,-1 1 0 0 0,1 0 0 0 0,-1 0 0 0 0,-1-1 0 0 0,-26-27-676 0 0,2 0 475 0 0,25 29 211 0 0,1-1 1 0 0,0 1 0 0 0,0-1 0 0 0,0 1-1 0 0,-1-1 1 0 0,1 1 0 0 0,0 0 0 0 0,-1-1-1 0 0,1 1 1 0 0,0-1 0 0 0,-1 1 0 0 0,1 0-1 0 0,-1 0 1 0 0,1-1 0 0 0,0 1 0 0 0,-1 0 0 0 0,1-1-1 0 0,-1 1 1 0 0,1 0 0 0 0,-1 0 0 0 0,1 0-1 0 0,-1 0 1 0 0,1 0 0 0 0,-1-1 0 0 0,1 1-1 0 0,-1 0 1 0 0,1 0 0 0 0,-1 0 0 0 0,1 0-1 0 0,-1 0 1 0 0,1 1 0 0 0,0-1 0 0 0,-1 0-1 0 0,0 0 1 0 0,-15 15 118 0 0,-4 23 573 0 0,8 2 294 0 0,-6 43 0 0 0,15-67-600 0 0,2-13-303 0 0,1 1 1 0 0,-1-1-1 0 0,1 1 0 0 0,-1 0 1 0 0,1-1-1 0 0,0 1 0 0 0,0 0 0 0 0,1-1 1 0 0,-1 1-1 0 0,2 4 0 0 0,-2-7-62 0 0,1 1 0 0 0,0-1 1 0 0,0 0-1 0 0,0 1 0 0 0,0-1 0 0 0,0 0 0 0 0,1 1 0 0 0,-1-1 1 0 0,0 0-1 0 0,1 0 0 0 0,-1 0 0 0 0,0 0 0 0 0,1 0 0 0 0,0 0 0 0 0,-1-1 1 0 0,1 1-1 0 0,-1 0 0 0 0,1-1 0 0 0,0 1 0 0 0,-1-1 0 0 0,1 0 0 0 0,0 0 1 0 0,-1 1-1 0 0,4-1 0 0 0,3 0-72 0 0,-1 0-1 0 0,0-1 1 0 0,0 0-1 0 0,0 0 1 0 0,0 0-1 0 0,0-1 1 0 0,9-3 0 0 0,-2 1-207 0 0,-14 3 213 0 0,0 1 0 0 0,0 0 1 0 0,1 0-1 0 0,-1 0 1 0 0,0 0-1 0 0,0 0 1 0 0,0 0-1 0 0,1 0 1 0 0,-1-1-1 0 0,0 1 1 0 0,0 0-1 0 0,0 0 1 0 0,0 0-1 0 0,1 0 1 0 0,-1-1-1 0 0,0 1 1 0 0,0 0-1 0 0,0 0 1 0 0,0 0-1 0 0,0-1 1 0 0,0 1-1 0 0,0 0 0 0 0,1 0 1 0 0,-1 0-1 0 0,0-1 1 0 0,0 1-1 0 0,0 0 1 0 0,0 0-1 0 0,0-1 1 0 0,0 1-1 0 0,0 0 1 0 0,0 0-1 0 0,0 0 1 0 0,0-1-1 0 0,0 1 1 0 0,-1 0-1 0 0,1 0 1 0 0,0 0-1 0 0,0-1 1 0 0,0 1-1 0 0,0 0 0 0 0,0 0 1 0 0,0 0-1 0 0,0-1 1 0 0,-1 1-1 0 0,1 0 1 0 0,0 0-1 0 0,0 0 1 0 0,0 0-1 0 0,0-1 1 0 0,-1 1-1 0 0,1 0 1 0 0,0 0-1 0 0,0 0 1 0 0,0 0-1 0 0,-1 0 1 0 0,1 0-1 0 0,0 0 1 0 0,0-1-1 0 0,0 1 0 0 0,-1 0 1 0 0,1 0-1 0 0,0 0 1 0 0,0 0-1 0 0,-1 0 1 0 0,1 0-1 0 0,0 0 1 0 0,0 0-1 0 0,-1 0 1 0 0,-16-8-5998 0 0</inkml:trace>
</inkml:ink>
</file>

<file path=ppt/ink/ink1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12.983"/>
    </inkml:context>
    <inkml:brush xml:id="br0">
      <inkml:brushProperty name="width" value="0.05" units="cm"/>
      <inkml:brushProperty name="height" value="0.05" units="cm"/>
    </inkml:brush>
  </inkml:definitions>
  <inkml:trace contextRef="#ctx0" brushRef="#br0">0 101 1016 0 0,'1'0'445'0'0,"1"0"1"0"0,-1 1-1 0 0,0-1 0 0 0,0 1 0 0 0,0 0 1 0 0,0-1-1 0 0,-1 1 0 0 0,1 0 0 0 0,0 0 1 0 0,0-1-1 0 0,0 1 0 0 0,0 0 0 0 0,-1 0 1 0 0,1 0-1 0 0,0 0 0 0 0,-1 0 0 0 0,1 0 1 0 0,-1 0-1 0 0,1 0 0 0 0,-1 0 0 0 0,0 0 1 0 0,1 2-1 0 0,11 38 2944 0 0,-5-18-1725 0 0,-3-13-1532 0 0,10 18 2132 0 0,-13-29-2200 0 0,0-1 0 0 0,-1 1-1 0 0,1-1 1 0 0,0 1-1 0 0,-1-1 1 0 0,1 0-1 0 0,-1 1 1 0 0,0-1-1 0 0,1 1 1 0 0,-1-1-1 0 0,0 0 1 0 0,0 1-1 0 0,0-1 1 0 0,0 0-1 0 0,0 1 1 0 0,-1-1-1 0 0,0-2 1 0 0,-3-56-65 0 0,2 49-44 0 0,1 0 0 0 0,0-1 0 0 0,0 1 0 0 0,1 0 0 0 0,1 0 0 0 0,0-1 0 0 0,0 1 0 0 0,5-13 0 0 0,-6 23 38 0 0,0 0-1 0 0,0 0 1 0 0,1 0-1 0 0,-1 0 0 0 0,1 0 1 0 0,-1 0-1 0 0,1 1 0 0 0,-1-1 1 0 0,1 0-1 0 0,0 0 0 0 0,-1 0 1 0 0,1 1-1 0 0,0-1 0 0 0,-1 0 1 0 0,1 1-1 0 0,0-1 0 0 0,0 0 1 0 0,0 1-1 0 0,0 0 1 0 0,0-1-1 0 0,0 1 0 0 0,0-1 1 0 0,0 1-1 0 0,-1 0 0 0 0,1 0 1 0 0,0-1-1 0 0,0 1 0 0 0,0 0 1 0 0,0 0-1 0 0,1 0 0 0 0,-1 0 1 0 0,0 0-1 0 0,0 0 0 0 0,0 0 1 0 0,0 1-1 0 0,0-1 1 0 0,-1 0-1 0 0,1 1 0 0 0,0-1 1 0 0,1 1-1 0 0,48 27 586 0 0,-15-7-293 0 0,-35-21-352 0 0,-13 2-4438 0 0,6 0 1674 0 0,-1-2-3351 0 0,0 0 1309 0 0</inkml:trace>
</inkml:ink>
</file>

<file path=ppt/ink/ink1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13.697"/>
    </inkml:context>
    <inkml:brush xml:id="br0">
      <inkml:brushProperty name="width" value="0.05" units="cm"/>
      <inkml:brushProperty name="height" value="0.05" units="cm"/>
    </inkml:brush>
  </inkml:definitions>
  <inkml:trace contextRef="#ctx0" brushRef="#br0">0 87 2504 0 0,'26'-7'10636'0'0,"15"4"-6303"0"0,15-2-3979 0 0,-53 4-360 0 0,-1 0 0 0 0,1 1-1 0 0,0-1 1 0 0,-1 0 0 0 0,1 0 0 0 0,-1 0 0 0 0,1-1 0 0 0,-1 1-1 0 0,1-1 1 0 0,-1 1 0 0 0,0-1 0 0 0,0 0 0 0 0,0 0 0 0 0,0 0-1 0 0,0 0 1 0 0,0 0 0 0 0,-1 0 0 0 0,3-4 0 0 0,-4 6-22 0 0,0-1 0 0 0,0 0 0 0 0,0 1 0 0 0,0-1 0 0 0,0 0 0 0 0,0 0 0 0 0,0 1 0 0 0,0-1 0 0 0,0 0 0 0 0,0 0 0 0 0,0 1 0 0 0,0-1 0 0 0,0 0 0 0 0,-1 1 0 0 0,1-1 1 0 0,0 0-1 0 0,0 0 0 0 0,-1 1 0 0 0,1-1 0 0 0,-1 1 0 0 0,1-1 0 0 0,-1 0 0 0 0,1 1 0 0 0,-2-2 0 0 0,0 0-59 0 0,0 1 0 0 0,-1-1 0 0 0,1 0 0 0 0,-1 1 0 0 0,0 0-1 0 0,0 0 1 0 0,1-1 0 0 0,-1 1 0 0 0,-5 0 0 0 0,3-1-25 0 0,0 0 0 0 0,-1 1 0 0 0,1 0-1 0 0,0 0 1 0 0,-1 1 0 0 0,1 0 0 0 0,-11 0 0 0 0,14 1 139 0 0,1-1 0 0 0,-1 1 1 0 0,0 0-1 0 0,1 0 1 0 0,-1-1-1 0 0,1 1 1 0 0,-1 0-1 0 0,1 1 0 0 0,0-1 1 0 0,-1 0-1 0 0,1 0 1 0 0,0 1-1 0 0,0-1 1 0 0,0 0-1 0 0,0 1 1 0 0,0-1-1 0 0,0 1 0 0 0,0 0 1 0 0,1-1-1 0 0,-1 1 1 0 0,0-1-1 0 0,1 1 1 0 0,-1 0-1 0 0,1 0 0 0 0,0-1 1 0 0,0 1-1 0 0,-1 3 1 0 0,-8 37 1396 0 0,4-24-764 0 0,1 0 1 0 0,-2 34-1 0 0,6-48-618 0 0,-1 0 0 0 0,1 1-1 0 0,1-1 1 0 0,-1 0 0 0 0,1 1 0 0 0,0-1 0 0 0,0 0 0 0 0,0 0 0 0 0,0 0-1 0 0,1 0 1 0 0,0 0 0 0 0,0 0 0 0 0,0 0 0 0 0,0 0 0 0 0,0-1-1 0 0,1 1 1 0 0,3 3 0 0 0,-4-5-32 0 0,1-1 0 0 0,-1 1 0 0 0,1-1 0 0 0,0 1 0 0 0,0-1-1 0 0,-1 0 1 0 0,1 0 0 0 0,0 0 0 0 0,0 0 0 0 0,0-1 0 0 0,0 1 0 0 0,0-1 0 0 0,0 0 0 0 0,0 0-1 0 0,0 0 1 0 0,0 0 0 0 0,0 0 0 0 0,0-1 0 0 0,0 1 0 0 0,0-1 0 0 0,0 0 0 0 0,0 0-1 0 0,3-2 1 0 0,5-1-176 0 0,-1 0 0 0 0,1-1 0 0 0,-1-1 0 0 0,14-8 0 0 0,-24 13-137 0 0,1 0 0 0 0,-1 0 0 0 0,0 0-1 0 0,1 0 1 0 0,-1 0 0 0 0,0 0-1 0 0,0 0 1 0 0,1 0 0 0 0,-1 0-1 0 0,0 0 1 0 0,0 0 0 0 0,0 0-1 0 0,0 0 1 0 0,0 0 0 0 0,-1 0-1 0 0,1 0 1 0 0,0 0 0 0 0,0 0-1 0 0,-1 0 1 0 0,1 0 0 0 0,0 0-1 0 0,-1 0 1 0 0,1 0 0 0 0,-1 0 0 0 0,0 0-1 0 0,1 0 1 0 0,-1 1 0 0 0,1-1-1 0 0,-1 0 1 0 0,-2-1 0 0 0</inkml:trace>
</inkml:ink>
</file>

<file path=ppt/ink/ink1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14.519"/>
    </inkml:context>
    <inkml:brush xml:id="br0">
      <inkml:brushProperty name="width" value="0.05" units="cm"/>
      <inkml:brushProperty name="height" value="0.05" units="cm"/>
    </inkml:brush>
  </inkml:definitions>
  <inkml:trace contextRef="#ctx0" brushRef="#br0">1 1 3100 0 0,'0'0'8466'0'0,"3"11"-3423"0"0,3 16-3034 0 0,-1 34-2 0 0,-1-6-6106 0 0,-8-53 2131 0 0</inkml:trace>
</inkml:ink>
</file>

<file path=ppt/ink/ink1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14.754"/>
    </inkml:context>
    <inkml:brush xml:id="br0">
      <inkml:brushProperty name="width" value="0.05" units="cm"/>
      <inkml:brushProperty name="height" value="0.05" units="cm"/>
    </inkml:brush>
  </inkml:definitions>
  <inkml:trace contextRef="#ctx0" brushRef="#br0">14 0 1864 0 0,'3'2'11509'0'0,"-8"13"-9900"0"0,-6 8-10750 0 0</inkml:trace>
</inkml:ink>
</file>

<file path=ppt/ink/ink1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15.420"/>
    </inkml:context>
    <inkml:brush xml:id="br0">
      <inkml:brushProperty name="width" value="0.05" units="cm"/>
      <inkml:brushProperty name="height" value="0.05" units="cm"/>
    </inkml:brush>
  </inkml:definitions>
  <inkml:trace contextRef="#ctx0" brushRef="#br0">123 1 2584 0 0,'0'0'8029'0'0,"-24"19"-4827"0"0,10-8-2225 0 0,11-10-885 0 0,0 1 0 0 0,1 0 0 0 0,-1-1 0 0 0,1 1 0 0 0,-1 0 0 0 0,1 1 0 0 0,-1-1 0 0 0,1 0 0 0 0,0 1 0 0 0,0-1 0 0 0,0 1 0 0 0,1-1 0 0 0,-1 1 0 0 0,0 0 0 0 0,1 0 0 0 0,0 0 0 0 0,0 0 0 0 0,-1 4 0 0 0,2-7-76 0 0,1 1 0 0 0,-1 0 0 0 0,0 0 0 0 0,1-1 0 0 0,0 1 0 0 0,-1 0 0 0 0,1-1 0 0 0,-1 1 0 0 0,1 0 0 0 0,0-1 1 0 0,-1 1-1 0 0,1-1 0 0 0,0 1 0 0 0,0-1 0 0 0,-1 1 0 0 0,1-1 0 0 0,0 0 0 0 0,0 0 0 0 0,0 1 0 0 0,-1-1 0 0 0,1 0 0 0 0,0 0 0 0 0,0 0 0 0 0,0 0 0 0 0,0 1 0 0 0,0-2 0 0 0,0 1 0 0 0,1 0 0 0 0,37 1-44 0 0,-22-1-45 0 0,-13 0 120 0 0,0 0 1 0 0,0 1-1 0 0,0-1 1 0 0,0 1 0 0 0,0 0-1 0 0,0 0 1 0 0,0 0-1 0 0,0 1 1 0 0,-1-1 0 0 0,1 1-1 0 0,0 0 1 0 0,-1 0-1 0 0,0 1 1 0 0,1-1 0 0 0,-1 1-1 0 0,0-1 1 0 0,0 1-1 0 0,0 0 1 0 0,0 0 0 0 0,-1 0-1 0 0,1 1 1 0 0,-1-1-1 0 0,0 0 1 0 0,0 1 0 0 0,0 0-1 0 0,2 6 1 0 0,-3-6 0 0 0,-1 1-1 0 0,1-1 1 0 0,-1 1 0 0 0,0 0 0 0 0,0 0 0 0 0,0-1-1 0 0,0 1 1 0 0,-1 0 0 0 0,0-1 0 0 0,0 1 0 0 0,0-1-1 0 0,-1 1 1 0 0,1-1 0 0 0,-1 0 0 0 0,0 1-1 0 0,-1-1 1 0 0,1 0 0 0 0,-1 0 0 0 0,1 0 0 0 0,-1-1-1 0 0,0 1 1 0 0,-1-1 0 0 0,-3 4 0 0 0,3-3-4 0 0,0-1 1 0 0,-1 1 0 0 0,1-1 0 0 0,-1 1-1 0 0,0-1 1 0 0,0-1 0 0 0,0 1 0 0 0,0-1-1 0 0,-1 0 1 0 0,1 0 0 0 0,-1 0-1 0 0,1-1 1 0 0,-1 0 0 0 0,1 0 0 0 0,-1-1-1 0 0,0 1 1 0 0,-8-1 0 0 0,7-1-354 0 0,0 0 1 0 0,1 0 0 0 0,-1-1-1 0 0,1 0 1 0 0,0 0-1 0 0,0 0 1 0 0,0-1 0 0 0,0 0-1 0 0,-8-5 1 0 0,9 5 131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4:07.065"/>
    </inkml:context>
    <inkml:brush xml:id="br0">
      <inkml:brushProperty name="width" value="0.05" units="cm"/>
      <inkml:brushProperty name="height" value="0.05" units="cm"/>
      <inkml:brushProperty name="color" value="#66CC00"/>
    </inkml:brush>
  </inkml:definitions>
  <inkml:trace contextRef="#ctx0" brushRef="#br0">31 13 1472 0 0,'-2'0'16333'0'0,"-9"3"-15992"0"0,8 7-225 0 0,1 1 0 0 0,-1-1 0 0 0,2 1 0 0 0,-1 0 0 0 0,1-1 0 0 0,1 16-1 0 0,1-21-85 0 0,-1 0 0 0 0,1 0-1 0 0,0 0 1 0 0,0 0-1 0 0,0 0 1 0 0,0 0 0 0 0,4 7-1 0 0,-4-11-20 0 0,0 1 0 0 0,0-1 0 0 0,0 1 0 0 0,0-1 0 0 0,0 1 0 0 0,0-1 0 0 0,0 0 0 0 0,1 1 0 0 0,-1-1 1 0 0,0 0-1 0 0,1 0 0 0 0,-1 0 0 0 0,1 0 0 0 0,-1 0 0 0 0,1 0 0 0 0,0-1 0 0 0,-1 1 0 0 0,1 0 0 0 0,0-1 0 0 0,3 1 0 0 0,-3-1-41 0 0,1 0 0 0 0,0-1 1 0 0,0 1-1 0 0,0-1 0 0 0,-1 0 0 0 0,1 0 1 0 0,0 0-1 0 0,-1 0 0 0 0,1 0 0 0 0,-1-1 1 0 0,1 1-1 0 0,-1-1 0 0 0,0 1 0 0 0,0-1 1 0 0,0 0-1 0 0,0 0 0 0 0,0 0 1 0 0,0 0-1 0 0,0 0 0 0 0,0-1 0 0 0,-1 1 1 0 0,1 0-1 0 0,-1-1 0 0 0,0 1 0 0 0,0-1 1 0 0,0 0-1 0 0,1-3 0 0 0,1 1-68 0 0,-1 1 1 0 0,-1-1-1 0 0,1 0 0 0 0,-1 0 0 0 0,0 0 0 0 0,0 0 1 0 0,0 0-1 0 0,-1 0 0 0 0,0 0 0 0 0,0 0 0 0 0,0 0 1 0 0,0 0-1 0 0,-1 0 0 0 0,-1-7 0 0 0,1 10 85 0 0,0 1-1 0 0,0-1 0 0 0,0 1 1 0 0,0 0-1 0 0,-1 0 1 0 0,1 0-1 0 0,0-1 1 0 0,-1 1-1 0 0,1 0 0 0 0,0 1 1 0 0,-1-1-1 0 0,1 0 1 0 0,-1 0-1 0 0,1 1 0 0 0,-1-1 1 0 0,0 1-1 0 0,1-1 1 0 0,-1 1-1 0 0,-2-1 1 0 0,-40-2 162 0 0,14 1-357 0 0,18-7-2177 0 0,11-3-6186 0 0</inkml:trace>
</inkml:ink>
</file>

<file path=ppt/ink/ink1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17.200"/>
    </inkml:context>
    <inkml:brush xml:id="br0">
      <inkml:brushProperty name="width" value="0.05" units="cm"/>
      <inkml:brushProperty name="height" value="0.05" units="cm"/>
    </inkml:brush>
  </inkml:definitions>
  <inkml:trace contextRef="#ctx0" brushRef="#br0">37 25 1344 0 0,'4'-8'3672'0'0,"5"-8"2909"0"0,-8 16-6492 0 0,-1 0 0 0 0,1 1 0 0 0,-1-1 0 0 0,1 0 1 0 0,-1 0-1 0 0,1 1 0 0 0,-1-1 0 0 0,1 1 0 0 0,-1-1 0 0 0,1 0 1 0 0,-1 1-1 0 0,0-1 0 0 0,1 1 0 0 0,-1-1 0 0 0,1 1 0 0 0,-1-1 1 0 0,0 1-1 0 0,0 0 0 0 0,1-1 0 0 0,-1 1 0 0 0,0-1 0 0 0,0 1 1 0 0,0 0-1 0 0,0-1 0 0 0,0 1 0 0 0,0-1 0 0 0,0 1 0 0 0,0 0 1 0 0,0-1-1 0 0,0 1 0 0 0,0 0 0 0 0,5 32 974 0 0,-2 1 1 0 0,-1-1-1 0 0,-2 1 0 0 0,-1-1 0 0 0,-7 38 1 0 0,4-23-525 0 0,2 2-310 0 0,1-30-328 0 0,0-1 0 0 0,-1 1 0 0 0,0-1 0 0 0,-8 26 0 0 0,10-44-46 0 0,0 0-1 0 0,-1 0 1 0 0,1 0-1 0 0,0-1 1 0 0,-1 1-1 0 0,1 0 1 0 0,0-1-1 0 0,-1 1 0 0 0,1 0 1 0 0,-1-1-1 0 0,1 1 1 0 0,-1 0-1 0 0,1-1 1 0 0,-1 1-1 0 0,0-1 1 0 0,1 1-1 0 0,-1-1 1 0 0,0 1-1 0 0,1-1 1 0 0,-1 1-1 0 0,0-1 1 0 0,0 0-1 0 0,1 1 0 0 0,-1-1 1 0 0,0 0-1 0 0,0 0 1 0 0,1 0-1 0 0,-1 0 1 0 0,0 1-1 0 0,0-1 1 0 0,0 0-1 0 0,0 0 1 0 0,1-1-1 0 0,-1 1 1 0 0,-1 0-1 0 0,-6-6-5344 0 0,3-5-3453 0 0,4 0 7748 0 0</inkml:trace>
</inkml:ink>
</file>

<file path=ppt/ink/ink1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17.557"/>
    </inkml:context>
    <inkml:brush xml:id="br0">
      <inkml:brushProperty name="width" value="0.05" units="cm"/>
      <inkml:brushProperty name="height" value="0.05" units="cm"/>
    </inkml:brush>
  </inkml:definitions>
  <inkml:trace contextRef="#ctx0" brushRef="#br0">0 28 3616 0 0,'7'2'2047'0'0,"0"0"-1"0"0,0 0 0 0 0,0 0 0 0 0,0-1 0 0 0,9 1 0 0 0,41-3 1265 0 0,-39-2-3558 0 0,0 0 0 0 0,0-1 1 0 0,-1-1-1 0 0,21-9 0 0 0,-52 11-6169 0 0,1 1-3522 0 0,5-1 8794 0 0</inkml:trace>
</inkml:ink>
</file>

<file path=ppt/ink/ink1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18.346"/>
    </inkml:context>
    <inkml:brush xml:id="br0">
      <inkml:brushProperty name="width" value="0.05" units="cm"/>
      <inkml:brushProperty name="height" value="0.05" units="cm"/>
    </inkml:brush>
  </inkml:definitions>
  <inkml:trace contextRef="#ctx0" brushRef="#br0">18 1 1304 0 0,'0'0'232'0'0,"1"0"-1"0"0,-1 0 1 0 0,1 0 0 0 0,-1 0-1 0 0,0 0 1 0 0,1 0 0 0 0,-1 0-1 0 0,0 0 1 0 0,1 0 0 0 0,-1 0-1 0 0,0 0 1 0 0,1 0 0 0 0,-1 0-1 0 0,0 0 1 0 0,1 1 0 0 0,-1-1-1 0 0,0 0 1 0 0,1 0 0 0 0,-1 0-1 0 0,0 0 1 0 0,1 1 0 0 0,0 0 694 0 0,-1-1-694 0 0,0 0 0 0 0,0 0-1 0 0,1 1 1 0 0,-1-1 0 0 0,0 0-1 0 0,0 1 1 0 0,0-1 0 0 0,0 0-1 0 0,0 1 1 0 0,1-1 0 0 0,-1 0-1 0 0,0 1 1 0 0,0 0 0 0 0,4 25 2942 0 0,-6 28-652 0 0,-2-23-1465 0 0,-9 71 1184 0 0,-1 103 1 0 0,23-146-2354 0 0,22-97-556 0 0,-13 14 474 0 0,-2 0 0 0 0,24-44 1 0 0,-40 67 196 0 0,1 1 0 0 0,-1-1 1 0 0,0 1-1 0 0,1-1 0 0 0,-1 1 0 0 0,0-1 1 0 0,1 1-1 0 0,-1-1 0 0 0,1 1 1 0 0,-1-1-1 0 0,1 1 0 0 0,-1 0 0 0 0,1-1 1 0 0,-1 1-1 0 0,1 0 0 0 0,-1-1 0 0 0,1 1 1 0 0,-1 0-1 0 0,1 0 0 0 0,0 0 1 0 0,-1 0-1 0 0,1-1 0 0 0,-1 1 0 0 0,1 0 1 0 0,0 0-1 0 0,-1 0 0 0 0,1 0 0 0 0,0 0 1 0 0,-1 0-1 0 0,1 0 0 0 0,-1 1 1 0 0,1-1-1 0 0,0 0 0 0 0,-1 0 0 0 0,1 0 1 0 0,-1 1-1 0 0,1-1 0 0 0,-1 0 0 0 0,1 1 1 0 0,-1-1-1 0 0,1 0 0 0 0,-1 1 1 0 0,1-1-1 0 0,-1 0 0 0 0,1 1 0 0 0,-1-1 1 0 0,0 1-1 0 0,1-1 0 0 0,-1 1 0 0 0,0-1 1 0 0,1 1-1 0 0,-1 0 0 0 0,1 0 0 0 0,21 31 604 0 0,-21-30-594 0 0,10 17 103 0 0,25 39 336 0 0,-35-55-497 0 0,1-1 0 0 0,0 0 0 0 0,0 1 0 0 0,1-1 1 0 0,-1 0-1 0 0,0 0 0 0 0,1-1 0 0 0,-1 1 0 0 0,1 0 0 0 0,0-1 0 0 0,-1 1 0 0 0,1-1 1 0 0,0 0-1 0 0,0 0 0 0 0,0 0 0 0 0,0 0 0 0 0,0-1 0 0 0,4 1 0 0 0,-6-1-158 0 0,0 0-1 0 0,0-1 0 0 0,0 1 1 0 0,0-1-1 0 0,0 1 0 0 0,0-1 1 0 0,0 1-1 0 0,0-1 0 0 0,-1 0 1 0 0,1 1-1 0 0,0-1 0 0 0,0 0 1 0 0,0 0-1 0 0,-1 1 1 0 0,1-1-1 0 0,-1 0 0 0 0,1 0 1 0 0,-1 0-1 0 0,1 0 0 0 0,-1 0 1 0 0,1 0-1 0 0,-1 0 0 0 0,0 0 1 0 0,1 0-1 0 0,-1 0 0 0 0,0-2 1 0 0,5-28-12318 0 0,-5 25 9583 0 0</inkml:trace>
</inkml:ink>
</file>

<file path=ppt/ink/ink1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19.015"/>
    </inkml:context>
    <inkml:brush xml:id="br0">
      <inkml:brushProperty name="width" value="0.05" units="cm"/>
      <inkml:brushProperty name="height" value="0.05" units="cm"/>
    </inkml:brush>
  </inkml:definitions>
  <inkml:trace contextRef="#ctx0" brushRef="#br0">14 76 8181 0 0,'0'0'1611'0'0,"-14"0"5295"0"0,38 7-5547 0 0,-20-6-1318 0 0,-1 1-1 0 0,1-1 0 0 0,-1 0 1 0 0,1 0-1 0 0,-1-1 1 0 0,1 1-1 0 0,-1-1 0 0 0,1 0 1 0 0,-1 0-1 0 0,1 0 0 0 0,0 0 1 0 0,-1-1-1 0 0,1 1 1 0 0,-1-1-1 0 0,1 0 0 0 0,6-2 1 0 0,-5 1-44 0 0,0-1 0 0 0,1 1 0 0 0,-1-1 1 0 0,-1 1-1 0 0,1-1 0 0 0,0-1 0 0 0,5-4 1 0 0,-9 7-14 0 0,-1 1-1 0 0,1-1 1 0 0,-1 1 0 0 0,0-1 0 0 0,1 0 0 0 0,-1 1 0 0 0,0-1 0 0 0,1 0-1 0 0,-1 1 1 0 0,0-1 0 0 0,0 0 0 0 0,1 1 0 0 0,-1-1 0 0 0,0 0 0 0 0,0 1 0 0 0,0-1-1 0 0,0 0 1 0 0,0 0 0 0 0,0 1 0 0 0,0-1 0 0 0,0 0 0 0 0,-1 0 0 0 0,1 0-1 0 0,-1-1-32 0 0,0 0-1 0 0,0 0 1 0 0,0 1-1 0 0,-1-1 1 0 0,1 1-1 0 0,0-1 1 0 0,-1 1-1 0 0,1 0 1 0 0,-1-1-1 0 0,0 1 1 0 0,1 0-1 0 0,-4-1 1 0 0,2-1-19 0 0,-1 1 0 0 0,0-1 0 0 0,1 1 0 0 0,-1 0 0 0 0,0 1 0 0 0,0-1 1 0 0,0 1-1 0 0,0 0 0 0 0,-6-2 0 0 0,8 4 78 0 0,1-1 1 0 0,-1 1-1 0 0,1 0 1 0 0,-1-1 0 0 0,1 1-1 0 0,-1 0 1 0 0,1 0-1 0 0,-1 0 1 0 0,1 0-1 0 0,0 0 1 0 0,-1 0-1 0 0,1 0 1 0 0,0 0 0 0 0,0 1-1 0 0,0-1 1 0 0,0 0-1 0 0,0 1 1 0 0,0-1-1 0 0,0 1 1 0 0,1-1-1 0 0,-1 1 1 0 0,0-1-1 0 0,1 1 1 0 0,-1 3 0 0 0,-5 9 319 0 0,2 0 0 0 0,0 0 0 0 0,1 1 0 0 0,0-1 0 0 0,1 1 1 0 0,0 0-1 0 0,2 0 0 0 0,0 0 0 0 0,2 19 0 0 0,-2-31-311 0 0,0-1 0 0 0,1 0-1 0 0,-1 1 1 0 0,1-1 0 0 0,0 1-1 0 0,0-1 1 0 0,-1 0 0 0 0,2 0-1 0 0,-1 1 1 0 0,0-1 0 0 0,0 0-1 0 0,1 0 1 0 0,-1 0 0 0 0,1 0-1 0 0,-1 0 1 0 0,1-1 0 0 0,0 1-1 0 0,0 0 1 0 0,0-1 0 0 0,0 0-1 0 0,0 1 1 0 0,3 0 0 0 0,-2-1-13 0 0,0 0 0 0 0,0 0-1 0 0,0-1 1 0 0,1 0 0 0 0,-1 1 0 0 0,0-1 0 0 0,0 0 0 0 0,1-1 0 0 0,-1 1-1 0 0,0 0 1 0 0,0-1 0 0 0,0 0 0 0 0,1 0 0 0 0,4-2 0 0 0,0 0-333 0 0,-1-1 1 0 0,0 0 0 0 0,1 0-1 0 0,-1 0 1 0 0,11-10-1 0 0,-14 10-386 0 0,1 0-1 0 0,-1-1 0 0 0,0 1 0 0 0,0-1 1 0 0,0 0-1 0 0,-1 0 0 0 0,4-6 1 0 0,-7 10 261 0 0,-1 0 1 0 0,1 1 0 0 0,-1-1-1 0 0,0 0 1 0 0,1 1-1 0 0,-1-1 1 0 0,1 0 0 0 0,-1 1-1 0 0,0-1 1 0 0,0 1 0 0 0,1-1-1 0 0,-1 1 1 0 0,0-1 0 0 0,0 1-1 0 0,0 0 1 0 0,0-1 0 0 0,1 1-1 0 0,-1 0 1 0 0,0 0 0 0 0,0 0-1 0 0,0 0 1 0 0,0 0-1 0 0,0-1 1 0 0,0 1 0 0 0,0 1-1 0 0,1-1 1 0 0,-3 0 0 0 0,-5 0-266 0 0</inkml:trace>
</inkml:ink>
</file>

<file path=ppt/ink/ink1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19.694"/>
    </inkml:context>
    <inkml:brush xml:id="br0">
      <inkml:brushProperty name="width" value="0.05" units="cm"/>
      <inkml:brushProperty name="height" value="0.05" units="cm"/>
    </inkml:brush>
  </inkml:definitions>
  <inkml:trace contextRef="#ctx0" brushRef="#br0">14 153 1788 0 0,'-2'9'9359'0'0,"-2"0"-6201"0"0,-3 19-958 0 0,6-28-2171 0 0,1 0 1 0 0,0 0 0 0 0,0 1-1 0 0,0-1 1 0 0,0 0-1 0 0,0 0 1 0 0,0 1-1 0 0,0-1 1 0 0,0 0-1 0 0,0 0 1 0 0,0 1 0 0 0,0-1-1 0 0,0 0 1 0 0,0 0-1 0 0,0 1 1 0 0,0-1-1 0 0,0 0 1 0 0,1 0-1 0 0,-1 1 1 0 0,0-1 0 0 0,0 0-1 0 0,0 0 1 0 0,0 0-1 0 0,0 1 1 0 0,1-1-1 0 0,-1 0 1 0 0,0 0-1 0 0,0 0 1 0 0,0 0 0 0 0,1 1-1 0 0,-1-1 1 0 0,0 0-1 0 0,0 0 1 0 0,0 0-1 0 0,1 0 1 0 0,-1 0-1 0 0,0 0 1 0 0,0 0 0 0 0,1 1-1 0 0,-1-1 1 0 0,0 0-1 0 0,0 0 1 0 0,1 0-1 0 0,-1 0 1 0 0,0 0-1 0 0,0 0 1 0 0,1 0 0 0 0,-1 0-1 0 0,0-1 1 0 0,16-9 500 0 0,11-20-77 0 0,0-12-114 0 0,-16 23-296 0 0,1 1 0 0 0,0 0-1 0 0,2 0 1 0 0,28-28 0 0 0,-41 45-31 0 0,-1 1 0 0 0,1-1 0 0 0,-1 1-1 0 0,1 0 1 0 0,-1-1 0 0 0,1 1 0 0 0,0 0 0 0 0,-1-1 0 0 0,1 1-1 0 0,-1 0 1 0 0,1 0 0 0 0,0 0 0 0 0,-1 0 0 0 0,1 0 0 0 0,0-1-1 0 0,-1 1 1 0 0,1 0 0 0 0,0 0 0 0 0,-1 0 0 0 0,1 1 0 0 0,0-1-1 0 0,-1 0 1 0 0,1 0 0 0 0,-1 0 0 0 0,1 0 0 0 0,0 1 0 0 0,-1-1-1 0 0,1 0 1 0 0,-1 0 0 0 0,1 1 0 0 0,-1-1 0 0 0,1 1 0 0 0,-1-1-1 0 0,1 0 1 0 0,-1 1 0 0 0,1-1 0 0 0,-1 1 0 0 0,1-1 0 0 0,-1 1-1 0 0,0-1 1 0 0,1 1 0 0 0,-1 0 0 0 0,0-1 0 0 0,1 1 0 0 0,-1-1-1 0 0,0 1 1 0 0,0 0 0 0 0,0-1 0 0 0,0 1 0 0 0,1 0 0 0 0,-1-1-1 0 0,0 2 1 0 0,9 42 781 0 0,-7-34-707 0 0,3 15 48 0 0,-2-7-29 0 0,0-1 0 0 0,2 0 0 0 0,10 26-1 0 0,-14-39-105 0 0,0-1 0 0 0,1 0 0 0 0,-1-1 0 0 0,1 1 0 0 0,0 0 0 0 0,-1 0 0 0 0,1-1-1 0 0,0 1 1 0 0,1-1 0 0 0,-1 1 0 0 0,0-1 0 0 0,1 0 0 0 0,-1 0 0 0 0,1 0 0 0 0,0 0 0 0 0,0-1-1 0 0,0 1 1 0 0,0-1 0 0 0,0 0 0 0 0,0 1 0 0 0,0-1 0 0 0,0-1 0 0 0,0 1 0 0 0,0 0-1 0 0,6-1 1 0 0,-9 1-50 0 0,0-1 0 0 0,1 0-1 0 0,-1 0 1 0 0,0 0 0 0 0,0 0-1 0 0,1 0 1 0 0,-1 0-1 0 0,0 0 1 0 0,1 0 0 0 0,-1 0-1 0 0,0 0 1 0 0,1 0 0 0 0,-1 0-1 0 0,0 0 1 0 0,1 0 0 0 0,-1 0-1 0 0,0 0 1 0 0,1 0 0 0 0,-1 0-1 0 0,0 0 1 0 0,1 0-1 0 0,-1 0 1 0 0,0-1 0 0 0,1 1-1 0 0,-1 0 1 0 0,0 0 0 0 0,0 0-1 0 0,1-1 1 0 0,-1 1 0 0 0,0 0-1 0 0,0 0 1 0 0,0-1 0 0 0,1 1-1 0 0,-1 0 1 0 0,0 0 0 0 0,0-1-1 0 0,0 1 1 0 0,0 0-1 0 0,1-1 1 0 0,-1 1 0 0 0,0 0-1 0 0,0-1 1 0 0,0 1 0 0 0,0 0-1 0 0,0 0 1 0 0,0-1 0 0 0,0 1-1 0 0,0 0 1 0 0,0-1 0 0 0,0 1-1 0 0,0 0 1 0 0,0-1-1 0 0,0 1 1 0 0,0 0 0 0 0,0-1-1 0 0,-1 1 1 0 0,1 0 0 0 0,0-1-1 0 0,0 1 1 0 0,0 0 0 0 0,0-1-1 0 0,-1 1 1 0 0,1 0 0 0 0,0-1-1 0 0,-18-18-7000 0 0</inkml:trace>
</inkml:ink>
</file>

<file path=ppt/ink/ink1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41.216"/>
    </inkml:context>
    <inkml:brush xml:id="br0">
      <inkml:brushProperty name="width" value="0.05" units="cm"/>
      <inkml:brushProperty name="height" value="0.05" units="cm"/>
    </inkml:brush>
  </inkml:definitions>
  <inkml:trace contextRef="#ctx0" brushRef="#br0">167 41 6761 0 0,'0'-2'302'0'0,"1"1"1"0"0,-1 0-1 0 0,1 0 1 0 0,-1-1-1 0 0,1 1 0 0 0,0 0 1 0 0,0 0-1 0 0,-1 0 1 0 0,1 0-1 0 0,0 0 1 0 0,0 0-1 0 0,0 0 1 0 0,0 0-1 0 0,0 0 1 0 0,0 0-1 0 0,2 0 1 0 0,-2 0-20 0 0,1 0 1 0 0,-1 0 0 0 0,0 0 0 0 0,0 0-1 0 0,0 0 1 0 0,0 0 0 0 0,0 0 0 0 0,0 0-1 0 0,0 0 1 0 0,0 0 0 0 0,0 0 0 0 0,-1-1-1 0 0,1 1 1 0 0,0 0 0 0 0,-1-1-1 0 0,2-1 1 0 0,-39 14-307 0 0,32-8 12 0 0,-80 45 94 0 0,77-42 48 0 0,-1 0 1 0 0,1 0 0 0 0,0 1-1 0 0,0 0 1 0 0,0 1-1 0 0,-10 13 1 0 0,17-19-107 0 0,0 0 0 0 0,1 1 1 0 0,-1-1-1 0 0,1 0 0 0 0,-1 0 1 0 0,1 1-1 0 0,0-1 0 0 0,0 0 1 0 0,0 1-1 0 0,0-1 0 0 0,0 0 1 0 0,0 0-1 0 0,1 1 0 0 0,-1-1 1 0 0,1 0-1 0 0,0 0 0 0 0,-1 1 1 0 0,1-1-1 0 0,0 0 0 0 0,0 0 1 0 0,0 0-1 0 0,1 0 0 0 0,-1 0 1 0 0,0-1-1 0 0,1 1 0 0 0,-1 0 1 0 0,1-1-1 0 0,0 1 0 0 0,0-1 1 0 0,-1 1-1 0 0,1-1 0 0 0,0 0 1 0 0,0 1-1 0 0,0-1 0 0 0,0 0 1 0 0,0-1-1 0 0,1 1 0 0 0,-1 0 1 0 0,3 0-1 0 0,3 0-41 0 0,-1-1 0 0 0,1-1 0 0 0,-1 1 0 0 0,0-1 0 0 0,1 0 0 0 0,-1-1 0 0 0,0 0 0 0 0,0 0 0 0 0,0 0 1 0 0,0-1-1 0 0,0 0 0 0 0,-1-1 0 0 0,1 1 0 0 0,-1-1 0 0 0,0 0 0 0 0,0-1 0 0 0,0 1 0 0 0,-1-1 0 0 0,1-1 0 0 0,-1 1 0 0 0,0-1 0 0 0,-1 0 0 0 0,0 0 0 0 0,0 0 0 0 0,6-12 0 0 0,-9 14 45 0 0,0 0-1 0 0,-1 0 0 0 0,1 1 0 0 0,-1-1 1 0 0,0 0-1 0 0,0 0 0 0 0,-1 0 0 0 0,1 0 1 0 0,-3-6-1 0 0,1-8-147 0 0,3 17-544 0 0,2 11 633 0 0,2 17 350 0 0,-4 18 271 0 0,3 0 0 0 0,2 0 1 0 0,19 75-1 0 0,-7-69-212 0 0,-14-41-356 0 0,0 0 0 0 0,-1 0 0 0 0,1 0 0 0 0,-2 1 0 0 0,0 0 0 0 0,2 18 0 0 0,-5-20-50 0 0,0-1-1 0 0,0 0 1 0 0,-1 0-1 0 0,0 0 1 0 0,0 0 0 0 0,-1-1-1 0 0,0 1 1 0 0,0-1-1 0 0,-6 10 1 0 0,8-15 18 0 0,0 1 0 0 0,-1-1-1 0 0,1 1 1 0 0,-1-1 0 0 0,1 0 0 0 0,-1 1 0 0 0,0-1 0 0 0,0 0 0 0 0,0 0 0 0 0,0 0-1 0 0,-1 0 1 0 0,1-1 0 0 0,0 1 0 0 0,-1-1 0 0 0,1 1 0 0 0,-1-1 0 0 0,1 0-1 0 0,-1 0 1 0 0,0 0 0 0 0,0 0 0 0 0,1 0 0 0 0,-1-1 0 0 0,0 1 0 0 0,0-1 0 0 0,0 0-1 0 0,0 0 1 0 0,1 0 0 0 0,-1 0 0 0 0,-3-1 0 0 0,2 0-8 0 0,1-1 1 0 0,-1 0-1 0 0,1 0 0 0 0,0 0 1 0 0,-1 0-1 0 0,1 0 1 0 0,0-1-1 0 0,0 0 0 0 0,1 1 1 0 0,-1-1-1 0 0,1 0 0 0 0,-1 0 1 0 0,1 0-1 0 0,0-1 1 0 0,0 1-1 0 0,0-1 0 0 0,0 1 1 0 0,1-1-1 0 0,0 1 1 0 0,-1-1-1 0 0,1 0 0 0 0,1 0 1 0 0,-2-4-1 0 0,-1-12-102 0 0,1 1 0 0 0,0-1 0 0 0,2-22 0 0 0,0 35 109 0 0,0-2-29 0 0,1-1 0 0 0,1 1 0 0 0,0 0 0 0 0,0 0 0 0 0,1 0 0 0 0,0 1 0 0 0,0-1 0 0 0,1 1-1 0 0,0-1 1 0 0,1 1 0 0 0,0 0 0 0 0,0 1 0 0 0,1-1 0 0 0,7-7 0 0 0,4-4 304 0 0,1 2-1 0 0,1-1 1 0 0,42-27 0 0 0,-54 40-258 0 0,26-22 543 0 0,-33 27-667 0 0,1-1-1 0 0,-1 0 0 0 0,1 0 1 0 0,-1 1-1 0 0,1-1 0 0 0,-1 0 1 0 0,0 0-1 0 0,0 0 0 0 0,1 1 1 0 0,-1-1-1 0 0,0 0 0 0 0,0 0 1 0 0,0 0-1 0 0,0 0 0 0 0,0 0 1 0 0,0 1-1 0 0,0-1 1 0 0,0 0-1 0 0,0 0 0 0 0,0 0 1 0 0,0 0-1 0 0,-1 0 0 0 0,1 1 1 0 0,0-1-1 0 0,0 0 0 0 0,-1 0 1 0 0,1 0-1 0 0,-1 1 0 0 0,1-1 1 0 0,-1 0-1 0 0,1 1 0 0 0,-1-1 1 0 0,1 0-1 0 0,-1 1 0 0 0,0-1 1 0 0,1 1-1 0 0,-1-1 0 0 0,0 1 1 0 0,0-1-1 0 0,1 1 0 0 0,-1-1 1 0 0,-1 0-1 0 0,-10-3-3616 0 0,-5 2-6020 0 0,15 2 8806 0 0</inkml:trace>
</inkml:ink>
</file>

<file path=ppt/ink/ink1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24.486"/>
    </inkml:context>
    <inkml:brush xml:id="br0">
      <inkml:brushProperty name="width" value="0.05" units="cm"/>
      <inkml:brushProperty name="height" value="0.05" units="cm"/>
    </inkml:brush>
  </inkml:definitions>
  <inkml:trace contextRef="#ctx0" brushRef="#br0">0 0 6353 0 0,'3'11'7343'0'0,"4"8"-4225"0"0,15 52-1186 0 0,2 153 773 0 0,-13-107-2573 0 0,-8 46 128 0 0,-5-90-190 0 0,0-67-1007 0 0,-5-14-1578 0 0,-2-13-8837 0 0</inkml:trace>
</inkml:ink>
</file>

<file path=ppt/ink/ink1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24.985"/>
    </inkml:context>
    <inkml:brush xml:id="br0">
      <inkml:brushProperty name="width" value="0.05" units="cm"/>
      <inkml:brushProperty name="height" value="0.05" units="cm"/>
    </inkml:brush>
  </inkml:definitions>
  <inkml:trace contextRef="#ctx0" brushRef="#br0">1 86 2720 0 0,'42'-2'11663'0'0,"1"-4"-6086"0"0,16-7-3802 0 0,-17 0-3002 0 0,48-21 1 0 0,-89 34 742 0 0,-16-13-6594 0 0,2 9-4086 0 0</inkml:trace>
</inkml:ink>
</file>

<file path=ppt/ink/ink1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25.578"/>
    </inkml:context>
    <inkml:brush xml:id="br0">
      <inkml:brushProperty name="width" value="0.05" units="cm"/>
      <inkml:brushProperty name="height" value="0.05" units="cm"/>
    </inkml:brush>
  </inkml:definitions>
  <inkml:trace contextRef="#ctx0" brushRef="#br0">2 1 3308 0 0,'-1'0'11252'0'0,"1"2"-10411"0"0,5 15-228 0 0,-1-1 0 0 0,0 1 0 0 0,-1 0 0 0 0,-1 0 0 0 0,-1 0 1 0 0,0 1-1 0 0,-2 18 0 0 0,1-19-221 0 0,-13 310 844 0 0,12-240-1191 0 0,1-70-5299 0 0,0-2-5174 0 0</inkml:trace>
</inkml:ink>
</file>

<file path=ppt/ink/ink1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26.658"/>
    </inkml:context>
    <inkml:brush xml:id="br0">
      <inkml:brushProperty name="width" value="0.05" units="cm"/>
      <inkml:brushProperty name="height" value="0.05" units="cm"/>
    </inkml:brush>
  </inkml:definitions>
  <inkml:trace contextRef="#ctx0" brushRef="#br0">1 62 168 0 0,'-1'-4'10528'0'0,"1"-4"-6248"0"0,1-15-1262 0 0,2 21-2963 0 0,-1 0 0 0 0,1 0 0 0 0,0 0 0 0 0,-1 1 0 0 0,1-1 0 0 0,0 1 0 0 0,0-1 0 0 0,0 1 0 0 0,0 0 0 0 0,0 0 0 0 0,0 0 0 0 0,1 1 0 0 0,-1-1 0 0 0,0 1 0 0 0,6 0 0 0 0,61 0 613 0 0,-41 2-156 0 0,76-10-201 0 0,-104 8-395 0 0,-2 0-666 0 0,0-1 513 0 0,0 1 1 0 0,0 0-1 0 0,1 0 0 0 0,-1 0 0 0 0,0 0 1 0 0,0 0-1 0 0,0 0 0 0 0,0 0 0 0 0,0 0 1 0 0,0 0-1 0 0,0 0 0 0 0,0 1 0 0 0,0-1 0 0 0,1 0 1 0 0,-1 1-1 0 0,0-1 0 0 0,0 0 0 0 0,-1 2 1 0 0,-9 2-5428 0 0,41-11-3705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4:08.290"/>
    </inkml:context>
    <inkml:brush xml:id="br0">
      <inkml:brushProperty name="width" value="0.05" units="cm"/>
      <inkml:brushProperty name="height" value="0.05" units="cm"/>
      <inkml:brushProperty name="color" value="#66CC00"/>
    </inkml:brush>
  </inkml:definitions>
  <inkml:trace contextRef="#ctx0" brushRef="#br0">11 106 3068 0 0,'1'20'7391'0'0,"0"-1"-4715"0"0,1 17-410 0 0,0-28-1609 0 0,1-14-51 0 0,1-16-630 0 0,-4 15-81 0 0,0 0 1 0 0,-1 0-1 0 0,0 0 1 0 0,-1 0-1 0 0,1 1 1 0 0,-2-1 0 0 0,1 0-1 0 0,0 1 1 0 0,-8-12-1 0 0,10 16 100 0 0,0 1 0 0 0,-1-1 0 0 0,1 1 0 0 0,0-1 0 0 0,0 1 0 0 0,0-1 0 0 0,0 0 0 0 0,0 1 0 0 0,0-1 0 0 0,0 1 0 0 0,0-1 0 0 0,1 1 0 0 0,-1-1-1 0 0,1 1 1 0 0,-1-1 0 0 0,1 1 0 0 0,-1-1 0 0 0,1 1 0 0 0,0-1 0 0 0,0 1 0 0 0,0 0 0 0 0,1-3 0 0 0,29-32 542 0 0,-26 31-284 0 0,-5 5-235 0 0,0 0 0 0 0,1-1-1 0 0,-1 1 1 0 0,1 0 0 0 0,-1-1 0 0 0,1 1 0 0 0,-1 0 0 0 0,1-1 0 0 0,-1 1 0 0 0,1 0-1 0 0,0 0 1 0 0,-1 0 0 0 0,1 0 0 0 0,-1 0 0 0 0,1-1 0 0 0,-1 1 0 0 0,1 0-1 0 0,0 0 1 0 0,-1 0 0 0 0,1 1 0 0 0,-1-1 0 0 0,1 0 0 0 0,-1 0 0 0 0,1 0 0 0 0,0 0-1 0 0,-1 0 1 0 0,1 1 0 0 0,-1-1 0 0 0,1 0 0 0 0,-1 0 0 0 0,1 1 0 0 0,-1-1-1 0 0,1 0 1 0 0,-1 1 0 0 0,1-1 0 0 0,-1 1 0 0 0,0-1 0 0 0,1 1 0 0 0,-1-1 0 0 0,0 0-1 0 0,1 1 1 0 0,-1-1 0 0 0,0 1 0 0 0,0 0 0 0 0,1 0 0 0 0,11 11-1289 0 0,5-7-5365 0 0</inkml:trace>
</inkml:ink>
</file>

<file path=ppt/ink/ink1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27.213"/>
    </inkml:context>
    <inkml:brush xml:id="br0">
      <inkml:brushProperty name="width" value="0.05" units="cm"/>
      <inkml:brushProperty name="height" value="0.05" units="cm"/>
    </inkml:brush>
  </inkml:definitions>
  <inkml:trace contextRef="#ctx0" brushRef="#br0">2 53 2216 0 0,'-2'-6'9932'0'0,"3"1"-5656"0"0,15-2-3772 0 0,17 0 850 0 0,58-6 1 0 0,6-2-79 0 0,-133 33-11828 0 0,27-14 5515 0 0</inkml:trace>
</inkml:ink>
</file>

<file path=ppt/ink/ink1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30.994"/>
    </inkml:context>
    <inkml:brush xml:id="br0">
      <inkml:brushProperty name="width" value="0.05" units="cm"/>
      <inkml:brushProperty name="height" value="0.05" units="cm"/>
    </inkml:brush>
  </inkml:definitions>
  <inkml:trace contextRef="#ctx0" brushRef="#br0">103 205 6989 0 0,'-1'-11'4793'0'0,"-2"15"-2846"0"0,-2 21-326 0 0,4-5-636 0 0,-1 0 0 0 0,-10 35-1 0 0,0 6 252 0 0,-32 165 730 0 0,43-192-1751 0 0,0-34-120 0 0,0 0-144 0 0,0-1-1 0 0,0 1 1 0 0,-1-1-1 0 0,1 1 1 0 0,0-1 0 0 0,0 0-1 0 0,0 0 1 0 0,0 1-1 0 0,0-1 1 0 0,0 0-1 0 0,0 0 1 0 0,1 0 0 0 0,-1 0-1 0 0,0 0 1 0 0,0 0-1 0 0,1 0 1 0 0,-1 0 0 0 0,0-1-1 0 0,1 1 1 0 0,0 0-1 0 0,-1 0 1 0 0,1 0 0 0 0,0-1-1 0 0,-1 1 1 0 0,1 0-1 0 0,0 0 1 0 0,0-1-1 0 0,0 1 1 0 0,0 0 0 0 0,0-1-1 0 0,1-1 1 0 0,1-44-888 0 0,4 23 627 0 0,0 0 0 0 0,18-44 0 0 0,4-15-288 0 0,-17 42 536 0 0,2 0-1 0 0,1 1 0 0 0,3 0 0 0 0,1 1 0 0 0,40-63 1 0 0,-54 95 124 0 0,1 0 1 0 0,0 0-1 0 0,0 1 1 0 0,0 0-1 0 0,1 0 1 0 0,13-11 0 0 0,-18 17-212 0 0,16 47-184 0 0,-15-36 323 0 0,-1 0 0 0 0,0 0 0 0 0,-1 1 0 0 0,0-1 0 0 0,-1 0 0 0 0,0 0 0 0 0,-1 1 0 0 0,0-1 0 0 0,-6 16 0 0 0,0 9 18 0 0,7-32 1 0 0,0 1 1 0 0,0 0 0 0 0,-1-1 0 0 0,0 1 0 0 0,1-1 0 0 0,-1 0-1 0 0,-1 1 1 0 0,1-1 0 0 0,-1 0 0 0 0,1-1 0 0 0,-1 1 0 0 0,0 0-1 0 0,-1-1 1 0 0,1 1 0 0 0,-1-1 0 0 0,-4 3 0 0 0,-3 1-3 0 0,-1-1 1 0 0,1 0-1 0 0,-1-1 0 0 0,-18 6 1 0 0,-11 4-550 0 0,40-15 537 0 0,1 1 0 0 0,-1-1 0 0 0,0 0 0 0 0,1 0 1 0 0,-1 1-1 0 0,1-1 0 0 0,-1 1 0 0 0,0-1 0 0 0,1 0 1 0 0,-1 1-1 0 0,1-1 0 0 0,-1 1 0 0 0,1-1 0 0 0,-1 1 1 0 0,1 0-1 0 0,-1-1 0 0 0,1 1 0 0 0,0-1 0 0 0,-1 1 0 0 0,1 0 1 0 0,0-1-1 0 0,0 1 0 0 0,0 0 0 0 0,-1 0 0 0 0,1-1 1 0 0,0 1-1 0 0,0 0 0 0 0,0-1 0 0 0,0 2 0 0 0,11 21 430 0 0,-7-19-252 0 0,0 1-1 0 0,0-1 0 0 0,0 0 0 0 0,0 0 0 0 0,1-1 0 0 0,7 5 1 0 0,3-4 316 0 0,-14-4-470 0 0,-1 0 0 0 0,0 0 1 0 0,1 0-1 0 0,-1 0 0 0 0,0 0 0 0 0,0 0 1 0 0,1 0-1 0 0,-1-1 0 0 0,0 1 0 0 0,1 0 1 0 0,-1 0-1 0 0,0 0 0 0 0,1 0 1 0 0,-1-1-1 0 0,0 1 0 0 0,0 0 0 0 0,1 0 1 0 0,-1-1-1 0 0,0 1 0 0 0,0 0 1 0 0,0 0-1 0 0,1-1 0 0 0,-1 1 0 0 0,0 0 1 0 0,0-1-1 0 0,0 1 0 0 0,0 0 0 0 0,0-1 1 0 0,0 1-1 0 0,0 0 0 0 0,1-1 1 0 0,-1 1-1 0 0,0 0 0 0 0,0-1 0 0 0,0 1 1 0 0,0 0-1 0 0,-1-1 0 0 0,1 0 0 0 0,28 30 179 0 0,7 10 223 0 0,-21-22-302 0 0,1 0 1 0 0,1-1-1 0 0,30 23 1 0 0,-42-36 297 0 0,7 6-2534 0 0</inkml:trace>
</inkml:ink>
</file>

<file path=ppt/ink/ink1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32.422"/>
    </inkml:context>
    <inkml:brush xml:id="br0">
      <inkml:brushProperty name="width" value="0.05" units="cm"/>
      <inkml:brushProperty name="height" value="0.05" units="cm"/>
    </inkml:brush>
  </inkml:definitions>
  <inkml:trace contextRef="#ctx0" brushRef="#br0">1 115 1096 0 0,'1'4'9104'0'0,"1"3"-3661"0"0,4 11-1654 0 0,8 30-3874 0 0,-4-4 938 0 0,-10-42-812 0 0,1 1 0 0 0,0-1 0 0 0,-1 0 0 0 0,1 1 0 0 0,0-1 1 0 0,0 0-1 0 0,0 0 0 0 0,1 0 0 0 0,-1 0 0 0 0,0 0 0 0 0,1 0 0 0 0,-1 0 0 0 0,1 0 0 0 0,4 3 1 0 0,-6-5 12 0 0,0-63 106 0 0,14-62-1209 0 0,-13 121 1030 0 0,-1 0 1 0 0,2-1-1 0 0,-1 1 1 0 0,0 0 0 0 0,1 0-1 0 0,0 0 1 0 0,0 0-1 0 0,0 0 1 0 0,0 0-1 0 0,1 0 1 0 0,-1 1-1 0 0,1-1 1 0 0,0 1-1 0 0,6-6 1 0 0,-7 8 7 0 0,-1-1 1 0 0,1 0-1 0 0,-1 1 0 0 0,1 0 0 0 0,0-1 1 0 0,-1 1-1 0 0,1 0 0 0 0,0 0 1 0 0,0 0-1 0 0,0 0 0 0 0,0 0 1 0 0,0 0-1 0 0,0 1 0 0 0,0-1 1 0 0,0 1-1 0 0,0-1 0 0 0,0 1 1 0 0,1 0-1 0 0,-1 0 0 0 0,0 0 1 0 0,0 0-1 0 0,0 0 0 0 0,0 0 1 0 0,0 1-1 0 0,0-1 0 0 0,1 1 0 0 0,-1-1 1 0 0,0 1-1 0 0,0 0 0 0 0,0 0 1 0 0,-1 0-1 0 0,5 2 0 0 0,-4 0 57 0 0,0 0 1 0 0,0 0-1 0 0,0 1 0 0 0,-1-1 0 0 0,1 0 0 0 0,-1 1 0 0 0,0-1 0 0 0,0 1 0 0 0,0-1 0 0 0,0 1 0 0 0,-1 0 0 0 0,1 5 0 0 0,1 47 270 0 0,-2-48-250 0 0,1 2 2 0 0,-1 0 1 0 0,0 0 0 0 0,-1 0 0 0 0,0-1 0 0 0,-1 1 0 0 0,-4 18 0 0 0,4-26-47 0 0,1 0 1 0 0,-1 0 0 0 0,1 0 0 0 0,-1 0-1 0 0,0-1 1 0 0,0 1 0 0 0,0 0 0 0 0,0-1 0 0 0,0 1-1 0 0,0-1 1 0 0,0 0 0 0 0,0 0 0 0 0,0 0-1 0 0,0 0 1 0 0,-1 0 0 0 0,1 0 0 0 0,-1-1-1 0 0,-2 1 1 0 0,-47 1 67 0 0,33-3-145 0 0,18 1 1 0 0,13 5-5245 0 0,1-5-1814 0 0,-43-5-1703 0 0</inkml:trace>
</inkml:ink>
</file>

<file path=ppt/ink/ink1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33.747"/>
    </inkml:context>
    <inkml:brush xml:id="br0">
      <inkml:brushProperty name="width" value="0.05" units="cm"/>
      <inkml:brushProperty name="height" value="0.05" units="cm"/>
    </inkml:brush>
  </inkml:definitions>
  <inkml:trace contextRef="#ctx0" brushRef="#br0">36 1 1316 0 0,'1'17'10252'0'0,"1"8"-4651"0"0,1 11-4277 0 0,-1 0 0 0 0,-5 52 0 0 0,-4-42-1171 0 0,-2 14 33 0 0,-2 80 0 0 0,11-139-297 0 0,0 1 0 0 0,0 0 0 0 0,0 0 0 0 0,-1-1 1 0 0,1 1-1 0 0,0 0 0 0 0,-1 0 0 0 0,1-1 0 0 0,-1 1 0 0 0,1-1 0 0 0,-1 1 0 0 0,0 0 0 0 0,0-1 1 0 0,0 1-1 0 0,1-1 0 0 0,-2 0 0 0 0,1 1 0 0 0,-2 2 0 0 0</inkml:trace>
</inkml:ink>
</file>

<file path=ppt/ink/ink1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34.726"/>
    </inkml:context>
    <inkml:brush xml:id="br0">
      <inkml:brushProperty name="width" value="0.05" units="cm"/>
      <inkml:brushProperty name="height" value="0.05" units="cm"/>
    </inkml:brush>
  </inkml:definitions>
  <inkml:trace contextRef="#ctx0" brushRef="#br0">1 48 852 0 0,'1'-6'10569'0'0,"3"-18"-3925"0"0,51 22-5975 0 0,39 1 542 0 0,23 15-554 0 0,-60-6-583 0 0,1-2 0 0 0,0-3 0 0 0,61-4-1 0 0,-60-11-213 0 0,-55 12-47 0 0,-1-2-1 0 0,1 1 1 0 0,-1 0-1 0 0,0-1 1 0 0,1 1 0 0 0,-1-1-1 0 0,0 0 1 0 0,0 0 0 0 0,0-1-1 0 0,0 1 1 0 0,-1 0-1 0 0,1-1 1 0 0,-1 0 0 0 0,3-3-1 0 0,-20 13-8119 0 0,-10 13-288 0 0,16-11 7755 0 0</inkml:trace>
</inkml:ink>
</file>

<file path=ppt/ink/ink1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35.732"/>
    </inkml:context>
    <inkml:brush xml:id="br0">
      <inkml:brushProperty name="width" value="0.05" units="cm"/>
      <inkml:brushProperty name="height" value="0.05" units="cm"/>
    </inkml:brush>
  </inkml:definitions>
  <inkml:trace contextRef="#ctx0" brushRef="#br0">32 64 380 0 0,'-32'-2'15277'0'0,"94"-33"-11534"0"0,1 24-3395 0 0,0 3 0 0 0,1 2 0 0 0,95 4 0 0 0,-149 2-401 0 0,-9 0-97 0 0</inkml:trace>
</inkml:ink>
</file>

<file path=ppt/ink/ink1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37.698"/>
    </inkml:context>
    <inkml:brush xml:id="br0">
      <inkml:brushProperty name="width" value="0.05" units="cm"/>
      <inkml:brushProperty name="height" value="0.05" units="cm"/>
    </inkml:brush>
  </inkml:definitions>
  <inkml:trace contextRef="#ctx0" brushRef="#br0">0 95 520 0 0,'0'0'8613'0'0,"37"-5"-5106"0"0,-8-2-2995 0 0,0 1 0 0 0,0 2 0 0 0,0 1 0 0 0,45 1-1 0 0,-53 1-154 0 0,0-1 0 0 0,26-6 0 0 0,-26 4-261 0 0,0 0 1 0 0,30 0 0 0 0,-7 4 130 0 0,0-3 1 0 0,44-7 0 0 0,-51 6-155 0 0,0 1-1 0 0,71 5 1 0 0,-63 0-37 0 0,64-5 1 0 0,277-19 213 0 0,-352 18-210 0 0,-62 11-3425 0 0,6-2-475 0 0,2-1-4413 0 0,10-4 6411 0 0</inkml:trace>
</inkml:ink>
</file>

<file path=ppt/ink/ink1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2:57.862"/>
    </inkml:context>
    <inkml:brush xml:id="br0">
      <inkml:brushProperty name="width" value="0.05" units="cm"/>
      <inkml:brushProperty name="height" value="0.05" units="cm"/>
    </inkml:brush>
  </inkml:definitions>
  <inkml:trace contextRef="#ctx0" brushRef="#br0">822 169 520 0 0,'-4'-5'10184'0'0,"-5"-1"-6069"0"0,-23-8-2735 0 0,16 12-1357 0 0,0 1-1 0 0,0 1 1 0 0,0 0-1 0 0,1 2 0 0 0,-1-1 1 0 0,-25 7-1 0 0,-32 3 408 0 0,-299 4 530 0 0,318-11-1143 0 0,45 39-466 0 0,-1 86 1822 0 0,11-91-887 0 0,-3-1 1 0 0,-1 1-1 0 0,-1-1 0 0 0,-3 1 1 0 0,-14 48-1 0 0,7-35-8 0 0,-12 76 0 0 0,-6 99 71 0 0,23-47-186 0 0,6-146-118 0 0,0 0 0 0 0,4 36 0 0 0,-1-28-35 0 0,1 0-28 0 0,12 71-1 0 0,-5-58 12 0 0,2 104-1 0 0,3-77-27 0 0,-10-53 27 0 0,0 1 0 0 0,2-1 0 0 0,14 44 0 0 0,-12-43 2 0 0,43 156-149 0 0,-48-181 136 0 0,-1 0-1 0 0,1 0 1 0 0,-1-1-1 0 0,1 1 1 0 0,1 0 0 0 0,-1-1-1 0 0,0 1 1 0 0,1-1-1 0 0,0 0 1 0 0,0 0 0 0 0,0 0-1 0 0,0 0 1 0 0,0 0-1 0 0,0-1 1 0 0,7 4 0 0 0,-2-1 35 0 0,1-1 0 0 0,-1-1 0 0 0,1 1 0 0 0,0-1 1 0 0,0-1-1 0 0,18 3 0 0 0,12-2 139 0 0,0-1 0 0 0,67-7 0 0 0,-79 3-158 0 0,93-5-24 0 0,226 16 1 0 0,160 9 99 0 0,-467-18-66 0 0,139 10-8 0 0,-107-4 8 0 0,107-4-1 0 0,-22-6-80 0 0,181 20 0 0 0,-320-15 78 0 0,291 2 74 0 0,-153-6-136 0 0,87 20 118 0 0,-165-13-52 0 0,0 4 0 0 0,127 29 0 0 0,-174-33 12 0 0,0-1 0 0 0,0-1 0 0 0,1-2 0 0 0,-1-1 0 0 0,1-1 0 0 0,41-8 0 0 0,119-5 108 0 0,-78-7-55 0 0,-104 19-44 0 0,0 0 0 0 0,0-1 1 0 0,0 1-1 0 0,-1-2 0 0 0,10-5 1 0 0,-10 5-23 0 0,1 0 0 0 0,0 1 0 0 0,0 0 1 0 0,0 0-1 0 0,12-2 0 0 0,-19 5 2 0 0,1 0 0 0 0,0-1-1 0 0,0 1 1 0 0,-1-1 0 0 0,1 1 0 0 0,-1-1-1 0 0,1 0 1 0 0,-1 0 0 0 0,0 0 0 0 0,0 0 0 0 0,0 0-1 0 0,0 0 1 0 0,0-1 0 0 0,0 1 0 0 0,2-6-1 0 0,24-49-29 0 0,-15 28 25 0 0,-8 18 23 0 0,0 0 0 0 0,-1-1 0 0 0,-1 1 0 0 0,4-23 0 0 0,-5 22-7 0 0,1 0 1 0 0,0 1-1 0 0,1-1 1 0 0,7-15 0 0 0,83-186-219 0 0,-89 200 168 0 0,31-74-10 0 0,-28 69 38 0 0,-1 0 0 0 0,-1-1 0 0 0,-1 1-1 0 0,0-2 1 0 0,2-24 0 0 0,23-166 118 0 0,-7-221-348 0 0,-22 348 109 0 0,1 27 97 0 0,-2 1-1 0 0,-3-1 1 0 0,-15-82 0 0 0,6 92-52 0 0,-2 0 0 0 0,-2 1 0 0 0,-36-73 1 0 0,42 98 77 0 0,-1 0 1 0 0,-1 1 0 0 0,0 0 0 0 0,-1 1 0 0 0,-1 0 0 0 0,-30-28-1 0 0,34 38-2 0 0,1 1 0 0 0,-2 0 0 0 0,1 0 0 0 0,-1 0 1 0 0,0 2-1 0 0,0-1 0 0 0,-1 2 0 0 0,1-1 0 0 0,-1 1 0 0 0,0 1 0 0 0,0 0 0 0 0,-1 1 0 0 0,-20-1 0 0 0,-185 3-123 0 0,-29-2-1 0 0,124-8 80 0 0,-357-32 292 0 0,373 34-89 0 0,-116 8 1 0 0,-31-2-97 0 0,191 2-89 0 0,-1 2 1 0 0,-82 13-1 0 0,2 1 56 0 0,-178 6-58 0 0,225-21 112 0 0,76-3-86 0 0,1 1 1 0 0,-1 2-1 0 0,1 0 1 0 0,-37 7-1 0 0,21-2 39 0 0,1-1 0 0 0,-1-2 0 0 0,0-1 0 0 0,-45-4 0 0 0,9 0-41 0 0,25 2 10 0 0,13-2-18 0 0,0 3 0 0 0,0 1 0 0 0,-39 7 0 0 0,17-1 22 0 0,-1-3 1 0 0,-109-2-1 0 0,100-4-5 0 0,53 1-1729 0 0,1 0 0 0 0,0 1 1 0 0,-17 3-1 0 0,25-3 1056 0 0,0 0 0 0 0,0 1 1 0 0,1-1-1 0 0,-1 1 0 0 0,1-1 0 0 0,0 1 0 0 0,-1 0 1 0 0,1 1-1 0 0,0-1 0 0 0,0 0 0 0 0,0 1 0 0 0,1 0 1 0 0,-6 5-1 0 0</inkml:trace>
</inkml:ink>
</file>

<file path=ppt/ink/ink1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00.095"/>
    </inkml:context>
    <inkml:brush xml:id="br0">
      <inkml:brushProperty name="width" value="0.05" units="cm"/>
      <inkml:brushProperty name="height" value="0.05" units="cm"/>
    </inkml:brush>
  </inkml:definitions>
  <inkml:trace contextRef="#ctx0" brushRef="#br0">469 64 3800 0 0,'43'-11'8388'0'0,"-38"10"-8121"0"0,-1 1 0 0 0,1-1 0 0 0,-1 0 0 0 0,1 0 0 0 0,-1 0 0 0 0,0 0 0 0 0,0-1-1 0 0,0 0 1 0 0,1 0 0 0 0,-2 0 0 0 0,1 0 0 0 0,0-1 0 0 0,0 1 0 0 0,-1-1 0 0 0,5-4 0 0 0,-8 6-245 0 0,1 1 1 0 0,-1 0-1 0 0,0-1 1 0 0,1 1-1 0 0,-1 0 1 0 0,0-1-1 0 0,0 1 0 0 0,1 0 1 0 0,-1-1-1 0 0,0 1 1 0 0,0-1-1 0 0,0 1 1 0 0,0 0-1 0 0,1-1 1 0 0,-1 1-1 0 0,0-1 0 0 0,0 1 1 0 0,0 0-1 0 0,0-1 1 0 0,0 1-1 0 0,0-1 1 0 0,0 1-1 0 0,0-1 1 0 0,0 1-1 0 0,0-1 1 0 0,0 1-1 0 0,-1 0 0 0 0,1-1 1 0 0,0 1-1 0 0,0-1 1 0 0,0 1-1 0 0,0 0 1 0 0,-1-1-1 0 0,1 0 1 0 0,-16-5 156 0 0,-20 6-209 0 0,-4 8 93 0 0,-1 3 1 0 0,2 1-1 0 0,0 1 1 0 0,0 3-1 0 0,2 1 1 0 0,0 1-1 0 0,-55 38 1 0 0,86-52 39 0 0,0 1 1 0 0,0 0 0 0 0,0 0-1 0 0,1 0 1 0 0,0 0 0 0 0,0 1 0 0 0,1 0-1 0 0,-7 9 1 0 0,11-14-114 0 0,-1 1 0 0 0,0-1 1 0 0,1 0-1 0 0,-1 1 0 0 0,1-1 0 0 0,-1 1 0 0 0,1-1 0 0 0,0 1 1 0 0,-1-1-1 0 0,1 0 0 0 0,0 1 0 0 0,0-1 0 0 0,0 1 1 0 0,0-1-1 0 0,0 1 0 0 0,1-1 0 0 0,-1 1 0 0 0,1 2 0 0 0,0-3-17 0 0,0 1 0 0 0,0-1 0 0 0,0 0 0 0 0,1 1 0 0 0,-1-1 0 0 0,0 0-1 0 0,1 0 1 0 0,-1 0 0 0 0,1 0 0 0 0,-1 0 0 0 0,1 0 0 0 0,-1 0 0 0 0,1-1-1 0 0,0 1 1 0 0,-1 0 0 0 0,1-1 0 0 0,0 1 0 0 0,-1-1 0 0 0,5 0 0 0 0,3 2 30 0 0,1-1 0 0 0,0-1-1 0 0,0 0 1 0 0,0-1 0 0 0,0 0 0 0 0,0 0 0 0 0,0-1 0 0 0,0 0 0 0 0,-1-1 0 0 0,1 0 0 0 0,-1 0 0 0 0,0-1 0 0 0,1 0 0 0 0,11-8 0 0 0,-20 11 159 0 0,-35 25 94 0 0,4-2 63 0 0,0 1 1 0 0,1 2 0 0 0,-32 36 0 0 0,45-44-82 0 0,2 1 0 0 0,0 0 0 0 0,1 1 0 0 0,1 1 0 0 0,1 0 0 0 0,-15 37 0 0 0,24-51-241 0 0,-1 1-1 0 0,2-1 1 0 0,-1 1 0 0 0,1 0-1 0 0,0 0 1 0 0,0-1-1 0 0,1 1 1 0 0,-1 0-1 0 0,2 0 1 0 0,-1 0-1 0 0,1 0 1 0 0,2 10 0 0 0,-2-14 0 0 0,1 1 1 0 0,-1-2 0 0 0,0 1 0 0 0,1 0-1 0 0,0 0 1 0 0,-1 0 0 0 0,1-1 0 0 0,0 1-1 0 0,0-1 1 0 0,0 1 0 0 0,1-1 0 0 0,-1 0-1 0 0,1 0 1 0 0,-1 0 0 0 0,1 0 0 0 0,0-1-1 0 0,0 1 1 0 0,-1 0 0 0 0,1-1 0 0 0,0 0-1 0 0,0 0 1 0 0,1 0 0 0 0,-1 0 0 0 0,0-1-1 0 0,0 1 1 0 0,0-1 0 0 0,0 1 0 0 0,4-1-1 0 0,12-1 28 0 0,0-1 0 0 0,-1 0 0 0 0,0-1 0 0 0,1-2 0 0 0,-1 1-1 0 0,26-12 1 0 0,15-3-108 0 0,-52 17-1772 0 0</inkml:trace>
</inkml:ink>
</file>

<file path=ppt/ink/ink1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01.052"/>
    </inkml:context>
    <inkml:brush xml:id="br0">
      <inkml:brushProperty name="width" value="0.05" units="cm"/>
      <inkml:brushProperty name="height" value="0.05" units="cm"/>
    </inkml:brush>
  </inkml:definitions>
  <inkml:trace contextRef="#ctx0" brushRef="#br0">157 23 2824 0 0,'0'-1'338'0'0,"0"0"1"0"0,0 0-1 0 0,0 1 0 0 0,0-1 0 0 0,0 0 0 0 0,0 0 0 0 0,-1 1 1 0 0,1-1-1 0 0,0 0 0 0 0,0 1 0 0 0,-1-1 0 0 0,1 0 0 0 0,-1 1 1 0 0,1-1-1 0 0,0 0 0 0 0,-1 1 0 0 0,1-1 0 0 0,-1 1 1 0 0,0-1-1 0 0,1 1 0 0 0,-2-2 0 0 0,0 1-74 0 0,0 0 0 0 0,0 0 0 0 0,-1 1 0 0 0,1-1 0 0 0,0 0 1 0 0,-1 1-1 0 0,1-1 0 0 0,-1 1 0 0 0,1 0 0 0 0,-1 0 0 0 0,-3 0 0 0 0,-49 10 1743 0 0,51-8-1849 0 0,-1 1 0 0 0,1-1-1 0 0,0 0 1 0 0,0 1 0 0 0,1 0-1 0 0,-1 0 1 0 0,0 0 0 0 0,1 0 0 0 0,0 1-1 0 0,0-1 1 0 0,0 1 0 0 0,-3 4 0 0 0,5-6-120 0 0,-1 0 0 0 0,1 0 0 0 0,0 0 0 0 0,0 0 0 0 0,0 0 0 0 0,0 0 0 0 0,0 0-1 0 0,0 1 1 0 0,1-1 0 0 0,-1 0 0 0 0,1 0 0 0 0,0 1 0 0 0,-1-1 0 0 0,1 0 0 0 0,0 1 0 0 0,0-1 0 0 0,0 0 0 0 0,1 0 0 0 0,-1 1 0 0 0,1-1 0 0 0,-1 0 0 0 0,1 0 0 0 0,0 1 0 0 0,0-1 0 0 0,1 2 0 0 0,2 1-43 0 0,-1 0 0 0 0,2 0 0 0 0,-1-1 0 0 0,1 0 0 0 0,-1 0-1 0 0,1 0 1 0 0,0 0 0 0 0,0-1 0 0 0,1 0 0 0 0,-1 0-1 0 0,1 0 1 0 0,9 2 0 0 0,-12-4-14 0 0,0 0 0 0 0,0 0 0 0 0,0 0 0 0 0,0-1 0 0 0,1 0 1 0 0,-1 1-1 0 0,0-1 0 0 0,0 0 0 0 0,0-1 0 0 0,1 1 0 0 0,-1-1 0 0 0,0 1 0 0 0,0-1 0 0 0,0 0 0 0 0,0 0 0 0 0,0 0 0 0 0,0 0 0 0 0,0-1 0 0 0,-1 1 0 0 0,1-1 1 0 0,0 0-1 0 0,-1 0 0 0 0,1 0 0 0 0,-1 0 0 0 0,0 0 0 0 0,1-1 0 0 0,1-2 0 0 0,-3 4 14 0 0,-1-1 0 0 0,1 0 0 0 0,0 0 0 0 0,-1 1 0 0 0,1-1 0 0 0,-1 0 0 0 0,1 0 0 0 0,-1 0 0 0 0,0 0 0 0 0,0 0 0 0 0,0 0 0 0 0,0 0 0 0 0,0 0 0 0 0,0 0 0 0 0,0 0 0 0 0,-1-2 1 0 0,0 3 9 0 0,1 0 1 0 0,0 0 0 0 0,0 0 0 0 0,-1 0 0 0 0,1 0 0 0 0,0-1 0 0 0,-1 1-1 0 0,1 0 1 0 0,-1 0 0 0 0,1 0 0 0 0,-1 1 0 0 0,0-1 0 0 0,1 0-1 0 0,-1 0 1 0 0,0 0 0 0 0,0 0 0 0 0,0 0 0 0 0,1 1 0 0 0,-1-1 0 0 0,0 0-1 0 0,0 1 1 0 0,0-1 0 0 0,0 1 0 0 0,0-1 0 0 0,0 1 0 0 0,0 0 0 0 0,0-1-1 0 0,-2 1 1 0 0,1 0 8 0 0,0 1 0 0 0,1 0 0 0 0,-1 0 0 0 0,1 0 0 0 0,0 1 0 0 0,-1-1 0 0 0,1 0 0 0 0,0 0 0 0 0,0 1 0 0 0,0-1 0 0 0,0 1 0 0 0,0-1 0 0 0,0 1 0 0 0,0 0 0 0 0,0-1 0 0 0,1 1 0 0 0,-1 0 0 0 0,0-1 0 0 0,1 1 0 0 0,-1 2-1 0 0,-12 46 623 0 0,12-46-597 0 0,-5 22 300 0 0,1 1-1 0 0,0 0 0 0 0,2 0 1 0 0,2 0-1 0 0,0 0 0 0 0,5 43 1 0 0,-4-68-342 0 0,0-1 0 0 0,0 1 0 0 0,0 0 0 0 0,1 0 1 0 0,-1 0-1 0 0,0-1 0 0 0,1 1 0 0 0,0 0 0 0 0,-1-1 0 0 0,1 1 1 0 0,0 0-1 0 0,0-1 0 0 0,0 1 0 0 0,0-1 0 0 0,0 0 1 0 0,0 1-1 0 0,0-1 0 0 0,0 0 0 0 0,1 1 0 0 0,-1-1 1 0 0,0 0-1 0 0,1 0 0 0 0,-1 0 0 0 0,1 0 0 0 0,0 0 0 0 0,-1-1 1 0 0,1 1-1 0 0,0 0 0 0 0,-1-1 0 0 0,1 1 0 0 0,0-1 1 0 0,-1 0-1 0 0,1 1 0 0 0,0-1 0 0 0,0 0 0 0 0,0 0 1 0 0,-1 0-1 0 0,1 0 0 0 0,0 0 0 0 0,0-1 0 0 0,-1 1 0 0 0,1-1 1 0 0,0 1-1 0 0,0-1 0 0 0,-1 1 0 0 0,1-1 0 0 0,-1 0 1 0 0,4-2-1 0 0,5-2-449 0 0,0-1 0 0 0,1 0 0 0 0,-2-1 0 0 0,1-1 0 0 0,14-13 0 0 0,-12 0-3607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4:08.616"/>
    </inkml:context>
    <inkml:brush xml:id="br0">
      <inkml:brushProperty name="width" value="0.05" units="cm"/>
      <inkml:brushProperty name="height" value="0.05" units="cm"/>
      <inkml:brushProperty name="color" value="#66CC00"/>
    </inkml:brush>
  </inkml:definitions>
  <inkml:trace contextRef="#ctx0" brushRef="#br0">0 1 6885 0 0,'0'9'5896'0'0,"0"-5"-4712"0"0,0 4-500 0 0,0 0-64 0 0,0 1-144 0 0,0-3-300 0 0,0 0-172 0 0,5-2 8 0 0,-5-2 52 0 0,5-2-892 0 0,-1-6-1728 0 0,-4 0-608 0 0,0-2-3149 0 0,0 1 3173 0 0</inkml:trace>
</inkml:ink>
</file>

<file path=ppt/ink/ink1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02.229"/>
    </inkml:context>
    <inkml:brush xml:id="br0">
      <inkml:brushProperty name="width" value="0.05" units="cm"/>
      <inkml:brushProperty name="height" value="0.05" units="cm"/>
    </inkml:brush>
  </inkml:definitions>
  <inkml:trace contextRef="#ctx0" brushRef="#br0">363 0 196 0 0,'0'0'11485'0'0,"-29"0"-9917"0"0,2 1-903 0 0,-49 6-1 0 0,65-5-487 0 0,0 0-1 0 0,1 1 1 0 0,0 0-1 0 0,-1 1 1 0 0,1 0 0 0 0,0 0-1 0 0,-16 10 1 0 0,25-13-175 0 0,0 1 0 0 0,-1-1 0 0 0,1 0-1 0 0,0 1 1 0 0,0-1 0 0 0,0 0 0 0 0,0 1 0 0 0,0-1 0 0 0,1 1 0 0 0,-1-1 0 0 0,0 1 0 0 0,1 0 0 0 0,-1 1 0 0 0,0-2 5 0 0,1-1 0 0 0,0 1 0 0 0,0 0 1 0 0,0 0-1 0 0,0-1 0 0 0,0 1 0 0 0,0 0 1 0 0,-1-1-1 0 0,2 1 0 0 0,-1 0 0 0 0,0-1 1 0 0,0 1-1 0 0,0 0 0 0 0,0 0 0 0 0,0-1 1 0 0,0 1-1 0 0,1 0 0 0 0,-1-1 0 0 0,0 1 1 0 0,1 0-1 0 0,-1-1 0 0 0,0 1 0 0 0,1-1 1 0 0,-1 1-1 0 0,1-1 0 0 0,-1 1 0 0 0,1-1 1 0 0,-1 1-1 0 0,1-1 0 0 0,-1 1 0 0 0,2 0 0 0 0,-1-1 1 0 0,-43 27 121 0 0,32-21-38 0 0,0 1 0 0 0,1 0 0 0 0,-1 1 1 0 0,1 0-1 0 0,1 0 0 0 0,-1 1 0 0 0,-10 15 0 0 0,19-23-85 0 0,-1-1-1 0 0,1 1 1 0 0,0-1 0 0 0,0 1 0 0 0,0-1 0 0 0,0 1-1 0 0,0 0 1 0 0,0-1 0 0 0,0 1 0 0 0,0-1-1 0 0,1 1 1 0 0,-1-1 0 0 0,0 1 0 0 0,0-1-1 0 0,0 1 1 0 0,1-1 0 0 0,-1 1 0 0 0,0-1 0 0 0,1 1-1 0 0,-1-1 1 0 0,0 1 0 0 0,1-1 0 0 0,-1 1-1 0 0,0-1 1 0 0,1 0 0 0 0,-1 1 0 0 0,1-1-1 0 0,-1 0 1 0 0,1 1 0 0 0,-1-1 0 0 0,1 0 0 0 0,-1 0-1 0 0,1 1 1 0 0,-1-1 0 0 0,1 0 0 0 0,-1 0-1 0 0,1 0 1 0 0,-1 0 0 0 0,1 0 0 0 0,0 0-1 0 0,-1 1 1 0 0,1-2 0 0 0,-1 1 0 0 0,2 0 0 0 0,28 6 198 0 0,-15-5 25 0 0,1 1 1 0 0,-1 1-1 0 0,0 1 1 0 0,23 8-1 0 0,-32-10-199 0 0,0 0-1 0 0,0 1 0 0 0,0 0 1 0 0,-1 0-1 0 0,0 1 0 0 0,1-1 1 0 0,-1 1-1 0 0,0 0 0 0 0,-1 1 1 0 0,1-1-1 0 0,-1 1 0 0 0,0 0 1 0 0,0 0-1 0 0,3 6 0 0 0,8 13 20 0 0,-11-18-38 0 0,0 0 1 0 0,-1 0-1 0 0,0 0 0 0 0,0 0 1 0 0,0 0-1 0 0,2 9 0 0 0,1 7 62 0 0,0 1-1 0 0,-2-1 0 0 0,3 44 1 0 0,-5-45-92 0 0,-3 5 433 0 0,0-25-400 0 0,0-1 1 0 0,0 1-1 0 0,0 0 1 0 0,0-1-1 0 0,0 1 1 0 0,0 0-1 0 0,0-1 1 0 0,0 1-1 0 0,0-1 1 0 0,0 0-1 0 0,0 1 1 0 0,0-1-1 0 0,0 0 1 0 0,0 0-1 0 0,0 0 1 0 0,0 0-1 0 0,-1 0 1 0 0,1 0-1 0 0,0 0 1 0 0,0 0-1 0 0,0 0 1 0 0,0 0-1 0 0,0 0 1 0 0,0-1-1 0 0,-2 0 1 0 0,-71-15 5 0 0,55 10-266 0 0,-1 1 0 0 0,0 1 0 0 0,1 1 0 0 0,-1 0 0 0 0,0 2 0 0 0,-32 1 0 0 0,40 6-1757 0 0</inkml:trace>
</inkml:ink>
</file>

<file path=ppt/ink/ink1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06.612"/>
    </inkml:context>
    <inkml:brush xml:id="br0">
      <inkml:brushProperty name="width" value="0.05" units="cm"/>
      <inkml:brushProperty name="height" value="0.05" units="cm"/>
    </inkml:brush>
  </inkml:definitions>
  <inkml:trace contextRef="#ctx0" brushRef="#br0">51 198 5825 0 0,'3'10'9434'0'0,"-6"45"-7247"0"0,-28 179 670 0 0,25-197-2634 0 0,1 0 0 0 0,2 57 0 0 0,3-94-179 0 0,-5-52 273 0 0,6-35-918 0 0,5 0 1 0 0,19-103 0 0 0,-22 173 585 0 0,2 1 0 0 0,0 0 0 0 0,1 1 0 0 0,0-1 0 0 0,1 1 0 0 0,1 0 0 0 0,13-18 0 0 0,-14 23-4 0 0,0 0 0 0 0,1 1-1 0 0,0 0 1 0 0,0 0-1 0 0,1 0 1 0 0,1 1 0 0 0,-1 1-1 0 0,1 0 1 0 0,0 0-1 0 0,19-9 1 0 0,-28 16-43 0 0,0-1-1 0 0,1 0 1 0 0,-1 1 0 0 0,0-1-1 0 0,1 1 1 0 0,-1 0 0 0 0,1-1-1 0 0,-1 1 1 0 0,0 0 0 0 0,1 0-1 0 0,-1-1 1 0 0,1 1 0 0 0,-1 1-1 0 0,1-1 1 0 0,-1 0 0 0 0,1 0-1 0 0,-1 0 1 0 0,0 1 0 0 0,1-1-1 0 0,-1 1 1 0 0,0-1 0 0 0,1 1-1 0 0,-1-1 1 0 0,0 1 0 0 0,1 0-1 0 0,-1 0 1 0 0,0 0 0 0 0,1 1-1 0 0,0 0 75 0 0,0 1 0 0 0,0 0 0 0 0,-1 0 0 0 0,1 0 0 0 0,-1 0 0 0 0,0 0 1 0 0,1 0-1 0 0,-2 1 0 0 0,1-1 0 0 0,0 0 0 0 0,0 7 0 0 0,0 6 165 0 0,-1 1 0 0 0,-1-1 0 0 0,0 0 0 0 0,-3 18 1 0 0,-1-13-145 0 0,0-1 1 0 0,0 1 0 0 0,-2-1-1 0 0,-1 0 1 0 0,0 0-1 0 0,-12 18 1 0 0,13-26-8 0 0,-1 0-1 0 0,-1-1 1 0 0,1 0-1 0 0,-2 0 1 0 0,1-1 0 0 0,-1-1-1 0 0,-1 1 1 0 0,0-2-1 0 0,0 1 1 0 0,-14 6-1 0 0,25-14-21 0 0,-1-1-1 0 0,0 1 0 0 0,1-1 1 0 0,-1 1-1 0 0,0-1 0 0 0,0 1 1 0 0,1-1-1 0 0,-1 0 0 0 0,0 1 1 0 0,0-1-1 0 0,0 0 0 0 0,1 1 0 0 0,-1-1 1 0 0,0 0-1 0 0,0 0 0 0 0,0 0 1 0 0,0 0-1 0 0,0 0 0 0 0,0 0 1 0 0,1 0-1 0 0,-1 0 0 0 0,0 0 1 0 0,0 0-1 0 0,0-1 0 0 0,0 1 1 0 0,0 0-1 0 0,1 0 0 0 0,-1-1 1 0 0,0 1-1 0 0,0-1 0 0 0,0 1 0 0 0,1-1 1 0 0,-1 1-1 0 0,0-1 0 0 0,1 1 1 0 0,-1-1-1 0 0,0 0 0 0 0,1 1 1 0 0,-1-1-1 0 0,1 0 0 0 0,-1 1 1 0 0,0-2-1 0 0,1 0-9 0 0,0 1 0 0 0,0 0 0 0 0,1 0 0 0 0,-1 0-1 0 0,0 0 1 0 0,0 0 0 0 0,1 0 0 0 0,-1 0 0 0 0,1 0 0 0 0,-1 0 0 0 0,1 0 0 0 0,-1 0 0 0 0,1 0 0 0 0,-1 0 0 0 0,1 0 0 0 0,0 0-1 0 0,0 0 1 0 0,-1 0 0 0 0,1 1 0 0 0,0-1 0 0 0,0 0 0 0 0,0 1 0 0 0,0-1 0 0 0,0 1 0 0 0,0-1 0 0 0,0 1 0 0 0,0-1 0 0 0,0 1-1 0 0,0-1 1 0 0,0 1 0 0 0,0 0 0 0 0,0 0 0 0 0,0 0 0 0 0,1 0 0 0 0,-1 0 0 0 0,2 0 0 0 0,-1-1 55 0 0,1 1 1 0 0,-1 0 0 0 0,1 1-1 0 0,-1-1 1 0 0,1 0-1 0 0,-1 0 1 0 0,1 1 0 0 0,-1 0-1 0 0,0-1 1 0 0,1 1-1 0 0,-1 0 1 0 0,0 0 0 0 0,0 0-1 0 0,0 1 1 0 0,1-1 0 0 0,-1 0-1 0 0,0 1 1 0 0,-1 0-1 0 0,1-1 1 0 0,0 1 0 0 0,0 0-1 0 0,-1 0 1 0 0,3 4-1 0 0,4 6 137 0 0,0 1-1 0 0,-1 0 0 0 0,6 17 1 0 0,15 25-70 0 0,-26-52-106 0 0,-1 0 0 0 0,1-1 0 0 0,0 1 0 0 0,1-1 0 0 0,-1 1 0 0 0,0-1 0 0 0,1 0 0 0 0,0 0 0 0 0,-1 0 0 0 0,1 0 0 0 0,0 0 0 0 0,0-1 0 0 0,0 1 0 0 0,0-1 0 0 0,0 0-1 0 0,0 0 1 0 0,0 0 0 0 0,0 0 0 0 0,1-1 0 0 0,-1 1 0 0 0,0-1 0 0 0,1 0 0 0 0,4 0 0 0 0</inkml:trace>
</inkml:ink>
</file>

<file path=ppt/ink/ink1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07.649"/>
    </inkml:context>
    <inkml:brush xml:id="br0">
      <inkml:brushProperty name="width" value="0.05" units="cm"/>
      <inkml:brushProperty name="height" value="0.05" units="cm"/>
    </inkml:brush>
  </inkml:definitions>
  <inkml:trace contextRef="#ctx0" brushRef="#br0">0 102 196 0 0,'5'5'13030'0'0,"-2"12"-9047"0"0,-3-13-3912 0 0,1 0 1 0 0,-1 0 0 0 0,1 0 0 0 0,0 0-1 0 0,0 0 1 0 0,0 0 0 0 0,1 0-1 0 0,0-1 1 0 0,-1 1 0 0 0,3 3 0 0 0,-3-7-36 0 0,-1 0 1 0 0,0 0 0 0 0,0 0 0 0 0,0 1-1 0 0,1-1 1 0 0,-1 0 0 0 0,0 0 0 0 0,0 0 0 0 0,1 0-1 0 0,-1 0 1 0 0,0 0 0 0 0,0 0 0 0 0,1 0-1 0 0,-1 0 1 0 0,0 0 0 0 0,0 0 0 0 0,1 0-1 0 0,-1 0 1 0 0,0 0 0 0 0,0 0 0 0 0,1 0 0 0 0,-1 0-1 0 0,0 0 1 0 0,0 0 0 0 0,1 0 0 0 0,-1 0-1 0 0,0 0 1 0 0,0 0 0 0 0,1 0 0 0 0,-1-1-1 0 0,0 1 1 0 0,0 0 0 0 0,0 0 0 0 0,1 0-1 0 0,-1 0 1 0 0,0-1 0 0 0,0 1 0 0 0,0 0 0 0 0,1 0-1 0 0,-1-1 1 0 0,0 1 0 0 0,0 0 0 0 0,8-18 434 0 0,1-26-595 0 0,-8 38 270 0 0,1-17-118 0 0,1-46-1 0 0,-3 68-42 0 0,0 1 1 0 0,0-1 0 0 0,1 1 0 0 0,-1-1 0 0 0,0 1 0 0 0,1 0 0 0 0,-1-1 0 0 0,0 1-1 0 0,1-1 1 0 0,-1 1 0 0 0,0 0 0 0 0,1-1 0 0 0,-1 1 0 0 0,0 0 0 0 0,1 0 0 0 0,-1-1-1 0 0,1 1 1 0 0,-1 0 0 0 0,1 0 0 0 0,-1 0 0 0 0,1 0 0 0 0,-1-1 0 0 0,1 1 0 0 0,-1 0-1 0 0,1 0 1 0 0,-1 0 0 0 0,1 0 0 0 0,-1 0 0 0 0,1 0 0 0 0,-1 0 0 0 0,1 0 0 0 0,-1 0-1 0 0,1 1 1 0 0,-1-1 0 0 0,1 0 0 0 0,-1 0 0 0 0,0 0 0 0 0,1 0 0 0 0,-1 1 0 0 0,1-1-1 0 0,0 1 1 0 0,22 7-152 0 0,-23-7 128 0 0,3 1 33 0 0,-1 0 0 0 0,0 0 0 0 0,0 0 0 0 0,0 0-1 0 0,-1 0 1 0 0,1 1 0 0 0,-1-1 0 0 0,1 1 0 0 0,-1-1 0 0 0,0 1 0 0 0,1 0 0 0 0,-2-1-1 0 0,1 1 1 0 0,0 0 0 0 0,0 0 0 0 0,0 3 0 0 0,5 53 500 0 0,-6-55-441 0 0,0 1 1 0 0,0-1-1 0 0,-1 1 1 0 0,0-1-1 0 0,0 1 0 0 0,0-1 1 0 0,-1 0-1 0 0,0 0 0 0 0,1 1 1 0 0,-1-1-1 0 0,-1 0 0 0 0,-2 4 1 0 0,4-7-43 0 0,0 1-1 0 0,0-1 1 0 0,-1 1 0 0 0,1-1 0 0 0,-1 0 0 0 0,1 1 0 0 0,-1-1 0 0 0,1 0-1 0 0,-1 0 1 0 0,0 0 0 0 0,0 0 0 0 0,1 0 0 0 0,-1-1 0 0 0,0 1 0 0 0,0 0-1 0 0,0-1 1 0 0,0 1 0 0 0,0-1 0 0 0,0 0 0 0 0,0 0 0 0 0,0 0 0 0 0,0 0-1 0 0,0 0 1 0 0,0 0 0 0 0,1 0 0 0 0,-1-1 0 0 0,0 1 0 0 0,0-1 0 0 0,0 1 0 0 0,0-1-1 0 0,-2-1 1 0 0,4 2-109 0 0,-1-1 0 0 0,0 1 0 0 0,0-1 0 0 0,0 1 0 0 0,1-1 0 0 0,-1 1 0 0 0,0-1 0 0 0,1 0 0 0 0,-1 0 0 0 0,0 1 0 0 0,1-1 0 0 0,-1 0 0 0 0,1 0 0 0 0,-1 0 0 0 0,1 1 1 0 0,0-1-1 0 0,-1 0 0 0 0,1 0 0 0 0,0 0 0 0 0,-1 0 0 0 0,1 0 0 0 0,0 0 0 0 0,0 0 0 0 0,0 0 0 0 0,0 0 0 0 0,0-2 0 0 0,7-12-9547 0 0</inkml:trace>
</inkml:ink>
</file>

<file path=ppt/ink/ink1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08.267"/>
    </inkml:context>
    <inkml:brush xml:id="br0">
      <inkml:brushProperty name="width" value="0.05" units="cm"/>
      <inkml:brushProperty name="height" value="0.05" units="cm"/>
    </inkml:brush>
  </inkml:definitions>
  <inkml:trace contextRef="#ctx0" brushRef="#br0">1 12 7913 0 0,'8'-2'9805'0'0,"30"-4"-8706"0"0,7 5-629 0 0,18-2 1176 0 0,-46 5-5067 0 0</inkml:trace>
</inkml:ink>
</file>

<file path=ppt/ink/ink1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08.623"/>
    </inkml:context>
    <inkml:brush xml:id="br0">
      <inkml:brushProperty name="width" value="0.05" units="cm"/>
      <inkml:brushProperty name="height" value="0.05" units="cm"/>
    </inkml:brush>
  </inkml:definitions>
  <inkml:trace contextRef="#ctx0" brushRef="#br0">0 6 1632 0 0,'6'1'13572'0'0,"7"3"-8450"0"0,-7-3-5111 0 0,-1 0 0 0 0,0 0 0 0 0,1-1 0 0 0,-1 1 0 0 0,1-1 0 0 0,7-1 0 0 0,6-2 38 0 0,31-5 538 0 0,-16 5-3285 0 0</inkml:trace>
</inkml:ink>
</file>

<file path=ppt/ink/ink1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10.203"/>
    </inkml:context>
    <inkml:brush xml:id="br0">
      <inkml:brushProperty name="width" value="0.05" units="cm"/>
      <inkml:brushProperty name="height" value="0.05" units="cm"/>
    </inkml:brush>
  </inkml:definitions>
  <inkml:trace contextRef="#ctx0" brushRef="#br0">0 85 80 0 0,'6'-5'12846'0'0,"21"-17"-10098"0"0,11 2-1966 0 0,-29 15-676 0 0,1 0 0 0 0,-1 0 0 0 0,0 1 0 0 0,1 0 0 0 0,0 1-1 0 0,0 0 1 0 0,0 0 0 0 0,1 1 0 0 0,-1 0 0 0 0,11 0 0 0 0,-20 2-92 0 0,-1 0 0 0 0,1 0 0 0 0,-1 0 0 0 0,1 0 0 0 0,0 1 0 0 0,-1-1 0 0 0,1 0 1 0 0,-1 0-1 0 0,1 0 0 0 0,0 1 0 0 0,-1-1 0 0 0,1 0 0 0 0,-1 1 0 0 0,1-1 0 0 0,-1 0 0 0 0,1 1 0 0 0,-1-1 0 0 0,1 1 0 0 0,-1-1 0 0 0,0 0 0 0 0,1 1 0 0 0,-1-1 1 0 0,0 1-1 0 0,1-1 0 0 0,-1 1 0 0 0,0 0 0 0 0,1-1 0 0 0,-1 1 0 0 0,0 0 0 0 0,2 24 185 0 0,-14 29-124 0 0,10-47-63 0 0,-7 63 57 0 0,9-55-43 0 0,-2 0-1 0 0,0 0 1 0 0,-4 15 0 0 0,6-28-8 0 0,-1 1 0 0 0,0 0-1 0 0,0-1 1 0 0,0 1 0 0 0,0-1 0 0 0,0 1-1 0 0,0-1 1 0 0,-1 0 0 0 0,0 1 0 0 0,1-1-1 0 0,-1 0 1 0 0,0 0 0 0 0,0 0 0 0 0,-4 3-1 0 0,3-3-108 0 0,-1-1 0 0 0,1 1 0 0 0,-1-1-1 0 0,0 0 1 0 0,0 0 0 0 0,0 0 0 0 0,0-1-1 0 0,0 1 1 0 0,1-1 0 0 0,-9 0 0 0 0,12 0 78 0 0,0 0 0 0 0,-1 0-1 0 0,1 0 1 0 0,0 1 0 0 0,0-1 0 0 0,-1 0 0 0 0,1 0 0 0 0,0 0 0 0 0,0 0 0 0 0,-1 0 0 0 0,1 0 0 0 0,0 0 0 0 0,0 0 0 0 0,-1 0 0 0 0,1 0 0 0 0,0 0 0 0 0,0 0 0 0 0,-1 0 0 0 0,1 0 0 0 0,0 0 0 0 0,0 0 0 0 0,-1 0 0 0 0,1 0-1 0 0,0 0 1 0 0,0 0 0 0 0,-1-1 0 0 0,1 1 0 0 0,0 0 0 0 0,0 0 0 0 0,-1 0 0 0 0,1 0 0 0 0,0 0 0 0 0,0-1 0 0 0,0 1 0 0 0,0 0 0 0 0,-1 0 0 0 0,1 0 0 0 0,0-1 0 0 0,0 1 0 0 0,0 0 0 0 0,0 0 0 0 0,0-1 0 0 0,0 1-1 0 0,-1 0 1 0 0,1 0 0 0 0,0-1 0 0 0,0 1 0 0 0,0 0 0 0 0,0 0 0 0 0,0-1 0 0 0,0 1 0 0 0,0 0 0 0 0,0 0 0 0 0,0-1 0 0 0,0 1 0 0 0,0 0 0 0 0,0-1 0 0 0,17-14 27 0 0,30-9 715 0 0,-39 22-631 0 0,0 0-1 0 0,0 1 0 0 0,0 0 1 0 0,1 0-1 0 0,-1 1 1 0 0,0 0-1 0 0,0 1 0 0 0,1 0 1 0 0,-1 0-1 0 0,0 1 0 0 0,0 0 1 0 0,0 0-1 0 0,0 1 1 0 0,-1 0-1 0 0,1 0 0 0 0,13 9 1 0 0,-20-12-151 0 0,-1 0 0 0 0,0 1 0 0 0,1-1 0 0 0,-1 0 0 0 0,1 0 0 0 0,-1 0-1 0 0,1 1 1 0 0,-1-1 0 0 0,1 0 0 0 0,-1 0 0 0 0,1 0 0 0 0,-1 0 0 0 0,1 0 0 0 0,0 0 0 0 0,-1 0 0 0 0,1 0 0 0 0,-1 0 0 0 0,1 0 0 0 0,-1 0 0 0 0,1-1 0 0 0,-1 1 0 0 0,1 0 0 0 0,-1 0 0 0 0,1 0 0 0 0,-1-1 0 0 0,1 1 0 0 0,6-11-7465 0 0,-23 26-2938 0 0</inkml:trace>
</inkml:ink>
</file>

<file path=ppt/ink/ink1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16.862"/>
    </inkml:context>
    <inkml:brush xml:id="br0">
      <inkml:brushProperty name="width" value="0.05" units="cm"/>
      <inkml:brushProperty name="height" value="0.05" units="cm"/>
    </inkml:brush>
  </inkml:definitions>
  <inkml:trace contextRef="#ctx0" brushRef="#br0">100 58 28 0 0,'3'-5'9383'0'0,"0"-3"-5120"0"0,9-37-2073 0 0,-48 63-2373 0 0,25-13 153 0 0,1 1 0 0 0,0 0 0 0 0,0 0 0 0 0,1 1 0 0 0,0 0 0 0 0,-9 10 0 0 0,18-16 16 0 0,-1 0-1 0 0,0 1 0 0 0,1-1 1 0 0,-1 1-1 0 0,1-1 0 0 0,0 0 1 0 0,-1 1-1 0 0,1-1 0 0 0,0 1 0 0 0,0-1 1 0 0,0 1-1 0 0,0-1 0 0 0,0 1 1 0 0,0-1-1 0 0,0 0 0 0 0,1 1 1 0 0,-1-1-1 0 0,1 1 0 0 0,-1-1 1 0 0,1 0-1 0 0,-1 1 0 0 0,1-1 0 0 0,0 0 1 0 0,-1 1-1 0 0,3 1 0 0 0,25 32 228 0 0,-23-29-96 0 0,38 37 215 0 0,-29-30-172 0 0,-1 0 1 0 0,0 1 0 0 0,21 30 0 0 0,-32-41-149 0 0,0 1 1 0 0,0-1-1 0 0,-1 1 1 0 0,1-1 0 0 0,-1 1-1 0 0,1 0 1 0 0,-1-1-1 0 0,0 1 1 0 0,-1 0 0 0 0,1 0-1 0 0,-1 0 1 0 0,1 7-1 0 0,-2-9-3 0 0,0 1 0 0 0,1 0 1 0 0,-1-1-1 0 0,0 0 0 0 0,0 1 0 0 0,0-1 0 0 0,-1 0 0 0 0,1 1 0 0 0,-1-1 0 0 0,1 0 0 0 0,-1 0 0 0 0,0 0 0 0 0,1 0 0 0 0,-1 0 0 0 0,0-1 0 0 0,0 1 0 0 0,0-1 0 0 0,-1 1 0 0 0,-3 1 0 0 0,-4 3 19 0 0,3-1-31 0 0,0 0 1 0 0,-1-1 0 0 0,1-1 0 0 0,-1 1-1 0 0,-11 3 1 0 0,18-7-16 0 0,-1 0 0 0 0,1 1 1 0 0,-1-1-1 0 0,1 0 0 0 0,-1 0 0 0 0,1 0 0 0 0,0 0 1 0 0,-1 0-1 0 0,1 0 0 0 0,-1 0 0 0 0,1-1 0 0 0,-1 1 1 0 0,1-1-1 0 0,0 1 0 0 0,-1-1 0 0 0,1 1 0 0 0,0-1 1 0 0,-1 1-1 0 0,1-1 0 0 0,0 0 0 0 0,0 0 0 0 0,0 0 1 0 0,0 0-1 0 0,0 0 0 0 0,0 0 0 0 0,0 0 0 0 0,0 0 1 0 0,0 0-1 0 0,0 0 0 0 0,0-1 0 0 0,1 1 0 0 0,-1 0 1 0 0,1-1-1 0 0,-1 1 0 0 0,1 0 0 0 0,-1-1 0 0 0,0-2 0 0 0,0 1-24 0 0,1 0 0 0 0,-1-1 0 0 0,0 1-1 0 0,1-1 1 0 0,0 1 0 0 0,0-1-1 0 0,0 1 1 0 0,0-1 0 0 0,0 1 0 0 0,1-1-1 0 0,0 1 1 0 0,-1-1 0 0 0,1 1 0 0 0,0 0-1 0 0,2-5 1 0 0,2 0 66 0 0,0 0-1 0 0,0 1 1 0 0,0-1-1 0 0,11-10 1 0 0,-9 10 8 0 0,5-5-87 0 0,-1 0 0 0 0,-1 0 0 0 0,9-17 0 0 0,-17 27 52 0 0,0 0 1 0 0,0-1-1 0 0,0 0 1 0 0,-1 1 0 0 0,1-1-1 0 0,-1 0 1 0 0,0 0 0 0 0,0 0-1 0 0,-1 0 1 0 0,1 0-1 0 0,-1 0 1 0 0,0 0 0 0 0,0 0-1 0 0,0 0 1 0 0,-1 0 0 0 0,1 0-1 0 0,-1 0 1 0 0,-2-6-1 0 0,2 8 70 0 0,1 1-1 0 0,-1 0 0 0 0,0-1 1 0 0,1 0-1 0 0,-1 1 0 0 0,1-1 1 0 0,-1 1-1 0 0,1-1 0 0 0,0 1 1 0 0,0-1-1 0 0,0 0 0 0 0,0 1 1 0 0,0-1-1 0 0,0-2 0 0 0,2 4-70 0 0,0 0-1 0 0,-1 0 0 0 0,1-1 1 0 0,0 1-1 0 0,0-1 1 0 0,-1 0-1 0 0,1 1 0 0 0,0-1 1 0 0,-1 0-1 0 0,1 0 1 0 0,-1 0-1 0 0,1 0 0 0 0,-1 0 1 0 0,0 0-1 0 0,1-1 1 0 0,-1 1-1 0 0,0 0 1 0 0,0-1-1 0 0,0 1 0 0 0,0-1 1 0 0,0 1-1 0 0,0-1 1 0 0,0 0-1 0 0,0 1 0 0 0,-1-1 1 0 0,1 0-1 0 0,-1 1 1 0 0,1-1-1 0 0,-1 0 0 0 0,1 0 1 0 0,-1 0-1 0 0,0-1 1 0 0,-1 1-1 0 0,1 0-1 0 0,-1 0 1 0 0,1 1 0 0 0,-1-1 0 0 0,0 0 0 0 0,1 1 0 0 0,-1-1 0 0 0,0 1 0 0 0,0-1 0 0 0,0 1 0 0 0,-1-1 0 0 0,1 1 0 0 0,0 0 0 0 0,0-1 0 0 0,-1 1-1 0 0,1 0 1 0 0,-1 0 0 0 0,1 0 0 0 0,-1 0 0 0 0,1 0 0 0 0,-1 1 0 0 0,0-1 0 0 0,1 0 0 0 0,-1 1 0 0 0,0-1 0 0 0,0 1 0 0 0,1-1 0 0 0,-1 1-1 0 0,0 0 1 0 0,0 0 0 0 0,0 0 0 0 0,0 0 0 0 0,-2 0 0 0 0,-85 12-2247 0 0,88-12 2021 0 0,24 4-11094 0 0,-19-2 10011 0 0</inkml:trace>
</inkml:ink>
</file>

<file path=ppt/ink/ink1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18.419"/>
    </inkml:context>
    <inkml:brush xml:id="br0">
      <inkml:brushProperty name="width" value="0.05" units="cm"/>
      <inkml:brushProperty name="height" value="0.05" units="cm"/>
    </inkml:brush>
  </inkml:definitions>
  <inkml:trace contextRef="#ctx0" brushRef="#br0">14 45 132 0 0,'-12'-1'8263'0'0,"11"1"-7885"0"0,1-1 1 0 0,0 1 0 0 0,0-1 0 0 0,0 1-1 0 0,0-1 1 0 0,-1 1 0 0 0,1-1-1 0 0,0 1 1 0 0,0-1 0 0 0,0 1-1 0 0,0-1 1 0 0,1-1-251 0 0,-1 1-1 0 0,1 0 0 0 0,-1 0 1 0 0,1-1-1 0 0,-1 1 0 0 0,1 0 1 0 0,0 0-1 0 0,0 0 1 0 0,0 0-1 0 0,0 0 0 0 0,0 0 1 0 0,0 0-1 0 0,0 0 0 0 0,0 0 1 0 0,0 1-1 0 0,0-1 1 0 0,0 0-1 0 0,0 1 0 0 0,1-1 1 0 0,-1 1-1 0 0,0-1 0 0 0,0 1 1 0 0,1 0-1 0 0,-1-1 0 0 0,0 1 1 0 0,1 0-1 0 0,-1 0 1 0 0,0 0-1 0 0,1 0 0 0 0,2 0 1 0 0,61 0 440 0 0,-33 0 43 0 0,67-15-425 0 0,-98 16-199 0 0,0 0 1 0 0,0 0-1 0 0,0 1 0 0 0,0-1 1 0 0,0 0-1 0 0,0 1 1 0 0,-1-1-1 0 0,1 1 0 0 0,0-1 1 0 0,-1 1-1 0 0,1-1 0 0 0,-1 1 1 0 0,0-1-1 0 0,1 1 0 0 0,-1 0 1 0 0,0-1-1 0 0,0 1 1 0 0,0-1-1 0 0,0 1 0 0 0,0 0 1 0 0,-1 2-1 0 0,1 56 1318 0 0,-1-41-909 0 0,-17 94 698 0 0,18-108-2561 0 0,-4 12 4304 0 0,1-9-5869 0 0</inkml:trace>
</inkml:ink>
</file>

<file path=ppt/ink/ink1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19.075"/>
    </inkml:context>
    <inkml:brush xml:id="br0">
      <inkml:brushProperty name="width" value="0.05" units="cm"/>
      <inkml:brushProperty name="height" value="0.05" units="cm"/>
    </inkml:brush>
  </inkml:definitions>
  <inkml:trace contextRef="#ctx0" brushRef="#br0">1 11 2948 0 0,'4'-3'6586'0'0,"6"-4"-885"0"0,-12 19-4127 0 0,-7 18-1115 0 0</inkml:trace>
</inkml:ink>
</file>

<file path=ppt/ink/ink1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20.208"/>
    </inkml:context>
    <inkml:brush xml:id="br0">
      <inkml:brushProperty name="width" value="0.05" units="cm"/>
      <inkml:brushProperty name="height" value="0.05" units="cm"/>
    </inkml:brush>
  </inkml:definitions>
  <inkml:trace contextRef="#ctx0" brushRef="#br0">1 7 220 0 0,'0'0'14349'0'0,"28"2"-12631"0"0,30-1-1325 0 0,-29 1-204 0 0,0-2 1 0 0,0-1-1 0 0,47-8 1 0 0,-57 8-355 0 0,-18 10-298 0 0,-2 2 451 0 0,-2-19-414 0 0,-3 15 128 0 0,-3 16 580 0 0,-37 153 3104 0 0,40-155-3391 0 0,1 0-1 0 0,1 1 1 0 0,0-1 0 0 0,2 1 0 0 0,0 28-1 0 0,-4-29-3371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4:08.819"/>
    </inkml:context>
    <inkml:brush xml:id="br0">
      <inkml:brushProperty name="width" value="0.05" units="cm"/>
      <inkml:brushProperty name="height" value="0.05" units="cm"/>
      <inkml:brushProperty name="color" value="#66CC00"/>
    </inkml:brush>
  </inkml:definitions>
  <inkml:trace contextRef="#ctx0" brushRef="#br0">1 14 8597 0 0,'0'-4'5132'0'0,"0"2"-4080"0"0,4-2-964 0 0,-4 2-88 0 0,5 1 112 0 0,-1 1-352 0 0,1 7-6268 0 0,-1-1 1587 0 0</inkml:trace>
</inkml:ink>
</file>

<file path=ppt/ink/ink1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22.450"/>
    </inkml:context>
    <inkml:brush xml:id="br0">
      <inkml:brushProperty name="width" value="0.05" units="cm"/>
      <inkml:brushProperty name="height" value="0.05" units="cm"/>
    </inkml:brush>
  </inkml:definitions>
  <inkml:trace contextRef="#ctx0" brushRef="#br0">123 13 520 0 0,'2'-13'10431'0'0,"2"19"-5674"0"0,10 33-4412 0 0,-3-6 599 0 0,-6-20-843 0 0,-1 0 0 0 0,-1 0-1 0 0,0 0 1 0 0,-1 0 0 0 0,2 23 0 0 0,-1-3 69 0 0,1 69 632 0 0,-4-75-524 0 0,-1-25-267 0 0,0 0 1 0 0,0 0-1 0 0,0 0 1 0 0,0 0-1 0 0,-1 0 1 0 0,1 0-1 0 0,0-1 1 0 0,-1 1-1 0 0,0 0 1 0 0,1-1-1 0 0,-1 1 1 0 0,0-1-1 0 0,0 0 1 0 0,0 1 0 0 0,0-1-1 0 0,0 0 1 0 0,0 0-1 0 0,0 0 1 0 0,0 0-1 0 0,-1-1 1 0 0,1 1-1 0 0,0-1 1 0 0,0 1-1 0 0,-1-1 1 0 0,-2 0-1 0 0,-3 2-14 0 0,1-1 0 0 0,-1 0 0 0 0,1 0 0 0 0,-1 0 0 0 0,1-1 0 0 0,-1-1 0 0 0,-9 0-1 0 0,13-2-145 0 0,0 1 1 0 0,0-1-1 0 0,0 0 0 0 0,1 0 0 0 0,-1 0 0 0 0,1-1 0 0 0,-1 1 0 0 0,1-1 0 0 0,0 0 0 0 0,0 1 0 0 0,1-1 0 0 0,-5-8 0 0 0,5 8-542 0 0,0 0 0 0 0,0 0 0 0 0,0 0 0 0 0,1 0 0 0 0,-1 0 0 0 0,1 0 0 0 0,0 0-1 0 0,0-6 1 0 0</inkml:trace>
</inkml:ink>
</file>

<file path=ppt/ink/ink1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23.133"/>
    </inkml:context>
    <inkml:brush xml:id="br0">
      <inkml:brushProperty name="width" value="0.05" units="cm"/>
      <inkml:brushProperty name="height" value="0.05" units="cm"/>
    </inkml:brush>
  </inkml:definitions>
  <inkml:trace contextRef="#ctx0" brushRef="#br0">1 74 640 0 0,'0'-8'10773'0'0,"1"-6"-7569"0"0,16 8-2866 0 0,1 1 0 0 0,1 1 0 0 0,-1 1 0 0 0,37-2 0 0 0,12-3 725 0 0,25 2-49 0 0,-67 5-1112 0 0,0 0-1 0 0,26-6 0 0 0,-77 1-16874 0 0,13 6 16026 0 0</inkml:trace>
</inkml:ink>
</file>

<file path=ppt/ink/ink1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24.093"/>
    </inkml:context>
    <inkml:brush xml:id="br0">
      <inkml:brushProperty name="width" value="0.05" units="cm"/>
      <inkml:brushProperty name="height" value="0.05" units="cm"/>
    </inkml:brush>
  </inkml:definitions>
  <inkml:trace contextRef="#ctx0" brushRef="#br0">14 53 12 0 0,'-13'5'12379'0'0,"12"-4"-11992"0"0,7 1 2275 0 0,11-5-3360 0 0,45-14 2035 0 0,0 3-1 0 0,126-12 1 0 0,-143 26-1680 0 0,-44 0 47 0 0,-52-1-11573 0 0,29 9 7048 0 0,13-4 3858 0 0</inkml:trace>
</inkml:ink>
</file>

<file path=ppt/ink/ink1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24.871"/>
    </inkml:context>
    <inkml:brush xml:id="br0">
      <inkml:brushProperty name="width" value="0.05" units="cm"/>
      <inkml:brushProperty name="height" value="0.05" units="cm"/>
    </inkml:brush>
  </inkml:definitions>
  <inkml:trace contextRef="#ctx0" brushRef="#br0">28 0 80 0 0,'4'8'13720'0'0,"-3"12"-9740"0"0,-5 26-5284 0 0,2-36 2912 0 0,-7 73 320 0 0,-8 150-882 0 0,24-213-2378 0 0,-3-20-2483 0 0,-1-13-1670 0 0,-3-5-3896 0 0,0 4 8488 0 0</inkml:trace>
</inkml:ink>
</file>

<file path=ppt/ink/ink1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25.644"/>
    </inkml:context>
    <inkml:brush xml:id="br0">
      <inkml:brushProperty name="width" value="0.05" units="cm"/>
      <inkml:brushProperty name="height" value="0.05" units="cm"/>
    </inkml:brush>
  </inkml:definitions>
  <inkml:trace contextRef="#ctx0" brushRef="#br0">138 0 744 0 0,'2'8'6543'0'0,"0"3"-896"0"0,-15 6-4708 0 0,2-4-264 0 0,0 2 0 0 0,1-1-1 0 0,0 2 1 0 0,-9 20 0 0 0,8-15-243 0 0,-35 70 815 0 0,46-91-1254 0 0,0 0-1 0 0,0 1 1 0 0,0-1-1 0 0,-1 0 1 0 0,1 1-1 0 0,0-1 1 0 0,0 0-1 0 0,0 0 0 0 0,0 1 1 0 0,0-1-1 0 0,-1 0 1 0 0,1 0-1 0 0,0 1 1 0 0,0-1-1 0 0,0 0 1 0 0,-1 0-1 0 0,1 1 0 0 0,0-1 1 0 0,0 0-1 0 0,-1 0 1 0 0,1 0-1 0 0,0 0 1 0 0,0 0-1 0 0,-1 1 1 0 0,1-1-1 0 0,0 0 1 0 0,0 0-1 0 0,-1 0 0 0 0,1 0 1 0 0,0 0-1 0 0,-1 0 1 0 0,1 0-1 0 0,0 0 1 0 0,-1 0-1 0 0,1 0 1 0 0,0 0-1 0 0,0 0 0 0 0,-1 0 1 0 0,1 0-1 0 0,0 0 1 0 0,-1 0-1 0 0,1-1 1 0 0,0 1-19 0 0,0-1 1 0 0,0 1 0 0 0,-1-1 0 0 0,1 1-1 0 0,0-1 1 0 0,0 1 0 0 0,1-1-1 0 0,-1 1 1 0 0,0-1 0 0 0,0 1-1 0 0,0-1 1 0 0,0 1 0 0 0,0-1-1 0 0,0 1 1 0 0,1-1 0 0 0,-1 1-1 0 0,0-1 1 0 0,0 1 0 0 0,1 0-1 0 0,-1-1 1 0 0,0 1 0 0 0,1-1 0 0 0,-1 1-1 0 0,1 0 1 0 0,-1-1 0 0 0,0 1-1 0 0,1 0 1 0 0,0-1 0 0 0,15-9-292 0 0,-7 30 868 0 0,-8-14-398 0 0,10 39 617 0 0,7 26 95 0 0,-16-66-818 0 0,0 0 0 0 0,0 0 0 0 0,1-1-1 0 0,-1 1 1 0 0,1-1 0 0 0,0 1 0 0 0,0-1-1 0 0,1 0 1 0 0,-1 0 0 0 0,1-1-1 0 0,6 6 1 0 0,-9-8-83 0 0,0 0-1 0 0,0-1 0 0 0,0 1 1 0 0,0 0-1 0 0,1-1 0 0 0,-1 1 1 0 0,0 0-1 0 0,0-1 1 0 0,0 0-1 0 0,1 1 0 0 0,-1-1 1 0 0,0 0-1 0 0,1 1 0 0 0,-1-1 1 0 0,0 0-1 0 0,1 0 1 0 0,-1 0-1 0 0,0 0 0 0 0,1 0 1 0 0,-1-1-1 0 0,0 1 0 0 0,0 0 1 0 0,1-1-1 0 0,-1 1 1 0 0,0-1-1 0 0,0 1 0 0 0,1-1 1 0 0,-1 1-1 0 0,0-1 0 0 0,0 0 1 0 0,0 0-1 0 0,0 1 0 0 0,0-1 1 0 0,1-1-1 0 0,-1 0-541 0 0,0 1-1 0 0,0-1 0 0 0,0 0 1 0 0,0 1-1 0 0,0-1 0 0 0,0 0 1 0 0,0 0-1 0 0,-1 0 0 0 0,1 1 1 0 0,0-1-1 0 0,-1 0 1 0 0,0 0-1 0 0,0 0 0 0 0,1-3 1 0 0</inkml:trace>
</inkml:ink>
</file>

<file path=ppt/ink/ink1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26.685"/>
    </inkml:context>
    <inkml:brush xml:id="br0">
      <inkml:brushProperty name="width" value="0.05" units="cm"/>
      <inkml:brushProperty name="height" value="0.05" units="cm"/>
    </inkml:brush>
  </inkml:definitions>
  <inkml:trace contextRef="#ctx0" brushRef="#br0">111 49 256 0 0,'0'-1'44'0'0,"0"0"1"0"0,1 0-1 0 0,-1 0 1 0 0,1 0-1 0 0,-1 0 1 0 0,1 0-1 0 0,-1 0 0 0 0,1 1 1 0 0,-1-1-1 0 0,1 0 1 0 0,0 0-1 0 0,-1 0 1 0 0,1 1-1 0 0,0-1 0 0 0,0 0 1 0 0,0 1-1 0 0,0-1 1 0 0,-1 0-1 0 0,1 1 1 0 0,0 0-1 0 0,2-2 0 0 0,-2 2 303 0 0,0-1 0 0 0,1 1 0 0 0,-1-1-1 0 0,0 1 1 0 0,0-1 0 0 0,0 0 0 0 0,0 0-1 0 0,0 0 1 0 0,0 0 0 0 0,0 1 0 0 0,0-1 0 0 0,0 0-1 0 0,0-1 1 0 0,-1 1 0 0 0,1 0 0 0 0,0 0-1 0 0,-1 0 1 0 0,1 0 0 0 0,-1-1 0 0 0,1 1-1 0 0,-1 0 1 0 0,1 0 0 0 0,-1-2 0 0 0,-1 2-198 0 0,0 0 0 0 0,1 1 0 0 0,-1-1 1 0 0,0 1-1 0 0,0-1 0 0 0,0 1 1 0 0,0-1-1 0 0,0 1 0 0 0,0-1 0 0 0,0 1 1 0 0,0 0-1 0 0,0 0 0 0 0,0-1 0 0 0,0 1 1 0 0,-1 0-1 0 0,1 0 0 0 0,0 0 1 0 0,0 0-1 0 0,0 0 0 0 0,0 1 0 0 0,0-1 1 0 0,-2 0-1 0 0,-26 4 1370 0 0,25-3-1359 0 0,-1 1 0 0 0,1 0 0 0 0,1 1 0 0 0,-1-1 0 0 0,0 1 0 0 0,0-1 0 0 0,1 1 1 0 0,0 0-1 0 0,-1 0 0 0 0,1 1 0 0 0,0-1 0 0 0,1 0 0 0 0,-1 1 0 0 0,1 0 0 0 0,-1 0 0 0 0,1 0 0 0 0,0 0 0 0 0,0 0 0 0 0,1 0 0 0 0,-1 0 0 0 0,1 1 0 0 0,0-1 1 0 0,0 1-1 0 0,0 8 0 0 0,0-8-133 0 0,1 0 0 0 0,0 0 1 0 0,0 0-1 0 0,0-1 0 0 0,1 1 1 0 0,-1 0-1 0 0,1 0 0 0 0,0 0 1 0 0,1 0-1 0 0,1 6 0 0 0,-2-9-40 0 0,1 0 0 0 0,-1 0 0 0 0,0 0 0 0 0,0 1-1 0 0,1-1 1 0 0,-1 0 0 0 0,1-1 0 0 0,0 1 0 0 0,0 0 0 0 0,0 0-1 0 0,0-1 1 0 0,0 1 0 0 0,0-1 0 0 0,0 0 0 0 0,0 1 0 0 0,0-1-1 0 0,0 0 1 0 0,1 0 0 0 0,-1-1 0 0 0,4 2 0 0 0,-5-2 10 0 0,0 0 0 0 0,1 0 0 0 0,-1 0 0 0 0,1 0 0 0 0,-1 0 1 0 0,1 0-1 0 0,-1 0 0 0 0,0-1 0 0 0,1 1 0 0 0,-1 0 0 0 0,0-1 1 0 0,1 1-1 0 0,-1-1 0 0 0,0 0 0 0 0,1 1 0 0 0,-1-1 0 0 0,0 0 0 0 0,0 0 1 0 0,0 0-1 0 0,0 1 0 0 0,0-1 0 0 0,0-1 0 0 0,0 1 0 0 0,0 0 0 0 0,0 0 1 0 0,1-2-1 0 0,19-42-207 0 0,-8 17-3 0 0,5 8-74 0 0,-17 20 283 0 0,0 0 0 0 0,0 0 0 0 0,-1 0 0 0 0,1 0 1 0 0,0 0-1 0 0,0 0 0 0 0,0 0 0 0 0,-1 0 0 0 0,1 0 1 0 0,0 1-1 0 0,0-1 0 0 0,-1 0 0 0 0,1 0 0 0 0,0 1 1 0 0,-1-1-1 0 0,1 0 0 0 0,0 1 0 0 0,-1-1 0 0 0,1 1 0 0 0,0-1 1 0 0,-1 1-1 0 0,1-1 0 0 0,-1 1 0 0 0,1 0 0 0 0,-1-1 1 0 0,1 1-1 0 0,-1-1 0 0 0,1 1 0 0 0,-1 0 0 0 0,0-1 0 0 0,1 1 1 0 0,-1 0-1 0 0,0 0 0 0 0,0-1 0 0 0,0 1 0 0 0,1 1 1 0 0,1 4 94 0 0,0 0 1 0 0,0 0-1 0 0,0 0 1 0 0,-1 0-1 0 0,0 1 1 0 0,0-1-1 0 0,0 0 1 0 0,-1 1-1 0 0,0-1 1 0 0,0 0-1 0 0,-1 1 1 0 0,-2 12-1 0 0,-3 3 389 0 0,-1 1-1 0 0,-13 28 0 0 0,12-32-344 0 0,1 0 1 0 0,1 0-1 0 0,-7 32 1 0 0,10-38-134 0 0,1 0 0 0 0,-2-1 0 0 0,1 1 0 0 0,-2-1 0 0 0,0 0 0 0 0,-10 17 0 0 0,15-28-2 0 0,-1-1-1 0 0,0 1 1 0 0,0-1-1 0 0,0 1 1 0 0,0-1-1 0 0,1 0 1 0 0,-1 1-1 0 0,0-1 1 0 0,0 0-1 0 0,0 0 1 0 0,0 0-1 0 0,0 1 1 0 0,0-1-1 0 0,0 0 1 0 0,0 0-1 0 0,0-1 1 0 0,0 1-1 0 0,0 0 1 0 0,0 0-1 0 0,0 0 1 0 0,0-1-1 0 0,1 1 1 0 0,-1 0-1 0 0,0-1 1 0 0,0 1-1 0 0,0-1 1 0 0,0 1 0 0 0,1-1-1 0 0,-1 1 1 0 0,0-1-1 0 0,0 0 1 0 0,1 1-1 0 0,-1-1 1 0 0,0 0-1 0 0,1 1 1 0 0,-1-2-1 0 0,-26-26-607 0 0,16 10-165 0 0,8 15 680 0 0,1-1 0 0 0,0 1 0 0 0,0-1 0 0 0,0 1 1 0 0,1-1-1 0 0,-1 1 0 0 0,-1-7 0 0 0,3 8-121 0 0,0 1 1 0 0,0 0-1 0 0,0 0 1 0 0,0-1-1 0 0,0 1 1 0 0,0 0-1 0 0,0 0 1 0 0,0-1-1 0 0,1 1 1 0 0,-1 0-1 0 0,0 0 1 0 0,1 0-1 0 0,-1-1 0 0 0,1 1 1 0 0,0 0-1 0 0,-1 0 1 0 0,2-1-1 0 0,6-5-4045 0 0,2-3-5253 0 0</inkml:trace>
</inkml:ink>
</file>

<file path=ppt/ink/ink1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27.478"/>
    </inkml:context>
    <inkml:brush xml:id="br0">
      <inkml:brushProperty name="width" value="0.05" units="cm"/>
      <inkml:brushProperty name="height" value="0.05" units="cm"/>
    </inkml:brush>
  </inkml:definitions>
  <inkml:trace contextRef="#ctx0" brushRef="#br0">30 24 964 0 0,'-2'-11'4809'0'0,"2"10"-4749"0"0,0 1 0 0 0,0-1 0 0 0,0 1 0 0 0,0 0 0 0 0,0-1 0 0 0,0 1 1 0 0,0 0-1 0 0,0-1 0 0 0,0 1 0 0 0,0-1 0 0 0,0 1 0 0 0,0 0 0 0 0,0-1 0 0 0,0 1 0 0 0,1 0 0 0 0,-1-1 1 0 0,0 1-1 0 0,0 0 0 0 0,0-1 0 0 0,0 1 0 0 0,1 0 0 0 0,-1-1 0 0 0,0 1 0 0 0,0 0 0 0 0,1-1 0 0 0,-1 1 0 0 0,0 0 1 0 0,0 0-1 0 0,1 0 0 0 0,-1-1 0 0 0,0 1 0 0 0,1 0 0 0 0,-1 0 0 0 0,0 0 0 0 0,1-1 0 0 0,-1 1 0 0 0,1 0 1 0 0,-1 0-1 0 0,0 0 0 0 0,1 0 0 0 0,-1 0 0 0 0,0 0 0 0 0,1 0 0 0 0,-1 0 0 0 0,1 0 0 0 0,0 0 992 0 0,8 4 3840 0 0,-19 46-1486 0 0,2-18-2298 0 0,-17 135 1065 0 0,22-139-2160 0 0,2-1 0 0 0,1 1-1 0 0,1-1 1 0 0,5 32 0 0 0,-6-57-75 0 0,1 0 0 0 0,-1 0 0 0 0,0-1 0 0 0,0 1 0 0 0,1 0 0 0 0,-1-1 0 0 0,1 1 0 0 0,0 0 0 0 0,-1-1 0 0 0,1 1 0 0 0,0-1 0 0 0,0 1 0 0 0,0-1 0 0 0,2 3 0 0 0,-2-5-221 0 0,0 1 0 0 0,-1-1 1 0 0,1 0-1 0 0,-1 1 0 0 0,1-1 0 0 0,0 0 0 0 0,-1 0 0 0 0,1 1 0 0 0,-1-1 0 0 0,0 0 0 0 0,1 0 0 0 0,-1 0 1 0 0,0 0-1 0 0,1 0 0 0 0,-1 0 0 0 0,0 1 0 0 0,0-1 0 0 0,0 0 0 0 0,0 0 0 0 0,0 0 0 0 0,0 0 0 0 0,0 0 1 0 0,0 0-1 0 0,0 0 0 0 0,0 0 0 0 0,-1 0 0 0 0,1-1 0 0 0,0-24-8771 0 0,0 14 6759 0 0</inkml:trace>
</inkml:ink>
</file>

<file path=ppt/ink/ink1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28.372"/>
    </inkml:context>
    <inkml:brush xml:id="br0">
      <inkml:brushProperty name="width" value="0.05" units="cm"/>
      <inkml:brushProperty name="height" value="0.05" units="cm"/>
    </inkml:brush>
  </inkml:definitions>
  <inkml:trace contextRef="#ctx0" brushRef="#br0">193 2 260 0 0,'-6'-1'10876'0'0,"-18"7"-7247"0"0,-13 7-4087 0 0,34-11 573 0 0,0-1 0 0 0,1 1 0 0 0,-1 0 0 0 0,0 0 0 0 0,1 0 0 0 0,0 1 0 0 0,-1-1 0 0 0,1 1 0 0 0,0-1-1 0 0,0 1 1 0 0,1-1 0 0 0,-1 1 0 0 0,0 0 0 0 0,1 0 0 0 0,0 0 0 0 0,-2 6 0 0 0,-13 57 1586 0 0,11-37-1420 0 0,-10 41-137 0 0,15-68-142 0 0,0 0 1 0 0,-1 0-1 0 0,1 0 0 0 0,-1 0 1 0 0,0 0-1 0 0,0 0 0 0 0,0-1 0 0 0,0 1 1 0 0,0 0-1 0 0,0 0 0 0 0,-2 2 1 0 0,2-4-27 0 0,0 0 0 0 0,0 1 1 0 0,0-1-1 0 0,0 0 0 0 0,0 0 0 0 0,1 0 1 0 0,-1 0-1 0 0,0 0 0 0 0,0 0 1 0 0,0 0-1 0 0,0-1 0 0 0,0 1 1 0 0,0 0-1 0 0,0 0 0 0 0,0-1 0 0 0,1 1 1 0 0,-1-1-1 0 0,0 1 0 0 0,0 0 1 0 0,0-1-1 0 0,1 0 0 0 0,-1 1 1 0 0,0-1-1 0 0,1 1 0 0 0,-1-1 0 0 0,0 0 1 0 0,1 1-1 0 0,-1-1 0 0 0,1 0 1 0 0,-1 0-1 0 0,0-1 0 0 0,-15-18-712 0 0,24 37 1285 0 0,-5-11-442 0 0,0 0-1 0 0,1 0 1 0 0,0 0 0 0 0,0-1-1 0 0,0 0 1 0 0,1 1 0 0 0,0-1-1 0 0,0-1 1 0 0,0 1 0 0 0,0-1-1 0 0,1 0 1 0 0,0 0 0 0 0,8 4-1 0 0,14 6 913 0 0,49 18 0 0 0,-34-15-922 0 0,-36-14-109 0 0,3 1-939 0 0,-25-11-7232 0 0,1-1-634 0 0,8 4 6727 0 0</inkml:trace>
</inkml:ink>
</file>

<file path=ppt/ink/ink1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31.320"/>
    </inkml:context>
    <inkml:brush xml:id="br0">
      <inkml:brushProperty name="width" value="0.05" units="cm"/>
      <inkml:brushProperty name="height" value="0.05" units="cm"/>
    </inkml:brush>
  </inkml:definitions>
  <inkml:trace contextRef="#ctx0" brushRef="#br0">175 34 328 0 0,'2'-3'7746'0'0,"5"-11"-2994"0"0,-7 13-4692 0 0,0 0-1 0 0,0 1 1 0 0,-1-1 0 0 0,1 1 0 0 0,0-1 0 0 0,0 0 0 0 0,0 1-1 0 0,-1-1 1 0 0,1 0 0 0 0,0 1 0 0 0,-1-1 0 0 0,1 1-1 0 0,0-1 1 0 0,-1 1 0 0 0,1-1 0 0 0,-1 1 0 0 0,1-1-1 0 0,-1 1 1 0 0,1-1 0 0 0,-1 1 0 0 0,1 0 0 0 0,-1-1 0 0 0,1 1-1 0 0,-1 0 1 0 0,0-1 0 0 0,1 1 0 0 0,-1 0 0 0 0,1 0-1 0 0,-2-1 1 0 0,-28 0 283 0 0,-28 13-109 0 0,52-9-94 0 0,0 1-1 0 0,0 0 0 0 0,1 0 1 0 0,-1 0-1 0 0,1 0 0 0 0,0 1 0 0 0,0 0 1 0 0,1 0-1 0 0,-1 0 0 0 0,1 0 1 0 0,0 1-1 0 0,1 0 0 0 0,-1 0 0 0 0,-4 11 1 0 0,7-15-125 0 0,0 1 0 0 0,0-1 1 0 0,0 0-1 0 0,1 1 0 0 0,-1-1 0 0 0,1 1 1 0 0,-1-1-1 0 0,1 1 0 0 0,0 0 0 0 0,0-1 1 0 0,0 1-1 0 0,0-1 0 0 0,0 1 0 0 0,1-1 1 0 0,-1 1-1 0 0,1-1 0 0 0,0 1 0 0 0,0-1 1 0 0,0 1-1 0 0,0-1 0 0 0,0 0 0 0 0,0 1 1 0 0,0-1-1 0 0,1 0 0 0 0,-1 0 0 0 0,1 0 1 0 0,0 0-1 0 0,0 0 0 0 0,-1-1 1 0 0,1 1-1 0 0,0 0 0 0 0,1-1 0 0 0,-1 1 1 0 0,0-1-1 0 0,0 0 0 0 0,0 0 0 0 0,1 0 1 0 0,-1 0-1 0 0,1 0 0 0 0,-1 0 0 0 0,5 0 1 0 0,0 0-93 0 0,0 1 1 0 0,0-2 0 0 0,0 1 0 0 0,0-1 0 0 0,1 0 0 0 0,-1 0-1 0 0,0-1 1 0 0,0 0 0 0 0,0 0 0 0 0,0-1 0 0 0,0 0 0 0 0,-1 0-1 0 0,1 0 1 0 0,0-1 0 0 0,-1 0 0 0 0,0 0 0 0 0,0-1 0 0 0,0 0-1 0 0,0 0 1 0 0,0 0 0 0 0,-1-1 0 0 0,0 0 0 0 0,7-7-1 0 0,-11 10 65 0 0,0 0-1 0 0,0 0 1 0 0,0-1 0 0 0,0 1-1 0 0,0 0 1 0 0,0 0-1 0 0,0-1 1 0 0,-1 1-1 0 0,1 0 1 0 0,-1-1-1 0 0,0 1 1 0 0,0-1-1 0 0,0 1 1 0 0,0 0-1 0 0,0-1 1 0 0,0 1-1 0 0,-1-1 1 0 0,1 1-1 0 0,-1 0 1 0 0,0-1-1 0 0,1 1 1 0 0,-1 0-1 0 0,-2-3 1 0 0,2 2 38 0 0,0 0 0 0 0,-1 0 0 0 0,1 0 0 0 0,-1 1 0 0 0,1-1 0 0 0,-1 1 1 0 0,0 0-1 0 0,0-1 0 0 0,0 1 0 0 0,-1 0 0 0 0,1 0 0 0 0,0 0 0 0 0,-1 0 1 0 0,1 1-1 0 0,-1-1 0 0 0,0 0 0 0 0,1 1 0 0 0,-4-1 0 0 0,2 1 4 0 0,3 1-69 0 0,3 10 57 0 0,1 0 1 0 0,-1 0-1 0 0,2-1 1 0 0,-1 1-1 0 0,8 12 1 0 0,1 6 38 0 0,6 25 568 0 0,15 78 0 0 0,-16-61-541 0 0,-15-60-58 0 0,0-1 0 0 0,0 1 0 0 0,-1-1 1 0 0,0 1-1 0 0,-1-1 0 0 0,0 1 0 0 0,-2 13 0 0 0,2-20 13 0 0,-1 1 0 0 0,0-1 0 0 0,0 1 1 0 0,0-1-1 0 0,-1 1 0 0 0,1-1 0 0 0,-1 0 0 0 0,0 0 0 0 0,1 0 0 0 0,-2 0 0 0 0,1 0 0 0 0,0 0 0 0 0,0 0 0 0 0,-1-1 0 0 0,0 1 0 0 0,1-1 0 0 0,-1 0 0 0 0,0 0 0 0 0,0 0 0 0 0,0 0 0 0 0,0 0 0 0 0,-4 1 0 0 0,3-1 78 0 0,0-1 0 0 0,0 1 0 0 0,0-1 0 0 0,0 0 1 0 0,0 0-1 0 0,0 0 0 0 0,0 0 0 0 0,-1-1 0 0 0,1 1 0 0 0,0-1 0 0 0,0 0 0 0 0,-7-2 0 0 0,10 2-198 0 0,0 0 1 0 0,0-1-1 0 0,0 1 0 0 0,0 0 1 0 0,1-1-1 0 0,-1 1 1 0 0,0-1-1 0 0,0 1 1 0 0,0-1-1 0 0,1 0 0 0 0,-1 1 1 0 0,0-1-1 0 0,1 0 1 0 0,-1 1-1 0 0,0-1 1 0 0,1 0-1 0 0,-1 0 0 0 0,1 0 1 0 0,0 0-1 0 0,-1 1 1 0 0,0-2-1 0 0,1-1-461 0 0,0 1-1 0 0,-1 0 1 0 0,1-1-1 0 0,0 1 1 0 0,0 0-1 0 0,0-1 1 0 0,1 1-1 0 0,-1 0 1 0 0,0-1-1 0 0,1 1 1 0 0,0 0 0 0 0,0-3-1 0 0,4-7-7244 0 0,-1 8 4953 0 0</inkml:trace>
</inkml:ink>
</file>

<file path=ppt/ink/ink1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31.956"/>
    </inkml:context>
    <inkml:brush xml:id="br0">
      <inkml:brushProperty name="width" value="0.05" units="cm"/>
      <inkml:brushProperty name="height" value="0.05" units="cm"/>
    </inkml:brush>
  </inkml:definitions>
  <inkml:trace contextRef="#ctx0" brushRef="#br0">1 33 92 0 0,'4'-5'6869'0'0,"8"1"-3728"0"0,35-7-3044 0 0,-38 9 1104 0 0,20-2-973 0 0,-1 0 0 0 0,51 1 0 0 0,-79 3-802 0 0,-13 2-10084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4:09.334"/>
    </inkml:context>
    <inkml:brush xml:id="br0">
      <inkml:brushProperty name="width" value="0.05" units="cm"/>
      <inkml:brushProperty name="height" value="0.05" units="cm"/>
      <inkml:brushProperty name="color" value="#66CC00"/>
    </inkml:brush>
  </inkml:definitions>
  <inkml:trace contextRef="#ctx0" brushRef="#br0">37 21 3372 0 0,'-1'1'723'0'0,"-1"0"-1"0"0,1 0 1 0 0,0 0-1 0 0,-1 0 1 0 0,1 0-1 0 0,0 0 1 0 0,-1 1-1 0 0,1-1 1 0 0,0 0-1 0 0,0 1 1 0 0,0-1-1 0 0,-1 3 1 0 0,-10 26 2741 0 0,5 30-1695 0 0,7-59-1756 0 0,0 0 1 0 0,0 0-1 0 0,0-1 1 0 0,0 1-1 0 0,0 0 1 0 0,0 0 0 0 0,0 0-1 0 0,0 0 1 0 0,1-1-1 0 0,-1 1 1 0 0,0 0-1 0 0,0 0 1 0 0,1-1-1 0 0,-1 1 1 0 0,1 0 0 0 0,-1 0-1 0 0,0-1 1 0 0,1 1-1 0 0,-1 0 1 0 0,1-1-1 0 0,0 1 1 0 0,-1-1-1 0 0,1 1 1 0 0,-1-1 0 0 0,1 1-1 0 0,0-1 1 0 0,0 1-1 0 0,-1-1 1 0 0,1 1-1 0 0,0-1 1 0 0,0 0-1 0 0,-1 0 1 0 0,1 1 0 0 0,0-1-1 0 0,0 0 1 0 0,0 0-1 0 0,-1 0 1 0 0,1 0-1 0 0,0 0 1 0 0,0 0-1 0 0,0 0 1 0 0,-1 0 0 0 0,1 0-1 0 0,0 0 1 0 0,1-1-1 0 0,1 0 5 0 0,0 1 0 0 0,-1-1 0 0 0,1 0 1 0 0,-1 0-1 0 0,0 0 0 0 0,1 0 0 0 0,-1-1 0 0 0,0 1 0 0 0,0-1 0 0 0,1 1 0 0 0,-1-1 0 0 0,0 0 0 0 0,2-3 0 0 0,1-1-245 0 0,-1 0 0 0 0,0-1 0 0 0,0 0 0 0 0,0 0-1 0 0,-1 0 1 0 0,0 0 0 0 0,3-11 0 0 0,-6 16 169 0 0,1 0-1 0 0,-1 0 1 0 0,0 0 0 0 0,0 0-1 0 0,0 0 1 0 0,-1 1 0 0 0,1-1 0 0 0,0 0-1 0 0,-1 0 1 0 0,1 0 0 0 0,-1 0-1 0 0,0 0 1 0 0,1 1 0 0 0,-1-1 0 0 0,0 0-1 0 0,0 0 1 0 0,0 1 0 0 0,0-1-1 0 0,0 1 1 0 0,-1-1 0 0 0,1 1 0 0 0,0 0-1 0 0,-1-1 1 0 0,1 1 0 0 0,-1 0 0 0 0,0 0-1 0 0,1 0 1 0 0,-1 0 0 0 0,0 0-1 0 0,1 0 1 0 0,-1 0 0 0 0,0 1 0 0 0,0-1-1 0 0,0 1 1 0 0,-2-1 0 0 0,-8-2-459 0 0,-20-5-199 0 0</inkml:trace>
</inkml:ink>
</file>

<file path=ppt/ink/ink1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32.291"/>
    </inkml:context>
    <inkml:brush xml:id="br0">
      <inkml:brushProperty name="width" value="0.05" units="cm"/>
      <inkml:brushProperty name="height" value="0.05" units="cm"/>
    </inkml:brush>
  </inkml:definitions>
  <inkml:trace contextRef="#ctx0" brushRef="#br0">1 43 300 0 0,'0'-1'512'0'0,"0"-1"0"0"0,0 1 0 0 0,1 0 0 0 0,-1 0 0 0 0,0-1 0 0 0,1 1 0 0 0,-1 0 0 0 0,1 0 0 0 0,-1-1 0 0 0,1 1 0 0 0,-1 0 0 0 0,1 0 0 0 0,0 0 0 0 0,0 0 0 0 0,0 0 1 0 0,0 0-1 0 0,0 0 0 0 0,0 0 0 0 0,2-1 0 0 0,29-12 2298 0 0,-27 13-2855 0 0,0-1 0 0 0,1 2-1 0 0,-1-1 1 0 0,0 1-1 0 0,1-1 1 0 0,-1 1-1 0 0,1 1 1 0 0,-1-1 0 0 0,0 1-1 0 0,8 2 1 0 0,-7 3-1307 0 0</inkml:trace>
</inkml:ink>
</file>

<file path=ppt/ink/ink1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33.448"/>
    </inkml:context>
    <inkml:brush xml:id="br0">
      <inkml:brushProperty name="width" value="0.05" units="cm"/>
      <inkml:brushProperty name="height" value="0.05" units="cm"/>
    </inkml:brush>
  </inkml:definitions>
  <inkml:trace contextRef="#ctx0" brushRef="#br0">199 101 992 0 0,'3'-7'9146'0'0,"6"-20"-5723"0"0,-13 21-3359 0 0,0 2 0 0 0,-1-1-1 0 0,1 0 1 0 0,-1 1 0 0 0,-1 0 0 0 0,1 0-1 0 0,-1 0 1 0 0,1 1 0 0 0,-1 0-1 0 0,0 0 1 0 0,0 0 0 0 0,-7-1 0 0 0,6 1-50 0 0,-1 0 1 0 0,0 1 0 0 0,0 0-1 0 0,0 0 1 0 0,0 1 0 0 0,0 0 0 0 0,0 0-1 0 0,0 1 1 0 0,-16 2 0 0 0,22-2-5 0 0,0 1 0 0 0,-1 0 0 0 0,1 0 0 0 0,0 1 0 0 0,0-1 0 0 0,0 0 0 0 0,0 1 0 0 0,0-1 0 0 0,0 1 0 0 0,0 0 0 0 0,1 0 0 0 0,-1 0 0 0 0,0 0 0 0 0,1 0 0 0 0,0 0 0 0 0,-1 0 0 0 0,1 0 0 0 0,0 0 0 0 0,0 0 0 0 0,0 1 0 0 0,0-1 0 0 0,1 1 0 0 0,-1-1 0 0 0,1 0 0 0 0,-1 1 0 0 0,1-1 0 0 0,0 4 0 0 0,-1 2 123 0 0,1-1-1 0 0,0 1 1 0 0,0 0 0 0 0,1 0 0 0 0,0-1-1 0 0,0 1 1 0 0,3 9 0 0 0,-1-10-109 0 0,0-1 0 0 0,1 0 0 0 0,0 0 0 0 0,0 0 0 0 0,0 0 0 0 0,1 0 0 0 0,-1-1 0 0 0,2 0 0 0 0,10 9 0 0 0,-13-11-43 0 0,0-1-1 0 0,0 1 0 0 0,1-1 1 0 0,-1 0-1 0 0,1 0 0 0 0,0 0 1 0 0,-1 0-1 0 0,1 0 0 0 0,0-1 1 0 0,0 0-1 0 0,0 0 0 0 0,0 0 1 0 0,0 0-1 0 0,0 0 0 0 0,1-1 0 0 0,-1 0 1 0 0,0 0-1 0 0,6-1 0 0 0,-8 0-13 0 0,0 0 1 0 0,0 0-1 0 0,1 0 0 0 0,-1-1 0 0 0,0 1 0 0 0,-1-1 0 0 0,1 0 0 0 0,0 0 0 0 0,0 1 0 0 0,-1-1 0 0 0,1 0 0 0 0,-1 0 0 0 0,1-1 0 0 0,-1 1 0 0 0,0 0 0 0 0,0 0 0 0 0,0 0 0 0 0,1-5 0 0 0,0 0 10 0 0,0 0-1 0 0,0 0 1 0 0,-1 0 0 0 0,0 0-1 0 0,0-10 1 0 0,-1 11 9 0 0,1-20 13 0 0,-1 26-3 0 0,0-1 1 0 0,0 0-1 0 0,0 1 1 0 0,0-1-1 0 0,0 1 1 0 0,1-1-1 0 0,-1 0 0 0 0,0 1 1 0 0,0-1-1 0 0,0 1 1 0 0,1-1-1 0 0,-1 1 1 0 0,0-1-1 0 0,1 1 1 0 0,-1-1-1 0 0,0 1 0 0 0,1-1 1 0 0,-1 1-1 0 0,1-1 1 0 0,-1 1-1 0 0,1 0 1 0 0,-1-1-1 0 0,1 1 1 0 0,-1 0-1 0 0,1-1 1 0 0,-1 1-1 0 0,1 0 0 0 0,-1 0 1 0 0,1-1-1 0 0,-1 1 1 0 0,1 0-1 0 0,0 0 1 0 0,1 3 33 0 0,-1-1 0 0 0,0 1 0 0 0,0-1 1 0 0,-1 1-1 0 0,1 0 0 0 0,-1 0 0 0 0,1-1 1 0 0,-1 1-1 0 0,0 0 0 0 0,0 0 0 0 0,0 0 0 0 0,0-1 1 0 0,-1 6-1 0 0,1-2 67 0 0,-2 10 342 0 0,0 1 0 0 0,-1 0 0 0 0,0-1 0 0 0,-1 0 0 0 0,-11 26-1 0 0,8-21 138 0 0,0 0 0 0 0,-4 28-1 0 0,10-42-460 0 0,0 0-1 0 0,0 1 1 0 0,1-1 0 0 0,0 1-1 0 0,2 7 1 0 0,-2-14-146 0 0,0 0 1 0 0,0 0-1 0 0,0 0 0 0 0,0 0 0 0 0,1 0 1 0 0,-1-1-1 0 0,1 1 0 0 0,-1 0 0 0 0,0 0 1 0 0,1 0-1 0 0,-1 0 0 0 0,1-1 0 0 0,0 1 1 0 0,-1 0-1 0 0,1 0 0 0 0,0-1 0 0 0,-1 1 1 0 0,1 0-1 0 0,1 0 0 0 0,0-1-98 0 0,-1 1 0 0 0,0-1-1 0 0,0 0 1 0 0,1 0 0 0 0,-1 0 0 0 0,0 0 0 0 0,0 0 0 0 0,1 0-1 0 0,-1-1 1 0 0,0 1 0 0 0,0 0 0 0 0,1-1 0 0 0,-1 1-1 0 0,0-1 1 0 0,0 1 0 0 0,0-1 0 0 0,0 1 0 0 0,0-1-1 0 0,2-1 1 0 0,9-14-5472 0 0,-10 3-3483 0 0,-2 8 7425 0 0</inkml:trace>
</inkml:ink>
</file>

<file path=ppt/ink/ink1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33.989"/>
    </inkml:context>
    <inkml:brush xml:id="br0">
      <inkml:brushProperty name="width" value="0.05" units="cm"/>
      <inkml:brushProperty name="height" value="0.05" units="cm"/>
    </inkml:brush>
  </inkml:definitions>
  <inkml:trace contextRef="#ctx0" brushRef="#br0">14 1 3616 0 0,'-2'15'9254'0'0,"-2"1"-6313"0"0,-3 16-2018 0 0,7-32-1042 0 0,0 1-1 0 0,0-1 1 0 0,0 0-1 0 0,0 0 1 0 0,0 0-1 0 0,1 1 1 0 0,-1-1-1 0 0,0 0 1 0 0,0 0-1 0 0,0 0 1 0 0,0 1-1 0 0,1-1 1 0 0,-1 0-1 0 0,0 0 1 0 0,0 0-1 0 0,1 0 1 0 0,-1 1-1 0 0,0-1 1 0 0,0 0 0 0 0,1 0-1 0 0,-1 0 1 0 0,0 0-1 0 0,0 0 1 0 0,1 0-1 0 0,-1 0 1 0 0,0 0-1 0 0,0 0 1 0 0,1 0-1 0 0,-1 0 1 0 0,0 0-1 0 0,1 0 1 0 0,-1 0-1 0 0,0 0 1 0 0,0 0-1 0 0,1 0 1 0 0,-1 0-1 0 0,0-1 1 0 0,0 1-1 0 0,1 0 1 0 0,-1 0-1 0 0,0 0 1 0 0,0 0-1 0 0,0 0 1 0 0,1-1-1 0 0,-1 1 1 0 0,0 0-1 0 0,0 0 1 0 0,12-7-9337 0 0,-12 5 8517 0 0</inkml:trace>
</inkml:ink>
</file>

<file path=ppt/ink/ink1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35.154"/>
    </inkml:context>
    <inkml:brush xml:id="br0">
      <inkml:brushProperty name="width" value="0.05" units="cm"/>
      <inkml:brushProperty name="height" value="0.05" units="cm"/>
    </inkml:brush>
  </inkml:definitions>
  <inkml:trace contextRef="#ctx0" brushRef="#br0">143 52 780 0 0,'-41'1'6080'0'0,"-53"8"-480"0"0,93-9-5592 0 0,1 0 0 0 0,0 0 0 0 0,0 0 0 0 0,0 0 0 0 0,-1 0 0 0 0,1-1 1 0 0,0 1-1 0 0,0 0 0 0 0,0 0 0 0 0,-1 0 0 0 0,1 0 0 0 0,0 0 0 0 0,0 0 0 0 0,-1 1 0 0 0,1-1 0 0 0,0 0 1 0 0,0 0-1 0 0,0 0 0 0 0,-1 0 0 0 0,1 0 0 0 0,0 0 0 0 0,0 0 0 0 0,0 0 0 0 0,0 0 0 0 0,-1 1 0 0 0,1-1 1 0 0,0 0-1 0 0,0 0 0 0 0,0 0 0 0 0,0 0 0 0 0,-1 0 0 0 0,1 1 0 0 0,0-1 0 0 0,0 0 0 0 0,0 0 0 0 0,0 0 1 0 0,0 1-1 0 0,0-1 0 0 0,0 0 0 0 0,0 0 0 0 0,0 0 0 0 0,0 1 0 0 0,0-1 0 0 0,0 0 0 0 0,0 0 1 0 0,0 0-1 0 0,0 1 0 0 0,0-1 0 0 0,0 0 0 0 0,0 0 0 0 0,0 1 0 0 0,0-1 0 0 0,0 0 0 0 0,0 0 0 0 0,0 0 1 0 0,0 1-1 0 0,0-1 0 0 0,0 0 0 0 0,1 0 0 0 0,15 13 241 0 0,22 5-147 0 0,-29-15-65 0 0,4 0-39 0 0,0 1 0 0 0,1 1 1 0 0,-2 0-1 0 0,23 13 0 0 0,-32-16 89 0 0,0 1 1 0 0,0-1-1 0 0,0 1 0 0 0,0-1 1 0 0,0 1-1 0 0,-1 0 1 0 0,1 0-1 0 0,-1 0 0 0 0,0 0 1 0 0,0 1-1 0 0,0-1 1 0 0,0 0-1 0 0,-1 1 0 0 0,1-1 1 0 0,-1 1-1 0 0,0 0 0 0 0,0 0 1 0 0,0-1-1 0 0,-1 1 1 0 0,1 0-1 0 0,-1 7 0 0 0,0 6 61 0 0,0 0-1 0 0,-1 0 0 0 0,0 0 0 0 0,-2 0 1 0 0,0-1-1 0 0,-1 1 0 0 0,0-1 1 0 0,-8 18-1 0 0,12-34-153 0 0,-1 1-1 0 0,1 0 1 0 0,0-1 0 0 0,0 1-1 0 0,-1 0 1 0 0,1-1 0 0 0,-1 1-1 0 0,1 0 1 0 0,0-1 0 0 0,-1 1-1 0 0,1-1 1 0 0,-1 1 0 0 0,1-1-1 0 0,-1 1 1 0 0,0-1 0 0 0,1 1-1 0 0,-1-1 1 0 0,1 0 0 0 0,-1 1-1 0 0,0-1 1 0 0,1 0 0 0 0,-1 0-1 0 0,0 1 1 0 0,1-1 0 0 0,-1 0-1 0 0,0 0 1 0 0,1 0 0 0 0,-1 0-1 0 0,0 0 1 0 0,0 0 0 0 0,1 0-1 0 0,-1 0 1 0 0,-1 0 0 0 0,0-1-20 0 0,-1 0 0 0 0,1 0 0 0 0,0 0 1 0 0,0-1-1 0 0,0 1 0 0 0,0-1 0 0 0,1 1 1 0 0,-1-1-1 0 0,0 0 0 0 0,-2-2 0 0 0,-29-48-657 0 0,31 49 638 0 0,1-1 0 0 0,-1-1 0 0 0,0 1 0 0 0,1 0 0 0 0,0 0 0 0 0,0 0-1 0 0,0-1 1 0 0,1 1 0 0 0,0 0 0 0 0,-1-1 0 0 0,1 1 0 0 0,1-1-1 0 0,-1 1 1 0 0,1 0 0 0 0,-1-1 0 0 0,1 1 0 0 0,1 0 0 0 0,-1 0 0 0 0,0 0-1 0 0,1 0 1 0 0,0 0 0 0 0,0 0 0 0 0,0 0 0 0 0,1 0 0 0 0,-1 1 0 0 0,1-1-1 0 0,5-5 1 0 0,0 3 78 0 0,-1 0-1 0 0,-1-1 0 0 0,1 0 0 0 0,-1 0 1 0 0,-1-1-1 0 0,1 0 0 0 0,-1 0 0 0 0,0 0 1 0 0,-1 0-1 0 0,0-1 0 0 0,0 1 0 0 0,-1-1 1 0 0,0 0-1 0 0,-1 0 0 0 0,3-19 0 0 0,6-15-212 0 0,-11 42 144 0 0,0 0 0 0 0,1 0 0 0 0,-1 0 0 0 0,0 0 1 0 0,1 0-1 0 0,-1 0 0 0 0,1 0 0 0 0,-1 0 0 0 0,1 0 0 0 0,-1 0 1 0 0,1 0-1 0 0,0 1 0 0 0,-1-1 0 0 0,1 0 0 0 0,0 0 0 0 0,0 1 1 0 0,0-1-1 0 0,0 0 0 0 0,-16 6 300 0 0,-58 0-277 0 0,72-5-293 0 0</inkml:trace>
</inkml:ink>
</file>

<file path=ppt/ink/ink1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35.899"/>
    </inkml:context>
    <inkml:brush xml:id="br0">
      <inkml:brushProperty name="width" value="0.05" units="cm"/>
      <inkml:brushProperty name="height" value="0.05" units="cm"/>
    </inkml:brush>
  </inkml:definitions>
  <inkml:trace contextRef="#ctx0" brushRef="#br0">14 2 508 0 0,'7'-1'12350'0'0,"-4"10"-10401"0"0,1 7-1078 0 0,-1-1-508 0 0,-1 1 0 0 0,0-1 1 0 0,-1 1-1 0 0,-1-1 0 0 0,-1 1 0 0 0,0-1 0 0 0,-5 27 0 0 0,0 8 73 0 0,-7 48-53 0 0,9-56-61 0 0,-1-3-3404 0 0,9-51-2281 0 0,1-6-4478 0 0,-5 6 8867 0 0</inkml:trace>
</inkml:ink>
</file>

<file path=ppt/ink/ink1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37.544"/>
    </inkml:context>
    <inkml:brush xml:id="br0">
      <inkml:brushProperty name="width" value="0.05" units="cm"/>
      <inkml:brushProperty name="height" value="0.05" units="cm"/>
    </inkml:brush>
  </inkml:definitions>
  <inkml:trace contextRef="#ctx0" brushRef="#br0">0 147 384 0 0,'2'19'8972'0'0,"1"-2"-4907"0"0,0-13-2322 0 0,-2-20-600 0 0,0 11-1061 0 0,-1 0 1 0 0,1 0-1 0 0,0 1 1 0 0,0-1-1 0 0,0 0 1 0 0,1 1-1 0 0,-1-1 0 0 0,1 1 1 0 0,0 0-1 0 0,1-1 1 0 0,-1 1-1 0 0,1 0 1 0 0,0 1-1 0 0,0-1 1 0 0,0 0-1 0 0,0 1 1 0 0,1-1-1 0 0,-1 1 0 0 0,1 0 1 0 0,0 0-1 0 0,0 1 1 0 0,0-1-1 0 0,0 1 1 0 0,0 0-1 0 0,1 0 1 0 0,-1 0-1 0 0,1 1 0 0 0,-1-1 1 0 0,10-1-1 0 0,-13 4-78 0 0,0-1-1 0 0,-1 0 0 0 0,1 1 0 0 0,-1-1 0 0 0,1 0 0 0 0,-1 1 0 0 0,1-1 0 0 0,-1 1 0 0 0,1-1 1 0 0,-1 1-1 0 0,0-1 0 0 0,1 1 0 0 0,-1-1 0 0 0,0 1 0 0 0,1-1 0 0 0,-1 1 0 0 0,0 0 0 0 0,0-1 1 0 0,1 1-1 0 0,-1 0 0 0 0,0-1 0 0 0,0 1 0 0 0,0-1 0 0 0,0 1 0 0 0,0 0 0 0 0,0-1 1 0 0,0 2-1 0 0,1 23 77 0 0,-1-22-47 0 0,0-2 116 0 0,36-38 42 0 0,-20 18-219 0 0,-13 14 6 0 0,0 0-1 0 0,0 1 1 0 0,1-1-1 0 0,0 1 0 0 0,-1 0 1 0 0,2 0-1 0 0,-1 0 0 0 0,0 1 1 0 0,1-1-1 0 0,-1 1 0 0 0,1 0 1 0 0,8-3-1 0 0,-11 6 37 0 0,-1 1 0 0 0,0 0-1 0 0,1 0 1 0 0,-1 0 0 0 0,0 0 0 0 0,1 0 0 0 0,-1 0-1 0 0,0 0 1 0 0,0 0 0 0 0,0 1 0 0 0,0-1-1 0 0,0 0 1 0 0,0 1 0 0 0,0-1 0 0 0,-1 1 0 0 0,2 2-1 0 0,13 27 254 0 0,-14-29-293 0 0,0 2-20 0 0,1 0 0 0 0,0-1-1 0 0,1 0 1 0 0,-1 1 0 0 0,0-1-1 0 0,1 0 1 0 0,0 0 0 0 0,0 0-1 0 0,-1-1 1 0 0,2 1-1 0 0,-1-1 1 0 0,0 1 0 0 0,0-1-1 0 0,1 0 1 0 0,0-1 0 0 0,-1 1-1 0 0,1 0 1 0 0,0-1-1 0 0,0 0 1 0 0,-1 0 0 0 0,1 0-1 0 0,0 0 1 0 0,0-1 0 0 0,0 0-1 0 0,0 1 1 0 0,0-2 0 0 0,0 1-1 0 0,0 0 1 0 0,0-1-1 0 0,0 1 1 0 0,0-1 0 0 0,4-2-1 0 0,-8 3-106 0 0,1 0 1 0 0,-1 0-1 0 0,1 0 0 0 0,-1 0 0 0 0,1 0 0 0 0,-1-1 0 0 0,0 1 0 0 0,1 0 0 0 0,-1 0 0 0 0,1-1 0 0 0,-1 1 0 0 0,0 0 1 0 0,1-1-1 0 0,-1 1 0 0 0,0 0 0 0 0,1-1 0 0 0,-1 1 0 0 0,0 0 0 0 0,0-1 0 0 0,1 1 0 0 0,-1-1 0 0 0,0 1 1 0 0,0 0-1 0 0,0-1 0 0 0,1 1 0 0 0,-1-1 0 0 0,0 1 0 0 0,0-1 0 0 0,0 1 0 0 0,0-1 0 0 0,0 1 0 0 0,0-1 1 0 0,0 1-1 0 0,0-1 0 0 0,0 1 0 0 0,0 0 0 0 0,0-1 0 0 0,-1 0 0 0 0,-11-14-10974 0 0,8 11 10273 0 0</inkml:trace>
</inkml:ink>
</file>

<file path=ppt/ink/ink1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38.528"/>
    </inkml:context>
    <inkml:brush xml:id="br0">
      <inkml:brushProperty name="width" value="0.05" units="cm"/>
      <inkml:brushProperty name="height" value="0.05" units="cm"/>
    </inkml:brush>
  </inkml:definitions>
  <inkml:trace contextRef="#ctx0" brushRef="#br0">1 53 640 0 0,'3'2'10391'0'0,"7"1"-8850"0"0,60-13-172 0 0,-21 1-64 0 0,10 2-584 0 0,1 3-1 0 0,-1 2 1 0 0,111 12-1 0 0,-145-12-3076 0 0,-24 1 1754 0 0,0 1 0 0 0,0-1 0 0 0,0 0 0 0 0,0 0 0 0 0,0 0 0 0 0,0 0 0 0 0,0 0 0 0 0,-1-1 0 0 0,1 1 0 0 0,0 0 0 0 0,-1 0 0 0 0,1 0 0 0 0,-1-1 0 0 0,0 1 0 0 0,1 0 0 0 0,-1 0 0 0 0,0-1-1 0 0,0 1 1 0 0,1 0 0 0 0,-1-1 0 0 0,0 1 0 0 0,0 0 0 0 0,-1-1 0 0 0,1-1 0 0 0,0 0 365 0 0</inkml:trace>
</inkml:ink>
</file>

<file path=ppt/ink/ink1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39.486"/>
    </inkml:context>
    <inkml:brush xml:id="br0">
      <inkml:brushProperty name="width" value="0.05" units="cm"/>
      <inkml:brushProperty name="height" value="0.05" units="cm"/>
    </inkml:brush>
  </inkml:definitions>
  <inkml:trace contextRef="#ctx0" brushRef="#br0">227 0 5885 0 0,'-12'1'1446'0'0,"0"0"0"0"0,0 1 0 0 0,0 0 0 0 0,-18 6 0 0 0,18-5-1055 0 0,1 1 0 0 0,0 1 0 0 0,0 0 0 0 0,0 0 0 0 0,1 1 0 0 0,0 0 0 0 0,0 1 0 0 0,-11 9 0 0 0,20-15-391 0 0,0 0 1 0 0,0 0-1 0 0,0 0 1 0 0,0 0-1 0 0,1 0 1 0 0,-1 0 0 0 0,0 0-1 0 0,1 1 1 0 0,-1-1-1 0 0,1 0 1 0 0,-1 0-1 0 0,1 0 1 0 0,-1 1 0 0 0,1-1-1 0 0,0 0 1 0 0,0 1-1 0 0,-1-1 1 0 0,1 0-1 0 0,0 1 1 0 0,0-1 0 0 0,0 0-1 0 0,1 1 1 0 0,-1-1-1 0 0,0 0 1 0 0,0 0-1 0 0,1 1 1 0 0,-1-1 0 0 0,1 0-1 0 0,-1 0 1 0 0,1 1-1 0 0,-1-1 1 0 0,1 0-1 0 0,0 0 1 0 0,0 0 0 0 0,-1 0-1 0 0,1 0 1 0 0,0 0-1 0 0,0 0 1 0 0,0 0-1 0 0,0 0 1 0 0,0-1 0 0 0,0 1-1 0 0,1 0 1 0 0,-1-1-1 0 0,0 1 1 0 0,2 0-1 0 0,8 6 111 0 0,1 0 0 0 0,1-2 0 0 0,20 8 0 0 0,-18-7 366 0 0,-12-5-438 0 0,1 1 0 0 0,-1 0 0 0 0,0-1 0 0 0,1 1 0 0 0,-1 1-1 0 0,0-1 1 0 0,0 0 0 0 0,-1 1 0 0 0,1-1 0 0 0,0 1 0 0 0,-1 0 0 0 0,1 0 0 0 0,-1 0 0 0 0,0 0 0 0 0,0 1 0 0 0,0-1 0 0 0,-1 0 0 0 0,1 1-1 0 0,-1-1 1 0 0,0 1 0 0 0,0 0 0 0 0,0-1 0 0 0,0 1 0 0 0,-1 0 0 0 0,1 0 0 0 0,-1-1 0 0 0,0 1 0 0 0,0 0 0 0 0,-1 0 0 0 0,1-1 0 0 0,-1 1-1 0 0,1 0 1 0 0,-1 0 0 0 0,-1-1 0 0 0,1 1 0 0 0,-3 5 0 0 0,4-8-40 0 0,-1 2 9 0 0,0-1 0 0 0,0 1 0 0 0,0-1 0 0 0,0 1 0 0 0,0-1 0 0 0,-1 0 0 0 0,1 1 0 0 0,-1-1 0 0 0,1 0 0 0 0,-1 0 1 0 0,0 0-1 0 0,0 0 0 0 0,0 0 0 0 0,0 0 0 0 0,0-1 0 0 0,0 1 0 0 0,-1-1 0 0 0,1 1 0 0 0,-1-1 0 0 0,1 0 0 0 0,-1 0 0 0 0,1 0 0 0 0,-1 0 0 0 0,1 0 0 0 0,-1-1 0 0 0,0 1 0 0 0,1-1 0 0 0,-1 0 0 0 0,-3 0 0 0 0,-5 0-37 0 0,0 0-1 0 0,0-2 1 0 0,1 1-1 0 0,-12-4 0 0 0,18 4-88 0 0,0 0 0 0 0,1 0 0 0 0,-1 0-1 0 0,1-1 1 0 0,0 1 0 0 0,-1-1-1 0 0,1 0 1 0 0,0 0 0 0 0,0 0 0 0 0,0 0-1 0 0,0-1 1 0 0,0 1 0 0 0,1-1-1 0 0,-1 0 1 0 0,-2-3 0 0 0,5 5-4 0 0,0 0 0 0 0,0 1-1 0 0,0-1 1 0 0,0 0 0 0 0,0 0 0 0 0,0 1 0 0 0,0-1 0 0 0,0 0 0 0 0,0 1-1 0 0,0-1 1 0 0,1 0 0 0 0,-1 0 0 0 0,0 1 0 0 0,1-1 0 0 0,-1 0 0 0 0,0 1 0 0 0,1-1-1 0 0,-1 0 1 0 0,0 1 0 0 0,1-1 0 0 0,-1 1 0 0 0,1-1 0 0 0,-1 1 0 0 0,1-1-1 0 0,0 1 1 0 0,-1-1 0 0 0,1 1 0 0 0,0 0 0 0 0,-1-1 0 0 0,1 1 0 0 0,1-1-1 0 0,8-5-5018 0 0,-1 1-2238 0 0</inkml:trace>
</inkml:ink>
</file>

<file path=ppt/ink/ink1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40.482"/>
    </inkml:context>
    <inkml:brush xml:id="br0">
      <inkml:brushProperty name="width" value="0.05" units="cm"/>
      <inkml:brushProperty name="height" value="0.05" units="cm"/>
    </inkml:brush>
  </inkml:definitions>
  <inkml:trace contextRef="#ctx0" brushRef="#br0">0 6 908 0 0,'0'0'12998'0'0,"51"-4"-10914"0"0,-49 4-2048 0 0,-1-1 0 0 0,1 1 0 0 0,0 0 0 0 0,0 0 0 0 0,-1 0 0 0 0,1 0 0 0 0,0 0 0 0 0,-1 0 0 0 0,1 0 0 0 0,0 1 0 0 0,0-1 0 0 0,-1 1 0 0 0,1-1 0 0 0,-1 1 0 0 0,1 0 0 0 0,0-1 0 0 0,-1 1 0 0 0,1 0 0 0 0,-1 0 0 0 0,0 0 0 0 0,1 0 0 0 0,-1 0 0 0 0,0 1-1 0 0,1-1 1 0 0,-1 0 0 0 0,0 0 0 0 0,0 1 0 0 0,0-1 0 0 0,0 1 0 0 0,-1-1 0 0 0,1 1 0 0 0,0 0 0 0 0,0-1 0 0 0,-1 1 0 0 0,1-1 0 0 0,-1 1 0 0 0,0 0 0 0 0,1 0 0 0 0,-1-1 0 0 0,0 1 0 0 0,0 0 0 0 0,0 0 0 0 0,0-1 0 0 0,-1 3 0 0 0,0 3-11 0 0,-1-1-1 0 0,1 0 1 0 0,-2 0 0 0 0,1 0 0 0 0,0 0 0 0 0,-1 0-1 0 0,0-1 1 0 0,-1 1 0 0 0,1-1 0 0 0,-8 9-1 0 0,-14 25 237 0 0,27-31 36 0 0,10-9-189 0 0,31-12-126 0 0,-8 2 235 0 0,42 17 1006 0 0,-99-3-5907 0 0,8 0 394 0 0,-1-2-3507 0 0,2-1 4935 0 0</inkml:trace>
</inkml:ink>
</file>

<file path=ppt/ink/ink1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43.477"/>
    </inkml:context>
    <inkml:brush xml:id="br0">
      <inkml:brushProperty name="width" value="0.05" units="cm"/>
      <inkml:brushProperty name="height" value="0.05" units="cm"/>
    </inkml:brush>
  </inkml:definitions>
  <inkml:trace contextRef="#ctx0" brushRef="#br0">18 26 2468 0 0,'0'-8'5681'0'0,"-1"7"-5528"0"0,1 1-1 0 0,0-1 1 0 0,0 1 0 0 0,0 0-1 0 0,-1-1 1 0 0,1 1 0 0 0,0-1 0 0 0,0 1-1 0 0,0-1 1 0 0,0 1 0 0 0,0-1 0 0 0,0 1-1 0 0,0-1 1 0 0,0 1 0 0 0,0-1-1 0 0,0 1 1 0 0,0-1 0 0 0,1 1 0 0 0,-1-1-1 0 0,0 1 1 0 0,0-1 0 0 0,0 1 0 0 0,1-1-1 0 0,-1 1 1 0 0,0-1 0 0 0,0 1-1 0 0,1 0 1 0 0,-1-1 0 0 0,0 1 0 0 0,1-1-1 0 0,-1 1 1 0 0,1 0 0 0 0,-1-1-1 0 0,0 1 1 0 0,1 0 0 0 0,-1 0 0 0 0,1-1-1 0 0,-1 1 1 0 0,1 0 0 0 0,-1 0 0 0 0,1 0-1 0 0,-1 0 1 0 0,1-1 0 0 0,0 1 89 0 0,13 24 790 0 0,-14-7-754 0 0,0-10-255 0 0,1-1 1 0 0,-2 0-1 0 0,1 0 0 0 0,-1 1 0 0 0,0-1 0 0 0,0 0 1 0 0,0 0-1 0 0,-4 10 0 0 0,1-5-136 0 0,-11 25-55 0 0,3-22-2975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4:09.894"/>
    </inkml:context>
    <inkml:brush xml:id="br0">
      <inkml:brushProperty name="width" value="0.05" units="cm"/>
      <inkml:brushProperty name="height" value="0.05" units="cm"/>
      <inkml:brushProperty name="color" value="#66CC00"/>
    </inkml:brush>
  </inkml:definitions>
  <inkml:trace contextRef="#ctx0" brushRef="#br0">0 1 7709 0 0,'2'4'8067'0'0,"5"20"-6450"0"0,7 166 4242 0 0,-21-69-4847 0 0,0 1-4606 0 0,-2-152-12352 0 0,9 18 11222 0 0</inkml:trace>
</inkml:ink>
</file>

<file path=ppt/ink/ink1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51.466"/>
    </inkml:context>
    <inkml:brush xml:id="br0">
      <inkml:brushProperty name="width" value="0.05" units="cm"/>
      <inkml:brushProperty name="height" value="0.05" units="cm"/>
    </inkml:brush>
  </inkml:definitions>
  <inkml:trace contextRef="#ctx0" brushRef="#br0">60 1 3920 0 0,'-2'20'7804'0'0,"-4"7"-3895"0"0,-4 9-2622 0 0,-10 23-3573 0 0,0 5-1476 0 0,19-50 273 0 0</inkml:trace>
</inkml:ink>
</file>

<file path=ppt/ink/ink1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53.202"/>
    </inkml:context>
    <inkml:brush xml:id="br0">
      <inkml:brushProperty name="width" value="0.05" units="cm"/>
      <inkml:brushProperty name="height" value="0.05" units="cm"/>
    </inkml:brush>
  </inkml:definitions>
  <inkml:trace contextRef="#ctx0" brushRef="#br0">22 1 4948 0 0,'0'16'8458'0'0,"0"16"-3972"0"0,0 192-2048 0 0,-5-207-2428 0 0,4-16-48 0 0,0 0 0 0 0,1 0 0 0 0,-1 0 1 0 0,1 1-1 0 0,-1-1 0 0 0,1 0 0 0 0,-1 1 1 0 0,1-1-1 0 0,0 0 0 0 0,-1 1 1 0 0,1-1-1 0 0,0 0 0 0 0,0 1 0 0 0,0-1 1 0 0,0 0-1 0 0,0 1 0 0 0,1-1 0 0 0,-1 0 1 0 0,0 1-1 0 0,1-1 0 0 0,-1 0 0 0 0,1 1 1 0 0,-1-1-1 0 0,1 0 0 0 0,0 2 0 0 0,0-3 48 0 0,-1 1 1 0 0,0-1-1 0 0,1 0 0 0 0,-1 0 0 0 0,0 1 0 0 0,1-1 0 0 0,-1 0 0 0 0,1 0 0 0 0,-1 0 0 0 0,1 1 0 0 0,-1-1 0 0 0,0 0 0 0 0,1 0 0 0 0,-1 0 0 0 0,1 0 0 0 0,-1 0 0 0 0,1 0 0 0 0,-1 0 0 0 0,1 0 1 0 0,-1 0-1 0 0,0 0 0 0 0,1 0 0 0 0,-1 0 0 0 0,1 0 0 0 0,-1 0 0 0 0,1-1 0 0 0,-1 1 0 0 0,0 0 0 0 0,1 0 0 0 0,-1 0 0 0 0,1-1 0 0 0,0 1 0 0 0,11-18 113 0 0,5-31-183 0 0,-15 40 38 0 0,3-9 66 0 0,0 0 0 0 0,-2 0 0 0 0,0 0 0 0 0,0-32 0 0 0,-3 49-44 0 0,0-1-1 0 0,0 1 1 0 0,0-1 0 0 0,0 1-1 0 0,0-1 1 0 0,1 1-1 0 0,-1 0 1 0 0,0-1-1 0 0,1 1 1 0 0,0 0 0 0 0,-1-1-1 0 0,1 1 1 0 0,0 0-1 0 0,-1-1 1 0 0,1 1 0 0 0,0 0-1 0 0,0 0 1 0 0,0 0-1 0 0,0 0 1 0 0,0 0 0 0 0,0 0-1 0 0,0 0 1 0 0,1 0-1 0 0,-1 1 1 0 0,0-1-1 0 0,0 0 1 0 0,1 1 0 0 0,-1-1-1 0 0,0 1 1 0 0,1-1-1 0 0,-1 1 1 0 0,1 0 0 0 0,-1-1-1 0 0,1 1 1 0 0,-1 0-1 0 0,0 0 1 0 0,1 0 0 0 0,1 0-1 0 0,2 0-21 0 0,-1 1-1 0 0,1-1 0 0 0,0 1 1 0 0,-1 0-1 0 0,1 0 0 0 0,-1 0 1 0 0,1 1-1 0 0,-1 0 0 0 0,0 0 0 0 0,1 0 1 0 0,4 3-1 0 0,-5-1 23 0 0,0 0 0 0 0,0 1 0 0 0,0-1 0 0 0,-1 1 0 0 0,0 0 0 0 0,0 0 0 0 0,0 0 0 0 0,3 7 0 0 0,3 4 23 0 0,-8-12-2 0 0,0 0 0 0 0,1 1-1 0 0,-2-1 1 0 0,1 0-1 0 0,0 0 1 0 0,-1 1-1 0 0,0-1 1 0 0,0 0-1 0 0,0 1 1 0 0,0-1-1 0 0,-1 0 1 0 0,-1 5-1 0 0,0 14 94 0 0,2-20-102 0 0,-1-1 1 0 0,1 0 0 0 0,-1 1 0 0 0,1-1 0 0 0,-1 0 0 0 0,0 0 0 0 0,0 0 0 0 0,0 1 0 0 0,-1-1 0 0 0,1 0 0 0 0,0 0 0 0 0,-1-1 0 0 0,1 1 0 0 0,-1 0-1 0 0,1 0 1 0 0,-1-1 0 0 0,0 1 0 0 0,0-1 0 0 0,0 0 0 0 0,0 1 0 0 0,0-1 0 0 0,0 0 0 0 0,0 0 0 0 0,0 0 0 0 0,-1 0 0 0 0,-2 0 0 0 0,0 1 0 0 0,-1 0 0 0 0,1-1 1 0 0,-1 0-1 0 0,1 0 0 0 0,-1 0 1 0 0,0 0-1 0 0,0-1 0 0 0,1 0 1 0 0,-12-2-1 0 0,9 0-156 0 0,-1-1 0 0 0,1 0 0 0 0,-1 0 0 0 0,1-1 0 0 0,0-1 0 0 0,1 1 0 0 0,-1-1 0 0 0,-8-7 0 0 0,-11-10-4896 0 0,27 22 5007 0 0,-3-3-2881 0 0</inkml:trace>
</inkml:ink>
</file>

<file path=ppt/ink/ink1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53.711"/>
    </inkml:context>
    <inkml:brush xml:id="br0">
      <inkml:brushProperty name="width" value="0.05" units="cm"/>
      <inkml:brushProperty name="height" value="0.05" units="cm"/>
    </inkml:brush>
  </inkml:definitions>
  <inkml:trace contextRef="#ctx0" brushRef="#br0">37 20 388 0 0,'-3'-19'12400'0'0,"-1"25"-9734"0"0,-3 33-2547 0 0,-4 133 3369 0 0,-1 3-5148 0 0,16-170-323 0 0</inkml:trace>
</inkml:ink>
</file>

<file path=ppt/ink/ink1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54.874"/>
    </inkml:context>
    <inkml:brush xml:id="br0">
      <inkml:brushProperty name="width" value="0.05" units="cm"/>
      <inkml:brushProperty name="height" value="0.05" units="cm"/>
    </inkml:brush>
  </inkml:definitions>
  <inkml:trace contextRef="#ctx0" brushRef="#br0">23 121 644 0 0,'0'0'9020'0'0,"50"0"-4113"0"0,-44-1-4822 0 0,-1 1 0 0 0,0-1 0 0 0,0-1 0 0 0,0 1 0 0 0,0-1 0 0 0,0 0 0 0 0,0 0 0 0 0,-1 0 0 0 0,1-1-1 0 0,-1 1 1 0 0,1-1 0 0 0,3-4 0 0 0,-6 6-102 0 0,0-1 0 0 0,0 1 0 0 0,0 0 0 0 0,0-1 0 0 0,-1 0 0 0 0,1 1 1 0 0,-1-1-1 0 0,1 0 0 0 0,-1 0 0 0 0,0 0 0 0 0,1 0 0 0 0,-1 0 0 0 0,0 0 0 0 0,-1 0 0 0 0,1-1 0 0 0,0 1 0 0 0,0 0 0 0 0,-1 0 0 0 0,0-1 0 0 0,1 1 0 0 0,-1 0 0 0 0,0-1 0 0 0,0 1 0 0 0,0 0 0 0 0,0-1 1 0 0,-1 1-1 0 0,1 0 0 0 0,-1 0 0 0 0,0-4 0 0 0,-1 3-36 0 0,0 1 1 0 0,0 0-1 0 0,0 0 1 0 0,0 0 0 0 0,0 0-1 0 0,0 0 1 0 0,-1 1-1 0 0,1-1 1 0 0,0 1-1 0 0,-1-1 1 0 0,1 1 0 0 0,-1 0-1 0 0,0 0 1 0 0,1 0-1 0 0,-1 0 1 0 0,0 1-1 0 0,0-1 1 0 0,0 1 0 0 0,1 0-1 0 0,-5-1 1 0 0,-1 1-9 0 0,0-1 0 0 0,0 1 0 0 0,0 1 0 0 0,0-1 0 0 0,-14 4 1 0 0,20-2 123 0 0,-1-1 0 0 0,0 1 0 0 0,1-1 1 0 0,-1 1-1 0 0,1 0 0 0 0,0 0 0 0 0,0 0 1 0 0,0 0-1 0 0,0 1 0 0 0,0-1 1 0 0,0 1-1 0 0,0-1 0 0 0,1 1 0 0 0,-1 0 1 0 0,1-1-1 0 0,0 1 0 0 0,0 0 0 0 0,0 0 1 0 0,0 0-1 0 0,0 0 0 0 0,0 5 1 0 0,-1 6 450 0 0,0 1 0 0 0,-1 28 1 0 0,3-36-416 0 0,1-1 0 0 0,0 0 1 0 0,0 0-1 0 0,0 0 1 0 0,1 0-1 0 0,0 0 1 0 0,0-1-1 0 0,0 1 0 0 0,1 0 1 0 0,-1-1-1 0 0,2 1 1 0 0,6 8-1 0 0,-9-12-109 0 0,1 0 0 0 0,-1-1 0 0 0,1 1 0 0 0,-1-1 0 0 0,1 1 1 0 0,0-1-1 0 0,-1 0 0 0 0,1 1 0 0 0,0-1 0 0 0,0 0 0 0 0,0 0 0 0 0,0 0 0 0 0,0-1 0 0 0,0 1 0 0 0,0 0 0 0 0,0-1 0 0 0,0 0 0 0 0,1 1 0 0 0,-1-1 0 0 0,0 0 0 0 0,0 0 0 0 0,0 0 0 0 0,1 0 0 0 0,-1 0 0 0 0,0-1 1 0 0,0 1-1 0 0,0-1 0 0 0,0 1 0 0 0,0-1 0 0 0,0 0 0 0 0,0 0 0 0 0,0 0 0 0 0,0 0 0 0 0,0 0 0 0 0,0 0 0 0 0,0-1 0 0 0,-1 1 0 0 0,1-1 0 0 0,1-1 0 0 0,22-9 134 0 0,-13 8-3195 0 0</inkml:trace>
</inkml:ink>
</file>

<file path=ppt/ink/ink1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56.099"/>
    </inkml:context>
    <inkml:brush xml:id="br0">
      <inkml:brushProperty name="width" value="0.05" units="cm"/>
      <inkml:brushProperty name="height" value="0.05" units="cm"/>
    </inkml:brush>
  </inkml:definitions>
  <inkml:trace contextRef="#ctx0" brushRef="#br0">229 54 588 0 0,'-3'-25'10624'0'0,"-6"6"-7044"0"0,8 18-3550 0 0,0 0 1 0 0,0 0-1 0 0,0 0 0 0 0,0 0 0 0 0,0 1 1 0 0,-1-1-1 0 0,1 0 0 0 0,0 1 1 0 0,-1-1-1 0 0,1 1 0 0 0,0 0 0 0 0,-1-1 1 0 0,1 1-1 0 0,-1 0 0 0 0,1 0 1 0 0,-1 0-1 0 0,1 0 0 0 0,0 0 1 0 0,-1 0-1 0 0,1 0 0 0 0,-1 0 0 0 0,1 1 1 0 0,0-1-1 0 0,-1 0 0 0 0,1 1 1 0 0,0-1-1 0 0,-1 1 0 0 0,1 0 1 0 0,0-1-1 0 0,-1 1 0 0 0,0 1 0 0 0,-12 5 68 0 0,1-1-60 0 0,2 0 0 0 0,-1 0 0 0 0,1 1 1 0 0,0 1-1 0 0,0 0 0 0 0,-18 17 0 0 0,28-23-46 0 0,0-1 1 0 0,0 0-1 0 0,0 0 0 0 0,0 0 1 0 0,0 1-1 0 0,1-1 0 0 0,-1 1 0 0 0,0-1 1 0 0,1 0-1 0 0,-1 1 0 0 0,1-1 1 0 0,0 1-1 0 0,-1-1 0 0 0,1 1 0 0 0,0-1 1 0 0,0 1-1 0 0,0-1 0 0 0,0 1 1 0 0,0 0-1 0 0,0-1 0 0 0,0 1 0 0 0,1-1 1 0 0,0 3-1 0 0,0-1 8 0 0,1 1 0 0 0,0-1 0 0 0,-1 0 0 0 0,2 0 1 0 0,-1 0-1 0 0,0 0 0 0 0,1 0 0 0 0,-1 0 0 0 0,5 3 0 0 0,5 4 74 0 0,0-1-1 0 0,1 0 0 0 0,22 10 0 0 0,-27-15-49 0 0,-1 0 0 0 0,1 0-1 0 0,-1 1 1 0 0,0 0 0 0 0,-1 0-1 0 0,1 1 1 0 0,-1 0-1 0 0,0 0 1 0 0,9 13 0 0 0,-13-16-9 0 0,0 0 0 0 0,-1 0 1 0 0,0 0-1 0 0,1 0 0 0 0,-1 0 1 0 0,0 0-1 0 0,-1 1 0 0 0,1-1 0 0 0,0 0 1 0 0,-1 1-1 0 0,0-1 0 0 0,0 0 1 0 0,0 1-1 0 0,0-1 0 0 0,0 0 1 0 0,-1 1-1 0 0,1-1 0 0 0,-1 0 1 0 0,0 1-1 0 0,0-1 0 0 0,0 0 0 0 0,-1 0 1 0 0,1 0-1 0 0,-1 0 0 0 0,1 0 1 0 0,-1 0-1 0 0,0-1 0 0 0,-4 5 1 0 0,1-3 53 0 0,0 1 1 0 0,0-1 0 0 0,0-1 0 0 0,-1 1 0 0 0,1-1 0 0 0,-1 0 0 0 0,0 0 0 0 0,0 0 0 0 0,0-1 0 0 0,0 0 0 0 0,-1 0 0 0 0,1-1 0 0 0,0 0 0 0 0,-1 0-1 0 0,1 0 1 0 0,-10-1 0 0 0,11 0-191 0 0,1 1 0 0 0,0-1 0 0 0,0 0-1 0 0,0 0 1 0 0,0-1 0 0 0,0 0 0 0 0,0 1-1 0 0,0-1 1 0 0,0 0 0 0 0,1-1 0 0 0,-1 1-1 0 0,0-1 1 0 0,0 0 0 0 0,1 1 0 0 0,-1-2-1 0 0,1 1 1 0 0,0 0 0 0 0,-1-1 0 0 0,1 1-1 0 0,0-1 1 0 0,1 0 0 0 0,-1 0 0 0 0,0 0-1 0 0,1-1 1 0 0,0 1 0 0 0,0 0 0 0 0,0-1-1 0 0,-2-5 1 0 0,0 1-1166 0 0,-3-11-3311 0 0,10 8-2906 0 0,1 9 6821 0 0</inkml:trace>
</inkml:ink>
</file>

<file path=ppt/ink/ink1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56.998"/>
    </inkml:context>
    <inkml:brush xml:id="br0">
      <inkml:brushProperty name="width" value="0.05" units="cm"/>
      <inkml:brushProperty name="height" value="0.05" units="cm"/>
    </inkml:brush>
  </inkml:definitions>
  <inkml:trace contextRef="#ctx0" brushRef="#br0">20 69 888 0 0,'-2'-13'10068'0'0,"-3"22"-6096"0"0,-3 24-2472 0 0,6-24-1259 0 0,1 0 1 0 0,0 0 0 0 0,0-1-1 0 0,1 1 1 0 0,0 0 0 0 0,1 0 0 0 0,0 0-1 0 0,3 16 1 0 0,-3-22-218 0 0,0 0 0 0 0,1-1 0 0 0,-1 1-1 0 0,0 0 1 0 0,1-1 0 0 0,-1 1 0 0 0,1-1-1 0 0,0 1 1 0 0,0-1 0 0 0,0 0 0 0 0,0 0 0 0 0,0 0-1 0 0,0 0 1 0 0,1 0 0 0 0,-1 0 0 0 0,1-1-1 0 0,-1 1 1 0 0,1-1 0 0 0,0 0 0 0 0,0 0-1 0 0,-1 0 1 0 0,1 0 0 0 0,0 0 0 0 0,0 0 0 0 0,0-1-1 0 0,0 0 1 0 0,0 1 0 0 0,0-1 0 0 0,5 0-1 0 0,-4 0-76 0 0,0 0-1 0 0,0-1 0 0 0,1 1 1 0 0,-1-1-1 0 0,0 1 0 0 0,0-1 1 0 0,1-1-1 0 0,-1 1 0 0 0,0-1 1 0 0,0 1-1 0 0,0-1 0 0 0,-1 0 0 0 0,1 0 1 0 0,0-1-1 0 0,-1 1 0 0 0,1-1 1 0 0,-1 0-1 0 0,0 0 0 0 0,0 0 1 0 0,0 0-1 0 0,0 0 0 0 0,-1-1 1 0 0,1 1-1 0 0,-1-1 0 0 0,0 0 1 0 0,0 0-1 0 0,0 0 0 0 0,0 0 0 0 0,-1 0 1 0 0,0 0-1 0 0,0 0 0 0 0,0 0 1 0 0,0 0-1 0 0,-1-1 0 0 0,1-6 1 0 0,-1 2 16 0 0,-1 1 0 0 0,0-1 1 0 0,0 0-1 0 0,-1 0 0 0 0,0 0 1 0 0,-1 1-1 0 0,0-1 0 0 0,0 1 1 0 0,0 0-1 0 0,-9-14 0 0 0,11 20-125 0 0,1 0 0 0 0,-1 1 0 0 0,1-1-1 0 0,-1 0 1 0 0,1 0 0 0 0,0 0 0 0 0,0 0 0 0 0,0 1-1 0 0,0-1 1 0 0,0 0 0 0 0,0 0 0 0 0,1 0 0 0 0,0-2-1 0 0,-1 4-230 0 0,0-1-1 0 0,0 1 0 0 0,0-1 1 0 0,0 1-1 0 0,0-1 0 0 0,0 1 0 0 0,1-1 1 0 0,-1 1-1 0 0,0-1 0 0 0,0 1 1 0 0</inkml:trace>
</inkml:ink>
</file>

<file path=ppt/ink/ink1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57.855"/>
    </inkml:context>
    <inkml:brush xml:id="br0">
      <inkml:brushProperty name="width" value="0.05" units="cm"/>
      <inkml:brushProperty name="height" value="0.05" units="cm"/>
    </inkml:brush>
  </inkml:definitions>
  <inkml:trace contextRef="#ctx0" brushRef="#br0">10 174 396 0 0,'0'9'10659'0'0,"0"24"-8009"0"0,0-31-2508 0 0,0 0 0 0 0,0 0 0 0 0,0 0 0 0 0,0-1 0 0 0,1 1 0 0 0,-1 0 0 0 0,0 0 0 0 0,1 0 0 0 0,-1-1 0 0 0,1 1 0 0 0,0 0 1 0 0,-1-1-1 0 0,1 1 0 0 0,0 0 0 0 0,0-1 0 0 0,0 1 0 0 0,0-1 0 0 0,1 0 0 0 0,1 3 669 0 0,-2-21-674 0 0,-1 1-1 0 0,0 0 1 0 0,-1 0-1 0 0,-1 0 1 0 0,0 0 0 0 0,-2 0-1 0 0,-6-21 1 0 0,6 23-39 0 0,4 11-99 0 0,-1 1 0 0 0,1-1 0 0 0,0 1 0 0 0,0-1 0 0 0,0 0 0 0 0,0 1 0 0 0,0-1 0 0 0,1 1 0 0 0,-1-1 0 0 0,1 1 0 0 0,0-1 0 0 0,0 1 0 0 0,0 0 0 0 0,0-1 0 0 0,0 1 0 0 0,0 0 0 0 0,0-1 0 0 0,1 1 0 0 0,-1 0 0 0 0,1 0 0 0 0,0 0 0 0 0,0 1-1 0 0,-1-1 1 0 0,1 0 0 0 0,0 1 0 0 0,0-1 0 0 0,1 1 0 0 0,-1-1 0 0 0,0 1 0 0 0,0 0 0 0 0,1 0 0 0 0,-1 0 0 0 0,5-1 0 0 0,4-2-17 0 0,0 1-1 0 0,0 0 0 0 0,0 0 1 0 0,0 2-1 0 0,1-1 1 0 0,15 1-1 0 0,-26 1-70 0 0,-4 16-7055 0 0,-3-4-3400 0 0</inkml:trace>
</inkml:ink>
</file>

<file path=ppt/ink/ink1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58.614"/>
    </inkml:context>
    <inkml:brush xml:id="br0">
      <inkml:brushProperty name="width" value="0.05" units="cm"/>
      <inkml:brushProperty name="height" value="0.05" units="cm"/>
    </inkml:brush>
  </inkml:definitions>
  <inkml:trace contextRef="#ctx0" brushRef="#br0">33 162 496 0 0,'-1'0'367'0'0,"0"0"-1"0"0,1 0 1 0 0,-1 0-1 0 0,1-1 1 0 0,-1 1-1 0 0,0 0 1 0 0,1 0-1 0 0,-1-1 1 0 0,1 1-1 0 0,-1 0 1 0 0,1-1-1 0 0,-1 1 1 0 0,1 0-1 0 0,-1-1 1 0 0,1 1-1 0 0,0-1 1 0 0,-1 1-1 0 0,1-1 1 0 0,-1 1-1 0 0,1-1 1 0 0,0 1-1 0 0,0-1 1 0 0,-1 1-1 0 0,1-1 1 0 0,0 1-1 0 0,0-1 1 0 0,0 1-1 0 0,-1-1 1 0 0,1 0 0 0 0,0 1-1 0 0,0-1 1 0 0,0 0-1 0 0,0 1 1 0 0,0-2-1 0 0,17-15 2487 0 0,33-6-2762 0 0,-40 20 40 0 0,28-13 379 0 0,-37 15-505 0 0,0 1 0 0 0,0-1 0 0 0,0 0 0 0 0,-1 0-1 0 0,1 0 1 0 0,0 0 0 0 0,0 0 0 0 0,-1 0-1 0 0,1 0 1 0 0,-1 0 0 0 0,1 0 0 0 0,-1 0 0 0 0,1 0-1 0 0,-1-1 1 0 0,0 1 0 0 0,0 0 0 0 0,1 0-1 0 0,-1 0 1 0 0,0 0 0 0 0,0-1 0 0 0,0 1 0 0 0,0 0-1 0 0,0 0 1 0 0,-1 0 0 0 0,1-1 0 0 0,0 1-1 0 0,-1 0 1 0 0,1 0 0 0 0,0 0 0 0 0,-2-2 0 0 0,1 0-19 0 0,0-1 1 0 0,-1 1-1 0 0,1-1 0 0 0,-1 1 1 0 0,0 0-1 0 0,0 0 1 0 0,0 0-1 0 0,-1 0 1 0 0,1 0-1 0 0,-1 1 1 0 0,1-1-1 0 0,-1 1 1 0 0,0-1-1 0 0,0 1 1 0 0,-6-3-1 0 0,7 4 22 0 0,0 1-1 0 0,0-1 0 0 0,0 1 1 0 0,0 0-1 0 0,0 0 0 0 0,0 0 1 0 0,1 0-1 0 0,-1 0 1 0 0,0 0-1 0 0,0 1 0 0 0,0-1 1 0 0,0 1-1 0 0,0-1 0 0 0,0 1 1 0 0,1 0-1 0 0,-1-1 0 0 0,0 1 1 0 0,0 0-1 0 0,1 0 0 0 0,-1 0 1 0 0,1 0-1 0 0,-1 1 1 0 0,1-1-1 0 0,-1 0 0 0 0,1 1 1 0 0,0-1-1 0 0,0 1 0 0 0,0-1 1 0 0,0 1-1 0 0,0 0 0 0 0,0-1 1 0 0,-1 3-1 0 0,-6 11 252 0 0,1 0-1 0 0,1 1 1 0 0,0-1 0 0 0,1 1-1 0 0,1 0 1 0 0,0 1 0 0 0,1-1-1 0 0,1 1 1 0 0,1-1 0 0 0,1 33-1 0 0,0-48-253 0 0,0 0 0 0 0,1 1-1 0 0,-1-1 1 0 0,1 0 0 0 0,-1 0-1 0 0,1 0 1 0 0,-1 0 0 0 0,1 0-1 0 0,0 0 1 0 0,-1 0 0 0 0,1 0-1 0 0,0 0 1 0 0,0 0 0 0 0,0 0-1 0 0,0 0 1 0 0,0-1 0 0 0,0 1-1 0 0,0 0 1 0 0,0-1 0 0 0,0 1 0 0 0,0-1-1 0 0,0 1 1 0 0,0-1 0 0 0,0 1-1 0 0,0-1 1 0 0,1 0 0 0 0,-1 1-1 0 0,0-1 1 0 0,0 0 0 0 0,0 0-1 0 0,1 0 1 0 0,-1 0 0 0 0,0 0-1 0 0,0 0 1 0 0,2-1 0 0 0,48-4-233 0 0,-45 4 85 0 0,10-1-27 0 0,-8 2-2315 0 0,-1-1-1 0 0,0-1 1 0 0,0 1-1 0 0,1-1 1 0 0,8-4 0 0 0,5-7-1181 0 0,-16 9 3183 0 0</inkml:trace>
</inkml:ink>
</file>

<file path=ppt/ink/ink1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59.515"/>
    </inkml:context>
    <inkml:brush xml:id="br0">
      <inkml:brushProperty name="width" value="0.05" units="cm"/>
      <inkml:brushProperty name="height" value="0.05" units="cm"/>
    </inkml:brush>
  </inkml:definitions>
  <inkml:trace contextRef="#ctx0" brushRef="#br0">87 9 6649 0 0,'-2'-9'7310'0'0,"-3"23"-5256"0"0,-1 27-991 0 0,3 23 754 0 0,-17 98 1 0 0,7-76-1628 0 0,11-47-189 0 0,3-34-81 0 0,-1 0 1 0 0,0 1-1 0 0,0-1 0 0 0,-1 0 1 0 0,1 0-1 0 0,-1 1 0 0 0,-1-1 1 0 0,1 0-1 0 0,-1 0 0 0 0,-4 9 1 0 0,6-13-72 0 0,0-1 0 0 0,0 0 0 0 0,0 1 0 0 0,0-1 0 0 0,-1 0 0 0 0,1 1 0 0 0,0-1 0 0 0,0 0 0 0 0,0 1 0 0 0,-1-1 0 0 0,1 0 0 0 0,0 0 0 0 0,-1 1 0 0 0,1-1 1 0 0,0 0-1 0 0,-1 0 0 0 0,1 1 0 0 0,0-1 0 0 0,-1 0 0 0 0,1 0 0 0 0,0 0 0 0 0,-1 0 0 0 0,1 0 0 0 0,-1 1 0 0 0,1-1 0 0 0,0 0 0 0 0,-1 0 0 0 0,1 0 0 0 0,0 0 0 0 0,-1 0 0 0 0,1 0 0 0 0,-1-1 0 0 0,-12-20-14189 0 0</inkml:trace>
</inkml:ink>
</file>

<file path=ppt/ink/ink1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3:59.996"/>
    </inkml:context>
    <inkml:brush xml:id="br0">
      <inkml:brushProperty name="width" value="0.05" units="cm"/>
      <inkml:brushProperty name="height" value="0.05" units="cm"/>
    </inkml:brush>
  </inkml:definitions>
  <inkml:trace contextRef="#ctx0" brushRef="#br0">0 11 2812 0 0,'6'-5'7636'0'0,"7"4"-3281"0"0,23 6-1436 0 0,-17-2-1769 0 0,175-15-1540 0 0,-194 12 352 0 0,0 0 1 0 0,0 0 0 0 0,0 0 0 0 0,1 0 0 0 0,-1 0-1 0 0,0 0 1 0 0,0 0 0 0 0,0 0 0 0 0,0 0 0 0 0,0 0-1 0 0,0 0 1 0 0,0 0 0 0 0,1 0 0 0 0,-1 0 0 0 0,0 0-1 0 0,0 0 1 0 0,0 0 0 0 0,0 0 0 0 0,0 0 0 0 0,0 0-1 0 0,1 0 1 0 0,-1 0 0 0 0,0 0 0 0 0,0 0 0 0 0,0 0-1 0 0,0 0 1 0 0,0 0 0 0 0,0 1 0 0 0,0-1 0 0 0,0 0-1 0 0,1 0 1 0 0,-1 0 0 0 0,0 0 0 0 0,0 0-1 0 0,0 0 1 0 0,0 0 0 0 0,0 0 0 0 0,0 0 0 0 0,0 1-1 0 0,0-1 1 0 0,0 0 0 0 0,0 0 0 0 0,0 0 0 0 0,0 0-1 0 0,0 0 1 0 0,0 0 0 0 0,0 0 0 0 0,0 1 0 0 0,0-1-1 0 0,0 0 1 0 0,0 0 0 0 0,0 0 0 0 0,0 0 0 0 0,0 0-1 0 0,0 0 1 0 0,0 1 0 0 0,0-1 0 0 0,0 0 0 0 0,0 0-1 0 0,0 0 1 0 0,0 0 0 0 0,-9 9-1773 0 0,-13 5-5968 0 0,13-12 3684 0 0,0 0 2089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4:10.297"/>
    </inkml:context>
    <inkml:brush xml:id="br0">
      <inkml:brushProperty name="width" value="0.05" units="cm"/>
      <inkml:brushProperty name="height" value="0.05" units="cm"/>
      <inkml:brushProperty name="color" value="#66CC00"/>
    </inkml:brush>
  </inkml:definitions>
  <inkml:trace contextRef="#ctx0" brushRef="#br0">17 1 3920 0 0,'0'6'13548'0'0,"-1"23"-10509"0"0,-1-25-3961 0 0,-5 16 4341 0 0,1-13-6030 0 0</inkml:trace>
</inkml:ink>
</file>

<file path=ppt/ink/ink1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00.614"/>
    </inkml:context>
    <inkml:brush xml:id="br0">
      <inkml:brushProperty name="width" value="0.05" units="cm"/>
      <inkml:brushProperty name="height" value="0.05" units="cm"/>
    </inkml:brush>
  </inkml:definitions>
  <inkml:trace contextRef="#ctx0" brushRef="#br0">33 31 664 0 0,'4'-5'10711'0'0,"1"24"-6708"0"0,-6-7-3474 0 0,2-1-1 0 0,-1 1 0 0 0,1-1 1 0 0,1 1-1 0 0,6 22 1 0 0,-7-32-503 0 0,0 0 1 0 0,0 0 0 0 0,0 0-1 0 0,0 0 1 0 0,0 0-1 0 0,0 0 1 0 0,0 0-1 0 0,1 0 1 0 0,-1 0 0 0 0,1-1-1 0 0,-1 1 1 0 0,1-1-1 0 0,0 1 1 0 0,0-1 0 0 0,0 1-1 0 0,0-1 1 0 0,-1 0-1 0 0,2 0 1 0 0,-1 0 0 0 0,0 0-1 0 0,0 0 1 0 0,0-1-1 0 0,0 1 1 0 0,1-1 0 0 0,-1 1-1 0 0,0-1 1 0 0,0 0-1 0 0,1 0 1 0 0,-1 0-1 0 0,0 0 1 0 0,1 0 0 0 0,-1 0-1 0 0,0-1 1 0 0,0 1-1 0 0,1-1 1 0 0,-1 1 0 0 0,0-1-1 0 0,4-2 1 0 0,0 1-67 0 0,1-1 1 0 0,-1 0-1 0 0,0 0 1 0 0,0 0-1 0 0,0-1 1 0 0,0 0-1 0 0,0 0 1 0 0,-1-1 0 0 0,0 0-1 0 0,7-7 1 0 0,-11 10-2 0 0,1 0 0 0 0,-1 1 0 0 0,1-1 0 0 0,-1 0 1 0 0,0-1-1 0 0,0 1 0 0 0,0 0 0 0 0,0 0 0 0 0,0 0 1 0 0,-1-1-1 0 0,1 1 0 0 0,-1 0 0 0 0,1-1 0 0 0,-1 1 1 0 0,0 0-1 0 0,0-1 0 0 0,0 1 0 0 0,0 0 0 0 0,0-1 1 0 0,-1 1-1 0 0,1 0 0 0 0,-1-1 0 0 0,0 1 0 0 0,1 0 1 0 0,-1 0-1 0 0,0-1 0 0 0,0 1 0 0 0,0 0 0 0 0,-1 0 1 0 0,1 0-1 0 0,0 0 0 0 0,-1 0 0 0 0,1 1 0 0 0,-3-3 1 0 0,1 0 50 0 0,-1 0 1 0 0,1 1-1 0 0,-1 0 0 0 0,1-1 1 0 0,-1 1-1 0 0,0 1 1 0 0,0-1-1 0 0,0 0 1 0 0,-1 1-1 0 0,1 0 1 0 0,0 0-1 0 0,-1 0 1 0 0,0 1-1 0 0,1 0 0 0 0,-1 0 1 0 0,0 0-1 0 0,0 0 1 0 0,0 0-1 0 0,1 1 1 0 0,-1 0-1 0 0,0 0 1 0 0,0 1-1 0 0,0-1 0 0 0,0 1 1 0 0,1 0-1 0 0,-1 0 1 0 0,0 1-1 0 0,1-1 1 0 0,-1 1-1 0 0,-5 3 1 0 0,2-1-19 0 0,5-3-54 0 0,1-1 0 0 0,-1 1 0 0 0,1 0 0 0 0,-1 1 0 0 0,1-1 0 0 0,-1 0 0 0 0,1 1 0 0 0,0-1 0 0 0,-1 1 0 0 0,1 0 0 0 0,0 0 0 0 0,0 0 0 0 0,1 0 0 0 0,-1 0 1 0 0,0 0-1 0 0,0 0 0 0 0,1 1 0 0 0,0-1 0 0 0,-1 0 0 0 0,1 1 0 0 0,-1 3 0 0 0,2-5-110 0 0,0-1 1 0 0,0 1-1 0 0,0-1 1 0 0,1 0-1 0 0,-1 1 0 0 0,0-1 1 0 0,0 1-1 0 0,1-1 1 0 0,-1 0-1 0 0,0 1 0 0 0,1-1 1 0 0,-1 0-1 0 0,0 1 1 0 0,1-1-1 0 0,-1 0 0 0 0,1 1 1 0 0,-1-1-1 0 0,0 0 1 0 0,1 0-1 0 0,-1 1 0 0 0,1-1 1 0 0,-1 0-1 0 0,1 0 1 0 0,-1 0-1 0 0,1 0 1 0 0,-1 0-1 0 0,0 0 0 0 0,1 0 1 0 0,-1 0-1 0 0,1 0 1 0 0,-1 0-1 0 0,1 0 0 0 0,0 0 1 0 0,18-2-9363 0 0,-10-2 8565 0 0</inkml:trace>
</inkml:ink>
</file>

<file path=ppt/ink/ink1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01.581"/>
    </inkml:context>
    <inkml:brush xml:id="br0">
      <inkml:brushProperty name="width" value="0.05" units="cm"/>
      <inkml:brushProperty name="height" value="0.05" units="cm"/>
    </inkml:brush>
  </inkml:definitions>
  <inkml:trace contextRef="#ctx0" brushRef="#br0">166 5 652 0 0,'-3'-3'14008'0'0,"0"2"-14801"0"0,-5 2 1030 0 0,0 1 0 0 0,0 0 0 0 0,0 0 1 0 0,0 1-1 0 0,1 0 0 0 0,-1 0 1 0 0,1 1-1 0 0,-1-1 0 0 0,1 2 0 0 0,1-1 1 0 0,-1 1-1 0 0,0 0 0 0 0,1 1 0 0 0,0-1 1 0 0,1 1-1 0 0,-1 1 0 0 0,1-1 1 0 0,0 1-1 0 0,0-1 0 0 0,1 1 0 0 0,0 1 1 0 0,0-1-1 0 0,-2 9 0 0 0,5-13-222 0 0,-1 1 0 0 0,1-1 1 0 0,0 1-1 0 0,1-1 0 0 0,-1 1 0 0 0,1-1 0 0 0,0 1 0 0 0,-1-1 0 0 0,2 1 0 0 0,-1-1 1 0 0,0 1-1 0 0,1 0 0 0 0,-1-1 0 0 0,1 1 0 0 0,0-1 0 0 0,0 0 0 0 0,1 1 0 0 0,-1-1 1 0 0,1 0-1 0 0,-1 0 0 0 0,1 0 0 0 0,0 0 0 0 0,0 0 0 0 0,0 0 0 0 0,1 0 0 0 0,-1-1 1 0 0,1 1-1 0 0,-1-1 0 0 0,1 0 0 0 0,5 3 0 0 0,0 0-167 0 0,0-1 0 0 0,0 0 0 0 0,1-1 0 0 0,-1 0 0 0 0,1 0-1 0 0,0-1 1 0 0,0 0 0 0 0,0-1 0 0 0,0 0 0 0 0,15 0 0 0 0,-23-1 71 0 0,-1 0-1 0 0,0 0 1 0 0,1 0 0 0 0,-1 0-1 0 0,1 0 1 0 0,-1 0 0 0 0,0 0-1 0 0,1 0 1 0 0,-1 0 0 0 0,0-1-1 0 0,1 1 1 0 0,-1 0-1 0 0,0 0 1 0 0,0 0 0 0 0,1 0-1 0 0,-1-1 1 0 0,0 1 0 0 0,1 0-1 0 0,-1 0 1 0 0,0 0 0 0 0,0-1-1 0 0,1 1 1 0 0,-1 0 0 0 0,0-1-1 0 0,0 1 1 0 0,0 0 0 0 0,1 0-1 0 0,-1-1 1 0 0,0 1 0 0 0,0 0-1 0 0,0-1 1 0 0,0 1-1 0 0,0 0 1 0 0,0-1 0 0 0,0 1-1 0 0,0 0 1 0 0,0-1 0 0 0,0 1-1 0 0,0 0 1 0 0,0-1 0 0 0,-4-18-5375 0 0,1 4-3062 0 0,3 11 7774 0 0</inkml:trace>
</inkml:ink>
</file>

<file path=ppt/ink/ink1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02.166"/>
    </inkml:context>
    <inkml:brush xml:id="br0">
      <inkml:brushProperty name="width" value="0.05" units="cm"/>
      <inkml:brushProperty name="height" value="0.05" units="cm"/>
    </inkml:brush>
  </inkml:definitions>
  <inkml:trace contextRef="#ctx0" brushRef="#br0">70 59 9569 0 0,'0'-2'227'0'0,"-1"0"-1"0"0,1 1 1 0 0,0-1-1 0 0,-1 1 1 0 0,0-1 0 0 0,1 1-1 0 0,-1-1 1 0 0,0 1 0 0 0,0-1-1 0 0,0 1 1 0 0,0 0 0 0 0,0-1-1 0 0,0 1 1 0 0,0 0 0 0 0,-1 0-1 0 0,1 0 1 0 0,0 0-1 0 0,0 0 1 0 0,-1 0 0 0 0,1 0-1 0 0,-1 0 1 0 0,-2 0 0 0 0,3 0-173 0 0,0 1 0 0 0,0-1 1 0 0,0 1-1 0 0,0 0 0 0 0,0-1 1 0 0,0 1-1 0 0,0 0 0 0 0,0 0 1 0 0,0-1-1 0 0,0 1 1 0 0,0 0-1 0 0,0 0 0 0 0,0 0 1 0 0,0 1-1 0 0,0-1 0 0 0,0 0 1 0 0,0 0-1 0 0,0 0 0 0 0,0 1 1 0 0,0-1-1 0 0,0 1 0 0 0,0-1 1 0 0,0 1-1 0 0,0-1 1 0 0,0 1-1 0 0,1-1 0 0 0,-1 1 1 0 0,0 0-1 0 0,0-1 0 0 0,0 1 1 0 0,1 0-1 0 0,-1 0 0 0 0,0 0 1 0 0,1-1-1 0 0,-1 1 0 0 0,1 0 1 0 0,-1 0-1 0 0,0 1 1 0 0,-1 3 158 0 0,1 0 1 0 0,-1 0-1 0 0,1 0 1 0 0,0 0 0 0 0,0 0-1 0 0,0 0 1 0 0,1 0-1 0 0,-1 1 1 0 0,2 5-1 0 0,-1-9-200 0 0,0 0-1 0 0,1-1 0 0 0,-1 1 0 0 0,1 0 0 0 0,-1-1 0 0 0,1 1 0 0 0,0 0 0 0 0,0-1 0 0 0,0 1 1 0 0,0-1-1 0 0,0 1 0 0 0,0-1 0 0 0,0 0 0 0 0,0 1 0 0 0,1-1 0 0 0,-1 0 0 0 0,0 0 0 0 0,1 0 1 0 0,-1 0-1 0 0,1 0 0 0 0,-1 0 0 0 0,1 0 0 0 0,0 0 0 0 0,-1-1 0 0 0,1 1 0 0 0,0-1 0 0 0,0 1 1 0 0,-1-1-1 0 0,1 0 0 0 0,0 1 0 0 0,0-1 0 0 0,2 0 0 0 0,0 0-32 0 0,0 0 0 0 0,0-1 0 0 0,0 1 0 0 0,-1-1 0 0 0,1 0 0 0 0,0 0-1 0 0,0 0 1 0 0,0 0 0 0 0,0-1 0 0 0,-1 1 0 0 0,1-1 0 0 0,-1 0 0 0 0,1 0 0 0 0,-1 0 0 0 0,0-1 0 0 0,0 1-1 0 0,0-1 1 0 0,0 1 0 0 0,0-1 0 0 0,-1 0 0 0 0,1 0 0 0 0,-1-1 0 0 0,0 1 0 0 0,0 0 0 0 0,0-1 0 0 0,0 0-1 0 0,0 1 1 0 0,-1-1 0 0 0,0 0 0 0 0,0 0 0 0 0,0 1 0 0 0,0-1 0 0 0,0 0 0 0 0,-1-5 0 0 0,0 7-2 0 0,0 0 0 0 0,0 0 1 0 0,-1 0-1 0 0,1 0 0 0 0,0 0 0 0 0,-1 1 1 0 0,0-1-1 0 0,1 0 0 0 0,-1 0 1 0 0,0 0-1 0 0,0 1 0 0 0,0-1 0 0 0,0 0 1 0 0,0 1-1 0 0,0-1 0 0 0,-1 1 1 0 0,1-1-1 0 0,0 1 0 0 0,-1 0 0 0 0,1-1 1 0 0,-1 1-1 0 0,0 0 0 0 0,1 0 1 0 0,-1 0-1 0 0,0 0 0 0 0,0 1 0 0 0,0-1 1 0 0,1 0-1 0 0,-1 1 0 0 0,0-1 1 0 0,0 1-1 0 0,0-1 0 0 0,0 1 0 0 0,0 0 1 0 0,0 0-1 0 0,0 0 0 0 0,0 0 1 0 0,-3 1-1 0 0,-1-1-38 0 0,0 1 0 0 0,0-1 0 0 0,0 1 0 0 0,0 1 0 0 0,1-1 0 0 0,-1 1 0 0 0,0 0 0 0 0,1 0 0 0 0,0 1 0 0 0,-1-1 1 0 0,-8 7-1 0 0</inkml:trace>
</inkml:ink>
</file>

<file path=ppt/ink/ink1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02.864"/>
    </inkml:context>
    <inkml:brush xml:id="br0">
      <inkml:brushProperty name="width" value="0.05" units="cm"/>
      <inkml:brushProperty name="height" value="0.05" units="cm"/>
    </inkml:brush>
  </inkml:definitions>
  <inkml:trace contextRef="#ctx0" brushRef="#br0">45 74 444 0 0,'0'2'262'0'0,"0"-1"-1"0"0,-1 1 1 0 0,0 0 0 0 0,1-1-1 0 0,-1 1 1 0 0,0 0-1 0 0,0-1 1 0 0,0 1 0 0 0,0-1-1 0 0,0 0 1 0 0,0 1 0 0 0,0-1-1 0 0,-1 0 1 0 0,1 1-1 0 0,0-1 1 0 0,-1 0 0 0 0,1 0-1 0 0,-1 0 1 0 0,1 0 0 0 0,-3 0-1 0 0,-13 13 3521 0 0,13-3 1881 0 0,28-62-3574 0 0,-23 47-2039 0 0,2-1 0 0 0,-1 0 0 0 0,0 1 1 0 0,1-1-1 0 0,0 1 0 0 0,0 0 0 0 0,0 0 1 0 0,1 0-1 0 0,-1 0 0 0 0,1 0 1 0 0,0 1-1 0 0,0 0 0 0 0,0 0 0 0 0,1 0 1 0 0,6-4-1 0 0,-7 5 27 0 0,-1 1 1 0 0,0-1-1 0 0,1 1 1 0 0,-1 0-1 0 0,1 0 1 0 0,-1 0-1 0 0,1 1 1 0 0,0-1-1 0 0,-1 1 1 0 0,1 0-1 0 0,0 0 1 0 0,-1 0-1 0 0,1 1 0 0 0,0-1 1 0 0,-1 1-1 0 0,1 0 1 0 0,0 0-1 0 0,-1 0 1 0 0,0 0-1 0 0,1 0 1 0 0,-1 1-1 0 0,0 0 1 0 0,5 2-1 0 0,-5-1-53 0 0,1 0-1 0 0,-1 0 1 0 0,0 1-1 0 0,0-1 0 0 0,0 1 1 0 0,0 0-1 0 0,0-1 1 0 0,-1 1-1 0 0,0 0 1 0 0,0 1-1 0 0,0-1 0 0 0,0 0 1 0 0,-1 1-1 0 0,1-1 1 0 0,0 7-1 0 0,1 7-25 0 0,-1 0-1 0 0,-1 30 1 0 0,-1-48 1 0 0,5-19-5344 0 0,3-15-7134 0 0,-8 24 10457 0 0</inkml:trace>
</inkml:ink>
</file>

<file path=ppt/ink/ink1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03.545"/>
    </inkml:context>
    <inkml:brush xml:id="br0">
      <inkml:brushProperty name="width" value="0.05" units="cm"/>
      <inkml:brushProperty name="height" value="0.05" units="cm"/>
    </inkml:brush>
  </inkml:definitions>
  <inkml:trace contextRef="#ctx0" brushRef="#br0">0 70 1212 0 0,'10'3'5097'0'0,"4"7"4789"0"0,-10 16-7970 0 0,-4-20-1767 0 0,0 1 0 0 0,1 0 0 0 0,0-1 0 0 0,0 1 0 0 0,1-1 0 0 0,0 1 0 0 0,0-1 0 0 0,0 0 0 0 0,1 1 0 0 0,4 5 0 0 0,-6-10-150 0 0,-1-1-1 0 0,1 0 0 0 0,0 1 1 0 0,1-1-1 0 0,-1 0 0 0 0,0 0 1 0 0,0 0-1 0 0,0 0 1 0 0,1 0-1 0 0,-1 0 0 0 0,0 0 1 0 0,1 0-1 0 0,-1-1 0 0 0,1 1 1 0 0,-1 0-1 0 0,1-1 0 0 0,-1 1 1 0 0,4 0-1 0 0,-3-1 4 0 0,0-1 0 0 0,1 1 0 0 0,-1 0 0 0 0,0-1 0 0 0,0 0-1 0 0,0 1 1 0 0,0-1 0 0 0,1 0 0 0 0,-1 0 0 0 0,0 0 0 0 0,0 0 0 0 0,-1 0 0 0 0,1-1 0 0 0,0 1-1 0 0,0-1 1 0 0,-1 1 0 0 0,4-4 0 0 0,-2 1-66 0 0,1 1 0 0 0,0-2 0 0 0,-1 1 0 0 0,0 0 0 0 0,0-1 0 0 0,0 0 0 0 0,0 1 0 0 0,-1-1 0 0 0,0 0 0 0 0,0 0 0 0 0,0-1 0 0 0,0 1 0 0 0,-1 0 0 0 0,0 0 0 0 0,0-1 0 0 0,-1 1 0 0 0,1-1 0 0 0,-1 1 1 0 0,0-1-1 0 0,-1 1 0 0 0,1 0 0 0 0,-1-1 0 0 0,0 1 0 0 0,-1-1 0 0 0,-2-5 0 0 0,0-30-396 0 0,3 33-3133 0 0,-9 31-8975 0 0,6-17 11507 0 0</inkml:trace>
</inkml:ink>
</file>

<file path=ppt/ink/ink1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04.144"/>
    </inkml:context>
    <inkml:brush xml:id="br0">
      <inkml:brushProperty name="width" value="0.05" units="cm"/>
      <inkml:brushProperty name="height" value="0.05" units="cm"/>
    </inkml:brush>
  </inkml:definitions>
  <inkml:trace contextRef="#ctx0" brushRef="#br0">1 62 392 0 0,'24'-2'8434'0'0,"0"-2"-4307"0"0,28-2-364 0 0,-34 7-2958 0 0,-12-1-697 0 0,1 0 0 0 0,-1 0 0 0 0,1 0 0 0 0,-1 0 0 0 0,1-1 0 0 0,-1 0-1 0 0,7-2 1 0 0,-54-22-474 0 0,37 22 356 0 0,1 0-1 0 0,-1 1 1 0 0,0-1 0 0 0,0 1 0 0 0,0 0 0 0 0,-1 0 0 0 0,-6-2 0 0 0,10 4 9 0 0,-1 0 0 0 0,1 0 1 0 0,0 0-1 0 0,-1 0 1 0 0,1 0-1 0 0,0 1 0 0 0,0-1 1 0 0,-1 0-1 0 0,1 1 1 0 0,0-1-1 0 0,0 0 0 0 0,0 1 1 0 0,-1-1-1 0 0,1 1 0 0 0,0 0 1 0 0,0-1-1 0 0,0 1 1 0 0,0 0-1 0 0,0 0 0 0 0,0 0 1 0 0,0 0-1 0 0,0 0 1 0 0,1 0-1 0 0,-1 0 0 0 0,0 0 1 0 0,1 0-1 0 0,-1 0 0 0 0,0 0 1 0 0,1 0-1 0 0,-1 0 1 0 0,1 1-1 0 0,-1 0 0 0 0,-7 17 156 0 0,1-5-149 0 0,0 2 0 0 0,1-1 1 0 0,1 0-1 0 0,1 1 0 0 0,0 0 0 0 0,0 0 0 0 0,-1 27 0 0 0,6-42-26 0 0,-1 0 0 0 0,0 0 0 0 0,0 0 0 0 0,1 0 0 0 0,-1 0 1 0 0,1 0-1 0 0,-1 0 0 0 0,1 0 0 0 0,0 0 0 0 0,-1 0 0 0 0,1 0 1 0 0,0 0-1 0 0,0 0 0 0 0,-1-1 0 0 0,1 1 0 0 0,0 0 0 0 0,0 0 0 0 0,0-1 1 0 0,0 1-1 0 0,0-1 0 0 0,0 1 0 0 0,0-1 0 0 0,0 1 0 0 0,0-1 1 0 0,0 0-1 0 0,0 1 0 0 0,0-1 0 0 0,0 0 0 0 0,1 0 0 0 0,-1 0 0 0 0,0 0 1 0 0,0 0-1 0 0,0 0 0 0 0,0 0 0 0 0,0 0 0 0 0,0 0 0 0 0,0-1 1 0 0,1 1-1 0 0,0-1 0 0 0,53-11-2337 0 0,-50 11 1703 0 0,34-12-3664 0 0,-1-6-4262 0 0,-20 10 7647 0 0</inkml:trace>
</inkml:ink>
</file>

<file path=ppt/ink/ink1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04.736"/>
    </inkml:context>
    <inkml:brush xml:id="br0">
      <inkml:brushProperty name="width" value="0.05" units="cm"/>
      <inkml:brushProperty name="height" value="0.05" units="cm"/>
    </inkml:brush>
  </inkml:definitions>
  <inkml:trace contextRef="#ctx0" brushRef="#br0">24 103 1016 0 0,'0'10'6085'0'0,"0"13"62"0"0,2 0-4025 0 0,-2-21-2041 0 0,0-1 0 0 0,1 1 0 0 0,-1 0 0 0 0,0-1 0 0 0,1 1 0 0 0,-1 0 0 0 0,1-1 0 0 0,0 1 1 0 0,0-1-1 0 0,-1 1 0 0 0,1-1 0 0 0,0 1 0 0 0,0-1 0 0 0,0 0 0 0 0,1 1 0 0 0,-1-1 0 0 0,0 0 0 0 0,0 0 0 0 0,1 0 0 0 0,2 2 0 0 0,-35-51 2056 0 0,29 45-2147 0 0,0 0 0 0 0,0 0 1 0 0,1 0-1 0 0,-1-1 0 0 0,1 1 0 0 0,0-1 0 0 0,0 1 0 0 0,0-1 1 0 0,0 1-1 0 0,1-1 0 0 0,0 1 0 0 0,-1-1 0 0 0,1 1 0 0 0,0-1 1 0 0,1 0-1 0 0,-1 1 0 0 0,1-1 0 0 0,-1 1 0 0 0,1-1 0 0 0,0 1 1 0 0,1-1-1 0 0,-1 1 0 0 0,0 0 0 0 0,3-4 0 0 0,-1 3-8 0 0,0 0 0 0 0,0 0 1 0 0,1 1-1 0 0,-1 0 0 0 0,1 0 0 0 0,-1 0 0 0 0,1 0 1 0 0,0 0-1 0 0,0 1 0 0 0,0 0 0 0 0,1 0 0 0 0,-1 0 0 0 0,1 0 1 0 0,-1 0-1 0 0,1 1 0 0 0,-1 0 0 0 0,1 0 0 0 0,5 0 0 0 0,170-7 636 0 0,-190 12-6295 0 0,-15-2-5013 0 0,20-4 8427 0 0</inkml:trace>
</inkml:ink>
</file>

<file path=ppt/ink/ink1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05.202"/>
    </inkml:context>
    <inkml:brush xml:id="br0">
      <inkml:brushProperty name="width" value="0.05" units="cm"/>
      <inkml:brushProperty name="height" value="0.05" units="cm"/>
    </inkml:brush>
  </inkml:definitions>
  <inkml:trace contextRef="#ctx0" brushRef="#br0">69 1 6777 0 0,'5'0'4398'0'0,"13"4"-341"0"0,-16 1-3801 0 0,0 0 1 0 0,0 0-1 0 0,0 0 0 0 0,-1 0 1 0 0,0 0-1 0 0,0 0 0 0 0,-1 1 0 0 0,1-1 1 0 0,-1 0-1 0 0,0 1 0 0 0,-1-1 1 0 0,1 0-1 0 0,-1 0 0 0 0,-2 7 1 0 0,-26 83 851 0 0,14-53-734 0 0,-2 12-230 0 0,9-33-117 0 0,1 0 1 0 0,1 1-1 0 0,0 0 1 0 0,2 0-1 0 0,-2 37 1 0 0,6-58-61 0 0,0 0 0 0 0,-1 0 0 0 0,1 0 0 0 0,0 0 0 0 0,0 0 0 0 0,0 0 1 0 0,1 0-1 0 0,-1 0 0 0 0,0 0 0 0 0,0 0 0 0 0,0 0 0 0 0,1 0 0 0 0,-1 0 0 0 0,1-1 0 0 0,-1 1 0 0 0,0 0 1 0 0,1 0-1 0 0,0 0 0 0 0,-1 0 0 0 0,1-1 0 0 0,-1 1 0 0 0,1 0 0 0 0,0 0 0 0 0,0-1 0 0 0,-1 1 0 0 0,1-1 0 0 0,1 2 1 0 0,-1-3-251 0 0,0 1 0 0 0,0 0 0 0 0,-1-1 0 0 0,1 1 0 0 0,0-1 0 0 0,-1 1 0 0 0,1-1 0 0 0,0 1 0 0 0,-1-1 0 0 0,1 1 0 0 0,-1-1 0 0 0,1 0 0 0 0,-1 1 0 0 0,1-1 0 0 0,-1 0 0 0 0,1 0 0 0 0,-1 1 0 0 0,0-1 0 0 0,1 0 0 0 0,-1 0 0 0 0,0 0 0 0 0,0 1 0 0 0,0-1 0 0 0,1 0 0 0 0,-1 0 0 0 0,0 0 0 0 0,0 0 0 0 0,0 1 0 0 0,0-1 0 0 0,0 0 1 0 0,-1 0-1 0 0,1 0 0 0 0,0-1 0 0 0,3-15-8386 0 0,-2 11 7700 0 0</inkml:trace>
</inkml:ink>
</file>

<file path=ppt/ink/ink1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05.560"/>
    </inkml:context>
    <inkml:brush xml:id="br0">
      <inkml:brushProperty name="width" value="0.05" units="cm"/>
      <inkml:brushProperty name="height" value="0.05" units="cm"/>
    </inkml:brush>
  </inkml:definitions>
  <inkml:trace contextRef="#ctx0" brushRef="#br0">1 26 10797 0 0,'11'2'7368'0'0,"42"5"-5115"0"0,-32-5-2230 0 0,1-1 0 0 0,0-1-1 0 0,-1 0 1 0 0,1-2 0 0 0,-1-1 0 0 0,1-1 0 0 0,38-11 0 0 0,-52 8 667 0 0,-7 1-5384 0 0</inkml:trace>
</inkml:ink>
</file>

<file path=ppt/ink/ink1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06.930"/>
    </inkml:context>
    <inkml:brush xml:id="br0">
      <inkml:brushProperty name="width" value="0.05" units="cm"/>
      <inkml:brushProperty name="height" value="0.05" units="cm"/>
    </inkml:brush>
  </inkml:definitions>
  <inkml:trace contextRef="#ctx0" brushRef="#br0">73 8 7305 0 0,'0'-1'176'0'0,"0"1"1"0"0,0 0-1 0 0,0-1 1 0 0,1 1-1 0 0,-1-1 1 0 0,0 1-1 0 0,1 0 1 0 0,-1-1-1 0 0,0 1 1 0 0,1 0-1 0 0,-1-1 1 0 0,0 1-1 0 0,1 0 1 0 0,-1-1-1 0 0,1 1 1 0 0,-1 0-1 0 0,0 0 1 0 0,1-1-1 0 0,-1 1 1 0 0,1 0-1 0 0,-1 0 1 0 0,1 0-1 0 0,-1 0 1 0 0,1 0-1 0 0,-1 0 1 0 0,1 0-1 0 0,-1 0 1 0 0,1 0-1 0 0,-1 0 1 0 0,1 0-1 0 0,-1 0 1 0 0,1 0-1 0 0,-1 0 1 0 0,0 0-1 0 0,1 1 1 0 0,-2 22 2202 0 0,0-16-2200 0 0,-4 22 561 0 0,-2 0 0 0 0,-1 0-1 0 0,-16 35 1 0 0,-12 46-620 0 0,34-90-96 0 0,0-5-4534 0 0,1-34-9600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4:10.454"/>
    </inkml:context>
    <inkml:brush xml:id="br0">
      <inkml:brushProperty name="width" value="0.05" units="cm"/>
      <inkml:brushProperty name="height" value="0.05" units="cm"/>
      <inkml:brushProperty name="color" value="#66CC00"/>
    </inkml:brush>
  </inkml:definitions>
  <inkml:trace contextRef="#ctx0" brushRef="#br0">14 3 5533 0 0,'0'-2'7028'0'0,"-5"6"-8128"0"0,1-2 68 0 0,-1 3-1272 0 0</inkml:trace>
</inkml:ink>
</file>

<file path=ppt/ink/ink1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07.288"/>
    </inkml:context>
    <inkml:brush xml:id="br0">
      <inkml:brushProperty name="width" value="0.05" units="cm"/>
      <inkml:brushProperty name="height" value="0.05" units="cm"/>
    </inkml:brush>
  </inkml:definitions>
  <inkml:trace contextRef="#ctx0" brushRef="#br0">0 0 196 0 0,'1'0'16210'0'0,"6"3"-16157"0"0,0 0 1 0 0,1 0 0 0 0,-1-1 0 0 0,1 0 0 0 0,-1-1 0 0 0,1 1 0 0 0,0-1 0 0 0,0-1 0 0 0,0 0 0 0 0,0 0 0 0 0,9-1 0 0 0,-2 0-175 0 0,-10 1 705 0 0,9-1-4672 0 0</inkml:trace>
</inkml:ink>
</file>

<file path=ppt/ink/ink1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07.690"/>
    </inkml:context>
    <inkml:brush xml:id="br0">
      <inkml:brushProperty name="width" value="0.05" units="cm"/>
      <inkml:brushProperty name="height" value="0.05" units="cm"/>
    </inkml:brush>
  </inkml:definitions>
  <inkml:trace contextRef="#ctx0" brushRef="#br0">78 0 1356 0 0,'-7'67'13511'0'0,"-22"63"-8025"0"0,-11 73-4944 0 0,39-189-2061 0 0,0 29 4626 0 0,2-19-5937 0 0</inkml:trace>
</inkml:ink>
</file>

<file path=ppt/ink/ink1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11.226"/>
    </inkml:context>
    <inkml:brush xml:id="br0">
      <inkml:brushProperty name="width" value="0.05" units="cm"/>
      <inkml:brushProperty name="height" value="0.05" units="cm"/>
    </inkml:brush>
  </inkml:definitions>
  <inkml:trace contextRef="#ctx0" brushRef="#br0">103 41 872 0 0,'1'-15'6350'0'0,"-2"-10"-157"0"0,-3 24-4704 0 0,-5 14-495 0 0,0 8-423 0 0,1 1-1 0 0,1 1 1 0 0,1-1-1 0 0,1 1 1 0 0,-2 28-1 0 0,-1-8-164 0 0,2-8-317 0 0,-4 11-432 0 0,3 1-1 0 0,-2 67 1 0 0,9-113 110 0 0,0-1 0 0 0,0 1 0 0 0,0 0 0 0 0,-1 0 0 0 0,1 0 0 0 0,0-1 0 0 0,0 1 0 0 0,-1 0 0 0 0,1 0 0 0 0,0 0 0 0 0,-1-1 0 0 0,1 1 0 0 0,-1 0 0 0 0,1-1 0 0 0,-1 1 0 0 0,1 0 0 0 0,-1-1 0 0 0,1 1 0 0 0,-2 0 0 0 0</inkml:trace>
</inkml:ink>
</file>

<file path=ppt/ink/ink1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11.602"/>
    </inkml:context>
    <inkml:brush xml:id="br0">
      <inkml:brushProperty name="width" value="0.05" units="cm"/>
      <inkml:brushProperty name="height" value="0.05" units="cm"/>
    </inkml:brush>
  </inkml:definitions>
  <inkml:trace contextRef="#ctx0" brushRef="#br0">1 47 1828 0 0,'20'-12'10069'0'0,"0"3"-5850"0"0,-12 5-3863 0 0,1 1 0 0 0,0 1-1 0 0,0 0 1 0 0,0 0 0 0 0,16 0 0 0 0,18-3-79 0 0,-29 3-594 0 0,0 0 0 0 0,0 1 0 0 0,0 0 0 0 0,0 1 1 0 0,18 3-1 0 0,-21 1-2911 0 0</inkml:trace>
</inkml:ink>
</file>

<file path=ppt/ink/ink1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12.127"/>
    </inkml:context>
    <inkml:brush xml:id="br0">
      <inkml:brushProperty name="width" value="0.05" units="cm"/>
      <inkml:brushProperty name="height" value="0.05" units="cm"/>
    </inkml:brush>
  </inkml:definitions>
  <inkml:trace contextRef="#ctx0" brushRef="#br0">58 6 2916 0 0,'-4'-6'6185'0'0,"-6"9"-3633"0"0,-7 12-397 0 0,14-8-1851 0 0,0 0 0 0 0,0 1 0 0 0,1-1-1 0 0,0 1 1 0 0,1-1 0 0 0,0 1 0 0 0,0 0 0 0 0,0 0 0 0 0,1-1 0 0 0,0 1 0 0 0,1 0 0 0 0,0 0-1 0 0,0-1 1 0 0,3 10 0 0 0,-4-15-294 0 0,1 1 1 0 0,0 0-1 0 0,0 0 0 0 0,0-1 1 0 0,0 1-1 0 0,1 0 0 0 0,-1-1 1 0 0,1 1-1 0 0,-1-1 0 0 0,1 0 0 0 0,0 1 1 0 0,0-1-1 0 0,0 0 0 0 0,0 0 1 0 0,0 0-1 0 0,1-1 0 0 0,-1 1 1 0 0,0 0-1 0 0,1-1 0 0 0,0 1 0 0 0,-1-1 1 0 0,1 0-1 0 0,0 0 0 0 0,-1 0 1 0 0,1 0-1 0 0,0-1 0 0 0,0 1 1 0 0,0-1-1 0 0,0 0 0 0 0,0 0 0 0 0,-1 0 1 0 0,1 0-1 0 0,0 0 0 0 0,0 0 1 0 0,0-1-1 0 0,0 1 0 0 0,0-1 1 0 0,-1 0-1 0 0,1 0 0 0 0,4-2 0 0 0,-1 1-43 0 0,-1-1 0 0 0,1 1 0 0 0,-1-1 0 0 0,1 0 0 0 0,-1-1 0 0 0,0 1 0 0 0,0-1 0 0 0,-1 0 0 0 0,1 0 0 0 0,-1 0 0 0 0,0-1 0 0 0,0 0-1 0 0,0 0 1 0 0,3-6 0 0 0,-5 8-3 0 0,-1 1-1 0 0,1-1 0 0 0,-1 0 0 0 0,0 0 0 0 0,0 0 0 0 0,-1 0 0 0 0,1 0 1 0 0,0 0-1 0 0,-1 0 0 0 0,0 0 0 0 0,0-1 0 0 0,0 1 0 0 0,0 0 0 0 0,0 0 1 0 0,-1 0-1 0 0,1 0 0 0 0,-1 0 0 0 0,0 0 0 0 0,0 0 0 0 0,0 0 0 0 0,0 0 1 0 0,0 0-1 0 0,-1 0 0 0 0,1 1 0 0 0,-1-1 0 0 0,0 1 0 0 0,0-1 0 0 0,-4-3 1 0 0,3 2-29 0 0,0 1 1 0 0,-1 0 0 0 0,1 0-1 0 0,-1 1 1 0 0,0-1 0 0 0,0 1 0 0 0,0 0-1 0 0,0 0 1 0 0,-1 0 0 0 0,1 0-1 0 0,0 1 1 0 0,-1-1 0 0 0,1 1-1 0 0,-1 1 1 0 0,0-1 0 0 0,1 0 0 0 0,-1 1-1 0 0,0 0 1 0 0,1 0 0 0 0,-1 1-1 0 0,1-1 1 0 0,-1 1 0 0 0,0 0 0 0 0,1 0-1 0 0,0 0 1 0 0,-1 1 0 0 0,1 0-1 0 0,0 0 1 0 0,-1 0 0 0 0,1 0-1 0 0,0 1 1 0 0,1-1 0 0 0,-1 1 0 0 0,0 0-1 0 0,1 0 1 0 0,0 0 0 0 0,-1 1-1 0 0,1-1 1 0 0,0 1 0 0 0,1 0 0 0 0,-1 0-1 0 0,1 0 1 0 0,-3 5 0 0 0,5-1-2443 0 0</inkml:trace>
</inkml:ink>
</file>

<file path=ppt/ink/ink1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13.629"/>
    </inkml:context>
    <inkml:brush xml:id="br0">
      <inkml:brushProperty name="width" value="0.05" units="cm"/>
      <inkml:brushProperty name="height" value="0.05" units="cm"/>
    </inkml:brush>
  </inkml:definitions>
  <inkml:trace contextRef="#ctx0" brushRef="#br0">73 27 600 0 0,'1'-27'9289'0'0,"1"37"-3540"0"0,-1 48-2527 0 0,-8-11-2457 0 0,-21 73 0 0 0,27-113-729 0 0,-26 76 121 0 0,26-78-361 0 0,-10 39 175 0 0,10-25-3359 0 0</inkml:trace>
</inkml:ink>
</file>

<file path=ppt/ink/ink1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14.284"/>
    </inkml:context>
    <inkml:brush xml:id="br0">
      <inkml:brushProperty name="width" value="0.05" units="cm"/>
      <inkml:brushProperty name="height" value="0.05" units="cm"/>
    </inkml:brush>
  </inkml:definitions>
  <inkml:trace contextRef="#ctx0" brushRef="#br0">236 0 664 0 0,'0'6'8705'0'0,"-5"19"-5180"0"0,-1-11-3063 0 0,-2-2 0 0 0,1 1 1 0 0,-2-1-1 0 0,0 0 0 0 0,0-1 0 0 0,-1 0 1 0 0,0 0-1 0 0,-20 15 0 0 0,-12 14-16 0 0,34-30-398 0 0,-2-1 1 0 0,1 0 0 0 0,-1 0 0 0 0,-1-1-1 0 0,1 0 1 0 0,-22 10 0 0 0,32-17 20 0 0,3-1-84 0 0,0 1-1 0 0,1 0 1 0 0,-1 0-1 0 0,0 0 1 0 0,0 0-1 0 0,1 1 1 0 0,4 3-1 0 0,4 2 276 0 0,-2 0 1 0 0,1 1-1 0 0,-1 1 0 0 0,0 0 0 0 0,-1 0 0 0 0,8 11 1 0 0,27 24 476 0 0,-34-40-2113 0 0,-7-4 1647 0 0,-1 0-1 0 0,1 0 1 0 0,-1 0-1 0 0,1 0 0 0 0,-1-1 1 0 0,1 1-1 0 0,-1-1 1 0 0,1 0-1 0 0,-1 0 1 0 0,3-1-1 0 0,4-3-1924 0 0,-2 0-4444 0 0</inkml:trace>
</inkml:ink>
</file>

<file path=ppt/ink/ink1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15.288"/>
    </inkml:context>
    <inkml:brush xml:id="br0">
      <inkml:brushProperty name="width" value="0.05" units="cm"/>
      <inkml:brushProperty name="height" value="0.05" units="cm"/>
    </inkml:brush>
  </inkml:definitions>
  <inkml:trace contextRef="#ctx0" brushRef="#br0">15 105 1420 0 0,'-2'33'12023'0'0,"-3"-2"-8771"0"0,-2 30-1852 0 0,7-60-1388 0 0,0-1 0 0 0,0 0 0 0 0,0 0-1 0 0,0 1 1 0 0,0-1 0 0 0,0 0 0 0 0,0 1 0 0 0,0-1 0 0 0,0 0 0 0 0,0 1 0 0 0,0-1-1 0 0,0 0 1 0 0,0 0 0 0 0,0 1 0 0 0,0-1 0 0 0,0 0 0 0 0,0 1 0 0 0,0-1-1 0 0,0 0 1 0 0,0 0 0 0 0,0 1 0 0 0,1-1 0 0 0,-1 0 0 0 0,0 1 0 0 0,0-1-1 0 0,0 0 1 0 0,1 0 0 0 0,-1 0 0 0 0,0 1 0 0 0,0-1 0 0 0,0 0 0 0 0,1 0 0 0 0,-1 0-1 0 0,0 1 1 0 0,0-1 0 0 0,1 0 0 0 0,-1 0 0 0 0,1 0 0 0 0,9-9 223 0 0,6-17-166 0 0,17-99-102 0 0,-32 122 104 0 0,0-1-1 0 0,1 1 1 0 0,0-1-1 0 0,-1 1 1 0 0,1 0-1 0 0,0-1 1 0 0,1 1-1 0 0,4-5 1 0 0,-7 7-64 0 0,1 1 0 0 0,-1 0 0 0 0,1-1 0 0 0,-1 1 0 0 0,0 0 0 0 0,1-1 0 0 0,-1 1 0 0 0,1 0 0 0 0,-1 0 0 0 0,1 0 0 0 0,-1 0 0 0 0,1-1 0 0 0,-1 1 0 0 0,1 0 0 0 0,0 0 0 0 0,-1 0 0 0 0,1 0 0 0 0,-1 0 0 0 0,1 0 0 0 0,-1 0 0 0 0,1 0 0 0 0,-1 1 0 0 0,1-1 0 0 0,-1 0 0 0 0,1 0 0 0 0,0 1 0 0 0,14 19 170 0 0,-12-8-96 0 0,-1-1-1 0 0,0 1 0 0 0,-1 0 0 0 0,0 20 1 0 0,0-9 82 0 0,-1-23-154 0 0,1 0 1 0 0,-1 0-1 0 0,0 0 0 0 0,0 0 1 0 0,0 0-1 0 0,0 0 0 0 0,0 0 1 0 0,0 0-1 0 0,0 0 0 0 0,0 0 1 0 0,0 0-1 0 0,0-1 0 0 0,0 1 1 0 0,1 0-1 0 0,-1 0 0 0 0,0 0 1 0 0,0 0-1 0 0,0 0 0 0 0,0 0 1 0 0,0 0-1 0 0,0 0 0 0 0,0 0 1 0 0,1 0-1 0 0,-1 0 0 0 0,0 0 1 0 0,0 0-1 0 0,0 0 1 0 0,0 0-1 0 0,0 0 0 0 0,0 0 1 0 0,0 0-1 0 0,0 0 0 0 0,1 0 1 0 0,-1 0-1 0 0,0 0 0 0 0,0 0 1 0 0,0 1-1 0 0,6-18-87 0 0,-4 6 31 0 0,1 1 0 0 0,1-1 0 0 0,0 1 0 0 0,0 0 0 0 0,1 0 0 0 0,0 0-1 0 0,1 1 1 0 0,0-1 0 0 0,0 1 0 0 0,1 1 0 0 0,15-15 0 0 0,-21 21 36 0 0,1 0-1 0 0,0 1 1 0 0,0-1 0 0 0,0 1-1 0 0,1 0 1 0 0,-1 0-1 0 0,0 0 1 0 0,0 0 0 0 0,1 0-1 0 0,-1 0 1 0 0,0 0 0 0 0,1 1-1 0 0,-1-1 1 0 0,1 1-1 0 0,-1 0 1 0 0,1 0 0 0 0,2 0-1 0 0,-2 1 22 0 0,-1 0 0 0 0,1 0 0 0 0,-1 0 0 0 0,0 0-1 0 0,1 1 1 0 0,-1-1 0 0 0,0 1 0 0 0,0 0 0 0 0,0-1-1 0 0,0 1 1 0 0,0 0 0 0 0,-1 0 0 0 0,1 0 0 0 0,0 1 0 0 0,-1-1-1 0 0,2 3 1 0 0,5 11 113 0 0,0 1 0 0 0,-1 0-1 0 0,-1 0 1 0 0,7 29 0 0 0,2 5 101 0 0,-12-39-181 0 0,-2-9-48 0 0,0 1 1 0 0,0 0-1 0 0,0 0 1 0 0,0-1-1 0 0,1 1 0 0 0,-1-1 1 0 0,1 1-1 0 0,0-1 0 0 0,0 1 1 0 0,0-1-1 0 0,0 0 1 0 0,1 0-1 0 0,5 5 0 0 0,-7-7-140 0 0,0-4-604 0 0,0 1 0 0 0,0 0-1 0 0,-1 0 1 0 0,1-1 0 0 0,-1 1 0 0 0,1 0 0 0 0,-1-1-1 0 0,0 1 1 0 0,0-1 0 0 0,0 1 0 0 0,0 0 0 0 0,-1-4 0 0 0,1-9-10252 0 0</inkml:trace>
</inkml:ink>
</file>

<file path=ppt/ink/ink1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15.538"/>
    </inkml:context>
    <inkml:brush xml:id="br0">
      <inkml:brushProperty name="width" value="0.05" units="cm"/>
      <inkml:brushProperty name="height" value="0.05" units="cm"/>
    </inkml:brush>
  </inkml:definitions>
  <inkml:trace contextRef="#ctx0" brushRef="#br0">83 1 6293 0 0,'4'2'9260'0'0,"-4"0"-9056"0"0,-4 0-200 0 0,-1 1-4 0 0,0 1 176 0 0,1 0-24 0 0,-5 0-152 0 0,-5-2-328 0 0,5 0-604 0 0,5-2-448 0 0,-5 0-720 0 0,0 0-2360 0 0,-5-8-2429 0 0</inkml:trace>
</inkml:ink>
</file>

<file path=ppt/ink/ink1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23.04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9 76 4940 0 0,'-8'-5'10968'0'0,"31"-11"-11110"0"0,-21 14 194 0 0,1 1 0 0 0,0-1 1 0 0,-1 1-1 0 0,1-1 0 0 0,0 1 0 0 0,0 0 0 0 0,0 0 0 0 0,0 1 1 0 0,0-1-1 0 0,0 1 0 0 0,0-1 0 0 0,0 1 0 0 0,1 0 0 0 0,-1 0 0 0 0,3 1 1 0 0,57 9 617 0 0,-10-2-494 0 0,-23-10-135 0 0,0-1 0 0 0,33-7 1 0 0,-34 5-87 0 0,1 1 1 0 0,33-1 0 0 0,232-13 444 0 0,-174 11-353 0 0,-84 4 10 0 0,-1 0-1 0 0,1 3 1 0 0,44 4-1 0 0,-57-2 34 0 0,0-1 0 0 0,24-1-1 0 0,39 1-16 0 0,-69 2-41 0 0,0 1 1 0 0,29 9-1 0 0,-36-8-25 0 0,0-2-1 0 0,0 1 1 0 0,0-2-1 0 0,1 1 0 0 0,-1-2 1 0 0,0 1-1 0 0,1-1 1 0 0,0-1-1 0 0,-1 0 1 0 0,15-3-1 0 0,-11 0-137 0 0,12-3-293 0 0,1 1-1 0 0,47-2 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13.023"/>
    </inkml:context>
    <inkml:brush xml:id="br0">
      <inkml:brushProperty name="width" value="0.05" units="cm"/>
      <inkml:brushProperty name="height" value="0.05" units="cm"/>
    </inkml:brush>
  </inkml:definitions>
  <inkml:trace contextRef="#ctx0" brushRef="#br0">14 7 2996 0 0,'-6'-7'14199'0'0,"-1"24"-12716"0"0,16 147 2623 0 0,0-1-3711 0 0,-5-112-494 0 0,-4-51-114 0 0,-3-30-5099 0 0,2 19 2636 0 0,0-6-4003 0 0,-3-2-1493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4:11.044"/>
    </inkml:context>
    <inkml:brush xml:id="br0">
      <inkml:brushProperty name="width" value="0.05" units="cm"/>
      <inkml:brushProperty name="height" value="0.05" units="cm"/>
      <inkml:brushProperty name="color" value="#66CC00"/>
    </inkml:brush>
  </inkml:definitions>
  <inkml:trace contextRef="#ctx0" brushRef="#br0">164 1 1172 0 0,'-6'0'19862'0'0,"-20"4"-19867"0"0,23-3-29 0 0,0 1 1 0 0,0-1-1 0 0,0 1 1 0 0,0 0 0 0 0,0 0-1 0 0,0 0 1 0 0,1 0-1 0 0,-1 1 1 0 0,1-1 0 0 0,-5 6-1 0 0,7-8 11 0 0,0 1-1 0 0,-1-1 1 0 0,1 1-1 0 0,0-1 1 0 0,0 1-1 0 0,0-1 1 0 0,0 1 0 0 0,0-1-1 0 0,0 1 1 0 0,0-1-1 0 0,0 1 1 0 0,0-1-1 0 0,0 1 1 0 0,1-1-1 0 0,-1 1 1 0 0,0-1 0 0 0,0 1-1 0 0,0-1 1 0 0,1 1-1 0 0,-1-1 1 0 0,0 1-1 0 0,0-1 1 0 0,1 0-1 0 0,-1 1 1 0 0,0-1-1 0 0,1 1 1 0 0,22 13-248 0 0,-16-11 260 0 0,0 0 0 0 0,0 0 0 0 0,0 1 1 0 0,0 0-1 0 0,-1 1 0 0 0,0 0 0 0 0,1-1 0 0 0,4 8 0 0 0,-10-12 33 0 0,0 1 0 0 0,0 0 0 0 0,-1 0 0 0 0,1 1 0 0 0,0-1 0 0 0,-1 0 0 0 0,1 0 0 0 0,-1 0 0 0 0,1 0 0 0 0,-1 0 0 0 0,1 1 0 0 0,-1-1 0 0 0,0 0 0 0 0,0 0 0 0 0,0 1 0 0 0,0-1 0 0 0,0 0 0 0 0,0 1 0 0 0,0-1 0 0 0,0 0 0 0 0,-1 2 0 0 0,0-1 22 0 0,0 1 0 0 0,0-1 1 0 0,-1 0-1 0 0,1 0 0 0 0,-1 0 0 0 0,0-1 1 0 0,1 1-1 0 0,-1 0 0 0 0,0-1 1 0 0,0 1-1 0 0,0-1 0 0 0,0 1 0 0 0,0-1 1 0 0,0 0-1 0 0,-4 2 0 0 0,-8 3-261 0 0,0 0-1 0 0,0-1 0 0 0,-1 0 1 0 0,0-1-1 0 0,0-1 0 0 0,0 0 1 0 0,0-1-1 0 0,-22 0 0 0 0,30-5-4016 0 0,5-13-9724 0 0</inkml:trace>
</inkml:ink>
</file>

<file path=ppt/ink/ink1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04:25.0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29 496 0 0,'24'-3'13956'0'0,"-17"1"-14121"0"0,11 0 568 0 0,0 0 0 0 0,-1 2 0 0 0,1 0 0 0 0,0 1 0 0 0,25 4 0 0 0,39 2 203 0 0,-27-9-512 0 0,67-12 0 0 0,-68 6-117 0 0,68-1 1 0 0,187 21 661 0 0,-219-7-274 0 0,-65-2-372 0 0,0 1 0 0 0,28 8 0 0 0,-36-7-108 0 0,1-1 1 0 0,0-1-1 0 0,-1 0 1 0 0,1-1-1 0 0,30-1 1 0 0,2-6 555 0 0,0 2 0 0 0,69 5 1 0 0,71-5-168 0 0,-140 1-4017 0 0</inkml:trace>
</inkml:ink>
</file>

<file path=ppt/ink/ink1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7:25.233"/>
    </inkml:context>
    <inkml:brush xml:id="br0">
      <inkml:brushProperty name="width" value="0.05" units="cm"/>
      <inkml:brushProperty name="height" value="0.05" units="cm"/>
    </inkml:brush>
  </inkml:definitions>
  <inkml:trace contextRef="#ctx0" brushRef="#br0">50 0 700 0 0,'-49'0'-285'0'0</inkml:trace>
</inkml:ink>
</file>

<file path=ppt/ink/ink1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8:53.893"/>
    </inkml:context>
    <inkml:brush xml:id="br0">
      <inkml:brushProperty name="width" value="0.05" units="cm"/>
      <inkml:brushProperty name="height" value="0.05" units="cm"/>
      <inkml:brushProperty name="color" value="#E71224"/>
    </inkml:brush>
  </inkml:definitions>
  <inkml:trace contextRef="#ctx0" brushRef="#br0">0 67 784 0 0,'1'-7'17028'0'0,"29"-7"-13753"0"0,-19 10-3434 0 0,0 0 0 0 0,0 1 1 0 0,0 0-1 0 0,23-3 0 0 0,5 7 179 0 0,-27 1 17 0 0,0-1 0 0 0,-1-1-1 0 0,1 0 1 0 0,-1-1 0 0 0,1 0-1 0 0,-1-1 1 0 0,19-5 0 0 0,-19 3 48 0 0,0 0 0 0 0,0 1 1 0 0,0 1-1 0 0,21-3 0 0 0,-33 6-136 0 0,0 0-1 0 0,-1 0 0 0 0,1 0 1 0 0,0 1-1 0 0,0-1 0 0 0,0 0 1 0 0,0 1-1 0 0,0-1 0 0 0,1 1 1 0 0,-1-1-1 0 0,0 1 0 0 0,1-1 1 0 0,-1 1-1 0 0,1-1 0 0 0,-1 1 1 0 0,1-1-1 0 0,0 4 0 0 0,-10 40 373 0 0,8-36-242 0 0,-2 15 112 0 0,-19 73 262 0 0,-1-34-350 0 0,-12 41-79 0 0,21-77 7 0 0,-1 4 102 0 0,16-31-142 0 0,0 1-1 0 0,0-1 1 0 0,0 0-1 0 0,0 0 1 0 0,0 1-1 0 0,0-1 1 0 0,0 0-1 0 0,0 0 1 0 0,0 1-1 0 0,0-1 1 0 0,0 0-1 0 0,0 0 1 0 0,-1 1 0 0 0,1-1-1 0 0,0 0 1 0 0,0 0-1 0 0,0 0 1 0 0,0 1-1 0 0,0-1 1 0 0,0 0-1 0 0,-1 0 1 0 0,1 0-1 0 0,0 0 1 0 0,0 1 0 0 0,0-1-1 0 0,0 0 1 0 0,-1 0-1 0 0,1 0 1 0 0,0 0-1 0 0,0 0 1 0 0,-1 0-1 0 0,1 1 1 0 0,0-1-1 0 0,0 0 1 0 0,0 0 0 0 0,-1 0-1 0 0,1 0 1 0 0,0 0-1 0 0,0 0 1 0 0,-1 0-1 0 0,1 0 1 0 0,0 0-1 0 0,6-3-362 0 0,62-16 1094 0 0,-56 18-509 0 0,1 0 1 0 0,-1 1-1 0 0,0 0 0 0 0,0 1 0 0 0,0 0 0 0 0,0 1 0 0 0,0 1 0 0 0,-1-1 0 0 0,1 2 1 0 0,-1 0-1 0 0,17 8 0 0 0,-24-10-181 0 0,1 0 0 0 0,-1 0 0 0 0,0-1 0 0 0,1 1 0 0 0,-1-1 0 0 0,1 0 1 0 0,0 0-1 0 0,-1-1 0 0 0,1 1 0 0 0,0-1 0 0 0,0 0 0 0 0,-1 0 0 0 0,8-2 0 0 0,-12 3-112 0 0,-1-1 0 0 0,1 0 0 0 0,-1 0 0 0 0,1 0 0 0 0,0 0 0 0 0,-1 0 0 0 0,1 0 0 0 0,-1 0 0 0 0,1 0 0 0 0,-1 0 1 0 0,1 0-1 0 0,-1 0 0 0 0,1 0 0 0 0,-1 0 0 0 0,1 0 0 0 0,-1 0 0 0 0,1 0 0 0 0,-1 0 0 0 0,1-1 0 0 0,0 1 0 0 0,-1 0 0 0 0,1 0 0 0 0,-1 0 0 0 0,1-1 0 0 0,0 1 0 0 0,-1 0 0 0 0,1-1 0 0 0,0 1 0 0 0,-1 0 0 0 0,1-1 0 0 0,0 1 0 0 0,-1-1 0 0 0,1 1 0 0 0,0 0 0 0 0,0-1 0 0 0,-1 1 0 0 0,1-1 0 0 0,0 1 0 0 0,0-1 0 0 0,0 1 0 0 0,0-1 0 0 0,0 1 0 0 0,0 0 0 0 0,0-1 0 0 0,0 1 0 0 0,0-1 0 0 0,0 1 0 0 0,0-1 1 0 0,0 1-1 0 0,0-1 0 0 0,0 1 0 0 0,0-1 0 0 0,0 1 0 0 0,0-1 0 0 0,1 1 0 0 0,-1-1 0 0 0,0 1 0 0 0,1-1 0 0 0,-5 3-747 0 0,-18 11-3099 0 0,7-3-3750 0 0,7-5 1479 0 0</inkml:trace>
</inkml:ink>
</file>

<file path=ppt/ink/ink1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8:54.779"/>
    </inkml:context>
    <inkml:brush xml:id="br0">
      <inkml:brushProperty name="width" value="0.05" units="cm"/>
      <inkml:brushProperty name="height" value="0.05" units="cm"/>
      <inkml:brushProperty name="color" value="#E71224"/>
    </inkml:brush>
  </inkml:definitions>
  <inkml:trace contextRef="#ctx0" brushRef="#br0">16 47 3440 0 0,'-9'-12'11349'0'0,"2"4"-7953"0"0,25 5-1717 0 0,96-8 1143 0 0,-31 2-2381 0 0,-24 6-479 0 0,-59 3 23 0 0,-22 8-2443 0 0,8-3-4601 0 0,50-16-6498 0 0</inkml:trace>
</inkml:ink>
</file>

<file path=ppt/ink/ink1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09.826"/>
    </inkml:context>
    <inkml:brush xml:id="br0">
      <inkml:brushProperty name="width" value="0.05" units="cm"/>
      <inkml:brushProperty name="height" value="0.05" units="cm"/>
      <inkml:brushProperty name="color" value="#E71224"/>
    </inkml:brush>
  </inkml:definitions>
  <inkml:trace contextRef="#ctx0" brushRef="#br0">1 35 3860 0 0,'0'0'8817'0'0,"17"-9"-6834"0"0,42-5-143 0 0,0 10-1910 0 0,-58 4 85 0 0,53-8-1930 0 0,-54 9 1902 0 0,0-1-1 0 0,0 0 1 0 0,0 0-1 0 0,0 0 1 0 0,0 0-1 0 0,0 0 1 0 0,0 0-1 0 0,0 0 1 0 0,0 0-1 0 0,0 0 1 0 0,-1 0-1 0 0,1 0 1 0 0,0 0-1 0 0,0 0 1 0 0,0 0-1 0 0,0 1 1 0 0,0-1-1 0 0,0 0 1 0 0,0 0-1 0 0,0 0 1 0 0,0 0-1 0 0,0 0 1 0 0,0 0-1 0 0,0 0 1 0 0,0 0-1 0 0,0 0 1 0 0,0 0 0 0 0,0 0-1 0 0,0 1 1 0 0,0-1-1 0 0,0 0 1 0 0,0 0-1 0 0,0 0 1 0 0,0 0-1 0 0,0 0 1 0 0,0 0-1 0 0,1 0 1 0 0,-1 0-1 0 0,0 0 1 0 0,0 0-1 0 0,0 0 1 0 0,0 0-1 0 0,0 0 1 0 0,0 1-1 0 0,0-1 1 0 0,0 0-1 0 0,0 0 1 0 0,0 0-1 0 0,0 0 1 0 0,0 0-1 0 0,0 0 1 0 0,0 0-1 0 0,1 0 1 0 0,-1 0-1 0 0,0 0 1 0 0,0 0 0 0 0,0 0-1 0 0</inkml:trace>
</inkml:ink>
</file>

<file path=ppt/ink/ink1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12.702"/>
    </inkml:context>
    <inkml:brush xml:id="br0">
      <inkml:brushProperty name="width" value="0.05" units="cm"/>
      <inkml:brushProperty name="height" value="0.05" units="cm"/>
      <inkml:brushProperty name="color" value="#E71224"/>
    </inkml:brush>
  </inkml:definitions>
  <inkml:trace contextRef="#ctx0" brushRef="#br0">223 57 8977 0 0,'0'-6'12123'0'0,"-4"-17"-12130"0"0,-1 21-2 0 0,1-1-1 0 0,-1 1 0 0 0,1 0 1 0 0,-1 0-1 0 0,0 0 0 0 0,0 1 0 0 0,1-1 1 0 0,-1 1-1 0 0,0 0 0 0 0,0 1 1 0 0,0-1-1 0 0,-1 1 0 0 0,1 0 1 0 0,0 0-1 0 0,0 1 0 0 0,0 0 1 0 0,0 0-1 0 0,0 0 0 0 0,0 0 1 0 0,1 1-1 0 0,-6 1 0 0 0,2 0 18 0 0,1 0 0 0 0,-1 0 0 0 0,1 1 0 0 0,0-1 0 0 0,0 2 0 0 0,1-1 0 0 0,-1 1 0 0 0,1 0 0 0 0,0 0 0 0 0,0 1 0 0 0,0-1 0 0 0,1 1 0 0 0,-6 9 0 0 0,9-12-20 0 0,1 0 1 0 0,0 0-1 0 0,0 0 0 0 0,0 0 1 0 0,0 0-1 0 0,0 0 0 0 0,1 0 1 0 0,-1 1-1 0 0,1-1 1 0 0,0 0-1 0 0,0 1 0 0 0,0-1 1 0 0,0 0-1 0 0,1 0 0 0 0,-1 1 1 0 0,1-1-1 0 0,0 0 0 0 0,0 0 1 0 0,0 0-1 0 0,0 0 1 0 0,1 0-1 0 0,-1 0 0 0 0,1 0 1 0 0,0 0-1 0 0,2 3 0 0 0,-1-3-18 0 0,-1 0 0 0 0,1 1-1 0 0,0-1 1 0 0,0 0 0 0 0,1 0-1 0 0,-1-1 1 0 0,1 1 0 0 0,-1-1-1 0 0,1 1 1 0 0,0-1 0 0 0,0 0-1 0 0,0-1 1 0 0,0 1 0 0 0,0-1-1 0 0,0 1 1 0 0,0-1 0 0 0,1-1 0 0 0,7 2-1 0 0,-8-3-40 0 0,0 0 0 0 0,-1 0-1 0 0,1 0 1 0 0,-1 0 0 0 0,0-1-1 0 0,1 1 1 0 0,-1-1-1 0 0,0 0 1 0 0,0 0 0 0 0,0 0-1 0 0,0 0 1 0 0,0-1 0 0 0,-1 1-1 0 0,1-1 1 0 0,-1 0 0 0 0,1 0-1 0 0,-1 0 1 0 0,3-4 0 0 0,32-59-561 0 0,-31 54 759 0 0,-1 0 1 0 0,0-1 0 0 0,-1 0 0 0 0,-1 0 0 0 0,0 0 0 0 0,2-19-1 0 0,-6 46-69 0 0,-1 0-1 0 0,0 0 1 0 0,-5 17 0 0 0,-4 23 686 0 0,-10 152 2602 0 0,6-125-2915 0 0,15-80-636 0 0,-1-2-126 0 0,0 0-1 0 0,1 1 0 0 0,-1-1 0 0 0,0 0 0 0 0,0 1 0 0 0,1-1 0 0 0,-1 0 0 0 0,0 0 0 0 0,1 0 0 0 0,-1 0 0 0 0,1 1 0 0 0,-1-1 0 0 0,1 0 1 0 0,-1 0-1 0 0,1 0 0 0 0,0 0 0 0 0,0 0 0 0 0,-1 0 0 0 0,1 0 0 0 0,0 0 0 0 0,0 0 0 0 0,0 0 0 0 0,0-1 0 0 0,0 1 0 0 0,0 0 0 0 0,0 0 0 0 0,1 0 1 0 0,-1 0-1 0 0,0 0 0 0 0,1-1 0 0 0,-1-5-4192 0 0,0-10-3918 0 0</inkml:trace>
</inkml:ink>
</file>

<file path=ppt/ink/ink1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13.103"/>
    </inkml:context>
    <inkml:brush xml:id="br0">
      <inkml:brushProperty name="width" value="0.05" units="cm"/>
      <inkml:brushProperty name="height" value="0.05" units="cm"/>
      <inkml:brushProperty name="color" value="#E71224"/>
    </inkml:brush>
  </inkml:definitions>
  <inkml:trace contextRef="#ctx0" brushRef="#br0">42 0 5917 0 0,'-3'13'9141'0'0,"-5"4"-4880"0"0,-23 24-3129 0 0</inkml:trace>
</inkml:ink>
</file>

<file path=ppt/ink/ink1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13.804"/>
    </inkml:context>
    <inkml:brush xml:id="br0">
      <inkml:brushProperty name="width" value="0.05" units="cm"/>
      <inkml:brushProperty name="height" value="0.05" units="cm"/>
      <inkml:brushProperty name="color" value="#E71224"/>
    </inkml:brush>
  </inkml:definitions>
  <inkml:trace contextRef="#ctx0" brushRef="#br0">62 0 5428 0 0,'-8'2'9679'0'0,"-10"4"-7755"0"0,15-4-1852 0 0,0-1 0 0 0,0 1 0 0 0,1-1 0 0 0,-1 1 0 0 0,1 0 1 0 0,-1 0-1 0 0,1 0 0 0 0,0 0 0 0 0,-1 1 0 0 0,1-1 0 0 0,0 1 0 0 0,1-1 0 0 0,-4 5 0 0 0,5-6-46 0 0,0 1 0 0 0,0-1 0 0 0,0 1-1 0 0,0-1 1 0 0,1 0 0 0 0,-1 1 0 0 0,0-1 0 0 0,1 0-1 0 0,-1 0 1 0 0,0 1 0 0 0,1-1 0 0 0,0 0 0 0 0,-1 0-1 0 0,1 1 1 0 0,0-1 0 0 0,-1 0 0 0 0,1 0 0 0 0,0 0-1 0 0,0 0 1 0 0,0 0 0 0 0,0 0 0 0 0,0 0 0 0 0,0-1-1 0 0,0 1 1 0 0,0 0 0 0 0,1 0 0 0 0,-1-1 0 0 0,0 1-1 0 0,0-1 1 0 0,1 1 0 0 0,1 0 0 0 0,27 13 42 0 0,-14-7 88 0 0,-1 1-1 0 0,25 15 1 0 0,-36-20-128 0 0,0 0-1 0 0,-1 0 1 0 0,1 1-1 0 0,-1-1 1 0 0,1 1 0 0 0,-1 0-1 0 0,0 0 1 0 0,-1 0 0 0 0,1 0-1 0 0,-1 0 1 0 0,1 0 0 0 0,-1 1-1 0 0,2 9 1 0 0,-3-11 54 0 0,-1 0 1 0 0,0 0-1 0 0,-1 0 0 0 0,1 0 1 0 0,0 0-1 0 0,-1 0 0 0 0,0 0 1 0 0,0 0-1 0 0,0 0 0 0 0,0 0 1 0 0,0 0-1 0 0,-1-1 0 0 0,1 1 1 0 0,-1 0-1 0 0,1-1 0 0 0,-1 1 1 0 0,0-1-1 0 0,0 0 0 0 0,0 0 1 0 0,-1 1-1 0 0,1-1 0 0 0,-4 2 1 0 0,-6 6 62 0 0,-1 0 1 0 0,-24 13 0 0 0,36-22-185 0 0,-1 0 0 0 0,1 0 0 0 0,0 0 0 0 0,0-1 0 0 0,0 1 0 0 0,-1 0 0 0 0,1-1 0 0 0,0 1 1 0 0,-1-1-1 0 0,1 0 0 0 0,-1 1 0 0 0,1-1 0 0 0,0 0 0 0 0,-1 0 0 0 0,1 0 0 0 0,-1 0 0 0 0,1 0 0 0 0,-1 0 0 0 0,1 0 1 0 0,0-1-1 0 0,-1 1 0 0 0,1 0 0 0 0,0-1 0 0 0,-1 1 0 0 0,1-1 0 0 0,-3-1 0 0 0,3 1-466 0 0,0-1-1 0 0,-1 0 1 0 0,1 0-1 0 0,0 1 0 0 0,0-1 1 0 0,0 0-1 0 0,0 0 1 0 0,1 0-1 0 0,-1 0 1 0 0,0 0-1 0 0,1 0 1 0 0,0 0-1 0 0,-1 0 1 0 0,1 0-1 0 0,0 0 1 0 0,0 0-1 0 0,0-3 0 0 0,0-5-5333 0 0</inkml:trace>
</inkml:ink>
</file>

<file path=ppt/ink/ink1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14.254"/>
    </inkml:context>
    <inkml:brush xml:id="br0">
      <inkml:brushProperty name="width" value="0.05" units="cm"/>
      <inkml:brushProperty name="height" value="0.05" units="cm"/>
      <inkml:brushProperty name="color" value="#E71224"/>
    </inkml:brush>
  </inkml:definitions>
  <inkml:trace contextRef="#ctx0" brushRef="#br0">0 53 4880 0 0,'0'0'8675'0'0,"42"-5"-3997"0"0,-20 0-4126 0 0,0-1-1 0 0,-1-2 1 0 0,30-13-1 0 0,-32 13-569 0 0</inkml:trace>
</inkml:ink>
</file>

<file path=ppt/ink/ink1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15.853"/>
    </inkml:context>
    <inkml:brush xml:id="br0">
      <inkml:brushProperty name="width" value="0.05" units="cm"/>
      <inkml:brushProperty name="height" value="0.05" units="cm"/>
      <inkml:brushProperty name="color" value="#E71224"/>
    </inkml:brush>
  </inkml:definitions>
  <inkml:trace contextRef="#ctx0" brushRef="#br0">1 442 8233 0 0,'3'-5'8337'0'0,"13"-18"-7245"0"0,6-9-1103 0 0,-2 6 223 0 0,-1-1 0 0 0,-1-1 0 0 0,-2-1-1 0 0,0 0 1 0 0,12-36 0 0 0,-22 44-46 0 0,-1 0 0 0 0,-1 1 0 0 0,0-2 1 0 0,-2 1-1 0 0,0-40 0 0 0,-2 61-165 0 0,0-1-1 0 0,0 1 1 0 0,0 0 0 0 0,0-1-1 0 0,0 1 1 0 0,1-1 0 0 0,-1 1-1 0 0,-1 0 1 0 0,1-1 0 0 0,0 1-1 0 0,0-1 1 0 0,0 1 0 0 0,0 0-1 0 0,0-1 1 0 0,0 1 0 0 0,0 0-1 0 0,0-1 1 0 0,-1 1-1 0 0,1 0 1 0 0,0-1 0 0 0,0 1-1 0 0,0 0 1 0 0,-1-1 0 0 0,1 1-1 0 0,0 0 1 0 0,0 0 0 0 0,-1-1-1 0 0,1 1 1 0 0,0 0 0 0 0,-1 0-1 0 0,1 0 1 0 0,0-1 0 0 0,-1 1-1 0 0,1 0 1 0 0,0 0 0 0 0,-1 0-1 0 0,0 0 1 0 0,-14 7-311 0 0,-9 16-108 0 0,17-13 438 0 0,1 1 0 0 0,0 0-1 0 0,0 0 1 0 0,1 0 0 0 0,0 1 0 0 0,1 0 0 0 0,1 0 0 0 0,0 0 0 0 0,-1 14 0 0 0,-14 41 413 0 0,12-46-77 0 0,1 1 0 0 0,1 0 0 0 0,0 0 0 0 0,0 45 0 0 0,4 18-283 0 0,0-85-180 0 0,-4-37-2315 0 0,6 31 2381 0 0,-1 1 1 0 0,1-1-1 0 0,1 1 1 0 0,-1-1-1 0 0,1 1 1 0 0,0 0-1 0 0,0 0 1 0 0,0 0-1 0 0,1 1 1 0 0,0-1-1 0 0,0 1 1 0 0,0-1-1 0 0,0 1 1 0 0,1 1-1 0 0,0-1 1 0 0,-1 1-1 0 0,1 0 1 0 0,0 0-1 0 0,1 0 1 0 0,-1 0-1 0 0,0 1 1 0 0,1 0-1 0 0,0 0 1 0 0,-1 1-1 0 0,10-2 1 0 0,-15 3 77 0 0,1 0 0 0 0,-1 0 0 0 0,1 0-1 0 0,-1 0 1 0 0,1 0 0 0 0,-1 0 0 0 0,1 0 0 0 0,-1 1 0 0 0,1-1 0 0 0,-1 0-1 0 0,1 0 1 0 0,-1 0 0 0 0,1 1 0 0 0,-1-1 0 0 0,1 0 0 0 0,-1 1 0 0 0,1-1 0 0 0,-1 0-1 0 0,0 1 1 0 0,1-1 0 0 0,-1 0 0 0 0,0 1 0 0 0,1-1 0 0 0,-1 1 0 0 0,0-1-1 0 0,1 1 1 0 0,-1-1 0 0 0,0 1 0 0 0,0-1 0 0 0,0 1 0 0 0,1-1 0 0 0,-1 1-1 0 0,-2 24 916 0 0,-19 31 139 0 0,17-46-977 0 0,3-8-76 0 0,1 0-1 0 0,-1 1 1 0 0,1-1 0 0 0,-1 0 0 0 0,1 0 0 0 0,0 0-1 0 0,0 1 1 0 0,0-1 0 0 0,0 0 0 0 0,0 0-1 0 0,1 1 1 0 0,-1-1 0 0 0,1 0 0 0 0,-1 0-1 0 0,1 0 1 0 0,0 0 0 0 0,0 0 0 0 0,0 0-1 0 0,0 0 1 0 0,0 0 0 0 0,0 0 0 0 0,1 0-1 0 0,-1 0 1 0 0,0-1 0 0 0,1 1 0 0 0,0 0 0 0 0,-1-1-1 0 0,1 0 1 0 0,0 1 0 0 0,0-1 0 0 0,0 0-1 0 0,0 0 1 0 0,0 0 0 0 0,0 0 0 0 0,0 0-1 0 0,0 0 1 0 0,0-1 0 0 0,0 1 0 0 0,0-1-1 0 0,1 1 1 0 0,-1-1 0 0 0,0 0 0 0 0,3 0-1 0 0,-4 0-94 0 0,0 0 0 0 0,0 0 0 0 0,0 0 0 0 0,-1 0 0 0 0,1 0 0 0 0,0 0 0 0 0,0 0 0 0 0,0 0 0 0 0,0-1 0 0 0,0 1 0 0 0,0 0 0 0 0,0 0 0 0 0,0-1 0 0 0,0 1 0 0 0,0-1 0 0 0,-1 1 0 0 0,1-1 0 0 0,0 1 0 0 0,0-1 0 0 0,0 0 0 0 0,-1 1 0 0 0,1-1 0 0 0,0 0 0 0 0,-1 0 0 0 0,1 1 0 0 0,-1-1 0 0 0,1 0 0 0 0,0-1 0 0 0,0-8-3516 0 0,-4-2-3306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04.948"/>
    </inkml:context>
    <inkml:brush xml:id="br0">
      <inkml:brushProperty name="width" value="0.05" units="cm"/>
      <inkml:brushProperty name="height" value="0.05" units="cm"/>
      <inkml:brushProperty name="color" value="#F6630D"/>
    </inkml:brush>
  </inkml:definitions>
  <inkml:trace contextRef="#ctx0" brushRef="#br0">50 34 3208 0 0,'-2'-5'7834'0'0,"-3"4"-3323"0"0,-13 9-2258 0 0,16-7-2262 0 0,0 1 1 0 0,1-1-1 0 0,-1 1 1 0 0,0 0-1 0 0,0-1 0 0 0,1 1 1 0 0,-1 0-1 0 0,1 0 1 0 0,-1 0-1 0 0,1 0 1 0 0,0 1-1 0 0,0-1 1 0 0,0 0-1 0 0,0 0 0 0 0,0 1 1 0 0,0 2-1 0 0,1-2 38 0 0,0-1-1 0 0,1 1 0 0 0,0 0 1 0 0,0 0-1 0 0,0-1 0 0 0,0 1 0 0 0,0 0 1 0 0,0-1-1 0 0,1 1 0 0 0,-1-1 1 0 0,1 1-1 0 0,0-1 0 0 0,0 0 1 0 0,-1 0-1 0 0,1 0 0 0 0,1 0 1 0 0,-1 0-1 0 0,0 0 0 0 0,0-1 1 0 0,1 1-1 0 0,-1-1 0 0 0,1 1 0 0 0,0-1 1 0 0,-1 0-1 0 0,1 0 0 0 0,0 0 1 0 0,-1 0-1 0 0,1-1 0 0 0,0 1 1 0 0,0-1-1 0 0,0 0 0 0 0,0 1 1 0 0,0-1-1 0 0,-1-1 0 0 0,1 1 1 0 0,0 0-1 0 0,0-1 0 0 0,0 1 1 0 0,0-1-1 0 0,-1 0 0 0 0,1 0 0 0 0,0 0 1 0 0,-1 0-1 0 0,3-2 0 0 0,-3 1-43 0 0,-1 1 0 0 0,0-1-1 0 0,0 1 1 0 0,1-1 0 0 0,-1 0 0 0 0,-1 0-1 0 0,1 0 1 0 0,0 0 0 0 0,0 0-1 0 0,-1 0 1 0 0,1 0 0 0 0,-1 0-1 0 0,1 0 1 0 0,-1 0 0 0 0,0 0-1 0 0,0 0 1 0 0,0 0 0 0 0,0 0-1 0 0,0 0 1 0 0,0 0 0 0 0,-1 0 0 0 0,1 0-1 0 0,-1 0 1 0 0,0 0 0 0 0,1 0-1 0 0,-1 0 1 0 0,0 0 0 0 0,-1-2-1 0 0,1 3 2 0 0,1 0-1 0 0,0 0 0 0 0,-1 0 0 0 0,1 0 1 0 0,-1 0-1 0 0,0 0 0 0 0,1 0 1 0 0,-1 0-1 0 0,0 0 0 0 0,0 0 0 0 0,0 0 1 0 0,1 0-1 0 0,-1 0 0 0 0,0 1 1 0 0,0-1-1 0 0,0 0 0 0 0,0 1 0 0 0,-1-1 1 0 0,1 0-1 0 0,0 1 0 0 0,0 0 1 0 0,0-1-1 0 0,0 1 0 0 0,0 0 0 0 0,-1-1 1 0 0,1 1-1 0 0,0 0 0 0 0,0 0 0 0 0,-1 0 1 0 0,1 0-1 0 0,0 0 0 0 0,0 0 1 0 0,0 0-1 0 0,-1 1 0 0 0,1-1 0 0 0,0 0 1 0 0,0 1-1 0 0,0-1 0 0 0,0 1 1 0 0,0-1-1 0 0,-1 1 0 0 0,1-1 0 0 0,0 1 1 0 0,0 0-1 0 0,0 0 0 0 0,1-1 1 0 0,-1 1-1 0 0,0 0 0 0 0,0 0 0 0 0,-1 2 1 0 0,0-1 29 0 0,-1 1 1 0 0,1-1-1 0 0,0 1 0 0 0,0 0 1 0 0,1-1-1 0 0,-1 1 1 0 0,0 0-1 0 0,1 0 1 0 0,0 0-1 0 0,0 0 0 0 0,0 1 1 0 0,0-1-1 0 0,0 0 1 0 0,0 0-1 0 0,0 7 1 0 0,2-9-1 0 0,-1 0 1 0 0,0 0 0 0 0,0 0 0 0 0,0-1 0 0 0,1 1-1 0 0,-1 0 1 0 0,0 0 0 0 0,1 0 0 0 0,-1 0-1 0 0,1 0 1 0 0,-1 0 0 0 0,1 0 0 0 0,-1-1-1 0 0,1 1 1 0 0,-1 0 0 0 0,1 0 0 0 0,0-1-1 0 0,0 1 1 0 0,-1 0 0 0 0,3 0 0 0 0,-1 0 5 0 0,0 0-1 0 0,0 0 1 0 0,0-1 0 0 0,0 1 0 0 0,1-1 0 0 0,-1 0-1 0 0,0 1 1 0 0,0-1 0 0 0,0 0 0 0 0,1 0 0 0 0,-1 0 0 0 0,4-1-1 0 0,-4 0-21 0 0,0 1-1 0 0,0-1 1 0 0,0 0-1 0 0,0 1 1 0 0,0-1-1 0 0,0 0 1 0 0,0 0-1 0 0,0 0 1 0 0,-1 0-1 0 0,1-1 1 0 0,0 1-1 0 0,-1 0 1 0 0,1-1-1 0 0,-1 1 1 0 0,0-1-1 0 0,1 1 0 0 0,-1-1 1 0 0,0 0-1 0 0,0 1 1 0 0,0-1-1 0 0,0 0 1 0 0,0 0-1 0 0,0 0 1 0 0,-1 0-1 0 0,1 0 1 0 0,-1 0-1 0 0,1 0 1 0 0,-1 0-1 0 0,0 0 1 0 0,0 0-1 0 0,0 0 1 0 0,0-3-1 0 0,0 1-33 0 0,0 1 0 0 0,0-1 0 0 0,0 1-1 0 0,-1-1 1 0 0,0 1 0 0 0,1-1 0 0 0,-1 1 0 0 0,-1-1-1 0 0,1 1 1 0 0,0 0 0 0 0,-1 0 0 0 0,1 0 0 0 0,-1 0 0 0 0,0 0-1 0 0,0 0 1 0 0,-1 0 0 0 0,1 0 0 0 0,-4-2 0 0 0,5 3 37 0 0,-1 1 1 0 0,1 0-1 0 0,-1 0 1 0 0,0 0 0 0 0,1 0-1 0 0,-1 0 1 0 0,0 0-1 0 0,0 0 1 0 0,0 1-1 0 0,0-1 1 0 0,0 1 0 0 0,0-1-1 0 0,0 1 1 0 0,0 0-1 0 0,0-1 1 0 0,0 1 0 0 0,0 0-1 0 0,-2 1 1 0 0,3 0-1 0 0,0-1 1 0 0,0 1-1 0 0,0 0 1 0 0,0 0 0 0 0,0 0-1 0 0,1 0 1 0 0,-1 0-1 0 0,0 0 1 0 0,1 0-1 0 0,-1 0 1 0 0,0 1-1 0 0,1-1 1 0 0,0 0-1 0 0,-1 0 1 0 0,1 0 0 0 0,0 1-1 0 0,0-1 1 0 0,-1 0-1 0 0,1 0 1 0 0,0 1-1 0 0,0-1 1 0 0,0 0-1 0 0,0 0 1 0 0,1 1-1 0 0,-1-1 1 0 0,0 0 0 0 0,1 0-1 0 0,-1 0 1 0 0,0 1-1 0 0,1-1 1 0 0,0 1-1 0 0,0 4 12 0 0,1-1-1 0 0,0 0 0 0 0,0 0 0 0 0,0 0 1 0 0,0 0-1 0 0,1 0 0 0 0,0-1 0 0 0,0 1 1 0 0,0-1-1 0 0,0 0 0 0 0,1 0 0 0 0,0 0 1 0 0,-1 0-1 0 0,10 6 0 0 0,-10-9 8 0 0,-2-5-17 0 0,1 1-1 0 0,-1-1 0 0 0,0 1 1 0 0,0-1-1 0 0,-1 0 0 0 0,1 1 1 0 0,-1-1-1 0 0,0 0 0 0 0,0 1 1 0 0,0-1-1 0 0,-1-6 0 0 0,0 4-87 0 0,1 0-3 0 0,0 0 0 0 0,-1 0 0 0 0,0 0 1 0 0,0 1-1 0 0,0-1 0 0 0,-1 0 0 0 0,-3-7 0 0 0,5 12 93 0 0,0 1-1 0 0,0 0 1 0 0,0 0-1 0 0,0 0 1 0 0,0-1-1 0 0,0 1 1 0 0,0 0-1 0 0,0 0 1 0 0,0 0-1 0 0,0 0 1 0 0,0-1-1 0 0,0 1 1 0 0,0 0-1 0 0,-1 0 0 0 0,1 0 1 0 0,0 0-1 0 0,0-1 1 0 0,0 1-1 0 0,0 0 1 0 0,0 0-1 0 0,0 0 1 0 0,0 0-1 0 0,-1 0 1 0 0,1 0-1 0 0,0-1 1 0 0,0 1-1 0 0,0 0 1 0 0,0 0-1 0 0,-1 0 0 0 0,1 0 1 0 0,0 0-1 0 0,0 0 1 0 0,0 0-1 0 0,0 0 1 0 0,-1 0-1 0 0,1 0 1 0 0,0 0-1 0 0,0 0 1 0 0,0 0-1 0 0,-1 0 1 0 0,1 0-1 0 0,0 0 0 0 0,0 0 1 0 0,0 0-1 0 0,0 0 1 0 0,-1 0-1 0 0,1 0 1 0 0,0 0-1 0 0,0 0 1 0 0,0 0-1 0 0,0 0 1 0 0,-1 1-1 0 0,1-1 1 0 0,0 0-1 0 0,0 0 1 0 0,0 0-1 0 0,0 0 0 0 0,0 0 1 0 0,-1 0-1 0 0,1 1 1 0 0,-3 30 453 0 0,10 12-391 0 0,-6-42-82 0 0,-1 1 1 0 0,0-1 0 0 0,1 0 0 0 0,-1 1 0 0 0,1-1 0 0 0,-1 0 0 0 0,1 1 0 0 0,0-1-1 0 0,0 0 1 0 0,-1 0 0 0 0,1 1 0 0 0,0-1 0 0 0,0 0 0 0 0,0 0 0 0 0,0 0-1 0 0,0 0 1 0 0,0 0 0 0 0,1 0 0 0 0,-1-1 0 0 0,0 1 0 0 0,0 0 0 0 0,1-1-1 0 0,2 2 1 0 0,-3-5-31 0 0,0 0 0 0 0,0 0 0 0 0,0-1 0 0 0,0 1 0 0 0,0 0 0 0 0,-1-1 0 0 0,0 1 0 0 0,1 0 0 0 0,-1-1 0 0 0,0 1 0 0 0,-1 0 0 0 0,0-5 0 0 0,1 3-75 0 0,-4-33-492 0 0,4 38 614 0 0,0 0-1 0 0,0-1 1 0 0,-1 1-1 0 0,1 0 0 0 0,0 0 1 0 0,0-1-1 0 0,0 1 1 0 0,0 0-1 0 0,0-1 0 0 0,-1 1 1 0 0,1 0-1 0 0,0 0 1 0 0,0-1-1 0 0,0 1 0 0 0,-1 0 1 0 0,1 0-1 0 0,0 0 1 0 0,0 0-1 0 0,-1-1 0 0 0,1 1 1 0 0,0 0-1 0 0,-1 0 1 0 0,1 0-1 0 0,0 0 1 0 0,0 0-1 0 0,-1 0 0 0 0,1-1 1 0 0,0 1-1 0 0,-1 0 1 0 0,1 0-1 0 0,0 0 0 0 0,-1 0 1 0 0,1 0-1 0 0,-15 15 292 0 0,12-9-243 0 0,0 1 1 0 0,0-1-1 0 0,1 1 1 0 0,0 0-1 0 0,0-1 1 0 0,1 1-1 0 0,0 0 1 0 0,0 0-1 0 0,1 8 1 0 0,12-50-835 0 0,-2-26-1751 0 0,-10 63 2564 0 0,1-1 0 0 0,-1 1 0 0 0,0 0-1 0 0,-1 0 1 0 0,1-1 0 0 0,0 1 0 0 0,0 0 0 0 0,-1-1 0 0 0,1 1 0 0 0,-1 0-1 0 0,0-1 1 0 0,1 1 0 0 0,-1-1 0 0 0,0 1 0 0 0,0-1 0 0 0,0 1 0 0 0,0-1-1 0 0,0 0 1 0 0,0 1 0 0 0,-2 0 0 0 0,-7 4-3974 0 0,-2-4-5318 0 0,6 0 7623 0 0</inkml:trace>
</inkml:ink>
</file>

<file path=ppt/ink/ink1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16.746"/>
    </inkml:context>
    <inkml:brush xml:id="br0">
      <inkml:brushProperty name="width" value="0.05" units="cm"/>
      <inkml:brushProperty name="height" value="0.05" units="cm"/>
      <inkml:brushProperty name="color" value="#E71224"/>
    </inkml:brush>
  </inkml:definitions>
  <inkml:trace contextRef="#ctx0" brushRef="#br0">0 79 104 0 0,'5'-2'17643'0'0,"2"-1"-14706"0"0,4-4-2141 0 0,-7-1-372 0 0,0 0 0 0 0,1 0 0 0 0,0 0 0 0 0,8-8 0 0 0,-13 16-411 0 0,0-1-1 0 0,0 1 1 0 0,1 0-1 0 0,-1-1 1 0 0,0 1-1 0 0,0-1 1 0 0,1 1-1 0 0,-1 0 1 0 0,0-1-1 0 0,1 1 1 0 0,-1 0-1 0 0,0-1 1 0 0,1 1-1 0 0,-1 0 1 0 0,0-1-1 0 0,1 1 1 0 0,-1 0-1 0 0,1 0 1 0 0,-1 0-1 0 0,1-1 1 0 0,-1 1-1 0 0,0 0 1 0 0,1 0-1 0 0,-1 0 1 0 0,1 0-1 0 0,-1 0 1 0 0,1 0-1 0 0,-1 0 1 0 0,1 0-1 0 0,-1 0 1 0 0,1 0-1 0 0,-1 0 1 0 0,1 0-1 0 0,-1 0 1 0 0,1 0-1 0 0,-1 1 1 0 0,0-1-1 0 0,1 0 1 0 0,11 18 38 0 0,-3-1 1 0 0,-6-16-38 0 0,-1 0 1 0 0,1 1-1 0 0,0-1 1 0 0,0 0-1 0 0,-1-1 1 0 0,1 1-1 0 0,0 0 1 0 0,0-1-1 0 0,0 1 0 0 0,0-1 1 0 0,0 0-1 0 0,0 0 1 0 0,0 0-1 0 0,0-1 1 0 0,0 1-1 0 0,0-1 1 0 0,-1 1-1 0 0,6-3 1 0 0,-7 3-9 0 0,8-22-270 0 0,-9 21 241 0 0,0 0-1 0 0,-1 0 1 0 0,1 0-1 0 0,0-1 1 0 0,0 1-1 0 0,0 0 1 0 0,1 0-1 0 0,-1 0 1 0 0,0 0-1 0 0,0 0 1 0 0,1-1-1 0 0,-1 1 1 0 0,0 0-1 0 0,1 0 1 0 0,-1 0-1 0 0,1 0 1 0 0,0 0-1 0 0,-1 0 1 0 0,1 0 0 0 0,0 0-1 0 0,0 1 1 0 0,-1-1-1 0 0,1 0 1 0 0,0 0-1 0 0,0 1 1 0 0,2-2-1 0 0,-1 1 43 0 0,-1 1-1 0 0,1 0 1 0 0,0 0 0 0 0,0 0-1 0 0,0 0 1 0 0,0 0 0 0 0,-1 0-1 0 0,1 0 1 0 0,0 1 0 0 0,0-1-1 0 0,-1 1 1 0 0,1-1 0 0 0,0 1-1 0 0,0 0 1 0 0,1 1 0 0 0,9 5 136 0 0,0 0-1 0 0,-1 1 1 0 0,15 13 0 0 0,-21-17 55 0 0,1 1-869 0 0,-11-3-1128 0 0</inkml:trace>
</inkml:ink>
</file>

<file path=ppt/ink/ink1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26.011"/>
    </inkml:context>
    <inkml:brush xml:id="br0">
      <inkml:brushProperty name="width" value="0.05" units="cm"/>
      <inkml:brushProperty name="height" value="0.05" units="cm"/>
      <inkml:brushProperty name="color" value="#E71224"/>
    </inkml:brush>
  </inkml:definitions>
  <inkml:trace contextRef="#ctx0" brushRef="#br0">120 23 1420 0 0,'-4'0'11738'0'0,"-5"-2"-6915"0"0,-15-1-4252 0 0,-28 99 578 0 0,48-85-1013 0 0,-1 0-1 0 0,2 0 1 0 0,-1 0-1 0 0,1 1 1 0 0,1 0-1 0 0,0-1 1 0 0,0 16-1 0 0,0-4-97 0 0,1-20-26 0 0,0 0 1 0 0,1-1-1 0 0,-1 1 1 0 0,1 0-1 0 0,0 0 1 0 0,0-1-1 0 0,-1 1 1 0 0,2 0-1 0 0,-1 0 1 0 0,0-1-1 0 0,1 1 1 0 0,-1 0-1 0 0,1-1 0 0 0,0 1 1 0 0,0 0-1 0 0,0-1 1 0 0,0 1-1 0 0,0-1 1 0 0,0 0-1 0 0,1 1 1 0 0,-1-1-1 0 0,3 2 1 0 0,0-1 0 0 0,-1 0 1 0 0,1 0-1 0 0,0-1 1 0 0,0 0-1 0 0,0 1 0 0 0,1-1 1 0 0,-1-1-1 0 0,1 1 1 0 0,-1-1-1 0 0,1 0 0 0 0,-1 0 1 0 0,1 0-1 0 0,-1 0 1 0 0,1-1-1 0 0,0 0 0 0 0,-1 0 1 0 0,1 0-1 0 0,0-1 1 0 0,-1 1-1 0 0,1-1 0 0 0,0 0 1 0 0,5-3-1 0 0,2-1-103 0 0,0 0-1 0 0,0 0 1 0 0,0-2-1 0 0,-1 1 1 0 0,0-2-1 0 0,18-15 1 0 0,-26 20 65 0 0,-1 0 1 0 0,0 0 0 0 0,0 0 0 0 0,0-1 0 0 0,0 1-1 0 0,0-1 1 0 0,-1 1 0 0 0,0-1 0 0 0,1 1 0 0 0,-1-1-1 0 0,-1 0 1 0 0,1 0 0 0 0,0 1 0 0 0,-1-1 0 0 0,0 0-1 0 0,0-6 1 0 0,0 1 2 0 0,-1-1-1 0 0,0 1 1 0 0,0-1-1 0 0,-1 1 0 0 0,-4-14 1 0 0,0 7-91 0 0,4 7 106 0 0,-1 0 1 0 0,0 1-1 0 0,-1-1 1 0 0,0 1-1 0 0,0 0 0 0 0,-1 0 1 0 0,1 0-1 0 0,-2 1 1 0 0,1-1-1 0 0,-13-11 1 0 0,17 18-5 0 0,0 0 0 0 0,0 0 0 0 0,-1 0 0 0 0,1 0 0 0 0,0 0 0 0 0,0 0 0 0 0,0 1 0 0 0,-1-1 1 0 0,1 0-1 0 0,0 1 0 0 0,-1-1 0 0 0,1 1 0 0 0,-1 0 0 0 0,1-1 0 0 0,-1 1 0 0 0,1 0 1 0 0,-1 0-1 0 0,1 0 0 0 0,0 0 0 0 0,-1 0 0 0 0,1 0 0 0 0,-1 0 0 0 0,1 0 0 0 0,-3 1 0 0 0,-28 24-1356 0 0,28-21 1256 0 0,-10 11-678 0 0,11-12 341 0 0,0 1 0 0 0,0-1 0 0 0,-1 1 0 0 0,1-1 0 0 0,-1 0 0 0 0,0-1 0 0 0,-7 5 0 0 0</inkml:trace>
</inkml:ink>
</file>

<file path=ppt/ink/ink1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27.656"/>
    </inkml:context>
    <inkml:brush xml:id="br0">
      <inkml:brushProperty name="width" value="0.05" units="cm"/>
      <inkml:brushProperty name="height" value="0.05" units="cm"/>
      <inkml:brushProperty name="color" value="#E71224"/>
    </inkml:brush>
  </inkml:definitions>
  <inkml:trace contextRef="#ctx0" brushRef="#br0">1 449 3504 0 0,'5'2'11348'0'0,"7"-8"-8890"0"0,8-8-2533 0 0,5-13 495 0 0,0-1 0 0 0,29-45 0 0 0,-25 32-129 0 0,-18 26-260 0 0,-1 0 0 0 0,-1-1-1 0 0,0 0 1 0 0,-1 0-1 0 0,7-20 1 0 0,-13 27-129 0 0,1 1-1 0 0,-1 0 0 0 0,0-1 1 0 0,-1 1-1 0 0,0-1 1 0 0,0 1-1 0 0,-1-1 1 0 0,0 0-1 0 0,0 1 1 0 0,-1-1-1 0 0,-1 0 0 0 0,-3-13 1 0 0,5 21 118 0 0,0 0 0 0 0,0 0 0 0 0,0 0 0 0 0,0 0 0 0 0,0 0 0 0 0,-1 0 0 0 0,1 0 0 0 0,0 0 0 0 0,-1 0 0 0 0,1 0 0 0 0,0 1 0 0 0,-1-1 0 0 0,1 0 0 0 0,-1 0 0 0 0,0 0 0 0 0,1 1 0 0 0,-1-1-1 0 0,1 0 1 0 0,-1 1 0 0 0,0-1 0 0 0,0 1 0 0 0,1-1 0 0 0,-1 0 0 0 0,0 1 0 0 0,0 0 0 0 0,0-1 0 0 0,0 1 0 0 0,1-1 0 0 0,-1 1 0 0 0,0 0 0 0 0,0 0 0 0 0,0 0 0 0 0,0-1 0 0 0,0 1 0 0 0,0 0 0 0 0,0 0 0 0 0,0 0 0 0 0,0 0 0 0 0,0 1 0 0 0,0-1 0 0 0,0 0 0 0 0,0 0 0 0 0,1 0 0 0 0,-1 1 0 0 0,0-1 0 0 0,0 0 0 0 0,0 1 0 0 0,0-1 0 0 0,1 1 0 0 0,-1-1 0 0 0,0 1 0 0 0,0 0 0 0 0,1-1 0 0 0,-1 1 0 0 0,0 0-1 0 0,1-1 1 0 0,-1 1 0 0 0,0 0 0 0 0,1 0 0 0 0,0-1 0 0 0,-1 1 0 0 0,0 1 0 0 0,-4 4 73 0 0,1 0 0 0 0,0 1 0 0 0,0 0 0 0 0,0-1 0 0 0,1 1 0 0 0,-4 11 0 0 0,-5 31 823 0 0,-9 85-1 0 0,18-102-804 0 0,0 4 117 0 0,-2-1 0 0 0,-11 39 0 0 0,16-71-266 0 0,-1-1 0 0 0,0 1 0 0 0,0-1 0 0 0,0 1 0 0 0,0-1-1 0 0,0 0 1 0 0,0 1 0 0 0,-1-1 0 0 0,1 0 0 0 0,-1 0 0 0 0,1 0 0 0 0,-1 0 0 0 0,0 0 0 0 0,-2 1 0 0 0,3-3-61 0 0,1-40-1445 0 0,2 34 1518 0 0,-1-1 0 0 0,1 1 0 0 0,0 0 0 0 0,1 0 0 0 0,-1 0 0 0 0,1 0 0 0 0,0 0 0 0 0,1 1 0 0 0,-1-1 0 0 0,1 1 0 0 0,0 0 0 0 0,1 0 0 0 0,-1 0 0 0 0,1 1 0 0 0,0-1 0 0 0,0 1 0 0 0,0 1 0 0 0,1-1 0 0 0,-1 1 0 0 0,8-4 0 0 0,-12 7 42 0 0,0-1 0 0 0,0 1 0 0 0,0-1 0 0 0,0 1 0 0 0,0 0 0 0 0,1 0 0 0 0,-1 0 0 0 0,0 0 0 0 0,0 0 0 0 0,0 0 0 0 0,0 0 0 0 0,0 0 0 0 0,0 0 0 0 0,0 0 0 0 0,0 0-1 0 0,0 1 1 0 0,0-1 0 0 0,0 0 0 0 0,0 1 0 0 0,0-1 0 0 0,0 1 0 0 0,0-1 0 0 0,0 1 0 0 0,0-1 0 0 0,-1 1 0 0 0,1 0 0 0 0,0-1 0 0 0,0 1 0 0 0,-1 0 0 0 0,1 0 0 0 0,0 0 0 0 0,-1 0 0 0 0,1-1 0 0 0,0 1 0 0 0,-1 0 0 0 0,0 0 0 0 0,1 0 0 0 0,-1 0 0 0 0,1 0 0 0 0,-1 0 0 0 0,0 0 0 0 0,0 0 0 0 0,0 0 0 0 0,0 1 0 0 0,0-1 0 0 0,0 0 0 0 0,0 0 0 0 0,0 0 0 0 0,0 0 0 0 0,0 0 0 0 0,0 0 0 0 0,-1 0 0 0 0,1 0 0 0 0,-1 2 0 0 0,0 3 81 0 0,-1 0 0 0 0,0 1 1 0 0,0-1-1 0 0,-1 0 0 0 0,1 0 1 0 0,-6 7-1 0 0,-23 16 878 0 0,30-29-972 0 0,0 0 0 0 0,1 1 0 0 0,-1-1 0 0 0,1 1 0 0 0,-1-1 1 0 0,1 1-1 0 0,-1-1 0 0 0,1 1 0 0 0,-1-1 0 0 0,1 1 0 0 0,0 0 0 0 0,-1-1 0 0 0,1 1 1 0 0,0-1-1 0 0,0 1 0 0 0,-1 0 0 0 0,1-1 0 0 0,0 1 0 0 0,0 0 0 0 0,0-1 1 0 0,0 1-1 0 0,0 0 0 0 0,0 0 0 0 0,0-1 0 0 0,0 1 0 0 0,0 0 0 0 0,0-1 1 0 0,0 1-1 0 0,0 0 0 0 0,1-1 0 0 0,-1 1 0 0 0,0 0 0 0 0,22 17 254 0 0,-16-15-153 0 0,1 0 1 0 0,-1 0 0 0 0,1-1-1 0 0,0 0 1 0 0,-1-1-1 0 0,1 1 1 0 0,9 0-1 0 0,-16-2-85 0 0,-7-17-4533 0 0,2 6-3576 0 0</inkml:trace>
</inkml:ink>
</file>

<file path=ppt/ink/ink1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49:28.289"/>
    </inkml:context>
    <inkml:brush xml:id="br0">
      <inkml:brushProperty name="width" value="0.05" units="cm"/>
      <inkml:brushProperty name="height" value="0.05" units="cm"/>
      <inkml:brushProperty name="color" value="#E71224"/>
    </inkml:brush>
  </inkml:definitions>
  <inkml:trace contextRef="#ctx0" brushRef="#br0">5 133 9337 0 0,'-5'4'9875'0'0,"7"-12"-9749"0"0,1 1 0 0 0,-1 0 0 0 0,1 0 0 0 0,0 0 0 0 0,1 0 0 0 0,0 1-1 0 0,0-1 1 0 0,0 1 0 0 0,10-10 0 0 0,2-6 1108 0 0,1 6 116 0 0,-17 16-1324 0 0,1 0-1 0 0,-1 0 1 0 0,0 0 0 0 0,1 0-1 0 0,-1 0 1 0 0,1 0-1 0 0,-1 0 1 0 0,1 0 0 0 0,-1 0-1 0 0,0 0 1 0 0,1 0-1 0 0,-1 0 1 0 0,1 1 0 0 0,-1-1-1 0 0,0 0 1 0 0,1 0-1 0 0,-1 0 1 0 0,0 1 0 0 0,1-1-1 0 0,-1 0 1 0 0,0 1-1 0 0,1-1 1 0 0,-1 0 0 0 0,0 1-1 0 0,0-1 1 0 0,1 0-1 0 0,-1 1 1 0 0,0-1 0 0 0,0 0-1 0 0,0 1 1 0 0,11 45 470 0 0,-4-16-508 0 0,-7-30 5 0 0,1 1 0 0 0,-1-1-1 0 0,0 0 1 0 0,1 0 0 0 0,-1 0 0 0 0,0 0 0 0 0,0 0 0 0 0,1 0-1 0 0,-1 0 1 0 0,0 0 0 0 0,1 0 0 0 0,-1 0 0 0 0,0 0-1 0 0,1 0 1 0 0,-1 0 0 0 0,0 0 0 0 0,1 0 0 0 0,-1 0 0 0 0,0-1-1 0 0,1 1 1 0 0,-1 0 0 0 0,0 0 0 0 0,0 0 0 0 0,1 0 0 0 0,-1-1-1 0 0,0 1 1 0 0,0 0 0 0 0,1 0 0 0 0,-1 0 0 0 0,0-1 0 0 0,0 1-1 0 0,1 0 1 0 0,-1-1 0 0 0,0 1 0 0 0,0 0 0 0 0,0 0-1 0 0,0-1 1 0 0,0 1 0 0 0,1 0 0 0 0,-1-1 0 0 0,0 1 0 0 0,0 0-1 0 0,0-1 1 0 0,0 1 0 0 0,0-1 0 0 0,16-29-475 0 0,8-13-63 0 0,-22 41 565 0 0,-1 0 1 0 0,0 1-1 0 0,1-1 1 0 0,-1 1-1 0 0,1-1 0 0 0,-1 1 1 0 0,1-1-1 0 0,0 1 0 0 0,0 0 1 0 0,0 0-1 0 0,0 0 1 0 0,-1 0-1 0 0,1 0 0 0 0,0 0 1 0 0,1 1-1 0 0,-1-1 0 0 0,0 1 1 0 0,0-1-1 0 0,0 1 1 0 0,0 0-1 0 0,0 0 0 0 0,0 0 1 0 0,1 0-1 0 0,-1 0 0 0 0,0 0 1 0 0,0 1-1 0 0,0-1 1 0 0,0 1-1 0 0,0-1 0 0 0,0 1 1 0 0,3 1-1 0 0,-3 0 10 0 0,1-1 0 0 0,-1 1 1 0 0,0 0-1 0 0,0 1 0 0 0,0-1 0 0 0,0 0 0 0 0,0 0 1 0 0,0 1-1 0 0,0-1 0 0 0,-1 1 0 0 0,1 0 0 0 0,-1-1 0 0 0,0 1 1 0 0,0 0-1 0 0,0 0 0 0 0,0 0 0 0 0,0 0 0 0 0,-1 0 1 0 0,1 0-1 0 0,-1 0 0 0 0,0 5 0 0 0,0 22-175 0 0,0-58-23930 0 0</inkml:trace>
</inkml:ink>
</file>

<file path=ppt/ink/ink1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28.607"/>
    </inkml:context>
    <inkml:brush xml:id="br0">
      <inkml:brushProperty name="width" value="0.05" units="cm"/>
      <inkml:brushProperty name="height" value="0.05" units="cm"/>
      <inkml:brushProperty name="color" value="#E71224"/>
    </inkml:brush>
  </inkml:definitions>
  <inkml:trace contextRef="#ctx0" brushRef="#br0">31 0 3344 0 0,'0'9'9237'0'0,"1"12"-1865"0"0,-1 8-3978 0 0,-9 136-3119 0 0,4-131-129 0 0,0 46 0 0 0,5-80-164 0 0,-7-23-5243 0 0,1 8-5529 0 0</inkml:trace>
</inkml:ink>
</file>

<file path=ppt/ink/ink1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30.882"/>
    </inkml:context>
    <inkml:brush xml:id="br0">
      <inkml:brushProperty name="width" value="0.05" units="cm"/>
      <inkml:brushProperty name="height" value="0.05" units="cm"/>
      <inkml:brushProperty name="color" value="#E71224"/>
    </inkml:brush>
  </inkml:definitions>
  <inkml:trace contextRef="#ctx0" brushRef="#br0">0 4 1252 0 0,'3'0'9469'0'0,"4"0"-4320"0"0,34-3-1911 0 0,-13 4-2077 0 0,54 10 0 0 0,-62-7-944 0 0,-1 0 0 0 0,0-2 0 0 0,1 0 0 0 0,-1-1 0 0 0,1-1 0 0 0,38-6 0 0 0,-53 6-213 0 0,2 0-11 0 0,-6 0-38 0 0,0 0-129 0 0,-1 0 77 0 0,0 0-1 0 0,0 0 0 0 0,0 0 1 0 0,1 0-1 0 0,-1 0 0 0 0,0 0 1 0 0,0 0-1 0 0,0 1 1 0 0,1-1-1 0 0,-1 0 0 0 0,0 0 1 0 0,0 0-1 0 0,0 0 1 0 0,0 0-1 0 0,1 0 0 0 0,-1 1 1 0 0,0-1-1 0 0,0 0 0 0 0,0 0 1 0 0,0 0-1 0 0,0 1 1 0 0,0-1-1 0 0,1 0 0 0 0,-1 0 1 0 0,0 0-1 0 0,0 1 1 0 0,0-1-1 0 0,0 0 0 0 0,0 0 1 0 0,0 0-1 0 0,0 1 0 0 0,0-1 1 0 0,0 0-1 0 0,0 0 1 0 0,0 1-1 0 0,0-1 0 0 0,0 0 1 0 0,0 0-1 0 0,0 0 0 0 0,0 1 1 0 0,0-1-1 0 0,0 0 1 0 0,-1 0-1 0 0,1 0 0 0 0,0 1 1 0 0,0-1-1 0 0,0 0 1 0 0,0 0-1 0 0,0 0 0 0 0,0 0 1 0 0,-1 1-1 0 0,1-1 0 0 0,0 0 1 0 0,0 0-1 0 0,0 0 1 0 0,-1 0-1 0 0</inkml:trace>
</inkml:ink>
</file>

<file path=ppt/ink/ink1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36.288"/>
    </inkml:context>
    <inkml:brush xml:id="br0">
      <inkml:brushProperty name="width" value="0.05" units="cm"/>
      <inkml:brushProperty name="height" value="0.05" units="cm"/>
      <inkml:brushProperty name="color" value="#E71224"/>
    </inkml:brush>
  </inkml:definitions>
  <inkml:trace contextRef="#ctx0" brushRef="#br0">16 59 1968 0 0,'-6'0'14750'0'0,"2"2"-13641"0"0,3-1-1069 0 0,0 0 1 0 0,1 1-1 0 0,-1-1 1 0 0,1 1-1 0 0,-1-1 1 0 0,1 1-1 0 0,-1-1 1 0 0,1 1-1 0 0,0-1 1 0 0,0 1-1 0 0,0-1 1 0 0,0 1-1 0 0,0-1 1 0 0,0 1-1 0 0,0 0 0 0 0,0-1 1 0 0,1 1-1 0 0,-1-1 1 0 0,1 1-1 0 0,-1-1 1 0 0,2 2-1 0 0,7 12 129 0 0,-9-15-160 0 0,0 0 0 0 0,0 0 0 0 0,0 1 0 0 0,1-1-1 0 0,-1 0 1 0 0,0 0 0 0 0,0 0 0 0 0,1 0 0 0 0,-1 0-1 0 0,0 0 1 0 0,1 1 0 0 0,-1-1 0 0 0,0 0 0 0 0,0 0-1 0 0,1 0 1 0 0,-1 0 0 0 0,0 0 0 0 0,1 0 0 0 0,-1 0 0 0 0,0 0-1 0 0,0 0 1 0 0,1 0 0 0 0,-1 0 0 0 0,0 0 0 0 0,0-1-1 0 0,1 1 1 0 0,-1 0 0 0 0,0 0 0 0 0,1 0 0 0 0,-1 0 0 0 0,0 0-1 0 0,0 0 1 0 0,0-1 0 0 0,1 1 0 0 0,-1 0 0 0 0,0 0-1 0 0,0 0 1 0 0,0-1 0 0 0,1 1 0 0 0,-1 0 0 0 0,1-2-20 0 0,-1 0 1 0 0,1 1-1 0 0,-1-1 1 0 0,0 0-1 0 0,1 1 0 0 0,-1-1 1 0 0,0 0-1 0 0,0 1 1 0 0,0-1-1 0 0,0 0 1 0 0,-1 1-1 0 0,1-1 1 0 0,0 1-1 0 0,-1-1 1 0 0,1 0-1 0 0,-1 1 0 0 0,1-1 1 0 0,-1 1-1 0 0,0-1 1 0 0,0 1-1 0 0,1-1 1 0 0,-3-1-1 0 0,3 3 17 0 0,0-1-1 0 0,0 1 1 0 0,0 0-1 0 0,-1-1 1 0 0,1 1-1 0 0,0 0 1 0 0,0-1 0 0 0,0 1-1 0 0,-1 0 1 0 0,1 0-1 0 0,0-1 1 0 0,-1 1-1 0 0,1 0 1 0 0,0 0-1 0 0,-1-1 1 0 0,1 1 0 0 0,0 0-1 0 0,-1 0 1 0 0,1 0-1 0 0,0 0 1 0 0,-1 0-1 0 0,1-1 1 0 0,-1 1-1 0 0,1 0 1 0 0,0 0 0 0 0,-1 0-1 0 0,1 0 1 0 0,0 0-1 0 0,-1 0 1 0 0,1 0-1 0 0,-1 0 1 0 0,1 1-1 0 0,-1 0 8 0 0,0 0-1 0 0,0 0 1 0 0,1 0-1 0 0,-1 0 1 0 0,1 0-1 0 0,-1 0 0 0 0,1 1 1 0 0,0-1-1 0 0,-1 0 1 0 0,1 1-1 0 0,0-1 1 0 0,0 0-1 0 0,0 0 0 0 0,0 1 1 0 0,0-1-1 0 0,0 3 1 0 0,0-4-17 0 0,0 0 0 0 0,0 0 1 0 0,0 1-1 0 0,0-1 0 0 0,0 0 1 0 0,0 0-1 0 0,0 1 0 0 0,0-1 1 0 0,0 0-1 0 0,0 0 0 0 0,0 1 1 0 0,0-1-1 0 0,0 0 0 0 0,0 0 1 0 0,0 1-1 0 0,0-1 0 0 0,0 0 0 0 0,0 0 1 0 0,0 0-1 0 0,0 1 0 0 0,1-1 1 0 0,-1 0-1 0 0,0 0 0 0 0,0 0 1 0 0,0 1-1 0 0,0-1 0 0 0,0 0 1 0 0,1 0-1 0 0,-1 0 0 0 0,0 1 1 0 0,0-1-1 0 0,0 0 0 0 0,1 0 0 0 0,-1 0 1 0 0,0 0-1 0 0,0 0 0 0 0,1 0 1 0 0,-1 0-1 0 0,0 0 0 0 0,0 0 1 0 0,1 1-1 0 0,-1-1 0 0 0,0 0 1 0 0,12-8-270 0 0,7-16-220 0 0,-14-16-247 0 0,-9 22 478 0 0,4 18 269 0 0,0 0-1 0 0,0-1 1 0 0,-1 1-1 0 0,1 0 1 0 0,0-1-1 0 0,-1 1 1 0 0,1 0-1 0 0,0 0 1 0 0,-1-1 0 0 0,1 1-1 0 0,0 0 1 0 0,-1 0-1 0 0,1 0 1 0 0,0-1-1 0 0,-1 1 1 0 0,1 0-1 0 0,0 0 1 0 0,-1 0-1 0 0,1 0 1 0 0,-1 0-1 0 0,1 0 1 0 0,-1 0 0 0 0,1 0-1 0 0,0 0 1 0 0,-1 0-1 0 0,1 0 1 0 0,-1 0-1 0 0,1 0 1 0 0,0 0-1 0 0,-1 0 1 0 0,1 0-1 0 0,0 1 1 0 0,-1-1-1 0 0,0 0 1 0 0,-1 2 105 0 0,1-1 0 0 0,-1 1 0 0 0,0 0 1 0 0,1 0-1 0 0,0 0 0 0 0,-1 0 0 0 0,1 0 0 0 0,0 0 0 0 0,0 0 1 0 0,0 0-1 0 0,0 0 0 0 0,0 0 0 0 0,0 1 0 0 0,1-1 1 0 0,-1 0-1 0 0,1 1 0 0 0,-1 3 0 0 0,-3 43 559 0 0,8-44-1073 0 0,4-12 170 0 0,8-15-1048 0 0,-5-11-2376 0 0,-9 10-2664 0 0,-2 11 469 0 0</inkml:trace>
</inkml:ink>
</file>

<file path=ppt/ink/ink1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37.562"/>
    </inkml:context>
    <inkml:brush xml:id="br0">
      <inkml:brushProperty name="width" value="0.05" units="cm"/>
      <inkml:brushProperty name="height" value="0.05" units="cm"/>
      <inkml:brushProperty name="color" value="#E71224"/>
    </inkml:brush>
  </inkml:definitions>
  <inkml:trace contextRef="#ctx0" brushRef="#br0">46 0 4224 0 0,'-1'51'13651'0'0,"-2"10"-9294"0"0,-2 89-3060 0 0,5-129-1258 0 0,0-1-1 0 0,-1 1 1 0 0,-2-1-1 0 0,0 1 1 0 0,-8 27-1 0 0,3-36-2580 0 0,-3-24-6962 0 0</inkml:trace>
</inkml:ink>
</file>

<file path=ppt/ink/ink1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38.600"/>
    </inkml:context>
    <inkml:brush xml:id="br0">
      <inkml:brushProperty name="width" value="0.05" units="cm"/>
      <inkml:brushProperty name="height" value="0.05" units="cm"/>
      <inkml:brushProperty name="color" value="#E71224"/>
    </inkml:brush>
  </inkml:definitions>
  <inkml:trace contextRef="#ctx0" brushRef="#br0">1 1 144 0 0,'2'2'19007'0'0,"0"0"-19509"0"0,16 4 957 0 0,0 0 1 0 0,0-1-1 0 0,1-1 1 0 0,-1-1-1 0 0,1-1 0 0 0,20 1 1 0 0,116-7-2798 0 0</inkml:trace>
</inkml:ink>
</file>

<file path=ppt/ink/ink1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39.358"/>
    </inkml:context>
    <inkml:brush xml:id="br0">
      <inkml:brushProperty name="width" value="0.05" units="cm"/>
      <inkml:brushProperty name="height" value="0.05" units="cm"/>
      <inkml:brushProperty name="color" value="#E71224"/>
    </inkml:brush>
  </inkml:definitions>
  <inkml:trace contextRef="#ctx0" brushRef="#br0">1 5 6717 0 0,'4'-2'9145'0'0,"5"0"-6299"0"0,-6 8-2536 0 0,0 1 0 0 0,0-1 1 0 0,-1 1-1 0 0,1-1 0 0 0,-1 1 0 0 0,-1 0 1 0 0,0 0-1 0 0,1 0 0 0 0,-2 0 1 0 0,1 0-1 0 0,-1 0 0 0 0,0 0 0 0 0,-2 9 1 0 0,2 5-287 0 0,-11-29-6235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28.628"/>
    </inkml:context>
    <inkml:brush xml:id="br0">
      <inkml:brushProperty name="width" value="0.05" units="cm"/>
      <inkml:brushProperty name="height" value="0.05" units="cm"/>
      <inkml:brushProperty name="color" value="#F6630D"/>
    </inkml:brush>
  </inkml:definitions>
  <inkml:trace contextRef="#ctx0" brushRef="#br0">123 28 848 0 0,'-4'-24'12765'0'0,"4"24"-12679"0"0,0-1 0 0 0,0 1 0 0 0,-1 0 0 0 0,1 0-1 0 0,0-1 1 0 0,0 1 0 0 0,0 0 0 0 0,-1 0 0 0 0,1 0-1 0 0,0 0 1 0 0,0-1 0 0 0,-1 1 0 0 0,1 0 0 0 0,0 0-1 0 0,0 0 1 0 0,-1 0 0 0 0,1 0 0 0 0,0 0 0 0 0,-1 0 0 0 0,1 0-1 0 0,0 0 1 0 0,0-1 0 0 0,-1 1 0 0 0,1 0 0 0 0,0 1-1 0 0,-1-1 1 0 0,1 0 0 0 0,0 0 0 0 0,0 0 0 0 0,-1 0-1 0 0,1 0 1 0 0,0 0 0 0 0,-1 0 0 0 0,1 0 0 0 0,0 0 0 0 0,0 1-1 0 0,-1-1 1 0 0,1 0 0 0 0,-4 3-161 0 0,1 1 0 0 0,0-1 0 0 0,0 1 0 0 0,0-1 0 0 0,0 1 0 0 0,0 0 0 0 0,-2 5 0 0 0,-5 11 235 0 0,0 0-1 0 0,1 1 1 0 0,1 0-1 0 0,1 0 1 0 0,-7 34-1 0 0,-8 114 887 0 0,21-165-1066 0 0,1 1-27 0 0,-1 0-1 0 0,1 0 1 0 0,0 0-1 0 0,1 0 1 0 0,-1 0-1 0 0,1-1 1 0 0,0 1-1 0 0,0 0 1 0 0,0 0-1 0 0,1-1 1 0 0,0 1-1 0 0,-1-1 1 0 0,2 1-1 0 0,-1-1 1 0 0,0 0-1 0 0,5 5 1 0 0,1 0-672 0 0,1 0 1 0 0,0 0-1 0 0,0-1 1 0 0,19 12-1 0 0,13 10-6931 0 0,-32-22 2661 0 0</inkml:trace>
</inkml:ink>
</file>

<file path=ppt/ink/ink1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44.130"/>
    </inkml:context>
    <inkml:brush xml:id="br0">
      <inkml:brushProperty name="width" value="0.05" units="cm"/>
      <inkml:brushProperty name="height" value="0.05" units="cm"/>
      <inkml:brushProperty name="color" value="#E71224"/>
    </inkml:brush>
  </inkml:definitions>
  <inkml:trace contextRef="#ctx0" brushRef="#br0">1 0 3556 0 0,'0'0'4648'0'0,"2"5"-1731"0"0</inkml:trace>
</inkml:ink>
</file>

<file path=ppt/ink/ink1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45.827"/>
    </inkml:context>
    <inkml:brush xml:id="br0">
      <inkml:brushProperty name="width" value="0.05" units="cm"/>
      <inkml:brushProperty name="height" value="0.05" units="cm"/>
      <inkml:brushProperty name="color" value="#E71224"/>
    </inkml:brush>
  </inkml:definitions>
  <inkml:trace contextRef="#ctx0" brushRef="#br0">50 0 108 0 0,'0'0'6497'0'0,"-9"32"-2002"0"0,2-13-3196 0 0,7-18-1261 0 0,0-1 1 0 0,0 1-1 0 0,1-1 1 0 0,-1 0-1 0 0,0 1 1 0 0,0-1-1 0 0,0 0 0 0 0,0 1 1 0 0,0-1-1 0 0,0 0 1 0 0,1 1-1 0 0,-1-1 1 0 0,0 0-1 0 0,0 1 1 0 0,1-1-1 0 0,-1 0 0 0 0,0 0 1 0 0,0 1-1 0 0,1-1 1 0 0,-1 0-1 0 0,0 0 1 0 0,1 0-1 0 0,-1 1 1 0 0,0-1-1 0 0,1 0 0 0 0,-1 0 1 0 0,0 0-1 0 0,1 0 1 0 0,-1 0-1 0 0,0 0 1 0 0,1 0-1 0 0,-1 1 1 0 0,0-1-1 0 0,1 0 0 0 0,-1 0 1 0 0,1 0-1 0 0,-1-1 1 0 0,0 1-1 0 0,1 0 1 0 0,-1 0-1 0 0,0 0 1 0 0,1 0-1 0 0,-1 0 0 0 0,0 0 1 0 0,1 0-1 0 0,-1-1 1 0 0,0 1-1 0 0,1 0 1 0 0,-1 0-1 0 0,0 0 1 0 0,1-1-1 0 0,-1 1 0 0 0,0 0 1 0 0,1-1-1 0 0,0 1 57 0 0,3-2 252 0 0,-5 4-314 0 0,-3 16 1028 0 0,-4-37 111 0 0,7 19-1231 0 0,1 9-79 0 0,0-16 1051 0 0,0 6-755 0 0,-30 11 717 0 0,20 6-642 0 0,10-15-230 0 0,0-1 0 0 0,0 0 1 0 0,0 0-1 0 0,0 1 0 0 0,0-1 0 0 0,0 0 0 0 0,0 0 1 0 0,0 1-1 0 0,0-1 0 0 0,0 0 0 0 0,0 1 0 0 0,0-1 1 0 0,0 0-1 0 0,0 0 0 0 0,0 1 0 0 0,0-1 0 0 0,0 0 1 0 0,0 0-1 0 0,1 1 0 0 0,-1-1 0 0 0,0 0 0 0 0,0 0 1 0 0,0 1-1 0 0,0-1 0 0 0,0 0 0 0 0,1 0 0 0 0,-1 0 0 0 0,0 1 1 0 0,0-1-1 0 0,0 0 0 0 0,1 0 0 0 0,-1 0 0 0 0,0 0 1 0 0,0 1-1 0 0,1-1 0 0 0,-1 0 0 0 0,0 0 0 0 0,0 0 1 0 0,1 0-1 0 0,-1 0 0 0 0,0 0 0 0 0,0 0 0 0 0,1 0 1 0 0,-1 0-1 0 0,0 0 0 0 0,1 0 0 0 0,1 0 102 0 0,-2 0-114 0 0,9-12 492 0 0,-9 12-500 0 0,0 0 1 0 0,0 0-1 0 0,0 1 1 0 0,0-1-1 0 0,0 0 1 0 0,0 0-1 0 0,0 0 1 0 0,0 1-1 0 0,0-1 1 0 0,0 0 0 0 0,0 0-1 0 0,0 0 1 0 0,0 1-1 0 0,0-1 1 0 0,1 0-1 0 0,-1 0 1 0 0,0 0-1 0 0,0 0 1 0 0,0 1-1 0 0,0-1 1 0 0,0 0-1 0 0,1 0 1 0 0,-1 0-1 0 0,0 0 1 0 0,0 0-1 0 0,0 0 1 0 0,0 1-1 0 0,1-1 1 0 0,-1 0 0 0 0,0 0-1 0 0,0 0 1 0 0,0 0-1 0 0,1 0 1 0 0,-1 0-1 0 0,0 0 1 0 0,0 0-1 0 0,0 0 1 0 0,1 0-1 0 0,-1 0 1 0 0,0 0-1 0 0,0 0 1 0 0,0 0-1 0 0,1 0 1 0 0,-1 0-1 0 0,0 0 1 0 0,0 0-1 0 0,0 0 1 0 0,1 0 0 0 0,-1-1-1 0 0,0 1 1 0 0,0 0-1 0 0,0 0 1 0 0,1 0-1 0 0,-1 0 1 0 0,0 0-1 0 0,0 0 1 0 0,0-1-1 0 0,0 1 1 0 0,0 0-1 0 0,0 0 1 0 0,1 0-1 0 0,-1 0 21 0 0,0 0 0 0 0,0 1 0 0 0,0-1 0 0 0,0 0 0 0 0,0 1 0 0 0,0-1 0 0 0,0 0 0 0 0,0 1 0 0 0,0-1 0 0 0,0 0 0 0 0,0 1 0 0 0,0-1 0 0 0,0 0-1 0 0,0 1 1 0 0,1-1 0 0 0,-1 0 0 0 0,0 0 0 0 0,0 1 0 0 0,0-1 0 0 0,1 0 0 0 0,-1 0 0 0 0,0 1 0 0 0,0-1 0 0 0,1 0 0 0 0,-1 0 0 0 0,0 0 0 0 0,1 1 0 0 0,-1-1-1 0 0,0 0 1 0 0,0 0 0 0 0,1 0 0 0 0,-1 0 0 0 0,0 0 0 0 0,1 1 0 0 0,-1-1 0 0 0,0 0 0 0 0,1 0 0 0 0,-1 0 0 0 0,0 0 0 0 0,1 0 0 0 0,0 0 0 0 0,-1-1 13 0 0,1 1 0 0 0,-1 0 0 0 0,1 0 0 0 0,-1-1 1 0 0,1 1-1 0 0,-1 0 0 0 0,1-1 0 0 0,-1 1 0 0 0,1 0 0 0 0,-1-1 1 0 0,1 1-1 0 0,-1-1 0 0 0,0 1 0 0 0,1-1 0 0 0,-1 1 1 0 0,0-1-1 0 0,1 1 0 0 0,-1-1 0 0 0,0 1 0 0 0,0-1 0 0 0,0 0 1 0 0,1 1-1 0 0,-1-1 0 0 0,0 1 0 0 0,0-1 0 0 0,0 1 1 0 0,0-1-1 0 0,0 0 0 0 0,0 0 0 0 0,0 0-35 0 0,0 1-1 0 0,-1 0 0 0 0,1-1 1 0 0,0 1-1 0 0,0 0 1 0 0,0-1-1 0 0,-1 1 1 0 0,1 0-1 0 0,0-1 0 0 0,-1 1 1 0 0,1 0-1 0 0,0-1 1 0 0,0 1-1 0 0,-1 0 1 0 0,1 0-1 0 0,0 0 0 0 0,-1-1 1 0 0,1 1-1 0 0,-1 0 1 0 0,1 0-1 0 0,0 0 1 0 0,-1 0-1 0 0,1 0 0 0 0,-1-1 1 0 0,1 1-1 0 0,0 0 1 0 0,-1 0-1 0 0,1 0 1 0 0,-1 0-1 0 0,1 0 1 0 0,0 0-1 0 0,-1 0 0 0 0,1 1 1 0 0,-1-1-1 0 0,1 0 1 0 0,0 0-1 0 0,-1 0 1 0 0,1 0-1 0 0,-1 0 0 0 0,1 1 1 0 0,0-1-1 0 0,-1 0 1 0 0,1 0-1 0 0,0 1 1 0 0,-1-1-1 0 0,1 0 0 0 0,0 0 1 0 0,0 1-1 0 0,-1-1 1 0 0,1 0-1 0 0,0 1 1 0 0,-1 0-1 0 0,1-1 13 0 0,0 0 0 0 0,-1 0 0 0 0,1 1 0 0 0,-1-1-1 0 0,1 0 1 0 0,0 1 0 0 0,-1-1 0 0 0,1 0 0 0 0,0 1 0 0 0,-1-1 0 0 0,1 0-1 0 0,0 1 1 0 0,0-1 0 0 0,-1 1 0 0 0,1-1 0 0 0,0 0 0 0 0,0 1 0 0 0,0-1 0 0 0,0 1-1 0 0,-1-1 1 0 0,1 1 0 0 0,0-1 0 0 0,0 1 0 0 0,0-1 0 0 0,0 1 0 0 0,0-1-1 0 0,0 1 1 0 0,0-1 0 0 0,0 1 0 0 0,1-1 0 0 0,-1 1 0 0 0,0-1 0 0 0,0 0 0 0 0,0 1-1 0 0,0-1 1 0 0,1 1 0 0 0,-1-1 0 0 0,0 1 0 0 0,0-1 0 0 0,1 0 0 0 0,-1 1-1 0 0,0-1 1 0 0,1 0 0 0 0,-1 1 0 0 0,0-1 0 0 0,1 0 0 0 0,-1 1 0 0 0,0-1 0 0 0,1 0-1 0 0,-1 0 1 0 0,1 1 0 0 0,-1-1 0 0 0,1 0 0 0 0,-1 0 0 0 0,1 0 0 0 0,0 1 25 0 0,-1-1-1 0 0,1 0 1 0 0,0 0 0 0 0,-1 1 0 0 0,1-1 0 0 0,-1 0 0 0 0,1 0 0 0 0,-1 0 0 0 0,1 0 0 0 0,-1 0-1 0 0,1 1 1 0 0,0-1 0 0 0,-1 0 0 0 0,1 0 0 0 0,-1-1 0 0 0,1 1 0 0 0,-1 0 0 0 0,1 0 0 0 0,0 0-1 0 0,-1 0 1 0 0,1 0 0 0 0,-1-1 0 0 0,1 1 0 0 0,-1 0 0 0 0,1 0 0 0 0,-1-1 0 0 0,1 1 0 0 0,-1 0-1 0 0,1-1 1 0 0,-1 1 0 0 0,0-1 0 0 0,1 1 0 0 0,-1-1 0 0 0,1 1 0 0 0,-1-1 0 0 0,5-22 337 0 0,-6 23-341 0 0,1-1 0 0 0,0 1-1 0 0,-1-1 1 0 0,1 1 0 0 0,-1 0-1 0 0,0-1 1 0 0,1 1 0 0 0,-1 0-1 0 0,1-1 1 0 0,-1 1 0 0 0,1 0-1 0 0,-1 0 1 0 0,0 0 0 0 0,1 0-1 0 0,-1-1 1 0 0,0 1 0 0 0,1 0-1 0 0,-1 0 1 0 0,0 0 0 0 0,1 0-1 0 0,-1 1 1 0 0,1-1 0 0 0,-1 0-1 0 0,0 0 1 0 0,1 0 0 0 0,-1 0-1 0 0,1 1 1 0 0,-1-1 0 0 0,0 0-1 0 0,1 0 1 0 0,-1 1 0 0 0,1-1-1 0 0,-1 0 1 0 0,1 1 0 0 0,-1-1-1 0 0,1 1 1 0 0,-1-1 0 0 0,0 2-1 0 0,1-2-74 0 0,22-2 112 0 0,-20-3-196 0 0,-10 4-69 0 0,6 1 92 0 0,0 2 98 0 0,0-1 1 0 0,1 1 0 0 0,-1 0-1 0 0,1 0 1 0 0,0 0-1 0 0,-1 0 1 0 0,1 0 0 0 0,0 0-1 0 0,0 0 1 0 0,0 0 0 0 0,0 0-1 0 0,1 0 1 0 0,-1 1-1 0 0,0-1 1 0 0,1 0 0 0 0,0 1-1 0 0,0-1 1 0 0,-1 0-1 0 0,1 1 1 0 0,1 1 0 0 0,-1-4 29 0 0,0 1 0 0 0,1-1 1 0 0,-1 0-1 0 0,0 0 0 0 0,0 1 0 0 0,1-1 1 0 0,-1 0-1 0 0,0 0 0 0 0,1 0 0 0 0,-1 0 1 0 0,0 0-1 0 0,1 0 0 0 0,-1 0 1 0 0,0 0-1 0 0,1 0 0 0 0,-1 1 0 0 0,1-1 1 0 0,-1-1-1 0 0,0 1 0 0 0,1 0 1 0 0,-1 0-1 0 0,0 0 0 0 0,1 0 0 0 0,-1 0 1 0 0,0 0-1 0 0,1 0 0 0 0,-1 0 0 0 0,0 0 1 0 0,1-1-1 0 0,-1 1 0 0 0,0 0 1 0 0,0 0-1 0 0,1-1 0 0 0,-1 1 0 0 0,0 0 1 0 0,0 0-1 0 0,1-1 0 0 0,-1 1 0 0 0,0 0 1 0 0,0 0-1 0 0,1-1 0 0 0,-1 1 1 0 0,0 0-1 0 0,0-1 0 0 0,0 1 0 0 0,0 0 1 0 0,0-1-1 0 0,0 1 0 0 0,0 0 0 0 0,0-1 1 0 0,0 1-1 0 0,1 0 0 0 0,-1-1 1 0 0,-1 1-1 0 0,1-1 0 0 0,0 1 0 0 0,-5-23-605 0 0,1 6-6690 0 0</inkml:trace>
</inkml:ink>
</file>

<file path=ppt/ink/ink1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48.139"/>
    </inkml:context>
    <inkml:brush xml:id="br0">
      <inkml:brushProperty name="width" value="0.05" units="cm"/>
      <inkml:brushProperty name="height" value="0.05" units="cm"/>
      <inkml:brushProperty name="color" value="#E71224"/>
    </inkml:brush>
  </inkml:definitions>
  <inkml:trace contextRef="#ctx0" brushRef="#br0">1 40 2464 0 0,'1'12'10044'0'0,"3"9"-8946"0"0,-3-22-1105 0 0,0 0 0 0 0,0 1 0 0 0,-1-1 0 0 0,1 0 0 0 0,0 0 0 0 0,0 0 0 0 0,-1 0 0 0 0,1 1 0 0 0,-1-1 0 0 0,1 0 0 0 0,-1 0 0 0 0,1 0 0 0 0,-1 0 0 0 0,0-1 1 0 0,1 1-1 0 0,-1 0 0 0 0,0 0 0 0 0,0 0 0 0 0,0 0 0 0 0,0-2 0 0 0,-3-2 1592 0 0,-5 17-395 0 0,6 3-504 0 0,2-15-687 0 0,0 1 1 0 0,0-1-1 0 0,0 0 1 0 0,0 0-1 0 0,0 1 1 0 0,0-1-1 0 0,1 0 1 0 0,-1 0-1 0 0,0 0 1 0 0,0 0-1 0 0,0 1 1 0 0,0-1-1 0 0,1 0 1 0 0,-1 0-1 0 0,0 0 1 0 0,0 0-1 0 0,0 0 1 0 0,1 0-1 0 0,-1 1 1 0 0,0-1-1 0 0,0 0 1 0 0,1 0-1 0 0,-1 0 1 0 0,0 0-1 0 0,0 0 1 0 0,1 0-1 0 0,-1 0 1 0 0,0 0-1 0 0,0 0 1 0 0,1 0-1 0 0,-1 0 1 0 0,0 0 0 0 0,0 0-1 0 0,1 0 1 0 0,-1-1-1 0 0,0 1 1 0 0,0 0-1 0 0,0 0 1 0 0,1 0-1 0 0,-1 0 1 0 0,0 0-1 0 0,0 0 1 0 0,0-1-1 0 0,1 1 1 0 0,-1 0-1 0 0,0 0 1 0 0,0 0-1 0 0,0 0 1 0 0,0-1-1 0 0,0 1 1 0 0,1 0-1 0 0,-1 0 1 0 0,0-1-1 0 0,2-2 16 0 0,0-1 0 0 0,-1 1 0 0 0,1-1-1 0 0,-1 0 1 0 0,0 1 0 0 0,0-1 0 0 0,0 0 0 0 0,0 0 0 0 0,-1 0-1 0 0,0 0 1 0 0,0 1 0 0 0,0-1 0 0 0,0 0 0 0 0,-1-6-1 0 0,1-1 388 0 0,-2 11-326 0 0,1 1-1 0 0,0-1 0 0 0,0 1 0 0 0,0-1 1 0 0,0 1-1 0 0,0-1 0 0 0,0 1 0 0 0,0 0 1 0 0,0 0-1 0 0,0-1 0 0 0,1 1 1 0 0,-1 0-1 0 0,0 0 0 0 0,0 0 0 0 0,1 0 1 0 0,-1 0-1 0 0,0 0 0 0 0,1 0 0 0 0,-2 2 1 0 0,-2 19 447 0 0,6-23-1004 0 0,5-8 325 0 0,1-5-212 0 0,-8 13 160 0 0,-4 8 159 0 0,-7 16-582 0 0</inkml:trace>
</inkml:ink>
</file>

<file path=ppt/ink/ink1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49.565"/>
    </inkml:context>
    <inkml:brush xml:id="br0">
      <inkml:brushProperty name="width" value="0.05" units="cm"/>
      <inkml:brushProperty name="height" value="0.05" units="cm"/>
      <inkml:brushProperty name="color" value="#E71224"/>
    </inkml:brush>
  </inkml:definitions>
  <inkml:trace contextRef="#ctx0" brushRef="#br0">17 1 1656 0 0,'0'0'14356'0'0,"0"2"-12874"0"0,0 212 3577 0 0,1-213-5113 0 0,-1-1 1 0 0,0 1 0 0 0,0 0 0 0 0,0-1-1 0 0,0 1 1 0 0,0 0 0 0 0,0-1-1 0 0,-1 1 1 0 0,1 0 0 0 0,0-1 0 0 0,0 1-1 0 0,0 0 1 0 0,0-1 0 0 0,-1 1-1 0 0,1-1 1 0 0,0 1 0 0 0,-1-1 0 0 0,1 1-1 0 0,0 0 1 0 0,-1-1 0 0 0,1 1-1 0 0,-1-1 1 0 0,1 0 0 0 0,-1 1 0 0 0,0-1-337 0 0,0 0 0 0 0,1 0 0 0 0,-1 0 0 0 0,1 0 1 0 0,-1 0-1 0 0,1 0 0 0 0,-1 0 0 0 0,1-1 0 0 0,-1 1 1 0 0,1 0-1 0 0,0 0 0 0 0,-6-9-6626 0 0</inkml:trace>
</inkml:ink>
</file>

<file path=ppt/ink/ink1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50.918"/>
    </inkml:context>
    <inkml:brush xml:id="br0">
      <inkml:brushProperty name="width" value="0.05" units="cm"/>
      <inkml:brushProperty name="height" value="0.05" units="cm"/>
      <inkml:brushProperty name="color" value="#E71224"/>
    </inkml:brush>
  </inkml:definitions>
  <inkml:trace contextRef="#ctx0" brushRef="#br0">5 1 2772 0 0,'0'0'10839'0'0,"-4"42"-8527"0"0,17 98 731 0 0,-17 0-1496 0 0,6-81-962 0 0,0-36-872 0 0,-2-22-523 0 0,0-9-645 0 0,-2-17-1901 0 0,-1 9-3642 0 0,-1 6 390 0 0</inkml:trace>
</inkml:ink>
</file>

<file path=ppt/ink/ink1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52.317"/>
    </inkml:context>
    <inkml:brush xml:id="br0">
      <inkml:brushProperty name="width" value="0.05" units="cm"/>
      <inkml:brushProperty name="height" value="0.05" units="cm"/>
      <inkml:brushProperty name="color" value="#E71224"/>
    </inkml:brush>
  </inkml:definitions>
  <inkml:trace contextRef="#ctx0" brushRef="#br0">1 38 1632 0 0,'0'-1'18048'0'0,"1"-5"-16774"0"0,14 1-1102 0 0,0 1-1 0 0,0 0 1 0 0,1 2 0 0 0,0 0 0 0 0,25 0 0 0 0,39-6 216 0 0,-54 5-280 0 0,47 3 0 0 0,-45 0-236 0 0,49 0 148 0 0,-77 0-36 0 0,-1 15-8369 0 0</inkml:trace>
</inkml:ink>
</file>

<file path=ppt/ink/ink1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1:50:53.805"/>
    </inkml:context>
    <inkml:brush xml:id="br0">
      <inkml:brushProperty name="width" value="0.05" units="cm"/>
      <inkml:brushProperty name="height" value="0.05" units="cm"/>
      <inkml:brushProperty name="color" value="#E71224"/>
    </inkml:brush>
  </inkml:definitions>
  <inkml:trace contextRef="#ctx0" brushRef="#br0">0 55 1068 0 0,'2'-4'15807'0'0,"5"-12"-15086"0"0,32-10 1623 0 0,-37 25-2217 0 0,1 0 0 0 0,-1 0 0 0 0,1 0 1 0 0,-1 0-1 0 0,1 0 0 0 0,-1 0 1 0 0,1 1-1 0 0,-1-1 0 0 0,1 1 0 0 0,-1 0 1 0 0,1 0-1 0 0,0 0 0 0 0,-1 0 1 0 0,1 0-1 0 0,-1 1 0 0 0,5 0 0 0 0,-6-1-105 0 0,0 1-1 0 0,0-1 0 0 0,-1 1 1 0 0,1-1-1 0 0,0 1 0 0 0,0-1 0 0 0,0 1 1 0 0,0 0-1 0 0,-1-1 0 0 0,1 1 1 0 0,0 0-1 0 0,0 0 0 0 0,-1-1 0 0 0,1 1 1 0 0,-1 0-1 0 0,1 0 0 0 0,-1 0 1 0 0,1 0-1 0 0,-1 0 0 0 0,1 0 1 0 0,-1 0-1 0 0,0 0 0 0 0,0 0 0 0 0,0 0 1 0 0,1 0-1 0 0,-1 0 0 0 0,0 2 1 0 0,-8 31 312 0 0,0-6-190 0 0,-10 52 97 0 0,18-77-293 0 0,-1 1 0 0 0,0 0 0 0 0,1 0 0 0 0,-2 0 0 0 0,1 0 0 0 0,0-1 0 0 0,-1 1 0 0 0,0 0 0 0 0,1-1 0 0 0,-1 1 0 0 0,-1-1 0 0 0,-3 5 0 0 0,6-8 86 0 0,14-24-36 0 0,-13 22 20 0 0,1 1 0 0 0,-1-1 0 0 0,1 1 0 0 0,-1-1 0 0 0,1 1 1 0 0,0 0-1 0 0,0 0 0 0 0,-1 0 0 0 0,1 0 0 0 0,0 0 0 0 0,0 0 0 0 0,0 0 0 0 0,0 0 1 0 0,0 1-1 0 0,0-1 0 0 0,0 1 0 0 0,1 0 0 0 0,-1-1 0 0 0,4 1 0 0 0,42 9 485 0 0,-29-5-168 0 0,-19-4-335 0 0,1 0-1 0 0,-1 0 1 0 0,1 0 0 0 0,-1 0 0 0 0,0 0 0 0 0,1 1-1 0 0,-1-1 1 0 0,0 0 0 0 0,1 0 0 0 0,-1 0-1 0 0,1 0 1 0 0,-1 0 0 0 0,0 0 0 0 0,1 1 0 0 0,-1-1-1 0 0,0 0 1 0 0,0 0 0 0 0,1 1 0 0 0,-1-1-1 0 0,0 0 1 0 0,1 0 0 0 0,-1 1 0 0 0,0-1-1 0 0,0 0 1 0 0,0 1 0 0 0,1-1 0 0 0,-1 0 0 0 0,0 1-1 0 0,0-1 1 0 0,0 0 0 0 0,0 1 0 0 0,0-1-1 0 0,1 1 1 0 0</inkml:trace>
</inkml:ink>
</file>

<file path=ppt/ink/ink1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18.083"/>
    </inkml:context>
    <inkml:brush xml:id="br0">
      <inkml:brushProperty name="width" value="0.05" units="cm"/>
      <inkml:brushProperty name="height" value="0.05" units="cm"/>
      <inkml:brushProperty name="color" value="#004F8B"/>
    </inkml:brush>
  </inkml:definitions>
  <inkml:trace contextRef="#ctx0" brushRef="#br0">60 369 6961 0 0,'0'-2'1897'0'0,"0"-7"4519"0"0,5 25-5006 0 0,2 27-281 0 0,-2 1-1 0 0,-1-1 1 0 0,-5 80-1 0 0,-1-42-675 0 0,-12 94 1087 0 0,3-404-3871 0 0,7 177 1729 0 0,-17-109-1601 0 0,11 106 1688 0 0,-5-105-1 0 0,14 119 490 0 0,0 26 45 0 0,0 0 0 0 0,1 0 0 0 0,1 0 1 0 0,0 0-1 0 0,1 0 0 0 0,0 0 0 0 0,9-26 0 0 0,-9 31-186 0 0,-5 11-1058 0 0,3 0 1205 0 0,0-1-1 0 0,0 1 1 0 0,0-1-1 0 0,0 1 1 0 0,0-1 0 0 0,-1 1-1 0 0,1-1 1 0 0,0 1 0 0 0,0-1-1 0 0,1 1 1 0 0,-1 0 0 0 0,0-1-1 0 0,0 1 1 0 0,0-1 0 0 0,0 1-1 0 0,0-1 1 0 0,0 1 0 0 0,1-1-1 0 0,-1 0 1 0 0,0 1-1 0 0,0-1 1 0 0,1 1 0 0 0,-1-1-1 0 0,0 1 1 0 0,1-1 0 0 0,-1 0-1 0 0,1 1 1 0 0,-1-1 0 0 0,0 0-1 0 0,1 1 1 0 0,-1-1 0 0 0,1 0-1 0 0,-1 0 1 0 0,1 1-1 0 0,-1-1 1 0 0,1 0 0 0 0,-1 0-1 0 0,1 0 1 0 0,0 1 0 0 0,0 0 31 0 0,0 0 14 0 0,0 0 0 0 0,1-1 0 0 0,-1 1 0 0 0,0 0 0 0 0,1 0 0 0 0,-1-1 0 0 0,0 1 0 0 0,1-1 0 0 0,-1 0 0 0 0,1 1 0 0 0,-1-1 0 0 0,1 0 0 0 0,-1 0 0 0 0,1 0 0 0 0,-1 0 0 0 0,1 0 0 0 0,2 0 0 0 0,38-1 647 0 0,-36 1-575 0 0,300-6 748 0 0,-305 6-833 0 0,-1 0 1 0 0,1 0-1 0 0,0 0 1 0 0,-1 0 0 0 0,1 0-1 0 0,0 0 1 0 0,-1 0 0 0 0,1 0-1 0 0,0 0 1 0 0,-1-1 0 0 0,1 1-1 0 0,-1 0 1 0 0,1 0-1 0 0,0-1 1 0 0,-1 1 0 0 0,1-1-1 0 0,-1 1 1 0 0,1 0 0 0 0,-1-1-1 0 0,1 1 1 0 0,-1-1 0 0 0,0 1-1 0 0,1-1 1 0 0,-1 1 0 0 0,1-1-1 0 0,-1 1 1 0 0,0-1-1 0 0,0 1 1 0 0,1-1 0 0 0,-1 0-1 0 0,0 1 1 0 0,0-2 0 0 0,1-22-2233 0 0,-2 12-5200 0 0</inkml:trace>
</inkml:ink>
</file>

<file path=ppt/ink/ink1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18.785"/>
    </inkml:context>
    <inkml:brush xml:id="br0">
      <inkml:brushProperty name="width" value="0.05" units="cm"/>
      <inkml:brushProperty name="height" value="0.05" units="cm"/>
      <inkml:brushProperty name="color" value="#004F8B"/>
    </inkml:brush>
  </inkml:definitions>
  <inkml:trace contextRef="#ctx0" brushRef="#br0">0 50 3488 0 0,'0'0'3929'0'0,"15"1"1466"0"0,4 0-3989 0 0,1-1-968 0 0,0-1 0 0 0,25-4 0 0 0,-39 4-672 0 0,0 0 0 0 0,0-1 0 0 0,0 0 1 0 0,-1 1-1 0 0,1-2 0 0 0,-1 1 0 0 0,1-1 1 0 0,-1 0-1 0 0,0 0 0 0 0,0 0 0 0 0,9-8 1 0 0,-7 7-1500 0 0,3-2-4718 0 0</inkml:trace>
</inkml:ink>
</file>

<file path=ppt/ink/ink1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19.562"/>
    </inkml:context>
    <inkml:brush xml:id="br0">
      <inkml:brushProperty name="width" value="0.05" units="cm"/>
      <inkml:brushProperty name="height" value="0.05" units="cm"/>
      <inkml:brushProperty name="color" value="#004F8B"/>
    </inkml:brush>
  </inkml:definitions>
  <inkml:trace contextRef="#ctx0" brushRef="#br0">1 220 2480 0 0,'4'3'9232'0'0,"0"8"-5386"0"0,5 33-4083 0 0,-8-38 1285 0 0,8 67 175 0 0,-8-67-1200 0 0,3 7-33 0 0,-4-13 20 0 0,1 0 1 0 0,-1 0 0 0 0,0 0-1 0 0,0 0 1 0 0,1 1 0 0 0,-1-1-1 0 0,0 0 1 0 0,1 0 0 0 0,-1 0-1 0 0,0 0 1 0 0,0 0 0 0 0,1 0 0 0 0,-1 0-1 0 0,0 0 1 0 0,0 0 0 0 0,1 0-1 0 0,-1-1 1 0 0,0 1 0 0 0,0 0-1 0 0,1 0 1 0 0,-1 0 0 0 0,0 0-1 0 0,0 0 1 0 0,1 0 0 0 0,-1 0-1 0 0,0-1 1 0 0,0 1 0 0 0,0 0 0 0 0,1 0-1 0 0,-1 0 1 0 0,0-1 0 0 0,0 1-1 0 0,0 0 1 0 0,0 0 0 0 0,0 0-1 0 0,1-1 1 0 0,-1 1 0 0 0,0 0-1 0 0,0 0 1 0 0,0-1 0 0 0,0 1-1 0 0,0 0 1 0 0,0 0 0 0 0,0-1-1 0 0,0 1 1 0 0,0 0 0 0 0,0 0 0 0 0,0-1-1 0 0,0 1 1 0 0,0 0 0 0 0,0-1-1 0 0,4-12 114 0 0,-1-1 0 0 0,0 1 0 0 0,-1-1-1 0 0,0 1 1 0 0,-1-1 0 0 0,-1 0-1 0 0,0 0 1 0 0,-1 1 0 0 0,0-1 0 0 0,-5-17-1 0 0,0-44-382 0 0,6 62 26 0 0,0 0 0 0 0,1 0 0 0 0,1 1 0 0 0,3-17 0 0 0,-4 27 217 0 0,-1 0 0 0 0,1-1 0 0 0,-1 1 0 0 0,1 0 0 0 0,0 0 0 0 0,0 0 0 0 0,0-1 0 0 0,0 1 0 0 0,0 0 0 0 0,1 0 0 0 0,-1 0 0 0 0,1 1 1 0 0,-1-1-1 0 0,1 0 0 0 0,-1 1 0 0 0,1-1 0 0 0,0 1 0 0 0,0-1 0 0 0,0 1 0 0 0,0 0 0 0 0,0 0 0 0 0,0 0 0 0 0,0 0 0 0 0,1 0 0 0 0,-1 0 0 0 0,0 0 0 0 0,0 1 0 0 0,1-1 0 0 0,3 1 0 0 0,-4 0 20 0 0,0 1 0 0 0,0-1 0 0 0,0 1 0 0 0,0 0 0 0 0,0 0-1 0 0,0 0 1 0 0,0 0 0 0 0,-1 0 0 0 0,1 1 0 0 0,0-1 0 0 0,-1 0 0 0 0,1 1-1 0 0,-1-1 1 0 0,1 1 0 0 0,-1-1 0 0 0,0 1 0 0 0,0 0 0 0 0,0 0 0 0 0,2 2-1 0 0,7 18-1942 0 0,-6-6-6602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11.632"/>
    </inkml:context>
    <inkml:brush xml:id="br0">
      <inkml:brushProperty name="width" value="0.05" units="cm"/>
      <inkml:brushProperty name="height" value="0.05" units="cm"/>
      <inkml:brushProperty name="color" value="#F6630D"/>
    </inkml:brush>
  </inkml:definitions>
  <inkml:trace contextRef="#ctx0" brushRef="#br0">0 47 756 0 0,'2'-15'16579'0'0,"1"41"-16843"0"0,0-2 1045 0 0,49 177 832 0 0,-39-171-1534 0 0,-11-28-66 0 0,0 1 0 0 0,-1 0 0 0 0,1 0 0 0 0,-1 0 0 0 0,0 0 0 0 0,0 0 0 0 0,0 0 0 0 0,0 0 0 0 0,0 7 0 0 0,-1-10-13 0 0,0 1 0 0 0,0-1 1 0 0,0 1-1 0 0,0-1 0 0 0,1 1 1 0 0,-1-1-1 0 0,0 1 0 0 0,0-1 0 0 0,0 1 1 0 0,0-1-1 0 0,0 1 0 0 0,1-1 1 0 0,-1 1-1 0 0,0-1 0 0 0,1 1 0 0 0,-1-1 1 0 0,0 0-1 0 0,0 1 0 0 0,1-1 1 0 0,-1 1-1 0 0,1-1 0 0 0,-1 0 0 0 0,0 1 1 0 0,1-1-1 0 0,-1 0 0 0 0,1 0 1 0 0,-1 1-1 0 0,1-1 0 0 0,-1 0 0 0 0,1 0 1 0 0,-1 0-1 0 0,1 0 0 0 0,22-1 24 0 0,-19 0-23 0 0,0-1 1 0 0,0 1-1 0 0,-1-1 0 0 0,1 1 0 0 0,0-1 0 0 0,-1 0 0 0 0,1 0 0 0 0,-1-1 0 0 0,4-2 0 0 0,-3-2-41 0 0,1 1-1 0 0,-1-1 1 0 0,-1 0-1 0 0,0-1 1 0 0,0 1-1 0 0,0 0 1 0 0,-1-1-1 0 0,0 0 0 0 0,0 1 1 0 0,0-11-1 0 0,2-84-1266 0 0,-5 68 1151 0 0,1 34 90 0 0,23 33 1043 0 0,-5 80 277 0 0,-17-108-1246 0 0,0 1-1 0 0,0-1 0 0 0,0 1 0 0 0,1-1 0 0 0,-1 0 0 0 0,5 7 0 0 0,-6-10-2 0 0,1 0 0 0 0,-1-1 0 0 0,1 1 0 0 0,0 0 0 0 0,0 0 0 0 0,0-1 1 0 0,0 1-1 0 0,0-1 0 0 0,1 1 0 0 0,-1-1 0 0 0,0 1 0 0 0,1-1 0 0 0,-1 0 0 0 0,1 0 0 0 0,-1 0 1 0 0,1 1-1 0 0,-1-2 0 0 0,1 1 0 0 0,0 0 0 0 0,3 1 0 0 0,-4-3-2 0 0,1-1 0 0 0,0 1 0 0 0,0-1 0 0 0,-1 0 0 0 0,1 0 0 0 0,-1 1-1 0 0,1-1 1 0 0,-1 0 0 0 0,0 0 0 0 0,0 0 0 0 0,0-1 0 0 0,0 1 0 0 0,0 0 0 0 0,1-4-1 0 0,13-35-113 0 0,8-21 92 0 0,-19 44-118 0 0,-1 0 0 0 0,-1 0 1 0 0,0 0-1 0 0,-1-1 0 0 0,-4-36 1 0 0,2 4-140 0 0,5 54-1892 0 0,0 5-1418 0 0</inkml:trace>
</inkml:ink>
</file>

<file path=ppt/ink/ink1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20.059"/>
    </inkml:context>
    <inkml:brush xml:id="br0">
      <inkml:brushProperty name="width" value="0.05" units="cm"/>
      <inkml:brushProperty name="height" value="0.05" units="cm"/>
      <inkml:brushProperty name="color" value="#004F8B"/>
    </inkml:brush>
  </inkml:definitions>
  <inkml:trace contextRef="#ctx0" brushRef="#br0">56 56 10605 0 0,'0'11'926'0'0,"-1"0"1"0"0,-1 0 0 0 0,0-1-1 0 0,-7 21 1 0 0,6-21-229 0 0,0 1 1 0 0,0 0 0 0 0,1 0-1 0 0,-1 22 1 0 0,3-30-690 0 0,0 1 1 0 0,0-1-1 0 0,0 1 0 0 0,0-1 1 0 0,0 1-1 0 0,1-1 0 0 0,0 0 1 0 0,0 1-1 0 0,0-1 0 0 0,0 0 1 0 0,0 1-1 0 0,0-1 0 0 0,1 0 1 0 0,0 0-1 0 0,3 5 1 0 0,-4-8-19 0 0,0 1 0 0 0,-1 0 0 0 0,1-1 0 0 0,0 1 1 0 0,0-1-1 0 0,0 1 0 0 0,0-1 0 0 0,0 0 1 0 0,0 1-1 0 0,0-1 0 0 0,0 0 0 0 0,0 0 1 0 0,0 0-1 0 0,0 1 0 0 0,0-1 0 0 0,1 0 0 0 0,-1-1 1 0 0,0 1-1 0 0,0 0 0 0 0,1 0 0 0 0,1-1-23 0 0,1-1 0 0 0,-1 1 0 0 0,1 0 0 0 0,-1-1 0 0 0,1 0 0 0 0,-1 0 0 0 0,0 0 0 0 0,3-3 0 0 0,7-5-212 0 0,0 0 0 0 0,-1-1 0 0 0,-1 0 0 0 0,0-1 0 0 0,19-27 0 0 0,-28 36 209 0 0,1-1-1 0 0,-1 0 1 0 0,0 0 0 0 0,0 0-1 0 0,0 0 1 0 0,0-1-1 0 0,-1 1 1 0 0,0 0-1 0 0,1-1 1 0 0,-2 1 0 0 0,1-1-1 0 0,-1 1 1 0 0,1-1-1 0 0,-1 1 1 0 0,0-1 0 0 0,-1 1-1 0 0,1-1 1 0 0,-1 1-1 0 0,0-1 1 0 0,0 1 0 0 0,0-1-1 0 0,-1 1 1 0 0,0 0-1 0 0,1 0 1 0 0,-1 0 0 0 0,-5-7-1 0 0,5 8 78 0 0,-1 0 1 0 0,1 0-1 0 0,-1 1 0 0 0,0-1 1 0 0,0 1-1 0 0,0-1 0 0 0,0 1 1 0 0,0 0-1 0 0,-1 0 0 0 0,1 0 0 0 0,-1 1 1 0 0,1-1-1 0 0,-1 1 0 0 0,0 0 1 0 0,1 0-1 0 0,-1 0 0 0 0,0 0 1 0 0,0 1-1 0 0,0 0 0 0 0,1-1 0 0 0,-1 1 1 0 0,0 1-1 0 0,0-1 0 0 0,0 1 1 0 0,0-1-1 0 0,1 1 0 0 0,-1 0 1 0 0,-4 2-1 0 0,3-2-40 0 0,-1 2 1 0 0,0-1 0 0 0,1 0-1 0 0,0 1 1 0 0,-1 0 0 0 0,1 1-1 0 0,1-1 1 0 0,-1 1 0 0 0,0 0-1 0 0,1 0 1 0 0,-1 0-1 0 0,1 1 1 0 0,1-1 0 0 0,-1 1-1 0 0,0 0 1 0 0,1 0 0 0 0,-4 9-1 0 0,9 3-3026 0 0,4-10-3707 0 0</inkml:trace>
</inkml:ink>
</file>

<file path=ppt/ink/ink1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21.101"/>
    </inkml:context>
    <inkml:brush xml:id="br0">
      <inkml:brushProperty name="width" value="0.05" units="cm"/>
      <inkml:brushProperty name="height" value="0.05" units="cm"/>
      <inkml:brushProperty name="color" value="#004F8B"/>
    </inkml:brush>
  </inkml:definitions>
  <inkml:trace contextRef="#ctx0" brushRef="#br0">7 155 6065 0 0,'0'0'1491'0'0,"-1"9"3494"0"0,-3 24-796 0 0,2-44-2193 0 0,6-15-2124 0 0,-1 7 159 0 0,11-26 374 0 0,-11 32 205 0 0,3 14-242 0 0,14 25-212 0 0,0-1-572 0 0,-20-24 421 0 0,1 0 0 0 0,0-1 0 0 0,0 1 0 0 0,-1-1 1 0 0,1 1-1 0 0,0-1 0 0 0,0 1 0 0 0,0-1 0 0 0,0 0 0 0 0,0 1 1 0 0,0-1-1 0 0,0 0 0 0 0,0 0 0 0 0,0 1 0 0 0,0-1 0 0 0,0 0 0 0 0,0 0 1 0 0,0 0-1 0 0,0 0 0 0 0,0-1 0 0 0,0 1 0 0 0,0 0 0 0 0,0 0 1 0 0,0-1-1 0 0,0 1 0 0 0,0 0 0 0 0,0-1 0 0 0,0 1 0 0 0,-1-1 1 0 0,1 1-1 0 0,0-1 0 0 0,0 1 0 0 0,0-1 0 0 0,-1 0 0 0 0,1 1 0 0 0,0-1 1 0 0,-1 0-1 0 0,2-1 0 0 0,16-44-8 0 0,-16 40-42 0 0,0 0-1 0 0,-1 1 0 0 0,2-1 1 0 0,-1 0-1 0 0,1 1 0 0 0,5-9 0 0 0,-5 10-24 0 0,0 0 0 0 0,1 1 0 0 0,-1-1-1 0 0,1 1 1 0 0,0 0 0 0 0,0 0 0 0 0,0 0-1 0 0,6-3 1 0 0,-7 5 83 0 0,-1 1 0 0 0,0-1 0 0 0,1 1-1 0 0,-1-1 1 0 0,1 1 0 0 0,-1 0 0 0 0,1 0 0 0 0,-1 0 0 0 0,0 0 0 0 0,1 0 0 0 0,-1 1 0 0 0,1-1-1 0 0,-1 1 1 0 0,0-1 0 0 0,1 1 0 0 0,-1 0 0 0 0,0 0 0 0 0,0 0 0 0 0,1 0 0 0 0,2 3-1 0 0,10 6 430 0 0,0 1 1 0 0,-1 0-1 0 0,0 2 0 0 0,-1-1 0 0 0,0 2 0 0 0,15 20 0 0 0,-28-34-475 0 0,0 0 1 0 0,0 0-1 0 0,0 0 1 0 0,0 0-1 0 0,1 0 1 0 0,-1 0-1 0 0,0 0 1 0 0,0 0-1 0 0,0 0 1 0 0,0 1 0 0 0,0-1-1 0 0,0 0 1 0 0,0 0-1 0 0,0 0 1 0 0,0 0-1 0 0,1 0 1 0 0,-1 0-1 0 0,0 0 1 0 0,0 0-1 0 0,0 0 1 0 0,0 0-1 0 0,0 0 1 0 0,0 0-1 0 0,1 0 1 0 0,-1 0 0 0 0,0 0-1 0 0,0 0 1 0 0,0 0-1 0 0,0 0 1 0 0,0 0-1 0 0,0 0 1 0 0,0 0-1 0 0,1 0 1 0 0,-1 0-1 0 0,0 0 1 0 0,0 0-1 0 0,0 0 1 0 0,0-1-1 0 0,0 1 1 0 0,0 0-1 0 0,0 0 1 0 0,0 0 0 0 0,1 0-1 0 0,-1 0 1 0 0,0 0-1 0 0,0 0 1 0 0,0 0-1 0 0,0 0 1 0 0,0-1-1 0 0,0 1 1 0 0,0 0-1 0 0,0 0 1 0 0,0 0-1 0 0,0 0 1 0 0,0 0-1 0 0,0 0 1 0 0,0 0-1 0 0,0-1 1 0 0,0 1 0 0 0,0 0-1 0 0,0 0 1 0 0,3-15-1837 0 0,-1-17-7014 0 0,-2 25 3205 0 0</inkml:trace>
</inkml:ink>
</file>

<file path=ppt/ink/ink1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22.602"/>
    </inkml:context>
    <inkml:brush xml:id="br0">
      <inkml:brushProperty name="width" value="0.05" units="cm"/>
      <inkml:brushProperty name="height" value="0.05" units="cm"/>
      <inkml:brushProperty name="color" value="#004F8B"/>
    </inkml:brush>
  </inkml:definitions>
  <inkml:trace contextRef="#ctx0" brushRef="#br0">0 132 556 0 0,'19'-52'5887'0'0,"-8"16"-1704"0"0,-9 31-3694 0 0,0 1-1 0 0,0-1 1 0 0,-1 0-1 0 0,1 0 0 0 0,-1 0 1 0 0,1-9-1 0 0,0 241 6963 0 0,1 61-6685 0 0,-1-240-1538 0 0,-1-44-843 0 0,1-35-8897 0 0,-2 17 5087 0 0,0-8 2547 0 0</inkml:trace>
</inkml:ink>
</file>

<file path=ppt/ink/ink1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22.956"/>
    </inkml:context>
    <inkml:brush xml:id="br0">
      <inkml:brushProperty name="width" value="0.05" units="cm"/>
      <inkml:brushProperty name="height" value="0.05" units="cm"/>
      <inkml:brushProperty name="color" value="#004F8B"/>
    </inkml:brush>
  </inkml:definitions>
  <inkml:trace contextRef="#ctx0" brushRef="#br0">29 49 2492 0 0,'-12'3'9746'0'0,"-5"1"-4824"0"0,18-4-4557 0 0,75-23 413 0 0,-54 14-807 0 0,0 2 1 0 0,33-6 0 0 0,-47 11-731 0 0,1 2 0 0 0,-1-1-1 0 0,0 1 1 0 0,0 0 0 0 0,0 1 0 0 0,11 2 0 0 0,-16-2-324 0 0</inkml:trace>
</inkml:ink>
</file>

<file path=ppt/ink/ink1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23.629"/>
    </inkml:context>
    <inkml:brush xml:id="br0">
      <inkml:brushProperty name="width" value="0.05" units="cm"/>
      <inkml:brushProperty name="height" value="0.05" units="cm"/>
      <inkml:brushProperty name="color" value="#004F8B"/>
    </inkml:brush>
  </inkml:definitions>
  <inkml:trace contextRef="#ctx0" brushRef="#br0">1 1 9157 0 0,'1'21'8118'0'0,"3"7"-5251"0"0,5 55-1699 0 0,-22 212 1696 0 0,12-285-2845 0 0,0 0-1 0 0,1 0 1 0 0,0 0 0 0 0,1 0 0 0 0,0-1 0 0 0,1 1 0 0 0,0 0 0 0 0,1-1 0 0 0,-1 1 0 0 0,6 9 0 0 0,-8-19-36 0 0,0 0 0 0 0,0 0 0 0 0,0 0 0 0 0,0 0 0 0 0,0 1 0 0 0,0-1 0 0 0,0 0 0 0 0,0 0 0 0 0,0 0 0 0 0,1 0 0 0 0,-1 0 0 0 0,0 0 0 0 0,0 1 0 0 0,0-1 0 0 0,0 0 0 0 0,0 0 0 0 0,0 0 0 0 0,1 0 0 0 0,-1 0 0 0 0,0 0 0 0 0,0 0 0 0 0,0 0 0 0 0,0 0 0 0 0,0 0 0 0 0,1 0 0 0 0,-1 1 0 0 0,0-1 0 0 0,0 0 0 0 0,0 0 0 0 0,0 0 0 0 0,1 0 0 0 0,-1 0 0 0 0,0 0 0 0 0,0 0 0 0 0,0-1 0 0 0,0 1 0 0 0,1 0 0 0 0,-1 0 0 0 0,0 0 0 0 0,0 0 0 0 0,0 0 0 0 0,0 0 0 0 0,1 0 0 0 0,-1 0 0 0 0,0 0 0 0 0,0 0 0 0 0,0 0 0 0 0,0-1-1 0 0,10-11-705 0 0,11-31-390 0 0,-6 12 478 0 0,0 9 420 0 0,-9 12 259 0 0,1 1-1 0 0,0-1 1 0 0,1 1-1 0 0,9-8 0 0 0,-16 16-6 0 0,0 1-1 0 0,-1-1 1 0 0,1 1 0 0 0,0 0-1 0 0,0-1 1 0 0,-1 1-1 0 0,1 0 1 0 0,0 0 0 0 0,0 0-1 0 0,0-1 1 0 0,0 1-1 0 0,0 0 1 0 0,-1 0 0 0 0,1 0-1 0 0,0 0 1 0 0,0 0-1 0 0,0 1 1 0 0,0-1-1 0 0,-1 0 1 0 0,1 0 0 0 0,0 0-1 0 0,0 1 1 0 0,0-1-1 0 0,-1 1 1 0 0,1-1 0 0 0,1 1-1 0 0,26 22 569 0 0,16 32-232 0 0,-35-44-489 0 0,0-1 1 0 0,1 0 0 0 0,14 10-1 0 0,-21-17-90 0 0</inkml:trace>
</inkml:ink>
</file>

<file path=ppt/ink/ink1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24.497"/>
    </inkml:context>
    <inkml:brush xml:id="br0">
      <inkml:brushProperty name="width" value="0.05" units="cm"/>
      <inkml:brushProperty name="height" value="0.05" units="cm"/>
      <inkml:brushProperty name="color" value="#004F8B"/>
    </inkml:brush>
  </inkml:definitions>
  <inkml:trace contextRef="#ctx0" brushRef="#br0">19 121 7161 0 0,'3'3'7875'0'0,"3"6"-4081"0"0,13 18-1723 0 0,-18-25-2059 0 0,0-1 0 0 0,0 0-1 0 0,0 1 1 0 0,0-1 0 0 0,1 0-1 0 0,-1 1 1 0 0,0-1 0 0 0,1 0-1 0 0,-1 0 1 0 0,1 0 0 0 0,-1 0-1 0 0,1-1 1 0 0,-1 1 0 0 0,1 0-1 0 0,-1 0 1 0 0,1-1 0 0 0,0 1-1 0 0,0-1 1 0 0,-1 0 0 0 0,1 1-1 0 0,0-1 1 0 0,0 0 0 0 0,-1 0-1 0 0,1 0 1 0 0,0 0 0 0 0,0-1-1 0 0,-1 1 1 0 0,3-1 0 0 0,0-2-120 0 0,1 0 0 0 0,-1 0 0 0 0,0 0 0 0 0,0-1 1 0 0,-1 0-1 0 0,1 1 0 0 0,-1-2 0 0 0,4-5 0 0 0,10-2 74 0 0,-16 12 3 0 0,0 0 0 0 0,0-1 1 0 0,0 1-1 0 0,-1-1 0 0 0,1 1 1 0 0,0-1-1 0 0,0 1 1 0 0,0-1-1 0 0,-1 1 0 0 0,1-1 1 0 0,0 0-1 0 0,0 1 0 0 0,-1-1 1 0 0,1 0-1 0 0,-1 0 1 0 0,1 1-1 0 0,-1-1 0 0 0,1 0 1 0 0,-1 0-1 0 0,1 0 1 0 0,-1 0-1 0 0,0 0 0 0 0,1 0 1 0 0,-1 0-1 0 0,0-1 0 0 0,0-10-311 0 0,1 2 8 0 0,-1 1-1 0 0,0 0 1 0 0,-1-1-1 0 0,0 1 1 0 0,-4-18-1 0 0,4 26 310 0 0,1-1-1 0 0,-1 1 0 0 0,1 0 1 0 0,-1 0-1 0 0,0-1 0 0 0,0 1 1 0 0,1 0-1 0 0,-1 0 0 0 0,0 0 1 0 0,0-1-1 0 0,0 1 0 0 0,0 0 0 0 0,0 1 1 0 0,-1-1-1 0 0,1 0 0 0 0,0 0 1 0 0,0 0-1 0 0,-3-1 0 0 0,2 2 53 0 0,0 0-1 0 0,-1 0 0 0 0,1-1 0 0 0,0 1 0 0 0,0 0 0 0 0,-1 1 1 0 0,1-1-1 0 0,0 0 0 0 0,0 1 0 0 0,0-1 0 0 0,0 1 0 0 0,-1 0 1 0 0,1-1-1 0 0,0 1 0 0 0,0 0 0 0 0,-2 2 0 0 0,-3 1 204 0 0,1 0-1 0 0,0 1 1 0 0,0 0-1 0 0,0 0 1 0 0,1 0-1 0 0,-1 0 0 0 0,1 1 1 0 0,1 0-1 0 0,-1 0 1 0 0,1 0-1 0 0,0 1 1 0 0,0-1-1 0 0,1 1 1 0 0,0 0-1 0 0,0 0 1 0 0,-3 14-1 0 0,1 1 145 0 0,1 1 0 0 0,1 0 0 0 0,0-1 0 0 0,2 30 0 0 0,1-50-387 0 0,0-1-1 0 0,0 1 0 0 0,0 0 0 0 0,0-1 0 0 0,1 1 0 0 0,-1-1 0 0 0,0 1 0 0 0,1-1 0 0 0,-1 1 0 0 0,1-1 0 0 0,-1 1 0 0 0,1-1 1 0 0,0 0-1 0 0,0 1 0 0 0,-1-1 0 0 0,1 0 0 0 0,0 0 0 0 0,0 1 0 0 0,0-1 0 0 0,1 0 0 0 0,-1 0 0 0 0,0 0 0 0 0,0 0 1 0 0,0 0-1 0 0,1-1 0 0 0,-1 1 0 0 0,1 0 0 0 0,-1 0 0 0 0,0-1 0 0 0,1 1 0 0 0,-1-1 0 0 0,1 0 0 0 0,-1 1 0 0 0,1-1 1 0 0,-1 0-1 0 0,1 0 0 0 0,0 0 0 0 0,1 0 0 0 0,9 0-300 0 0,0-1 0 0 0,0-1 0 0 0,-1 1 1 0 0,17-6-1 0 0,9 0 115 0 0,-10 3-20 0 0,-19 3-86 0 0,0 0-1 0 0,0 0 1 0 0,0 1 0 0 0,-1 0 0 0 0,15 1-1 0 0,-17 4-1539 0 0</inkml:trace>
</inkml:ink>
</file>

<file path=ppt/ink/ink1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26.277"/>
    </inkml:context>
    <inkml:brush xml:id="br0">
      <inkml:brushProperty name="width" value="0.05" units="cm"/>
      <inkml:brushProperty name="height" value="0.05" units="cm"/>
      <inkml:brushProperty name="color" value="#004F8B"/>
    </inkml:brush>
  </inkml:definitions>
  <inkml:trace contextRef="#ctx0" brushRef="#br0">1 5 688 0 0,'4'-4'15726'0'0,"6"132"-13115"0"0,-1 199 365 0 0,5-218-2479 0 0,28-181-2894 0 0,1-39 2299 0 0,-42 109 102 0 0,0 1-1 0 0,0-1 0 0 0,0 0 1 0 0,0 1-1 0 0,0-1 0 0 0,0 1 1 0 0,0 0-1 0 0,1-1 1 0 0,-1 1-1 0 0,0 0 0 0 0,1 0 1 0 0,-1 0-1 0 0,1 0 0 0 0,-1 0 1 0 0,1 0-1 0 0,0 0 1 0 0,-1 0-1 0 0,1 1 0 0 0,0-1 1 0 0,0 1-1 0 0,0-1 0 0 0,-1 1 1 0 0,1 0-1 0 0,0-1 1 0 0,0 1-1 0 0,0 0 0 0 0,0 0 1 0 0,-1 1-1 0 0,1-1 0 0 0,0 0 1 0 0,3 1-1 0 0,-2 0 28 0 0,1 0 1 0 0,0 1-1 0 0,-1-1 0 0 0,1 1 0 0 0,-1 0 0 0 0,1-1 1 0 0,-1 2-1 0 0,0-1 0 0 0,0 0 0 0 0,0 0 0 0 0,0 1 1 0 0,0 0-1 0 0,-1 0 0 0 0,3 3 0 0 0,27 55 852 0 0,-29-52-794 0 0,1 0-1 0 0,-1-1 1 0 0,2 0-1 0 0,-1 1 1 0 0,1-2-1 0 0,1 1 1 0 0,-1 0 0 0 0,1-1-1 0 0,0 0 1 0 0,1-1-1 0 0,10 10 1 0 0,-16-16-128 0 0,-1 1 1 0 0,1-1 0 0 0,-1 1-1 0 0,1-1 1 0 0,-1 0-1 0 0,1 1 1 0 0,0-1 0 0 0,-1 1-1 0 0,1-1 1 0 0,0 0 0 0 0,-1 0-1 0 0,1 1 1 0 0,0-1-1 0 0,-1 0 1 0 0,1 0 0 0 0,0 0-1 0 0,-1 0 1 0 0,1 0 0 0 0,0 1-1 0 0,-1-2 1 0 0,1 1-1 0 0,0 0 1 0 0,0 0 0 0 0,-1 0-1 0 0,1 0 1 0 0,0 0-1 0 0,-1 0 1 0 0,1-1 0 0 0,0 1-1 0 0,-1 0 1 0 0,1-1 0 0 0,-1 1-1 0 0,1 0 1 0 0,0-1-1 0 0,0-1-179 0 0,0 1-1 0 0,-1-1 0 0 0,1 0 0 0 0,-1 0 0 0 0,1 1 0 0 0,-1-1 0 0 0,0 0 1 0 0,1 1-1 0 0,-1-1 0 0 0,0 0 0 0 0,0 0 0 0 0,0 1 0 0 0,-1-3 0 0 0,-5-30-5667 0 0,-1 13-3925 0 0,3 10 8103 0 0</inkml:trace>
</inkml:ink>
</file>

<file path=ppt/ink/ink1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26.914"/>
    </inkml:context>
    <inkml:brush xml:id="br0">
      <inkml:brushProperty name="width" value="0.05" units="cm"/>
      <inkml:brushProperty name="height" value="0.05" units="cm"/>
      <inkml:brushProperty name="color" value="#004F8B"/>
    </inkml:brush>
  </inkml:definitions>
  <inkml:trace contextRef="#ctx0" brushRef="#br0">1 15 7925 0 0,'7'1'5854'0'0,"9"6"-2921"0"0,6 31 716 0 0,10 15-2614 0 0,-31-51-1026 0 0,1-1 0 0 0,-1 1 0 0 0,0-1 0 0 0,1 1 0 0 0,-1-1 1 0 0,1 0-1 0 0,-1 0 0 0 0,1 0 0 0 0,-1 0 0 0 0,1 0 0 0 0,0 0 1 0 0,-1 0-1 0 0,1-1 0 0 0,0 1 0 0 0,0-1 0 0 0,0 1 0 0 0,-1-1 1 0 0,1 1-1 0 0,0-1 0 0 0,0 0 0 0 0,0 0 0 0 0,0 0 0 0 0,0 0 1 0 0,0 0-1 0 0,3-1 0 0 0,-3-1-67 0 0,1 1 1 0 0,-1 0-1 0 0,1-1 0 0 0,-1 1 1 0 0,0-1-1 0 0,0 0 0 0 0,1 0 1 0 0,-1 1-1 0 0,-1-2 0 0 0,1 1 1 0 0,0 0-1 0 0,0 0 0 0 0,-1 0 1 0 0,2-4-1 0 0,21-41-699 0 0,-12 22 217 0 0,-3 4 198 0 0,-5 14 557 0 0,-3 27 535 0 0,-20 384 3571 0 0,19-387-4246 0 0,-1 1-1 0 0,-1-1 0 0 0,0 1 1 0 0,-8 23-1 0 0,10-40-109 0 0,0 0-1 0 0,0-1 1 0 0,0 1-1 0 0,0-1 1 0 0,0 1-1 0 0,0-1 1 0 0,0 1 0 0 0,0-1-1 0 0,0 1 1 0 0,-1 0-1 0 0,1-1 1 0 0,0 1-1 0 0,0-1 1 0 0,-1 1-1 0 0,1-1 1 0 0,0 0-1 0 0,-1 1 1 0 0,1-1-1 0 0,0 1 1 0 0,-1-1-1 0 0,1 1 1 0 0,-1-1-1 0 0,1 0 1 0 0,-1 1-1 0 0,1-1 1 0 0,-1 0 0 0 0,1 0-1 0 0,-1 1 1 0 0,1-1-1 0 0,-1 0 1 0 0,1 0-1 0 0,-1 0 1 0 0,1 0-1 0 0,-1 1 1 0 0,1-1-1 0 0,-1 0 1 0 0,0 0-1 0 0,1 0 1 0 0,-1 0-1 0 0,1 0 1 0 0,-1-1-1 0 0,1 1 1 0 0,-1 0 0 0 0,0 0-1 0 0,1 0 1 0 0,-1 0-1 0 0,1-1 1 0 0,-2 1-1 0 0,1-1-164 0 0,0 0 1 0 0,0-1-1 0 0,0 1 0 0 0,0 0 1 0 0,0 0-1 0 0,0 0 0 0 0,1-1 0 0 0,-1 1 1 0 0,0 0-1 0 0,1-1 0 0 0,-1 1 0 0 0,1-1 1 0 0,-1 1-1 0 0,1-1 0 0 0,0 1 1 0 0,0-1-1 0 0,-1-2 0 0 0,4-36-7654 0 0,4 12-1889 0 0,-3 11 8517 0 0</inkml:trace>
</inkml:ink>
</file>

<file path=ppt/ink/ink1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27.798"/>
    </inkml:context>
    <inkml:brush xml:id="br0">
      <inkml:brushProperty name="width" value="0.05" units="cm"/>
      <inkml:brushProperty name="height" value="0.05" units="cm"/>
      <inkml:brushProperty name="color" value="#004F8B"/>
    </inkml:brush>
  </inkml:definitions>
  <inkml:trace contextRef="#ctx0" brushRef="#br0">1 214 208 0 0,'3'2'8845'0'0,"12"6"-4949"0"0,-12-5-3423 0 0,-1 1 1 0 0,0 0 0 0 0,0 0 0 0 0,-1-1 0 0 0,1 1 0 0 0,-1 0 0 0 0,0 0 0 0 0,0 0 0 0 0,0 0 0 0 0,0 1 0 0 0,-1-1 0 0 0,0 8 0 0 0,-3 55 1696 0 0,3-61-1923 0 0,-10 79 1364 0 0,-3 65-635 0 0,23-175-2375 0 0,3-28 829 0 0,-7-20-419 0 0,-5-130-1 0 0,-3 89 642 0 0,3 107 333 0 0,-1 1 0 0 0,1-1 0 0 0,1 1 0 0 0,-1 0 0 0 0,1-1 0 0 0,0 1 0 0 0,0 0 0 0 0,1 0 0 0 0,0 0 0 0 0,0 1 0 0 0,0-1 0 0 0,6-6 0 0 0,-7 9 0 0 0,0 0 0 0 0,0 1 0 0 0,1-1 1 0 0,-1 0-1 0 0,1 1 0 0 0,-1 0 0 0 0,1 0 0 0 0,0-1 0 0 0,0 2 0 0 0,0-1 0 0 0,0 0 0 0 0,0 1 0 0 0,1-1 0 0 0,-1 1 1 0 0,0 0-1 0 0,1 0 0 0 0,-1 0 0 0 0,1 0 0 0 0,-1 1 0 0 0,1 0 0 0 0,-1-1 0 0 0,1 1 0 0 0,-1 1 0 0 0,6-1 0 0 0,-8 1 40 0 0,0 0-1 0 0,1 0 1 0 0,-1 0-1 0 0,1 0 0 0 0,-1 0 1 0 0,0 0-1 0 0,0 1 1 0 0,0-1-1 0 0,0 0 0 0 0,0 1 1 0 0,0-1-1 0 0,0 0 0 0 0,0 1 1 0 0,0-1-1 0 0,-1 1 1 0 0,1 0-1 0 0,0-1 0 0 0,-1 1 1 0 0,0-1-1 0 0,1 1 1 0 0,-1 0-1 0 0,0 0 0 0 0,0 2 1 0 0,3 47 812 0 0,-3-46-767 0 0,1 22 362 0 0,0-12-163 0 0,-1 1 0 0 0,-1-1 0 0 0,0 0 0 0 0,-3 18 0 0 0,3-30-261 0 0,1 0-1 0 0,-1 0 1 0 0,0 0-1 0 0,0 0 1 0 0,-1 0-1 0 0,1 0 1 0 0,0 0-1 0 0,-1-1 1 0 0,0 1-1 0 0,0 0 1 0 0,1-1 0 0 0,-2 1-1 0 0,1-1 1 0 0,0 0-1 0 0,0 0 1 0 0,-1 0-1 0 0,1 0 1 0 0,-1 0-1 0 0,0 0 1 0 0,1 0-1 0 0,-1-1 1 0 0,0 0-1 0 0,0 1 1 0 0,0-1 0 0 0,-5 1-1 0 0,4-2-185 0 0,0 1-1 0 0,0-1 1 0 0,0 0-1 0 0,0 0 1 0 0,0-1-1 0 0,1 1 1 0 0,-1-1-1 0 0,0 0 1 0 0,0 0 0 0 0,0 0-1 0 0,-6-3 1 0 0,8 3-183 0 0,0 0 0 0 0,-1 0-1 0 0,1-1 1 0 0,0 1 0 0 0,0 0 0 0 0,0-1 0 0 0,0 0 0 0 0,0 1 0 0 0,1-1 0 0 0,-1 0 0 0 0,-2-3 0 0 0</inkml:trace>
</inkml:ink>
</file>

<file path=ppt/ink/ink1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28.356"/>
    </inkml:context>
    <inkml:brush xml:id="br0">
      <inkml:brushProperty name="width" value="0.05" units="cm"/>
      <inkml:brushProperty name="height" value="0.05" units="cm"/>
      <inkml:brushProperty name="color" value="#004F8B"/>
    </inkml:brush>
  </inkml:definitions>
  <inkml:trace contextRef="#ctx0" brushRef="#br0">198 0 2784 0 0,'-3'2'10241'0'0,"-7"3"-4643"0"0,-8 3-3130 0 0,-40 23-5075 0 0,41-21 3960 0 0,15-9-1368 0 0,1 1 0 0 0,-1-1 1 0 0,1 1-1 0 0,0-1 1 0 0,-1 1-1 0 0,1-1 0 0 0,0 1 1 0 0,0 0-1 0 0,0-1 1 0 0,0 1-1 0 0,1 0 0 0 0,-1 0 1 0 0,0 0-1 0 0,1 0 1 0 0,0-1-1 0 0,-1 1 1 0 0,1 0-1 0 0,0 0 0 0 0,0 0 1 0 0,0 0-1 0 0,0 0 1 0 0,0 0-1 0 0,0 0 0 0 0,0 0 1 0 0,1 0-1 0 0,-1 0 1 0 0,1 0-1 0 0,0 0 0 0 0,-1-1 1 0 0,1 1-1 0 0,0 0 1 0 0,0 0-1 0 0,0-1 1 0 0,2 3-1 0 0,5 9 48 0 0,0-2 0 0 0,1 1 0 0 0,15 15 1 0 0,-17-19 12 0 0,16 13 33 0 0,-19-18-60 0 0,0-1-1 0 0,0 1 1 0 0,-1 1-1 0 0,1-1 0 0 0,-1 0 1 0 0,0 1-1 0 0,0 0 1 0 0,0-1-1 0 0,0 1 1 0 0,0 0-1 0 0,-1 1 1 0 0,0-1-1 0 0,0 0 1 0 0,0 1-1 0 0,2 7 1 0 0,-5-10-1 0 0,0 1 0 0 0,1-1 0 0 0,-1 0 0 0 0,0 0 0 0 0,0 1 1 0 0,0-1-1 0 0,0 0 0 0 0,0 0 0 0 0,-1 0 0 0 0,1 0 0 0 0,-1 0 0 0 0,1-1 0 0 0,-1 1 0 0 0,0 0 1 0 0,1-1-1 0 0,-1 1 0 0 0,0-1 0 0 0,0 1 0 0 0,0-1 0 0 0,0 0 0 0 0,0 0 0 0 0,-1 0 1 0 0,1 0-1 0 0,0 0 0 0 0,0-1 0 0 0,-1 1 0 0 0,1-1 0 0 0,-1 1 0 0 0,-3-1 0 0 0,-10 3 15 0 0,0-1 0 0 0,-30 0-1 0 0,40-2-186 0 0,0 0-1 0 0,0 0 1 0 0,1-1-1 0 0,-1 0 1 0 0,0 0-1 0 0,1 0 1 0 0,-1-1-1 0 0,1 1 0 0 0,-1-1 1 0 0,1-1-1 0 0,0 1 1 0 0,-6-4-1 0 0,9-2-2487 0 0,12-12-13112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12.341"/>
    </inkml:context>
    <inkml:brush xml:id="br0">
      <inkml:brushProperty name="width" value="0.05" units="cm"/>
      <inkml:brushProperty name="height" value="0.05" units="cm"/>
      <inkml:brushProperty name="color" value="#F6630D"/>
    </inkml:brush>
  </inkml:definitions>
  <inkml:trace contextRef="#ctx0" brushRef="#br0">0 6 716 0 0,'2'-5'13827'0'0,"3"10"-10795"0"0,2 12-2451 0 0,-7 55 162 0 0,8-88-7760 0 0,-7 5 311 0 0</inkml:trace>
</inkml:ink>
</file>

<file path=ppt/ink/ink1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28.885"/>
    </inkml:context>
    <inkml:brush xml:id="br0">
      <inkml:brushProperty name="width" value="0.05" units="cm"/>
      <inkml:brushProperty name="height" value="0.05" units="cm"/>
      <inkml:brushProperty name="color" value="#004F8B"/>
    </inkml:brush>
  </inkml:definitions>
  <inkml:trace contextRef="#ctx0" brushRef="#br0">76 82 468 0 0,'-5'10'15950'0'0,"-15"30"-11923"0"0,19-34-3829 0 0,-1 0 0 0 0,1 0-1 0 0,0 0 1 0 0,1 0 0 0 0,0 0-1 0 0,0 0 1 0 0,0 0 0 0 0,0 0-1 0 0,1 0 1 0 0,2 11 0 0 0,-1-15-193 0 0,-1 1 0 0 0,0-1 1 0 0,1 0-1 0 0,-1 1 0 0 0,1-1 1 0 0,0 0-1 0 0,-1 0 0 0 0,1 0 1 0 0,0 0-1 0 0,0 0 0 0 0,1 0 1 0 0,-1-1-1 0 0,0 1 0 0 0,1-1 0 0 0,-1 1 1 0 0,1-1-1 0 0,-1 0 0 0 0,1 0 1 0 0,-1 0-1 0 0,1-1 0 0 0,0 1 1 0 0,0 0-1 0 0,-1-1 0 0 0,1 0 1 0 0,0 1-1 0 0,4-2 0 0 0,0 1-105 0 0,1 0 1 0 0,-1 0-1 0 0,1-1 0 0 0,-1 0 0 0 0,0-1 0 0 0,1 0 0 0 0,-1 0 0 0 0,0-1 0 0 0,0 1 0 0 0,0-1 0 0 0,10-7 0 0 0,-13 8 28 0 0,0-1 0 0 0,-1 1-1 0 0,1-1 1 0 0,-1 0 0 0 0,0 0 0 0 0,0 0-1 0 0,0 0 1 0 0,0 0 0 0 0,0-1-1 0 0,-1 1 1 0 0,1-1 0 0 0,-1 0-1 0 0,0 1 1 0 0,0-1 0 0 0,-1 0 0 0 0,1 0-1 0 0,-1-1 1 0 0,0 1 0 0 0,0 0-1 0 0,0 0 1 0 0,0-7 0 0 0,-2 4-95 0 0,0 1 0 0 0,-1-1 1 0 0,0 0-1 0 0,0 0 0 0 0,0 1 1 0 0,-1-1-1 0 0,0 1 0 0 0,0-1 1 0 0,-1 1-1 0 0,0 0 0 0 0,-8-9 0 0 0,10 11 114 0 0,-1 0-1 0 0,-1 0 1 0 0,1 0 0 0 0,0 1-1 0 0,-1-1 1 0 0,0 1-1 0 0,0 0 1 0 0,0 0-1 0 0,0 0 1 0 0,0 1-1 0 0,-1-1 1 0 0,1 1-1 0 0,-1 0 1 0 0,0 1-1 0 0,0-1 1 0 0,1 1-1 0 0,-6-1 1 0 0,5 3 51 0 0,1 0 1 0 0,-1 1-1 0 0,1 0 1 0 0,0 0-1 0 0,0 0 1 0 0,0 1-1 0 0,0-1 1 0 0,0 1-1 0 0,1 0 1 0 0,-1 0-1 0 0,1 0 1 0 0,0 0-1 0 0,0 1 0 0 0,0-1 1 0 0,0 1-1 0 0,-4 8 1 0 0,-16 15-1165 0 0,-16 12-5612 0 0,22-27 2145 0 0</inkml:trace>
</inkml:ink>
</file>

<file path=ppt/ink/ink1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0.192"/>
    </inkml:context>
    <inkml:brush xml:id="br0">
      <inkml:brushProperty name="width" value="0.05" units="cm"/>
      <inkml:brushProperty name="height" value="0.05" units="cm"/>
      <inkml:brushProperty name="color" value="#004F8B"/>
    </inkml:brush>
  </inkml:definitions>
  <inkml:trace contextRef="#ctx0" brushRef="#br0">5 182 444 0 0,'-2'19'6637'0'0,"1"26"1819"0"0,1-45-8424 0 0,-1 0 0 0 0,1 0 0 0 0,0 0 0 0 0,0 0 0 0 0,0 0 0 0 0,0 0 0 0 0,0 1 0 0 0,0-1 0 0 0,0 0 0 0 0,0 0 0 0 0,0 0 0 0 0,0 0 0 0 0,0 0 1 0 0,0 0-1 0 0,0 1 0 0 0,0-1 0 0 0,0 0 0 0 0,0 0 0 0 0,0 0 0 0 0,0 0 0 0 0,0 0 0 0 0,0 0 0 0 0,0 1 0 0 0,0-1 0 0 0,0 0 0 0 0,0 0 0 0 0,0 0 0 0 0,0 0 0 0 0,0 0 0 0 0,0 0 0 0 0,0 0 0 0 0,0 1 0 0 0,0-1 0 0 0,1 0 0 0 0,-1 0 0 0 0,0 0 0 0 0,0 0 0 0 0,0 0 0 0 0,0 0 0 0 0,0 0 0 0 0,0 0 0 0 0,0 0 0 0 0,0 0 0 0 0,1 0 0 0 0,-1 0 0 0 0,0 1 0 0 0,0-1 0 0 0,0 0 0 0 0,0 0 0 0 0,0 0 0 0 0,0 0 0 0 0,0 0 0 0 0,1 0 0 0 0,-1 0 0 0 0,0 0 0 0 0,0 0 0 0 0,0 0 0 0 0,0 0 0 0 0,0 0 0 0 0,0 0 0 0 0,1 0 0 0 0,-1-1 0 0 0,0 1 0 0 0,0 0 0 0 0,0 0 0 0 0,0 0 0 0 0,10-22 448 0 0,36-70-200 0 0,-45 90-314 0 0,2-7 246 0 0,1 0 0 0 0,0 1 0 0 0,0-1 0 0 0,8-10 0 0 0,-11 18-173 0 0,0-1 0 0 0,1 0 0 0 0,-1 1 0 0 0,1-1 0 0 0,-1 1 0 0 0,1-1 0 0 0,-1 1 0 0 0,1 0 0 0 0,0-1 0 0 0,0 1 0 0 0,0 0 0 0 0,0 0 0 0 0,0 0 0 0 0,0 1 0 0 0,0-1 0 0 0,0 0 0 0 0,0 1 0 0 0,0 0 0 0 0,0-1 0 0 0,0 1 0 0 0,0 0 0 0 0,1 0 0 0 0,-1 0 0 0 0,0 0 0 0 0,3 1 0 0 0,-2 0 3 0 0,0 1 1 0 0,0 0-1 0 0,0 0 1 0 0,-1 0-1 0 0,1 0 1 0 0,-1 0-1 0 0,1 0 1 0 0,-1 1-1 0 0,0-1 1 0 0,0 1 0 0 0,0-1-1 0 0,0 1 1 0 0,0 0-1 0 0,-1 0 1 0 0,1 0-1 0 0,1 4 1 0 0,8 13 294 0 0,-8-16-305 0 0,0 0 0 0 0,0 0-1 0 0,0 1 1 0 0,-1 0 0 0 0,1-1 0 0 0,-1 1-1 0 0,0 0 1 0 0,1 8 0 0 0,-2-13-53 0 0,-1 0 0 0 0,0 0-1 0 0,0 0 1 0 0,1 1 0 0 0,-1-1 0 0 0,0 0 0 0 0,1 0 0 0 0,-1 0-1 0 0,0 0 1 0 0,1 0 0 0 0,-1 0 0 0 0,0 0 0 0 0,1 0-1 0 0,-1 0 1 0 0,0 0 0 0 0,0 0 0 0 0,1 0 0 0 0,-1 0 0 0 0,0 0-1 0 0,1 0 1 0 0,-1-1 0 0 0,0 1 0 0 0,1 0 0 0 0,-1 0 0 0 0,0 0-1 0 0,0 0 1 0 0,1-1 0 0 0,-1 1 0 0 0,0 0 0 0 0,0 0-1 0 0,1 0 1 0 0,-1-1 0 0 0,0 1 0 0 0,0 0 0 0 0,0 0 0 0 0,1-1-1 0 0,-1 1 1 0 0,0 0 0 0 0,0-1 0 0 0,0 1 0 0 0,0 0-1 0 0,0 0 1 0 0,0-1 0 0 0,13-12-316 0 0,19-38-534 0 0,-26 39 791 0 0,1 1-1 0 0,0 0 1 0 0,1 0-1 0 0,0 0 1 0 0,0 1 0 0 0,1 0-1 0 0,14-12 1 0 0,-22 22 111 0 0,-1-1-1 0 0,1 1 1 0 0,0-1 0 0 0,-1 1-1 0 0,1 0 1 0 0,0-1 0 0 0,0 1-1 0 0,-1 0 1 0 0,1 0-1 0 0,0-1 1 0 0,0 1 0 0 0,0 0-1 0 0,-1 0 1 0 0,1 0 0 0 0,0 0-1 0 0,0 0 1 0 0,-1 0 0 0 0,1 0-1 0 0,0 0 1 0 0,0 0 0 0 0,0 1-1 0 0,-1-1 1 0 0,1 0-1 0 0,0 0 1 0 0,0 1 0 0 0,-1-1-1 0 0,1 1 1 0 0,1 0 0 0 0,16 22 781 0 0,7 43 314 0 0,-21-56-999 0 0,-2-5-65 0 0,1 1 0 0 0,0-1 0 0 0,0 1 0 0 0,1-1 0 0 0,-1 0 0 0 0,1 0 0 0 0,1-1 0 0 0,-1 1 0 0 0,8 5 0 0 0,-12-9-138 0 0,1 0 0 0 0,0 0 0 0 0,0 0 1 0 0,0-1-1 0 0,0 1 0 0 0,0 0 0 0 0,0 0 0 0 0,0-1 1 0 0,0 1-1 0 0,0-1 0 0 0,0 1 0 0 0,0-1 0 0 0,0 1 1 0 0,1-1-1 0 0,-1 0 0 0 0,0 0 0 0 0,0 1 1 0 0,0-1-1 0 0,1 0 0 0 0,-1 0 0 0 0,0 0 0 0 0,0 0 1 0 0,0 0-1 0 0,1-1 0 0 0,-1 1 0 0 0,0 0 1 0 0,0-1-1 0 0,0 1 0 0 0,0 0 0 0 0,1-1 0 0 0,-1 1 1 0 0,0-1-1 0 0,0 0 0 0 0,0 1 0 0 0,0-1 0 0 0,0 0 1 0 0,0 0-1 0 0,-1 0 0 0 0,1 1 0 0 0,0-1 1 0 0,0 0-1 0 0,0 0 0 0 0,-1 0 0 0 0,1 0 0 0 0,-1 0 1 0 0,1-1-1 0 0,-1 1 0 0 0,1 0 0 0 0,-1 0 1 0 0,1 0-1 0 0,-1 0 0 0 0,0-1 0 0 0,0-1 0 0 0,1 1-508 0 0,-1 0 0 0 0,0 1 0 0 0,0-1 0 0 0,0 0 0 0 0,0 0 0 0 0,0 0 0 0 0,0 0 0 0 0,-1 0 0 0 0,1 0 0 0 0,-1 0-1 0 0,1 1 1 0 0,-1-1 0 0 0,1 0 0 0 0,-1 0 0 0 0,-2-2 0 0 0,-3-11-6994 0 0,5 6 6607 0 0</inkml:trace>
</inkml:ink>
</file>

<file path=ppt/ink/ink1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0.644"/>
    </inkml:context>
    <inkml:brush xml:id="br0">
      <inkml:brushProperty name="width" value="0.05" units="cm"/>
      <inkml:brushProperty name="height" value="0.05" units="cm"/>
      <inkml:brushProperty name="color" value="#004F8B"/>
    </inkml:brush>
  </inkml:definitions>
  <inkml:trace contextRef="#ctx0" brushRef="#br0">1 40 572 0 0,'8'5'10167'0'0,"20"1"-9280"0"0,-17-4 723 0 0,-2 0-1265 0 0,-1 0-1 0 0,0 0 1 0 0,0-1 0 0 0,1 0 0 0 0,-1 0 0 0 0,1-1-1 0 0,-1 0 1 0 0,1 0 0 0 0,-1-1 0 0 0,0 0 0 0 0,1-1-1 0 0,-1 0 1 0 0,0 0 0 0 0,9-4 0 0 0,-17 6-359 0 0,1 0 0 0 0,-1-1 1 0 0,1 1-1 0 0,-1 0 0 0 0,1-1 1 0 0,-1 1-1 0 0,1 0 1 0 0,-1-1-1 0 0,1 1 0 0 0,-1-1 1 0 0,0 1-1 0 0,1 0 0 0 0,-1-1 1 0 0,0 1-1 0 0,1-1 0 0 0,-1 1 1 0 0,0-1-1 0 0,1 1 1 0 0,-1-1-1 0 0,0 0 0 0 0,0 1 1 0 0,0-1-1 0 0,0 1 0 0 0,0-1 1 0 0,0 1-1 0 0,0-1 0 0 0,0 0 1 0 0,0 1-1 0 0,0-1 0 0 0,0 1 1 0 0,0-1-1 0 0,0 0 1 0 0,-15-15-570 0 0,10 14 504 0 0,1 0 0 0 0,0-1 0 0 0,-1 1-1 0 0,1 1 1 0 0,-1-1 0 0 0,0 1 0 0 0,-5-1 0 0 0,8 2 155 0 0,-1 0 0 0 0,1 0-1 0 0,0 1 1 0 0,0-1 0 0 0,0 1-1 0 0,0 0 1 0 0,0-1 0 0 0,0 1-1 0 0,0 0 1 0 0,0 0 0 0 0,1 0-1 0 0,-1 1 1 0 0,0-1 0 0 0,1 0-1 0 0,-1 1 1 0 0,0-1 0 0 0,1 1-1 0 0,0-1 1 0 0,-1 1 0 0 0,1 0-1 0 0,0 0 1 0 0,0-1 0 0 0,0 1 0 0 0,0 0-1 0 0,0 0 1 0 0,0 0 0 0 0,1 0-1 0 0,-1 0 1 0 0,0 0 0 0 0,1 4-1 0 0,-3 6 432 0 0,1 1 0 0 0,1 0-1 0 0,0 23 1 0 0,1-29-496 0 0,0-3-8 0 0,0 0 1 0 0,0 0-1 0 0,0 0 0 0 0,1-1 0 0 0,-1 1 1 0 0,1 0-1 0 0,0 0 0 0 0,0 0 1 0 0,0 0-1 0 0,1-1 0 0 0,-1 1 0 0 0,1 0 1 0 0,0-1-1 0 0,0 0 0 0 0,0 1 1 0 0,0-1-1 0 0,1 0 0 0 0,-1 0 0 0 0,6 5 1 0 0,-5-6-83 0 0,1-1 1 0 0,-1 1-1 0 0,1-1 1 0 0,-1 1-1 0 0,1-1 1 0 0,0 0-1 0 0,0 0 1 0 0,-1-1-1 0 0,1 1 1 0 0,0-1 0 0 0,0 0-1 0 0,0 0 1 0 0,0 0-1 0 0,0 0 1 0 0,-1-1-1 0 0,1 0 1 0 0,0 1-1 0 0,0-1 1 0 0,-1-1-1 0 0,6-1 1 0 0,-5 2-293 0 0,0-1 0 0 0,0 0 0 0 0,1 0 0 0 0,-1 0 0 0 0,-1-1 0 0 0,1 1 0 0 0,0-1 0 0 0,-1 0 0 0 0,1 0 0 0 0,5-7 0 0 0,2-6-4597 0 0,-3-3-3816 0 0,-6 4 7481 0 0</inkml:trace>
</inkml:ink>
</file>

<file path=ppt/ink/ink1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1.046"/>
    </inkml:context>
    <inkml:brush xml:id="br0">
      <inkml:brushProperty name="width" value="0.05" units="cm"/>
      <inkml:brushProperty name="height" value="0.05" units="cm"/>
      <inkml:brushProperty name="color" value="#004F8B"/>
    </inkml:brush>
  </inkml:definitions>
  <inkml:trace contextRef="#ctx0" brushRef="#br0">44 18 1656 0 0,'1'-17'10940'0'0,"1"40"-7074"0"0,0 46-1340 0 0,-5-11-892 0 0,-3 0-1 0 0,-14 59 1 0 0,1-5-1452 0 0,19-87-237 0 0,1-14-513 0 0,3-14-1465 0 0,6-53-7902 0 0,-5 34 3763 0 0</inkml:trace>
</inkml:ink>
</file>

<file path=ppt/ink/ink1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1.401"/>
    </inkml:context>
    <inkml:brush xml:id="br0">
      <inkml:brushProperty name="width" value="0.05" units="cm"/>
      <inkml:brushProperty name="height" value="0.05" units="cm"/>
      <inkml:brushProperty name="color" value="#004F8B"/>
    </inkml:brush>
  </inkml:definitions>
  <inkml:trace contextRef="#ctx0" brushRef="#br0">9 21 1684 0 0,'-7'2'12475'0'0,"7"-2"-12291"0"0,0 0-121 0 0,0-1 1 0 0,-1 1-1 0 0,1-1 1 0 0,0 1 0 0 0,0-1-1 0 0,0 1 1 0 0,0 0-1 0 0,0-1 1 0 0,0 1 0 0 0,0-1-1 0 0,0 1 1 0 0,0-1-1 0 0,0 1 1 0 0,0-1-1 0 0,0 1 1 0 0,1 0 0 0 0,-1-1-1 0 0,0 1 1 0 0,0-1-1 0 0,0 1 1 0 0,1-1-1 0 0,-1 1 1 0 0,0 0 0 0 0,0-1-1 0 0,1 1 1 0 0,-1 0-1 0 0,0-1 1 0 0,1 1-1 0 0,-1 0 1 0 0,0 0 0 0 0,1-1-1 0 0,-1 1 1 0 0,0 0-1 0 0,1 0 1 0 0,-1-1-1 0 0,1 1 1 0 0,-1 0 0 0 0,1 0-1 0 0,-1 0 1 0 0,0 0-1 0 0,2 0 1 0 0,4-2 73 0 0,1 0 0 0 0,0 1 0 0 0,0-1-1 0 0,0 2 1 0 0,0-1 0 0 0,0 1 0 0 0,0 0 0 0 0,0 1 0 0 0,0-1 0 0 0,0 1 0 0 0,0 1 0 0 0,0-1-1 0 0,0 1 1 0 0,-1 1 0 0 0,12 4 0 0 0,29 7-3118 0 0,-37-14-114 0 0</inkml:trace>
</inkml:ink>
</file>

<file path=ppt/ink/ink1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1.899"/>
    </inkml:context>
    <inkml:brush xml:id="br0">
      <inkml:brushProperty name="width" value="0.05" units="cm"/>
      <inkml:brushProperty name="height" value="0.05" units="cm"/>
      <inkml:brushProperty name="color" value="#004F8B"/>
    </inkml:brush>
  </inkml:definitions>
  <inkml:trace contextRef="#ctx0" brushRef="#br0">1 81 4332 0 0,'12'18'7590'0'0,"8"44"-6115"0"0,-19-56-447 0 0,1 2-178 0 0,-2-6-619 0 0,1 1 1 0 0,-1 0-1 0 0,0 0 0 0 0,1 0 0 0 0,0-1 1 0 0,0 1-1 0 0,0 0 0 0 0,0-1 0 0 0,0 1 1 0 0,1-1-1 0 0,-1 1 0 0 0,1-1 0 0 0,-1 0 1 0 0,1 1-1 0 0,3 2 0 0 0,-3-7-220 0 0,-1 1 0 0 0,0-1 0 0 0,1 0 0 0 0,-1 0 0 0 0,0 1 0 0 0,0-1 0 0 0,0 0 0 0 0,0 0 0 0 0,0 0 0 0 0,-1 0 0 0 0,1-1 0 0 0,0 1 0 0 0,-1 0 0 0 0,1-2 0 0 0,4-11-102 0 0,0 5-118 0 0,0 0 0 0 0,0 0 0 0 0,6-21 0 0 0,-8 22 139 0 0,0-1 0 0 0,1 1 0 0 0,0 0 0 0 0,0 1 0 0 0,1-1 0 0 0,0 1 0 0 0,7-9 0 0 0,-10 14 133 0 0,0 0 1 0 0,1 1-1 0 0,-1-1 0 0 0,1 1 0 0 0,0 0 1 0 0,-1 0-1 0 0,1 0 0 0 0,0 0 1 0 0,1 0-1 0 0,-1 0 0 0 0,0 1 0 0 0,0 0 1 0 0,1-1-1 0 0,-1 1 0 0 0,0 1 1 0 0,1-1-1 0 0,-1 0 0 0 0,1 1 0 0 0,-1 0 1 0 0,1-1-1 0 0,-1 1 0 0 0,1 1 1 0 0,0-1-1 0 0,-1 1 0 0 0,1-1 1 0 0,-1 1-1 0 0,5 1 0 0 0,-6-1-1068 0 0,23 5 1955 0 0,-18-5-5332 0 0</inkml:trace>
</inkml:ink>
</file>

<file path=ppt/ink/ink1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2.132"/>
    </inkml:context>
    <inkml:brush xml:id="br0">
      <inkml:brushProperty name="width" value="0.05" units="cm"/>
      <inkml:brushProperty name="height" value="0.05" units="cm"/>
      <inkml:brushProperty name="color" value="#004F8B"/>
    </inkml:brush>
  </inkml:definitions>
  <inkml:trace contextRef="#ctx0" brushRef="#br0">0 0 17298 0 0,'0'10'2944'0'0,"5"-2"-1872"0"0,-5 2-756 0 0,0 2-168 0 0,0 0-148 0 0,5 0-48 0 0,-1-4-136 0 0,-4 2-240 0 0,0-6-64 0 0,0 0-88 0 0,-4-2-60 0 0,-1 0-100 0 0</inkml:trace>
</inkml:ink>
</file>

<file path=ppt/ink/ink1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2.305"/>
    </inkml:context>
    <inkml:brush xml:id="br0">
      <inkml:brushProperty name="width" value="0.05" units="cm"/>
      <inkml:brushProperty name="height" value="0.05" units="cm"/>
      <inkml:brushProperty name="color" value="#004F8B"/>
    </inkml:brush>
  </inkml:definitions>
  <inkml:trace contextRef="#ctx0" brushRef="#br0">0 1 13625 0 0,'0'0'2112'0'0,"0"2"-2868"0"0,0 4 604 0 0,0-2-72 0 0,0 2-488 0 0,0-2-280 0 0,0 2-820 0 0,0-1-2344 0 0,0 5-2257 0 0</inkml:trace>
</inkml:ink>
</file>

<file path=ppt/ink/ink1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2.833"/>
    </inkml:context>
    <inkml:brush xml:id="br0">
      <inkml:brushProperty name="width" value="0.05" units="cm"/>
      <inkml:brushProperty name="height" value="0.05" units="cm"/>
      <inkml:brushProperty name="color" value="#004F8B"/>
    </inkml:brush>
  </inkml:definitions>
  <inkml:trace contextRef="#ctx0" brushRef="#br0">211 4 928 0 0,'8'-2'8589'0'0,"0"1"-5511"0"0,21 1-4302 0 0,-18 1 2786 0 0,-11-1-1519 0 0,0 0-1 0 0,0 0 1 0 0,0 0 0 0 0,0 0 0 0 0,0 0 0 0 0,0 0 0 0 0,0 0 0 0 0,0 0 0 0 0,0 1 0 0 0,0-1 0 0 0,0 0 0 0 0,0 0 0 0 0,0 0 0 0 0,0 0 0 0 0,0 0 0 0 0,0 0 0 0 0,0 0 0 0 0,0 0 0 0 0,0 0 0 0 0,0 0 0 0 0,0 1 0 0 0,0-1 0 0 0,0 0 0 0 0,0 0 0 0 0,0 0 0 0 0,0 0 0 0 0,0 0 0 0 0,0 0 0 0 0,0 0 0 0 0,0 0 0 0 0,0 0 0 0 0,0 0 0 0 0,0 0 0 0 0,0 1 0 0 0,0-1 0 0 0,0 0 0 0 0,0 0 0 0 0,0 0 0 0 0,0 0 0 0 0,0 0 0 0 0,1 0 0 0 0,-1 0 0 0 0,0 0 0 0 0,0 0 0 0 0,0 0 0 0 0,0 0 0 0 0,0 0 0 0 0,0 0 0 0 0,0 0 0 0 0,0 0 0 0 0,0 0 0 0 0,0 0 0 0 0,0 0 0 0 0,1 0 0 0 0,-15 7 1222 0 0,-17 5-82 0 0,18-9-837 0 0,0 2 0 0 0,1-1 0 0 0,-1 1 1 0 0,1 1-1 0 0,0 1 0 0 0,1-1 0 0 0,-1 2 0 0 0,1 0 0 0 0,1 0 1 0 0,0 1-1 0 0,-18 18 0 0 0,21-18-279 0 0,0-1 0 0 0,0 2 1 0 0,1-1-1 0 0,0 1 0 0 0,1-1 0 0 0,0 1 1 0 0,0 1-1 0 0,1-1 0 0 0,1 1 0 0 0,0 0 0 0 0,0 0 1 0 0,1 0-1 0 0,0 0 0 0 0,0 17 0 0 0,2-26-46 0 0,0 0 0 0 0,1 0 0 0 0,-1 1 0 0 0,0-1 0 0 0,1 0-1 0 0,-1 1 1 0 0,1-1 0 0 0,0 0 0 0 0,0 0 0 0 0,0 0 0 0 0,0 0-1 0 0,0 0 1 0 0,0 0 0 0 0,0 0 0 0 0,1 0 0 0 0,-1 0 0 0 0,1 0-1 0 0,0-1 1 0 0,-1 1 0 0 0,4 2 0 0 0,0-1-2 0 0,0-1 1 0 0,0 1-1 0 0,0-1 0 0 0,0 0 1 0 0,0 0-1 0 0,1 0 0 0 0,-1-1 0 0 0,9 1 1 0 0,2 0-140 0 0,1-1 1 0 0,0-1-1 0 0,-1 0 1 0 0,31-5-1 0 0,-29 2-94 0 0,0-2 1 0 0,0 0-1 0 0,0 0 0 0 0,-1-2 0 0 0,21-10 0 0 0,-31 13-422 0 0,0-1 1 0 0,0 1-1 0 0,0-1 0 0 0,-1 0 1 0 0,0-1-1 0 0,7-7 0 0 0,4-14-5242 0 0,-8-5-3464 0 0,-8 13 7914 0 0</inkml:trace>
</inkml:ink>
</file>

<file path=ppt/ink/ink1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6.447"/>
    </inkml:context>
    <inkml:brush xml:id="br0">
      <inkml:brushProperty name="width" value="0.05" units="cm"/>
      <inkml:brushProperty name="height" value="0.05" units="cm"/>
      <inkml:brushProperty name="color" value="#004F8B"/>
    </inkml:brush>
  </inkml:definitions>
  <inkml:trace contextRef="#ctx0" brushRef="#br0">330 7 7313 0 0,'0'0'192'0'0,"0"-1"1"0"0,-1 1-1 0 0,1 0 1 0 0,0 0-1 0 0,-2-4 2889 0 0,2 4-2889 0 0,0 0 1 0 0,-1 0-1 0 0,1-1 1 0 0,0 1 0 0 0,0 0-1 0 0,-1 0 1 0 0,1 0-1 0 0,0 0 1 0 0,-1 0-1 0 0,1 0 1 0 0,0 0-1 0 0,0 0 1 0 0,-1 0-1 0 0,1 0 1 0 0,0 0-1 0 0,0 0 1 0 0,-1 0-1 0 0,1 0 1 0 0,0 0-1 0 0,0 0 1 0 0,-1 0 0 0 0,1 0-1 0 0,-21 8 1490 0 0,-17 13-2238 0 0,8 0 759 0 0,1 2 1 0 0,2 1 0 0 0,0 1-1 0 0,1 1 1 0 0,1 1 0 0 0,-33 49 0 0 0,55-71-145 0 0,0-1 1 0 0,0 1 0 0 0,0 0-1 0 0,1 0 1 0 0,0 0-1 0 0,0 0 1 0 0,0 0 0 0 0,0 1-1 0 0,1-1 1 0 0,0 1-1 0 0,0-1 1 0 0,0 10 0 0 0,1-13-63 0 0,1 1 0 0 0,-1-1 1 0 0,1 0-1 0 0,0 1 0 0 0,-1-1 1 0 0,1 0-1 0 0,0 0 0 0 0,0 0 1 0 0,1 0-1 0 0,-1 1 0 0 0,0-2 1 0 0,1 1-1 0 0,-1 0 0 0 0,1 0 1 0 0,0 0-1 0 0,-1-1 0 0 0,1 1 1 0 0,0-1-1 0 0,0 1 0 0 0,0-1 1 0 0,0 0-1 0 0,0 0 0 0 0,0 0 0 0 0,1 0 1 0 0,-1 0-1 0 0,0 0 0 0 0,0 0 1 0 0,1-1-1 0 0,-1 1 0 0 0,0-1 1 0 0,5 0-1 0 0,2 1-24 0 0,0-1-1 0 0,0 0 1 0 0,0-1-1 0 0,0 0 1 0 0,0 0-1 0 0,-1-1 1 0 0,1 0-1 0 0,0-1 0 0 0,-1 1 1 0 0,0-2-1 0 0,1 1 1 0 0,-1-1-1 0 0,0-1 1 0 0,-1 1-1 0 0,1-1 1 0 0,-1-1-1 0 0,0 1 1 0 0,9-11-1 0 0,-46 40-52 0 0,-24 22 307 0 0,37-27 40 0 0,0 0-1 0 0,2 2 1 0 0,0 0-1 0 0,1 0 1 0 0,1 2-1 0 0,2-1 1 0 0,0 2-1 0 0,1-1 1 0 0,1 1-1 0 0,-7 33 1 0 0,16-54-272 0 0,-1 1 0 0 0,0-1 0 0 0,1 0 0 0 0,0 1 0 0 0,0-1 0 0 0,0 0 0 0 0,0 1 0 0 0,0-1 0 0 0,1 0 0 0 0,-1 0 0 0 0,1 1 0 0 0,0-1 0 0 0,0 0 0 0 0,0 0 0 0 0,0 0 0 0 0,1 0 0 0 0,-1 0 0 0 0,1 0 0 0 0,0 0 0 0 0,0 0 0 0 0,0-1 0 0 0,0 1 0 0 0,0-1 0 0 0,1 0 0 0 0,3 4 0 0 0,-2-4-30 0 0,-1 0 1 0 0,1-1 0 0 0,0 1 0 0 0,0-1 0 0 0,0 0 0 0 0,0 0 0 0 0,0 0 0 0 0,0-1-1 0 0,0 1 1 0 0,0-1 0 0 0,0 0 0 0 0,0 0 0 0 0,0 0 0 0 0,0-1 0 0 0,0 1 0 0 0,0-1-1 0 0,0 0 1 0 0,-1 0 0 0 0,1-1 0 0 0,6-2 0 0 0,3-2-205 0 0,-1 0 0 0 0,0-1 0 0 0,0 0 0 0 0,-1-1-1 0 0,18-15 1 0 0,-24 18-579 0 0,0 0 0 0 0,0-1 0 0 0,0 1 0 0 0,-1-1 0 0 0,0 0 0 0 0,0 0 0 0 0,4-10 0 0 0,-6 3-5415 0 0,-2 8 2654 0 0,0-4 636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12.513"/>
    </inkml:context>
    <inkml:brush xml:id="br0">
      <inkml:brushProperty name="width" value="0.05" units="cm"/>
      <inkml:brushProperty name="height" value="0.05" units="cm"/>
      <inkml:brushProperty name="color" value="#F6630D"/>
    </inkml:brush>
  </inkml:definitions>
  <inkml:trace contextRef="#ctx0" brushRef="#br0">1 0 5044 0 0,'0'0'12054'0'0,"4"0"-15763"0"0</inkml:trace>
</inkml:ink>
</file>

<file path=ppt/ink/ink1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7.191"/>
    </inkml:context>
    <inkml:brush xml:id="br0">
      <inkml:brushProperty name="width" value="0.05" units="cm"/>
      <inkml:brushProperty name="height" value="0.05" units="cm"/>
      <inkml:brushProperty name="color" value="#004F8B"/>
    </inkml:brush>
  </inkml:definitions>
  <inkml:trace contextRef="#ctx0" brushRef="#br0">131 0 640 0 0,'-6'0'11974'0'0,"-21"3"-9547"0"0,17 3-1907 0 0,4-4-316 0 0,0 1 1 0 0,0 0 0 0 0,1 0 0 0 0,0 0 0 0 0,-1 1 0 0 0,1-1 0 0 0,1 1-1 0 0,-1 1 1 0 0,0-1 0 0 0,1 1 0 0 0,0 0 0 0 0,0 0 0 0 0,0 0-1 0 0,1 0 1 0 0,0 1 0 0 0,0-1 0 0 0,-3 8 0 0 0,6-12-208 0 0,-1 0 0 0 0,1 0 1 0 0,-1-1-1 0 0,1 1 0 0 0,0 0 1 0 0,0 0-1 0 0,-1 0 0 0 0,1 0 1 0 0,0 0-1 0 0,0 0 0 0 0,0 0 1 0 0,0 0-1 0 0,0 0 0 0 0,0 0 0 0 0,0 0 1 0 0,0 0-1 0 0,1 0 0 0 0,-1 0 1 0 0,0 0-1 0 0,0 0 0 0 0,1 0 1 0 0,-1 0-1 0 0,1 0 0 0 0,-1 0 1 0 0,1 0-1 0 0,-1-1 0 0 0,1 1 1 0 0,0 0-1 0 0,-1 0 0 0 0,1-1 1 0 0,0 1-1 0 0,-1 0 0 0 0,1-1 0 0 0,0 1 1 0 0,0 0-1 0 0,0-1 0 0 0,0 1 1 0 0,0-1-1 0 0,0 0 0 0 0,-1 1 1 0 0,1-1-1 0 0,0 0 0 0 0,0 0 1 0 0,0 1-1 0 0,0-1 0 0 0,0 0 1 0 0,0 0-1 0 0,0 0 0 0 0,0 0 0 0 0,0 0 1 0 0,0 0-1 0 0,0-1 0 0 0,0 1 1 0 0,0 0-1 0 0,2-1 0 0 0,2 0-116 0 0,1 0 1 0 0,-1 0-1 0 0,0-1 0 0 0,0 0 0 0 0,1 0 0 0 0,-1 0 0 0 0,-1 0 0 0 0,1-1 0 0 0,6-4 0 0 0,-6 3 91 0 0,0 0-1 0 0,-1 0 0 0 0,1 0 1 0 0,-1-1-1 0 0,0 1 0 0 0,0-1 1 0 0,-1 0-1 0 0,1 0 0 0 0,-1-1 1 0 0,0 1-1 0 0,4-12 0 0 0,-23 32 331 0 0,8-3-10 0 0,0 1 1 0 0,0 0 0 0 0,1 1-1 0 0,1 0 1 0 0,0 0 0 0 0,1 0-1 0 0,1 1 1 0 0,0 0 0 0 0,1 0-1 0 0,0 0 1 0 0,0 18 0 0 0,1 12 228 0 0,2-1 1 0 0,9 69-1 0 0,-9-109-612 0 0,1 0-1 0 0,0 0 0 0 0,0 0 1 0 0,1 0-1 0 0,-1 0 1 0 0,1 0-1 0 0,-1 0 0 0 0,1-1 1 0 0,1 1-1 0 0,-1-1 1 0 0,0 1-1 0 0,5 4 0 0 0,-6-8 26 0 0,-1 1-1 0 0,1-1 0 0 0,0 1 1 0 0,-1-1-1 0 0,1 1 0 0 0,0-1 0 0 0,0 1 1 0 0,-1-1-1 0 0,1 1 0 0 0,0-1 1 0 0,0 0-1 0 0,0 0 0 0 0,-1 1 0 0 0,1-1 1 0 0,0 0-1 0 0,0 0 0 0 0,0 0 1 0 0,0 0-1 0 0,-1 0 0 0 0,1 0 0 0 0,0 0 1 0 0,0 0-1 0 0,1-1 0 0 0,0 1-111 0 0,-1-1 0 0 0,1 0 0 0 0,-1-1 0 0 0,0 1 0 0 0,1 0 0 0 0,-1 0 0 0 0,0 0 0 0 0,0-1 0 0 0,0 1 0 0 0,0-1 0 0 0,0 1 0 0 0,0-1 0 0 0,0 1 0 0 0,-1-1 0 0 0,1 0 0 0 0,0-2 0 0 0,2-3-699 0 0,5-16-4471 0 0,-4-3-3912 0 0,-4 11 7905 0 0</inkml:trace>
</inkml:ink>
</file>

<file path=ppt/ink/ink1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7.687"/>
    </inkml:context>
    <inkml:brush xml:id="br0">
      <inkml:brushProperty name="width" value="0.05" units="cm"/>
      <inkml:brushProperty name="height" value="0.05" units="cm"/>
      <inkml:brushProperty name="color" value="#004F8B"/>
    </inkml:brush>
  </inkml:definitions>
  <inkml:trace contextRef="#ctx0" brushRef="#br0">1 143 820 0 0,'1'12'10605'0'0,"4"4"-4309"0"0,11 19-2685 0 0,-16-34-3701 0 0,1 1 0 0 0,0-1 1 0 0,0 0-1 0 0,-1 0 1 0 0,1 0-1 0 0,0 0 1 0 0,0 0-1 0 0,0 0 0 0 0,0 0 1 0 0,1 0-1 0 0,-1-1 1 0 0,0 1-1 0 0,0 0 1 0 0,0 0-1 0 0,1-1 0 0 0,-1 1 1 0 0,0-1-1 0 0,1 1 1 0 0,2-1-1 0 0,-3 0 122 0 0,1 0-1 0 0,0-1 1 0 0,-1 0-1 0 0,1 1 1 0 0,-1-1-1 0 0,1 0 1 0 0,0 0-1 0 0,-1 1 1 0 0,0-1-1 0 0,1 0 1 0 0,-1-1 0 0 0,0 1-1 0 0,1 0 1 0 0,-1 0-1 0 0,0-1 1 0 0,0 1-1 0 0,0 0 1 0 0,0-1-1 0 0,0 1 1 0 0,0-1-1 0 0,1-2 1 0 0,5-8-428 0 0,0 0 0 0 0,-1 0 0 0 0,0-1 0 0 0,-1 0 1 0 0,-1 0-1 0 0,0-1 0 0 0,0 1 0 0 0,-2-1 0 0 0,0 0 0 0 0,0 1 0 0 0,-1-26 0 0 0,-4 24-502 0 0,-6 17-491 0 0,-9 23-6202 0 0,16-22 4967 0 0,-3 3 879 0 0</inkml:trace>
</inkml:ink>
</file>

<file path=ppt/ink/ink1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8.185"/>
    </inkml:context>
    <inkml:brush xml:id="br0">
      <inkml:brushProperty name="width" value="0.05" units="cm"/>
      <inkml:brushProperty name="height" value="0.05" units="cm"/>
      <inkml:brushProperty name="color" value="#004F8B"/>
    </inkml:brush>
  </inkml:definitions>
  <inkml:trace contextRef="#ctx0" brushRef="#br0">64 0 3772 0 0,'0'3'7042'0'0,"0"3"-3598"0"0,-1 16-941 0 0,-14 5-467 0 0,6-12-1235 0 0,0 1 0 0 0,1 0 0 0 0,-10 33 0 0 0,18-49-801 0 0,-1 1 1 0 0,1 0 0 0 0,-1 0 0 0 0,1-1 0 0 0,0 1-1 0 0,0 0 1 0 0,-1-1 0 0 0,1 1 0 0 0,0 0-1 0 0,0 0 1 0 0,0 0 0 0 0,0-1 0 0 0,0 1 0 0 0,0 0-1 0 0,0 0 1 0 0,0-1 0 0 0,0 1 0 0 0,0 0-1 0 0,0 0 1 0 0,1 0 0 0 0,-1-1 0 0 0,0 1-1 0 0,0 0 1 0 0,1-1 0 0 0,-1 1 0 0 0,1 0 0 0 0,-1-1-1 0 0,0 1 1 0 0,1 0 0 0 0,-1-1 0 0 0,1 1-1 0 0,0-1 1 0 0,-1 1 0 0 0,1-1 0 0 0,-1 1 0 0 0,1-1-1 0 0,0 1 1 0 0,-1-1 0 0 0,1 0 0 0 0,0 1-1 0 0,-1-1 1 0 0,1 0 0 0 0,0 1 0 0 0,0-1-1 0 0,0 0 1 0 0,-1 0 0 0 0,1 0 0 0 0,0 0 0 0 0,0 0-1 0 0,0 0 1 0 0,2 0-66 0 0,-1-1 0 0 0,0 1 0 0 0,1-1 1 0 0,-1 0-1 0 0,0 0 0 0 0,0 0 0 0 0,0 0 0 0 0,0 0 0 0 0,0 0 0 0 0,0 0 0 0 0,0-1 0 0 0,0 1 1 0 0,0-1-1 0 0,-1 1 0 0 0,4-4 0 0 0,44-63-469 0 0,-37 149 3309 0 0,-11-78-2806 0 0,-1-1 0 0 0,1 0 1 0 0,0 0-1 0 0,0 0 0 0 0,0 0 0 0 0,0 0 1 0 0,0 0-1 0 0,1 0 0 0 0,-1 0 0 0 0,0 0 1 0 0,1-1-1 0 0,-1 1 0 0 0,1-1 0 0 0,0 1 1 0 0,0-1-1 0 0,0 1 0 0 0,-1-1 0 0 0,1 0 1 0 0,0 0-1 0 0,0 0 0 0 0,1 0 0 0 0,-1 0 1 0 0,0 0-1 0 0,0-1 0 0 0,0 1 0 0 0,0-1 1 0 0,1 0-1 0 0,-1 1 0 0 0,0-1 0 0 0,4 0 1 0 0,-4-1-251 0 0,0 1 1 0 0,0-1 0 0 0,0 1 0 0 0,0-1 0 0 0,0 0-1 0 0,0 0 1 0 0,0 0 0 0 0,0 0 0 0 0,0 0 0 0 0,0 0 0 0 0,-1-1-1 0 0,1 1 1 0 0,2-3 0 0 0,-2 2-396 0 0,0 0-1 0 0,0-1 1 0 0,-1 1-1 0 0,1-1 1 0 0,-1 1 0 0 0,0-1-1 0 0,1 0 1 0 0,-1 0-1 0 0,0 1 1 0 0,-1-1 0 0 0,2-5-1 0 0,-1-6-4953 0 0,3-4 1914 0 0</inkml:trace>
</inkml:ink>
</file>

<file path=ppt/ink/ink1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8.542"/>
    </inkml:context>
    <inkml:brush xml:id="br0">
      <inkml:brushProperty name="width" value="0.05" units="cm"/>
      <inkml:brushProperty name="height" value="0.05" units="cm"/>
      <inkml:brushProperty name="color" value="#004F8B"/>
    </inkml:brush>
  </inkml:definitions>
  <inkml:trace contextRef="#ctx0" brushRef="#br0">66 1 12 0 0,'-2'63'13446'0'0,"-3"1"-6371"0"0,-11 64-2708 0 0,5-46-4953 0 0,-1 95 0 0 0,3-194-9047 0 0,4-2 2460 0 0,0 9 843 0 0</inkml:trace>
</inkml:ink>
</file>

<file path=ppt/ink/ink1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8.900"/>
    </inkml:context>
    <inkml:brush xml:id="br0">
      <inkml:brushProperty name="width" value="0.05" units="cm"/>
      <inkml:brushProperty name="height" value="0.05" units="cm"/>
      <inkml:brushProperty name="color" value="#004F8B"/>
    </inkml:brush>
  </inkml:definitions>
  <inkml:trace contextRef="#ctx0" brushRef="#br0">11 58 5853 0 0,'-1'0'454'0'0,"0"1"1"0"0,0-1 0 0 0,1 1-1 0 0,-1-1 1 0 0,0 1 0 0 0,1-1 0 0 0,-1 1-1 0 0,1 0 1 0 0,-1-1 0 0 0,1 1 0 0 0,-1 0-1 0 0,1 0 1 0 0,-1-1 0 0 0,1 1 0 0 0,0 0-1 0 0,-1 0 1 0 0,1 0 0 0 0,0 0 0 0 0,0-1-1 0 0,-1 1 1 0 0,1 0 0 0 0,0 0-1 0 0,0 0 1 0 0,0 1 0 0 0,1-1-268 0 0,-1 0-1 0 0,1-1 1 0 0,-1 1-1 0 0,1 0 1 0 0,-1 0-1 0 0,1-1 1 0 0,0 1-1 0 0,-1 0 1 0 0,1-1 0 0 0,0 1-1 0 0,-1-1 1 0 0,1 1-1 0 0,0 0 1 0 0,0-1-1 0 0,0 0 1 0 0,0 1-1 0 0,-1-1 1 0 0,3 1 0 0 0,1 0-92 0 0,0 0 0 0 0,1 0 0 0 0,-1 0 0 0 0,1 0 0 0 0,-1-1 1 0 0,1 0-1 0 0,-1 0 0 0 0,8-1 0 0 0,8-5-172 0 0,0 0 0 0 0,0-2 0 0 0,0 0 0 0 0,-1-2 0 0 0,-1 0 0 0 0,24-17 0 0 0,-31 17-673 0 0,-6 3-3040 0 0</inkml:trace>
</inkml:ink>
</file>

<file path=ppt/ink/ink1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9.133"/>
    </inkml:context>
    <inkml:brush xml:id="br0">
      <inkml:brushProperty name="width" value="0.05" units="cm"/>
      <inkml:brushProperty name="height" value="0.05" units="cm"/>
      <inkml:brushProperty name="color" value="#004F8B"/>
    </inkml:brush>
  </inkml:definitions>
  <inkml:trace contextRef="#ctx0" brushRef="#br0">0 0 8037 0 0,'5'4'7834'0'0,"-1"5"-3598"0"0,11 47-1083 0 0,-15-33-2406 0 0,0 46-3280 0 0,9-100-18557 0 0</inkml:trace>
</inkml:ink>
</file>

<file path=ppt/ink/ink1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9.317"/>
    </inkml:context>
    <inkml:brush xml:id="br0">
      <inkml:brushProperty name="width" value="0.05" units="cm"/>
      <inkml:brushProperty name="height" value="0.05" units="cm"/>
      <inkml:brushProperty name="color" value="#004F8B"/>
    </inkml:brush>
  </inkml:definitions>
  <inkml:trace contextRef="#ctx0" brushRef="#br0">1 2 6217 0 0,'4'-2'8332'0'0,"-4"4"-8548"0"0,0 0 64 0 0,0 2 40 0 0,5 0-476 0 0,-5 2-380 0 0,0 0-1272 0 0,0 8-7369 0 0</inkml:trace>
</inkml:ink>
</file>

<file path=ppt/ink/ink1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39.767"/>
    </inkml:context>
    <inkml:brush xml:id="br0">
      <inkml:brushProperty name="width" value="0.05" units="cm"/>
      <inkml:brushProperty name="height" value="0.05" units="cm"/>
      <inkml:brushProperty name="color" value="#004F8B"/>
    </inkml:brush>
  </inkml:definitions>
  <inkml:trace contextRef="#ctx0" brushRef="#br0">31 39 7393 0 0,'-3'4'590'0'0,"0"0"0"0"0,0 0-1 0 0,0 0 1 0 0,1 1 0 0 0,-1 0 0 0 0,1-1 0 0 0,0 1 0 0 0,0 0 0 0 0,1 0 0 0 0,0 0 0 0 0,0 0 0 0 0,0 0 0 0 0,-1 9 0 0 0,1 0 186 0 0,1 0 0 0 0,-1 0 1 0 0,2-1-1 0 0,2 17 0 0 0,-3-29-702 0 0,0 1 0 0 0,1 0 0 0 0,-1 0 0 0 0,1-1 0 0 0,-1 1 0 0 0,1-1 0 0 0,-1 1 0 0 0,1 0 0 0 0,0-1 0 0 0,0 1 0 0 0,0-1-1 0 0,0 1 1 0 0,0-1 0 0 0,0 0 0 0 0,0 1 0 0 0,0-1 0 0 0,1 0 0 0 0,-1 0 0 0 0,0 0 0 0 0,1 0 0 0 0,-1 0 0 0 0,1 0 0 0 0,2 1 0 0 0,-1-1-45 0 0,0-1-1 0 0,0 1 1 0 0,0-1 0 0 0,0 0 0 0 0,0 0-1 0 0,-1 0 1 0 0,1 0 0 0 0,0-1 0 0 0,0 1-1 0 0,0-1 1 0 0,0 1 0 0 0,5-3 0 0 0,0 0-120 0 0,0 0 0 0 0,0-1 0 0 0,-1 0 0 0 0,1-1 0 0 0,-1 0 0 0 0,0 0 0 0 0,-1 0 0 0 0,11-10 0 0 0,-13 11-33 0 0,-1-1 1 0 0,1 1-1 0 0,-1-1 0 0 0,0 0 0 0 0,0 0 1 0 0,0 0-1 0 0,-1 0 0 0 0,0 0 0 0 0,0-1 1 0 0,0 1-1 0 0,-1-1 0 0 0,1 1 0 0 0,0-10 1 0 0,-3 11-9 0 0,1 1 0 0 0,-1-1 0 0 0,1 0 0 0 0,-1 0 0 0 0,0 1 0 0 0,0-1 0 0 0,-1 0 0 0 0,1 1 0 0 0,-1-1 0 0 0,0 1 0 0 0,0 0 0 0 0,0 0 0 0 0,0-1 0 0 0,-1 1 0 0 0,1 1 0 0 0,-1-1 0 0 0,1 0 0 0 0,-1 1 0 0 0,0-1 0 0 0,0 1 0 0 0,-6-3 0 0 0,4 1 269 0 0,-1 1-1 0 0,0-1 1 0 0,0 2 0 0 0,0-1-1 0 0,0 1 1 0 0,0-1 0 0 0,0 2-1 0 0,-14-3 1 0 0,18 4-140 0 0,0-1 0 0 0,0 1 0 0 0,-1 0 0 0 0,1 0 1 0 0,0 0-1 0 0,0 1 0 0 0,-1-1 0 0 0,1 0 0 0 0,0 1 0 0 0,0 0 0 0 0,0-1 0 0 0,-1 1 0 0 0,1 0 0 0 0,0 0 0 0 0,0 0 1 0 0,0 0-1 0 0,1 1 0 0 0,-1-1 0 0 0,0 1 0 0 0,0-1 0 0 0,1 1 0 0 0,-1-1 0 0 0,1 1 0 0 0,-1 0 0 0 0,1 0 0 0 0,0 0 1 0 0,-1-1-1 0 0,1 1 0 0 0,0 1 0 0 0,-1 1 0 0 0,-1 5-2814 0 0</inkml:trace>
</inkml:ink>
</file>

<file path=ppt/ink/ink1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43.673"/>
    </inkml:context>
    <inkml:brush xml:id="br0">
      <inkml:brushProperty name="width" value="0.05" units="cm"/>
      <inkml:brushProperty name="height" value="0.05" units="cm"/>
      <inkml:brushProperty name="color" value="#004F8B"/>
    </inkml:brush>
  </inkml:definitions>
  <inkml:trace contextRef="#ctx0" brushRef="#br0">22 113 312 0 0,'-1'3'9528'0'0,"-2"5"-4667"0"0,-11 37-2640 0 0,10-15-1040 0 0,7-32-588 0 0,3-17-435 0 0,-4 11-102 0 0,2-13-107 0 0,2 0 0 0 0,0 0 0 0 0,13-26 0 0 0,-18 43 90 0 0,1 1 1 0 0,-1-1 0 0 0,1 1-1 0 0,0 0 1 0 0,0 0 0 0 0,0-1 0 0 0,0 1-1 0 0,1 0 1 0 0,-1 1 0 0 0,1-1-1 0 0,0 0 1 0 0,-1 1 0 0 0,1-1 0 0 0,0 1-1 0 0,1 0 1 0 0,-1 0 0 0 0,0 0-1 0 0,1 1 1 0 0,-1-1 0 0 0,1 1 0 0 0,-1 0-1 0 0,1 0 1 0 0,0 0 0 0 0,-1 0-1 0 0,1 1 1 0 0,8-1 0 0 0,-10 1 3 0 0,1 1 0 0 0,0 0-1 0 0,0-1 1 0 0,-1 1 0 0 0,1 0 0 0 0,0 0 0 0 0,-1 1 0 0 0,1-1 0 0 0,-1 0-1 0 0,0 1 1 0 0,1 0 0 0 0,-1-1 0 0 0,0 1 0 0 0,0 0 0 0 0,0 0 0 0 0,0 0 0 0 0,2 4-1 0 0,23 45 782 0 0,-11-19-512 0 0,-3 7-135 0 0,-13-35-190 0 0,1 0-1 0 0,0 0 0 0 0,0 0 1 0 0,0-1-1 0 0,0 1 1 0 0,1 0-1 0 0,0-1 1 0 0,-1 1-1 0 0,1-1 0 0 0,1 0 1 0 0,1 4-1 0 0,6-5-3956 0 0,-1-15-3908 0 0,-8 12 7121 0 0</inkml:trace>
</inkml:ink>
</file>

<file path=ppt/ink/ink1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44.339"/>
    </inkml:context>
    <inkml:brush xml:id="br0">
      <inkml:brushProperty name="width" value="0.05" units="cm"/>
      <inkml:brushProperty name="height" value="0.05" units="cm"/>
      <inkml:brushProperty name="color" value="#004F8B"/>
    </inkml:brush>
  </inkml:definitions>
  <inkml:trace contextRef="#ctx0" brushRef="#br0">93 0 10149 0 0,'-4'1'4419'0'0,"-14"7"-1733"0"0,16-7-2596 0 0,0 1 1 0 0,0 0 0 0 0,0-1-1 0 0,1 1 1 0 0,-1 0 0 0 0,1 0 0 0 0,-1 0-1 0 0,1 0 1 0 0,0 0 0 0 0,0 0-1 0 0,0 1 1 0 0,0-1 0 0 0,0 0 0 0 0,0 0-1 0 0,1 1 1 0 0,-1-1 0 0 0,1 1-1 0 0,-1-1 1 0 0,1 0 0 0 0,0 1 0 0 0,0-1-1 0 0,0 1 1 0 0,0-1 0 0 0,1 1-1 0 0,-1-1 1 0 0,2 4 0 0 0,-2-4-104 0 0,1-1 1 0 0,0 1 0 0 0,-1-1-1 0 0,1 0 1 0 0,0 1 0 0 0,0-1-1 0 0,0 0 1 0 0,0 0 0 0 0,0 0-1 0 0,0 1 1 0 0,0-1 0 0 0,0 0-1 0 0,0 0 1 0 0,1-1 0 0 0,-1 1-1 0 0,0 0 1 0 0,1 0 0 0 0,-1-1-1 0 0,0 1 1 0 0,1 0-1 0 0,-1-1 1 0 0,1 1 0 0 0,-1-1-1 0 0,1 0 1 0 0,-1 0 0 0 0,1 1-1 0 0,0-1 1 0 0,-1 0 0 0 0,1 0-1 0 0,-1-1 1 0 0,1 1 0 0 0,-1 0-1 0 0,1 0 1 0 0,-1-1 0 0 0,1 1-1 0 0,-1-1 1 0 0,1 1-1 0 0,-1-1 1 0 0,0 0 0 0 0,1 1-1 0 0,-1-1 1 0 0,2-2 0 0 0,-2 3 4 0 0,1-1-6 0 0,0 1-1 0 0,0-1 0 0 0,0 0 0 0 0,0 0 0 0 0,0 0 0 0 0,0 0 0 0 0,0 0 1 0 0,-1 0-1 0 0,1-1 0 0 0,0 1 0 0 0,-1-1 0 0 0,1 1 0 0 0,-1-1 1 0 0,1 0-1 0 0,-1 1 0 0 0,0-1 0 0 0,0 0 0 0 0,0 0 0 0 0,0 0 0 0 0,0 0 1 0 0,0 0-1 0 0,0 0 0 0 0,-1 0 0 0 0,1 0 0 0 0,0-4 0 0 0,-2 5 15 0 0,0 0 0 0 0,1 1 0 0 0,-1-1 0 0 0,0 0 0 0 0,0 1 0 0 0,0-1 0 0 0,1 1-1 0 0,-1-1 1 0 0,0 1 0 0 0,0 0 0 0 0,0-1 0 0 0,0 1 0 0 0,0 0 0 0 0,0-1 0 0 0,0 1 0 0 0,0 0-1 0 0,0 0 1 0 0,0 0 0 0 0,0 0 0 0 0,0 0 0 0 0,0 0 0 0 0,0 0 0 0 0,0 0 0 0 0,0 1-1 0 0,-2-1 1 0 0,-27 5-62 0 0,-58 35-956 0 0,88-40 903 0 0,0 0 0 0 0,0 0 0 0 0,0 0 0 0 0,0 1 0 0 0,0-1 0 0 0,0 0 0 0 0,0 0 0 0 0,0 0 0 0 0,0 0 1 0 0,0 1-1 0 0,-1-1 0 0 0,1 0 0 0 0,0 0 0 0 0,0 0 0 0 0,0 1 0 0 0,1-1 0 0 0,-1 0 0 0 0,0 0 0 0 0,0 0 0 0 0,0 0 0 0 0,0 1 0 0 0,0-1 0 0 0,0 0 0 0 0,0 0 0 0 0,0 0 0 0 0,0 0 0 0 0,0 1 1 0 0,0-1-1 0 0,1 0 0 0 0,-1 0 0 0 0,0 0 0 0 0,0 0 0 0 0,0 0 0 0 0,0 1 0 0 0,0-1 0 0 0,1 0 0 0 0,-1 0 0 0 0,0 0 0 0 0,0 0 0 0 0,0 0 0 0 0,0 0 0 0 0,1 0 0 0 0,-1 0 0 0 0,0 0 1 0 0,0 0-1 0 0,0 0 0 0 0,0 0 0 0 0,1 0 0 0 0,-1 0 0 0 0,0 0 0 0 0,13 2-10526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13.222"/>
    </inkml:context>
    <inkml:brush xml:id="br0">
      <inkml:brushProperty name="width" value="0.05" units="cm"/>
      <inkml:brushProperty name="height" value="0.05" units="cm"/>
      <inkml:brushProperty name="color" value="#F6630D"/>
    </inkml:brush>
  </inkml:definitions>
  <inkml:trace contextRef="#ctx0" brushRef="#br0">0 94 928 0 0,'4'2'13229'0'0,"3"-13"-11006"0"0,6-15-3286 0 0,-5 8 1074 0 0,-6 14 216 0 0,0-1 0 0 0,0 1-1 0 0,0-1 1 0 0,0 1 0 0 0,-1-1 0 0 0,2-8 0 0 0,-3 13-154 0 0,28 25 940 0 0,-24-19-896 0 0,0 0 0 0 0,0-1 0 0 0,1 0 0 0 0,-1 0 0 0 0,1 0 0 0 0,0-1 0 0 0,8 6 0 0 0,-23 12-7023 0 0,20-44-5126 0 0</inkml:trace>
</inkml:ink>
</file>

<file path=ppt/ink/ink1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44.994"/>
    </inkml:context>
    <inkml:brush xml:id="br0">
      <inkml:brushProperty name="width" value="0.05" units="cm"/>
      <inkml:brushProperty name="height" value="0.05" units="cm"/>
      <inkml:brushProperty name="color" value="#004F8B"/>
    </inkml:brush>
  </inkml:definitions>
  <inkml:trace contextRef="#ctx0" brushRef="#br0">62 1 2996 0 0,'-7'26'12983'0'0,"-7"1"-8579"0"0,11-22-4230 0 0,0-1 0 0 0,1 1-1 0 0,0-1 1 0 0,-1 1 0 0 0,1 0 0 0 0,1 0-1 0 0,-1 0 1 0 0,1 0 0 0 0,-1 9 0 0 0,2-14-174 0 0,0 0-1 0 0,-1 1 1 0 0,1-1 0 0 0,0 0 0 0 0,0 0-1 0 0,0 1 1 0 0,0-1 0 0 0,0 0 0 0 0,0 1 0 0 0,0-1-1 0 0,0 0 1 0 0,0 0 0 0 0,0 1 0 0 0,1-1 0 0 0,-1 0-1 0 0,0 1 1 0 0,0-1 0 0 0,0 0 0 0 0,0 0 0 0 0,0 1-1 0 0,0-1 1 0 0,1 0 0 0 0,-1 0 0 0 0,0 1 0 0 0,0-1-1 0 0,0 0 1 0 0,1 0 0 0 0,-1 0 0 0 0,0 1 0 0 0,0-1-1 0 0,1 0 1 0 0,-1 0 0 0 0,0 0 0 0 0,0 0 0 0 0,1 0-1 0 0,-1 1 1 0 0,0-1 0 0 0,0 0 0 0 0,1 0 0 0 0,-1 0-1 0 0,0 0 1 0 0,1 0 0 0 0,-1 0 0 0 0,15-9-280 0 0,11-17-273 0 0,-25 24 540 0 0,0 0 1 0 0,0 0 0 0 0,0 0-1 0 0,0 0 1 0 0,0 0 0 0 0,-1 0-1 0 0,1 0 1 0 0,-1 0-1 0 0,1-1 1 0 0,-1 1 0 0 0,0 0-1 0 0,0 0 1 0 0,1 0 0 0 0,-2 0-1 0 0,1-1 1 0 0,0 1 0 0 0,0 0-1 0 0,-1 0 1 0 0,1 0 0 0 0,-1 0-1 0 0,0 0 1 0 0,1 0 0 0 0,-1 0-1 0 0,0 0 1 0 0,-2-4 0 0 0,2 5 20 0 0,0 1 0 0 0,0-1 0 0 0,1 0 0 0 0,-1 1 1 0 0,0-1-1 0 0,0 0 0 0 0,0 1 0 0 0,0-1 0 0 0,0 1 1 0 0,0-1-1 0 0,0 1 0 0 0,0 0 0 0 0,0 0 1 0 0,0-1-1 0 0,0 1 0 0 0,0 0 0 0 0,0 0 0 0 0,0 0 1 0 0,0 0-1 0 0,0 0 0 0 0,-1 0 0 0 0,0 0 10 0 0,-1 1 1 0 0,1 0-1 0 0,0 0 0 0 0,0-1 0 0 0,0 1 1 0 0,0 0-1 0 0,0 1 0 0 0,0-1 0 0 0,0 0 0 0 0,0 1 1 0 0,1-1-1 0 0,-1 1 0 0 0,-2 2 0 0 0,-10 15-802 0 0,32-38-1450 0 0,-16 13 365 0 0</inkml:trace>
</inkml:ink>
</file>

<file path=ppt/ink/ink1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51.331"/>
    </inkml:context>
    <inkml:brush xml:id="br0">
      <inkml:brushProperty name="width" value="0.05" units="cm"/>
      <inkml:brushProperty name="height" value="0.05" units="cm"/>
      <inkml:brushProperty name="color" value="#004F8B"/>
    </inkml:brush>
  </inkml:definitions>
  <inkml:trace contextRef="#ctx0" brushRef="#br0">207 1 2548 0 0,'-5'5'10678'0'0,"-6"13"-5162"0"0,-66 124-3310 0 0,54-84-1598 0 0,15-36-385 0 0,0-1 1 0 0,-14 23-1 0 0,15-33-268 0 0,1 1 0 0 0,0 0 0 0 0,0 0 1 0 0,1 1-1 0 0,1-1 0 0 0,-5 22 0 0 0,9-34-33 0 0,0 0 1 0 0,0 0-1 0 0,0 0 0 0 0,0 1 1 0 0,0-1-1 0 0,0 0 0 0 0,0 0 0 0 0,0 0 1 0 0,0 0-1 0 0,0 1 0 0 0,0-1 1 0 0,0 0-1 0 0,0 0 0 0 0,0 0 0 0 0,0 0 1 0 0,0 1-1 0 0,0-1 0 0 0,0 0 1 0 0,0 0-1 0 0,0 0 0 0 0,0 0 1 0 0,0 1-1 0 0,-1-1 0 0 0,1 0 0 0 0,0 0 1 0 0,0 0-1 0 0,0 0 0 0 0,0 0 1 0 0,0 0-1 0 0,-1 1 0 0 0,1-1 1 0 0,0 0-1 0 0,0 0 0 0 0,0 0 0 0 0,0 0 1 0 0,-1 0-1 0 0,1 0 0 0 0,0 0 1 0 0,0 0-1 0 0,0 0 0 0 0,0 0 1 0 0,-1 0-1 0 0,1 0 0 0 0,0 0 0 0 0,0 0 1 0 0,0 0-1 0 0,-1 0 0 0 0,1 0 1 0 0,0 0-1 0 0,0 0 0 0 0,0 0 1 0 0,0 0-1 0 0,-1 0 0 0 0,1-1 0 0 0,0 1-134 0 0,-1 0-1 0 0,1-1 0 0 0,0 1 0 0 0,-1-1 1 0 0,1 1-1 0 0,0 0 0 0 0,0-1 0 0 0,-1 1 1 0 0,1-1-1 0 0,0 1 0 0 0,0-1 0 0 0,0 1 1 0 0,0-1-1 0 0,-1 1 0 0 0,1-1 0 0 0,0 1 0 0 0,0-1 1 0 0,0 0-1 0 0,0 1 0 0 0,0-1 0 0 0,0 1 1 0 0,0-1-1 0 0,1 1 0 0 0,-1-1 0 0 0,0 1 1 0 0,0-1-1 0 0,1 0 0 0 0,3-16-8110 0 0,-4 8 5301 0 0</inkml:trace>
</inkml:ink>
</file>

<file path=ppt/ink/ink1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52.460"/>
    </inkml:context>
    <inkml:brush xml:id="br0">
      <inkml:brushProperty name="width" value="0.05" units="cm"/>
      <inkml:brushProperty name="height" value="0.05" units="cm"/>
      <inkml:brushProperty name="color" value="#004F8B"/>
    </inkml:brush>
  </inkml:definitions>
  <inkml:trace contextRef="#ctx0" brushRef="#br0">155 1 380 0 0,'4'8'17878'0'0,"15"32"-17086"0"0,-10-24-306 0 0,-1 0 0 0 0,0 0 0 0 0,-2 1 0 0 0,10 35-1 0 0,3 8-13 0 0,22 87-228 0 0,-40-146-286 0 0,10 23-1784 0 0,-8-47 1521 0 0,-32 23 796 0 0,14-1-472 0 0,1 1 0 0 0,-1 0 0 0 0,0 1 0 0 0,1 1 1 0 0,-1 0-1 0 0,0 0 0 0 0,1 2 0 0 0,0 0 1 0 0,0 1-1 0 0,0 0 0 0 0,0 1 0 0 0,-17 10 1 0 0,26-12-7 0 0,-1 0 0 0 0,1-1 1 0 0,0 0-1 0 0,-1 0 1 0 0,0-1-1 0 0,0 1 0 0 0,0-1 1 0 0,-10 2-1 0 0,15-4-172 0 0,-4-69-5008 0 0</inkml:trace>
</inkml:ink>
</file>

<file path=ppt/ink/ink1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54.688"/>
    </inkml:context>
    <inkml:brush xml:id="br0">
      <inkml:brushProperty name="width" value="0.05" units="cm"/>
      <inkml:brushProperty name="height" value="0.05" units="cm"/>
      <inkml:brushProperty name="color" value="#004F8B"/>
    </inkml:brush>
  </inkml:definitions>
  <inkml:trace contextRef="#ctx0" brushRef="#br0">5 1 5905 0 0,'-5'0'11277'0'0,"100"10"-9431"0"0,68-20-1349 0 0,-144 14-1638 0 0,-19-4 1112 0 0,-6 28 244 0 0,-41 191 2154 0 0,34-179-2170 0 0,4-16-176 0 0,2 0 1 0 0,0 0-1 0 0,2 0 0 0 0,-4 45 1 0 0,6-57-1092 0 0,1-29-92 0 0,2 14 967 0 0,0 2 195 0 0,0 1-1 0 0,0-1 1 0 0,-1 1 0 0 0,1 0-1 0 0,0-1 1 0 0,0 1 0 0 0,0-1-1 0 0,0 1 1 0 0,0 0 0 0 0,1-1 0 0 0,-1 1-1 0 0,0-1 1 0 0,0 1 0 0 0,0 0-1 0 0,0-1 1 0 0,0 1 0 0 0,0 0-1 0 0,1-1 1 0 0,-1 1 0 0 0,0 0-1 0 0,0-1 1 0 0,1 1 0 0 0,-1 0 0 0 0,0-1-1 0 0,0 1 1 0 0,1 0 0 0 0,-1-1-1 0 0,0 1 1 0 0,1 0 0 0 0,-1 0-1 0 0,0 0 1 0 0,1-1 0 0 0,-1 1 0 0 0,0 0-1 0 0,1 0 1 0 0,-1 0 0 0 0,1 0-1 0 0,-1 0 1 0 0,0 0 0 0 0,1 0-1 0 0,-1 0 1 0 0,1 0 0 0 0,-1 0-1 0 0,0 0 1 0 0,1 0 0 0 0,-1 0 0 0 0,1 0-1 0 0,7-2 120 0 0,4 0 229 0 0,0 1 0 0 0,0 0 1 0 0,0 0-1 0 0,0 1 0 0 0,13 2 1 0 0,-14 0-169 0 0,0-2 1 0 0,1 1 0 0 0,-1-2-1 0 0,0 1 1 0 0,18-5-1 0 0,-24 4-310 0 0,12-5-629 0 0,-46 5-20287 0 0</inkml:trace>
</inkml:ink>
</file>

<file path=ppt/ink/ink1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55.731"/>
    </inkml:context>
    <inkml:brush xml:id="br0">
      <inkml:brushProperty name="width" value="0.05" units="cm"/>
      <inkml:brushProperty name="height" value="0.05" units="cm"/>
      <inkml:brushProperty name="color" value="#004F8B"/>
    </inkml:brush>
  </inkml:definitions>
  <inkml:trace contextRef="#ctx0" brushRef="#br0">0 32 2460 0 0,'1'0'13968'0'0,"13"-8"-12500"0"0,-3 5-1125 0 0,1 0 0 0 0,-1 0 0 0 0,0 1 1 0 0,1 1-1 0 0,20 0 0 0 0,28-6 199 0 0,-51 4-3397 0 0,-16 3-2256 0 0,-5 2-3797 0 0,4-1 6405 0 0</inkml:trace>
</inkml:ink>
</file>

<file path=ppt/ink/ink1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56.618"/>
    </inkml:context>
    <inkml:brush xml:id="br0">
      <inkml:brushProperty name="width" value="0.05" units="cm"/>
      <inkml:brushProperty name="height" value="0.05" units="cm"/>
      <inkml:brushProperty name="color" value="#004F8B"/>
    </inkml:brush>
  </inkml:definitions>
  <inkml:trace contextRef="#ctx0" brushRef="#br0">0 22 7293 0 0,'0'0'8977'0'0,"47"-2"-6451"0"0,-40 2-2313 0 0,12 1-42 0 0,0-1 1 0 0,0-1 0 0 0,0 0-1 0 0,0-2 1 0 0,0 0-1 0 0,28-9 1 0 0,-46 11-263 0 0,-22 15-7993 0 0,9-9-350 0 0,7-4 5389 0 0</inkml:trace>
</inkml:ink>
</file>

<file path=ppt/ink/ink1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3:57.224"/>
    </inkml:context>
    <inkml:brush xml:id="br0">
      <inkml:brushProperty name="width" value="0.05" units="cm"/>
      <inkml:brushProperty name="height" value="0.05" units="cm"/>
      <inkml:brushProperty name="color" value="#004F8B"/>
    </inkml:brush>
  </inkml:definitions>
  <inkml:trace contextRef="#ctx0" brushRef="#br0">1 27 1472 0 0,'2'-1'11562'0'0,"5"0"-6058"0"0,35-5-5012 0 0,-39 6-422 0 0,14-2 110 0 0,-1 0 1 0 0,1-1 0 0 0,28-8-1 0 0,-45 11-271 0 0,-14 3-6509 0 0,-1 2-2286 0 0,7-3 6005 0 0</inkml:trace>
</inkml:ink>
</file>

<file path=ppt/ink/ink1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01.065"/>
    </inkml:context>
    <inkml:brush xml:id="br0">
      <inkml:brushProperty name="width" value="0.05" units="cm"/>
      <inkml:brushProperty name="height" value="0.05" units="cm"/>
      <inkml:brushProperty name="color" value="#004F8B"/>
    </inkml:brush>
  </inkml:definitions>
  <inkml:trace contextRef="#ctx0" brushRef="#br0">24 0 3116 0 0,'0'62'12180'0'0,"1"22"-6713"0"0,-2-28-4811 0 0,-12 90 0 0 0,12-96-698 0 0,1-49-213 0 0,-6-17-5448 0 0,2 3-664 0 0,4 4 1087 0 0</inkml:trace>
</inkml:ink>
</file>

<file path=ppt/ink/ink1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01.452"/>
    </inkml:context>
    <inkml:brush xml:id="br0">
      <inkml:brushProperty name="width" value="0.05" units="cm"/>
      <inkml:brushProperty name="height" value="0.05" units="cm"/>
      <inkml:brushProperty name="color" value="#004F8B"/>
    </inkml:brush>
  </inkml:definitions>
  <inkml:trace contextRef="#ctx0" brushRef="#br0">0 26 3636 0 0,'3'3'14910'0'0,"12"4"-14869"0"0,-2-7-265 0 0,0-1 1 0 0,-1 0-1 0 0,1-1 0 0 0,-1-1 1 0 0,1 0-1 0 0,-1-1 0 0 0,0 0 1 0 0,15-7-1 0 0,-17 4-1704 0 0</inkml:trace>
</inkml:ink>
</file>

<file path=ppt/ink/ink1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01.905"/>
    </inkml:context>
    <inkml:brush xml:id="br0">
      <inkml:brushProperty name="width" value="0.05" units="cm"/>
      <inkml:brushProperty name="height" value="0.05" units="cm"/>
      <inkml:brushProperty name="color" value="#004F8B"/>
    </inkml:brush>
  </inkml:definitions>
  <inkml:trace contextRef="#ctx0" brushRef="#br0">20 2 328 0 0,'0'-1'15863'0'0,"4"84"-12318"0"0,-1-56-2898 0 0,-2 0 0 0 0,-1 0 0 0 0,-4 34 0 0 0,-9 95 1062 0 0,12-52-2624 0 0,-6-121-12734 0 0,5 5 4440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14.064"/>
    </inkml:context>
    <inkml:brush xml:id="br0">
      <inkml:brushProperty name="width" value="0.05" units="cm"/>
      <inkml:brushProperty name="height" value="0.05" units="cm"/>
      <inkml:brushProperty name="color" value="#F6630D"/>
    </inkml:brush>
  </inkml:definitions>
  <inkml:trace contextRef="#ctx0" brushRef="#br0">106 309 4348 0 0,'1'-7'8083'0'0,"2"-2"-4474"0"0,2-17-1264 0 0,-5 26-2341 0 0,-1-1-1 0 0,1 1 1 0 0,0-1 0 0 0,-1 1 0 0 0,1 0-1 0 0,0-1 1 0 0,-1 1 0 0 0,1 0 0 0 0,-1-1-1 0 0,1 1 1 0 0,0 0 0 0 0,-1 0 0 0 0,1-1-1 0 0,-1 1 1 0 0,1 0 0 0 0,-1 0-1 0 0,1 0 1 0 0,-1 0 0 0 0,1 0 0 0 0,-1-1-1 0 0,1 1 1 0 0,-1 0 0 0 0,1 0 0 0 0,-1 0-1 0 0,1 0 1 0 0,-1 1 0 0 0,1-1-1 0 0,-1 0 1 0 0,1 0 0 0 0,-1 0 0 0 0,1 0-1 0 0,-1 0 1 0 0,1 1 0 0 0,-1-1 0 0 0,1 0-1 0 0,-1 0 1 0 0,1 1 0 0 0,-1-1-1 0 0,1 0 1 0 0,0 1 0 0 0,-1-1 0 0 0,-21 11-46 0 0,13-5 170 0 0,1 1-1 0 0,-1 0 0 0 0,1 0 1 0 0,-10 12-1 0 0,16-17-76 0 0,0 0 0 0 0,0 0-1 0 0,0 0 1 0 0,0 0 0 0 0,1 1 0 0 0,-1-1-1 0 0,1 1 1 0 0,0-1 0 0 0,0 1 0 0 0,0-1-1 0 0,0 1 1 0 0,0 0 0 0 0,0 0 0 0 0,1-1-1 0 0,-1 1 1 0 0,1 0 0 0 0,0 0 0 0 0,0 0 0 0 0,0-1-1 0 0,0 1 1 0 0,0 0 0 0 0,1 3 0 0 0,0-5-48 0 0,-1 0 0 0 0,0 0 0 0 0,1 0 0 0 0,-1-1 0 0 0,0 1 0 0 0,1 0 0 0 0,0 0 0 0 0,-1 0 0 0 0,1 0 0 0 0,-1-1 1 0 0,1 1-1 0 0,0 0 0 0 0,-1-1 0 0 0,1 1 0 0 0,0 0 0 0 0,0-1 0 0 0,0 1 0 0 0,0-1 0 0 0,-1 1 0 0 0,1-1 0 0 0,0 0 1 0 0,0 1-1 0 0,0-1 0 0 0,0 0 0 0 0,0 0 0 0 0,2 1 0 0 0,-1-1-27 0 0,1-1-1 0 0,-1 1 1 0 0,0-1-1 0 0,0 1 1 0 0,1-1-1 0 0,-1 0 1 0 0,0 0-1 0 0,0 1 1 0 0,0-2 0 0 0,0 1-1 0 0,2-1 1 0 0,4-4-160 0 0,-1 1 0 0 0,0-1 0 0 0,0-1 0 0 0,9-11 0 0 0,-3-1-145 0 0,-2 0-1 0 0,0-1 1 0 0,-1 0 0 0 0,-1-1-1 0 0,-1 0 1 0 0,0-1 0 0 0,-2 0-1 0 0,-1 0 1 0 0,5-38-1 0 0,4-43 1507 0 0,-13 103-1073 0 0,2 0-70 0 0,-2 0-147 0 0,-1 9 302 0 0,1 1 0 0 0,-2-1 0 0 0,1 0 0 0 0,-1 0 1 0 0,0 0-1 0 0,-1 0 0 0 0,0 0 0 0 0,-1 0 0 0 0,-5 13 0 0 0,-6 27 591 0 0,6 6-78 0 0,2 0 1 0 0,1 57-1 0 0,14-93-916 0 0,-4-16-1991 0 0</inkml:trace>
</inkml:ink>
</file>

<file path=ppt/ink/ink1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04.391"/>
    </inkml:context>
    <inkml:brush xml:id="br0">
      <inkml:brushProperty name="width" value="0.05" units="cm"/>
      <inkml:brushProperty name="height" value="0.05" units="cm"/>
      <inkml:brushProperty name="color" value="#004F8B"/>
    </inkml:brush>
  </inkml:definitions>
  <inkml:trace contextRef="#ctx0" brushRef="#br0">20 481 2560 0 0,'-15'10'8945'0'0,"11"-1"-4253"0"0,5-9-4624 0 0,0 1 1 0 0,-1-1 0 0 0,1 1-1 0 0,0-1 1 0 0,0 1 0 0 0,0-1 0 0 0,0 0-1 0 0,0 1 1 0 0,0-1 0 0 0,0 0-1 0 0,0 0 1 0 0,0 0 0 0 0,0 1-1 0 0,0-1 1 0 0,0 0 0 0 0,0-1 0 0 0,0 1-1 0 0,0 0 1 0 0,0 0 0 0 0,0 0-1 0 0,0-1 1 0 0,0 1 0 0 0,0 0-1 0 0,0-1 1 0 0,0 1 0 0 0,-1-1 0 0 0,1 1-1 0 0,0-1 1 0 0,0 1 0 0 0,1-2-1 0 0,18-9-92 0 0,0-1 0 0 0,-1 0-1 0 0,0-1 1 0 0,-1-2-1 0 0,26-25 1 0 0,11-8-80 0 0,-37 33 84 0 0,-1 0-1 0 0,-1-2 0 0 0,0 0 1 0 0,-2 0-1 0 0,0-1 1 0 0,16-28-1 0 0,-25 39 54 0 0,-1-1 0 0 0,0 1 0 0 0,0-1 1 0 0,-1 0-1 0 0,0 0 0 0 0,-1 0 0 0 0,1 0 0 0 0,-1-1 1 0 0,-1 1-1 0 0,0-1 0 0 0,0 1 0 0 0,-1-1 0 0 0,0 1 1 0 0,0-1-1 0 0,-1 1 0 0 0,0-1 0 0 0,-1 1 0 0 0,1-1 1 0 0,-2 1-1 0 0,-3-9 0 0 0,6 16-40 0 0,0-1-1 0 0,-1 1 1 0 0,1 0 0 0 0,-1 0-1 0 0,0 0 1 0 0,1 0-1 0 0,-1 0 1 0 0,0 0 0 0 0,0 0-1 0 0,1 0 1 0 0,-1 0 0 0 0,0 0-1 0 0,0 1 1 0 0,0-1-1 0 0,0 0 1 0 0,0 1 0 0 0,0-1-1 0 0,0 0 1 0 0,0 1 0 0 0,0-1-1 0 0,-1 1 1 0 0,1 0-1 0 0,0-1 1 0 0,0 1 0 0 0,-2 0-1 0 0,1 0-7 0 0,0 0 0 0 0,0 1-1 0 0,0-1 1 0 0,0 1 0 0 0,0 0 0 0 0,0 0-1 0 0,0-1 1 0 0,0 1 0 0 0,0 0 0 0 0,0 1-1 0 0,0-1 1 0 0,1 0 0 0 0,-3 3 0 0 0,-7 6-9 0 0,1 0 0 0 0,1 1 1 0 0,-12 19-1 0 0,15-22 118 0 0,-9 13 261 0 0,1 1 1 0 0,2 1-1 0 0,0 0 0 0 0,-16 47 1 0 0,22-53-214 0 0,1 0 0 0 0,1 0 0 0 0,1 0 0 0 0,0 1 0 0 0,1-1 0 0 0,1 0 0 0 0,1 1 1 0 0,2 20-1 0 0,-1-32-280 0 0,0 1-1 0 0,1 0 1 0 0,0-1 0 0 0,0 1 0 0 0,1-1 0 0 0,0 0 0 0 0,0 0 0 0 0,0 0 0 0 0,1 0 0 0 0,0-1 0 0 0,8 11 0 0 0,-9-13 27 0 0</inkml:trace>
</inkml:ink>
</file>

<file path=ppt/ink/ink1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05.137"/>
    </inkml:context>
    <inkml:brush xml:id="br0">
      <inkml:brushProperty name="width" value="0.05" units="cm"/>
      <inkml:brushProperty name="height" value="0.05" units="cm"/>
      <inkml:brushProperty name="color" value="#004F8B"/>
    </inkml:brush>
  </inkml:definitions>
  <inkml:trace contextRef="#ctx0" brushRef="#br0">5 87 196 0 0,'-1'13'9414'0'0,"-1"4"-5041"0"0,0 11-720 0 0,22-59-3111 0 0,22-56-491 0 0,-42 86-32 0 0,0 0 1 0 0,0 0-1 0 0,0 0 0 0 0,0-1 1 0 0,1 1-1 0 0,-1 0 0 0 0,0 0 1 0 0,1 0-1 0 0,-1 0 1 0 0,1 0-1 0 0,-1 0 0 0 0,1 0 1 0 0,-1 0-1 0 0,1 0 0 0 0,0 0 1 0 0,0 0-1 0 0,-1 0 0 0 0,1 1 1 0 0,0-1-1 0 0,0 0 0 0 0,0 0 1 0 0,0 1-1 0 0,0-1 0 0 0,0 0 1 0 0,0 1-1 0 0,0 0 0 0 0,0-1 1 0 0,0 1-1 0 0,0-1 1 0 0,0 1-1 0 0,1 0 0 0 0,-1 0 1 0 0,0 0-1 0 0,0-1 0 0 0,0 1 1 0 0,0 0-1 0 0,1 1 0 0 0,-1-1 1 0 0,0 0-1 0 0,0 0 0 0 0,0 0 1 0 0,2 1-1 0 0,1 1 173 0 0,0 0 1 0 0,-1 1-1 0 0,0-1 1 0 0,1 0-1 0 0,-1 1 0 0 0,0 0 1 0 0,0 0-1 0 0,-1 0 1 0 0,1 0-1 0 0,4 7 0 0 0,0 2-36 0 0,-4-6-217 0 0,0 0 1 0 0,1 0-1 0 0,-1-1 0 0 0,1 1 0 0 0,0-1 1 0 0,1 0-1 0 0,-1 0 0 0 0,1 0 0 0 0,0 0 1 0 0,0-1-1 0 0,1 0 0 0 0,-1 0 0 0 0,1-1 1 0 0,0 1-1 0 0,11 4 0 0 0,-17-8-241 0 0,0-1 0 0 0,-1 1 0 0 0,1 0-1 0 0,-1 0 1 0 0,1-1 0 0 0,-1 1 0 0 0,1 0 0 0 0,0-1-1 0 0,-1 1 1 0 0,1 0 0 0 0,-1-1 0 0 0,1 1 0 0 0,0-1 0 0 0,0 1-1 0 0,-1-1 1 0 0,1 1 0 0 0,0-1 0 0 0,0 1 0 0 0,-1-1-1 0 0,1 1 1 0 0,0-1 0 0 0,0 1 0 0 0,0-1 0 0 0,0 0-1 0 0</inkml:trace>
</inkml:ink>
</file>

<file path=ppt/ink/ink1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07.506"/>
    </inkml:context>
    <inkml:brush xml:id="br0">
      <inkml:brushProperty name="width" value="0.05" units="cm"/>
      <inkml:brushProperty name="height" value="0.05" units="cm"/>
      <inkml:brushProperty name="color" value="#004F8B"/>
    </inkml:brush>
  </inkml:definitions>
  <inkml:trace contextRef="#ctx0" brushRef="#br0">1 350 3160 0 0,'4'4'10160'0'0,"11"22"-8257"0"0,-9 13-705 0 0,-2-1 0 0 0,-1 50 0 0 0,-5-53-559 0 0,0-23 131 0 0,2-18 486 0 0,2-32-1309 0 0,12-68 1 0 0,-7 68-62 0 0,3-70 0 0 0,-10-66-164 0 0,0 168 185 0 0,1 0 1 0 0,0 0-1 0 0,1 0 0 0 0,-1 0 0 0 0,1 0 0 0 0,0 0 0 0 0,1 1 0 0 0,-1-1 0 0 0,1 1 1 0 0,0-1-1 0 0,1 1 0 0 0,-1 0 0 0 0,6-6 0 0 0,-6 8 31 0 0,-1 0 0 0 0,1 0 0 0 0,0 1 0 0 0,0-1 0 0 0,0 0 0 0 0,0 1 0 0 0,0 0 0 0 0,0 0 0 0 0,1 0 0 0 0,-1 0 0 0 0,1 0 0 0 0,0 1 0 0 0,-1-1 0 0 0,1 1 0 0 0,0 0 0 0 0,0 0 0 0 0,0 0 1 0 0,0 1-1 0 0,0 0 0 0 0,0-1 0 0 0,0 1 0 0 0,5 1 0 0 0,-8 0 71 0 0,1 0 0 0 0,-1-1 0 0 0,0 1 0 0 0,0 0 0 0 0,0 0 0 0 0,0 0 0 0 0,0 0 0 0 0,0 0 0 0 0,0 0 0 0 0,0 0 0 0 0,0 0 0 0 0,-1 1 0 0 0,1-1 0 0 0,0 0 0 0 0,-1 0 0 0 0,1 1 0 0 0,-1-1 0 0 0,1 0 0 0 0,-1 1 0 0 0,0-1 0 0 0,0 0 0 0 0,1 1 0 0 0,-1-1 0 0 0,0 3 0 0 0,1 40 578 0 0,-1-36-539 0 0,0 6 143 0 0,0 0 1 0 0,-1 0 0 0 0,-1 0 0 0 0,0 0-1 0 0,-7 23 1 0 0,7-31-148 0 0,-1 0 0 0 0,0 0-1 0 0,0 0 1 0 0,0 0 0 0 0,-1 0 0 0 0,0-1 0 0 0,0 0-1 0 0,0 0 1 0 0,-1 0 0 0 0,0 0 0 0 0,0 0 0 0 0,0-1-1 0 0,-11 7 1 0 0,14-10-148 0 0,-1 0 0 0 0,0 0 0 0 0,0 0 0 0 0,0 0 0 0 0,0 0 0 0 0,0-1 0 0 0,0 1 0 0 0,-1-1 0 0 0,1 0 0 0 0,0 0 0 0 0,0 0 0 0 0,0 0 0 0 0,0 0 0 0 0,0-1 0 0 0,-5-1 0 0 0,-13 0-2555 0 0</inkml:trace>
</inkml:ink>
</file>

<file path=ppt/ink/ink1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08.128"/>
    </inkml:context>
    <inkml:brush xml:id="br0">
      <inkml:brushProperty name="width" value="0.05" units="cm"/>
      <inkml:brushProperty name="height" value="0.05" units="cm"/>
      <inkml:brushProperty name="color" value="#004F8B"/>
    </inkml:brush>
  </inkml:definitions>
  <inkml:trace contextRef="#ctx0" brushRef="#br0">6 34 1564 0 0,'6'-14'9833'0'0,"-6"13"-9690"0"0,0 0 0 0 0,0 0 0 0 0,-1 1 0 0 0,1-1 0 0 0,0 0 0 0 0,1 1 0 0 0,-1-1 0 0 0,0 0 0 0 0,0 1 0 0 0,0-1 0 0 0,0 0 0 0 0,0 1 0 0 0,1-1 0 0 0,-1 0 0 0 0,0 1 0 0 0,1-1 0 0 0,-1 0 0 0 0,0 1 0 0 0,1-1 0 0 0,-1 1 0 0 0,1-1 0 0 0,-1 1 0 0 0,1-1 0 0 0,-1 1 0 0 0,1-1 0 0 0,-1 1 0 0 0,1 0 0 0 0,0-1 0 0 0,-1 1 0 0 0,1 0 0 0 0,-1-1 0 0 0,1 1 0 0 0,0 0 0 0 0,-1 0 0 0 0,2-1 0 0 0,-2 45 2502 0 0,-9 27-1180 0 0,5-48-1250 0 0,-6 22-184 0 0,8-39 1010 0 0</inkml:trace>
</inkml:ink>
</file>

<file path=ppt/ink/ink1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09.297"/>
    </inkml:context>
    <inkml:brush xml:id="br0">
      <inkml:brushProperty name="width" value="0.05" units="cm"/>
      <inkml:brushProperty name="height" value="0.05" units="cm"/>
      <inkml:brushProperty name="color" value="#004F8B"/>
    </inkml:brush>
  </inkml:definitions>
  <inkml:trace contextRef="#ctx0" brushRef="#br0">235 0 1172 0 0,'0'0'3987'0'0,"-37"6"4716"0"0,36-5-8622 0 0,-1 0 0 0 0,1 1 0 0 0,0-1 1 0 0,0 0-1 0 0,-1 0 0 0 0,1 1 0 0 0,0-1 0 0 0,0 0 1 0 0,1 1-1 0 0,-1-1 0 0 0,0 1 0 0 0,0 0 0 0 0,1-1 0 0 0,-1 1 1 0 0,0 3-1 0 0,-11 33 1006 0 0,10-33-861 0 0,-76 218 2807 0 0,18-46-2804 0 0,52-166-2277 0 0,-5-30-13408 0 0,5 7 13660 0 0</inkml:trace>
</inkml:ink>
</file>

<file path=ppt/ink/ink1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10.449"/>
    </inkml:context>
    <inkml:brush xml:id="br0">
      <inkml:brushProperty name="width" value="0.05" units="cm"/>
      <inkml:brushProperty name="height" value="0.05" units="cm"/>
      <inkml:brushProperty name="color" value="#004F8B"/>
    </inkml:brush>
  </inkml:definitions>
  <inkml:trace contextRef="#ctx0" brushRef="#br0">22 270 1200 0 0,'0'0'8904'0'0,"0"36"-5036"0"0,1 8-2184 0 0,-3 0 1 0 0,-1-1-1 0 0,-11 50 1 0 0,11-73-1475 0 0,7-22-318 0 0,12-34-431 0 0,-9 20 431 0 0,0-3-124 0 0,0-1 1 0 0,-1 0-1 0 0,-1-1 0 0 0,3-31 1 0 0,0 4-218 0 0,-1-2 209 0 0,-2 0 1 0 0,-3-77 0 0 0,-2 97 281 0 0,1 27-32 0 0,-1 0 0 0 0,1 1 0 0 0,0-1 0 0 0,0 1 0 0 0,0-1 0 0 0,0 1 0 0 0,0 0 0 0 0,0-1 0 0 0,1 1 1 0 0,-1 0-1 0 0,1 0 0 0 0,0 0 0 0 0,-1 0 0 0 0,1 0 0 0 0,0 0 0 0 0,0 1 0 0 0,0-1 0 0 0,1 0 0 0 0,-1 1 0 0 0,0 0 1 0 0,0 0-1 0 0,4-2 0 0 0,-3 1-32 0 0,1 1 1 0 0,-1-1-1 0 0,0 1 1 0 0,1 0 0 0 0,-1 0-1 0 0,1 0 1 0 0,-1 0-1 0 0,1 1 1 0 0,0-1 0 0 0,-1 1-1 0 0,1 0 1 0 0,0 0-1 0 0,-1 0 1 0 0,1 1-1 0 0,-1-1 1 0 0,4 2 0 0 0,-3 0 11 0 0,-1 0 0 0 0,0 0 0 0 0,0 0 0 0 0,0 1 1 0 0,0-1-1 0 0,-1 1 0 0 0,1 0 0 0 0,-1 0 0 0 0,1 0 0 0 0,-1 0 1 0 0,0 0-1 0 0,0 0 0 0 0,0 0 0 0 0,-1 1 0 0 0,1-1 1 0 0,-1 1-1 0 0,0-1 0 0 0,0 1 0 0 0,0 0 0 0 0,0-1 1 0 0,-1 1-1 0 0,0 0 0 0 0,1-1 0 0 0,-1 1 0 0 0,-1 0 0 0 0,1 0 1 0 0,-1 4-1 0 0,0 2 183 0 0,0 0-1 0 0,-1 0 1 0 0,0 0 0 0 0,-1-1-1 0 0,0 1 1 0 0,0 0 0 0 0,-1-1-1 0 0,-1 0 1 0 0,-4 9 0 0 0,-34 36 287 0 0,-8 12-136 0 0,50-64-350 0 0,-1 0 1 0 0,1 0-1 0 0,-1-1 0 0 0,0 1 1 0 0,0-1-1 0 0,1 1 0 0 0,-1-1 1 0 0,0 1-1 0 0,0-1 1 0 0,-1 0-1 0 0,1 0 0 0 0,0 0 1 0 0,0 0-1 0 0,-4 1 0 0 0,5-2-86 0 0,0 0 0 0 0,1 0-1 0 0,-1 1 1 0 0,0-1-1 0 0,0 0 1 0 0,0 0 0 0 0,1 0-1 0 0,-1 0 1 0 0,0 0-1 0 0,0 0 1 0 0,0-1 0 0 0,1 1-1 0 0,-1 0 1 0 0,0 0-1 0 0,0 0 1 0 0,1-1 0 0 0,-1 1-1 0 0,0 0 1 0 0,0-1-1 0 0,1 1 1 0 0,-1-1 0 0 0,0 1-1 0 0,1-1 1 0 0,-1 1-1 0 0,1-1 1 0 0,-1 1 0 0 0,1-1-1 0 0,-1 0 1 0 0,1 1-1 0 0,-1-1 1 0 0,1 0 0 0 0,-1 1-1 0 0,1-1 1 0 0,0 0-1 0 0,-1 0 1 0 0,1 1 0 0 0,0-1-1 0 0,0 0 1 0 0,0 0-1 0 0,-1 1 1 0 0,1-1 0 0 0,0 0-1 0 0,0 0 1 0 0,0 0-1 0 0,0 1 1 0 0,1-3 0 0 0,-4-7-1875 0 0,1 5-1134 0 0</inkml:trace>
</inkml:ink>
</file>

<file path=ppt/ink/ink1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11.241"/>
    </inkml:context>
    <inkml:brush xml:id="br0">
      <inkml:brushProperty name="width" value="0.05" units="cm"/>
      <inkml:brushProperty name="height" value="0.05" units="cm"/>
      <inkml:brushProperty name="color" value="#004F8B"/>
    </inkml:brush>
  </inkml:definitions>
  <inkml:trace contextRef="#ctx0" brushRef="#br0">0 22 1372 0 0,'0'0'4745'0'0,"11"-1"1313"0"0,12-3-3090 0 0,27-10-1239 0 0,-48 13-1643 0 0,0 1 0 0 0,0-1 1 0 0,0 1-1 0 0,1-1 1 0 0,-1 1-1 0 0,0 0 0 0 0,0 0 1 0 0,0 0-1 0 0,0 0 1 0 0,0 0-1 0 0,0 1 0 0 0,0-1 1 0 0,0 1-1 0 0,0-1 1 0 0,0 1-1 0 0,0 0 0 0 0,0 0 1 0 0,0 0-1 0 0,0 0 1 0 0,0 0-1 0 0,1 1 0 0 0,-2 1-25 0 0,0-1 0 0 0,0 1 0 0 0,-1-1 0 0 0,1 1 0 0 0,-1-1 0 0 0,0 1 0 0 0,0-1 0 0 0,1 1 0 0 0,-2-1 0 0 0,1 1-1 0 0,0-1 1 0 0,0 1 0 0 0,-1-1 0 0 0,0 1 0 0 0,1-1 0 0 0,-1 0 0 0 0,-1 3 0 0 0,-21 44 479 0 0,16-37-489 0 0,-1 5 129 0 0,4-8-139 0 0,-1 1 1 0 0,1-1 0 0 0,-2 0-1 0 0,1 0 1 0 0,-14 15 0 0 0,18-23-33 0 0,29-28-969 0 0,-26 25 992 0 0,1 1-1 0 0,0-1 0 0 0,-1 0 1 0 0,1 1-1 0 0,0-1 0 0 0,0 1 1 0 0,0 0-1 0 0,0 0 0 0 0,0 0 1 0 0,0 1-1 0 0,0-1 0 0 0,0 1 1 0 0,6-1-1 0 0,49 1 740 0 0,-35 1-469 0 0,18 7-9 0 0,-41-8-312 0 0,0 0 0 0 0,0 0-1 0 0,0 0 1 0 0,0 0 0 0 0,0 0 0 0 0,1 0-1 0 0,-1 0 1 0 0,0 0 0 0 0,0 0-1 0 0,0 0 1 0 0,0 0 0 0 0,0 0-1 0 0,1 0 1 0 0,-1 0 0 0 0,0 0 0 0 0,0 0-1 0 0,0 0 1 0 0,0 0 0 0 0,0 0-1 0 0,1 0 1 0 0,-1 0 0 0 0,0 1-1 0 0,0-1 1 0 0,0 0 0 0 0,0 0-1 0 0,0 0 1 0 0,0 0 0 0 0,0 0 0 0 0,0 0-1 0 0,0 1 1 0 0,1-1 0 0 0,-1 0-1 0 0,0 0 1 0 0,0 0 0 0 0,0 0-1 0 0,0 0 1 0 0,0 1 0 0 0,0-1 0 0 0,0 0-1 0 0,0 0 1 0 0,0 0 0 0 0,0 0-1 0 0,0 0 1 0 0,0 1 0 0 0,0-1-1 0 0,0 0 1 0 0,0 0 0 0 0,0 0 0 0 0,0 0-1 0 0,0 0 1 0 0,0 1 0 0 0,-1-1-1 0 0,1 0 1 0 0,0 0 0 0 0,0 0-1 0 0,-22 3-2411 0 0,10-5 389 0 0,-8-16-13308 0 0</inkml:trace>
</inkml:ink>
</file>

<file path=ppt/ink/ink1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11.969"/>
    </inkml:context>
    <inkml:brush xml:id="br0">
      <inkml:brushProperty name="width" value="0.05" units="cm"/>
      <inkml:brushProperty name="height" value="0.05" units="cm"/>
      <inkml:brushProperty name="color" value="#004F8B"/>
    </inkml:brush>
  </inkml:definitions>
  <inkml:trace contextRef="#ctx0" brushRef="#br0">57 7 888 0 0,'-5'-3'8019'0'0,"-1"0"-2946"0"0,9 17-3807 0 0,21 52 966 0 0,-11-34-969 0 0,15 62 0 0 0,-15-45-804 0 0,-8-30-182 0 0,0 0-1 0 0,3 37 1 0 0,-6-21-140 0 0,-1 1 1 0 0,-2-1 0 0 0,-1 0 0 0 0,-2 1-1 0 0,-2-1 1 0 0,-1 0 0 0 0,-1-1 0 0 0,-2 0-1 0 0,-15 33 1 0 0,20-54-606 0 0,-1-1 1 0 0,-1 1-1 0 0,0-1 0 0 0,-1-1 1 0 0,0 1-1 0 0,0-1 0 0 0,-12 11 0 0 0,20-22 320 0 0,-1 0 0 0 0,1 1-1 0 0,0-1 1 0 0,0 0-1 0 0,0 0 1 0 0,-1 1 0 0 0,1-1-1 0 0,0 0 1 0 0,0 0-1 0 0,-1 0 1 0 0,1 1 0 0 0,0-1-1 0 0,0 0 1 0 0,-1 0-1 0 0,1 0 1 0 0,0 0 0 0 0,-1 0-1 0 0,1 0 1 0 0,0 1-1 0 0,0-1 1 0 0,-1 0 0 0 0,1 0-1 0 0,0 0 1 0 0,-1 0 0 0 0,1 0-1 0 0,0 0 1 0 0,-1 0-1 0 0,1-1 1 0 0,0 1 0 0 0,0 0-1 0 0,-1 0 1 0 0,1 0-1 0 0,0 0 1 0 0,-1 0 0 0 0,1 0-1 0 0,0 0 1 0 0,0-1-1 0 0,-1 1 1 0 0,1 0 0 0 0,0 0-1 0 0,0 0 1 0 0,-1-1-1 0 0,1 1 1 0 0,0 0 0 0 0,0 0-1 0 0,0-1 1 0 0,-1 1-1 0 0,1 0 1 0 0,0 0 0 0 0,0-1-1 0 0,-2-12-10579 0 0</inkml:trace>
</inkml:ink>
</file>

<file path=ppt/ink/ink1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13.344"/>
    </inkml:context>
    <inkml:brush xml:id="br0">
      <inkml:brushProperty name="width" value="0.05" units="cm"/>
      <inkml:brushProperty name="height" value="0.05" units="cm"/>
      <inkml:brushProperty name="color" value="#004F8B"/>
    </inkml:brush>
  </inkml:definitions>
  <inkml:trace contextRef="#ctx0" brushRef="#br0">114 0 352 0 0,'0'0'8035'0'0,"-19"26"-4038"0"0,12-12-3497 0 0,-2 5 65 0 0,0 0 0 0 0,1 1 0 0 0,1 1 0 0 0,0-1 0 0 0,-3 23 0 0 0,0 19-221 0 0,-15 125 1210 0 0,23-160-1316 0 0,2 0 0 0 0,0 0 0 0 0,2 1 0 0 0,10 50 0 0 0,19 74-361 0 0,-24-49-4974 0 0,7-119-8429 0 0</inkml:trace>
</inkml:ink>
</file>

<file path=ppt/ink/ink1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14.918"/>
    </inkml:context>
    <inkml:brush xml:id="br0">
      <inkml:brushProperty name="width" value="0.05" units="cm"/>
      <inkml:brushProperty name="height" value="0.05" units="cm"/>
      <inkml:brushProperty name="color" value="#004F8B"/>
    </inkml:brush>
  </inkml:definitions>
  <inkml:trace contextRef="#ctx0" brushRef="#br0">220 0 6277 0 0,'-37'9'7867'0'0,"-18"23"-5795"0"0,19-9-1414 0 0,20-14-506 0 0,1 1-1 0 0,1 0 0 0 0,-23 21 1 0 0,36-30-151 0 0,0 0 0 0 0,0 1 0 0 0,0-1 0 0 0,0 0 0 0 0,0 0 0 0 0,1 1 0 0 0,-1-1 0 0 0,1 0 0 0 0,-1 1 0 0 0,1-1 0 0 0,-1 1 0 0 0,1-1 0 0 0,0 0 0 0 0,0 1 1 0 0,-1-1-1 0 0,1 1 0 0 0,0-1 0 0 0,1 1 0 0 0,-1-1 0 0 0,0 1 0 0 0,0-1 0 0 0,0 1 0 0 0,1-1 0 0 0,-1 0 0 0 0,1 1 0 0 0,-1-1 0 0 0,1 1 0 0 0,0-1 0 0 0,-1 0 0 0 0,1 0 0 0 0,0 1 1 0 0,0-1-1 0 0,0 0 0 0 0,0 0 0 0 0,0 0 0 0 0,2 2 0 0 0,6 5 22 0 0,0 1 1 0 0,1-1-1 0 0,15 9 1 0 0,-13-8-23 0 0,6 5-125 0 0,-2 0 0 0 0,1 1 1 0 0,-2 1-1 0 0,0 0 0 0 0,-1 1 1 0 0,-1 1-1 0 0,0 0 0 0 0,-1 1 1 0 0,-1 0-1 0 0,9 23 0 0 0,-19-40 135 0 0,0-1 0 0 0,-1 1-1 0 0,1 0 1 0 0,0-1-1 0 0,-1 1 1 0 0,0 0-1 0 0,1-1 1 0 0,-1 1-1 0 0,0 0 1 0 0,0 0-1 0 0,0-1 1 0 0,0 1 0 0 0,0 0-1 0 0,0 0 1 0 0,0-1-1 0 0,0 1 1 0 0,-1 0-1 0 0,1-1 1 0 0,-1 1-1 0 0,0 0 1 0 0,1-1-1 0 0,-1 1 1 0 0,0-1 0 0 0,0 1-1 0 0,0-1 1 0 0,-1 3-1 0 0,-1-2 38 0 0,0 0-1 0 0,0 1 1 0 0,0-1 0 0 0,0-1-1 0 0,-1 1 1 0 0,1 0 0 0 0,0-1-1 0 0,-1 1 1 0 0,1-1 0 0 0,-1 0-1 0 0,1-1 1 0 0,-5 2 0 0 0,-2-1 44 0 0,0 0 1 0 0,0 0 0 0 0,-1-1 0 0 0,1 0 0 0 0,0-1 0 0 0,0 0 0 0 0,0-1 0 0 0,-17-5 0 0 0,23 5-204 0 0,1 0 0 0 0,-1 0 0 0 0,1-1 0 0 0,0 1-1 0 0,0-1 1 0 0,0 0 0 0 0,0 0 0 0 0,-4-7 0 0 0,-6-5-3634 0 0,-1 5-7692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16.388"/>
    </inkml:context>
    <inkml:brush xml:id="br0">
      <inkml:brushProperty name="width" value="0.05" units="cm"/>
      <inkml:brushProperty name="height" value="0.05" units="cm"/>
      <inkml:brushProperty name="color" value="#F6630D"/>
    </inkml:brush>
  </inkml:definitions>
  <inkml:trace contextRef="#ctx0" brushRef="#br0">0 205 1160 0 0,'1'1'587'0'0,"0"-1"0"0"0,0 0 0 0 0,1 0 0 0 0,-1 1 0 0 0,0-1-1 0 0,0 1 1 0 0,0-1 0 0 0,0 1 0 0 0,0-1 0 0 0,0 1 0 0 0,0 0 0 0 0,0-1 0 0 0,-1 1 0 0 0,1 0-1 0 0,0 0 1 0 0,0-1 0 0 0,-1 1 0 0 0,1 0 0 0 0,0 0 0 0 0,-1 0 0 0 0,2 2 0 0 0,12 33 3018 0 0,0 40-2457 0 0,-4 49 294 0 0,-10-164-1453 0 0,4-27-462 0 0,3-1 0 0 0,27-115 0 0 0,-30 163 518 0 0,-3 12-67 0 0,1 0 0 0 0,0 1 0 0 0,0-1-1 0 0,0 0 1 0 0,1 1 0 0 0,0-1 0 0 0,0 1 0 0 0,8-11-1 0 0,-10 15 19 0 0,1 1-1 0 0,-1-1 1 0 0,1 1-1 0 0,0 0 1 0 0,-1 0-1 0 0,1 0 0 0 0,0 0 1 0 0,0 0-1 0 0,0 0 1 0 0,0 1-1 0 0,-1-1 1 0 0,1 0-1 0 0,0 1 1 0 0,0 0-1 0 0,0-1 0 0 0,0 1 1 0 0,0 0-1 0 0,1 0 1 0 0,-1 0-1 0 0,0 0 1 0 0,0 1-1 0 0,0-1 1 0 0,0 0-1 0 0,0 1 0 0 0,0-1 1 0 0,-1 1-1 0 0,1 0 1 0 0,0 0-1 0 0,0 0 1 0 0,0 0-1 0 0,-1 0 1 0 0,1 0-1 0 0,0 0 0 0 0,-1 0 1 0 0,3 3-1 0 0,7 6 63 0 0,0 1 0 0 0,-1 0-1 0 0,0 0 1 0 0,-1 1-1 0 0,0 0 1 0 0,-1 1 0 0 0,0 0-1 0 0,-1 0 1 0 0,-1 1 0 0 0,0 0-1 0 0,6 20 1 0 0,-10-23 17 0 0,0 0 0 0 0,-1 0 0 0 0,0 1 0 0 0,0-1 1 0 0,-1 1-1 0 0,0-1 0 0 0,-1 0 0 0 0,-1 1 0 0 0,0-1 0 0 0,0 0 1 0 0,-1 0-1 0 0,-1 0 0 0 0,0 0 0 0 0,0-1 0 0 0,-1 0 0 0 0,0 0 1 0 0,-1 0-1 0 0,-13 18 0 0 0,17-25-51 0 0,-1 1-1 0 0,0-1 1 0 0,1 1 0 0 0,-2-1-1 0 0,1 0 1 0 0,0 0 0 0 0,-1-1-1 0 0,1 1 1 0 0,-1-1 0 0 0,0 0-1 0 0,1 0 1 0 0,-1 0 0 0 0,-1 0 0 0 0,1 0-1 0 0,0-1 1 0 0,-8 2 0 0 0,7-3-87 0 0,0 0 0 0 0,0-1 0 0 0,-1 1 1 0 0,1-1-1 0 0,0 0 0 0 0,0-1 0 0 0,0 1 0 0 0,0-1 1 0 0,0 0-1 0 0,0 0 0 0 0,0 0 0 0 0,0-1 1 0 0,-6-5-1 0 0,-29-14-659 0 0,39 21 639 0 0,34 12-6770 0 0,-21-7-204 0 0</inkml:trace>
</inkml:ink>
</file>

<file path=ppt/ink/ink1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15.538"/>
    </inkml:context>
    <inkml:brush xml:id="br0">
      <inkml:brushProperty name="width" value="0.05" units="cm"/>
      <inkml:brushProperty name="height" value="0.05" units="cm"/>
      <inkml:brushProperty name="color" value="#004F8B"/>
    </inkml:brush>
  </inkml:definitions>
  <inkml:trace contextRef="#ctx0" brushRef="#br0">66 65 1148 0 0,'-3'-5'7689'0'0,"-8"-16"-989"0"0,7 30-6343 0 0,1 0 0 0 0,0 0 0 0 0,0 1 0 0 0,1-1 0 0 0,0 1 0 0 0,0-1 0 0 0,1 1 0 0 0,1 0 0 0 0,0 0 0 0 0,0-1 0 0 0,2 15 0 0 0,-1-21-346 0 0,-1 0 0 0 0,0-1 0 0 0,1 1-1 0 0,0 0 1 0 0,0 0 0 0 0,0 0 0 0 0,0 0 0 0 0,0-1-1 0 0,0 1 1 0 0,1-1 0 0 0,-1 1 0 0 0,1-1 0 0 0,0 1 0 0 0,0-1-1 0 0,0 0 1 0 0,0 0 0 0 0,0 0 0 0 0,0 0 0 0 0,0 0 0 0 0,1 0-1 0 0,-1-1 1 0 0,1 1 0 0 0,-1-1 0 0 0,1 0 0 0 0,0 1 0 0 0,0-1-1 0 0,-1 0 1 0 0,1-1 0 0 0,0 1 0 0 0,0-1 0 0 0,0 1 0 0 0,0-1-1 0 0,0 0 1 0 0,0 0 0 0 0,0 0 0 0 0,0 0 0 0 0,0 0 0 0 0,0-1-1 0 0,-1 1 1 0 0,1-1 0 0 0,3-1 0 0 0,4-1-41 0 0,-1 0 0 0 0,0-1 0 0 0,0 0 0 0 0,-1 0 0 0 0,1-1 0 0 0,-1 0 0 0 0,0-1 0 0 0,0 0 1 0 0,0 0-1 0 0,11-12 0 0 0,-15 14-33 0 0,0 0 1 0 0,-1-1-1 0 0,1 1 1 0 0,-1-1-1 0 0,0 0 1 0 0,0 1-1 0 0,0-1 1 0 0,-1-1-1 0 0,1 1 1 0 0,-1 0-1 0 0,-1 0 1 0 0,1-1-1 0 0,-1 1 1 0 0,0-1-1 0 0,0 0 1 0 0,0 1 0 0 0,-1-1-1 0 0,0 0 1 0 0,-1-6-1 0 0,0 9 58 0 0,0 0 0 0 0,0 0 0 0 0,-1 0 1 0 0,1 1-1 0 0,-1-1 0 0 0,0 0 0 0 0,0 1 0 0 0,0-1 0 0 0,0 1 0 0 0,0-1 1 0 0,0 1-1 0 0,-1 0 0 0 0,1 0 0 0 0,-1 0 0 0 0,0 0 0 0 0,1 1 0 0 0,-1-1 0 0 0,0 1 1 0 0,0-1-1 0 0,0 1 0 0 0,0 0 0 0 0,0 0 0 0 0,0 0 0 0 0,-1 1 0 0 0,1-1 1 0 0,0 1-1 0 0,-6 0 0 0 0,-4-1 26 0 0,-1 0 1 0 0,1 1-1 0 0,0 1 1 0 0,0 0-1 0 0,-21 5 1 0 0,23-4 345 0 0,1 1 0 0 0,-1 1 0 0 0,-17 8 0 0 0,1 9-3139 0 0,20-9-2860 0 0,4 3-4116 0 0,3-13 8438 0 0</inkml:trace>
</inkml:ink>
</file>

<file path=ppt/ink/ink1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20.734"/>
    </inkml:context>
    <inkml:brush xml:id="br0">
      <inkml:brushProperty name="width" value="0.05" units="cm"/>
      <inkml:brushProperty name="height" value="0.05" units="cm"/>
      <inkml:brushProperty name="color" value="#004F8B"/>
    </inkml:brush>
  </inkml:definitions>
  <inkml:trace contextRef="#ctx0" brushRef="#br0">19 319 7977 0 0,'0'0'8964'0'0,"1"5"-8037"0"0,7 29-304 0 0,-2 1 1 0 0,-1-1-1 0 0,-2 2 0 0 0,-1-1 0 0 0,-3 36 0 0 0,0-36-382 0 0,1 264 1310 0 0,1-292-1166 0 0,0-14-200 0 0,-2-17-141 0 0,-10-91-450 0 0,8 76 96 0 0,-7-70-267 0 0,-4-118-4 0 0,13 167 647 0 0,-1 39-4 0 0,1 0-1 0 0,1 0 1 0 0,1 0-1 0 0,0 0 0 0 0,2 0 1 0 0,1 0-1 0 0,0 0 1 0 0,14-37-1 0 0,-14 49-72 0 0,1 0 0 0 0,0 1 0 0 0,0-1 0 0 0,1 1 0 0 0,0 1 0 0 0,13-14 0 0 0,-16 17-34 0 0,1 1 1 0 0,0 0 0 0 0,0 0 0 0 0,0 1 0 0 0,1-1 0 0 0,-1 1 0 0 0,0 0 0 0 0,1 0 0 0 0,0 0-1 0 0,-1 1 1 0 0,1 0 0 0 0,0 0 0 0 0,0 0 0 0 0,0 0 0 0 0,6 0 0 0 0,-7 2 27 0 0,0 0 0 0 0,-1 0 0 0 0,1 0 0 0 0,-1 1 0 0 0,1-1 1 0 0,-1 1-1 0 0,0 0 0 0 0,0 0 0 0 0,0 0 0 0 0,0 0 0 0 0,0 1 0 0 0,0-1 1 0 0,0 1-1 0 0,-1 0 0 0 0,0 0 0 0 0,1 0 0 0 0,-1 0 0 0 0,0 0 0 0 0,2 5 1 0 0,5 7 108 0 0,-1 0 0 0 0,11 29 0 0 0,-15-32-55 0 0,-1-1-1 0 0,-1 1 1 0 0,0-1 0 0 0,-1 1-1 0 0,0 0 1 0 0,0-1 0 0 0,-1 1-1 0 0,-1 0 1 0 0,-3 20 0 0 0,0-14 27 0 0,0 0-1 0 0,-1 0 1 0 0,-1 0 0 0 0,-1-1 0 0 0,-13 24 0 0 0,17-35-50 0 0,-1 1 0 0 0,0-1 0 0 0,0 1 0 0 0,-1-1 0 0 0,0 0 0 0 0,0-1 0 0 0,-1 1 0 0 0,1-1-1 0 0,-1 0 1 0 0,0-1 0 0 0,-1 1 0 0 0,1-1 0 0 0,-1 0 0 0 0,1-1 0 0 0,-1 0 0 0 0,-1 0 0 0 0,1 0 0 0 0,0-1 0 0 0,0 0 0 0 0,-1 0 0 0 0,1-1-1 0 0,-1 0 1 0 0,0 0 0 0 0,1-1 0 0 0,-1 0 0 0 0,-8-1 0 0 0,15 0-54 0 0,0 0-1 0 0,1 1 0 0 0,-1-1 1 0 0,0 0-1 0 0,0 0 1 0 0,0 0-1 0 0,1 0 0 0 0,-1 0 1 0 0,0 0-1 0 0,1 0 1 0 0,-1 0-1 0 0,1 0 1 0 0,-1-1-1 0 0,1 1 0 0 0,0 0 1 0 0,-1 0-1 0 0,1 0 1 0 0,0-1-1 0 0,0 1 0 0 0,0 0 1 0 0,0 0-1 0 0,0 0 1 0 0,0-1-1 0 0,0 1 1 0 0,0 0-1 0 0,1 0 0 0 0,0-3 1 0 0,4-17-3676 0 0</inkml:trace>
</inkml:ink>
</file>

<file path=ppt/ink/ink1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22.015"/>
    </inkml:context>
    <inkml:brush xml:id="br0">
      <inkml:brushProperty name="width" value="0.05" units="cm"/>
      <inkml:brushProperty name="height" value="0.05" units="cm"/>
      <inkml:brushProperty name="color" value="#004F8B"/>
    </inkml:brush>
  </inkml:definitions>
  <inkml:trace contextRef="#ctx0" brushRef="#br0">6 78 80 0 0,'-2'-2'8472'0'0,"-2"-10"-4454"0"0,10 5-3528 0 0,1 1 0 0 0,0-1 0 0 0,0 1 0 0 0,1 0 1 0 0,-1 1-1 0 0,12-6 0 0 0,-16 9-382 0 0,0 0 0 0 0,0 0 0 0 0,0 1 0 0 0,1-1 0 0 0,-1 1 0 0 0,0 0 0 0 0,1 0 0 0 0,-1 0 0 0 0,1 0 0 0 0,-1 0 0 0 0,1 1 0 0 0,-1 0 0 0 0,1 0 0 0 0,-1 0 0 0 0,1 0 1 0 0,0 0-1 0 0,-1 1 0 0 0,1-1 0 0 0,-1 1 0 0 0,4 1 0 0 0,-6 0-35 0 0,1 0 0 0 0,-1 0 0 0 0,1 0 0 0 0,-1 0 0 0 0,0 0 0 0 0,0 0 0 0 0,0 1 0 0 0,-1-1 1 0 0,1 0-1 0 0,0 1 0 0 0,-1-1 0 0 0,1 0 0 0 0,-1 1 0 0 0,0-1 0 0 0,0 0 0 0 0,0 1 0 0 0,0 3 0 0 0,-4 44 513 0 0,1-37-505 0 0,0 0 1 0 0,-1 0-1 0 0,-8 16 0 0 0,8-20-71 0 0,0 1 1 0 0,0-1-1 0 0,1 1 1 0 0,0 0-1 0 0,1 0 1 0 0,-2 19-1 0 0,2-20-788 0 0,8-19 445 0 0,-1 4 303 0 0,-5 5 43 0 0,0 1-1 0 0,1-1 0 0 0,-1 0 1 0 0,1 0-1 0 0,-1 0 0 0 0,1 0 0 0 0,-1 1 1 0 0,1-1-1 0 0,0 0 0 0 0,-1 0 0 0 0,1 1 1 0 0,0-1-1 0 0,0 1 0 0 0,0-1 1 0 0,-1 1-1 0 0,1-1 0 0 0,0 1 0 0 0,0-1 1 0 0,0 1-1 0 0,0 0 0 0 0,0-1 1 0 0,0 1-1 0 0,0 0 0 0 0,0 0 0 0 0,0 0 1 0 0,0-1-1 0 0,0 1 0 0 0,0 0 1 0 0,0 0-1 0 0,-1 1 0 0 0,1-1 0 0 0,0 0 1 0 0,0 0-1 0 0,0 0 0 0 0,0 1 0 0 0,0-1 1 0 0,0 0-1 0 0,0 1 0 0 0,0-1 1 0 0,0 1-1 0 0,-1-1 0 0 0,1 1 0 0 0,0-1 1 0 0,0 1-1 0 0,-1 0 0 0 0,1-1 1 0 0,1 2-1 0 0,6 4 136 0 0,36 22-78 0 0,-42-28-54 0 0,-1 1 0 0 0,1-1 0 0 0,-1 1 0 0 0,1-1 0 0 0,-1 1 0 0 0,0-1 0 0 0,1 0 0 0 0,0 1 0 0 0,-1-1 0 0 0,1 0 0 0 0,-1 0 0 0 0,1 0 0 0 0,-1 0 0 0 0,1-1 0 0 0,-1 1 0 0 0,1 0 0 0 0,-1-1 0 0 0,1 1 0 0 0,-1-1 0 0 0,1 1 0 0 0,-1-1 0 0 0,0 1 0 0 0,1-1 0 0 0,-1 0 0 0 0,0 0 0 0 0,0 0 0 0 0,1 0 0 0 0,-1 0 0 0 0,2-2 0 0 0,-3 3-22 0 0,0 0 1 0 0,0-1-1 0 0,0 1 1 0 0,1 0-1 0 0,-1 0 1 0 0,0-1-1 0 0,0 1 1 0 0,0 0-1 0 0,1 0 1 0 0,-1 0-1 0 0,0-1 1 0 0,1 1-1 0 0,-1 0 1 0 0,0 0-1 0 0,0 0 1 0 0,1 0-1 0 0,-1 0 1 0 0,0 0-1 0 0,1 0 1 0 0,-1 0-1 0 0,0 0 1 0 0,1-1-1 0 0,-1 1 1 0 0,0 0-1 0 0,1 1 1 0 0,-1-1-1 0 0,0 0 1 0 0,0 0-1 0 0,1 0 1 0 0,-1 0-1 0 0,0 0 1 0 0,1 0-1 0 0,-1 0 0 0 0,0 0 1 0 0,1 0-1 0 0,-1 1 1 0 0,0-1-1 0 0,0 0 1 0 0,1 0-1 0 0,-1 0 1 0 0,0 1-1 0 0,0-1 1 0 0,0 0-1 0 0,1 0 1 0 0,-1 1-1 0 0,0-1 1 0 0,0 1-1 0 0</inkml:trace>
</inkml:ink>
</file>

<file path=ppt/ink/ink1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22.852"/>
    </inkml:context>
    <inkml:brush xml:id="br0">
      <inkml:brushProperty name="width" value="0.05" units="cm"/>
      <inkml:brushProperty name="height" value="0.05" units="cm"/>
      <inkml:brushProperty name="color" value="#004F8B"/>
    </inkml:brush>
  </inkml:definitions>
  <inkml:trace contextRef="#ctx0" brushRef="#br0">0 10 1564 0 0,'0'0'5971'0'0,"11"-2"2208"0"0,16-2-6817 0 0,45 2 686 0 0,1 0-4285 0 0,-92 12-11526 0 0,14-10 10639 0 0</inkml:trace>
</inkml:ink>
</file>

<file path=ppt/ink/ink1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23.225"/>
    </inkml:context>
    <inkml:brush xml:id="br0">
      <inkml:brushProperty name="width" value="0.05" units="cm"/>
      <inkml:brushProperty name="height" value="0.05" units="cm"/>
      <inkml:brushProperty name="color" value="#004F8B"/>
    </inkml:brush>
  </inkml:definitions>
  <inkml:trace contextRef="#ctx0" brushRef="#br0">0 23 588 0 0,'12'-4'11852'0'0,"5"0"-6762"0"0,13-2-3883 0 0,37-2-4517 0 0</inkml:trace>
</inkml:ink>
</file>

<file path=ppt/ink/ink1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25.416"/>
    </inkml:context>
    <inkml:brush xml:id="br0">
      <inkml:brushProperty name="width" value="0.05" units="cm"/>
      <inkml:brushProperty name="height" value="0.05" units="cm"/>
      <inkml:brushProperty name="color" value="#004F8B"/>
    </inkml:brush>
  </inkml:definitions>
  <inkml:trace contextRef="#ctx0" brushRef="#br0">10 404 796 0 0,'0'43'10148'0'0,"0"0"-4651"0"0,-2 43-1662 0 0,0 87-2615 0 0,9-184-885 0 0,0-13-312 0 0,-25-348-1264 0 0,17 352 1154 0 0,0 0 0 0 0,2 0 0 0 0,0 0 0 0 0,1-1 0 0 0,1 1 0 0 0,1 1 0 0 0,1-1 0 0 0,8-22 0 0 0,14-51 55 0 0,-25 87 40 0 0,-2 4-22 0 0,0 1 0 0 0,1-1 0 0 0,-1 0 1 0 0,0 0-1 0 0,1 1 0 0 0,-1-1 0 0 0,1 0 0 0 0,-1 1 0 0 0,1-1 1 0 0,0 1-1 0 0,0-1 0 0 0,0 1 0 0 0,0-1 0 0 0,0 1 0 0 0,0-1 1 0 0,0 1-1 0 0,0 0 0 0 0,0-1 0 0 0,1 1 0 0 0,-1 0 1 0 0,0 0-1 0 0,1 0 0 0 0,-1 0 0 0 0,1 0 0 0 0,-1 1 0 0 0,1-1 1 0 0,0 0-1 0 0,-1 1 0 0 0,1-1 0 0 0,0 1 0 0 0,-1 0 0 0 0,1-1 1 0 0,0 1-1 0 0,0 0 0 0 0,-1 0 0 0 0,1 0 0 0 0,2 0 0 0 0,7 0-11 0 0,1 1-1 0 0,-1 0 0 0 0,0 0 1 0 0,0 1-1 0 0,0 1 0 0 0,0 0 1 0 0,0 0-1 0 0,-1 1 1 0 0,1 0-1 0 0,-1 1 0 0 0,0 0 1 0 0,15 11-1 0 0,-19-11 66 0 0,0 0 0 0 0,-1 0 0 0 0,1 0 0 0 0,-1 1 0 0 0,0-1 0 0 0,-1 1 0 0 0,0 1 0 0 0,0-1 0 0 0,0 0 0 0 0,-1 1 0 0 0,1 0 0 0 0,-2 0 1 0 0,1 0-1 0 0,-1 0 0 0 0,0 0 0 0 0,0 0 0 0 0,-1 1 0 0 0,0-1 0 0 0,0 15 0 0 0,-1-14-5 0 0,1 0 1 0 0,-1 0 0 0 0,-1 0-1 0 0,0 0 1 0 0,0 0-1 0 0,0 0 1 0 0,-1 0 0 0 0,0-1-1 0 0,-1 1 1 0 0,0 0-1 0 0,0-1 1 0 0,0 0-1 0 0,-1 0 1 0 0,0 0 0 0 0,-1 0-1 0 0,1 0 1 0 0,-1-1-1 0 0,-1 0 1 0 0,1 0 0 0 0,-1-1-1 0 0,0 1 1 0 0,0-1-1 0 0,-1 0 1 0 0,1-1 0 0 0,-1 1-1 0 0,0-1 1 0 0,0-1-1 0 0,-1 0 1 0 0,1 0 0 0 0,-1 0-1 0 0,1-1 1 0 0,-1 0-1 0 0,-12 2 1 0 0,7-1-122 0 0,-11 2-452 0 0,-1 0 0 0 0,-46 2 0 0 0,92-26-7657 0 0</inkml:trace>
</inkml:ink>
</file>

<file path=ppt/ink/ink1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25.993"/>
    </inkml:context>
    <inkml:brush xml:id="br0">
      <inkml:brushProperty name="width" value="0.05" units="cm"/>
      <inkml:brushProperty name="height" value="0.05" units="cm"/>
      <inkml:brushProperty name="color" value="#004F8B"/>
    </inkml:brush>
  </inkml:definitions>
  <inkml:trace contextRef="#ctx0" brushRef="#br0">24 1 9897 0 0,'0'0'5284'0'0,"4"26"-1623"0"0,-1-2-2957 0 0,0 0 0 0 0,-2 0 1 0 0,-2 34-1 0 0,0-13-616 0 0,-2-42-1856 0 0,-5-11-1486 0 0,-6-10-11238 0 0,6 7 12959 0 0</inkml:trace>
</inkml:ink>
</file>

<file path=ppt/ink/ink1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28.355"/>
    </inkml:context>
    <inkml:brush xml:id="br0">
      <inkml:brushProperty name="width" value="0.05" units="cm"/>
      <inkml:brushProperty name="height" value="0.05" units="cm"/>
      <inkml:brushProperty name="color" value="#004F8B"/>
    </inkml:brush>
  </inkml:definitions>
  <inkml:trace contextRef="#ctx0" brushRef="#br0">43 253 3968 0 0,'0'0'8045'0'0,"8"-2"-3744"0"0,30-6-3721 0 0,14 9 751 0 0,-27 0-1238 0 0,0 0-1 0 0,1-1 1 0 0,-1-2 0 0 0,0 0-1 0 0,0-2 1 0 0,0-1 0 0 0,27-9-1 0 0,-42 8-2337 0 0,-10 5 2216 0 0,0 0-1 0 0,-1 1 1 0 0,1-1 0 0 0,0 0-1 0 0,0 1 1 0 0,0-1 0 0 0,0 0-1 0 0,0 1 1 0 0,0-1 0 0 0,0 0-1 0 0,0 0 1 0 0,0 1 0 0 0,1-1 0 0 0,-1 0-1 0 0,0 1 1 0 0,0-1 0 0 0,1 0-1 0 0,-1 1 1 0 0,0-1 0 0 0,1 1-1 0 0,-1-1 1 0 0,0 0 0 0 0,1 1-1 0 0,-1-1 1 0 0,1 1 0 0 0,0-1-1 0 0,2-5 47 0 0,0 0 0 0 0,0 0 0 0 0,-1 0 0 0 0,0-1 0 0 0,0 1 0 0 0,-1-1 0 0 0,1 1-1 0 0,-2-1 1 0 0,1 1 0 0 0,-1-1 0 0 0,0 1 0 0 0,0-1 0 0 0,0 0 0 0 0,-1 1-1 0 0,0-1 1 0 0,-1 1 0 0 0,1-1 0 0 0,-1 1 0 0 0,0 0 0 0 0,-1 0 0 0 0,0 0 0 0 0,0 0-1 0 0,0 0 1 0 0,0 1 0 0 0,-1-1 0 0 0,-5-5 0 0 0,6 8 33 0 0,1 1-1 0 0,-1 0 1 0 0,1 1 0 0 0,-1-1-1 0 0,0 0 1 0 0,0 1 0 0 0,0 0 0 0 0,0-1-1 0 0,0 1 1 0 0,0 0 0 0 0,0 1 0 0 0,0-1-1 0 0,0 0 1 0 0,0 1 0 0 0,-1 0-1 0 0,1 0 1 0 0,-3 0 0 0 0,-63 9 103 0 0,16-1-4 0 0,36-9-115 0 0,14 1-35 0 0,0-1-1 0 0,-1 1 0 0 0,1-1 1 0 0,0 1-1 0 0,-1 0 1 0 0,1 0-1 0 0,0 1 0 0 0,-1-1 1 0 0,1 1-1 0 0,0-1 1 0 0,0 1-1 0 0,0 0 0 0 0,-1 0 1 0 0,1 1-1 0 0,0-1 1 0 0,0 1-1 0 0,0-1 0 0 0,1 1 1 0 0,-1 0-1 0 0,0 0 1 0 0,1 0-1 0 0,-1 0 0 0 0,1 1 1 0 0,0-1-1 0 0,-1 1 1 0 0,-1 2-1 0 0,-5 14 224 0 0,0 0 1 0 0,2 0-1 0 0,0 1 0 0 0,-5 23 1 0 0,-6 19 320 0 0,17-60-520 0 0,-21 78 952 0 0,21-74-922 0 0,0 0 0 0 0,0 1-1 0 0,1-1 1 0 0,-1 0 0 0 0,1 0 0 0 0,1 0-1 0 0,-1 0 1 0 0,1 1 0 0 0,0-1 0 0 0,1 0-1 0 0,3 9 1 0 0,-4-11-45 0 0,1-1 1 0 0,0 0-1 0 0,0 0 0 0 0,0 0 0 0 0,1 0 1 0 0,-1 0-1 0 0,1 0 0 0 0,-1-1 0 0 0,1 1 0 0 0,0-1 1 0 0,0 1-1 0 0,0-1 0 0 0,0 0 0 0 0,0-1 1 0 0,1 1-1 0 0,-1 0 0 0 0,6 1 0 0 0,-1-1-1 0 0,-1-1-1 0 0,1 1 1 0 0,0-1 0 0 0,0-1-1 0 0,-1 0 1 0 0,1 0-1 0 0,0 0 1 0 0,8-2 0 0 0,10-3-91 0 0,1-2 1 0 0,-1 0-1 0 0,44-20 1 0 0,27-20-2180 0 0,-90 43 1453 0 0</inkml:trace>
</inkml:ink>
</file>

<file path=ppt/ink/ink1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29.104"/>
    </inkml:context>
    <inkml:brush xml:id="br0">
      <inkml:brushProperty name="width" value="0.05" units="cm"/>
      <inkml:brushProperty name="height" value="0.05" units="cm"/>
      <inkml:brushProperty name="color" value="#004F8B"/>
    </inkml:brush>
  </inkml:definitions>
  <inkml:trace contextRef="#ctx0" brushRef="#br0">0 1 184 0 0,'3'0'15397'0'0,"5"1"-11504"0"0,37 2-3120 0 0,-32-2-825 0 0,-7 0-73 0 0,0 0-1 0 0,0 0 1 0 0,0-1-1 0 0,0 0 1 0 0,0 0-1 0 0,-1 0 1 0 0,1-1-1 0 0,0 0 1 0 0,0 0 0 0 0,6-2-1 0 0</inkml:trace>
</inkml:ink>
</file>

<file path=ppt/ink/ink1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37.675"/>
    </inkml:context>
    <inkml:brush xml:id="br0">
      <inkml:brushProperty name="width" value="0.05" units="cm"/>
      <inkml:brushProperty name="height" value="0.05" units="cm"/>
      <inkml:brushProperty name="color" value="#004F8B"/>
    </inkml:brush>
  </inkml:definitions>
  <inkml:trace contextRef="#ctx0" brushRef="#br0">154 1 1684 0 0,'-6'0'8213'0'0,"-1"6"-3338"0"0,-10 14-2008 0 0,-8 24-2760 0 0,-73 146 2303 0 0,111-215-14044 0 0,-8 17 5284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16.745"/>
    </inkml:context>
    <inkml:brush xml:id="br0">
      <inkml:brushProperty name="width" value="0.05" units="cm"/>
      <inkml:brushProperty name="height" value="0.05" units="cm"/>
      <inkml:brushProperty name="color" value="#F6630D"/>
    </inkml:brush>
  </inkml:definitions>
  <inkml:trace contextRef="#ctx0" brushRef="#br0">0 0 8869 0 0,'4'2'8054'0'0,"-2"11"-4223"0"0,-2 6-3964 0 0,-1-1-3702 0 0,1-8-2197 0 0</inkml:trace>
</inkml:ink>
</file>

<file path=ppt/ink/ink1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38.468"/>
    </inkml:context>
    <inkml:brush xml:id="br0">
      <inkml:brushProperty name="width" value="0.05" units="cm"/>
      <inkml:brushProperty name="height" value="0.05" units="cm"/>
      <inkml:brushProperty name="color" value="#004F8B"/>
    </inkml:brush>
  </inkml:definitions>
  <inkml:trace contextRef="#ctx0" brushRef="#br0">110 1 1616 0 0,'0'0'10734'0'0,"4"8"-5285"0"0,10 32-3866 0 0,-9 12 171 0 0,-4-37-1568 0 0,0-1 0 0 0,1 0 0 0 0,1 0 0 0 0,5 18 0 0 0,6 16-356 0 0,-8-60-822 0 0,-6 12 962 0 0,0-1-1 0 0,0 1 0 0 0,1 0 1 0 0,-1 0-1 0 0,0 0 1 0 0,0 0-1 0 0,0 0 0 0 0,1 0 1 0 0,-1 0-1 0 0,0-1 0 0 0,0 1 1 0 0,0 0-1 0 0,0 0 0 0 0,0 0 1 0 0,0 0-1 0 0,1-1 0 0 0,-1 1 1 0 0,0 0-1 0 0,0 0 1 0 0,0 0-1 0 0,0-1 0 0 0,0 1 1 0 0,0 0-1 0 0,0 0 0 0 0,0 0 1 0 0,0-1-1 0 0,0 1 0 0 0,0 0 1 0 0,0 0-1 0 0,0 0 0 0 0,0-1 1 0 0,0 1-1 0 0,0 0 1 0 0,0 0-1 0 0,0 0 0 0 0,0-1 1 0 0,0 1-1 0 0,0 0 0 0 0,0 0 1 0 0,0 0-1 0 0,-1-1 0 0 0,1 1 1 0 0,0 0-1 0 0,0 0 0 0 0,0 0 1 0 0,0 0-1 0 0,0-1 1 0 0,-1 1-1 0 0,1 0 0 0 0,0 0 1 0 0,0 0-1 0 0,0 0 0 0 0,0 0 1 0 0,-1 0-1 0 0,1 0 0 0 0,0-1 1 0 0,0 1-1 0 0,0 0 0 0 0,-1 0 1 0 0,-12 6 71 0 0,0-1 0 0 0,0 0 0 0 0,-1-1 0 0 0,1 0 0 0 0,-1-2 0 0 0,0 1 0 0 0,-24 0 0 0 0,25-9-56 0 0,-3-1-543 0 0,10 8-3730 0 0</inkml:trace>
</inkml:ink>
</file>

<file path=ppt/ink/ink1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40.758"/>
    </inkml:context>
    <inkml:brush xml:id="br0">
      <inkml:brushProperty name="width" value="0.05" units="cm"/>
      <inkml:brushProperty name="height" value="0.05" units="cm"/>
      <inkml:brushProperty name="color" value="#004F8B"/>
    </inkml:brush>
  </inkml:definitions>
  <inkml:trace contextRef="#ctx0" brushRef="#br0">5 14 456 0 0,'-5'-13'16308'0'0,"27"14"-14272"0"0,43 9-2441 0 0,-57-8 953 0 0,1-1-537 0 0,-2 1 30 0 0,0 0 1 0 0,0-1-1 0 0,0 0 1 0 0,0-1-1 0 0,0 0 0 0 0,0 0 1 0 0,0 0-1 0 0,0-1 0 0 0,8-2 1 0 0,-9-1-430 0 0,3-4-617 0 0,-9 8 995 0 0,0 0 1 0 0,1 0-1 0 0,-1 0 1 0 0,0 0-1 0 0,0 0 0 0 0,0 0 1 0 0,0 0-1 0 0,0 0 1 0 0,0 0-1 0 0,1 0 1 0 0,-1 0-1 0 0,0 0 0 0 0,0 0 1 0 0,0 0-1 0 0,0 0 1 0 0,0 0-1 0 0,1 0 1 0 0,-1 0-1 0 0,0 0 0 0 0,0 0 1 0 0,0 0-1 0 0,0 0 1 0 0,0 0-1 0 0,0 0 1 0 0,1 0-1 0 0,-1 0 0 0 0,0 0 1 0 0,0 0-1 0 0,0 1 1 0 0,0-1-1 0 0,0 0 0 0 0,0 0 1 0 0,0 0-1 0 0,1 0 1 0 0,-1 0-1 0 0,0 0 1 0 0,0 0-1 0 0,0 0 0 0 0,0 1 1 0 0,0-1-1 0 0,0 0 1 0 0,0 0-1 0 0,0 0 1 0 0,0 0-1 0 0,0 0 0 0 0,0 1 1 0 0,0-1-1 0 0,0 0 1 0 0,0 0-1 0 0,0 0 0 0 0,0 0 1 0 0,0 0-1 0 0,0 0 1 0 0,0 1-1 0 0,0-1 1 0 0,0 0-1 0 0,0 0 0 0 0,0 0 1 0 0,0 0-1 0 0,0 1 94 0 0,0-1-223 0 0,0 1 138 0 0,-18 28 31 0 0,1 58 1465 0 0,-18 61-659 0 0,26-114-691 0 0,6-28-93 0 0,3-6-67 0 0,0 1-1 0 0,0-1 1 0 0,-1 0-1 0 0,1 1 1 0 0,0-1-1 0 0,0 0 1 0 0,0 1-1 0 0,0-1 0 0 0,-1 0 1 0 0,1 0-1 0 0,0 1 1 0 0,0-1-1 0 0,-1 0 1 0 0,1 0-1 0 0,0 1 1 0 0,-1-1-1 0 0,1 0 1 0 0,0 0-1 0 0,-1 0 0 0 0,1 1 1 0 0,0-1-1 0 0,-1 0 1 0 0,1 0-1 0 0,0 0 1 0 0,-1 0-1 0 0,1 0 1 0 0,0 0-1 0 0,-1 0 0 0 0,1 0 1 0 0,0 0-1 0 0,-1 0 1 0 0,1 0-1 0 0,0 0 1 0 0,-1 0-1 0 0,1 0 1 0 0,-1 0-1 0 0,0 0-207 0 0,-2-2-453 0 0,3 1 641 0 0,0 1 0 0 0,-1 0 0 0 0,1 0 0 0 0,-1 0 0 0 0,1-1 0 0 0,0 1 0 0 0,-1 0 0 0 0,1 0 0 0 0,0-1 0 0 0,-1 1 0 0 0,1 0 0 0 0,0-1 0 0 0,-1 1 0 0 0,1 0 0 0 0,0-1 0 0 0,0 1 0 0 0,0 0 0 0 0,-1-1 0 0 0,1 1 0 0 0,0-1 1 0 0,0 1-1 0 0,0-1 0 0 0,0 1 0 0 0,0 0 0 0 0,0-1 0 0 0,-1 1 0 0 0,1-1 0 0 0,0 1 0 0 0,0-1 0 0 0,1 1 0 0 0,-1-1 0 0 0,0 0 0 0 0,0 1 37 0 0,0-1 1 0 0,0 1 0 0 0,0-1 0 0 0,0 1 0 0 0,0-1 0 0 0,1 1 0 0 0,-1-1 0 0 0,0 1 0 0 0,0-1 0 0 0,1 1 0 0 0,-1-1 0 0 0,0 1-1 0 0,0-1 1 0 0,1 1 0 0 0,-1-1 0 0 0,1 1 0 0 0,-1 0 0 0 0,0-1 0 0 0,1 1 0 0 0,-1 0 0 0 0,1-1 0 0 0,-1 1 0 0 0,1 0-1 0 0,-1 0 1 0 0,1-1 0 0 0,-1 1 0 0 0,1 0 0 0 0,-1 0 0 0 0,1 0 0 0 0,-1 0 0 0 0,1 0 0 0 0,-1 0 0 0 0,1-1 0 0 0,0 1-1 0 0,-1 0 1 0 0,1 1 0 0 0,-1-1 0 0 0,1 0 0 0 0,-1 0 0 0 0,1 0 0 0 0,0 0 0 0 0,35 8 690 0 0,-5-1-344 0 0,6-3 278 0 0,-22-2-513 0 0,0 0-1 0 0,0-1 1 0 0,0-1 0 0 0,29-3-1 0 0,-38 1-1127 0 0,-17 1-5160 0 0,-2 1-1511 0 0,7-2 2925 0 0</inkml:trace>
</inkml:ink>
</file>

<file path=ppt/ink/ink1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41.931"/>
    </inkml:context>
    <inkml:brush xml:id="br0">
      <inkml:brushProperty name="width" value="0.05" units="cm"/>
      <inkml:brushProperty name="height" value="0.05" units="cm"/>
      <inkml:brushProperty name="color" value="#004F8B"/>
    </inkml:brush>
  </inkml:definitions>
  <inkml:trace contextRef="#ctx0" brushRef="#br0">19 18 900 0 0,'0'0'709'0'0,"-18"4"11300"0"0,72-24-9170 0 0,-29 18-1461 0 0,49 4 0 0 0,-64-2-2070 0 0,-17 1 427 0 0,1-1 0 0 0,0 1 0 0 0,-1 0 0 0 0,1 1 0 0 0,0-1 0 0 0,-7 4 0 0 0,7-3 326 0 0,0 0 0 0 0,0-1 0 0 0,0 1 0 0 0,0-1 0 0 0,0-1 0 0 0,-6 1 0 0 0,-52 7-292 0 0,112-17 698 0 0,5-1 500 0 0,41 3-736 0 0,-93 7-486 0 0,-26-2-17130 0 0,17 2 16498 0 0</inkml:trace>
</inkml:ink>
</file>

<file path=ppt/ink/ink1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43.156"/>
    </inkml:context>
    <inkml:brush xml:id="br0">
      <inkml:brushProperty name="width" value="0.05" units="cm"/>
      <inkml:brushProperty name="height" value="0.05" units="cm"/>
      <inkml:brushProperty name="color" value="#004F8B"/>
    </inkml:brush>
  </inkml:definitions>
  <inkml:trace contextRef="#ctx0" brushRef="#br0">279 1 28 0 0,'0'0'8255'0'0,"-20"28"-3400"0"0,-58 96-973 0 0,-43 40-2984 0 0,87-122-900 0 0,15-15 720 0 0,12-16-2773 0 0</inkml:trace>
</inkml:ink>
</file>

<file path=ppt/ink/ink1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43.950"/>
    </inkml:context>
    <inkml:brush xml:id="br0">
      <inkml:brushProperty name="width" value="0.05" units="cm"/>
      <inkml:brushProperty name="height" value="0.05" units="cm"/>
      <inkml:brushProperty name="color" value="#004F8B"/>
    </inkml:brush>
  </inkml:definitions>
  <inkml:trace contextRef="#ctx0" brushRef="#br0">43 1 2844 0 0,'-2'23'8501'0'0,"-6"15"-4808"0"0,-2 9-1790 0 0,6-14-966 0 0,-5 61 470 0 0,9-94-1454 0 0,0 0-1 0 0,0 0 1 0 0,0-1 0 0 0,0 1-1 0 0,-1 0 1 0 0,1 0 0 0 0,0 0-1 0 0,0 0 1 0 0,0 0 0 0 0,0 0-1 0 0,0 0 1 0 0,0 0 0 0 0,0 0-1 0 0,0 0 1 0 0,-1 0 0 0 0,1 0-1 0 0,0 0 1 0 0,0 0 0 0 0,0 0-1 0 0,0 0 1 0 0,0 0 0 0 0,0 0-1 0 0,0 0 1 0 0,-1 0 0 0 0,1 0-1 0 0,0 0 1 0 0,0 0 0 0 0,0 0-1 0 0,0 0 1 0 0,0 0 0 0 0,0 0-1 0 0,0 0 1 0 0,-1 0 0 0 0,1 0-1 0 0,0 0 1 0 0,0 0 0 0 0,0 0-1 0 0,0 1 1 0 0,0-1 0 0 0,0 0-1 0 0,0 0 1 0 0,0 0 0 0 0,0 0-1 0 0,0 0 1 0 0,0 0 0 0 0,-1 0-1 0 0,1 0 1 0 0,0 0 0 0 0,0 1-1 0 0,0-1 1 0 0,0 0 0 0 0,0 0-1 0 0,0 0 1 0 0,0 0 0 0 0,0 0 0 0 0,-4-13-4859 0 0,4-12-5913 0 0,0 18 9925 0 0</inkml:trace>
</inkml:ink>
</file>

<file path=ppt/ink/ink1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44.292"/>
    </inkml:context>
    <inkml:brush xml:id="br0">
      <inkml:brushProperty name="width" value="0.05" units="cm"/>
      <inkml:brushProperty name="height" value="0.05" units="cm"/>
      <inkml:brushProperty name="color" value="#004F8B"/>
    </inkml:brush>
  </inkml:definitions>
  <inkml:trace contextRef="#ctx0" brushRef="#br0">1 26 364 0 0,'0'0'7599'0'0,"8"-5"-1898"0"0,13-6-3490 0 0,-14 9-2063 0 0,0 0 1 0 0,0 0 0 0 0,0 1-1 0 0,0 0 1 0 0,0 0-1 0 0,0 1 1 0 0,1 0 0 0 0,-1 0-1 0 0,11 2 1 0 0,-10 2-1664 0 0</inkml:trace>
</inkml:ink>
</file>

<file path=ppt/ink/ink1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44.692"/>
    </inkml:context>
    <inkml:brush xml:id="br0">
      <inkml:brushProperty name="width" value="0.05" units="cm"/>
      <inkml:brushProperty name="height" value="0.05" units="cm"/>
      <inkml:brushProperty name="color" value="#004F8B"/>
    </inkml:brush>
  </inkml:definitions>
  <inkml:trace contextRef="#ctx0" brushRef="#br0">14 0 964 0 0,'-3'5'9844'0'0,"2"5"-5247"0"0,0 33-4310 0 0,2-34 1219 0 0,-11 281 2157 0 0,10-291-3763 0 0,0 1-1 0 0,0 0 1 0 0,0-1 0 0 0,0 1-1 0 0,0 0 1 0 0,0-1-1 0 0,0 1 1 0 0,0 0-1 0 0,0 0 1 0 0,1-1-1 0 0,-1 1 1 0 0,0 0 0 0 0,0-1-1 0 0,0 1 1 0 0,0 0-1 0 0,0-1 1 0 0,1 1-1 0 0,-1 0 1 0 0,0 0 0 0 0,0-1-1 0 0,0 1 1 0 0,1 0-1 0 0,-1 0 1 0 0,0 0-1 0 0,0-1 1 0 0,1 1-1 0 0,-1 0 1 0 0,0 0 0 0 0,0 0-1 0 0,1 0 1 0 0,-1 0-1 0 0,0-1 1 0 0,1 1-1 0 0,-1 0 1 0 0,0 0 0 0 0,1 0-1 0 0,-1 0 1 0 0,0 0-1 0 0,1 0 1 0 0,-1 0-1 0 0,0 0 1 0 0,0 0-1 0 0,1 0 1 0 0,-1 0 0 0 0,0 0-1 0 0,1 0 1 0 0,-1 1-1 0 0,0-1 1 0 0,1 0-1 0 0,-1 0 1 0 0,0 0 0 0 0,0 0-1 0 0,1 0 1 0 0,-1 1-1 0 0,0-1 1 0 0,0 0-1 0 0,1 0 1 0 0,-1 1-1 0 0,0-1 1 0 0,0 0 0 0 0,0 0-1 0 0,1 1 1 0 0,-1-1-1 0 0,0 0 1 0 0,0 0-1 0 0,0 1 1 0 0,0-20-10234 0 0,0 10 7552 0 0</inkml:trace>
</inkml:ink>
</file>

<file path=ppt/ink/ink1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4:45.797"/>
    </inkml:context>
    <inkml:brush xml:id="br0">
      <inkml:brushProperty name="width" value="0.05" units="cm"/>
      <inkml:brushProperty name="height" value="0.05" units="cm"/>
      <inkml:brushProperty name="color" value="#004F8B"/>
    </inkml:brush>
  </inkml:definitions>
  <inkml:trace contextRef="#ctx0" brushRef="#br0">5 0 496 0 0,'0'0'5225'0'0,"0"38"980"0"0,-5 121-1892 0 0,5-158-4376 0 0,0-1-1 0 0,0 1 1 0 0,1-1 0 0 0,-1 1-1 0 0,0-1 1 0 0,0 1 0 0 0,0-1-1 0 0,0 1 1 0 0,1-1 0 0 0,-1 1 0 0 0,0-1-1 0 0,1 1 1 0 0,-1-1 0 0 0,0 1-1 0 0,1-1 1 0 0,-1 0 0 0 0,0 1 0 0 0,1-1-1 0 0,-1 1 1 0 0,1-1 0 0 0,-1 0-1 0 0,1 0 1 0 0,-1 1 0 0 0,1-1-1 0 0,-1 0 1 0 0,1 1 0 0 0,0-1-278 0 0,-1 0-1 0 0,1 0 1 0 0,-1 0 0 0 0,1 0-1 0 0,-1 0 1 0 0,1 0 0 0 0,-1 1-1 0 0,1-1 1 0 0,-1 0 0 0 0,1 0-1 0 0,-1 0 1 0 0,1-1 0 0 0,-1 1 0 0 0,1 0-1 0 0,-1 0 1 0 0,1 0 0 0 0,-1 0-1 0 0,1 0 1 0 0,-1-1 0 0 0,1 1-1 0 0,-1 0 1 0 0,1 0 0 0 0,-1-1-1 0 0,0 1 1 0 0,1 0 0 0 0,0-1-1 0 0</inkml:trace>
</inkml:ink>
</file>

<file path=ppt/ink/ink1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00.293"/>
    </inkml:context>
    <inkml:brush xml:id="br0">
      <inkml:brushProperty name="width" value="0.05" units="cm"/>
      <inkml:brushProperty name="height" value="0.05" units="cm"/>
      <inkml:brushProperty name="color" value="#004F8B"/>
    </inkml:brush>
  </inkml:definitions>
  <inkml:trace contextRef="#ctx0" brushRef="#br0">1396 234 252 0 0,'0'0'872'0'0,"-13"4"9734"0"0,-16 4-6217 0 0,-144 0-2262 0 0,143-7-1979 0 0,0 0 1 0 0,-42-6-1 0 0,-15 0-285 0 0,30 10 122 0 0,45-3 37 0 0,0 0 0 0 0,0-1 0 0 0,0-1 0 0 0,-21-1 1 0 0,18-2-52 0 0,-1 1 0 0 0,-1 2-1 0 0,1-1 1 0 0,0 2 0 0 0,0 0 0 0 0,0 1 0 0 0,-31 7 0 0 0,-47 7 35 0 0,70-13-41 0 0,-1 1 0 0 0,-32 9 0 0 0,-17 7 40 0 0,44-13 28 0 0,-48 18 1 0 0,64-18-23 0 0,0 1 0 0 0,0 0 0 0 0,1 0 0 0 0,0 1 0 0 0,1 1 0 0 0,-21 21 0 0 0,24-20-43 0 0,1 0-1 0 0,1 1 1 0 0,0 0 0 0 0,-7 16 0 0 0,-20 32 55 0 0,28-49-31 0 0,0 0-1 0 0,1 0 1 0 0,0 0 0 0 0,-5 20-1 0 0,-14 29-9 0 0,19-50 3 0 0,1 1 0 0 0,1 0 0 0 0,-1 0 1 0 0,2 0-1 0 0,0 0 0 0 0,-2 17 0 0 0,0 4-16 0 0,1-5 4 0 0,1 0 0 0 0,1 0 0 0 0,3 35 0 0 0,1 7 35 0 0,11 179-854 0 0,-5-93 20 0 0,1 29 945 0 0,-6-79-47 0 0,-3-99-57 0 0,0 1 0 0 0,0-1 0 0 0,1 0 0 0 0,-1 0 0 0 0,1 0 1 0 0,0-1-1 0 0,1 1 0 0 0,0 0 0 0 0,0-1 0 0 0,0 1 0 0 0,7 8 0 0 0,0-1 216 0 0,-8-9-204 0 0,1 0 0 0 0,-1 0 0 0 0,1-1 1 0 0,-1 1-1 0 0,1-1 0 0 0,0 0 0 0 0,1 0 1 0 0,-1 0-1 0 0,0 0 0 0 0,1 0 0 0 0,0-1 0 0 0,0 1 1 0 0,-1-1-1 0 0,1 0 0 0 0,1 0 0 0 0,-1-1 1 0 0,0 1-1 0 0,0-1 0 0 0,1 0 0 0 0,-1 0 0 0 0,0 0 1 0 0,8-1-1 0 0,316 16 924 0 0,-58-34-822 0 0,-62 0-96 0 0,498-45 737 0 0,-381 37-572 0 0,-59 6 0 0 0,-40 9 198 0 0,44-6-43 0 0,-132 6-334 0 0,152 7 0 0 0,-177 5 26 0 0,-32 0-52 0 0,-19 0 37 0 0,1-2 0 0 0,94-14 1 0 0,-108 9 17 0 0,87 0 0 0 0,-2 1-13 0 0,244-19 61 0 0,-248 18 192 0 0,170 2-306 0 0,38-2 98 0 0,-208 5 51 0 0,-92 3-163 0 0,0-2-1 0 0,0-2 1 0 0,50-8 0 0 0,-84 9 13 0 0,-1 0 1 0 0,0 0-1 0 0,0 0 1 0 0,0-1 0 0 0,0 1-1 0 0,0-1 1 0 0,-1 1-1 0 0,1-1 1 0 0,0 0-1 0 0,-1 0 1 0 0,1-1 0 0 0,-1 1-1 0 0,0 0 1 0 0,0-1-1 0 0,1 1 1 0 0,-2-1-1 0 0,4-3 1 0 0,21-57 57 0 0,-23 52-40 0 0,0 1 0 0 0,1 0 0 0 0,1 0 0 0 0,7-12 0 0 0,11-11-22 0 0,-13 21 22 0 0,0 0 1 0 0,-1-1 0 0 0,0-1 0 0 0,-2 1 0 0 0,1-1-1 0 0,-2-1 1 0 0,0 1 0 0 0,5-19 0 0 0,22-93-100 0 0,14-25-39 0 0,-39 113 145 0 0,-3 21-10 0 0,-2-1 1 0 0,0 0-1 0 0,1-25 0 0 0,-3-10-23 0 0,0 28 7 0 0,0 0 0 0 0,-2 0 0 0 0,-5-32 0 0 0,-13-53 26 0 0,16 96-16 0 0,-1 0-1 0 0,0 0 1 0 0,-1 0-1 0 0,0 1 1 0 0,-1-1-1 0 0,-1 1 1 0 0,-15-22-1 0 0,7 15-10 0 0,-1 1 0 0 0,-1 1 1 0 0,-34-29-1 0 0,2 7 30 0 0,-1 3 0 0 0,-2 2 0 0 0,-1 2 0 0 0,-113-49 0 0 0,83 51-99 0 0,52 21 89 0 0,-1-2 0 0 0,-34-19 0 0 0,54 25-41 0 0,0 1 0 0 0,0 0 1 0 0,-1 1-1 0 0,0 0 0 0 0,0 1 1 0 0,0 1-1 0 0,-22-2 0 0 0,-103 2-196 0 0,82 3 198 0 0,-179 13 76 0 0,-11 2 68 0 0,-4 0 39 0 0,34-1-183 0 0,148-7 72 0 0,-1-3 1 0 0,-74-5-1 0 0,-221 2-83 0 0,235 13 20 0 0,81-7 73 0 0,-71 1 1 0 0,34-6-56 0 0,-103 19 0 0 0,15-1 7 0 0,77-8-10 0 0,55-7 52 0 0,-64 2 0 0 0,-157 8 284 0 0,184-16-274 0 0,-110 3 34 0 0,119 9 18 0 0,53-8-60 0 0,-1 0-1 0 0,1-2 0 0 0,-22 1 0 0 0,-189 14 152 0 0,197-14 2 0 0,-50 0 461 0 0,24-2-3058 0 0,19 3-5528 0 0</inkml:trace>
</inkml:ink>
</file>

<file path=ppt/ink/ink1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19.679"/>
    </inkml:context>
    <inkml:brush xml:id="br0">
      <inkml:brushProperty name="width" value="0.05" units="cm"/>
      <inkml:brushProperty name="height" value="0.05" units="cm"/>
      <inkml:brushProperty name="color" value="#004F8B"/>
    </inkml:brush>
  </inkml:definitions>
  <inkml:trace contextRef="#ctx0" brushRef="#br0">319 121 2856 0 0,'17'-11'12936'0'0,"-2"-6"-7825"0"0,19-44-5097 0 0,-30 54 719 0 0,-4 7-730 0 0,0-1-1 0 0,1 1 1 0 0,-1-1-1 0 0,0 1 1 0 0,0-1-1 0 0,1 0 1 0 0,-1 1-1 0 0,0-1 1 0 0,0 1-1 0 0,0-1 1 0 0,0 0-1 0 0,0 1 1 0 0,0-1-1 0 0,0 1 1 0 0,0-1-1 0 0,0 0 1 0 0,0 1-1 0 0,0-1 1 0 0,0 1-1 0 0,0-1 1 0 0,-1 1-1 0 0,1-1 1 0 0,0 0-1 0 0,0 1 1 0 0,-1-1-1 0 0,1 1 1 0 0,0-1-1 0 0,-1 1 1 0 0,1-1 0 0 0,0 1-1 0 0,-1 0 1 0 0,0-2-1 0 0,-22-4-150 0 0,-27 12-91 0 0,35 0 231 0 0,0 0 0 0 0,0 2 0 0 0,0 0 0 0 0,1 0 1 0 0,1 1-1 0 0,-1 1 0 0 0,-16 16 0 0 0,11-8 102 0 0,1 0 0 0 0,1 2 0 0 0,1 0 0 0 0,-16 24 0 0 0,31-42-110 0 0,-1 0-1 0 0,0 1 0 0 0,1-1 0 0 0,-1 0 0 0 0,1 1 1 0 0,0-1-1 0 0,0 1 0 0 0,0 0 0 0 0,0-1 0 0 0,0 1 0 0 0,1 0 1 0 0,-1-1-1 0 0,1 1 0 0 0,0 0 0 0 0,0 0 0 0 0,0-1 1 0 0,0 1-1 0 0,0 0 0 0 0,0 0 0 0 0,1-1 0 0 0,-1 1 1 0 0,1 0-1 0 0,0-1 0 0 0,0 1 0 0 0,0 0 0 0 0,0-1 1 0 0,0 1-1 0 0,1-1 0 0 0,-1 0 0 0 0,1 1 0 0 0,-1-1 1 0 0,1 0-1 0 0,0 0 0 0 0,0 0 0 0 0,0 0 0 0 0,0 0 1 0 0,0-1-1 0 0,1 1 0 0 0,-1-1 0 0 0,0 1 0 0 0,1-1 1 0 0,-1 0-1 0 0,4 2 0 0 0,1-1-62 0 0,0 1 0 0 0,1-1 0 0 0,-1 0 0 0 0,0 0 0 0 0,1-1-1 0 0,-1 0 1 0 0,1 0 0 0 0,-1-1 0 0 0,1 0 0 0 0,-1 0 0 0 0,1-1 0 0 0,-1 0 0 0 0,0 0 0 0 0,1-1 0 0 0,8-3-1 0 0,4-1-227 0 0,-32 18-209 0 0,-10 9 626 0 0,-146 183 871 0 0,162-196-848 0 0,0-1-1 0 0,0 2 1 0 0,0-1 0 0 0,1 1-1 0 0,1-1 1 0 0,-1 1 0 0 0,1 1-1 0 0,1-1 1 0 0,-4 13 0 0 0,7-18-124 0 0,0-1 0 0 0,-1 1 0 0 0,1-1 0 0 0,0 0 0 0 0,0 1 0 0 0,1-1 0 0 0,-1 0 0 0 0,1 1 0 0 0,0-1 0 0 0,0 0 0 0 0,0 0 0 0 0,0 1 0 0 0,0-1 0 0 0,1 0 0 0 0,-1 0 0 0 0,1 0 0 0 0,0 0 0 0 0,0-1 0 0 0,0 1 0 0 0,0 0 0 0 0,0-1 0 0 0,1 0 0 0 0,-1 1 0 0 0,1-1 0 0 0,0 0 0 0 0,-1 0 0 0 0,1 0 0 0 0,0-1 0 0 0,0 1 0 0 0,5 1 0 0 0,0-1-78 0 0,0 1-1 0 0,0-2 1 0 0,0 1 0 0 0,0-1 0 0 0,0 0-1 0 0,0-1 1 0 0,0 0 0 0 0,0 0-1 0 0,0-1 1 0 0,0 0 0 0 0,0 0-1 0 0,0-1 1 0 0,0 0 0 0 0,0 0 0 0 0,-1-1-1 0 0,1 0 1 0 0,-1 0 0 0 0,1-1-1 0 0,-1 0 1 0 0,-1 0 0 0 0,1-1 0 0 0,0 1-1 0 0,-1-2 1 0 0,0 1 0 0 0,0-1-1 0 0,-1 0 1 0 0,1 0 0 0 0,-1 0-1 0 0,7-14 1 0 0,-11 19-106 0 0,-1 0 1 0 0,1 1-1 0 0,-1-1 0 0 0,0 0 0 0 0,1 0 1 0 0,-1 0-1 0 0,0 1 0 0 0,0-1 0 0 0,0 0 1 0 0,0 0-1 0 0,1 0 0 0 0,-1 0 0 0 0,0 0 1 0 0,-1 1-1 0 0,1-1 0 0 0,0 0 0 0 0,0 0 1 0 0,0 0-1 0 0,0 0 0 0 0,-1 1 0 0 0,1-1 1 0 0,0 0-1 0 0,-1 0 0 0 0,1 0 0 0 0,-1 1 1 0 0,1-1-1 0 0,-1 0 0 0 0,0-1 0 0 0,-1 1-857 0 0,1 0 1 0 0,-1 0-1 0 0,1 0 0 0 0,-1 0 0 0 0,0 0 0 0 0,0 1 0 0 0,1-1 0 0 0,-1 1 0 0 0,0-1 0 0 0,0 1 1 0 0,0-1-1 0 0,-3 1 0 0 0,-12-1 143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13.703"/>
    </inkml:context>
    <inkml:brush xml:id="br0">
      <inkml:brushProperty name="width" value="0.05" units="cm"/>
      <inkml:brushProperty name="height" value="0.05" units="cm"/>
    </inkml:brush>
  </inkml:definitions>
  <inkml:trace contextRef="#ctx0" brushRef="#br0">0 103 4348 0 0,'0'0'11887'0'0,"2"7"-7686"0"0,1-6-4141 0 0,1 0 0 0 0,0-1 0 0 0,-1 0 0 0 0,1 0 1 0 0,-1 0-1 0 0,1 0 0 0 0,0 0 0 0 0,-1-1 0 0 0,1 1 0 0 0,-1-1 0 0 0,1 0 1 0 0,-1 0-1 0 0,0-1 0 0 0,1 1 0 0 0,-1-1 0 0 0,0 1 0 0 0,0-1 0 0 0,0 0 1 0 0,0 0-1 0 0,3-3 0 0 0,-4 3-81 0 0,0 1 1 0 0,0 0-1 0 0,0-1 0 0 0,0 1 1 0 0,0-1-1 0 0,-1 1 0 0 0,1-1 1 0 0,-1 0-1 0 0,1 0 1 0 0,-1 0-1 0 0,0 1 0 0 0,0-1 1 0 0,0-1-1 0 0,0 1 0 0 0,0 0 1 0 0,0 0-1 0 0,0 0 0 0 0,-1 0 1 0 0,1-1-1 0 0,-1 1 1 0 0,1 0-1 0 0,-1-1 0 0 0,0 1 1 0 0,0 0-1 0 0,0-1 0 0 0,0 1 1 0 0,-1 0-1 0 0,1-1 0 0 0,-1 1 1 0 0,1 0-1 0 0,-2-3 1 0 0,2 4 16 0 0,-1-1 1 0 0,0 1-1 0 0,0-1 1 0 0,1 1-1 0 0,-1 0 1 0 0,0-1-1 0 0,0 1 1 0 0,-1 0-1 0 0,1 0 1 0 0,0 0-1 0 0,0 0 0 0 0,0 0 1 0 0,-1 0-1 0 0,1 0 1 0 0,0 0-1 0 0,-1 0 1 0 0,1 1-1 0 0,-1-1 1 0 0,1 0-1 0 0,-1 1 1 0 0,0-1-1 0 0,1 1 1 0 0,-1 0-1 0 0,1 0 1 0 0,-1-1-1 0 0,0 1 1 0 0,1 0-1 0 0,-1 0 1 0 0,1 1-1 0 0,-1-1 1 0 0,0 0-1 0 0,1 0 1 0 0,-1 1-1 0 0,1-1 1 0 0,-1 1-1 0 0,1-1 1 0 0,-1 1-1 0 0,1 0 1 0 0,-1 0-1 0 0,1-1 1 0 0,0 1-1 0 0,-1 0 1 0 0,1 0-1 0 0,0 1 1 0 0,0-1-1 0 0,-2 2 1 0 0,-1 0 45 0 0,1 1 0 0 0,0 0 0 0 0,0-1 0 0 0,0 1 0 0 0,0 0 0 0 0,1 1 0 0 0,-1-1 0 0 0,1 0 0 0 0,0 1 0 0 0,0-1 0 0 0,1 1 0 0 0,0 0 0 0 0,-1-1 0 0 0,0 8 0 0 0,3-1 36 0 0,-1 1 0 0 0,2-1 0 0 0,-1 0 0 0 0,7 20 0 0 0,-7-28-125 0 0,0 0 0 0 0,0 0 0 0 0,0 0-1 0 0,0 0 1 0 0,0 0 0 0 0,1 0 0 0 0,-1-1 0 0 0,1 1-1 0 0,0-1 1 0 0,-1 1 0 0 0,1-1 0 0 0,1 1-1 0 0,-1-1 1 0 0,0 0 0 0 0,0 0 0 0 0,1 0-1 0 0,-1 0 1 0 0,1-1 0 0 0,0 1 0 0 0,-1-1-1 0 0,6 2 1 0 0,-7-3-11 0 0,0 0-1 0 0,0 0 0 0 0,0 0 1 0 0,0 0-1 0 0,0-1 1 0 0,0 1-1 0 0,0 0 0 0 0,0-1 1 0 0,0 1-1 0 0,0-1 0 0 0,0 1 1 0 0,0-1-1 0 0,0 1 1 0 0,0-1-1 0 0,0 0 0 0 0,-1 1 1 0 0,1-1-1 0 0,0 0 1 0 0,-1 0-1 0 0,1 1 0 0 0,0-1 1 0 0,-1 0-1 0 0,1 0 0 0 0,-1 0 1 0 0,1 0-1 0 0,-1 0 1 0 0,1 0-1 0 0,-1-1 0 0 0,11-14-4775 0 0,6 8-7262 0 0,-12 8 10460 0 0,-1 0 1227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16.915"/>
    </inkml:context>
    <inkml:brush xml:id="br0">
      <inkml:brushProperty name="width" value="0.05" units="cm"/>
      <inkml:brushProperty name="height" value="0.05" units="cm"/>
      <inkml:brushProperty name="color" value="#F6630D"/>
    </inkml:brush>
  </inkml:definitions>
  <inkml:trace contextRef="#ctx0" brushRef="#br0">5 6 4196 0 0,'0'-6'12874'0'0,"-5"8"-12874"0"0,5 0-236 0 0,0 0-629 0 0,0 4-435 0 0,0 0-796 0 0</inkml:trace>
</inkml:ink>
</file>

<file path=ppt/ink/ink1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21.222"/>
    </inkml:context>
    <inkml:brush xml:id="br0">
      <inkml:brushProperty name="width" value="0.05" units="cm"/>
      <inkml:brushProperty name="height" value="0.05" units="cm"/>
      <inkml:brushProperty name="color" value="#004F8B"/>
    </inkml:brush>
  </inkml:definitions>
  <inkml:trace contextRef="#ctx0" brushRef="#br0">191 41 352 0 0,'-2'-8'10484'0'0,"-7"-24"-5376"0"0,6 32-5055 0 0,0-1 0 0 0,0 1 0 0 0,0 0-1 0 0,0 1 1 0 0,0-1 0 0 0,0 0 0 0 0,0 1 0 0 0,0 0 0 0 0,0-1-1 0 0,0 1 1 0 0,0 0 0 0 0,0 1 0 0 0,0-1 0 0 0,0 0 0 0 0,1 1-1 0 0,-1 0 1 0 0,1 0 0 0 0,-1-1 0 0 0,1 1 0 0 0,-4 5 0 0 0,-48 54-359 0 0,40-44 370 0 0,8-8-12 0 0,-1 0 1 0 0,1 1-1 0 0,0 0 1 0 0,1 0-1 0 0,-5 14 0 0 0,8-21-43 0 0,1-1-1 0 0,0 1 0 0 0,0 0 0 0 0,0 0 1 0 0,1 0-1 0 0,-1-1 0 0 0,0 1 0 0 0,1 0 1 0 0,0 0-1 0 0,0 0 0 0 0,0 0 0 0 0,0 0 1 0 0,0 0-1 0 0,1 0 0 0 0,-1 0 0 0 0,1 0 1 0 0,0 0-1 0 0,-1-1 0 0 0,2 1 0 0 0,-1 0 1 0 0,0-1-1 0 0,0 1 0 0 0,1 0 0 0 0,-1-1 1 0 0,4 5-1 0 0,-4-7-18 0 0,0 1-1 0 0,0 0 1 0 0,1-1 0 0 0,-1 1 0 0 0,0-1-1 0 0,0 1 1 0 0,0-1 0 0 0,0 1-1 0 0,1-1 1 0 0,-1 0 0 0 0,0 0 0 0 0,0 1-1 0 0,0-1 1 0 0,1 0 0 0 0,-1 0-1 0 0,0 0 1 0 0,0 0 0 0 0,1-1 0 0 0,-1 1-1 0 0,0 0 1 0 0,0 0 0 0 0,1-1-1 0 0,-1 1 1 0 0,0-1 0 0 0,0 1 0 0 0,0-1-1 0 0,0 1 1 0 0,0-1 0 0 0,0 0-1 0 0,0 0 1 0 0,0 1 0 0 0,0-1 0 0 0,0 0-1 0 0,0 0 1 0 0,1-1 0 0 0,28-39-414 0 0,-26 34 296 0 0,29-41-575 0 0,27-43 144 0 0,-58 86 427 0 0,5-9 577 0 0,-7 14-435 0 0,0 0 0 0 0,0-1 0 0 0,0 1 0 0 0,0 0 0 0 0,0 0 0 0 0,0-1 0 0 0,0 1 0 0 0,0 0 0 0 0,0 0 0 0 0,0-1 0 0 0,0 1 0 0 0,-1 0 0 0 0,1-1 0 0 0,0 1 0 0 0,0 0 0 0 0,0 0 0 0 0,0 0-1 0 0,0-1 1 0 0,0 1 0 0 0,-1 0 0 0 0,1 0 0 0 0,0 0 0 0 0,0-1 0 0 0,0 1 0 0 0,-1 0 0 0 0,1 0 0 0 0,0 0 0 0 0,0 0 0 0 0,0-1 0 0 0,-1 1 0 0 0,1 0 0 0 0,0 0 0 0 0,0 0 0 0 0,-1 0 0 0 0,1 0 0 0 0,0 0 0 0 0,0 0 0 0 0,-1 0-1 0 0,1 0 1 0 0,0 0 0 0 0,-1 0 0 0 0,1 0 0 0 0,0 0 0 0 0,0 0 0 0 0,-1 0 0 0 0,1 0 0 0 0,-2 0 21 0 0,1 1 0 0 0,0-1-1 0 0,-1 1 1 0 0,1-1 0 0 0,0 1 0 0 0,-1 0-1 0 0,1-1 1 0 0,0 1 0 0 0,0 0 0 0 0,0 0-1 0 0,0 0 1 0 0,0 0 0 0 0,0 0 0 0 0,0 0-1 0 0,0 0 1 0 0,0 0 0 0 0,0 1 0 0 0,0-1-1 0 0,1 0 1 0 0,-1 0 0 0 0,0 1 0 0 0,1-1-1 0 0,-1 0 1 0 0,1 1 0 0 0,0-1 0 0 0,-1 1-1 0 0,1-1 1 0 0,0 1 0 0 0,0-1 0 0 0,0 2-1 0 0,-3 52 1066 0 0,3-49-809 0 0,2 78 1557 0 0,0-34-1374 0 0,-3 0 0 0 0,-6 54 0 0 0,6-51-589 0 0,4-54-39 0 0,0-1 0 0 0,-1 1 0 0 0,1 0 1 0 0,0-1-1 0 0,-1 0 0 0 0,1 0 0 0 0,-1 0 0 0 0,0 0 0 0 0,3-3 0 0 0,59-72-3795 0 0,-54 59 2980 0 0</inkml:trace>
</inkml:ink>
</file>

<file path=ppt/ink/ink1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21.795"/>
    </inkml:context>
    <inkml:brush xml:id="br0">
      <inkml:brushProperty name="width" value="0.05" units="cm"/>
      <inkml:brushProperty name="height" value="0.05" units="cm"/>
      <inkml:brushProperty name="color" value="#004F8B"/>
    </inkml:brush>
  </inkml:definitions>
  <inkml:trace contextRef="#ctx0" brushRef="#br0">6 3 2660 0 0,'-4'1'12122'0'0,"3"7"-10021"0"0,1 0-7420 0 0,0-27-6245 0 0</inkml:trace>
</inkml:ink>
</file>

<file path=ppt/ink/ink1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22.571"/>
    </inkml:context>
    <inkml:brush xml:id="br0">
      <inkml:brushProperty name="width" value="0.05" units="cm"/>
      <inkml:brushProperty name="height" value="0.05" units="cm"/>
      <inkml:brushProperty name="color" value="#004F8B"/>
    </inkml:brush>
  </inkml:definitions>
  <inkml:trace contextRef="#ctx0" brushRef="#br0">37 0 1240 0 0,'-3'6'14667'0'0,"-9"25"-14050"0"0,8 1 76 0 0,-5 32 858 0 0,1 65 0 0 0,7-112-1423 0 0,2 1 1 0 0,0-1-1 0 0,1 0 0 0 0,0 0 0 0 0,2 0 1 0 0,0 0-1 0 0,1-1 0 0 0,13 32 0 0 0,-17-45-157 0 0,1 0 0 0 0,-1 0 0 0 0,1 0-1 0 0,0 0 1 0 0,0-1 0 0 0,0 1-1 0 0,0-1 1 0 0,0 1 0 0 0,1-1 0 0 0,-1 0-1 0 0,1 0 1 0 0,-1 0 0 0 0,1 0 0 0 0,0 0-1 0 0,0 0 1 0 0,0-1 0 0 0,0 1 0 0 0,0-1-1 0 0,0 0 1 0 0,0 0 0 0 0,0 0 0 0 0,6 0-1 0 0,-6-1-54 0 0,0 0 1 0 0,1-1-1 0 0,-1 0 0 0 0,0 0 0 0 0,1 0 1 0 0,-1 0-1 0 0,0 0 0 0 0,0 0 0 0 0,0-1 1 0 0,0 0-1 0 0,0 1 0 0 0,0-1 0 0 0,-1 0 1 0 0,1 0-1 0 0,-1-1 0 0 0,1 1 0 0 0,-1-1 1 0 0,0 1-1 0 0,0-1 0 0 0,0 0 0 0 0,0 1 0 0 0,2-5 1 0 0,6-9-386 0 0,-1-1 1 0 0,-1-1 0 0 0,0 0-1 0 0,9-29 1 0 0,-15 41 378 0 0,0 0 0 0 0,-1-1 0 0 0,0 1 0 0 0,0-1 1 0 0,0 1-1 0 0,-1-1 0 0 0,0 1 0 0 0,0-1 0 0 0,0 1 0 0 0,-1-1 1 0 0,0 1-1 0 0,0-1 0 0 0,-1 1 0 0 0,0 0 0 0 0,0 0 0 0 0,-1 0 1 0 0,-3-8-1 0 0,5 13 134 0 0,0 0 1 0 0,0 0 0 0 0,-1 0-1 0 0,1 0 1 0 0,0 0 0 0 0,0 1 0 0 0,-1-1-1 0 0,1 0 1 0 0,0 1 0 0 0,-1-1-1 0 0,1 1 1 0 0,0-1 0 0 0,-1 1-1 0 0,1 0 1 0 0,-1 0 0 0 0,1 0-1 0 0,0-1 1 0 0,-1 1 0 0 0,1 1-1 0 0,-1-1 1 0 0,1 0 0 0 0,-1 0-1 0 0,1 0 1 0 0,0 1 0 0 0,-1-1 0 0 0,1 1-1 0 0,-1-1 1 0 0,1 1 0 0 0,0 0-1 0 0,0-1 1 0 0,-1 1 0 0 0,1 0-1 0 0,0 0 1 0 0,0 0 0 0 0,0 0-1 0 0,0 0 1 0 0,-1 1 0 0 0,-6 4 204 0 0,0 0 1 0 0,1 1 0 0 0,0 0-1 0 0,-7 9 1 0 0,2 0 249 0 0,1 0-1 0 0,1 0 1 0 0,-16 34-1 0 0,22-43-431 0 0,1 1 1 0 0,1 0-1 0 0,-1 0 0 0 0,1 0 0 0 0,0 0 0 0 0,1 0 1 0 0,0 0-1 0 0,0 0 0 0 0,1 0 0 0 0,0 0 1 0 0,2 15-1 0 0,-2-22-116 0 0,0 0 0 0 0,1 0 0 0 0,-1 0 0 0 0,0 0 0 0 0,0 0 0 0 0,0 0 0 0 0,1 0 0 0 0,-1 0 0 0 0,1 0 0 0 0,-1-1 0 0 0,0 1 0 0 0,1 0 0 0 0,-1 0-1 0 0,1 0 1 0 0,0 0 0 0 0,-1-1 0 0 0,1 1 0 0 0,0 0 0 0 0,-1-1 0 0 0,1 1 0 0 0,0-1 0 0 0,0 1 0 0 0,0-1 0 0 0,-1 1 0 0 0,1-1 0 0 0,0 1 0 0 0,0-1 0 0 0,0 0 0 0 0,0 1 0 0 0,0-1 0 0 0,0 0 0 0 0,0 0 0 0 0,0 0 0 0 0,0 0 0 0 0,0 0 0 0 0,0 0 0 0 0,0 0 0 0 0,0 0 0 0 0,0 0 0 0 0,0 0 0 0 0,0 0 0 0 0,0-1 0 0 0,-1 1 0 0 0,1 0 0 0 0,0-1 0 0 0,0 1 0 0 0,0-1 0 0 0,0 1 0 0 0,0-1-1 0 0,-1 1 1 0 0,1-1 0 0 0,0 1 0 0 0,0-1 0 0 0,-1 0 0 0 0,2-1 0 0 0,22-21-4542 0 0,-9 0-5022 0 0,-10 3 5901 0 0</inkml:trace>
</inkml:ink>
</file>

<file path=ppt/ink/ink1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26.86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1 114 1892 0 0,'12'-39'9863'0'0,"-10"36"-9819"0"0,0 1 0 0 0,0 0 0 0 0,0 0-1 0 0,0 0 1 0 0,0 0 0 0 0,0 0 0 0 0,1 0-1 0 0,-1 1 1 0 0,1-1 0 0 0,0 1-1 0 0,-1-1 1 0 0,1 1 0 0 0,0 0 0 0 0,0 0-1 0 0,0 1 1 0 0,-1-1 0 0 0,1 0 0 0 0,0 1-1 0 0,0 0 1 0 0,5 0 0 0 0,137-10 136 0 0,-35 2 455 0 0,816-5 334 0 0,-720 14-926 0 0,-79-1-24 0 0,428-10-16 0 0,-410 4-1210 0 0,-170 8-154 0 0,1 1 0 0 0,0 1 0 0 0,-38 13 1 0 0,-1-2-3216 0 0,48-12 2926 0 0,38-7 523 0 0,182-36 607 0 0</inkml:trace>
</inkml:ink>
</file>

<file path=ppt/ink/ink1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28.2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0 127 652 0 0,'9'-9'8027'0'0,"12"5"-5588"0"0,31 4-3832 0 0,-36 1 2448 0 0,300 16 926 0 0,0-1-1642 0 0,-86-20-90 0 0,347-51-1 0 0,-480 45-332 0 0,137 2 0 0 0,-74 5 47 0 0,-120 0 67 0 0,0-3 0 0 0,67-18 0 0 0,-62 13-248 0 0,77-10 1 0 0,-89 18-818 0 0</inkml:trace>
</inkml:ink>
</file>

<file path=ppt/ink/ink1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29.59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14 146 664 0 0,'-14'-6'9446'0'0,"15"5"-9423"0"0,-1 0 1 0 0,1 0 0 0 0,0 0 0 0 0,-1 0 0 0 0,1 0-1 0 0,0 0 1 0 0,0 0 0 0 0,-1 1 0 0 0,1-1 0 0 0,0 0-1 0 0,0 1 1 0 0,0-1 0 0 0,0 0 0 0 0,0 1-1 0 0,0-1 1 0 0,0 1 0 0 0,0 0 0 0 0,1-1 0 0 0,-1 1-1 0 0,0 0 1 0 0,0 0 0 0 0,0 0 0 0 0,0 0 0 0 0,0 0-1 0 0,2 0 1 0 0,39-3-115 0 0,-35 3 144 0 0,205-13 890 0 0,139-3 176 0 0,406-2-906 0 0,-572 1-435 0 0,156-5-97 0 0,-276 21 414 0 0,0-2 0 0 0,103-20 0 0 0,-146 16-1362 0 0,-103 4-7412 0 0,66 4 6671 0 0,-14-1 1253 0 0</inkml:trace>
</inkml:ink>
</file>

<file path=ppt/ink/ink1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34.264"/>
    </inkml:context>
    <inkml:brush xml:id="br0">
      <inkml:brushProperty name="width" value="0.05" units="cm"/>
      <inkml:brushProperty name="height" value="0.05" units="cm"/>
    </inkml:brush>
  </inkml:definitions>
  <inkml:trace contextRef="#ctx0" brushRef="#br0">155 1 4224 0 0,'-6'26'11225'0'0,"-18"22"-10563"0"0,7-13-65 0 0,-67 147 716 0 0,74-164-1648 0 0,-1 4-807 0 0,8-5-7359 0 0</inkml:trace>
</inkml:ink>
</file>

<file path=ppt/ink/ink1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34.998"/>
    </inkml:context>
    <inkml:brush xml:id="br0">
      <inkml:brushProperty name="width" value="0.05" units="cm"/>
      <inkml:brushProperty name="height" value="0.05" units="cm"/>
    </inkml:brush>
  </inkml:definitions>
  <inkml:trace contextRef="#ctx0" brushRef="#br0">113 1 184 0 0,'3'3'15856'0'0,"12"27"-14822"0"0,-3 6-144 0 0,61 157 919 0 0,-73-192-1813 0 0,0 0-1 0 0,1 0 0 0 0,-1 0 1 0 0,1 0-1 0 0,-1 1 0 0 0,1-1 1 0 0,-1 0-1 0 0,1 0 1 0 0,0-1-1 0 0,-1 1 0 0 0,1 0 1 0 0,0 0-1 0 0,0 0 0 0 0,0 0 1 0 0,0-1-1 0 0,0 1 1 0 0,0 0-1 0 0,0-1 0 0 0,0 1 1 0 0,1 0-1 0 0,-1-1-27 0 0,-1-1 0 0 0,1 0 0 0 0,-1 1 1 0 0,1-1-1 0 0,0 1 0 0 0,-1-1 0 0 0,1 0 0 0 0,-1 1 0 0 0,0-1 0 0 0,1 0 0 0 0,-1 1 1 0 0,0-1-1 0 0,1 0 0 0 0,-1 0 0 0 0,0 1 0 0 0,0-1 0 0 0,1 0 0 0 0,-1 0 1 0 0,0 0-1 0 0,0 1 0 0 0,0-1 0 0 0,0 0 0 0 0,0 0 0 0 0,0 0 0 0 0,0 1 0 0 0,-1-1 1 0 0,1-1-1 0 0,0 1-37 0 0,0 0 1 0 0,0-1-1 0 0,0 1 1 0 0,0-1 0 0 0,0 1-1 0 0,0-1 1 0 0,0 1-1 0 0,0 0 1 0 0,-1-1 0 0 0,1 1-1 0 0,-1 0 1 0 0,1-1-1 0 0,-1 1 1 0 0,0 0-1 0 0,1 0 1 0 0,-1-1 0 0 0,0 1-1 0 0,0 0 1 0 0,0 0-1 0 0,0 0 1 0 0,0 0 0 0 0,0 0-1 0 0,0 0 1 0 0,0 0-1 0 0,0 1 1 0 0,-2-2-1 0 0,-1 1 35 0 0,0-1-1 0 0,0 2 1 0 0,0-1-1 0 0,-1 0 1 0 0,1 1-1 0 0,0 0 1 0 0,-6 0-1 0 0,-28-3 159 0 0,28 1-237 0 0,-1 1 1 0 0,0 1 0 0 0,1 0 0 0 0,-1 0 0 0 0,-20 4 0 0 0,-29 1 488 0 0,59-5-447 0 0</inkml:trace>
</inkml:ink>
</file>

<file path=ppt/ink/ink1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36.690"/>
    </inkml:context>
    <inkml:brush xml:id="br0">
      <inkml:brushProperty name="width" value="0.05" units="cm"/>
      <inkml:brushProperty name="height" value="0.05" units="cm"/>
    </inkml:brush>
  </inkml:definitions>
  <inkml:trace contextRef="#ctx0" brushRef="#br0">1 39 1228 0 0,'6'-6'11384'0'0,"19"-1"-7663"0"0,19 2-4347 0 0,24-5 1530 0 0,17 0-926 0 0,-84 10-23 0 0,0 3 105 0 0,0-3-90 0 0,-1 0-1 0 0,0 0 1 0 0,0 1 0 0 0,1-1 0 0 0,-1 0-1 0 0,0 0 1 0 0,0 1 0 0 0,0-1 0 0 0,1 0 0 0 0,-1 1-1 0 0,0-1 1 0 0,0 0 0 0 0,0 1 0 0 0,0-1-1 0 0,0 1 1 0 0,0-1 0 0 0,0 0 0 0 0,0 1 0 0 0,0-1-1 0 0,0 0 1 0 0,0 1 0 0 0,0-1 0 0 0,0 0-1 0 0,0 1 1 0 0,0-1 0 0 0,0 0 0 0 0,0 1-1 0 0,0-1 1 0 0,0 0 0 0 0,-1 1 0 0 0,1-1 0 0 0,0 0-1 0 0,0 1 1 0 0,0-1 0 0 0,-1 0 0 0 0,1 1-1 0 0,0-1 1 0 0,0 0 0 0 0,-1 0 0 0 0,1 0 0 0 0,0 1-1 0 0,-1-1 1 0 0,-2 3 9 0 0,0-1 0 0 0,1 1 0 0 0,-1 0 0 0 0,1 0 0 0 0,0 0 0 0 0,-1 0 0 0 0,1 1 0 0 0,1-1 0 0 0,-1 1 0 0 0,0-1 0 0 0,1 1 0 0 0,-2 5 0 0 0,-12 53 685 0 0,12-48-497 0 0,-10 36 197 0 0,8-35-239 0 0,1 1-1 0 0,0 0 1 0 0,1 0 0 0 0,-1 18 0 0 0,0-15-582 0 0,3-20 387 0 0,1 1 0 0 0,-1-1-1 0 0,0 0 1 0 0,1 0-1 0 0,0 0 1 0 0,-1 0 0 0 0,1 0-1 0 0,-1 0 1 0 0,1 0 0 0 0,0 1-1 0 0,0-1 1 0 0,0 0 0 0 0,-1 0-1 0 0,1 0 1 0 0,0 0-1 0 0,0 0 1 0 0,0 0 0 0 0,1 0-1 0 0,-1-2 1 0 0,0-4-177 0 0,2-7-660 0 0,20 11 1055 0 0,-15 4 93 0 0,-1 0 0 0 0,1 0 0 0 0,0 0 0 0 0,0 1-1 0 0,0 0 1 0 0,-1 1 0 0 0,11 5 0 0 0,-11-5-289 0 0,1 0 0 0 0,0 0 0 0 0,-1-1 0 0 0,1 0 0 0 0,0 0 0 0 0,0-1 0 0 0,12 2 0 0 0,-14-7-1431 0 0,-9-5-5143 0 0</inkml:trace>
</inkml:ink>
</file>

<file path=ppt/ink/ink1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37.276"/>
    </inkml:context>
    <inkml:brush xml:id="br0">
      <inkml:brushProperty name="width" value="0.05" units="cm"/>
      <inkml:brushProperty name="height" value="0.05" units="cm"/>
    </inkml:brush>
  </inkml:definitions>
  <inkml:trace contextRef="#ctx0" brushRef="#br0">1 22 1120 0 0,'6'-1'10805'0'0,"21"-4"-8862"0"0,-1 0-1200 0 0,-1 0-1 0 0,1 2 1 0 0,-1 1 0 0 0,27 1 0 0 0,-50 1-876 0 0,-1 0 0 0 0,1 0 0 0 0,-1 0 1 0 0,1 1-1 0 0,-1-1 0 0 0,1 0 1 0 0,-1 1-1 0 0,1-1 0 0 0,-1 1 0 0 0,1-1 1 0 0,-1 1-1 0 0,1-1 0 0 0,-1 1 0 0 0,0 0 1 0 0,1 0-1 0 0,-1 0 0 0 0,0 0 1 0 0,0 0-1 0 0,0 0 0 0 0,0 0 0 0 0,0 0 1 0 0,0 1-1 0 0,0-1 0 0 0,0 0 1 0 0,0 0-1 0 0,0 1 0 0 0,-1-1 0 0 0,1 1 1 0 0,-1-1-1 0 0,2 3 0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17.457"/>
    </inkml:context>
    <inkml:brush xml:id="br0">
      <inkml:brushProperty name="width" value="0.05" units="cm"/>
      <inkml:brushProperty name="height" value="0.05" units="cm"/>
      <inkml:brushProperty name="color" value="#F6630D"/>
    </inkml:brush>
  </inkml:definitions>
  <inkml:trace contextRef="#ctx0" brushRef="#br0">1 177 1828 0 0,'9'2'8369'0'0,"-9"-2"-8267"0"0,0 1 0 0 0,1-1-1 0 0,-1 0 1 0 0,1 0 0 0 0,-1 1 0 0 0,0-1-1 0 0,1 0 1 0 0,-1 0 0 0 0,1 1 0 0 0,-1-1-1 0 0,1 0 1 0 0,-1 0 0 0 0,1 0 0 0 0,-1 0 0 0 0,1 0-1 0 0,-1 0 1 0 0,1 0 0 0 0,-1 0 0 0 0,1 0-1 0 0,-1 0 1 0 0,0 0 0 0 0,1 0 0 0 0,-1 0-1 0 0,1 0 1 0 0,-1 0 0 0 0,1-1 0 0 0,-1 1-1 0 0,1 0 1 0 0,-1 0 0 0 0,0 0 0 0 0,1-1 0 0 0,-1 1-1 0 0,1 0 1 0 0,-1-1 0 0 0,0 1 0 0 0,1 0-1 0 0,-1-1 1 0 0,0 1 0 0 0,1 0 0 0 0,-1-1-1 0 0,0 1 1 0 0,0-1 0 0 0,1 1 0 0 0,-1 0 0 0 0,0-1-1 0 0,0 1 1 0 0,0-1 0 0 0,0 1 0 0 0,1-1-1 0 0,-1 1 1 0 0,0-1 0 0 0,0 1 0 0 0,0-1-1 0 0,0 1 1 0 0,0-1 0 0 0,0 1 0 0 0,0-1 0 0 0,-1 1-1 0 0,1-1 1 0 0,0 0 0 0 0,0-16 332 0 0,0 0 0 0 0,1 0 0 0 0,1 0 0 0 0,1 0 0 0 0,0 0 0 0 0,11-30-1 0 0,-13 46-429 0 0,0 0 0 0 0,-1-1 1 0 0,1 1-1 0 0,0 0 0 0 0,0 0 0 0 0,0 0 0 0 0,0 0 0 0 0,0 0 0 0 0,0 0 0 0 0,0 1 0 0 0,0-1 0 0 0,0 0 0 0 0,0 0 0 0 0,0 1 0 0 0,1-1 0 0 0,-1 1 0 0 0,0-1 0 0 0,0 1 0 0 0,1-1 0 0 0,-1 1 0 0 0,0 0 0 0 0,1 0 0 0 0,-1 0 0 0 0,0 0 0 0 0,1 0 0 0 0,-1 0 0 0 0,0 0 0 0 0,1 0 0 0 0,-1 0 0 0 0,0 0 0 0 0,1 1 0 0 0,-1-1 0 0 0,0 1 0 0 0,0-1 0 0 0,1 1 0 0 0,-1-1 0 0 0,0 1 0 0 0,0 0 0 0 0,1 0 0 0 0,18 4-718 0 0</inkml:trace>
</inkml:ink>
</file>

<file path=ppt/ink/ink1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38.489"/>
    </inkml:context>
    <inkml:brush xml:id="br0">
      <inkml:brushProperty name="width" value="0.05" units="cm"/>
      <inkml:brushProperty name="height" value="0.05" units="cm"/>
    </inkml:brush>
  </inkml:definitions>
  <inkml:trace contextRef="#ctx0" brushRef="#br0">0 22 768 0 0,'0'0'15008'0'0,"47"-11"-14648"0"0,0 6 44 0 0,32-1-2622 0 0,-79 7 1746 0 0,-1 0-1 0 0,1 0 1 0 0,0-1-1 0 0,0 1 1 0 0,0 0 0 0 0,-1-1-1 0 0,1 1 1 0 0,0 0 0 0 0,-1-1-1 0 0,1 1 1 0 0,-1 0 0 0 0,1-1-1 0 0,-1 1 1 0 0,-1 1-1890 0 0,1-1 1890 0 0,1-1-1 0 0,-2 1 1 0 0,-6 1-3458 0 0</inkml:trace>
</inkml:ink>
</file>

<file path=ppt/ink/ink1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38.813"/>
    </inkml:context>
    <inkml:brush xml:id="br0">
      <inkml:brushProperty name="width" value="0.05" units="cm"/>
      <inkml:brushProperty name="height" value="0.05" units="cm"/>
    </inkml:brush>
  </inkml:definitions>
  <inkml:trace contextRef="#ctx0" brushRef="#br0">1 24 1436 0 0,'0'0'7696'0'0,"32"0"-3253"0"0,-20 0-4289 0 0,-1-1 1 0 0,0 0-1 0 0,0-1 1 0 0,0 0 0 0 0,0-1-1 0 0,0 0 1 0 0,19-8-1 0 0,-26 10-715 0 0</inkml:trace>
</inkml:ink>
</file>

<file path=ppt/ink/ink1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40.101"/>
    </inkml:context>
    <inkml:brush xml:id="br0">
      <inkml:brushProperty name="width" value="0.05" units="cm"/>
      <inkml:brushProperty name="height" value="0.05" units="cm"/>
    </inkml:brush>
  </inkml:definitions>
  <inkml:trace contextRef="#ctx0" brushRef="#br0">226 41 40 0 0,'8'-10'10048'0'0,"-11"-3"-7420"0"0,3 12-2559 0 0,-1-1 0 0 0,0 1-1 0 0,1 0 1 0 0,-1 0 0 0 0,0 0-1 0 0,0 0 1 0 0,0 0 0 0 0,0 0-1 0 0,0 0 1 0 0,0 1-1 0 0,0-1 1 0 0,0 0 0 0 0,-1 0-1 0 0,1 1 1 0 0,0-1 0 0 0,0 1-1 0 0,0-1 1 0 0,-1 1 0 0 0,1 0-1 0 0,-2-1 1 0 0,-10 3-18 0 0,1 0-1 0 0,-1 0 1 0 0,1 1-1 0 0,0 1 1 0 0,0 0-1 0 0,0 1 1 0 0,1 0 0 0 0,-1 1-1 0 0,1 0 1 0 0,1 1-1 0 0,-1 0 1 0 0,1 1 0 0 0,0 0-1 0 0,1 0 1 0 0,-13 15-1 0 0,21-22-25 0 0,-1 1-1 0 0,1-1 0 0 0,0 1 0 0 0,0 0 0 0 0,-1-1 0 0 0,1 1 1 0 0,0 0-1 0 0,0 0 0 0 0,0-1 0 0 0,1 1 0 0 0,-1 0 0 0 0,0 0 1 0 0,1 0-1 0 0,-1 0 0 0 0,1 0 0 0 0,0 0 0 0 0,0 0 0 0 0,0 0 1 0 0,0 0-1 0 0,0 1 0 0 0,0-1 0 0 0,0 0 0 0 0,1 0 0 0 0,-1 0 1 0 0,1 0-1 0 0,-1 0 0 0 0,1-1 0 0 0,0 1 0 0 0,0 0 0 0 0,0 0 1 0 0,0 0-1 0 0,0 0 0 0 0,0-1 0 0 0,0 1 0 0 0,1-1 0 0 0,-1 1 1 0 0,0-1-1 0 0,1 1 0 0 0,-1-1 0 0 0,4 2 0 0 0,-1 0-58 0 0,0-1-1 0 0,0 0 1 0 0,0-1-1 0 0,0 1 0 0 0,0 0 1 0 0,0-1-1 0 0,0 0 1 0 0,1 0-1 0 0,-1-1 1 0 0,0 1-1 0 0,1-1 0 0 0,-1 0 1 0 0,1 0-1 0 0,-1 0 1 0 0,0 0-1 0 0,1-1 1 0 0,8-2-1 0 0,2-3-566 0 0,-1-1-1 0 0,1 0 1 0 0,-1-1 0 0 0,0-1-1 0 0,23-19 1 0 0,-30 19-313 0 0,-13 9 1016 0 0,5 1 4 0 0,0-1 0 0 0,0 0 0 0 0,0 1 0 0 0,0-1 0 0 0,1 1-1 0 0,-1-1 1 0 0,0 1 0 0 0,0-1 0 0 0,1 1 0 0 0,-1-1 0 0 0,0 1-1 0 0,1 0 1 0 0,-1-1 0 0 0,0 1 0 0 0,1 0 0 0 0,-1 0 0 0 0,1-1 0 0 0,-1 1-1 0 0,1 0 1 0 0,-1 2 0 0 0,-8 28 1950 0 0,18 71 419 0 0,-7-54-1817 0 0,-1-32-563 0 0,0 0-1 0 0,-1 0 1 0 0,-1 0-1 0 0,-1 0 1 0 0,-3 17 0 0 0,1-19-1743 0 0,8-32-7521 0 0,0 9 1250 0 0</inkml:trace>
</inkml:ink>
</file>

<file path=ppt/ink/ink1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40.534"/>
    </inkml:context>
    <inkml:brush xml:id="br0">
      <inkml:brushProperty name="width" value="0.05" units="cm"/>
      <inkml:brushProperty name="height" value="0.05" units="cm"/>
    </inkml:brush>
  </inkml:definitions>
  <inkml:trace contextRef="#ctx0" brushRef="#br0">5 1 3848 0 0,'0'4'9797'0'0,"0"0"-9241"0"0,0 0-364 0 0,0 0 252 0 0,0 2 96 0 0,0-2-152 0 0,0 0-200 0 0,0 0-100 0 0,0 0-36 0 0,0 0-52 0 0,-5-4-24 0 0,5 2-832 0 0</inkml:trace>
</inkml:ink>
</file>

<file path=ppt/ink/ink1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41.438"/>
    </inkml:context>
    <inkml:brush xml:id="br0">
      <inkml:brushProperty name="width" value="0.05" units="cm"/>
      <inkml:brushProperty name="height" value="0.05" units="cm"/>
    </inkml:brush>
  </inkml:definitions>
  <inkml:trace contextRef="#ctx0" brushRef="#br0">119 1 1004 0 0,'-7'6'14150'0'0,"-24"20"-13086"0"0,14-13-1059 0 0,2 0-1 0 0,0 1 1 0 0,-16 17 0 0 0,31-30-14 0 0,0 0 0 0 0,-1 0 1 0 0,1 0-1 0 0,0 0 0 0 0,-1-1 1 0 0,1 1-1 0 0,0 0 0 0 0,0 0 0 0 0,0 0 1 0 0,0 0-1 0 0,0 0 0 0 0,0-1 1 0 0,0 1-1 0 0,0 0 0 0 0,0 0 1 0 0,1 0-1 0 0,-1 0 0 0 0,0 0 0 0 0,0-1 1 0 0,1 1-1 0 0,-1 0 0 0 0,1 0 1 0 0,-1-1-1 0 0,1 1 0 0 0,-1 0 0 0 0,1 0 1 0 0,-1-1-1 0 0,1 1 0 0 0,-1 0 1 0 0,1-1-1 0 0,0 1 0 0 0,-1-1 1 0 0,1 1-1 0 0,0-1 0 0 0,0 1 0 0 0,-1-1 1 0 0,1 0-1 0 0,0 1 0 0 0,0-1 1 0 0,0 0-1 0 0,1 1 0 0 0,38 15-18 0 0,-39-16 9 0 0,22 7-77 0 0,-10-3 59 0 0,0-1 0 0 0,0 2 0 0 0,0 0 0 0 0,0 1 0 0 0,-1 0-1 0 0,0 1 1 0 0,15 10 0 0 0,-26-16 44 0 0,0 0 0 0 0,0 0 1 0 0,1 0-1 0 0,-1 0 0 0 0,0 0 0 0 0,0 0 0 0 0,0 1 1 0 0,0-1-1 0 0,0 0 0 0 0,0 1 0 0 0,0-1 0 0 0,-1 0 0 0 0,1 1 1 0 0,0-1-1 0 0,-1 1 0 0 0,1-1 0 0 0,-1 1 0 0 0,0 0 0 0 0,0-1 1 0 0,1 1-1 0 0,-1-1 0 0 0,0 1 0 0 0,0 0 0 0 0,0-1 1 0 0,0 1-1 0 0,-1-1 0 0 0,1 3 0 0 0,-2-1 41 0 0,1 0 0 0 0,-1 0 0 0 0,0-1 0 0 0,0 1 0 0 0,0 0 0 0 0,0-1 0 0 0,0 1 0 0 0,0-1 0 0 0,-1 0 0 0 0,1 0 0 0 0,-1 0 0 0 0,-5 3 0 0 0,0 0-35 0 0,0 0 0 0 0,-1-1 1 0 0,1 0-1 0 0,-1-1 0 0 0,0 0 0 0 0,-1 0 0 0 0,1 0 0 0 0,-16 1 0 0 0,24-4-169 0 0,0 0-1 0 0,-1 0 1 0 0,1 0 0 0 0,0 0 0 0 0,0 0 0 0 0,0 0 0 0 0,0-1-1 0 0,0 1 1 0 0,-1 0 0 0 0,1-1 0 0 0,0 1 0 0 0,0 0 0 0 0,0-1-1 0 0,0 1 1 0 0,0-1 0 0 0,-2-1 0 0 0,-3-12-4442 0 0,5 6-943 0 0</inkml:trace>
</inkml:ink>
</file>

<file path=ppt/ink/ink1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41.843"/>
    </inkml:context>
    <inkml:brush xml:id="br0">
      <inkml:brushProperty name="width" value="0.05" units="cm"/>
      <inkml:brushProperty name="height" value="0.05" units="cm"/>
    </inkml:brush>
  </inkml:definitions>
  <inkml:trace contextRef="#ctx0" brushRef="#br0">0 26 1228 0 0,'4'3'11133'0'0,"7"-1"-6743"0"0,23-1-4732 0 0,-32-1 1122 0 0,8-1-887 0 0,1 0 0 0 0,-1 0 1 0 0,0-1-1 0 0,0-1 0 0 0,0 1 0 0 0,0-2 1 0 0,-1 1-1 0 0,11-6 0 0 0,-8 3-1338 0 0</inkml:trace>
</inkml:ink>
</file>

<file path=ppt/ink/ink1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44.017"/>
    </inkml:context>
    <inkml:brush xml:id="br0">
      <inkml:brushProperty name="width" value="0.05" units="cm"/>
      <inkml:brushProperty name="height" value="0.05" units="cm"/>
    </inkml:brush>
  </inkml:definitions>
  <inkml:trace contextRef="#ctx0" brushRef="#br0">0 522 1016 0 0,'31'-21'10636'0'0,"30"-40"-7615"0"0,40-54-4081 0 0,-74 84 1178 0 0,38-48 401 0 0,-60 72-487 0 0,0-2 1 0 0,0 1-1 0 0,0 0 0 0 0,-1-1 0 0 0,0 0 0 0 0,-1 0 0 0 0,5-19 0 0 0,-5 14-43 0 0,-2 8 5 0 0,0 0-1 0 0,0 1 1 0 0,0-1-1 0 0,0 0 1 0 0,-1 0-1 0 0,0 1 1 0 0,0-1-1 0 0,0 0 1 0 0,-1 0-1 0 0,0 1 1 0 0,0-1-1 0 0,-4-10 1 0 0,-2-1-157 0 0,0 5-372 0 0,-5 34 634 0 0,-9 27 178 0 0,-100 260 3469 0 0,119-298-3708 0 0,0 0 0 0 0,1 0 1 0 0,0 0-1 0 0,1 17 1 0 0,0-20-120 0 0,20-36-1587 0 0,-13 15 1556 0 0,0 0 1 0 0,2 0-1 0 0,-1 1 1 0 0,20-20-1 0 0,-23 28 55 0 0,1 0-1 0 0,0 1 1 0 0,1 0-1 0 0,-1 0 0 0 0,0 0 1 0 0,9-1-1 0 0,-14 3 53 0 0,1 1 0 0 0,0-1 0 0 0,0 1-1 0 0,-1 0 1 0 0,1 0 0 0 0,0 0 0 0 0,-1 0 0 0 0,1 0 0 0 0,0 0-1 0 0,0 0 1 0 0,-1 0 0 0 0,1 1 0 0 0,0-1 0 0 0,-1 1 0 0 0,1-1 0 0 0,0 1-1 0 0,-1 0 1 0 0,1 0 0 0 0,-1-1 0 0 0,1 1 0 0 0,-1 0 0 0 0,1 0-1 0 0,-1 1 1 0 0,0-1 0 0 0,0 0 0 0 0,1 0 0 0 0,-1 1 0 0 0,0-1 0 0 0,1 2-1 0 0,-1-1 36 0 0,-1 0-1 0 0,1 0 0 0 0,0 0 0 0 0,-1 0 0 0 0,0-1 0 0 0,1 1 0 0 0,-1 0 1 0 0,0 0-1 0 0,0 0 0 0 0,0 0 0 0 0,0 0 0 0 0,-1 0 0 0 0,1 0 1 0 0,0 0-1 0 0,-1 0 0 0 0,0-1 0 0 0,1 1 0 0 0,-1 0 0 0 0,0 0 0 0 0,0-1 1 0 0,0 1-1 0 0,0 0 0 0 0,0-1 0 0 0,0 1 0 0 0,0-1 0 0 0,0 1 1 0 0,-1-1-1 0 0,1 0 0 0 0,-1 1 0 0 0,-2 1 0 0 0,-3 3 23 0 0,-1-1 0 0 0,0 1-1 0 0,0-1 1 0 0,0 0 0 0 0,-11 4-1 0 0,86 33 894 0 0,-52-33-744 0 0,-13-9-194 0 0,1 1 0 0 0,-1 0 0 0 0,0 0 0 0 0,0 0 0 0 0,0 0 0 0 0,0 0 0 0 0,0 0 0 0 0,0 1 0 0 0,0-1 0 0 0,0 1 0 0 0,-1-1 1 0 0,1 1-1 0 0,0 0 0 0 0,-1 0 0 0 0,0 0 0 0 0,1 0 0 0 0,-1 0 0 0 0,2 4 0 0 0,-14 3-913 0 0</inkml:trace>
</inkml:ink>
</file>

<file path=ppt/ink/ink1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44.860"/>
    </inkml:context>
    <inkml:brush xml:id="br0">
      <inkml:brushProperty name="width" value="0.05" units="cm"/>
      <inkml:brushProperty name="height" value="0.05" units="cm"/>
    </inkml:brush>
  </inkml:definitions>
  <inkml:trace contextRef="#ctx0" brushRef="#br0">19 93 3616 0 0,'-9'16'8163'0'0,"7"-12"-7649"0"0,1 1 1 0 0,-1-1 0 0 0,1 1 0 0 0,0 0-1 0 0,0-1 1 0 0,0 1 0 0 0,1 5 0 0 0,0-10-496 0 0,-1 0-1 0 0,1 1 1 0 0,0-1 0 0 0,0 0 0 0 0,0 0 0 0 0,0 0 0 0 0,0 0-1 0 0,1 1 1 0 0,-1-1 0 0 0,0 0 0 0 0,0 0 0 0 0,0 0 0 0 0,0 0 0 0 0,0 1-1 0 0,0-1 1 0 0,0 0 0 0 0,0 0 0 0 0,0 0 0 0 0,0 0 0 0 0,0 1-1 0 0,1-1 1 0 0,-1 0 0 0 0,0 0 0 0 0,0 0 0 0 0,0 0 0 0 0,0 0-1 0 0,0 0 1 0 0,0 0 0 0 0,1 1 0 0 0,-1-1 0 0 0,0 0 0 0 0,0 0-1 0 0,0 0 1 0 0,0 0 0 0 0,1 0 0 0 0,-1 0 0 0 0,0 0 0 0 0,0 0-1 0 0,0 0 1 0 0,1 0 0 0 0,-1 0 0 0 0,0 0 0 0 0,0 0 0 0 0,0 0-1 0 0,0 0 1 0 0,1 0 0 0 0,-1 0 0 0 0,0 0 0 0 0,0 0 0 0 0,0 0 0 0 0,0 0-1 0 0,1-1 1 0 0,-1 1 0 0 0,0 0 0 0 0,0 0 0 0 0,15-10 495 0 0,10-14-116 0 0,6-19 153 0 0,-25 34-419 0 0,1-1-1 0 0,0 1 1 0 0,16-16-1 0 0,-23 25-128 0 0,1-1-1 0 0,0 1 0 0 0,0-1 1 0 0,-1 1-1 0 0,1-1 1 0 0,0 1-1 0 0,0-1 1 0 0,0 1-1 0 0,-1 0 1 0 0,1-1-1 0 0,0 1 1 0 0,0 0-1 0 0,0 0 1 0 0,0-1-1 0 0,0 1 1 0 0,0 0-1 0 0,0 0 1 0 0,0 0-1 0 0,0 0 0 0 0,0 1 1 0 0,-1-1-1 0 0,1 0 1 0 0,0 0-1 0 0,0 0 1 0 0,0 1-1 0 0,0-1 1 0 0,0 0-1 0 0,0 1 1 0 0,-1-1-1 0 0,1 1 1 0 0,0-1-1 0 0,0 1 1 0 0,-1-1-1 0 0,1 1 0 0 0,0 0 1 0 0,-1-1-1 0 0,1 1 1 0 0,0 0-1 0 0,-1-1 1 0 0,1 2-1 0 0,26 45 379 0 0,-6-9-216 0 0,-20-37-147 0 0,0-1 0 0 0,0 1 0 0 0,0 0 0 0 0,0 0 0 0 0,1-1 0 0 0,-1 1 0 0 0,0-1 0 0 0,0 1 0 0 0,1-1 0 0 0,-1 0 0 0 0,0 1 0 0 0,1-1 0 0 0,-1 0 0 0 0,0 0 0 0 0,1 0 0 0 0,-1 0 0 0 0,0 0 0 0 0,1 0 0 0 0,-1 0 0 0 0,0 0 0 0 0,1-1 0 0 0,-1 1 1 0 0,0-1-1 0 0,0 1 0 0 0,1-1 0 0 0,-1 1 0 0 0,0-1 0 0 0,0 1 0 0 0,0-1 0 0 0,0 0 0 0 0,1 0 0 0 0,-1 0 0 0 0,0 0 0 0 0,-1 0 0 0 0,1 0 0 0 0,2-2 0 0 0,48-56-1524 0 0,-13 14 669 0 0,-37 44 844 0 0,-1 1-1 0 0,1-1 1 0 0,0 1-1 0 0,0-1 1 0 0,0 1-1 0 0,0 0 1 0 0,0 0-1 0 0,0-1 1 0 0,0 1-1 0 0,0 0 1 0 0,0 0-1 0 0,0 0 1 0 0,-1 0-1 0 0,1 0 1 0 0,0 0-1 0 0,0 0 1 0 0,0 0-1 0 0,0 1 1 0 0,0-1-1 0 0,0 0 1 0 0,0 1-1 0 0,0-1 1 0 0,0 0-1 0 0,-1 1 1 0 0,1-1-1 0 0,0 1 0 0 0,0-1 1 0 0,0 1-1 0 0,-1 0 1 0 0,1-1-1 0 0,1 2 1 0 0,16 22 706 0 0,-6-2-530 0 0,0 0 1 0 0,1-1-1 0 0,25 29 0 0 0,-38-49-279 0 0,0-1-1 0 0,0 0 0 0 0,0 0 0 0 0,0 0 0 0 0,1 0 0 0 0,-1 1 0 0 0,0-1 1 0 0,0 0-1 0 0,0 0 0 0 0,0 1 0 0 0,0-1 0 0 0,0 0 0 0 0,0 0 0 0 0,0 1 1 0 0,1-1-1 0 0,-1 0 0 0 0,0 0 0 0 0,0 1 0 0 0,0-1 0 0 0,0 0 0 0 0,0 0 1 0 0,0 1-1 0 0,0-1 0 0 0,-1 0 0 0 0,1 0 0 0 0,0 1 0 0 0,0-1 0 0 0,0 0 1 0 0,0 0-1 0 0,0 1 0 0 0,0-1 0 0 0,0 0 0 0 0,0 0 0 0 0,-1 0 0 0 0,1 1 1 0 0,0-1-1 0 0,0 0 0 0 0,0 0 0 0 0,-1 0 0 0 0,1 0 0 0 0,0 1 0 0 0,0-1 1 0 0</inkml:trace>
</inkml:ink>
</file>

<file path=ppt/ink/ink1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48.829"/>
    </inkml:context>
    <inkml:brush xml:id="br0">
      <inkml:brushProperty name="width" value="0.05" units="cm"/>
      <inkml:brushProperty name="height" value="0.05" units="cm"/>
    </inkml:brush>
  </inkml:definitions>
  <inkml:trace contextRef="#ctx0" brushRef="#br0">24 0 1616 0 0,'1'5'9006'0'0,"5"18"-8477"0"0,-3-13-112 0 0,-1 1 1 0 0,0-1-1 0 0,0 1 0 0 0,0 0 0 0 0,-2-1 1 0 0,1 1-1 0 0,-1 0 0 0 0,-3 17 0 0 0,-1-3-686 0 0,0-1-1 0 0,-14 42 0 0 0,11-55-1019 0 0,0-7-5102 0 0</inkml:trace>
</inkml:ink>
</file>

<file path=ppt/ink/ink1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49.829"/>
    </inkml:context>
    <inkml:brush xml:id="br0">
      <inkml:brushProperty name="width" value="0.05" units="cm"/>
      <inkml:brushProperty name="height" value="0.05" units="cm"/>
    </inkml:brush>
  </inkml:definitions>
  <inkml:trace contextRef="#ctx0" brushRef="#br0">81 429 4700 0 0,'1'61'8257'0'0,"0"1"-5481"0"0,2 57-556 0 0,-3-150-900 0 0,2 5-1276 0 0,-2 0 1 0 0,-1 0-1 0 0,-1 0 0 0 0,-8-34 0 0 0,-57-202-246 0 0,64 254 158 0 0,2 0 0 0 0,-1 0-1 0 0,1 0 1 0 0,1-1-1 0 0,-1 1 1 0 0,1 0-1 0 0,1 0 1 0 0,-1 0-1 0 0,2 0 1 0 0,-1 0-1 0 0,4-11 1 0 0,-3 13 5 0 0,1 1 0 0 0,0 0-1 0 0,0 1 1 0 0,0-1 0 0 0,0 0 0 0 0,1 1 0 0 0,0 0 0 0 0,0 0 0 0 0,0 0-1 0 0,0 0 1 0 0,0 1 0 0 0,1-1 0 0 0,0 1 0 0 0,0 0 0 0 0,0 1 0 0 0,0-1-1 0 0,6-1 1 0 0,4-3-87 0 0,1 2 0 0 0,0-1 0 0 0,0 2 0 0 0,0 0 0 0 0,1 1 0 0 0,-1 1 0 0 0,1 0 0 0 0,26 1 0 0 0,-39 2 110 0 0,-1 0-1 0 0,1-1 1 0 0,-1 1 0 0 0,0 0 0 0 0,1 1 0 0 0,-1-1 0 0 0,0 1 0 0 0,0-1 0 0 0,1 1 0 0 0,-1 0 0 0 0,-1 0 0 0 0,1 0 0 0 0,0 1 0 0 0,0-1 0 0 0,-1 1 0 0 0,0-1 0 0 0,1 1 0 0 0,-1 0 0 0 0,0 0 0 0 0,0 0 0 0 0,0 0 0 0 0,-1 0 0 0 0,1 1-1 0 0,-1-1 1 0 0,0 0 0 0 0,0 1 0 0 0,0-1 0 0 0,0 1 0 0 0,-1-1 0 0 0,1 8 0 0 0,1 4 83 0 0,-1 0 1 0 0,-1 0-1 0 0,-1 0 0 0 0,0 0 0 0 0,-6 28 1 0 0,6-32-33 0 0,-2-1 0 0 0,0 0 0 0 0,0 0 1 0 0,0 0-1 0 0,-1 0 0 0 0,-1-1 0 0 0,0 0 1 0 0,0 0-1 0 0,-1 0 0 0 0,0 0 0 0 0,0-1 1 0 0,-1 0-1 0 0,0 0 0 0 0,0-1 0 0 0,-1 0 1 0 0,0 0-1 0 0,0 0 0 0 0,-1-1 0 0 0,0-1 1 0 0,0 0-1 0 0,0 0 0 0 0,-1 0 0 0 0,0-1 1 0 0,1-1-1 0 0,-1 0 0 0 0,-1 0 0 0 0,1-1 1 0 0,0 0-1 0 0,-1-1 0 0 0,-19 1 0 0 0,29-2-93 0 0,0 0 0 0 0,1 0 0 0 0,-1 1 0 0 0,0-1 0 0 0,1 0 0 0 0,-1 0 0 0 0,0 0 0 0 0,1 0 0 0 0,-1 0 0 0 0,0 0 0 0 0,1 0 0 0 0,-1 0 0 0 0,0 0 0 0 0,1 0-1 0 0,-1 0 1 0 0,0-1 0 0 0,1 1 0 0 0,-1 0 0 0 0,0 0 0 0 0,1-1 0 0 0,-1 1 0 0 0,0 0 0 0 0,1-1 0 0 0,-1 1 0 0 0,1-1 0 0 0,-1 1 0 0 0,1-1 0 0 0,-1 1 0 0 0,1-1 0 0 0,-1 1 0 0 0,1-1 0 0 0,0 1 0 0 0,-1-1-1 0 0,1 1 1 0 0,0-1 0 0 0,-1-1 0 0 0,12-16-9320 0 0,-5 10 3571 0 0,-2 4 5222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18.111"/>
    </inkml:context>
    <inkml:brush xml:id="br0">
      <inkml:brushProperty name="width" value="0.05" units="cm"/>
      <inkml:brushProperty name="height" value="0.05" units="cm"/>
      <inkml:brushProperty name="color" value="#F6630D"/>
    </inkml:brush>
  </inkml:definitions>
  <inkml:trace contextRef="#ctx0" brushRef="#br0">1 88 6037 0 0,'0'0'6247'0'0,"41"8"-837"0"0,-35-7-5355 0 0,-1-1 0 0 0,1 0 0 0 0,-1-1 1 0 0,0 1-1 0 0,1-1 0 0 0,-1 0 0 0 0,0 0 0 0 0,0 0 0 0 0,0-1 0 0 0,0 0 0 0 0,0 0 0 0 0,0 0 0 0 0,0-1 0 0 0,0 0 0 0 0,-1 0 0 0 0,1 0 0 0 0,-1 0 0 0 0,0 0 0 0 0,0-1 1 0 0,0 0-1 0 0,-1 0 0 0 0,1 0 0 0 0,3-6 0 0 0,-7 9-58 0 0,1 0 0 0 0,0 1 1 0 0,-1-1-1 0 0,1 0 0 0 0,-1 0 0 0 0,1 0 1 0 0,-1 0-1 0 0,1 0 0 0 0,-1 0 1 0 0,0 0-1 0 0,0 0 0 0 0,1 0 0 0 0,-1 0 1 0 0,0 0-1 0 0,0 0 0 0 0,0 0 1 0 0,0 0-1 0 0,0 0 0 0 0,0 0 0 0 0,0 0 1 0 0,0 0-1 0 0,-1 0 0 0 0,1 0 1 0 0,0 0-1 0 0,-1 0 0 0 0,1 0 0 0 0,-1 0 1 0 0,1 0-1 0 0,-1 1 0 0 0,1-1 1 0 0,-1 0-1 0 0,1 0 0 0 0,-1 0 0 0 0,0 1 1 0 0,1-1-1 0 0,-1 0 0 0 0,0 1 1 0 0,0-1-1 0 0,0 0 0 0 0,1 1 0 0 0,-1-1 1 0 0,0 1-1 0 0,0 0 0 0 0,0-1 1 0 0,0 1-1 0 0,0 0 0 0 0,0-1 0 0 0,0 1 1 0 0,0 0-1 0 0,0 0 0 0 0,0 0 1 0 0,0 0-1 0 0,-1 0 0 0 0,-1 0 14 0 0,0 0 0 0 0,0 0 0 0 0,0 0 0 0 0,0 0 0 0 0,0 1 0 0 0,0 0 0 0 0,0-1 0 0 0,0 1-1 0 0,1 0 1 0 0,-1 1 0 0 0,0-1 0 0 0,0 0 0 0 0,1 1 0 0 0,-1-1 0 0 0,1 1 0 0 0,0 0 0 0 0,-4 3 0 0 0,3-1 21 0 0,1-1 1 0 0,0 1-1 0 0,0 0 1 0 0,0 0-1 0 0,0 0 1 0 0,0 0-1 0 0,1 1 1 0 0,0-1 0 0 0,0 0-1 0 0,0 1 1 0 0,1-1-1 0 0,-1 1 1 0 0,1-1-1 0 0,0 6 1 0 0,1 1 62 0 0,0 0 0 0 0,1 0 0 0 0,0-1 1 0 0,7 18-1 0 0,-9-26-179 0 0,1 0-1 0 0,-1 0 1 0 0,1 0 0 0 0,0-1-1 0 0,0 1 1 0 0,-1 0 0 0 0,1 0-1 0 0,0-1 1 0 0,1 1 0 0 0,-1-1 0 0 0,0 1-1 0 0,0-1 1 0 0,1 1 0 0 0,-1-1-1 0 0,1 0 1 0 0,-1 0 0 0 0,1 1-1 0 0,0-1 1 0 0,-1 0 0 0 0,3 1 0 0 0,0-2-94 0 0,0 1 1 0 0,-1-1 0 0 0,1 0 0 0 0,0 0 0 0 0,-1 0 0 0 0,1 0 0 0 0,0 0 0 0 0,-1-1-1 0 0,1 0 1 0 0,-1 0 0 0 0,5-1 0 0 0,6-3-1791 0 0,-6 1-4766 0 0</inkml:trace>
</inkml:ink>
</file>

<file path=ppt/ink/ink1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50.435"/>
    </inkml:context>
    <inkml:brush xml:id="br0">
      <inkml:brushProperty name="width" value="0.05" units="cm"/>
      <inkml:brushProperty name="height" value="0.05" units="cm"/>
    </inkml:brush>
  </inkml:definitions>
  <inkml:trace contextRef="#ctx0" brushRef="#br0">9 0 3648 0 0,'-1'18'9860'0'0,"-2"23"-6709"0"0,-2 73-3349 0 0,11-129-9999 0 0</inkml:trace>
</inkml:ink>
</file>

<file path=ppt/ink/ink1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51.384"/>
    </inkml:context>
    <inkml:brush xml:id="br0">
      <inkml:brushProperty name="width" value="0.05" units="cm"/>
      <inkml:brushProperty name="height" value="0.05" units="cm"/>
    </inkml:brush>
  </inkml:definitions>
  <inkml:trace contextRef="#ctx0" brushRef="#br0">1 11 1188 0 0,'0'0'11350'0'0,"37"0"-8739"0"0,78-5-973 0 0,-1 0-4107 0 0,-115 6 1659 0 0,1 0 1 0 0,-1 0-1 0 0,1 0 0 0 0,-1 1 1 0 0,1-1-1 0 0,-1 0 0 0 0,0 0 1 0 0,0 0-1 0 0,0 0 0 0 0,-1 1-1619 0 0,1-1 1620 0 0,-2 1-1 0 0</inkml:trace>
</inkml:ink>
</file>

<file path=ppt/ink/ink1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51.784"/>
    </inkml:context>
    <inkml:brush xml:id="br0">
      <inkml:brushProperty name="width" value="0.05" units="cm"/>
      <inkml:brushProperty name="height" value="0.05" units="cm"/>
    </inkml:brush>
  </inkml:definitions>
  <inkml:trace contextRef="#ctx0" brushRef="#br0">0 20 900 0 0,'0'0'7630'0'0,"42"-4"-2885"0"0,8-2-3966 0 0,72-4-836 0 0,-122 10-89 0 0,1 1 1 0 0,-1-1 0 0 0,0 0 0 0 0,1 0 0 0 0,-1 0 0 0 0,1 1-1 0 0,-1-1 1 0 0,0 0 0 0 0,1 0 0 0 0,-1 1 0 0 0,0-1 0 0 0,0 0-1 0 0,1 1 1 0 0,-1-1 0 0 0,0 1 0 0 0,0-1 0 0 0,1 0-1 0 0,-1 1 1 0 0,0-1 0 0 0,0 1 0 0 0,0-1 0 0 0,0 0 0 0 0,0 1-1 0 0,1-1 1 0 0,-1 1 0 0 0,0-1 0 0 0,0 1 0 0 0,0-1 0 0 0,0 0-1 0 0,0 1 1 0 0,-1-1 0 0 0,1 1 0 0 0,0-1 0 0 0,0 1-1 0 0,0-1 1 0 0,0 0 0 0 0,0 1 0 0 0,0-1 0 0 0,-1 1 0 0 0,1-1-1 0 0,0 0 1 0 0,0 1 0 0 0,-1-1 0 0 0,1 0 0 0 0,0 1 0 0 0,-1-1-1 0 0,1 0 1 0 0,0 1 0 0 0,-1-1 0 0 0,0 0 0 0 0,-3 6-2696 0 0</inkml:trace>
</inkml:ink>
</file>

<file path=ppt/ink/ink1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56.772"/>
    </inkml:context>
    <inkml:brush xml:id="br0">
      <inkml:brushProperty name="width" value="0.05" units="cm"/>
      <inkml:brushProperty name="height" value="0.05" units="cm"/>
    </inkml:brush>
  </inkml:definitions>
  <inkml:trace contextRef="#ctx0" brushRef="#br0">9 17 2552 0 0,'-2'-7'8657'0'0,"-3"1"-5436"0"0,3 3-2562 0 0,6 8 207 0 0,-1 0-735 0 0,-1 1 0 0 0,-1 0 0 0 0,1-1 0 0 0,-1 1-1 0 0,0 0 1 0 0,0 0 0 0 0,-1 0 0 0 0,0 0 0 0 0,0 0 0 0 0,-1 9 0 0 0,1-3 236 0 0,0 25 234 0 0,-2 0 0 0 0,-9 58-1 0 0,11-63-817 0 0,0-31 123 0 0,0-1 1 0 0,0 1 0 0 0,0-1-1 0 0,0 1 1 0 0,0-1 0 0 0,0 1 0 0 0,1-1-1 0 0,-1 1 1 0 0,0-1 0 0 0,0 0 0 0 0,1 1-1 0 0,-1-1 1 0 0,0 1 0 0 0,1-1-1 0 0,-1 0 1 0 0,0 1 0 0 0,1-1 0 0 0,-1 0-1 0 0,1 1 1 0 0,-1-1 0 0 0,0 0-1 0 0,1 0 1 0 0,-1 0 0 0 0,1 1 0 0 0,-1-1-1 0 0,1 0 1 0 0,-1 0 0 0 0,1 0 0 0 0,-1 0-1 0 0,1 0 1 0 0,-1 0 0 0 0,1 0-1 0 0,-1 0 1 0 0,1 0 0 0 0,-1 0 0 0 0,1 0-1 0 0,-1 0 1 0 0,1 0 0 0 0,-1 0 0 0 0,1 0-1 0 0,-1 0 1 0 0,0-1 0 0 0,1 1-1 0 0,-1 0 1 0 0,1 0 0 0 0,-1 0 0 0 0,1-1-1 0 0,-1 1 1 0 0,0 0 0 0 0,1-1-1 0 0,-1 1 1 0 0,0 0 0 0 0,1-1 0 0 0,-1 1-1 0 0,0-1 1 0 0,1 1 0 0 0,-1 0 0 0 0,0-1-1 0 0,11-14-7310 0 0</inkml:trace>
</inkml:ink>
</file>

<file path=ppt/ink/ink1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57.425"/>
    </inkml:context>
    <inkml:brush xml:id="br0">
      <inkml:brushProperty name="width" value="0.05" units="cm"/>
      <inkml:brushProperty name="height" value="0.05" units="cm"/>
    </inkml:brush>
  </inkml:definitions>
  <inkml:trace contextRef="#ctx0" brushRef="#br0">84 22 756 0 0,'0'0'6999'0'0,"-13"18"-4574"0"0,5 6-618 0 0,1 1 0 0 0,-8 47 0 0 0,6-26-908 0 0,7-37-737 0 0,0 1-1 0 0,1 0 1 0 0,0 0-1 0 0,1 0 1 0 0,0 0-1 0 0,1 10 1 0 0,-1-18-155 0 0,0-1 0 0 0,1 0-1 0 0,-1 0 1 0 0,0 0 0 0 0,1 1 0 0 0,-1-1-1 0 0,0 0 1 0 0,1 0 0 0 0,-1 0 0 0 0,1 0 0 0 0,0 0-1 0 0,-1 0 1 0 0,1 0 0 0 0,0 0 0 0 0,0 0-1 0 0,0 0 1 0 0,0 0 0 0 0,-1-1 0 0 0,1 1 0 0 0,0 0-1 0 0,0-1 1 0 0,2 2 0 0 0,0-2-30 0 0,-1 0 1 0 0,0 0 0 0 0,0 0-1 0 0,0 0 1 0 0,0 0-1 0 0,1-1 1 0 0,-1 1 0 0 0,0-1-1 0 0,0 1 1 0 0,0-1-1 0 0,0 0 1 0 0,0 0-1 0 0,0 0 1 0 0,0 0 0 0 0,0 0-1 0 0,-1 0 1 0 0,1 0-1 0 0,2-3 1 0 0,10-6-481 0 0,0-2 0 0 0,0 0 0 0 0,-1 0 0 0 0,-1-2 0 0 0,0 1 0 0 0,17-26 0 0 0,-24 32-67 0 0,-1-1-1 0 0,1 0 0 0 0,-1 0 1 0 0,0-1-1 0 0,-1 1 0 0 0,0-1 0 0 0,-1 1 1 0 0,1-1-1 0 0,-2 0 0 0 0,1 0 1 0 0,-1 0-1 0 0,0 0 0 0 0,-1-1 0 0 0,0 1 1 0 0,-2-10-1 0 0,2 18 671 0 0,-1-1 1 0 0,1 0-1 0 0,-1 1 0 0 0,1-1 0 0 0,-1 1 1 0 0,0-1-1 0 0,1 1 0 0 0,-1-1 1 0 0,0 1-1 0 0,0-1 0 0 0,0 1 0 0 0,0 0 1 0 0,0-1-1 0 0,0 1 0 0 0,-1 0 1 0 0,1 0-1 0 0,0 0 0 0 0,-1 0 0 0 0,1 0 1 0 0,-1 0-1 0 0,1 0 0 0 0,-1 1 1 0 0,-2-2-1 0 0,-1 1 220 0 0,0 0-1 0 0,1 0 1 0 0,-1 0 0 0 0,0 1 0 0 0,0 0 0 0 0,0 0 0 0 0,1 0-1 0 0,-9 2 1 0 0,0 0 178 0 0,-1 1 0 0 0,1 1 0 0 0,0 0 0 0 0,1 1 0 0 0,-18 8 0 0 0,15-5-481 0 0,-25 16-3018 0 0</inkml:trace>
</inkml:ink>
</file>

<file path=ppt/ink/ink1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59.438"/>
    </inkml:context>
    <inkml:brush xml:id="br0">
      <inkml:brushProperty name="width" value="0.05" units="cm"/>
      <inkml:brushProperty name="height" value="0.05" units="cm"/>
    </inkml:brush>
  </inkml:definitions>
  <inkml:trace contextRef="#ctx0" brushRef="#br0">205 13 2392 0 0,'0'-3'7287'0'0,"-1"-6"-2347"0"0,-20 11-4961 0 0,1 1 1 0 0,0 1-1 0 0,0 0 1 0 0,0 2-1 0 0,1 0 1 0 0,-20 10-1 0 0,24 1-424 0 0,14-15 492 0 0,-1 1 0 0 0,0-1 0 0 0,1 1 0 0 0,-1-1-1 0 0,0 0 1 0 0,0 0 0 0 0,-1 1 0 0 0,1-1 0 0 0,0-1 0 0 0,-1 1 0 0 0,1 0 0 0 0,-4 1 0 0 0,57 13 451 0 0,-40-13-423 0 0,-1 0 0 0 0,1 0 1 0 0,-1 1-1 0 0,0 1 0 0 0,0 0 0 0 0,0 0 0 0 0,-1 1 0 0 0,15 11 1 0 0,-22-15-64 0 0,0-1 1 0 0,0 1 0 0 0,0-1 0 0 0,0 1 0 0 0,-1 0 0 0 0,1-1 0 0 0,-1 1 0 0 0,1 0-1 0 0,-1 0 1 0 0,0 0 0 0 0,1 1 0 0 0,-1-1 0 0 0,0 0 0 0 0,-1 0 0 0 0,1 1-1 0 0,0-1 1 0 0,-1 0 0 0 0,1 1 0 0 0,-1-1 0 0 0,0 0 0 0 0,0 1 0 0 0,1-1 0 0 0,-2 1-1 0 0,1-1 1 0 0,0 1 0 0 0,0-1 0 0 0,-1 0 0 0 0,0 1 0 0 0,1-1 0 0 0,-1 0-1 0 0,0 0 1 0 0,0 1 0 0 0,0-1 0 0 0,0 0 0 0 0,-1 0 0 0 0,1 0 0 0 0,0 0-1 0 0,-1 0 1 0 0,0 0 0 0 0,1-1 0 0 0,-1 1 0 0 0,0 0 0 0 0,0-1 0 0 0,-3 3 0 0 0,-47 33 360 0 0,49-35-352 0 0,-1 0-1 0 0,1 0 1 0 0,-1 0 0 0 0,1-1 0 0 0,-1 0-1 0 0,0 1 1 0 0,0-1 0 0 0,0-1 0 0 0,1 1-1 0 0,-1-1 1 0 0,0 1 0 0 0,0-1 0 0 0,0 0-1 0 0,-5-1 1 0 0,8 1-138 0 0,0-1 0 0 0,0 0 0 0 0,0 0 0 0 0,0 1 0 0 0,0-1 0 0 0,0 0 0 0 0,0 0-1 0 0,1 0 1 0 0,-1 0 0 0 0,0 0 0 0 0,0 0 0 0 0,1 0 0 0 0,-1 0 0 0 0,0 0 0 0 0,1 0 0 0 0,0-1 0 0 0,-1 1-1 0 0,1 0 1 0 0,-1-2 0 0 0,1 3-90 0 0,0-1-1 0 0,0 1 1 0 0,0-1-1 0 0,-1 1 1 0 0,1-1-1 0 0,0 1 1 0 0,0-1 0 0 0,0 1-1 0 0,0-1 1 0 0,0 1-1 0 0,0-1 1 0 0,1 1-1 0 0,-1-1 1 0 0,0 1-1 0 0,0-1 1 0 0,0 1-1 0 0,0-1 1 0 0,0 1-1 0 0,1 0 1 0 0,-1-1 0 0 0,0 1-1 0 0,1-1 1 0 0,-1 1-1 0 0,0-1 1 0 0,0 1-1 0 0,1 0 1 0 0,-1-1-1 0 0,1 1 1 0 0,-1 0-1 0 0,0 0 1 0 0,1-1-1 0 0</inkml:trace>
</inkml:ink>
</file>

<file path=ppt/ink/ink1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5:59.996"/>
    </inkml:context>
    <inkml:brush xml:id="br0">
      <inkml:brushProperty name="width" value="0.05" units="cm"/>
      <inkml:brushProperty name="height" value="0.05" units="cm"/>
    </inkml:brush>
  </inkml:definitions>
  <inkml:trace contextRef="#ctx0" brushRef="#br0">2 71 300 0 0,'-2'-9'11650'0'0,"5"2"-9011"0"0,202-48-2087 0 0,-211 64-6722 0 0,-11 3 1564 0 0,12-9 329 0 0</inkml:trace>
</inkml:ink>
</file>

<file path=ppt/ink/ink1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01.270"/>
    </inkml:context>
    <inkml:brush xml:id="br0">
      <inkml:brushProperty name="width" value="0.05" units="cm"/>
      <inkml:brushProperty name="height" value="0.05" units="cm"/>
    </inkml:brush>
  </inkml:definitions>
  <inkml:trace contextRef="#ctx0" brushRef="#br0">5 380 820 0 0,'2'-19'10311'0'0,"1"34"-7339"0"0,2 33-1782 0 0,-19 129 2363 0 0,18-299-2128 0 0,1 6-1743 0 0,-4 74-51 0 0,1 0 0 0 0,9-49 0 0 0,-8 75 271 0 0,1 0 1 0 0,0 0 0 0 0,1 0-1 0 0,10-19 1 0 0,-12 28 66 0 0,1 1 0 0 0,0 0 0 0 0,0 0 0 0 0,1 0 0 0 0,0 1 0 0 0,0-1 0 0 0,0 1-1 0 0,1 0 1 0 0,-1 1 0 0 0,1 0 0 0 0,0-1 0 0 0,10-3 0 0 0,-13 5-18 0 0,1 1 0 0 0,0 1 0 0 0,0-1 0 0 0,-1 0-1 0 0,1 1 1 0 0,0 0 0 0 0,0 0 0 0 0,1 0 0 0 0,-1 0 0 0 0,0 1 0 0 0,0 0 0 0 0,0-1 0 0 0,0 1 0 0 0,1 1-1 0 0,-1-1 1 0 0,0 1 0 0 0,0 0 0 0 0,0 0 0 0 0,0 0 0 0 0,0 0 0 0 0,6 3 0 0 0,-7-2 22 0 0,0 1 1 0 0,0-1-1 0 0,0 1 1 0 0,0 0-1 0 0,0 0 1 0 0,-1 0 0 0 0,1 0-1 0 0,-1 1 1 0 0,0-1-1 0 0,0 0 1 0 0,0 1-1 0 0,0 0 1 0 0,-1-1-1 0 0,1 1 1 0 0,-1 0-1 0 0,0 0 1 0 0,0 0-1 0 0,-1 0 1 0 0,1 0 0 0 0,-1 0-1 0 0,0 0 1 0 0,0 6-1 0 0,0-1 59 0 0,1 1 0 0 0,-2-1-1 0 0,0 1 1 0 0,0-1 0 0 0,0 1-1 0 0,-1-1 1 0 0,-1 0 0 0 0,1 0 0 0 0,-2 0-1 0 0,1 0 1 0 0,-1 0 0 0 0,0-1-1 0 0,-12 17 1 0 0,3-6 59 0 0,11-16-46 0 0,-1 1 1 0 0,1-1-1 0 0,-1 1 0 0 0,1-1 1 0 0,-1 0-1 0 0,0 0 1 0 0,-1 0-1 0 0,1 0 0 0 0,0 0 1 0 0,-1-1-1 0 0,-4 3 1 0 0,-23 12 135 0 0,25-13-280 0 0,-1 0 0 0 0,1 0-1 0 0,-1-1 1 0 0,0 1 0 0 0,-1-2-1 0 0,1 1 1 0 0,0-1 0 0 0,-1 0-1 0 0,1 0 1 0 0,-13 0 0 0 0,18-2-428 0 0,1-1 0 0 0,0 1-1 0 0,0-1 1 0 0,0 0 0 0 0,0 1 0 0 0,0-1 0 0 0,0 0 0 0 0,1 0-1 0 0,-1 0 1 0 0,0 0 0 0 0,0 0 0 0 0,0 1 0 0 0,1-1 0 0 0,-1-1-1 0 0,0 1 1 0 0,0-1 0 0 0</inkml:trace>
</inkml:ink>
</file>

<file path=ppt/ink/ink1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02.702"/>
    </inkml:context>
    <inkml:brush xml:id="br0">
      <inkml:brushProperty name="width" value="0.05" units="cm"/>
      <inkml:brushProperty name="height" value="0.05" units="cm"/>
    </inkml:brush>
  </inkml:definitions>
  <inkml:trace contextRef="#ctx0" brushRef="#br0">28 205 1056 0 0,'0'0'1123'0'0,"-8"14"6792"0"0,-8 13-5711 0 0,12-24-530 0 0,6-10-913 0 0,11-24-782 0 0,2-5 6 0 0,25-55-134 0 0,-35 82 84 0 0,0 0 1 0 0,0 1-1 0 0,1-1 1 0 0,0 1-1 0 0,1 0 0 0 0,0 1 1 0 0,14-13-1 0 0,-20 20 69 0 0,-1-1-1 0 0,1 1 1 0 0,0-1 0 0 0,0 1-1 0 0,-1-1 1 0 0,1 1-1 0 0,0-1 1 0 0,0 1-1 0 0,0 0 1 0 0,-1-1 0 0 0,1 1-1 0 0,0 0 1 0 0,0 0-1 0 0,0-1 1 0 0,0 1-1 0 0,0 0 1 0 0,0 0 0 0 0,0 0-1 0 0,-1 0 1 0 0,1 0-1 0 0,0 1 1 0 0,0-1-1 0 0,0 0 1 0 0,0 0 0 0 0,0 0-1 0 0,1 1 1 0 0,-1 0 35 0 0,0 1 0 0 0,1-1 0 0 0,-1 0 0 0 0,0 0 0 0 0,0 1 0 0 0,0-1 0 0 0,-1 0 0 0 0,1 1 0 0 0,0-1 0 0 0,0 1 0 0 0,-1-1 0 0 0,1 1 0 0 0,0 3 0 0 0,2 8 308 0 0,-1 1 0 0 0,-1 0-1 0 0,0 14 1 0 0,0-9-52 0 0,1 61 362 0 0,-3-44-290 0 0,3-30-2079 0 0,-5-14-1448 0 0,-5-7-6392 0 0,8 10 6596 0 0</inkml:trace>
</inkml:ink>
</file>

<file path=ppt/ink/ink1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02.998"/>
    </inkml:context>
    <inkml:brush xml:id="br0">
      <inkml:brushProperty name="width" value="0.05" units="cm"/>
      <inkml:brushProperty name="height" value="0.05" units="cm"/>
    </inkml:brush>
  </inkml:definitions>
  <inkml:trace contextRef="#ctx0" brushRef="#br0">5 23 3192 0 0,'-4'-2'8442'0'0,"80"-8"-5284"0"0,1 0-6236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18.668"/>
    </inkml:context>
    <inkml:brush xml:id="br0">
      <inkml:brushProperty name="width" value="0.05" units="cm"/>
      <inkml:brushProperty name="height" value="0.05" units="cm"/>
      <inkml:brushProperty name="color" value="#F6630D"/>
    </inkml:brush>
  </inkml:definitions>
  <inkml:trace contextRef="#ctx0" brushRef="#br0">53 51 1748 0 0,'15'-19'11469'0'0,"2"-12"-5680"0"0,-18 31-5790 0 0,1-1-1 0 0,-1 1 1 0 0,0 0 0 0 0,0 0 0 0 0,0 0 0 0 0,0 0 0 0 0,1 0 0 0 0,-1 0-1 0 0,0 0 1 0 0,0 0 0 0 0,0 1 0 0 0,0-1 0 0 0,1 0 0 0 0,-1 0 0 0 0,0 1-1 0 0,0-1 1 0 0,1 1 0 0 0,-1-1 0 0 0,0 0 0 0 0,0 1 0 0 0,1-1 0 0 0,-1 1-1 0 0,1 0 1 0 0,-1-1 0 0 0,0 1 0 0 0,0 0 0 0 0,-18 15 51 0 0,13-9 67 0 0,0 0 0 0 0,1 0 1 0 0,0 0-1 0 0,-7 13 0 0 0,10-18-70 0 0,1 0 0 0 0,0 0-1 0 0,0 1 1 0 0,0-1 0 0 0,0 1 0 0 0,0-1 0 0 0,0 1 0 0 0,0 0 0 0 0,1-1 0 0 0,0 1-1 0 0,-1-1 1 0 0,1 1 0 0 0,0 0 0 0 0,0-1 0 0 0,0 1 0 0 0,1 0 0 0 0,-1-1 0 0 0,1 1-1 0 0,-1 0 1 0 0,2 2 0 0 0,-1-4-30 0 0,0 1-1 0 0,0-1 1 0 0,0 0-1 0 0,1 0 0 0 0,-1-1 1 0 0,0 1-1 0 0,0 0 1 0 0,0 0-1 0 0,1 0 1 0 0,-1-1-1 0 0,1 1 0 0 0,-1-1 1 0 0,0 1-1 0 0,1-1 1 0 0,-1 1-1 0 0,1-1 1 0 0,-1 0-1 0 0,1 0 0 0 0,-1 0 1 0 0,1 0-1 0 0,-1 0 1 0 0,2 0-1 0 0,43-6 37 0 0,-16 1-569 0 0,-30 5 205 0 0,-3 6-4001 0 0</inkml:trace>
</inkml:ink>
</file>

<file path=ppt/ink/ink1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26.698"/>
    </inkml:context>
    <inkml:brush xml:id="br0">
      <inkml:brushProperty name="width" value="0.05" units="cm"/>
      <inkml:brushProperty name="height" value="0.05" units="cm"/>
    </inkml:brush>
  </inkml:definitions>
  <inkml:trace contextRef="#ctx0" brushRef="#br0">1 63 8593 0 0,'1'-6'6678'0'0,"3"-2"-5992"0"0,14 121 916 0 0,-14-55-458 0 0,-2-45-839 0 0,-1 0 1 0 0,-1-1-1 0 0,0 1 1 0 0,0 0-1 0 0,-1 0 1 0 0,-4 17-1 0 0,0-8-269 0 0,0 0 0 0 0,-2 39 0 0 0,7-55-58 0 0,-1 0 1 0 0,1 0-1 0 0,0 0 0 0 0,1 0 0 0 0,-1 0 0 0 0,1 0 0 0 0,0 0 0 0 0,1 0 0 0 0,0 0 0 0 0,0-1 1 0 0,0 1-1 0 0,0-1 0 0 0,1 1 0 0 0,0-1 0 0 0,5 7 0 0 0,5 6 16 0 0,10 8 280 0 0,-12-18-249 0 0,0 0-1 0 0,1-1 0 0 0,0-1 1 0 0,0 0-1 0 0,0-1 0 0 0,18 6 1 0 0,-26-10-14 0 0,0 0-1 0 0,0 0 1 0 0,0-1 0 0 0,1 1 0 0 0,-1-1 0 0 0,0 0 0 0 0,0 0 0 0 0,0 0 0 0 0,1-1 0 0 0,-1 1-1 0 0,0-1 1 0 0,0 0 0 0 0,0 0 0 0 0,0-1 0 0 0,0 1 0 0 0,0-1 0 0 0,-1 0 0 0 0,1 0 0 0 0,0 0 0 0 0,-1 0-1 0 0,0-1 1 0 0,1 1 0 0 0,-1-1 0 0 0,5-5 0 0 0,-1-1-108 0 0,-1 0-1 0 0,0 0 1 0 0,0-1 0 0 0,0 1-1 0 0,-1-1 1 0 0,-1-1 0 0 0,5-15 0 0 0,15-79-454 0 0,-18 74 624 0 0,-2-1 41 0 0,-1 1-1 0 0,-2 0 1 0 0,-5-52-1 0 0,1 0-180 0 0,3-24-406 0 0,0 107 402 0 0,-18 14-5538 0 0,13-2-2939 0 0</inkml:trace>
</inkml:ink>
</file>

<file path=ppt/ink/ink1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27.784"/>
    </inkml:context>
    <inkml:brush xml:id="br0">
      <inkml:brushProperty name="width" value="0.05" units="cm"/>
      <inkml:brushProperty name="height" value="0.05" units="cm"/>
    </inkml:brush>
  </inkml:definitions>
  <inkml:trace contextRef="#ctx0" brushRef="#br0">122 0 1108 0 0,'-7'7'17089'0'0,"-23"20"-16534"0"0,27-23-474 0 0,0-1-78 0 0,1 0 1 0 0,0-1-1 0 0,0 1 1 0 0,0 0-1 0 0,0 0 1 0 0,1 1-1 0 0,-1-1 1 0 0,-1 6-1 0 0,3-7-9 0 0,0-1-1 0 0,0 1 1 0 0,0 0-1 0 0,0-1 1 0 0,0 1-1 0 0,1-1 1 0 0,-1 1 0 0 0,1 0-1 0 0,-1-1 1 0 0,1 1-1 0 0,0-1 1 0 0,-1 1-1 0 0,1-1 1 0 0,0 1 0 0 0,0-1-1 0 0,0 0 1 0 0,0 0-1 0 0,0 1 1 0 0,0-1-1 0 0,1 0 1 0 0,-1 0 0 0 0,0 0-1 0 0,2 1 1 0 0,5 5-47 0 0,0 0 0 0 0,0 1 0 0 0,0 0 1 0 0,-1 0-1 0 0,-1 1 0 0 0,12 18 0 0 0,-17-24 76 0 0,1 0 0 0 0,-1 0 1 0 0,0 0-1 0 0,0 0 0 0 0,0 0 0 0 0,0 0 0 0 0,-1 0 0 0 0,1 0 0 0 0,-1 0 0 0 0,1 1 0 0 0,-1-1 0 0 0,0 0 0 0 0,-1 0 0 0 0,1 1 0 0 0,0-1 0 0 0,-1 0 0 0 0,0 0 0 0 0,0 0 0 0 0,0 0 1 0 0,0 0-1 0 0,0 0 0 0 0,-1 0 0 0 0,1 0 0 0 0,-1 0 0 0 0,1-1 0 0 0,-1 1 0 0 0,0 0 0 0 0,-3 2 0 0 0,2-3 60 0 0,1 1 0 0 0,-1-1 0 0 0,0 0 0 0 0,1 0 0 0 0,-1 0 0 0 0,0-1 0 0 0,0 1 0 0 0,0-1 0 0 0,-1 1 0 0 0,1-1 0 0 0,0 0 0 0 0,-1 0 0 0 0,1-1 0 0 0,0 1-1 0 0,-1 0 1 0 0,1-1 0 0 0,-1 0 0 0 0,1 0 0 0 0,0 0 0 0 0,-1-1 0 0 0,1 1 0 0 0,-1-1 0 0 0,1 1 0 0 0,-5-3 0 0 0,4 2-305 0 0,0-1 0 0 0,0 1 0 0 0,1-1 0 0 0,-1 0-1 0 0,0 0 1 0 0,1-1 0 0 0,-1 1 0 0 0,1-1 0 0 0,0 1 0 0 0,0-1 0 0 0,-4-5 0 0 0,5 4 721 0 0</inkml:trace>
</inkml:ink>
</file>

<file path=ppt/ink/ink1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28.470"/>
    </inkml:context>
    <inkml:brush xml:id="br0">
      <inkml:brushProperty name="width" value="0.05" units="cm"/>
      <inkml:brushProperty name="height" value="0.05" units="cm"/>
    </inkml:brush>
  </inkml:definitions>
  <inkml:trace contextRef="#ctx0" brushRef="#br0">6 156 796 0 0,'9'-1'14764'0'0,"29"-3"-12983"0"0,-25 2-1382 0 0,0-2-1 0 0,0 0 1 0 0,15-7 0 0 0,-24 10-363 0 0,0-1-1 0 0,0 0 1 0 0,-1 0 0 0 0,1-1 0 0 0,-1 1-1 0 0,1-1 1 0 0,-1 0 0 0 0,0 0 0 0 0,0 0-1 0 0,0 0 1 0 0,0 0 0 0 0,-1-1 0 0 0,4-6-1 0 0,-5 7-41 0 0,0 1-1 0 0,0-1 0 0 0,-1 0 0 0 0,1 0 1 0 0,-1 1-1 0 0,0-1 0 0 0,0 0 0 0 0,0 0 1 0 0,0 0-1 0 0,-1 1 0 0 0,1-1 0 0 0,-1 0 1 0 0,1 0-1 0 0,-1 1 0 0 0,0-1 0 0 0,0 0 0 0 0,0 1 1 0 0,-1-1-1 0 0,1 1 0 0 0,-1 0 0 0 0,1-1 1 0 0,-1 1-1 0 0,0 0 0 0 0,1 0 0 0 0,-1 0 1 0 0,-1 0-1 0 0,1 0 0 0 0,0 0 0 0 0,0 1 1 0 0,-1-1-1 0 0,1 1 0 0 0,0-1 0 0 0,-1 1 1 0 0,0 0-1 0 0,1 0 0 0 0,-1 0 0 0 0,0 0 1 0 0,1 1-1 0 0,-1-1 0 0 0,0 1 0 0 0,0 0 0 0 0,1 0 1 0 0,-1 0-1 0 0,0 0 0 0 0,0 0 0 0 0,0 0 1 0 0,1 1-1 0 0,-1-1 0 0 0,0 1 0 0 0,0 0 1 0 0,1 0-1 0 0,-1 0 0 0 0,1 0 0 0 0,-1 0 1 0 0,-4 4-1 0 0,2-1 81 0 0,0 0 1 0 0,0 0-1 0 0,0 1 1 0 0,1 0-1 0 0,0 0 1 0 0,0 0 0 0 0,0 1-1 0 0,0 0 1 0 0,1-1-1 0 0,0 1 1 0 0,0 0-1 0 0,1 0 1 0 0,0 1-1 0 0,0-1 1 0 0,-2 11 0 0 0,0 6 396 0 0,1-3-112 0 0,1 1 1 0 0,-1 34-1 0 0,3-50-385 0 0,0 0 0 0 0,1 0 0 0 0,0-1 0 0 0,-1 1 0 0 0,1 0 0 0 0,1-1 0 0 0,-1 1 0 0 0,1-1-1 0 0,0 1 1 0 0,0-1 0 0 0,0 0 0 0 0,0 1 0 0 0,1-1 0 0 0,0 0 0 0 0,0-1 0 0 0,7 8 0 0 0,-8-10-74 0 0,0 0 1 0 0,1 0 0 0 0,-1 0-1 0 0,1 0 1 0 0,-1 0 0 0 0,1-1 0 0 0,0 1-1 0 0,-1-1 1 0 0,1 1 0 0 0,0-1-1 0 0,-1 0 1 0 0,1 0 0 0 0,0-1-1 0 0,-1 1 1 0 0,1 0 0 0 0,4-2 0 0 0,42-12-1261 0 0,-48 13 1325 0 0,14-4-877 0 0,31-12-1786 0 0,-23 1-6183 0 0</inkml:trace>
</inkml:ink>
</file>

<file path=ppt/ink/ink1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29.858"/>
    </inkml:context>
    <inkml:brush xml:id="br0">
      <inkml:brushProperty name="width" value="0.05" units="cm"/>
      <inkml:brushProperty name="height" value="0.05" units="cm"/>
    </inkml:brush>
  </inkml:definitions>
  <inkml:trace contextRef="#ctx0" brushRef="#br0">1 15 184 0 0,'1'-11'10274'0'0,"4"8"-6760"0"0,-5 3-3457 0 0,1 1 1 0 0,-1-1-1 0 0,1 1 0 0 0,0-1 0 0 0,-1 1 0 0 0,1-1 1 0 0,-1 1-1 0 0,1-1 0 0 0,-1 1 0 0 0,1 0 0 0 0,-1-1 1 0 0,0 1-1 0 0,1 0 0 0 0,-1 0 0 0 0,0-1 0 0 0,1 1 1 0 0,-1 0-1 0 0,0 0 0 0 0,0-1 0 0 0,0 3 0 0 0,24 152 4472 0 0,-16 82-2337 0 0,-16-208-3120 0 0,0-24-3348 0 0,0-17-5611 0 0</inkml:trace>
</inkml:ink>
</file>

<file path=ppt/ink/ink1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30.212"/>
    </inkml:context>
    <inkml:brush xml:id="br0">
      <inkml:brushProperty name="width" value="0.05" units="cm"/>
      <inkml:brushProperty name="height" value="0.05" units="cm"/>
    </inkml:brush>
  </inkml:definitions>
  <inkml:trace contextRef="#ctx0" brushRef="#br0">0 19 940 0 0,'0'0'11082'0'0,"10"2"-6838"0"0,29 6-3486 0 0,-26-9-568 0 0,0-1 0 0 0,0 0 0 0 0,25-8 0 0 0,19-3-1203 0 0,-20 13-3545 0 0</inkml:trace>
</inkml:ink>
</file>

<file path=ppt/ink/ink1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30.653"/>
    </inkml:context>
    <inkml:brush xml:id="br0">
      <inkml:brushProperty name="width" value="0.05" units="cm"/>
      <inkml:brushProperty name="height" value="0.05" units="cm"/>
    </inkml:brush>
  </inkml:definitions>
  <inkml:trace contextRef="#ctx0" brushRef="#br0">17 35 2948 0 0,'-11'-24'8622'0'0,"5"13"-5889"0"0,9 18-1170 0 0,3 15-603 0 0,0 0-1 0 0,-1 0 1 0 0,2 39 0 0 0,2 4 126 0 0,-1-25-630 0 0,-1-4-225 0 0,-1 1-1 0 0,1 53 1 0 0,-7-87-297 0 0,-1 0 0 0 0,1-1 0 0 0,-1 1 0 0 0,0 0 0 0 0,0-1-1 0 0,0 1 1 0 0,-1-1 0 0 0,1 1 0 0 0,0-1 0 0 0,-3 3 0 0 0,3-4-158 0 0,1 0-1 0 0,-1 0 1 0 0,0 0-1 0 0,0 1 0 0 0,0-1 1 0 0,0 0-1 0 0,0 0 1 0 0,0-1-1 0 0,0 1 0 0 0,0 0 1 0 0,0 0-1 0 0,-1 0 1 0 0,1-1-1 0 0,0 1 0 0 0,0-1 1 0 0,-1 1-1 0 0,1-1 1 0 0,0 1-1 0 0,-1-1 0 0 0,1 0 1 0 0,-1 0-1 0 0,1 0 1 0 0,-2 1-1 0 0</inkml:trace>
</inkml:ink>
</file>

<file path=ppt/ink/ink1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33.794"/>
    </inkml:context>
    <inkml:brush xml:id="br0">
      <inkml:brushProperty name="width" value="0.05" units="cm"/>
      <inkml:brushProperty name="height" value="0.05" units="cm"/>
    </inkml:brush>
  </inkml:definitions>
  <inkml:trace contextRef="#ctx0" brushRef="#br0">267 57 3588 0 0,'0'-3'487'0'0,"0"1"-1"0"0,0 0 0 0 0,0 0 0 0 0,0-1 1 0 0,0 1-1 0 0,-1 0 0 0 0,1 0 0 0 0,-1 0 1 0 0,0-1-1 0 0,1 1 0 0 0,-1 0 0 0 0,0 0 1 0 0,0 0-1 0 0,-1 0 0 0 0,1 0 0 0 0,0 0 1 0 0,-1 1-1 0 0,1-1 0 0 0,-1 0 0 0 0,1 1 1 0 0,-4-3-1 0 0,3 3-358 0 0,-1-1 1 0 0,0 1-1 0 0,1 0 1 0 0,-1 0-1 0 0,0 0 0 0 0,0 1 1 0 0,0-1-1 0 0,0 0 1 0 0,0 1-1 0 0,0 0 0 0 0,0 0 1 0 0,0 0-1 0 0,0 0 1 0 0,-4 1-1 0 0,1 0-164 0 0,1 0 0 0 0,-1 1-1 0 0,1-1 1 0 0,0 1 0 0 0,0 0 0 0 0,-1 0-1 0 0,2 1 1 0 0,-1-1 0 0 0,0 1-1 0 0,0 0 1 0 0,1 1 0 0 0,0-1 0 0 0,-1 1-1 0 0,1 0 1 0 0,1 0 0 0 0,-1 0 0 0 0,-5 8-1 0 0,3 1 317 0 0,1 0 0 0 0,1 1 0 0 0,0-1 0 0 0,1 1 0 0 0,0 0-1 0 0,1-1 1 0 0,-1 28 0 0 0,11 107 868 0 0,-1-35-628 0 0,-7-97-550 0 0,0 1 0 0 0,-1 0 0 0 0,-1-1 0 0 0,-1 1 0 0 0,0-1 0 0 0,-1 0 0 0 0,-1 0 0 0 0,-1 0-1 0 0,0 0 1 0 0,-1-1 0 0 0,0 0 0 0 0,-19 27 0 0 0,12-31-1054 0 0,7-10-1290 0 0,4-14-8863 0 0</inkml:trace>
</inkml:ink>
</file>

<file path=ppt/ink/ink1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34.245"/>
    </inkml:context>
    <inkml:brush xml:id="br0">
      <inkml:brushProperty name="width" value="0.05" units="cm"/>
      <inkml:brushProperty name="height" value="0.05" units="cm"/>
    </inkml:brush>
  </inkml:definitions>
  <inkml:trace contextRef="#ctx0" brushRef="#br0">0 76 1684 0 0,'0'-7'5641'0'0,"0"-7"404"0"0,0 13-5873 0 0,0 0-1 0 0,0 0 0 0 0,0 1 0 0 0,0-1 0 0 0,0 0 0 0 0,1 0 0 0 0,-1 1 0 0 0,0-1 0 0 0,0 0 0 0 0,1 1 1 0 0,-1-1-1 0 0,0 0 0 0 0,1 1 0 0 0,-1-1 0 0 0,1 0 0 0 0,-1 1 0 0 0,1-1 0 0 0,-1 1 0 0 0,1-1 1 0 0,-1 1-1 0 0,1-1 0 0 0,-1 1 0 0 0,2-1 0 0 0,5 0-110 0 0,0 0-1 0 0,0 0 1 0 0,0 0 0 0 0,0 1 0 0 0,0 1-1 0 0,0-1 1 0 0,0 1 0 0 0,0 0 0 0 0,10 3-1 0 0,29 2-16 0 0,-35-6-436 0 0,0-2-1 0 0,0 1 1 0 0,0-1-1 0 0,-1-1 1 0 0,1 0-1 0 0,-1-1 1 0 0,0 0-1 0 0,18-9 1 0 0,4-2-5324 0 0</inkml:trace>
</inkml:ink>
</file>

<file path=ppt/ink/ink1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34.711"/>
    </inkml:context>
    <inkml:brush xml:id="br0">
      <inkml:brushProperty name="width" value="0.05" units="cm"/>
      <inkml:brushProperty name="height" value="0.05" units="cm"/>
    </inkml:brush>
  </inkml:definitions>
  <inkml:trace contextRef="#ctx0" brushRef="#br0">71 73 5793 0 0,'-6'49'7597'0'0,"0"14"-4464"0"0,6-59-3019 0 0,1-1 0 0 0,-1 1 1 0 0,1-1-1 0 0,-1 1 0 0 0,1-1 1 0 0,0 1-1 0 0,0-1 0 0 0,0 0 0 0 0,1 1 1 0 0,-1-1-1 0 0,1 0 0 0 0,0 0 0 0 0,0 0 1 0 0,4 5-1 0 0,-5-8-85 0 0,1 1-1 0 0,-1 0 1 0 0,0 0 0 0 0,1 0 0 0 0,-1-1-1 0 0,1 1 1 0 0,-1-1 0 0 0,1 1-1 0 0,-1-1 1 0 0,1 0 0 0 0,0 1-1 0 0,-1-1 1 0 0,1 0 0 0 0,-1 0 0 0 0,1 0-1 0 0,0 0 1 0 0,-1-1 0 0 0,1 1-1 0 0,-1 0 1 0 0,1-1 0 0 0,-1 1-1 0 0,1-1 1 0 0,-1 1 0 0 0,1-1 0 0 0,-1 0-1 0 0,1 0 1 0 0,-1 1 0 0 0,0-1-1 0 0,1 0 1 0 0,-1 0 0 0 0,0 0-1 0 0,2-2 1 0 0,2-1-68 0 0,0-1 0 0 0,0 1 0 0 0,0-1-1 0 0,-1 0 1 0 0,0 0 0 0 0,6-9 0 0 0,-6 6-229 0 0,0-2 0 0 0,0 1 1 0 0,-1 0-1 0 0,0-1 1 0 0,-1 1-1 0 0,0-1 0 0 0,-1 0 1 0 0,1-14-1 0 0,-2 21 152 0 0,1-1 0 0 0,-1 1 0 0 0,0-1 0 0 0,-1 1-1 0 0,1-1 1 0 0,0 1 0 0 0,-1-1 0 0 0,0 1 0 0 0,0 0 0 0 0,0-1 0 0 0,0 1 0 0 0,-1 0-1 0 0,1 0 1 0 0,-1 0 0 0 0,0 0 0 0 0,0 0 0 0 0,0 0 0 0 0,0 0 0 0 0,-1 0 0 0 0,1 1 0 0 0,-1-1-1 0 0,1 1 1 0 0,-1 0 0 0 0,0 0 0 0 0,-5-3 0 0 0,3 3 186 0 0,0 0 1 0 0,0 0-1 0 0,0 0 1 0 0,0 1 0 0 0,0 0-1 0 0,0 0 1 0 0,0 1-1 0 0,0-1 1 0 0,-1 1-1 0 0,1 0 1 0 0,0 1-1 0 0,0-1 1 0 0,0 1-1 0 0,0 0 1 0 0,-9 3-1 0 0,11-3-211 0 0,0 1-1 0 0,-1 0 1 0 0,1-1-1 0 0,0 2 1 0 0,0-1-1 0 0,0 0 1 0 0,0 1 0 0 0,1-1-1 0 0,-1 1 1 0 0,0 0-1 0 0,1 0 1 0 0,0 0-1 0 0,0 0 1 0 0,0 0-1 0 0,0 0 1 0 0,0 0-1 0 0,1 1 1 0 0,-1-1-1 0 0,1 1 1 0 0,0-1-1 0 0,0 1 1 0 0,0 4-1 0 0,-7 20-4068 0 0,7-14 508 0 0</inkml:trace>
</inkml:ink>
</file>

<file path=ppt/ink/ink1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35.429"/>
    </inkml:context>
    <inkml:brush xml:id="br0">
      <inkml:brushProperty name="width" value="0.05" units="cm"/>
      <inkml:brushProperty name="height" value="0.05" units="cm"/>
    </inkml:brush>
  </inkml:definitions>
  <inkml:trace contextRef="#ctx0" brushRef="#br0">30 90 444 0 0,'-5'8'2894'0'0,"5"-7"-2649"0"0,-1-1 0 0 0,0 1 1 0 0,0 0-1 0 0,1-1 0 0 0,-1 1 0 0 0,1 0 1 0 0,-1 0-1 0 0,0 0 0 0 0,1-1 0 0 0,0 1 1 0 0,-1 0-1 0 0,1 0 0 0 0,-1 0 0 0 0,1 0 0 0 0,0 0 1 0 0,0 0-1 0 0,0 0 0 0 0,-1 1 0 0 0,6 38 3737 0 0,-4-38-3769 0 0,-1 0 1 0 0,0 0-1 0 0,1 0 1 0 0,0 0-1 0 0,-1 0 0 0 0,1 0 1 0 0,0 0-1 0 0,0 0 1 0 0,0 0-1 0 0,0-1 0 0 0,0 1 1 0 0,0 0-1 0 0,1-1 1 0 0,-1 1-1 0 0,0-1 0 0 0,4 3 1416 0 0,-6-15-1653 0 0,0 1 1 0 0,-1-1 0 0 0,0 1 0 0 0,-1 0 0 0 0,0 0 0 0 0,0 0 0 0 0,-1 0 0 0 0,-10-18 0 0 0,13 27-11 0 0,0 0 1 0 0,1 0-1 0 0,-1-1 1 0 0,0 1 0 0 0,1 0-1 0 0,-1 0 1 0 0,1-1-1 0 0,-1 1 1 0 0,1 0 0 0 0,0-1-1 0 0,-1 1 1 0 0,1-1-1 0 0,0 1 1 0 0,0 0 0 0 0,0-1-1 0 0,0 1 1 0 0,0-1-1 0 0,1 1 1 0 0,-1 0 0 0 0,0-1-1 0 0,1 1 1 0 0,-1 0-1 0 0,1-1 1 0 0,-1 1 0 0 0,1 0-1 0 0,-1-1 1 0 0,1 1 0 0 0,0 0-1 0 0,1-2 1 0 0,1 1 32 0 0,0-1-1 0 0,0 1 1 0 0,1-1 0 0 0,-1 1 0 0 0,1 0 0 0 0,-1 0 0 0 0,1 0 0 0 0,0 1 0 0 0,0 0-1 0 0,5-2 1 0 0,10-1 262 0 0,0 0-1 0 0,0 1 0 0 0,34 0 0 0 0,-34 6-1174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19.181"/>
    </inkml:context>
    <inkml:brush xml:id="br0">
      <inkml:brushProperty name="width" value="0.05" units="cm"/>
      <inkml:brushProperty name="height" value="0.05" units="cm"/>
      <inkml:brushProperty name="color" value="#F6630D"/>
    </inkml:brush>
  </inkml:definitions>
  <inkml:trace contextRef="#ctx0" brushRef="#br0">8 0 4548 0 0,'0'25'8829'0'0,"0"2"-3616"0"0,2 28-1891 0 0,0 64-3270 0 0,-1-93 0 0 0,-1-16-36 0 0,1-1 0 0 0,-2 1 0 0 0,1 0 0 0 0,-1-1 0 0 0,-1 1-1 0 0,-4 16 1 0 0,2-10-415 0 0</inkml:trace>
</inkml:ink>
</file>

<file path=ppt/ink/ink1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36.767"/>
    </inkml:context>
    <inkml:brush xml:id="br0">
      <inkml:brushProperty name="width" value="0.05" units="cm"/>
      <inkml:brushProperty name="height" value="0.05" units="cm"/>
    </inkml:brush>
  </inkml:definitions>
  <inkml:trace contextRef="#ctx0" brushRef="#br0">0 145 1044 0 0,'0'0'10556'0'0,"32"3"-7199"0"0,-15-1-3061 0 0,0-1 0 0 0,0 0 0 0 0,0-1 0 0 0,1-1 0 0 0,22-4 0 0 0,-35 4-284 0 0,0 0 0 0 0,0-1 1 0 0,0 1-1 0 0,-1-1 0 0 0,1 0 1 0 0,-1 0-1 0 0,1-1 0 0 0,-1 1 1 0 0,0-1-1 0 0,0 0 0 0 0,0 0 1 0 0,0 0-1 0 0,-1 0 0 0 0,1-1 1 0 0,-1 0-1 0 0,0 0 0 0 0,0 0 1 0 0,0 0-1 0 0,0 0 0 0 0,-1 0 1 0 0,0-1-1 0 0,4-8 0 0 0,-5 12-51 0 0,-1-1-1 0 0,1 0 0 0 0,0 0 1 0 0,-1 0-1 0 0,1 0 0 0 0,-1 1 1 0 0,0-1-1 0 0,0 0 1 0 0,1 0-1 0 0,-1 0 0 0 0,-1 0 1 0 0,1 0-1 0 0,0 0 0 0 0,0 0 1 0 0,-1 0-1 0 0,1 1 1 0 0,-1-1-1 0 0,1 0 0 0 0,-1 0 1 0 0,0 0-1 0 0,0 1 0 0 0,0-1 1 0 0,0 0-1 0 0,0 1 0 0 0,0-1 1 0 0,0 1-1 0 0,0-1 1 0 0,-1 1-1 0 0,1 0 0 0 0,0-1 1 0 0,-1 1-1 0 0,0 0 0 0 0,1 0 1 0 0,-1 0-1 0 0,0 0 1 0 0,1 0-1 0 0,-1 0 0 0 0,-2 0 1 0 0,-2-1 45 0 0,1 1-1 0 0,-1 0 1 0 0,0 0 0 0 0,1 0 0 0 0,-1 1 0 0 0,0 0 0 0 0,0 0 0 0 0,1 0 0 0 0,-1 1 0 0 0,0-1 0 0 0,-6 3-1 0 0,7-1 54 0 0,0 0-1 0 0,0 0 1 0 0,0 0-1 0 0,0 0 1 0 0,1 1-1 0 0,0 0 1 0 0,-1 0-1 0 0,1 0 1 0 0,0 0-1 0 0,0 1 1 0 0,1 0-1 0 0,-1 0 1 0 0,1 0-1 0 0,0 0 1 0 0,0 0-1 0 0,-3 5 1 0 0,-2 8 231 0 0,0 0 0 0 0,1 0 0 0 0,-6 23 0 0 0,0 1 466 0 0,11-35-652 0 0,0 1 0 0 0,1 0 0 0 0,0 0 0 0 0,0 0 0 0 0,0 0 0 0 0,1-1 0 0 0,0 1 0 0 0,1 0 0 0 0,1 11 0 0 0,-1-15-97 0 0,-1 0 0 0 0,1 0 0 0 0,-1 0 0 0 0,1 0 0 0 0,0-1 0 0 0,0 1 0 0 0,0 0 0 0 0,0-1 0 0 0,1 1 0 0 0,-1-1 0 0 0,1 1 0 0 0,-1-1 0 0 0,1 0 1 0 0,0 1-1 0 0,0-1 0 0 0,0 0 0 0 0,0 0 0 0 0,1 0 0 0 0,-1-1 0 0 0,0 1 0 0 0,1-1 0 0 0,-1 1 0 0 0,1-1 0 0 0,-1 0 0 0 0,4 1 0 0 0,-2-1-105 0 0,1-1 1 0 0,-1-1-1 0 0,1 1 0 0 0,-1-1 1 0 0,1 1-1 0 0,-1-1 0 0 0,1-1 1 0 0,-1 1-1 0 0,0 0 0 0 0,1-1 1 0 0,-1 0-1 0 0,0 0 0 0 0,5-4 0 0 0,-4 3 47 0 0,1 0 0 0 0,-1 0-1 0 0,1 1 1 0 0,-1 0-1 0 0,1 0 1 0 0,0 0-1 0 0,-1 0 1 0 0,12 0-1 0 0,-2 4-1717 0 0,-15-2 1533 0 0,0 0 0 0 0,1 1 0 0 0,-1-1 0 0 0,0 0 1 0 0,1 0-1 0 0,-1 1 0 0 0,0-1 0 0 0,0 0 0 0 0,1 1 1 0 0,-1-1-1 0 0,0 0 0 0 0,0 1 0 0 0,0-1 0 0 0,1 1 1 0 0,-1-1-1 0 0,0 0 0 0 0,0 1 0 0 0,0-1 0 0 0,0 1 1 0 0,0-1-1 0 0,0 0 0 0 0,0 1 0 0 0,0-1 0 0 0,0 1 1 0 0,0-1-1 0 0,0 1 0 0 0,0-1 0 0 0,0 0 0 0 0,0 1 1 0 0,0-1-1 0 0,0 1 0 0 0,-1-1 0 0 0,1 0 0 0 0,0 1 1 0 0,0-1-1 0 0,-1 1 0 0 0</inkml:trace>
</inkml:ink>
</file>

<file path=ppt/ink/ink1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37.746"/>
    </inkml:context>
    <inkml:brush xml:id="br0">
      <inkml:brushProperty name="width" value="0.05" units="cm"/>
      <inkml:brushProperty name="height" value="0.05" units="cm"/>
    </inkml:brush>
  </inkml:definitions>
  <inkml:trace contextRef="#ctx0" brushRef="#br0">196 17 416 0 0,'1'-1'360'0'0,"-1"0"-1"0"0,0 1 1 0 0,0-1 0 0 0,0 0-1 0 0,-1 1 1 0 0,1-1 0 0 0,0 1-1 0 0,0-1 1 0 0,0 0 0 0 0,0 1-1 0 0,-1-1 1 0 0,1 0 0 0 0,0 1-1 0 0,0-1 1 0 0,-1 1-1 0 0,1-1 1 0 0,-1 1 0 0 0,1-1-1 0 0,0 1 1 0 0,-1-1 0 0 0,1 1-1 0 0,-1-1 1 0 0,1 1 0 0 0,-1 0-1 0 0,1-1 1 0 0,-1 1 0 0 0,0 0-1 0 0,1-1 1 0 0,-1 1 0 0 0,1 0-1 0 0,-1 0 1 0 0,0-1 0 0 0,0 1-1 0 0,-28 4 2262 0 0,22-2-2561 0 0,-1 2-1 0 0,0-1 0 0 0,1 1 0 0 0,0 0 1 0 0,-8 6-1 0 0,2 0 318 0 0,1 2-1 0 0,1-1 1 0 0,0 2 0 0 0,0-1 0 0 0,1 1-1 0 0,-9 17 1 0 0,17-27-336 0 0,0 0 0 0 0,0 0 0 0 0,1 0 0 0 0,-1 0 0 0 0,1 0 1 0 0,0 1-1 0 0,0-1 0 0 0,0 1 0 0 0,0-1 0 0 0,0 1 0 0 0,1-1 0 0 0,0 1 0 0 0,0-1 0 0 0,0 1 0 0 0,0 0 0 0 0,0-1 0 0 0,1 1 0 0 0,-1-1 0 0 0,1 1 0 0 0,0-1 0 0 0,0 1 0 0 0,0-1 0 0 0,1 0 0 0 0,-1 0 0 0 0,1 1 0 0 0,0-1 0 0 0,0 0 0 0 0,0 0 1 0 0,0-1-1 0 0,0 1 0 0 0,1 0 0 0 0,-1-1 0 0 0,1 1 0 0 0,0-1 0 0 0,3 2 0 0 0,-3-2-56 0 0,0-1 1 0 0,0 1-1 0 0,0-1 1 0 0,0 0-1 0 0,0 0 0 0 0,0 0 1 0 0,0 0-1 0 0,0-1 1 0 0,0 1-1 0 0,0-1 1 0 0,1 0-1 0 0,-1 0 1 0 0,0 0-1 0 0,0 0 0 0 0,1 0 1 0 0,-1-1-1 0 0,0 1 1 0 0,0-1-1 0 0,0 0 1 0 0,0 0-1 0 0,0 0 1 0 0,0-1-1 0 0,0 1 0 0 0,0-1 1 0 0,0 0-1 0 0,-1 1 1 0 0,4-4-1 0 0,6-4-265 0 0,0-1 0 0 0,0-1 0 0 0,-1 0 0 0 0,12-15 0 0 0,-17 17-66 0 0,1-1-1 0 0,-1-1 1 0 0,-1 1-1 0 0,0-1 1 0 0,6-19-1 0 0,5-10-4 0 0,-14 26 1260 0 0,-3 26-184 0 0,-13 36 802 0 0,11 6-206 0 0,1-40-1118 0 0,1 0-1 0 0,1 0 0 0 0,0-1 0 0 0,1 1 0 0 0,3 18 0 0 0,-3-29-186 0 0,1 1 0 0 0,-1-1 0 0 0,1 1 0 0 0,0-1-1 0 0,0 1 1 0 0,1-1 0 0 0,-1 0 0 0 0,3 3 0 0 0,-4-5-123 0 0,-1 0 1 0 0,1-1-1 0 0,-1 1 1 0 0,0-1-1 0 0,1 1 0 0 0,-1 0 1 0 0,1-1-1 0 0,-1 1 1 0 0,1-1-1 0 0,0 1 1 0 0,-1-1-1 0 0,1 1 1 0 0,-1-1-1 0 0,1 0 0 0 0,0 1 1 0 0,0-1-1 0 0,-1 0 1 0 0,1 1-1 0 0,0-1 1 0 0,-1 0-1 0 0,1 0 0 0 0,0 0 1 0 0,0 0-1 0 0,-1 0 1 0 0,1 0-1 0 0,0 0 1 0 0,0 0-1 0 0,-1 0 0 0 0,1 0 1 0 0,0 0-1 0 0,0 0 1 0 0,-1 0-1 0 0,1-1 1 0 0,0 1-1 0 0,0 0 1 0 0,-1 0-1 0 0,1-1 0 0 0,0 1 1 0 0,-1-1-1 0 0,1 1 1 0 0,0-1-1 0 0,-1 1 1 0 0,1-1-1 0 0,-1 1 0 0 0,1-1 1 0 0,-1 1-1 0 0,1-2 1 0 0,5-12-8772 0 0</inkml:trace>
</inkml:ink>
</file>

<file path=ppt/ink/ink1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38.386"/>
    </inkml:context>
    <inkml:brush xml:id="br0">
      <inkml:brushProperty name="width" value="0.05" units="cm"/>
      <inkml:brushProperty name="height" value="0.05" units="cm"/>
    </inkml:brush>
  </inkml:definitions>
  <inkml:trace contextRef="#ctx0" brushRef="#br0">238 9 1240 0 0,'0'0'289'0'0,"0"-1"0"0"0,0 1 0 0 0,0-1 0 0 0,-1 1 1 0 0,-1-3 2311 0 0,2 3-2312 0 0,-1-1 0 0 0,1 1 0 0 0,0 0 1 0 0,-1 0-1 0 0,1 0 0 0 0,-1-1 0 0 0,1 1 0 0 0,0 0 0 0 0,-1 0 0 0 0,1 0 0 0 0,-1 0 0 0 0,1 0 0 0 0,0 0 0 0 0,-2 0 0 0 0,-20-2 2675 0 0,-21 8-1434 0 0,34-3-1287 0 0,-1 1 0 0 0,1 0 0 0 0,0 1 0 0 0,0 0-1 0 0,0 0 1 0 0,0 1 0 0 0,1 0 0 0 0,0 0 0 0 0,1 1 0 0 0,-1 0 0 0 0,1 1-1 0 0,0-1 1 0 0,1 1 0 0 0,0 1 0 0 0,0-1 0 0 0,1 1 0 0 0,0 0-1 0 0,1 0 1 0 0,0 1 0 0 0,0-1 0 0 0,1 1 0 0 0,0 0 0 0 0,1 0-1 0 0,0 0 1 0 0,0 0 0 0 0,1 0 0 0 0,1 0 0 0 0,-1 1 0 0 0,2-1-1 0 0,1 15 1 0 0,-2-22-243 0 0,0 0-1 0 0,1-1 0 0 0,-1 1 1 0 0,1-1-1 0 0,-1 1 0 0 0,1-1 1 0 0,0 1-1 0 0,0-1 0 0 0,0 0 1 0 0,0 1-1 0 0,0-1 0 0 0,0 0 1 0 0,1 0-1 0 0,-1 0 0 0 0,1 0 1 0 0,-1 0-1 0 0,1 0 0 0 0,0 0 1 0 0,0 0-1 0 0,0-1 0 0 0,0 1 0 0 0,0-1 1 0 0,0 0-1 0 0,0 1 0 0 0,1-1 1 0 0,-1 0-1 0 0,0 0 0 0 0,1 0 1 0 0,-1 0-1 0 0,1-1 0 0 0,-1 1 1 0 0,1-1-1 0 0,-1 0 0 0 0,1 1 1 0 0,-1-1-1 0 0,5-1 0 0 0,-1 0-180 0 0,-1 0 0 0 0,1 0-1 0 0,0-1 1 0 0,-1 0 0 0 0,1 0-1 0 0,-1-1 1 0 0,0 0-1 0 0,0 0 1 0 0,0 0 0 0 0,0 0-1 0 0,0-1 1 0 0,-1 1 0 0 0,0-1-1 0 0,1 0 1 0 0,5-8-1 0 0,-7 8 210 0 0,14-18-4298 0 0,-17 15-738 0 0,-13 10-2206 0 0,5-1 4960 0 0</inkml:trace>
</inkml:ink>
</file>

<file path=ppt/ink/ink1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39.178"/>
    </inkml:context>
    <inkml:brush xml:id="br0">
      <inkml:brushProperty name="width" value="0.05" units="cm"/>
      <inkml:brushProperty name="height" value="0.05" units="cm"/>
    </inkml:brush>
  </inkml:definitions>
  <inkml:trace contextRef="#ctx0" brushRef="#br0">52 3 1760 0 0,'-3'-1'5401'0'0,"-8"-1"-1331"0"0,11 13-3346 0 0,-6 202 6391 0 0,-15-45-5011 0 0,20-165-2139 0 0,-5 23 421 0 0,4-24-290 0 0,1-18-521 0 0,1 11 321 0 0,1 0-1 0 0,1 0 1 0 0,-1 0 0 0 0,1 0 0 0 0,-1 0 0 0 0,2 0-1 0 0,-1 1 1 0 0,0-1 0 0 0,1 1 0 0 0,0-1-1 0 0,0 1 1 0 0,0 0 0 0 0,1 0 0 0 0,-1 0-1 0 0,1 1 1 0 0,0-1 0 0 0,0 1 0 0 0,0 0 0 0 0,6-3-1 0 0,-1 0 135 0 0,-1 0 0 0 0,1 1-1 0 0,0 1 1 0 0,1 0 0 0 0,-1 0-1 0 0,1 0 1 0 0,0 1-1 0 0,0 1 1 0 0,11-2 0 0 0,-16 4 36 0 0,-1 0 0 0 0,0 0 0 0 0,1 0-1 0 0,-1 1 1 0 0,0 0 0 0 0,1-1 0 0 0,-1 2 0 0 0,0-1 0 0 0,0 0 0 0 0,0 1 0 0 0,0 0 0 0 0,0 0 0 0 0,0 0 0 0 0,0 1 0 0 0,-1-1-1 0 0,1 1 1 0 0,3 3 0 0 0,5 6 129 0 0,-1 0-1 0 0,0 1 1 0 0,11 17-1 0 0,-1-2-163 0 0,-17-22-507 0 0,3 4 36 0 0</inkml:trace>
</inkml:ink>
</file>

<file path=ppt/ink/ink1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40.051"/>
    </inkml:context>
    <inkml:brush xml:id="br0">
      <inkml:brushProperty name="width" value="0.05" units="cm"/>
      <inkml:brushProperty name="height" value="0.05" units="cm"/>
    </inkml:brush>
  </inkml:definitions>
  <inkml:trace contextRef="#ctx0" brushRef="#br0">1 32 1460 0 0,'19'-31'11602'0'0,"-16"100"-7215"0"0,-1 79-1380 0 0,-4-122-2823 0 0,-8 142 1673 0 0,7-56-4382 0 0,12-143-10582 0 0,-8 19 6242 0 0</inkml:trace>
</inkml:ink>
</file>

<file path=ppt/ink/ink1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40.632"/>
    </inkml:context>
    <inkml:brush xml:id="br0">
      <inkml:brushProperty name="width" value="0.05" units="cm"/>
      <inkml:brushProperty name="height" value="0.05" units="cm"/>
    </inkml:brush>
  </inkml:definitions>
  <inkml:trace contextRef="#ctx0" brushRef="#br0">80 19 4680 0 0,'-5'18'7237'0'0,"-5"5"-4730"0"0,-7 24-870 0 0,16-40-1480 0 0,0 1 0 0 0,1 0 1 0 0,-1 0-1 0 0,2 0 0 0 0,-1 0 0 0 0,1 0 0 0 0,1-1 1 0 0,-1 1-1 0 0,5 12 0 0 0,-5-18-142 0 0,0-1-1 0 0,-1 1 1 0 0,1-1-1 0 0,0 0 1 0 0,0 1 0 0 0,0-1-1 0 0,0 0 1 0 0,0 0-1 0 0,0 0 1 0 0,0 1-1 0 0,0-1 1 0 0,0 0-1 0 0,1 0 1 0 0,-1-1-1 0 0,0 1 1 0 0,1 0 0 0 0,-1 0-1 0 0,0-1 1 0 0,1 1-1 0 0,2 0 1 0 0,-2-1-18 0 0,1 0 0 0 0,-1 0 1 0 0,1 0-1 0 0,-1-1 0 0 0,1 1 0 0 0,-1-1 1 0 0,1 1-1 0 0,-1-1 0 0 0,1 0 0 0 0,-1 0 1 0 0,0 0-1 0 0,1-1 0 0 0,-1 1 1 0 0,0 0-1 0 0,0-1 0 0 0,4-2 0 0 0,-3 1-50 0 0,1-1-1 0 0,-1 1 0 0 0,0 0 1 0 0,0-1-1 0 0,0 1 0 0 0,-1-1 1 0 0,1 0-1 0 0,-1 0 0 0 0,0 0 1 0 0,0 0-1 0 0,0-1 0 0 0,-1 1 1 0 0,1 0-1 0 0,1-8 1 0 0,-1-4-693 0 0,0 1 0 0 0,-1-30 0 0 0,-1 37 413 0 0,0 6 308 0 0,0-1 0 0 0,0 1 0 0 0,0 0 0 0 0,0 0 0 0 0,0-1 0 0 0,0 1 0 0 0,-1 0 0 0 0,1 0 0 0 0,-1-1 0 0 0,1 1 0 0 0,-1 0 0 0 0,0 0 0 0 0,0 0 1 0 0,0 0-1 0 0,0 0 0 0 0,0 0 0 0 0,0 0 0 0 0,-1 1 0 0 0,1-1 0 0 0,-1 0 0 0 0,1 0 0 0 0,-1 1 0 0 0,-2-2 0 0 0,2 2 58 0 0,-1 0 0 0 0,0 0-1 0 0,1 1 1 0 0,-1-1 0 0 0,1 1 0 0 0,-1 0-1 0 0,0-1 1 0 0,1 1 0 0 0,-1 1-1 0 0,1-1 1 0 0,-1 0 0 0 0,0 1 0 0 0,1-1-1 0 0,-1 1 1 0 0,1 0 0 0 0,-5 1 0 0 0,-3 3-166 0 0,0-1 0 0 0,1 2 0 0 0,-1-1 0 0 0,1 1 0 0 0,0 0 0 0 0,1 1 0 0 0,0 0 0 0 0,-13 15 1 0 0,15-8-6662 0 0</inkml:trace>
</inkml:ink>
</file>

<file path=ppt/ink/ink1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41.237"/>
    </inkml:context>
    <inkml:brush xml:id="br0">
      <inkml:brushProperty name="width" value="0.05" units="cm"/>
      <inkml:brushProperty name="height" value="0.05" units="cm"/>
    </inkml:brush>
  </inkml:definitions>
  <inkml:trace contextRef="#ctx0" brushRef="#br0">221 27 1212 0 0,'-1'-6'12035'0'0,"1"5"-11961"0"0,-1-1 0 0 0,1 1-1 0 0,-1 0 1 0 0,0 0 0 0 0,0 0 0 0 0,0-1-1 0 0,0 1 1 0 0,0 0 0 0 0,0 0 0 0 0,0 0-1 0 0,0 0 1 0 0,0 1 0 0 0,0-1-1 0 0,0 0 1 0 0,-1 0 0 0 0,1 1 0 0 0,0-1-1 0 0,0 1 1 0 0,-1-1 0 0 0,1 1 0 0 0,-1-1-1 0 0,1 1 1 0 0,-2 0 0 0 0,-7 1 124 0 0,1 0 1 0 0,0 1-1 0 0,0 0 0 0 0,0 0 1 0 0,0 1-1 0 0,0 1 1 0 0,0-1-1 0 0,1 1 0 0 0,-1 1 1 0 0,1 0-1 0 0,0 0 1 0 0,-11 10-1 0 0,13-11-35 0 0,1 0 1 0 0,0 1-1 0 0,0 0 0 0 0,0 0 1 0 0,0 0-1 0 0,1 0 0 0 0,0 1 1 0 0,0 0-1 0 0,0-1 1 0 0,1 2-1 0 0,0-1 0 0 0,0 0 1 0 0,1 1-1 0 0,-1-1 0 0 0,1 1 1 0 0,1 0-1 0 0,-2 10 1 0 0,3-13-148 0 0,1-1 0 0 0,-1 0 0 0 0,1 0 0 0 0,0 0 0 0 0,0 0 1 0 0,0 0-1 0 0,0 0 0 0 0,1 0 0 0 0,-1-1 0 0 0,1 1 0 0 0,0 0 1 0 0,0-1-1 0 0,0 1 0 0 0,0-1 0 0 0,0 0 0 0 0,0 1 0 0 0,1-1 1 0 0,-1 0-1 0 0,1 0 0 0 0,-1-1 0 0 0,1 1 0 0 0,0-1 1 0 0,0 1-1 0 0,-1-1 0 0 0,1 0 0 0 0,0 0 0 0 0,0 0 0 0 0,1 0 1 0 0,-1 0-1 0 0,5-1 0 0 0,3 3-101 0 0,0-2 1 0 0,1 1-1 0 0,0-2 1 0 0,-1 0-1 0 0,1 0 0 0 0,-1-1 1 0 0,14-2-1 0 0,26-14-1959 0 0,-24-4-2670 0 0,-26 7-5756 0 0,-5 10 7337 0 0</inkml:trace>
</inkml:ink>
</file>

<file path=ppt/ink/ink1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41.980"/>
    </inkml:context>
    <inkml:brush xml:id="br0">
      <inkml:brushProperty name="width" value="0.05" units="cm"/>
      <inkml:brushProperty name="height" value="0.05" units="cm"/>
    </inkml:brush>
  </inkml:definitions>
  <inkml:trace contextRef="#ctx0" brushRef="#br0">156 9 312 0 0,'-5'-6'6473'0'0,"4"5"-6164"0"0,1 1-1 0 0,0 0 0 0 0,-1 0 0 0 0,1 0 1 0 0,0 0-1 0 0,-1 0 0 0 0,1 0 0 0 0,-1 0 1 0 0,0-1-1 0 0,-20 1 2093 0 0,-19 7-997 0 0,33-5-1162 0 0,1 0 1 0 0,0 0-1 0 0,0 1 1 0 0,1-1-1 0 0,-1 1 1 0 0,1 1 0 0 0,-1-1-1 0 0,1 1 1 0 0,0 0-1 0 0,0 0 1 0 0,-6 8 0 0 0,10-10-204 0 0,-1-1 1 0 0,1 1-1 0 0,0-1 1 0 0,0 1-1 0 0,0 0 1 0 0,0 0 0 0 0,1-1-1 0 0,-1 1 1 0 0,0 0-1 0 0,1 0 1 0 0,-1 0 0 0 0,1-1-1 0 0,0 1 1 0 0,-1 0-1 0 0,1 0 1 0 0,0 0-1 0 0,0 0 1 0 0,0 0 0 0 0,1 0-1 0 0,-1 0 1 0 0,0 0-1 0 0,1-1 1 0 0,-1 1 0 0 0,1 0-1 0 0,0 0 1 0 0,-1 0-1 0 0,1-1 1 0 0,0 1-1 0 0,0 0 1 0 0,0-1 0 0 0,0 1-1 0 0,1-1 1 0 0,-1 1-1 0 0,0-1 1 0 0,1 1 0 0 0,-1-1-1 0 0,1 0 1 0 0,-1 0-1 0 0,1 0 1 0 0,-1 0-1 0 0,1 0 1 0 0,3 1 0 0 0,0 1-44 0 0,0-1 1 0 0,0 0 0 0 0,0-1 0 0 0,0 1 0 0 0,0-1-1 0 0,1 0 1 0 0,-1 0 0 0 0,0-1 0 0 0,1 1 0 0 0,-1-1-1 0 0,0-1 1 0 0,1 1 0 0 0,-1-1 0 0 0,0 0 0 0 0,1 0-1 0 0,-1 0 1 0 0,9-4 0 0 0,-8 3-59 0 0,1 0 1 0 0,-1-1-1 0 0,0 0 1 0 0,1 0-1 0 0,-1-1 0 0 0,-1 1 1 0 0,1-1-1 0 0,-1-1 1 0 0,1 1-1 0 0,-1-1 0 0 0,0 0 1 0 0,-1 0-1 0 0,6-8 1 0 0,0-16-416 0 0,-16 51 1164 0 0,4-11-561 0 0,0 1 0 0 0,1 0 1 0 0,0 0-1 0 0,1 1 1 0 0,0-1-1 0 0,0 0 0 0 0,2 0 1 0 0,5 23-1 0 0,-7-34-188 0 0,1 1 0 0 0,0 0 0 0 0,0-1 1 0 0,-1 1-1 0 0,1-1 0 0 0,0 1 0 0 0,1-1 0 0 0,-1 1 0 0 0,0-1 0 0 0,0 0 1 0 0,0 0-1 0 0,1 1 0 0 0,-1-1 0 0 0,1 0 0 0 0,-1 0 0 0 0,1 0 0 0 0,-1-1 0 0 0,1 1 1 0 0,0 0-1 0 0,-1 0 0 0 0,1-1 0 0 0,0 1 0 0 0,0-1 0 0 0,-1 0 0 0 0,1 0 0 0 0,0 1 1 0 0,0-1-1 0 0,0 0 0 0 0,-1 0 0 0 0,4-1 0 0 0,-2 1-594 0 0,0-1-1 0 0,0 0 0 0 0,1 0 1 0 0,-1 0-1 0 0,0 0 0 0 0,0-1 1 0 0,0 1-1 0 0,0-1 0 0 0,-1 1 1 0 0,4-4-1 0 0,8-6-4807 0 0</inkml:trace>
</inkml:ink>
</file>

<file path=ppt/ink/ink1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42.445"/>
    </inkml:context>
    <inkml:brush xml:id="br0">
      <inkml:brushProperty name="width" value="0.05" units="cm"/>
      <inkml:brushProperty name="height" value="0.05" units="cm"/>
    </inkml:brush>
  </inkml:definitions>
  <inkml:trace contextRef="#ctx0" brushRef="#br0">47 1 1120 0 0,'0'0'6203'0'0,"-1"30"-719"0"0,-12 25-2048 0 0,-7 75 0 0 0,7 154-1366 0 0,15-270-2604 0 0,0-21-3191 0 0,4-23-6437 0 0,-6 29 9088 0 0,4-12-5180 0 0</inkml:trace>
</inkml:ink>
</file>

<file path=ppt/ink/ink1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42.770"/>
    </inkml:context>
    <inkml:brush xml:id="br0">
      <inkml:brushProperty name="width" value="0.05" units="cm"/>
      <inkml:brushProperty name="height" value="0.05" units="cm"/>
    </inkml:brush>
  </inkml:definitions>
  <inkml:trace contextRef="#ctx0" brushRef="#br0">6 15 4376 0 0,'-5'0'13154'0'0,"224"-14"-10783"0"0,-217 14-2438 0 0,0 0 0 0 0,-1 0 0 0 0,1 0 0 0 0,0 0 0 0 0,0 0 0 0 0,-1 0-1 0 0,1 1 1 0 0,0-1 0 0 0,-1 1 0 0 0,1-1 0 0 0,0 1 0 0 0,-1 0 0 0 0,1-1 0 0 0,-1 1 0 0 0,1 0 0 0 0,-1 0 0 0 0,2 2-1 0 0,4 5-3507 0 0,-1 2-4328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19.626"/>
    </inkml:context>
    <inkml:brush xml:id="br0">
      <inkml:brushProperty name="width" value="0.05" units="cm"/>
      <inkml:brushProperty name="height" value="0.05" units="cm"/>
      <inkml:brushProperty name="color" value="#F6630D"/>
    </inkml:brush>
  </inkml:definitions>
  <inkml:trace contextRef="#ctx0" brushRef="#br0">0 0 5044 0 0,'12'3'11074'0'0,"5"0"-5737"0"0,14 0-3591 0 0,-18-3-2182 0 0,1 1 0 0 0,-1-2 0 0 0,19-2 0 0 0,-19 1-2733 0 0</inkml:trace>
</inkml:ink>
</file>

<file path=ppt/ink/ink1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43.055"/>
    </inkml:context>
    <inkml:brush xml:id="br0">
      <inkml:brushProperty name="width" value="0.05" units="cm"/>
      <inkml:brushProperty name="height" value="0.05" units="cm"/>
    </inkml:brush>
  </inkml:definitions>
  <inkml:trace contextRef="#ctx0" brushRef="#br0">1 0 2916 0 0,'5'14'8625'0'0,"-3"18"-7105"0"0,-1-12-291 0 0,-1 7 463 0 0,0 6-531 0 0,0-32-1172 0 0,0 0 0 0 0,0 0 0 0 0,0 1 0 0 0,0-1 0 0 0,0 0 0 0 0,1 0 0 0 0,-1 0 1 0 0,0 0-1 0 0,1 0 0 0 0,-1-1 0 0 0,1 1 0 0 0,-1 0 0 0 0,1 0 0 0 0,-1 0 0 0 0,1 0 0 0 0,0 0 0 0 0,-1 0 0 0 0,1-1 0 0 0,0 1 0 0 0,0 0 0 0 0,-1-1 0 0 0,2 2 0 0 0,-1-3-287 0 0,0 1 1 0 0,-1 0-1 0 0,1-1 1 0 0,0 1-1 0 0,-1 0 1 0 0,1-1-1 0 0,0 1 1 0 0,-1-1-1 0 0,1 1 1 0 0,-1-1-1 0 0,1 1 1 0 0,0-1-1 0 0,-1 0 1 0 0,1 1-1 0 0,-1-1 1 0 0,0 1-1 0 0,1-1 1 0 0,-1 0-1 0 0,0 0 1 0 0,1 1-1 0 0,-1-1 1 0 0,0 0-1 0 0,1 0 1 0 0,-1-9-4694 0 0</inkml:trace>
</inkml:ink>
</file>

<file path=ppt/ink/ink1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43.244"/>
    </inkml:context>
    <inkml:brush xml:id="br0">
      <inkml:brushProperty name="width" value="0.05" units="cm"/>
      <inkml:brushProperty name="height" value="0.05" units="cm"/>
    </inkml:brush>
  </inkml:definitions>
  <inkml:trace contextRef="#ctx0" brushRef="#br0">5 0 5929 0 0,'-5'2'7168'0'0,"5"0"-7168"0"0,0 2-284 0 0,0 0-84 0 0,0 4 304 0 0,0-2 60 0 0,0 0-48 0 0,0 0-268 0 0,5-4-272 0 0,-5 4-516 0 0,4-2-664 0 0</inkml:trace>
</inkml:ink>
</file>

<file path=ppt/ink/ink1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43.715"/>
    </inkml:context>
    <inkml:brush xml:id="br0">
      <inkml:brushProperty name="width" value="0.05" units="cm"/>
      <inkml:brushProperty name="height" value="0.05" units="cm"/>
    </inkml:brush>
  </inkml:definitions>
  <inkml:trace contextRef="#ctx0" brushRef="#br0">14 35 1200 0 0,'0'0'342'0'0,"-1"1"0"0"0,1-1-1 0 0,-1 0 1 0 0,1 0 0 0 0,-1 0-1 0 0,1 0 1 0 0,-1 1 0 0 0,1-1 0 0 0,-1 0-1 0 0,-1 2 1710 0 0,2-1-1710 0 0,-1-1 1 0 0,1 0 0 0 0,0 1 0 0 0,0-1-1 0 0,-1 1 1 0 0,1-1 0 0 0,0 1 0 0 0,0-1-1 0 0,0 1 1 0 0,-1-1 0 0 0,1 1-1 0 0,-3 22 2817 0 0,6 20-1199 0 0,-2-41-1942 0 0,0 1 1 0 0,0-1-1 0 0,0 0 1 0 0,0 0-1 0 0,1 0 0 0 0,-1 1 1 0 0,1-1-1 0 0,-1 0 1 0 0,1-1-1 0 0,0 1 1 0 0,0 0-1 0 0,0 0 0 0 0,0-1 1 0 0,0 1-1 0 0,0-1 1 0 0,0 0-1 0 0,1 0 1 0 0,-1 1-1 0 0,0-2 0 0 0,1 1 1 0 0,-1 0-1 0 0,0 0 1 0 0,1-1-1 0 0,-1 1 1 0 0,1-1-1 0 0,0 0 1 0 0,-1 0-1 0 0,1 0 0 0 0,-1 0 1 0 0,1 0-1 0 0,-1 0 1 0 0,1-1-1 0 0,3 0 1 0 0,-4 1-78 0 0,1-1 0 0 0,-1 1 1 0 0,0-1-1 0 0,0 1 0 0 0,1-1 1 0 0,-1 0-1 0 0,0 0 1 0 0,0 0-1 0 0,0 0 0 0 0,0 0 1 0 0,0 0-1 0 0,0 0 1 0 0,0-1-1 0 0,-1 1 0 0 0,1-1 1 0 0,0 1-1 0 0,-1-1 1 0 0,1 0-1 0 0,-1 0 0 0 0,0 1 1 0 0,1-1-1 0 0,-1 0 1 0 0,0 0-1 0 0,0 0 0 0 0,0-1 1 0 0,0 1-1 0 0,-1 0 0 0 0,1 0 1 0 0,-1 0-1 0 0,1-1 1 0 0,-1 1-1 0 0,0 0 0 0 0,0 0 1 0 0,0-1-1 0 0,0 1 1 0 0,0-3-1 0 0,-2-2 38 0 0,-1-1 1 0 0,0 1-1 0 0,-1-1 1 0 0,1 1-1 0 0,-1 0 1 0 0,-7-8-1 0 0,10 13 77 0 0,0 0 1 0 0,0 0-1 0 0,0 0 0 0 0,0 1 1 0 0,-1-1-1 0 0,1 1 0 0 0,0-1 1 0 0,-1 1-1 0 0,1-1 0 0 0,-1 1 1 0 0,0 0-1 0 0,0 0 0 0 0,1 0 1 0 0,-1 0-1 0 0,0 0 0 0 0,0 0 1 0 0,0 0-1 0 0,0 1 0 0 0,0-1 1 0 0,0 1-1 0 0,0-1 0 0 0,0 1 0 0 0,0 0 1 0 0,0 0-1 0 0,0 0 0 0 0,0 0 1 0 0,0 0-1 0 0,-3 1 0 0 0,-18 21-867 0 0,12-6-4621 0 0,11-9 925 0 0</inkml:trace>
</inkml:ink>
</file>

<file path=ppt/ink/ink1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44.277"/>
    </inkml:context>
    <inkml:brush xml:id="br0">
      <inkml:brushProperty name="width" value="0.05" units="cm"/>
      <inkml:brushProperty name="height" value="0.05" units="cm"/>
    </inkml:brush>
  </inkml:definitions>
  <inkml:trace contextRef="#ctx0" brushRef="#br0">1 125 3148 0 0,'0'0'315'0'0,"1"0"-1"0"0,-1 0 1 0 0,1 0-1 0 0,-1 0 1 0 0,1 0 0 0 0,-1 1-1 0 0,1-1 1 0 0,-1 0-1 0 0,1 0 1 0 0,-1 0-1 0 0,1 1 1 0 0,-1-1-1 0 0,1 0 1 0 0,-1 0-1 0 0,1 1 1 0 0,-1-1 0 0 0,1 0-1 0 0,-1 1 1 0 0,0-1-1 0 0,1 0 1 0 0,-1 1-1 0 0,0-1 1 0 0,1 1-1 0 0,-1-1 1 0 0,0 1-1 0 0,1-1 1 0 0,-1 1-1 0 0,0-1 1 0 0,0 1 0 0 0,4 3 3436 0 0,8-19-2577 0 0,-4 2-994 0 0,2 1-1 0 0,-1 0 1 0 0,2 1 0 0 0,-1 0 0 0 0,2 1 0 0 0,-1 0 0 0 0,21-13 0 0 0,-29 21-150 0 0,1-1 0 0 0,0 1 0 0 0,0 0 0 0 0,0 0-1 0 0,0 0 1 0 0,0 1 0 0 0,0-1 0 0 0,1 1 0 0 0,-1 0 0 0 0,0 0 0 0 0,1 0 0 0 0,-1 1 0 0 0,1 0 0 0 0,-1 0 0 0 0,1 0 0 0 0,-1 0 0 0 0,1 1-1 0 0,-1-1 1 0 0,1 1 0 0 0,-1 0 0 0 0,0 0 0 0 0,0 1 0 0 0,1 0 0 0 0,-1-1 0 0 0,0 1 0 0 0,0 1 0 0 0,-1-1 0 0 0,1 0 0 0 0,7 7-1 0 0,4 7 446 0 0,-1 0 0 0 0,15 22 0 0 0,-18-22-664 0 0,1 0 0 0 0,1-2 1 0 0,18 18-1 0 0,-21-29-2020 0 0</inkml:trace>
</inkml:ink>
</file>

<file path=ppt/ink/ink1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57.637"/>
    </inkml:context>
    <inkml:brush xml:id="br0">
      <inkml:brushProperty name="width" value="0.05" units="cm"/>
      <inkml:brushProperty name="height" value="0.05" units="cm"/>
    </inkml:brush>
  </inkml:definitions>
  <inkml:trace contextRef="#ctx0" brushRef="#br0">71 0 1136 0 0,'-6'19'12770'0'0,"-18"27"-11391"0"0,2-2-1633 0 0,17-33 52 0 0,-5 15-1444 0 0,6-11-4024 0 0</inkml:trace>
</inkml:ink>
</file>

<file path=ppt/ink/ink1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59.157"/>
    </inkml:context>
    <inkml:brush xml:id="br0">
      <inkml:brushProperty name="width" value="0.05" units="cm"/>
      <inkml:brushProperty name="height" value="0.05" units="cm"/>
    </inkml:brush>
  </inkml:definitions>
  <inkml:trace contextRef="#ctx0" brushRef="#br0">2 40 3332 0 0,'-1'-3'10521'0'0,"19"-5"-8644"0"0,26-5-2024 0 0,-14 8 674 0 0,-19 2-468 0 0,0 0 0 0 0,0 1 0 0 0,1 1 1 0 0,-1 0-1 0 0,1 0 0 0 0,-1 1 0 0 0,1 1 0 0 0,-1 0 0 0 0,19 3 1 0 0,-29-3-38 0 0,0 0 1 0 0,0-1-1 0 0,0 1 1 0 0,0 0-1 0 0,0 0 1 0 0,0 0-1 0 0,0 0 1 0 0,0 0-1 0 0,0 0 1 0 0,0 0-1 0 0,0 0 0 0 0,-1 0 1 0 0,1 0-1 0 0,-1 0 1 0 0,1 1-1 0 0,0-1 1 0 0,-1 0-1 0 0,0 0 1 0 0,1 1-1 0 0,-1-1 1 0 0,0 0-1 0 0,0 1 1 0 0,0-1-1 0 0,0 0 1 0 0,0 1-1 0 0,0-1 1 0 0,0 0-1 0 0,0 0 1 0 0,0 1-1 0 0,-1-1 1 0 0,1 0-1 0 0,0 1 1 0 0,-1-1-1 0 0,1 0 1 0 0,-1 0-1 0 0,1 0 1 0 0,-2 2-1 0 0,-27 45 592 0 0,27-45-590 0 0,-19 23 111 0 0,0-1 0 0 0,-1 0 0 0 0,-32 26 0 0 0,54-51-141 0 0,-1 0 0 0 0,1 1 0 0 0,0-1 0 0 0,0 0 0 0 0,0 0-1 0 0,0 0 1 0 0,-1 0 0 0 0,1 0 0 0 0,0 0 0 0 0,0 1 0 0 0,0-1 0 0 0,0 0 0 0 0,0 0 0 0 0,-1 0 0 0 0,1 0 0 0 0,0 1 0 0 0,0-1 0 0 0,0 0 0 0 0,0 0 0 0 0,0 0 0 0 0,0 0 0 0 0,0 1 0 0 0,0-1 0 0 0,0 0 0 0 0,0 0 0 0 0,0 0 0 0 0,0 1 0 0 0,0-1 0 0 0,0 0 0 0 0,0 0 0 0 0,0 0-1 0 0,0 1 1 0 0,0-1 0 0 0,0 0 0 0 0,0 0 0 0 0,0 0 0 0 0,0 1 0 0 0,0-1 0 0 0,0 0 0 0 0,1 0 0 0 0,-1 0 0 0 0,0 0 0 0 0,0 1 0 0 0,0-1 0 0 0,0 0 0 0 0,0 0 0 0 0,1 0 0 0 0,-1 0 0 0 0,0 0 0 0 0,0 1 0 0 0,0-1 0 0 0,0 0 0 0 0,1 0 0 0 0,-1 0 0 0 0,18 5-112 0 0,20-3-25 0 0,-35-2 137 0 0,1 0 0 0 0,-1 0-1 0 0,0 0 1 0 0,1 0 0 0 0,-1 0 0 0 0,0 1-1 0 0,0-1 1 0 0,1 1 0 0 0,-1 0 0 0 0,0 0 0 0 0,0 1-1 0 0,0-1 1 0 0,0 0 0 0 0,0 1 0 0 0,0 0 0 0 0,0 0-1 0 0,-1 0 1 0 0,1 0 0 0 0,0 0 0 0 0,-1 0-1 0 0,0 1 1 0 0,0-1 0 0 0,1 1 0 0 0,-1-1 0 0 0,-1 1-1 0 0,1 0 1 0 0,0 0 0 0 0,-1 0 0 0 0,0 0 0 0 0,2 6-1 0 0,-2-7 57 0 0,-1 1 0 0 0,0 0 0 0 0,1 0 0 0 0,-1 0 0 0 0,-1-1 0 0 0,1 1 0 0 0,0 0 0 0 0,-1 0 1 0 0,1-1-1 0 0,-1 1 0 0 0,0 0 0 0 0,0-1 0 0 0,0 1 0 0 0,0-1 0 0 0,0 1 0 0 0,-1-1 0 0 0,1 1 0 0 0,-1-1 0 0 0,1 0 0 0 0,-1 0 0 0 0,0 0 0 0 0,0 0 0 0 0,0 0 0 0 0,-3 2 0 0 0,-2 2 66 0 0,-1 1 0 0 0,0-2 1 0 0,0 1-1 0 0,-1-1 0 0 0,-15 7 0 0 0,18-9-292 0 0,-1-1-1 0 0,0 0 0 0 0,0 0 0 0 0,0-1 1 0 0,0 0-1 0 0,-14 1 0 0 0,19-2-194 0 0,0 0 0 0 0,0-1 0 0 0,-1 1 0 0 0,1 0 0 0 0,0-1 0 0 0,0 1-1 0 0,0-1 1 0 0,0 0 0 0 0,0 0 0 0 0,0 0 0 0 0,-3-1 0 0 0,4 1-159 0 0,0 0 0 0 0,0 0 0 0 0,0 0 1 0 0,0 0-1 0 0,1 0 0 0 0,-1 0 0 0 0,0 0 0 0 0,0 0 0 0 0,1 0 0 0 0,-1 0 1 0 0,1 0-1 0 0,-1 0 0 0 0,1-1 0 0 0,-1 1 0 0 0,1 0 0 0 0,0 0 0 0 0,-1-1 1 0 0,1 1-1 0 0,0 0 0 0 0,0-3 0 0 0,0 0-2549 0 0</inkml:trace>
</inkml:ink>
</file>

<file path=ppt/ink/ink1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6:59.688"/>
    </inkml:context>
    <inkml:brush xml:id="br0">
      <inkml:brushProperty name="width" value="0.05" units="cm"/>
      <inkml:brushProperty name="height" value="0.05" units="cm"/>
    </inkml:brush>
  </inkml:definitions>
  <inkml:trace contextRef="#ctx0" brushRef="#br0">73 73 4772 0 0,'-7'-7'7387'0'0,"-7"6"-4696"0"0,13 1-2652 0 0,0 0 0 0 0,0 0 0 0 0,-1 0 0 0 0,1 0 0 0 0,0 1 0 0 0,0-1 0 0 0,0 0 0 0 0,-1 1 1 0 0,1-1-1 0 0,0 1 0 0 0,0-1 0 0 0,0 1 0 0 0,0 0 0 0 0,0-1 0 0 0,0 1 0 0 0,0 0 0 0 0,0 0 0 0 0,-1 1 0 0 0,-2 9 286 0 0,-2 5 234 0 0,1 0 0 0 0,1 1 1 0 0,0 0-1 0 0,-2 19 0 0 0,6-32-517 0 0,0 0 1 0 0,-1 0-1 0 0,2-1 0 0 0,-1 1 0 0 0,0 0 0 0 0,1-1 0 0 0,-1 1 1 0 0,1 0-1 0 0,0-1 0 0 0,0 1 0 0 0,0-1 0 0 0,1 1 0 0 0,-1-1 1 0 0,1 1-1 0 0,0-1 0 0 0,0 0 0 0 0,0 0 0 0 0,1 0 1 0 0,-1 0-1 0 0,0-1 0 0 0,1 1 0 0 0,0 0 0 0 0,0-1 0 0 0,0 0 1 0 0,6 4-1 0 0,-7-5-76 0 0,0 0 0 0 0,1 1-1 0 0,-1-1 1 0 0,1 0 0 0 0,-1-1 0 0 0,1 1 0 0 0,0 0 0 0 0,-1-1 0 0 0,1 1-1 0 0,0-1 1 0 0,-1 0 0 0 0,1 0 0 0 0,0 0 0 0 0,0 0 0 0 0,-1-1 0 0 0,1 1-1 0 0,0-1 1 0 0,-1 1 0 0 0,1-1 0 0 0,-1 0 0 0 0,1 0 0 0 0,-1 0 0 0 0,1-1 0 0 0,-1 1-1 0 0,1 0 1 0 0,-1-1 0 0 0,0 0 0 0 0,0 1 0 0 0,0-1 0 0 0,0 0 0 0 0,0 0-1 0 0,0 0 1 0 0,-1 0 0 0 0,4-5 0 0 0,-1 0-137 0 0,0 0 0 0 0,-1 0 1 0 0,1 0-1 0 0,-1 0 0 0 0,-1-1 0 0 0,1 1 0 0 0,-1-1 1 0 0,-1 0-1 0 0,1 1 0 0 0,0-17 0 0 0,-2 17 106 0 0,-1 0-1 0 0,1 0 1 0 0,-1 0-1 0 0,-1 0 1 0 0,1 1-1 0 0,-1-1 1 0 0,0 0-1 0 0,0 1 1 0 0,-1-1 0 0 0,0 1-1 0 0,0-1 1 0 0,-1 1-1 0 0,0 0 1 0 0,0 1-1 0 0,0-1 1 0 0,0 1-1 0 0,-1 0 1 0 0,0 0-1 0 0,0 0 1 0 0,-1 0-1 0 0,1 1 1 0 0,-1 0 0 0 0,0 0-1 0 0,0 1 1 0 0,0 0-1 0 0,-11-5 1 0 0,9 8-741 0 0,-4 2-5751 0 0,7 0 3567 0 0</inkml:trace>
</inkml:ink>
</file>

<file path=ppt/ink/ink1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01.944"/>
    </inkml:context>
    <inkml:brush xml:id="br0">
      <inkml:brushProperty name="width" value="0.05" units="cm"/>
      <inkml:brushProperty name="height" value="0.05" units="cm"/>
    </inkml:brush>
  </inkml:definitions>
  <inkml:trace contextRef="#ctx0" brushRef="#br0">104 108 444 0 0,'-1'-7'12665'0'0,"-3"20"-10188"0"0,0 5-1894 0 0,-80 197 3982 0 0,82-210-4510 0 0,0 0 1 0 0,1 1-1 0 0,-1-1 1 0 0,1 1-1 0 0,0-1 1 0 0,1 1-1 0 0,-1 8 1 0 0,2-15-48 0 0,1 0 0 0 0,-1 1 0 0 0,1-1-1 0 0,-1 0 1 0 0,0 0 0 0 0,1 0 0 0 0,-1 0 0 0 0,0 0 0 0 0,0 0 0 0 0,0 0-1 0 0,1-1 1 0 0,-1 1 0 0 0,1-2 0 0 0,3-7-107 0 0,1 1-145 0 0,0 0-1 0 0,-1-1 0 0 0,0 0 1 0 0,0 0-1 0 0,-1-1 0 0 0,-1 1 1 0 0,0-1-1 0 0,2-13 0 0 0,23-107-811 0 0,-15 96 897 0 0,-6 23 168 0 0,-7 12-3 0 0,0 0-1 0 0,0 0 1 0 0,0 0 0 0 0,0 0 0 0 0,0 1 0 0 0,0-1-1 0 0,0 0 1 0 0,0 0 0 0 0,0 0 0 0 0,0 0 0 0 0,0 0-1 0 0,0 0 1 0 0,0 0 0 0 0,0 0 0 0 0,0 0-1 0 0,0 1 1 0 0,0-1 0 0 0,0 0 0 0 0,0 0 0 0 0,0 0-1 0 0,0 0 1 0 0,0 0 0 0 0,0 0 0 0 0,0 0-1 0 0,0 0 1 0 0,0 1 0 0 0,0-1 0 0 0,0 0 0 0 0,0 0-1 0 0,0 0 1 0 0,0 0 0 0 0,0 0 0 0 0,0 0-1 0 0,0 0 1 0 0,0 0 0 0 0,0 0 0 0 0,1 0 0 0 0,-1 0-1 0 0,0 0 1 0 0,0 0 0 0 0,0 0 0 0 0,0 1-1 0 0,0-1 1 0 0,0 0 0 0 0,0 0 0 0 0,0 0 0 0 0,0 0-1 0 0,1 0 1 0 0,-1 0 0 0 0,0 0 0 0 0,0 0-1 0 0,0 0 1 0 0,0 0 0 0 0,0 0 0 0 0,0 0 0 0 0,0 0-1 0 0,0 0 1 0 0,1 0 0 0 0,-1-1 0 0 0,0 1-1 0 0,0 0 1 0 0,0 0 0 0 0,1 5 30 0 0,0 0 0 0 0,0-1 0 0 0,1 1 0 0 0,-1 0 0 0 0,1-1 0 0 0,0 0 0 0 0,1 1 0 0 0,-1-1 0 0 0,1 0 0 0 0,0 0 0 0 0,0 0 0 0 0,0-1 0 0 0,7 7 0 0 0,19 30 733 0 0,49 95 461 0 0,-78-135-1217 0 0,1 1 0 0 0,-1-1-1 0 0,0 0 1 0 0,0 0 0 0 0,0 0 0 0 0,0 0 0 0 0,1 1 0 0 0,-1-1 0 0 0,0 0-1 0 0,0 0 1 0 0,0 0 0 0 0,0 0 0 0 0,1 0 0 0 0,-1 0 0 0 0,0 1 0 0 0,0-1-1 0 0,1 0 1 0 0,-1 0 0 0 0,0 0 0 0 0,0 0 0 0 0,1 0 0 0 0,-1 0 0 0 0,0 0-1 0 0,0 0 1 0 0,0 0 0 0 0,1 0 0 0 0,-1 0 0 0 0,0 0 0 0 0,0 0 0 0 0,1 0-1 0 0,-1 0 1 0 0,0-1 0 0 0,0 1 0 0 0,0 0 0 0 0,1 0 0 0 0,-1 0 0 0 0,0 0-1 0 0,0 0 1 0 0,0 0 0 0 0,1 0 0 0 0,-1-1 0 0 0,0 1 0 0 0,0 0 0 0 0,0 0-1 0 0,0 0 1 0 0,1-1 0 0 0,-1 1 0 0 0,0 0 0 0 0,0 0 0 0 0,0 0 0 0 0,0-1-1 0 0,0 1 1 0 0,12-22 123 0 0,4-27-294 0 0,-4-19-404 0 0,-4 25-24 0 0,-2-1 1 0 0,1-53 0 0 0,-7 92 1327 0 0,-2-1-3518 0 0</inkml:trace>
</inkml:ink>
</file>

<file path=ppt/ink/ink1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03.248"/>
    </inkml:context>
    <inkml:brush xml:id="br0">
      <inkml:brushProperty name="width" value="0.05" units="cm"/>
      <inkml:brushProperty name="height" value="0.05" units="cm"/>
    </inkml:brush>
  </inkml:definitions>
  <inkml:trace contextRef="#ctx0" brushRef="#br0">82 23 2584 0 0,'3'-4'4851'0'0,"9"0"-1859"0"0,-11 4-2763 0 0,0 0 0 0 0,0 0 0 0 0,0-1 0 0 0,0 1 0 0 0,0 0 0 0 0,0 0 1 0 0,0 0-1 0 0,0-1 0 0 0,0 1 0 0 0,0-1 0 0 0,0 1 0 0 0,0-1 0 0 0,0 1 1 0 0,0-1-1 0 0,-1 1 0 0 0,1-1 0 0 0,0 0 0 0 0,0 1 0 0 0,-1-1 0 0 0,1 0 0 0 0,0 0 1 0 0,-1 1-1 0 0,1-1 0 0 0,-1 0 0 0 0,1-1 666 0 0,-43 6-63 0 0,36-2-821 0 0,0 2-1 0 0,-1-1 1 0 0,2 1 0 0 0,-1-1-1 0 0,0 2 1 0 0,1-1-1 0 0,-1 1 1 0 0,1-1-1 0 0,-8 12 1 0 0,12-14 7 0 0,-1-1 1 0 0,1 1-1 0 0,0 0 0 0 0,0 0 0 0 0,0 0 1 0 0,0 0-1 0 0,0 0 0 0 0,1 0 1 0 0,-1 0-1 0 0,1 0 0 0 0,-1 0 1 0 0,1 0-1 0 0,0 0 0 0 0,0 0 0 0 0,0 0 1 0 0,0 0-1 0 0,0 0 0 0 0,0 1 1 0 0,0-1-1 0 0,1 0 0 0 0,-1 0 1 0 0,1 0-1 0 0,0 0 0 0 0,-1 0 0 0 0,1 0 1 0 0,0 0-1 0 0,0 0 0 0 0,0-1 1 0 0,1 1-1 0 0,-1 0 0 0 0,0-1 1 0 0,1 1-1 0 0,-1 0 0 0 0,1-1 0 0 0,-1 0 1 0 0,3 2-1 0 0,0 0-6 0 0,-1 0 1 0 0,1 0-1 0 0,0-1 1 0 0,1 0-1 0 0,-1 1 0 0 0,0-1 1 0 0,1-1-1 0 0,-1 1 1 0 0,1-1-1 0 0,-1 0 0 0 0,1 0 1 0 0,0 0-1 0 0,0-1 0 0 0,-1 1 1 0 0,1-1-1 0 0,9-1 1 0 0,-11 1-59 0 0,0-1 0 0 0,0 0 0 0 0,1 0 0 0 0,-1 0 0 0 0,0 0 1 0 0,0 0-1 0 0,0-1 0 0 0,0 1 0 0 0,-1-1 0 0 0,1 0 0 0 0,0 0 0 0 0,-1 0 1 0 0,1 0-1 0 0,-1 0 0 0 0,1 0 0 0 0,-1-1 0 0 0,0 1 0 0 0,0-1 0 0 0,0 0 1 0 0,-1 0-1 0 0,1 0 0 0 0,-1 1 0 0 0,1-1 0 0 0,-1-1 0 0 0,0 1 0 0 0,1-4 1 0 0,0-42-393 0 0,-3 32 506 0 0,1 30 280 0 0,1-4-138 0 0,0 0 0 0 0,0 0 0 0 0,1 0 0 0 0,5 14 0 0 0,4 26 76 0 0,-11-43-1987 0 0</inkml:trace>
</inkml:ink>
</file>

<file path=ppt/ink/ink1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03.637"/>
    </inkml:context>
    <inkml:brush xml:id="br0">
      <inkml:brushProperty name="width" value="0.05" units="cm"/>
      <inkml:brushProperty name="height" value="0.05" units="cm"/>
    </inkml:brush>
  </inkml:definitions>
  <inkml:trace contextRef="#ctx0" brushRef="#br0">0 68 1564 0 0,'3'3'10867'0'0,"3"2"-8435"0"0,-3-7-2387 0 0,0 0 1 0 0,-1 0-1 0 0,1 0 1 0 0,0-1-1 0 0,-1 1 1 0 0,0-1-1 0 0,1 0 1 0 0,-1 1-1 0 0,0-1 1 0 0,0 0 0 0 0,2-6-1 0 0,-3 6 20 0 0,0 1 0 0 0,0 0 0 0 0,0-1 0 0 0,0 1 1 0 0,1 0-1 0 0,-1 0 0 0 0,1 0 0 0 0,-1 0 0 0 0,1 0 0 0 0,0 0 0 0 0,0 0 0 0 0,-1 1 0 0 0,1-1 0 0 0,1 1 0 0 0,-1-1 1 0 0,0 1-1 0 0,0 0 0 0 0,0 0 0 0 0,1 0 0 0 0,-1 0 0 0 0,0 0 0 0 0,4 0 0 0 0,-4 1-15 0 0,-1 1 0 0 0,1 0 0 0 0,0 0 1 0 0,-1 0-1 0 0,1 0 0 0 0,0 1 0 0 0,-1-1 0 0 0,1 0 0 0 0,-1 1 0 0 0,0-1 0 0 0,0 1 0 0 0,1-1 0 0 0,-1 1 0 0 0,0 0 0 0 0,0 0 0 0 0,0-1 1 0 0,-1 1-1 0 0,1 0 0 0 0,0 0 0 0 0,-1 0 0 0 0,1 3 0 0 0,11 17 831 0 0,-4-11-794 0 0,4 2 192 0 0,0-9-5461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19.874"/>
    </inkml:context>
    <inkml:brush xml:id="br0">
      <inkml:brushProperty name="width" value="0.05" units="cm"/>
      <inkml:brushProperty name="height" value="0.05" units="cm"/>
      <inkml:brushProperty name="color" value="#F6630D"/>
    </inkml:brush>
  </inkml:definitions>
  <inkml:trace contextRef="#ctx0" brushRef="#br0">1 0 1212 0 0,'0'2'8548'0'0,"0"2"-5010"0"0,5 23-2357 0 0,2 33 3611 0 0,-6 0-4500 0 0,6-78-6643 0 0,-5-3-3217 0 0,-2 10 6312 0 0</inkml:trace>
</inkml:ink>
</file>

<file path=ppt/ink/ink1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04.289"/>
    </inkml:context>
    <inkml:brush xml:id="br0">
      <inkml:brushProperty name="width" value="0.05" units="cm"/>
      <inkml:brushProperty name="height" value="0.05" units="cm"/>
    </inkml:brush>
  </inkml:definitions>
  <inkml:trace contextRef="#ctx0" brushRef="#br0">94 316 1240 0 0,'0'0'5717'0'0,"-10"-5"-706"0"0,-13-3-2516 0 0,20 8-2356 0 0,1 1 0 0 0,-1 0 0 0 0,0 0 0 0 0,0 1 0 0 0,1-1 0 0 0,-1 0 0 0 0,0 1 0 0 0,1 0 1 0 0,-1-1-1 0 0,1 1 0 0 0,0 0 0 0 0,0 0 0 0 0,0 1 0 0 0,0-1 0 0 0,0 0 0 0 0,0 1 0 0 0,0-1 0 0 0,1 1 0 0 0,-2 2 0 0 0,1 1 9 0 0,-1-1 0 0 0,1 1 0 0 0,1 0 0 0 0,-1 0 0 0 0,1 0 0 0 0,0 0 0 0 0,0 0 0 0 0,1 9 0 0 0,0-14-143 0 0,0 0 1 0 0,0-1 0 0 0,0 1 0 0 0,1-1-1 0 0,-1 1 1 0 0,0-1 0 0 0,1 1 0 0 0,-1-1-1 0 0,0 1 1 0 0,1-1 0 0 0,-1 1 0 0 0,1-1-1 0 0,-1 0 1 0 0,1 1 0 0 0,-1-1 0 0 0,1 0-1 0 0,-1 1 1 0 0,1-1 0 0 0,-1 0-1 0 0,1 1 1 0 0,-1-1 0 0 0,1 0 0 0 0,0 0-1 0 0,-1 0 1 0 0,1 0 0 0 0,-1 0 0 0 0,1 0-1 0 0,0 0 1 0 0,-1 0 0 0 0,1 0 0 0 0,0 0-1 0 0,-1 0 1 0 0,1 0 0 0 0,-1 0 0 0 0,1 0-1 0 0,0 0 1 0 0,-1 0 0 0 0,1-1-1 0 0,-1 1 1 0 0,2-1 0 0 0,23-8-320 0 0,-16 1 26 0 0,0 0 1 0 0,-1 0-1 0 0,0-1 1 0 0,-1 0-1 0 0,0 0 1 0 0,0-1-1 0 0,-1 1 0 0 0,10-21 1 0 0,-6 6 54 0 0,-1 1 0 0 0,-1-1 1 0 0,5-26-1 0 0,15-130 1803 0 0,-42 258 328 0 0,-1 38 269 0 0,7-63-2016 0 0,-1 71-1 0 0,1-105-3145 0 0</inkml:trace>
</inkml:ink>
</file>

<file path=ppt/ink/ink1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06.362"/>
    </inkml:context>
    <inkml:brush xml:id="br0">
      <inkml:brushProperty name="width" value="0.05" units="cm"/>
      <inkml:brushProperty name="height" value="0.05" units="cm"/>
    </inkml:brush>
  </inkml:definitions>
  <inkml:trace contextRef="#ctx0" brushRef="#br0">389 20 1840 0 0,'5'-4'4997'0'0,"-5"4"-4720"0"0,0 0 1 0 0,0-1 0 0 0,0 1-1 0 0,1 0 1 0 0,-1-1-1 0 0,0 1 1 0 0,0 0 0 0 0,0-1-1 0 0,0 1 1 0 0,0-1-1 0 0,0 1 1 0 0,0 0-1 0 0,0-1 1 0 0,0 1 0 0 0,0 0-1 0 0,0-1 1 0 0,0 1-1 0 0,-1 0 1 0 0,1-1 0 0 0,0 1-1 0 0,0 0 1 0 0,0-1-1 0 0,-1 0-217 0 0,1 1-1 0 0,0-1 0 0 0,-1 1 1 0 0,1-1-1 0 0,-1 1 1 0 0,1-1-1 0 0,-1 1 0 0 0,1-1 1 0 0,-1 1-1 0 0,1 0 0 0 0,-1-1 1 0 0,1 1-1 0 0,-1 0 0 0 0,0 0 1 0 0,1-1-1 0 0,-1 1 0 0 0,0 0 1 0 0,1 0-1 0 0,-1 0 1 0 0,1 0-1 0 0,-1 0 0 0 0,0 0 1 0 0,1 0-1 0 0,-1 0 0 0 0,-1 0 1 0 0,-85 22-178 0 0,67-15 196 0 0,-1-1 1 0 0,-41 6-1 0 0,-8-10 405 0 0,69-2-481 0 0,-36 42-552 0 0,33-35 669 0 0,-2 11-1236 0 0,6-16 1127 0 0,-1 0 0 0 0,0 0 0 0 0,1 0 0 0 0,-1 1 0 0 0,0-1 1 0 0,-1 0-1 0 0,1 0 0 0 0,0 0 0 0 0,0 0 0 0 0,-1-1 0 0 0,1 1 1 0 0,-1 0-1 0 0,0-1 0 0 0,1 1 0 0 0,-4 2 0 0 0,3-3-12 0 0,0 1-1 0 0,0-1 1 0 0,0 1-1 0 0,0 0 1 0 0,1-1-1 0 0,-1 1 1 0 0,0 0-1 0 0,1 0 1 0 0,0 0-1 0 0,-1 0 1 0 0,1 1-1 0 0,0-1 1 0 0,0 0-1 0 0,0 0 1 0 0,1 1-1 0 0,-2 2 1 0 0,3-4 20 0 0,0 0 1 0 0,-1 0 0 0 0,1 0-1 0 0,0 0 1 0 0,-1 0-1 0 0,1-1 1 0 0,0 1 0 0 0,0 0-1 0 0,0 0 1 0 0,0 0 0 0 0,0-1-1 0 0,0 1 1 0 0,0-1 0 0 0,0 1-1 0 0,0-1 1 0 0,0 1 0 0 0,0-1-1 0 0,0 1 1 0 0,0-1 0 0 0,2 1-1 0 0,34 9 594 0 0,-24-7-485 0 0,-4 1-96 0 0,1 1 0 0 0,-1 0-1 0 0,0 1 1 0 0,0 0-1 0 0,0 0 1 0 0,-1 1 0 0 0,0 0-1 0 0,-1 0 1 0 0,1 1 0 0 0,-1 0-1 0 0,-1 0 1 0 0,0 1-1 0 0,10 16 1 0 0,-15-24-2 0 0,0 1-1 0 0,0 0 1 0 0,0-1 0 0 0,0 1-1 0 0,0 0 1 0 0,-1 0-1 0 0,1 0 1 0 0,-1-1 0 0 0,1 1-1 0 0,-1 0 1 0 0,1 0 0 0 0,-1 0-1 0 0,0 0 1 0 0,0 0-1 0 0,0 0 1 0 0,0 0 0 0 0,0 0-1 0 0,-1 0 1 0 0,1 0-1 0 0,0-1 1 0 0,-1 1 0 0 0,0 0-1 0 0,1 0 1 0 0,-1 0 0 0 0,0-1-1 0 0,-2 4 1 0 0,0-1 61 0 0,-1 0 1 0 0,1-1-1 0 0,-1 0 1 0 0,0 0-1 0 0,0 0 1 0 0,0 0-1 0 0,0-1 1 0 0,-1 0-1 0 0,1 1 1 0 0,-1-2-1 0 0,0 1 1 0 0,1 0-1 0 0,-8 1 1 0 0,1-1-61 0 0,0-1 0 0 0,0 0 0 0 0,1 0 0 0 0,-1-1 0 0 0,-16-1 0 0 0,-14-12-193 0 0,40 13-99 0 0,-1-1 0 0 0,0 1 1 0 0,0-1-1 0 0,1 0 0 0 0,-1 0 1 0 0,1 1-1 0 0,-1-1 0 0 0,1 0 1 0 0,-1-1-1 0 0,1 1 0 0 0,-1 0 0 0 0,1 0 1 0 0,0 0-1 0 0,0-1 0 0 0,0 1 1 0 0,0-1-1 0 0,0 1 0 0 0,0-1 1 0 0,0 1-1 0 0,-1-3 0 0 0,11-9-8039 0 0,-4 10 5163 0 0</inkml:trace>
</inkml:ink>
</file>

<file path=ppt/ink/ink1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07.111"/>
    </inkml:context>
    <inkml:brush xml:id="br0">
      <inkml:brushProperty name="width" value="0.05" units="cm"/>
      <inkml:brushProperty name="height" value="0.05" units="cm"/>
    </inkml:brush>
  </inkml:definitions>
  <inkml:trace contextRef="#ctx0" brushRef="#br0">121 54 416 0 0,'0'-1'278'0'0,"0"1"1"0"0,0-1-1 0 0,0 1 0 0 0,0-1 1 0 0,0 0-1 0 0,0 1 1 0 0,0-1-1 0 0,0 1 0 0 0,0-1 1 0 0,0 0-1 0 0,0 1 0 0 0,0-1 1 0 0,-1 1-1 0 0,1-1 0 0 0,0 1 1 0 0,0-1-1 0 0,-1 1 0 0 0,1-1 1 0 0,0 1-1 0 0,-1-1 0 0 0,1 1 1 0 0,-1-1-1 0 0,1 1 1 0 0,0-1-1 0 0,-1 1 0 0 0,1 0 1 0 0,-1-1-1 0 0,1 1 0 0 0,-1 0 1 0 0,1-1-1 0 0,-1 1 0 0 0,0 0 1 0 0,1 0-1 0 0,-1-1 0 0 0,-23 8 2062 0 0,19-4-2192 0 0,1 0 1 0 0,-1 0 0 0 0,1 0-1 0 0,0 1 1 0 0,0-1 0 0 0,0 1 0 0 0,0 0-1 0 0,-3 5 1 0 0,-1 8 677 0 0,0 0 0 0 0,1 0 0 0 0,1 0 0 0 0,-5 21-1 0 0,9-33-722 0 0,1 1 0 0 0,0-1 0 0 0,1 1 0 0 0,-1-1 0 0 0,1 1-1 0 0,0-1 1 0 0,0 1 0 0 0,0-1 0 0 0,1 1 0 0 0,0-1 0 0 0,0 1-1 0 0,1-1 1 0 0,-1 0 0 0 0,1 1 0 0 0,0-1 0 0 0,1 0 0 0 0,5 9-1 0 0,-6-11-90 0 0,0-1-1 0 0,0 0 1 0 0,0 1-1 0 0,0-1 1 0 0,1 0-1 0 0,-1 0 1 0 0,1 0-1 0 0,-1-1 1 0 0,1 1-1 0 0,0 0 1 0 0,-1-1-1 0 0,1 0 1 0 0,0 0-1 0 0,0 0 1 0 0,0 0-1 0 0,0 0 0 0 0,0 0 1 0 0,0-1-1 0 0,0 0 1 0 0,4 1-1 0 0,-2-2-74 0 0,0 0-1 0 0,1 0 0 0 0,-1 0 1 0 0,0 0-1 0 0,0-1 0 0 0,0 1 1 0 0,0-1-1 0 0,0-1 0 0 0,-1 1 1 0 0,1-1-1 0 0,4-3 0 0 0,0 0-144 0 0,-1-1 0 0 0,1 0 0 0 0,-2 0 0 0 0,1-1 0 0 0,-1 0 0 0 0,0 0-1 0 0,-1-1 1 0 0,1 1 0 0 0,-2-2 0 0 0,1 1 0 0 0,3-11 0 0 0,-5 7-54 0 0,-1 1 1 0 0,-1-1 0 0 0,0 0 0 0 0,1-23 0 0 0,-3 31 270 0 0,0-1-1 0 0,0 1 1 0 0,-1 0 0 0 0,1-1 0 0 0,-1 1-1 0 0,0 0 1 0 0,0 0 0 0 0,-1 0 0 0 0,0 0 0 0 0,1 0-1 0 0,-2 0 1 0 0,1 0 0 0 0,-1 1 0 0 0,-3-6-1 0 0,4 7-31 0 0,-1 1-1 0 0,1 0 0 0 0,0 0 0 0 0,-1 0 1 0 0,0 0-1 0 0,1 1 0 0 0,-1-1 0 0 0,0 1 0 0 0,0 0 1 0 0,0-1-1 0 0,0 1 0 0 0,0 1 0 0 0,0-1 1 0 0,0 0-1 0 0,-1 1 0 0 0,1-1 0 0 0,0 1 0 0 0,0 0 1 0 0,0 0-1 0 0,-1 0 0 0 0,1 1 0 0 0,0-1 1 0 0,0 1-1 0 0,0 0 0 0 0,0-1 0 0 0,0 1 1 0 0,0 1-1 0 0,0-1 0 0 0,-6 4 0 0 0,-36 26-2572 0 0,6 6-3298 0 0,34-33 3252 0 0</inkml:trace>
</inkml:ink>
</file>

<file path=ppt/ink/ink1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07.844"/>
    </inkml:context>
    <inkml:brush xml:id="br0">
      <inkml:brushProperty name="width" value="0.05" units="cm"/>
      <inkml:brushProperty name="height" value="0.05" units="cm"/>
    </inkml:brush>
  </inkml:definitions>
  <inkml:trace contextRef="#ctx0" brushRef="#br0">66 0 156 0 0,'0'4'7662'0'0,"0"7"-3479"0"0,-6 52-723 0 0,-44 104 765 0 0,48-159-4240 0 0,0 0 0 0 0,0 0 0 0 0,1 0 0 0 0,-1 16 0 0 0,25-46-7238 0 0,-18 10 1216 0 0</inkml:trace>
</inkml:ink>
</file>

<file path=ppt/ink/ink1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08.249"/>
    </inkml:context>
    <inkml:brush xml:id="br0">
      <inkml:brushProperty name="width" value="0.05" units="cm"/>
      <inkml:brushProperty name="height" value="0.05" units="cm"/>
    </inkml:brush>
  </inkml:definitions>
  <inkml:trace contextRef="#ctx0" brushRef="#br0">0 0 1356 0 0,'3'4'11931'0'0,"8"16"-10439"0"0,-10-13-1129 0 0,0 1-1 0 0,0-1 1 0 0,1 0-1 0 0,0 0 1 0 0,0 0-1 0 0,1 0 0 0 0,0 0 1 0 0,0 0-1 0 0,8 12 1 0 0,42 54 914 0 0,-47-64-1230 0 0,-4-7-62 0 0,-1 0 1 0 0,1 1-1 0 0,0-1 1 0 0,-1 0-1 0 0,1 0 0 0 0,0-1 1 0 0,0 1-1 0 0,0 0 1 0 0,0-1-1 0 0,1 1 0 0 0,-1-1 1 0 0,0 1-1 0 0,4 0 1 0 0,3-8-2583 0 0,-6-18-3162 0 0,1-1-2139 0 0,-3 14 4628 0 0</inkml:trace>
</inkml:ink>
</file>

<file path=ppt/ink/ink1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08.637"/>
    </inkml:context>
    <inkml:brush xml:id="br0">
      <inkml:brushProperty name="width" value="0.05" units="cm"/>
      <inkml:brushProperty name="height" value="0.05" units="cm"/>
    </inkml:brush>
  </inkml:definitions>
  <inkml:trace contextRef="#ctx0" brushRef="#br0">38 0 1528 0 0,'0'5'7945'0'0,"0"6"-3720"0"0,0 59-1384 0 0,-3-17-98 0 0,-13 63 0 0 0,5-50-3284 0 0,6-38-3534 0 0,3-14-4158 0 0,2-24 3789 0 0</inkml:trace>
</inkml:ink>
</file>

<file path=ppt/ink/ink1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09.350"/>
    </inkml:context>
    <inkml:brush xml:id="br0">
      <inkml:brushProperty name="width" value="0.05" units="cm"/>
      <inkml:brushProperty name="height" value="0.05" units="cm"/>
    </inkml:brush>
  </inkml:definitions>
  <inkml:trace contextRef="#ctx0" brushRef="#br0">25 6 1316 0 0,'0'0'274'0'0,"1"-1"0"0"0,-1 1-1 0 0,0-1 1 0 0,1 1 0 0 0,-1 0 0 0 0,0-1-1 0 0,1 1 1 0 0,-1 0 0 0 0,1-1-1 0 0,-1 1 1 0 0,1 0 0 0 0,-1 0 0 0 0,1-1-1 0 0,-1 1 1 0 0,1 0 0 0 0,-1 0 0 0 0,1 0-1 0 0,-1 0 1 0 0,1-1 0 0 0,-1 1-1 0 0,1 0 1 0 0,-1 0 0 0 0,1 0 0 0 0,-1 0-1 0 0,1 0 1 0 0,-1 0 0 0 0,1 0 0 0 0,-1 1-1 0 0,1-1 1 0 0,-1 0 0 0 0,1 0 0 0 0,-1 0-1 0 0,1 0 1 0 0,-1 1 0 0 0,1-1-1 0 0,-1 0 1 0 0,1 0 0 0 0,-1 1 0 0 0,0-1-1 0 0,1 0 1 0 0,-1 1 0 0 0,1 0 0 0 0,5 28 3095 0 0,-5-20-3181 0 0,-2 0-1 0 0,1 1 1 0 0,-1-1 0 0 0,-1 0 0 0 0,-3 13 0 0 0,-9 22 756 0 0,11-33-919 0 0,0 0 0 0 0,-1-1 0 0 0,0 1 0 0 0,-5 9 0 0 0,3-16-2049 0 0</inkml:trace>
</inkml:ink>
</file>

<file path=ppt/ink/ink1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20.033"/>
    </inkml:context>
    <inkml:brush xml:id="br0">
      <inkml:brushProperty name="width" value="0.05" units="cm"/>
      <inkml:brushProperty name="height" value="0.05" units="cm"/>
    </inkml:brush>
  </inkml:definitions>
  <inkml:trace contextRef="#ctx0" brushRef="#br0">43 1 3788 0 0,'1'25'10872'0'0,"1"13"-6817"0"0,4 88-2302 0 0,-9-54-461 0 0,-20 110 1 0 0,11-100-1045 0 0,7-52 192 0 0,2-20-1285 0 0,-2-33-14683 0 0,4 15 8160 0 0</inkml:trace>
</inkml:ink>
</file>

<file path=ppt/ink/ink1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20.547"/>
    </inkml:context>
    <inkml:brush xml:id="br0">
      <inkml:brushProperty name="width" value="0.05" units="cm"/>
      <inkml:brushProperty name="height" value="0.05" units="cm"/>
    </inkml:brush>
  </inkml:definitions>
  <inkml:trace contextRef="#ctx0" brushRef="#br0">1 20 612 0 0,'8'-7'13448'0'0,"-7"7"-13000"0"0,22-1 3216 0 0,27 8-4794 0 0,-43-6 2453 0 0,23 3-1073 0 0,1-2 1 0 0,0-1-1 0 0,-1-1 0 0 0,1-2 1 0 0,0-1-1 0 0,33-7 0 0 0,-47 4-556 0 0,-2 0-283 0 0</inkml:trace>
</inkml:ink>
</file>

<file path=ppt/ink/ink1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21.076"/>
    </inkml:context>
    <inkml:brush xml:id="br0">
      <inkml:brushProperty name="width" value="0.05" units="cm"/>
      <inkml:brushProperty name="height" value="0.05" units="cm"/>
    </inkml:brush>
  </inkml:definitions>
  <inkml:trace contextRef="#ctx0" brushRef="#br0">47 77 3180 0 0,'-1'0'442'0'0,"1"1"0"0"0,-1-1 0 0 0,1 0 0 0 0,-1 0 0 0 0,0 1 0 0 0,1-1-1 0 0,-1 1 1 0 0,1-1 0 0 0,-2 2 1326 0 0,1-2-1326 0 0,1 1-1 0 0,-1-1 1 0 0,1 1 0 0 0,0 0 0 0 0,-1-1 0 0 0,1 1 0 0 0,0-1 0 0 0,-1 1 0 0 0,1 0-1 0 0,0-1 1 0 0,0 1 0 0 0,-1 1 0 0 0,-3 30 3246 0 0,3-26-3504 0 0,1 0 1 0 0,0 0-1 0 0,1 0 1 0 0,-1 0 0 0 0,1-1-1 0 0,0 1 1 0 0,1 0-1 0 0,2 6 1 0 0,-3-9-160 0 0,2 0 0 0 0,-1 0 0 0 0,0-1 0 0 0,0 0 0 0 0,1 1 0 0 0,-1-1 0 0 0,1 0 0 0 0,0 0 0 0 0,0 0 0 0 0,0-1 0 0 0,0 1 0 0 0,0-1 0 0 0,0 1-1 0 0,0-1 1 0 0,0 0 0 0 0,0 0 0 0 0,1-1 0 0 0,-1 1 0 0 0,0-1 0 0 0,1 1 0 0 0,-1-1 0 0 0,1 0 0 0 0,-1 0 0 0 0,0-1 0 0 0,1 1 0 0 0,-1-1 0 0 0,0 1 0 0 0,1-1 0 0 0,-1 0 0 0 0,0 0 0 0 0,0-1 0 0 0,0 1 0 0 0,0-1 0 0 0,4-2 0 0 0,-3 2-91 0 0,1-1-1 0 0,-1 1 1 0 0,1-1 0 0 0,-1 0 0 0 0,0-1-1 0 0,0 1 1 0 0,0-1 0 0 0,0 0 0 0 0,-1 0-1 0 0,1 0 1 0 0,-1 0 0 0 0,0-1 0 0 0,-1 1-1 0 0,1-1 1 0 0,-1 0 0 0 0,0 1 0 0 0,0-1-1 0 0,0 0 1 0 0,-1 0 0 0 0,1-1 0 0 0,0-7-1 0 0,-2 9-13 0 0,0-1-1 0 0,0 0 0 0 0,-1 0 0 0 0,1 0 0 0 0,-1 0 0 0 0,0 0 0 0 0,0 1 0 0 0,-1-1 0 0 0,1 1 0 0 0,-1-1 0 0 0,0 1 0 0 0,-1-1 0 0 0,1 1 1 0 0,-1 0-1 0 0,1 0 0 0 0,-7-7 0 0 0,6 9 93 0 0,0-1 1 0 0,-1 1-1 0 0,1 0 0 0 0,-1 0 1 0 0,0 0-1 0 0,1 1 1 0 0,-1-1-1 0 0,0 1 1 0 0,0 0-1 0 0,0 0 0 0 0,0 0 1 0 0,0 1-1 0 0,0-1 1 0 0,0 1-1 0 0,0 0 1 0 0,-1 0-1 0 0,1 0 0 0 0,0 1 1 0 0,0-1-1 0 0,-6 3 1 0 0,2-1 113 0 0,0 0-1 0 0,0 1 1 0 0,1 0 0 0 0,-1 0 0 0 0,1 1 0 0 0,-10 6 0 0 0,-9 14-1242 0 0,25-22 638 0 0,0 0 0 0 0,0 0 0 0 0,0-1 0 0 0,0 1 0 0 0,0 0 0 0 0,0 0 0 0 0,1 0 0 0 0,-1 1 0 0 0,0-1 0 0 0,1 0 0 0 0,0 0 0 0 0,-1 3 0 0 0,2 0-2916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20.075"/>
    </inkml:context>
    <inkml:brush xml:id="br0">
      <inkml:brushProperty name="width" value="0.05" units="cm"/>
      <inkml:brushProperty name="height" value="0.05" units="cm"/>
      <inkml:brushProperty name="color" value="#F6630D"/>
    </inkml:brush>
  </inkml:definitions>
  <inkml:trace contextRef="#ctx0" brushRef="#br0">3 6 7265 0 0,'-1'-4'13459'0'0,"-1"3"-12886"0"0</inkml:trace>
</inkml:ink>
</file>

<file path=ppt/ink/ink1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24.721"/>
    </inkml:context>
    <inkml:brush xml:id="br0">
      <inkml:brushProperty name="width" value="0.05" units="cm"/>
      <inkml:brushProperty name="height" value="0.05" units="cm"/>
    </inkml:brush>
  </inkml:definitions>
  <inkml:trace contextRef="#ctx0" brushRef="#br0">209 24 3008 0 0,'0'0'347'0'0,"0"-1"0"0"0,0 0 0 0 0,0 0 0 0 0,0 0 0 0 0,0 0 0 0 0,0 0 0 0 0,0 0 0 0 0,0 0 0 0 0,-1 0 0 0 0,1 1-1 0 0,0-1 1 0 0,-1 0 0 0 0,1 0 0 0 0,0 0 0 0 0,-1 0 0 0 0,1 1 0 0 0,-1-1 0 0 0,1 0 0 0 0,-1 0 0 0 0,0 1 0 0 0,1-1 0 0 0,-1 1 0 0 0,0-1 0 0 0,1 0-1 0 0,-1 1 1 0 0,0-1 0 0 0,0 1 0 0 0,0 0 0 0 0,1-1 0 0 0,-1 1 0 0 0,0 0 0 0 0,0-1 0 0 0,-1 1 0 0 0,-2-1-162 0 0,1 1 1 0 0,-1 0-1 0 0,1 0 1 0 0,-1 1-1 0 0,1-1 1 0 0,-1 1 0 0 0,1 0-1 0 0,-1-1 1 0 0,-3 3-1 0 0,-7 2-460 0 0,0 1 0 0 0,0 1 0 0 0,-18 11 0 0 0,25-13 440 0 0,0 1 0 0 0,0-1 1 0 0,0 1-1 0 0,1 0 0 0 0,0 1 0 0 0,0 0 1 0 0,1-1-1 0 0,0 2 0 0 0,-7 11 0 0 0,10-15-119 0 0,1-1 0 0 0,-1 0 0 0 0,1 0-1 0 0,0 1 1 0 0,0-1 0 0 0,0 1 0 0 0,1-1 0 0 0,-1 0-1 0 0,1 1 1 0 0,0 0 0 0 0,0-1 0 0 0,0 1-1 0 0,0-1 1 0 0,1 1 0 0 0,-1-1 0 0 0,1 0-1 0 0,0 1 1 0 0,0-1 0 0 0,0 0 0 0 0,1 1-1 0 0,-1-1 1 0 0,1 0 0 0 0,0 0 0 0 0,0 0 0 0 0,0 0-1 0 0,4 4 1 0 0,-3-4-66 0 0,0 0 0 0 0,0 0 0 0 0,0-1 0 0 0,1 1 0 0 0,-1-1 0 0 0,1 0 0 0 0,0 0 0 0 0,0 0 0 0 0,0-1 0 0 0,-1 1 0 0 0,2-1 0 0 0,-1 0 0 0 0,0 0 0 0 0,0 0 0 0 0,0-1 0 0 0,0 0 0 0 0,0 1 0 0 0,1-1 0 0 0,-1-1 0 0 0,0 1 0 0 0,0-1 0 0 0,0 1 0 0 0,0-1 0 0 0,0 0 0 0 0,1-1 0 0 0,3-1 0 0 0,-3 1-56 0 0,0 0 0 0 0,0 0 1 0 0,0-1-1 0 0,0 0 1 0 0,0 0-1 0 0,0 0 0 0 0,-1 0 1 0 0,0-1-1 0 0,0 0 1 0 0,0 0-1 0 0,0 0 1 0 0,0 0-1 0 0,-1 0 0 0 0,1-1 1 0 0,-1 0-1 0 0,-1 0 1 0 0,1 0-1 0 0,-1 0 0 0 0,3-7 1 0 0,-3 4 118 0 0,-1 1 1 0 0,0-1-1 0 0,-1 0 1 0 0,0 0-1 0 0,-2-15 1 0 0,1-7 617 0 0,1 34-893 0 0,-1 7 315 0 0,1 0 1 0 0,0 0-1 0 0,1 0 0 0 0,4 21 1 0 0,5 13 570 0 0,-1 0 0 0 0,4 50 0 0 0,-9-57-349 0 0,-2-22-227 0 0,1 0 93 0 0,-1 0-1 0 0,-1 0 1 0 0,0 1 0 0 0,-1-1 0 0 0,-4 27-1 0 0,3-39-142 0 0,0 1-1 0 0,-1 0 1 0 0,1-1-1 0 0,-1 1 0 0 0,0-1 1 0 0,0 0-1 0 0,0 0 1 0 0,-1 0-1 0 0,0 0 0 0 0,0 0 1 0 0,0 0-1 0 0,0-1 1 0 0,0 1-1 0 0,-1-1 1 0 0,1 0-1 0 0,-1 0 0 0 0,0 0 1 0 0,0-1-1 0 0,0 1 1 0 0,0-1-1 0 0,-1 0 0 0 0,1 0 1 0 0,0 0-1 0 0,-1-1 1 0 0,0 1-1 0 0,-5 0 1 0 0,3-2-171 0 0,1 1 1 0 0,-1-1 0 0 0,0 0-1 0 0,1-1 1 0 0,-1 1 0 0 0,0-1-1 0 0,1-1 1 0 0,-1 1 0 0 0,1-1-1 0 0,-1 0 1 0 0,1-1 0 0 0,0 0 0 0 0,0 0-1 0 0,0 0 1 0 0,0 0 0 0 0,1-1-1 0 0,0 0 1 0 0,-10-9 0 0 0,13 11-62 0 0,0 1-1 0 0,0-1 1 0 0,0 0 0 0 0,1 0 0 0 0,-1 1 0 0 0,1-1 0 0 0,-1 0 0 0 0,1-1 0 0 0,0 1 0 0 0,0 0-1 0 0,0 0 1 0 0,0-1 0 0 0,-1-3 0 0 0,2 4-151 0 0,0 1 0 0 0,0 0 0 0 0,1-1-1 0 0,-1 1 1 0 0,1 0 0 0 0,-1 0 0 0 0,1-1 0 0 0,-1 1 0 0 0,1 0 0 0 0,0 0 0 0 0,0 0-1 0 0,-1 0 1 0 0,1 0 0 0 0,0 0 0 0 0,0 0 0 0 0,0 0 0 0 0,0 0 0 0 0,0 1-1 0 0,1-1 1 0 0,-1 0 0 0 0,0 0 0 0 0,0 1 0 0 0,0-1 0 0 0,1 1 0 0 0,-1-1-1 0 0,3 0 1 0 0,6-4-3758 0 0</inkml:trace>
</inkml:ink>
</file>

<file path=ppt/ink/ink1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25.485"/>
    </inkml:context>
    <inkml:brush xml:id="br0">
      <inkml:brushProperty name="width" value="0.05" units="cm"/>
      <inkml:brushProperty name="height" value="0.05" units="cm"/>
    </inkml:brush>
  </inkml:definitions>
  <inkml:trace contextRef="#ctx0" brushRef="#br0">24 126 716 0 0,'-3'-5'14827'0'0,"17"2"-11710"0"0,-1 1-3721 0 0,20 5 1272 0 0,-27-1-630 0 0,0-1 0 0 0,0 0-1 0 0,0 0 1 0 0,1-1 0 0 0,-1 0 0 0 0,0 0-1 0 0,0-1 1 0 0,0 1 0 0 0,0-1 0 0 0,0 0-1 0 0,0-1 1 0 0,0 1 0 0 0,0-1 0 0 0,6-4-1 0 0,-11 5-71 0 0,0-1-1 0 0,0 0 0 0 0,0 0 0 0 0,0 0 0 0 0,0 0 0 0 0,-1-1 0 0 0,1 1 1 0 0,-1 0-1 0 0,1 0 0 0 0,-1 0 0 0 0,0 0 0 0 0,0-1 0 0 0,0 1 1 0 0,0 0-1 0 0,0 0 0 0 0,-1 0 0 0 0,1 0 0 0 0,-1-1 0 0 0,1 1 0 0 0,-1 0 1 0 0,0 0-1 0 0,1 0 0 0 0,-1 0 0 0 0,0 0 0 0 0,-1 0 0 0 0,1 1 0 0 0,0-1 1 0 0,-3-3-1 0 0,2 1-30 0 0,0 0 1 0 0,-1 0-1 0 0,0 1 0 0 0,0-1 1 0 0,0 1-1 0 0,0-1 0 0 0,0 1 1 0 0,-1 0-1 0 0,0 0 0 0 0,1 0 1 0 0,-1 1-1 0 0,0-1 1 0 0,-4-1-1 0 0,5 4 88 0 0,1 0 0 0 0,0 0 0 0 0,0 0 0 0 0,0 0 0 0 0,0 1 0 0 0,0-1 0 0 0,0 0 0 0 0,0 1 0 0 0,0 0 0 0 0,0-1 0 0 0,0 1 0 0 0,0 0 0 0 0,1 0 0 0 0,-1 0 0 0 0,0 0 0 0 0,0 0 0 0 0,1 1 0 0 0,-1-1 0 0 0,1 0 0 0 0,-1 1 0 0 0,1-1 0 0 0,-1 1-1 0 0,-1 3 1 0 0,-28 47 297 0 0,23-37-178 0 0,2-3 27 0 0,0 1 1 0 0,1 0-1 0 0,0 0 1 0 0,1 0-1 0 0,-3 14 1 0 0,6-19-63 0 0,-1 0 1 0 0,2 0 0 0 0,-1-1-1 0 0,1 1 1 0 0,0 0 0 0 0,0 0-1 0 0,1 0 1 0 0,0 0 0 0 0,1-1 0 0 0,3 13-1 0 0,-4-17-101 0 0,0-1 1 0 0,1 1-1 0 0,-1 0 0 0 0,1-1 1 0 0,-1 1-1 0 0,1-1 0 0 0,0 0 0 0 0,0 0 1 0 0,0 1-1 0 0,0-1 0 0 0,0 0 0 0 0,1-1 1 0 0,-1 1-1 0 0,1 0 0 0 0,-1-1 0 0 0,1 1 1 0 0,-1-1-1 0 0,1 0 0 0 0,0 0 0 0 0,0 0 1 0 0,0 0-1 0 0,0 0 0 0 0,-1-1 0 0 0,1 1 1 0 0,0-1-1 0 0,0 0 0 0 0,0 0 0 0 0,5 0 1 0 0,8-2-157 0 0,0 0 1 0 0,0-1 0 0 0,0-1 0 0 0,20-8-1 0 0,8-1-1906 0 0,-41 12 702 0 0,-11 2-4655 0 0</inkml:trace>
</inkml:ink>
</file>

<file path=ppt/ink/ink1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26.263"/>
    </inkml:context>
    <inkml:brush xml:id="br0">
      <inkml:brushProperty name="width" value="0.05" units="cm"/>
      <inkml:brushProperty name="height" value="0.05" units="cm"/>
    </inkml:brush>
  </inkml:definitions>
  <inkml:trace contextRef="#ctx0" brushRef="#br0">97 0 3088 0 0,'-1'59'9732'0'0,"-3"2"-4320"0"0,-22 119-2456 0 0,-3-62-1287 0 0,20-86-1463 0 0,-15 42-169 0 0,21-70-2423 0 0,4-13-1327 0 0,0-6-2786 0 0,-1 4 833 0 0</inkml:trace>
</inkml:ink>
</file>

<file path=ppt/ink/ink1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26.664"/>
    </inkml:context>
    <inkml:brush xml:id="br0">
      <inkml:brushProperty name="width" value="0.05" units="cm"/>
      <inkml:brushProperty name="height" value="0.05" units="cm"/>
    </inkml:brush>
  </inkml:definitions>
  <inkml:trace contextRef="#ctx0" brushRef="#br0">1 8 3420 0 0,'7'-8'11419'0'0,"-6"8"-11083"0"0,18 1 3557 0 0,24 12-4721 0 0,-35-10 2080 0 0,16 4-791 0 0,0-1 0 0 0,28 3 0 0 0,-44-8-531 0 0,1 0 1 0 0,0-1 0 0 0,-1 0-1 0 0,1 0 1 0 0,0-1 0 0 0,-1 0-1 0 0,1 0 1 0 0,-1-1 0 0 0,12-4-1 0 0</inkml:trace>
</inkml:ink>
</file>

<file path=ppt/ink/ink1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30.543"/>
    </inkml:context>
    <inkml:brush xml:id="br0">
      <inkml:brushProperty name="width" value="0.05" units="cm"/>
      <inkml:brushProperty name="height" value="0.05" units="cm"/>
    </inkml:brush>
  </inkml:definitions>
  <inkml:trace contextRef="#ctx0" brushRef="#br0">34 372 6493 0 0,'4'-17'7227'0'0,"5"20"-4973"0"0,-8-1-2218 0 0,1 0-1 0 0,0 0 1 0 0,-1 1-1 0 0,1-1 1 0 0,-1 0-1 0 0,0 1 1 0 0,0-1 0 0 0,0 1-1 0 0,0 0 1 0 0,0-1-1 0 0,0 4 1 0 0,3 27 600 0 0,-1 0 0 0 0,-3 0 0 0 0,0 1 1 0 0,-7 41-1 0 0,7-4 546 0 0,-5-112 199 0 0,-1 15-1516 0 0,0 0 0 0 0,2 0 1 0 0,2-1-1 0 0,0 0 1 0 0,3-40-1 0 0,-1 33-135 0 0,0 0 7 0 0,1 0-1 0 0,1 0 1 0 0,3 1 0 0 0,0-1 0 0 0,2 1 0 0 0,1 0 0 0 0,2 1 0 0 0,27-61 0 0 0,-36 91 239 0 0,0 0 1 0 0,-1 0-1 0 0,1 0 1 0 0,0 0-1 0 0,0 1 0 0 0,1-1 1 0 0,-1 0-1 0 0,0 0 0 0 0,1 1 1 0 0,-1-1-1 0 0,1 1 1 0 0,-1-1-1 0 0,1 1 0 0 0,0 0 1 0 0,-1-1-1 0 0,1 1 0 0 0,0 0 1 0 0,0 0-1 0 0,0 0 1 0 0,0 1-1 0 0,0-1 0 0 0,0 0 1 0 0,0 1-1 0 0,0-1 0 0 0,0 1 1 0 0,0 0-1 0 0,0 0 1 0 0,1-1-1 0 0,-1 1 0 0 0,4 1 1 0 0,-3 0-8 0 0,1 1 1 0 0,-1 0-1 0 0,0-1 0 0 0,0 1 1 0 0,0 0-1 0 0,0 1 1 0 0,0-1-1 0 0,0 0 1 0 0,-1 1-1 0 0,1-1 1 0 0,-1 1-1 0 0,1 0 1 0 0,-1 0-1 0 0,0 0 1 0 0,0 0-1 0 0,-1 0 0 0 0,3 5 1 0 0,9 25 178 0 0,-1-1 0 0 0,-2 2 0 0 0,-1 0 1 0 0,-2 0-1 0 0,-1 0 0 0 0,-2 1 0 0 0,0 58 0 0 0,-5-91-117 0 0,0 0-1 0 0,1 0 1 0 0,-1 0-1 0 0,0 0 0 0 0,0 0 1 0 0,0-1-1 0 0,-1 1 1 0 0,1 0-1 0 0,0 0 1 0 0,-1-1-1 0 0,1 1 0 0 0,-1-1 1 0 0,1 1-1 0 0,-1-1 1 0 0,0 0-1 0 0,0 0 1 0 0,0 1-1 0 0,1-1 0 0 0,-1 0 1 0 0,0-1-1 0 0,0 1 1 0 0,0 0-1 0 0,0 0 1 0 0,-1-1-1 0 0,-1 1 0 0 0,-57 10 345 0 0,-116-9-1637 0 0,176-2 744 0 0,2 3-335 0 0,1 0 0 0 0,0 0 0 0 0,0-1 0 0 0,0 1 1 0 0,0-1-1 0 0,1 1 0 0 0,-1-1 0 0 0,0 0 0 0 0,1 0 0 0 0,0 0 0 0 0,4 3 0 0 0,-1-1-2134 0 0,4 2-1663 0 0</inkml:trace>
</inkml:ink>
</file>

<file path=ppt/ink/ink1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31.679"/>
    </inkml:context>
    <inkml:brush xml:id="br0">
      <inkml:brushProperty name="width" value="0.05" units="cm"/>
      <inkml:brushProperty name="height" value="0.05" units="cm"/>
    </inkml:brush>
  </inkml:definitions>
  <inkml:trace contextRef="#ctx0" brushRef="#br0">2 13 2832 0 0,'-2'-12'12398'0'0,"11"12"-11710"0"0,3 0-1079 0 0,-3 0 447 0 0,1 0 0 0 0,-1 0 1 0 0,1 1-1 0 0,-1 1 1 0 0,0 0-1 0 0,0 0 0 0 0,1 0 1 0 0,-2 1-1 0 0,1 1 0 0 0,0-1 1 0 0,-1 2-1 0 0,9 4 0 0 0,-16-8-41 0 0,0 0-1 0 0,0 0 1 0 0,0 0-1 0 0,0 0 0 0 0,-1 1 1 0 0,1-1-1 0 0,0 0 1 0 0,-1 0-1 0 0,1 0 0 0 0,-1 1 1 0 0,1-1-1 0 0,-1 0 1 0 0,0 1-1 0 0,0-1 0 0 0,1 0 1 0 0,-1 1-1 0 0,0-1 0 0 0,0 0 1 0 0,0 1-1 0 0,-1-1 1 0 0,1 0-1 0 0,0 1 0 0 0,0-1 1 0 0,-1 0-1 0 0,1 1 1 0 0,-1-1-1 0 0,1 0 0 0 0,-1 0 1 0 0,-1 3-1 0 0,-25 37 712 0 0,17-28-442 0 0,-8 13 192 0 0,10-15-276 0 0,1-1 0 0 0,0 1 0 0 0,-8 17 0 0 0,12-13-228 0 0,10-13-186 0 0,22-18-413 0 0,-1 0 340 0 0,-24 16 306 0 0,1-1-1 0 0,-1 1 1 0 0,0 1 0 0 0,0-1-1 0 0,1 1 1 0 0,-1-1 0 0 0,0 1-1 0 0,0 0 1 0 0,0 1 0 0 0,0-1-1 0 0,0 1 1 0 0,0-1 0 0 0,0 1-1 0 0,-1 1 1 0 0,1-1 0 0 0,-1 0-1 0 0,1 1 1 0 0,-1 0 0 0 0,5 4-1 0 0,-4-2 508 0 0</inkml:trace>
</inkml:ink>
</file>

<file path=ppt/ink/ink1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32.306"/>
    </inkml:context>
    <inkml:brush xml:id="br0">
      <inkml:brushProperty name="width" value="0.05" units="cm"/>
      <inkml:brushProperty name="height" value="0.05" units="cm"/>
    </inkml:brush>
  </inkml:definitions>
  <inkml:trace contextRef="#ctx0" brushRef="#br0">112 11 1884 0 0,'-5'-10'11153'0'0,"5"10"-10888"0"0,-12 10 1774 0 0,-9 20-1909 0 0,9-8 672 0 0,1 1-1 0 0,1 0 1 0 0,1 0-1 0 0,-11 43 1 0 0,16-50-603 0 0,1-1 1 0 0,1 1-1 0 0,0-1 1 0 0,1 1-1 0 0,1-1 1 0 0,0 1-1 0 0,2 0 0 0 0,5 29 1 0 0,-6-40-209 0 0,1-1-1 0 0,0 1 1 0 0,0 0-1 0 0,0 0 1 0 0,1-1 0 0 0,0 1-1 0 0,0-1 1 0 0,0 0 0 0 0,0 0-1 0 0,1 0 1 0 0,3 3-1 0 0,-5-5-134 0 0,-1-1-1 0 0,1 1 0 0 0,0-1 0 0 0,0 0 1 0 0,0 0-1 0 0,-1 0 0 0 0,1 0 0 0 0,0 0 1 0 0,0 0-1 0 0,0 0 0 0 0,1-1 0 0 0,-1 1 0 0 0,0-1 1 0 0,0 1-1 0 0,0-1 0 0 0,0 0 0 0 0,0 0 1 0 0,1 0-1 0 0,-1 0 0 0 0,0 0 0 0 0,0-1 0 0 0,0 1 1 0 0,0 0-1 0 0,1-1 0 0 0,-1 0 0 0 0,0 0 1 0 0,0 1-1 0 0,0-1 0 0 0,2-2 0 0 0,3-8-4091 0 0,-5 2-2755 0 0</inkml:trace>
</inkml:ink>
</file>

<file path=ppt/ink/ink1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33.799"/>
    </inkml:context>
    <inkml:brush xml:id="br0">
      <inkml:brushProperty name="width" value="0.05" units="cm"/>
      <inkml:brushProperty name="height" value="0.05" units="cm"/>
    </inkml:brush>
  </inkml:definitions>
  <inkml:trace contextRef="#ctx0" brushRef="#br0">17 14 12 0 0,'-16'-2'14926'0'0,"28"-2"-14372"0"0,-4 2-470 0 0,0 0-1 0 0,1 0 1 0 0,0 1 0 0 0,-1 1-1 0 0,1-1 1 0 0,-1 1-1 0 0,1 1 1 0 0,-1 0 0 0 0,1 0-1 0 0,14 4 1 0 0,-20-5-74 0 0,-1 1 1 0 0,1 0 0 0 0,-1 0 0 0 0,1 0-1 0 0,-1 1 1 0 0,1-1 0 0 0,-1 0 0 0 0,0 1-1 0 0,1-1 1 0 0,-1 1 0 0 0,0 0-1 0 0,0 0 1 0 0,0 0 0 0 0,-1 0 0 0 0,1 0-1 0 0,0 0 1 0 0,-1 1 0 0 0,1-1-1 0 0,-1 1 1 0 0,0-1 0 0 0,0 1 0 0 0,0-1-1 0 0,0 1 1 0 0,0-1 0 0 0,0 1-1 0 0,-1 0 1 0 0,1 0 0 0 0,-1-1 0 0 0,0 1-1 0 0,0 0 1 0 0,0 0 0 0 0,0-1-1 0 0,-1 1 1 0 0,1 0 0 0 0,-2 4 0 0 0,1-2 36 0 0,-1-1 0 0 0,0 1 1 0 0,-1-1-1 0 0,1 0 1 0 0,-1 1-1 0 0,0-1 1 0 0,0 0-1 0 0,0 0 1 0 0,0-1-1 0 0,-8 7 1 0 0,-42 29 304 0 0,53-39-351 0 0,0 0-1 0 0,-1 0 0 0 0,1 1 1 0 0,0-1-1 0 0,-1 0 0 0 0,1 0 1 0 0,0 0-1 0 0,-1 0 0 0 0,1 1 0 0 0,0-1 1 0 0,0 0-1 0 0,-1 0 0 0 0,1 1 1 0 0,0-1-1 0 0,0 0 0 0 0,-1 0 1 0 0,1 1-1 0 0,0-1 0 0 0,0 0 1 0 0,0 1-1 0 0,-1-1 0 0 0,1 0 1 0 0,0 1-1 0 0,0-1 0 0 0,0 0 1 0 0,0 1-1 0 0,0-1 0 0 0,0 0 1 0 0,0 1-1 0 0,0-1 0 0 0,0 0 0 0 0,0 1 1 0 0,0-1-1 0 0,0 0 0 0 0,0 1 1 0 0,0-1-1 0 0,0 0 0 0 0,0 1 1 0 0,0-1-1 0 0,0 0 0 0 0,1 1 1 0 0,-1-1-1 0 0,0 0 0 0 0,0 1 1 0 0,1-1-1 0 0,19 14 181 0 0,35 4 12 0 0,-52-17-224 0 0,58 22-14 0 0,-59-22 41 0 0,0-1 0 0 0,0 1-1 0 0,-1 0 1 0 0,1-1 0 0 0,-1 1-1 0 0,1 0 1 0 0,0 0 0 0 0,-1 0-1 0 0,0 0 1 0 0,1 0-1 0 0,-1 0 1 0 0,0 0 0 0 0,1 1-1 0 0,-1-1 1 0 0,0 0 0 0 0,0 1-1 0 0,0-1 1 0 0,0 1 0 0 0,0-1-1 0 0,0 1 1 0 0,-1 0 0 0 0,1-1-1 0 0,-1 1 1 0 0,1 0-1 0 0,-1-1 1 0 0,1 1 0 0 0,-1 0-1 0 0,0 0 1 0 0,0 0 0 0 0,0 2-1 0 0,-3 3 105 0 0,-1 1 0 0 0,-1-1-1 0 0,1 0 1 0 0,-1 0 0 0 0,-1 0-1 0 0,1-1 1 0 0,-1 0 0 0 0,0 0-1 0 0,0 0 1 0 0,-1-1 0 0 0,1 0-1 0 0,-1 0 1 0 0,-14 6 0 0 0,14-8-72 0 0,-28 11 108 0 0,34-14-224 0 0,0 1-1 0 0,0-1 0 0 0,0 0 0 0 0,0 1 1 0 0,-1-1-1 0 0,1 0 0 0 0,0 0 1 0 0,0 0-1 0 0,-1 0 0 0 0,1 0 0 0 0,0 0 1 0 0,0 0-1 0 0,0 0 0 0 0,-1 0 0 0 0,1-1 1 0 0,0 1-1 0 0,0-1 0 0 0,0 1 1 0 0,0-1-1 0 0,0 1 0 0 0,0-1 0 0 0,0 1 1 0 0,-2-2-1 0 0,3 1-286 0 0,-1-1 1 0 0,1 1-1 0 0,0 0 0 0 0,-1 0 1 0 0,1 0-1 0 0,0-1 0 0 0,0 1 0 0 0,0 0 1 0 0,0 0-1 0 0,0 0 0 0 0,1-1 1 0 0,-1 1-1 0 0,0 0 0 0 0,0 0 1 0 0,1 0-1 0 0,-1 0 0 0 0,1-1 1 0 0,-1 1-1 0 0,1 0 0 0 0,0 0 1 0 0,-1 0-1 0 0,1 0 0 0 0,0 0 1 0 0,-1 0-1 0 0,1 0 0 0 0,0 1 1 0 0,0-1-1 0 0,1-1 0 0 0,11-5-3912 0 0</inkml:trace>
</inkml:ink>
</file>

<file path=ppt/ink/ink1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34.360"/>
    </inkml:context>
    <inkml:brush xml:id="br0">
      <inkml:brushProperty name="width" value="0.05" units="cm"/>
      <inkml:brushProperty name="height" value="0.05" units="cm"/>
    </inkml:brush>
  </inkml:definitions>
  <inkml:trace contextRef="#ctx0" brushRef="#br0">107 11 2824 0 0,'-1'-1'473'0'0,"0"0"-1"0"0,-1 1 0 0 0,1-1 1 0 0,-1 1-1 0 0,1 0 1 0 0,0-1-1 0 0,-1 1 0 0 0,1 0 1 0 0,-1 0-1 0 0,1 0 1 0 0,-1 0-1 0 0,1 0 1 0 0,-1 0-1 0 0,1 1 0 0 0,0-1 1 0 0,-1 0-1 0 0,-1 1 1 0 0,-16 17 3562 0 0,14-9-3710 0 0,0 0 1 0 0,1 1-1 0 0,0-1 1 0 0,-3 13-1 0 0,-2 4 981 0 0,7-22-1218 0 0,1 0 0 0 0,-1-1 0 0 0,1 1 0 0 0,0 0 1 0 0,0 0-1 0 0,0-1 0 0 0,1 1 0 0 0,-1 0 0 0 0,1 0 1 0 0,0 0-1 0 0,0 0 0 0 0,0 0 0 0 0,1 0 0 0 0,-1 0 0 0 0,1 0 1 0 0,0-1-1 0 0,2 6 0 0 0,-2-7-69 0 0,1 0 0 0 0,-1 1 1 0 0,0-1-1 0 0,1 0 0 0 0,0 0 0 0 0,0 1 0 0 0,-1-2 0 0 0,1 1 0 0 0,1 0 1 0 0,-1 0-1 0 0,0 0 0 0 0,0-1 0 0 0,1 1 0 0 0,-1-1 0 0 0,0 0 1 0 0,1 0-1 0 0,-1 0 0 0 0,1 0 0 0 0,0 0 0 0 0,-1-1 0 0 0,1 1 1 0 0,0-1-1 0 0,0 1 0 0 0,-1-1 0 0 0,6 0 0 0 0,-2-1-79 0 0,-1 1-1 0 0,1-1 0 0 0,-1 0 1 0 0,0-1-1 0 0,0 1 0 0 0,1-1 1 0 0,-1 0-1 0 0,0 0 0 0 0,0-1 1 0 0,-1 0-1 0 0,1 0 0 0 0,-1 0 1 0 0,1 0-1 0 0,-1 0 0 0 0,0-1 1 0 0,0 0-1 0 0,0 0 0 0 0,-1 0 1 0 0,6-8-1 0 0,-5 6-92 0 0,0 1 0 0 0,-1-1 0 0 0,0 0 0 0 0,0-1 1 0 0,0 1-1 0 0,-1-1 0 0 0,1 1 0 0 0,-2-1 0 0 0,1 0 0 0 0,-1 1 0 0 0,0-1 1 0 0,0 0-1 0 0,-1 0 0 0 0,0 0 0 0 0,-1-10 0 0 0,1 15 110 0 0,-1 0-1 0 0,1 0 0 0 0,-1-1 1 0 0,1 1-1 0 0,-1 0 1 0 0,0 0-1 0 0,0 0 0 0 0,0 0 1 0 0,0 0-1 0 0,-1 0 1 0 0,1 0-1 0 0,-1 0 0 0 0,1 0 1 0 0,-1 0-1 0 0,1 1 0 0 0,-1-1 1 0 0,0 1-1 0 0,0-1 1 0 0,0 1-1 0 0,0 0 0 0 0,-3-2 1 0 0,0 1 44 0 0,1 1 1 0 0,-1-1-1 0 0,1 1 0 0 0,-1 1 1 0 0,0-1-1 0 0,1 1 1 0 0,-1 0-1 0 0,0 0 1 0 0,1 0-1 0 0,-8 1 0 0 0,3 1 55 0 0,0 0-1 0 0,-1 0 0 0 0,1 0 0 0 0,0 2 0 0 0,1-1 0 0 0,-1 1 0 0 0,0 0 0 0 0,1 1 1 0 0,0-1-1 0 0,-9 9 0 0 0,15-11-123 0 0,0 0 1 0 0,0 0-1 0 0,1 0 1 0 0,-1 0-1 0 0,1 0 1 0 0,-1 1 0 0 0,1-1-1 0 0,0 1 1 0 0,0-1-1 0 0,0 1 1 0 0,0-1-1 0 0,0 1 1 0 0,1 0-1 0 0,-1-1 1 0 0,1 1-1 0 0,0 0 1 0 0,-1-1-1 0 0,2 6 1 0 0,-1-5-582 0 0,0 0 0 0 0,1 0 0 0 0,0 0 0 0 0,0 0 0 0 0,0 0 0 0 0,0 0 0 0 0,0-1 0 0 0,0 1 0 0 0,4 4 0 0 0,0 2-3948 0 0</inkml:trace>
</inkml:ink>
</file>

<file path=ppt/ink/ink1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35.043"/>
    </inkml:context>
    <inkml:brush xml:id="br0">
      <inkml:brushProperty name="width" value="0.05" units="cm"/>
      <inkml:brushProperty name="height" value="0.05" units="cm"/>
    </inkml:brush>
  </inkml:definitions>
  <inkml:trace contextRef="#ctx0" brushRef="#br0">110 1 928 0 0,'-3'1'8523'0'0,"-9"7"-6326"0"0,-58 158 5329 0 0,56-138-6775 0 0,4-17-609 0 0,16-22-1230 0 0,-1 5 443 0 0,-1 0 1 0 0,0 0-1 0 0,0 0 1 0 0,-1-1-1 0 0,1 0 0 0 0,1-7 1 0 0,4-24-10754 0 0,-9 32 8617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20.684"/>
    </inkml:context>
    <inkml:brush xml:id="br0">
      <inkml:brushProperty name="width" value="0.05" units="cm"/>
      <inkml:brushProperty name="height" value="0.05" units="cm"/>
      <inkml:brushProperty name="color" value="#F6630D"/>
    </inkml:brush>
  </inkml:definitions>
  <inkml:trace contextRef="#ctx0" brushRef="#br0">40 18 4348 0 0,'0'0'13180'0'0,"0"32"-11555"0"0,-3-26-1557 0 0,1 0 1 0 0,-1 0-1 0 0,1 0 0 0 0,0 0 0 0 0,0 1 0 0 0,1-1 1 0 0,0 1-1 0 0,0-1 0 0 0,1 1 0 0 0,-1-1 1 0 0,1 1-1 0 0,1 0 0 0 0,-1-1 0 0 0,1 1 1 0 0,0-1-1 0 0,1 1 0 0 0,3 9 0 0 0,-5-16-81 0 0,1 1 0 0 0,-1-1 0 0 0,0 1 0 0 0,0-1 0 0 0,1 1 0 0 0,-1-1 0 0 0,0 1 0 0 0,1-1 0 0 0,-1 1 0 0 0,1-1 0 0 0,-1 0 0 0 0,1 1 0 0 0,-1-1 0 0 0,1 0 0 0 0,-1 1 0 0 0,1-1 0 0 0,-1 0 0 0 0,1 0 0 0 0,-1 1-1 0 0,1-1 1 0 0,-1 0 0 0 0,1 0 0 0 0,-1 0 0 0 0,1 0 0 0 0,0 0 0 0 0,-1 0 0 0 0,1 0 0 0 0,-1 0 0 0 0,1 0 0 0 0,0 0 0 0 0,0 0 0 0 0,21-11-418 0 0,11-23-752 0 0,-28 26 995 0 0,0-1 0 0 0,0 1 0 0 0,-1-1 0 0 0,-1 0-1 0 0,1 0 1 0 0,-1 0 0 0 0,-1-1 0 0 0,0 1 0 0 0,0-1-1 0 0,0-16 1 0 0,-2 26 252 0 0,0-1 0 0 0,1 0 0 0 0,-1 0-1 0 0,0 1 1 0 0,0-1 0 0 0,0 0 0 0 0,0 0 0 0 0,0 0 0 0 0,-1 1-1 0 0,1-1 1 0 0,0 0 0 0 0,0 0 0 0 0,0 1 0 0 0,-1-1-1 0 0,1 0 1 0 0,0 1 0 0 0,-1-1 0 0 0,1 0 0 0 0,-1 1 0 0 0,1-1-1 0 0,-1 0 1 0 0,1 1 0 0 0,-1-1 0 0 0,1 1 0 0 0,-1-1-1 0 0,1 1 1 0 0,-1-1 0 0 0,0 1 0 0 0,1 0 0 0 0,-1-1 0 0 0,0 1-1 0 0,1 0 1 0 0,-1-1 0 0 0,-1 1 0 0 0,-1 0 67 0 0,1 0 0 0 0,-1 0 1 0 0,1 1-1 0 0,-1-1 0 0 0,1 1 0 0 0,0 0 0 0 0,-1-1 1 0 0,1 1-1 0 0,0 0 0 0 0,0 0 0 0 0,-3 2 1 0 0,-6 4 38 0 0,1 0 0 0 0,0 0 0 0 0,-15 15 0 0 0,20-16-167 0 0,1-2-663 0 0,0 1 0 0 0,0-1-1 0 0,0 0 1 0 0,0-1 0 0 0,-11 7-1 0 0</inkml:trace>
</inkml:ink>
</file>

<file path=ppt/ink/ink1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35.463"/>
    </inkml:context>
    <inkml:brush xml:id="br0">
      <inkml:brushProperty name="width" value="0.05" units="cm"/>
      <inkml:brushProperty name="height" value="0.05" units="cm"/>
    </inkml:brush>
  </inkml:definitions>
  <inkml:trace contextRef="#ctx0" brushRef="#br0">0 4 664 0 0,'4'-4'9955'0'0,"-4"4"-9810"0"0,8 11 4140 0 0,13 28-3768 0 0,-12-22 885 0 0,42 91 1298 0 0,-51-108-2709 0 0,0 1-1 0 0,0-1 0 0 0,0 0 0 0 0,0 1 0 0 0,0-1 0 0 0,0 1 0 0 0,0-1 1 0 0,1 0-1 0 0,-1 1 0 0 0,0-1 0 0 0,0 0 0 0 0,0 1 0 0 0,0-1 0 0 0,1 1 1 0 0,-1-1-1 0 0,0 0 0 0 0,0 0 0 0 0,0 1 0 0 0,1-1 0 0 0,-1 0 0 0 0,0 1 1 0 0,1-1-1 0 0,-1 0 0 0 0,0 0 0 0 0,1 0 0 0 0,-1 1 0 0 0,0-1 0 0 0,1 0 1 0 0,-1 0-1 0 0,0 0 0 0 0,1 0 0 0 0,-1 0 0 0 0,1 0 0 0 0,-1 1 0 0 0,0-1 1 0 0,1 0-1 0 0,-1 0 0 0 0,1 0 0 0 0,-1 0 0 0 0,0-1 0 0 0,1 1 0 0 0,2-16-5008 0 0,-1 1-1847 0 0,2 7 1674 0 0</inkml:trace>
</inkml:ink>
</file>

<file path=ppt/ink/ink1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35.851"/>
    </inkml:context>
    <inkml:brush xml:id="br0">
      <inkml:brushProperty name="width" value="0.05" units="cm"/>
      <inkml:brushProperty name="height" value="0.05" units="cm"/>
    </inkml:brush>
  </inkml:definitions>
  <inkml:trace contextRef="#ctx0" brushRef="#br0">57 14 404 0 0,'2'-6'9961'0'0,"1"0"-5848"0"0,-3 4-3061 0 0,-4 12-948 0 0,-3 8 596 0 0,0 1-1 0 0,2 0 1 0 0,-6 33-1 0 0,-7 23 851 0 0,9-26-1096 0 0,9-49-523 0 0,0 1 0 0 0,0-1 0 0 0,0 0 1 0 0,0 0-1 0 0,-1 0 0 0 0,1 1 0 0 0,0-1 0 0 0,0 0 0 0 0,0 0 0 0 0,0 1 0 0 0,0-1 1 0 0,0 0-1 0 0,0 0 0 0 0,0 1 0 0 0,0-1 0 0 0,0 0 0 0 0,0 0 0 0 0,0 0 0 0 0,0 1 1 0 0,0-1-1 0 0,1 0 0 0 0,-1 0 0 0 0,0 1 0 0 0,0-1 0 0 0,0 0 0 0 0,0 0 0 0 0,0 0 1 0 0,0 1-1 0 0,0-1 0 0 0,1 0 0 0 0,-1 0 0 0 0,0 0 0 0 0,0 0 0 0 0,0 1 0 0 0,1-1 1 0 0,-1 0-1 0 0,0 0 0 0 0,0 0 0 0 0,0 0 0 0 0,1 0 0 0 0,-1 0 0 0 0,0 0 0 0 0,0 0 1 0 0,0 0-1 0 0,1 1 0 0 0,14-23-9770 0 0,-11 14 2926 0 0</inkml:trace>
</inkml:ink>
</file>

<file path=ppt/ink/ink1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36.439"/>
    </inkml:context>
    <inkml:brush xml:id="br0">
      <inkml:brushProperty name="width" value="0.05" units="cm"/>
      <inkml:brushProperty name="height" value="0.05" units="cm"/>
    </inkml:brush>
  </inkml:definitions>
  <inkml:trace contextRef="#ctx0" brushRef="#br0">28 16 484 0 0,'0'-1'222'0'0,"0"1"0"0"0,0-1-1 0 0,0 0 1 0 0,0 1 0 0 0,0-1 0 0 0,0 1 0 0 0,0-1 0 0 0,0 0-1 0 0,0 1 1 0 0,1-1 0 0 0,-1 1 0 0 0,0-1 0 0 0,0 1-1 0 0,1-1 1 0 0,-1 1 0 0 0,0-1 0 0 0,1 1 0 0 0,-1-1 0 0 0,0 1-1 0 0,1-1 1 0 0,-1 1 0 0 0,1-1 0 0 0,-1 1 0 0 0,1 0-1 0 0,-1-1 1 0 0,1 1 0 0 0,-1 0 0 0 0,1-1 0 0 0,-1 1 0 0 0,1 0-1 0 0,-1 0 1 0 0,1 0 0 0 0,0 0 0 0 0,-1-1 0 0 0,1 1-1 0 0,-1 0 1 0 0,1 0 0 0 0,0 0 0 0 0,-1 0 0 0 0,1 0 0 0 0,0 0-1 0 0,1 1-66 0 0,-1-1-1 0 0,1 0 1 0 0,-1 1 0 0 0,1-1-1 0 0,-1 1 1 0 0,1-1-1 0 0,-1 1 1 0 0,0 0-1 0 0,1 0 1 0 0,-1 0 0 0 0,0-1-1 0 0,0 1 1 0 0,1 0-1 0 0,-1 1 1 0 0,0-1-1 0 0,0 0 1 0 0,1 2-1 0 0,2 5 226 0 0,0 1-1 0 0,0-1 0 0 0,-1 1 0 0 0,-1 0 0 0 0,1 0 0 0 0,-2 0 0 0 0,1 0 1 0 0,-1 0-1 0 0,0 0 0 0 0,-1 1 0 0 0,-2 17 0 0 0,0 0 413 0 0,-2 0 1 0 0,-13 47-1 0 0,-28 45 431 0 0,35-103-2454 0 0,10-15 940 0 0,0-1 0 0 0,-1 0 0 0 0,1 0 0 0 0,-1 0 0 0 0,1 0 0 0 0,-1 0 0 0 0,1 0 0 0 0,-1 0 0 0 0,1 0 0 0 0,-1-1 0 0 0,1 1 0 0 0,-1 0 0 0 0,1 0 0 0 0,-1 0 0 0 0,1 0 0 0 0,-1-1 0 0 0,1 1 0 0 0,0 0 0 0 0,-1 0 0 0 0,1-1 0 0 0,-1 1 0 0 0,1 0 0 0 0,0-1 0 0 0,-1 1 0 0 0,1-1 0 0 0,0 1 0 0 0,-1 0 0 0 0,1-1 0 0 0,0 1 0 0 0,0-1 0 0 0,0 1 0 0 0,-1 0 0 0 0,1-1 0 0 0,0 1 0 0 0,0-1 0 0 0,0 1 0 0 0,0-2 0 0 0</inkml:trace>
</inkml:ink>
</file>

<file path=ppt/ink/ink1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37.740"/>
    </inkml:context>
    <inkml:brush xml:id="br0">
      <inkml:brushProperty name="width" value="0.05" units="cm"/>
      <inkml:brushProperty name="height" value="0.05" units="cm"/>
    </inkml:brush>
  </inkml:definitions>
  <inkml:trace contextRef="#ctx0" brushRef="#br0">152 29 2516 0 0,'-1'-12'7512'0'0,"-3"1"-3815"0"0,3 10-3658 0 0,1 0 1 0 0,-1 1-1 0 0,1-1 0 0 0,-1 1 0 0 0,0 0 0 0 0,0-1 0 0 0,1 1 0 0 0,-1 0 0 0 0,0-1 0 0 0,0 1 0 0 0,1 0 0 0 0,-1 0 0 0 0,0-1 0 0 0,0 1 0 0 0,0 0 0 0 0,1 0 1 0 0,-1 0-1 0 0,0 0 0 0 0,0 0 0 0 0,0 0 0 0 0,1 0 0 0 0,-1 1 0 0 0,0-1 0 0 0,0 0 0 0 0,0 0 0 0 0,1 1 0 0 0,-1-1 0 0 0,0 0 0 0 0,0 1 0 0 0,1-1 0 0 0,-1 0 1 0 0,0 1-1 0 0,1-1 0 0 0,-2 2 0 0 0,-19 9 425 0 0,8-5-1 0 0,0 1-1 0 0,0 1 1 0 0,-20 15 0 0 0,31-22-419 0 0,0 1 0 0 0,0 0 1 0 0,0 0-1 0 0,0-1 1 0 0,1 1-1 0 0,-1 1 1 0 0,0-1-1 0 0,1 0 1 0 0,-1 0-1 0 0,1 1 0 0 0,0-1 1 0 0,0 0-1 0 0,0 1 1 0 0,0-1-1 0 0,0 1 1 0 0,0 0-1 0 0,1-1 1 0 0,-1 1-1 0 0,1 0 1 0 0,0-1-1 0 0,0 1 0 0 0,0 0 1 0 0,0-1-1 0 0,0 1 1 0 0,1 0-1 0 0,0 3 1 0 0,0-3-40 0 0,0-1-1 0 0,0 0 1 0 0,1 0 0 0 0,-1 0 0 0 0,1-1 0 0 0,-1 1 0 0 0,1 0 0 0 0,-1 0 0 0 0,1-1 0 0 0,0 1-1 0 0,0-1 1 0 0,0 0 0 0 0,0 1 0 0 0,0-1 0 0 0,0 0 0 0 0,0 0 0 0 0,0 0 0 0 0,0 0 0 0 0,1-1-1 0 0,-1 1 1 0 0,0-1 0 0 0,0 1 0 0 0,1-1 0 0 0,-1 0 0 0 0,1 0 0 0 0,-1 0 0 0 0,0 0-1 0 0,1 0 1 0 0,-1 0 0 0 0,0-1 0 0 0,0 1 0 0 0,1-1 0 0 0,2-1 0 0 0,1 1-35 0 0,1-1 1 0 0,-1 0 0 0 0,0 0-1 0 0,0 0 1 0 0,0-1-1 0 0,0 0 1 0 0,0 0 0 0 0,-1-1-1 0 0,1 0 1 0 0,8-7-1 0 0,-8 4 7 0 0,-4 5-3 0 0,0 1 1 0 0,0-1 0 0 0,0 0 0 0 0,0 0 0 0 0,0 0-1 0 0,0 0 1 0 0,-1 0 0 0 0,1 0 0 0 0,-1-1 0 0 0,0 1 0 0 0,1 0-1 0 0,-1-1 1 0 0,0 1 0 0 0,0-1 0 0 0,-1 1 0 0 0,1-1 0 0 0,0 0-1 0 0,-1 1 1 0 0,0-1 0 0 0,1 0 0 0 0,-1 1 0 0 0,0-1 0 0 0,-1 0-1 0 0,1 1 1 0 0,0-1 0 0 0,-1 0 0 0 0,-1-4 0 0 0,2 20 92 0 0,0-1-1 0 0,0 0 1 0 0,1 0 0 0 0,0 0 0 0 0,5 16 0 0 0,0-10 91 0 0</inkml:trace>
</inkml:ink>
</file>

<file path=ppt/ink/ink1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38.390"/>
    </inkml:context>
    <inkml:brush xml:id="br0">
      <inkml:brushProperty name="width" value="0.05" units="cm"/>
      <inkml:brushProperty name="height" value="0.05" units="cm"/>
    </inkml:brush>
  </inkml:definitions>
  <inkml:trace contextRef="#ctx0" brushRef="#br0">6 74 928 0 0,'0'0'6670'0'0,"0"15"-1529"0"0,0 16-2685 0 0,-2-7-995 0 0,-1-40-361 0 0,3 6-1172 0 0,0 1 0 0 0,0 0 0 0 0,0-1 0 0 0,2 1 0 0 0,-1-1 0 0 0,1 1 0 0 0,0 0 0 0 0,1 0 0 0 0,0 0 0 0 0,7-13 0 0 0,-9 20 73 0 0,0 1 0 0 0,1 0 0 0 0,-1 0 0 0 0,0 0 0 0 0,1 0 0 0 0,-1 0 0 0 0,1 1 0 0 0,-1-1 0 0 0,1 0 0 0 0,-1 1 0 0 0,1-1-1 0 0,0 1 1 0 0,-1-1 0 0 0,1 1 0 0 0,0 0 0 0 0,-1 0 0 0 0,1-1 0 0 0,0 1 0 0 0,0 1 0 0 0,-1-1 0 0 0,1 0 0 0 0,0 0 0 0 0,-1 1 0 0 0,1-1 0 0 0,-1 1 0 0 0,1-1 0 0 0,0 1 0 0 0,-1-1-1 0 0,1 1 1 0 0,-1 0 0 0 0,3 2 0 0 0,0-1 82 0 0,1 1 0 0 0,-1-1-1 0 0,0 1 1 0 0,0 1 0 0 0,0-1-1 0 0,0 1 1 0 0,-1-1 0 0 0,0 1-1 0 0,4 5 1 0 0,-1-1 53 0 0,0 0 0 0 0,1-1 1 0 0,-1 1-1 0 0,1-2 0 0 0,1 1 1 0 0,-1-1-1 0 0,16 10 0 0 0,-22-16-582 0 0,-1 3-2265 0 0</inkml:trace>
</inkml:ink>
</file>

<file path=ppt/ink/ink1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39.105"/>
    </inkml:context>
    <inkml:brush xml:id="br0">
      <inkml:brushProperty name="width" value="0.05" units="cm"/>
      <inkml:brushProperty name="height" value="0.05" units="cm"/>
    </inkml:brush>
  </inkml:definitions>
  <inkml:trace contextRef="#ctx0" brushRef="#br0">167 343 6401 0 0,'-2'-1'545'0'0,"0"-1"0"0"0,0 1 0 0 0,0-1 0 0 0,-1 1 0 0 0,1 0 1 0 0,0 0-1 0 0,-1 0 0 0 0,1 0 0 0 0,-1 1 0 0 0,0-1 0 0 0,1 1 1 0 0,-1-1-1 0 0,-4 1 0 0 0,2 0-215 0 0,0 0 1 0 0,-1 1-1 0 0,1-1 0 0 0,0 1 1 0 0,0 1-1 0 0,-9 2 1 0 0,8-2-179 0 0,0 1 1 0 0,0 0 0 0 0,0 0 0 0 0,0 1 0 0 0,0-1 0 0 0,1 1 0 0 0,-1 0 0 0 0,1 1 0 0 0,0-1 0 0 0,0 1-1 0 0,-4 6 1 0 0,7-9-128 0 0,1 0 0 0 0,0 0-1 0 0,0 0 1 0 0,-1 0-1 0 0,1 0 1 0 0,1 0 0 0 0,-1 0-1 0 0,0 0 1 0 0,0 1-1 0 0,1-1 1 0 0,-1 0 0 0 0,1 0-1 0 0,0 1 1 0 0,-1-1-1 0 0,1 0 1 0 0,0 1 0 0 0,1-1-1 0 0,-1 0 1 0 0,0 0-1 0 0,1 1 1 0 0,-1-1 0 0 0,1 0-1 0 0,-1 0 1 0 0,1 0-1 0 0,0 1 1 0 0,0-1 0 0 0,0 0-1 0 0,2 2 1 0 0,-2-3-42 0 0,1 0 0 0 0,-1 0 0 0 0,1 0 0 0 0,-1-1 0 0 0,1 1 0 0 0,-1 0 0 0 0,1 0 0 0 0,0-1 1 0 0,-1 1-1 0 0,1-1 0 0 0,0 0 0 0 0,-1 1 0 0 0,1-1 0 0 0,0 0 0 0 0,0 0 0 0 0,-1 0 0 0 0,1 0 0 0 0,0 0 0 0 0,-1-1 0 0 0,1 1 0 0 0,0 0 1 0 0,0-1-1 0 0,-1 1 0 0 0,1-1 0 0 0,-1 0 0 0 0,1 0 0 0 0,0 1 0 0 0,-1-1 0 0 0,0 0 0 0 0,1 0 0 0 0,-1 0 0 0 0,1-1 0 0 0,-1 1 0 0 0,0 0 0 0 0,0 0 1 0 0,2-3-1 0 0,14-11-274 0 0,-1 0 1 0 0,-1-1-1 0 0,0-1 1 0 0,-1 0 0 0 0,-1-1-1 0 0,-1 0 1 0 0,0-1-1 0 0,11-25 1 0 0,-2-9-281 0 0,-12 34 540 0 0,-1 0 0 0 0,-1-1-1 0 0,-1 0 1 0 0,0 0 0 0 0,-2-1-1 0 0,4-38 1 0 0,-3 27 1327 0 0,-5 30-795 0 0,-2 8-222 0 0,-1 4-292 0 0,-8 36 936 0 0,2 0 0 0 0,-6 90 0 0 0,13-115-816 0 0,-8 118-872 0 0,10-138 654 0 0,0 0 1 0 0,0 0 0 0 0,-1 0-1 0 0,1-1 1 0 0,0 1 0 0 0,-1 0-1 0 0,1 0 1 0 0,-1 0 0 0 0,1 0-1 0 0,-1 0 1 0 0,0-1 0 0 0,1 1 0 0 0,-1 0-1 0 0,0 0 1 0 0,1-1 0 0 0,-1 1-1 0 0,0-1 1 0 0,0 1 0 0 0,0-1-1 0 0,1 1 1 0 0,-1-1 0 0 0,0 1-1 0 0,0-1 1 0 0,0 0 0 0 0,0 1-1 0 0,0-1 1 0 0,0 0 0 0 0,0 0-1 0 0,0 0 1 0 0,0 1 0 0 0,0-1-1 0 0,0 0 1 0 0,0 0 0 0 0,0-1-1 0 0,-1 1 1 0 0</inkml:trace>
</inkml:ink>
</file>

<file path=ppt/ink/ink1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40.411"/>
    </inkml:context>
    <inkml:brush xml:id="br0">
      <inkml:brushProperty name="width" value="0.05" units="cm"/>
      <inkml:brushProperty name="height" value="0.05" units="cm"/>
    </inkml:brush>
  </inkml:definitions>
  <inkml:trace contextRef="#ctx0" brushRef="#br0">0 502 940 0 0,'1'3'8278'0'0,"1"6"-4143"0"0,13 63-1419 0 0,-10 91 825 0 0,-5-143-3002 0 0,1-15 249 0 0,1-8-311 0 0,2-18-173 0 0,4-34-341 0 0,-11-7-273 0 0,-12-68 0 0 0,-2-38-230 0 0,17 145 370 0 0,0 0-1 0 0,2-1 0 0 0,0 1 1 0 0,2 0-1 0 0,8-29 0 0 0,-7 37 49 0 0,0 0 0 0 0,2 0-1 0 0,-1 0 1 0 0,2 1 0 0 0,0 0 0 0 0,12-14 0 0 0,-18 24 69 0 0,0 0 1 0 0,1 1-1 0 0,0-1 1 0 0,0 1-1 0 0,0 0 1 0 0,0 0-1 0 0,1 0 1 0 0,-1 0-1 0 0,1 0 1 0 0,0 1-1 0 0,-1 0 1 0 0,1 0-1 0 0,0 0 1 0 0,0 0 0 0 0,1 0-1 0 0,-1 1 1 0 0,0 0-1 0 0,0 0 1 0 0,1 0-1 0 0,-1 0 1 0 0,1 1-1 0 0,-1-1 1 0 0,1 1-1 0 0,-1 0 1 0 0,1 1-1 0 0,7 1 1 0 0,-7 0 3 0 0,0 1 1 0 0,-1-1-1 0 0,1 1 1 0 0,-1 1-1 0 0,1-1 1 0 0,-1 1-1 0 0,0-1 1 0 0,-1 1-1 0 0,1 0 1 0 0,0 0-1 0 0,-1 1 0 0 0,0-1 1 0 0,0 1-1 0 0,4 9 1 0 0,-1-1 57 0 0,0 1 0 0 0,-1-1 0 0 0,0 1 1 0 0,4 20-1 0 0,9 94 330 0 0,-18-117-304 0 0,1 0 0 0 0,-1 0 0 0 0,-1 0 0 0 0,0 0 0 0 0,0 0 0 0 0,-1 0 1 0 0,-1-1-1 0 0,0 1 0 0 0,-6 16 0 0 0,6-22 24 0 0,-1 1 0 0 0,1-1 1 0 0,-1 0-1 0 0,0 0 0 0 0,0 0 0 0 0,0-1 0 0 0,-1 1 1 0 0,0-1-1 0 0,0 0 0 0 0,0 0 0 0 0,0-1 0 0 0,-1 0 0 0 0,1 1 1 0 0,-1-2-1 0 0,0 1 0 0 0,0-1 0 0 0,0 0 0 0 0,-9 2 1 0 0,-2 0-543 0 0,1-2 0 0 0,-31 2 1 0 0,-7-3-5275 0 0,46-1 4326 0 0</inkml:trace>
</inkml:ink>
</file>

<file path=ppt/ink/ink1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41.080"/>
    </inkml:context>
    <inkml:brush xml:id="br0">
      <inkml:brushProperty name="width" value="0.05" units="cm"/>
      <inkml:brushProperty name="height" value="0.05" units="cm"/>
    </inkml:brush>
  </inkml:definitions>
  <inkml:trace contextRef="#ctx0" brushRef="#br0">1 5 628 0 0,'35'-2'9970'0'0,"3"0"-6437"0"0,-33 2-3454 0 0,0 0 0 0 0,0 0 0 0 0,0 0 0 0 0,1 1 1 0 0,-1 0-1 0 0,0 0 0 0 0,0 0 0 0 0,0 1 0 0 0,0-1 0 0 0,-1 1 0 0 0,1 0 0 0 0,0 1 0 0 0,-1-1 0 0 0,8 6 0 0 0,-11-7-70 0 0,-1 0 0 0 0,1-1 0 0 0,-1 1 0 0 0,1 0 0 0 0,-1 0 0 0 0,1 0 0 0 0,-1 0 0 0 0,1 0 0 0 0,-1 0 0 0 0,0 0 0 0 0,0-1-1 0 0,0 1 1 0 0,1 0 0 0 0,-1 0 0 0 0,0 0 0 0 0,0 0 0 0 0,0 0 0 0 0,0 0 0 0 0,-1 0 0 0 0,1 0 0 0 0,0 0 0 0 0,0 0 0 0 0,-1 0-1 0 0,1 0 1 0 0,0 0 0 0 0,-1 0 0 0 0,1 0 0 0 0,-1 0 0 0 0,0 1 0 0 0,-22 31 314 0 0,12-17-45 0 0,-7 8 338 0 0,-8 11 479 0 0,25-33-1034 0 0,1-1 0 0 0,-1 1 0 0 0,0 0 0 0 0,1-1 0 0 0,-1 1 0 0 0,0-1 0 0 0,1 1 0 0 0,0 0 0 0 0,-1-1 0 0 0,1 1 0 0 0,0 0 0 0 0,0 0 0 0 0,0-1 1 0 0,0 1-1 0 0,0 0 0 0 0,1 0 0 0 0,-1-1 0 0 0,0 1 0 0 0,2 2 0 0 0,-1-2-27 0 0,1-1 0 0 0,-1 1 1 0 0,1-1-1 0 0,0 0 0 0 0,0 1 0 0 0,-1-1 1 0 0,1 0-1 0 0,0 0 0 0 0,0 0 1 0 0,0 0-1 0 0,0-1 0 0 0,0 1 0 0 0,1-1 1 0 0,-1 1-1 0 0,0-1 0 0 0,0 0 1 0 0,0 1-1 0 0,0-1 0 0 0,1 0 0 0 0,-1 0 1 0 0,0-1-1 0 0,3 0 0 0 0,3 1-106 0 0,0-1-1 0 0,0 0 0 0 0,0-1 1 0 0,16-5-1 0 0,13-11-1301 0 0,-21 4-1115 0 0,-9-1-4690 0 0</inkml:trace>
</inkml:ink>
</file>

<file path=ppt/ink/ink1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45.232"/>
    </inkml:context>
    <inkml:brush xml:id="br0">
      <inkml:brushProperty name="width" value="0.05" units="cm"/>
      <inkml:brushProperty name="height" value="0.05" units="cm"/>
    </inkml:brush>
  </inkml:definitions>
  <inkml:trace contextRef="#ctx0" brushRef="#br0">126 5 104 0 0,'-4'-2'10016'0'0,"-6"0"-8826"0"0,7 5-923 0 0,-1 0-1 0 0,1 1 0 0 0,0 0 1 0 0,1-1-1 0 0,-1 1 0 0 0,1 0 1 0 0,-1 0-1 0 0,1 0 0 0 0,0 1 1 0 0,-2 7-1 0 0,-15 50 1453 0 0,18-59-1640 0 0,-22 73 1306 0 0,15-54-1047 0 0,1-1-1 0 0,1 1 1 0 0,1 1-1 0 0,0-1 1 0 0,2 1-1 0 0,1-1 1 0 0,0 39-1 0 0,3-56-360 0 0,1 0 0 0 0,-1 0 0 0 0,0 0 0 0 0,1 0 0 0 0,0 0 0 0 0,0-1 0 0 0,1 1 0 0 0,0-1-1 0 0,-1 1 1 0 0,1-1 0 0 0,0 0 0 0 0,1 0 0 0 0,-1 0 0 0 0,1-1 0 0 0,0 1 0 0 0,0-1 0 0 0,0 0 0 0 0,0 0 0 0 0,0 0 0 0 0,1-1-1 0 0,-1 1 1 0 0,1-1 0 0 0,0 0 0 0 0,7 1 0 0 0,-7-1-942 0 0,1-1 0 0 0,0 1 0 0 0,-1-2 0 0 0,1 1 0 0 0,0-1 0 0 0,0 1 0 0 0,11-3 0 0 0</inkml:trace>
</inkml:ink>
</file>

<file path=ppt/ink/ink1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46.260"/>
    </inkml:context>
    <inkml:brush xml:id="br0">
      <inkml:brushProperty name="width" value="0.05" units="cm"/>
      <inkml:brushProperty name="height" value="0.05" units="cm"/>
    </inkml:brush>
  </inkml:definitions>
  <inkml:trace contextRef="#ctx0" brushRef="#br0">158 24 1788 0 0,'5'-2'7270'0'0,"-2"-4"-3463"0"0,-3 5-3760 0 0,0 1-1 0 0,0-1 0 0 0,0 0 0 0 0,0 1 0 0 0,0-1 1 0 0,0 1-1 0 0,0-1 0 0 0,0 1 0 0 0,0-1 0 0 0,0 1 0 0 0,0-1 1 0 0,0 1-1 0 0,-1-1 0 0 0,1 1 0 0 0,0 0 0 0 0,0-1 0 0 0,0 1 1 0 0,-1-1-1 0 0,1 1 0 0 0,0-1 0 0 0,-1 1 0 0 0,1 0 0 0 0,0-1 1 0 0,-1 1-1 0 0,1 0 0 0 0,0-1 0 0 0,-1 1 0 0 0,1 0 1 0 0,-1-1-1 0 0,1 1 0 0 0,-1 0 0 0 0,1 0 0 0 0,-1 0 0 0 0,1-1 1 0 0,-1 1-1 0 0,1 0 0 0 0,-1 0 0 0 0,1 0 0 0 0,-1 0 0 0 0,1 0 1 0 0,-1 0-1 0 0,1 0 0 0 0,-1 0 0 0 0,1 0 0 0 0,-1 0 1 0 0,1 0-1 0 0,-1 0 0 0 0,1 0 0 0 0,-1 1 0 0 0,1-1 0 0 0,-1 0 1 0 0,0 1-1 0 0,-8 3-25 0 0,0 0 0 0 0,0 0 0 0 0,1 1 1 0 0,0 1-1 0 0,-1 0 0 0 0,2 0 0 0 0,-1 0 1 0 0,1 1-1 0 0,-10 11 0 0 0,2-3 63 0 0,10-11-40 0 0,1 1 0 0 0,0 0 0 0 0,0 0 1 0 0,0 0-1 0 0,1 0 0 0 0,-1 1 0 0 0,1-1 1 0 0,0 1-1 0 0,-2 8 0 0 0,5-13-17 0 0,-1 0 0 0 0,1 1-1 0 0,-1-1 1 0 0,1 0 0 0 0,0 1 0 0 0,0-1-1 0 0,0 1 1 0 0,0-1 0 0 0,0 0 0 0 0,0 1-1 0 0,0-1 1 0 0,0 1 0 0 0,0-1 0 0 0,1 0-1 0 0,-1 1 1 0 0,0-1 0 0 0,1 0 0 0 0,0 1 0 0 0,-1-1-1 0 0,1 0 1 0 0,0 0 0 0 0,-1 0 0 0 0,1 1-1 0 0,0-1 1 0 0,0 0 0 0 0,0 0 0 0 0,0 0-1 0 0,0 0 1 0 0,0-1 0 0 0,0 1 0 0 0,0 0 0 0 0,1 0-1 0 0,-1 0 1 0 0,0-1 0 0 0,0 1 0 0 0,1-1-1 0 0,-1 1 1 0 0,0-1 0 0 0,1 0 0 0 0,-1 1-1 0 0,0-1 1 0 0,1 0 0 0 0,-1 0 0 0 0,1 0-1 0 0,2 0 1 0 0,44 0 171 0 0,-36-1-202 0 0,0 1-1 0 0,1 0 1 0 0,18 3-1 0 0,-28-2-3 0 0,0 0-1 0 0,0-1 1 0 0,0 1-1 0 0,1 0 1 0 0,-1 1 0 0 0,-1-1-1 0 0,1 1 1 0 0,0-1-1 0 0,0 1 1 0 0,-1 0 0 0 0,1 0-1 0 0,0 0 1 0 0,-1 0-1 0 0,0 0 1 0 0,0 1-1 0 0,0-1 1 0 0,0 1 0 0 0,2 3-1 0 0,-1-2 24 0 0,0 1 0 0 0,-1 0 0 0 0,1 0 0 0 0,-1 0 0 0 0,0 0 0 0 0,-1 0 0 0 0,2 7 0 0 0,-3-10 24 0 0,0 0 0 0 0,0 0 0 0 0,0 0 1 0 0,0 0-1 0 0,0 0 0 0 0,0 0 0 0 0,-1 1 0 0 0,1-1 0 0 0,-1 0 0 0 0,0 0 1 0 0,1 0-1 0 0,-1 0 0 0 0,0 0 0 0 0,0-1 0 0 0,0 1 0 0 0,-1 0 0 0 0,1 0 1 0 0,0-1-1 0 0,-1 1 0 0 0,1 0 0 0 0,-1-1 0 0 0,-2 2 0 0 0,-41 24 991 0 0,17-22-1847 0 0,27-5 634 0 0,0 0-1 0 0,0 0 1 0 0,1 0-1 0 0,-1 0 1 0 0,0-1-1 0 0,0 1 0 0 0,0 0 1 0 0,0-1-1 0 0,0 1 1 0 0,0 0-1 0 0,1-1 1 0 0,-1 1-1 0 0,0-1 1 0 0,0 1-1 0 0,1-1 1 0 0,-1 0-1 0 0,0 1 1 0 0,1-1-1 0 0,-1 0 1 0 0,1 1-1 0 0,-1-1 1 0 0,1 0-1 0 0,-2-1 1 0 0,-3-13-7922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21.385"/>
    </inkml:context>
    <inkml:brush xml:id="br0">
      <inkml:brushProperty name="width" value="0.05" units="cm"/>
      <inkml:brushProperty name="height" value="0.05" units="cm"/>
      <inkml:brushProperty name="color" value="#F6630D"/>
    </inkml:brush>
  </inkml:definitions>
  <inkml:trace contextRef="#ctx0" brushRef="#br0">27 104 1016 0 0,'-3'22'5077'0'0,"-8"10"-1722"0"0,9-27-2645 0 0,-1 0 0 0 0,1 1 0 0 0,1-1 0 0 0,-1 1 0 0 0,1 0 1 0 0,-1 7-1 0 0,2-12-640 0 0,5-5-49 0 0,0-1 1 0 0,-1 1 0 0 0,1-1 0 0 0,-1 0 0 0 0,0 0 0 0 0,0 0-1 0 0,-1 0 1 0 0,1-1 0 0 0,2-6 0 0 0,-2 5 31 0 0,15-32 342 0 0,-14 27 346 0 0,0 0 1 0 0,1 1-1 0 0,0 0 0 0 0,1 0 0 0 0,13-16 0 0 0,-18 25-690 0 0,-1 0 1 0 0,1 1-1 0 0,0-1 0 0 0,0 1 1 0 0,-1 0-1 0 0,1-1 0 0 0,0 1 1 0 0,0 0-1 0 0,0 0 0 0 0,0 0 1 0 0,0 1-1 0 0,1-1 0 0 0,-1 0 0 0 0,0 1 1 0 0,0-1-1 0 0,0 1 0 0 0,1 0 1 0 0,-1 0-1 0 0,0 0 0 0 0,0 0 1 0 0,1 0-1 0 0,-1 0 0 0 0,0 1 1 0 0,0-1-1 0 0,0 1 0 0 0,1 0 1 0 0,-1-1-1 0 0,0 1 0 0 0,0 0 0 0 0,0 0 1 0 0,0 0-1 0 0,0 0 0 0 0,0 1 1 0 0,-1-1-1 0 0,1 1 0 0 0,0-1 1 0 0,2 4-1 0 0,47 51 449 0 0,-41-44-584 0 0,0 0-1 0 0,0 0 0 0 0,23 17 0 0 0,-31-27 21 0 0,0-1 0 0 0,0 0 0 0 0,0 0 0 0 0,1 0-1 0 0,-1 0 1 0 0,0 0 0 0 0,1-1 0 0 0,-1 1 0 0 0,1-1 0 0 0,-1 1-1 0 0,0-1 1 0 0,1 0 0 0 0,-1 0 0 0 0,1 0 0 0 0,-1 0 0 0 0,1 0-1 0 0,-1-1 1 0 0,1 1 0 0 0,3-2 0 0 0,-6 2-87 0 0,1-1 1 0 0,0 1-1 0 0,0-1 0 0 0,0 1 1 0 0,-1 0-1 0 0,1-1 1 0 0,0 1-1 0 0,0-1 1 0 0,-1 0-1 0 0,1 1 0 0 0,0-1 1 0 0,-1 1-1 0 0,1-1 1 0 0,-1 0-1 0 0,1 0 0 0 0,-1 1 1 0 0,1-1-1 0 0,-1 0 1 0 0,0 0-1 0 0,1 0 1 0 0,-1-1-1 0 0,0 1-279 0 0,0-1 0 0 0,0 1 0 0 0,0 0 0 0 0,0-1 0 0 0,0 1 0 0 0,-1 0 0 0 0,1-1 0 0 0,0 1 1 0 0,-1-1-1 0 0,1 1 0 0 0,-1 0 0 0 0,0 0 0 0 0,1-1 0 0 0,-1 1 0 0 0,0 0 0 0 0,0 0 0 0 0,0 0 0 0 0,-1-1 0 0 0,-7-9-4906 0 0,0 1 2224 0 0</inkml:trace>
</inkml:ink>
</file>

<file path=ppt/ink/ink1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46.739"/>
    </inkml:context>
    <inkml:brush xml:id="br0">
      <inkml:brushProperty name="width" value="0.05" units="cm"/>
      <inkml:brushProperty name="height" value="0.05" units="cm"/>
    </inkml:brush>
  </inkml:definitions>
  <inkml:trace contextRef="#ctx0" brushRef="#br0">3 19 3768 0 0,'-3'3'12443'0'0,"24"3"-9714"0"0,37 3-2619 0 0,-47-9-98 0 0,0 0 0 0 0,0-2 0 0 0,1 1 0 0 0,-1-1 0 0 0,0-1 1 0 0,0 0-1 0 0,-1 0 0 0 0,21-10 0 0 0,-29 11 85 0 0,9-5-3370 0 0</inkml:trace>
</inkml:ink>
</file>

<file path=ppt/ink/ink1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47.375"/>
    </inkml:context>
    <inkml:brush xml:id="br0">
      <inkml:brushProperty name="width" value="0.05" units="cm"/>
      <inkml:brushProperty name="height" value="0.05" units="cm"/>
    </inkml:brush>
  </inkml:definitions>
  <inkml:trace contextRef="#ctx0" brushRef="#br0">75 22 732 0 0,'-2'0'684'0'0,"0"0"0"0"0,0 1 0 0 0,0-1 0 0 0,0 1 0 0 0,1-1 0 0 0,-1 1 0 0 0,0-1 0 0 0,0 1 0 0 0,0 0 0 0 0,1 0 0 0 0,-1 0 0 0 0,0 0 0 0 0,1 0 0 0 0,-1 1 0 0 0,1-1 0 0 0,-1 0 0 0 0,1 1 0 0 0,-2 1 0 0 0,0 1-177 0 0,-1 1-1 0 0,1 0 0 0 0,0 0 1 0 0,0 1-1 0 0,1-1 0 0 0,-3 7 0 0 0,1 0-177 0 0,0 1-1 0 0,1 0 1 0 0,1 0-1 0 0,0 0 1 0 0,-1 18-1 0 0,3-26-253 0 0,0 1-1 0 0,0-1 1 0 0,1 0-1 0 0,0 1 1 0 0,0-1-1 0 0,0 0 1 0 0,0 0-1 0 0,1 0 1 0 0,0 0-1 0 0,0 0 1 0 0,0-1-1 0 0,0 1 1 0 0,1 0-1 0 0,0-1 1 0 0,5 6-1 0 0,-6-8-66 0 0,0 0-1 0 0,0 0 0 0 0,1-1 0 0 0,-1 1 0 0 0,1-1 0 0 0,-1 0 1 0 0,1 0-1 0 0,0 0 0 0 0,-1 0 0 0 0,1 0 0 0 0,0-1 1 0 0,0 1-1 0 0,0-1 0 0 0,-1 1 0 0 0,1-1 0 0 0,0 0 0 0 0,0 0 1 0 0,0-1-1 0 0,0 1 0 0 0,-1 0 0 0 0,1-1 0 0 0,0 0 0 0 0,0 0 1 0 0,-1 0-1 0 0,1 0 0 0 0,0 0 0 0 0,-1 0 0 0 0,1-1 1 0 0,-1 1-1 0 0,3-2 0 0 0,0 0-101 0 0,0 0 0 0 0,0 0 0 0 0,0-1 0 0 0,0 0 0 0 0,0 0 1 0 0,-1 0-1 0 0,1 0 0 0 0,-1 0 0 0 0,0-1 0 0 0,0 0 0 0 0,-1 0 0 0 0,0 0 0 0 0,0 0 1 0 0,0-1-1 0 0,0 1 0 0 0,-1-1 0 0 0,0 1 0 0 0,0-1 0 0 0,0 0 0 0 0,-1 0 0 0 0,0 0 0 0 0,0 0 1 0 0,-1 0-1 0 0,1 0 0 0 0,-1 0 0 0 0,-1 0 0 0 0,1 0 0 0 0,-1 0 0 0 0,0 0 0 0 0,0 0 1 0 0,-1 0-1 0 0,1 0 0 0 0,-2 0 0 0 0,1 1 0 0 0,0-1 0 0 0,-1 1 0 0 0,0-1 0 0 0,0 1 0 0 0,-1 0 1 0 0,0 0-1 0 0,-5-5 0 0 0,9 10 84 0 0,-37-32-664 0 0,35 31 320 0 0,0 0 1 0 0,0-1 0 0 0,0 1-1 0 0,-1 0 1 0 0,1 1-1 0 0,0-1 1 0 0,-1 0-1 0 0,1 0 1 0 0,0 1 0 0 0,-5-1-1 0 0</inkml:trace>
</inkml:ink>
</file>

<file path=ppt/ink/ink1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48.030"/>
    </inkml:context>
    <inkml:brush xml:id="br0">
      <inkml:brushProperty name="width" value="0.05" units="cm"/>
      <inkml:brushProperty name="height" value="0.05" units="cm"/>
    </inkml:brush>
  </inkml:definitions>
  <inkml:trace contextRef="#ctx0" brushRef="#br0">87 8 364 0 0,'0'-7'12186'0'0,"-7"63"-7629"0"0,-19 26-1859 0 0,3-12-1440 0 0,19-54-1192 0 0,-1 0 1 0 0,0-1-1 0 0,-8 18 1 0 0,10-30-2999 0 0,6-9-546 0 0,5-12-4787 0 0,-3 9 2703 0 0</inkml:trace>
</inkml:ink>
</file>

<file path=ppt/ink/ink1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48.417"/>
    </inkml:context>
    <inkml:brush xml:id="br0">
      <inkml:brushProperty name="width" value="0.05" units="cm"/>
      <inkml:brushProperty name="height" value="0.05" units="cm"/>
    </inkml:brush>
  </inkml:definitions>
  <inkml:trace contextRef="#ctx0" brushRef="#br0">1 0 1800 0 0,'3'1'9778'0'0,"4"2"-7048"0"0,48 101 2891 0 0,-51-97-5404 0 0,1 1 0 0 0,1-1 0 0 0,0 0-1 0 0,0 0 1 0 0,11 10 0 0 0,-14-14-244 0 0,1 0-1 0 0,-1 0 1 0 0,1-1 0 0 0,-1 1-1 0 0,1-1 1 0 0,0 0 0 0 0,0 0-1 0 0,0 0 1 0 0,0-1 0 0 0,0 1-1 0 0,0-1 1 0 0,0 0 0 0 0,6 1-1 0 0,-10-40-12704 0 0</inkml:trace>
</inkml:ink>
</file>

<file path=ppt/ink/ink1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48.744"/>
    </inkml:context>
    <inkml:brush xml:id="br0">
      <inkml:brushProperty name="width" value="0.05" units="cm"/>
      <inkml:brushProperty name="height" value="0.05" units="cm"/>
    </inkml:brush>
  </inkml:definitions>
  <inkml:trace contextRef="#ctx0" brushRef="#br0">28 0 2520 0 0,'0'3'8208'0'0,"-2"4"-4420"0"0,-9 37-1967 0 0,-2 113 3121 0 0,12-134-9497 0 0,0-11-5631 0 0</inkml:trace>
</inkml:ink>
</file>

<file path=ppt/ink/ink1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49.363"/>
    </inkml:context>
    <inkml:brush xml:id="br0">
      <inkml:brushProperty name="width" value="0.05" units="cm"/>
      <inkml:brushProperty name="height" value="0.05" units="cm"/>
    </inkml:brush>
  </inkml:definitions>
  <inkml:trace contextRef="#ctx0" brushRef="#br0">113 10 3068 0 0,'4'-10'9351'0'0,"5"18"-6958"0"0,8 19-3399 0 0,-16-25 2029 0 0,5 10-588 0 0,-1 1 1 0 0,-1 0-1 0 0,0 0 0 0 0,-1 1 1 0 0,0-1-1 0 0,-1 1 1 0 0,-1-1-1 0 0,1 19 1 0 0,-1-17-74 0 0,0 27 117 0 0,-2-1 1 0 0,-1 0-1 0 0,-3 0 1 0 0,-1 0-1 0 0,-2-1 1 0 0,-1 1 0 0 0,-28 69-1 0 0,34-102-789 0 0,-1 0 0 0 0,0 0 0 0 0,0 0 0 0 0,-1-1 0 0 0,0 0 0 0 0,-1 0 0 0 0,1 0-1 0 0,-1-1 1 0 0,0 0 0 0 0,-1 0 0 0 0,-7 6 0 0 0,7-6-784 0 0,-15 10-7057 0 0,13-11 2271 0 0</inkml:trace>
</inkml:ink>
</file>

<file path=ppt/ink/ink1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7:50.544"/>
    </inkml:context>
    <inkml:brush xml:id="br0">
      <inkml:brushProperty name="width" value="0.05" units="cm"/>
      <inkml:brushProperty name="height" value="0.05" units="cm"/>
    </inkml:brush>
  </inkml:definitions>
  <inkml:trace contextRef="#ctx0" brushRef="#br0">24 1 6553 0 0,'0'10'6940'0'0,"0"-4"-4800"0"0,0-2-1035 0 0,0 6-269 0 0,-4-2 240 0 0,4 2-244 0 0,0-2-292 0 0,0-2-184 0 0,-5-2-176 0 0,0 0-92 0 0,5 0-88 0 0,-4-4-112 0 0,-1 0-1908 0 0</inkml:trace>
</inkml:ink>
</file>

<file path=ppt/ink/ink1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03.927"/>
    </inkml:context>
    <inkml:brush xml:id="br0">
      <inkml:brushProperty name="width" value="0.05" units="cm"/>
      <inkml:brushProperty name="height" value="0.05" units="cm"/>
    </inkml:brush>
  </inkml:definitions>
  <inkml:trace contextRef="#ctx0" brushRef="#br0">22 2 3116 0 0,'0'-1'177'0'0,"0"1"0"0"0,1 0 1 0 0,-1 0-1 0 0,0 0 0 0 0,1 0 0 0 0,-1-1 0 0 0,0 1 0 0 0,1 0 0 0 0,-1 0 0 0 0,1 0 0 0 0,-1 0 0 0 0,0 0 0 0 0,1 0 0 0 0,-1 0 0 0 0,1 0 0 0 0,-1 0 1 0 0,0 0-1 0 0,1 0 0 0 0,-1 0 0 0 0,0 1 0 0 0,1-1 0 0 0,-1 0 0 0 0,1 0 0 0 0,-1 0 0 0 0,0 0 0 0 0,1 1 0 0 0,-1-1 0 0 0,0 0 0 0 0,0 0 0 0 0,1 1 1 0 0,-1-1-1 0 0,0 0 0 0 0,1 1 0 0 0,-1-1 0 0 0,0 0 0 0 0,0 0 0 0 0,0 1 0 0 0,1-1 0 0 0,-1 1 0 0 0,0-1 0 0 0,0 0 0 0 0,0 1 0 0 0,0-1 0 0 0,0 0 1 0 0,0 1-1 0 0,0-1 0 0 0,0 1 0 0 0,0-1 0 0 0,0 0 0 0 0,0 1 0 0 0,0-1 0 0 0,0 1 0 0 0,1 12 222 0 0,5 34 1581 0 0,-2-1 1 0 0,-3 58-1 0 0,-7-12-774 0 0,-21 110-1 0 0,22-168-1944 0 0,-1 50 0 0 0,4-79-1145 0 0</inkml:trace>
</inkml:ink>
</file>

<file path=ppt/ink/ink1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04.768"/>
    </inkml:context>
    <inkml:brush xml:id="br0">
      <inkml:brushProperty name="width" value="0.05" units="cm"/>
      <inkml:brushProperty name="height" value="0.05" units="cm"/>
    </inkml:brush>
  </inkml:definitions>
  <inkml:trace contextRef="#ctx0" brushRef="#br0">0 85 64 0 0,'8'-13'12651'0'0,"-7"12"-12076"0"0,21-7 3891 0 0,34 4-6053 0 0,-36 3 3374 0 0,132-11 115 0 0,29-4-1333 0 0,-136 1-1037 0 0,-41 12-381 0 0,0 1 0 0 0,0 0 0 0 0,1 1 1 0 0,-1-1-1 0 0,1 1 0 0 0,-1 0 0 0 0,10-1 1 0 0</inkml:trace>
</inkml:ink>
</file>

<file path=ppt/ink/ink1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06.249"/>
    </inkml:context>
    <inkml:brush xml:id="br0">
      <inkml:brushProperty name="width" value="0.05" units="cm"/>
      <inkml:brushProperty name="height" value="0.05" units="cm"/>
    </inkml:brush>
  </inkml:definitions>
  <inkml:trace contextRef="#ctx0" brushRef="#br0">4 8 1708 0 0,'3'-7'9229'0'0,"1"19"-7178"0"0,4 23-1340 0 0,-2 21 542 0 0,-3 0 0 0 0,-2 0 0 0 0,-3 0 0 0 0,-12 78 0 0 0,14-133-1245 0 0,-6 36 379 0 0,-1 63 0 0 0,7-89-415 0 0,1 1-1 0 0,0-1 1 0 0,1 1-1 0 0,0-1 0 0 0,0 0 1 0 0,1 0-1 0 0,1 0 1 0 0,0 0-1 0 0,10 19 1 0 0,-14-30 30 0 0,0 0 0 0 0,0 0 0 0 0,0 0 0 0 0,0 0 0 0 0,0 0 0 0 0,0 0 0 0 0,0 0 0 0 0,0-1 0 0 0,1 1 0 0 0,-1 0 0 0 0,0 0 0 0 0,0 0 0 0 0,0 0 0 0 0,0 0 0 0 0,0 0 0 0 0,0 0 0 0 0,0 0 0 0 0,0 0 0 0 0,0 0 0 0 0,0-1 0 0 0,0 1 1 0 0,0 0-1 0 0,1 0 0 0 0,-1 0 0 0 0,0 0 0 0 0,0 0 0 0 0,0 0 0 0 0,0 0 0 0 0,0 0 0 0 0,0 0 0 0 0,0 0 0 0 0,0 0 0 0 0,1 0 0 0 0,-1 0 0 0 0,0 0 0 0 0,0 0 0 0 0,0 0 0 0 0,0 0 0 0 0,0 0 0 0 0,0 0 0 0 0,0 0 0 0 0,0 0 0 0 0,1 0 1 0 0,-1 0-1 0 0,0 0 0 0 0,0 0 0 0 0,0 0 0 0 0,0 0 0 0 0,0 0 0 0 0,0 1 0 0 0,0-1 0 0 0,0 0 0 0 0,0 0 0 0 0,1 0 0 0 0,-1 0 0 0 0,0 0 0 0 0,0 0 0 0 0,0 0 0 0 0,0 0 0 0 0,0 0 0 0 0,0 0 0 0 0,0 1 0 0 0,0-1 0 0 0,0 0 0 0 0,0 0 1 0 0,0 0-1 0 0,0 0 0 0 0,0 0 0 0 0,0 0 0 0 0,3-14-17 0 0,-2-16-231 0 0,-10-66-1420 0 0,8 94 1648 0 0,1 1 1 0 0,0 0-1 0 0,0-1 1 0 0,1 1-1 0 0,-1 0 1 0 0,0-1-1 0 0,0 1 1 0 0,1 0-1 0 0,-1 0 1 0 0,0-1-1 0 0,1 1 0 0 0,-1 0 1 0 0,1 0-1 0 0,0 0 1 0 0,-1 0-1 0 0,1 0 1 0 0,0 0-1 0 0,0 0 1 0 0,0 0-1 0 0,0 0 0 0 0,0 0 1 0 0,0 0-1 0 0,0 0 1 0 0,0 0-1 0 0,0 1 1 0 0,2-2-1 0 0,0 1 25 0 0,1 0-1 0 0,-1 0 1 0 0,0 1 0 0 0,0 0-1 0 0,1-1 1 0 0,-1 1 0 0 0,0 0-1 0 0,1 0 1 0 0,-1 1 0 0 0,5 0-1 0 0,5 2 87 0 0,-1 0-1 0 0,0 1 0 0 0,0 1 0 0 0,21 10 1 0 0,-25-11-34 0 0,-2-1-22 0 0,-1 0 0 0 0,1 0 1 0 0,0 1-1 0 0,-1 0 0 0 0,0 0 0 0 0,0 0 0 0 0,0 1 1 0 0,0-1-1 0 0,5 8 0 0 0,14 19 223 0 0,-20-22-119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8T01:16:24.233"/>
    </inkml:context>
    <inkml:brush xml:id="br0">
      <inkml:brushProperty name="width" value="0.05" units="cm"/>
      <inkml:brushProperty name="height" value="0.05" units="cm"/>
    </inkml:brush>
  </inkml:definitions>
  <inkml:trace contextRef="#ctx0" brushRef="#br0">0 832 16303,'835'-832'0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32.105"/>
    </inkml:context>
    <inkml:brush xml:id="br0">
      <inkml:brushProperty name="width" value="0.05" units="cm"/>
      <inkml:brushProperty name="height" value="0.05" units="cm"/>
      <inkml:brushProperty name="color" value="#F6630D"/>
    </inkml:brush>
  </inkml:definitions>
  <inkml:trace contextRef="#ctx0" brushRef="#br0">1 11 404 0 0,'0'-4'12005'0'0,"1"-3"-8236"0"0,15 34-2584 0 0,8 14 143 0 0,35 77-1 0 0,-48-87-1017 0 0,-5-15-173 0 0,0 0 1 0 0,0-1-1 0 0,2 1 0 0 0,13 21 1 0 0,-22-45-2043 0 0,1 5 1202 0 0,-1-1-1 0 0,1 1 1 0 0,-1 0 0 0 0,1-1-1 0 0,-1 1 1 0 0,0 0 0 0 0,0 0-1 0 0,0-1 1 0 0,-1 1-1 0 0,-3-5 1 0 0,-7-12-10054 0 0,7 13 10141 0 0</inkml:trace>
</inkml:ink>
</file>

<file path=ppt/ink/ink1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06.991"/>
    </inkml:context>
    <inkml:brush xml:id="br0">
      <inkml:brushProperty name="width" value="0.05" units="cm"/>
      <inkml:brushProperty name="height" value="0.05" units="cm"/>
    </inkml:brush>
  </inkml:definitions>
  <inkml:trace contextRef="#ctx0" brushRef="#br0">9 135 2600 0 0,'-5'0'13497'0'0,"16"-1"-13383"0"0,-1 0 0 0 0,1-1 0 0 0,-1 0 0 0 0,0-1 0 0 0,0 0 0 0 0,0-1 0 0 0,0 1 0 0 0,-1-2 0 0 0,1 0 0 0 0,-1 0 0 0 0,0-1 1 0 0,0 0-1 0 0,11-10 0 0 0,-19 15-133 0 0,0 1 1 0 0,1-1-1 0 0,-1 0 1 0 0,0 0-1 0 0,0 0 1 0 0,0 0-1 0 0,0 0 1 0 0,0 0 0 0 0,0 0-1 0 0,0 0 1 0 0,0-1-1 0 0,0 1 1 0 0,-1 0-1 0 0,1-1 1 0 0,0 1-1 0 0,-1 0 1 0 0,1-1 0 0 0,-1 1-1 0 0,0-1 1 0 0,1 1-1 0 0,-1 0 1 0 0,0-1-1 0 0,0 1 1 0 0,0-1-1 0 0,0 1 1 0 0,0-1-1 0 0,0 1 1 0 0,0-1 0 0 0,-1 1-1 0 0,1-1 1 0 0,0 1-1 0 0,-1 0 1 0 0,1-1-1 0 0,-1 1 1 0 0,0-1-1 0 0,1 1 1 0 0,-1 0-1 0 0,0 0 1 0 0,0-1 0 0 0,0 1-1 0 0,0 0 1 0 0,0 0-1 0 0,-1-1 1 0 0,0 0-31 0 0,-1 0 0 0 0,1 1 0 0 0,-1-1 0 0 0,0 1 0 0 0,0-1 0 0 0,0 1 0 0 0,1 0 0 0 0,-1 0 0 0 0,0 0-1 0 0,0 0 1 0 0,0 1 0 0 0,-1-1 0 0 0,1 1 0 0 0,0 0 0 0 0,0 0 0 0 0,0 0 0 0 0,0 0 0 0 0,0 1 0 0 0,0-1 0 0 0,-4 2 0 0 0,2 0 152 0 0,-1 1-1 0 0,1 0 1 0 0,-1 1 0 0 0,1-1-1 0 0,0 1 1 0 0,1 0 0 0 0,-1 1-1 0 0,1-1 1 0 0,0 1 0 0 0,0-1-1 0 0,0 1 1 0 0,0 1 0 0 0,1-1-1 0 0,0 0 1 0 0,0 1 0 0 0,1-1-1 0 0,-1 1 1 0 0,1 0 0 0 0,0 0-1 0 0,-1 11 1 0 0,0-3 126 0 0,0-1-1 0 0,1 0 1 0 0,1 0 0 0 0,0 1-1 0 0,1-1 1 0 0,0 1 0 0 0,1-1-1 0 0,1 0 1 0 0,3 15 0 0 0,-4-23-210 0 0,0-1 0 0 0,1 0 0 0 0,-1 0 1 0 0,1 0-1 0 0,0 0 0 0 0,0 0 1 0 0,0 0-1 0 0,1 0 0 0 0,0-1 1 0 0,-1 1-1 0 0,1-1 0 0 0,0 0 0 0 0,1 1 1 0 0,-1-1-1 0 0,0-1 0 0 0,1 1 1 0 0,4 2-1 0 0,-5-4-149 0 0,0 0-1 0 0,-1 0 1 0 0,1 0-1 0 0,0 0 1 0 0,0-1-1 0 0,0 1 1 0 0,0-1-1 0 0,0 0 1 0 0,0 0-1 0 0,0 0 1 0 0,0 0 0 0 0,0-1-1 0 0,0 1 1 0 0,-1-1-1 0 0,1 0 1 0 0,0 0-1 0 0,0 0 1 0 0,0 0-1 0 0,-1 0 1 0 0,1 0 0 0 0,0-1-1 0 0,-1 1 1 0 0,1-1-1 0 0,-1 0 1 0 0,5-4-1 0 0,-1 2-874 0 0,-5 3 670 0 0,0 1 0 0 0,-1-1 0 0 0,1 0 0 0 0,0 1 0 0 0,0-1 0 0 0,0 0 0 0 0,0 1 0 0 0,-1-1 0 0 0,1 0 0 0 0,0 0 0 0 0,-1 0 0 0 0,1 0 0 0 0,-1 0 0 0 0,1 0 0 0 0,-1 1 0 0 0,1-1 0 0 0,-1 0 0 0 0,1-1 0 0 0,-1 0 0 0 0,0-4-4074 0 0</inkml:trace>
</inkml:ink>
</file>

<file path=ppt/ink/ink1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07.863"/>
    </inkml:context>
    <inkml:brush xml:id="br0">
      <inkml:brushProperty name="width" value="0.05" units="cm"/>
      <inkml:brushProperty name="height" value="0.05" units="cm"/>
    </inkml:brush>
  </inkml:definitions>
  <inkml:trace contextRef="#ctx0" brushRef="#br0">30 221 2964 0 0,'-2'9'5657'0'0,"-5"12"-2278"0"0,-2-8-1936 0 0,9-13-1375 0 0,-1 0 1 0 0,1 1 0 0 0,0-1 0 0 0,0 0 0 0 0,-1 0-1 0 0,1 0 1 0 0,0 0 0 0 0,0 0 0 0 0,-1 0 0 0 0,1 0-1 0 0,0 0 1 0 0,0 0 0 0 0,-1 0 0 0 0,1 0 0 0 0,0 0 0 0 0,0 0-1 0 0,-1 0 1 0 0,1 0 0 0 0,0 0 0 0 0,-1 0 0 0 0,1 0-1 0 0,0 0 1 0 0,0 0 0 0 0,-1 0 0 0 0,1-1 0 0 0,0 1-1 0 0,0 0 1 0 0,0 0 0 0 0,-1 0 0 0 0,1 0 0 0 0,0 0 0 0 0,0-1-1 0 0,0 1 1 0 0,-1 0 0 0 0,1 0 0 0 0,0-1 0 0 0,0 1-1 0 0,0 0 1 0 0,0 0 0 0 0,0 0 0 0 0,0-1 0 0 0,-1 1 0 0 0,1-5-102 0 0,-1 1 0 0 0,1 0 0 0 0,0-1 1 0 0,0 1-1 0 0,0 0 0 0 0,0 0 1 0 0,1-1-1 0 0,0 1 0 0 0,-1 0 1 0 0,2 0-1 0 0,-1 0 0 0 0,0-1 1 0 0,1 1-1 0 0,2-4 0 0 0,3-12-79 0 0,1-6 128 0 0,0 0-1 0 0,1 1 0 0 0,2 0 1 0 0,19-33-1 0 0,-30 58-8 0 0,1-1 0 0 0,-1 0 0 0 0,0 0 0 0 0,1 1 0 0 0,-1-1 0 0 0,1 0 0 0 0,0 0 0 0 0,-1 1-1 0 0,1-1 1 0 0,-1 1 0 0 0,1-1 0 0 0,0 0 0 0 0,0 1 0 0 0,-1-1 0 0 0,1 1 0 0 0,0 0 0 0 0,0-1 0 0 0,0 1 0 0 0,-1 0 0 0 0,1-1-1 0 0,0 1 1 0 0,0 0 0 0 0,0 0 0 0 0,0 0 0 0 0,0 0 0 0 0,-1 0 0 0 0,1 0 0 0 0,2 0 0 0 0,-1 0 31 0 0,0 1 1 0 0,0 0-1 0 0,0 0 1 0 0,0 0-1 0 0,-1 0 1 0 0,1 0-1 0 0,0 1 0 0 0,0-1 1 0 0,-1 0-1 0 0,1 1 1 0 0,2 2-1 0 0,1 3 197 0 0,1 0-1 0 0,-1 0 1 0 0,-1 1-1 0 0,1 0 1 0 0,3 8-1 0 0,21 70 1604 0 0,-28-84-1755 0 0,0 0 1 0 0,0 0-1 0 0,0 0 0 0 0,1 0 0 0 0,-1 0 0 0 0,0 0 1 0 0,1-1-1 0 0,-1 1 0 0 0,1 0 0 0 0,0-1 0 0 0,0 0 1 0 0,-1 1-1 0 0,3 0 0 0 0,-3 0-50 0 0,-3-16-5761 0 0</inkml:trace>
</inkml:ink>
</file>

<file path=ppt/ink/ink1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09.139"/>
    </inkml:context>
    <inkml:brush xml:id="br0">
      <inkml:brushProperty name="width" value="0.05" units="cm"/>
      <inkml:brushProperty name="height" value="0.05" units="cm"/>
    </inkml:brush>
  </inkml:definitions>
  <inkml:trace contextRef="#ctx0" brushRef="#br0">150 49 3160 0 0,'22'-20'5141'0'0,"-21"19"-4944"0"0,1 0 0 0 0,-1 1-1 0 0,1-1 1 0 0,-1 0-1 0 0,0 0 1 0 0,0 0 0 0 0,1 0-1 0 0,-1 0 1 0 0,0-1 0 0 0,0 1-1 0 0,0 0 1 0 0,0 0-1 0 0,0-1 1 0 0,-1 1 0 0 0,1-1-1 0 0,0 1 1 0 0,-1-1-1 0 0,2-1 1 0 0,-4 2-79 0 0,0 0-1 0 0,0 1 1 0 0,0-1 0 0 0,0 1-1 0 0,0-1 1 0 0,0 1-1 0 0,0 0 1 0 0,0-1 0 0 0,0 1-1 0 0,0 0 1 0 0,0 0-1 0 0,-3 1 1 0 0,5-1-16 0 0,-12 2-13 0 0,0 0 1 0 0,0 1-1 0 0,1 0 1 0 0,0 0-1 0 0,-1 2 1 0 0,1-1-1 0 0,-17 11 0 0 0,24-12-11 0 0,0-1-1 0 0,0 1 0 0 0,0 0 0 0 0,1 0 0 0 0,-1 1 0 0 0,1-1 0 0 0,0 1 0 0 0,0-1 1 0 0,0 1-1 0 0,1 0 0 0 0,-1 0 0 0 0,1 1 0 0 0,0-1 0 0 0,0 0 0 0 0,0 1 0 0 0,1-1 1 0 0,-1 1-1 0 0,1-1 0 0 0,0 1 0 0 0,0 0 0 0 0,1 9 0 0 0,0-6 48 0 0,0 0 0 0 0,1 1 0 0 0,1-1 0 0 0,-1 0 0 0 0,2 1 0 0 0,-1-1 0 0 0,1 0 0 0 0,0 0 0 0 0,0-1 0 0 0,1 1 0 0 0,0-1 0 0 0,1 0-1 0 0,-1 0 1 0 0,7 7 0 0 0,-9-12-133 0 0,1 1-1 0 0,-1-1 0 0 0,1 1 1 0 0,-1-1-1 0 0,1 0 0 0 0,0 0 1 0 0,0 0-1 0 0,0 0 0 0 0,0-1 1 0 0,1 1-1 0 0,-1-1 0 0 0,0 0 1 0 0,1 0-1 0 0,-1 0 0 0 0,0 0 1 0 0,1-1-1 0 0,-1 1 0 0 0,1-1 1 0 0,-1 0-1 0 0,1 0 0 0 0,-1 0 1 0 0,1-1-1 0 0,-1 1 0 0 0,1-1 1 0 0,-1 0-1 0 0,1 1 0 0 0,-1-2 1 0 0,0 1-1 0 0,1 0 0 0 0,-1-1 1 0 0,0 1-1 0 0,0-1 0 0 0,0 0 1 0 0,0 0-1 0 0,3-4 0 0 0,13-10-591 0 0,3-3 290 0 0,-16 15-1754 0 0,-11 14-4655 0 0,-4-3 3586 0 0</inkml:trace>
</inkml:ink>
</file>

<file path=ppt/ink/ink1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09.891"/>
    </inkml:context>
    <inkml:brush xml:id="br0">
      <inkml:brushProperty name="width" value="0.05" units="cm"/>
      <inkml:brushProperty name="height" value="0.05" units="cm"/>
    </inkml:brush>
  </inkml:definitions>
  <inkml:trace contextRef="#ctx0" brushRef="#br0">97 9 1368 0 0,'0'0'263'0'0,"0"0"-1"0"0,0-1 1 0 0,0 1 0 0 0,0 0 0 0 0,0-1-1 0 0,-3-3 3153 0 0,2 4-3152 0 0,1 0-1 0 0,0 0 1 0 0,0-1 0 0 0,-1 1-1 0 0,1 0 1 0 0,-1 0 0 0 0,1 0-1 0 0,0 0 1 0 0,-1 0 0 0 0,1 0-1 0 0,-1-1 1 0 0,-18 1 2325 0 0,-14 7-874 0 0,31-6-1636 0 0,-1 0 1 0 0,1 0 0 0 0,0 1 0 0 0,0-1-1 0 0,0 1 1 0 0,0-1 0 0 0,0 1 0 0 0,0 0 0 0 0,0 0-1 0 0,0 0 1 0 0,1 0 0 0 0,-1 0 0 0 0,1 0 0 0 0,-1 0-1 0 0,1 1 1 0 0,0-1 0 0 0,0 1 0 0 0,0-1-1 0 0,0 0 1 0 0,0 1 0 0 0,1 0 0 0 0,-1-1 0 0 0,1 1-1 0 0,-1-1 1 0 0,1 1 0 0 0,0 0 0 0 0,0-1-1 0 0,1 1 1 0 0,-1-1 0 0 0,1 5 0 0 0,0-5-85 0 0,-1 0 0 0 0,1-1 0 0 0,0 1 0 0 0,-1 0 0 0 0,1 0 0 0 0,0 0 0 0 0,1 0 0 0 0,-1-1 0 0 0,0 1 0 0 0,0 0 0 0 0,1-1 0 0 0,-1 1 0 0 0,1-1 0 0 0,-1 0 0 0 0,1 1 0 0 0,-1-1 0 0 0,1 0 0 0 0,0 0 0 0 0,0 0 0 0 0,0 0 0 0 0,0 0 0 0 0,0-1 0 0 0,-1 1 0 0 0,1-1 0 0 0,0 1 0 0 0,0-1 0 0 0,1 1 0 0 0,-1-1 0 0 0,0 0 0 0 0,0 0 0 0 0,0 0 0 0 0,0 0 0 0 0,0-1 0 0 0,0 1 0 0 0,0 0 0 0 0,0-1 0 0 0,0 0 0 0 0,0 1 0 0 0,3-3 0 0 0,0 1-98 0 0,0 0 0 0 0,0 0 0 0 0,-1-1 0 0 0,1 0 0 0 0,-1 0 0 0 0,0 0 0 0 0,1-1 0 0 0,-1 0 0 0 0,-1 1 0 0 0,1-1 0 0 0,5-8 0 0 0,17-16-181 0 0,-29 35 614 0 0,1-1-1 0 0,0 1 1 0 0,1-1 0 0 0,0 1-1 0 0,0 0 1 0 0,0 0 0 0 0,1-1-1 0 0,0 1 1 0 0,2 13 0 0 0,-2-4 303 0 0,0-13-575 0 0,0 0-1 0 0,1 0 0 0 0,-1 0 1 0 0,1 0-1 0 0,0-1 1 0 0,0 1-1 0 0,0 0 1 0 0,0 0-1 0 0,0 0 1 0 0,1-1-1 0 0,2 5 1 0 0,-4-7-158 0 0,0 1-1 0 0,1-1 1 0 0,-1 1 0 0 0,0-1-1 0 0,1 0 1 0 0,-1 1 0 0 0,0-1-1 0 0,1 0 1 0 0,-1 1 0 0 0,1-1-1 0 0,-1 0 1 0 0,0 0 0 0 0,1 0-1 0 0,-1 1 1 0 0,1-1 0 0 0,-1 0-1 0 0,1 0 1 0 0,-1 0 0 0 0,1 0-1 0 0,-1 0 1 0 0,1 0 0 0 0,-1 0-1 0 0,0 0 1 0 0,1 0 0 0 0,-1 0-1 0 0,2 0 1 0 0,-1 0-418 0 0,0-1 0 0 0,0 0-1 0 0,0 0 1 0 0,-1 1 0 0 0,1-1-1 0 0,0 0 1 0 0,0 0 0 0 0,-1 0 0 0 0,1 0-1 0 0,0 0 1 0 0,-1 0 0 0 0,1 0-1 0 0,-1 0 1 0 0,1 0 0 0 0,-1 0 0 0 0,0 0-1 0 0,1-1 1 0 0,0-6-4041 0 0</inkml:trace>
</inkml:ink>
</file>

<file path=ppt/ink/ink1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10.295"/>
    </inkml:context>
    <inkml:brush xml:id="br0">
      <inkml:brushProperty name="width" value="0.05" units="cm"/>
      <inkml:brushProperty name="height" value="0.05" units="cm"/>
    </inkml:brush>
  </inkml:definitions>
  <inkml:trace contextRef="#ctx0" brushRef="#br0">14 1 3484 0 0,'2'14'6723'0'0,"7"13"-4021"0"0,-1-2-1228 0 0,-6-8-787 0 0,0 1 0 0 0,-1 0-1 0 0,0 0 1 0 0,-2 0 0 0 0,0 0 0 0 0,-1 0-1 0 0,-1 0 1 0 0,-7 25 0 0 0,4-18-130 0 0,1 2 1 0 0,-2 45-1 0 0,6-43-662 0 0,-2 11 691 0 0,4-32-2914 0 0,3-19-3415 0 0,0 1 1497 0 0,1 0-1226 0 0</inkml:trace>
</inkml:ink>
</file>

<file path=ppt/ink/ink1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11.085"/>
    </inkml:context>
    <inkml:brush xml:id="br0">
      <inkml:brushProperty name="width" value="0.05" units="cm"/>
      <inkml:brushProperty name="height" value="0.05" units="cm"/>
    </inkml:brush>
  </inkml:definitions>
  <inkml:trace contextRef="#ctx0" brushRef="#br0">140 10 1212 0 0,'-2'-4'10323'0'0,"-5"-2"-7613"0"0,1 8-2491 0 0,-1 1 0 0 0,1-1 0 0 0,0 1 0 0 0,0 1-1 0 0,1-1 1 0 0,-1 1 0 0 0,1 0 0 0 0,-1 0 0 0 0,1 0-1 0 0,0 1 1 0 0,-5 6 0 0 0,2-2 109 0 0,1 0 1 0 0,1 0-1 0 0,-1 0 0 0 0,1 0 1 0 0,-9 20-1 0 0,13-24-248 0 0,1 0 1 0 0,-1 0-1 0 0,1 0 1 0 0,0 0-1 0 0,0 0 1 0 0,1 1-1 0 0,-1-1 0 0 0,1 0 1 0 0,0 0-1 0 0,1 0 1 0 0,-1 0-1 0 0,1 1 0 0 0,0-1 1 0 0,0 0-1 0 0,1 0 1 0 0,-1 0-1 0 0,1 0 1 0 0,0-1-1 0 0,0 1 0 0 0,1 0 1 0 0,4 6-1 0 0,-4-8-110 0 0,0 0 0 0 0,0 0 0 0 0,0 0 0 0 0,0 0 0 0 0,0 0 0 0 0,1-1 0 0 0,-1 1 0 0 0,1-1-1 0 0,-1 0 1 0 0,1 0 0 0 0,0-1 0 0 0,0 1 0 0 0,0-1 0 0 0,0 0 0 0 0,0 0 0 0 0,0 0 0 0 0,0 0 0 0 0,1-1 0 0 0,-1 1-1 0 0,0-1 1 0 0,0 0 0 0 0,1-1 0 0 0,-1 1 0 0 0,0-1 0 0 0,0 0 0 0 0,5-1 0 0 0,-8 2-52 0 0,-1 0-1 0 0,1 0 1 0 0,-1 0 0 0 0,0-1-1 0 0,1 1 1 0 0,-1 0 0 0 0,1 0-1 0 0,-1 0 1 0 0,0 0 0 0 0,1-1 0 0 0,-1 1-1 0 0,0 0 1 0 0,1 0 0 0 0,-1-1-1 0 0,0 1 1 0 0,1 0 0 0 0,-1-1 0 0 0,0 1-1 0 0,1 0 1 0 0,-1-1 0 0 0,0 1-1 0 0,0 0 1 0 0,0-1 0 0 0,1 1 0 0 0,-1 0-1 0 0,0-1 1 0 0,0 1 0 0 0,0-1-1 0 0,0 1 1 0 0,0-1 0 0 0,0 1-1 0 0,0 0 1 0 0,0-1 0 0 0,0 1 0 0 0,0-1-1 0 0,0 1 1 0 0,0-1 0 0 0,0 1-1 0 0,0 0 1 0 0,0-1 0 0 0,0 1 0 0 0,0-1-1 0 0,0 1 1 0 0,-1-1 0 0 0,-8-10-7186 0 0,2 7 2529 0 0</inkml:trace>
</inkml:ink>
</file>

<file path=ppt/ink/ink1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11.679"/>
    </inkml:context>
    <inkml:brush xml:id="br0">
      <inkml:brushProperty name="width" value="0.05" units="cm"/>
      <inkml:brushProperty name="height" value="0.05" units="cm"/>
    </inkml:brush>
  </inkml:definitions>
  <inkml:trace contextRef="#ctx0" brushRef="#br0">0 34 1096 0 0,'3'2'7447'0'0,"2"5"-3884"0"0,10 24-696 0 0,-12-19-2230 0 0,0 0 0 0 0,1 0 0 0 0,0 0 1 0 0,9 17-1 0 0,-12-27-601 0 0,0 0 0 0 0,0 0 0 0 0,1 0 0 0 0,-1 0 0 0 0,0 0 0 0 0,1 0 0 0 0,-1 0 0 0 0,1 0 0 0 0,0-1 0 0 0,-1 1 0 0 0,1-1 0 0 0,0 1 0 0 0,0-1 0 0 0,0 0 0 0 0,0 0 0 0 0,0 1 0 0 0,0-1 0 0 0,0-1 0 0 0,1 1 0 0 0,-1 0 0 0 0,0-1 0 0 0,1 1 0 0 0,-1-1 0 0 0,0 1 0 0 0,1-1 0 0 0,-1 0 0 0 0,0 0 0 0 0,1 0 0 0 0,-1 0 0 0 0,0-1 0 0 0,5 0 0 0 0,-4 0-93 0 0,0-1-1 0 0,0 1 1 0 0,-1-1-1 0 0,1 1 1 0 0,0-1-1 0 0,-1 0 1 0 0,1 0-1 0 0,-1 0 1 0 0,0 0-1 0 0,1 0 1 0 0,-1-1-1 0 0,0 1 1 0 0,0-1-1 0 0,-1 1 1 0 0,1-1-1 0 0,-1 0 1 0 0,2-3-1 0 0,1-2-243 0 0,-1-1 0 0 0,-1 1-1 0 0,1-1 1 0 0,-2 1 0 0 0,3-15-1 0 0,-3-34-4153 0 0,-3 37-4523 0 0,2 26 5943 0 0</inkml:trace>
</inkml:ink>
</file>

<file path=ppt/ink/ink1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12.240"/>
    </inkml:context>
    <inkml:brush xml:id="br0">
      <inkml:brushProperty name="width" value="0.05" units="cm"/>
      <inkml:brushProperty name="height" value="0.05" units="cm"/>
    </inkml:brush>
  </inkml:definitions>
  <inkml:trace contextRef="#ctx0" brushRef="#br0">13 1 496 0 0,'0'3'7934'0'0,"0"5"-4025"0"0,5 49-947 0 0,-1-11-1691 0 0,-3 0 0 0 0,-1 0-1 0 0,-2 0 1 0 0,-14 73 0 0 0,14-104-1155 0 0,0-1 1 0 0,2 1-1 0 0,1 23 1 0 0,0-3-1865 0 0,9-70-10052 0 0,-10 20 6467 0 0</inkml:trace>
</inkml:ink>
</file>

<file path=ppt/ink/ink1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13.018"/>
    </inkml:context>
    <inkml:brush xml:id="br0">
      <inkml:brushProperty name="width" value="0.05" units="cm"/>
      <inkml:brushProperty name="height" value="0.05" units="cm"/>
    </inkml:brush>
  </inkml:definitions>
  <inkml:trace contextRef="#ctx0" brushRef="#br0">31 52 744 0 0,'0'-7'3915'0'0,"0"6"-3883"0"0,0 0 1 0 0,-1 0-1 0 0,1 0 0 0 0,0 0 1 0 0,0 0-1 0 0,0 1 1 0 0,0-1-1 0 0,1 0 0 0 0,-1 0 1 0 0,0 0-1 0 0,0 0 1 0 0,1 0-1 0 0,-1 0 1 0 0,0 0-1 0 0,1 0 0 0 0,-1 0 1 0 0,1 1-1 0 0,-1-1 1 0 0,1 0-1 0 0,-1 0 0 0 0,1 0 1 0 0,0 1-1 0 0,-1-1 1 0 0,1 0-1 0 0,0 1 1 0 0,0-1-1 0 0,-1 1 0 0 0,1-1 1 0 0,2 0-1 0 0,19-15 3633 0 0,-20 12-877 0 0,-16 11-1482 0 0,9-4-961 0 0,0 1 0 0 0,1-1 0 0 0,0 1 0 0 0,0 0 0 0 0,0 0 0 0 0,0 0 0 0 0,0 0 0 0 0,-5 10 0 0 0,8-12-302 0 0,-1-1 0 0 0,1 1 1 0 0,0 0-1 0 0,0 0 0 0 0,0 0 1 0 0,1 0-1 0 0,-1 0 1 0 0,0 0-1 0 0,1 0 0 0 0,-1 1 1 0 0,1-1-1 0 0,0 0 0 0 0,0 0 1 0 0,-1 0-1 0 0,2 0 1 0 0,-1 1-1 0 0,0-1 0 0 0,0 0 1 0 0,1 0-1 0 0,-1 0 0 0 0,1 0 1 0 0,-1 0-1 0 0,1 0 1 0 0,0 0-1 0 0,0 0 0 0 0,1 2 1 0 0,-1-3-54 0 0,0 0 0 0 0,0 0 0 0 0,0 0 0 0 0,0 0 0 0 0,0 0 0 0 0,1-1 0 0 0,-1 1 0 0 0,0-1 0 0 0,0 1 0 0 0,0 0 0 0 0,1-1 0 0 0,-1 0 0 0 0,0 1 0 0 0,0-1 0 0 0,1 0 0 0 0,-1 0 0 0 0,0 0 0 0 0,1 0 0 0 0,-1 0 0 0 0,0 0 0 0 0,1 0 0 0 0,-1 0 0 0 0,0 0 0 0 0,1-1 0 0 0,-1 1 0 0 0,0 0 0 0 0,0-1 0 0 0,1 1 0 0 0,-1-1 0 0 0,0 0 0 0 0,0 1 0 0 0,0-1 0 0 0,0 0 0 0 0,0 0 0 0 0,0 1 0 0 0,0-1 0 0 0,0 0 0 0 0,1-2 0 0 0,38-39-1204 0 0,-38 38 1047 0 0,4-2-130 0 0,-6 13 432 0 0,-2 11 474 0 0,2 8 109 0 0,-1-17-595 0 0,0 1 0 0 0,1-1 0 0 0,0 0 0 0 0,0 1 0 0 0,1-1 0 0 0,1 0 0 0 0,-1 1 0 0 0,2-1 0 0 0,-1 0 0 0 0,5 8 0 0 0,-3-4-139 0 0,-4-13-29 0 0,0 1-1 0 0,0-1 1 0 0,0 1 0 0 0,0-1 0 0 0,0 1 0 0 0,0 0 0 0 0,0-1 0 0 0,0 1-1 0 0,0-1 1 0 0,0 1 0 0 0,1-1 0 0 0,-1 1 0 0 0,0-1 0 0 0,0 1 0 0 0,1-1-1 0 0,-1 1 1 0 0,0-1 0 0 0,1 1 0 0 0,-1-1 0 0 0,1 0 0 0 0,-1 1 0 0 0,0-1-1 0 0,1 0 1 0 0,-1 1 0 0 0,1-1 0 0 0,-1 0 0 0 0,1 1 0 0 0,-1-1 0 0 0,1 0 0 0 0,-1 0-1 0 0,2 1 1 0 0,4-18-8194 0 0,-2 8 3614 0 0</inkml:trace>
</inkml:ink>
</file>

<file path=ppt/ink/ink1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14.061"/>
    </inkml:context>
    <inkml:brush xml:id="br0">
      <inkml:brushProperty name="width" value="0.05" units="cm"/>
      <inkml:brushProperty name="height" value="0.05" units="cm"/>
    </inkml:brush>
  </inkml:definitions>
  <inkml:trace contextRef="#ctx0" brushRef="#br0">43 32 692 0 0,'0'-31'10743'0'0,"2"51"-7029"0"0,-1 52-1565 0 0,-42 203 2328 0 0,39-259-4497 0 0,0-1-1 0 0,1 33 1 0 0,1-31-629 0 0,3-21-2454 0 0,-2 3 2452 0 0,-1-1 0 0 0,1 0-1 0 0,-1 1 1 0 0,1-1 0 0 0,-1 0-1 0 0,0 1 1 0 0,0-1 0 0 0,1 0-1 0 0,-1 1 1 0 0,0-1-1 0 0,-1 0 1 0 0,1 1 0 0 0,0-1-1 0 0,-1-2 1 0 0,1 0-2245 0 0,0-6-2128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32.587"/>
    </inkml:context>
    <inkml:brush xml:id="br0">
      <inkml:brushProperty name="width" value="0.05" units="cm"/>
      <inkml:brushProperty name="height" value="0.05" units="cm"/>
      <inkml:brushProperty name="color" value="#F6630D"/>
    </inkml:brush>
  </inkml:definitions>
  <inkml:trace contextRef="#ctx0" brushRef="#br0">54 1 2292 0 0,'-3'69'13873'0'0,"-6"8"-9480"0"0,-6 101-4689 0 0,15-178 197 0 0,0 0 0 0 0,0 1 0 0 0,0-1 0 0 0,0 0 0 0 0,0 1 0 0 0,0-1 0 0 0,0 0 0 0 0,0 0 0 0 0,0 1 0 0 0,0-1 0 0 0,0 0 0 0 0,0 0 0 0 0,-1 1 0 0 0,1-1 0 0 0,0 0 0 0 0,0 0 0 0 0,0 0 0 0 0,0 1 0 0 0,-1-1 1 0 0,1 0-1 0 0,0 0 0 0 0,0 0 0 0 0,0 0 0 0 0,-1 1 0 0 0,1-1 0 0 0,0 0 0 0 0,0 0 0 0 0,-1 0 0 0 0,1 0 0 0 0,0 0 0 0 0,0 0 0 0 0,-1 0 0 0 0,1 0 0 0 0,0 0 0 0 0,0 0 0 0 0,-1 0 0 0 0,1 0 0 0 0,0 0 0 0 0,0 0 0 0 0,-1 0 0 0 0,1 0 0 0 0,0 0 0 0 0,0 0 0 0 0,-1 0 0 0 0,1 0 0 0 0,0 0 0 0 0,0 0 0 0 0,-1 0 0 0 0,1 0 0 0 0,0-1 1 0 0,0 1-1 0 0,0 0 0 0 0,-1 0 0 0 0,-16-13-14375 0 0</inkml:trace>
</inkml:ink>
</file>

<file path=ppt/ink/ink1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14.513"/>
    </inkml:context>
    <inkml:brush xml:id="br0">
      <inkml:brushProperty name="width" value="0.05" units="cm"/>
      <inkml:brushProperty name="height" value="0.05" units="cm"/>
    </inkml:brush>
  </inkml:definitions>
  <inkml:trace contextRef="#ctx0" brushRef="#br0">0 11 640 0 0,'1'-10'15200'0'0,"12"12"-14854"0"0,29 5 294 0 0,0-2-1 0 0,80 1 1 0 0,-159 3-11432 0 0,28-8 6071 0 0</inkml:trace>
</inkml:ink>
</file>

<file path=ppt/ink/ink1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15.171"/>
    </inkml:context>
    <inkml:brush xml:id="br0">
      <inkml:brushProperty name="width" value="0.05" units="cm"/>
      <inkml:brushProperty name="height" value="0.05" units="cm"/>
    </inkml:brush>
  </inkml:definitions>
  <inkml:trace contextRef="#ctx0" brushRef="#br0">1 104 9253 0 0,'0'0'2678'0'0,"27"22"-392"0"0,-23-20-2185 0 0,-1-1 0 0 0,1 1 1 0 0,0-1-1 0 0,-1 0 1 0 0,1 0-1 0 0,0 0 0 0 0,0 0 1 0 0,0-1-1 0 0,0 0 1 0 0,0 0-1 0 0,0 0 0 0 0,-1 0 1 0 0,1 0-1 0 0,0-1 1 0 0,8-2-1 0 0,54-19 293 0 0,-58 19-405 0 0,40-19 16 0 0,-45 20-63 0 0,0 1-1 0 0,0-1 0 0 0,-1 0 0 0 0,1 1 1 0 0,0-1-1 0 0,-1-1 0 0 0,0 1 0 0 0,1 0 0 0 0,-1 0 1 0 0,0-1-1 0 0,0 1 0 0 0,2-4 0 0 0,-4 4 17 0 0,0 1 0 0 0,1-1 0 0 0,-1 0-1 0 0,0 1 1 0 0,0-1 0 0 0,0 1-1 0 0,0-1 1 0 0,0 1 0 0 0,0-1-1 0 0,-1 1 1 0 0,1-1 0 0 0,0 0-1 0 0,-1 1 1 0 0,1 0 0 0 0,-1-1 0 0 0,0 1-1 0 0,1-1 1 0 0,-1 1 0 0 0,0 0-1 0 0,0-1 1 0 0,0 1 0 0 0,0 0-1 0 0,0 0 1 0 0,0 0 0 0 0,0 0 0 0 0,-1 0-1 0 0,1 0 1 0 0,0 0 0 0 0,0 0-1 0 0,-1 0 1 0 0,1 0 0 0 0,-1 1-1 0 0,1-1 1 0 0,0 1 0 0 0,-1-1 0 0 0,-1 0-1 0 0,-2 0 145 0 0,1-1-1 0 0,-1 0 0 0 0,0 1 0 0 0,1 0 1 0 0,-1 0-1 0 0,0 1 0 0 0,0-1 1 0 0,0 1-1 0 0,0 0 0 0 0,-8 1 1 0 0,9 1 5 0 0,0 0 1 0 0,0 0-1 0 0,1 0 1 0 0,-1 1-1 0 0,1-1 1 0 0,-1 1-1 0 0,1 0 1 0 0,0 0-1 0 0,0 0 1 0 0,0 0-1 0 0,1 0 1 0 0,-1 1-1 0 0,1-1 1 0 0,-1 1-1 0 0,1 0 1 0 0,1 0 0 0 0,-1 0-1 0 0,0 0 1 0 0,1 0-1 0 0,0 0 1 0 0,0 0-1 0 0,0 0 1 0 0,0 6-1 0 0,-3 13 544 0 0,1 0 1 0 0,0 43-1 0 0,3-60-659 0 0,0 0 0 0 0,1-1 0 0 0,-1 1 0 0 0,1-1 0 0 0,0 1 0 0 0,0-1 0 0 0,1 1 0 0 0,0-1 0 0 0,0 0-1 0 0,0 0 1 0 0,0 0 0 0 0,1 0 0 0 0,0 0 0 0 0,4 5 0 0 0,-5-8-21 0 0,0 0 0 0 0,0 0 0 0 0,0 0-1 0 0,1-1 1 0 0,-1 1 0 0 0,1-1 0 0 0,-1 1 0 0 0,1-1-1 0 0,0 0 1 0 0,0 0 0 0 0,-1 0 0 0 0,1 0 0 0 0,0-1 0 0 0,0 1-1 0 0,0-1 1 0 0,0 1 0 0 0,0-1 0 0 0,-1 0 0 0 0,1 0-1 0 0,0-1 1 0 0,0 1 0 0 0,0-1 0 0 0,0 1 0 0 0,0-1-1 0 0,-1 0 1 0 0,1 0 0 0 0,0 0 0 0 0,4-3 0 0 0,19-7-725 0 0,53-20 214 0 0,-27 22-7222 0 0</inkml:trace>
</inkml:ink>
</file>

<file path=ppt/ink/ink1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16.988"/>
    </inkml:context>
    <inkml:brush xml:id="br0">
      <inkml:brushProperty name="width" value="0.05" units="cm"/>
      <inkml:brushProperty name="height" value="0.05" units="cm"/>
    </inkml:brush>
  </inkml:definitions>
  <inkml:trace contextRef="#ctx0" brushRef="#br0">271 0 1708 0 0,'-6'10'10466'0'0,"-15"17"-7386"0"0,-8 12-2851 0 0,4 6 660 0 0,-2 0-1 0 0,-1-2 0 0 0,-3-2 1 0 0,-59 63-1 0 0,77-83-1203 0 0,14-13-2941 0 0,10-7-5521 0 0</inkml:trace>
</inkml:ink>
</file>

<file path=ppt/ink/ink1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18.188"/>
    </inkml:context>
    <inkml:brush xml:id="br0">
      <inkml:brushProperty name="width" value="0.05" units="cm"/>
      <inkml:brushProperty name="height" value="0.05" units="cm"/>
    </inkml:brush>
  </inkml:definitions>
  <inkml:trace contextRef="#ctx0" brushRef="#br0">208 4 256 0 0,'5'-4'13304'0'0,"-6"7"-13217"0"0,1 1 0 0 0,-1-1 1 0 0,1 1-1 0 0,0-1 0 0 0,0 1 0 0 0,1-1 0 0 0,-1 0 1 0 0,1 1-1 0 0,0-1 0 0 0,0 0 0 0 0,0 1 0 0 0,0-1 1 0 0,0 0-1 0 0,1 0 0 0 0,-1 0 0 0 0,1 0 1 0 0,0 0-1 0 0,0 0 0 0 0,0-1 0 0 0,3 4 0 0 0,1 1 24 0 0,-2 0 0 0 0,1 0 0 0 0,-1 1-1 0 0,0-1 1 0 0,0 1 0 0 0,-1 0 0 0 0,0-1-1 0 0,3 17 1 0 0,5 6 355 0 0,-4-11-415 0 0,30 67 1316 0 0,-33-79-1224 0 0,0 0 0 0 0,0 0 0 0 0,0-1 0 0 0,1 1 1 0 0,0-1-1 0 0,1 0 0 0 0,-1-1 0 0 0,1 1 0 0 0,9 5 0 0 0,-14-10-152 0 0,0-1 1 0 0,0 0-1 0 0,0 1 1 0 0,0-1-1 0 0,0 1 0 0 0,0-1 1 0 0,0 1-1 0 0,0 0 0 0 0,0-1 1 0 0,-1 1-1 0 0,1 0 0 0 0,0 0 1 0 0,0 0-1 0 0,-1-1 0 0 0,1 1 1 0 0,0 0-1 0 0,-1 0 0 0 0,1 0 1 0 0,-1 0-1 0 0,1 0 1 0 0,-1 0-1 0 0,1 0 0 0 0,-1 0 1 0 0,0 0-1 0 0,0 0 0 0 0,0 0 1 0 0,1 1-1 0 0,-1-1 0 0 0,0 0 1 0 0,0 0-1 0 0,0 1 0 0 0,7 11-78 0 0,-4-11-206 0 0,-8-9-149 0 0,0-5 171 0 0,5 11 237 0 0,0 1 1 0 0,0-1-1 0 0,0 1 1 0 0,0-1-1 0 0,-1 1 1 0 0,1-1-1 0 0,0 1 1 0 0,0-1-1 0 0,0 1 1 0 0,-1-1-1 0 0,1 1 1 0 0,0-1-1 0 0,0 1 1 0 0,-1 0-1 0 0,1-1 1 0 0,0 1-1 0 0,-1-1 1 0 0,1 1-1 0 0,-1 0 0 0 0,1-1 1 0 0,-1 1-1 0 0,1 0 1 0 0,0-1-1 0 0,-1 1 1 0 0,1 0-1 0 0,-1 0 1 0 0,0-1-1 0 0,-13-3-17 0 0,0 0 0 0 0,-1 1 1 0 0,1 1-1 0 0,-1 0 0 0 0,1 1 0 0 0,-1 0 0 0 0,0 2 0 0 0,-22 2 0 0 0,17-2 84 0 0,0 0 0 0 0,-1-1 0 0 0,1-1 0 0 0,-23-4 1 0 0,34 3-75 0 0,0 0 0 0 0,0 1 0 0 0,0 0 0 0 0,-19 1 0 0 0,25 1 24 0 0,0-1 1 0 0,0 1 0 0 0,0-1 0 0 0,0 1 0 0 0,-1 0 0 0 0,1 0 0 0 0,1 0 0 0 0,-1 1 0 0 0,0-1 0 0 0,0 1 0 0 0,0-1-1 0 0,1 1 1 0 0,-1 0 0 0 0,1 0 0 0 0,-1 0 0 0 0,1 0 0 0 0,-2 3 0 0 0,2 1-404 0 0</inkml:trace>
</inkml:ink>
</file>

<file path=ppt/ink/ink1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19.591"/>
    </inkml:context>
    <inkml:brush xml:id="br0">
      <inkml:brushProperty name="width" value="0.05" units="cm"/>
      <inkml:brushProperty name="height" value="0.05" units="cm"/>
    </inkml:brush>
  </inkml:definitions>
  <inkml:trace contextRef="#ctx0" brushRef="#br0">1 462 364 0 0,'0'0'5106'0'0,"9"39"1451"0"0,-2-12-4769 0 0,-1 0 1 0 0,5 49-1 0 0,2 11 12 0 0,-9-62-1403 0 0,-3-19 105 0 0,2-13-161 0 0,4-11-420 0 0,-3 0-86 0 0,0 0-1 0 0,-2 0 0 0 0,0 0 1 0 0,0-1-1 0 0,-2-20 1 0 0,-3-4-218 0 0,-1 0 1 0 0,-3 1 0 0 0,-12-46-1 0 0,-8-57-1014 0 0,25 136 1340 0 0,2 0 0 0 0,-1 0 0 0 0,1 1 0 0 0,0-1 0 0 0,1 0 0 0 0,0 0 0 0 0,1 0 0 0 0,0 1 0 0 0,0-1-1 0 0,0 1 1 0 0,1-1 0 0 0,1 1 0 0 0,-1 0 0 0 0,8-11 0 0 0,-5 11-70 0 0,1-1 0 0 0,0 1 0 0 0,0 1 0 0 0,1-1 0 0 0,0 1 0 0 0,0 1 0 0 0,0 0 0 0 0,1 0 0 0 0,0 0 0 0 0,1 1 0 0 0,15-6 0 0 0,-23 10 87 0 0,0 0-1 0 0,0 0 1 0 0,1 0 0 0 0,-1 1-1 0 0,0-1 1 0 0,0 1-1 0 0,1 0 1 0 0,-1 0-1 0 0,0 0 1 0 0,0 0-1 0 0,1 0 1 0 0,-1 0 0 0 0,0 0-1 0 0,0 1 1 0 0,1-1-1 0 0,-1 1 1 0 0,0 0-1 0 0,0 0 1 0 0,0-1-1 0 0,3 3 1 0 0,-1 0 49 0 0,0 0 0 0 0,0 0-1 0 0,-1 0 1 0 0,1 0 0 0 0,-1 1 0 0 0,0 0 0 0 0,0-1 0 0 0,0 1-1 0 0,3 6 1 0 0,1 4 158 0 0,0 0-1 0 0,-1 1 1 0 0,0 0-1 0 0,6 30 1 0 0,-9-28 80 0 0,0 0 0 0 0,-2 0 0 0 0,0 1 0 0 0,-1-1 0 0 0,-1 1-1 0 0,-4 25 1 0 0,4-40-217 0 0,0 0 0 0 0,0 1 0 0 0,-1-1-1 0 0,1 0 1 0 0,-1 0 0 0 0,0 0 0 0 0,0 0 0 0 0,0-1-1 0 0,0 1 1 0 0,-1-1 0 0 0,1 1 0 0 0,-1-1-1 0 0,1 0 1 0 0,-1 1 0 0 0,0-1 0 0 0,0-1-1 0 0,0 1 1 0 0,0 0 0 0 0,0-1 0 0 0,0 0-1 0 0,-1 1 1 0 0,1-1 0 0 0,0-1 0 0 0,-4 2-1 0 0,-15 2-32 0 0,0 0 0 0 0,-41 1 0 0 0,13-2-659 0 0,49-3 906 0 0,-8 2 37 0 0,4 0-3534 0 0,5-1 2957 0 0,0-1 0 0 0,0 0 0 0 0,-1 1 0 0 0,1-1 1 0 0,0 1-1 0 0,0-1 0 0 0,0 0 0 0 0,0 1 0 0 0,0-1 1 0 0,1 1-1 0 0,-1-1 0 0 0,0 0 0 0 0,0 1 0 0 0,0-1 0 0 0,0 1 1 0 0,0-1-1 0 0,0 0 0 0 0,1 1 0 0 0,-1-1 0 0 0,5 4-4141 0 0,0 0 1593 0 0</inkml:trace>
</inkml:ink>
</file>

<file path=ppt/ink/ink1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20.509"/>
    </inkml:context>
    <inkml:brush xml:id="br0">
      <inkml:brushProperty name="width" value="0.05" units="cm"/>
      <inkml:brushProperty name="height" value="0.05" units="cm"/>
    </inkml:brush>
  </inkml:definitions>
  <inkml:trace contextRef="#ctx0" brushRef="#br0">0 19 836 0 0,'4'0'8752'0'0,"4"0"-4276"0"0,46 2-3187 0 0,38-12-92 0 0,-47 4-1853 0 0,0 4-3658 0 0,-57-1-4064 0 0</inkml:trace>
</inkml:ink>
</file>

<file path=ppt/ink/ink1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21.071"/>
    </inkml:context>
    <inkml:brush xml:id="br0">
      <inkml:brushProperty name="width" value="0.05" units="cm"/>
      <inkml:brushProperty name="height" value="0.05" units="cm"/>
    </inkml:brush>
  </inkml:definitions>
  <inkml:trace contextRef="#ctx0" brushRef="#br0">2 30 808 0 0,'-2'-5'12918'0'0,"4"4"-13793"0"0,15 0 1817 0 0,0-1 1 0 0,33-7 0 0 0,-33 5-740 0 0,0 1 0 0 0,32-2 1 0 0,-35 6-350 0 0,-14 2-944 0 0,-20 5-3515 0 0,4-2 147 0 0,6-2-544 0 0</inkml:trace>
</inkml:ink>
</file>

<file path=ppt/ink/ink1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28.977"/>
    </inkml:context>
    <inkml:brush xml:id="br0">
      <inkml:brushProperty name="width" value="0.05" units="cm"/>
      <inkml:brushProperty name="height" value="0.05" units="cm"/>
    </inkml:brush>
  </inkml:definitions>
  <inkml:trace contextRef="#ctx0" brushRef="#br0">55 386 4208 0 0,'1'-4'5888'0'0,"3"9"-2427"0"0,6 22-1189 0 0,8 42-1426 0 0,-13-22 257 0 0,-3 1 1 0 0,-5 80-1 0 0,-1-18 617 0 0,23-223-1320 0 0,-19 112-400 0 0,-5-133-926 0 0,4 117 766 0 0,-2 1 1 0 0,0-1-1 0 0,-1 1 0 0 0,0-1 0 0 0,-12-26 0 0 0,6 17-89 0 0,0-1 0 0 0,-8-44 0 0 0,7 28-94 0 0,8 27 207 0 0,-1 0 1 0 0,2 0-1 0 0,0 0 0 0 0,1 0 0 0 0,2-32 0 0 0,0 40 69 0 0,0-1 1 0 0,1 1 0 0 0,-1 1-1 0 0,1-1 1 0 0,1 0 0 0 0,-1 0-1 0 0,1 1 1 0 0,1-1 0 0 0,0 1 0 0 0,0 0-1 0 0,0 0 1 0 0,1 0 0 0 0,9-10-1 0 0,-10 14 38 0 0,0-1-1 0 0,1 1 1 0 0,-1 0-1 0 0,1 1 1 0 0,0-1-1 0 0,0 1 1 0 0,0 0-1 0 0,0 0 1 0 0,0 1-1 0 0,1-1 1 0 0,-1 1-1 0 0,1 0 1 0 0,-1 1-1 0 0,0-1 1 0 0,1 1-1 0 0,-1 0 1 0 0,1 0-1 0 0,-1 1 1 0 0,1 0-1 0 0,6 1 1 0 0,-5 0 7 0 0,-1-1-1 0 0,1 1 1 0 0,-1 0 0 0 0,0 1 0 0 0,0-1 0 0 0,0 1 0 0 0,0 0-1 0 0,0 1 1 0 0,0 0 0 0 0,-1-1 0 0 0,0 2 0 0 0,0-1 0 0 0,0 1 0 0 0,0-1-1 0 0,-1 1 1 0 0,5 7 0 0 0,-3 0 75 0 0,0 1 0 0 0,-1-1 0 0 0,-1 1 0 0 0,0 0-1 0 0,-1 0 1 0 0,0 0 0 0 0,-1 1 0 0 0,0-1 0 0 0,-1 0 0 0 0,-1 1-1 0 0,0-1 1 0 0,-1 1 0 0 0,0-1 0 0 0,-1 1 0 0 0,-1-1 0 0 0,0 0-1 0 0,0 0 1 0 0,-2 0 0 0 0,1-1 0 0 0,-2 1 0 0 0,0-1 0 0 0,0 0-1 0 0,-13 18 1 0 0,15-25-13 0 0,-3 6 30 0 0,-1-1 0 0 0,0 1 0 0 0,0-2 0 0 0,-1 1 1 0 0,0-2-1 0 0,-1 1 0 0 0,-16 11 0 0 0,7-9-172 0 0,0-1-1 0 0,-39 15 1 0 0,-8-6-6492 0 0</inkml:trace>
</inkml:ink>
</file>

<file path=ppt/ink/ink1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31.109"/>
    </inkml:context>
    <inkml:brush xml:id="br0">
      <inkml:brushProperty name="width" value="0.05" units="cm"/>
      <inkml:brushProperty name="height" value="0.05" units="cm"/>
    </inkml:brush>
  </inkml:definitions>
  <inkml:trace contextRef="#ctx0" brushRef="#br0">43 46 752 0 0,'1'-12'5726'0'0,"0"11"-5369"0"0,0 0 0 0 0,-1-1 0 0 0,1 1 1 0 0,-1 0-1 0 0,0-1 0 0 0,1 1 0 0 0,-1-1 0 0 0,0 1 0 0 0,0-1 0 0 0,0 1 0 0 0,0-1 0 0 0,0 1 0 0 0,0-1 0 0 0,0 1 0 0 0,-1-1 0 0 0,1 1 0 0 0,-1 0 0 0 0,1-1 0 0 0,-1 1 0 0 0,1-1 0 0 0,-1 1 0 0 0,0-2 0 0 0,-10 26-420 0 0,3-1 429 0 0,2 1 0 0 0,0 0-1 0 0,2 0 1 0 0,0 0 0 0 0,2 0-1 0 0,0 32 1 0 0,3-19 187 0 0,1 0 1 0 0,2 0 0 0 0,13 51-1 0 0,-15-76-718 0 0,2-1 1 0 0,-1 0-1 0 0,1 0 0 0 0,1-1 0 0 0,9 16 0 0 0,-13-23-173 0 0,-1-2 187 0 0,0 1 0 0 0,0-1 1 0 0,0 0-1 0 0,0 0 0 0 0,0 0 0 0 0,0 1 1 0 0,0-1-1 0 0,0 0 0 0 0,0 0 0 0 0,0 0 1 0 0,0 1-1 0 0,0-1 0 0 0,0 0 0 0 0,1 0 1 0 0,-1 0-1 0 0,0 1 0 0 0,2 0-1959 0 0,-2-1 1959 0 0,1 0 0 0 0,-1 1 0 0 0,0-1 1 0 0,0 0-1 0 0,0 0 0 0 0,1 0 0 0 0,-1 0 1 0 0,0 0-1 0 0,0 0 0 0 0,1 0 0 0 0,-1 0 1 0 0,0-1-1 0 0,0 1 0 0 0,0 0 0 0 0,1 0 1 0 0,-1 0-1 0 0,0 0 0 0 0,0 0 0 0 0,0 0 1 0 0,1 0-1 0 0,-1 0 0 0 0,2-3-1959 0 0,-2 3 1959 0 0,0 0 0 0 0</inkml:trace>
</inkml:ink>
</file>

<file path=ppt/ink/ink1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32.244"/>
    </inkml:context>
    <inkml:brush xml:id="br0">
      <inkml:brushProperty name="width" value="0.05" units="cm"/>
      <inkml:brushProperty name="height" value="0.05" units="cm"/>
    </inkml:brush>
  </inkml:definitions>
  <inkml:trace contextRef="#ctx0" brushRef="#br0">50 0 1604 0 0,'-4'2'1173'0'0,"1"0"0"0"0,0 0 0 0 0,0 1 0 0 0,0-1 0 0 0,0 1 0 0 0,0-1-1 0 0,0 1 1 0 0,1 0 0 0 0,-4 5 0 0 0,4-7-1175 0 0,1 1-1 0 0,-1 0 0 0 0,1 0 1 0 0,-1 0-1 0 0,1 0 0 0 0,0 0 1 0 0,0 0-1 0 0,0 1 0 0 0,0-1 1 0 0,0 0-1 0 0,1 0 0 0 0,-1 1 1 0 0,1-1-1 0 0,-1 0 0 0 0,1 1 1 0 0,0-1-1 0 0,0 1 0 0 0,0-1 1 0 0,0 0-1 0 0,0 1 0 0 0,0-1 1 0 0,1 0-1 0 0,-1 1 0 0 0,1-1 1 0 0,0 0-1 0 0,0 1 0 0 0,0-1 1 0 0,0 0-1 0 0,0 0 0 0 0,0 0 1 0 0,0 0-1 0 0,1 0 0 0 0,-1 0 1 0 0,1 0-1 0 0,0 0 0 0 0,-1-1 1 0 0,1 1-1 0 0,0-1 0 0 0,0 1 1 0 0,0-1-1 0 0,0 0 0 0 0,0 1 1 0 0,3 0-1 0 0,16 11 241 0 0,2-1 0 0 0,26 11 0 0 0,26 15 74 0 0,-73-38-303 0 0,0 1 0 0 0,-1 0 0 0 0,1 0-1 0 0,0 0 1 0 0,-1 0 0 0 0,0 0 0 0 0,1 0 0 0 0,-1 0 0 0 0,1 0 0 0 0,-1 1-1 0 0,0-1 1 0 0,0 0 0 0 0,0 1 0 0 0,0-1 0 0 0,0 1 0 0 0,0 0 0 0 0,0-1 0 0 0,0 1-1 0 0,-1 0 1 0 0,1-1 0 0 0,-1 1 0 0 0,1 0 0 0 0,-1 0 0 0 0,0-1 0 0 0,1 1-1 0 0,-1 0 1 0 0,0 2 0 0 0,-1 0 31 0 0,-1-1-1 0 0,1 0 1 0 0,0-1-1 0 0,-1 1 1 0 0,0 0-1 0 0,0 0 0 0 0,1-1 1 0 0,-2 1-1 0 0,1-1 1 0 0,0 1-1 0 0,0-1 1 0 0,-1 0-1 0 0,-5 4 1 0 0,-7 4 124 0 0,-1 0 1 0 0,0-1 0 0 0,-1-1 0 0 0,-21 8 0 0 0,34-15-239 0 0,0 1 0 0 0,1-1 1 0 0,-1 0-1 0 0,1 0 0 0 0,-1 0 0 0 0,0-1 1 0 0,0 1-1 0 0,0-1 0 0 0,1 0 0 0 0,-7 0 1 0 0,10-1-74 0 0,-1 1 0 0 0,1 0 0 0 0,-1 0 0 0 0,1 0 0 0 0,-1-1 0 0 0,1 1 0 0 0,0 0 0 0 0,-1 0 0 0 0,1-1 0 0 0,-1 1 0 0 0,1-1 0 0 0,0 1 0 0 0,-1 0 0 0 0,1-1-1 0 0,0 1 1 0 0,0-1 0 0 0,-1 1 0 0 0,1 0 0 0 0,0-1 0 0 0,0 1 0 0 0,-1-1 0 0 0,1 1 0 0 0,0-1 0 0 0,0 1 0 0 0,0-1 0 0 0,0 1 0 0 0,0-1 0 0 0,0 0 0 0 0,8-26-7762 0 0,-4 18 5026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33.132"/>
    </inkml:context>
    <inkml:brush xml:id="br0">
      <inkml:brushProperty name="width" value="0.05" units="cm"/>
      <inkml:brushProperty name="height" value="0.05" units="cm"/>
      <inkml:brushProperty name="color" value="#F6630D"/>
    </inkml:brush>
  </inkml:definitions>
  <inkml:trace contextRef="#ctx0" brushRef="#br0">0 1 2252 0 0,'0'0'15046'0'0,"5"31"-14015"0"0,-1-15-596 0 0,0 0 1 0 0,0-1-1 0 0,2 1 1 0 0,0-1-1 0 0,1 0 1 0 0,10 17-1 0 0,-1-1-302 0 0,-14-27-131 0 0,-1 0 0 0 0,1 0 1 0 0,0 0-1 0 0,0 0 1 0 0,0 0-1 0 0,1-1 0 0 0,0 1 1 0 0,-1-1-1 0 0,1 0 1 0 0,4 4-1 0 0,-3 5-1154 0 0</inkml:trace>
</inkml:ink>
</file>

<file path=ppt/ink/ink1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32.775"/>
    </inkml:context>
    <inkml:brush xml:id="br0">
      <inkml:brushProperty name="width" value="0.05" units="cm"/>
      <inkml:brushProperty name="height" value="0.05" units="cm"/>
    </inkml:brush>
  </inkml:definitions>
  <inkml:trace contextRef="#ctx0" brushRef="#br0">15 74 1420 0 0,'-6'-5'10834'0'0,"-2"-6"-6708"0"0,223-46-2925 0 0,-215 57-1288 0 0,0 0-1 0 0,0 0 1 0 0,0 0-1 0 0,0 0 1 0 0,0 1 0 0 0,0-1-1 0 0,0 0 1 0 0,0 0-1 0 0,0 0 1 0 0,0 0 0 0 0,0 0-1 0 0,0 1 1 0 0,0-1-1 0 0,0 0 1 0 0,0 0 0 0 0,0 0-1 0 0,0 0 1 0 0,0 1-1 0 0,0-1 1 0 0,0 0 0 0 0,0 0-1 0 0,0 0 1 0 0,0 0-1 0 0,0 0 1 0 0,0 0 0 0 0,0 1-1 0 0,1-1 1 0 0,-1 0-1 0 0,0 0 1 0 0,0 0 0 0 0,0 0-1 0 0,0 0 1 0 0,0 0-1 0 0,0 0 1 0 0,0 1 0 0 0,1-1-1 0 0,-1 0 1 0 0,0 0-1 0 0,0 0 1 0 0,0 0 0 0 0,0 0-1 0 0,0 0 1 0 0,1 0-1 0 0,-1 0 1 0 0,0 0 0 0 0,0 0-1 0 0,0 0 1 0 0,1 0-1 0 0,-20 15-5743 0 0,12-8 1510 0 0,1-3 1175 0 0</inkml:trace>
</inkml:ink>
</file>

<file path=ppt/ink/ink1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33.489"/>
    </inkml:context>
    <inkml:brush xml:id="br0">
      <inkml:brushProperty name="width" value="0.05" units="cm"/>
      <inkml:brushProperty name="height" value="0.05" units="cm"/>
    </inkml:brush>
  </inkml:definitions>
  <inkml:trace contextRef="#ctx0" brushRef="#br0">27 83 196 0 0,'0'-5'8083'0'0,"-4"-2"-5136"0"0,2 8-2851 0 0,0 0 0 0 0,1 1-1 0 0,-1-1 1 0 0,1 0-1 0 0,0 1 1 0 0,-1-1-1 0 0,1 1 1 0 0,0 0-1 0 0,0-1 1 0 0,0 1 0 0 0,0 0-1 0 0,0-1 1 0 0,0 1-1 0 0,1 0 1 0 0,-1 0-1 0 0,0 0 1 0 0,1 0 0 0 0,0 0-1 0 0,-1 0 1 0 0,1 0-1 0 0,0 2 1 0 0,-2 44 2352 0 0,2-44-2403 0 0,1-1 0 0 0,0 1 0 0 0,0-1 0 0 0,0 0 0 0 0,0 1 1 0 0,0-1-1 0 0,1 0 0 0 0,-1 0 0 0 0,1 0 0 0 0,0 0 0 0 0,0 0 0 0 0,0 0 0 0 0,0 0 0 0 0,0-1 1 0 0,1 1-1 0 0,-1-1 0 0 0,1 0 0 0 0,0 1 0 0 0,0-1 0 0 0,-1-1 0 0 0,1 1 0 0 0,1 0 1 0 0,-1-1-1 0 0,0 1 0 0 0,0-1 0 0 0,1 0 0 0 0,-1 0 0 0 0,0 0 0 0 0,1 0 0 0 0,-1-1 1 0 0,1 0-1 0 0,5 1 0 0 0,-3-2 22 0 0,0 1 0 0 0,0-1 1 0 0,0 0-1 0 0,0-1 0 0 0,0 1 1 0 0,0-1-1 0 0,0 0 0 0 0,0-1 1 0 0,0 1-1 0 0,-1-1 0 0 0,0 0 1 0 0,1-1-1 0 0,-1 1 0 0 0,0-1 1 0 0,-1 0-1 0 0,1 0 0 0 0,7-10 1 0 0,-9 11-138 0 0,0 0 0 0 0,-1 0 0 0 0,1-1 0 0 0,-1 1 0 0 0,0 0 0 0 0,0-1 0 0 0,-1 0 0 0 0,1 1 0 0 0,-1-1 1 0 0,1 0-1 0 0,-1 0 0 0 0,0 0 0 0 0,-1 0 0 0 0,1 0 0 0 0,-1 0 0 0 0,1 0 0 0 0,-1 0 0 0 0,-1 0 0 0 0,1 0 0 0 0,0 0 1 0 0,-1 0-1 0 0,0 1 0 0 0,0-1 0 0 0,0 0 0 0 0,0 0 0 0 0,-1 0 0 0 0,1 1 0 0 0,-1-1 0 0 0,0 1 0 0 0,0-1 0 0 0,-1 1 1 0 0,1 0-1 0 0,-1 0 0 0 0,-4-5 0 0 0,5 5 59 0 0,-1-1 0 0 0,0 1 0 0 0,0-1 1 0 0,0 1-1 0 0,-1 0 0 0 0,1 0 0 0 0,-1 1 1 0 0,0-1-1 0 0,1 1 0 0 0,-1-1 0 0 0,0 1 0 0 0,-1 1 1 0 0,1-1-1 0 0,0 0 0 0 0,0 1 0 0 0,-1 0 0 0 0,1 0 1 0 0,-6 0-1 0 0,6 1-87 0 0,0 0 0 0 0,0 1 0 0 0,0-1-1 0 0,1 1 1 0 0,-1 0 0 0 0,0 0 0 0 0,1 0 0 0 0,-1 1 0 0 0,1 0 0 0 0,0-1 0 0 0,-1 1-1 0 0,1 0 1 0 0,0 0 0 0 0,0 1 0 0 0,0-1 0 0 0,0 1 0 0 0,1-1 0 0 0,-1 1 0 0 0,1 0-1 0 0,-1 0 1 0 0,-2 6 0 0 0,-8 16-3889 0 0,2-3-2878 0 0,7-15 4050 0 0</inkml:trace>
</inkml:ink>
</file>

<file path=ppt/ink/ink1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36.340"/>
    </inkml:context>
    <inkml:brush xml:id="br0">
      <inkml:brushProperty name="width" value="0.05" units="cm"/>
      <inkml:brushProperty name="height" value="0.05" units="cm"/>
    </inkml:brush>
  </inkml:definitions>
  <inkml:trace contextRef="#ctx0" brushRef="#br0">14 95 168 0 0,'-14'-36'10660'0'0,"39"10"-8330"0"0,-12 15-2213 0 0,-11 9-114 0 0,0 0 0 0 0,0 1 0 0 0,-1-1 1 0 0,1 0-1 0 0,1 1 0 0 0,-1-1 0 0 0,0 1 0 0 0,0 0 0 0 0,0-1 0 0 0,1 1 0 0 0,-1 0 1 0 0,1 1-1 0 0,-1-1 0 0 0,1 0 0 0 0,-1 1 0 0 0,1-1 0 0 0,-1 1 0 0 0,1 0 0 0 0,-1 0 1 0 0,1 0-1 0 0,3 0 0 0 0,-4 2 37 0 0,0-1 0 0 0,-1 0 0 0 0,1 0 1 0 0,0 1-1 0 0,-1-1 0 0 0,0 1 0 0 0,1-1 0 0 0,-1 1 0 0 0,0 0 1 0 0,0-1-1 0 0,0 1 0 0 0,0 0 0 0 0,0 0 0 0 0,0 0 0 0 0,0 0 0 0 0,-1 0 1 0 0,1 0-1 0 0,-1 0 0 0 0,1 0 0 0 0,-1 3 0 0 0,1 0-2 0 0,0 0 0 0 0,0 0 0 0 0,-1 1 0 0 0,0-1-1 0 0,0 0 1 0 0,0 0 0 0 0,-1 8 0 0 0,-4 0-47 0 0,3-4 127 0 0,-1 0 0 0 0,0 0-1 0 0,0 0 1 0 0,-1-1 0 0 0,0 1-1 0 0,-1-1 1 0 0,0 0 0 0 0,0 0-1 0 0,-1 0 1 0 0,0-1-1 0 0,0 0 1 0 0,-12 10 0 0 0,18-17-172 0 0,0 0 0 0 0,-1 1 0 0 0,1-1 0 0 0,0 0 0 0 0,-1 0-1 0 0,1 0 1 0 0,0 0 0 0 0,-1 1 0 0 0,1-1 0 0 0,0 0 0 0 0,-1 0 0 0 0,1 1 0 0 0,0-1 0 0 0,0 0 0 0 0,-1 0 0 0 0,1 1 0 0 0,0-1 0 0 0,0 0 0 0 0,0 1 0 0 0,0-1 0 0 0,-1 0 0 0 0,1 1 0 0 0,0-1 0 0 0,0 1 0 0 0,0-1-1 0 0,0 0 1 0 0,0 1 0 0 0,0-1 0 0 0,0 0 0 0 0,0 1 0 0 0,0-1 0 0 0,0 1 0 0 0,0-1 0 0 0,0 0 0 0 0,0 1 0 0 0,0-1 0 0 0,0 0 0 0 0,0 1 0 0 0,0-1 0 0 0,1 1 0 0 0,17 1 62 0 0,27-9 1028 0 0,85-33-31 0 0,-130 40-1021 0 0,1 0 0 0 0,-1 0 0 0 0,0 0 0 0 0,1 0 0 0 0,-1 0 0 0 0,0 0 0 0 0,1 0 0 0 0,-1 0 0 0 0,1 1 1 0 0,-1-1-1 0 0,0 0 0 0 0,1 0 0 0 0,-1 0 0 0 0,0 0 0 0 0,1 1 0 0 0,-1-1 0 0 0,0 0 0 0 0,0 0 0 0 0,1 1 0 0 0,-1-1 0 0 0,0 0 0 0 0,0 1 0 0 0,1-1 0 0 0,-1 0 0 0 0,0 1 0 0 0,0-1 0 0 0,0 0 0 0 0,1 1 0 0 0,-1-1 0 0 0,0 0 0 0 0,0 1 0 0 0,0-1 0 0 0,0 0 0 0 0,0 1 1 0 0,0-1-1 0 0,0 1 0 0 0,0-1 0 0 0,0 0 0 0 0,0 1 0 0 0,0-1 0 0 0,0 0 0 0 0,0 1 0 0 0,0-1 0 0 0,0 1 0 0 0,0-1 0 0 0,-1 0 0 0 0,1 1 0 0 0,0-1 0 0 0,0 0 0 0 0,0 1 0 0 0,0-1 0 0 0,-1 0 0 0 0,1 1 0 0 0,-1-1 0 0 0,-12 28-6242 0 0,6-21 2194 0 0</inkml:trace>
</inkml:ink>
</file>

<file path=ppt/ink/ink1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40.046"/>
    </inkml:context>
    <inkml:brush xml:id="br0">
      <inkml:brushProperty name="width" value="0.05" units="cm"/>
      <inkml:brushProperty name="height" value="0.05" units="cm"/>
    </inkml:brush>
  </inkml:definitions>
  <inkml:trace contextRef="#ctx0" brushRef="#br0">71 94 3116 0 0,'0'-2'696'0'0,"-1"1"-344"0"0,1-1-1 0 0,0 1 1 0 0,0-1-1 0 0,0 1 0 0 0,0-1 1 0 0,0 0-1 0 0,0 1 1 0 0,0-1-1 0 0,1 1 0 0 0,-1-1 1 0 0,1 1-1 0 0,-1-1 1 0 0,1 1-1 0 0,-1-1 0 0 0,1 1 1 0 0,0 0-1 0 0,-1-1 1 0 0,1 1-1 0 0,2-2 0 0 0,-2 2 199 0 0,-6 21 795 0 0,-65 181 4512 0 0,65-167-5525 0 0,30-70-1906 0 0,-14-11 108 0 0,-5 25 833 0 0,-1 0-1 0 0,-1-1 1 0 0,2-37 0 0 0,-4 32 1900 0 0,3 17-326 0 0,2 14-1020 0 0,101 164 2522 0 0,-99-151-2295 0 0,-8-15-124 0 0,0 1 0 0 0,1 0 1 0 0,-1-1-1 0 0,1 1 0 0 0,0-1 0 0 0,-1 0 1 0 0,1 1-1 0 0,0-1 0 0 0,0 0 0 0 0,0 0 1 0 0,0 0-1 0 0,0 0 0 0 0,0-1 0 0 0,0 1 1 0 0,0 0-1 0 0,0-1 0 0 0,0 1 0 0 0,0-1 1 0 0,1 0-1 0 0,-1 0 0 0 0,0 0 0 0 0,0 0 1 0 0,0 0-1 0 0,3-1 0 0 0,9-54-507 0 0,-11 33 77 0 0,-1 1 0 0 0,-2-1 1 0 0,-2-32-1 0 0,0 0-113 0 0,14 20 704 0 0,-8 26-2421 0 0</inkml:trace>
</inkml:ink>
</file>

<file path=ppt/ink/ink1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40.772"/>
    </inkml:context>
    <inkml:brush xml:id="br0">
      <inkml:brushProperty name="width" value="0.05" units="cm"/>
      <inkml:brushProperty name="height" value="0.05" units="cm"/>
    </inkml:brush>
  </inkml:definitions>
  <inkml:trace contextRef="#ctx0" brushRef="#br0">64 7 1644 0 0,'5'-6'10030'0'0,"-4"6"-9866"0"0,12 14 2006 0 0,9 24-1871 0 0,-11-3 357 0 0,-2 0 1 0 0,-1 0-1 0 0,-2 1 0 0 0,-1 0 1 0 0,-2 0-1 0 0,-2 37 1 0 0,-1-63-614 0 0,-1 1 1 0 0,0 0 0 0 0,0 0-1 0 0,-1 0 1 0 0,-1-1-1 0 0,0 1 1 0 0,0-1 0 0 0,-1 0-1 0 0,0 0 1 0 0,-1 0 0 0 0,0 0-1 0 0,-1-1 1 0 0,0 0-1 0 0,0 0 1 0 0,-1-1 0 0 0,0 1-1 0 0,0-1 1 0 0,-1-1 0 0 0,0 0-1 0 0,-17 12 1 0 0,-5-9-1745 0 0,24-10-2275 0 0</inkml:trace>
</inkml:ink>
</file>

<file path=ppt/ink/ink1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42.471"/>
    </inkml:context>
    <inkml:brush xml:id="br0">
      <inkml:brushProperty name="width" value="0.05" units="cm"/>
      <inkml:brushProperty name="height" value="0.05" units="cm"/>
    </inkml:brush>
  </inkml:definitions>
  <inkml:trace contextRef="#ctx0" brushRef="#br0">0 65 1500 0 0,'0'-1'493'0'0,"0"0"-1"0"0,0 0 0 0 0,1-1 1 0 0,-1 1-1 0 0,0 0 0 0 0,0 0 1 0 0,1 0-1 0 0,-1 0 1 0 0,1 0-1 0 0,-1 1 0 0 0,1-1 1 0 0,-1 0-1 0 0,1 0 1 0 0,0 0-1 0 0,-1 0 0 0 0,1 0 1 0 0,0 1-1 0 0,0-1 1 0 0,-1 0-1 0 0,3 0 0 0 0,25-12 3083 0 0,46 2-4581 0 0,-47 9 2334 0 0,6-4-1204 0 0,-9 1-321 0 0,0 2 1 0 0,25-1 0 0 0,-48 4-185 0 0,-34 25-9996 0 0,23-18 6283 0 0</inkml:trace>
</inkml:ink>
</file>

<file path=ppt/ink/ink1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43.936"/>
    </inkml:context>
    <inkml:brush xml:id="br0">
      <inkml:brushProperty name="width" value="0.05" units="cm"/>
      <inkml:brushProperty name="height" value="0.05" units="cm"/>
    </inkml:brush>
  </inkml:definitions>
  <inkml:trace contextRef="#ctx0" brushRef="#br0">0 376 836 0 0,'3'2'9152'0'0,"3"13"-6602"0"0,5 21-1091 0 0,2 238 4354 0 0,1-395-6432 0 0,-19-14-900 0 0,1-56 508 0 0,6 166 873 0 0,0-1 1 0 0,2 1-1 0 0,1 0 0 0 0,1 0 1 0 0,12-34-1 0 0,-17 55 109 0 0,1 0 0 0 0,-1 0 1 0 0,1 0-1 0 0,0 1 0 0 0,0-1 1 0 0,0 1-1 0 0,0-1 0 0 0,1 1 1 0 0,0-1-1 0 0,-1 1 0 0 0,1 0 1 0 0,0 0-1 0 0,0 1 0 0 0,1-1 1 0 0,-1 1-1 0 0,1-1 0 0 0,-1 1 1 0 0,1 0-1 0 0,0 0 0 0 0,0 1 0 0 0,-1-1 1 0 0,1 1-1 0 0,0 0 0 0 0,1 0 1 0 0,-1 0-1 0 0,0 0 0 0 0,0 1 1 0 0,0 0-1 0 0,0 0 0 0 0,1 0 1 0 0,-1 0-1 0 0,0 0 0 0 0,0 1 1 0 0,0 0-1 0 0,0 0 0 0 0,0 0 1 0 0,0 1-1 0 0,0-1 0 0 0,0 1 1 0 0,0 0-1 0 0,-1 0 0 0 0,1 0 0 0 0,-1 0 1 0 0,1 1-1 0 0,-1-1 0 0 0,0 1 1 0 0,0 0-1 0 0,0 0 0 0 0,0 0 1 0 0,-1 1-1 0 0,1-1 0 0 0,3 7 1 0 0,3 5 149 0 0,-1 1 0 0 0,0 0 0 0 0,-2 0 0 0 0,8 23 0 0 0,-11-29 17 0 0,-1-1-1 0 0,0 1 1 0 0,-1-1 0 0 0,0 1-1 0 0,0-1 1 0 0,-1 1 0 0 0,0 0-1 0 0,0-1 1 0 0,-4 17 0 0 0,2-21-95 0 0,0-1-1 0 0,0 0 1 0 0,0 0 0 0 0,-1 1-1 0 0,0-1 1 0 0,1-1 0 0 0,-1 1 0 0 0,-1 0-1 0 0,1-1 1 0 0,0 0 0 0 0,-1 1-1 0 0,0-1 1 0 0,0-1 0 0 0,0 1 0 0 0,0 0-1 0 0,0-1 1 0 0,0 0 0 0 0,-8 3-1 0 0,-12 4-83 0 0,-1-1-1 0 0,-33 6 0 0 0,18-4-248 0 0,35-9 327 0 0,-6 2-2535 0 0,10-1 991 0 0,1-2 1370 0 0,0 0 0 0 0,0 1 0 0 0,0-1 0 0 0,0 0 0 0 0,0 0 0 0 0,0 0 0 0 0,0 1 0 0 0,0-1-1 0 0,0 0 1 0 0,0 0 0 0 0,0 0 0 0 0,0 1 0 0 0,0-1 0 0 0,0 0 0 0 0,0 0 0 0 0,0 0 0 0 0,0 0 0 0 0,0 1 0 0 0,0-1 0 0 0,0 0 0 0 0,0 0 0 0 0,1 0 0 0 0,1 2-1918 0 0</inkml:trace>
</inkml:ink>
</file>

<file path=ppt/ink/ink1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44.960"/>
    </inkml:context>
    <inkml:brush xml:id="br0">
      <inkml:brushProperty name="width" value="0.05" units="cm"/>
      <inkml:brushProperty name="height" value="0.05" units="cm"/>
    </inkml:brush>
  </inkml:definitions>
  <inkml:trace contextRef="#ctx0" brushRef="#br0">6 30 848 0 0,'0'0'128'0'0,"0"0"0"0"0,-1 0 0 0 0,1 0 0 0 0,0 0 0 0 0,0 0 0 0 0,0 0 0 0 0,-1 0 0 0 0,1 0 0 0 0,0 0 0 0 0,0 0 0 0 0,-1 0 0 0 0,1 0 0 0 0,0 0 0 0 0,0-1 0 0 0,0 1 0 0 0,-1 0 0 0 0,1 0 0 0 0,0 0 0 0 0,0 0 0 0 0,0 0 0 0 0,0-1 0 0 0,0 1 0 0 0,-1 0 0 0 0,1 0 0 0 0,0 0 0 0 0,0-1 0 0 0,0 1 0 0 0,0 0 0 0 0,0 0 0 0 0,0 0 0 0 0,0-1 0 0 0,0 1 0 0 0,0 0 0 0 0,0 0 0 0 0,-1-1 0 0 0,1 1 0 0 0,0 0 0 0 0,0 0 0 0 0,0-1 0 0 0,1 1 0 0 0,-1 0 0 0 0,0 0 0 0 0,0 0 0 0 0,0-1 0 0 0,0 1 0 0 0,0 0 0 0 0,0 0 0 0 0,0-1 0 0 0,0 1 0 0 0,0 0 0 0 0,1 0 0 0 0,14-9 1715 0 0,22-1-717 0 0,-35 9-1045 0 0,-1 1-1 0 0,1-1 1 0 0,0 1 0 0 0,0 0 0 0 0,0 0-1 0 0,0 0 1 0 0,-1 0 0 0 0,1 0-1 0 0,0 0 1 0 0,0 0 0 0 0,0 1 0 0 0,0-1-1 0 0,-1 1 1 0 0,1-1 0 0 0,0 1-1 0 0,0 0 1 0 0,-1 0 0 0 0,1-1 0 0 0,-1 1-1 0 0,1 0 1 0 0,0 1 0 0 0,-1-1-1 0 0,0 0 1 0 0,1 0 0 0 0,-1 1 0 0 0,2 2-1 0 0,-1-1 56 0 0,-1 0-1 0 0,0 1 1 0 0,0-1 0 0 0,0 0-1 0 0,-1 1 1 0 0,1-1-1 0 0,-1 1 1 0 0,0-1-1 0 0,0 1 1 0 0,0-1-1 0 0,0 1 1 0 0,-1-1 0 0 0,0 5-1 0 0,-3 9 346 0 0,-1-1-1 0 0,-1 0 0 0 0,0 0 1 0 0,-16 29-1 0 0,17-34-492 0 0,11-13-619 0 0,-4 1 629 0 0,1 1 0 0 0,-1-1 0 0 0,0 0 0 0 0,0 0 0 0 0,1 1 0 0 0,-1 0 0 0 0,0-1 0 0 0,1 1 0 0 0,-1 0 0 0 0,0 0 0 0 0,1 0 0 0 0,-1 0 0 0 0,5 1 0 0 0,-5 0 87 0 0,5 2 1 0 0,1-1-1 0 0,-1 0 1 0 0,1 0 0 0 0,0 0 0 0 0,-1-1-1 0 0,1-1 1 0 0,0 1 0 0 0,0-1-1 0 0,-1 0 1 0 0,1-1 0 0 0,0 0 0 0 0,13-3-1 0 0,-19 3 275 0 0,18-3-2437 0 0</inkml:trace>
</inkml:ink>
</file>

<file path=ppt/ink/ink1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45.705"/>
    </inkml:context>
    <inkml:brush xml:id="br0">
      <inkml:brushProperty name="width" value="0.05" units="cm"/>
      <inkml:brushProperty name="height" value="0.05" units="cm"/>
    </inkml:brush>
  </inkml:definitions>
  <inkml:trace contextRef="#ctx0" brushRef="#br0">117 11 3180 0 0,'0'0'212'0'0,"0"0"0"0"0,0-1 0 0 0,0 1 0 0 0,0-1-1 0 0,0 1 1 0 0,0 0 0 0 0,0-1 0 0 0,0 1 0 0 0,0-1-1 0 0,0 1 1 0 0,0 0 0 0 0,0-1 0 0 0,0 1 0 0 0,0 0-1 0 0,-1-1 1 0 0,1 1 0 0 0,0 0 0 0 0,0-1 0 0 0,0 1-1 0 0,-1 0 1 0 0,1-1 0 0 0,0 1 0 0 0,0 0 0 0 0,-1-1-1 0 0,1 1 1 0 0,0 0 0 0 0,0 0 0 0 0,-1-1 0 0 0,1 1-1 0 0,0 0 1 0 0,-1 0 0 0 0,1 0 0 0 0,-1-1 0 0 0,-13 7 2116 0 0,-9 20-1276 0 0,5 13 1004 0 0,-22 70 0 0 0,36-96-1916 0 0,1 1 0 0 0,0-1 0 0 0,1 1 0 0 0,0 0 1 0 0,1 0-1 0 0,1 0 0 0 0,0 0 0 0 0,0-1 1 0 0,5 22-1 0 0,-3-29-190 0 0,0-1 1 0 0,0 1 0 0 0,1-1-1 0 0,0 1 1 0 0,0-1-1 0 0,0 0 1 0 0,0 0-1 0 0,1 0 1 0 0,0 0 0 0 0,8 6-1 0 0,-11-9-152 0 0,1-1-1 0 0,0 0 1 0 0,-1 1 0 0 0,1-1-1 0 0,0 0 1 0 0,0 0-1 0 0,0-1 1 0 0,0 1-1 0 0,-1 0 1 0 0,1 0 0 0 0,0-1-1 0 0,1 1 1 0 0,-1-1-1 0 0,4 0 1 0 0,-5 0-183 0 0,1 0 0 0 0,0-1 0 0 0,0 1 0 0 0,-1-1 0 0 0,1 1 0 0 0,0-1 1 0 0,-1 0-1 0 0,1 0 0 0 0,0 0 0 0 0,-1 0 0 0 0,1 0 0 0 0,-1 0 0 0 0,0 0 0 0 0,1 0 0 0 0,-1 0 0 0 0,0-1 0 0 0,0 1 0 0 0,1-1 1 0 0,-1 1-1 0 0,0-2 0 0 0,2-4-3850 0 0,1 2 857 0 0</inkml:trace>
</inkml:ink>
</file>

<file path=ppt/ink/ink1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47.197"/>
    </inkml:context>
    <inkml:brush xml:id="br0">
      <inkml:brushProperty name="width" value="0.05" units="cm"/>
      <inkml:brushProperty name="height" value="0.05" units="cm"/>
    </inkml:brush>
  </inkml:definitions>
  <inkml:trace contextRef="#ctx0" brushRef="#br0">0 46 352 0 0,'3'-3'8713'0'0,"8"-12"-7532"0"0,4 9-620 0 0,0 1 0 0 0,1 0 0 0 0,20-3 0 0 0,-31 7-521 0 0,-1 0 0 0 0,0 0 1 0 0,1 1-1 0 0,-1-1 1 0 0,0 1-1 0 0,1 0 1 0 0,-1 1-1 0 0,0-1 0 0 0,1 1 1 0 0,-1 0-1 0 0,0 0 1 0 0,1 0-1 0 0,-1 0 1 0 0,0 1-1 0 0,0 0 0 0 0,0 0 1 0 0,4 2-1 0 0,-7-3-17 0 0,0 0 0 0 0,-1 0 0 0 0,1 0 0 0 0,0 0 0 0 0,0 0 1 0 0,0 0-1 0 0,-1 0 0 0 0,1 0 0 0 0,0 0 0 0 0,-1 0 0 0 0,1 0 0 0 0,-1 1 0 0 0,1-1 0 0 0,-1 0 0 0 0,0 0 0 0 0,1 1 0 0 0,-1-1 0 0 0,0 0 0 0 0,0 0 0 0 0,0 1 0 0 0,0-1 0 0 0,0 0 0 0 0,0 1 0 0 0,-1 1 0 0 0,0 0 23 0 0,0 0 0 0 0,0 1-1 0 0,-1-1 1 0 0,1 0-1 0 0,-1 0 1 0 0,0 0 0 0 0,0 0-1 0 0,0 0 1 0 0,-3 2-1 0 0,-2 3 22 0 0,-1 0 0 0 0,0-1-1 0 0,0 0 1 0 0,-1-1 0 0 0,-13 8-1 0 0,21-14-76 0 0,0 0 0 0 0,0 1-1 0 0,0-1 1 0 0,0 1 0 0 0,-1 0-1 0 0,1-1 1 0 0,0 1 0 0 0,0 0-1 0 0,0-1 1 0 0,0 1-1 0 0,1 0 1 0 0,-1 0 0 0 0,0 0-1 0 0,0 0 1 0 0,0 0 0 0 0,1 0-1 0 0,-1 0 1 0 0,0 0 0 0 0,1 0-1 0 0,-1 1 1 0 0,1-1 0 0 0,0 0-1 0 0,-1 0 1 0 0,1 0-1 0 0,0 1 1 0 0,-1-1 0 0 0,1 0-1 0 0,0 2 1 0 0,1-1 10 0 0,0 0 0 0 0,0-1 0 0 0,0 1 0 0 0,1 0 0 0 0,-1 0-1 0 0,0-1 1 0 0,1 1 0 0 0,-1-1 0 0 0,1 1 0 0 0,0-1 0 0 0,0 1 0 0 0,-1-1 0 0 0,1 0 0 0 0,0 0 0 0 0,0 0 0 0 0,0 0-1 0 0,0 0 1 0 0,3 0 0 0 0,114 35 278 0 0,-118-35-272 0 0,0 0-1 0 0,0 1 1 0 0,1-1-1 0 0,-1 0 0 0 0,0 0 1 0 0,0 1-1 0 0,0-1 0 0 0,0 0 1 0 0,-1 1-1 0 0,1-1 1 0 0,0 1-1 0 0,-1-1 0 0 0,1 1 1 0 0,-1-1-1 0 0,1 1 1 0 0,-1 0-1 0 0,0-1 0 0 0,1 1 1 0 0,-1 0-1 0 0,0-1 1 0 0,0 1-1 0 0,0 0 0 0 0,0-1 1 0 0,-1 1-1 0 0,1 0 0 0 0,0-1 1 0 0,-1 2-1 0 0,0 3 53 0 0,0-1 0 0 0,-1 1-1 0 0,1-1 1 0 0,-1 0 0 0 0,0 0 0 0 0,0 0-1 0 0,-3 5 1 0 0,-9 13 317 0 0,12-20-302 0 0,1 0-1 0 0,-1 0 0 0 0,0 1 1 0 0,0-1-1 0 0,0 0 1 0 0,0-1-1 0 0,-1 1 1 0 0,1 0-1 0 0,-1 0 1 0 0,1-1-1 0 0,-1 0 0 0 0,0 1 1 0 0,0-1-1 0 0,0 0 1 0 0,0-1-1 0 0,-1 1 1 0 0,1 0-1 0 0,0-1 1 0 0,-1 0-1 0 0,1 0 0 0 0,-6 1 1 0 0,-35-2 72 0 0,25-7-1964 0 0,18 7 1478 0 0,0-1-1 0 0,1 1 1 0 0,-1-1 0 0 0,1 0 0 0 0,-1 1 0 0 0,0-1 0 0 0,1 1 0 0 0,0-1-1 0 0,-1 0 1 0 0,1 1 0 0 0,-1-1 0 0 0,1 0 0 0 0,0 0 0 0 0,-1 1 0 0 0,1-1-1 0 0,0 0 1 0 0,0 0 0 0 0,0 0 0 0 0,0 1 0 0 0,0-3 0 0 0,0-2-3804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33.598"/>
    </inkml:context>
    <inkml:brush xml:id="br0">
      <inkml:brushProperty name="width" value="0.05" units="cm"/>
      <inkml:brushProperty name="height" value="0.05" units="cm"/>
      <inkml:brushProperty name="color" value="#F6630D"/>
    </inkml:brush>
  </inkml:definitions>
  <inkml:trace contextRef="#ctx0" brushRef="#br0">86 0 848 0 0,'0'0'11528'0'0,"-1"6"-7434"0"0,-3 20-2678 0 0,-48 153 1492 0 0,23-87-2914 0 0,30-75-1373 0 0,1-13-1828 0 0,4-17-8503 0 0</inkml:trace>
</inkml:ink>
</file>

<file path=ppt/ink/ink1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47.760"/>
    </inkml:context>
    <inkml:brush xml:id="br0">
      <inkml:brushProperty name="width" value="0.05" units="cm"/>
      <inkml:brushProperty name="height" value="0.05" units="cm"/>
    </inkml:brush>
  </inkml:definitions>
  <inkml:trace contextRef="#ctx0" brushRef="#br0">114 10 8069 0 0,'-4'-3'1353'0'0,"2"2"-1247"0"0,0 1 1 0 0,1 0 0 0 0,-1-1 0 0 0,0 1-1 0 0,0 0 1 0 0,1 0 0 0 0,-1 0 0 0 0,0 0 0 0 0,0 0-1 0 0,0 1 1 0 0,1-1 0 0 0,-1 1 0 0 0,0-1-1 0 0,1 1 1 0 0,-1-1 0 0 0,0 1 0 0 0,1 0-1 0 0,-1 0 1 0 0,1 0 0 0 0,-1 0 0 0 0,1 0 0 0 0,-1 0-1 0 0,1 0 1 0 0,-2 3 0 0 0,-3 0 326 0 0,1 1 1 0 0,-1-1-1 0 0,1 2 0 0 0,0-1 0 0 0,-5 8 1 0 0,6-5-112 0 0,-1 1-1 0 0,1-1 1 0 0,1 1 0 0 0,0 0 0 0 0,0 1 0 0 0,1-1 0 0 0,0 0 0 0 0,0 1 0 0 0,1 0 0 0 0,0 17 0 0 0,1-24-283 0 0,1 0 1 0 0,-1 0-1 0 0,1 0 1 0 0,-1 0-1 0 0,1-1 1 0 0,0 1-1 0 0,0 0 1 0 0,0 0 0 0 0,0 0-1 0 0,1-1 1 0 0,-1 1-1 0 0,1-1 1 0 0,0 1-1 0 0,0-1 1 0 0,0 0 0 0 0,2 3-1 0 0,-1-3-39 0 0,0 0 1 0 0,0 0-1 0 0,0-1 0 0 0,1 1 1 0 0,-1-1-1 0 0,0 0 1 0 0,1 0-1 0 0,-1 0 0 0 0,1 0 1 0 0,-1-1-1 0 0,1 1 0 0 0,-1-1 1 0 0,1 0-1 0 0,-1 0 0 0 0,1 0 1 0 0,-1 0-1 0 0,4-1 0 0 0,2-1-103 0 0,0-1-1 0 0,-1 1 0 0 0,1-2 1 0 0,-1 1-1 0 0,0-1 0 0 0,0 0 0 0 0,-1 0 1 0 0,1-1-1 0 0,-1 0 0 0 0,0-1 1 0 0,0 1-1 0 0,-1-1 0 0 0,1-1 0 0 0,-1 1 1 0 0,-1-1-1 0 0,1 0 0 0 0,4-8 1 0 0,-8 12-27 0 0,0 0 0 0 0,0 0 1 0 0,-1-1-1 0 0,1 1 0 0 0,-1 0 1 0 0,0 0-1 0 0,1-1 0 0 0,-1 1 1 0 0,-1-1-1 0 0,1 1 1 0 0,0-1-1 0 0,-1 1 0 0 0,0-1 1 0 0,0 0-1 0 0,0 1 0 0 0,0-1 1 0 0,-1 1-1 0 0,1-1 0 0 0,-1 1 1 0 0,0-1-1 0 0,0 1 0 0 0,0-1 1 0 0,0 1-1 0 0,-1 0 1 0 0,1 0-1 0 0,-1 0 0 0 0,0 0 1 0 0,0 0-1 0 0,0 0 0 0 0,0 0 1 0 0,-1 0-1 0 0,-2-2 0 0 0,0 1 62 0 0,0 1 0 0 0,0 0 0 0 0,0 0-1 0 0,0 0 1 0 0,0 1 0 0 0,-1-1 0 0 0,1 1-1 0 0,-1 0 1 0 0,1 1 0 0 0,-1 0 0 0 0,0-1-1 0 0,0 2 1 0 0,0-1 0 0 0,1 1-1 0 0,-1 0 1 0 0,0 0 0 0 0,0 0 0 0 0,-10 3-1 0 0,7-1-1611 0 0,-1 0-3587 0 0</inkml:trace>
</inkml:ink>
</file>

<file path=ppt/ink/ink1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48.352"/>
    </inkml:context>
    <inkml:brush xml:id="br0">
      <inkml:brushProperty name="width" value="0.05" units="cm"/>
      <inkml:brushProperty name="height" value="0.05" units="cm"/>
    </inkml:brush>
  </inkml:definitions>
  <inkml:trace contextRef="#ctx0" brushRef="#br0">113 0 2600 0 0,'0'0'1663'0'0,"-5"12"4206"0"0,-5 18-2965 0 0,3 1-1562 0 0,-2 0 1 0 0,-1 0-1 0 0,-26 53 1 0 0,15-36-770 0 0,6-20-1031 0 0,28-49-6499 0 0,-7 7 1523 0 0,-1 3-696 0 0</inkml:trace>
</inkml:ink>
</file>

<file path=ppt/ink/ink1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48.667"/>
    </inkml:context>
    <inkml:brush xml:id="br0">
      <inkml:brushProperty name="width" value="0.05" units="cm"/>
      <inkml:brushProperty name="height" value="0.05" units="cm"/>
    </inkml:brush>
  </inkml:definitions>
  <inkml:trace contextRef="#ctx0" brushRef="#br0">0 0 7353 0 0,'0'7'1550'0'0,"1"-1"0"0"0,0 1 0 0 0,0-1 0 0 0,1 0 1 0 0,3 12-1 0 0,20 33 656 0 0,39 41-2598 0 0,-59-83 620 0 0,4 2-3518 0 0,-8-11 3049 0 0,-1 0-1 0 0,0 0 1 0 0,1 0-1 0 0,-1 0 1 0 0,1 0-1 0 0,-1 0 1 0 0,0 0-1 0 0,1 0 1 0 0,-1 0-1 0 0,0 0 1 0 0,1-1-1 0 0,-1 1 1 0 0,1 0 0 0 0,-1 0-1 0 0,0 0 1 0 0,1-1-1 0 0,-1 1 1 0 0,0 0-1 0 0,0-1 1 0 0,1 1-1 0 0,-1 0 1 0 0,0-1-1 0 0,0 1 1 0 0,1 0 0 0 0,-1-1-1 0 0,0 1 1 0 0,0 0-1 0 0,0-1 1 0 0,0 1-1 0 0,0 0 1 0 0,1-1-1 0 0,-1 1 1 0 0,0-1-1 0 0,0 1 1 0 0,0 0-1 0 0,0-1 1 0 0,0 0 0 0 0,4-7-4902 0 0</inkml:trace>
</inkml:ink>
</file>

<file path=ppt/ink/ink1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49.025"/>
    </inkml:context>
    <inkml:brush xml:id="br0">
      <inkml:brushProperty name="width" value="0.05" units="cm"/>
      <inkml:brushProperty name="height" value="0.05" units="cm"/>
    </inkml:brush>
  </inkml:definitions>
  <inkml:trace contextRef="#ctx0" brushRef="#br0">93 0 964 0 0,'-1'1'502'0'0,"0"0"0"0"0,0 0-1 0 0,0 0 1 0 0,0 0 0 0 0,1 0-1 0 0,-1 0 1 0 0,0 0 0 0 0,1 0 0 0 0,-1 0-1 0 0,0 0 1 0 0,1 0 0 0 0,-1 1 0 0 0,1-1-1 0 0,0 0 1 0 0,-1 0 0 0 0,1 1 0 0 0,0-1-1 0 0,0 0 1 0 0,0 0 0 0 0,0 3-1 0 0,0 37 1828 0 0,1-14-561 0 0,-5-1-1267 0 0,-2 0 0 0 0,0 0 0 0 0,-1-1 0 0 0,-2 1-1 0 0,-1-2 1 0 0,0 1 0 0 0,-21 31 0 0 0,36-79-11982 0 0,3 11 6582 0 0</inkml:trace>
</inkml:ink>
</file>

<file path=ppt/ink/ink1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49.820"/>
    </inkml:context>
    <inkml:brush xml:id="br0">
      <inkml:brushProperty name="width" value="0.05" units="cm"/>
      <inkml:brushProperty name="height" value="0.05" units="cm"/>
    </inkml:brush>
  </inkml:definitions>
  <inkml:trace contextRef="#ctx0" brushRef="#br0">62 1 692 0 0,'0'0'7903'0'0,"11"15"-6836"0"0,-2 5 264 0 0,-1 2 0 0 0,-1-1 0 0 0,-1 1 1 0 0,6 34-1 0 0,-8-26-718 0 0,-2 0-1 0 0,-1 0 1 0 0,-2 33 0 0 0,-2-29-303 0 0,-2 0 0 0 0,-1-1 0 0 0,-1 0 0 0 0,-2 0 1 0 0,-1 0-1 0 0,-29 59 0 0 0,38-89-369 0 0,0-1 0 0 0,-1 1 0 0 0,1-1 0 0 0,-1 1 0 0 0,1-1 0 0 0,-1 0 0 0 0,0 0-1 0 0,0 0 1 0 0,0 0 0 0 0,0 0 0 0 0,-1 0 0 0 0,-2 2 0 0 0,5-4-76 0 0,0 0-1 0 0,-1 0 1 0 0,1 0-1 0 0,-1 0 1 0 0,1 0-1 0 0,0 0 1 0 0,-1 0-1 0 0,1 0 1 0 0,0 0-1 0 0,-1 0 1 0 0,1 0-1 0 0,0 0 1 0 0,-1 0-1 0 0,1 0 1 0 0,0 0-1 0 0,-1 0 1 0 0,1 0-1 0 0,0 0 1 0 0,-1 0-1 0 0,1 0 1 0 0,0 0-1 0 0,-1-1 1 0 0,1 1-1 0 0,0 0 1 0 0,-1 0-1 0 0,1 0 1 0 0,0-1-1 0 0,-1 1 1 0 0,1 0 0 0 0,0 0-1 0 0,-1-1 1 0 0,-3-22-9200 0 0,4 13 2833 0 0</inkml:trace>
</inkml:ink>
</file>

<file path=ppt/ink/ink1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53.696"/>
    </inkml:context>
    <inkml:brush xml:id="br0">
      <inkml:brushProperty name="width" value="0.05" units="cm"/>
      <inkml:brushProperty name="height" value="0.05" units="cm"/>
    </inkml:brush>
  </inkml:definitions>
  <inkml:trace contextRef="#ctx0" brushRef="#br0">38 32 952 0 0,'-14'-10'7627'0'0,"13"9"-7610"0"0,-1 0 0 0 0,0 0 1 0 0,0 0-1 0 0,0 0 1 0 0,0-1-1 0 0,1 1 0 0 0,-1 0 1 0 0,1-1-1 0 0,-1 1 1 0 0,1-1-1 0 0,-1 1 0 0 0,1-1 1 0 0,-2-3-1 0 0</inkml:trace>
</inkml:ink>
</file>

<file path=ppt/ink/ink1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8:54.320"/>
    </inkml:context>
    <inkml:brush xml:id="br0">
      <inkml:brushProperty name="width" value="0.05" units="cm"/>
      <inkml:brushProperty name="height" value="0.05" units="cm"/>
    </inkml:brush>
  </inkml:definitions>
  <inkml:trace contextRef="#ctx0" brushRef="#br0">1 0 328 0 0,'0'0'17415'0'0</inkml:trace>
</inkml:ink>
</file>

<file path=ppt/ink/ink1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9:15.050"/>
    </inkml:context>
    <inkml:brush xml:id="br0">
      <inkml:brushProperty name="width" value="0.05" units="cm"/>
      <inkml:brushProperty name="height" value="0.05" units="cm"/>
    </inkml:brush>
  </inkml:definitions>
  <inkml:trace contextRef="#ctx0" brushRef="#br0">923 114 596 0 0,'-94'10'7087'0'0,"67"-6"-4829"0"0,-45 2-1 0 0,35-5-2127 0 0,0 2 0 0 0,-1 1 0 0 0,1 2 0 0 0,1 2 0 0 0,-1 1 0 0 0,2 2 0 0 0,-1 1 0 0 0,1 2 0 0 0,1 2 0 0 0,-57 34 0 0 0,39-21 55 0 0,29-18-9 0 0,1 1 0 0 0,1 1 0 0 0,0 1 0 0 0,-22 21 0 0 0,38-31-147 0 0,1 0-1 0 0,0 0 1 0 0,1 0 0 0 0,-1 1 0 0 0,1 0 0 0 0,0 0 0 0 0,0 0-1 0 0,1 0 1 0 0,-1 0 0 0 0,-1 6 0 0 0,3-7-12 0 0,0 1 0 0 0,-1-1-1 0 0,1 0 1 0 0,-1 0 0 0 0,0 0 0 0 0,0 0-1 0 0,-4 5 1 0 0,-9 21 11 0 0,7 6 69 0 0,1 1 1 0 0,2 1-1 0 0,2-1 0 0 0,2 64 1 0 0,2-92-101 0 0,1-1 1 0 0,0 1 0 0 0,1 0-1 0 0,0-1 1 0 0,0 0 0 0 0,6 10-1 0 0,1 5-14 0 0,22 45 80 0 0,7 17 122 0 0,-37-78-173 0 0,1-1 0 0 0,1 0 0 0 0,-1-1-1 0 0,1 1 1 0 0,7 7 0 0 0,13 23-3 0 0,-13-17-9 0 0,-9-16 2 0 0,0 0 0 0 0,0 0 0 0 0,-1 1 0 0 0,1-1 0 0 0,-1 0 0 0 0,1 1 0 0 0,-1-1 0 0 0,0 1 0 0 0,0-1 0 0 0,-1 1 0 0 0,1 4 0 0 0,0 4-1 0 0,1 1 0 0 0,0-1 0 0 0,0 0 0 0 0,1 0 0 0 0,0-1-1 0 0,1 1 1 0 0,1-1 0 0 0,8 16 0 0 0,-6-17-104 0 0,1-1-1 0 0,0 0 1 0 0,19 16 0 0 0,-9-8 76 0 0,43 59 7 0 0,-55-69-7 0 0,0 0-1 0 0,0 0 0 0 0,0-1 1 0 0,1 0-1 0 0,0 0 0 0 0,0-1 0 0 0,0 1 1 0 0,1-2-1 0 0,0 1 0 0 0,0-1 0 0 0,0 0 1 0 0,1-1-1 0 0,-1 0 0 0 0,1 0 1 0 0,-1-1-1 0 0,15 2 0 0 0,66 15 54 0 0,112 9-1 0 0,348-6 16 0 0,-391-10-109 0 0,0 0 127 0 0,144 4 324 0 0,-208-16-218 0 0,443 12 95 0 0,-259-7-164 0 0,-17 0-102 0 0,-177 2-80 0 0,80 2 274 0 0,271 7-102 0 0,-72-9-6 0 0,-89-5-157 0 0,184 12 100 0 0,-70-8 37 0 0,-255-15-67 0 0,44-1-43 0 0,545-4-464 0 0,-147 8 405 0 0,-304-6 110 0 0,254-6-512 0 0,-478 16 580 0 0,70-13 0 0 0,-69 8-109 0 0,72-3 0 0 0,277 2 369 0 0,-193-2-287 0 0,-117 4 72 0 0,22-2 52 0 0,148-30 1 0 0,-242 33-186 0 0,0-1 0 0 0,0-1 1 0 0,0 0-1 0 0,-1-1 0 0 0,0-1 1 0 0,15-11-1 0 0,-20 13-103 0 0,-4 4 104 0 0,-1 0 0 0 0,1-1 0 0 0,-1 1 0 0 0,0-1 0 0 0,0 0 0 0 0,0 0 0 0 0,-1 0 0 0 0,1-1 0 0 0,-1 1 0 0 0,0-1 1 0 0,0 0-1 0 0,2-7 0 0 0,1 5 25 0 0,0-1-1 0 0,0 2 1 0 0,0-1 0 0 0,13-9 0 0 0,32-42 112 0 0,-42 46-70 0 0,-8 7-30 0 0,0 0 0 0 0,0 0 0 0 0,-1 0 0 0 0,1 0 1 0 0,-1 0-1 0 0,0 0 0 0 0,-1-1 0 0 0,0-7 0 0 0,-1-3-39 0 0,3 0 30 0 0,-1 9 10 0 0,0 0-1 0 0,0 0 0 0 0,0 0 0 0 0,-1 0 0 0 0,0 0 0 0 0,0 0 0 0 0,0 0 0 0 0,-4-8 0 0 0,-33-45 9 0 0,31 50-10 0 0,6 9-5 0 0,1 0 0 0 0,-1 1 0 0 0,1-1 0 0 0,-1 0-1 0 0,0 1 1 0 0,1-1 0 0 0,-1 0 0 0 0,1 0-1 0 0,0 0 1 0 0,-1 1 0 0 0,1-1 0 0 0,0 0-1 0 0,-1 0 1 0 0,1 0 0 0 0,0 0 0 0 0,0 0 0 0 0,0 0-1 0 0,0 0 1 0 0,0-1 0 0 0,-12-29 264 0 0,10 28-265 0 0,1 0 0 0 0,-1 0-1 0 0,1 0 1 0 0,0 0 0 0 0,-1 0-1 0 0,1-1 1 0 0,1 1 0 0 0,-2-5 0 0 0,0-2 33 0 0,-1 1 0 0 0,-1-1 1 0 0,1 1-1 0 0,-2 0 0 0 0,1 0 1 0 0,-1 1-1 0 0,0-1 0 0 0,-1 1 1 0 0,-12-13-1 0 0,17 20-25 0 0,-2-4 17 0 0,-1 0 0 0 0,1 0 1 0 0,0 0-1 0 0,1 0 0 0 0,-1 0 0 0 0,1-1 0 0 0,0 1 1 0 0,1-1-1 0 0,-1 1 0 0 0,1-1 0 0 0,0 0 0 0 0,0 0 1 0 0,1 1-1 0 0,0-12 0 0 0,0 14-4 0 0,-1 0 0 0 0,1-1 0 0 0,-1 1 0 0 0,0 0 0 0 0,0 0 0 0 0,0 0 0 0 0,0 0 0 0 0,0 0 0 0 0,-1 0 0 0 0,1 1-1 0 0,-1-1 1 0 0,0 0 0 0 0,0 1 0 0 0,0-1 0 0 0,0 1 0 0 0,0-1 0 0 0,0 1 0 0 0,-1 0 0 0 0,-4-3 0 0 0,3 2 0 0 0,0 0-1 0 0,1-1 1 0 0,-1 1-1 0 0,1-1 1 0 0,0 0-1 0 0,0 0 1 0 0,0 0 0 0 0,0 0-1 0 0,-3-7 1 0 0,3 4-21 0 0,0-1 1 0 0,-1 1-1 0 0,0 0 0 0 0,-1 1 1 0 0,0-1-1 0 0,0 1 0 0 0,0-1 1 0 0,-1 1-1 0 0,0 1 1 0 0,0-1-1 0 0,0 1 0 0 0,-10-6 1 0 0,-9-3-20 0 0,1 1 0 0 0,-37-14-1 0 0,36 17 12 0 0,0-1 1 0 0,1-1-1 0 0,-23-16 0 0 0,35 22-8 0 0,0 0-1 0 0,1 0 1 0 0,-2 1 0 0 0,1 1 0 0 0,-22-6-1 0 0,-25-8 11 0 0,16-2 40 0 0,28 12-42 0 0,0 1-1 0 0,-1 0 1 0 0,-17-4-1 0 0,-127-24 44 0 0,-130-15 238 0 0,-10 6 221 0 0,107 0-272 0 0,36 6-254 0 0,83 24 10 0 0,11 1-65 0 0,-85-6 0 0 0,16 17 58 0 0,68 2 125 0 0,-79-10-1 0 0,-138-13-117 0 0,85 10 90 0 0,-245 4-276 0 0,279 11 0 0 0,12 5 152 0 0,99-3 92 0 0,-1-1-1 0 0,-99-10 1 0 0,39-3-133 0 0,-193 8 0 0 0,146 5 140 0 0,106-6-27 0 0,-81-14 0 0 0,-6-1-72 0 0,-238 20-274 0 0,142 6 288 0 0,-776 2-456 0 0,836 1 401 0 0,45 0 111 0 0,-474-2-133 0 0,538-5 61 0 0,-78 12 0 0 0,79-6 88 0 0,-81 0 0 0 0,146-10-54 0 0,-37 0-62 0 0,-200 0-12 0 0,238 0 102 0 0,-52 0 175 0 0,-148-10-26 0 0,199 10-141 0 0,-42-3 208 0 0,11-2-276 0 0,-52-1 0 0 0,84 6 67 0 0,0 0-85 0 0,-1 0 0 0 0,1 0 0 0 0,0 0 0 0 0,0 0 0 0 0,0 0 0 0 0,-1 0 0 0 0,1 0 0 0 0,0 0 0 0 0,0 0 0 0 0,0 0 0 0 0,-1 0 1 0 0,1 0-1 0 0,0 0 0 0 0,0 0 0 0 0,0 0 0 0 0,-1 0 0 0 0,1 0 0 0 0,0 0 0 0 0,0 0 0 0 0,0 0 0 0 0,-1 0 0 0 0,1 0 0 0 0,0 0 0 0 0,0 0 0 0 0,0 0 0 0 0,-1 0 0 0 0,1 0 0 0 0,0 1 0 0 0,0-1 0 0 0,0 0 0 0 0,0 0 0 0 0,-1 0 0 0 0,1 0 0 0 0,0 0 0 0 0,0 1 0 0 0,0-1 0 0 0,0 0 0 0 0,0 0 1 0 0,0 0-1 0 0,0 0 0 0 0,0 1 0 0 0,-1-1 0 0 0,1 0 0 0 0,0 0 0 0 0,0 0 0 0 0,0 1 0 0 0,0-1 0 0 0,0 0 0 0 0,0 0 0 0 0,0 0 0 0 0,0 1 0 0 0,0-1 0 0 0,0 0 0 0 0,0 0 0 0 0,0 1 0 0 0,-6 9-2088 0 0,7-10 1968 0 0,-1 0 1 0 0,4-3-3994 0 0,-3 3 3994 0 0,-1 0-1 0 0,0 0 1 0 0,0 1-1 0 0,1-1 1 0 0,-1 0 0 0 0,0 0-1 0 0,0 0 1 0 0,1 0-1 0 0,-1 0 1 0 0,0 0-1 0 0,0 0 1 0 0,1 0-1 0 0,1 5-3992 0 0,-2-5 3992 0 0,0 1 1 0 0,0-1-1 0 0,0 0 1 0 0,0 0 0 0 0,0 1-1 0 0,0-1 1 0 0,0 0-1 0 0,-7-15-764 0 0</inkml:trace>
</inkml:ink>
</file>

<file path=ppt/ink/ink1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9:17.662"/>
    </inkml:context>
    <inkml:brush xml:id="br0">
      <inkml:brushProperty name="width" value="0.05" units="cm"/>
      <inkml:brushProperty name="height" value="0.05" units="cm"/>
    </inkml:brush>
  </inkml:definitions>
  <inkml:trace contextRef="#ctx0" brushRef="#br0">259 9 1436 0 0,'-1'-8'13652'0'0,"-7"10"-12441"0"0,-1 4-1073 0 0,-20 10-37 0 0,0 0-1 0 0,2 2 1 0 0,0 1 0 0 0,1 1 0 0 0,-46 48 0 0 0,69-65-78 0 0,0 0-1 0 0,1 0 1 0 0,-1 1 0 0 0,1 0 0 0 0,0-1 0 0 0,0 1 0 0 0,0 0 0 0 0,1 0 0 0 0,-1 0 0 0 0,1 0 0 0 0,0 0 0 0 0,0 0 0 0 0,0 1 0 0 0,1-1 0 0 0,0 0 0 0 0,-1 0 0 0 0,2 1 0 0 0,-1-1 0 0 0,0 0 0 0 0,1 0 0 0 0,0 0 0 0 0,0 1 0 0 0,0-1 0 0 0,0 0-1 0 0,1 0 1 0 0,-1 0 0 0 0,1-1 0 0 0,0 1 0 0 0,0 0 0 0 0,1-1 0 0 0,4 7 0 0 0,-2-4-151 0 0,0-1-1 0 0,0 0 1 0 0,1 0-1 0 0,0 0 1 0 0,-1 0-1 0 0,2-1 1 0 0,-1 0 0 0 0,0-1-1 0 0,1 1 1 0 0,0-1-1 0 0,-1 0 1 0 0,1-1-1 0 0,1 0 1 0 0,-1 0-1 0 0,0 0 1 0 0,0-1 0 0 0,13 1-1 0 0,-19-3 133 0 0,0 1-1 0 0,0 0 1 0 0,0 0-1 0 0,0-1 1 0 0,0 1 0 0 0,0 0-1 0 0,0-1 1 0 0,0 1-1 0 0,0-1 1 0 0,0 1 0 0 0,0-1-1 0 0,0 0 1 0 0,0 1-1 0 0,0-1 1 0 0,0 0 0 0 0,0 0-1 0 0,-1 0 1 0 0,1 1-1 0 0,0-1 1 0 0,0 0-1 0 0,-1 0 1 0 0,1 0 0 0 0,-1 0-1 0 0,1 0 1 0 0,-1 0-1 0 0,0 0 1 0 0,1-1 0 0 0,-1 1-1 0 0,0 0 1 0 0,1 0-1 0 0,-1 0 1 0 0,0 0 0 0 0,0-2-1 0 0,-28 21-219 0 0,10-3 517 0 0,1 0-1 0 0,0 2 1 0 0,2 0-1 0 0,0 1 1 0 0,1 0-1 0 0,1 1 1 0 0,-18 33-1 0 0,29-49-251 0 0,0 1 0 0 0,1 0-1 0 0,0-1 1 0 0,-1 1-1 0 0,1 0 1 0 0,1 0 0 0 0,-1 0-1 0 0,0 0 1 0 0,1 0 0 0 0,0 0-1 0 0,0 0 1 0 0,0 0 0 0 0,1 0-1 0 0,-1-1 1 0 0,1 1-1 0 0,0 0 1 0 0,1 4 0 0 0,-1-6-43 0 0,0 0 0 0 0,0 0 1 0 0,0 0-1 0 0,1 0 0 0 0,-1 0 1 0 0,0 0-1 0 0,1-1 0 0 0,0 1 1 0 0,-1 0-1 0 0,1-1 0 0 0,0 0 1 0 0,-1 1-1 0 0,1-1 0 0 0,0 0 1 0 0,0 0-1 0 0,0 0 1 0 0,0 0-1 0 0,1 0 0 0 0,-1 0 1 0 0,0-1-1 0 0,0 1 0 0 0,0-1 1 0 0,1 0-1 0 0,-1 1 0 0 0,0-1 1 0 0,0 0-1 0 0,1 0 0 0 0,-1 0 1 0 0,0-1-1 0 0,4 0 0 0 0,29-11-1987 0 0,-19-3-5576 0 0</inkml:trace>
</inkml:ink>
</file>

<file path=ppt/ink/ink1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9:18.584"/>
    </inkml:context>
    <inkml:brush xml:id="br0">
      <inkml:brushProperty name="width" value="0.05" units="cm"/>
      <inkml:brushProperty name="height" value="0.05" units="cm"/>
    </inkml:brush>
  </inkml:definitions>
  <inkml:trace contextRef="#ctx0" brushRef="#br0">109 8 4548 0 0,'-7'-1'7772'0'0,"-24"-6"-6619"0"0,28 7-1073 0 0,0 1 1 0 0,0-1 0 0 0,0 0 0 0 0,0 1-1 0 0,0 0 1 0 0,0 0 0 0 0,1 0 0 0 0,-1 0-1 0 0,0 0 1 0 0,0 0 0 0 0,0 1 0 0 0,1-1-1 0 0,-1 1 1 0 0,1 0 0 0 0,-1 0 0 0 0,1 0-1 0 0,0 0 1 0 0,0 0 0 0 0,0 0 0 0 0,0 0-1 0 0,0 1 1 0 0,0-1 0 0 0,1 1 0 0 0,-1 0 0 0 0,1-1-1 0 0,0 1 1 0 0,0 0 0 0 0,0 0 0 0 0,0 0-1 0 0,0 0 1 0 0,0 0 0 0 0,1 0 0 0 0,0 0-1 0 0,-1 4 1 0 0,1-4-56 0 0,0 0 0 0 0,0 1 0 0 0,0-1 0 0 0,0 0 0 0 0,0 0 0 0 0,1 1 0 0 0,-1-1 0 0 0,1 0-1 0 0,0 0 1 0 0,0 0 0 0 0,0 0 0 0 0,1 0 0 0 0,-1 0 0 0 0,1 0 0 0 0,0 0 0 0 0,-1 0 0 0 0,1 0 0 0 0,0-1 0 0 0,1 1 0 0 0,-1-1 0 0 0,0 0 0 0 0,1 0 0 0 0,-1 0-1 0 0,1 0 1 0 0,0 0 0 0 0,0 0 0 0 0,0-1 0 0 0,-1 1 0 0 0,1-1 0 0 0,1 0 0 0 0,2 2 0 0 0,-3-4-77 0 0,-1 1-1 0 0,1 0 1 0 0,-1-1 0 0 0,1 0 0 0 0,-1 0 0 0 0,1 1-1 0 0,-1-1 1 0 0,0 0 0 0 0,0-1 0 0 0,1 1 0 0 0,-1 0-1 0 0,0-1 1 0 0,0 1 0 0 0,0-1 0 0 0,-1 0 0 0 0,1 0-1 0 0,0 1 1 0 0,-1-1 0 0 0,1 0 0 0 0,1-4 0 0 0,31-43-1321 0 0,-34 48 1360 0 0,3-4 126 0 0,0 0-1 0 0,-1 0 0 0 0,0 0 1 0 0,0-1-1 0 0,0 1 1 0 0,-1-1-1 0 0,1 1 0 0 0,0-9 902 0 0,-12 51 295 0 0,-24 101 2064 0 0,20-71-2462 0 0,10-54-754 0 0,-7 42 227 0 0,10-52-390 0 0,1 0 0 0 0,0 0 0 0 0,0 0 0 0 0,0 0 0 0 0,0 0 0 0 0,0 0 0 0 0,0 0 0 0 0,1 0 0 0 0,-1 0 0 0 0,1 0 0 0 0,0 0-1 0 0,0 0 1 0 0,0-1 0 0 0,3 6 0 0 0,-3-7-33 0 0,0-1-1 0 0,0 1 0 0 0,0 0 1 0 0,1-1-1 0 0,-1 1 0 0 0,0-1 1 0 0,0 1-1 0 0,1-1 0 0 0,-1 1 1 0 0,0-1-1 0 0,0 0 0 0 0,1 0 0 0 0,-1 0 1 0 0,0 1-1 0 0,1-1 0 0 0,-1-1 1 0 0,0 1-1 0 0,1 0 0 0 0,-1 0 1 0 0,0 0-1 0 0,1-1 0 0 0,-1 1 1 0 0,0-1-1 0 0,0 1 0 0 0,1-1 1 0 0,1-1-1 0 0,30-17-5845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35.540"/>
    </inkml:context>
    <inkml:brush xml:id="br0">
      <inkml:brushProperty name="width" value="0.05" units="cm"/>
      <inkml:brushProperty name="height" value="0.05" units="cm"/>
      <inkml:brushProperty name="color" value="#F6630D"/>
    </inkml:brush>
  </inkml:definitions>
  <inkml:trace contextRef="#ctx0" brushRef="#br0">4 77 868 0 0,'3'-1'10026'0'0,"5"1"-5914"0"0,36-1-4052 0 0,-42 1-53 0 0,0 0 1 0 0,1 0-1 0 0,-1 0 0 0 0,1 0 1 0 0,-1-1-1 0 0,1 1 0 0 0,-1-1 1 0 0,0 0-1 0 0,1 1 0 0 0,-1-1 1 0 0,0 0-1 0 0,0 0 0 0 0,0-1 0 0 0,0 1 1 0 0,0 0-1 0 0,0-1 0 0 0,0 1 1 0 0,0-1-1 0 0,0 1 0 0 0,-1-1 1 0 0,1 0-1 0 0,0 0 0 0 0,-1 0 1 0 0,0 0-1 0 0,1 0 0 0 0,-1 0 1 0 0,0 0-1 0 0,0-1 0 0 0,0 1 1 0 0,-1 0-1 0 0,1-1 0 0 0,0 1 1 0 0,-1 0-1 0 0,0-1 0 0 0,1 1 0 0 0,-1-1 1 0 0,0 1-1 0 0,0 0 0 0 0,0-1 1 0 0,-1-4-1 0 0,-1 7 6 0 0,1-1 1 0 0,0 0-1 0 0,0 0 0 0 0,-1 1 0 0 0,1-1 0 0 0,0 1 1 0 0,-1-1-1 0 0,1 1 0 0 0,-1-1 0 0 0,1 1 1 0 0,0 0-1 0 0,-1 0 0 0 0,1 0 0 0 0,-1 0 1 0 0,1 0-1 0 0,-1 0 0 0 0,-1 0 0 0 0,2 0-70 0 0,-2 0 31 0 0,-1 0 0 0 0,1 0-1 0 0,0 1 1 0 0,-1-1 0 0 0,1 1 0 0 0,-1-1 0 0 0,1 1 0 0 0,0 0 0 0 0,-1 1 0 0 0,1-1 0 0 0,0 0 0 0 0,0 1-1 0 0,0 0 1 0 0,0 0 0 0 0,0 0 0 0 0,1 0 0 0 0,-1 0 0 0 0,0 0 0 0 0,1 1 0 0 0,0-1 0 0 0,-1 1 0 0 0,1 0-1 0 0,0 0 1 0 0,1-1 0 0 0,-1 1 0 0 0,-1 4 0 0 0,0-2 143 0 0,1-1 0 0 0,1 1 0 0 0,-1 0 0 0 0,1-1 0 0 0,0 1 1 0 0,0 0-1 0 0,-1 8 0 0 0,2-11-53 0 0,0 0 1 0 0,0 0-1 0 0,1-1 1 0 0,-1 1-1 0 0,0 0 1 0 0,1 0-1 0 0,-1-1 1 0 0,1 1-1 0 0,-1 0 1 0 0,1-1-1 0 0,0 1 1 0 0,0 0-1 0 0,0-1 1 0 0,0 1-1 0 0,0-1 1 0 0,0 1-1 0 0,0-1 1 0 0,0 0-1 0 0,1 1 1 0 0,-1-1-1 0 0,0 0 1 0 0,1 0-1 0 0,-1 0 1 0 0,1 0-1 0 0,-1 0 1 0 0,1 0-1 0 0,2 0 1 0 0,6 3 91 0 0,-8-2-115 0 0,1 0-1 0 0,0 0 0 0 0,0-1 1 0 0,0 0-1 0 0,0 0 0 0 0,0 1 1 0 0,1-2-1 0 0,-1 1 0 0 0,0 0 1 0 0,0-1-1 0 0,1 1 0 0 0,-1-1 1 0 0,0 0-1 0 0,1 0 1 0 0,-1 0-1 0 0,0-1 0 0 0,1 1 1 0 0,-1-1-1 0 0,0 0 0 0 0,0 0 1 0 0,0 0-1 0 0,0 0 0 0 0,5-3 1 0 0,-1-2-946 0 0,-13 2-2212 0 0</inkml:trace>
</inkml:ink>
</file>

<file path=ppt/ink/ink1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9:19.096"/>
    </inkml:context>
    <inkml:brush xml:id="br0">
      <inkml:brushProperty name="width" value="0.05" units="cm"/>
      <inkml:brushProperty name="height" value="0.05" units="cm"/>
    </inkml:brush>
  </inkml:definitions>
  <inkml:trace contextRef="#ctx0" brushRef="#br0">24 1 2936 0 0,'0'2'12137'0'0,"-5"2"-11393"0"0,0 0-580 0 0,5-2 12 0 0,-5 4 65 0 0,5-4-29 0 0,-4 2-76 0 0,4 0-72 0 0,-5-4-64 0 0,5 4-8 0 0,0-2-392 0 0,0 0-697 0 0</inkml:trace>
</inkml:ink>
</file>

<file path=ppt/ink/ink1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9:20.199"/>
    </inkml:context>
    <inkml:brush xml:id="br0">
      <inkml:brushProperty name="width" value="0.05" units="cm"/>
      <inkml:brushProperty name="height" value="0.05" units="cm"/>
    </inkml:brush>
  </inkml:definitions>
  <inkml:trace contextRef="#ctx0" brushRef="#br0">1 0 2936 0 0,'4'2'10097'0'0,"3"1"-7125"0"0,40 12-2568 0 0,5-10 94 0 0,-19-3-476 0 0,1 1 0 0 0,-1 2 0 0 0,0 2 0 0 0,61 19 1 0 0,-85-15-296 0 0,-8-12 192 0 0,-2-11 29 0 0,-3-1-374 0 0,4 13 408 0 0,0 1 0 0 0,0-1 0 0 0,0 0 0 0 0,0 0 1 0 0,0 0-1 0 0,0 0 0 0 0,-1 0 0 0 0,1 1 0 0 0,0-1 0 0 0,0 0 1 0 0,0 0-1 0 0,0 0 0 0 0,0 0 0 0 0,0 0 0 0 0,0 0 0 0 0,0 0 1 0 0,0 1-1 0 0,-1-1 0 0 0,1 0 0 0 0,0 0 0 0 0,0 0 0 0 0,0 0 1 0 0,0 0-1 0 0,0 0 0 0 0,0 0 0 0 0,-1 0 0 0 0,1 0 0 0 0,0 0 1 0 0,0 0-1 0 0,0 0 0 0 0,0 0 0 0 0,0 0 0 0 0,-1 0 0 0 0,1 0 1 0 0,0 0-1 0 0,0 0 0 0 0,0 0 0 0 0,0 0 0 0 0,0 0 0 0 0,-1 0 1 0 0,1 0-1 0 0,-3 45 1396 0 0,-1 1 1 0 0,-15 57 0 0 0,3-12-61 0 0,6-41-553 0 0,6-31-1135 0 0,0-1 0 0 0,-1 36 0 0 0,7-60-3209 0 0,1-3-3376 0 0,1-3-2753 0 0</inkml:trace>
</inkml:ink>
</file>

<file path=ppt/ink/ink1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9:27.33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14 101 732 0 0,'-13'-36'14357'0'0,"88"40"-14428"0"0,-58-2 150 0 0,1 0 1 0 0,0-2-1 0 0,0 0 0 0 0,0 0 0 0 0,0-2 1 0 0,-1-1-1 0 0,1 0 0 0 0,26-8 0 0 0,-17 5-108 0 0,0 2 0 0 0,0 1-1 0 0,0 0 1 0 0,0 3-1 0 0,46 3 1 0 0,-1-1-5 0 0,181 2 138 0 0,-226-3-99 0 0,-17 0 11 0 0,0-1 1 0 0,0 0-1 0 0,-1 0 1 0 0,1-1-1 0 0,0-1 0 0 0,0 0 1 0 0,-1 0-1 0 0,12-4 0 0 0,-10 2 35 0 0,1 1 0 0 0,-1 1 0 0 0,0-1 0 0 0,1 2 0 0 0,-1 0 0 0 0,24 0 0 0 0,-24 2 29 0 0,0-1 0 0 0,1-1 0 0 0,-1 0-1 0 0,0-1 1 0 0,0 0 0 0 0,22-6 0 0 0,-24 5 47 0 0,1 1-1 0 0,0 1 1 0 0,0 0 0 0 0,0 1-1 0 0,0-1 1 0 0,15 3 0 0 0,-3-1-1149 0 0</inkml:trace>
</inkml:ink>
</file>

<file path=ppt/ink/ink1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29:29.43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1 171 300 0 0,'8'-8'12953'0'0,"15"2"-12661"0"0,0 0 0 0 0,1 2 0 0 0,-1 0 0 0 0,0 2-1 0 0,1 1 1 0 0,34 2 0 0 0,-35-1-301 0 0,192-8 1076 0 0,42-24-843 0 0,-200 28-162 0 0,205-22 1108 0 0,-88-3-675 0 0,-114 18-512 0 0,64-1 0 0 0,-37 5 8 0 0,38 2 56 0 0,-105 5-54 0 0,22-7-542 0 0</inkml:trace>
</inkml:ink>
</file>

<file path=ppt/ink/ink1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09.044"/>
    </inkml:context>
    <inkml:brush xml:id="br0">
      <inkml:brushProperty name="width" value="0.05" units="cm"/>
      <inkml:brushProperty name="height" value="0.05" units="cm"/>
      <inkml:brushProperty name="color" value="#008C3A"/>
    </inkml:brush>
  </inkml:definitions>
  <inkml:trace contextRef="#ctx0" brushRef="#br0">117 29 9830 0 0,'-5'0'0'0'0,"3"0"28"0"0,0 1 0 0 0,0-1 0 0 0,0 1 0 0 0,0 0 0 0 0,0-1 0 0 0,0 1 1 0 0,0 0-1 0 0,0 0 0 0 0,0 0 0 0 0,0 0 0 0 0,0 1 0 0 0,1-1 0 0 0,-1 1 0 0 0,0-1 0 0 0,1 1 0 0 0,-1-1 0 0 0,-1 3 0 0 0,-20 32 669 0 0,20-31-643 0 0,-5 8 198 0 0,1 1-1 0 0,1 0 1 0 0,0 0 0 0 0,1 1-1 0 0,0-1 1 0 0,1 1 0 0 0,1 0 0 0 0,1 1-1 0 0,-2 27 1 0 0,4-36-149 0 0,0 1 0 0 0,0-1-1 0 0,1 1 1 0 0,0-1 0 0 0,1 0 0 0 0,-1 1 0 0 0,1-1 0 0 0,1 0 0 0 0,-1 0 0 0 0,1 0-1 0 0,1-1 1 0 0,-1 1 0 0 0,1-1 0 0 0,0 1 0 0 0,1-1 0 0 0,-1 0 0 0 0,1-1 0 0 0,0 1 0 0 0,1-1-1 0 0,-1 0 1 0 0,12 7 0 0 0,-12-9-23 0 0,0 0 0 0 0,1 0 0 0 0,-1-1 0 0 0,0 0-1 0 0,1 0 1 0 0,0 0 0 0 0,-1-1 0 0 0,1 0 0 0 0,0 0 0 0 0,0 0-1 0 0,0-1 1 0 0,0 1 0 0 0,0-2 0 0 0,-1 1 0 0 0,1-1 0 0 0,0 1-1 0 0,0-2 1 0 0,0 1 0 0 0,-1-1 0 0 0,1 0 0 0 0,-1 0 0 0 0,1 0-1 0 0,6-5 1 0 0,-4 2-90 0 0,0 0 0 0 0,0 0 1 0 0,-1-1-1 0 0,1 0 0 0 0,-2-1 0 0 0,1 1 0 0 0,-1-2 0 0 0,0 1 0 0 0,0 0 0 0 0,-1-1 0 0 0,0 0 0 0 0,0 0 0 0 0,-1-1 1 0 0,4-9-1 0 0,-3 4-82 0 0,-1 0 0 0 0,-1 0 0 0 0,0-1 0 0 0,0 1 0 0 0,-2-1 0 0 0,1 1 1 0 0,-2-1-1 0 0,0 1 0 0 0,-3-21 0 0 0,2 28 65 0 0,0 1 0 0 0,-1 0 0 0 0,1 0 0 0 0,-1 0 0 0 0,0 0 0 0 0,-1 0 0 0 0,1 0 0 0 0,-1 1 0 0 0,0-1 0 0 0,-1 1 0 0 0,1 0 0 0 0,-1 0 0 0 0,0 0 0 0 0,-1 0 0 0 0,1 1 0 0 0,-1 0 0 0 0,0-1 0 0 0,0 2 0 0 0,0-1 0 0 0,0 1 0 0 0,-1-1 0 0 0,1 2 0 0 0,-10-5 0 0 0,3 3 164 0 0,-1 0 1 0 0,1 1-1 0 0,-1 0 0 0 0,0 1 1 0 0,0 1-1 0 0,-19 0 1 0 0,27 0-101 0 0,1 2-1 0 0,-1-1 1 0 0,1 0 0 0 0,-1 1 0 0 0,1 0 0 0 0,-1 0 0 0 0,1 1 0 0 0,0-1 0 0 0,0 1 0 0 0,0 0-1 0 0,0 0 1 0 0,0 0 0 0 0,0 0 0 0 0,0 1 0 0 0,0-1 0 0 0,1 1 0 0 0,0 0 0 0 0,-1 0 0 0 0,1 1-1 0 0,0-1 1 0 0,-4 7 0 0 0,2-2 13 0 0,1-1 52 0 0,-1 0 1 0 0,1 1-1 0 0,0-1 0 0 0,0 1 0 0 0,1 0 1 0 0,0 0-1 0 0,1 0 0 0 0,-1 1 1 0 0,2-1-1 0 0,-2 10 0 0 0,3-9-102 0 0</inkml:trace>
</inkml:ink>
</file>

<file path=ppt/ink/ink1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10.399"/>
    </inkml:context>
    <inkml:brush xml:id="br0">
      <inkml:brushProperty name="width" value="0.05" units="cm"/>
      <inkml:brushProperty name="height" value="0.05" units="cm"/>
      <inkml:brushProperty name="color" value="#008C3A"/>
    </inkml:brush>
  </inkml:definitions>
  <inkml:trace contextRef="#ctx0" brushRef="#br0">38 0 9830 0 0,'-14'42'655'0'0,"24"285"3277"0"0,-10-326-3932 0 0,-1-1 0 0 0,1 1 0 0 0,0-1 0 0 0,0 0 0 0 0,-1 1 0 0 0,1-1 0 0 0,0 1 0 0 0,0-1 0 0 0,-1 1 0 0 0,1-1 0 0 0,0 0 0 0 0,-1 1 0 0 0,1-1 0 0 0,-1 0 0 0 0,1 1 0 0 0,0-1 0 0 0,-1 0 0 0 0,1 0 0 0 0,-1 1 0 0 0,1-1 0 0 0,-1 0 0 0 0,1 0 0 0 0,-1 0 0 0 0,1 0 0 0 0,-1 0 0 0 0,1 0 0 0 0,-1 0 0 0 0,1 1 0 0 0,-1-1 0 0 0,1-1 0 0 0,-1 1 0 0 0,1 0 0 0 0,-1 0 0 0 0,1 0 0 0 0,-1 0 0 0 0,1 0 0 0 0,-1 0 0 0 0,1 0 0 0 0,-1-1 0 0 0,1 1 0 0 0,-1 0 0 0 0,1 0 0 0 0,-1-1 0 0 0,-3-1 0 0 0,18-26 328 0 0,-10 17-300 0 0,1 0 0 0 0,-1 0-1 0 0,2 0 1 0 0,0 0 0 0 0,0 1 0 0 0,14-17 0 0 0,-16 23-16 0 0,-2 1 12 0 0,0 1 0 0 0,0-1 1 0 0,0 1-1 0 0,0 0 0 0 0,0 0 0 0 0,1 0 0 0 0,-1 0 1 0 0,1 0-1 0 0,-1 1 0 0 0,1-1 0 0 0,0 1 1 0 0,0 0-1 0 0,-1-1 0 0 0,1 1 0 0 0,0 1 1 0 0,0-1-1 0 0,0 0 0 0 0,0 1 0 0 0,0-1 1 0 0,1 1-1 0 0,-1 0 0 0 0,0 0 0 0 0,0 0 1 0 0,0 0-1 0 0,5 2 0 0 0,-5-1 11 0 0,0 0 0 0 0,0 0 0 0 0,0 1-1 0 0,0-1 1 0 0,0 1 0 0 0,-1 0 0 0 0,1 0 0 0 0,-1 0 0 0 0,0 0 0 0 0,1 0-1 0 0,-1 0 1 0 0,0 1 0 0 0,0-1 0 0 0,0 1 0 0 0,0-1 0 0 0,-1 1 0 0 0,1 0-1 0 0,-1 0 1 0 0,0 0 0 0 0,2 3 0 0 0,0 2 70 0 0,-1 0-1 0 0,0 1 1 0 0,0-1-1 0 0,0 0 1 0 0,-1 1-1 0 0,0 10 1 0 0,-1-16-71 0 0,0 1 0 0 0,0-1-1 0 0,-1 0 1 0 0,1 0 0 0 0,-1 0 0 0 0,0 1 0 0 0,0-1-1 0 0,0 0 1 0 0,0 0 0 0 0,0 0 0 0 0,-1 0 0 0 0,0-1-1 0 0,1 1 1 0 0,-1 0 0 0 0,0-1 0 0 0,0 1 0 0 0,0-1-1 0 0,-1 0 1 0 0,1 1 0 0 0,-1-1 0 0 0,1 0 0 0 0,-1 0-1 0 0,0-1 1 0 0,1 1 0 0 0,-1-1 0 0 0,0 1 0 0 0,-5 1-1 0 0,3-2 32 0 0,0 1 1 0 0,-1-1-1 0 0,1 0 0 0 0,0 0 0 0 0,0-1 0 0 0,-1 0 0 0 0,1 0 0 0 0,0 0 0 0 0,-1 0 0 0 0,1-1 1 0 0,0 0-1 0 0,0 0 0 0 0,-1 0 0 0 0,1-1 0 0 0,0 1 0 0 0,-5-4 0 0 0,-17-15 359 0 0,23 17-369 0 0,1 0 0 0 0,0 1 0 0 0,-1-1 1 0 0,0 1-1 0 0,1-1 0 0 0,-1 1 0 0 0,0 0 1 0 0,0 1-1 0 0,-5-3 0 0 0,11 6-27 0 0,20 6 188 0 0,-13-8-216 0 0</inkml:trace>
</inkml:ink>
</file>

<file path=ppt/ink/ink1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11.035"/>
    </inkml:context>
    <inkml:brush xml:id="br0">
      <inkml:brushProperty name="width" value="0.05" units="cm"/>
      <inkml:brushProperty name="height" value="0.05" units="cm"/>
      <inkml:brushProperty name="color" value="#008C3A"/>
    </inkml:brush>
  </inkml:definitions>
  <inkml:trace contextRef="#ctx0" brushRef="#br0">61 17 9830 0 0,'2'-17'72'0'0,"2"20"102"0"0,5 30 235 0 0,-6 15 333 0 0,-2 0 0 0 0,-2 1-1 0 0,-2-1 1 0 0,-2 0 0 0 0,-18 75-1 0 0,22-116-583 0 0,0-2-63 0 0,0 0 0 0 0,0-1 0 0 0,0 1 0 0 0,-1 0 0 0 0,1-1 0 0 0,-1 1-1 0 0,0-1 1 0 0,-1 1 0 0 0,1-1 0 0 0,-5 7 0 0 0,1-8-40 0 0,6-3-49 0 0,-1 0 1 0 0,1 0-1 0 0,-1 1 1 0 0,1-1-1 0 0,-1 0 1 0 0,1 0-1 0 0,-1 0 1 0 0,1 0 0 0 0,-1-1-1 0 0,1 1 1 0 0,-1 0-1 0 0,1 0 1 0 0,-1 0-1 0 0,1 0 1 0 0,-1 0-1 0 0,1-1 1 0 0,-1 1 0 0 0,1 0-1 0 0,-1-1 1 0 0,1 1-1 0 0,-1 0 1 0 0,1-1-1 0 0,0 1 1 0 0,-1 0-1 0 0,0-1 1 0 0,-2-5 209 0 0,1-3-139 0 0</inkml:trace>
</inkml:ink>
</file>

<file path=ppt/ink/ink1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11.452"/>
    </inkml:context>
    <inkml:brush xml:id="br0">
      <inkml:brushProperty name="width" value="0.05" units="cm"/>
      <inkml:brushProperty name="height" value="0.05" units="cm"/>
      <inkml:brushProperty name="color" value="#008C3A"/>
    </inkml:brush>
  </inkml:definitions>
  <inkml:trace contextRef="#ctx0" brushRef="#br0">1 1 9830 0 0,'48'43'518'0'0,"-42"-41"-430"0"0,-1 0 0 0 0,1-1-1 0 0,0 0 1 0 0,-1 0 0 0 0,1 0 0 0 0,0 0-1 0 0,0-1 1 0 0,0 0 0 0 0,0-1 0 0 0,0 1-1 0 0,0-1 1 0 0,-1 0 0 0 0,9-2-1 0 0,-1-1 143 0 0,-1-1-1 0 0,1 0 0 0 0,-1-1 1 0 0,21-13-1 0 0,-24 12-229 0 0,-4 7 0 0 0</inkml:trace>
</inkml:ink>
</file>

<file path=ppt/ink/ink1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12.404"/>
    </inkml:context>
    <inkml:brush xml:id="br0">
      <inkml:brushProperty name="width" value="0.05" units="cm"/>
      <inkml:brushProperty name="height" value="0.05" units="cm"/>
      <inkml:brushProperty name="color" value="#008C3A"/>
    </inkml:brush>
  </inkml:definitions>
  <inkml:trace contextRef="#ctx0" brushRef="#br0">131 34 9830 0 0,'0'-1'8'0'0,"0"0"0"0"0,-1 0 0 0 0,1 0 0 0 0,0 0 0 0 0,-1 0 0 0 0,1 0 0 0 0,-1 0 1 0 0,0 0-1 0 0,1 0 0 0 0,-1 0 0 0 0,0 0 0 0 0,0 0 0 0 0,1 0 0 0 0,-1 0 0 0 0,0 1 0 0 0,0-1 0 0 0,0 0 0 0 0,0 1 0 0 0,0-1 0 0 0,0 0 0 0 0,0 1 0 0 0,0-1 0 0 0,0 1 0 0 0,0 0 0 0 0,0-1 0 0 0,0 1 0 0 0,-1 0 1 0 0,1 0-1 0 0,0 0 0 0 0,0 0 0 0 0,0 0 0 0 0,0 0 0 0 0,-1 0 0 0 0,1 0 0 0 0,0 0 0 0 0,0 0 0 0 0,0 1 0 0 0,-2 0 0 0 0,-35 7 388 0 0,34-6-308 0 0,0 1-1 0 0,0-1 0 0 0,0 1 1 0 0,0 0-1 0 0,0 0 1 0 0,1 1-1 0 0,-1-1 1 0 0,1 1-1 0 0,0 0 1 0 0,0 0-1 0 0,-3 6 1 0 0,5-8-60 0 0,0 0-1 0 0,-1 0 1 0 0,1 0 0 0 0,0 0 0 0 0,0 1 0 0 0,0-1 0 0 0,1 0 0 0 0,-1 1-1 0 0,1-1 1 0 0,-1 0 0 0 0,1 1 0 0 0,0-1 0 0 0,-1 1 0 0 0,1-1 0 0 0,1 0 0 0 0,-1 1-1 0 0,0-1 1 0 0,1 1 0 0 0,-1-1 0 0 0,1 0 0 0 0,-1 1 0 0 0,1-1 0 0 0,0 0-1 0 0,0 1 1 0 0,3 2 0 0 0,-4-3 2 0 0,2-1 0 0 0,-1 1 1 0 0,0-1-1 0 0,0 0 0 0 0,0 0 0 0 0,1 1 0 0 0,-1-1 0 0 0,0 0 0 0 0,1 0 1 0 0,-1 0-1 0 0,1 0 0 0 0,-1-1 0 0 0,1 1 0 0 0,0 0 0 0 0,-1-1 0 0 0,1 1 1 0 0,0-1-1 0 0,-1 1 0 0 0,1-1 0 0 0,0 0 0 0 0,0 0 0 0 0,0 0 0 0 0,-1 0 1 0 0,1 0-1 0 0,0 0 0 0 0,0 0 0 0 0,-1-1 0 0 0,1 1 0 0 0,0 0 0 0 0,-1-1 1 0 0,1 0-1 0 0,0 1 0 0 0,-1-1 0 0 0,1 0 0 0 0,-1 0 0 0 0,1 0 0 0 0,-1 0 1 0 0,1 0-1 0 0,-1 0 0 0 0,0 0 0 0 0,2-2 0 0 0,7-7 143 0 0,0-1 1 0 0,-1 1-1 0 0,-1-2 0 0 0,10-15 0 0 0,-3 5 174 0 0,-13 19-355 0 0,0 0 1 0 0,0-1-1 0 0,-1 1 0 0 0,1-1 1 0 0,-1 1-1 0 0,0-1 1 0 0,0 1-1 0 0,0-1 1 0 0,0 0-1 0 0,-1-5 1 0 0,0 28 227 0 0,0-1 0 0 0,1 0-1 0 0,0 1 1 0 0,2-1 0 0 0,0 0 0 0 0,11 33 0 0 0,-8-31 61 0 0,-5-17-236 0 0,0 1 1 0 0,0-1-1 0 0,0 1 0 0 0,0-1 1 0 0,1 0-1 0 0,-1 0 0 0 0,1 0 1 0 0,0 1-1 0 0,0-2 1 0 0,2 5-1 0 0,-3-33 242 0 0,-1 16-81 0 0</inkml:trace>
</inkml:ink>
</file>

<file path=ppt/ink/ink1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12.668"/>
    </inkml:context>
    <inkml:brush xml:id="br0">
      <inkml:brushProperty name="width" value="0.05" units="cm"/>
      <inkml:brushProperty name="height" value="0.05" units="cm"/>
      <inkml:brushProperty name="color" value="#008C3A"/>
    </inkml:brush>
  </inkml:definitions>
  <inkml:trace contextRef="#ctx0" brushRef="#br0">1 0 9830 0 0,'2'6'112'0'0,"1"1"0"0"0,-1-1 0 0 0,0 1 0 0 0,-1-1-1 0 0,1 1 1 0 0,-1-1 0 0 0,-1 1 0 0 0,1 0 0 0 0,-1 8 0 0 0,0 45 543 0 0,-5-69-655 0 0,5 0 0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36.365"/>
    </inkml:context>
    <inkml:brush xml:id="br0">
      <inkml:brushProperty name="width" value="0.05" units="cm"/>
      <inkml:brushProperty name="height" value="0.05" units="cm"/>
      <inkml:brushProperty name="color" value="#F6630D"/>
    </inkml:brush>
  </inkml:definitions>
  <inkml:trace contextRef="#ctx0" brushRef="#br0">142 1 1384 0 0,'-7'0'14781'0'0,"-23"-1"-13869"0"0,-13 31-768 0 0,41-28-128 0 0,0 0 1 0 0,0-1-1 0 0,0 1 1 0 0,0 0-1 0 0,1 1 0 0 0,-1-1 1 0 0,0 0-1 0 0,1 0 1 0 0,0 1-1 0 0,-1-1 0 0 0,1 1 1 0 0,0-1-1 0 0,0 1 0 0 0,1-1 1 0 0,-1 1-1 0 0,0 4 1 0 0,1-6-13 0 0,1 1 1 0 0,0-1 0 0 0,0 1 0 0 0,0-1 0 0 0,0 0 0 0 0,0 0-1 0 0,0 1 1 0 0,0-1 0 0 0,0 0 0 0 0,0 0 0 0 0,0 0 0 0 0,1 0 0 0 0,-1 0-1 0 0,0 0 1 0 0,1-1 0 0 0,-1 1 0 0 0,1 0 0 0 0,-1-1 0 0 0,1 1-1 0 0,-1-1 1 0 0,1 1 0 0 0,0-1 0 0 0,-1 0 0 0 0,1 0 0 0 0,-1 1-1 0 0,1-1 1 0 0,0 0 0 0 0,-1-1 0 0 0,3 1 0 0 0,50-3 195 0 0,-54 3-207 0 0,1 0 0 0 0,-1 0-1 0 0,0 0 1 0 0,1 0 0 0 0,-1 0 0 0 0,1 0-1 0 0,-1-1 1 0 0,0 1 0 0 0,1 0 0 0 0,-1 0 0 0 0,1 0-1 0 0,-1 0 1 0 0,0 0 0 0 0,1 0 0 0 0,-1 1-1 0 0,1-1 1 0 0,-1 0 0 0 0,0 0 0 0 0,1 0 0 0 0,-1 0-1 0 0,0 0 1 0 0,1 1 0 0 0,-1-1 0 0 0,0 0-1 0 0,1 0 1 0 0,-1 0 0 0 0,0 1 0 0 0,1-1 0 0 0,-1 0-1 0 0,0 1 1 0 0,0-1 0 0 0,1 0 0 0 0,-1 0-1 0 0,0 1 1 0 0,0-1 0 0 0,1 1 0 0 0,-1-1 0 0 0,0 1-1 0 0,-4 18 151 0 0,3-15-9 0 0,-1 0 1 0 0,-1 1-1 0 0,1-1 0 0 0,-1-1 0 0 0,1 1 0 0 0,-1 0 1 0 0,-6 5-1 0 0,1-4 28 0 0,-1 0 0 0 0,1-1 0 0 0,-1 1 0 0 0,-13 3 0 0 0,20-7-344 0 0,0 0 0 0 0,-1-1 1 0 0,1 1-1 0 0,0 0 1 0 0,0-1-1 0 0,-1 1 0 0 0,1-1 1 0 0,-1 0-1 0 0,1 1 1 0 0,0-1-1 0 0,-1-1 1 0 0,1 1-1 0 0,0 0 0 0 0,-1 0 1 0 0,1-1-1 0 0,0 1 1 0 0,-1-1-1 0 0,1 0 1 0 0,0 0-1 0 0,0 0 0 0 0,-1 0 1 0 0,1 0-1 0 0,0 0 1 0 0,-2-2-1 0 0,4 2-442 0 0,0 0 1 0 0,-1 0-1 0 0,1 0 0 0 0,0 0 1 0 0,0 0-1 0 0,0 1 0 0 0,0-1 1 0 0,0 0-1 0 0,0 0 0 0 0,0 0 1 0 0,0 0-1 0 0,0 0 0 0 0,0 0 1 0 0,1 0-1 0 0,-1 0 0 0 0,0 1 0 0 0,1-1 1 0 0,-1 0-1 0 0,1 0 0 0 0,-1 0 1 0 0,0 1-1 0 0,2-2 0 0 0,3-4-81 0 0</inkml:trace>
</inkml:ink>
</file>

<file path=ppt/ink/ink1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12.822"/>
    </inkml:context>
    <inkml:brush xml:id="br0">
      <inkml:brushProperty name="width" value="0.05" units="cm"/>
      <inkml:brushProperty name="height" value="0.05" units="cm"/>
      <inkml:brushProperty name="color" value="#008C3A"/>
    </inkml:brush>
  </inkml:definitions>
  <inkml:trace contextRef="#ctx0" brushRef="#br0">19 0 9830 0 0,'0'0'0'0'0,"0"2"0"0"0,0 0 0 0 0,-5 2 0 0 0,1 2 328 0 0,4 0-328 0 0,-10 2 0 0 0,10-4 0 0 0</inkml:trace>
</inkml:ink>
</file>

<file path=ppt/ink/ink1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13.835"/>
    </inkml:context>
    <inkml:brush xml:id="br0">
      <inkml:brushProperty name="width" value="0.05" units="cm"/>
      <inkml:brushProperty name="height" value="0.05" units="cm"/>
      <inkml:brushProperty name="color" value="#008C3A"/>
    </inkml:brush>
  </inkml:definitions>
  <inkml:trace contextRef="#ctx0" brushRef="#br0">1 110 9830 0 0,'9'48'601'0'0,"-5"-25"-205"0"0,-4-22-383 0 0,1 0 0 0 0,-1 0 0 0 0,0 0 0 0 0,0 0 0 0 0,1 0 0 0 0,-1 0 0 0 0,0 0 0 0 0,1-1 1 0 0,-1 1-1 0 0,1 0 0 0 0,-1 0 0 0 0,1 0 0 0 0,0-1 0 0 0,-1 1 0 0 0,1 0 0 0 0,0-1 0 0 0,-1 1 0 0 0,1 0 0 0 0,0-1 0 0 0,0 1 1 0 0,-1-1-1 0 0,1 1 0 0 0,2 0 0 0 0,-2-2 3 0 0,0 1 0 0 0,0 0 0 0 0,0-1 0 0 0,0 1 0 0 0,0-1 0 0 0,0 1 0 0 0,0-1 1 0 0,0 0-1 0 0,0 1 0 0 0,0-1 0 0 0,0 0 0 0 0,0 0 0 0 0,0 0 0 0 0,-1 0 0 0 0,1 1 0 0 0,0-1 0 0 0,-1 0 0 0 0,1 0 1 0 0,0 0-1 0 0,0-3 0 0 0,11-24 497 0 0,-11 23-436 0 0,11-33-62 0 0,-10 30-29 0 0,0 0 0 0 0,0 0 0 0 0,1 1 0 0 0,0-1 0 0 0,5-7 0 0 0,0-1 19 0 0,-6 12-23 0 0,0 0 1 0 0,1 0 0 0 0,-1 0 0 0 0,1 1-1 0 0,0-1 1 0 0,-1 0 0 0 0,2 1-1 0 0,4-5 1 0 0,-8 8 21 0 0,1 0-1 0 0,0-1 1 0 0,0 1-1 0 0,-1 0 1 0 0,1-1-1 0 0,0 1 1 0 0,0 0 0 0 0,-1 0-1 0 0,1 0 1 0 0,0-1-1 0 0,0 1 1 0 0,0 0-1 0 0,0 0 1 0 0,-1 0 0 0 0,1 1-1 0 0,0-1 1 0 0,0 0-1 0 0,0 0 1 0 0,-1 0-1 0 0,3 1 1 0 0,19 20 350 0 0,0 17 75 0 0,-18-29-290 0 0,1 0 0 0 0,0-1 1 0 0,0 0-1 0 0,8 9 0 0 0,-3-2 99 0 0,-10-13-199 0 0,1 0 0 0 0,0-1 0 0 0,0 1 0 0 0,0 0 0 0 0,0 0 0 0 0,0-1 0 0 0,0 1 0 0 0,1-1 0 0 0,-1 1 1 0 0,1-1-1 0 0,-1 0 0 0 0,1 1 0 0 0,-1-1 0 0 0,1 0 0 0 0,0 0 0 0 0,-1 0 0 0 0,1 0 0 0 0,0 0 0 0 0,0 0 0 0 0,0-1 0 0 0,0 1 0 0 0,-1-1 0 0 0,4 1 0 0 0,-4-2-39 0 0,-1-1 0 0 0</inkml:trace>
</inkml:ink>
</file>

<file path=ppt/ink/ink1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14.780"/>
    </inkml:context>
    <inkml:brush xml:id="br0">
      <inkml:brushProperty name="width" value="0.05" units="cm"/>
      <inkml:brushProperty name="height" value="0.05" units="cm"/>
      <inkml:brushProperty name="color" value="#008C3A"/>
    </inkml:brush>
  </inkml:definitions>
  <inkml:trace contextRef="#ctx0" brushRef="#br0">1 0 9830 0 0,'8'14'382'0'0,"4"16"82"0"0,-5 11 165 0 0,-1 1 0 0 0,-3 0 1 0 0,-1 0-1 0 0,-5 55 0 0 0,0 0 484 0 0,4-90-996 0 0,-1 1-1 0 0,-1-1 0 0 0,0 0 0 0 0,0 0 0 0 0,0 0 0 0 0,-1 0 0 0 0,-3 8 0 0 0,5-15-116 0 0,0 0 1 0 0,0 0-1 0 0,-1 0 1 0 0,1 0-1 0 0,0 0 1 0 0,0 0-1 0 0,0 0 1 0 0,-1 0-1 0 0,1 0 1 0 0,0 0-1 0 0,0 0 0 0 0,0 0 1 0 0,-1-1-1 0 0,1 1 1 0 0,0 0-1 0 0,0 0 1 0 0,0 0-1 0 0,0 0 1 0 0,-1-1-1 0 0,1 1 1 0 0,0 0-1 0 0,0 0 1 0 0,0 0-1 0 0,0 0 0 0 0,0-1 1 0 0,0 1-1 0 0,0 0 1 0 0,0 0-1 0 0,0 0 1 0 0,-1-1-1 0 0,1 1 1 0 0,0 0-1 0 0,0 0 1 0 0,0-1-1 0 0,0 1 1 0 0,0 0-1 0 0,0 0 0 0 0,0 0 1 0 0,0-1-1 0 0,1 1 1 0 0,-1 0-1 0 0,0 0 1 0 0,0-1-1 0 0,0 1 1 0 0,0 0-1 0 0,0 0 1 0 0,0 0-1 0 0,0-1 1 0 0,0-1 30 0 0,0-7 243 0 0</inkml:trace>
</inkml:ink>
</file>

<file path=ppt/ink/ink1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15.155"/>
    </inkml:context>
    <inkml:brush xml:id="br0">
      <inkml:brushProperty name="width" value="0.05" units="cm"/>
      <inkml:brushProperty name="height" value="0.05" units="cm"/>
      <inkml:brushProperty name="color" value="#008C3A"/>
    </inkml:brush>
  </inkml:definitions>
  <inkml:trace contextRef="#ctx0" brushRef="#br0">1 72 9830 0 0,'47'-22'457'0'0,"-33"14"-175"0"0,0 2 0 0 0,0-1-1 0 0,1 2 1 0 0,0-1 0 0 0,0 2 0 0 0,20-3 0 0 0,-23 5-126 0 0,-8 1-110 0 0,0 0 0 0 0,0 0 0 0 0,0 1 0 0 0,0-1 0 0 0,1 1 0 0 0,-1 0-1 0 0,0 0 1 0 0,0 0 0 0 0,0 1 0 0 0,0 0 0 0 0,1 0 0 0 0,-1 0 0 0 0,0 0 0 0 0,0 0 0 0 0,-1 1 0 0 0,1 0 0 0 0,7 4 0 0 0,-10-4-46 0 0,-1 2 0 0 0</inkml:trace>
</inkml:ink>
</file>

<file path=ppt/ink/ink1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15.823"/>
    </inkml:context>
    <inkml:brush xml:id="br0">
      <inkml:brushProperty name="width" value="0.05" units="cm"/>
      <inkml:brushProperty name="height" value="0.05" units="cm"/>
      <inkml:brushProperty name="color" value="#008C3A"/>
    </inkml:brush>
  </inkml:definitions>
  <inkml:trace contextRef="#ctx0" brushRef="#br0">1 1 9830 0 0,'5'149'1894'0'0,"-1"-75"-384"0"0,-8 110 1 0 0,8-84-200 0 0,-4-112-1272 0 0,0-1 0 0 0,1 0 0 0 0,0 1-1 0 0,1-1 1 0 0,1 1 0 0 0,0-1 0 0 0,5-12 0 0 0,-8 24-32 0 0,1-1 0 0 0,-1 1 1 0 0,1-1-1 0 0,-1 1 0 0 0,1-1 0 0 0,0 1 0 0 0,0-1 0 0 0,-1 1 0 0 0,1 0 1 0 0,0-1-1 0 0,0 1 0 0 0,0 0 0 0 0,1 0 0 0 0,-1 0 0 0 0,0 0 0 0 0,0 0 1 0 0,1 0-1 0 0,-1 0 0 0 0,0 0 0 0 0,1 1 0 0 0,-1-1 0 0 0,1 0 0 0 0,-1 1 1 0 0,1-1-1 0 0,-1 1 0 0 0,1 0 0 0 0,-1-1 0 0 0,1 1 0 0 0,0 0 0 0 0,-1 0 1 0 0,1 0-1 0 0,-1 0 0 0 0,1 0 0 0 0,0 0 0 0 0,-1 1 0 0 0,1-1 0 0 0,-1 0 1 0 0,1 1-1 0 0,-1-1 0 0 0,1 1 0 0 0,-1 0 0 0 0,1-1 0 0 0,-1 1 0 0 0,0 0 1 0 0,1 0-1 0 0,-1 0 0 0 0,0 0 0 0 0,0 0 0 0 0,0 0 0 0 0,0 0 0 0 0,0 1 1 0 0,2 1-1 0 0,1 2 44 0 0,46 47 542 0 0,-46-47-521 0 0,1-1-1 0 0,-1 0 1 0 0,1-1 0 0 0,0 1 0 0 0,1-1 0 0 0,-1 0-1 0 0,0 0 1 0 0,1 0 0 0 0,7 2 0 0 0,-12-5-61 0 0,0 0 0 0 0,0 0 0 0 0,0-1 0 0 0,0 1-1 0 0,0 0 1 0 0,0 0 0 0 0,-1-1 0 0 0,1 1 0 0 0,0 0 0 0 0,0-1 0 0 0,0 1 0 0 0,0-1 0 0 0,0 1 0 0 0,0-1 0 0 0,-1 1 0 0 0,1-1 0 0 0,0 0 0 0 0,0 1-1 0 0,-1-1 1 0 0,1 0 0 0 0,0 1 0 0 0,-1-1 0 0 0,1 0 0 0 0,-1 0 0 0 0,1 0 0 0 0,-1 0 0 0 0,1 0 0 0 0,-1 0 0 0 0,0 0 0 0 0,0 0 0 0 0,1 1 0 0 0,-1-1 0 0 0,0 0-1 0 0,0 0 1 0 0,0 0 0 0 0,0-2 0 0 0,0-4-11 0 0</inkml:trace>
</inkml:ink>
</file>

<file path=ppt/ink/ink1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16.383"/>
    </inkml:context>
    <inkml:brush xml:id="br0">
      <inkml:brushProperty name="width" value="0.05" units="cm"/>
      <inkml:brushProperty name="height" value="0.05" units="cm"/>
      <inkml:brushProperty name="color" value="#008C3A"/>
    </inkml:brush>
  </inkml:definitions>
  <inkml:trace contextRef="#ctx0" brushRef="#br0">0 110 9830 0 0,'28'6'495'0'0,"-24"-4"-437"0"0,0-1 1 0 0,0 0-1 0 0,0 0 1 0 0,1 0 0 0 0,-1-1-1 0 0,0 1 1 0 0,0-1-1 0 0,1 0 1 0 0,-1 0-1 0 0,0-1 1 0 0,0 1 0 0 0,6-2-1 0 0,-9 2-53 0 0,0 0-1 0 0,0 0 1 0 0,0 0-1 0 0,0 0 1 0 0,0-1-1 0 0,0 1 1 0 0,0 0-1 0 0,0 0 0 0 0,0-1 1 0 0,0 1-1 0 0,0-1 1 0 0,0 1-1 0 0,-1-1 1 0 0,1 1-1 0 0,0-1 1 0 0,0 1-1 0 0,-1-1 1 0 0,1 0-1 0 0,0 1 1 0 0,-1-1-1 0 0,1 0 1 0 0,0 0-1 0 0,-1 0 1 0 0,1 1-1 0 0,-1-1 1 0 0,1 0-1 0 0,-1 0 1 0 0,0 0-1 0 0,1 0 0 0 0,-1-1 1 0 0,0-1 24 0 0,0 0 0 0 0,0 1 1 0 0,-1-1-1 0 0,1 0 0 0 0,-1 1 0 0 0,1-1 1 0 0,-1 1-1 0 0,0-1 0 0 0,0 1 0 0 0,0-1 1 0 0,-2-2-1 0 0,-4-7-1 0 0,-1 0 1 0 0,-1 1-1 0 0,-13-15 1 0 0,22 25-23 0 0,0 1 0 0 0,-1-1 0 0 0,1 1 0 0 0,-1-1-1 0 0,1 1 1 0 0,-1 0 0 0 0,1-1 0 0 0,-1 1 0 0 0,0-1 0 0 0,1 1 0 0 0,-1 0 0 0 0,1-1 0 0 0,-1 1 0 0 0,0 0 0 0 0,1 0 0 0 0,-1 0 0 0 0,0 0 0 0 0,1-1 0 0 0,-1 1 0 0 0,0 0 0 0 0,1 0 0 0 0,-1 0 0 0 0,0 0 0 0 0,0 0-1 0 0,1 1 1 0 0,-1-1 0 0 0,0 0 0 0 0,1 0 0 0 0,-1 0 0 0 0,1 0 0 0 0,-1 1 0 0 0,0-1 0 0 0,1 0 0 0 0,-1 1 0 0 0,1-1 0 0 0,-1 1 0 0 0,0-1 0 0 0,1 0 0 0 0,-1 1 0 0 0,1-1 0 0 0,-1 1 0 0 0,1-1 0 0 0,0 1 0 0 0,-1 0-1 0 0,1-1 1 0 0,0 1 0 0 0,-1-1 0 0 0,1 1 0 0 0,0 0 0 0 0,0-1 0 0 0,-1 1 0 0 0,1 1 0 0 0,-15 43 699 0 0,12-34-593 0 0,0 3 64 0 0,1-1 0 0 0,0 1-1 0 0,1-1 1 0 0,0 1 0 0 0,1-1 0 0 0,2 20 0 0 0,0 9 176 0 0,-2-37-290 0 0,0 0 1 0 0,1 0-1 0 0,0-1 1 0 0,0 1 0 0 0,0 0-1 0 0,1 0 1 0 0,-1 0-1 0 0,1-1 1 0 0,0 1-1 0 0,1-1 1 0 0,3 6 0 0 0,-6-9-47 0 0,1 1 0 0 0,0-1 0 0 0,-1 0 1 0 0,1 0-1 0 0,0 0 0 0 0,0-1 1 0 0,0 1-1 0 0,0 0 0 0 0,0 0 0 0 0,0 0 1 0 0,0-1-1 0 0,0 1 0 0 0,0 0 1 0 0,0-1-1 0 0,1 1 0 0 0,-1-1 0 0 0,0 0 1 0 0,0 1-1 0 0,1-1 0 0 0,-1 0 1 0 0,0 1-1 0 0,0-1 0 0 0,1 0 0 0 0,-1 0 1 0 0,0 0-1 0 0,1 0 0 0 0,-1-1 1 0 0,0 1-1 0 0,0 0 0 0 0,1 0 0 0 0,-1-1 1 0 0,0 1-1 0 0,0-1 0 0 0,0 1 1 0 0,0-1-1 0 0,1 0 0 0 0,-1 1 0 0 0,0-1 1 0 0,0 0-1 0 0,0 0 0 0 0,0 1 1 0 0,0-1-1 0 0,-1 0 0 0 0,2-2 0 0 0,4-10 210 0 0,-6 12-208 0 0,0 0 0 0 0,0 0-1 0 0,1 0 1 0 0,-1 0 0 0 0,0 0-1 0 0,1 0 1 0 0,-1 0 0 0 0,1 0-1 0 0,-1 0 1 0 0,1 0 0 0 0,-1 0-1 0 0,1 0 1 0 0,0 0 0 0 0,-1 0 0 0 0,1 1-1 0 0,0-1 1 0 0,1-1 0 0 0,2 2-18 0 0</inkml:trace>
</inkml:ink>
</file>

<file path=ppt/ink/ink1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18.480"/>
    </inkml:context>
    <inkml:brush xml:id="br0">
      <inkml:brushProperty name="width" value="0.05" units="cm"/>
      <inkml:brushProperty name="height" value="0.05" units="cm"/>
      <inkml:brushProperty name="color" value="#008C3A"/>
    </inkml:brush>
  </inkml:definitions>
  <inkml:trace contextRef="#ctx0" brushRef="#br0">180 59 9830 0 0,'7'-17'0'0'0,"-6"17"0"0"0,-1-1 0 0 0,0 1 0 0 0,0 0 0 0 0,1 0 0 0 0,-1 0 0 0 0,0-1 0 0 0,0 1 0 0 0,1 0 0 0 0,-1 0 0 0 0,0-1 0 0 0,0 1 0 0 0,0 0 0 0 0,1 0 0 0 0,-1-1 0 0 0,0 1 0 0 0,0 0 0 0 0,0-1 0 0 0,0 1 0 0 0,0 0 0 0 0,0-1 0 0 0,0 1 0 0 0,1 0 0 0 0,-1-1 0 0 0,0 1 0 0 0,0 0 0 0 0,0-1 0 0 0,-1 1 0 0 0,1 0 0 0 0,0-1 0 0 0,0 1 0 0 0,0 0 0 0 0,0-1 0 0 0,0 1 0 0 0,0 0 0 0 0,0 0 0 0 0,0-1 0 0 0,-1 1 0 0 0,1 0 0 0 0,0-1 0 0 0,0 1 0 0 0,0 0 0 0 0,-1 0 0 0 0,1-1 0 0 0,0 1 0 0 0,-1 0 0 0 0,-2-2 51 0 0,0 1 0 0 0,0-1 0 0 0,-1 1 0 0 0,1 0 0 0 0,0 0 0 0 0,-1 1 0 0 0,1-1 0 0 0,-1 1 0 0 0,1 0 0 0 0,-1-1 0 0 0,1 2 0 0 0,-1-1 0 0 0,1 0 0 0 0,-1 1 0 0 0,1-1 0 0 0,0 1 0 0 0,-1 0 0 0 0,-3 2 0 0 0,-4 0 160 0 0,0 1-1 0 0,0 0 0 0 0,0 1 0 0 0,-13 8 1 0 0,19-10-120 0 0,1 1 0 0 0,0-1 0 0 0,0 1 0 0 0,1 0 0 0 0,-1 1 0 0 0,1-1 0 0 0,0 1 0 0 0,0-1 0 0 0,0 1 0 0 0,1 0 0 0 0,-1 0 0 0 0,1 0 0 0 0,0 0 0 0 0,1 0 0 0 0,-1 1 0 0 0,1-1 0 0 0,0 1 0 0 0,1-1 1 0 0,-1 1-1 0 0,1-1 0 0 0,0 1 0 0 0,0-1 0 0 0,1 1 0 0 0,0-1 0 0 0,0 0 0 0 0,0 1 0 0 0,3 8 0 0 0,-2-8-12 0 0,-1-1-1 0 0,1 1 1 0 0,0-1-1 0 0,1 0 1 0 0,-1 0-1 0 0,1 0 1 0 0,0 0 0 0 0,0-1-1 0 0,0 1 1 0 0,1-1-1 0 0,0 1 1 0 0,0-1 0 0 0,0 0-1 0 0,0-1 1 0 0,1 1-1 0 0,-1-1 1 0 0,1 0-1 0 0,0 0 1 0 0,0 0 0 0 0,0-1-1 0 0,0 1 1 0 0,0-1-1 0 0,1-1 1 0 0,-1 1 0 0 0,1-1-1 0 0,-1 0 1 0 0,8 1-1 0 0,-11-2-53 0 0,-1-1-1 0 0,1 1 0 0 0,-1 0 1 0 0,1-1-1 0 0,-1 1 0 0 0,1-1 1 0 0,-1 0-1 0 0,1 1 0 0 0,-1-1 1 0 0,0 0-1 0 0,1 0 0 0 0,-1 0 1 0 0,0 0-1 0 0,0 0 0 0 0,0 0 1 0 0,0 0-1 0 0,0 0 0 0 0,0 0 1 0 0,0-1-1 0 0,0 1 0 0 0,0 0 1 0 0,0-2-1 0 0,17-39 421 0 0,-8 17-565 0 0,46-103-724 0 0,-53 120 784 0 0,1 0-1 0 0,-2 0 1 0 0,1-1 0 0 0,-1 1 0 0 0,0-1-1 0 0,-1 1 1 0 0,0-1 0 0 0,0-9 0 0 0,-14 44 543 0 0,7 4-111 0 0,2-1 0 0 0,-1 52 0 0 0,5-75-299 0 0,5 61 474 0 0,-4-63-498 0 0,0 0 0 0 0,0 0-1 0 0,1 0 1 0 0,-1 0 0 0 0,1 0 0 0 0,0 0-1 0 0,0 0 1 0 0,0-1 0 0 0,1 1-1 0 0,-1-1 1 0 0,1 1 0 0 0,0-1 0 0 0,5 4-1 0 0,-8-6-43 0 0,1-1-1 0 0,-1 1 0 0 0,1 0 1 0 0,-1-1-1 0 0,1 1 0 0 0,0 0 1 0 0,-1-1-1 0 0,1 1 0 0 0,0-1 1 0 0,-1 1-1 0 0,1-1 0 0 0,0 0 1 0 0,0 1-1 0 0,0-1 0 0 0,-1 0 1 0 0,1 1-1 0 0,0-1 0 0 0,0 0 1 0 0,0 0-1 0 0,0 0 0 0 0,0 1 1 0 0,-1-1-1 0 0,1 0 0 0 0,0 0 1 0 0,0-1-1 0 0,0 1 0 0 0,0 0 1 0 0,0 0-1 0 0,0 0 0 0 0,-1-1 1 0 0,1 1-1 0 0,0 0 0 0 0,0-1 1 0 0,0 1-1 0 0,-1 0 0 0 0,1-1 1 0 0,0 1-1 0 0,0-1 0 0 0,-1 1 1 0 0,1-1-1 0 0,0 0 1 0 0,-1 1-1 0 0,1-1 0 0 0,-1 0 1 0 0,1 1-1 0 0,-1-1 0 0 0,1 0 1 0 0,-1 0-1 0 0,0 0 0 0 0,1 1 1 0 0,-1-1-1 0 0,0 0 0 0 0,1 0 1 0 0,-1 0-1 0 0,0 0 0 0 0,0 1 1 0 0,0-1-1 0 0,0 0 0 0 0,0-1 1 0 0,0-4 181 0 0</inkml:trace>
</inkml:ink>
</file>

<file path=ppt/ink/ink1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19.279"/>
    </inkml:context>
    <inkml:brush xml:id="br0">
      <inkml:brushProperty name="width" value="0.05" units="cm"/>
      <inkml:brushProperty name="height" value="0.05" units="cm"/>
      <inkml:brushProperty name="color" value="#008C3A"/>
    </inkml:brush>
  </inkml:definitions>
  <inkml:trace contextRef="#ctx0" brushRef="#br0">16 63 9830 0 0,'-13'-9'66'0'0,"10"12"95"0"0,13 25 220 0 0,-3-14-279 0 0,-5-8-82 0 0,6 14 540 0 0,2 0-1 0 0,22 38 1 0 0,-30-54-490 0 0,1 0 0 0 0,0 0 0 0 0,0 0 0 0 0,0-1 0 0 0,0 1-1 0 0,1-1 1 0 0,-1 0 0 0 0,1 0 0 0 0,0 0 0 0 0,0 0 0 0 0,0-1-1 0 0,0 1 1 0 0,0-1 0 0 0,1 0 0 0 0,-1 0 0 0 0,0-1 0 0 0,1 0-1 0 0,0 1 1 0 0,-1-1 0 0 0,8 0 0 0 0,-11-1-55 0 0,0-1 0 0 0,1 1 1 0 0,-1 0-1 0 0,0-1 0 0 0,1 1 0 0 0,-1-1 1 0 0,0 0-1 0 0,1 1 0 0 0,-1-1 0 0 0,0 0 1 0 0,0 0-1 0 0,0 0 0 0 0,0 0 0 0 0,0 0 1 0 0,0 0-1 0 0,0 0 0 0 0,0 0 1 0 0,0 0-1 0 0,-1 0 0 0 0,1 0 0 0 0,0-1 1 0 0,-1 1-1 0 0,1 0 0 0 0,-1-1 0 0 0,1 1 1 0 0,0-3-1 0 0,9-43 548 0 0,-8 35-516 0 0,0-6-121 0 0,-1-1 1 0 0,0 0-1 0 0,-4-28 1 0 0,1-5-105 0 0,2 52 175 0 0,0 0 1 0 0,0-1-1 0 0,0 1 1 0 0,0 0-1 0 0,1 0 1 0 0,-1-1-1 0 0,0 1 1 0 0,0 0-1 0 0,0 0 0 0 0,0-1 1 0 0,0 1-1 0 0,0 0 1 0 0,0 0-1 0 0,0-1 1 0 0,0 1-1 0 0,0 0 1 0 0,0-1-1 0 0,0 1 1 0 0,0 0-1 0 0,-1 0 1 0 0,1-1-1 0 0,0 1 0 0 0,0 0 1 0 0,0 0-1 0 0,0-1 1 0 0,0 1-1 0 0,0 0 1 0 0,-1 0-1 0 0,1 0 1 0 0,0-1-1 0 0,0 1 1 0 0,0 0-1 0 0,-1 0 1 0 0,1 0-1 0 0,0 0 0 0 0,0-1 1 0 0,-1 1-1 0 0,1 0 1 0 0,0 0-1 0 0,0 0 1 0 0,-1 0-1 0 0,1 0 1 0 0,0 0-1 0 0,0 0 1 0 0,-1 0-1 0 0,1 0 1 0 0,0 0-1 0 0,-1 0 1 0 0,1 0 13 0 0,0 1 1 0 0,0-1 0 0 0,0 1-1 0 0,-1 0 1 0 0,1-1 0 0 0,0 1 0 0 0,0 0-1 0 0,0-1 1 0 0,0 1 0 0 0,0 0 0 0 0,0-1-1 0 0,1 1 1 0 0,-1-1 0 0 0,0 1-1 0 0,0 0 1 0 0,0-1 0 0 0,1 1 0 0 0,-1-1-1 0 0,0 1 1 0 0,1 0 0 0 0,-1-1-1 0 0,0 1 1 0 0,1-1 0 0 0,-1 1 0 0 0,1-1-1 0 0,-1 1 1 0 0,1 0 0 0 0,0 6 48 0 0,-1-7-58 0 0,0 0 1 0 0,0 0-1 0 0,0 0 0 0 0,0 0 0 0 0,0 0 1 0 0,0 0-1 0 0,0 0 0 0 0,0 0 0 0 0,0 0 0 0 0,0 0 1 0 0,-1 0-1 0 0,1 0 0 0 0,0 0 0 0 0,0 0 1 0 0,0 0-1 0 0,0 0 0 0 0,0 0 0 0 0,0 0 0 0 0,0 0 1 0 0,0 0-1 0 0,0 0 0 0 0,0 0 0 0 0,0 0 1 0 0,0 0-1 0 0,-1 0 0 0 0,1 0 0 0 0,-7-31 299 0 0</inkml:trace>
</inkml:ink>
</file>

<file path=ppt/ink/ink1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19.792"/>
    </inkml:context>
    <inkml:brush xml:id="br0">
      <inkml:brushProperty name="width" value="0.05" units="cm"/>
      <inkml:brushProperty name="height" value="0.05" units="cm"/>
      <inkml:brushProperty name="color" value="#008C3A"/>
    </inkml:brush>
  </inkml:definitions>
  <inkml:trace contextRef="#ctx0" brushRef="#br0">1 61 9830 0 0,'2'-1'27'0'0,"0"-1"0"0"0,1 0 0 0 0,-1 1-1 0 0,1-1 1 0 0,-1 1 0 0 0,1 0 0 0 0,0 0 0 0 0,-1 0 0 0 0,1 0-1 0 0,0 0 1 0 0,3 0 0 0 0,-2 0 33 0 0,98-35 1852 0 0,-166 29-984 0 0,61 6-906 0 0,1 1 1 0 0,0 0-1 0 0,0 0 0 0 0,0 0 0 0 0,0 0 0 0 0,0 0 1 0 0,0 0-1 0 0,0 1 0 0 0,0-1 0 0 0,0 1 0 0 0,0-1 1 0 0,0 1-1 0 0,0 0 0 0 0,0 0 0 0 0,0 0 0 0 0,1 0 1 0 0,-1 0-1 0 0,0 0 0 0 0,1 1 0 0 0,-1-1 0 0 0,-2 3 1 0 0,3 0 23 0 0,0-1 1 0 0,0 0-1 0 0,0 1 0 0 0,0-1 1 0 0,1 1-1 0 0,0-1 1 0 0,0 1-1 0 0,0 0 1 0 0,0-1-1 0 0,0 1 1 0 0,1-1-1 0 0,1 6 0 0 0,17 90 1277 0 0,-16-88-1153 0 0,1 0-1 0 0,-1-1 1 0 0,1 1 0 0 0,1-1 0 0 0,0 0-1 0 0,11 16 1 0 0,-16-26-170 0 0,1 0 0 0 0,-1 0 0 0 0,1 0 0 0 0,-1 0 0 0 0,1 0 0 0 0,-1 0 0 0 0,0 0 0 0 0,1-1 0 0 0,-1 1 0 0 0,1 0 0 0 0,-1 0 0 0 0,0 0 0 0 0,1-1 0 0 0,-1 1 0 0 0,0 0 0 0 0,1-1 0 0 0,-1 1 0 0 0,0 0 0 0 0,1-1 0 0 0,-1 1 0 0 0,0 0 0 0 0,0-1 0 0 0,1 1 0 0 0,-1-1 0 0 0,0 1 0 0 0,0-1 0 0 0,1-5 0 0 0</inkml:trace>
</inkml:ink>
</file>

<file path=ppt/ink/ink1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20.441"/>
    </inkml:context>
    <inkml:brush xml:id="br0">
      <inkml:brushProperty name="width" value="0.05" units="cm"/>
      <inkml:brushProperty name="height" value="0.05" units="cm"/>
      <inkml:brushProperty name="color" value="#008C3A"/>
    </inkml:brush>
  </inkml:definitions>
  <inkml:trace contextRef="#ctx0" brushRef="#br0">1 122 9830 0 0,'2'2'42'0'0,"0"1"1"0"0,0-1-1 0 0,0 0 0 0 0,0 1 1 0 0,0-1-1 0 0,0 1 0 0 0,-1-1 1 0 0,1 1-1 0 0,-1 0 0 0 0,0 0 0 0 0,0-1 1 0 0,0 1-1 0 0,0 0 0 0 0,0 0 1 0 0,-1 0-1 0 0,1 0 0 0 0,-1 0 1 0 0,0 0-1 0 0,0 0 0 0 0,0 5 0 0 0,8 31 654 0 0,-8-39-685 0 0,0 0-1 0 0,0 0 1 0 0,0 0 0 0 0,-1 0-1 0 0,1 0 1 0 0,0 0 0 0 0,0-1-1 0 0,0 1 1 0 0,0 0 0 0 0,0 0-1 0 0,0 0 1 0 0,0 0 0 0 0,0 0-1 0 0,0-1 1 0 0,0 1 0 0 0,0 0-1 0 0,0 0 1 0 0,0 0 0 0 0,0 0-1 0 0,0 0 1 0 0,0-1 0 0 0,0 1-1 0 0,0 0 1 0 0,1 0 0 0 0,-1 0-1 0 0,0 0 1 0 0,0 0 0 0 0,0-1-1 0 0,0 1 1 0 0,0 0 0 0 0,0 0-1 0 0,0 0 1 0 0,0 0 0 0 0,0 0-1 0 0,1 0 1 0 0,-1 0 0 0 0,0 0-1 0 0,0-1 1 0 0,0 1 0 0 0,0 0-1 0 0,0 0 1 0 0,0 0 0 0 0,1 0-1 0 0,-1 0 1 0 0,0 0 0 0 0,0 0-1 0 0,0 0 1 0 0,0 0 0 0 0,0 0-1 0 0,1 0 1 0 0,-1 0 0 0 0,0 0-1 0 0,0 0 1 0 0,0 0 0 0 0,0 0-1 0 0,0 0 1 0 0,1 0 0 0 0,-1 0-1 0 0,0 0 1 0 0,0 0 0 0 0,0 0-1 0 0,0 1 1 0 0,0-1 0 0 0,0 0-1 0 0,1 0 1 0 0,-1 0 0 0 0,0 0-1 0 0,3-24 268 0 0,-1-28-324 0 0,-2-78-136 0 0,0 129 181 0 0,1 1-1 0 0,-1-1 0 0 0,0 0 0 0 0,1 0 0 0 0,-1 1 0 0 0,1-1 1 0 0,-1 0-1 0 0,1 1 0 0 0,-1-1 0 0 0,1 1 0 0 0,0-1 1 0 0,-1 1-1 0 0,1-1 0 0 0,0 1 0 0 0,-1-1 0 0 0,1 1 0 0 0,0-1 1 0 0,-1 1-1 0 0,1 0 0 0 0,0 0 0 0 0,0-1 0 0 0,0 1 1 0 0,-1 0-1 0 0,1 0 0 0 0,0 0 0 0 0,0 0 0 0 0,0 0 0 0 0,-1 0 1 0 0,1 0-1 0 0,0 0 0 0 0,0 0 0 0 0,0 0 0 0 0,1 1 1 0 0,38 4 332 0 0,-29-3-57 0 0,-7-2-230 0 0,6 1 118 0 0,0 0 0 0 0,0 0 1 0 0,0-1-1 0 0,-1-1 0 0 0,1 0 0 0 0,11-2 1 0 0,-21 3-158 0 0,0 0 1 0 0,0 0 0 0 0,0 0-1 0 0,0 0 1 0 0,0 0 0 0 0,0 0 0 0 0,0 0-1 0 0,0 0 1 0 0,-1 0 0 0 0,1 0 0 0 0,0 0-1 0 0,0 0 1 0 0,0 1 0 0 0,0-1-1 0 0,0 0 1 0 0,0 0 0 0 0,0 0 0 0 0,0 0-1 0 0,0 0 1 0 0,0 0 0 0 0,0 0 0 0 0,0 0-1 0 0,0 0 1 0 0,0 0 0 0 0,0 0 0 0 0,0 0-1 0 0,0 0 1 0 0,0 0 0 0 0,0 1-1 0 0,0-1 1 0 0,-1 0 0 0 0,1 0 0 0 0,0 0-1 0 0,0 0 1 0 0,0 0 0 0 0,0 0 0 0 0,0 0-1 0 0,0 0 1 0 0,1 0 0 0 0,-1 0-1 0 0,0 0 1 0 0,0 1 0 0 0,0-1 0 0 0,0 0-1 0 0,0 0 1 0 0,0 0 0 0 0,0 0 0 0 0,0 0-1 0 0,0 0 1 0 0,0 0 0 0 0,0 0 0 0 0,0 0-1 0 0,0 0 1 0 0,0 0 0 0 0,0 0-1 0 0,0 0 1 0 0,0 0 0 0 0,0 1 0 0 0,-3-1-6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36.908"/>
    </inkml:context>
    <inkml:brush xml:id="br0">
      <inkml:brushProperty name="width" value="0.05" units="cm"/>
      <inkml:brushProperty name="height" value="0.05" units="cm"/>
      <inkml:brushProperty name="color" value="#F6630D"/>
    </inkml:brush>
  </inkml:definitions>
  <inkml:trace contextRef="#ctx0" brushRef="#br0">55 0 1656 0 0,'-13'8'12735'0'0,"12"-6"-12156"0"0,-7 23 3980 0 0,0 36-4874 0 0,7-46 1938 0 0,-14 215 318 0 0,15-221-2458 0 0,-9-40-21744 0 0</inkml:trace>
</inkml:ink>
</file>

<file path=ppt/ink/ink1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21.705"/>
    </inkml:context>
    <inkml:brush xml:id="br0">
      <inkml:brushProperty name="width" value="0.05" units="cm"/>
      <inkml:brushProperty name="height" value="0.05" units="cm"/>
      <inkml:brushProperty name="color" value="#008C3A"/>
    </inkml:brush>
  </inkml:definitions>
  <inkml:trace contextRef="#ctx0" brushRef="#br0">141 1 9830 0 0,'-5'0'76'0'0,"0"0"-1"0"0,0 1 1 0 0,0 0 0 0 0,0 0-1 0 0,0 0 1 0 0,0 1 0 0 0,0 0-1 0 0,0 0 1 0 0,0 0 0 0 0,1 0-1 0 0,-1 1 1 0 0,1-1 0 0 0,-5 5-1 0 0,-41 43 1338 0 0,42-40-1318 0 0,7-10-80 0 0,0 1-1 0 0,0 0 1 0 0,0 0 0 0 0,0 0-1 0 0,0 0 1 0 0,1 0 0 0 0,-1 1-1 0 0,0-1 1 0 0,1 0 0 0 0,-1 0 0 0 0,1 0-1 0 0,-1 1 1 0 0,1-1 0 0 0,0 0-1 0 0,-1 1 1 0 0,1-1 0 0 0,0 0 0 0 0,0 1-1 0 0,0-1 1 0 0,0 0 0 0 0,0 1-1 0 0,0-1 1 0 0,0 0 0 0 0,1 0-1 0 0,-1 1 1 0 0,1 1 0 0 0,0-1 24 0 0,0-1 0 0 0,1 1-1 0 0,-1 0 1 0 0,1-1 0 0 0,-1 1 0 0 0,1-1 0 0 0,-1 1 0 0 0,1-1 0 0 0,0 0 0 0 0,0 0-1 0 0,-1 0 1 0 0,1 0 0 0 0,0 0 0 0 0,0 0 0 0 0,2 0 0 0 0,-1 1 4 0 0,0-1 1 0 0,0 0 0 0 0,0 0-1 0 0,0-1 1 0 0,1 1-1 0 0,-1-1 1 0 0,0 1-1 0 0,0-1 1 0 0,0 0-1 0 0,0 0 1 0 0,1 0-1 0 0,-1-1 1 0 0,0 1 0 0 0,0-1-1 0 0,0 0 1 0 0,0 0-1 0 0,0 0 1 0 0,0 0-1 0 0,0 0 1 0 0,0-1-1 0 0,-1 1 1 0 0,5-4-1 0 0,-5 2-15 0 0,0 1-1 0 0,0-1 0 0 0,-1 0 0 0 0,1 1 0 0 0,-1-1 1 0 0,0 0-1 0 0,0 0 0 0 0,0 0 0 0 0,0 0 0 0 0,0 0 1 0 0,-1 0-1 0 0,1 0 0 0 0,-1-1 0 0 0,0 1 1 0 0,0 0-1 0 0,0 0 0 0 0,-1-6 0 0 0,0-11 51 0 0,3 31 4 0 0,1 0-1 0 0,0-1 0 0 0,1 1 0 0 0,1-1 0 0 0,-1 1 0 0 0,2-1 0 0 0,10 15 0 0 0,-13-21 12 0 0,0-1-1 0 0,1 0 1 0 0,0 0 0 0 0,0 0-1 0 0,0 0 1 0 0,0 0 0 0 0,8 3 0 0 0,-10-5-70 0 0,-1 0 0 0 0,0-1 1 0 0,1 1-1 0 0,-1 0 1 0 0,1-1-1 0 0,-1 1 1 0 0,1-1-1 0 0,-1 0 1 0 0,1 1-1 0 0,-1-1 1 0 0,1 0-1 0 0,-1 0 1 0 0,1 0-1 0 0,-1 0 1 0 0,1 0-1 0 0,-1 0 1 0 0,1-1-1 0 0,-1 1 0 0 0,1 0 1 0 0,-1-1-1 0 0,1 1 1 0 0,-1-1-1 0 0,1 0 1 0 0,-1 1-1 0 0,0-1 1 0 0,1 0-1 0 0,-1 0 1 0 0,2-1-1 0 0,-2-9-23 0 0,-1 7 0 0 0</inkml:trace>
</inkml:ink>
</file>

<file path=ppt/ink/ink1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22.682"/>
    </inkml:context>
    <inkml:brush xml:id="br0">
      <inkml:brushProperty name="width" value="0.05" units="cm"/>
      <inkml:brushProperty name="height" value="0.05" units="cm"/>
      <inkml:brushProperty name="color" value="#008C3A"/>
    </inkml:brush>
  </inkml:definitions>
  <inkml:trace contextRef="#ctx0" brushRef="#br0">170 16 9830 0 0,'-1'-1'6'0'0,"1"0"0"0"0,0 1 0 0 0,-1-1 0 0 0,1 1-1 0 0,0-1 1 0 0,-1 0 0 0 0,1 1 0 0 0,-1-1 0 0 0,1 1 0 0 0,-1-1-1 0 0,1 1 1 0 0,-1-1 0 0 0,1 1 0 0 0,-1 0 0 0 0,0-1 0 0 0,1 1 0 0 0,-1 0-1 0 0,1-1 1 0 0,-1 1 0 0 0,0 0 0 0 0,1 0 0 0 0,-1-1 0 0 0,0 1 0 0 0,0 0-1 0 0,1 0 1 0 0,-1 0 0 0 0,-1 0 0 0 0,-13-1 158 0 0,7 0-33 0 0,0 0 0 0 0,0 0 0 0 0,-1 1 0 0 0,1 0 0 0 0,0 0 0 0 0,0 1 0 0 0,0 0 0 0 0,0 1 0 0 0,-12 3 0 0 0,17-4-84 0 0,0 1 0 0 0,1-1 0 0 0,-1 1 0 0 0,0-1 0 0 0,1 1-1 0 0,0 0 1 0 0,-1 0 0 0 0,1 0 0 0 0,0 0 0 0 0,0 0-1 0 0,0 1 1 0 0,0-1 0 0 0,0 0 0 0 0,1 1 0 0 0,-1 0-1 0 0,1-1 1 0 0,0 1 0 0 0,-1 0 0 0 0,1 0 0 0 0,0 0-1 0 0,1 0 1 0 0,-1 0 0 0 0,1 0 0 0 0,-1 0 0 0 0,1 0 0 0 0,0 0-1 0 0,0 4 1 0 0,0-4-6 0 0,0 0-1 0 0,1 0 1 0 0,-1 0-1 0 0,1 0 1 0 0,0 0-1 0 0,0-1 1 0 0,0 1 0 0 0,0 0-1 0 0,0-1 1 0 0,0 1-1 0 0,1 0 1 0 0,-1-1-1 0 0,1 1 1 0 0,0-1-1 0 0,0 0 1 0 0,0 0 0 0 0,0 0-1 0 0,0 0 1 0 0,0 0-1 0 0,1 0 1 0 0,-1 0-1 0 0,1-1 1 0 0,-1 1-1 0 0,1-1 1 0 0,-1 0 0 0 0,1 0-1 0 0,0 0 1 0 0,0 0-1 0 0,0 0 1 0 0,-1 0-1 0 0,1-1 1 0 0,0 1-1 0 0,0-1 1 0 0,0 0 0 0 0,0 0-1 0 0,0 0 1 0 0,0 0-1 0 0,0-1 1 0 0,0 1-1 0 0,0-1 1 0 0,-1 0-1 0 0,1 0 1 0 0,0 0 0 0 0,0 0-1 0 0,-1 0 1 0 0,1 0-1 0 0,-1-1 1 0 0,1 1-1 0 0,-1-1 1 0 0,1 0-1 0 0,-1 0 1 0 0,0 0 0 0 0,0 0-1 0 0,0 0 1 0 0,0 0-1 0 0,0-1 1 0 0,2-3-1 0 0,0 0 9 0 0,0 1-12 0 0,0 0 0 0 0,0-1 0 0 0,0 1 0 0 0,0-1 0 0 0,-1 0 1 0 0,0 0-1 0 0,-1-1 0 0 0,1 1 0 0 0,-1-1 0 0 0,0 1 0 0 0,-1-1 1 0 0,2-10-1 0 0,-4 36 117 0 0,1 0 45 0 0,0 1 1 0 0,1-1 0 0 0,1 0-1 0 0,5 20 1 0 0,3 36 548 0 0,-7-36-344 0 0,7 78 557 0 0,-10-45-308 0 0,-1-69-621 0 0,0 0 1 0 0,0 0 0 0 0,-1 0 0 0 0,1-1 0 0 0,-1 1 0 0 0,0-1-1 0 0,0 1 1 0 0,0-1 0 0 0,0 1 0 0 0,0-1 0 0 0,-1 0 0 0 0,1 0-1 0 0,0 0 1 0 0,-1 0 0 0 0,0-1 0 0 0,1 1 0 0 0,-1-1 0 0 0,-3 2-1 0 0,2-1 7 0 0,1 0 0 0 0,-1 0 0 0 0,1-1 0 0 0,-1 1 0 0 0,1-1 0 0 0,-1 0 0 0 0,0 0 0 0 0,0 0 0 0 0,0 0 0 0 0,0-1 0 0 0,1 0 0 0 0,-1 1 0 0 0,0-1 0 0 0,0-1 0 0 0,-5 0 0 0 0,8 0-31 0 0,-1 0-1 0 0,1 0 1 0 0,0 0-1 0 0,0 0 1 0 0,1-1-1 0 0,-1 1 1 0 0,0 0-1 0 0,0-1 1 0 0,1 1-1 0 0,-1-1 0 0 0,1 1 1 0 0,-1-1-1 0 0,1 1 1 0 0,-1-1-1 0 0,1 1 1 0 0,0-1-1 0 0,0 1 1 0 0,0-1-1 0 0,0 1 1 0 0,0-1-1 0 0,0 1 1 0 0,1-4-1 0 0,4-36 125 0 0,-5 41-134 0 0,1-11-30 0 0</inkml:trace>
</inkml:ink>
</file>

<file path=ppt/ink/ink1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23.444"/>
    </inkml:context>
    <inkml:brush xml:id="br0">
      <inkml:brushProperty name="width" value="0.05" units="cm"/>
      <inkml:brushProperty name="height" value="0.05" units="cm"/>
      <inkml:brushProperty name="color" value="#008C3A"/>
    </inkml:brush>
  </inkml:definitions>
  <inkml:trace contextRef="#ctx0" brushRef="#br0">33 72 9830 0 0,'29'-1'309'0'0,"-25"2"-236"0"0,6-1 83 0 0,0 0 1 0 0,0-1-1 0 0,-1-1 0 0 0,11-1 0 0 0,-18 2-119 0 0,-1 1 1 0 0,1 0 0 0 0,0-1 0 0 0,-1 1-1 0 0,1-1 1 0 0,0 1 0 0 0,-1-1-1 0 0,1 0 1 0 0,-1 0 0 0 0,0 0-1 0 0,1 0 1 0 0,-1 0 0 0 0,1 0 0 0 0,-1 0-1 0 0,0 0 1 0 0,0-1 0 0 0,0 1-1 0 0,0 0 1 0 0,0-1 0 0 0,0 1-1 0 0,0 0 1 0 0,0-1 0 0 0,0 0 0 0 0,-1 1-1 0 0,1-1 1 0 0,-1 1 0 0 0,1-1-1 0 0,-1 0 1 0 0,1-2 0 0 0,-2 2-5 0 0,0 1 0 0 0,0-1 0 0 0,0 1 0 0 0,0 0 0 0 0,0-1 0 0 0,0 1 0 0 0,0 0 0 0 0,0 0 0 0 0,0-1 0 0 0,-1 1 0 0 0,1 0 0 0 0,0 0 0 0 0,-1 0 0 0 0,1 1 0 0 0,-1-1 0 0 0,1 0 0 0 0,-1 1 0 0 0,0-1 0 0 0,1 0 0 0 0,-1 1 0 0 0,1 0 0 0 0,-1-1 0 0 0,-2 1 0 0 0,-41-7 540 0 0,41 8-517 0 0,1 0 0 0 0,0 0 0 0 0,0 0 0 0 0,-1 0 0 0 0,1 1 0 0 0,0-1-1 0 0,0 1 1 0 0,0 0 0 0 0,0 0 0 0 0,1 0 0 0 0,-1 0 0 0 0,0 0 0 0 0,1 1 0 0 0,0-1 0 0 0,-1 1 0 0 0,1 0-1 0 0,0-1 1 0 0,0 1 0 0 0,1 0 0 0 0,-1 0 0 0 0,1 0 0 0 0,-1 1 0 0 0,1-1 0 0 0,0 0 0 0 0,-1 7 0 0 0,-3 4 193 0 0,2-1 1 0 0,0 2 0 0 0,0-1 0 0 0,-1 29 0 0 0,4-33-108 0 0,0 0 0 0 0,0 1 1 0 0,1-1-1 0 0,1 0 0 0 0,0 1 1 0 0,0-1-1 0 0,4 11 0 0 0,-5-19-102 0 0,0 0 1 0 0,0 0-1 0 0,0 0 0 0 0,0 0 0 0 0,1 0 0 0 0,-1-1 0 0 0,0 1 0 0 0,1-1 0 0 0,-1 1 1 0 0,1-1-1 0 0,0 1 0 0 0,-1-1 0 0 0,1 0 0 0 0,0 0 0 0 0,0 0 0 0 0,3 2 1 0 0,-2-2-4 0 0,1-1 1 0 0,-1 1 0 0 0,1-1-1 0 0,-1 0 1 0 0,1 1 0 0 0,-1-2-1 0 0,0 1 1 0 0,1 0 0 0 0,-1-1-1 0 0,1 1 1 0 0,-1-1 0 0 0,0 0-1 0 0,6-2 1 0 0,2-1 194 0 0,-1 1 0 0 0,0-1 0 0 0,0-1 0 0 0,0 0 0 0 0,0 0 0 0 0,-1-1 1 0 0,14-11-1 0 0,-23 16-221 0 0,-1 1 0 0 0,1 0 0 0 0,0-1 0 0 0,0 1 1 0 0,-1 0-1 0 0,1-1 0 0 0,0 1 0 0 0,-1 0 0 0 0,1 0 1 0 0,0-1-1 0 0,-1 1 0 0 0,1 0 0 0 0,-1 0 0 0 0,1 0 1 0 0,0 0-1 0 0,-1 0 0 0 0,1-1 0 0 0,-1 1 1 0 0,1 0-1 0 0,0 0 0 0 0,-1 0 0 0 0,1 0 0 0 0,-1 0 1 0 0,1 0-1 0 0,0 0 0 0 0,-1 0 0 0 0,1 0 0 0 0,-1 1 1 0 0,1-1-1 0 0,-1 0 0 0 0,1 0 0 0 0,0 0 0 0 0,-1 0 1 0 0,1 1-1 0 0,0-1 0 0 0,-1 0 0 0 0,1 0 0 0 0,-1 1 1 0 0,-11 4 261 0 0</inkml:trace>
</inkml:ink>
</file>

<file path=ppt/ink/ink1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25.283"/>
    </inkml:context>
    <inkml:brush xml:id="br0">
      <inkml:brushProperty name="width" value="0.05" units="cm"/>
      <inkml:brushProperty name="height" value="0.05" units="cm"/>
      <inkml:brushProperty name="color" value="#008C3A"/>
    </inkml:brush>
  </inkml:definitions>
  <inkml:trace contextRef="#ctx0" brushRef="#br0">216 310 9830 0 0,'3'-24'-7'0'0,"-2"22"6"0"0,0 0 1 0 0,-1 0 0 0 0,1 0 0 0 0,-1 0-1 0 0,0 0 1 0 0,0-1 0 0 0,0 1 0 0 0,0 0 0 0 0,0 0-1 0 0,0 0 1 0 0,-1-3 0 0 0,0 4 2 0 0,0 0 1 0 0,1 0-1 0 0,-1 0 1 0 0,0 0-1 0 0,0 0 1 0 0,0 0-1 0 0,0 1 1 0 0,0-1-1 0 0,0 0 1 0 0,-1 1-1 0 0,1-1 1 0 0,0 0-1 0 0,0 1 1 0 0,0 0-1 0 0,-1-1 1 0 0,1 1-1 0 0,0 0 1 0 0,0-1-1 0 0,-1 1 1 0 0,1 0-1 0 0,0 0 1 0 0,-1 0-1 0 0,1 0 1 0 0,0 0-1 0 0,-2 1 1 0 0,-6-1 127 0 0,1 0 0 0 0,-1 1 0 0 0,1 1 0 0 0,-1-1 0 0 0,1 1 0 0 0,0 0 0 0 0,-1 1 0 0 0,1 0 0 0 0,1 1 0 0 0,-1-1 0 0 0,0 1 1 0 0,1 1-1 0 0,0-1 0 0 0,0 1 0 0 0,0 1 0 0 0,1-1 0 0 0,-12 14 0 0 0,13-14-41 0 0,1 1 1 0 0,0 1-1 0 0,0-1 1 0 0,1 0-1 0 0,-1 1 1 0 0,1 0-1 0 0,1 0 1 0 0,0-1 0 0 0,0 2-1 0 0,0-1 1 0 0,1 0-1 0 0,-1 0 1 0 0,2 0-1 0 0,-1 8 1 0 0,1-11-47 0 0,0-1 1 0 0,0 1 0 0 0,1-1 0 0 0,-1 0 0 0 0,1 1 0 0 0,0-1 0 0 0,0 0 0 0 0,0 1 0 0 0,0-1-1 0 0,0 0 1 0 0,1 0 0 0 0,-1 0 0 0 0,1 0 0 0 0,0 0 0 0 0,0 0 0 0 0,0-1 0 0 0,0 1 0 0 0,1 0 0 0 0,-1-1-1 0 0,1 0 1 0 0,-1 0 0 0 0,1 0 0 0 0,0 0 0 0 0,0 0 0 0 0,0 0 0 0 0,5 2 0 0 0,-4-3 10 0 0,0 0 0 0 0,0 0 1 0 0,0 0-1 0 0,0-1 0 0 0,0 0 0 0 0,0 1 1 0 0,0-2-1 0 0,0 1 0 0 0,0 0 1 0 0,0-1-1 0 0,0 1 0 0 0,0-1 0 0 0,0 0 1 0 0,0-1-1 0 0,0 1 0 0 0,-1-1 1 0 0,1 1-1 0 0,0-1 0 0 0,-1 0 0 0 0,1 0 1 0 0,-1-1-1 0 0,0 1 0 0 0,4-5 0 0 0,7-6 33 0 0,-1 0-1 0 0,-1-1 0 0 0,-1 0 0 0 0,0-1 1 0 0,0 0-1 0 0,-2-1 0 0 0,0 0 0 0 0,-1-1 0 0 0,8-20 1 0 0,-8 12-282 0 0,-1 0 1 0 0,-2 0 0 0 0,0-1-1 0 0,-2 0 1 0 0,0-51-1 0 0,-3 69 176 0 0,1-1-27 0 0,-1 1-1 0 0,0-1 1 0 0,0 1 0 0 0,-1-1-1 0 0,0 1 1 0 0,-1-1 0 0 0,0 1-1 0 0,0 0 1 0 0,-5-11-1 0 0,7 19 48 0 0,0 0-1 0 0,0 0 0 0 0,0 0 0 0 0,0 1 0 0 0,0-1 0 0 0,0 0 0 0 0,0 0 0 0 0,0 0 0 0 0,0 0 0 0 0,0 1 0 0 0,0-1 0 0 0,0 0 0 0 0,0 0 1 0 0,0 0-1 0 0,0 0 0 0 0,0 1 0 0 0,0-1 0 0 0,0 0 0 0 0,0 0 0 0 0,-1 0 0 0 0,1 0 0 0 0,0 0 0 0 0,0 1 0 0 0,0-1 0 0 0,0 0 0 0 0,0 0 1 0 0,0 0-1 0 0,0 0 0 0 0,-1 0 0 0 0,1 0 0 0 0,0 0 0 0 0,0 1 0 0 0,0-1 0 0 0,0 0 0 0 0,0 0 0 0 0,-1 0 0 0 0,1 0 0 0 0,0 0 0 0 0,0 0 0 0 0,0 0 1 0 0,0 0-1 0 0,0 0 0 0 0,-1 0 0 0 0,1 0 0 0 0,0 0 0 0 0,0 0 0 0 0,0 0 0 0 0,0 0 0 0 0,-1 0 0 0 0,1 0 0 0 0,0 0 0 0 0,0 0 0 0 0,0 0 1 0 0,0 0-1 0 0,-1 0 0 0 0,1 0 0 0 0,0-1 0 0 0,0 1 0 0 0,0 0 0 0 0,0 0 0 0 0,0 0 0 0 0,0 0 0 0 0,-1 0 0 0 0,1 0 0 0 0,0-1 0 0 0,-2 16 51 0 0,2-15-33 0 0,1 80 739 0 0,1-30-135 0 0,-2 1 0 0 0,-2 0 0 0 0,-3-1 0 0 0,-17 82 0 0 0,17-118-504 0 0,-6 38 299 0 0,26-80-178 0 0,-7 18 0 0 0</inkml:trace>
</inkml:ink>
</file>

<file path=ppt/ink/ink1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25.857"/>
    </inkml:context>
    <inkml:brush xml:id="br0">
      <inkml:brushProperty name="width" value="0.05" units="cm"/>
      <inkml:brushProperty name="height" value="0.05" units="cm"/>
      <inkml:brushProperty name="color" value="#008C3A"/>
    </inkml:brush>
  </inkml:definitions>
  <inkml:trace contextRef="#ctx0" brushRef="#br0">0 90 9830 0 0,'80'-18'1365'0'0,"-70"18"-1232"0"0,0-1 0 0 0,1 0-1 0 0,-1-1 1 0 0,0 0 0 0 0,0 0-1 0 0,16-7 1 0 0,-25 8-126 0 0,-1 1 0 0 0,0 0-1 0 0,1 0 1 0 0,-1-1 0 0 0,0 1 0 0 0,0 0 0 0 0,1 0 0 0 0,-1-1 0 0 0,0 1 0 0 0,0 0 0 0 0,1-1 0 0 0,-1 1-1 0 0,0 0 1 0 0,0-1 0 0 0,0 1 0 0 0,0 0 0 0 0,0-1 0 0 0,1 1 0 0 0,-1-1 0 0 0,0 1 0 0 0,0 0-1 0 0,0-1 1 0 0,0 1 0 0 0,0 0 0 0 0,0-1 0 0 0,0 1 0 0 0,0-1 0 0 0,0 1 0 0 0,-1 0 0 0 0,1-1 0 0 0,0 1-1 0 0,0 0 1 0 0,0-1 0 0 0,0 1 0 0 0,0 0 0 0 0,-1-1 0 0 0,1 1 0 0 0,0 0 0 0 0,0-1 0 0 0,-1 1-1 0 0,1 0 1 0 0,0-1 0 0 0,0 1 0 0 0,-1 0 0 0 0,1 0 0 0 0,0 0 0 0 0,-1-1 0 0 0,1 1 0 0 0,0 0 0 0 0,-1 0-1 0 0,-15-12 25 0 0,10 9 170 0 0,-3-1-62 0 0,0 0-1 0 0,1 1 1 0 0,-1 0 0 0 0,0 0 0 0 0,-1 1-1 0 0,1 0 1 0 0,-12 0 0 0 0,20 2-118 0 0,0 0 0 0 0,0 0 0 0 0,-1 0 1 0 0,1 0-1 0 0,0 0 0 0 0,0 1 0 0 0,-1-1 0 0 0,1 1 1 0 0,0-1-1 0 0,0 1 0 0 0,0-1 0 0 0,-1 1 0 0 0,1-1 1 0 0,0 1-1 0 0,0 0 0 0 0,0 0 0 0 0,0 0 0 0 0,0-1 1 0 0,0 1-1 0 0,1 0 0 0 0,-1 0 0 0 0,0 0 0 0 0,0 0 1 0 0,1 1-1 0 0,-1-1 0 0 0,1 0 0 0 0,-1 0 1 0 0,1 0-1 0 0,-1 0 0 0 0,1 1 0 0 0,-1 1 0 0 0,-1 39 669 0 0,2-33-529 0 0,0 9 92 0 0,4 62 569 0 0,-3-76-732 0 0,0 1 1 0 0,0 0-1 0 0,0-1 0 0 0,0 1 1 0 0,1-1-1 0 0,0 1 0 0 0,0-1 0 0 0,0 0 1 0 0,1 1-1 0 0,-1-1 0 0 0,1-1 0 0 0,0 1 1 0 0,0 0-1 0 0,4 3 0 0 0,-6-6-70 0 0,0-1 0 0 0,0 1 0 0 0,0 0-1 0 0,0 0 1 0 0,0-1 0 0 0,1 1 0 0 0,-1-1-1 0 0,0 1 1 0 0,0-1 0 0 0,1 0-1 0 0,-1 1 1 0 0,0-1 0 0 0,0 0 0 0 0,1 0-1 0 0,-1 0 1 0 0,0 0 0 0 0,1 0 0 0 0,-1 0-1 0 0,0 0 1 0 0,0 0 0 0 0,1-1 0 0 0,-1 1-1 0 0,0-1 1 0 0,0 1 0 0 0,1 0 0 0 0,-1-1-1 0 0,0 0 1 0 0,0 1 0 0 0,0-1 0 0 0,0 0-1 0 0,0 0 1 0 0,0 1 0 0 0,0-1 0 0 0,1-1-1 0 0,2-2 78 0 0,0 0-1 0 0,-1 0 0 0 0,1-1 1 0 0,-1 1-1 0 0,0-1 0 0 0,4-8 1 0 0,-2 3-97 0 0</inkml:trace>
</inkml:ink>
</file>

<file path=ppt/ink/ink1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26.373"/>
    </inkml:context>
    <inkml:brush xml:id="br0">
      <inkml:brushProperty name="width" value="0.05" units="cm"/>
      <inkml:brushProperty name="height" value="0.05" units="cm"/>
      <inkml:brushProperty name="color" value="#008C3A"/>
    </inkml:brush>
  </inkml:definitions>
  <inkml:trace contextRef="#ctx0" brushRef="#br0">14 161 9830 0 0,'-13'42'928'0'0,"13"-38"-873"0"0,0-4-48 0 0,1 0 0 0 0,-1 1-1 0 0,1-1 1 0 0,-1 0 0 0 0,1 1-1 0 0,-1-1 1 0 0,1 0 0 0 0,-1 0 0 0 0,1 0-1 0 0,-1 1 1 0 0,1-1 0 0 0,-1 0-1 0 0,1 0 1 0 0,-1 0 0 0 0,1 0 0 0 0,-1 0-1 0 0,1 0 1 0 0,-1 0 0 0 0,1 0 0 0 0,-1 0-1 0 0,1 0 1 0 0,-1 0 0 0 0,1-1-1 0 0,-1 1 1 0 0,1 0 0 0 0,-1 0 0 0 0,1 0-1 0 0,-1-1 1 0 0,1 1 0 0 0,-1 0-1 0 0,1-1 1 0 0,-1 1 0 0 0,0 0 0 0 0,1-1-1 0 0,0 0 1 0 0,15-14 383 0 0,-13 12-312 0 0,9-9 192 0 0,0 0 0 0 0,-1-1 1 0 0,0-1-1 0 0,-1 0 0 0 0,0 0 0 0 0,10-23 0 0 0,10-14-505 0 0,-14 33 183 0 0,-16 17 57 0 0,1 1 1 0 0,-1 0 0 0 0,0 0 0 0 0,0 0-1 0 0,1 0 1 0 0,-1 0 0 0 0,0 0-1 0 0,0 0 1 0 0,1 0 0 0 0,-1 0 0 0 0,0 0-1 0 0,0-1 1 0 0,1 1 0 0 0,-1 0-1 0 0,0 1 1 0 0,1-1 0 0 0,-1 0-1 0 0,0 0 1 0 0,0 0 0 0 0,1 0 0 0 0,-1 0-1 0 0,0 0 1 0 0,0 0 0 0 0,1 0-1 0 0,-1 0 1 0 0,0 0 0 0 0,0 1-1 0 0,1-1 1 0 0,-1 0 0 0 0,0 0 0 0 0,0 0-1 0 0,0 1 1 0 0,1-1 0 0 0,-1 0-1 0 0,0 0 1 0 0,0 0 0 0 0,0 1-1 0 0,0-1 1 0 0,8 39 574 0 0,-7-24-535 0 0,1 28 495 0 0,1 16-111 0 0,-3-56-372 0 0,1 0-1 0 0,0 0 1 0 0,-1 0 0 0 0,1 0 0 0 0,0 0-1 0 0,0 0 1 0 0,1 0 0 0 0,-1 0-1 0 0,0 0 1 0 0,1-1 0 0 0,0 1 0 0 0,0-1-1 0 0,0 1 1 0 0,2 1 0 0 0,-4-3-49 0 0,1-1 1 0 0,-1 1-1 0 0,0-1 0 0 0,1 1 1 0 0,-1-1-1 0 0,1 1 0 0 0,-1-1 1 0 0,1 0-1 0 0,-1 1 0 0 0,1-1 1 0 0,-1 0-1 0 0,1 0 0 0 0,-1 1 0 0 0,1-1 1 0 0,0 0-1 0 0,-1 0 0 0 0,1 0 1 0 0,-1 0-1 0 0,1 1 0 0 0,-1-1 1 0 0,1 0-1 0 0,0 0 0 0 0,-1 0 1 0 0,1 0-1 0 0,-1 0 0 0 0,1-1 1 0 0,0 1-1 0 0,-1 0 0 0 0,1 0 1 0 0,-1 0-1 0 0,1 0 0 0 0,-1-1 1 0 0,1 1-1 0 0,-1 0 0 0 0,1-1 1 0 0,-1 1-1 0 0,1 0 0 0 0,-1-1 1 0 0,1 1-1 0 0,-1-1 0 0 0,1 1 1 0 0,-1 0-1 0 0,0-1 0 0 0,1 1 1 0 0,-1-1-1 0 0,0 1 0 0 0,1-1 1 0 0,-1 1-1 0 0,0-1 0 0 0,0 0 1 0 0,1 1-1 0 0,-1-1 0 0 0,0 1 1 0 0,0-1-1 0 0,0 0 0 0 0,5-33 390 0 0,-5 25-398 0 0</inkml:trace>
</inkml:ink>
</file>

<file path=ppt/ink/ink1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27.136"/>
    </inkml:context>
    <inkml:brush xml:id="br0">
      <inkml:brushProperty name="width" value="0.05" units="cm"/>
      <inkml:brushProperty name="height" value="0.05" units="cm"/>
      <inkml:brushProperty name="color" value="#008C3A"/>
    </inkml:brush>
  </inkml:definitions>
  <inkml:trace contextRef="#ctx0" brushRef="#br0">144 8 9830 0 0,'-1'-1'13'0'0,"1"0"-1"0"0,-1 1 0 0 0,0-1 1 0 0,0 0-1 0 0,0 1 1 0 0,0-1-1 0 0,0 1 1 0 0,0-1-1 0 0,0 1 1 0 0,0-1-1 0 0,0 1 1 0 0,0 0-1 0 0,0 0 1 0 0,0-1-1 0 0,0 1 0 0 0,-1 0 1 0 0,1 0-1 0 0,0 0 1 0 0,0 0-1 0 0,0 0 1 0 0,0 0-1 0 0,0 1 1 0 0,-2-1-1 0 0,-27 3 403 0 0,24-2-320 0 0,-1 0 0 0 0,1 1 0 0 0,0 0 0 0 0,0 0 0 0 0,0 1 0 0 0,0-1 0 0 0,0 1 0 0 0,0 1 0 0 0,1-1 0 0 0,-9 8 0 0 0,13-11-70 0 0,0 1 0 0 0,0 0 0 0 0,0 0 0 0 0,0 0 0 0 0,0 0 0 0 0,0 0 0 0 0,1 0 0 0 0,-1 0 0 0 0,0 0 0 0 0,1 0 0 0 0,-1 0 0 0 0,0 1 0 0 0,1-1 0 0 0,-1 0 0 0 0,1 0 0 0 0,0 1 0 0 0,-1-1 0 0 0,1 0 0 0 0,0 0 0 0 0,0 1 0 0 0,0-1 0 0 0,0 0 0 0 0,0 1 0 0 0,0-1 0 0 0,0 0 0 0 0,1 1 0 0 0,-1-1 0 0 0,0 0 0 0 0,1 0 0 0 0,-1 1 0 0 0,1-1 0 0 0,-1 0 0 0 0,1 0 0 0 0,0 0 0 0 0,-1 0 1 0 0,1 0-1 0 0,0 0 0 0 0,0 0 0 0 0,0 0 0 0 0,0 0 0 0 0,-1 0 0 0 0,2 0 0 0 0,-1 0 0 0 0,0-1 0 0 0,0 1 0 0 0,0 0 0 0 0,0-1 0 0 0,0 1 0 0 0,0-1 0 0 0,1 1 0 0 0,-1-1 0 0 0,2 1 0 0 0,13 7 75 0 0,40 25 1057 0 0,-52-30-1092 0 0,-1 0 0 0 0,0-1 0 0 0,1 1 0 0 0,-1 1 0 0 0,-1-1 0 0 0,1 0 0 0 0,0 1 0 0 0,-1-1 0 0 0,0 1 0 0 0,0 0 0 0 0,0-1 0 0 0,3 8 0 0 0,-4-8-22 0 0,0 0 1 0 0,0 0-1 0 0,0 1 1 0 0,0-1-1 0 0,-1 0 1 0 0,1 0 0 0 0,-1 1-1 0 0,0-1 1 0 0,0 0-1 0 0,0 1 1 0 0,0-1-1 0 0,0 0 1 0 0,-1 0-1 0 0,0 1 1 0 0,1-1 0 0 0,-1 0-1 0 0,-1 0 1 0 0,1 0-1 0 0,0 0 1 0 0,-3 4-1 0 0,1-4 13 0 0,0-1-1 0 0,0 0 0 0 0,0 1 1 0 0,-1-1-1 0 0,1-1 1 0 0,0 1-1 0 0,-1 0 0 0 0,0-1 1 0 0,1 0-1 0 0,-1 1 0 0 0,0-2 1 0 0,0 1-1 0 0,0 0 1 0 0,1-1-1 0 0,-1 1 0 0 0,0-1 1 0 0,-8-1-1 0 0,11 1-52 0 0,0 0 0 0 0,0 0 0 0 0,1 0-1 0 0,-1 0 1 0 0,0 0 0 0 0,0 0 0 0 0,0-1 0 0 0,0 1 0 0 0,0 0-1 0 0,0 0 1 0 0,0-1 0 0 0,1 1 0 0 0,-1-1 0 0 0,0 1 0 0 0,0-1-1 0 0,0 1 1 0 0,1-1 0 0 0,-1 1 0 0 0,0-1 0 0 0,1 1 0 0 0,-1-1-1 0 0,1 0 1 0 0,-1 0 0 0 0,0 1 0 0 0,1-1 0 0 0,-1 0 0 0 0,1 0-1 0 0,0 1 1 0 0,-1-3 0 0 0,0 0 32 0 0,1 0 0 0 0,-1 0 1 0 0,1 0-1 0 0,0 0 0 0 0,0 1 0 0 0,0-1 0 0 0,0 0 1 0 0,1 0-1 0 0,0-4 0 0 0,3-3 238 0 0</inkml:trace>
</inkml:ink>
</file>

<file path=ppt/ink/ink1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27.401"/>
    </inkml:context>
    <inkml:brush xml:id="br0">
      <inkml:brushProperty name="width" value="0.05" units="cm"/>
      <inkml:brushProperty name="height" value="0.05" units="cm"/>
      <inkml:brushProperty name="color" value="#008C3A"/>
    </inkml:brush>
  </inkml:definitions>
  <inkml:trace contextRef="#ctx0" brushRef="#br0">33 1 9830 0 0,'-1'8'145'0'0,"0"1"0"0"0,0-1 0 0 0,-1 0-1 0 0,0 1 1 0 0,-7 14 0 0 0,6-14-16 0 0,0-1 1 0 0,0 1-1 0 0,1-1 0 0 0,0 1 1 0 0,0 0-1 0 0,0 9 0 0 0,2-18-129 0 0,0 0-1 0 0,1 0 1 0 0,-1 0 0 0 0,0 0-1 0 0,0 0 1 0 0,0 0 0 0 0,0-1-1 0 0,0 1 1 0 0,0 0 0 0 0,0 0-1 0 0,1 0 1 0 0,-1 0 0 0 0,0 0-1 0 0,0 0 1 0 0,0 0 0 0 0,0 0-1 0 0,0 0 1 0 0,0 0 0 0 0,0 0-1 0 0,1 0 1 0 0,-1 0 0 0 0,0 0-1 0 0,0 0 1 0 0,0 0 0 0 0,0 0-1 0 0,0 0 1 0 0,0 0 0 0 0,1 0-1 0 0,-1 0 1 0 0,0 1-1 0 0,0-1 1 0 0,0 0 0 0 0,0 0-1 0 0,0 0 1 0 0,0 0 0 0 0,0 0-1 0 0,0 0 1 0 0,0 0 0 0 0,1 0-1 0 0,-1 0 1 0 0,0 0 0 0 0,0 1-1 0 0,0-1 1 0 0,0 0 0 0 0,0 0-1 0 0,0 0 1 0 0,0 0 0 0 0,0 0-1 0 0,0 0 1 0 0,0 0 0 0 0,0 1-1 0 0,0-1 1 0 0,0 0 0 0 0,0 0-1 0 0,0 0 1 0 0,5-9 96 0 0,-1 2 291 0 0</inkml:trace>
</inkml:ink>
</file>

<file path=ppt/ink/ink1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27.589"/>
    </inkml:context>
    <inkml:brush xml:id="br0">
      <inkml:brushProperty name="width" value="0.05" units="cm"/>
      <inkml:brushProperty name="height" value="0.05" units="cm"/>
      <inkml:brushProperty name="color" value="#008C3A"/>
    </inkml:brush>
  </inkml:definitions>
  <inkml:trace contextRef="#ctx0" brushRef="#br0">10 5 9830 0 0,'-4'-2'0'0'0,"4"0"0"0"0,-5 4 328 0 0,5 0-328 0 0,0 0 0 0 0,0 0 0 0 0,0 0 0 0 0,5 0 327 0 0,-5 0-327 0 0,4 0 0 0 0</inkml:trace>
</inkml:ink>
</file>

<file path=ppt/ink/ink1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28.053"/>
    </inkml:context>
    <inkml:brush xml:id="br0">
      <inkml:brushProperty name="width" value="0.05" units="cm"/>
      <inkml:brushProperty name="height" value="0.05" units="cm"/>
      <inkml:brushProperty name="color" value="#008C3A"/>
    </inkml:brush>
  </inkml:definitions>
  <inkml:trace contextRef="#ctx0" brushRef="#br0">109 1 9830 0 0,'-4'59'1030'0'0,"-3"-1"0"0"0,-2 1 0 0 0,-3-1 0 0 0,-31 91 1 0 0,33-116-882 0 0,4-4 232 0 0,6-24-269 0 0,-1 1 1 0 0,0-1-1 0 0,-1 1 0 0 0,1-1 0 0 0,-1 1 0 0 0,0-1 0 0 0,-5 10 0 0 0,6-19-57 0 0,1 0-55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37.299"/>
    </inkml:context>
    <inkml:brush xml:id="br0">
      <inkml:brushProperty name="width" value="0.05" units="cm"/>
      <inkml:brushProperty name="height" value="0.05" units="cm"/>
      <inkml:brushProperty name="color" value="#F6630D"/>
    </inkml:brush>
  </inkml:definitions>
  <inkml:trace contextRef="#ctx0" brushRef="#br0">3 2 3436 0 0,'-3'-2'13935'0'0,"18"4"-11197"0"0,22 5-3217 0 0,-27-5 522 0 0,-1-1-1 0 0,1 0 1 0 0,0-1 0 0 0,0 0-1 0 0,10-1 1 0 0,6 0-1295 0 0</inkml:trace>
</inkml:ink>
</file>

<file path=ppt/ink/ink1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28.331"/>
    </inkml:context>
    <inkml:brush xml:id="br0">
      <inkml:brushProperty name="width" value="0.05" units="cm"/>
      <inkml:brushProperty name="height" value="0.05" units="cm"/>
      <inkml:brushProperty name="color" value="#008C3A"/>
    </inkml:brush>
  </inkml:definitions>
  <inkml:trace contextRef="#ctx0" brushRef="#br0">0 1 9830 0 0,'1'1'24'0'0,"0"0"0"0"0,0 1 0 0 0,0-1 0 0 0,0 0 0 0 0,0 1 0 0 0,1-1 0 0 0,-1 0 0 0 0,0 0 0 0 0,1 0 0 0 0,-1 0 0 0 0,0 0 0 0 0,1 0 0 0 0,-1-1 0 0 0,1 1 0 0 0,0 0 0 0 0,-1-1 0 0 0,1 1 0 0 0,-1-1 0 0 0,1 1 0 0 0,0-1 0 0 0,-1 0 0 0 0,1 0 0 0 0,0 0 0 0 0,0 0 0 0 0,1 0 0 0 0,51 3 710 0 0,-53-3-727 0 0,32-3 321 0 0,-29 2-55 0 0</inkml:trace>
</inkml:ink>
</file>

<file path=ppt/ink/ink1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29.082"/>
    </inkml:context>
    <inkml:brush xml:id="br0">
      <inkml:brushProperty name="width" value="0.05" units="cm"/>
      <inkml:brushProperty name="height" value="0.05" units="cm"/>
      <inkml:brushProperty name="color" value="#008C3A"/>
    </inkml:brush>
  </inkml:definitions>
  <inkml:trace contextRef="#ctx0" brushRef="#br0">6 8 9830 0 0,'-5'125'1584'0'0,"5"-124"-1570"0"0,0 0-1 0 0,-1 1 1 0 0,1-1 0 0 0,0 0 0 0 0,0 0-1 0 0,1 0 1 0 0,-1 0 0 0 0,0 0-1 0 0,0 0 1 0 0,0 1 0 0 0,1-1 0 0 0,-1 0-1 0 0,0 0 1 0 0,1 0 0 0 0,-1 0 0 0 0,1 0-1 0 0,0 0 1 0 0,-1 0 0 0 0,1 0 0 0 0,0 0-1 0 0,-1-1 1 0 0,1 1 0 0 0,0 0-1 0 0,0 0 1 0 0,0-1 0 0 0,0 1 0 0 0,0 0-1 0 0,0-1 1 0 0,2 2 0 0 0,-1-2 21 0 0,0 0 0 0 0,1 0 0 0 0,-1 0 0 0 0,1 0 0 0 0,-1 0 0 0 0,0 0 0 0 0,1-1 0 0 0,-1 1 0 0 0,1-1 1 0 0,-1 0-1 0 0,0 0 0 0 0,0 0 0 0 0,3-1 0 0 0,5-3 174 0 0,-1 0 0 0 0,0-1-1 0 0,-1 0 1 0 0,0-1 0 0 0,14-12 0 0 0,1-13 598 0 0,-19 25-812 0 0,0 0 0 0 0,1 1 0 0 0,-1-1 0 0 0,1 1 0 0 0,1 0 0 0 0,-1 1 0 0 0,1-1 0 0 0,0 1 0 0 0,0 0 0 0 0,0 1 0 0 0,13-8 0 0 0,-18 12 12 0 0,0 0-1 0 0,0 0 0 0 0,1 1 0 0 0,-1-1 1 0 0,0 0-1 0 0,0 0 0 0 0,0 1 1 0 0,0-1-1 0 0,0 1 0 0 0,0-1 0 0 0,0 1 1 0 0,0-1-1 0 0,0 1 0 0 0,0-1 0 0 0,0 1 1 0 0,0 0-1 0 0,0 0 0 0 0,-1-1 0 0 0,1 1 1 0 0,0 0-1 0 0,-1 0 0 0 0,1 0 0 0 0,0 0 1 0 0,-1 0-1 0 0,1 0 0 0 0,-1 0 0 0 0,1 0 1 0 0,-1 0-1 0 0,0 0 0 0 0,1 0 1 0 0,-1 0-1 0 0,0 1 0 0 0,0-1 0 0 0,0 2 1 0 0,9 49 639 0 0,-8-43-561 0 0,2 34 673 0 0,-3 73 1 0 0,-2-43-33 0 0,1-63-606 0 0,0-1-1 0 0,-1 1 1 0 0,0-1-1 0 0,0 1 0 0 0,-1-1 1 0 0,0 0-1 0 0,0 0 1 0 0,-1 0-1 0 0,-1 0 1 0 0,1-1-1 0 0,-8 10 1 0 0,9-13-54 0 0,-1 0-1 0 0,1 0 1 0 0,-1-1 0 0 0,0 0 0 0 0,0 1 0 0 0,0-1 0 0 0,-1-1-1 0 0,1 1 1 0 0,-1-1 0 0 0,0 0 0 0 0,0 0 0 0 0,0 0-1 0 0,0 0 1 0 0,-1-1 0 0 0,1 0 0 0 0,-1 0 0 0 0,1-1 0 0 0,-1 1-1 0 0,-9 0 1 0 0,13-2-54 0 0,1 0-1 0 0,0 0 1 0 0,0 0-1 0 0,0 0 1 0 0,-1 0-1 0 0,1-1 1 0 0,0 1-1 0 0,0 0 1 0 0,0-1-1 0 0,0 1 1 0 0,-1-1-1 0 0,1 1 1 0 0,0-1-1 0 0,0 1 1 0 0,0-1-1 0 0,0 0 1 0 0,0 1-1 0 0,0-1 1 0 0,0 0-1 0 0,1 0 1 0 0,-1 0-1 0 0,0 0 1 0 0,0 0-1 0 0,1 0 1 0 0,-1 0-1 0 0,0 0 1 0 0,1 0-1 0 0,-1 0 1 0 0,1 0-1 0 0,-1 0 1 0 0,1 0-1 0 0,0-1 1 0 0,-1 1-1 0 0,1 0 1 0 0,0 0-1 0 0,0 0 1 0 0,0-1-1 0 0,0 1 1 0 0,0 0-1 0 0,0 0 1 0 0,1-2-1 0 0,0-7 6 0 0,1 0 1 0 0,0 0-1 0 0,0 0 1 0 0,5-11-1 0 0,-1 2-235 0 0,22-70-677 0 0,-24 81 887 0 0,0 0-1 0 0,0 0 1 0 0,0 0-1 0 0,1 1 1 0 0,0-1 0 0 0,0 1-1 0 0,1 0 1 0 0,9-8-1 0 0,-7 10 76 0 0,-1 1-1 0 0,1 1 0 0 0,1-1 0 0 0,-1 2 1 0 0,0-1-1 0 0,1 1 0 0 0,-1 0 1 0 0,1 0-1 0 0,11 0 0 0 0,21-5 191 0 0,-40 7-257 0 0,2 0 26 0 0,-1-1-1 0 0,1 1 0 0 0,-1-1 1 0 0,1 1-1 0 0,-1-1 1 0 0,1 0-1 0 0,-1 0 1 0 0,0 0-1 0 0,1-1 1 0 0,-1 1-1 0 0,0 0 0 0 0,0-1 1 0 0,0 0-1 0 0,0 1 1 0 0,0-1-1 0 0,0 0 1 0 0,0 0-1 0 0,-1 0 1 0 0,3-3-1 0 0,-4 1-25 0 0</inkml:trace>
</inkml:ink>
</file>

<file path=ppt/ink/ink1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32.756"/>
    </inkml:context>
    <inkml:brush xml:id="br0">
      <inkml:brushProperty name="width" value="0.05" units="cm"/>
      <inkml:brushProperty name="height" value="0.05" units="cm"/>
      <inkml:brushProperty name="color" value="#008C3A"/>
    </inkml:brush>
  </inkml:definitions>
  <inkml:trace contextRef="#ctx0" brushRef="#br0">56 9 9830 0 0,'0'0'5'0'0,"0"-1"-1"0"0,0 1 1 0 0,1 0 0 0 0,-1 0-1 0 0,0-1 1 0 0,0 1 0 0 0,0 0-1 0 0,-1-1 1 0 0,1 1-1 0 0,0 0 1 0 0,0-1 0 0 0,0 1-1 0 0,0 0 1 0 0,0 0 0 0 0,0-1-1 0 0,0 1 1 0 0,0 0-1 0 0,-1 0 1 0 0,1-1 0 0 0,0 1-1 0 0,0 0 1 0 0,0 0 0 0 0,-1-1-1 0 0,1 1 1 0 0,0 0 0 0 0,0 0-1 0 0,0 0 1 0 0,-1-1-1 0 0,1 1 1 0 0,0 0 0 0 0,-1 0-1 0 0,1 0 1 0 0,0 0 0 0 0,0 0-1 0 0,-1 0 1 0 0,1 0 0 0 0,0-1-1 0 0,-1 1 1 0 0,1 0-1 0 0,0 0 1 0 0,0 0 0 0 0,-1 0-1 0 0,1 0 1 0 0,0 0 0 0 0,-1 0-1 0 0,1 1 1 0 0,0-1-1 0 0,-1 0 1 0 0,1 0 0 0 0,0 0-1 0 0,0 0 1 0 0,-1 0 0 0 0,1 0-1 0 0,0 1 1 0 0,-1-1 0 0 0,-10 7 336 0 0,10-6-311 0 0,-15 46 707 0 0,16-47-719 0 0,0 1 0 0 0,-1 0-1 0 0,1 0 1 0 0,0 0 0 0 0,0 0 0 0 0,0 0-1 0 0,0 0 1 0 0,0 0 0 0 0,0 0-1 0 0,0-1 1 0 0,1 1 0 0 0,-1 0 0 0 0,0 0-1 0 0,0 0 1 0 0,1 0 0 0 0,-1 0-1 0 0,1-1 1 0 0,-1 1 0 0 0,0 0 0 0 0,2 1-1 0 0,-1-2-4 0 0,0 1 0 0 0,0-1 0 0 0,0 1-1 0 0,1-1 1 0 0,-1 0 0 0 0,0 0 0 0 0,0 0-1 0 0,0 1 1 0 0,0-1 0 0 0,1 0-1 0 0,-1-1 1 0 0,0 1 0 0 0,0 0 0 0 0,0 0-1 0 0,0 0 1 0 0,1-1 0 0 0,-1 1 0 0 0,0 0-1 0 0,0-1 1 0 0,0 1 0 0 0,2-2 0 0 0,0 0 65 0 0,0 1 1 0 0,1-1-1 0 0,-1 0 1 0 0,0 0-1 0 0,0 0 1 0 0,0 0-1 0 0,0 0 1 0 0,-1-1-1 0 0,1 1 1 0 0,0-1-1 0 0,-1 0 1 0 0,0 0-1 0 0,0 0 1 0 0,0 0-1 0 0,3-5 1 0 0,-5 8-77 0 0,-1-1 1 0 0,1 1 0 0 0,0 0-1 0 0,-1-1 1 0 0,1 1 0 0 0,0 0-1 0 0,0 0 1 0 0,-1 0 0 0 0,1-1-1 0 0,-1 1 1 0 0,1 0 0 0 0,0 0-1 0 0,-1 0 1 0 0,1 0-1 0 0,0 0 1 0 0,-1-1 0 0 0,1 1-1 0 0,-1 0 1 0 0,1 0 0 0 0,0 0-1 0 0,-1 0 1 0 0,1 0 0 0 0,-1 0-1 0 0,1 0 1 0 0,0 0 0 0 0,-1 0-1 0 0,1 1 1 0 0,0-1-1 0 0,-1 0 1 0 0,1 0 0 0 0,-1 0-1 0 0,1 0 1 0 0,0 1 0 0 0,-1-1-1 0 0,1 0 1 0 0,0 0 0 0 0,-1 1-1 0 0,-14 6 499 0 0,-26 33 295 0 0,38-37-732 0 0,1 0 0 0 0,-1 0 0 0 0,1 0 0 0 0,0 0 0 0 0,0 0 0 0 0,1 0 0 0 0,-1 1 0 0 0,1-1 0 0 0,-1 1 0 0 0,1-1 0 0 0,0 1 0 0 0,0-1 0 0 0,0 7 0 0 0,1-9-56 0 0,1 0 0 0 0,-1-1 0 0 0,1 1 0 0 0,-1 0 0 0 0,0 0 0 0 0,1 0 0 0 0,0 0 0 0 0,-1 0 0 0 0,1-1-1 0 0,-1 1 1 0 0,1 0 0 0 0,0 0 0 0 0,0-1 0 0 0,-1 1 0 0 0,1-1 0 0 0,0 1 0 0 0,0 0 0 0 0,0-1-1 0 0,0 0 1 0 0,0 1 0 0 0,0-1 0 0 0,0 0 0 0 0,0 1 0 0 0,0-1 0 0 0,0 0 0 0 0,0 0 0 0 0,0 0-1 0 0,0 0 1 0 0,0 0 0 0 0,0 0 0 0 0,0 0 0 0 0,0 0 0 0 0,0 0 0 0 0,0 0 0 0 0,0 0 0 0 0,1-1-1 0 0,0 1 16 0 0,1-1 0 0 0,-1 1 0 0 0,1 0-1 0 0,-1-1 1 0 0,0 0 0 0 0,1 1-1 0 0,-1-1 1 0 0,0 0 0 0 0,0 0 0 0 0,0 0-1 0 0,1 0 1 0 0,-1-1 0 0 0,0 1-1 0 0,-1-1 1 0 0,5-2 0 0 0,-2-2 265 0 0,-4 6-278 0 0,0 0 1 0 0,0-1 0 0 0,1 1 0 0 0,-1 0 0 0 0,0 0 0 0 0,0 0 0 0 0,0-1-1 0 0,1 1 1 0 0,-1 0 0 0 0,0 0 0 0 0,0 0 0 0 0,0-1 0 0 0,0 1 0 0 0,1 0-1 0 0,-1 0 1 0 0,0-1 0 0 0,0 1 0 0 0,0 0 0 0 0,0 0 0 0 0,0-1 0 0 0,0 1-1 0 0,0 0 1 0 0,0-1 0 0 0,0 1 0 0 0,0 0 0 0 0,0 0 0 0 0,0-1 0 0 0,0 1-1 0 0,0 0 1 0 0,0-1 0 0 0,0 1 0 0 0,0 0 0 0 0,0 0 0 0 0,0-1 0 0 0,0 1-1 0 0,0 0 1 0 0,-1 0 0 0 0,1-1 0 0 0,0 1 0 0 0,0 0 0 0 0,0 0 0 0 0,0-1-1 0 0,-1 1 1 0 0,1 0 0 0 0,0 0 0 0 0,0 0 0 0 0,-1-1 0 0 0,1 1 0 0 0,0 0-1 0 0,0 0 1 0 0,-1 0 0 0 0,1 0 0 0 0,0 0 0 0 0,0 0 0 0 0,-1 0 0 0 0,1-1-1 0 0,0 1 1 0 0,-1 0 0 0 0,0-1 44 0 0</inkml:trace>
</inkml:ink>
</file>

<file path=ppt/ink/ink1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33.428"/>
    </inkml:context>
    <inkml:brush xml:id="br0">
      <inkml:brushProperty name="width" value="0.05" units="cm"/>
      <inkml:brushProperty name="height" value="0.05" units="cm"/>
      <inkml:brushProperty name="color" value="#008C3A"/>
    </inkml:brush>
  </inkml:definitions>
  <inkml:trace contextRef="#ctx0" brushRef="#br0">48 25 9830 0 0,'-5'1'0'0'0,"0"0"55"0"0,0-1 163 0 0,2 0-163 0 0,2 0-49 0 0,0 1 1 0 0,1-1 0 0 0,-1 0-1 0 0,1 1 1 0 0,-1-1 0 0 0,1 1 0 0 0,-1-1-1 0 0,1 1 1 0 0,-1-1 0 0 0,1 1-1 0 0,0-1 1 0 0,-1 1 0 0 0,1-1-1 0 0,0 1 1 0 0,-1-1 0 0 0,1 1-1 0 0,0 0 1 0 0,0-1 0 0 0,-1 1-1 0 0,1 0 1 0 0,0-1 0 0 0,0 1-1 0 0,0-1 1 0 0,0 1 0 0 0,0 0-1 0 0,0-1 1 0 0,0 1 0 0 0,0 0 0 0 0,0-1-1 0 0,0 1 1 0 0,1 0 0 0 0,-1-1-1 0 0,0 1 1 0 0,0-1 0 0 0,0 1-1 0 0,1 0 1 0 0,-1-1 0 0 0,0 1-1 0 0,1-1 1 0 0,-1 1 0 0 0,1-1-1 0 0,-1 1 1 0 0,0-1 0 0 0,1 1-1 0 0,-1-1 1 0 0,2 1 0 0 0,22 19 389 0 0,-22-20-368 0 0,-1 0 0 0 0,1 0 0 0 0,-1 0 1 0 0,1 0-1 0 0,-1 0 0 0 0,1 0 1 0 0,-1-1-1 0 0,1 1 0 0 0,-1-1 0 0 0,1 1 1 0 0,-1-1-1 0 0,0 1 0 0 0,1-1 0 0 0,-1 0 1 0 0,0 0-1 0 0,1 0 0 0 0,-1 1 0 0 0,0-1 1 0 0,0 0-1 0 0,0 0 0 0 0,0-1 0 0 0,0 1 1 0 0,0 0-1 0 0,0 0 0 0 0,0-1 0 0 0,0 1 1 0 0,1-3-1 0 0,3-3 303 0 0,-6 7-308 0 0,0 0-1 0 0,0-1 0 0 0,0 1 0 0 0,0 0 0 0 0,0 0 1 0 0,1 0-1 0 0,-1 0 0 0 0,0 0 0 0 0,0 0 0 0 0,0 0 1 0 0,0 0-1 0 0,0 0 0 0 0,0 0 0 0 0,1 0 0 0 0,-1 0 1 0 0,0 1-1 0 0,0-1 0 0 0,-1 1 0 0 0,2-1 16 0 0,-8 4 115 0 0,2 1 1 0 0,-1 0-1 0 0,0 0 1 0 0,1 1 0 0 0,0 0-1 0 0,0 0 1 0 0,-5 7-1 0 0,9-11-107 0 0,1 0 0 0 0,-1 0 0 0 0,0 0 0 0 0,1 1-1 0 0,-1-1 1 0 0,1 0 0 0 0,0 1 0 0 0,0-1 0 0 0,0 1 0 0 0,0-1 0 0 0,0 1 0 0 0,0 0-1 0 0,1-1 1 0 0,-1 1 0 0 0,1 0 0 0 0,0-1 0 0 0,0 1 0 0 0,0 0 0 0 0,0 0-1 0 0,0-1 1 0 0,0 1 0 0 0,1 0 0 0 0,0-1 0 0 0,1 5 0 0 0,-2-7-33 0 0,1 1 0 0 0,-1 0 1 0 0,1-1-1 0 0,-1 1 0 0 0,1 0 1 0 0,0-1-1 0 0,-1 1 0 0 0,1-1 1 0 0,0 1-1 0 0,0-1 0 0 0,0 1 1 0 0,-1-1-1 0 0,1 1 0 0 0,0-1 1 0 0,0 0-1 0 0,0 0 0 0 0,0 1 1 0 0,0-1-1 0 0,-1 0 0 0 0,1 0 1 0 0,0 0-1 0 0,0 0 0 0 0,0 0 1 0 0,0 0-1 0 0,0 0 0 0 0,0 0 1 0 0,0 0-1 0 0,-1-1 0 0 0,1 1 1 0 0,0 0-1 0 0,0-1 0 0 0,0 1 1 0 0,0 0-1 0 0,-1-1 0 0 0,1 1 1 0 0,0-1-1 0 0,0 1 0 0 0,-1-1 1 0 0,1 1-1 0 0,0-1 0 0 0,-1 0 1 0 0,1 1-1 0 0,-1-1 0 0 0,1 0 1 0 0,0 0-1 0 0,-1 0 0 0 0,27-34 730 0 0,-24 27-768 0 0,1 0 1 0 0,-2 1-1 0 0,1-1 1 0 0,-1 0-1 0 0,0 0 1 0 0,0-13-1 0 0,-1 19 16 0 0,-1 0 1 0 0,1 0-1 0 0,-1 0 0 0 0,0 0 0 0 0,0 0 1 0 0,0 0-1 0 0,0 0 0 0 0,0 0 1 0 0,0 0-1 0 0,-1 0 0 0 0,1 0 0 0 0,-1 0 1 0 0,1 1-1 0 0,-1-1 0 0 0,0 0 1 0 0,0 0-1 0 0,0 0 0 0 0,0 0 0 0 0,0 1 1 0 0,0-1-1 0 0,0 1 0 0 0,0-1 0 0 0,-1 1 1 0 0,1-1-1 0 0,-1 1 0 0 0,1-1 1 0 0,-1 1-1 0 0,1 0 0 0 0,-1 0 0 0 0,0 0 1 0 0,0 0-1 0 0,-2-1 0 0 0,3 2 15 0 0,0 0 0 0 0,1 0 0 0 0,-1-1 0 0 0,0 1 0 0 0,0 0 0 0 0,1 0 0 0 0,-1 0 0 0 0,0 0 0 0 0,1 0 0 0 0,-1 0 0 0 0,0 1 0 0 0,0-1 0 0 0,1 0 0 0 0,-1 0 0 0 0,0 0 0 0 0,0 1 0 0 0,1-1 0 0 0,-1 0 0 0 0,0 1 0 0 0,1-1 0 0 0,-1 0 0 0 0,1 1 0 0 0,-1-1 0 0 0,1 1 0 0 0,-1-1 0 0 0,0 1 0 0 0,1 0-1 0 0,0-1 1 0 0,-2 2 0 0 0,-1 24 388 0 0,3-23-358 0 0,1 0 0 0 0,-1 0 0 0 0,1 1 0 0 0,0-1 0 0 0,-1 0-1 0 0,2 0 1 0 0,-1 0 0 0 0,0 0 0 0 0,0-1 0 0 0,1 1 0 0 0,0 0-1 0 0,0 0 1 0 0,-1-1 0 0 0,1 1 0 0 0,4 3 0 0 0,0-2-36 0 0</inkml:trace>
</inkml:ink>
</file>

<file path=ppt/ink/ink1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40.164"/>
    </inkml:context>
    <inkml:brush xml:id="br0">
      <inkml:brushProperty name="width" value="0.05" units="cm"/>
      <inkml:brushProperty name="height" value="0.05" units="cm"/>
      <inkml:brushProperty name="color" value="#008C3A"/>
    </inkml:brush>
  </inkml:definitions>
  <inkml:trace contextRef="#ctx0" brushRef="#br0">159 14 9830 0 0,'0'-1'0'0'0,"0"1"0"0"0,0-1 0 0 0,0 1 0 0 0,0-1 0 0 0,-1 1 0 0 0,1-1 0 0 0,0 1 0 0 0,0-1 0 0 0,0 1 0 0 0,0-1 0 0 0,-1 1 0 0 0,1-1 0 0 0,0 1 0 0 0,-1 0 0 0 0,1-1 0 0 0,0 1 0 0 0,-1-1 0 0 0,1 1 0 0 0,0 0 0 0 0,-1-1 0 0 0,1 1 0 0 0,-1 0 0 0 0,1 0 0 0 0,0-1 0 0 0,-1 1 0 0 0,1 0 0 0 0,-1 0 0 0 0,1 0 0 0 0,-1-1 0 0 0,1 1 0 0 0,-1 0 0 0 0,-1 0 12 0 0,1-1 1 0 0,0 1-1 0 0,0 0 1 0 0,0 0-1 0 0,0 0 0 0 0,0 0 1 0 0,0 0-1 0 0,-1 0 1 0 0,1 0-1 0 0,0 0 0 0 0,0 0 1 0 0,0 1-1 0 0,0-1 1 0 0,0 0-1 0 0,0 1 0 0 0,0-1 1 0 0,0 1-1 0 0,0-1 1 0 0,0 1-1 0 0,0 0 0 0 0,0-1 1 0 0,0 1-1 0 0,-1 1 1 0 0,-21 22 496 0 0,13-12-333 0 0,8-10-136 0 0,0 0-1 0 0,0 0 1 0 0,0 0-1 0 0,0 0 1 0 0,1 0-1 0 0,-1 0 1 0 0,1 0-1 0 0,0 0 1 0 0,-1 1-1 0 0,1-1 1 0 0,0 0 0 0 0,0 1-1 0 0,1-1 1 0 0,-1 1-1 0 0,1 0 1 0 0,-1-1-1 0 0,1 4 1 0 0,-2 53 1012 0 0,2-42-904 0 0,1-14-110 0 0,-1 0 1 0 0,1 0 0 0 0,0-1 0 0 0,-1 1 0 0 0,1 0 0 0 0,1 0 0 0 0,-1-1 0 0 0,0 1 0 0 0,1 0 0 0 0,-1-1 0 0 0,1 0 0 0 0,0 1 0 0 0,0-1 0 0 0,0 0 0 0 0,0 0 0 0 0,0 0 0 0 0,1 0 0 0 0,2 2 0 0 0,-4-3-70 0 0,13 17 480 0 0,-13-15-383 0 0,1 0 1 0 0,0 0-1 0 0,0 0 0 0 0,0 0 1 0 0,0-1-1 0 0,0 1 0 0 0,0-1 1 0 0,1 0-1 0 0,-1 1 0 0 0,1-1 0 0 0,0 0 1 0 0,5 2-1 0 0,-6-2-14 0 0,1-1-1 0 0,0 0 1 0 0,0 0-1 0 0,0-1 1 0 0,0 1-1 0 0,0 0 1 0 0,0-1-1 0 0,0 0 1 0 0,0 0-1 0 0,0 0 1 0 0,0 0-1 0 0,0 0 1 0 0,1-1-1 0 0,-1 1 1 0 0,0-1-1 0 0,-1 0 1 0 0,1 0-1 0 0,0 0 1 0 0,0 0-1 0 0,0 0 1 0 0,3-3-1 0 0,0 1 71 0 0,-1 0-1 0 0,0 0 1 0 0,0 0-1 0 0,-1-1 1 0 0,1 0-1 0 0,-1 0 1 0 0,1 0-1 0 0,-1 0 1 0 0,6-9-1 0 0,-6 5 54 0 0,-1 0 0 0 0,1 0 0 0 0,-1 0 0 0 0,3-13 0 0 0,-5 18-194 0 0,0 0 1 0 0,0 0-1 0 0,-1 0 1 0 0,0-1-1 0 0,1 1 1 0 0,-1 0-1 0 0,0 0 1 0 0,0 0-1 0 0,-1 0 1 0 0,1 0-1 0 0,-1 0 1 0 0,0 0-1 0 0,1 0 1 0 0,-1 0-1 0 0,0 0 1 0 0,-1 0-1 0 0,-1-4 1 0 0,-6-2 92 0 0,-1 1-1 0 0,0 0 1 0 0,0 1-1 0 0,0 0 1 0 0,-16-7-1 0 0,20 13 14 0 0,0 0-1 0 0,1 0 0 0 0,-1 1 1 0 0,0 0-1 0 0,0 0 0 0 0,0 1 0 0 0,1-1 1 0 0,-1 1-1 0 0,0 1 0 0 0,-5 1 0 0 0,3-1-33 0 0,3-1-13 0 0,1 0 0 0 0,0 1 0 0 0,0 0 0 0 0,0 0 0 0 0,0 0 0 0 0,0 0 0 0 0,0 1 0 0 0,1-1 0 0 0,-4 4 0 0 0,5-4-16 0 0,1 0 0 0 0,-1 0 1 0 0,1 0-1 0 0,0 1 0 0 0,0-1 0 0 0,0 0 0 0 0,0 0 0 0 0,0 1 1 0 0,0-1-1 0 0,1 0 0 0 0,-1 1 0 0 0,1-1 0 0 0,-1 1 0 0 0,1-1 0 0 0,0 1 1 0 0,0-1-1 0 0,0 1 0 0 0,1 3 0 0 0,10 40 485 0 0,3 0-75 0 0,-13-44-423 0 0,0 0 0 0 0,-1 1 0 0 0,1-1 0 0 0,-1 0 0 0 0,1 0 0 0 0,-1 1 0 0 0,0-1 0 0 0,0 0 0 0 0,0 1 0 0 0,0-1 0 0 0,-1 3 0 0 0,1-3 12 0 0,0 0-1 0 0,-1 1 0 0 0,1-1 1 0 0,0 0-1 0 0,0 1 0 0 0,1-1 1 0 0,-1 0-1 0 0,1 1 0 0 0,-1-1 1 0 0,1 0-1 0 0,0 3 0 0 0,3 3 112 0 0,0 1-1 0 0,-1-1 1 0 0,0 1-1 0 0,2 15 0 0 0,8 22 202 0 0,-10-39-265 0 0,0 1 1 0 0,0-1 0 0 0,0 1-1 0 0,-1-1 1 0 0,0 1 0 0 0,-1 0-1 0 0,0 0 1 0 0,0 0 0 0 0,0 0-1 0 0,-1 0 1 0 0,-1 0 0 0 0,1 0-1 0 0,-1 0 1 0 0,0 0 0 0 0,-1 0-1 0 0,-3 8 1 0 0,4-11-66 0 0,0-2 42 0 0,-1 1 1 0 0,1-1 0 0 0,0 0 0 0 0,-1 1 0 0 0,1-1-1 0 0,-1 0 1 0 0,0 0 0 0 0,0 0 0 0 0,-1 0 0 0 0,-2 3 0 0 0,2-5-12 0 0,0 1 0 0 0,0-1 0 0 0,-1 0 0 0 0,1 0 1 0 0,0 0-1 0 0,-1 0 0 0 0,1-1 0 0 0,-1 1 0 0 0,1-1 1 0 0,-1 0-1 0 0,1 0 0 0 0,-5 0 0 0 0,-48 2 365 0 0,56-2-397 0 0,-1 0 0 0 0,0 0 1 0 0,1-1-1 0 0,-1 1 0 0 0,0 0 1 0 0,1 0-1 0 0,-1 0 0 0 0,0-1 1 0 0,1 1-1 0 0,-1 0 0 0 0,0 0 1 0 0,1-1-1 0 0,-1 1 0 0 0,1-1 0 0 0,-1 1 1 0 0,1 0-1 0 0,-1-1 0 0 0,1 1 1 0 0,-1-1-1 0 0,1 1 0 0 0,-1-1 1 0 0,1 0-1 0 0,0 1 0 0 0,-1-1 1 0 0,1 1-1 0 0,0-1 0 0 0,-1 0 1 0 0,1 1-1 0 0,0-1 0 0 0,0 0 1 0 0,0 1-1 0 0,-1-1 0 0 0,1 0 0 0 0,0 1 1 0 0,0-1-1 0 0,0-1 0 0 0,-2-5 37 0 0,2 4-41 0 0,4 3 0 0 0,1 0 0 0 0</inkml:trace>
</inkml:ink>
</file>

<file path=ppt/ink/ink1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41.472"/>
    </inkml:context>
    <inkml:brush xml:id="br0">
      <inkml:brushProperty name="width" value="0.05" units="cm"/>
      <inkml:brushProperty name="height" value="0.05" units="cm"/>
      <inkml:brushProperty name="color" value="#008C3A"/>
    </inkml:brush>
  </inkml:definitions>
  <inkml:trace contextRef="#ctx0" brushRef="#br0">1 41 9830 0 0,'1'-2'46'0'0,"1"0"1"0"0,-1 1-1 0 0,1-1 0 0 0,-1 1 0 0 0,1-1 1 0 0,0 1-1 0 0,-1 0 0 0 0,1 0 0 0 0,0 0 1 0 0,0 0-1 0 0,0 0 0 0 0,0 0 1 0 0,0 0-1 0 0,0 0 0 0 0,0 1 0 0 0,0-1 1 0 0,3 1-1 0 0,7-4 104 0 0,-5-2-61 0 0,-6 5-75 0 0,0 0 0 0 0,0 0 0 0 0,0 0 0 0 0,0 1 0 0 0,0-1 0 0 0,0 0 0 0 0,0 1 0 0 0,0-1 0 0 0,0 0 0 0 0,0 1 0 0 0,0-1 1 0 0,1 1-1 0 0,-1 0 0 0 0,0-1 0 0 0,0 1 0 0 0,3 0 0 0 0,-3 0 1 0 0,0 0 1 0 0,1 1 0 0 0,-1-1-1 0 0,0 1 1 0 0,1 0-1 0 0,-1-1 1 0 0,0 1-1 0 0,0 0 1 0 0,0-1 0 0 0,0 1-1 0 0,0 0 1 0 0,0 0-1 0 0,0 0 1 0 0,0 0-1 0 0,0 0 1 0 0,0 0 0 0 0,-1 0-1 0 0,1 1 1 0 0,0-1-1 0 0,-1 0 1 0 0,1 0 0 0 0,0 1-1 0 0,-1-1 1 0 0,0 0-1 0 0,1 1 1 0 0,-1-1-1 0 0,0 0 1 0 0,0 1 0 0 0,0 1-1 0 0,4 41 550 0 0,-4-44-560 0 0,-1 11 169 0 0,1 0 0 0 0,-2-1 0 0 0,0 0 0 0 0,0 1 0 0 0,-1-1 0 0 0,0 0 0 0 0,-7 14 0 0 0,10-23-158 0 0,0 0-1 0 0,0 0 0 0 0,0 0 0 0 0,0-1 1 0 0,0 1-1 0 0,-1 0 0 0 0,1 0 0 0 0,0 0 1 0 0,0-1-1 0 0,-1 1 0 0 0,1 0 0 0 0,0-1 1 0 0,-1 1-1 0 0,1 0 0 0 0,-1-1 0 0 0,1 1 0 0 0,0 0 1 0 0,-1-1-1 0 0,0 1 0 0 0,1-1 0 0 0,-1 1 1 0 0,1-1-1 0 0,-1 1 0 0 0,0-1 0 0 0,1 0 1 0 0,-1 1-1 0 0,0-1 0 0 0,1 0 0 0 0,-1 1 1 0 0,0-1-1 0 0,0 0 0 0 0,1 0 0 0 0,-1 0 0 0 0,0 0 1 0 0,0 0-1 0 0,0 0 0 0 0,1 0 0 0 0,-1 0 1 0 0,0 0-1 0 0,0 0 0 0 0,1 0 0 0 0,-2 0 1 0 0,1-2-16 0 0,1 0 54 0 0,1-1-8 0 0,-1 1 0 0 0,1 0 0 0 0,0 0 0 0 0,-1 0 0 0 0,1-1 0 0 0,0 1 1 0 0,0 0-1 0 0,1 0 0 0 0,-1 0 0 0 0,0 0 0 0 0,1 1 0 0 0,-1-1 0 0 0,1 0 0 0 0,0 1 0 0 0,-1-1 0 0 0,1 1 0 0 0,0-1 0 0 0,0 1 0 0 0,0 0 0 0 0,0 0 0 0 0,0 0 0 0 0,0 0 0 0 0,0 0 1 0 0,1 0-1 0 0,2 0 0 0 0,2-2 73 0 0,1 1 0 0 0,1-1 0 0 0,-1 2 0 0 0,0-1 0 0 0,14 0 0 0 0,-17 2-54 0 0,-1 0 1 0 0,1 0-1 0 0,0 0 1 0 0,0 1-1 0 0,-1 0 1 0 0,1 0-1 0 0,0 0 1 0 0,-1 0-1 0 0,1 1 1 0 0,-1 0-1 0 0,1-1 1 0 0,-1 2-1 0 0,0-1 1 0 0,7 5 0 0 0,-25-34 534 0 0,13 22-545 0 0</inkml:trace>
</inkml:ink>
</file>

<file path=ppt/ink/ink1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42.550"/>
    </inkml:context>
    <inkml:brush xml:id="br0">
      <inkml:brushProperty name="width" value="0.05" units="cm"/>
      <inkml:brushProperty name="height" value="0.05" units="cm"/>
      <inkml:brushProperty name="color" value="#008C3A"/>
    </inkml:brush>
  </inkml:definitions>
  <inkml:trace contextRef="#ctx0" brushRef="#br0">20 36 9830 0 0,'-14'-10'0'0'0,"14"10"7"0"0,0 0 1 0 0,-1-1-1 0 0,1 1 0 0 0,0 0 0 0 0,-1 0 0 0 0,1 0 1 0 0,0 0-1 0 0,0 0 0 0 0,-1-1 0 0 0,1 1 1 0 0,0 0-1 0 0,0 0 0 0 0,-1-1 0 0 0,1 1 0 0 0,0 0 1 0 0,0 0-1 0 0,0-1 0 0 0,-1 1 0 0 0,1 0 1 0 0,0 0-1 0 0,0-1 0 0 0,0 1 0 0 0,0 0 0 0 0,0-1 1 0 0,-1 1-1 0 0,1 0 0 0 0,0-1 0 0 0,0 1 1 0 0,0 0-1 0 0,0-1 0 0 0,0 1 0 0 0,0 0 0 0 0,0-1 1 0 0,0 1-1 0 0,0 0 0 0 0,1-1 0 0 0,-1 1 1 0 0,0 0-1 0 0,0 0 0 0 0,0-1 0 0 0,0 1 0 0 0,0 0 1 0 0,0-1-1 0 0,1 1 0 0 0,-1 0 0 0 0,0 0 1 0 0,0-1-1 0 0,0 1 0 0 0,1 0 0 0 0,-1 0 0 0 0,0-1 1 0 0,0 1-1 0 0,1 0 0 0 0,-1 0 0 0 0,0 0 1 0 0,1-1-1 0 0,-1 1 0 0 0,0 0 0 0 0,0 0 0 0 0,1 0 1 0 0,-1 0-1 0 0,0 0 0 0 0,1 0 0 0 0,-1 0 0 0 0,0 0 1 0 0,1 0-1 0 0,0 0 0 0 0,23-10 690 0 0,-23 9-629 0 0,68 3 1197 0 0,-1 3 0 0 0,99 20 0 0 0,-162-24-1265 0 0,-8-1 0 0 0,-2-2 0 0 0,7 2 0 0 0,13 1 0 0 0</inkml:trace>
</inkml:ink>
</file>

<file path=ppt/ink/ink1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43.970"/>
    </inkml:context>
    <inkml:brush xml:id="br0">
      <inkml:brushProperty name="width" value="0.05" units="cm"/>
      <inkml:brushProperty name="height" value="0.05" units="cm"/>
      <inkml:brushProperty name="color" value="#008C3A"/>
    </inkml:brush>
  </inkml:definitions>
  <inkml:trace contextRef="#ctx0" brushRef="#br0">9 50 9830 0 0,'-4'-2'55'0'0,"0"0"163"0"0,3 0-163 0 0,1 1-42 0 0,1 1 0 0 0,-1-1 0 0 0,0 0 0 0 0,1 0 0 0 0,-1 1 0 0 0,1-1 0 0 0,-1 0 0 0 0,1 1 1 0 0,-1-1-1 0 0,1 1 0 0 0,0-1 0 0 0,-1 1 0 0 0,1-1 0 0 0,0 1 0 0 0,-1-1 0 0 0,1 1 0 0 0,0-1 0 0 0,0 1 0 0 0,-1 0 0 0 0,1-1 1 0 0,0 1-1 0 0,0 0 0 0 0,1 0 0 0 0,11-3 383 0 0,81-4 701 0 0,-67 6-614 0 0,0-1 0 0 0,0-1 1 0 0,35-8-1 0 0,-45 8-319 0 0,-10 3-52 0 0,-11 3-60 0 0,-3 5 411 0 0,18-21 0 0 0</inkml:trace>
</inkml:ink>
</file>

<file path=ppt/ink/ink1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44.668"/>
    </inkml:context>
    <inkml:brush xml:id="br0">
      <inkml:brushProperty name="width" value="0.05" units="cm"/>
      <inkml:brushProperty name="height" value="0.05" units="cm"/>
      <inkml:brushProperty name="color" value="#008C3A"/>
    </inkml:brush>
  </inkml:definitions>
  <inkml:trace contextRef="#ctx0" brushRef="#br0">10 16 9830 0 0,'-4'-2'0'0'0,"0"0"0"0"0,3 0 0 0 0,1 0 0 0 0,0 0 0 0 0,2 1 23 0 0,0 0-1 0 0,0 0 1 0 0,1 0-1 0 0,-1 1 1 0 0,0-1 0 0 0,1 1-1 0 0,-1 0 1 0 0,0-1-1 0 0,1 1 1 0 0,-1 0 0 0 0,0 1-1 0 0,1-1 1 0 0,2 1-1 0 0,0-1 44 0 0,226 18 2910 0 0,-254-3-2266 0 0,14-12-382 0 0</inkml:trace>
</inkml:ink>
</file>

<file path=ppt/ink/ink1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0:59.937"/>
    </inkml:context>
    <inkml:brush xml:id="br0">
      <inkml:brushProperty name="width" value="0.05" units="cm"/>
      <inkml:brushProperty name="height" value="0.05" units="cm"/>
      <inkml:brushProperty name="color" value="#008C3A"/>
    </inkml:brush>
  </inkml:definitions>
  <inkml:trace contextRef="#ctx0" brushRef="#br0">145 31 9830 0 0,'-1'-2'0'0'0,"-2"0"0"0"0,3-1 45 0 0,-19 0 183 0 0,16 3-188 0 0,1 0 0 0 0,0 1 0 0 0,0-1-1 0 0,0 0 1 0 0,0 1 0 0 0,0 0 0 0 0,0-1 0 0 0,1 1-1 0 0,-1 0 1 0 0,0 0 0 0 0,0 0 0 0 0,0 0 0 0 0,1 1 0 0 0,-1-1-1 0 0,1 0 1 0 0,-1 1 0 0 0,1-1 0 0 0,-1 1 0 0 0,1-1-1 0 0,-1 3 1 0 0,-21 39 673 0 0,9-17-296 0 0,12-23-362 0 0,0 0-1 0 0,0 0 0 0 0,1 0 1 0 0,-1 0-1 0 0,0 0 1 0 0,1 1-1 0 0,0-1 0 0 0,0 0 1 0 0,0 1-1 0 0,0-1 1 0 0,0 1-1 0 0,1-1 1 0 0,0 1-1 0 0,0-1 0 0 0,0 1 1 0 0,0-1-1 0 0,0 1 1 0 0,1 0-1 0 0,-1-1 0 0 0,1 0 1 0 0,0 1-1 0 0,0-1 1 0 0,0 1-1 0 0,1-1 0 0 0,-1 0 1 0 0,1 0-1 0 0,-1 0 1 0 0,1 0-1 0 0,0 0 0 0 0,1 0 1 0 0,-1 0-1 0 0,0-1 1 0 0,6 5-1 0 0,-3-2 39 0 0,0-1 0 0 0,0 1 0 0 0,0-1 0 0 0,0-1-1 0 0,1 1 1 0 0,0-1 0 0 0,0 0 0 0 0,0 0 0 0 0,0-1 0 0 0,0 0 0 0 0,0 0 0 0 0,1 0-1 0 0,-1-1 1 0 0,1 0 0 0 0,-1 0 0 0 0,1 0 0 0 0,11-1 0 0 0,-14-1-20 0 0,0-1 0 0 0,0 1 0 0 0,0-1 1 0 0,0 1-1 0 0,-1-1 0 0 0,1 0 0 0 0,0 0 0 0 0,-1-1 1 0 0,0 1-1 0 0,0-1 0 0 0,0 0 0 0 0,0 1 0 0 0,0-1 1 0 0,0-1-1 0 0,-1 1 0 0 0,4-5 0 0 0,0-1-62 0 0,-1 0 0 0 0,0 0-1 0 0,-1 0 1 0 0,0 0 0 0 0,5-17-1 0 0,-8 20-38 0 0,1 0-1 0 0,-1 0 0 0 0,-1 1 0 0 0,1-1 0 0 0,-1 0 0 0 0,1 0 0 0 0,-2 0 0 0 0,1 0 0 0 0,-1 0 0 0 0,0 0 0 0 0,0 0 0 0 0,0 1 0 0 0,-1-1 0 0 0,0 0 0 0 0,0 1 0 0 0,-1 0 0 0 0,-2-6 0 0 0,2 7 49 0 0,0 0 0 0 0,0 1 0 0 0,0-1-1 0 0,-1 1 1 0 0,1 0 0 0 0,-1 0-1 0 0,1 0 1 0 0,-1 0 0 0 0,0 1-1 0 0,0 0 1 0 0,0-1 0 0 0,-1 1 0 0 0,1 1-1 0 0,0-1 1 0 0,-1 1 0 0 0,1 0-1 0 0,-1 0 1 0 0,1 0 0 0 0,-1 0 0 0 0,0 1-1 0 0,-6 0 1 0 0,3 0 51 0 0,1 0 1 0 0,-1 1-1 0 0,1 0 0 0 0,-1 0 1 0 0,1 1-1 0 0,0 0 0 0 0,-1 0 1 0 0,1 1-1 0 0,0 0 0 0 0,0 0 1 0 0,1 0-1 0 0,-1 1 0 0 0,1 0 1 0 0,0 0-1 0 0,0 1 0 0 0,0 0 1 0 0,0 0-1 0 0,1 0 0 0 0,-7 9 1 0 0,10-11-39 0 0,0-1 0 0 0,0 0 1 0 0,0 1-1 0 0,0 0 1 0 0,0-1-1 0 0,1 1 1 0 0,-1 0-1 0 0,1 0 1 0 0,0 0-1 0 0,-1 0 1 0 0,1 0-1 0 0,1 0 0 0 0,-1 0 1 0 0,0 0-1 0 0,1 0 1 0 0,0 0-1 0 0,0 1 1 0 0,0-1-1 0 0,0 0 1 0 0,0 0-1 0 0,0 0 1 0 0,1 1-1 0 0,0-1 0 0 0,-1 0 1 0 0,1 0-1 0 0,0 0 1 0 0,1 0-1 0 0,-1 0 1 0 0,1-1-1 0 0,-1 1 1 0 0,1 0-1 0 0,0 0 1 0 0,0-1-1 0 0,0 1 0 0 0,2 1 1 0 0,27 48 633 0 0,-6 2-37 0 0,-14-31-330 0 0,-1 0 0 0 0,-1 1 0 0 0,8 29 0 0 0,-16-49-221 0 0,10 26 196 0 0,-8-24-179 0 0,0 0-1 0 0,-1 0 0 0 0,0 0 1 0 0,0 0-1 0 0,-1 0 0 0 0,0 0 0 0 0,1 10 1 0 0,-1 6 21 0 0,0-18-49 0 0,-1 1 1 0 0,0-1-1 0 0,0 1 0 0 0,0-1 1 0 0,0 1-1 0 0,-1-1 0 0 0,-2 8 0 0 0,2-10-44 0 0,0 0-1 0 0,0 0 0 0 0,0 0 0 0 0,0-1 0 0 0,-1 1 0 0 0,1 0 0 0 0,-1-1 0 0 0,1 1 1 0 0,-1-1-1 0 0,0 1 0 0 0,1-1 0 0 0,-1 0 0 0 0,0 1 0 0 0,0-1 0 0 0,0 0 0 0 0,0-1 1 0 0,0 1-1 0 0,0 0 0 0 0,0 0 0 0 0,-4 0 0 0 0,-33 5 199 0 0,38-7-221 0 0,1 1-1 0 0,-1-1 1 0 0,1 1-1 0 0,-1-1 0 0 0,1 1 1 0 0,-1-1-1 0 0,1 1 0 0 0,0-1 1 0 0,-1 0-1 0 0,1 1 1 0 0,0-1-1 0 0,0 0 0 0 0,-1 1 1 0 0,1-1-1 0 0,0 0 1 0 0,0 1-1 0 0,0-1 0 0 0,0 0 1 0 0,0 1-1 0 0,0-1 0 0 0,0 0 1 0 0,0 1-1 0 0,0-1 1 0 0,0 0-1 0 0,0 0 0 0 0,0 1 1 0 0,1-2-1 0 0,-1 0 26 0 0,0-7 160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37.799"/>
    </inkml:context>
    <inkml:brush xml:id="br0">
      <inkml:brushProperty name="width" value="0.05" units="cm"/>
      <inkml:brushProperty name="height" value="0.05" units="cm"/>
      <inkml:brushProperty name="color" value="#F6630D"/>
    </inkml:brush>
  </inkml:definitions>
  <inkml:trace contextRef="#ctx0" brushRef="#br0">1 56 2520 0 0,'0'1'443'0'0,"0"0"1"0"0,0 0-1 0 0,0 0 0 0 0,0 0 0 0 0,1 0 0 0 0,-1 0 1 0 0,0-1-1 0 0,1 1 0 0 0,-1 0 0 0 0,1 0 0 0 0,-1 0 1 0 0,1 0-1 0 0,-1 0 0 0 0,1-1 0 0 0,0 1 0 0 0,-1 0 0 0 0,1 0 1 0 0,0-1-1 0 0,0 1 0 0 0,-1 0 0 0 0,1-1 0 0 0,0 1 1 0 0,0-1-1 0 0,1 1 0 0 0,32 6 2576 0 0,-31-7-3009 0 0,-1 0 1 0 0,1 0 0 0 0,0 0 0 0 0,0 0-1 0 0,0-1 1 0 0,0 1 0 0 0,0-1-1 0 0,0 0 1 0 0,0 0 0 0 0,-1 0-1 0 0,1 0 1 0 0,0 0 0 0 0,-1 0 0 0 0,1-1-1 0 0,-1 1 1 0 0,1-1 0 0 0,-1 0-1 0 0,0 0 1 0 0,0 0 0 0 0,0 0 0 0 0,3-3-1 0 0,-5 4 2 0 0,1 0 0 0 0,0 0 1 0 0,0-1-1 0 0,-1 1 0 0 0,1 0 0 0 0,0-1 0 0 0,-1 1 0 0 0,0 0 0 0 0,1-1 0 0 0,-1 1 1 0 0,0-1-1 0 0,0 1 0 0 0,0-1 0 0 0,1 1 0 0 0,-2-1 0 0 0,1 1 0 0 0,0-1 0 0 0,0 1 0 0 0,0 0 1 0 0,-1-1-1 0 0,1 1 0 0 0,-1-1 0 0 0,1 1 0 0 0,-1 0 0 0 0,1-1 0 0 0,-1 1 0 0 0,0 0 1 0 0,0 0-1 0 0,1-1 0 0 0,-1 1 0 0 0,0 0 0 0 0,0 0 0 0 0,0 0 0 0 0,-1 0 0 0 0,1 0 0 0 0,0 0 1 0 0,0 1-1 0 0,0-1 0 0 0,-1 0 0 0 0,1 0 0 0 0,0 1 0 0 0,-1-1 0 0 0,1 1 0 0 0,-3-1 1 0 0,3 0 60 0 0,-1 1 1 0 0,1-1-1 0 0,-1 1 1 0 0,1-1-1 0 0,-1 1 1 0 0,0 0 0 0 0,1 0-1 0 0,-1-1 1 0 0,1 1-1 0 0,-1 0 1 0 0,1 1-1 0 0,-1-1 1 0 0,0 0 0 0 0,1 0-1 0 0,-1 1 1 0 0,1-1-1 0 0,-1 1 1 0 0,1-1-1 0 0,-1 1 1 0 0,1-1 0 0 0,-1 1-1 0 0,1 0 1 0 0,0 0-1 0 0,-1 0 1 0 0,1 0-1 0 0,0 0 1 0 0,-2 2-1 0 0,1 0 28 0 0,0 0 0 0 0,1 0 0 0 0,-1 0-1 0 0,1 0 1 0 0,0 1 0 0 0,-1-1 0 0 0,1 1-1 0 0,1-1 1 0 0,-1 1 0 0 0,0-1-1 0 0,1 8 1 0 0,0-1-83 0 0,0-1 0 0 0,0 1 0 0 0,1 0 0 0 0,1 0 0 0 0,0-1 0 0 0,0 1-1 0 0,0-1 1 0 0,8 17 0 0 0,-9-25-69 0 0,-1 0 0 0 0,1 0 0 0 0,0 0 1 0 0,-1 0-1 0 0,1 0 0 0 0,0 0 0 0 0,-1 0 0 0 0,1 0 0 0 0,0 0 0 0 0,0-1 0 0 0,0 1 0 0 0,0 0 0 0 0,0 0 0 0 0,0-1 0 0 0,0 1 0 0 0,0-1 0 0 0,0 1 0 0 0,1 0 1 0 0,-1-1-77 0 0,-1 0 0 0 0,1 0 1 0 0,0-1-1 0 0,-1 1 1 0 0,1 0-1 0 0,-1 0 1 0 0,1 0-1 0 0,-1 0 1 0 0,1-1-1 0 0,-1 1 0 0 0,1 0 1 0 0,0 0-1 0 0,-1-1 1 0 0,1 1-1 0 0,-1-1 1 0 0,0 1-1 0 0,1 0 1 0 0,-1-1-1 0 0,1 1 0 0 0,-1-1 1 0 0,0 1-1 0 0,1-1 1 0 0,-1 1-1 0 0,1-2 1 0 0,0 0-838 0 0,0-1 0 0 0,0 1 0 0 0,0-1 1 0 0,0 1-1 0 0,0-1 0 0 0,-1 0 0 0 0,1 0 1 0 0,-1 1-1 0 0,0-1 0 0 0,0 0 0 0 0,0 0 0 0 0,0 0 1 0 0,-1-5-1 0 0,-3 0-1985 0 0</inkml:trace>
</inkml:ink>
</file>

<file path=ppt/ink/ink1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00.922"/>
    </inkml:context>
    <inkml:brush xml:id="br0">
      <inkml:brushProperty name="width" value="0.05" units="cm"/>
      <inkml:brushProperty name="height" value="0.05" units="cm"/>
      <inkml:brushProperty name="color" value="#008C3A"/>
    </inkml:brush>
  </inkml:definitions>
  <inkml:trace contextRef="#ctx0" brushRef="#br0">1 36 9830 0 0,'17'-14'169'0'0,"-16"13"-146"0"0,1-1-1 0 0,0 0 1 0 0,0 0 0 0 0,-1 1-1 0 0,1-1 1 0 0,0 1 0 0 0,0-1-1 0 0,0 1 1 0 0,1 0-1 0 0,-1 0 1 0 0,0 0 0 0 0,0 0-1 0 0,1 0 1 0 0,-1 0 0 0 0,0 1-1 0 0,1-1 1 0 0,-1 1 0 0 0,1 0-1 0 0,-1-1 1 0 0,3 1 0 0 0,-3 1-3 0 0,-1 0 1 0 0,0 0 0 0 0,0 0-1 0 0,0 0 1 0 0,0 0 0 0 0,0 0-1 0 0,0 0 1 0 0,0 0 0 0 0,0 1-1 0 0,0-1 1 0 0,-1 0 0 0 0,1 1-1 0 0,0-1 1 0 0,-1 0 0 0 0,1 1-1 0 0,-1-1 1 0 0,1 1 0 0 0,-1-1-1 0 0,0 0 1 0 0,0 1 0 0 0,0 2-1 0 0,4 34 572 0 0,-4-30-472 0 0,0 0 0 0 0,0 0 0 0 0,-1 0 0 0 0,0 0 0 0 0,0 0 0 0 0,-1-1 0 0 0,0 1 0 0 0,0-1 0 0 0,-1 1-1 0 0,0-1 1 0 0,-1 0 0 0 0,1 0 0 0 0,-1 0 0 0 0,-7 9 0 0 0,4-8-26 0 0,6-10 121 0 0,13-12 174 0 0,-8 11-303 0 0,1 1-1 0 0,-1 0 0 0 0,0 1 0 0 0,1-1 0 0 0,-1 1 1 0 0,1-1-1 0 0,-1 1 0 0 0,1 1 0 0 0,0-1 1 0 0,0 1-1 0 0,-1 0 0 0 0,1 0 0 0 0,0 0 0 0 0,0 0 1 0 0,-1 1-1 0 0,8 2 0 0 0,48 2 991 0 0,-56-5-1076 0 0,-4 3 0 0 0,-4-2 0 0 0</inkml:trace>
</inkml:ink>
</file>

<file path=ppt/ink/ink1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02.292"/>
    </inkml:context>
    <inkml:brush xml:id="br0">
      <inkml:brushProperty name="width" value="0.05" units="cm"/>
      <inkml:brushProperty name="height" value="0.05" units="cm"/>
      <inkml:brushProperty name="color" value="#008C3A"/>
    </inkml:brush>
  </inkml:definitions>
  <inkml:trace contextRef="#ctx0" brushRef="#br0">46 12 9830 0 0,'-1'-11'44'0'0,"-1"12"62"0"0,-4 20 126 0 0,-8 26 581 0 0,10-36-630 0 0,0 0 0 0 0,1 0 0 0 0,0 0 1 0 0,1 0-1 0 0,-1 20 0 0 0,1 8 478 0 0,1-21-374 0 0,1 1 0 0 0,0-1-1 0 0,1 1 1 0 0,6 26 0 0 0,-7-40-209 0 0,2-1-1 0 0,-1 0 1 0 0,0 1-1 0 0,1-1 1 0 0,0 0-1 0 0,0 0 1 0 0,0 0 0 0 0,1 0-1 0 0,-1-1 1 0 0,1 1-1 0 0,0-1 1 0 0,0 1-1 0 0,0-1 1 0 0,0 0 0 0 0,1 0-1 0 0,-1 0 1 0 0,1-1-1 0 0,0 1 1 0 0,-1-1-1 0 0,1 0 1 0 0,1 0 0 0 0,-1 0-1 0 0,7 2 1 0 0,55 11 632 0 0,-62-15-710 0 0</inkml:trace>
</inkml:ink>
</file>

<file path=ppt/ink/ink1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03.847"/>
    </inkml:context>
    <inkml:brush xml:id="br0">
      <inkml:brushProperty name="width" value="0.05" units="cm"/>
      <inkml:brushProperty name="height" value="0.05" units="cm"/>
      <inkml:brushProperty name="color" value="#008C3A"/>
    </inkml:brush>
  </inkml:definitions>
  <inkml:trace contextRef="#ctx0" brushRef="#br0">0 21 9830 0 0,'0'-2'0'0'0,"0"0"0"0"0,1 1 16 0 0,0 0 0 0 0,0-1 0 0 0,0 1 0 0 0,0 0 0 0 0,0 0 0 0 0,0 1 0 0 0,0-1 0 0 0,0 0 0 0 0,0 0 0 0 0,1 0 0 0 0,-1 1 0 0 0,0-1 0 0 0,0 1 0 0 0,1-1 0 0 0,-1 1 0 0 0,1-1 0 0 0,-1 1 0 0 0,0 0 0 0 0,1 0 0 0 0,-1 0 0 0 0,0-1 0 0 0,1 1 0 0 0,-1 0 0 0 0,2 1 0 0 0,44-3 498 0 0,-44 2-500 0 0,-1 0-1 0 0,56 4 896 0 0,-55-4-866 0 0,0 0 0 0 0,0 1 0 0 0,0 0-1 0 0,0-1 1 0 0,0 1 0 0 0,0 0 0 0 0,-1 1 0 0 0,1-1 0 0 0,0 0 0 0 0,-1 1-1 0 0,1 0 1 0 0,-1-1 0 0 0,1 1 0 0 0,-1 0 0 0 0,0 0 0 0 0,0 1 0 0 0,3 1-1 0 0,-5-2-16 0 0,1 0 0 0 0,-1-1 0 0 0,1 1-1 0 0,-1 0 1 0 0,1-1 0 0 0,-1 1 0 0 0,0 0-1 0 0,0 0 1 0 0,0-1 0 0 0,0 1 0 0 0,0 0-1 0 0,0 0 1 0 0,-1-1 0 0 0,1 1 0 0 0,-1 0-1 0 0,1-1 1 0 0,-1 1 0 0 0,1 0 0 0 0,-1-1-1 0 0,0 1 1 0 0,0-1 0 0 0,0 1 0 0 0,0-1-1 0 0,0 1 1 0 0,0-1 0 0 0,0 0 0 0 0,-3 3-1 0 0,-43 36 1091 0 0,32-29-905 0 0,8-5-148 0 0,4-5-14 0 0,0 1 1 0 0,1 0 0 0 0,-1-1 0 0 0,1 1 0 0 0,0 1-1 0 0,-1-1 1 0 0,1 0 0 0 0,0 0 0 0 0,0 1-1 0 0,1 0 1 0 0,-1-1 0 0 0,-2 5 0 0 0,12-3 90 0 0,-1-1 1 0 0,1 0 0 0 0,0 0 0 0 0,0-1 0 0 0,15 3 0 0 0,-20-5-100 0 0,0 0-1 0 0,0 1 0 0 0,0-1 1 0 0,0 1-1 0 0,0 0 0 0 0,0 0 1 0 0,0 0-1 0 0,-1 0 1 0 0,1 0-1 0 0,0 0 0 0 0,0 1 1 0 0,-1-1-1 0 0,1 1 0 0 0,-1 0 1 0 0,0 0-1 0 0,1 0 0 0 0,-1 0 1 0 0,0 0-1 0 0,0 0 1 0 0,0 1-1 0 0,0-1 0 0 0,2 4 1 0 0,-2 0 52 0 0,0-1 0 0 0,0 1 1 0 0,0-1-1 0 0,-1 1 0 0 0,0 0 0 0 0,0 0 1 0 0,0-1-1 0 0,-1 1 0 0 0,0 0 1 0 0,0 0-1 0 0,-1 0 0 0 0,1 0 1 0 0,-1-1-1 0 0,-2 7 0 0 0,2-9-32 0 0,0 1-1 0 0,0-1 0 0 0,0 0 1 0 0,-1 0-1 0 0,1 0 1 0 0,-1 0-1 0 0,0-1 0 0 0,0 1 1 0 0,0 0-1 0 0,0-1 1 0 0,0 1-1 0 0,0-1 0 0 0,-1 0 1 0 0,1 0-1 0 0,-1 0 0 0 0,0 0 1 0 0,0 0-1 0 0,1-1 1 0 0,-1 1-1 0 0,0-1 0 0 0,-1 1 1 0 0,1-1-1 0 0,0 0 1 0 0,0-1-1 0 0,0 1 0 0 0,-6 0 1 0 0,-43-5 745 0 0,50 4-770 0 0,0 0 1 0 0,1-1-1 0 0,-1 1 0 0 0,0-1 1 0 0,1 0-1 0 0,-1 1 1 0 0,1-1-1 0 0,-1 0 1 0 0,1 0-1 0 0,0 0 1 0 0,-1 0-1 0 0,-1-2 1 0 0,2 2-22 0 0,1 0 0 0 0,0 1 0 0 0,-1-1 0 0 0,1 0 0 0 0,0 0 0 0 0,0 1 0 0 0,-1-1 0 0 0,1 0 0 0 0,0 0 0 0 0,0 1 1 0 0,0-1-1 0 0,0 0 0 0 0,0 0 0 0 0,0 1 0 0 0,0-1 0 0 0,1 0 0 0 0,-1 0 0 0 0,0 1 0 0 0,0-1 0 0 0,1 0 0 0 0,-1 0 1 0 0,0 1-1 0 0,1-1 0 0 0,-1 0 0 0 0,0 1 0 0 0,1-1 0 0 0,-1 1 0 0 0,1-1 0 0 0,-1 0 0 0 0,1 0 0 0 0,3-2 258 0 0</inkml:trace>
</inkml:ink>
</file>

<file path=ppt/ink/ink1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04.453"/>
    </inkml:context>
    <inkml:brush xml:id="br0">
      <inkml:brushProperty name="width" value="0.05" units="cm"/>
      <inkml:brushProperty name="height" value="0.05" units="cm"/>
      <inkml:brushProperty name="color" value="#008C3A"/>
    </inkml:brush>
  </inkml:definitions>
  <inkml:trace contextRef="#ctx0" brushRef="#br0">70 31 9830 0 0,'-1'-2'0'0'0,"-3"2"0"0"0,1 0 39 0 0,1 1 0 0 0,-1-1-1 0 0,0 1 1 0 0,0 0 0 0 0,0 0 0 0 0,1 0-1 0 0,-1 0 1 0 0,0 0 0 0 0,1 1 0 0 0,-1-1-1 0 0,1 1 1 0 0,-1 0 0 0 0,1 0 0 0 0,0 0-1 0 0,0 0 1 0 0,0 0 0 0 0,0 0-1 0 0,0 0 1 0 0,1 1 0 0 0,-1-1 0 0 0,0 1-1 0 0,1-1 1 0 0,0 1 0 0 0,0 0 0 0 0,0 0-1 0 0,0-1 1 0 0,0 1 0 0 0,0 0 0 0 0,1 0-1 0 0,-1 5 1 0 0,-1 1 89 0 0,1-1 1 0 0,0 0-1 0 0,1 1 0 0 0,0-1 1 0 0,0 0-1 0 0,1 1 0 0 0,0-1 1 0 0,0 0-1 0 0,4 12 0 0 0,-4-18-81 0 0,0 1-1 0 0,0-1 0 0 0,0 0 1 0 0,0 0-1 0 0,0 0 1 0 0,0 0-1 0 0,1 0 0 0 0,-1 0 1 0 0,1 0-1 0 0,0 0 1 0 0,-1-1-1 0 0,1 1 1 0 0,0 0-1 0 0,0-1 0 0 0,0 0 1 0 0,0 1-1 0 0,0-1 1 0 0,0 0-1 0 0,0 0 1 0 0,1 0-1 0 0,-1 0 0 0 0,0-1 1 0 0,0 1-1 0 0,4 0 1 0 0,-3-1 16 0 0,1 0 1 0 0,-1 0-1 0 0,0-1 0 0 0,1 1 1 0 0,-1-1-1 0 0,1 0 1 0 0,-1 0-1 0 0,0 0 1 0 0,0 0-1 0 0,0 0 1 0 0,1-1-1 0 0,-1 1 0 0 0,-1-1 1 0 0,1 0-1 0 0,0 0 1 0 0,3-3-1 0 0,0-1-65 0 0,-1 1-1 0 0,0-2 0 0 0,0 1 1 0 0,0 0-1 0 0,-1-1 0 0 0,0 0 1 0 0,0 0-1 0 0,0 0 1 0 0,-1-1-1 0 0,0 1 0 0 0,-1-1 1 0 0,0 0-1 0 0,0 1 0 0 0,-1-1 1 0 0,0 0-1 0 0,0 0 0 0 0,0 0 1 0 0,-1 0-1 0 0,-1 0 1 0 0,0-9-1 0 0,0 15 18 0 0,1-1 1 0 0,0 1-1 0 0,-1 0 0 0 0,1 0 1 0 0,-1 0-1 0 0,0 0 0 0 0,0 0 1 0 0,0 1-1 0 0,0-1 0 0 0,0 0 1 0 0,0 0-1 0 0,0 0 0 0 0,0 1 1 0 0,-1-1-1 0 0,1 1 0 0 0,-1-1 1 0 0,1 1-1 0 0,-1-1 0 0 0,1 1 1 0 0,-1 0-1 0 0,0 0 0 0 0,0 0 0 0 0,0 0 1 0 0,0 0-1 0 0,1 0 0 0 0,-1 1 1 0 0,0-1-1 0 0,-1 0 0 0 0,1 1 1 0 0,0 0-1 0 0,0-1 0 0 0,-3 1 1 0 0,3 1 6 0 0,-1-1 0 0 0,0 1 0 0 0,0 0 0 0 0,0-1 0 0 0,1 1 0 0 0,-1 1 0 0 0,0-1 0 0 0,1 0 0 0 0,-1 1 0 0 0,1-1 0 0 0,-1 1 0 0 0,1 0 0 0 0,0 0 0 0 0,0 0 0 0 0,0 0 0 0 0,0 0 0 0 0,0 0 0 0 0,0 1 0 0 0,1-1 0 0 0,-1 0 0 0 0,1 1 0 0 0,-2 2 0 0 0,2 0-22 0 0</inkml:trace>
</inkml:ink>
</file>

<file path=ppt/ink/ink1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05.202"/>
    </inkml:context>
    <inkml:brush xml:id="br0">
      <inkml:brushProperty name="width" value="0.05" units="cm"/>
      <inkml:brushProperty name="height" value="0.05" units="cm"/>
      <inkml:brushProperty name="color" value="#008C3A"/>
    </inkml:brush>
  </inkml:definitions>
  <inkml:trace contextRef="#ctx0" brushRef="#br0">33 1 9830 0 0,'0'2'0'0'0,"0"37"689"0"0,-3 1 1 0 0,-1-1-1 0 0,-16 66 0 0 0,15-80-361 0 0,5-35-274 0 0,0 3 220 0 0</inkml:trace>
</inkml:ink>
</file>

<file path=ppt/ink/ink1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05.574"/>
    </inkml:context>
    <inkml:brush xml:id="br0">
      <inkml:brushProperty name="width" value="0.05" units="cm"/>
      <inkml:brushProperty name="height" value="0.05" units="cm"/>
      <inkml:brushProperty name="color" value="#008C3A"/>
    </inkml:brush>
  </inkml:definitions>
  <inkml:trace contextRef="#ctx0" brushRef="#br0">0 6 9830 0 0,'0'-1'3'0'0,"0"1"-1"0"0,0 0 1 0 0,1 0-1 0 0,-1-1 1 0 0,0 1 0 0 0,0 0-1 0 0,0 0 1 0 0,0-1-1 0 0,0 1 1 0 0,0 0-1 0 0,0 0 1 0 0,0-1 0 0 0,1 1-1 0 0,-1 0 1 0 0,0 0-1 0 0,0 0 1 0 0,0 0-1 0 0,0-1 1 0 0,1 1 0 0 0,-1 0-1 0 0,0 0 1 0 0,0 0-1 0 0,1 0 1 0 0,-1 0-1 0 0,0-1 1 0 0,0 1 0 0 0,0 0-1 0 0,1 0 1 0 0,-1 0-1 0 0,0 0 1 0 0,0 0-1 0 0,1 0 1 0 0,-1 0 0 0 0,0 0-1 0 0,0 0 1 0 0,1 0-1 0 0,-1 0 1 0 0,0 0-1 0 0,0 0 1 0 0,1 0 0 0 0,-1 0-1 0 0,0 0 1 0 0,0 0-1 0 0,1 1 1 0 0,-1-1-1 0 0,0 0 1 0 0,1 0 0 0 0,12 6 177 0 0,-12-5-156 0 0,7 7 199 0 0,0 0 1 0 0,-1 1 0 0 0,0 0-1 0 0,-1 0 1 0 0,1 0 0 0 0,5 14-1 0 0,-7-14-6 0 0,0 1 0 0 0,1-1 0 0 0,0 0 0 0 0,1 0 0 0 0,0 0 0 0 0,9 8 1 0 0,-15-16-208 0 0,0-1 1 0 0,-1 1 0 0 0,1-1-1 0 0,-1 1 1 0 0,1-1 0 0 0,0 1 0 0 0,0-1-1 0 0,-1 1 1 0 0,1-1 0 0 0,0 0 0 0 0,0 1-1 0 0,-1-1 1 0 0,1 0 0 0 0,0 0 0 0 0,0 0-1 0 0,0 1 1 0 0,-1-1 0 0 0,1 0 0 0 0,0 0-1 0 0,0 0 1 0 0,0 0 0 0 0,0 0 0 0 0,-1-1-1 0 0,1 1 1 0 0,0 0 0 0 0,0 0 0 0 0,0 0-1 0 0,-1-1 1 0 0,1 1 0 0 0,0-1 0 0 0,0 1-1 0 0,-1 0 1 0 0,1-1 0 0 0,0 1 0 0 0,-1-1-1 0 0,1 1 1 0 0,0-1 0 0 0,-1 0-1 0 0,1 1 1 0 0,-1-1 0 0 0,1 0 0 0 0,-1 1-1 0 0,1-1 1 0 0,-1 0 0 0 0,0 1 0 0 0,1-1-1 0 0,-1 0 1 0 0,0 0 0 0 0,0 0 0 0 0,1 1-1 0 0,-1-1 1 0 0,0 0 0 0 0,0 0 0 0 0,0 0-1 0 0,0 1 1 0 0,0-1 0 0 0,0 0 0 0 0,0 0-1 0 0,0 0 1 0 0,-1-1 0 0 0,1-6-11 0 0</inkml:trace>
</inkml:ink>
</file>

<file path=ppt/ink/ink1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05.947"/>
    </inkml:context>
    <inkml:brush xml:id="br0">
      <inkml:brushProperty name="width" value="0.05" units="cm"/>
      <inkml:brushProperty name="height" value="0.05" units="cm"/>
      <inkml:brushProperty name="color" value="#008C3A"/>
    </inkml:brush>
  </inkml:definitions>
  <inkml:trace contextRef="#ctx0" brushRef="#br0">57 1 9830 0 0,'-1'17'298'0'0,"-1"0"-1"0"0,-6 27 1 0 0,-1 2 197 0 0,-3 2 167 0 0,8-40-490 0 0,2 1 1 0 0,-1 0-1 0 0,1 0 1 0 0,0 0-1 0 0,0 12 1 0 0,-4-8 90 0 0,3-9-161 0 0,4-10-85 0 0,3-3 256 0 0</inkml:trace>
</inkml:ink>
</file>

<file path=ppt/ink/ink1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06.490"/>
    </inkml:context>
    <inkml:brush xml:id="br0">
      <inkml:brushProperty name="width" value="0.05" units="cm"/>
      <inkml:brushProperty name="height" value="0.05" units="cm"/>
      <inkml:brushProperty name="color" value="#008C3A"/>
    </inkml:brush>
  </inkml:definitions>
  <inkml:trace contextRef="#ctx0" brushRef="#br0">1 0 9830 0 0,'1'11'170'0'0,"0"0"0"0"0,1 0 0 0 0,1-1-1 0 0,0 1 1 0 0,0 0 0 0 0,1-1 0 0 0,9 19 0 0 0,-7-18 22 0 0,-1 1 0 0 0,0 0 0 0 0,-1 1 0 0 0,0-1 0 0 0,2 16 0 0 0,-2-3 200 0 0,-1 0 0 0 0,-1 1 1 0 0,-1-1-1 0 0,-2 1 1 0 0,0-1-1 0 0,-1 1 1 0 0,-8 30-1 0 0,6-37-101 0 0,-7 24 237 0 0,11-42-509 0 0,0 0 0 0 0,0 0 0 0 0,-1 1 0 0 0,1-1-1 0 0,-1 0 1 0 0,1 0 0 0 0,-1 0 0 0 0,0 0 0 0 0,1 0 0 0 0,-1 0 0 0 0,0 0 0 0 0,0 0 0 0 0,0 0 0 0 0,1 0 0 0 0,-1-1 0 0 0,0 1-1 0 0,0 0 1 0 0,0 0 0 0 0,0-1 0 0 0,-1 1 0 0 0,1-1 0 0 0,0 1 0 0 0,0-1 0 0 0,0 1 0 0 0,-2-1 0 0 0,-7-8 35 0 0,5 2 219 0 0</inkml:trace>
</inkml:ink>
</file>

<file path=ppt/ink/ink1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07.781"/>
    </inkml:context>
    <inkml:brush xml:id="br0">
      <inkml:brushProperty name="width" value="0.05" units="cm"/>
      <inkml:brushProperty name="height" value="0.05" units="cm"/>
      <inkml:brushProperty name="color" value="#008C3A"/>
    </inkml:brush>
  </inkml:definitions>
  <inkml:trace contextRef="#ctx0" brushRef="#br0">0 2 9830 0 0,'0'0'6'0'0,"1"0"-1"0"0,-1 0 1 0 0,0 0-1 0 0,0 0 1 0 0,0 0-1 0 0,0 0 1 0 0,0 0-1 0 0,1 0 1 0 0,-1 0-1 0 0,0 0 1 0 0,0 0-1 0 0,0 0 1 0 0,0 0-1 0 0,1 0 1 0 0,-1 0-1 0 0,0 0 1 0 0,0 0-1 0 0,0 0 1 0 0,0 0-1 0 0,0 0 1 0 0,1 0-1 0 0,-1 0 1 0 0,0 0-1 0 0,0 0 1 0 0,0 0 0 0 0,0 0-1 0 0,0 0 1 0 0,1 0-1 0 0,-1 0 1 0 0,0 0-1 0 0,0 0 1 0 0,0-1-1 0 0,0 1 1 0 0,0 0-1 0 0,0 0 1 0 0,1 0-1 0 0,-1 0 1 0 0,9 24 363 0 0,-6-15-238 0 0,1 2 42 0 0,-1 1 0 0 0,-1 0 0 0 0,0-1 0 0 0,-1 1-1 0 0,0 0 1 0 0,-1 0 0 0 0,-2 22 0 0 0,1-1 301 0 0,1 13-92 0 0,0-44-382 0 0</inkml:trace>
</inkml:ink>
</file>

<file path=ppt/ink/ink1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08.154"/>
    </inkml:context>
    <inkml:brush xml:id="br0">
      <inkml:brushProperty name="width" value="0.05" units="cm"/>
      <inkml:brushProperty name="height" value="0.05" units="cm"/>
      <inkml:brushProperty name="color" value="#008C3A"/>
    </inkml:brush>
  </inkml:definitions>
  <inkml:trace contextRef="#ctx0" brushRef="#br0">1 46 9830 0 0,'0'-1'11'0'0,"0"0"0"0"0,0-1 0 0 0,0 1-1 0 0,1 0 1 0 0,-1-1 0 0 0,1 1 0 0 0,-1 0 0 0 0,1 0-1 0 0,-1-1 1 0 0,1 1 0 0 0,0 0 0 0 0,-1 0 0 0 0,1 0 0 0 0,0 0-1 0 0,0 0 1 0 0,0 0 0 0 0,0 0 0 0 0,0 0 0 0 0,0 0 0 0 0,0 1-1 0 0,0-1 1 0 0,0 0 0 0 0,1 1 0 0 0,-1-1 0 0 0,0 1-1 0 0,0-1 1 0 0,0 1 0 0 0,1-1 0 0 0,-1 1 0 0 0,3 0 0 0 0,54-6 634 0 0,-9 1-238 0 0,-47 4-259 0 0,14-3 60 0 0,-16 3-201 0 0,0 1 1 0 0,0 0-1 0 0,1 0 1 0 0,-1 0-1 0 0,0 0 0 0 0,1 0 1 0 0,-1 0-1 0 0,0 0 1 0 0,1 0-1 0 0,-1 0 0 0 0,0 0 1 0 0,1 0-1 0 0,-1 0 1 0 0,0 0-1 0 0,1 0 0 0 0,-1 0 1 0 0,0 0-1 0 0,0 0 1 0 0,1 0-1 0 0,-1 0 0 0 0,0 0 1 0 0,1 0-1 0 0,-1 1 0 0 0,0-1 1 0 0,1 0-1 0 0,-1 0 1 0 0,0 0-1 0 0,0 1 0 0 0,0-1 1 0 0,1 0-1 0 0,-1 0 1 0 0,0 1-1 0 0,0-1 0 0 0,1 0 1 0 0,-1 0-1 0 0,0 1 1 0 0,0-1-1 0 0,0 0 0 0 0,0 1 1 0 0,0-1-1 0 0,0 4 48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38.296"/>
    </inkml:context>
    <inkml:brush xml:id="br0">
      <inkml:brushProperty name="width" value="0.05" units="cm"/>
      <inkml:brushProperty name="height" value="0.05" units="cm"/>
      <inkml:brushProperty name="color" value="#F6630D"/>
    </inkml:brush>
  </inkml:definitions>
  <inkml:trace contextRef="#ctx0" brushRef="#br0">1 108 3636 0 0,'7'22'10549'0'0,"12"14"-6801"0"0,-12-37-3110 0 0,-2-13-376 0 0,2-29-312 0 0,-3 18 49 0 0,-3 19 120 0 0,1 0-1 0 0,1 0 0 0 0,-1 0 0 0 0,1 1 0 0 0,0-1 1 0 0,0 1-1 0 0,0-1 0 0 0,1 1 0 0 0,6-7 0 0 0,-8 10-145 0 0,0 0 0 0 0,-1 1 1 0 0,1-1-1 0 0,0 0 0 0 0,0 1 0 0 0,0 0 0 0 0,1-1 0 0 0,-1 1 0 0 0,0 0 0 0 0,0 0 0 0 0,1 0 0 0 0,-1 1 0 0 0,1-1 0 0 0,-1 0 0 0 0,1 1 0 0 0,-1 0 0 0 0,1-1 0 0 0,-1 1 0 0 0,1 0 0 0 0,-1 0 0 0 0,1 1 0 0 0,-1-1 0 0 0,0 0 0 0 0,1 1 0 0 0,-1 0 0 0 0,1-1 0 0 0,2 2 0 0 0,-1 3-1481 0 0</inkml:trace>
</inkml:ink>
</file>

<file path=ppt/ink/ink1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10.217"/>
    </inkml:context>
    <inkml:brush xml:id="br0">
      <inkml:brushProperty name="width" value="0.05" units="cm"/>
      <inkml:brushProperty name="height" value="0.05" units="cm"/>
      <inkml:brushProperty name="color" value="#008C3A"/>
    </inkml:brush>
  </inkml:definitions>
  <inkml:trace contextRef="#ctx0" brushRef="#br0">146 10 9830 0 0,'0'-2'55'0'0,"-1"1"-46"0"0,1 1 0 0 0,-1-1 0 0 0,1 1 0 0 0,-1-1 0 0 0,1 1 0 0 0,-1-1 0 0 0,1 1 1 0 0,-1-1-1 0 0,1 1 0 0 0,-1 0 0 0 0,0-1 0 0 0,1 1 0 0 0,-1 0 0 0 0,0-1 0 0 0,1 1 0 0 0,-1 0 0 0 0,0 0 1 0 0,1 0-1 0 0,-1 0 0 0 0,0 0 0 0 0,1 0 0 0 0,-1 0 0 0 0,0 0 0 0 0,1 0 0 0 0,-1 0 0 0 0,0 0 0 0 0,1 0 1 0 0,-1 0-1 0 0,0 0 0 0 0,1 1 0 0 0,-1-1 0 0 0,0 0 0 0 0,1 1 0 0 0,-1-1 0 0 0,0 1 0 0 0,-12-2 128 0 0,11 0-108 0 0,0 1 0 0 0,0 0 0 0 0,-1 0 0 0 0,1 0 0 0 0,0 0 0 0 0,-1 0 0 0 0,1 0 0 0 0,0 0 0 0 0,-1 1 0 0 0,1-1 0 0 0,0 1 0 0 0,0 0 0 0 0,-1 0 0 0 0,1-1 0 0 0,-3 3 0 0 0,-1 2 103 0 0,0 0-1 0 0,1 0 1 0 0,-1 1-1 0 0,1 0 1 0 0,0 0-1 0 0,1 0 1 0 0,-1 0 0 0 0,1 1-1 0 0,0 0 1 0 0,1-1-1 0 0,0 2 1 0 0,0-1-1 0 0,0 0 1 0 0,1 0 0 0 0,0 1-1 0 0,1 0 1 0 0,-1-1-1 0 0,1 1 1 0 0,1 0-1 0 0,0-1 1 0 0,0 9 0 0 0,0-14-97 0 0,0 0 1 0 0,0 0 0 0 0,1 0 0 0 0,-1 0 0 0 0,0 0-1 0 0,1 0 1 0 0,0 0 0 0 0,-1-1 0 0 0,1 1 0 0 0,0 0-1 0 0,0 0 1 0 0,0-1 0 0 0,0 1 0 0 0,0 0 0 0 0,0-1-1 0 0,0 1 1 0 0,1-1 0 0 0,-1 1 0 0 0,0-1 0 0 0,4 2-1 0 0,-1 0 33 0 0,0-1-1 0 0,0 0 0 0 0,0 0 0 0 0,1 0 0 0 0,-1-1 0 0 0,1 1 1 0 0,-1-1-1 0 0,9 1 0 0 0,-1-1 141 0 0,0 0 0 0 0,0-1 0 0 0,0 0 0 0 0,0-1-1 0 0,0-1 1 0 0,13-2 0 0 0,-17 2-145 0 0,0-1 0 0 0,0 1 1 0 0,0-1-1 0 0,-1-1 0 0 0,1 1 0 0 0,-1-1 0 0 0,0-1 0 0 0,0 1 0 0 0,-1-1 0 0 0,1 0 0 0 0,7-9 1 0 0,-11 12-44 0 0,-1-1 1 0 0,0 0-1 0 0,-1 0 0 0 0,1 0 1 0 0,0-1-1 0 0,-1 1 1 0 0,1 0-1 0 0,-1 0 1 0 0,0-1-1 0 0,0 1 1 0 0,-1-1-1 0 0,1 1 1 0 0,-1-1-1 0 0,0 1 1 0 0,0-1-1 0 0,0 1 1 0 0,0-1-1 0 0,0 0 0 0 0,-1 1 1 0 0,1-1-1 0 0,-1 1 1 0 0,0 0-1 0 0,0-1 1 0 0,-1 1-1 0 0,1 0 1 0 0,-1-1-1 0 0,1 1 1 0 0,-5-5-1 0 0,5 5-21 0 0,-1-1 0 0 0,0 1-1 0 0,0 0 1 0 0,-1 0 0 0 0,1 0-1 0 0,-1 0 1 0 0,1 0 0 0 0,-1 0-1 0 0,0 1 1 0 0,0-1 0 0 0,0 1-1 0 0,-1 0 1 0 0,1 0 0 0 0,0 0-1 0 0,-1 1 1 0 0,1-1 0 0 0,-1 1 0 0 0,0-1-1 0 0,1 1 1 0 0,-1 1 0 0 0,0-1-1 0 0,0 0 1 0 0,0 1 0 0 0,0 0-1 0 0,1 0 1 0 0,-1 0 0 0 0,0 0-1 0 0,0 0 1 0 0,0 1 0 0 0,0 0 0 0 0,1 0-1 0 0,-1 0 1 0 0,-6 3 0 0 0,-83 38 1059 0 0,91-40-1045 0 0,0-1 1 0 0,1 1-1 0 0,-1-1 0 0 0,1 1 1 0 0,0 0-1 0 0,0 0 1 0 0,-1-1-1 0 0,1 1 0 0 0,0 0 1 0 0,0 0-1 0 0,1 0 0 0 0,-1 0 1 0 0,0 1-1 0 0,1-1 0 0 0,-1 0 1 0 0,1 0-1 0 0,0 0 1 0 0,0 0-1 0 0,0 1 0 0 0,0-1 1 0 0,0 0-1 0 0,0 0 0 0 0,0 0 1 0 0,1 0-1 0 0,-1 0 0 0 0,2 3 1 0 0,-1 4 28 0 0,0 0 34 0 0,1-1-1 0 0,0 1 0 0 0,0-1 0 0 0,1 0 1 0 0,0 1-1 0 0,1-1 0 0 0,0-1 0 0 0,0 1 1 0 0,0-1-1 0 0,10 12 0 0 0,12 25 425 0 0,-6 7 105 0 0,-14-38-484 0 0,1 0 0 0 0,-2 0 0 0 0,0 0 0 0 0,0 1 0 0 0,-1 0 0 0 0,-1 0 0 0 0,0 0 0 0 0,-1 0 0 0 0,-1 0 0 0 0,0 1 0 0 0,-1-1 0 0 0,0 0 0 0 0,-1 0 0 0 0,-4 17 0 0 0,4-27-92 0 0,0-1 1 0 0,-1 0-1 0 0,0-1 0 0 0,1 1 1 0 0,-1 0-1 0 0,0 0 0 0 0,-1-1 1 0 0,1 1-1 0 0,0-1 0 0 0,-1 0 1 0 0,1 1-1 0 0,-1-1 0 0 0,0 0 1 0 0,0-1-1 0 0,1 1 0 0 0,-7 2 1 0 0,8-3-17 0 0,0-1 1 0 0,-1 1-1 0 0,1-1 1 0 0,0 1-1 0 0,-1-1 1 0 0,1 1-1 0 0,-1-1 1 0 0,1 0-1 0 0,-1 0 1 0 0,1 1-1 0 0,0-1 1 0 0,-1 0-1 0 0,1 0 1 0 0,-1-1-1 0 0,1 1 1 0 0,-1 0-1 0 0,1 0 1 0 0,-1-1-1 0 0,1 1 1 0 0,0-1-1 0 0,-1 1 1 0 0,1-1-1 0 0,0 0 1 0 0,-1 1-1 0 0,1-1 0 0 0,0 0 1 0 0,0 0-1 0 0,0 0 1 0 0,0 0-1 0 0,0 0 1 0 0,0 0-1 0 0,0 0 1 0 0,0-1-1 0 0,0 1 1 0 0,0 0-1 0 0,0 0 1 0 0,1-1-1 0 0,-2-1 1 0 0,2 1-6 0 0,0 1 1 0 0,0-1-1 0 0,0 1 0 0 0,0 0 1 0 0,0-1-1 0 0,0 1 1 0 0,0-1-1 0 0,0 1 0 0 0,0 0 1 0 0,1-1-1 0 0,-1 1 1 0 0,1-1-1 0 0,-1 1 0 0 0,1 0 1 0 0,-1 0-1 0 0,1-1 1 0 0,0 1-1 0 0,0 0 0 0 0,0 0 1 0 0,0 0-1 0 0,-1 0 1 0 0,1 0-1 0 0,1 0 0 0 0,-1 0 1 0 0,0 0-1 0 0,0 0 0 0 0,2-1 1 0 0,-3 2-9 0 0,1-2 0 0 0</inkml:trace>
</inkml:ink>
</file>

<file path=ppt/ink/ink1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11.151"/>
    </inkml:context>
    <inkml:brush xml:id="br0">
      <inkml:brushProperty name="width" value="0.05" units="cm"/>
      <inkml:brushProperty name="height" value="0.05" units="cm"/>
      <inkml:brushProperty name="color" value="#008C3A"/>
    </inkml:brush>
  </inkml:definitions>
  <inkml:trace contextRef="#ctx0" brushRef="#br0">1 60 9830 0 0,'4'-6'100'0'0,"1"1"1"0"0,0 0-1 0 0,0 0 0 0 0,0 0 1 0 0,1 0-1 0 0,0 1 0 0 0,7-4 1 0 0,-10 5-58 0 0,-2 2-6 0 0,0 0 0 0 0,1 0 1 0 0,-1 0-1 0 0,0 0 1 0 0,1 0-1 0 0,-1 0 0 0 0,1 0 1 0 0,-1 0-1 0 0,1 0 0 0 0,-1 1 1 0 0,1-1-1 0 0,0 1 0 0 0,-1-1 1 0 0,1 1-1 0 0,0-1 0 0 0,-1 1 1 0 0,1 0-1 0 0,0 0 0 0 0,0 0 1 0 0,-1 0-1 0 0,1 0 1 0 0,0 0-1 0 0,-1 1 0 0 0,1-1 1 0 0,0 0-1 0 0,3 2 0 0 0,-4 0 16 0 0,1 0-1 0 0,-1 0 1 0 0,0 0-1 0 0,1 0 0 0 0,-1 0 1 0 0,0 0-1 0 0,0 0 1 0 0,0 0-1 0 0,0 1 0 0 0,-1-1 1 0 0,1 0-1 0 0,0 1 1 0 0,-1-1-1 0 0,0 0 1 0 0,0 1-1 0 0,0 3 0 0 0,0 14 347 0 0,-1 0 0 0 0,0 1 0 0 0,-7 25 0 0 0,-1-14 65 0 0,9-31-448 0 0,0 0 1 0 0,-1 0 0 0 0,1 0-1 0 0,-1 1 1 0 0,1-1-1 0 0,-1 0 1 0 0,1 0 0 0 0,-1 0-1 0 0,0 0 1 0 0,1 0-1 0 0,-1 0 1 0 0,0 0 0 0 0,0 0-1 0 0,0 0 1 0 0,0-1-1 0 0,1 1 1 0 0,-1 0 0 0 0,0 0-1 0 0,-1-1 1 0 0,1 1-1 0 0,0-1 1 0 0,-1 1 0 0 0,1-1-9 0 0,0 0 0 0 0,0 0 1 0 0,1 0-1 0 0,-1 0 1 0 0,0 0-1 0 0,1-1 0 0 0,-1 1 1 0 0,0 0-1 0 0,1 0 1 0 0,-1-1-1 0 0,0 1 0 0 0,1 0 1 0 0,-1-1-1 0 0,1 1 1 0 0,-1-1-1 0 0,1 1 0 0 0,-1-1 1 0 0,1 1-1 0 0,-1-1 1 0 0,1 1-1 0 0,-1-1 0 0 0,1 0 1 0 0,0 1-1 0 0,-1-1 1 0 0,1 0-1 0 0,0 1 0 0 0,-1-1 1 0 0,1 0-1 0 0,0 1 1 0 0,0-1-1 0 0,0 0 0 0 0,0 1 1 0 0,0-1-1 0 0,0 0 1 0 0,0 0-1 0 0,0 1 0 0 0,0-1 1 0 0,0-1-1 0 0,0 1 4 0 0,0 0-1 0 0,0 0 0 0 0,0 0 0 0 0,0 0 1 0 0,1 1-1 0 0,-1-1 0 0 0,0 0 1 0 0,1 0-1 0 0,-1 0 0 0 0,0 0 1 0 0,1 0-1 0 0,-1 0 0 0 0,1 0 0 0 0,-1 1 1 0 0,1-1-1 0 0,0 0 0 0 0,-1 0 1 0 0,1 1-1 0 0,0-1 0 0 0,-1 0 1 0 0,1 1-1 0 0,0-1 0 0 0,0 1 0 0 0,0-1 1 0 0,0 1-1 0 0,-1-1 0 0 0,1 1 1 0 0,1-1-1 0 0,50-2 758 0 0,-41 3-654 0 0,-1 0 1 0 0,1 0-1 0 0,-1-1 1 0 0,0-1-1 0 0,1 0 1 0 0,-1-1-1 0 0,11-3 1 0 0,-20 5-63 0 0,10-3 362 0 0,-9 2-263 0 0,-8 3-171 0 0,1 1 19 0 0</inkml:trace>
</inkml:ink>
</file>

<file path=ppt/ink/ink1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12.942"/>
    </inkml:context>
    <inkml:brush xml:id="br0">
      <inkml:brushProperty name="width" value="0.05" units="cm"/>
      <inkml:brushProperty name="height" value="0.05" units="cm"/>
      <inkml:brushProperty name="color" value="#008C3A"/>
    </inkml:brush>
  </inkml:definitions>
  <inkml:trace contextRef="#ctx0" brushRef="#br0">58 7 9830 0 0,'0'-4'0'0'0,"0"2"0"0"0,-20 36 655 0 0,-8 91 1006 0 0,25-96-1176 0 0,0-13-177 0 0,1 0 1 0 0,1 0-1 0 0,1 0 1 0 0,3 32-1 0 0,-3-44-242 0 0,1 0-1 0 0,0 0 1 0 0,0 0-1 0 0,1 0 0 0 0,-1 0 1 0 0,1-1-1 0 0,0 1 1 0 0,0-1-1 0 0,0 1 1 0 0,0-1-1 0 0,1 1 1 0 0,-1-1-1 0 0,1 0 0 0 0,0 0 1 0 0,0-1-1 0 0,0 1 1 0 0,0 0-1 0 0,1-1 1 0 0,-1 0-1 0 0,1 0 1 0 0,-1 0-1 0 0,1 0 0 0 0,0 0 1 0 0,6 1-1 0 0,37 9 700 0 0,-38-10-492 0 0</inkml:trace>
</inkml:ink>
</file>

<file path=ppt/ink/ink1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13.813"/>
    </inkml:context>
    <inkml:brush xml:id="br0">
      <inkml:brushProperty name="width" value="0.05" units="cm"/>
      <inkml:brushProperty name="height" value="0.05" units="cm"/>
      <inkml:brushProperty name="color" value="#008C3A"/>
    </inkml:brush>
  </inkml:definitions>
  <inkml:trace contextRef="#ctx0" brushRef="#br0">132 8 9830 0 0,'0'-1'4'0'0,"0"1"-1"0"0,0 0 0 0 0,0-1 1 0 0,0 1-1 0 0,0 0 1 0 0,0-1-1 0 0,-1 1 0 0 0,1 0 1 0 0,0-1-1 0 0,0 1 1 0 0,0 0-1 0 0,0 0 0 0 0,0-1 1 0 0,-1 1-1 0 0,1 0 1 0 0,0 0-1 0 0,0-1 1 0 0,0 1-1 0 0,-1 0 0 0 0,1 0 1 0 0,0-1-1 0 0,-1 1 1 0 0,1 0-1 0 0,0 0 0 0 0,0 0 1 0 0,-1 0-1 0 0,1 0 1 0 0,0-1-1 0 0,-1 1 0 0 0,1 0 1 0 0,0 0-1 0 0,-1 0 1 0 0,1 0-1 0 0,0 0 1 0 0,-1 0-1 0 0,1 0 0 0 0,-1 0 1 0 0,-18 3 289 0 0,-14 11 212 0 0,16-5-141 0 0,11-7-253 0 0,1 1 1 0 0,-1 0-1 0 0,1 0 0 0 0,0 0 1 0 0,0 0-1 0 0,0 1 0 0 0,0 0 0 0 0,-5 7 1 0 0,9-11-112 0 0,1 0 0 0 0,0 0 0 0 0,0 1 0 0 0,0-1 1 0 0,0 0-1 0 0,0 0 0 0 0,0 1 0 0 0,0-1 0 0 0,0 0 0 0 0,0 0 0 0 0,0 1 1 0 0,0-1-1 0 0,0 0 0 0 0,0 0 0 0 0,0 1 0 0 0,0-1 0 0 0,0 0 1 0 0,0 0-1 0 0,0 1 0 0 0,0-1 0 0 0,0 0 0 0 0,0 0 0 0 0,1 0 1 0 0,-1 1-1 0 0,0-1 0 0 0,0 0 0 0 0,0 0 0 0 0,0 0 0 0 0,1 1 0 0 0,-1-1 1 0 0,0 0-1 0 0,0 0 0 0 0,0 0 0 0 0,1 0 0 0 0,-1 1 0 0 0,0-1 1 0 0,0 0-1 0 0,0 0 0 0 0,1 0 0 0 0,-1 0 0 0 0,0 0 0 0 0,19 7 286 0 0,19 1 267 0 0,-24-6-307 0 0,-1 0 0 0 0,0 1-1 0 0,1 0 1 0 0,19 9 0 0 0,-31-12-214 0 0,0 1 0 0 0,1 0-1 0 0,-1 0 1 0 0,0 0 0 0 0,0 0 0 0 0,0 0 0 0 0,0 0 0 0 0,0 0-1 0 0,0 1 1 0 0,-1-1 0 0 0,1 1 0 0 0,0 0 0 0 0,-1-1 0 0 0,1 1 0 0 0,-1 0-1 0 0,1 0 1 0 0,-1 0 0 0 0,0 0 0 0 0,0 0 0 0 0,0 0 0 0 0,0 0-1 0 0,0 0 1 0 0,0 1 0 0 0,-1-1 0 0 0,1 0 0 0 0,-1 0 0 0 0,0 1 0 0 0,1-1-1 0 0,-1 0 1 0 0,0 1 0 0 0,0-1 0 0 0,-1 0 0 0 0,1 1 0 0 0,0-1-1 0 0,-2 4 1 0 0,1-4 21 0 0,-1 1-1 0 0,0 0 1 0 0,0-1-1 0 0,0 1 1 0 0,0-1 0 0 0,0 1-1 0 0,0-1 1 0 0,-1 0-1 0 0,1 0 1 0 0,-1 0-1 0 0,1 0 1 0 0,-1-1-1 0 0,0 1 1 0 0,0-1-1 0 0,0 1 1 0 0,0-1 0 0 0,0 0-1 0 0,0 0 1 0 0,-3 0-1 0 0,-5 2 158 0 0,0-1 0 0 0,-1 0 1 0 0,1 0-1 0 0,-13-1 0 0 0,24-1-207 0 0,0 0 0 0 0,0 0-1 0 0,-1 0 1 0 0,1 0 0 0 0,0 0 0 0 0,0 0-1 0 0,0 0 1 0 0,-1 0 0 0 0,1 0 0 0 0,0 0 0 0 0,0-1-1 0 0,0 1 1 0 0,-1 0 0 0 0,1 0 0 0 0,0 0-1 0 0,0 0 1 0 0,0 0 0 0 0,0 0 0 0 0,-1 0 0 0 0,1-1-1 0 0,0 1 1 0 0,0 0 0 0 0,0 0 0 0 0,0 0-1 0 0,0 0 1 0 0,-1-1 0 0 0,1 1 0 0 0,0 0 0 0 0,0 0-1 0 0,0 0 1 0 0,0-1 0 0 0,0 1 0 0 0,0 0-1 0 0,0 0 1 0 0,0 0 0 0 0,0-1 0 0 0,0 1-1 0 0,0 0 1 0 0,0 0 0 0 0,0-1 0 0 0,0 1 0 0 0,0 0-1 0 0,0 0 1 0 0,0 0 0 0 0,0-1 0 0 0,0 1-1 0 0,0 0 1 0 0,0 0 0 0 0,1-1 0 0 0,-1 1 131 0 0,0-2-79 0 0</inkml:trace>
</inkml:ink>
</file>

<file path=ppt/ink/ink1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14.247"/>
    </inkml:context>
    <inkml:brush xml:id="br0">
      <inkml:brushProperty name="width" value="0.05" units="cm"/>
      <inkml:brushProperty name="height" value="0.05" units="cm"/>
      <inkml:brushProperty name="color" value="#008C3A"/>
    </inkml:brush>
  </inkml:definitions>
  <inkml:trace contextRef="#ctx0" brushRef="#br0">0 43 9830 0 0,'0'-1'7'0'0,"0"0"0"0"0,1 0 0 0 0,-1 1-1 0 0,0-1 1 0 0,0 0 0 0 0,1 0 0 0 0,-1 1 0 0 0,1-1 0 0 0,-1 0-1 0 0,1 1 1 0 0,-1-1 0 0 0,1 0 0 0 0,-1 1 0 0 0,1-1 0 0 0,-1 1-1 0 0,1-1 1 0 0,0 1 0 0 0,-1-1 0 0 0,1 1 0 0 0,0-1 0 0 0,-1 1-1 0 0,1 0 1 0 0,0-1 0 0 0,0 1 0 0 0,-1 0 0 0 0,2 0-1 0 0,23-6 314 0 0,-18 5-223 0 0,9-4 153 0 0,0 1 0 0 0,1 0 0 0 0,0 1 1 0 0,-1 1-1 0 0,19 0 0 0 0,-35 2-245 0 0,0 0 1 0 0,0 0-1 0 0,0 0 0 0 0,0 0 1 0 0,0 0-1 0 0,0 1 0 0 0,0-1 1 0 0,-1 0-1 0 0,1 0 1 0 0,0 0-1 0 0,0 0 0 0 0,0 0 1 0 0,0 0-1 0 0,0 1 0 0 0,0-1 1 0 0,0 0-1 0 0,1 0 1 0 0,-1 0-1 0 0,0 0 0 0 0,0 0 1 0 0,0 0-1 0 0,0 1 0 0 0,0-1 1 0 0,0 0-1 0 0,0 0 1 0 0,0 0-1 0 0,0 0 0 0 0,0 0 1 0 0,0 0-1 0 0,0 0 0 0 0,0 0 1 0 0,0 1-1 0 0,1-1 0 0 0,-1 0 1 0 0,0 0-1 0 0,0 0 1 0 0,0 0-1 0 0,0 0 0 0 0,0 0 1 0 0,0 0-1 0 0,0 0 0 0 0,1 0 1 0 0,-1 0-1 0 0,0 0 1 0 0,0 0-1 0 0,0 0 0 0 0,0 0 1 0 0,0 0-1 0 0,0 0 0 0 0,1 0 1 0 0,-1 0-1 0 0,0 0 1 0 0,0 0-1 0 0,0 0 0 0 0,0 0 1 0 0,0 0-1 0 0,0 0 0 0 0,0 0 1 0 0,1 0-1 0 0,-1 0 1 0 0,-4 2-6 0 0</inkml:trace>
</inkml:ink>
</file>

<file path=ppt/ink/ink1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14.760"/>
    </inkml:context>
    <inkml:brush xml:id="br0">
      <inkml:brushProperty name="width" value="0.05" units="cm"/>
      <inkml:brushProperty name="height" value="0.05" units="cm"/>
      <inkml:brushProperty name="color" value="#008C3A"/>
    </inkml:brush>
  </inkml:definitions>
  <inkml:trace contextRef="#ctx0" brushRef="#br0">17 64 9830 0 0,'-1'1'24'0'0,"-1"1"0"0"0,1-1-1 0 0,0 0 1 0 0,0 0 0 0 0,-1 1 0 0 0,1-1-1 0 0,0 0 1 0 0,0 1 0 0 0,0-1 0 0 0,1 1 0 0 0,-1 0-1 0 0,0-1 1 0 0,1 1 0 0 0,-1-1 0 0 0,1 1-1 0 0,-1 0 1 0 0,1 0 0 0 0,0-1 0 0 0,-1 1-1 0 0,1 0 1 0 0,0 0 0 0 0,0-1 0 0 0,1 1-1 0 0,-1 0 1 0 0,0 0 0 0 0,1 1 0 0 0,-1 1 24 0 0,0-1 0 0 0,0 1 1 0 0,0-1-1 0 0,0 1 0 0 0,1-1 0 0 0,0 0 0 0 0,0 1 1 0 0,0-1-1 0 0,0 1 0 0 0,0-1 0 0 0,1 0 1 0 0,-1 0-1 0 0,1 0 0 0 0,4 6 0 0 0,-3-7 9 0 0,0 0-1 0 0,0 0 0 0 0,1 0 1 0 0,-1 0-1 0 0,1-1 0 0 0,0 1 1 0 0,-1-1-1 0 0,1 0 0 0 0,0 0 1 0 0,0 0-1 0 0,0-1 0 0 0,0 1 1 0 0,0-1-1 0 0,-1 0 0 0 0,1 0 1 0 0,0 0-1 0 0,0-1 0 0 0,0 1 0 0 0,0-1 1 0 0,0 0-1 0 0,0 0 0 0 0,-1 0 1 0 0,1-1-1 0 0,0 1 0 0 0,-1-1 1 0 0,0 0-1 0 0,1 0 0 0 0,-1 0 1 0 0,0-1-1 0 0,0 1 0 0 0,0-1 1 0 0,0 1-1 0 0,0-1 0 0 0,-1 0 1 0 0,1 0-1 0 0,-1 0 0 0 0,0-1 1 0 0,0 1-1 0 0,0-1 0 0 0,0 1 1 0 0,0-1-1 0 0,-1 1 0 0 0,0-1 1 0 0,1-5-1 0 0,0 5-50 0 0,-1 0 0 0 0,-1 0 0 0 0,1-1 0 0 0,-1 1 0 0 0,1 0 0 0 0,-1-1 1 0 0,-1 1-1 0 0,1-1 0 0 0,-1 1 0 0 0,1 0 0 0 0,-1-1 0 0 0,0 1 0 0 0,-1 0 0 0 0,1 0 0 0 0,-1 0 0 0 0,0 0 0 0 0,0 0 1 0 0,0 0-1 0 0,0 0 0 0 0,-4-4 0 0 0,4 7 23 0 0,0-1 1 0 0,0 0 0 0 0,0 1-1 0 0,0-1 1 0 0,0 1-1 0 0,0-1 1 0 0,-1 1-1 0 0,1 0 1 0 0,0 0-1 0 0,-1 0 1 0 0,1 0-1 0 0,-1 1 1 0 0,0-1 0 0 0,1 1-1 0 0,-1-1 1 0 0,1 1-1 0 0,-1 0 1 0 0,0 0-1 0 0,1 0 1 0 0,-1 0-1 0 0,1 1 1 0 0,-1-1 0 0 0,1 1-1 0 0,-1 0 1 0 0,0-1-1 0 0,1 1 1 0 0,0 0-1 0 0,-1 0 1 0 0,1 1-1 0 0,0-1 1 0 0,-1 0 0 0 0,1 1-1 0 0,-4 3 1 0 0,-12 10 188 0 0,14-13-218 0 0</inkml:trace>
</inkml:ink>
</file>

<file path=ppt/ink/ink1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15.818"/>
    </inkml:context>
    <inkml:brush xml:id="br0">
      <inkml:brushProperty name="width" value="0.05" units="cm"/>
      <inkml:brushProperty name="height" value="0.05" units="cm"/>
      <inkml:brushProperty name="color" value="#008C3A"/>
    </inkml:brush>
  </inkml:definitions>
  <inkml:trace contextRef="#ctx0" brushRef="#br0">57 57 9830 0 0,'-14'-56'0'0'0,"13"78"261"0"0,0 0 1 0 0,-2 0-1 0 0,0 0 0 0 0,-1 0 0 0 0,-2 0 1 0 0,-8 22-1 0 0,9-20 183 0 0,1-5-148 0 0,2-31-245 0 0,2 6 222 0 0</inkml:trace>
</inkml:ink>
</file>

<file path=ppt/ink/ink1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16.267"/>
    </inkml:context>
    <inkml:brush xml:id="br0">
      <inkml:brushProperty name="width" value="0.05" units="cm"/>
      <inkml:brushProperty name="height" value="0.05" units="cm"/>
      <inkml:brushProperty name="color" value="#008C3A"/>
    </inkml:brush>
  </inkml:definitions>
  <inkml:trace contextRef="#ctx0" brushRef="#br0">1 1 9830 0 0,'5'0'55'0'0,"-4"0"-23"0"0,1 1 0 0 0,-1-1 0 0 0,1 1 0 0 0,-1 0 0 0 0,0 0 0 0 0,1-1 1 0 0,-1 1-1 0 0,0 0 0 0 0,1 0 0 0 0,-1 0 0 0 0,0 1 0 0 0,0-1 0 0 0,0 0 0 0 0,0 0 1 0 0,0 1-1 0 0,0-1 0 0 0,1 3 0 0 0,12 24 591 0 0,42 87 1398 0 0,-55-114-2024 0 0,-1 0 23 0 0,1 0 0 0 0,-1 0 0 0 0,1 1 0 0 0,-1-1 0 0 0,1 0 0 0 0,0 0 0 0 0,0 0-1 0 0,0 0 1 0 0,-1 0 0 0 0,1 0 0 0 0,0 0 0 0 0,0 0 0 0 0,0 0 0 0 0,1 0 0 0 0,-1-1 0 0 0,0 1 0 0 0,0 0 0 0 0,0-1 0 0 0,0 1 0 0 0,1-1 0 0 0,-1 1 0 0 0,0-1 0 0 0,1 0 0 0 0,-1 1 0 0 0,0-1 0 0 0,1 0-1 0 0,-1 0 1 0 0,0 0 0 0 0,1 0 0 0 0,-1 0 0 0 0,0 0 0 0 0,2-1 0 0 0,-1 0 13 0 0,0 0 0 0 0,-1 0 0 0 0,1-1 0 0 0,0 1 0 0 0,-1-1 0 0 0,1 0 0 0 0,-1 1 0 0 0,1-1 0 0 0,-1 0 0 0 0,0 0 0 0 0,0 0 0 0 0,0 0 0 0 0,0 0 0 0 0,0 0 0 0 0,0 0 0 0 0,-1 0-1 0 0,1 0 1 0 0,-1 0 0 0 0,1 0 0 0 0,-1-1 0 0 0,0 1 0 0 0,0 0 0 0 0,0-4 0 0 0,0-3-33 0 0</inkml:trace>
</inkml:ink>
</file>

<file path=ppt/ink/ink1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16.625"/>
    </inkml:context>
    <inkml:brush xml:id="br0">
      <inkml:brushProperty name="width" value="0.05" units="cm"/>
      <inkml:brushProperty name="height" value="0.05" units="cm"/>
      <inkml:brushProperty name="color" value="#008C3A"/>
    </inkml:brush>
  </inkml:definitions>
  <inkml:trace contextRef="#ctx0" brushRef="#br0">43 1 9830 0 0,'-1'18'360'0'0,"-1"0"0"0"0,-8 33 0 0 0,-1 5 280 0 0,3-15-108 0 0,5-29-290 0 0,1 0 1 0 0,0 0-1 0 0,-1 23 0 0 0,3-35-240 0 0,0 0 0 0 0,0 1 0 0 0,0-1 1 0 0,0 0-1 0 0,0 0 0 0 0,0 1 1 0 0,0-1-1 0 0,0 0 0 0 0,0 0 0 0 0,0 0 1 0 0,0 1-1 0 0,0-1 0 0 0,1 0 0 0 0,-1 0 1 0 0,0 0-1 0 0,0 1 0 0 0,0-1 1 0 0,0 0-1 0 0,0 0 0 0 0,0 0 0 0 0,1 0 1 0 0,-1 1-1 0 0,0-1 0 0 0,0 0 0 0 0,0 0 1 0 0,0 0-1 0 0,1 0 0 0 0,-1 0 1 0 0,0 0-1 0 0,0 0 0 0 0,0 1 0 0 0,1-1 1 0 0,-1 0-1 0 0,0 0 0 0 0,0 0 1 0 0,1 0-1 0 0,-1 0 0 0 0,0 0 0 0 0,0 0 1 0 0,0 0-1 0 0,1 0 0 0 0,-1 0 0 0 0,0 0 1 0 0,0 0-1 0 0,0 0 0 0 0,1 0 1 0 0,-1-1-1 0 0,0 1 0 0 0,0 0 0 0 0,0 0 1 0 0,1 0-1 0 0,-1 0 0 0 0,0 0 0 0 0,0 0 1 0 0,0 0-1 0 0,1-1 0 0 0,-1 1 1 0 0,0 0-1 0 0,0 0 0 0 0,0 0 0 0 0,0 0 1 0 0,0-1-1 0 0,0 1 0 0 0,1 0 0 0 0,-1 0 1 0 0,9-9 229 0 0,-5 5 41 0 0</inkml:trace>
</inkml:ink>
</file>

<file path=ppt/ink/ink1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17.403"/>
    </inkml:context>
    <inkml:brush xml:id="br0">
      <inkml:brushProperty name="width" value="0.05" units="cm"/>
      <inkml:brushProperty name="height" value="0.05" units="cm"/>
      <inkml:brushProperty name="color" value="#008C3A"/>
    </inkml:brush>
  </inkml:definitions>
  <inkml:trace contextRef="#ctx0" brushRef="#br0">1 0 9830 0 0,'1'1'22'0'0,"1"-1"0"0"0,-1 0 1 0 0,1 1-1 0 0,-1-1 0 0 0,0 0 0 0 0,1 1 0 0 0,-1 0 1 0 0,0-1-1 0 0,1 1 0 0 0,-1 0 0 0 0,0 0 0 0 0,0 0 1 0 0,1 0-1 0 0,-1 0 0 0 0,0 0 0 0 0,0 0 0 0 0,0 0 1 0 0,0 0-1 0 0,-1 0 0 0 0,1 1 0 0 0,0-1 0 0 0,0 0 0 0 0,0 3 1 0 0,13 37 798 0 0,-10-28-674 0 0,0 4 114 0 0,0-1 0 0 0,-1 2-1 0 0,0-1 1 0 0,-1 0 0 0 0,-2 0-1 0 0,1 1 1 0 0,-3 18 0 0 0,-25 119 1807 0 0,25-147-1960 0 0,0 5 74 0 0,-10 60 642 0 0,12-73-824 0 0,0 1 0 0 0,0-1 0 0 0,-1 0 1 0 0,1 0-1 0 0,0 0 0 0 0,-1 0 0 0 0,1 0 0 0 0,0 0 1 0 0,0 0-1 0 0,-1 0 0 0 0,1 0 0 0 0,0 0 0 0 0,-1 0 1 0 0,1 0-1 0 0,0 0 0 0 0,0-1 0 0 0,-1 1 1 0 0,1 0-1 0 0,0 0 0 0 0,0 0 0 0 0,-1 0 0 0 0,1 0 1 0 0,0-1-1 0 0,0 1 0 0 0,-1 0 0 0 0,1 0 0 0 0,0 0 1 0 0,0-1-1 0 0,0 1 0 0 0,0 0 0 0 0,-1 0 0 0 0,1 0 1 0 0,0-1-1 0 0,0 1 0 0 0,0 0 0 0 0,0 0 0 0 0,0-1 1 0 0,0 1-1 0 0,-1 0 0 0 0,1-1 0 0 0,0 1 1 0 0,0 0-1 0 0,0-1 0 0 0,-1 0 45 0 0,-3-5 228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6:27.636"/>
    </inkml:context>
    <inkml:brush xml:id="br0">
      <inkml:brushProperty name="width" value="0.05" units="cm"/>
      <inkml:brushProperty name="height" value="0.05" units="cm"/>
    </inkml:brush>
  </inkml:definitions>
  <inkml:trace contextRef="#ctx0" brushRef="#br0">145 1 168 0 0,'-3'4'7437'0'0,"-7"13"-7895"0"0,0-3 349 0 0,9-14 50 0 0,0 1 0 0 0,0 0 0 0 0,0 0 1 0 0,0 0-1 0 0,0 0 0 0 0,0 1 0 0 0,0-1 1 0 0,0 0-1 0 0,1 0 0 0 0,-1 0 0 0 0,0 1 0 0 0,1-1 1 0 0,-1 0-1 0 0,1 1 0 0 0,-1 2 0 0 0,-22 29 972 0 0,15-20-1761 0 0,8-12 800 0 0,0 0 0 0 0,0-1 1 0 0,0 1-1 0 0,0 0 1 0 0,-1 0-1 0 0,1-1 0 0 0,0 1 1 0 0,0 0-1 0 0,-1-1 0 0 0,1 1 1 0 0,0-1-1 0 0,-1 1 1 0 0,1 0-1 0 0,-1-1 0 0 0,1 1 1 0 0,-1-1-1 0 0,1 1 0 0 0,-1-1 1 0 0,0 1-1 0 0,1-1 0 0 0,-1 0 1 0 0,1 1-1 0 0,-1-1 1 0 0,0 0-1 0 0,1 1 0 0 0,-1-1 1 0 0,0 0-1 0 0,-1 1 0 0 0,2-1 192 0 0,-7 5 1304 0 0,6-4-1503 0 0,0-1 1 0 0,0 1-1 0 0,0-1 1 0 0,0 1 0 0 0,0 0-1 0 0,0 0 1 0 0,1-1-1 0 0,-1 1 1 0 0,0 0 0 0 0,0 0-1 0 0,0 0 1 0 0,1 0-1 0 0,-1 0 1 0 0,0 0 0 0 0,1 0-1 0 0,-1 0 1 0 0,1 0-1 0 0,0 0 1 0 0,-1 0-1 0 0,1 0 1 0 0,0 0 0 0 0,-1 1-1 0 0,1 1 1 0 0,-1 0 86 0 0,0 0 1 0 0,-1 0-1 0 0,1 0 1 0 0,-1 0 0 0 0,0 0-1 0 0,0 0 1 0 0,0 0-1 0 0,0-1 1 0 0,0 1-1 0 0,-1-1 1 0 0,1 0 0 0 0,-1 1-1 0 0,-3 1 1 0 0,6-4-2 0 0,-9 20-5446 0 0,8-17 5281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38.869"/>
    </inkml:context>
    <inkml:brush xml:id="br0">
      <inkml:brushProperty name="width" value="0.05" units="cm"/>
      <inkml:brushProperty name="height" value="0.05" units="cm"/>
      <inkml:brushProperty name="color" value="#F6630D"/>
    </inkml:brush>
  </inkml:definitions>
  <inkml:trace contextRef="#ctx0" brushRef="#br0">1 0 444 0 0,'0'5'16374'0'0,"0"16"-15192"0"0,0 109 2873 0 0,0 65-3768 0 0,4-183-1733 0 0</inkml:trace>
</inkml:ink>
</file>

<file path=ppt/ink/ink1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22.932"/>
    </inkml:context>
    <inkml:brush xml:id="br0">
      <inkml:brushProperty name="width" value="0.05" units="cm"/>
      <inkml:brushProperty name="height" value="0.05" units="cm"/>
      <inkml:brushProperty name="color" value="#008C3A"/>
    </inkml:brush>
  </inkml:definitions>
  <inkml:trace contextRef="#ctx0" brushRef="#br0">2 358 9830 0 0,'0'-2'0'0'0,"0"0"0"0"0,-1-1 0 0 0,1 3 0 0 0,10-7 0 0 0,-9 5 41 0 0,1 1 0 0 0,-1-1 1 0 0,1 1-1 0 0,0 0 0 0 0,-1 0 0 0 0,1 0 0 0 0,0 0 0 0 0,0 0 1 0 0,0 0-1 0 0,0 0 0 0 0,0 1 0 0 0,0-1 0 0 0,0 1 0 0 0,0-1 0 0 0,4 1 1 0 0,22-5 227 0 0,-24 4-210 0 0,0 0 0 0 0,1 0 0 0 0,-1 1-1 0 0,0 0 1 0 0,0-1 0 0 0,0 1-1 0 0,1 1 1 0 0,4 0 0 0 0,10-3 258 0 0,-8-2-171 0 0,-1 1-1 0 0,1 0 1 0 0,0 0 0 0 0,1 1-1 0 0,-1 1 1 0 0,0 0 0 0 0,1 0-1 0 0,19 3 1 0 0,120-8 1820 0 0,-16 2 0 0 0,-123 7-1634 0 0,-8-1-260 0 0,1-1 1 0 0,0 1-1 0 0,-1-1 0 0 0,1 0 1 0 0,0 0-1 0 0,-1-1 0 0 0,1 1 1 0 0,7-1-1 0 0,-5-1 17 0 0,0 1 0 0 0,-1 0-1 0 0,1 0 1 0 0,0 1 0 0 0,0 0 0 0 0,8 2 0 0 0,19 4 327 0 0,31 4 785 0 0,0-1-491 0 0,6 0 273 0 0,43 6 635 0 0,-54-9-942 0 0,-19-3 148 0 0,55-3 0 0 0,-56-2-452 0 0,-30 1-153 0 0,80 2 831 0 0,-51 0-237 0 0,56-6 0 0 0,-54-1-359 0 0,-13 0-441 0 0,1 2 0 0 0,-1 1 0 0 0,1 2 0 0 0,40 3 0 0 0,-10 2-13 0 0,1-2 0 0 0,60-6 0 0 0,-12 1 0 0 0,44-9 0 0 0,-25 2 0 0 0,95-6 0 0 0,-124 3 0 0 0,-33 3 0 0 0,76-1 0 0 0,-78 7 0 0 0,0-3 0 0 0,-1-2 0 0 0,62-17 0 0 0,5-1 0 0 0,73 6 0 0 0,-72 10 0 0 0,-83 2 0 0 0,-1-1 0 0 0,50-18 0 0 0,56-11 0 0 0,-69 28 0 0 0,168 0 0 0 0,140-21 0 0 0,-114 2 0 0 0,-171 19 0 0 0,50-1 0 0 0,-148 10 0 0 0,-1 1 0 0 0,1-2 0 0 0,0 1 0 0 0,0-1 0 0 0,13-5 0 0 0,-21 7 0 0 0,0 0 0 0 0,-1 0 0 0 0,1 0 0 0 0,0 0 0 0 0,0 0 0 0 0,0 0 0 0 0,0 0 0 0 0,0 0 0 0 0,0 0 0 0 0,-1 0 0 0 0,1 0 0 0 0,0 0 0 0 0,0 0 0 0 0,0 0 0 0 0,0 0 0 0 0,0 0 0 0 0,0 0 0 0 0,-1 0 0 0 0,1 0 0 0 0,0 0 0 0 0,0 0 0 0 0,0 0 0 0 0,0 0 0 0 0,0 0 0 0 0,0 0 0 0 0,0 0 0 0 0,-1 0 0 0 0,1 0 0 0 0,0-1 0 0 0,0 1 0 0 0,0 0 0 0 0,0 0 0 0 0,0 0 0 0 0,0 0 0 0 0,0 0 0 0 0,0 0 0 0 0,0 0 0 0 0,0-1 0 0 0,0 1 0 0 0,0 0 0 0 0,0 0 0 0 0,-1 0 0 0 0,1 0 0 0 0,0 0 0 0 0,0-1 0 0 0,0 1 0 0 0,0 0 0 0 0,0 0 0 0 0,0 0 0 0 0,1 0 0 0 0,-1 0 0 0 0,0 0 0 0 0,0-1 0 0 0,0 1 0 0 0,0 0 0 0 0,0 0 0 0 0,0 0 0 0 0,0 0 0 0 0,0 0 0 0 0,0 0 0 0 0,0 0 0 0 0,0-1 0 0 0,0 1 0 0 0,1 0 0 0 0,-2 0 0 0 0,-8 0 0 0 0</inkml:trace>
</inkml:ink>
</file>

<file path=ppt/ink/ink1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25.929"/>
    </inkml:context>
    <inkml:brush xml:id="br0">
      <inkml:brushProperty name="width" value="0.05" units="cm"/>
      <inkml:brushProperty name="height" value="0.05" units="cm"/>
      <inkml:brushProperty name="color" value="#008C3A"/>
    </inkml:brush>
  </inkml:definitions>
  <inkml:trace contextRef="#ctx0" brushRef="#br0">0 140 9830 0 0,'1'-4'10'0'0,"-1"1"-1"0"0,1 0 1 0 0,0 0-1 0 0,0 0 1 0 0,0-1-1 0 0,0 1 1 0 0,0 0-1 0 0,1 0 1 0 0,-1 1-1 0 0,1-1 1 0 0,0 0 0 0 0,0 1-1 0 0,0-1 1 0 0,0 1-1 0 0,0-1 1 0 0,0 1-1 0 0,1 0 1 0 0,3-3-1 0 0,56-33 301 0 0,-40 26-222 0 0,-15 7 33 0 0,1 0 1 0 0,0 1-1 0 0,1 0 1 0 0,-1 1-1 0 0,1 0 1 0 0,-1 0-1 0 0,18-3 1 0 0,-24 6-91 0 0,1 0 0 0 0,-1 0 1 0 0,0 0-1 0 0,0 0 0 0 0,1 0 1 0 0,-1 1-1 0 0,0-1 0 0 0,0 0 0 0 0,0 1 1 0 0,0 0-1 0 0,1 0 0 0 0,-1-1 0 0 0,0 1 1 0 0,0 0-1 0 0,0 1 0 0 0,-1-1 1 0 0,1 0-1 0 0,0 0 0 0 0,0 1 0 0 0,-1-1 1 0 0,1 1-1 0 0,-1 0 0 0 0,1-1 1 0 0,-1 1-1 0 0,0 0 0 0 0,1 0 0 0 0,-1 0 1 0 0,0 0-1 0 0,0 0 0 0 0,-1 0 1 0 0,1 0-1 0 0,0 0 0 0 0,-1 0 0 0 0,1 1 1 0 0,-1-1-1 0 0,1 3 0 0 0,0 17 282 0 0,0 0 0 0 0,-2 0-1 0 0,0 0 1 0 0,-2 0 0 0 0,0 0-1 0 0,-8 27 1 0 0,4-17 249 0 0,5-18-298 0 0,-1 1 0 0 0,-1-1 1 0 0,0 0-1 0 0,-10 20 1 0 0,9-24-160 0 0,1-2 63 0 0,0 1 0 0 0,0-1 1 0 0,-1 0-1 0 0,0 0 1 0 0,0-1-1 0 0,-1 1 0 0 0,0-1 1 0 0,-1 0-1 0 0,1-1 0 0 0,-13 10 1 0 0,18-15-163 0 0,1-1 0 0 0,0 0 0 0 0,-1 1 0 0 0,1-1 0 0 0,0 1 0 0 0,-1-1 0 0 0,1 0 0 0 0,-1 1 0 0 0,1-1 0 0 0,-1 0 0 0 0,1 0 0 0 0,0 1 0 0 0,-1-1 0 0 0,1 0 0 0 0,-1 0 0 0 0,1 0 0 0 0,-1 1 0 0 0,1-1 0 0 0,-1 0 0 0 0,0 0 0 0 0,1 0 0 0 0,-1 0 0 0 0,1 0 0 0 0,-1 0 0 0 0,1 0 0 0 0,-1 0 0 0 0,1 0 0 0 0,-1 0 0 0 0,1 0 0 0 0,-1-1 0 0 0,1 1 0 0 0,-1 0 0 0 0,1 0 0 0 0,-1 0 0 0 0,1-1 0 0 0,-1 1 0 0 0,1 0 0 0 0,0-1 0 0 0,-1 1 0 0 0,1 0 0 0 0,-1-1 0 0 0,1 1 0 0 0,0-1 0 0 0,-1 1 0 0 0,1 0 0 0 0,0-1 0 0 0,-1 1 0 0 0,1-1 0 0 0,0 1 0 0 0,0-1 0 0 0,0 1 0 0 0,-1-1 0 0 0,1 1 0 0 0,0-2 0 0 0,4-21 245 0 0,8 9-208 0 0,-5 6 75 0 0,0 1-1 0 0,1-1 1 0 0,-1 1-1 0 0,2 0 1 0 0,10-6-1 0 0,-16 11-88 0 0,0 0 0 0 0,0 1 0 0 0,1 0 1 0 0,-1-1-1 0 0,0 1 0 0 0,1 1 0 0 0,-1-1 0 0 0,1 0 0 0 0,-1 1 0 0 0,1 0 1 0 0,-1 0-1 0 0,1 0 0 0 0,-1 0 0 0 0,1 0 0 0 0,-1 1 0 0 0,1 0 0 0 0,-1-1 1 0 0,1 1-1 0 0,-1 0 0 0 0,5 3 0 0 0,8 3 105 0 0,2 1 50 0 0,1-1 1 0 0,26 8 0 0 0,-41-14-152 0 0,1 0 0 0 0,-1 0 0 0 0,1-1 0 0 0,-1 1-1 0 0,1-1 1 0 0,-1 0 0 0 0,1 0 0 0 0,-1-1 0 0 0,1 1 0 0 0,-1-1 0 0 0,1 0 0 0 0,-1 0 0 0 0,0 0 0 0 0,1-1 0 0 0,-1 0-1 0 0,5-2 1 0 0,0-12 105 0 0,-9 14-138 0 0</inkml:trace>
</inkml:ink>
</file>

<file path=ppt/ink/ink1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38.114"/>
    </inkml:context>
    <inkml:brush xml:id="br0">
      <inkml:brushProperty name="width" value="0.05" units="cm"/>
      <inkml:brushProperty name="height" value="0.05" units="cm"/>
      <inkml:brushProperty name="color" value="#008C3A"/>
    </inkml:brush>
  </inkml:definitions>
  <inkml:trace contextRef="#ctx0" brushRef="#br0">2 12 9830 0 0,'-2'23'587'0'0,"4"28"82"0"0,2-35-499 0 0,-1 3 138 0 0,1-1 0 0 0,1 0 0 0 0,7 17 0 0 0,-10-31-203 0 0,0 1 0 0 0,0 0 1 0 0,1-1-1 0 0,0 1 0 0 0,0-1 0 0 0,0 0 0 0 0,0 0 0 0 0,1 0 1 0 0,-1-1-1 0 0,1 1 0 0 0,0-1 0 0 0,0 0 0 0 0,0 0 1 0 0,0 0-1 0 0,9 4 0 0 0,-11-6-80 0 0,0 0 0 0 0,0 0 0 0 0,1-1-1 0 0,-1 1 1 0 0,0-1 0 0 0,0 1 0 0 0,0-1 0 0 0,1 0 0 0 0,-1 0 0 0 0,0 0 0 0 0,0 0 0 0 0,1 0 0 0 0,-1 0-1 0 0,0-1 1 0 0,0 1 0 0 0,0-1 0 0 0,0 1 0 0 0,0-1 0 0 0,1 0 0 0 0,2-2 0 0 0,-2 1 19 0 0,1-1 1 0 0,-1 1 0 0 0,0-1 0 0 0,0 0 0 0 0,0 0 0 0 0,-1-1-1 0 0,1 1 1 0 0,-1 0 0 0 0,0-1 0 0 0,3-5 0 0 0,0-1-46 0 0,-1 0 0 0 0,0-1 1 0 0,-1 0-1 0 0,0 1 1 0 0,-1-1-1 0 0,0 0 0 0 0,1-19 1 0 0,36 113 994 0 0,-38-81-974 0 0,-1 0 0 0 0,1 0 0 0 0,0 0 0 0 0,0 0 0 0 0,0 0 0 0 0,0 0 0 0 0,0-1 1 0 0,0 1-1 0 0,0 0 0 0 0,1-1 0 0 0,-1 1 0 0 0,1 0 0 0 0,-1-1 0 0 0,1 0 0 0 0,0 1 0 0 0,-1-1 0 0 0,1 0 1 0 0,0 0-1 0 0,0 0 0 0 0,0 0 0 0 0,0 0 0 0 0,0-1 0 0 0,0 1 0 0 0,0 0 0 0 0,0-1 0 0 0,0 0 0 0 0,0 1 1 0 0,0-1-1 0 0,1 0 0 0 0,-1 0 0 0 0,0 0 0 0 0,0 0 0 0 0,0-1 0 0 0,0 1 0 0 0,0-1 0 0 0,0 1 1 0 0,0-1-1 0 0,0 1 0 0 0,0-1 0 0 0,0 0 0 0 0,0 0 0 0 0,0 0 0 0 0,0 0 0 0 0,-1-1 0 0 0,1 1 0 0 0,0 0 1 0 0,-1-1-1 0 0,1 1 0 0 0,-1-1 0 0 0,1 0 0 0 0,-1 1 0 0 0,0-1 0 0 0,0 0 0 0 0,2-3 0 0 0,0 0-27 0 0,0 0-1 0 0,0 0 1 0 0,0 0-1 0 0,-1 0 1 0 0,1 0 0 0 0,-1 0-1 0 0,-1-1 1 0 0,1 1-1 0 0,-1 0 1 0 0,0-1-1 0 0,0 0 1 0 0,-1 1-1 0 0,1-1 1 0 0,-1 1-1 0 0,0-1 1 0 0,-1 0 0 0 0,0 1-1 0 0,0-1 1 0 0,0 1-1 0 0,-2-8 1 0 0,-6-19-128 0 0,9 29 118 0 0,0 0 0 0 0,0 0-1 0 0,-1 0 1 0 0,1 0 0 0 0,-1 0 0 0 0,0 0-1 0 0,0 0 1 0 0,0 0 0 0 0,0 0-1 0 0,-1 1 1 0 0,1-1 0 0 0,-1 0-1 0 0,0 1 1 0 0,1-1 0 0 0,-4-1 0 0 0,1 0-78 0 0,3 6 275 0 0</inkml:trace>
</inkml:ink>
</file>

<file path=ppt/ink/ink1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38.829"/>
    </inkml:context>
    <inkml:brush xml:id="br0">
      <inkml:brushProperty name="width" value="0.05" units="cm"/>
      <inkml:brushProperty name="height" value="0.05" units="cm"/>
      <inkml:brushProperty name="color" value="#008C3A"/>
    </inkml:brush>
  </inkml:definitions>
  <inkml:trace contextRef="#ctx0" brushRef="#br0">9 0 9830 0 0,'-4'107'964'0'0,"1"-72"-316"0"0,1 0 0 0 0,2-1 1 0 0,2 1-1 0 0,9 54 0 0 0,-11-84-599 0 0,0-5-41 0 0,0 1 0 0 0,0 0 0 0 0,0-1 0 0 0,0 1 0 0 0,-1 0 0 0 0,1-1 0 0 0,0 1-1 0 0,0 0 1 0 0,0-1 0 0 0,0 1 0 0 0,1 0 0 0 0,-1-1 0 0 0,0 1 0 0 0,0 0 0 0 0,0-1 0 0 0,0 1 0 0 0,1 0 0 0 0,-1-1 0 0 0,0 1 0 0 0,1-1 0 0 0,-1 1 0 0 0,0-1 0 0 0,1 1 0 0 0,-1 0-1 0 0,1-1 1 0 0,-1 1 0 0 0,1-1 0 0 0,-1 0 0 0 0,1 1 0 0 0,-1-1 0 0 0,1 1 0 0 0,-1-1 0 0 0,1 0 0 0 0,0 1 0 0 0,-1-1 0 0 0,1 0 0 0 0,0 0 0 0 0,-1 0 0 0 0,1 1 0 0 0,-1-1 0 0 0,2 0-1 0 0,-1-2 56 0 0,1 0 0 0 0,-1 0 0 0 0,0-1-1 0 0,0 1 1 0 0,0 0 0 0 0,0 0 0 0 0,0-1-1 0 0,0 1 1 0 0,-1-1 0 0 0,1 1 0 0 0,-1 0-1 0 0,1-1 1 0 0,-1 1 0 0 0,0-4 0 0 0,3-12-37 0 0,1-4-108 0 0,4-16-95 0 0,-8 37 174 0 0,0 0-1 0 0,0 0 0 0 0,1 0 0 0 0,-1 0 1 0 0,0 1-1 0 0,1-1 0 0 0,-1 0 0 0 0,0 0 1 0 0,1 0-1 0 0,-1 0 0 0 0,1 0 0 0 0,0 1 1 0 0,-1-1-1 0 0,1 0 0 0 0,0 0 1 0 0,-1 1-1 0 0,1-1 0 0 0,0 0 0 0 0,0 1 1 0 0,-1-1-1 0 0,1 1 0 0 0,0-1 0 0 0,0 1 1 0 0,0-1-1 0 0,1 1 0 0 0,1 2 60 0 0,1 0-1 0 0,-1 0 0 0 0,0 1 1 0 0,0-1-1 0 0,0 1 1 0 0,-1 0-1 0 0,1-1 0 0 0,0 2 1 0 0,-1-1-1 0 0,0 0 1 0 0,0 0-1 0 0,0 1 0 0 0,3 6 1 0 0,7 9 132 0 0,-8-15-128 0 0,-1 0 1 0 0,1 0-1 0 0,0 0 0 0 0,0-1 0 0 0,0 0 1 0 0,0 0-1 0 0,6 3 0 0 0,-8-5-34 0 0,0 0-1 0 0,0 0 0 0 0,0 0 1 0 0,0 0-1 0 0,1 0 0 0 0,-1 0 1 0 0,0-1-1 0 0,1 1 1 0 0,-1-1-1 0 0,0 0 0 0 0,1 0 1 0 0,-1 0-1 0 0,0 0 0 0 0,1 0 1 0 0,-1 0-1 0 0,0 0 1 0 0,1-1-1 0 0,3-1 0 0 0,-5 2-23 0 0,-1-1 0 0 0,1 1-1 0 0,0-1 1 0 0,0 1 0 0 0,0-1-1 0 0,0 1 1 0 0,-1-1 0 0 0,1 0-1 0 0,0 0 1 0 0,-1 1 0 0 0,1-1-1 0 0,0 0 1 0 0,-1 0 0 0 0,1 0-1 0 0,-1 0 1 0 0,1 1 0 0 0,-1-1-1 0 0,0 0 1 0 0,1 0 0 0 0,-1 0-1 0 0,0 0 1 0 0,0 0 0 0 0,1-2-1 0 0,-1-5 200 0 0</inkml:trace>
</inkml:ink>
</file>

<file path=ppt/ink/ink1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39.484"/>
    </inkml:context>
    <inkml:brush xml:id="br0">
      <inkml:brushProperty name="width" value="0.05" units="cm"/>
      <inkml:brushProperty name="height" value="0.05" units="cm"/>
      <inkml:brushProperty name="color" value="#008C3A"/>
    </inkml:brush>
  </inkml:definitions>
  <inkml:trace contextRef="#ctx0" brushRef="#br0">1 129 9830 0 0,'1'-2'0'0'0,"2"1"30"0"0,-1 0-1 0 0,1 1 1 0 0,0-1 0 0 0,0 0 0 0 0,0 1-1 0 0,0 0 1 0 0,0 0 0 0 0,0 0-1 0 0,0 0 1 0 0,0 0 0 0 0,4 2-1 0 0,23-3 325 0 0,-24-1-231 0 0,-1 0 0 0 0,1 0 0 0 0,-1-1 0 0 0,0 0 0 0 0,0 0 1 0 0,0 0-1 0 0,0-1 0 0 0,-1 0 0 0 0,1 0 0 0 0,-1 0 0 0 0,6-7 0 0 0,-9 9-106 0 0,0 1 0 0 0,0-1 1 0 0,1 0-1 0 0,-1 1 0 0 0,-1-1 0 0 0,1 0 0 0 0,0 0 0 0 0,0 0 1 0 0,-1 0-1 0 0,1 1 0 0 0,-1-1 0 0 0,1 0 0 0 0,-1 0 1 0 0,0 0-1 0 0,0 0 0 0 0,0 0 0 0 0,0 0 0 0 0,0 0 0 0 0,0 0 1 0 0,-1 0-1 0 0,1 0 0 0 0,-1 0 0 0 0,1 0 0 0 0,-1 0 1 0 0,0 0-1 0 0,0 0 0 0 0,0 1 0 0 0,0-1 0 0 0,0 0 0 0 0,0 0 1 0 0,0 1-1 0 0,0-1 0 0 0,-1 1 0 0 0,1-1 0 0 0,-1 1 1 0 0,-2-2-1 0 0,4 2-12 0 0,-1 0 0 0 0,0 1 1 0 0,0-1-1 0 0,0 0 0 0 0,1 0 1 0 0,-1 1-1 0 0,0-1 0 0 0,0 0 1 0 0,0 1-1 0 0,0-1 0 0 0,0 1 1 0 0,0-1-1 0 0,0 1 0 0 0,0 0 1 0 0,0-1-1 0 0,-1 1 0 0 0,1 0 0 0 0,0 0 1 0 0,0 0-1 0 0,0 0 0 0 0,0 0 1 0 0,0 0-1 0 0,0 0 0 0 0,-1 0 1 0 0,1 0-1 0 0,0 0 0 0 0,0 1 1 0 0,0-1-1 0 0,-2 1 0 0 0,0 2 56 0 0,1-1 0 0 0,-1 1 0 0 0,1-1 0 0 0,0 1 0 0 0,0 0 0 0 0,0 0 0 0 0,0 0-1 0 0,-1 4 1 0 0,-11 15 249 0 0,10-15-212 0 0,0 1 0 0 0,1 0 0 0 0,0-1 0 0 0,0 1 0 0 0,0 0 0 0 0,1 1 0 0 0,1-1 0 0 0,-1 0 0 0 0,0 17 0 0 0,-1 5 329 0 0,2-27-405 0 0,1 0-1 0 0,-1 0 1 0 0,1 0 0 0 0,0 0 0 0 0,0 0 0 0 0,0 0 0 0 0,1 0 0 0 0,-1 0 0 0 0,1 0-1 0 0,0 0 1 0 0,-1 0 0 0 0,1 0 0 0 0,0 0 0 0 0,2 3 0 0 0,-1-5 13 0 0,-1 1 0 0 0,0-1 0 0 0,0 1 0 0 0,0-1 0 0 0,1 0 0 0 0,-1 1 0 0 0,1-1 0 0 0,-1 0 0 0 0,1 0 0 0 0,-1 0 0 0 0,1 0 0 0 0,-1-1 0 0 0,1 1 0 0 0,0 0 0 0 0,0-1 0 0 0,-1 1 1 0 0,5 0-1 0 0,-2-1 11 0 0,0 0 1 0 0,1 0 0 0 0,-1 0 0 0 0,0-1-1 0 0,1 1 1 0 0,-1-1 0 0 0,0 0 0 0 0,0 0 0 0 0,0-1-1 0 0,1 1 1 0 0,-1-1 0 0 0,-1 0 0 0 0,1 0-1 0 0,0 0 1 0 0,0-1 0 0 0,-1 1 0 0 0,1-1-1 0 0,2-3 1 0 0,39-43 121 0 0,-45 49-165 0 0,0 0 0 0 0,0 0-1 0 0,0 0 1 0 0,0 0-1 0 0,0 0 1 0 0,0 0-1 0 0,0 0 1 0 0,0 0-1 0 0,-1 0 1 0 0,1 0-1 0 0,0 0 1 0 0,0 0 0 0 0,0 0-1 0 0,0 0 1 0 0,0 0-1 0 0,0 0 1 0 0,0 0-1 0 0,0 0 1 0 0,-1 0-1 0 0,1 0 1 0 0,0 0 0 0 0,0 0-1 0 0,0 0 1 0 0,0 0-1 0 0,0 0 1 0 0,0 0-1 0 0,0 0 1 0 0,0 0-1 0 0,0 0 1 0 0,-1 0 0 0 0,1 0-1 0 0,0 0 1 0 0,0 0-1 0 0,0 0 1 0 0,0 0-1 0 0,0-1 1 0 0,0 1-1 0 0,0 0 1 0 0,0 0-1 0 0,0 0 1 0 0,0 0 0 0 0,0 0-1 0 0,0 0 1 0 0,0 0-1 0 0,0 0 1 0 0,0 0-1 0 0,0-1 1 0 0,0 1-1 0 0,0 0 1 0 0,0 0 0 0 0,0 0-1 0 0,0 0 1 0 0,0 0-1 0 0,0 0 1 0 0,0 0-1 0 0,0 0 1 0 0,0-1-1 0 0,0 1 1 0 0,0 0-1 0 0,0 0 1 0 0,0 0 0 0 0,0 0-1 0 0,0 0 1 0 0,-11 6 54 0 0,3 0 116 0 0</inkml:trace>
</inkml:ink>
</file>

<file path=ppt/ink/ink1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40.621"/>
    </inkml:context>
    <inkml:brush xml:id="br0">
      <inkml:brushProperty name="width" value="0.05" units="cm"/>
      <inkml:brushProperty name="height" value="0.05" units="cm"/>
      <inkml:brushProperty name="color" value="#008C3A"/>
    </inkml:brush>
  </inkml:definitions>
  <inkml:trace contextRef="#ctx0" brushRef="#br0">2 102 9830 0 0,'0'8'129'0'0,"1"29"597"0"0,-1-35-704 0 0,0-1-1 0 0,0 1 1 0 0,1-1 0 0 0,-1 1-1 0 0,0-1 1 0 0,1 0 0 0 0,-1 1 0 0 0,0-1-1 0 0,1 1 1 0 0,0-1 0 0 0,-1 0-1 0 0,1 0 1 0 0,0 1 0 0 0,0-1 0 0 0,0 0-1 0 0,-1 0 1 0 0,1 0 0 0 0,0 0-1 0 0,0 0 1 0 0,2 1 0 0 0,-3-2-18 0 0,1 0 0 0 0,-1 0-1 0 0,0-1 1 0 0,0 1 0 0 0,1 0 0 0 0,-1 0 0 0 0,0-1 0 0 0,0 1 0 0 0,0 0 0 0 0,0 0 0 0 0,1-1 0 0 0,-1 1-1 0 0,0 0 1 0 0,0-1 0 0 0,0 1 0 0 0,0 0 0 0 0,0-1 0 0 0,0 1 0 0 0,0 0 0 0 0,0-1 0 0 0,0 1 0 0 0,0 0 0 0 0,0 0-1 0 0,0-1 1 0 0,0 1 0 0 0,0 0 0 0 0,0-1 0 0 0,0 1 0 0 0,0 0 0 0 0,0-1 0 0 0,0 1 0 0 0,0 0 0 0 0,-1-1-1 0 0,1 1 1 0 0,0 0 0 0 0,0 0 0 0 0,0-1 0 0 0,-1 1 0 0 0,1 0 0 0 0,0 0 0 0 0,-1-1 0 0 0,-4-12 159 0 0,3 4-134 0 0,-1 1 0 0 0,1 0 0 0 0,1 0 1 0 0,-1-1-1 0 0,1 1 0 0 0,1-1 0 0 0,0-9 0 0 0,0 15-18 0 0,0-1 1 0 0,0 1-1 0 0,0-1 1 0 0,1 1 0 0 0,0 0-1 0 0,-1-1 1 0 0,1 1-1 0 0,1 0 1 0 0,-1-1 0 0 0,0 1-1 0 0,1 0 1 0 0,-1 0-1 0 0,1 0 1 0 0,0 0 0 0 0,0 0-1 0 0,0 0 1 0 0,1 1-1 0 0,-1-1 1 0 0,4-2 0 0 0,-2 3 44 0 0,0 1 0 0 0,1 0 0 0 0,-1 0 0 0 0,0 0 0 0 0,0 0 0 0 0,1 1 0 0 0,-1-1 0 0 0,0 1 0 0 0,1 0 1 0 0,-1 1-1 0 0,0-1 0 0 0,0 1 0 0 0,1 0 0 0 0,-1 0 0 0 0,0 0 0 0 0,0 0 0 0 0,0 1 0 0 0,0 0 0 0 0,5 2 0 0 0,-9-3-38 0 0,0-1 0 0 0,0 1 0 0 0,0-1-1 0 0,1 1 1 0 0,-1-1 0 0 0,0 1 0 0 0,0-1-1 0 0,0 1 1 0 0,0-1 0 0 0,0 1-1 0 0,0-1 1 0 0,0 1 0 0 0,0-1 0 0 0,0 1-1 0 0,0-1 1 0 0,0 1 0 0 0,0-1 0 0 0,-1 1-1 0 0,1-1 1 0 0,0 1 0 0 0,0-1 0 0 0,0 1-1 0 0,-1-1 1 0 0,1 1 0 0 0,0-1-1 0 0,-1 0 1 0 0,1 1 0 0 0,0-1 0 0 0,-1 1-1 0 0,1-1 1 0 0,0 0 0 0 0,-1 1 0 0 0,-4 1 30 0 0</inkml:trace>
</inkml:ink>
</file>

<file path=ppt/ink/ink1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41.193"/>
    </inkml:context>
    <inkml:brush xml:id="br0">
      <inkml:brushProperty name="width" value="0.05" units="cm"/>
      <inkml:brushProperty name="height" value="0.05" units="cm"/>
      <inkml:brushProperty name="color" value="#008C3A"/>
    </inkml:brush>
  </inkml:definitions>
  <inkml:trace contextRef="#ctx0" brushRef="#br0">1 122 9830 0 0,'18'-3'328'0'0,"-7"1"-149"0"0,-1 0 0 0 0,0-2 1 0 0,1 1-1 0 0,-1-1 0 0 0,-1-1 1 0 0,1 0-1 0 0,-1 0 0 0 0,0-1 1 0 0,0 0-1 0 0,0 0 0 0 0,-1-1 1 0 0,0 0-1 0 0,14-16 0 0 0,-22 23-177 0 0,0-1 0 0 0,1 1-1 0 0,-1-1 1 0 0,0 0 0 0 0,1 1-1 0 0,-1-1 1 0 0,0 1 0 0 0,0-1-1 0 0,0 0 1 0 0,0 1 0 0 0,1-1-1 0 0,-1 1 1 0 0,0-1 0 0 0,0 0-1 0 0,0 1 1 0 0,0-1 0 0 0,0 0-1 0 0,-1 1 1 0 0,1-1 0 0 0,0 0-1 0 0,0 1 1 0 0,0-1 0 0 0,0 1-1 0 0,-1-1 1 0 0,1 1 0 0 0,0-1 0 0 0,-1 0-1 0 0,1 1 1 0 0,0-1 0 0 0,-1 1-1 0 0,1-1 1 0 0,-1 1 0 0 0,0-1-1 0 0,-24-10 226 0 0,19 10-154 0 0,-1 0 1 0 0,1 1 0 0 0,0-1 0 0 0,0 1 0 0 0,0 0 0 0 0,-12 2 0 0 0,13 0-12 0 0,1 0 1 0 0,0 1-1 0 0,0-1 1 0 0,0 1-1 0 0,0 0 1 0 0,0 0-1 0 0,0 0 1 0 0,1 0 0 0 0,0 1-1 0 0,-1-1 1 0 0,1 1-1 0 0,1 0 1 0 0,-1 0-1 0 0,0 0 1 0 0,1 0-1 0 0,0 0 1 0 0,0 1-1 0 0,0-1 1 0 0,1 1-1 0 0,-1-1 1 0 0,1 1-1 0 0,0 0 1 0 0,0 0-1 0 0,0 4 1 0 0,1-4 0 0 0,-1 0 0 0 0,1 0 0 0 0,0 0 0 0 0,0 0 0 0 0,1 0 0 0 0,-1 0 0 0 0,1 0 0 0 0,0 0 0 0 0,0 0 0 0 0,1 0 0 0 0,0-1 0 0 0,-1 1 0 0 0,2-1 0 0 0,-1 1 0 0 0,0-1 0 0 0,1 0 0 0 0,0 0 0 0 0,0 0 0 0 0,0 0 0 0 0,0 0 0 0 0,1-1 0 0 0,7 7 0 0 0,-8-9-21 0 0,0 0 0 0 0,0 0 0 0 0,0 0 0 0 0,0 0 0 0 0,0 0 0 0 0,0-1 0 0 0,0 1-1 0 0,0-1 1 0 0,0 0 0 0 0,1 0 0 0 0,-1 0 0 0 0,0 0 0 0 0,0-1 0 0 0,0 1 0 0 0,0-1 0 0 0,1 0 0 0 0,-1 0 0 0 0,3-1 0 0 0,0 0 42 0 0,-1 0 0 0 0,0-1-1 0 0,0 1 1 0 0,-1-1 0 0 0,1 0 0 0 0,-1 0-1 0 0,1-1 1 0 0,-1 1 0 0 0,7-8 0 0 0,-10 5 196 0 0,-1 4-280 0 0</inkml:trace>
</inkml:ink>
</file>

<file path=ppt/ink/ink1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48.236"/>
    </inkml:context>
    <inkml:brush xml:id="br0">
      <inkml:brushProperty name="width" value="0.05" units="cm"/>
      <inkml:brushProperty name="height" value="0.05" units="cm"/>
      <inkml:brushProperty name="color" value="#008C3A"/>
    </inkml:brush>
  </inkml:definitions>
  <inkml:trace contextRef="#ctx0" brushRef="#br0">99 5 9830 0 0,'0'-2'0'0'0,"-1"0"0"0"0,-2 2 0 0 0,0 1 45 0 0,1-1-1 0 0,-1 1 0 0 0,1 0 1 0 0,0 1-1 0 0,0-1 1 0 0,-1 0-1 0 0,1 1 1 0 0,0-1-1 0 0,0 1 0 0 0,1-1 1 0 0,-1 1-1 0 0,0 0 1 0 0,0 0-1 0 0,1 0 1 0 0,-1 0-1 0 0,1 0 0 0 0,0 0 1 0 0,0 1-1 0 0,-1-1 1 0 0,1 0-1 0 0,-1 4 1 0 0,-5 8 150 0 0,1-4-13 0 0,0 1 0 0 0,1 0-1 0 0,0 1 1 0 0,1-1 0 0 0,1 1-1 0 0,-1-1 1 0 0,2 1-1 0 0,0 0 1 0 0,0 0 0 0 0,0 19-1 0 0,2-25-85 0 0,0 1 0 0 0,0-1 0 0 0,1 0 0 0 0,0 0 0 0 0,0 0 0 0 0,0 0 0 0 0,1 0 0 0 0,-1 0 0 0 0,2 0 0 0 0,-1 0 0 0 0,1-1 0 0 0,-1 1 0 0 0,1-1 0 0 0,1 0 0 0 0,-1 0 0 0 0,1 0 0 0 0,0 0 0 0 0,0 0 0 0 0,1-1 0 0 0,-1 0 0 0 0,1 0 0 0 0,8 6 0 0 0,-9-9-9 0 0,0 1 1 0 0,0 0 0 0 0,0-1-1 0 0,1 0 1 0 0,-1 0 0 0 0,0 0-1 0 0,1-1 1 0 0,-1 1 0 0 0,0-1-1 0 0,1 0 1 0 0,-1 0 0 0 0,1-1-1 0 0,-1 1 1 0 0,0-1 0 0 0,1 0 0 0 0,-1 0-1 0 0,0-1 1 0 0,0 1 0 0 0,0-1-1 0 0,0 0 1 0 0,0 0 0 0 0,0 0-1 0 0,0 0 1 0 0,-1-1 0 0 0,1 1-1 0 0,-1-1 1 0 0,5-5 0 0 0,-2 3-34 0 0,-1 0 1 0 0,0-1 0 0 0,0 1-1 0 0,-1-1 1 0 0,0 0 0 0 0,0 0-1 0 0,0 0 1 0 0,0-1 0 0 0,-1 1-1 0 0,0-1 1 0 0,-1 0 0 0 0,0 0-1 0 0,0 0 1 0 0,0 0 0 0 0,1-13-1 0 0,-3 14-89 0 0,-1 1 0 0 0,1-1 0 0 0,-1 0 0 0 0,-1 0 0 0 0,1 0 0 0 0,-1 0 0 0 0,0 1 0 0 0,0-1-1 0 0,-1 1 1 0 0,1 0 0 0 0,-5-7 0 0 0,-7-13-192 0 0,14 25 226 0 0,-2-6-9 0 0,0 0 1 0 0,-1 1 0 0 0,0 0-1 0 0,0 0 1 0 0,-1 0-1 0 0,1 0 1 0 0,-9-8-1 0 0,-37-11 20 0 0,46 23 11 0 0,1 1 1 0 0,-1-1 0 0 0,0 1 0 0 0,0 0-1 0 0,0 0 1 0 0,0 0 0 0 0,0 0 0 0 0,0 1-1 0 0,0-1 1 0 0,1 1 0 0 0,-1 0 0 0 0,0-1-1 0 0,0 1 1 0 0,-4 3 0 0 0,-6 0 47 0 0,9-2-69 0 0,3 0 33 0 0,-8 30 495 0 0,0 30-100 0 0,7-46-347 0 0,2-14-63 0 0,-1 0 1 0 0,1 1-1 0 0,0-1 1 0 0,0 0-1 0 0,0 0 1 0 0,0 0-1 0 0,0 0 1 0 0,0 1-1 0 0,0-1 1 0 0,1 0-1 0 0,-1 0 1 0 0,1 0-1 0 0,0 0 1 0 0,0 0-1 0 0,-1 0 1 0 0,3 3 0 0 0,30 73 772 0 0,-27-68-676 0 0,-1 1 0 0 0,-1 1 0 0 0,0-1 1 0 0,0 1-1 0 0,-1 0 0 0 0,-1-1 1 0 0,0 1-1 0 0,0 0 0 0 0,-1 1 1 0 0,-1 14-1 0 0,9 25 281 0 0,-3-25-253 0 0,-6-25-127 0 0,1 0 1 0 0,0 0 0 0 0,0-1-1 0 0,0 2 1 0 0,-1-1 0 0 0,1 0-1 0 0,-1 0 1 0 0,0 0 0 0 0,0 0-1 0 0,0 0 1 0 0,0 0 0 0 0,0 0-1 0 0,0 0 1 0 0,0 0 0 0 0,-1 0-1 0 0,1 0 1 0 0,-1 0 0 0 0,1 0-1 0 0,-1 0 1 0 0,0 0 0 0 0,0 0-1 0 0,0 0 1 0 0,0 0 0 0 0,0 0-1 0 0,0-1 1 0 0,-2 4 0 0 0,-15 11 155 0 0,14-11-79 0 0,-1 0 0 0 0,0 0 1 0 0,0 0-1 0 0,0-1 0 0 0,0 1 0 0 0,-1-1 1 0 0,0-1-1 0 0,0 1 0 0 0,0-1 0 0 0,0 0 1 0 0,0 0-1 0 0,-13 3 0 0 0,19-6-86 0 0,-1-1 1 0 0,0 1-1 0 0,1 0 0 0 0,-1 0 1 0 0,0 0-1 0 0,1-1 0 0 0,-1 1 1 0 0,0 0-1 0 0,1-1 1 0 0,-1 1-1 0 0,1 0 0 0 0,-1-1 1 0 0,1 1-1 0 0,-1-1 0 0 0,1 1 1 0 0,-1-1-1 0 0,1 1 0 0 0,-1-1 1 0 0,1 1-1 0 0,0-1 0 0 0,-1 0 1 0 0,1 1-1 0 0,0-1 0 0 0,-1 1 1 0 0,1-2-1 0 0,-9-9 165 0 0,9 10-106 0 0,14 2 131 0 0,-29-2-32 0 0</inkml:trace>
</inkml:ink>
</file>

<file path=ppt/ink/ink1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49.602"/>
    </inkml:context>
    <inkml:brush xml:id="br0">
      <inkml:brushProperty name="width" value="0.05" units="cm"/>
      <inkml:brushProperty name="height" value="0.05" units="cm"/>
      <inkml:brushProperty name="color" value="#008C3A"/>
    </inkml:brush>
  </inkml:definitions>
  <inkml:trace contextRef="#ctx0" brushRef="#br0">0 47 9830 0 0,'0'-2'0'0'0,"1"0"0"0"0,7-4 118 0 0,0 0-1 0 0,0 1 0 0 0,0 0 1 0 0,15-6-1 0 0,-20 9-72 0 0,0 1-1 0 0,1 0 1 0 0,-1-1 0 0 0,1 1-1 0 0,-1 0 1 0 0,1 1-1 0 0,0-1 1 0 0,-1 1 0 0 0,1-1-1 0 0,0 1 1 0 0,-1 0-1 0 0,1 1 1 0 0,-1-1 0 0 0,8 2-1 0 0,-9-1-11 0 0,-1 0-1 0 0,1 0 1 0 0,0 0 0 0 0,-1 0-1 0 0,1 0 1 0 0,0 0 0 0 0,-1 0-1 0 0,0 1 1 0 0,1-1 0 0 0,-1 1-1 0 0,0-1 1 0 0,1 1 0 0 0,-1-1-1 0 0,0 1 1 0 0,0 0 0 0 0,-1 0-1 0 0,1 0 1 0 0,0-1-1 0 0,0 1 1 0 0,0 4 0 0 0,0-1 65 0 0,-1 0 1 0 0,1 1-1 0 0,-1-1 1 0 0,0 0-1 0 0,-1 1 1 0 0,1-1-1 0 0,-3 9 1 0 0,-1 2 207 0 0,-1-2 0 0 0,0 1 0 0 0,-1-1 0 0 0,-12 21 0 0 0,16-27-159 0 0,2-7-118 0 0,0 1 0 0 0,-1-1 0 0 0,1 1-1 0 0,0-1 1 0 0,-1 0 0 0 0,1 1 0 0 0,-1-1 0 0 0,0 0 0 0 0,1 1 0 0 0,-1-1 0 0 0,0 0 0 0 0,0 0 0 0 0,0 1 0 0 0,0-1 0 0 0,0 0 0 0 0,0 0 0 0 0,0 0 0 0 0,0 0 0 0 0,0-1 0 0 0,0 1 0 0 0,-1 0-1 0 0,1 0 1 0 0,0-1 0 0 0,0 1 0 0 0,-1 0 0 0 0,-2 0 0 0 0,0-1 80 0 0,4-1-100 0 0,0 1-1 0 0,-1 0 1 0 0,1-1-1 0 0,0 1 1 0 0,0-1-1 0 0,-1 1 0 0 0,1-1 1 0 0,0 1-1 0 0,0-1 1 0 0,0 1-1 0 0,0 0 1 0 0,-1-1-1 0 0,1 1 0 0 0,0-1 1 0 0,0 1-1 0 0,0-1 1 0 0,0 1-1 0 0,0-1 1 0 0,0 1-1 0 0,0-1 0 0 0,1 1 1 0 0,-1-1-1 0 0,0 1 1 0 0,0-1-1 0 0,0 1 1 0 0,0-1-1 0 0,1 1 0 0 0,-1-1 1 0 0,0 1-1 0 0,0-1 1 0 0,1 1-1 0 0,-1 0 1 0 0,0-1-1 0 0,1 1 0 0 0,-1 0 1 0 0,0-1-1 0 0,1 1 1 0 0,0-1-1 0 0,14-16 310 0 0,-15 17-228 0 0,2-2-68 0 0,-1 1-1 0 0,0-1 1 0 0,1 1 0 0 0,0-1 0 0 0,-1 1 0 0 0,1 0-1 0 0,0 0 1 0 0,-1 0 0 0 0,1 0 0 0 0,0 0 0 0 0,0 0-1 0 0,0 1 1 0 0,0-1 0 0 0,0 1 0 0 0,0-1 0 0 0,0 1-1 0 0,0 0 1 0 0,0 0 0 0 0,0-1 0 0 0,0 2 0 0 0,0-1-1 0 0,0 0 1 0 0,0 0 0 0 0,0 0 0 0 0,0 1 0 0 0,0-1-1 0 0,2 2 1 0 0,3 1 150 0 0,0 1-1 0 0,-1 0 0 0 0,1 0 1 0 0,-1 0-1 0 0,11 10 0 0 0,-13-12-171 0 0,0-2 0 0 0,-3-2 0 0 0,-1 2 0 0 0,0 0 0 0 0,0-1 0 0 0,1 1 0 0 0,-1 0 0 0 0,0 0 0 0 0,1 0 0 0 0,-1-1 0 0 0,0 1 0 0 0,1 0 0 0 0,-1 0 0 0 0,0 0 0 0 0,1 0 0 0 0,-1 0 0 0 0,0 0 0 0 0,1 0 0 0 0,-1 0 0 0 0,0 0 0 0 0,1 0 0 0 0,-1 0 0 0 0,1 0 0 0 0,-1 0 0 0 0,0 0 0 0 0,1 0 0 0 0,-1 0 0 0 0,0 0 0 0 0,1 0 0 0 0,-1 0 0 0 0,0 0 0 0 0,1 1 0 0 0,-1-1 0 0 0,0 0 0 0 0,1 0 0 0 0,-1 0 0 0 0,0 1 0 0 0,0-1 0 0 0,1 0 0 0 0,-1 0 0 0 0,0 1 0 0 0,0-1 0 0 0,1 0 0 0 0,-1 1 0 0 0,1 1 0 0 0</inkml:trace>
</inkml:ink>
</file>

<file path=ppt/ink/ink1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50.847"/>
    </inkml:context>
    <inkml:brush xml:id="br0">
      <inkml:brushProperty name="width" value="0.05" units="cm"/>
      <inkml:brushProperty name="height" value="0.05" units="cm"/>
      <inkml:brushProperty name="color" value="#008C3A"/>
    </inkml:brush>
  </inkml:definitions>
  <inkml:trace contextRef="#ctx0" brushRef="#br0">6 34 9830 0 0,'0'-2'0'0'0,"-3"0"0"0"0,2 2 2 0 0,1 0-1 0 0,0 0 0 0 0,0 0 1 0 0,0 0-1 0 0,0 0 1 0 0,0-1-1 0 0,-1 1 0 0 0,1 0 1 0 0,0 0-1 0 0,0 0 1 0 0,0 0-1 0 0,0 0 0 0 0,0-1 1 0 0,0 1-1 0 0,0 0 1 0 0,0 0-1 0 0,0 0 0 0 0,-1 0 1 0 0,1-1-1 0 0,0 1 1 0 0,0 0-1 0 0,0 0 0 0 0,0 0 1 0 0,0 0-1 0 0,0-1 1 0 0,0 1-1 0 0,0 0 0 0 0,0 0 1 0 0,0 0-1 0 0,0-1 1 0 0,1 1-1 0 0,-1 0 0 0 0,0 0 1 0 0,0 0-1 0 0,0 0 1 0 0,0 0-1 0 0,0-1 0 0 0,0 1 1 0 0,0 0-1 0 0,0 0 1 0 0,0 0-1 0 0,1 0 1 0 0,-1 0-1 0 0,0-1 0 0 0,0 1 1 0 0,0 0-1 0 0,0 0 1 0 0,0 0-1 0 0,1 0 0 0 0,-1 0 1 0 0,14-6 172 0 0,18 2 235 0 0,34 3 391 0 0,-41 1-427 0 0,1-1 1 0 0,0 0 0 0 0,27-6-1 0 0,-49 6-373 0 0,-13-1 0 0 0,9 2 0 0 0,0 0 0 0 0,-1 0 0 0 0,1 0 0 0 0,0 0 0 0 0,0 0 0 0 0,0 0 0 0 0,0 0 0 0 0,0 0 0 0 0,0 0 0 0 0,0 0 0 0 0,-1 0 0 0 0,1 1 0 0 0,0-1 0 0 0,0 0 0 0 0,0 0 0 0 0,0 0 0 0 0,0 0 0 0 0,0 0 0 0 0,0 0 0 0 0,0 0 0 0 0,0 0 0 0 0,0 0 0 0 0,-1 0 0 0 0,1 0 0 0 0,0 0 0 0 0,0 1 0 0 0,0-1 0 0 0,0 0 0 0 0,0 0 0 0 0,0 0 0 0 0,0 0 0 0 0,0 0 0 0 0,0 0 0 0 0,0 0 0 0 0,0 1 0 0 0,0-1 0 0 0,0 0 0 0 0,0 0 0 0 0,0 0 0 0 0,0 0 0 0 0,0 0 0 0 0,0 0 0 0 0,0 0 0 0 0,0 1 0 0 0,0-1 0 0 0,0 0 0 0 0,0 0 0 0 0,0 0 0 0 0,0 0 0 0 0,0 0 0 0 0,0 0 0 0 0,1 0 0 0 0,-1 0 0 0 0,0 0 0 0 0,0 1 0 0 0,0-1 0 0 0,0 0 0 0 0,0 0 0 0 0,0 0 0 0 0,12-5 0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39.971"/>
    </inkml:context>
    <inkml:brush xml:id="br0">
      <inkml:brushProperty name="width" value="0.05" units="cm"/>
      <inkml:brushProperty name="height" value="0.05" units="cm"/>
      <inkml:brushProperty name="color" value="#F6630D"/>
    </inkml:brush>
  </inkml:definitions>
  <inkml:trace contextRef="#ctx0" brushRef="#br0">1 0 5685 0 0,'1'11'8145'0'0,"2"5"-4201"0"0,-1-8-3904 0 0,0 0 0 0 0,1 0 0 0 0,0 0 1 0 0,0-1-1 0 0,0 1 0 0 0,1-1 0 0 0,0 0 0 0 0,10 13 0 0 0,-13-19-94 0 0,-1 0 0 0 0,1-1 1 0 0,0 1-1 0 0,-1-1 0 0 0,1 1 0 0 0,0-1 1 0 0,0 0-1 0 0,-1 1 0 0 0,1-1 0 0 0,0 0 1 0 0,0 1-1 0 0,0-1 0 0 0,-1 0 0 0 0,1 0 0 0 0,0 0 1 0 0,0 0-1 0 0,0 0 0 0 0,0 0 0 0 0,0 0 1 0 0,0 0-1 0 0,-1 0 0 0 0,1 0 0 0 0,0 0 1 0 0,0-1-1 0 0,0 1 0 0 0,0 0 0 0 0,-1-1 0 0 0,1 1 1 0 0,0 0-1 0 0,0-1 0 0 0,-1 1 0 0 0,1-1 1 0 0,0 1-1 0 0,-1-1 0 0 0,1 0 0 0 0,0 1 1 0 0,-1-1-1 0 0,1 0 0 0 0,-1 1 0 0 0,1-1 0 0 0,-1 0 1 0 0,1 1-1 0 0,-1-1 0 0 0,0 0 0 0 0,1 0 1 0 0,-1 0-1 0 0,0 1 0 0 0,0-1 0 0 0,0 0 0 0 0,1-1 1 0 0,6-25-4164 0 0,-4 4-6608 0 0,-3 18 10474 0 0</inkml:trace>
</inkml:ink>
</file>

<file path=ppt/ink/ink1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51.499"/>
    </inkml:context>
    <inkml:brush xml:id="br0">
      <inkml:brushProperty name="width" value="0.05" units="cm"/>
      <inkml:brushProperty name="height" value="0.05" units="cm"/>
      <inkml:brushProperty name="color" value="#008C3A"/>
    </inkml:brush>
  </inkml:definitions>
  <inkml:trace contextRef="#ctx0" brushRef="#br0">19 10 9830 0 0,'-5'0'0'0'0,"-1"1"148"0"0,2-3 212 0 0,1-1-267 0 0,21 1 289 0 0,182 4 1966 0 0,-185-7-2075 0 0,-29 4 1 0 0,9 3-220 0 0</inkml:trace>
</inkml:ink>
</file>

<file path=ppt/ink/ink1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53.495"/>
    </inkml:context>
    <inkml:brush xml:id="br0">
      <inkml:brushProperty name="width" value="0.05" units="cm"/>
      <inkml:brushProperty name="height" value="0.05" units="cm"/>
      <inkml:brushProperty name="color" value="#008C3A"/>
    </inkml:brush>
  </inkml:definitions>
  <inkml:trace contextRef="#ctx0" brushRef="#br0">0 383 9830 0 0,'13'107'1376'0'0,"-6"-68"-494"0"0,1 60-1 0 0,2-41-7 0 0,-11-59-858 0 0,0 1 0 0 0,0 0 0 0 0,1-1 0 0 0,-1 1 0 0 0,0 0 0 0 0,0-1 0 0 0,1 1 0 0 0,-1-1 0 0 0,0 1 0 0 0,1-1-1 0 0,-1 0 1 0 0,0 1 0 0 0,1-1 0 0 0,-1 0 0 0 0,1 1 0 0 0,-1-1 0 0 0,1 0 0 0 0,0 0 0 0 0,-1 1 0 0 0,1-1 0 0 0,0 0 0 0 0,-1 0 0 0 0,1-1 0 0 0,0-57-58 0 0,-9-241-561 0 0,6 274 487 0 0,1 0-1 0 0,1 0 0 0 0,1 0 0 0 0,1 0 0 0 0,9-45 1 0 0,-8 64 164 0 0,1 1 0 0 0,0-1 1 0 0,0 1-1 0 0,0 0 1 0 0,1 0-1 0 0,0 0 1 0 0,0 0-1 0 0,1 0 1 0 0,0 1-1 0 0,0 0 0 0 0,0 0 1 0 0,0 0-1 0 0,1 1 1 0 0,0 0-1 0 0,9-6 1 0 0,-11 8 8 0 0,0 0 1 0 0,-1 0-1 0 0,1 0 1 0 0,0 1-1 0 0,0-1 1 0 0,0 1-1 0 0,0 0 1 0 0,0 0-1 0 0,0 1 1 0 0,0-1-1 0 0,0 1 1 0 0,1 0-1 0 0,-1 0 1 0 0,0 0-1 0 0,0 0 1 0 0,0 1 0 0 0,0 0-1 0 0,0 0 1 0 0,0 0-1 0 0,0 0 1 0 0,0 1-1 0 0,0-1 1 0 0,0 1-1 0 0,-1 0 1 0 0,1 0-1 0 0,-1 0 1 0 0,1 1-1 0 0,4 3 1 0 0,-1 3 73 0 0,-1-1 0 0 0,0 1 0 0 0,0 0 0 0 0,-1 0 1 0 0,0 0-1 0 0,-1 1 0 0 0,1-1 0 0 0,-2 1 0 0 0,0 0 0 0 0,0 1 0 0 0,-1-1 0 0 0,0 0 1 0 0,1 16-1 0 0,-1 2 279 0 0,-1 1 0 0 0,-1-1 1 0 0,-8 53-1 0 0,8-77-362 0 0,-1-1-1 0 0,1 1 1 0 0,-1 0-1 0 0,0 0 1 0 0,0 0-1 0 0,-1-1 1 0 0,1 1-1 0 0,-1-1 1 0 0,0 1-1 0 0,1-1 1 0 0,-2 0-1 0 0,1 1 1 0 0,0-1-1 0 0,-1 0 1 0 0,1 0-1 0 0,-1-1 1 0 0,0 1-1 0 0,-3 2 1 0 0,2-3 5 0 0,1-1 1 0 0,-1 1 0 0 0,0-1-1 0 0,1 0 1 0 0,-1 0-1 0 0,0-1 1 0 0,0 1 0 0 0,0-1-1 0 0,1 1 1 0 0,-1-1-1 0 0,0-1 1 0 0,0 1-1 0 0,0 0 1 0 0,0-1 0 0 0,1 0-1 0 0,-1 0 1 0 0,0 0-1 0 0,-4-2 1 0 0,-13-5 181 0 0,15 5-136 0 0,0 0-1 0 0,0 1 1 0 0,0-1 0 0 0,-1 2-1 0 0,1-1 1 0 0,-1 1 0 0 0,1-1-1 0 0,-1 2 1 0 0,1-1 0 0 0,-1 1-1 0 0,-8 1 1 0 0,14-1-82 0 0,0 0 0 0 0,0 0 0 0 0,0 1 0 0 0,1-1 0 0 0,-1 1 1 0 0,0-1-1 0 0,1 1 0 0 0,-1-1 0 0 0,0 1 0 0 0,1-1 0 0 0,-1 1 0 0 0,0 0 0 0 0,1-1 0 0 0,-1 1 1 0 0,1 0-1 0 0,-1 0 0 0 0,1-1 0 0 0,0 1 0 0 0,-1 0 0 0 0,1 0 0 0 0,0 0 0 0 0,0-1 0 0 0,-1 1 1 0 0,1 0-1 0 0,0 0 0 0 0,0 0 0 0 0,0 0 0 0 0,0 0 0 0 0,0-1 0 0 0,0 1 0 0 0,0 1 0 0 0,7 27 436 0 0,-7-28-400 0 0,1 6 221 0 0</inkml:trace>
</inkml:ink>
</file>

<file path=ppt/ink/ink1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54.457"/>
    </inkml:context>
    <inkml:brush xml:id="br0">
      <inkml:brushProperty name="width" value="0.05" units="cm"/>
      <inkml:brushProperty name="height" value="0.05" units="cm"/>
      <inkml:brushProperty name="color" value="#008C3A"/>
    </inkml:brush>
  </inkml:definitions>
  <inkml:trace contextRef="#ctx0" brushRef="#br0">1 28 9830 0 0,'0'-2'0'0'0,"1"1"28"0"0,0 0 1 0 0,0 0-1 0 0,0 0 0 0 0,0 0 0 0 0,0 0 0 0 0,1 0 1 0 0,-1 1-1 0 0,0-1 0 0 0,1 0 0 0 0,-1 1 0 0 0,0-1 1 0 0,1 1-1 0 0,-1-1 0 0 0,1 1 0 0 0,-1 0 1 0 0,0 0-1 0 0,1-1 0 0 0,1 1 0 0 0,-1 0 37 0 0,5-3 44 0 0,0 1 0 0 0,0 0 1 0 0,0 0-1 0 0,0 1 0 0 0,0-1 0 0 0,0 2 0 0 0,1-1 1 0 0,-1 1-1 0 0,0 0 0 0 0,1 1 0 0 0,11 1 1 0 0,-18-1-91 0 0,1 0 1 0 0,-1 0 0 0 0,0 0 0 0 0,0 0 0 0 0,0 0 0 0 0,0 0-1 0 0,0 0 1 0 0,-1 0 0 0 0,1 0 0 0 0,0 0 0 0 0,0 1 0 0 0,-1-1-1 0 0,1 0 1 0 0,-1 1 0 0 0,1-1 0 0 0,-1 0 0 0 0,1 1 0 0 0,-1-1-1 0 0,0 1 1 0 0,0-1 0 0 0,0 0 0 0 0,0 1 0 0 0,0-1 0 0 0,0 1-1 0 0,0 2 1 0 0,-9 49 587 0 0,3-19-91 0 0,-5 10 249 0 0,7-30-507 0 0,6-10-244 0 0,12-9 251 0 0,1 1-1 0 0,0 1 0 0 0,-1 0 0 0 0,1 1 0 0 0,16 0 0 0 0,44-9 718 0 0,-74 11-974 0 0,0-1 1 0 0,-1 1-1 0 0,1 0 0 0 0,0 0 0 0 0,-1-1 0 0 0,1 1 0 0 0,-1 0 0 0 0,1-1 0 0 0,-1 1 1 0 0,1 0-1 0 0,0-1 0 0 0,-1 1 0 0 0,0-1 0 0 0,1 1 0 0 0,-1-1 0 0 0,1 1 1 0 0,-1-1-1 0 0,0 0 0 0 0,1 1 0 0 0,-1-1 0 0 0,0 1 0 0 0,1-1 0 0 0,-1 0 0 0 0,0 1 1 0 0,0-1-1 0 0,0 0 0 0 0,0 1 0 0 0,1-1 0 0 0,-1 0 0 0 0,0 1 0 0 0,0-1 1 0 0,0 0-1 0 0,-1 1 0 0 0,1-1 0 0 0,0 0 0 0 0,0 1 0 0 0,0-1 0 0 0,0 0 0 0 0,-1 1 1 0 0,1-1-1 0 0,0 1 0 0 0,0-1 0 0 0,-1 0 0 0 0,1 1 0 0 0,-1-1 0 0 0,0 0 1 0 0,0-3-9 0 0</inkml:trace>
</inkml:ink>
</file>

<file path=ppt/ink/ink1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56.414"/>
    </inkml:context>
    <inkml:brush xml:id="br0">
      <inkml:brushProperty name="width" value="0.05" units="cm"/>
      <inkml:brushProperty name="height" value="0.05" units="cm"/>
      <inkml:brushProperty name="color" value="#008C3A"/>
    </inkml:brush>
  </inkml:definitions>
  <inkml:trace contextRef="#ctx0" brushRef="#br0">1 141 9830 0 0,'0'-2'14'0'0,"0"1"-7"0"0,-1 1 1 0 0,1 0-1 0 0,0-1 1 0 0,0 1-1 0 0,0-1 1 0 0,0 1-1 0 0,0 0 1 0 0,1-1-1 0 0,-1 1 0 0 0,0 0 1 0 0,0-1-1 0 0,0 1 1 0 0,0 0-1 0 0,0-1 1 0 0,0 1-1 0 0,1 0 1 0 0,-1-1-1 0 0,0 1 1 0 0,0 0-1 0 0,0-1 1 0 0,1 1-1 0 0,-1 0 1 0 0,0 0-1 0 0,0-1 1 0 0,1 1-1 0 0,-1 0 1 0 0,0 0-1 0 0,1-1 1 0 0,-1 1-1 0 0,0 0 1 0 0,1 0-1 0 0,-1 0 0 0 0,0 0 1 0 0,1 0-1 0 0,-1 0 1 0 0,0-1-1 0 0,1 1 1 0 0,-1 0-1 0 0,1 0 1 0 0,-1 0-1 0 0,1 0 1 0 0,67-7 1043 0 0,-4 1-191 0 0,59-7 1652 0 0,157 4 0 0 0,-236 7-1579 0 0,62-12-1 0 0,-23 2 156 0 0,52 0 575 0 0,129-18 1721 0 0,-101 8-1282 0 0,-233 32-791 0 0,60-10-1038 0 0</inkml:trace>
</inkml:ink>
</file>

<file path=ppt/ink/ink1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1:59.290"/>
    </inkml:context>
    <inkml:brush xml:id="br0">
      <inkml:brushProperty name="width" value="0.05" units="cm"/>
      <inkml:brushProperty name="height" value="0.05" units="cm"/>
      <inkml:brushProperty name="color" value="#008C3A"/>
    </inkml:brush>
  </inkml:definitions>
  <inkml:trace contextRef="#ctx0" brushRef="#br0">42 162 9830 0 0,'3'-26'-14'0'0,"-2"22"28"0"0,0 16 41 0 0,-1 41 1038 0 0,-3-1 1 0 0,-17 94-1 0 0,18-123-784 0 0,2-20-267 0 0,0 0 1 0 0,0 0-1 0 0,-1 0 1 0 0,1 0-1 0 0,-1-1 0 0 0,1 1 1 0 0,-1 0-1 0 0,0 0 0 0 0,-2 4 1 0 0,0-1-43 0 0,-8 6 0 0 0,24-73 601 0 0,-11 32-730 0 0,1 0 1 0 0,9-40-1 0 0,0 4-61 0 0,-8 47 184 0 0,1 1 0 0 0,1 0 0 0 0,0 1 0 0 0,1-1 0 0 0,1 1 0 0 0,0 0 0 0 0,1 1 0 0 0,1 0 0 0 0,0 0 0 0 0,24-24 0 0 0,-32 36-7 0 0,-1 2 6 0 0,-1 0 1 0 0,1 1-1 0 0,0-1 0 0 0,-1 0 1 0 0,1 0-1 0 0,0 1 1 0 0,-1-1-1 0 0,1 0 1 0 0,0 1-1 0 0,0-1 1 0 0,0 0-1 0 0,0 1 1 0 0,0-1-1 0 0,0 1 1 0 0,0 0-1 0 0,0-1 1 0 0,0 1-1 0 0,1 0 1 0 0,-1 0 24 0 0,1 1 0 0 0,-1-1 0 0 0,1 1 1 0 0,-1 0-1 0 0,1 0 0 0 0,-1 0 0 0 0,1 0 1 0 0,-1 0-1 0 0,0 0 0 0 0,0 0 0 0 0,1 0 1 0 0,-1 0-1 0 0,0 1 0 0 0,0-1 0 0 0,0 0 1 0 0,-1 1-1 0 0,1-1 0 0 0,0 1 0 0 0,0-1 1 0 0,0 3-1 0 0,12 30 431 0 0,-6-8-38 0 0,-5-23-355 0 0,-1 1-1 0 0,1-1 1 0 0,-1 1 0 0 0,0-1 0 0 0,0 1 0 0 0,-1-1 0 0 0,1 1 0 0 0,-1 0 0 0 0,0-1 0 0 0,0 1 0 0 0,0 0-1 0 0,0-1 1 0 0,0 1 0 0 0,-1 0 0 0 0,0-1 0 0 0,0 1 0 0 0,0 0 0 0 0,0-1 0 0 0,0 0 0 0 0,-1 1 0 0 0,1-1-1 0 0,-1 0 1 0 0,-4 6 0 0 0,1-4 51 0 0,-1 0 0 0 0,1 0 0 0 0,-1 0 0 0 0,0-1 0 0 0,-1 0 0 0 0,1 0 0 0 0,-1 0 0 0 0,-11 3 0 0 0,11-4-10 0 0,1 0 1 0 0,-1 0-1 0 0,0 1 0 0 0,1 0 1 0 0,0 0-1 0 0,0 0 0 0 0,0 1 1 0 0,-7 7-1 0 0,6-3-54 0 0,-1 5 392 0 0,21 1-125 0 0,-8-9-189 0 0,0 0-1 0 0,-1 1 1 0 0,0-1-1 0 0,0 1 0 0 0,0 0 1 0 0,-1 0-1 0 0,0 0 0 0 0,-1 0 1 0 0,3 10-1 0 0,12 28 516 0 0,-8-26-315 0 0,-8-15-265 0 0,1 0 1 0 0,-1-1-1 0 0,0 1 0 0 0,1 0 0 0 0,0-1 0 0 0,0 0 1 0 0,0 1-1 0 0,1-1 0 0 0,-1 0 0 0 0,1 0 0 0 0,-1 0 1 0 0,5 3-1 0 0,-7-6-50 0 0,1 1 1 0 0,0-1-1 0 0,-1 0 1 0 0,1 1 0 0 0,0-1-1 0 0,-1 0 1 0 0,1 1-1 0 0,0-1 1 0 0,0 0 0 0 0,-1 0-1 0 0,1 0 1 0 0,0 1-1 0 0,0-1 1 0 0,-1 0 0 0 0,1 0-1 0 0,0 0 1 0 0,0-1-1 0 0,0 1 1 0 0,-1 0 0 0 0,1 0-1 0 0,0 0 1 0 0,0 0-1 0 0,-1-1 1 0 0,1 1 0 0 0,0 0-1 0 0,-1-1 1 0 0,1 1-1 0 0,0 0 1 0 0,-1-1 0 0 0,1 1-1 0 0,0-1 1 0 0,-1 1-1 0 0,1-1 1 0 0,-1 0 0 0 0,1 1-1 0 0,-1-1 1 0 0,1 1-1 0 0,-1-1 1 0 0,0 0 0 0 0,1 1-1 0 0,-1-1 1 0 0,0 0-1 0 0,1 0 1 0 0,-1 1 0 0 0,0-1-1 0 0,0-1 1 0 0,0-36 427 0 0,0 30-390 0 0,0 6-44 0 0</inkml:trace>
</inkml:ink>
</file>

<file path=ppt/ink/ink1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00.456"/>
    </inkml:context>
    <inkml:brush xml:id="br0">
      <inkml:brushProperty name="width" value="0.05" units="cm"/>
      <inkml:brushProperty name="height" value="0.05" units="cm"/>
      <inkml:brushProperty name="color" value="#008C3A"/>
    </inkml:brush>
  </inkml:definitions>
  <inkml:trace contextRef="#ctx0" brushRef="#br0">14 91 9830 0 0,'0'-2'0'0'0,"0"0"0"0"0,0 0 0 0 0,4 2 0 0 0,-3 3 48 0 0,0-1 1 0 0,0 1-1 0 0,0 0 0 0 0,0 0 0 0 0,-1 0 0 0 0,1 0 1 0 0,-1 0-1 0 0,0-1 0 0 0,0 1 0 0 0,0 0 1 0 0,0 0-1 0 0,-1 4 0 0 0,1-4-20 0 0,23-91 928 0 0,-20 76-947 0 0,5-7 50 0 0,-6 18-52 0 0,0-1-1 0 0,0 1 1 0 0,1 0 0 0 0,-1 0 0 0 0,0 1 0 0 0,0-1 0 0 0,0 0-1 0 0,1 1 1 0 0,-1-1 0 0 0,0 1 0 0 0,1 0 0 0 0,-1 0-1 0 0,0 0 1 0 0,3 0 0 0 0,-3 1 25 0 0,0 0 0 0 0,0 0 0 0 0,0 0 0 0 0,0 0 0 0 0,0 0 0 0 0,0 0 0 0 0,0 1 0 0 0,-1-1 0 0 0,1 0 0 0 0,0 1 0 0 0,-1 0 0 0 0,1-1 0 0 0,-1 1 0 0 0,0 0 0 0 0,0 0 0 0 0,1 0 0 0 0,-1 0 0 0 0,0 0 0 0 0,-1 0 0 0 0,1 0 0 0 0,0 0 1 0 0,0 0-1 0 0,-1 0 0 0 0,0 0 0 0 0,1 0 0 0 0,-1 1 0 0 0,0 1 0 0 0,7 67 884 0 0,-7-68-875 0 0,-1 0 0 0 0,1 0 0 0 0,-1 0 1 0 0,0 0-1 0 0,0 0 0 0 0,0 0 0 0 0,0-1 0 0 0,-1 1 0 0 0,1 0 0 0 0,-1 0 0 0 0,1-1 0 0 0,-1 1 0 0 0,0-1 0 0 0,0 0 0 0 0,0 0 1 0 0,-1 1-1 0 0,1-1 0 0 0,0 0 0 0 0,-1-1 0 0 0,0 1 0 0 0,1 0 0 0 0,-1-1 0 0 0,0 0 0 0 0,0 1 0 0 0,1-1 0 0 0,-1 0 0 0 0,0 0 1 0 0,0-1-1 0 0,0 1 0 0 0,0-1 0 0 0,0 1 0 0 0,-1-1 0 0 0,1 0 0 0 0,0 0 0 0 0,0-1 0 0 0,0 1 0 0 0,-6-2 0 0 0,7 1-6 0 0,0-1 0 0 0,0 1 0 0 0,0-1 0 0 0,0 0-1 0 0,0 1 1 0 0,0-1 0 0 0,0 0 0 0 0,1 0 0 0 0,-1-1-1 0 0,1 1 1 0 0,-1 0 0 0 0,1 0 0 0 0,0-1 0 0 0,0 1-1 0 0,-1-4 1 0 0,-7-10 138 0 0,8 17-155 0 0,0-1-1 0 0,1 0 1 0 0,-1 1 0 0 0,1-1-1 0 0,-1 1 1 0 0,1-1 0 0 0,-1 1 0 0 0,1 0-1 0 0,-1-1 1 0 0,1 1 0 0 0,-1-1-1 0 0,1 1 1 0 0,0 0 0 0 0,-1-1-1 0 0,1 1 1 0 0,0 0 0 0 0,-1 0 0 0 0,1-1-1 0 0,0 1 1 0 0,0 0 0 0 0,0 0-1 0 0,0-1 1 0 0,0 1 0 0 0,0 0-1 0 0,0 0 1 0 0,0-1 0 0 0,0 1-1 0 0,0 0 1 0 0,0 0 0 0 0,1-1 0 0 0,-1 1-1 0 0,0 0 1 0 0,0 0 0 0 0,1-1-1 0 0,-1 1 1 0 0,1 1 0 0 0,4 2 234 0 0</inkml:trace>
</inkml:ink>
</file>

<file path=ppt/ink/ink1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01.810"/>
    </inkml:context>
    <inkml:brush xml:id="br0">
      <inkml:brushProperty name="width" value="0.05" units="cm"/>
      <inkml:brushProperty name="height" value="0.05" units="cm"/>
      <inkml:brushProperty name="color" value="#008C3A"/>
    </inkml:brush>
  </inkml:definitions>
  <inkml:trace contextRef="#ctx0" brushRef="#br0">5 21 9830 0 0,'-2'-7'114'0'0,"0"-4"28"0"0,2 9-90 0 0,-1 5-32 0 0,4 143 1816 0 0,-1 8 68 0 0,-2-164-1631 0 0,0 4-218 0 0</inkml:trace>
</inkml:ink>
</file>

<file path=ppt/ink/ink1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02.655"/>
    </inkml:context>
    <inkml:brush xml:id="br0">
      <inkml:brushProperty name="width" value="0.05" units="cm"/>
      <inkml:brushProperty name="height" value="0.05" units="cm"/>
      <inkml:brushProperty name="color" value="#008C3A"/>
    </inkml:brush>
  </inkml:definitions>
  <inkml:trace contextRef="#ctx0" brushRef="#br0">9 64 9830 0 0,'-4'0'0'0'0,"0"0"0"0"0,27-12 328 0 0,9 5 296 0 0,0 2-1 0 0,1 1 1 0 0,55 0 0 0 0,41-4 867 0 0,-116 3-1217 0 0,-13-3 53 0 0,-1 6-305 0 0,-1 1 1 0 0,1 0-1 0 0,0 0 1 0 0,-1 1-1 0 0,1-1 1 0 0,-1 0-1 0 0,1 0 1 0 0,-1 1-1 0 0,0-1 1 0 0,1 1-1 0 0,-1-1 1 0 0,1 1-1 0 0,-1 0 1 0 0,0-1-1 0 0,0 1 1 0 0,-2 0-1 0 0,-9 2 251 0 0,8-2-273 0 0</inkml:trace>
</inkml:ink>
</file>

<file path=ppt/ink/ink1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03.463"/>
    </inkml:context>
    <inkml:brush xml:id="br0">
      <inkml:brushProperty name="width" value="0.05" units="cm"/>
      <inkml:brushProperty name="height" value="0.05" units="cm"/>
      <inkml:brushProperty name="color" value="#008C3A"/>
    </inkml:brush>
  </inkml:definitions>
  <inkml:trace contextRef="#ctx0" brushRef="#br0">1 4 9830 0 0,'0'-2'0'0'0,"0"0"0"0"0,2 25 481 0 0,0 1 0 0 0,2-1 0 0 0,8 25 0 0 0,0 5 216 0 0,-5-28-325 0 0,1 14 185 0 0,-8-37-515 0 0,0-1-36 0 0,0 0 0 0 0,0 0 0 0 0,0 0 0 0 0,0-1 1 0 0,0 1-1 0 0,0 0 0 0 0,0 0 0 0 0,0 0 1 0 0,0-1-1 0 0,-1 1 0 0 0,1 0 0 0 0,0 0 0 0 0,0-1 1 0 0,-1 1-1 0 0,1 0 0 0 0,0 0 0 0 0,-1-1 0 0 0,1 1 1 0 0,-1 0-1 0 0,1-1 0 0 0,-1 1 0 0 0,1-1 1 0 0,-1 1-1 0 0,1-1 0 0 0,-1 1 0 0 0,0-1 0 0 0,1 1 1 0 0,-1-1-1 0 0,0 1 0 0 0,1-1 0 0 0,-1 0 1 0 0,0 1-1 0 0,0-1 0 0 0,1 0 0 0 0,-1 0 0 0 0,0 0 1 0 0,0 1-1 0 0,0-1 0 0 0,1 0 0 0 0,-1 0 0 0 0,0 0 1 0 0,0 0-1 0 0,0 0 0 0 0,1 0 0 0 0,-2-1 1 0 0,-4 1 47 0 0</inkml:trace>
</inkml:ink>
</file>

<file path=ppt/ink/ink1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04.534"/>
    </inkml:context>
    <inkml:brush xml:id="br0">
      <inkml:brushProperty name="width" value="0.05" units="cm"/>
      <inkml:brushProperty name="height" value="0.05" units="cm"/>
      <inkml:brushProperty name="color" value="#008C3A"/>
    </inkml:brush>
  </inkml:definitions>
  <inkml:trace contextRef="#ctx0" brushRef="#br0">0 60 9830 0 0,'1'-2'21'0'0,"-1"0"0"0"0,1-1 0 0 0,0 1 0 0 0,0-1 0 0 0,0 1 0 0 0,0 0 0 0 0,0 0 0 0 0,1 0 0 0 0,-1 0 0 0 0,1 0 0 0 0,-1 0 0 0 0,1 0 0 0 0,0 0 0 0 0,-1 0 0 0 0,1 1 0 0 0,0-1 0 0 0,0 1 0 0 0,1-1 0 0 0,-1 1 0 0 0,0 0 0 0 0,0 0 0 0 0,4-2 1 0 0,1 1 47 0 0,-1-1 0 0 0,1 1 0 0 0,-1-1 0 0 0,1 2 0 0 0,0-1 0 0 0,12 0 0 0 0,-18 2-46 0 0,1 0 0 0 0,-1 0 0 0 0,1 0 0 0 0,-1 0 0 0 0,1 0 0 0 0,-1 0 0 0 0,0 1 0 0 0,1-1 0 0 0,-1 1 1 0 0,1-1-1 0 0,-1 1 0 0 0,0 0 0 0 0,1-1 0 0 0,-1 1 0 0 0,0 0 0 0 0,0 0 0 0 0,1 0 0 0 0,-1 0 0 0 0,0 0 0 0 0,0 0 0 0 0,0 0 0 0 0,0 0 0 0 0,0 1 0 0 0,-1-1 1 0 0,2 2-1 0 0,0 1 35 0 0,-1-1 1 0 0,0 1-1 0 0,0 0 1 0 0,-1-1-1 0 0,1 1 1 0 0,-1 0-1 0 0,0 0 1 0 0,0-1-1 0 0,0 1 1 0 0,-1 5-1 0 0,0-1 76 0 0,0 1-1 0 0,-1 0 0 0 0,0-1 1 0 0,-1 1-1 0 0,0-1 0 0 0,0 0 1 0 0,-1 0-1 0 0,-6 11 0 0 0,2-12 270 0 0,7-6-396 0 0,0 0 1 0 0,1 0 0 0 0,-1-1 0 0 0,0 1 0 0 0,0 0 0 0 0,1 0 0 0 0,-1 0-1 0 0,0 0 1 0 0,1 0 0 0 0,-1 0 0 0 0,1 0 0 0 0,-1 0 0 0 0,1 0 0 0 0,0 0-1 0 0,-1 0 1 0 0,1 0 0 0 0,0 0 0 0 0,0 0 0 0 0,0 0 0 0 0,0 0 0 0 0,0 0-1 0 0,0 0 1 0 0,0 2 0 0 0,0-2 5 0 0,0-1 1 0 0,1 1-1 0 0,-1-1 0 0 0,0 1 0 0 0,1-1 0 0 0,-1 1 1 0 0,0-1-1 0 0,1 0 0 0 0,-1 1 0 0 0,1-1 0 0 0,-1 1 0 0 0,1-1 1 0 0,-1 0-1 0 0,1 1 0 0 0,-1-1 0 0 0,1 0 0 0 0,-1 1 1 0 0,1-1-1 0 0,-1 0 0 0 0,1 0 0 0 0,-1 0 0 0 0,1 0 1 0 0,0 1-1 0 0,-1-1 0 0 0,1 0 0 0 0,-1 0 0 0 0,1 0 1 0 0,0 0-1 0 0,-1 0 0 0 0,1 0 0 0 0,-1-1 0 0 0,1 1 1 0 0,0 0-1 0 0,-1 0 0 0 0,1 0 0 0 0,-1 0 0 0 0,1-1 1 0 0,-1 1-1 0 0,1 0 0 0 0,-1-1 0 0 0,2 0 0 0 0,29-11 691 0 0,-28 11-673 0 0,95-45 1638 0 0,-50 25-1217 0 0,-46 20-183 0 0,-5 1-1 0 0,-1 0-214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40.221"/>
    </inkml:context>
    <inkml:brush xml:id="br0">
      <inkml:brushProperty name="width" value="0.05" units="cm"/>
      <inkml:brushProperty name="height" value="0.05" units="cm"/>
      <inkml:brushProperty name="color" value="#F6630D"/>
    </inkml:brush>
  </inkml:definitions>
  <inkml:trace contextRef="#ctx0" brushRef="#br0">21 12 640 0 0,'5'-10'10147'0'0,"-4"10"-9820"0"0,-1 0 0 0 0,1-1 1 0 0,-1 1-1 0 0,0 0 0 0 0,1 0 1 0 0,-1 0-1 0 0,1 0 0 0 0,0 0-222 0 0,0 1-1 0 0,-1-1 0 0 0,1 0 0 0 0,-1 1 0 0 0,1-1 0 0 0,-1 1 0 0 0,1-1 0 0 0,-1 0 1 0 0,1 1-1 0 0,-1 0 0 0 0,1-1 0 0 0,-1 1 0 0 0,1-1 0 0 0,-1 1 0 0 0,0-1 1 0 0,0 1-1 0 0,1 0 0 0 0,-1-1 0 0 0,0 1 0 0 0,0 0 0 0 0,1-1 0 0 0,-1 1 1 0 0,0 0-1 0 0,0-1 0 0 0,0 1 0 0 0,0 0 0 0 0,0-1 0 0 0,0 1 0 0 0,-1 1 1 0 0,0 15 521 0 0,-1-1 0 0 0,0 1 0 0 0,-2 0 0 0 0,-5 16 0 0 0,4-17-482 0 0,1 0 0 0 0,1 0 0 0 0,0 0 0 0 0,0 17 0 0 0,0-16-813 0 0,3-14-1201 0 0,2-11-837 0 0,-1-1-1648 0 0,-1 1-2472 0 0</inkml:trace>
</inkml:ink>
</file>

<file path=ppt/ink/ink1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19.057"/>
    </inkml:context>
    <inkml:brush xml:id="br0">
      <inkml:brushProperty name="width" value="0.05" units="cm"/>
      <inkml:brushProperty name="height" value="0.05" units="cm"/>
      <inkml:brushProperty name="color" value="#008C3A"/>
    </inkml:brush>
  </inkml:definitions>
  <inkml:trace contextRef="#ctx0" brushRef="#br0">1214 261 9830 0 0,'0'-2'0'0'0,"0"0"0"0"0,0 0 0 0 0,0 0 0 0 0,0 0 0 0 0,-1 0 0 0 0,-3 1 55 0 0,-24-2 526 0 0,-5 5-234 0 0,-201 0 2329 0 0,214 0-2306 0 0,-1 0 0 0 0,1 2-1 0 0,1 0 1 0 0,-1 1 0 0 0,-31 13 0 0 0,27-10 58 0 0,1 0 0 0 0,-1-2 1 0 0,-30 5-1 0 0,24-7 139 0 0,1 1-1 0 0,0 2 1 0 0,0 1-1 0 0,1 2 1 0 0,-44 20-1 0 0,27-7 640 0 0,1 2 0 0 0,-62 46 0 0 0,91-60-992 0 0,-3 1 172 0 0,0 1 0 0 0,1 1 0 0 0,0 0 0 0 0,2 2 0 0 0,-1 0 0 0 0,2 0 0 0 0,-20 30 0 0 0,22-11 251 0 0,11-30-553 0 0,0-1 0 0 0,-1 1 0 0 0,1-1 0 0 0,-1 0 1 0 0,0 1-1 0 0,0-1 0 0 0,-2 4 0 0 0,-1 1 2 0 0,1 0 0 0 0,0 0 0 0 0,1 1 0 0 0,-3 15 0 0 0,4-18-76 0 0,-2 15-10 0 0,1 1 0 0 0,0 0 0 0 0,2 0 0 0 0,2 23 0 0 0,-1-18 0 0 0,9 164 0 0 0,1 94 0 0 0,-9-254 0 0 0,2 1 0 0 0,12 49 0 0 0,-12-65 0 0 0,11 125 0 0 0,-10-111 0 0 0,1 49 0 0 0,0 14 0 0 0,14 167 0 0 0,-8-50 0 0 0,16 98 0 0 0,-16-213 0 0 0,30 169 0 0 0,-19-122 0 0 0,-18-98 0 0 0,3 0 0 0 0,16 57 0 0 0,-4-33 0 0 0,-11-39 0 0 0,0 0 0 0 0,16 33 0 0 0,-1-5 0 0 0,-16-39 0 0 0,1 1 0 0 0,15 27 0 0 0,3 3 0 0 0,-20-37 0 0 0,0-1 0 0 0,0 0 0 0 0,11 13 0 0 0,-6-11 0 0 0,8 11 0 0 0,0-2 0 0 0,41 39 0 0 0,61 45 0 0 0,-76-59 0 0 0,23 22 0 0 0,-32-39 0 0 0,2-1 0 0 0,1-2 0 0 0,50 26 0 0 0,-51-32 0 0 0,0 1 0 0 0,-2 2 0 0 0,35 31 0 0 0,-56-46 0 0 0,0 0 0 0 0,1-1 0 0 0,-1-1 0 0 0,2-1 0 0 0,30 10 0 0 0,6 3 0 0 0,64 26 0 0 0,178 42 0 0 0,-226-75 0 0 0,1-2 0 0 0,97 2 0 0 0,-80-8 0 0 0,27 1 0 0 0,115 12 0 0 0,218 12 0 0 0,-175-18 0 0 0,-158-2 0 0 0,-23-2 0 0 0,127-4 0 0 0,-5-4 0 0 0,-96 2 0 0 0,-72 0 0 0 0,51 9 0 0 0,-52-5 0 0 0,54 1 0 0 0,187-19 0 0 0,-1 0 0 0 0,25-14 0 0 0,-4 0 0 0 0,346 22 0 0 0,-151-10 0 0 0,-431 11 0 0 0,111-20 0 0 0,-26 1 0 0 0,50 2 0 0 0,397-30 0 0 0,-104 37 0 0 0,-259-2 0 0 0,3 0 0 0 0,-122 9 0 0 0,214-40 0 0 0,-19-22 0 0 0,-277 56 0 0 0,55-24 0 0 0,3-1 0 0 0,-79 30 0 0 0,1-1 0 0 0,-1 0 0 0 0,-1-1 0 0 0,0-1 0 0 0,28-22 0 0 0,-4 1 0 0 0,-31 24-53 0 0,0 0 0 0 0,-1-1 0 0 0,0 0 0 0 0,-1 0 0 0 0,0-1 0 0 0,0 0 0 0 0,0 0 0 0 0,4-13 0 0 0,19-28-114 0 0,-18 29-196 0 0,-1 0 0 0 0,-1 0 0 0 0,-1-1 0 0 0,0 0 1 0 0,6-40-1 0 0,-10 37-11 0 0,-2 0 1 0 0,0 0-1 0 0,-3-31 1 0 0,0 11-56 0 0,-4-241-2897 0 0,-9 170 1974 0 0,14-133-1895 0 0,-1 221 2726 0 0,-2 1-1 0 0,-10-43 1 0 0,1 5-249 0 0,9 45 452 0 0,-3-13-243 0 0,2-2 1 0 0,1 1-1 0 0,1 0 0 0 0,6-69 1 0 0,1 61 304 0 0,-2-1 0 0 0,-1 1 0 0 0,-3-1 0 0 0,-1 1 0 0 0,-10-48 0 0 0,-1 48 256 0 0,3-23 0 0 0,2 28 0 0 0,-1-50 0 0 0,3-148 0 0 0,6 171 0 0 0,15-98 0 0 0,-15 141 0 0 0,1 3 0 0 0,-1 0 0 0 0,-1 0 0 0 0,0 0 0 0 0,-1 0 0 0 0,-1 1 0 0 0,-1-1 0 0 0,-10-29 0 0 0,-4-1 0 0 0,1-1 0 0 0,-14-73 0 0 0,-7-54 0 0 0,6 39 0 0 0,25 115 0 0 0,0 1 0 0 0,-1 0 0 0 0,-20-34 0 0 0,5 8 0 0 0,14 24 0 0 0,0 0 0 0 0,2 0 0 0 0,-5-30 0 0 0,0 1 0 0 0,8 43 0 0 0,0-1 0 0 0,0 0 0 0 0,-1 1 0 0 0,0 0 0 0 0,0 0 0 0 0,-9-10 0 0 0,-10-17 0 0 0,13 20 0 0 0,-1 0 0 0 0,-22-21 0 0 0,24 28 237 0 0,0 1 1 0 0,0 1-1 0 0,-1 0 0 0 0,0 0 0 0 0,0 1 0 0 0,-1 1 1 0 0,-22-9-1 0 0,2 4 753 0 0,-61-11 0 0 0,-221-24 2995 0 0,179 21-2438 0 0,-100-9 1847 0 0,187 27-2231 0 0,-87-20 0 0 0,-8-2 715 0 0,-504-8 774 0 0,554 37-2652 0 0,-347-12 0 0 0,-213-61 0 0 0,492 48 0 0 0,-131-13 0 0 0,-367 19 0 0 0,490 6 0 0 0,-196-2 0 0 0,1 11 0 0 0,4 0 0 0 0,246 9 0 0 0,-204 4 0 0 0,45 2 0 0 0,3 0 0 0 0,237-12 0 0 0,-727 22 0 0 0,609-11 0 0 0,-156-10 0 0 0,-114 10 0 0 0,310-5 0 0 0,85-3 0 0 0,1 0 0 0 0,-1 1 0 0 0,1 2 0 0 0,0 0 0 0 0,0 2 0 0 0,-25 11 0 0 0,45-16 0 0 0,0 0 0 0 0,0 1 0 0 0,0-1 0 0 0,0 1 0 0 0,1 0 0 0 0,0 0 0 0 0,0 1 0 0 0,0-1 0 0 0,0 1 0 0 0,1 0 0 0 0,-1 0 0 0 0,1 0 0 0 0,1 1 0 0 0,-1-1 0 0 0,1 1 0 0 0,-3 9 0 0 0,-14 24 0 0 0,18-37 0 0 0,-1-1 0 0 0,1 0 0 0 0,-1 0 0 0 0,0 1 0 0 0,1-1 0 0 0,-1 0 0 0 0,0-1 0 0 0,0 1 0 0 0,0 0 0 0 0,0 0 0 0 0,0-1 0 0 0,0 1 0 0 0,0-1 0 0 0,0 0 0 0 0,-3 1 0 0 0,-3 1 0 0 0,-5 0 0 0 0,-1 2 0 0 0,1-1 0 0 0,-14 8 0 0 0,18-11 0 0 0,4 0 0 0 0</inkml:trace>
</inkml:ink>
</file>

<file path=ppt/ink/ink1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22.404"/>
    </inkml:context>
    <inkml:brush xml:id="br0">
      <inkml:brushProperty name="width" value="0.05" units="cm"/>
      <inkml:brushProperty name="height" value="0.05" units="cm"/>
      <inkml:brushProperty name="color" value="#008C3A"/>
    </inkml:brush>
  </inkml:definitions>
  <inkml:trace contextRef="#ctx0" brushRef="#br0">287 8 9830 0 0,'8'-5'42'0'0,"-13"2"61"0"0,-19 7 157 0 0,-11 14 412 0 0,1 2 1 0 0,-31 23-1 0 0,52-33-364 0 0,0 0-1 0 0,1 0 1 0 0,0 1 0 0 0,1 1 0 0 0,0 0-1 0 0,1 1 1 0 0,-15 23 0 0 0,24-33-257 0 0,0 1 1 0 0,0-1-1 0 0,0 0 0 0 0,0 1 1 0 0,1-1-1 0 0,-1 1 0 0 0,1-1 1 0 0,0 1-1 0 0,0-1 0 0 0,0 1 1 0 0,1-1-1 0 0,-1 0 1 0 0,1 1-1 0 0,0-1 0 0 0,0 1 1 0 0,0-1-1 0 0,0 0 0 0 0,0 0 1 0 0,1 0-1 0 0,0 1 1 0 0,-1-2-1 0 0,1 1 0 0 0,0 0 1 0 0,0 0-1 0 0,1 0 0 0 0,-1-1 1 0 0,1 1-1 0 0,-1-1 0 0 0,1 0 1 0 0,0 0-1 0 0,0 0 1 0 0,0 0-1 0 0,0 0 0 0 0,0-1 1 0 0,0 0-1 0 0,0 1 0 0 0,1-1 1 0 0,-1 0-1 0 0,0 0 1 0 0,1-1-1 0 0,-1 1 0 0 0,1-1 1 0 0,-1 1-1 0 0,1-1 0 0 0,-1 0 1 0 0,1-1-1 0 0,-1 1 0 0 0,0-1 1 0 0,1 1-1 0 0,6-3 1 0 0,-20 8 168 0 0,0 1 0 0 0,0 0 0 0 0,0 0 1 0 0,1 1-1 0 0,0 0 0 0 0,-13 15 1 0 0,17-18-113 0 0,1 1 0 0 0,0 0 0 0 0,0-1 1 0 0,0 1-1 0 0,1 1 0 0 0,0-1 0 0 0,0 0 1 0 0,0 1-1 0 0,1 0 0 0 0,-1-1 0 0 0,1 1 1 0 0,1 0-1 0 0,-1 0 0 0 0,0 8 0 0 0,2-11-65 0 0,0 1 0 0 0,0-1 0 0 0,0 0-1 0 0,0 1 1 0 0,1-1 0 0 0,-1 0-1 0 0,1 1 1 0 0,0-1 0 0 0,0 0-1 0 0,0 0 1 0 0,1 0 0 0 0,-1 0 0 0 0,1 0-1 0 0,0 0 1 0 0,0 0 0 0 0,-1-1-1 0 0,2 1 1 0 0,-1-1 0 0 0,0 1 0 0 0,1-1-1 0 0,-1 0 1 0 0,1 0 0 0 0,-1 0-1 0 0,1 0 1 0 0,0 0 0 0 0,0-1-1 0 0,0 1 1 0 0,0-1 0 0 0,0 0 0 0 0,0 0-1 0 0,0 0 1 0 0,1 0 0 0 0,-1 0-1 0 0,0-1 1 0 0,0 1 0 0 0,1-1-1 0 0,-1 0 1 0 0,0 0 0 0 0,1 0 0 0 0,-1-1-1 0 0,0 1 1 0 0,1-1 0 0 0,-1 0-1 0 0,0 0 1 0 0,5-2 0 0 0,-6 2-4 0 0,1-1 1 0 0,-1 0 0 0 0,1 0-1 0 0,-1 0 1 0 0,0 0-1 0 0,0 0 1 0 0,0 0-1 0 0,0-1 1 0 0,0 1-1 0 0,-1 0 1 0 0,1-1 0 0 0,-1 0-1 0 0,1 1 1 0 0,-1-1-1 0 0,0 0 1 0 0,0 0-1 0 0,0 0 1 0 0,-1 0-1 0 0,1-3 1 0 0,0 3 15 0 0,3 1 218 0 0</inkml:trace>
</inkml:ink>
</file>

<file path=ppt/ink/ink1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23.012"/>
    </inkml:context>
    <inkml:brush xml:id="br0">
      <inkml:brushProperty name="width" value="0.05" units="cm"/>
      <inkml:brushProperty name="height" value="0.05" units="cm"/>
      <inkml:brushProperty name="color" value="#008C3A"/>
    </inkml:brush>
  </inkml:definitions>
  <inkml:trace contextRef="#ctx0" brushRef="#br0">71 27 9830 0 0,'0'-1'13'0'0,"0"0"-1"0"0,0 0 1 0 0,0 0 0 0 0,0 0-1 0 0,0 0 1 0 0,0 0-1 0 0,0 0 1 0 0,-1 0 0 0 0,1 0-1 0 0,0 0 1 0 0,0 0-1 0 0,-1 0 1 0 0,1 0 0 0 0,-1 0-1 0 0,1 0 1 0 0,-1 1-1 0 0,1-1 1 0 0,-1 0 0 0 0,1 0-1 0 0,-1 0 1 0 0,0 1-1 0 0,1-1 1 0 0,-1 0 0 0 0,0 1-1 0 0,0-1 1 0 0,0 1-1 0 0,1-1 1 0 0,-1 1 0 0 0,0-1-1 0 0,0 1 1 0 0,0-1-1 0 0,0 1 1 0 0,0 0 0 0 0,0 0-1 0 0,0-1 1 0 0,0 1-1 0 0,0 0 1 0 0,0 0 0 0 0,0 0-1 0 0,0 0 1 0 0,0 0-1 0 0,0 0 1 0 0,0 0 0 0 0,0 1-1 0 0,0-1 1 0 0,1 0-1 0 0,-1 0 1 0 0,0 1 0 0 0,0-1-1 0 0,0 1 1 0 0,-2 0-1 0 0,1 0 17 0 0,0 0-1 0 0,0 0 1 0 0,0 0-1 0 0,0 0 1 0 0,0 0-1 0 0,0 1 1 0 0,0-1-1 0 0,0 1 1 0 0,1-1-1 0 0,-1 1 1 0 0,1 0-1 0 0,-1 0 1 0 0,1-1-1 0 0,-1 1 1 0 0,1 0-1 0 0,0 0 1 0 0,0 0-1 0 0,0 1 1 0 0,0-1-1 0 0,0 0 1 0 0,1 0-1 0 0,-2 4 1 0 0,2-1 31 0 0,0 0-1 0 0,0-1 1 0 0,1 1 0 0 0,-1 0-1 0 0,1 0 1 0 0,0-1 0 0 0,2 7 0 0 0,-2-10-43 0 0,0 0 0 0 0,-1 0 0 0 0,1 0-1 0 0,0 0 1 0 0,-1 0 0 0 0,1 0 0 0 0,0 0 0 0 0,0 0 0 0 0,0 0 0 0 0,0-1 0 0 0,0 1 0 0 0,0 0 0 0 0,0-1 0 0 0,0 1 0 0 0,0 0 0 0 0,0-1 0 0 0,0 0 0 0 0,1 1 0 0 0,-1-1 0 0 0,0 0 0 0 0,0 1 0 0 0,0-1 0 0 0,1 0 0 0 0,-1 0 0 0 0,0 0 0 0 0,0 0 0 0 0,1 0 0 0 0,-1 0 0 0 0,0 0 0 0 0,0-1-1 0 0,0 1 1 0 0,2-1 0 0 0,-1 0 22 0 0,0 0-1 0 0,0 1 1 0 0,0-1-1 0 0,0 0 0 0 0,-1-1 1 0 0,1 1-1 0 0,0 0 1 0 0,-1 0-1 0 0,1-1 0 0 0,-1 1 1 0 0,0-1-1 0 0,1 1 1 0 0,-1-1-1 0 0,0 0 0 0 0,0 0 1 0 0,1-2-1 0 0,0-1 380 0 0,-13 22 41 0 0,2 1-109 0 0,1 1 1 0 0,1 0-1 0 0,-9 33 1 0 0,15-45-235 0 0,-1 0 0 0 0,1 1 0 0 0,0-1 0 0 0,1 0 1 0 0,-1 0-1 0 0,1 1 0 0 0,1-1 0 0 0,-1 0 0 0 0,2 0 0 0 0,-1 1 1 0 0,1-1-1 0 0,0 0 0 0 0,4 11 0 0 0,-5-16-85 0 0,0-1 0 0 0,0 1 1 0 0,-1-1-1 0 0,1 1 0 0 0,0-1 0 0 0,1 0 1 0 0,-1 1-1 0 0,0-1 0 0 0,0 0 0 0 0,0 0 0 0 0,1 0 1 0 0,-1 0-1 0 0,0 0 0 0 0,1 0 0 0 0,-1 0 0 0 0,1 0 1 0 0,0 0-1 0 0,-1-1 0 0 0,1 1 0 0 0,-1-1 0 0 0,1 1 1 0 0,0-1-1 0 0,-1 0 0 0 0,1 1 0 0 0,0-1 0 0 0,0 0 1 0 0,-1 0-1 0 0,1 0 0 0 0,0-1 0 0 0,-1 1 0 0 0,1 0 1 0 0,0-1-1 0 0,-1 1 0 0 0,1-1 0 0 0,0 1 0 0 0,-1-1 1 0 0,1 0-1 0 0,-1 1 0 0 0,2-2 0 0 0,4-2 114 0 0,-1 0-1 0 0,0-1 0 0 0,0 1 1 0 0,0-1-1 0 0,0 0 0 0 0,-1-1 1 0 0,6-7-1 0 0,-6 4 129 0 0</inkml:trace>
</inkml:ink>
</file>

<file path=ppt/ink/ink1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24.066"/>
    </inkml:context>
    <inkml:brush xml:id="br0">
      <inkml:brushProperty name="width" value="0.05" units="cm"/>
      <inkml:brushProperty name="height" value="0.05" units="cm"/>
      <inkml:brushProperty name="color" value="#008C3A"/>
    </inkml:brush>
  </inkml:definitions>
  <inkml:trace contextRef="#ctx0" brushRef="#br0">186 1 9830 0 0,'-43'17'518'0'0,"30"-12"-272"0"0,0 1-1 0 0,1 1 1 0 0,0 0-1 0 0,0 0 1 0 0,0 1 0 0 0,1 1-1 0 0,0 0 1 0 0,1 1-1 0 0,-18 21 1 0 0,27-29-218 0 0,0 0 0 0 0,0 0 0 0 0,0 1 0 0 0,0-1 0 0 0,0 0 0 0 0,0 1 0 0 0,1-1 1 0 0,-1 1-1 0 0,1-1 0 0 0,0 1 0 0 0,0 0 0 0 0,0-1 0 0 0,0 1 0 0 0,0-1 0 0 0,0 1 0 0 0,1-1 0 0 0,-1 1 0 0 0,1-1 0 0 0,-1 1 0 0 0,1-1 0 0 0,0 0 0 0 0,0 1 1 0 0,0-1-1 0 0,1 0 0 0 0,-1 0 0 0 0,1 1 0 0 0,2 2 0 0 0,5 7 260 0 0,2 0-1 0 0,0 0 1 0 0,17 14 0 0 0,-6-5 67 0 0,-16-16-248 0 0,-1 0-1 0 0,0 1 1 0 0,0-1-1 0 0,0 1 1 0 0,-1 1 0 0 0,0-1-1 0 0,0 0 1 0 0,0 1-1 0 0,-1 0 1 0 0,0 0 0 0 0,-1 0-1 0 0,1 0 1 0 0,-1 0-1 0 0,-1 0 1 0 0,1 1 0 0 0,-1-1-1 0 0,0 1 1 0 0,-1-1-1 0 0,0 1 1 0 0,0-1 0 0 0,-1 0-1 0 0,0 1 1 0 0,0-1-1 0 0,-1 1 1 0 0,0-1 0 0 0,0 0-1 0 0,0 0 1 0 0,-1 0-1 0 0,-4 8 1 0 0,-1 4 187 0 0,7-13-190 0 0,-1-1 0 0 0,-1 1 0 0 0,1 0 0 0 0,-1-1 0 0 0,0 1 0 0 0,0-1 0 0 0,-1 0-1 0 0,1 0 1 0 0,-7 7 0 0 0,9-11-94 0 0,0 0 1 0 0,1-1-1 0 0,-1 1 0 0 0,0 0 0 0 0,1 0 0 0 0,-1-1 0 0 0,0 1 0 0 0,0 0 0 0 0,1-1 1 0 0,-1 1-1 0 0,0-1 0 0 0,0 1 0 0 0,0-1 0 0 0,0 0 0 0 0,0 1 0 0 0,0-1 1 0 0,0 0-1 0 0,0 1 0 0 0,0-1 0 0 0,0 0 0 0 0,0 0 0 0 0,0 0 0 0 0,0 0 1 0 0,0 0-1 0 0,0 0 0 0 0,0 0 0 0 0,0-1 0 0 0,0 1 0 0 0,0 0 0 0 0,0 0 0 0 0,0-1 1 0 0,0 1-1 0 0,0-1 0 0 0,-1 0 0 0 0,1-1 23 0 0,-1 0 0 0 0,1-1 0 0 0,0 1 0 0 0,0 0 0 0 0,0-1 0 0 0,0 1-1 0 0,0-1 1 0 0,1 0 0 0 0,-1 1 0 0 0,1-1 0 0 0,-1 0 0 0 0,1-4 0 0 0,0-15-153 0 0,1 0-1 0 0,4-28 1 0 0,-3 40 21 0 0,0 0 1 0 0,1 1 0 0 0,1-1-1 0 0,-1 0 1 0 0,1 1 0 0 0,1 0-1 0 0,10-17 1 0 0,51-58-212 0 0,-46 60 27 0 0,34-50 1 0 0,-42 54 76 0 0,0 0 0 0 0,-2-1 1 0 0,0-1-1 0 0,12-41 0 0 0,-19 48-80 0 0,-11 28 679 0 0,7-11-376 0 0,-1-1 1 0 0,1 1-1 0 0,-1 0 1 0 0,1 0-1 0 0,0 0 1 0 0,0 0 0 0 0,-1 0-1 0 0,1 0 1 0 0,1 1-1 0 0,-1-1 1 0 0,0 0-1 0 0,0 3 1 0 0,1 3-18 0 0</inkml:trace>
</inkml:ink>
</file>

<file path=ppt/ink/ink1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24.596"/>
    </inkml:context>
    <inkml:brush xml:id="br0">
      <inkml:brushProperty name="width" value="0.05" units="cm"/>
      <inkml:brushProperty name="height" value="0.05" units="cm"/>
      <inkml:brushProperty name="color" value="#008C3A"/>
    </inkml:brush>
  </inkml:definitions>
  <inkml:trace contextRef="#ctx0" brushRef="#br0">6 0 9830 0 0,'-5'52'983'0'0,"14"-55"-601"0"0,-4-4-109 0 0</inkml:trace>
</inkml:ink>
</file>

<file path=ppt/ink/ink1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26.230"/>
    </inkml:context>
    <inkml:brush xml:id="br0">
      <inkml:brushProperty name="width" value="0.05" units="cm"/>
      <inkml:brushProperty name="height" value="0.05" units="cm"/>
      <inkml:brushProperty name="color" value="#008C3A"/>
    </inkml:brush>
  </inkml:definitions>
  <inkml:trace contextRef="#ctx0" brushRef="#br0">421 37 9830 0 0,'1'-2'8'0'0,"-1"1"0"0"0,0 0 1 0 0,0-1-1 0 0,0 1 0 0 0,0 0 0 0 0,0-1 0 0 0,0 1 1 0 0,0-1-1 0 0,-1 1 0 0 0,1 0 0 0 0,0 0 0 0 0,-1-1 1 0 0,1 1-1 0 0,-1 0 0 0 0,1-1 0 0 0,-1 1 0 0 0,0 0 1 0 0,1 0-1 0 0,-1 0 0 0 0,0 0 0 0 0,0 0 0 0 0,0 0 1 0 0,0 0-1 0 0,0 0 0 0 0,0 0 0 0 0,0 0 0 0 0,0 1 0 0 0,0-1 1 0 0,-3-1-1 0 0,0 2 29 0 0,0-1 0 0 0,0 1 1 0 0,0 0-1 0 0,0 0 0 0 0,0 1 0 0 0,0-1 0 0 0,0 1 1 0 0,0 0-1 0 0,0 0 0 0 0,-4 2 0 0 0,-13 3 377 0 0,1 2-1 0 0,0 0 1 0 0,1 1-1 0 0,0 0 1 0 0,0 2-1 0 0,-26 19 1 0 0,44-29-409 0 0,1-1 0 0 0,-1 0 0 0 0,1 1 0 0 0,-1-1-1 0 0,0 0 1 0 0,1 1 0 0 0,-1-1 0 0 0,1 1 0 0 0,-1-1 0 0 0,1 1 0 0 0,0-1 0 0 0,-1 1 0 0 0,1-1 0 0 0,-1 1 0 0 0,1-1 0 0 0,0 1 0 0 0,-1-1-1 0 0,1 1 1 0 0,0 0 0 0 0,0-1 0 0 0,0 1 0 0 0,-1 0 0 0 0,1-1 0 0 0,0 1 0 0 0,0 0 0 0 0,0-1 0 0 0,0 1 0 0 0,0 0 0 0 0,0-1 0 0 0,0 1-1 0 0,0 0 1 0 0,0-1 0 0 0,1 1 0 0 0,-1 0 0 0 0,1 0 21 0 0,1 0 0 0 0,-1 0-1 0 0,0 0 1 0 0,1 0 0 0 0,-1-1-1 0 0,0 1 1 0 0,1-1 0 0 0,-1 1-1 0 0,1-1 1 0 0,-1 1 0 0 0,1-1-1 0 0,-1 0 1 0 0,3 1 0 0 0,52-2 753 0 0,-37-4-553 0 0,-15 3-174 0 0,-1 1 0 0 0,1-1-1 0 0,0 1 1 0 0,-1 0-1 0 0,1 1 1 0 0,0-1-1 0 0,0 1 1 0 0,-1-1 0 0 0,1 1-1 0 0,0 0 1 0 0,7 1-1 0 0,-10 0-37 0 0,-1 0 0 0 0,0-1-1 0 0,0 1 1 0 0,1 0 0 0 0,-1 0-1 0 0,0-1 1 0 0,0 1 0 0 0,0 0-1 0 0,0-1 1 0 0,0 1 0 0 0,0 0 0 0 0,0 0-1 0 0,0-1 1 0 0,0 1 0 0 0,-1 0-1 0 0,1-1 1 0 0,0 1 0 0 0,0 0-1 0 0,-1-1 1 0 0,1 1 0 0 0,0 0-1 0 0,-1-1 1 0 0,1 1 0 0 0,-1 0 0 0 0,1-1-1 0 0,0 1 1 0 0,-1-1 0 0 0,1 1-1 0 0,-1-1 1 0 0,0 1 0 0 0,1-1-1 0 0,-1 1 1 0 0,-24 24 425 0 0,22-22-324 0 0,-72 67 1251 0 0,-113 116 1877 0 0,184-181-3148 0 0,0-1 0 0 0,1 1 0 0 0,-1 0 0 0 0,1 0 0 0 0,0 0 0 0 0,1 0 0 0 0,-1 0 0 0 0,1 1 1 0 0,0-1-1 0 0,-2 12 0 0 0,3-16-72 0 0,1 0 0 0 0,0 1 0 0 0,0-1 0 0 0,0 0-1 0 0,0 1 1 0 0,0-1 0 0 0,1 0 0 0 0,-1 1 0 0 0,0-1 0 0 0,1 0 0 0 0,-1 1 0 0 0,1-1 0 0 0,-1 0 0 0 0,1 0 0 0 0,-1 0 0 0 0,1 1 0 0 0,0-1 0 0 0,0 0 0 0 0,1 1 0 0 0,0 0 11 0 0,-1-1 0 0 0,1 0 0 0 0,0 0 0 0 0,0 0-1 0 0,0 0 1 0 0,0 0 0 0 0,1 0 0 0 0,-1-1 0 0 0,0 1 0 0 0,0-1 0 0 0,0 1 0 0 0,1-1-1 0 0,-1 0 1 0 0,0 0 0 0 0,3 0 0 0 0,10-1 222 0 0,-1-1-1 0 0,0-1 0 0 0,0 0 1 0 0,0-1-1 0 0,-1-1 0 0 0,1 0 1 0 0,-1 0-1 0 0,0-1 0 0 0,23-16 1 0 0,31-12 465 0 0,-113 72 208 0 0,45-34-875 0 0</inkml:trace>
</inkml:ink>
</file>

<file path=ppt/ink/ink1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26.946"/>
    </inkml:context>
    <inkml:brush xml:id="br0">
      <inkml:brushProperty name="width" value="0.05" units="cm"/>
      <inkml:brushProperty name="height" value="0.05" units="cm"/>
      <inkml:brushProperty name="color" value="#008C3A"/>
    </inkml:brush>
  </inkml:definitions>
  <inkml:trace contextRef="#ctx0" brushRef="#br0">141 2 9830 0 0,'-4'-1'60'0'0,"1"1"0"0"0,0-1 0 0 0,0 1 0 0 0,-1 0 0 0 0,1 0 1 0 0,0 1-1 0 0,0-1 0 0 0,0 1 0 0 0,-6 1 0 0 0,7-1-10 0 0,-66 26 895 0 0,66-26-914 0 0,0 0-1 0 0,0-1 0 0 0,0 1 1 0 0,0 0-1 0 0,1 0 0 0 0,-1 0 1 0 0,0 0-1 0 0,1 1 0 0 0,-1-1 1 0 0,1 0-1 0 0,0 1 0 0 0,-1-1 1 0 0,1 1-1 0 0,0-1 0 0 0,0 1 1 0 0,0 0-1 0 0,0-1 0 0 0,0 1 1 0 0,0 0-1 0 0,0 0 0 0 0,0 0 1 0 0,1-1-1 0 0,-1 1 0 0 0,1 0 1 0 0,0 0-1 0 0,-1 0 0 0 0,1 0 1 0 0,0 0-1 0 0,0 0 0 0 0,0 0 1 0 0,1 4-1 0 0,0-5-14 0 0,0 0-1 0 0,0 0 1 0 0,1 1 0 0 0,-1-1 0 0 0,0 0 0 0 0,1 0-1 0 0,-1 0 1 0 0,1 0 0 0 0,-1 0 0 0 0,1-1-1 0 0,0 1 1 0 0,-1 0 0 0 0,1-1 0 0 0,0 1 0 0 0,-1-1-1 0 0,1 0 1 0 0,0 0 0 0 0,0 1 0 0 0,-1-1-1 0 0,1 0 1 0 0,0 0 0 0 0,0-1 0 0 0,0 1 0 0 0,-1 0-1 0 0,1 0 1 0 0,0-1 0 0 0,1 0 0 0 0,5 0 96 0 0,-1-1 0 0 0,0 0 0 0 0,0 0 0 0 0,0-1 1 0 0,8-3-1 0 0,23-19 547 0 0,-71 82 437 0 0,22-35-736 0 0,0 0 1 0 0,2 0-1 0 0,0 1 0 0 0,2 0 1 0 0,0 1-1 0 0,2-1 0 0 0,0 1 1 0 0,-1 38-1 0 0,6-61-346 0 0,-1 0 0 0 0,1 0 0 0 0,0 0 0 0 0,0 0 0 0 0,0 0 0 0 0,0 0 0 0 0,0 0 0 0 0,0 0 0 0 0,1 0 0 0 0,-1 0 0 0 0,0-1 0 0 0,0 1 0 0 0,1 0 0 0 0,-1 0 0 0 0,0 0-1 0 0,1 0 1 0 0,-1 0 0 0 0,1 0 0 0 0,-1 0 0 0 0,1-1 0 0 0,0 1 0 0 0,-1 0 0 0 0,1 0 0 0 0,0-1 0 0 0,0 1 0 0 0,-1 0 0 0 0,1-1 0 0 0,0 1 0 0 0,0-1 0 0 0,0 1 0 0 0,0-1 0 0 0,0 1 0 0 0,-1-1 0 0 0,1 0 0 0 0,0 0 0 0 0,0 1 0 0 0,0-1 0 0 0,0 0 0 0 0,0 0-1 0 0,0 0 1 0 0,0 0 0 0 0,0 0 0 0 0,0 0 0 0 0,0 0 0 0 0,0 0 0 0 0,0 0 0 0 0,0-1 0 0 0,0 1 0 0 0,0 0 0 0 0,0-1 0 0 0,2 0 0 0 0,1-1 93 0 0,1 0 1 0 0,0 0-1 0 0,0-1 1 0 0,-1 1-1 0 0,0-1 1 0 0,1 0-1 0 0,-1 0 1 0 0,5-6-1 0 0,6-12 221 0 0,-15 20-335 0 0,1 1 0 0 0,-1-1 0 0 0,1 0 0 0 0,-1 1 0 0 0,1-1 0 0 0,-1 0 1 0 0,1 0-1 0 0,-1 1 0 0 0,0-1 0 0 0,0 0 0 0 0,1 0 0 0 0,-1 0 0 0 0,0 0 1 0 0,0 1-1 0 0,0-1 0 0 0,0 0 0 0 0,0 0 0 0 0,0 0 0 0 0,0 0 1 0 0,0 0-1 0 0,0 1 0 0 0,0-1 0 0 0,-1 0 0 0 0,1 0 0 0 0,-1-1 0 0 0,-3 1 7 0 0</inkml:trace>
</inkml:ink>
</file>

<file path=ppt/ink/ink1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27.289"/>
    </inkml:context>
    <inkml:brush xml:id="br0">
      <inkml:brushProperty name="width" value="0.05" units="cm"/>
      <inkml:brushProperty name="height" value="0.05" units="cm"/>
      <inkml:brushProperty name="color" value="#008C3A"/>
    </inkml:brush>
  </inkml:definitions>
  <inkml:trace contextRef="#ctx0" brushRef="#br0">1 3 9830 0 0,'1'-2'0'0'0,"17"2"382"0"0,-32 0-109 0 0</inkml:trace>
</inkml:ink>
</file>

<file path=ppt/ink/ink1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28.314"/>
    </inkml:context>
    <inkml:brush xml:id="br0">
      <inkml:brushProperty name="width" value="0.05" units="cm"/>
      <inkml:brushProperty name="height" value="0.05" units="cm"/>
      <inkml:brushProperty name="color" value="#008C3A"/>
    </inkml:brush>
  </inkml:definitions>
  <inkml:trace contextRef="#ctx0" brushRef="#br0">263 68 9830 0 0,'0'-2'25'0'0,"-1"-1"0"0"0,0 1 0 0 0,1-1 1 0 0,-1 1-1 0 0,0-1 0 0 0,0 1 0 0 0,-1-1 0 0 0,1 1 0 0 0,0 0 0 0 0,-1 0 0 0 0,0-1 0 0 0,1 1 0 0 0,-1 0 1 0 0,0 1-1 0 0,0-1 0 0 0,0 0 0 0 0,0 0 0 0 0,0 1 0 0 0,0-1 0 0 0,-1 1 0 0 0,1 0 0 0 0,-4-2 1 0 0,-1 0 68 0 0,0 0 0 0 0,0 0 0 0 0,0 0 0 0 0,-1 1-1 0 0,1 0 1 0 0,-14-1 0 0 0,15 2-10 0 0,0 1 0 0 0,0 0 0 0 0,0 1 0 0 0,0-1 0 0 0,0 1 0 0 0,0 0 0 0 0,0 1 0 0 0,0-1 0 0 0,1 1 0 0 0,-1 0 0 0 0,0 1 0 0 0,1-1 0 0 0,0 1 0 0 0,0 0 0 0 0,0 1 0 0 0,0-1 0 0 0,0 1 0 0 0,0 0 0 0 0,-6 7 0 0 0,6-5 28 0 0,1 1 0 0 0,-1-1-1 0 0,1 1 1 0 0,0 0 0 0 0,1 0 0 0 0,0 0 0 0 0,0 0-1 0 0,0 0 1 0 0,1 1 0 0 0,0-1 0 0 0,1 1 0 0 0,-1 0-1 0 0,2 0 1 0 0,-1 11 0 0 0,1-16-70 0 0,-1-1-1 0 0,1 1 1 0 0,1 0 0 0 0,-1 0 0 0 0,0 0-1 0 0,1 0 1 0 0,-1-1 0 0 0,1 1-1 0 0,0 0 1 0 0,0 0 0 0 0,0-1-1 0 0,0 1 1 0 0,0 0 0 0 0,1-1 0 0 0,-1 0-1 0 0,1 1 1 0 0,0-1 0 0 0,0 0-1 0 0,-1 0 1 0 0,1 0 0 0 0,1 0 0 0 0,-1 0-1 0 0,0 0 1 0 0,0 0 0 0 0,1-1-1 0 0,-1 1 1 0 0,1-1 0 0 0,-1 0 0 0 0,1 0-1 0 0,0 0 1 0 0,-1 0 0 0 0,1 0-1 0 0,0 0 1 0 0,0-1 0 0 0,0 0 0 0 0,0 1-1 0 0,-1-1 1 0 0,1 0 0 0 0,0 0-1 0 0,5-1 1 0 0,2 0 127 0 0,-1-1-1 0 0,0 1 1 0 0,1-1-1 0 0,-1-1 1 0 0,0 0-1 0 0,0 0 1 0 0,0-1-1 0 0,-1 0 1 0 0,1-1-1 0 0,-1 0 1 0 0,13-10 0 0 0,-18 12-57 0 0,1 1-34 0 0,0-1 1 0 0,-1 0-1 0 0,0 1 1 0 0,1-1-1 0 0,-1-1 1 0 0,-1 1-1 0 0,1 0 1 0 0,0-1-1 0 0,-1 1 0 0 0,1-1 1 0 0,-1 0-1 0 0,0 0 1 0 0,-1 0-1 0 0,3-7 1 0 0,-4 9-26 0 0,-14 39 485 0 0,-102 344 4504 0 0,113-372-4903 0 0,1 1-1 0 0,0 0 1 0 0,1-1 0 0 0,0 1-1 0 0,0 14 1 0 0,1-24-116 0 0,0 0 1 0 0,1 0-1 0 0,-1 0 1 0 0,0 0-1 0 0,1 0 0 0 0,-1 0 1 0 0,0 0-1 0 0,1 0 1 0 0,-1 0-1 0 0,0 0 0 0 0,1 0 1 0 0,-1 0-1 0 0,0 0 1 0 0,1-1-1 0 0,-1 1 1 0 0,0 0-1 0 0,0 0 0 0 0,1 0 1 0 0,-1-1-1 0 0,0 1 1 0 0,0 0-1 0 0,1 0 0 0 0,-1-1 1 0 0,0 1-1 0 0,0 0 1 0 0,0 0-1 0 0,1-1 1 0 0,-1 1-1 0 0,0 0 0 0 0,0-1 1 0 0,0 1-1 0 0,0 0 1 0 0,0-1-1 0 0,0 1 0 0 0,0 0 1 0 0,0-1-1 0 0,0 1 1 0 0,0-1-1 0 0,1-7-23 0 0</inkml:trace>
</inkml:ink>
</file>

<file path=ppt/ink/ink1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35.90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8 384 0 0,'1'-2'11033'0'0,"7"-4"-10911"0"0,220 62 893 0 0,-215-55-983 0 0,1 1-1 0 0,-1-2 0 0 0,0 0 1 0 0,0-1-1 0 0,18-3 0 0 0,29 0-117 0 0,76 8-4 0 0,-71-1 148 0 0,1-2 0 0 0,77-9 0 0 0,-47 0-23 0 0,-60 6-50 0 0,52-9 0 0 0,-31 6 1559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5:41.183"/>
    </inkml:context>
    <inkml:brush xml:id="br0">
      <inkml:brushProperty name="width" value="0.05" units="cm"/>
      <inkml:brushProperty name="height" value="0.05" units="cm"/>
      <inkml:brushProperty name="color" value="#F6630D"/>
    </inkml:brush>
  </inkml:definitions>
  <inkml:trace contextRef="#ctx0" brushRef="#br0">0 48 692 0 0,'3'-21'8208'0'0,"-3"20"-7886"0"0,1-1 1 0 0,-1 0-1 0 0,1 0 0 0 0,0 1 1 0 0,0-1-1 0 0,-1 0 0 0 0,1 1 1 0 0,0-1-1 0 0,0 1 0 0 0,0-1 1 0 0,1 1-1 0 0,-1 0 0 0 0,2-2 1 0 0,-2 2-278 0 0,-1 1 0 0 0,1-1 1 0 0,0 1-1 0 0,0 0 0 0 0,0-1 1 0 0,0 1-1 0 0,0 0 0 0 0,0 0 1 0 0,0-1-1 0 0,-1 1 0 0 0,1 0 1 0 0,0 0-1 0 0,0 0 1 0 0,0 0-1 0 0,0 0 0 0 0,0 0 1 0 0,0 1-1 0 0,0-1 0 0 0,0 0 1 0 0,0 0-1 0 0,0 1 0 0 0,-1-1 1 0 0,1 0-1 0 0,0 1 1 0 0,0-1-1 0 0,0 1 0 0 0,0-1 1 0 0,-1 1-1 0 0,1 0 0 0 0,1 0 1 0 0,21 34 1222 0 0,-15-17-791 0 0,-1 0 1 0 0,5 26-1 0 0,-3-3-398 0 0,-2 1 0 0 0,-3 0 0 0 0,-1 0 1 0 0,-1 0-1 0 0,-3 1 0 0 0,-2-1 0 0 0,-13 74 0 0 0,-2-60-150 0 0,0-31-1146 0 0,18-25 1006 0 0,-1 1 0 0 0,0 0 0 0 0,0-1 0 0 0,0 1 0 0 0,0-1 0 0 0,0 1 0 0 0,0-1 0 0 0,0 1 0 0 0,0-1 0 0 0,0 1 0 0 0,0-1 0 0 0,0 0 0 0 0,0 0 0 0 0,0 0 0 0 0,0 0 0 0 0,-1 1 0 0 0,1-1 0 0 0,0-1 0 0 0,0 1 0 0 0,0 0 0 0 0,-2 0 0 0 0,-14-17-12011 0 0</inkml:trace>
</inkml:ink>
</file>

<file path=ppt/ink/ink1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42.6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1 784 0 0,'23'9'10202'0'0,"21"-12"-10302"0"0,-19 1 508 0 0,30 1-146 0 0,-7 0-225 0 0,0 2 0 0 0,0 2 0 0 0,68 12 0 0 0,10 18 426 0 0,-58-14-393 0 0,96 14-1 0 0,481 10 592 0 0,-645-44-702 0 0,0 0 1 0 0,0 0 0 0 0,0 0-1 0 0,0 0 1 0 0,0 0 0 0 0,-1 0 0 0 0,1 0-1 0 0,0 0 1 0 0,-1 0 0 0 0,1 0 0 0 0,-1 0-1 0 0,1 0 1 0 0,-1 0 0 0 0,1 0 0 0 0,-1 1-1 0 0,0-1 1 0 0,1 0 0 0 0,-1 0 0 0 0,0 1-1 0 0,-1-2 1 0 0,-3 0-555 0 0,-1 0-1 0 0,0 0 1 0 0,0 1-1 0 0,0 0 1 0 0,0 0 0 0 0,-7 0-1 0 0,71 31-7357 0 0</inkml:trace>
</inkml:ink>
</file>

<file path=ppt/ink/ink1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44.86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71 368 0 0,'2'-5'9000'0'0,"9"-13"-8279"0"0,2 10-541 0 0,0 2-1 0 0,1 0 1 0 0,0 0 0 0 0,0 1-1 0 0,0 1 1 0 0,0 0 0 0 0,1 1-1 0 0,0 1 1 0 0,-1 0 0 0 0,22 1-1 0 0,20 2-194 0 0,81 12 0 0 0,-62-4 104 0 0,52 0-3 0 0,1-6 0 0 0,140-15 0 0 0,25 7-7 0 0,-185 6-120 0 0,-62 9-71 0 0,-9-2 106 0 0,-36-8 20 0 0,-4-2 73 0 0,0 1-1 0 0,1 0 1 0 0,-1 0-1 0 0,0 0 0 0 0,0 0 1 0 0,0 1-1 0 0,0-1 1 0 0,0 1-1 0 0,0 0 0 0 0,1-1 1 0 0,-1 1-1 0 0,-6 1 1 0 0,-48 2-2139 0 0,6 12-3105 0 0,206-25-1074 0 0</inkml:trace>
</inkml:ink>
</file>

<file path=ppt/ink/ink1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2:46.22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73 72 0 0,'4'-17'10522'0'0,"1"7"-9074"0"0,6 4-1414 0 0,0 0-1 0 0,1 1 0 0 0,0 1 1 0 0,0 0-1 0 0,0 0 0 0 0,0 1 0 0 0,26-2 1 0 0,95-1 200 0 0,-91 5-131 0 0,39 0-11 0 0,1 3-1 0 0,-1 4 0 0 0,114 23 0 0 0,-140-20-42 0 0,1-3 0 0 0,61-1 0 0 0,-30-2-52 0 0,-63-1 10 0 0,-5 0 57 0 0,0-1 1 0 0,-1-1 0 0 0,37-5 0 0 0,75-6-464 0 0,-217 30-11906 0 0,90-21 12031 0 0,82-17-169 0 0</inkml:trace>
</inkml:ink>
</file>

<file path=ppt/ink/ink1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16.755"/>
    </inkml:context>
    <inkml:brush xml:id="br0">
      <inkml:brushProperty name="width" value="0.05" units="cm"/>
      <inkml:brushProperty name="height" value="0.05" units="cm"/>
      <inkml:brushProperty name="color" value="#004F8B"/>
    </inkml:brush>
  </inkml:definitions>
  <inkml:trace contextRef="#ctx0" brushRef="#br0">0 9 64 0 0,'2'-3'11999'0'0,"2"-3"-9837"0"0,-2 13-1781 0 0,-1-1 1 0 0,1 1 0 0 0,-1 0 0 0 0,0-1 0 0 0,0 1 0 0 0,-1 13 0 0 0,-2 106 4265 0 0,0-63-5674 0 0,2-31-3156 0 0,-1-1-3527 0 0</inkml:trace>
</inkml:ink>
</file>

<file path=ppt/ink/ink1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17.443"/>
    </inkml:context>
    <inkml:brush xml:id="br0">
      <inkml:brushProperty name="width" value="0.05" units="cm"/>
      <inkml:brushProperty name="height" value="0.05" units="cm"/>
      <inkml:brushProperty name="color" value="#004F8B"/>
    </inkml:brush>
  </inkml:definitions>
  <inkml:trace contextRef="#ctx0" brushRef="#br0">0 97 132 0 0,'5'-26'10312'0'0,"-4"25"-10089"0"0,1 0 1 0 0,-1 1 0 0 0,0-1 0 0 0,0 0-1 0 0,1 1 1 0 0,-1-1 0 0 0,0 0 0 0 0,1 1 0 0 0,-1-1-1 0 0,0 1 1 0 0,1 0 0 0 0,-1 0 0 0 0,1-1-1 0 0,-1 1 1 0 0,0 0 0 0 0,1 0 0 0 0,-1 0-1 0 0,1 0 1 0 0,1 1 0 0 0,14-2 78 0 0,50-6 1543 0 0,118-29 0 0 0,-107 19-1800 0 0,-55 14-1356 0 0,-32 20-8404 0 0,4-11 5381 0 0</inkml:trace>
</inkml:ink>
</file>

<file path=ppt/ink/ink1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18.583"/>
    </inkml:context>
    <inkml:brush xml:id="br0">
      <inkml:brushProperty name="width" value="0.05" units="cm"/>
      <inkml:brushProperty name="height" value="0.05" units="cm"/>
      <inkml:brushProperty name="color" value="#004F8B"/>
    </inkml:brush>
  </inkml:definitions>
  <inkml:trace contextRef="#ctx0" brushRef="#br0">11 1 1684 0 0,'0'0'7444'0'0,"0"40"-3901"0"0,3-12-2462 0 0,-1 0-1 0 0,-1-1 1 0 0,-2 1-1 0 0,-6 40 1 0 0,-1 41 6 0 0,8-108-1115 0 0,0-1 0 0 0,0 1 0 0 0,0 0 0 0 0,0-1 0 0 0,0 1 0 0 0,0 0 0 0 0,0 0 0 0 0,0 0 0 0 0,0-1 0 0 0,0 1 0 0 0,0 0 0 0 0,1-1 0 0 0,-1 1 0 0 0,0 0 0 0 0,1 0 0 0 0,-1-1 0 0 0,0 1 0 0 0,1 0 0 0 0,-1-1 0 0 0,0 1 1 0 0,1-1-1 0 0,0 2 0 0 0,11-10-328 0 0,17-36 177 0 0,-20 29 192 0 0,-8 13-23 0 0,0 0 0 0 0,1 0 0 0 0,-1 1 0 0 0,1-1 0 0 0,0 0 0 0 0,-1 1 0 0 0,1-1 0 0 0,0 1 0 0 0,0-1 0 0 0,0 1 0 0 0,0 0 0 0 0,0 0 0 0 0,0 0 0 0 0,0 0 0 0 0,0 0 0 0 0,1 0 0 0 0,-1 1 0 0 0,0-1 0 0 0,1 1 0 0 0,-1-1 0 0 0,0 1 0 0 0,1 0-1 0 0,-1 0 1 0 0,0 0 0 0 0,3 1 0 0 0,0 0 63 0 0,0 1-1 0 0,0 0 1 0 0,0 0 0 0 0,-1 1-1 0 0,1-1 1 0 0,-1 1-1 0 0,0 0 1 0 0,0 0 0 0 0,0 1-1 0 0,6 5 1 0 0,66 63 873 0 0,-72-70-1376 0 0</inkml:trace>
</inkml:ink>
</file>

<file path=ppt/ink/ink1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19.081"/>
    </inkml:context>
    <inkml:brush xml:id="br0">
      <inkml:brushProperty name="width" value="0.05" units="cm"/>
      <inkml:brushProperty name="height" value="0.05" units="cm"/>
      <inkml:brushProperty name="color" value="#004F8B"/>
    </inkml:brush>
  </inkml:definitions>
  <inkml:trace contextRef="#ctx0" brushRef="#br0">1 98 3860 0 0,'33'-5'8465'0'0,"-30"5"-8328"0"0,-1 0 1 0 0,1 0-1 0 0,0 0 1 0 0,-1 0-1 0 0,1-1 1 0 0,-1 1-1 0 0,1-1 1 0 0,-1 1-1 0 0,1-1 0 0 0,-1 0 1 0 0,1 0-1 0 0,-1 0 1 0 0,0 0-1 0 0,1 0 1 0 0,3-4-1 0 0,-4 3-140 0 0,1 0 0 0 0,-1 0 0 0 0,0-1 1 0 0,0 1-1 0 0,0-1 0 0 0,0 0 0 0 0,-1 1 0 0 0,1-1 0 0 0,-1 0 0 0 0,0 0 0 0 0,0 0 1 0 0,1 0-1 0 0,-2 0 0 0 0,1 0 0 0 0,0-5 0 0 0,-1 6-9 0 0,0 1-1 0 0,0 0 0 0 0,0 0 1 0 0,0-1-1 0 0,0 1 1 0 0,0 0-1 0 0,-1 0 1 0 0,1-1-1 0 0,0 1 0 0 0,-1 0 1 0 0,1 0-1 0 0,-1 0 1 0 0,0 0-1 0 0,1 0 1 0 0,-1 0-1 0 0,0 0 0 0 0,1 0 1 0 0,-1 0-1 0 0,0 0 1 0 0,0 0-1 0 0,0 0 0 0 0,0 0 1 0 0,0 1-1 0 0,0-1 1 0 0,0 0-1 0 0,0 1 1 0 0,0-1-1 0 0,-1 1 0 0 0,1-1 1 0 0,0 1-1 0 0,0-1 1 0 0,0 1-1 0 0,-1 0 1 0 0,1 0-1 0 0,0 0 0 0 0,0 0 1 0 0,-1 0-1 0 0,1 0 1 0 0,0 0-1 0 0,-2 0 1 0 0,0 1 62 0 0,1 0 1 0 0,0 0 0 0 0,-1 0 0 0 0,1 0 0 0 0,0 1 0 0 0,0-1 0 0 0,-1 1 0 0 0,1 0 0 0 0,0-1-1 0 0,1 1 1 0 0,-1 0 0 0 0,0 0 0 0 0,1 0 0 0 0,-1 0 0 0 0,1 0 0 0 0,-1 1 0 0 0,1-1 0 0 0,0 0-1 0 0,0 1 1 0 0,0-1 0 0 0,-1 3 0 0 0,-16 55 1659 0 0,16-47-1247 0 0,-4 40 614 0 0,6-49-1037 0 0,0-1 0 0 0,0 0 0 0 0,0 0 0 0 0,0 0-1 0 0,1 1 1 0 0,-1-1 0 0 0,1 0 0 0 0,0 0 0 0 0,0 0 0 0 0,0 0 0 0 0,0 0 0 0 0,4 5-1 0 0,-5-7-47 0 0,1 0 0 0 0,0 0-1 0 0,0 0 1 0 0,0-1 0 0 0,0 1-1 0 0,0 0 1 0 0,0 0 0 0 0,0-1-1 0 0,0 1 1 0 0,0-1-1 0 0,0 1 1 0 0,0-1 0 0 0,1 0-1 0 0,-1 1 1 0 0,0-1 0 0 0,0 0-1 0 0,0 0 1 0 0,1 1 0 0 0,-1-1-1 0 0,0 0 1 0 0,0 0 0 0 0,0-1-1 0 0,1 1 1 0 0,-1 0 0 0 0,0 0-1 0 0,2-1 1 0 0,32-15-2652 0 0,-20 8-991 0 0</inkml:trace>
</inkml:ink>
</file>

<file path=ppt/ink/ink1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0.243"/>
    </inkml:context>
    <inkml:brush xml:id="br0">
      <inkml:brushProperty name="width" value="0.05" units="cm"/>
      <inkml:brushProperty name="height" value="0.05" units="cm"/>
      <inkml:brushProperty name="color" value="#004F8B"/>
    </inkml:brush>
  </inkml:definitions>
  <inkml:trace contextRef="#ctx0" brushRef="#br0">278 103 1304 0 0,'12'-2'9876'0'0,"-6"-6"-4644"0"0,-7-17-2434 0 0,0 22-2854 0 0,-1-1-1 0 0,1 1 0 0 0,-1-1 1 0 0,1 1-1 0 0,-1-1 0 0 0,0 1 1 0 0,-1 0-1 0 0,1 0 0 0 0,0 0 1 0 0,-1 0-1 0 0,0 0 0 0 0,-4-3 1 0 0,1 2 15 0 0,1 1 1 0 0,-1 1 0 0 0,0-1-1 0 0,0 1 1 0 0,0 0-1 0 0,0 0 1 0 0,-1 1 0 0 0,1 0-1 0 0,0 0 1 0 0,-1 0-1 0 0,1 1 1 0 0,-1 0 0 0 0,1 0-1 0 0,0 0 1 0 0,-1 1-1 0 0,1 0 1 0 0,0 1 0 0 0,-1-1-1 0 0,1 1 1 0 0,0 0-1 0 0,-11 6 1 0 0,9-4 84 0 0,1 1 1 0 0,-1 0-1 0 0,1 0 0 0 0,0 1 1 0 0,1 0-1 0 0,-1 0 0 0 0,1 1 0 0 0,0 0 1 0 0,0 0-1 0 0,1 0 0 0 0,0 0 1 0 0,1 1-1 0 0,-1 0 0 0 0,-5 17 1 0 0,5-11 138 0 0,1 1 1 0 0,1 0 0 0 0,0 0 0 0 0,1 0-1 0 0,0 0 1 0 0,1 0 0 0 0,1 1 0 0 0,1-1 0 0 0,2 18-1 0 0,-1-21-169 0 0,0-1 0 0 0,1 0 1 0 0,0 1-1 0 0,1-1 0 0 0,0-1 0 0 0,1 1 0 0 0,0-1 0 0 0,0 1 0 0 0,1-2 0 0 0,1 1 0 0 0,0-1 0 0 0,15 17 1 0 0,-21-24-10 0 0,1-1 1 0 0,-1 1-1 0 0,1 0 1 0 0,0-1 0 0 0,0 0-1 0 0,0 1 1 0 0,0-1 0 0 0,0 0-1 0 0,0 0 1 0 0,0 0 0 0 0,0 0-1 0 0,0 0 1 0 0,0-1 0 0 0,0 1-1 0 0,1-1 1 0 0,-1 1-1 0 0,0-1 1 0 0,0 0 0 0 0,1 0-1 0 0,-1 0 1 0 0,0 0 0 0 0,5-1-1 0 0,-2-1-60 0 0,0 0 0 0 0,0 0 0 0 0,0-1 0 0 0,0 0 0 0 0,-1 0 0 0 0,1 0 0 0 0,5-6 0 0 0,31-18-2442 0 0,-21 14-2853 0 0,-4-1-5484 0 0,-16 10 10055 0 0</inkml:trace>
</inkml:ink>
</file>

<file path=ppt/ink/ink1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0.835"/>
    </inkml:context>
    <inkml:brush xml:id="br0">
      <inkml:brushProperty name="width" value="0.05" units="cm"/>
      <inkml:brushProperty name="height" value="0.05" units="cm"/>
      <inkml:brushProperty name="color" value="#004F8B"/>
    </inkml:brush>
  </inkml:definitions>
  <inkml:trace contextRef="#ctx0" brushRef="#br0">29 0 5104 0 0,'0'0'2117'0'0,"-5"7"3600"0"0,-12 25-3303 0 0,14-18-1698 0 0,2-1-1 0 0,-1 1 1 0 0,1-1 0 0 0,2 23-1 0 0,-1-33-687 0 0,0-1 0 0 0,1 1 0 0 0,-1 0 0 0 0,1-1 0 0 0,-1 1 1 0 0,1 0-1 0 0,0-1 0 0 0,0 1 0 0 0,0-1 0 0 0,0 1 0 0 0,0-1 0 0 0,0 1 0 0 0,1-1 0 0 0,-1 0 0 0 0,1 0 0 0 0,0 0 0 0 0,0 0 1 0 0,0 0-1 0 0,0 0 0 0 0,0 0 0 0 0,0-1 0 0 0,0 1 0 0 0,0-1 0 0 0,1 1 0 0 0,-1-1 0 0 0,0 0 0 0 0,1 0 0 0 0,0 0 0 0 0,-1 0 0 0 0,4 0 0 0 0,-3-1-47 0 0,-1 0-1 0 0,1-1 1 0 0,-1 1-1 0 0,1-1 1 0 0,-1 1-1 0 0,1-1 0 0 0,-1 0 1 0 0,0 0-1 0 0,1 0 1 0 0,-1 0-1 0 0,0-1 1 0 0,0 1-1 0 0,0-1 0 0 0,0 1 1 0 0,0-1-1 0 0,0 0 1 0 0,0 1-1 0 0,-1-1 1 0 0,1 0-1 0 0,-1 0 0 0 0,1 0 1 0 0,-1-1-1 0 0,0 1 1 0 0,0 0-1 0 0,0 0 1 0 0,0-1-1 0 0,1-2 0 0 0,1-3-157 0 0,1 0-1 0 0,-2 0 0 0 0,1 0 0 0 0,-1 0 0 0 0,-1-1 0 0 0,2-14 1 0 0,-3 19 115 0 0,0 1-1 0 0,0-1 1 0 0,-1 0 0 0 0,1 1 0 0 0,-1-1 0 0 0,0 0 0 0 0,0 1 0 0 0,0-1 0 0 0,0 1 0 0 0,-1 0-1 0 0,1-1 1 0 0,-1 1 0 0 0,0 0 0 0 0,0 0 0 0 0,-4-4 0 0 0,5 5 60 0 0,-1 1 0 0 0,1 0 0 0 0,-1 0 0 0 0,1 0 0 0 0,-1 0 0 0 0,1 1 0 0 0,-1-1 0 0 0,0 0 0 0 0,1 1 0 0 0,-1-1 0 0 0,0 1 0 0 0,0-1 0 0 0,1 1 0 0 0,-1 0 0 0 0,0 0 0 0 0,0 0 0 0 0,0 0 0 0 0,1 0 0 0 0,-1 0 0 0 0,0 0 0 0 0,0 1 0 0 0,0-1 0 0 0,1 1 0 0 0,-1-1 0 0 0,0 1 0 0 0,1 0 0 0 0,-1-1 0 0 0,1 1 0 0 0,-1 0 0 0 0,1 0 0 0 0,-1 0 0 0 0,-2 2 0 0 0,-19 18-623 0 0,17-13-3824 0 0</inkml:trace>
</inkml:ink>
</file>

<file path=ppt/ink/ink1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1.475"/>
    </inkml:context>
    <inkml:brush xml:id="br0">
      <inkml:brushProperty name="width" value="0.05" units="cm"/>
      <inkml:brushProperty name="height" value="0.05" units="cm"/>
      <inkml:brushProperty name="color" value="#004F8B"/>
    </inkml:brush>
  </inkml:definitions>
  <inkml:trace contextRef="#ctx0" brushRef="#br0">0 107 1172 0 0,'0'0'1246'0'0,"23"39"8387"0"0,-19-18-7368 0 0,-1 1-333 0 0,-3-22-1898 0 0,0 0 0 0 0,0 0-1 0 0,0 0 1 0 0,0 0 0 0 0,0 1 0 0 0,0-1-1 0 0,0 0 1 0 0,0 0 0 0 0,0 0 0 0 0,0 0-1 0 0,0 1 1 0 0,0-1 0 0 0,0 0 0 0 0,0 0-1 0 0,0 0 1 0 0,0 0 0 0 0,0 1 0 0 0,0-1-1 0 0,0 0 1 0 0,0 0 0 0 0,0 0 0 0 0,0 0-1 0 0,0 1 1 0 0,0-1 0 0 0,0 0 0 0 0,1 0-1 0 0,-1 0 1 0 0,0 0 0 0 0,0 0 0 0 0,0 0-1 0 0,0 1 1 0 0,0-1 0 0 0,0 0 0 0 0,0 0-1 0 0,1 0 1 0 0,-1 0 0 0 0,0 0 0 0 0,0 0-1 0 0,0 0 1 0 0,0 0 0 0 0,0 0 0 0 0,1 0-1 0 0,-1 0 1 0 0,0 0 0 0 0,0 1 0 0 0,0-1-1 0 0,0 0 1 0 0,1 0 0 0 0,-1 0 0 0 0,0 0 0 0 0,0 0-1 0 0,0-1 1 0 0,0 1 0 0 0,1 0 0 0 0,-1 0-1 0 0,0 0 1 0 0,0 0 0 0 0,0 0 0 0 0,0 0-1 0 0,1 0 1 0 0,12-50 403 0 0,-10 30-437 0 0,-1 0 1 0 0,-1 0-1 0 0,-1-22 1 0 0,0 13-90 0 0,0 28 78 0 0,0 0 1 0 0,1 0-1 0 0,-1 1 1 0 0,1-1-1 0 0,-1 0 1 0 0,1 1-1 0 0,-1-1 1 0 0,1 0-1 0 0,-1 1 0 0 0,1-1 1 0 0,0 1-1 0 0,-1-1 1 0 0,1 1-1 0 0,0-1 1 0 0,-1 1-1 0 0,1-1 1 0 0,0 1-1 0 0,0 0 0 0 0,0-1 1 0 0,-1 1-1 0 0,1 0 1 0 0,0 0-1 0 0,0 0 1 0 0,0-1-1 0 0,0 1 1 0 0,-1 0-1 0 0,1 0 0 0 0,0 0 1 0 0,0 0-1 0 0,0 1 1 0 0,0-1-1 0 0,-1 0 1 0 0,1 0-1 0 0,0 0 0 0 0,0 1 1 0 0,0-1-1 0 0,-1 0 1 0 0,2 2-1 0 0,33 11-44 0 0,-31-10-412 0 0,12 12 837 0 0,-14-9-4589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12.218"/>
    </inkml:context>
    <inkml:brush xml:id="br0">
      <inkml:brushProperty name="width" value="0.05" units="cm"/>
      <inkml:brushProperty name="height" value="0.05" units="cm"/>
      <inkml:brushProperty name="color" value="#66CC00"/>
    </inkml:brush>
  </inkml:definitions>
  <inkml:trace contextRef="#ctx0" brushRef="#br0">24 8 1252 0 0,'-2'-7'14814'0'0,"-3"26"-12218"0"0,0 16-4845 0 0,4-18 3614 0 0,-2 137 239 0 0,2-63-2038 0 0,0-30-2883 0 0,-5-56 66 0 0</inkml:trace>
</inkml:ink>
</file>

<file path=ppt/ink/ink1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1.694"/>
    </inkml:context>
    <inkml:brush xml:id="br0">
      <inkml:brushProperty name="width" value="0.05" units="cm"/>
      <inkml:brushProperty name="height" value="0.05" units="cm"/>
      <inkml:brushProperty name="color" value="#004F8B"/>
    </inkml:brush>
  </inkml:definitions>
  <inkml:trace contextRef="#ctx0" brushRef="#br0">1 1 6321 0 0,'7'19'8094'0'0,"-5"21"-6067"0"0,-1-11-1099 0 0,0-23-781 0 0,4 27 897 0 0,-5-32-1095 0 0,0 0-1 0 0,0 0 1 0 0,1 1-1 0 0,-1-1 1 0 0,0 0 0 0 0,0 0-1 0 0,1 0 1 0 0,-1 0-1 0 0,1 0 1 0 0,-1 0 0 0 0,1 0-1 0 0,-1 0 1 0 0,1-1-1 0 0,-1 1 1 0 0,1 0 0 0 0,0 0-1 0 0,-1 0 1 0 0,1-1-1 0 0,0 1 1 0 0,0 0 0 0 0,1 0-1 0 0,-1-1-331 0 0,0-1-1 0 0,0 1 0 0 0,0-1 0 0 0,0 0 1 0 0,0 0-1 0 0,-1 1 0 0 0,1-1 0 0 0,0 0 1 0 0,0 0-1 0 0,0 0 0 0 0,-1 0 0 0 0,1 0 1 0 0,-1 0-1 0 0,1 0 0 0 0,-1 0 0 0 0,1 0 1 0 0,-1 0-1 0 0,1 0 0 0 0,-1 0 1 0 0,0 0-1 0 0,0 0 0 0 0,1 0 0 0 0,-1 0 1 0 0,0-3-1 0 0,2-6-3760 0 0,3-1 451 0 0</inkml:trace>
</inkml:ink>
</file>

<file path=ppt/ink/ink1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1.878"/>
    </inkml:context>
    <inkml:brush xml:id="br0">
      <inkml:brushProperty name="width" value="0.05" units="cm"/>
      <inkml:brushProperty name="height" value="0.05" units="cm"/>
      <inkml:brushProperty name="color" value="#004F8B"/>
    </inkml:brush>
  </inkml:definitions>
  <inkml:trace contextRef="#ctx0" brushRef="#br0">5 0 5753 0 0,'0'0'8180'0'0,"0"4"-7852"0"0,-4-2-36 0 0,4 4-28 0 0,0-2-112 0 0,0 1-100 0 0,0 1-52 0 0,0 0-252 0 0,0 0-368 0 0,4-2-836 0 0,-4 3-1528 0 0</inkml:trace>
</inkml:ink>
</file>

<file path=ppt/ink/ink1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2.408"/>
    </inkml:context>
    <inkml:brush xml:id="br0">
      <inkml:brushProperty name="width" value="0.05" units="cm"/>
      <inkml:brushProperty name="height" value="0.05" units="cm"/>
      <inkml:brushProperty name="color" value="#004F8B"/>
    </inkml:brush>
  </inkml:definitions>
  <inkml:trace contextRef="#ctx0" brushRef="#br0">0 65 1228 0 0,'0'0'308'0'0,"1"1"0"0"0,-1 0 0 0 0,0-1 0 0 0,1 1 0 0 0,-1 0 0 0 0,0-1 0 0 0,1 1 0 0 0,-1-1 1 0 0,1 1-1 0 0,-1-1 0 0 0,1 1 0 0 0,-1-1 0 0 0,1 1 0 0 0,-1-1 0 0 0,1 1 0 0 0,0-1 0 0 0,-1 0 0 0 0,1 1 0 0 0,0-1 0 0 0,-1 0 0 0 0,1 0 0 0 0,0 0 0 0 0,-1 1 0 0 0,1-1 0 0 0,0 0 0 0 0,-1 0 0 0 0,1 0 0 0 0,0 0 0 0 0,0 0 0 0 0,-1 0 0 0 0,1 0 1 0 0,0 0-1 0 0,-1-1 0 0 0,1 1 0 0 0,1 0 0 0 0,-2-1-213 0 0,1 1 1 0 0,0 0-1 0 0,0 0 1 0 0,-1 0-1 0 0,1 0 0 0 0,0 0 1 0 0,0-1-1 0 0,-1 1 1 0 0,1 1-1 0 0,0-1 1 0 0,0 0-1 0 0,0 0 1 0 0,-1 0-1 0 0,1 0 0 0 0,0 0 1 0 0,0 1-1 0 0,-1-1 1 0 0,1 0-1 0 0,0 1 1 0 0,-1-1-1 0 0,1 0 1 0 0,0 1-1 0 0,-1-1 1 0 0,1 1-1 0 0,-1-1 0 0 0,1 1 1 0 0,0 0-1 0 0,-1-1 1 0 0,0 1-1 0 0,1-1 1 0 0,-1 1-1 0 0,1 0 1 0 0,-1-1-1 0 0,0 1 1 0 0,1 0-1 0 0,-1 1 0 0 0,9 66 1749 0 0,-9-64-1827 0 0,5 38 250 0 0,-5-41-270 0 0,1 0 0 0 0,-1-1 0 0 0,0 1 0 0 0,1 0-1 0 0,-1 0 1 0 0,1-1 0 0 0,-1 1 0 0 0,1-1 0 0 0,-1 1 0 0 0,1 0 0 0 0,-1-1 0 0 0,1 1 0 0 0,0-1-1 0 0,-1 0 1 0 0,1 1 0 0 0,0-1 0 0 0,-1 1 0 0 0,1-1 0 0 0,0 0 0 0 0,0 0 0 0 0,-1 1 0 0 0,1-1 0 0 0,0 0-1 0 0,0 0 1 0 0,0 0 0 0 0,-1 0 0 0 0,1 0 0 0 0,0 0 0 0 0,0 0 0 0 0,0 0 0 0 0,-1 0 0 0 0,1 0 0 0 0,0 0-1 0 0,0-1 1 0 0,-1 1 0 0 0,1 0 0 0 0,0 0 0 0 0,0-1 0 0 0,-1 1 0 0 0,1-1 0 0 0,0 1 0 0 0,-1 0 0 0 0,1-1-1 0 0,0 1 1 0 0,-1-1 0 0 0,1 0 0 0 0,-1 1 0 0 0,1-2 0 0 0,7-4-191 0 0,0 0 0 0 0,-1 0 0 0 0,0-1 0 0 0,0 0-1 0 0,-1 0 1 0 0,0-1 0 0 0,0 0 0 0 0,-1 0 0 0 0,8-15 0 0 0,-10 17 23 0 0,0 0 1 0 0,-1 1-1 0 0,0-1 0 0 0,0 0 1 0 0,-1 0-1 0 0,0 0 1 0 0,0 0-1 0 0,0 0 0 0 0,0 0 1 0 0,-1 0-1 0 0,0 0 0 0 0,-1 0 1 0 0,1 0-1 0 0,-1-1 0 0 0,0 1 1 0 0,-4-9-1 0 0,5 14 210 0 0,0 1-1 0 0,-1-1 0 0 0,1 1 1 0 0,0-1-1 0 0,0 1 1 0 0,-1-1-1 0 0,1 1 1 0 0,0 0-1 0 0,-1-1 0 0 0,1 1 1 0 0,0 0-1 0 0,-1-1 1 0 0,1 1-1 0 0,-1 0 1 0 0,1 0-1 0 0,0-1 0 0 0,-1 1 1 0 0,1 0-1 0 0,-1 0 1 0 0,1 0-1 0 0,-1-1 1 0 0,1 1-1 0 0,-1 0 1 0 0,1 0-1 0 0,-1 0 0 0 0,1 0 1 0 0,-1 0-1 0 0,1 0 1 0 0,-1 0-1 0 0,1 0 1 0 0,-1 0-1 0 0,-21 9 859 0 0,-19 20-30 0 0,36-25-830 0 0,-47 43 1106 0 0,30-17-2800 0 0,13-2-7753 0 0</inkml:trace>
</inkml:ink>
</file>

<file path=ppt/ink/ink1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2.919"/>
    </inkml:context>
    <inkml:brush xml:id="br0">
      <inkml:brushProperty name="width" value="0.05" units="cm"/>
      <inkml:brushProperty name="height" value="0.05" units="cm"/>
      <inkml:brushProperty name="color" value="#004F8B"/>
    </inkml:brush>
  </inkml:definitions>
  <inkml:trace contextRef="#ctx0" brushRef="#br0">50 0 2704 0 0,'0'7'9609'0'0,"1"25"-7387"0"0,2-1-920 0 0,-2 1 0 0 0,0 0 0 0 0,-2-1 0 0 0,-10 58 0 0 0,3-13-736 0 0,6-63-655 0 0,-3 61 618 0 0,3-24-2910 0 0,-20-87-11561 0 0,21 29 9961 0 0,-3 1 2746 0 0</inkml:trace>
</inkml:ink>
</file>

<file path=ppt/ink/ink1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3.170"/>
    </inkml:context>
    <inkml:brush xml:id="br0">
      <inkml:brushProperty name="width" value="0.05" units="cm"/>
      <inkml:brushProperty name="height" value="0.05" units="cm"/>
      <inkml:brushProperty name="color" value="#004F8B"/>
    </inkml:brush>
  </inkml:definitions>
  <inkml:trace contextRef="#ctx0" brushRef="#br0">4 0 5593 0 0,'-1'37'10537'0'0,"0"-6"-7254"0"0,-1-5-6406 0 0</inkml:trace>
</inkml:ink>
</file>

<file path=ppt/ink/ink1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3.341"/>
    </inkml:context>
    <inkml:brush xml:id="br0">
      <inkml:brushProperty name="width" value="0.05" units="cm"/>
      <inkml:brushProperty name="height" value="0.05" units="cm"/>
      <inkml:brushProperty name="color" value="#004F8B"/>
    </inkml:brush>
  </inkml:definitions>
  <inkml:trace contextRef="#ctx0" brushRef="#br0">5 0 8221 0 0,'0'0'5224'0'0,"0"4"-5468"0"0,0-2 240 0 0,0 4 4 0 0,0-2 0 0 0,0 1-456 0 0,0-1-672 0 0,0 0-624 0 0,-4 0-804 0 0</inkml:trace>
</inkml:ink>
</file>

<file path=ppt/ink/ink1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3.888"/>
    </inkml:context>
    <inkml:brush xml:id="br0">
      <inkml:brushProperty name="width" value="0.05" units="cm"/>
      <inkml:brushProperty name="height" value="0.05" units="cm"/>
      <inkml:brushProperty name="color" value="#004F8B"/>
    </inkml:brush>
  </inkml:definitions>
  <inkml:trace contextRef="#ctx0" brushRef="#br0">65 0 1100 0 0,'5'2'11061'0'0,"3"2"-6064"0"0,-8-2-4895 0 0,0 0 1 0 0,-1-1 0 0 0,1 1-1 0 0,-1 0 1 0 0,0-1 0 0 0,0 1-1 0 0,1-1 1 0 0,-1 1 0 0 0,0-1 0 0 0,0 1-1 0 0,-1-1 1 0 0,1 0 0 0 0,0 1-1 0 0,-2 0 1 0 0,2-1-99 0 0,0-1-1 0 0,0 1 1 0 0,0 0 0 0 0,0 0-1 0 0,0 0 1 0 0,1 0 0 0 0,-1 0-1 0 0,0 0 1 0 0,0 0 0 0 0,1 0-1 0 0,-1 0 1 0 0,0 0 0 0 0,1 0-1 0 0,-1 0 1 0 0,1 0 0 0 0,-1 1 0 0 0,1-1-1 0 0,0 0 1 0 0,0 0 0 0 0,-1 1-1 0 0,1-1 1 0 0,0 0 0 0 0,0 0-1 0 0,0 1 1 0 0,0-1 0 0 0,1 0-1 0 0,-1 0 1 0 0,0 1 0 0 0,0-1-1 0 0,1 0 1 0 0,-1 0 0 0 0,1 0-1 0 0,-1 0 1 0 0,1 1 0 0 0,1 1-1 0 0,3 3-34 0 0,0 0 0 0 0,-1 1 0 0 0,0 0 0 0 0,0 0 0 0 0,0 0 0 0 0,-1 0 0 0 0,0 1 0 0 0,2 7-1 0 0,-4-12 99 0 0,-1 0 0 0 0,0-1 0 0 0,1 1-1 0 0,-1 0 1 0 0,0 0 0 0 0,0 0-1 0 0,-1 0 1 0 0,1 0 0 0 0,0 0-1 0 0,-1 0 1 0 0,0 0 0 0 0,0-1-1 0 0,0 1 1 0 0,0 0 0 0 0,0 0 0 0 0,0-1-1 0 0,-1 1 1 0 0,1-1 0 0 0,-1 1-1 0 0,0-1 1 0 0,0 0 0 0 0,0 0-1 0 0,0 0 1 0 0,-3 3 0 0 0,3-3-83 0 0,0-1 0 0 0,0 0 0 0 0,1 0 0 0 0,-1 0 0 0 0,0 0 0 0 0,0-1 0 0 0,0 1 1 0 0,0 0-1 0 0,0-1 0 0 0,0 1 0 0 0,0-1 0 0 0,0 0 0 0 0,0 0 0 0 0,0 1 0 0 0,0-1 0 0 0,0-1 0 0 0,0 1 0 0 0,0 0 0 0 0,0 0 1 0 0,0-1-1 0 0,0 1 0 0 0,-4-2 0 0 0,-6-6-3341 0 0,4-1-3435 0 0</inkml:trace>
</inkml:ink>
</file>

<file path=ppt/ink/ink1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5.334"/>
    </inkml:context>
    <inkml:brush xml:id="br0">
      <inkml:brushProperty name="width" value="0.05" units="cm"/>
      <inkml:brushProperty name="height" value="0.05" units="cm"/>
      <inkml:brushProperty name="color" value="#004F8B"/>
    </inkml:brush>
  </inkml:definitions>
  <inkml:trace contextRef="#ctx0" brushRef="#br0">0 225 5288 0 0,'6'10'8235'0'0,"0"17"-5902"0"0,1 25-1277 0 0,-2-9-250 0 0,3 57 649 0 0,1-16-61 0 0,-9-121-811 0 0,-5-156-896 0 0,1 1-231 0 0,4 184 519 0 0,1 0 0 0 0,0 0 0 0 0,0 0 0 0 0,1 0 0 0 0,0 0 0 0 0,0 0 0 0 0,1 1 0 0 0,0-1 0 0 0,8-13 0 0 0,-10 19 0 0 0,0 0 1 0 0,0 0-1 0 0,0 1 0 0 0,0-1 0 0 0,1 0 0 0 0,-1 1 1 0 0,1 0-1 0 0,-1-1 0 0 0,1 1 0 0 0,-1 0 1 0 0,1-1-1 0 0,0 1 0 0 0,0 0 0 0 0,-1 0 0 0 0,1 1 1 0 0,0-1-1 0 0,0 0 0 0 0,0 1 0 0 0,0-1 1 0 0,0 1-1 0 0,0-1 0 0 0,0 1 0 0 0,0 0 1 0 0,0 0-1 0 0,0 0 0 0 0,0 0 0 0 0,0 0 0 0 0,0 0 1 0 0,0 1-1 0 0,0-1 0 0 0,0 1 0 0 0,0-1 1 0 0,0 1-1 0 0,0 0 0 0 0,0 0 0 0 0,0 0 1 0 0,0 0-1 0 0,-1 0 0 0 0,1 0 0 0 0,0 0 0 0 0,-1 1 1 0 0,1-1-1 0 0,-1 1 0 0 0,2 1 0 0 0,3 3 20 0 0,0 1-1 0 0,0 0 1 0 0,0 1-1 0 0,-1-1 1 0 0,0 1-1 0 0,-1 0 1 0 0,0 0-1 0 0,0 1 0 0 0,-1-1 1 0 0,0 1-1 0 0,0 0 1 0 0,-1 0-1 0 0,2 14 1 0 0,-2-15 43 0 0,-1 0 0 0 0,0 0 1 0 0,-1 0-1 0 0,0 0 0 0 0,0 0 1 0 0,-1 0-1 0 0,0 0 1 0 0,0-1-1 0 0,-1 1 0 0 0,0 0 1 0 0,0 0-1 0 0,-1-1 0 0 0,0 1 1 0 0,-1-1-1 0 0,-7 13 0 0 0,9-18-18 0 0,1 0 0 0 0,-1 0 0 0 0,0 0 0 0 0,0 0 0 0 0,0 0 0 0 0,1-1 0 0 0,-2 1 0 0 0,1-1 0 0 0,0 0 0 0 0,0 1 0 0 0,0-1 0 0 0,-1 0 0 0 0,1 0 0 0 0,0-1 0 0 0,-1 1 0 0 0,1 0 0 0 0,-1-1-1 0 0,1 1 1 0 0,-1-1 0 0 0,1 0 0 0 0,-1 0 0 0 0,-4 0 0 0 0,-2-2-519 0 0,1 0 0 0 0,0 0 0 0 0,0-1-1 0 0,0 0 1 0 0,-10-5 0 0 0,2 0-2492 0 0</inkml:trace>
</inkml:ink>
</file>

<file path=ppt/ink/ink1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6.077"/>
    </inkml:context>
    <inkml:brush xml:id="br0">
      <inkml:brushProperty name="width" value="0.05" units="cm"/>
      <inkml:brushProperty name="height" value="0.05" units="cm"/>
      <inkml:brushProperty name="color" value="#004F8B"/>
    </inkml:brush>
  </inkml:definitions>
  <inkml:trace contextRef="#ctx0" brushRef="#br0">143 47 848 0 0,'0'-1'333'0'0,"1"1"-1"0"0,0-1 1 0 0,-1 1 0 0 0,1 0-1 0 0,-1-1 1 0 0,1 1 0 0 0,-1-1-1 0 0,1 0 1 0 0,-1 1 0 0 0,1-1-1 0 0,-1 1 1 0 0,1-1 0 0 0,-1 0-1 0 0,0 1 1 0 0,1-1 0 0 0,-1 0-1 0 0,0 0 1 0 0,0 1 0 0 0,1-1-1 0 0,-1 0 1 0 0,0 0 0 0 0,0 1-1 0 0,0-1 1 0 0,0 0 0 0 0,0 0-1 0 0,0 1 1 0 0,0-1-1 0 0,0 0 1 0 0,0 0 0 0 0,-1 0-1 0 0,0-1-105 0 0,0 1-1 0 0,0 0 0 0 0,0 0 0 0 0,0 0 0 0 0,0-1 0 0 0,-1 1 1 0 0,1 0-1 0 0,0 1 0 0 0,-1-1 0 0 0,1 0 0 0 0,0 0 1 0 0,-1 1-1 0 0,-2-2 0 0 0,-48-9 554 0 0,48 11-682 0 0,1 1 0 0 0,-1-1-1 0 0,1 0 1 0 0,-1 1 0 0 0,1 0 0 0 0,-1 0-1 0 0,1 0 1 0 0,0 0 0 0 0,-1 1-1 0 0,1-1 1 0 0,0 1 0 0 0,0 0-1 0 0,0 0 1 0 0,0 0 0 0 0,0 0-1 0 0,1 0 1 0 0,-1 1 0 0 0,1-1 0 0 0,-1 1-1 0 0,1 0 1 0 0,-3 3 0 0 0,4-3-39 0 0,0-1 1 0 0,0 0 0 0 0,0 1-1 0 0,0-1 1 0 0,0 1-1 0 0,0-1 1 0 0,1 1 0 0 0,-1-1-1 0 0,1 1 1 0 0,0 0 0 0 0,0-1-1 0 0,0 1 1 0 0,0 0 0 0 0,0-1-1 0 0,0 1 1 0 0,1-1-1 0 0,-1 1 1 0 0,1 0 0 0 0,0-1-1 0 0,0 1 1 0 0,0-1 0 0 0,0 0-1 0 0,0 1 1 0 0,0-1 0 0 0,1 0-1 0 0,-1 0 1 0 0,1 1-1 0 0,0-1 1 0 0,2 2 0 0 0,1 0-119 0 0,0-1 1 0 0,0 0-1 0 0,0 0 1 0 0,0-1-1 0 0,1 1 1 0 0,-1-1-1 0 0,1-1 1 0 0,0 1-1 0 0,-1-1 0 0 0,1 0 1 0 0,0 0-1 0 0,0 0 1 0 0,0-1-1 0 0,0 0 1 0 0,0 0-1 0 0,0-1 1 0 0,-1 1-1 0 0,1-1 1 0 0,0 0-1 0 0,6-3 1 0 0,-7 3-57 0 0,-1 0 0 0 0,1-1 0 0 0,0 0 0 0 0,-1 0 1 0 0,1 0-1 0 0,-1-1 0 0 0,1 1 0 0 0,-1-1 0 0 0,0 0 1 0 0,0 0-1 0 0,3-4 0 0 0,-5 5 62 0 0,0 0 0 0 0,-1-1 0 0 0,1 1 0 0 0,-1 0 0 0 0,0 0 0 0 0,1-1 0 0 0,-1 1 0 0 0,0-1 0 0 0,0 1 0 0 0,-1-1 0 0 0,1 0 0 0 0,0 1 0 0 0,-1-1 0 0 0,0 0 0 0 0,0 1 0 0 0,0-1 0 0 0,0 0 0 0 0,0 1 0 0 0,0-1 0 0 0,0 0 0 0 0,-2-2 0 0 0,-8-24-194 0 0,10 28 287 0 0,0 0 0 0 0,-1 1-1 0 0,1-1 1 0 0,0 0 0 0 0,-1 0-1 0 0,1 1 1 0 0,0-1-1 0 0,-1 0 1 0 0,1 0 0 0 0,-1 1-1 0 0,1-1 1 0 0,-1 1 0 0 0,0-1-1 0 0,1 0 1 0 0,-1 1 0 0 0,1-1-1 0 0,-1 1 1 0 0,0-1 0 0 0,0 1-1 0 0,1 0 1 0 0,-1-1 0 0 0,0 1-1 0 0,0 0 1 0 0,1-1 0 0 0,-1 1-1 0 0,0 0 1 0 0,0 0 0 0 0,0 0-1 0 0,1 0 1 0 0,-3 0-1 0 0,2 50 1898 0 0,2-41-1755 0 0,-1 0 0 0 0,1 0 0 0 0,1 0 0 0 0,0-1 0 0 0,0 1-1 0 0,6 15 1 0 0,-7-22-346 0 0,0 1 0 0 0,0 0 0 0 0,0-1 0 0 0,1 1 0 0 0,-1-1 0 0 0,1 1 0 0 0,-1-1 0 0 0,1 0 0 0 0,0 0 0 0 0,0 0-1 0 0,0 0 1 0 0,0 0 0 0 0,0 0 0 0 0,0 0 0 0 0,1 0 0 0 0,-1-1 0 0 0,1 0 0 0 0,-1 1 0 0 0,1-1 0 0 0,-1 0 0 0 0,1 0 0 0 0,0 0 0 0 0,0 0 0 0 0,-1-1-1 0 0,5 1 1 0 0,0-4-4202 0 0,-5-13-6303 0 0</inkml:trace>
</inkml:ink>
</file>

<file path=ppt/ink/ink1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6.603"/>
    </inkml:context>
    <inkml:brush xml:id="br0">
      <inkml:brushProperty name="width" value="0.05" units="cm"/>
      <inkml:brushProperty name="height" value="0.05" units="cm"/>
      <inkml:brushProperty name="color" value="#004F8B"/>
    </inkml:brush>
  </inkml:definitions>
  <inkml:trace contextRef="#ctx0" brushRef="#br0">1 183 184 0 0,'0'0'5383'0'0,"8"11"2022"0"0,7 13-4951 0 0,-6 18 95 0 0,-18-77-1262 0 0,-5-42-1151 0 0,14 60-309 0 0,1 1 1 0 0,1-1-1 0 0,6-31 0 0 0,-7 44 156 0 0,0 1-1 0 0,0-1 0 0 0,1 1 0 0 0,-1 0 1 0 0,1-1-1 0 0,0 1 0 0 0,0 0 0 0 0,0 0 1 0 0,0 0-1 0 0,5-5 0 0 0,-6 7 26 0 0,1 0-1 0 0,-1 0 1 0 0,1 0 0 0 0,-1 0-1 0 0,1 1 1 0 0,-1-1 0 0 0,1 0-1 0 0,-1 1 1 0 0,1-1 0 0 0,-1 1-1 0 0,1 0 1 0 0,0 0 0 0 0,-1-1-1 0 0,1 1 1 0 0,0 0-1 0 0,-1 0 1 0 0,1 0 0 0 0,0 1-1 0 0,-1-1 1 0 0,1 0 0 0 0,-1 1-1 0 0,1-1 1 0 0,0 1 0 0 0,-1-1-1 0 0,2 2 1 0 0,3 0 11 0 0,-1 1-1 0 0,0 0 0 0 0,0 0 1 0 0,-1 0-1 0 0,1 1 1 0 0,-1-1-1 0 0,1 1 1 0 0,-1 0-1 0 0,5 6 1 0 0,-1 13-3010 0 0,-8-22 2348 0 0,-1-1 1 0 0,1 1 0 0 0,-1 0-1 0 0,-10 7-8993 0 0,10-8 8994 0 0,-2 0-1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14.069"/>
    </inkml:context>
    <inkml:brush xml:id="br0">
      <inkml:brushProperty name="width" value="0.05" units="cm"/>
      <inkml:brushProperty name="height" value="0.05" units="cm"/>
      <inkml:brushProperty name="color" value="#66CC00"/>
    </inkml:brush>
  </inkml:definitions>
  <inkml:trace contextRef="#ctx0" brushRef="#br0">132 25 716 0 0,'3'-24'14478'0'0,"-8"31"-12889"0"0,-2 1-1957 0 0,-8 16 621 0 0,0 0 0 0 0,1 1 1 0 0,2 1-1 0 0,-10 26 0 0 0,-22 58 295 0 0,44-104-2093 0 0,10-16 1148 0 0,11-19 41 0 0,-6-25-602 0 0,-14 46 770 0 0,1-1 0 0 0,0 1 0 0 0,1-1 0 0 0,0 1 0 0 0,6-14 0 0 0,-6 17 140 0 0,-1 0 0 0 0,0 0 1 0 0,0-1-1 0 0,0 1 0 0 0,-1-1 0 0 0,0 1 1 0 0,1-8-1 0 0,-1 7 49 0 0,-1 0 0 0 0,2 0 0 0 0,-1 0 0 0 0,1 0 0 0 0,0 1 1 0 0,3-9-1 0 0,0 3 140 0 0,2-1 1370 0 0,-7 12-1450 0 0,0 0 0 0 0,0 0 1 0 0,0 0-1 0 0,0 0 0 0 0,1 0 1 0 0,-1 0-1 0 0,0 0 0 0 0,0 0 1 0 0,0 0-1 0 0,0 0 0 0 0,0 0 1 0 0,0 0-1 0 0,0 0 0 0 0,0 0 1 0 0,0 0-1 0 0,0 0 0 0 0,1 0 1 0 0,-1 0-1 0 0,0 0 1 0 0,0 0-1 0 0,0 0 0 0 0,32 30 1635 0 0,-19-17-1383 0 0,-1 1 0 0 0,0 1 0 0 0,-1 0 0 0 0,0 1 0 0 0,-2 0 1 0 0,1 1-1 0 0,-2 0 0 0 0,11 30 0 0 0,-18-44-588 0 0,9 21 747 0 0,-10-24-572 0 0,0 0-1 0 0,0 0 0 0 0,-1 0 0 0 0,1-1 1 0 0,0 1-1 0 0,0 0 0 0 0,-1 0 1 0 0,1 0-1 0 0,0 0 0 0 0,0 0 0 0 0,-1 0 1 0 0,1 0-1 0 0,0 0 0 0 0,0 0 0 0 0,-1 0 1 0 0,1 0-1 0 0,0 0 0 0 0,0 0 1 0 0,0 1-1 0 0,-1-1 0 0 0,1 0 0 0 0,0 0 1 0 0,0 0-1 0 0,-1 0 0 0 0,1 0 1 0 0,0 0-1 0 0,0 0 0 0 0,0 1 0 0 0,-1-1 1 0 0,1 0-1 0 0,0 0 0 0 0,0 0 0 0 0,0 1 1 0 0,0-1-1 0 0,0 0 0 0 0,-1 0 1 0 0,1 0-1 0 0,0 1 0 0 0,0-1 0 0 0,0 0 1 0 0,0 0-1 0 0,0 1 0 0 0,0-1 1 0 0,0 0-1 0 0,0 0 0 0 0,0 0 0 0 0,0 1 1 0 0,0-1-1 0 0,0 0 0 0 0,0 0 0 0 0,0 1 1 0 0,0-1-1 0 0,0 0 0 0 0,0 0 1 0 0,0 1-1 0 0,0-1 0 0 0,0 0 0 0 0,1 1 1 0 0,-7-12-7328 0 0</inkml:trace>
</inkml:ink>
</file>

<file path=ppt/ink/ink1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7.381"/>
    </inkml:context>
    <inkml:brush xml:id="br0">
      <inkml:brushProperty name="width" value="0.05" units="cm"/>
      <inkml:brushProperty name="height" value="0.05" units="cm"/>
      <inkml:brushProperty name="color" value="#004F8B"/>
    </inkml:brush>
  </inkml:definitions>
  <inkml:trace contextRef="#ctx0" brushRef="#br0">186 4 1280 0 0,'-24'-3'8085'0'0,"-22"7"-5484"0"0,12-1-1609 0 0,31-3-884 0 0,0 0 1 0 0,0 0-1 0 0,-1 0 1 0 0,1 0-1 0 0,0 1 0 0 0,0 0 1 0 0,0-1-1 0 0,0 1 1 0 0,-1 0-1 0 0,1 0 1 0 0,0 1-1 0 0,0-1 0 0 0,1 1 1 0 0,-1-1-1 0 0,0 1 1 0 0,0 0-1 0 0,1 0 0 0 0,-1 0 1 0 0,1 0-1 0 0,0 1 1 0 0,0-1-1 0 0,0 1 1 0 0,0-1-1 0 0,0 1 0 0 0,0 0 1 0 0,0 0-1 0 0,1 0 1 0 0,0-1-1 0 0,-1 2 1 0 0,1-1-1 0 0,0 0 0 0 0,1 0 1 0 0,-1 0-1 0 0,1 0 1 0 0,-1 1-1 0 0,1-1 1 0 0,0 0-1 0 0,0 0 0 0 0,0 1 1 0 0,0-1-1 0 0,1 0 1 0 0,-1 0-1 0 0,1 0 1 0 0,1 4-1 0 0,-1-5-129 0 0,0 0-1 0 0,0 0 1 0 0,0 0 0 0 0,0 0 0 0 0,0 0-1 0 0,1 0 1 0 0,-1 0 0 0 0,0-1 0 0 0,1 1-1 0 0,-1 0 1 0 0,1-1 0 0 0,0 0 0 0 0,-1 1-1 0 0,1-1 1 0 0,0 0 0 0 0,0 0 0 0 0,0 0-1 0 0,0 0 1 0 0,0 0 0 0 0,0 0 0 0 0,0-1-1 0 0,0 1 1 0 0,0 0 0 0 0,1-1-1 0 0,-1 0 1 0 0,0 0 0 0 0,0 0 0 0 0,0 0-1 0 0,1 0 1 0 0,-1 0 0 0 0,0 0 0 0 0,0-1-1 0 0,0 1 1 0 0,0-1 0 0 0,1 1 0 0 0,-1-1-1 0 0,0 0 1 0 0,0 0 0 0 0,0 0 0 0 0,-1 0-1 0 0,1 0 1 0 0,0 0 0 0 0,0-1 0 0 0,0 1-1 0 0,-1-1 1 0 0,1 1 0 0 0,-1-1 0 0 0,1 0-1 0 0,-1 1 1 0 0,0-1 0 0 0,0 0-1 0 0,2-3 1 0 0,23-25-710 0 0,-12 21 585 0 0,-14 9 152 0 0,0-1-1 0 0,1 1 0 0 0,-1 0 0 0 0,0 0 0 0 0,0 0 0 0 0,0 0 0 0 0,1 0 0 0 0,-1 0 0 0 0,0 0 0 0 0,0 0 0 0 0,0 0 1 0 0,1 0-1 0 0,-1 1 0 0 0,0-1 0 0 0,0 0 0 0 0,1 0 0 0 0,-1 0 0 0 0,0 0 0 0 0,0 0 0 0 0,0 0 0 0 0,0 0 0 0 0,1 0 1 0 0,-1 1-1 0 0,0-1 0 0 0,0 0 0 0 0,0 0 0 0 0,0 0 0 0 0,1 0 0 0 0,-1 1 0 0 0,0-1 0 0 0,0 0 0 0 0,0 0 1 0 0,0 0-1 0 0,0 0 0 0 0,0 1 0 0 0,0-1 0 0 0,0 0 0 0 0,0 0 0 0 0,0 1 0 0 0,0-1 0 0 0,1 0 0 0 0,-1 0 0 0 0,0 0 1 0 0,0 1-1 0 0,-1-1 0 0 0,1 0 0 0 0,0 0 0 0 0,0 0 0 0 0,0 1 0 0 0,-3 48 1158 0 0,2-37-1023 0 0,0 1 0 0 0,0-1 0 0 0,1 0 0 0 0,1 1 0 0 0,0-1 1 0 0,4 17-1 0 0,-5-29-188 0 0,1 1 0 0 0,-1 0 0 0 0,0 0 0 0 0,1 0 0 0 0,-1-1 0 0 0,1 1 0 0 0,-1 0 0 0 0,1-1 1 0 0,-1 1-1 0 0,1 0 0 0 0,-1-1 0 0 0,1 1 0 0 0,0-1 0 0 0,-1 1 0 0 0,1 0 0 0 0,0-1 0 0 0,0 0 0 0 0,-1 1 0 0 0,1-1 1 0 0,0 0-1 0 0,0 1 0 0 0,0-1 0 0 0,0 0 0 0 0,-1 0 0 0 0,1 1 0 0 0,0-1 0 0 0,0 0 0 0 0,0 0 0 0 0,0 0 0 0 0,0 0 1 0 0,-1 0-1 0 0,1-1 0 0 0,0 1 0 0 0,0 0 0 0 0,0 0 0 0 0,0 0 0 0 0,0-1 0 0 0,-1 1 0 0 0,1 0 0 0 0,0-1 0 0 0,0 1 1 0 0,-1-1-1 0 0,1 1 0 0 0,0-1 0 0 0,-1 1 0 0 0,1-1 0 0 0,0 0 0 0 0,-1 1 0 0 0,1-1 0 0 0,0-1 0 0 0,19-18-4638 0 0,-9 0-3970 0 0,-11 4 6538 0 0</inkml:trace>
</inkml:ink>
</file>

<file path=ppt/ink/ink1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8.272"/>
    </inkml:context>
    <inkml:brush xml:id="br0">
      <inkml:brushProperty name="width" value="0.05" units="cm"/>
      <inkml:brushProperty name="height" value="0.05" units="cm"/>
      <inkml:brushProperty name="color" value="#004F8B"/>
    </inkml:brush>
  </inkml:definitions>
  <inkml:trace contextRef="#ctx0" brushRef="#br0">15 68 260 0 0,'-7'38'11216'0'0,"0"-1"-7085"0"0,11-48-2385 0 0,-1 4-1700 0 0,2 0 89 0 0,-1-1 0 0 0,1 0 0 0 0,1 1 0 0 0,-1 0 0 0 0,1 0 0 0 0,11-10 0 0 0,-3-2 43 0 0,10-14-120 0 0,-23 33-39 0 0,-1-1 0 0 0,1 0 0 0 0,-1 0 0 0 0,1 0 0 0 0,0 0 0 0 0,0 1 0 0 0,0-1 0 0 0,-1 0 0 0 0,1 1-1 0 0,0-1 1 0 0,0 1 0 0 0,0-1 0 0 0,0 1 0 0 0,0-1 0 0 0,0 1 0 0 0,0 0 0 0 0,0-1 0 0 0,0 1 0 0 0,0 0 0 0 0,0 0 0 0 0,0 0 0 0 0,0 0 0 0 0,0 0 0 0 0,0 0 0 0 0,2 0 0 0 0,-1 3 38 0 0,0-1 0 0 0,0 1-1 0 0,0 0 1 0 0,0-1 0 0 0,0 1 0 0 0,-1 0-1 0 0,1 0 1 0 0,-1 0 0 0 0,0 0 0 0 0,0 1-1 0 0,0-1 1 0 0,0 0 0 0 0,-1 1 0 0 0,1-1-1 0 0,-1 0 1 0 0,0 1 0 0 0,0-1 0 0 0,0 5-1 0 0,5 27 93 0 0,-5-35-136 0 0,0 1-1 0 0,0 0 1 0 0,0-1 0 0 0,0 1 0 0 0,0-1-1 0 0,0 1 1 0 0,0-1 0 0 0,1 1 0 0 0,-1-1-1 0 0,0 1 1 0 0,0-1 0 0 0,0 1 0 0 0,1-1-1 0 0,-1 1 1 0 0,0-1 0 0 0,0 1-1 0 0,1-1 1 0 0,-1 1 0 0 0,0-1 0 0 0,1 0-1 0 0,-1 1 1 0 0,1-1 0 0 0,-1 0 0 0 0,0 1-1 0 0,1-1 1 0 0,-1 0 0 0 0,1 1 0 0 0,-1-1-1 0 0,1 0 1 0 0,-1 0 0 0 0,1 0 0 0 0,-1 1-1 0 0,1-1 1 0 0,-1 0 0 0 0,2 0 0 0 0,5-18 192 0 0,3-9-576 0 0,3 0-221 0 0,-12 25 535 0 0,-1-1 0 0 0,1 0 0 0 0,0 1 0 0 0,0-1 0 0 0,1 1 0 0 0,-1-1 0 0 0,1 1-1 0 0,-1-1 1 0 0,1 1 0 0 0,0 0 0 0 0,0 0 0 0 0,0 0 0 0 0,0 0 0 0 0,0 0 0 0 0,2-1 0 0 0,15 39 859 0 0,-11-17-517 0 0,-7-14-248 0 0,1 0 0 0 0,0-1 1 0 0,0 1-1 0 0,0 0 0 0 0,1-1 0 0 0,-1 0 1 0 0,1 1-1 0 0,0-1 0 0 0,1 0 0 0 0,4 5 1 0 0,-7-9-101 0 0,-1 1 0 0 0,1-1 1 0 0,0 0-1 0 0,-1 1 1 0 0,1-1-1 0 0,0 0 1 0 0,-1 1-1 0 0,1-1 1 0 0,0 0-1 0 0,-1 0 0 0 0,1 0 1 0 0,0 0-1 0 0,0 1 1 0 0,-1-1-1 0 0,1 0 1 0 0,0 0-1 0 0,0 0 0 0 0,-1-1 1 0 0,1 1-1 0 0,0 0 1 0 0,-1 0-1 0 0,1 0 1 0 0,0 0-1 0 0,0-1 1 0 0,-1 1-1 0 0,1 0 0 0 0,-1-1 1 0 0,1 1-1 0 0,0-1 1 0 0,-1 1-1 0 0,1 0 1 0 0,-1-1-1 0 0,1 1 0 0 0,-1-1 1 0 0,1 1-1 0 0,-1-1 1 0 0,1 0-1 0 0,-1 1 1 0 0,1-2-1 0 0,7-12-2832 0 0,-5 2-3392 0 0,-3 4 1431 0 0</inkml:trace>
</inkml:ink>
</file>

<file path=ppt/ink/ink1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8.801"/>
    </inkml:context>
    <inkml:brush xml:id="br0">
      <inkml:brushProperty name="width" value="0.05" units="cm"/>
      <inkml:brushProperty name="height" value="0.05" units="cm"/>
      <inkml:brushProperty name="color" value="#004F8B"/>
    </inkml:brush>
  </inkml:definitions>
  <inkml:trace contextRef="#ctx0" brushRef="#br0">1 28 836 0 0,'0'0'8362'0'0,"50"23"-1576"0"0,-39-21-6337 0 0,0 1 0 0 0,0-2 0 0 0,1 0 0 0 0,21 0-1 0 0,-31-1-445 0 0,-2 0 0 0 0,0 0 0 0 0,0 0 0 0 0,0 0 0 0 0,0 0-1 0 0,0 0 1 0 0,1 0 0 0 0,-1 0 0 0 0,0 0 0 0 0,0 0 0 0 0,0 0 0 0 0,0 0 0 0 0,0 0 0 0 0,1 0 0 0 0,-1 0-1 0 0,0 0 1 0 0,0 0 0 0 0,0 0 0 0 0,0 0 0 0 0,0 0 0 0 0,0 0 0 0 0,1-1 0 0 0,-1 1 0 0 0,0 0 0 0 0,0 0-1 0 0,0 0 1 0 0,0 0 0 0 0,0 0 0 0 0,0 0 0 0 0,0 0 0 0 0,0 0 0 0 0,0-1 0 0 0,1 1 0 0 0,-1 0-1 0 0,0 0 1 0 0,0 0 0 0 0,0 0 0 0 0,0 0 0 0 0,0 0 0 0 0,0-1 0 0 0,0 1 0 0 0,0 0 0 0 0,0 0 0 0 0,0 0-1 0 0,0 0 1 0 0,0 0 0 0 0,0-1 0 0 0,0 1 0 0 0,0 0 0 0 0,0 0 0 0 0,0 0 0 0 0,0 0 0 0 0,0 0 0 0 0,0 0-1 0 0,0-1 1 0 0,-1 1 0 0 0,1 0 0 0 0,0 0 0 0 0,0 0 0 0 0,0 0 0 0 0,0 0 0 0 0,0 0 0 0 0,0 0-1 0 0,0-1 1 0 0,-12-11-201 0 0,-14-9-520 0 0,24 20 635 0 0,-24-14-255 0 0,25 15 328 0 0,1 0-1 0 0,0-1 0 0 0,-1 1 0 0 0,1 0 0 0 0,0 0 1 0 0,-1-1-1 0 0,1 1 0 0 0,0 0 0 0 0,-1 0 0 0 0,1 0 1 0 0,0-1-1 0 0,-1 1 0 0 0,1 0 0 0 0,-1 0 0 0 0,1 0 0 0 0,-1 0 1 0 0,1 0-1 0 0,0 0 0 0 0,-1 0 0 0 0,1 0 0 0 0,-1 0 1 0 0,1 0-1 0 0,0 0 0 0 0,-1 0 0 0 0,1 0 0 0 0,-1 0 1 0 0,1 0-1 0 0,0 1 0 0 0,-1-1 0 0 0,1 0 0 0 0,-1 0 1 0 0,1 0-1 0 0,0 1 0 0 0,-1-1 0 0 0,1 0 0 0 0,0 0 1 0 0,-1 1-1 0 0,1-1 0 0 0,0 0 0 0 0,-1 1 0 0 0,1-1 0 0 0,0 0 1 0 0,0 1-1 0 0,0-1 0 0 0,-1 0 0 0 0,1 1 0 0 0,0-1 1 0 0,0 1-1 0 0,0-1 0 0 0,0 1 0 0 0,-8 51 933 0 0,6-45-851 0 0,0-1 0 0 0,1 1 0 0 0,0 0 0 0 0,0 0 0 0 0,0-1 0 0 0,1 1 0 0 0,0 0 0 0 0,0 0 0 0 0,1 0 0 0 0,0-1 0 0 0,0 1 0 0 0,0 0 0 0 0,1-1 0 0 0,3 9 0 0 0,-3-13-52 0 0,0 0 0 0 0,0 0 0 0 0,1-1-1 0 0,-1 0 1 0 0,0 1 0 0 0,1-1 0 0 0,-1 0 0 0 0,1 0 0 0 0,-1 0-1 0 0,1 0 1 0 0,0-1 0 0 0,-1 1 0 0 0,1-1 0 0 0,0 0 0 0 0,-1 1-1 0 0,1-1 1 0 0,0 0 0 0 0,0-1 0 0 0,-1 1 0 0 0,1 0 0 0 0,0-1-1 0 0,4-1 1 0 0,62-18-659 0 0,-34 8-449 0 0,23-9-1429 0 0,-40 12-2277 0 0,-2-1-3563 0 0,-7 4 7490 0 0</inkml:trace>
</inkml:ink>
</file>

<file path=ppt/ink/ink1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9.330"/>
    </inkml:context>
    <inkml:brush xml:id="br0">
      <inkml:brushProperty name="width" value="0.05" units="cm"/>
      <inkml:brushProperty name="height" value="0.05" units="cm"/>
      <inkml:brushProperty name="color" value="#004F8B"/>
    </inkml:brush>
  </inkml:definitions>
  <inkml:trace contextRef="#ctx0" brushRef="#br0">55 0 3144 0 0,'0'0'7358'0'0,"4"32"-4031"0"0,-18 140 3078 0 0,2-69-4695 0 0,9-59-1373 0 0,3-24-383 0 0,-1 0 0 0 0,-2 0 0 0 0,-5 26 0 0 0,0-28-573 0 0,2-22-3043 0 0,2-34-11826 0 0,4 22 13816 0 0</inkml:trace>
</inkml:ink>
</file>

<file path=ppt/ink/ink1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9.593"/>
    </inkml:context>
    <inkml:brush xml:id="br0">
      <inkml:brushProperty name="width" value="0.05" units="cm"/>
      <inkml:brushProperty name="height" value="0.05" units="cm"/>
      <inkml:brushProperty name="color" value="#004F8B"/>
    </inkml:brush>
  </inkml:definitions>
  <inkml:trace contextRef="#ctx0" brushRef="#br0">1 16 3088 0 0,'6'0'8171'0'0,"8"0"-1963"0"0,7 0-3488 0 0,13 0-3163 0 0,49-8-1 0 0,-81 8-841 0 0,26-5 2568 0 0,-20 3-6453 0 0</inkml:trace>
</inkml:ink>
</file>

<file path=ppt/ink/ink1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29.981"/>
    </inkml:context>
    <inkml:brush xml:id="br0">
      <inkml:brushProperty name="width" value="0.05" units="cm"/>
      <inkml:brushProperty name="height" value="0.05" units="cm"/>
      <inkml:brushProperty name="color" value="#004F8B"/>
    </inkml:brush>
  </inkml:definitions>
  <inkml:trace contextRef="#ctx0" brushRef="#br0">0 59 11309 0 0,'5'2'895'0'0,"1"0"1"0"0,-1-1-1 0 0,1 1 1 0 0,0-1-1 0 0,-1-1 0 0 0,10 1 1 0 0,-9-1-687 0 0,0 0 0 0 0,0 0-1 0 0,0-1 1 0 0,-1 0 0 0 0,1 0 0 0 0,0 0 0 0 0,-1-1 0 0 0,1 1 0 0 0,-1-2 0 0 0,7-2-1 0 0,-12 5-225 0 0,0-1-1 0 0,1 1 0 0 0,-1-1 0 0 0,0 0 0 0 0,0 1 0 0 0,1-1 0 0 0,-1 1 1 0 0,0-1-1 0 0,0 0 0 0 0,0 1 0 0 0,1-1 0 0 0,-1 0 0 0 0,0 1 0 0 0,0-1 0 0 0,0 0 1 0 0,0 1-1 0 0,0-1 0 0 0,-1 1 0 0 0,1-1 0 0 0,0 0 0 0 0,0 1 0 0 0,0-1 0 0 0,0 0 1 0 0,-1 1-1 0 0,1-1 0 0 0,0 1 0 0 0,-1-1 0 0 0,1 1 0 0 0,0-1 0 0 0,-1 1 1 0 0,1-1-1 0 0,-1 1 0 0 0,1-1 0 0 0,-1 1 0 0 0,1-1 0 0 0,-1 1 0 0 0,1-1 0 0 0,-1 1 1 0 0,-21-20-393 0 0,21 19 415 0 0,0 0-1 0 0,0 0 0 0 0,0 0 1 0 0,-1 1-1 0 0,1-1 0 0 0,0 0 1 0 0,-1 0-1 0 0,1 1 0 0 0,0-1 1 0 0,-1 1-1 0 0,1-1 0 0 0,-1 1 1 0 0,1-1-1 0 0,-1 1 0 0 0,1 0 0 0 0,-1 0 1 0 0,1 0-1 0 0,-1 0 0 0 0,1 0 1 0 0,-1 0-1 0 0,1 0 0 0 0,-1 0 1 0 0,1 1-1 0 0,-1-1 0 0 0,1 1 1 0 0,0-1-1 0 0,-1 1 0 0 0,1-1 1 0 0,-1 1-1 0 0,1 0 0 0 0,0 0 1 0 0,0 0-1 0 0,-1-1 0 0 0,1 1 1 0 0,0 0-1 0 0,0 1 0 0 0,0-1 0 0 0,0 0 1 0 0,0 0-1 0 0,0 0 0 0 0,1 1 1 0 0,-1-1-1 0 0,0 0 0 0 0,0 1 1 0 0,1-1-1 0 0,-1 0 0 0 0,1 1 1 0 0,0-1-1 0 0,-1 1 0 0 0,1 1 1 0 0,-5 14 160 0 0,1-1 0 0 0,1 1 0 0 0,-1 29 0 0 0,2-28-158 0 0,0-3 22 0 0,1-7-117 0 0,-1 0 1 0 0,1 0-1 0 0,1 0 1 0 0,0 1-1 0 0,0-1 0 0 0,1 0 1 0 0,-1 0-1 0 0,2 0 1 0 0,2 12-1 0 0,-3-19-10 0 0,-1-1-1 0 0,1 1 1 0 0,-1 0 0 0 0,1-1-1 0 0,-1 1 1 0 0,1 0 0 0 0,0-1-1 0 0,-1 1 1 0 0,1-1 0 0 0,0 1-1 0 0,-1-1 1 0 0,1 0 0 0 0,0 1-1 0 0,0-1 1 0 0,-1 0 0 0 0,1 1-1 0 0,0-1 1 0 0,0 0-1 0 0,0 0 1 0 0,-1 0 0 0 0,1 0-1 0 0,0 0 1 0 0,0 1 0 0 0,0-2-1 0 0,0 1 1 0 0,-1 0 0 0 0,1 0-1 0 0,0 0 1 0 0,0 0 0 0 0,0 0-1 0 0,-1-1 1 0 0,1 1 0 0 0,0 0-1 0 0,0-1 1 0 0,-1 1 0 0 0,1 0-1 0 0,0-1 1 0 0,0 1 0 0 0,-1-1-1 0 0,1 0 1 0 0,0 0-1 0 0,27-24-12467 0 0,-19 16 11306 0 0</inkml:trace>
</inkml:ink>
</file>

<file path=ppt/ink/ink1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30.508"/>
    </inkml:context>
    <inkml:brush xml:id="br0">
      <inkml:brushProperty name="width" value="0.05" units="cm"/>
      <inkml:brushProperty name="height" value="0.05" units="cm"/>
      <inkml:brushProperty name="color" value="#004F8B"/>
    </inkml:brush>
  </inkml:definitions>
  <inkml:trace contextRef="#ctx0" brushRef="#br0">34 44 10845 0 0,'0'0'3717'0'0,"-9"28"-2806"0"0,-5 25 1948 0 0,12-44-2258 0 0,-5 38-3 0 0,6-47-603 0 0,1 1 0 0 0,0 0 1 0 0,0 0-1 0 0,0 0 1 0 0,0 0-1 0 0,0 0 0 0 0,0 0 1 0 0,0 0-1 0 0,0 0 0 0 0,0 0 1 0 0,0 0-1 0 0,1 0 1 0 0,-1 0-1 0 0,0 0 0 0 0,1 0 1 0 0,-1-1-1 0 0,1 1 1 0 0,-1 0-1 0 0,1 0 0 0 0,-1 0 1 0 0,1 0-1 0 0,-1-1 0 0 0,1 1 1 0 0,0 0-1 0 0,-1-1 1 0 0,1 1-1 0 0,0-1 0 0 0,0 1 1 0 0,0 0-1 0 0,-1-1 0 0 0,1 0 1 0 0,0 1-1 0 0,0-1 1 0 0,0 0-1 0 0,0 1 0 0 0,0-1 1 0 0,1 0-1 0 0,0 0 5 0 0,-1-1-1 0 0,0 1 1 0 0,0-1 0 0 0,1 0-1 0 0,-1 1 1 0 0,0-1 0 0 0,0 0-1 0 0,0 0 1 0 0,0 0-1 0 0,0 0 1 0 0,0 0 0 0 0,0 0-1 0 0,0 0 1 0 0,0 0 0 0 0,-1-1-1 0 0,1 1 1 0 0,0 0-1 0 0,-1 0 1 0 0,1-1 0 0 0,-1 1-1 0 0,0 0 1 0 0,1-1 0 0 0,-1 1-1 0 0,1-3 1 0 0,8-46-371 0 0,-7 35 204 0 0,0 2-166 0 0,11-47-613 0 0,-13 57 921 0 0,1 1 1 0 0,0-1 0 0 0,0 0-1 0 0,0 1 1 0 0,0-1 0 0 0,1 1-1 0 0,-1-1 1 0 0,1 1 0 0 0,-1 0-1 0 0,1-1 1 0 0,0 1 0 0 0,0 0-1 0 0,0 0 1 0 0,0 0 0 0 0,0 0-1 0 0,4-2 1 0 0,-5 4 63 0 0,0 0 1 0 0,0 0-1 0 0,0 0 0 0 0,0 0 1 0 0,0 0-1 0 0,0 0 0 0 0,0 1 1 0 0,0-1-1 0 0,0 0 1 0 0,0 0-1 0 0,0 1 0 0 0,0-1 1 0 0,0 1-1 0 0,0-1 0 0 0,0 1 1 0 0,0-1-1 0 0,0 1 1 0 0,-1 0-1 0 0,1-1 0 0 0,0 1 1 0 0,0 0-1 0 0,-1 0 0 0 0,1-1 1 0 0,0 1-1 0 0,0 2 0 0 0,11 8-1181 0 0,2-6-5122 0 0</inkml:trace>
</inkml:ink>
</file>

<file path=ppt/ink/ink1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30.960"/>
    </inkml:context>
    <inkml:brush xml:id="br0">
      <inkml:brushProperty name="width" value="0.05" units="cm"/>
      <inkml:brushProperty name="height" value="0.05" units="cm"/>
      <inkml:brushProperty name="color" value="#004F8B"/>
    </inkml:brush>
  </inkml:definitions>
  <inkml:trace contextRef="#ctx0" brushRef="#br0">41 0 6977 0 0,'-6'44'9478'0'0,"-8"-1"-6739"0"0,10-32-2801 0 0,0 0-1 0 0,1 1 0 0 0,0-1 1 0 0,0 0-1 0 0,-1 21 0 0 0,7-49-9077 0 0,1 2 1099 0 0,3 1 7060 0 0</inkml:trace>
</inkml:ink>
</file>

<file path=ppt/ink/ink1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31.147"/>
    </inkml:context>
    <inkml:brush xml:id="br0">
      <inkml:brushProperty name="width" value="0.05" units="cm"/>
      <inkml:brushProperty name="height" value="0.05" units="cm"/>
      <inkml:brushProperty name="color" value="#004F8B"/>
    </inkml:brush>
  </inkml:definitions>
  <inkml:trace contextRef="#ctx0" brushRef="#br0">14 3 8433 0 0,'-3'-2'6808'0'0,"3"2"-6789"0"0,-1 0 0 0 0,1 0 0 0 0,-1 0 0 0 0,1 1-1 0 0,-1-1 1 0 0,1 0 0 0 0,-1 0 0 0 0,1 0 0 0 0,-1 1 0 0 0,1-1 0 0 0,0 0 0 0 0,-1 1 0 0 0,1-1 0 0 0,-1 0 0 0 0,1 1 0 0 0,0-1 0 0 0,-1 1 0 0 0,1-1 0 0 0,0 0 0 0 0,-1 1 0 0 0,1-1 0 0 0,0 1 0 0 0,0-1-1 0 0,-1 1 1 0 0,1-1 0 0 0,0 1 0 0 0,0-1 0 0 0,0 1 0 0 0,0-1 0 0 0,0 2 0 0 0,0-1-114 0 0,0 1 0 0 0,0-1 0 0 0,0 0-1 0 0,0 0 1 0 0,0 1 0 0 0,0-1 0 0 0,1 0 0 0 0,-1 0-1 0 0,0 1 1 0 0,1-1 0 0 0,-1 0 0 0 0,1 0 0 0 0,0 0 0 0 0,-1 0-1 0 0,2 2 1 0 0</inkml:trace>
</inkml:ink>
</file>

<file path=ppt/ink/ink1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31.459"/>
    </inkml:context>
    <inkml:brush xml:id="br0">
      <inkml:brushProperty name="width" value="0.05" units="cm"/>
      <inkml:brushProperty name="height" value="0.05" units="cm"/>
      <inkml:brushProperty name="color" value="#004F8B"/>
    </inkml:brush>
  </inkml:definitions>
  <inkml:trace contextRef="#ctx0" brushRef="#br0">10 1 496 0 0,'-5'0'0'0'0,"1"0"-184"0"0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16.222"/>
    </inkml:context>
    <inkml:brush xml:id="br0">
      <inkml:brushProperty name="width" value="0.05" units="cm"/>
      <inkml:brushProperty name="height" value="0.05" units="cm"/>
      <inkml:brushProperty name="color" value="#66CC00"/>
    </inkml:brush>
  </inkml:definitions>
  <inkml:trace contextRef="#ctx0" brushRef="#br0">213 48 732 0 0,'2'-13'7196'0'0,"-3"-14"-268"0"0,0 26-6884 0 0,1 0 0 0 0,-1 1 0 0 0,1-1-1 0 0,-1 1 1 0 0,0-1 0 0 0,1 1 0 0 0,-1-1 0 0 0,0 1-1 0 0,0-1 1 0 0,1 1 0 0 0,-1 0 0 0 0,0-1-1 0 0,0 1 1 0 0,0 0 0 0 0,1 0 0 0 0,-1 0-1 0 0,0 0 1 0 0,0-1 0 0 0,0 1 0 0 0,0 0 0 0 0,0 0-1 0 0,1 1 1 0 0,-1-1 0 0 0,0 0 0 0 0,0 0-1 0 0,0 0 1 0 0,1 1 0 0 0,-1-1 0 0 0,0 0 0 0 0,0 1-1 0 0,0-1 1 0 0,1 0 0 0 0,-1 1 0 0 0,0-1-1 0 0,-1 2 1 0 0,-13 5 118 0 0,1 0 0 0 0,-1 2 0 0 0,1-1 0 0 0,0 2 0 0 0,1 0 0 0 0,0 1 0 0 0,1 0 0 0 0,0 0 0 0 0,-14 20 0 0 0,25-29-186 0 0,0-1 1 0 0,0 1-1 0 0,0-1 1 0 0,0 1-1 0 0,1-1 0 0 0,-1 1 1 0 0,1-1-1 0 0,-1 1 1 0 0,1 0-1 0 0,0-1 1 0 0,-1 1-1 0 0,1 0 1 0 0,0-1-1 0 0,0 1 1 0 0,0 0-1 0 0,1-1 1 0 0,-1 1-1 0 0,0 0 0 0 0,0-1 1 0 0,1 1-1 0 0,-1-1 1 0 0,1 1-1 0 0,0 0 1 0 0,-1-1-1 0 0,1 1 1 0 0,0-1-1 0 0,2 3 1 0 0,36 41 1 0 0,-17-21 105 0 0,43 74 361 0 0,-64-95-428 0 0,1 1 0 0 0,0-1 0 0 0,-1 0 0 0 0,0 1 1 0 0,1-1-1 0 0,-1 0 0 0 0,-1 1 0 0 0,1 0 0 0 0,0-1 0 0 0,-1 1 0 0 0,0-1 0 0 0,0 1 0 0 0,0 0 0 0 0,0-1 0 0 0,0 1 0 0 0,-1-1 0 0 0,0 1 0 0 0,0-1 0 0 0,0 1 0 0 0,0-1 0 0 0,0 1 0 0 0,-1-1 0 0 0,-2 6 0 0 0,1-7-50 0 0,1 1 0 0 0,-1-1 0 0 0,1 0 0 0 0,-1 0 0 0 0,0 0-1 0 0,0 0 1 0 0,0 0 0 0 0,0 0 0 0 0,0-1 0 0 0,0 0 0 0 0,0 1 0 0 0,0-1-1 0 0,-1 0 1 0 0,1-1 0 0 0,0 1 0 0 0,-1 0 0 0 0,1-1 0 0 0,0 0 0 0 0,-1 0-1 0 0,1 0 1 0 0,-1 0 0 0 0,1-1 0 0 0,0 1 0 0 0,-1-1 0 0 0,-5-2 0 0 0,-40-16-696 0 0,22 1-2521 0 0,27 17 3029 0 0,0 1 0 0 0,0-1 0 0 0,0 1 0 0 0,0-1 0 0 0,0 0 0 0 0,0 1 0 0 0,0-1 0 0 0,0 1 0 0 0,0-1 0 0 0,0 0 0 0 0,1 1 0 0 0,-1-1 0 0 0,0 1 0 0 0,0-1 0 0 0,0 1 0 0 0,1-1 0 0 0,-1 1 0 0 0,0-1 0 0 0,1 1 0 0 0,-1-1 0 0 0,1 1 0 0 0,-1-1 0 0 0,1 1 0 0 0,-1 0 0 0 0,0-1 0 0 0,1 1 0 0 0,-1-1 0 0 0,1 1 0 0 0,0 0 0 0 0,-1 0 0 0 0,1-1 0 0 0,0 1 0 0 0,0-1-801 0 0</inkml:trace>
</inkml:ink>
</file>

<file path=ppt/ink/ink1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32.330"/>
    </inkml:context>
    <inkml:brush xml:id="br0">
      <inkml:brushProperty name="width" value="0.05" units="cm"/>
      <inkml:brushProperty name="height" value="0.05" units="cm"/>
      <inkml:brushProperty name="color" value="#004F8B"/>
    </inkml:brush>
  </inkml:definitions>
  <inkml:trace contextRef="#ctx0" brushRef="#br0">114 0 4924 0 0,'0'0'9023'0'0,"-38"14"-5713"0"0,27-11-2717 0 0,5-2-417 0 0,-1 1 0 0 0,0-1 0 0 0,1 1 1 0 0,-1 1-1 0 0,1-1 0 0 0,0 1 0 0 0,0 1 1 0 0,-7 4-1 0 0,13-8-187 0 0,0 1 1 0 0,0-1 0 0 0,1 1-1 0 0,-1 0 1 0 0,0-1-1 0 0,1 1 1 0 0,-1-1-1 0 0,0 1 1 0 0,1-1 0 0 0,-1 1-1 0 0,1-1 1 0 0,-1 1-1 0 0,0-1 1 0 0,1 0 0 0 0,-1 1-1 0 0,1-1 1 0 0,-1 0-1 0 0,1 1 1 0 0,0-1 0 0 0,-1 0-1 0 0,1 0 1 0 0,-1 1-1 0 0,1-1 1 0 0,-1 0-1 0 0,1 0 1 0 0,0 0 0 0 0,-1 0-1 0 0,1 0 1 0 0,0 0-1 0 0,0 0 1 0 0,25 7-99 0 0,-17-6 78 0 0,-1 1 0 0 0,1 0 1 0 0,0 0-1 0 0,-1 1 0 0 0,0 0 1 0 0,11 6-1 0 0,-16-8 60 0 0,-1 1 1 0 0,1 0-1 0 0,-1-1 0 0 0,0 1 1 0 0,0 0-1 0 0,0 0 0 0 0,0 1 1 0 0,0-1-1 0 0,0 0 0 0 0,-1 1 1 0 0,1-1-1 0 0,-1 1 0 0 0,0-1 1 0 0,0 1-1 0 0,0 0 0 0 0,0-1 1 0 0,0 1-1 0 0,0 0 0 0 0,-1 0 1 0 0,1 0-1 0 0,-1 0 0 0 0,0-1 1 0 0,0 5-1 0 0,0 1 48 0 0,-1 0 0 0 0,0 0-1 0 0,-1 0 1 0 0,1 0 0 0 0,-2 0 0 0 0,1-1 0 0 0,-1 1-1 0 0,0-1 1 0 0,-7 12 0 0 0,9-17-102 0 0,0 1 0 0 0,0-1 0 0 0,-1 0 0 0 0,1 0 0 0 0,-1 0 0 0 0,1 0 0 0 0,-1 0 0 0 0,0 0 0 0 0,0 0 0 0 0,0-1 0 0 0,0 1 0 0 0,0-1 0 0 0,0 1 0 0 0,0-1 0 0 0,-1 0 0 0 0,1 0 0 0 0,0 0 0 0 0,-1 0 0 0 0,1 0 0 0 0,-1 0 0 0 0,1-1 1 0 0,-1 1-1 0 0,1-1 0 0 0,-1 0 0 0 0,0 0 0 0 0,1 0 0 0 0,-1 0 0 0 0,1 0 0 0 0,-1 0 0 0 0,1-1 0 0 0,-1 1 0 0 0,1-1 0 0 0,-5-1 0 0 0,-1-9-2708 0 0,5-5-3968 0 0,0 5-1266 0 0,2 6 6840 0 0</inkml:trace>
</inkml:ink>
</file>

<file path=ppt/ink/ink1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33.889"/>
    </inkml:context>
    <inkml:brush xml:id="br0">
      <inkml:brushProperty name="width" value="0.05" units="cm"/>
      <inkml:brushProperty name="height" value="0.05" units="cm"/>
      <inkml:brushProperty name="color" value="#004F8B"/>
    </inkml:brush>
  </inkml:definitions>
  <inkml:trace contextRef="#ctx0" brushRef="#br0">430 6 1736 0 0,'-21'-6'10983'0'0,"-6"11"-9138"0"0,-22 15-3392 0 0,47-19 2052 0 0,-43 19-602 0 0,3-2 570 0 0,-58 35 0 0 0,90-47-260 0 0,0 0 0 0 0,1 1 0 0 0,0 0 0 0 0,1 0 0 0 0,0 1 0 0 0,0 0 0 0 0,0 1 0 0 0,1 0 0 0 0,0 0 0 0 0,1 0 1 0 0,-7 13-1 0 0,10-14-105 0 0,1-1 1 0 0,0 0 0 0 0,0 1 0 0 0,1-1 0 0 0,0 1 0 0 0,0-1 0 0 0,1 1 0 0 0,0-1 0 0 0,0 1 0 0 0,1 0-1 0 0,0-1 1 0 0,3 12 0 0 0,4 12 236 0 0,22 52 0 0 0,-1 1-53 0 0,-23-66-167 0 0,-2 0-1 0 0,0 1 0 0 0,-1-1 1 0 0,-1 1-1 0 0,-1 0 1 0 0,-1-1-1 0 0,0 1 0 0 0,-1 0 1 0 0,-7 34-1 0 0,-1-21-194 0 0,-2-1 0 0 0,0 0-1 0 0,-2-1 1 0 0,-2 0 0 0 0,-27 42-1 0 0,30-60-1752 0 0</inkml:trace>
</inkml:ink>
</file>

<file path=ppt/ink/ink1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34.493"/>
    </inkml:context>
    <inkml:brush xml:id="br0">
      <inkml:brushProperty name="width" value="0.05" units="cm"/>
      <inkml:brushProperty name="height" value="0.05" units="cm"/>
      <inkml:brushProperty name="color" value="#004F8B"/>
    </inkml:brush>
  </inkml:definitions>
  <inkml:trace contextRef="#ctx0" brushRef="#br0">1 31 808 0 0,'5'-7'6251'0'0,"-4"7"-6045"0"0,-1 0 0 0 0,1-1 0 0 0,-1 1 0 0 0,1 0-1 0 0,-1-1 1 0 0,0 1 0 0 0,1 0 0 0 0,-1-1-1 0 0,1 1 1 0 0,-1-1 0 0 0,0 1 0 0 0,1-1-1 0 0,-1 1 1 0 0,0-1 0 0 0,1 1 0 0 0,-1-1-1 0 0,0 1 1 0 0,0-1 0 0 0,1 1 0 0 0,-1-1-1 0 0,0 1 1 0 0,0-1 0 0 0,0 1 0 0 0,0-1-1 0 0,0-1 1 0 0,1 2-33 0 0,-1-1 0 0 0,1 0 1 0 0,0 0-1 0 0,-1 0 0 0 0,1 1 0 0 0,0-1 0 0 0,0 0 0 0 0,0 1 0 0 0,-1-1 0 0 0,1 1 1 0 0,0-1-1 0 0,0 1 0 0 0,0-1 0 0 0,0 1 0 0 0,0-1 0 0 0,0 1 0 0 0,0 0 0 0 0,0 0 1 0 0,0 0-1 0 0,0-1 0 0 0,0 1 0 0 0,0 0 0 0 0,0 0 0 0 0,0 0 0 0 0,0 0 0 0 0,2 1 0 0 0,35 0 630 0 0,-34-1-393 0 0,64 6 891 0 0,-39-3-1078 0 0,-1 0 1 0 0,0-2-1 0 0,54-5 0 0 0,-63-1-639 0 0,-25 2-2480 0 0,-33 4-4631 0 0,14 6-247 0 0,4-5 6429 0 0</inkml:trace>
</inkml:ink>
</file>

<file path=ppt/ink/ink1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35.194"/>
    </inkml:context>
    <inkml:brush xml:id="br0">
      <inkml:brushProperty name="width" value="0.05" units="cm"/>
      <inkml:brushProperty name="height" value="0.05" units="cm"/>
      <inkml:brushProperty name="color" value="#004F8B"/>
    </inkml:brush>
  </inkml:definitions>
  <inkml:trace contextRef="#ctx0" brushRef="#br0">0 31 808 0 0,'0'0'14463'0'0,"34"-1"-12198"0"0,52-13-707 0 0,-61 8-2019 0 0,0 2 0 0 0,36-2 0 0 0,-60 6-76 0 0,-34 16-9129 0 0,14-6 3275 0 0,7-5 5438 0 0</inkml:trace>
</inkml:ink>
</file>

<file path=ppt/ink/ink1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35.568"/>
    </inkml:context>
    <inkml:brush xml:id="br0">
      <inkml:brushProperty name="width" value="0.05" units="cm"/>
      <inkml:brushProperty name="height" value="0.05" units="cm"/>
      <inkml:brushProperty name="color" value="#004F8B"/>
    </inkml:brush>
  </inkml:definitions>
  <inkml:trace contextRef="#ctx0" brushRef="#br0">1 37 6681 0 0,'10'2'8867'0'0,"32"-6"-7086"0"0,-42 4-1487 0 0,17-2 177 0 0,2 0-307 0 0,0-2 0 0 0,0 1-1 0 0,0-2 1 0 0,21-8 0 0 0,-33 9-916 0 0,-25 2-10944 0 0,11 2 7327 0 0,3 0 2861 0 0</inkml:trace>
</inkml:ink>
</file>

<file path=ppt/ink/ink1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36.980"/>
    </inkml:context>
    <inkml:brush xml:id="br0">
      <inkml:brushProperty name="width" value="0.05" units="cm"/>
      <inkml:brushProperty name="height" value="0.05" units="cm"/>
      <inkml:brushProperty name="color" value="#004F8B"/>
    </inkml:brush>
  </inkml:definitions>
  <inkml:trace contextRef="#ctx0" brushRef="#br0">0 106 1136 0 0,'9'-20'9683'0'0,"13"0"-6401"0"0,34-12-4020 0 0,-38 23 1964 0 0,-12 5-1166 0 0,0 1 0 0 0,1 0-1 0 0,-1 0 1 0 0,1 1 0 0 0,-1 0 0 0 0,1 0-1 0 0,0 0 1 0 0,-1 1 0 0 0,1 0 0 0 0,0 0-1 0 0,8 1 1 0 0,-12 0-35 0 0,1 1 0 0 0,-1 0 0 0 0,1 0-1 0 0,-1 0 1 0 0,1 0 0 0 0,-1 1 0 0 0,0-1 0 0 0,0 1 0 0 0,1 0 0 0 0,-1 0 0 0 0,0 0-1 0 0,0 0 1 0 0,-1 0 0 0 0,1 1 0 0 0,0-1 0 0 0,-1 1 0 0 0,0 0 0 0 0,1 0 0 0 0,-1 0-1 0 0,0 0 1 0 0,-1 0 0 0 0,4 6 0 0 0,2 8 240 0 0,0 0-1 0 0,-1 1 1 0 0,-1 0 0 0 0,0 0-1 0 0,-2 1 1 0 0,0-1 0 0 0,1 27-1 0 0,-4-30-135 0 0,1 0 0 0 0,-2 0 0 0 0,0 1 0 0 0,-1-1 0 0 0,-1 0 0 0 0,0 0 0 0 0,-1 0 0 0 0,-1-1 0 0 0,-9 22-1 0 0,-59 89 234 0 0,6-28-459 0 0,66-101-5 0 0,0 0 0 0 0,1 0-1 0 0,0 1 1 0 0,-1-1 0 0 0,1 0-1 0 0,0 0 1 0 0,1 0 0 0 0,-1 0-1 0 0,1 1 1 0 0,-1-1 0 0 0,1 0 0 0 0,0 1-1 0 0,3-6 1 0 0,-3 7 87 0 0,1-1 1 0 0,0 1-1 0 0,0 0 0 0 0,0 0 0 0 0,1 0 1 0 0,-1 1-1 0 0,0-1 0 0 0,1 1 1 0 0,-1-1-1 0 0,1 1 0 0 0,-1 0 0 0 0,1 0 1 0 0,0 0-1 0 0,0 0 0 0 0,-1 0 1 0 0,1 0-1 0 0,0 1 0 0 0,0 0 0 0 0,0-1 1 0 0,0 1-1 0 0,4 1 0 0 0,5 0 123 0 0,0 1 1 0 0,0 1-1 0 0,-1 0 0 0 0,14 6 0 0 0,42 9 575 0 0,-63-17-653 0 0,1-1 1 0 0,-1 0 0 0 0,0 1-1 0 0,0-2 1 0 0,0 1-1 0 0,1 0 1 0 0,-1-1 0 0 0,0 0-1 0 0,0 0 1 0 0,0 0-1 0 0,0 0 1 0 0,0-1 0 0 0,5-2-1 0 0,-7 3 7 0 0,1-1 0 0 0,-1 1 0 0 0,0-1 0 0 0,0 1 0 0 0,-1-1 0 0 0,1 0 0 0 0,0 0 0 0 0,0 0 0 0 0,-1 0 0 0 0,3-4 0 0 0,0-1-2191 0 0,2 0-3452 0 0</inkml:trace>
</inkml:ink>
</file>

<file path=ppt/ink/ink1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38.744"/>
    </inkml:context>
    <inkml:brush xml:id="br0">
      <inkml:brushProperty name="width" value="0.05" units="cm"/>
      <inkml:brushProperty name="height" value="0.05" units="cm"/>
      <inkml:brushProperty name="color" value="#004F8B"/>
    </inkml:brush>
  </inkml:definitions>
  <inkml:trace contextRef="#ctx0" brushRef="#br0">0 495 628 0 0,'3'-1'10808'0'0,"5"-1"-7216"0"0,40-9-2789 0 0,-21 7-608 0 0,0 1 0 0 0,50 1 0 0 0,-76 2-127 0 0,-2-8-802 0 0,-1 8 723 0 0,0 1 0 0 0,1-1 0 0 0,-1 0 0 0 0,0 0 0 0 0,0 0 1 0 0,0 0-1 0 0,1 0 0 0 0,-1-1 0 0 0,0 1 0 0 0,0 0 0 0 0,1-1 0 0 0,-1 1 0 0 0,0-1 0 0 0,1 0 0 0 0,-1 1 0 0 0,1-1 0 0 0,-1 0 0 0 0,1 0 1 0 0,-1 0-1 0 0,1 0 0 0 0,-1 0 0 0 0,1-1 0 0 0,0 1 0 0 0,0 0 0 0 0,0-1 0 0 0,-1 1 0 0 0,1 0 0 0 0,1-1 0 0 0,-1 0 0 0 0,0 1 0 0 0,0-1 0 0 0,0 1 1 0 0,1-1-1 0 0,-1 0 0 0 0,1 1 0 0 0,0-1 0 0 0,-1 0 0 0 0,1 0 0 0 0,0 0 0 0 0,0 1 0 0 0,0-1 0 0 0,0 0 0 0 0,1-3 0 0 0,-2-37-139 0 0,1 0 348 0 0,1 1 1 0 0,7-47-1 0 0,-6 78-255 0 0,1-10-134 0 0,0 0 0 0 0,2 0 1 0 0,14-37-1 0 0,-17 52 202 0 0,0 0 0 0 0,0 1 0 0 0,1-1 0 0 0,0 0 0 0 0,0 1 0 0 0,0 0 0 0 0,1 0 0 0 0,-1 0 0 0 0,1 0 0 0 0,0 0 0 0 0,0 1 0 0 0,0 0 0 0 0,0 0 0 0 0,1 0 0 0 0,-1 0 0 0 0,1 1 0 0 0,0-1 0 0 0,0 1 0 0 0,0 1 0 0 0,8-3 0 0 0,-9 3 15 0 0,1 1 0 0 0,-1 0 0 0 0,1 0 0 0 0,-1 0 0 0 0,1 1 0 0 0,-1 0 0 0 0,1 0-1 0 0,-1 0 1 0 0,0 0 0 0 0,1 0 0 0 0,-1 1 0 0 0,0 0 0 0 0,0 0 0 0 0,0 0 0 0 0,0 0 0 0 0,-1 1-1 0 0,1 0 1 0 0,0-1 0 0 0,4 6 0 0 0,-3-3 113 0 0,1 1 0 0 0,-1-1 0 0 0,0 1-1 0 0,-1 0 1 0 0,1 1 0 0 0,-1-1 0 0 0,0 1 0 0 0,-1 0 0 0 0,1 0-1 0 0,3 11 1 0 0,-4-1 116 0 0,-1 0 1 0 0,-1 1-1 0 0,0-1 0 0 0,-1 0 0 0 0,-3 28 0 0 0,-1 17-8 0 0,4-54-212 0 0,-1 1 0 0 0,-1-1 0 0 0,1 0 0 0 0,-2 0 0 0 0,1 1 0 0 0,-5 9 0 0 0,4-11-4 0 0,0 1 1 0 0,1-1 0 0 0,0 1 0 0 0,0-1 0 0 0,0 1-1 0 0,1 9 1 0 0,0-10 6 0 0,1-7-34 0 0,0 0-1 0 0,0 0 1 0 0,1 0-1 0 0,-1 0 1 0 0,0-1 0 0 0,0 1-1 0 0,0 0 1 0 0,0 0 0 0 0,0 0-1 0 0,0 0 1 0 0,1 0-1 0 0,-1 0 1 0 0,0 0 0 0 0,0-1-1 0 0,0 1 1 0 0,0 0 0 0 0,1 0-1 0 0,-1 0 1 0 0,0 0-1 0 0,0 0 1 0 0,0 0 0 0 0,0 0-1 0 0,1 0 1 0 0,-1 0-1 0 0,0 0 1 0 0,0 0 0 0 0,0 0-1 0 0,0 0 1 0 0,1 0 0 0 0,-1 0-1 0 0,0 0 1 0 0,0 0-1 0 0,0 0 1 0 0,1 0 0 0 0,-1 0-1 0 0,0 1 1 0 0,0-1 0 0 0,0 0-1 0 0,0 0 1 0 0,0 0-1 0 0,1 0 1 0 0,-1 0 0 0 0,0 0-1 0 0,0 0 1 0 0,0 1 0 0 0,0-1-1 0 0,0 0 1 0 0,0 0-1 0 0,0 0 1 0 0,1 0 0 0 0,-1 1-1 0 0,0-1 1 0 0,0 0 0 0 0,0 0-1 0 0,0 0 1 0 0,0 0-1 0 0,0 1 1 0 0,0-1 0 0 0,0 0-1 0 0,0 0 1 0 0,0 0-1 0 0,0 0 1 0 0,0 1 0 0 0,0-1-1 0 0,0 0 1 0 0,0 0 0 0 0,0 0-1 0 0,0 1 1 0 0,12-4-10 0 0,32-4 559 0 0,1 2 0 0 0,87 3 0 0 0,-87 2-1348 0 0,-74-4-4123 0 0,-4-2-6459 0 0,27 6 7815 0 0</inkml:trace>
</inkml:ink>
</file>

<file path=ppt/ink/ink1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39.571"/>
    </inkml:context>
    <inkml:brush xml:id="br0">
      <inkml:brushProperty name="width" value="0.05" units="cm"/>
      <inkml:brushProperty name="height" value="0.05" units="cm"/>
      <inkml:brushProperty name="color" value="#004F8B"/>
    </inkml:brush>
  </inkml:definitions>
  <inkml:trace contextRef="#ctx0" brushRef="#br0">141 0 12 0 0,'-3'1'9569'0'0,"-4"2"-5224"0"0,-37 15-4069 0 0,37-14-275 0 0,-1 0-1 0 0,1 0 1 0 0,-1-1 0 0 0,0 0-1 0 0,0 0 1 0 0,0-1 0 0 0,0 0-1 0 0,-16 1 1 0 0,24-3-198 0 0,2-1-590 0 0,0-1 209 0 0,1 0 0 0 0,-1 1 0 0 0,1 0-1 0 0,-1-1 1 0 0,1 1 0 0 0,0 0-1 0 0,-1 0 1 0 0,1 1 0 0 0,0-1 0 0 0,0 0-1 0 0,0 1 1 0 0,-1 0 0 0 0,5 0 0 0 0,8-3-3096 0 0,-10 1 2847 0 0</inkml:trace>
</inkml:ink>
</file>

<file path=ppt/ink/ink1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40.924"/>
    </inkml:context>
    <inkml:brush xml:id="br0">
      <inkml:brushProperty name="width" value="0.05" units="cm"/>
      <inkml:brushProperty name="height" value="0.05" units="cm"/>
      <inkml:brushProperty name="color" value="#004F8B"/>
    </inkml:brush>
  </inkml:definitions>
  <inkml:trace contextRef="#ctx0" brushRef="#br0">144 0 2888 0 0,'-9'1'8420'0'0,"-28"6"-6482"0"0,20 0-1259 0 0,-1 0 0 0 0,2 2 1 0 0,-26 17-1 0 0,41-26-683 0 0,1 1 1 0 0,0-1-1 0 0,-1 1 0 0 0,1-1 1 0 0,0 1-1 0 0,-1-1 0 0 0,1 1 1 0 0,0 0-1 0 0,-1-1 1 0 0,1 1-1 0 0,0-1 0 0 0,0 1 1 0 0,0 0-1 0 0,0-1 0 0 0,0 1 1 0 0,0-1-1 0 0,0 1 1 0 0,0 0-1 0 0,0-1 0 0 0,0 1 1 0 0,0 0-1 0 0,0-1 1 0 0,0 1-1 0 0,0 0 0 0 0,0-1 1 0 0,1 1-1 0 0,-1-1 0 0 0,0 1 1 0 0,0-1-1 0 0,1 1 1 0 0,-1 0-1 0 0,1-1 0 0 0,-1 1 1 0 0,0-1-1 0 0,1 1 0 0 0,-1-1 1 0 0,1 0-1 0 0,-1 1 1 0 0,1-1-1 0 0,-1 1 0 0 0,1-1 1 0 0,-1 0-1 0 0,1 0 0 0 0,0 1 1 0 0,-1-1-1 0 0,1 0 1 0 0,-1 0-1 0 0,2 1 0 0 0,33 16-91 0 0,-30-15 35 0 0,10 3 46 0 0,-1 2 0 0 0,0 0 0 0 0,0 1-1 0 0,0 0 1 0 0,12 11 0 0 0,-24-17 69 0 0,0-1-1 0 0,0 1 1 0 0,0-1 0 0 0,0 1 0 0 0,-1 0-1 0 0,1 0 1 0 0,-1 0 0 0 0,1 0-1 0 0,-1 0 1 0 0,0 0 0 0 0,1 0 0 0 0,-1 0-1 0 0,0 1 1 0 0,0-1 0 0 0,-1 0-1 0 0,1 1 1 0 0,0-1 0 0 0,-1 1 0 0 0,0-1-1 0 0,1 1 1 0 0,-1-1 0 0 0,0 1-1 0 0,0-1 1 0 0,-1 1 0 0 0,1-1 0 0 0,0 1-1 0 0,-1-1 1 0 0,1 0 0 0 0,-1 1-1 0 0,0-1 1 0 0,0 0 0 0 0,0 1 0 0 0,0-1-1 0 0,0 0 1 0 0,-1 0 0 0 0,1 0-1 0 0,-1 0 1 0 0,1 0 0 0 0,-1 0 0 0 0,0 0-1 0 0,1-1 1 0 0,-4 3 0 0 0,2-1 45 0 0,-1 0 1 0 0,0 0 0 0 0,0-1 0 0 0,-1 1 0 0 0,1-1 0 0 0,0 0 0 0 0,-1 0-1 0 0,1-1 1 0 0,-1 1 0 0 0,0-1 0 0 0,1 0 0 0 0,-9 1 0 0 0,10-2-178 0 0,0 0 1 0 0,0 1 0 0 0,0-1-1 0 0,0 0 1 0 0,0 0 0 0 0,0-1-1 0 0,0 1 1 0 0,0-1 0 0 0,0 1-1 0 0,0-1 1 0 0,0 0 0 0 0,1 0-1 0 0,-1 0 1 0 0,0 0 0 0 0,0-1-1 0 0,1 1 1 0 0,-1-1 0 0 0,1 0-1 0 0,0 0 1 0 0,-3-2 0 0 0,1-6-5237 0 0</inkml:trace>
</inkml:ink>
</file>

<file path=ppt/ink/ink1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41.436"/>
    </inkml:context>
    <inkml:brush xml:id="br0">
      <inkml:brushProperty name="width" value="0.05" units="cm"/>
      <inkml:brushProperty name="height" value="0.05" units="cm"/>
      <inkml:brushProperty name="color" value="#004F8B"/>
    </inkml:brush>
  </inkml:definitions>
  <inkml:trace contextRef="#ctx0" brushRef="#br0">1 0 6365 0 0,'2'14'7635'0'0,"5"29"-4866"0"0,-16 29-1744 0 0,12-111-17997 0 0,-2 27 16198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17.851"/>
    </inkml:context>
    <inkml:brush xml:id="br0">
      <inkml:brushProperty name="width" value="0.05" units="cm"/>
      <inkml:brushProperty name="height" value="0.05" units="cm"/>
      <inkml:brushProperty name="color" value="#66CC00"/>
    </inkml:brush>
  </inkml:definitions>
  <inkml:trace contextRef="#ctx0" brushRef="#br0">17 64 6445 0 0,'0'0'6141'0'0,"-8"-2"-1656"0"0,7 4-4471 0 0,-1 1-1 0 0,1-1 1 0 0,0 1 0 0 0,0-1-1 0 0,1 1 1 0 0,-1 0 0 0 0,1-1-1 0 0,-1 1 1 0 0,1 0-1 0 0,0-1 1 0 0,0 1 0 0 0,0 0-1 0 0,0-1 1 0 0,0 1 0 0 0,0 0-1 0 0,1-1 1 0 0,0 1 0 0 0,-1 0-1 0 0,1-1 1 0 0,0 1 0 0 0,0-1-1 0 0,0 1 1 0 0,3 3 0 0 0,-2-3 15 0 0,0 1 1 0 0,0-1-1 0 0,0 1 1 0 0,0-1-1 0 0,1 0 1 0 0,-1 0-1 0 0,1 0 1 0 0,0 0-1 0 0,0 0 1 0 0,0-1-1 0 0,1 1 1 0 0,-1-1-1 0 0,0 0 0 0 0,8 3 1 0 0,-8-4-23 0 0,0 0 0 0 0,0-1 0 0 0,0 1 0 0 0,0-1 0 0 0,0 0 1 0 0,0 0-1 0 0,0 0 0 0 0,0-1 0 0 0,0 1 0 0 0,0-1 0 0 0,0 1 0 0 0,0-1 0 0 0,0 0 0 0 0,0 0 0 0 0,0 0 0 0 0,0-1 1 0 0,-1 1-1 0 0,1-1 0 0 0,0 1 0 0 0,-1-1 0 0 0,1 0 0 0 0,-1 0 0 0 0,0 0 0 0 0,0 0 0 0 0,0-1 0 0 0,0 1 0 0 0,0-1 1 0 0,0 1-1 0 0,0-1 0 0 0,-1 1 0 0 0,2-5 0 0 0,0 1-78 0 0,0 0 0 0 0,-1-1 0 0 0,1 1 0 0 0,-2-1 0 0 0,1 1-1 0 0,-1-1 1 0 0,0 0 0 0 0,0 1 0 0 0,0-1 0 0 0,-1 0 0 0 0,0 1 0 0 0,-1-1 0 0 0,-2-13 0 0 0,3 19 39 0 0,0-1 0 0 0,-1 1 0 0 0,1-1 0 0 0,-1 1 1 0 0,1 0-1 0 0,-1-1 0 0 0,0 1 0 0 0,1 0 0 0 0,-1 0 0 0 0,0 0 0 0 0,0-1 1 0 0,0 1-1 0 0,0 0 0 0 0,0 0 0 0 0,0 0 0 0 0,0 0 0 0 0,0 1 0 0 0,-1-1 0 0 0,1 0 1 0 0,0 0-1 0 0,0 1 0 0 0,-1-1 0 0 0,1 1 0 0 0,0-1 0 0 0,-1 1 0 0 0,1-1 1 0 0,0 1-1 0 0,-3 0 0 0 0,3 0-328 0 0</inkml:trace>
</inkml:ink>
</file>

<file path=ppt/ink/ink1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41.623"/>
    </inkml:context>
    <inkml:brush xml:id="br0">
      <inkml:brushProperty name="width" value="0.05" units="cm"/>
      <inkml:brushProperty name="height" value="0.05" units="cm"/>
      <inkml:brushProperty name="color" value="#004F8B"/>
    </inkml:brush>
  </inkml:definitions>
  <inkml:trace contextRef="#ctx0" brushRef="#br0">5 8 1044 0 0,'0'-5'8049'0'0,"0"3"-7673"0"0,0 8-3204 0 0,0-3 1627 0 0,-4 5-3243 0 0,4-6 3896 0 0</inkml:trace>
</inkml:ink>
</file>

<file path=ppt/ink/ink1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42.274"/>
    </inkml:context>
    <inkml:brush xml:id="br0">
      <inkml:brushProperty name="width" value="0.05" units="cm"/>
      <inkml:brushProperty name="height" value="0.05" units="cm"/>
      <inkml:brushProperty name="color" value="#004F8B"/>
    </inkml:brush>
  </inkml:definitions>
  <inkml:trace contextRef="#ctx0" brushRef="#br0">5 142 588 0 0,'-4'6'12314'0'0,"26"-35"-11741"0"0,-3 4 334 0 0,0 0 0 0 0,37-34-1 0 0,-55 58-884 0 0,-1 1 0 0 0,1-1-1 0 0,-1 0 1 0 0,1 1-1 0 0,-1-1 1 0 0,1 1-1 0 0,-1-1 1 0 0,1 1-1 0 0,-1-1 1 0 0,1 1-1 0 0,0-1 1 0 0,-1 1-1 0 0,1 0 1 0 0,0-1-1 0 0,0 1 1 0 0,-1 0-1 0 0,1 0 1 0 0,0-1-1 0 0,-1 1 1 0 0,1 0 0 0 0,0 0-1 0 0,0 0 1 0 0,0 0-1 0 0,-1 0 1 0 0,1 0-1 0 0,0 0 1 0 0,0 0-1 0 0,-1 0 1 0 0,1 0-1 0 0,0 1 1 0 0,0-1-1 0 0,-1 0 1 0 0,1 0-1 0 0,0 1 1 0 0,-1-1-1 0 0,1 1 1 0 0,0-1-1 0 0,-1 0 1 0 0,1 1-1 0 0,0-1 1 0 0,-1 1 0 0 0,1-1-1 0 0,-1 1 1 0 0,1 0-1 0 0,-1-1 1 0 0,1 1-1 0 0,-1 0 1 0 0,0-1-1 0 0,1 1 1 0 0,-1 1-1 0 0,12 49 1574 0 0,-5-15-829 0 0,-6-35-778 0 0,-1 1 0 0 0,1-1 0 0 0,0 1-1 0 0,0 0 1 0 0,0-1 0 0 0,0 0 0 0 0,0 1 0 0 0,0-1 0 0 0,0 0 0 0 0,1 1 0 0 0,-1-1 0 0 0,0 0 0 0 0,1 0-1 0 0,-1 0 1 0 0,1 0 0 0 0,-1 0 0 0 0,1 0 0 0 0,-1-1 0 0 0,1 1 0 0 0,0 0 0 0 0,-1-1 0 0 0,1 1 0 0 0,0-1 0 0 0,0 0-1 0 0,-1 0 1 0 0,1 1 0 0 0,0-1 0 0 0,0 0 0 0 0,-1-1 0 0 0,1 1 0 0 0,0 0 0 0 0,0 0 0 0 0,-1-1 0 0 0,1 1-1 0 0,0-1 1 0 0,-1 1 0 0 0,1-1 0 0 0,0 0 0 0 0,1-1 0 0 0,13-15-4216 0 0,-10-9-4871 0 0,-7 21 4735 0 0,-3-4 3429 0 0</inkml:trace>
</inkml:ink>
</file>

<file path=ppt/ink/ink1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43.592"/>
    </inkml:context>
    <inkml:brush xml:id="br0">
      <inkml:brushProperty name="width" value="0.05" units="cm"/>
      <inkml:brushProperty name="height" value="0.05" units="cm"/>
      <inkml:brushProperty name="color" value="#004F8B"/>
    </inkml:brush>
  </inkml:definitions>
  <inkml:trace contextRef="#ctx0" brushRef="#br0">158 29 1096 0 0,'-7'0'7032'0'0,"-23"2"-4582"0"0,22 1-2055 0 0,0 0 1 0 0,0 0-1 0 0,0 0 1 0 0,1 1 0 0 0,0 0-1 0 0,0 1 1 0 0,0 0-1 0 0,0 0 1 0 0,1 0 0 0 0,-1 1-1 0 0,1 0 1 0 0,1 0-1 0 0,-9 11 1 0 0,12-14-345 0 0,0 0 0 0 0,1-1-1 0 0,-1 1 1 0 0,1 0 0 0 0,-1 0 0 0 0,1 0 0 0 0,0 0 0 0 0,0 0 0 0 0,0 0 0 0 0,1 1-1 0 0,-1-1 1 0 0,1 0 0 0 0,0 0 0 0 0,-1 0 0 0 0,1 1 0 0 0,1-1 0 0 0,-1 0-1 0 0,0 0 1 0 0,1 1 0 0 0,0-1 0 0 0,0 0 0 0 0,0 0 0 0 0,0 0 0 0 0,0 0 0 0 0,0 0-1 0 0,1 0 1 0 0,0-1 0 0 0,-1 1 0 0 0,1 0 0 0 0,0-1 0 0 0,0 1 0 0 0,1-1-1 0 0,-1 0 1 0 0,0 0 0 0 0,1 1 0 0 0,-1-2 0 0 0,1 1 0 0 0,4 2 0 0 0,-1 0-99 0 0,0-1 0 0 0,0 0 1 0 0,1-1-1 0 0,-1 1 0 0 0,1-1 1 0 0,-1 0-1 0 0,1-1 1 0 0,0 0-1 0 0,0 0 0 0 0,0 0 1 0 0,0-1-1 0 0,0 0 0 0 0,-1 0 1 0 0,1-1-1 0 0,0 0 1 0 0,0 0-1 0 0,0-1 0 0 0,-1 1 1 0 0,1-1-1 0 0,0-1 0 0 0,-1 1 1 0 0,0-1-1 0 0,0-1 0 0 0,0 1 1 0 0,0-1-1 0 0,9-7 1 0 0,-10 6-39 0 0,3-2 44 0 0,-1 0 1 0 0,0 0-1 0 0,-1-1 1 0 0,9-12-1 0 0,-14 18 12 0 0,1-1-1 0 0,-1 1 1 0 0,0 0-1 0 0,0 0 1 0 0,0-1-1 0 0,0 1 1 0 0,-1-1-1 0 0,1 1 1 0 0,-1-1-1 0 0,1 1 1 0 0,-1-1-1 0 0,0 1 1 0 0,0-1-1 0 0,0 1 1 0 0,0-1 0 0 0,-1 1-1 0 0,1-1 1 0 0,-1 1-1 0 0,1-1 1 0 0,-1 1-1 0 0,0 0 1 0 0,0-1-1 0 0,-2-3 1 0 0,-1-1-48 0 0,0 1 0 0 0,-1-1-1 0 0,1 1 1 0 0,-1 0 0 0 0,0 0 0 0 0,-1 1 0 0 0,0 0 0 0 0,0 0 0 0 0,0 0-1 0 0,0 1 1 0 0,-1-1 0 0 0,1 1 0 0 0,-1 1 0 0 0,-8-4 0 0 0,10 6 93 0 0,1 0 0 0 0,-1 0 0 0 0,1 0 0 0 0,-1 0 0 0 0,0 1 1 0 0,0 0-1 0 0,1 0 0 0 0,-1 0 0 0 0,0 0 0 0 0,1 1 0 0 0,-1 0 0 0 0,0 0 1 0 0,1 0-1 0 0,-1 1 0 0 0,1-1 0 0 0,-1 1 0 0 0,1 0 0 0 0,0 0 0 0 0,0 1 0 0 0,0-1 1 0 0,0 1-1 0 0,0 0 0 0 0,-6 6 0 0 0,5-3-42 0 0,0 0-1 0 0,0 0 1 0 0,1 0 0 0 0,0 0-1 0 0,-5 10 1 0 0,3 11-3312 0 0,6-26 2965 0 0,1 0 1 0 0,-1 0-1 0 0,0 0 1 0 0,0 0-1 0 0,1 0 1 0 0,-1-1-1 0 0,0 1 1 0 0,1 0-1 0 0,-1 0 1 0 0,1-1-1 0 0,-1 1 1 0 0,1 0-1 0 0,-1 0 1 0 0,1-1-1 0 0,0 1 1 0 0,-1-1-1 0 0,1 1 1 0 0,0-1-1 0 0,0 1 1 0 0,-1-1-1 0 0,1 1 1 0 0,0-1-1 0 0,0 1 1 0 0,0-1-1 0 0,-1 0 1 0 0,3 1-1 0 0,5-1-678 0 0</inkml:trace>
</inkml:ink>
</file>

<file path=ppt/ink/ink1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44.216"/>
    </inkml:context>
    <inkml:brush xml:id="br0">
      <inkml:brushProperty name="width" value="0.05" units="cm"/>
      <inkml:brushProperty name="height" value="0.05" units="cm"/>
      <inkml:brushProperty name="color" value="#004F8B"/>
    </inkml:brush>
  </inkml:definitions>
  <inkml:trace contextRef="#ctx0" brushRef="#br0">113 0 380 0 0,'2'11'8749'0'0,"3"27"-3207"0"0,-2-13-4558 0 0,-1-1 0 0 0,-1 45-1 0 0,-17 39 289 0 0,-4-1 0 0 0,-37 113-1 0 0,46-187-1328 0 0,6-21-203 0 0,1 0 1 0 0,0 0-1 0 0,1 0 1 0 0,1 1 0 0 0,-2 13-1 0 0,13-59-18172 0 0,-4 20 17189 0 0</inkml:trace>
</inkml:ink>
</file>

<file path=ppt/ink/ink1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49.354"/>
    </inkml:context>
    <inkml:brush xml:id="br0">
      <inkml:brushProperty name="width" value="0.05" units="cm"/>
      <inkml:brushProperty name="height" value="0.05" units="cm"/>
      <inkml:brushProperty name="color" value="#004F8B"/>
    </inkml:brush>
  </inkml:definitions>
  <inkml:trace contextRef="#ctx0" brushRef="#br0">196 57 2520 0 0,'1'-13'7012'0'0,"3"-5"-5234"0"0,0-5-1440 0 0,-5 23-326 0 0,1 0 0 0 0,-1-1-1 0 0,1 1 1 0 0,-1 0-1 0 0,1-1 1 0 0,-1 1 0 0 0,1 0-1 0 0,-1 0 1 0 0,1 0 0 0 0,-1-1-1 0 0,0 1 1 0 0,1 0-1 0 0,-1 0 1 0 0,1 0 0 0 0,-1 0-1 0 0,0 0 1 0 0,1 0-1 0 0,-1 0 1 0 0,1 0 0 0 0,-1 0-1 0 0,1 1 1 0 0,-1-1 0 0 0,0 0-1 0 0,1 0 1 0 0,-1 0-1 0 0,1 1 1 0 0,-1-1 0 0 0,1 0-1 0 0,-1 1 1 0 0,1-1-1 0 0,-1 0 1 0 0,1 1 0 0 0,0-1-1 0 0,-1 1 1 0 0,-21 11-82 0 0,8-2 292 0 0,1 1 0 0 0,0 0-1 0 0,1 1 1 0 0,0 0 0 0 0,1 1 0 0 0,0 0 0 0 0,1 1-1 0 0,1 0 1 0 0,0 1 0 0 0,1-1 0 0 0,0 2 0 0 0,1-1-1 0 0,1 1 1 0 0,1 0 0 0 0,0 1 0 0 0,-5 29-1 0 0,10-41-216 0 0,-1-1 0 0 0,1 0-1 0 0,0 1 1 0 0,0-1-1 0 0,1 0 1 0 0,-1 0-1 0 0,1 1 1 0 0,0-1-1 0 0,0 0 1 0 0,1 0 0 0 0,-1 0-1 0 0,1 0 1 0 0,0 0-1 0 0,0 0 1 0 0,0 0-1 0 0,0-1 1 0 0,1 1-1 0 0,-1-1 1 0 0,1 1 0 0 0,0-1-1 0 0,0 0 1 0 0,0 0-1 0 0,1 0 1 0 0,-1-1-1 0 0,1 1 1 0 0,-1-1-1 0 0,1 0 1 0 0,0 0 0 0 0,0 0-1 0 0,0 0 1 0 0,0-1-1 0 0,0 0 1 0 0,0 0-1 0 0,0 0 1 0 0,1 0-1 0 0,-1 0 1 0 0,0-1 0 0 0,1 0-1 0 0,-1 0 1 0 0,0 0-1 0 0,0 0 1 0 0,1-1-1 0 0,-1 0 1 0 0,0 0-1 0 0,0 0 1 0 0,1 0 0 0 0,-1-1-1 0 0,0 1 1 0 0,0-1-1 0 0,-1 0 1 0 0,1 0-1 0 0,0-1 1 0 0,4-3-1 0 0,2-2-112 0 0,-1 1-1 0 0,0-2 0 0 0,0 0 0 0 0,-1 0 1 0 0,0 0-1 0 0,-1-1 0 0 0,0 0 0 0 0,9-17 0 0 0,-13 20 86 0 0,0 1 0 0 0,0 0-1 0 0,-1-1 1 0 0,0 1 0 0 0,0-1-1 0 0,0 0 1 0 0,-1 0 0 0 0,0 0-1 0 0,0 1 1 0 0,-1-1-1 0 0,0 0 1 0 0,0 0 0 0 0,-1 0-1 0 0,0 0 1 0 0,0 0 0 0 0,-3-10-1 0 0,3 13 2 0 0,-1 1-1 0 0,1-1 0 0 0,-1 1 0 0 0,0-1 1 0 0,0 1-1 0 0,0 0 0 0 0,0 0 0 0 0,-1 0 1 0 0,1 0-1 0 0,-1 0 0 0 0,0 0 0 0 0,0 1 0 0 0,0 0 1 0 0,0-1-1 0 0,0 1 0 0 0,-1 0 0 0 0,1 0 1 0 0,0 1-1 0 0,-1-1 0 0 0,0 1 0 0 0,-6-2 1 0 0,7 2-430 0 0,0 1 0 0 0,0 0 0 0 0,0 0 1 0 0,0 0-1 0 0,0 0 0 0 0,0 0 0 0 0,0 1 1 0 0,0 0-1 0 0,0-1 0 0 0,0 1 0 0 0,-3 2 0 0 0</inkml:trace>
</inkml:ink>
</file>

<file path=ppt/ink/ink1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49.993"/>
    </inkml:context>
    <inkml:brush xml:id="br0">
      <inkml:brushProperty name="width" value="0.05" units="cm"/>
      <inkml:brushProperty name="height" value="0.05" units="cm"/>
      <inkml:brushProperty name="color" value="#004F8B"/>
    </inkml:brush>
  </inkml:definitions>
  <inkml:trace contextRef="#ctx0" brushRef="#br0">268 1 4712 0 0,'0'0'100'0'0,"-1"0"-1"0"0,1 0 1 0 0,-1 0-1 0 0,1 0 1 0 0,-1-1-1 0 0,1 1 1 0 0,0 0-1 0 0,-1 0 1 0 0,1 0-1 0 0,-1 0 0 0 0,1 0 1 0 0,-1 0-1 0 0,1 0 1 0 0,-1 1-1 0 0,1-1 1 0 0,-1 0-1 0 0,1 0 1 0 0,-1 0-1 0 0,1 0 1 0 0,-1 1-1 0 0,1-1 1 0 0,0 0-1 0 0,-1 0 0 0 0,1 1 1 0 0,-1-1-1 0 0,1 0 1 0 0,0 1-1 0 0,-1-1 1 0 0,1 0-1 0 0,0 1 1 0 0,0-1-1 0 0,-1 0 1 0 0,1 1-1 0 0,0-1 0 0 0,0 1 1 0 0,-1 0-1 0 0,-16 15 417 0 0,7-1 102 0 0,1 2 0 0 0,0-1 0 0 0,1 1 0 0 0,0 1 0 0 0,2-1 0 0 0,0 1 0 0 0,-4 24 0 0 0,-4 8 473 0 0,-57 204 1849 0 0,24-79-2164 0 0,34-130-1138 0 0,-7 56 1 0 0,16-40-9796 0 0</inkml:trace>
</inkml:ink>
</file>

<file path=ppt/ink/ink1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51.380"/>
    </inkml:context>
    <inkml:brush xml:id="br0">
      <inkml:brushProperty name="width" value="0.05" units="cm"/>
      <inkml:brushProperty name="height" value="0.05" units="cm"/>
      <inkml:brushProperty name="color" value="#004F8B"/>
    </inkml:brush>
  </inkml:definitions>
  <inkml:trace contextRef="#ctx0" brushRef="#br0">1 33 5509 0 0,'0'-1'259'0'0,"0"0"0"0"0,1 0 0 0 0,0 0 1 0 0,-1 0-1 0 0,1 1 0 0 0,-1-1 1 0 0,1 0-1 0 0,0 0 0 0 0,0 0 1 0 0,-1 1-1 0 0,1-1 0 0 0,0 0 0 0 0,0 1 1 0 0,0-1-1 0 0,0 1 0 0 0,0-1 1 0 0,0 1-1 0 0,0 0 0 0 0,0-1 1 0 0,0 1-1 0 0,0 0 0 0 0,0-1 1 0 0,0 1-1 0 0,2 0 0 0 0,37-6 839 0 0,-25 4-191 0 0,6-2-811 0 0,0 1-1 0 0,36 0 1 0 0,-57 3-185 0 0,0 0 0 0 0,1 0 1 0 0,-1 0-1 0 0,0 0 1 0 0,0 0-1 0 0,1 1 0 0 0,-1-1 1 0 0,0 0-1 0 0,0 0 1 0 0,1 0-1 0 0,-1 0 0 0 0,0 0 1 0 0,0 0-1 0 0,0 1 1 0 0,1-1-1 0 0,-1 0 0 0 0,0 0 1 0 0,0 0-1 0 0,0 1 1 0 0,0-1-1 0 0,1 0 0 0 0,-1 0 1 0 0,0 1-1 0 0,0-1 1 0 0,0 0-1 0 0,0 0 0 0 0,0 1 1 0 0,0-1-1 0 0,0 0 1 0 0,0 0-1 0 0,1 1 0 0 0,-1-1 1 0 0,0 0-1 0 0,0 0 1 0 0,0 1-1 0 0,0-1 0 0 0,0 0 1 0 0,-1 0-1 0 0,1 1 1 0 0,0-1-1 0 0,0 0 0 0 0,0 0 1 0 0,0 1-1 0 0,0-1 1 0 0,0 0-1 0 0,0 0 0 0 0,0 1 1 0 0,-1-1-1 0 0,1 0 1 0 0,0 0-1 0 0,0 1 0 0 0,0-1 1 0 0,0 0-1 0 0,-1 0 0 0 0,1 0 1 0 0,0 1-1 0 0,-13 12-7757 0 0,5-11 7008 0 0</inkml:trace>
</inkml:ink>
</file>

<file path=ppt/ink/ink1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51.920"/>
    </inkml:context>
    <inkml:brush xml:id="br0">
      <inkml:brushProperty name="width" value="0.05" units="cm"/>
      <inkml:brushProperty name="height" value="0.05" units="cm"/>
      <inkml:brushProperty name="color" value="#004F8B"/>
    </inkml:brush>
  </inkml:definitions>
  <inkml:trace contextRef="#ctx0" brushRef="#br0">0 67 928 0 0,'7'-22'9724'0'0,"10"9"-5774"0"0,34 4-4109 0 0,-13 4 1095 0 0,16-12-1232 0 0,-53 17-196 0 0,-1 5-4196 0 0,0-4 4416 0 0,0-1-1 0 0,-1 1 0 0 0,1-1 0 0 0,0 1 0 0 0,0-1 0 0 0,-1 1 0 0 0,1-1 0 0 0,0 0 1 0 0,0 1-1 0 0,-1-1 0 0 0,1 0 0 0 0,-1 1 0 0 0,1-1 0 0 0,0 0 0 0 0,-1 1 0 0 0,1-1 0 0 0,-1 0 1 0 0,0 1-1 0 0,-5 3-3278 0 0,1 0 2619 0 0</inkml:trace>
</inkml:ink>
</file>

<file path=ppt/ink/ink1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54.513"/>
    </inkml:context>
    <inkml:brush xml:id="br0">
      <inkml:brushProperty name="width" value="0.05" units="cm"/>
      <inkml:brushProperty name="height" value="0.05" units="cm"/>
      <inkml:brushProperty name="color" value="#004F8B"/>
    </inkml:brush>
  </inkml:definitions>
  <inkml:trace contextRef="#ctx0" brushRef="#br0">37 33 1016 0 0,'-2'-11'9518'0'0,"2"10"-9441"0"0,0 1 1 0 0,0-1 0 0 0,0 1 0 0 0,-1-1 0 0 0,1 1-1 0 0,0-1 1 0 0,0 1 0 0 0,0-1 0 0 0,0 1 0 0 0,0-1-1 0 0,0 1 1 0 0,0-1 0 0 0,0 1 0 0 0,0-1 0 0 0,1 1-1 0 0,-1-1 1 0 0,0 1 0 0 0,0-1 0 0 0,0 1 0 0 0,1-1 0 0 0,-1 1-1 0 0,0-1 1 0 0,0 1 0 0 0,1-1 0 0 0,-1 1 0 0 0,0-1-1 0 0,1 1 1 0 0,-1 0 0 0 0,1-1 0 0 0,-1 1 0 0 0,1 0-1 0 0,0-1 1 0 0,1-4 1084 0 0,-3 16-513 0 0,-1 15-76 0 0,-1 0 1 0 0,-1-1-1 0 0,-1 0 1 0 0,-14 40-1 0 0,15-50-393 0 0,0 5-158 0 0,14-19-298 0 0,12-4 187 0 0,58 5-379 0 0,-79-2 244 0 0,3-5-4780 0 0,-4 4 4570 0 0,1 0-1 0 0,0 1 1 0 0,-1-1 0 0 0,1 1 0 0 0,0-1-1 0 0,0 1 1 0 0,-1-1 0 0 0,1 1 0 0 0,0 0 0 0 0,0-1-1 0 0,0 1 1 0 0,1-1 0 0 0,6-2-4732 0 0,-4-1 4221 0 0</inkml:trace>
</inkml:ink>
</file>

<file path=ppt/ink/ink1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54.964"/>
    </inkml:context>
    <inkml:brush xml:id="br0">
      <inkml:brushProperty name="width" value="0.05" units="cm"/>
      <inkml:brushProperty name="height" value="0.05" units="cm"/>
      <inkml:brushProperty name="color" value="#004F8B"/>
    </inkml:brush>
  </inkml:definitions>
  <inkml:trace contextRef="#ctx0" brushRef="#br0">55 0 52 0 0,'-6'62'13049'0'0,"-15"54"-8307"0"0,-6 43-3758 0 0,26-77-2534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18.754"/>
    </inkml:context>
    <inkml:brush xml:id="br0">
      <inkml:brushProperty name="width" value="0.05" units="cm"/>
      <inkml:brushProperty name="height" value="0.05" units="cm"/>
      <inkml:brushProperty name="color" value="#66CC00"/>
    </inkml:brush>
  </inkml:definitions>
  <inkml:trace contextRef="#ctx0" brushRef="#br0">5 126 2632 0 0,'-3'-3'9934'0'0,"5"9"-9487"0"0,0 1 1 0 0,0 0-1 0 0,0-1 1 0 0,-1 1-1 0 0,0 0 1 0 0,0 0-1 0 0,0 10 1 0 0,3 24 452 0 0,-1-15-293 0 0,-5-46-522 0 0,-16-140-1399 0 0,18 159 1313 0 0,-1 0 1 0 0,1-1-1 0 0,0 1 0 0 0,0 0 0 0 0,0 0 0 0 0,0 0 1 0 0,0 0-1 0 0,1-1 0 0 0,-1 1 0 0 0,0 0 0 0 0,0 0 1 0 0,1 0-1 0 0,-1 0 0 0 0,1 0 0 0 0,-1 0 0 0 0,1-1 1 0 0,-1 1-1 0 0,1 0 0 0 0,0 0 0 0 0,-1 1 1 0 0,1-1-1 0 0,0 0 0 0 0,0 0 0 0 0,0 0 0 0 0,0 0 1 0 0,0 1-1 0 0,0-1 0 0 0,0 0 0 0 0,0 1 0 0 0,0-1 1 0 0,0 1-1 0 0,0-1 0 0 0,0 1 0 0 0,0 0 0 0 0,0-1 1 0 0,0 1-1 0 0,1 0 0 0 0,-1 0 0 0 0,0 0 0 0 0,0 0 1 0 0,2 0-1 0 0,3 1 73 0 0,0 0-1 0 0,0 0 1 0 0,0 0-1 0 0,0 1 1 0 0,0 0 0 0 0,5 3-1 0 0,-10-4-109 0 0,0-1 0 0 0,-1 0 0 0 0,1 0 0 0 0,0 0 0 0 0,0 0 0 0 0,-1 0 0 0 0,1 0 0 0 0,0-1 0 0 0,-1 1 0 0 0,1 0 0 0 0,0 0 0 0 0,0 0 0 0 0,-1-1 0 0 0,1 1 0 0 0,0 0 0 0 0,-1-1-1 0 0,1 1 1 0 0,-1 0 0 0 0,1-1 0 0 0,0 1 0 0 0,-1-1 0 0 0,1 1 0 0 0,-1-1 0 0 0,1 1 0 0 0,-1-1 0 0 0,0 1 0 0 0,1-1 0 0 0,-1 0 0 0 0,1 1 0 0 0,-1-1 0 0 0,0 0 0 0 0,0 1 0 0 0,1-1 0 0 0,-1 0 0 0 0,0 1 0 0 0,0-1 0 0 0,0 0 0 0 0,0 0 0 0 0,0 0-1 0 0,3-17-3963 0 0,-7 4-4334 0 0,0 9 5304 0 0</inkml:trace>
</inkml:ink>
</file>

<file path=ppt/ink/ink1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55.708"/>
    </inkml:context>
    <inkml:brush xml:id="br0">
      <inkml:brushProperty name="width" value="0.05" units="cm"/>
      <inkml:brushProperty name="height" value="0.05" units="cm"/>
      <inkml:brushProperty name="color" value="#004F8B"/>
    </inkml:brush>
  </inkml:definitions>
  <inkml:trace contextRef="#ctx0" brushRef="#br0">76 22 6993 0 0,'-3'-7'4748'0'0,"-4"16"-3309"0"0,-7 20-917 0 0,13-27 6 0 0,-38 102 2291 0 0,36-94-2679 0 0,1-1 1 0 0,0 1 0 0 0,0 0 0 0 0,1 0-1 0 0,0 0 1 0 0,1-1 0 0 0,0 1-1 0 0,0 0 1 0 0,3 13 0 0 0,-3-22-139 0 0,0 0 0 0 0,1 0 0 0 0,-1 0 0 0 0,0 0 0 0 0,1 0 1 0 0,-1 0-1 0 0,0-1 0 0 0,1 1 0 0 0,-1 0 0 0 0,1 0 0 0 0,0 0 0 0 0,-1-1 0 0 0,1 1 1 0 0,-1 0-1 0 0,1-1 0 0 0,0 1 0 0 0,0-1 0 0 0,-1 1 0 0 0,1-1 0 0 0,0 1 1 0 0,0-1-1 0 0,0 1 0 0 0,0-1 0 0 0,-1 0 0 0 0,1 1 0 0 0,0-1 0 0 0,0 0 1 0 0,0 0-1 0 0,0 0 0 0 0,0 0 0 0 0,0 0 0 0 0,0 0 0 0 0,0 0 0 0 0,0 0 0 0 0,0 0 1 0 0,0 0-1 0 0,0 0 0 0 0,-1-1 0 0 0,1 1 0 0 0,0 0 0 0 0,0-1 0 0 0,0 1 1 0 0,0 0-1 0 0,0-1 0 0 0,-1 1 0 0 0,1-1 0 0 0,0 1 0 0 0,1-2 0 0 0,43-35-622 0 0,-36 30 280 0 0,-3 1 139 0 0,1 0 1 0 0,-1 0 0 0 0,0-1 0 0 0,0 1-1 0 0,-1-1 1 0 0,1-1 0 0 0,-2 1-1 0 0,1-1 1 0 0,-1 0 0 0 0,0 0 0 0 0,-1 0-1 0 0,0 0 1 0 0,0-1 0 0 0,-1 1-1 0 0,0-1 1 0 0,0 0 0 0 0,0-10 0 0 0,-2 18 185 0 0,0-1 1 0 0,0 1 0 0 0,-1 0-1 0 0,1-1 1 0 0,0 1 0 0 0,-1 0-1 0 0,1-1 1 0 0,-1 1 0 0 0,1 0-1 0 0,-1 0 1 0 0,1-1 0 0 0,-1 1-1 0 0,0 0 1 0 0,0 0 0 0 0,0 0-1 0 0,0 0 1 0 0,0 0 0 0 0,0 0-1 0 0,0 0 1 0 0,0 1 0 0 0,0-1-1 0 0,0 0 1 0 0,0 0 0 0 0,-2 0-1 0 0,-36-12 28 0 0,6 2-877 0 0,32 10 373 0 0,0 0 0 0 0,0 0 0 0 0,1 0 0 0 0,-1 0 0 0 0,0 0 0 0 0,0-1 0 0 0,1 1 0 0 0,-1 0 0 0 0,1 0 0 0 0,-1-1 0 0 0,1 1 0 0 0,-1 0 0 0 0,1 0 0 0 0,0-1 0 0 0,0 1 0 0 0,0 0-1 0 0,-1-1 1 0 0,1 1 0 0 0,1 0 0 0 0,-1-1 0 0 0,0-1 0 0 0,0-1-779 0 0,0-2 558 0 0</inkml:trace>
</inkml:ink>
</file>

<file path=ppt/ink/ink1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3:56.676"/>
    </inkml:context>
    <inkml:brush xml:id="br0">
      <inkml:brushProperty name="width" value="0.05" units="cm"/>
      <inkml:brushProperty name="height" value="0.05" units="cm"/>
      <inkml:brushProperty name="color" value="#004F8B"/>
    </inkml:brush>
  </inkml:definitions>
  <inkml:trace contextRef="#ctx0" brushRef="#br0">28 47 144 0 0,'0'0'8286'0'0,"-28"27"-3684"0"0,28-25-4549 0 0,0 1 0 0 0,0-1 0 0 0,0 0 0 0 0,1 0 0 0 0,-1 0 0 0 0,1 0 0 0 0,-1 1 0 0 0,1-1 0 0 0,-1 0 0 0 0,1 0 0 0 0,0 0 0 0 0,0 0 0 0 0,0 0 0 0 0,0 0 0 0 0,1-1 0 0 0,-1 1-1 0 0,0 0 1 0 0,1 0 0 0 0,-1-1 0 0 0,1 1 0 0 0,0-1 0 0 0,-1 0 0 0 0,3 2 0 0 0,0-1-15 0 0,-1-1 0 0 0,0 0 0 0 0,0 0-1 0 0,0 0 1 0 0,1 0 0 0 0,-1-1-1 0 0,0 1 1 0 0,1-1 0 0 0,-1 0 0 0 0,0 0-1 0 0,1 0 1 0 0,-1 0 0 0 0,1 0-1 0 0,2-2 1 0 0,-2 2-84 0 0,0-1 0 0 0,0 0-1 0 0,-1 0 1 0 0,1 0 0 0 0,0 0-1 0 0,-1-1 1 0 0,1 1-1 0 0,-1-1 1 0 0,0 0 0 0 0,1 0-1 0 0,-1 0 1 0 0,0 0 0 0 0,0-1-1 0 0,-1 1 1 0 0,1-1 0 0 0,0 0-1 0 0,-1 0 1 0 0,1 0 0 0 0,-1 0-1 0 0,0 0 1 0 0,0-1 0 0 0,-1 1-1 0 0,1 0 1 0 0,0-1 0 0 0,-1 1-1 0 0,0-1 1 0 0,0 0 0 0 0,1-4-1 0 0,-3 6 12 0 0,0-1 0 0 0,0 1 0 0 0,0 0 0 0 0,0 0-1 0 0,0 0 1 0 0,0 0 0 0 0,0 0 0 0 0,-1 0 0 0 0,1 0 0 0 0,-1 0-1 0 0,1 0 1 0 0,-1 1 0 0 0,0-1 0 0 0,0 0 0 0 0,1 1 0 0 0,-1 0 0 0 0,0-1-1 0 0,-1 1 1 0 0,1 0 0 0 0,0 0 0 0 0,0 0 0 0 0,0 0 0 0 0,-1 1-1 0 0,1-1 1 0 0,-4 0 0 0 0,-4-2-590 0 0,0 1 0 0 0,-1-1-1 0 0,1 2 1 0 0,-15-1 0 0 0,24 2 248 0 0,0 0 1 0 0,0 0-1 0 0,0 1 1 0 0,0-1-1 0 0,0 1 0 0 0,0-1 1 0 0,0 0-1 0 0,0 1 1 0 0,0-1-1 0 0,1 1 1 0 0,-1 0-1 0 0,0-1 0 0 0,0 1 1 0 0,0 0-1 0 0,1 0 1 0 0,-1-1-1 0 0,0 1 1 0 0,1 0-1 0 0,-1 0 0 0 0,0 2 1 0 0,0 2-749 0 0</inkml:trace>
</inkml:ink>
</file>

<file path=ppt/ink/ink1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4:02.755"/>
    </inkml:context>
    <inkml:brush xml:id="br0">
      <inkml:brushProperty name="width" value="0.05" units="cm"/>
      <inkml:brushProperty name="height" value="0.05" units="cm"/>
      <inkml:brushProperty name="color" value="#004F8B"/>
    </inkml:brush>
  </inkml:definitions>
  <inkml:trace contextRef="#ctx0" brushRef="#br0">404 85 4288 0 0,'6'-11'8140'0'0,"2"-6"-4512"0"0,5-32-1632 0 0,-14 48-1973 0 0,1 1-1 0 0,0-1 1 0 0,-1 1 0 0 0,1-1-1 0 0,-1 1 1 0 0,1-1-1 0 0,-1 1 1 0 0,1 0 0 0 0,-1-1-1 0 0,1 1 1 0 0,-1-1-1 0 0,1 1 1 0 0,-1 0 0 0 0,0 0-1 0 0,1-1 1 0 0,-1 1-1 0 0,1 0 1 0 0,-1 0 0 0 0,0 0-1 0 0,1 0 1 0 0,-1 0-1 0 0,0 0 1 0 0,1 0-1 0 0,-1 0 1 0 0,0 0 0 0 0,1 0-1 0 0,-1 0 1 0 0,0 0-1 0 0,1 0 1 0 0,-1 1 0 0 0,1-1-1 0 0,-1 0 1 0 0,0 0-1 0 0,1 1 1 0 0,-1-1 0 0 0,1 0-1 0 0,-1 1 1 0 0,-28 10-192 0 0,-26 22 150 0 0,0 3 0 0 0,3 2-1 0 0,-84 80 1 0 0,128-112 87 0 0,0 1-1 0 0,0 0 1 0 0,1 0-1 0 0,0 1 1 0 0,1 0-1 0 0,0 0 1 0 0,0 1 0 0 0,1 0-1 0 0,0 0 1 0 0,0 0-1 0 0,-5 17 1 0 0,10-24-76 0 0,0 0 0 0 0,0 0 1 0 0,1 0-1 0 0,-1 0 0 0 0,1 0 0 0 0,-1 0 1 0 0,1 0-1 0 0,0-1 0 0 0,0 1 0 0 0,0 0 1 0 0,0 0-1 0 0,0-1 0 0 0,0 1 0 0 0,0-1 1 0 0,0 1-1 0 0,1-1 0 0 0,-1 1 0 0 0,1-1 1 0 0,-1 0-1 0 0,1 1 0 0 0,-1-1 0 0 0,1 0 0 0 0,0 0 1 0 0,-1 0-1 0 0,1-1 0 0 0,0 1 0 0 0,0 0 1 0 0,0-1-1 0 0,2 1 0 0 0,57 16-277 0 0,-42-15 214 0 0,0-1-1 0 0,0-1 1 0 0,35-4-1 0 0,13 0-130 0 0,-77 16 273 0 0,1 0-1 0 0,-21 18 0 0 0,10-11-104 0 0,-1 0 249 0 0,-33 41 1 0 0,50-56-189 0 0,1 0 0 0 0,0 0 0 0 0,0 1 0 0 0,0 0 0 0 0,0 0 0 0 0,1-1 0 0 0,0 1 0 0 0,0 1 0 0 0,0-1 0 0 0,0 0 0 0 0,1 0 0 0 0,0 1 0 0 0,0-1 0 0 0,1 1 0 0 0,-1-1 0 0 0,2 7 0 0 0,-1-9-50 0 0,2 1 0 0 0,-1-1-1 0 0,0 0 1 0 0,1 1 0 0 0,0-1 0 0 0,-1 0-1 0 0,1 0 1 0 0,1 0 0 0 0,-1 0 0 0 0,0-1 0 0 0,1 1-1 0 0,-1-1 1 0 0,1 1 0 0 0,0-1 0 0 0,0 0-1 0 0,-1 0 1 0 0,2 0 0 0 0,-1 0 0 0 0,0 0-1 0 0,0-1 1 0 0,1 0 0 0 0,-1 1 0 0 0,0-1-1 0 0,1 0 1 0 0,-1-1 0 0 0,1 1 0 0 0,4 0 0 0 0,-1 0-64 0 0,0 0 0 0 0,0-1 0 0 0,0 0 1 0 0,0 0-1 0 0,0 0 0 0 0,0-1 0 0 0,0 0 1 0 0,0 0-1 0 0,0-1 0 0 0,-1 1 0 0 0,1-2 1 0 0,0 1-1 0 0,7-5 0 0 0,-4 1-218 0 0,7-5-2880 0 0,-36 9-6326 0 0,13 4 6879 0 0,4-2 1445 0 0</inkml:trace>
</inkml:ink>
</file>

<file path=ppt/ink/ink1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4:03.529"/>
    </inkml:context>
    <inkml:brush xml:id="br0">
      <inkml:brushProperty name="width" value="0.05" units="cm"/>
      <inkml:brushProperty name="height" value="0.05" units="cm"/>
      <inkml:brushProperty name="color" value="#004F8B"/>
    </inkml:brush>
  </inkml:definitions>
  <inkml:trace contextRef="#ctx0" brushRef="#br0">219 18 3708 0 0,'0'-1'183'0'0,"1"1"0"0"0,-1 0-1 0 0,0 0 1 0 0,1 0-1 0 0,-1-1 1 0 0,0 1 0 0 0,0 0-1 0 0,1 0 1 0 0,-1-1 0 0 0,0 1-1 0 0,0 0 1 0 0,0-1-1 0 0,0 1 1 0 0,1 0 0 0 0,-1-1-1 0 0,0 1 1 0 0,0 0 0 0 0,0-1-1 0 0,0 1 1 0 0,0 0-1 0 0,0-1 1 0 0,0 1 0 0 0,0 0-1 0 0,0-1 1 0 0,0 1 0 0 0,0-1-1 0 0,0 1 1 0 0,0 0-1 0 0,0-1 1 0 0,0 1 0 0 0,0 0-1 0 0,0-1 1 0 0,0 1 0 0 0,-1 0-1 0 0,1-1 1 0 0,0 1-1 0 0,0 0 1 0 0,0-1 0 0 0,-1 1-1 0 0,1 0 1 0 0,0 0 0 0 0,0-1-1 0 0,-1 1 1 0 0,1 0-1 0 0,0 0 1 0 0,-1 0 0 0 0,1-1-1 0 0,-25-2 2006 0 0,-27 11-1571 0 0,38-3-350 0 0,0-1 1 0 0,1 2-1 0 0,-22 11 1 0 0,29-13-153 0 0,0-1 1 0 0,1 1-1 0 0,-1 0 0 0 0,1 0 1 0 0,0 0-1 0 0,0 1 0 0 0,0 0 1 0 0,0 0-1 0 0,1 0 0 0 0,-4 7 1 0 0,7-12-90 0 0,1 1 0 0 0,-1 0 0 0 0,1 0 0 0 0,-1 0 0 0 0,1 1 0 0 0,-1-1 0 0 0,1 0 1 0 0,0 0-1 0 0,-1 0 0 0 0,1 0 0 0 0,0 0 0 0 0,0 0 0 0 0,0 0 0 0 0,0 1 0 0 0,0-1 1 0 0,0 0-1 0 0,0 0 0 0 0,0 0 0 0 0,1 0 0 0 0,-1 0 0 0 0,0 0 0 0 0,1 0 0 0 0,-1 0 1 0 0,1 0-1 0 0,-1 0 0 0 0,1 0 0 0 0,-1 0 0 0 0,2 1 0 0 0,-1 0-10 0 0,1-1 1 0 0,0 1-1 0 0,1-1 0 0 0,-1 1 1 0 0,0-1-1 0 0,0 0 0 0 0,0 0 0 0 0,1 0 1 0 0,-1 0-1 0 0,1-1 0 0 0,-1 1 1 0 0,4 0-1 0 0,3 0-48 0 0,0 0 0 0 0,0-1 1 0 0,0 0-1 0 0,-1 0 0 0 0,1-1 0 0 0,15-2 0 0 0,-12-2-100 0 0,0 0 0 0 0,-1-1 0 0 0,1 0 0 0 0,-1 0 0 0 0,0-1 0 0 0,-1-1 0 0 0,1 0 0 0 0,16-17-1 0 0,-1 2-166 0 0,-52 28 92 0 0,23-2 347 0 0,-1 1 1 0 0,1 1-1 0 0,0-1 0 0 0,0 0 1 0 0,0 1-1 0 0,1-1 0 0 0,-1 1 1 0 0,1 0-1 0 0,0 0 1 0 0,1 0-1 0 0,-1 0 0 0 0,1 0 1 0 0,0 0-1 0 0,-1 8 0 0 0,0 11 720 0 0,2 46 0 0 0,0-39-440 0 0,0-26-365 0 0,4 64 319 0 0,-3-65-401 0 0,-1 1 0 0 0,1-1 0 0 0,0 0 1 0 0,1 0-1 0 0,-1 0 0 0 0,1 0 1 0 0,-1-1-1 0 0,1 1 0 0 0,0 0 0 0 0,0-1 1 0 0,1 1-1 0 0,-1-1 0 0 0,6 6 1 0 0,-7-8-45 0 0,0-1 1 0 0,0 1-1 0 0,0-1 1 0 0,0 1-1 0 0,0-1 1 0 0,0 0-1 0 0,0 1 1 0 0,0-1-1 0 0,0 0 1 0 0,0 0-1 0 0,1 0 1 0 0,-1 0-1 0 0,0 0 1 0 0,0 0-1 0 0,0 0 1 0 0,0 0-1 0 0,0 0 1 0 0,0 0-1 0 0,0 0 1 0 0,0-1-1 0 0,0 1 1 0 0,0-1-1 0 0,0 1 1 0 0,0-1-1 0 0,0 1 1 0 0,0-1-1 0 0,2-1 1 0 0,-2 2-359 0 0,-1-1 1 0 0,1 1-1 0 0,0-1 1 0 0,0 1-1 0 0,-1-1 1 0 0,1 0-1 0 0,-1 1 1 0 0,1-1-1 0 0,0 0 1 0 0,-1 0-1 0 0,0 1 1 0 0,1-1-1 0 0,-1 0 1 0 0,1 0-1 0 0,-1 0 1 0 0,0 0-1 0 0,1 1 0 0 0,-1-3 1 0 0</inkml:trace>
</inkml:ink>
</file>

<file path=ppt/ink/ink1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4:04.257"/>
    </inkml:context>
    <inkml:brush xml:id="br0">
      <inkml:brushProperty name="width" value="0.05" units="cm"/>
      <inkml:brushProperty name="height" value="0.05" units="cm"/>
      <inkml:brushProperty name="color" value="#004F8B"/>
    </inkml:brush>
  </inkml:definitions>
  <inkml:trace contextRef="#ctx0" brushRef="#br0">18 1 7477 0 0,'2'6'3964'0'0,"4"27"-943"0"0,-4-10-1442 0 0,-1 0-1 0 0,-3 37 1 0 0,-21 100 442 0 0,20-143-1876 0 0,3 27-721 0 0,7-30-4340 0 0,-6-15 4383 0 0,0 1 0 0 0,-1 0-1 0 0,1 0 1 0 0,0-1 0 0 0,0 1 0 0 0,-1 0-1 0 0,1-1 1 0 0,0 1 0 0 0,0-1 0 0 0,-1 1 0 0 0,1-1-1 0 0,-1 1 1 0 0,2-2-533 0 0,-2 2 532 0 0,1-1 1 0 0,-1 0 0 0 0,1 1 0 0 0,-1-1-1 0 0,0 0 1 0 0,1 0 0 0 0,-1 1 0 0 0,1-2-1 0 0,3-7-2040 0 0</inkml:trace>
</inkml:ink>
</file>

<file path=ppt/ink/ink1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4:04.769"/>
    </inkml:context>
    <inkml:brush xml:id="br0">
      <inkml:brushProperty name="width" value="0.05" units="cm"/>
      <inkml:brushProperty name="height" value="0.05" units="cm"/>
      <inkml:brushProperty name="color" value="#004F8B"/>
    </inkml:brush>
  </inkml:definitions>
  <inkml:trace contextRef="#ctx0" brushRef="#br0">58 42 1084 0 0,'-2'2'13286'0'0,"-2"14"-9985"0"0,-3 25-2264 0 0,5 3 471 0 0,0-31-1349 0 0,1-1 0 0 0,0 1 0 0 0,1-1 0 0 0,1 1 1 0 0,0-1-1 0 0,0 1 0 0 0,1-1 0 0 0,1 1 0 0 0,0-1 0 0 0,6 14 0 0 0,-8-24-157 0 0,0-1 0 0 0,0 1 0 0 0,0 0 0 0 0,0-1 0 0 0,0 1 0 0 0,1-1 0 0 0,-1 0 0 0 0,0 1 0 0 0,1-1 0 0 0,-1 0 0 0 0,1 0 0 0 0,-1 0-1 0 0,1 0 1 0 0,0 0 0 0 0,-1 0 0 0 0,1 0 0 0 0,0 0 0 0 0,0-1 0 0 0,0 1 0 0 0,-1-1 0 0 0,5 1 0 0 0,-3-1-2 0 0,0-1 1 0 0,1 1-1 0 0,-1-1 1 0 0,0 1-1 0 0,0-1 0 0 0,1 0 1 0 0,-1 0-1 0 0,0 0 0 0 0,0-1 1 0 0,0 1-1 0 0,4-4 1 0 0,7-5-112 0 0,-1-1 1 0 0,0 0-1 0 0,20-25 1 0 0,-27 30-19 0 0,0-2-64 0 0,0 0 0 0 0,0 0 0 0 0,-1 0 0 0 0,-1-1 0 0 0,1 1 0 0 0,-2-1 0 0 0,1 0 0 0 0,-1-1-1 0 0,0 1 1 0 0,1-10 0 0 0,-3 12-96 0 0,1 1-1 0 0,-2 0 0 0 0,1-1 0 0 0,-1 1 1 0 0,0-1-1 0 0,0 1 0 0 0,0-1 0 0 0,-1 1 1 0 0,0 0-1 0 0,-1-1 0 0 0,1 1 0 0 0,-1 0 1 0 0,0 0-1 0 0,-1 0 0 0 0,-4-10 0 0 0,5 15 300 0 0,0-1 0 0 0,0 0 0 0 0,0 1-1 0 0,0 0 1 0 0,0-1 0 0 0,0 1 0 0 0,0 0 0 0 0,0 0-1 0 0,0 0 1 0 0,-1 0 0 0 0,1 0 0 0 0,0 1-1 0 0,-1-1 1 0 0,1 1 0 0 0,-1-1 0 0 0,1 1-1 0 0,0 0 1 0 0,-1 0 0 0 0,1 0 0 0 0,-1 0 0 0 0,1 1-1 0 0,-1-1 1 0 0,1 1 0 0 0,0-1 0 0 0,-1 1-1 0 0,1 0 1 0 0,0 0 0 0 0,0 0 0 0 0,-1 0-1 0 0,1 0 1 0 0,-2 2 0 0 0,-13 6 202 0 0,0 0 1 0 0,-27 22-1 0 0,32-22-250 0 0,-22 20 253 0 0,3-1-2700 0 0,10-16-7624 0 0</inkml:trace>
</inkml:ink>
</file>

<file path=ppt/ink/ink1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4:12.73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64 6305 0 0,'1'-2'144'0'0,"-1"0"1"0"0,1 1 0 0 0,-1-1 0 0 0,1 0 0 0 0,0 1 0 0 0,-1-1 0 0 0,1 1-1 0 0,0-1 1 0 0,0 1 0 0 0,0 0 0 0 0,0-1 0 0 0,1 1 0 0 0,-1 0 0 0 0,0 0 0 0 0,0-1-1 0 0,1 1 1 0 0,-1 0 0 0 0,1 1 0 0 0,-1-1 0 0 0,3-1 0 0 0,38-17 1079 0 0,-31 15-763 0 0,17-2 2858 0 0,23 6-3226 0 0,-11 0-78 0 0,87-6 62 0 0,135 11 0 0 0,15-2-154 0 0,-272-3 66 0 0,0 0 0 0 0,0 0 0 0 0,1 1-1 0 0,-1 0 1 0 0,0 0 0 0 0,6 3 0 0 0,15 2 15 0 0,33 2 19 0 0,-32-4-26 0 0,0 0 1 0 0,0-2 0 0 0,0-1 0 0 0,42-4-1 0 0,9-8-142 0 0,102-2-1 0 0,-149 19 153 0 0,-76 2-3330 0 0</inkml:trace>
</inkml:ink>
</file>

<file path=ppt/ink/ink1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4:14.80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0 300 0 0,'27'4'702'0'0,"33"22"4983"0"0,-60-27-5583 0 0,-3-1 224 0 0,0-1-1 0 0,-1 1 1 0 0,1 0-1 0 0,-1 0 1 0 0,1 0 0 0 0,-1 0-1 0 0,0 1 1 0 0,1-1-1 0 0,-1 1 1 0 0,-7-1 901 0 0,44 13-1130 0 0,-7-5-89 0 0,1 0 354 0 0,-1-1 0 0 0,1-1 0 0 0,29 1 0 0 0,-33-7-54 0 0,1 0 0 0 0,-1-2 0 0 0,34-8 0 0 0,-33 6-310 0 0,0 0 0 0 0,0 2 0 0 0,37-1 0 0 0,-40 5-18 0 0,-1 1 0 0 0,1 1 0 0 0,0 1 0 0 0,-1 1 1 0 0,0 0-1 0 0,33 13 0 0 0,178 58 51 0 0,-220-74 22 0 0,-1 0-1 0 0,1 0 1 0 0,-1-1-1 0 0,1-1 1 0 0,-1 1-1 0 0,1-2 1 0 0,-1 0-1 0 0,0 0 1 0 0,1 0-1 0 0,17-9 1 0 0,1 3 69 0 0,-10 3-146 0 0,0 2-1 0 0,0 1 1 0 0,1 0-1 0 0,-1 2 0 0 0,0 0 1 0 0,1 1-1 0 0,-1 1 0 0 0,0 0 1 0 0,0 2-1 0 0,25 7 1 0 0,-39-9 68 0 0,-1-1 0 0 0,1 0 0 0 0,-1 0 0 0 0,1 0 1 0 0,0 0-1 0 0,0-1 0 0 0,-1 0 0 0 0,1 0 0 0 0,0 0 1 0 0,0 0-1 0 0,0-1 0 0 0,-1 0 0 0 0,1 0 0 0 0,0 0 1 0 0,-1 0-1 0 0,9-5 0 0 0,34-16-21 0 0,47-17-36 0 0,-85 36-20 0 0,1 0 0 0 0,-1 1 0 0 0,0 0 1 0 0,1 1-1 0 0,-1 0 0 0 0,1 0 0 0 0,0 1 0 0 0,12 1 1 0 0,-15 1 31 0 0,-1 0 0 0 0,0 0 0 0 0,0 1 0 0 0,0 0-1 0 0,0 0 1 0 0,-1 0 0 0 0,1 1 0 0 0,-1-1 0 0 0,0 1 0 0 0,0 1 0 0 0,7 6 0 0 0,-8-6 30 0 0,1 0 0 0 0,0-1 0 0 0,0 0 0 0 0,1 0-1 0 0,-1 0 1 0 0,1-1 0 0 0,0 0 0 0 0,0 0 0 0 0,10 4 0 0 0,-14-7 1 0 0,0 0 0 0 0,-1-1 1 0 0,1 1-1 0 0,0 0 0 0 0,-1-1 0 0 0,1 1 1 0 0,0-1-1 0 0,-1 1 0 0 0,1-1 1 0 0,-1 0-1 0 0,1 0 0 0 0,-1 0 0 0 0,0 0 1 0 0,1 0-1 0 0,-1 0 0 0 0,0 0 1 0 0,1 0-1 0 0,-1 0 0 0 0,0 0 0 0 0,0-1 1 0 0,0 1-1 0 0,0-1 0 0 0,0 1 1 0 0,-1-1-1 0 0,1 1 0 0 0,0-2 0 0 0,2-2-393 0 0,-1 0-1 0 0,0 1 1 0 0,0-1 0 0 0,0 0-1 0 0,-1 0 1 0 0,0 0-1 0 0,0 0 1 0 0,1-9-1 0 0</inkml:trace>
</inkml:ink>
</file>

<file path=ppt/ink/ink1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2:34:29.228"/>
    </inkml:context>
    <inkml:brush xml:id="br0">
      <inkml:brushProperty name="width" value="0.05" units="cm"/>
      <inkml:brushProperty name="height" value="0.05" units="cm"/>
      <inkml:brushProperty name="color" value="#004F8B"/>
    </inkml:brush>
  </inkml:definitions>
  <inkml:trace contextRef="#ctx0" brushRef="#br0">2502 38 640 0 0,'-2'-7'8747'0'0,"-2"-5"-6637"0"0,-9 9-1793 0 0,0 0 0 0 0,-1 1 0 0 0,1 1 0 0 0,-1 0 1 0 0,0 1-1 0 0,-25 3 0 0 0,-8-1 701 0 0,-519 6 360 0 0,444-9-1123 0 0,-184 8-189 0 0,-60 6 313 0 0,337-11-403 0 0,0 1 0 0 0,0 1 0 0 0,-27 9 1 0 0,-55 6 47 0 0,78-14-27 0 0,-47 11 0 0 0,38-6-27 0 0,14-3-9 0 0,0 2-1 0 0,1 1 1 0 0,0 1-1 0 0,-43 25 1 0 0,53-27 23 0 0,-39 27 225 0 0,38-7-371 0 0,17-25 182 0 0,-1 0-1 0 0,0 0 0 0 0,0-1 1 0 0,0 1-1 0 0,-1 0 1 0 0,1-1-1 0 0,-1 0 0 0 0,-3 4 1 0 0,-8 9 37 0 0,13-14-47 0 0,0 0-1 0 0,0 0 1 0 0,-1 0 0 0 0,1-1 0 0 0,-1 1 0 0 0,1 0 0 0 0,-1-1 0 0 0,0 1 0 0 0,0-1-1 0 0,0 0 1 0 0,-3 2 0 0 0,1 0-3 0 0,-1 1-1 0 0,1-1 1 0 0,0 1-1 0 0,0 0 1 0 0,0 0 0 0 0,1 0-1 0 0,-1 0 1 0 0,1 1-1 0 0,-4 7 1 0 0,-30 54 373 0 0,34-60-348 0 0,-51 105 179 0 0,49-101-160 0 0,1 1 0 0 0,1 0 1 0 0,0 1-1 0 0,0-1 0 0 0,1 0 0 0 0,0 1 1 0 0,1 12-1 0 0,0-13-28 0 0,0 1 1 0 0,-1-1-1 0 0,-5 21 0 0 0,3-21-10 0 0,2 1-1 0 0,-1 0 1 0 0,0 22-1 0 0,3 326 376 0 0,-18-196-374 0 0,18-123 27 0 0,2-20-33 0 0,-2 0 0 0 0,0 1 0 0 0,-2-1 0 0 0,0 0 0 0 0,-1 0-1 0 0,-10 34 1 0 0,9-43-15 0 0,2 1-1 0 0,0-1 1 0 0,0 0-1 0 0,1 1 1 0 0,1 0-1 0 0,1 20 0 0 0,0-3-27 0 0,-1-25 27 0 0,1 0 0 0 0,1-1-1 0 0,-1 1 1 0 0,1 0 0 0 0,0 0-1 0 0,0-1 1 0 0,0 1 0 0 0,5 5-1 0 0,11 30 4 0 0,-1 11 2 0 0,-14-43 5 0 0,0 0 0 0 0,0 0-1 0 0,-1 0 1 0 0,0 0 0 0 0,0 1 0 0 0,-1-1 0 0 0,1 14 0 0 0,12 114 29 0 0,-13-119-15 0 0,1-1 1 0 0,1 0-1 0 0,7 22 0 0 0,-7-28 2 0 0,1 12 3 0 0,0 0 0 0 0,-2 0 0 0 0,0 1 1 0 0,-1 24-1 0 0,-1 284-47 0 0,18-149 23 0 0,-18-160 6 0 0,0 4 6 0 0,0 0-1 0 0,-9 50 1 0 0,5-46-5 0 0,0 1 1 0 0,2 59 0 0 0,3-65 17 0 0,-1-21-19 0 0,1 0 0 0 0,-1 0 0 0 0,1 0 0 0 0,0 0 0 0 0,1 0 0 0 0,-1 0 0 0 0,4 5 0 0 0,-3-5-1 0 0,-1 0 0 0 0,1 0 0 0 0,-1 0 0 0 0,1 1 0 0 0,-1-1 0 0 0,0 0 0 0 0,0 7 0 0 0,-1-4-2 0 0,1 0 0 0 0,-1 0 1 0 0,1 0-1 0 0,0 0 0 0 0,1-1 1 0 0,0 1-1 0 0,0 0 0 0 0,0-1 0 0 0,1 1 1 0 0,0-1-1 0 0,0 0 0 0 0,1 0 1 0 0,-1 0-1 0 0,1-1 0 0 0,7 8 1 0 0,3 2 22 0 0,2-2 0 0 0,0 1 0 0 0,31 18 0 0 0,0 1 68 0 0,-40-28-72 0 0,-1 0-1 0 0,1 1 0 0 0,-1 0 0 0 0,0 0 1 0 0,0 0-1 0 0,-1 1 0 0 0,0 0 0 0 0,0 0 1 0 0,0 0-1 0 0,-1 1 0 0 0,0-1 0 0 0,0 1 1 0 0,3 15-1 0 0,42 94 58 0 0,-35-89-20 0 0,-11-24-48 0 0,-1-1 1 0 0,0 1 0 0 0,0-1-1 0 0,0 1 1 0 0,-1 0-1 0 0,1 0 1 0 0,-1 0 0 0 0,0 0-1 0 0,0-1 1 0 0,-1 1-1 0 0,1 9 1 0 0,0-5 17 0 0,-1 0 0 0 0,2 0 0 0 0,-1 0 0 0 0,1 0 0 0 0,0-1 0 0 0,0 1 0 0 0,1 0 0 0 0,6 11-1 0 0,-1-10 12 0 0,1 0-1 0 0,0 0 0 0 0,0-1 0 0 0,1-1 0 0 0,0 0 0 0 0,1 0 0 0 0,-1-1 0 0 0,1 0 0 0 0,0 0 0 0 0,0-2 0 0 0,1 1 0 0 0,18 3 0 0 0,21 4-2 0 0,92 9 0 0 0,-89-15-33 0 0,52 13 0 0 0,134 31 100 0 0,-100-16-77 0 0,151 17 1 0 0,-146-39 12 0 0,14 1 0 0 0,-62 3-5 0 0,0-6 0 0 0,1-3 0 0 0,100-6 0 0 0,-60-3-74 0 0,-87 3 96 0 0,0-2 0 0 0,71-11 1 0 0,13-5-65 0 0,-80 12 31 0 0,60-14 0 0 0,-43 5 165 0 0,0 2-1 0 0,1 4 1 0 0,0 3-1 0 0,109 6 1 0 0,410 8 122 0 0,-295-26-288 0 0,136-21-36 0 0,4-3 61 0 0,-60 2-78 0 0,-227 23 23 0 0,125-18 17 0 0,101-16-9 0 0,-198 29 7 0 0,28 4-35 0 0,24-3 93 0 0,192-52 57 0 0,-301 49-106 0 0,-13 7-14 0 0,-47 7 42 0 0,69-18 1 0 0,-82 10-26 0 0,-1-2 0 0 0,-1-2-1 0 0,-1-2 1 0 0,50-34 0 0 0,-54 32-13 0 0,-25 14-6 0 0,-1 0-1 0 0,-1-2 1 0 0,0 0 0 0 0,0 0-1 0 0,18-24 1 0 0,27-28-9 0 0,82-54-48 0 0,-122 102 49 0 0,-15 14 14 0 0,0-1-1 0 0,0 0 0 0 0,0 0 1 0 0,0 0-1 0 0,-1 0 0 0 0,0 0 1 0 0,0-1-1 0 0,0 1 0 0 0,0-1 0 0 0,2-6 1 0 0,8-24-12 0 0,-7 16-1 0 0,1 1 0 0 0,1 0-1 0 0,0 0 1 0 0,1 1 0 0 0,21-28-1 0 0,-25 37-4 0 0,1-1-1 0 0,-1 1 1 0 0,0-1-1 0 0,-1 1 0 0 0,0-1 1 0 0,0-1-1 0 0,-1 1 1 0 0,0 0-1 0 0,-1-1 1 0 0,0 0-1 0 0,-1 1 0 0 0,0-1 1 0 0,0 0-1 0 0,-1-17 1 0 0,-1 24 12 0 0,0-1 0 0 0,1 1-1 0 0,-1 0 1 0 0,0 0 0 0 0,-1-1 0 0 0,1 1 0 0 0,-1 0 0 0 0,1 0 0 0 0,-4-4 0 0 0,3 4 0 0 0,0-1 0 0 0,0 1 1 0 0,0-1-1 0 0,0 0 0 0 0,1 1 0 0 0,-1-1 1 0 0,1 0-1 0 0,0 0 0 0 0,0 0 0 0 0,0-4 1 0 0,1-153 128 0 0,-5-20 4 0 0,5 176-130 0 0,-1 0 0 0 0,0 0-1 0 0,0 0 1 0 0,0-1 0 0 0,-1 1-1 0 0,0 0 1 0 0,-3-6 0 0 0,3 6-6 0 0,0 0 1 0 0,-1-1 0 0 0,2 1 0 0 0,-1-1 0 0 0,1 0 0 0 0,0 0 0 0 0,-1-8 0 0 0,1-39-71 0 0,-1 28 68 0 0,2 1 1 0 0,1-1 0 0 0,5-35-1 0 0,-3 51-8 0 0,0-1-1 0 0,1 1 1 0 0,0 0 0 0 0,0 0-1 0 0,9-11 1 0 0,-7 10 12 0 0,-1 0 1 0 0,0 0-1 0 0,7-18 1 0 0,-11 20 6 0 0,1 0 0 0 0,-1 0 1 0 0,-1 0-1 0 0,0 0 0 0 0,0 0 1 0 0,0-1-1 0 0,-1 1 0 0 0,0 0 1 0 0,-5-15-1 0 0,-3-39-28 0 0,9-121 19 0 0,-2 178 5 0 0,0 0 1 0 0,-1 0-1 0 0,1 1 1 0 0,-1-1-1 0 0,0 1 1 0 0,0-1 0 0 0,0 1-1 0 0,-1 0 1 0 0,0 0-1 0 0,0 1 1 0 0,0-1-1 0 0,-7-4 1 0 0,-8-10 5 0 0,14 13-6 0 0,1-1 0 0 0,0 1 0 0 0,1-1 1 0 0,0 0-1 0 0,-1 0 0 0 0,2 0 0 0 0,-1-1 0 0 0,1 1 0 0 0,0 0 1 0 0,-2-14-1 0 0,1-2-10 0 0,1 1 0 0 0,1-25 0 0 0,-1 35 3 0 0,0-1 0 0 0,-1 1-1 0 0,-1 0 1 0 0,1 0 0 0 0,-10-18 0 0 0,1 7-13 0 0,-1 1 1 0 0,-1 0-1 0 0,-24-28 1 0 0,24 33 4 0 0,1 0 1 0 0,1-2-1 0 0,0 1 1 0 0,1-1-1 0 0,-13-32 1 0 0,21 43 8 0 0,0 0-1 0 0,0 0 1 0 0,0 1-1 0 0,0 0 1 0 0,-1 0-1 0 0,0 0 1 0 0,-1 0-1 0 0,1 0 1 0 0,-11-8-1 0 0,3 4-18 0 0,-1 1-1 0 0,0 1 0 0 0,-20-11 0 0 0,22 13 16 0 0,1-1 1 0 0,0-1-1 0 0,0 1 0 0 0,-13-16 1 0 0,-23-17 17 0 0,36 31-12 0 0,0 0 1 0 0,0-1-1 0 0,1-1 1 0 0,1 1-1 0 0,-13-22 0 0 0,10 16-3 0 0,1 1 0 0 0,-26-27 0 0 0,-1 3-2 0 0,29 29 11 0 0,0 1 1 0 0,0 0 0 0 0,-1 1 0 0 0,-1 0-1 0 0,-15-11 1 0 0,-52-36-6 0 0,67 45 9 0 0,-1 1 0 0 0,0 1 0 0 0,0 0 0 0 0,-1 1-1 0 0,1 0 1 0 0,-2 1 0 0 0,1 0 0 0 0,-1 1 0 0 0,0 0 0 0 0,0 1-1 0 0,-16-3 1 0 0,-53 0-41 0 0,-148 6 0 0 0,102 3 62 0 0,-130-20 22 0 0,66 2-113 0 0,-370-2-5 0 0,73 2 49 0 0,-115-1 101 0 0,526 19-43 0 0,38 0 46 0 0,-1-2 0 0 0,-73-8 0 0 0,62-3-58 0 0,22 5-82 0 0,-1 0-1 0 0,-60-2 0 0 0,51 8 32 0 0,-67 1 87 0 0,-182-23 1 0 0,187 10-84 0 0,-162-1 0 0 0,51-4-79 0 0,126 14 140 0 0,-116-18 1 0 0,22 8-198 0 0,165 9 158 0 0,-1 0 0 0 0,1-1 0 0 0,0-1 0 0 0,0 0 0 0 0,-18-11 0 0 0,18 9-43 0 0,-1 0 0 0 0,0 2 0 0 0,0-1 0 0 0,-29-5 0 0 0,7 5 45 0 0,-31-5 7 0 0,-134-8 1 0 0,107 9 16 0 0,31 1-34 0 0,-24-10 22 0 0,76 18-12 0 0,-49-16 21 0 0,63 18-34 0 0,-1 0-8 0 0,1 0 17 0 0,-1 0 0 0 0,1 0 0 0 0,0 0 0 0 0,-1 0 0 0 0,1 0 0 0 0,-1 0 0 0 0,1 0 0 0 0,0 0 0 0 0,-1 0 0 0 0,1 0 0 0 0,-1 0 1 0 0,1 0-1 0 0,0 0 0 0 0,-1 0 0 0 0,1 0 0 0 0,-1 0 0 0 0,1 0 0 0 0,0 0 0 0 0,-1-1 0 0 0,1 1 0 0 0,0 0 0 0 0,-1 0 0 0 0,1-1 0 0 0,0 1 0 0 0,-1 0 0 0 0,1 0 0 0 0,0-1 0 0 0,-1 1 0 0 0,1 0 0 0 0,0-1 0 0 0,0 1 0 0 0,-1-1 0 0 0,-4-2 16 0 0,4 3-24 0 0,1-2 20 0 0</inkml:trace>
</inkml:ink>
</file>

<file path=ppt/ink/ink1889.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07T05:18:57.555"/>
    </inkml:context>
    <inkml:brush xml:id="br0">
      <inkml:brushProperty name="width" value="0.05" units="cm"/>
      <inkml:brushProperty name="height" value="0.05" units="cm"/>
      <inkml:brushProperty name="color" value="#ED1C24"/>
      <inkml:brushProperty name="ignorePressure" value="1"/>
    </inkml:brush>
    <inkml:brush xml:id="br1">
      <inkml:brushProperty name="width" value="0.07" units="cm"/>
      <inkml:brushProperty name="height" value="0.07" units="cm"/>
      <inkml:brushProperty name="color" value="#ED1C24"/>
      <inkml:brushProperty name="ignorePressure" value="1"/>
    </inkml:brush>
    <inkml:brush xml:id="br2">
      <inkml:brushProperty name="width" value="0.07" units="cm"/>
      <inkml:brushProperty name="height" value="0.07" units="cm"/>
      <inkml:brushProperty name="color" value="#3165BB"/>
      <inkml:brushProperty name="ignorePressure" value="1"/>
    </inkml:brush>
  </inkml:definitions>
  <inkml:trace contextRef="#ctx0" brushRef="#br0">28292 43620 3778,'0'0'2257,"0"0"32,0 0 128,0 0-1233,0 0-415,0 0 287,0-10 129,0 10-273,3-1-95,-3 1 31,2 0-48,2 0-191,2 0-305,1 0-64,4 0-32,2 1 112,2 1-96,4 2 208,5 0-207,2-2-97,4-2 16,2 0 0,6 0 512,-3-2 32,4-2-31,2-2-353,-2 0-128,2 0-32,0 3 48,0-3-144,-2 2-48,2 0 80,0 2-48,0 0 48,-2 2 0,3 0-48,0 0 32,1 0 0,-1 0 16,1 0-112,6 0 64,-3 0 0,2 0 96,2-2 0,0 0 81,1 1 15,-1-4 0,0 4-32,-1-2 16,1 3-48,-1 0-160,3 0-16,0 0-16,2 0 32,2 0 64,-3 0 64,1 0-80,2 0 48,-4 0-32,2 3 32,-5-2-112,3-1-80,0 2 80,0-2 0,-2 3 16,1-3 80,-2 1 32,3-1 0,0 4 48,0-4-64,2 2 32,-1 0-304,4 0 112,-4 0 64,4-1 16,-3 4 0,2-4 16,-5 4-16,1 1 64,2 0 16,-5-3-144,4 3-16,-2-1 32,3 0-16,-1 1 32,2-5 32,-1 3 32,-1 0 0,2-2 32,-2 2 16,1-2-144,2 0-32,-1 0-32,-2 0 128,3 1-32,-2 1 48,-1-2-16,0 2 48,0 0 16,-1 1 33,0-4-162,1 3-63,-3-2 32,5-1 48,-4 4 64,1-4-16,0 2 0,-2-1 64,-1 1 0,0 0-31,1 0-65,-1 0-97,1 0 49,2 0 48,-3-3-16,4 5 96,-4-3-48,0-1 0,1 4 16,-3-4 65,1 2-17,-1-2-273,1 1 129,1 1-32,-1-2 112,2 1-32,0 0 48,-4-2-48,3 2 80,1 0 0,0-2 16,-2 2-15,-2-2-194,3 2 81,-3-2-48,0 0 112,2 2-16,-4-2-16,5 0 80,-3 0-64,-2 0 96,2 2-64,-2-2 33,0 1-146,-1 2 1,-1-3 16,0 1 64,-2 1-64,1-2 80,1 3 0,-2-3 16,2 0-16,0 0 48,1 0-32,-2 0 0,3 0 81,-6 0-258,4 0 113,-1 0-16,-2 0 0,0 0 48,-3 0 0,2 0 16,0 0-48,-2 1 96,-1 3-48,-3-2 0,-1 0 0,-2 2 16,-1-3 16,-3 2-64,0-1-80,-4-2 64,-1 1 16,-1-1-16,-4 0 64,0 0-96,0 0 96,-1 0-32,0 0 16,1 0-48,1-1 32,-4-1 0,1 2-48,-2-3-16,-2 3-144,-3-1-208,-6 1-512,0 0-961,-9 0 32,-1 0-512,-7 0-2978,-2 0-4593</inkml:trace>
  <inkml:trace contextRef="#ctx0" brushRef="#br0">33338 45355 2465,'0'0'4610,"0"0"-5954,0 0 3216,0 0 145,-17-8-912,15 6-161,2 2 17,0-2 175,0 2 49,-3 0-209,3 0-31,0 0-289,-1 0 0,1 0-31,0 0-33,0 0-128,0 0-80,0 0 64,0 0-95,0 0-65,0 0-112,1 0 96,10 0-64,0 0-48,3 0-48,0 0 256,4 0-63,-1 0-145,-3 0 16,4 0-16,-2 0-16,-1 0-96,-2 0 16,-1 0-16,2 0-16,-4 0 48,4 0 0,-2 0 64,1 0-32,1 0 64,3 0-32,0 0 16,2 0-16,1 0-16,1 0-48,2 0 0,1 0-15,0 0-33,-2 0 32,-3 0-64,0 0 48,1 0-32,-3 0 0,0-4 48,-2 1 16,0-1-16,-1-1 0,1 2-48,-3-1 0,1 3 0,0-2-32,0 1 48,-2 1 0,0-2-96,1 3 112,-3-2-80,2 2 32,3 0 48,0-1 0,5 1 32,-3-3 32,3 3-16,2 0-32,-1 0-32,-1 0 0,-3 0-32,1 0 16,-5 0-16,2 0 0,-4 0-16,1 0-16,0 0 64,0 3-32,-1-2 16,3 1-32,1 1 48,-2-2-32,3-1 16,2 2 0,0-2-64,5 0 80,-3 0 0,6 0-16,-2 0 224,4 0-192,-4 0-32,0 0 16,4 0-16,-5 0 0,7 0 0,-8 0-16,3 0 32,0 0-64,-5 0 80,-2 0-80,0-2 48,1 1-16,0-4 0,-4 4 32,2-2-32,1 1 112,-5 2-64,4-1 0,-1 1-16,0 0 16,2 0-32,2 0 16,1 0-32,1 0 32,5 0-32,2 0 16,0 0 32,0 0-64,3 0 32,-2 0 0,-2 0 0,-3 0 16,-1 0 16,-4 0-32,-3 0-16,-1 0 16,-5 1-32,4-1 16,0 2-16,2-2 32,1 0-16,7 0 33,0 0-33,1 0 16,1 0 0,3 0 16,-2 0 128,2 0-96,-1 0 16,0 0-48,-3 0 0,3 0-16,-3 0 48,2 0-96,-1 0 64,-1 0-32,-1 0 0,-2 0 16,-2 0-32,-3 0 32,-1 0-16,1 0 16,0 0 0,0 0-16,-1 0 32,2 0-32,4 0 48,0 0 0,3 0 32,3-3-112,0-2 160,1 2 0,5 0-16,-5 2 16,4-1-32,-3 2 48,1 0-80,3 0 32,0 0-80,5 0 80,3 0 80,4 0-176,7 0-16,3 0 48,4 0-48,2 0 16,1 0-32,4 0 16,-6 0 64,1 0-64,-7 0 32,1 0-48,-7 0 32,2 0 32,-4 0-16,1 0-16,-1 0 0,0 0 32,-1 0-96,2 0 96,-6 0-32,4 2 32,-5-1-16,-1 2-16,-1-1 0,-1-1 32,1 2-32,3-3 0,1 2 32,0-2-32,2 0 48,5 0 0,-1 0 81,2 0-81,-2 0-32,2 0 0,4 0-16,-4 0 16,-2 0-32,2 0 80,-7 0-80,0 0 32,-4 0 0,-1 0-32,0 0 64,0 0-80,-5 0 16,1 0 0,0 0 0,0 0-64,-2 0 128,2 0-112,-1 0 112,-2 0-96,4 0 48,-2 0 0,1 0 16,3 0-64,1 0 80,4 1-16,4-1-48,1 0 32,4 0 0,3 0 0,1 0 16,5 0-32,1 0 0,4 0 16,-2-1 16,0 1-48,3 0 80,3 0-64,-4 0 48,4 0-32,-2 0 16,2 0 0,-2 0-16,1 0 32,2 0 0,0 0 0,1 0-48,-1 0 64,0 0-48,3 0 64,-4 0-48,1 0 16,2-2 0,4-1-112,-2 3 32,3-1 32,3-1 64,3 2-16,4-3 64,6 2-64,-2-1-32,6 0 0,-2-1 32,-1 0-32,-3 1 48,-3 1-32,-7-2-32,-1 3 64,-11 0-96,-2 0 96,-7 0-16,-3 0-32,-2 0 16,-6 0 0,0 0-32,-2 0 32,-2 4 0,3 1-32,-3-2 96,4 1-96,4 0 16,2-2 16,0 2 64,4-4-64,1 2 48,6-2-112,0 0 32,6 0 0,2 0 0,6 0 0,1 0 0,3 0 48,3 0-64,3 0 64,1 0-32,3 0-16,3 0 16,-1 0-16,3 1 112,-5 4-128,4-4 64,-1 4-16,5-4 0,-2 4-16,5-4 64,2 3-48,-2-1 48,-3 3-16,1 0-48,-4 0-16,2 0-48,0 0 0,4-3 16,-1 3 16,4 0 16,8-1-16,-5-2 32,4 0 16,0 2 32,-4-4-96,0 4 144,-2-2-96,-3 3-16,4-2 64,-4 2-32,2-2 48,-3 2-48,0 0 16,1-1 0,-5 1 48,0 0-176,-5 2 48,2-2 0,1 1 16,-5 2-48,5-4 80,0 3-16,1-1 16,-1-1 32,-1 2-96,-4-2 144,5-1-112,-3 1 64,1-2-32,1 1 32,-3-1-16,2-3 0,-2 1 32,-1 0-48,0 0 80,-4 2-80,-3-1 16,0 0 32,-1 0-128,-5 2 48,-2 1-48,-1 0 80,-1-3-64,0 5 64,0-1-32,0-1 64,7 2-96,2-2 80,3 0-16,3-2 32,2-1-16,-1 2 0,7-5-48,-1 1 80,0-1-16,6 2-32,0-2 32,0 0-16,1 0 16,-3 0 32,-3 0-48,-2 0 0,1 2-80,-5-2 0,-5 2-16,4-2 96,0 2-80,-1-2 80,-3 2-64,-1 0 48,-4-2 16,3 0 0,-5 0-16,-1 0-32,-2 0 80,-2 0-64,-3 0 64,-1 0-48,0 0 0,2 0 16,-1 0 0,3 0 0,5 0 0,-1 0 16,3 0-16,3 0 48,6 0-64,-5 0 80,5 0-80,-2 0-96,5 0 64,-2 0-16,4 0 0,3 0 16,1 0 48,5-2-16,-1-2 48,5 2-112,1 0 112,-1 0-32,1 1-16,-4 1 32,-1 0-16,-2 0 32,-1 0-32,-4 0 32,-3 0-64,-4 0 112,-3 0-80,-2 5 0,-6-1 32,-3 2-176,-4-2 64,-6-1 80,0 1-112,-3 1 96,-5-2 0,1 1 0,-5 2 16,3-2-80,-4 2 64,-2-1 16,2 1 0,2 3-16,-2-4-16,3-2 16,-3 3 32,-1-3-32,-1-2 0,-9-1 32,-4 0-48,-9 0 32,-6 0 0,-10 0-16,-5 0-16,-12 0 32,3 0 16,-3 0-32,0 0 48,0 0-64,0 0 64,0 0-48,0 0 0,0 0 0,0 0 16,0 0-16,4 0-16,1 0 32,1 0-32,5 0 48,-1-1-80,1-3 64,5-1-32,-4 4 32,4-1-32,-3 0 0,-3 2 32,2 0-48,-7 0 32,0 0-16,-5-2 16,0 2 16,0 0-32,0 0 0,0-1 32,0 1-16,0 0 0,0 0 32,0 0-32,0 0 16,0 0-48,0 0 48,0 0-32,0 0 0,0-3-32,0 3-16,0 0-32,-5-2-64,-3 1-96,-3-2-224,-4 1-337,-2-2-704,-4 4-1104,-7-5-848,-6-1-3250</inkml:trace>
  <inkml:trace contextRef="#ctx0" brushRef="#br1">49021 48230 1345,'0'0'4450,"0"0"-4658,0 0 2385,0 0-769,-5 2-992,5 1 65,-1 0 143,-2-2-176,2 1 80,1-2 33,0 0-97,-3 0-112,1 0-48,2 0 64,-2 0-16,0 0-47,-1 0-33,3 0 112,-4 0-16,4 0-64,-1 0-80,-4 0-48,-1 0 64,0 0-95,1 0-49,-7 0-80,2 0 32,-1 0 64,0 0 80,0 2-112,-1 2-16,0-2 64,-3 2 16,5 0 80,0 0-32,-2-3-48,-1 4 16,2-4 32,1 2-48,2-2 17,-3 1-1,1-2 0,-2 3 48,-1-3-16,0 0 0,1 0-48,-1 1-16,-1-1-64,-1 2 0,-2 2 0,-3 0 16,4-1 48,-2 3-112,3-1 16,-3-2 256,3 1-128,0-2-47,1 2-65,-2-2 16,2-2-48,0 2-16,3-2 128,5 0 80,0 0-128,-3 0-16,5 0-48,0 0 64,0 0-48,4 0-16,-3 0-16,1 0 16,0 2-16,-3-1 16,0-1-32,-1 0 32,-5 3-16,-1-1 16,-3-1 0,-3 5-32,-1-4 32,0 2-32,-3 0 16,3 0 16,-1 0 0,3-1-32,2 0 32,-3 3-16,6-5 32,1 1 16,5 2-48,-4-4 16,4 2 16,5-2-48,-2 2 32,3-2-16,0 0 0,-3 0-32,3 0 48,0 3-48,-4-3 80,1 0-64,-6 0 32,0 0 0,1 3-16,-3-3 0,-5 3-16,-1 2 32,0 1 0,0-3-16,-3 3-16,3 0 16,-2 2 0,-1-2 16,3-2 16,0 0-32,0 1 0,0-1 16,-3 0 0,1-2 32,2 0-16,1 0-80,-6 2 64,4 0-16,-3-1 0,7 3 0,-4 0-16,6-2 16,-3 2 0,6-5 16,-1 5-32,0-4 32,0 2-16,-4 1 32,2 1 0,-3-1-16,-2-2-32,0 3-16,1 0 48,-2 0-16,4 2 16,1-2-32,1-1 16,-2 1-16,4-2 32,5 0 0,-4-2 0,1 1-16,-3 0-16,-2 0 16,1 2 32,-2-4-48,-1 4 16,0-2 64,-2 1-112,-1 0 96,2 2-96,-4 0 48,1 2 0,2 1 0,1-1 0,1-2-16,-2 1 48,2-1-48,1 3 48,2-4-64,1-2 48,-5 2 0,3 1 80,3-5 0,1 1-48,2 1-48,-5-2 0,6-1 128,-3 0-16,2 0 16,-3 0-112,-1 0 16,-2-6-16,1 0 0,-3 0-16,-2 1-16,-4 3 32,0-2-16,-5 4 0,0 0-16,-2 0 0,0 0 16,-4 0 32,2 0-64,-3 0 32,4 0 16,-3 0-32,3 0 48,1 0 0,0 0 48,-3 0-32,6 0 16,-1 0 17,3 0-17,-1-2-48,5-2 16,-1 3 16,1-4-16,2 2 16,-7 1-48,4-2 0,-6 2-16,1-2 64,-4 2-80,3 0 48,-2 0-16,-1 2 32,2-2-48,-2 2 32,7-2-16,-5 2 32,4 0 0,1-2-16,0 2-16,0 0 16,4-1 0,-3-1-16,1 0-16,-2 0 48,1 0-48,-3 0 48,0-2-48,-1 2 64,-1 0-64,-1 0 32,2 2-16,1 0 0,0-2 16,2 2 0,0 0 0,-5 0-32,4 0 32,-8 0-16,0 0-16,-2 0 0,-2 0-16,-2 0 32,1 0 0,0 2-32,2 4 48,2-2 0,8 0-64,3 0 64,3-2-16,4-1 32,7 1-48,0 0 32,3-2-48,3 2 32,-2 4 16,0 4-48,-1 1 32,-2 11-32,0 2 32,-3 4 0,3 2 16,-1 0-16,1 3 0,-3 0 16,2 1 0,-3-1 16,3-2-32,-3 1 0,1 1-16,0-2 32,3 0 32,1 1-48,0-2 0,0-1 0,0 0 0,3 2 0,2 1 48,-5-1-80,5 4 16,0-3 16,0 5-16,0 2 0,-3 1 64,3-2-16,-3 1 16,3-2 0,-1-3-32,-2 2-16,1-2 16,2 1 64,-5 0 32,5 0 0,-3 1-64,3 0-32,-4-2 32,4 3-16,0-1 48,0 1-64,0-3 32,0 2 0,0-4 0,0 0-32,0-3 64,6-2 48,-2-2 32,0 0 32,3-1-112,1-1 33,4-2-65,0 2 80,3 0 32,-2 1 0,5 0 32,1-1-48,-4 0-64,0-2 0,2 2 96,3 1-64,-1-1 0,2-2-48,6 1 16,1-1-32,5-2 64,3-1-48,5 2 32,4-3 16,-1 1 0,2-3 113,-1 0-113,-2 2 16,-1-3-48,0 2-32,0-3-48,-1-1 16,3-2-16,7-3 16,0-1 16,5-3 0,4-2 80,3-1-80,4 0 80,2 0-32,-1 0-48,0 0 16,-2 0-32,1 0 16,-1 2-16,-5 2 48,2 3-64,-3-1 64,3 2-48,-1 1 16,1-3 0,-1-1 32,1-3-32,2-2-16,-7 0 32,2 0 0,-4 0-32,-2 0-48,-3 0 80,-2 0-32,2 0 0,-1 0 32,1 0-48,3-2 32,2-2 48,3-3 64,-2 4-48,5-3 0,-6 1-128,1 1 64,-1-1-32,-2 2 32,-1-1-80,-4 3 96,-1-2-96,-5 1 32,-3 1 48,4 1-48,-1 0 80,-1 0-80,4 0 96,3 0-15,1 0 15,2 0-16,0 0-32,2 0 16,-1 0-48,-4 0 0,1 0-16,0 0 80,-5 0-64,-1 0-16,1 0 48,0 0-64,2-5 96,1 1-112,4 0 80,1 1-16,2-1 144,1 0-112,2 2 16,2 0 0,-1-2-32,-2 2-32,4-2 16,-3 3 32,1-4-32,1 2 0,-4-1-32,0 0 96,0-2-80,-2-2-32,-2 2 0,-1 0 16,-2 0-16,-3 3 32,-3-1-32,-4 2-16,-6 0 80,-1 0-48,-2 1 48,-7-2-32,4 1 0,-4 1-32,-1-2 32,-2 2 0,4-1 0,-5 2 16,-5-2-32,3 2 64,-6 0-80,0 0 32,-5 0 0,5 0 0,0 0 0,2 0 0,7 4 16,3 1-64,5 1 112,4 0-112,8-2 64,0-1 16,3 2-32,1-4-16,-4 2 32,4-3-16,-3 2-32,2 1 32,-5 0 0,6-3 48,-4 1-48,4-1-16,-3 2 48,1 1-32,3-2 16,0 3 0,2 0 0,2 1-32,5 4 256,1 0-160,2 3 48,-1-1-48,4 4 64,3-4-64,0 3-48,0-1 0,-2 0 16,2-1-32,0 0-16,1-3 32,-1-1-112,2-2 96,1-3-64,0 0 32,2-3 16,1 0 0,0 0 0,-1 0 48,-2 0 0,1 2-16,5-1-16,0 4-16,2-4 32,-2 4 0,6-2 16,-5 0 0,1 2-16,-5-1-16,-1 0 16,2 0 16,-2 2-80,5-3 96,-3-1-96,5 0 64,8-2 16,0 0-16,2 0-16,3 0 17,2 0 31,4 0-32,1 0-96,-1 0 16,1 0 64,6 0-65,3 0 33,3 0 16,2 0 0,4 0-48,0 0 80,1 0-16,0 0-32,1 0 81,-4 0-49,1 0 32,-1 0-16,1 0 0,-7 0-16,-3 0 16,-3 0 16,-6 0 16,-3 0-32,-1 0-32,-3 0-48,1 0-16,1 0-16,-3 0 48,2 3 32,2-3-16,-5 0 0,0 0 32,-1 1-32,0 1 16,-4-2 0,-1 2 48,-2-2-48,-8 0 32,-1 0-32,-5 0-32,-3 0 80,-2 0-32,-7 0-48,-5 0 80,-1 0-64,-10 0-16,-7 0 112,-4-2-96,-8 0 0,-3 1 32,-2-2 0,-3-1-16,1 3-16,1-4 32,1-2-32,3 1 16,3-4 0,-1 1 16,4-2-48,-4 2 48,2-1-32,-5 1 32,5-3-16,-3 1-16,-1-2 48,-1-4-80,2 0 80,-1-6-32,-2-1-32,1-1 16,-1-2 16,0-2-16,-5 0 0,4-3 0,-4 2-32,-1-4 48,-2-3-64,4-3 31,0-4 17,1-3-32,1-4-16,2 1 96,0 0-96,-1-1 64,1-1 0,-3 2-16,2-5 64,0 0-32,-2 1-16,1-2 16,2 0-16,0-3 16,-4 1-32,0 4-64,0-3 32,0 5 32,-6 3 32,4 5-16,-5 4-32,0 0 48,0 4 16,0 1 0,0-2-32,0 0-16,0 0 64,0 1-96,0-5 32,0-2-48,-2-2 48,-6 3-64,1-4 48,-3 2 0,0 1 32,2 3-32,-1 1 0,2 0 32,2 3-16,-2 1 48,0 0-64,-2 0 64,3-1-32,-3 2-16,-1 1 32,-1-2-48,-3 0 48,2 0-32,-5 0-32,2 0 0,-4 2 0,-2-2 16,3 6 0,-2-2 16,-2 1 0,5 0-32,-4-1-32,2 0 0,-3-2 0,1 0 96,-2 0-48,2 0 32,-2 5 0,1-2 32,-2 1-48,3 1 0,-2 3 32,1 0-32,1 0 16,4 1 16,-1 4 0,-4-2-48,1 4 32,-3 1-48,-4 4 32,-3 1-32,-3 2 32,0 1 0,-4 1-16,-1 2 32,4-2-48,-4 0 64,1 2-32,2-1 16,0 0 0,3 0 0,4-3 0,-4 2-16,0 2 32,0 0-16,-1-1 16,-5 3-32,-3 2 16,-6 1 16,-1 1-32,-4 0 16,2 0 0,-1 0 0,5 5 0,-2 4 0,5-3 32,6 0 0,-4 1-64,6-6 48,-3 5 0,-1-2-32,2 0 32,-1 2 16,0-2-16,-1 2-32,-3 1 32,-1 1-16,-1 0 32,1 0-16,-2-1-48,2 3-48,1-1 64,3 0-16,1 0 16,5 1 16,-4-1 0,9 1 16,-3-2-96,3 1 96,2-3 0,2 5-16,0-5 0,1 5 0,-2-2 0,-3 1-32,-3-2 48,0 1-48,-4 1 80,-8 0-64,1-2 32,-3 1-16,-3 0 0,-2-2 16,-4 0-16,4 2-48,-1-1 48,3-2 48,1-1-64,7-1 16,7-2 16,3 1-16,8 0 16,1 0 0,4 0-32,7-2 32,1 2 0,-1-2-48,5 1 32,0 0 16,-4 0 0,-2 2-32,-5-1 16,2 2-32,-4 1 32,-3 0 48,-5 0-80,-2 3 64,-3 1-48,-5-1 32,1 1 0,-8-2 0,-1 2 32,-9-2 0,-2 3-48,-2-5 0,-8 1 48,0-1 176,-1-2-128,3 0-96,-6-2 16,4 0 0,-7-1 48,6-1-112,-6 0 32,7 0-32,-2 0 16,3 0 0,1-7 32,1 0-32,1-4 0,3 2 64,1-3-48,-3 1 32,1-3-16,3 2 16,-2 1-16,1 1-32,2 2 48,-3 2 16,3 3-48,-1 0 0,1 3 80,-4 0-128,4 0 128,0 0-96,3 0 80,1 0-48,4 0 0,6 0 32,3 0-48,5 0 48,5 0-48,8 0 32,5 0-32,2 0 32,5 0-16,-7 0-16,5 0 32,-3 0-48,-1 0 96,-5 0-80,3 0 32,0 0-16,0 0-16,-7 0 0,-4 0 32,-4 0-32,4 3 48,-6 0-32,1 3 16,-6-1 16,-5 1-64,0 2 64,-7-2-112,-4 2 48,-4 0 16,1 0 16,3-2-16,-2 0-16,1-3 0,-2 2 16,2-2 48,2-1-80,1-1 64,2-1-16,-3 0 16,8 0-16,-4 3 16,2-1-16,3-2-32,-2 1 48,-1 4-16,2-4 32,-3 1-32,2 1-16,-5 0 32,3 0 0,-4-2 0,0-1-32,1 0 16,-2 2 16,2-2 16,-4 0-48,2 0 32,3 0-16,-5 0 16,0 2-16,0 0 0,-2 0 16,0 2-16,-3 0 48,3-1-48,-1 2 48,-1-4-64,4 1 48,0 1-96,5-3 16,1 0 0,-1 0 64,4 0-64,3 0 48,1 0 16,1 0-80,3 0 96,0 0-64,3 3 48,-1 1-32,-2 0 32,1 2-32,-3 0 32,4 0-32,-2-1-16,0 1 48,0 0-16,3 0 16,-3 0-16,1-3 16,-1 3-32,0 0 32,0-2-48,2 2 80,3-2-32,1-1-32,1 3 32,4-2-32,7 0 32,4 0-16,3 0-48,3-2 96,5 0-48,4-2 0,-1 0 0,2 0 0,1 0-16,0 0 32,-2 0 0,2 0-32,0 1-16,0-1 64,0 0-48,-3 3 32,3-2-32,-4 4 0,0 0 16,0 1-48,0 0 96,-3 2-64,0-1 16,1-1 16,-3 2-64,4-3 80,-2 1-32,0-1 32,0-2-96,6 1 80,-4-4 0,-1 4 0,6-2-16,-6 0 0,3 0-16,-1 0 16,-1 2 0,-1-1-16,-3 0 48,3 1-64,-3-2 16,2-1 48,0-1-16,3 3-32,3-2 32,-4-1-16,3 0-16,0 0 0,-3 0 0,2 0 0,-4 0-16,3 0 32,-2 2-48,-1 1 32,2-3 16,3 0-32,-1 1 32,2-1-96,-3 0 32,4 2-16,0-2 0,0 0-112,0 0-112,0 0-241,0 0-319,0 0-737,0 0-1328,0-3-673,0-12-3201</inkml:trace>
  <inkml:trace contextRef="#ctx0" brushRef="#br1">49657 49549 11717,'0'0'3122,"0"0"-2306,0 0-256,0 0 353,0 0 47,0 0-31,-4 0-113,4 0-208,0 0-175,0 0-193,0 0 112,4 0-128,1 0 0,0 0 176,5 0 32,-2 4 33,8-2 31,-4-1 32,4 2-96,0-1 49,1-1-81,0 2-16,2-2-48,-2 1-128,0 0-32,-2 0-112,2-2 32,-2 2-16,2-2 32,-1 0 0,0 0 161,2 0 31,-1-2-96,0 0-32,3 0-48,-1 0 16,3-2-80,-2 3-16,-1-4 0,3 2-16,-3 1 48,1 0-48,-4 0 16,7 2-112,-7 0 16,1 0 16,3 0 80,-1 0 16,-2 0 48,5 0-64,-5 2-48,5-2 16,-5 2 32,4-2 48,2 0-16,-4 0 16,1 0 0,-1 0 0,0 0-16,3-2-15,-1 2 143,3-2-80,-1 2-64,5-2 16,-2 0 0,4 1-48,1-2 64,1 0-64,0 0-80,3 0 16,1-2 48,-1 2 32,4-1-32,-2 2 48,1-2 32,-4 2-32,3 0-16,-1 0 32,0 1-48,1 1 16,-4-3 0,0 2 48,0 1-48,-4 0-144,3 0 32,-3-2 0,-2 2 48,2 0 0,-2 0 0,0 0 16,1 0-16,-5 0 0,1 2 48,2-2 0,1 1 0,-2-1 0,1 0 0,1 0 48,0 0-48,-2 0 80,3 3-80,-3-3 32,4 1-64,-5-1-96,3 2 32,-2-2 16,-1 2 48,-1 0-16,4-2 16,-5 2-64,1 0 112,0-2-64,-1 2 48,1-1-32,-2 2 16,1-1 16,0-1-80,0-1 96,1 3 0,0-1-16,-2-2-16,-3 1 0,4 1 48,-1-2-32,2 0-32,-2 0 0,-2 3-80,3-3 16,2 0 64,-3 0-64,0 0 64,3 0-16,-2 0-32,5 0 64,-6 0-16,2 0 16,3 0-16,0 0 48,-1 0-32,4 0 0,-2 0 32,2 0 64,-2 0-64,4 0 16,-1 0-32,3 0 64,-3 0-48,2 0-176,2 0 96,-1 0-32,0 0 48,0 0-32,1 0 48,0-3 0,0 3 32,-2-2 16,2 1-48,4-1 80,-4-1-64,-1 2 64,3 1-32,-1-2 16,0-1-32,-1 3-160,-2-1 64,2-1 48,0 2-16,-1-2-16,2 0 64,-3 0-16,1-2 48,-1 3-32,-3-2 16,3 2 0,2-4 0,-5 4 48,4 1-64,-5-2 64,5 2-16,-5-2-176,0 2 16,-1 0 16,4 0 80,-3 0-48,3 0 48,-6 0 32,3 0-32,-3 0-16,2 0 64,1 0-48,-3-2 64,1 2-32,2 0 0,0-3 64,0 3 32,0 0 1,1-1-33,1 1-32,-1-2-272,0 0 176,3 0-49,1 1 81,1-2-16,1 1 32,2 1-32,-4-2 48,2 3-16,3-1 33,0 1-1,-1-2 0,-1 2 32,2 0 16,2 0-32,-8 0-144,-2 0 0,-4 0 32,-2 0 32,-9 0 0,-4 0-80,-5 0-33,-6 0-111,0 0-64,0 2-176,0-2 208,0 1-48,-5 2-177,5-2-63,-1-1-96,-1 0-144,-2 0-161,1 0-191,-4 0-833,-1 0-160,-3-4-2113,-4 1-5651</inkml:trace>
  <inkml:trace contextRef="#ctx0" brushRef="#br0">30264 44763 18344,'-28'7'4050,"-6"3"-3425,-7 4-97,0 3 832,-7 4-399,7 1-481,2 1-224,7 0-48,7 1-128,9-1 16,8 0-80,8 1-16,8-4 48,9 3-48,10-3 16,1 2 0,1 0 48,3-3-96,-1 2 80,-3 0-176,-4 1 160,-1 1 16,-7 1-16,-4-1 32,-5 0 16,-3-2-112,-4-1 81,-8-3-17,-5 0-48,-5-3 80,-1-2 48,0-2 368,-5-3-176,0-3-48,1-1-80,1-3-96,1 0-32,3-5-48,1-1 32,3 0-48,4 0-48,1 3-288,6-1 16,3 0-384,0 2-801,1-2-1376,10 2-721,-5-2-1745</inkml:trace>
  <inkml:trace contextRef="#ctx0" brushRef="#br0">30364 45275 12246,'0'0'5426,"0"0"-4594,0 0-239,0 0 463,0 0-255,0 0-449,6 11 272,-1 1 128,0 2-79,7 1 47,-2-1-96,2-3-63,6-1 31,0-2-448,2-6 16,-1-2 144,0 0-112,0-6-112,-4-5-16,-2-1 0,-2-5-32,-5-1 0,-3-1 0,-3-2-192,0 1 96,-5 0-224,-1 6 0,0 3 64,-1 3-32,1 8-561,1 0-719,-2 2-689,1 6-2017,0-2-7364</inkml:trace>
  <inkml:trace contextRef="#ctx0" brushRef="#br0">30759 45355 6147,'0'0'6483,"0"0"-3986,-7 30-432,7-22-256,0 1-561,0-4-415,0-4 31,1-1-144,5-3 81,1-7-81,0-3-288,1-5-288,-1-3-48,0-1 48,-1 1 113,-2 2-49,0 1-192,2 5 320,-2 2 0,-1 10 192,2 1-336,2 7-96,1 7 128,1 6 465,-1 3-113,2-2-272,2 1-208,0-5-144,-2-3 32,1-5 0,-5-3 64,2-4-32,-2-2 16,1-2 80,-2-7 32,2-3 32,-4-2-32,1-3 49,-1-2-161,1-1 64,0 1-64,1 0-160,1 2 48,0 5-16,3 4 31,3 5 17,0 3 48,-2 6 0,6 8 64,-4 2 81,1 1 127,-1 0 288,-2 0-224,-3-3-272,-4-4-80,0-4-32,-3 0 32,0-5 64,0-1-496,0 0-400,0 0-817,0-1-1313,-3-5-3008</inkml:trace>
  <inkml:trace contextRef="#ctx0" brushRef="#br0">31231 45326 13830,'0'0'1729,"0"0"-1553,0 0 1105,0 0 640,0 29-577,2-22-63,0 1-65,1-2-207,-2-3 143,3 0-79,1-3 31,0 0-191,-2-6-289,4-4-32,-3 0-143,3-3-161,-3-3 0,-2 1-48,5-1-128,-5 1-96,0 3-48,1 2 48,-2 5-64,3 2 32,-4 3 32,5 7 16,-3 4-16,2 5 64,2 3 160,0 0 64,0-1-192,-4-3-208,2-1 80,0-5 0,1-3 16,-3 0-32,-2-4 48,0-2 0,0 0 16,0-5 64,3-4-80,-3-2 0,0-5 0,6 2 64,-2-4-96,0 4 80,3 0-192,-1 5-64,1 3 160,2 6-16,-1 0 64,1 8-32,-1 3 64,4 5 128,-5 1 0,2-1-144,-3-1 16,1-1-48,-3-3-32,2-5 32,-6 0 0,0-4-48,4-2-400,-4-2-304,0-6-833,1-2-2209,-1-5-2544</inkml:trace>
  <inkml:trace contextRef="#ctx0" brushRef="#br0">31556 45343 17704,'0'0'2945,"0"0"-2416,32 2 911,-12-6 689,0-4-528,1-2-496,3-1-385,-5-1-336,-4 1-176,-2 3 0,-2-2-96,-6 4-96,-5 0 0,0 3 16,-5-2-48,-6 5 16,-4 0-48,-2 0 48,-4 8-32,1 6 32,1 2 16,2 3-32,4 5 96,6-1 64,2 0 129,5-4-113,9-2-144,4-4 0,4-8 48,2-3-64,-2-2-112,1-2-657,-4-5-255,-2-2-1025,-3 0-1777,-6-3-2593</inkml:trace>
  <inkml:trace contextRef="#ctx0" brushRef="#br0">31848 45351 20697,'0'0'1905,"0"0"-1937,0 0 128,0 0 849,0 0 431,25 32-319,-23-20-321,1-2-224,-1-2-31,2-2-49,-2-5-224,1-1-32,-2 0-96,-1-6 112,0-3-32,3-3 80,-3-3 17,0-3-33,0-1-96,0-2-32,0 1 32,0 1-48,1 3-64,6 2 0,0 5-16,3 3 32,1 1-32,5 2 32,1 3-80,0-2 80,3 2-16,1 0-16,-4 0 16,-2 0-128,-5 2-625,-7 3-1295,-3 0-1858,-9 1-1185</inkml:trace>
  <inkml:trace contextRef="#ctx0" brushRef="#br0">30499 45757 11429,'0'0'3858,"0"0"-2786,0 0-63,0 0 816,0 0-240,-6-30-721,23 24-96,8-3 273,6 1 255,3 5 97,5-1-224,-5 0-353,3 2-272,-7 0-208,1 0-144,-6-1-240,-5-1 48,-4 1-32,-2 0 16,-4 0-352,-3 2-352,-3-1-353,-1 2-143,-3-2-113,1 2-400,-1 0-1248,0-2-2049,0 2-5059</inkml:trace>
  <inkml:trace contextRef="#ctx0" brushRef="#br0">30688 45701 4514,'0'0'6771,"0"0"-5666,0 0-977,0 0 576,0 0 593,0 0-289,2-17 17,-2 17 143,5 0 209,-5 7-113,2 11 49,-2 8 416,0 7 0,0 4-657,0 3-272,-4-4-319,-1-5-401,1-4 48,0-5-64,1-5-64,2-4 0,-2-2 32,1-4-16,0-1-64,-1-4-384,2 0-401,-5-2-672,5 0-720,1-4-688,-2-6-2609</inkml:trace>
  <inkml:trace contextRef="#ctx0" brushRef="#br0">31061 45891 11461,'0'0'5107,"0"0"-3459,0 0-1135,-39 27 991,20-13 65,2 1-352,0 3-161,-1-1 1,3 0-225,7-1-224,2-4-352,6 0-96,0-7-80,11-3 16,1-2-96,5-4 64,5-7-48,-5-3-64,3 0-160,-6-1-32,-2 1 144,-4 5 80,-2 1 64,-3 6-48,-1 2 48,-2 2-48,0 7 16,-2 5 160,-1 2 32,3 3-112,0-3-96,0-3 0,0-1-16,0-6 32,3-2-144,0-4-624,4-4-865,0-8-1024,1-4-2593,-1-3-8052</inkml:trace>
  <inkml:trace contextRef="#ctx0" brushRef="#br0">31234 45716 14647,'0'0'3729,"0"0"-2992,-9 43 944,6-14 832,0 4-352,1 4-785,0 0-319,-1-3-625,1-2 240,2-8-111,-2-1-497,2-10-16,0-6 16,0-1-96,0-6 112,0-1-80,2-10 144,3-2-96,2-5-32,3-2 0,0-2-48,2 2-32,0 3-48,0 6 96,0 2-32,1 8 16,-2 1-64,-1 4 80,1 5-80,-2 5 63,0 0 33,-3 3-48,2-1 16,-2 1 32,-1-2-32,0-1 32,-1-3 16,-1 1-48,-3-2 64,0-2-48,0 2 64,-7-3-16,-3-1-32,0 0 48,-4-1 1,3 0 47,-4-1-80,2-2 16,-1-2-16,3 0 0,4 0 32,1 0-64,2 0-321,2-2-319,2-4-576,2 0-1522,5-5-1504,3-3-5122</inkml:trace>
  <inkml:trace contextRef="#ctx0" brushRef="#br0">31521 45710 15719,'0'0'1857,"0"0"-1665,0 0 1073,0 0 239,0 0-191,8 30 32,-8-5 383,0 7-383,0 4-48,0 3-113,0-2-464,-1-3-367,-2-5-193,0-4 48,2-3 128,1-7-208,0-5-112,-3-2-32,2-4-272,1-2-544,-3-2-657,3-2-1088,0-8-1505,0 0-3810</inkml:trace>
  <inkml:trace contextRef="#ctx0" brushRef="#br0">31641 46021 15623,'0'0'5155,"28"-13"-4627,-11 2 528,5 4 2082,2-5-1313,-2 0-1057,-2 1-320,1-1-96,-4 1-240,-6 1-112,-7-2-16,0 3-48,-4 0 0,-4 2-16,-10 3-16,0 2-16,-4 2 80,1 5 80,0 6-128,0 4 32,4 7 80,4 1 64,5 2 32,4 0 48,0-3 128,4-3-96,6-5-111,4-5-17,-1-5 16,2-2-48,-1-2-96,-4-2-529,-2-5-927,-1-1-1138,-3-2-2304,-4-2-11445</inkml:trace>
  <inkml:trace contextRef="#ctx0" brushRef="#br1">33648 46451 2897,'0'0'9829,"0"0"-6740,0 0-1872,0 0-161,-30 3 33,13 5-305,0 4-400,-1 0-176,1 0 1,2-1-17,4 1 96,1-5-48,7 3-144,2-3-48,1-1-80,0 2 32,4-4-64,4 1 0,3 1-32,2-1 320,4-2-224,2 3 160,-2 0 288,3 2-64,-2 4-128,-3 1-159,0 2-97,-5 7 0,-5 0 64,-1-2-32,-3 0 48,-1-1-32,0-2-80,-3-3 0,-4-2 32,2-4 112,-5 0 352,0-4 0,-1-3-160,-2-1 80,-2 0-112,1-4-111,0-2-81,1-1 0,-2 0-96,4-2-32,3 1-529,3 2-351,1 1-225,4 1-175,0 2-1393,4 0-2162,2 1-3937</inkml:trace>
  <inkml:trace contextRef="#ctx0" brushRef="#br1">33616 46501 11509,'0'0'3794,"0"0"-2001,0 0 256,0 0-336,0 0-433,0 0-544,-1-14-319,13 11-257,3-1 160,4-1 128,1 0-160,3 2 128,-3 0-31,-1 1-161,-2 0-112,-4 2-128,1 0-32,-6 0-304,-1 0-417,0 0-271,-4 0-801,0 0-720,-3 0-1217,0 0-2337,0 0 705</inkml:trace>
  <inkml:trace contextRef="#ctx0" brushRef="#br1">34006 46596 10341,'0'0'4562,"-32"15"-2033,12-1-976,1 6 304,2 4-321,3 2 49,9 1 16,5-4-641,0 0-544,15-6-176,2-6-128,5-3-95,2-7 143,-2-1-80,5-6 32,-4-3-80,-3-5-16,-5-1 32,-5-3 0,-3 1 32,-4-3-304,-3 1-32,-10-2 15,0 0 65,-5 1 32,-5 3-96,1 1-64,2 3 0,0 1-176,3 4-241,4 3-159,1 2-145,6 3-495,-3 0-705,6 0-881,0 4-1952,0-2-1953</inkml:trace>
  <inkml:trace contextRef="#ctx0" brushRef="#br1">34317 46416 5539,'0'0'5826,"0"0"-3073,0 0-1008,0 0 32,0 0-224,-28-22-513,18 22-143,-2 0-81,0 4 32,-1 6 81,4 2-225,4 1 1,2 2-97,3 1-64,4-2-224,9-3-96,6-2 80,-1-3-15,3-3 15,2-3-160,-4 0 0,0-9-48,-4 3-96,-2-6 0,-2 0 0,-6-2-16,-2 1 0,-3-1-32,-3-2-64,-4 3-144,-5 1-193,0 0 33,-3 3-144,-2 4 192,2 2 272,-3 3-64,3 3 48,0 2 96,3 4-80,5 0-64,-3 0-961,9-1 113,-1 0-337,2 0-320,0-2-272,0-3-944,0 1-2081,0 0-1521</inkml:trace>
  <inkml:trace contextRef="#ctx0" brushRef="#br1">35645 46537 4978,'0'0'3234,"0"0"-2226,-25 6-15,19-5 159,-1 2-47,3-3-257,2 0-144,-3 0-15,4 0-17,1 0-96,-3 0 17,3 0-81,0 0-48,0-4-32,7-2-160,3-4-208,4 0 176,2-3 1,2 0-17,2-1 192,1 0 96,-1 5 401,-1-1-97,1 6-432,-4 0-288,-3 4-80,2 0 16,-4 2-16,-2 4-48,2 1 32,-3 5-16,-3 4 48,-1 8 224,-3 2 176,-1 7 33,0 2-177,-4 2 64,-2 0 32,0 0-80,-3-7-128,1 2 16,-3-7-15,1-2-129,0-2 32,0-3 16,-2-4 32,5-3 32,-3-2-80,3-6-16,1-3-16,-2 0 0,5-6-16,-2-3-272,5-5-208,0 0-81,0-1 97,2-1 272,8 3 128,0-1 32,7 5 16,-1 0 32,-3 6-32,4 1 64,-2 2 0,-1 0-16,0 5-16,-1 5-32,1 2 32,-2 2-48,1-3 32,1 1 16,-2-1-16,-2-2 0,2-4 144,-6-2 32,5 0 49,-6 0-49,-1-3-112,-3 0 0,2-3-80,-3-3 0,0 1-432,0-1-737,0-3-592,-3 2-1376,-1 1-2226,3-2-4801</inkml:trace>
  <inkml:trace contextRef="#ctx0" brushRef="#br1">36180 46539 7091,'0'0'8564,"0"0"-6627,0 0-768,-35-12 383,24 12-463,-2 12-369,1 3-256,2 7 65,3 5 303,0 2 80,6 2 1,1 3-225,0-7-208,6-2-208,7-4-127,0-4-129,5-3 80,-1-7-48,0-1 0,-1-3 0,2-3 0,-2-3-32,-1-6-48,-2-3 32,-1-3-48,-1-5 16,-1-1-144,-3-5-1,-2 0-63,-3-2 0,-2-1-192,0 0-160,-9 3-145,-1 6 241,-2 2 352,-4 6 128,-2 5 32,3 5 0,-4 2 16,2 0 16,2 7-112,1 3 64,4 0-32,3 2-16,5-1-816,0-2-1217,2 2-1713,0-4-3729</inkml:trace>
  <inkml:trace contextRef="#ctx0" brushRef="#br1">36623 46539 13030,'0'0'2865,"0"0"-1664,0 0 304,0 0-145,0 0-287,-7-29-369,0 25-288,-4 1-192,0 3-16,-6 0 64,-5 1-79,-3 9 47,-3 5 96,0 4 272,4 6-64,4 5 385,9 1 223,8 0-319,3 2-161,8-4-368,9-4-208,3-2-96,1-7 0,4-2-32,-2-7 80,-1-1-160,-5-6-96,-5 0-112,-1 0-96,-5-1-273,-3-8-479,-3 4-849,0-3-560,-4 0-2273,-5 0-8805</inkml:trace>
  <inkml:trace contextRef="#ctx0" brushRef="#br0">27905 42927 7299,'0'0'3650,"0"0"-529,0 0-1040,0 0-288,0 0-512,0 0-241,42-10-47,-18 10 271,6-1 193,5-1-128,0-1-289,1 0-128,-4-1-351,-4 4-305,-1-2-128,-9 0-160,0 0 48,-5 2 0,-3-2-32,-1 0 32,-4 2-304,0-1-144,-5 1-145,3 0-111,-3-3-224,0 3-289,0 0-544,0 3-960,0 0-593,-3 3-1344,-2 2-3745</inkml:trace>
  <inkml:trace contextRef="#ctx0" brushRef="#br0">28083 42887 7395,'0'0'2417,"0"0"-175,0 0-946,12-34 369,-11 28-176,-1 1-65,3-1-223,-3 3-257,0 0-223,0 1-49,0 2-176,0-1-128,0 1-64,0 0-176,1 0 0,-1 3-63,2 9-81,1 5 32,1 8 368,1 8 832,-3 4-223,2 4-305,-4 2 0,1 0-31,2-1-1,-3-5 64,4-2-416,-4-4-128,0-8-336,3-3 112,-3-1 0,0-5 16,0-5 48,0 2-144,-3-8-480,2-3-641,-6 0-816,3-8-1152,-3-4-3026</inkml:trace>
  <inkml:trace contextRef="#ctx0" brushRef="#br0">28393 43190 15367,'0'0'1825,"0"0"-1649,0 0 864,0 0 17,0 0-353,0 0 49,-17 29 47,17-20-272,-2 2-144,2-3 1,0-2-65,0-1-144,2-1 0,0-4 112,3 0 208,1-3 369,1-4-177,1-6-384,3-4-224,-1-2 32,1-4 32,2-2 0,1-2-224,-2 1 80,-2 6-64,0 2 32,-2 6 48,-1 8-16,-3 4 80,1 3-32,-1 10 32,-3 8 32,2 5 241,-1 1 159,0 1 64,-2 0-272,3-5-96,1-1-304,-1-8 48,0-2 64,1-1-48,-1-5 16,-1-3-432,-2-3-384,0 0-497,-2-2-784,-5-8-1104,1-4-4307</inkml:trace>
  <inkml:trace contextRef="#ctx0" brushRef="#br0">28435 43212 14231,'0'0'2817,"0"0"-2273,31 0 1569,-18-3-592,2-2-705,2-2-368,-5 1-272,2-1-144,-4 1-672,0-2-1921,-2 0-4418,-4 0-769</inkml:trace>
  <inkml:trace contextRef="#ctx0" brushRef="#br0">28727 42985 11669,'0'0'4066,"0"0"-2625,0 0-609,0 0 721,3 45 0,-3-17-129,0 2 305,0 1-336,0 2-385,0-4 81,0-3-321,0-5-528,0-3 32,0-5 64,0-3-127,0-4-49,3-3-80,-3-3 0,2 0-16,3-6 176,-4-3-144,5-3-96,-1-1 80,-3-1-48,3 2-32,-3 3 32,3 1-48,-3 0 0,-1 2-32,2 3 16,1-4 48,0 6-64,1-4-16,1 4 64,1-1-64,-1 2-96,0 0 144,-1 0-64,-1 3-16,-1 3 80,-3 4-16,0 0 96,0 0-96,0-2 16,0 1 0,0-1-32,-3-2 16,-1 2 48,2-2 0,-3-3-32,1-1 32,0 0-32,-3 0 48,-1-2-16,-1 0-16,1 0-16,-3-2-112,2 0-145,2-2-271,-1 3-384,4-4-337,2 4-15,-1-1-433,3-2-384,0 0-1345,6-2-3553,1-3-1665</inkml:trace>
  <inkml:trace contextRef="#ctx0" brushRef="#br0">28919 42921 13302,'0'0'3922,"0"0"-2433,0 0 527,-9 41 306,9-16-209,0 6-529,0 3-431,2 1-273,5-1-15,-2-1-145,2-3-192,3-5-256,-5-4-272,2-5-16,-2-3-48,-1-3 96,-3-4-64,-1-5-32,0-1-384,0 0-224,0-7-673,-5-5-1600,2-4-1089,1 1-1120,2-2-7220</inkml:trace>
  <inkml:trace contextRef="#ctx0" brushRef="#br0">28979 43178 5330,'0'0'7796,"0"0"-5283,28 20 256,-13-14-608,-1 0-304,5-1-32,0-4-656,-1-1-129,-2 0-127,1 0-113,-6-7-400,-2 1-160,-2-4-304,-6-2 96,-1-1-80,-4-1-32,-4 2-288,-5 4-224,-1 2-113,2 3 97,-1 3 272,2 9 176,2 3 208,5 6 0,0 2 288,4 0 208,0 0-208,2-3-288,7-1 17,1-1-1,4-5-32,-4 0 0,2-4-80,0-2-65,-4-4-1535,-1 0-1874,-5-4-3473</inkml:trace>
  <inkml:trace contextRef="#ctx0" brushRef="#br0">30170 42811 9668,'0'0'5347,"0"0"-3954,-33-33-513,13 25 721,-4 2-625,-4 3-256,-2 3-271,-4 0-129,-3 8-80,5 1-48,-2 3 48,3 3-144,7 3 16,6 4 64,11 4 176,4 4 1,3 4-145,10 6 496,8 2 288,-1 5-159,5-2-161,-3-1-160,0-5-256,-2-4-79,-7-4-305,-6-6 112,-1-3 16,-3-5-16,-3 1 32,-4-6-65,0-1 98,-3-5-49,2-1-16,-1-5-369,2 0-415,3 0-881,3-2-688,1-1-1072,0-3-2450,0 0-5843</inkml:trace>
  <inkml:trace contextRef="#ctx0" brushRef="#br0">29835 43215 10773,'0'0'4386,"0"0"-3250,0 0 593,0 0 400,0 0-352,0 0-608,32-19-1,-12 17-127,3-2-97,4 0-64,0 2-255,2 0-129,-2 2-208,-3 0-64,-3 0-64,-4 0-48,1 0-112,-5 0 48,0 0 0,-2 0-128,0-2-432,1 0-560,-2-4-769,-3 3-1409,4-1-2368,-4-2-7508</inkml:trace>
  <inkml:trace contextRef="#ctx0" brushRef="#br0">30255 43196 9636,'0'0'6211,"0"0"-4306,-4 31 352,4-19-272,0 1-576,0 0-337,9 1-271,1-2-337,3-3-128,3-3 272,0 0-336,4-6-112,-5 0-64,-2 0-64,-2-6 65,-5-3-129,1-3 144,-7-1-64,-3-3-80,-4 0 48,-7 1-112,-1-1-33,0 6 17,-4 3 112,4 1-48,-1 6 32,3 0 32,4 4 0,3 4-64,-1 2 16,5-1-112,2 1-1328,0-3-321,2 1-768,5-3-1825,-1-2-3410,1-1 1601</inkml:trace>
  <inkml:trace contextRef="#ctx0" brushRef="#br0">30515 43326 12838,'0'0'4962,"0"0"-3905,0 0-497,31 23 1489,-25-20-448,1-2-401,-2-1-31,-3 0-337,0-7-144,-2-2-191,0 0-65,-2-5 64,-5 0-320,0-1-32,1 0 32,2-2-48,1 3-128,3 2 48,0 0-16,7 2-16,4 1-48,3 3 16,0 2 32,3-2-48,1 4 64,-4 0-80,1 1 112,-5-2-96,0 3-64,-3 0-400,-6 0-656,-1 0-593,-4 0-656,-3 0-305,-5 0-3969</inkml:trace>
  <inkml:trace contextRef="#ctx0" brushRef="#br0">31334 43083 15399,'0'0'2129,"-34"-4"-1729,15 4 1153,-1 0-305,-2 0-271,0 6-369,5 0-192,1 2 1,4 4-49,6-1-48,6 2-160,0 4-80,10-3-16,5 4 0,2-3 0,3-1-80,-1 0 0,-5-1-16,3-1-16,-10 0-96,-2 0 32,-5 1 32,0-2 32,-9 3 48,-1 0 64,-5-1-48,-2 1 48,0-3 80,0-1-16,7-2 16,-1-2-96,3-3 0,4-3-16,1 0-16,0 0-32,3-5-240,0-3-912,0-2-529,0 3-864,0-3-1569,3 4-1777,1 0 304</inkml:trace>
  <inkml:trace contextRef="#ctx0" brushRef="#br0">31518 43293 15591,'0'0'2753,"0"0"-2384,0 0 511,-17 30 64,17-19-175,6-2-241,4 3-176,2-4-208,-1-2-96,2-3 0,1-3-16,-2 0 32,-4-6 0,1-1-32,-3-5 16,-2 0 0,-4-1 32,0-3-64,-1 1 32,-6 1-80,-2 1-16,4 2-288,0 5-144,-1 1 64,3 5 144,0 0-529,3 5-895,0 1-81,3 5-1681,1-3-4706</inkml:trace>
  <inkml:trace contextRef="#ctx0" brushRef="#br0">31736 43378 7155,'0'0'6451,"0"0"-5971,0 0 129,0 0 1360,0 0-225,35-26-607,-25 14-385,4 0-111,-4-2 95,2 3 128,-2 1-47,-2 0-177,-3 4-288,1 2-16,-3 4 32,-1 0-111,-1 3-177,-1 3-64,3 1 48,-2 1-64,-1 1-16,5-3 48,0 0-48,-1-2 16,2 0 16,3-4 48,-1 0-48,1 0 32,-2-4-48,2-4 16,-3 0 32,0 1-64,0-1 32,-1-1 32,0-1-32,-1 0-16,-3 1 48,4 3-64,1 4 80,0-1-112,1 3 32,3 0 16,-2 3 0,-2 4-16,5 0 64,-3 2 16,1 0-16,0 1 48,-2 0-16,3-1 48,-1-1-32,2 0-32,0-4 48,1-1 32,1-3 0,2 0-32,1 0-16,1-1-48,-2-4 16,-2 2-80,-1-1 64,-1 2-16,-1 0-32,-3 0 16,-2 1-16,-3-2 0,-2 3-16,0 0 32,0 0-96,-2 0 80,-4 0-16,0 0 16,1 0-64,-2 0-336,1 4-672,-1-2-785,5 0-816,-2-2-1729,4 0-5635</inkml:trace>
  <inkml:trace contextRef="#ctx0" brushRef="#br0">32375 43373 13958,'0'0'2994,"0"0"-2754,0 0 816,0 0 401,0 0-384,0 0-17,13 25 16,-12-25-351,2 0-145,1 0 336,0-6-319,-2-3-337,7-1-128,-4-2-64,-2-1 16,6-1 80,-3 1 96,1 0-128,0 1-48,-3 1-16,0 4 160,-2 3 129,3 4-1,-1 0-272,-4 0-64,2 4-64,2 3 80,0 2-48,-1 0 0,-1 2 32,4-4-16,0 0 16,-3-1-32,4-2 32,-3 0 0,4-4 16,-3 0-32,-1 0 80,4-1-80,-3-3 16,1-5 16,0 2-48,-6-3 48,5 1-32,0-2-48,-1 2-96,1 1-208,1 2-1,-2 3 145,3 0 128,-1 3 0,1 3 80,-3 4-48,3-1 48,-1 6-16,0-2 0,3-1 0,2 3 32,-1-1-32,5-1 0,-1 0 64,3-1 144,-2-1 0,4-4-128,-1-2 97,-2-2 127,1 0-176,1 0-48,-5-2 48,0-4-64,-1-1-32,-5-5 64,3 1-112,-5-5 32,-2 0-80,-1-4-48,-2 6-208,0-2-1,-2 2 97,-5 8 128,1 5 96,-6 1-32,-2 6 16,1 5 0,-4 6 208,4 3-16,0 3-80,6 3 97,3-2 79,4-1-96,3-1-160,5-3 128,2-3-64,4-4 0,-1-6-16,-1-3-16,2-3-64,-1 0-48,-2-2-288,-6-7-689,0-1-2368,-5-3-2386</inkml:trace>
  <inkml:trace contextRef="#ctx0" brushRef="#br0">33145 43405 6115,'0'0'-64,"0"0"3361,0 0-1136,0 0-400,0 0-64,0 0-593,-1 4 209,2 3 336,4 3-337,-1 0-415,0-2-321,-1-2-208,-2 2-192,3-5 96,-4-3 81,0 0 47,0 0 208,0-3 288,0-5-431,-4-4-369,0-1-64,2-3-48,2-3 64,-2-1-64,2-1 64,0-2-48,0 3 16,2 0 48,3 6-48,-1 1 48,2 6 48,-1 5 112,2 0-128,0 2-16,0 0-144,1 0 112,-1 0-64,0 4 16,-1-2 0,2 0 16,-1 1 0,-1-1-48,1 2 16,0-2-752,-3 3-721,4-2-368,-2 0-832,1-2-1249,0 3-928,0-4-1873</inkml:trace>
  <inkml:trace contextRef="#ctx0" brushRef="#br0">33826 43196 9476,'0'0'4162,"0"0"-2689,0 0-529,-12 38 513,8-12 448,4 6-368,0 3-257,0 0-399,0-4-177,5-2-320,-3-8-176,3-4-80,-1-5 48,2-4 80,-1-2-160,-3-4 17,2-2-97,-1 0 144,-1-4-240,-2-3 128,0-5-48,-5-4-96,-3 1-193,-3-3-319,-3-1 48,0 1 0,1 3 336,2 1 159,3 6 82,1 2-17,3 6 16,4 0-32,0 5-33,6 1 162,3 3 95,6-1 96,2-2-16,9-3-112,-3-3 32,4 0 0,-4 0-64,-1 0 16,-5-6-128,-7 3-64,0 1 48,-8-1-48,-2 0-400,0 3-672,-6 0-977,-4 0-1537,0-3-3361,2 3 80</inkml:trace>
  <inkml:trace contextRef="#ctx0" brushRef="#br0">34463 43343 7267,'0'0'2177,"0"0"-352,0 0-384,0 0 15,0 0-111,0 0-545,-20 17 81,16 5 287,4 1 129,0 0-192,4 1-369,3-5-176,6-5-32,4-2-79,2-5-193,-1-3-128,3 0-96,-4-4 16,3 0-32,-2-6-32,-3-1 32,-2-1-64,-5 0-80,-1 1-112,-3-2-49,0 6-15,-4-1 112,3 4 48,-3 0 96,2 6-144,2 4 192,3 1 32,1 2-16,3-1 32,2-1-48,1-5 64,4-1-96,0-5 48,-4 0 0,2-5 0,-5-2 0,-1-3-16,-3-3 32,-6 1-16,4-4 0,-5-2-32,0 1 0,0-3 0,-6 0 16,1 0-192,1 3-256,-3 1-192,4 7 143,0 3 321,-1 4 112,-1 2-256,3 3-736,1 9 79,-3 2-287,4 0-1314,0-3-2880</inkml:trace>
  <inkml:trace contextRef="#ctx0" brushRef="#br0">34974 43239 13350,'0'0'2017,"0"0"-1665,0 0-224,0 0 16,0 0-112,32 13-48,-21-3-2001,-2 1-4354</inkml:trace>
  <inkml:trace contextRef="#ctx0" brushRef="#br0">35006 43467 11653,'0'0'6611,"0"0"-5730,0 0-737,11 30 1120,-11-27-431,2 1-513,1-2-144,-3-2-144,2 0 0,-2-7-816,0-3-2050,0-3-4945</inkml:trace>
  <inkml:trace contextRef="#ctx0" brushRef="#br0">35143 43523 12054,'0'0'2929,"0"0"-2657,0 0 240,34-1 1361,-22-9-288,6-3-913,-2-1-304,-1-1-48,-2-5 129,-1 3-337,-1 0 64,-5 0-96,-2 6-16,-1 3-48,-1 6 32,-2 2 144,0 6-160,0 7 80,0 3 416,5-1-128,-1 5-239,2-4-81,5-1-32,0-1 0,2-3 16,-1-1-64,-1-4 0,1-4-1041,-4-2-1152,0-5-3281</inkml:trace>
  <inkml:trace contextRef="#ctx0" brushRef="#br0">35429 43380 8564,'0'0'3906,"0"0"-1505,0 0-848,28 23 367,-6-15-335,1-3-288,4 1-145,2-1-303,3-2-401,2 1-80,-2-2 48,-3-2 16,2 0-111,-6 0-129,2 0 0,-8 0-48,1-3-64,-6 0-48,-2 0 48,-5 1-32,0-1-32,-3 2 112,-1-1-80,-3-1 48,-3 0-32,-8-1-32,1 0-32,-7 1-16,0-2 32,-2 4 0,0 1-32,2 0-16,3 1 48,6 5 0,-2 7-64,8 4 80,2 0 112,2 0 64,8 3 0,0-4-96,7-2-80,-5-2 48,4-4-64,-1 1-32,-2-4-80,-2-3-512,-5-2-801,1 0-720,-3 0-960,2-4-2930</inkml:trace>
  <inkml:trace contextRef="#ctx0" brushRef="#br0">35518 43182 10229,'0'0'4130,"0"0"-2498,0 0-1215,0 0 1487,2 27-47,-2-5-640,2 3 127,0 2-111,-2 6-209,0-2-239,2 0-17,1-2-192,-2-3-159,2-3-129,-2-3-128,2-3-128,1-4 48,1-3-64,0-3-16,-5-2-176,3-5-1169,0 0-1040,-3-8-1024,0-8-3074</inkml:trace>
  <inkml:trace contextRef="#ctx0" brushRef="#br0">35964 43554 17800,'0'0'1521,"0"0"-1489,0 0 48,30 16 1553,-26-14-257,0-2-271,-4 0-129,0 0-335,0-6-113,-4-1-176,-4-3-304,2-4-32,-4-1-48,0-5 0,4 3 64,-3-2-32,5-1 96,-1-2 160,5 2-80,0 2-144,0 0 32,6 5-64,0 1 32,6 3 48,1 3-48,1 2-16,4 4 0,0-2 16,2 2 16,2 0-64,-1 0-32,2 2 16,0-1-32,-6 2 48,1 0-192,-4-3-496,-4 5-529,-3-4-656,-6 1-432,-1-2-1664,-7 3-2915,-4-3-879</inkml:trace>
  <inkml:trace contextRef="#ctx0" brushRef="#br1">57343 46811 13686,'0'0'2850,"-19"-29"-1426,-3 21 193,-7 7 32,-4 1-465,-4 1-271,-2 9-305,4 4-224,2 1-96,2 4-48,12 1-192,3 2-16,14 1 225,4 0 287,14 2-352,7 3-112,4 0-32,6 3 48,0 3-64,-5-2-16,0-3-80,-9 2 96,-4-4-48,-8-3 64,-7-2-16,-2-3 16,-10-4 0,-6-1 48,-6-5 0,-2 0 0,-2-8 16,-3-1-48,9 0-16,-3-1-48,8-5-112,3-2-320,14-1-753,0-3-655,10 1-818,9-2-1375,8 1-5444</inkml:trace>
  <inkml:trace contextRef="#ctx0" brushRef="#br1">57385 47149 16023,'0'0'2882,"-18"29"-2466,14-12 1073,4 5 127,0-1-495,10-3-145,8-5-432,-2-7-399,6 0-1,0-6-64,-3-6 544,1-6-448,-8-3-160,-1-5 64,-2 1-96,-7-3 0,-2-1 0,0 6 0,0 0-192,-6 3 16,-3 4 64,2 4 16,2 4-208,-1 2-577,2 0-447,2 5-753,2 0-1825,0 3-3746</inkml:trace>
  <inkml:trace contextRef="#ctx0" brushRef="#br1">57598 47209 9348,'0'0'4802,"0"0"-3857,0 0 1424,0 0-240,0 0-416,0 0-177,28 2-735,-21-6 31,-4-2 177,4 0-289,-2 2-192,0-2-144,-4 2-127,3 1 63,3 1-128,-2 0-32,0 2-16,2 0 144,3 0-160,-4 0-96,0 0 208,-1 0-144,-4 0 16,2 0-48,-3 0-48,0 0 32,1 0-48,-1 0 32,0 0 48,3 0-32,-1-2-32,3-2-48,1 0 32,0 2-32,0-2 16,0 1-16,1 1 48,-2-1-64,4 3 64,-3 0-48,0 0 16,0 0 16,4 3 0,-3 0-96,0 3-464,2-4-833,7 4-1296,-4-6-1089,1 0-3745</inkml:trace>
  <inkml:trace contextRef="#ctx0" brushRef="#br1">57954 47197 17208,'0'0'1040,"0"0"-944,0 0 1121,-15 28 544,15-19-609,0-5-79,3 0 15,7-2-415,-2-2-33,3 0 32,-1-2 97,1-3-417,0-6-256,-2 4-16,-1-3 16,-1 2 32,2 0-112,-5 0 32,-2 1-32,3 3 48,-3 0-48,-2 2 0,0-2 144,0 4-48,-2 0-48,-3 0-64,5 0 16,-2 0-16,2 0 0,0 0-32,2 4 0,7-4 64,-1 2 0,2-2 16,2 0-32,0 0 16,-2 0-32,-3 0 32,-2 0-48,2 0 48,2 0-64,-1 4 96,2 0-80,4-1 32,1 3 0,2-2-32,3 2 16,-4-2-48,4 0 48,-1-2 0,-2-2 16,-3 0-48,-1 0 64,-1 0 16,-1 0-16,-5-2 64,6-2-32,-3 0 0,-3-2-112,0 0 96,0-1-64,-1-1 32,-3-1 0,-2 1 16,0-4-32,-7 2-32,0 3 16,-4-1-64,-4 2 48,3 4 64,0 2-64,1 2 32,2 9-16,5 3-16,2 6 48,2 1 32,2 3 144,6-1 97,8-2-17,2-3 0,3-1 0,2-5-160,1-6-64,2-5 0,-3-1-16,-2-4-48,2-5 80,-4-5-80,-2-1 32,-3-4-96,-2-4 64,-2 2-80,0-2-192,-3 2-80,-1-1 144,-2 9 224,-2 2-16,0 2 64,-2 6-80,0 3 48,0 7-48,0 7-17,-2 7 82,2 4 143,0 2-16,2 2-64,11 1-48,5-5 80,3-3 32,1-5-16,2-4-48,-3-3-112,-3-3 0,-6-4-32,1-3 0,-5 0-144,-3-3-513,-5-6-671,-7 0-1762,-9-5-2848</inkml:trace>
  <inkml:trace contextRef="#ctx0" brushRef="#br1">43991 47662 14054,'0'0'3298,"0"0"-1233,0 0-1137,0 0 129,0 0 95,0 44 257,-2-4 336,-1 13-96,3 9-577,-4 3-176,1-2-63,3-7-161,0-10-400,0-6-304,0-10-48,0-7 64,0-3 16,0-4 0,-1-6 48,-2-2-144,2-7-240,-4-1-240,5 0-465,-4-7-1168,2-4-2225,-3-6-3970</inkml:trace>
  <inkml:trace contextRef="#ctx0" brushRef="#br1">43796 47692 8388,'0'0'2641,"0"0"-656,0 0-304,0 0-1,0 0-95,0 0-96,-16-12-305,13 12-175,3-1-161,0-2-31,0 0-1,3 1-256,2 0-176,9-2-47,6 2-65,2 1 128,11 1 480,5 0-31,8 0 63,-1 0-144,4 0-271,-4 0-241,-7 0-48,-1 0-128,-6 0 16,-10-3-48,-3 0-16,-4-2-64,-6 2-256,-3-3-192,-1-3-625,-2 2-464,-2 1-912,0-1-912,0 1-1714,-6 4-6050</inkml:trace>
  <inkml:trace contextRef="#ctx0" brushRef="#br1">44425 47644 7123,'0'0'3810,"0"0"-1569,0 0-944,0 0-273,0 0-31,0 0 191,9 21 81,-9-1 143,2 8 113,-2 5-16,0 10 736,0 4-512,-2 1-481,-2 1-368,3-5-383,-1-1 31,0-10-144,2-4-304,0-6-48,0-7 16,0-3 0,0-3-16,2-2-32,1-6 32,4-2 16,0 0 0,3-6-32,-3-8-48,5 1 64,-2-6-288,-1-3 64,-1 1-176,-1 0 64,-4 3-32,2 5 32,-5 2 159,2 5 129,1 5 16,-1 1 16,2 7-64,-1 5 48,5 2 241,-2 2 111,5-1 48,-1-1-288,2-3 48,0-1 0,4-2-48,-3-4-64,1-1 16,3-1-16,-5-2-32,1 0 48,-3 0-96,-1-2-368,-3 1-656,-6-5-1121,0 0-2241,0-2-4050</inkml:trace>
  <inkml:trace contextRef="#ctx0" brushRef="#br1">44765 48030 18312,'0'0'1425,"0"0"-1409,34-14 1233,-17 11 880,-1-3-32,-6 0-881,3-2-720,-3-1-288,-4 2 193,-3 1-97,-3-1-256,-3 1 0,-8 0-48,0 2 32,-6 0-64,1 4 112,-2 0-208,2 4 144,4 8-32,2 4 16,3 1 16,2 4 208,3 3 384,2-3 128,2 0-415,5-4-177,3-3 16,2 0-80,-2-6 32,2-3 64,0-1-112,-2-2-32,-1-2-16,-4 0-288,-3 0-753,-2 0-831,-2 0-1394,-5 0-1344,-1 0-5603</inkml:trace>
  <inkml:trace contextRef="#ctx0" brushRef="#br1">45015 48044 1921,'0'0'4226,"0"0"-224,0 0-1313,0 0-768,3 30 224,1-18-64,1-1-417,-1 3-175,2 0-176,-1-6-257,-1-3 81,-1-1-481,3-4-176,0 0 49,-1-8-161,-1-1-64,-3-7-64,4-2-64,-3 0-48,1-4-16,-3-2-64,4 1 80,-2 2-256,-1 2 64,2 5 48,-1 4 0,0 7 32,5 3 112,1 2-80,4 7-32,3 3 336,4 1 17,-2 3-177,4-1-48,1-3 48,-5-2-80,0-3-16,-4-2-96,-4 1-16,-3-5 32,-2 1-80,-4-2 48,0 0-272,0 0-145,0 2-15,0-2-288,-5 2-625,0 0-832,1 0-480,-1-2-2177</inkml:trace>
  <inkml:trace contextRef="#ctx0" brushRef="#br1">46031 47894 5827,'0'0'7299,"0"0"-4754,0 0-448,0 0 32,0 0-560,0 0-513,-30-14-319,13 14-113,-7 8 144,-3 4 161,-1 5-49,1 3-208,0 3-319,9 1-17,7 2 208,5 0 32,6-5 1,6 0-273,9-5-272,4-2 0,5-8 0,0 0 32,0-6-48,-1 0-112,-4 0-96,0-6-305,-7 1-415,-6 1-609,1 1-992,-7-3-544,0 1-1409,0 2-3602</inkml:trace>
  <inkml:trace contextRef="#ctx0" brushRef="#br1">46348 48004 10117,'0'0'8067,"0"0"-7586,0 0-65,0 0 1553,0 0-257,0 0-527,0 0-401,-35-21-287,20 21-145,-5 0 96,4 6 112,-4-2-128,1 2-176,4 2 49,2-2 79,4 3 64,2-1-224,7 0 0,0 1-16,3 1 16,5-3-160,5 0-64,2-5 64,2-2-48,4 0 32,-4-2-48,0-6 81,-2 0-97,-3-3-16,-2 0-1,-3 4 33,-4-1-128,0 3 96,-3 2 16,0 3-16,-7 0 16,3 8 16,-5 6-16,4-1 176,3 1-80,1 1-47,1-3-49,5-2 16,7-6-49,-1-2-303,3-2-720,1 0-1569,0-6-1345,-3-6-4162</inkml:trace>
  <inkml:trace contextRef="#ctx0" brushRef="#br1">46496 48044 17848,'0'0'1665,"0"0"-1457,0 0 1569,0 0 480,28 19-80,-17-19-752,0 0-657,-1 0-272,2-4 32,-3-2 1,-2-2-161,0-1-192,-3-1-64,3-2-80,-2 0-48,-1 0 32,3-1 0,-2 2-32,7-1 16,-1 4-48,0 5 48,1 3 16,3 3-64,-3 9 144,0 3 16,-2 5 304,0 0-112,-3-3-96,3-2-144,-3-3-112,-2-2 0,-3-6 16,1-2-272,-3-1-368,0-1-545,0-1-607,-5-5-1922,0-4-3441</inkml:trace>
  <inkml:trace contextRef="#ctx0" brushRef="#br1">47418 48002 6259,'0'0'4770,"0"0"-3810,0 0 81,0 0 656,-26-26-97,14 20-63,0 3-64,-6 2-321,-3 1-31,-5 0 31,0 5-191,1 7 79,1 1-159,4 4-273,4-3-304,9 4 32,7-2-32,1-3-143,10-3-97,9-3 0,1-2-48,1-4-64,2-1 80,-3-6 0,-1-1 48,-3-3-64,-4-1 0,-3 1-16,-1 1 48,-7-2-48,-2 5-32,0-1-16,-2 1 0,-3 6 48,0 0-32,0 0 16,3 8-16,0 6 64,2 1 48,0 7-16,9 2 48,-1 4 128,3 3-16,2 2-144,-1-1 48,4 2-160,-4-4 112,-6-1-32,1-7 0,-4 1 112,-3-4 272,-3-1-47,-4 1 111,-5-2-96,0-2-144,2-1 0,0-3-112,-2-4-96,2-1-16,3-1-16,-1-4-32,2-1-16,-1 0-192,6-3-208,-2-7-256,3-3-753,0-5-1376,4-5-1633,3-5-4130</inkml:trace>
  <inkml:trace contextRef="#ctx0" brushRef="#br1">47586 48033 21434,'0'0'1825,"0"0"-1569,0 0 1361,0 0 207,0 0-847,11-25-273,-3 21-304,5 1-272,0-2-48,2 2 16,-3-3-48,1-2-48,-2 0-16,-1 1 80,-4-3-48,-5 4 16,-1-2-48,-6 5 32,-7-1-48,-4 4 0,-7 0 64,-1 11-16,-2 5 33,4 5-1,1 5 80,11 0-16,5 4 192,6-3-128,6-3-128,10-4 32,5 0-112,2-9 16,5-5-32,1-6 80,-3 0-32,-2 0 0,-3-7-80,-3-1-464,-6-2-481,-6-2-752,-3-2-944,-1-3-688,-2-4-3026</inkml:trace>
  <inkml:trace contextRef="#ctx0" brushRef="#br1">47855 47971 9620,'0'0'12966,"0"0"-11589,27 5-1233,2-5 1057,8 1 543,2-1-591,4 0-257,-4-6-335,2 2-529,-14-1-80,-8 3-96,-10-2-1473,-9 0-2449,-9 0-1825</inkml:trace>
  <inkml:trace contextRef="#ctx0" brushRef="#br1">47959 47723 12358,'0'0'6227,"0"0"-5667,1-25 416,-1 25 913,0 8-880,-4 12-1,0 6 417,0 11 223,4 6-207,0 5-320,0 3-481,2-6-256,7-3 16,-4-5-64,7-8-224,-7-8-160,2-3 32,0-7 48,-4-1-64,-3-4-48,0-4-416,0-2-240,-7-2-545,-3-6-1040,0-3-1377,-1-6-944,1-3-9268</inkml:trace>
  <inkml:trace contextRef="#ctx0" brushRef="#br0">33481 44640 4578,'0'0'8628,"0"0"-5779,0 0-1264,0 0-256,0-9-177,0 9-239,0 0-289,0 0-176,0 0-144,0 4-176,3 7-32,-1 6 273,-2 7 431,0 9 304,0 2-31,-5 1-321,-1 2-31,-3-4-273,2 0-176,0-7 80,0-4-16,1-2-16,1-3-176,1-3-48,-1-3 1,4-5-81,-2-1 96,2-1-112,1-4 0,0 1-16,0-2 0,0 3-16,5-3 112,0 1-64,1 1 96,-1 0 144,3 1-144,-1 0 16,1-1-32,-1 2-64,2-2 0,-1 2-16,1-1-16,-1 2 0,3-2 16,-2 3-32,2-2 80,0 2-112,-3-2 64,2 0-16,0-2 0,-5-1 48,5 2-32,-7-3-16,1 0-16,2 0-48,-5 0-272,2 0-192,-1 0-401,-2-3-464,0 2-832,0-4-784,0 1-1265,0-1-5090</inkml:trace>
  <inkml:trace contextRef="#ctx0" brushRef="#br0">33857 45056 8884,'0'0'7972,"0"0"-6436,-4-28-159,1 19 416,-4 1-256,1 0-385,0 0-191,-3 4-337,-2 1-64,-2-1-144,1 4 16,-4 0 81,1 6-257,2 4-112,-1 1 128,2 3-48,5-1 48,1 3-112,6-2-96,0-3 80,9 1-144,2-5 16,7-1 32,-1-6 0,2 0-80,2-6 64,-1-4-96,-1-3-128,-3 1 32,-4-1-16,-1 1 112,-6 5 0,-4-1-16,-1 4 80,0-1 16,0 5 48,-1 3 0,-4 6-32,1 3 16,-1 1 160,3 5 16,2-2-16,0-3 1,0 1-129,0-6-48,0-2-48,0 0 32,5-5-96,-3-1 64,2 0-545,-1 0-319,0-6-785,4-1-1232,0-7-1553,1-4-5347</inkml:trace>
  <inkml:trace contextRef="#ctx0" brushRef="#br0">33959 44955 11125,'0'0'8564,"0"0"-6403,0 0-864,0 0 543,42-11 49,-16 11-256,1 0-560,2 0-481,2-3-272,-3 1-32,-3-2 144,-4 2-112,-3-1-304,-9 3 48,-3-3-416,-6 3-336,-6 0-769,-5 0-1152,-5 0-2753</inkml:trace>
  <inkml:trace contextRef="#ctx0" brushRef="#br0">34036 44753 12150,'0'0'4113,"0"0"-2640,0 0 288,0 0 0,0 0-497,0 0-383,18-6-369,-18 22 785,0 3 223,0 6-527,0 6-33,-3 2-15,0 4-209,-1-1-96,2 0-96,2-3-271,-2-4 15,2-2-192,0-8 0,0-1-48,0-4 0,0-7-64,0-1-80,0-1-48,-3-5-401,0 0-143,-2-3-464,3-5-1602,-2-1-2320,1-5-4418</inkml:trace>
  <inkml:trace contextRef="#ctx0" brushRef="#br1">35950 44667 10133,'0'0'5394,"0"0"-3841,0 0-721,0 0 561,0 0 64,-7-11-305,7 11-432,0 0-255,0 11-193,0 1 256,3 7 672,-2 9 1,-1 8-144,0 4-417,-6 8-64,0-1 32,-3-1-143,-2-4-257,4-3-16,3-6-48,0-10-112,4-6 16,0-3-96,0-5-64,2-6-577,4-3-959,-3 0-1202,0-9-1664,-3-4-6050</inkml:trace>
  <inkml:trace contextRef="#ctx0" brushRef="#br1">35693 44669 7892,'0'0'3089,"0"0"-560,0 0-832,0 0-176,0 0-17,0 0-143,-24-7-369,23 7-111,1 0 143,0-1-191,0 1-273,6 0-224,6 0-176,10 1 304,6 2 641,11-1-49,2 0-255,7-2-81,2 0-96,-4 0-271,-3-4-177,-1 0-32,-10-1-80,-5 0 0,-6-1 0,-6 3-224,-8-3-144,0 4-65,-4-1-111,-3 2-16,0 1 0,0 0-209,0 0-559,0 0-417,-4 1-464,1 4-704,0 1-2242,-2 0-4625</inkml:trace>
  <inkml:trace contextRef="#ctx0" brushRef="#br1">36228 44965 7988,'0'0'7939,"0"0"-5073,-38 0-1522,18 5 161,-4 6 128,-2 1-625,4 1-480,2 2-63,6-1-49,7-1-48,7 3-192,0-4-112,9 0 0,6-5-32,4 1 0,1-3 32,0 0-48,-1-4 16,-2 2-16,-3-2 48,-7 1-80,0 1 0,-6 0 16,-1 1-48,-5 4 128,-5-1-16,-4 5 128,-3-2 32,-1 1 113,1 1-1,0-2-80,2-3-96,4 1-128,3-3 16,1-2-16,5-3 32,2 0-80,0 0-128,0-2-592,4-4-881,3 1-1104,-1-4-689,-2 2-3905</inkml:trace>
  <inkml:trace contextRef="#ctx0" brushRef="#br1">37916 44743 5170,'0'0'6499,"0"0"-4674,0 0-848,0 0-81,0 0 145,5-6-129,-5 6-160,1 0-223,3 3-113,-4 7 48,6 8 800,-5 4 545,4 10-752,-5 7 367,2 3 33,-2 1-416,0-2-401,-2-4-272,0-6-32,-2-6-96,1-5-128,3-6-112,0-3-16,-3-4-80,3-2-32,0-2-496,0-1-545,-4-2-463,3 0-497,1-5-769,-5-4-3024</inkml:trace>
  <inkml:trace contextRef="#ctx0" brushRef="#br1">37725 44762 4258,'0'0'2241,"0"0"-2481,0 0 384,0 0 2369,0 0-1216,0 0-465,-7 0-32,4 0-31,3 0 223,0 0 385,0 0-241,-1 0-127,1 0-81,0 0-47,0 0-145,0 0-16,1 0-351,10 0 143,5 0-96,3 0 672,8 0 433,6 0-288,6-4-289,0 2-47,0-4-353,-1 2-160,-5 1-208,-3-2-96,-6 4-96,-3-1 64,-4 2-32,-3 0 16,-3 0-16,-4 0-32,0 0 32,2 2-32,-3-1 32,1 1-16,0 1 32,0-3-80,4 0-208,-4 0-240,0 0-225,-5 0-415,-2 0-593,-2 0-592,-6 1 208,-6 1-1264,1 1-5331</inkml:trace>
  <inkml:trace contextRef="#ctx0" brushRef="#br1">37732 44558 8276,'0'0'5442,"0"0"-3537,0 0-1377,0 0 465,0 0 255,34 6-31,-11-6 256,10 0-417,0 0-191,0-4-97,1-1-96,-7 0-320,-3 1 1,-2 2-161,-12 1-128,0-1 0,0-1-32,-6 3 16,0 0-48,-4-1 0,3 1 16,0 0 16,-3 0-32,0 0-32,0 0-481,0 0-575,0 0-209,0 1-431,0 2-658,-3 0-1727,0-1-4243</inkml:trace>
  <inkml:trace contextRef="#ctx0" brushRef="#br1">38383 44870 7235,'0'0'1729,"0"0"1008,0 0-1216,0 0-64,0 0 127,0 0-191,6-7-464,-6 7-337,-5 6 0,-1 5-16,-5 9 401,-4 3 207,2 6-15,-5 2-161,8 4 49,0-2-97,4-2-287,0-4-129,6-4-320,0-4-160,6-3-80,2-2 32,0-6-32,2-2 0,2-3-32,0-3-192,0 0-369,-2-2-479,1-4-961,-2 0-464,0 1-913,-3-1-2576</inkml:trace>
  <inkml:trace contextRef="#ctx0" brushRef="#br1">38575 44888 9989,'0'0'4514,"0"0"-2930,0 0 97,0 0 176,2 32-240,-2-12-129,0 6 97,0 1-96,-2 4-193,0-2-239,0-2-305,-3-2-224,3-5-271,-1-5-193,3-4-32,0-2-32,0-4 0,0 0-16,0-2 0,0-3-273,0 0-591,0 0-737,0-6-1008,3-4-704,-1-1-3410</inkml:trace>
  <inkml:trace contextRef="#ctx0" brushRef="#br1">38719 44897 8100,'0'0'2785,"0"0"-320,0 0-144,0 0-112,-7 29-464,2-21-352,-5 6-113,3 1-271,-3 1-17,0-1-176,1 1-31,-1-2-241,-1 0-80,5-3-128,-1-3 33,0-1 15,4-1-224,3-2-48,0 0 0,0-2-80,0 2 16,0-2 0,0 2 64,0 2 112,3-1-64,1 1-96,0 0 80,2 1-64,1-1-16,3 0-64,0 0 80,2 0-48,2-2 1,-1-1-1,-1 0-16,-1-1 0,-2-2 0,-2 0 0,0 0-289,-7 0-223,0-2-416,0-2-641,0-2-1360,-7-1-1569,2-4-7540</inkml:trace>
  <inkml:trace contextRef="#ctx0" brushRef="#br1">38855 44819 5362,'0'0'8004,"0"0"-6419,0 0-193,0 0 593,7 31-448,-2-16-128,2 0-257,3 7-255,2 2 31,-4 0-47,4 3-49,-5 3-240,0-1 80,0-2 369,-3 0-225,-2-4-399,0-2-225,-2-1-96,-2-1-96,-7-2-16,-2 0 16,-1-4 48,-3-1-64,0-1 64,0-5-80,2-2-256,6-2-497,0-2-800,7-2-1680,0-4-1377,3-4-5171</inkml:trace>
  <inkml:trace contextRef="#ctx0" brushRef="#br1">39932 44717 7780,'0'0'4033,"0"0"-2224,0 0-400,0 0 16,0 0-65,4-10-287,-2 10-337,-2 3-192,2 6-48,-2 10 273,3 11 399,-1 9 129,0 6-257,3 7 97,-5-5-241,0 0-543,0-6-225,0-8-80,0-7 0,0-8-32,0-2 0,1-6-16,-1-4-48,4-6-705,-4 0-1056,3-3-496,-1-6-736,-2-5-4194</inkml:trace>
  <inkml:trace contextRef="#ctx0" brushRef="#br1">39947 44982 9396,'0'0'5539,"0"0"-3490,0 0-529,0 0 161,0 0-80,27-11-288,-13 11-33,1 0-319,2-2-129,3 1-32,3-2-239,0 0-401,-2-2-48,2 2-96,-6-1 0,-1 2-528,-5-1-529,-3 3-560,-2 0-320,-3 0-992,-3 3-2001,-3-1-2113,-3-1 4209</inkml:trace>
  <inkml:trace contextRef="#ctx0" brushRef="#br1">40197 44713 5907,'0'0'6339,"0"0"-4002,0 0-1121,0 0 129,0 0-145,0 0-335,-4 37 319,11-12 417,-4 8-32,4 6-33,0 0-319,-3 2-224,0-5-273,-4-1-624,0-7 32,0-8-32,0 0-80,0-6-16,0-5 0,0 0-16,0-6-528,0-1-609,0-2-512,0 0-592,0-5-1024,0-4-3666</inkml:trace>
  <inkml:trace contextRef="#ctx0" brushRef="#br1">40531 44864 5555,'0'0'4882,"0"0"-2545,0 0-1825,0 0 1073,0 0 192,0 0-801,-12-25-224,2 27-223,4 8-145,-5 3 272,-4 7 32,2 5 81,-1 2-161,0 5 256,3 2-287,5-1-145,-2-2-144,5-2 96,3-3-192,3-5-96,5-4-32,4-3-16,0-5-80,1-2 32,0-4-160,0-3-1104,-3 0-721,-1-3-1569,-4-10-3937</inkml:trace>
  <inkml:trace contextRef="#ctx0" brushRef="#br1">40681 45057 5811,'0'0'8596,"0"0"-6387,0 0-321,1 27 81,-1-22-720,4-1-273,-4-2-143,3 1-113,-1-3-192,0 0 177,1-6 127,3-4-192,0-2-255,0-1-177,0-5 48,-1-1-96,2 0 48,0-1-144,-1 2 64,-2 3-80,0 5 0,-1 3 48,0 4-48,2 3-48,0 10-32,2 6 224,-3 5 336,2 5-191,0-1-177,0 0-112,5-6-16,-5-1 16,1-7-32,1-5 64,-1-2-32,0-4-16,0-4 144,0-6-80,0-3 48,3-5-80,-4-1-32,2-2 0,0-2-16,2-1 0,-3 3-32,3 3-96,-2 5-64,-1 5 96,2 6-128,-4 2 128,2 10-32,0 7 160,2 3-80,-3 0 16,0 0 0,1 2 0,0-7-16,0-3 32,0-5 64,0-2-48,-3-4-32,0-1 32,1 0 32,-3-3-160,-2-3-385,0 0-639,0 0-625,-2 1-304,-3 0-656,0 4-1745,0-4-4850</inkml:trace>
  <inkml:trace contextRef="#ctx0" brushRef="#br1">41165 44719 7491,'0'0'4643,"0"0"-3283,0 0-399,0 0 463,0 0-335,0 0-561,5-6-192,0 16-224,2 4 368,4 6 1265,-1 8-384,0 8-321,-2 4-79,-2 3 95,-1-3 113,-5-2-209,0 0-608,-5-7-176,-1-6 33,-5-2-33,0-3-112,-1-5-80,0-4 16,4-3-48,0-4-256,1-4-529,3 0-736,4-4-768,0-5-1232,0-3-3779</inkml:trace>
  <inkml:trace contextRef="#ctx0" brushRef="#br1">42183 44771 3522,'0'0'5522,"0"0"-2689,0 0-1632,0 0-113,2-6 1,-2 9-33,0 3 65,0 7-161,0 7 65,4 8 271,-1 7 561,0 8-272,4 0 0,2-1-385,-3-2-655,1-8-193,-1-4 32,-2-7-128,0-4-128,-1-5-16,1-4 0,-4-5-32,0 0-48,0-3 16,0-11 32,0-1 16,0-11-336,-2-1-48,-3-10 176,1-3-128,-2-5-128,0-5 144,0-1 16,-4-3-225,3 1 49,0 4 160,0 4 96,0 5 80,0 7 64,2 5 48,2 5-48,1 3 16,2 5 16,0 1 64,2 2 48,6 4-48,6 3-96,3 0-16,7 2 48,5 4-16,0 7 48,-2 3-144,5 6 80,-8-1-80,-2 4 80,-6 0 16,-3 0-32,-7 2 0,-2-1 16,-4-1 0,0 0-16,-5 1 48,-7 2-16,-3-3 0,-2-1 0,-5 1 16,1-4 32,-4-4-15,3-2-49,2-3 32,1-2 0,3-4-64,6-4 64,3 0-80,1-2-305,6-4-383,0-2-1361,11 1-496,1 1-833,4-2-2576</inkml:trace>
  <inkml:trace contextRef="#ctx0" brushRef="#br1">42456 45045 7203,'0'0'3266,"0"0"-865,0 0-848,0 0 287,0 0 65,0 0-432,0-2-465,6 0-335,1 0-417,4 1 224,2-4 144,-1 1-143,6-1-33,-4 2 144,-2-3 16,1 6-47,-7-1-177,4-1-128,-7 0-64,-1 2-80,1 0 32,-3 0-48,0 5-128,0 6 288,-5 2 96,-1 5-111,-2 1-33,-1 4-80,0-1-32,0-1-48,1-1-64,-1-3 32,2-1 32,-1-5-16,0-2 0,3-1 16,-1-2-32,0-2-16,1-2 32,1 0-16,2-2 0,2 0 32,-3 0 0,3 0-32,0-4-96,3-2 64,-1 2 0,2-1 32,2-1-48,1 0 64,2 2 0,-1 0-48,0 2 80,4 1 0,-3 1 48,1 0 80,1 0 48,-1 1 32,3 3 48,-1 0-79,-5 0-33,5 0-96,-6-2 16,0-1-96,-1-1 0,0 0-32,-5 0 32,4 0-16,-3 0-16,-1-1-32,3-1-160,-1-1-128,-2 2-289,0-1-175,0 0-545,0 0-704,0 0-480,-2 2-592,-2-2-2866</inkml:trace>
  <inkml:trace contextRef="#ctx0" brushRef="#br1">42889 44852 7716,'3'-3'3329,"-3"-1"-640,0 3-1296,0-2-161,0 3 33,0-2-417,0 1-255,0-2-257,0 3 64,0 0 96,0 0 65,0 0-113,0 0-80,0 0-16,0 0 16,-4 4-32,-3 6-256,-1 4-16,-1 1 65,1 8 79,-3 3 176,4 3 480,-2 3 81,5 1-81,1-2-208,2-1-175,1-5-17,1-6-96,5-3-160,0-5-144,0-2-32,3-2 16,-2-3-80,-2-1 48,2-3-544,-5 3-577,-2-3-768,0 0-608,-2-6-992,-5-2-5203</inkml:trace>
  <inkml:trace contextRef="#ctx0" brushRef="#br1">43030 45020 8052,'0'0'2193,"0"0"64,0 0-1201,0 0-223,0 0-481,0 0 544,0-14 369,0 14-401,0 0-336,-5 0 1,3 8 143,0 2 80,0-1 161,1 4 239,1 2 33,0-6-337,0 1-176,0-2-319,0-7-81,3 2 96,1-3 112,3-3 64,0-4 33,-1-5-1,-1-1-112,-1-3 16,-1 1-288,2-1-48,-3 0-47,1 3-49,-1 3-16,-2 4-32,0 4 16,2 2-16,1 5-96,-3 8 15,2 4 242,1 6 175,2 1-144,1 0-96,0-5-16,-1-4 0,1-3 0,0-5 96,-6-1-64,5-6 16,-3 0 64,3-2-48,-1-8-16,1-1-16,-1-5-64,0-1-32,0-4 0,1 2-32,-4 1 0,4 5-96,0 0 48,0 7-32,-2 6 32,6 0 16,-3 5 0,3 6-16,-1 3 48,3 3 16,0 0-16,-1 0 32,0-4-32,-3-1 32,3-5-64,-6-1 64,0-2-256,0-4-256,-4 0-417,3-2-351,-3-3-1153,0-7-1137,0-2-1696</inkml:trace>
  <inkml:trace contextRef="#ctx0" brushRef="#br1">43433 44820 6019,'0'0'4450,"0"0"-464,0 0-2690,0 0 497,0 0 240,0 0-608,4-23-609,1 20-304,-4 3-96,3 0 1,-1 3 31,-1 3-48,4 5 592,-3 7 305,0 5-593,-3 6 289,0 6 159,0 2-223,0 0-385,0 0-224,0-6-208,0-4-48,0-6-32,0-5 32,0-5-64,0-5-16,0-2 16,0-4 0,0 0-32,0-7-112,0-7-224,0-2-144,0-1-32,5 0-209,2 1 113,-2 1 32,0 5 336,2 2 63,2 2 161,-1 4 48,2 2 48,-3 0 0,5 0 97,-2 6 143,-1 0-16,-1 2 32,2-1-96,-5 1 64,2 0-112,0-3-32,-5 4-16,2-2-32,-3-1 0,-1 1 128,0 2 17,-1-1-177,-5-1 16,-3 0-32,-1 2-32,-2-2-48,-3 1 48,1 0-16,4-4 16,-1 2 16,3-4-64,-1-1 96,3-1-64,0 0 48,2 0-288,-1-1-225,0-4-351,3 2-449,-3-1-640,5 2-432,-3-2-32,3 2-608,0-2-2290</inkml:trace>
  <inkml:trace contextRef="#ctx0" brushRef="#br1">43681 44671 12502,'0'0'3057,"0"0"-2128,0 0 127,0 0 385,0 0-97,0 0-383,-11 30-273,17-13 80,5 2 33,-1 8 79,7 3 257,-5 6-289,3 3-224,-3-1-223,2-1 95,-4 1 512,0-6-319,-5-2-641,-2-4 0,-3-1-64,-3-1 48,-7-2 0,-5-1-48,1-4 32,-3-1-64,2-5-16,2-1-80,2-2-97,6-4-319,5-3-416,0-1-417,0 0-528,0-5-1104,5-5-2706,-2 1-5602</inkml:trace>
  <inkml:trace contextRef="#ctx0" brushRef="#br1">45301 44781 8756,'0'0'4514,"0"0"-3137,0 0-81,0 0 433,0 0-352,-26 7-241,11 18 337,-2 9 0,1 7 207,1 7-79,5 3-320,1-3-497,6-3-208,3-8-288,0-4-160,3-8-79,6-6-65,1-6 32,-4-3-32,5-4-257,-2-4-287,-1-2-272,-1 0-753,-3-8-1024,-1-3-849,-1-1-4513</inkml:trace>
  <inkml:trace contextRef="#ctx0" brushRef="#br1">45516 44961 4802,'0'0'6355,"0"0"-3874,0 0-1120,0 0 544,0 39 512,3-13-80,-3 2-720,1 4-33,2-1-543,-1-7-289,3-1-79,-2-9-129,2-4-192,-3-2-128,0-4-64,-2-3-32,0-1 0,0-1 128,0-9 305,-7-5-401,2-5-128,0-7-48,-4-6 32,3-4-16,-1-4 80,3-1-80,1 1 64,3 2 0,0 2-112,0 2-64,5 8 16,4 2 64,0 4 0,2 3-16,1 3 64,-2 1-48,1 6 32,2 2-48,2 5-145,-4 1-15,2 0-32,-3 4 32,2 5 16,-3 5 48,-3 3 112,0 3-32,-6 1 144,3 5-96,-3-2 32,0 3 48,-3-3-32,-3-3 16,-2-2-32,-1-1 32,-1-4-176,0-4 112,0-1-32,1-1 32,-1-2-64,3-3 96,-3-3-32,7 0-64,-1 0-416,-1 0-417,5-6-447,0 0-689,0 1-769,0-1-671,0 3-1826</inkml:trace>
  <inkml:trace contextRef="#ctx0" brushRef="#br1">45759 45147 7187,'0'0'6883,"0"0"-4497,0 0-370,0 37 17,-1-23-432,1-2-400,0-2-193,0-3-368,0-3-239,0-4-33,0 0-32,5-6 112,1-8-160,0-1-128,5-6-64,-2-7 112,1-1 97,-2-3-33,5-2-112,-2 3-16,0 3-16,2 4-112,-4 5 96,1 7-64,2 6 80,-7 6-128,5 0 0,-3 12 96,0 7 208,0 5 241,-3 5-177,0 2-160,-1-1-80,-1 1 16,-2-5-64,0-3-16,0-5-32,0-6-48,0-3 32,0-4 0,0-2 0,0-3-304,0 0-240,0-4-593,0-4-1056,0-6-1344,0 0-1554</inkml:trace>
  <inkml:trace contextRef="#ctx0" brushRef="#br1">45819 45151 12214,'0'0'3809,"0"0"-2064,0 0 144,0 0 288,0 0-640,32 0-97,-18 0-479,1 0-129,2 0-352,-6-1-79,2-2-225,-3 0-176,-2 0 48,-4 0-304,0-1-673,-1-2-1040,-3 1-832,0-4-1441,0-2-4466</inkml:trace>
  <inkml:trace contextRef="#ctx0" brushRef="#br1">46072 44706 9812,'0'0'2690,"0"0"-1026,0 0-911,0 0 1200,-8-30-353,8 29-399,2-2-241,2 1-255,1 2-353,3 5-48,3 6 112,6 6 673,0 10-1,2 5-127,-2 6-33,0 3-160,-5 4 49,-5-2-273,-4 1-176,-3-1-464,0-2 48,0-4-48,-7-3 96,2-3 32,-4-3-48,-2-5 32,1-4-32,-1-6 0,3-1 32,-3-6-16,5-2-112,1-4-224,0-2-224,4-3-753,1-6-1520,0 0-1073,0-3-4098</inkml:trace>
  <inkml:trace contextRef="#ctx0" brushRef="#br1">44638 44864 6979,'0'0'2193,"0"0"-208,0 0-848,0 0 303,0 0 273,0 0-128,-21-25-209,21 25-207,-6 0-49,3 8-271,0 9-145,3 7 369,-1 7 623,1 3-191,0 3-688,0-1-289,1-5-16,2-6-128,-1-4-128,2-4-96,-1-5 64,-3-3-47,1-3-145,-1-3 96,0-3-16,-1 0 48,-6-9 0,2-4-128,-1-7-16,0-6 0,2-8 16,-1-2-48,0-7 64,3-2 0,2-2-16,-2 3-272,0-1-48,-2 3 48,2 5 128,-3 0 47,1 4-127,1 2 128,0 0 48,3 4-96,0 0-176,0 2 192,0 5 96,3 4-32,4 5 0,0 5 16,1 4 32,4 2-112,3 8 64,-1 7 0,4 5 32,1 6 32,-2 4-80,3 1 16,-3 1 0,-2-2 0,0-3 32,-5-1 32,-3-5-32,-1-4 16,-6 1 16,0-3-16,-1-1 32,-11 0 0,-2-2-16,-4-3 0,1-1 32,-4-1-80,-1 2 112,5-2-128,0-1 48,5-1-80,6 2 0,2-4-336,4 1-561,4 1-1007,8-5-337,0 0-673,3 0-4785</inkml:trace>
  <inkml:trace contextRef="#ctx0" brushRef="#br1">44834 45010 10213,'0'0'2769,"0"0"-816,0 0-32,0 0-225,0 0-367,0 0-128,27 0 47,-15 0-159,-2 0-33,4 0-95,-4 3-145,0 0-240,0 2-79,-3 3-241,-7 4-192,0-1 80,0 5 176,-5 2-64,-7 1-176,2 0 0,-2-2-32,0 1 16,2-2 32,1-4 48,3-1-48,2-2 0,1-1 16,3-2-64,0-2-16,7 0-32,2-4 64,2 0-16,-3 0-32,6 0 16,-3-2 0,2-4-16,2 0 0,-4 2 17,-5-1-17,4 0 0,-6 4-16,-1-1-16,-3 2-193,0 0-287,0 0-464,0 0-593,-5 0-1040,-2-2-657,2 0-2384</inkml:trace>
  <inkml:trace contextRef="#ctx0" brushRef="#br1">47160 44800 3938,'0'0'3425,"0"0"-1904,0 0-128,0 0 31,0 0-95,-27-9-433,23 7-175,2 1 79,-3 1 48,4-2-143,-4 2 207,5 0-143,-5-3 111,5 3 144,0-2 97,0 2-145,0-1-271,3-2-177,4 0-16,1-1 80,6 2-79,9-2-161,3 0 384,12 0 449,4 1-401,-3-1 145,7-1-369,-5 2-224,0-1-128,-8 0-160,-6-2 0,-3 4-32,-8 1 48,-6-2-80,-1 1 32,-6 2-48,2-1 16,-5 1 0,2 0-16,-2 0 0,0 0-16,3 0-64,-3 0-160,0 0-128,0 1-369,-3 5-143,-1 0 416,1 0-1105,-4 0-528,-3 0 32,5-1-1297,-2-1-2320</inkml:trace>
  <inkml:trace contextRef="#ctx0" brushRef="#br1">47311 44770 7427,'0'0'3746,"0"0"-2113,0 0-977,0-29 881,0 25 32,0 0-657,0 1-144,0 0 1,0 3-241,0 0-224,0 6-112,0 11 224,4 10 17,-3 15 1616,-1 8 160,0 5-401,0 1-623,0-4-225,0-9-559,0-9-17,0-6-144,0-9-160,0-4-16,0-7-80,0-4 32,0-4-416,0-1-865,5-10-1200,-5-2-1921,0-4-3746</inkml:trace>
  <inkml:trace contextRef="#ctx0" brushRef="#br1">47483 45151 5442,'0'0'7428,"0"0"-5315,0 0-640,0 0 527,0 0-223,0 0-512,5-5-129,5 1-47,-3-1-33,5-1-239,3 0-225,-3-1-64,5 2-112,-3-1-79,-1 5 47,-1 1-32,-1 0-16,-4 0-160,-3 6-96,1 3-64,-5 5 80,0 2 224,-9 3 33,-2 0-113,3 3-16,-5-3-112,2 0-32,2-3-48,1-5-16,1 2 48,0-7-80,6-1 48,-1-2-32,0 0 16,2-3 16,0 0-16,0 0 64,0 0-64,0-5-32,2 2-16,1-3 64,2 3-80,1-3 80,0 1-64,-1 2 48,7-1-32,-2 2 64,1-1-64,-3 2 48,6 1 0,-4 0 32,-2 0 64,3 0 16,-1 0 64,-4 0-128,-1 1 32,2-1-32,-2 0 0,-3 0-64,2 0 16,1 0 16,-5-3-64,4-1 0,-3 0-176,5 0-64,-6 0-240,0 0-480,0 2-993,0 0-1585,0-1-736,-10 1-6483</inkml:trace>
  <inkml:trace contextRef="#ctx0" brushRef="#br1">47845 45027 4210,'0'0'1088,"0"0"-735,0 0 2096,0 0-865,0 0-1103,0 0-113,-11-4 496,8 4 49,2 0 31,-2 0-16,0 0 17,-1 0 255,2 0 17,2 0-112,0 0-113,0-1-80,0 1-111,0 0-321,6 0-144,5 0-144,5 0 160,1 0 545,1 1-209,-2-1-240,1 0 1,-4 0-113,1 0-240,-8 3-64,0-3-48,-1 1 64,-5-1-80,1 0-128,-1 0-721,0 0-159,0 2-97,0 1-367,-1-3-1234,-4 1-2112,-1 1-3025</inkml:trace>
  <inkml:trace contextRef="#ctx0" brushRef="#br1">47868 45182 8084,'0'0'5522,"0"0"-3073,0 0-1072,0 0 656,30 2 64,-16 1-865,-1-3-431,3 0-97,1 0-288,-1 0-288,-4 0-160,-1 0 80,-2-3-96,-3 3-512,-6 0-672,0 0-705,0 0-2049,-6-2-1953</inkml:trace>
  <inkml:trace contextRef="#ctx0" brushRef="#br1">48156 44883 8308,'0'0'3665,"0"0"-1936,0 0 48,0 0-240,0 0-497,0 0-287,32-6 175,-8 6 465,1 0 383,7 3-47,3 0 160,1 0-688,-3 0-721,-3-1-144,-2-2-240,-7 0-96,1 0-16,-9-2 48,-2-1-368,-5-2-544,-2 1-273,-4 1-352,0 1-335,0-1-225,-7 3-753,1 0-1744</inkml:trace>
  <inkml:trace contextRef="#ctx0" brushRef="#br1">48321 44904 1873,'0'0'1857,"0"0"-1745,0 0 992,0 0 65,0 0-1425,0 0 288,-7-22 496,7 18 801,0 1-161,-2-2 401,2-1-113,0 5-63,0-4 16,0 2 111,0 1-367,0 0-97,0 2-175,0 0-209,0 0-224,2 4-240,1 10 113,1 7 255,-3 8 1393,6 6-144,-2 8-689,-1-1-175,-2-3-289,3-4-400,-5-3-80,0-6-64,0-6-64,0-5-80,0-3 80,0-3-48,0-3 0,-5-4-480,1-2-512,2-2-881,-3-5-1041,2-7-1648,-2-2-6531</inkml:trace>
  <inkml:trace contextRef="#ctx0" brushRef="#br1">48579 45147 9012,'0'0'6787,"0"0"-4434,0 0-880,0 0 176,0 0-241,-25-2-319,16 8-273,-1 0-255,3 0-145,-2 1-112,5-1-32,2 2-112,-3-3-80,5 4-32,0-1 0,5-2 48,1 1-112,5 0 32,-1 0-32,1 0 80,2-1-48,-1 2 16,-4 0-32,1 0 0,-6-1 32,2 3-32,-5-1 16,0 2-16,-2-2 112,-2 1-96,-7 0 32,1-3 112,-2 1 48,0 0-63,-1-3-49,-1 0-16,2-4-64,2 1 96,0-2-128,3 0 32,3 0-32,3-2-160,1-2-369,0-2-655,5 1-785,2-3-400,3-2-1377,-3 0-6387</inkml:trace>
  <inkml:trace contextRef="#ctx0" brushRef="#br1">49194 44947 6435,'0'0'3233,"0"0"-607,0 0-1170,0 0-495,0 0-17,0 0-288,4-11-303,-2 11-81,-2-3 32,0 3-48,0 0 128,3 0 0,-1 0-96,-2 5-31,0 2 15,0 5 1232,1 5-527,-1 5-241,3 2 161,-2 10 47,-1-1 97,0 0-145,3-2-352,-3-4-224,0-5 0,0-3 97,0-7-129,0-1-32,0-3 0,0-2-160,-3-2 16,3-2-80,-1 0 0,-2-2 0,3 0 0,-1 0-16,1-8-32,-2 0-144,2-6 0,0-3 32,0-5-64,0-3 32,2-6-80,-2-4-80,0-3 15,0-2 49,0 2-48,0 3-64,0 4 64,-5 4 80,-1 6 176,1 4-16,1 6 64,1 2-16,2 1 16,-2 4-16,3-2 32,0 4 0,0-2-48,0 3 32,0-2-16,4 0 16,2-1 16,-3-1-16,2 4 32,-1-3 0,-4 2 48,5 2 32,-5-2 16,0 2 16,0 0-64,0 0-48,1 0-16,2 0-16,3 0 80,1 4 16,4-2-48,3 0 208,5 2 16,4-2-96,-2 2-16,3-3 1,-4-1-97,1 2-16,-6-2-80,0 0 16,-4 0-16,-5 0 64,0-2-16,0-2 0,-1 3 64,-5-4-64,5 2 48,-5 1-112,0 0 80,2 0-48,-2 2 0,0 0 16,0 0-32,2 0-16,0 0-32,-2 0 64,0 0 16,0 0-16,3 0 16,-1 0 16,-2 0-16,0 0 16,0 0-16,0 0 16,0 6 16,0 2-80,-2 5 80,-1 4 496,-3 3-80,3 3-192,0-1-16,-1-5-160,1-1 32,0-7-96,3-1 0,0-4-16,0-2-256,0-2-624,0-3-1137,6-6-1649,-2-5-3729</inkml:trace>
  <inkml:trace contextRef="#ctx0" brushRef="#br1">49578 45053 8148,'0'0'5490,"0"0"-2801,0 0-960,0 0 0,0 0-400,0 0-561,-6 16-48,-1 3 529,-3 2-113,2 2-15,0 2-161,-3-3-319,-1-2-17,7-3-160,-4-6-224,2 1-128,0-4-64,4 0-16,1-4-16,-1 0-32,1-3-192,2 2-448,0-3-400,0 0-609,0-6-1073,5-4-1055,0-2-4547</inkml:trace>
  <inkml:trace contextRef="#ctx0" brushRef="#br1">49589 45045 10389,'0'0'3938,"0"0"-2434,0 0-239,0 0 352,0 0-177,0 0-319,0 0-465,17 5 32,-13 3 17,0 4 31,0 0 48,0 2-175,2 4-65,-3 0 48,0-1-32,3 0-175,-1 3-33,0-5-32,2-1 160,2-3 208,-2 0-608,-1-6-31,-1-1-33,-4 0 0,1-4 0,0 0 0,-2 0-80,2 0 31,1 0-63,-3-2-80,2 0 64,-2 0 16,0 0 64,0 2-16,0 0-32,0 0 0,0 0 16,0 0-48,0 0 48,0 0-16,0 0 32,0 0 48,-2 0-48,-3 0 32,3 0-16,-1 0 16,-7 0-48,3 2 16,0 2 0,-3 0 16,-2 0-16,-1 0 32,-1 0-32,-3-2 32,2-1-32,3-1 0,-4 0 0,4 0 80,1 0-64,2 0-48,2 0-32,4-1 32,0 1 64,3 0 0,0 0-176,0 0-401,3 0-207,0 0 32,1 0-545,3 0-416,-2 0-592,1 0-2225,-6 0-4818</inkml:trace>
  <inkml:trace contextRef="#ctx0" brushRef="#br1">49806 44997 10821,'0'0'3570,"0"0"-1954,0 0-63,0 0-64,0 0-81,0 0-303,-6-3-241,6 3-271,6 0-177,0 0-256,7-3 48,2 1 176,1 1-80,1-4-176,0 4-80,-2-1 16,-3-1 16,0 2 48,-2-1-64,-1-1-64,-5 3 112,0 0 81,1 0-177,-5 0-48,0 0 16,-5 0 0,0 3 128,-2 3-112,-2-1 32,3 4-32,0 4 0,0 2 0,1 5-16,0 5 208,3 3 288,-5 2 336,1 1-175,0-2-289,-1-3 16,3-3-32,2-6-128,0-3-112,-1-4-32,2-2 0,1-2-16,0-6-48,0 3 32,-3 0-32,0-3 32,3 0-32,-1 0 0,1 0-144,0 0-16,0 0-16,0 5-208,7-2 80,1 2 160,3-1 160,3-1 16,3 0-80,0-2 16,-3-1 16,1 0 16,1 0-96,-4 0-192,2 0-225,-7-4-335,0 1-593,-3 0-400,-4-3-944,0 3-1809,-1-2-4274</inkml:trace>
  <inkml:trace contextRef="#ctx0" brushRef="#br1">49833 45152 8996,'0'0'3426,"0"0"191,0 0-1792,0 0-64,0 0-288,0 0-401,18 8-271,-2-6 159,-2 1-176,5-3 49,4 0-257,0 0-224,-2 0-112,2-3-64,-8-1-96,3 0-48,-7 1-48,1 0-128,-7 1-528,-5 1-1249,0-2-592,-3 3-1825,-9-1-5651</inkml:trace>
  <inkml:trace contextRef="#ctx0" brushRef="#br1">48780 45099 6051,'0'0'2337,"0"0"240,0 0-880,0 0-128,0 0 95,0 0-271,-7 0-273,7 0-95,0 0 31,0 0 97,4 0-273,8-2-255,-1 0 15,1-2 80,5 1 49,5 0-97,-5 0-176,4-2-64,-4 2-32,-5 0-95,-2 2-81,-3-1-144,0 2-48,-4 0-16,-2-3-32,-1 3-64,0 0-224,-1 0-577,-4 0-271,-2 3-705,2 0-464,-2 0-2033,0-3-4306</inkml:trace>
  <inkml:trace contextRef="#ctx0" brushRef="#br1">50427 44825 4530,'0'0'8916,"0"0"-7299,-23 19-977,7-2 257,4 10 735,-2 4-31,4 8 336,1 8-352,3 3-337,0 1-175,6-3-321,4-6-368,4-5-272,4-6-48,-2-9-48,5-7-320,-2-5-656,2-4-705,-2-6-1408,-4-3-4339</inkml:trace>
  <inkml:trace contextRef="#ctx0" brushRef="#br1">50466 44885 6835,'0'0'4546,"0"0"-848,0 0-1633,0 0-432,0 0-545,6 33 337,-4-2 800,1 8 96,-3 5-961,2 0-863,-2-2-129,0-5-128,0-6-80,0-6-96,0-3 16,0-8-48,0-2 16,0-4-64,0-2-32,0-3-448,0-3-753,0 0-736,0-6-864,0-6-2705</inkml:trace>
  <inkml:trace contextRef="#ctx0" brushRef="#br1">50632 44886 6995,'0'0'3570,"0"0"-1697,0 0-321,0 0 513,0 0-464,12 34-496,-12-22-257,0 1-144,-6 3 145,0 3 111,-4 1 1,-2 0-33,0-2-112,-1 1-175,-1-1-145,2 0-48,-1-4-128,2-3 0,1-3-47,1-1-113,4-2-64,-2-2-48,6 0-16,-2-3-32,3 0 0,0 1-48,4 1-32,3 0 112,4 2-16,-1 0-48,1 3 48,2-1 0,2 4-80,-1-2 112,-1-1-48,-1 1 48,0 0-48,-2-2 16,-4-3 16,0 2-16,0-2-32,-2-3-128,-2 0-321,3 0-367,0 0-240,-5 0-529,0-2-656,0-4-2978</inkml:trace>
  <inkml:trace contextRef="#ctx0" brushRef="#br1">50725 44816 4082,'0'0'10629,"0"0"-9205,0 0-1023,0 0 111,0 0 1441,25 40-593,-18-14-479,2 7-65,-3 8 48,-3-1-255,-1 6-417,-2-6-256,0-2 64,-7-2-16,0-5 96,1-5-32,-2-3-48,-2-6-128,2-3-304,-1-5-289,6-1-15,-2-4-256,1-1-961,4-3-1649,-3 0-1280</inkml:trace>
  <inkml:trace contextRef="#ctx0" brushRef="#br1">52485 44970 7652,'0'0'2689,"0"0"-160,0 0-656,0 0-192,0 0-209,0 0-287,-33-7-369,24 7-240,-3 0-79,-4 1 79,4 5-80,-3 2-96,-1 2-64,1-1 1,0 3-33,2 2 64,0 0 16,1 0 16,1 3 48,2-2-47,1 0-65,3-1-128,-1 0 112,3-2-96,1-1-48,2-2-128,0 3 48,5-2 16,-1-2-32,3 1 16,1 1-64,1-3 16,3 1-48,1-2 48,2-1-48,3-2 16,2-3-16,-3 0 49,2 0-49,1-8-49,-4-1 98,1-3-82,-1-4 49,-5 1-64,-3-3 16,-1 1 0,-5 0-32,-1-1 48,-1 0 0,0-1 16,-6 4-16,2-1 32,-4 3-64,3-1 64,-4 3-16,2 1 0,0 2-32,-3 2 16,3 2 32,-3 2-48,0 2 32,-2 0-64,2 4 64,0 2-32,-4 4-16,4-3 64,-2 3-64,2-3 48,2 5 16,-1-4-48,3 3 32,-3-5 16,2 5-32,3 1 48,1-1-80,-1 2 48,3 4 0,1 0 16,0 0-16,0 2 16,1-2 64,3 1-48,-4-2 96,3-1-80,0 1 16,-3-3-64,1-1 48,4 2-32,-5-1 48,5 3-31,-5-1 95,3 3 48,2-1-64,-1 3 64,1-1 48,-1 1-96,-3-3-96,4 0-48,-3-1-16,-2-3 16,0 0 16,0-2 0,0-4 32,-2-2-32,-3-2 32,0-3 32,-2 0-48,0 0 32,1-6-64,-1 0-192,0 1-320,7-1-193,-4 0-159,3 4-225,1-2-447,0 4-241,5-2-1072,2 0-1329,3 1-2081</inkml:trace>
  <inkml:trace contextRef="#ctx0" brushRef="#br1">52597 45259 4354,'0'0'9140,"0"0"-6963,0 0-1056,0 0 111,0 0-15,2-26-241,4 19-271,0 1-49,4-1-208,0-1-80,2 2 193,-1-2-17,1 2-48,-1 3-144,-6 1-96,2 0-144,0 2-48,-4 0 48,3 2 32,-5 3 49,4 5 63,-5 2 256,0 1 0,0 3 112,-2 4-223,-2-3-49,-3 2-64,1-2-144,-1 1 16,0-4-80,1 0-16,0-3-16,-3-3 64,2 0-64,0-2 0,2-5-32,0 1-16,-1-2 64,1 0-96,4 0 48,-4-6-64,5-1 32,0-1-144,0 0 32,0 1-96,0-2 160,5 6-16,1-2 16,3 2 96,-2 1-64,4 2 48,1 0-16,3 0 32,-4 6-16,8 1 64,-4 2 128,2 0-48,-2-1-96,0-1-32,0-1 32,-4 0-16,1-4 48,-2 0-80,-5-2 32,2 0-64,-2 0 48,-3-2-48,1-2-176,-3-2-336,0 2-705,0 1-1216,-5-3-800,-1 4-1890</inkml:trace>
  <inkml:trace contextRef="#ctx0" brushRef="#br1">53471 44868 9188,'0'0'2529,"0"0"-1312,0 0 608,0 0-353,0 0-799,0 0 47,0 39 865,0-13-81,0 8-207,0 0 240,-4 2 80,0-5-481,2-4-400,0-7-191,2-2-401,0-4-64,0-4-32,0-5-48,0-1 32,0-4-544,0 0-609,0-2-704,2-10-1120,-2-1-3538</inkml:trace>
  <inkml:trace contextRef="#ctx0" brushRef="#br1">53601 44856 4866,'0'0'6819,"0"27"-4354,-4-10-175,-5 1-113,-2 3-673,0-2-303,-1 1-145,-4-1-271,-2-2-177,7-3-48,-3-2 128,4-4-223,1-2-33,3-4-240,2-1 0,1 2 32,1-3 48,2 0-112,2 2-112,2-1-32,5 4-32,3 1 64,-2-1 0,2 1 0,-2 0-32,2 0 16,0-2-16,-7 1-16,2-1-16,0-2 0,-4 1-80,0 0-416,-1-1-144,0-2-577,2 0-319,2 0-257,5-5-1185,0-2-703,0-3-3955</inkml:trace>
  <inkml:trace contextRef="#ctx0" brushRef="#br1">53801 44982 15943,'0'0'3218,"0"0"-1569,0 0 159,-34-12-207,18 12-384,4 4-433,-4 4-304,1 4-368,8-1-96,-3 3 64,3-2 16,7-1-80,0 1 48,0-4-48,7-2 16,3-3 16,-3-3 0,6 0-64,1-3 48,-2-8 33,1 2-162,1-7-79,-2 1-144,-2-1-48,1-1-160,-1 1 48,-4 3-81,-1 2 241,1 8 288,-5 3 32,-1 3-64,0 8 48,0 4 320,0 5 80,0 3 1,-1 2 79,1-1-240,0-1-32,0-4-96,0 1-64,1-6-16,-1-1 48,0-2-112,0-3 112,-7 0-32,2-1-16,-5-3 48,-2 1-32,-3-4 32,3-1-80,-2 0 64,1 0-144,3-1-64,1-4-224,0 4-336,3 1-321,1 0-207,5 0-241,0 0-624,0 1-1457,0 4-2929</inkml:trace>
  <inkml:trace contextRef="#ctx0" brushRef="#br1">53179 44893 6307,'0'0'192,"0"0"2257,0 0-352,0 0-464,0 0-48,0 0 95,6-16-143,-12 16-545,1 0-415,-6 4 79,0 9 112,-6 7-79,1 10 31,4 8 32,-4 8 129,4 7-161,5 1 96,3 0-207,4-4-113,0-4-224,11-10-128,0-5 16,1-7-96,5-5 16,-4-6-80,1-2-48,-4-5-528,-2-4-512,-4-2-465,2-2-800,-6-7-1633,0-5-5634</inkml:trace>
  <inkml:trace contextRef="#ctx0" brushRef="#br1">53095 46965 4578,'0'0'7572,"0"0"-5940,0 0-543,0 0 175,0 0 257,0 0-176,-12-14-321,18 14-320,11 0-79,10 3 303,6 0 385,7-1-337,4-2-111,5 0-65,-4 0-224,-6-4-240,-4 0-175,-10-2-81,-6 1-48,-3 1 0,-10-1-64,-2 2-193,-4 1-351,-4 0-416,-5 0-657,-4 2-352,1-2-992,-4 0-2562,0 1-6098</inkml:trace>
  <inkml:trace contextRef="#ctx0" brushRef="#br1">53441 45546 5763,'0'0'7459,"0"0"-6450,0 0-369,0 0 1281,0 0 320,0 0-609,0 0-351,16 21-385,-15-15-127,2-2 79,-1-1 1,3 0-305,-2-3-80,1 0 0,3-6 32,-1 0-79,1-4-241,0-1-32,1-1-48,-1 1-16,1-2-64,-3 2 48,1-1-32,0 4-32,-2 2 32,-1 5-48,-1 1 64,0 0-32,-2 1 32,3 8 64,-1 0 144,0 0 16,1 3-96,-3-1-160,6-5-16,-2 2 48,0-2-64,0-3 64,0-2-32,3-1 48,-2 0 0,0-5 1,5-3-33,-3-3 0,3 0-16,1-2-16,0 1 48,1 1-16,0 1-16,-2 4 16,-1 4 0,-1 2-64,-2 2 0,-1 6 32,-5 1-16,1 5 0,-1-2 16,3-1 16,-1-2-80,-2-3 48,2-1 16,1-3-145,1-2-495,0 0-352,0-7-849,1-2-1425,-3-2-1168,2-3-5282</inkml:trace>
  <inkml:trace contextRef="#ctx0" brushRef="#br1">53824 45356 14503,'0'0'3009,"0"0"-1840,0 0 976,28-23-241,-17 18-591,5 1-513,-4 2-319,2 2-241,-4 0 320,0 0 128,-5 0-352,0 0-240,-5 6-15,-7-1 63,-3 4 0,-3 1 80,-1-1-48,-1 0 176,5 0-80,2-2 16,1-1-112,4 0-112,3-1 0,0 1-48,0-1 16,10-2-16,-2 1 16,2-2-32,1 2 48,5-2-16,-4 0 0,3 0 16,-3 0 1,0 0-81,-2 1 96,-3 2-64,-2-1-81,-5 1 98,0 3-66,-9 0 49,-4-1 16,-2 2 0,-2-2-32,0-1 16,3-1 33,4 0-17,1-4 0,6-1-65,3 0-335,0-3-512,6-3-1105,2-4-1585,3-4-1328,3 1-9829</inkml:trace>
  <inkml:trace contextRef="#ctx0" brushRef="#br1">54108 44822 7235,'0'0'1729,"-5"-24"-384,1 12-225,4 4 801,0 2 80,0 3-800,0 0-417,0 3-160,0 0-256,4 0-256,-1 4-32,1 4-15,1 3 431,3 7 336,1 1-128,2 7 225,0 4 143,-1 4 65,3 7-33,-2 5 1,-1 2-289,2 5-207,-7-3 303,2 1-320,-2-3-400,-5-5-16,0 0-96,-2-8 241,-8-2 47,-2-7-112,-3-1-192,0-6-80,0-6-16,4-1 0,1-6 16,-1-3-128,6-3-481,0 0-1039,4-7-1522,1-5-2800</inkml:trace>
  <inkml:trace contextRef="#ctx0" brushRef="#br1">53530 45316 10549,'0'0'2545,"0"0"-1424,0 0 831,0 0-15,0 0-640,0 0-705,-6 0-128,14 0 33,4 3 287,7-3-16,1 0-159,6-3-161,2-3-16,5-1 144,-6-1-112,4 0-15,-7 1-1,-1-1-320,-7 2-144,-4 3-208,-1 0-737,-6 1-639,-5 1-673,0 1-833,-3 0-1808</inkml:trace>
  <inkml:trace contextRef="#ctx0" brushRef="#br1">53005 46083 10165,'0'0'512,"0"0"849,0 0-225,0 0 753,0 0-288,0 0-577,0-19-143,6 15-1,5 0-32,6 0-111,5-1-1,5 2 96,7 0-111,5 0 79,0 1 80,2 2 33,-5-2-241,-2 2-304,-9 0-192,-4 0-80,-6 0-64,-3 0 0,-7 0-15,0 0-34,-3 0 17,-2 0-272,0-1 80,0-2-288,-2 3-320,-4-2-353,-1 2-207,-2 0-65,-1 5-816,1 0-1569,0 3-2641</inkml:trace>
  <inkml:trace contextRef="#ctx0" brushRef="#br1">58092 49977 15367,'0'0'4098,"0"0"-3570,-44 11 449,20 2 1024,-2 3-609,-2 3-447,0 0-369,5 3-160,-4-3-160,10 0 48,6 1 0,5-4-31,6-2-113,11-2-48,5 0-96,2-4-16,3-2 112,4-2-64,-4-4-16,-1 1-48,-3 2 96,-5-1-64,-2 2 64,-3-1-112,-4 3 16,-3 2 0,0 2 48,-3 0-16,-9 3 16,-1 1 0,-1 0-80,-3-2 0,-5 2 16,0 0 32,0-1-64,4-3 96,2-3-16,0-1-16,6-3-16,3-3-416,7-3-321,0-4-1120,0-3-1312,5-3-1521</inkml:trace>
  <inkml:trace contextRef="#ctx0" brushRef="#br1">57793 49844 5891,'0'0'6179,"0"0"-3970,0 0-673,0 0 689,39 4-288,-5-4-304,2-2-288,11-4 31,3 0-143,4 1-257,-2-1-224,-7 0-271,-6 0-17,-5 2-432,-10 3-80,-4-2-224,-10 1-609,-6 1-655,-1-2-609,-3 1-480,-5 0-1505,-4 1-3298</inkml:trace>
  <inkml:trace contextRef="#ctx0" brushRef="#br1">33502 45533 896,'0'0'1809,"0"0"-320,0 0 64,0 0-2066,0 0 4099,0 0-1585,1-1-945,-1 1 81,0 0 31,-5 0 1,4 0-112,-4 0-33,3 0 161,-2 0-177,2 0-128,-1-3-207,3 3 15,0 0-112,-1-2-112,1 2-159,0 0-33,0 0-80,0 0-48,6 0-112,3 0 304,1 0-96,5 0-112,1 0-64,-1 0 32,-1 0-80,1 2 16,-2 2 16,-2 0-32,0-1 16,-4 3-64,-1 0 80,-2 2-48,0 2 16,-1-1-16,-3 2 48,0 1 16,-3 2 113,-2 0 47,0 2-64,-6-3 80,5 1 96,-6-3-64,5 1-160,-3 0-48,5-5-96,-2 1 80,3-2-64,-1-2 0,5 0 0,-1-2 16,-2-2 0,3 0 32,0 0-32,0 1-16,0-1-32,0 3-32,4-2 128,-2 1-48,2 2 0,1 2 0,1-2 0,3 2 16,-1-2-32,2 2 32,1-3-64,-3 2 48,2 1-96,-3-3 16,1 3 48,-5-2 0,0 2 16,0-1 32,-3 3-48,3 0 16,-2 2 32,4-1-32,-5 1 32,2 2 0,-2 1 0,0 0 16,0-5-16,-2 4 16,-3-4-16,1 1 16,-2-1 16,2 2 32,-6-2-64,2-1 96,-5-1-48,1 2 0,-4-2-64,4 0 48,-2-2 0,4-3-48,0 2 32,5-1-32,0-2 16,3 0-160,0 0-336,2 0-753,0 0-415,0-2-561,0-2-1185,0-2-2369,0-1-1616</inkml:trace>
  <inkml:trace contextRef="#ctx0" brushRef="#br1">34186 45573 7972,'0'0'4434,"0"0"-3378,0 0-47,0 0 255,0 0-271,0 0-561,-26-19-160,19 23 128,2 4 208,-2 2 97,0 4 79,3 1 65,2 1 47,-1 1 32,3 0-15,0-1-193,5-1-224,3-5-176,2 0-175,4-5-65,-1-1-32,-1-4 32,-1 0-32,2-4 16,-1-5-32,-5-1 32,3-5-64,-3-1 64,-4-1-144,0-1-96,-3-1-145,0 2 97,-5 4-80,-3 2 32,-3 3 240,-2 4 0,-2 4 32,0 0-48,-1 0 48,1 2-16,2 4 16,1 0-32,1 2-304,2 1-416,1 2-353,1-2-864,-2 1-1392,5-3-2034,-3 1-1424</inkml:trace>
  <inkml:trace contextRef="#ctx0" brushRef="#br1">33864 45708 10037,'0'0'2945,"0"0"-2145,0 0 1217,0 0-144,0 0-640,-8-28-273,8 27-352,-4 1-255,1 0-113,1 1-80,-4 7 48,4 4 176,-1 3 128,-1 3 48,2 3 97,2 3 79,0-1-80,2 0-127,2-2-193,7-3-160,-2-3 0,4-5-128,-1-1 32,4-9-48,1 0 16,-2 0-16,0-9 16,0-5-32,-1-1 16,-2-3-64,-3-1-160,-3 0-192,-2 0-80,-4 1-49,0 2 161,0 0 64,-6 5 160,-5 2 48,-3-2 48,-1 5 0,-2 1 16,-2 1 32,0 4-32,1 0 0,-1 0 0,0 0-96,4 2-112,2 2 144,1-1-16,2 0-16,6 0-240,4 0-593,0-3-784,4 0-864,7 0-1521,3-6-2337</inkml:trace>
  <inkml:trace contextRef="#ctx0" brushRef="#br1">35687 45640 5891,'0'0'5602,"0"0"-3249,-27-11-800,15 5 336,-2 3-256,1-3-321,1 0-319,1 1-257,2 2-144,3-1-143,-1-1 127,5 4 64,2-3-144,11 1-288,11-2-208,3 0 80,9 3-32,4 0 81,1 2-242,-3 0 81,-6 4 129,-4 1 175,-8 5-96,-6 2-112,-6-1 32,-6 5 64,-8 2 208,-9 1 112,-5 1-144,-6 0 161,0 3-129,3-5 64,-2 0-144,6-3-96,7-2-160,3-1 16,11 0-32,0 0-48,6-2-64,8-1 128,5 3-256,1-5 96,4 2 96,0-2 0,-2-1 80,0-2-80,-1 0 64,-4-2-32,-5-1 16,-1-1 0,-6 5 16,-3-2 0,-2 6-32,-7 2 208,-10 2 0,-2 7 112,-6-1 17,3 2-161,-2-1-80,0-3 0,5 1-16,3-6-64,4-3 64,3-1-112,4-5 80,2-3-288,0 0-240,3-3-337,0-7-720,0-1-544,4-3-400,3 0-80,2-1-1729,-1-1-3617</inkml:trace>
  <inkml:trace contextRef="#ctx0" brushRef="#br1">36099 45665 14423,'0'0'2737,"0"0"-1729,-39-10 737,25 10-272,-1 6-497,-1 8-159,-1 3 143,4 6 161,4 4-97,8 4-16,1-1-159,6-1-353,9-4-144,4-6-80,3-5-160,1-6-32,4-7 81,-2-1-65,1-6 48,-6-5-64,-3-5-16,-5 1 64,-2-4-96,-3-3-80,-7 1 64,0-3-16,0-1 16,-7 0-64,0 4-112,-6-1 16,-5 5-128,2 2 127,-1 5-15,0 4-208,0 3-128,3 3 80,1 0-257,1 3-79,5 5-80,2 0-545,1 1-432,1 1-768,3 0-1825,0-3-3762</inkml:trace>
  <inkml:trace contextRef="#ctx0" brushRef="#br1">36485 45689 4770,'0'0'9348,"0"0"-6722,0 0-721,18-27-1,-17 23-479,3-1-432,-1 2-193,0-1-208,-2-2-288,-1 2-32,0 2 209,-4 1-17,-4 1-240,-5 0-208,-7 9-16,-6 7 48,-2 8 16,-2 6-16,3 9 48,0 3 448,10 4 401,5-2-1,6-4-496,6 0-127,0-10-145,9-4-80,5-4-32,0-7 48,4-6 80,1-1 96,2-6 144,-1-2-416,4 0 32,-1-5-16,1-4-32,1 0-128,-2-2-112,-6 4-272,-6 3-545,-5 4-1200,-6 0-1648,-11 11-706,-8-2-6642</inkml:trace>
  <inkml:trace contextRef="#ctx0" brushRef="#br1">56865 47859 10245,'0'0'1921,"0"0"-897,-32-8 593,16 8 64,-4 2-337,-4 6-271,-3 4-145,-2 1-352,-3 3-143,3 2-273,2 1-128,6-4 64,7 4-48,6-3 0,5 2-64,9 1-16,6 2 64,9 0-64,6 5 32,2 1-64,5-2 176,0 0-80,-7 5-112,0-5 16,-8 2-112,-5 0-113,-7-2-47,-7 2 48,-4-4 144,-9 0 0,-2-6 48,-4-4 112,-2-1 48,-1-6 304,0-4 224,3-2-271,-1 0-177,3-7-48,5 0-96,1-5 16,5-1-288,6 2-433,0-6-479,0 4-705,12-3-928,-2 3-977,6-1-3970</inkml:trace>
  <inkml:trace contextRef="#ctx0" brushRef="#br1">57019 47838 5875,'0'0'4306,"0"25"-2626,0-5 97,0 5 336,0 4-176,3 10-272,-3 3-240,0 3-353,0 0-224,0-5-367,0-4-161,0-4-400,0-5 112,-3-5-16,3-3-64,0-4 64,-1 1 0,1-4-32,0-1 32,0-3-16,0-2-32,0 0 32,0 0 0,1-5-32,3-1 96,3 0-112,3-4 192,-3-5-256,3-3 32,-2-3 80,-1-5-32,-1 5 0,-2-4 48,0 3-48,0 2-32,2 5 0,-6 3 32,7 6-32,0 0-16,1 9 64,-1 5 160,2 4 32,-1 0-16,2 2 0,-5 2-80,2-5-64,0-3 16,-4-1-80,4-6 64,-3-1-32,1-6-368,-4 0-593,4-1-864,-5-11-1504,0-1-4243</inkml:trace>
  <inkml:trace contextRef="#ctx0" brushRef="#br1">57324 48280 11205,'0'0'3138,"0"0"-2466,0 0-528,0 0 912,0 0 433,0 0-624,15 11-369,-13 3 304,3 6 209,1-1-369,0 1-128,4-3 513,1-3-593,5-3-336,-4-7 0,4-2-64,-4-2-16,-1-4 48,-4-8 0,0-1-32,-5-5 16,-2-3-80,0 2 64,-9-3-192,-3 3-112,0 2-32,-3 1-129,3 4 129,-2 6 80,1 5-16,2 1 144,5 1 64,0 9-32,0 2 16,1 0-240,5 1-465,0-2-943,2 3-962,4-5-1295,3-4-4915</inkml:trace>
  <inkml:trace contextRef="#ctx0" brushRef="#br1">57590 48290 8676,'0'0'4482,"0"0"-2481,0 0-1457,0 0 1601,-4 35 32,3-18-560,1 0-208,0 2-609,5 1-464,4-4 128,5-4 193,3-3-577,0-5-48,0-4 0,-2 0 16,3-11-96,-7-3 48,-1-5-48,-5-3 32,1-1-16,-6-2-32,0-1-96,-6 4-49,-1 0-175,-1 8 112,1 3 48,-2 5 80,2 3 112,3 3-16,2 3-64,-3 3-785,5 2-511,3 1-977,4-1-2273,1-1-5795</inkml:trace>
  <inkml:trace contextRef="#ctx0" brushRef="#br1">57942 48268 16087,'0'0'5795,"0"0"-5363,0 0-448,0 0 128,0 0 929,-40 14-193,19-5-528,4 2-256,2 1-32,2 1 16,5 0-64,4-1 16,4 0-16,0-3-32,0-1 64,5-2-64,5-4 144,-2 1-112,1-3 48,-2 0 32,-1-3-96,-2-5 0,-2-2-176,-2-3-608,0-3-161,0-4-255,0 0-449,0-2-336,5 0-1056,-5 3 768,5 1 784,-2 5 1377,1 0 192,0 2-32,3 2 16,2-1 208,-2-3 512,-2-1 49,2-1 415,3 0-95,-4-3-289,0-1-207,-1-1-273,0-1 160,-5-1 16,0 1-256,0 1-256,0 3 64,0 4-80,-4 2 16,3 8-16,-4 3 176,1 3-31,2 11-97,-3 8 256,4 9 1200,-4 8 65,5 3-240,-2 4-17,-1-2-319,3-1-337,-1-7-288,-5-2-192,1-6-16,0-1-128,-1-5-16,0-5 16,0-1-48,2-7-32,3-3-352,-2-4-640,1-2-625,1 0-112,-3-8-896,3-4-3890,-4-3-4226</inkml:trace>
  <inkml:trace contextRef="#ctx0" brushRef="#br1">58177 48277 13990,'0'0'2802,"0"0"-1522,-29-9 273,12 9 64,0 3-401,0 4-175,-2 3-337,-1-1-192,8 3-208,2 1-143,4-1-145,6 0 128,6-3-16,4-3-112,7-2 32,5-4-48,-1 0 112,3-7-64,-2-7-224,-4-3 16,-1-5 0,-1-5 144,-1-4-32,-3-2-1,-1-4 17,1-6-16,-6 3-96,-1-3-176,-4 2-160,2 4-64,-3 8-161,0 8 561,0 9 160,0 12 16,0 12-144,0 19 128,-3 14 417,-3 7 655,-5 8-95,3 0-497,-2-4-464,5-6-112,3-12-64,2-7-529,0-8-207,0-3-369,2-7-447,-2-5-1922,-5-4-5362</inkml:trace>
  <inkml:trace contextRef="#ctx0" brushRef="#br1">57140 48868 11669,'0'0'3762,"0"0"-2033,0 0-288,0 0 15,0 0-655,33-7 79,-5 7-272,1 0-352,4 0-176,1 0-80,-3 0 16,-3 0 16,-9 0-352,1 0-608,-8 0-1089,-2 2-432,2 0 384,-6 0-1249,0 2-2913,-1-1 4579</inkml:trace>
  <inkml:trace contextRef="#ctx0" brushRef="#br1">57385 48584 7956,'0'0'5074,"0"0"-3745,-17-31 399,2 31-111,-3 0-977,-2 9-255,-2 11 95,-2 3 304,6 6 161,1 4 287,5 3-159,3 0-337,9 1-16,3-3-255,8 1-289,-1-6-128,4-5 16,-6-2-32,2-7 32,-3-3-48,-3-3 16,1 1-48,-5-4-96,0 0-657,-5-3-223,-2 0-145,2-3-511,-6 0-705,5-5-1681,-5-2-2097,5-1 864</inkml:trace>
  <inkml:trace contextRef="#ctx0" brushRef="#br1">57460 48904 5539,'0'0'1184,"6"29"4515,-4-12-1954,2 0-1520,1 0-480,-2-3-656,2-3-561,1 0-352,0-5-128,-1-4-64,2-2-960,-3-6-1153,2-7-2017,-1-5-5555</inkml:trace>
  <inkml:trace contextRef="#ctx0" brushRef="#br1">57504 48710 5282,'0'0'9861,"0"0"-8757,0 0-1104,0 0 241,0 0 15,18 38-192,-11-22-256,-1 1-1809,0-1-1825,1-3-3665</inkml:trace>
  <inkml:trace contextRef="#ctx0" brushRef="#br1">57685 48972 9796,'0'0'4979,"12"29"-4707,-6-18 80,-1-3 1921,-4-4-784,3-2-337,1-2-143,-3-4-305,1-6-272,4-1-32,-1-5 65,-2-3 111,3-3-240,-6 1 16,8 0-16,-2 1-224,-2 1 17,2 7-1,3 2 80,-3 9-32,3 1 16,-5 5-32,0 7 112,-1 4 96,-2 2-208,3-1-112,-1-2-16,0-1-32,6-4-32,-3-7-400,7-1-1217,1-2-256,3-4-1312,0-3-2386,4-7-3537</inkml:trace>
  <inkml:trace contextRef="#ctx0" brushRef="#br1">58065 48801 16904,'0'0'4370,"0"0"-3458,0 0-208,-35 3 497,20 6-321,-3 2-255,1 5-81,-5-1-400,6 3-32,1 0-128,5-1 48,5-2-32,1-3 32,4-3-16,6-3 0,4-4 0,7-2 16,-3-4-16,4-3-240,-1-9-48,0-5 144,0-4 96,-5-7-80,5 0-128,-7-5-32,1-2-177,-3 3 97,2 0 192,-5 9 192,0 8-160,-3 5 336,-2 10 352,0 4-95,0 18-449,-5 5 400,-2 10 704,-5 6-95,0 3-545,7 1-512,0-4-16,5-6-16,0-6 80,7-6-128,3-7-176,-3-5-385,3-1-479,-9-4-1137,3-4-736,-4 0-1858,0-8-4881</inkml:trace>
  <inkml:trace contextRef="#ctx0" brushRef="#br1">55728 49308 9380,'0'0'6947,"0"0"-5170,0 0-1120,0 0 79,-4-24-64,11 12-96,3-5-383,4-2-161,3-4 48,-1 2 0,0 0 0,-2 1 64,0 3-16,-9 3 48,2 5-96,-1 2-32,-2 6 32,-3 1 64,-1 8-112,5 7 0,-5 8 1105,4 5-65,3 5-512,-1-1-31,5-1-337,1-7-224,8-7 144,2-3-80,-1-11 144,0-3 64,1-1 0,-2-9-176,-2-2 48,-1-5-16,-2-1-112,-1 0 64,-1-1-16,-2 0 16,-3 3-64,-3 5-368,0 1-400,-5 7-497,0 3-544,-3 0-1392,-5 7-4275</inkml:trace>
  <inkml:trace contextRef="#ctx0" brushRef="#br1">55788 49478 4674,'0'0'7011,"0"0"-4610,0 0-1696,0 0 575,0 0 177,0 0-192,-23 0-289,23-6-336,2 0-159,3-2-81,5-1 0,-4 1 48,3-3-80,-2 2-80,0 3 65,-2 2-145,0 2-112,-3 2-80,2 0-80,1 9 64,3-1 64,2 7 224,2-1 176,3 0 16,2 2-80,2-2-63,0-1-113,4-3 80,-7-4 192,1-1-176,0-2-32,-5-2-160,-2-1 33,1 0-65,-2-4 0,0-1-112,1-4 32,-3 0-16,2 1-16,-3-1-225,0-1-111,0 2-144,-3 2-128,-1 5-97,-2-1-143,0 2-192,0 2-17,-5 5-560,-7 1-2545,0 0-9556</inkml:trace>
  <inkml:trace contextRef="#ctx0" brushRef="#br1">56972 49399 2209,'0'0'2817,"0"0"-2112,0-28-577,0 23 3329,0-1-2400,0 0-417,0 0 593,0 2-33,2 1-255,-2 0-177,0 3 208,0-2-95,0 2-161,0 2-240,0 7-79,0 8 207,0 8 592,-2 6 337,-3 8-304,3 2-145,0-3-336,2-2-63,-1-5-177,1-6-128,0-6-288,0-6 32,0-1-80,0-4-48,0-4-16,0-2-896,0-2-481,0 0-496,1-8-912,-1-4-2946</inkml:trace>
  <inkml:trace contextRef="#ctx0" brushRef="#br1">57259 49374 10085,'0'0'4242,"0"0"-945,0 0-1712,0 0 16,0 0-81,0 0-399,-25 3-33,9 9-319,1 2-193,2 3-80,4 0-192,5 1-112,4 1 16,1-1-96,12-1-80,5 1 32,3-1-80,3 1 49,0-3-1,0-1 0,-2 0 0,-5-3 0,-6 1-16,-5-1 16,-4 1-16,-2-2 16,-7-3 48,-5 3-32,-4-2 0,-2 0 0,1-4 0,-4 1 16,4-2-64,-1-3 0,4 0 16,3 0-416,3 0-337,3 0-575,5-5-769,0 2-881,0-6-2416,7 2-5763</inkml:trace>
  <inkml:trace contextRef="#ctx0" brushRef="#br1">57257 49403 9780,'0'0'4114,"0"0"-736,0 0-1793,34-18 79,-18 14-127,1 0-112,2 1-289,2-4-431,0 4-225,0-1-128,-3-2-224,-1 4-64,-5 0-48,-2 0-32,1 1-448,-5 1-785,-1 0-544,1 0-912,-6-3-2257,0 1-6787</inkml:trace>
  <inkml:trace contextRef="#ctx0" brushRef="#br1">57742 49625 7812,'0'0'3697,"0"0"-1616,10 30 336,-5-19-64,-5 1-832,2-4-224,-2-2-161,0-5-383,2-1-113,1-6 304,-1-6-111,0-2-577,2-8-144,0-5 0,3 0 0,1-4-64,1-1-64,-1 3 48,3 3-32,2 2 16,-3 6 0,2 9 272,-2 9 32,1 2-32,-1 13-15,-3 7 383,4 4-48,-2 4-192,-2-1-240,-2-4-80,2-2-32,3-6-48,-4-3 64,-2-6-31,-2-2-49,3-4 0,-5 0 0,1-2 48,1-2-16,5-8 48,0-1-80,-2-7 16,7-1-48,3-4 0,-3-3-48,5 2-97,-5 0-111,1 2 16,0 7 288,-5 7-48,2 6 32,-5 2-80,0 14 16,2 6 48,-3 5 32,2 4 192,-1-2-16,1-1-80,0-4-48,1-4 0,-2-7-64,0-3 16,0-4-64,-1-2-352,-4-2-800,0 0-897,-4 0-689,-2 0-1263,-5-4-3587</inkml:trace>
  <inkml:trace contextRef="#ctx0" brushRef="#br2">30454 50700 6115,'0'0'4658,"0"0"-2641,0 0-769,0 0 849,-25-28-704,16 25-144,3 3-97,-3 0-368,1 1-175,1 12-129,0 4-144,3 6 320,2 4 369,2 4-257,6 2-320,5-4-207,3-1-65,7-5-48,3-6-96,-3-5-80,5-5 96,-2-3 0,-2-4-80,-3 0-144,-4-6 400,-2-1-272,-4-1 208,-3-2-96,-5-2 32,2 1 0,-3-1-16,0 3-64,0 1 16,0 4-32,-4 3-64,4 1 32,0 8-352,0 10 352,7 4 80,5 1 32,1 0-48,7-2 48,-1-7-80,2-5 48,3-6 64,-5-3-112,1-3 80,-3-8-96,-1-3 176,-6-3-64,-1-2 0,-1-3 16,-3-2-16,-5 0 80,0-3 32,0 0-176,0-2 0,-7 1-96,2 1 80,2 4-80,-1 3-16,-1 7 16,3 3-112,-1 4-32,3 5-64,0 1-336,0 0-705,0 1-1024,0 5-992,0 2-2498</inkml:trace>
  <inkml:trace contextRef="#ctx0" brushRef="#br2">30996 50907 11765,'0'0'5987,"0"0"-5443,0 29 449,0-21 383,0 0-431,0-4-81,0-4-608,0 2-144,0-2-160,0 0 32,0 0-768,0-5-929,0-4-1584,0-2-4467</inkml:trace>
  <inkml:trace contextRef="#ctx0" brushRef="#br2">30982 50736 12246,'0'0'3153,"0"0"-2144,0 0-641,0 0-144,0 0-192,0 0 0,15-13-112,-9 13-1329,-2 6-3473</inkml:trace>
  <inkml:trace contextRef="#ctx0" brushRef="#br2">31150 50959 14279,'0'0'864,"0"0"-768,0 0 1265,0 0 640,0 0-481,0 0-863,19-23-273,-12 14-48,-4-3 288,4 3-208,-2 0-320,-1 2-16,1 3-80,1 4 32,0 0 32,0 5-112,1 5 208,0 6 529,3 0 575,-1-2-1056,-3 0-95,3-2-49,-4-4 32,3-2-144,-2-6 0,4 0-689,-7-8-719,4-6-1042,-2-1-2544,-3-5-4498</inkml:trace>
  <inkml:trace contextRef="#ctx0" brushRef="#br2">31370 50891 544,'0'0'18857,"0"0"-18361,0 0-592,0 0 1393,34 32 624,-15-25-113,1 1-623,2 0-577,-1-2-144,3 0 641,-3-3-481,-1 0-512,-4-2-80,1-1-32,-5 0 48,-4-1-16,-1-4-32,-5-1 96,-2-1-48,0-3-16,-9 2-80,1-1 0,-4 3-144,-2 2-208,1 4 160,2 4 208,3 7-16,4 5 80,1 3 80,3 3-32,0-3-32,7-1-48,3-5 0,4-4-1040,1-6-1298,2-3-943,-2-3 592,-1-8-5315</inkml:trace>
  <inkml:trace contextRef="#ctx0" brushRef="#br2">31415 50649 6691,'0'0'10485,"0"47"-8100,0-16 176,0 4-64,2 4-912,4-3-176,-3-2-465,3-4-464,1-3-288,-3-5 32,4-5-143,-3-3-49,-1-5 32,-2-3-64,1-2-16,-3-1-641,0-3-671,0 0-737,-7 0-897,0-8-1840,-3-4-6275</inkml:trace>
  <inkml:trace contextRef="#ctx0" brushRef="#br2">31700 50958 18424,'0'0'3090,"0"0"-3122,0 0 80,11 26 736,-5-20 1073,0-1-256,1-2-561,-2-3-495,-1 0-49,2 0 224,-2-2-192,1-5-240,-2-1-224,-3-2 17,3-3 63,-3-3 112,2-3-16,0-1-96,2 0-144,2-3 0,4 6 0,2 1-32,-1 3 48,5 5-16,-4 3-16,4 0 0,-4 4 0,1 1-48,-2 0 32,-2 1-592,-3 7-593,-3 2-544,-3 2-1008,0-1-609,-7 3-3985</inkml:trace>
  <inkml:trace contextRef="#ctx0" brushRef="#br2">30915 51386 10405,'0'0'2401,"0"0"-1345,0 0 225,0 0 640,0 0-593,0 0-287,0-25-209,0 25-319,0 6-401,7 9-64,0 11 976,-1 8 945,3 13-96,-3 4-368,-2-1-449,1-1-224,-3-9-576,1-7-63,-1-5-49,0-9-80,1-4-32,-2-3-16,-1-2-48,0-4 48,0-3-352,0-3-625,0 0-768,0-6-864,-4-5-1425,-3-3-4658</inkml:trace>
  <inkml:trace contextRef="#ctx0" brushRef="#br2">30854 51623 7972,'0'0'9188,"0"0"-6867,0 0-1313,0 0 129,0 0-49,0 0 17,18 27 111,-2-21 17,4 0-497,1-4-255,3 0-145,-3-2 0,5 0-48,-6-2-336,4-2 64,-5-2-32,1 2 0,-1-1-32,-5-1-176,-1 2-304,2-2-81,-6 0-383,-2 0-881,-3 2-752,-4 2-1105,0 1-3345</inkml:trace>
  <inkml:trace contextRef="#ctx0" brushRef="#br2">31274 51639 17288,'0'0'2593,"0"0"-2001,0 0 1265,0 0 160,0 0-480,0 0-641,-30-3-528,18 14-256,2 1 17,2 1 79,-1 2 48,4-2-64,4 1-128,1-5-16,4 0 0,4-4-48,3-2 32,2-3 32,5-4 32,-4-6 48,-1-2-64,2-2 0,-4 1-16,-1-1-48,-4 5 16,-2 1 48,0 5-32,-1 0-80,-3 3 48,0 3-16,0 8-48,0 2 144,1 3 176,-1 0-80,2-2-144,-2-1-48,5-6-32,-1-3-448,2-4-784,1-1-737,1-11-1073,4-4-335,-1-3-2306,1-4-2320</inkml:trace>
  <inkml:trace contextRef="#ctx0" brushRef="#br2">31505 51388 15207,'0'0'3810,"-9"41"-1553,7-10 400,0 6 48,2 1-688,0 0-704,0-4-561,4-2-496,0-9-64,2-8 112,-3-3-144,1-4-95,0-2-49,-1-4 64,0-2 0,2 0 16,2-5 0,0-4-32,3-3-32,0-3-16,4-1-16,-1 4 32,-1 1-48,2 3-48,-1 7 48,-2 1-112,1 0 80,-2 9-64,-4 1 80,0 3-32,-1 3 16,-4-3 48,-1 3-33,0-3-15,-4-1 16,-4-2 64,-3-1-64,-3 1 64,6-4 16,-3 2-48,-1-4 49,2-2-49,4 0 48,2-1-32,-1-1 16,3 0-32,-2 0 0,1-1-129,2-3-303,1-4-400,0-2-705,0 0-736,1 2-1216,2-1-481,1 3-2129,-2 2-4130</inkml:trace>
  <inkml:trace contextRef="#ctx0" brushRef="#br2">31742 51344 11877,'0'0'2722,"0"0"-1538,0 0 337,11 25 608,-8 2 480,2 8 32,1 10-336,-3 3-592,0-1-464,-2-1-417,1-7-528,-2-6-128,4-8-128,-1-3-16,1-7-16,-4-3-32,3-5-16,-3-3-336,0-4-544,0 0-1121,0-7-1953,0-9-3970</inkml:trace>
  <inkml:trace contextRef="#ctx0" brushRef="#br2">31868 51664 12550,'0'0'5282,"0"0"-4033,38 18 928,-23-15 592,4-3-688,1 0-512,-3 0-465,-2-6-464,-1-1-303,0-1-33,1-3-96,-6-6-176,-3 3 16,-1-4-48,-5-4-16,0 3-32,-3 4-240,-8 2-208,-1 12 111,-4 1 33,2 15 256,-1 9 96,-1 3 64,3 6 176,3 1 48,5-2 273,5-2-97,0-4-128,5-5-320,7-5 32,1-9 32,4-1-48,2-6-48,1 0-304,-2-7-384,-3-3-289,-2 1-992,-5-1-1472,-5 0-3250</inkml:trace>
  <inkml:trace contextRef="#ctx0" brushRef="#br1">46032 48911 7956,'0'0'4514,"0"0"-2625,0 0-433,0 0-47,0-7-337,0 5-415,0 2-289,0 0-208,0 0-64,0 3 176,0 3 96,0 3-80,0-2 49,0 4 63,0 1 96,0 4 32,0-1 353,0 5-241,0-1 176,2 0 17,-2 1-113,3 1-256,-1 1-48,-2-1-79,4-2 63,-4 0-80,2 1-112,2-3 0,1 1-16,1-2 48,-1 0-80,0-3-32,1 0 128,-1 1-79,7-3-17,-1-1 32,1-2-48,4-2 128,0-3-128,1 1 16,1-2-96,2 1 16,-2-3-48,-1 0 32,-3 0-48,1 0-16,0 0 64,-1-3-64,0 0 16,-3-3-16,1-2 48,2-2-48,-3-2 48,0-1-32,-3-2-48,3-2-48,-5-5 80,1-2-16,2 3 32,-4-5-32,-2 2 48,0-2-16,-2 3-16,2 0 48,-3 2-48,0 0 80,0 1-64,0 1 64,-4 1-64,1 0-64,0 5-32,-2-1 16,3 3 80,-5-2-80,5 4 96,-4 0-64,1-1 0,-1 2 64,1 0-16,0 2-48,4-1 16,-4 1 16,5-2-16,0 1-128,0-2-64,0 2-112,3 0-80,-1 1 32,-1 0-33,3 6 49,-4 0-240,0 0-368,0 9-65,0 1-79,-4 2-1746,3-1-2560</inkml:trace>
  <inkml:trace contextRef="#ctx0" brushRef="#br1">46796 49037 4978,'0'0'5203,"0"0"-2738,0 0-1297,0 0 497,0 0 288,-30 4-224,28-4-385,2 0-239,0 0 31,2 0-31,6 0-33,9 0-79,4-3 223,2 0-287,1-3-225,2 0-128,-3 2-191,-2 1-305,-3 0-16,-2 1-64,-4 2 32,-2-1-80,-4 1 16,-5 0 32,-1 0-240,0 0-289,-1 3-287,-8 1-641,0 2-1296,0-2-833,-1 0-3489</inkml:trace>
  <inkml:trace contextRef="#ctx0" brushRef="#br1">46774 49210 13846,'0'0'3634,"0"0"-2946,0 0 897,0 0 320,0 0-96,0 0-289,39 7-463,-17-7-209,2 0-47,2 0-145,2 0 64,0 0 209,-5 0-817,1 0-128,-5 0 16,-3-2 0,-4 2-544,-6 0-977,-6 0-1745,0 0-2160</inkml:trace>
  <inkml:trace contextRef="#ctx0" brushRef="#br1">47745 49250 5827,'0'0'5714,"0"0"-3969,0 0-320,0 0-17,0 0-175,0 0-81,8-8-159,2 8-145,4-1 321,1-2 239,7 1-191,1 1-80,4-2-145,1 2-224,-2-3-47,-1 2-161,3 0-112,0 0-80,0-2 49,4 2-145,2-2 0,-1 3-32,2-4-32,2 1-160,-3 1 96,-1 1 0,-4 0-32,-2 2 16,-4 0-16,1 0-32,-4 0 16,1-2 16,-4 2 0,2 0 1,1-2-17,-3 0 16,5 2-160,-5-2 16,0 2 0,0 0 16,0 0 0,-2 0 16,-3 0 16,0 0-16,-1 2 32,5-2 0,-5 2-32,1-2 0,3 0 64,0 0-48,-1 0-16,1 0 64,-2-2-64,-2 0 32,-3 0-48,-2 2 64,-1-2-80,-2 2 0,-3 0 32,3 0-80,-3 0-128,0 0-97,0 0-143,0 0-112,-3 0-481,-4 0-911,2 0-1570,-4 0-1088,3 0-6611</inkml:trace>
  <inkml:trace contextRef="#ctx0" brushRef="#br1">48010 48690 3650,'0'0'7651,"0"0"-4673,0 0-1634,0 0 241,0 0 96,0 0-417,5 36-143,-4-15 159,3 4 177,3 7 224,-3 5-193,2 1-223,0-1-337,-5 1-207,4-8-177,-5-3-304,0-3-176,0-6-80,0-4 16,0-2-48,0 0 64,0-5-16,-2-1-48,-1 1-240,2-4-368,1 0-401,0-2-656,0-1-1056,0 0-752,0-7-3139</inkml:trace>
  <inkml:trace contextRef="#ctx0" brushRef="#br1">49501 48842 8948,'0'0'4194,"0"0"-1377,0 0-1200,0 0-192,-4-9-209,4 9-207,0 2-289,0 11-320,0 8 657,3 8 527,-2 8-63,-1 7-608,0-2-193,0-3 0,0-4-320,0-7-176,0-4 65,0-4-81,0-8-32,0 1 0,0-6-96,0-3 48,0-2-32,0-2 64,0 0 80,-4-6 16,4-5-64,0-7-128,0-5-16,0-8-32,0-8 81,3-5-65,-2-4 80,-1 1-353,0 0 113,0 1 48,0 3 0,0 2 96,-4 2-32,3 4 64,-2 2-80,1 2 32,2 5-64,0 2 0,0 1-64,5 3 128,0 5-32,4 1-16,3 4-80,1 5 32,5 3 32,2 2 32,-1 0 32,2 7 16,1 5 32,-3 1-16,0 5 32,-2 1-112,-3 2 16,-3 2 0,-3 3-16,-2 2 32,-3-1-48,-3-1 64,0 0-16,-3-1 48,-9-2-96,2 1 112,-7-5-64,0 1 32,-4-5 0,3-3 0,-3-1 32,4-3-64,0 0 0,2-5 16,7 0-64,-1-1-160,7-2-224,2 0-305,0 0-303,8-2-1121,3-1-881,4-3-511,-2 3-2610</inkml:trace>
  <inkml:trace contextRef="#ctx0" brushRef="#br1">49804 49066 13622,'0'0'2097,"0"0"-1713,0 0 1073,0 0 896,0 0-768,0 0-529,2-24-367,11 18-145,2 1 352,5-3-15,-3 2-257,-1 2-192,1 1 16,-5 1-15,-3 2-49,-3 0-224,-4 3-80,1 7-16,-3 4 112,0 3 96,-5 4 64,-4 3-256,-2 1 0,4 0-80,-5 1 96,3-6-32,3 0 0,0-4-48,0-5 48,1-1-32,3-3 17,-1-2 47,2-4 32,-5-1 16,6 0-32,0-6-48,0-1 0,0-5-48,0 3-32,0-3 32,6 0-32,0 5 32,0 1-64,5 0 48,-5 4 0,5 2 16,2 0 64,1 0-16,-4 0 112,5 4 160,-1 1-256,-2 0-96,-2-1 48,1-3-32,-5 3 32,-1-4-16,2 0-64,-7 0 64,0 0-48,2 0-48,-2 0-48,0 0-96,0 0-240,0-4-417,0 3-559,-2-3-417,2 2-640,0-2-481,0-2-2032,0 2-5043</inkml:trace>
  <inkml:trace contextRef="#ctx0" brushRef="#br1">50412 48827 3970,'0'0'10196,"0"0"-7538,0 0-962,0 0-79,0 0-112,-35 10-80,19 9 63,-4 6 33,1 9-369,-4 4-255,7 3-65,0 0 113,10-4-257,1-5-576,5-3-48,0-7-112,10-7 80,-2-1-64,1-6-16,3-2-160,-2-6-384,4 0-769,-1-5-592,-2-2-1072,0-6-929,-3 1-3137</inkml:trace>
  <inkml:trace contextRef="#ctx0" brushRef="#br1">50540 48866 9508,'0'0'4226,"0"0"-2129,0 0-256,0 0-512,0 0-305,0 0-400,31-4-143,-15 6 655,4 2-415,0 0-305,-1 2-80,-4-3 208,-5 3-384,0 2-176,-9-2 48,-1 3-96,-6 2 64,-4-3 64,-7 6 16,-3 0-16,1 0 0,2 0 352,3 0 161,3-2-17,9 0-272,2-2-64,9-1-192,6 1 64,6-4 128,0-1 65,3 1-97,1-2-48,-6 0 80,-2-2 0,-4 2-64,-5-1-32,-2 3-64,-6-1-80,0 2 32,0 5 0,-6 0 0,-2 3-48,-3 3 32,-2 0 0,1-4-16,-1 4 32,-2-4-32,-1-1 64,3-3-48,-2-1 32,3-3-64,1-3 80,5-3-32,0 0-16,2 0-352,4-6-400,0-4-529,4 0-896,2-1-64,6-3-960,1 2-2946</inkml:trace>
  <inkml:trace contextRef="#ctx0" brushRef="#br1">50956 48934 3025,'0'0'2994,"0"0"1024,0 0-2402,0 0-463,0 0 512,0 0-1,-24 5-239,20 4-64,-3 2 31,3 6 145,-2 5-32,0 3 79,0 2-223,0 0-160,5-1-497,1-3-112,0-6-320,7-1-208,1-7-16,6-1-48,0-5 48,1-3-32,2 0-32,0-3 0,0-5 96,3 1-80,-5-3-16,-1 1 16,-4-1 16,-1 0-16,-6 0-16,2-2 0,-5 1-16,0-3 16,0-1 0,-2-1-80,-8-1 48,2-2-160,-4-1 16,-3 3 32,1-1-48,-1 3-240,2 3 208,2 2 16,6 4-161,0 2 81,1 4 112,1 0-192,1 0-448,2 3-465,0 3-192,0 1-159,0-1-1234,0 0-2304</inkml:trace>
  <inkml:trace contextRef="#ctx0" brushRef="#br1">51265 48786 5507,'0'0'12245,"0"0"-10884,0 0-1105,-33 0 1649,20 10 112,-1 2-529,4 3-431,3 3-257,1-1-256,4 3 49,2-3-129,3-2-160,7-4-208,1-4-64,4-3 16,-2-4-16,-1 0-16,4-8-128,-6-4 64,-1-2-144,0-1 32,-5 0-80,-4-1-80,0 1-161,-4-1-111,-7 5 256,-2 3-16,-2 2 128,2 6 160,-1 0 32,4 0-192,3 6-193,3 2-223,2 1-752,2-1-769,0 0-1377,5-2-2545</inkml:trace>
  <inkml:trace contextRef="#ctx0" brushRef="#br1">53594 48818 3810,'0'0'3729,"0"0"-703,0 0-1922,0 0 673,0 0 592,0 0-640,-8-8-721,-4 30 273,-5 9 368,-4 8-96,3 7-369,1 3-400,3-3-143,7-4 239,3-8-576,4-7-144,9-6-192,2-3 48,1-5-48,4-5-96,1-2-464,-5 0-256,-1-4-561,0 0-720,-6-2-1473,-5 0-5202</inkml:trace>
  <inkml:trace contextRef="#ctx0" brushRef="#br1">53898 48855 11461,'0'0'4578,"0"0"-2545,0 0-512,-29 5 16,13 0-177,4 3-415,-4 1-385,4 0-352,-1 4-208,4-3 16,4-1 0,5 3-48,0-3-16,7 1 64,7 2-48,-1 0 112,8-1-16,-3 1-16,3-1-64,-4 3 32,-2-2-32,-2-1-32,-7 1 80,-1 0-16,-4-3 16,-1 3-80,-1-4 96,-6 1-16,-2-3 32,-2 2-80,0-4 80,-1-2-128,1-1-160,0-1-128,0 0-464,4-3-465,3-3-1104,3-2-2978,1-3-5426</inkml:trace>
  <inkml:trace contextRef="#ctx0" brushRef="#br1">53870 48844 4610,'0'0'12198,"0"0"-9493,0 0-1585,28-22 113,-13 15 96,3 1-145,4 0-175,0 0-353,-4 0-288,3 2-176,-3 2-176,0 1-16,-4 1-64,-3 0-576,-2 0-465,-2 0-735,-1 1-882,-4 4-1664,2-2-3185</inkml:trace>
  <inkml:trace contextRef="#ctx0" brushRef="#br1">52801 48938 12278,'5'26'3681,"6"3"-1007,-4 8 31,0 1-336,0-1-768,0-1-417,-6-8-416,4-6-335,-3-9-193,2-3-96,-4-6 128,3-4-16,-1-6 32,-1-8 96,3-6-208,-3-8-111,-1-5 47,0-8-64,0-5 48,0-5-16,-6-3-256,-5-3 48,0-1 15,0 2 81,-7 2-64,2 5-80,1 3-80,0 7-80,1 4-64,6 7 336,4 4-80,4 4 96,0 3 0,9 5-48,5 3 64,9 1-32,2 4 64,3 4 16,2 2-48,-2 8 48,0 7 80,-2 4-64,-2 5 48,-5-2-16,0 4 32,-6 1-160,-3 1-32,-5-2 32,-5 1-16,0 1 48,0-3 32,-8-2 16,-6-2 16,-3-3-16,0 1 96,-2-5-160,-1-3 0,4-1 32,-1-5 0,6 1 32,2-3-32,4-2-1313,3-3-944,2 0-304,0 0-1025,0-2-4113</inkml:trace>
  <inkml:trace contextRef="#ctx0" brushRef="#br1">53112 49111 7700,'0'0'1488,"0"0"369,0 0-913,0 0 385,-31-2 352,28 2-417,-1 0-191,4 0-113,0-1-143,0-2 127,7 2-352,1-4 17,10 2 351,0-2-207,3-1-129,1 3 96,0 1 80,-4 2 33,0 5-225,-7 4-224,-4 5-128,-5 5-31,-2 0 31,-5 2-80,-6 3-64,0-4-96,0-3 32,3-2-16,-1-3-32,5-5 32,2-2 16,2-4-16,0-1-16,2 0 64,7 0-48,2 0 0,1-1-32,6-1-16,1 2 32,0 0-48,1 0 32,-1 0 16,-2 2-32,-6-1-80,-2 2-512,-3-1-577,-6 1-720,-4 1-304,-3 1-336,-5-5-3522</inkml:trace>
  <inkml:trace contextRef="#ctx0" brushRef="#br1">51458 49063 13222,'0'0'5042,"0"0"-4033,-12 37 159,6-22 929,1 2-384,0-1-160,3-3-273,0-3-943,2 0-161,0-6-32,0-1 96,0 0-32,0-3-32,0 0-16,0 0 160,4-4-64,1-6-112,-1 0-48,3-3-80,-1-5 16,0 0 0,-1-2 16,1-4-15,-1 1-1,-4 1 0,1 1-193,0 4 161,-2 3-48,0 7 32,0 1 48,0 3-16,0 3 16,0 3 0,0 6-16,5 6 33,-3 5 63,3 3-16,0 0 112,2 3 64,3-1-240,0-6-96,2 1 48,2-6 16,1-3 384,0-3-352,0-4 16,-1-4 32,0 0-96,-1-8 80,-2-4-16,-3-3-16,3-4 16,-2-4 16,-5-3-16,3-4-64,-7 4 128,1-2-288,-1 1 80,0 7 16,0 3 64,0 4-80,0 6 16,-1 1 48,-4 2 16,1 4-112,2 0-288,-1 0-289,1 1-527,2 4-689,0-1-1409,0-1-1504,5-3-7043</inkml:trace>
  <inkml:trace contextRef="#ctx0" brushRef="#br1">51837 48702 17096,'0'0'1521,"0"0"-1217,0 0 1040,0 0 289,0 0-464,0 0-577,0 0-272,4 11 80,1 3 160,2 6 1,-1 3-209,5 4 80,-5 5 256,-2 5 65,1 3 207,-3 2-368,-2-2-287,0 1-49,-2-3-32,-4-5-128,-3-6-160,0-4 32,1-2 16,1-4-16,2-3 0,1-2 16,3-3 64,1-2-176,0-6-208,4 2-497,2-3-447,-1 0-1090,2-9-1711,-7 0-5140</inkml:trace>
  <inkml:trace contextRef="#ctx0" brushRef="#br1">52122 49030 4066,'0'0'11157,"0"0"-8852,37 0-912,-14-3 1232,8 1-112,3-4-736,3 3-625,-2-3-495,-6 1-385,-1 4-144,-6-1-112,-6-1-400,-8 3-801,-4 3-784,-4 2-256,-4 1-624,-4 2-1537,-8-4-3906</inkml:trace>
  <inkml:trace contextRef="#ctx0" brushRef="#br1">54230 48998 16359,'0'0'3058,"-27"31"-2018,16-11 1137,5 0-16,4 1-896,2-4-401,2-1-415,9-5-337,1-3 0,6-2-80,0-6 64,0 0-32,3-8-80,-2-2 112,-2-3-96,-4 0-16,-3-1 64,1-2-64,-4 2 48,-3 1-32,-2-2-48,-2 1-16,0-1-96,-3-2-16,-9 0-33,0 2-79,-6 0 0,-1 1 64,0 2-96,-2 3-64,5 1 240,0 4 144,6 4 0,2 0-48,3 0 32,0 0-352,5 4-801,0-1-544,3 2-1104,5-4-2786</inkml:trace>
  <inkml:trace contextRef="#ctx0" brushRef="#br1">54486 48746 4786,'0'0'5475,"0"0"-3795,0-30-63,0 25 1072,-5 5-592,-3 0-880,-3 6-337,-2 10 257,-1-1 31,4 6 1,2 1-225,4-1-159,4-1-289,0-3 96,7-1-304,3-5-272,1-3 16,1-2-48,4-6 64,-4 0 16,2-6-80,-4-6-112,0-1-16,-5-3-112,-3-1-16,-2-3-192,-2 1-16,-3 1 63,-7 1-399,-1 6 432,-1 1 240,0 7 80,1 3-320,-1 0-369,7 8-127,-1 4-1,3 0-591,5 0-1794,0-3-2368,0 1-3282</inkml:trace>
  <inkml:trace contextRef="#ctx0" brushRef="#br1">54688 49002 18841,'0'0'2577,"-16"50"-2001,8-21 176,-2 2 1185,5 0-304,5-7-560,0-5-545,0-7-320,0-3-176,5-7 48,0-2 0,2-4 48,-1-5-32,-2-8-16,3-1-16,-2-4 48,-1-1 32,-3-1-48,2-2-80,-1-4 0,-2 2 16,2-1 0,-2 3-32,0 2 48,3 7-64,-3 8 64,0 4-64,1 5 16,-1 0 0,3 11-112,0 4 80,-3 6 48,6 7-48,0 1 0,-1-2 32,0 2-64,4-6 96,-1-1-16,3-5-16,5-5 16,-4-5 80,4-1-48,-1-6-16,0 0 0,-1-6-16,-2-4 80,-1-1-112,-3-4 64,-2-3-80,-1-1 16,-1-3 16,-4-3 0,0-3-32,0-1 32,0-1-16,0-1-32,0-1 96,0 2-80,0 2 128,0 8-48,0 1-16,0 8-256,0 5-32,0 4 0,0 2-560,0 8-673,3-1-416,-1 3-560,-1 0-2785</inkml:trace>
  <inkml:trace contextRef="#ctx0" brushRef="#br1">55060 48561 14647,'0'0'2865,"0"0"-2289,0 0-31,0 0 639,0 0-15,0 0-305,0 27-160,7-4 273,3 7-257,0 9-288,0 3 0,-2 7 209,3 3 111,-6 3-208,2 1-304,-3-5 769,-3 0-513,-1-2-224,0-6-176,-4-9 80,-4 0 17,-3-9 31,0-2-144,-1-7-48,2-3 48,5-6-112,2-1-384,3-6-721,0 0-656,0-6-1280,3-5-1761,1-2-5891</inkml:trace>
  <inkml:trace contextRef="#ctx0" brushRef="#br1">47933 49611 6035,'0'0'4594,"0"0"-2177,0 0-1569,0 0 49,0 0-65,0 0-96,-28-4-255,21 4-129,2 0-32,-1 0 64,-4 0 64,4 4-79,-3 2-17,1-1 224,3 4-48,-1-2 48,0 5 33,0-2-225,2 4 32,1-1 48,0 0 65,-1 1-145,2-1 96,2 1 128,0-5-208,0 2 17,6-4-65,0-1-32,5-2 32,0-4-48,0 0-64,4 0-48,-3-3-47,6-4 15,-2 0-16,-1-2-96,-2 0 16,-1-1-96,-1 1 0,-1-1 0,0 0 16,-3 0 0,-2-2-80,2 4-16,-5-3 80,-2 4 0,0-4-33,0 4 82,-7 1-114,0-2-15,-3 2 16,0 3-192,-4-3-32,4 4 96,-2 0 80,-2 0 16,1 2 32,-2 0 16,1 0 48,-2 6-32,5-2 16,-5 1 64,9-1-64,-3 2 48,4 0 0,2 2 0,4-2-96,0 2 128,0-1-48,0 1 48,4 2 48,2 0 80,-2 1 0,3 1 128,-2 1 112,0 1-64,1 1-16,0 1-15,-1-1 15,1 3-48,0-1 112,-1 3-176,0 0 96,-2 3-64,0-2-48,-2 0-63,-1 2-65,0-4 112,0 3-96,0-2 48,0-3 0,0-1 0,0-1-144,0-1-80,0-2 112,0-1-80,0-4 32,0 3 0,0-4 96,0-2-96,-1-2 16,-5-1-16,1 2-32,-2-3-64,-2 0-48,3-3-33,0-2-239,0 1-256,1-1-288,0 1-225,4 2-368,1-1-144,0 0-384,6-1-2289,0-2-3793</inkml:trace>
  <inkml:trace contextRef="#ctx0" brushRef="#br1">47877 49516 3330,'0'0'2689,"0"0"-2769,0 0 624,0 0 2161,0 0-1728,-28-18-369,27 17 320,-4-3 33,5 2-337,-5-1-16,5 1 241,-1 1 127,-2-1 49,3 2 31,-3-3-223,3 3-17,0 0-192,0 0-144,0 0-111,0 0-1,0 0-64,10 6 368,3-1 241,8 2 495,2-1-31,5 0-273,6-2-159,-5 0-321,-1-2-192,-1-2-176,-4 0-31,-2 0-193,-5 0-16,-4 0-16,-3 0 32,-2-2-16,-6 2-16,-1-2-96,3 2-177,-3 0-207,0 0-448,-3 0-497,2 2-1216,-4 1-801,-1 1-3729</inkml:trace>
  <inkml:trace contextRef="#ctx0" brushRef="#br1">48104 49862 8804,'0'0'6691,"0"0"-4226,0 0-368,0 0 160,0 0-576,0 0-673,29-18-79,-18 13-257,2 2-64,1 1-15,-2 0-49,-2 2-160,-4 0-64,0 2 0,-4 6-143,-2 4 31,-2 3 80,-4 2-160,-5 1-16,2-1-64,-1 0 32,1 0-16,-1-4 112,3-2-80,2-1 80,-1-2-96,1-2-16,5-4 32,-2-1-64,0 1 64,2-2-64,0 0 16,4 0-32,2 0 64,4 0-48,2 0 64,2 0 241,3 0-193,-3 0-80,2 0-32,0 0 0,-5 0-32,-2-2 32,-4 2-16,-1 0-48,-4 0-64,0 0-288,0 0-129,-2-1-79,-2-1-577,-5-2-991,2-4-1266,0-2-1408,-3-3-6996</inkml:trace>
  <inkml:trace contextRef="#ctx0" brushRef="#br1">48502 49747 4546,'0'0'11141,"0"0"-8980,0 0-544,0 0 80,0 0-33,0 0-559,26-3-1,-10 2 113,7-4-225,5 4-127,0-3-49,4 0-207,-4 0-241,0 0-16,-4 1-96,-4-1-64,-3 2-112,-8 0-64,-6 0 0,0 2-320,-3 0-336,-4 0-417,-7 4-560,-2-1-1824,-1 2-1601,0-1-11350</inkml:trace>
  <inkml:trace contextRef="#ctx0" brushRef="#br1">48783 49434 5186,'0'0'7444,"0"0"-4627,0 0-688,0 0-688,0 0-545,0 0-352,-38-19-207,21 19-225,-5 6 64,-2 3 192,-3 4-144,0 0-80,-1 0 16,5 3 128,4-1 128,5 1 257,3-1-321,6 3-112,5 1 0,0 4 48,10 4 369,2 0 15,3 5-128,2-1-64,1-2-160,-6-4-208,-1 0-31,-4-3-33,-4-3-48,-3-2 16,0-3-48,-7 0-32,-3-2-97,2-3-63,0-1-384,-1-4-512,2-4-657,0 0-688,2-6-2914</inkml:trace>
  <inkml:trace contextRef="#ctx0" brushRef="#br1">51498 49801 4834,'0'0'5651,"0"0"-3826,0 0-545,0 0 81,0 0 31,10-27-287,-10 27-369,0-2-351,0 2 47,0 0-16,0 0 112,0 2 48,-5 7-79,-4 3-97,-2 8 112,-2 2 0,-4 1-128,0 4-175,0-2-241,-3 0 48,5-2 32,1-2 96,2-1-16,2-4 16,1-2-96,6 1-32,-1-4 32,3 1-64,1-3 0,0 0-16,0-4-16,0-1-513,0 0-623,1-4-433,1 0-1632,0-2-2466</inkml:trace>
  <inkml:trace contextRef="#ctx0" brushRef="#br1">51483 49801 5250,'20'-29'5555,"-20"29"-2882,0-2-656,0 2-160,0 0-400,0 0-353,0 0-223,0 0-353,1 0-96,-1 0-48,4 2 64,-4 4 65,6-1 31,-2 4 96,-1 0-64,4 1 17,0-1 79,0 3-144,1 0-176,1 0 65,2 3 15,-3 3-112,7-1 192,0 4-208,3 1-144,-2 3 32,4-2-96,-1 0 33,-2 1-1,0-5-80,-3-1 32,-3-5-32,-4 0-96,-1-5 64,-5 1 0,4-6-16,-5 1 48,0-2-64,0 0 48,0-2-64,0 0 48,0 0 32,0 0-128,-2-4-128,-1 2-97,3-2-31,0 0-16,-1 2 144,-1 1 96,2-2 16,-4 3-16,1-2 0,1 2 32,-3 0-16,0 0 32,-5 0-80,3 0 48,-5 0-16,2 0 80,-6 0-48,4 0 47,-6 2 17,-2 1 32,-1-3-32,-3 0-32,1 0 80,-5 0-32,0-5-16,2 2 32,2-3 0,2 0 17,5 2 15,2 2-16,4 0 0,7 0 0,2 2-32,2 0-16,0 0-48,0 2 0,5 2-913,-1 0-512,2 2-319,-1-3-770,-1 2-1664,-1-2-560</inkml:trace>
  <inkml:trace contextRef="#ctx0" brushRef="#br1">51483 49801 3298,'0'0'1760,"0"0"-1343,0 0-450,0 0-495,0 0-464,0 0-705</inkml:trace>
  <inkml:trace contextRef="#ctx0" brushRef="#br1">51483 49801 5250</inkml:trace>
  <inkml:trace contextRef="#ctx0" brushRef="#br1">51893 49801 6643,'0'0'1553,"0"0"-1393,0 0-48,0 0 1168,0-27 209,2 25-480,-2 0 47,4 0-47,-4 2-161,0-2 256,3 2 65,-1 0-32,-2 0-129,0 0 16,0 4 33,0 4 47,0 6 65,0 3-1,0 5-95,5 3 160,-2 2-321,5-3-608,4 0-96,-1-5-96,1-3-48,1-6 16,1-3-16,-6-2-64,2-4 48,-1-1-32,-2 0 16,-1 0-288,0 0-480,-3-3-753,-3 0-1184,0 0-849,0-3-4113</inkml:trace>
  <inkml:trace contextRef="#ctx0" brushRef="#br1">52098 49749 12790,'0'0'3329,"0"0"-2016,0 0-160,0 0 159,0 0 193,0 0-465,4-4-319,-4 4-113,0-2-48,0 2-240,0-2-192,0 2-48,0 0-48,0 0 0,0 0-32,0 2-16,0 5-48,2 9 64,-2 7 289,2 8 191,-2 6 160,0 8 64,0 2-127,-7-2-145,-1-1-128,-1-4-48,-1-5-48,4-7 64,-1-5-32,1-5-80,3-6-96,3-1-31,0-5-17,0-3-81,0 0-351,3-3-464,-3 2-529,0-2-960,0 0-576,0-5-2514</inkml:trace>
  <inkml:trace contextRef="#ctx0" brushRef="#br2">47184 51841 7395,'0'0'1761,"0"0"-784,0 0 559,0 0-47,-5-30-352,5 24-369,-2 3-224,-1-3 96,3 2 33,0 0-129,-1 2-16,1 0-16,0 0 97,0 2 47,0 0-48,0 0-63,0 0-97,0 0-128,-2 0-64,2 0-80,0 4-32,-3 4 112,3 0 80,0 3 145,0 3-33,0 1-16,0 4 240,0 1 97,0 4-97,0 2 16,0 1-95,3 1-81,-1 1-128,4-2-16,0-1-64,0-1 65,-1-2-337,2-2 80,2-1-32,-3-1-96,5-2 48,-5-1-32,4-1 32,2-1 0,-1-2-16,1-3 16,6 0-16,-1-6 0,3 1 32,-3-2-16,4-2-16,-2 0 48,1 0-48,-2-6 16,-2-1-48,-2-3 0,-1-3-16,-1-4-48,0 2 96,-2-4-48,1-4 48,1 1 32,-1-3 0,0 2-32,-2-3 16,-1 2 0,-2 0-48,1 2-32,-4 1-64,1 2 128,-4-1-48,0 2-16,0 0 48,-3-2 0,-1 1 32,2 0-16,-4-1-48,1 0 32,-1 3 32,0 0 0,1 3-32,-1 1 16,1 1 0,0 4-16,5 2 0,-6 0-16,6 4 32,0 0-32,0 1 16,0 1-16,0 0-48,0 0 0,0 0-48,6 0-433,-2 0-15,2 0-288,-4 0-513,2 1-544,-1 1-272,-3 0-896,-3 2-3538</inkml:trace>
  <inkml:trace contextRef="#ctx0" brushRef="#br2">47703 52182 7315,'0'0'192,"0"0"3394,0 0-1793,0 0-304,0 0-129,0 0-175,0-9-209,0 9-207,0 0-1,0 0-128,0 0-48,0 4-175,0 6 319,0 3-80,0 3 193,0 5-145,2-2-128,3 1-224,0-1-175,2-5-97,0-3-16,1-2 16,4-6-64,-7-3 64,2 0 32,2 0 16,-3-8 16,0 1-48,-1-4-48,1-3 0,-4 0-32,1-2-16,-2 3 0,-1 1-32,3 5 0,0 1 16,-3 4 16,1 2-112,3 9 64,1 3 64,1 4 64,4 1 80,2-1 96,1-2 16,2-5-128,1-1-64,-2-5-16,1-3 16,-2 0 0,-2-3-48,-2-5 32,-3-6-16,0 1 16,-2-3-16,-4-1 17,0-1-49,0 3 0,0-1-32,-2 6 16,-1 1 0,0 3 16,1 0-48,2 2-49,-2 2-47,2-2-240,0 1-304,0-1-321,0-1-223,0 1 159,0 1 81,0-1 112,0 4-97,0 0-47,0 0-2034,0 4-1168,0 2-4978</inkml:trace>
  <inkml:trace contextRef="#ctx0" brushRef="#br2">48104 52270 15815,'0'0'2385,"0"0"-1552,0 0 367,11 31-688,-7-29-175,0 1-161,0-3-144,1-3-320,-5-3-1073,1-3-1280,-1-3-2017,0-2-3906</inkml:trace>
  <inkml:trace contextRef="#ctx0" brushRef="#br2">48099 52132 9700,'0'0'3426,"-8"-29"-1313,5 20-528,-1 3-401,2 2-575,2 2-49,0 0-112,2 2-432,2 0-80,2 2-80,-1 4-897,2 0-3745</inkml:trace>
  <inkml:trace contextRef="#ctx0" brushRef="#br2">48218 52315 11365,'0'0'1409,"0"0"-593,0 0 1249,0 0-48,28 2-224,-24-8-849,3-2 1,-3 0 47,1 1 33,-4-1-33,3 0-256,-1 1-207,-1-2-81,0 2-192,3 1-176,-5 0 80,5 2-16,-5 1-80,6 1-64,0 2 32,0 0-48,3 8 128,-1 1 433,1 5 367,0 1-576,-1 0-144,4-1-16,-7-2-96,5-3-32,-4-3 16,0-2-48,0-4-32,-3 0-336,0-4-912,-3-3-1233,0-4-1345,-6 0-2833</inkml:trace>
  <inkml:trace contextRef="#ctx0" brushRef="#br2">48565 52045 5811,'0'0'5698,"0"0"-3329,0 0-656,0 0-16,0 0-529,2 29 433,1-4 656,-1 6-528,-2 4-48,1-1-529,-1-2-255,0-3-385,3-6-64,-2-5-144,-1-2-208,0-7-16,0 1-48,0-4 32,0 0-48,0-1 16,-1-1-64,-2-2-432,3 1-592,0-2-625,0-1-1104,0 0-961,0-4-4514</inkml:trace>
  <inkml:trace contextRef="#ctx0" brushRef="#br2">48517 52228 14455,'0'0'3089,"0"0"-1712,0 0 287,0 0-255,0 0-288,33 2 95,-20 1-592,1 1-239,3 1-97,-5-4-160,-2 1-80,2-2-32,-7 2 0,2-2-48,-2 0-1153,0 0-1232,-5-4-1489,0-2-4962</inkml:trace>
  <inkml:trace contextRef="#ctx0" brushRef="#br2">48721 52282 11253,'0'0'4274,"0"0"-3570,0 0 1457,31 13 128,-19-13-736,1 0-288,-3 0-289,1-3-432,-3-6-271,3 2-113,-6-1-48,0-4-112,-2 3 48,-3-1-48,0 1 48,-3-1-64,-2 2 0,-4 3 16,-2 2 0,-2 3-16,2 6-48,0 8 80,1 3-32,3 3 0,2 1 112,5 0 96,0-4-112,0-1-32,5-7-16,0 0-48,0-4-16,2-3-304,-2-2-385,1 0-735,-1 0-609,-1-2-1713,0-2-4658</inkml:trace>
  <inkml:trace contextRef="#ctx0" brushRef="#br2">48940 52396 14215,'0'0'2112,"0"0"-1695,0 0 1231,0 0 33,0 0-304,0 0-305,17 11-239,-13-12-17,-1-5 0,1 0-47,-1-1-241,-1-4 48,-2 4-127,0-3-113,0-1-192,0 1-80,-5-2-48,5 1-16,-2 2 16,2 0-32,0 1 16,0 5 0,0-1 64,5 2-128,1 0 64,2 2 16,2-2 48,2 2 128,-2 0 160,1 0-224,2 0-160,-2 0 48,0 0-48,-1 0 48,0-2-96,-3 2-288,-7 0-497,3 0-559,-3 0-1169,-3-2-865,0 0-3553</inkml:trace>
  <inkml:trace contextRef="#ctx0" brushRef="#br2">49651 51949 3265,'0'0'4258,"0"0"-2529,0 0-528,0 0 111,0 0-863,0 0 735,0-19 81,0 18-641,-4 1-256,3-3-48,1 3 80,-3 0 177,1-2 95,2 2 176,0 0 1,0 0-33,0 0-95,0 0-145,0 5-160,5 2 432,3 0 97,5 4-161,5-2-176,-1 3-239,5-2-33,2 1 208,2-1-256,2-2-48,-4 2 0,2-3-80,-4 3-31,-3-1-65,1 2 0,-5-2 32,-2 2-96,-1-2 0,-1 0 16,-1-1-16,2-2 0,-6-1 224,0-3 32,1 1-192,-3-2-16,0-1-32,-4 0 48,5-1-16,-5-2-16,0 0 0,0 0 0,0 2-32,0-1-16,0 0 0,0 2-16,0 0 32,0-2 0,0 2-32,-2 0 0,-1 0-16,-2 0 16,0 4-16,-6 2 64,0 3-96,-6 7 96,-5 3-64,-3 3 16,-6 3-32,2 2 64,-5-1-64,8-6 112,-1 0-48,8-7 48,6-3 64,4-3-80,4-2 16,4-4-64,1-1-16,0 0-32,6 0-801,3-6-335,-1 3-305,2-3-464,2 1-1136,-3-4-2418</inkml:trace>
  <inkml:trace contextRef="#ctx0" brushRef="#br2">51415 52412 5571,'0'0'5186,"0"0"-4562,0 0 545,0 0 1328,0 0-752,0 0-401,0 0-287,5-3-65,-3 3 49,0-3-113,3 3-224,-1-1-223,0 1-65,0-2 64,1 2-32,-3 0-112,2 0 17,-4 0-97,2 0-48,1 0 16,-3 2 32,0 2 16,0-1-32,0-1-64,0 2-48,0 0-80,0-1-16,0-2 16,1 1-32,4-2 49,-3 0 15,2 0 352,3 0-160,0-3-240,0-2 16,0-1-32,0-2 64,-3 3-112,2-3 96,-1 0-80,-3 2 32,1 1-16,-3 0 48,0 2-48,0 1-32,0 2 48,1 0-48,3 0 32,-1 4-64,1 2 96,6-1 48,-4 3-32,0 0 32,0-2-64,3-1 32,-4-1-64,2-2 64,-2 0-64,0-2 80,-1 0-64,-1-4 64,0-1-32,-1-3 0,3-2-48,2 2 16,-2-2 16,2 3-32,2 1 32,2 5-48,0-2 32,-1 3-16,2 4 0,0 2 16,-1 1-64,0-1 64,-3 0-48,1 0 32,-4-4 16,1 0-80,-5 0-784,-1 0-769,-1 0-992,-5 0-353,-4-2-2224</inkml:trace>
  <inkml:trace contextRef="#ctx0" brushRef="#br2">51874 52459 14231,'0'0'1792,"0"0"-1792,0 0 176,10 27 1809,-6-21-272,2-2-544,1-4-305,0 0-256,0 0 129,1-8 223,-1-1-240,0-3-287,-3-2-65,2 0 208,-6 0 80,0-1-15,0 2 143,0-1-48,0 5-367,0 1-209,0 2-96,0 2-64,0 3 16,5 1-16,-3 1-64,3 7 48,0 0 48,0 3-32,2-1 16,-3 0-16,2-3 0,-1 1 16,1-4-64,-3 0 48,0-4-16,2 0-16,-3 0 0,3-1 0,2-6 64,1-1-96,-2 1 80,5-3-32,2 0 32,0 2 0,-1 2-48,-1 3 16,1 3 0,-4 0 48,-2 8-64,-1 1-1,-3 5 33,3-2 33,-3-1-66,3-1 17,1-2-400,-2-4-880,3-4-913,-6 0-1521,3-9-5346</inkml:trace>
  <inkml:trace contextRef="#ctx0" brushRef="#br2">52266 52442 19449,'0'0'2225,"25"18"-2145,-9-13 416,-6-1 1921,5-4-576,-1 0-704,-4-8-705,1-2-256,-5-4 80,0 2 128,-6-6-304,0 0-16,-4 3-96,-4-1 0,-8 2-32,-1 9-128,0 3-160,0 2-96,2 12 352,3 7 96,7 2 48,3 4-16,2 3 32,7-5-48,10 0-64,2-4-304,1-5-1217,2-4-848,-2-8-641,-1-2-2016</inkml:trace>
  <inkml:trace contextRef="#ctx0" brushRef="#br2">52417 52515 12294,'0'0'2385,"0"0"-1937,0 0 1745,0 0-64,0 0-496,28 26-241,-22-26-543,-2-4-385,3 0 64,-6-4-64,3 1 17,-1-1-97,0-2-224,-3 0-128,0 1 96,0-1-16,1-1-112,-1-1 80,3 1-48,-1-1-16,3-2-16,1 0-32,0 0 32,0 3-16,1 1-32,2 2 16,-4 3-96,2 3 48,0 2 32,-3 0 32,3 3 0,-3 1 32,1 0-32,0 2-336,0-2-1537,-3-2-384,2 0-1601,2-2-3922</inkml:trace>
  <inkml:trace contextRef="#ctx0" brushRef="#br2">50560 51926 13222,'0'0'1889,"0"0"-673,0 0 305,0 0-352,-15 34-65,15-3 481,-2 5 416,2 10-192,0-1-433,6-2-623,3-4-113,3-6-64,2-5-208,3-8-79,3-4 15,2-6-208,-4-6 16,3-3-64,3-1-48,-2 0 0,0-4 0,-1-1-32,-4 1 32,-1-2 48,-4 0-64,-1 0 0,0-3 48,-5-2-64,1-3 64,-3-2-32,1-5 48,-1-5-48,-2-1 32,1-7 16,-1-5 16,-2-4-32,0-2-96,0 3-352,-2-1 15,-1 8 129,-3 6 80,1 8 0,-1 7 112,0 4-16,1 6 0,-1 4-48,1 0-416,3 2-577,0 6-784,2 4 0,0-1-496,2 1-1921</inkml:trace>
  <inkml:trace contextRef="#ctx0" brushRef="#br2">51015 52217 13798,'0'0'4050,"0"0"-2417,0 0 208,-34 31 224,24-22-625,0 3-527,6 0-273,1-3-368,3 1-176,0-3-32,5 2 16,2-4-32,3 1-32,2-2-16,0 0 64,-2 0-64,4 0 32,-4 2-48,0-1 32,-3 3-48,-2 2 48,-2-1-16,-3 1-32,0 0 16,0 0 0,-5-1 16,-4 2-16,1-2 16,-3-1 0,0-1 0,-2-1 0,-1-2 0,2-2 0,2-2-16,-2 0 32,7 0-48,0-2-64,0 0-208,5-1-448,0-3-529,5 3-592,3 0-816,6-2-1809,-2 2-2049</inkml:trace>
  <inkml:trace contextRef="#ctx0" brushRef="#br2">51165 52386 14279,'0'0'2673,"0"0"-2465,0 0 16,0 0 1601,0 0-449,29 21-527,-18-11-529,1-2-80,2-2 352,-1 0 577,-2-6-961,-1 0-176,-3-3-16,1-5 112,-4-1-96,3-5 16,-4-2-16,-3-1-16,0 0 32,0-1-32,0 2-32,0 1 32,-5 5-16,5 0-48,-5 7-48,4 3-208,-5 0-368,6 3-433,0 3-768,0 2-1616,0-2-5780</inkml:trace>
  <inkml:trace contextRef="#ctx0" brushRef="#br2">53886 51907 4354,'0'0'10357,"0"0"-8564,0-27-945,-5 18 641,-1 0-145,-5 2-239,-7 3-257,-4 1-320,-9 3-288,-4 6-47,-5 5-17,-4 2-112,0 3 64,2 3-64,6 0-64,5 1-16,10-1 16,10 1 48,11 0 32,2-1 16,15-1-64,5-1 32,5-2-48,2-3 64,-2-3-48,-5 1 48,-5 0-192,-7-1 48,-9 3-80,-5 4-48,-13 3 128,-9 4 80,-6 2 96,-2 5-176,-3-2-64,9 0 80,6-1 400,9 0 480,9-4 65,4-4-641,11-1-176,7-6-16,3-4-16,2-4-16,1-4 0,-3 0-32,1-6-368,0-1-417,-7-4-367,-3-1-289,0 1-704,-4-1-2017,-4 3-6739</inkml:trace>
  <inkml:trace contextRef="#ctx0" brushRef="#br2">53864 52278 12166,'0'0'5506,"0"0"-4353,0 0 255,0 0 529,0 0-224,0 0-481,2-13-623,2 18-417,3 5 320,4 3 320,2 0-527,5 4-177,-1-4 192,0-1 272,0-3-448,0-3-96,-7 0-16,1-4-16,-5 0-240,0-2-896,-6 0-641,0-6-640,0-2-609,-3-3-3553</inkml:trace>
  <inkml:trace contextRef="#ctx0" brushRef="#br2">53972 52266 12598,'0'0'5714,"-17"33"-3537,8-15-240,-1 1 496,3 1-1120,3-5-689,-2-4-416,0 0-160,5-4-16,-2-1-16,2-2-624,-2-2-993,0-2-1328,3 0-2481</inkml:trace>
  <inkml:trace contextRef="#ctx0" brushRef="#br2">54080 52466 1825,'0'0'15975,"0"0"-14134,5 37-544,2-26 1440,0 3-576,2-5-1409,-3 0-256,1-4-143,-1-3-241,-2-2 96,1 0 96,-1-6 64,1-5-240,-3-5 48,-1-1 16,2-6 80,-2-4-208,-1-2 64,0-5 1,0 1-65,0-1 32,0 3 80,0 4-48,0 1 16,0 3 48,0 6-64,0 0-48,3 4-176,1 3 80,-1 3-48,0 3 48,2 4 16,2 0-80,2 7 96,-3 6-64,0 1 80,-1 3-32,0 2 64,1 0-112,-6 0-32,0 1 64,0-1-32,0 1 64,-3-3-96,-4-1 112,1-2-16,0-5 16,-5 1-32,2-4 32,1-5 0,-4 1-32,5-2 48,-2-2-112,4-1 48,0-3-400,0 2-497,5-2-672,0 2-960,5 2-1569,5 1-4097</inkml:trace>
  <inkml:trace contextRef="#ctx0" brushRef="#br2">54303 52356 19113,'0'0'1841,"0"0"-1377,34-22 1361,-24 17 848,5-6-960,0 2-817,-1-1-352,0 0-320,-4 1-64,0-1 129,-5 0-129,-5 3-128,0 1 64,-10 1-80,-1 0-16,-7 5-16,-2 0 0,-2 8 48,5 6-80,0 5 32,2 4-16,6 0 144,4 2-32,5-1 16,3-3-80,6-5-32,6-4 16,4-7 0,-2-1 16,5-4-128,-2 0-144,-2-4-721,2-1-736,-5-1-1472,0-3-1505,-2 2-5731</inkml:trace>
  <inkml:trace contextRef="#ctx0" brushRef="#br2">54655 52315 18601,'0'0'2529,"0"0"-1857,10-33 705,-10 25 495,0 0-303,-3 4-224,-6 2-657,-6 2-368,0 6 48,-2 6 145,-1 2-129,6 3-32,-4 3-192,9-1 160,2 2-48,3-2-128,-1-1 0,3 0-95,0-6-17,5-1 32,0-4-32,6-1-32,1-4 48,0-2-208,6 0-241,2 0-95,1-3-592,2-6-1346,1 2-1487,3-3-833,-5-1-5427</inkml:trace>
  <inkml:trace contextRef="#ctx0" brushRef="#br2">54893 52053 14038,'0'0'1633,"0"0"-48,0 0 80,0 0 127,0 0 466,0 46 159,-5-16-785,-1 3-495,0 4-129,1 1-143,-1 3-529,0-4-208,1 0-32,5-7 0,0 0 80,0-6-16,0-7-80,1-4-112,4-5 64,-5-2-16,0-4-320,0-2-496,0-5-785,0-4-1552,-6-6-2450,-3-7-9332</inkml:trace>
  <inkml:trace contextRef="#ctx0" brushRef="#br2">54743 52297 21082,'0'0'1248,"0"0"-1248,34 2 352,-13 2 1713,2 2-400,5-3-208,-1 3-721,1-1-368,0-2-48,-3 1 113,1-2-225,-2-2-32,-3 0-144,0 0 64,0 0-64,-4-3-48,0-2 96,-4 1-96,2 1 80,-6-2-32,-2 2-48,0 0 16,-4-2 0,-3 1 32,-3 0-64,-5 0 32,-5 1-32,1-1 32,-6 0-64,1 2 64,1 2-16,1 0 0,2 0 16,2 6 16,6 4-64,0 4 96,-1 3-48,6 3 0,0 4 48,0-1-16,4-1-16,3-1-16,1-4 16,0-1 16,3-5-64,1-1 64,-2-3-176,2-4-592,-1 0-529,5-3 80,-4 0-944,5 0-1456,0-6-417,4-1-2049</inkml:trace>
  <inkml:trace contextRef="#ctx0" brushRef="#br2">55287 52394 17912,'0'0'2529,"-2"-37"-1968,-1 20 623,3 3 513,0 3-96,0 2-129,0 9-255,-4 0-705,-2 6-448,-5 8-32,-2 6 16,-2 3 64,-2 4 0,0 1 48,6-3 129,0-2-161,5-6-80,6-1 0,0-7-16,6-4 0,7-5 16,1-2 64,6-9-96,-1-4 64,4-8-128,-2-4-16,1-8-64,-1-8-128,4-5-33,-7-8-143,6-4-96,-5-3 16,1 1-321,-7 7 161,-2 13 576,-10 11 80,-1 12 96,-1 13 144,-10 8 80,-2 13 112,-2 11 417,-5 9 447,3 9-495,2 5-193,1 3-128,7-2-80,2-2-127,3-7-386,2-4 1,8-5 80,4-5 32,0-4 0,2-6 32,4 0-32,-7-8-304,-1-4-224,-3-2-849,-4-3-2016,-3-6-2402</inkml:trace>
  <inkml:trace contextRef="#ctx0" brushRef="#br2">55760 52446 21002,'0'0'4994,"0"0"-4370,0 32-400,0-20 545,0-2-369,0-3-384,2-7 64,3 0-945,-5-6-2240,1-7-5027</inkml:trace>
  <inkml:trace contextRef="#ctx0" brushRef="#br1">55498 44981 7315,'0'0'3410,"0"0"-913,0 0-1328,0 0 63,0 0 1,0-6-225,0 6-207,-1-2-305,-2 2-128,1 0-16,-4 0-16,0 0-96,0 0-48,-5 2 49,1 2-33,-1 2-48,0 0-48,-1 4 16,0-1 16,2 2-32,-1 3 208,5 0 32,0 3 0,3-1-95,3 0-33,0-1-16,9-2 0,3 0 128,3-4-32,5-4-80,-1-1 0,3-4 16,-4 0-47,3-1-113,-4-5 0,0-5-80,0 0-16,-1-1 32,-1-3-48,-2 2-32,-4-5 0,-1 0-49,-3 1 33,-4-3 64,-1 3 0,0 0 16,-6-1-48,0 3 64,-3-1-16,-2 3-48,-2 5 32,2-2 0,-5 4 16,0 5-16,-2-1 32,1 2-32,-5 2-16,4 5 16,-6 5 16,0 2 16,1 1-32,-1 5 32,4-1 16,2 1-16,2 0 48,5 2-16,7-2-32,2-1 0,2-2-16,0 0 48,6-1-64,3 0 64,-1-2-64,3-1 48,5 2 33,-4-1-97,-2 3 48,7 1 96,-5 3 0,3 2-64,-3 1 0,-2 2 0,-2 0-16,-1-2-32,-3 1 16,-2-4 0,1-1-32,-3-5 64,0-2 0,-3-1-16,1-4 16,-2-2-32,1-5 0,-2 2 16,2-3 0,1 0-224,-3-4-192,4 0-241,1-4-367,0 0-465,1 1-816,4-3-2161,0-2-6019</inkml:trace>
  <inkml:trace contextRef="#ctx0" brushRef="#br1">55318 44784 5330,'0'0'785,"0"0"1360,0 0-1169,0 0 513,0 0-192,0 0-193,-11-15-240,11 13-47,0 2 15,0-3-96,0 2-47,0 1-225,3-2 80,-1 0 1,7 2-49,4-3-48,6 3 64,12 0 689,8 0 367,6 0-31,11 0-176,-1 0-337,1 0-351,-7 0-241,-4 0-240,-11 0-48,-9 0-224,-10 0 64,-4 0-48,-7 0 64,2-1 16,-6-1-64,0-1 32,-3 0-256,-1 0-337,-1-2-79,0 4-464,1 1-529,-2 0-96,4 1-704,-2 4-2497,-1 1-5715</inkml:trace>
  <inkml:trace contextRef="#ctx0" brushRef="#br1">55683 45182 1873,'0'0'11093,"0"0"-8132,0 0-1824,-27 0 432,27 0-49,0 2-687,0-2-209,6 0-192,7 0-32,2 0 257,2 0-177,1 0 48,2 1 112,-5-1 241,-2 3-65,-1 3-272,-3-1-256,-2 4-111,-7 2 47,0 3 0,0-2 0,-2 5-80,-3-2 0,-4-1-80,3-1 0,0-2-32,1 1-16,-1-4 32,1-2 32,-2-2-32,6 0 48,-3-2-64,2-1 48,-1-1-80,3 0 64,0 0 16,0 0-16,6 0-32,5 0 16,2 0-32,4-1 225,2 1-274,4-2 66,0 2 127,4-3-32,-6 3 80,-2 0-128,1 0-16,-8 0-112,0 0 64,-8 3-16,-2-1-16,-2-2-64,0 0-144,-6 0-161,-1 0-255,-2-6-1009,1-4-1232,-1-2-1233,-2-3-6211</inkml:trace>
  <inkml:trace contextRef="#ctx0" brushRef="#br1">54126 46418 9861,'0'0'3873,"0"0"-2368,0 0-1393,0 0 544,0 0 673,0 0-881,-5 2-96,11-6-160,4-2 113,0-4 335,1-1 80,1-6-144,6-6 17,2-5 15,4-11 16,5-8-128,3-5 113,7-9 47,0-6-128,5-4-160,-1 4-191,-1 1 271,1 2 16,1 6-80,-8 3-96,-4 7-208,-1 1-128,-6 3 16,2-2-128,-4-5 16,4 1-224,-5 0-112,7 3-177,-2 4 129,-7 9 528,-1 9 48,-2 10-80,-7 7-496,-3 6-336,-7 2-625,0 8-64,-5 4 321,-4 1-513,0 1-2337,1-3-5667</inkml:trace>
  <inkml:trace contextRef="#ctx0" brushRef="#br1">54764 45158 12950,'0'0'3249,"0"0"-1984,-32 0 80,22 0 415,9-1-63,1-4-512,12-2-945,8-3-256,4-1-16,4 2 0,0 2 0,5 3 16,-6 4 16,-4 6 144,-5 10 240,-1 5 80,-2 6 385,-6 2-81,-2 1-64,-4-1-223,0-6-65,-3-2-208,0-4 96,0-5-240,0-4 16,0-2-112,-5-4-208,1-2-1153,-2 0-1936,-1-6-4115</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19.824"/>
    </inkml:context>
    <inkml:brush xml:id="br0">
      <inkml:brushProperty name="width" value="0.05" units="cm"/>
      <inkml:brushProperty name="height" value="0.05" units="cm"/>
      <inkml:brushProperty name="color" value="#66CC00"/>
    </inkml:brush>
  </inkml:definitions>
  <inkml:trace contextRef="#ctx0" brushRef="#br0">158 16 1032 0 0,'10'-13'10730'0'0,"-22"10"-6427"0"0,-23 12-3194 0 0,26-4-1034 0 0,0 0 0 0 0,0 0 0 0 0,0 1 0 0 0,1 1 0 0 0,0-1 0 0 0,1 1 0 0 0,-1 1 0 0 0,1-1 0 0 0,1 1-1 0 0,-1 0 1 0 0,1 1 0 0 0,1-1 0 0 0,0 1 0 0 0,0 1 0 0 0,-4 9 0 0 0,7 0-31 0 0,1 1-1 0 0,1-1 1 0 0,0 0 0 0 0,1 1-1 0 0,1-1 1 0 0,7 28-1 0 0,-4-19-209 0 0,3 55 0 0 0,-11-41-793 0 0,-7-20-2862 0 0,10-22 3333 0 0,-1 1-62 0 0</inkml:trace>
</inkml:ink>
</file>

<file path=ppt/ink/ink1890.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07T05:54:18.776"/>
    </inkml:context>
    <inkml:brush xml:id="br0">
      <inkml:brushProperty name="width" value="0.05" units="cm"/>
      <inkml:brushProperty name="height" value="0.05" units="cm"/>
      <inkml:brushProperty name="color" value="#3165BB"/>
      <inkml:brushProperty name="ignorePressure" value="1"/>
    </inkml:brush>
    <inkml:brush xml:id="br1">
      <inkml:brushProperty name="width" value="0.05" units="cm"/>
      <inkml:brushProperty name="height" value="0.05" units="cm"/>
      <inkml:brushProperty name="color" value="#ED1C24"/>
      <inkml:brushProperty name="ignorePressure" value="1"/>
    </inkml:brush>
  </inkml:definitions>
  <inkml:trace contextRef="#ctx0" brushRef="#br0">23705 460 10597,'0'0'3441,"0"0"-1904,0 0-592,0 0-81,0 0 96,-6-3-255,6 3-337,0 0-224,0 4-96,0 8 16,0 6 192,0 4 544,0 7 161,0 5-49,0 2-31,0 3-81,0 1-16,0 1-31,0-1-33,0-2-160,0 1-79,0-4-33,0-1 80,0-2-240,0-5-144,0 0-80,0 0-32,-5 0 64,3 0-16,-1 0 16,0 0-64,-2-3 0,5 1 16,-1 2-32,1-2-32,0-2 65,-3 1-17,3-1 32,0 1 64,0-1-48,0 0 32,0-1 48,0-2-48,0 0 16,0-4 0,3 2-80,-3-2 32,1 0-64,4-3 16,-5 1-32,3-1-64,0 1 32,-1-3 16,3 2 16,-5 1-32,3-2 0,0 1 64,-2 0-32,5 1-16,-6-3-16,2 5 80,3-1-80,-5 1 64,6 0-32,-6 2 128,1-2-16,-1 0-32,5-1-32,-5-2-80,3 1 80,0-2-64,-1 1 48,2-2-16,0 3 32,-1-1-32,-2 3 0,-1-2 32,3 1 0,-3 1-16,3 0-32,-3-1 64,0-3-64,0 4 0,0-5 16,0 0-16,0 2-16,0 1 32,2 2 32,-2 0-32,0-1 32,0 1-48,0 0 144,0-1-112,0 1-16,-2 0-96,-1 2 32,0 0 16,2 0 0,-2 2 16,-1 0 0,3 1 16,-2 2-64,1-3 80,-1 2-48,0-2 80,-2 0-64,4-1 16,-5-4 32,6-1-48,-5-3 16,3-4-16,2-3 16,0-4-128,0 0-64,0 0-224,0-4-368,0-7-929,2-5-1905,-2-3-2625</inkml:trace>
  <inkml:trace contextRef="#ctx0" brushRef="#br0">23435 2217 3602,'0'0'13398,"0"0"-10037,0 0-1168,0 0-96,0 0-640,0 0-401,1-12-351,7 10-209,2 0-144,2-1-32,8-1 161,0 2-49,5 0-48,1 2-64,1 0-48,1 0-144,1 0 80,2 0 48,-4 0-95,5 0-81,-1 0 0,-1 0 96,-1-3-32,4-1 16,-6 1-192,-2 1 144,0 0-32,-5 2-64,0 0 0,-1 4-16,-5 1-16,3 2 0,-3-1 16,3-3-32,-2 1 32,4 1 0,-3-3-16,1 0 32,1-2 16,2 0-32,-1 0 64,1 0-16,-1 0 64,-2-4-48,0-1-64,1 3 0,-5 0 0,1-1 0,-2 1 0,1-2 0,-1 2 0,-4-1 0,3 3 0,-4-4 0,3-1 0,-3 3 0,1 0 0,0-1 0,-2 3 0,2-4 0,0 4 0,-1-3 0,1 2 0,0-5 0,-2 5 0,0-4 0,1 1 0,0 1 0,-1-1 0,1 4 0,0-3 0,1 2 0,1 1 0,2 0 0,2-3 0,2 1 0,5 0 0,-1-3 0,4-2 0,2 3 0,0-5 0,0 2 0,-2 0 0,-1 0 0,-2 1 0,0 4 0,-3-3 0,-2 5 0,-2 0 0,2 0 0,-5 0 0,2 0 0,1 0 0,0 0 0,0 2 0,-1-2 0,-2 0 0,0 0 0,0 0 0,-1-2 0,-3 0 0,2 0 0,-2 2 0,0 0 0,-1 0 0,0 0 0,-1 0 0,1 0 0,-2 0 0,0 0 0,-1 0 0,4 0 0,-5 0 0,4 0 0,1-3 0,-4 2 0,6-5 0,-4 5 0,4-4 0,-3 0 0,2 3 0,-2 2 0,1 0 0,-1 0 0,-4 0 0,3 0 0,-1 0 0,4 0 0,-5 0 0,6 0-64,-4 2-96,4 1 80,-3-3-16,-1 2 0,0 0 16,-1 1-80,-2-2-96,-1 2-129,0 0-111,0-2-208,0-1-673,0 0-1024,0-7-2097,0-6-1473</inkml:trace>
  <inkml:trace contextRef="#ctx0" brushRef="#br0">25784 3119 7619,'0'0'4723,"0"0"-2434,0 0-1713,0 0-96,0 0 305,0 0-65,0-2-240,0-1-208,0 3 0,0 0-96,0 0-112,0 0-32,0 0-48,0 0-32,0 0 80,3 3-16,0 1 32,-2 0 145,3 1 79,-3-1 32,-1 3 96,3-2 48,-3 2 96,3 1-63,-3 2-65,2-1 0,-2 2-176,5 0-48,-5 1-112,6-2 80,1 0-80,-5 1-16,9-2-48,-6 2 0,2-4 16,-1 2-32,1-2 48,0 1 273,-5-1 271,3 2-336,-2-2 16,0 2 0,-2-2-64,2 2-160,-1-3 0,1 1 0,2 2-32,1-4 16,0 2-32,2-1 16,0 3 0,-1-4 0,1 2-16,0 0 32,-2 1-32,0-3 0,-1 2 17,0-3-34,-1 0 50,4 3-33,-3-2 0,2-1 48,1 3-48,2 0 64,-3-3-48,4 5 32,-3-2 16,-2 4 96,2-2 32,0-2-32,-1 2-80,-2 0-80,3 0 0,-4-5 16,1 3-16,3-2-16,0-1 16,-4-1 16,4-2 0,-3 2-16,1-1 32,0 0 48,2 3 224,-2-3-96,-1 5-112,2-2-64,0 1 0,-1 1-32,3 0 0,2 2 32,-2-2-48,1-3 32,0 3 0,0 2-16,-3-2 48,1-3-48,0 0 32,0 3 128,-1 0-32,-2 2-96,3-5 0,-4 5-32,1-2 33,6 0-33,-5 2 0,0-2 0,1 0 0,0 1 0,1-3 16,0 2 16,-4 0-48,4-3 48,-3 3-16,3-3 16,-4 1-16,2-1 0,1 3 16,-1-3-32,0 1 64,0-3-112,0 3 64,-2-1-48,3-1 32,-2 1-16,0 0 16,1 1 0,0-1 0,0 1 16,-1 0 0,0-3 16,2 5-32,-2-3 16,6-1-48,-5 1 48,0 0-16,2 1 16,-2-1-16,5 3 16,-3-3 32,1 1-16,2 2 16,-2-5-16,1 4 48,3 0-16,0-5 80,1 6-32,-2-7 0,4 5 0,-4-3 0,1 3-16,-1-1-32,0 0 16,-1 1-80,2 2 16,-4-3-16,3 0 0,1 1 48,-1 0-64,4-1 48,-4 1-32,0-3 16,1 3-16,-1-1 48,1 0-48,-6 1 0,1-1-16,3 3 16,-5 0 16,0-3-16,1 1-16,-1 2-16,0-3 32,5-1-80,-2-1 16,-1 0 48,3 0 16,1 0 16,-3-2 32,4 3-64,-1-1 32,1-2 16,-2 4-32,-2-1 32,2 1-64,-2-1 0,2 1 0,-5 1 32,5-1-16,-2-1-16,-1 1 32,3 3-32,-2-3 48,3 1-32,-1-1 32,2 0-48,-1 1 64,-3-3-48,4 3-16,-1 2 16,1-6 0,-2 5 32,-2-2-80,3 0 80,1 1-32,-1-3 16,2 3 0,-2-1 0,1 0 0,1-4-16,-2 5 32,1-3-16,0 3 16,0-1-32,-1 0 32,-2 1-32,2 0 0,0-3 64,1 5-64,2-5 16,1 0 16,-7 1 0,7 1 0,-7 0 16,3-1-48,1-1 32,-2 2-32,-2 0 32,2 2-16,-2-2 0,2 0 16,-5-1-32,5-1 80,-2 0-96,-1 3 64,3-1 16,-2-4 32,0 3-80,-1 1 64,0-2-128,3 0 16,-5 3 48,0-3-16,2 0 32,-2 1-32,0-1 0,1 0 16,0 3-16,-2-5 32,3 2-16,-1 3 0,4-4 32,-4 2-48,0-1 16,1 3 48,3-1-48,1-4 32,-6 5-16,8-3 0,-1-2-16,-4 5 0,0-5 32,-1 1-48,3 2 48,-3-3-64,1 4 48,2-4 16,-5 5-48,5-3 0,-2 0 48,4 1-48,-6-1 32,6 0 0,-2 1-16,3-2 48,-3 2-80,-2 0 64,3-2-16,1 2-48,2-1 32,2 0 64,-4-2-48,5 0 16,-4 0 16,5 2-64,-5 1 80,1-3-96,1 2 64,-2 0-32,-2 1 16,0 1-32,4-4 32,-4 4-16,1-1 32,-1-1-16,1 0-32,-1 0 48,2 1-80,-2-1 32,2 0-48,-1-2 64,5 3-32,-5-3 16,1 1 32,-2 2-32,0-3 32,4 0-80,-4 2 80,1 0-16,-1 1 0,1-1-48,-1 0 80,2 3-64,-2-1 16,1-4 48,1 4-48,-2-1 48,-1-1-32,-2 0 16,4 1-16,-6-1 16,4 0-32,-5 0 16,5 1 16,-1-2-16,0 2 16,0-3-48,2 3 80,1-3-64,-1 4 16,2-4 0,0 4 16,4-4 0,-4 3-32,4-1 48,-3-2 0,2 2-16,-1-2-32,1 0 48,-5 0-16,7 2 0,-5 1-16,-2-3 48,2 0-80,-2 0-16,1 0 32,1 0-32,-7 0 64,6 0-64,-1 0 32,-4 0 16,4 0 0,-1 0-16,3 0 32,-1 0-16,-1 0-16,4 0 32,1 0-48,-2 0 32,2 0 0,-1 0 16,1-5-32,-5 5 0,7-2 16,-5 2 0,1-5 16,-2 5-16,2-4 32,-1 4-48,0-4 32,-2 1-16,2 0 32,5 2-32,-5-4-16,1 3 48,2 2-16,0-5-16,-1 5 32,1 0 0,-1-2-32,1 0 0,-2 2 16,2 0 16,-4-4-48,5 1 32,-4 3 0,-1-4-32,2 1 16,1 1-80,-3-2 64,1 1 0,-1 3 16,-1-4-32,2 4 32,-1-3 0,-3 3 0,0-1 0,2 1-16,-1-3 0,-2 3 0,4-2 32,-1 0-16,1-1 16,2 1-16,-3 2 16,5-4-16,-3 1-16,-1 3 16,1-4-16,-2 4 80,1-4-96,-1 1 32,2 1 16,-2 0-16,2 2 0,-1-5 0,-1 3 0,1-3 16,2 4-16,1-2 32,-3-1-48,1 1 32,-1-1 0,1 4 0,-2-5 0,4 5 0,-4-4-32,5 1 64,-4 2-64,0-2 48,1-1-16,4 4 16,-5-5-80,5 3 16,-5-3-16,8 3 16,-3 0 32,-1-5-48,0 3 64,2-1-32,-2 3 0,-2-5 0,-1 0 32,3 5-16,-3-5 32,-1 3-32,1-1 0,-2 1-16,4-1 16,-4 3 16,5-3-32,-1 1 32,1 0 0,-2 1 0,1-4-16,1 3 16,-2-1-16,2 1-16,-1-3 64,-2 3-64,1-3 80,-2 2-80,-1-2 48,-1 1-48,1-1 32,1 3 16,-4-3-16,3 0-16,1 3 32,-1-3 0,4 1-48,-1-1 80,-1-3-64,-1 1 32,-1 1-80,4-1 0,-6-1 0,3 2-16,-4-4 32,2 3-48,1 0 80,-5 0-80,5 0 48,-4 0 16,4 0 16,-1 2-48,-2-2 80,2 2-64,-2-1 48,2 1 16,-1-2-80,0 2 96,-3-2-64,3-2 0,-2 2 0,2-2 16,0 1 0,-3 2 0,0-4-32,1 4 32,0-1 32,0-1-48,-1 2 32,0-1-32,0-1 48,1 1-32,3-2-16,-5 2 16,2-2 16,0 0 0,2-1-32,-3-1 64,4-1-80,-2 1 80,3-1-64,-1-1 32,1 2 0,-2-1 16,2-2-48,-1 5 48,-2-2 0,-1-1-32,3 5 32,-5-5-32,2 3 48,3-3-32,-4 3-32,0 0 64,0-2-32,4-1 0,-1 1 16,0-1-32,-3 1 0,4-1-16,-4 1-48,3 1 64,-3 1 0,-2-5 0,6 5-16,-5-5-16,2 1 0,3-1-16,-2-2 16,3 0 0,1 1 0,-1 0 0,4 1 32,-4-2 0,0 5 0,1-3-16,-1 2 32,-1 3 16,-2-2-64,2-1 80,-1 1-64,0-3 48,3 2-64,-4-1 48,2-1 0,-2 0-16,1 0 0,0 1 16,0-1 0,-3 0-16,4 5 32,-1-3 0,0 1-48,-3 2 48,0-1-16,4 4 0,-5-4-16,2 1 16,-2 2 0,1-2 16,-1-1-48,0 1 32,0-2-32,-1 2-48,0-3 32,-1 5 16,4-2 0,0-1 0,-4 1 32,7 2-48,-6 2 48,0-4-16,2 4-32,-2-2 64,0 5-32,1-5 0,-5 2 16,4-1 0,-2 1 0,2 0 0,-5 0-16,3 1-32,0 3 64,-3-1-16,0-1-32,0 5-16,0-2 32,1 2-16,-1 0 48,0 0-64,0-2 48,0 2-32,4 0 16,-4-3 0,1 3 16,-1-4-32,0 4 48,3-5-48,0 5 16,-3-2 0,0 2-16,0 0 32,0 0-32,0 0 0,0 0-16,0 0-16,0 0-48,0 0-256,0 0-592,0 0-1249,0 0-2161,0-5-6467</inkml:trace>
  <inkml:trace contextRef="#ctx0" brushRef="#br0">25374 3409 4946,'0'0'4770,"0"0"-2593,0 0-1072,0 0-273,0 0 33,0 0-273,-3 0-272,3 0-192,0 0 32,0 0 112,0 0 17,0 0 15,0 0-96,0 3 80,3-2 16,-1 4-16,-2-1 80,3 1-32,2 4-15,-2-5 15,0 3-32,-2 0-32,4 2 16,1-5 80,-6 3-192,5-2-80,-3-1 1,1 3-49,0-3 80,-2 1-112,5-1 32,-4 1-32,3 0 16,-5-1 32,6 0 96,-5 1-80,4-1-16,-5 1 16,6 0-48,-4-1 48,2 0-64,4 1 80,-2-1 96,-4 1 16,3-3 96,1 2-32,-2-1-128,-2 1-47,1 1-1,0-1 16,2 3 32,-2-2-48,-1 2-80,1-3-16,-2 3 16,5-3-16,-4 3 0,3-2 0,-2-1 0,1 0 32,1-1-32,-2 1 32,2 1-32,1-5 80,-4 4 96,2 0 48,2-1-32,-4 4-112,6-3-32,-1 1-48,-2 2 64,6-3-80,-5 3 48,0-3-64,1 3 80,0-2-80,1-1 48,-3 3-16,2-3 32,-2 1 0,1-3-80,0 0 112,1 2-64,0-1 80,-5-1 96,3 0 48,1 1-144,-5-1-64,4 0 0,-2 3 0,-3-1-32,3-1 32,-1 1 49,1 0-65,0-4 32,-3 5-64,5-3 80,-4 3-32,5-3-48,-4 0 96,3 5 0,1-5 112,-2 0-16,1 3 32,0-1-64,1 1-48,0-3-64,0 3 0,-1-3 48,0 2-96,2 1 112,-2-1-80,0-1-16,1 1 16,0 1 16,-3 2-16,2-3 16,0 3 0,1-3-32,1 3 32,-5-2-48,6 2 64,-4-3-32,4 0 16,0 1-16,-3-1-16,5-1 32,-3-2 0,0 2 16,1 0 16,0-2 112,1-1 0,-1 3 48,0 1 32,1-4-160,-1 5-80,-1-1 0,4-1 0,-1 1 16,2 0 0,0 1-16,1-1 48,-1 1-64,1 0 48,-1-1-32,0 0 17,2 1-17,-7-1 16,5 3-16,-6-4 0,4 3 0,-3-1 16,3-1 0,-4 1-48,0-1 96,2 3-64,-1-3 32,4 1-48,-4-3 32,-1 3-32,1-1 32,0 1-16,0 1 0,1-1 48,-3-3-64,3 3 16,-1-1 16,-2 1 16,3-3 48,-4 3 32,4-4-32,-3 2-64,-1 1 16,4-1-48,-2 1 32,-1 1-16,3-1 32,-4 0-32,4 2 16,0-2-32,1 0 32,1 1 16,2-3-32,-1 0 48,-2 1-32,4 1 80,-3-1-64,0-2 32,-3 4-48,1-3-16,1 3-32,-1-1 0,0 3-16,3-3 32,-5 1 16,2-3-16,4 3 16,-1-1-16,-2 0 0,4-1 16,-1 1 16,1 1-32,-3-3 16,3 3 16,-1-1-32,1-1 48,-1 1-64,0-4 48,1 4 0,-1-4 0,1 5 0,-1-3 0,-1 3-16,-2-4-64,2 5 96,-3-2-48,1 0 32,4 1-16,-3-3 16,3 3-32,1-3 32,-2 0 0,4-2-16,-4 3 32,5-3-32,-5 0 80,2 2-80,0 0 32,-1 2-32,-1-4-16,1 5 32,-1-3-16,2 3 16,-8-3-16,7 0 16,-3 3-32,0-5 16,2 2 32,-4 0-16,4 1 0,-1-3 16,-2 0-32,2 1 16,-1 2 0,0-3-64,3 2 16,-7 3 0,5-3 16,-2 0 0,-1 3 16,0-5-48,1 4 64,2-1-48,-2 1 32,-1-4 0,3 4-16,-2-1 48,2 1-32,1-4-32,-5 5 64,3-5-48,0 2 0,2 0 48,0 1-32,2-3 0,-1 0 16,-1 0-48,1 1 64,-1 2-64,-3 0 48,2-2-48,-3 2 48,1 1-16,-1 1 0,0-5 16,-1 2-16,0 0 16,5 1-16,-4-3 16,3 1-32,-4 2 32,6-3-16,-7 0 0,2 3 16,0-2-32,2 2 32,-3 1-64,-1-2 80,0 1-32,2-1 16,3 0-32,-4-2 48,3 0 0,-1 3-32,-1-3 16,-1 0-32,4 0 32,-4 1-32,-1 2 48,1-3-64,0 2 48,0 0 16,4 1-32,-4-1-16,0 0 16,4 3 16,-2-5-32,2 4 48,-1-4-16,0 3 0,-3 1-112,3-4 112,-2 4-64,0-4 32,-2 3 16,2-1-16,0 0 48,1 0-64,-1 1 64,-1-3-48,4 0 0,-4 1 32,3 2-48,0-3 32,-3 0-16,4 3 32,-5 1-32,2-2 48,3 0-80,-3 1 80,-2-1-32,5 0-16,-2 3 16,-1-5 16,3 2-16,-2 0 0,2 1 32,1-3-64,-2 2 64,-1 0-32,5 0-16,-5 0 32,1-2-16,3 5 16,0-5-32,-4 2 16,0 3-32,5-3 64,-1 0-32,-1 1 16,1-1 0,-4 0-16,3 0 16,-1 1-16,2-2 0,-6 2-16,3-3 32,-1 2-32,2 0 80,-2 1-96,2-3 48,-2 0-16,4 4 0,-2-4 32,-2 3-16,3-1-16,1-2-16,-1 2 48,-1 3-32,-2-4 32,2 2-48,-2 0 16,-1-2-64,3 2 64,-5-3 16,2 4-64,3-4 80,-2 0-80,2 3 64,1-1-48,-5-2 48,6 2-48,0-2 64,-4 2-48,0 1-32,5-3 48,-7 1-16,5 2 48,-4-3-48,3 0 32,-2 0-16,2 3-16,-5-2 16,8-1 0,-5 0 16,1 0-32,2 0 32,2 0-32,-2 3 32,-5-3-32,6 0 16,-3 0-16,-1 0 0,-1 2 16,0 0 0,2-2-16,-3 2 16,0 1 32,-2-3-64,3 0 64,0 0-48,-1 0 32,1 0-32,0 0 32,-2 2-32,2 0 16,-1-2 16,1 0-48,2 3 48,-3-3 0,1 4 16,3-4-64,1 0 48,-5 0-16,6 0 16,-6 0 0,5 0-32,-1 0 32,-2 0 16,-1 0-32,3 0-32,-2 0 64,2 0-48,1 0 32,-5 3 0,5-2 0,-4 2-16,4 1-32,-4-2-16,3 1 32,-2 1 0,2-4-16,-2 3 64,0 1-64,2-4 80,-1 0-80,2 2 0,-4 0 48,4-2-16,1 3 32,-1-1-96,-1 0 96,1-2-48,1 0 16,-4 2 0,5-2 0,-2 3 0,-2-3 16,0 0-16,-3 0-16,0 0 48,4 0-64,-5 0 64,2 0-32,0 0-32,-3 0 32,5 0 16,-2 0-16,2 0 0,0 0 16,-3 0-32,5 0 48,-1 0-48,-2 0 16,2 0 16,-3 0-16,1 0 0,2 0 32,-5 0-16,0 0-64,1 0 80,-1 0-48,1 0 16,-5 0 0,3 0 16,1 0-32,0 0 48,0 0-16,-4 0-32,2 0 32,4 0-48,-2 0 64,1-3-64,-1 3 48,0 0-16,5-2 16,-3 2 0,-1 0 0,0-2-32,0 0 32,1-1 0,-3 3-32,3-2 32,-4 0-16,2 2-16,1 0 0,-1-3 32,0 2 16,2 1-16,-2 0-16,0-3-16,2 3-16,0 0 0,2 0 48,-3-2-48,0 0 48,1 2-64,1 0 64,-1-5-32,0 5 16,4-4 0,-1 1-32,2-1 80,1 1-112,-2-1 64,2 2 0,0 0 16,1-3-48,1 5 16,-4-2 32,2 0-16,-1-1 32,-1 3-64,0-1 64,2-2-48,-4 3 0,-1-3 16,5 2 0,-5-4 0,1 3 0,2 2 16,-4-5-16,3 3 0,-2 0 0,-1-1 16,-1 2-16,1-2 0,0 3-16,-2 0 32,0-3-16,1 2 0,-1 1 0,1 0-16,0 0 32,4 0-32,-4 0 32,3 0-16,0-3 16,-3 1 16,5 0-48,-4 2 48,3-5-32,-4 5 16,0-4-32,3 4 48,-2-3-64,0 1 32,1 0 0,1 2 48,-3-3-80,6 2 48,-6 1-16,6 0 0,-2 0 0,-2 0-48,3 0 64,-1 0-64,-1-3 32,0 1 16,-3 2 16,3-2-48,-2 2 32,2-5 16,0 5-64,-3-2 64,0 0-32,1 2 16,3-3 0,-5 1 0,5 2-48,-3 0 80,-1 0-48,0 0 0,0 0 48,-2-2-64,1 2 64,-1 0-32,-4 0 16,3-5-48,-1 5 16,-2 0-16,-1-2 0,3 0 0,0 2-16,-3 0 32,2-2-128,1 2 96,-1 0 16,1 0 48,0 0-32,-2 0 0,4 0 48,1-2-32,-1-1 32,0 1-48,5 0 32,-3-5 0,5 2-16,-4 3-32,4-3 32,1 1-16,-1 4 32,-1-4-32,-2 4 16,4-3 16,-6 1-32,6 2 48,-6-2-48,4 2 16,-5 0 16,8-5-16,-7 3 0,5 0 16,2-2-16,-2-1 0,1 0 32,-1-1-48,2 3 32,5-1 32,-5-3-32,4 3 0,-1 1 32,-1 1 0,-2-2-48,1 1 32,-2-1-32,-4 1-16,5-1-48,-5 0 64,1 1-16,2-3-32,-1 3 32,-2-4 16,2 3 0,-2 0-16,-1-3 32,3 2-32,-5 1 48,2 0-48,3-3 32,-4 2-48,0 1 32,0 1 16,4-1-32,-5 1 32,2 2-32,3-4 16,-2 3-16,2-3 32,-3 1-16,-2-1 0,2 3 16,3-3 0,-5-1-32,2 1-16,4 3 32,-4-3-16,4 1 32,1-1-32,-6 1 16,4 0 16,-1-2 0,-3 2-16,1 0 0,0-1 48,-2 1-64,2 0 16,0-1-64,4-2 112,-1 3-64,3-3 16,-2 3 0,4-3 0,-1 2 48,-1-2-48,-1 3 16,0-3-16,1 3 64,-1-5-64,2 2 16,-2-4-16,2 2 48,-2-1 0,-1 2-64,-3-4 0,2 4-64,-1 1 64,0 2-32,-3-2 48,-1 3-16,0-1 0,2-1-32,-1 1 80,1-2-64,2 1 32,-3-1 0,6-2-16,-6 0 0,6 0 32,-1 0-16,-1 0-32,-2 0 32,2 0-32,2 2 64,-4 0-32,3-1-32,-1 3 48,-1-2-16,0 3 32,3-3-80,-7 3 64,8-3-16,-8 2 16,5-2-16,-2 0 16,-1-1-16,3 3-32,-2-3 48,0 1-32,2-2 32,-1 2 16,2 0-48,-1 0 0,-2 1 32,4-1 0,-1 0-32,2 0 32,0 1-32,-2-1 64,1-2-64,-1 2 80,1-4-64,-6 2 32,4 2-32,-3-2 0,-2 0-16,2 0 48,-4 2-16,4 0-16,0 1 0,3-1 16,-5 0-16,0 3 0,2-1 16,-2-2-16,2 3 0,3 0 32,-5-3-48,2 2 64,0 1-112,2-3 80,-3 3 0,0-3-16,1 2-32,0-2 32,-4 0 0,7 1 0,-4-1 0,-1 3-16,1-3 48,3 0-80,-1 1 64,-1 1-32,0-2 16,2 0 32,0 3-64,-3-3 48,1 3 0,2-5 16,0 2-64,-3 0 48,0 0-16,4-2 16,-3 2-80,4-1 80,-5-1-80,5 2 64,-4-2 0,-1 2-16,-2 3 48,1-3-64,1 0 48,-4 0-32,0 1 48,4-1-48,-5-2 16,3 2 0,1-2-16,-1 3 0,-1-1-16,1 2 64,-1-2-96,0 3 96,0-1-64,2-1 48,-4 4-16,1-1 0,-1-1 16,4-3-16,-5 2 32,4 1-48,1-3 16,2-4 16,-2 2-48,0 0 16,1 2 64,-1-2-80,0 3 48,-3 1 0,2 0-48,-2 3 48,0-2-48,-2 1 64,4-1-16,1 1-48,1-1 32,-1 0 16,-5-1-16,4 1 16,3 0-16,-8-3 32,6 2-32,-6 3-16,0-3 48,1 3-80,-1 0 64,0-1 0,0 3-64,0 0 48,0 0-16,0-1-16,4 1 0,-4 0 16,1-3 16,-1 3 48,6-3-48,-6 2 0,2-6 32,3 5-32,-5-1 32,3-1-32,0 4-16,-3-3 0,0 1 48,0 2-32,1 0 0,-1-2-16,6 2 0,-4-3 16,3 2-16,1-4 32,0 1-32,2 1 48,0-1-32,-1-3 48,-2 2-32,0 5-16,-5-4 0,0 4 0,3 0-16,-3 0 0,0 0 32,0 0-64,0 0 80,3-2-48,-3 2 0,0 0 16,1-2-16,-1-1 0,5 1 48,-5 0-16,0-3-32,3 1 32,-3 1-304,0 3-81,0-2-31,0 2 64,0 0-272,0 0-513,0 0-623,0 0-898,0 2-2816,0-2-6404</inkml:trace>
  <inkml:trace contextRef="#ctx0" brushRef="#br0">31625 1922 7940,'0'0'9268,"0"0"-8004,0 0-1135,0 0 159,0 0 256,-16 47 128,16-16 97,-2 8 239,2 8 0,-3 2-79,0 1 159,2-5-351,1-4-33,-3-13-144,3-5-304,0-10-63,0-8 47,0-5 64,0-11 64,0-12-32,0-8-272,0-12 48,-3-11-272,3-7 16,-2-4-64,-1-3-208,3-1 16,0 2 31,0 10 257,0 3 176,5 9 16,1 7 16,3 4 49,2 3 191,-2 4-144,4-1-64,-1 4 16,3 3-96,-1 4-32,7 3 0,-1 7-128,5 5-224,1 2-241,-1 9 49,-4 13 96,-4 5 208,-1 12 48,-4 1 32,-4 1 64,-5-1-48,-3-2 160,0-8-144,-11-6 64,-1-3 16,-5-6 32,-6-1 48,-4-2 0,-1-2 0,-1 0-32,-2-3 0,6 1 16,3-3 256,8 2-160,5-3-80,6 3-96,3-3-32,11-2-512,4-2-1585,4 0-1921,-3-2-8596</inkml:trace>
  <inkml:trace contextRef="#ctx0" brushRef="#br0">32154 2610 7235,'0'0'6915,"0"0"-4722,0 0-960,0 0 64,0 0-385,0 0-272,0 13-159,0 3 287,-3 11 336,3 3 401,-2 6-432,-1-2-225,3-1-128,-1-4-95,1-2-177,0-7-48,-3-4-48,0-2-112,3-5-96,0-5-96,-2-4 16,2 0-32,0 0 96,0-11-31,2-5-1,4-8-96,0-6-16,2-4-81,-2-3 49,0-2-32,0 3 32,-6-2 48,0 4-64,0 3 96,0 1-80,-6 3 0,1 3 16,4 4 16,1 1 48,0 4 0,0-1-32,1 4-32,7 4 32,2 1-64,3 0 48,1 5-48,3 2 16,-1 0-32,4 4-112,-3 5-208,2 2-144,-5 3 96,1 0 95,-5-3 193,-3 5 112,-2-5 16,-2 2 48,-3 1-32,0-1 64,0 1-48,-3-1 48,-3 1-32,-2-1 32,-3-2-48,5 3 32,-5-5-32,2 2 0,-2-2 16,-1-2 0,2-3 32,2-4-16,-2 3 16,3-1-16,-3-2 16,6 0-64,-2 0 32,6 0-16,-6 0-16,6 2-16,0-2-272,0 0-944,0 0-1105,6 0-593,-4 0-2400</inkml:trace>
  <inkml:trace contextRef="#ctx0" brushRef="#br0">31954 1987 15559,'0'0'4082,"0"0"-2401,0 0 272,0 0-273,36 16-367,-16-16-497,-2 0-287,9 0-273,-1 0-144,-3 0-112,-1-3 16,-3-1 0,-5 2-208,-2-1-208,-1-1-97,-6 1-351,-2 1-545,-3 0-384,0 0-704,-6-1-1873,1 3-1905,0 0-688</inkml:trace>
  <inkml:trace contextRef="#ctx0" brushRef="#br0">32501 1843 7395,'0'0'7172,"0"0"-4595,-14 29-640,2-14-112,-2 4-145,2 1-383,-9 2-305,3 5-319,-2-2-273,1 2-192,-1-2 32,8 0-208,-1-7 0,7 2 0,0-9 0,4 1-384,2-6-1169,0-6-1072,2 0-1377,4-13-5282</inkml:trace>
  <inkml:trace contextRef="#ctx0" brushRef="#br0">32514 1870 14759,'0'0'3585,"0"0"-2432,0 0-65,0 0 1,0 0-337,0 0-368,0-3-207,0 6-81,0 3 32,0 1 336,6 4 48,-6 3-128,1 4 160,4 4-111,3 1-65,3 2 48,-2 4 112,3-2-384,1-2 193,-2-7-65,-2 2-128,2-9-96,-10-4-16,4-2-16,-5-1-16,0-4 48,0 0 0,0 0 48,0 0-48,0-7-48,-5 3-128,-2 1-48,0 1 0,-3 0 64,-6 0 32,-3 2 32,-4 0 48,-2 0-16,-2 2-81,-1 0-207,3-2 224,5 0 48,0 2 32,2-2 0,6 3 0,3-3 0,-4 2-48,7 0 80,0 1-96,3 1 32,0-4-16,3 0-688,0 0-833,0 0-912,6-7-1729,-5-2-5090</inkml:trace>
  <inkml:trace contextRef="#ctx0" brushRef="#br0">32816 1809 10229,'0'0'5138,"0"0"-4033,0 31 927,-5-5 514,4 5-257,-2 5-496,0-2-497,3 2-207,0-5-449,0-4-272,0-7-144,0-4-64,0-7-64,0-4 32,6-5 48,-5-12 161,4-10 31,1-8-288,-4-10-96,2-12-32,0-4 32,0-4-128,2-1 16,-4-1 48,3 4 144,1 7 16,-5 1-272,4 7 80,-5 3 47,6 6 33,-6 3 16,2 1 48,4 6-80,-4 1 80,2 3-16,2 9 0,-1-1-16,3 5-32,-2 7-16,8 0-32,-2 12-272,1 6 128,-1 6 192,1 6-16,-4 6 32,3 2 16,-4-2 48,3 2 0,-5-4 16,2-1-32,-2 0 32,0-7-16,-6-1-32,0-5 32,-1-2-208,-10 2 48,-2-4 16,-1-2 0,-6-1 48,2 0 0,-2 1 16,1-2 32,-1-1-32,4-2 32,1 2 32,5-2-32,0-2 32,3-3-64,1 3 32,2-7 0,0 0-1361,3-4-463,-2-8-1122,3 1-1648,0-3-9252</inkml:trace>
  <inkml:trace contextRef="#ctx0" brushRef="#br0">33002 2894 7091,'0'0'3922,"0"0"-1729,0 0-736,0 0 255,0 0-415,-6-18-352,6 18-193,0 7-400,0 9-144,0 6 160,0 12 849,-1 5-113,1 5-111,-3 1-113,-1-2-47,4-3-81,0-6-304,0-7-160,0-7 112,0-6-111,0-5-161,0-9-48,0-4 48,0-15 16,0-5-112,0-10-32,0-9 16,0-11-32,-1-4-16,-2-8-112,1 1-16,2 0 32,0 4-225,0 7 193,2 9 96,2 7 32,4 4 16,-2 9 64,4 3-32,-1 7 64,2 3 32,1 5-80,4 7-64,-2 0 0,6 12 0,3 5 16,-1 8 16,-2 4-96,3 5-416,-9 4-288,-1-3 272,-6 0 271,-4-3 209,-3-3 64,-4-4-16,-7-7 96,-5-5-64,-2-2 113,-8 1 95,1-5 160,-2-3-240,1 3-176,1-3-16,11 1 64,2-3 64,1 0-112,9-2 16,2 3-496,0-3-1281,5 0-2033,4-3-3921</inkml:trace>
  <inkml:trace contextRef="#ctx0" brushRef="#br0">33427 2797 5122,'0'0'7220,"0"0"-5139,0 0-881,0 0 241,0 0-225,0 0-63,0-15-369,0 12-175,0 1 95,0 2 16,0 0-64,0 0-223,0 12-337,0 8-64,-3 2 320,0 5 784,-3 5-111,3-1-657,0-4-272,-2-2-112,3-4 16,2-4 0,0-3-16,0-3 32,0-2-16,0 0-16,0-2 0,0-3-192,0-1-496,0 1-625,0-4-368,0 0-416,-6-7-2017,-2-4-6530</inkml:trace>
  <inkml:trace contextRef="#ctx0" brushRef="#br0">33305 2948 5154,'0'0'10117,"0"0"-6900,0 0-2352,0 0-49,0 0 401,39-4-129,-12-3 513,4 0-480,-4-2-305,-2 5-224,-5-3-240,-8 5-320,-4-1-48,-5 3-288,-3 0-224,0 0-288,0 0-337,0 0 65,0 3 15,-3-1-688,1-2-2433,-4 0-3697</inkml:trace>
  <inkml:trace contextRef="#ctx0" brushRef="#br0">33776 2694 11717,'0'0'4322,"0"0"-2497,0 0-560,0 0-401,0 0-224,0 0-159,0 7-241,-6 8 16,-5 8 352,-1 7 513,-5 7 191,-1 4-95,-2 2-177,0-5-111,2-2-449,1-5-192,1-5-192,7-6-16,-1-7-32,4-2-80,5-4 64,1-7-64,0 0-640,7-11-1089,6-9-1664,1-7-2834</inkml:trace>
  <inkml:trace contextRef="#ctx0" brushRef="#br0">33776 2685 4130,'0'0'11701,"0"0"-9140,0 0-960,0 0 576,0 41-64,0-15-448,0 6-529,8 4-431,0-2-305,4 2-112,0-5-32,4-8-176,-1 0 0,-2-8 144,-4-3-160,-1-4-48,-4-1 0,0-5-64,-3 1 80,-1-3-16,0 0 64,0 0 32,0 0-64,0 0 1,0 0-82,0 0 49,0 0-80,-1 0-64,-4 4-64,-9 0 64,2-1-32,-7 1 112,-1 1 48,-8-3 16,0 0 48,3 1-32,0-2-64,2 2 16,3-1 96,8 0-96,-1-2 0,7 0 32,0 0-16,4 0-64,2 0-576,0 0-929,0-4-1040,0 1-400,8 2-1057,-6 1-2305,8 0-993</inkml:trace>
  <inkml:trace contextRef="#ctx0" brushRef="#br0">34009 2750 16087,'0'0'4162,"6"47"-2289,-6-15 928,1 6-896,2 0-496,-1 1-481,4-3-672,-4-5-159,4-6-65,-4-7 16,2-4 32,2-8 0,-6-6 32,5-6 96,-3-13 176,1-8-208,0-11-96,-3-9-48,0-3 32,0-1 0,0-3-272,0 0 80,0 6 32,-6 3 48,4 5 0,-1 2 80,3 2-16,0 5 0,0 1-32,5 5-32,2 7-32,6 2-32,-1 5 16,1 7-32,2 4-112,2 2-113,2 16-31,-5 4 112,4 10 144,-8 4-240,0 2 80,-3 3 208,0-1 64,-2-2 32,-5-4 16,0-2 0,0-5 32,0-7 16,-9-4-64,-4-3 80,-2-4 64,-5-4 0,-1-1-16,0-1-64,-2-2-64,5 2-16,3-3 0,3 0 0,7 0 16,3 0-64,2 0-432,0 0-977,0 0-1536,7 0-1153,-1-7-3714</inkml:trace>
  <inkml:trace contextRef="#ctx0" brushRef="#br0">23236 654 10453,'0'0'4386,"0"0"-2914,0 0 49,0 0-32,0 0-561,0 0-255,-21-13-33,17 13-32,1 0 32,-2 2 81,0 6-241,1 6-80,-1 9 160,-6 4 369,3 11 143,1 5-303,-6 4-193,5 0-288,-4 0 0,0-4-336,5-5 128,-3-8 16,2-5-96,3-7 16,2-5-32,3-6 0,-1-3-784,1-4-1057,-4-8-1809,4-6-4994</inkml:trace>
  <inkml:trace contextRef="#ctx0" brushRef="#br0">23056 664 3426,'0'0'11061,"0"0"-6899,0 0-1825,0 0-272,0 0-161,0 0-543,3 14-561,1 1-79,4 8-33,0 4 32,-2 2-239,2 0-241,0-4-144,2-5-32,-5-6-64,3-3-144,-7-5-224,4-3-481,-5-3-688,0 0-912,3-9-576,-3-2-2626</inkml:trace>
  <inkml:trace contextRef="#ctx0" brushRef="#br0">23774 461 6051,'0'0'3393,"0"0"49,0 0-1649,0 0-209,-37 6-31,22 4-48,2 5-257,-6 3 65,-7 7-176,6-1-305,1 2-176,-1-6-256,8-2-256,6-7-128,4-6-16,2-5-224,2-5-560,8-9-64,0-8-401,2-10-688,1-8-272,-1-5-32,2-5-128,-8 6-1841,0 3-1360,1 12 5393,-4 11 1346,4 13 1408,-2 7-2017,6 19-415,-5 10 4561,7 8 64,2 4-1217,2-1-831,3-4-865,0-6-1137,1-10-464,3-8-112,0-12-16,-4-2-128,0-2-528,-3-10-977,-5-1-624,-4-3-1696,-6 0-6964</inkml:trace>
  <inkml:trace contextRef="#ctx0" brushRef="#br0">35760 1120 6467,'0'0'7283,"0"0"-4145,0 0-1457,0 0-193,0 0-63,-5-27-177,5 23-175,0 4-97,0 0-399,0 0-401,3 13-144,-1 17 32,4 8 576,-5 13 545,4 15-273,-2 4-240,0 1-432,-3-3-48,2-8-95,-2-7-49,0-11 64,0-6-48,0-11 0,-2-5-16,-1-8-16,0-6-32,3-6-352,0-6-689,0-13-1024,0-8-2305,6-8-4178</inkml:trace>
  <inkml:trace contextRef="#ctx0" brushRef="#br0">35508 1138 6227,'0'0'10677,"0"0"-8132,0 0-1377,0 0 209,25-41 48,-3 32 111,6-7-319,4 5-209,9-1 17,4 1-209,0 4-239,0 1-145,-4 3-192,-3-1-80,-6 4-256,-1-3 16,-11 2 80,-6-2-336,-1 0-353,-7 2-463,-6 1-561,0 0-1232,-11 0-129,2 1-3409,-4 9-7235</inkml:trace>
  <inkml:trace contextRef="#ctx0" brushRef="#br0">36063 1682 7828,'0'0'14406,"2"54"-12933,-2-34-1201,0-2 1121,0-2-289,0-7-432,0-9-63,3 0-225,2-9-144,-1-7 112,1-4 112,1-5-111,0-4-145,1-1 0,-6 1 256,-1 0-16,3 2-64,-3 4-64,0 3-95,0 0-97,0 2-32,0 5 48,0-1-80,0 5 0,5-2-16,3 4-64,1 2 0,5 1-32,-2 4 16,1 0-112,1 0-96,-2 0-145,-4 2-15,0 0-128,-4 3 16,-4-1-257,0-1-607,0-1-849,-1-2-1169,-2 0-3249</inkml:trace>
  <inkml:trace contextRef="#ctx0" brushRef="#br0">36315 1551 21098,'0'0'3025,"-17"34"-1600,7-11 800,-1 4-641,4 4-815,7-4-289,0-3-240,11-1-144,2-7-64,8-5 80,-1-6-64,0-5-80,3-2-80,-6-12-96,-1-2-80,-7-8 128,-1-3-32,-5 0 16,-3-3 112,0 6-176,-8 1 80,-3 3 95,-1 9 49,3-1-48,-2 5 64,-2 3 16,6 1-64,0 1 32,1 2-64,0 0-912,3 0-913,3 5-1168,0-1-1025,0-1-5555</inkml:trace>
  <inkml:trace contextRef="#ctx0" brushRef="#br0">36580 1612 21674,'0'0'2817,"0"0"-2881,0 0 464,-2 34 1361,2-14-80,2-2-913,5 0-432,9 0-191,-1-5-17,4-3 0,0-8-48,1-2-48,-6-2 16,1-10-16,-2-3 0,-6-4-16,-2-3-48,-5-1-16,0-1-80,-3-1-48,-3 4-17,0 1 177,-1 5 0,0 3-48,0 3 32,3 3-80,2 1-560,2 5-689,0 0-960,0 3-2273,6 3-4642</inkml:trace>
  <inkml:trace contextRef="#ctx0" brushRef="#br0">36915 1578 7411,'0'0'12182,"0"0"-11894,0 0-400,0 0 640,0 0 1169,0 0-544,10-6-897,-17 16-48,-3 4 512,0 5 577,-3-2-177,4 3-495,1-2-449,3-2-80,5-2-64,0-5-16,0-2 0,7-3 0,0-4 0,6-3-64,-1-5 16,1-8-112,5-2-64,-5-2-49,1-5-31,-2 0 32,2 1-32,-8 4 48,2 4 128,-3 4 144,-5 7 80,0 5 160,-5 10-64,-3 7 256,-1 9 129,-2 2-65,-1 6 64,5 5-368,1-1-96,6 0-96,-1 1 48,1-3-16,0-2 16,0-3-48,0-2-32,0-4-48,-5-3 0,-1-4 0,-4 0 48,-2-4 48,-3-3 16,-1-4 193,-3-3-145,1-4-64,4-2-64,1-7 16,6-9-321,4-4-735,3-3-1441,4-7-1889,15-6-3842</inkml:trace>
  <inkml:trace contextRef="#ctx0" brushRef="#br0">37122 1227 14471,'0'0'2481,"0"0"-2305,0 0 2225,-1 47 832,-2-13-239,0 7-817,3 4-1233,0-1-448,0 2-95,0-4 63,3-3-176,0-8-80,1-4-96,1-4-64,-2-7 16,2-3-16,0-6-32,-1-5 16,2-2 0,1 0 0,0-2 16,6-5-128,-1 0-64,7 1-64,-5-1 128,4 2 48,2 5 32,-6 0-16,5 0 48,-2 2 64,-3 3-48,5 0 16,-5-1-64,6-2 32,-2 0-16,-4-2 16,5 0-32,-7 0 16,1 0 0,-6 0-48,-5 0 64,-2 0-80,0 0-16,-2 0-240,-4 0-368,2-2-977,-1-4-2801,0-6-4882</inkml:trace>
  <inkml:trace contextRef="#ctx0" brushRef="#br0">24631 2327 5298,'0'0'6179,"0"0"-5106,0 0-193,0 0 785,0 0 256,0 0-128,0-6-337,6 8-79,-1 7 48,-1 7 223,6 4-143,3 3-433,0 1-223,-1 3-209,8 0-16,-6-7-495,5-1-97,-2-8 0,-3 0-48,-6-6-273,-1-1-607,-2-4-625,-2 0-1040,-3-11-496,0-1-1729,-8-5-8052</inkml:trace>
  <inkml:trace contextRef="#ctx0" brushRef="#br0">24808 2297 7027,'0'0'8084,"0"0"-5059,0 0-1920,0 0 31,0 0-111,-36 27-417,29-11-96,-6 2 129,-4 7 79,2 6 48,1-1 161,-5 1-33,7 1-176,5-8-255,0-1-241,1-8-144,6-3-32,0-4-48,0-5-128,0-3-673,0-7-815,0-4-1282,0-7-1904</inkml:trace>
  <inkml:trace contextRef="#ctx0" brushRef="#br0">25035 1856 18312,'0'0'3170,"0"0"-2658,0 0 1505,0 0 464,44 6-944,-17 0-465,-5 2-319,2 4-497,4 1-160,-6 5-80,-2 5-32,-4 1 16,-12 3-80,-4 0 0,-1 5 112,-18-3 64,-1 0-48,-5-4 272,0 0 64,-3-5 192,7-4-63,-3-3-209,7-4-224,5-2-160,3-7 48,6 0-176,3-4-225,0-10-623,10-2-1377,-3-4-2850,0-7-1456</inkml:trace>
  <inkml:trace contextRef="#ctx0" brushRef="#br1">28934 4146 11701,'0'0'4723,"0"0"-2290,0 0-1297,0 0 1,0 0-49,0 0-239,-20-4-209,15-7-128,-2-5-112,-6-4-192,1-3 80,-2-6-79,-6-5-145,-3 0-16,-2-8-32,-3-5 64,-2-3-32,1 3-128,-4-5-80,5 3 96,4-1 0,3 7-305,6 0 145,7 5 48,4 2 96,4 2 32,4 6-128,9 0-128,2 3 32,5 1 160,2 4-208,-2 1 79,6-1-127,-7 2-32,0 5-96,-5 2 304,-2 4-288,-9 7-65,-3 0-1440,-3 8-2529,-9 6-5282</inkml:trace>
  <inkml:trace contextRef="#ctx0" brushRef="#br1">29019 4236 4802,'0'0'5955,"0"0"-3026,0 0-880,0 0-192,0 0-368,0 0-465,-22-2-303,11 11-209,3-2-224,-1 4-80,1-2-64,0 0-112,7-2 32,1-5-48,0-2-144,6 0-16,6-2 16,2-7-32,-1-2 224,-7-1 0,2 1 16,-2 2-16,-6 5-16,0-1 112,0 3 208,-8 2-64,2 0-144,0 7-80,-5 2 1,6-2 31,-2 1 0,3-1 16,4 0-48,0-2-128,0-5 0,8 0-96,0 0-209,3-3-47,-5-1 256,0-3 144,-1 2 64,-2 1 0,-3-3-32,0 7 272,-6-4-15,4 4 111,-4 0-16,4 0-176,-1 0-192,3 0-80,0 4-16,0-1-832,5-2-1313,-2 2-3522</inkml:trace>
  <inkml:trace contextRef="#ctx0" brushRef="#br1">29063 3107 7011,'0'0'4690,"0"0"-1440,0 0-1761,0 34 399,0-7 81,0 6-368,0 4-352,0-2-177,1-1-288,-1-7-431,0-7-193,4-8-112,-3-8 80,5-6 144,-4-16 560,6-7-416,-1-11-271,1-7-1,-3-8-48,-2-3-64,-3-3 64,0-1-32,-11-1-64,2 8-80,-2 4 112,3 8-48,3 12 80,4 7-16,1 9 16,0 4 16,1 3 32,12-1-112,-1 5-32,7 5 0,-2 3-16,0 6 0,0 6-32,-1 0-96,-6 3-209,0 0 225,-7 1 96,-2 1 0,-1-3 64,-1 4 0,-12-2 80,-1-4-64,2 3 16,-5-3-32,1-2 64,-1-1-32,3-3-48,4-7 48,2 2-96,6-9-768,2 0-1121,0 0-864,0 0-2706,7 0-9155</inkml:trace>
  <inkml:trace contextRef="#ctx0" brushRef="#br1">28592 4542 5426,'0'0'4419,"0"0"-1298,0 0-928,0 0-368,0 0-257,0 0-127,0 0-224,0 2-241,0-2-191,-5 5-225,5-1-16,-2 3-144,-4-3-144,6 1-160,-4 2-80,4-5 16,-4 0-48,4 1 32,0-3-80,0 0-64,0 0-320,7-5 256,-6 1 192,2-1 48,0 0 16,-3 1-16,0 4 48,0-4 0,0 4 96,0 0-112,-6 0-64,5 0-48,-6 4-16,7 0 0,-4 1 48,4 0 16,-2-1-80,2 1 96,0-5-16,0 0 0,0 0-64,2 0 32,2-5 64,3 1 0,-6-3 0,2 3-48,0-3 64,-3 4-64,0 1 16,-6 0 64,-2 2 64,-4 0-64,6 4-16,-7 0 1,3 3-1,2-2-16,6 2-32,-4-7 32,6 2-64,0-2 0,0 0-96,0 0-193,6 0-319,1 2-480,-1 1-513,-2-2-1393,1 2-4193</inkml:trace>
  <inkml:trace contextRef="#ctx0" brushRef="#br1">27841 4261 5587,'0'0'7635,"0"0"-5682,0 0-913,0 0-95,0 0-97,0-12-191,0 12-289,0-2-112,0 0-48,-5 2 160,5 0 32,-1-3 0,-5 2-15,6 1-97,-7-3-48,4 3-160,-4 0 16,3-3 32,-2 2 112,0 1-176,0-5-32,0 3 0,-1 0 96,-3-1 48,2-1 0,0 4 16,3-4 81,-2 1-33,0 1-176,1 0 64,2 2 0,-1-5-48,0 5-32,-1-2-32,5 0 48,-4 2-64,-1-3 0,-2 3 32,3-2-48,-2 0 32,0 2 0,-3-4-16,2 4 16,0-3-16,2 3-32,0-2 64,-1 0-16,1 2 16,-2 0-32,4-3 80,-4 1 32,3 2 112,1-4-80,-4 4-96,0-3 48,1 2-32,0-2 0,-4 3-80,2 0 32,1 0-16,-2 0 16,3 0 16,1 0-48,0 0 32,0 0 0,-2 0 0,3-3 16,1 3 81,1 0-33,-4 0 96,4 0-48,-1 0-64,-1 0-48,-1 0-32,1 0 16,0 3-16,1 1 32,-4-1-48,3 1 16,-1 1-16,2-1 32,0-1 0,0 1 16,2-4-16,-1 2-32,0 0 48,3-2 0,-1 3-16,-3-1-16,3 0 32,-2 3-16,0-3 16,-4 3-32,1-1 0,2 0 16,-1 3-32,0-2 32,-2 2 0,2-3 16,-1 0-32,1-4 0,3 5 16,-1-5 32,0 2-48,2-2 32,-2 2 0,3 1-32,-3-3 32,3 0-64,0 4 80,-5-4-80,5 5 32,-2-1 0,2 1 16,-6-1 0,6 1 0,-1-1 0,-3 1 0,4-3 16,-1 0-32,1 1 32,0 1-16,0-4-16,0 2 48,-3 0-48,3 1 0,0 1 0,-3-4 16,3 5-48,0-3 80,0 3-16,0-1-32,0 3 0,0-3 32,0 1-16,0-1 32,0-1-80,0 1 0,0-1 48,0-2-16,0 2 32,0 1 0,0-4 0,0 5-16,3-5 0,-3 2 16,3 0-16,-3 1 16,0 1-16,0 0 16,1-1-32,-1 1 16,4-2 0,-3 3 0,-1 0 0,3-1 16,0 0-16,-1-1-16,-2 1 48,5-4-32,-5 5 32,3-1-48,-3-1 64,3-2-80,-3 2 64,1 1-48,2 1 16,0-3 16,-3 3-16,2-1 16,3-4-16,-5 3 64,6 1 0,-5-4-48,4 4 32,-2-4 0,2 5 32,0-3-16,-2 3 48,1-3-96,2 0 80,1 3-64,-1-1 80,-5 1-64,4-3 0,1 5-48,-4-5 0,2 0 16,3 1 0,0-1 64,-5 0-96,3-2 48,1 5-16,0-5 0,-3 1 16,2 2 32,1-1-64,-4 3 48,2-3-32,2 0-16,-6 3 0,7-3-16,-4 3 16,1-1 32,1-1-16,1-2-16,2 2 16,-3 1-16,2-4 0,0 3 16,-1-1-32,1-2 32,0 2-48,-1 0 48,0 1-16,0 1 0,1-4 0,-1 4 16,1-1-32,-2 1 16,3-2 16,-3 1-32,-1 1 32,4-1-48,-3-3 64,-1 1-48,2 2 32,1-3 0,-1 0 16,-5 0-16,4 3 0,1-2 16,-1-1-64,0 0 48,-1 3-32,4-1 32,0 0-16,1 0 0,2 1-16,-2-3 32,2 4-32,-3-4 32,1 3-16,2 1 16,-5-4 0,0 2-32,-1 0 16,0 1-16,-1-1 48,2 0-64,-4 0 32,1 1 32,2-3-32,-2 2 0,3 0 32,0-2-16,0 0-16,2 0 48,0 0-32,3 0 16,-5 0 16,2 0-16,0 0 0,-1 0-16,-2 0 64,3 0-16,-1 0 33,-2 0-17,6 0-16,-6 3 0,2-3 0,3 1 0,0 2-48,0-3 96,2 0-64,1 2 0,-1 0 0,0-2 0,-1 0 0,2 3 32,-4-1-64,-1-2 0,-1 2 16,-2 3-64,3-5 48,-3 4 16,2-1-32,1-2 0,0 2 16,-2-1 32,8 0-32,-8-2 16,5 3-32,-2-3 0,-1 0-32,3 0 64,-5 0-48,0 0 16,-1 2-48,0-2 64,-1 0-32,2 0 32,-4 0-16,3 2-32,2-2 64,1 0-32,0 0 48,1 0-48,-1 0 16,3-2 0,-2 0 0,2-3 0,-6 3 32,2-2-16,-2 1-16,-3-1 16,4-1-64,-5 3 64,2 0-16,-1-1 32,-2-1-16,3 0-48,-3-3 16,5 2 0,-5-2-16,6 3 0,-5-3-32,4-2-16,-2 2 48,0-1 16,-1 1-32,-2 0 32,3 2 0,-1-3 0,-2 3-16,0-2 48,0 3-48,0-3-16,0 3 64,0-3-64,-2 0 32,-1 0-16,1 1-48,2-1 0,-6 0 64,1 0-16,4 0 48,-2-1-48,0 1 48,-2-5-32,2 4-16,1-2 64,-2 1-80,1 1 64,0-2-32,-2 1-16,3 1 0,-4 1 48,2-2 0,-1 5-48,0-3 16,-1 0 16,1 2 16,1 1-16,-1 0 0,0-2-32,-1 2 32,2 0-32,-4-1 32,3 1-16,2 1 0,-3-1 32,0 0 0,1 1 0,0-1 16,1 2 0,-3-1-32,3-1 16,2-1-16,-4 3-16,0-2 16,0-1-16,-1 3 16,0-3-48,1 1 48,-4 4-16,1-5 32,-2 3-80,-1 2 48,2 0-80,-2-5 80,1 5-16,2 0 0,-4-2 32,3 0-32,0 0 16,-1 0 0,4-1 0,-3 3-16,-1-2 32,-1 0-16,3 2 16,-4 0-48,1 0 48,-4 0 0,4 0-16,0 0-16,2 0 0,-2 4 32,1-4-16,3 0 16,1 0-16,0 0 16,1 0-16,2 0 48,0 0 0,0-2 96,-1 0 32,2-3-96,-3 5-96,0-2 16,-1 2 48,1 0-48,-2-2-32,4 2 48,-4 0-32,3 0 0,1 0 32,-1 0 0,0 0-32,-1 0-16,2 0 64,-1 0-16,0 0-16,-1 0 16,1 0 0,1 0-16,-1 0 16,-1 0-48,1 0 80,4 0-80,-2 0 32,0 0-16,1 0 32,-1 0-16,1 0 0,-1 0 0,0 0 0,3 0 16,-1 0-32,1-3 32,-3 3 32,3 0-48,0 0 16,0-2-16,0 0 48,0 2-80,-2 0 64,2 0-48,-3-4 32,-2 4-48,-1-3 48,0 3-32,0 0 16,-1 0-16,-3 0-16,2-3 48,3 3-32,2 0 48,-2 0-64,4-1 80,1 1-112,0 0 112,0 0-80,0 0 64,0 0-80,0 0 80,-3 0-32,0 0-16,3 0 32,-5 0-48,3 0 32,2 0-16,0 0-16,-3 0 16,3 0 0,-3 0 0,3 0 16,0 0 0,0 0-32,0 0 0,0 0-64,0 0 32,0 0 16,0 0 64,0 0-16,0 0 0,0 0-64,-1 0 64,1 0-112,0 0-112,-3 0-160,3 0-256,0 0-81,0 0-47,0 0-193,0 0 81,0 0 256,0 0 256,0 0 95,0 0-63,0 0-256,0 0-496,0 0-817,3 0-2321,1 0-5379</inkml:trace>
  <inkml:trace contextRef="#ctx0" brushRef="#br1">28562 4787 4882,'0'0'4354,"0"0"-1232,0 0-1089,0 0-401,0 0-591,0 0-81,1 23 177,7-8 79,-2 5-127,-1 3-193,0 6-47,-2 5-1,-2 4-304,-1 5-288,3 0-192,-1 2-16,-2-2-32,6-3 48,2-2 0,4-4 33,1-2 15,8-4 256,7 2 48,7-3 144,5 0 161,11-2-65,0 4-32,6 3-240,2 3-80,-1-1-176,-4 2-95,-1 2-1,-5-6-16,-3-3-193,0-7-335,0-5-240,1-8 240,5-5 704,1-4-32,-1 0-208,1 0 48,-5-3 16,-2 2-16,-8 1-224,-4 0-513,-7 0-1168,-9 0-1360,-8 1-3090</inkml:trace>
  <inkml:trace contextRef="#ctx0" brushRef="#br1">30067 5398 6019,'0'0'6915,"0"0"-4018,2 31-320,-2 1 417,5 6-289,-5 8-704,0-2-784,0-1-513,0-5-320,3-6-96,-3-10-192,0-10 64,3-4-48,-3-8-64,1-4 32,2-14 32,0-9-80,-3-9-16,2-14 16,3-6-16,1-6 32,0-6-80,5 5 113,-2 2-338,4 9 65,-3 9 128,0 12 32,-2 8 48,2 8-16,-5 3 32,3 4-48,1 5 16,3 3-96,-1 0 0,3 7-320,-1 6-16,-1 1 80,0 6 112,2 3-1,-7 4 113,0 4 128,1 8 0,-5 3 32,-3 1 48,0 0-32,-3-5 16,-6-2-64,-4-6-80,-1-9 64,-3-2 96,3-8 113,1-7 31,-5-1-80,3-3 16,3-7-96,-1-4-64,1 2-256,4-1-385,3 4-511,4 4-641,1 2-304,0 0-1072,4 4-1105,4 7-2834</inkml:trace>
  <inkml:trace contextRef="#ctx0" brushRef="#br1">30484 5643 15063,'0'0'3570,"0"0"-1586,-17 30 434,5-13 15,1 3-993,3 1-671,7-1-145,1-4-128,0-5-176,9-2-224,3-9-32,5 0-32,4-13-16,-3-5-112,-4-2-48,-1-3-16,-6-2-128,-4 3 272,-3-1-64,-3 3-64,-4 2 32,-3 5 48,-2 3 96,-1 4-112,1 3-16,1 3-64,3 0-112,2 0-257,3 3-415,3 1-721,0 3-640,0-2-944,3 1-3474</inkml:trace>
  <inkml:trace contextRef="#ctx0" brushRef="#br1">30642 5468 464,'0'0'14951,"0"0"-12294,0 0-2209,0 0 257,0 0-209,0 0-144,19-11-160,-8 15-576,-2 3-3410,-1 2-8691</inkml:trace>
  <inkml:trace contextRef="#ctx0" brushRef="#br1">30667 5702 13606,'0'0'4114,"0"0"-3009,0 31 1440,0-17 512,2 2-816,2-3-1040,3-2-705,0-4-352,0-5-80,0-2-32,1-2 16,-3-9-432,-5-2-737,0-6-431,0-3-961,-8-5-1217,-4-5-4610</inkml:trace>
  <inkml:trace contextRef="#ctx0" brushRef="#br1">30816 5717 9716,'0'0'10533,"0"0"-9300,0 0-561,0 0 1137,0 0-96,0 0-865,33 23-640,-22-26-128,1-5-48,0-1-16,1-1 16,-4 0-32,2-2 48,-2 1-48,-3 4 80,1 0-64,-4 3 96,0 4 257,1 0-1,-2 4-224,6 3-80,-2 5 176,-1-1-48,2-2-160,0 2-32,0-7-64,1-1-560,3-3-705,-6-3-752,-1-4-880,-1-3-3730</inkml:trace>
  <inkml:trace contextRef="#ctx0" brushRef="#br1">31184 5351 15479,'0'0'4578,"0"0"-3745,0-31-289,6 31 2241,-5 1-528,5 13-1168,-1 11-273,0 2 144,-1 9-255,1 4-129,1 1-304,-1-3-208,-3 0-48,4-6-32,-5-5 0,2-3 0,-3-8 48,0-5-112,0-4-256,0-2-256,0-3-481,-3-2-688,2-2-1632,-2-10-1377,0 1-7412</inkml:trace>
  <inkml:trace contextRef="#ctx0" brushRef="#br1">31154 5542 19545,'0'0'5202,"0"0"-5026,0 0-256,0 0 320,0 0 1409,0 0-656,50 0-609,-25 4-240,1-4-192,-4 0-48,-5 0-881,-2-4-2928,-4-3-5908</inkml:trace>
  <inkml:trace contextRef="#ctx0" brushRef="#br1">31791 5420 5426,'0'0'5011,"0"0"-2818,0 0-817,0 0 49,0 0-48,0 0-177,0 9-143,0 0 31,0 5 225,0 6 127,0 2 65,0 8-384,0-1-353,0-4-208,0-5-128,0-4-175,0-5-33,0-7 48,0-4 64,0-7 240,0-8-15,1-10-353,-1-9-32,0-8-32,0-10 0,3-2-48,-3-3-48,3 2-256,-3 2 80,0 9 80,0 8-16,2 6 96,3 3-16,2 7 0,4 5 0,2-4-48,1 4 16,-2 3-80,4 4-176,-1 1-81,-1 2-47,0 5-32,-2 0 0,1 7 64,-7 6 95,5 3 145,-2 2 128,-3 2-16,1 0 0,-1 3 32,-2-3 32,-4 1 81,0-1 63,-3-4 80,-4-1-144,-6 1-16,1-3 16,-2-1 16,1-3-80,1 0-32,-2 2 0,8-2 16,0 2-16,6 1 0,0 3 16,0-1-16,0 2 48,7 0-48,4-1 16,2 1 0,1-3-16,4-1 48,2-1-80,2 0 96,1-4-96,-3 2 112,-3 0-48,-1 2-32,-10 0-16,0 3-16,-6-1 16,0 3-32,-6 0 80,-6-2-48,-2-1 0,-5-2 16,5 0-48,-9 1 32,3-8 16,0 3 0,0-3-16,1 1 33,-1-5-65,4 0 80,1 0-48,5 0-16,3 0 0,2 0-16,0-5-385,5 1-399,0 1-769,0-1-1344,0 0-289,5-1-3521</inkml:trace>
  <inkml:trace contextRef="#ctx0" brushRef="#br1">27537 5129 6659,'0'0'4786,"0"0"-2129,0 0-704,0 0-96,0 0-480,0 0 96,-36 34 127,29-18-223,-1-5-385,3 3-624,4-8-271,1-3-81,0-3-16,1 0-193,7-9 370,3-7-145,1-9-385,2-4-15,5-3 112,-2-3-288,0 1-112,0 7 351,-5 6 369,7 15 353,-5 6-241,6 11-32,0 19 736,4 5 1137,-3 5-48,4 1-672,-5-5-689,0-4-432,-4-7-64,-7-12-64,2-2 16,-9-6-416,-2-1-416,0-4-865,0-2-1008,-7-9-1537</inkml:trace>
  <inkml:trace contextRef="#ctx0" brushRef="#br1">27635 5043 9572,'0'0'5139,"0"0"-4051,0 0-720,0 0 449,0 50 1568,-6-15-816,-1 12-289,1 3-111,-2 9 95,-1-1-127,1 0-33,1-3-303,0-1-273,0-5 0,1-4-64,-1-4 33,1-3-177,0-2-16,0-6-208,4-3-32,-3-6-32,-1-2 0,5-4-176,-2-3-304,0-8-273,3-4-383,0 0-849,0-11-1280,7-9-2258</inkml:trace>
  <inkml:trace contextRef="#ctx0" brushRef="#br1">27740 6110 12934,'0'0'5010,"0"0"-2769,0 0-48,0 0-48,0 0-320,-5 43 112,-3-12-496,4 3-577,-4 2-144,6 0-287,-4-3-129,6-1-192,0-7 0,0-5-48,6-4-48,-1-5 48,0-6-64,5-5 16,-3-3 0,5-6 0,0-4-64,2-1-48,-1 1-48,-4 2-80,0 4 96,-2 5 112,-3 2 0,-1 2-32,-3 9 48,2 1-16,-2 3 128,3-2-48,-1 6 48,4-5-96,-5-1 0,4-5-16,6-1-208,-2-2-337,4-5-15,-1 0-32,2-9-65,-2-2-207,2-5 32,-1 5 143,-1-5 497,-1 5 208,-2-1 0,-3 4 64,-1-4 337,-3 8 111,4-3 64,-6 0-32,0 3-143,0-3-81,0 2-112,0-1-176,0-1 16,-6 3-32,1-3-32,-3 4 32,0-1-32,2 4 16,-5 0-32,-1 7 16,3 6 0,3 3 64,-1 2 48,4 5 112,3-5-128,3-1-64,7 2 16,2-6-64,5-6-192,-1-3-432,1-4-433,1-4-1296,2-8-1537,-3-3-2336</inkml:trace>
  <inkml:trace contextRef="#ctx0" brushRef="#br1">28200 6299 20585,'0'0'1729,"0"0"-368,0 0 1024,-32 0-720,22 7-641,-1-1-592,2 4-256,1-2-96,4 4 1,4-3 15,0 2-64,0-4-16,4 2 0,6-2 0,-4-3-32,3 0 0,-1 1 16,1 0 32,-3 1-16,1-2-32,-4 3 48,0 0-16,-3 2 0,0-2-32,-11 4 48,-1-2-32,-4 2 64,2-2-80,-4 1 16,4-4-32,1-4 16,2 3 32,7-5-64,1 0-209,3-9-415,7-2-1057,9-5-1168,1-4-753,3-5-4994</inkml:trace>
  <inkml:trace contextRef="#ctx0" brushRef="#br1">28343 6335 13350,'0'0'6227,"0"0"-4434,0 0 256,0 0-64,0 0-753,0 0-495,3 7-209,9-3-48,1 1-240,1-5-160,-2 2-32,2-2-368,-2 0-1169,1-7-1680,-4-4-2434</inkml:trace>
  <inkml:trace contextRef="#ctx0" brushRef="#br1">28372 6153 15847,'0'0'2673,"0"0"-191,0 0 175,0 0-512,0 0-913,0 0-655,0 0 239,20 31 497,-20-6-369,0 4-384,0 1-79,0 5-161,-1-1 16,-5 0-80,4-2-128,-1-3-128,1-7 0,2-6 0,0-5 0,-3-4-384,0-5-449,3-2-367,0-9-897,0-6-1969,-1-4-1072,1-1-3634</inkml:trace>
  <inkml:trace contextRef="#ctx0" brushRef="#br1">26907 6047 5090,'0'0'9301,"0"0"-6564,0 0-1216,0 0-353,0 0-272,0 0-495,13 11-209,-10 12-112,-3 6 1216,0 5 657,0 9-512,0-3-369,-3-2-239,1-7-209,-1-4-240,1-6-128,2-8-80,0-1 1,0-10-97,0-2 0,0-2 16,0-10-16,0-6-16,0-9-80,0-2-160,0 0-321,2 4-143,3 7 320,-5 5 320,3 6 0,0 7-64,-2 0-32,4 7 64,3 2-32,4 2 112,4 0 0,1 1 0,7-4 0,-3-3-16,5-5 32,-4 0-16,1 0 16,-11-5-16,1-2 16,-4 3-64,-4 4-16,1-2 16,-6 0-32,1 2 0,-1 0-32,0 0 32,0 0-96,0-5-96,0-2-224,4-1-401,-3-4-655,-1-8-113,0-2 368,0-6 145,0-3 47,0 6 353,0 3 432,0 4 352,0 6 992,0 12 369,0 0-609,0 12-319,-1 8 607,-3 2 529,4 8-465,0 3-559,0-1-97,4 2-128,-3-3-96,2 3-112,-3-7-48,0 0-48,0 0 33,-3-2-33,-2-5-16,4-2-80,-7 0 16,2-5-48,1-1-465,4-5-927,1-7-2370,0-3-2257</inkml:trace>
  <inkml:trace contextRef="#ctx0" brushRef="#br1">27323 6351 9973,'0'0'10708,"0"0"-8370,0 0-177,0 0-1121,-10 31-688,10-28-320,0-3-48,0-7-1040,7-9-1489,-1-4-1841,1-12-6483</inkml:trace>
  <inkml:trace contextRef="#ctx0" brushRef="#br1">27363 6063 14054,'0'0'3890,"0"0"-2257,0 0-481,0 0-911,0 0-257,0 0-2369,-8 27-5795</inkml:trace>
  <inkml:trace contextRef="#ctx0" brushRef="#br1">27608 6297 16872,'0'0'3041,"-30"-8"-1616,12 5 208,1 1-273,0 2-640,4 2-143,1 5-113,4 4-240,2 1-160,6 3 16,0 1-80,0 0 48,8-2-48,4-4 0,1 0-288,2-6-592,1-4-193,-2 0 273,-1-4 239,-3-7 465,-2-5 96,-4 0 80,-1 2 321,-3-2 351,0 3-224,0 6 273,-6 3 47,5 4-448,-3 9-160,3 9 321,1 7 255,-3 9-368,3 1-192,0 4-112,0-1-48,3-2 16,-3-2-128,0-7-32,0-7-16,-6-4 96,-7-5-48,1-4 48,-2-5 0,-5-2 48,5-5-48,-1-6-32,4-2 32,6-5-288,5 2-720,0-4-993,13 1-992,5-1-1665,-4-2-7172</inkml:trace>
  <inkml:trace contextRef="#ctx0" brushRef="#br1">28778 6227 8980,'0'0'6691,"0"0"-2881,0 0-1201,0 0-224,0 0-400,0 0-1072,-14 25 223,8-1 1,3 8-465,3-1-304,8-1-208,7-6-16,7-5-112,3-11 0,3-8 16,-3 0-160,-1-13-48,0-5-32,-4-5 128,-8-1 32,-2 1 0,-6 5-80,-1 2 96,-3 7-16,0 2 64,0 6-48,0 1 16,0 4 16,0 5-64,0 5 112,10 1-64,5 5 64,2-4-16,3 0-112,0-5-96,-2-4 96,-3-2 32,-4-5-32,-2 0 80,-6-12-64,-1-4 80,-2 1-64,0-8 48,0 3-16,-2-3-16,2 1-16,0 2 32,0-3-352,0 3-209,0 4 97,2 1-304,2 3 31,4 3 113,-5 7-256,0 2-593,-3 0-208,0 11-1216,0 2 16,0 6-4803</inkml:trace>
  <inkml:trace contextRef="#ctx0" brushRef="#br1">29327 6364 20409,'0'0'3154,"0"0"-2642,16 41 1633,-12-30-480,7-4-641,-3-3-367,-2-4-449,0 0-176,1-2-32,-7-7-288,0-7-513,0-4-1264,-10-5-2161,-2-4-2497</inkml:trace>
  <inkml:trace contextRef="#ctx0" brushRef="#br1">29295 6160 19929,'0'0'3234,"0"0"-2642,0 0 448,0 0-383,32-23-369,-16 23-240,-4 2-16,1 7-1969,-1 3-1697,-1-1-4417</inkml:trace>
  <inkml:trace contextRef="#ctx0" brushRef="#br1">29533 6373 19769,'0'0'1441,"0"0"-1329,0 0 1424,0 0 1090,30 30-1026,-21-24-623,2 1-593,-2-3-288,4-4-32,-1 0 0,-1 0-16,-2-4 0,2-7-16,-3-1-32,-2-3 64,2 3-32,-5-1-64,-1 4 64,-2 2 192,0 3 112,0 1-63,0 3-81,0 3-144,0 3-32,0 1-16,3 2 32,4-2 0,3 0-64,2-5-625,4 0-623,4-2-1617,0-4-2482,0-5-6450</inkml:trace>
  <inkml:trace contextRef="#ctx0" brushRef="#br1">29882 6319 21162,'0'0'2513,"0"0"-1905,0 0 1185,-45 0 144,31 0-913,-4 9-688,4 2-207,1 1-97,3 6 48,8-2-48,-1 2 16,3-2-16,8-3-32,6-6-32,1-6 96,8-1-96,-1-4 0,1-12-32,4-4 16,-3-7-81,0-4 97,-1-8-16,-6-1 16,-3-5-32,0-2-112,-9 2 64,-4 2 0,-1 9-16,-6 9 176,-8 10 16,5 10 128,-4 10 112,1 10 177,1 12 111,5 9-16,0 5-192,6 2-208,0 0-63,12-3-81,2-4 16,0-4 16,3-5 0,-2-7-32,-2-3 32,-2-5-160,-4-5-497,-2-7-383,-3-2-1137,-2-12-2497,0-2-1793</inkml:trace>
  <inkml:trace contextRef="#ctx0" brushRef="#br1">27292 6990 8916,'0'0'3089,"0"0"-207,0 0-1153,0 0-1,0 0-463,-31-32-129,27 30-367,2-3-305,-1 5-16,0 0 0,3-2 113,0 0-1,0 2-80,6-3-112,6-1-47,2 0-17,11-1 112,1-2 704,6 3-239,0 0-273,1 1 32,-5 1-159,-1 2-321,-5 0-96,-6 0-48,-4 2-64,-1-2 0,-6 3-305,-4-3-223,-1 0-224,0 0 144,0 0 207,0 0-143,0 0-288,0-3-129,0 1-383,0 0-497,-1 2-897,-4 0-2992</inkml:trace>
  <inkml:trace contextRef="#ctx0" brushRef="#br1">27408 6866 5827,'0'0'8596,"0"0"-5331,0 0-1392,0 0-96,0 0-176,8-23-193,-8 23-431,0-2-257,0 2-288,0 0-160,0 2-160,3 10-80,0 6-16,4 11 112,-1 7 257,0 7-1,8 4-32,-5 5 16,1-3-144,-4-2-176,-2-4 64,-2-5-64,-2-6 32,0-5 16,-9-4 112,-1-8 145,-8-3-113,1-8-64,-7-4 16,6 0-48,-8-16-128,1 1 0,3-8-32,5 3-16,-3 2-96,7 2 0,3 7-80,5 2 0,0 7-257,5 0-495,0 0-1329,8 0-1793,-2 0-2257</inkml:trace>
  <inkml:trace contextRef="#ctx0" brushRef="#br1">27655 7188 9204,'0'0'3106,"0"0"-1282,0 0-143,0 0-112,0 0-352,0 0-369,0 0-256,0 0-64,0 0 193,0 0 255,2 0-47,5 0-257,3 0-80,2 0 273,2 0-193,3 0-304,-2 0-240,-1-5-80,-1 1 16,-1-3-96,-6 0 64,-1 3-80,-3-3-32,-2-2-128,0 2-48,-2-2-80,-9 2-32,3 0-129,-4 3-95,0 0 192,-1 2 272,1 2 128,-1 2-16,6 6 128,-6 6 80,6 6 176,0 3 224,1 1 129,2 6 95,4-3-240,0 2-63,10-6-305,3-8-64,1-1-112,4-8-48,-1-6-16,4 0-416,-4-8-321,0-8-255,-5 3-625,-4-1-784,-4-2-1393,0 5-2609</inkml:trace>
  <inkml:trace contextRef="#ctx0" brushRef="#br1">27991 6967 12614,'0'0'4290,"0"0"-2609,0 0 303,0 0-159,0 0-448,0 0-385,-1 7-95,-5 13 175,4 3-95,-1 8-145,1 8-160,-4-4-159,6 4-145,-1-1-112,-2-7-112,3-1-48,0-6-32,0-3-80,0-7 80,0-3-64,-4-5-256,4-2-432,0-1-769,-4-3-1024,2-9-993,-4-5-3793</inkml:trace>
  <inkml:trace contextRef="#ctx0" brushRef="#br1">27874 7134 15111,'0'0'3682,"0"0"-1794,0 0 337,0 0-80,0 0-816,0 0-625,26-3-143,-12 3 127,6 0-32,3 0-176,4-2-191,-4-2-113,-1 1-64,-7 3-64,-2 0-80,-3 0 32,-5 0-96,-3 3-240,-2 1-481,0-4-335,-5 5-801,-3-5-897,2 0-1728</inkml:trace>
  <inkml:trace contextRef="#ctx0" brushRef="#br1">29134 7210 864,'0'0'11558,"0"0"-8901,0 0-496,0 0-320,0 0 16,0 0-129,11 36-239,-10-29-272,4 2-305,1-5-112,-1 1-223,0-3-97,-1-2-16,2 0 64,-4 0-15,1-7-177,-1-2-64,-2 2-64,0-1-48,0-4 0,-2 4-80,-3-4-48,2 1 48,0 0-64,2-5 0,1 0 16,0 1-64,0-4 64,0 4-96,4-1 96,4 0-64,0 5 64,-2 2 0,8 2 112,-8 5-80,2 0-32,3 2-16,-5 2-64,2 5 80,-1 0-112,1-1 80,0-1-240,-3-1-112,-1 1-48,2-5 64,-4 0-16,3 0-81,-2-5-191,0 1-336,-3-3-433,0 3-528,0 1-288,0 1-1329,-3 2-3697</inkml:trace>
  <inkml:trace contextRef="#ctx0" brushRef="#br1">29390 7145 14199,'0'0'3697,"0"0"-2912,0 0 1360,0 0 560,0 0-272,0 0-864,39 31-641,-27-31-400,3 0-304,3 0 113,-3-4 31,-3-5-288,1 0-64,-2-4-64,-4 1 48,-7 1-112,0 0-80,0 2 32,-6 2 63,-3 3 33,-2 4 64,-1 0 16,-1 4 64,6 10 81,-3 3 79,2 2 144,7 1 64,-5 2-80,6-2-160,0 0-112,0-4-64,0-2 48,6-3-80,0-4-48,2 0-16,4-7-176,1 0-80,5 0-336,2 0-209,2-5-671,1 1-1122,-4 1-1199,1-1-2706</inkml:trace>
  <inkml:trace contextRef="#ctx0" brushRef="#br1">29746 7134 17784,'0'0'6947,"0"0"-6402,0 0-417,0 0 896,0 0 753,0 0-865,-17-16-688,0 25-176,-1 2 16,-2 5 321,1-1 271,5 4-320,2-6-288,7 1-16,3-3 80,2-2-64,5-2-32,4-5-16,4-2 48,5 0-32,-4-7-128,5-4-192,-7 0 0,2-1 80,-1 1 128,-7 2 64,0 2 48,-3 3 0,-3 4 0,0 0 176,0 0-80,0 11 48,-5 5 32,1 0 16,1-1 16,0 4-112,3-6-48,0-2-96,7-6-208,4-5-416,-1 0-561,2-9-752,0-7-1808,1-7-2098</inkml:trace>
  <inkml:trace contextRef="#ctx0" brushRef="#br1">29922 6850 17256,'0'0'2753,"0"0"-1120,0 0 704,-4 32 96,4-5-464,0 8-672,0 6-545,0 6-16,0 1-207,0-3-161,0-5-192,0-2-112,0-8-16,0-10 16,4-4-32,-4-5-144,0-7-400,0-4-257,0-8-383,-4-8-1217,-2-7-2386,0-6-4657</inkml:trace>
  <inkml:trace contextRef="#ctx0" brushRef="#br1">28641 6858 15175,'0'0'3826,"-37"9"-2370,15 2-95,-1 2-96,9 1-193,1-2-384,3 1-175,2 1-337,8 1-128,0 1 0,5 0-48,2 4-48,12-5 64,-1 4 32,6 1-16,1-2 144,-1 2-96,1 0 80,-6 3-32,-5-3 80,-2 5-80,-6 0 0,-6-5 0,0 2-48,-3-1-32,-6-3 48,-2-2 16,-1-1 49,-1-3 111,-2-4-64,1-1 48,-5-5 0,-1 1-64,3-3-16,1 0-96,-1-3 32,5-3-112,0-1 0,4-2-64,3-2-448,2 4-561,3-2-639,0 2-1074,0 3-1007,8-3-5860</inkml:trace>
  <inkml:trace contextRef="#ctx0" brushRef="#br1">28841 7109 14391,'0'0'5634,"0"0"-3793,0 0-384,0 0 271,46-14 113,-21 13-400,2-2-497,1-1-463,-4 1-129,0 1-192,-7 2-96,-8 0-80,-1 0-272,-2 0-417,-6 2-463,0 1-529,0-3-240,0 1 336,0 2-463,0-3-930,0 0-1856</inkml:trace>
  <inkml:trace contextRef="#ctx0" brushRef="#br1">28917 6840 11029,'0'0'2689,"0"0"-784,0 0 32,0 0-320,-3 45-177,6-20 65,-2 2 192,7 8-16,-2 2-193,-4 3-239,-2-1-401,0-4-303,0-1-209,0 0-96,-2-5 32,-5-4-64,0-5-96,1-2-32,0-4-48,1-5-32,4-5-64,1-4-560,-3-2-897,3-9-1632,0-3-2674,0-6-12149</inkml:trace>
  <inkml:trace contextRef="#ctx0" brushRef="#br1">30035 7009 4018,'0'0'13638,"0"0"-11877,0 0-32,0 0 656,0 0-32,0 0-800,9-7-673,-14 9-352,-5 7-96,3 2-63,-8 1-1,-1-1-256,2 2-16,2-1-48,-2-1 64,2-1 48,5-2-64,1 1 128,2-2 16,0-3-112,4 3-64,0-2 0,4-1 32,6 3 16,-3 2-32,5-2 1,4 0 111,1-1-64,3 1 80,0-3-32,5-1-80,-5-3-80,3 0 16,-6 0 32,-1 0-112,-7 0-240,-4 0-256,-5 0-177,-2 0-367,-9 0-929,-3 2-1905,-1-2-2001</inkml:trace>
  <inkml:trace contextRef="#ctx0" brushRef="#br1">30611 7258 15303,'0'0'3890,"-7"39"-2305,-1-16 447,-4 5-191,2-1-768,-2 0-577,1-4-256,-1-5-80,5-2-192,1-5 16,2-4-48,2-2 0,2-4-1040,0-1-1330,0 0-783,0-4-3554</inkml:trace>
  <inkml:trace contextRef="#ctx0" brushRef="#br1">30827 7099 7972,'0'0'7107,"0"0"-4754,0 0-880,0 0 175,0 0-623,-8 35 287,-1-16 17,-2 3-513,2-2-303,-2 0-97,6-8-32,1-1-256,1-7-96,3-4 32,0-8 64,0-12 96,4-10-272,4-8-176,4-9-320,1-8-288,5 1-193,2-1 737,-1 5 288,1 10 32,0 10 32,-4 10-96,-4 13 192,-2 7 176,-3 18-80,-2 14-224,-2 8 1217,2 10-225,1 4-399,-6 0-145,1-5-192,-1-4-192,5-8-32,-5-9 16,3-8-64,0-6 32,-3-5-112,0-9-544,0 0-929,0-11-544,0-7-2273,0-7-9908</inkml:trace>
  <inkml:trace contextRef="#ctx0" brushRef="#br1">30869 7067 17480,'0'0'3538,"0"0"-1922,0 0 481,0 0-848,0 0-705,0 0-304,43 0 0,-29 3-128,2-1-80,-4 2-272,-1-4-992,-2 0-1890,1 0-2032,-4 0-8068</inkml:trace>
  <inkml:trace contextRef="#ctx0" brushRef="#br1">31236 6995 12886,'0'0'5362,"0"0"-4497,0 0 399,0 0 401,0 0-400,0 0-577,-21 2-432,3 14 464,0 2 449,-2 2 80,6 3-193,1-3-416,3 0-304,8-1-175,2-6-49,2-2-64,10-4 16,0-3-144,7-1-625,-5-3-495,4 0-769,1-3-1217,-3-4-2048</inkml:trace>
  <inkml:trace contextRef="#ctx0" brushRef="#br1">31428 6993 7844,'0'0'2865,"0"0"897,0 0-1938,0 0 113,0 0-176,-29 7-384,20-3-625,-2 5 289,-2 2 143,1 5 1,-3 0-129,2 2-95,1 2-97,2-1-160,3-2-175,4-1-305,3-1-32,6-1-192,6-5 96,2-2-96,6-3-144,0-4-240,4 0-401,-3-2-495,0-4-417,-4-1-864,-2-5-2546</inkml:trace>
  <inkml:trace contextRef="#ctx0" brushRef="#br1">31504 7097 16888,'0'0'3665,"0"0"-2400,47 0 304,-21 0 240,1-3-481,1-1 209,-5-3-913,-5 0-432,-4-2-160,-4 0-32,-7-2-16,-3 2-144,-6 0 64,-7 2-48,-1 5 80,-6 2 16,-3 0 0,3 9 16,6 6 64,1 4 48,2 1 48,10 3 48,1-3-80,0 0 0,12-6-32,2-3-32,6-7-32,5-4-272,6 0-656,-4-8-1169,-1-9-1905,-1 0-3970</inkml:trace>
  <inkml:trace contextRef="#ctx0" brushRef="#br1">31900 6698 10885,'0'0'5715,"-3"36"-3634,0-5 768,3 6-256,-5 3-544,3 7-208,-4-1-753,6-2-335,0-1-113,0-5 144,0-4-303,0-2-273,0-10-16,6-2-144,-6-6 0,2-8-16,1-3-288,-1-6-769,4-10-720,0-9-2641,2-3-3681</inkml:trace>
  <inkml:trace contextRef="#ctx0" brushRef="#br1">31959 7038 15767,'0'0'3490,"0"0"-1617,40 18 656,-17-11-320,4 0-688,-1-3-257,-4-2-496,1-2-383,-11 0-353,-2-4 48,-6-5-64,-4-3-64,0 5-48,-7-1 32,-6 1-48,-1 2-65,-1 5 129,-1 0 16,2 9 64,2 2-32,1 5 64,3 0 17,4 2 79,0-2-16,4 0-48,0-1-80,4-6 16,8-2 0,0-4-304,7-3-753,0-3-1040,1-4-1713,0-2-1456,-3 1-6627</inkml:trace>
  <inkml:trace contextRef="#ctx0" brushRef="#br1">32207 7134 11765,'0'0'4370,"0"0"-3265,0 0 624,0 0 992,9 34-1056,-3-27-161,0-5-255,5 1-289,-3-3-127,0 0 111,-7 0-304,4 0-287,-2-5-113,0-6 0,-3 0-96,0-5-96,0-2 16,0-2-128,-3 0 96,0 1-32,-2-1 64,4 2-96,-2 5 64,0-3 240,3 5-80,0 4 48,0-2-128,0 5-32,6 1-48,3 3-16,2 0-48,1 0 0,1 7-144,1-3-416,1 3-464,1 0-881,-2-1-897,-2-3-1344,1 1-3313</inkml:trace>
  <inkml:trace contextRef="#ctx0" brushRef="#br1">32475 7009 13782,'0'0'5715,"0"0"-4483,0 0 609,-39 20 288,25-9-944,2 3-849,1-1-272,6 3-32,1 0 16,4-2 16,0-1 32,4-6-32,6 0 32,2-6 48,0-1-80,4 0 48,-4-4-64,1-3 32,-2 1-64,-4-1 16,-5 0 0,1 7 305,-3 0 335,0 0-416,0 4-144,-5 8 32,2-1 208,0 2-112,3 1-160,0-3-80,0-2 64,8-2-96,3-3-496,3-4-848,4-7-1698,2-8-1760,5-10-5443</inkml:trace>
  <inkml:trace contextRef="#ctx0" brushRef="#br1">32765 6683 20425,'0'0'1761,"0"0"-1249,-20 40 1713,14-15-240,6 6-512,-2 5-529,2 3-463,0 3-113,0 1 80,0 0 32,0-5-160,0 2-96,0-3 129,0-4-17,0-6-128,0-4-64,2-8-64,-2-8-80,0-5-112,3-4-464,0-13-529,-3-8-1216,0-11-3458</inkml:trace>
  <inkml:trace contextRef="#ctx0" brushRef="#br1">32554 6948 17144,'0'0'1216,"0"0"-1007,0 0 2704,36 7 192,-16-3-1280,2 0-736,7 1-353,-3 0-16,1-1 129,-2-4-561,2 0-160,-2 0-80,0 0-32,-5-7-208,5 0-545,-6-1-1536,-2 1-2545,-5 1-4322</inkml:trace>
  <inkml:trace contextRef="#ctx0" brushRef="#br1">32934 7049 11525,'0'0'6963,"11"30"-4289,-4-15 831,6 1-399,-1-5-1474,2 1-911,-1-5-433,-3-3-176,-2-2-80,-6-2-32,4-5-480,-6-6-1217,-3-6-2673,-2-6-3586</inkml:trace>
  <inkml:trace contextRef="#ctx0" brushRef="#br1">32965 6874 17928,'0'0'3746,"0"0"-3106,0 0 1633,0 0-672,0 0-1233,0 0-368,0-2-64,0 11-448,0-1-1905,0 2-1345,1-4-6291</inkml:trace>
  <inkml:trace contextRef="#ctx0" brushRef="#br1">33064 7044 18713,'0'0'3473,"0"0"-3281,0 0-176,0 36 176,0-22 977,0-1 191,3 1-815,5-2-385,4 1-96,1-6 80,-1 0-128,2-7 48,-1 0-112,0-7 112,0-5-96,-7-8 80,0 2-128,-4-2 48,1-3 16,-3 3-32,0 4 80,-5 5-16,-6 2 48,-1 2 48,-3 7 80,-3 0-64,1 0-64,0 0-16,2 7-64,2 2-144,6-2-1233,2 0-1136,5-3-1264,0-2-4531</inkml:trace>
  <inkml:trace contextRef="#ctx0" brushRef="#br1">33267 7121 11637,'0'0'10693,"0"0"-10149,0 0-496,33-7 225,-27-1 1247,5-4-175,-2-3-961,2-1-320,1-3-48,4 2 48,-4-1 112,-2 4 48,0 3-176,-3 4 497,-1 7 623,-5 0-640,4 7-448,-5 6-32,6 1 97,2 4-33,-3-4-32,2-1-32,0-2 0,-1-4-32,0-2-128,-6-4-561,0-1-895,0 0-1074,-2-4-1520,-8-5-4513</inkml:trace>
  <inkml:trace contextRef="#ctx0" brushRef="#br1">33577 7153 15719,'0'0'4338,"0"0"-3217,0 0 239,0 0 609,0 42-512,-3-22-513,0 3-287,2 4-337,-4-4-224,2 1 0,-2-4-128,0-1-176,2-8-369,0-2-271,2-7-625,-5-2-1152,6 0-1441,-2-11-4177</inkml:trace>
  <inkml:trace contextRef="#ctx0" brushRef="#br1">34179 6951 16424,'0'0'3313,"0"0"-1696,0 0-257,-17 32 97,14-25-112,3-3-609,0 0-240,0-4-80,0 0-111,0 0-33,0 0 80,0 0-112,0-1-64,0-6-80,0-5 16,0-1-96,6-8-128,0-7-224,2 1-96,3-7-80,-4 5 223,0 4 241,-1 7 80,-5 4 0,4 10 80,-5 4 97,3 0-145,0 15-96,5 8 48,-2 9 656,7 3-32,-1 4-544,2-4 32,3-5-128,0-3 64,0-11-64,-5-5-64,4-4 48,-4-7 48,-1 0 80,-3-10-64,1-5 80,-4-3-128,0-7 112,1-2-64,-2-9-64,-2 1-16,1-4-64,0 1-176,-3 4-32,0 7 144,0 7-16,0 4 160,0 9-128,-3 7-16,0 0 0,3 0-721,-2 10 401,-1 0-1281,3 1-1952,0 1-3699</inkml:trace>
  <inkml:trace contextRef="#ctx0" brushRef="#br1">34669 6819 18472,'0'0'3010,"0"0"-2178,-37 16 1041,24-8 112,4 4-784,6 3-801,3-3-224,0 3 208,7-3-368,3-5 112,2-3-192,1-4 240,-6 0-80,4-7 0,-3-2-64,-7-6-80,-1-4-128,0-3-48,0-3-128,-4 3-272,-7-3 47,5 7 369,-7 2-240,6 7-80,-4 5 432,6 4-16,2 2-337,1 5-1343,2 4-786,0-2-2368</inkml:trace>
  <inkml:trace contextRef="#ctx0" brushRef="#br1">34804 6803 16648,'0'0'3857,"0"0"-2528,0 0 160,0 0 672,51 9-593,-22-9-559,4 0-369,2 0-288,0 0-176,-6 0-112,-3-7-48,-6 3-896,-13-1-1345,-7 1-1841,-7-3-3153</inkml:trace>
  <inkml:trace contextRef="#ctx0" brushRef="#br1">34952 6576 14022,'0'0'3986,"0"0"-2001,0 29 656,0-4 113,0 9-753,-3 1-593,0 8-431,2 0-289,-6 2-336,7-5-48,-4-4-224,4-6 48,-2-3-48,2-12-48,-3-1 0,0-8-96,3-3-112,-1-3-240,-3-11-352,3-8-1457,1-5-2481,-3-3-3282</inkml:trace>
  <inkml:trace contextRef="#ctx0" brushRef="#br1">35720 6870 1425,'0'0'14678,"0"0"-12148,0 0-1570,-19-35 417,7 30 175,3 1-319,-7 1-801,1 3 112,-3 5-127,1 6 31,0 7 16,5 2-96,4 5 96,2-3 17,6 1-145,8-3-320,4-6 144,7-5-208,1-5 272,-1-4-160,1 0 48,-2-11-48,-4-2 32,2-3-32,-4-2-80,-1-1 48,-6 2 0,-1 1-16,-1 2-112,-3 6 80,0 1 16,0 7-112,0 0 192,0 8-176,0 6 64,0 6 80,0 7 144,5 0-208,0 3 112,2 1-96,1 1 16,0-3-16,-6 0 32,2-2-16,2 0 112,-6 0 80,0-2 160,0-3-143,-6 1-81,0-3-80,0-2-16,-2-4-64,2-3-16,-7-4 32,1-3-16,-2-1-16,2-3 16,-2-3-96,-2-4-33,7-4-431,-2-2-496,6-1-1137,5-4-1473,3 0-2465</inkml:trace>
  <inkml:trace contextRef="#ctx0" brushRef="#br1">35909 6902 18841,'0'0'3553,"0"0"-3249,0 0-336,0 0 1553,0 0 976,45-20-1953,-22 8-15,-1 1 15,1-5-112,-6 1-16,-1-1-192,-9 0-208,-5 0-32,-2 1-64,-2 3 96,-11 5-160,-5 3 160,-2 4-96,0 7 80,0 9 0,1 6 48,7 7 32,4 3 209,8 2 63,0 0-64,8-3-128,4-7-192,5-5 32,0-8-176,7-7-80,-4-4-417,2 0 289,-2-13-928,-3-5-1234,1-2-1599,-1-5-2931</inkml:trace>
  <inkml:trace contextRef="#ctx0" brushRef="#br1">36309 6805 9412,'0'0'12646,"0"0"-11189,0 0-1265,-40 30 2161,26-15-400,-2 1-865,7 7-623,1-3-321,8-2-16,0-2-48,8-3-32,4-4-16,2-4 32,5-5-64,-5 0 0,-2-10-32,1-3-64,-7-3 48,-2-4 0,-4-2 16,0-1-96,-3-2 16,-1 5-65,-4 2 1,0 7 80,0 4 48,2 5-64,-1 2-176,2 0-224,-1 9-449,6 0-1071,0 2-1810,3-4-4322</inkml:trace>
  <inkml:trace contextRef="#ctx0" brushRef="#br1">36602 6742 22730,'0'0'2962,"0"0"-2610,0 0 112,0 0 1377,0 0-769,-43 18-639,24-2-337,-1 2-64,1 0-16,5 2 16,7-2-32,2-2-16,5 0-48,1-5 64,10 0-64,3-2-64,-1-2 16,5 2 112,-4-5-48,-1 3 64,-7-3-16,-5 3-16,-1 0-80,-9 2 15,-3 2 81,-7-2 48,2 1-32,1-4 49,4-1-65,6-5-113,6 0-639,0-5-1041,0-8-2401,12-3-3553</inkml:trace>
  <inkml:trace contextRef="#ctx0" brushRef="#br1">36617 6819 22138,'0'0'2081,"0"0"-2641,31 0 2033,-4 0 559,-1-3-431,-1 3-720,1 0-433,-1 0-160,-8 3-240,-1 6-32,-4-2-48,-4 4-48,-2 2-112,2-2 32,3 3 0,-7-1-96,4 1 240,0-1 0,-2 1 64,2-1-32,3-1 176,-4-4 16,0 2 128,-1-4-48,-5-1-64,2-3-96,-1-2-96,-2 0-16,0-4 80,0-5-48,0-2-16,0-3-80,0-2 64,0 0 32,0 1-80,0-1 112,0 0 192,0 5 17,3-2 95,0 1-160,5 3-160,-2 0-32,0 0-16,7 2-32,-7 1-16,8 1-128,-5 5-384,1 0-113,0 0-783,-2 0-1762,0 5-2080,-2-1-3362</inkml:trace>
  <inkml:trace contextRef="#ctx0" brushRef="#br1">36740 6551 9636,'0'0'5059,"0"0"-3218,0 0 1120,0 0 176,-6 52-704,6-23-608,0 3-288,0 6-384,0 2-625,3 1-96,0-1-224,2-1-224,-4-8 64,-1-1-48,3-6 48,-3-8-112,0-5-64,0-4-192,-3-7-304,-3 0-481,-2-7-848,-3-9-1664,2-2-1970</inkml:trace>
  <inkml:trace contextRef="#ctx0" brushRef="#br1">37075 6873 18488,'0'0'3234,"0"0"-2386,0 0 1970,0 36-609,0-22-705,1-1-751,4 2-545,1-3-128,7-1-64,-4-2 48,3-7-32,1-2-32,-1 0-64,1-7 32,-7-4 0,-5-5-64,-1-4 0,0-2-48,-1 2-32,-10-3-129,3 7 177,-1 1 144,-2 8-16,5 2-16,-2 1 48,0 4-64,1 2-96,-1 5-1248,3 0-1442,2-1-2224</inkml:trace>
  <inkml:trace contextRef="#ctx0" brushRef="#br1">37275 7064 12918,'0'0'3025,"0"0"-2897,0 0-112,0 0 32,-11-32-32,11 30-16,0 0 160,0 2 1089,0 0 272,0 7 15,3 2 433,-1 4 176,1 1-656,0 2-513,1-1-303,-2-2-193,4-1-224,-1-5-16,0-3-48,-1-4-32,2 0 80,-4-9 33,-2-6-65,3-4-160,-3-5-16,0-1 0,0-2 0,-3 0 0,1 0 32,-4 2 192,0-2-80,-2 3 64,2 1-160,1-2 64,1 3 0,1-1-16,1 3-64,2 0-32,0 2 0,2 2-16,4 5 64,-2 4-96,4 5 48,0 2-64,-3 4-80,-1 8 16,1 3 64,0 5-16,1 3 0,-5-3 32,4 0-32,-5-1 16,0-8-32,0 2-48,-6-6-64,-5-3-48,3-4-16,-1 0-192,1 0-417,5-4-751,3-5-657,6-2-1153,8-3-4338</inkml:trace>
  <inkml:trace contextRef="#ctx0" brushRef="#br1">37475 6632 16920,'0'0'1552,"0"0"-815,0 0 1168,0 0 0,-6 33 224,4-10-497,-1 7-175,1 1-385,2 3-271,-3 2-353,3-5-144,0 1-176,3-5-48,-1-7-32,9-2 16,-5-7 64,5-4-64,-2-5 32,-1-2-32,3 0-32,-5-9 32,0 2-80,-4 0 32,1-1-16,0 3 16,-3 3-48,0-3 64,0 5-80,0 0 64,0 3-48,1 1 48,-1 5-16,4-2 16,-3 2 0,5-2-32,-4-3 48,3 0-80,2-4-288,4 0-432,-2-6-849,2-8-2769,2-1-2689</inkml:trace>
  <inkml:trace contextRef="#ctx0" brushRef="#br1">37669 6699 22202,'0'0'1169,"0"0"-1153,0 0 944,0 0-528,0 0-304,0 0-736,0 9-1585,0 1-2561</inkml:trace>
  <inkml:trace contextRef="#ctx0" brushRef="#br1">37676 6873 25308,'0'0'368,"0"0"-272,5 31 688,-2-22 1105,0 2-1409,-1-4-368,-2 0-112,0-5-256,0-2-672,0 0-609,0-4-2209,0-9-3873</inkml:trace>
  <inkml:trace contextRef="#ctx0" brushRef="#br1">37997 6738 17336,'0'0'3474,"0"0"-2114,-35 15 449,19-2-48,-4 4-657,3 1-591,3 4-17,-2 3-224,6 0-48,5-2 64,5-6-272,0-1 64,11-9-288,1-3-384,8-4 304,-1-7-225,1-3-271,0-4-609,-1 2 193,-2 4-321,-5-1-1120,-4 4-1793,-6 3-4546</inkml:trace>
  <inkml:trace contextRef="#ctx0" brushRef="#br1">38214 6887 23643,'0'0'3810,"0"0"-3522,0 0-64,0 0 368,0 0 112,0 0-415,-35 20-97,28-11-208,7 0 48,0 0-16,0-7-32,5 0-16,3-2-369,4 0 49,1-6 80,1-4 32,-2 2 0,-1 3 160,-3 3 80,-4 2 32,-1 0 128,-3 11 352,0 0-64,-3 1-127,0 1-177,3-4-128,0-2-64,6-7-785,4 0-1120,-1-11-2097,5-7-2833</inkml:trace>
  <inkml:trace contextRef="#ctx0" brushRef="#br1">38475 6545 20874,'0'0'1936,"0"0"-1888,0 0 1025,-13 47 1088,13-24-496,0 8-497,0 12-335,-3-1-385,0 8 208,2-3 241,-4 0-593,5-8-208,0-8-96,0-8 0,0-8-208,2-10-481,2-5-751,4-13-2146,-3-13-4418</inkml:trace>
  <inkml:trace contextRef="#ctx0" brushRef="#br1">38617 6511 22570,'0'0'2177,"-14"54"-1360,10-9 1808,2 7-688,2 2-1073,0 0-47,0-3-305,6-5-720,2-11 176,0-8 16,0-8 0,-4-11-256,1-5-257,1-6-639,-6-15-2162,0-6-4177</inkml:trace>
  <inkml:trace contextRef="#ctx0" brushRef="#br1">38856 6812 5539,'0'0'16263,"0"0"-13894,0 0-640,-20 48 672,8-28-1104,2 2-721,6-3-240,4-4-128,1-6-144,18-6-32,1-3-16,6-12-32,5-6-304,3-2-96,-1-7 32,-4 4 272,-2-1 176,-7 6 16,-8 2-64,-5 4 64,-1 5 160,-6 7 0,0 0-128,0 10-48,-6 6 32,1 2 64,3 4 128,2 3-192,0 4-32,0-2-80,5 4 32,0 1-48,-1 0 48,1 1 16,-5 1-80,0 2 112,0 1-48,0-2 64,-5 1-16,1-2 0,-1-5-16,0-4 0,-1-5 16,0-4-16,-2-5-32,-4-4-64,-7-2 129,2-5-97,-5 0-1,-1-5-15,1-4 16,-1-4-80,6-1-112,5 1-320,6-3-48,6 4-545,6 1-1024,0 0-1632,8 2-2450</inkml:trace>
  <inkml:trace contextRef="#ctx0" brushRef="#br1">39785 6724 448,'0'0'16280,"-6"61"-11734,6-23-1201,0 5-912,0-5-1440,6-2-337,0-5-240,5-12-240,-2-8-144,2-11 32,-3-7 97,1-13 15,-4-10-32,-5-10-112,0-5 48,-5-9 16,-7-6-32,-4-1 16,2-2-304,2 4-16,-1 7 192,-1 12-64,10 9 352,2 8-144,2 7-48,0 5 32,0 2 144,6 7-144,8 2-16,0 0-144,5 4 64,0 7 0,1 1 32,3 3-80,-3 4-64,0-2-64,-6 1 64,-1 5 32,-7-3 80,-6 3-16,0-3-161,-13 2 210,-2 3-34,-8-2 130,3-1-33,-5-2 80,5-1-96,3-2-16,4-3-64,5-3 48,8 1 16,0-4-128,16 1 128,4 1-80,5-2 64,4 4-48,4-3 112,-1 2-80,-1 3-16,-1-1 16,-8 1-192,-7-1-32,-4 3 80,-11-1 112,0 1-81,-14-5 65,-5 1 48,-1-4 81,-11-1-1,5-2 32,0-3-160,1-2 48,5 0 0,7 0-80,7 0 128,0 0-112,6 0-193,11-4-1343,3-3-3202,6-4-2178</inkml:trace>
  <inkml:trace contextRef="#ctx0" brushRef="#br1">40189 6866 432,'0'0'25180,"0"0"-24652,-32 24-272,21-10 673,5-2 319,0-1-416,6-2-431,6-1-257,3-5-160,7 1 80,-2-4-16,1-7-16,1-1-112,-2-4 48,-7 1 48,4 2 16,-9 5-16,1 4-32,0 0-16,-3 6-160,0 4 256,1 3-80,4-2 48,1 0-80,1-4-240,3-7-689,0 0-800,-4-11-1376,-1-9-1986</inkml:trace>
  <inkml:trace contextRef="#ctx0" brushRef="#br1">40382 6477 17336,'0'0'3137,"4"58"-175,-1-15 511,-1 9-1248,4 2-1072,-4 0-417,4-3-336,-4-5-192,2-8-224,-4-7 0,6-11 16,-6-4-32,0-5-144,0-8-496,0-3-641,-6-10-1424,0-10-4034</inkml:trace>
  <inkml:trace contextRef="#ctx0" brushRef="#br1">40656 6814 12022,'0'0'2481,"0"0"-1057,0 0 17,0 0 0,-37-9-529,28 5-272,-4 4-143,-5-2 15,-3 2 128,3 0 48,-2 6 97,-4 5-49,7 1-160,2 3 33,7 1 79,8-2-336,0-1-624,8-2 576,10-2-352,0-2 48,2-7-112,0 0 128,-2-4 176,-4-3-176,-1-6-64,-4 1-48,-4 1-80,1 0 80,-6 4 96,0 2-32,0 1-32,0 4-32,0 0-128,0 9 80,0 2 80,-3 0 96,3 5-48,0-2-64,3-3-529,3-5-735,2-3-593,3-3-1008,1 0-3138</inkml:trace>
  <inkml:trace contextRef="#ctx0" brushRef="#br1">40785 6944 17176,'0'0'3313,"0"0"-2000,0 0 256,0 0 47,0 0-111,0 0-817,12-13-495,-4-5-257,-2-5-17,7 2 81,-6-2 0,6 0-48,-6 7-16,1 5 112,0 4-16,0 7 129,-4 3-81,-1 12 32,4 1 624,-1 2-96,-5 3-432,4-6-176,-5-2-48,3-3-192,-3-4-688,0-1-609,0-5-880,0 0-784,-3-2-609,2-5-1681</inkml:trace>
  <inkml:trace contextRef="#ctx0" brushRef="#br1">41144 6758 19129,'0'0'3441,"0"0"-1552,-31 0 368,18 2-528,0 7-785,-5 2-383,5 5-97,4 0-112,-2-2-112,9-1-112,2 1-96,0-1-80,5-4 0,6-2-80,3 0 128,1 0-208,1-6-192,-2 4-304,4-5-641,-5 0-1024,-1-5-849,-2-3-2528</inkml:trace>
  <inkml:trace contextRef="#ctx0" brushRef="#br1">41287 6846 1056,'0'0'16936,"0"0"-15047,0 0 0,40-10 880,-26 2-944,-1-1-608,-2-3-769,-4-1-336,-2 2-16,-5 0-64,0-1 0,-5 5-48,-7 3-80,-7 1 32,-1 3 32,0 3-80,-5 6 80,5 9-16,6 2 0,2 3 160,6 1 96,6-1 48,10-5-96,7-5-48,7-1-64,-3-8-16,4-4-368,0 0-865,-5-4-1728,-4-9-2481</inkml:trace>
  <inkml:trace contextRef="#ctx0" brushRef="#br1">41566 6807 18296,'0'0'5219,"0"0"-4275,0 0-464,0 0 785,0 0-449,-32-22-544,15 22-207,0 2-33,-1 10 48,3 1 0,3 5 16,4-2-32,5 0 0,3-5-176,6-2 80,8-7 32,6-2 16,3-11-112,2-7-273,-3-9-287,3-9 288,1-3-80,-7-3 96,-1-5 160,-9-6-1,-4 2 129,-2 1-240,-3 3 80,-4 4 128,-7 8 48,4 10 16,0 7 16,4 11 32,0 7-16,3 7 64,0 17-176,0 15 160,3 10 192,-3 10 368,0 4 209,0 2-33,0-2-384,-3-9-288,3-9-48,3-9 33,1-9-65,7-11-97,-3-5-495,-2-11-1649,2-4-1953,-4-15 128</inkml:trace>
  <inkml:trace contextRef="#ctx0" brushRef="#br1">41952 6828 24763,'0'0'336,"0"0"-368,39 5 881,-33-5 608,-4 0-1201,-2 0-849,-5-9-2656,-10-5-2962</inkml:trace>
  <inkml:trace contextRef="#ctx0" brushRef="#br1">27729 7978 2945,'0'0'1409,"0"0"-1377,0 0-432,0 0-481,0 0 33,-3 0 1168,3-2 1377,0-1 672,0 3-2577,0 0 3762,0-2 319,0 2-1504,0-4-704,0 4-416,0-5-161,0 3-223,3 0-257,0-1-96,-3-1-112,0 4-79,0-2-17,0-1-16,0 3-16,0 0-64,0 7-96,0 11-128,0 9 416,0 11 1153,-7 8-337,1 3-351,-1 3-145,-4-8-224,10-3-271,-5-14-33,4-7 0,-1-4-128,3-9 48,0-7 64,0-7 256,0-13-64,0-7-192,3-11-192,5-17 32,-2-7 32,7-12-80,0-3-528,5-4 64,-1 4 32,0 12 63,1 11 257,-4 16 176,-3 15 16,-2 12-80,2 11-128,2 18 160,1 14 96,1 15 369,2 11 191,2 8-160,-5 10-112,1-1-64,-2-1-63,-3-12 175,0-5-160,-1-10-112,-3-8-64,2-8-96,-8-7 0,2-5 0,-2-6 0,0-6 0,0 0-304,-2-7-432,-4 0 175,1-7-479,2-2-1890,-3-2-2144,3-5-2866</inkml:trace>
  <inkml:trace contextRef="#ctx0" brushRef="#br1">27784 8093 15527,'0'0'3282,"0"0"-1618,0 0 930,0 0 31,0 0-768,0 0-625,31-23-351,-19 23-417,2 0-64,2 0-48,4 0-272,-3 0-16,3 0-64,0 0-80,0-7-432,-3-1-561,-1-6-975,-4 1-1522,4-6-1328,-7 4-6099</inkml:trace>
  <inkml:trace contextRef="#ctx0" brushRef="#br1">28301 8117 14102,'0'0'3634,"0"0"-1201,0 0-128,0 0-1008,0 0-353,0 0 33,-37 20-113,25-8-192,1 1-15,-1 1 63,5-1-160,0 2-207,4 1-225,3-4 0,0-1-224,10-2 144,3-7-64,-1-2 64,5-2-80,-1-10 64,1-5 0,-5-2-112,-2-1 80,-4 0-96,-5 2-16,-1 5-17,0 2 65,-4 4 240,-1 7-143,-3 0 15,0 2-32,4 7 128,1 4 96,1 3 16,2 2-64,2 2-160,4-2-16,0 7-48,7 2-16,-3 0 16,0 3-48,2 1 224,-4 5 64,3 0-48,-4 0 112,-2 0-96,3 2 32,-7-2-64,4-2 1,-2-3-97,-3-4 32,0 0 0,0-6-48,-3-3 16,-3-5 0,-7-6 16,-1-3-32,1-4 80,-5-1-80,-2-9-48,2-1-128,1-2-208,1 1-177,7 1-79,1 0-240,8-1-721,0-4-1536,11-4-961,-2-4-2641</inkml:trace>
  <inkml:trace contextRef="#ctx0" brushRef="#br1">28464 8162 19721,'0'0'2049,"0"0"-752,0 0 1520,0 0-288,42 11-1280,-22-11-465,4 0-176,-3 0-144,4-4-31,-5-1-17,-4-2-352,-7 0-32,-1-1-32,-2-4-16,-6 1-64,0 0-144,-11-1 0,-4-1 0,-4 6 191,-1 3-63,0 4 32,1 0-32,2 11 112,8 9 0,3 7 128,4 3 65,2 1 95,0 1-112,8-1-208,1-4 64,2-7-96,3 0 80,4-8-80,-4-5 32,5-7-96,-5 0-64,-2-5-241,1-6-191,-2-5-592,-4 1-1634,0-4-3088</inkml:trace>
  <inkml:trace contextRef="#ctx0" brushRef="#br1">28816 8162 24459,'0'0'2994,"0"0"-2386,0 0 560,0 0-15,0 0-209,0 0-720,-12-9-256,4 20 48,2 5 32,-2 0 113,3 4-129,5-4 16,0 2-80,2-5-16,10-6 128,4 0 48,1-7 16,3 0-80,3-7 32,-3-9-272,-6 1 224,3-8-48,-9 3-32,0-3 0,-8 0-128,0 6 32,0 3-33,-9 5 177,-4 5 49,1 4-1,-4 0 0,1 6 32,2 5-32,1-1-16,4 1 32,1-2-96,0 0-481,1-2-655,5-5-1473,-2-2-2834</inkml:trace>
  <inkml:trace contextRef="#ctx0" brushRef="#br1">29174 8068 14871,'0'0'4114,"-35"13"-2386,18-2-79,1 0-160,-1 1-321,8 1-447,3-2-209,1-1-80,5-2-96,11-1-592,3-2 464,6-1 225,3 0-289,-1-1 16,1 1 0,-6 5 16,0-2 48,-9 4-48,-3 5-80,-2 0 32,-3 0 32,-3 2-48,-4-1-96,-5-3 96,-2 2-176,0-5 48,-5-2 128,2-5-144,-3-1 64,6-3-112,-4 0-32,4 0-208,1-3-272,7-1-465,1 0-687,5-3-706,4-5-2160,5-1-6019</inkml:trace>
  <inkml:trace contextRef="#ctx0" brushRef="#br1">29452 7937 14743,'0'0'5858,"0"0"-3729,0 0-32,0 0-224,0 0-864,-16 38-369,21-27-48,3 5-96,-2 7-111,-1 1 15,-4 10-64,5 6 192,-6 1 65,0 4-161,0 0-48,-6-6-288,5-5-32,-3-6-64,3-8-48,1-8-128,0-5-272,0-7-369,0-12-399,-6-8-1618,1-7-4337</inkml:trace>
  <inkml:trace contextRef="#ctx0" brushRef="#br1">29326 8209 17640,'0'0'3266,"33"0"-961,-10-6 912,2-6-864,3 1-976,-3-3-609,-4 1-592,-2 2-272,-5 4 48,-2 2 0,1 5-192,-6 0-208,-2 5-192,3 4 319,0 2-271,2 0-160,-3 0 320,0 1 256,6-3 143,-6 2-31,6 0 112,-2 1 97,-2 1 511,2 1 48,-5 1 145,2 4-305,0-6-80,-4 1-112,4-3-80,-3-2-128,1-5-112,-5-1 32,4-3-32,1 0 177,-4-7-1,2-5 96,0-1-16,0-2-48,-4-4-240,0 4 0,0-4 0,0 4 0,0-3 0,0 0 0,0 2 0,0 2 0,0 1 0,0 4 0,0 2 0,6 0 0,-4 7 0,9 0 0,-5 0 0,5 0 0,1 0 0,1 5-560,-1-3-369,5 3-623,-4-3-1138,2 0-2208,-3 2-2641</inkml:trace>
  <inkml:trace contextRef="#ctx0" brushRef="#br1">29912 8184 16071,'0'0'3842,"0"0"-897,-15 36 257,12-20-1169,3 2-641,0-2-511,0 0-305,12-2-48,4-6-432,1-6-16,6-2 1,-1-4-1,-2-8 16,0-3-32,-8-5 0,-1 0-32,-6 1-48,-5-1 16,-3 0-96,-10 4 16,-1 2 0,2 6 16,-7 1-1,5 2 17,2 3-48,4 0 16,2 2-368,6 0-240,0 0-833,0 2-2096,6 0-2210,2 3-2673</inkml:trace>
  <inkml:trace contextRef="#ctx0" brushRef="#br1">30149 8304 19097,'0'0'1456,"16"47"305,-10-27 576,2 3-64,3-5-640,-5-2-640,2-5-353,-2-5-336,0-3 128,-3-3-16,0-12-47,-1-3-257,1-8-32,-3-4-48,0-4 144,0-5 80,0-2-160,0-1 64,-3-4-96,3 5 16,0 2-80,0 5-96,0 4 16,0 4 80,5 8-48,1 1 64,-5 5 32,5 4-64,1 3 16,-1 2-48,3 2 16,0 10-16,-1 1 32,5 5 16,-1 5-16,0 1-16,2-1 0,-4 4 32,-3-3-64,-2-1 64,-5-5-16,0-2-64,-3-3-16,-9-3 80,-1-4 32,-4-3-16,-3-3 16,3 0 32,0 0 16,1 0-112,6-5 32,3-2-352,1 3-225,6-3-447,11-2-1473,4-5-2786,3-6-4497</inkml:trace>
  <inkml:trace contextRef="#ctx0" brushRef="#br1">30514 7836 19625,'0'0'736,"0"0"-800,0 0 721,0 0 1311,0 0 546,8 35-818,-8-12-239,3 4-128,-3 7-65,0 2-287,0 0-513,0 2-320,0-4-144,0-3 0,0-4 0,0-4 0,-3-7 0,3-3 0,0-6 0,0-3 0,0-1 0,0-3 0,0-7 0,4 0 0,4-2 0,3-2 0,-2 2 0,2 2 0,1 0-64,-5 3 128,5 4-64,-4 0 0,-1 0 0,4 4 0,-4 3 0,-1 0 0,1 2 0,0-2 0,5-3 0,0 0 0,2-4 0,-1 0 0,1-4 0,1-7-1297,1-5-1392,-2-4-4642</inkml:trace>
  <inkml:trace contextRef="#ctx0" brushRef="#br1">30836 8112 25884,'0'0'4050,"0"0"-3250,20 38-320,-9-31-128,2-2 97,-4-5-305,2 0-160,-5-12-593,0-5-1007,-6-6-1794,0-4-3057</inkml:trace>
  <inkml:trace contextRef="#ctx0" brushRef="#br1">30842 7856 24267,'0'0'4162,"0"0"-2465,0 0-689,0 0-848,0 0-112,0 0-32,13-13-352,-13 21-704,0-1-1585,-11 2-3842</inkml:trace>
  <inkml:trace contextRef="#ctx0" brushRef="#br1">31139 8002 10725,'0'0'5827,"0"0"-2626,0 0-1408,0 0 240,0 0-352,0 0-481,27-11-319,-27 11-113,0 0 16,0 4-127,-9 8-65,-9 8 128,-1 2-192,-7 5-336,-1 7 129,2-2 63,5-3 0,5-2-288,10-2-96,5-8 0,8-3 0,6-2 0,11-8 0,7-4 0,-1 0 0,2 0 0,-7 0 0,-6-4 0,-1 4 0,-10-5-880,-6 3-369,-3-5-1712,-11-2-4819</inkml:trace>
  <inkml:trace contextRef="#ctx0" brushRef="#br1">31732 8033 15783,'0'0'3538,"0"0"-2642,0 0 1025,0 0 624,0 0-432,0 0-720,27-5-689,-4 3-47,5 0 207,6-1 16,2-1-191,1-3-289,-3 3-192,-1-1-240,-7 3 32,0-3-112,-7 5-32,-5-2-320,-2 0-257,-6-1-479,1-1-1458,-1-7-2016,-5-3-4866</inkml:trace>
  <inkml:trace contextRef="#ctx0" brushRef="#br1">32011 7711 2913,'0'0'14103,"0"0"-10822,16-34-1264,-16 21 112,0-1-288,-5 1-704,-7 4-401,-8 2-80,-4 0-592,-3 7 64,0 0-144,-4 11 96,5 12-80,3 4-96,2 9 96,9 7 625,7 6 31,2 7 16,3 5-80,0 2-47,0-2-113,0-7-224,0-4-144,0-6-64,0-10 0,0-4 0,0-8 0,0-4 0,0-2 0,0-8 0,0-3-128,0-3-304,0 3-209,0-5-95,-1 0-336,-2-5-577,0-3-1777,1-4-1744,-1-3-5187</inkml:trace>
  <inkml:trace contextRef="#ctx0" brushRef="#br1">32287 7668 11045,'0'0'4562,"0"0"-2449,0 0 752,0 0-319,0 0-754,0 0 289,0 63-112,2-20-768,1 6-337,-1 1-127,1 4-209,0-4-176,-3-3-240,1-3-112,2-7 0,-1-8 0,-2-4 0,3-8 0,2-5 0,-5-5 0,0-3 0,0-4-160,0 0-1025,0-11-575,0-5-1954,0-4-5298</inkml:trace>
  <inkml:trace contextRef="#ctx0" brushRef="#br1">32452 8071 24187,'0'0'2993,"0"0"-2784,0 0 47,0 0 976,9 43-111,-3-28-449,2 1-432,4 0 112,2-5-192,5-2 48,0-7-47,-1-2-209,-4-4 16,-1-7-49,0-8 49,-11-1-128,1-2-112,-3-3 64,-5 3 32,-8 2 112,0 1 48,-1 4 0,2 3 32,-1 4 48,1 1-64,1 7 48,3 0-144,7 0 16,-5 4-688,6 3-1169,0 2-1969,0-4-2177</inkml:trace>
  <inkml:trace contextRef="#ctx0" brushRef="#br1">32709 7983 18649,'0'0'3281,"0"0"-3025,0 0 1153,5 45 1136,-2-25-464,1 3-496,4 0-769,2-3-400,3 0-96,6-6-112,1-6 1,4-3-129,-3-5-128,4-5 96,-5-8-32,-1-3-80,-10 0 0,2-1-129,-10 3 129,-1 2 16,0 4 48,-4 3-16,-7 3 32,5 2 16,-2 4 32,3 7 0,-1 5-64,6 2 81,0 2-49,0 3 32,11-5-32,3 0-64,1-4-145,3-5 113,2-2 64,0-7-32,-2 0 96,1-5-48,0-9 113,-2-3-97,-2-6 32,-2-4 16,-4 0-176,2-7 64,-7 7-48,1 0 31,0 4-15,-5 6 64,0 8-48,0 4 48,0 5-16,-5 0-64,-3 5-368,-4 4-448,-2 4-785,-6-2-1905,1-4-2384</inkml:trace>
  <inkml:trace contextRef="#ctx0" brushRef="#br1">33661 8084 5603,'0'0'7875,"0"0"-4577,0 0-721,-9 40-400,4-24-336,0-2-80,2 2-353,0-5-383,2-2-273,-2-5-176,3-1-80,0-3 49,0-3-17,0-6 32,0-9-192,0-4-144,0-5-143,4-2-194,4 2 49,3 2-64,-5 7 240,2 2-96,-1 9 48,4 7 0,2 0 17,-4 12-1,3 3 160,6 8 112,-3 0-144,2-1-208,-1-2-48,-4-4 160,0-3-64,-1-6 0,-3 0-48,-3-7 0,-4 0 0,5-9 0,-6-5 0,2-4 0,3-2 0,-5-3-224,6 3 80,-2 0-16,4 6 0,0 6 64,4 8 64,2 0 32,5 4 80,-1 7 224,3 1 16,-3 3-208,2 1-112,-6 0 0,2-5 0,-7 0 0,4-2 0,-7-2 0,-5-3 0,2-1 0,-3-1 0,0 0-160,-3 1-480,2-1 15,1 0 241,0 0-704,0-2-1297,6 0-2001,8-9-1729</inkml:trace>
  <inkml:trace contextRef="#ctx0" brushRef="#br1">34314 8010 12070,'0'0'10612,"0"0"-9315,0 0-929,0 0 1953,0 0-208,0 0-992,11 27-657,-15-14-160,3 7-48,1 3 0,0 0-80,1-5-16,12-5-48,-1-2-47,7-4-81,-2-7-1,-2-2-79,-1-14 32,2-2-64,-7-7-192,-3-2 128,-6-1-112,0-2-224,-3 3-305,-6 7 657,-5 2 112,2 6 112,-1 8-64,-1 4-16,2 2 48,-1 10 0,6 1-64,-4 5-160,3 2-1825,8-4-1969,0 0-2112</inkml:trace>
  <inkml:trace contextRef="#ctx0" brushRef="#br1">34681 7981 23147,'0'0'2673,"0"0"-3025,0 0 240,0 0 736,0 0 1281,0 0-433,-14 38-1055,2-22-273,-7-1-80,-1 5 64,-5-1 176,5-1-32,-2-1-144,5-5-96,6 2 176,10-6 16,1-3-32,6-1-128,14-4 16,3-4-32,5-8-64,5-3-16,1-8-208,-1-1 80,-4-3-16,-3 0 16,-7-2 0,-3-1-16,-4-1-128,-1-5 112,-5-2 176,-3-1 0,0-3 16,-3 3-16,0 5 96,0 3-16,-6 4 16,4 11 48,-1 3 48,2 6 80,-5 7-64,1 0-32,-3 16-144,4 11 64,-4 4 16,0 7 128,2 10-192,0 3-16,-1 3 32,1 3 113,-2-6 79,4-1 32,4-5-48,0-9 0,0-5-224,4-11 0,10-8 0,0-8 0,7-4 0,3-4 0,1-12 0,6 0 0,-4-6 0,-1-1 0,-1-1 0,-4 1 0,0-1 0,-1-2 0,-3 4 0,-5 0 0,-4-1-80,-3 7 0,-5-2 80,0 5-48,-5 4 64,-8 4-16,4 3 80,-3 2-64,-1 5 32,1 8 0,4 5-48,2 5 0,4 4 0,2 2 0,0 3 0,8-3 0,5 0 0,1-4 0,-2-5 0,7-9 0,-5-2 0,6-7 0,0-2 0,5-11 0,3-5 0,1-4 0,4-7-224,5-2 0,-5-7 48,-1-2 80,-2-5 64,-5-2 32,-2 0 16,-9-5 48,-3 1-16,-7 1-16,-2 4 48,-2 3 48,-5 10-64,-2 4 16,-3 11 80,1 12-128,-7 4-48,1 18 80,-1 11-64,-2 13 0,-1 12 0,5 9 0,-1 3 0,5 3 0,0-3 0,7-8 0,3-4 0,0-11 0,7-14 0,6-11-384,5-11-1233,-1-7-256,0-18-2481,4-14-4450</inkml:trace>
  <inkml:trace contextRef="#ctx0" brushRef="#br1">35714 8131 3826,'0'0'15335,"0"0"-12134,0 0-1952,0 0 79,0 0-47,0 0-577,-17 0-512,17 5-176,0-3-64,4 0-192,2 1-16,1-3-80,-1 0 208,0 0 80,-3-5 96,-3 1 32,0 1 224,0-1 272,-3 4 65,-3 0-209,0 0-128,-1 0-48,1 0-224,5 4-64,-6-1 0,7-1-80,0-2-208,0 2-128,7-2 176,-6 0 80,-1 0 15,6-2-303,-6-5-1313,0-2-1456,0-2-2098</inkml:trace>
  <inkml:trace contextRef="#ctx0" brushRef="#br1">35701 7818 3618,'0'0'13318,"0"0"-11445,0 0-1265,0 0 48,-29 34 129,29-29-561,0-3-192,3-2-144,3 0-321,5 0 433,-2 0 16,-1-2 0,3-3 48,-5-2 145,-3 3 367,0 0 192,-1 4 65,-2-5 207,0 5-256,0 0-303,0 0-321,-2 0-128,-1 0-224,0 0-833,3 0-864,0 0-1232,-2 0-3906</inkml:trace>
  <inkml:trace contextRef="#ctx0" brushRef="#br1">36520 7838 12406,'0'0'3745,"0"0"-2528,0 0-33,0 0-31,0 0-465,0 0-448,0 0-240,0 0 16,0 7-16,0 1 16,0 6 273,0 6 575,0 0-16,0 7 337,0-2 304,0 0-513,0 0-432,0-10-176,0 1 17,-3-5-129,3-4-64,-3-2-48,3-5-32,0 0 0,0 0 80,0 0-16,0-5-112,0-2 48,0-1-128,0-6 48,0-2-32,0-7 32,6-1 32,-5-5-64,4-1 96,1-1-272,-4-3 112,4 5-16,-6 4 48,5 1-48,-4 3 112,-1 3-48,6 5 0,-6 3 48,5 2-32,0 1 32,-1 2-64,4 1 32,0 4 0,1 0-16,4 0 0,0 0 48,0 9-16,-1 2 16,2 5 16,-1 2-32,-2 7 64,-2 2 16,2 4 64,-7 0-16,1 3 81,-2 0 31,-1-2 80,-2-1-112,0-4-144,-5-2 48,3-4-96,-5-4 64,0 1-96,1-9 32,-5 2-16,4-6 16,-6-5-48,4 0 16,-7-5 16,4-2 0,-3-1 0,-3-1-96,3 2 32,-2 3-80,5 1-16,-4 3-16,10 0 32,-5 0-96,9 0-176,2 3-81,0-2-511,7-1-689,5 0-1056,7-4-929,1-5-5714</inkml:trace>
  <inkml:trace contextRef="#ctx0" brushRef="#br1">36887 8011 6451,'0'0'15367,"-3"29"-12182,0-13-928,3-1-784,0-3-849,0-3-287,0-4-353,6-5-16,-4 0-561,4-7-719,-6-6-1378,0-6-1439,0-5-4675</inkml:trace>
  <inkml:trace contextRef="#ctx0" brushRef="#br1">36884 7756 5362,'0'0'13415,"0"0"-10310,0 0-1776,0 0-577,11 38-624,-5-27-352,7-4-3202,-6-1-17015</inkml:trace>
  <inkml:trace contextRef="#ctx0" brushRef="#br1">37042 8028 16600,'0'0'3425,"0"0"-1152,0 0 128,-3 38-448,3-27-784,3 3-417,2-1-288,4-1-112,4-1-79,-1-2-97,4-2-48,1-7 16,-2 0 0,2 0 0,-4-3-64,-1-6-48,-1-2 32,-2-5-64,-3 1 0,-4-5-160,-2 0 0,0-1-64,0 1-48,-2 4-177,-1 5 177,0 2 288,-2 6-16,4 1 64,1 2 112,0 0-32,0 5 1,0 2 127,6 2-48,2-3-48,3 1-48,1 0-80,-3 0 48,4-3-80,-1-1 32,4 1-32,-1 0 96,-1 1-32,5-3-16,1 3-16,-1-4 32,4 2 48,-3-3-112,0 0 80,-6 0-80,-2-7 0,2-4-32,-7-2-64,-1-3-32,-6-4-96,0 1 48,0 1-96,-3 5-16,-7 6 80,-4 4 112,2 3 0,0 12 80,5 4 144,-3 2 144,7 5-112,1-3 16,2 0-64,2-2-160,4-2 64,1-5-48,0-2-96,4-7-96,-2 0 16,2-2-400,-4-4-769,0-8-992,-1-1-1377,0-5-2913</inkml:trace>
  <inkml:trace contextRef="#ctx0" brushRef="#br1">37566 8070 17656,'0'0'5299,"13"30"-4003,-6-17 529,4-3 96,-4-2-689,0-5-431,-1-3-465,-1 0-96,-3-3 0,-2-8 96,0-2-48,0-5-176,0-1-15,0-2 31,0 0 32,0-1-112,0 4 128,3-1-112,0 4 112,-2 3-144,3 3 16,-3 2 64,5 3 32,0 0-144,2 4 0,5 0 0,-1 0 0,4 0 0,-4 0 0,5 0-304,-3 0-112,-5 0-289,1 0-255,-4 0-865,-2-7-1921,-1-2-2977</inkml:trace>
  <inkml:trace contextRef="#ctx0" brushRef="#br1">37900 7942 6403,'0'0'6755,"0"0"-6515,0 0 48,0 0 2418,0 0 143,0 0-992,20 7-321,-20-7-111,0 5 176,0 1-1,-6 1-335,-1 5-305,-8 1-479,-2 5-321,1 2-96,1-1-32,2 1-16,6-5-16,7 1 16,0-5-112,6-6 96,6-5-112,2 0 96,2-5-128,1-9-16,1-1 48,-4-5 80,-1 0 32,-1 1 64,-6 4 16,-1-1-64,-3 7 80,-2 2 48,0 3 16,-2 4-16,-3 0 64,5 4 80,-3 3 64,3 2-64,0 2-192,0 2 0,5 1-160,3 2 96,-1 4-32,1-2-16,0 2 16,-3 3-16,-4 1-64,2-1 0,0 0 64,-3-3-48,0-4 112,-6 2-80,-3-2 64,-1-3-16,-3 1 32,-5-6 16,1 4 16,0-4 49,5-3-97,-4 0 64,6-3-112,3-2 80,4-2-176,3-8-321,0-5-623,5-5-1697,6-3-2418,1-4-559</inkml:trace>
  <inkml:trace contextRef="#ctx0" brushRef="#br1">38089 7992 13526,'0'0'3746,"0"0"-3538,0 0 160,0 0 1233,0 0 384,0 0-416,18-4-529,-11 4 321,5 4 223,-1-4-223,4 0-513,-2 0-335,1 0-273,4 0-80,-5-4 128,-1-3-144,-3-2-64,2 2-96,-6-4 80,-2-1-64,-3-1-48,0 2-48,-6-1-16,-4 5 16,-2 3 64,-7 4 48,1 3 48,-2 10 112,1 2-32,-1 4 176,8 1 48,2 3-63,6-1-145,4-2-48,0 0-112,4-4-64,9-5 16,2 1-16,-1-8 0,-1-1-209,5-3-207,-9 0-256,4-10-769,-1 0-1552,1-4-2642</inkml:trace>
  <inkml:trace contextRef="#ctx0" brushRef="#br1">38287 8064 15495,'0'0'7988,"0"0"-6660,0 0-1264,33 12 1233,-19-12 864,4 0-816,-4-6-785,5-2-192,-5-4 16,-2-3 128,1-1-15,-6 0-385,1 5 16,-5 0-128,-1 2 144,4 6 160,-6 1-224,0 2-80,2 5 0,1 2 0,-2 6 0,5 1 0,1 2 0,-1 1 0,0-1 0,2-5 0,-2 0 0,0-2 0,0-2 0,-6-4 0,5-3 0,0 0-352,-1-7-625,7-6-575,2-6-1634,1 4-2640</inkml:trace>
  <inkml:trace contextRef="#ctx0" brushRef="#br1">38687 7898 10373,'0'0'12758,"0"0"-10822,0 0-1023,0 0 1216,0 0-496,0 0-785,-18-3-320,11 19-176,1 2 129,-6 7 47,4-3-240,-1 3-288,1-4 0,6-1 0,2-5 0,0 1 0,2-7 0,9-2 0,3 0 0,4-6 0,4-1 0,1 0 0,-1-1 0,1-4 0,-3-2 0,-1-4 0,-3 0 0,1-1 0,-5-3 0,2-1 0,-2-7 0,1-1 0,-1 1 0,-4-1-96,-2 1-400,0 5 400,-4 5 64,-2 3 64,0 6 192,0-1 32,0 5-48,-2 0-208,-5 9 0,2 2 0,-3 8 0,-3-1 0,4 2 0,0 0 0,0 0 0,-4-1 0,9-1 0,-4-5 0,6-2 0,0 1 0,6-4 0,2-1 0,6-2 0,3-1 0,3 0 0,0-1 0,0-3 0,4 3 0,-10-3 0,4 0 0,-4 0 0,-1-3 0,-6-6-320,4-2-801,-9-3-1040,4-3-4178</inkml:trace>
  <inkml:trace contextRef="#ctx0" brushRef="#br1">39452 7888 6019,'0'0'8356,"0"0"-5251,0 0-752,17-34-160,-17 25-32,3 2-128,-3 0-576,0 6-433,-3 1-384,-4 0-207,0 7-209,-6 6 16,2 9-48,4 7 80,0 5 224,7 0-48,0-2-63,2-1-529,9-8 128,1-3-64,-2-6 16,0-6 48,-3-3 32,-1-1-16,-5-4-16,-1 0 16,0-9-49,0-2-159,0-5-224,0 1-48,-1-4-272,-5 2-273,-1 0 33,1 7 640,-3 3 304,-2 0 16,-1 7 32,-1 0 64,-1 0 320,2 2 192,-1 3 192,7-1-63,2 1-321,4-1-176,0 3-64,10-3 16,4-1-48,10-1 208,2-2-32,5 0-15,2-5-81,-1-2 64,-6 1-80,2-1-96,-4 3-96,-10-3-304,-2 2-401,-4-1-399,-2-6-1137,-6-1-2721,0-1-3602</inkml:trace>
  <inkml:trace contextRef="#ctx0" brushRef="#br1">41586 8016 3954,'0'0'9844,"0"0"-7475,0 36 49,-1-21-354,-5 1-47,4-2-576,-1-5-689,3-2-399,-2-3-145,2-4-192,0 0 336,0-3 144,0-5 64,0-4-224,0-6-159,0 1-49,0-6 32,0-2-48,0 3-80,0-1 0,0 3 16,0 4-32,5 5-112,0 0 80,4 4-64,-1 2 48,4 1 0,1 4 32,0 0 0,-3 0-32,-1 0 32,-3 4-192,0 3-1233,-2-2-1296,-1 2-1361,-2-3-4994</inkml:trace>
  <inkml:trace contextRef="#ctx0" brushRef="#br1">41799 7950 15879,'0'0'5395,"0"0"-3907,-39 36-447,23-20 143,4 2-463,4-2-497,5 0-160,3-2-16,6-6-64,1-3 48,8-5-48,1-5 32,-2-9-48,4-1 96,-5-3-48,-4 0 48,2-2-32,-7 6 0,-1 1 80,-1 1-112,-2 8 80,0 0 144,0 4 80,0 1-96,0 11-112,0 2-64,0 6 49,0 7 111,3 4-96,2 1-32,-1 6-96,1-2 288,1-2-16,-1 2 32,-4-7-96,-1 0 16,0-6-160,0-3-16,0-5 32,-4-3-32,-4-5 0,2-3-32,-7-4-16,0 0-128,-1-4-224,1-8-224,2-3-497,4-5-1088,5-3-1104,2 0-2626</inkml:trace>
  <inkml:trace contextRef="#ctx0" brushRef="#br1">42031 8004 7347,'0'0'6948,"0"0"-4243,0 0-176,0 0-448,-1 31-785,1-24-703,0-3-209,0 1-112,0-5 32,0 0 272,0 0 273,0-2-17,1-8-159,5-5-193,-6 1-112,5-4-160,-3 5 64,4-1-32,0 3-80,0 2 48,-1 2-144,0 3 32,-1 4-96,4-3 0,-3 3 49,1-2-33,-5 2-32,4-2 32,-5 2 0,0-2-32,0-1 128,0-1-112,-6-3 48,0 7-96,-7-4 16,1 4 0,-1 4 32,-1 7 48,1 2-48,0 6 80,7 1-160,-2 3 16,8-1 48,0 1 0,5-3 48,7-4-16,4-5-16,4-4-16,-2-5-321,3-2-847,5-6-529,-7-8-2001,-1-2-2945</inkml:trace>
  <inkml:trace contextRef="#ctx0" brushRef="#br1">42214 7981 19929,'0'0'1473,"0"0"-529,0 0 1313,-3 36-16,3-31-992,8-3-529,3-2-352,3 0-192,-2-5 1,7-6-17,-5-5-96,1-2-32,1-2 16,-2 0-32,-4-3 80,0 7-224,-4 5 64,-1 2 48,-5 9 32,0 2-64,0 12-64,-5 2 144,5 4 32,-6-2 192,6 5-240,0-6-48,0-3-32,0-1 64,11-6-48,-4-4-176,6-3-561,-1-3-1024,2-8-2224,-1-7-5396</inkml:trace>
  <inkml:trace contextRef="#ctx0" brushRef="#br1">42610 7823 20297,'0'0'3282,"0"0"-3170,0 0-128,0 0 2385,0 0-688,0 0-1137,20-2-336,-19 2-224,-1 0 64,0 0 0,-1 0 96,-5 0-160,-4 5 32,-2 6 80,-5 0 192,1 2-96,1 6 16,1-1 209,1 2-33,3 3 80,5-3-176,5 0-144,3-2-80,9-2 0,5-3 32,5-3-96,1-6 144,5-2-112,-1-2 32,-3-5-31,4-3-98,3-8-15,-6-2-16,2-5-32,-1-2-96,0-2 64,-1 0 64,-5 0-96,0 0 112,-1 5 96,-7 2 0,-5 0 160,-1 4 176,-6 0-32,0 0-63,-3 2-129,-2-1-48,-6-1-96,2 5 48,-2 2-80,-1 2 64,-2 7-48,1 0-32,-2 11 32,2 12 0,1 4 64,1 9-48,5 7 96,0 2-16,4-1 224,2-1 0,8-6-64,4-8-368,8-9 96,-1-6 32,7-10-48,-1-4 96,2-3-80,-1-10 48,-1-2-192,0-4-176,-5-1-401,-6 4-415,-3 5-1089,-10 0-1825,-1 6-2961</inkml:trace>
  <inkml:trace contextRef="#ctx0" brushRef="#br1">43320 7760 3714,'0'0'1488</inkml:trace>
  <inkml:trace contextRef="#ctx0" brushRef="#br1">43430 7751 15815,'0'0'3986,"34"0"-2129,-14 0 656,3-5-128,-3 1-1312,-6-1-881,5 0-208,-5-2-561,-2 3-1744,7-5-1312,-7 5-2914</inkml:trace>
  <inkml:trace contextRef="#ctx0" brushRef="#br1">40067 7700 10629,'0'0'3185,"0"0"-2176,0 0 463,22-22 673,-16 17-336,-1 1-352,-4 0-48,2 1-1,-3-1 129,0 1-561,-4 1-319,-9 2-161,-5 0-240,-7 5-160,-2 6-48,-5 2-64,1 8-80,4 3 160,1 8 128,6 2 80,3 2-48,9 5 129,2-1 95,6-2-16,0-2-112,9-7-96,4-4-64,4-9-112,3-5 64,5-7-96,6-4 64,-5-4-16,2-5-16,-3-2-32,-2 0 48,-8 2-336,-8 2-64,-1 0-16,-6 3-256,-3 4-401,-5-5-736,-1 1-1664,-2-1-2338</inkml:trace>
  <inkml:trace contextRef="#ctx0" brushRef="#br1">40234 7938 17096,'0'0'4082,"0"0"-2402,0 0 433,0 0-96,-32 39-736,27-23-465,5-1-159,0 2-193,5-4-224,7-2-96,4-6-80,1-1 64,3-4-96,0-4-64,-3-8 16,-1-3 32,-2-4-64,-8 2-48,-1-3-80,-5-1-80,-4 1 64,-3 4-80,-7 0-49,1 8 81,1 1 224,-7 4-32,7 3-80,4 3 96,-1 5-48,4 2-96,-1 1-544,1 2-817,5-1-1728,0 1-2002</inkml:trace>
  <inkml:trace contextRef="#ctx0" brushRef="#br1">40489 8073 22330,'0'0'2705,"0"0"-2560,0 0 127,0 0 1392,35 7-79,-25-12-768,2-3-545,-4-2-256,3-1 80,-4-2 288,-2 1-16,0-2-256,-2 1-32,1 2 192,-2 0 64,4 4-95,-1 5-97,3-1-80,-4 3-16,6 0 16,0 7-16,3 4 144,2 3-32,-1 0 128,2-1-224,-4-2-64,-3-1-48,-1-2 96,-2-3-128,-6-5-192,0 2 32,0-2-305,0-2-175,-6-5-945,-2-6-2368,2-3-3731</inkml:trace>
  <inkml:trace contextRef="#ctx0" brushRef="#br1">40946 7959 1969,'0'0'8724,"0"0"-5971,0 0-2289,0 0 1,0 0 655,0 0-384,-12-4-319,18 4 79,-6 7 400,0 8 497,0 6 336,0 1 80,1 5-161,-1 0-463,5-4-433,3-6-256,4-3-239,4-9-65,1-5-48,1 0-64,1-14-16,0-4 0,-5-4 32,1-3-80,-4 3 16,-6-1-64,-4 5 32,-1 4-80,0 6-176,0 1 112,-5 7 16,4 0 31,1 0-47,-3 0-240,3 7-288,0-3-657,3 0-864,3-4-816,0 5-1825,0-5-3282,2 0 3074</inkml:trace>
  <inkml:trace contextRef="#ctx0" brushRef="#br1">41162 7984 7652,'0'0'5858,"0"0"-2208,43 9-1521,-24-9 512,1 0-560,0 0-816,-2 0-561,-4 0-448,-1-4-256,-2-1 16,-7-2-32,-1-4 48,-3 4-64,-6-2-192,-3-2 0,-7 7 48,2 1 32,-6 3 32,8 0 16,-4 11 0,6 8 112,3-1 240,7 4 128,0 1-144,5-1-128,4-2-64,7-4-32,-1-5-32,2-6-656,0-5-1921,0 0-2834</inkml:trace>
  <inkml:trace contextRef="#ctx0" brushRef="#br1">38638 8611 10917,'0'0'1553,"0"0"608,0 0-529,-33-11 305,24 11-32,0 2-144,1 11-208,-3 10-49,4 8-31,0 8-128,1 5-65,6 2-559,0-1-449,13-7-96,0-6-80,5-8-32,2-8 32,1-5-32,3-9-80,-3-2 112,3-9-64,-4-6-16,-3-5 0,-2-5-16,-8 0-64,-1 2-16,-6 3-16,0 4-112,-3 8 64,-5 8 16,6 4 112,-4 16-128,6 10 112,6 5-32,7 1 336,7-2-128,5-5-64,4-8 16,4-10 0,2-9-32,-5-6-80,-1-19-16,-4-1 48,1-10 224,-9-7 112,-1-4 16,-4 0-224,-7-7-64,-3 5-16,-2-2 1,0 6-450,-7 7 129,-3 11 32,0 12 32,-1 6 32,4 7 0,0 2-48,1 11-16,2-1-193,0-1-687,4 0-833,0 1-1344,4-8-1458,0 0-7122</inkml:trace>
  <inkml:trace contextRef="#ctx0" brushRef="#br1">39213 8845 9893,'0'0'10500,"0"0"-8227,0 0-1520,0 0 1024,0 0 31,31 27-719,-14-27-321,0-7-336,2-5-304,-5-1-47,-2-2-49,-1-1 32,-6 2-48,-2 1-32,-3-1-32,-6 5 32,-7 2 0,-1 6 32,-4 1-32,1 13 0,0 5-17,4 9 146,2 4 463,10 1-32,1-3-368,1-4-96,12-2-16,2-8-64,2-6 0,2-6-64,-2-3-48,0 0-304,-1-10-352,-4 0-337,-3-6-880,2-2-2129,-2-1-3969</inkml:trace>
  <inkml:trace contextRef="#ctx0" brushRef="#br1">39626 8758 4258,'0'0'16231,"0"0"-13926,0 0-1936,-33 1 1311,19 6 465,-5 0-576,6 2-721,-5 4-399,3 1 95,3 2-160,1 2-128,3-1-80,8 2-112,0-4-48,3-3-32,8-3 16,1-2-16,1-7 112,7 0-208,-6-12 48,4 1-96,-5-5 32,-1 0 16,-4 1-32,-2 3 144,-6 4-16,0 1 64,0 7-32,0 0 16,-1 11-80,-4 5 64,5-1 64,0 6-16,0-3 0,0-2-64,6-3 0,7-8-224,2-5-656,1-3-1409,-2-11-2145,-2-6-6115</inkml:trace>
  <inkml:trace contextRef="#ctx0" brushRef="#br1">39741 8693 10485,'0'0'13094,"0"0"-11766,0 0-1200,0 0 1745,46 23 48,-15-19-720,2-4-769,4 0-240,-4-6 256,-1-4-192,-2 2-240,-7-4-112,-6-1-1200,-9-1-2914,-8-2-4162</inkml:trace>
  <inkml:trace contextRef="#ctx0" brushRef="#br1">39896 8443 19641,'0'0'3954,"0"0"-3794,0 0 64,0 0 2561,14 41-416,-14-7-1200,0 15-497,-2 7-192,-5 3 129,-1-1 95,3-1-704,-1-10 0,1-9 0,4-8 0,1-8 0,0-8 0,0-10 0,0-4 0,1-3-560,-1-14-929,0-8-1504,0-7-2722,0-6-8371</inkml:trace>
  <inkml:trace contextRef="#ctx0" brushRef="#br1">40166 8436 10773,'0'0'2657,"0"0"-2225,0 0 449,0 0 816,-24-32-353,24 32-335,-1-4-1,1 4 129,0 2-225,0 11-320,0 14-79,0 9 831,0 14 561,1 8-512,4 5-177,1-2-431,-6-2-81,0-12-512,2-12 48,-2-5-176,0-12 0,0-4 112,3-10 96,-2-4-144,3-11 16,0-7 17,7-5-177,-3-6 64,4 2-96,2 2 48,5 5-193,-5 6 81,4 10 64,-4 4 32,2 11-32,-4 8 32,-3 5 80,-1 3 112,3 4-96,-9-8 97,5 0-97,-2-7-112,3-10 48,-4-4-16,4-2 16,-5-11-225,0-2-287,-3-5-288,0 2-833,0-4-1776,-6 4-2354</inkml:trace>
  <inkml:trace contextRef="#ctx0" brushRef="#br1">40465 8793 7812,'0'0'15527,"0"0"-14343,0 0-335,45 0 1696,-25-2-848,0-2-1041,-3 1-336,-4-1-176,-1-3-80,-6 3-32,-4-3-16,-2-2 48,0 0-144,-8 0-16,-4-3 48,-2 4 32,-7-1-320,4 6 48,-3 3 16,2 5 208,5 9 64,4 6 32,4 7 128,2 0 112,3 0 192,5 1-16,7-2-144,7-11-256,-1-1 32,6-9-32,-3-5-32,0-3 16,-1-8-496,-2-2-544,-4-6-1265,-1-3-1777,-7-3-2849</inkml:trace>
  <inkml:trace contextRef="#ctx0" brushRef="#br1">40811 8760 19577,'0'0'5026,"0"0"-3937,1 31 800,5-13-465,-4 3-495,3 0-497,1 2-176,0-5-240,0 1 32,-4-6 224,4-4 16,-6-4-160,5-3-48,-4-2 64,-1-5 145,6-2-129,-4-1-96,3-6-16,-2 0-48,0-1 32,-3-1-16,0-2 16,0-2-16,-6-3-112,-1-1 96,1 1-64,1-1 0,4 1-96,-2 5 48,3 2 64,0 5-1,4 2 17,1 6 32,3 3 16,3 0-48,-2 3 145,3 1-33,1 5 32,2-2-128,1 0 32,-4-3-16,1-1 0,-6-1-401,-2-2-447,-5 0-272,0 0-945,-5-7-1841,-7-2-1825</inkml:trace>
  <inkml:trace contextRef="#ctx0" brushRef="#br1">41245 8492 1505,'0'0'16423,"0"0"-11925,0 0-2113,0 0-400,0 31-224,2-11-656,-2 0-641,6 3-400,-4-8-16,-2-3 16,6-4-336,-6-3-673,5-5-944,-4-9-1536,2-7-1041,2-6-5459</inkml:trace>
  <inkml:trace contextRef="#ctx0" brushRef="#br1">41376 8435 19609,'1'38'4114,"-1"5"-1409,0 2-480,6-2-528,-1-7-881,0-9-672,2-7-128,3-9-576,-4-11-1185,0-7-2096,-6-13-3571</inkml:trace>
  <inkml:trace contextRef="#ctx0" brushRef="#br1">38130 8516 16199,'0'0'4194,"0"0"-1889,0 0-272,0 0-336,-39 0-560,22 12-385,-5 2-160,2 3-256,-3 6-144,3-3-95,6 2-33,3-6-48,9-2 32,2-5-128,2-5-417,10-4-911,1 0-1218,5-4-1071,-4-10-2610</inkml:trace>
  <inkml:trace contextRef="#ctx0" brushRef="#br1">38214 8537 8660,'0'0'12550,"0"0"-9301,0 0-1440,0 0-272,0 0-481,-45 38-415,32-18-465,1 3-128,-2-1 0,8 3 16,0-2-192,4-8-401,2-3-719,2-5-1057,4-7-1649,6 0-3730</inkml:trace>
  <inkml:trace contextRef="#ctx0" brushRef="#br1">39436 9396 22522,'0'0'3826,"0"0"-3506,-31-3 769,11 3 623,1 3-815,5 6-529,-4-2-288,5 7-80,9-1-32,1 2 32,3-3 0,6 3-48,1-1-176,6-1 144,4-1 112,-2-1-48,4 0 0,-3 2 0,-4-1 16,-1 2 32,-10-1-48,-1 3 32,-1-1-32,-12-3 48,-2 2-112,-2-6 112,-2-3-80,5-5 48,2 0-32,-1-5 48,6-6-400,1-5-865,6 2-688,0-3-1520,3-3-1842</inkml:trace>
  <inkml:trace contextRef="#ctx0" brushRef="#br1">39552 9468 22394,'0'0'3650,"6"36"-3410,-6-20 32,7 4 1729,-6-6-800,5-6-961,-6 1-192,0-6-16,0-3-657,0-3-719,0-8-2274,-6-5-5778</inkml:trace>
  <inkml:trace contextRef="#ctx0" brushRef="#br1">39546 9288 7395,'0'0'17672,"0"0"-16215,0 0-1489,0 0 48,0 0 48,39-23-112,-30 21-496,-4 2-3250,1 0-4610</inkml:trace>
  <inkml:trace contextRef="#ctx0" brushRef="#br1">39714 9574 18937,'0'0'3153,"0"0"-3057,0 0 16,0 0 1137,0 0 1392,32-7-1088,-32 2-913,3 5-368,-3-4 256,3 1 289,-3-1-273,2 0-352,1-3-176,5-2 64,-4-2-96,6-1 80,-3-3-64,6 3 16,-1 1 0,-4 4 0,4 3 208,-1 4 176,-3 2 1,1 7-161,-1 7 32,0-5 32,-7 5-304,4-5 0,1 0 0,-6-2 0,2-4 0,-2-3-288,0 1-240,0-3-241,0 0-159,-2 0-913,-4 0-1408,6-3-1586</inkml:trace>
  <inkml:trace contextRef="#ctx0" brushRef="#br1">40182 9396 8036,'0'0'5522,"0"0"-2208,0 0-1569,0 0-81,0 0 81,-36 0-384,30 0-529,-10 4-240,-1 6-47,-1 0 47,-7 6-16,3 2-48,-3 5-15,7-3 175,5 3-160,6-3 48,7-5-335,12-3-145,8-10-80,11-2 80,2-7-48,1-8 48,-2-4 0,-1-1-224,-12 0 128,-5 2-96,-8 2-48,-3 5 16,-3 2 96,-4 2 48,-9 3 0,2 4-16,4 0 32,-3 4-32,6 8 32,-3 3-32,7 5-64,0 1 64,0 4-32,8 2-1,-2 2 17,-1 0 0,0 1 129,-1-1-113,1-2 48,-2-3-32,0-1 48,-3-1-48,0-2 16,0-1 48,-6-4 0,1-3 48,1-1 16,-4-2-32,0-5-48,0 1-16,2-3-96,0-2 48,0 0-256,0 0-160,6-2-369,0-7-287,0-2-849,0-5-1217,6-2-1696</inkml:trace>
  <inkml:trace contextRef="#ctx0" brushRef="#br1">38746 9387 14919,'0'0'4834,"0"0"-2529,-32-18-1505,14 11-79,-2 1 223,-4 3-207,-1 1-209,-3 2-288,1 5-80,1 8 32,1 11 224,4 6 32,-3 4 113,10 6 111,2 1-96,1-1-224,8-1-15,3-8-129,0-4-208,14-11 32,5-5 0,1-7-64,8-4 32,1-7-256,4-6-721,-1-7-768,-1 2-1216,-4-2-817,-7 2-3329</inkml:trace>
  <inkml:trace contextRef="#ctx0" brushRef="#br1">38881 9463 18344,'0'0'4162,"0"0"-3089,0 0 271,0 0 529,0 0-592,-37 7-545,17 13-208,-1 3-31,3 4-49,-2 0-112,7 0-112,6-7-144,7-2-64,0-5 0,9-6 0,6-7 16,2-1-16,7-13 0,-4-2-144,-6-4 32,4-3 48,-8 0 64,-1 3 16,-3 5-48,-6 1 0,0 9 16,0 5 16,-6 3 32,0 13-32,-2 8 0,3 1 192,-1 4-32,5-2-48,1-4-48,0-7-48,7-2-96,0-10-176,0-4-384,6-3-721,-2-10-992,-2-8-2401,2-3-3986</inkml:trace>
  <inkml:trace contextRef="#ctx0" brushRef="#br1">39101 9423 15319,'0'0'3810,"0"0"-2642,0 0 801,0 0 352,-26 31-640,23-19-624,0 3-177,-2 5 160,3 3-15,-4 2-145,6 0-512,0-5-224,3-2-79,7-5-65,2-6 80,3-7-80,3 0 32,2-7-48,0-8 32,-2-6-32,-4 1-48,-3-5-16,-1-2-209,-6-2 17,-4 4 16,0 1 64,-1 5-160,-10 6 192,-2 6 112,4 7 16,-2 0-48,-1 7-48,7 5-625,2-1-623,3-2-1410,0-1-1936,6-5-5747</inkml:trace>
  <inkml:trace contextRef="#ctx0" brushRef="#br1">41831 9447 20713,'0'0'2306,"0"0"-2226,0 0 528,3 34 1681,-3-22-560,3-1-721,4-2-432,0-2-448,6-7-31,-1 0-65,1-3 32,-3-6-80,-2-6-145,0-1-95,-8-2 96,0 0 0,-3 0-160,-8 2 128,-3 2-48,-5 6 224,6 1 0,-5 5 80,3 2 0,3 0 16,1 4-96,6 3 0,2 2-96,3-2-1441,0 2-1472,8-2-1233,-2-3-5074</inkml:trace>
  <inkml:trace contextRef="#ctx0" brushRef="#br1">41974 9506 20041,'0'0'4098,"0"0"-3906,0 0-160,0 0 1201,37 7 480,-21-19-913,1 1-576,1-5-224,-4 1 64,-1-5-32,-1 4 288,-4 3-144,-2 2-128,-1 4 48,-4 2 705,-1 5-177,0 2-352,0 5-16,0 7-80,0-1 48,6 3 49,1-1-129,5-3-80,-1-1-32,1-7-32,1-1 16,-1-3-144,-1 0-401,-5-7-223,2-2-881,-3-5-2449,1 3-3905</inkml:trace>
  <inkml:trace contextRef="#ctx0" brushRef="#br1">42282 9407 14647,'0'0'10292,"0"0"-8771,33 3-1521,-16-3-64,-3-3 1713,6-4-545,-4 3-768,-7 0-287,-1-3-17,-2 2-64,-6 1 48,-6-1-97,-7 3-303,-4 2 176,0 0 144,-3 9 112,3 5 32,3 1 304,5 5 49,6 0-81,3-1 32,3-4-64,12-1-96,-1-5-176,9-7-16,-1-2-144,3-2-352,1-9-977,-4-5-1584,-2 0-2354,-3-2-12341</inkml:trace>
  <inkml:trace contextRef="#ctx0" brushRef="#br1">42534 9430 17128,'0'0'3585,"0"0"-2288,0 0 1328,0 0 161,0 0-946,0 0-927,0 0-513,38 24-160,-25-31-144,-1-6-80,1-1 0,-4-1 0,2-1-48,-4 3 64,0-1-64,-1 5 16,-6 5 0,1 4 64,3 4-16,-4 8-32,1 3 432,-1-2 33,6 4-225,0-4-208,2-4-16,5-7-48,-1-2-272,2 0-577,3-11-672,-3-5-1680,1-6-1297,-2-5-3186</inkml:trace>
  <inkml:trace contextRef="#ctx0" brushRef="#br1">42887 9058 13254,'0'0'14455,"-3"36"-12967,-5-9-1248,4 10 705,-4 7 544,6 6-593,-1-3-896,3-2 0,0 0 0,0-8 0,3-9 0,2-5 0,3-7 0,-4-8 0,4-8 0,-6-1-64,4-13-1041,-6-6-639,0-10-1570,-6-3-3329</inkml:trace>
  <inkml:trace contextRef="#ctx0" brushRef="#br1">40721 9419 10613,'0'0'4082,"0"0"-1217,0 0-768,0 0-240,0 0-529,-29-7-623,13 7-257,-1 4-240,0 3-96,-6 4 32,1 8 192,2 1 193,1 2-113,2 3-192,10-1-48,0-1 384,7-3-192,7-4-127,11-5-193,2-4 48,10-4-16,-1-3-32,4 0 16,-2-6-16,-5-2-833,-3-1-1984,-7-3-1617,-4 1-7443</inkml:trace>
  <inkml:trace contextRef="#ctx0" brushRef="#br1">40834 9497 1024,'0'0'18761,"0"0"-16504,0 0-2145,0 0 576,0 0 481,-12 38-369,12-19-319,0 1-49,2 0 112,5 0 64,6-4-175,5-5-337,-4-8-48,5-3-32,-5-5 48,1-9-16,-5-6-64,-3-2 64,-2-3-48,-5 0 48,0-4-80,-9 2-144,-4 4-209,-2 3 17,1 6 256,1 10 112,-5 4 16,4 4-48,-5 10 64,5 6-64,2 3 48,-2-3-48,8 3 32,0-3-48,6-5-1905,0-5-720,6-6-1761,3-4-6819</inkml:trace>
  <inkml:trace contextRef="#ctx0" brushRef="#br1">41084 9610 11301,'0'0'5443,"0"0"-3522,0 0-161,0 0 401,0 0-288,0 0-416,5 11-321,-2-22-335,1 2-257,1-7-32,1 0-64,-4-2-207,2 2-113,3 1 144,-6-1-16,5 5-112,-1 2 0,-3 2-64,1 7 48,0 0-80,3 0-16,-3 11 16,2-2 64,1 5-48,0-1 32,2-2-48,-3-2 32,1-2-96,0-3 16,0-4 16,-4 0-16,4-4 32,-6-3-16,5-4-16,-4-5 32,-1 0-80,0-1 0,0-1 16,0 6-112,3 1 64,0 7 48,-1 4 16,3 0 32,2 8-48,4 6 112,2-1 16,1 1 304,6-2-47,-2-4-161,2-3-176,-1-5 64,0 0-128,-7 0-288,-4-2-385,-7-3-271,-1 0-689,-1 1-1264,-10 0-801,-1 4-2321</inkml:trace>
  <inkml:trace contextRef="#ctx0" brushRef="#br1">41509 9579 20409,'0'0'3346,"3"36"-3186,-3-13-80,0-1 1569,1-2 592,6-4-1041,-3 2-559,4-9-321,0 0-96,-2-4 240,0-5-48,2 0-288,-2-5-96,0-4 0,1-4 32,-4-1-32,0 1 16,-3-5-32,0 2 16,-3-7-112,-2-1 128,-3-6-32,-1-3 0,3-4-64,-2-3 64,6-1-16,-1 1-64,3 4 64,0 7 48,0 9-128,3 6-16,-1 5 176,4 9-32,-4 0 48,4 11-128,0 5 80,7 4 48,-3 3-31,6 0-65,-4-1-113,1 1 97,1-1-64,-3-4 64,-7-2-128,-1-1 112,-3-3-64,-3-5-32,-6-1 112,-4-4-80,-5 1 160,4-3-144,0 0 128,2 0-112,5-3-32,1 1-144,6-3-240,0-1-593,6-1-1248,7-2-2001,1 0-2577</inkml:trace>
  <inkml:trace contextRef="#ctx0" brushRef="#br1">42782 9275 19785,'0'0'8852,"52"6"-7955,-18-6-865,5-5 0,0-3 576,0-4 160,-7-1-528,-7-1-192,-11 3-400,-6 0-1008,-8 2-2242,-2 2-2801</inkml:trace>
  <inkml:trace contextRef="#ctx0" brushRef="#br1">39179 10175 18585,'0'0'3153,"-45"25"-2513,20-7 225,5 4 591,7 5-239,12-2-417,1-4-15,9-4-577,11-7-176,8-10-80,-2-3 48,6-12-384,-5-6-241,-8-1 177,0-3 256,-12 0 208,-7 2-16,0 3 16,-10 2 0,-6 2 48,-3 5-96,1 5 112,1 3 48,1 3-96,2 5 0,3 4-96,7 3 112,4 1-128,0-2-176,4-2-1921,7-2-608,3-3-2034</inkml:trace>
  <inkml:trace contextRef="#ctx0" brushRef="#br1">40262 10253 14359,'0'0'4482,"0"0"-2513,0 0 47,0 0 273,0 0-288,0 0-704,47-11-257,-22 11-367,-1-2-161,4-1-16,0 1-208,0-4-128,-8 0-144,0 2-16,-6-2-224,-3 3-352,-1-1-352,-6 1-577,-4-1-688,0 0-1153,0-8-1840</inkml:trace>
  <inkml:trace contextRef="#ctx0" brushRef="#br1">40540 9994 12630,'0'0'3858,"0"0"-1537,0 0-1009,0 0 209,-19-36-128,5 29-321,-9 3-304,-2 4-287,-4 0-17,-4 14 64,1 3 112,1 10-191,10 5-49,4 9 256,10 2 192,5 4-479,2-5-193,9 1 0,4-4-96,-1-8-80,1-4 64,-1-3-16,-6-5-48,-1-4 64,-4-1-80,-1-3 48,0 0 0,-4-4-288,-1 4-385,2-6-543,-2 2-561,4-7-1184,1 0-1121,0-7-6739</inkml:trace>
  <inkml:trace contextRef="#ctx0" brushRef="#br1">40701 9920 8356,'0'0'10597,"0"0"-7844,0 0-1921,0 0 673,-6 47 1024,0-13-496,6 7-656,-2 8-353,2 1-368,0-3-79,0-2-209,0-9-208,0-7-160,2-7 0,1-5 0,0-8 0,-2-2 0,3-6 0,-4-1-192,0 0-480,0-7-257,0-3-576,0-7-1136,1 0-2257,5-6-4418</inkml:trace>
  <inkml:trace contextRef="#ctx0" brushRef="#br1">40855 10230 5891,'0'0'13030,"0"0"-11398,0 0-431,0 0 1040,0 0 256,1 41-752,-1-27-593,3-1-431,2 1-369,3-6-208,2-2-64,3-5-48,1-1-16,4-8-16,-1-6-80,-1-2-32,-10-4-128,0 2 0,-6-3-80,0 4-33,-12 3-47,-2 1 256,-5 3 112,1 4-16,4 4 16,-2 2-512,4 0 64,1 0-433,10 4-719,-3 3-353,4-3-609,4 1-1263,3-1-2066</inkml:trace>
  <inkml:trace contextRef="#ctx0" brushRef="#br1">41160 10190 16311,'0'0'3218,"0"0"-2914,0 0 128,0 0 1441,0 0 448,-6 39-416,4-19-464,-1 4-545,0-1-63,3 4-145,0-7-176,0-2-240,11-9-160,4-2-48,-1-7-64,10-3 80,-4-10-144,0-5-16,-3-2-128,-2-3-32,-5 1 0,-6 2 176,1 4-176,-5 0-64,0 9 176,0 7 48,0 0 112,0 14-128,0 4 144,0 0 224,11 6 64,4 2-176,2-6-64,5-2 0,3-5-160,1-3 16,1-9-16,-7-1 80,3-4-48,-9-10 32,-6-3 0,0-6 0,-5-4-32,-3-5 32,0-6 0,-3 2-128,-2-2-144,0 7-160,-1 4 319,6 8-111,-5 11 192,4 8-64,1 1-48,0 11-288,-3 3-352,0 4-305,3 1-1856,-2-2-3234</inkml:trace>
  <inkml:trace contextRef="#ctx0" brushRef="#br1">39766 10011 19417,'0'0'3586,"-14"-34"-2946,3 19 192,-1-1 609,0 0-705,-4 5-480,-4 4-160,1 3-32,-1 4-96,-5 7 112,5 8 80,2 12 113,1 9 175,1 7 304,10 7 49,3-1-305,3-2-144,0 0-16,9-8 16,3-3-320,2-11 32,-1-5-48,-1-7 16,-4-3-64,-2-6-112,-6-1-128,0-3-208,0 0-192,-6-6-449,-5-2-576,2-4-1504,-2 1-721,3 0-5170</inkml:trace>
  <inkml:trace contextRef="#ctx0" brushRef="#br1">39500 10232 9204,'0'0'11750,"0"0"-9237,0 0-1969,0 0 945,0 0 31,40 0-351,-18 0-385,2-3-384,1-1-191,0 1-161,-6 2 0,-5-2-289,-7 3-1631,-7 0-2530,0 0-3938</inkml:trace>
  <inkml:trace contextRef="#ctx0" brushRef="#br1">41832 10409 15383,'0'0'16456,"32"11"-15528,-26-11-928,-6 0 0,0-11-336,0-5-865,-12-7-1856,-5-5-5011</inkml:trace>
  <inkml:trace contextRef="#ctx0" brushRef="#br1">29549 3224 20745,'0'0'2642,"0"34"-2258,0-18 2129,0-1-1184,0-3-945,2-6-288,1-4-112,-1-2-1009,1 0-1408,-3-11-864,0-5-4243</inkml:trace>
  <inkml:trace contextRef="#ctx0" brushRef="#br1">29543 3039 19545,'0'0'2801,"0"0"-2353,0 0 545,0 0 15,0 0-752,0 0-704,-4-20-1409,11 24-1776,3 3-4099</inkml:trace>
  <inkml:trace contextRef="#ctx0" brushRef="#br1">29652 3294 22250,'0'0'2353,"0"0"-2241,0 0 1105,34-20 304,-19 8-817,1-6-480,-4 5-208,1-1-32,-6 5 0,0 1 0,-7 5 48,3 3-16,-3 0-176,3 11 128,-3 2 192,1 6 96,4-4-96,1 4-80,2-4-96,4-6-48,-5-2 32,5-7-288,-4 0-480,-2-4-977,0-8-960,-6-3-1185,0-8-5875</inkml:trace>
  <inkml:trace contextRef="#ctx0" brushRef="#br1">29935 2913 11445,'0'0'7828,"0"0"-4915,0 0-800,0 0 80,8 50-368,-5-18-705,0 3-447,-3 4-273,2-4-128,1-1-32,-1-2-208,-2-8 48,6-5-176,-6-8-272,1-4-240,-1-5-289,0-2-431,0-5-785,-4-3-1521,-4-8-3249</inkml:trace>
  <inkml:trace contextRef="#ctx0" brushRef="#br1">29861 3111 21642,'0'0'4146,"0"0"-3938,0 0 256,0 0 577,43-4-289,-18-3-336,8 0-432,1-2-288,3-2-1233,-6 0-2817,-4-5-3153</inkml:trace>
  <inkml:trace contextRef="#ctx0" brushRef="#br1">30184 3107 26652,'0'0'3314,"0"0"-2818,0 0-144,0 0 0,0 0 241,0 0-273,4 31-272,2-31-16,-1-6 0,0-8-64,-1-1-48,4-8-224,0-8-129,1-3-95,2-9 16,4-9 0,-2 3-273,1-3-63,4 7 528,-5 7 352,1 9 64,-3 10 64,-4 11 32,0 5 112,-1 3 256,-5 13-239,4 13-49,-5 8 224,3 10 96,-3 6-192,0 4-256,3-4-128,-1-6 0,4-6 64,0-4-64,0-7-48,-1-7-48,-3-4-240,-2-5-160,0-6-304,-2-5-977,-9-2-1649,2-9-2544</inkml:trace>
  <inkml:trace contextRef="#ctx0" brushRef="#br1">30227 2968 18873,'0'0'5394,"0"0"-4754,26-19-239,-1 15 1183,3 4 273,1-3-960,-1 3-513,-3 0-256,-5 0-96,-7 0-640,-7-1-1009,-6-4-2609,-6-2-4930</inkml:trace>
  <inkml:trace contextRef="#ctx0" brushRef="#br0">26274 2768 9540,'0'0'2866,"0"0"-1410,0 0-719,0 0 1023,0-3-47,0 3-384,0 0-209,0 0-63,0 0-353,0 0-224,0 0-143,0 0-1,0 0-80,0 0-48,0 0-64,0 0-96,0 0-48,3 0 0,0 0 32,-2 3-16,2 1 32,-1 1 16,1 2 16,0 1-32,-1-1 64,4 2-16,-4 0 16,2 0 0,-1 0-80,2 0 0,0 0-32,-2 0 16,0-2 16,1 2-32,-2-2 32,4 2 16,-4 0-16,4 0-16,0-2 16,0 2-32,1-2 49,3 1-33,0 1 32,2 1 32,-4 0 16,4 1 0,-4 3-16,-3-2 16,2 3 0,1-2 16,-3 1-96,3 2 0,2-3 48,-3 1-64,3-3 16,0 1 48,2-4-64,1 4 64,-3-3-32,0 2-48,2 0 160,-1 1-64,-2-1-16,-1 0-80,3 2 16,-2-1-64,0 2 80,-1-1 16,5-2-32,-1 2 0,-1 1-64,4-3 96,-2 1-32,-1-1-32,2 2 48,2-2 16,-1 1-32,-1-3 32,2 4 48,1-1-48,-5 1-32,4-2 16,-1 1 32,-1 3-16,2-3-16,1 1-32,-2-2 48,2 0-16,-1 1 16,1-1-16,3 0-16,-2 1 80,1-4 48,1 4 208,0-1-31,1 0-1,-1 1-160,-3-2-80,1 4 48,1-2-96,-4 3 64,3-3-64,2 3 16,-2-2-80,2 1 32,-1-1 16,1 1 0,5-5-16,-2 2 112,0 1 48,2-4 48,2-1-32,-4 2-16,2-2-80,-2 0 0,-1 2-64,1-2 0,-4 0 16,4 1-32,-1 4-32,-2-3 64,3-2-48,-1 1 112,1 2-112,-1-4 96,4 1-48,-4-3 16,2 1 0,1-3 0,-1 3 16,-3-3-64,4 3-16,-5-4-64,5 2 96,1 1-48,-4-1 64,3 1-48,3 1 16,-3-1 0,4 0 16,-1 1 32,3 0-64,-5-1 64,7 1-32,-2 2 48,1-3 16,3-2 48,2 0-48,-2-2 48,-1 0 1,2 0-33,0 0 64,-2 0-320,-2 0 144,1 0-16,3 3 32,-4-3-49,1 2 65,-1 0 0,1 3 17,-7-3-17,2 0 16,2 1-16,-4-2 16,0 2 0,-1-3 32,3 0-16,0 0 0,0 0-16,-3 0 32,-1 0-16,1 0 16,0 0-176,-2 0 80,4 0-16,-3 0 48,3 0 0,-2 0 16,1 0-16,0 0 0,-1 0 32,2 0-32,-1 0 32,-4 0-32,2 0 64,1 0-64,0 0 48,1-3-32,-1 2 32,-3 1-16,3-3 0,-5 3 16,5 0-16,-7 0 32,2-2-48,-1 0 48,1 2-32,0-5 0,-1 3-80,0-3 0,1 1 32,3 0 16,-1-1 0,-2-2 0,0 3 0,0-3 0,3 3 16,-4-1 0,1-2 16,-1 0-16,1 3 16,2-5 0,1 2-16,-3-4 32,2 2-48,1 0 64,-1 0-48,1 0 16,-4-2 48,4 4-48,-3-4 16,-3 2 0,3 0-16,-3-2 16,2-1 16,1 1-128,-6 0 96,4-1-16,1-1-112,0-1 64,1 1-32,2-1 64,1-1-64,2 2 80,-1-1-81,1-2 113,0 0-48,0 1-16,0 1 64,-5-2-64,5 0 64,-5 0-32,0 1-16,-3-1 0,3 0 48,-4 1-48,1-1 16,-5 0 0,4 1 16,-4-1 0,0 0 33,-1 0-33,3 1 0,-3-1-16,-2-2-16,4 2 80,-1-2-80,1 0 16,-1 0 48,-1 2-32,-2-4 0,4 2 48,0 0-32,-6-2-32,5 4 16,-4-4-176,3 2 96,-2 0 0,3 1 15,1 0 17,-1 1-48,4 1 64,-1-1 0,-1 2-16,-1-2 16,2 3 32,-3-2-64,4 1 64,-7 1 0,4-3 0,-6 2-32,4 1 32,-5-1 0,2-2-16,0 3 16,3-1-32,-5-2 48,8 1-48,-5-1 16,1 2-16,2 1 16,2-1-48,-8 1 64,7 2 0,-7-1-16,1 4 16,0-4-48,-1 1 48,-1 2-32,-1 2 0,-1-2 32,2 2-16,-3 0-16,4 3 48,-5 0-32,5-3-16,-4 5 32,3-1-48,-5-1 48,6 0-32,-5 1 16,4-1 48,1-3-48,0 2-16,2-6 16,0 4 32,3-2-48,-5-2 96,0 2-128,2-2 64,-3 0-48,-4 2 32,5-2-48,-4-1 0,3 1 64,1 0-112,-5 2-32,4-2 16,1 2 96,-4-1-32,4 4 16,-6-1 16,1 4 32,-1-1-64,0 4 64,0 0 0,4 0-16,-4 0 16,1 0-80,-1-2 48,0 2 16,0 0-16,0 0 0,0 0 0,0 0 0,0 0-32,0 0-432,0 0-417,-5 0-559,-2-2-2322,2-3-4962</inkml:trace>
  <inkml:trace contextRef="#ctx0" brushRef="#br1">29323 3245 16968,'0'0'3345,"0"0"-2336,-20 43 880,15-27-81,0-1-463,5-3-561,0-1-383,10-4-321,2-7-80,5 0 64,2-7-32,-2-7-64,-2-3-208,-1-6-17,-8 0 97,-4-1 176,-2 1-368,-2 1 64,-8 6-144,-3 5 240,-2 6 176,2 3 0,4 2 80,-2 5-96,6 4 16,4-1-64,1 2-1409,0-4-1712,6-3-2226</inkml:trace>
  <inkml:trace contextRef="#ctx0" brushRef="#br1">35843 4470 15719,'0'0'4098,"2"41"-2145,1-9 720,-1 4-384,4-2-944,-5-1-881,10-8-272,-2-7-176,8-9 0,-1-9-96,4 0-320,-3-14-96,2-3-193,-5-6 289,-2 0 320,-1-4 32,-6 3-112,-2 4 16,-2 2 80,2 2 64,-3 9 80,0 5 32,2 2 16,-2 9-112,6 7 224,2-1 401,-2 5-369,5 3-240,1-7 16,1-1-16,2-6-208,-2-2-161,-4-7 113,3 0 176,-1-7 64,-3-2 80,-3-4-32,-4-1-32,-1-1 49,3 3-49,-3-3-16,0 3-48,0-1 32,0 2-33,0-1-319,0 4-384,0-2-561,0 1-351,0 2-177,-3 3-1137,3 0-1728,-1 4-3505</inkml:trace>
  <inkml:trace contextRef="#ctx0" brushRef="#br1">36322 4552 12742,'0'0'8868,"0"0"-6931,5 29 592,1-23-160,-4 1-1120,-2-7-865,3 3-288,0-3-128,-3 0-80,0-3-593,0-5-559,0-4-1569,-6-3-1906,4-6-4209</inkml:trace>
  <inkml:trace contextRef="#ctx0" brushRef="#br1">36322 4345 13926,'0'0'4803,"0"0"-4163,0 0 352,0 0 289,0 0-897,0 0-528,5-18-1825,-5 25-2577,0 4-7892</inkml:trace>
  <inkml:trace contextRef="#ctx0" brushRef="#br1">36443 4621 17416,'0'0'3538,"0"0"-3218,0 0 1088,0 0 1106,0 0-866,33-20-1039,-27 13-257,0-1-224,0 1-64,2-2 80,-2 2-48,-1 3-64,-3-1 0,4 3 48,-5 2 144,4 0-112,1 2-64,2 7 304,4 2 161,-2 1-337,-1-4-128,5 1-32,-2-2-16,1-7-609,-6 0-671,0-4-1281,-1-8-1969,0-5-4290</inkml:trace>
  <inkml:trace contextRef="#ctx0" brushRef="#br1">36755 4473 11429,'0'0'8596,"0"0"-6307,-14 31 368,3-15-111,-1 7-946,-1 1-943,2 3-305,5-4-320,3-3 64,3-2-80,3-9 0,7-6-48,7-3-96,1-12 80,2-10-16,-1-5-80,4-12 48,-3-3 0,-4-10-48,-2-2-113,-2-4-63,-4-3-528,-3 6-449,1 11 33,-6 10 848,0 11 432,0 19 544,0 8 16,-6 23-272,1 9 833,0 14 223,2 6-543,2 3-465,1-1-240,0-6-80,7-7 0,0-9 16,0-12-96,1-5-304,-3-8-433,-5-7-1119,0-4-1490,0-8-1648</inkml:trace>
  <inkml:trace contextRef="#ctx0" brushRef="#br1">35081 4380 9460,'0'0'5139,"0"0"-2466,0 0-1841,0 0-79,3 2 255,-3 10 1,0 1-177,0 9-208,3 5 305,-1 7 479,3 7-111,1 4-353,-2-1-319,1 2-145,0-6 16,1-11-224,-5-4-48,3-9-32,-3-8-16,-1-5 1,0-3 63,0-4 32,3-12 96,0-7-208,-3-6-160,0-9-96,0-7 32,0-2 32,-6-6-32,1 2 80,1-1-48,-4 5 96,3 2 48,1 7-96,-4-1 32,3 3 0,2 2-32,3-1-16,0 3 48,5-2-208,6 5 64,1 2 16,2 5 48,6 6-112,0 2 64,4 8 32,-3 6 0,4 0-32,1 9 32,-7 11 80,1 0-80,-1 7 64,-5 3-128,-2-3-48,-1 0-33,-2 0 65,-1-3-80,-3-1 96,1-3 80,-6-2 16,0 2 16,-6-2-48,-7 3 160,-1 1 176,-12 3 113,1-3-129,-1-2-128,0 3-32,7-3-64,0-2 32,12-2-64,2 0 16,5-5-32,11 0 0,9-2-32,-1-2 16,7-2 0,0-1 48,5 3-32,-1-3 16,-1 1-16,2 3 112,-4 2-48,-1 1-80,-1 2 48,-8 3 16,-2 2-32,-9-2-16,-2 0 16,-4 2-16,-8-2 16,-6-1 32,-9-2 16,-5-1-32,-5-3 128,-4-2 32,0-5-96,1 3-64,-1-4-16,10 2-16,1-3 64,9 2-80,8-2 80,-2 2-160,9-2-160,2 3-272,0-3-208,0 0-785,7 0-992,0 0-1297,6 0-3393</inkml:trace>
  <inkml:trace contextRef="#ctx0" brushRef="#br1">37204 4326 7107,'0'0'9541,"0"0"-6196,0 0-1408,0 0 16,0 0-48,0 0-577,0 0-559,52 38-225,-27-20-16,8 2-272,-1 0-192,-4-4-16,-3 0-64,-7-5-192,-5-2-288,-7-2-64,-6-5-209,0 3 161,-1-3 464,-10 3 192,-2 3 32,-1 4 144,-6 4 257,2 2 143,-1 6-96,0-1-48,5 1-80,2-1-159,4-5-81,2-5-80,6-6-48,0-2 0,0-5-128,0 0-337,6-5-655,2-4-849,-6-4-2033,2-3-3777</inkml:trace>
  <inkml:trace contextRef="#ctx0" brushRef="#br1">37862 4363 5635,'0'0'5682,"0"0"-2817,0 31-383,0-8-1,-6 8-288,5 3-352,-6 2-369,3-2-367,2-5-449,-4-9-224,6-6-224,0-10-32,0-4-47,0-11 95,0-12 0,3-5-208,2-11-144,-1-8 48,4-7-32,0-3-64,3-3-177,1-1 17,2-4-64,5 5 192,1 10-112,-3 7 32,3 13 96,-6 13 160,5 14 208,-5 8-160,-2 22-48,-1 11 240,-2 12 576,-1 15 144,-3 5-415,1 2-225,-6-3-240,1-8 80,2-7 0,-1-11-32,4-7-32,2-12 48,-3-5-64,2-11-48,-5-8-48,3-1-928,-5-13-785,0-6-1873,0-7-3137</inkml:trace>
  <inkml:trace contextRef="#ctx0" brushRef="#br1">37977 4387 18440,'0'0'4418,"0"0"-2721,0 0-224,0 0-64,0 0-433,0 0-336,40-1-95,-21 5-305,0-4-176,1 0 0,-3 0-224,-2 0-817,-2-4-1488,-4-3-1569,-1 0-4338</inkml:trace>
  <inkml:trace contextRef="#ctx0" brushRef="#br1">38294 4460 13174,'0'0'6019,"0"0"-3426,0 0-912,0 0 208,0 0-593,0 0-720,5 30-239,-1-14 335,1 0 176,6 2-448,1 2-255,2-9-81,6-4 112,0-5-144,5-2 16,-5-9-48,5-6 0,-6-1-112,-5-7-32,-3 3-97,-4 2-47,-5 2-48,1 5 192,-3 6 176,0 1-32,0 4 48,-3 4 16,1 5 16,-1 5 240,3-1 97,0 3-145,3-2-160,10 2-16,4-5 16,0-2-48,3-5 0,-3-1-32,3-3 0,-7-7-16,-1-2 16,-4-7-16,0 0-64,-4-4 16,-1-2 16,0-1-48,-1-4-32,3 4-96,-5 3 0,0 0 64,0 9 64,0 1-16,0 4 80,0 4-80,-2 2-129,-3 0-463,-1 2-913,0 7-1264,0 0-2145</inkml:trace>
  <inkml:trace contextRef="#ctx0" brushRef="#br1">38790 4447 5426,'0'0'209,"0"0"5185,0 0-1088,0 0-1217,0 0-79,0 0-1,31-2-47,-29 4-1330,4 5-799,-6 5-337,1-4-272,4 4-128,-2-3-48,2-3-96,6-1-592,-4-5-1137,0-7-1889,-1-6-2192</inkml:trace>
  <inkml:trace contextRef="#ctx0" brushRef="#br1">38786 4218 5378,'0'0'15175,"0"0"-13862,0 0-1345,0 0 80,0 0 240,0 0-288,25 13-2353,-6-6-4402</inkml:trace>
  <inkml:trace contextRef="#ctx0" brushRef="#br1">38986 4456 10085,'0'0'8692,"0"0"-8180,31 3 1489,-21-3 656,-1 0-656,-1-5-785,0 1-271,-1-3-145,-2 3-207,0-1-17,1-2-48,-5 3-256,-1-3-128,3 4-48,-1 2 160,-2-2-144,0 3-32,0 0-32,0 0 33,6 4-97,-1 3 32,3 0 80,1 2-48,2-2 16,3-5-48,4 0 16,-4-2-32,-1 0-224,-1-4-385,0-5-431,-4-2-1281,-2 0-2658,-4-1-4369</inkml:trace>
  <inkml:trace contextRef="#ctx0" brushRef="#br1">39287 4386 21834,'0'0'5426,"0"0"-5137,0 0 95,0 0 480,0 0 17,-35 27-689,27-13-128,0 2-64,6 0 32,-1-1-32,3 1 32,0-2-16,0-5-80,8-5 0,3-4-32,1-2 32,2-12-177,6-4-127,4-6-32,-4-12-32,-2-2 128,3-8 160,-3-5 32,-4 1-64,-1 0-161,-7 6-79,-6 6 416,0 8 64,-3 10-48,-5 4 625,0 9 15,2 5 16,-2 2-192,0 9-207,4 9-193,-2 7-32,4 6 64,-1 10 32,3 2-224,0 4 96,0-4-16,8 0 0,1-5 64,2-7 32,1-4 32,-2-7-32,2-7-16,-4-6-96,-2-7-448,-1 0-977,-5-15-1472,0-5-4851</inkml:trace>
  <inkml:trace contextRef="#ctx0" brushRef="#br1">28269 9282 12166,'0'0'3873,"0"0"-1504,-4 41-400,1-35-336,3-3-160,0-3-97,0-4 65,-2-10-609,2-2-383,-3-4-337,0-7 48,3-7 32,-2 3-80,2-3-64,0 0 16,0 5-32,8 2 32,-6 7-64,2 4 32,2 9-80,-1 7 48,0 7-16,-1 13 48,4 10 144,0 8 368,1 7-208,-1-3-207,3 1-1,1-5 16,2-11-48,-2-7 32,2-6 32,0-9-160,2-5 160,-1-5 80,-2-9 0,-7-6-128,8-2-32,-8-10-64,0 1-32,-4-7 32,-2-5-176,0 0 16,0 0-176,-5 5 128,1 9-176,-1 4 128,-3 9 160,2 9 15,1 6-31,4 1-128,-2 4-224,0 7-352,3 2-401,0 6-1280,0-4-528,0 1-1601</inkml:trace>
  <inkml:trace contextRef="#ctx0" brushRef="#br1">28617 9233 656,'0'0'6419,"0"0"-6819,0 0 2129,0 0 688,0 0-752,0 0-145,0-12 305,0 12-304,0 0-272,0 0-497,0-1-112,0 1 48,0 0-111,0 0-129,0 0 0,0 0-32,0 0 17,0 0-49,-2 1-32,-6 2-144,2 1 208,0 5 112,-2 1-31,0 3-113,1 2-16,-1 4 80,6-1-144,-4-1 16,6 4 17,0-7-97,3-1-80,6-6-64,2-5-80,5-2 32,-4-2-32,5-5 16,-1-6-80,-7-3-144,2 0-32,-5 2 32,-3-2 128,-3 1-113,0 2 113,0 1 0,-4 1-96,-1 0-176,-6 6 64,2-2 16,-2 7 96,-1 0 64,-1 0-16,4 7 80,-4-2 16,-1-1-16,8 3-32,3-3-481,0-4-543,3 0-673,3 0-800,6-2-3122</inkml:trace>
  <inkml:trace contextRef="#ctx0" brushRef="#br1">28801 9314 4162,'0'0'9988,"0"0"-6562,0 0-1329,0 0-32,0 0-128,0 0-288,0 22-657,0-22-320,0 0-175,0 0-49,0-7-48,3-1-176,0-1-144,5-5-48,-6 3 0,2-5-32,2 3 0,1-1 32,-1-2-80,0 5 64,2 0 32,3-1 144,-4 4 16,3 1 64,0 2-15,3 5-65,-1 0 48,1 7-128,1 9 32,1 4 176,1 3 64,-2-3-128,-2 0 177,2-2-177,-2-4-192,-5-5 0,0-2-80,-2-6 32,1-1-272,-4 0-273,-2-6-271,0-3-785,0-7-1968,-8 0-2866</inkml:trace>
  <inkml:trace contextRef="#ctx0" brushRef="#br1">27789 8709 6435,'0'0'4562,"0"0"-2193,0 0-272,-3-25-208,1 23-96,-1 2-481,1 0-303,-4 0-417,-2 0-288,4 11-192,-4 5 96,3 4 0,1 9 49,1 11 319,1 10 336,2 4 289,0 0-369,0 2-159,5-6 111,3-7-288,1-5-336,2-7-96,1-5-64,1-6-16,0-5-48,1-6-16,0-2 32,2-5-80,-1-2 0,-2 0-240,1-2-144,-3 2-305,-4 0-768,-2 0-1072,-5 0-2321</inkml:trace>
</inkml:ink>
</file>

<file path=ppt/ink/ink1891.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07T05:59:44.843"/>
    </inkml:context>
    <inkml:brush xml:id="br0">
      <inkml:brushProperty name="width" value="0.07" units="cm"/>
      <inkml:brushProperty name="height" value="0.07" units="cm"/>
      <inkml:brushProperty name="color" value="#3165BB"/>
      <inkml:brushProperty name="ignorePressure" value="1"/>
    </inkml:brush>
    <inkml:brush xml:id="br1">
      <inkml:brushProperty name="width" value="0.07" units="cm"/>
      <inkml:brushProperty name="height" value="0.07" units="cm"/>
      <inkml:brushProperty name="ignorePressure" value="1"/>
    </inkml:brush>
    <inkml:brush xml:id="br2">
      <inkml:brushProperty name="width" value="0.05" units="cm"/>
      <inkml:brushProperty name="height" value="0.05" units="cm"/>
      <inkml:brushProperty name="color" value="#3165BB"/>
      <inkml:brushProperty name="ignorePressure" value="1"/>
    </inkml:brush>
  </inkml:definitions>
  <inkml:trace contextRef="#ctx0" brushRef="#br0">46908 21609 16616,'0'0'1632,"0"0"-1552,0 0 161,0 0 943,-34 0-544,27 0-31,-1 0-33,3 0-80,-3-2 96,1-1-159,-6 3-49,1-2 0,-2 2-96,-5 0-160,5-2 32,-6 0-176,-3 2 560,3-2 81,3-1-593,-3 1 0,-2 0-48,2-1 64,1 1-16,-1 2-16,1-2 32,-1 2 16,-3 0 0,1 0 32,-1 0 16,1 0 32,-4 2 80,1 0-32,-1 3-48,-1-3-80,3 1-32,-3-1-16,-1 0 16,-1 2-16,-2-1 48,-2-1-32,-1 2 16,-1 1-96,-6 0-48,4-1 64,-3 1 0,-1-1 48,-3 0 0,5 1 96,-6 0 0,1-3-64,3 0 33,-3 0-65,2 1 16,0-2 48,-3 2 0,0 1 16,-1 1-208,-4 2 32,4-3 32,-5 3 48,1 0-16,-3-3 16,7 3 0,-5-2 48,1-1 16,2 0 0,-2 1-16,4-3 0,-2 3-16,0-3-128,1 3 64,2-1-16,0-2 16,0 3 48,2 1 80,3-1-48,1 0 64,0-1-112,7 0 80,-1 1-32,0 2-32,9-3 16,-1 0 0,5 1 0,3 0-96,1-1 48,2 1-16,3 2 16,4-6-16,0 6 32,1 0 0,2 2-16,0 0 48,4 0-48,-1 3 16,1-2 16,0 4 0,0 2 0,0 0 0,0-1-16,0 5 64,-3 3-48,1 4 0,2-2 64,-6 2-64,1 0 64,4 0-240,1 2 96,0-2 48,0 2-32,0 3 48,0-3-48,0 1 64,0 1 16,0-2 32,0 2 0,0 2-32,0-2-16,-6 5 0,-1 0 48,0 2-48,-1 2 64,-3-2-48,5 3 48,-7-2-32,6 1-208,-6-2 80,1 2 16,-2 3 48,2 0-32,-1 2 80,-1-2-32,2 2 64,-1 0-16,-1 0 48,2 0-48,3 0 32,-1-4 32,3-1-32,1 0-176,1-2 0,3-1 80,-1-4-64,0 4 96,2-4-32,-3-2 32,3 1-32,1 0 48,-3-1-16,0 1-32,3 2 80,-2-1-32,2 1 16,0 2-64,0-5 64,2-1 16,1-3-32,1-3-80,1-1-32,1 0 48,-1-1 0,-3 0 48,4-1-48,-2 1 0,-1 0 16,4 1 48,-1-3-32,0-1 16,6-4-48,2-2 48,0 1 16,7-2-32,2-1 64,-3-2-48,5-1 160,0 4 160,2-1-32,-2 0-47,5 1-65,-1-1-64,7 0-16,-1-2-32,4 0-64,6-2-112,0 0 48,6-3 48,-1 0-64,0 3 112,-1-2-32,4-1 16,-4 1 16,4 2 16,0-3 0,4-1 16,1 1 64,5-4-256,2 0 16,0 0 16,7 0 64,1 0 32,-1 0-32,1-3 112,-1 3 144,1 0-16,-4 0-400,4 3 144,0-3-32,1 2 64,2-2 0,2 0 32,-1 0 112,3 0-48,2 0-176,-2-2-48,1-1 96,3 3 0,-4 0 64,1 0 48,-2 0 64,3 0-48,-4 3-240,-1-1 48,7-2 80,-7 0 16,2 0 32,4 0 80,0 0-64,1 0-16,0-2-192,-1-1 80,9 2 80,-8-2 16,-1 1 96,1 0-32,-6 2-32,-1 0-288,1 2 224,-7 0-32,0 5 48,-1-3 64,1-1 16,-4-1 0,1 0 64,-3 1-272,0-3 0,-1 0 96,-4 0-48,3 0 112,-3 0-16,2 2 80,-3-2-48,0 0 32,1 0 32,1 0-288,-2 0 96,4 0-48,2 0 144,-3-2-16,0-1 0,3 1 48,-3 0 16,-3-1 64,-1 1-48,-4 0-256,-4 2 80,1-3 64,-2 3 16,-1-1 0,-6-2 32,0 1 16,-2 0-16,-2 0-16,-6-3 32,1 3 48,-2-3-48,-5 1-16,-1-1 16,1 0-64,-6-1-32,-1-1 16,-3 0 16,-1-1 0,-2-2 16,-4 1 48,3-2-32,-4-2-16,3-3-16,-5-2 80,8 0-112,-8-2 96,2-3-32,3 0 16,-5-1 16,5-3-16,-3-2 16,-1-3-32,0 3 16,-1-5 0,1 1 64,-2-4-48,3 1 32,-3-2-16,2-2-224,-2-1 96,0 1 16,-1 1 0,-1-1 16,0-1 80,-3 1-112,0-1 96,0-1 0,0 1 16,-6 0 16,-2-1-16,2-1 80,0 0-80,1 3 80,4-3-320,-2 1 128,3 1-32,0 2 80,0 2 0,0-2 48,0 1 0,3-3-48,-3 4 80,0-2-16,1-2 16,-1 3 16,5-5-16,-5 3 0,0-1 32,3 1-192,-3 0 0,0-1 48,0 5 0,0 0 48,0 2 0,-3 3 32,-2-3-32,4 2 64,-5-2-32,-1 3 16,0 0 0,1-3 32,-1 5-64,0-2 64,-4-2 16,1 2-80,0-1 96,0 1-272,1 0 144,-5 1-16,5 1 16,-4 0 16,-2 0-48,2 2 80,-4 1-16,0 0 48,-3 4-48,-3-4 32,1 5-16,-3-2 80,-6 3-80,3-1-64,-3 1-16,-1 2 16,-1 0 16,-5 2 32,5 1 32,-4 1-32,0 1 16,-1 1 0,1 4 16,0-2-16,-2 3 0,0 1 32,1 2-16,-1 1 80,-1 0-96,-1 2 64,-1-2-192,2 3 0,-5 0 48,0 0 32,0 0 0,-3 0 16,0 0-16,2 0 32,-6 0 80,6 0-64,-4 0 32,5 3 48,-6-2-48,5 2-64,1-3-80,-3 4 16,0-1 16,3-1 64,0 0-16,0 0 32,0 1-16,5-1 0,-2-2 32,1 2 32,4-2 0,-3 3-16,6-2-16,-5-1-32,8 0-112,-8 3 48,7-3 32,-6 0-16,4 3 48,2-3 0,-4 0-32,0 0 48,5 0 0,-1 0 16,1 0-16,-2 0 16,7 0-16,-2 0 32,0 0-16,0 0 16,2 0-32,-2 0 0,0-3 64,0 3-160,2-3 16,-5 3 0,1 0 64,1 0-80,-4 0 112,2 0-96,-1 0 64,-1 0 16,4-1 0,-1-2 16,-1 1-32,6 0 32,-2-1-32,5 1 48,-1-2-16,1 1-16,-1 3 32,-2-1-32,5 1 0,-5 0 32,3 0 0,-3 0-160,-1 0 64,1 0-16,4 1 48,-4-1-16,0 3-16,-1-3 16,-1 0 48,2 0 0,-3 0-16,-3 0-32,5 2 32,-5-2 32,2 2-32,-1 0 32,-1 1-16,5-1 16,-7 0-16,8-2 16,-6 3 32,4-2-48,2 2 32,0-3-16,3 3-160,-3-2 32,2 2 64,1-3 0,2 2 48,0 0-48,-3 0 32,3 1-16,0-3 0,-5 2 48,5 0-48,-5 1 48,-3-2-80,3 4 80,-4 0-32,-1 1 16,-2 1 16,-4 0-32,2 0 32,1-1-16,-2 1 48,2 0-16,1 0-16,2-3-112,5-2 0,-1 3 16,9-3 16,8-2 48,1 3 0,3-3 32,5 0-48,0 0 16,0 0 16,0 0-160,5 0-224,-2 0-385,2 0-527,-4-5-769,-1 0-1425,0-4-1376,0-2-9893</inkml:trace>
  <inkml:trace contextRef="#ctx0" brushRef="#br1">44231 10603 12070,'0'0'1808,"0"0"-975,0 0 944,0 0 239,0 0-511,0 0-96,7-21-705,-7 42-96,0 7 689,2 11 320,1 3-161,-2 4-799,3-3-433,0-8-128,-1-6-32,0-11-32,4-6 64,-4-8 128,0-4 64,-2-16 128,2-4-79,-3-9-209,0-10-80,0-8 48,-4-4-64,-2-3 16,-1-3 64,1 1-416,2 6 176,-1 8 96,0 6-17,-1 2 66,1 7-50,5 0 49,0 3 33,5 1-33,6 3 32,4 1-32,4 11-32,1 1 48,5 7-32,1 8 0,1 11-32,-3 6-129,3 4 49,-5 7 64,-2 0 0,-5 2-48,-1-2-80,-6-2 176,-3-2-32,-5-5 48,-5-5 16,-7-4-16,-4-2 48,-3-1 0,-7-1 16,1-1 144,0-1 49,1-1-81,3-2 48,6 0-96,3 0-96,12-2 0,0-1-128,10-1 112,7 0-16,7 1-16,1-1-48,-1 1-240,-2 1 96,1 0 48,-6 2-97,2 5 81,-10-1 160,1 5-48,-3 0 0,-2 0 48,-5 0 16,0 0-64,0-3 80,-6-1 0,-7-2 0,-5-4 16,1-3-64,-7-5 80,6 0-16,-9-2 0,3-5 33,-3-2-65,7 0 16,2 0-80,11 2-49,1 0-191,6-2-544,8 5-1121,9-3-944,6 0-929,2-2-3970</inkml:trace>
  <inkml:trace contextRef="#ctx0" brushRef="#br1">44728 10771 11637,'0'0'10709,"0"0"-10004,-31-11-641,17 11 1280,-4 0 113,5 2-465,-1 4-511,2 1-321,4 3-128,3-1-48,5-1 64,2 4-16,9-4-48,9-1 16,-1-2 16,7-5-32,-1 0-272,-5-2-321,-1-8 97,-4 2 160,-3-4 272,-1 4 128,-9 1-16,-2 2 32,0 5 64,0 3 144,-8 6-32,3 4 16,4 1-112,-5-1-128,6-2-16,0-4-304,7-5-1441,6-2-1664,-1-13-4227</inkml:trace>
  <inkml:trace contextRef="#ctx0" brushRef="#br1">45020 10290 9332,'0'0'6643,"0"0"-3969,0 0-1442,6 38 785,-6-2 576,0 9-272,-6 11-592,1 5-560,3-1-577,-4-3-352,5-6 16,1-8-304,0-9 0,0-11 16,0-6 0,0-6-48,1-4 48,-1-4-512,0-3-721,0-10-720,0-3-2577,-1-2-5154</inkml:trace>
  <inkml:trace contextRef="#ctx0" brushRef="#br1">45230 10744 20025,'0'0'1153,"0"0"-1073,0 0 112,0 0 1072,16-32 257,-24 30-544,-4 2-817,1 0-128,-5 0-16,7 2 32,0 5 208,-2 2 80,3 2 16,4 1 80,1 1 16,3-2-95,0 3-145,6-2-176,-2-4 80,6-3-64,2-1 0,-1-4-48,1 0 64,1-9-48,-1 1 16,-1-2 0,-2-1-16,-1 2 0,-6 6 16,4 2 32,-6 1-16,0 0 160,0 4-80,-6 5 32,6 0-64,0 0-96,0 0-32,0-2-192,7-7-496,4 0-1345,-2-3-1409,2-10-4401</inkml:trace>
  <inkml:trace contextRef="#ctx0" brushRef="#br1">45368 10787 21418,'0'0'1152,"0"0"-1088,0 0 1137,0 0 736,0 0-240,35 11-561,-18-22-784,3-5-224,0 0 32,-3 0 161,3 3 15,-7 2-192,0 1-32,-6 6 176,-1 4 16,-6 4-176,0 8-96,0 4 128,-6 2 0,1 2-176,0-4-16,1-1-16,4-3 32,0-4-400,0-5-560,7-3-929,3-3-1649,-1-5-880,3-4-3538</inkml:trace>
  <inkml:trace contextRef="#ctx0" brushRef="#br1">45745 10636 19913,'0'0'5106,"0"0"-4625,0 0-497,8-32 144,-7 32 752,-1 0 449,0 0-481,0 9-704,0 1-144,0 3 80,-4 2 160,2 4 0,-4-1-111,5-1-146,-4 4 1,5-3 32,0-2 209,0-1-129,0 1 48,0-5-112,6 1 48,0-8-32,8-1-32,-1-3 32,5 0-16,2-3 0,-1-6-64,4-2 96,-1 0-96,4-1 80,-1-1-32,-3-1 0,3-1 16,-2-1 16,-6 0-112,0 0-32,-3-2 96,-12 2-80,-2 1 48,0 2-80,-10 1 64,-8 5 0,-4 3-32,-3 1 32,0 3 16,2 3 64,1 8-64,7 5 64,4 0-32,5 8 96,0-1 16,6 2-16,6-1-80,6-1 64,2-3-112,6-4 80,5 0-32,3-9 0,3-3 48,-5-4-32,-1 0 16,0-11-416,1-5-609,-6-4-1520,-1-3-2545,1-1-5859</inkml:trace>
  <inkml:trace contextRef="#ctx0" brushRef="#br1">46291 10640 19513,'0'0'3842,"0"0"-3426,0 0-416,-33 0 560,18 7 993,-2 7-128,-6 3-481,2 4-624,1 1-256,6 1-176,3-3 64,10-2-16,1-5 80,1-6-48,16-7 144,2-4-32,3-9 0,9-10-64,-5-6-176,5-12 96,2-6-32,-7-9 16,7-3-336,-7-2-112,-1-2 191,-11 9 241,-2 12 144,-6 10-32,-6 14 80,0 14-112,-11 8 16,-1 17 289,-3 8 495,2 9 32,4 7-416,1 4-272,5 5-31,3 0-49,0-1 16,8-5 64,3-7-32,1-5-128,2-6-64,0-8 80,-8-4-128,5-5-561,-3-6-1488,-4-7-1889,-2-4-4257</inkml:trace>
  <inkml:trace contextRef="#ctx0" brushRef="#br1">46890 10610 19001,'0'0'3201,"0"0"-2368,34-7-513,-5 7 1793,7 0-32,1 3-705,4 1-495,-6 1-753,-8-1-64,-3-4-96,-3 3 0,-3-3-160,-5 0-737,-4-3-816,-4-8-512,1-5-528,0-8-2369</inkml:trace>
  <inkml:trace contextRef="#ctx0" brushRef="#br1">47327 10084 16103,'0'0'3090,"-20"-29"-2594,-3 19-192,-4 6 432,-5 4-31,-7 9 159,0 6 97,0 12-225,8 7 80,4 9 401,3 8-1,12 6-127,10 2-673,2 3-32,0-3-176,2-1 113,6-5-177,-4-6-48,1-9 32,1-2-48,-6-5-240,0-4 96,0-4-160,-6 1-49,0-5-31,-5 1-64,3-6-144,4-3-352,2-5-625,-4-3-896,4-3-705,2-3-3729</inkml:trace>
  <inkml:trace contextRef="#ctx0" brushRef="#br1">47597 10108 18136,'0'0'2225,"0"0"-2001,0 0-96,0 0 1585,-17 57 592,17-15-112,1 15-592,-1 3-384,3 6-673,-1-5-32,-2-5-224,0-4-112,0-12-48,0-9-16,-5-8-64,5-5-16,-1-7-160,-2-4-128,0-7-320,3 0-785,-2-5-928,2-10-1568,0-5-2834</inkml:trace>
  <inkml:trace contextRef="#ctx0" brushRef="#br1">47767 10500 18456,'0'0'3474,"0"0"-2930,0 0 513,0 0 912,0 45-369,0-22-383,0-3-625,2 2-416,9-4-96,-2-4 16,3-3-64,1-7-80,2-4 64,-2 0 0,-1-11 48,-2-5-48,-4-4-80,-6-2-48,0-5 48,-3 0-176,-5 4 16,-5-2 32,4 5 80,-3 2 128,-1 7-48,2-1-256,4 8-144,-1 2 95,2 2-95,0 6-400,1 6-625,-3 3-560,4 1-1104,-1 0-3218,0-5-6739</inkml:trace>
  <inkml:trace contextRef="#ctx0" brushRef="#br1">48042 10522 9380,'0'0'5523,"0"0"-3234,0 0-1345,0 0 1185,0 0-32,0 0-128,4 12-64,-5 8-448,1 2-481,1 5-320,10-2-143,3-3-113,5-3-144,6-8-176,-4-4-32,4-5 48,0-2-48,-5-7 0,-1-6 32,-7-1-48,-4-4-64,-8 0-224,0-2 144,-6 4-64,-4 5 16,0 2 32,3 9 96,0 0 48,3 13 0,4 6 256,8-2 112,8 4-96,5-1-112,10-2 96,0-2-416,2-5 64,0-6 16,-2-4 48,-4-1-16,-8-8 80,1-6-32,-7-8 0,-1-5 64,-6-7-112,-6-6-368,0-4-176,-11 0-321,2 3-159,-6 9 560,-1 8 480,2 13 96,-4 8 32,8 3-80,1 7-32,3 4 0,4 5-448,2-2-1857,2-1-1841,4-4-6195</inkml:trace>
  <inkml:trace contextRef="#ctx0" brushRef="#br1">40817 12651 16,'0'0'-16</inkml:trace>
  <inkml:trace contextRef="#ctx0" brushRef="#br1">40817 12651 848,'0'0'673,"28"-23"-577,-23 19-144,-2-3 80,0 5 336,-3-1 512,0 1 1,0 0 559,0 2-447,0-3-1746,-6 3 3491,6-2-1986,-5 0-400,5 2 224,0 0-63,-2-3-161,2 3 32,0-1 304,0 1 209,0-3 47,0 3 177,0 0-1,0 0-239,0 0-353,0 0 144,0 0 273,0 4-113,0-1-208,7-1-224,-1-2 145,8 0 47,-2 0-208,8 0-80,5-5-80,3-3-112,3 3-31,-2 1 191,4 1 16,-4-1-128,2 4-80,-1 0-16,-2 2-64,-2 0 32,-1 3 16,-5-5-32,0 2-32,0-2 64,-2 0-128,-5-2-480,0-5-817,-8 3-1072,-1-6-2033,-4 4-6147</inkml:trace>
  <inkml:trace contextRef="#ctx0" brushRef="#br1">41828 12598 10277,'0'0'6739,"0"0"-5379,40-9-223,-23 4 256,3 1-593,2-1-496,-2 0-128,5-1-32,-5 1-112,5 1-32,-5 4 48,-4-2-592,1 2-1057,1 0-1008,-4 0-1121,5 0-2336,-5 0-1122</inkml:trace>
  <inkml:trace contextRef="#ctx0" brushRef="#br1">42951 12600 13878,'0'0'2514,"37"0"-2402,-13 0-241,-3 0 17,7-1-288,0-2-1889,5-1 256,-7-3-1536,-1 0-225</inkml:trace>
  <inkml:trace contextRef="#ctx0" brushRef="#br1">43462 12533 10853,'0'0'4722,"0"0"-3473,39 4-1169,-26 1 1248,5 2-751,2-3-481,2-4-2129,1 0-5379</inkml:trace>
  <inkml:trace contextRef="#ctx0" brushRef="#br1">42457 12583 13046,'0'0'1393,"34"0"-1329,-16 0-80,-4 0 128,5 0-112,0 0 48,-4 0-16,2 0-64,3 0 64,0 0-1665,4 2-1745,-3-2-2784</inkml:trace>
  <inkml:trace contextRef="#ctx0" brushRef="#br1">44036 12476 18424,'0'0'1729,"29"0"-1425,-12 0-320,7 0 64,2 4-80,10-4-1712,-1 0-2610,4 0-6019</inkml:trace>
  <inkml:trace contextRef="#ctx0" brushRef="#br1">45102 12475 20025,'0'0'1233,"0"0"-1249,40 10-48,-15-4 144,4 1-1057,1-5-800,2-2-5170,-1 0-3185</inkml:trace>
  <inkml:trace contextRef="#ctx0" brushRef="#br1">44653 12435 17688,'0'0'2049,"0"0"-1889,37 12-224,-23-5 112,6 1-64,5-1-2209,1 0-2049,1-5-4274</inkml:trace>
  <inkml:trace contextRef="#ctx0" brushRef="#br1">47942 12262 14295,'35'0'2865,"-3"0"-2737,1-2-624,-1 0 224,4-2-1281,-4 1 112,-2-1-1184,-2 1-4114</inkml:trace>
  <inkml:trace contextRef="#ctx0" brushRef="#br1">48335 12250 7027,'0'0'6275,"0"0"-5859,0 0-416,0 0 48,35 3-928,-33-3-8532</inkml:trace>
  <inkml:trace contextRef="#ctx0" brushRef="#br1">45651 12443 5058,'0'0'6195,"0"0"-4274,0 0-16,0 0 192,0 0-592,6-9-705,6 5-240,2 0 16,6 1-143,4 1 79,-3 2-336,4 0-144,-5 0 16,5 0-48,-2 0 0,-1 0-208,3 0-384,1-2-433,-1-3-960,-3-3-2497,3-2-6787</inkml:trace>
  <inkml:trace contextRef="#ctx0" brushRef="#br1">46436 12362 12966,'0'0'1713,"38"-4"-1505,-18-1-16,2 3 832,4-1-559,0 1-289,5 0-160,2 2-96,6 0-112,1-5-1793,5 3-1841,0-2-2657,-2-1 5026</inkml:trace>
  <inkml:trace contextRef="#ctx0" brushRef="#br1">46988 12318 5442,'0'0'4787,"0"0"-2962,0 0-17,0 0 770,0 0-594,38 0-1087,-28 0-609,6 0-224,3 0-64,1-5-432,8-2-2770,-1 0-5922</inkml:trace>
  <inkml:trace contextRef="#ctx0" brushRef="#br1">47471 12295 17880,'0'0'721,"0"0"-850,34-9 161,-21 4-48,-1 1-976,1 0-1137,-6-3-2417,6 2-2865</inkml:trace>
  <inkml:trace contextRef="#ctx0" brushRef="#br1">49528 12139 12646,'0'0'3922,"0"0"-1665,0 0-128,37-32-177,-11 23-463,5 2-240,5 1-177,-3 1-447,-4 3-433,-6 2-128,-6 0-32,-6 0-112,-4 0-641,-7 0-591,0 0-593,0 0 48,-7-9-880,-4-5-6195</inkml:trace>
  <inkml:trace contextRef="#ctx0" brushRef="#br1">50184 11877 6659,'0'0'3137,"0"0"-1744,0 0-304,0 0 47,0 0-351,0 0-1,-24 32 448,17-17 465,-7 4-144,-5 8-80,-3 2 63,-7 7 65,1-2-16,-3 2-257,6 0-463,8-7-257,5-4-480,7-7-48,5-5 0,0-3-160,8-10-80,6 0-768,6-12-1201,0-10-2273,3-8-6820</inkml:trace>
  <inkml:trace contextRef="#ctx0" brushRef="#br1">50173 11911 8356,'0'0'5442,"0"0"-3073,0 0-608,0 0-432,0 0-209,0 0 1137,25 47-816,-14-28-401,-2 1-191,3 2-305,1-2-192,2 0 0,-2 1-159,-1-3-17,0-2 0,-1-5-80,-3 0 0,-2-4-64,0-1-16,-6-3 0,2-3 32,-2 0-96,0 0 64,0 0 0,0 0 48,0 0-80,-5 0 16,1 0 32,-1 0-64,-3 0 32,-4 4-48,4 1 64,-3 0-32,-3 1 32,-1-2-64,-2 3 96,-3-2-48,-1-3 0,-2 3 16,3-3-16,3 3-16,3-4 32,-5 2 16,7 1-32,0 1 16,-1-1-16,4-1 0,-4 1 16,-1 3-32,8-4 48,0-2-288,0-1-240,6 0-129,0 0-799,12-4-833,1-7-1329,1-1-6547</inkml:trace>
  <inkml:trace contextRef="#ctx0" brushRef="#br1">49107 11994 5090,'0'0'9525,"0"0"-6308,0 0-1776,0 0-753,-11 38 257,11-4 847,0 12-63,0-2-480,5 6-225,1-3-335,2-9-529,-3-6-144,2-10 64,-5-6 80,3-7 48,-5-6 32,6-3 16,-5-16 544,-1-9-287,5-11-369,-5-9 16,0-11-112,0-3-96,0-4-144,0 2 32,0 3 64,0 4 96,0 9 32,0 2-48,0 7 48,0 2-48,0 5 32,3 0 48,2 4-32,1 5-32,-5 4 64,10 5-160,-1 7 64,2 4-64,4 1-97,-2 11 49,6 8 80,-5 3 32,2 8-160,-4 6 112,-6 3 32,1 0-16,-5 3 32,-3-5 0,0-4 48,0-3-48,-6-8-16,0-5-16,-5-5 32,2-4 0,-10-2 64,0 2-16,-1-7 48,-5 3-48,-1-3 48,6 0-192,6-2-144,2 3 0,7-1-288,5 0-273,2-2-1120,15 0-976,6 0-705,5-4-7171</inkml:trace>
  <inkml:trace contextRef="#ctx0" brushRef="#br1">50675 11979 7235,'0'0'6659,"0"0"-4722,0 0-80,-32 45 272,24-20-320,3 6 128,5 1 80,0 2-561,0-3-623,0-4-257,6-7-64,2-6-48,-2-5-223,4-9 47,-3-3 64,1-13-96,0-5-112,-3-9-208,-4-8 16,-1-7-64,0-3 48,-1-3-16,-7-3 32,-3 0-144,5 4 96,-7 3-48,6 2 64,-1 4 112,3 7-144,2 1 160,0 3-64,3 3 32,0 3-112,8 4 32,3 2-49,-2 6 97,6 4-32,1 3-32,1 5 80,3 0-480,0 12 256,2 5 144,1 8 64,-3 2 48,-1 5 32,0 3 0,-5 1 32,1 1-288,-4-1 112,-5-3 64,-3-4-48,-3-2 64,-3-4-16,-9-3 16,-2-7 32,-6-1-32,-5-3 32,-2-4-16,9-1-16,-2-4 32,7 0-32,2 0 32,4 0-32,7 0-16,0 3-464,0-2-1137,3 4-736,5-3 16,-1 1-1633,0-3-5090</inkml:trace>
  <inkml:trace contextRef="#ctx0" brushRef="#br1">45109 13359 4962,'0'0'6259,"0"0"-3858,0 0-528,0 0-160,0 0-208,3-14-209,-3 14-319,0 0-241,0 2-320,0 7 0,0 4 225,0 8 271,3-1 273,-3 3-465,1-2-240,4-2-64,1-3-48,-1-7-223,-2-3-17,-2-1-64,-1-5-16,0 0 128,0-2 432,0-10-352,-1-3-128,-5-8-144,-2-1 16,3-6-16,4 3 16,-5-2-32,6 0 16,0 2 32,0 0 0,0 6 16,0 1-16,6 2 0,-2 5 0,4-1-32,0 3 48,4 2-16,1 2-48,-1 5-16,2 2-48,5 0-224,-5 5 0,-2 6 64,2 5 112,-8 1 96,0 4-48,-4-1 64,-2-2-48,0 0 80,0-2-80,-8-1 64,-4-3 0,2-4 16,-5-1 0,3-2 0,-4-3-33,-1-2 33,5 0 33,-4 0-33,4 0 0,4 0-49,3 0-47,4 0-160,1 0-448,0 0-961,9 0-704,3 0-448,6 0-1169,-3-2-4514</inkml:trace>
  <inkml:trace contextRef="#ctx0" brushRef="#br1">45457 13243 3041,'0'0'2802,"0"0"1119,0 0-1840,0 0-496,0 0-112,0 0-433,2-20-143,-2 18-65,0 2-176,-2-2-47,-1 2-177,0 0-48,-3 2-80,-2 9-48,0 5 32,-2 4 321,-3 7 79,-1 3 112,-4 4-111,5 1-65,1-1-96,4-5-48,2-2-31,6-4-33,0-6-256,6-3-48,7-7-96,2-5 16,5-2-16,3-4 0,-4-8-64,1-3-32,-1 1-128,-7 1-256,-4-1 127,-8 5 225,0 0 96,0 2-48,-6 3 80,-7 2-32,1-1-16,-2 3 32,-5 0 32,7 0-16,0 0-16,4 3 32,6-3-48,2 0 32,0 0 48,6 0-16,15-3-80,-1-1 80,11-3-16,-5 0-32,7 1 97,-9 1 207,-3 0-80,-6 4-176,-7 1-48,-7 0-64,-1 0-32,0 4-176,-6-2-193,-5 0-639,4-2-977,-3 0-1297,-1-4-3889</inkml:trace>
  <inkml:trace contextRef="#ctx0" brushRef="#br1">45392 13306 5507,'0'0'1056,"0"0"993,0 0-1441,0 0-576,0 0-176,0 0-784,0 0-2002,0 0 881</inkml:trace>
  <inkml:trace contextRef="#ctx0" brushRef="#br1">45695 13305 7780,'0'0'5698,"0"0"-2865,0 0-1760,0 0-209,0 0 241,0 0 79,1 28 161,-1-12-305,0 2-31,0 5 79,0 1 113,0 1 0,0 0-433,0-2-288,0-6-64,0-1-128,0-2-224,0-7 1,0-3-33,0-2-48,0-2 64,0-9 16,3-5-32,0-6-80,-3-4-193,0-10-383,2 0-256,-2-4-385,0-3-127,0 6 79,0 1 673,0 6 624,0 8 32,0 5 32,-2 6 64,2 4 144,0 0 112,0 4 144,0 1-64,10 0-319,2 0-49,8 0-64,3 0 32,4 0-16,-2 0 0,3 0 16,-5-3 32,-3 1-32,-1-3-64,-6 3 48,-6 0-336,-1 0-561,-5-1-159,-1 3-417,0 0-656,-7 0-1569,-6 3-3873</inkml:trace>
  <inkml:trace contextRef="#ctx0" brushRef="#br1">45251 13025 4882,'0'0'1377,"0"0"-1601,0 0 1280,-36 16 945,28-12-640,-1-2-1,-2 1 385,5-3 64,0 2 0,-1-2-368,4 0 47,0 0-207,3-2-209,0-1-335,6-1-305,4 0-176,5-1-160,5 1-48,7 1-16,4 3-16,8 0 80,1 0 80,3 0-64,-4 3 96,1-1 128,-4 0-240,-7-2-31,-4 0-33,-5-2-16,-7-3 32,-1-1 0,-6-4-32,1-1 0,-4-2-48,0 2 0,-3-3 32,0 3 16,-3 2-48,-2 0 48,-3 2-16,1 0-16,-1 3-64,0-1 80,2 4 32,-5-2-48,3 0 16,0 2-81,4 1-223,2 0-160,-4 0-208,6 0-129,0 0-463,0 0-657,0 0-1056,0 0-2882</inkml:trace>
  <inkml:trace contextRef="#ctx0" brushRef="#br1">45725 13353 12022,'0'0'2080,"0"0"-591,0 0 1264,0 0-560,0 0-768,33 30-304,-16-27-241,3-3-352,3 0-80,2-6-191,-3-2-145,1-4-64,-6 4-48,-5-2-801,-1 0-912,-9 3-1008,-2-2-2113,-2 2-4162</inkml:trace>
  <inkml:trace contextRef="#ctx0" brushRef="#br1">44711 13780 4562,'0'0'6419,"0"0"-4114,0 0-752,0 0 192,0 0-401,0 7-383,0-5-273,0-2-192,0 2-176,0-2-112,0 0 1,0 0-1,0 0 48,0 0 0,0 0 176,0 0 32,0-2 97,0-3-65,0-2-64,0-3-176,0-2-128,0-1-112,3-3 48,0 3-32,-3-3-32,1-1 32,2 4-80,-1-2 16,-2 1 16,0 3-32,0 0 48,0-3-16,0 3 0,0-1 16,0-1 0,0 2-32,0 0 48,0-1-16,0 1-32,0 0 48,0 2 0,0 2-48,0-2 80,0 2-64,0-2-16,0 2 64,0 0-48,0-1 16,0 1 16,0-2-16,0 2 0,3-2-16,-3-2 32,5 4-48,-5 1 48,0-4-16,3 2 16,0-1-48,-3 2 48,0-2 0,0 0 0,0 0-16,0 2 16,0-2 0,0 2-16,0-1 0,0-1-16,0 2 48,0-2-48,0 0 32,0 4-16,0-2 0,0 1 32,0 1-64,-3-1 48,3 1 0,-3-2 16,3 0-96,0 0 112,0-1-64,0-4 32,0 1-32,-2 0 16,2-1 48,-3 1-32,3 1 0,-3 0-16,3 1-16,0 1 16,-5 1 48,5 0-64,-1-2 48,1 2-48,-6-2 32,6 2-32,0-2-48,-2 2 64,2 1 0,0-3-16,0 2 0,0-2-16,0 0 16,0 0 32,0 0-48,0 0 32,0 0-16,0 2 32,2 1-16,-2-1-16,0 0 32,0 0-32,3 1 0,-3 1 48,0-2-64,0 0 48,0 3-16,0-3 0,0 3 0,0-1 16,0 3-48,0-3 64,0 4-32,3-2 0,-3 0-48,1 2 32,2-2-16,-1 3 16,-2-2 16,0 0-16,0 2 32,0 0-16,0 0 16,0 0-48,0 0 16,0-2 0,0 2 16,0 0-80,0-3-96,0 3 64,0 0-112,0-2-192,0 2 320,0-2 80,0 2 16,0-3 0,0 3 0,0-1 0,0-2 16,0-1-16,0-1 0,0 1 0,0-1 16,0-2-48,3 2 48,-3 1-16,0 0-32,3 2 32,-3-1 0,0 3 16,0-2-32,0 0 32,0-1-16,0 3 32,0 0-64,0 0 32,0 0-16,0 0 32,0-2-32,0 2-16,0 0 32,0 0-16,0 0-17,0 0 33,0 0-16,0 0 16,0 0 16,0 0 1,0 0-34,0 0 17,0 0 17,0 0-66,0 0 65,0 0 65,0 0-113,0 0 80,-3 0-80,3 0 32,0 0 32,-3 0-80,3 0 80,0 0-97,0 0 114,0 5-98,-5-3 82,4 5-49,-5 0 16,1 1 48,-3 4-48,2 2 48,-2 3 112,-3 1 48,-1 1-32,0 2 96,-4 0-16,4-3-32,-2 2-64,1-2-32,1-2-96,1-5-16,3-2 16,1 0-32,2-4 48,3-3-48,-4-2-16,5 0 48,-3-5 16,4-4-16,0-4-160,0-5-304,0 0 64,5-2-96,3 0 16,3-1 191,-2 3 49,3 3 80,1-4 48,-1 8 64,1 0 32,-1 2 0,2 0 0,-2 2-32,-2 0 64,-3 3-48,1 1 32,-6 2-16,4-2-16,-6 3 16,0 0 64,0 0-32,0 0-16,0 0 16,0 0-32,0 0 16,2 3-16,1 3 0,-2 3-16,7 3 641,3-1-273,-2 2 0,3-2 48,6 1-112,-5-1 33,1-2 31,-3-2-160,-1-3-112,-3-1 0,-2-2-64,0-1 0,2 0 32,-2 0-80,3-4 16,3 2 0,-4-3 0,0 1-48,-1 2-160,0-1-128,-6 3-321,0 0-303,0 0-81,-6 7-175,-5 0-753,3 2-1809,-4 0-3265</inkml:trace>
  <inkml:trace contextRef="#ctx0" brushRef="#br0">47924 13077 6147,'0'0'-753,"0"0"3283,0 0-626,0 0-351,0 0 160,-6-31-240,6 27-609,0 4 209,0-2-129,0 2-464,0 0-320,0 2-48,0 4 64,0 6-32,0 1 273,0 5 415,0 2-16,0 3-159,-1-3-193,-2 0-64,-1-2-192,3-2-16,-2-2-80,1-5-48,-1-2-16,0-3-64,3-2 48,-5-2-512,5 0-352,0-5-865,0-3-1584,0-4-3907,0-1 865</inkml:trace>
  <inkml:trace contextRef="#ctx0" brushRef="#br0">47893 12859 5410,'0'0'3778,"0"0"-1505,0 0-832,0 0-657,0 0-111,0 0 543,-32 26 33,18-13-129,-5 1 257,5-1-385,-4-2-303,8-2-305,6-5-160,-2-1-96,6-3 48,6-3 32,0-8-144,8-5 32,0-6-80,6-7 80,0-3-176,3-2-576,-4 1-176,0 6 159,-5 9 449,-7 6 224,1 8 16,-5 4-160,-1 11 208,4 7-80,-1 0 929,-1 7-145,1-3-96,0-2-336,1-1 0,0-5-127,0-6-193,-4-3 32,-2-1-144,3-4-769,-3-2-303,0-7-881,0-7-3714</inkml:trace>
  <inkml:trace contextRef="#ctx0" brushRef="#br0">48188 13323 3842,'0'0'1937,"0"0"-2482,0 0 4979,-39 0-2865,28 0 80,4 0 48,0 0-593,1 0 17,5-2 143,1 2-271,0-2-305,0-1-224,1 1 48,5-3 161,4 5-193,2-4-96,5 0 48,3-1 65,5 1 207,1-1 112,5 0-159,-3 1-241,-3-1 16,-2 3-288,-5-2-64,-6 4-80,-4 0-16,-5-2 0,-2 2-192,-1 0-432,0 0-817,-1 0-400,-5 0-1216,1 0-2914,0 0-5810</inkml:trace>
  <inkml:trace contextRef="#ctx0" brushRef="#br0">48072 13123 8708,'0'0'3458,"0"0"-337,0 0-1488,0 0-17,0 0-143,0 0-240,-13 2-545,20-2-416,8-2-48,5-1-16,3 1 193,4-2 591,4 1-448,1 2-240,-5 1-192,-3 0-48,-3 0-32,-3 0-16,-4 0-64,-8 0-480,1 0-304,-4-3-433,0-1-592,-3-1-1088,0 1-2834,0-1-3457</inkml:trace>
  <inkml:trace contextRef="#ctx0" brushRef="#br0">47108 13011 6051,'0'0'-176,"0"0"928,0 0 481,0 0-705,0 0 272,0 0-15,7-30-49,-7 30 0,0-2 161,0 0-97,0 2-208,0 0-288,0 0-127,0 0-129,0 0 96,0 0 96,0 0 128,0 0 384,0 0-47,0 0-81,0-3 96,0 3 65,0 0-257,0-2-192,0 0-64,1 2-96,-1 0 32,0 0-112,0 0 80,0 0-80,0 0 48,0 0-15,0 0-33,0 0-16,0 0-48,0 2 64,0 3-32,0-1 64,0 5 96,0 0 0,0 3-128,0 1-32,0 1 160,0 1-64,0 3-32,0 0 16,-1 1 32,-6-2 161,7 1-81,0 1-112,-1-4 16,1-2-96,0 1-16,0-3-16,1-2 0,7 0 0,3 0-32,-2-2 112,4 0-32,5-3 192,-5 1 0,7-1-48,-6-2-96,1 1-96,1-3-32,-4 0 0,1 0 32,-1 0-48,1 0 32,-4-5-32,3-1 48,1 1-80,-1-4 80,-1 2-16,-2-2-32,2-2 32,-3-1 16,-2 1 32,2-5 209,-2 1 287,-1-3-352,-4-3 16,2 0-48,0-5-32,-1 2-128,1-1 48,-1 0-48,-2 2 0,3 3 0,0 5 16,-3 1 0,0 3-48,0 2 64,-3 0-64,0 5 16,1-3 0,-1 2-16,1-2 64,2 6-96,0-6 48,-3 0-48,0 5-320,3-3-304,0 3 208,0 2 111,0 0-543,0 2 48,0 5 79,0 1-143,0-1-289,0 5-1328,6-4-1569,-4-1-5042</inkml:trace>
  <inkml:trace contextRef="#ctx0" brushRef="#br0">47614 13213 8660,'0'0'4626,"0"0"-2865,0 0-433,0 0 337,0 0-304,0 0-449,-34-18-191,23 25-177,-1 1 48,2 2-144,-1 3-15,10 1-81,-5-1 16,6 1 32,0-1-128,7-4-176,4 1-16,3-9-48,-1 2 32,-1-3-32,2-3 48,-2-5-32,1-1-48,-1-5 16,-4 3 16,-2-3-16,0 3-32,-1 0-16,-3 2 64,-2 2-32,3 3 32,-3 1-64,3 1 64,-3 2-80,0 0 64,0 0-80,0 5 48,0 1 16,0 1-32,1 2 80,5 2-64,-4 0 32,3 5 32,1 0 0,-5 2-16,3 2 64,-4 0 97,0 5 47,0 2 48,0 2-160,-4-2 16,3 0-96,-5-2 48,1-3-176,0-3 48,1-4 16,-7 1-16,6-6 32,-4-4 16,1-2 16,-3-1 0,2-3 16,-2-3 16,-1-6-48,4-2-16,2 0 32,0-2-32,1 1 16,5 5-208,0 0-16,0 3 144,5 0-112,1 4-176,0 0-113,0 0-463,-1 0-321,-2 0-752,-2 2-1312,-1-2-3938</inkml:trace>
  <inkml:trace contextRef="#ctx0" brushRef="#br0">48694 12968 9668,'0'0'3810,"0"0"-1889,0 0-560,0 0 528,0 43 175,0-18-271,5 4-320,3 3-80,4 1-353,4-2-320,-1-1-239,-1-3-209,-1-7-112,-1 0-80,-4-6-16,-2-3-48,-1 1 16,-5-6-64,0 1 0,0-4-496,-5-3-449,-1 0-495,-2 0-850,3-12-1071,4 1-3266</inkml:trace>
  <inkml:trace contextRef="#ctx0" brushRef="#br0">48925 12943 6723,'0'0'3746,"0"0"-2161,0 0 1024,0 0-176,0 0-960,0 0-721,13 9 160,-13 14 193,-6 6 512,-1 7-17,-5 3-607,1 1-337,2-2-160,-4-4-256,3-5-64,0-7-80,4-1-32,0-5 1,0-3-17,4-4-48,-3-5-48,5-1-577,0-3-911,0-11-882,7-5-2016,-1-4-9780</inkml:trace>
  <inkml:trace contextRef="#ctx0" brushRef="#br1">41260 15654 1633,'0'0'12854,"0"0"-9781,0 0-1968,0 0-49,0 0-432,8 0-47,10-2-225,2-3 0,10-1-48,4-5-208,6 2-64,4-3 16,-5 1 16,-4 4-48,-2 3-352,-8-1-1137,-2 3-1776,-3 0-4659</inkml:trace>
  <inkml:trace contextRef="#ctx0" brushRef="#br1">42158 15579 18040,'29'0'593,"-1"0"-2018,0 0-384,0 2 1777,-2 0 80,5 1 352,-4-3-96,-4 2-256,-1 0-624,4 1-3954,-4-3-4082</inkml:trace>
  <inkml:trace contextRef="#ctx0" brushRef="#br1">42746 15600 7635,'0'0'10773,"45"0"-9668,-19 0-1201,-4 2 48,1 0 80,2-2-1601,-3 0-4306</inkml:trace>
  <inkml:trace contextRef="#ctx0" brushRef="#br1">43230 15574 15319,'0'0'7443,"0"0"-5266,44 0-2081,-30 0 33,11 0-65,3 0-16,1 0-1537,7-4-3121,-1-7-13318</inkml:trace>
  <inkml:trace contextRef="#ctx0" brushRef="#br1">43953 15532 19801,'0'0'2897,"45"13"-2416,-20-8-545,-1 1 16,12 4-1089,6-6-2321,1-2-3121,5-2-2913</inkml:trace>
  <inkml:trace contextRef="#ctx0" brushRef="#br1">44677 15556 17208,'0'0'2289,"56"9"-2001,-29-4-208,5 1-64,1-3-32,2-3-2497,-2-3-3282</inkml:trace>
  <inkml:trace contextRef="#ctx0" brushRef="#br1">45345 15538 10085,'0'0'4610,"0"0"-2673,0 0-913,0 0-624,38-14-176,-18 6 16,11-2-79,-2 1-113,4 1-48,2 1-64,-5 2-785,-2 1-2336,-2 1-3330</inkml:trace>
  <inkml:trace contextRef="#ctx0" brushRef="#br1">46111 15453 11941,'0'0'849,"0"0"-6900,44 9 2690,-25-6 2400</inkml:trace>
  <inkml:trace contextRef="#ctx0" brushRef="#br1">46216 15466 1377,'25'0'2241,"-2"0"-1937,-1 0-64,1 0 464,-1-1-608,-2-2-96,0-1 0,-3 1 64,2 3 32,-5-2-144,4 2 32,-4 0 48,-1 0 657,7 0-769,-2 0 3041,4 0-1344,3 0-897,0 0 256,1 0 321,-1 0-368,-4 0-241,3-2 192,-10-1-448,4 3-400,2 0 32,-1 0-128,1 0 0,5 0-1985,3 0-4321,4 0 2496</inkml:trace>
  <inkml:trace contextRef="#ctx0" brushRef="#br1">47157 15455 11445,'0'0'5907,"30"-2"-3986,-21-1-1409,-3 3-112,7 0-352,1 0 16,9 0-688,5 3-593,4-3-1488,1 0-8484</inkml:trace>
  <inkml:trace contextRef="#ctx0" brushRef="#br1">47724 15420 10277,'0'0'8003,"0"0"-7522,0 0-561,39 0 0,-22 0-945,0 0-2417,6 0-79,-3-5-5091</inkml:trace>
  <inkml:trace contextRef="#ctx0" brushRef="#br1">48197 15381 19577,'0'0'2369,"40"-8"-2257,-23 8-80,0 0 0,10 0-112,-2 0-1377,1 0-592,0-7-4754</inkml:trace>
  <inkml:trace contextRef="#ctx0" brushRef="#br1">48695 15373 7892,'0'0'2481,"0"0"-2737,0 0-977,0 0-1184,0 0-720</inkml:trace>
  <inkml:trace contextRef="#ctx0" brushRef="#br2">41585 16330 13462,'0'0'2017,"0"0"-1201,16-34 817,-12 25 48,1-1-112,-2 6-401,0 0-287,-1-1-417,-2 5-112,-5 0 48,-7 0-128,-8 5-208,-8 3-16,-11 4 48,-6 2-80,-11 4 32,2 2-96,-4 4 128,0 1-64,8 4 97,16-2 367,6 0 144,16-2-256,8 0-288,12-5-112,15 0-80,10-4 80,6-5-80,4-2 16,-3-4-80,-5-3 32,-11-2 96,-5 0 16,-13 0-336,-6 4-97,-9 3 337,-11 7 96,-8 6 64,1 3-48,-5 4 48,1 2 225,6 2 63,8-1 112,6 1-208,11-2-80,0-2-128,13-2 32,5-5-64,4-6-16,3-7-64,0-5-240,2-2-240,-2-9-81,-5-5-639,1-4-897,-4-2-1425,1 0-2433,-4 0-688</inkml:trace>
  <inkml:trace contextRef="#ctx0" brushRef="#br2">41642 16759 16263,'0'0'2386,"0"0"-1202,0 0 817,0 0-256,0 0-689,0 0-608,29-18-191,-11 9-225,2 2 16,-2 1-96,-8 1 112,0 5-48,-3 0 16,-1 9-32,-6 7 160,1 4 464,4 8 128,3 0 65,0 2-289,7 1 192,2-4-480,6-4-192,-3-5-16,-2-5 0,-1-4-16,-5-6-256,-1-3-608,-5-10-865,0-5-640,-6-8-368,0-4-1281,0-2-4450</inkml:trace>
  <inkml:trace contextRef="#ctx0" brushRef="#br2">41933 16674 12118,'0'0'4706,"0"0"-3042,-45 27 177,27-7 432,-2 9-448,-4 2-16,7 6-448,0-1-385,5-5-288,1-1-415,6-6-113,2-4-112,3-6 0,0-8-96,0-1-321,5-5-735,-2 0-1281,2-9-1441,3-7-3425,-1-1-6724</inkml:trace>
  <inkml:trace contextRef="#ctx0" brushRef="#br2">42050 16939 12630,'0'0'8260,"0"0"-6644,-39 40-447,33-30 191,3-3-543,3-7-465,3 0-208,3-14 16,9-2-112,3-6-32,-3-6-16,8-3 0,-3-5 16,-1 2-48,1 3 80,-1 6-48,1 5 64,-8 9 448,1 8 385,-7 6-273,2 13-160,-8 4-31,0 4-97,0 2-112,0 1-160,0-6-16,0 0-32,6-5 48,-5-6-112,4-3 80,-2-2-288,-3-3-96,0 1-369,0-3-479,0 0-529,0 0-1296,0-3-721,0-1-3890</inkml:trace>
  <inkml:trace contextRef="#ctx0" brushRef="#br2">42059 16865 16424,'0'0'3585,"0"0"-3425,0 0 240,0 0 1601,50 9-320,-30-9-929,5-2-591,-5-5-65,0 3-80,-3-6-209,-3 4-1247,-2-4-2578,-5 2-10373</inkml:trace>
  <inkml:trace contextRef="#ctx0" brushRef="#br2">42349 16903 9684,'0'0'5251,"0"0"-3170,0 0-304,0 0 95,0 0-175,0 0-400,15 25-369,-7-27-335,0-5-305,1-4-112,1-3-96,-3 1 160,1-3 112,3 2 144,-10 4 97,4 0 15,-5 3-208,0 5 48,0 0-16,0 2-240,0 4-79,0 3-145,3 3 80,2 0-64,3 0 32,2-2-64,3-1 64,-1-2-80,1-3 15,-4-2 1,2 0-48,-5 0 112,0-5-96,-4-1 112,4-4 0,-4 2-64,-2-1 16,4 2 48,-4 0-32,6 5-16,-4 2 32,3 0-48,1 0 32,0 5 0,2 2-16,-1-1 0,6 1 32,4 0-32,2-3 32,1-2-16,0 0-416,-2 1-688,3-3-673,-3 2-1008,-4-2-65,-3 2 337,-3 0 544,-7 1 1009,-1 1 1040,0 3 272,0 0 1361,0 2 608,0 2-528,0 0-449,0 3 17,5 1-209,-2 1-143,5-2-161,0-3-111,-1 1-161,0-6-192,3-4 144,-2-2-192,0 0-111,-2-4-113,0-7-80,-4-3 0,3-2-32,-2-2-64,0 0 96,-3-2-32,0-3-16,-3 1-16,-2-5 0,-3 0 176,-1-2 48,1-1 96,0-1-80,1 2-48,2-1-80,0 3-16,5 3-16,0 3-32,0 5 96,0 5-128,7 2 48,0 8 0,4 1-64,2 1 32,-1 11-32,3 2 64,-2 6-64,1 2 32,-2 0-112,-6 3 112,1-2-112,-7-1 96,0 1 0,-7-5 32,-3-2 16,-3-3-32,1-2 16,2-1-96,-3-4 96,8-2-32,0-1 48,2-1-48,3-2-48,0 0-496,0 0-721,8-7-1520,4-7-2802</inkml:trace>
  <inkml:trace contextRef="#ctx0" brushRef="#br2">42997 16516 7491,'0'0'8260,"0"0"-7267,-3 34 287,1-12 1682,2 10-737,0 1-353,2 1-799,9 2-513,-4-2 385,6-4-33,-1-6-496,-2-4-112,2-4-176,0-5 17,4-4 143,-1-5-176,-1-2-16,5 0-48,-5-4 0,3-5-32,2 0 16,-2 0-48,-2 0 16,-1-2 80,-2-1-112,2-1 64,-4-1-32,-3 1 32,-2-5-48,-2 2 16,-3-2-48,0 5-96,0 1 64,-11 4-48,-1 8 16,0 0-48,-4 4 192,2 9-80,-1 5 64,2 5-48,5 0 80,7 1 16,1-1-64,0-3 32,12-2-16,2-2 64,6-5-80,1-2 48,2-5-16,-6 1 0,-2-5-32,-1 0-96,-1 0-545,-1 0-1103,-4-7-2050,4 1-4050</inkml:trace>
  <inkml:trace contextRef="#ctx0" brushRef="#br2">43529 16622 22042,'0'0'1873,"0"0"-1073,0 0 1345,0 0-528,0 0-769,0 0-463,-22-23-241,22 21-128,0-2-256,0 1-625,0 3-2048,0 0-3314</inkml:trace>
  <inkml:trace contextRef="#ctx0" brushRef="#br2">43487 16923 4530,'0'0'7668,"0"0"-6372,0 0 1762,0 0-945,0 0-433,0 0-175,34 30-801,-28-30-560,2-3-208,-2-1-96,0 2-1777,-4-3-3521,-2-2-8805</inkml:trace>
  <inkml:trace contextRef="#ctx0" brushRef="#br0">45019 16556 4466,'0'0'11509,"0"0"-8291,0 0-913,0 0 176,0 0-416,0 0-1025,31 0-447,-11 0-49,6 0 64,7 0-224,-2-3-160,-5 1-79,0 2 31,-7 0-160,-3 0 16,-6 0-64,-3 0 96,-7 0-80,3 0-16,0 0-273,-3 0-367,0 0-352,0-4-769,0-1-1713,-6-1-2977</inkml:trace>
  <inkml:trace contextRef="#ctx0" brushRef="#br0">45051 16718 4850,'0'0'5187,"0"0"-3074,0 0-545,0 0 513,0 0-144,-26 31-528,20-29-193,6-2-111,0 0-33,0 0 129,0 0-209,7 0-239,6 0-385,5 0 160,4-2-16,3 0 33,6-3-97,-5 5-96,5-2 0,-4 0-128,-7-1 352,0 1-271,-3 0-241,-3-3-176,-8 3-529,0-2-975,-6-3-1186,0 0-671,0 0-4355</inkml:trace>
  <inkml:trace contextRef="#ctx0" brushRef="#br0">44613 16515 5939,'0'0'9556,"0"0"-7667,0 0-833,-7 38 433,0-11-16,3 10-353,2 3 241,-1 5 192,0 0-337,-2-3-63,4-6-417,1-6-320,0-10 32,0-5-159,0-5-129,0-10 32,0 0-112,5-16 144,-1-6 16,1-12-144,3-6 16,-4-13-48,2-3-64,-4-2-192,3-3 80,1 2-256,-5 3 240,4 4 80,-2 5 80,0 5-48,-3 8 64,0 2-16,0 8-16,0-2 80,0 6-160,0 2 128,0 2-144,0 3 32,0 5 0,5 1 16,0 2-16,5 5 16,3 0-144,4 12-209,3 5 369,2 6-16,3 6 32,1 3-64,-4 3-32,-5 1 32,1 1-32,-5-4 64,-6-2 48,-5-4-16,-2-4 32,0-3 16,-2-4-48,-10 0 64,-4-5-32,-1 3 32,-3-5 0,0 2 0,0-2 32,3 0-31,-3-3 79,7 1-48,3 0-32,2-5-96,6 1 32,-1-3-48,3 0 16,0 0-593,5-3-1135,3-3-930,-1-1-863,3 0-2722,-3-2-7411</inkml:trace>
  <inkml:trace contextRef="#ctx0" brushRef="#br0">45760 16445 5250,'0'0'3266,"0"0"-705,0 0-464,0 0-128,0 0-256,0 0-353,-19-18-207,13 16-113,6 0-175,-6 2-65,6-2-32,0-1-111,0-4-353,12 1-208,0-3 16,15-4-112,-1 1 64,2 1-48,2 2 32,-3 4 0,-3 5 48,-4 3-48,-11 11-128,-4 3 112,-5 6 0,0 4 224,-8 0 80,-4 2-31,-2 0-113,-5-2-32,5-2-128,-4 0 96,5-2-32,-1-6 32,3 1 32,4-2-96,0-3 48,4-3-48,0-2-48,3-3 16,0-1-16,8-1 0,4-3 0,4 0 16,4-3-48,0-6 112,0 1-112,0-2 48,-2 6-64,-6-1 32,-3 5-16,-1 0 48,0 0 16,-4 5-48,4-1-16,-3 1 0,3-3 64,2-2-80,-3 0 64,0 0-432,-2-2-480,1-5-1185,-4-4-801,-2-3-3264,0 1-6404</inkml:trace>
  <inkml:trace contextRef="#ctx0" brushRef="#br0">46329 16364 14839,'0'0'5923,"0"0"-4499,-39-20-303,20 20 864,2 0-801,0 5-656,-1 2-159,4 4-257,3 2-80,6 3 48,5-2-80,0 1 96,11 1-112,3 2 48,3-2-32,3-3 16,-1 5 0,-5-2-16,1 2 48,-5-3-64,0 1 64,-5 1-32,-2-4 16,-3-2-16,0 0 16,-5-4 48,-2 2-32,-4-2-16,-2-3 16,6 1 0,-6-1-80,4 0 64,-2-1-32,5-3-32,0 0-96,6 0-913,0-3-1008,0-3-1616,0-3-5027</inkml:trace>
  <inkml:trace contextRef="#ctx0" brushRef="#br0">46309 16346 11557,'0'0'3202,"0"0"-657,0 0 48,0 0-1024,0 0-449,32-26-95,-12 21-33,5 0-191,3-2-209,3 1-144,-6 2-144,-4-3-208,-3 2 16,-3 0-80,-3 4 0,-1-4-80,-1 3 0,-3 0-16,3-1-544,-4 1-705,0 0-784,2-1-1472,-2 3-4899</inkml:trace>
  <inkml:trace contextRef="#ctx0" brushRef="#br0">46646 16405 15783,'0'0'2465,"0"0"-2161,-40 25 1585,26-10 16,6 4-576,4 1-113,-2 2-111,6 0-465,6-1-224,6-3-79,2-4-113,5-6-160,1-3 48,5-5 96,-5 0-112,-1-9-48,1-7-64,-2-4 48,-4-2-64,-6-6 16,-3 4 0,-5-1-32,0 2-112,-13 3 80,-1 7 112,-4 2-16,-2 4 0,6 2-48,1 5 112,1 0-112,6 2-32,1 5-817,3 0-1360,2 0-1120,0-5-2450</inkml:trace>
  <inkml:trace contextRef="#ctx0" brushRef="#br0">47099 16628 5587,'0'0'2897,"0"0"-1040,0 0-64,0 0 400,0 0-16,-5 36-48,5-30-417,0 1-191,0 0-208,0 0-209,0-1-304,0-3-287,0-3-193,0 0-240,5-7 176,7-6 48,0-8-256,4-1-48,4-5 16,-3-2-16,2 4-48,-5 0 48,-2 7 320,-4 3 353,0 8-129,-5 4-16,-2 3-32,2 7-352,-3 6-16,2 8-80,1 2 33,2-1-1,1-1-16,0-4-96,7-6 96,-6-4-80,6-5 32,2-2-16,1-9 0,-2-6-16,4-8 0,2-4-32,-1 0 16,1-2 80,-1 2-128,-5 7 112,1 4-16,-5 7 0,0 9-16,-5 2 16,0 11-64,1 8 32,-5-1 48,4 5-64,3-2 80,-4-1-48,4-4 64,3-3-64,-3-1 16,-2-2-192,0-5-193,-4-3 97,4-4-1072,-6 0-1041,2-10-721,1-3-3297</inkml:trace>
  <inkml:trace contextRef="#ctx0" brushRef="#br0">47693 16212 10405,'0'0'3121,"0"0"-1280,0 0 144,0 0 368,0 0-592,0 0-625,-2 13-543,2 14 639,0 7 625,-6 7-897,5 2 17,1-1-401,0-4-128,0 0-143,0-6-65,1-5-48,2-5-96,0-6 0,-1-5 80,3-4-64,-2-5-112,1-2 16,1-10 80,1-4-112,7-5 0,-4 2-192,3-3-32,4 3-144,-1 7-1,-2 0 129,1 6 240,-2 2 0,1 2 0,-6 2-16,6 5 80,-6 0 80,6 1-80,-1 4 16,1-3-64,-1 2-16,0-2 16,2 0 32,-1 0-48,-7 2 32,0-2 0,-6 1-32,0-2 64,0-1-32,-6-1 64,-6 0 17,-1-2 95,-1-4-144,-4 0 16,1 0 0,0 0-48,-1 0 0,3 0-48,-1 0 64,4 0-16,3 0-32,1 0-320,3 2-433,5 0-687,0 0-1202,0-2-799,5 0-1762</inkml:trace>
  <inkml:trace contextRef="#ctx0" brushRef="#br0">49392 16221 8548,'0'0'960,"0"0"321,0 0-16,2-29 303,-2 23-79,-2-1-96,-1 2-401,1 1 64,-1-1-159,0 3-353,3 2 48,0 0-127,0 0-241,-1 7-144,1 4 32,-6 7 368,-1 7 176,-5 6 145,-7 5 95,-1 4-80,-2-1-63,-1-1-113,6-4 64,2-5-255,2-6-193,6-5-144,2-7 16,3-5-96,2-3 32,0-3-128,0 0 112,0-9-32,7 0-48,-1-3 64,1-1-144,3 2-224,-1-1-529,3 4-1120,2-1-1232,-7-2-1921</inkml:trace>
  <inkml:trace contextRef="#ctx0" brushRef="#br0">49412 16179 8276,'0'0'6995,"0"0"-4802,0 0-1233,0 0 481,0 0-561,0 0-463,-18 7-193,24-3 192,0 3 208,2 2 305,4 2-97,1 5-192,-1 2 129,4 2-145,-1 3-240,-3 1-160,-2 1-32,2-3 0,-4 1-63,3-5-49,-7-5 16,4-1-48,-3-5 0,-1-3 0,1-2-48,-2-2 80,0 0-80,-3 0 96,0 0 192,0 2 32,0-2-208,-6 5-32,1-1-48,-4 1-16,-3 0 0,-4 1 16,-4-1 0,-2-1-48,-5 1 128,-5-3-112,1 3 80,-1-3-64,-1 0-80,10-2 32,3 2-16,11-2 48,2 2-32,7-2 64,0 0-144,8 0 16,11 0-1233,-5 0-655,4-4-1266,1-3-1648,0-2-7220</inkml:trace>
  <inkml:trace contextRef="#ctx0" brushRef="#br0">49800 16233 8372,'0'0'5394,"0"0"-1968,0 0-1505,0 0 240,-13 44 32,10-18-593,-1 1-111,4 1-496,-3 2-273,3-6-208,0-1-224,3-5-80,1-5-64,4-6-31,-3-7-17,3 0 96,-1-13 48,-1-8-160,2-7-80,-2-6 16,-4-6-64,-2-3 64,0 0-96,-5 2-80,-2 1 176,-1 6-48,0 4 80,3 6-32,4 4 0,1 2 32,0 2-16,0 0-32,6 5 32,5-1-16,-2 4-96,2 3 48,-2 3-80,2 2 96,3 7 0,-1 4 0,-1 5 16,2 2 32,0 4-96,-2 3 0,1 0 16,-6 2-129,-2-3 177,-2 1-80,-3-2 96,0-7-32,-8-1-16,-1-6 64,-3-2-48,-7-3 32,-1-4-48,3 0 32,-3 0-64,6 0 80,1 0-144,-1 0-224,10 0-288,4 0-593,0 5-960,11-1-1040,3-4-401,1 3-5282</inkml:trace>
  <inkml:trace contextRef="#ctx0" brushRef="#br0">50257 15853 12406,'0'0'2369,"0"0"-913,-12-39 497,12 26-32,12 2-816,8 4-49,5 0-335,5 2-241,5 5-64,-1 0 144,2 7-96,-6 5 65,-7 5-113,-9 3-256,-7 3 16,-3 4 0,-4 3 144,-11 1 144,-3-2 305,-5-2-161,-1 0-208,1-2-48,-1-2-176,0-3 97,2 3-209,0-3 0,9-3-32,-3 1 32,6 1-112,4-6 128,2 1-96,2-3 16,5-2 32,6-5-32,-2 0-80,1-4-657,-4 0-1007,1 0-1314,-4-4-1136,-5 2-3297,0 0-657</inkml:trace>
  <inkml:trace contextRef="#ctx0" brushRef="#br0">50324 16471 20313,'0'0'2273,"0"0"-1040,3 31 848,-3-19-977,0-1-607,0-1-257,0-2-192,0-3 0,0-5-945,0 0-1712,2-13-2129</inkml:trace>
  <inkml:trace contextRef="#ctx0" brushRef="#br0">43511 17372 8068,'0'0'4338,"0"0"-2529,0 0-593,0 0-15,0 0-161,0-2-416,0 2-191,0 0-177,0 0-32,0 0 48,0 0 16,0 0 0,0 0 64,0 0-96,-2 7 97,-1-1-65,1 5-48,-1 3 32,3 4 224,0 3 273,0 1-353,3 0-64,-1 4 0,3-2-96,2 0-64,-2-3-16,1-3-80,-6 0-32,2-5 32,1-1-31,0-4 239,-3 2 32,0-3-96,0-1-112,0 1 0,0 2-96,0-2-32,0 4 48,0 2-48,0 1 32,0 2 0,0-1 16,0 1-32,2-2 0,-2 2 16,3-5 48,-2 0-64,2-2-16,0-2 32,2-1-16,0-1 80,2 2-32,1-3 0,0 3-32,4 0 32,1 0-48,-1-1 32,2-2 0,2 3 96,1 0 49,1-2-65,2-1-16,-6 0-128,7 2 96,-4-5-64,3-1-16,-2 0 64,2 0-16,-1-7 0,1 1-48,-1-3 112,1-3-208,-6 4 112,-2-4-48,1 1 48,-1-2-16,-4-3 16,-3-2 48,1-2-80,0-3-48,-3-4-16,2-2 80,1-2-48,-5 1 0,4-1 32,-5 4 0,3 2 16,-3 4-16,0 4 32,-4 1 0,-4 2 48,-3 3-64,5 0 32,-5-1-16,3-1 16,2-1-32,-2 1 16,2 2 0,1 0 16,4-1 0,-2 6-64,0 1 48,3 0-48,0 4 48,0 1-16,0 0 0,0 0-144,0 0-352,0 0-1,0-3-47,0 3 48,0-2 16,0 2-17,0-2 81,0 2 192,0 0-144,0 0-80,0 4 15,0 3 65,0 2-656,0-2-865,0 2-1457,-7-5-3665</inkml:trace>
  <inkml:trace contextRef="#ctx0" brushRef="#br0">44333 17938 6195,'0'0'-753,"0"0"3923,0 0-1201,0 0-1217,9-33 273,-6 25 143,0-1-31,-3 2-97,0 2 65,0-1-161,0 1-95,-3 1-193,-5-1-256,1 1-208,-7-1-96,1 0-16,-5 4 64,4-2-32,-6 3-48,0 0 16,2 0 64,-2 7 97,2 2-81,5 2 224,6 3 96,2-1-16,5 0-96,5 1-95,8-1-65,6-3-48,7-4-32,-1-1-16,2-5 48,-1 0 48,-7-9-48,-4-3-48,-3-1-48,-1-1-48,-11-1 16,0 1 16,0-1-64,0 3 32,-7 1-80,2 4 64,-1 5-32,1 2 32,2 9-64,3 11 80,0 10 128,0 6 624,3 6-159,2 4-97,6-2-336,-2-1-176,2-5 64,-4-8-48,0-6 16,-1-1-16,-6-7 16,0-1 0,0 1 0,-11-2 16,2-4-48,-4 2 32,1-1-16,-2-4 16,2-3-48,2-1 48,3-3-32,-1 0 0,6-3-96,-4-5-400,6-4-416,0-2-529,0-1-384,0 2-480,6-1-1409,-6 3-2593,2 4 673</inkml:trace>
  <inkml:trace contextRef="#ctx0" brushRef="#br0">44846 17732 5122,'0'0'4130,"0"0"-1168,0 0-513,0 0-144,0 0-304,0 0-657,22-7-255,1 3-401,2 0 80,7-3-63,6 0 111,-4-2 65,4 2-273,-11 3-496,-2-1-32,-10 3-112,-4 2-448,-5 0-481,-3 0-239,-3 0-33,0 0-320,-3 0 577,-3 4-545,0 0-1408,-2 2-1873,-1-2-1361</inkml:trace>
  <inkml:trace contextRef="#ctx0" brushRef="#br0">44870 17925 6611,'0'0'3906,"0"0"-1249,0 0-656,0 0-112,0 0-144,0 0-609,1-3-207,7 1-209,5 0-48,10-3-32,3 0 209,7 1 287,7 0-303,3-1-17,-9 1 129,-4-1-289,-4 3-672,-12 2-32,-6 0 0,-3 0-320,-2 0-449,-3 0-799,-3 0-818,-10-2-927,1-5-6676</inkml:trace>
  <inkml:trace contextRef="#ctx0" brushRef="#br0">45696 17578 5154,'0'0'3858,"0"0"-2513,-26-38 400,20 26 255,-1 4-95,4 1-400,0 7-80,3 0-225,0 8-559,6 17-177,-4 7 704,6 8 801,-4 7-560,1 3-673,-5 0-16,0-10-271,0-6-193,0-5-96,0-9-176,-6-4 0,0-5-64,1-2 112,3-4-80,-4-3-256,5-2-369,-2-2-367,3-10-1281,4-5-1153,4-6-2561</inkml:trace>
  <inkml:trace contextRef="#ctx0" brushRef="#br0">45909 17626 12726,'0'0'3649,"0"0"-1504,0 0-592,0 0-208,0 0-337,-13 41-63,7-12 479,3 7-527,3 3-209,3-4-320,9-3-32,8-8-63,5-8-209,0-9-32,3-7 16,-6-2-32,1-14 32,-9-6 16,-3-5-48,-7-3-240,-2-4-161,-2 1-207,-6-1-224,-7 0 79,-2 7 385,-2 5 240,-3 4 32,-4 6 96,4 5-48,0 7-48,6 0 80,2 0-128,1 5-896,3 2-417,7 2-576,-3 0-720,4 0-1521,0 2-4530</inkml:trace>
  <inkml:trace contextRef="#ctx0" brushRef="#br0">46270 17651 6739,'0'0'5939,"0"0"-4162,0 0 384,0 0 160,0 0-1041,0 0-527,-31-4-273,11 19 64,1 7 320,-1 5 225,7 3 63,3 1-239,6 1-129,4-3-336,7-6-175,7-5-49,4-9-144,4-5-48,3-4 80,3-7-32,-4-8 0,4-10 0,-6-2-64,-3-5-224,-7-1-240,-4-1-241,-4 3 49,-4 1 192,0 8 160,-10 1 192,-7 8 64,-5 4 32,-4 4 48,-4 5-112,-2 0 0,2 3-16,5 1 32,2 3-737,7-3-175,10 1-65,6-3-848,2 0-2289,13-2-4161</inkml:trace>
  <inkml:trace contextRef="#ctx0" brushRef="#br0">46586 17841 1553,'0'0'9332,"0"0"-7779,0 0-545,0 0 1425,-25 36-672,24-29-512,1-3-241,0 1-208,0-1 33,0-4 79,1 0-15,7-4 63,3-7-448,-2-3-320,4-4 97,-1 0-65,0-2 80,1 0 112,-6 4 16,4 2 128,-4 4-111,-1 4 47,-6 5-80,1 1-64,2 4-272,0 7 32,-3 5 144,5 0 17,0-1-145,-1 1-48,4-2-16,-3-5-16,6-5 0,-2-4-48,2 0 64,1-7-32,2-4 0,-1-5-80,-1-1 48,4-2-16,-6 1-48,-3 2 96,-1 1-112,-5 3 112,-1 6-48,0 2 0,0 4-16,5 4 32,-5 8-48,8 1 80,-1 2 48,4 4-80,2-4 80,1 1-48,-2-5 64,7 1-96,-5-4 96,-2-3-48,-4-3-32,3-2 16,-4 0-192,-2-4-528,-3-6-705,1 2-1168,-3 1-961,0 2-1584,-5 3-6916</inkml:trace>
  <inkml:trace contextRef="#ctx0" brushRef="#br0">46592 18024 9252,'0'0'6579,"0"0"-5506,0 0 399,0 0 369,53 0-304,-16-5-433,10-2-63,5 0-97,6-1-95,-7 1 239,-1 0-255,-10 1-449,-11 0-464,-7 5 80,-8-2-48,-8-1-416,0 1-561,-6 1-736,0-2-320,-6 1-1328,-6 2-3843</inkml:trace>
  <inkml:trace contextRef="#ctx0" brushRef="#br0">46846 18156 18008,'0'0'2113,"0"0"-1376,0 0 607,-27-4 721,5 13-320,-3 5-593,0-1-607,0 2-97,5 1-64,5 0-16,5-1-160,10-3-128,0 2-16,13-6-16,1 1 32,6-2-64,5 0 97,3-3-113,-3 3 80,-2-2-64,-6 2 80,-8-1-128,-3 3 80,-6 3-16,-6 1 128,-8 1 80,-9 2-144,1-1-16,-3-2-96,-1-1 32,7-4-16,-1-2 16,8-5-32,1-1-16,9 0-512,2-8-433,5-6-1264,4-2-1553,4-1-848,-1-4-12341</inkml:trace>
  <inkml:trace contextRef="#ctx0" brushRef="#br0">48212 17667 10293,'0'0'4354,"0"0"-1825,0 0-688,0 0-193,0 0-207,0 0-336,-11 20-417,2 7 577,-9 9 271,1 2-527,-1 3-433,3-5-240,6-2-224,-2-9-144,3-7-48,8-7 96,-1-2-96,-3-5-768,4-4-1025,0 0-864,0-8-1233,0-11-5923</inkml:trace>
  <inkml:trace contextRef="#ctx0" brushRef="#br0">48237 17584 8292,'0'0'7059,"0"0"-4402,0 0-1360,0 0 127,-3 49 97,3-19-304,8 4-97,4 2-175,4-1 191,4-1-255,-3-2-369,0-5-288,0-7-80,-3-4-240,-5-5 128,-4-4-80,0 0 80,-5-1-112,0 1 112,0 0-80,-7-1 64,1 4 0,-6 1-32,2-2 64,-2-1-64,-3 2 48,-2-4-32,-4-3 16,-2-3-80,1 0 80,-2-5 16,0-6-32,4 2-240,6-2 16,3 4 64,11 0-240,0 3-657,11-1-720,3 1-512,2 0-1120,1-2-3587</inkml:trace>
  <inkml:trace contextRef="#ctx0" brushRef="#br0">48529 17638 15847,'0'0'4418,"0"0"-2465,0 0-816,0 0 543,7 54 49,-2-25-512,3 3-257,4-3-560,1-2-159,-1-7-81,3-4-112,3-7-48,-5-7 16,1-2-48,-1-7 48,-1-6 16,-1-8-64,-3-3-80,-2-3-145,0 0-271,-6 0-160,0 7 160,0 6 256,0 12 272,-6 7-16,0 22 48,-2 15 240,-3 10 768,2 6-320,-2 3-143,-1-2-241,7-10-368,0-10 32,1-10-64,4-9 64,0-11-208,0-4-288,0-5-465,0-5-976,-6-9-2305,1-6-4466</inkml:trace>
  <inkml:trace contextRef="#ctx0" brushRef="#br0">49000 17700 4530,'0'0'7716,"0"0"-4323,0 0-1376,0 0 144,0 0-304,0 0-432,0 0-529,5 0-464,4 2 128,9 1-79,1-3 271,9 0-16,8 0-351,-4 0-385,1-7-32,-7 3-1,2-3 33,-8 0-496,-4 2-800,-9 1-753,0 1 16,-7 1-304,0 0-272,-2 2-1121,-9 0-5058</inkml:trace>
  <inkml:trace contextRef="#ctx0" brushRef="#br0">49050 17903 12822,'0'0'4386,"0"0"-2641,29-3 256,-1 1 64,1-5 304,9 3-593,-6-1-671,4 3-481,-8 0-240,-8 2-272,-11 0-112,-4 0-48,1 0-416,-6 4-368,-8-2-481,-3 1-1376,-3-3-1713,-4 0-5923</inkml:trace>
  <inkml:trace contextRef="#ctx0" brushRef="#br0">49809 17536 12342,'0'0'4850,"0"0"-2769,0 0-625,0 0-47,3 58 512,-3-20 112,0 7-800,0-2-417,0-2-368,0-8-192,0-6-128,0-6-96,0-6 16,0-3-16,0-6-64,-6-4-304,1-2-416,4 0-1057,1-8-1457,0-8-1680,0-9-9829</inkml:trace>
  <inkml:trace contextRef="#ctx0" brushRef="#br0">50006 17574 17336,'0'0'1969,"0"0"-1185,0 0 1489,-29 54-80,24-21-608,2 4-400,3-1-449,5-1-400,8-8-224,0-8-16,4-11-80,3-8 64,-3-4-48,0-12 0,2-6-48,-5-5 32,-3-3-192,-7-1-144,-4 2-176,0 2-241,-9 2 385,-5 7 192,-3 4 48,3 5 16,-6 5 112,7 4-80,-1 0 48,2 0 0,7 7-784,4-3-1041,1 1-752,0-1-3266</inkml:trace>
  <inkml:trace contextRef="#ctx0" brushRef="#br0">50270 17594 12518,'0'0'6083,"-25"34"-3939,12-12-47,3 8 337,2 1-722,8 0-575,0-4-449,11-7-432,3-6-176,6-7 16,5-7-16,-2-9 16,-1-9-112,-2-7-112,-5-2 0,-5-2-160,-3-5-224,-7 3-272,0 1-209,-1 6 145,-10 5 608,-3 6 256,0 4 32,-5 7-32,1 2 80,4 0 16,1 7-144,3 2-16,0 4-753,4 1-1856,1-3-1617,4-2-4898</inkml:trace>
  <inkml:trace contextRef="#ctx0" brushRef="#br0">50612 17799 8740,'0'0'8660,"0"0"-7107,0 0 47,0 0 561,0 0-592,0 0-336,30-14-625,-7-3-336,2-9-256,0-1 80,-4-4-32,4-2-64,-6-4 32,-5 1 0,-3-2-32,-7 2-48,-1 1 32,-3 2-64,-6 9 64,0 6-64,-2 9 64,-3 4-16,3 5-16,-1 3 16,1 8 16,1 2-16,0 8 64,0 6 80,-1 4 112,0 6 112,4 3 225,-4 2-97,3 4-304,-1-3-16,6-6 256,0 0-160,-2-9-32,2-5-80,0-3-48,0-9-64,0-1 48,0-6-48,0-2-16,-3-2-32,3-4 48,0-5-144,0-2-496,0-3-128,0 3 95,3-3 1,-1 3 112,4 0 416,-4-1 80,4 4 32,0-4 0,2 4 48,3-4-32,-2 4 0,3-2 48,1 4 16,-2-1 144,-4 4 48,0 2 96,-1 1-112,-5 0-128,3 4 0,-4 7 225,0 1-177,1 1 80,-1 1 32,0 1 16,0 1 144,0 0-208,0-3 97,0 1-65,0-6-16,0 1 256,0-4-384,0-3-112,0 1 48,0-2-48,0-1-16,3 0 16,-3 0-176,0 3-112,0-1-96,3 0-1,-3 3 33,2-3-256,2 3-320,3-3-273,-3-2 481,-1 0-1281,2 0 80,-5 0 144,0-5-784,0-1-2353</inkml:trace>
  <inkml:trace contextRef="#ctx0" brushRef="#br0">50939 17815 16584,'0'0'3937,"0"0"-3889,8 29 497,-6-13 1680,4-3-96,-5 1-753,3-5-639,-3 0-289,2-7-192,0-2 80,-1 0-16,1-7-64,2-6-192,-1-8-16,2-3 16,-1-6-128,3 1-32,-7 0 16,4 2 64,1 5 0,2 4 16,-6 6 16,2 5 144,2 5 113,-4 2 95,3 2-208,2 10-64,1 2 16,0 3-16,0 3 0,-1-2-80,-2 1 16,3-6 16,-2-2-32,2-2 16,-2-7-16,3-2-16,-1 0 48,1-8 0,2-8-128,-2-2 144,7-5-160,-1-1 96,-2-2-48,1 4-48,-2 7 64,1 5 16,-1 8 16,-4 2-16,4 16 48,-1 2 96,1 4 256,4 4 32,-2-5-144,1 2-127,1-5-81,-7-5-32,-1-3 32,-7-4-96,6-1-289,-6-5-191,-1 0-576,-8-2-961,2-10-2033,-5-1-3057</inkml:trace>
  <inkml:trace contextRef="#ctx0" brushRef="#br0">50865 17810 6563,'0'0'-336,"0"0"2289,0 0-465,0 0-1295,0 0-258,0 0-271,6-7-176,-6 5 240,0 2 560,0-2 1441,0-1 752,0 3 64,0 0-512,0 0-560,-6 0-257,0 7 81,-2 2-337,3 1-367,4 3 63,-2-2-208,3 0-144,3 1-112,3-3 97,8 0 79,0-7 64,6 0-160,0-2-128,3 0-96,-5-4-80,-5-1-224,-5 3-1233,-8 0-912,0 0-656,-17 2-3522</inkml:trace>
  <inkml:trace contextRef="#ctx0" brushRef="#br0">44281 19046 9588,'0'0'3650,"0"0"-1937,5-32-272,-5 25 79,-3 0-543,-5 3-193,-4 0-64,-2 4-255,-5 0-65,-6 1 32,4 9 0,-7 3 32,0 5-144,1 3-111,1 6 95,4 0 224,5 0 80,6 1 129,11-1-17,5-1-192,15-9-192,13-3 0,4-7-31,9-7-17,1-7-144,1-9-160,-6-5 80,-5-3-112,-9-3 80,-8 0-32,-11 3-64,-9-2-80,0 4-112,-12 0-145,-7 2-79,-4 1 96,-5 4 128,2 1-144,-5 8-177,2 1 49,1 5-112,0 0 176,8 2-129,2 2-495,9 3-369,1-2-784,5-3-2193,3-2-6147</inkml:trace>
  <inkml:trace contextRef="#ctx0" brushRef="#br0">44367 18701 8148,'0'0'3377,"0"0"-1200,0 0-1745,0 0 1505,0 0-304,0 0-544,14-11-545,-15 34 128,-12 15 641,-2 13 864,-2 17-673,-6 15 97,1 5-480,2 2-257,1-10-240,5-5-223,3-14-129,7-14-400,1-11 112,3-9-64,0-7 96,0-6-48,0-3-369,0-4-287,6-3-496,-6-4-817,1 0-1185,-1-2-592,4-9-3057</inkml:trace>
  <inkml:trace contextRef="#ctx0" brushRef="#br0">44620 19154 8404,'0'0'6771,"0"0"-4050,0 0-1216,0 0-641,0 0 33,38-16 47,-16 16-240,1-1 289,4 1-433,-2 0-240,-5 0-288,-2 0 0,-5 0-96,-6 0-448,-2 0-704,-3 0-513,-2 0-288,0-3-736,-7-1-2290</inkml:trace>
  <inkml:trace contextRef="#ctx0" brushRef="#br0">44665 19285 8260,'0'0'10164,"0"0"-9459,0 0-401,38-4 1345,-25 1 31,1-1-799,1 2-609,-2-1-192,-3 1-160,0 0-208,-1 2-721,-3 0-1440,-1-3-3105</inkml:trace>
  <inkml:trace contextRef="#ctx0" brushRef="#br0">45122 18993 5298,'0'0'257,"0"0"2384,0 0 176,0 0-1104,0 0 64,0 0-145,-30 0-351,30 0-48,0-1-193,0-4-400,5-4-191,8-4-65,-1-1-272,3 1-16,3-1 16,0 1 112,-4 3-16,2 4-16,-4 3-32,-1 3-96,-2 0-96,-4 3 32,3 8 48,-4 5 80,2 4 176,-6 7 81,0 4 127,0 5 48,0 3 80,-6-1-175,0 0-305,-5-2-16,2-5-48,-2-3 0,2-6-48,-4-4 96,2-2 48,4-7-128,0-5-16,0 1-16,-1-5 16,3 0-32,-1-6 16,1-6-64,5 1-16,0-5-176,0 2 64,5 1 128,6 2-16,-2 2 16,4 2 16,5 0 208,-4 4 128,2 3-16,-1 0-112,2 3-112,-1 6 16,1 2 80,-2 1 1,-1-3-33,2 2-96,-4-4-48,-2-3 80,-3 0-96,-1-1 96,-4-1-96,1-2 32,-1 2-16,-2-2-64,0 0 32,0 0-16,0 0-112,0 3-113,0-3-31,0 0-48,0 0 160,0 0-48,0 0 256,0 0-32,0 0 48,0 0-48,0 0 64,0 0-32,0 0-48,0 0 96,0 0-80,0 0 32,0 0-48,0-3 80,0 1-64,0 0 32,0-1-16,0 2-48,0 1 80,0 0-48,0-3 48,0 3-16,0 0-32,0 0 0,0 0 0,0 0-16,0 0 32,0 0 0,3 3 0,-3-3 0,0 0-16,0 0 32,0 0 16,0 0 16,0 0-32,0 0 64,0 0-32,0 4-16,0 0-16,0 3-64,-3 5 96,3-1-48,-5 2 16,0 3-48,1-2 32,-7-3 32,3 2 128,2 1-80,-7-3 80,0 0 112,0 3-80,1-3 1,-2 2-113,-5-2 96,5 3-64,2-2 80,-1-2-112,-1-3-64,8 0 64,0-2-128,1-3 112,1-2-112,1 0-144,3-4-448,0-8-465,0-1-1264,6-3-560,-1 0-1409,2 0-2369</inkml:trace>
  <inkml:trace contextRef="#ctx0" brushRef="#br0">45703 19032 7972,'0'0'7283,"0"0"-5554,10-29-673,-10 18 97,0 1-273,0-1-400,-8 2-47,-5 0-209,-4 2-96,-6 3-16,-2 1 176,-4 3 16,-1 3 80,-2 8-64,4 2-79,3 6 47,7 3 432,5-2-16,7 3-304,6 0-223,9-6-65,8-1-80,8-6 64,6-6-96,2-4 32,-1-4-192,1-10 112,-7-5-305,-1-1 225,-10 3 64,-2-2 32,-5 4-96,-5 3-64,-3 8 128,-11 4 64,-2 2 80,1 19 256,-3 10 401,-2 12 367,1 8 17,4 6-257,-1-3 97,5-5-529,4-6-352,2-12-176,2-10 48,0-8 48,0-4 0,0-7-32,0-2-465,0-2-383,0-7-641,-6-7-1440,6-4-865,0-5-3345</inkml:trace>
  <inkml:trace contextRef="#ctx0" brushRef="#br0">45860 19300 19657,'0'0'4434,"0"0"-3361,0 0 159,0 0-15,-14 35-497,6-28-528,5-2-144,0-5-624,3 0-1409,-2-2-1905,2-9-4434</inkml:trace>
  <inkml:trace contextRef="#ctx0" brushRef="#br0">46163 18979 4626,'0'0'12390,"0"0"-9013,0 0-1200,0 0 48,-45 13-368,25-2-848,-4 3-529,4 4-304,6-2-96,3 2-80,4-1 96,7 4-80,0-3 0,12 0 0,7-2-16,1 4-16,1-2-192,3-1 272,-3 4-32,0-3 32,-4 0-32,-10-2-16,1 0 48,-5-5-112,-3 0 0,-3-4-32,-6-1 64,-4 1-16,-5 0 32,-2-2-48,3-1 48,0 0-208,-2-1-288,7 0-113,2-3-319,6 0-1025,1-10-688,3-3-3058</inkml:trace>
  <inkml:trace contextRef="#ctx0" brushRef="#br0">46034 19119 6947,'0'0'-3025</inkml:trace>
  <inkml:trace contextRef="#ctx0" brushRef="#br0">46085 19017 13798,'0'0'5411,"0"0"-4275,0 0 1,40-18 1040,-15 14 208,2-6-928,4 1-833,-2 1-352,1-2-208,-3 1 64,-2 1-144,-5 1 48,-3 0-288,-3 2-817,-7 5-847,-7 0-802,0 0-1023,-5 7-3683</inkml:trace>
  <inkml:trace contextRef="#ctx0" brushRef="#br0">46448 19076 21114,'0'0'3089,"0"0"-2801,0 0 561,0 0 383,0 0-399,0 0-465,6 33 192,-6-10-48,0-1-256,6 1-160,7-7-16,1-5-80,6-9 96,5-2-144,-1-13 80,0-8-48,-1-4-48,-4-3 48,-4-6-32,-4-2 64,-10-3-288,-1 3 32,-7 4-240,-7 8 144,-11 8 336,-1 9-16,-1 7 0,-4 12 0,5 8 128,0 5 176,4 4 96,5 2-288,6 1-96,9-5-544,2-2-2033,2-9-2466,9-9-5041</inkml:trace>
  <inkml:trace contextRef="#ctx0" brushRef="#br0">49502 18847 5378,'0'0'6339,"0"0"-4146,0 0-1424,0 0 799,0 0-335,0 0-561,-12-18-384,4 18-159,3 6-49,-2 1-64,0 0 0,1 2 16,-1 1-32,-1-2 32,0 4-16,0-1 192,0 2 160,2 3 80,-6-1 16,4 4 161,-3 1-81,4 0 32,2 1 320,3 1-543,-4-2 47,6 2 528,0-1-480,0-1-335,6-4-33,-1 2 288,3-5-272,-1 1-32,0-5-16,0 0 64,4-2-112,3 0 96,-1-3 96,5 0 16,-1 1-192,3-3 96,2 0-16,-2-2 16,0 0-176,4 0 0,-7-2 64,0-5-48,3-1 32,-3-4-16,2-3 16,-5-4-80,1-1 112,1-2-64,-4-3 64,-3-2 16,2 0-80,-6 0 96,-1 0-48,0 2-16,-3 0 32,-1 3 0,0 2-32,-1 0 0,-4 4 32,-3 2-16,-4 1-16,-1 3 32,-2 4 16,-2 4-48,-3 0 32,-4 2-32,0 0 32,-4 6 48,1 4-64,-1-2 16,4 1 48,-1 1-48,6-2-96,5-3 48,3-1-32,7 0 16,1-4-64,3 3-656,0-3-369,6 0-416,0 0-207,5 0-705,-2 0-1073,4-3-2465</inkml:trace>
  <inkml:trace contextRef="#ctx0" brushRef="#br0">49865 19175 5827,'0'0'6691,"0"0"-4050,0 0-672,0 0 64,0 0-240,0 0-529,25-8-367,-24 9-305,4 4 240,1 0-336,-4-1-191,4-2-17,0 1-64,0-3-80,-4 0-80,3 0 48,-5-3-64,3-3-64,-3-1 32,0 0-48,-3 0 64,-4 3-96,-3-1 64,0 5-32,4 0 32,0 0 32,-2 0-80,3 3 64,5-1-32,0-2 48,0 2-144,0-2 64,2 0-192,3 0-641,1 0-687,-6 0-721,1-2-1697,-1-3-4562</inkml:trace>
  <inkml:trace contextRef="#ctx0" brushRef="#br0">50059 18842 144,'0'0'6339,"0"0"-6739,0 0 4226,0 0-2034,0 0-447,0 0 208,-17 5-209,14-5-367,3 0-177,0 0 32,0 0-31,0 0-145,0-2-112,6-2 193,-5-2 127,7 2-272,0-5-79,1 2-193,2-2 48,1 3 128,4-1-64,-4 0-95,1 3 31,1 1-16,-2 3-112,1 0-80,2 0-128,-3 3 48,1 1-32,-1-2 0,1 3-48,-3-3 32,0 3 16,1-3-48,-4 0 0,-5 0-32,3 0 32,1 3-16,-6 0 16,0 2-48,0 2 64,-3-1 48,-5 2 0,0 0-32,2 4 48,-8-2 80,2 1-64,2-2 48,-1 3-80,-1-3 33,3 2-129,-1-1 80,3-1 16,-1-2 192,3 0 16,2 0-96,3-2-48,0 2-96,5-5 32,7 3 48,7-5-32,-1 3-64,9-3-48,-1-2 16,-1 2 16,1 3 0,-7-1-32,0 3 64,-10 4-48,-4 1 48,-5 4-16,0-1 64,0 1 48,-7 0 112,-4 1 48,-1-1-15,-3 2-65,-3-2-64,-2-2-80,0 1 0,-2-1 16,-1-3-80,3-2-16,1-2-16,1-3 80,9-4-64,1 0-160,5-2-449,3-9-783,0-1-817,7-1-1393,4-1-2465</inkml:trace>
  <inkml:trace contextRef="#ctx0" brushRef="#br0">48432 18879 12918,'0'0'3137,"0"0"-1696,-31 0-16,22 7 95,-3 3-287,-4 0-337,1 1-175,2 5 47,1 2-176,3 2-31,1 1-113,3-1-80,5 0-96,0 3 112,2-5-144,9 3-96,1-4-16,2-3-64,5-5 97,1-5 47,0-4 48,-1 0-80,4-11-112,-3-5-48,-3 0-48,0-4 0,-3-2-32,-5 1-96,-4 1-48,0-2 64,-5 2 80,0-1 0,0 1 32,-7 2-33,-3-3 49,0 4-96,-2 1 16,-1 1 16,-2 1 32,-2 5-32,-2 2 64,-1 2 0,-2 5 32,-1 2-32,-2 8 64,5 3-16,0 1-64,3 6 112,5 0 16,4 3 48,8 1 33,0 6 47,12-1 96,1 3-48,5-1-48,2 2 80,-1 1-16,1 2-144,-1-2-16,-7 0-16,-3 2 17,-4-2-97,1 2-113,-6-2 65,0 1-16,-6 1 209,0 1-49,-5-4 64,2-3 16,3-3-48,-1-5-128,4-4 16,0-7-16,3-4 0,0-3-80,0-4-208,0-4-112,0-7-209,6-8-319,-1-1-849,3-4-1200,-2-1-1393,2 0-6963</inkml:trace>
  <inkml:trace contextRef="#ctx0" brushRef="#br0">48825 18998 16,'0'0'5587,"0"0"351,0 0-4289,0 0-721,0 0 49,0 0 15,-33 3-207,27-3-81,1 2 0,4-2 177,1 0 207,-3 0 17,3 0-65,0 0-47,3 0-1,6-2-464,7-1-63,4-1-17,5-3 160,2 3 96,0-1 97,1 3-177,-5 0-272,-4-1-240,-7 3-96,-4 0-32,-1 0 0,-3 0 0,-3 0-96,-1 0-48,0 0-144,0 0-112,0-1-529,-5-2-1008,4 3-1024,-5-2-1329,4 0-4962</inkml:trace>
  <inkml:trace contextRef="#ctx0" brushRef="#br0">48867 19127 13366,'0'0'3842,"0"0"-2369,0 0 207,0 0 49,0 0-416,0 0-177,10 18-287,3-18-161,-1 0 64,2 0-207,2 0-257,-1-7-144,-1 3-144,5-3 16,-7 2-64,2 1-32,-6 0-673,3 1-847,-10-1-914,-1-1-1391,0 1-6644</inkml:trace>
  <inkml:trace contextRef="#ctx0" brushRef="#br0">50977 18757 10549,'0'0'4130,"0"0"-1889,0 0-1009,0 0 161,0 0-305,0 0-399,-5 23 63,2 6 225,3 12 383,-2 6 177,2 7 112,-6 0-513,5-2-512,-4-5-207,2-9-97,-2-4-224,2-10 48,1-8-112,2-2-32,-6-8-16,6-3-192,0-3-753,0-12-863,0-6-1922,0-6-2065</inkml:trace>
  <inkml:trace contextRef="#ctx0" brushRef="#br0">51177 18759 12358,'0'0'4354,"0"0"-2433,0 0-209,0 0-271,0 0-369,-48 54-63,26-22 63,-6 6-111,3 3-161,-3-3 81,6 0-289,5-6-176,2-7-64,4-7-32,5-8-79,6-3-1,-3-4-16,3-3-64,0 0 32,3-3-80,3-1-64,0 1-32,7 2 0,1 1 0,1 1 64,2 9 64,2 1 160,1 2-96,-1 1-112,-1-2-32,-1-2 16,-1-3-64,-2-3-32,1-1 48,-6-3-224,5-3-144,-7-3-176,-4-3-288,-3 0-465,0 0-1232,-5 2-897,-6-1-992,-1 2-5346</inkml:trace>
  <inkml:trace contextRef="#ctx0" brushRef="#br0">51454 18997 13254,'0'0'4882,"0"0"-3777,0 0 223,0 0 417,0 0-432,0 0-609,-34-20-240,20 20-79,-5 4 351,-1 5 160,-3 2 81,3 1-321,6-1-336,-2 0-32,9 3 48,4-3-127,3 0-161,7-4-16,12-1-32,0-3 64,7-3-48,-1 0-16,-4-4-48,3-8-144,-10 3 47,-2-2 97,-1 2 32,-3 0-48,-7 2 32,-1 3 32,0 2 16,0 2 32,0 0-48,0 8-64,0 6 112,0 1 112,0 8 1,0 0-65,3 6 80,2 3-96,0-1 48,1 3 48,-6-1-128,0 1-64,0-2-16,-11-3-64,-2-2 112,-2-5 0,3-4 32,-2-4-16,-5-5 16,7-7 0,-1-2-16,1-9 16,7-9-64,2-4-96,3-8-160,0-1-208,6 4-177,4 0 417,5 2 256,-1 5-32,6 2-16,5 2-64,1-2 224,4 2 16,-2 1 176,-2 2-112,0 1-112,-4 3-128,-5 3 48,-9 0-144,-3 2-624,-5 4-609,0-2-832,-13 2-1312,-1 0-2162</inkml:trace>
  <inkml:trace contextRef="#ctx0" brushRef="#br0">41451 20654 9588,'0'0'6563,"0"0"-4802,0 0-400,0 0 79,0 0-287,0 0-353,11-27-191,-3 27-353,4-5-96,2 3 0,6-3 80,5 4 672,6-2-47,2 1-209,1 0-192,-2 2-15,1 0-65,-4-3-208,-1 1-16,-3 0 16,-2-3-160,-7 1 48,-4-3 16,-5 3-80,0-3 64,-1 1-64,-4-4 48,-2 3-96,3 1 64,-1 2-64,-2-2-16,0 5 128,0 1-112,0 0 48,0 0-96,3 0 32,0 0 16,-2 4 32,3 3-16,-3 6 32,2 5 80,0 9 224,-3 6 80,0 8-16,0 5 1,0-2 303,2 3-224,2-1-80,4-11-192,0 0-96,3-13-32,-2-4-16,0-4 32,-1-7-48,3-7 49,-3 0-49,-2-10 0,5-6 16,-2-4-64,-1-4-225,3-3 33,-5 1-16,2 6 48,-2 5-64,0 3 192,0 5 0,-4 3 16,3 4 0,1 3 64,1 5-48,0 1 240,-1 2 16,6 1-32,-6 2-64,8-6-32,0-1 0,5 0-32,0-5-48,1 1-64,5-2 80,-5-1-96,0 0 64,0 0 16,-3 3 0,2-1-64,-5-2 64,4 0 0,-5 0 0,1-2-16,-2-7 16,2-2 32,-2-7-32,1-1 32,-4-1-32,-1 0-16,-4-2 64,-4 3-48,0 4 32,0-1-192,-7 7 96,-1 0 0,-1 4 16,-1 5 16,-2 0 0,1 3 16,-1 8 0,-1 5 0,4 2 32,-5 4 32,8 3-16,0-2-32,6 1-48,0-4 112,0 1-64,7-5 16,4-7 16,6-2-80,-1-5 96,4-2-128,-3 0 0,0-5-160,0-4-112,-1-2-208,-4 0-353,-1 2-447,-5-1-1377,0 4-705,0-3-2433</inkml:trace>
  <inkml:trace contextRef="#ctx0" brushRef="#br0">41572 20593 10933,'0'0'4050,"0"0"-1073,0 0-1728,0 0-17,0 0 241,0 0-192,20 27-337,-15 2 497,-3 7-113,4 7-255,-6 0-353,1 2-48,-1-5-527,0-3-113,3-8-80,-3-2 96,0-7-96,0-5 48,0-3-257,0-8-463,-4-4-817,-2-2-1056,1-13-1457,-3-5-6659</inkml:trace>
  <inkml:trace contextRef="#ctx0" brushRef="#br0">42586 20872 6259,'0'0'11781,"0"0"-11028,0 0 239,0 0 1297,0 0-80,0 0-368,11 27-721,-9-25-511,4-2-145,-2 0 128,4-7 49,0-1-369,4-8-208,-2-4 0,2-1 64,0 1 160,1 0-144,-1 4 32,1 2-80,-3 8 128,0 4 96,2 2 0,1 7-31,2 4 175,2 6-96,3-1-368,-1 2 0,0-2 0,-6 0 0,1-7 0,-3 0 0,-5-5 0,2-4 0,-5 0-48,0 0-480,-3-2-385,0-4-319,0-4-1233,0-1-1681,-3-2-2689</inkml:trace>
  <inkml:trace contextRef="#ctx0" brushRef="#br0">44660 20435 4130,'0'0'10437,"0"0"-8564,0 0-561,-5 27 257,-4 0-80,-10 6-97,-1 11-303,-1 4-49,-4 6 177,1-4 95,3-3-159,2-8-465,5-8-640,3-6 0,7-7 16,-1-7-48,2-2-32,3-7 0,0-2-288,0-2-928,5-9-785,2-7-1009,4-7-2800</inkml:trace>
  <inkml:trace contextRef="#ctx0" brushRef="#br0">44685 20392 11877,'0'0'5059,"0"0"-3186,0 0-593,0 0-239,0 0 143,0 0-239,-2 9-561,2-5-192,0 0-128,0 2 80,0-5 48,0 4 144,5 0 0,0-1 177,-1 3 111,4 4 192,3 5-95,-5 6 31,2 8-48,-1 10-15,1 7-129,0 3-160,0 1-112,-1-3-32,6-5-96,-1-7-208,1-12 0,1-3 16,-2-8 0,-4-2 32,3-4-32,-10-5 16,5 1-16,-6-3-32,0 0 96,0 0-32,0 0 32,-6 0-64,5 0 64,-4-3-80,-3 3 48,-4 0-16,-1 0-32,-2-2-64,-5 2 32,-5-2 16,-6 0 32,0-1 48,-5 1 32,-4 0 0,6-1-16,1 2 64,2 1-160,11 0 0,6 0 16,8 0 32,6 0 0,0-3 0,11-1-288,-2-1-849,7-2-735,-4 0-1074,0 1-15,1 1-1761,-2 1-9269</inkml:trace>
  <inkml:trace contextRef="#ctx0" brushRef="#br0">45113 20563 6259,'0'0'4914,"0"0"-1937,0 0-1056,-10 50 464,10-23 209,0 8-337,0 6 80,2 0-448,3 1-417,1-6-767,-5-5-321,2-8-128,-1-5 0,-2-6-112,3-6 16,0-6-48,-1 0 16,4-16 112,-6-4-112,1-7-96,4-9 32,-5-9-16,0 1-15,0-6 15,0-3-449,0 6 241,-1 3-80,-3 6 112,3 4 32,1 7 48,-3 4 64,3 3 0,0 4 32,0 5-32,3-1 0,3 6-16,2-1 32,4 5 16,4 2-32,1 4-32,3 7-32,0 8 0,-3 3-32,2 5 32,-7 0-32,-4 2 96,-7-2 0,-1-1 16,0-2-64,-7-4 80,-1 3 0,-4-8 32,-5 1-64,1-5 32,-1-2 48,0-4-80,0 0 64,1-5-80,4 0-64,1 0 0,6 0-16,5 0-304,0 0-288,5 0-673,8 0-1216,0 0-1105,1-7-3553</inkml:trace>
  <inkml:trace contextRef="#ctx0" brushRef="#br0">45499 20692 5298,'0'0'6964,"0"0"-3763,0 0-1008,0 0 96,0 0-352,0 0-384,0 5-145,6-5-95,4 2-177,2 0-79,11-2-225,4 0-127,1 0-193,7 0-96,-2 0-224,-4 0-16,-4-4-64,-2 2 0,-9-1-128,-1 1 0,-7 0-208,-5-1-208,-1-1-256,0 2-609,-7-1-656,0 1-1392,-7 2-1730</inkml:trace>
  <inkml:trace contextRef="#ctx0" brushRef="#br0">45584 20870 14295,'0'0'4338,"0"0"-2658,33 2 1042,-10-2 127,4 0-1024,5 2-593,1-2-63,-1 0-369,-4 0-256,-3 0-448,-8-4-128,-3 1-80,-8-1-608,-6 0-817,0-5-1360,-4-1-2289,-9-1-9189</inkml:trace>
  <inkml:trace contextRef="#ctx0" brushRef="#br0">46561 20677 9764,'0'0'5011,"0"0"-3250,0 0-481,0 0 81,0 0-225,0 0-463,-26 3-81,20 3-144,-1 4-16,-3 3 145,0 5 127,4 0-256,-3 3 128,4 0 145,-1 0-145,6-1-240,0-4-112,0 2-80,8-7-32,4 0 369,-1-4-177,4-7-160,-1 0-32,3-7 32,4-6-48,-3-5-48,-1 0 16,-1-3-80,-4 1 64,-3 2-224,-4 1-48,1-2 80,-6 4-80,0 1 128,0-1 64,-6 3 16,0-2 16,-2 6 0,-3-1 0,4 2 64,-6 4 16,-1 3-32,-1 0 32,-2 5-32,-2 6 32,0 3-48,1 4 96,4 2-80,-2 5 32,6-1 32,3 3 160,4 3 16,3 1-96,5 1-80,10 2-80,1 0 80,3-3 48,1 1-64,-2-1-47,-5-4 31,-6-3-80,-5 2 64,3-2-16,-5-1 0,0 0 0,-5-2-32,0 2 16,1-3-16,-3-2 32,1-4-48,3-3 48,0-4-96,2-7-80,1 0-241,0-7-383,0-11-1217,7-7-2289,-1-6-3457</inkml:trace>
  <inkml:trace contextRef="#ctx0" brushRef="#br0">46870 20754 14887,'0'0'4210,"0"0"-2273,0 0-161,0 0 97,0 0-144,0 0-432,21 6-369,-4-6 17,10 0-129,-1 0-112,5 0-111,-4 0-177,-1 0-240,-7 3-256,-6-3 32,0 0 32,-7 3-48,-3-3-192,0 0-193,-3 0-31,0 0 0,0 0 16,-3 0-305,0 0-207,-3 0-337,0-3-1040,-1-1-1489,0-1-4481</inkml:trace>
  <inkml:trace contextRef="#ctx0" brushRef="#br0">47229 20358 15559,'0'0'2993,"0"-42"-2032,-7 23 480,-6 8-145,-4 4-736,-6 7-207,-5 7-145,2 11 0,-7 7 240,2 6 512,5 10 545,3 2-320,7 6-417,4 0-64,7 5-95,5-2-225,0-2-128,11-1-64,-5-6-112,0-5-80,-1-4-48,-2-2 32,-3-5-48,-6-3 16,-2-4 48,2-1-48,0-6 32,1-6 16,3-3-48,2-4-256,0-7-737,0-6-1856,0-7-2898,0-3-3265</inkml:trace>
  <inkml:trace contextRef="#ctx0" brushRef="#br0">47535 20642 13574,'0'0'1729,"0"0"-480,1-32 687,-1 27-495,0 3-352,0 2-161,0 13-688,-7 13-32,-6 7 417,1 10 767,-2 5-511,-5-1-257,5-3-464,-1-6-96,2-10 16,3-6 80,3-6-64,1-9-64,5-3 0,-2-4-368,3-2-865,0-14-1056,0-4-3841</inkml:trace>
  <inkml:trace contextRef="#ctx0" brushRef="#br0">47541 20610 7940,'0'0'11733,"0"0"-9908,0 0-833,39 20 1553,-22 3-1008,0 4-416,3 6-113,-3 1-432,2 2-271,-7-2-161,-3-5-128,2-4 16,-5-5-48,-2-6 16,-1-3-32,-2-4 48,-1-7 0,0 0 64,0 0-16,-1-9-16,-7-3-16,-3-1 16,-1 2-160,-5 1 96,-4 6 16,0 4-48,-7 0 112,0 9-112,3 5-16,3 1-64,2 1 96,2 0-16,11 0 32,1-5-81,6-2-239,0-4-656,13-3-753,2-2-288,1-5-352,-2-6-1473,4-5-4498</inkml:trace>
  <inkml:trace contextRef="#ctx0" brushRef="#br0">47859 20635 7091,'0'0'-624,"0"0"2833,0 0-1713,0 0-352,0 0 224,0 0-256,0 4-144,0-4 64,0 0 0,0 0 1169,0 0 1008,0 0 64,0 3-80,0-2-576,0 9-225,5 1 17,1 7 176,1 2-112,0 5-225,5 2-143,4-2-177,1-5-528,-5-2-256,7-5-48,-10-2-16,2-4-96,-5-2 32,-6-5 16,6 0-64,-6 0 64,2-2-48,1-9-144,0-8-432,3-1-112,7-9-273,-3-3-591,3-2-561,-4 3 592,4-1 1025,-6 10 528,-1 4 48,-4 7 352,1 4 640,-3 7 561,0 3-192,-5 17-977,-2 8 352,-4 13 641,3 9-321,2 6-223,0 7-81,-1-2-336,1-7-143,5-7-161,1-4-144,0-12 16,-3-8-16,3-8 0,0-3-32,0-5-32,-3-7-176,3-3-305,-2-8-319,-1-9-1361,1-7-3121,-4-7-9717</inkml:trace>
  <inkml:trace contextRef="#ctx0" brushRef="#br0">48308 20603 11941,'0'0'5491,"0"0"-2978,0 0-944,0 0-64,0 0-17,0 0-63,-6 52-305,0-23-175,1 5 47,4 4-47,1 3-97,0 2-448,0-3-64,5-6-175,4-5-129,3-7 64,1-3-16,5-11-32,-4-1 0,5-5 32,1-2-32,-1-4-32,1-5 0,0-2-16,0-2 48,0-1-80,-3-2 96,-4 3-96,-1-3 96,2-2-64,-8-1 16,2-3 16,-3-5 16,1-5-48,-5-8-48,4-2-112,-5-4-385,0 3-47,-2 5 112,-2 9 272,-2 7 192,-1 6 16,-3 7 32,5 5-32,0 1 32,5 3-64,-3 0 48,3 0-16,0 0-448,3 3-1233,2-1-1216,0 2-1553,-1-1-4467</inkml:trace>
  <inkml:trace contextRef="#ctx0" brushRef="#br0">48832 20965 4626,'0'0'704,"0"0"-447,0 0 2896,0 0-1488,0 0-465,0-31 689,0 24 80,0 1-304,-3-4 208,-1 6-209,-9-1-239,1 1-256,-7 4-113,-1 0-143,0 2-113,1 5-192,-7 4-64,7 2-143,-1 4-161,8-1-48,-1-1 16,7 3-16,6-3-80,3-1-48,13-1 16,-2-6-16,9 0 0,-1-7-16,3 0 16,1-9-32,-1-2 16,-4-4-160,0-4 64,-4 4 48,-5-4-16,-1 8-112,-6 0-32,-1 2 112,-4 5 48,0 4 0,0 0 80,-1 1 0,-6 9 48,1 1 192,0 2 129,1 7 79,4 1-224,1-1-48,0 3-176,5 1-32,2 3 32,-1 3-48,2-1-64,3 2 32,-3 1 80,-4-1-80,-2 1 80,1-3 128,-3-2 112,-3-2 81,-2-5-17,-4-2-192,-3-4-256,-4-3 96,1-6 16,-2-5-96,1 0-32,2-9-80,-1-9-144,5-7-65,0-5 33,8-1-336,2 0-128,0 1 367,6 3 385,10 4 32,1 3 16,3 0 32,5 0 144,-1 2 145,9-2-1,-5 0-224,4-1-64,-2 3 0,-4-2-80,-1 2 112,-5 2-320,-6 2-240,-3 6-289,-3 1-495,-8 2-465,0 5-352,-6 0-592,-1 0-2530</inkml:trace>
  <inkml:trace contextRef="#ctx0" brushRef="#br0">47400 20943 6099,'0'0'288,"0"0"4370,0 0-2657,0 0-288,0 0 64,0 0-369,5 5-447,-4-3-177,-1-2-192,0 2-128,3-2-191,-3 2-17,3-2 176,-3 3 176,2-3-128,3 0 65,1 0 191,6 1 112,2-1-95,5 0 47,6 0 65,2 3-177,3-3-96,-1 0-16,2 0-175,-4 0-241,-2 0-176,1 0-16,-9 0 16,-2-3 0,-2 2 32,-1-2-16,-4 1 0,-2 2 16,0-2-32,-4 2 0,3-2 16,-5 2 16,0 0-16,0 0-48,0 0-96,0 0-241,-2 0-367,-3 2-785,-1 0-800,5-2-800,-7 0-3122</inkml:trace>
  <inkml:trace contextRef="#ctx0" brushRef="#br0">50558 21011 13062,'0'0'5458,"0"0"-2800,0 0-401,0 0-64,0 0-512,0 0-449,46-32-384,-21 30-255,6 0 223,-4-1-336,5 1-352,-1-3-80,-5 5-48,-5-4-16,-1 0-288,-8-1-272,1 1-304,-7-1-577,-2 0-848,-2 1-672,-2 0-417,0-1-2881</inkml:trace>
  <inkml:trace contextRef="#ctx0" brushRef="#br0">50925 20558 13478,'0'0'4738,"0"0"-1360,-6-31-1777,-6 22-145,-8 2-159,1 4-641,-7 3-464,-1 3-96,-4 8-64,-1 5 48,2 4-32,1 7 32,4 7-48,-1 2 177,12 7 639,1-1-512,10 5-32,3 3 16,3-3 1,3 0-33,2-3-32,-2-1-112,1-6 16,-4-3-64,0-4-64,-3-3 80,0-5-144,0 0 0,-6-3-16,-1-6 112,1 1-224,5-6-336,-6-3-513,3-3-864,2-2-1264,2-11-1713</inkml:trace>
  <inkml:trace contextRef="#ctx0" brushRef="#br0">51085 20952 3137,'0'0'16152,"0"0"-13559,0 0-1504,0 0 1376,43 0-528,-23 0-481,5-4-623,-5 1-353,2-1-352,-5 1-96,-4 1-32,-3 2-480,-5 0-737,-2 0-880,-3 0-624,0 0-160,-11 0-945,4 5-3986</inkml:trace>
  <inkml:trace contextRef="#ctx0" brushRef="#br0">51108 21080 16920,'0'0'3825,"0"0"-3280,0 0 511,0 0 833,0 0-352,0 0-689,37 16-480,-20-16-144,7-7-144,-4-2-63,0 2-290,-6 0-1135,-3 3-1105,-5 4-577,-6 0-2160</inkml:trace>
  <inkml:trace contextRef="#ctx0" brushRef="#br0">51484 20855 7684,'0'0'2449,"0"0"480,0 0-1104,0 0-288,0 0 255,0 0-511,-28-4-33,28-1-143,11-4-193,1 0-31,4-2-113,4 0-47,-1-1-145,7 1 160,-4 7-128,1 4-159,-3 0-289,-1 2-48,-1 7-32,-4 4 32,-3 3-64,-3 2-32,-7 5 0,-1 4 0,0 2 48,0 3 48,-7 4 96,-6-2 32,1 1-96,-2-1 32,1-5 64,1-2 17,-4-2-81,6-7-160,-3-2 80,5-2-112,2-6 16,0-3 16,1-1-32,5-4 32,0 0 0,0 0-80,8 0-16,1-4 32,7-1 80,1 3-16,3-3 64,5 4 16,-2-2 160,2 3 128,-2-3-112,-3 3-112,-7 0-128,-1 0 80,-6 0-128,2 0 16,-5 0-32,0 0 16,-3 0-16,0 0-16,0 0-112,0-1-144,0 1-144,0 0-465,0-3-527,0-1-753,0-1-705,0-3-2256</inkml:trace>
  <inkml:trace contextRef="#ctx0" brushRef="#br0">52014 21125 12470,'0'0'5042,"0"0"-1985,0 0-992,0 0 288,0 0-432,0 0-704,11 11-625,6-11-80,3-2-111,0-2-97,2-3-144,-2-2-128,-3 0-32,-1 0 48,-4 2-64,-3-2 16,-1 2-16,-2 0 32,-4 1-48,1 1 48,-1 1-32,-2-1 0,0 1 48,0 0-48,0-1 48,0 0-48,0-4-16,0 1-112,-5-4 16,3-2-16,-4-1 32,5-5-81,-6-5-79,1 0 48,0-2 16,0 0 64,-2 0 144,0 5 16,1 1 16,-1 4 16,0 3-48,3 2 16,4 4 32,-5 1-16,6 0 48,0 2 32,0 1-16,6 0-64,3 2-48,7-3 0,4 3 0,5-1 16,1 3 0,0 0 48,4 3 0,-5 6 32,-2-2-48,-5 4-64,-4 0 64,-4 2-64,-3 1 16,-5-1 64,-2 7-48,0 1 32,-5 1 48,-2 3 0,0 2 0,0 2-15,0 3 95,3-3 96,2 0 224,2-4-336,0 0-32,0-5 176,5-2-112,3-7 32,-1 1-112,0-8 48,5-1-96,7-3 49,-5 0-33,4 0 0,2-5-64,-6 0 0,5 1 64,-5 2-80,-2-1 48,1 1-64,-6 2-48,-2 0 32,1 0-129,-6 0-95,0 0-144,-6 0-160,-3 0-433,-1 0-1328,-3-5-2465,0-6-4386</inkml:trace>
  <inkml:trace contextRef="#ctx0" brushRef="#br0">52822 20878 6099,'0'0'8388,"0"0"-4803,0 0-1936,0 0 64,0 0 144,-45-5-257,22 16-495,2 0-497,3 3-112,-2 0-47,7 4-145,1-5-48,4 3-176,2-1-48,6-1 0,0-2 0,8-1 32,4 0-16,1-5-64,5 1 48,2-2-16,0-3 48,-1 3-64,1-3 208,-1 3 16,-5 1-128,-2 1-64,-6 2-80,-6 2 80,-3 3-16,-6-1 48,-10 1 0,5-3 16,-6 0-48,2-2 48,1 0-16,1-5-32,4-1-16,2-3-32,3 0 65,-1-3-65,6-5-49,2-1-351,0-3-352,2-1-609,3-1-992,1-1-1312,1-1-3699</inkml:trace>
  <inkml:trace contextRef="#ctx0" brushRef="#br0">52992 21082 24059,'0'0'3250,"0"0"-3138,19 37 320,-13-26 864,2-5-607,1-3-545,-1-3-96,-3-3-1009,-1-8-751,-4-7-946,0-4-2224</inkml:trace>
  <inkml:trace contextRef="#ctx0" brushRef="#br0">52989 20759 21082,'0'0'3217,"0"0"-3377,0 0-352,0 0 592,0 0-96,0 0-1473,37 38-2737,-32-29-11525</inkml:trace>
  <inkml:trace contextRef="#ctx0" brushRef="#br0">53170 21103 18296,'0'0'3874,"0"0"-3602,0 0-160,0 0 897,0 0 1008,0 0-657,16 11-607,-9-11-465,6 0 96,-7-2 256,2-5-224,-2 2-207,0-3-145,0-2 64,-1-1 80,0 2-160,-1 0 16,2 2-80,1 0 32,0 6-48,1 1 96,1 4 192,-1 7 192,5 1-32,-6 1-160,4 2-111,-1-3-65,0 2-16,-3-8-80,-1-1-48,-5-3-321,2-2-191,-1 0-448,-2-2-1169,0-5-1521,0-4-1376,0-3-6884</inkml:trace>
  <inkml:trace contextRef="#ctx0" brushRef="#br0">53651 20984 20009,'0'0'3906,"0"0"-3442,0 0 176,0 0 1537,0 0-720,-45-26-785,25 26-415,-5 0-161,0 3-112,5 6 48,0 5 64,1 1 0,10 4 0,4 2-96,2 2 96,3 0 0,11-3-16,6 2 80,5-6-32,4-3-16,3-6-80,4-4 64,1-3 0,2-7 16,-1-9-32,-2 0 32,-4-6-32,-4-1-288,-5 1 80,-7 1 48,-5 1 16,-8 2-48,-5 2 128,-14 1-32,-2 2 80,-10 1-64,-2 1 32,0 0 0,4 6-384,1 1-32,6 1-32,5 3-129,5 0-239,4 3-561,2 1-960,4 1-1200,2-1-2882</inkml:trace>
  <inkml:trace contextRef="#ctx0" brushRef="#br0">53745 20515 2753,'0'0'9797,"0"0"-5203,3 47-1825,-3-10-144,-6 10-320,-6 9-448,-2 9-512,-9 9-289,1 6-271,-4-2-449,1-6 112,0-7 32,11-11 49,0-8-594,8-12 33,3-8 16,3-8-32,3-7-224,3-6-304,2-5-721,0 0-1472,-4-12-2257,-4-3-5795</inkml:trace>
  <inkml:trace contextRef="#ctx0" brushRef="#br0">52166 21501 6195,'0'0'6707,"0"0"-5555,6-29 497,-4 18 672,-2-1-640,4 4-416,-4-2-209,0 4-224,0-1-159,0 4-97,4 2 0,-4 1-47,0 4-321,0 13-144,0 10 0,3 12 528,-2 6 432,5 5-495,-1-3-129,0-3-192,-1-7-96,1-8-64,-5-7-16,6-6-64,-6-5-192,0-6-769,0-5-1328,0-2-1840,0-12-4467</inkml:trace>
  <inkml:trace contextRef="#ctx0" brushRef="#br1">36594 12075 11493,'0'0'6083,"11"45"-3442,-8-16 81,2 2-497,-4 3-577,-1 2-479,0 1-385,0-2-384,0-1-63,0 2-129,-6-4-128,-5 3 16,3-1-32,-1-2 16,1-1 0,1-4-96,5 0-80,2-7-80,0-3-785,6-7-1392,7-10-1425,-1-1-3105</inkml:trace>
  <inkml:trace contextRef="#ctx0" brushRef="#br1">36453 12099 15335,'0'0'3234,"0"0"-1138,5 47-255,-4-18 80,7 1-304,3-2-721,-2-5-367,3 0-321,4-10-64,-1-4-32,-5-4-64,2-5-16,-1 0-1057,-5-12-559,0-3-689,-4-8-1009,-2-6-1920,0-5-6180</inkml:trace>
  <inkml:trace contextRef="#ctx0" brushRef="#br1">37040 11992 32,'0'0'9284,"-32"29"-4466,12-9-1984,1 5-369,2-4-592,2-1-785,8-5-543,1-3-305,5-8-176,1-1-144,0-3 32,1 0 0,5-14-145,1-2-271,5-8-544,4-6-785,1-1-544,3-1 80,-2 3 960,-4 7 1361,-1 5 208,-2 9 465,-7 6 287,1 2-447,-1 9-161,4 2-544,-2 5 3809,7-1-2496,-4 4-641,4-4-192,2 1 209,-1-3-113,6-2-240,-4-2-64,1-2-48,-5 0-96,1-3-48,0-4-512,0 0-1409,-7 0-1905,2-8-5442</inkml:trace>
  <inkml:trace contextRef="#ctx0" brushRef="#br1">37856 12122 6835,'0'0'-32,"0"0"2801,0 0-1104,0 0-592,-37 0 191,28 0-63,-2-3-257,4 1-255,-3 2-17,2-2-176,3 0-160,-3 2-96,4 0-112,1 0-80,-2 0-64,0 0 0,1 0 16,1 0-32,-2 0-32,0 0 16,-1 2-16,0 0 16,-2 3 0,2-3 32,0 5 32,0-3-16,-1 3 16,0-1-16,0 1 16,1 0 0,0 2-16,1-5 32,4 3-16,-5 0 48,1-2-32,3-1 32,-1 0 0,-1 2 16,1-2 48,0 2 17,1-1 47,-1 1-96,-2 1-16,2 5-48,-2-4 0,4 4 112,-5-1 64,4 0-128,-1 1 16,0-1 0,3 0 32,-2 1 80,2-4 48,0 1-128,0-2-16,0 2-80,0-2 32,2 0 16,1 0-15,2-1 15,1 4 96,-1-2-16,-1 1-112,4 1 64,0-2-80,-1-1 16,0 2 32,0-2-16,4 2 0,-5-2-16,2-1-16,0 1 0,0 0-16,-4 0 0,4-1 32,3 1 16,-2 0 16,1-3 48,2 0-16,2 1 16,0-3-32,4 1 0,-4-1-16,4-2 16,-5 0-16,1 0 65,-1 0-1,5 0-80,-5-2-16,-1-3 32,2 0-16,2 1-32,1 0-16,-5-3 16,4 5 32,-4-5-64,0 3 16,1-1 0,-1-2-48,-1-2 48,-2 0-48,2-2 48,-5-1-32,5-3 16,-3-3-16,0 0-16,-2 0-112,0-2-144,-1 2 143,0 0 1,-1 2 128,2 2 0,-6 1 32,2-1 0,-2 3-32,3 2 0,-3 0 80,0 1-16,-3-2 97,-2 3-17,-2 1-64,-3 2 16,2-3-64,-2 0-16,-3 2 0,1-2 16,3 3-32,-2-3-16,4 1 16,-3 1 16,2-4 48,0 5-48,2-3 32,-5 2-32,3 1-32,1-3 32,-3 7 0,1-2-16,-5 2 16,2 0-64,-1 0 32,4 0 48,-2 0-32,2 2 32,-1-2-16,4 4-16,-2-1-16,-1-1 32,5-2 16,-4 2 0,0 1 0,0-3-32,1 2 32,-6 2-16,1-1-32,-1 1 32,1 0 0,-1 1 0,1 0 0,3-1-32,3 1-64,-1-1-497,7-1-399,0-2-641,0-1-1408,7 0-2274</inkml:trace>
  <inkml:trace contextRef="#ctx0" brushRef="#br1">37909 12245 8292,'0'0'3009,"0"0"-176,0 0-1408,0 0-80,-14-6 143,8 3-191,-1 3-321,1 0-239,-2 0-97,2 5-112,0-1 97,0 3-65,0 4-128,1 1-192,3-1-32,2 0-64,0-2-96,0 2-16,7-6-48,0-3 48,1-2 16,0 0 32,0-4-16,-4-6 17,-1 2-49,-1-4 0,-2 4-32,0 1 16,0 0 16,-2 5-32,-4 2-48,-2 0 16,2 2 0,0 5-17,1 1 65,4 4 1,1-4-34,1 2-31,7-3 32,5-1 48,-1-3-64,0-3 32,-1 0-32,-1-3 64,0-1 0,-8-3-48,-2-2 48,0 5 1,-2-3-33,-4 2-49,-3 1 33,-2-3 0,5 5 0,-5 2-32,3 0-16,4 0-64,0 2 96,4 5-16,0 0-32,0 2 0,4-2-208,0-3-256,4 0 128,-3-4 31,2 0 321,-2 0 112,-2-7-15,-3 3 15,0-3 0,0 1 0,0-1 16,-3 3 32,-2 1 0,4 1-16,-2 2-48,0 0-32,3 0-48,-2 5 16,2 1 0,0 1-32,0 1-1409,0-1-1696,2-4-3747</inkml:trace>
  <inkml:trace contextRef="#ctx0" brushRef="#br1">38259 12468 11061,'0'0'2465,"0"0"-944,0 0-48,0 0 191,0 0-399,-29 9-145,25-7-127,0-2-145,4 0 113,0 0-1,4 0-111,10-9-401,5-6-384,9-8 0,5-4-64,-1-4-352,4-5-145,-7-1 305,1 1 32,-7 1 32,-3 1-48,-6 7-96,0 2 176,-12 5 80,2 4 16,-4 2-32,-4 6 16,-4 1-16,-2 0 32,0 7-48,-3 0 32,1 0-16,4 0 16,-4 2-16,5 5 0,-3-2 32,2 1-16,0 1 0,2 0 48,0 0-32,-1 1-32,1-1 32,2 2 16,1 3-32,-2-4 32,3 6 0,2-1 0,0 6-16,0-2 64,0 1 32,0 5 128,0 1-16,2-1-64,1 4 16,-3 0-128,0-2 32,0-3 0,0-2-16,0-1 0,-3-5-80,1-4 48,2-3 48,-6 0-32,6-5 0,0-2-48,0 0 32,6-2 0,1-7 32,3-5-336,3-4-160,-1-2 96,5 0 96,-4-3-16,-1 6 144,2-2 32,-2 6 80,-5 2 32,0 4-32,-2 3 0,-2 1 32,0 3-16,-3 0-16,0 4 32,2 6 16,-2-1 32,0 4-48,0 1-16,0-1 16,0 1 48,0-1-64,-2-2 16,-1 1 32,0-4 16,-2-1 80,4-2-32,-5-1 64,1-1 144,3-3-16,-4 2 16,0-2-80,3 0 1,-2 2-49,5-2 0,0 4 0,0 2-80,8-5-16,1 6 64,7-2 16,-2-1-80,4 0-96,1-1 96,-4-3-80,3 0 0,-5 2-16,-6-2-192,0 0-432,-3 0-337,-4 0-303,0 0-337,-4-5-1280,-3 1-3218</inkml:trace>
  <inkml:trace contextRef="#ctx0" brushRef="#br1">38447 11838 13334,'0'0'2529,"0"0"-1312,0 0 79,-39 16-175,19-3-385,1 3-159,-1 2-17,3 2 144,3-2-16,3-5-159,8-1-273,3-5-144,0-7-160,8 0 64,10-5-64,-1-9-128,5-6-160,4-7-593,1-9-175,1-4 15,-3-3 321,-2 3-641,-9 6 81,-2 7 975,-1 11 337,-6 10 96,-2 6 177,-3 4 351,0 14 528,-3 9 241,0 2 1104,3 3-624,0-1-945,6 0-720,3-8-208,7-5-144,-2-6-864,6-8-609,-5-4-240,2 0-704,-4-7-2593</inkml:trace>
  <inkml:trace contextRef="#ctx0" brushRef="#br1">37099 11948 8068,'0'0'1905,"0"0"528,0 0-881,0 0-15,0 0-320,0 0-465,13 1-400,-13 11 16,3 6 81,-3 5 335,2 4 64,2 4 273,2 3 15,-1 2 33,0 0-49,-1 2-159,1-2-113,-2 0-272,0 0 33,2 0-161,-2-2-48,-3-1-224,0-1 64,0 1-32,0-3-48,0-1 49,0-2-1,-6-4-128,4 2 32,-1-3-48,0-1-16,3-4-16,0-1-32,0 2 32,3-2-16,0-3 16,2 3 32,-2 0-96,-1 0 16,1-1 16,-3 1 16,0 0 32,0 0-32,0-3 0,0 2 16,0-1-16,-3 2-16,3-3 32,-2 3-32,2-2 48,0 1-64,0-1 32,0-3 0,0 3 32,0-3-32,0-2 32,0 5 16,0-4 0,0 4-32,0-1 0,0 1 0,0 2 0,0 2 16,0 0-48,0-3 64,0 4-80,0-4 16,0 1 48,0 0-32,0-1 96,2 1-32,-2-4-32,3 1-32,-2-1 16,-1-3-32,0-2 16,3-3-16,-3-2-16,0 0-256,3-2-144,-3 0-128,0-7-417,0-1-463,-3-1-625,0-5-881,-3 1-1488,-2-1-2001</inkml:trace>
  <inkml:trace contextRef="#ctx0" brushRef="#br1">40303 13946 8756,'0'0'1297,"0"0"15,0 0-559,-12-37 735,9 29-95,3-4-513,0 4 321,0-2-113,0 1-287,0 2 239,0 3 49,-2 2-129,-1 2-224,-2 2-207,-3 16-145,1 7 64,-6 9 464,4 2 65,-3 6-401,-1-1-240,2-5-80,4-5-47,0-6-49,1-9-16,2-3-64,0-6-64,3-2-32,1-5-352,0-9-785,0-7-1712,5-6-1745</inkml:trace>
  <inkml:trace contextRef="#ctx0" brushRef="#br1">40331 13854 2865,'0'0'11782,"0"0"-8485,0 0-1648,0 0 80,-5 31-257,12-18-319,8 5 128,2 2 79,3 3-495,5 2-33,1-3-304,-1 4-256,-5-6-176,-3-5-64,-4-2 32,-4-3-32,-3-4-32,-6-3-32,0-1 32,0-2-48,-6 0 48,-6-2 16,-1-3-48,-1-2-32,-1 0 0,-2 3-64,-6 0 80,1 1 16,-5 3-16,-2 0 64,1 0 16,2 0-16,1 0 16,5 0 0,7 3 32,3-3-80,5 2 16,5-2-32,0 2-112,9-2-1056,4 0-401,7 0-800,-2 0-817,2-4-4001</inkml:trace>
  <inkml:trace contextRef="#ctx0" brushRef="#br1">40224 14187 2625,'0'0'2305,"0"0"-624,0 0-1153,0 0-528,0 0 1921,0 0-624,-11-14-625,11 12 32,0 2 257,0 0 207,0 0-287,3 0-209,-1 0-32,1 0 49,0 2-17,2 5-128,2-3 849,0 3-49,5-1-639,7-3 159,1-3 545,6 0-145,5 0-383,2-3-257,-4-5 176,1 3-511,-4-4-177,-7 5-64,-6-1-80,0 0 96,-12 4-80,4 1-16,-5-3 48,0 3-80,0 0 16,0 0 32,-5 0 16,1 0-128,-1 0-97,0 0 17,-1 0-240,2 0-288,1 0-289,-2 3-175,3-3-465,-4 0-1168,6-5-3474</inkml:trace>
  <inkml:trace contextRef="#ctx0" brushRef="#br1">40303 13948 3378,'0'0'3553,"0"0"-2288,0 0-433,0 0 113,0 0-81,0 0-192,0 4-288,-2 1 113,-1-3 207,-1 3 80,1-3-239,0 4-97,-2-1 32,3 2-176,-1 0-224,0 0-80,-2 0-352,5-1-1297,-1-1-2080</inkml:trace>
  <inkml:trace contextRef="#ctx0" brushRef="#br1">40684 13867 11925,'0'0'4707,"0"0"-3395,0 0-223,0 0 511,0 0 113,0 0-528,-8 4-321,8 3-63,6 0 223,-4 2-464,3 0-160,1-3-63,-2 6-209,1-1-64,0 5 240,2 2 288,4 5-240,-1 4 241,2-1-161,0 1-160,4-2-144,-4-2-64,-2-7-96,0-3 32,-5-6-192,0-5-320,-5-2-417,0-5-319,0-8-673,0-5-1105,-5-7-1744,0-4-10901</inkml:trace>
  <inkml:trace contextRef="#ctx0" brushRef="#br1">40869 13834 12502,'0'0'3569,"0"0"-2400,0 0 1120,0 0 144,-6 42-736,-2-20-144,3 8-49,4 4-95,-5 6-145,-1 5-287,4 2-145,0 3-239,-1-3-225,2-2-80,2-4-80,-3-7-96,3-8-112,0-4 0,0-6-96,0-5-128,0-1-64,0-8-305,0-2-239,-3-7-561,1-11-1760,-4-7-2946</inkml:trace>
  <inkml:trace contextRef="#ctx0" brushRef="#br0">40565 15114 16408,'0'0'3073,"0"0"-2049,0 0 401,0 0 240,0 0-32,28 22-305,-16-1-255,1 3-209,2 3-256,1 0-336,-2-4-95,-2-6-81,1-3-64,2-7 16,-3-7 16,4-3 48,-1-12 64,4-10-128,1-7 32,5-8-16,1 0 32,1-1-16,1 5-16,0 6 48,-4 10-144,-7 9 64,-1 9-128,-7 4-288,-9 9-833,0 3-1360,-1 2-3106</inkml:trace>
  <inkml:trace contextRef="#ctx0" brushRef="#br0">40666 14715 8660,'0'0'1617,"0"0"-1345,4-34-352,7 12 288,-1-5-176,2-2 32,-1 2 176,1 7 1393,-6 4 1104,-2 13-96,-1 10-1072,-3 22-320,0 14 1008,-7 15 368,3 12-1201,-1 11-559,-3 3-33,1-1-224,0-7-63,1-10-241,2-12-288,1-18 0,3-9-64,0-14 64,0-6-16,0-7-288,0-12-1025,3-10-1296,0-7-2193,-2-9-4002</inkml:trace>
  <inkml:trace contextRef="#ctx0" brushRef="#br0">40724 13015 10405,'0'0'2113,"0"0"-1233,0-31 673,0 24-64,4 3-17,-3 4-175,-1 8-497,0 18-272,3 14 961,-3 10 1024,0 8-720,0 5-752,-3 0-449,-3-7-544,3-10 48,0-9 48,3-7-128,0-10 16,0-6-32,0-8-464,0-6-897,3-6-1136,-3-13-624,0-5-4579</inkml:trace>
  <inkml:trace contextRef="#ctx0" brushRef="#br0">40634 13296 7091,'0'0'2001,"0"0"-2257,0 0-928,0 0-2354,0 0 2657</inkml:trace>
  <inkml:trace contextRef="#ctx0" brushRef="#br0">40663 13025 9877,'0'0'2721,"0"0"-2609,3-31 1200,-3 24 1058,-3 7-594,-6 2-383,-4 14-785,-4 11 385,-1 5 800,1 2 127,1 1-735,10-3-641,0-10-320,1-8-192,5-8-64,5-6 32,7-11 96,0-11 16,4-7-96,1-10-176,3-3-48,-1-1-48,-5 0-384,4 3-433,-5 6 289,-4 10 560,3 10 208,-1 9 64,-5 8-144,8 17 112,-1 11 688,-1 5 769,2 5-273,-1-3-367,2-4-337,1-7-368,-7-9 0,2-5-128,-5-6-416,-3-3-801,-3-4-1216,0 0-1328,-8-7-4275</inkml:trace>
  <inkml:trace contextRef="#ctx0" brushRef="#br1">36980 13059 10549,'0'0'3425,"0"0"-1952,0 0-112,0 0-17,0 0-303,0 0-129,0 5-47,6-3 31,0-2 193,2 2 175,10-2-95,4 0 15,7 0-63,4 0-33,3-2-207,1 0-193,0 2-336,-4 0-144,-1 0-208,-4 0-16,2 4 0,-4-4 16,0 0-16,5 0 16,2 0 32,-1-4-32,1-1 80,-2 1-16,5 1 144,-4 3-16,1 0-160,-4 0 48,-4 0-16,1 3 17,-4 1-17,-5 3 64,-1-1-16,-6 1-96,3 3-80,-7-4 64,5-2 48,-2 2-80,4-6 48,-1 0-32,0 0 32,2 0-32,0-3 16,-1 0-64,-1-1 80,1 0-16,-6 4-16,4-2 32,-3-1-32,-7 1 0,4 2-16,-5 0 16,0 0-112,0 0-81,0 0 1,0-2-112,-5-1-176,-2 3-513,2-4-799,-3-5-1426,4 0-1472</inkml:trace>
  <inkml:trace contextRef="#ctx0" brushRef="#br1">37865 13370 13958,'0'0'3906,"0"0"-2609,0 0 624,-30 31 368,20-13-112,-3 2-449,1 3-367,-1 0-288,-1-1-305,2 0-144,-2-2-432,2-4-96,5-5-96,1-4 48,2 0-80,2-5-240,2-2-368,0-2-465,5-6-1312,2-4-1280,0-2-241,0-1-2737</inkml:trace>
  <inkml:trace contextRef="#ctx0" brushRef="#br1" timeOffset="0.99">37733 13437 10693,'0'0'8148,"0"0"-6644,0 0-303,0 0 704,0 0 16,0 0-577,-5-6-543,12 6-449,5 4 208,-4 5 256,4 2-127,-1 3-385,-2-1-272,-1 3 16,0-2-80,-4-4 48,1 0-176,-2-6-513,2 1-703,-5-5-641,5 0-1008,-5-5-257,0-4-2801</inkml:trace>
  <inkml:trace contextRef="#ctx0" brushRef="#br1" timeOffset="0.99">37972 12947 16071,'0'0'3042,"0"0"-1602,0 0-911,0 0 1279,0 0 241,0 0-800,-3-7-545,6 7-127,-1 2 239,6 0 0,4 3-271,0-3-241,12 5-32,2 0-48,7 2 192,-1 2 368,4 5-319,-4 2-321,-4 4-32,-8 1-80,-13-1 48,-7 3-80,-2-3-32,-18 4-48,-10-5 16,-8 0-80,-1-3 64,0 0 64,2-5 32,9-3 96,9-4 16,9-1-160,10-5 80,3-3-112,17-5-609,2-6-623,6-2-1057,-7-4-2417,-1-3-4499</inkml:trace>
  <inkml:trace contextRef="#ctx0" brushRef="#br0" timeOffset="0.99">50911 19547 10501,'0'0'4338,"0"0"-2449,0 0-257,0 0-223,0 0-416,0 0-177,14 5-112,4-5 65,4 2 143,11-2 48,9 0-287,10-4-65,12-3 288,3 0 225,2 3 432,1-1-993,-6 1-32,-12 4-528,-7 0-48,-12 0 16,-7-3-32,-7-1 64,-5 1 16,-2-4-96,-6 1-160,1-3-144,-1 0-433,-6 0-543,1 2-1281,-1 0-1473,0 3-3826</inkml:trace>
  <inkml:trace contextRef="#ctx0" brushRef="#br0" timeOffset="0.99">50968 19791 6067,'0'0'9524,"0"0"-6498,13 41-513,-12-14 192,2 6-384,0 1-1008,-3 0-401,0-5-240,0-6-304,2-7-175,1-5 63,-1-8-176,1-3 64,0-6 96,3-7 48,-3-5-112,2-6-32,1-6-16,-1-3-48,-1 1-32,1 3 32,6 6-16,-5 3-192,8 9 112,-2 6 16,2 5 32,2 5 144,-1 9 97,2 3 31,-1 1-80,-7 5-64,0-1-224,-1-1 48,0-4-48,-3-1 48,1-5 0,-5-1-16,2-6 48,2-2-32,0-2 48,1-6-48,3-11 48,1 0-64,0-6-32,0-4-96,2 3 64,-1 1 32,-2 5-48,2 5 95,-3 8-31,4 5 32,-5 5 48,0 10 113,4 3 223,-3 4-64,4 1-144,-6 2-80,2-7-112,0 0-16,-3-7 16,1-4-32,-5-2 0,4-5-368,-5 0-417,0-10-255,0-3-1137,0-3-1313,-5-6-1264</inkml:trace>
  <inkml:trace contextRef="#ctx0" brushRef="#br0" timeOffset="0.99">51504 19668 5811,'0'0'2849,"0"0"1153,0 0-1921,0 0-256,0 0-17,0 0-431,-11-11-256,11 9 47,0 0-111,5-3 63,3 1 17,3 1-161,1-1-336,3 2-287,4 2-113,1 0-112,-4 0-48,-1 6 144,-5 4-144,-6-1-80,2 4-32,-6 1 48,-6 1 16,-8 1 0,2-3 16,-7 4 16,2-4 16,2-4 0,2 0 32,6-3 272,0 0-64,7-2-128,0 0-31,0-2-129,13 3 16,-1 0 0,2-1 128,-2 0-64,7 1 96,-5-1 0,0 1-32,-2 1-48,-5-1 0,0 2-16,-2 2 0,-5 0-48,0-2-48,0 2 176,-6-1-48,0-1 16,-4-2-15,1-1-33,-2-1-96,2-3 64,1 0-80,-3 0 0,7 0 48,-4 0-272,6 0-193,2 0-303,-3 0-272,3 0-849,0 0-1169,0 2-639,3-2-1586</inkml:trace>
  <inkml:trace contextRef="#ctx0" brushRef="#br0" timeOffset="0.99">45198 22182 15879,'0'0'3090,"0"0"-2658,0 0 560,16 35 1714,-5-3-545,1 9-721,2 2-191,5 1-257,-5 1-303,6-4-225,-2-8-288,1-7-160,0-4-80,-5-8 48,-2-6 16,0-3 32,-4-5-16,0 0 16,-3-5-32,-5 1 80,0-3-64,0 1 16,-7 3-32,-7 3-16,2 0 48,-5 5-64,-3 3 64,0 4-32,-7-1 32,1 0 16,-3-2-80,1 1-80,-2-6 80,2-1 0,3-3 0,4 0 48,2 0-96,7-3 32,2 0 32,7-1 16,3 0-80,5-1-288,10 1-657,3-3-400,8-2-175,-1 2-1041,-4 0-1505,4-1-4883</inkml:trace>
  <inkml:trace contextRef="#ctx0" brushRef="#br0" timeOffset="0.99">45206 22236 4802,'0'0'9621,"0"0"-7300,0 0-689,0 0-255,0 0-16,0 2-481,-8 16 0,-4 9 881,-5 7-192,-5 4-384,-4 5-193,1-3-336,0 1-224,5-8-271,3-3-1,5-6-112,2-5 0,4-4-32,2-3-16,0-5-16,4-3-160,0-4-1041,7 0-1168,0-10-1505,0-7-3953</inkml:trace>
  <inkml:trace contextRef="#ctx0" brushRef="#br0" timeOffset="0.99">45672 22384 13222,'0'0'5427,"0"0"-4371,3 34 1041,-1-14 448,4 5-688,-1 2-528,-2 0-289,2-2-352,-4-5-335,5-2-33,-6-6-64,0-4-96,2-6-64,-2-2 80,0-2 192,-2-12 80,-4-6-320,1-9-80,4-7-16,-5-9 49,6-4-33,0-5 80,0-2-240,0 2-81,0 6 81,3 10 96,0 7 0,-2 8 16,4 5 48,-5 9-16,6 2 0,-4 5 48,6 2-80,2 2 16,4 7-48,3 5 16,4 3 64,-1 6-31,0 0 15,-3 1-48,-1 1 16,-6 2 32,-3-2-16,-7 0-16,0-1 64,-13-1-80,-1-5 48,-4 0-48,1-5 0,-4-2 16,1-1-16,3-6 32,0 1-64,5-1 32,-1-1-145,7-2-95,1-1-288,4 0-144,1 3-577,6-3-896,5 0-992,4 0-1009,4-4-6019</inkml:trace>
  <inkml:trace contextRef="#ctx0" brushRef="#br0" timeOffset="0.99">46068 22442 10709,'0'0'2849,"0"0"-1056,0 0 32,0 0-224,0 0-49,0 0-143,-10-5-417,10 5-159,0 0 143,0 0 65,3 0-257,4 2 128,11 1-191,2-2 15,7-1-48,5 0-207,7 0-193,-8-4-144,2 0-32,-6-1-48,-3 3-16,-10 0-48,-8-1 48,-5 2-240,-1 1-80,-1 0-224,-5 0-177,-1 0-607,-3 0-705,2 0-945,0 1-1584,2 2-5426</inkml:trace>
  <inkml:trace contextRef="#ctx0" brushRef="#br0" timeOffset="0.99">46061 22647 11397,'0'0'1089,"0"0"-705,0 0 768,0 0 241,0 0-16,0 0-577,2-19-256,-2 19-31,0 0 207,0 0 304,3 0-191,-1 0-17,-2 0 177,6 0 47,-5 0-224,4-2-79,3 2-177,-2-2-128,0-1-96,2 2-64,0 1 49,2-3-33,-3 3 128,5 0-64,7 0 112,1 0 33,2 0 79,5 0 16,1 0-80,-1-3-31,4-1-177,-10 0-128,3-3-64,-10 1-32,1 0-64,-4 0 0,-5-1-16,0 3 64,-4 1-80,-2 1-32,5 0-16,-5-1-96,0 3 32,0 0-48,0 0 16,0 0-145,-5 0-79,0 3-160,-2-1-384,-1 3-385,0-1-480,2-1-848,0-3-689,-1 0-3585</inkml:trace>
  <inkml:trace contextRef="#ctx0" brushRef="#br0" timeOffset="0.99">46819 22290 11093,'0'0'4322,"0"0"-2593,0 0-32,0 0-81,0 0-415,0 0-465,-10-32-400,20 23-63,8-2 47,2 0-160,7-3 80,-3 1 128,8-1-96,-5 3-16,-8 5 160,1 0-31,-4 5-209,-7 1-96,2 4-48,-3 7-32,-4 9 48,-1 7 400,-3 5 272,0 9-303,-11 3-65,2-1-96,-6 0 96,-1-2-336,2-6-32,-1-3 48,-1-5-16,2-4 48,2-3-32,1-2 0,2-7-32,-2-2 16,6-5-32,2-1 80,3-3-64,0-4 16,0-8-80,12 1-208,2 0 176,-1-3 80,1 5 16,4 0-16,-4 5 96,5 4-64,0 0 48,1 0 96,-2 2 16,-1 5 16,-1 1 48,-2 4-144,-3-4-16,-4 2 0,-2-1-128,-3-5 64,-2 0 16,0-4-32,0 0-16,0 0-128,0-6-304,0-3-448,0-3-897,0-1-960,0-1-1857,0 4-3986</inkml:trace>
  <inkml:trace contextRef="#ctx0" brushRef="#br0" timeOffset="0.99">47439 22566 13798,'0'0'6899,"0"0"-5106,0 0-400,0 0 320,0 0-977,0 0-624,-14 26-96,20-26-608,2-7-1713,-2-5-1409,-5-3-4754</inkml:trace>
  <inkml:trace contextRef="#ctx0" brushRef="#br0" timeOffset="0.99">47761 22231 13286,'0'0'5475,"0"0"-3747,0 0-895,-42-29 623,19 27-271,-2-1-305,0 3-223,5 0-481,0 3-96,8 3 208,4 1 352,3 4-400,5 1-112,5 1-80,10 3 0,3 0 48,8 2-31,-1 2 47,0-2 16,-4 2 192,2 0 144,-5 1-144,-8-1-240,-3 3-112,-7-3-32,0 0 32,-10 0 16,-5-2 48,1-4 0,-6-3-96,1-6 64,2-3-48,2-2 64,2-9-112,7-5-48,0-2-112,6-4 16,0 0 112,0 0 64,7-1 128,4-1-64,2 4 48,1-2-80,4 0 208,2-1 64,-6 3 112,5 0-144,-7 5-128,-5-1-64,-1 5-64,-2 0 32,-4 7 0,0-1-16,-3 3-512,2 0-513,-5 5-1200,-1 0-1072,4 1-3570</inkml:trace>
  <inkml:trace contextRef="#ctx0" brushRef="#br0" timeOffset="0.99">48079 22314 6387,'0'0'3698,"0"0"-1553,0 0-801,0 0 17,0 0 192,-33-9-177,32 9-399,-2 0-289,0 0 112,3 0 257,0 0 79,0 0-79,7 0-97,4 12 65,2 1 15,1 8 289,4 3-257,2 1-191,-1 0-257,1-1-288,-1-4-224,-5-1-112,-2-6 16,-4-4-32,0 0 32,-5-4-160,-3-3-128,0 0-272,-6-2-97,-1 0-111,-5-6-785,4-1-992,-3-7-704,4 1-2786</inkml:trace>
  <inkml:trace contextRef="#ctx0" brushRef="#br0" timeOffset="0.99">48245 22220 7619,'0'0'4403,"0"0"-1186,-19 36-880,12-16-208,0 7-432,-4 4-160,2 3 207,-6 0-223,-1 2-272,2-2-289,-4-5-288,4-4-191,1-5-337,2-4-112,4-2 0,2-8-32,3 1-80,2-4-513,0-3-719,0 0-1041,0-6-1089,5-4-3201</inkml:trace>
  <inkml:trace contextRef="#ctx0" brushRef="#br0" timeOffset="0.99">48479 22249 7684,'0'0'8259,"0"0"-4785,0 0-2370,0 0 1538,3 48 143,-6-19-944,1 2-449,2-1-383,-3 1-353,3-7-336,0-1-80,0-7-176,3-5-48,-1-4-32,3 0 48,1-7-272,-5 0-416,4 0-513,1-11-1056,2-8-2273,-3-5-5170</inkml:trace>
  <inkml:trace contextRef="#ctx0" brushRef="#br0" timeOffset="0.99">48670 22307 13558,'0'0'10149,"0"0"-8516,-24 33-817,17-16 1473,2 6-768,3-1-641,2-2-464,0 0-368,13-4-32,-1-2-32,2-5-16,5-2 80,1-7-48,-1 0 32,-1-7 32,2-5-208,-3-5 16,-1-8-64,-4-2-48,-5 0-224,-4 0-128,-3 0-145,-3 2 289,-10 5 368,1 6 48,-2 3 16,-2 2 0,1 5 64,1 1-96,1 3 64,1 0 0,1 0-32,3 5-208,1 0-1313,5 3-720,-1 1-640,1-2-2226,2 0-3841</inkml:trace>
  <inkml:trace contextRef="#ctx0" brushRef="#br0" timeOffset="0.99">48891 21880 13286,'0'0'1185,"0"0"79,0 0-1200,0 0 865,0 0 1088,0 0-481,-1-2-511,-5 0-97,4 2 33,-1-2 255,3-1-47,0 1-353,5-3-224,13 1-352,2 0-208,7 1 33,4 1-1,-5 2 0,-3 0-112,-6 6-16,-6 6-1,-11 2 1,0 4 64,-12 2 80,-7 3 33,-1 1 143,-6-1 112,1 1-144,2-4 16,3 1 80,4-5 80,10-1-176,6-1-111,0-3 15,6-2 48,10 0-32,4-3 16,3-3-48,3-3-48,5 0-16,-6 0-112,-5-9 16,0 2-368,-10 0-561,-7-1-447,-3 3-609,0 1-673,-13 1-863,-7 3-3779</inkml:trace>
  <inkml:trace contextRef="#ctx0" brushRef="#br0" timeOffset="0.99">46995 21572 7764,'0'0'-1601,"-33"-7"1937,24 4 1057,-2 3-1073,5 0-256,0 0-48,1 0 64,3 0-32,-4 3-16,6 0 16,-1-2 160,-2-1-464,-1 0-5251</inkml:trace>
  <inkml:trace contextRef="#ctx0" brushRef="#br0" timeOffset="0.99">49524 22229 6691,'0'0'2657,"0"0"305,0 0-1426,0 0-79,0 0 208,-14 0-64,8 9-305,6 7-63,0 6 111,0 9 369,0 10 48,6 2-497,0 0-383,0-5-257,1-7-144,-1-6-224,-2-9-47,-2-9 47,4-5 64,-4-4-16,4-12 112,-6-8-176,1-8-112,-1-8-80,0-7-32,0-6 16,0-6 48,-1-1-16,-5-5 16,-2 5-15,3 5-386,4 6 193,-2 11 112,0 9-32,3 7 32,0 5 64,6 3-32,0 3 0,8 0-64,3 5 48,3 1 16,2 3-80,3 4 64,3 13 16,-5 0-32,-3 3-80,-6 7 80,-3 0 16,-11 3 48,0-3-32,-3 2-48,-7-4 112,-2 0-96,-2-5 64,2-2-64,2-5 32,-1-3-32,5-4 16,-5-1-80,4-5-224,0 0-48,1 0-304,-2 0-193,2-3-399,-5 1-273,4 2-448,5 0-192,-1 2-560,3 5-2402</inkml:trace>
  <inkml:trace contextRef="#ctx0" brushRef="#br0" timeOffset="0.99">49812 22357 6739,'0'0'-528,"0"0"3969,0 0-1584,0 0-496,0 0 400,0 0 256,20-16-80,-20 28-801,0 6 241,0 6 752,-6 6-433,-3 3-399,-2-1-401,5-7-127,-2-5-113,3-6-224,2-5-144,0-8-128,3-1-63,0 0 63,3-8-32,0-1-64,4-7 0,-1 0-48,-1-4-32,2-1 32,6-1-64,-1-3-16,0-3 16,4-6-240,3-2-49,-1-5 49,-4-2 48,2 3 48,-7 6 112,2 7-128,-7 9 144,1 16 96,-5 9-16,0 15-32,0 9 480,0 10 400,0 4-575,6 0-241,-4-2-64,3-2 48,2-10-48,-1-2-16,1-9 16,-7-4 64,3-5-16,-3-4-144,0-3-225,-3-1-351,3-3-96,-5-5-769,3-4-1008,2-2-1041,0-5-3953</inkml:trace>
  <inkml:trace contextRef="#ctx0" brushRef="#br0" timeOffset="0.99">49877 22407 9316,'0'0'3746,"0"0"-1665,0 0 0,0 0 224,0 0-320,0 0-609,-10-3-463,20 3-65,3 0 225,4 0 367,5 0-623,1 0-305,-1 0-288,1 0-80,-8-2-144,-2 2-16,-12 0-608,-1 0-657,-1 0-1264,-18-2-1217,2 0-4657</inkml:trace>
  <inkml:trace contextRef="#ctx0" brushRef="#br0" timeOffset="0.99">46180 23418 11445,'0'0'4722,"0"0"-2048,0 0-1154,0 0-287,0 0-33,32-18-399,-7 14-129,8-3 721,6 0-81,1 0-111,3 1-497,-6 1-272,-7 3-272,-7-1-111,-10 1-1,-6 2-32,-2 0-64,-3 0-289,-2 0 49,0 0-64,-7 0-304,-4 0-209,4 0-959,-6 0-449,4 0-961,-2 2-3249</inkml:trace>
  <inkml:trace contextRef="#ctx0" brushRef="#br0" timeOffset="0.99">46247 23634 7235,'0'0'4754,"0"0"-2336,0 0-1426,0 0 161,0 0 671,0 0-127,24-12-144,-13 8-337,-2 2-159,9-3 480,2 1-177,4-1-191,9 3-161,0-3-287,-1 4-241,1-2-176,-5 1-144,-5 2-144,-11 0 0,-6 0-144,2 0-256,-8 2-272,0 1-401,-4 1-208,-6-2-559,-2-2-1090,-4 0-1952</inkml:trace>
  <inkml:trace contextRef="#ctx0" brushRef="#br0" timeOffset="0.99">47051 23353 5346,'0'0'4290,"0"0"-2209,0 0-608,0 0 240,0 0-160,0 0-241,-14-11-415,14 6-209,0 3-192,5-5-80,3-2 81,4 0-33,3-5-112,4 1-64,1-2 112,3 1-32,-1 2 305,-3 4-113,-2 1-336,-2 5-176,-8 2 0,3 2-48,-2 6-32,-6 9 112,4 3 256,-5 4-16,3 6 1,-3 1 31,-1 1 144,0-1-16,0 1-128,0-3 48,-5 0-63,4 1-161,-10-2 96,2 2-176,-2-3-16,-1 0 0,2-4 0,-2-1-16,-1-2-80,3-4 48,0-4-48,4-4 32,0-3 0,0-5-16,6 0 0,-2-3-112,2-6 16,0 1 16,2-4 80,4 1-16,6 0 16,1-1 0,1 3 48,-2 3 80,7 1 96,-5 5 48,4 0-192,-4 5-16,2 6 0,-1 0 80,-1 2-64,-2-1 64,-1-1-95,-1-4-33,-4 0 48,0-5-112,-6 0 96,3 0-80,-3-2 32,0 0-16,0-6-145,-3-4-495,-2 0-704,4-4-1010,1 3-879,0-1-1665,0 6-5075</inkml:trace>
  <inkml:trace contextRef="#ctx0" brushRef="#br0" timeOffset="0.99">47564 23668 18184,'0'0'3218,"0"0"-2178,0 0 1185,0 0-160,0 0-816,30 36-769,-24-29-400,-6-3-32,1 0-80,3-1 16,-4-3-336,0 0-528,-4-3-465,3-5-1456,-7-6-2034,0-4-8243</inkml:trace>
  <inkml:trace contextRef="#ctx0" brushRef="#br0" timeOffset="0.99">47887 23339 8884,'0'0'6579,"0"0"-3281,0 0-1522,0 0-143,-30-13-112,10 13-273,-5 6-527,-1 4-417,1 1-160,0 2 48,4 3 176,1-2 144,4-1-47,7 1-65,3-3-144,6 0-240,3 0 16,9 0-64,5 1 48,9-1-48,-1 3 80,-3-1-48,3 0 48,-7 5-32,-5 2 16,-6 1-48,-5-1 16,-2 3 32,0-3-32,-2 0 0,-5-2 16,-1-4 16,-3-1-32,5-4 16,-5-4-16,2-3 32,-4-2-16,6 0-64,-6-4-32,5-3-112,1-3-16,2 0 112,2-2 32,3-1-208,0-1 48,0-4 144,11 0 47,-5-4 1,5-3 0,1 0-32,4-2 32,-4 3 128,-3 1-64,2 5 49,-4 5-81,-1 3 64,-5 4-80,-1 3-16,3 3 16,0 0-33,2 0-63,0 0-752,-1 0-641,1 0-496,1 3-1088,-4-1-3250</inkml:trace>
  <inkml:trace contextRef="#ctx0" brushRef="#br0" timeOffset="0.99">48262 23629 5795,'0'0'-369,"0"0"193,0 0 785,0 0-449,0 0 4562,0 0-2593,29 25-32,-21-16-208,-3 3-64,-1 1-289,0 3-271,-4 2-305,0-2-223,0-1 127,0-2-64,0-1-223,0-5-337,0-5-96,0-2-48,0 0 144,0-11 176,0-3-224,0-3-32,0-4 144,-4-4 273,4 1-257,-1-2-48,1 2-128,0-3 80,0 3 64,1-2-208,7 4-32,5 2 128,5 4 81,-4 3-145,5 6 96,-5 7-80,-2 2-48,1 16-80,-3 5 32,0 8 208,-3 3-112,4 2-48,-6-2-112,3-7 64,-7-5-32,5-7 32,-4-5-16,3-6 16,-5-4-32,0-4 16,3-7 80,0-8-48,-3-3-80,0-7 48,1-3 32,-1 1-32,3 0-112,-1 5-48,4 6 160,-4 6-64,6 8 32,2 6 32,3 0-32,-1 9 48,8 5 144,-3 3 112,4 6 80,-1 1-79,1 2-1,0-2 112,-4-1-304,1-5-48,-5 0-64,-4-7 48,-4-2 0,-2-2 0,-3-5-48,0-2-288,-3 0-80,-2-9-481,-3-2-559,2-10-1538,3 1-2192,0-4-5827</inkml:trace>
  <inkml:trace contextRef="#ctx0" brushRef="#br0" timeOffset="0.99">48910 23222 13478,'0'0'4002,"0"0"-2241,0 0-833,0 0 113,0 0-65,0 0-159,0 32-65,0-5 416,0 8 177,0 6 384,0 9-289,0 1-415,0 4-321,0-4-352,-3-4-111,0-9-113,3-4-48,0-9-64,6-9 0,-1-5-16,-4-7 32,5-4 16,-1-4-64,-3-12 48,-2-1-112,6-6-16,-6-2-80,1 0-1,-1 5 65,5 2 80,-5 5 48,8 2-64,-2 4 32,0 2-16,7 3 80,-1 2-64,2 0 32,5 2-16,-1 5 16,2 5-32,2 1 176,-2 2-48,-3 4-128,2-4 32,-7 3-32,-3-2 65,-4 0-114,1 0 81,-4-3 17,-2-2-33,0 2-17,0-3 1,-8 1 16,2-2-48,-8-2 80,2 2-80,-1-2 0,-7-3 32,1-1 32,-1-2-16,2-1 16,-2 0-16,1-1-32,0-2 80,5-1-16,2 1 81,6 1-97,-2 0-48,3 2 48,4 0-16,1 0-32,0 0-241,0 0-223,0-3-224,0 1-273,1-2-719,4-3-1074,-2 0-1039,2-2-3635</inkml:trace>
  <inkml:trace contextRef="#ctx0" brushRef="#br0" timeOffset="0.99">51291 22163 928,'0'0'5715,"0"0"-6243,0 0 704,0 0 0,0 0-32,0-3 144,0 1-256,0 2 1297,0 0 127,0 0 113,0 0-96,0 0 544,-1 2-368,1-2-289,0 3-351,-3-3-161,3 1-144,0-1-223,0 0-65,0 0 0,0 0 16,0 0-32,0 0 16,0 0 1,0 0 79,0 0 112,0 0-16,0 0-47,0 0-145,4 0-16,7 0-128,3 0-80,6-1-16,5-2 257,-2 1 95,2-3-144,-2 3-48,-6 0-128,-1 0 32,-4-1-128,-5 2-16,0 1-48,-2-3 0,-5 3 16,3 0-32,-3 0 0,0 0-32,0 0 32,0 0-16,0 0 16,0 0 0,0 0-48,0 0 48,0 0 32,0 0-96,0 0 48,0 0 0,0 3-16,0 5 16,-3 5-16,3 8 48,-5 6 16,4 6 113,-5 4-49,1-1 80,5-5 96,-2-4-64,2-4-64,0-7-64,0-5-48,2-5-48,3-3 0,-2-3-80,0-3-112,-2-3-528,4-5-801,-5-3-1328,0-4-1313,0 3-3330</inkml:trace>
  <inkml:trace contextRef="#ctx0" brushRef="#br0" timeOffset="0.99">51677 22399 16311,'0'0'3266,"0"0"-2146,0 0 769,0 0 176,0 0-816,7 29-673,3-29-464,0 0-32,-4-2-80,0-5-1104,-6-4-1602,0-1-2304,0-1-7043</inkml:trace>
  <inkml:trace contextRef="#ctx0" brushRef="#br0" timeOffset="0.99">51890 22194 3233,'0'0'1121,"0"0"-1025,0 0 0,0 0 608,0 0 353,0 0-673,-3-3-576,0 2 2433,3-2 352,-2 1-1904,-1 0 303,3-1 128,-2 1-111,2 0-33,0 0-79,0 2-33,-3-3-127,0 3-97,3 0-128,0-1-64,0-2 129,0 0 79,6-1-224,7-5-208,1 1-32,1-4-160,2 1 0,3 0 16,-3 2 64,-1 2 96,-4 4-80,-4 1-112,-3 2-32,1 0-16,-1 5 16,-5 4 48,0 5 273,0 6 303,0 2-80,0 7-32,-5 2-192,-1 1-15,-2 2-209,3 0-32,-2-5 32,-3-4 112,3-2 288,-3-6 16,4-1-176,0-5-31,0-2-81,6-4-64,-2-1-112,2-2-48,0-2-32,2 0 0,4 0 80,0 0 16,2 0-16,0 0 0,2 5 32,-3 0 224,-1 1 176,0 1-128,5-3-192,-2 1-32,-1-3-64,4-2-48,1-2 64,-1-7 0,7 0-48,-7-2-272,-3-1-32,2 5-128,-6 1-208,-5 6-33,0 0-271,-5 0-977,-2 5-336,-4 1-608,-2-1-1569,1-1-10373</inkml:trace>
  <inkml:trace contextRef="#ctx0" brushRef="#br0" timeOffset="0.99">52367 22228 4050,'0'0'10293,"0"0"-6388,0 0-2640,0-30-305,0 22 337,-6 1-401,0 0-367,-7 1-145,-1 0-96,-3 5 96,-3-2-64,0 3 0,-2 0-79,-1 3-17,3 4-128,1 1 160,4 1 48,4 2-80,5 3 144,0 2-144,6 0-32,6-1 0,6-2 33,8-1-193,-1-8 64,7-4-160,1 0 160,-2-9-96,-5-4-80,0-1-32,-2 1 16,-8-1-17,-3 6 17,-5-2 48,-2 8 16,0 2 80,-2 0-96,-5 12 16,-3 3 96,0 8 128,0 4 49,4 2 47,1 1 128,4-2 0,1-2-144,0-6-224,0-7 48,0 1-64,0-8-48,1 1 64,-1-5-64,0 0-16,0 1-192,0-3-400,0 0-689,0-12-1024,5-1-1713,1-8-7491</inkml:trace>
  <inkml:trace contextRef="#ctx0" brushRef="#br0" timeOffset="0.99">52524 22176 11541,'0'0'8116,"0"0"-6643,0 0-353,0 0 1265,0 0-688,0 0-945,23-32-463,-9 31-65,5 1 128,-5 0 0,4 4-48,-5 5-160,-6 2 48,-2 7 48,-5 4 16,-3 3 49,-9 4-145,-6 1-64,-2-1-16,0-2-32,3 0 16,2-5 80,5-3 16,-1-6 80,10-2-128,1-2-64,0-2-32,1 0 80,10-3 48,2 0 0,-1 1-32,2 0 48,5-3-15,-2-2-49,0 0-96,1 0 32,-4 0 0,5-7-48,-7-4-193,2 0-175,-1 0-288,-2-1-80,-4 4-593,-7 1-560,0 4-1200,-6 3-1521,0 0-3138</inkml:trace>
  <inkml:trace contextRef="#ctx0" brushRef="#br0" timeOffset="0.99">52906 22218 17672,'0'0'4194,"0"0"-3778,0 0 16,0 0 2706,18 37-721,-12-20-1024,8 4-577,0 1-368,5 1-32,-5 0 33,1-6-289,-2 1-80,-4-4 0,4-2-64,-7-6-64,1 1-272,0-7-337,-1 0-463,-1-3-753,-4-7-832,2-7-865,0 0-2977</inkml:trace>
  <inkml:trace contextRef="#ctx0" brushRef="#br0" timeOffset="0.99">53068 22153 16632,'0'0'3777,"-20"32"-2448,7-5 1264,1 6 208,-7 6-848,5 4-960,-6-2-385,2-1-144,4-5-272,1-3 48,1-10-176,4-6-80,3-6-80,5-8 0,0-2-448,7-9-704,0-10-1218,4-3-1695,2-10-4371</inkml:trace>
  <inkml:trace contextRef="#ctx0" brushRef="#br0" timeOffset="0.99">53274 22194 8324,'0'0'14951,"0"0"-14023,6 36-592,-6-14 2129,0 8-336,-6 1-816,5 3-609,-4-5-336,5 0-224,0-6-47,0-5-33,0-7-96,6-6-385,6-5-335,2-5-497,-1-10-1568,-1-8-3154</inkml:trace>
  <inkml:trace contextRef="#ctx0" brushRef="#br0" timeOffset="0.99">53445 22266 23595,'0'0'2897,"0"0"-2753,0 49-64,0-22 1713,4 0-208,4-1-737,3-6-448,1-3-288,5-3-64,0-7 0,7-7 0,-4-3-32,0-10-64,-1-5 16,-1-5-176,-5-4 0,-9 0-48,-4 3-64,0-1-112,-9 4 112,-10 6 240,-1 3 64,0 4 32,1 3 80,1 1 16,4 4-128,1-3 32,6 3-304,-1 0-769,3 0-688,5 0-1216,0-2-641,0-3-2657</inkml:trace>
  <inkml:trace contextRef="#ctx0" brushRef="#br0" timeOffset="0.99">53609 22052 22170,'0'0'3330,"0"0"-3138,0 0 560,0 0 817,40 7-705,-27-7-656,-1-2-192,0-3-208,2-4-992,-1-2-945,-1-2-1809,1-3-5186</inkml:trace>
  <inkml:trace contextRef="#ctx0" brushRef="#br0" timeOffset="0.99">53914 21904 20729,'0'0'3554,"0"0"-2754,0 0 321,0 0 448,0 0-625,0 0-640,-9 2-240,9 4-48,0 1-16,2 2 48,4 1-48,6 1 32,-2 0-16,2 0-32,0 3 128,4-3-128,-1 2 112,-2 3-144,-4-2-16,-4-1 48,-5 3 32,0-1-48,-8-1 0,-9-1 80,0 1 16,-3-2 16,3-4-128,-2 1 48,5-4-48,3-5-16,3 0-512,4 0-688,4-11-1074,0-7-2256,12-5-6915</inkml:trace>
  <inkml:trace contextRef="#ctx0" brushRef="#br0" timeOffset="0.99">53945 21863 14967,'0'0'8708,"0"0"-7155,0 0-1505,0 0 560,0 0 752,33-5-287,-8 5-449,1-4-544,7 0-112,-2-1 32,-2-4-96,-4 0-368,-8 0-1105,-3 0-432,-9 0-256,-5 3-672,-11-1-2209</inkml:trace>
  <inkml:trace contextRef="#ctx0" brushRef="#br0" timeOffset="0.99">54471 22225 12182,'0'0'7187,"0"0"-6419,-28 32-496,20-5 1825,0 7-64,7 4-800,-3-2-481,3-5-240,1-6 1,0-4-33,0-10 160,6-11-112,0-3 97,7-15 95,-4-6-288,2-10-176,1-6-144,1-8 0,-6-6-64,0-2-80,-1-4 32,0-4 32,-3 5 16,0 4-48,-1 8 96,4 6-63,-1 12 63,-1 3-257,6 11 145,2 6-48,2 2 48,5 4 64,-1 3-32,-1 12-144,-1 9 64,-4 6 48,-4 4-16,-8 8 64,0 1-192,-6 0 64,-7-2-32,1 1 112,-2-8 32,1-1 0,-2-8 32,4-6-64,-1-3 48,4-4-96,3-4 80,1-3-16,1 0 64,3-2-48,-2 0 32,2 0-16,0 2-64,0 3 80,0 1-48,0 6 128,2 2 32,10 3 81,2 1-1,5 3 160,7-3-112,3-2-176,-1-5-112,-1-2 0,-1-2 0,-9-3 0,-8-1 0,-1-3-48,-5 0-176,-3 0-160,-11 0-289,-3 0-111,-4-6-593,-2 2-1216,6 0-1761,1-3-2369</inkml:trace>
  <inkml:trace contextRef="#ctx0" brushRef="#br0" timeOffset="0.99">54931 22315 16247,'0'0'3042,"0"0"-2162,0 0 769,0 0 768,0 0-352,0 0-576,-14 10-529,8 0-256,-2 2-63,-3 3-225,7-1-224,-1-1-80,2 1-64,3-5 32,0-2-48,11-3 32,-2-4 0,3 0-16,7-7-80,-2-6 64,-3-1-48,0-1-48,-2-1 16,-10 5-48,3 2-16,-5 5 96,-5 4 16,-3 4-32,-4 7 48,4 5 48,2 0 32,0 2 16,6-1-128,0-5-80,12-1-608,2-7-1073,-2-4-1536,5 0-1874,-1-11-10388</inkml:trace>
  <inkml:trace contextRef="#ctx0" brushRef="#br0" timeOffset="0.99">55135 22361 15575,'0'0'10101,"0"0"-8821,0 0-944,0 0 1217,0 0-400,0 0-641,-33 20-384,22-13-96,5 1-48,3 4 80,3-5-48,0 0-32,9-1 0,4-6-16,5 0 64,2-2-16,5-9-64,0-5 0,-3-5 64,-2-1-64,0-7-64,-5-3 0,-5-4 32,-4-5-64,-4-1-128,-2-3 112,-5 2 16,-6 2 15,-1 8 65,-2 11 96,1 12 48,-5 10-63,5 11 143,6 15 272,0 7 32,1 5-128,6 8-80,0-2-192,0 1 0,6-4-16,-1-3-48,-3-4 80,4-7-16,-5-4-224,-1-6-368,0-6-560,-7-1-1297,0-8-2242,-5-2-4001</inkml:trace>
  <inkml:trace contextRef="#ctx0" brushRef="#br0" timeOffset="0.99">54587 23030 16343,'0'0'5187,"0"0"-4147,-38 0 129,19 0 1296,-4 5-672,-2 3-785,0-1-383,0 5-417,7-4-96,4 1-48,8 1-16,6-2 0,6 1-96,8 2 32,10 1-32,8-1-96,0 0-80,-2 3-1,-1-1 225,-9 1 32,-1 2-80,-12 2 16,-7 0 0,-6 2 16,-6-2 96,-5 0 16,-6-3 33,4-1-49,-4-5 0,-1 0 0,6-4 16,-2-5-32,4 0-16,1 0-48,8-5 32,0-4 16,4 0-64,3-2-176,3 0-417,6 2-607,8-2-961,2-1-1537,6 1-2481</inkml:trace>
  <inkml:trace contextRef="#ctx0" brushRef="#br0" timeOffset="0.99">54426 22706 7764,'0'0'8964,"0"0"-6083,40 8-480,-2-2-320,10 0-96,12 1-672,5 0-225,7-3-576,0-1-16,-2-3-63,-6 0-145,-5-5-192,-8-2-112,-12-4-112,-7 1-384,-12-3-641,-4-2-1216,-8-1-1441,-8 0-1504,0 5-5411</inkml:trace>
  <inkml:trace contextRef="#ctx0" brushRef="#br0" timeOffset="0.99">54730 23190 14727,'0'0'9028,"0"0"-7555,0 0-1505,0 0 1344,42-3 625,-27 3-848,-2 0-593,1 0-272,-3-2-112,-4-2 32,-1-3 64,-6 0-160,0-2-64,-6-2 32,-6 0-16,-7-1-80,2 4-80,-6 1-80,4 4 16,-1 3 64,2 7 144,5 11 16,4 5-16,1 4 48,5 2 64,3 0 64,0-1 16,8-4-160,10-6-32,-1-5 32,8-6 0,3-5-48,-6-2-240,3-4-208,-2-5-673,-8-5-656,-2-2-1056,-7-1-417,-6-1-3953</inkml:trace>
  <inkml:trace contextRef="#ctx0" brushRef="#br0" timeOffset="0.99">55116 23149 7443,'0'0'18025,"0"0"-16553,26-29-1344,-19 18 497,-1 2 975,-6-1-751,0 2-593,-6 5-176,-8 3-64,-10 0-48,-2 10 112,-2 7 128,-3 4-32,5 6 112,1 2 225,6 2-209,10-1-96,4-3-160,5-3 128,7-5-112,13-8 32,0-5-80,8-6 48,0 0 0,-2-4-208,0-5-192,-7 0-497,0-2-463,-10 0-1602,-4 2-2256,-5-1-3938</inkml:trace>
  <inkml:trace contextRef="#ctx0" brushRef="#br1" timeOffset="0.99">44622 14662 5266,'0'0'1857,"0"0"2193,0 0-2273,0 0-496,0 0-401,0 0-416,12-14-352,-12 14-64,0 0 80,0 0 272,3 0 593,-3 0 303,0 0-79,3 0-16,-3 0-17,0 0-79,5 2-33,0 7 97,2 1 95,3 3-79,8 3-65,-4 2-271,6-2-129,0-3-160,1-4-320,-4 0-48,1-5-79,-5-4-97,-6 0-32,0 0 32,-1-1 16,-5-5-16,-1 0 0,0-1-16,0 0 0,0 0-32,0 1-16,5-1 0,1-4-97,2-2-63,-2-4-64,7 0 160,-1-3 80,4-1 16,-6 3 0,3 0-16,-7 5 32,2 3 0,-2 4-16,-5 4-192,-1-1 32,0 3-256,0 0-465,-1 3-543,-5 1-897,-2 0-1985,2 3-4338</inkml:trace>
  <inkml:trace contextRef="#ctx0" brushRef="#br1" timeOffset="0.99">44752 13986 6899,'0'0'3778,"0"0"-321,0 0-1648,0 0-448,0 0-177,0 0-415,13-17-225,-13 17-208,0 0-80,0 0-128,0 0-16,0 2-16,0 2-31,0 0 447,0 3-144,0 0-288,0 0-80,0 2 48,0-2 0,0 2-16,0-1 16,0-1 192,0 5 256,0-1-191,0 0 175,0 1 128,0 1-144,0 1-352,0-1 433,0 2-81,0 1-336,0-2 32,0-1 112,0 3-32,-6-2-80,6-3 64,-2 2-128,-1-1 16,3-4-64,-2 2-16,2-4 16,0 4-48,0-3 16,0-1-16,0 1-16,0 1 16,0 2 48,0-4 0,0 4 1,0-2 31,0 1 192,0 1-240,2-2 32,-2 1 80,0 1-80,0-2-32,0 1-80,0-2 64,0 2-48,0-2 16,0 0 0,0 0 0,0-3 16,3 2 0,-3 0 0,2-5 0,-2 6 16,0-2-48,0 2 64,0-3-32,0 3 32,0-1 32,0-1 0,0 1-32,0 1-32,0-2 16,0 2-32,0-3 32,3-1-32,0 1 0,-3-1 32,0-2 0,0 2 0,1-1 0,-1 2 0,0 1 0,0 0 0,0-1 0,0 3 32,0-5-48,0 5 0,0 0 16,0-3-48,0 0 16,0 1 16,0-1 64,0 0-112,0 3 64,0-2-16,0 0 32,0-1 16,0 1-16,0-3-16,0 3 48,0-1-64,0 0-16,0 1 64,0-1-80,0 1 64,0 0-48,0-1-16,0 1 80,0-1-48,0 0-32,0 1 80,0-3-48,3 1 0,-3 1 32,0-2-48,0 2 16,0 2 96,0-2-64,0 2-32,0 1 112,0 0-96,0-3 0,0 1 0,0-1-32,0-1 32,0-3-80,0 0 128,0 0-128,0 0 128,0 0-32,0-5-32,3-3-96,-3-2-416,0-6-577,0-1-1216,2-1-1921,-2-3-6899</inkml:trace>
  <inkml:trace contextRef="#ctx0" brushRef="#br0" timeOffset="0.99">46321 13835 4626,'0'0'1793,"0"0"-2529,0 0 3345,0-6-768,0 4-529,0 2 161,0-3-112,1 3-17,-1 0 33,0 0-209,0 0 17,0 0-65,0 0-159,0 0-49,0 0-95,0-2-305,0 2-192,3-2 80,0 2 80,2-5-143,3 4-129,4-5-64,2 2 144,5 2-112,1-2-16,2-1 272,1 0-48,2 5-15,-4-1-97,3-2 16,-3 0-128,0 3 16,-1-1 32,-3 1-16,1 0-16,1 0-176,-4 0 48,9-3-64,-4-1 64,-1-1-48,1-2 48,3 0-80,-3-1 64,0 1-32,-6 0 48,2 0-32,-4 0-16,-1 6 0,-5-2 0,5 3 16,-2 0-32,4 0 32,-1 0-32,0 0 48,9 0-48,-3 0 32,4 0-16,3 0 16,0 0 16,1 0-32,-1-4 48,0 1-48,-4-1 112,-2 4 80,-1-2-47,-4-1-65,0 3 32,-3 0-16,3 0-32,-1 0-32,-1 0-48,2 0 16,0 0-80,1 0 64,1 0 0,2 0 0,-2 0 0,1 0 16,2-2 16,-2 2-96,-2-2 128,2-1-64,-1 3 48,-2-1-32,-2 1 32,4-3-48,-1 0-16,-1 2 64,2-2-48,-4 1 64,3 0-64,-2 0 64,-4-1-64,4 1 48,-1 2-32,3-2 32,-2-1-48,4 3 48,2-1 0,-2-2 64,0 1 48,1 0-80,-1 2 64,0-3-32,2 1-32,-2 0-16,3 2 112,-6 0-32,2-2 16,-1 2-80,-1-3-64,-1 3 48,0-2-80,0 0 16,-1-1 0,1 2 80,-1-2-128,-3 1 80,2-3 16,-1 3-16,0-2 0,-3 0-32,-1-2 32,3 2-32,-1 0 48,0-1-48,-1 1 32,0 0 32,-1 1-64,-5 0 48,5 3-96,1-1 96,-1 1-80,-1-3 96,2 3-48,0 0-16,0 0-16,1-2 48,3 2-16,-5 0-16,0-2 48,0 2-32,1 0 32,-3-3-64,1 3 48,0-2-16,2 2 16,1-2-16,-3 0 0,6 2 0,-7-3 0,1 3 0,0 0-16,-5 0 48,3 0-80,0 0 64,-3 0-32,0 0 32,0 0-32,0 0 32,-6 0-48,1 0-48,0 0-256,-4 0-592,1 0-817,-3-1-1761,4-5-2048,2-2-13015</inkml:trace>
  <inkml:trace contextRef="#ctx0" brushRef="#br0" timeOffset="0.99">48049 13423 9364,'0'0'3954,"0"0"-560,0 0-945,0 0-192,0 0-16,0 0-528,-11-2-337,11 2-399,5 0-481,6 0-368,3 4-80,-1 5 112,6 2 144,0 1 0,-2 3-176,0 1-48,1 2-16,-1-2-80,-1 2-32,-4-3 32,1-1-32,-6-2 48,0-4 48,-7 1 80,0-2 33,-7 0-129,-11 2 128,-2-2 176,0 4-160,-5-2-96,5 2 16,-1 0 64,9 2 48,3 1-16,4 0-160,2-3 32,3 3-64,0-5 48,5-2-32,1-1 16,0-4-48,0-2-96,-1 0-320,-4-4-688,6-7-1153,-7-3-2738,0-1-4673</inkml:trace>
  <inkml:trace contextRef="#ctx0" brushRef="#br1" timeOffset="0.99">45392 14346 2401,'0'0'6963,"0"0"-2257,0 0-1952,0 0-177,0 0-480,0 0-256,0 27-321,0-27-207,0 0-401,-1 0-111,-3 0-113,3 0-128,-7 0-127,-3-4-273,-3 1-128,-4-1-16,-2 4 64,-2 0-96,-3 8 0,0 4-48,0 6 96,-1 5-48,9 1 64,2 3 192,8-2 112,7 2-176,0-2-48,10-5 32,7 0-112,6-6 16,5-5 64,-3-2 96,1-6 16,0-1-160,-6 0-47,-1 0-1,0-1-145,-5-5 1,-2 0-112,-1-1-128,-2 3-64,-1-3-304,-3 3-257,-5 1-239,0 3-161,0 0-1120,-5 3-16,-3 1-1281,0 5-2257</inkml:trace>
  <inkml:trace contextRef="#ctx0" brushRef="#br1" timeOffset="0.99">45555 14472 5587,'0'0'10917,"0"0"-8836,0 0-593,0 0 481,0 0-624,0 0-753,-17 0 192,7 14 481,3 1-65,1 5-319,6-4-97,0 4-208,6-4-239,3-5-113,8-4-16,2-4-80,1-3-48,2-5-16,-2-9-16,-3-1-16,1-4 0,-5-2-16,-7-2-112,0-2-32,-4 0-160,-2 3 48,-5 6 48,-10 3 16,-2 8 79,-5 5 1,-6 6 128,0 8-32,0 4-16,6 0-32,5 2 32,2-1-80,7-4-592,5-2-1089,3-6-1216,8-4-1185,4-3-3762</inkml:trace>
  <inkml:trace contextRef="#ctx0" brushRef="#br1" timeOffset="0.99">45803 14537 15927,'0'0'2690,"0"0"-802,1 41 754,-1-25-81,4-1-864,0-2-673,2-1-544,-4-5-112,3-3-160,2-4-31,1-2 31,3-9-112,-5-6-32,2 0 0,3-6 80,-5-1-64,-3 1 48,2 3 16,-5-1 112,0 6 144,-2-1 16,-6 3-63,4 1-113,-7 4-176,6-2-16,1 1-32,-1 5-32,5 0 0,0 1 16,0 1-32,6 2 16,5-2-48,3 2 32,1 0 48,3 0-64,-3 2-80,2 3 128,-5-1-16,2 0-192,-4-1-97,-6-1-95,-1-2-288,-3 0-849,-4 0-784,-7 0-1072,-5-7-2434</inkml:trace>
  <inkml:trace contextRef="#ctx0" brushRef="#br1" timeOffset="0.99">45290 14184 6355,'0'0'6979,"0"0"-3889,0 0-705,0 0-96,0 0-256,0 0-177,7 7-175,11-5-576,9 0-369,11-2 305,7 0-609,0 0-352,0-7-96,-1 1 16,-11-4-48,-5 4-16,-11 1-240,-6 1-81,-6 2 177,-5-3 160,0 0 48,0-1-32,-10-3 32,-1-3-48,2-1-32,-3-2-64,-1-1 16,1 0 144,-1 1-48,3 1 80,0 2-16,4 8 32,1 0-32,5 1 16,-1 3 16,1 0-96,0 4-48,0 3-1409,0 3-1824,0-1-1921</inkml:trace>
  <inkml:trace contextRef="#ctx0" brushRef="#br0" timeOffset="0.99">49151 13192 608,'0'0'4690,"0"0"801,0 0-3122,0 0-208,0 0 176,0 0-480,0-7-657,-7 12-447,-5 4-81,-2 2 48,-3 5 113,0 2-1,0 4 17,-3 1 63,7 2-336,1-3 145,6-2-225,6-1-320,6-6-64,6-6-64,5-5 32,5-2-64,1-7 80,-1-7-176,1-3-32,-3-3-176,-4-3 80,-4 3-160,-5 2 128,-4 2 15,-3 5 161,0 2 128,0 4-112,-3 5 80,-4 0-16,1 0-16,5 5 0,-4 4 48,2 2-16,0 2 64,3 1 17,0 4-33,0 0 16,6 2-96,6 3 64,1-1-16,-1 5 128,2-2 688,5 2-672,-7 0-16,-3 2 112,-4-2-160,1 1-144,-6-7 49,-6 2-50,0-3 34,-5-4-50,-1-2 66,-4-3-17,4-4 48,-2-7-16,-5 0-16,5 0 32,2-10-64,-4 2 64,7-4-224,1 5-113,0 1-15,4 1 144,4 1-64,0 2-144,1-2-304,10-3-625,-1 0-256,5-6-351,-1-4-610,6-3-751,-1-3-1281,-5 1-1777,1 0 1681,-5 2 9012,-4 4-2065,-6 6-1681,0 4-224,0 1 209,-6 3-625,-1 0-1409,1-3-5314</inkml:trace>
  <inkml:trace contextRef="#ctx0" brushRef="#br0" timeOffset="0.99">48738 12780 9684,'0'0'2722,"0"0"-1298,0 0-143,0 0-33,0 0-399,0 0-305,28-2 16,-3 2 49,10 4-385,4 1 1537,6 2-1105,6-5-368,-6 0-160,-8-2-16,-7 0-48,-5-4-80,-7-5-16,-5-5 16,-12 1-16,2-5-16,-3-5 32,-9 3-16,-10-3 32,-1 6 0,0 3 48,1 3-32,1 2-48,5 6 16,6 3 16,2 0-16,5 3-32,0 6-32,5 6-1585,7 1-1088,1-2-3154</inkml:trace>
  <inkml:trace contextRef="#ctx0" brushRef="#br1" timeOffset="0.99">49802 15063 5859,'0'0'6066,"0"0"-4273,0 33-64,-6 1 1072,-1 11-304,0 9-624,-9 6 144,1 3-656,1-6-433,-2-7-495,4-10 47,1-13-80,9-9-64,-1-11 0,3-7 0,0-7 161,0-13-49,5-10-320,-2-8-96,2-12-16,3-6 48,2-9 0,-3-2 0,0-3 80,4 2-464,-3 5 176,-3 2 48,-4 10 48,-1 4 0,0 4 16,0 5-48,0 4 112,0 5 16,6 2-64,7 2 96,-1 5-128,8 2-256,7 4-161,1 5 49,1 9 192,7 5 96,-1 13 80,-8 11 128,-3 12-160,-5 3-96,-10 2 96,-4 1 0,-5-5 32,-9-3 96,-4-8 16,-4-6 16,2-4 16,-2-4 0,-3-6 16,1 1-32,0-5-160,1-3 96,1 0-48,0 1 0,-2-3 32,7 3-64,-1-1 64,1-1-80,4 1-160,3 0-496,4 1-433,1-1-848,0 1-624,6-5-1169,2 0-3585</inkml:trace>
</inkml:ink>
</file>

<file path=ppt/ink/ink1892.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07T06:00:13.624"/>
    </inkml:context>
    <inkml:brush xml:id="br0">
      <inkml:brushProperty name="width" value="0.07" units="cm"/>
      <inkml:brushProperty name="height" value="0.07" units="cm"/>
      <inkml:brushProperty name="color" value="#3165BB"/>
      <inkml:brushProperty name="ignorePressure" value="1"/>
    </inkml:brush>
    <inkml:brush xml:id="br1">
      <inkml:brushProperty name="width" value="0.07" units="cm"/>
      <inkml:brushProperty name="height" value="0.07" units="cm"/>
      <inkml:brushProperty name="ignorePressure" value="1"/>
    </inkml:brush>
  </inkml:definitions>
  <inkml:trace contextRef="#ctx0" brushRef="#br0">32694 15044 14038,'0'0'3202,"0"0"-1697,0 0 512,0 0-273,0 0-559,-39 11-737,20-9-384,-2-2 384,-3 0-80,-1 0-320,1 0-32,-4 0 433,1-2-193,1 0-144,-3-1 80,-1 3 176,-1 0-80,-1 0 32,-1 0 1,4 0-33,-4 0-32,0 0-96,1 0-48,-1 0-16,1 0 80,-1 0-224,-4 0 64,3 0-64,1 0 32,-5-2 48,3-2 0,-2 1 80,-2 1 0,5 2 64,-3 0-64,0 0-112,-2 0 32,0 0 16,1 2 0,-1 1-16,0 1 16,0 1 16,1-1-208,-1 3 64,0-3 16,2 1 80,3-1 32,-5 1 48,2 1-48,3-1-16,-5 2 0,8-3 16,-8 3-80,10 0 64,-1-1 16,-1 4 0,5-3-32,-2-1 16,3 4-16,0-4-16,5 1-80,2 0 32,4-3 48,3 3-48,3-3 64,3 3-80,4-1 64,-2 1 16,3 0-32,0 0 16,0 2-32,0-2 80,3 2-80,-3 2 80,0 0-48,0 2 48,0 3-48,0 0 48,0 2-16,0-2 0,0 2 0,0 2-32,0-1 32,-6 1-48,6 2 97,-2 0 175,-1 3-96,0 2 0,-2 0 32,4 2 0,-5 1 0,1-1 0,0 0-96,1 3-128,-1-3-64,-3 3 48,2-1 16,0 2 0,0 1-16,-1-2 80,1 2-16,0 0-32,-2-1 32,-3-1 16,4 1 0,2-1-16,-3 2 32,0-3-32,2 0 48,0-1-48,1 1 64,4-2-64,-5 1-64,1 0-32,3-3 16,2 1 32,0 2-48,0-3 80,0 0-16,0-3 48,0 1-48,0 0 0,0-3 32,0 1 16,0-1 0,0 3-32,0-3 16,0 4 0,0 1 16,0 0-16,-3 0 16,0 2-16,3 0 64,0-2-64,0 0 64,0 2-144,0-4-48,0 2 80,0-2-16,0-1 32,0 2 32,0-2-48,0-1 48,0 1-64,0 0 112,0 2-48,0-2 16,0 3 16,0 0 0,0 3-48,0 1 80,0 1-32,0 2-16,-1-1 16,1 3 96,-3 0-16,0-2-48,1-1-128,-1 1-32,1-2-16,-1-1 32,0-4 48,2-1 0,-3-6-16,4 0 48,0-2-32,0-2 64,0-3-80,5-2 64,1 0 32,-1-2-16,4 1 0,2-6-16,3 0 0,-2-1 80,7-1-32,1-2 1,0 0 31,2 0-16,3 0-16,6 0 16,-5 0 0,5 0 48,2-2 16,1-1-64,2 1-32,-2 0-224,1-1 80,-1 2 48,7-2-16,-4-1 32,3 1 32,4-1-48,-2-1 48,1 3 16,2-3 32,5 1-48,-1 0 96,7-3-32,1 1 32,2-1-112,5 0 0,1 0 0,2-2 0,5 2 0,1 0 0,-1 1 0,1 2 0,2-3 0,0 4 0,-1-1 0,2-1 0,2 1 0,-1 0 0,-2-3 0,2 2 0,1-2 0,-1 0 0,4 3 0,-4-3 0,2 3 0,4-1 0,-3 3 0,1 0 0,-2-1 0,-2 1 0,4 0 0,-2 0 0,-1-1 0,2 1 0,1 0 0,-2-2 0,3 1 0,2 1 0,-7-3 0,2 3 0,2-2 0,-7 1 0,4 1 0,-2 0 0,1-1 0,-5 2 0,4-2 0,1 1 0,1 0 0,-1 2 0,1-3 0,-4 1 0,4 0 0,-4 0 0,4 2 0,-1-5 0,1 3 0,-2-2 0,1-1 0,-5 3 0,0-3 0,4 3 0,-6-3 0,3 3 0,-3-3 0,-4 4 0,4-2 0,-2 1 0,-1 0 0,-2-1 0,0 3 0,0-2 0,-1 2 0,0 0 0,-6 0 0,0 0 0,-1-2 0,-4 2 0,-2-2 0,0 2 0,-1-3 0,-8 3 0,1-1 0,-9 1 0,-1 0 0,-5 0 0,-8-3 0,-5 3 0,-2 0 0,-6-3-48,-5 3 32,-2-1-16,0-2 48,0-1-48,-2-3 48,-4-2 0,-1-4-16,2-4 32,-3-3-64,2-2-32,-2-7 32,-3-1 32,7-3-48,-4-5 16,3-1 16,1-2 32,-1 1-48,-3-3 80,0-2-16,-2 2 16,-3-1 0,1-1-16,-1-3 48,-1 1-80,0-2 0,2-1 0,0-2-224,-1 3 128,4-3 64,-2 3 32,2-3 16,1 0 32,0 3-16,1-3 48,0 0-32,-3 2 80,2-1-128,-2 1-64,0-1-80,-3 1 112,1 3 0,4 0 32,-4-1 48,5 1-32,1 4 32,-2 0-48,4 3 32,-4-1 32,2 6 0,-7-1-64,6 2-48,-6 0-80,1 2 16,-2 4 64,2 1 0,-2 0 16,1 0 0,1 4 0,-1 0 48,1 3 0,-7 2 16,5 2-64,-6 3 64,-3 2-64,-2 2 80,-3-1-64,2 4 0,-7 1 16,2-1 48,3-1-48,-1 3 32,0-3 32,-2 0-32,4 1 0,-4-1 0,5 0 0,-7 0 32,1 2-16,1-2-128,-2 3 0,-4 0 48,4 2-32,-1-3 16,-4 3 80,0-1-64,4 2 16,-5-2 48,1 0 16,-1 2-16,2-4 0,3 3 16,-4-3 0,0 3 32,0 0-32,1-1-48,-3 1-48,6 0-64,-10 2 96,7 0-32,-3 0-32,0 0 80,1 0 0,-1 0 16,2 0 16,0 0 16,0 0-80,4-3 128,3-1-80,-1 2 32,-1-2 32,1 1-80,-1 3 0,0-2 0,2 2 0,-4 0-80,-1 0 48,-1 2-64,3 1 96,1-1-16,-2 0 32,-1 0 0,5-2 16,-5 0-32,1 0 32,2 0 48,1 0-32,-3-2-48,0 0 0,2 0 0,1-1 0,-2 3 0,-2-2 0,3 2-64,1-2 32,-1 2-32,1-3 80,-2 1-48,-2 2 96,2-2-64,-2 2 32,0-2-16,-1 2-16,-2-3 64,4 3-64,-1-2 0,-1 0 0,3-1 0,-5 2 0,5-2 0,-3 1 0,1 0 0,-4 2 0,3-3 0,-4 3 0,1 0-48,1 0 96,-4-2-48,3 2 0,1-2 0,-2-3 0,4 3 0,-2-3 0,5 4 0,-1-4 0,2 3 0,1-3 0,2 3 0,1-3 0,-2 3 0,1 0 0,1-2 0,-2 1 0,1 1 0,1 0 0,-2 2 0,4-3 0,-4 1 0,4 2 0,0-4 0,2 1 0,-1-1 0,1 1 0,0-1 0,1 4 0,-1 0 0,-3 0 0,3 0 0,0 0 0,-3 4 0,7-1 0,-4 1 0,-1-1 0,7-1 0,-1-2 0,0 0 0,1 0 0,0 0 0,1 0 0,4 0 0,-5 0 0,2 0 0,0 0 0,-1 2 0,0-2 0,1 2 0,0 1 0,-3-1 0,2-2 0,-3 2 0,3 1 0,-2-3 0,-4 4 0,3-2 0,-2 3 0,1-1 0,-3 1 0,5-1 0,-3 0 0,1-1-64,2 1 80,-4-1-32,4-1-16,0 2 32,0-1 32,1 1-48,-1 0 0,2 1 48,1 2-64,0-5 48,-1 3-16,0-3 16,4 0 0,0-2-16,2 0-32,-2 0 0,1 0-16,1-4 32,1 1 16,-1 1-48,2 0 80,-1 2-64,-1 0 48,0 0 16,2 0-16,-5 0-48,-1 0 80,4 0-80,-2 0 64,-2 0-16,1 0 16,1 0-64,-2 0 16,1 0-48,-1 0 16,-1 0 16,3 0 0,-1 2 32,-2-2 0,-2 2-48,5-2 32,-4 3 0,4-3 48,-5 0-32,-1 0 16,3 0-48,1 0 32,3 0 32,-3 0-48,4 0 48,2 0-16,-2 0-16,4 0-16,-3 0 48,4 0-32,0 0 0,1 0 0,0 0 0,0 0 0,-2 0-16,3 0 16,4 0 16,-5 0 0,1 0-112,0 0 48,2 0-16,-1 0 32,2 0-48,-4 0 64,4 0 0,-4 0-16,1 0 16,4 0-48,-5 0 48,1 0 0,0 0 0,-2 0 0,-1 2 16,-1-2 0,-2 2-192,4-2 144,-3 3 16,2-3 80,3 0-96,2 0 96,2 0-96,-3 0-1,4 0-63,0 0-16,0 0-16,-1 0-128,1-3-112,0 1-96,0-3-209,0 3-319,-3-2-257,0 1-431,-2-4-529,0 6-321,-2-4-2272</inkml:trace>
  <inkml:trace contextRef="#ctx0" brushRef="#br1">32037 16060 7331,'0'0'3922,"0"0"-256,0 0-1537,0 0-224,0 0-513,0 0-383,4 6-65,-4 12 193,0 9-113,0 4 193,3 10-193,-3 2-191,0 2-81,1-3-176,-1-1-224,0-7-15,6-7-113,-6-7-144,2-7 48,1-3-112,-3-8 16,2-2 32,-2-2-16,0-12 160,0-6-144,0-7-112,6-9-32,-6-2 48,0-7-16,0 0 0,0 0-64,0-1 48,0 2-48,-6 3 96,1 5-80,-3 0 160,4 7-64,0 0 64,0 4-16,4 2-80,0 1 112,4 1-208,4 4 96,8-1-64,1 4-193,3 0 97,3 3-16,2 2 160,0 5 48,0 4 80,-1 2-64,0 12 32,-4 6-144,0 5 96,-6 4 16,-2 2 64,-1 3-16,-6-2-160,-2-1 64,-3-4-64,-6 0 112,-7-2-32,1 0 64,-2-5-16,-6-2-32,0 0 64,-4-4 0,3-3 64,-4-5-64,5 1-80,-3-4 0,7-3 16,4 0 0,5 0 16,0 0-16,4 0 0,3-3-96,0 1-272,7 0-896,3-1-769,0 1-592,0-2-1810,2 0-6482</inkml:trace>
  <inkml:trace contextRef="#ctx0" brushRef="#br1">32238 15571 5458,'0'0'2065,"0"0"1505,0 0-1169,0 0 112,0 0-64,0 0-544,-7-2-448,7-1-128,0 1-81,0 2-351,8-2-289,3 2-304,6 0-176,8 0-64,12-3-32,7 3 528,5-2 353,4 0-289,-4-3-256,1 1-32,-10 0-112,-7 1-63,-2 1-145,-12 0 80,-1-1-80,-5 1 16,-6 0 0,0 0-48,-1-1 48,-5 1-16,5 0 16,-6-2 0,0-1 48,0 0-80,0-1 16,0-1 0,0 0-16,-3 0 16,-1-2-48,-2 1 80,-1-6-96,-5 1 64,-2-1-32,2-2 16,-5 3 16,1-1-32,-3 5-32,5 0-208,2 4-49,6 3-207,0 2-176,1 0-609,5 0-1472,5 5-1777,2-1-5651</inkml:trace>
  <inkml:trace contextRef="#ctx0" brushRef="#br1">32666 15810 5587,'0'0'7395,"0"0"-6195,0 0 33,0 0 592,0 0-496,0 0-593,-15-11-336,7 17-16,0 5 80,-4 5 113,-2 5 15,-4 5 96,0 4 225,-2 5 31,3 4-15,-3 3-113,0 4-256,6 1 64,-5-2-111,5-2-65,0-3 64,8-4 64,0-5-223,1-1-209,5-6-48,0-3-48,4-3 0,3-3-32,6-1 16,1-2-16,1-6-32,2-1 16,3-3-32,0-2 32,-2 0 16,2-7 0,-2-2-48,-1-4-32,-1-1-32,-7-2-32,-1-2 48,-7 2-209,3-1 33,-4 1-32,-5 2 96,-6 1 16,-6 4 0,0 2 32,0 5 48,-3 2 96,1 0-48,7 0 112,2 0-32,6 0 80,-2 2 64,6-2-16,6 0 32,3 0-96,8 0-16,3-2 144,5-5-32,3-2-64,1 0 113,-1 2 79,0 0-48,-6 6-64,-7 1-32,-2 0-128,-2 0 0,-10 0-48,-1 1-48,0 2 48,0-1-256,0-2-304,-1 0-625,-5-5-1680,4-8-2786</inkml:trace>
  <inkml:trace contextRef="#ctx0" brushRef="#br1">32965 16087 5122,'0'0'9829,"0"0"-7236,0 0-656,0 0-384,0 0-273,0 0-191,12 44 479,-12-19-31,-5 7-336,4-1-113,-5 3-159,1-5-417,3 1-256,2-8 48,0-2-112,0-7-48,0-1-96,0-5-32,2-7 16,1 0-48,-1-3 96,-2-7-64,6-9-48,-5-1-16,4-7 0,1-2-192,-1-7-128,-4-5-48,7-2-64,-8-4 127,0 2-15,0 3-64,0 3 352,-8 8 192,-4 6-96,0 7 32,5 4 16,-3 7 48,2 3 96,6 2 48,2 2-128,2 0-128,9 2-16,6 2-32,4 2 64,7-5-48,5-1 48,3 0 80,-2 0 193,-2 0 63,-4 0-32,-5-1-128,-9-2-96,-3 0-64,-6 3-32,-2 0 48,-3 0-80,0 0-80,0-1-304,0 1-321,0 0-399,0 0-897,0 0-1168,-6 0-1041,1 1-3154,-4 6-3185</inkml:trace>
  <inkml:trace contextRef="#ctx0" brushRef="#br1">32970 16194 9861,'0'0'9188,"0"0"-8148,0 0-127,0 0 1680,42-14-192,-27 9-1169,5 1-415,-3 0-81,1 1-160,2 1-47,-3 0-209,-5-1-272,1 3 0,-3 0-48,-2 0-32,-3-2-576,-2 2-737,-3-2-1104,0-3-1281,-8 4-3041</inkml:trace>
  <inkml:trace contextRef="#ctx0" brushRef="#br1">33510 16077 14823,'0'0'4690,"0"0"-3153,19 38 223,-2-11 706,6 2-722,-1 3-607,2-3-417,1 0-304,-5-7-256,-1-1-95,-5-5-65,-3-7 32,-4-1-32,0-2-241,-7-6-351,0 0-368,0-3-369,-2-6-816,-3-5-1473,-2-3-3713</inkml:trace>
  <inkml:trace contextRef="#ctx0" brushRef="#br1">33710 15997 6979,'0'0'4754,"-18"29"-1568,4-2-513,-2 10 336,-4 5-575,-3 5-546,4 3-367,-1-3-512,-3-2-193,8-9-384,5-7-224,2-6-160,7-10 0,1-6-48,0-7-672,0-7-1105,6-11-1664,2-7-4531</inkml:trace>
  <inkml:trace contextRef="#ctx0" brushRef="#br1">31233 15830 5667,'0'0'4418,"0"0"-2658,0 0 225,-5-39-528,5 32-288,0 1-65,0 1-144,0 0-431,5 5-17,-2 0 192,1 5-272,2 18-95,-6 11 47,0 8 1441,0 12 736,0 5-1393,0-1-575,0-4-273,0-8-192,0-13-112,0-6 48,0-9-32,0-5 16,2-6-192,1-4-1201,-1-3-1696,-2-12-1137,0-6-12518</inkml:trace>
  <inkml:trace contextRef="#ctx0" brushRef="#br1">31085 16335 5074,'0'0'7892,"0"0"-6035,0 0-481,0 0-31,0 0-32,0 0-385,8-5-112,-3 5-63,2 0 47,6 0 97,5 0-145,9 0-16,13 5 593,5-4-129,11 2-399,-5-3-225,2 0-96,-2 0-288,-12-4-96,-8-1-16,-11 1-64,-6-1-16,-3-1-240,-7-1-288,-4 0-176,0 0-497,-3 0-1056,-9 2-96,2 1-1361,-5 2-5746</inkml:trace>
  <inkml:trace contextRef="#ctx0" brushRef="#br1">31465 16553 5843,'0'0'7331,"0"0"-5250,0 0 32,11-32 224,-16 27-688,-7 1-721,-8 4-223,-5 0-465,-3 0-224,-3 7 0,0 4 16,3 2 128,3 3 336,0 2 272,7 5 257,5-3-49,6 3-448,2 1-159,5-1-17,0-1-176,5 1 16,2-1-48,4-1 32,-4-1 64,-1 0-32,1-2-80,-7 2-16,0-2-96,0 0 48,0-2-16,-7-1-64,1-3 16,-1 2-480,1-8-304,0 1-705,6-5-1200,-3-2-1025,3-2-3265</inkml:trace>
  <inkml:trace contextRef="#ctx0" brushRef="#br1">31164 16800 13590,'0'0'4242,"0"0"-2737,0 0 112,0 0 464,0 0-561,0 0-479,48-6-193,-23 3 145,4 0-145,-1 2-64,3-2-287,-9-1-305,-5-1-128,-5 1-48,1 1 32,-7-1-48,-5 1-288,-1-1-497,0 2-527,0 0-1362,-7 0-1744,0-1-5074</inkml:trace>
  <inkml:trace contextRef="#ctx0" brushRef="#br1">33978 16359 7267,'0'0'7764,"-33"18"-5443,24-14-384,6-1-128,3-3-449,6-3-47,11-10-577,11-7-144,6-7-143,10-10 175,2-5 112,5-7 33,-4-4-593,-4-1-144,-4 1 0,-8-4 32,-9 2-48,-4 1-688,-5 1-193,-12 9-335,-1 7 559,-1 8 81,-7 14 480,-4 5 80,-4 10 48,1 3-48,-2 12 48,-4 8 64,6 8 160,-4 10-32,4 6 48,-1 8 129,2 7 175,0 1-32,2 3 64,3-5 33,-1-3-33,3-4-80,-1-9 49,3-10-273,-1-5-128,6-7-64,-1-10-32,-3-6-80,4-7-32,0 0 0,0-14 96,0-4-160,5-4-272,6-5-209,1-2-63,5-1 112,4 1 48,2 4 256,-1 1 208,1 3 32,-2 3-64,3 7 32,-10 2 64,-2 4-112,-4 5 80,-4 0-16,3 7-48,-7 7 0,0 2-16,-7 1 32,1 4 32,0-1 16,0-2-16,-2 0 32,0-2 96,1-3-80,-3 1 48,-1-6 128,4 2 0,-6-3-48,6-3-16,0-2-80,1 1 32,5-2 32,1-1-112,0 0 80,7 0-64,7 3-16,5-3-48,3 4 129,1 1 31,-5-1 96,6 6-112,-7-2-112,-5 1 0,1 2-16,-7-4 16,0 0-176,-3-5-304,-3-2-705,0 0-1520,0-2-1473,-3-7-2401</inkml:trace>
  <inkml:trace contextRef="#ctx0" brushRef="#br1">34209 15466 5795,'0'0'5522,"0"0"-2689,0 0-1264,0 0-160,0 0-369,0 0-223,10-9-97,-10 14-208,-3 3-208,-4 6 529,-6 6 527,-1 0-15,2 3-192,-1 0-65,-1-6-464,2-3-256,7-3-79,4-6-145,-2-3-160,3-2 48,0-5 0,4-8 16,7-7-128,3-10 0,6-5-144,5-6-193,0 1-143,3 1 192,3 10 288,-9 9 64,1 8 16,-9 12 0,4 7-16,-8 11 32,-3 4 320,1 4 256,-3 1 17,-2-3-305,-1-4-128,1-4-96,-2-5-96,-1-4 80,0-3-192,0-4-865,0 0-831,0-1-594,0-9-2064,0 1-7203</inkml:trace>
  <inkml:trace contextRef="#ctx0" brushRef="#br0">35052 16031 5410,'0'0'2914,"0"0"511,0 0-1744,0 0-48,0 0 240,-36 0-208,30 0-225,0 0-175,1 0-1,3 0 113,-4 0-32,6 0-305,0 0-304,0 0-207,0 0-193,8 0-64,7-3-64,6-1-64,3 0-64,4-1 224,5 0-32,-1 1 0,-5-1-111,-2 1-113,-5 1 48,-8 2-256,-4 1 176,-3 0-96,-5 0-1,0 0-239,0 0 0,0 0-64,-5 0-208,3 1-369,-4 4-639,5 0-545,-4-3-545,-1 2-2816,-2-1-7540</inkml:trace>
  <inkml:trace contextRef="#ctx0" brushRef="#br0">35055 16202 13222,'0'0'4418,"0"0"-2129,0 0-352,0 0 176,0 0-320,0 0-577,45 17-367,-24-17-225,4 0-224,0 0-128,1-1-128,-7-4-96,1 0 16,-7 1-272,-6-1-320,-1 1-752,-4-3-801,1 0-1041,-1-2-2432,-2-2-10534</inkml:trace>
  <inkml:trace contextRef="#ctx0" brushRef="#br0">35683 15796 8148,'0'0'5202,"0"0"-2305,0 0-1168,0 0 320,0 0-112,0 0-192,-5 15-128,5 1-353,5 9-207,3 4-49,-4 10-95,7 3-289,-1 5-32,-3 1-96,4-1-15,-3-2-193,-2-7-112,5-5-112,-3-7 48,-2-9-80,0-3-96,-4-5 48,4-5-144,-6-4-272,0 0-289,2-8-47,1-11-1297,1-3-2209,1-7-2257</inkml:trace>
  <inkml:trace contextRef="#ctx0" brushRef="#br0">35981 15735 12118,'0'0'4129,"0"0"-2304,0 0-352,0 0 80,0 0-305,-2 42-31,-4-15 352,0 5-81,-7 6 97,1 5-545,-7 4-287,-1 3-49,0-1-192,3-1-15,0-4-209,1-6-96,7-4-96,1-9 0,5-2-112,3-10-48,0-4-64,0-4-208,5-3-321,3-2-239,-2-9-1249,-5-4-2401,4-10-4466</inkml:trace>
  <inkml:trace contextRef="#ctx0" brushRef="#br0">36066 16198 5026,'0'0'641,"0"0"2576,0 0-784,0 0-944,0 0 112,0 0 207,-2-6 49,-1 6-128,0 0-256,2 1-49,-10 6-111,2 2-48,-4 7-161,-5 2-95,0 2-305,3 0-128,6 3-208,4 0 0,5-5-191,8-1-33,6-5-48,4-5-48,7-5-64,-3-2 64,3-11 0,3-3 0,-5-3 16,-3-4-32,-8 1 16,-2 0-32,-7 1 0,-3 2-16,-6 3-32,-1 2-64,-5 6 48,4 6 32,-3 0 0,4 6 32,5 6 16,-1 2 0,3 6 64,5 0-80,2 4-16,6 3-32,2 6 128,1-2-80,1 2 0,-2-1-16,-2 2 64,-1-3 224,-7 0-144,-2-1-32,-3-3 64,-3 0-128,-7-4 16,-3-3-32,0-5 16,-1-1-48,-1-3-16,-1-6 96,2-3-144,2-2 48,-1-5-16,-1-8-16,8-5-48,0-2-64,1-3-80,5 1-16,4-3 128,5 3 32,6-4 128,2-1-48,8 0 16,0 1 32,1 1 112,1 0 32,-2 5-16,-5-1-96,-8 8-16,-1-1-64,-10 3-352,-1 1-817,0-2-1072,0-2-2145,-9-6-4258</inkml:trace>
  <inkml:trace contextRef="#ctx0" brushRef="#br0">35663 15550 10773,'0'0'5154,"0"0"-3105,0 0-624,0 0-449,0 0-575,0 0 95,50-18 64,-22 11-64,9 0 1185,-3 1 224,4-1-625,0 0-159,-11 3-641,1 0-336,-5-1-112,-9 3-32,-2-3 32,1 3-80,-3 0 48,-2-1-16,-6 2-16,4-2 16,-6 3-16,0-3 64,0 2 48,-6-4-80,-2-2-16,-4 0 48,-1-1-32,-1-4 0,-4 1 0,4 2-64,-5-2-192,10 1-96,-1 4 80,4 2-80,6 1-16,-1 1-257,1 2-671,0 0-945,1 0-1569,-1 0-3778</inkml:trace>
</inkml:ink>
</file>

<file path=ppt/ink/ink1893.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07T06:00:55.941"/>
    </inkml:context>
    <inkml:brush xml:id="br0">
      <inkml:brushProperty name="width" value="0.07" units="cm"/>
      <inkml:brushProperty name="height" value="0.07" units="cm"/>
      <inkml:brushProperty name="color" value="#3165BB"/>
      <inkml:brushProperty name="ignorePressure" value="1"/>
    </inkml:brush>
    <inkml:brush xml:id="br1">
      <inkml:brushProperty name="width" value="0.07" units="cm"/>
      <inkml:brushProperty name="height" value="0.07" units="cm"/>
      <inkml:brushProperty name="ignorePressure" value="1"/>
    </inkml:brush>
  </inkml:definitions>
  <inkml:trace contextRef="#ctx0" brushRef="#br0">19681 17269 6563,'0'0'5154,"0"0"-3985,0 0 95,0 0 337,0-9-192,0 6-337,0-1-127,0 4-49,0-3-191,0 3-161,0-1-128,0 1-112,0 0-64,0 0 16,0 0-48,-1 0 1,-2 0-81,0 0 16,1 0-48,-6 0 16,1 0-32,-1 4 0,-1-2-48,-7 3-16,-1-1 48,2 1-64,-6-1 16,1-1-16,-2 1 16,5-1 32,-3-2 0,2 4-48,-4-3 0,2 3 16,3-3 32,-3 3-32,-1-4-32,4 2 80,-3 1-96,5-1 32,-1 1-48,2-2 16,2 1 0,-4 1 32,4 0 0,0 2-32,-4-2 32,-1 0-16,0 1 48,-2-1-32,-1 3-16,0-3 32,3 1-16,-3-1 16,3-1-32,0 1 32,1-1 0,1 1 0,1-2-48,1 0 80,1 3-80,-2-1 48,5 1-32,4-3 32,-3 2-16,5 1 16,3-3 64,-1 7-48,1-2-48,0 4 0,0 1 16,1 1 32,-1 3 48,6-1 48,-4 2 0,1-1 160,-1 1-192,-2 1-16,3 0-64,-3-2 80,3 2 32,-3-3-32,4 1 81,-4 0-81,5 0 0,0-1-64,1 4 80,-4-1-48,2 2 80,-1 3-112,-3-3 32,3 4 96,-3-1 0,0-1 16,0 3-112,0-2-16,0-3 16,0 2-32,0-2-112,0 1 96,-3-1-48,0 0 96,3 5 0,-4-3 48,2 1-112,-1 0 32,0-3-16,3 3-16,-2-3 32,2 0-80,0-2 64,0-2 0,0-1 0,2 1 0,-2 0 16,3-1 0,0-1-16,-3 2 32,2 0-48,-2-1 48,0 1-32,0 0 80,0 2-64,0 0 32,0 0-32,0-2 17,0-1-65,0 1 32,-2 2 32,2-5-32,0-1 0,0-1-32,0 0 32,0-2-80,0-2 96,0 2-64,0-4 16,0-1 32,0-2-32,0 1 48,0-1-16,0 0 16,2-2 32,1 3 32,-2-1 0,-1 0-32,6 0-32,-4 1-16,1-2 32,2 2-48,-1-1 144,-1 0-112,7 1 32,-3-3 64,4 0-32,2 0 64,1 0-16,-3 0-48,2 0-48,3 0 0,-4 2-64,1 0 64,2 3-48,-2-3-32,2 0 48,-1 1 32,2-3-16,4 0-32,-3 0 64,6 0 16,-3-3 16,2 1 64,1 0-16,-1 2-63,-2 0 15,0 0-144,0 0-16,1 0 15,-1 4 17,0-4 32,2 3-32,1-3 0,-1 0 16,2 0 48,1-5-16,0 1 16,1 1-32,-1 1 32,-3 2-16,1 0 0,-3 0 1,0 0-82,2 0 97,-2 0-48,2 0 81,1 0-49,2 0 48,0 0-16,3-2 16,-3-1-48,2-1 0,-2 4 64,3-3-176,-3 3 80,0 0-32,3 0 16,-4 0 16,1 0-16,0 0 0,0 0 16,0 0 48,-2 0-64,2 0 80,-4 0-80,3 3 16,-4-3 16,0 2 16,2 0-16,-4 1 48,2-3-48,-1 0 16,1 2 48,0-2-80,1 0 64,-4 2-64,3 1 32,0-3-16,-3 2 80,3-2-64,0 0-32,4 0 16,-3 0-80,2 0 48,5 0-16,-3 0 32,0-2-16,0-1 80,0 1-96,3 0 48,-4 2 32,1 0-32,0 0 16,0 0-16,-2 0 32,2 0-48,0 0 32,-1 0-16,1 0 48,3 0-48,-3 0 32,0 0 48,0 0-96,1 0 80,-1 0-64,0 0 32,-1 0-96,1 0-16,0 0 32,3 0 16,0 0 32,-2 0 0,2-3-48,0 3 32,0 0 48,-3 0-32,-1 0 16,1 0 0,-2 0 0,2 0 0,2 0-16,-4 0 32,5 0-16,-3 3 16,-1-3-32,1 0 48,-2 0-16,2 0 16,-3 0-48,3 0 80,0 0-224,-2 0 112,2 0 0,-1 0 16,1 2 16,0 0-32,1-2 32,1 3-16,-2-3 32,3 0 0,-1 2-16,1-2-32,-1 0 80,4 0-16,-5 0-32,5 0 64,-2 2-80,-1 0 64,2 1 16,-2-2-48,1 2 16,-4 1 48,3-4-112,-3 5-32,0-3 32,1 1-64,-4-1 96,1-2-48,-1 0 80,1 0-48,-3 0 0,2 0 0,-2 0 32,0 2 0,2-2-16,-2 2 32,0 1-48,-3-3 16,3 1-16,-1 2 48,-2-3 0,0 3-48,0-3 16,2 0 64,-5 0-48,4 1-16,-4-1 32,-2 0-48,4 5 16,-1-5 16,-2 2 0,-1 0 16,1 1-16,-1-3 0,-1 0-32,1 2 32,1-2-96,-1 0 80,1 0 0,-4 0-64,3 0 64,1 0 0,-6 2-16,4-2 16,-1 3 0,0-2-16,-3-1 0,5 3 16,-4-3 0,4 0 0,1 3 16,-3-3-16,8 0-16,-3 0 48,-1 0-48,5 1 80,-2-1-32,0 0 32,1 0-80,-1 0 48,5 0-32,-2 0 32,3 0 0,2-4-16,0 1 0,0 2 16,0-2 0,-1 1 16,3 0 0,-5 2-64,1 0 80,-3 0-64,2 0 32,-2 0-96,0 0 16,0 0 32,0 0-64,0 0 64,2 0 0,1 0 16,-4 0-48,4 0 64,0 0-16,-1 0 0,-2 0-16,2 0 64,-2 0-48,-1 0-32,-2 0 96,3 0-112,-3 0 96,0 0-48,3-3 16,-1 3 16,-5-2-48,4 0 16,-5 2 64,1 0-48,-2-2-16,1 2 0,-3 0-32,0 0 80,-2 0-64,2 0 32,-3 0-16,0 0 0,1-3 32,-3 2-32,1-2 32,-1-1-48,-4-3 32,2 5-32,0-3 16,-1 0 0,-2 1 48,3-3-96,-3 3 80,0-3-32,0-2 0,0-2 0,0 2-16,0-5 32,0-2 32,-3-1-32,3-2-16,0-1 32,0-2-64,0 2-48,0 0 64,0-3-32,0 3 48,0-1-32,0 1 0,0 2 16,0-3 32,-2 1-16,-1-2-32,0-1 32,-2-1-16,4 1 48,-2-1-48,0-3 48,3-1-48,-5 1 64,2-2-32,1 2 0,2 1 16,0-1 32,0-3-32,0 3-16,-3-2 64,2-1-64,-2 1-96,0 2-32,-2-2 48,-3 5 16,4-2 0,-4 4 16,3-3 48,-3 3 0,4 1-64,-1-1 80,0 2-32,2-3-16,0 0 32,2 2 0,-2-5 32,-1 6-48,3-2 16,-2 2 16,1 1-16,-4-1-16,0 4 48,-2 3-80,-3-3 80,2 3-64,1 1 32,0-3-16,1 3 0,-3-1-16,0-1 16,0 3 64,1-5-160,-2 8 80,2-4-64,-4 1 80,1 4-32,-4-2 32,6 2-16,-3-2-32,-4 5 48,2-3 0,1 3 48,-2-3-64,1 0 32,-5 2-16,2 1 16,-2 1 0,3 2-16,-3-2 16,0-1-48,0 4 96,0-5-64,0 3 48,2 0-48,1-2 0,-3 1 32,5-1 16,-5 1-128,6 1 64,-5 0-32,0-3 0,1 5 64,1 0-112,-3-2 128,-1 2-64,4 0 48,-3 0-16,3 0 0,-1 0 0,-1 0-16,-4 0 48,3 0-48,-1 0 32,0 2-16,-3-2 32,0 3-16,2-3 0,-1 0 0,1 0 0,-4 0 0,4 0 0,-1 0 16,1 0-48,2 0 64,-3 0-16,1 0-16,2 0-16,0 0-16,-2 0-48,3 0 16,-1 0 0,-2 0 32,2-3 32,0 3-48,-2-2 0,2 2 64,-3-2-64,1-1 16,2 3 48,-3-1-32,1-2-32,-1 3 48,3-2 32,-5 0-48,3 2-16,-1-3 64,-2 3-48,0-2 16,-3 2-16,-1 0 80,1 0-48,-1 0-32,-2 0 48,-2 0 0,-1 0-112,-2 0-32,2 0 48,-1 0 0,0 0 0,0 0 48,-1 0 0,4-2 16,-3 2 0,3-2 0,-1-1 0,4 3 16,-4 0-16,2 0 0,5 0 0,-5 0 48,1 0-48,6 0 48,-7 0-16,6 0-128,-3 0 32,3-4-16,3 1 32,-1-1 0,2 0 16,0 1 0,1 1 16,3-2 16,-3 1-32,3 3 48,-2 0-96,-1 0 96,-2 0 0,2 0-32,-3 0 0,1 0 0,-1 0 32,4 0-48,-4 0 48,3 0-16,-2 0 48,2 0-80,2 0 32,-4 0 0,2 3 16,0-3 16,-2 0-64,2 0 0,0 2-64,-1-2 48,-2 0 0,1 2 16,5-2-16,-6 2 32,3 1 0,-2-1-32,-1 0 16,3-2 64,-2 3-80,-1-3 32,3 0 32,0 0-48,-1 0 64,4 0-48,-3 1-16,0-1 48,3 3-16,-3 1-32,3-1 32,-3 1 0,3 1-16,-4-1 16,1 0-16,3 1 80,-1-3-80,1 3 16,0-3 32,-2 0-80,2 1-16,3-3 0,-2 0 32,-1 2-16,2 0 32,-1-2-48,-1 4 64,0-1-16,-1 1-16,-2-1-16,1 1 32,0 1 16,-1-1-32,-2 0 32,-1 1 0,-2 0 16,4-3-48,-4 2 0,-3 1 64,5-3-16,-2 3-32,3-3-16,-3 2 64,2 1-64,1-1 112,-1 1-96,3-3 16,3 3 48,0-3-48,1 0 16,1-2-96,3 0 16,-1 0 32,1 0 16,-1 0-48,-2-4 16,1-1 16,1 3-16,-2-3 0,-2 3 32,1 0-48,1 2 32,-2 0 32,1 0-16,-1 0 16,2 0-80,-2 4 96,1 1-64,-1-3 48,2 3 0,-2-1 0,0-1 0,-4 1-16,4-4 48,-1 4-80,1-1 80,1-3-80,-1 2 96,5 0-80,2-2 32,3 0-48,-1 3-32,8-3-112,0 2-144,0-2-305,0 0-351,1 0-369,7-5-1568,-5-6-1137,2-5-6051</inkml:trace>
  <inkml:trace contextRef="#ctx0" brushRef="#br1">23532 18349 16359,'0'0'2994,"0"0"-2114,0 0 577,0 0-128,-32-16-337,13 21-304,-4 4-223,-5 6-177,1 1 112,1 5 144,4-4-16,5-1-160,5 0 65,9-5-81,3-2-192,9-7-48,14-2-128,2-7 96,5-8-80,2-5 16,1-5-48,-5-2 48,-5-2-80,-5-3-240,-10 2 0,-5 2-112,-3 1 63,-11 2-143,-6 4 128,-3 4 80,-1 3 144,-4 5 112,1 2 32,3 3-80,1 1-641,4 2 481,7 1-96,3 0-176,1 0-288,5 0-225,3 0-576,2 0-1600,4 0-2082</inkml:trace>
  <inkml:trace contextRef="#ctx0" brushRef="#br1">23403 17891 6083,'0'0'4482,"0"0"-3378,0 0-127,-35 23 239,27-19-207,0 1-161,4-3-111,0 0-97,3-2 96,-2 0 289,3 0 127,0 0-303,0 0-1,12 0-208,1-2-240,13-2 65,5 1 431,14-1 289,3-1-129,8 3-160,3 2-207,-3 0-241,-4 0-144,-5 0-16,-4 4-176,-10 1-64,-7-3 48,-6 1-208,-7-1-192,-1-2-256,-6 0-336,-4-5-785,-2-2-800,0 0-897,0 1-3665</inkml:trace>
  <inkml:trace contextRef="#ctx0" brushRef="#br1">23662 18259 10133,'0'0'6627,"0"0"-4450,0 0-176,0 0 336,0 0-352,0 0-929,-7 22-560,17-8 1,6 2 191,-2-1-240,6-1-256,3-3-144,-1-4-48,-2-3-32,3-4 0,-9-2-128,2-7 32,-7-4-176,-1-6-16,-3 2-97,-2-4 113,-3-1-48,0 1 96,-3 4 176,-2 3 48,3 3 96,-1 9 352,3 2 80,0 9-287,0 9 127,-3 11 256,3 5-112,0 6-96,-5 3 49,1 5-257,1-6-176,-5-4-48,8-2-48,-5-9 128,5-6-64,0-6 48,0-8-48,0-5-128,5-2-385,-5-2-671,3-12-1698,-3-6-1824,3-4-15127</inkml:trace>
  <inkml:trace contextRef="#ctx0" brushRef="#br1">23774 17509 14199,'0'0'3329,"0"0"-1968,0 0-209,0 0 161,-7 41 111,7-12-79,0 3 32,0 2-321,0 0-432,6-3-95,-5-7-129,4-5-192,-2-8-96,2-7 32,1-4 64,-4-4 80,2-14 145,2-7-337,-1-9-32,-3-6-128,-2-7-113,0-1-335,0-3-224,0 4 48,-2-1 287,-3 7 97,-2 6 48,-1 5 272,0 8 0,3 4 16,2 5 0,2 2-16,1 4 48,0 2-16,9 3-16,2 2-48,3 0-16,3 8-16,3 6 64,-1 5-80,1 2 16,-3 5-112,-2-4-48,-5 3-160,-1-5 64,-3-5 224,-4-1 32,-2-2 48,0-6 16,-8 1-16,-4-3 96,-5 1 16,-4 0 48,0-1-96,-3 1-48,4-4-32,6 5-16,2-2-16,4-2-128,8 0-913,0 1-800,8-1-896,4-2-2978</inkml:trace>
  <inkml:trace contextRef="#ctx0" brushRef="#br1">23570 17577 5843,'0'0'5314,"0"0"-4097,0 0 47,0 0 593,0 0-592,-30-27-481,18 25 16,-1 2-271,-5 0-337,-2 7-64,0 4 144,2 5 176,-2-1 176,6 4 113,2-2 31,4 1-384,2 1-48,6-3-111,0-1-97,8-3-96,4-4 48,1-3-32,2-5 144,2-3 48,2-10 64,1-5-176,-6-4-128,1-8 0,-5-1-80,-3-1 32,-7-2-304,0 0 16,-1 6-129,-10 1 81,-1 1 176,-4 9 16,2 1 160,-4 2 64,4 5-16,-5 1-16,7 1 48,-2 0-64,1 0 32,1 2-48,6 1-64,-1 0-624,1-1-385,2 3-399,0 0-433,4-3-1841,0 3-6435</inkml:trace>
  <inkml:trace contextRef="#ctx0" brushRef="#br1">19503 17717 7844,'0'0'2673,"0"0"208,0 0-1216,0 0-481,0-15-31,0 13-689,0-3 337,0 3-161,-3-1-304,3 2-16,0-2-32,0 0 160,0 2-159,0-2 143,0 1-64,0 0-16,0 0-80,0-1 48,0 1-63,0 0 31,0 2 64,0-3-16,0 3-48,0 0-128,0 0-64,0 0-48,0 0 16,0 3-32,0 1 144,0 3 0,0-1 33,-2 1 47,-1 3-32,3-1-32,-2-1 48,2 4-32,-3-1-80,3 2 16,0-2 16,-3 3 16,3 2-48,-1-3 96,-2 1 49,-1-1-97,4 1-64,-1-1-64,-2 1 64,3-3 0,-2 3-16,2-3-64,0 0-64,0 1 48,0-4-16,2 4 48,2 2-16,4-4 32,0 1 16,0 3 80,-1-2-32,1-1 64,0 0 64,-2 0-176,0-2 48,1 3-112,-1-4 32,0 1-32,5-2 1,-2 2-66,4-4 81,-1-1-32,2 1 17,0-3-17,1-2 0,1 0 0,-2 0 0,-2-2 48,4-5-48,-4 0-16,-1 1 16,1-4 16,1-1 16,-4 2-48,3-2 48,1-1 16,-1 1-64,4-2 64,-4 2-32,1-2-32,-1 1 48,-1 1 16,-5 0-32,2-1 0,-4 1-32,0-2 96,-4-1-112,3-2 128,-2-2-96,-1-2-16,3 0-48,-3-3 32,3 3-16,-3 0 16,2 2-32,-2-1-48,0 6 47,0-1 17,0 6 64,0-1-64,-5 2 32,2 0 0,-1 1 32,0-1 16,0-3-48,-1 4 32,5-1-80,-3-2 64,3 2-256,0 3-16,0-3-16,0 3-144,0 1-128,0 1 79,0 2-239,3 0-352,0 0-257,-3 0-256,0 2-512,0 5 64,0 0-1248,0 0-5299</inkml:trace>
  <inkml:trace contextRef="#ctx0" brushRef="#br1">20172 17957 9925,'0'0'3585,"0"0"-447,0 0-1250,0 0-335,0 0-416,0 0-177,-27-11-79,13 11-401,-5 4-208,2 6-144,0 1 32,0 2 256,-2 3 32,7 2 113,4 0 127,2 0-112,6-3-304,0 1-176,9-4-96,7-6 32,1-1-48,0-5 64,3-2-112,0-9 112,0-3-64,-4-2 32,-2 0-48,-3-2 64,-4 2 0,-2 3-16,-3 2 33,-2 4-33,0 3 48,0 1 0,-5 3 32,3 0 32,-4 0 96,6 5 64,0 1-32,0 4-208,0 3-64,8 1 32,-3 2-96,2 4 144,6 2-112,-6 3 48,4 2 0,-5 3 160,2 1 224,-2-2-224,-4 0-64,-2 0 32,0-2 17,0 0-113,0 0 32,-2-4-32,-1 0 32,-4-6-48,2 0-16,-3-7 16,-1 0 16,-4-6-32,0-4-16,0 0 96,1-11-112,-2-5-32,1-4-96,3-7-273,2 2-255,3-2-208,2 2 351,3 2 337,0 3 208,3 2 0,8 1 48,-2 1-16,4 0 80,4 1 160,1-2 49,4 0-97,1-2-48,2-1-64,0-2-112,0-1 64,0-2-48,-2 1 32,-3 1 0,-3 3-32,-8 6-160,-1 3-192,-8 7 16,0 4 31,-2 0-447,-11 2-544,-5 7-673,3 0-689,-2-2-4193</inkml:trace>
  <inkml:trace contextRef="#ctx0" brushRef="#br1">20902 17865 6883,'0'0'-848,"0"0"4321,0 0-1440,0 0-752,0 0-1,-16 0 49,16-2-192,0 2-497,-4-2 464,4-1-63,-2 3-321,2 0-15,-6-2-113,6 2-96,-2 0-32,-1 0-64,0 0-79,3 0-1,0 0-64,0 0 0,0 0 96,0-2-112,3 2-96,8 0-80,3-2-16,3 2-16,9 0 417,4 0 287,2-3 112,1 3-79,-4 0-209,2 0-192,-4 0-176,-7 0-128,-2 0-48,-5 0-16,-4 3-16,-1-3 64,-6 0-48,1 0-112,0 0-128,-3 0-96,0 0-176,0 0-417,-3 0-559,0 0-529,1 0-1345,-1-3-3841</inkml:trace>
  <inkml:trace contextRef="#ctx0" brushRef="#br1">20882 18016 6275,'0'0'5602,"0"0"-3569,0 0-576,0 0 96,0 0 63,0 0-399,4-3-225,-4 2-111,6 1-113,-1-3 65,3 1-113,1 0 32,8-1-159,2 1-97,7-2 368,2 0-15,5-2-241,-1 2-128,1 0-128,-4-1-128,-3 1-96,-7 1-96,-3-1 0,-4 4-16,-7-3-32,-2 3-240,-3 0-240,-5 0-752,-7 0-385,-4 6-1120,-1-6-3026</inkml:trace>
  <inkml:trace contextRef="#ctx0" brushRef="#br1">21777 17852 10229,'0'0'2033,"0"0"1264,0 0-1216,0 0-816,0 0-337,-5-3-416,13 8 193,1-3-417,5 3-176,0-3 656,10 0 545,-3 1-433,4-3-111,0 0 127,-2 0-464,-3-5-304,-7 3-48,-1-1-48,-7-1-48,-1 4 48,-4-2-176,0-1-304,0 3-464,-1 0-273,-4 0-656,-1 0-848,1 0-2497</inkml:trace>
  <inkml:trace contextRef="#ctx0" brushRef="#br1">22340 17881 2785,'0'0'12342,"0"0"-9381,36 2-1520,-7-2 608,8-2 112,11-3-512,2-1-737,3-1-512,-4 2-64,-4 1-80,-6 2 81,-7 2-65,-7 0-320,-5 0 32,-1 0-32,-3 0-80,-4-3-257,3 1-175,-2 0-144,-4-2-273,-1 1-191,-3 1-401,-2 0-1040,-3-1-3234</inkml:trace>
  <inkml:trace contextRef="#ctx0" brushRef="#br1">22548 17399 12950,'0'0'4642,"0"0"-2865,0 0-705,0 0-143,0 0-129,17 56 81,-17-19 1167,0 6-543,0 4-160,0-2-625,0-5-384,0-8-128,-2-5-128,-1-9-32,1-5-112,2-3 16,-3-4-496,0-2-1057,-1-4-1408,0 0-801,4-4-2289</inkml:trace>
  <inkml:trace contextRef="#ctx0" brushRef="#br1">22439 18148 6947,'0'0'2289,"0"0"1601,0 0-1889,0 0 0,0 0-240,0 0-433,-21-27-223,12 27-321,-6 0-96,-1 0-319,-1 6-97,2 3 80,-3 3 32,4-2 96,1 6-96,3 1 161,7-2-49,3-2-128,0 3-32,11-5-64,4-4-64,4-5-47,0-2-33,2 0-112,4-9 32,-5-4-64,-1-1-16,-2-1 32,-5 2-64,-2-1 64,-4 1-48,-6 1-48,0 1-97,0 4 33,-8-2-32,-4 2 0,-4 3 32,1 1-64,-5 1-208,3 2-48,-4 0 143,1 0 193,6 2 160,-1 5-16,2 5 32,3-4 64,5 8 177,5-2 191,0 3 48,3 4-80,5-1-128,4 0-64,-3 0-111,4 3-49,-5-3-64,-4 1 32,-4 1 0,0-1-32,-4 1-48,-6 0 64,-2 4 128,-1-2 192,3-1-48,0-1-192,4-2 64,0-4-128,6-3 0,-6-3-48,6-4-96,0-6-160,0 0-432,0-2-497,0-12-1056,0-2-1521,0-4-4097</inkml:trace>
  <inkml:trace contextRef="#ctx0" brushRef="#br1">22626 18328 8852,'0'0'7940,"0"0"-5203,0 0-1841,36-2 593,-16 2 352,2 0-272,6 0-417,-4-2-544,-2-1-223,1 2-225,-6-2-128,-4 1 0,-1-3-625,-6 1-895,-4-3-833,-2 1-1073,0-6-5042</inkml:trace>
  <inkml:trace contextRef="#ctx0" brushRef="#br1">22876 18115 8612,'0'0'3810,"0"0"-1617,0 0-1089,28-32 321,-25 23 80,-3 3-385,0-4-416,-3 4-351,-5 1-161,-5 0 0,-2 5-16,-7 0 80,2 5 64,-2 4-64,-1 7 0,3 2 209,0 4 479,7 5 465,1 3-225,7 1-335,1 1-273,4-1-352,0 0-80,0-4-80,1-1-32,7-4-32,-3-7-96,1 2 48,-5-4 32,3 0 0,-4-2 0,-4 3 0,-3-2 0,0-4-96,-3-1-304,2 0-305,3-5-303,1-2-913,0 0-1617,4-7-3569</inkml:trace>
</inkml:ink>
</file>

<file path=ppt/ink/ink1894.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07T06:03:52.221"/>
    </inkml:context>
    <inkml:brush xml:id="br0">
      <inkml:brushProperty name="width" value="0.07" units="cm"/>
      <inkml:brushProperty name="height" value="0.07" units="cm"/>
      <inkml:brushProperty name="color" value="#177D36"/>
      <inkml:brushProperty name="ignorePressure" value="1"/>
    </inkml:brush>
    <inkml:brush xml:id="br1">
      <inkml:brushProperty name="width" value="0.07" units="cm"/>
      <inkml:brushProperty name="height" value="0.07" units="cm"/>
      <inkml:brushProperty name="ignorePressure" value="1"/>
    </inkml:brush>
  </inkml:definitions>
  <inkml:trace contextRef="#ctx0" brushRef="#br0">18500 21951 11925,'0'0'1889,"0"0"-1168,0 0-1057,-25-9 255,25 6 49,0-3-64,0 2 176,4 0 161,0 2-193,-2 1-48,1-1 32,-3 2-32,1 0-32,-1 0-48,3 0 96,-3 0-16,3 0 112,0 2 496,-1-1 720,0 1 145,2 2-96,2 0-305,1 0-95,0 1-97,4-2-96,1 3-223,5 0-145,4-2 256,4 0 209,1-2 287,0-1-512,2 4-255,2-4 143,-1 1-96,-2 0-192,0-2-112,3 2-192,-3-2 0,4 0 80,2 1 64,0-1 80,-1 0-80,2 3 32,3-2 17,-5-1-49,4 2-32,-3-2 16,-2 0-16,3 0-32,-6 0 64,-1 0-16,0 2-32,-4-1-160,4 2 32,-2 3 80,1-3-80,2 3 112,2-2-48,2-1 80,4-1-32,4-2 128,2 0 0,1-2 64,3-4-32,1 1 80,3-3 16,0 2-32,0 0-368,-1 0 16,3 1 112,-1-1-32,0 0 64,-1 0-16,2 1 16,-2 0 80,2 0-63,0 2 79,0-1-401,-1 0 225,3 0-64,0 2 96,-3-1-16,3-1 64,2 0 48,-4 3 17,2-5 47,0 2-176,0 0-16,2 1-113,1-1 145,-2 0-32,2 0 81,-1 1-1,2-1 96,-4 0-64,4 3-48,-4-3-176,2-1 32,3 2 96,1-1 32,-2-2 32,4 3 32,-1-3 48,0 1-48,0 1-112,0 0-64,-1 0 32,-2 4 64,0-1 0,-2 1 96,0 0-32,-2-2 48,0 2 16,0 0-224,2-2-32,-2 2 48,3 0 64,-2-2 0,2 2 96,-3 0 0,1 0 80,0 0 0,-1 0-176,4 2-112,-4 0 112,2-2-48,0 0 64,3 0 48,-1 0-16,-2 0 112,2 0-48,-1 0-128,-3 0-112,-3 0 80,-1 0 0,1 0 80,-6 0 32,-1 0-16,-3 2 48,0-1-48,1-1 80,0 3-16,-1-3-256,0 1 32,-1-1 80,-2 0 32,-3 2-32,-2-2 80,-6 0-32,0 2 64,-6-2-80,-2 0 64,2 0-48,-2 0 32,-4 0 16,2 0-80,3 0 96,-3 0-48,-1 2 16,-2-2-16,1 0 16,-5 2-176,0-2 144,-5 2-144,-4-2-48,-1 0-176,0 0-97,-6 0-15,-8-2-688,-2-2-1874,-3-5-2881</inkml:trace>
  <inkml:trace contextRef="#ctx0" brushRef="#br0">18176 25242 11861,'0'0'6099,"0"0"-4354,0 0-1137,0 0 49,0 0 223,0 0 48,8 20-319,-4-9 15,-2 3 0,-2 1 145,3 6-193,-3 0-48,0 0 0,0 1-207,0 1 31,0-1-48,0-2-128,0 2-80,0-1 48,1 0-80,-1 0 128,0-3-16,0 1-16,3-2 0,-3 0-16,0 0 0,0 0-95,1-3 15,1 1-48,1 0 0,-3-2 32,1 0-16,2 0-16,-3 1-16,0-5 48,1 4-48,2-4 48,-3 5 80,0-5-32,0 4 64,0-1 0,3-1-48,-3 1-16,3 1-16,-1-1-16,3-1 0,-1 0-16,-1 0 48,0 1-64,1-3-16,-2 0-16,2 3-32,-1-1 32,-1-2-16,0 4-16,-1-4 0,-1 4 48,2-3-48,1 3 48,-2-4-32,2 3 32,-1-3-16,0 3 0,-2-3 0,3 1-32,-3 2 96,0 1-112,0-2 80,0 1-16,0 1 0,0-2 0,0 1-32,0 0 16,0-1 32,3 2-16,-3 1-32,0-1 32,0-2-32,2 4 64,-2 0-16,0-1 0,0 0-48,0 2 16,0-1 48,0 1-48,0 1 64,0-1-80,0-1 64,0 0-32,-2 3 32,2-4-64,0 1-16,0 2-32,0-2 0,0 2 32,0 0 0,0-2 0,0 0 16,-3-1 16,3 0 0,0-2 16,0 2-64,0 1 80,0-5-32,0 4 0,0-1 0,0-1-32,0 4 48,-3-3 16,1 4-32,0-2 0,-1 2 48,2-1-32,-2 2-16,1 1 16,1-2 0,-1 2 0,0 1-32,-1-2 64,-1 1 16,2-1-48,2 1 48,-4-2 80,4 1-112,-3-4-64,2 1 32,1-2-64,-2-4 96,2-1-112,0 1 112,0-5-48,0-1 16,0 0-64,0-2 112,0 1-80,0-2-16,0 0 64,0 0-32,0 0 32,0 0-32,0 0 48,0 0-32,0 0 48,0 0-32,0 0 16,0 0 32,0 0-64,0 0 64,0 0-64,0 0 64,0 0-64,0 0 48,0 0-48,0 0 32,0 0-32,0 0 16,0 0-16,0 0-32,0 0 64,0 0-32,0 0-16,2 0 16,-1 0 16,2-3-16,1 0-32,0 0-80,3-1-160,-4 2 64,3-2 64,1 3 96,-1-1 0,1 2 32,-3 0 16,0 0-64,-1 0 80,-3 2 16,3-1-16,-1-1-16,-2 0 16,0 0-16,0 0 16,0 0-240,0 0-448,0 0-865,2-3-464,0-5-944,0-4-1473,1 2-4306</inkml:trace>
  <inkml:trace contextRef="#ctx0" brushRef="#br0">25252 25592 5442,'0'0'3954,"-12"5"-1216,3-4-1410,3 1-447,-2 0 223,0-1-31,-1 2-241,2-3-480,-3 0 272,4 0 305,1 0-305,-2 0-32,-2 0-159,3 0-113,0 0-128,-2-3-48,-3 2 128,4 1-64,-4-2-16,0 2-64,0 0 32,1 0 32,-1 0-48,-3 0-128,2 0 65,0 0-130,-3 2 162,0-2-17,1 1-64,-2-1 112,-3 0 432,2 3-272,-4-3-288,-1 0 48,-2 2-64,2-1 96,-1 2-192,-5-2 112,4 3 32,1-2 80,-5-2 32,2 3-32,-2 0-32,1 0-80,1 0 32,0-2-32,-2 3 16,2-3-16,0 1 32,1 1-32,1-2 48,-2 1 17,1-2 31,3 3-16,-2-3-32,2 3 128,-1-1-240,3-2 48,-1 1-32,1-1 48,2 0-80,2 0 64,-2 2 0,2 0-16,-1-2 64,0 0-96,1 0 96,-1 0-48,1 2 16,0-2-48,-1 0 80,1 0-80,-2 0 48,1 0 48,1 0-96,-1 1 80,1-1-96,-1 3 128,0-1-80,-1-1 32,-1 3-16,1-2 32,-1 0-32,-2-1 16,2 4 64,-1-4-208,-4 1 144,5 0-32,-2 0 48,0 0-64,-1-2 96,0 2-112,-1-1 80,3-1-16,-4 0 0,1 0 16,1 0-64,0 3 64,0-3-80,-1 1 48,2 1 16,-2-2 48,2 4-48,-2-2 0,3 2-16,-1-3-32,0 1 128,2 2-80,1-2 80,1 0-112,1-1-16,-1 2 16,0-2-16,0-1 0,0 2-32,-1 0 48,2 0-32,-1 0 64,-1 0-96,1 2 80,-2-1-32,1 1 48,-2 1-32,4-1-16,-2 2 16,-2 0-16,2-1 96,-1 1-128,-2 0 112,3 0-80,-1 0 48,-2 0-32,2 0 64,-2-1-48,4 1 0,-4 1 48,1-1-144,2 0 80,-1 0-80,2 1 96,0-1-48,0 0 64,-3 2-80,3-2 64,-4 3 16,5-2-32,-5-1-16,4 3 0,-4-3 64,2 2-64,1-1 32,2-1-16,-1 1 32,3-1 0,0 1-32,-3 1 16,3 0-16,-2-2 32,-2 0-32,4 4 64,-3-3-48,2-1 0,-2 4 0,3-4 0,-3 0 0,5 2-64,-3 0 64,4-1-96,-3 0 96,2-1-32,0 3 16,1-2 0,-1 3 16,2-2-48,1 1 48,-3 0-16,1 0-16,1 1 64,-3-1-80,5 1 112,-3 0-112,1-1 48,-1 0-16,1 2-32,3-1 0,-2-1 0,-2 2 0,5 0-16,-5-2 32,4 2 0,0 1 16,0-1 0,2-1-16,0 2 0,-1-2 0,2 3 0,0-2 16,0 1 32,-1-1-32,1 0 0,-2 2 0,-2-2 16,2 3 16,-2-4 0,2 5-32,-3-1 0,0-1 16,4 0-32,-2 0 48,0-2-64,4 3 48,-1-2-32,0 2 80,-1 1-80,1-3 48,3 4-32,-4-4 0,1 4 80,-1 1-96,0-2 64,0 1-80,-1 1 96,3 0-48,-4 0 48,3-2-160,-3 3 80,4-1 0,-4-1 16,3 2 0,-1 0-32,1 1 80,3 0-80,-4 0 0,5 0 48,-4-3 80,4 3-112,-4-2 16,4 0 16,0-1-16,-3 2 64,3-1-80,0-1 64,0 1-48,0-1 16,0 2-16,0-4 0,0 3 64,0-2-48,0 2 0,3 1-48,-3-2 80,0-2-64,1 4 80,-1-2-48,0 1-96,0 0 48,0 0 16,3 0 0,-3-1-16,2 1 16,0 2-48,-2-2 112,5-2-96,-4 1 48,3 1 48,-2 0 0,1-2-64,1 4 48,0-2 0,-1 1 16,0-1 16,1 2-48,3-2 48,-4-1 0,4 2 33,-1-2 15,-1-1 64,0 0-48,4 2 48,-4-2 48,-1 2-80,3-2-32,0 0-128,-1-1 112,2 0-128,-2-1 0,3 0-16,-1 0 0,1 0 48,2 1-32,-4-1 64,3 0-48,-1 0 48,2 0-64,1 2 32,-2 0 0,-1 0-16,3 0 64,0-3 16,-1 4-16,1-4-16,-1 2-16,1-1 16,-1-1-16,-3-1-16,2 1 80,0 1-16,-4-1-16,3 1 16,0 1-48,-1-4 0,0 3 16,0 1-16,1-1 0,-2-2-16,0 2 64,2 0 32,-1-2-48,-2 3 32,2-3-64,1 0 32,-2 0 0,3-2-80,0 0 144,0 1-176,0-2 64,-1 1 0,1 0-16,0-1-16,1 1 0,0-1 0,-1-1 0,2 0 48,-1 3-64,-3-1 32,5-1 16,-3 1 16,2 0-80,1-2 64,1 2 0,-1-3 16,4 0 16,-3 2-64,0-2 80,1 1-48,-3 1 16,4-3 0,-2 5 32,0-3-64,0-1 48,3 3-32,-1-2 0,0-1 32,-2 1-32,5-1 64,-3 2-80,1-3 48,2 3-16,-2-3 16,1 3 0,1-1 0,-3 1 16,3-2-31,-2 0-17,1 3-97,1-2 97,-2-1-32,1 1 16,1-3 32,2 3-32,-2-2 80,2 1-48,-3 0-16,3-1-16,0 1 48,-2-1-16,1 1-32,0 0 65,1 0-49,0-1 32,1 1 16,-2-1 16,1 1-48,2 0 32,-1-1-64,1-1 128,2 2-128,-1-3 112,0 2-96,-1 0-144,3-1 96,-2-1 32,1 1-16,-2 0 32,1-1 16,-1 2-80,1-2 96,-1 0-32,-1 2 48,3-2-48,-2 0 16,3 0 16,-2 0-16,1 1 16,0-2-32,-3 2 112,4-2-112,-3 2 32,-1-3 16,3 3-32,-2-2-112,-1 2 16,2-1 48,1 0-48,0-2 80,-1 1-64,4 0 96,-4-2-64,3 1 48,0-1-16,0 0 48,1 0-32,-4 0 16,3 3 0,0-3-32,0 0 32,-1 1-32,-2-1 96,4 0-80,-2 0 32,2 0-144,-2 0 32,2 0 16,0 0 16,0 0 32,1 0-48,-2 0 80,2 0-80,0 0 80,0 0-32,0 0 64,-2 0-64,4 0 32,-4 0 0,2-1 16,-1 1 0,-2-3-64,4 3 112,-4-1-192,2-1 64,-2 0-32,2 2 32,-2-1-16,2-2 32,-2 1 32,2 1-32,-1-1 64,-3 2-64,4-2 64,-2 0-48,0 2 32,-1-2-32,2 2 48,0 0-32,-3-2 48,4 2-16,-3 0-16,-1-1-64,1 1-80,2-3 64,0 3-16,0-1 64,0-1-48,4 0 32,-3 0 0,3 0 0,1 1 64,-1-2-64,-1 2 80,1-4-64,3 4 48,-1-3-32,1 3 64,-4-2-16,5 1-16,-2 1-208,-1-1 64,-3 2 96,5-2-64,-2 2 64,2 0-32,-1 0 64,1 0-48,0 0 32,-3 0 48,3 0-32,2 0 48,-3 0-112,0 0 128,3 0-48,-2 0-128,0 0 16,1 0 0,1-1-16,-1-4 64,1 4 16,-4-1-16,5 0 16,-4-2 0,-1 2 32,-2 0-32,0 1 32,-2-2 48,-1 2-64,-3 1 16,0-2 0,-1 2-128,-2-3 48,-1 3 16,0 0-16,1 0 80,-2-3-112,0 1 80,0 1 0,-1-1 16,1 0-16,0 2 0,0-2 16,1 0-32,-1 0 32,0 2-48,0-2 80,2 0-16,-3 2-32,3-2 0,1 1 32,1 1 16,1-2-32,3 0 64,-3 0-80,4 1-80,-2-2-16,3 1 48,-2-2 0,3 3 48,-1-3-48,-2 0 48,2 1 0,1 1-48,-2-2 80,3 2-80,-4-2 64,2 1 16,1-1-32,-2 0 16,0 0 64,1 1-64,-2-1 16,-3 0-64,4-1-145,-4 1 129,2-2-64,-4-1 64,5 1-48,-6-1 80,4 1-16,-1-1 48,-3-1-48,3-1 32,0 1 48,2 1-64,-3-1 80,3 1-64,1-1 32,0 1-32,0-1-16,0 1-48,5-1 48,-6-1 16,1 2-192,1-3 160,-2 1-48,2-2 80,-2 1-64,2-1 80,-3-1-112,0 2 64,-1 1-16,0-3 32,0 3 0,-3-1-112,0 1 112,0 0-32,-3-1 96,3-1-48,-4 4 48,4-3-48,-5 3 16,3-4 0,-2 3-32,-3-2 96,3-1-176,-4 2 48,-1-2-32,-2-3 64,0 4-32,-4-4-16,1 1 64,2 0-48,-4-1 32,2-1-64,-1-1 112,2 2-48,-2-3 0,-1 0 16,0 0 32,2 0-32,0 1-16,-1-3 32,-2-1 16,0 2-16,-2-3-64,1 1 96,-2 0-48,-1-4 64,0 2-64,0-1 48,0 1-48,0 0 32,0-2 0,0 2 16,0-3 0,0 2-160,0-1 96,0-1-64,-1 3 64,-2 0 48,1-1-32,-2 0 16,-3 0-48,1 0 64,0 1-48,-3-2 48,3-1-48,0 3 64,-2-3 0,2-1 64,-1 4 48,3-4-32,-2 3 0,-1 0-96,2 0 64,-4 1-96,3-1 112,-4-2-288,-1 1 160,1 0-64,0 1 80,-3 3-16,-2-3 16,3 1 16,-3-1-80,1 4 16,0-4 0,-3 1 96,2 0-80,1 0 48,1-1 16,-1-1 0,0 2 0,0-1 0,2-1-32,2 2 48,-5-1 16,2 1-96,3 1 112,-4-2-128,1 1-32,-1 3 32,0-1 16,-1 1 16,-1-1 0,-4 1 32,3 0-96,1 0 160,-3 1-96,0 1 48,3-2-32,-3 2 48,3-1-16,-3-1-32,3 3 64,1-4-32,-2 3 64,1-1-96,0 1-16,0-1-48,-1 0 64,-1 2-32,1 1 0,-3 0 48,0-2-32,-1 2 48,-5 2-64,1-2 16,1 0-48,-3 0 64,0 2-64,0 2 64,-3-1 0,3 1 16,0 0 0,0 3-16,0-1 64,0 0-64,0-1 64,0 3-16,-2-1-144,0 1 48,1 1-16,-2-1 48,1 3 0,-1-2 0,0 0 16,-1 3 32,-2 0-80,3-1 128,-1 0-96,1 2 64,-1-2-16,3 2 16,-2 1 16,2-3-16,-2 2 64,1 1-112,0-2 16,0 1-96,0 1 112,-1-2-32,0 2 32,0-1-64,3 2 64,-5-2-16,4 2-16,-1-2 48,2 0-64,0-1 96,2 3-80,-1-4 16,2 2 48,1 0-32,-2 0-16,2 0 0,-1 1-64,-2 1-64,0-2 144,0 2-144,-1-3 144,0 2-64,0 1 48,0-2-48,0-1 80,3 0-48,-1 0 48,1 0 0,1 0-48,1-1 32,1 1-48,-1-3 64,0 4-48,1-2 64,0 1-64,1-2 32,0 2-16,0 0-128,2-1 96,2 2-48,-1-2 80,-1-2-80,4 5 96,-2-4-48,3 2 32,-1 0-16,1-2 16,-1 0-16,0 4 16,0-5 0,2 2-48,-2 0 80,2 0-64,-1 0 32,0 1-16,-1-3 16,1 3 0,1-1 0,-3 0 0,1-2-32,-3 3 80,0 1-112,0-2 112,1 0-48,-1 2 17,-1-2 15,-1 1-16,3 1-16,-1-2 16,1 1 32,-3 1-176,2 0 144,0-2-80,1 2 32,-3-2-16,3 3 48,-3-3-32,0 0-33,1 0 82,-4 2-49,4 1 32,-1-3-32,-2 2 64,3-2-48,-1 2 16,1 1-16,-2-2 16,4 2-32,-1-1 48,1 0-32,0 0-16,0 2 112,-1-2-160,3 0 128,-2 1-64,-1 1 16,0 0 32,2-2-32,-1 2 0,-1-3-96,3 3 32,0 0 16,-2-1 16,2 1-16,2-2 32,1 2 0,-4-2 0,4 2-16,0 0 16,0 0-32,-3 0 16,2 0 48,0 0-81,-4 0 82,0 0-49,0 0-1,-1 2 34,-2-2 15,1 2-81,-3-1 98,4 2-17,-2-1-80,1-2 96,3 0-16,-3 1 0,4-1 0,3 0 0,0 0-16,0 0 0,1 0-16,-2 0 32,3 0-16,-1 0-48,0 0 64,0 0 0,-1 0-80,1 0-64,1 0 112,-1 0-64,4 0 32,1 0-16,2 0 15,-1 0 17,4 0-144,0 0-96,0 2-272,0-2-336,0 0-1,0 0-95,4 0-433,-4 0-464,0 0-1680,0 0-6868</inkml:trace>
  <inkml:trace contextRef="#ctx0" brushRef="#br0">18017 26809 15447,'0'0'4050,"0"0"-2657,0 0-225,0 0-63,0 0-113,0 0 1,20 0-161,-9 0-96,2 0-47,2 0 79,4 0-272,6 1-176,-1 1-64,6 1-16,0 0 449,4-1-273,-1-1-80,2-1-128,1 0-80,2 0-176,-3 0 0,1 0 16,1 0 48,0 0 16,2 0 64,-2 0 128,0 0 33,1 0-113,-1 0-80,-3 0 64,0 4 16,0-2 32,-2 0-64,3 0-144,0 0-64,1-2 32,3 1 112,3-1-64,-3 0 48,1 0 16,-2 0 80,-1 0-96,-2 0 48,1 0-48,-3 0 16,-2 0-48,0 0 0,-4 0 0,3 4-96,-6-2 96,3 0-48,-3 0 48,2 0 0,-3 0-48,0-2 64,0 0 0,-3 0 0,1 0-16,2 0 48,-2-4-64,0 2 64,2-3-64,-6 2 32,4 0 48,1-1-64,-1 2 0,-3 2 0,1-1 0,-2 1 0,-6 0-48,3 0-48,-4 0-16,-4 0-32,1 0 80,-4 0-64,1 0 16,-1 0 16,-1 0 48,0 0 64,1 0-48,1 0 64,-1 0-48,4 0 48,-3 0-48,2 0 48,0 0-48,-2 0 16,0 0 0,-1-3-80,0 3 112,-3 0-112,3 0 0,-3 0 64,2 0 0,-2 0 0,2 0 0,-2 0-17,0 0 33,0 0 0,1 0-48,-1 0-16,0 0-176,0 0 16,-1 0-224,-1-3-400,-3-3-945,2 0-1457,3-5-1040,0 0-4466</inkml:trace>
  <inkml:trace contextRef="#ctx0" brushRef="#br1">30402 32187 6867,'0'0'7956,"0"0"-5715,0 0-1377,0 0 689,0 0 112,0-1-497,5-7-191,1-3-129,4 0-64,-1-2-79,1-2-81,0-2-224,3-1-96,-1 0-240,1 0 48,1-4 48,1 2-63,2-4-17,1 0 96,1-2 32,-1-3-32,3-1-64,0 1-16,0-5 32,1 2-16,4-2-64,-5 0 64,4-5-160,-5 0 0,3 0-112,-2 0 32,-3 2 48,-2-3 0,1 2-48,0-1 32,0 3 160,2-3-48,0 0 32,1 2-16,0-2 48,1 1-16,1 1-256,0 1 64,-5 2 64,2 1 64,-2 3-48,-3 0 64,-1 0 32,1 2 0,-1-2-64,-2 2 128,3-2-96,-2 1 16,0-1 32,-2-1 0,3 1 0,0-1 0,-1 2-176,0-1 16,2 2 80,0-1-16,2 2-64,1 2 32,1-4 48,1 3-32,2-3 48,-3 0 16,4 1-16,0-2 0,-3 0 16,2 2 64,-2-4-64,2 2 64,-3-1 64,1 3-176,-1-4-32,3 1 48,0 2 0,0-3-16,0 3 64,1-4-64,-1 3 64,-2-1-96,-3-1 64,-2 2 48,2 2 16,-8 0-32,0 0 32,2 3-64,-3 1 48,3 0-32,0 2 0,3 1-160,1 3 16,-1-2 80,0 7-16,-1-2-48,1 4-80,-5 1 64,0 1 80,-2 3 64,-2-1 16,-1 4-32,-1-3 32,0 4-16,-2-2-16,0 1-112,0-2-801,-2 2-1296,-3 1-592,3-2-2354</inkml:trace>
  <inkml:trace contextRef="#ctx0" brushRef="#br1">34661 30927 14823,'0'0'3826,"-11"24"-3202,10-10-624,-1 2-16,0 2 64,2-1-320,0 2-497,0 0-31,0 0 208,0 0 240,0-3-513,0 1 193,0-4 656,0 1 368,0-2 672,0 1-15,0 2 111,0-1-271,0 1-193,0 1-272,0 3-208,2 0-64,-2-1 1,3 4-97,-1-3 48,1-2-64,3 0 16,-1-1 16,0-2-80,-3 1 48,2-2-16,1 2 16,-4 1 0,2 0 224,-2 1 80,-1 0-144,5 2-96,-1-1-48,1-1-32,0 2 32,2-3 0,0-1-16,0-1 16,1-1 0,-3-2-16,3 0 32,-1 0-32,0 1 0,-2-1 16,3 0 0,-2 3-16,2 1 16,-3-2 16,3 1-32,-1 3 32,-1-2-32,0-2 16,0 3 16,0 2-16,3-1-16,-2-1 64,0 1-64,1-1 32,-2 4-80,3-4 32,-2 3-16,0 0 16,-2 0 0,1 1 16,-2-1-48,1 0 48,0-1 32,0 0-48,0 4 32,0-2 16,0 1-64,2 1 32,-2 1 16,1-3-16,-1 0 0,0 1 16,0 0-32,1-2 32,-1-1 0,0 1 32,4 1-48,-4 0-16,4-2 48,0 3-16,-2-1-64,3-1 16,6 0 0,-4 0-16,3-2 80,3-1-96,1-3 96,-1 0 0,6-1 0,-1-3 32,-1-2 144,3 1-80,3-1-48,0 1 64,0-2 144,2 1-79,2-1-97,-3-1-16,2 1-64,0-1 32,-2 1-112,2-1 0,0 1 16,1 0-16,1-3 64,0 1-32,0-2 0,2 0 32,-2 0 0,4-2 16,0 0 16,2 0-16,-2-4 48,6 1-32,-4-1-32,1-1-16,4 2-96,-1-1 64,0-1-16,0 3 80,0 0-64,0-2 64,0 0-16,1 1 0,0-1 80,-1 0-96,3-1 96,-3-3-192,6 2 32,-2-1 16,4 1 32,-1 1 48,-1-1 160,1 3 160,0 0-144,0 2-16,-4 1-96,0-2-48,2 2-80,-3 0 16,1 0-16,2-2 32,0 0 16,0 0 32,1 1 16,0-3 0,2 2 128,-1-1-48,-1 3-112,4 0-32,-4 0-16,3 0 0,0 0 112,0 0-32,1 5-16,-4-4 16,3 2 0,-3-2 1,4-1-130,-4 0 1,1 0 32,2 0 16,-5-1 0,2 1 32,0-3 48,-5 3-48,0 0 65,0 0-33,0 0 32,-3 0-273,0 3 145,3-3-16,-2 0 48,0 0 32,0 0 0,1-3-16,-2 2 16,0-4 80,1 2-47,-2 0 95,1-1-64,2 0-192,-5 1 32,3-2 80,-2 2-32,0-3 16,-2 2 0,-1-1 16,1 0 64,-4-1-48,0-2 80,4 0-80,-9 1 16,3-3 48,1 1-64,-5-2-80,-2 0-16,-2-3 80,-2 4-48,-4-4 80,0 2-96,-2-1 96,1-1-112,-3-1 48,1 2 32,2-2-65,-2 2 65,0-1-32,0 0 64,3-1-48,-2 0 0,-3 0 16,1 0 16,-3-1 16,3 0-32,-6-1 0,4 1 16,-1-2 33,-3 2-49,2-3 32,1 3-32,-2-5 16,2 2 48,-1-1-48,1-1 16,1 0-16,-3 1 16,1-3-16,-2 2 48,2-2-80,1-2 80,-5 0-16,2-1-160,2 1 48,-2-3-16,-3 1 16,-1 1 0,0 0 64,-2 2-49,2-1 82,-3 1-17,0 2-32,0-1 32,0-1 0,0 2 16,0-1-16,0-1 64,0-1-80,0 3 48,0-2-48,0 0 80,-4-3-48,1 3-64,0 0-32,-1-1 32,-1-1 0,-1 4 0,1-1 48,-2-1-96,2-1 144,0 3-112,-2-4 80,0 2 32,1-3 192,0 1 96,0 0 32,1 0-160,0 2-64,0-1 0,1 2-112,-3-1-32,1 2 16,1-1 0,-4-1-176,1 2-48,-1-2 32,-1-1 128,0 2 32,2 1-80,-7 0 112,3 2-32,-1 0 32,-2 1-16,1 1 32,-2 1-48,-1-2-16,0 0 16,-2-1-16,2 1 0,0-1-32,-4 1 64,1 0 0,2 1 0,-3 1 48,0 0-32,-2 1 16,3 0 0,-2 2 0,0-2-16,2 1 0,-2 2-80,-3 0-16,2 0-48,2 2 64,-2 0-16,1 3 16,-4-1 16,5 0 16,-5-1 0,3 4 0,-2-1 48,1 2-48,-1-3 0,3 2 48,0 1-32,-1-3 48,2 1-32,1 1 16,-1-1-32,-1 1 48,1-1-64,0 1 80,-1 3-48,-3-3-32,1 2-32,-3 2 16,-3 0-16,2 0-16,-4-2 48,-1 2 16,1 1 16,0-3-32,-4 1 64,3-2-80,0-2 80,1 4-32,4-3 16,-3-2 32,3 2-48,-1 1 80,4 1-80,0-1-16,-2 0-48,-1 2 32,3 0-16,-3-1 16,2-2 0,-7 2-16,5 1 32,-3-3 0,-1 2 32,-3-2-48,2 3 80,-1 0-64,2-3 80,-5 4-64,4-2 80,-2 2-144,2 0 0,0 0 0,0 1-16,1 1 48,-1 0-48,2-3 80,-1 2-16,2-1 32,0-2-16,4 3 0,-3-2 16,-1 2-16,3-1 0,0-1 32,-2 3 0,0 0-48,0 0-32,0 0-64,0 0 48,-2 5 16,-1-1 32,4-1-16,-4 2-48,0 1 96,4-2-64,-1 0 96,0-1-64,2 2 32,0-2 0,0-3-16,0 3 16,4-3 0,-1 3 32,2-2-48,-3 1-80,4 2 0,-2-2 48,3 2-48,-3-1 32,0 1 32,2 2 0,-4-2 0,5 2-48,-4-3 80,2 0-48,0 1 64,-2 0-64,1-2 48,2-2-32,0 3 32,3-3-16,-3 4-16,0 0 32,3 0-32,-2 1 48,0 1-64,0 0 80,-1 0-64,0-1-80,0 0 0,2-1-48,3-2 48,1-2 0,2 0 0,1 0-320,3-6-305,4 1-191,-2-3 32,7 2-49,-2 1 17,2 4-129,0 1-431,2 0-689,-2 1-1473,2 4-2913</inkml:trace>
  <inkml:trace contextRef="#ctx0" brushRef="#br1">32622 32976 11701,'0'0'4947,"0"0"-2978,0 0-801,0 0-400,0 0-527,-26 5-193,14-5 0,2 0 144,-1 0 752,0 0-640,-2-2-224,0-1-64,-1 3 160,1 0 289,-3-3-161,1 1-128,0 1-64,-1-2 80,2 0 48,-3-1 112,0-2-160,1 3-16,-1-3-96,0 2-32,0 0 0,0 1 64,-4 0 81,0 3-97,-6 0-48,1 0-64,-1 0 96,0 3-80,0-1 48,-1-2 32,-2 1 112,-1 2 48,1-3-80,0 1 16,-1 1 80,-1 2 16,-1 0-176,0-1 32,-1 1-64,0 2-16,-1-3-48,2 1 49,1-2 15,0 1 0,0-3-16,-2 0-16,0 0 64,1 0-80,0 0-64,-4 0-48,2 0 80,0 0-16,-3 3 0,1-1 48,-1 2 0,-1-3-16,1 3 0,-2-2 80,3 1-80,-1 1 112,1-2-96,0 2 80,-1-2-272,-2 1 144,2 2 0,-3-2-32,3 0 80,-6 3-48,2 0 112,3-2-112,-2 2 144,1-3-80,0 1 32,1 0 0,2-1-128,-1-1 16,2 0-32,3 0 32,-4 2 32,4-2 32,0 2-32,-4 2 48,4 0 0,-2 2-16,2 0 16,-1 3-16,2-2 48,0 2-32,0 0 64,1 3-192,3-3 80,2 2-48,4-2 80,1 2-32,5-1 16,2-2 16,3 1-16,3 1 32,-1-1-96,5 0 144,1 0-16,0 5 0,3 1-64,0 1 32,0 3-32,0 1 32,3 5 32,2-2 64,1 4 128,0 2 32,3 1 80,-2 0 0,0 2 49,2 0-177,-4-1-32,0 3-96,-3-2-48,2-1 48,-1 1-48,-1-1-160,2 1-16,-3 2 96,4-3-48,-1 2 128,1 4 0,-2-4 48,2 2-16,1 0 0,-1 2 48,0 1-80,0-1 80,0-1-16,-2-1-16,0-1-176,2 0 64,-1-3-32,-2-2 32,-2 3 16,3 0-16,-3-1 0,2 1-16,-2 2 112,0 0-96,0-1 48,0 0 48,0-1-48,0-2 48,0 0-96,0-2-80,0-2-16,0 0 64,0-1-16,0-2 32,0 0-32,0-3 64,0 0-16,0-1 0,1-1 16,3 1-16,-1-3 32,-1 1-32,0 0 48,3-2-32,0-2 0,-3 2 16,2-2-16,1-2 16,0 2-16,-2-3 32,1 2-64,0-1 48,1 0-16,-3 2 32,1 0-112,0 0 0,1 2 16,0-2 16,-2-2 0,2 0-16,0 0 64,3-4-80,3 1 16,-4-3-16,4-2 32,4 0 16,-2 0 32,0-1 0,4 2-48,2-3 64,1 3-16,2 0-16,0-2-16,2-1 64,4-1-48,1-2 0,2 0 48,3 0 16,-3 0 80,1-2-96,3 2 145,0-2-81,-2 2 16,1 0-96,3-1 80,-1 1-176,2-3-48,1 2 48,2-1 32,2-2 16,1 2-16,0-2 64,3 1 0,2 1 32,-2 0 32,3 0-16,-1 0 32,1 0-208,4 1-32,-3-2 80,1 2 16,-1-1 64,2-1 48,3 3-64,-3 0 64,-1 0 32,3-3 16,3 3-304,-4 0 96,1 0-16,0 0 96,3 3 80,-1 0-64,-2-1 128,0 2 16,3-3-32,-3 3-112,0 0-144,0-2 32,-1 1 48,4-1 48,0 0 16,1 2 48,1-2 0,1 0 112,1-1-128,0 2-240,-2-2 96,1-1 64,4 0 32,-5 2 16,0-2 80,0 3 32,-1 0-16,2 0-272,-1 1 64,0 0 32,-1 0 16,0 0 64,-2-1 48,3 1 16,-6 0 48,1-1-16,-2 1-336,0 2 176,-1-3-80,3 2 144,-3-2-16,1-1 80,2 2-32,0-3 16,2 2 80,0-3-192,1 0-48,-2 0-16,2 0 80,-1 0 0,-4 0 96,-1 0-16,0 0 32,-2 0 16,1 0 48,2 0-304,-2 0 16,2 0 64,2 0 16,-2 0 80,2-3 32,2 2 32,1 1 0,-2 0 48,3 0-32,1 0-368,-3 0 208,2 0 16,5-2 80,-3 0-48,-3 0 96,4 2 0,-1-3 64,3 0-320,-3 1 80,3-1-16,-3 1 96,3-2 96,-4 0-48,1 2 64,4 1 16,-6-1-80,-3 2-208,3 0 112,1 0 0,-1 0 112,0 0-16,1 0-32,-3 0 128,3 0-32,-2 0-128,-2 0-112,2 0 64,-1-2 16,-2 2 96,0-2-16,-4 2 48,2 0 32,-5 0-48,0 0 128,-2 0-400,-1-2 128,-2 2 32,1 0 0,-1 0 64,-3 0 16,1 0-32,0 0 64,-5 2 48,-2 0-80,-2 0 64,-4 0-64,-4-2 32,-1 1-176,-5 1 80,-2 1-32,-5-2 48,1-1-16,-5 2 16,0-2 32,-6 0-80,2 0 112,-2 0-48,0 0 48,0 0-16,0 0 0,0-2-48,0-4 48,0 3-16,0-5-16,0 3 64,-2-1-80,2-2 48,-4 1-16,2-2 16,0-2-16,-2-2-16,2-2 16,-2-2 0,-1-2 16,0-1-96,1-2 48,3-2 0,-4 0 64,1-2 32,3-3-32,-4 2-192,4-3 112,1-2 0,0 2-32,0-4 80,0 3-96,3-3 128,0 0-32,1-1 16,-3 1 32,2 0-16,-1 3-32,-2-2 80,0 4-16,-5-1-16,1 2 16,0-2-176,1 0 16,-2 2 32,1-1-32,2 1 48,-3-1 16,1 1 32,3 0-64,-1 2 144,-1-2-128,-1 2 96,0-1-48,0 2 96,-2 0-96,2 1 32,-5-1-16,3 1-48,-1-1 80,2 1-96,0 0-32,-1-1-65,-2 3 113,4-2-32,-3 1-16,0 1 80,2 1-16,-1-1 32,-2 2-64,-1-1 64,0 0-32,2 0 64,-3-1-80,5 2 48,-6-3 16,6-1 0,-2 0-16,-2 1 16,6-1-32,-4 0 32,0-1 16,2 1-48,-1 0-32,-1-1-80,1-1 48,0 2 32,-1 1 0,0-2-32,4 2 32,-4 1-48,2 0-16,-1 2 96,-3 0-32,3 3 80,0-2-48,-4 2 32,3 0-80,-2 1 112,3-1-80,-2-2 80,2 2-64,0-2 16,-1 1 32,3 1 0,-2 1-16,0-2-48,0 3 80,-3 0-96,-2 0 0,1 2-16,-3 0 0,3 2 48,-4-2-48,-3 1 80,1 1-64,-1 2 80,-1 0-64,-3-1 48,-2 4 0,-1 1 32,3-1-112,-7 3-16,2 0-16,-2 0 16,-1 0 64,0 0-16,-2 2-32,-1-3 64,4 2 16,-8-2-16,3 2-16,0 0 16,0-2 0,-4 3 64,5 1-16,-4-2 0,1 2 16,0 0-176,-3 0 32,1 0-16,-1-2 32,3 1 16,-2-1 64,1-1-48,-1 2 80,2-3-64,0 2 48,2-1-48,-1 3 80,0-3-48,1 3 64,1-2-112,-1 2-96,1 0 80,0 0-32,1 0 16,3-1 48,-4 1-16,0-3 16,2 3 32,0 0-48,-2 0 64,0 0-32,1 0 32,0 0 32,-3 0-48,3 0 32,-2 0-32,2 0-48,-3 3-128,1-2 96,2 1 32,-1 1-16,-4-3 48,2 1-80,1 1 96,2-2-16,-2 2 80,1-2-64,0 0 16,0 0-16,1 0 16,-3 0 64,3 0-208,-2 0 64,1 0-48,-1 0 64,1 0-64,-1 0 80,-1 2 0,0-2 16,1 0 0,-2 0 16,0 2-16,2-2 32,-3 0 32,1 0-32,-1 0 16,2 0-128,-1 0-16,-3 0 16,2 0 16,2 0-16,-3 0 80,2 0-32,0 0 16,0 0 80,1 0-64,2 0 32,-1 0-16,1 0-16,0 0 96,0 0-80,0 0-96,1 0-48,0 0 96,1 0-48,-1-2 64,1 2-48,0 0 32,1 0 32,-1 0 0,4-2 32,-2 0-48,2 2 48,1-2-48,2 1 48,-4 1-32,5 0 16,-4 0-16,-1 0 48,2 0-64,-1 0-112,-4 1 48,2 1 32,3 0 32,-5 0-80,3-2 96,0 0-16,0 0 32,4 0 0,1 0-16,-1 0-16,0-2 32,-1 2-16,3 0 32,0 0 0,-5 0-32,3 0 16,-4 0 33,2 0-1,1 0-32,-2 0-193,-1 0 129,3 0-32,1-2 64,0 0-80,0 1 96,0-2 32,0 1 0,1-2-96,1 4 96,-2 0-48,3 0 16,-1-1 16,-1 1-16,4 0 49,-1-2-98,1 0 66,3 1-1,0-2 0,-2 1-48,5-1 64,0 1-48,-1-2 16,3 2 32,-2 1-48,1-2-32,1 3-32,1 0 48,-1 0-16,2 0 16,-1 0-33,1 0 65,-1 0-16,-1 0-16,3 0-16,-4 0 16,1 0 48,-1 0-48,3 3 32,-3-3-32,3 0-16,-1 0 80,3 0-80,0 0 48,-3 0-32,4 1 48,-2-1-48,3 0 48,0 2-48,0-2 0,2 0 0,-1 0 64,3 0-48,0 0-48,0 0 32,0 0-320,0 0-224,0 0-624,0-2-833,0-4-1729,0-1-2161</inkml:trace>
  <inkml:trace contextRef="#ctx0" brushRef="#br1">44064 36308 12486,'0'0'3537,"0"0"-2528,0 0 15,0 0 209,-26-8-449,19 6-47,-4-1 543,-4-1-127,0 0-481,-2-1-320,1 1 80,-5 0 81,-2 0-129,-2 2-192,1-2-128,-3 1 16,-1 0-48,2-3-80,1 2 0,-2-3 32,0-1 32,0 3-16,1-4 112,-1 4 80,-4 0-32,3 1 16,-4 4 16,-6-2-48,6 2 48,-6 0-48,-2 2-48,1 0-15,0-2-65,2 0 16,-3 0-145,0 0 65,3 0 16,-2-4 48,1 0 0,1 1 32,-1 1 65,1 0 111,0 0 0,3 2-48,-1-2 16,2 2-80,1 0-32,-1 0-144,2 0 16,-2 0-16,1 2 32,-1 0 16,2-2-16,-2 2 48,1 1-32,0-1 64,-4 4-16,3-2 0,1 1 0,-1 3 0,0-1 48,-2 2-16,0 1 32,-1 0-208,3-1 48,-6-2 16,8 2 16,-6 1 0,4-1 48,1-1-32,-1 1 32,2 0 32,-1 1-32,3 1 64,-1 1-80,2 0 64,-2 1 0,3 2-16,2 2-48,1 0-80,1 2 48,2 0-16,0 1 80,5 2-32,-4 1 64,4-1 16,2 5 128,0-3 128,-2 3-80,-1 0-175,3 1-81,2-2 32,-3 6-32,3 0 48,0-2-48,2 4 48,-1 1-48,1-1 96,3 1 32,3 1 48,-1-1-48,1 1 48,4 2 96,0-3-64,0 0 96,3-1-336,0 0 16,2-2 48,-1 1-48,1-3 32,-4 2 32,4-4-48,-5 2 0,0 0 16,1 0 32,-1 0 32,4 1-64,-4 3 48,5-2 0,0 2-16,0-3 16,0 1-112,4-2-64,0 0 48,-3 2 16,3-2 32,-3 2 0,-1-3 16,0 4 16,0-2 0,-1 1 48,-2 0-64,-1 1 48,3-1 16,-1 0-32,-1 0 80,0-1-96,3 1 16,-1-2-144,-1 3 16,1-3 80,1 3-32,0-3 32,0 0 16,0-3-16,1 0 16,-5-1 64,6 0-48,-3 1 32,0-3-48,2-2 48,-1 1-32,1-1 48,-1-4-48,5 1 49,0-2-33,-2 0-32,2 0-16,1 0-81,-1-1 81,0 1 32,0 2 16,2-2-80,-2 0 32,1 0 32,-1 0-32,1-2 48,3-1-16,0-1 16,-2 3-64,3-1 0,1-1 48,2 2 113,1 2-1,-3-1-96,3 2 0,1 0-16,0-3 16,6 4-16,-1-4 16,-1-2-32,4 1 32,1-1 16,-1-1 0,2-2 32,0 2 0,1-2 32,2 0 32,-1-1 0,1 1-96,4-3-48,-2-1 0,5 1-112,-2-5 32,5 1 0,0-2 64,0 0 0,1 2 64,3-3-64,-5 3 112,0 1-48,0 0 80,-2-2-128,-2 1 0,5 0-144,-6 0 80,2-1 32,3-1-48,0 2 112,-1-3-32,0 3 64,1-2-32,0 1 32,-3-3-16,0 5 32,1-4-80,-1 2-64,1-3-32,0 0 64,-2 0 0,4 0 0,0 0 32,-3 0 16,4 0 32,-5 0-16,4 0 32,0 0 32,0 0-96,-2 0 0,2 0-48,0 1-16,-3-1 0,4 0 48,-1 0-16,1 0 80,-4 0-80,3 0 96,-4 0 0,4 2 16,-2-2-80,0 4 0,-1-4 0,-2 2-64,3 0-32,0 0 48,-2-1 64,5-1-16,-2 0-16,1 0 80,1 0-16,-1 0 48,2 0-96,-4 0 0,3 0 0,-2 0 0,-2 0-80,4 0-16,-5 0 96,4 0 16,0 2-16,2 0 0,-6 0 64,6 0-16,0 0 0,0-2-48,-3 2 0,6-1 0,-9 2 0,4-3-48,2 1 0,-2-1 144,-4 2-144,5-2 96,0 3-48,-1-3 0,2 0 0,-3 0 0,3 0 0,-3 0 0,0 0 0,1 0 0,-2-3 0,0 3 0,-3-2-48,1-2 96,0 3-48,-1-3 0,1 0 0,-1 2 0,-1-1 0,1-1 0,-2 2 0,2 0 0,-2 0 0,0 0 0,-2 2 0,-2-1 0,2-2 0,-1 2 0,-1-4 0,-4 2 0,0 0 0,-4-3 0,-2 1 0,0-3 0,-4 0 0,-2 2 0,0 0 0,-3-2 0,1 0 0,0 1 0,-2-3 0,5 1 0,-4-2 0,3-2 0,1 0 0,0-1 0,1-2 0,-1 1-64,1-3 0,1 2 16,1-2 96,-5 1-112,0-2 112,0 0-96,-1-1 80,-3-1-16,0-2-32,1 1 48,-2-2-16,-1 0 32,1-1-96,-3-1 112,-1-1-64,5-1 0,-5 2 0,1-2 48,3-2-48,-1 1 0,1-1 0,-1-1 0,1 0-96,-4 1 32,1-2 64,3 0-80,-3 1 96,-2-1-32,3-2 64,-6 0-32,4 0 48,-3 1-48,2-1 80,-4 1-96,5 0 0,-5-2 0,0 2 0,1-1 0,-1 1-96,0 0 48,0 0 0,0 2 0,0-4 64,0 4-32,-1-3 64,1 1-32,0-2 16,-5 2 0,5-1 32,-4 1-16,2-3-48,-3 2 0,0 1-48,0-1-32,3 0 0,-3 0 64,0 4 0,3-4-16,-2 0 48,-1 0 16,1-2 0,3 3 0,-5-3 16,1 2-16,-4 1 48,3-1-80,-5 1 0,1 1-80,-1 0-16,0 2 48,0 1-16,-1 0 64,-1 3 16,0-2-48,2 2 48,-5-2 32,4 1-16,-3 0 16,0 0-16,4 1 0,-6 0 0,2 1 32,-1 1-64,-5 2 0,4-2 0,-4 3 0,3-1 0,-3 1 0,1 1 0,-2-1 0,1 4 0,4-2 0,-7 4-112,1 0 64,1 2 0,-5 1 32,0 0-48,0 2 64,-5 1 16,1 1-32,3-1 32,-6 4 32,3-3-32,-2 2 16,2 1 32,-3-1-32,-1 3 48,2-1-80,-5 0 0,1 3 0,-3-2-48,0 3-32,-3-1 48,-1-1 32,-2 2-16,3 0 16,-1 0 32,1 0 32,-1 0 16,-2 0-80,7 0 0,-3 0 0,-2 0 0,5 0-96,-2 0 96,1 2-32,0-1 64,1-1-16,2 0 16,1 0 16,3 0-48,0-3 0,1 1 0,1-2 0,0 0 0,2 2 0,-2 1 0,0 1 0,-1 0 0,2 0-48,-1 0 32,-2 1-16,3-1 80,1 2-64,2-2 80,1 0-64,5 0 0,-5 0 0,5 0 0,-2 0 0,2-2 0,-2 2 0,3 0 0,-3 0 0,2 4 0,-3-2 0,0 2 0,2-2 0,1 1 0,-1 0 0,1-2-64,-2 1 128,-1 0-64,1-1 0,2 2-48,0-3 48,-2 2 48,2-1-48,0 3 0,-3-2 0,2 2 0,-1-3 0,0 2 0,3 0 0,-3-3 0,2 2 0,-2 0 0,0-2 0,-1 0 0,4 0 0,-2 0 0,0 0 0,0 2 0,-1-2 0,-1 0 0,7 0 0,-4 2 0,-1-2 0,4 0 0,-1 0 0,3 0 0,0 0 0,0 0 0,2 0 0,-3 0 0,3 0 0,-3 0 0,-2 0 0,4 0 0,-7 0 0,4 2 0,-1 0 0,-2-2 0,2 1 0,0-1 0,3 0 0,-2 0 0,4 0 0,0 0 0,0 0 0,1 0 0,-1-1 0,-2-1 0,2 2 0,-2 0 0,-3 0 0,0 0 0,1 0 0,-1 0 0,1 0 0,-4 0 0,6 0 0,-5 0 0,5 0 0,-1 0 0,5-2 0,-2 2 0,3-2 0,1 2 0,1 0 0,1-2 0,3 2 0,1 0 0,2 0 0,0 0 0,-1 0 0,3 0 0,0 0 0,0 0 0,0 0 0,0 0 0,0 0 0,0 0 0,0 0 0,0 0 0,0 0 0,0 0 0,-1 0 0,-2 0 0,3 0 0,-1 0 0,-1 0 0,-1 0 0,2 0 0,-2 0 0,1 0 0,0 0-80,0 0 112,2 0-64,0 0 16,0 0 0,0 0 32,0 0-48,0 0 16,0 0 16,0 0-16,0 0 0,0-2-16,-1 2 64,1-2-32,0 2 16,0 0-64,-5-1 96,3-1-64,-2-1 48,1 3-48,-2-1 16,-2 1 0,3 0-32,0 0 16,0 0-64,-2 0 96,1 0-16,5 0 32,-4 0-80,0 0 48,0-2 0,0 0 0,-5 0 0,3 2-16,-2-4 32,-2 3-48,0 1 48,0-2-16,0 2 0,-2 0 0,2 0-16,-7 0-16,2 0 48,1 2-32,-3-1 32,3 2 16,-3-2-96,3-1 128,1 0-96,0 0 48,2-1 0,0-2 0,1-3 0,-2 3 0,2 0 0,-1-3-16,1 2 16,2 0-16,0 0 48,-3 1-96,1-1 80,3 0-32,-3 0 48,5 1-32,-4-3-48,3 5 80,-1-5-80,3 2 64,-2 2-48,2-1 16,-3 3 0,1-3 32,1 3-32,0 0 0,0 0 0,0 0 0,3 3-16,-3-3 16,5 0 16,0 0-32,0 0 32,0 0-32,0 0 16,-2 0-16,0-6-16,2 4-16,0-2-112,0 2 0,-1-1-48,1 0 96,0 2 64,0 1-48,0 0-65,0 0-31,0 0-32,0 0-112,0 0-48,0 1-176,0 2-465,-3 0-848,1 1-1616,-2-4-1858</inkml:trace>
  <inkml:trace contextRef="#ctx0" brushRef="#br1">22276 29042 8932,'0'0'4754,"0"0"-1504,0 0-1666,0 0-191,0 0-176,0 0-129,-3-25 49,-4 22-161,-3 3-175,-4 0-241,-6 10-80,-4 3-112,-1 4 32,-1 6-80,2-1-159,5 5 127,2-4-64,9-1-192,8 0 224,3-4-224,8-3 0,5-6 16,5-3-80,-1-6 80,5-3-80,1-11 80,-5-3-64,-4-1 0,-4 0-112,-3 2-16,-6 3-160,-4 3-80,0 4 95,0 6 209,-6 0 96,-2 14-64,-1 8 0,2 9 112,0 2 128,5 3 145,2-1 15,2-7-272,8-5 32,3-10-112,0-7-240,1-6-385,3-9-703,-5-7-1698,-4-4-2496</inkml:trace>
  <inkml:trace contextRef="#ctx0" brushRef="#br1">22551 29082 10149,'0'0'6018,"0"0"-3024,0 0-1490,10-30-15,-10 21 256,0 3-320,-6 2-545,-4 2-400,-2 2-64,-4 6 81,0 9 159,-3 3 0,0 8 17,3 2-49,4 2-64,3-2-80,4 0-144,5-5-143,0-3-161,7-4 32,4-2-64,2-5-32,-2-4-145,5-4-575,-2-1-640,0-9-1474,-1-5-1856,0-4-4258</inkml:trace>
  <inkml:trace contextRef="#ctx0" brushRef="#br1">22755 29099 14102,'0'0'7172,"0"0"-6052,3-34 737,0 25 64,-3 4-640,-3 2-193,-6 3-432,-8 11-368,-1 8-159,-6 6 143,1 7 400,2 1-272,5 0-128,6 0-144,1-8 16,9-2-64,0-6-32,9-7 17,1-5-114,5-5 49,2-4-512,4-9-336,-4-2-1393,4-3-2882,0 0-5553</inkml:trace>
  <inkml:trace contextRef="#ctx0" brushRef="#br1">22852 29213 21210,'0'0'2577,"0"0"-2305,0 0 1521,0 0-32,32 7-497,-15-7-688,-1 0-415,3-1-97,-4-5-32,-4-3 320,-2 0-160,-1-3-160,-6 0-32,-2 2 0,-6 0-16,-4 1 0,-4 5-112,-6 2 80,2 2-48,-1 12 96,5 6 96,4 3-112,1 5 208,7 1-32,2-2-96,4-2 48,6-4-96,7-7-64,-1-6-96,8-6-768,1-7-353,-2-10-1664,-1-4-2290,-1-7-5954</inkml:trace>
  <inkml:trace contextRef="#ctx0" brushRef="#br1">23152 28973 17576,'0'0'3970,"9"38"-801,-5-13-447,-3 4-882,-1 5-703,0 2-321,0 0-95,-8-2-369,2 1-128,-4-6-144,1-2 32,4-9-64,0-3-48,3-8-192,2-7-448,2-1-769,6-15-1760,3-2-3378</inkml:trace>
  <inkml:trace contextRef="#ctx0" brushRef="#br1">23241 29223 19993,'0'0'3378,"27"17"-1906,-12-11 961,3 0-304,3-4-1168,-4-2-433,-1-2-336,-1-5-144,-6-4-192,1-4-32,-6 0-64,-2 0-96,-2 2-32,-9 3 192,-2 5 160,-4 3 32,-3 2 0,3 9-48,-1 8 64,5 3 256,1 5 96,1-1 96,4 2-160,5-3-96,0-3-144,11-5 32,3-4-144,3-7-592,0-4-576,3-5-993,0-8-3538,-6-6-5714</inkml:trace>
  <inkml:trace contextRef="#ctx0" brushRef="#br1">23447 29268 14006,'0'0'4418,"0"0"-3809,19 29 1872,-8-17 80,-4-2-672,3 0-528,1-1-465,-1-1-224,1-5-47,-1 0-33,-1-3-80,-2-4-208,-2-6-160,1-3-32,-3 1-64,-1-4-16,-2-1 48,0 2 128,-2 2 49,-5-1-17,0 0-16,2 1-32,-1 0-80,1-2-80,1 0-48,3 0 48,1-2-16,3 2-32,4 2-48,4 2-80,0 4 80,-1 4 16,3 0-32,0 3-176,-3 0-113,3 3-47,-3 5-480,1 1-961,1-1-2401,-2 0-2641</inkml:trace>
  <inkml:trace contextRef="#ctx0" brushRef="#br1">23725 29171 17400,'0'0'6003,"0"0"-4835,0 0 369,-28 22 224,19-11-513,2 4-335,1 0-449,5 2-224,1-3-160,0 0-32,7-7 16,4-2-64,-1-5 64,6 0-80,-2-9-48,0-4-48,-4 0-16,1-3-64,-6 0-32,-2 2 16,-3 2 160,0 4 32,-2 7-16,-4 1 288,0 11-80,1 4 96,0 4 0,0 3-32,5 1-112,0-3-16,3-1-80,4-6-304,6-6-384,0-5-865,1-2-2272,0-9-1410,2-6-5618</inkml:trace>
  <inkml:trace contextRef="#ctx0" brushRef="#br1">23885 29146 17160,'0'0'4754,"0"0"-4402,0 0-256,0 0 1969,0 0 592,32-6-784,-20 6-784,3 0-513,1 4-256,0-2 64,-2 1-31,2-1-273,-2-2-48,3 0-80,-3 0-257,0 0-287,-2 0-624,0-3-1266,-2-1-2144,-1 0-4562</inkml:trace>
  <inkml:trace contextRef="#ctx0" brushRef="#br1">24002 28955 23515,'0'0'1713,"0"0"-1377,-9 28 1601,8-8-209,-1 7-511,2 5-321,0 3-463,0 3-177,0 3 80,0 0 64,-3-4-400,-1-1 0,-3-4 0,4-6 0,-4-6 0,3-5 0,2-6 0,1-7-432,1-2-753,1-7-528,5-8-1904,4-8-2290</inkml:trace>
  <inkml:trace contextRef="#ctx0" brushRef="#br1">24170 29229 22554,'0'0'5331,"13"30"-4931,-5-15-256,-2 1-32,0-3-80,-2-6 0,1-1-448,-3-6-1297,1 0-2865,-3-7-5683</inkml:trace>
  <inkml:trace contextRef="#ctx0" brushRef="#br1">24210 29037 25900,'0'0'3073,"0"0"-2400,0 0-401,0 0-176,0 0-64,0 0 0,-19 2-16,19 4-528,5 0-1954,2-5-2976,2-1-3058</inkml:trace>
  <inkml:trace contextRef="#ctx0" brushRef="#br1">24316 29181 16760,'0'0'6867,"0"0"-6515,-10 26-304,5-10 0,-1 2 144,2 5 1617,0-1-304,-1 1-961,5-3-384,0-3-80,5-2 0,3-8-96,6-3 48,2-4-16,-1-4 48,5-6-48,-4-8-128,-2 0 160,-4-1-256,0 0 96,-9 3 16,-1 2 96,-8 3 368,-2 3 192,-4 3-288,-3 1-176,1 2-80,2 2-80,2 0 80,6 0-592,1 0-736,5-1-689,0-5-945,7 0-2208</inkml:trace>
  <inkml:trace contextRef="#ctx0" brushRef="#br1">24440 29296 8996,'0'0'10181,"0"0"-9829,25 14 160,-15-11 1665,3-3-224,0 0 32,1-9-1249,3 1-592,3-6-96,-1 0 64,2 0 417,0 0-209,-4 3-64,-3 2 672,-1 6-127,-5 3-241,-4 0-208,1 7-80,-1 3-208,-3-1 16,-1 0-48,2 1-320,1-4-320,1-3-609,0-3-2160,2-2-3522</inkml:trace>
  <inkml:trace contextRef="#ctx0" brushRef="#br1">24927 29378 18264,'0'0'2914,"0"0"-2274,0 0 240,0 0 385,0 0-753,0 0-496,0-14-448,0 5-3362</inkml:trace>
  <inkml:trace contextRef="#ctx0" brushRef="#br0">19584 27120 19033,'0'0'3649,"-18"40"-1504,10-13 240,-3 0-304,4 4-1104,-4-3-305,2-2-320,-1-3-160,2-6-64,-1-4-112,5-3 65,1-5-210,0-5-111,3-2-352,0-10-464,0-4-1666,5-7-2656,3-2-1745</inkml:trace>
  <inkml:trace contextRef="#ctx0" brushRef="#br0">19455 27159 18921,'0'0'3937,"0"0"-2480,0 0 192,7 26 16,-3-9-273,5 4-399,2-1-433,-1-1-96,4 0-256,-4-2-80,3-4-80,-2-7-16,-3 3-64,0-4-192,-4-5-272,-2 0-208,0 0-529,-2-8-752,0-1-864,0-4-1377,0-5-2417</inkml:trace>
  <inkml:trace contextRef="#ctx0" brushRef="#br0">19916 26681 16023,'0'0'6659,"0"0"-4434,0 0-1008,0 0 240,0 0-321,0 0-496,9 17-351,5-9-209,3 2 208,4 1-64,0 3-128,-1 1-48,-3 0 16,-4 4-48,-5 1 48,-6 3 0,-2 0-32,-13 2 96,-1 0 96,-7-1 16,1-1 112,0-5-31,4-2 47,6-2-144,-1-5-208,7-3 0,2-5-112,2-1-128,5 0-385,2-7-143,3-4-993,-3-6-2016,0 0-2402</inkml:trace>
  <inkml:trace contextRef="#ctx0" brushRef="#br0">18487 21467 14775,'0'0'1376,"0"0"-1087,0 0 687,-2-29 96,2 22-31,0 1 15,0 1-95,0 2-193,0 3-47,-2 0 303,-1 11-256,-1 7-624,-2 8 289,-2 6 367,2 1-144,0 1-480,-1-4-64,3-6-128,4-9 112,-3-6 17,3-4 63,0-5 48,3-8 304,1-11 368,5-9-720,-1-7-15,5-12-65,1-9 80,0-6-80,3-3 48,2 1-416,-2 2 80,1 10 127,-1 11 98,-4 13 31,-2 13-32,-1 13 0,-5 10-96,4 18-65,-6 11 161,4 8 113,-1 9 63,1 2 48,-4-2 0,4-1-96,0-9-32,0-2-128,0-8-64,-1-4-32,-2-7 64,-2 0 32,0-4-32,-2-4 32,0-2-256,0-4-240,0-3-257,0-1-527,0-2-1009,0-3-1601,0-4-4018</inkml:trace>
  <inkml:trace contextRef="#ctx0" brushRef="#br0">18510 21511 18280,'0'0'3186,"0"0"-1361,0 0 144,0 0-625,0 0-495,39-20-145,-20 16 32,4 2-208,2-1-223,-4 0-161,-1 2 48,0-1-160,-6 0 16,-4 2-672,-4 0-625,-5 0-1184,-1 0-801,0 0-1200,-1 0-2993,-1 0 688</inkml:trace>
  <inkml:trace contextRef="#ctx0" brushRef="#br0">19008 21511 18168,'0'0'3362,"0"0"-2194,-27-4 593,13 4-16,-1 3-608,3 2-241,-4 3-304,6 0-208,2 1-256,5 0-64,0 2 33,1-3-97,2 0 32,2-2-64,4-2 96,5-4-48,-1 0 16,1 0 48,1-7 0,-1-4-32,-1-3-32,-3 1 0,3-2-128,-6 0 32,-1 2-129,-3 4 1,0 2 80,0 4 144,-3 3-96,-1 4 16,-3 5 0,4 6 64,0 3 64,1 3-80,2 1-48,5 2 16,6 2 64,2 0-16,1 2 16,-1-1 128,0 1 0,-5 0 16,-2-1-32,-2 2 65,-4-5-113,0 0 80,-2-3-96,-3-4 48,-2-4-80,0-3 16,0-3 64,0-6-48,-3-1 80,-3 0-96,0-5 32,2-4-112,-3-3-240,4 1-272,0 0-161,6 0-575,4 1-561,0-2-1152,4-2-1730,4-1-7410</inkml:trace>
  <inkml:trace contextRef="#ctx0" brushRef="#br0">19151 21526 8036,'0'0'8500,"0"0"-6852,0 0-799,0 0 175,0 0 513,0 0-176,7-13-417,0 13-384,3 2 209,0 2 351,3-2-272,1 0-239,-4-2 63,3 0-144,-5 0-80,-2-6-175,-1 0-97,-3-1-80,-2 0 0,-4-3-112,-8 1-32,-2-1-96,-2 3 16,-1 3-128,-1 3-225,4 1 305,3 9 128,5 8-16,1 5 64,5 2 208,0 4-64,8-2 80,3-3-144,3-4-64,3-6 64,-3-4-63,3-3-17,-2-4-113,-5-2-303,-1 0-672,-6-6-961,-3-2-1553,0-1-4257</inkml:trace>
  <inkml:trace contextRef="#ctx0" brushRef="#br0">19442 21462 8036,'0'0'3889,"0"0"-431,0 0-1361,0 0-208,0 0-529,0 0-527,-14 5-257,6 2-240,-3 2 112,-3 6 337,4 2 15,-3 4 113,3-1-209,3-1-144,5 0-144,2-3-175,2-2-97,8-5-96,6-2-32,-2-3-16,4-4 80,-1-4-80,-1-5 48,-2-6-16,-3-2 16,-2-3-48,-3 0 0,-4-3 16,-2-2-96,0 5-48,-6 1-193,-2 4-31,0 4 128,2 3 192,-3 8-160,0 0 0,3 4 48,2 6-80,0 0-368,2 2-1041,2 1-656,2-3-1537,4-3-4130</inkml:trace>
  <inkml:trace contextRef="#ctx0" brushRef="#br0">19752 21403 16600,'0'0'4466,"0"0"-2722,-37 0-1167,22 0 1232,-2 4-369,5 0-639,1 2-273,5-1-288,2 4-256,4-2 32,9 2-64,3 1 48,5 0-64,2-1 0,-3 0 0,-2-2-16,1 3 128,-9 1-144,-2 2 64,-4 1-32,0-1 48,-6 0 32,-2 2 48,-5-4 16,-1 1-16,-3-1-48,5-6 16,-6 0 48,7-3-144,1-2 48,0 0-448,5-7-641,3-3-1120,2-5-1505,7 1-4145</inkml:trace>
  <inkml:trace contextRef="#ctx0" brushRef="#br0">19922 21246 8100,'0'0'7731,"0"0"-4561,0 0-1618,-10 37 513,8-9 320,-3 10-336,4 1-480,-2 6-208,3-2-673,-1-4-640,1-3-32,-2-5 80,2-6-32,0-5-80,-3-4 48,2-5-64,1-4-128,-4-5-400,-1-2-881,1-6-1056,-2-8-2065,-3-8-6211</inkml:trace>
  <inkml:trace contextRef="#ctx0" brushRef="#br0">19779 21506 17800,'0'0'3138,"0"0"-2722,44-2 1745,-20-1 144,2-1-800,-1-1-257,-1 2-560,-5 1-399,-1 2-129,-4 0-144,-4 5 16,-4 4-144,-2 3 96,2 3-96,-2 4 79,-1 2-31,4 1 64,-2 0-32,4 1-32,1-3 48,3-3 0,-3-1 80,0-5-48,1-4 96,-4-3 81,0-4 191,0 0-16,-5-8 16,-1-3 0,-1-4-144,0-2-96,0-2-64,-3 0-15,-2 3-65,1-1 32,2 2-48,2 2 32,0 0 32,0 3-48,4-1 16,5 2-32,-1 2 32,2-1-32,0 1 48,0 1-16,4 4 0,-4-2-48,0 4 16,-4 0-16,1 0-129,-1 0-255,-2 4-176,-4 0-160,4-3-625,-4 2-1120,2-3-1873,3 0-3842</inkml:trace>
  <inkml:trace contextRef="#ctx0" brushRef="#br0">20299 21521 20505,'0'0'2786,"0"0"-1426,-35 41 433,26-22-592,1-1-113,6-1-576,2 0-416,5-4-64,2-2 16,6-5 16,1-4 1,-1-2 31,-1-4-64,-2-5 80,-1-4-176,-3-2 144,-2-4-48,-4-4-32,0 3 32,-4-2-32,-2 3-272,2 4-49,-2 4-15,2 5-64,-1 2 224,1 4-48,0 2-288,2 8-369,-3 0-591,5 2-1458,0 0-2656</inkml:trace>
  <inkml:trace contextRef="#ctx0" brushRef="#br0">20442 21604 12934,'0'0'3377,"0"0"-1728,2 36 896,2-19-208,1 2-288,0-2 64,2 0-688,-1 0-497,0-4-351,1-4-353,-3-1-112,-1-5-48,0-3 16,1 0 48,0-7 80,-1-6-48,-3-4-160,0-6 32,0-3-96,0-4 96,-4 1-160,-3-5 144,4 4 32,0 2-32,1 3 64,0 5-96,2 3 96,0 2-64,0 2 16,2 3 48,3 4-16,-2 0-48,5 3-48,1 3-16,-1 3-16,1 4 64,3 4-16,-3 0-80,1 5-112,-3-2 80,-3 3 48,1 0 64,-5 0 0,0-2 0,-9 0-16,2-2 16,-3-2 64,-1-4-112,1 1 144,1-3-144,2-2 96,4-2-208,1-1-352,2 0-433,5-5-656,4-4-1488,1-5-1265,5-4-4562</inkml:trace>
  <inkml:trace contextRef="#ctx0" brushRef="#br0">20657 21266 5747,'0'0'192,"0"0"1553,0 0 1840,0 0-704,0 0-463,0 0-498,7 8-367,-2 3 688,-3 6 48,1 7-368,-2 4-464,-1 6-353,0 0-383,0 1 15,0-3-528,0-4 64,0-4-240,0-5 0,0-3-32,0-6 32,0-2-32,3-3 48,-3-5-96,3 0 48,1-1 96,0-5-112,5-1 32,-1-2-64,2 6 80,-3 0-128,2 1 144,-2 2-64,2 0 0,-4 3 16,0 2 0,-1 4 80,4-4-64,-1 0 48,2 1-48,1-2 48,1-2-64,3 0 0,0-2-128,1 0-448,-1-2-512,3-4-1314,-3 0-1904,1-1-2561</inkml:trace>
  <inkml:trace contextRef="#ctx0" brushRef="#br0">20956 21560 10117,'0'0'13030,"0"0"-9877,-11 26-1600,5-14-609,3 0-368,2-2-383,-1-3-97,-1 1-128,3-6-897,0-2-1744,3-4-1905,-1-8-4931</inkml:trace>
  <inkml:trace contextRef="#ctx0" brushRef="#br0">20936 21347 25868,'0'0'3169,"0"0"-2640,0 0-337,0 0-432,0 0-545,0 0-127,-3 26-1810,0-15-4209</inkml:trace>
  <inkml:trace contextRef="#ctx0" brushRef="#br0">21196 21521 22714,'0'0'3154,"0"0"-2818,0 0 128,0 0 673,0 0-721,-26 4-64,9 5-144,1 4-64,-2 4-16,6 1 240,1 4 113,10-5-129,1 2-288,7-4 112,13-4 64,3-1 128,6-4-48,2-3-128,-5-3-95,2 0-1,-7-1-112,-9-5-561,-4-3-719,-5-3-1794,-3-2-3281</inkml:trace>
  <inkml:trace contextRef="#ctx0" brushRef="#br0">22305 21200 12246,'0'0'2785,"0"0"-1473,0 0 609,0 0 128,0 0-448,-32-15-256,15 15-289,-6 0-256,-4 3-127,-4 5-321,-5 2-112,-1 4-64,-1 1 80,10 4-128,2 0 96,11 3 17,10-2 79,7 4-192,12-4-64,9-1-16,8-4-32,2-5 16,2-6-240,-2-2-80,-7-2 160,-10 0 176,-7-2-96,-9 2 32,-16 5-97,-12 6 33,-7 5 96,-2 5-112,-3 3 224,5 4 257,8-2 79,8 1 0,13-5-240,6-2-160,12-2 16,9-8-80,6-2-16,0-7-16,1-1-32,0-6-64,-5-4-96,-2-2-176,-9 0-801,-5 1-752,0-1-1056,-7 1-2578</inkml:trace>
  <inkml:trace contextRef="#ctx0" brushRef="#br0">22423 21510 2353,'0'0'18312,"-26"16"-15990,12-7-1138,0 2 1153,4 2-560,2-2-833,5 0-527,3-2-241,1 1-176,8-5 48,2 0-80,-1-5 48,6 0-64,-4-5 80,-1 0-16,-1-1 16,-4 1 16,-6 3-32,0 2 48,0 6-80,-4 5 96,-3 5 192,4 3 176,-1 2-272,4-1-80,0-1-112,4-2 32,4-4-192,1-1-464,-2-5-721,0-3-1136,0-4-1025,-4 0-832,-1-8-4161</inkml:trace>
  <inkml:trace contextRef="#ctx0" brushRef="#br0">22638 21587 9156,'0'0'12358,"0"0"-10741,0 0-305,0 0 465,0 0-480,0 0-321,2 2-400,1 8-31,-2 1-241,1-2-160,7 0-80,0-3-32,-2-5 32,3-1-80,1-1 112,-1-8-64,-3-5 0,-4-1-16,3-4-16,-5-1-16,-1 1-272,0 1-224,0 3-497,0 6 129,0 3 191,0 6-111,0 0-1265,0 6-528,2 0-1409,5 2-6115</inkml:trace>
  <inkml:trace contextRef="#ctx0" brushRef="#br0">22882 21538 23163,'0'0'3153,"0"0"-2817,-35 10 673,21-1 79,4 2-464,0 2-47,4 0-273,3 0-160,3 0-144,5-3 64,3-5-144,5-2 112,-3-3-240,7-4 80,-6-8 32,5 0-64,-4-4 96,-4 5 0,3 2 48,-7 1-16,-2 8 80,-2 0-16,0 8 96,-6 1 16,2 4 0,1 1-96,3-4-32,0 0-240,4-6-849,6-4-1104,1-2-2401,4-11-3714</inkml:trace>
  <inkml:trace contextRef="#ctx0" brushRef="#br0">22960 21454 5539,'0'0'21914,"0"0"-20090,0 0-1840,40-2 0,-15 2-16,1 4 769,4 0 271,1-1-496,-1 1-400,-2 0-64,-2-2 17,-5-1-322,0-1-1023,-2 0-3971,-5 0-5970</inkml:trace>
  <inkml:trace contextRef="#ctx0" brushRef="#br0">23131 21220 22026,'0'0'3089,"-19"47"-2768,11-11 1135,2 6 913,2 3-800,1 0-544,3 0-657,0-5-384,0-5-48,4-5 16,0-8 112,-1-7-48,-1-5 32,-2-3-96,0-5 80,0-2-352,0 0-305,0-7-671,-2-2-1778,-1-5-2928,3 2-5524</inkml:trace>
  <inkml:trace contextRef="#ctx0" brushRef="#br0">23315 21295 25612,'0'0'3249,"0"0"-3153,0 0-400,0 0-448,0 0-257,0 0-719,24 19-1442,-17-15-5266</inkml:trace>
  <inkml:trace contextRef="#ctx0" brushRef="#br0">23320 21561 13238,'0'0'13782,"0"0"-11717,0 0-1777,10 28 33,-1-24-97,1-4 80,-2 0-144,2-3-80,-1-4-816,-2-6-2770,-4-6-2977</inkml:trace>
  <inkml:trace contextRef="#ctx0" brushRef="#br0">23472 21516 23803,'0'0'2113,"0"0"-2193,0 0 64,-7 30 64,7-19 928,0 0 641,0 1-929,7-2-512,3 0-192,4-5-32,2 0-368,-5-5-256,2-3-497,-2-5 209,-6-6 528,-2-1 352,-3 0 144,-5 2-48,-9 0 96,1 2 144,-4 3 544,2 4 225,-1 3 127,2 1-319,4 0-417,-1 0-368,5 3-192,4 1-448,2-2-1009,0-2-2241,6 0-4514</inkml:trace>
  <inkml:trace contextRef="#ctx0" brushRef="#br0">23679 21555 14150,'0'0'4435,"0"0"-2675,0 0 465,2 28 128,-2-18-752,4-1-640,1-6-513,0-1-288,5-2-64,0-7 80,0-8-80,0-2 16,1-3-80,-1-2 32,-2 1 256,1 3-16,-5 5-79,0 4 255,1 7-128,0 2-160,-3 4-96,5 7-96,-3 4 304,2 6-112,2-3-144,-2 4-48,3-6 16,0-3 0,-1-2-16,-2-5-176,-1-4-272,-4-2-320,-1 0-897,0-3-1152,-4-6-1441,-4-4-4530</inkml:trace>
  <inkml:trace contextRef="#ctx0" brushRef="#br0">24122 21342 12918,'0'0'4450,"0"0"-2673,0 0-577,0 0 97,-28 2-65,21 7-271,0-2-81,5 3-431,2-2-209,0-2-240,2 0 32,5-3-32,0-3 32,0 0-48,2-5 16,-3-5 0,0 0-16,-4-3-32,-2 0-225,0 0 129,0 1 0,-2 3 144,-6 4 16,2 2 16,-1 3 32,0 0 32,3 8-32,3 1-48,1 4-16,0 1-1264,5-2-1537,-2 0-3938</inkml:trace>
  <inkml:trace contextRef="#ctx0" brushRef="#br0">24127 21622 18488,'0'0'2241,"0"0"-1968,0 0-1,0 0 1393,-5 32-209,11-22-575,3 0-609,2-4-208,0-2-80,2-4 64,1 0-64,-3-7 32,-5-1-336,0-3 95,-6 2 161,0-1 32,-2 3 32,-6 3-48,0 0 32,-5 4-144,4 0-304,-1 4-576,4 0-1153,1-3-3906</inkml:trace>
  <inkml:trace contextRef="#ctx0" brushRef="#br0">19091 22451 8564,'0'0'5218,"0"0"-3521,0 0-400,0 0 175,0 0-143,10-30-257,-8 22-95,2 1 63,-1 1-63,-2-1-65,-1 0 33,0 1-241,0 0-336,-4 1-16,-2 0-224,-2 5-32,-4-3-64,1 3-48,-3 0 64,1 6-80,-1 1 48,1 1-16,0 3 0,2 2 32,0 2-32,1 4 16,-1 4 49,1-2-65,-3 7 32,3 1 32,1 3-144,-3 1-1,3-3 17,1 0 0,6-3 96,2-5-32,0-3 64,10-5 16,6-1-15,2-3-17,5-3 144,1-2-64,4-5-32,-5 0-80,1 0 0,-5 0-48,-4-5 32,-2 1 0,-8 3 0,1-1-32,-6-2-16,0 0 32,-1-1 16,-8-1-64,1-2-16,-1 2 16,-3-3-64,2 2 48,-3 0 80,3 0-17,0 1 50,3 3-17,-1-3 16,2 2-16,0 2 16,3 0 192,2 2 128,1-2-48,0 2-128,0-2-32,1 0-176,6-2 64,3 0-32,0 1 16,3 1-64,1-1 272,-1 0-16,4 2 16,-5 1-48,3 0-128,-4-2 17,-1 2-81,0 0 32,-2 0-65,-2 0 49,-2 0-256,1 0 0,-4 0-304,2 0-400,-3 0-433,4-2-1392,-1 0-1521,2-1-4802</inkml:trace>
  <inkml:trace contextRef="#ctx0" brushRef="#br0">19287 22670 13766,'0'0'3762,"0"0"-2914,0 0 1441,0 0-384,31 13-144,-25-13-736,4 0-625,-2-6-192,3-1 0,-6-3-160,2 0 16,-3-2 0,-1 3-64,-3-1 48,-5 3-144,-4 3 160,2 1-128,-6 3 64,-1 0-32,3 7 48,-1 2 32,1 6 112,4 0 416,2 4 225,1 0-257,4 0-352,0-3-64,0-2-64,6-4-48,1 0 0,3-7-48,0-1-96,3-2-624,-1 0-481,4-7-1824,-3-2-1153,2 0-3634</inkml:trace>
  <inkml:trace contextRef="#ctx0" brushRef="#br0">19463 22741 16680,'0'0'3409,"0"0"-1744,0 0 576,0 0-464,0 0-609,0 0-511,18 9-177,-13-15-256,0-3-96,-2-2-96,-1 0 0,0-3-16,1 0-16,-3 3 32,4 2-48,-4-1 64,2 6-48,-1 0 64,1 4 176,1 0 0,1 4-176,0 4 16,2 1 96,2 4-47,2 2-81,-3-2-64,3-1 384,1-1-320,-2-2-32,-2-3 16,0-1 0,-1-1-64,-2 0 48,0-3 16,-4-1-304,3 0-161,0 0-111,0 0 64,5 0-240,1-3-209,3-5-399,-2 2 735,6-3 577,-2 0 48,0-1 16,1 2 80,-4-4 449,0 3 463,-2 1 33,-5 3-401,-2-1-112,-2 3-288,0-2-176,0 2-48,0 1-32,-5-2 16,4 3-64,-3-2 16,2 1 16,-1-2-16,-1 4-32,0 0 32,0 0 0,-2 0-48,-1 9 64,0 0-48,-2 3 96,1 2-48,3 3 32,-1-3 32,1 4 32,5-5-16,0 0 49,5-6 31,6-1-144,-1-5 16,2-1-48,4 0 48,0-5-64,-2-1-561,0-3-927,0-1-1378,-4 0-1520,0-2-5618</inkml:trace>
  <inkml:trace contextRef="#ctx0" brushRef="#br0">19856 22724 19097,'0'0'1969,"0"0"-1729,0 0 1697,0 0 720,31 23-1008,-21-20-625,-2-1-352,-2-2-367,1 0-17,-1 0 224,-4-2-112,1-4-160,-3 0-128,0-3 256,0 2-79,0-2-129,-5 1-96,1 2 0,-1 0-48,5 0-16,0 2 32,-4-2-64,4 3 64,0-1-48,7 0 16,-1 1-16,1-3 0,1 2-16,2 1-16,0-2-96,0 1-257,-3 3-143,0-1-240,-1 2-1153,2 0-2065,2 0-1248,-1 0-4291</inkml:trace>
  <inkml:trace contextRef="#ctx0" brushRef="#br0">20119 22675 17288,'0'0'7155,"0"0"-6370,0 0 175,0 0 945,-31 19-545,25-11-543,1-1-385,0 0-288,5 1-128,0 0 0,0-2 16,5-3-32,5 0 0,-2-3-48,4 0 112,-1-5-96,-1 0 48,-2-3-96,-2 3-32,-2-1 48,-1 2 0,-3 2 64,0 2-32,-7 2-16,3 3 0,2 5 96,-2-1-32,4 3 32,0-3-64,4-2 16,2-1-16,4-2-32,1-4-352,2 0-625,0-6-880,-3-3-1152,1-5-272,-1-6-2194,0-2-9124</inkml:trace>
  <inkml:trace contextRef="#ctx0" brushRef="#br0">20302 22404 18921,'0'0'1680,"0"0"-287,-12 45 2289,12-21-705,0 3-1328,0 2-625,5 3-383,4 0-401,-2 0-96,0-2 48,-2-4-160,1-5-16,-1-2 0,-3-6 0,0-3 0,-2-2-304,0-2-449,-4-6-527,-2 0-1649,-3-10-3762</inkml:trace>
  <inkml:trace contextRef="#ctx0" brushRef="#br0">20652 22569 5346,'0'0'13367,"0"0"-11222,0 37-225,0-13 690,0 5-1026,2-1-815,7 0-273,1-5-256,6-5-128,5-7-96,2-4 48,0-7-64,-1-1 80,2-9-16,-6-5 0,-2-4-32,0 1 64,-6 0-48,-3-1-32,-3 2 48,-4 4-80,0 4 96,-3 3-144,-1 6 96,2 3-80,0 10-16,2 5 32,2 2 16,7 2 16,1-1-16,8-6 80,-1-2-80,4-7 80,-2-6-64,-1 0 48,-3-10 16,-3-2-16,-3-7-48,-2-1-32,-2-4 32,-1 0-16,-2-4 48,-2 1-32,0-2 16,0 3-368,0 6-144,0 2-176,-2 7 111,2 6 449,-2 5 64,2 3-96,-2 10-416,0 2 160,2 2-945,0 2-2160,0-2-6084</inkml:trace>
  <inkml:trace contextRef="#ctx0" brushRef="#br0">21206 22702 18841,'0'0'5586,"0"0"-4561,0 30 127,3-24 257,1-5-1057,0-1-288,2 0 16,1-5-192,-3-8-1905,1-3-1889,-5-4-3185</inkml:trace>
  <inkml:trace contextRef="#ctx0" brushRef="#br0">21206 22502 23563,'0'0'1697,"0"0"-1938,0 0 49,0 0 208,0 0 0,28-4-1440,-18 8-2258,-4 0-4370</inkml:trace>
  <inkml:trace contextRef="#ctx0" brushRef="#br0">21409 22713 20938,'0'0'1872,"0"0"-1279,0 0 1488,0 0-32,0 0-465,29-23-671,-27 18-401,-2 1-112,2 2-64,-2 2 113,1 0-161,-1 0-224,3 4-32,1 2-96,0 1 208,3 1-16,3-1 0,0-3-80,6-3-16,-2-1 0,4 0-352,-3-5-705,-1-4-944,-1 0-2497,-5-1-4626</inkml:trace>
  <inkml:trace contextRef="#ctx0" brushRef="#br0">21641 22666 9236,'0'0'13510,"0"0"-10852,0 0-1282,0 0 257,0 0-641,0 0-495,-18 8-273,7 1-96,3 2-128,-1 3 48,6-1-64,1-2 32,2-2-16,0 0 0,3-5-16,4-2-16,3-2 64,3-4-80,1-4 80,-2-8-48,7-3-80,-3-3 64,0-5-96,-2-1 64,-1-2-176,-2-3 80,-7 1 95,-4 2 81,0 6 17,0 5-178,-4 12 81,-1 7 208,-4 7-15,3 12 207,0 7 240,-1 7 256,3 5-111,4 0-385,0-1-128,0-3-128,4-4-96,3-5 48,2-9 0,-3-5-208,0-8-496,-1-3-785,-1-5-1889,-4-8-4705</inkml:trace>
  <inkml:trace contextRef="#ctx0" brushRef="#br0">22941 22517 4754,'0'0'8740,"0"0"-5666,0 0-1186,0 0-447,0 0-112,0 0-385,-1 4 1,2 3 175,5 2 145,3 5-225,1 2 49,4 4-177,4 5 32,-1 4-191,4 4-33,1 1-96,-1-1-271,1-1-273,-5-4-16,-1-2-64,-1-3 32,-4-6-16,-3-4 32,-4-4-48,-1-2-192,0-5-64,-3-2-241,0 0-15,3-9-416,-2-6-1409,1-4-2354,2-4-3969</inkml:trace>
  <inkml:trace contextRef="#ctx0" brushRef="#br0">23390 22463 8324,'0'0'5426,"0"0"-3105,0 0-1008,0 0 240,0 0-273,-26 5-431,21 0-465,-1 3-192,3 1-64,1 4 96,-1 5-16,-2 0 208,1 6 225,-1 3 15,0 2 240,-1 3-31,-1 0-65,1 1 65,0-2-81,-1-4-176,2-2-96,0-2-255,-3-3-17,4-3 32,-1-2-144,1-3-16,-3 0-112,4-2 64,-1-3-48,0 0-160,1-3-320,-1 1-449,4-5-495,0 0-962,0-3-1295,4-9-3939</inkml:trace>
  <inkml:trace contextRef="#ctx0" brushRef="#br0">23001 22339 4722,'0'0'9685,"0"0"-6420,0 0-1008,0 0-544,0 0 64,0 0-545,4-4-399,6 4-49,4 0-16,6 2 305,3-2-321,6 0-368,0 0-160,-1 0-47,-2 0-81,-5 2-32,-4-2-32,-4 2-48,-6-2 16,2 0-16,-4 0 0,0 0-64,0 0 48,-1-4 0,-2 2 32,2-2-48,-4 3 48,1 1 48,2-2-96,-3 2 96,0-3-16,0 3-32,-4 0 32,0-3-32,-2 0 0,-1-1 16,-1-2 0,-1-2-32,-1 1 32,0-2-64,-3-3 96,1 3-64,-1 1 32,-1 1-16,2 2 32,1 2-32,1 1 48,6 1-48,-1 1-48,5 0 80,0 0-256,2 0-769,5 0-992,3 0-1632,1 0-1042,-1 0-7618</inkml:trace>
  <inkml:trace contextRef="#ctx0" brushRef="#br0">23632 22601 10149,'0'0'6771,"0"0"-3954,0 0-1040,0 0-256,0 0-369,0 0-224,14-8-143,-3 8 47,2 0 129,3-2 63,5 2-95,4-4-417,-1 1-96,4 1 112,-5-2-32,-3 0-367,0 3-49,-9-1-80,-1 2-32,-5 0-289,-1-2-175,-1 2-288,-3 0-705,0-2-720,-5 2-1441,-2 0-3169</inkml:trace>
  <inkml:trace contextRef="#ctx0" brushRef="#br0">23678 22767 9428,'0'0'3410,"0"0"-145,0 0-703,0 0-321,0 0-64,0 0-193,14 6-319,-1-6-448,7 0-225,7-2-191,5-2 111,1-3-112,-2 3-143,-4 0-273,-6 0-192,-9 3-112,-2 1-80,-6 0 0,-1 0-224,-3 0-208,0 0-401,-3 0-399,-7 0-1457,0-3-3314</inkml:trace>
  <inkml:trace contextRef="#ctx0" brushRef="#br0">24433 22512 4802,'0'0'10341,"0"0"-7204,0 0-1248,0 0-304,0 0-96,0 0-801,-4-14-128,2 14-256,2 0-32,-3 0-63,1 4-1,1 3-80,-2 2-16,2 7 240,1 1 128,0 3 96,1 5-223,3-3-1,3 1-144,-3 2-32,1-2 16,-2-4 128,0-3 0,-2 1-16,2-4-95,-3 0-65,0 0 0,1-1-96,-1-3 0,0-2-48,3 1 16,0-2-16,4-1 16,0-1 0,0-3-16,4 1 32,-1-2-48,1 0 64,1-3 16,1-3-32,-3-2-32,0 1 16,-1-2-16,-1 1 16,0-2 48,-2 1-144,1 2 64,-1-2-144,1-1 96,-1 1 16,0-2 80,-1-1-96,0 0 128,0-2-112,-1 1 32,2-1 80,-2-4-112,0 2 96,0-3 0,-1 2-48,-1 0 16,-2 1-16,1 1 16,-1 2 0,0 2 32,0 2-80,0 0 64,0 4-80,0 1 16,-1 0 32,1 2 16,-2 2-16,2 0-16,-3 0 16,3 0-48,0 0-368,-2 0-561,0 0-384,2 0-752,0 2-496,0 0-992,0-2-3763,0 0-159</inkml:trace>
  <inkml:trace contextRef="#ctx0" brushRef="#br0">24913 22699 1345,'0'0'4914,"0"0"1889,0 0-3714,0 0-704,0 0-400,0 0-320,3-10-464,-6 11-1,1 5-207,0 0-321,0 3-144,2 1 33,0 3-81,0 3 80,4 1-96,2 2-80,0 1-208,3 2 1,-1 2-65,0-2-16,-2-1-48,1-1 0,-5-4 16,0 1-112,-2-4 160,0-1-128,0-3 80,-7-1-32,2-5 0,-1-1-32,-4 0 64,-1-2-64,-2-2-16,-1-1 0,-2-3-16,-2 0 16,4 1-32,-3 0 80,5 2-32,1 1 0,5-2-48,2 3-80,4-1-272,0 0-353,1-1-1104,8-3-1840,-1-2-1522,-2 0-11172</inkml:trace>
  <inkml:trace contextRef="#ctx0" brushRef="#br0">24951 22393 2641,'0'0'3170,"0"0"1632,0 0-2417,0 0 256,0 0-192,0 0-832,-24 7-368,13 11 303,-5 4 305,2 2 64,1 0-368,-1 0-289,6-7-767,2-1-481,2-7-48,4-3 64,0-6-64,5 0 16,6-9 16,-3-7-48,6-7-321,1-5 17,0-2-176,-3 1-481,-1 1-175,-3 7 304,-1 4 912,-6 10 0,4 5 48,-5 2 96,4 11 96,0 6 288,2 4 737,2 3-113,3 2-656,1-2-47,1-3-225,-1-3-160,-4-8-96,1-3-32,-4-1-128,0-4-481,-5-2-719,2 0-1233,-2-5-1601,0-9-7412</inkml:trace>
  <inkml:trace contextRef="#ctx0" brushRef="#br0">25864 22586 9364,'0'0'7124,"0"0"-3891,0 0-1456,0 0-128,34-1 352,-24 12-305,-3 6-79,4 3-464,-1 8-449,-4 0-16,1 2-176,1 0-47,-3-1-145,1-5-176,-1-6-128,0-1 48,1-6-48,0-3-160,1-4-448,-1-4-337,1-4-608,-1-10-1056,-1-2-2001,0-7-3490</inkml:trace>
  <inkml:trace contextRef="#ctx0" brushRef="#br0">26102 22471 11925,'0'0'4370,"0"0"-2385,0 0 0,0 0 176,3 31-464,-9-10-64,-3 5-161,-1 6-111,-5 6-320,1 1-385,-3 3-16,4 0-256,-2-5-32,10-5-223,-2-6-17,7-7-48,0-6-16,0-5-144,7-4-369,-2-4-383,0-6-705,1-6-1584,1-3-2210,-4-4-10900</inkml:trace>
  <inkml:trace contextRef="#ctx0" brushRef="#br0">26302 22807 12358,'0'0'3665,"0"0"-2048,0 0 80,0 0 272,-27 2-144,23-2-353,4 0-159,0 0-401,4-2-47,6-7-241,10-5-288,2-3-176,5-6-96,2-5-80,1-2 64,-2-1-32,-2 1 16,-8 1-32,-1 1-288,-7 0 0,-3 4-192,-6 1 16,-1 7 95,0 4 177,-6 6 176,-4 6-32,-1 8 80,1 5-32,-4 6 128,0 1 144,3 2 177,-2 5-225,2-3 80,2 4-80,2 0-32,0 2 48,4-2 48,0 2 225,3-2-273,0-4-160,0-1-48,0-5 16,0-5 0,3-3-48,0-6 16,0-4-128,1 0 48,-2-11-48,0-5 0,3-4-64,0-2 31,-3-3-47,3 2 16,1 3-304,0 4 384,1 2 112,-1 5-80,2 4 160,-1 2-128,3 3 96,-2 0 80,2 3-16,-1 4-32,-2 2 0,4 0 32,-5 3-32,3-1-48,-2 2-16,-2-1 0,-3-2-32,1 0 64,-3 0 129,0-5-161,-3-1-16,0-1-16,-6 0 16,3-3-32,-2 0 48,1 0-80,3 1 64,1-1-48,-1 0 112,4 2 80,0 2 32,0-1 0,4 1-96,1 0 144,4 2-96,-1-1 32,3-1-96,-1-1-32,1-3 32,-1 0-32,-4 0-176,2 0-224,-4-5-464,3-1-561,-4-1-720,2-2-1088,-1-3-689,-2 1-1969</inkml:trace>
  <inkml:trace contextRef="#ctx0" brushRef="#br0">26495 22196 6915,'0'0'6595,"0"0"-4274,0 0-480,0 0-16,0 0-528,0 0-417,0-4-208,-6 13-112,-4 2 257,-4 6 559,-6 8-47,0-1-208,-1 4-193,3-4-112,3 0-415,0-4-209,7-7-160,6-4 32,-1-6-16,3-3-80,7 0 0,2-11-32,5-3-192,3-7-273,1-3 145,5-5-48,-3 1-160,4 2 175,-6 6 369,-2 6 80,-5 8 17,-5 6-1,-1 10-64,-1 7 208,-2 4 656,0 3-128,5-2-271,-4 1-337,5-7-80,-2-2 32,5-5-192,-5-6-737,-2-3-575,1 0-1282,-3-6-1440,-2-5-5234</inkml:trace>
  <inkml:trace contextRef="#ctx0" brushRef="#br0">25502 22704 10661,'0'0'7107,"0"0"-4578,0 0-208,0 0 369,31 2-818,-15 1-703,1-2-209,4 1-335,-5-2-209,1 0-288,-4 0-112,-3-3-48,-1-2-80,-4 1-464,-5 1-657,0-3-624,0-1-1840,0-1-1602</inkml:trace>
  <inkml:trace contextRef="#ctx0" brushRef="#br0">25549 22564 11541,'0'0'4931,"0"0"-1250,0 0-1984,0 0-224,0 0-289,0 0-463,0 11-369,3 6 288,-1 6 673,0 4-417,-2 1-192,0 1-127,0-3-209,-2-3-240,-3-3-32,1-4-80,1 0 48,-1-5-80,-3-4 16,4 1-384,3-5-337,0 1-719,0-4-609,0 0-1217,0-1-1840,3-5-8388</inkml:trace>
  <inkml:trace contextRef="#ctx0" brushRef="#br0">27073 22610 5458,'0'0'7940,"0"0"-5171,0 0-335,0 0-193,-20 2-289,20 0-335,7-2-496,9 1-369,4 2-112,7-3 433,4 0-369,3 0-160,1 0-271,-5-3-81,0 0-144,-10-1 0,-3 2-16,-6 1-272,-4-2-97,-4 3-303,-3 0-208,0 0-113,-3 0-63,-1 0-689,1 3-400,-1-2-1425,-3 3-2832,4 0-4179</inkml:trace>
  <inkml:trace contextRef="#ctx0" brushRef="#br0">27154 22801 17272,'0'0'3650,"0"0"-1810,0 0-271,0 0-16,0 0-657,0 0-335,0 0-177,18 11-208,-1-11 352,-1 0 96,5 0-127,-2-4-225,-1-1-208,-2 1-16,-4 2-16,-6 2-304,-2 0-929,-4 0-2112,0 2-2850</inkml:trace>
  <inkml:trace contextRef="#ctx0" brushRef="#br0">27903 22389 1345,'0'0'8788,"0"0"-4258,0 0-1889,0 0-368,0 0-368,0 0-240,10-11-305,-4 13-335,4 9-369,4 10-80,2 9 1009,5 11-432,3 5-225,4 5-288,-2-1-208,2-1-95,-5-7-193,-3-7-16,-3-5-96,-3-8 48,-4-5-32,-5-5-16,-3-5-176,-2-5-144,0-2-289,-2-2-31,-3-10-865,-2-3-1632,0-5-2290,1-4-13509</inkml:trace>
  <inkml:trace contextRef="#ctx0" brushRef="#br0">28271 22331 8484,'0'0'5266,"0"0"-1472,0 0-1841,0 0-656,0 0 303,-2 36 33,-3-8 64,3 9-112,-2 7-161,-2 4-559,-1 4-65,0 1-368,-2-5-96,1-4-48,2-7-128,-1-7 33,3-8-161,3-5 48,-2-10-144,3-3-48,0-4-417,0-6-351,0-4-1201,0-6-2401,3-2-3266</inkml:trace>
  <inkml:trace contextRef="#ctx0" brushRef="#br0">28468 22713 12886,'0'0'4466,"0"0"-2945,0 0-401,0 0 241,0 0-177,0 0-351,-29-4-257,18 10 128,1 3 97,-4 5 159,3 0 17,1 5-209,1-2-288,4 0-192,3-3 16,2-1-48,5-5-207,4-2-98,6-5 82,-1-1-1,0-5 32,3-9-48,-2 0 48,-3-3-48,-4 0-32,-2 3-16,-3 0 16,-3 3 0,0 4-16,0 2 80,-3 5-80,0 3 96,0 4 32,-1 6 80,3 4 0,1 2 144,0 1 128,0 4-48,4 1-32,0 3-384,2 0 49,0 0-82,-2 1 17,4-2 113,-6-3 63,3-1-96,-3-4-16,-2-3 0,0-5-80,0-1 128,-4-7-96,-5 0 64,1-3-64,-2-4-64,-3-5-80,3-5 31,-1 2-79,3-4-192,0 4 176,1-3 112,6 1 144,-1 1-48,2 0 64,3-1-48,4 0 64,6-3-48,-1 0 64,4-2 96,3 1-64,2-5 96,-3 1-224,4 1 48,-6 1-48,0 1-176,-6 6 16,-7 6-224,-3 3-496,-3 4-545,-11 0-1200,0 4-2241,-5-1-7044</inkml:trace>
  <inkml:trace contextRef="#ctx0" brushRef="#br0">27879 22115 6355,'0'0'12550,"0"0"-9237,0 0-1376,0 0-464,0 0-449,41-2-255,-15 2-65,5 0-96,2 0-336,-1 0-32,1 0-192,-7 0-48,-3-2 0,-6 2-32,-5-3 48,-4-2-32,-3-4 64,-1-2-32,-4-4 16,0-1 0,-6-1-48,-5-2 16,1 4-64,-3 2 128,0 5-64,6 3 32,-2 4-32,4 1 0,1 0-32,4 0 32,0 1-592,0 4-913,4 1-1952,-1 2-2738</inkml:trace>
  <inkml:trace contextRef="#ctx0" brushRef="#br0">28991 22601 12390,'0'0'4402,"0"0"-2401,0 0-401,0 0 65,0 0-288,0 0-385,-2-5-191,6 3-113,4 2-160,5 0-32,4-2-127,6 1 255,5-2 400,4 1-255,0-1-129,1 1-224,-5 0-64,-5 0-256,-6 2-16,-6 0-80,-8 0-16,-3 2-272,0 2-192,-2-4-528,-6 0-1234,-5 0-2095,1-6-1986</inkml:trace>
  <inkml:trace contextRef="#ctx0" brushRef="#br0">29068 22368 4834,'0'0'8852,"0"0"-4914,0 0-1953,0 0-720,0 0-305,0 0-400,-2 28-144,2-6-47,0 10 399,0 3 801,5 7-417,-4 1-63,3 0-369,-4-4-176,0-3-144,0-7-95,0-2-177,0-7 0,0-5-128,0-6 80,0-3-464,2-6-913,-2-1-1392,0-13-1505,0-4-5202</inkml:trace>
  <inkml:trace contextRef="#ctx0" brushRef="#br0">29565 22399 11989,'0'0'5411,"0"0"-3074,0 0-1088,10 25 175,1 0 369,1 7 16,4 5-336,4 6-465,-2 4-272,-2 0-287,1-2-17,-3-6-192,0-5-32,-4-9 64,-4-7-176,-2-5 16,0-6-128,1-5-16,-5-2 48,1 0-208,-1-6-464,0-3-1041,0-6-1921,-1-4-2272</inkml:trace>
  <inkml:trace contextRef="#ctx0" brushRef="#br0">29848 22379 11557,'0'0'4226,"0"0"-2145,0 0-224,0 0-512,0 0-513,6 29-272,-9 1 561,-2 7 1008,-4 10-977,-1 3 113,-3 1-401,1-3-271,1-2-145,-1-7-176,4-7-80,-1-8-80,0-6-48,6-5-96,0-7-48,-1-2-304,3-4-657,1-1-816,0-11-2320,0-3-3139</inkml:trace>
  <inkml:trace contextRef="#ctx0" brushRef="#br0">30027 22704 4578,'0'0'8052,"0"0"-5395,0 0-1088,0 0 240,-29 13-65,19-6-383,-3 3-96,0 2 31,-1 4 177,1 2-385,-2-1-207,5 2-209,4-5-112,2-1-144,4-1-271,0-5-97,9-1-32,-1-4 64,2-2-144,4 0 112,2-6 0,-4-3-48,3-4-48,-4 0 16,-2-3 48,0 4-128,-6-1-17,-1 1-143,-2 4 80,0 2 32,0 0 32,-2 3 80,-1 3 48,-1 3-16,1 6 32,1 0 0,2 5 64,0-1 160,0 2 48,7-2 65,-2-2-97,2-2-160,-1-1-32,2-3-32,-2-3-64,0 0 32,1-2-16,0 0-176,-3 0-273,-2 0-383,2-2-449,-2 2-928,-2-2-800,0-2-2690</inkml:trace>
  <inkml:trace contextRef="#ctx0" brushRef="#br0">30226 22739 8404,'0'0'4882,"0"0"-752,0 0-1569,0 0-512,0 0-608,0 0-481,-25-15-255,11 15-113,2 5 0,-2 5 272,-2 1 81,6 2-353,3 2-224,2 0-80,3 0-127,2-2-33,2-2-80,6-1-80,3-6-16,-1-3 16,-1-1-32,5 0-1,-4-7-47,-2-3-32,2 1 32,-3 0-96,-2 1 16,0-1 0,-3 3 96,1 2 0,-2 3 112,-1 1 0,0 0 0,0 0 16,0 0 0,0 4 32,0 3-16,0 1 128,0 1-96,4 2 16,1 2 0,3 0-48,1 4-48,1 2 16,-2 1 433,2 2-369,0 3-64,-3-1-32,-3 0 64,1 1-32,-1-2 16,-4-2-64,0 2 64,-2-4-16,-5 0 16,0-2 0,0-2 0,-1-5 32,-4 0-80,5-5 48,-1-5-48,1 0 32,1-9-64,0-6-256,3-5-289,2-6-239,1-2-353,0 0-79,4 0 255,4 3 897,3 1 608,1 3 673,4 3 192,1-1-177,2 3-223,-1-2-305,2 5-144,-2 2-96,-4 0-272,-3 3-32,0 1-128,-6-1-448,0 3-304,-5-3-721,0 0-848,-2 3-1201,-6-5-1648</inkml:trace>
  <inkml:trace contextRef="#ctx0" brushRef="#br0">29549 22189 9316,'0'0'3426,"0"0"256,0 0-993,0 0-192,0 0-192,0 0-368,32 2-513,-17-2-383,8-5-337,6-4-175,8 0-225,5-4-16,4 0-32,-3 0-176,-5 0-16,-7 6-16,-8 1 32,-11 2-64,-3 4 48,-8 0-96,-1 0 32,3 0 48,-3 0-64,0 0 64,0 0-64,0 0 32,0 0-32,0 3 16,0-3-16,-3 1-128,3-1 16,0 0 32,0-4 160,-1-3-128,-2-4 96,1-4-48,-2-4 32,-2-5-32,0-4 16,-2 0-192,-3 0 16,1 4-16,-1 5 128,1 5 160,0 7-128,1 5-32,2 2 16,0 2-128,4 5-593,3 5-928,0-3-2112,0 0-1554</inkml:trace>
  <inkml:trace contextRef="#ctx0" brushRef="#br1">30718 22556 18569,'0'0'4001,"0"0"-3296,0 0-369,0 0 288,27-1 256,-7-3-175,2-2-241,3 2 96,2 1-240,-3-1-304,-1 1-48,-3 3 0,-5 0-128,-3 0-304,-5 0-176,0 0-449,-5 0-479,-2 1-145,0-1-688,0 0-1297,-4 0-2993,-1 0 5298</inkml:trace>
  <inkml:trace contextRef="#ctx0" brushRef="#br1">30809 22695 1729,'0'0'16695,"0"0"-13301,0 0-2273,0 0 223,33 20 257,-18-17-625,4-3-608,-1 0-304,-1 0-64,-4 0-32,0-3-752,-3 0-1585,-2-3-1601,-4-1-4946</inkml:trace>
  <inkml:trace contextRef="#ctx0" brushRef="#br1">31496 22311 10213,'0'0'7427,"0"0"-5218,0 0-768,0 0-97,0 0-495,16 33-177,-3-3 545,3 12 832,2 9-353,-1 7-799,0-2-225,-5-2-256,2-5-128,-7-8-112,2-6-80,-4-8 1,-2-9-1,-1-7-64,0-5-257,-2-6-335,0-7-560,-2-12-1441,-3-4-2306,0-10-4513</inkml:trace>
  <inkml:trace contextRef="#ctx0" brushRef="#br1">31786 22261 14823,'0'0'3697,"-12"26"-2368,4 0 480,0 8 368,-2 9 256,5 8-672,-6 5-577,4 2-383,0-1-49,3-4-272,0-6-208,2-11-160,2-5 1,0-8-65,0-7 32,0-7-64,0-3-353,0-6-367,0-1-1073,-7-13-1776,0-5-2898</inkml:trace>
  <inkml:trace contextRef="#ctx0" brushRef="#br1">31432 22147 6883,'0'0'9284,"0"0"-6850,0 0-978,0 0-111,0 0-81,0 0-399,24 7-65,-3-1-112,9 1 641,0-1-240,4-2-593,-5-3-224,-3-1-176,-2 0-32,-6 0-16,-6-5-64,-4-1 32,1-3-96,-5-2 80,0-2-64,-4-3-32,0 0-16,0-3 16,-6 4 80,-2 2 16,-3 2 0,-1 6 32,-2 2-48,0 3-16,3 0 48,1 0-48,3 4 16,3-2-320,4 1-849,0 0-1104,2-3-1393,7 0-5010</inkml:trace>
  <inkml:trace contextRef="#ctx0" brushRef="#br0">19605 23584 11045,'0'0'8036,"0"0"-6868,0 0-463,-31 10 1055,18-5 289,-1 1-480,-7 3-625,2 0-335,-7 3-161,-3 3-160,-1 0 32,0 1-48,2 1-288,5 2-48,5-2 64,5 2 0,11-3 32,4 5-32,12-3 80,12 5 0,2 2 97,10-2-177,2 5 0,1-1-17,-3 1-127,-3-2 144,-6-1 16,-6-5 112,-9-3 1,-3-1-17,-6-3-48,-5-1-16,-5-3 64,-6 1-16,-3-3 224,-3 0-80,-1-1-64,-1-3-80,1 0 16,-2-1-64,4-2 0,-1 0-16,6 0 0,-3-5-48,4-1-368,6-4-256,2-1-641,2-4-1088,0-4-1072,6 1-1058,2-1-4769</inkml:trace>
  <inkml:trace contextRef="#ctx0" brushRef="#br0">19830 23511 10453,'0'0'5666,"0"0"-3008,0 0-1570,0 32 929,0-8 224,-2 12-224,0 7-144,-2 6-497,4 5-239,-3-2-369,3-1-159,0-6-513,0-8 16,3-9-16,3-4 16,-4-7-16,1-2-32,0-6-64,1-3 80,-4-2-96,2-4 48,2-2 32,0-8 64,2 0-208,1-5 48,0 0-64,0-2 16,2 4 48,-2-1 0,0 3 0,0 2 64,1 5-32,1 0-16,-2 4 32,4 0 48,-2 0 16,1 8-64,3 1 48,-3 2-64,0 0 0,1 1-64,-3-3 48,1-1 48,-4-1-48,0-4 0,-1 0-224,-2-3-465,0 0-607,1-6-1073,0-3-2610,1-1-3825</inkml:trace>
  <inkml:trace contextRef="#ctx0" brushRef="#br0">20144 23934 8132,'0'0'12774,"0"0"-10758,0 0-1119,0 0 1360,2 37-720,-2-23-417,0 1-400,5 0-95,5-5-449,1 0-64,5-5 32,1-5-64,-3 0 0,0-5-96,0-9 112,-5 0-16,-2-5-128,-6 2-32,-1-2 80,-1 4-32,-8 2-48,-3 2 64,-4 5-16,0 1 80,-1 4-112,1 1 96,1 0-96,4 3 48,-3 3-48,4 1-560,4-3-385,2 1-864,4-3-1552,0-2-1506,8 0-9155</inkml:trace>
  <inkml:trace contextRef="#ctx0" brushRef="#br0">20427 23977 14263,'0'0'7219,"0"0"-4898,0 0-1761,0 0 1569,2 26-544,-1-14-385,4-2-623,1 2-305,0 0-112,4-1-80,3-5 0,1-1-48,3-4-32,-2-1-16,1-3 32,-3-6 16,-3-5 64,-2 1-80,-1-2 16,-5-2 16,-2 4 48,0 0-16,-2 4-16,-5 3-16,3 6-32,0 0-16,0 8-64,4 6 64,0 4-48,7 0 32,5 3 16,0-5-32,7 0 16,2-8 16,1-2-32,2-3 32,-2-3 80,1-6-32,-2-5 64,-7-6 256,0-2-144,-7-1-95,-3-4-65,-4 2-32,0 2-16,-4 1 16,-3 4 16,0 7-32,3-1-48,-2 6 48,-1 0-48,3 3 16,-2 0-64,2 0-225,-1 5-431,1 0-544,0 0-1282,1 1-2496,3-2-5459</inkml:trace>
  <inkml:trace contextRef="#ctx0" brushRef="#br0">21170 23930 9989,'0'0'8852,"0"0"-6083,0 0-544,0 0-16,0 0-864,42-11-529,-17 5 481,2 3-593,0-3-224,1 3-272,-2-1-160,-2-1-48,-4 4-32,1-1-336,-3-2-48,1 1-32,-1-3-49,-1-5-319,0-4-305,-5-4 321,3-4-320,-5-3 143,0 3 129,-3-4 688,-4 6 128,-3 2 80,0 5 256,-7 2 480,0 5 193,0 1-257,-2 3 32,2 3-95,6 0-177,-1 3-304,-1 10-16,3 5-96,0 3 512,0 8 1,0 2 79,3 3 64,-1 4 97,-2-1-81,3 2-480,-1-1-256,5-3 0,3 0 0,-1-2 0,1-5 0,3-6 0,1-3 0,0-6 0,1-7 0,1-6 0,-2-3 0,-2-12 0,0-3 0,-3-6 0,-2 0 0,-4 1 0,1 3 0,-4 6 0,0 4 0,0 4 0,0 2 0,0 2 0,0 2 0,0 2 0,0 3 0,0 3 0,7 1 0,0 1 0,2-2 0,4 4 0,2-2 0,2-3 0,0 3 0,3-5 0,4 1 0,-3-3 0,-2-1 0,-3-2 0,-4 0 0,-1-2 0,-2-3-64,-6-4-1217,4-5-1120,-3 1-3137,-1 0-4419</inkml:trace>
  <inkml:trace contextRef="#ctx0" brushRef="#br0">21229 23651 9044,'0'0'5106,"0"0"-2464,0 0-1458,15 38 65,-12-3 2064,4 5-15,-1 6-769,-5 3-1040,4-1-513,-3-6-400,2-6-239,-4-6-129,3-6-192,-3-8 48,0-5-48,0-3-16,0-6 48,0-2-272,-3-4-289,-1-7-495,0-6-1441,-2-2-1953,2-3-1217</inkml:trace>
  <inkml:trace contextRef="#ctx0" brushRef="#br0">21973 23930 21050,'0'0'2833,"0"0"-1344,0 0 191,0 0-303,0 0-465,0 0-271,-28 19-161,18 0-128,-2 4-208,1-1-32,5 2 64,2-1 16,2-5-64,2-2 49,6-4 31,4-4-48,3-6 16,3-2-112,2-5 48,-4-6-80,0-4 64,-1-4-240,-5 2 160,-2-1-64,-4 2 48,-2 4 32,0 3-48,-3 1 32,-4 7-16,3 1 64,-1 3-64,1 4 0,3 5-16,1 1 32,0 2 0,1 0-16,6 4 16,3-4 64,5 0-16,-3-3-48,2 0-48,3-5 0,0-4-64,-3-3-432,1-3-625,-1-10-960,0-10-2401,-3-8-2161</inkml:trace>
  <inkml:trace contextRef="#ctx0" brushRef="#br0">22078 23843 10341,'0'0'6451,"0"0"-3218,0 0-592,30 22 273,-11-16-801,1-5-737,3-1-511,2 0-337,1-4-48,0-2-112,-3-3-112,-7 0-192,-1-1-15,-4 4-98,-8 0-287,2 0-368,-5 4-160,0 1-1009,-5 1-1265,2 1-815,-2 3-3267</inkml:trace>
  <inkml:trace contextRef="#ctx0" brushRef="#br0">22256 23547 10469,'0'0'9412,"0"0"-6899,0 0-1344,0 0 367,-15 50 417,12-16-256,2 7-320,1 4-769,0 2 272,0-1-431,1 0 95,2-4-384,-2-3-160,-1-5 0,0-4 0,0-4 0,0-7 0,-1-5 0,-2-5 0,2-7 0,1-2-720,0-6-385,0-7-832,0-4-3313,1-3-2834</inkml:trace>
  <inkml:trace contextRef="#ctx0" brushRef="#br0">23531 24688 5843,'0'0'4290,"0"0"-1713,0 0-704,0 0 336,0 0 208,0 0-352,-17-27 0,4 24-593,-1 3-207,-5 4-225,0 5-63,1 5-273,3 1-304,4 1-192,8 1-111,3-2 47,6-2-48,11-5 0,1-4-48,5-4-32,2-9 16,-2-5-64,1-8-16,-2-5-240,-4-3 159,-4 0-47,-5-1 192,-4-2-48,-5 0-32,-3 5-64,-3 5 112,-2 5 64,-3 8-16,4 10-16,2 9 32,-1 10 16,6 4 128,0 5 161,0 5-33,6 0-48,-1-2-64,-2-1 0,4-4-160,-3-1 0,-2-6 32,-2-2-96,0-5 96,0 0-80,-2-6 16,-2-5 0,1-1-336,-1-3-512,4-10-1137,0-6-2817,7-4-4403</inkml:trace>
  <inkml:trace contextRef="#ctx0" brushRef="#br0">23816 24366 12294,'0'0'6146,"0"0"-3072,0 0-1409,0 0 320,16 24 143,-16 0-415,0 9-656,-1 2-257,-6 2-32,1 2-287,-2-1-177,1-6 0,7-3-256,-2-2-48,2-6 0,0-3 0,2-5 0,3-2 0,-2-4 0,2-1 0,-1-3 0,0-2 0,3-1 0,-1 0 0,-1-1 0,4-3-416,2-5-593,-1-1-559,0-1-1394,3-4-1760,-3 0-2033</inkml:trace>
  <inkml:trace contextRef="#ctx0" brushRef="#br0">23773 24588 18617,'0'0'3761,"0"0"-2368,0 0 528,0 0-144,37-18-449,-20 15-399,4 0-369,3 3-224,1-2-80,-6 0-112,-1 2-128,-6 0 80,-5 0-368,-4 0-816,-3 0-1538,-5-2-2752,-6-2-753</inkml:trace>
  <inkml:trace contextRef="#ctx0" brushRef="#br0">23287 24309 12054,'0'0'2897,"0"0"-1232,0 0 512,0 0 32,0 0 80,0 0-785,15 0-495,8-3-81,6-3 81,8 0 15,9 0-223,2-1-129,8-1 144,0 1-31,4-1-545,-6-1-192,-1-1-32,-10 4-16,-7 0 80,-8 0-144,-12 2 16,-5 0-224,-11 3-177,0 1-47,-8 0-304,-5 0-849,2 1-1328,-6 3-1473,1-2-5187</inkml:trace>
  <inkml:trace contextRef="#ctx0" brushRef="#br0">23661 23861 15671,'0'0'4178,"0"0"-1649,0 0-208,0 0-448,0 0-384,21 30-97,-10-9-383,-3 1-241,3 2-175,-1 2-161,-2-1 80,5-3-512,-4-2 0,1-4 0,-2-4 0,-4-4 0,0-2 0,1-6 0,-5 0-224,0-9-496,0-8-881,-3-8-2145,1-7-2993</inkml:trace>
  <inkml:trace contextRef="#ctx0" brushRef="#br0">23863 23719 4642,'0'0'12310,"0"0"-9445,0 0-1953,0 0 161,0 0 1392,14 37-608,-11-16-721,-3 3 81,0 3-128,-3 2-241,-1 1-160,-2 0-79,0-2-241,0-3-240,-2-2 16,1-4-128,0-2 48,2-4-48,-4-4-48,3 3 0,2-7-144,0 1-80,2-4-209,2 0-271,0-2-288,2 0-321,6-5-1056,1-7-2465,-2-1-5027</inkml:trace>
  <inkml:trace contextRef="#ctx0" brushRef="#br0">23694 23619 8068,'0'0'2465,"0"0"640,0 0-512,0 0 353,0 0-577,0 0-496,-21-17-417,21 16-111,2-1-337,6-1-479,5 3-257,6-3-96,5 3 48,6-2 192,-1 1 64,1-2-287,0 0-17,-5 3-32,-6-4-16,-2 2-48,-7 0-16,-2-1-16,-5 1-48,-2-4 64,-1 1 16,-1-3 16,-8-3-80,-2-1-32,1 1-48,-4 0 32,0 0-48,-2 4-16,4 1 48,1 1-16,3 0 64,5 4-16,-1-1 32,1 2-80,3 0-256,0 0-529,3 0-720,7 0-1248,-6 3-704,3 2-3923</inkml:trace>
  <inkml:trace contextRef="#ctx0" brushRef="#br0">23373 23954 12390,'0'0'1760,"0"0"-463,0 0 720,0-26 64,-4 20-352,-2 1 64,-2 1 79,-5 3-511,0-2-256,-5 3-273,-2 4-256,-6 8-272,1 4-160,-2 4-128,6 3 32,2 2-64,12 1 96,3-4-16,5-1-15,12-3-17,8-6-16,2-5 16,3-7-32,2 0 48,-1-13-96,-3-5 96,0-6-32,-7-7 0,-4-3-32,0-5 32,-7-2-64,-6-2 64,0 0 0,-2 2-209,-5 3-255,2 4 176,0 8 240,1 7-16,2 7 32,2 4 32,0 6 144,0 6 144,6 14-224,2 13 48,-3 10 737,3 8 15,-2 5-271,-2 0-113,-1-3-704,1-9 112,-4-2 48,2-10 64,-2-6-48,0-5-193,0-7-127,-2-7-320,-2-5-384,-1-5-673,1-13-2065,3-8-4722</inkml:trace>
  <inkml:trace contextRef="#ctx0" brushRef="#br0">24266 24102 4450,'0'0'12326,"0"0"-8933,0 0-623,0 0-417,0 0-657,0 0-527,41 19-257,-17-19-319,4-6-81,1 0-208,5-1-96,-6 1-112,1 3-64,-5-1 48,-6 2-96,-6 2-208,-5 0-480,-5 0-305,-2 0-543,-2 0-353,-8 0-208,-3 2-673,0-2-4161</inkml:trace>
  <inkml:trace contextRef="#ctx0" brushRef="#br0">24311 24277 6163,'0'0'6371,"0"0"-3682,0 0-1072,0 0 320,0 0-49,0 0-63,-22 6-320,27-6-320,4 0-417,9-3-64,6-1 289,2-1-65,8-1 1,0 1-241,-3-1 16,2 2-112,-6 2 97,-5 1-193,-6-2-544,-2 1 48,-7 2-16,-2-1 16,-3 1-96,-2 0-64,-2 0-352,-7 0-241,-1 0-479,-3 0-1057,3 0-2386,0 0-4929</inkml:trace>
  <inkml:trace contextRef="#ctx0" brushRef="#br0">25060 24146 10453,'0'0'10228,"0"0"-7906,0 0-1618,0 0 464,26-2 65,-5-2-353,0 0-255,2 1-385,-4 1-112,-5 0-96,-3 0-16,-5 2-288,1 0-801,-6 0-832,-1-2-352,0-4-1200,-1 0-4707</inkml:trace>
  <inkml:trace contextRef="#ctx0" brushRef="#br0">25530 24112 13366,'0'0'8756,"0"0"-7107,0 0-1521,0 0 1056,0 0 641,48 12-464,-24-8-625,4-1-191,1-3-353,-4 0-112,-4 0-64,-5-2 0,-6-2-769,-5-1-1648,-5-3-2209,-6 3-3602</inkml:trace>
  <inkml:trace contextRef="#ctx0" brushRef="#br0">25846 23828 8580,'0'0'5570,"-12"-34"-2560,-3 19-625,-5 5-848,-5 1-321,-7 4-239,1 4-225,-3 1-208,4 5-368,1 6-80,6 7-48,4 5 128,5 4 113,7 2 399,5 6-208,2-2 0,9 2-192,5-1-63,1 0 143,1 0-240,-1-5-32,-5 1 64,-2-4 64,-8 2-112,0-3 16,-1-3 16,-8-3 48,-2-3-48,1-4-112,3-3 64,-3-5-112,6-4-256,1-2-976,3-9-1554,0-4-3056</inkml:trace>
  <inkml:trace contextRef="#ctx0" brushRef="#br0">26892 23988 9780,'0'0'3522,"0"0"-1169,0 0 144,0 0-256,0 0-384,0 0-448,2-3-417,4 19-63,2 7 703,2 5-31,5 4-592,-5 1-433,3-1-96,1-2-96,-1-3-160,0-5-160,-2-3-16,-1-7 16,-4-4-96,0-3-208,-6-5-384,0 0-416,0-5-609,-5-6-1313,-1-3-943,0-4-2850</inkml:trace>
  <inkml:trace contextRef="#ctx0" brushRef="#br0">27027 23979 5555,'0'0'4113,"0"0"-815,0 0-673,0 0-352,0 0-304,0 0-272,-13 36 16,2-16-209,1 5-191,-4 3-97,0 3-335,-3-1-177,2 0-272,3-2 49,-1-2-209,3-3-176,4-7-16,-1-2-48,6-5 16,-2-3-64,3-3-352,0-3-609,3 0-527,5-3-1602,-2-7-1424,2-3-4450</inkml:trace>
  <inkml:trace contextRef="#ctx0" brushRef="#br0">26183 24223 5859,'0'0'10821,"0"0"-8308,0 0-880,0 0 207,0 0-31,0 0-352,4 0-417,18-10-191,4-5-273,7-5-320,4-10-160,5-6-96,-3-4 32,-3-6 32,-3 0-16,-10 1 0,-7-4-128,-6 4-304,-10 4-224,0 5-177,-5 6 241,-7 8 432,-4 9 48,0 7 48,0 5 64,-1 1-48,2 9 144,-2 5-48,7 9 48,-4 3 48,4 6 112,1 4 161,4 5 47,-5 4-144,6 2-32,0-1 80,1 3-47,-2-4-193,5-6 32,0-1-144,-2-7 64,2-7-96,0-2 96,0-10-128,0-4 16,0-8 0,0 0-144,0-13 80,2-7-96,4-7-352,0-4 127,4-1 65,3 0-416,0 6 272,-1 1 368,2 11 112,3 2 16,-4 6 0,1 6 192,-1 0 176,0 6-32,-2 6-208,0 1 64,-1 1-79,-3 1-81,-2 1-32,2-4-48,-4-1 16,-3-1-32,0-1 48,-3-3 0,0-1 16,-6-1-96,-2-2 96,1-2-64,0 0 32,-1 0-48,1 0 32,2 0 16,3 0-32,1 0 96,4 0 80,0 0-16,4 3-32,5 3 208,3 0 48,3 1-32,2-1-32,0 2 17,1 1 63,-1-2-208,-3 2-16,1 0-144,-1-4 80,-3 1-208,1-4 0,-1-1-304,-4-1-401,0 0-95,-3-1-945,-4-7-1633,0 0-1104,-8-1-3505</inkml:trace>
  <inkml:trace contextRef="#ctx0" brushRef="#br0">26394 23488 5667,'0'0'7235,"0"0"-4882,0 0-1008,0 0-209,0 0 241,0 0-657,-23 14 96,8 6 385,-3 3 416,2-1-65,0 2-287,4-4-673,3-8-336,3-2-79,6-4-81,0-6-96,0 0 64,6-10-32,5-5 16,1-8-64,5-4 16,0-7-16,0 2-112,0 2-17,-2 4 65,-4 8 128,-2 7-32,-3 6 0,-3 5-64,2 5-16,-2 6 32,6 2 80,-1 5 0,5 1 65,1 0 79,3-2-48,-1-3 224,2-2 96,-4-1-64,-4-6-160,-1 1-128,-5-2-96,-1-2 32,-3-2-32,3 0-320,-3-2-576,0-2-1601,0-2-2081,0 1-5235</inkml:trace>
  <inkml:trace contextRef="#ctx0" brushRef="#br0">27952 24372 4610,'0'0'1457,"0"0"2641,0 0-417,0 0-1472,0 0-704,0 0-192,2-7-65,-4 11-223,0 2-97,2 1-96,0 2-287,0 3-1,7 3 160,-1 0 65,-1 4-241,5 1-112,-4 2-144,-2-2-64,-2 3 273,0-2-241,-2-1 0,0-1 48,-2 0 96,-3-2-160,2-2-32,0-1-64,-3-2-16,1-2 0,-5-4-64,2 0 0,-2-4 0,0 0-16,-1-2-32,1 0 49,1-4-98,3-2 33,2 1 32,3-1-80,-2 1 0,3-1-128,0 0-112,0 0-112,0 1-208,3 0-417,-2-2-928,3 1-704,-2-1-736,1 1-1698,-3 0-6626</inkml:trace>
  <inkml:trace contextRef="#ctx0" brushRef="#br0">27961 24279 10837,'0'0'10581,"0"0"-9637,-27-8-752,14 8 1057,-1 8 544,0 5-785,-2 2-512,6 4-336,2 1-63,2 0-33,2-1-96,1-1 32,3-5-32,3-2 32,4-4 0,2-5 112,3-2 16,1-6-48,1-5-32,3-3 0,-4-3-16,1-2-16,-1 0 32,-6 5-48,0 2-80,-3 4 48,-4 3 48,0 4-16,0 1 32,-4 0 0,0 0 80,1 6 64,-2 2-16,3 4 16,2 2-64,0 1 0,0 2-112,2 1-16,-1 3 16,3-2 16,-4 0 32,0 0 16,0-5-32,0-1 16,-4-4 48,3-3-96,-1-2 0,2-4-832,0-4-1169,0-8-2689</inkml:trace>
  <inkml:trace contextRef="#ctx0" brushRef="#br0">27761 24296 8980,'0'0'4450,"0"0"-2353,0 0-1152,0 0 623,0 0 289,-34-20-400,24 20-17,-1 9-63,-5 4-32,4 4-273,0-1-31,1 2-497,5-2-288,2-3-192,4-1-64,0-7 32,7 0-64,0-5 64,7 0-32,0-6 0,0-8-64,1-3 112,-1-1-160,-3-3 0,-4 2-128,-4 6-96,-1 2 240,-2 9 64,0 2 64,-5 9-16,0 4 208,0 8 192,1-3 176,2 3-192,2-2-368,0-4-32,0-4-48,6 1 16,-3-6-544,-1-1-320,1-5-97,-1 0-303,3-2-529,2-7-784,-2-4-2338</inkml:trace>
  <inkml:trace contextRef="#ctx0" brushRef="#br0">27381 24008 7059,'0'0'881,"0"0"2864,0 0-1664,0 0 160,0 0-96,0 0-288,0-17-208,0 28-545,0 8-15,4 10 496,-1 4-1,4 8-287,4 2-257,-1-2-383,1-3-337,3-7-144,-2-7-48,4-4 48,-5-10-144,2-5 96,-3-5-80,1-5 96,-1-5-128,-1-7-32,-3-5 0,2-3-32,-1-7 16,0-4-48,4-5 64,-1-3-128,3-5 32,0 4 112,-2 1-16,-2 8 32,-1 8 16,-3 7 32,-3 8-32,-2 5 0,0 6-80,0 2-16,-2 0-128,-3 5-512,0 5-801,2 2-1104,3-1-1457,0-2-3009</inkml:trace>
  <inkml:trace contextRef="#ctx0" brushRef="#br0">27408 23687 3330,'0'0'6579,"0"0"-2658,0 0-1616,0 0 16,0 0-160,0 0-112,-5 3-256,5-3-224,0 0-497,0 0-239,3 1-289,7 1-192,7 0-112,6 1 0,10-3 337,3 2-257,5-2-96,-4 0-80,-1 0 16,-8-2-272,-4 1 48,-10 1 32,-4 0-16,-6 0 48,-1 0 16,-3 0 0,0-2-32,-3 2 16,-1 0-32,1 0 16,-4-2-48,5 2-96,-3-3 16,5-2-16,-3-2 0,0-2 48,-2-3 112,-5-4-64,3-2 128,-5 1-96,-3 1 48,-2 3 16,0 2 16,1 1 0,3 6-80,5 4-16,5 0-48,3 0-401,5 4-863,10 2-1874,-1-2-832,3 2-4850</inkml:trace>
  <inkml:trace contextRef="#ctx0" brushRef="#br0">28663 24062 6771,'0'0'7876,"0"0"-4995,0 0-800,0 0-208,24-12-320,-10 12-481,6 0 305,0 0-49,3 0-383,-1 0-225,4 0-272,-6 0-336,-2 0-48,-1 0-64,-1 0 48,-6 0-320,1 0-368,-6-3-465,-3 0-399,-2-3-497,0 2-192,-2 0-1089,-3 0-2336</inkml:trace>
  <inkml:trace contextRef="#ctx0" brushRef="#br0">28840 23942 10613,'0'0'7651,"0"0"-5346,0 0-928,0 0 272,0 0 16,27-9-705,-14 12-576,0 7-176,3 1 0,-1 2-192,0 3 16,-3-2-112,0 1 80,-6 0-32,1 0 0,-7 0 48,0 0 48,-3-1-16,-5 2-32,-2-1 64,2-4-48,-3 1 64,3-2-47,1-4-17,4 0-32,0-4-16,3-2-961,0 0-2112,5-8-3090</inkml:trace>
  <inkml:trace contextRef="#ctx0" brushRef="#br0">29757 23965 6211,'0'0'-112,"0"0"304,0 0 2353,0 0-1120,0 0 944,0 0 128,-12-24-256,8 18-544,-1 0-401,2-1-127,-4 3 31,-1-3-239,-5 1-321,1 3-160,-7 0-208,-1 3-127,-4 0 63,1 8 176,-1 3-96,-1 6 32,3 4 16,2 3 48,5 6-175,5 0 95,6 2 432,4-1-128,7-1-304,7-4-224,4-3-48,5-7 0,0-2 17,0-5-17,0-5-64,-4-2 48,-1-2-32,-5 0-529,-3-4-607,-1-4-913,-1-1-1377,-2 0-2785</inkml:trace>
  <inkml:trace contextRef="#ctx0" brushRef="#br0">29972 24030 18024,'0'0'3746,"0"0"-2449,-39 6-33,24 8 193,-4 0-273,1 2-511,6 3-225,2-1-80,6-2 0,4-5-192,6-2-64,9-6 0,4-3-48,1-8 48,1-3-64,2-6 17,-5-2-49,-1 2-65,-7 2 17,0 5 48,-7 1 49,-3 9-81,0 0 64,-6 12 48,-2 3 144,-1 3 160,3 1-144,2 1-160,2-4-80,2-5-32,0-5-400,6-3-705,-1-3-896,2-5-1040,2-4-609,-4-7-2320</inkml:trace>
  <inkml:trace contextRef="#ctx0" brushRef="#br0">30194 23788 17400,'0'0'4354,"0"0"-2577,-3 36 768,3-7-176,0 6-576,0 6-529,0 0-287,0 0-689,5-2-288,0-10 0,0-3 0,0-7 0,1-5 0,-2-4 0,-2-2 0,0-7 0,-2-1-192,0 0-528,0-7-497,-2-6-1088,-3-6-3266,5-1-4625</inkml:trace>
  <inkml:trace contextRef="#ctx0" brushRef="#br0">30492 23991 15591,'0'0'3186,"0"0"-2370,0 0 529,0 0 495,0 0 81,0 0-192,0-22-464,-7 22-353,-3 11-240,-6 4 81,0 4-145,0 5-128,-1 4-128,2-2 33,4 0-65,4-4-64,7-3-160,0-4-16,3-6-32,10-4-32,0-5 80,3 0-176,3-6-160,-1-3-432,-1-3-241,-4 1-592,1-1-1216,-4 2-1729,-1 0-2289</inkml:trace>
  <inkml:trace contextRef="#ctx0" brushRef="#br0">30610 24062 21034,'0'0'4194,"0"0"-3730,0 0 64,0 0 849,0 27 175,0-15-639,1 1-497,6 2-336,0-4 128,7 1 160,0-3-160,2-5-160,-1-2-32,2-2 32,-2 0-32,-4-8 0,0-3 0,-5 0 32,0-2-80,-2-2 32,-1 0-144,-1 1 80,-2 3-48,0 2 16,0 2 16,0 1 16,0 3-128,0 0-256,0 3-256,0 0-689,0 0-1616,0 0-1730,0 0-4785</inkml:trace>
  <inkml:trace contextRef="#ctx0" brushRef="#br0">30932 23857 24187,'0'0'2577,"0"0"-2417,0 0-96,0 0 1041,0 0 416,5 42-545,-10-14-304,-2 4-304,-2 4 1,4-1 31,0-1-96,4-3-240,1-4-64,0-5 0,1-3 0,8-8 0,-4-6 0,5-2-128,-4-3-768,0-9-689,0-8-2737,-4-5-3538</inkml:trace>
  <inkml:trace contextRef="#ctx0" brushRef="#br0">31054 24022 16167,'0'0'3442,"0"0"-2738,0 0 1393,0 0 657,0 0-978,4 28-479,-13-14-289,-2 1-335,-2 0-81,5 0-272,-1 0-16,5-2-208,2-4-32,2 1-64,2-5 48,6-3-112,3-2 128,0 0-128,0-7 80,3-3-32,0 1-48,0-3-48,-3 4 16,-6 0 80,2 2-16,-3 6 96,-4 0-80,0 6-48,0 5 128,0 2 128,0-2-80,0 1-112,3-5 0,4-3-224,6-4-416,2-6-1297,-3-7-3009,2-7-5283</inkml:trace>
  <inkml:trace contextRef="#ctx0" brushRef="#br0">31178 23989 14951,'0'0'4690,"0"0"-3842,0 0-399,0 0 2384,40 11 608,-15-7-959,2 2-1266,0-2-512,2-3-223,0-1-225,-2 0-48,0 0-160,-5 0 16,-1 0-48,-5 0-272,0 0-32,-5 0-80,-3 0 239,0 4 65,3-3 64,-6 1-64,2 1 289,0-3 15,0 0-48,0 0-80,-1-5-96,3-1 48,-3-3-96,-1 0-96,0-1-160,-5 0-65,-5-1-95,-5 2 64,-3 0 0,-2 6 80,-1 3 160,-1 0 176,4 9 80,3 4 320,3 7 112,5-2-208,2 4 97,0 2-225,9-2-64,1-5-64,4 1-112,2-3 0,1-6 64,3-3 16,-3-3-80,-1-3 80,-2 0-352,-6-3-433,-4-6-591,-4-1-2546,0-1-4690</inkml:trace>
  <inkml:trace contextRef="#ctx0" brushRef="#br0">31310 23769 20041,'0'0'7187,"-7"46"-6146,7-16-273,-1 10 337,1 0 95,0 5-143,1-1-689,-1-3-368,4-4 0,-4-1 0,0-7 0,0-7 0,0-4 0,0-8 0,0-4 0,-1-6 0,-2-6-400,2-6-961,1-10-1824,0-7-5139</inkml:trace>
  <inkml:trace contextRef="#ctx0" brushRef="#br0">32872 24129 8148,'0'0'14550,"0"0"-12405,0 0-1889,0 0 961,0 0 544,0 0-705,-34 37-575,22-22 79,-5 4-208,2 1-128,4-1-80,-3 1 16,8-3-96,2-2-48,4-5 0,0-3-16,7-5 48,1-2-160,1-2 48,5-5-32,-4-1 64,4-4 16,-3 3 32,-1-1 0,0-2 112,1 3-64,-5-1 0,0 3 0,1 1-112,-1 5 80,-2 1-32,0 0 0,2 1 16,-1 7 16,-3 3-32,1 4 64,-3 2 64,3 5 0,-1 1 33,0 3-49,7-1-32,-4 2-32,6-2 80,-3-2-112,3 2 80,-3 0-144,-3-3 16,-5 0-16,0-1 272,-5-2 176,-5-5-352,-2 0-48,-4-5 0,0-4 0,1-5 0,4 0 0,-3-5 0,6-6 0,0-4 0,2 0 0,3-3-304,3 0 0,0 2 352,0-1-48,6-2 80,5 2-64,2 1 16,3-1 32,5-1 0,4 2 80,-3-1-48,-1 1-32,0 0-64,-4 1 0,-7 2-128,-5-2-544,-5 0-945,0 0-1585,-6-5-2896</inkml:trace>
  <inkml:trace contextRef="#ctx0" brushRef="#br0">32689 24147 12598,'0'0'9044,"0"0"-7123,0 0-657,0 0 801,0 0-336,-28-14-672,12 24-481,-1 3-144,0 4-96,2 2 48,8 0-79,2 0-177,5-7-112,0-1 0,12-2 0,-5-8-64,7-1-32,0-1 32,-2-8-81,0-2 97,-2 2-32,-4-2 0,-2 3 32,-1 3-48,-3 3 64,0 2 32,-3 5-48,-2 7 80,0 1 48,4 3 80,-2 2-47,3-3-65,3-3-80,3-2 80,4-4-128,1-6-449,-3 0-495,2-10-1217,-1-3-2369,-1-6-4050</inkml:trace>
  <inkml:trace contextRef="#ctx0" brushRef="#br0">32194 23621 10373,'0'0'5186,"0"0"-2353,0 0-399,0 0 543,0 0-304,0 0-752,21-4-961,0-1-575,7 1-193,3-1-144,4-1 0,0 0 48,0 3-48,-5-3-16,-6 5 48,-6-4-224,-7 4-144,-6-5 16,-1 0 15,-4 1 1,0-1 224,0 1 32,-3 1-16,0 0 0,0 1 80,-1 0-16,0 2-16,-3-1 48,7-1-80,-10 0 16,4 1-32,0-2 16,-5 1-16,0-2-112,-4-1-160,3 2-192,-1-2 224,0 0 64,5 6 176,2-3-16,2 3-224,1 0-241,3-2-31,3 1-800,4-2-1330,0 2-1744,3-3-4578</inkml:trace>
  <inkml:trace contextRef="#ctx0" brushRef="#br0">32201 23868 15223,'0'0'3906,"0"24"-1649,1-3 400,4 6 48,-3 8-352,6 5-784,-2 3-464,4-1-433,-1-3-352,1-5-320,1-5 0,-1-11 0,-2-5 0,1-4 0,-1-4 0,-3-5 0,-1-2 0,-3-7-592,4-7-929,1-2-1344,-4-6-2978,2-5-2017</inkml:trace>
  <inkml:trace contextRef="#ctx0" brushRef="#br0">32483 23769 15799,'0'0'3954,"-9"51"-1873,4-15 576,-6 5-80,1 3-752,-6 6-432,-1-2-737,-2-2-80,-2-1-63,1-6-209,5-3-96,0-5-144,5-9 0,3-5-32,3-6 32,3-4-288,1-5-336,1-2-513,8-6-752,-3-2-1504,5-4-2082,-6-4-14934</inkml:trace>
  <inkml:trace contextRef="#ctx0" brushRef="#br1">40273 37674 7283,'0'0'2097,"0"0"625,0 0-1570,0 0 497,0 0 96,-26-27-225,15 23-271,-4 4-129,-4 0-15,-4 0-33,-4 9-15,2 2-49,0 3-79,4 2-129,7 3-96,6-2-127,8 1-177,0-6-224,14 1-48,5-5-48,6-7-96,4-1 48,-3-9-80,5-10 112,-3-3-240,-7-4 16,-3-2-112,-7-6-32,-2-1-48,-9-3-33,0-1-255,0-2-128,-6-1 207,2 5-47,-1 7 336,0 7 224,3 9 112,0 8-16,2 6 80,0 13-64,0 9 176,2 12 833,5 10 143,-2 6-335,0 3-129,1-2-176,-2-4-368,2-6-320,-2-5 64,1-10-16,-3-5 80,-2-6-32,0-4-32,0-5-336,0-6-272,0 0-561,0-12-928,-2-4-1809,0-7-4609</inkml:trace>
  <inkml:trace contextRef="#ctx0" brushRef="#br1">40428 37487 9236,'0'0'5571,"0"0"-2354,0 0-1376,1 40 512,6-19-16,0 3-224,-1 3-512,0 2-433,5-1-591,-6-1-321,4-5-64,-2-2-96,0-3-64,2-4-80,-5-4-16,0-1-240,0-6-417,-2-2-431,1 0-385,-3-8-480,0-5-688,0-5-1649,-5-3-4946</inkml:trace>
  <inkml:trace contextRef="#ctx0" brushRef="#br1">40586 37370 9348,'0'0'4578,"0"0"-2753,0 0 96,9 26 672,-9-4-304,0 6-496,0 8-224,0 3-289,-11 4-271,3 1-241,-1-4 161,-1-2-657,1-6-224,2-3-16,1-8-48,5-6 16,-2-3 0,3-5-144,0-3-481,0-4-783,4-6-833,-1-8-1313,0-4-3057</inkml:trace>
  <inkml:trace contextRef="#ctx0" brushRef="#br1">40337 37241 4402,'0'0'1441,"0"0"2352,0 0-687,0 0-609,0 0 0,0 0-304,0-2-336,6 2-384,0-2-273,6 2-255,5-2 31,1-1-176,9-3-207,0 0-225,0 0-192,-1 1-128,-4 0-64,-3 1-32,-6 2-32,-3 0-144,-8 2 0,-2 0 16,0 0 208,0-1 0,0 1 80,-2-3-48,-3 1-32,5 2 0,-4-1 0,4 1-32,0 0-48,-1 0-241,1 0-111,0 0 32,0 0 96,0-2 240,0-2 48,0-1 80,-5-5 0,1-3 0,-3-3 0,0-7 32,-7-2 48,-2 1-32,-1-1-112,1 5 16,2 5-48,4 5 144,3 7 96,7 1-160,0 2-112,5 2-112,5 1-896,1 5-1105,-1-2-1377,-3 0-5730</inkml:trace>
  <inkml:trace contextRef="#ctx0" brushRef="#br1">40085 37951 6147,'0'0'4882,"0"0"-2113,0 0-1184,0 0 80,32 2-64,-6-4 15,5-4 65,9 0-48,6-1 112,4 0-289,4 1-287,-3 2 111,0 4-319,-10 0-657,-4 0-320,-7 0-64,-9 0-176,-3 0-224,-1 0 127,-3-1 1,-4-1 96,-4-1-80,-2 3-400,1 0-337,-5 0-992,0-3-672,-2 1-1441,-2-2-8372</inkml:trace>
  <inkml:trace contextRef="#ctx0" brushRef="#br1">40214 38264 2817,'0'0'112,"0"0"-1040,0 0 1056,0 0 864,0 0 689,0 0-880,1 10-769,-1-10 2913,0 0 464,0 0-1183,-4 0-98,1 0-239,-2 0-720,0 0-641,-2 0-128,-2 0-112,4 1-79,-11 1-1,2 2-32,-5-1 80,-2 7 368,-3 0 401,0 6 127,2 1-63,3 4-209,9-3-160,3 3 145,7-2-369,9-7-256,8 0-240,4-6-16,5-6-176,-1-4-304,-1-10-48,4-7 31,-5-1 225,-4-4 160,-9-4 128,-2-1 0,-4-5 32,-4 3-16,0-3-32,-4 4-368,1 4 48,0 7 272,1 9 48,2 7-16,0 7 64,0 13-112,0 12 160,0 4 624,0 10 32,0 2-191,0 1 31,0-5-208,0-4-208,0-9-80,0-5-16,0-4-48,0-7-48,0-5-320,0-4-752,0-1-1442,0-9-1167,0-7-4451</inkml:trace>
  <inkml:trace contextRef="#ctx0" brushRef="#br0">30241 20929 6083,'0'0'7619,"-40"6"-5074,20 3-1312,-3 6 32,5 3-49,-4 6-319,8 1-193,3 3 288,9-2-175,2-2-353,10-5-288,7-4-48,7-6-144,0-9 48,3 0-160,0-11 176,-4-6 32,-2-3-96,-6-1 64,-7 1-32,-5 0 0,-3 2 16,0 3-32,-5 6 16,-4 7-32,0 2 64,2 10-80,0 8 16,4 4 0,0 7 0,3 0 32,0 0-32,9-4-16,-1-1-224,2-8-881,1-6-111,-2-7-369,3-3-1648,-4-6-4627</inkml:trace>
  <inkml:trace contextRef="#ctx0" brushRef="#br0">29668 21699 13190,'0'0'3826,"-2"26"-1905,-3-18-225,0-3-143,-1-5-80,1-2-177,-1-11-143,-2-7-689,1-9-352,0-6-160,-2-10 80,-1-5-48,-1-7 16,5-6 16,0-6-208,4-2-48,2 3 80,8 7-304,9 8 256,4 12 176,-1 13-48,5 10 96,-1 8-16,1 6-48,-2 4 48,-2 0 16,-1 4-32,-2 4-80,-5-3 208,-3 0-1937,-3-5-1169,-5 0-4145</inkml:trace>
  <inkml:trace contextRef="#ctx0" brushRef="#br0">30555 20984 18841,'0'0'2849,"0"0"-2465,-29-10 288,18 10 625,-3 0-481,1 0-463,-3 1-113,1 8-32,0 5-48,3 3 0,1 3 80,5 3-128,6-3-16,0 1-48,6-3 48,7-7-64,2-3 16,-1-8-16,2 0-32,1-11 16,-1-4-64,-6-4-16,-2-1-32,0-1 16,-6-1-16,-2 3-16,0 3 16,0 2-16,0 4 128,-2 9 0,-3 1-32,5 3-32,0 10 0,0 4 112,0 2 96,0 4-64,7-1 0,-3 2 16,2 0-96,-2 3 64,3-1 0,0 2 64,-2 0 641,4 2 191,-4-2-496,2 1-128,-3 1-288,0-1-64,-1-3 0,-3-2-32,0-3 48,0-4-64,-7-4 96,1-5-48,-4-7 32,-2-1-32,-4-5-192,2-8-208,-3-2-144,6-1-961,-5-1-1216,6-2-480,3-1-3042</inkml:trace>
  <inkml:trace contextRef="#ctx0" brushRef="#br0">30681 21068 12710,'0'0'4770,"0"0"-2161,32 3-384,-17-3-560,-1-4-352,0-4-273,-1-5-272,-3-1-463,-3-3-273,-4 0 32,-3 0-64,0 0-32,-10 2-16,-4 4 64,-5 5-16,-4 6 16,3 9-16,-2 10-16,4 9 80,5 4 224,9 6 688,4-3-336,11 0-447,6-2-113,3-9-16,4-7-80,-2-10-208,1-5-641,-3-2-912,-1-11-1472,-6-6-1537,-2-4-4194</inkml:trace>
  <inkml:trace contextRef="#ctx0" brushRef="#br0">30979 20979 17976,'0'0'2561,"-24"22"-992,8-5 928,2 3-240,1 5-1056,2-2-385,8 1-368,3 0-95,3-6-97,11-2-48,2-7-112,3-5-16,4-4-48,-4-10 16,-2-6 0,-2-3-112,-9-4 64,-3-1-192,-3-2-48,-9 4 32,-1 1-65,-7 6 193,-4 4 48,3 5 32,-1 5-80,2 1 96,3 1-256,7 5-448,1 1-721,6-1-1520,6-3-1777,5 0-5379</inkml:trace>
  <inkml:trace contextRef="#ctx0" brushRef="#br0">31255 20975 14759,'0'0'5858,"0"0"-4961,0 0-705,0 0 1649,-31 6 416,14 1-1025,1 1-591,-5 1-385,4 2-176,6 1-16,0-2 64,6 4-64,5-1-80,2 0 48,12 2 32,0 0-96,5 0 16,-1 0 64,1-1-80,-5-4 48,-4 2-32,-5-5 32,-5-2-48,-7 0-16,-5-2 48,-7-3 16,-2 0 16,2-2-64,-2-4 32,3 0-48,2 0-720,6 0-209,0 0-656,9 0-464,1 2-464,1-6-2001,11 0-8292</inkml:trace>
  <inkml:trace contextRef="#ctx0" brushRef="#br0">31386 20790 15031,'0'0'2289,"0"0"-368,3 36 1280,-2-16-95,3 8-897,-1 6-993,0 7-495,2 3-177,-3 4 0,0-3-96,0-4-288,0-6-16,-2-5-112,0-3 129,0-9-129,0-5 0,0-5-144,-4-8-689,-2-3-1072,-3-11-2801,-1-11-5122</inkml:trace>
  <inkml:trace contextRef="#ctx0" brushRef="#br0">31266 21015 19497,'0'0'1921,"0"0"-1793,35 17 1056,-16-11 2098,0 2-1121,1-2-1169,4 0-607,-2-3-193,-4 3 128,3-2 0,0-2-112,-6-1-160,-1 3 0,-1-2-48,-3 1 32,-1 1 0,-6 3-64,2 1 48,-1 3-48,-2 1 112,3 1-96,0 1 160,0-2 0,0 1-80,1-4-32,4-1-16,-4-2-32,-1-3 0,-2 1 160,1-4 112,1 0-111,-5 0 15,0-4 32,0-2-96,0 0-96,0-2 16,0-1 16,0-3-16,0-1-32,0-2 80,0-2-64,0-3 0,0-3-16,0 1-32,0 2 48,2 1 16,0 4 32,-1 4-80,-1 3 96,2 4-32,1 3 96,3 1-64,-1 0-16,0 0-64,6 5 0,-1 0-32,1 1-48,3 0-384,0-1-561,1-1-736,1 0-1984,0-3-737,-5 2-1089,2-1-160,-4 1 961,-4 1 4562,0 0 2369,-3-1 576,-2 3 673,0 2-49,0-1-351,-2 2-433,-3 3-320,2 0-160,1 4-416,-3 1-401,3-1-623,2 1-305,0-2-208,7-2-48,3-2-80,2-5 32,4-4-32,-1-2 0,2-2-32,-5-7-48,-1-6 48,-2 0-128,-4-4 48,-5-1-193,0 1-207,-8 0 224,-4 2 272,-5 4 16,-1 6 0,-1 1 0,0 4-32,3 2 80,1 0-96,5 5 80,4 0-1184,3 2-1362,3 1-895,6-5-2946</inkml:trace>
  <inkml:trace contextRef="#ctx0" brushRef="#br0">31889 21147 10661,'0'0'10741,"10"30"-10485,-3-15-800,2 4 688,-2-2 1985,4-3 288,-3-2-1041,1-5-655,-2-1-65,0-4 128,-2-2-63,0-4-369,-3-6-336,1-4 16,-2-5-96,2-3 48,-3-3 0,0-1 0,0-1-64,0-2 80,0 3 32,0 2 96,0 1 128,0 4-176,2 2 48,-2 2-112,0 5 48,2 0-48,1 5 16,0 1-16,1 2-32,0 2 48,2 3-80,1 7 64,-3 1-64,-1 4 64,3 4-32,-5 0 16,-1-1-64,0 1 80,0-3-16,-1 2-16,-2-5 48,0-2-64,3-2 80,0-1-96,-1-3-32,-1-3 0,0 0-32,-3-2-48,1 0-16,-2 0-144,-5 0-513,1-4-559,0-1-1394,4-3-1536,2 1-3793</inkml:trace>
  <inkml:trace contextRef="#ctx0" brushRef="#br0">32207 20734 20089,'0'0'1633,"0"0"-1537,0 0-16,-16 43 1473,9-13 1200,0 8-896,0 2-993,0 5-672,1 0-16,0 0 113,4-6 31,0-4-112,2-6-112,0-6 16,2-5 64,5-7-48,0-3-112,2-6 48,3-2-64,3-8 0,-3-3-64,4-3 32,-5 2 0,-1 0-16,-3 3 64,-1 6-80,-3 0 128,-3 3-64,0 3 0,0 4 64,-5 1 112,3 1 64,0-2-96,2 1-80,0-2-32,0-3 0,9-3-64,-2 0-144,7-3-528,-3-9-1265,4-3-2913,2-3-5299</inkml:trace>
  <inkml:trace contextRef="#ctx0" brushRef="#br0">32431 21046 23403,'0'0'4690,"0"0"-4434,0 0-192,0 0 48,15 27-80,-13-26-16,-2-1-528,0 0-2241,0-3-2466,0-9-5378</inkml:trace>
  <inkml:trace contextRef="#ctx0" brushRef="#br0">32452 20806 23931,'0'0'2641,"0"0"-2001,0 0-415,0 0-241,0 0 16,0 0-48,23 25-977,-15-11-2256,1 0-3250</inkml:trace>
  <inkml:trace contextRef="#ctx0" brushRef="#br0">32590 20993 15479,'0'0'7940,"0"0"-7044,0 0-656,0 0 1681,-7 29-80,-3-16-945,-2 2-335,-3 2-305,1 2-304,2-1 96,2 0-64,10-2 80,0-5-144,7 1-48,5-7 144,2-3 16,4-2 0,1 0-32,-3-4-481,0-2-559,-1-3-753,-4-2-1888,-5 0-2770</inkml:trace>
  <inkml:trace contextRef="#ctx0" brushRef="#br0">32896 21105 1857,'0'0'3425,"0"0"-3088,0 0-161,0 0 96,0 0 16,0 0 2913,21 15-1200,-19-13-1569,2 0 273,-4 0 47,3-1 1,-1 1 303,-2 1 513,0-3-1,1 3 1,-1 1 32,4 2-289,-4 2-175,5 4-33,-1 4-159,0 0-289,2 3 289,-2-1-481,3-3 48,-4 1 48,-3-6 1,5-3-225,-5-2-16,0-5-16,0 0-192,0-5 80,0-6-128,2-4-48,1-7-32,-2-2-16,-1-5 0,0-2-48,0-1 48,0 2-32,-6-2 112,1 4 16,-6 2 96,2 4-112,1 0 32,2 3 32,2 4-32,-1 0-32,5 3-48,0 3 80,0 1-96,5 3 32,3 3-32,0 2 48,3 2-64,0 5 16,0 6-32,2 5 16,-3 0 32,0 5-64,0-1 96,0 1-80,-6-1 96,0-4-80,-2-2 64,-2-3-32,0-3 16,-2-4 0,-5 0-64,0-4 96,-4-2-96,-2 0 48,0-2-32,3-1 16,-1-1-128,6 2-80,3-1-32,2 3-128,2-3-240,8 1-1025,3-2-1841,6-1-1408,3 1-4802</inkml:trace>
  <inkml:trace contextRef="#ctx0" brushRef="#br0">33252 21011 21066,'0'0'2817,"0"0"-2673,0 0 0,0 0 2001,-31-9-256,20 11-689,1 5-463,1 1-305,4 1-192,0 2-16,5-1-32,5-1-160,5-3 0,6-1-16,0-5-32,1 0 32,0 0-160,0-1 80,-5-5-32,-4 0 96,-4 3 16,-4-1 0,0 4-48,-5 0 64,-6 2 0,3 5-48,-3 3 112,5 0-48,5 4-32,1-5 16,0 1-32,7-7-528,6-3-961,4-2-2016,1-9-2642</inkml:trace>
  <inkml:trace contextRef="#ctx0" brushRef="#br0">33454 21039 23547,'0'0'3521,"1"27"-3425,-1-15-32,0 4-80,3-5 1217,1-2-209,-1-5-623,4-4-225,0 0-96,0-7 144,0-4-16,-1-6-80,2-4-128,-6-2 48,2-2-16,1 0 32,-5 1 0,2 1-32,-2 6 48,0 5 288,3 4 256,-3 6-287,0 2-81,5 6-240,0 5 32,-1 4 0,3 4-48,0-3 32,-2 2-112,0-6-257,0-2-175,-4-4-336,4-5-961,0-1-1745,0-6-1184,4-6-5283</inkml:trace>
  <inkml:trace contextRef="#ctx0" brushRef="#br0">33646 20871 25115,'0'0'3218,"49"20"-3154,-21-11-240,3-2 1873,1-5-721,-3-2-720,-9-2-176,-2-5-480,-6-2-832,-8-2-1890,-4-3-4049</inkml:trace>
  <inkml:trace contextRef="#ctx0" brushRef="#br0">33780 20671 9092,'0'0'13590,"0"0"-13269,-16 47-161,11-15 3633,-1 7-943,3 4-1618,3 2-816,0 0-240,0-2-15,4-4-49,1-5-16,0-8-64,0-7 32,0-7-48,-1-4-16,-1-8-64,2 0-353,-5-13-655,0-5-1601,0-9-3410,-5-8-2897</inkml:trace>
  <inkml:trace contextRef="#ctx0" brushRef="#br1">27624 27475 9412,'-4'0'5667,"-3"0"-4098,2 1-577,-4 5 113,-1 5-65,-3 2-192,-1 5-191,-3 4 15,3 1 208,-2 0 241,6 2-113,5-5-367,3-3-385,2-6-160,2-1 0,8-7-16,2-3 80,5-1-96,-3-9-16,3-3 0,0-6 0,-1-3-48,-1-5-272,-3 1-464,3-2-129,-7-2-159,1 0 79,0 2 177,-6 2 96,0 0 384,-3 6 224,0 2 64,0 6 80,0 2 432,0 5 240,-3 3 193,1 2-161,1 0-192,-3 12-384,4 5-32,-3 10 241,3 4 287,0 5-48,0 4 177,0-4-145,0-1-304,0-8-256,0 0 64,0-7-48,0-3-48,0-4-48,0-4-48,0-3-16,0-6-512,0-1-1313,3-11-1840,1-5-5075</inkml:trace>
  <inkml:trace contextRef="#ctx0" brushRef="#br1">27801 27499 7011,'0'0'8788,"0"0"-5906,0 0-1010,0 0-159,0 0 48,10 33 208,-5-12-560,-1 3-417,0 1-256,2-2-239,2 0-161,-1-4-272,-1-4-16,0-4-48,-2-3 0,0-3-240,-1-3-465,-1-2-383,-1-3-817,2-9-1425,-2-4-2672</inkml:trace>
  <inkml:trace contextRef="#ctx0" brushRef="#br1">27962 27424 13846,'0'0'3618,"0"0"-3154,0 0 545,-5 26 367,3-11 1,-3 5 112,0 5-273,-4 5-47,-1 2 79,-3 1-47,3-1-321,-1-6-288,6-2-287,-2-5-225,5-6-32,-1-5-48,3-4-288,3-4-977,3-8-1424,1-7-2418</inkml:trace>
  <inkml:trace contextRef="#ctx0" brushRef="#br1">27597 27904 13558,'0'0'3538,"0"0"-1969,33 0 576,-12-3 176,5-3-433,6 0-479,4-1-609,3-1-175,3 3-225,-3 1 64,-1 3 208,-7 1-255,-2 0-161,-9 0-176,-3 0-16,-4 0-48,-5 0 32,-2-2-288,-1-2-513,-5-2-671,0 3-1762,0-1-1152,-5 2-2033,-1 2-5490</inkml:trace>
  <inkml:trace contextRef="#ctx0" brushRef="#br1">27828 27372 4722,'0'0'7316,"0"0"-4003,0 0-1136,0 0 0,0 0-528,0 0-257,0-10-351,0 10-401,0 0-96,5 0-191,-1 0-97,2 0 112,6 2-192,4 0-80,4-2 736,2 0-111,1 0-129,0 0-208,-4 0-176,-3-2-128,-6-2-32,-1 3-48,-8-4 32,2 0-32,-3-2 16,-3-3-96,0-1-176,-4-2-96,0 2-32,-2-1-160,4 3-129,0 1 321,-1 5 256,1 1 112,4 0-32,-2 2-16,3 0-32,0 2 0,0 2-64,0-1-1633,0 3-720,4-2-1361,1-1-2545</inkml:trace>
  <inkml:trace contextRef="#ctx0" brushRef="#br1">27790 26944 4258,'0'0'9812,"0"0"-6738,0 0-1361,0 0-305,-29-6 65,15 6-353,0 3-271,0 6-129,0 2 17,1 4 111,3 1-192,5 4-48,5-4-319,5 1-145,7-6 16,6-1-128,3-6 0,2-4-16,1-4 0,-7-8 16,1-1-48,-4 0 32,-5-2-48,-8 0 32,-1 3 0,-4-2-16,-6 5 0,-3 4 48,-5 5-64,1 0 64,1 6-16,-2 6 112,8 3 160,3 0-32,3 1-32,1-2-176,3-2 0,3-2-16,2-2-32,5-7-16,3-1 16,1-3 16,-1-7 16,1-3-48,-1-3-16,-5-2 80,-2 3-128,-4 0 96,-2 2-48,-2 7 32,-8 1-16,-4 5-32,-3 5 32,1 7 64,-2 5 32,4 3 352,4 1 129,3-4-289,5-2-160,2-4-48,0-3-32,12-8-48,-1 0 48,3-8-32,3-5-32,0-4-16,-4 2-16,-1 1 48,-6 0 0,-1 5-16,-5 6 0,0 3 32,-9 0-48,2 5 48,-3 4 16,4 3-16,-2-2 48,6 0-48,2-3 32,2-3-48,6-2 0,1-2-32,1-6-80,3-3 64,-1-4 16,0-2 80,-4 0-96,1 4 96,-2 2-64,-3 0 0,-2 4 16,-2 4 0,0 1-80,0 0 48,-5 6 0,-1-3 16,1 0 80,-5 3-128,4-2-481,2-1-543,-2-3-1345,0 0-1809,1 0-5763</inkml:trace>
  <inkml:trace contextRef="#ctx0" brushRef="#br1">27864 28024 13286,'0'0'5347,"0"0"-3251,0 0-447,0 0-144,0 0-208,0 0-337,6 21 96,-5-4 81,-1 3-225,0 6-127,0 2-113,-3 1-176,-5-2-176,2 1-47,-3-4-145,4-2 0,3-5-128,2-5 96,0-2-80,0-4-48,5-5 0,6-1-192,0-1-145,2-7 49,1 0 80,-1 1-112,-3 2 128,-1-1-352,-4 2-705,-5 0-1120,0 1-1377,0-1-1312,-5-2-9925</inkml:trace>
  <inkml:trace contextRef="#ctx0" brushRef="#br1">27672 28198 9092,'0'0'4146,"0"0"-928,0 0-1650,0 0-191,0 0-65,0 0-207,-27-17-161,12 17-111,-2 2-81,1 7 0,-5 4 65,4 2 79,1 3-271,2 0-177,7-1 112,4-1-80,3-2-304,10-5-144,4-3 32,7-6-48,0-1-48,4-11-192,-2-4-16,-3-4 32,-1-2 144,-4-1-112,-5-1-16,-3-1 128,-2 1-144,-5 3-208,0-2 79,0 2 225,0 6 48,0 1-32,-4 6 112,3 4-16,1 4 32,0 0 0,0 6 144,0 5 64,0 6 289,0 3 31,1 5-48,3 2-128,-4 0-143,3 0 95,-3-2-128,0-2-32,0-3-128,-3-4 16,-1 0-32,1-4 0,0-4-16,-1-2-128,2-3-496,0-3-497,-1-1-576,3-9-2032,0-5-1698</inkml:trace>
  <inkml:trace contextRef="#ctx0" brushRef="#br1">27791 28174 15303,'0'0'5250,"0"0"-4001,0 0 160,35-21 656,-16 18-433,4-3-463,-2 2-401,-1 0-352,-3 3-175,-4-1-161,-6 2-48,-3-2-625,-1 2-1424,-3-6-1664,-3 1-1650</inkml:trace>
  <inkml:trace contextRef="#ctx0" brushRef="#br0">17888 25285 7187,'0'0'5299,"0"0"-1618,0 0-2336,0 0 416,0 46-32,-2-19-97,-3 8-111,2 3 336,-4 7-400,-4 0-513,4-6-208,-3 0-143,1-5-337,1-6-112,5-9-96,0-3-16,3-4 0,0-6-192,0-5-449,2-2-975,2-11-1266,2-7-2640</inkml:trace>
  <inkml:trace contextRef="#ctx0" brushRef="#br0">17773 25340 11621,'0'0'6019,"0"0"-3938,0 0-416,0 0 32,0 0-401,0 0-95,9 35-257,-5-18-288,2 0-223,1-1-209,0 2-128,0-6-16,0-1-112,-4-1-16,0-1 16,1-1-208,-2-2-465,-2-3-319,0-1-769,0-2-896,0-2-1297,-2-7-4674</inkml:trace>
  <inkml:trace contextRef="#ctx0" brushRef="#br0">18175 25289 11765,'0'0'5539,"0"0"-3858,-24 28-385,10-7 625,-3 3 240,-2 4-768,1-1-385,1-3-127,5-6-545,1-3-224,5-7-80,5-4 0,1-4-96,5-4 48,8-11 0,4-8-128,0-4-144,6-10-177,1 1 113,-4-3-208,0 3 144,-4 8 192,-4 5 208,-3 8 48,-4 8 48,1 4-64,-5 3 144,4 0 48,-1 6 48,0 4 160,3 3 577,5 3-273,0 0-496,0 1-128,1-6-80,-1 0 32,-2-5-208,1 1-16,-6-3-320,-4-3-641,-1 2-944,0-1-256,-4-2-1040,-2 0-4115</inkml:trace>
  <inkml:trace contextRef="#ctx0" brushRef="#br1">31303 37843 9684,'0'0'12390,"0"0"-10117,0 0-1360,0 0 335,31-11 97,-17 11-561,-3 0-336,1 0-240,2 0-144,-4 0-48,-1 0-16,-2 0-496,-3 2-560,-1-2-817,-3 1-976,0-1-785,0 0-3890</inkml:trace>
  <inkml:trace contextRef="#ctx0" brushRef="#br1">31763 37836 10805,'0'0'7187,"0"0"-4626,0 0-1072,25 4 432,-5-2 448,4-2-896,3 0-497,2 0-352,-1-2-383,-7-2-193,0 3-16,-5 1-321,-9 0-831,-3 0-817,-4 0-1360,0 0-1250,-5-5-4945</inkml:trace>
  <inkml:trace contextRef="#ctx0" brushRef="#br1">31970 37507 11061,'0'0'2353,"0"0"304,-38-22-944,22 16-336,5 3-353,-4 3-576,3 0-287,3 0-65,-1 5-48,3 6 144,1 2 192,2 4 64,3 4-32,-2 5 112,3 2-79,0 2-81,0 0 112,3 1 192,2 2-95,-3-2-97,1-1-16,1 2-64,-3-2-160,-1-2-64,0-2 65,0-2-33,0-5-112,0-2-16,0-6-80,-4-4-48,0-3-288,2-4-977,-2-4-1168,0-9-1217,-2-3-6322</inkml:trace>
  <inkml:trace contextRef="#ctx0" brushRef="#br1">32319 37882 12518,'0'0'5138,"0"0"-3361,0 0-416,0 0-225,0 0-208,0 0-495,31-6 655,-8-9-560,6-7-31,1-6 95,-2-4-256,2-4-208,-3-3-64,-5 0-64,0-3 64,-7 1-272,-5 2-528,-3 4-145,-7 5 129,0 8-80,-4 5 592,-4 9 127,-5 8 81,-1 2 0,-5 13 32,1 3 64,-1 7 145,0 4-33,4 5 80,1 4 48,6-1 176,-1 5 144,5-1 65,0-4-161,2 0 96,-1-3-64,3-2-143,0-6-17,0-5-128,0-6-128,0-5-64,7-4-48,-2-6-96,-1-3 96,2-8-112,0-8-128,-1-3-80,6-3-32,-2-1-145,1 3 177,-2 3 256,3 7 48,-1 3 16,-4 4-32,-2 6 16,1 0 48,-4 3 80,4 2 145,-1 3 31,-2 1-64,3-1-64,-2 1-80,2-2-80,-3 3 80,2-1 64,-1 2-16,-3 0-64,0-1-16,0 1-16,0 1-48,-5-3-16,-2 1 64,2-4-80,-4 0 16,2-2 0,1-3-32,-2 2 16,6-3-48,-3 0 64,5 0-32,0 0 48,0 2-64,10 1-16,0 1 80,5 0 224,4-1 209,1 3-113,2-3 64,0 0-48,-2 0-128,-3-1-224,-5 0-32,-1 0-48,-5 0-240,-2-2-176,-4 0-465,0-6-303,-7 1-673,2-7-977,-4-1-1327,1-4-6180</inkml:trace>
  <inkml:trace contextRef="#ctx0" brushRef="#br1">32522 37224 7860,'0'0'4274,"0"0"-1297,-17 34-112,4-15-608,-1 3-400,-1 1-368,3-3-273,-1-3-463,8-4-337,-2-6-192,2-3-96,3-4-16,0-4 0,2-8-64,0-9-144,4-2-16,5-5-384,1 0-80,4 0 63,7 6 177,1 5 240,0 9 176,-1 8 240,1 8 449,-7 9 111,2 5 161,-7 3-17,1 0-464,0-2-304,-3-4-160,-1-4-112,0-5-32,-4-5-208,1-4-384,-4-1-192,0 0 95,-4-1-831,-1-7-337,0 1-3346</inkml:trace>
  <inkml:trace contextRef="#ctx0" brushRef="#br1">32895 37750 6787,'0'0'5859,"0"0"-3618,0 0 16,0 0 80,0 0-512,0 0-176,-18-6-177,18 12-383,7 5-369,4 4 144,6 4 401,2 5-289,-4 2-271,7-1-289,-7-1-240,2-1-128,-4-6 48,-2 1-64,-5-7-288,-4-1-368,-2-4-385,0-3-607,-5-3-594,-2-3-319,-3-6-1777,0-5-4770</inkml:trace>
  <inkml:trace contextRef="#ctx0" brushRef="#br1">33013 37742 10261,'0'0'7187,"-7"39"-4482,-3-15-48,-3 2-400,-2 4-576,-4-2-512,1-1-385,2-4-288,4-6-320,4-1-112,1-7-144,3-3 48,2-5-448,2-1-800,2-1-497,5-11-1681,0-1-4161</inkml:trace>
  <inkml:trace contextRef="#ctx0" brushRef="#br1">33463 37476 9476,'0'0'4258,"0"0"-2273,0 0-512,-35 38 80,19-7 47,-1 11-79,1 8-144,4 5-353,3 2 65,1-5-433,6-3-528,2-8 16,0-8-112,7-9-80,1-9-560,3-6-737,0-6-192,-1-3-880,4-3-1729,-4-10-4674</inkml:trace>
  <inkml:trace contextRef="#ctx0" brushRef="#br1">33575 37897 11877,'0'0'6451,"24"-9"-5186,-2-4 320,3-4 624,3-4-464,4-5-1105,-3-4-544,0-2-128,-4-3 32,-2-1 0,-5-3-320,-5 1-369,-3 1-607,-4 3 287,-3 4 353,-3 6 304,0 6 304,-9 2 64,1 5-32,-2 4 0,1 3 32,1 2 128,-1 2 128,3 2 0,1 5-96,0 7 64,-1 6 273,-2 8 399,-1 10-16,-1 4 81,-1 7-65,-1 6 305,3-5-353,1-2-400,4-6-320,2-9 33,2-8-161,0-8 80,0-8-80,0-3-32,0-6 16,0-4-64,0-10-48,4-6-145,1-4-127,0-2-48,6-4-128,-1 4 16,6 4 303,-2 1 193,0 9 64,-2 3 48,-1 7 129,-3 2 47,1 4 48,-4 6-32,0 0-128,-3 4-48,2-2-32,-1 0-48,-3-1 32,0 0-64,0-1 64,0-3-32,-9-1 32,1 0-16,-1-1 64,1-1-48,-1 0 16,3-1-16,1 3 112,0 1 96,5-1-144,0 3 32,0-1-96,6 1 32,3-1-32,2-3 0,3 0 1,-2-5-1,2 0 48,0 0-80,-7 0 0,2 0-177,-8 0-543,3 0-480,-4 0-465,0 0-800,-4-3-977,3 0-2673</inkml:trace>
  <inkml:trace contextRef="#ctx0" brushRef="#br1">34086 37698 1745,'0'0'14807,"0"0"-10870,0 0-1536,12 34 529,-6-13-465,4 2-1024,0-1-481,1 1-368,1-3-320,-2-3-143,1-2-146,-4-3-15,2-2 48,-5-4-224,0 0-128,-2-5-176,-2 1-288,2-2-369,-2 0-352,0-6-832,0-1-800,0-5-2114</inkml:trace>
  <inkml:trace contextRef="#ctx0" brushRef="#br1">34178 37714 17688,'0'0'3362,"-19"42"-1265,7-17 112,-1 4-673,-2-2-511,4-2-449,1-5-416,5-3-112,0-3-32,1-6 16,2-2-416,2-4-833,0-2-864,0-2-848,0-6-2481</inkml:trace>
  <inkml:trace contextRef="#ctx0" brushRef="#br1">34346 37637 6467,'0'0'7635,"0"0"-4929,0 0-545,-2 25-240,2-9-113,7 4 49,0 8 112,1-1-352,2 3-641,3-2-287,-2-4-385,-1-4-32,-1-6-192,-3-4 32,-1-4 0,0-6 16,-3 0-112,1 0-16,-3-3 48,6-8 0,-5-4-48,6-6-64,2-3 48,-2-4-192,4-3-48,-1-5-48,3 2-16,0 0 64,-3 4 175,1 6 97,-6 5 16,1 8 1,-3 6-50,-3 5 50,0 0-162,-3 1 1,2 7-832,-4 2-1313,0-1-1265,5-2-2849</inkml:trace>
  <inkml:trace contextRef="#ctx0" brushRef="#br1">34646 37777 4562,'0'0'12006,"0"0"-9301,0 0-960,0 0-1,0 0-175,-28 23-224,20-8-273,0 2-159,-2 0-337,5 1 16,-1 0-80,0 0-271,1-5-65,5-2-96,0-3 16,5-7-80,5-1-48,2-3 80,1-9-112,1-5-112,-1 1-65,0-5 65,-2 4 16,-5 2 32,1 4 64,-3 3 32,-4 7 64,0 1 80,0 1 96,-2 11 17,-3 1 63,0 2 96,0 2 64,4 1-144,-2-2-128,3-5-128,0-2-16,7-3-80,0-4-336,5-2-512,0-10-1089,3-2-1985,-4-7-2593</inkml:trace>
  <inkml:trace contextRef="#ctx0" brushRef="#br1">34822 37813 17368,'0'0'4114,"0"0"-3538,0 0 561,0 0 864,-29 21-641,25-14-624,-5 4-271,2 0-257,2 3-128,-1 0 144,2-1-32,4 1-96,0-3-16,0-1-32,1-5-16,8-5-16,2 0-16,-1-5-80,1-5-160,1-5-112,-2-2 112,-2 0-176,0-1 159,1 2-31,-6 4 176,4 4 96,-5 4 32,0 4 32,0 6 48,-2 9 353,2 2 559,-2 5-144,0 4-303,0 1-225,5 2-144,-4 1-112,6 2-176,-3-2 0,2 0 32,0-2-32,-2-2 80,0-4 0,-4-5 48,0-1-16,-4-5 0,-2-4 112,-4-5 96,-4-2-80,0-2-96,0-7 16,2-5-80,0 3 48,1-2-112,2 3 48,3 0 16,2 0-16,4 1 32,0-1 64,7 1-64,3-2-48,4-2 64,7-2-64,0 0 80,2-3-16,0 1 16,-1-2 0,2 2 48,-8 2-80,-1 2 0,-7 2-240,-6 3-480,-2 1-609,-9 3-1200,-2-3-1457,-9-3-3890</inkml:trace>
  <inkml:trace contextRef="#ctx0" brushRef="#br1">33774 37205 9252,'0'0'7700,"-4"29"-4835,-3-13-592,-4 4-656,0-1-449,0-2-447,1-4-305,4-4-176,2-3-160,3-3-16,-2-3 16,3-5 0,0-6-64,3-6-128,2-5-128,1-4-48,4-2 16,6 0-192,1 3 207,-2 6 193,5 7 48,-4 6 80,-2 6 16,-1 6 241,0 6 239,-5 9 256,0 0 177,2 1-369,2-2-256,-5-3-336,4-4 0,-3-5 0,1-3-384,-6-2-400,1-3-465,-4 0-448,0-3-400,-4-4-1296,3-2-4867</inkml:trace>
  <inkml:trace contextRef="#ctx0" brushRef="#br1">35185 37450 6115,'0'0'6275,"0"0"-2738,0 0-863,0 0-481,0 0-433,0 0-735,10-1-497,3 12 112,4 5 561,1 9-305,-3 4-239,-1 10 15,-3 6-256,-2 3 48,-4 4 369,-5-1-481,0-3-240,0-3-16,0-5 48,0-9-16,0-3 0,0-7-16,0-6-80,-4-3-64,-2-2 16,-4-2 16,-1-4 16,-1-1-128,0-1-176,2 0-272,-1-2-625,4 0-896,4-6-1408,3-1-1378</inkml:trace>
  <inkml:trace contextRef="#ctx0" brushRef="#br1">34417 37407 10917,'0'0'4210,"0"0"-1921,0 0-432,0 0-64,0 0-129,0 0-319,-6-9-369,17 9-463,5-1 159,5 1 160,2 0 273,6 0-369,0 0-95,-2 0-273,-2 0-112,-4-2-176,-4-1-32,-5 2-64,-6-3 80,1 0-96,-4-1 32,-3-5-32,0 1-64,0-3 32,-1 2-48,-5-4 64,-3 2-16,4 0 32,-5 1 0,3 4-32,-2-3 64,2 3 16,2 2-48,-4 0 0,5 1 64,0 3-32,2-1-16,0 2 0,2 0-64,0 0-705,0 3-303,2 1-1361,1 1-785,8-2-2785</inkml:trace>
  <inkml:trace contextRef="#ctx0" brushRef="#br1">35576 37760 9828,'0'0'5699,"0"0"-2417,0 0-865,0 0-336,0 0-96,0 0-705,32-8-608,-13 8-127,7 0 287,4 3-112,1-2-223,-3 1-449,-2-2-112,-5 2 0,-5-1-225,-5-1-431,-5 0-368,-2 0-513,-4 0-448,0 0 96,-2 0-560,-5-5-2769</inkml:trace>
  <inkml:trace contextRef="#ctx0" brushRef="#br1">35629 37942 13446,'0'0'5571,"0"0"-3218,0 0-496,0 0-65,31 5-287,-13-5-528,-1 0-225,4 0-288,-1-2-416,2-1-80,-5-3-112,-6 2-928,-1-2-1073,-3 0-1601,-3 0-3970</inkml:trace>
  <inkml:trace contextRef="#ctx0" brushRef="#br1">37020 37623 5138,'0'0'8420,"0"0"-5426,0 0-881,0 0-193,0 0-431,0 0-416,4 10-65,3 8 193,3 6 383,-1 12-415,3 5-385,-3 4-240,5 0-191,-4-2-129,0-5-144,1-9-16,-2-5-32,-2-5 16,2-6-80,-8-3-96,3-5-80,-4-3-144,0-2-225,0-4-143,0-7-881,0-4-2097,5-4-2176</inkml:trace>
  <inkml:trace contextRef="#ctx0" brushRef="#br1">37265 37544 6739,'0'0'6851,"0"32"-4146,-4-8 193,-3 9-337,-3 6-32,-1 6-320,-1 4-768,0 2-705,0 0-128,1-5-303,4-4-145,-2-7-112,4-8 64,2-7-80,1-5-16,-2-6-272,4-3-209,0-4-415,0-2-881,0-8-1104,0-5-1233,0-4-5602</inkml:trace>
  <inkml:trace contextRef="#ctx0" brushRef="#br1">37368 37929 5458,'0'0'4707,"0"0"-1506,0 0-640,0 0 113,0 0-610,-26 20-623,17-10-256,-2 1-273,3 2 33,2-2-193,2 4-96,2-4-256,2 2-240,2-4-80,2 1-48,5-4-48,-1-5 48,0-1-16,1 0-96,-2-5-16,0-4 32,-2-4 48,0-2-48,-3-1 0,1 2-64,-3 0-16,0 5 128,0 4 16,0 3 16,1 2-32,2 7-80,-1 7 32,3 4 112,-5 4 176,7 1-32,2-1-16,-4-1-48,6-6-64,-5-4-32,0-4-32,4-3-224,-5-4-272,0 0-576,-1-9-721,-3-6-464,4-1-1297,-4-7-4465</inkml:trace>
  <inkml:trace contextRef="#ctx0" brushRef="#br1">37599 37939 5651,'0'0'6867,"0"0"-2753,0 0-1905,-38 11-224,24 0-49,-2 2-447,5 2-448,1 1-193,5 1-144,-1-2-272,6 0-95,0-5-257,4 0 16,3-2-48,4-8-32,2 0 0,0-4-48,-1-4 16,0-5-160,-4 0 96,-2 2-48,1-1-33,-5 5-15,0 1 176,-2 3 48,0 3 16,0 0 16,0 0-80,0 0 17,3 5-17,-1 3 16,-1 4 32,6 0-48,-3 3 48,2 4 0,0 1-16,-2 5-16,0 1 96,1 2-176,-4 2 48,3 0-48,-4 0 336,0-3 192,0 1-224,0-3-192,0-2 0,0-7 16,-5-1-64,-4-4 48,2-3-64,-4-2 80,-1-6-64,-2-2 64,3-7-64,-2-6-32,4-4-48,2 0-64,0-1-32,5 0 0,2 1 192,2-1-48,7 4 48,-2 1-32,8-4 208,0 2 96,3-2 0,-1 2 0,2 1-32,0-1-31,-5 0 47,1 4-128,-4 0-224,0 4 96,-6 1-64,0 5 32,-5-1-80,3 2-256,-3-2-289,0 2-479,-3 1-1153,-2-5-1553,-4-3-3730</inkml:trace>
  <inkml:trace contextRef="#ctx0" brushRef="#br1">36650 37377 6115,'0'0'7427,"0"0"-4626,-27-12-2608,12 10-65,-5 2 272,2 0-304,-3 2-48,-2 1-32,8 3-16,-1 0 160,5 1 608,6-1-127,-4 3-433,4 6-80,3 4 80,1 7 432,1 9 625,0 7 175,1 5-47,3 3-401,3 3-607,-2-3-193,0-3 80,0-3 16,-5 0-16,1-7-112,-1-4-112,0-3 16,0-5 0,-1-2-80,-4-7 16,1-2-160,-2-5-96,2-2-496,1-7-785,-2 0-944,0-11-2273</inkml:trace>
  <inkml:trace contextRef="#ctx0" brushRef="#br1">36391 37825 11285,'0'0'5523,"0"0"-1714,0 0-1279,0 0-33,0 0-640,0 0-817,20-7-432,-6 10-223,2 3 63,5 2-320,2-3-128,2-1 0,-1-4 16,-4 0-32,3 0-384,-5-6-449,-1-2-479,-6 1-513,-6-2-768,0-3-689,-5 3-2977</inkml:trace>
  <inkml:trace contextRef="#ctx0" brushRef="#br1">30656 33811 4930,'0'0'7748,"0"0"-4643,0 0-1040,0 0-16,0 0-448,0 0-401,0 0-303,0 0-97,-2-2-15,0 0-289,0 0-192,-3 1-48,2-2 32,-4 3-96,-3 0-48,-2 4-64,-3 4 0,-2 4 96,-3 4 49,-1 4 159,4 1-64,0 1 160,7 1-64,4-1-64,6-3-191,0-2-97,10-2-16,2-6-16,3-3 112,4-6-96,-1 0 96,2-11-144,-3-7 64,1-4-16,-3-5 0,-4-8-32,0-4-160,-1-4-64,-5-4-96,-3 1-385,0-1 161,-2 4 208,0 3 160,0 6 16,-2 5 80,-2 4 80,1 7 48,-1 5-80,3 5 80,1 3 48,0 5 256,0 3-208,1 14-128,3 10-64,3 10 496,-2 8 112,-5 11-95,0 2-33,0-2-48,0-3 160,-5-7-127,3-7-305,0-9-192,2-8 48,0-5-32,0-7 0,4-6-177,1-4-575,0-8-913,1-7-2433,1-7-4546</inkml:trace>
  <inkml:trace contextRef="#ctx0" brushRef="#br1">30653 34637 9700,'0'0'3010,"0"0"-385,0 0-1488,0 0 95,-29 0 33,22 0-401,0 0-192,-3 0 1,0 1 143,-2 7 64,-5 3-95,2 4-113,-1 5-192,1 1 113,2 3 175,8 1-64,5-3-352,0-3-111,5-4-81,7-4-64,-2-3-48,4-8 16,-1 0 0,2-12 0,-1-4 16,-1-7-144,-3-3 80,0-4-96,-2-4-32,-2 1-96,1-3-97,-3 2 177,1 1 96,-1 3 16,-3 2-16,-1 5 48,0 7-16,0 4 16,0 5-32,0 1 32,0 6-32,0 0 0,0 2 0,5 7 48,-4 6-32,4 4 176,-3 6 49,1 5 63,-3 3 240,0 4 240,0 2-95,0-3-289,-3-2-128,1-6-32,2-6-80,0-5-64,0-6-96,0-5 48,0-4-224,0-2-544,0-4-673,0-7-1168,0-4-2257,-2-3-6371</inkml:trace>
  <inkml:trace contextRef="#ctx0" brushRef="#br1">30962 34440 8180,'0'0'4418,"0"0"-865,0 0-1824,0 0 96,0 0-560,0 0-481,0-13-320,0 13-16,0 0-15,0 0 31,-2 4 160,1 7 48,-4 6 417,1 6-1,-1 4 1,0 8-49,-2 1-175,0 2-49,2-1-144,0-1-127,4-7-97,-2 0-192,2-7-256,1-4 0,0-2 0,0-3 0,0-6 0,0 2 0,0-4 0,0-2 0,1 1 0,3 0 0,2-3 0,1-1 0,2 0-96,1 0-176,2-5-176,1-4-129,-1-3-47,2 3-32,-3-2-1,-1 1-575,-3 4-1281,-5 1-961,-2 1-1072,0 1-3073</inkml:trace>
  <inkml:trace contextRef="#ctx0" brushRef="#br1">30884 34664 14583,'0'0'5458,"0"0"-3777,0 0-320,24-1 671,-10-1-239,6 0-416,0 0-353,1-2-383,0 1-209,-5-1-192,-2-1-160,0 2-96,-7 2-176,-4-1-528,-3-1-737,0 0-1248,-7-1-2594</inkml:trace>
  <inkml:trace contextRef="#ctx0" brushRef="#br1">30498 34241 6371,'0'0'4194,"0"0"-1969,0 0-384,0 0 144,0 0-145,0 0-335,26-2-320,-18 2-17,1 0-111,-1 0-337,-1 0-128,7 0-111,-2 0-97,2-2 0,3 2 80,1-1 80,1-2 33,0 0 31,2 0-128,0 3-128,-3-3 0,1 1 385,0 1-593,0 1-64,-3 0-48,3-3-16,-3 3 64,3-1-96,-2-3 32,-1 2-80,1-1 48,-1-2-32,0 1 48,0 3 64,-4-3-16,2 3 16,0-1-80,-2-2 80,0 2-96,1 2 64,-3-2-64,3 2 48,-2 0-32,1 0 32,-1 0 16,5 0 16,-4 0 112,2 0-32,-2 0 16,3 0 0,2 0-64,-4 2-64,1-2 64,-1 0-16,-1 2 128,-1-1-79,-3-1-49,1 3 32,-2-1-64,-3-1 32,3-1-80,-4 2 80,0-2-96,1 0 16,0 0-128,-1 0-209,-1 0-15,-1-3-112,2-2-304,-3 0-689,0 1-1264,0-2-1025,-6 2-2641</inkml:trace>
  <inkml:trace contextRef="#ctx0" brushRef="#br1">31187 33652 5987,'0'0'8916,"0"0"-5363,-3 41-495,-4-17-801,2 4-64,-4 6-464,1 4-417,-3-3-287,1 3-193,2-5-544,0-4 0,2-1-192,0-6-80,2-5 16,-1-4-96,3-4 80,0-3-224,2-4-384,0-2-368,0-8-1281,0-5-2594,0-2-4177</inkml:trace>
  <inkml:trace contextRef="#ctx0" brushRef="#br1">30997 33720 10117,'0'0'6355,"0"0"-4146,0 0-577,0 0 177,0 0-336,0 0-145,-3-3-319,3 12-225,0 7 289,0 2 63,5 9-79,1 1-161,0 2-208,3-1-15,0-2-513,1-3-64,-4-5-80,2-2-48,-3-4 48,0-4 0,-2-1-32,-1-5-64,-1 1-224,-1-4-193,0-2-175,0-8-464,0-2-1746,0-5-3168,0-2-5892</inkml:trace>
  <inkml:trace contextRef="#ctx0" brushRef="#br1">30953 33480 6307,'0'0'2657,"0"0"2513,0 0-2208,0 0-401,0 0-320,0 0-320,21-8-240,-11 8-497,4 0-319,2 0-257,8 0 192,3 0-127,0 0-353,3 0-272,-6-1-48,-1-2 16,-5 0 16,-3-1-272,-6 2-161,-2 1 145,-4-2 144,-1 2 128,0 1-32,-2-2 48,0-1 0,0 3 96,0-5-16,-2 0-80,0-1-16,-5 0-16,1-2 16,0-2-32,-5-2 16,0 0-16,-2-3-32,0 0 0,2 1 32,1 3 80,4 2-96,1 4 144,2 1-64,1 2 97,2 2-65,0 0-80,2 2-64,1 3-465,8 1-1584,-5 1-1872,1-2-2466</inkml:trace>
  <inkml:trace contextRef="#ctx0" brushRef="#br1">24526 31261 3762,'0'0'2017,"0"0"-1553,0 0 3298,0 0-1249,0 0-768,0 0-177,0 0 17,0 0 112,0 0-209,0 0-63,0 0-80,3-1-145,1-2-159,3 1-33,3-2-319,7 1-193,3 1 16,2 1 16,4-3-96,4 2-63,-3 2 31,-3 0-128,-5 0-304,-1 0-32,-8 0 16,-4 0 16,-5 2-272,2 2-241,-3-3-175,-3 1 16,0 1-513,-5-3-704,2 0-880,-3 0-1969</inkml:trace>
  <inkml:trace contextRef="#ctx0" brushRef="#br1">24583 31396 6083,'0'0'6883,"0"0"-4562,0 0-592,0 0 432,0 0-224,0 0-193,28 0-95,-14 0 48,-1 0-240,6 0-433,3-3-224,1 3 17,5-3-193,-2 2-320,-1-4-32,-6 2-128,0-1-176,-10 4 48,-2-1-64,-7-1-320,0 2-144,-7 0-336,-7 0-945,0-3-1713,-5 0-2689</inkml:trace>
  <inkml:trace contextRef="#ctx0" brushRef="#br1">25932 30823 18024,'0'0'3538,"0"0"-2562,0 0-575,2 32-33,-2-2 1521,0 7 79,0 6-719,0 0-593,0 0-288,0-8-159,1-4-129,-1-7-112,0-7-96,0-3-401,0-4-463,-7-3-465,0-2-688,-1-4-816,-1-1-2146</inkml:trace>
  <inkml:trace contextRef="#ctx0" brushRef="#br1">25769 31392 12374,'0'0'5330,"0"0"-2801,0 0-1200,0 0 15,42-3 209,-14 0-96,0 1-641,3 0-223,-1 2 191,-4 0 16,-5 0-736,-3 4-176,-5-2-1264,0-2-1554,-6 0-1408,-4-6-4866</inkml:trace>
  <inkml:trace contextRef="#ctx0" brushRef="#br1">25846 31635 5939,'0'0'3121,"0"0"-2513,0 0-431,0 0 415,0 0 512,0 0-15,8 1-369,-8-1-32,3 0 225,-1 0 335,-1 0-207,2-1-401,-3-4-240,0 2 177,0 1 223,0 1 160,0-2 97,-4 3-193,-1 0-31,-3 0-257,1 0-144,-5 6-64,2 2-48,-1 1 177,1 2-129,4 3-16,-2 1 16,1 0 80,6 0-15,1-1 15,0 1-112,1-2-176,6-3-128,6-3 80,-2-2-80,5-5 16,1 0 0,-2-6-64,2-4 64,-5-3-64,-1 0 16,-2-2-160,-4 2 48,-2-1-160,-3-1-64,0-1-80,0 1-129,-7-3 113,1 2 112,-4 1-192,2 4-385,-3 2 465,-1 3 384,1 6 144,-1 2 368,1 8 545,1 4-81,3 7-143,-3 3-49,4 2-288,1 3 32,5 0-31,0-1-65,0 0-256,0-4-32,3-3-112,1 0 16,5-4 0,-4 2 0,2-3 64,-3 1-128,-2 1 96,-2 1-16,0-2 16,-2 0 48,-4 0-48,1-4 48,-2-4 32,3-1-32,1-6-208,3-2-816,0-8-1265,0-5-2209,7-5-4915</inkml:trace>
  <inkml:trace contextRef="#ctx0" brushRef="#br1">25308 31296 13142,'0'0'3330,"0"0"591,0 0-1279,0 0-417,0 0-417,0 0-703,38-19-593,-19 19-96,-1 0 17,1 0-193,-1 3-176,-1 3-32,-4-2-64,-3 2-192,-3-2-545,-3-2-687,-1-2-882,-3 0-1199,0-4-2562</inkml:trace>
  <inkml:trace contextRef="#ctx0" brushRef="#br1">26399 31203 4514,'0'0'4930,"0"0"-1360,0 0-1905,0 0-209,0 0 49,0 0-208,2-8-433,-2 8-160,0 0 49,2 0-129,1 0-96,-2 0-112,-1 7-95,5 7-65,-1 7 160,0 9 1537,2 2-160,2 3-721,3 1-416,-6-6-239,5-4-193,-4-5 64,-1-5-144,0-4 0,-1-3-64,-2-3-48,-2-4 48,0-2-96,0 0 32,3-8 32,-1-7-16,3-3-16,2-9-96,3-7 64,5-1-128,0-5-16,-1-2 0,2 0 112,-2 7 0,-2 7 16,-4 6-32,0 4 16,-6 6 16,-2 6-64,3 2 64,-3 3 16,0 1 0,0 0-96,0 0 32,0 1-401,0 3-31,0 0 48,0 1 336,-5-1 96,-6 1 32,-1-1 16,0 1 32,-8 0 112,3-1-48,-3-3 0,0 4-48,3-5-32,-1 3-48,4-3 48,4 0-64,4 0-80,-1 0-240,6 0-176,1-3-305,0-2-607,0 2-529,0-1 896,0 2 433,0 2-545,0 0-399,-2 6-593,2 2-1697,0-2-3954</inkml:trace>
  <inkml:trace contextRef="#ctx0" brushRef="#br1">26777 31292 11541,'0'0'4450,"0"0"-2641,0 0-416,8 26 176,-6-5 864,1 3-545,-3 2-479,2 0-256,0-3-385,-2-3-128,2-5-288,1-4-127,-3-5-161,4-4 48,-3-2-16,1-6 176,2-7-160,1-7-64,-5-7-48,2-4-32,-2-10 64,0-4-64,0-3 64,0 3-48,0 1 0,0 4 48,0 11-16,0 4-176,0 7 48,0 6 48,0 5 16,3 1 64,8 5-64,-1 1 16,6 1-48,-2 8 80,3 5-64,-3 2 80,0 3-48,-2 4-112,-5-1 192,1 2-192,-8 0 127,3-2-47,-3-2 16,-3-1 32,-7-2 16,2-5-32,-5-2 64,1-3-16,0-3 0,-2-4 32,-2 0-16,2-2-80,4-3-1008,1-1-561,4 1-512,5-1-400,0 0-1201,3 0-3377</inkml:trace>
  <inkml:trace contextRef="#ctx0" brushRef="#br1">26436 30910 336,'0'0'5155,"0"0"-4979,0 0 224,0 0 3297,0 0-815,0 0-289,-3-8-384,3 7-176,1-1-720,-1-1 191,5 3-431,1-3-305,2 3-112,5 0-175,6 0-161,5 0-160,3 0 608,0 0 33,3 3-273,-2 2-288,-7-4-128,-5 2-80,-3-3-32,-2 0 16,-7 0-64,1 0-64,-5-3-32,0-3 64,-3 0 64,-3-4-320,-2-1-17,-3-1 33,-1 1-64,-2 0-32,-2 4 256,0 1 112,4 1 64,-2 0-64,7 5 48,-2 0 16,5 0 0,4 0-16,0 0-96,0 0-272,0 0-1409,6 0-608,1 3-1537,-1-1-1825</inkml:trace>
  <inkml:trace contextRef="#ctx0" brushRef="#br1">27288 31302 11605,'0'0'4658,"0"0"-2369,0 0-416,0 0-304,0 0-432,25-3-305,-10 1-176,-1 0 1,3 2 63,1-2-432,-4 2-288,-2 0 48,-4 0-112,1 0-656,-8 0-833,2 2-768,-3 2-1249,0-4-2977,-4 0-4386</inkml:trace>
  <inkml:trace contextRef="#ctx0" brushRef="#br1">27657 31328 12502,'0'0'6979,"25"-2"-4978,-2 2-160,1 0 928,6 0-1056,1-2-833,-4-2-544,-3 0-304,-7 1-80,-4 0-672,-5 3-1537,-8-3-2129,0 1-5459</inkml:trace>
  <inkml:trace contextRef="#ctx0" brushRef="#br1">27930 30982 14903,'0'0'2801,"0"0"-1888,-24-27 223,10 22-144,-7 5-415,-2 0-433,-2 8-80,-2 4-16,4 9 32,0 5 32,6 8 448,6 3 529,1 8-33,8 4 17,2 1-289,0-3-272,7-6-336,-1 1-48,3-9-48,-4-5 49,1-3 111,-6-5 128,0 0-288,0-2-16,-3-2-48,-4-1 0,1-3-16,1-5-176,0 1-641,3-8-655,2 0-977,0-9-1793,0-5-14071</inkml:trace>
  <inkml:trace contextRef="#ctx0" brushRef="#br1">31052 31036 3634,'0'0'12533,"0"0"-9699,0 0-1282,0 0 145,0 0 368,0 0-160,15 30-304,-9-3-401,-1 2-159,0 5-209,1 1-304,-1-3-15,7-4-321,-7-5-48,4-7-272,-2-2 112,-2-3-80,1-6 80,-3 1-144,-1-6-241,-1 0-191,3-4-480,-1-8-785,1-8-2113,3-4-2897</inkml:trace>
  <inkml:trace contextRef="#ctx0" brushRef="#br1">31259 30876 5779,'0'0'10084,"0"0"-7699,0 0-1520,0 0 415,0 0 257,2 31-256,-2-12-289,-2 4-112,-2 5 1,0 5 303,-2 5 177,-1 2-336,0 5-273,-3-3-192,0-3-160,0-3-96,0-8-79,3-6-241,2-5-32,0-4 48,1-4-32,1-3-65,2-2-351,1-4-320,0-2-657,0-8-1024,0-3-2113,4-4-2769</inkml:trace>
  <inkml:trace contextRef="#ctx0" brushRef="#br1">31430 31257 13830,'0'0'4098,"0"0"-2033,-27 17-672,12-6-49,1 4-95,1 0-593,-2 2-256,5 0 177,3-2-81,4-2-64,3-1-64,6-6-160,5-4-96,5-2 113,3-5-17,1-7 0,0-2-128,-1-2 16,-8 1-80,2 0 64,-5 4-64,-3 2-16,-4 1 0,-1 2-16,0 3 16,0 3-48,-1 0 16,-1 9-64,-1 3 64,-1 3 0,2 4 16,2 3 48,0 1 32,0 0 16,0 2-96,0-1 96,0 0-80,0-3 48,0-2 16,0 2 96,0-7-32,-5 3 0,0-2 64,0-2 0,-1 0-80,2-4-128,-2-1 48,-1-2-16,2-3 0,-4-3 16,2 0-48,-3-1 16,4-7-16,-4-3 16,4 2-32,1-4 32,4-1-32,-1 3 0,2 2 0,0 0-80,2-3 0,4 7 32,2-1 16,2 0 16,4-1 48,3-3-32,3 3 80,-3-4-48,4 1 32,-5 1-32,-4 0-16,-7 1-1008,0-1-673,-5 2-560,-5-5-1201,-2-1-5554</inkml:trace>
  <inkml:trace contextRef="#ctx0" brushRef="#br1">30708 31248 13046,'0'0'2177,"0"0"-1521,0 0 801,6-31 496,-6 24-368,0 1-449,0-1-95,-1 3 15,-8 2-224,1 1-351,-5 1-145,-1 0-144,-3 6-48,-2 2-96,-2 5 16,-1 2 0,0 2 0,5 2 32,0 3 32,6-1 128,4-3 144,7-1 33,10-1-209,8-7-144,6-6 32,6-3 16,1-10-128,5-9-48,-3-6 64,-4-5-16,-2-1 32,-4-7-80,-5 1-288,-2-2-128,-9-3-17,2 0 81,-7-2 64,-2 2 128,0 4 48,0 4-128,0 8 208,-2 4 160,-3 7-64,4 5-16,-2 5-16,1 3 64,2 2-32,0 0-32,0 13-48,0 8 48,0 10 16,0 9 256,0 8 384,0 5 433,-4-1-337,0 0-288,-2-8-192,1-7-80,0-9-80,2-5 32,-1-8-160,2-6 16,2-4-80,0-5-304,0 0-400,0-5-561,0-7-1872,6-5-1794</inkml:trace>
  <inkml:trace contextRef="#ctx0" brushRef="#br1">28174 31431 12806,'0'0'3954,"0"0"-2145,0 0-305,0 0-399,0 0-305,0 0-176,0 16-95,14-22-113,7-7-80,4-4 160,4-5-240,7-7-112,-2-4-128,0-5-48,0 1 96,-6-3-32,-1 1 48,-7 0-32,-2 3 0,-8 1-128,-4 3-352,-2 4-16,-4 6 256,0 1 64,0 6-112,-5 4 32,0 2 16,0 4 208,-2 4-16,-2 1-48,2 0-48,0 1-33,-3 7-143,2 2-176,-1 1 0,1 4 432,-2 2 16,-2 5 32,2 3 48,0 4 352,0 5 305,-1 3 207,5 5 192,-2-1-399,2-2-81,3-1-256,-1-5-176,4-1-96,0-7-80,0-7-32,0-6-16,0 0 48,0-6-48,0-2 33,0-3-66,0-1 66,0 0-1,0-7-48,0-3-209,0-1-239,0-3-64,4-1-272,2-2 63,5 1 65,-1 2 416,2-2 160,-1 4 112,2 2-48,0 3 96,-3 0 336,1 2 48,-1 4-32,-3-2-272,0 3-64,0 3-64,-3 3 33,-1 1-33,-3 4 32,0 1 16,0 0-32,-7 1 96,4 1 0,-1-3 16,1-2-80,-2-4-16,0 4-32,1-8 64,0 3 48,-2-4-16,4 2 48,-2-2-64,2 0-16,-1 0-80,1 1 192,2 2 112,0-1-128,7 1-31,2 1 239,2 0-16,2-1-128,4 0 64,0-3-80,0 0 112,-3 0-208,-2 0-80,-3 0-16,-1 0-48,-2 3-432,-4-3-416,1 2-289,-3-2-447,0 1-497,0-1-497,0 0-703,0 0-3474</inkml:trace>
  <inkml:trace contextRef="#ctx0" brushRef="#br1">28419 30679 5827,'0'0'4001,"0"0"33,0 0-1681,0 0-592,0 0-256,0 0-577,-7 15-95,0 2 767,-6 2-223,-2 2-577,3 0-47,1-3-177,0-3-336,6-6-128,0-1-96,2-5 80,3-1-144,0-2 48,3-5 16,2-9-16,8-2-80,1-7-112,5-7-32,2 0 32,-1 0-96,1 5 112,-1 2 176,-6 7-16,-2 8 16,-5 4-48,-2 4-80,-3 7 96,1 4 64,-2 6 240,2 0 496,-2 0-256,2 0-208,0-4-191,0 0-49,-1-4-48,0-3 0,2 0-48,-4-4-80,0-2-737,0 0-1200,3 0-752,-3-6-2706</inkml:trace>
  <inkml:trace contextRef="#ctx0" brushRef="#br1">28839 31211 9204,'0'0'4402,"0"0"-2305,0 0-48,0 0 224,0 0-464,0 0-624,-7 15-17,14-2 369,4 8-321,-1-1-207,4-1-257,-3 0-272,-1-3-111,1-1-241,-6-3-64,2-5-48,-2 1 48,-1-5-144,-3-1-16,1 1-305,-2-3-287,0 0-657,0-6-1104,0-4-960,0-1-2914</inkml:trace>
  <inkml:trace contextRef="#ctx0" brushRef="#br1">28949 31152 1105,'0'0'11733,"0"0"-7747,-12 37-1697,3-15 48,-3 4 112,-3 4-416,-1 0-656,1-2-497,3-4-576,-1-3-64,4-4-224,4-4 32,0-6-48,4-1-48,1-4-512,0-2-657,4-6-1216,3-7-1825,2-4-5106</inkml:trace>
  <inkml:trace contextRef="#ctx0" brushRef="#br1">29232 31161 5362,'0'0'9253,"0"0"-6660,0 0-1313,0 0 209,13 28 416,-3-8 176,0 2 96,1 5-448,1-1-561,-3 0-447,-3 0-353,-1-7-144,-2 0-192,0-4 0,-3-4-64,0-2-160,0-5-320,0 0-497,0-4-640,0-4-1024,0-7-1313,0-7-5826</inkml:trace>
  <inkml:trace contextRef="#ctx0" brushRef="#br1">29450 31091 5458,'0'0'9061,"0"0"-6052,-10 40-704,3-16 128,1 4-144,1 5-352,0 2-576,-1-2-497,-3-2-352,1-4-223,2-5-65,0-2-176,-1-6-16,0-3 16,2-3-32,-1-5-737,1 0-1184,1-3-1856,4-10-2450</inkml:trace>
  <inkml:trace contextRef="#ctx0" brushRef="#br1">29185 30906 10053,'0'0'5026,"0"0"-3265,0 0-561,0 0 129,0 0-257,0 0-287,24 1-49,-18 2 112,4-3-47,1 2 47,3-1-143,1 1-145,2-2-112,4 0-16,-3 0-96,1 0-240,-2-3-112,-6 1 80,0-2-80,-5-1 32,-2 5-48,-1-2 80,-3-1-16,0 2 16,0 1-48,-3 0-80,3 0 112,-5 0-128,3 0 48,-1 0-112,3 0-64,-1 0-16,-2 0 32,3 0 16,0 0 48,0 0 112,0 0-16,0 0 96,0 0-16,0-4 80,0-1 96,-2-5 0,0-1-224,-4-3 64,-1 0-64,1-1 16,-6 2 16,2 1-80,-3 5 96,4 1-96,-1 5 96,5-1-64,0 2-32,5 0-48,0 0-624,0 0-1025,0 0-640,0 2-1137,6-1-3329</inkml:trace>
  <inkml:trace contextRef="#ctx0" brushRef="#br1">29767 31207 4002,'0'0'2145,"0"0"2673,0 0-1584,0 0-593,0 0-576,0 0-176,0-6-449,7 6-287,3 0-273,4 0-144,8 0-31,5 0 271,-1-3-576,1 1-288,0-3-80,-1 1-64,-10-1 0,-4 2-864,-3 3-849,-7-2-336,-2 2-256,0 0-1152,-6 0-1282</inkml:trace>
  <inkml:trace contextRef="#ctx0" brushRef="#br1">29798 31375 7988,'0'0'4610,"0"0"-1009,0 0-1968,0 0-112,33 0 16,-17 0-225,3 0-287,4-1-97,1-4-240,0 0 129,-1 2-449,-2-3-304,-4 2-64,-6 0-1089,-2 1-1232,-9-1-1312,0 4-4387</inkml:trace>
  <inkml:trace contextRef="#ctx0" brushRef="#br1">32059 31334 12390,'0'0'6611,"0"0"-4498,0 0-977,0 0 97,34-5 335,-17 5-31,1-1-528,4-1-465,-1 2-208,-4-2-48,1 2-144,-4-2-48,-2 0-176,-3 2-464,-1-1-528,-1-2-865,-3-2-1361,-1-2-3313</inkml:trace>
  <inkml:trace contextRef="#ctx0" brushRef="#br1">32145 31122 12134,'0'0'3025,"0"0"-1889,0 0 417,0 0 368,0 0-608,0 0-721,0 0-304,-2 40 352,4-1 1281,-2 6-80,0 3-736,0-1-609,0-8-288,0-6 112,0-6-112,0-6 16,0-6-160,-2-4-32,0-1-16,-1-5-192,-1-4-608,1-1-817,0-5-1424,3-10-1954</inkml:trace>
  <inkml:trace contextRef="#ctx0" brushRef="#br1">32693 31333 10501,'0'0'3345,"0"0"-2144,0 0 368,0 0 432,0 0-289,0 0-495,2-12-161,-2 8-63,-5 1 95,-2-1 33,-6 2-385,-2 0-192,-3 2-15,-3 4 15,-4 6-144,2 3-160,1 5-160,0 0 0,10 4 32,3 0 256,9-3-95,5-3-49,10-2-112,8-9-64,4-5 48,1-2-64,6-13 96,0-7-176,-6-4-176,-1-7-64,-7-3 0,-3-6-161,-6 1 81,-6-4-288,-5 2-577,0-2 65,-9 4 287,1 5 529,-1 5 192,2 6 192,0 7-16,0 5 144,5 5 240,0 5 65,0 3 271,2 0-320,0 11-256,4 11-80,1 8 561,-1 11 687,-2 11-656,-2 7-303,0-1 223,0-4-192,-5-6-224,4-6-336,-2-9 64,3-11 80,0-3-160,0-9-176,0-6-609,0-4-912,0-8-1216,3-7-1569,-2-7-14423</inkml:trace>
  <inkml:trace contextRef="#ctx0" brushRef="#br1">32999 31091 7283,'0'0'6883,"0"0"-3489,0 0-1873,0 0 63,0 0-63,0 0-432,8 0-577,-6 21 96,2 7 769,-4 9 448,5 4-545,0 1-255,0-3-385,3-8-448,1-4-64,-1-9-64,-1-4 0,2-5-16,-2-4 32,-1-3-16,0-2 160,0 0-96,-2-7-64,2 0 17,-1 0-65,0-5-16,0 1 16,4-4-32,-1-4-81,3-3-31,0-5-128,4-6 48,1-8-64,1-6-112,-1-2-128,-2 0-65,-4 8 113,-2 6 432,-3 8 64,-2 11 16,-3 5 96,0 8-48,0 3 0,0 3-80,-3 2-80,1 5-208,-3 2-1697,1-2-2353,-1-1-3489</inkml:trace>
  <inkml:trace contextRef="#ctx0" brushRef="#br1">33284 31355 6979,'0'0'7556,"0"0"-4675,-3-26-1264,-1 17-241,0 1-143,2 2-273,-2 5-319,0 1 47,2 1-144,-1 13-224,-1 5 257,2 3 207,2 4-224,0-1-368,0-3-64,2-2-48,2-7 16,2-1-96,1-9 32,1-3 16,0 0-31,1-9 31,-4-4-64,0-4-129,0 0-127,-4 0-128,2 6-96,-2 0-64,-1 10 400,0 1 128,0 7-96,0 8 95,3 2 82,0 1 47,4-1-32,-1-2-64,2-3 0,1-6-1425,-1-3-1376,1-3-1905,-3-3-6115</inkml:trace>
  <inkml:trace contextRef="#ctx0" brushRef="#br1">33533 31359 18889,'0'0'2897,"0"0"-2433,-29-23 561,13 22 687,5 1-447,-4 4-465,3 7-319,-1 3-305,5 8 16,2-2 0,3 0 0,3-1-80,4-4-144,6-4 128,1-5-48,0-6 32,1 0-32,1-7-16,-1-5-32,-3-3-32,-2-2-176,2-1-256,-2-3-273,-4 4-127,2 5-144,-3 2 543,0 2 401,-2 7 96,0 1 32,0 0 145,0 5 287,0 3 224,0-1-240,0 4-272,0 0-192,2 2 16,1 2-64,-3 2 80,5 2-80,-5 0 64,5 4 0,-4-1 817,4 0-65,-4 1-448,3-3-128,-4 2-128,0-3 33,0-2-97,0-2 32,-4 0-16,1-3-16,-4-2 0,0 0-16,2 0 64,-1-5-96,-2-1 80,-1-3-96,0-1 80,2-1-64,-3-7-80,7-1-193,-1-1-207,1-1-16,2 2-336,1 0-257,0 1-208,1 3-543,3-4-1314,2 3-3873</inkml:trace>
  <inkml:trace contextRef="#ctx0" brushRef="#br1">32936 31689 3265,'0'0'5539,"0"0"-2530,-29 1-2176,21 3-785,-1 0-80,1-3 32,-1 4 0,3-5-128,1 1-112,-1 1 224,1-2 80,0 0 288,-3 0 384,2 0-160,-1 2-464,0 0-64,-3-2-15,6 2 31,-2-1 416,2 1 432,3-2 113,-4 3-209,1-2 80,2 1-95,-4 0 79,1 0-79,1 0 31,-2-1 0,-1-1-95,3 3-161,1-3 48,0 0-64,2 0 129,1 0-401,4 0 192,6 0-48,7-3-224,6 0 449,4 1-17,5-2-48,4 3-111,4-4-65,3 2 32,1-1 0,3 1-144,4 1-112,-1-1 0,-1 2-304,0-1 0,0 0 16,-3-2 112,-7 4-16,-2 0 48,-9-1 16,-5 1-48,-9 0 32,-4 0-48,-3 0 16,-2-3-48,-4 1-160,-1 1-320,3-2-320,-2 0-577,-1 0-944,2-3-1281,1 2-1888</inkml:trace>
  <inkml:trace contextRef="#ctx0" brushRef="#br1">34367 31458 5795,'0'0'7379,"0"0"-3473,0 0-2033,0 0-353,0 0 273,0 0-400,-15 0-321,15 0-319,0 0-193,0 0-128,0 0 32,4 0-31,1 0-145,4 0-80,5 0 96,1 0 208,6-3 112,0 3 161,7 0-273,-1-2 64,0 2-160,0-1-175,-4 1-97,-3-3 0,-2 3-64,-4-1-32,-4-1 0,-3 2-80,-2 0 32,-4-2-32,-1 2-96,0 0-32,0-2 0,-1 2 112,-2 0-145,1 0-127,0 0-96,-1 0-128,1 0-273,2 0-447,-2 0-657,0 2-1152,2-2-1586,-1 0-5361</inkml:trace>
  <inkml:trace contextRef="#ctx0" brushRef="#br1">34332 31293 9140,'0'0'9781,"0"0"-7668,0 0-977,-4 0 193,4 0 287,2 0-319,3 0-593,2-3-159,3 2-209,5-1 0,7-2 64,-1 2 112,5 1-111,2-2-193,0 0 16,-2 0-144,0 2 0,-3-1-48,-4 0-16,-5 1 64,-3-4-112,-3 4 16,-2-1-144,-4 0-16,-2-2-96,0 1-129,0 1-319,0-2-625,0 2-1088,-2 0-976,-2 0-3122</inkml:trace>
  <inkml:trace contextRef="#ctx0" brushRef="#br1">35179 31334 10037,'0'0'5218,"0"0"-3137,0 0-544,0 0 95,0 0-95,0 0-16,0-2-561,10 0-255,6 2-193,5-4-112,5-1 528,2-1-447,-1 1-241,0-3-272,-4 2-32,-4 5-48,-3 1 96,-6 0 0,-1 0-96,-5 0-385,-4 0-255,0 1-449,0 5-159,-6-3-657,-1 0-1089,2 1-2096</inkml:trace>
  <inkml:trace contextRef="#ctx0" brushRef="#br1">35652 31498 11269,'0'0'6755,"0"0"-4962,48-1-256,-19-1 800,8 0-48,10-2-432,2-1-513,3-3-559,-3 0-337,-2 2-336,-8 0-80,-12 0 16,-7 4-448,-8 2-144,-7 0-289,-5 0-367,0 0-465,-5 0-128,-7 0-368,2 0-1745,-7 0-4914</inkml:trace>
  <inkml:trace contextRef="#ctx0" brushRef="#br1">35846 30980 6531,'0'0'8772,"0"0"-6227,0 0-1072,0 0-385,0 0 273,-2 40 320,2-12 64,0 8-129,0 0-79,0 6-433,0-6-559,2-2-193,1-6-144,2-5-96,-5-9-32,5-1-80,-4-4-16,-1-4-16,0-3-176,0-2-464,-4 0-689,-3-6-1408,2-7-2738</inkml:trace>
  <inkml:trace contextRef="#ctx0" brushRef="#br1">36394 30991 5907,'0'0'4338,"0"0"-1393,0 0-896,0 0-112,0 0 96,0 0-336,0-20-209,2 19 33,3-4-321,0 5-159,2 0-273,1 0-303,7 0-129,2 0-240,1 0-48,7 0 144,-2 0 128,2 0-192,-2-5-64,-2 0-48,-2-3 32,-5 2-16,-5 0-16,-1 2-32,-4-1 0,-2 5 64,-2-1-64,0-2 48,0 3-48,0 0 80,-2-2-80,-4 1 0,0-3 32,-1 0 0,-2-1-16,-1-4 0,-4-2 0,1 1-32,-4-4-32,-1 1-48,1 2 80,5 0 32,-2 3-32,5 2 0,4 3-16,5 0-128,0 0-432,5 3-977,1-2-1376,7 2-1473,0 0-4819</inkml:trace>
  <inkml:trace contextRef="#ctx0" brushRef="#br1">37872 31322 8388,'0'0'7907,"0"0"-5009,0 0-1009,27-9 112,-14 9 96,5 0-609,3 0 161,0 0-577,2-2-607,-4 0-337,0 0-96,-5-2-48,-6 3-288,-4-1-657,-1 0-672,-3-2-1200,-5 0-1073,-5-3-5970</inkml:trace>
  <inkml:trace contextRef="#ctx0" brushRef="#br1">38078 31038 6803,'0'0'9957,"0"0"-6340,-26-13-2832,5 13 159,-1 6 257,-5 5-81,-1 1-544,7 7-175,0 1-49,6 3-48,7 3 144,4 3-80,4 4-160,5 3 0,8 1 65,2-1 15,0 0 144,-4-2-160,3-9-160,-4 0-64,-4-7-144,-3-2 32,-3-2 48,0-3-16,-5-3-48,-1-1-368,-6-5-657,7-2-1008,-5-2-992,4-7-3186</inkml:trace>
  <inkml:trace contextRef="#ctx0" brushRef="#br1">38290 31465 12518,'0'0'6579,"0"0"-5187,0 0-735,0 0 511,0 0 97,43-33-497,-19 7 177,4-6-241,4-6-240,-3-3-144,1-4-224,-9 2-160,0-2 0,-4 0 16,-4 4-176,-6 4-336,-2 2 64,-3 6 95,-2 9 305,0 5 80,0 5 64,0 5-16,0 3-48,-2-1 80,-3 3-48,1 5-16,-2 0-32,1 6 16,-5 3 0,1 2-32,1 3-64,-3 4 64,3 4 48,0 1 0,1 8 112,4 2 417,-2 1 127,0 0-64,4 0 113,-4-1-129,1-5-48,1-2-48,0-8-256,1-1-80,0-8-144,-1-5 0,3-3-32,-1-4 80,-2-2-96,3-2 128,0-10 16,3 0-80,1-7-80,3-3 48,0 1-224,4-1 48,-3 3 48,0 6 80,1 2 80,-3 5-80,0 4 96,0 2-64,1 0 32,-1 5-64,1 5 112,-1 3-16,-1 0-32,0 0 48,-4 2-64,-1-1 48,0-1 16,0-1 16,-3 2-32,-4-5 32,1 1-64,1-4 16,-2-1 0,2 0-32,3-3 80,2 0-48,0 0 0,5 2 0,4-1 0,2 1 176,6 2 81,2-3 95,-2 3 64,-2 0-80,2 0-272,-4-5-32,-5 5-48,-1-4-112,-1-1-176,-3-1-320,-3 0-321,0-1-287,0-7-913,0 1-1153,-3-5-2256</inkml:trace>
  <inkml:trace contextRef="#ctx0" brushRef="#br1">38558 30713 5907,'0'0'400,"0"0"-208,0 0 2321,0 0-1120,0 0-129,0 0-63,0-8-81,-3 8 49,2 0-321,-3 2 65,-1 4 15,0 1 273,-5 6 143,-2 2 33,0 5 96,0 2-81,1-2-159,4-1-545,-3-4-336,6-4-224,2-5-80,2-3-48,0-3-80,0-3 96,2-7 16,5-6-32,0-6-64,3-4-256,1-1 80,-2-1-336,-1 3-305,1 5 465,-2 7 320,-3 3 96,-3 6 32,4 3-48,-5 1 0,1 1 80,3 5-48,-4 3 0,5 5 16,-4-1 513,3 1-65,3 2-272,-2-1 112,0-4-80,0-1-48,1-4-64,0 2-64,0-3-32,-2-2-16,1-3-112,0 0-816,-5 0-785,5-6-976,-5 0-2626</inkml:trace>
  <inkml:trace contextRef="#ctx0" brushRef="#br1">38860 31160 4994,'0'0'14279,"0"0"-11142,0 0-1376,0 0-736,0 0 287,15 31 481,-9-8-592,5 5-465,-2 2-272,-1 0-160,2-2-16,1-3-144,-6-5-64,4-3-16,0-8-96,-6 1-240,4-7 0,-3-3-128,-2 0-272,1-3-417,-3-8-688,0-3-1424,0 0-1089,0-8-4834</inkml:trace>
  <inkml:trace contextRef="#ctx0" brushRef="#br1">38963 31145 9893,'0'0'5170,"-7"24"-3009,0-2-320,2 0 656,-4 4 96,2 1-528,-3 0-640,-1 1-449,1-5-448,-1-1-272,5-7 17,0-2-177,2-6-96,-1 0-48,4-4-32,1-3-897,0 0-960,0-6-1456,3-4-2722</inkml:trace>
  <inkml:trace contextRef="#ctx0" brushRef="#br1">39219 31068 6819,'0'0'2209,"0"0"1601,0 0-1553,0 0-464,0 0-273,0 0-239,-4-21-385,1 21-143,3-2-65,0 2 48,0 0-127,0 0-113,0 6-96,5 3 112,-1 4 161,4 7 207,3 7 513,1 1-145,1 6-511,4 1-129,-5-1-192,2 0-144,-3-3-96,-1-1-48,1-5-64,-3-7 16,1-1-48,-5-6-64,-1-3-16,0-3 32,-3-2-32,0-3 48,0 0-144,0-5-240,-5-6-560,0-3-1505,0-7-2033,3-6-3410</inkml:trace>
  <inkml:trace contextRef="#ctx0" brushRef="#br1">39253 30763 11269,'0'0'5763,"0"0"-2338,0 0-1072,0 0-15,0 0-498,0 0-575,8 4-321,3-6-447,6-4-145,3-3-160,7 0-16,1-3 48,6 1-176,-3 1 16,-5 5 16,-5 1-32,-5 3-192,-8 1-16,-2 1 32,-1 3 48,-3 1 64,-1 0-16,-1-1 48,2-3-16,-2 1 16,0-2-32,0 0 64,0 0-16,-2-3 32,-4-3-16,0 0-32,-2 0-16,1 2-16,-3-1 80,2 1-112,-1-1 112,-3-1-64,2-1-16,-3-5-32,1 1 48,0-4-48,-4-1 32,4-1-48,2 2 32,4 2 32,1 5-32,1 1 64,4 7-64,0 0-560,0 5-977,9 2-1585,-2 3-2320</inkml:trace>
  <inkml:trace contextRef="#ctx0" brushRef="#br1">39501 30968 5699,'0'0'6290,"0"0"-3408,0 0-1281,0 0-433,0 0-368,0 0-479,0-2-177,0 6-64,0 1 0,0 4-16,0 3 112,-4 5 608,0 1 497,-2 6-97,-4 4 1,2 8 79,-3 2-15,-4 5-209,4 2 241,0 0-288,-1-5-449,2-2-304,5-7 0,0-8-288,5-4 16,-1-8-16,1-5 0,0-3 0,0-3-192,1-1-256,2-9-497,0-2-1152,1-6-1905,-1-3-3057</inkml:trace>
  <inkml:trace contextRef="#ctx0" brushRef="#br1">39640 31334 10037,'0'0'5330,"0"0"-3521,0 0-689,0 0 97,0 0-225,0 0-351,-1-5-129,-3 8-192,-1 5 288,-3 1 513,1 5 63,-5-1-367,0 4-97,0-3 0,3 3-271,-1 0-321,4-4-96,2-2 32,1-2-64,3-3-16,0-4 16,7-2 0,-1 0 16,4-2 32,1-6-32,1 1-32,-2-2 48,3 0-16,-3 0 16,0 3 0,-3 2 16,-1 0-80,-3 2 128,-2 0 48,-1 2-32,0 0-16,3 0 112,-3 4-64,0 4-96,0 3 336,0 2 65,0 3-161,0 5-64,0 2 64,0 2-192,1 0-96,-1 1 16,5 1 48,-5-1 64,2-4-112,0-3 64,0-2-64,-2-4-16,0 0 16,-4-4 0,-3-2 48,-1-4-80,-1-3 96,-2 0-128,1-10 16,-1-3-32,1 0-64,3 0-128,3-2 64,-1 4 160,2-1 16,3 1 48,0 2-16,3-2 48,4-3 0,3 1 48,6-4-16,-2 2 112,4-1 0,-1-1-32,-1 1-80,3 1 96,-7 1-128,4 3 1,-9 3-49,0 1-65,-3 1-159,-1 1-224,-3 1-80,0 0-545,0 4-799,-6-4-1426,-4 1-1168,0-3-3185</inkml:trace>
  <inkml:trace contextRef="#ctx0" brushRef="#br1">37317 31334 12230,'0'0'6274,"0"0"-3056,0 0-1537,0 0 112,34-12-833,-8 6-272,5 0-256,2 1 705,-2 1-929,-3 1-256,-4 3-16,-5 0-96,-8 0-304,-1 3-241,-9 1-63,-1 0-160,0-3 63,0-1 49,-6 3-273,1-1-287,-2-2-401,-2 0-1809,4 0-4529</inkml:trace>
  <inkml:trace contextRef="#ctx0" brushRef="#br1">22763 27297 8596,'0'0'7363,"0"0"-4529,0 0-1602,0 0 81,0 0 159,0 0-303,17-6-241,-9 6-319,5 0 15,1 2 304,3-1-175,0 2-337,0-3-224,-3 0-96,-2 0-48,-1 0-16,-3-6-16,1 0 16,-5-1-32,-2-1-80,-1 1 0,-1-1 32,0 1 64,0 1-96,-3 3 128,1-3-80,0 4 16,-1 0-32,2 0-112,-2 0 64,-1 1 96,1 1 32,-2-2-32,-4-1 32,-1 3 16,1 0 64,2 0-48,-4 0-48,5 0 48,-1 0-48,3 0-48,4 0 0,0 0-480,7 0-1345,0-3-1409,4-3-2304</inkml:trace>
  <inkml:trace contextRef="#ctx0" brushRef="#br1">23135 26886 13638,'0'0'5795,"0"0"-4018,0 0-705,-37 4 177,28 2 15,-3 1-527,3 3-337,1 1 0,2 0-128,3 1-32,3 1-16,3-2-64,4-2-128,4-1 17,1-4 31,2-4-16,0 0 64,-2-6-16,-1-3-32,-5-2 48,-2-1-32,-2 2-64,-2 1-16,0 0 0,-4 1 0,-3 5 0,-3 1-64,2 2 48,-1 2-16,-2 3 0,7 3 0,-1 2 16,0-1-32,5-2 16,0 0-80,3-1-80,4-4-48,0-2-1,4 0 225,-1-2-32,-1-4 48,-2-2-32,0-1 48,-3 0-32,-1 2 16,-3-1 16,0 3-48,-7 1 48,0 2-32,-3 2 49,-3 2-33,1 5-32,3 3 128,-1 0 32,4 0 0,2 2-80,4-5-16,0 3-80,6-7 48,3 0-32,0-3 0,5 0 32,0-6-32,-4-4 48,1-3-32,-3 3 48,-4-2-80,-4 4 96,0-1-80,0 3 16,-7 2 0,-4 4 32,-2 0-64,0 10 80,-1 1-32,0 1-16,4 4 112,1 1-48,5-2 16,4-4-80,0-2-16,8-3-64,4-4 48,2-2-32,3-6 80,0-5-32,-4-6 48,0 4 80,-5-4 208,-2 5-64,-6-2-144,0 3 0,-6 3-48,-5 2 0,-3 3-16,-1 3-64,-2 0 80,-1 0-128,5 7 64,1 3-32,6-1 32,0 1-208,6-4-176,0 4-144,0-4-225,6 0 1,0-3 288,2 0 256,-2-3 176,3 0 96,-3-3-48,-3-2 192,2 0-32,-3 0-80,1 0-64,-2 0-32,-1 2-48,0 0-128,0 1-560,0 0-1313,0 0-609,-4-2-4481</inkml:trace>
  <inkml:trace contextRef="#ctx0" brushRef="#br0">26746 26947 10309,'0'0'4434,"0"0"-3314,0 0 161,0 0 256,0 0-177,0 0-383,0 14-273,0-14-48,0 2 17,0-2 47,0 0 32,2 0-208,0 0-15,4-5 31,1-1-96,-1-2-80,2-1-256,2-1 97,-3 3 239,2-3 32,-6 5-16,4 1 32,-5 0-95,3 3 31,-5 1-64,0 1-144,3 7-32,-1 2-16,-2-1 64,2 2-160,1 0-48,-2-3-48,4-2 16,0-1-16,0-5-16,1 0 64,0 0-48,0-5 49,1-5-33,0 0 16,-4 0-48,1 0-16,0-1 16,2 3-33,-3 1-31,-1 4-48,0 0 128,2 3-64,1 3 32,0 6 64,0 0 80,-1 2 64,0 2 113,0-2 111,2-1-288,-2-3-48,1-2-96,0 0 48,0-4-80,0-1-96,-3 0-336,2-6-177,-3 1-479,-1-2-1265,0-3-1697,0-1-2801</inkml:trace>
  <inkml:trace contextRef="#ctx0" brushRef="#br0">27110 26877 14583,'0'0'4754,"0"0"-3410,0 0-367,0 0 320,0 0-65,0 0-368,-9 28 161,4-8-1,-4 3 49,0 5-305,2-2 1,-3-1-225,4-5-272,1-3-48,2-5-176,1-2 0,2-4-64,-1-2-112,-2-2-480,2-2-1185,-2-4-1809,3-8-2128</inkml:trace>
  <inkml:trace contextRef="#ctx0" brushRef="#br0">27221 27004 5394,'0'0'7476,"0"0"-4771,0 0-144,0 0 32,0 0-303,0 0-161,-10 11-433,0-4-319,-2 3-449,-1-2-303,3 1-257,2-2-112,2 1-144,4-1 32,-1-2-160,3 1 80,3 2-32,5-2-32,4-2 64,2 2-112,3-2 128,0 2-80,-1 0 48,-2-3-48,-2 3 48,-4 2-32,-6-2 0,-2 3-16,-5 0-48,-5-2 112,-4 2 48,-3 1 128,0-3 48,3-1-15,1-2-65,3-1-80,4-3-64,2 0-80,2-1 0,2-8-304,2-3-401,4-1-847,2-4-1218,-3 0-2128,0 2-2737</inkml:trace>
  <inkml:trace contextRef="#ctx0" brushRef="#br0">25873 26716 9428,'0'0'6515,"0"0"-5042,0 0-1073,0 0 433,0 0 175,-6 5-112,6-5-191,0-3-561,4 0 96,1-3 16,2 2 224,4-5-192,3 0-224,1-1-64,2-1 16,-1-1-16,0 1 16,0 2-32,-4 2 32,-2-1 16,1 3-48,-3 0 64,3 4 209,-1 1 63,3 0 32,1 0-16,3 0-144,1 0-96,-1 0-16,-1-2-128,-2-4 64,-4 1-304,-4-1-608,-5 0-1089,-1-1-1633,0-2-5218</inkml:trace>
  <inkml:trace contextRef="#ctx0" brushRef="#br0">26385 26644 7844,'0'0'8531,"0"0"-5969,0 0-1810,0 0 240,-6-24 113,3 20-161,2 3-367,-4 1-225,3 0-144,-2 1 16,-1 9-32,-1 2 16,0 11-16,1 2 112,-5 6 321,4 4 175,2 3-464,0 0-48,2-5 129,2-1-257,0-4-64,2-7-32,4-6 192,2-5-80,2-4-64,1-6-64,2 0-16,1-6 0,-1-3-64,1-4-160,-4 2-272,0-2-193,2 2-79,-6 1 0,-1 1 127,-5 4 33,0-1 96,0 0 288,-5 2 176,-1 1 0,0-3 96,-5 4-64,2-3 48,3 1 0,-5 0-64,4 2 96,0 0 48,1 2 0,0 0-48,2 2-16,-1 0-112,3 4 64,1-3-96,-1 3-16,2 2-288,-3-3-160,3 5-465,0-1-335,-2-4-273,2 1-432,0-4-1713,2-2-7123</inkml:trace>
  <inkml:trace contextRef="#ctx0" brushRef="#br0">26611 26744 10357,'0'0'5058,"0"0"-1632,0 0-1938,0 0-95,0 0-80,0 0-161,-29 13-336,20 4-159,-1 3-193,3 1 192,6 3 129,-1-4-129,2-1-224,3-4-240,4-5-144,6-5 16,-1-5 48,3-5-48,1-7-32,2-5-16,-4-5-224,-2-1-160,-1-1-192,-5-1-337,-2 3-303,-4 2 95,0 5 625,-9 2 224,-8 7 224,1 6 16,-3 0 96,1 4 0,1 4 64,2-1-80,5 0-48,3-1-128,6-2-880,1 0-1986,0-4-3617</inkml:trace>
  <inkml:trace contextRef="#ctx0" brushRef="#br0">24910 26753 13542,'0'0'4898,"0"0"-3825,0 0-833,0 0 160,0 0 112,-17-9 129,13 7-33,3 2-432,-2-2-80,3 2 512,-2 0 17,2-2-97,0 2-96,-1 0 32,-3-2-79,4 2-1,-5-2-144,0 0-16,1 1-64,-4-2-128,0 2 32,0 1-80,-4 0 96,1 0-128,-5 0 48,5 0 0,-2 0 32,0 0-64,2 0 16,-2 0 48,5 0-48,-1 0 32,2-2-16,2 2 144,-1-2-48,-1 2-96,1 0 0,-2 0-16,-2 0 288,-2 0-32,1 2-192,-2 1-112,0 0 96,-1 0-48,1 1 80,2-2-48,0 2-32,-2-2-16,2 2 32,2-1 64,-2 0-112,-2 1 80,3 2-16,-1-2-16,1-1 16,-3 2 81,6 0-65,-3-2-48,1 0 80,-2 0-112,5 0 128,-2 0-112,1 0 96,4 0-96,-1-2 80,-1 1-16,3 0 0,-1 0-16,0 0 32,1 0-48,0-2 0,-1 3 32,2-1-32,-2 0-32,1 2 0,2-2 0,0 1-16,-1 1 80,-2-2-80,2 1 112,-2 3-80,1-2 48,-2 2 32,-3 0-64,1 1 48,-2-2-48,-2 3 48,1-2-16,1 1 0,-3-1-16,1 0-32,1-1 0,2 1 0,-2-1 48,1 3-32,0-2 16,-1 0 16,3-1 0,-2 0-16,4 1 48,2-2-80,-1-2 16,2-1 32,1 1-128,0 0 48,0 0-48,0 2 96,0-3 64,0 1-16,0 1-16,0 2-16,0-1 16,0 1-48,0-1 144,0 1-176,-3 1 80,3 0 0,-2-2 0,0-1-32,2 3 0,0-3 16,0 1-32,0 2 48,0-3-64,0 3 48,0 0 0,0-3 0,0 3 0,0-2 48,2 0-80,0-1-16,1 1-48,-2 0 128,2-2 32,-3 1-48,2 0-32,-2-1 48,1-1-16,-1 1-16,0 1 16,3 0 0,-3-2 0,0 1 16,0-2-48,0 2 48,1 0-80,-1-2 48,3 2 16,-3 0 0,2 0-16,0 0 0,-2-1-32,2 2 48,-2 0 16,3 0-32,-3-3 32,1 5-48,2-4 0,-2 2 0,1-2 48,3 3-64,-1-1 32,1 0 48,-2-1-16,4-1 96,-1 1-112,-1 2 80,2-3-96,2 2 16,-1 0-16,-2 1 0,4-2 0,-3 1 16,3 1-48,-2-2-80,0 2 128,3 0-80,-1-1 48,1 1-16,-1 0 32,0 0-64,3 0 48,0-1 16,-2 0-64,0 2 96,2-1-80,0-3 144,-3 5-96,2-2 32,-2-2-96,0 1 112,2-1 0,-2 0-64,1 0-16,0 0 16,-1-2 32,1 0 0,0 0 0,1 0-64,-2 0 64,0 0-48,1 0 64,-2 0-32,-1 0-16,-1 0 17,-2 1-50,4 1 66,-4-2-33,2 3-17,2-3 34,-1 0 15,0 1-81,0-1 98,1 0-33,-4 0-32,0 0 48,1 2-64,-2-2 64,-1 0-64,0 2 32,2-2 32,1 1-48,3-1 32,-1 0 16,2 0 32,1 0-48,1 0 32,2 0-32,-1 3 80,2-3-144,-3 1 32,2-1-32,2 2 64,-2-2 32,0 3-32,0-3 80,3 0-128,-1 0 80,0 0-64,0 0 80,1 0-64,-1 0-16,1 0 64,0 0-80,-3 0 48,2 0-16,-2 0 48,2 1-80,-1-1 64,1 2-32,1 0 48,1-2-64,-2 0 32,1 0 0,1 0 32,-2 0 32,1-2-112,1 0 80,-3 2-48,2 0 80,-3 0-80,0-1-32,1 1-16,0-3 0,-1 3 16,0-2 16,3 1 16,-3-2-32,4 3 32,-2-1-48,-1 1 48,-1-2 0,4 2 32,-4 0-48,0-2 16,3 1 32,-2-2-48,-4 1 80,5 1-96,0-3 16,-4 0 16,2 1 32,0-1 16,0 0-48,1 0 16,-4 0-16,3 3 16,-2-4-32,0 2 48,1 0-16,1-1 16,1-2-48,-1 0 96,4-1-96,-4 1 48,5-1-16,-1 0-32,-1 1 0,0 0-64,1-1 80,-3 1-64,-3 1 80,1 0-32,-6-1 32,0-2-112,-1 0 48,-2 1 32,-2 0-128,1-1 128,-3-2-112,0 3 96,0-2-32,0 3 48,-5-2-112,1 1 128,3 1-81,-4 0 65,3 0 48,0 0-32,-1-2 65,2 1-97,-2-1 32,3-2 0,0 1 32,0 2-32,0-2 32,0 0-32,-1 1-16,1-1 48,-2 1-96,-1-1 96,3 2-80,-4-5 48,3 2 0,-2 4-17,1-4 17,-2 0 33,3 1-17,-4-1-48,0 1 64,-1 2-48,0 0 16,0-1 32,-2 0 0,0 5-64,-2-3 64,5 0-32,-4 1 0,1-1 80,2 3-112,0-3 80,0 2-80,-1-2 80,0 6-64,2-6 16,-4 0-16,2 2 0,-2 0-16,-1-1 0,-4 2 64,3 0-64,-2-1 0,0 3 32,-4-2-32,3 2 16,-2-1 16,-1-1 0,3 0 48,-3 1-48,0 0-65,0 0 162,0-1-129,2 1 32,-2 0 16,2 0 16,-2-2 0,-1 2 0,1 1-16,1-1 32,-2 2-48,2-2 32,-1 0 16,3 0-64,0 0 32,0 2 0,-2-4 48,4 4-80,0 0 32,-1-2 32,-2 2-64,3 0 16,0 0-80,-1 0 64,1 0-48,0 0 80,-1 0-80,-2 2 96,3-2-96,-1 0 80,1 3 16,0-3-64,-3 0 32,0 0-48,1 0 80,1 0-16,-4 0 0,2 0-32,1 0 64,-2 0-32,2 0-48,-1 0 96,-1 0-112,0 0 96,2 0-80,0 0 112,-1 0-128,1 0 96,0 0-32,0 0-16,2 0 32,-3 0-32,2 0 32,3 0-32,-5 0 64,1 0-96,4 0 64,-4 0-16,1 0 16,0 1-144,-1 1 96,1 0-16,1 0-16,-3-2 32,1 0-32,1 0 96,-1 0-64,0 0 32,-1 0-16,3 0 32,-4 0-16,6 2-16,-4-2 32,1 0-96,3 2 128,-4-2-96,0 0 80,4 0-80,-1 0 64,-3 0-48,5 0 48,-2 0-16,2 0-32,-1 0 32,2 0-32,1 0 64,3 0-80,1 3 48,0-1-16,3 0-64,0 0-32,0 2-16,0-1 96,0 1 160,3-2-80,-3 1-96,1 2 80,-1-4-64,0 2 16,0-2-80,0 1 16,0 0-32,0 0 0,0 2 96,0-3-49,0 3 1,0-2-32,0 2-32,0-2 16,0-2-160,0 0-208,-4 0-336,2 0-161,-4 0-816,0 0-896,0-6-1569,-1 2-5458</inkml:trace>
  <inkml:trace contextRef="#ctx0" brushRef="#br0">24800 27002 10885,'0'0'4482,"0"0"-3682,0 0-415,0 0 303,0 0 128,27 0 401,-21 2-561,3-1-192,-1-1-160,-2 0-79,0 2 191,0-2 16,1 0-48,0 0 48,-1 0 305,-1 0-177,1-2-144,1 1-16,-1-1-16,2 2 65,-1 0-97,-1 0 16,0 0-128,1 0 48,-1 0-96,-1 0-64,2 2-48,0-1-64,1-1 64,0 2 17,0-2 127,1 0-176,1 0-48,-3 0 48,-1 0-64,-5 0 16,2 0 16,1 0-16,-4 0-32,4 0 48,-4 0-32,5 0 16,-1 0 0,-1 0 16,6 2-16,-4-2 32,6 2 16,-2-2 368,-1 0-288,-1 2-32,-2-2 112,4 0-128,-4 0 16,0 2-48,0-2 0,0 0-32,1 0 64,1 0-32,2 0-16,-4 0-32,2 0 32,-2 0-16,0 0-16,0 0 16,0 0-32,0 0 32,-1 2-16,4-2 0,2 0 48,-3 0-48,3 0 64,-1 0-16,-3-2 0,-1 0-48,0 0 16,0 0-48,-5 2 0,0 0 0,0 0-16,0 0 64,0 0-96,4 0 64,-1 0-16,0 0 32,1 0 16,0 0-32,2 0 80,-2 0-64,1 0 80,-1 0-96,-4 0 80,0 0-112,1 0 48,-1 0-32,0 0-32,0 0-128,0 0-32,0 0-32,0 0 48,0 0-16,0 0-208,0 0 47,0 0 17,0 0-64,0 0-480,-1 0-417,1 0-464,-2 0-1696,0 0-4675</inkml:trace>
  <inkml:trace contextRef="#ctx0" brushRef="#br0">25313 26882 13046,'0'0'5346,"0"0"-3073,0 0-336,0 0 208,0 0-592,0 0-320,-23 21-401,19-17-272,4-3-208,0 3 65,0-1-241,4 3-112,3 0 32,3 1 0,0 2-32,7 1 64,-2 2-96,-1 0-16,0 2 160,-3 0 208,-2-1-352,-3 2-32,-6-2 80,0 1-48,-5 1 0,-3 0 16,-5 0 48,-1-2 0,0-1 112,1-3 33,-1-2-129,5 0 64,3-3-128,-2-2-80,6-1 32,2-1-32,0 0-192,2-3-305,6-7-495,-2-1-1970,1-4-2512,-1-4 15</inkml:trace>
  <inkml:trace contextRef="#ctx0" brushRef="#br1">40486 31249 3121,'0'0'2850,"0"0"-1794,0 0-1824,0 0 1424,0 0 1937,0 0-1440,0-3-433,0 2 625,0 1 512,0 0-177,-1 0-447,-3-2-289,-1 2 49,3 0-129,-3 0-31,3 0-81,0 0-160,1 0 17,1 0 47,0 0 80,0 0-63,0 0-241,0-2-144,1 2 48,6 0 48,2 0-32,5 0-192,4 0-64,9 2 321,7-2 79,2 0-192,1 0-112,-2 0 96,-4-4-112,-6 2-144,-9 1 16,-6-2-16,-3 3-64,-7 0-48,0 0-192,-7 0-384,0 0-609,-4 3-1040,-3-3-1537,1 0-4289</inkml:trace>
  <inkml:trace contextRef="#ctx0" brushRef="#br1">41018 31330 17800,'0'0'3074,"0"0"-2210,0 0 353,48-9 1168,-17 6-352,2 1-945,4-2-592,1 2-256,-8 0-160,-7-1-288,-5 1-1296,-9-1-1602,-8-3-1552,-1-3-5875</inkml:trace>
  <inkml:trace contextRef="#ctx0" brushRef="#br1">41290 30966 14487,'0'0'3857,"0"0"-2592,-32-13-64,11 10 95,0 3-480,-4 0-431,1 0-225,-2 6-96,-2 4 48,12 3 48,0 8 112,8 3 16,1 8 128,7 3 545,0 5-97,5 5-448,0-5-192,0 2 33,1-3 79,-6-3-224,2-6 16,-2-2-48,0-5-48,-6-4-128,2 1-224,-2-6-161,-1 1-207,0-5-288,3 1-273,1-6-15,0-1-497,3-4-1265,0-2-2656</inkml:trace>
  <inkml:trace contextRef="#ctx0" brushRef="#br1">41512 31537 9460,'0'0'7140,"0"0"-5188,0 0-767,-8 4 48,12-10 159,8-7-383,5-5-417,6-9-160,7-8-176,-2-4-112,3-6-16,1-4-192,-4-4 16,-1-1-64,-6 2 0,-5 1 80,-5 3-192,-4 5-144,-7 5-112,0 11-81,-8 6 385,-2 6 240,1 9-48,-4 6-16,2 2 48,1 10 17,-1 6 15,1 9 16,3 8 80,-2 8 400,2 7 304,3 4 97,1 3 63,-1-3-383,-1-3-209,0-7 0,-5-4-32,4-7-144,-4-5-48,4-5-160,0-4 16,1-8-144,1-2 96,2-5-48,2-4 32,0 0-96,5-9-176,2-6-400,4-6-64,4-1 335,-4-5 257,6 4 48,1-2-16,-2 2 16,-2 4 0,-1 5 32,-2 4 32,-4 4-32,-4 5 64,1 1 0,-4 1-16,0 7-48,0 2 96,0 2 16,0 1 32,-2 5 32,-3-1-16,0-1 0,-4 1 65,2 2-33,0-4-160,-2-4 64,1 0 16,0-2 128,3 1-48,0-5 0,0-1 16,3 0-32,2-2-16,0 2-64,0-3-48,7 4 96,3 1 32,1 0 32,5 1-16,5 2-96,-4-3 160,4 0-80,0-1-63,1 0-65,-7-4-16,-1 2-161,-6-3-463,-2 0-432,-1 0-465,-5-3-656,-3 2-880,-3-5-1938,-1-1-4689</inkml:trace>
  <inkml:trace contextRef="#ctx0" brushRef="#br0">28834 25331 15511,'0'0'3858,"0"0"-2754,0 0-143,-10 44 431,3-19 113,1 5-208,-1 2-417,4-2-240,0-5-143,1-5-49,0-5 256,2-5-176,0-5-79,0-1-113,4-4 0,2 0-112,1-3-96,0-2-96,5 1 0,-1 1 16,5-3-80,0 2 16,-1 2-256,-1 2-256,0-1-561,-1 1-768,-3 0-1280,-1-3-593,-3 0-2993</inkml:trace>
  <inkml:trace contextRef="#ctx0" brushRef="#br0">28993 25326 17240,'0'0'4082,"0"33"-2626,0-7 305,0 9 176,0 1-224,0 3-529,0-1-575,0-3-177,3-5-224,-1 0-48,2-7-64,-4-6-80,2-3 16,-2 0-16,0-6-32,0-3-272,0-1-352,0-4-817,0-4-848,0-9-1697,3-6-3825</inkml:trace>
  <inkml:trace contextRef="#ctx0" brushRef="#br0">29235 25436 18825,'0'0'5026,"0"0"-3681,-20 43-497,13-17 320,4 4 289,3-2-352,0 1-529,10-7-400,6-5-128,1-8-16,0-7 0,4-2 0,-1-11-64,-3-6-64,-6-5-240,-1-3-16,-7-5-81,-3 4-111,0-2-224,-7 1-49,-3 9 465,-3 1 256,-1 6 176,0 3-144,-1 5-96,3 3-224,4 0-208,-3 0-993,7 1-1168,2 4-1953,2-2-9765</inkml:trace>
  <inkml:trace contextRef="#ctx0" brushRef="#br0">29509 25645 16119,'0'0'4114,"0"0"-2625,-8 30 80,8-24 143,0 0-255,-2 0-528,2-4-369,0-2-416,0 0 48,2-4 256,3-6 32,2-2-272,2-5-208,1 1-64,2-3 64,-1 5 112,-1 2 177,-1 2 127,-3 2-128,-2 7-16,-2 1-32,-2 1 32,0 9-96,0 4 225,0 0 31,-2 1-320,2-4-32,0-1-32,0-5-48,6-5-80,2 0 32,1-5-80,3-5 0,-3-3 32,-2-4 80,4 1-32,-2-3-192,-3 0-129,0 5 81,0 2 272,-2 8-48,1 4 128,-1 0-16,-2 10 96,3 2 240,-2 1 81,1 4-129,0-4 16,1 1-352,0-5 0,0-3 0,-1-1 0,-1-1 0,1-3 0,-3-1-256,1 0-288,1-1-273,-3-5-431,1-1-1057,2-3-1825,-1-1-3170</inkml:trace>
  <inkml:trace contextRef="#ctx0" brushRef="#br0">28034 25986 5491,'0'0'8035,"0"0"-4737,0 0-1377,10-26-305,2 11 17,-1-4-384,13-5-369,4-6-320,10-6-448,5 1-16,1-3-112,4 5 144,-6 3-160,-4 6-288,-1 4-288,-9 7-384,-4 7-193,-8 0-384,-6 6-896,-6 0-3490,0 0-3281</inkml:trace>
  <inkml:trace contextRef="#ctx0" brushRef="#br0">29959 25418 15703,'0'0'4162,"0"0"-2513,-10 32 448,3-6 624,-4 7-528,1 7-736,0 3-241,-1-3-287,1-1-465,4-8-288,-1-3-176,6-7 0,-1-8 0,-1-3 0,3-7-128,0 0-320,0-3-497,0-10-447,0-5-2354,3-6-3553</inkml:trace>
  <inkml:trace contextRef="#ctx0" brushRef="#br0">30163 25573 18729,'0'0'3553,"0"0"-3489,27-25-192,-23 19 496,-4 2 2065,-5 4-480,-12 4-1040,-2 6-337,-4 3-80,0 5 145,3 5 63,1-1-176,6 1-272,6-1-80,3-1 176,4-3-15,14-1-257,0-4-32,6-3-16,0-2-32,4-3 16,-4-3 80,1 0 16,-8-1-64,-2-1 32,-7 5-64,-4 0 48,-11-1-112,-6 3 16,-4-1 16,-5 3 64,1-1-48,1-3 48,4 1-32,7-2 64,3-4-336,6-3-208,4-6-417,7-5-1024,3-5-3025,4-4-3378</inkml:trace>
  <inkml:trace contextRef="#ctx0" brushRef="#br0">30075 25786 13142,'0'0'1201,"0"0"944,0 0-721,0 0 705,0 0-832,27 27-225,-17-21-79,3-3-193,1 0-32,-1 3 17,1 0-81,-4-2-336,2 3-160,-7-1-160,0-1 48,-3 1-16,0-1-80,-2 1 97,0 0-49,0 0 80,0 1-64,-4-1 64,-1 1-16,0-3 64,-7 3 16,2-1 64,-4 1-32,1-1-176,-1 2 0,1-3 0,3-1-16,2 0-48,0-2-96,3-2-240,4 0-400,1 0-193,0-6-784,0-2-1296,1-1-1761,4-4-5795</inkml:trace>
  <inkml:trace contextRef="#ctx0" brushRef="#br1">32059 25702 2865,'0'0'16024,"0"0"-12935,-25 14-1392,11-4-337,4 7-15,-4 0-449,7 0-367,2-3-305,5 2-64,0-4-112,5-4 32,6-2-32,2-6 32,1 0-16,2-8 48,-5-1 96,-1-4 80,0 1-96,-6 1-32,-4 0-63,0 4-97,-3 3 64,-5 4-96,-2 0 64,-3 4-80,3 5 48,0 5-64,1-3 31,4 0 33,5-2-64,0-6 16,0 2-32,10-5 80,-1-2 0,2-6 48,2-5-16,-2 0 32,-1-2-32,-4 2 17,-2 2 31,-3 2-193,-1 3 130,-1 6-50,-8 0 33,1 6-32,0 9 32,-1-1 16,3 7 49,2-1-194,4-1 113,0-2-32,3-5 32,2-2 32,1-6-16,1-4 32,1-2 0,-2-7 32,0-6 1,1-2-1,-3-3 16,1-1-64,-5 2 48,0-1-112,0 6-144,0 4-49,0 1 49,-5 6 48,1 3 112,-3 3-48,1 6 64,0 1 48,-4 4-32,1 2 96,2-2-64,-2 1-32,4-5 16,3 2-32,-1-3 16,3-3-48,0-2-48,3-4-736,6 0-673,-1-6-720,2-7-1617,0-6-5762</inkml:trace>
  <inkml:trace contextRef="#ctx0" brushRef="#br1">32633 25575 7459,'0'0'11126,"-13"41"-8437,7-11-480,3 7 96,2 2-560,1-1-753,0-4-448,1-9-288,4-5-144,1-7-15,-4-7 207,2-3 48,-4-3 32,0-6 64,0-7 144,0-7-287,0-8-97,0-11-80,0-10-32,0-6-208,-2-3-32,2-2 0,0 5 16,0 6 64,0 4 48,2 7 48,3 8 0,0 6 32,4 4-16,-1 6-16,1 2 0,-2 4-176,7 6 48,-4 2-209,0 0 33,3 10 32,-2 1 176,0 6 64,-1 3-96,2 2 48,-5 4 0,2 4 0,-4-2 32,0 1 0,-3-3 16,1-3 32,-2-3-48,-1-1 64,0-4-16,-4-2 0,-3 0-16,-7-3 0,2-3 48,-5 0-48,1-2 48,0 0-64,0-4 32,4-1 16,2 0-160,1 0-480,8 0-433,1 0-543,0 0-1042,8 0-1808,4 3-3201</inkml:trace>
  <inkml:trace contextRef="#ctx0" brushRef="#br1">32940 25785 23259,'0'0'2321,"0"0"-2289,0 0 32,0 0 464,-17 25 705,17-16-513,5 3-560,0-1-80,6-1-64,0-1-32,0-6 32,0-3-128,-1 0-240,1-3 272,-5-6 112,0-7-64,-3-1-144,-3-5-16,0 2 112,-3-2-177,-4 1 81,-4 3 32,0 2 96,-4 7 32,5 3 0,0 2 80,0 4 16,3 0-16,6 0-80,-4 6 0,5-2-224,0 1-1793,5-1-1808,0-4-3619</inkml:trace>
  <inkml:trace contextRef="#ctx0" brushRef="#br1">33142 25526 7267,'0'0'14231,"0"0"-13719,0 0-496,0 0 32,0 0-48,0 0-1248,14 32-4147</inkml:trace>
  <inkml:trace contextRef="#ctx0" brushRef="#br1">33136 25786 24827,'0'0'2433,"0"0"-2417,0 27 33,0-18 175,0-2 112,0-5-272,1-2-336,4 0-1985,0-6-1297,-2-9-1568</inkml:trace>
  <inkml:trace contextRef="#ctx0" brushRef="#br1">33303 25870 13526,'0'0'7748,"0"0"-7236,0 0-464,0 0 432,0 0 1585,0 0-784,17-31-961,-12 14-224,3-1-64,-1 4 32,0-1 432,0 4 0,-1 3-159,-2 7 95,0 1 112,-2 7-224,1 4 240,0 4-95,-1 1-209,0 2-240,1-1-64,-1-4 32,3-4-128,-5-3-337,5-5-335,0-1-432,0-10-1186,4-4-1471,-1-6-3843</inkml:trace>
  <inkml:trace contextRef="#ctx0" brushRef="#br1">33479 25689 23899,'0'0'2801,"0"0"-2657,0 0 16,41 0 1601,-21 2-320,0 1-897,-3 1-416,-1-2-96,0-2-96,1 0-448,-2 0-1729,1-4-3522,0-3-3329</inkml:trace>
  <inkml:trace contextRef="#ctx0" brushRef="#br1">33577 25459 18024,'0'0'2465,"0"0"-2225,0 0 1921,-14 35 913,12-12-1025,1 7-897,-2 4-447,3 2-49,0 4-80,0-1-160,6-5-255,1-6 15,0-3-112,-2-7-144,1-5 16,-1-3 48,-5-5 16,1-5-289,-1 0-239,0-2-496,-3-6-1137,-4-7-1969,3 1-1841</inkml:trace>
  <inkml:trace contextRef="#ctx0" brushRef="#br1">33802 25666 25868,'0'0'3105,"0"0"-2945,-28 11-112,18-3 801,-1-2 31,2 3-352,3-2-416,2 2-80,4 1-16,0-1 16,0 3 0,6-4-48,4-1-48,0 2-96,1-3 160,2 0-96,-3-1 80,-2 1 16,-3 1-16,-3-1 0,-2 1 0,-5-2 16,-5 3-64,-4 0 96,-2-1 0,1 0 32,-2-1-48,7 0 16,3-3-32,5 0-192,2-3-832,9-3-1281,5-6-3170</inkml:trace>
  <inkml:trace contextRef="#ctx0" brushRef="#br1">34313 25713 8116,'0'0'9748,"0"0"-7459,0 0-800,-30 3 432,21 7 336,-1 7-624,5 2-337,-2 4-303,5-4-465,2 2-272,4-5-160,6-5-80,0-5 32,6-1-112,-4-5 80,1-5 0,-1-5 48,-4-5-32,-4 1-16,-2-8 64,-2 4-80,-4-3 96,-4 1-96,-4 4-64,-3 4-80,3 2 128,-1 8-48,3 0-64,3 2-192,7 0-561,0 4-911,7 0-2114,6-4-1425</inkml:trace>
  <inkml:trace contextRef="#ctx0" brushRef="#br1">34516 25687 18649,'0'0'5442,"0"0"-5010,28 9-80,-4-7 2242,0 0-417,6-2-1153,-3 0-528,-5 0-368,-3 0-64,-6 0-192,-5-2-768,-4-2-1713,-4-3-2898,-6-3-4593</inkml:trace>
  <inkml:trace contextRef="#ctx0" brushRef="#br1">34725 25423 10229,'0'0'10308,"-19"-29"-8787,5 15-480,-1 6 943,-1 3-335,4 5-528,-4 2-513,6 11-272,-1 8-80,5 6 144,1 9 129,0 5-257,5 5-64,0-2 48,0 1 176,0 0-144,0-7 97,0-7 31,0-2-32,0-7-320,0-7 16,0-4-80,0-2 0,-1-3 0,-2-6 0,2 0-368,1-6-336,-3-7-465,1 3-880,0-8-1729,-2 2-1792,4 2-5091</inkml:trace>
  <inkml:trace contextRef="#ctx0" brushRef="#br1">35202 25773 19033,'0'0'4354,"0"0"-1505,0 40-784,1-24-576,4 1-641,0-5-432,-2 0-320,-1-4-48,-1-3-144,3-3-288,-4 0-352,0-2-561,-4-2-1024,1-5-2081,-4-8-3938</inkml:trace>
  <inkml:trace contextRef="#ctx0" brushRef="#br1">35223 25529 15095,'0'0'6691,"0"0"-5955,0 0-656,0 0-48,0 0 16,0 0-320,17-12-1873,-10 19-2705</inkml:trace>
  <inkml:trace contextRef="#ctx0" brushRef="#br1">35369 25870 18152,'0'0'3170,"0"0"-2802,0 0-64,0 0 1761,0 0-192,30-24-897,-18 9-431,-1 0-241,-1 0 256,1-1 352,-4 2-111,3 5-433,-5 2-240,0 1-64,-4 6 192,2 1-192,-1 7 80,-2 5 16,1 1 16,3 0-272,3 1 112,-1-4-32,2 0-64,1-5 112,-1 0-128,1-5-144,-2-1-256,0-1-272,2-6-993,-8-3-1297,3-2-1408,-4-3-4866</inkml:trace>
  <inkml:trace contextRef="#ctx0" brushRef="#br1">35623 25740 21546,'0'0'4226,"0"0"-3778,0 0 753,44 7 863,-24-7-671,5 2-560,2-2-385,-6 0-192,2 0-352,-2 0 64,-2-2-48,-1 0-96,-1 0-80,-1 2-1,-1 0-15,0-2-96,-3 1 128,0 1 64,-1-2 160,-2-1 0,-1 2 48,-5 1-16,1-2 64,-1 0 96,1 2-32,-4 0-64,0-2-64,0 0-16,0 2-32,-4 0 0,-3-1-48,4 1 16,0 0 64,-1 0-48,3 0 48,-4 0-32,4 0 64,-3 5-48,-8 0 48,4 7 32,-2-1 64,-3 4-32,2 0-48,6 0-48,-1 1 0,3-4 96,3-1-96,3-1 32,3-4-48,6-1 32,2-5-96,3 0-272,3-5-208,-4-4-1121,2 1-2193,-3 0-3361</inkml:trace>
  <inkml:trace contextRef="#ctx0" brushRef="#br1">35721 25468 17928,'0'0'3490,"0"0"-2946,0 0 1569,0 43 1024,0-15-847,-3 8-994,2 5-464,1 0-223,-2 0-209,2-4-272,0-1-128,0-6 0,0-6 0,0-3 0,0-4 0,0-4 0,0-4 0,0-3 0,0-6 0,0 0-544,0-6-529,-3-7-912,3-5-2721,0-3-3410</inkml:trace>
  <inkml:trace contextRef="#ctx0" brushRef="#br1">36118 25870 19529,'0'0'4642,"0"0"-4498,24 11 64,-15-5 2209,-3-2-768,-1-2-1089,1 2-352,-6-4-128,0 0 129,0 0 255,0-6-32,0-2-304,0-3-96,-5-6 32,4 3 320,-1-8 96,-1 7-143,3-3 79,0 3-32,0 2-384,0 2 0,0 4 0,0-1 0,0 2 0,5 2 0,-4 1 0,4 0 0,1 3 0,-1 0 0,5 0 0,0 0 0,2 0-912,3 0-545,-3 3-1296,3-2-1986,-3-1-367,1 2-1697</inkml:trace>
  <inkml:trace contextRef="#ctx0" brushRef="#br1">36315 25780 16584,'0'0'5058,"30"6"-4402,-15-4 305,7 0 2000,0-2-736,1 0-1056,-2-2-593,0-3-304,-6-1-48,-7 0-32,-2-1-64,-6 1-80,-3-3-48,-8 5-64,-4 2 48,-6 2 0,4 2 16,-3 9 112,5 4 64,2 4 208,7 1-335,2-1 127,4 1-96,0-5-32,9 2-48,3-7-112,3-4-129,3-5-303,1-1-192,0-4-1089,1-5-1488,0-4-465,-2-4-5490</inkml:trace>
  <inkml:trace contextRef="#ctx0" brushRef="#br1">36687 25691 24939,'0'0'3890,"0"0"-3554,0 0-224,-25-6 1041,15 6-161,-1 6-559,-1 1-321,1 2-64,6 0-16,-5 5 0,7-3 48,1 3-64,2-1 32,0-1-80,5 2 32,5-1-176,0-1-16,2 2 96,3-5 80,-3 1 0,-2-1 64,0-2-32,-10-1 48,0 0 80,0-3-64,-11 1 64,-4-2-48,-1 0-80,-3-2-32,1 0 16,2 0-48,6 0 0,3 0-80,4 0-417,3-8-175,8-1-737,4-2-2112,4-6-3090</inkml:trace>
  <inkml:trace contextRef="#ctx0" brushRef="#br1">36791 25713 23163,'0'0'5650,"29"-3"-4721,-10 0-721,1 3 464,5 0 272,0 3-399,1-3-241,-8 1-288,2-1 16,-2 0-144,-6-5-448,-4-1-961,-4-3-2849,-2 1-4882</inkml:trace>
  <inkml:trace contextRef="#ctx0" brushRef="#br1">36879 25526 25115,'0'0'3634,"0"0"-3442,0 0-80,0 0 609,0 0-97,7 34 16,-7-10-144,0 8-303,-5 3-17,-4 5 128,2-3-80,4-1 0,0-3-160,2-5-240,1-5 112,1-4 16,5-5-32,1-4-16,2-4-176,-4-6-337,0 0-207,-1-10-881,-1-1-2129,-3-4-2865</inkml:trace>
  <inkml:trace contextRef="#ctx0" brushRef="#br1">37163 25861 28621,'0'0'3650,"0"0"-3458,0 0-352,0 0-272,0 0-289,0 0-255,0-28-4291</inkml:trace>
  <inkml:trace contextRef="#ctx0" brushRef="#br1">23568 35721 14455,'0'0'8035,"0"0"-6226,-29 6-144,12 8-192,-3 2-273,-5 7-592,-4 2-319,1 5-97,2 2-96,3 2 16,4 0 0,5 1-64,10 1 96,4-5-96,1-2 32,12-3-96,5-2-32,5-5-64,3-3 144,0-3-80,4 2 48,-1-5 32,-2 3 32,-5-1 16,-6 4-80,-6 1 64,-6 2-96,-4 1 48,-4 5-32,-9-1 16,0-2-16,-4-1 48,-1-3 16,2-3-48,-3-1 16,3-5 0,-1-5-16,2-4 32,-1 0 0,3-2-32,5-3 16,2-5-16,3-1-160,3 0-240,3 0-1041,5-3-1456,2 3-1265,4-2-5843</inkml:trace>
  <inkml:trace contextRef="#ctx0" brushRef="#br1">23772 36223 21146,'0'0'2513,"0"0"-2433,0 0 272,0 0 1745,-17 34-736,17-18-449,0 3-544,4-2-272,9-2-80,0-4 16,1-3-80,5-8 32,-4 0-128,-4-8 144,-2-5 32,-2-7 0,-6-3 0,-1-2-64,-1 0-96,-8-2-112,-1 4 32,-3 5 16,1 5-48,-3 5 288,4 5-96,1 1 80,2 2-96,5 0 0,-2 4-577,5 0-1328,0 1-1120,0-3-1377,0-1-6147</inkml:trace>
  <inkml:trace contextRef="#ctx0" brushRef="#br1">24059 35789 14727,'0'0'4706,"0"0"-3506,16 30 721,-10-5 945,-2 11-994,1 9-31,-5 6-432,0 4-305,0 0-335,0-4-417,-2-9-352,2-7 0,0-8 0,0-8 0,0-6 0,0-3 0,0-8 0,0-2-272,0-2-705,0-12-767,-3-6-2802,2-5-3666</inkml:trace>
  <inkml:trace contextRef="#ctx0" brushRef="#br1">24173 36161 21050,'0'0'2785,"0"0"-2593,0 0 2401,20 30-96,-9-15-1232,-2 0-673,-1 2-256,2-2-128,1 0-80,-2-4-63,-2-4-33,0-3-16,1-2 32,-2-2 16,-1-9 0,0-6-16,0-6 0,-1-5-48,3-6-16,-4 0-144,1 0-177,0 7 1,-4 6 64,3 5 320,-3 9-96,0 5 96,0 0-32,0 8-16,0-2 160,0 4-16,0-1-144,0-1-32,0 1 32,0-3-368,2-2-624,3-2-1281,-2-2-1313,1 0-592,3 0-800,-2 0-641,2 0 2322,0 0 6018,-4 1 1649,8 5-48,-1 0-576,3 0-593,4-1-768,1 1-880,2-3-353,1 0-351,-2-2-193,-2-1-128,-2 0-96,-5-4-191,-1-2-129,-4-2-16,-5-2 0,0-3-64,-4 0-80,-6 1-209,-3 3-239,1 5-144,-3 4 352,5 4 288,-2 13 96,1 4 384,6 5 112,0 3 112,5-4 17,0 3-161,5-3-512,9-7 0,0-3 0,7-7 0,-2-4 0,1-4 0,-3-6-240,-3-5-929,-5-2-1232,-5-2-3057,-4-2-1714</inkml:trace>
  <inkml:trace contextRef="#ctx0" brushRef="#br1">25551 35800 10325,'0'0'4802,"0"0"-2705,-33-30-704,12 25 271,-5 5 33,-5 3-480,3 10-577,-4 6-48,5 7 64,5 4 417,7 5 112,6 9-433,7 3-160,2 1-80,11 3 225,1-2-225,1-1-384,-1-6-32,-2 0-64,-1-6 112,-5-1-32,-4-6 16,0 0-64,0-3 32,-4-3-32,-2-5-32,1-5 0,2-1-32,1-9-176,2-3-352,-3-3-480,3-9-1297,0-7-3106,0-4-3057</inkml:trace>
  <inkml:trace contextRef="#ctx0" brushRef="#br1">25264 36238 15591,'0'0'3314,"0"0"-1778,0 0 369,0 0 320,0 0-480,0 0-208,13 7-193,5-7-303,8 0-353,0 0-80,7-2-159,-1-3-225,-1-1-112,-3 0-80,2 0 16,-6 3-16,-1 0-64,-3 0-64,-2 1 32,-4 1-64,-1-1 64,-5 0 80,1 2 0,-2-1-16,-4 1-32,-1-3 80,-2 3-64,0 0-32,0 3 112,-5 2-64,2 4 32,-4 4-96,1 2 160,2 4-80,4 1 64,0 1-16,2 0 32,5-2-64,4-5 32,5-1-32,-2-5 16,5-7 16,0-1-160,-1-3 112,-1-10-64,-2-2 48,-4-3-32,0-5-16,-8 2-64,-1 2 16,-2 3 0,-9 2 96,-5 5-16,-5 5 0,-4 4 96,0 0-64,4 3 0,2 1 32,3 5-96,4-3 0,6 2-16,4 0-112,0-1-449,4-3-143,6 2-401,0-3-447,3 0-1314,0-3-1744,1 0-5634</inkml:trace>
  <inkml:trace contextRef="#ctx0" brushRef="#br1">25836 36340 18905,'0'0'2337,"0"0"-2145,28 19 544,-18-13 2161,5-3-688,-6 1-944,1-4-513,-2 0-319,-3 0 31,-1-4 176,-3-2-80,2-2-384,-3-4-128,0-1 177,0-5 31,0 3-128,3-4-128,-2 4 16,1 0 32,2 4-80,0 4 64,2 1-48,1 2 32,-1 2 64,2 2 96,3 0-16,1 0-96,2 0-64,2 0 0,1 0 0,1-3-368,-1-2-176,-1 2-353,-2-3-576,-4 0-880,-5-1-1440,-5 0-1682</inkml:trace>
  <inkml:trace contextRef="#ctx0" brushRef="#br1">26786 36158 1169,'0'0'13142,"0"0"-8917,0 0-2080,0 0-272,0 0-96,0 0-96,19 52 160,-5-14-401,-3 1-271,6 6-321,2-6-303,-1-7-337,3-6-96,-4-5-16,-2-8-80,-4-3 32,-1-5-192,-6-1-224,-2-4-1,-2 0-143,0-8-144,-5-5-593,-1-2-1152,1-5-1889,2-3-2833</inkml:trace>
  <inkml:trace contextRef="#ctx0" brushRef="#br1">27066 36032 8404,'0'0'5746,"0"0"-4657,0 0 304,-15 29 624,10-3 240,3 4 16,1 8-112,-2 3-529,0 4-495,-4 0-225,0-3-159,0 1-145,-7-5 0,0-5-128,0-1 17,2-7-193,-2-5-16,4-5-128,4-4-112,2-2-48,4-9 0,0 0-416,4-12-561,7-5-960,-1-2-2160,1-5-1906</inkml:trace>
  <inkml:trace contextRef="#ctx0" brushRef="#br1">27234 36367 15047,'0'0'5314,"0"0"-3745,0 0 432,0 0 464,-34 17-544,23-1-801,0 2-367,1 3-337,1 0 96,5-1-192,1-3-160,3-5-63,0 0-17,9-7-64,-1-2 0,2-3 32,3-6-16,1-8-48,-1 0-209,-3-3-15,-1-1-48,-3 3-64,-2 3 80,-2 3 80,-2 5 128,0 4 80,-2 8 16,-3 3 16,0 5 144,1 3 96,-1 0-32,3-3-16,2 0-80,-1-3-128,1-6-16,0-3 0,0-4-448,3 0-320,4-11-1089,0-4-2049,-2-4-1920</inkml:trace>
  <inkml:trace contextRef="#ctx0" brushRef="#br1">27440 36381 21658,'0'0'2337,"0"0"-2257,0 0 1201,0 0 1056,-30 15-1009,18-7-847,-3 4-289,1 1-80,0-1 32,-2 5 112,4 0-48,2 0-128,1 0-64,8-2 80,-2-2-64,3-4 0,9-3 16,3-4-48,5-2-32,3-5 0,1-7-48,2-3-64,-3-3-96,-5 0 80,-2 0-48,-4 2-96,-8 5 111,-1 4 177,0 3 32,-4 4 96,-2 2 177,-1 6 111,1 1-48,2 4 176,3 0-96,-2 2-63,3 0-161,3 2-16,2 2-112,1-1 64,5 3-112,-1-1-16,1 3-64,-3 1-80,3 1 112,-4-1-16,3 0 32,-3 1-16,-2-3 32,-3-2-32,-2 1 80,0-6-32,-4-2 0,-6-1 48,3-7 48,-3-1-80,-1-4-96,-1-3 96,0-6-240,-1-6 32,0-1-224,3 1-161,-1-3 33,5 4 176,0-1 336,6 4 0,0 0 64,2-3 128,8 4 160,5-4-80,4 1-160,-1-2 97,5 0-49,-2 2 0,0-2-96,-1 2 32,-4-1-96,-5 3-32,-4 0-432,-2 0-81,-5-1-175,0 4-593,-12-1-1152,2-3-1617,-4-1-2481</inkml:trace>
  <inkml:trace contextRef="#ctx0" brushRef="#br1">26730 35849 7764,'0'0'2529,"0"0"336,0 0-1280,0 0 128,0 0-129,0 0 145,-3 0-128,3 2-113,5-2 81,4 0-16,3 0-112,6 0-225,6-2-416,4-7-223,4 2-209,0-5-96,4 5-144,-1 0-16,-1 1 96,-7 6-96,-3 0-48,-5 0-80,-5 1 64,-3 5-112,-2 0-16,-5-2 48,0-1 96,0-3-80,-4 3 16,0-3 16,0 0-16,0 0 48,0 0-32,-2-3 32,-2 0-96,2-1 64,-2-2-32,-2 3 16,2-3 0,-3-2-32,-1-1 0,-1-2-80,0 0 112,-1-3-48,-1 1 0,-2 2 80,2 0-48,1 1 16,-1 3 0,8 4 16,-2-2-32,3 4 48,2-2-48,0 2 16,2 1-480,4 0-609,1 0-863,2 0-1426,-2 0-2112</inkml:trace>
  <inkml:trace contextRef="#ctx0" brushRef="#br1">27950 36177 13558,'0'0'7652,"0"0"-6324,0 0-1104,0 0 417,0 0 415,0 0-576,-14 22-368,12-16-96,2-2 0,0-2-176,0-2-880,0 0-481,0 0-1296,-2-6-2802</inkml:trace>
  <inkml:trace contextRef="#ctx0" brushRef="#br1">27919 36613 18408,'0'0'5475,"0"0"-4579,0 0-864,0 0-512,0 0-496,0 0-1505,-2 15-4947</inkml:trace>
  <inkml:trace contextRef="#ctx0" brushRef="#br1">29170 36194 6323,'0'0'6547,"0"0"-3954,0 0-720,-27-14 64,24 14-400,3-1-321,0-1-31,0-1-161,9 3-448,5 0-47,7 0 63,6 0 672,5 0-95,5 0-16,2 0-305,3 0-240,-2 0-208,-3 0-304,-6-5 16,-5 1-192,-5-3-16,-7 1-176,-4 1-80,-4-1-192,2-1-273,-3 2-255,-4 2-97,2 2 273,-3 1-80,0 4-833,-7 2-320,1 6-1345,-2-2-4049</inkml:trace>
  <inkml:trace contextRef="#ctx0" brushRef="#br1">29355 36130 9973,'0'0'5826,"0"0"-2656,0 0-1714,16 27 241,-14-5 144,3 8-48,-5 9-240,0 10-417,0 1-288,0 3-271,0-2-385,0-5-16,0-9-96,2-7 0,1-6-48,-3-7 0,0-6-80,0-5-80,0-6-288,0-2-561,0-13-944,-3-6-2209,-4-6-4209</inkml:trace>
  <inkml:trace contextRef="#ctx0" brushRef="#br1">29648 36536 20137,'0'0'3282,"0"0"-2818,0 0 224,-27-13 1025,16 15-721,2 5-623,-1 3-193,5 2-32,0-2 0,5 3-48,0-2 16,6-1-64,5-5-80,-1-1 0,3-4-48,1-2 0,-1-7-80,0-3-16,-3-1 48,-2 1 32,-4-2 80,1 1 0,-5 4 32,0 4-16,0 5 32,-3 0 112,0 13 16,-1 4 192,4 3 336,0 0 113,0 1-513,0-6-176,5-4-128,4-3 64,-3-4-80,-1-4-144,2-3-144,-2-3-433,0-6-1008,-2-1-1920,-3-2-1426</inkml:trace>
  <inkml:trace contextRef="#ctx0" brushRef="#br1">29870 36347 13414,'0'0'4562,"0"0"-2401,0 0-336,0 0 304,0 0-224,9 47-416,-9-17-225,0 6-175,-3 1-353,2 4 16,-4-3-143,3-5-321,2-7-144,0-5-64,0-6-48,0-6-32,2-5-32,-2-2-256,0-2-337,2-8-223,1-7-865,-2-4-1712,-1-3-2866</inkml:trace>
  <inkml:trace contextRef="#ctx0" brushRef="#br1">29978 36454 6403,'0'0'3474,"0"0"-1121,0 0 16,0 0 128,0 0-256,0 0-480,-17 28-177,7-17-63,-1 2-32,1 0-369,-1 2-15,0 0-353,-2 0 129,3-2-193,1 0-192,3-4-128,1 1-112,2-3-64,3 1-112,0-4 65,3 0-97,4-1 80,6 0-80,-1-3 0,1 3-16,1-3 0,-1 2 64,-1-2 64,-4 0-80,-1 1-80,-3-1 64,1 0-32,-5 0-48,0 0 16,0 0-224,0-1-577,0-4-655,-3-4-2162,3-2-3137</inkml:trace>
  <inkml:trace contextRef="#ctx0" brushRef="#br1">30059 36583 21642,'0'0'3858,"0"0"-3810,0 0 32,33-15 832,-18 6 273,0-1-913,-3-1-304,-2 2 64,-3-2-160,-3 1 96,-4 1-192,-4 3-273,-8 4 193,-5 2 336,-2 4 16,2 9 0,-1 5 529,5 5 527,6-1 1,2 3-353,5-3-160,0 1-176,10-7-143,6-1-225,5-5 16,2-6 48,3-4-176,-4-2-64,-2-5-417,0-3-367,-7-3-1585,-6 0-2145,-4 4-4034</inkml:trace>
  <inkml:trace contextRef="#ctx0" brushRef="#br1">30832 36675 15463,'0'0'4802,"0"0"-2273,0 0-304,0 0-64,30 6-720,-12-18-577,8-6-463,-4-5-305,5-5-16,-2-2-80,-2-3 0,-2 1-112,-2-2-64,-7-1-273,0 1-47,-6 1 192,1 2-96,-4 4 32,0 4 256,-1 2 80,-2 7 32,0 2 64,0 3-64,-5 3 0,0 2-16,-1 1 48,-6 3-32,5 0 48,-3 9-80,-1 2 48,3 4-48,-3 4 0,1 6 16,1 0 0,1 4 144,0-1 112,2 1-32,-1 2-128,1-1 64,1 0 48,0-2 0,-1 1 176,1-1 49,2 0-81,1-1-80,-1-4 160,1-1-176,2-5-112,0-4-112,0-7-64,0-1-16,0-5 48,0 0-16,5-11 32,0-7 16,2-2-128,2-3-160,1-1-64,1 2 32,0 3 144,2 3 176,-3 0-96,3 9 48,-3 0 32,1 3 64,-4 2 80,3 2-32,2 0 16,-6 6-112,2 2 0,-1 2 0,-1-1 0,-6 4 16,2-1-32,-2 1 64,0-3-80,-7 4 64,1-5-16,-2 1 48,1-3-48,1-2-16,-1-1 48,6-2-96,-1 1 96,2-3-64,2 0 48,6 0-32,3 0 48,4 1 128,3 3 272,1 0 193,2 2-321,-3 0-64,3 3-208,-5-4 0,1 0-128,-2-2-224,-4-2-385,-1-1-271,-4 0-689,-4-5-928,-2-3-1489,0-3-848,-2-4-4690</inkml:trace>
  <inkml:trace contextRef="#ctx0" brushRef="#br1">31026 35976 5859,'0'0'2289,"0"0"1520,0 0-1183,0 0 31,0 0-240,0 0-544,-2-4-609,-7 17-415,-3 4 768,-2 5 175,-3 2-383,2 1-705,1-5-416,6-3-223,1-6 15,5-5-112,0-2 80,2-4-144,0-6-65,4-7 81,3-4-256,1-7 112,3-4-64,0-3-160,2 0-337,1 5 321,2 5 288,-5 6 128,4 10 16,-4 5 32,-1 2 32,2 10 336,1 5 529,0 0 15,-2 4-240,3-1-223,-5-1-193,1-2-144,-3-4-112,1-4 32,-5-1-16,0-3 48,0-3-80,-2 1 0,-1-3-176,0 0-240,0 0-529,0-6-1360,0-6-2465,-1 2-6499</inkml:trace>
  <inkml:trace contextRef="#ctx0" brushRef="#br1">31435 36525 15575,'0'0'4082,"0"0"-2161,0 0-64,0 0 336,33 32-609,-18-19-351,2 2-273,-2-2-319,-1 2-257,-1-4-224,-3-1 32,-1-3-160,-1-1 0,-4-4-64,-2-2 32,0 0-224,-2 0-208,0-6-353,0 1-847,0-5-1170,0 0-1151,0 0-3347</inkml:trace>
  <inkml:trace contextRef="#ctx0" brushRef="#br1">31585 36445 12310,'0'0'4162,"0"0"-2482,-21 35 81,14-17-48,-3 4-208,3 4 15,-1 7-31,-3-3-112,0 4-241,1-5-239,4-4-225,0-6-272,1-5-464,-1-7 64,4-1-48,-1-6 0,-1 0-416,3-6-641,-3-7-1520,4-6-2753,-2-1-12102</inkml:trace>
  <inkml:trace contextRef="#ctx0" brushRef="#br1">32204 36617 1937,'0'0'8084,"0"0"-3714,0 0-1889,0 0-48,0 0-144,0 0-208,-21-4-432,17 14-481,-3 7-223,4 5-97,1 0-112,2 2 49,0-3-353,5-7-320,6-2-128,6-8 0,2-4-16,-1-6 16,3-10-128,0-4-144,-4-2 16,-5-5 15,-1 2-191,-9-1-32,-2 3 32,-5 4-257,-6 6 337,-5 6 224,-2 7 160,-2 0 16,2 7 16,2 3 0,3 2-48,2-1 32,8-1-560,3-1-1857,0-5-1121,10-4-3281</inkml:trace>
  <inkml:trace contextRef="#ctx0" brushRef="#br1">32495 36588 20569,'0'0'2930,"0"0"-2930,27 13 32,-10-9 2337,2-1-496,2-3-993,1 0-688,-1-3-192,-5-4-336,1-1-240,-7-1-961,0-3-2401,-10-1-4786</inkml:trace>
  <inkml:trace contextRef="#ctx0" brushRef="#br1">32783 36240 18601,'0'0'2609,"0"0"-2257,-33-22 608,15 18 465,-1 2-497,-3 2-623,-4 0-305,2 9 16,0 4 0,3 6-32,4 4 0,1 8 48,2 3 48,4 4 368,3 1 400,6 0-15,1 1-81,0-3-16,1-2-160,6-1-287,1-4-177,-2-4-64,1-5 48,-4-6-64,2-2-32,-3-6-160,-2-2-160,0-4-177,-7-1 81,2 0-272,-1-1-689,1-7-784,0-2-352,0-1-2401</inkml:trace>
  <inkml:trace contextRef="#ctx0" brushRef="#br1">33405 36583 5987,'0'0'112,"0"0"-1089,0 0-1232,0 0 1537,0 0 784,0 0 176,-20 1 1217,15-1 544,3 2 1120,0-2 721,0 0-977,-2 0-463,2 2-498,0 2-511,-2-1-448,4 7-177,-5 2 16,5 2-287,-3 5-33,3 3 64,0-2-224,3 0-208,2-6-144,3 0 0,5-8 0,-1-5 32,1-1 0,1-7 16,-2-8 0,2-3 64,-3-5-96,-1-4-32,-5 1-48,-3-2-80,-2 3-208,0 3 16,-7 5 16,-3 11 240,-6 1 64,1 5 16,-2 10 160,6 1-16,1 2 32,3-2-64,4 0-80,3-3-336,0-2-1137,5-5-672,0-1-752,0-4-2305,0-5-8661</inkml:trace>
  <inkml:trace contextRef="#ctx0" brushRef="#br1">33405 36260 5603,'0'0'6338,"0"0"-2384,0 0-2289,-15 40 96,10-16 128,0 7 16,3 5-17,-2 6-303,3 5-432,-2 3-257,1-5-336,-4-2-159,1-5-193,2-8-64,1-6-80,-5-8-64,5-5-96,-1-2 64,3-6-144,0-3-545,0-6-831,0-3-1218,5-8-1648,4-3-6419</inkml:trace>
  <inkml:trace contextRef="#ctx0" brushRef="#br1">33807 36607 5907,'0'0'8580,"0"0"-5299,-36 7-2160,22 5 399,0 2 225,1 3-336,5 0-385,3 1-239,5-2-161,0-3-304,6-2-32,9-6-48,1-5-192,-1 0-16,2-6 0,-2-8-48,-4-1-256,-5-3-48,-1-4-176,-5-1-96,-2 1-49,-8 3-79,-3 2 112,1 5 368,-3 7 208,3 5 32,3 0-16,2 8-16,2 1-17,5 0-623,0-1-1089,6-3-2112,4-5-3891</inkml:trace>
  <inkml:trace contextRef="#ctx0" brushRef="#br1">33975 36327 16375,'-4'30'4306,"-1"7"-2145,3 2 177,1 3-290,1 4-847,0-8-673,0-5-240,0-5-176,0-5-16,0-7-31,-5-3-17,1-5-32,-3-2-16,0-3 48,-2-3-48,4 0 32,-4-3-128,4-5-161,3-2-591,2-1-753,0-2-1360,5 0-1793,1-4-7700</inkml:trace>
  <inkml:trace contextRef="#ctx0" brushRef="#br1">33923 36550 18264,'0'0'3890,"0"0"-2833,0 0 191,0 0 465,41 0-176,-18 0-657,1-3-480,3-2-208,-3-3-192,1 2 48,-5-3-496,-3 1-656,-4 2-1281,0-6-785,-5 0-608,-4 0-2384</inkml:trace>
  <inkml:trace contextRef="#ctx0" brushRef="#br1">34188 36310 5619,'0'0'12725,"0"0"-9859,0 33-1890,0-10 1073,0 7 336,-5 5-576,5 3-656,-2 2-449,-1 0-224,3-3-32,0-1-48,0-8-271,0-7-17,5-6-32,0-6-32,2-6-48,2-3 32,-1-3-48,1-8 0,1-5-96,1-4-113,3-2-47,-2 3-96,0 4-80,-1 6 144,1 5 256,-1 4 96,-1 9 64,0 6 32,1-1 144,4 0 112,0 1-176,1-5-32,-2-4-127,1 0 15,-5-6-144,0 0-257,-5 0-303,-4-6-368,2-3-1185,-3-1-1345,0-5-848,-3 4-3330</inkml:trace>
  <inkml:trace contextRef="#ctx0" brushRef="#br1">34942 36438 15847,'0'0'4947,"-28"11"-3379,14-2-831,-3 3 127,3 1-96,-1 0-448,10 0-143,0-2-81,0 2-32,5-3-96,5 1 0,5-2-16,3 2-193,1-3 17,3 1 208,-1 0 48,-2-1 32,0 3-64,-6 0 144,-4 1 1,-4 1 63,-2 2-48,-6-2-48,-3-2-48,1 1-16,-3-7-16,1-2 16,0-1-16,-1-2-96,-2-3-144,6-4-224,-3-3-113,2 1-495,-1 1 47,8-1-271,-1 3-385,1 3-640,3-1-1153,0-1-2160</inkml:trace>
  <inkml:trace contextRef="#ctx0" brushRef="#br1">35182 36327 19721,'0'0'4194,"0"0"-3522,0 0-544,0 0 497,0 0 191,0 0-688,-3 5-416,6-3-1825,1 2-1505,3-3-5570</inkml:trace>
  <inkml:trace contextRef="#ctx0" brushRef="#br1">35191 36598 16856,'0'0'3505,"0"0"-2016,17 35 752,-16-29-144,-1 0-1057,0-2-767,0-4-257,0 0-449,-1-2-671,-4-7-1745,1-6-2706</inkml:trace>
  <inkml:trace contextRef="#ctx0" brushRef="#br1">35482 36598 19417,'0'0'3249,"0"0"-2704,-38 11 191,20-5 641,2 1-209,2 3-384,-1-1-287,4 0-241,5 2-80,2 0 144,4 1 64,2-3-208,8-1-128,4-4-32,1-4-96,7-3-176,-5-10-96,1-5-112,-1-6-32,-3-7 127,0-1 161,-5-4 240,-2-3-16,-2 0 64,-5 0-32,0 2-16,0 1 32,-2 9-64,-1 4 0,-2 8-96,-4 9 224,3 6 129,2 17 31,0 7 224,2 6 192,0 6 49,2 5-401,0-2-144,0 1-16,0-5-16,0-3-128,2-4 0,2-8-64,-4-2 64,5-8-16,-4 0-176,1-6-544,0-4-945,0-2-1713,2-10-2320</inkml:trace>
  <inkml:trace contextRef="#ctx0" brushRef="#br1">35606 36593 21002,'0'0'2001,"0"0"-2098,28 3 33,-9-3 1425,0-3 1136,1-3-1104,1 0-321,-2-4-735,-5 1-97,-1 1-160,-5-4 32,-3 2-112,-5 1-32,0 0-64,-7 3-16,-3 2 64,-5 4-64,-2 0 47,1 11 81,0 6 1,1 2-1,1 6 96,5-2 144,4 4 160,5-5 16,0-1-32,7-3-288,8-4-48,-3-7-16,5-3-96,2-4-128,-5 0-224,0-10-432,0-5-1121,0-3-1937,-4-4-1697</inkml:trace>
  <inkml:trace contextRef="#ctx0" brushRef="#br1">36004 36446 20137,'0'0'3522,"0"0"-2834,0 0 913,0 0 144,-27-1-289,10 10-655,0 4-465,1 2-208,0 0-48,4 2-16,7-2 32,3 0-80,2 1 16,4-2-80,6 0 32,6 1-112,-2-2-64,3 0 160,-1-1 16,-4-1 48,1-2-16,-5 1 16,-6-4-48,-2-1 16,0-3 16,-7 1 16,-3 1-16,-1-2-16,-5 2 16,-1-2 16,3 1-32,2 0-32,-2-3-48,5 0-624,4 0-785,0-4-1681,5-6-2160</inkml:trace>
  <inkml:trace contextRef="#ctx0" brushRef="#br1">36197 36718 7619,'0'0'10549,"0"0"-6995,0 0-1137,0 0-96,0 0-832,0 0-833,0 5-544,0-5-80,0 0-320,0-4-1201,-3-3-3105,-1-3-10036</inkml:trace>
  <inkml:trace contextRef="#ctx0" brushRef="#br1">41353 32234 8916,'0'0'3874,"0"0"-321,0 0-1600,0 0-432,-3-9-432,3 7-129,0 0-256,3 2-239,1-2-145,3 2-176,3 0-48,6 0-80,8 0 32,10 2 144,11 0 1393,4 2-433,7-3-480,1 2-399,-2-2-97,-3 3-80,-2-2 32,-2 4-16,2-3 96,1 1 320,3 0-144,0 0-15,5-2-145,4-2 48,-3 0-96,0 0-32,-2-2 64,-5-4-208,-8 3-144,-8-3 32,-6 0-160,-8 4-289,-9 0-239,-7 2-609,-7 0-736,-2 0-704,-8 4-64,-6-2-2962,-1 2-5154</inkml:trace>
  <inkml:trace contextRef="#ctx0" brushRef="#br1">41553 32490 7652,'0'0'7523,"48"-11"-3841,-9 5-1938,13 3 385,4-1-240,8 2-336,5-1-593,0 3-591,-4-2-209,0 0 80,-2 0-144,-9-4 0,-6 0-48,-13 1-464,-8 0-1057,-9-3-1392,-7-2-993,-9-2-5538</inkml:trace>
  <inkml:trace contextRef="#ctx0" brushRef="#br1">22655 27537 8916,'0'0'2065,"0"0"1072,0 0-1312,-5-8-144,2 5-112,3 0-641,-4-3-496,2 0 225,-3 1 63,2-3 208,-1 3 113,0-1 111,-6 0-319,5 5-353,-6-2-192,-1 3-160,-3 3-48,4 4-48,-5 4-48,2 2 32,1 5 16,2 2 16,6 0 0,0-1 144,5 1-79,0-3 15,6-2-64,5-6 16,4-3 32,1-6-32,0 0 128,1-11 64,1-4-128,-2-6-32,-2-3 32,-4-2-112,-3-6 48,0 1-368,-4-2-160,-3 3-192,0 2 175,0 5 81,-3 6 128,-2 3 240,1 6 0,-1 2 64,4 6-16,-1 0 32,0 6-32,2 6 16,0 9-32,2 5 208,4 8 336,2 3 193,-2 1 111,3-3-175,-2-1-241,-2-9-240,-3-4-208,1-4-48,-2-6 16,-1-3 0,0-2 16,0-5-625,-1-1-799,-4-7-1329,0-5-2482</inkml:trace>
  <inkml:trace contextRef="#ctx0" brushRef="#br1">22912 27393 7700,'0'0'7043,"0"0"-4610,0 0-416,0 38 80,0-14 528,-2 6-896,-2 4 80,2-3-465,-4 3-335,1-6-369,2-3-256,-1-5-224,1-3-128,-1-4-16,2-3-16,-3-3-32,5-3-272,-3-4-400,1-4-769,2-8-2113,0-2-4897</inkml:trace>
  <inkml:trace contextRef="#ctx0" brushRef="#br1">22781 27438 13750,'0'0'5299,"0"0"-3442,0 0-97,2 25 834,3-7-33,-1 6-1089,1 3-543,0-1-177,0 0-64,1-2-207,2-4-241,-2-4-128,1-3-64,-2-2-32,-2-3 16,-1-4-48,0-1 0,0-3-64,-2 0-304,0-5-401,0-6-495,0-3-1538,2-2-2752,3-3-1713</inkml:trace>
  <inkml:trace contextRef="#ctx0" brushRef="#br1">22615 27852 9909,'0'0'5026,"0"0"-4146,0 0-287,0 0 271,0 0 240,25-4 33,-6 0-17,4 3 225,1-2 720,8 2 0,-6-3-752,7 4-513,-5-4-400,-3 3-240,1-4-112,-6 1-32,-4 3 32,-2-4-32,-7 5 0,0-3-160,-3 3-80,-4-2-160,2 2-160,-2 0 95,0 0-719,-2 0-1233,-1 0-1073,-1-1-5906</inkml:trace>
  <inkml:trace contextRef="#ctx0" brushRef="#br1">22924 27958 7459,'0'0'12358,"0"0"-9477,0 0-1056,0 0 224,0 0-544,0 0-657,4 0-255,-4 14-81,0 0-64,0 7 0,-2 2-32,-3 1-144,4 0-15,-6 0-113,5 1-112,-2-5 128,2-1 48,2-4-96,-2-4-64,2-2-32,0-3-32,2-2 64,6-2-80,0-2 16,2 0-144,1 0-80,-1-4-96,2 0-1,-5 3-127,0-3-224,-3-1-817,-1 0-1504,-3 0-1841,0-3-4947</inkml:trace>
  <inkml:trace contextRef="#ctx0" brushRef="#br1">22747 28111 9332,'0'0'9829,"0"0"-7764,-27 5-865,13 0 385,-2 2-32,0 3-721,2 2-416,1 0-256,2 1 0,4-2 177,3 1 47,4-1-144,0-3-144,6-3-32,4-3 16,2-2 16,4-2 0,-2-7-32,2-3 0,-4-4-96,1-1 64,-3-4-48,0 1 0,-7-2-96,-1 0-96,0 0-160,-2 5-128,0 0-113,-2 7 369,0 4 240,-1 3-48,3 6 112,0 6 32,-3 8 176,3 0 353,0 5 191,0-1-192,3-1-143,2-1-1,1-5-288,-1-2-96,-3-2-144,1-5 80,-3 1-32,0-4 16,0-2-352,-1 0-337,-5 0-527,1-8-1505,-1-1-1729,3-4-4995</inkml:trace>
  <inkml:trace contextRef="#ctx0" brushRef="#br1">22873 28076 12550,'0'0'4306,"0"0"-3154,37-9 1425,-19 5 257,-1 1-769,-1 0-737,-2 0-735,-1 1-369,-5 0-160,-3 2-400,-4-3-1457,2-2-1265,-3 0-1856</inkml:trace>
  <inkml:trace contextRef="#ctx0" brushRef="#br1">23098 27725 5587,'0'0'10068,"0"0"-6850,0 0-1410,0 0 17,0 0-16,0 0-288,0 0-449,-1 0-287,1 1-257,0-1-32,0 0 0,0 2-143,0-2-33,0 3-16,1 0-80,8 0 48,1 5-64,3 0 16,1 3-32,0-2 32,0 3-47,2-2-33,-4-2 0,-6-1-224,3-2 112,-7-2-64,0-3 64,-2 0-48,0 0 32,0 0-16,0 0 16,0-3 0,-2 3-48,0-3 32,-1 1-32,3 2 48,0 0-80,-2 5 48,-2 1-32,0 4 32,-2 3 32,-2 3 32,-3-3 16,2 2 48,-2-4 48,5-2-48,-1-3-48,3-1-80,2-3 48,-1-2-64,3 0-96,0-3-336,5-5-353,-1 0-575,0-3-1138,2-1-1824,1 0-3873</inkml:trace>
  <inkml:trace contextRef="#ctx0" brushRef="#br1">23368 27715 11477,'0'0'6371,"0"0"-4866,0 0-369,0 0 785,0 0 32,0 0-352,-31 36-369,22-16-287,1 1 95,2-1-191,6-1-225,0 0-432,6-4-96,7-2 64,1-2 0,7-4-16,2-2-80,-3-5 128,5 0-143,-4-6-1,-5-4-64,-1-5 32,-4-1 0,-3-7-32,-4 1-145,-4 1-127,0-1-48,-8 1 144,-7 7 112,-4 0 48,-4 9 48,-1 2-16,-1 3 32,2 0-48,0 6-48,9 1 16,3-1-336,2 2-1025,8-7-1008,1-1-1937,0 0-4338</inkml:trace>
  <inkml:trace contextRef="#ctx0" brushRef="#br1">30744 31683 5939,'0'0'7651,"0"0"-5138,0 0-1232,0 0-145,0 0-111,0 0-177,0 0-111,17 16-81,-1-11 240,7-4 561,10 2 176,7-3-497,6 0-191,5 0-177,3 0-128,-4 0-271,-2 0-161,-7 0 128,-8 0-16,-5 0-224,-7 0-112,-6-3 0,-7 0-32,-1-3-160,-7 2-320,0-2-433,0 1-495,0 1-1250,-7 1-975,0 3-2882</inkml:trace>
  <inkml:trace contextRef="#ctx0" brushRef="#br1">31041 32130 5074,'0'0'11462,"0"0"-8229,37-2-1024,-17 2 768,0 0-351,4 0-1282,-3 0-559,-2 0-353,-1 0-304,-7 0-144,0-1-80,-5-3-480,-3-1-1233,-3 0-1841,0-2-2241</inkml:trace>
  <inkml:trace contextRef="#ctx0" brushRef="#br1">31147 31928 14439,'0'0'3185,"0"0"-384,0 0-1488,0 0 512,-15 45 528,11-19-560,-2 6-673,0 3-335,2 3-225,-3-1-48,4-1-112,-1-5 0,1-4-79,1-5-97,2-3-112,0-4-64,6-6-80,-1-4-80,3 0 64,5-5 32,-1 0-240,0-2-145,2-6-127,0 1-272,0 0-353,-4 1-992,-1-4-1600,-5 5-2995</inkml:trace>
  <inkml:trace contextRef="#ctx0" brushRef="#br1">30852 32149 5458,'0'0'10021,"0"0"-7364,-35 7-1632,16 4-337,-4 6 257,2 6 95,0 3-96,1 0-143,3-1 63,7-1-224,3-3-111,7-5-17,5-5-144,6-5-176,5-6-112,3-2-16,5-13-16,2-7 112,-1-8-64,-1-4 16,-3-2-15,-2-3-274,-6 3 145,-5-2-48,-4 2-256,-2 2-144,-2 1-16,-4 6-209,-5 5 241,3 5 272,0 6 192,1 7 48,0 4-48,0 8 32,5 7 0,0 5 144,0 7 160,6 6 273,3 2 159,2 5-192,-5 1 49,0 1-33,-1-6-208,-5 0-96,0-5-128,0-6-80,0-2-80,-3-6-64,1-2 64,0-6-80,0-4-512,2-1-657,0-4-848,0-9-1152,0-5-3746</inkml:trace>
  <inkml:trace contextRef="#ctx0" brushRef="#br1">30985 30630 14311,'0'0'3793,"0"0"-2432,0 0-273,0 0 81,0 0 144,0 0-257,21 17-176,-4-14 225,2-3-129,3 4 65,4-4-225,1 0-416,-5-1-304,-1-5-192,-2 0 80,-7-4 16,-1-1-16,-5-1-128,-4-4 0,-2 2-16,0-3-32,-4 0 112,-5 2 80,1 2-16,-2 3 48,1 3 16,-1 3-32,4 4 16,1 0-48,0 0 32,5 0-32,-2 0-64,2 0 32,0 0-288,0 0-721,0 4-607,0-1-1090,0 1-1712,2 1-5234</inkml:trace>
  <inkml:trace contextRef="#ctx0" brushRef="#br1">31919 28826 14663,'0'0'4146,"-31"13"-3138,15 0-128,-3 6 513,4 5 240,-1 3-673,5 4-111,7 0 47,4-2-368,4 0-256,12-7-143,8-5-81,6-11 0,-2-1-96,3-5 64,1-11-32,-5-8 32,-5-4-112,-1-3-113,-9-4-143,-1-4-288,-7-1-497,-4 3 241,0 0 112,-12 8 656,-3 5 192,-6 9 0,-1 10-32,-5 0-32,-3 9 0,6 1 0,3 4 0,5-1-32,5-4-593,5 0-1584,6-5-2001,0-2-7539</inkml:trace>
  <inkml:trace contextRef="#ctx0" brushRef="#br1">31839 28310 5507,'0'0'5666,"0"0"-2913,0 0-1328,0 0-160,0 0-17,-2-2-79,2 2-209,0 2-159,0 5-49,0 6 80,0 4 225,0 3 223,0 5-175,0 0-337,0 0-144,0-2-335,0-7-97,2 1 64,-2-7-48,3-4-80,-1-6 32,-1 0 208,-1-10 337,4-7-353,-4-7-160,3-6-128,-3-2-32,0-7 16,0-2 48,0 2-64,0-1-128,0 5-48,0 7 16,0 5 112,2 3 0,2 5-16,0 1 32,0 5 32,2 2-32,1 1 16,3 4-16,1 2-64,1 4 32,2 10 16,3 4 64,-3 6-32,2 8 32,0 3 32,-5 1-48,-1 1 0,-2-3 0,-4-2-32,-1-6-96,-3-4 48,0 1-48,-3-2 144,-4-5-64,-3 2 48,-1-3 16,-5-1 32,2-4-32,0-1-16,0-6-80,-2 3 48,4-6 16,2 0-16,1-3-48,2-3-32,7 0-144,-3-1-273,3 1-367,0 2-240,3-1-497,1 1-1040,1 0-945,2 4-2529</inkml:trace>
  <inkml:trace contextRef="#ctx0" brushRef="#br1">31715 29458 17304,'0'0'3393,"0"0"-2752,0 0-209,32 3-80,-6-12-176,4-4 80,5 1-64,1-4-192,-3 3 16,-4 6 0,-5 7 0,-2 6 96,-5 10-79,-6 10 543,0 2 624,-4 2-351,-4-2-401,2-5-240,-5-6-144,2-4-48,0-7-336,0-6-1265,0-6-1216,1-7-2337</inkml:trace>
  <inkml:trace contextRef="#ctx0" brushRef="#br1">28518 27707 6003,'0'0'12774,"0"0"-10549,0 0-353,0 0 161,0 0-304,-30-2-416,23 19-401,-4 4-63,5 3-97,-1 4-32,5 0-111,2-1-209,6-5-176,4-3-144,7-4 0,4-7-48,0-5 32,5-3-32,-3-6-16,2-7-32,-3-7 0,0-3-64,-7-7-128,0-1-144,-8-2-129,0 2-47,-7 1 32,0 4 64,-10 7 352,-4 4 48,-1 9 16,-7 5-64,1 1 80,0 1 32,1 8-64,2 1-16,2 5 64,0-1-80,8 1-465,2-2-1055,3-2-1042,3-5-1039,0-3-2482</inkml:trace>
  <inkml:trace contextRef="#ctx0" brushRef="#br1">28291 27661 6243,'0'0'6259,"0"0"-3154,0 0-1120,0 0-80,0 0-320,0 0 31,-14 15 17,9 1-32,-6 2-353,1 4-319,-4 2-113,0 2-159,-2 0-145,0-1-192,1-5 32,4-4-80,6-1-48,-1-8-48,3-4-144,3 0-16,0-3-48,0 0 32,3 0 0,1 0 32,3-3-32,-2 1-32,1 1 96,4 1-96,-1 0 64,1 0-48,1 1 112,2 4 1,-3-4-81,-2 3-48,1-2 64,-4 0-64,2-2 32,-3 0 16,-4 0-65,2 0 33,-2 0-112,3 0-32,-3 0-144,1 0-112,4-4-400,-4 0-929,3 0-1489,-1-3-1184,-1-1-4418</inkml:trace>
  <inkml:trace contextRef="#ctx0" brushRef="#br1">35400 33613 9877,'0'0'6466,"0"0"-3504,0 0-1105,0 0-529,0 0-335,0 0-257,36-15-176,-17 15 33,2 0 479,1-2-127,4 2-305,1-4-384,-5 0-176,1 1-64,-4-3-16,-3-1 0,-5-1 16,-1 1-112,-5-1 0,-4 1 0,2-1 32,-3 5 96,0-3-32,-3 4 0,-1 2-16,0 0 0,1 0-96,-2 0-176,5 0-145,0 0 49,-2 0 16,2 2-32,0-2 208,0 0 144,-3 0 64,-1 0 64,-2-5 48,-2-1 160,-4-5-240,-2 0 32,-1-3-48,-2 1 64,2 1-32,1 0-32,1 2 48,5 3-80,1 2 0,5 0-16,2 4 0,0 1-448,2 0-1665,8 0-1665,-3 0-3873</inkml:trace>
  <inkml:trace contextRef="#ctx0" brushRef="#br1">36360 33779 10149,'0'0'6018,"0"0"-3216,0 0-753,0 0-177,0 0-351,34 0-560,-11 0-193,8-3-304,2 0-192,2-6-160,3 4 721,-3 0-417,-6-1-320,-2 1-80,-10 1-64,-2 0-64,-7 3-112,-4-2 48,-1 2 160,-3-1 48,0-1-64,0 3 0,0-3-48,0 0 16,0 0-273,-3 2-127,3-1-64,0-2 128,0 3 224,-2-2 160,2 0 48,-5-3-64,1-1 96,-2-2-96,1-3 32,-6-1 0,3-2 16,-2 2 0,1 0 0,-2 0 112,3 5 96,1 1-16,-3 3-112,4 2-48,3 0-48,0 2 16,1 0-80,2 0 48,0 0-224,0 0-624,0 0-993,0 0-128,0 0-256,2 0-240,-2 0-529,0 0-1456</inkml:trace>
  <inkml:trace contextRef="#ctx0" brushRef="#br1">32139 28447 18424,'0'0'4979,"31"-9"-4547,-17 5 48,-1 1 881,-3-1-49,-2 2-607,-3-2-465,-3 0-192,-2 1-32,0-3 32,-2 3-64,-8-3-48,-1 0-208,-6-1-64,2 3 127,4 4 129,-2 0 48,6 4 48,6 5-48,1 4 48,0 4 112,5 2 289,4 0 47,-1 1-256,2-1-176,0-4-32,0-2-32,-3-6-608,2-1-305,-1-6-415,1-2-401,-1-9-288,2-4-1649,0-8-5170</inkml:trace>
  <inkml:trace contextRef="#ctx0" brushRef="#br1">32527 28229 2753,'0'0'9557,"0"0"-4867,0 0-2449,0 0-480,-27-23-145,15 23-239,-1 0 16,1 10-241,-3 3-127,2 4-161,3 1-208,4 7 65,1 1-225,2 4 0,3-2-160,0 2-128,0-4-208,0 1 32,0-7-80,3 0 64,-3-6 0,0-1-32,0-1 64,0-6-144,0-2-16,-3-2-160,1-2-352,2-2-529,-5-3-1136,4-6-2289,-4-5-3329</inkml:trace>
  <inkml:trace contextRef="#ctx0" brushRef="#br1">32336 28438 15111,'0'0'9956,"0"0"-9459,0 0-593,24-12 1008,-7 9 961,4 0-961,0-1-415,0-2-449,2 3 32,-3-1-80,2 0-545,-1 2-1199,-5 2-818,-4 0-1984,-2 0-3377</inkml:trace>
  <inkml:trace contextRef="#ctx0" brushRef="#br1">32606 28487 23675,'0'0'3329,"0"0"-3121,0 0-240,25 30 96,-17-28 1,-3-2-33,0 0-1697,-2-6-3233</inkml:trace>
  <inkml:trace contextRef="#ctx0" brushRef="#br1">32634 28249 21738,'0'0'3426,"0"0"-3811,0 0-271,0 0 656,0 0 48,0 0-1345,14 23-3601</inkml:trace>
  <inkml:trace contextRef="#ctx0" brushRef="#br1">32767 28507 20794,'0'0'1776,"0"0"-1536,0 0 625,23-17 1008,-10 7-193,-2-2-895,1 0-513,-4 2-144,0 0 256,-2 3 401,-2 4-225,-1 0-128,-1 3-256,-1 0 112,-1 6 48,3 1 81,-1 3-241,4 0-80,-1-4-64,0 4-32,2-4 32,3 0-80,-4-3-112,4-3-369,-3 0-239,2-3-1041,-4-7-2977,2-2-4498</inkml:trace>
  <inkml:trace contextRef="#ctx0" brushRef="#br1">32971 28450 20970,'0'0'7715,"0"0"-7299,0 0-368,16 28 16,-5-25 144,-5-3 145,0 0-305,4-5-689,-5-6-2256,-3-3-1921,1-6-2610</inkml:trace>
  <inkml:trace contextRef="#ctx0" brushRef="#br1">33013 28216 24315,'0'0'2961,"0"0"-2816,0 0-177,0 0 80,0 0 0,0 0-16,22-6-513,-16 6-2752,5 0-2898</inkml:trace>
  <inkml:trace contextRef="#ctx0" brushRef="#br1">33191 28136 22874,'0'0'2978,"5"33"-2850,-5-8 1040,1 8 625,4 3-384,0-1-273,-2 3-591,-1-5-385,3-1-288,-4-4 112,-1-6 0,0-5 32,0-4-48,0-7-192,0-3-113,-4-3-319,2-3-512,-3-10-1330,5-4-2640,-3-5-753</inkml:trace>
  <inkml:trace contextRef="#ctx0" brushRef="#br1">33104 28362 21962,'0'0'5298,"0"0"-4913,0 0-433,0 0 240,0 0 1312,35 19-351,-14-19-529,0 3-496,2-3-128,1 0-16,-3 0-336,2-3-704,-2-3-3843,-4 0-4641</inkml:trace>
  <inkml:trace contextRef="#ctx0" brushRef="#br1">33383 28397 10373,'0'0'16759,"0"0"-14902,0 0-1328,0 0-369,12 26 32,-6-24 160,4-2-272,1 0-160,-5-2-1121,3-7-1488,-3-3-1633,-6-4-2289</inkml:trace>
  <inkml:trace contextRef="#ctx0" brushRef="#br1">33408 28206 23323,'0'0'4162,"0"0"-3490,0 0-608,0 0 0,0 0-64,0 0-288,3 27-2513,8-21-3971</inkml:trace>
  <inkml:trace contextRef="#ctx0" brushRef="#br1">33509 28382 23099,'0'0'5714,"0"0"-4993,0 0-353,0 32-128,0-23 80,7-1-48,0-1-224,3-2-80,-1-1-224,5-4-48,-7 0 80,2-4-417,-4-3-399,-5-3 608,0 0 464,0-2-32,-5 0 48,-6 2 16,6 0-80,-4 3 64,1 4 80,2 0 96,1 2-256,0-1-432,2 2-2161,3-3-1697,0 0-4466</inkml:trace>
  <inkml:trace contextRef="#ctx0" brushRef="#br1">33611 28434 4978,'0'0'10421,"0"0"-7011,0 0-1217,0 0 288,0 0-80,31-13-384,-21 9-513,-1 4-623,1-3-513,4 1-96,-3-2-128,2 0-48,0 1-64,-1-3-16,-2 3 32,0 3-64,0 0 80,0 5-112,-3 6 112,-2 2 48,-1 2-32,-2-2-48,3 0-16,-4-3-48,3-6-16,1-4-448,-1 0-784,-3-14-1618,2-1-3329</inkml:trace>
  <inkml:trace contextRef="#ctx0" brushRef="#br1">34212 28324 10949,'0'0'4610,"0"0"-2753,-24 9-144,8-1 80,0 1 288,-1 6-241,2 0-127,4 2-480,5 0-449,6 0-256,3-4-304,11-7-144,10-5-64,0-1 0,2-11-32,-2-3-48,-1-4-32,-9 2-112,-3-4-32,-8 4 32,-3 4 112,-5-1 48,-10 4-16,-1 1 16,-5 5 48,3 3-48,-2 0 64,9 0-112,6 0-496,5 3-673,6-3-1680,14-3-1841,8-10-7460</inkml:trace>
  <inkml:trace contextRef="#ctx0" brushRef="#br1">34467 28300 12694,'0'0'9492,"0"0"-8820,0 0-608,0 0 1793,44 14 288,-18-14-1008,-2-6-865,1 0-304,-5-5-880,-3-1-1394,-7-1-3680</inkml:trace>
  <inkml:trace contextRef="#ctx0" brushRef="#br1">34673 28047 7283,'0'0'12294,"-35"-13"-10965,12 9-321,-1 1 2065,1 3-703,3 0-1154,4 0-512,4 5-367,5 6-161,5 3-80,2 8 32,0 3 0,6 4-32,3 7-48,-3 0-48,-1 3 48,-4 0 32,-1-4 48,0 0-112,-6-2-64,0-7 0,1-6 64,1-2 0,3-7-48,1-6-320,0-5-993,5-7-1600,0-8-2290,-1-8-4673</inkml:trace>
  <inkml:trace contextRef="#ctx0" brushRef="#br1">35128 28230 12534,'0'0'4706,"0"0"-2657,-38 17-416,21-5 464,-4 3-481,0 2-351,0 0-497,7-1-127,0 1-289,11-2 48,3-2-176,8-2-48,8-5-112,6-6 96,0 0 16,1-4-112,2-9-48,-6 0-48,-3-2 80,-2-2-48,-4 4 48,-6-2-48,-3 2-64,-1 2-16,0 2 48,0 3 16,-1 4 16,-3 2-16,1 8-64,1 8 32,2 7 48,0 5 144,0 7-160,2 2-32,2 3-32,3-1 64,-4-2 0,1-3 32,-4-4-16,0-4 32,0-5 48,-7-2 0,-1-7 336,-5 0-47,-1-5-97,1-4-48,-1-3-128,-1-3-32,4-8-16,-1 0 0,6-6-80,2 4 32,4-2-64,0-2 48,8 4-48,6 0 0,2-2 16,8-4 16,6-1 0,-2-6-48,5-1 128,-1-1-32,-1 1 48,-5 2 112,0-1 48,-10 3-80,0 4-64,-5 1-16,-5-3-112,-1 5 32,-5-1-48,0-1 32,-8 4-16,-6 1-16,0 1 0,-4 5 32,-1 5 16,-5 2-16,4 4 48,3 9 0,3 8 32,6 4 16,3 4 128,5 1 144,13 0-16,6-5-240,4-6-144,2-5 16,2-7 64,-5-5-16,2-2-224,-5-6-368,-4-5-304,-4-4-1105,-5-5-1617,-1-5-1408,-4-1-7332</inkml:trace>
  <inkml:trace contextRef="#ctx0" brushRef="#br1">35534 28264 21354,'0'0'3938,"0"0"-3538,-2 38 912,-5-23 561,6 4-624,1-2-705,0-1-352,5 1-112,4-2-48,4-6-32,2-2-16,1-7 0,-2 0-32,0-5 48,-3-6 32,-6-6-80,-4-4-112,-1-5-192,0-3-192,-8 0-465,-6 3-191,-3 3 271,-2 10 785,1 4 176,-1 9-48,1 0 0,6 6-16,7 1 16,2 2-16,3 0-80,10 1-1537,4-2-848,0-5-1617</inkml:trace>
  <inkml:trace contextRef="#ctx0" brushRef="#br1">35820 28227 6835,'0'0'7764,"0"0"-6020,-28-6-639,15 6 672,-1 0-32,-1 0-481,4 6-415,1-3-209,3 3-272,2-3-48,5 3 48,0 0-256,0 0-96,5-3-16,5 3 16,-1 3-16,5-1 48,-4 1-48,1 1 32,0 2-16,-1 2-32,-3 1 48,-1 1-96,-2 0 80,-4-2-32,0 1 16,0-2-32,-5 1 48,-7-5 16,5-2-16,-7-1 48,3-4-64,-4-2 65,4 0-98,-1-4 49,3-3-48,6-3-496,0 1-640,3-2-689,5 1-1377,3-1-3649</inkml:trace>
  <inkml:trace contextRef="#ctx0" brushRef="#br1">35873 28279 912,'0'0'16376,"0"0"-12502,29 4-2194,-5-4 770,6 0-193,3-4-913,-2-1-591,0-1-337,-6 2-336,-4 3-176,-7-2 32,-5 3 48,-4 0-32,0 0 48,-5 8-64,0 3 80,0 2 32,2 3 48,5 4-48,0 2-16,4 0 96,4 1 112,-1-4-112,5-2 48,-3-4 16,-3-6 16,0-2-96,-3-5-16,-4 0-64,-1-9 80,-3-2-32,-2-4-16,0-2 49,-7 2-65,2-2 32,1 2-32,1 5 0,0-1-16,3 1 96,0 2 64,0 1-96,0 1-48,9-3-32,-3 1 16,5-1-48,-1 4 32,2-3-48,-1 5 48,1-3-16,1 4-32,0 2 32,-6 0-80,1 0-176,1 0-273,-5 2-159,0 1-240,1 0-945,-4 0-1233,3 3-911,1-3-3987</inkml:trace>
  <inkml:trace contextRef="#ctx0" brushRef="#br1">35975 28057 9909,'0'0'5474,"0"0"-1504,0 0-2225,10 25-577,-8 5 1185,4 12 561,-2 4-1378,1 5-799,-4-4-369,3-8-96,-1-4-368,-1-9 48,-2-8-16,0-5 80,0-4-64,-2-7 32,-5-2-128,3 0-304,-4-9-769,2-8-1232,-7-2-2209,-1-7-4018</inkml:trace>
  <inkml:trace contextRef="#ctx0" brushRef="#br1">36444 28337 19497,'0'0'5923,"0"0"-5043,-7 35-64,6-21 593,1 2-288,0-4-513,10-1-128,2-5-320,5-3-96,3-3 0,-4-3 16,-1-7-112,1-4-208,-6-4 16,-6 0 32,-4-3 32,0-1-144,-7 2-241,-9 0 209,2 6 144,-5 3 128,3 5 32,1 2 16,3 4 16,3 0 0,5 6-16,4 1 32,2 2-1745,9 1-1360,1-3-577,3 3-2609</inkml:trace>
  <inkml:trace contextRef="#ctx0" brushRef="#br1">36664 28431 21578,'0'0'3201,"8"34"-3121,-8-20-112,5 2 2097,0-7-464,2-4-961,0-3-432,-4-2-144,4-6 16,-1-4 177,-2-6 31,0-2-224,-4-7-96,0 1 96,0-2 0,0-1 64,0 1 48,-4 4-16,4-1 320,0 7-352,0-1-32,0 4-16,6 1 16,1 6-32,0-1 65,0 7-65,2 0 16,-1 2-48,1 6-64,-4 4 64,2 6 32,-3 0-16,1 3-64,-5-3 112,0-1-112,0-1-64,-7-4 0,0 0 16,0-5 48,-2-3 0,1-2-16,-1-2-97,2 0-63,0-4-240,3-4-224,1-2-593,3-2-624,3-1-1136,8-4-1009,0-3-5042</inkml:trace>
  <inkml:trace contextRef="#ctx0" brushRef="#br1">36881 28064 19193,'0'0'3121,"0"0"-2961,-5 37 561,5-12 2368,0 6-768,0 5-1040,5 0-433,-4-1-304,3-1-208,-1-4 1,-1-8-177,2-7-112,-1-2-48,1-5-32,2-7 32,0-1 32,-1-1-16,6-7 32,-1-3-48,1 0-160,0 2 32,-5-1-16,-1 4 96,0 5 64,0 1-48,-5 1 0,0 9 80,0-1 112,1 0 32,2 4 48,1-3-64,4 1-64,3-3-64,4-5-48,2 0 96,3-3-96,-2 0-240,-2-6-352,1-6-849,-2-1-2241,-4-4-3729</inkml:trace>
  <inkml:trace contextRef="#ctx0" brushRef="#br1">37149 28324 21258,'0'0'5522,"0"0"-4625,-5 26-801,5-17 48,5-1 816,3-3-448,0-5-432,3 0-128,-3 0-1152,-2-5-833,-1-10-944,-3-4-1986,-2-6-5938</inkml:trace>
  <inkml:trace contextRef="#ctx0" brushRef="#br1">37181 28115 18440,'0'0'4515,"0"0"-2515,0 0-303,0 0-912,28-10-625,-18 10-128,-4 7-64,1 2-881,-1 1-2528,-2 2-2514</inkml:trace>
  <inkml:trace contextRef="#ctx0" brushRef="#br1">37268 28229 19481,'0'0'4898,"0"0"-4610,0 0 753,0 34 1584,-7-18-784,-2 3-881,-1 1-464,0 3-287,2-5-289,3 3 112,5-6-16,5-6 0,11-1-64,9-8 0,4 0-161,0-10-143,-2-3-272,-2-1-721,-10-2-560,-7 4-1248,-8 1-385,-6-1-2112</inkml:trace>
  <inkml:trace contextRef="#ctx0" brushRef="#br1">33219 28612 5475,'0'0'9364,"0"0"-6307,0 0-1232,0 0-256,-31 4-1,18 4-207,-3 1-32,-3 4-401,1 4-79,-4 3-209,6 6-64,0 4-48,6-2-15,1 4-1,6 0-64,3-6-288,3 1-240,6-9 16,-4-1-96,1-4-16,1 0-128,-7-5-129,0-1-63,0-3-64,-4 0-48,-5-4-273,4 0-543,-2-2-1153,1-4-1441,2-3-2849</inkml:trace>
  <inkml:trace contextRef="#ctx0" brushRef="#br1">33514 28885 23931,'0'0'4450,"0"0"-3954,-11 30-304,6-16 689,5-2 143,0 1-255,10-3-465,1-6-192,8-3-160,0-1-16,2-5-16,0-8-160,-4-3-369,-2 0-31,-10-1 368,-2 0 128,-3 2 48,-7 0-320,-7 5-177,-5 0 417,1 4 208,-2 3 0,0 3 32,3 0-32,3 0 0,7 0-48,7 1-528,0-1-1361,5 0-1280,8-1-1217,4-5-4418</inkml:trace>
  <inkml:trace contextRef="#ctx0" brushRef="#br1">33358 28689 11685,'0'0'2001,"0"0"1937,0 0-624,0 26-97,0-5-416,2 1-816,1 4-608,-3 1-481,0-1-175,0-2-449,0-4-96,0-5-64,0 1-32,0-5-64,0-4 0,0-2 0,0-2-64,2-3-352,2-3-369,2-6-431,3-2-1762,-2-4-3136</inkml:trace>
  <inkml:trace contextRef="#ctx0" brushRef="#br1">33007 28851 15975,'0'0'4498,"0"0"-3329,0 0 160,0 0 960,0 0-353,0 0-607,13 4-673,3-4-111,6 0-225,-1-4 64,0 1-144,1 0-144,-6 0-80,-6 0 0,1 3-96,-2-2-208,-6 0-240,4-2-401,-3-1-784,2-1-1488,3-5-1521,1-5-5923</inkml:trace>
  <inkml:trace contextRef="#ctx0" brushRef="#br1">33797 28856 10037,'0'0'12661,"0"0"-10676,0 0-1761,0 0 1441,0 0 288,5 38-512,-5-22-785,0 3-416,0-2-208,10-2 16,1-6-64,1-4 48,4-5-144,0 0-16,-1-6 160,-4-4-16,-2-5 0,-2 0-16,-6 0-48,-1 1-128,0 2 32,0 3 80,-6 5 0,2 4 112,0 2-96,1 9 48,3 2 144,0 2 32,11 2-16,4-2-32,2-2-80,5-5-16,0-3 48,-1-5-48,0-2 48,-2-7-80,-5-6 16,1-4-16,-4-1 32,-5-4-16,-3-3 16,-1 1 16,-2 4-160,0 1-192,-5 6-176,-1 6 176,0 5-208,-3 4-513,3 4-912,-4 7-1232,3-2-1217,3 2-5555</inkml:trace>
  <inkml:trace contextRef="#ctx0" brushRef="#br1">32947 32035 9092,'0'0'8372,"-25"-4"-5619,6 4-2305,-2 5 625,1 7 608,-4 4-113,4 6-319,3 0-225,5 3-367,6-3-289,6 0-128,4-7-64,10-4-32,7-7-160,0-4 32,6-11-32,0-10 16,0-5-96,-6-4 80,0-3-16,-9-3 48,-2 0 0,-5-1-80,-3 0 128,-2 1-64,0 3-16,-5 4 16,2 13-80,-3 4 32,3 12 64,-1 9-16,1 17-48,3 11 160,0 6 192,0 5 160,5 3-95,0-5 63,2-4-240,0-9-80,-1-7-64,-2-7-16,0-4-48,1-7-128,-5-3-192,0-5-641,0-4-559,0-7-1042,0-8-1792,0-5-5346</inkml:trace>
  <inkml:trace contextRef="#ctx0" brushRef="#br1">33244 31842 13766,'0'0'4514,"0"0"-2497,0 0-64,0 0 176,0 0-320,0 0-336,0 24-273,0-6-351,0 3-241,0 4-224,-2-2 48,-7 2-64,3 1-79,-2 0-177,-1-2 32,3-1 112,0-2-80,6-2-16,0-4-32,0-4-128,2-4 0,8-4 0,3 0 0,1-3 0,3 0-64,0-4 0,2-2-112,-3 3-160,0-3-193,0 1-351,-6 1-449,-2-1-928,-2-4-1392,-3 4-1314,-3-3-5345</inkml:trace>
  <inkml:trace contextRef="#ctx0" brushRef="#br1">33145 32000 21482,'0'0'4642,"38"-12"-4130,-12 4-496,8-1 1281,1 0 191,-3-4-799,-4 0-625,-7 3-112,-5 0-1089,-11 1-1168,-5 3-1841,-2-2-4145</inkml:trace>
  <inkml:trace contextRef="#ctx0" brushRef="#br1">32984 32768 14647,'0'0'5538,"0"0"-3649,51 2-960,-22-5 927,9-3-255,2 0-817,-1-1-495,-2-1-209,-3 2 0,-5 3-64,-7 0-256,-3 0-1489,-8 0-1937,-4 0-2641</inkml:trace>
  <inkml:trace contextRef="#ctx0" brushRef="#br1">32891 32538 12246,'0'0'4690,"0"0"-1761,-26 8-1840,24-8-1,2 0 337,11 0 63,11 0-527,10 0-337,11-4 785,7-3-241,8-1-655,0-1-209,-2-1-224,-4 1-48,-8 1-16,-4 1 80,-12 0-160,-5 1-144,-8 3-305,-9 2-367,-6-1-561,-1 2-399,-12 0-305,-6 0-2386,-2 0-5009</inkml:trace>
  <inkml:trace contextRef="#ctx0" brushRef="#br1">32873 30709 7123,'0'0'8164,"0"0"-4210,0 0-1537,35 4-192,-13-4-272,4-7-416,7-1-577,1-3-160,2-2-415,-11 2-225,1-1-112,-8 3-16,-8 3-160,0 3 112,-6-1 0,-2 4 0,-2-1 64,0 1-96,0 0 48,-2 0-32,-2 0 64,4 0-48,0 0 16,-3 0-16,3 0 0,-2 0 64,0-5-96,-1-2 64,-2-3-64,-1 1 64,-4-8 0,-1 1-16,-1-3 0,-3-4-81,0 1 1,1 3-64,1 2 96,1 2-96,2 7 160,0-1-16,7 6-48,1 3 64,0 0-80,2 0-208,0 9-736,4-1-1650,-1 1-1071,4 0-6052</inkml:trace>
  <inkml:trace contextRef="#ctx0" brushRef="#br1">42524 30787 5763,'0'0'11477,"0"0"-7699,0 0-2050,0 0-47,0 0 224,0 0-688,5 0-465,5-3-464,8 2-48,7-1 192,4-2 113,5 0-145,1-1-64,1 1-176,-3 1-32,-7-3-304,-4 4 80,-6 0 96,-5 2-32,-7-2 48,-3 2-32,2-1-16,-3-2 48,0 0 0,2 3-64,-2-2-48,0 0 48,0 2-16,0 0 32,0-2-80,0 2 16,0 0-16,0 0 48,0-2 32,-5 2 16,5-1 32,-5 1-32,0-5 16,1 0 0,-3-3 32,-4-1-32,-2-4 16,-1 0 0,-7 0 0,5 0 48,-6 1 0,6 3-32,0 1-48,5 2-32,3 2 0,4-1 32,4 4 16,0-1-48,6-2-625,2 4-1023,2 0-802,3 0-895,-1 0-3122</inkml:trace>
  <inkml:trace contextRef="#ctx0" brushRef="#br1">41751 30713 1313,'0'0'5010,"0"0"-1537,0 0-367,0 0-785,-33-19-208,27 19-528,-6 6-257,-2 5-143,4 8 303,-3 1-95,3 2-288,0 0-513,4-4-208,1-3-208,4-5-80,1-7 16,0-3-80,4 0-80,4-11 144,-2-4-80,5-7-288,-1-3-416,0-4-209,-4 2-383,3 3-129,-4 6 721,-3 9 656,2 6 16,-1 5-144,0 13 208,3 5-32,-1 6 1777,5 1-161,1 3-559,0-5-369,4-4-336,-1-5-47,0-8-273,-4-2-16,-3-6-465,2 0-1071,-7-6-1057,0-4-2002</inkml:trace>
  <inkml:trace contextRef="#ctx0" brushRef="#br1">42098 31279 6067,'0'0'9092,"0"0"-6195,0 0-944,2 25 272,2-5 0,3 8 64,0 2-592,3 1-448,0-1-481,0-4-448,3-3-256,-5-4-112,2-6 64,-1-4-64,-4-1-144,-2-5-304,-3-3-497,0 0-703,-3-8-1106,-2-6-1504,-1-5-4914</inkml:trace>
  <inkml:trace contextRef="#ctx0" brushRef="#br1">42193 31262 9620,'0'0'5827,"-10"43"-2401,0-11-945,-5 2 208,-1 3-208,-1-2-848,1-3-929,1-5-496,2-7-160,6-5-64,0-6 16,4-3 48,3-4-256,0-2-800,5-8-897,2-5-1745,1-2-4562</inkml:trace>
  <inkml:trace contextRef="#ctx0" brushRef="#br1">42557 31119 448,'0'0'15319,"0"0"-11461,0 0-1681,-5 36-32,10-14-16,0 3-464,5 7-289,-3 4-447,4 0-353,0 2-208,-3-4-128,-1-4-48,-2-6-112,0-5-32,-1-3-144,-2-6-48,-1 0-112,-1-7-144,0-1-272,0-2-641,0-4-336,0-7-1488,0-2-1681</inkml:trace>
  <inkml:trace contextRef="#ctx0" brushRef="#br1">42754 31007 10997,'0'0'2881,"0"0"-1520,-9 47 416,-1-17 1360,0 13-752,-2 7-240,-3 7-176,3-1-400,1-4-433,2-5-415,2-8-385,2-9-176,5-7-224,-2-8 64,0-4-80,2-6-80,0 0-288,0-5-513,0-5-800,0-4-1520,4-2-849,1-2-4178</inkml:trace>
  <inkml:trace contextRef="#ctx0" brushRef="#br1">42917 31428 5410,'0'0'5731,"0"0"-3714,0 0-1009,0 0 609,-30-5 352,22 5-560,-2 5-305,-3 3-111,-1 4 319,-1 4 145,-2 2 16,6 3-257,0-1-271,2-1-273,8-4-368,1-4-176,4-5-128,6-4-32,2-2-64,4-3-176,-3-10 16,2-2-224,1-4-65,-6 0 65,1 0-80,-5 2 64,0 4 208,-1 6 208,-5 1 96,0 4 80,0 2-16,0 2 160,-7 7 176,5 3 80,-1 1-32,3 0-111,-3 0-49,3 0 0,0 0-112,0-2-112,3-2-80,-3-3 16,1-2-16,3-2 0,1-2-368,-3 0-497,7-2-575,-3-8-1041,4 4-2498</inkml:trace>
  <inkml:trace contextRef="#ctx0" brushRef="#br1">43120 31425 18552,'0'0'1425,"0"0"-1393,-29-4 672,15 6 1121,-1 7-640,-2 2-433,2 4-304,4 2-191,-2 1 271,5 0 144,1 0-320,7-2-304,0-4-32,0-1 80,11-5-80,1 0 32,0-6-16,2 0-48,-3-4 32,4-5-80,-4-2 48,-4-3 16,3-1 64,-5 0-80,-3 2 32,2 1-160,-4 4-32,0 0 112,0 4 48,0 4 32,0 4-16,-4 4 256,2 1-96,-3 5 177,5-1 127,0 3 16,0 4-176,5 0-208,1 2-96,4 3 80,0-2 64,-1 2-96,0-1 16,-3 0-80,0 0 64,-3-1-32,-2 4 32,-1-3 0,-6 0 80,-2-2 225,-5 1 159,1-3-80,0-2-224,-2-6 32,4-4-240,0-2 32,4-6-80,0-4 16,4-9-32,2-4-96,0-5-176,2-5 16,6 1 64,2-2 0,4 0 176,2 0 64,-1 2 48,8 2 128,-5-1 160,2 3 32,1 5 16,-5 4-48,-5 1-80,-2 5-224,-3 3-64,-6 2 32,0 2-48,0-1-208,0-2-320,0 3-721,0-5-1216,-6 0-1953,-3-3-3618</inkml:trace>
  <inkml:trace contextRef="#ctx0" brushRef="#br1">23670 31751 9636,'0'0'5955,"0"0"-3746,0 0-544,0 0-240,0 0-385,-40 0-48,19 9-15,1 6 31,-3 3 1,2 1-113,2 6-95,7-1-17,3-2 16,9 1-319,0-4-273,12-4-128,5-6 16,1-6-80,6-3 80,1-9-144,-4-8 112,1-3-64,-1-5 32,-5-1-64,-5-2 96,-1-3-128,-5-1-112,-3 0 64,-2 2-96,0 0 176,-4 6-177,-1 3 177,2 8-64,-2 2 128,3 5-96,0 3 32,2 0 112,0 3-16,0 3 65,4 6-97,1 4 96,3 4 352,1 5-16,-2 7-16,0-1-16,-6 2-159,-1-1-49,0 1 32,0-5-176,-5-3 80,0-5-112,1-1 64,0-6-96,2-5 16,0 0-288,2-5-480,0-6-321,0-8-1216,0-2-3842,0-1-4001</inkml:trace>
  <inkml:trace contextRef="#ctx0" brushRef="#br1">23931 31581 12294,'0'0'3073,"0"0"-1856,0 0 495,0 0 1,0 0-144,0 0-369,12-17-191,-10 14-1,2 3 97,-4-3-65,2 1-175,1 1-193,-3-2-128,0 3-128,0 0-111,0 0-129,0 9-80,0 5-80,-5 5 32,-1 5 432,-2 6 128,-3 6-256,1-3 97,-1 3-97,3-5-96,0-1-64,4-6-192,2-3 0,2-6 0,0-3 0,3-5 0,8-4 0,-3 0 0,6-3 0,1 0 0,-2-4 0,1 0 0,-5 0 0,1 0 0,-3 2 0,-6 2 0,2 0-464,-3-1-449,0-1-191,-3 0-1217,-1-2-1585,-2-3-1552</inkml:trace>
  <inkml:trace contextRef="#ctx0" brushRef="#br1">23879 31712 4450,'0'0'15735,"0"0"-12661,0 0-1169,0 0 95,0 0-463,24 2-288,-10-1-273,4 1-320,-4-2-303,1 0-145,-1-2-112,-1-4-64,-5-1-208,-1-4-529,0-1-399,-2 0-1265,-5-5-2930,0-4-5185</inkml:trace>
  <inkml:trace contextRef="#ctx0" brushRef="#br1">23552 31374 9716,'0'0'5011,"0"0"-2850,0 0-368,0 0-337,0 0 97,0 0-369,3-5-447,5 5-65,7 0 160,2-1 273,5 1 64,7-3 47,3 0-255,4 3-241,1-4-320,1 4-48,-1-2-16,-2-2-15,0 4-17,-4-1-96,-3-1-160,-7-2-16,0 0 16,-5 1-32,-4-3-48,-4 0-144,-1 0-80,-3 1-177,0 1-143,-2 0-128,-1 1-321,-1 3-351,0 0-625,0 0-704,0 0-945,0 0-3361</inkml:trace>
  <inkml:trace contextRef="#ctx0" brushRef="#br1">23887 30881 9748,'0'0'5155,"0"0"-3394,0 0-49,0 0 145,0 0-400,0 0-144,-2 26 287,2-9-15,0 2-192,0 3-33,0 4-191,5-1-321,1-2-63,-1 0-241,2-4-256,0-2-144,0-6-96,0 0-48,0-3 0,-2-4 0,0 0 0,1-4 0,1 0 0,0-3 0,3-6 0,0-6 0,1-4 0,-1-3 0,3-4 0,-3-4 0,0 2 0,-4 2-48,-1-1-112,-2 9 96,-3-1 32,0 8-96,0 2 32,0 3 0,-3 0 48,3 2-16,0 4-32,0-2-257,0 2-399,0 0-416,0 0-785,0-1-1553,0-2-1376,3 2-3554</inkml:trace>
  <inkml:trace contextRef="#ctx0" brushRef="#br1">23874 30777 9396,'0'0'6275,"0"0"-3778,0 0-384,0 0 32,0 0-176,0 0-304,0-9-352,3 5-369,4 2-352,4-3-320,6 1-128,6-1-16,6-1-47,-1 2 47,2 2 80,-2-1 0,-9 3-128,2 0-64,-7 0 16,-3 0-32,-5 0-16,-2 0-32,1 0 0,-5 0 96,0-5-32,0-4 64,0-1 16,-5-2-96,-5-3 0,-1-3-64,0 4 48,-4 3-64,-2 2 96,3 4-112,1 0-16,5 4 128,2 1-64,1 0 32,5 0-577,3 1-959,5 1-1234,5 1-1632,3-3-5362</inkml:trace>
  <inkml:trace contextRef="#ctx0" brushRef="#br1">23630 31017 10005,'0'0'5298,"0"0"-3345,0 0 0,0 0 48,0 0-144,0 0-513,4-3-351,-4 3-369,0 0-288,0 0 96,0 0-144,0 0 17,-4 0-209,-3 0-80,0 0-16,-6 0 0,-4 3-16,-1 3-16,-3 1 64,0 5-64,-7-1 64,7 4-16,0-2 80,4 4 144,4-4 256,7 2-144,5-2-64,1-1-208,7 1-64,6-4 64,1 0-64,3-1 48,1-3 0,2-3 32,-2-2-80,1 0 32,-1-7 17,-1-5-65,-2-2 64,-1-9-128,-1-3-97,-5-8-15,-2-2-160,-1-1-144,-3-2 112,-2 1 144,0 4 176,0 5 16,0 2 16,0 2 64,-2 4-32,2 0 32,0 6 16,0 2 0,0 2 16,0 5 16,0 3-32,0 0-64,0 3 16,0 6-112,0 8-80,0 8 32,0 10 144,0 7 256,-3 4 208,1 2 400,2 0-351,0-4-177,0-6-176,0-7 96,0-3-144,0-8-112,5-6-64,-3-5 16,-1-2-176,-1-4-592,0 0-561,0-6-640,0-6-1761,0-3-3921</inkml:trace>
  <inkml:trace contextRef="#ctx0" brushRef="#br1">35811 31748 7748,'0'0'1696,"0"0"2306,0 0-1569,0 0-256,0 0-80,0 0-464,0-10-320,0 7-225,0 3-272,-9 0-271,-3 3-353,-3 2 96,-2 4-160,0 7-48,1-4-16,0 5 80,5-2 48,5 2 208,4 0-160,2-5-127,6 4 191,7-5-160,5-2 112,3-5 64,5-4-224,-2 0-16,-1-6 64,0-5-208,-3-2 96,-7 0 0,-3-2-64,-6-2 96,-4 4-16,-4-1-80,-6 0-32,-3 0-48,-2 5-112,-7 2 176,4 3 32,-1 4 16,-4 0 48,4 3-160,2 4 80,3 3 0,1 6 48,7 1 0,2 1 48,4 7 112,4-1 80,9 4 64,1 1 32,-1-2-175,1 4-129,-4-5 0,-3-1-48,-2 2 32,-4-3-32,-1-1 16,-1-3 0,-6 0 0,0-3 16,2-1-64,-2-4 112,5-2-80,-3-4 16,5-5-16,0-1-417,0-3-639,3-8-1393,-1-7-2545</inkml:trace>
  <inkml:trace contextRef="#ctx0" brushRef="#br1">36408 31251 1137,'0'0'5458,"0"0"-6002,0 0 3329,0 0-528,0 0 48,0 0-80,0-4-592,0 13-433,2 8 177,1 8 672,2 11 320,1 3 128,2 7-752,1 1-720,0-4-177,1-3-416,-3-11 80,4-5-208,-5-5-175,0-10-129,-3 1 80,-1-6-80,0-4 48,-2 0 16,0-10 0,-2-3 0,2-6-64,0-7 0,2-6-32,6-5-48,8-6-64,5-2-33,0-3-95,2 1 96,3 5 240,-5 9-256,-5 7 96,-6 11 64,-4 5 32,-4 7-32,-2 3 16,0 0-32,0 2 0,0 3 0,0 1 16,0 0 0,-2 1 32,-2-2-32,-3 1-48,0-1 32,-7-1 32,-2 1 16,-5-2-16,-1-1 16,-8 2 0,1-4-32,2 1 80,0-1-48,7 0 64,3 0-48,3 0-16,5 0 0,4 0 0,5 0-576,0 3-369,0-2-207,0 1-817,0 0-560,5-2-401,2 0-959,1 0-1122</inkml:trace>
  <inkml:trace contextRef="#ctx0" brushRef="#br1">36773 31350 7892,'0'0'7043,"0"0"-3297,0 0-2050,0 0 65,10 35 672,-10-8-720,5 1-400,-3 1-369,0-1-272,0-1-287,-2-7-33,2-4-208,1-7-16,-3-3-80,1-5 176,1-1 16,1-10 128,-3-7-112,1-8-112,2-5-64,-2-7-80,2-5 64,-1 0 17,3-2-1,-5 3-80,5 6-112,-3 3-81,2 6 97,-1 6 0,0 2 16,0 5 112,-1 2-64,0 5 64,-2 1-32,4 0 0,-2 5 0,2 3-96,2 4-112,2 8 64,3 5 128,0 4-32,-1 1 96,1 7-32,-3-2 16,-2 1 32,-2-7-16,-2 0-128,-2-3-16,-2-9 64,-6 0-16,-4-7 64,-2 0-48,-2-4 80,-3-1-32,3 0 32,2-1-80,0-4-160,8 4-16,2-3-240,4 2-385,7 0-976,0-2-2128,7-1-609,0 0-4402</inkml:trace>
  <inkml:trace contextRef="#ctx0" brushRef="#br1">31659 34301 5699,'0'0'2401,"0"0"1857,0 0-1905,0 0-304,0 0-337,0 0-367,0 0-336,10-7-129,-4 7 112,7 0-127,-2 0 447,10 0 737,1 0-560,0-2-433,4-2-447,-2-1-289,-1-1-128,-4 1-128,-4-1-80,-4 1-144,-7 3-288,-4 0-129,0 2-191,-4 0-416,-3 0-49,-3 2-960,-3 1-1393,0 1-5682</inkml:trace>
  <inkml:trace contextRef="#ctx0" brushRef="#br1">31645 34165 6115,'0'0'-240,"0"0"1792,0 0 2002,0 0-1041,0 0 208,0 0 97,-17 3-609,17-3-400,0 0-113,0 0-383,2-3-481,8 1-255,-3-2-257,6 3-112,5-1-48,3 0-112,2 0 640,2 0-192,-4 2-319,-2-1-81,-5 1-96,-2 0 32,-5 0-224,-5 0-369,-2 0-335,0 0-401,-5 0-111,-1 1-273,1 1-432,-2-2-1265,-2 0-5602</inkml:trace>
  <inkml:trace contextRef="#ctx0" brushRef="#br1">32402 34196 5442,'0'0'6932,"0"0"-4419,0 0-944,0 0 31,3-26 65,-3 22-128,0 0-449,-10 2-271,-1 2-81,-6 0 192,-4 8-255,-5 5-321,2 4-208,-1 2 80,4 3 192,5 2 208,7-3 161,9-1-289,2-7-336,15-4-144,5-6 64,9-6-32,2-10-48,-2-9-432,6-6-32,-9-2-32,-1-3 239,-10-3 145,-4 1-224,-7-1 48,-6 1 240,0-3 32,-6 1-208,-2 1 80,-3 5 32,0 4-176,3 6 96,1 7 208,7 4-32,0 4 0,0 5-16,0 1-64,0 0 80,5 4-64,1 4 96,1 8-32,-4 4 208,2 11 432,-5 4 320,0 10 65,0 4-273,-5-1 0,2-2-31,0-4-257,3-6-240,0-8-144,0-10 0,5-4-64,-4-7-32,4-5-336,-3-2-448,0-9-817,0-6-1425,-2-8-2144</inkml:trace>
  <inkml:trace contextRef="#ctx0" brushRef="#br1">32694 34001 9828,'0'0'9205,"0"0"-6004,0 0-1136,0 0 32,0 0-672,11 44-241,-5-20-191,-3 2-401,2 3 48,2-4-159,0-1-225,-2-3-128,1-4-80,1-4-16,-4-4-48,2-3-112,-3-4-257,-2-2-223,3-5-208,-3-10-769,1-3-1568,-1-6-2002</inkml:trace>
  <inkml:trace contextRef="#ctx0" brushRef="#br1">32860 33844 14327,'0'0'4626,"-8"36"-2097,2-10-224,0 8 32,-2 3-944,-1 4-241,-1 1-255,-2-1-305,2-2-96,-1-6-32,5-4-176,0-7-48,-1-5-159,5-6-65,2-3 0,-2-6-321,-1-2-367,3-2-721,0-8-1392,0-4-2433,0-1-4563</inkml:trace>
  <inkml:trace contextRef="#ctx0" brushRef="#br1">32977 34180 14231,'0'0'4338,"0"0"-2866,0 0-607,0 0 143,-31-5 33,21 13-177,0-1-288,0 4 257,1 1 223,1 0-64,4 1-79,1 1-449,3-5-208,0 0-128,5-3-32,0-5-64,6-1-16,-1 0-48,3-7-96,2-2-160,-5 0-32,-4-1 64,0 5 0,-2 1 192,-4 4 32,0 5 0,-5 9 128,-1 1 336,-1 4 224,1-1-208,4-3 113,2-3-273,0-2-240,0-6-144,5-4-288,0 0-433,0-8-623,1-3-1298,-2-4-959,2-4-3747</inkml:trace>
  <inkml:trace contextRef="#ctx0" brushRef="#br1">33136 34199 1873,'0'0'18792,"0"0"-16679,0 0-736,-30 8 576,18-2-544,0 0-753,1 4-448,1 2-128,1 0-16,2-1-32,2 1 128,1-2-144,4-1 0,0-6-32,4 1 16,3-4-48,3 0-80,2-7-64,3-2-16,0-5-48,-3 3 160,-1-3-64,-1 4-16,-4 2-1,-5 1 17,3 3 160,-4 4 16,0 0 16,0 6 97,-4 3 271,3 5 240,1-2-112,0 5 145,0-1-177,0 3-208,5-2-80,5 2-16,-3-1-80,4-1-128,-5 2 0,-2 0-16,1 0 16,-5-1-32,0 4 48,-3-2 0,-3-1 16,-4-1-16,0-1 48,-4-4 0,4-4-16,-1-3-16,0-6-32,1 0 48,1-6-128,2-6-48,6-4-32,-1-1-64,2 0-16,0-1 160,6 2 64,2-2 32,2 3 32,1 0-64,4 0 80,-1 2 144,5-2 32,-3 2-16,0 0 0,0 0-80,1 1-16,-10 1-192,2 0-96,-3 0-496,-4-1-1233,-2 2-1505,-6-3-1712,-7-4-8500</inkml:trace>
  <inkml:trace contextRef="#ctx0" brushRef="#br1">33646 34292 5426,'0'0'10197,"0"0"-7027,0 0-1330,0 0-175,0 0-48,0 0-160,10-5-577,4 1-112,9 3-31,2-4 143,6 2 193,2 1-289,-2 0-208,-4 1-336,-1-1-176,-8 2-64,-5 0 0,-5 0-336,-6 0-336,-2 0-353,0 0-143,-2 0-273,-6 0-336,0 0-1056,-1-4-3314</inkml:trace>
  <inkml:trace contextRef="#ctx0" brushRef="#br1">33723 34454 14679,'0'0'5122,"0"0"-2641,0 0-384,0 0-64,0 0-960,31-14-273,-15 13-144,7-1 129,3-1-161,2 0-176,3 1-144,-4-2-128,-5 1-112,-2 1-256,-8 0-272,-6 2-464,-2 0-401,-4 0-656,-5 0-1344,-6 2-753</inkml:trace>
  <inkml:trace contextRef="#ctx0" brushRef="#br1">34880 34302 7027,'0'0'9989,"0"0"-6660,28-7-1248,-14 5 208,6 1 337,2-2-1058,0 0-703,1-3-401,-2 1-304,0-3-144,-2 1 16,-5 1-400,0 1-961,-7-1-1632,-2 0-1777,-5-1-5875</inkml:trace>
  <inkml:trace contextRef="#ctx0" brushRef="#br1">35086 33923 4818,'0'0'9284,"0"0"-5506,0 0-2753,-30-28-113,14 22 497,-1 4-177,-1 2-447,-2 5-385,-3 9-160,2 5 128,2 5 352,5 6 257,3 3-321,7 7-64,4 1-47,1 2-65,9 2 32,2-4-144,-1 0-80,-4-5-63,1-4-225,-8-2 80,0-6-64,0-4-112,-4-2 80,-2-4-48,1-1-33,-2-4-287,3-1-352,-1-4-433,4-2-799,1-2-882,0-4-1664,1-6-9620</inkml:trace>
  <inkml:trace contextRef="#ctx0" brushRef="#br1">34364 34315 7155,'0'0'11798,"0"0"-8645,0 0-1344,0 0-368,0 0-209,36-4-431,-18 4 159,1 0-320,-1 4-448,1-1-128,-7 1-144,1-2-48,-5 0-896,-2-2-1057,-3 0-1217,-3-5-2064</inkml:trace>
  <inkml:trace contextRef="#ctx0" brushRef="#br1">35339 34385 6787,'0'0'10165,"0"0"-7620,0 0-656,0 0-64,32 20-305,-20-29-447,5-7-49,-1-8-463,3-5-465,-3-5-48,3-3-144,0-6 48,-4-2-32,0-4-241,-3 0-159,0 3-288,-2-1 192,-4 4 207,-2 7-191,1 7 208,-5 7 304,0 4 16,0 7 48,0 4-16,-2 3 0,-1 2 64,-1 2-16,1 0-48,-1 0-16,0 8-16,-5 3 16,3 6 80,-1 5-96,2 7 80,-4 6 0,2 6 304,1 3 368,2 4 97,3-6-225,1 2-96,0-7-256,0-7-79,0-6-65,0-4-48,0-5-16,0-5-16,0-3 0,-5-3 16,4-4-32,-3 0-48,1-1-160,1-7-145,2-4-175,0-3 16,0 1-80,5-5 47,5 3 97,0-4 320,0 4 128,2 1 64,-1 2 272,-3 3 289,0 5-145,2 3-240,-5 2-32,4 3-48,-3 9-64,0 1 0,1 5-48,-4 2-48,-1 2 0,0-1 16,-2-3-48,0 0 48,-2-6-16,-2-1 32,-2-4-16,0-3 64,-2 1 144,1-5 161,3 0 31,-3 0-96,6-5 48,1 1-240,0 1 48,1 1-64,10 2-48,2 0 96,1 0 128,6 4 17,-3 1 31,4 0 64,1 4-208,-7-4-80,1 1-128,-2-3 64,-4 1-144,-2-2-208,-2-2-240,-1 0-145,-3 0 49,-2 0-32,0 0-17,0 0 17,0 0-128,0 0-529,0 0-560,0 0-1312,-7 0-2802,4 0-4834</inkml:trace>
  <inkml:trace contextRef="#ctx0" brushRef="#br1">35972 34184 3746,'0'0'12998,"0"0"-9893,0 0-1280,0 0-48,0 0-32,-2 39-273,11-22-303,1 2-97,2 1-191,4 1-209,-6-5-384,1 0-192,0-5-96,-1-3 64,-3-3-112,-1-1-192,-2-4-272,-2 0-273,-2-5-511,0-5-721,0-2-1265,-3-2-1120,-3-4-4882</inkml:trace>
  <inkml:trace contextRef="#ctx0" brushRef="#br1">36085 34112 6019,'0'0'8388,"-13"32"-4915,5-12-1200,-2 7-16,-1 1-96,-1 0-480,-2 0-560,4-4-417,0-2-240,2-2-80,2-7-32,2-4-256,-1-2-64,3-3-16,2-2-208,0-2-640,2-2-801,3-4-1296,0-1-785,0-6-3681,3 0-3298</inkml:trace>
  <inkml:trace contextRef="#ctx0" brushRef="#br1">36342 34049 4226,'0'0'9732,"0"0"-5266,0 0-2048,0 0-354,0 0-63,27 39-16,-14-9-16,4 6-656,-3 1-689,0-1-208,0-6 0,-3-6-191,-3-6-161,-1-5-32,-3-5 0,-1-2-32,-3-5 16,0-1 16,0 0 16,0-1 0,0-5-96,0-3-192,0-3-497,0-1-703,0-1-1986,0-1-2497</inkml:trace>
  <inkml:trace contextRef="#ctx0" brushRef="#br1">36565 33983 12390,'0'0'3009,"0"0"-1952,0 0 815,0 0 145,0 0-576,0 0-625,10 21-15,-10 6 815,-5 9 417,-5 6-448,-1 1-320,-5 1-433,2-4-128,1-4-319,2-5-49,0-7-128,2-3-112,3-6-80,4-3 48,0-7-208,2-5-448,0 0-593,4-10-1168,2-3-2321,3-3-3138</inkml:trace>
  <inkml:trace contextRef="#ctx0" brushRef="#br1" timeOffset="0.99">36741 34254 14134,'0'0'4290,"0"0"-2385,-35 19-176,21-10-128,4 5-449,0-3-479,5 2-305,0 0-80,4-4 192,1 1-288,1-3-48,8-3-96,2-4 0,-1 0-48,6-4 16,-2-3-64,0-4-32,-3 0 16,-1 1 0,-1 1 96,-5 3-64,-1 2 48,-3 4-16,0 0 112,-4 7 16,-3 5 321,2 1 79,0 2 16,0 0-240,5-3-288,0-7 48,3-4-336,4-1-880,5-5-1378,-2-6-2032,-2-6-4930</inkml:trace>
  <inkml:trace contextRef="#ctx0" brushRef="#br1" timeOffset="0.99">36916 34275 15479,'0'0'4258,"0"0"-2833,0 0 255,0 0 321,0 0-400,-27 4-624,19 2-481,-1 1-368,2 0-128,4 2 48,3 1-16,0-1 32,0 0-80,3-1 32,4-2-48,0 0-16,0-5 48,0-1-208,2 0 144,-3-1-32,2-3-16,-2-4-64,-2 3-33,3-1-63,-5-1 112,-1 1 112,-1 0 0,0 3 64,0-1-64,0 4 80,0 0-32,3 0 16,-2 1-32,-1 7 96,5 2 112,-3 3 80,2 1 65,2 5 47,0 2-32,4 1-112,0 1 0,-5 1-112,6 3-208,-5-3 16,-1 0 0,-4 2 48,-1-2-32,0-1 64,-1-1-16,-8-3 112,1-2 48,-2-4 176,-3-3 1,0-5-113,1-5-112,2 0-128,-1-8 16,3-9-48,1-3 32,3-3-320,4-3-177,0 2 65,4-1 400,6 3 112,4 4-32,0-1 32,5 0 96,-1 3 64,3-4 128,2 4 33,-3-2-193,6 0-144,-8 0-96,1 1 0,-4 4-32,-7 0-304,-3 3-545,-5 5-704,0 2-704,-11 3-208,-4 0-1585</inkml:trace>
  <inkml:trace contextRef="#ctx0" brushRef="#br1" timeOffset="0.99">32570 34986 10293,'0'0'1761,"0"0"-1553,0 0 480,0 0 1233,0 0-192,0 0-161,-5-20-31,0 20-144,-4 0 319,-4 0-31,2 3-352,-5 5-481,0 1-143,-1 2-49,2 3 0,5 2-112,2-1-191,4 2-113,4-4-96,0-2-112,12-4-48,3-2-16,4-5 16,1-8-64,3-9 48,0-6 0,0-3 16,-2-4 32,-7-1 64,-1-5-48,-9-1 16,-2-3 64,-4 3-32,-8 0-272,1 4 32,-2 8 32,5 8 32,0 7 80,4 10 16,2 3 32,0 11 16,2 5 80,7 7 80,-2 6 16,2 1 144,-2 7 0,-1-1 112,-4 0-175,-2-1-177,0-4 80,0-6 64,0-5-96,0-5-64,0-7-80,0-6-48,0-5-96,0-1-592,0-13-401,2-5-1504,0-4-2978,3-7-3697</inkml:trace>
  <inkml:trace contextRef="#ctx0" brushRef="#br1" timeOffset="0.99">32850 34718 14535,'0'0'5778,"0"0"-3713,0 0-112,0 0 160,0 0-576,0 0-577,0 15 17,0 4-305,0 5-32,-2 4-159,-3 4-1,1 1-96,1 1-192,0-1-192,2-3 0,-2-7 0,3-1 0,0-4 0,0-7 0,4-4 0,1-4 0,5-3 0,1 0 0,1-4 0,0 0 0,2 1 0,-3-2 0,-1 4 0,-3 1-464,-1 0-529,-2 0-463,-4 0-961,0-2-769,-1-4-1216,-6-5-5058</inkml:trace>
  <inkml:trace contextRef="#ctx0" brushRef="#br1" timeOffset="0.99">32811 34900 5891,'0'0'13958,"0"0"-11221,42 2-688,-19-2 641,-2 0-690,0 0-719,1-4-769,-6 0-416,-4 1-96,-1-1-224,-8-2-672,1 0-1489,-4-3-2786,0-4-1888</inkml:trace>
  <inkml:trace contextRef="#ctx0" brushRef="#br1" timeOffset="0.99">32291 34544 192,'0'0'11317,"0"0"-7843,0 0-2322,0 0 113,0 0 48,0 0-353,-8 15-320,8-15-240,6 0-127,2 0 367,2 0 560,7-1-63,4-1-1,2-2 81,7 2 128,1 2 191,2 0-799,2 0-417,0 0-144,5 3 32,1 2-32,-1-1-48,6-1-32,2-3 48,-1 0-32,-2 0 64,3-6 225,-5 0-1,-6-1-304,-10 1 32,-6 3-32,-7-1-96,-8 2 0,-4 0 16,1 1-16,-3-1-112,0-1-176,2 0-433,-2 1-447,0-2-913,0 1-1569,0-1-2256</inkml:trace>
  <inkml:trace contextRef="#ctx0" brushRef="#br1" timeOffset="0.99">32686 33715 9108,'0'0'7107,"0"0"-3985,0 0-945,0 0-240,0 0-224,0 0-353,7-8-720,-2 8-383,3 0-33,2 0-32,4 0-64,7 3 16,2 1 624,7-3-224,-1 4 1,2-5-193,-3 0-80,-4 0-192,-4 0-176,-3-2 64,-4-2-16,-8-2 32,2 3-32,-7-3 96,0 0-112,0 3 48,-2-2 0,-3 2-48,1 1 128,-2 1-80,1-3 16,0 2 48,-1-2-80,0-2 16,0-1-16,-3-3-64,2 1-16,0 0 64,0-1-80,1 5 144,2-1-32,3 5 16,-2-1 0,1 2-16,2 0-80,0 2-801,0 3-1152,0-1-2385,5-1-3954</inkml:trace>
  <inkml:trace contextRef="#ctx0" brushRef="#br1" timeOffset="0.99">45286 36873 1265,'0'0'4738,"0"0"-1089,0 0-959,0 0-801,-26 26 127,19-13 81,-9 5-32,2 1-384,0 1-240,-1-1-449,2-4-287,5-1-305,2-7-272,1-4 48,1-3-80,4 0-96,0-9 288,4-4-256,3-5-64,2-6-80,1-6-112,1 1-336,3-2-49,0 4 209,-2 5 160,2 3 80,-3 6 144,-1 8 32,2 5 32,-2 5 48,1 10 368,-6 5 497,6 5 143,-1 1 129,2 0-369,1-3-336,1-4-271,1-2-129,1-8-96,0-2-96,-6-5 48,-3-2-273,2 0-223,-7-6-400,1-3-689,-3 1-1696,-3-1-1234,-5 2-5521</inkml:trace>
  <inkml:trace contextRef="#ctx0" brushRef="#br1" timeOffset="0.99">45052 37805 4786,'0'0'7155,"0"0"-5186,0 0-880,-23-4 720,17 4 320,4 0-401,-1 0-255,3 0-160,0-2 15,5-1-31,6-4-337,4-6-271,7-7-17,9-7-368,4-9-128,5-6-80,-2-7 16,1-2-128,-6-2-144,-8-4-112,-3 5-384,-6 4-417,-10 4-223,0 11 447,-6 4 337,0 9 400,-5 7 160,-1 6-96,-2 1 112,-1 4-16,-1 2 112,-1 0-64,4 3-32,-6 6-32,3 3-80,-3 5 48,1 5-32,-3 6 48,-1 8-80,-1 5 192,2 6 561,-1 7 367,4 2 1,1-1-129,1-1-128,5-5-271,4-8-433,1-9-128,0-6 16,0-8-48,0-6 80,0-6-32,1-6 48,-1-3-80,5-10-32,-4-4-337,4-7-143,1 0 64,0-4-96,3 3-65,2 2 401,-4 7 256,3 2-48,-1 5 80,3 4 256,-1 3 32,-1 2 33,3 2 79,1 6 64,-1 1-240,0 0-112,-3 4-64,-3 1-32,-2 0-80,-1 0 0,-4 0 0,0-1-80,-4-1 112,-2-3-96,-3 1 112,3-5-16,1-1 16,-2 0-32,0-3 48,4-1 16,-2 3 0,5-2 32,0 3-32,3 0 128,4 1 0,5 1 97,3 1-81,2 2 32,0 0 96,-1 0 16,-2-2-192,-4 1-80,2-3-112,-8-1-112,-2-1-80,3 0-560,-5-3-801,0 0-1072,0 0-913,0-8-3521</inkml:trace>
  <inkml:trace contextRef="#ctx0" brushRef="#br1" timeOffset="0.99">42298 37023 6835,'0'0'4194,"0"0"-1473,0 0-864,0 0 80,0 0 0,0 0-256,-6 0-97,6 0-303,7 0-225,-2 0-127,1-3-193,4 0-320,0 3 49,7-3-1,5 0-144,2-1-64,5 0 112,0 0 32,2 2-111,0-1 15,-2-1-80,-4 0-32,-4 2-80,-4-1-48,-2 0-144,-4-3 48,-6 2 16,4-2 32,-3-1 0,0-1-16,1 2 16,-2 1-48,0-1 96,-4 3-96,4 0 16,-5 2 16,0 1 16,0 0-32,0 0 0,0 0-48,0 0 32,0 0 32,-2 0-96,-1 0 48,3 0-64,-1 0 80,1 0 0,-5-2 32,0-4 0,-2-1 0,-3-1 32,-6-3-32,5 0 48,-8-1-16,2 1 16,0-2 0,6 1-96,-3 3-16,7 0 96,2 2-96,3 1 80,2 1-176,0 1-385,7 4-271,-2 0-528,6 0-689,-3 4-817,0 3-1232,-2 0-6274</inkml:trace>
  <inkml:trace contextRef="#ctx0" brushRef="#br1" timeOffset="0.99">43387 37620 6035,'0'0'4290,"0"0"-1249,0 0-848,0 0-112,0 0-400,31-13-465,-15 11-95,3 1 304,2-2 63,0 3-271,-3-1-369,-1 1-480,-4-2-288,-2 2-96,-2-2 80,-2 0-112,-2 0-288,0-1-432,-5-2-417,2 4-463,-2-3-561,0 3-961,-2-2-2000</inkml:trace>
  <inkml:trace contextRef="#ctx0" brushRef="#br1" timeOffset="0.99">43436 37768 8148,'0'0'5618,"0"0"-1888,0 0-2177,0 0-97,26 0 65,-12-3-80,3-1-337,1-1-479,-1 1-97,-1-2-288,1 2-96,-3-1-144,-5 2-48,-1 0-1041,-2 1-1072,-2 0-1680,1-4-4659</inkml:trace>
  <inkml:trace contextRef="#ctx0" brushRef="#br1" timeOffset="0.99">42316 37381 4882,'0'0'993,"0"0"2704,0 0-1392,0 0-608,0 0-368,-5-23-145,5 19 81,0 2-16,0 1-161,0-2-160,0 2-79,0 1-33,0 0-192,0 9-319,5 6 63,1 10 256,4 5 577,1 9-97,4 6-191,2 5 31,-2 0-320,2-1-79,0-2 15,3-4 16,-4-6-496,-2-5 32,-1-4-96,-2-5 32,-4-6-48,-3-4-16,1-3 48,-4-5-48,-1-4-128,0-1-192,-1 0-240,-4-6-545,1 0-1104,-3-6-1745,4-3-1776</inkml:trace>
  <inkml:trace contextRef="#ctx0" brushRef="#br1" timeOffset="0.99">42639 37251 5907,'0'0'4562,"0"0"-2385,0 0-961,0 0-79,0 0-33,-6 30-191,1-17-209,4 2 337,-5 2-1,1 4 81,0 3 79,1 4-63,1 5-145,-4 6 209,0 3-241,-4 5 33,1 3-81,-3 3-368,-1-3 16,4-2-79,-2-8-465,7-4-96,-2-8 96,5-6-16,0-5 0,2-4 32,0-5-48,0-7-48,2-1-577,2-7-399,2-8-1553,-2-5-2386,1-5-7939</inkml:trace>
  <inkml:trace contextRef="#ctx0" brushRef="#br1" timeOffset="0.99">42773 37758 7812,'0'0'4786,"0"0"-1329,0 0-1984,-26 0-208,18 3-241,-2 9-15,-5 1 127,1 7 225,0 2 79,3 2 1,2 0-96,4 0-449,5-5-576,0-4-224,1-5-48,9-5 16,3-5-16,2-1-32,-1-11-32,2-7 16,-1-1 32,-4-2-304,-1-1-112,-3 2-96,-2 6 128,-5 2 224,0 6 112,0 3 16,0 4 0,0 0 48,-4 4-128,0 6 128,0 2-32,2 3 224,0 2-32,2 2 112,0-2 0,2-3-48,2 1-48,1-1-160,0-4-32,0-1-48,-5-4 64,1-1-48,3-4 16,-1 0-32,0-3-208,0-3-704,1-4-2194,3-2-2848</inkml:trace>
  <inkml:trace contextRef="#ctx0" brushRef="#br1" timeOffset="0.99">43014 37803 12982,'0'0'4162,"0"0"-1985,0 0-384,0 0-17,0 0-335,0 0-608,-9-11-225,-1 19-112,-4 3-128,3 3 160,-5 3-111,2 4-209,2 2-48,1-3 112,6-1 48,0-2 32,5-6-192,0-2-32,5-5-32,0-2-32,4-2 0,-1-6-16,7-7 1,-4-5-66,0-4-127,4 3-352,-6-2-368,1 4-257,-4 4 817,-2 5 288,-2 5 0,-2 3 32,0 0 32,-2 2 96,-2 3 112,0 2 273,0 1-17,-1 3-96,5 1-144,0 1-48,0 1-112,0 1-48,0 2 0,5 0 48,-1 2 64,3 1-127,-2 3 175,6-1 32,-1 2-144,-4 1-48,3 1-16,-3 1 32,-4-1-16,-2-1 0,0 0-16,-2-3 336,-7-1-192,2-1-144,-3-5-16,0-1 80,-1-5 0,0-3-80,3-5-16,-1-1-48,0-7 80,3-5-96,1-4-48,2-3 48,3-2-48,0-3 16,3 0 48,2-1-64,5 0 0,4 0 80,2 1-32,1 1 64,1 1-32,4-1 32,-1 3 48,-5 1-48,3 2 64,-5 1-144,-4 3 64,-1 1-16,-3 5 32,-5-1-16,2 5 0,-3-2-128,0 5-304,0 0-417,-3 0-527,2 0-1377,-1 0-1521,0-5-5059</inkml:trace>
  <inkml:trace contextRef="#ctx0" brushRef="#br1" timeOffset="0.99">45652 37534 10261,'0'0'4354,"0"0"-1953,0 0-64,0 0-192,26 31 96,-10-14-320,1 2-465,-2 1-207,0-1-417,2-2-335,-6-1-273,1-6-192,-7-1-64,2-3 48,-3-2-48,0-2 32,-1-2-336,-1 0-273,-2-2-159,0-4-417,0 1-479,0-4-417,0 0-32,0-1-1089,0-2-2865</inkml:trace>
  <inkml:trace contextRef="#ctx0" brushRef="#br1" timeOffset="0.99">45827 37466 6723,'0'0'2033,"0"0"2097,-7 29-1169,0-8-560,-1 5-272,-2 6-352,-5 0-192,1 4 352,-1-3-385,0-3-591,0-4-529,6-4-176,0-4-192,3-8-32,2-2-16,4-4-16,0-4-496,0 0-656,0-6-593,0-3-977,5-3-1087,0-1-3811</inkml:trace>
  <inkml:trace contextRef="#ctx0" brushRef="#br1" timeOffset="0.99">45726 37614 7459,'0'0'1025,"0"0"2352,0 0-1776,0 0-384,0 0-1,0 0-175,0-8-241,0 8-64,0-2 49,0 2-65,0 0 16,0 0-15,0 0-257,2 4-80,1 2 16,0 4 49,4 4 543,-1 1-240,4 4 81,2-3-1,4 1-144,-1 0-47,2-2-273,2-4-176,-1-2-96,-1-1-32,0-5-32,-3 0-32,2-3-192,-11 0-416,1 0-465,-1 0-527,-5 3-834,-5-1-255,-3 2-624,-4 1-2930</inkml:trace>
  <inkml:trace contextRef="#ctx0" brushRef="#br1" timeOffset="0.99">46234 37608 9973,'0'0'5682,"0"0"-3841,-25-14-1553,9 11 352,-1-3 161,-4 5-81,-5-2-176,1 3 129,-2 0 303,-3 8 113,6 3-225,1 3-80,5 2 81,3 1 175,9 2-175,6-2-465,0 0-224,11-3 16,5-1 16,5-3-208,1-8 48,4-2-16,1-8-16,-5-6 80,1-6-80,-2-5 16,-6-5-32,-4-6-208,0-1-448,-6-5-321,-4 0-127,1 2 15,-2 2 161,0 3 528,0 6 384,0 4 64,-2 5 16,2 8 384,0 2 288,0 3 49,0 6 47,0 1-144,4 3-287,-2 14-305,3 11-80,-3 9 592,1 12 32,-3 9-192,0 2 193,0-1-305,-5-2-112,3-9 32,-3-6-448,3-11 160,2-8-16,0-8 32,0-6 16,0-7-160,2-2-608,3-13-801,-3-8-1425,3-6-2656</inkml:trace>
  <inkml:trace contextRef="#ctx0" brushRef="#br1" timeOffset="0.99">46446 37387 13030,'0'0'4066,"0"0"-1585,0 0-736,0 0-289,0 31 529,0-5-32,0 6-416,0 5-449,3 4-367,0 1-289,1-5-80,3-3-160,3-2-192,-3-9-64,2-1 16,-4-8 48,0-5-32,0-1 0,1-6-128,-6-2-352,0-7-305,0-7-799,3-3-1698,-3-3-2304</inkml:trace>
  <inkml:trace contextRef="#ctx0" brushRef="#br1" timeOffset="0.99">46644 37285 3730,'0'0'7091,"0"0"-4514,0 0-672,0 0-192,-5 28 96,-1-5 31,1 5 289,-5 9-176,3 4-288,-3 4-336,-3 3-417,0-3-304,2-2-191,0-7-17,2-4-256,1-7-128,3-7 0,1-1-64,3-7 32,-1-1-112,-1-4-449,3-1-495,0-2-769,-1-2-1392,1-2-961,0-6-5507</inkml:trace>
  <inkml:trace contextRef="#ctx0" brushRef="#br1" timeOffset="0.99">46068 38042 4626,'0'0'1617,"0"0"1936,0 0-1392,0 0-464,25-9-112,-18 8-208,-4-2-529,4 3-288,-3 0 49,1 0-1,0 0-80,0 0 96,1 0 81,-1 0-97,5 0-96,1 0 80,5-1-15,4-1-49,9 0 160,3-2 177,9 2 111,3-1 561,4 1-225,2 0-319,-1 0-529,4 0-208,-8-2-80,0 0-112,-6 1-32,-7-3 16,-6 0-16,-9 3 0,-8-3-256,-3 1-288,-6-1-240,0 1-481,-8 0-816,-4 2-1761,0 1-2689</inkml:trace>
  <inkml:trace contextRef="#ctx0" brushRef="#br1" timeOffset="0.99">46466 38164 14631,'0'0'4818,"0"0"-3121,0 0 112,22 41 432,-21-18-433,-1 4-591,-4 7-273,-9 4-207,-1 2-273,-3-1 160,1 0-128,2-6-143,0-5-209,7-3 0,3-6-112,-1-4-32,5-6 16,0-2-16,6-5-48,4 0-240,1-2 15,6 0-127,-1-2-112,4-1-16,0 0 416,1 2-833,0-1-848,-2 0-688,-5 0-480,-4-2-1009,-3 1-6787</inkml:trace>
  <inkml:trace contextRef="#ctx0" brushRef="#br1" timeOffset="0.99">46170 38387 5603,'0'0'9012,"0"0"-6195,0 0-896,0 0-320,0 0-369,0 0-303,-31-14-417,14 14-48,-4 0-48,1 0-64,-2 0-31,0 6-1,-2 4-144,4 3 32,0 4 96,9 6 352,2-1 193,8 4-97,2-2-112,14-3-223,6-5-353,6-8-32,0-7-16,6-4-64,-4-12-97,0-6-223,-7-4-112,-4-6 0,-6-4 48,-5-3-337,-6-3-495,-1-4-385,0-1 112,0 2 97,0 5 207,-1 11 513,1 8 672,0 9 800,1 11 849,3 7-641,1 14-255,1 8 863,-1 12 1025,-5 8-1440,0 4-561,0-1-112,0-3-207,0-4 15,0-8-96,-5-6-128,3-4 16,-2-9-48,1-5 16,1-4-176,-2-9-560,4 0-401,0-12-656,0-7-1920,9-4-3459</inkml:trace>
  <inkml:trace contextRef="#ctx0" brushRef="#br1" timeOffset="0.99">46357 38396 20345,'0'0'2898,"0"0"-2642,40-2 880,-16 0 1345,6 0-672,3-3-1072,-4-1-497,-2-1-224,-3 2 0,-8-1-240,-6 0-993,-4 2-1328,-6 1-897,0-1-912,-6 0-6899</inkml:trace>
  <inkml:trace contextRef="#ctx0" brushRef="#br1" timeOffset="0.99">46377 37167 8820,'0'0'4018,"0"0"-384,0 0-1634,0 0-319,0 0-224,24 0-353,-6 0-239,5-2 223,5 2 1,1 0-129,2 0-207,-2 0-97,-7 0-336,-1 0-96,-5 0-144,-5 0-80,-1 0 64,-1-4-16,-2-2 32,-4 0-64,-1-2 16,3 2-64,-5 3-48,0-3-16,0 4-16,0 2 16,0 0-48,-5 0-80,5 0 48,-4 2-32,4 0-16,-1-2 64,1 2 80,0-2 32,0 2-1,0-2 65,0 0-16,0 0 33,0 0 15,0-2-48,0 0 32,-2-4-64,-1 0 48,-3 0-16,1-4 16,-5-2-48,-1 0 0,-6-5 16,1 2-1,-5-2 17,5 0 33,-2 4-17,3 2 64,4 3 0,6 3-64,0 0 0,5 5 0,0 0-32,9 0-1073,3 0-2128,0 3-1810,5 0-9988</inkml:trace>
  <inkml:trace contextRef="#ctx0" brushRef="#br1" timeOffset="0.99">44272 37257 7956,'0'0'5170,"5"41"-3201,-5-6 1424,0 9-415,0 5-817,-5 5-240,0-4-657,-1-6-367,0-4-305,-1-8-288,3-8-144,-1-7-80,4-7-32,-2-5-32,3-5-736,0-8-801,3-8-2625,-2-7-4322</inkml:trace>
  <inkml:trace contextRef="#ctx0" brushRef="#br1" timeOffset="0.99">44089 37907 14199,'0'0'3441,"0"0"-2032,0 0-177,43-5 561,-16 1 96,6 0-208,10 0-529,5-2-127,5-2-289,-2 2-64,-3 1 49,-7-1-449,-4 1-176,-13 1-128,-5-2-432,-8 2-513,-10-1-672,-1-1-1248,-1 0-1601,-10 4-5587</inkml:trace>
  <inkml:trace contextRef="#ctx0" brushRef="#br1" timeOffset="0.99">44326 38141 5795,'0'0'4514,"0"0"-1025,10-28-1264,-6 17-384,-3 0 32,-1 2-224,0-1-689,-5 3-592,-5 3-127,-4 4 15,0 0 96,-7 7 128,5 8 128,-3 4-95,2 7 111,5 2 48,1 4 144,6 0 161,0 2-145,5-2-464,5-3-239,0-2-65,4-5-64,-2-2-16,-2-2 16,1-3-64,-3-3 96,-3-2-64,0-3-97,-3-2-191,-3-5-96,1 3-224,-5-3-641,4 0-976,1 0-688,0-3-1633,1-2-5011</inkml:trace>
  <inkml:trace contextRef="#ctx0" brushRef="#br1" timeOffset="0.99">44150 38363 6515,'0'0'6019,"0"0"-3218,0 0-768,0 0 0,0 0-689,0 0-207,19-16-16,-7 10 111,8 2-15,-3-4-81,9 3-63,-3-3-225,2 3-112,-5 2-191,-1 0-209,-6 3-272,-5 0-32,-2 0-16,-1-2-96,-4 2-80,-1-1-288,0-3-145,0 2-527,-1-4-1185,-4 2-1009,-1-3-1904</inkml:trace>
  <inkml:trace contextRef="#ctx0" brushRef="#br1" timeOffset="0.99">39208 37088 7523,'0'0'1425,"0"0"1504,0 0-1664,0 0-208,0 0-33,0 0-448,3-21-112,-3 17-271,0-2-65,0 5 512,0-1 240,0 0 97,0 2-113,0 0-112,0 5-15,-5 5-65,-6 5 16,-1 4 81,-3 1-257,-1 0-208,3-1-144,1-4 128,2-1 161,3-7-145,3-1-128,1-4-128,-1-2 80,4 0 96,0-8-48,4-3-208,5-5 64,4-7-96,-1-2 112,5-3 16,2 2-96,-1 6-160,2 0-48,0 10 144,-3 5 48,-3 5 48,-1 9 0,-7 7 32,-1 4 208,0 3 288,-5 2-80,2-3-208,2-3-272,-2-6 16,2-3 0,2-4 0,1-4-128,0-2-368,-1 0-432,-5-3-865,3-7-560,-4 1-2449,0-2-10533</inkml:trace>
  <inkml:trace contextRef="#ctx0" brushRef="#br1" timeOffset="0.99">39710 37599 5667,'0'0'4562,"0"0"-2641,0 0-241,-14-25 145,12 20-272,-3 0-241,5 2-47,0 3-208,7 0-225,4 8-240,8 7 113,-4 7 895,11 6 417,-3 2-1200,2 3-657,-2-5-112,-6-5 0,-1-2-64,-4-8 0,-3-2-353,-4-3-239,0-4-384,-5-4-49,0 0 33,-9-8-65,-1-3-864,0-8-1216,-3-1-1921,-1-7-4979</inkml:trace>
  <inkml:trace contextRef="#ctx0" brushRef="#br1" timeOffset="0.99">39892 37513 2641,'0'0'7011,"0"0"-2753,0 0-1424,0 0-865,-21 36-417,15-18-287,-4 9-97,-6 2-127,4 6 191,-4 4-447,1-4-225,1 0 0,0-5-352,7-6-96,-1-5-96,2-4 32,0-5-32,1-5-48,5-1-352,-5-4-512,5 0-753,0-9-1008,7-5-2017,2-1-5171</inkml:trace>
  <inkml:trace contextRef="#ctx0" brushRef="#br1" timeOffset="0.99">40418 38093 7732,'0'0'7507,"0"0"-5570,0 0-128,0 0-385,25 3 49,-21 13 208,-1 8 880,-3 6-816,0 7-721,-12 4-303,0 1-177,-1-5-96,1-2-160,2-6-80,3-7-64,5-5-80,2-4 0,0-4-48,6-3-48,2-6-208,4 0 16,-2 0-16,4 0 128,-1-3-96,-1 0-272,-2 2-129,0 1-95,-4 0-801,3 0-960,-9 0-816,2 0-3218</inkml:trace>
  <inkml:trace contextRef="#ctx0" brushRef="#br1" timeOffset="0.99">40338 38303 17528,'0'0'3954,"0"0"-3314,31-8 0,-7 7 1874,3-5-706,3 2-1007,-3-2-481,-5 2-256,0 1-112,-11-1-1329,-2 4-1776,-8-2-1201,-1-2-6307</inkml:trace>
  <inkml:trace contextRef="#ctx0" brushRef="#br1" timeOffset="0.99">37007 37357 7011,'0'0'5427,"0"0"-1826,0 0-1440,0 0-176,0 0-144,0 0-160,-1 2-192,5-2-449,3 0-288,10 0-287,2 0 319,4 0 16,6-2-111,2-4-257,3 2-144,-4-1-176,-4 1-32,-3 0-32,-8 4-48,-8-2 0,0 2-80,-5 0 80,-2 0-64,0 0 32,0 0 32,0 0 16,0-1-16,2 1 16,-2-4 32,0 2-48,0 0-16,0 0 16,0-1 16,0 0-80,-2 2 64,-3-4-64,0 0 64,-4-1-80,2-1 32,-4-4 32,1-2-16,-6-2 64,4 2-80,0-2 96,1 3-32,3 1 0,2 4-16,1 3 16,5-1-32,0 3 0,0-2-32,0 2-192,5 0-497,-1 0-271,0 2-401,0 0-1040,-2 0-544,-2 0-2082,0 0-7330</inkml:trace>
  <inkml:trace contextRef="#ctx0" brushRef="#br1" timeOffset="0.99">38229 37735 7315,'0'0'7492,"0"0"-5315,0 0-753,0 0-63,0 0-336,-3 0-289,11-3-208,5 0-128,6 1 0,3 0 641,8 1 192,-2-4-305,4 4-304,-1-3-128,-3 0-255,-4 1-129,-5-2-224,-3 2 80,-4 0 0,-1-1-97,-6 2 1,0 0-112,-5 0 80,2 0-144,-2 2 16,0 0-384,0 0-385,-2 0-416,-3 0-511,0 2-1602,-6 0-3201,5 2 3345</inkml:trace>
  <inkml:trace contextRef="#ctx0" brushRef="#br1" timeOffset="0.99">38278 37853 10389,'0'0'5250,"0"0"-3745,0 0 112,33-8 319,-10 4 306,2 3-306,4-4-511,-1 2-465,-7 3-335,1 0-465,-6 0-240,-5 0 16,-3 2-48,-1-1-288,-3 1-513,-1 1-864,4-3-640,-3 0-976,-4-6-3106,0 0-4658</inkml:trace>
  <inkml:trace contextRef="#ctx0" brushRef="#br1" timeOffset="0.99">38982 37825 5170,'0'0'7828,"0"0"-5347,-28 17-560,22-9-32,1-3-320,5 1-337,0-2-239,0-3-209,8 1-32,6-2 17,8-6 111,4-6-352,6-9-304,3-7-16,2-4-63,-1-4-97,-3 0 0,-4 2 16,-6-2 16,-6 3-16,-3-3-96,-3-2-433,-4 3 81,0-3 16,-3 3 48,1 3-208,-4 4 128,-1 8 143,4 1 161,-4 7 144,0 5-64,0 3 32,-2 4-32,-4 0-16,-2 6 0,-7 5 32,1 5-48,-3 6 48,0 1 0,0 8 0,6 2 160,-4 5 209,6 2 95,1 2 160,2 3 32,1-2-175,0-2-113,0-2-144,3-5-32,0-4-160,2-5 16,-2-7-48,2-3 0,0-6 32,0-3-16,0-4 0,0-2-16,0-2 32,0-7 16,4-4-160,3-4 16,-2-4-32,6-1-48,1 1-64,2 0 128,0 5 0,0 1 144,-2 4-16,-1 3 0,-1 5-16,-1 1 16,1 2-16,-3 5-64,-2 4 80,0 1-48,1 3 0,0-2 16,-2 0 16,-2 0-16,-2-1 0,0-1 48,0 0-80,-6 1 96,-2 0-80,-1 0 48,2-2-16,0-1 32,3 1 208,4-1-16,1-1-64,9 0-144,2-3 80,6 3 16,1-1-16,4 1-32,-4 0 16,-1-2 192,-3 2-256,-3-3-448,-1 0-320,-6-3-481,0 0-912,-3-5-704,-2-6-2722</inkml:trace>
  <inkml:trace contextRef="#ctx0" brushRef="#br1" timeOffset="0.99">36986 29895 5651,'0'0'5842,"0"0"-4561,0 0-1089,0 0-112,0 0 16,0 0 16,0-6-16,0 6-16,0 0-32,0 0 32,0 0 96,0 0 240,2 0 241,1 0 159,-3 0 129,2-2-161,4-4 64,8-3-175,3-7-145,9-9-208,6-5 224,6-7 433,1-3 63,1-1-400,-5 2-399,1-1-81,-9 5-112,-7 1 16,-1 6-48,-7 6-128,-4 3-593,-3 9-863,-5 2-994,0 4-1711,-2 4-5092</inkml:trace>
  <inkml:trace contextRef="#ctx0" brushRef="#br1" timeOffset="0.99">37263 29884 1617,'0'0'11093,"0"0"-8484,0 0-2097,0 0 369,0 0 255,-23 24 17,33-24-81,4-10-111,8-7-1,5-11-432,6-5-31,3-8-161,-2-5-208,2-2-96,-3 0 16,-3 3-48,-6 2-400,-4 4-673,0 8-496,-10 8-1328,-2 11-3586</inkml:trace>
  <inkml:trace contextRef="#ctx0" brushRef="#br1" timeOffset="0.99">37355 28889 7860,'0'0'3393,"0"0"-223,0 0-1169,0 0-289,0 0-239,0 0-529,-16 12-111,4 7-113,-2 7-48,-2 6-127,4 3 239,2 4 192,1-4-367,9-4-49,0-6-272,10-5-48,5-7-16,7-7-16,-4-6-79,4-6 47,2-9-16,-2-5-144,1-5 64,-3-4-96,0-1 64,-6-4-32,-1 2 16,-8 6-288,-2 0 48,-3 7 95,-3 4 113,-7 5-96,-6 1 16,-6 6-16,1 1 16,-2 0 48,2 2-48,2 0 32,7 0 16,3 4-32,2-2-176,1 3-352,6 3-545,-4 1-511,4 4-225,0 1-272,0-2-1057,4 1-2064</inkml:trace>
  <inkml:trace contextRef="#ctx0" brushRef="#br1" timeOffset="0.99">36889 29065 6387,'0'0'10869,"0"0"-8628,0 0-1265,28-6-239,-7 2 655,2-2-367,4 3-529,-3-3-160,3 3-432,-6-3 64,-2 6-16,-5 0-624,-3 0-433,-6 0-79,-4 0-177,-1 0-432,0 2-288,0-1-208,-6 2-1040,-1-2-3378</inkml:trace>
  <inkml:trace contextRef="#ctx0" brushRef="#br1" timeOffset="0.99">36910 29214 15959,'0'0'3298,"0"0"-1970,0 0 1,0 0 208,0 0-401,23 0-608,-3-6-143,-2 1-193,3-3-144,-1 1-112,-3-3-561,-2 4-751,-4 0-561,-1 3-1232,-4-2-2418,-6 1-5330</inkml:trace>
  <inkml:trace contextRef="#ctx0" brushRef="#br1" timeOffset="0.99">37677 28927 5587,'0'0'2689,"0"0"-704,0 0-817,0 0 225,0 0 16,0 0 15,-4 24-255,4-20-289,0 0-128,2-2 97,0 1-273,0-1-64,2-2-95,0 0-65,2 0 256,4-4-288,-1-3-16,1-3-176,4-2 32,-4-2-112,1-1-32,-4 1 32,2-1-16,-1 0-32,-2-2 80,-2 0-31,0-2 15,1 0-16,1-1-80,-4-2 16,1-1 64,2 1 48,-3-1-64,2 1 16,0 3-48,-4-2 16,0 6 48,0-2-96,0 7 80,-1-2-16,-3 5 16,-1-3 0,0 5-80,-5-1 48,4-2 0,0 2 16,-5 1-32,1 0 32,-1-1-32,0 0 16,-6 3-16,-2-2 16,1 2-16,-1 0 0,-2 0 0,2 3 0,3 0 0,1-3 0,3 1 32,3 1-64,7-5 48,-3 2-16,5 2-240,0-2-144,0 1-97,0 3-303,0 0-609,5 0-544,-5 5-912,0 6-1169,0-2-3505</inkml:trace>
  <inkml:trace contextRef="#ctx0" brushRef="#br1" timeOffset="0.99">37666 28388 4354,'0'0'1665,"0"0"-1681,0 0-48,0 0 4370,0 0-1889,0 0-640,0 0-1,0 0-351,0 0-545,-3 0 129,-2 6-305,-5 1-143,-5 3-97,-1 2-80,-3 4-80,0-3-128,-2 2-80,3-1 16,1-4-32,7-3 0,2-1-16,2-2-64,0-2 16,6-2-48,0 1-16,0 2-112,3 0-32,3 3 96,2 3 64,2 2 32,2 5 144,0-4 208,-2 7 32,0-2-95,-4-4-193,1 2-48,-3-4-48,-1-1-32,-2-4-337,-1-3-383,0 0-592,0-3-1026,0 0-1984,-6 0-5090</inkml:trace>
  <inkml:trace contextRef="#ctx0" brushRef="#br1" timeOffset="0.99">36396 30102 10549,'0'0'3457,"0"0"-1232,0 0-1808,-27 6 287,18-4 16,-3-2-496,0 0-32,-2 0 65,-5 0-241,2 0-16,-1 0 32,-3 0-16,4 0 0,-5 0-48,7 0-112,-4 0-33,1-2 145,2 2 0,1-1 80,1-2-48,-1 3 0,5 0 16,-5 0-32,3 0 32,1 0-16,1 0 16,-1 0 16,1 0-48,0 0-176,2 0 64,-2 0 160,-2-2-64,1 2 64,-2 0-32,-2 0 0,1 0-16,-5 0 48,3 0-48,-3 5 0,0-2 0,1 0-16,-4 0 16,6 0-128,-5-3-80,5 4 128,-3-4 96,2 0-16,1 2 32,-1 0 0,0-2 0,-1 2 16,-1-1-16,3 1 16,-5 2-16,3-2 0,3 0-32,-4-2-736,6 0-2322,1 0-3681,0-2 2385</inkml:trace>
  <inkml:trace contextRef="#ctx0" brushRef="#br1" timeOffset="0.99">35429 30139 9380,'0'0'4530,"-32"9"-3937,16-4-529,-3 3-32,3-1-48,-1-1-1441,4 0-2273,1-5-2593,3 2 5011</inkml:trace>
  <inkml:trace contextRef="#ctx0" brushRef="#br1" timeOffset="0.99">35263 30195 4194,'0'0'-32</inkml:trace>
  <inkml:trace contextRef="#ctx0" brushRef="#br1" timeOffset="0.99">34858 30524 20361,'0'0'865,"-33"2"-1137,26-2-3458,2-2-64,5-1-720,-2 0-2369</inkml:trace>
  <inkml:trace contextRef="#ctx0" brushRef="#br1" timeOffset="0.99">34734 30679 11141,'0'0'9252,"0"0"-8227,-23 36-2658,18-23-928,5 0 336,-5 0-2449,3 1-5347</inkml:trace>
</inkml:ink>
</file>

<file path=ppt/ink/ink1895.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07T06:05:34.537"/>
    </inkml:context>
    <inkml:brush xml:id="br0">
      <inkml:brushProperty name="width" value="0.07" units="cm"/>
      <inkml:brushProperty name="height" value="0.07" units="cm"/>
      <inkml:brushProperty name="color" value="#ED1C24"/>
      <inkml:brushProperty name="ignorePressure" value="1"/>
    </inkml:brush>
    <inkml:brush xml:id="br1">
      <inkml:brushProperty name="width" value="0.07" units="cm"/>
      <inkml:brushProperty name="height" value="0.07" units="cm"/>
      <inkml:brushProperty name="color" value="#177D36"/>
      <inkml:brushProperty name="ignorePressure" value="1"/>
    </inkml:brush>
    <inkml:brush xml:id="br2">
      <inkml:brushProperty name="width" value="0.07" units="cm"/>
      <inkml:brushProperty name="height" value="0.07" units="cm"/>
      <inkml:brushProperty name="ignorePressure" value="1"/>
    </inkml:brush>
    <inkml:brush xml:id="br3">
      <inkml:brushProperty name="width" value="0.07" units="cm"/>
      <inkml:brushProperty name="height" value="0.07" units="cm"/>
      <inkml:brushProperty name="color" value="#3165BB"/>
      <inkml:brushProperty name="ignorePressure" value="1"/>
    </inkml:brush>
    <inkml:brush xml:id="br4">
      <inkml:brushProperty name="width" value="0.05" units="cm"/>
      <inkml:brushProperty name="height" value="0.05" units="cm"/>
      <inkml:brushProperty name="color" value="#ED1C24"/>
      <inkml:brushProperty name="ignorePressure" value="1"/>
    </inkml:brush>
  </inkml:definitions>
  <inkml:trace contextRef="#ctx0" brushRef="#br0">32134 53757 6659,'11'10'-32,"-11"-10"3169,0 0-2816,0 0-337,0 0 64,0 0 112,0 0 688,0 0 577,0 0 175,0 0 65,0 0-128,0 0-401,0 0-127,0 0-273,0 0-175,0 0-1,-2 0-208,-1 0-176,-3 0-32,-1-1-64,-3-1 80,-2 2 96,1-2 96,-4 2-79,1 0 127,0 0 80,5 0-32,-3 0-160,2 0-32,2 0 1,1-2-17,-1 2 96,-1-3-32,1 1-16,-1-1-144,-2 1-32,2 0-80,-5 1 80,0 1-64,1-1 32,-5 1 64,2 0 16,0 0 17,-1 0-129,3 0 64,0 0-80,0 0 48,6 0-16,-3 0-16,4 0 32,-2 0-32,-1 0 32,1 0-48,-4 0 16,-1 0-48,-3 0 64,-1 0-96,-1 0 112,0 0-48,0 0 112,2 0-48,6 0-64,-1 0 48,4 0-64,-1 0 144,0 0-64,0 0-64,-2 0-48,-5 0 32,-2 0-16,0 1 0,-4 2 16,2 2-64,3 0 80,0 1-64,3-1 64,2-2-48,1-1 16,-1 0 0,1 1 0,-1-3 16,-2 0-32,-1 0 64,-7 0-96,-1 0 80,-1 0-32,-4 0 16,-1 2-32,1 1 32,3 1 32,1-2-80,4 1 80,3 1-80,0-3 32,6 4-32,-1-4 64,3 2-32,0-1 0,-5 1 16,1 1-48,-5 1 48,-2 0-32,-5 2 48,-3 1-48,0 0 48,0 1-32,2-1 16,0 0 16,3-2-16,4-1-64,-1 1 32,5-1 0,-3 0 0,2-2 0,0 0 16,1 0 0,-5 2 0,0-2-16,-1 2 16,-2 1-32,-2-1 48,3 0-16,-2 1 0,4 0-16,-2-1 48,1 1-80,4-1 48,-2 0-16,-1 0 16,1-1 16,0 1 0,-2 0-32,2-2 16,-3 3 48,5-3-80,1 1 64,0 0-64,2 0 16,2 0 32,2 1-32,0 0 0,-4 0 16,-1 1 0,-1 0-16,-2 1 48,-5 0-96,-5 0 112,-1 2-48,1-1 0,0 0-16,-2 2 48,7-3-48,-1 2 16,3 0 0,4-1-16,2-2 48,7-3-80,-1 2 64,6-3-16,-1-2 16,2 0-32,0 0 64,-2 0-64,0 0 48,-1 2-16,-2 0-64,-2-1 112,0 1-96,-3 1 16,1 1 32,-3 1-16,-3 0-16,-3 1 16,3 1-32,-2-1 16,-2 0 96,0-1-112,0 0 64,2-1-64,-3 1 48,2-1-16,-1 2 16,-1 2-32,3-3 16,1 2 0,4-2-32,2 0 64,3-1-32,4-1 32,2-3-64,1 2 32,0-2 0,-1 0-16,-1 3 32,-5-1-32,0 2 32,-1 1-16,-6 2 16,0 0-32,-1 3 32,3-2 0,0-2 0,2 1-16,2-3 16,2-1-16,3 1-32,-1-3 64,0 2-64,-3 2 32,2-2 0,-2 3 0,-3-1-16,1 3 32,-4 3 16,-2 0-32,0 2 0,2 0-16,-2 1 32,0 0-48,2-1 80,-2-1-80,3-1 64,0 2-32,-1 0 0,-1-2 32,2 3-48,2 0 48,-2-2-80,0 2 64,0 0-64,1-2 48,3 0-64,1-3 48,0 1-16,-1-1 16,3 0 0,-2-2 0,4 1 32,-5 2-80,1 1 96,0-2-96,0 2 32,-1 1 0,-2 2 32,3-2-48,-1 0 16,1 0 16,0-1-64,2-2 128,1-1-144,3-3 96,0 3-48,-1-3 48,2 2 0,-3 1 16,0 2-64,-2 3 48,-4-1 16,1 4-32,-3 0 48,-1 0-64,2 1 64,2-3-80,0 2 80,-1-2-80,2 2 48,2-4 16,0 0-32,2 2 32,-1-2-48,2 1 64,-4 0-48,2 3 32,-6 3-16,2 0-32,-2-1 48,0 4-32,-1-2 16,0 1-16,0-2 48,1 0-48,1 0 16,1-4 0,2 1 16,-2-2-64,6-1 48,-1-2 16,2 0-16,-1-1 16,2-1-48,-1 1 64,0-3-48,-1 3 64,-1-1-80,0 3 64,-2-3-48,2 0 32,-3 1 0,3-1-48,-4 2 80,4-1-64,-3 0 32,0 4-32,2-2 16,-3 0 0,2 2 16,-2-4-32,3 1 32,1-2-16,2-4-16,1 0 48,0-1-64,2-2 64,0 1-48,0-1 32,0 3-16,0 2 16,-2-2-16,-1 4 16,1 1 16,-3 0-48,1-1 48,4 1-48,-3-2 80,3-2-48,0 0-16,0-1 16,0 1-16,0-3 0,0 2 0,0-1 32,0 1-64,0 0 80,0 2-80,0-1 48,0 0-16,0 2 0,0 2 32,0-3-48,0 3 0,0-1-16,3 3 112,3-1-112,-3 0 64,2 0-32,-1 1 16,0 1-32,-1 0 32,0-1-16,3 1-16,-3 0 48,3-1-80,1 1 96,-2-1-64,3 0 48,-2-2-16,1 1 0,-2-1-16,0 1 32,0-1-16,1 4-32,-3-2 80,2 2-128,-1 2 112,0-2-16,1 2 16,-1-1-32,1 0 16,0-3 16,0 3 0,0-1 48,2-2-32,-2 1-16,1 0-64,-3-1 64,2 2-80,-1-1 32,-2 3-32,1-2 48,2 2-16,-5 0-16,1-1 32,2 3-64,1-3 96,-1 0-96,1 0 80,1 2-80,-2-3 64,1 2-16,1-2 16,-2 0 0,2 1 32,-2-2 16,1-1-48,-2 1 0,2-3-32,1-1 80,0 1-64,-1-5 16,-2 2-16,1 0 16,1-2 0,0 0-32,-3 1 64,3 1-96,-3-1 80,3 2-48,-4-2 48,2 2-64,-2 0 81,2 0-66,-2 0 34,1 1-1,2-1-49,-1 0 33,2 0 33,2 2-17,-1-1-81,2 2 114,0 0-49,-2 2 64,1-1-96,-2 1 48,2 1 0,-3-3-48,2 0 112,-2 0-112,5 1 32,-2-3-16,0 0 32,2-1-32,0 1 16,-2 1 32,4-2-64,-3 2 80,2-1-96,-3 2 128,3-1-128,0 0 112,-4 4-80,3-4 0,-2 1 48,2-2-32,-4 1 32,2-1-64,1-2 64,-2 0-64,0-2 48,-1 2-16,1-3 16,-1 1-64,1 0 96,-1 2-48,2-2-16,0 2 48,0-3-64,3 3 64,0-1-48,1-1 48,2 1 0,-1-1-32,1-2 48,-1 0-16,1 0-16,2 0 48,-1 1 16,1 0-80,-1 1 16,1 0-16,4 1-16,-4-1 16,3 1-32,2-1 32,-1 0-16,2-2 32,0 0-32,0 0 64,2 0-32,-2-1 80,0-1-32,-1 4 64,-2-2-112,-3 4 16,3 1-64,0-1 32,-1 3 32,-1-2-48,2 0 64,0 0-80,-2-2 48,1 0-16,-1 1 16,0-1-16,-3-2-48,0 3 112,-2-2-128,-1 1 96,2 0-16,-3 1-16,0-3-32,-1 3 48,1-2-16,-4 0 0,1-1 16,-2-1-48,3-1 64,-3-2-64,4 3 96,0-3-96,-2 0 48,3 0-16,-1 0 16,1 0-32,0 1 32,2-1-16,0 3-16,6-1 48,0 1-48,4 2 0,1-1 16,3 3 32,2-1-48,1 3 48,-1 0 16,0 2 0,-1-1-16,-5 2-64,2-1 96,-3-1-128,-1 1 112,-3-1-64,2-1 16,0 1 0,0-2 0,2 0 16,-1-2-32,1 0 32,3 1-32,-2-1 48,0 0-64,3 0 96,1 1-64,-2 1 16,1-2-16,2 4-16,-2-3 32,3 1-48,0 0 64,-1 0-48,-1 0 96,1-2-112,1 1 48,0-1-32,-1-1 80,1-2-128,0 1 128,0 1-48,-3 2-32,0 0 64,-1 3-112,-3 1 96,-6 0-48,5 0 80,-5 0-80,4-2 16,-2 0 0,-1-2-16,2 0 80,0-3-96,0 1 64,-1-2-48,1 1 16,2-1-16,-1-2 32,3 0 16,0 3-96,3-3 48,2 1 16,1 0 0,4-1-48,-2 1 80,3 0-80,3 2 64,0-1-48,-3 2 64,1-2-64,-3 1 16,1 1 32,-2 0 0,0-1 0,-2 0-64,-1 2 96,-2 1-80,-3-1 48,1 2 0,-3-1-32,0 2 32,0-2-16,-2 2 32,0-1-48,2-2 48,-1-1-64,5 0 64,2-5-48,5 2 16,5-2 0,5 0 32,1 0 112,4 0-128,-3 0 32,0 0-80,-2 0 80,-5 0-80,-2 0 64,-3 0-32,-1 7 0,-3 0 0,-1 0 0,4-1 0,-5-2-32,5 1 80,2-1-80,-2-2 64,3-2-32,0 3 32,-1-3-48,-2 0 64,1 0-32,-4 0-16,-4 0 128,0 0-160,-2 0 80,0 0-80,1 0 32,1 0-16,3 0 48,0 0 0,2 0-64,5 0 112,-2 0-112,3 0 80,0-3-80,-1 1 112,5-2-160,-2-1 64,0 1 0,2-2 0,0 2 32,-2-3 0,0 4-16,-3-2-32,-1 1 64,-1 2-80,-1-1 48,-5-2 0,1 1-16,-4 2 16,-4-1 32,-1 1-48,-1-1 32,0-2-16,4 0 16,2-3-16,6 1-16,2-3 48,3-1-48,4-1 16,5 2-16,1 0 32,0 1 0,0 3-64,4 1 128,0 0-144,2 3 128,1 1-32,-1 1 208,0 0-127,-3 0-97,-5 0 16,-4 0-16,-6 0 0,-6 0-64,-4 1 112,-3 3-80,-6-3 48,-1 1-48,-1 0 16,-1-2-64,0 0 128,2 0-96,-1 0 32,4 0-48,3 0 32,4-7 64,0-1-128,2 0 96,2 0-81,0 2 49,1 0 48,-3 0-32,1-1 17,-2 2-66,-1 1 114,-1-1-130,1-2 130,0 3-65,4-1-33,-2 0 66,2 0-17,0 3-16,-3-2 0,2 1 16,-4 0-48,4 0 32,-3-2-49,1 0 65,0 1-64,2-3 64,-3 1-80,-3 1 96,0 2-80,-4-2 32,-3 4-48,2-1-48,-2 1 128,4 1-64,-4-2 64,3 1-96,2-1 128,0 0-80,1 1-32,5-2 96,-1-1-96,4 0 64,0 1-16,-1-2 48,-1 3-64,0-1 48,0 0-16,-5 0-32,1 1 16,1-1 64,-4 0-48,3-2-48,3 2 96,0-2-64,3-1 32,6 2-32,2-3 32,5 2-16,-4 2 0,3 0-48,-3 0 80,-1 1 32,-8 1-64,0-1 64,-7 0-96,-1 2 64,-1-1-48,2-1 64,2-1-80,-1 2 32,4-1 16,2 0-16,-4 1 16,2-1-32,0 1 48,-1-3-48,-2 3 32,-3-2-16,1 0 0,0 1-16,0-1 0,1 0 32,3-2-32,2 2 32,1-2-32,3 0 32,2 0-16,-3-1 16,1 1-32,0 0 48,-5-2 0,-1 0-48,-5 2 48,2 0-96,-8-1 128,4 1-96,-4-2 64,1 2-64,2 1 64,2-1-64,4 0 32,1 1 16,3-1-16,1 0 16,2 0-16,0 3 32,-4-3-32,-2 1 16,-1 1-16,-6 1 16,-1 0-32,-1 0 16,-2 1-16,1-1-16,0 0 64,0 1-80,1-3 80,2 3-64,-2 0 32,2-2-32,-2 1 32,-1-1-16,0-2 0,1-1 48,-3-1-48,0 1 0,2-2-16,-4 0 48,2-1-32,-2 1-32,2-1 32,-1-1-32,1 1 16,-2-1-32,2 0 32,-3 0-48,-1-1 144,-2 1-128,1-3 96,-2 1-48,0-1 16,0 0-48,0-2-16,0 0 48,2 0-48,2 0 32,-1-4 16,2 2 32,2 0-32,-2-2 32,-1 2-64,1-2 48,-5 2 0,2-2 0,-2 1 16,0 1-48,0-1 96,0 1-112,0 0 48,3 3-48,1-2 32,3 2 0,-1 0 16,-1 3 0,0 0-32,0 0 80,0 1-80,-1 1 80,0-1-48,-4-1 48,0 2-64,0-2 32,0-2-32,0 0 16,0 2 16,0-1-80,0-1 112,0 0-128,0 1 112,0-1-16,0-2-32,0 0 0,0-2 80,0 0-80,0-1 0,0-1 80,6 0-112,0 0 112,-2 0-64,-2 3 32,-2-3-48,0 1 32,0-1-32,0 2 32,0-1-16,0 1-16,0 0 96,0-2-112,0 1 64,0 0-80,0-1 48,0 1-48,0 1 64,0 1-64,0 0 64,0 1-16,0-1-32,-5 0 48,2 1-48,-3-1 64,4-2-48,-2 3 32,1-1-32,-2-1-16,4 3 32,-2-2-16,1 1 48,0-1-80,-2 2 112,1-2-112,0-1 64,-2 0-16,1-2 0,-1 0 0,-3 0 0,1-2-32,0 3 48,-2-1-32,-1 2-16,2-3 80,-1 5-80,-2-3 80,0 3-64,3-3 48,-2-1-48,-1-1 16,-1-3 16,-1 2-48,-1-2 80,-1-1-96,-1 0 96,-2 2-80,3 0 48,-1 1-80,0-1 80,0 2-32,2-1 16,0 2 16,0-3-32,1 1 64,2 2-64,-1-1 48,-1-1-80,1 3 64,0-1 0,-1 0-48,1 1 48,0 3-32,0 1 48,-1 0-80,1 0 96,-2 0-80,-2 2 16,0-1 16,1 1 16,-3-1-32,0-1 0,0 3 16,-2-3-32,1 1 64,-1-1-96,2 1 48,-4 2-64,3 2 80,-2-1-32,-2 2 16,2 1 16,-3-1 0,0 1-32,2 1 32,3 1 32,-3-1-80,4 1 32,4 1 16,0-3 16,1 2-16,-3-1 0,0 0 32,3-1-48,-6 1 32,-3 0-48,3-2 112,2 2-144,-5-4 128,3 2-96,2-1 48,-2-2-16,1 0 0,-1-2 16,2 1-32,-5-2 64,3-3-80,0 3 64,0-2-48,-1 2 80,1 0-96,-3 2 64,3 0-16,2-2-32,0 4 64,-2-3-112,0 1 144,-1-2-96,-1 2-16,-1-2 16,0 1 16,-1 1-48,-3-1 80,2 1-48,-1-1-16,2 0 64,0 4-64,0-1 64,4 1-64,-2 3 64,2-1-32,0 1 16,0 0-48,3 1 48,-3 0-16,-1-3-16,0 2 48,-3-2-48,0 0 32,-4 0-16,0 0 0,2 0 0,0-1 16,1 1-16,1 1 0,3-2 0,1 0-80,-2-1 96,2 3-48,-2-3 32,-2 1 0,-2-3 0,-2 5-32,-4-2 0,-3 0 16,-3 1 0,0 4 48,3-1-96,0 0 80,7 1-16,4 1 16,6-2-48,2 1 48,7-1-32,-4 0 48,0-4-16,0 4-32,-2-2 64,-1 0-96,-3-2 80,-4 3-48,4 0 32,-4 3-64,3-2 48,-3 5-16,2-1 32,-1 1 0,0 0-64,-2 0 80,0 0-80,-1-2 96,0 2-64,-1-2 16,-2-1 0,0 0 0,-1-2 0,-3 1-48,4-3 96,-3 0-112,2 0 96,-1 2-96,3-1 64,4 1-64,3 0 64,1 0 0,4 1 32,6 2-48,-2-1 0,6 0 48,-2 1-48,3-1 32,-1 0-32,-5-2 16,0-1 0,-3 0 0,-5-2 0,-6 0 0,-3-1-32,-5 2-384,-1 4 272,-5 0-1,0 3 17,3 0 80,0 0-32,5 0 80,7 0 0,4 0 0,8 0-16,1 0 32,8 0-32,-1 0 64,0 0-48,2 0 16,0 0 0,-4 0-48,3-2 32,-3-1 0,-6 2 0,-3-1 16,0 2-32,-3 0 0,-4 0 32,1 0-48,1 0 48,3 0-48,-5 0 32,0 0 0,8 0 32,-2-2-16,0-1-48,6 0 48,2-2-16,2 1 16,0 0 16,4 1-16,-3 0-32,3 2 16,-2 1-32,-3-3 64,-3 1-16,-1 0-48,-5-1 64,0 0-80,-3-2 16,-1 4 0,-4-2 48,2 1-48,5-3 48,-1 4-32,7-1 0,0-1 64,6 1-80,1-1 96,2 2-64,-1-1-16,-1 0 0,0-1 48,0 2-32,0-1 0,-6-1 0,-1-2-16,-1 2 32,-6-3-80,-2-1 64,-1 3-32,0-2 32,-2 2-32,1-1 32,5 2 0,3 2-16,3 0 32,2-2-80,3 3 128,2-1-16,2 1-64,-1 0 16,-1-1 16,0 1-16,1 0 0,-3 0 0,0 0-32,1 0 48,2 0-48,-3 0 48,4 0-16,0 0 0,-2 0-16,2 0 32,-2 0-16,-4-4 16,0 3 16,-2-3-64,0 1 48,-2 1-64,1-2 80,-3 3-32,-2 1-16,-4 0 0,0 0 32,1 0-64,3 0 16,3 0 64,8 0-64,2 0 64,1 0-48,0 0-32,0 0 32,0 0 64,0 0-96,0 0 48,0 0 0,0 0 16,0 0-16,0 0-16,0 0 64,0 0-96,0 0 96,0 0-96,0 0 80,0 0-128,0 0-32,1 0-16,1 0-128,-1 0-64,-1 0-176,3 0-1,-3 0-191,0 0-272,0 0-305,0 0-544,-6 0-896,-2 0-3090</inkml:trace>
  <inkml:trace contextRef="#ctx0" brushRef="#br1">26719 54005 11317,'0'0'5395,"0"0"-3891,0 0-703,-1-2 79,-1 2-15,-1 0-481,0 0-272,2 0-32,-3 0-32,1 0 80,-1 2 112,-1 1 48,0 2-48,-1-1 32,0 3 48,-3 0-15,2 0-65,-3 2-112,4-1-48,-2-1-16,2 4-80,1-3 48,-1 1 0,0 1-32,2 1 112,-1 1 16,2-2 112,-2 1 160,0 3 96,1-1 33,-1-2-177,2 0-16,-1 0-128,2 0-64,0 0-144,-2-3 16,2 3 0,-2-1 48,1 1 160,0 0 0,1 0 1,-1 0-65,-1 0 96,2 2-144,0-3 0,1 2-32,-1 0-32,1-2-16,1 3-32,0-2 32,0 1-16,0-1-16,0 0 32,0-2 80,0 3 48,0-3-48,0 2 32,0-1 32,0 0 48,1 1-80,1 1 33,-1-1-97,3-2 0,0 2-32,-1-2 16,0 2-32,0 1 32,3-3-16,0 1-16,-4 0 16,4-2 0,0 0 32,-2 2 48,3-1 32,-2-3-128,1 2-48,0-1 112,0-1-64,3 2-32,-1-2 0,0 2 64,1-2-64,2 2 16,-1-1 32,2-1 32,0 2 0,0-2 0,3 2-48,-1-2 80,0 2-48,3-3 96,-3 3-16,4-3 17,-1 1-97,0-3 16,1 3-16,0-2 0,-1 0-16,2-1 48,-2 1-64,3-1 48,-3-2-48,1-1 32,1 0-128,-1 0 16,-2 0 32,2-1 0,-4-1 0,3-1-32,-3 0 48,-2 1 0,2-1 32,-2-2-16,-1 2-16,1-3-16,1 1 80,-1-3-80,-1-1 48,1-2 0,2-2 48,-4-1-32,4-5-64,-3 2 80,-1-4 16,0 0-32,3 1 32,-3-1-160,1 2 16,0 3 0,-1 0 48,-3 2-16,2 1 48,-3-1-48,0 3 48,-1-1-16,-2 1 16,-1-1-32,2-2 16,-2 2 32,-1-3-48,1-3 32,-2 3-32,2 1 48,0-2-32,-2 2 16,0 0-16,0 1 16,0-3 32,-2 2-32,-2-2-16,-1 0-16,0-1 64,0-4-32,-3 1-16,0 1-32,1 0-224,-2 2 144,-1 1 0,1 3 64,0 2-32,-2 1 96,3-2-32,-2 5 32,-1-2-48,0 2 48,1-2-32,-1-1 32,1 1 0,-2 0-32,3 1 32,-3 1-16,-1 0 48,-1 1-80,0 1 64,1 0-64,-3 3 48,2-1-16,-2 1 0,3 0 16,-1 1 0,2-3 16,1 3-48,2-3 32,-3 3 32,4 0-16,-3 1-32,2 0 0,0 0-32,-3 0 80,2 0-64,1 0-16,0 0 0,1 0-16,1 0 48,-1 0-32,0 0 32,1 1-64,-4 0 112,3 3-64,-4 1-48,1-2 48,-1 3-16,-1 0 16,1 1-32,1-3 64,3 3-48,-1-2 64,-1 0-48,2 0-16,2-1 96,-2 1-112,3-4 48,2 0-81,-3 2-143,3-2-64,0-1-16,-3 0-128,3 0-96,-2 3-273,-1-1-111,0-1-289,2 3-287,0 1-65,-3 2 0,4 0-112,1 0-287,2 0-434,0-2-2064</inkml:trace>
  <inkml:trace contextRef="#ctx0" brushRef="#br0">31894 55185 7011,'0'0'4258,"0"0"-2001,0 0 785,0 0-609,0 0-689,0-11-415,0 11-224,-2-2-369,2 2-144,0 0-176,-2 0-63,0 0-1,2 0-48,-5 0-16,0 0-144,0 3 32,-4-1-32,2 1 400,-3 0-415,0 0-17,1 1 0,-2-4 16,2 2-32,-2 0-16,5-2 96,-3 2-32,2-2 64,-2 1-32,2-1 128,0 2-48,0-2 0,0 0-127,0 0 63,2 0-32,-1 0-96,-2 0 32,3 0-80,-2 0 64,0 0-48,-1-3 16,3 1-80,-2 2 96,0-2-80,2 2 64,0 0-32,2 0-16,-5 0 48,6 0-32,-2 0 16,0 0-16,-1 0 0,0 2-16,1 0 0,-1-1 0,0 1 0,-1-1 32,-1 3-64,2-1 128,-3-1-112,2 0 32,-2 0-32,4 1 64,-3 0-64,1 1 64,0-1-32,2 1-32,-4-1 48,3 2-64,0-1 48,0-2-32,0 0 0,0 1 0,-1-1 32,2 1 0,0-1-16,0-1 32,1 2-48,-2-1 80,-1 1-48,0-1 32,0 1-16,-2 2 16,3-2-48,-4 1 16,0 0 16,-1 0-96,0 1 80,-2 0-80,1-2 96,-1 2-112,-1-2 96,1 2-16,-2-1-16,3 1 16,-2 0 32,-1 1 16,1-1-80,-1 1 112,1-1-144,0 1 112,1-1-32,1-2 32,-1 3-64,3-1 48,1-2 0,0 2-16,0-2 16,3 0-32,-2 2 48,0-2-112,2 2 96,-3 0 0,1 0 0,0-1-48,0 2 32,1-1-48,-2 2 16,2-1 64,0 0-48,1-2 32,-2 3-32,3 0 0,-2-2 0,2 0 16,0 2-32,-1 0 32,0 0-16,2 0-16,-5 0 48,2 2 0,1 0 0,1 0-32,-1-1 0,-1-1 64,0 2-32,4-2-48,-2 0 48,0-2-32,3 0-16,-2 0 16,3 1 0,-1-1 32,1 2-48,-2 0 32,-1 0-16,1 1 16,0 1 16,1-1-32,-3 0 16,2 0-32,0 0 64,-2 0-128,4-2 48,0 0-32,0 1 64,0 0-16,-3 0 16,1 1 0,1 0-64,-3 1 128,2 1-80,0 1 80,-3 0-48,2 0-16,1 0 16,-2 0 0,4 0-48,-3-2 80,2 1-32,1-1-32,0 1 80,0-1-128,0 2 96,0-1 0,-2 0-16,0 2 0,0 0 16,0 0 16,0-1-16,2 3 32,0-4-112,-1 1 96,1 1 0,0-1-15,0-1-17,0 2 16,0-1-32,0 1 80,1 0-64,-1 0 0,2 0 96,0 1-128,0-2 128,0 2-160,0-2 32,-1-2-48,2 2 48,-3-1 0,2 1-16,0 0 32,0 0-80,1 0 112,-1 0-64,1 0 64,1 0-48,1 0 48,0 0-16,-1-1-16,1-1 16,1-1-48,1 2 80,-2-2-64,-1-1 96,0 1-128,2 0 80,-3 0-80,2 0 48,3 0-16,-2 0 16,0 0 0,2-1-32,-2 2 64,1-2-48,0 0 32,0 2-32,1-1 0,-2-1 48,2 2-16,-2 0-16,2-1-16,0 1 64,1-1-32,1 1 0,-2 0 0,6-2 32,-4 1-64,0 2 48,2-2-32,-1-1 48,1 3-16,-3-1-48,0 0-16,1-2-16,1 2 48,-1-2-32,1 1 32,1-2-16,-1 0 48,1-1-64,2 1 80,0 1-16,0-3-16,0 1 64,0 2-128,-2-1 112,2 0-48,-2 1 16,1-1 16,1 0-32,-4-1-112,4 1 48,-2-1 32,2-1-32,-1 1 16,1 0 0,1 0 32,2 0 0,-4 1-32,5-1 48,-2-1 0,1 0 0,1-1-48,-1 0 80,2-2-32,1 1 48,-1-2-80,0 0 48,-1 2-32,1-2 80,0 0-80,1 0 32,-2 1 0,2-1-16,1 2 96,-3-2-80,3 1-128,-1-1 48,2 0 32,1 0-64,0 0 64,2-1 0,0-1 48,2-1-48,-4 1 16,4-1 64,-5 2-64,4-1 80,-4 1-80,1 1 48,-2-2-32,0 2 32,2-2 16,-4 2-32,2-1 32,-2-1-208,-2 1 128,2 1-48,-1-2 16,-4 0 64,4 2-48,-4-1 16,3 1 32,-3-2-16,0 1-32,4-1 96,-2-1-112,-1 0 80,5 0-32,-2 0 32,1-1 0,-1-1-16,2 2 16,-2 0-16,1 0 64,1 0-96,-3 0 96,0 0-32,1 0-32,0-1-48,-1 1-48,-1 2 16,1-2 48,1-1-32,-2 1 32,1 0 48,0 0-96,1 1 96,-1 1-32,1-1-16,0-1 48,-1 1-64,-1 1 48,1-2 0,-3 1 0,0 0 16,0 2 32,-2-1-96,2 1 80,0-2-64,0 1 48,-1 1-32,1-2 16,2 2 48,0-1-64,-2-1 80,0 0-176,0 1 112,2-1-112,-3 1 96,1-1-48,-1 0 32,1 1-16,0-1 0,2 1 48,-1-1-16,3-1 32,-2 1-64,0-1 80,2 0-64,-4 2 48,4-3-32,0 3 0,-3-1 32,3-1-16,-2 1 0,3 1-16,-1-2 48,-2 1-32,0-1 32,2 0 0,-1 1 16,0 0-64,-2-2-80,-1 3-16,-1-3 48,-1 1 80,-1 1-112,-1-3 96,1 1-32,-3-1 32,-1 0-96,2 1 64,-4 1-16,3-2 32,-3 2 0,-1-2 0,2 1 0,3 0-32,-4-2 80,4 1-96,-1-1 48,1-1 0,2 0-48,1-1 48,-1 0 16,1 1-16,0-2-48,-2-1 80,-1 3-64,0 0 80,-1 0-48,-2-1-16,-2 0 32,1 1-32,-1-1 0,-1-1 32,0 0 16,3 0-64,-3-1 80,0 1-80,3-1 64,-3 1-32,2-3 16,-1 2-16,-2-1 16,1-2 0,2 0-16,-5 1 32,4-2-64,0 1 96,-1-1-32,1 1-16,-2 0-16,-1 2 80,-1 0-112,2-1 96,-2 1-48,0-2-32,0 1 112,0-2-240,-3 0 96,1 0-32,0-1 48,-2 1-16,3-1 0,-1 1 0,0-1-16,-2 1 80,4 0-32,0-1 64,-5 1-80,4 0 32,-3 0 16,2-2 0,0 2-16,-3-1-32,2 1 80,1-2-48,-2 4 32,0-3-48,-2 3 64,2-2-48,0 1 64,-4 2-64,3 0 16,-2-2-32,0 4 16,-2-2 32,4 0-32,-4 1 32,0-1-64,5 0 80,-6 0-176,4 0 128,-1 0-48,-1 1 0,3 0 16,-4 1 32,3-1-16,-5 1-64,2-1 112,-1 1-48,1 0 16,-3 2-48,0-2 64,-1 2 0,1-1 0,1 0 16,-1-2-48,2 3 64,-4-1-64,3-1 80,-1 0-80,0 0 48,-3 1 16,2-1-16,0 1 0,-1-1-112,0 0 48,-2 0 0,0 1 0,3 0-32,-5 0 80,4 1-16,-4-2 0,5 2 0,-3-1 0,0 0 32,2 2-48,-2-2 64,1 1-64,-1 0 64,0 0-32,0 1 32,1 0-48,-3 1 16,-1-1-16,2-1 64,-1 4-32,0-3 0,1 1 32,-1-1-48,-2 1 64,3 0-128,-2-1-48,0 2 32,-3-1-48,4 0 64,-5 1 0,1 0 32,-4 1-32,3 0 80,-3 1-48,2-1 80,0 0-48,-1-1-16,2 2 48,0-2 0,0 1-32,1 0-32,-1 1 128,0-1-112,0 2-16,1 1-96,-3-2 80,3 2-32,-1 0 32,0-2 16,2 1 48,-1-1-32,4 0-48,-4 1 96,5-1-64,-3 0 64,2 2-32,1-2 16,-2 0-16,-2 2 0,2 0 16,0 0-16,0 0 16,-3 0 16,5 0 32,-4 0-160,2 0 32,1 0-16,-1 0 32,1 0 0,1 0 16,2 0-32,-3 0 32,0 0 64,1-1-80,-2 1 80,0-2-48,2 0 16,-1 2-16,2-1 32,0-1-16,0 2-48,-1-1 64,2 1-32,-1 0 48,3 0-16,-3 0 16,2 0-48,-1 0 32,1 0 16,0 0-32,1 0-112,-3 0 64,0 0 16,2 0-64,2 0 128,-2 1-80,0 1 48,0 1-32,0-1 0,1 1 16,0 0 16,0 0 0,1 0-16,0 2 48,-1-2-64,3 0 16,0 0 32,1 1-32,0 1 16,0-3 0,2 2 0,0-1-16,-1-2 0,2 3-16,0-3 48,1 1-16,1 0 0,-1-2-16,0 0 0,2 1 0,-1 0-16,2-1 0,-1 0 16,2 2 48,1-2-80,0 0 48,-2 0-48,0 0 32,1 0-32,-2 0 48,2 0-144,-4 0 112,1 0-48,0 1 16,1 1 48,1 0-64,-2-1 80,4 1-64,-5-2 96,5 2-96,0-2 16,0 0 16,0 0 0,0 0 0,0 0-48,0 0 32,-1 0-128,1-4-49,0 1-239,0-2-304,0 3-241,0-3-511,0 3-577,0 0-849,0 2-1456</inkml:trace>
  <inkml:trace contextRef="#ctx0" brushRef="#br2">38234 55923 5282,'0'0'2658,"96"-2"-2178,-52 2-224,-1 0-96,2 0-96,-1 0-48,4 0-224,3 0-400,2 0-353,4 0 145,1 0 304,5-5-369,2 0 529,-2-1 384,0 0 192,-9 2 224,-4 1 369,-10 3-113,-8 0-192,-5 0-368,1 0-112,2 0-16,3 0-128,7 0-416,5 0 224,5 0 224,7 0 48,0-6 80,5 1 192,-7 0 208,-2 3 0,-9 2-127,-11 0-225,-14 0-80,-8 7-513,-11 0-6306</inkml:trace>
  <inkml:trace contextRef="#ctx0" brushRef="#br1">41360 58072 6979,'0'0'-560,"0"0"4226,0 0-1986,0 0-255,0 0 0,-12-3-17,12 3-207,0 0-145,0 0-207,0 0-177,0 0-144,0 0-112,0 0-159,0-2-81,0 2 80,7-3-16,5 2-64,4-3-64,0 1-16,1 0 0,2-1 32,3 3 160,-3 1 273,3 0-273,-4 0-16,4 0 48,-1 0 16,3 0 96,0 0-208,5 0 49,2 0-17,4 0-112,0 0-16,2 0-64,-1-4 0,1-3-64,-2 0 32,-3 0-16,-1 0 0,-4 5-16,0-2 16,-3 3-48,0 1 32,1 0 0,-1 0 16,4 0-16,1 0 16,0 0 0,2 0 16,1 5-16,3-4 16,2 2-32,1-1 0,1-1 0,1-1 16,0 0 32,-3 0-48,0 0 0,-2 0 16,1 0-16,-4 4 0,0-1 0,1 1 0,-1 1 32,-3 2-48,3-2 32,-2 0 16,-1 0 16,0-1 16,1-3 0,-3 2-16,4-3-32,-3 2 32,-1-2-48,4 1 48,-3 1-80,3 0 64,2 2-32,2-1 0,2 2 0,-2 0 16,1-3 16,1 3-32,-1-1 0,0 1 0,-3-2-32,2-1 16,1 3 0,-4-1 0,0-1 16,3 1 0,-1-1-16,1 2 16,0-1-16,-2-2 48,2 3-80,-2 0 48,2-2 0,-3 2 0,-1-2 16,0 0-48,-2-1 80,2 1-80,0-1 64,-3-2-32,3 2 32,-3 0-48,-1 1 0,0 2 32,0 0-16,-5 3-16,1 0 16,-4 1 0,3 0 0,-4 1 16,0-1-48,5-1 48,-1 0-16,1-2 16,3-1-32,2 1 32,-1-1-16,1-2 0,2 1 32,-3-1-48,1-2 80,3 2-112,-4 1 96,0-1-48,1 2 16,-1-2-48,-1 1 48,-2 1-16,3-2 16,-5 2 0,2-2-16,-1 2 16,1-2-32,-4 2 16,3-2 0,-1 0 0,-4 2 0,5 1 48,-4-1-32,4-1-32,-1 1 48,-1 0-64,3-1 48,-2 1-32,5-1 64,-4 1-64,4-1 32,-2 1-16,-1-2-32,3 2 0,0 0 32,0-1 0,-3 1-16,5-2-16,0 2 48,-2-2-32,0 0 32,1 1-16,3 0 32,-7 1-16,2 0 16,-3 0 48,2 4-48,0-1 32,-3 1-80,3 1 32,1-1 32,4 0-32,-3-1 16,5-3-32,1 0 48,2-4 48,1-1-16,-2 0 1,0 0-33,-2 0 16,-5 0-32,0 0 32,-4 0-64,-4 0 0,-2 3 32,1 2-64,0 1 64,-3 1-32,1-1 16,-2 2 16,2-1-48,-4 0 32,0 0-16,-3-2 32,-2-3 0,-2 1-16,-2 1-80,1-1 80,0 0-16,-1 1 16,3 1-48,-1 1 32,4 1 48,-1-2-32,2 0-16,1-1-16,1-1 64,1 0-64,-3-1 48,3-2-16,0 0-32,1 0 32,-1 0 32,-3 0-48,3 0-32,-4 0 80,-4 0-80,-4 0 48,2 0-32,-1 0-16,-2 0 16,0 0 0,0 0-64,0 0 16,0 0-160,0 0-65,-2 0-207,-6 0-416,-2 0-705,1-3-496,5-10-1248,1-7-4227</inkml:trace>
  <inkml:trace contextRef="#ctx0" brushRef="#br1">49356 58192 7043,'0'0'4578,"0"0"-2113,0 0-1328,0 0 304,0 0 159,0 0-543,0 0-449,-4 0-176,0 0-128,-1 0 81,-2 0 47,-1 0-112,-1 0-80,-4 0 16,0 0 0,-1 0 0,-2 1-160,0 2-96,-2-1 33,1 1-1,1 0 16,0 0-32,1 0 16,-1 0-32,2-1 16,-1 0 32,3-1 0,2 1 80,1-2 48,0 2-32,1-2-48,1 0-64,0 1 16,2-1 0,0 0-16,1 0 0,-1 0 16,-3 0-48,3 0 32,-4 1 0,1-1-16,-2 2-32,2-1 64,-3 1-32,2 0-16,-3 1 32,2-1-32,-3 1 48,1 0-64,1-2 64,0 2-64,-1 1 64,1-3 64,-1 3 32,1-1-80,0 0 16,1-2-64,2 2 0,-1-1 32,2 0-32,0-1 16,3 1-16,0-1-16,-1 1 32,4-2-32,-3 1 0,4 1 16,-2 0 0,0-1-48,1 2 96,-3 1-48,3-1-32,-3 0 144,-1 0 49,2 2 63,-5 0-48,2 1-64,-2-1-80,3-1 0,0 3 0,0-3-48,-3 3 32,5-1-16,0 0 48,-1 1-32,0-1 96,3 2-48,-3-2 96,-1 2 16,1 0 48,1 1-112,0 1 0,-1-1 48,1 1-63,-1-1-17,3 2 0,-3-1-16,4 1 0,0-1 48,0 0-16,0 1 0,0-1-32,0-1 32,0 0-32,0 1-16,0-1 64,-2 0 0,0 1-16,2-1 0,-1 1 32,1-1-80,0 1 16,0 1-32,0-2 48,0 1-48,0-1-32,0 3 0,0-3 16,0 0-16,0 3 17,0-3 63,0 1-112,0-1 64,0 1-48,0-1 32,3 0 16,-1 1-32,0-1 16,0-1 32,-1 3 32,3-1-64,-4-2-16,3 1 64,-1 1-96,-2-1 32,0 2 0,2-1 0,0-1 0,-2 1 16,0-1-64,0 1 112,0-1-128,0 1 80,0-3 0,1 2 16,-1 1 96,0-1-64,0 0 16,2 0 48,-1 1-32,-1-1-32,2 1-16,0 0 0,0 3-48,0-2 16,-1-1-32,-1 4 48,2-4-16,0 4 0,-2-3-64,1 1 0,-1-1-32,2 0 64,0 0-48,0 0 32,0-2-16,-1 1 16,1-2 48,0 1-96,-2-1 80,0 2-16,1-2 16,-1 1-16,0-1 16,0 0-32,0 0 16,0-1 32,0 1-80,0 0 48,0-1 0,0 1 16,0-2-16,2 0 32,0 2-32,-2-2 0,0 2 0,0 0 32,0 0-80,0-1 112,0 2-80,0-1 0,0-1 64,0 2-96,0 0 64,0-2 32,0 2-48,0 0 0,0-1 16,0 2-16,0-3 32,0 2-16,0 1-16,0-2 48,4 2-80,-4-3 32,1 1 64,1 1-80,0 0 16,-2-2 0,2 1 16,-2 0-48,2-1-32,-2 0 0,0 1 80,0-2-48,1 2 32,-1-1 0,0-3 0,0 3-48,2-2 96,0-1-64,-2 1 0,0 0 32,0-2-48,1 0 80,-1 0-96,2 0 96,0 0-48,-2 1-48,0-1 64,2 0-32,-2 0 64,2 0-96,-2 0 96,0 0-80,0 1 48,1-1-16,1 0 16,-1 0-16,1 0 0,0 0 0,0 1 0,2 0 0,-1 0-32,-2-1 64,1 1-32,0 0 0,-2-1-16,2 1 48,1 0-32,-3-1 0,4 0-16,-3-2 0,3 2 48,0 1-64,-3-3 64,4 3-32,-1-3 0,1 2 0,-1-1 32,1-1-48,0 1 48,-1 0-32,1-2 0,-2 1 16,1 1-16,1-2 0,0 1-32,-1-1 64,1 0 0,4 0 0,-4 0 16,4 0 64,-1 0-96,-2 0 16,3 0 112,-1 0-144,1-1 32,2-1-32,-3 1 16,4-1 0,-2 0 32,3 1-32,-4-1-16,6 1 16,-3 1 1,0 0-1,2 0 0,1 0 80,2 0 16,0 0-48,3 0-16,-2 0 48,4 0-112,-1 1 32,4 1 64,-1-2-128,-2 0 0,3 0 32,-1 0 48,1 0 0,0 0-48,-6 0 128,-2-2-16,0 1-16,-6-1-80,-2 1 64,-1-1-64,-3 0 32,-1 1-48,4-1-16,-2 0 16,3-1-64,0 2 64,1-2-48,-1 0 32,2-1-80,-4 1 96,1 2-112,-3-2-96,-4-1-1,-1 3-63,0-1 48,0-1-112,-1 2-192,-4-1-353,2-1-511,-2 0-1570,0-1-1440,-4 0-3921</inkml:trace>
  <inkml:trace contextRef="#ctx0" brushRef="#br1">47409 58256 11493,'0'0'4002,"0"0"-2417,0 0-369,0 0-95,0 0-289,16-6-319,-10 6 31,5 0 0,0-2 48,1 2 161,0 0-81,1-2-288,-3 2 64,4 0-208,-2-1-96,2 1 33,2-2-33,-1 1 464,1 0 96,0-1-480,2-1-96,-5 1-16,1 0-32,0 1-15,0-1-49,-2 0 48,-2 2-48,4-1 16,-5 1 16,3-2 48,-2 2-112,1 0 64,0 0-32,-1-1 0,3 1 0,-3 0 16,2-1-48,0 1 16,0-2-64,1 0 64,1 1-16,-2-1-16,-2 0 32,-1 2 0,0-1-16,1 1 32,-2-2-32,1 2 32,-3 0-16,3 0-16,2-1 0,-1 1 48,0 0-32,-1-2 0,0 2 16,0 0-16,0 0-16,0 0 48,0 0-16,-2 0 0,0 0-16,-3 0-32,3 0 64,-1 0-32,3 2 0,-4-1 0,0 1 16,3-1-16,-2 1 16,2 0 176,-2 1-16,2-1 80,-4-2-144,4 2 16,-2 0-16,-2 1-48,1-1 32,-1 1-80,1 0 48,-1 1-48,1-2 48,-1 3-32,-1 2 112,0-1 0,5-2-64,-3 3 81,0-1-33,0 0 0,2 1-64,-1-1 0,-2 0-16,2-1 64,1 0-48,-2 0 128,0-1-144,-1 1 0,0 0-48,-1 0 0,-1-1 32,3 1-16,-3 0 32,0-1-64,3 3 48,-4-1-64,3-1 32,0 1 0,0 2 0,0 0 32,-2 0 48,1 0-16,1 1-48,-1 1 48,-1-3-64,3 3 64,-5-1-48,4 3 0,-4-3 0,1 0 16,-1 3-16,3-2-16,-2 1 32,-1 1-32,0-3 16,4 2-32,-4-1 64,0 4-32,1-4 32,-1 2-48,0 0 48,0-1-32,0 1 0,0 0 16,0-1-112,0 0 32,0 0-16,3-2 64,-3 2-32,5-1 16,-4-1 16,3 1 0,-3-2-16,3 1 0,-4 1 16,4-1 16,-4 1-16,1-1 16,-1 1-16,0-1 0,2 1 16,-2 1 0,0-2 0,0 1-32,0-1-16,0 1 80,0 1-48,0-2 16,0 2 0,0 0 0,0 0-16,1 0 0,-1 0 16,2 0 0,0 0 0,-2 0-32,2 2 96,-2-3-96,2 2 32,0-1 0,-2 1 32,0 1-32,0-2 0,0 0 32,0 1-48,0-1-16,0-1-48,0 2 0,0-2 64,1 1-32,-1 0-32,0 0 48,0 0 16,0 0 0,0 1-32,0-1 64,0 0-48,0-2 16,0 2 16,-1 0-32,1-1 32,-4 1-16,2 0-32,0-2 48,0 2-16,1-1 16,-1-1-32,1 0 64,1 1-64,-2-1 16,0 1 16,0-1-16,0 1 48,1 1-48,-3 0-16,1-1 64,-1 1-32,1-1-16,-1 2 32,0-1 0,3-1 0,-3 0-48,-1 1 80,3-2-80,-1 1 64,-1 1-16,1-1-128,-3-1 112,3-2-80,-2 3 48,0-1-16,0-2 16,1 0 32,-3-2-32,0 2 32,2-3-32,-3 1 64,3 0-80,-2 0 0,1-2 16,-2 2 0,2-2-16,-3 2 48,-2-1-48,0 1 0,1 0 64,0-1-80,-2 3 64,2-2-64,-2 1 64,2 0-16,0-1 16,1 0-48,0-1 48,0 1 0,1 0-32,-1-2 32,-2 0 0,3 0-16,-1 0-16,-2-1 32,0-1 0,2 1-16,0 0 32,-1-2-32,2 0 16,-5 0-48,3 0 48,-1 0 0,0 0 16,-3 0-16,0-2 0,1-1 0,-1 1 32,-2 1-64,0-1 64,2 1-48,-3 1 48,3 0-48,-4 0-64,2 0 16,1 0 16,-3 1-48,2 2 64,0 2-16,1-2 48,-2 2-16,3 0-16,1-2 32,-1 2-16,0-2 0,0 0 48,2 0-48,-2-1-16,1 1 16,-1-1 16,2-2 48,-2 0-96,4 0 80,-3 0-48,3 0 0,-1 0 32,2 0-32,1-2 0,0 0 0,0 1 32,1-1 0,0 1-32,2-1-16,0 1 80,2-1-64,-3 0 0,6 2-16,-4 0 0,4 0 0,0 0 32,0 0-16,0 0-64,0 0 32,0 0-32,0 0 64,0 0 0,0 0-48,0 0 80,0 0-48,0 0-32,0 0 48,0 0-48,0 0 0,0 0-16,0 0-144,0 0 64,0-1 16,-2-1-32,2 1-48,0 1-32,0-2-81,0 2-191,0 0-128,0 0-433,0 0-655,0 0-962,2 2-2048,0-1-12950</inkml:trace>
  <inkml:trace contextRef="#ctx0" brushRef="#br3">21303 47067 5651,'0'0'2865,"0"0"-576,0 0-1921,0 0-288,0 0 96,-26 4 433,21 4 703,-5 2 513,-1 2 240,0 2-64,-4 2-400,3-1-161,1-3-399,4-2-289,0-4-448,4-3-128,1-3-96,2 0 16,0-6 16,0-5-32,2-5-688,1-3-336,0-1-49,3-2-127,-3 1 271,2 5 305,-1 4 544,0 5 192,0 6 240,2 1-304,1 11-32,2 4 401,3 6 1151,2 1-351,5 0 80,2-3-577,2-5-480,0-4-176,-1-7-32,2-3-16,-7 0-128,-3-6-752,-3-1-1617,-7 0-833,-4-3-4113</inkml:trace>
  <inkml:trace contextRef="#ctx0" brushRef="#br3">21298 47125 4994,'0'0'1521,"0"0"-1889,0 0 416,0 0 1809,0 0 80,0-19-641,0 16-159,0 0 127,0 1-63,0-1 31,0 0-111,0 0-161,0 1-207,0 2-369,0 0-192,0 0-112,0 0-16,0 0-32,0 3 0,2 4-16,1 2 32,-3 2 208,5 2 320,-5 0-47,2-1-33,-2 4-32,4-4-16,-2 2-63,-1-1-1,4 0-32,-4 1 0,2-2 32,-3 3-48,2-1-80,0 1 49,-1-1-49,3 3 16,-4-1-48,2 0-16,-2 1 0,0-3-64,2 1-32,-2 0-64,0-3 0,0 2 0,0-2-16,0 0-16,0-2 48,0-1-96,0 0 32,0 1 0,1-2 16,1 1 16,1 1 0,-1-1 0,0 2-32,0 0 48,-2 0-16,0 1 16,0-1-32,-2-2 81,-2 2-81,1-3 16,1 0-64,-1-2 48,3 1-48,-2-2-17,2 2 33,0 0-16,0-2 48,0 2-32,2-1 32,0 0-16,-1 1-16,1 0 48,-2 0-32,0-2 49,0 2-33,0 0 32,0 0-48,0-2 32,0 1-64,0 3 32,0-1 0,0-1 32,0 2-16,0 1 32,0-1 48,0 3 0,0-1-16,0-1 0,0 0-32,0 1 0,0 1-48,-2-2 64,1 3 32,-1 0 0,0 0 48,0-1 32,0 0-176,1 1 80,1-2-48,-2-1-16,2-2 0,0-4-16,0-1-16,0-3-32,2-1-640,-2-7-913,1-3-1296,-1-3-1553,0-1-5859</inkml:trace>
  <inkml:trace contextRef="#ctx0" brushRef="#br3">21700 48134 5234,'0'0'8916,"0"0"-6114,0 0-1282,0 0-319,0 0-112,0 0-129,15-4-176,-8 11-159,0 5 511,4 0 337,-1 4-369,1-2-495,1-1-385,-2-2-144,2-2-48,-3-4-32,0 0-112,-4-4-753,1-1-719,-3-3-529,-3-6-929,0-4-2512</inkml:trace>
  <inkml:trace contextRef="#ctx0" brushRef="#br3">21846 48052 1777,'0'0'14727,"0"0"-11670,0 0-1905,-10 26 321,1-15-304,0 1-481,0 2-288,-3 2-160,0 3-112,0 2 16,2 2 353,-1 3-81,2-3 32,4 1-32,-1-5-160,6-3-112,0-6-48,0-3-80,2-5 0,5-2-240,1-4-896,-2-6-1073,0-9-1633,-1 1-5586</inkml:trace>
  <inkml:trace contextRef="#ctx0" brushRef="#br2">28474 58004 112,'0'0'2689,"0"0"-2625,0 0-64,0-10 657,0 9 2080,0-3-3393,0 1 3297,0-1 208,0 0-992,0 0-160,0 0 31,0 0-191,0 1-272,0 0-337,0-1-384,0 1-383,0 0 47,0 1 160,0 2 48,0 0 112,0 0-96,-2 7 17,0 4 63,1 6 656,-1 7 193,2 4-240,0 2-145,2 0-256,1-3-175,-1-2-257,2-4-96,0-7-112,-2-4 16,2-4 48,0-5 16,-3-1 128,-1-6 160,0-5-96,0-3-127,0-5-49,0-5-128,-1-3 16,-1-3-48,0-3 32,0-2 32,2 2-32,0 0-208,0 3-80,0 4 96,0 0 96,0 3 16,6 1-49,-3-1-15,2 2 16,2 2 64,0 3 16,2 3 0,-2 4-32,4 5 48,1 4-80,0 0 16,2 9 80,0 3-96,-2 5 96,-1 4-96,-3 1 64,-2 3-16,-4 0 64,-2 2-112,0-2 0,-10 1 64,0-1 32,-3-3 0,-2 0 48,-1-3-48,-1 0 32,-1-5-144,4-3 0,2-1 64,3-4 64,6-1-64,1-1-16,2-2 0,3 1 48,6 0-80,4 2 96,1 0-48,3 1 224,1 2 241,-1 1-145,-2 3 32,0-1-240,-1 1-16,-6 0-96,1-2 32,-4-2 32,1-2 16,-3-2-112,-3 1 32,0-5-80,0 0-48,0 0-32,0-2-64,-3-5-128,1 1-321,0-3-495,0-1-1041,2 1-1937,0-1-2513</inkml:trace>
  <inkml:trace contextRef="#ctx0" brushRef="#br2">28791 58056 18585,'0'0'6402,"0"0"-4977,0 0-160,0 0 271,0 0-623,0 0-513,-14-18-400,13 14 32,-2-1-112,1 0-496,-2 0-801,4 1-1536,-2 1-2082,2 1-2480</inkml:trace>
  <inkml:trace contextRef="#ctx0" brushRef="#br2">28895 58144 15175,'0'0'7683,"0"0"-6978,0 0-625,-27-6 576,19 8 817,-1 2-513,0 4-480,3 0-335,0 2-65,3 2 80,-1-1 320,4-1-304,0-1-144,2-3-32,3-2 16,2 0-80,2-4 32,-1 0 0,1-6-32,0-4-64,-1 3-64,-2-3 96,-2 1 64,-3 5 16,-1-1-16,0 4 64,-1 1-16,-3 0 0,3 1 64,-1 6 32,-1 0 96,3 3-16,0-1 80,6 3-96,-1 0 0,3 1-112,-2 3-16,0 1-32,-3 2 16,0 2 16,-3-1 112,0 0 48,0 1-47,0-2-1,-4-3-32,-2-2 32,2-2 0,1-2-80,-2-4 0,1-1-48,1 0 160,-2-4-96,-2-1 16,2 2-64,-3-2 0,3 0-32,-2 0 0,0-2 16,3-3-176,-2 1-384,4-3-609,-2-2-719,3 0-1778,1-3-1537</inkml:trace>
  <inkml:trace contextRef="#ctx0" brushRef="#br2">28743 58203 7956,'0'0'8035,"0"0"-5393,0 0-481,0 0-16,0 0-641,14 24-367,-12-14-81,-2-1-127,0 2-337,0-3-384,0 0-176,0-3-32,0 0-16,0-3-704,0-2-865,0-4-1264,0-6-1890</inkml:trace>
  <inkml:trace contextRef="#ctx0" brushRef="#br2">29056 57963 5827,'0'0'6130,"0"0"-3856,0 0-994,0 0-383,0 0-113,0 0-320,0-7-240,0 7 80,0 5 305,2 4 495,-1 4-79,1 6 79,0 5 481,-2 6 352,0 0-225,0 1-559,0 1-273,0-6-367,0-3-257,0-6-160,0-5-32,0-3-64,0-4 64,1-5-32,5 0-16,-3-3 32,2-3-16,3-4 48,-4 1-112,5-3 64,1 0-48,-6 3 32,5 2 16,-5 0-48,0 2 48,2 2 0,-4 3-48,0 0 0,-1 2 32,3 3 16,0 3 176,0-2 64,1 2-48,2-1-80,-3 2 0,6-5-47,-4 2-1,-1-2 80,1-1-128,-3-1-48,-1-2-16,-2 0-96,0 0-305,0 0-255,0-5-352,-2-4-1265,2 2-1697,-1-1-1457</inkml:trace>
  <inkml:trace contextRef="#ctx0" brushRef="#br2">29230 58124 16359,'0'0'4547,"0"0"-2819,24-5-479,-8 3 896,6 1-352,1-3-529,1-1-607,-4 1-449,-3-1-176,-3-1 16,-5 1-64,-4 1-464,-3-1-1249,-2 0-1329,-2 0-207,-4-1-3810</inkml:trace>
  <inkml:trace contextRef="#ctx0" brushRef="#br2">29315 57942 5122,'0'0'9189,"0"0"-5844,0 0-1424,0 0-464,0 0 512,2 33-17,-2-14-303,2 5-208,-2 3-321,0 0-287,0 1-193,0-1-144,0-2-160,0-3-144,0-3-111,0-6-17,0-2-48,0-6 32,0 0-48,-2-5-144,2 0-481,-4-3-463,4-6-1505,-1-3-2066,-1-2-2880</inkml:trace>
  <inkml:trace contextRef="#ctx0" brushRef="#br2">29972 57970 5058,'0'0'8228,"0"0"-5539,0 24-432,1-9 192,1 8-15,-1 1-113,3 4-625,-4-2-303,2 2-657,0-5-447,-1-4-81,-1-4-160,2-4 32,1-3-48,-3-3 0,3-4 0,0-1-48,-1-1 80,1-5 32,1-4-64,1-1-32,0 0 0,1 1-64,-2 5 0,2 0 0,-1 3 0,-2 2 16,3 2 48,-3 5 16,1 1 32,1 2 48,0 1-48,3 0-16,-2-2 16,3-1-64,-2 0 48,0-3-32,2 0 0,-2-2 80,0-2-112,-2-1 48,0 0 0,-1 0-224,-2-3-561,-1-3-1119,-1-2-2563,0 0-5473</inkml:trace>
  <inkml:trace contextRef="#ctx0" brushRef="#br2">30234 58163 20361,'0'0'3522,"0"0"-3042,0 0 465,0 0 399,0 0-47,0 0-561,-18 4-304,13 7-304,1 3-80,-1 0-32,4-3 0,1 0-48,0-3 32,3-3-144,4-3 16,1-2-48,2-2 48,0-4-64,1-2-144,-1-3 32,0 0 112,-1 1 128,-4 2 64,1 3-16,-3 4 32,0 1 160,-3 6 256,0 2 208,0 2-128,0-1-303,-3-3-129,3 1-96,0-6-193,0-1-719,4 0-1649,0-6-2257,0-3-3250</inkml:trace>
  <inkml:trace contextRef="#ctx0" brushRef="#br2">30359 58195 8980,'0'0'10341,"0"0"-8933,0 0-143,0 0 784,0 0-48,0 0-576,23-8-705,-14 1-448,0-5-96,-2 3 192,-1-1 0,0 1-127,-1 2-161,-2 2-48,-1 3 304,-2 2 64,2 5-272,-2 4 288,2 3 80,0 2-271,1-2-145,2-3-32,2-1-32,2-3-48,0-5-305,0 0-319,0-6-769,-1-4-1600,2-1-1249,-4-1-2705</inkml:trace>
  <inkml:trace contextRef="#ctx0" brushRef="#br2">30573 58109 21290,'0'0'1841,"0"0"-1201,0 0 897,0 0 127,-21 26-351,13-16-545,0-1-416,-1 3-175,4 0-81,3-3 112,2-2-64,0-3-112,6-2-16,1-2 16,5-6 0,-2-6-80,2-3-176,2-3 0,-5-3-97,2-3 1,-2-1 144,0-3-96,-2-1-16,-3 1 64,1 4 96,-2 4 16,-2 5 96,-1 9 272,-1 6 816,-7 10-543,0 7-49,-1 8 384,-1 3 129,2 5-305,0 0-592,7-4-96,1-4 0,0-5 0,3-3 0,3-10 0,6-4-240,-4-3-368,-1 0-593,-3-8-1136,-4-4-3089,-2-2-5171</inkml:trace>
  <inkml:trace contextRef="#ctx0" brushRef="#br2">30735 57943 16712,'0'0'5090,"0"0"-2673,0 0-592,-4 26-80,0-14-337,3 2-735,1 0-417,0-2-208,0-5-144,0-3-897,5-4-1584,3 0-2433,0-10-5283</inkml:trace>
  <inkml:trace contextRef="#ctx0" brushRef="#br2">30818 57959 16968,'0'0'4994,"-5"24"-2593,4-12-32,1-1-800,0 1-609,0-3-703,0-4-306,3-5-575,0 0-1713,1-4-2497</inkml:trace>
  <inkml:trace contextRef="#ctx0" brushRef="#br2">29687 57920 3922,'0'0'9108,"0"0"-4914,0 0-2401,0 0-785,-23 18 257,17-7-81,-2 3-559,5-1-417,0-2-176,1 0 32,2-5-112,0 0-721,5-6-1728,2 0-1889,2-4-5010</inkml:trace>
  <inkml:trace contextRef="#ctx0" brushRef="#br2">29790 57971 8756,'0'0'5651,"0"0"-2658,0 0-1424,0 0-177,0 0-383,0 0-497,-8 16-432,6-12-32,-1 5-32,-1-2 0,-1 3 0,3-2 32,-1 1-112,3-3-64,0-1-464,0-2-1729,5-3-2882</inkml:trace>
  <inkml:trace contextRef="#ctx0" brushRef="#br2">28575 58559 12438,'0'0'4546,"0"0"-2881,0 0-353,0 0 113,0 0-337,0-12-527,0 11-17,-2 0-144,-1 1-64,1-2 96,-1 2 129,-1 0-17,2 0-240,-2 0-112,0 0 64,-2 0-48,0 0-128,-3 3-48,-2 2-16,1 0-48,-3 3 64,-1 1-48,-1 3 16,3 1 16,-1 3-16,3-1 0,-1 4 32,5 0-16,0-1-16,2-1 16,4-3-48,0-2 16,6-5-32,2-4-480,1-3-400,2 0 111,0-5 513,-5 1 336,-3-1 64,-3 0 256,0 4 193,-4 1-113,-5 5-16,-2 7-176,-1 6-48,0 3 64,0 6 64,3 2 193,4-1 95,3-1-368,2-3-320,9-4 0,0-6-48,5-3-80,-4-3-96,2-1 80,-7-4 208,0-2 64,-1-1 48,-4 0-128,0 2 80,0 0-48,0-1-48,0-1-288,0 2-609,2-1-880,3-1-352,2 0-384,4 0 224,-1-3 1281,2 0 79,0-2-2961</inkml:trace>
  <inkml:trace contextRef="#ctx0" brushRef="#br2">28645 58896 8676,'0'0'8868,"0"0"-6835,0 0-800,0 25 127,0-22-175,0-1-113,2-2-175,1 0-353,-3-2 16,0-4 48,0-3-207,0-2 95,0 0-224,0-1 128,0 1-144,0 2-80,0 1-64,4 2 112,1 1-95,0 3-65,4 1 96,2 1-16,1 3-16,0 5 32,2 1 96,-1 2-32,-1 0-96,0 2-112,-3-2 112,-1-1 80,-3-4-192,-1-1 0,-4-2-96,3 0 80,-3-3-16,0 0-144,-3-3-256,0-4-577,-3 0-1039,4-3-1218,-2 1-1824,1 1-11910</inkml:trace>
  <inkml:trace contextRef="#ctx0" brushRef="#br2">28891 58714 15495,'0'0'3954,"0"0"-3138,0 0 401,0 0 512,0 0-97,0 0-847,11 0-561,-8 23 560,0 3 401,-1 7-273,0-1-224,-2 0-223,2-2-1,1-5-368,-3-6-64,2-5-32,0-4 0,-1-6-32,1-2 32,-2-2-240,0-6-833,-2-7-1072,-3-1-1344,0-4-1618</inkml:trace>
  <inkml:trace contextRef="#ctx0" brushRef="#br2">28844 58861 17240,'0'0'5586,"0"0"-3361,0 0-704,0 0-336,0 0-305,28-17-576,-15 11-208,-1-2-144,0 0-16,-2 3-208,-1 0-240,-2 4-256,-2 1-209,-5 1 97,5 4 127,-5 0-511,4-1-1073,0 1-3058,1-2-5970</inkml:trace>
  <inkml:trace contextRef="#ctx0" brushRef="#br2">29066 58937 18232,'0'0'1985,"0"0"-576,3 25 336,-1-22-273,4-1-879,2-2-113,-5-2 32,0-1 96,0-1 161,0-1 191,-3 2-31,0-2-225,0 2-144,0 0-80,-3-1-127,3 1-161,-1-3-64,1 0-64,0-4-32,0-4-16,4-2 0,-1-1-80,4-1-48,-2 1-64,0 3 32,3 1 128,-4 8-49,1 1 114,0 3-17,0 1-32,-1 0 48,0 2-16,-2 1-32,4 2 0,-3-3-112,2 0-497,2-2-143,-2 0-561,1-4-1104,1-1-1184,-3-4-801,2 3-5939</inkml:trace>
  <inkml:trace contextRef="#ctx0" brushRef="#br2">29326 58819 1505,'0'0'21177,"0"0"-18647,0 0-1442,0 0 561,-24 9-385,14 1-495,2 2-369,-2 2-224,1 1-96,5-1 32,0 0 80,3-1 0,1-4-224,1-1 48,7-3-80,-1-4 48,1-1 16,1-1-80,0-7 96,-1 0-48,1-2 48,-2 3 0,-1 0 32,-3 3-64,-1 4 32,-2 0-16,0 1-32,0 7 64,0 1 32,0 3 80,0-1-48,1-2 112,3-1 17,0-3-193,3-5 0,-1 0-128,5-5-273,-2-3-447,-1-1-817,1-4-1952,-4 2-1858</inkml:trace>
  <inkml:trace contextRef="#ctx0" brushRef="#br2">29438 58909 20681,'0'0'4130,"0"0"-3009,0 0-65,8 25 481,-6-19-64,4 1-513,-3-4-528,0-2-288,3-1-112,-3 0 64,2-6 49,-1-2-81,-2-1-48,1-6 0,1 0 16,-2 0-16,1 1 64,2 1-128,-5 4-16,4 4 0,0 4 96,0 1-48,-4 4 80,5 6 48,-4-1 160,-1 4-16,0 0-64,0-1-192,0-1 0,0-1 0,0-2-64,0-2 48,0-3-192,0-1-240,0-2-657,0-2-1248,3-3-2913,2-2-2994</inkml:trace>
  <inkml:trace contextRef="#ctx0" brushRef="#br2">29614 58847 21706,'0'0'4850,"0"0"-3825,0 0-17,0 0 321,0 0-657,0 0-256,0 16-176,3-8-64,-2 1-16,-1 2 17,0 0-113,0 0-32,0-1-64,0-2 16,0-2 16,6-3-32,2-1 80,5-2 0,3-3 16,3-4 0,0-2-192,4-1-16,-4-1-17,-2 2-95,-1 1 192,-4 2 96,-4-1-16,-4 3 0,-1-1 16,-3-2-16,-3 1 16,-3 0-80,-1-4 64,-2 2-64,0 1 0,0-1 16,3 2 48,-2 4-16,2 2 0,-3 0 16,2 9 48,2 3-32,1 2 96,0 1 145,4 3-1,0-1-80,8 1 16,1-3-16,1-2-160,2-4-64,2-2 0,2-4-192,1-3-176,1-2-481,-4-7-495,0-2-1234,-2-4-2176,-7-2-4466</inkml:trace>
  <inkml:trace contextRef="#ctx0" brushRef="#br2">30076 58884 10101,'0'0'6435,"13"27"-3026,-8-9-1568,0 2-128,-2 0-32,-1 1-337,0-4-255,0-4-385,-2-3-240,0-6-48,0-3 81,0-1 31,0-8-48,-2-4-256,-2-6-80,3-3-64,-2-1 16,1-2-48,-2 4 48,1 1-48,3 8 0,-2-1 32,0 6 33,2 0 79,0 3 0,4-2-32,1 0-128,3 2-32,3-2-48,1 2 16,1 0-16,-1 1 0,0 1 32,1-1 16,-5 2 0,1 0-80,-4 0-224,0 0-241,0 0-111,-1 0-465,-4 0-911,4-1-1778,-4-1-1377,1 1-4961</inkml:trace>
  <inkml:trace contextRef="#ctx0" brushRef="#br2">30278 58896 14535,'0'0'3777,"0"0"-2912,0 0-241,27 18 1169,-13-13 80,-2-2-353,-1 0-271,-2-1-529,2 0-79,-4-2 31,-2 0-192,-1-5-256,-3-2-160,-1 0-80,-1-2 16,-7 2 16,0 0-64,-7 4-64,1 3 96,-3 3-16,3 6 16,2 8 192,6 3 417,6 1-1,0-2-224,12 0-128,3 0-112,7-7-32,1-5-112,3-7 32,2 0-288,-6-7-368,-1-5-977,-5-4-2897,-6-6-6051</inkml:trace>
  <inkml:trace contextRef="#ctx0" brushRef="#br2">30542 58846 7684,'0'0'9828,"22"3"-8659,-14-1-849,-1-2 1376,-4 2 594,1-1-402,-4 2-479,-2 2-545,-6 3 193,-4 2-65,-2 4-191,-2 2-385,-2 1-240,1 1-128,5 1-64,4-1 0,5-3 160,3-1-144,3-5 48,8-4-16,1-5-64,2 0 32,2-9-48,-2-1-256,2-4 112,-2 0 96,-2-1 96,-4 0 48,1 2-48,-6 2 0,2 4-48,-5 4 0,0 3 0,-5 0 32,-1 6 48,0 3-48,1 2 192,0-1 80,5 3 96,0 2-256,0-1-16,5 1-80,3 3-16,-2-2 0,2 3 16,-2 2 16,0-2 16,0 0-32,-2 0 16,1 0 96,-3-2-48,1 0 16,-3 1 48,2-2 0,-2-1-15,0-2-65,-2 0 16,-3-2 16,-2-2 16,-1-2-64,-3-4-16,-3-2-96,0-1-112,0-8-257,2-4-367,-2-6-865,5-1-1632,4 1-1826,1-3-4817</inkml:trace>
  <inkml:trace contextRef="#ctx0" brushRef="#br2">30708 58734 26108,'0'0'2737,"0"0"-2625,0 0-144,0 0-96,0 0 32,30 5-368,-23-10-1377,1-1-2769,-2 1-4690</inkml:trace>
  <inkml:trace contextRef="#ctx0" brushRef="#br2">30736 58924 18248,'-3'21'9093,"-1"0"-7925,2 0-1072,2-4 288,0-5 689,8-3-561,-2-8-368,3-1-336,0-8-704,-2-3-1153,0-6-1041,-5-4-2240</inkml:trace>
  <inkml:trace contextRef="#ctx0" brushRef="#br2">30893 58882 22170,'0'0'3730,"0"0"-3298,0 31-416,0-17 304,-1 0 657,-1 2-17,0 0-272,2-2-367,0-2-241,7-4-80,0-4 64,2-4-80,2-2-80,-3-8 80,3-2-64,-2-6-81,-3-2 145,-4 0-80,0 2-336,-2 1-128,-4 5 560,-6 5 32,0 2 192,-2 5 288,-1 0-144,4 2 1,0 2-337,3 0-96,2 0-16,2-1-449,2-1-831,0-2-1954,4 2-1904</inkml:trace>
  <inkml:trace contextRef="#ctx0" brushRef="#br2">31015 58973 20105,'0'0'3570,"0"0"-2706,0 0 1,0 0 31,23 12-240,-16-19-63,1-2-193,1-3-304,-1-4-32,3-1 176,0-1 0,-1 3-128,-2 1-48,2 4 112,-2 5 689,0 4-209,-3 1-288,0 6-64,2 3 112,-1 2-47,0 1-113,2 0-16,2-3-128,-2-2-80,2-3-16,-2-4 0,1 0-144,1-2-176,-5-5-433,-1-4-399,-4 0-1457,0-3-2706,-7 0-1744</inkml:trace>
  <inkml:trace contextRef="#ctx0" brushRef="#br2">28890 59388 4738,'0'0'8660,"0"0"-6787,-10 26-656,9-10 223,-1 3 1,2 6-337,-1 2 209,1 0-96,0 2-113,0-3-128,0 0-31,0-6-177,0-1-143,0-5-177,0-3-208,0-3 112,0-5-240,0-3-16,0 0 16,0-9 192,0-5-32,0-5-288,1-5-16,1-4-16,-1-2 112,2 0-96,-3-2 64,0 2-16,0 1 16,0 1 64,0 2-47,0 3-1,0-1-16,0 1-112,0 3-33,5 1 113,2 2-80,0 4 96,2 2-16,-1 3 32,4 5-32,2 3 32,-1 3-48,1 10 16,3 3 48,2 7-32,-2 3 145,-2 1-97,2 1 32,-3-3 0,0 1-272,-2-5 32,0 0 63,-1-1 33,-2-2 48,1 1 145,-5-3-1,-5 3 16,0-3-32,-4 2-16,-4-3 0,-4 0-16,-3-1 96,-1 0 48,-2-3-32,2 0-80,0-3-16,0-2-144,1-1 48,1-2-48,4-1 16,0-2 0,3 0 16,0 0-32,0 0 64,3 0-48,0-2 0,4 1 48,-5-1-96,5-1-80,-1 0-112,-1 1-160,0-1-144,2 2-225,-2 1-255,0 0-353,2 0-480,0 0-224,0 1-144,4-1-2625,3 0-4850</inkml:trace>
  <inkml:trace contextRef="#ctx0" brushRef="#br2">29235 59442 18024,'0'0'3122,"0"0"-2338,0 0 176,0 0-399,0 0-513,0 0-32,9-7-1153,-4 7-1616,1 0-3298</inkml:trace>
  <inkml:trace contextRef="#ctx0" brushRef="#br2">29235 59571 10837,'0'0'4770,"0"0"-3921,0 0-561,0 0 1136,0 0 113,4 28-304,-2-18 63,0-1-319,-1-1-337,1-3-80,0 0-32,-2-2-335,0-2-161,0-1-32,0 0-145,-4-1-847,1-4-1441,1-6-2946</inkml:trace>
  <inkml:trace contextRef="#ctx0" brushRef="#br2">29357 59541 12870,'0'0'4018,"0"0"-2257,0 0-305,0 0-159,0 0-353,0 0 33,-5 22 223,5-11-143,0 2-49,0-1-159,3-1-273,3 0-176,-2-1-208,2-4-96,1-1-16,0-4 0,0-1 16,2-1 32,-1-7-64,0-2 16,-1-2-80,-2-1 0,0-1 0,-1 2 0,-2 0 32,-2 3-32,0 2-16,0 2 0,0 1 32,-4 1-48,0 1 32,1 1-32,2-1 32,-1 2 0,0 0-16,2 0 0,0 0-32,0 0-32,2 0-272,1 3 240,2-1 80,3 1 48,0 1-16,2-3 32,1 3-48,0-4 64,1 0 0,0 0-80,0 0-16,2 0 48,-1-3-16,1 1 16,-4-2-16,3-1 16,-7 4 0,1-3 0,-2 4-32,-2 0 48,-2 0-16,-1 0 48,0 0-80,-1-2 80,-2 2-48,-2-2 0,2 1 16,-1-1-16,0 0 16,-2 1-32,0-1 32,0 2-32,-1 0 0,-3 0-64,4 7 48,0-2 0,1 5 64,1 1-64,1 2 80,3-2-16,0 0 0,4-2 32,2 1-64,0-5 48,2-1-48,2-2 0,-3-2 0,-1 0-80,0 0-240,0-5-640,-4-1-337,3 1-1008,-4-1-400,2-1-2802</inkml:trace>
  <inkml:trace contextRef="#ctx0" brushRef="#br2">29677 59615 6707,'0'0'8036,"0"0"-5619,24 13 160,-16-10-128,1 0-800,-1-1-513,-3-1-447,0-1-113,-3 0 112,-2-1 81,0-4-321,0-3-224,0 0-64,0 0-32,-2-3-16,0 2-48,0-1-16,1 1-64,-1 1 32,2 2 16,0-1 0,0 1 32,3 3 96,3-2 96,2 0-192,0 3-15,0-2 15,1 3-16,1-1-32,-2 0 16,-2 2-16,0 0-16,-1 0 16,-2 0 0,1 0 0,-4 0-64,2 0-96,-2 0-417,0 0-239,0 0-529,0 0-880,-2-1-1120,-3-1-3410</inkml:trace>
  <inkml:trace contextRef="#ctx0" brushRef="#br2">29930 59557 7187,'0'0'5635,"0"0"-3986,0 0-17,0 0 882,0 0-466,19-24-351,-19 22-512,-5 1-225,-1 1-303,-3 1-97,-4 6 0,3 0-112,-2 3-320,2 1-16,4 2-32,-1-1-48,3-1 16,4-1-80,0-1 64,0-2 0,0-3 16,4-2 16,3-2-15,-1 0 15,4-2 0,-4-4-16,6-2-48,-3 0 64,-1 2-128,-2-2 64,0 2-32,-3 1 0,1 0 32,-4 2 32,0 1 0,0 1-16,0 0 32,0 1-48,0-2 32,0 2-16,0 0 0,0 0-32,0 3 32,0 3-48,0 2 48,0 3 0,0 2 16,0 3 352,0 3 96,0 0 0,0 1-128,0 1-240,0-1-47,1-1-17,1 0 32,0-3-64,-2-4 64,0 1-112,0-3 48,-5-3 32,0 0 240,-3-1 112,2-2 32,-2 0-96,-1-3-96,1-1-31,2 0-177,-2 0 48,2-3-128,0 0 32,-1 0 48,3-2-257,1 0-271,1 2 32,2-1-224,0 1-529,2-2-544,5-1-1232,0-2-993,1-2-3281,4-1-4611</inkml:trace>
  <inkml:trace contextRef="#ctx0" brushRef="#br2">30047 59601 8084,'0'0'3873,"0"0"-2368,0 0 752,0 0 176,0 0-336,0 0-368,17-5-256,-11 5-289,2-2 17,3 1-65,0-2-351,-2 0-289,-3-1-160,4 0-240,-6-1 16,0 0-80,-4-1 0,0 0-16,0-1-16,-4 2-16,0 0-16,-6 1-96,4 1-96,-5 3 96,2 0 0,1 8 128,-3 1-16,2 4 80,0 3 128,1 1 176,2 0 96,2 1-15,2-4-145,2-1-192,2-5-32,2-2-96,8-6 32,-2 0-96,2-2-176,0-6-433,1 1-399,-3-3-561,-2 1-432,0 1-1488,-4-2-3571</inkml:trace>
  <inkml:trace contextRef="#ctx0" brushRef="#br2">30253 59640 5779,'0'0'9124,"0"0"-6579,0 0-528,0 0-80,0 0-529,0 0-719,-11 16-65,11-16-64,4-3 65,1-3 31,2-2-240,0-5-240,1 0 112,2 1 193,-6-2-177,5 1-16,-4 2-96,1 3 48,-1 3-32,1 4 32,-3 1-96,2 6-80,-1 5 160,-2 2 321,-1 2-177,-1 1-208,0 0 48,0-5-160,0-1-16,0-4-48,0-3 32,0-3-32,0 0-32,0 0-160,0-5-705,0-3-1103,4-1-2050,-1-2-4210</inkml:trace>
  <inkml:trace contextRef="#ctx0" brushRef="#br2">30575 59561 10229,'0'0'6851,"0"0"-5282,0 0 335,0 0 594,0 0-578,-3-21-671,-2 21-401,-3 0-463,-2 5 95,-3 1 112,1 4 0,0 1-143,-1 0-129,4 2 16,6-1 0,2 1-80,1 0-144,4-4-48,8 0 32,-1-2-32,6-2-32,-2-5 0,-1 2-48,0-2-80,-1-2-544,-1-3-1073,-5-5-2513,0-3-4818</inkml:trace>
  <inkml:trace contextRef="#ctx0" brushRef="#br2">30649 59611 12038,'0'0'7683,"23"0"-7235,-5-3 1249,5-2 1200,0-1-592,2 0-816,-4-2-881,-1-1-464,-6 1-112,-3-2 0,-4-1-96,-5 0 64,-2 2-160,0-1 32,-7 2 16,-6 4 64,1 4 64,-2 0-48,0 4 32,0 7 32,2 2 64,3 4 112,3 1 96,4 0 241,2 1-209,5-1-208,7-4-48,4-4 16,3-1-32,0-6-16,1-3-176,-1 0-32,-1-2-416,-4-4-769,-6-2-1472,-1 1-2033,-5-5-6228</inkml:trace>
  <inkml:trace contextRef="#ctx0" brushRef="#br3">22495 45204 10245,'0'0'3713,"0"0"-2112,0 0 64,0 0-64,19-19-385,-13 16-447,-3 1-17,2-1-16,-1 2 17,-2-1 31,-2 0 16,3-1-127,-3 0-113,0 0-128,0 1-208,-3-2-96,-5 0 16,-4 3 16,-2 1-224,-5 0 48,-5 5-80,-5 5 128,1 5-16,-1 5-32,0 4-112,4 3 96,5 6 160,4 1 112,7 3-80,6 1 129,3-1-1,3 1-224,6 0 80,3-5-16,2-4-32,0-4-160,2-3-48,-2-5-48,-2-4 48,3-2 16,-4-6-160,0-4 63,1-1 1,1-5 48,1-4 112,-2 1 0,4-1 32,-2 2-48,0 0 80,-3 3-64,-3 1 16,-2 2-1024,0 1-929,-2-2-320,-4 2-1393,0-3-4209</inkml:trace>
  <inkml:trace contextRef="#ctx0" brushRef="#br3">22688 45046 13702,'0'0'3090,"0"0"-1265,0 0 31,0 0-383,0 0-609,0 0-607,6 7-193,5 8-16,1 9 64,2 4 16,4 7 16,-1 6-176,0 0 64,-2 0-32,-3 1 64,-5 2 0,0-4 48,-5 1-16,-2-2 208,-8-1 336,0-3 337,-4-3-433,1-4 0,-3-5-320,2-2-208,2-5-16,1-8-48,4-2-576,-1-6-656,4-6-1026,2-7-2384</inkml:trace>
  <inkml:trace contextRef="#ctx0" brushRef="#br3">23590 45321 9060,'0'0'3714,"0"0"-1809,0 0-609,0 0 353,2 37 160,-1-14-208,1 3-273,-1 3-191,1 1-177,2-3-416,-2-4-319,1-4-49,0-6-80,-1-3-160,0-10 48,3 0 112,-5-10 336,4-8 240,-4-7-384,1-6-208,-1-6-80,0 0-48,0-3-16,0 5 16,0 1 32,0 4 48,-1 3 64,1 3-112,-4 5 32,3 4-16,-1 4 48,0-1-64,2 5 96,0 3-80,0-1-16,5 3-16,2 2-64,8 0 80,-1 7-144,3 4 160,0 3-80,1 8 96,-2 3-96,-1 1-16,-3 2-16,-1 1 144,-2-1-48,-1-1 48,-2 0-16,-3-2-16,-1 1 0,0 0-320,-2 1 192,0-3 48,-2-1 80,-3 0 96,0-6-160,-2-1 48,-1-6 128,-2 0 192,2-4 112,-5-4 0,1-2-111,-2-2-49,-2-4-96,0 0-256,0-3-112,4 2-337,2 0-79,5 5-737,3-1-207,2-1-529,9 1-2593,5 0-6371</inkml:trace>
  <inkml:trace contextRef="#ctx0" brushRef="#br3">23918 45581 13718,'0'0'1857,"0"0"-160,25 13 288,-19-11-609,0 0-495,-3 0-145,1-2 1,-2-2 111,-2-5 240,0 0-175,-6-5-241,1 1-320,-2-4-160,-2-1 161,4 1-49,0-1-16,1 2-96,4 0 64,0 1-96,4 0 48,4 2-32,6 0-64,-3 3 0,3 2-16,0 1-32,2 2-48,-4 3 0,1 0-48,-3 6-256,-5-1-416,-2 3-465,-1 0-287,-2 0-881,-3-2-993,-2-3-1952</inkml:trace>
  <inkml:trace contextRef="#ctx0" brushRef="#br3">24152 45510 16568,'0'0'1776,"0"0"-383,-26 14 352,16-6-256,-2 0-465,1 0 161,2 0-593,2 1-320,5 1-160,2-4 0,0 0 48,6-2 96,6 0-176,1-4-16,1 0-16,2 0 16,0-6-80,-2-2-144,-4-1-128,-2 2 160,-2 0 96,-6 0 80,0 2-32,-4 2-80,-1 2 80,0 1 16,-1 1 192,3 5 0,2 1 64,1 0-79,3 0-113,4-2-96,1 1-113,5-3-399,-3-1-368,3-2-849,-4 0-608,1-4-1617,-3-3-4114</inkml:trace>
  <inkml:trace contextRef="#ctx0" brushRef="#br3">24326 45494 13862,'0'0'9333,"0"0"-8565,0 0-416,2 27 384,-2-16 529,2 0-577,3 2-287,2-4-257,4 1-144,1-3 16,-2-2 16,2-1-32,1-4-16,-3 0 0,-1 0 48,0-5 0,-4-4-16,-2-1 0,-3 1 32,0-1-64,0 2-80,-1 3 0,-2 4-16,-1 1-65,4 1 145,0 6 80,0 2 81,8 1-97,3-1-64,3 2 48,3-3-16,1 1 32,1-2-16,2-4-32,-4-1 48,-2-2 32,-1 0-32,-4-5-64,-3-4 64,-2-3-16,-3-4 32,-2-3-48,0-1 64,-2 1-176,-3 0-433,2 2 209,-1 4 288,2 5 32,2 3 0,0 4 64,0-1 32,0 2 32,2 0-128,2 0 16,-1 2-160,2-1-528,-5 1-1217,0-2-1681,0 0-4465</inkml:trace>
  <inkml:trace contextRef="#ctx0" brushRef="#br3">25198 45395 464,'0'0'5011,"0"0"-625,0 0-3042,0 0-175,-14-24-177,10 21 17,-2 1 191,-2-1-31,3 3 63,-4 0 17,3 3-129,-2 5-143,0 3-161,1 5 49,1 3 63,1 3-160,4-3-255,1 1-129,0-2-240,3-4-64,4-4 0,4-4-16,-3-5-64,4-1-16,0-4 32,2-6-80,-3-4-144,2-5-417,-3-2 33,-1 1 112,-1 1-144,-3 3 192,-4 5-1,-1 5 385,0 6 96,0 6-64,-3 7-16,0 3 304,-2 4 289,4 2 191,1 1-80,0-3-223,6-4-241,0-3-176,5-4 0,0-6-64,1-3-160,0 0-689,-1-9-928,3-4-1872,-4-6-3475</inkml:trace>
  <inkml:trace contextRef="#ctx0" brushRef="#br3">25499 45409 13526,'0'0'1889,"0"0"-304,-33 9 592,17-2-352,-6-1-337,3 2-431,1 3-401,1 0-176,6 2 97,3 1-209,4-2-16,4 1-192,8-3-32,4-4 0,2-1-48,1-5 64,3-2-128,-4-6 32,2-6-64,-4-1-16,-1-1-112,-5-2 112,-1 2-32,-5 1-16,0 3-80,-5 3 32,0 6 128,2 3 32,0 0-16,0 9 32,3 6 160,0 3-112,0 6 112,5-1-112,4 6 16,3 1-32,0 0-64,0 0 176,0 0 1,-1-1-49,-4 0-80,-4-4-32,1 1-64,-4-6 64,0-1-16,0-2 16,-7-5 0,0-3-48,-2-3 32,-3-3-32,0-1 112,-2-2-16,0-2-16,-2-4-48,2 0 0,1 1-16,3-3 0,2 5-160,3-3-224,5-1-161,0 1-527,7-4-1121,5-2-1361,1-4-3137</inkml:trace>
  <inkml:trace contextRef="#ctx0" brushRef="#br3">25639 45515 10885,'0'0'5410,"35"-24"-3777,-15 12 384,-2-1-112,0 2-528,-4-2-257,-6 2-512,0 3-383,-8-3-177,0 3 0,-8-1-96,-4 1-32,-5 0 15,-4 5-63,0 3 48,0 0 64,4 9 16,3 7 32,5 3 192,7 3 401,2 3 191,2 1-384,10-3-15,2-2-177,3-4-144,1-4-112,1-3 32,-1-5-96,-1-1-353,-3-4-879,-1 0-673,-4-9-704,-3-3-1969,2-5-4579</inkml:trace>
  <inkml:trace contextRef="#ctx0" brushRef="#br3">25978 45423 22010,'0'0'1441,"0"0"-833,-22-9 609,6 10-145,-4 9-192,3 2-63,1 6-225,6 2 0,3 3-47,7-3-193,0 1-128,7-4-208,5-6-112,2-3-32,2-6 64,-1-2-16,1-2 32,-2-8 0,-4-7-80,-1-2 48,-4-5-16,-1-2-417,-4 0-223,-7 3-48,0 5-177,-3 4 321,-1 6 464,0 6 128,1 2 16,0 7-16,1 4 0,0 0-529,2 3-863,3 0-769,-1-3-1873,5-3-9060</inkml:trace>
  <inkml:trace contextRef="#ctx0" brushRef="#br3">26191 45371 7411,'0'0'6067,"0"0"-2993,-28-4-1009,15 4-145,-3 4-127,-2 1-368,2 5-401,2 1-111,6-2-433,1 3-208,7-1-176,2-2-32,10 2-16,3-3-16,5 2 16,0-1-16,0 2 48,-3-1-80,-7 1 96,-6 1-96,-4-1 32,-4 2-32,-8-4 32,-4 1-48,-3-4 0,1-1-32,1-2-16,3-3-16,1 0-672,6-8-705,4-4-944,3-6-2577</inkml:trace>
  <inkml:trace contextRef="#ctx0" brushRef="#br3">26348 45254 12310,'0'0'4065,"0"35"-1375,0-9-129,0 2-368,1 3-272,1-1-737,2-4-415,-1 1-49,-3-2-272,0-6-80,0-3-160,-1 0-63,-5-7-97,1-1-64,-2-5-241,0-3-575,0 0-577,0-8-1072,-2-4-1617,4-4-4193</inkml:trace>
  <inkml:trace contextRef="#ctx0" brushRef="#br3">26264 45460 14519,'0'0'2417,"0"0"-1537,0 0 465,0 0 191,33-19-447,-19 16-305,2 0-415,0-2-33,-1 5-32,-1 0 144,0 0-240,-1 0-208,-3 3 16,2 2 0,-1 1 16,-3-1-16,3 3 32,-2 3-16,2 0 96,-3 1 352,2 2 209,-2 0 127,-2 0-336,2-2-31,-2 1-225,-2-3 0,1-2 128,-1-2 64,0-3-64,-1-3-32,0 0 65,1-2-17,0-4-96,-3-5-192,2 0 16,-3-3-48,0-2-32,0 3-48,0-1-80,0 2 64,0 0 16,0 5 48,0 0-96,0 1 128,0 1-16,6 4-16,2-1 0,1 0-48,2 2 80,1 0-96,-3 0-32,2 0-368,0 0-753,-1 4-928,-2-3-1649,2 4-1120,-2-4-4210</inkml:trace>
  <inkml:trace contextRef="#ctx0" brushRef="#br3">26692 45493 12966,'0'0'6195,"0"0"-4050,0 0-689,-22 29-159,19-18 48,1 0-529,2 0-432,0-2-48,7 1-240,5-5 64,-1-1-31,0-2 63,3-2-96,-2-3 16,-4-5-176,-2-3 112,-5-5-16,-1-1-64,-7-4-112,-1 3-305,-4 1 33,-2 2 48,3 5 176,0 2-32,1 8 112,3 0 64,1 5-32,5 4-320,-2 4-1121,3 1-464,4 1-800,5-3-2306</inkml:trace>
  <inkml:trace contextRef="#ctx0" brushRef="#br3">26815 45553 17208,'0'0'1425,"0"0"-1409,6 30 208,-3-17 976,2 3 769,1-2-384,-3-2-417,3 0-447,-3-5-161,1 0 224,-3-4-31,1-3-321,-2 0-240,2-6 352,-2-4-272,0-4-224,0-2-16,0-3-16,0 0 0,-2-3 0,0 0 64,1 2-80,1-1-64,-2-1-16,2 3 32,0 2 16,2 0 32,3-1-32,2 3 32,2-3 32,-1 3-80,4 3 96,-1 1-64,0 5 48,-2 5-64,-3 1 48,0 6-64,-4 6 0,-2 5 16,0 2 48,-2 4 48,-5-2-64,2 3 64,-4-3-16,1 0 48,2-6-32,-3 2 80,2-6-96,1-1-16,2-4-80,0-4-128,2-2-544,2-7-593,0-7-1328,7-8-2417</inkml:trace>
  <inkml:trace contextRef="#ctx0" brushRef="#br3">27006 45219 17624,'0'0'1521,"0"0"-1377,0 0 1072,0 0 305,-6 30 256,4-9-224,0 3-305,2 6-159,0 3-1,0 0-367,4 0-1,-3-2-352,2-3-208,-1-4-48,0-2 32,0-6 32,0-5-208,0-5 0,2-4 48,-4-2-32,5-8 144,-1-5-144,1 1 0,1-3-224,2 1 32,0 4-16,1 1 128,1 3 48,-2 4 80,1 1-48,1 1 48,-1 0 64,-1 6 32,2 1-32,-1 2-48,-1 1 0,0 0 32,1 0-32,-2 1-96,-3 0 112,2-3-96,-2 1-16,0-4 32,-4 0-80,0-2 32,4-3-448,0 0-577,3-9-992,0-6-1984,3-2-2611</inkml:trace>
  <inkml:trace contextRef="#ctx0" brushRef="#br3">27278 45476 18937,'0'0'3953,"0"22"-1295,-2-11-817,-3 3-897,1-1-368,-2-2-384,4-3-160,-2 0-256,2-7-1040,1-1-913,-1-1-913,2-12-1888</inkml:trace>
  <inkml:trace contextRef="#ctx0" brushRef="#br3">27278 45289 19145,'0'0'3281,"0"0"-2128,0 0-145,0 0-720,0 0-256,0 0-96,0 0-800,16 31-1585,-12-18-2818</inkml:trace>
  <inkml:trace contextRef="#ctx0" brushRef="#br3">27439 45409 15959,'0'0'4738,"0"0"-2737,0 0-1056,0 0 511,-10 32-239,-3-18-769,0 4-192,-3 0-128,5 2-80,2-3 32,8 2 49,1-6-1,7-1 16,5-4-64,4-3 16,1-2-48,4-3-16,-2 0 0,2 0-624,-5-6-1329,-4-2-1409,-3-2-2272</inkml:trace>
  <inkml:trace contextRef="#ctx0" brushRef="#br3">28212 45325 5859,'0'0'2209,"0"0"-3362,0 0-816,0 0 1281,0 0-1105,0 0 721,-21-22 4513,19 18 257,0-3-977,0 2 321,-1-1-353,0 3-592,1-2-609,-4 2-63,-4 3-192,-2 0-449,-4 0-432,-3 10-112,-1 2-80,0 7 112,2 2 65,4 2 31,5 1 144,7 1-32,2-3 64,2-1-287,10-1-129,2-6-48,3-2-32,5-6-48,2-3-16,-1-3-208,3-7-705,-3-3-608,0-3-1152,-7-3-1665,-4 2-5442</inkml:trace>
  <inkml:trace contextRef="#ctx0" brushRef="#br3">28443 45423 8788,'0'0'14279,"0"0"-12983,0 0-1536,-27 10 224,12-1 272,-1 2 192,4 2 241,1 0-321,6-1-176,2 1-48,3-4 16,3-2-32,6-6-16,3-1-32,0-3 48,4-8-80,-2-5-16,0-1-16,-3-2-96,-5-2-208,-2 1-272,-4 2-369,0 4 97,-7 2 560,-3 5 208,1 4 80,-4 3-64,3 3-16,-2 5 96,3 5-160,2 1-256,2-1-1873,2-1-1569,3-2-4514</inkml:trace>
  <inkml:trace contextRef="#ctx0" brushRef="#br3">28548 45544 18056,'0'0'1697,"0"0"-1569,30 2 833,-17-4 1600,-1-3-1105,0-5-831,-2-1-209,-1 0-240,-2-2-144,0-1 224,-1 3 224,-1 3-112,-4 0 65,3 5-193,-4 0 80,0 3-96,1 0-112,2 3-96,-3 2-48,5 1 64,0 0 0,-1-1-16,1-2-32,0-1 80,-1-2-144,4-2 128,-1-4-64,0-2 0,-2 0-48,-1-1 96,1 1-96,-3 0 32,0 2 64,1 4-64,1 2 64,-1 0-64,2 8-16,4 3 16,0 2 128,1-1-32,1-1-16,1-1 0,-1-4 16,-2-2 16,-1-4-80,-2 0 64,-2 0-528,-2-1-1377,0-7-1632,-2-1-3010</inkml:trace>
  <inkml:trace contextRef="#ctx0" brushRef="#br3">28962 45516 1953,'0'0'4450,"0"0"-4898</inkml:trace>
  <inkml:trace contextRef="#ctx0" brushRef="#br3">29020 45494 9604,'0'0'3682,"0"29"-1521,0-10 96,-3 2 32,0 0-480,1-2-304,-2-3-305,-1-6-95,2-1-481,1-4-256,2-5-32,0-3 193,0-8 111,2-4-528,4-5-32,-2-7-48,2-3 64,-2 0-272,-1-2 80,-1 2 32,-1 2 48,-1 4 16,0 1 0,-1 2 16,-4 4 0,5 1-32,-4 0 16,2 3 0,2 2 16,0 1-16,0 1 48,0 4-112,2 0 112,2 3-160,2 2-48,3 4-176,-2 8 160,2 3 95,-3 4 65,3 2 16,-4-1-32,1 1 32,-3-2 0,2-5 48,-5 0-48,0-6 16,0-3-32,0 0 81,0-4-49,-6-1 48,-2 0-16,-4 0-80,2 0-64,-2 0-369,1-1-111,5-1-512,0 2-513,4 0-288,4 0-48,7 0-1056,7 0-3202</inkml:trace>
  <inkml:trace contextRef="#ctx0" brushRef="#br3">29238 45415 14439,'0'0'5410,"0"0"-4994,0 0 369,-12 27 1376,7-17-305,1-1-799,4 4-417,0-4-288,4-2-208,1-3-79,4-3 15,-1-1-16,0-7-64,-3-4-64,-4 0-65,-1-5 49,-1-3 48,-6 2 32,-4-1-32,-1 1-64,-2 4 16,-1 4-112,1 1-80,3 5-176,4 3-240,2 0-193,3 3-207,2 5-961,4 1-528,4 2-721,2-1-2705</inkml:trace>
  <inkml:trace contextRef="#ctx0" brushRef="#br3">29378 45483 19097,'0'0'1392,"0"0"-1328,0 0 0,0 0 449,0 0 767,0 0 289,18 5-320,-9-14-801,1-3-336,-1 1 16,1-3 64,-1 0-128,0 3 0,-1 3-80,-2 0 0,2 5 48,-2 3 0,1 2 128,-2 5 32,0 3 64,1 4-112,-3-3-80,2 3-32,-1-3 0,-1-1-16,2-2 0,3-2-16,1-4-272,0-2-368,2-2-513,3-4-415,3-5-449,2 1 256,-3-2 336,-1 2 449,-1-1 864,0 5 336,-2 1 1137,-4 0-17,2 1 385,-5 0-16,0 0-353,-1-1-319,0 2-417,-3-2-224,-1 0-160,0 1-175,-3-1-17,-6 2-96,-2 1-65,-1 2 49,-3 0-32,1 3 48,1 5-64,4 3 32,4 0 80,2 3 0,3 1 64,2-1-80,4-1 80,7-2-48,1-2 16,0-3 0,2-4-368,4-2-1473,0-3-1088,-3-7-1905</inkml:trace>
  <inkml:trace contextRef="#ctx0" brushRef="#br3">29813 45388 19049,'0'0'2081,"0"0"-2001,0 0-16,4 26 1008,0-18 337,0-2-97,3 0-463,0-1-465,0-3 64,0-1-32,2-1-223,0-1-177,1-6 0,1-1-32,-1-1-193,0 1-239,-2 0-16,-2 2 336,0 4 64,-4 2 16,-1 3 0,-1 7 80,0-1 160,0 4 48,0 1-144,0-3-64,3-2-16,3-2-288,3-4-880,-1-3-321,2-3-800,3-6-705,-2-4-1664,1-4-9028</inkml:trace>
  <inkml:trace contextRef="#ctx0" brushRef="#br3">30120 45184 13862,'0'0'7684,"-9"30"-7124,4-10 1201,3 5 1088,-1 2-1456,3 1-433,6-3-319,2-1-289,0-2-272,-2-4 48,2-4-32,-2-5-64,-2-1-16,-4-5-160,0-3-737,0 0-831,-3-7-1218,-6-6-1824,-1-3-8404</inkml:trace>
  <inkml:trace contextRef="#ctx0" brushRef="#br3">30043 45329 16408,'0'0'8339,"0"0"-7074,23 1-1185,-11-1-48,5 0 560,-1 0 33,0 0-305,1 0-272,-1 0-785,2-3-3024,-4-2-4419</inkml:trace>
  <inkml:trace contextRef="#ctx0" brushRef="#br3">30301 45314 21210,'0'0'2865,"0"0"-2337,0 0 81,0 0 543,0 0 257,0 0-273,-15 20-656,8-13-400,1 1-96,0 3 65,0-1-98,1-1-111,5 0-112,0 1-80,0-1-16,5-1 96,3-1 144,0-1 32,-1 2 48,0-2-48,0 0 128,-4 2-48,-3-2 48,0 3 48,-3 0 128,-6-1-32,-1 3-80,-2-3-48,1 1-16,1-4-160,2 0-368,5-3-817,1-2-1552,2-7-689,0-7-4994</inkml:trace>
  <inkml:trace contextRef="#ctx0" brushRef="#br3">30974 45348 8276,'0'0'6723,"0"0"-4146,0 0-512,0 0-320,-26 14-64,17 0-513,0 0-191,4-2-225,1 0-544,4-1-96,0-4-48,8-2 0,4-4-48,0-1-16,5-3 48,-3-3-80,-1-2-144,-3 1-32,-1 2 112,-4 1 32,-2 3 48,-3 1 16,-3 0-64,-2 5 0,2 2 80,0 1-32,0 0 32,3 0 0,8-2 0,4-4 16,3-1 32,4-1 0,-2-5-48,1-2 32,2-3-32,-2-1 0,3 0-32,-3-2 0,0-1-16,5-2 48,-4-3 0,2-2-32,-1-2 32,-3-1-32,-4-4 80,-6 0-16,-5 0 32,-2-3-32,-9 7-48,-4 0-48,-6 7-48,-2 4 80,2 8 32,-4 5 64,1 5 80,8 12 80,0 4 240,6 7 81,5 4-17,1 7-144,2 1-128,0-3-128,5 0-64,-1-3-144,0-6 112,-4-2-32,5-6 32,-1-2-16,1-4-336,5-8-768,-2-4-1025,6-4-1329,0-9-2593</inkml:trace>
  <inkml:trace contextRef="#ctx0" brushRef="#br3">31128 45275 6035,'0'0'5154,"0"0"-4065,-22 0-897,15 0 64,4-4 528,3-1 177,0 0 351,0 0 417,8-2-208,2 0-273,8 0-79,5 0-161,5 0 209,7 2 448,3 1-145,1 0-351,-1 1-641,-1 2-256,-7-1-224,-4-1 0,-7 0-512,-5 0-929,-6-1-768,-7-1-848,-1 1-1457,-7 1-5939</inkml:trace>
  <inkml:trace contextRef="#ctx0" brushRef="#br3">32101 45334 1361,'0'0'12229,"0"0"-8947,0 0-1938,4 33 465,-3-12-64,-1 2-288,3 1-305,-2-2-416,-1 0-223,2-6-177,1-5 48,-1-3 64,-1-5 16,2-1-239,-3-2-33,0-5 240,0-4-64,0-7-208,0-5-176,-3-1 16,0-8-32,0 0 64,1-4-80,-2-1 96,3 2-32,-3 0 16,4 6 16,-3 3 0,3 4 32,0 3-64,0 4 32,3 2-48,2 3-64,4 3-48,4 5 96,0 0-64,5 11 80,0 2 0,-1 6 48,-1 1-80,-4 4-96,-5 0 48,-4-2-32,-3-2-16,0-3 48,-5-3 80,-4-2 0,-3-5 32,0 0-48,1-6 48,-3-1-48,4-1 32,0-6 48,2 1-304,5 0-689,3-2-719,0-2-866,11 5-1263,1-2-4883</inkml:trace>
  <inkml:trace contextRef="#ctx0" brushRef="#br3">32394 45309 20249,'0'0'1969,"-17"24"-1585,6-9 1841,3-1 64,8 0-1232,0-2-849,2-3-112,8-6-32,1 1-16,0-4-16,1-9-16,1-1-112,-4-4-192,-4-5 224,-1 0 16,-4-4-48,-4 2 64,-6 2-16,1 0 64,-5 1-64,2 6 96,3 1-96,-1 6-352,6 2-417,-1 3-287,5 0-449,6 3-1248,2 5-2322,6-2-1568</inkml:trace>
  <inkml:trace contextRef="#ctx0" brushRef="#br3">32575 45296 15415,'0'0'5875,"0"0"-5347,12 26-512,-6-17 32,-2 1 736,2-3 609,-3-2-993,-2-1-304,1-4-128,0 0-736,-2-2-753,0-8-2673</inkml:trace>
  <inkml:trace contextRef="#ctx0" brushRef="#br3">32607 45109 20665,'0'0'3250,"0"0"-3170,0 0-672,0 0 496,0 0 240,0 0-144,-4-5-945,8 15-3553,0 1-1761,3 1-5490</inkml:trace>
  <inkml:trace contextRef="#ctx0" brushRef="#br3">32713 45371 11221,'0'0'8836,"0"0"-8051,0 0-721,26 17 112,-18-17 1697,1-2-145,2-6-527,1 1-673,1-5-256,1 0 16,-4-1 161,3 1-145,-6 3-240,-1 2-96,-1 0 176,-5 7 352,3 4-224,-3 3-192,0 5 144,2 0 0,-1 2-160,6-3-80,2-1-16,3-3 16,4-7-416,-2 0-448,2-5-961,3-7-1697,-3-6-1632,-2-5-5235</inkml:trace>
  <inkml:trace contextRef="#ctx0" brushRef="#br3">32984 45213 25996,'0'0'1921,"21"0"-1921,-7 0-64,2 1 112,2 3 16,-1-3 96,-1-1-128,0 0 0,0 0-688,-1 0-1233,1-3-2705</inkml:trace>
  <inkml:trace contextRef="#ctx0" brushRef="#br3">33027 45044 14631,'0'0'6803,"-4"22"-6515,2-4-64,0 5 2305,2 1-304,0 1-752,2 2-497,1-2-607,3-1-113,-1 0 16,1-2-96,-1-4-80,0-4-64,-1 0 0,0-4-16,-2-2-32,0-3-336,0-2-369,0-1-335,-2-2-849,0-2-720,0-5-1569,-2 0-4722</inkml:trace>
  <inkml:trace contextRef="#ctx0" brushRef="#br3">33295 45213 23819,'0'0'2785,"-23"0"-2689,10 0-48,3 5 689,-3 0 399,4 0-624,4 4-288,2-4-224,3 7 32,0-5-48,8 3 96,-4-1-80,7 0 32,1-2 1,-2 0-17,7 0-48,-6 1-225,1 1 97,-3-3 128,0 2-32,-7 1 96,-2-2-16,0 3 32,-8-1 192,-1 0 17,-3-2-81,-2 0-32,-1-2-64,3-3-16,0 1-128,1-3-80,7-3-833,1-3-1056,3-3-2129,3-1-3537</inkml:trace>
  <inkml:trace contextRef="#ctx0" brushRef="#br3">33775 45254 14199,'0'0'3105,"-29"19"-1969,15-3 337,1 3 336,1 0-368,7-5-497,3 0-544,2-3-176,7-6-176,5-4 64,4-1-80,2-6-16,-1-5-16,0-3-144,-3-3 128,1 1-16,-7-2-128,0 1-272,-8 3 48,0 1 96,-4 4 96,-5 0 80,-1 5 96,-3 1-112,3 3-273,-1 0-159,5 0-592,0 0-993,2 2-2305,4-1-6323</inkml:trace>
  <inkml:trace contextRef="#ctx0" brushRef="#br3">34128 45032 14182,'0'0'5059,"0"0"-3442,-32-10-1121,11 16 1169,-3 5 95,-1 4-799,3 3-657,3 6-208,4 0-32,4 2-128,8 2 48,3-2 64,2-2 48,6 1 0,2-4 128,-1-2 80,1-2-32,-1-1-144,-6-1-111,-2 0 15,-1-5-32,0 4 0,-1-5-145,-4-3-351,-1-2-768,0-4-657,0 0-640,-2-10-2178,2-4-5633</inkml:trace>
  <inkml:trace contextRef="#ctx0" brushRef="#br3">33938 45240 9140,'0'0'8500,"0"0"-5250,0 0-2066,0 0 785,28 2 224,-13 1-1104,2-1-449,1 0-416,1-2-208,-1 0-32,4 0-176,-3-4-1905,0-3-2401,-2-3-5747</inkml:trace>
  <inkml:trace contextRef="#ctx0" brushRef="#br3">34502 45093 19001,'0'0'3105,"0"0"-2369,0 0-287,0 0-241,0 0-240,0 0 64,17 14-368,-11-3-2258,2 2-4001</inkml:trace>
  <inkml:trace contextRef="#ctx0" brushRef="#br3">34528 45285 23339,'0'0'3153,"0"0"-2881,0 0-208,5 24 609,-5-20-97,3-4-448,-2 0-224,-1-4-1601,2-6-1632,-2-2-353,0-4-3041</inkml:trace>
  <inkml:trace contextRef="#ctx0" brushRef="#br3">34650 45313 15031,'0'0'1953,"0"0"-1777,0 0 528,0 0 2530,24 20-929,-17-20-881,-3-2-335,4-2-273,-1-5-143,2 1-209,-2-3-64,0 2-96,0-1-112,-1 3 48,-2 2 80,2 0-95,-2 3-177,0 2 16,-2 0-64,0 5 48,2 2 48,-3 0 48,4 2-80,1 0-32,1-1-16,2-4 0,3-1 16,-1-3-288,2 0-497,-2-5-1248,-1-5-1360,1-1-881,-4-3-4322</inkml:trace>
  <inkml:trace contextRef="#ctx0" brushRef="#br3">34999 45032 19289,'0'0'4562,"0"0"-3906,0 0-512,0 0 1761,0 34-128,-2-12-817,-1 4-399,2 4-289,-1 1-48,2-1 112,0-2-160,0-2-32,3-6-48,2-3 48,-1-3-48,0-6-48,-3 1-64,3-7 64,0-2-208,-3 0-416,-1-1-384,3-7-961,-3-2-1553,0-1-1824,0 1-4147</inkml:trace>
  <inkml:trace contextRef="#ctx0" brushRef="#br3">34949 45194 9588,'0'0'12534,"0"0"-11349,0 0-1137,0 0 560,0 0 1569,0 0-480,8 11-785,0-3-544,3-2-176,0 1 17,5-1 95,1-3-288,2 0 0,-1-1-48,2-2-192,0 0-81,-6 0 193,3 2 112,-2-2 16,-2 0 16,1 0-16,0 0 257,0 0-17,-2-2-112,-2-1-64,3-1 0,-6-1-48,-1 4 32,-3-5-64,-1 1 0,-2 1 0,-5 0-48,-1 0 16,-1 2-32,-2 2 48,-1 0 0,2 0 32,0 8 32,1 1-16,0 2 32,2 1-16,1 5 48,0-3-80,4-2 16,0 1-16,0-5 32,6-1-160,1-5-96,3-2-384,2 0-961,2-5-1425,4-2-975,-4 0-2770</inkml:trace>
  <inkml:trace contextRef="#ctx0" brushRef="#br3">35346 45313 14455,'0'0'6387,"0"0"-5795,0 0 16,20 15 1537,-12-12-352,-2-1-929,2-1-464,-4 1-63,3-2 79,-1 0 224,-5 0 16,2 0-335,-3-5-129,0 1 96,0-5-112,0 0-112,-1-1 16,-2-2 80,3 0-48,-2-2-32,0 4-48,2-3 0,0 3 128,2 3 144,1-1-144,0 3-96,3 2-48,2 0-16,-2 3 16,2 0-48,0 0 48,-2 0-224,3 3-320,0 0-464,0-1-1329,-1 0-1985,-2-1-2738</inkml:trace>
  <inkml:trace contextRef="#ctx0" brushRef="#br3">35526 45233 11717,'0'0'9781,"0"0"-8613,20 7-1120,-7-5 1425,1-2 688,-2 0-1104,2 0-609,-4 0-240,3-2-112,-4-3 80,-2-2 144,-5 0-208,-2-1-128,0 0 32,-5 2-64,-4 1 32,-2 4-64,0 1 64,-2 4 240,-1 7 673,5 4-241,0 2-224,-1-1-144,6 3-144,0 0-32,4 0-96,5-5 32,8-4-128,1-2-64,4-6-176,2-2-320,1-4-801,1-5-1392,-4-3-1473,4-4-4386</inkml:trace>
  <inkml:trace contextRef="#ctx0" brushRef="#br3">35869 45163 6883,'0'0'17032,"0"0"-14759,0 0-2177,0 0 720,0 0 465,-25-10-225,11 15-495,-2 2-273,0 3-256,-1 3 16,5-1 32,1 1-64,4 1 48,5-3-112,2 0 64,6-1-16,5-1-112,1 1 80,2-4-16,-2 2 32,0-2 16,-3-1 16,-4 1-16,-3-2 48,-2 1-32,0-1 32,-7 2-16,-6-1 16,-4-1 0,0 1 16,-3-2-16,-1 0-32,4-3 16,5 0-720,3 0-1009,5-3-944,4-6-1457,13-4-5811</inkml:trace>
  <inkml:trace contextRef="#ctx0" brushRef="#br3">35883 45167 24827,'0'0'3602,"29"-7"-3442,-11 7-112,0 0 32,-5 0-16,1 0-16,-1 4-16,-3-4-1248,1 0-3426,0 0-12790</inkml:trace>
  <inkml:trace contextRef="#ctx0" brushRef="#br3">36020 44979 2753,'0'0'23371,"0"0"-22315,0 0-1152,23 30 160,-23-14 385,3 3 767,-3 6-447,-3 2-433,-6 3-160,-1 2 240,-2-1 192,2-1-400,1-3-176,0-3 48,5-5-32,-1-4-32,4-4 16,1-4-160,0-5-288,1-2-608,4-6-1089,-1-3-2545,0-4-3826</inkml:trace>
  <inkml:trace contextRef="#ctx0" brushRef="#br3">36152 45304 22090,'0'0'6899,"23"4"-6531,-14-4-416,-2-5-80,-1-2-976,-6-4-3810,0-1-11174</inkml:trace>
  <inkml:trace contextRef="#ctx0" brushRef="#br2">26834 47344 672,'0'0'6147,"0"0"-2913,0 0-1618,0 0-1119,-2-5 399,2 3-32,0 2-207,0 0-305,0 0-224,0 0-80,0 0-32,0 0 16,0 0 16,0 0 64,0 0 0,0 0 176,0 0 32,0 0 81,0 0 47,0 0 128,0 0-48,0 0-144,0 0-95,0 0-145,0 0-48,0 0-48,0 0 0,0 0-16,0 0 96,0 0 304,0 0-16,0 0 112,0 0-95,0 0 15,0 0 80,0 0-48,0 0-64,0 0-111,0 0 47,0 0 16,0-2 0,0 1-144,0-2 96,0 3 49,0-3-49,0 1-16,0-1-96,0 0-64,-1 0-32,1-2-16,-3 2-112,3-2 16,0 1-16,0 0 32,0-2-32,0 3 48,0-2-96,0 2 128,0 0-96,0-2 32,0 2 48,0-2 96,0 4 16,0-4-32,0 1-32,0 2-16,0-2-32,0 0-48,0 0 16,0 0 16,0 1-16,0-2-16,0-1 16,0-1-16,0 4-48,0-3 112,0 1-96,0 0 48,0 1 0,0-1 48,0 0-48,0 0 0,0 1 0,0-1-48,0 0 80,0 0-64,0 1 48,0-1-80,0 0 96,-2 2-64,2-2 32,0 2-16,-2 0 0,2 0 16,0 0-64,-2 0 64,0-2 32,2 2-80,-1-2 32,1 0 0,-2 0 48,2 2-96,0-3 96,0 1-48,0 0-32,0 3 64,0-3-32,0 0 17,0 2-34,0-3 34,0 2-17,0 1 16,0-2-32,0 0 32,0-1 0,-3 3 0,3-2-64,0 1 48,0-3 32,0 2 0,0 0-48,0 0 32,-2-1-32,2 1 16,0 0 16,0-2 0,-3 3 160,3-1-160,0 0 32,0 0-32,0 1-16,0-2 0,0 1 0,0 0 48,0 0-48,0 0-16,0 0-16,0-2 32,0 3-32,3-3 16,-1 2-32,-2 0 96,0 3-48,0-3-64,3 3 128,-3-1-112,2 0 80,-2 0-64,0 1 32,0-1 32,1 0-16,-1 1-16,0-3-16,0 1 32,0 1-48,0-2 48,0 0-64,0 1 96,0-1-80,0-1 64,0 1-64,0 0 48,0 2 0,0-2-16,0 2-32,0 0 32,0 0 16,0-2-32,0 2 0,0 0 32,0 0-16,0-1 0,0 1 0,0 0 16,0 2-64,0-3 80,0 1-64,2 0 32,-2-2-16,0 2 64,0 0-112,0-2 64,0 1-16,0-1-32,0 0 32,0 2 0,0-2 48,0 0-48,0 1 32,0 0 0,0-2-32,0 3 16,0-2 16,0 1-16,0 0 0,-2-2 16,2 3-32,-1-2 16,1 0 0,-2 0 0,2 0-16,0 0 32,-3 1-16,3 1 0,0 1 0,0 0-16,0 0 32,0 2-48,0 0 16,0 0 0,0 0-65,0 0 17,0 0 0,0 0 0,0 0-48,0 0-16,0 0 80,0 0-16,0 0 32,0 0 16,0 0 64,0 0-32,0 0 0,0 0 16,0 0-48,0 0 48,0 0-32,0 0-48,0 0 80,0 0-96,0 0 64,0 0-64,0 2 32,0-2 16,0 0 16,0 0-32,0 0 32,0 2 16,0-2-16,0 2 16,-2 1-32,-1 2 16,-1 2 32,-1-1-64,-1 4 32,-2 0 0,2 1 48,-3 2-32,1 1 112,0 1 32,-1-3-16,2-1-64,3 2-32,0-5 17,1-1-33,-2 0 16,5-4-80,-3 0 48,3-1 0,-1-1 16,1-1-48,0 0 48,-2 0-80,2-4-16,0-3-1,0-1-63,2-1-272,2-4 224,2-1 32,2 2-16,4-6 112,-4 2 16,4-1 32,-3 0 0,-2-1 16,0 1 16,-3 1-16,0 2 0,-4 3 0,2 1 0,1 5-16,-2 1 48,-1 3-64,3 1 0,-3 0-32,0 0-32,3 0 32,-1 1-32,-2 3 48,3-2-64,-1 1 112,-1 1-48,1-3 0,0 3 64,-2-4-32,0 2 16,2 0 48,0 0-96,-2 3 48,4-1 48,2 1 64,-1 3 128,0-1-64,2 5-80,0-3 16,0 3 144,1 0-112,-2 0-47,2 1-17,-2-2 0,2-1 0,2-1-16,0-1-32,1-2 0,-2 1 0,1-4 0,-1 0 0,-4 0-32,-2-3 0,-3 3-160,0-1-1041,0-1-816,-4-1-608,-4 0-1601,2-1-6147</inkml:trace>
  <inkml:trace contextRef="#ctx0" brushRef="#br2">27136 46808 11173,'0'0'3618,"0"0"-1665,0 0-80,0 0-177,0 0-351,4 1-465,0 5-239,1 4-17,2 4 256,1 4 481,4 2-337,-2 2-143,5 0-273,-3-1-96,2-2-224,-3-3-240,0-2-80,-3-2 16,-1-3 0,-4-1 0,1-2 0,0-3-208,-3 1-368,-1-3-464,0-1-497,0-1-736,-3-6-785,1-2-4433</inkml:trace>
  <inkml:trace contextRef="#ctx0" brushRef="#br2">27299 46738 8068,'0'0'1424,"0"0"-639,0 0 79,0 0 273,0 0 31,0 0 49,2 10-49,-2-6-79,0 3 223,0 1 161,0 3-609,0 1 113,0 6 143,0 5 81,-2 4 80,1 3-225,-5 0-192,3 3-47,-1-3-113,-1-5-368,3-2-192,0-7-80,2 0-48,0-6-32,0-4 16,2-3-64,0-3-656,1-2-881,-1-5-1744,-2-7-2274</inkml:trace>
  <inkml:trace contextRef="#ctx0" brushRef="#br2">27448 46967 10629,'0'0'3826,"0"0"-1889,0 0-321,0 0-543,0 0-1,0 0-143,-23-4-257,19 11-112,-4 0 241,2 5 191,3 0-48,2 2-351,1-4-321,0-1-192,0 1 0,4-4-64,0-3 16,1-3-16,0 0 16,1 0 48,-3-6 16,3-2-48,-3-5-32,1 4-80,-3 0-208,1 1-96,0 2 240,-2 3 144,0 3-32,0 5-112,0 4 32,-4 3 128,3 2 400,-1 0-32,2 0-96,0-4-240,0-1-16,3-4-96,1-2-160,1-3-672,0 0-705,3-8-688,-4-1-1729,2-3-5170</inkml:trace>
  <inkml:trace contextRef="#ctx0" brushRef="#br2">27565 46967 13318,'0'0'3746,"0"0"-2097,0 0-225,0 0-15,0 0-369,0 0-335,-16-2-289,6 10-160,1 0 320,-1 5-48,0-1-79,4 1-225,0 1 64,6-2-32,0 0-128,0-5-96,4 0-48,3-2 0,0-4 32,4-1-16,-3-1-16,2-4 32,-2-5-64,0 1 48,-2-3 16,0 1 16,-1-1 16,-4 3 0,1 1-64,-2 2 80,0 3-64,0 3 0,0 0 0,0 5-144,0 2 176,0 5 336,-2 2 273,2 4-289,0 2-128,0 1 0,4 1-176,1 0-32,0 3 0,3 1 96,-2-1 48,2-1 32,-1 1 64,0-1-128,-2-4-16,-1 0 0,-4-4-64,0-4 33,-2-3-33,-5-6-64,-2-3 64,-1-3-64,-4-8 16,1-5-80,3-3-129,-2-2-143,6 1-128,0 1 32,4 3 400,2 2 48,5 1-32,4 2 96,3-1 208,3-1 48,1 2 64,4 0 113,-3 0-145,0 0-160,-2 0-80,-3 3-80,-4 0 16,0 0-48,-8 2-144,0 0-609,-2 0-319,-7-1-1041,-2 2-1201,-3-2-1728</inkml:trace>
  <inkml:trace contextRef="#ctx0" brushRef="#br2">27158 46618 224,'0'0'12598,"0"0"-9333,0 0-719,0 0-177,0 0-272,0 0-481,-9-6-287,14 4-497,7-1-432,4-1 65,5 0-17,3-1 240,4 0-192,2 0-111,-5 1-161,-3 1-32,-4 1-176,-6 2 0,-4-3 0,-2 3-64,-6 0-64,0 0-32,0-2 112,-3-2-48,-3-1 112,1 0-64,-2 0 32,0-4-16,-2-1-48,0 1 16,1-3 16,-2 3 32,-3 1-96,1 0 48,1 3-17,2 2 65,3 0-16,2 3 32,0 0 0,4 0-64,0 0-656,8 3-1329,0 0-2001,3-1-1184</inkml:trace>
  <inkml:trace contextRef="#ctx0" brushRef="#br1">35835 56321 5346,'0'0'705,"0"0"-337,0 0 336,0 0-592,0 0-48,0 0-64,-11 8 0,19-8 32,0 0-48,-2 0 32,2 0-32,1 0 48,1 0-80,3 0-336,6 0-304,3 0 608,7 0-1473,1-1 561,1-4-2290</inkml:trace>
  <inkml:trace contextRef="#ctx0" brushRef="#br1">36153 56316 7732,'0'0'2865,"0"0"-1473,0 0-1327,0 0-1,0 0-48,0 0 240,0 0-208,11 11-48,-2-10-384,5-1-961,2 0-400,2 0-2705,4 0 2961</inkml:trace>
  <inkml:trace contextRef="#ctx0" brushRef="#br1">34999 56101 4114,'0'0'1328,"0"0"-1183,0 0 15,0 0 3249,0 0-2464,0 0-769,0 33-112,0-30-48,0-3 0,6 0-32,-2 0-80,2 0-481,1 0-351,0 0 320,0 0 352,-2 0 80,-1 0 176,-1 0 160,1 0 176,-1 0 16,2 0-144,1 0-128,0 1-80,0 7 48,2-1 16,0 1 448,2 0-336,4-4-144,-1 3-16,5-4 0,0 0-32,1 1 16,3-2 16,1 3-16,-6 0 32,2-1-64,-5 3-16,0-2-240,-2 1-176,-2-2-192,-4 1-561,1 0-95,-3-4-305,1 3 640,-1-4 1314,1 0-882,-1 1 593,1-1 1201,-1 0 480,2 2-1409,-2-1 1265,1 1-225,-5 0-864,4 1-143,-4-2 191,0 1 0,0-1-320,0 1-176,0 0-16,0-2-64,3 0-448,0 0-1153,5 0-3153,2 0 3393</inkml:trace>
  <inkml:trace contextRef="#ctx0" brushRef="#br1">35574 56251 4690,'0'0'897,"0"0"-849,0 0 80,0 0 64,0 0-160,0 0-48,20 17-657,-10-14-4625</inkml:trace>
  <inkml:trace contextRef="#ctx0" brushRef="#br1">36381 56330 5410,'0'0'577,"0"0"3184,0 0-2992,0 0-529,0 0-80,0 0-80,48 0-64,-33 0-144,3-5-880,3-3-481,1 0-160,-2-1-1568,1 1 2704</inkml:trace>
  <inkml:trace contextRef="#ctx0" brushRef="#br1">36637 56279 5539,'0'0'3153,"0"0"-1760,0 0-1169,0 0-208,0 0 160,91-1 176,-74 1 32,-2 0-240,-5 0-128,-1 0 0,-3 0-32,0 0-128,-2 0-560,0 0-433,6 0-1344,4 0-1024,0 0 2832</inkml:trace>
  <inkml:trace contextRef="#ctx0" brushRef="#br1">38234 56288 5555,'0'0'144,"0"0"-80,0 0-32,0 0-160,0 0-1953</inkml:trace>
  <inkml:trace contextRef="#ctx0" brushRef="#br1">38396 56284 2417,'0'0'3394,"0"0"-3010,0 0 1105,0 0-897,0 0-240,0 0-256,70-14-192,-46 3-144,1 2-208,-6 1 15,-1 3 353,-8 0 48,-3 4 32,-6 1 16,-1 0-64,0 0 80,0 0-32,4 0 16,1 0-320,4 0-3377,4 3 3585,5-2-881</inkml:trace>
  <inkml:trace contextRef="#ctx0" brushRef="#br1">38688 56243 5330,'0'0'497,"0"0"1007,0 0 593,0 0-976,0 0 223,0 0 17,56 18-272,-56-18-449,0 1-272,0 1-240,0-1-96,0-1-48,3 0-256,6 0-833,6 0-831,1 0-257,2-3-1409,4-1 1473,-1-1-1425</inkml:trace>
  <inkml:trace contextRef="#ctx0" brushRef="#br1">38927 56248 4914,'0'0'625,"0"0"-401,0 0 96,0 0-240,0 0-96,0 0-336,0 0-97,69-8-1167</inkml:trace>
  <inkml:trace contextRef="#ctx0" brushRef="#br1">38927 56248 1521</inkml:trace>
  <inkml:trace contextRef="#ctx0" brushRef="#br1">39077 56239 4482,'0'0'944,"0"0"-671,0 0-65,0 0-64,0 0-80,0 0-144,30 5-1425,-13-5 385,1 0 879,-1 0 402,0-1-1426,-3-1 1585,-5 2-1697</inkml:trace>
  <inkml:trace contextRef="#ctx0" brushRef="#br1">39222 56241 4354,'0'0'976,"0"0"-655,0 0 1920,0 0-305,0 0-1039,0 0-465,44 5-256,-30-5-144,-1 0-16,1 0-256,-5 0-560,5 2-593,-6-2-1360,1 0 784,-5 3 1601</inkml:trace>
  <inkml:trace contextRef="#ctx0" brushRef="#br1">37050 56268 3442,'0'0'2369,"0"0"-2241,0 0-176,0 0 16,0 0 32,0 0-433,0 0-2656,19-6 784</inkml:trace>
  <inkml:trace contextRef="#ctx0" brushRef="#br1">37338 56287 4930,'0'0'929,"0"0"3473,0 0-2641,0 0-785,0 0 64,7-4-287,-4 4-305,3 0-240,0 0-144,2-2-16,-2 2-48,3 0 32,0 0-48,-1 0 32,3 0-48,1 0-128,1 0-640,1 0-545,0 0-1520,0 0-3106,2 0 5523</inkml:trace>
  <inkml:trace contextRef="#ctx0" brushRef="#br1">37654 56281 5378,'0'0'193,"0"0"-1,0 0-80,0 0 96,0 0-192,0 0-1105</inkml:trace>
  <inkml:trace contextRef="#ctx0" brushRef="#br1">37654 56281 1345,'123'17'3633,"-114"-15"-3185,2-2-127,0 0-129,1 0-160,3 0-641,-1 0-3488,0 0 3872</inkml:trace>
  <inkml:trace contextRef="#ctx0" brushRef="#br1">37975 56327 3346,'0'0'2545,"0"0"2177,0 0-2817,0 0-769,0 0-111,0 0-273,18 5-496,-13-5-208,4 0-144,1-3-848,4-2-865,2-3-2065,2 2-800</inkml:trace>
  <inkml:trace contextRef="#ctx0" brushRef="#br1">40667 56042 9396,'0'0'6323,"0"0"-4626,0 0-817,-12 20 353,12-16 80,-1-3-273,1-1-32,0 0-143,0 0-385,0 0 0,1-6 65,5-2-1,2-5-208,2-3-192,4-6-112,3-5 16,1 1 32,5-2 64,-2-1-160,5 4 272,-3 4 64,-3 2-143,2 4-113,-7 2-48,3 2 16,-1 2-48,-3 0-32,0 2-33,-1 1-447,-1 1-656,-1 2-977,-7 0-961,4 0-1856,-7-2-6995</inkml:trace>
  <inkml:trace contextRef="#ctx0" brushRef="#br1">40747 56031 6595,'0'0'144,"-3"-7"1649,1 3-1121,2 3-512,-3-1-16,1 0-48,-2 1-64,0 1-32,-2 0 32,-1 0-16,-2 0-16,4 0 32,-4 0 64,4 0-192,1 0-2289,3 0-1152</inkml:trace>
  <inkml:trace contextRef="#ctx0" brushRef="#br1">40886 55630 13734,'0'0'5107,"0"0"-3106,0 0-1217,22 19 368,-13-11-255,1 0-529,-1-1-240,1-3-80,-1 1-80,0 0 64,-2-1-192,-1 1-80,-2 2 16,-4-1 144,0 0 80,2 2 48,-2 0-32,2-2-16,-2 2 16,0-1-336,0-1-1281,0 0-1969,-2-3-9348</inkml:trace>
  <inkml:trace contextRef="#ctx0" brushRef="#br1">40918 55676 5763,'0'0'10580,"0"0"-8050,0 0-1426,0 0-47,0 0-241,0 0-384,8-8-288,-2 8-80,8 5-64,-3 1 32,3 2 32,2 2 32,0-1-32,-2 2 64,-4-1 1,-1-1-65,-4-1-16,-2 0-16,-3 0-32,0 0 32,0-2-16,0 0-80,-3-2-545,2-1-575,-3-3-1553,4 0-3314,-1-7-4802</inkml:trace>
  <inkml:trace contextRef="#ctx0" brushRef="#br1">39510 56260 1825,'93'-7'4066,"-90"7"-641,3 0-2192,1 0-625,0 0-160,-1 0-320,0 0-96,-1 0-128,3 0-624,-3 0-336,-1 0-177,10 0-1232,4 0 464,5-2 384</inkml:trace>
  <inkml:trace contextRef="#ctx0" brushRef="#br1">39510 56260 3666,'0'0'1728,"0"0"-1583,0 0-193,0 0-769,0 0-3857</inkml:trace>
  <inkml:trace contextRef="#ctx0" brushRef="#br1">39777 56246 3137,'33'-2'2402,"1"0"-2082,-5 1-304,-1 1 3457,-5 0-2032,-3 0-497,-5 0 129,-2 0-433,-3 0-512,-2 3 48,6-1-144,0 0 16,8-2-32,2 0 16,8 0-16,3 0-16,4-4-16,-1-4-160,2 4-16,-4-1-128,-7 3 80,-3 2 80,-8 0 16,-4 0-384,-4 0-209,-3 0 113,-2 2 128,0 3-145,4-3-95,-1-2 544,2 0 224,4 0 672,3 0 833,2-2 224,2-5-288,-1-1-33,2 2-431,-1-2-689,-2 3-208,0 0-144,-3 4 48,-4-1-240,-1 2-641,-5 0 49,-2 0 96,-2 0-257,-2 0-143,0 7-257,0-1-480,0-1 481,0-2-1090,0-1 1730</inkml:trace>
  <inkml:trace contextRef="#ctx0" brushRef="#br1">42156 55936 7219,'0'0'1985,"0"0"1937,-28 16-1873,15-8-80,3 3 176,0-1-432,3 4-129,2 0-159,5-3-417,0 2-191,5-6-209,4 0-160,8-6-240,-3-1-112,2-3-32,0-7-15,-2-1-162,-6-1-95,-1-2-192,-4 1 112,1 0 144,-4 4-112,0 3 192,-2 2 80,-1 3 0,-2 1 48,1 3-16,0 5 160,3 1-64,1 3-48,0 0-48,0 2-32,0-1 48,3-1-48,1 0 0,-1-3 16,1-2-48,-1-4 16,3-3-672,-1 0-1649,0-8-929,2-3-4881</inkml:trace>
  <inkml:trace contextRef="#ctx0" brushRef="#br1">42287 56010 15079,'0'0'4514,"0"0"-2257,0 27-64,4-19-224,-1 0-945,3-3-239,-3-2-177,2-3-176,1-2 128,-2-4 97,0-3-353,0-4-160,-3 2-80,4-2 80,-5 1-128,0 1-16,0 3 48,0-1-96,0 5 112,0-1-64,0 4 48,0-1-80,0 0 48,0 1 0,0-1 0,0 2-16,4-3-32,1 0-80,3 0-256,-2 0-80,2 0-177,-2-1 177,0 3 48,-3 1-608,0 0-657,-1 0-816,0 0-1041,-2 1-3553</inkml:trace>
  <inkml:trace contextRef="#ctx0" brushRef="#br1">42490 55961 18569,'0'0'3441,"0"0"-2160,0 0 1376,-20 11-512,8-3-1105,3 0-399,0 3-289,0 0-176,5 2-16,0-1 96,4-2-64,0 1-112,4-4 16,4 2-16,1-4-16,1 0-112,0-3 64,2-2 32,2 0-32,-1 0-32,-1-7-320,0 0-368,4-4-753,-4-1-432,0 0-1008,1 0 432,-4 1 960,0 1 1361,-4 4 112,0 0 64,-1 1 240,-4 0 929,0 2 816,3 2 304,-3-3-801,0 3-415,0-1-273,0 0-319,0 2-241,-3 0-112,-1 0-96,-1 4-32,0 1 48,-3 3-48,2 1-32,0 2 256,1 2-64,3-1 32,0 1-80,2-2-80,2-1 32,3-1 48,3-4-160,6-2-16,-2-3 32,2 0-80,1-8 96,3-5-32,1-1 32,2-5-144,-2-2 48,4 0-16,-2-3 80,0 2-64,-1-2 16,-5 3 48,-1 3-48,-5 2 144,-5 3-80,-4 4-16,-2 2 48,-9 4 0,1 3 0,-4 3-32,1 6-32,-1 3 48,5 4 64,1 1 32,4 2 48,2 2-32,2-3 0,2 0 16,6-4-95,0 0 31,4-6-64,-1 1 16,2-2-64,0-4-145,-3 0-575,1-3-721,-4 0-1200,-2-3-2785</inkml:trace>
  <inkml:trace contextRef="#ctx0" brushRef="#br1">41904 55856 11157,'0'0'5331,"0"33"-2258,0-10-1280,0 6 272,-1 2 64,1 1-433,-2-2-703,2-6-577,0-5-208,2-5-272,1-9 336,3-5 257,-3 0-113,2-14 128,1-2-192,-2-6-112,0-8-176,-2-3-96,1-1-48,-3-1 48,0 1-32,0 2 80,0 4 16,0 2-16,0 6 48,0 2-80,4 4 48,1 3 0,-1 1 0,1 1 0,4 4-16,0 3-16,-1 2-32,-1 0 16,2 2-16,-1 5 32,1 5-48,0 0 32,-4 2 16,3 3-16,-7 2 0,3 0 32,-4 0-16,0-2-32,0-2 64,0-3-32,-2-1-16,-1-3 48,-1-2-16,-1-1-16,-3-2-32,2-3 112,-2 0-128,0 0 64,2 0-48,2 0-16,0-1 0,2 1 16,0 0-48,1 0-128,1 1-160,0 3-224,0 0-305,1-1-431,3 1-913,0-4-1185,0 0-3137</inkml:trace>
  <inkml:trace contextRef="#ctx0" brushRef="#br2">19110 55562 5058,'0'0'4947,"0"0"-3299,0 0 241,0 0-544,0 0-305,0 0-255,0 0-353,-3-8-304,3 19 240,0 5 496,0 6 465,-2 5-224,0 3 495,-2 6-239,3-1-401,-2 0-175,1-4-273,0-4-240,2-5-80,-2-4-80,2-8 256,0-1-320,0-4-16,0 0 16,2-5-32,0 0-16,3-5 81,2-2 47,1-5-48,3 0-48,0 0 48,-2-1-48,1 2-16,-3 5-48,-2 1-16,1 1 48,-3 4-112,0 0-32,-1 2-81,2 3 145,-1 3 16,2 0 96,-1 2-32,-1-3 0,-3 1-16,2-2-80,-2 1 96,0-3-32,0 1 0,-2-2 32,-3 1 48,-2-2-32,0 0 16,-1-1 16,-3-1-48,0 2-16,0 0-64,2-1 80,1 1-64,1 0 48,4-2 0,-2 0-144,5 0-352,0 0-352,0 0-609,0 0-752,6-7-608,0 0-1986,-1 0-4961</inkml:trace>
  <inkml:trace contextRef="#ctx0" brushRef="#br2">19353 55836 7844,'0'0'6483,"0"0"-5795,0 0-240,0 0 1185,0 0-513,0 0-447,18 0-561,-16 0 32,4 0-32,-4 0 176,2 0 0,-1 0 0,2-2 112,-5 0 241,2-1 127,0 0-272,-2-2-240,0 0-128,0-1 81,2 1-65,-2-1-80,0 1-48,0 0-16,0 1-16,0 1 32,0 1 16,-2 2 0,0 0 32,0 0-96,-1 0 48,0 0-48,-3 5 48,4-3-16,-4 2 0,0 1 16,3-2 0,0-1 0,-1-1 0,2 0 96,0 1-16,2-2 32,0 0 0,0 1-48,-1 1-64,-1 3 16,-1 0-32,3 1 48,-4-1 16,0 2-80,3-2 80,-3 2-96,2-5 64,2 2-32,0-3 0,0 1 0,0 0 0,2-2 32,5 0 0,-1 0 32,2 0-64,1 0 32,2 0-48,-3 1 48,-1 3-48,0 1 32,-2 2 160,0 0 96,-3-2-208,0 4 32,-2-2 16,0 0-112,-4-1 97,-1 0-17,-4 1 32,1-2-48,-2 0 16,-1-1-32,0-1 0,2-1 16,1-1-80,2 0 16,1-1 0,4 0-224,1-4-817,0-3-896,6-2-912,3-1-2770,2 0-4625</inkml:trace>
  <inkml:trace contextRef="#ctx0" brushRef="#br2">19441 55857 12438,'0'0'4226,"0"0"-3314,27-9 1361,-19 7-496,3-1-96,-1 0-545,0-1-624,-1 2-191,-4 0-97,1-1-48,-2 1-48,-2-1-112,-2 0 112,0 2-96,-8-1 0,2 0-176,-7 2 32,3 0-112,-2 0-16,0 5 128,2 1 128,1 2-16,2 2-16,2-1 48,2 1 80,3 0 80,0-1-160,3 1-16,6-4-48,2 1-32,0-4-577,1-1-495,0-2-1137,-1 0-705,1 0-3312,-4-4-3859</inkml:trace>
  <inkml:trace contextRef="#ctx0" brushRef="#br2">19578 55923 13734,'0'0'2834,"0"0"-2450,0 0 736,10 22 1041,-6-17-1152,0 0-273,1-4-112,-2 3-223,1-4 351,-2 0-128,1-4-288,-3-1-208,1-1-48,-1-2 145,0 1 287,0-5-144,-1 5-112,-2-5-48,3 1-112,0 4 64,0-1-128,0 2 32,0-1 0,3 4 0,4 0-80,-3-1 0,2 2 16,0 0-32,2 2 32,1-1-48,0 1 32,0 0-16,-1-2 16,1 2-256,-2 0-608,-1 0-1249,-2-3-1553,-2 2-5650</inkml:trace>
  <inkml:trace contextRef="#ctx0" brushRef="#br2">19753 55857 19577,'0'0'2257,"0"0"-1649,0 0 305,0 0 287,-2 21-63,2-12-497,4 1-384,1 0-224,-1 0 32,-1-2-48,4-1 48,-2-2-32,2-2-32,0-3 16,-1 0 32,0-3 32,3-2-96,-4-1 48,1-3-128,-3-1 64,-1 2-240,-2-3 128,0 4 48,0-1 80,-3-1 16,-1 4-16,-1-1 64,3 1-64,0 3 144,2 2 80,0 0 32,0 0-160,0 0-80,4 4-16,1 1 16,2 2 32,0 0-80,1 0 96,3 0-80,1-2 48,-1 0 0,3-1 48,1-4-16,-1 0 32,-3 0 49,3-4-1,-2-1 32,-1-2-128,0-1 64,-5-1-80,0 0 64,-6 2-16,0-2 0,0 1-16,-8 3-80,0 0 0,-2 2-64,1 3 64,-2 0-80,3 6 144,2 2-48,3 3 80,1 0-32,0 4 64,2-3 16,2 4-64,1-2-16,5-2-80,0-3-656,1-1-1682,2-3-943,3-5-3778</inkml:trace>
  <inkml:trace contextRef="#ctx0" brushRef="#br2">20121 55881 20601,'0'0'4130,"0"0"-4082,0 0 80,0 0 609,0 25 367,0-15-688,0-5-320,0 4-128,0-4 80,2-3-15,-2 1-33,0-3 64,0 0-64,0 0 208,0-4-112,-2-2-32,0-6-48,0 1 48,1-3-16,-1-3 0,2-2-16,0 1 32,2-1 144,3 1-144,2 2 128,-2 2-64,4 3 32,-2 3-64,1 2 16,1 1 32,2 5-112,0-2-16,3 2-32,-2 0 64,0 2-80,0 1 0,-2 0-208,1-1-272,-4 1-288,-2-2-193,-3 3-512,-2-3-768,-3 1-224,-8 0-2593</inkml:trace>
  <inkml:trace contextRef="#ctx0" brushRef="#br2">18834 55736 5635,'0'0'6883,"0"0"-4450,0 0-1329,4-5 513,-4 3 80,0 2-417,0 0-127,-4 7-113,-4 2-415,-4 7-353,1 3 64,-3 3-80,3 2-48,2-2-128,4-1-112,5-3 32,2-6-16,4 1-48,8-4-16,0-5 32,3-4 0,4-2 0,-4-5 16,3-7 80,-4 0-64,-3 0 112,1-3-80,-3-1 64,-2-1-32,-2-2-80,-4 2 16,-3 0-144,0 3-64,-7 2-176,-5 3 64,-2 2 64,-2 2 79,-3 4 97,0 1 32,1 2 32,1 0-80,3 0 96,5 2 16,4 0 16,1-1-192,4 1-736,0 1-897,6-1-672,2 1-1041,1 1-592,1 0-1664</inkml:trace>
  <inkml:trace contextRef="#ctx0" brushRef="#br2">19377 56336 11957,'0'0'2418,"0"0"-1090,0 0 1233,0 0-592,0 0-896,0 0-417,9-23-208,-3 15-256,-1 1 161,1 2 63,-1-2-96,1 2-32,-1 4 0,-1-1 80,-2 2-32,4 0-159,0 5-161,-4 1 96,8 0-96,-2 1 16,1-1-48,2-1 32,-2-1-16,-1-2-64,1 1-641,-4-3-575,-1 0-929,-4 0-2546,0 0-8194</inkml:trace>
  <inkml:trace contextRef="#ctx0" brushRef="#br2">19163 56257 13526,'0'0'3842,"0"0"-2433,0 0-193,0 0 961,3 30-256,-3-16-464,-3 2-641,0-3-384,0-2-224,1-2-144,-2-3-48,4-1-16,0-5-64,0 0-1136,0-1-897,6-9-1505,-3-3-5906</inkml:trace>
  <inkml:trace contextRef="#ctx0" brushRef="#br2">19206 56143 11605,'0'0'7396,"0"0"-5956,0 0-511,0 0-177,0 0-640,0 0-176,0-2-176,5 4-1313,-1 0-2513,2 1-3489</inkml:trace>
  <inkml:trace contextRef="#ctx0" brushRef="#br2">19768 56276 15943,'0'0'2994,"0"0"-1682,0 0 689,0 0-512,0 0-337,0 0-367,26-2-369,-15 2-144,1 0-144,4 0 80,0 0-192,0-5 32,-1 3-32,-1-5 32,0-2-80,-2 1 32,-3-1-160,-5 0 80,0 0 48,-4 1-16,0 1 48,0 0-64,0 4 96,0 1 0,-3 2 32,2 0 64,-1 8-64,2 5-16,-2 2 352,1 3 337,-1 4-401,2 0 96,0-2-48,0 1-64,2-2-320,-1-3 16,3-4-48,-3-3 80,3-4-48,0-2 0,-1-3 64,-2 0-31,5-6 79,-4-2-80,0-1 32,-1-1-64,1 0 16,0 1-16,-2 4 32,0 0-32,0 3-64,2 0 80,0 2-96,-1 0 0,1 0 32,1 4 32,3-1 32,0 1-49,2-1 66,0 2-33,1-1 32,3-2-48,1-2 64,0 0-32,-1 0-48,-1 0 0,0-4 16,0-3 48,-2 2-48,-1-5 64,-1 1-80,-1-1 96,-4 1-96,-2-2 48,0 1-64,0 1 32,-8 0 0,1 4-33,-1 0-15,0 5-16,2 0 96,0 7-64,2 3 96,2 2 0,2 3-32,0 0 0,6 1 65,0 1-81,4-3-33,0-3 1,3-1 32,-3-3 48,2-5-64,1 0 65,-4-2-98,-3-2-223,-2-4-848,-2 0-913,-2-2-1553,0 0-1424,-6 1-11894</inkml:trace>
  <inkml:trace contextRef="#ctx0" brushRef="#br2">19811 56178 7635,'0'0'5763,"0"0"-4082,0 0-417,0 0 129,0 0 320,0 0-801,0 0-399,10-20 223,-10 21-336,2 9 48,-2 4 433,2 4 463,-2 1-367,0 4-113,0 1-96,0-4-463,0-3-1,1-2-224,-1-4-32,2-4-64,-2-2 32,0 0-32,0-3-272,-3-2-721,-1 0-447,-3-5-1090,2-2-815,-2-2-3650,2-3-3394</inkml:trace>
  <inkml:trace contextRef="#ctx0" brushRef="#br2">19304 56787 6307,'0'0'8452,"0"0"-7076,0 0 721,0 0 224,0 0-912,0 0-801,18-12-15,-1 10 175,1-2 192,1 1-175,-2 2-193,-3-1-256,2 2-160,-9 0-144,2 0 0,-4 0-32,1 0-32,-2 2 48,0-2-80,0 3-240,-1-3-848,2 0-1089,1 0-1505,0-5-4418</inkml:trace>
  <inkml:trace contextRef="#ctx0" brushRef="#br2">19446 56523 14567,'0'0'3313,"0"0"-1648,0 0-176,0 0-161,-7-22-95,0 19-689,-2 3-208,-5 0-208,0 8-80,0 3-80,2 5 96,0 3 48,5 6 353,2 4 159,5 2 80,0 1-304,5-1 1,-2-1-209,3-5-304,-3-1 112,-3-4-16,0-2 64,0-3-80,-3 1 112,1-3 32,-2-4-96,2-1 16,2-2-32,0-3-64,0-1-753,2-2-591,2 0-497,-1-2-608,-1-2-1457,-2-3-3746</inkml:trace>
  <inkml:trace contextRef="#ctx0" brushRef="#br2">19602 56555 15015,'0'0'2881,"0"0"-1728,0 0 175,0 0-191,0 0-81,0 0-399,-2 0-385,2 6 48,0 1 176,2 2 48,-1 6 17,2 3 239,-3 4 112,2 4 49,-2 0-129,0 1-47,0 0-529,0-5-112,2-2-128,-2-2 16,0-3-32,2-5-16,0-2 48,-2-3-64,0-4 96,0-1-128,0-1-320,0-6-257,0-2-1119,0-6-1634,0 1-1552,0-2-7780</inkml:trace>
  <inkml:trace contextRef="#ctx0" brushRef="#br2">19695 56759 13814,'0'0'4322,"0"0"-3857,0 0 1055,0 0 369,4 21-208,-1-12-513,2-4-431,0 5 111,3-1-384,3-4-192,0-1-111,0-2-49,-1-2-64,-1 0 32,-2-2-64,0-7 48,-4 4-64,-1-7-176,-2 1 0,0-1-113,-3 0 113,-5 1-96,0 1-112,1 1 96,0 4 240,-3 3 48,4 2-16,1 0 0,2 0-96,-3 6 96,4 2-64,-1-1 16,3 0-176,0 0-1905,2-5-401,1 0-1231,3-2-3603</inkml:trace>
  <inkml:trace contextRef="#ctx0" brushRef="#br2">19852 56742 1697,'0'0'12758,"0"0"-11494,0 0-479,0 0 1167,9 29-15,-2-20 16,2 0-928,2 3-161,3-3-192,-2 1-47,5-3-97,-3-3-288,2-3-160,-6-1 16,2-1 0,-4-6-48,-2 0 48,-6-2-32,0-1 48,0 1-48,0-1-16,-6-1-32,2 3 0,0 0 32,1 1-80,2 4 64,1 1-96,0 2 32,0 0-144,4 2 128,4 5 0,-2 0 48,5 3 16,1-1-16,1 1 64,2-1 208,2-4 17,-2-1-129,1-4 64,-1 0 16,-1-5 80,-2-4-96,-3-1-96,0-3-96,-7-1 0,-2 0 32,0-3-80,-6-1-48,0 1-464,-2 5-320,2-2-49,0 7 577,2 2 224,2 2 64,2 3 0,0 0-16,0 0-96,0 0-336,0 5-433,2 0-688,-2-1-1152,0 1-3442,0-2-7619</inkml:trace>
  <inkml:trace contextRef="#ctx0" brushRef="#br1">41665 55440 11157,'0'0'4354,"0"0"-2545,0 0-512,0 0 223,-26 33-47,21-17 64,0 3-209,-2 1-63,1-2-385,3-4 33,2-3-385,-1-5-256,2-6-176,0-1 176,2-9 64,2-6-176,2-3-144,2-7-96,3-6 80,1-4-16,4-7 48,-2-3 0,4 3 16,-1 0 32,-1 6 64,-4 12-144,-2 8-192,-2 12 128,-2 7-32,-4 15 64,0 11 32,-2 9 288,0 7 49,0 3-49,0 1-160,0-6-32,-2-4 16,2-10-64,0-6 64,0-4-112,0-7 48,0-5-48,-2-4 16,2-2-128,0-6-112,-5-7-881,5-5-1088,0 0-1728,-1-3-2658</inkml:trace>
  <inkml:trace contextRef="#ctx0" brushRef="#br1">41688 55437 16424,'0'0'5314,"0"0"-3873,22 0-769,-5 0 1825,2 0-656,0 0-945,0 0-608,-6 0-256,-5 0 0,0 0-144,-5 1-384,0 1-848,-3-2-1154,0 0-943,2-2-3266</inkml:trace>
  <inkml:trace contextRef="#ctx0" brushRef="#br1">42013 55427 928,'0'0'16248,"0"0"-14423,0 0-1249,-26-11 1569,20 11-224,-2 4-993,-1 5-303,-2 3 351,0 6 273,1 2-81,2 1-255,3-2-225,4 0-272,1-3-176,0-5-144,1-3-80,7-4-16,-1-2-16,3-2-256,1-5-544,3-4-1041,0-2-1329,-2 0-1280,2-2-6371</inkml:trace>
  <inkml:trace contextRef="#ctx0" brushRef="#br1">42104 55443 15015,'0'0'5090,"0"0"-3505,0 0-160,0 0 271,0 0-447,0 0-449,-4 24-63,0-15-145,1 4-112,0-2 16,1 0-240,0 0-127,2-2-65,0-1 80,0-1-64,0-1 32,4-3-64,-3 0 32,-1 1 16,0-4-48,0 0 0,0 0-16,0-2 64,0-1-112,-1-2-16,-1 0-304,0 1-449,2-3-191,0-1-161,0-1-399,0-4-433,4-1 512,1-2-96,0-1 273,2-4 800,0 3 448,0-1 64,-1 0 192,0 1 800,0 1 289,-1 4-1,-4 0-351,1 2-225,0 2-128,-2 1 33,0 2-113,0 0-208,0 2-224,0 1-32,0 1 96,0 2-80,0 0-112,0 2 0,0 6 16,0 5-16,0 2 208,-2 6 417,-3 4 143,-2 2 96,0 1-239,2-2-241,0-3-128,1-4-80,3-4-128,1-4 32,0-5-32,0-3-96,0-1-480,0-2-641,0-2-592,3-3-720,-1-1-192,-1-2-2145</inkml:trace>
  <inkml:trace contextRef="#ctx0" brushRef="#br1">42070 55443 14439,'0'0'3441,"0"0"-1984,0 0 512,0 0-16,0 0-673,0 0-415,21-5 15,-10 5 177,1 0-513,1 0-240,-3 0-224,2 0-32,-3 0-160,1 0-736,1 3-1586,0-1-1455,-3 0-1186,1-1-1648</inkml:trace>
  <inkml:trace contextRef="#ctx0" brushRef="#br1">42259 55495 23083,'0'0'1936,"0"0"-1888,0 0 561,14 32 1568,-6-25-977,5 0-671,-1-1-385,0-3-64,2-1-48,-5-2 16,0-2-32,0-5 32,-4-3-48,-1-3 16,-1-2-32,-3-3-48,0 1-224,0 3-241,-5-1-111,2 6 432,-1 1 240,0 6-96,3 2-80,-3 0-160,4 2-561,2 1-1568,3 4-1617,2-3-4338</inkml:trace>
  <inkml:trace contextRef="#ctx0" brushRef="#br1">42495 55492 4626,'0'0'21290,"0"0"-19449,-23 13-1697,14-9 720,0 1 401,5-2-817,3-1-416,-2-1 0,3 1-112,3-2-32,2 0-48,1-2-288,6-2-225,-3-3 289,0 3 416,0-1-16,0 3-32,-4 2 32,3 0 96,-3 3 240,-2 4 241,3 2-33,-1-1-208,0 0-224,2-2-32,0-1-112,0-5-288,-2 0-624,2-5-673,-2-4-1793,-1-5-2368,-2-4-7749</inkml:trace>
  <inkml:trace contextRef="#ctx0" brushRef="#br1">42661 55239 22122,'0'0'2865,"-11"40"-976,9-13 753,2 3-850,0 0-959,5 1-497,4-1-208,-1 0-64,0-3 32,-1-5-96,0-1 0,-2-5 0,-3-4 0,0-4 0,-2-5 0,0-3-688,-4-6-641,-4-8-1744,0-7-4963</inkml:trace>
  <inkml:trace contextRef="#ctx0" brushRef="#br1">43063 55448 11621,'0'0'5251,"0"0"-3362,0 0-289,-34-17-31,20 15-464,-1 2-433,-7 0-112,3 5-32,1 0 225,5 4 31,0 0-96,8 1-239,5 0-193,0-1-128,9-1-64,5-1 16,3-6 0,1-1 0,0 0-16,-1-1-32,-2-6-48,-4 3-16,-2 0-32,-1 1 16,-8 3 64,0 0-32,0 7 16,0 2 32,-5 2 256,0 4-128,1-5-64,-1 3-32,5-7-48,0 1-240,0-7-608,5-3-1441,6-7-1601,0-6-6195</inkml:trace>
  <inkml:trace contextRef="#ctx0" brushRef="#br1">43167 55324 16247,'0'0'3426,"0"0"-2402,0 0-431,0 0-417,0 0-176,14 25-945,-9-13-4081</inkml:trace>
  <inkml:trace contextRef="#ctx0" brushRef="#br1">43167 55497 14519,'0'0'5058,"5"23"-2529,-5-13 384,5-3-399,-2-2-1586,3-3-768,-6-2-128,4-2-272,0-6-1137,-3-5-1360,-1-4-1905,0-4-7828</inkml:trace>
  <inkml:trace contextRef="#ctx0" brushRef="#br1">43292 55559 12294,'0'0'8692,"0"0"-7844,25 14 1073,-16-11 704,-1-3-1136,-1 0-737,0-4-224,-2-4-288,-1-3-31,1-2 207,-3-2-64,0 0-144,-1-2-16,-1 0-48,2 0-96,0 3-48,-2 3-16,4-1 80,-3 5-64,3 0 16,-1 2 0,1 3 0,1 1-32,0 1-16,1 0 32,-2 1-32,2 3 16,-3-1-256,1-1-432,-1 0-1009,-1-2-1937,-2 0-2481</inkml:trace>
  <inkml:trace contextRef="#ctx0" brushRef="#br3">22148 46814 9636,'0'0'6435,"0"0"-4210,-20 17-512,5-1-64,1 3 16,-4 3-145,-1-1-719,2 0-465,2-3-224,1-5-32,5-4-16,2-4 0,3-5 0,3 0-48,1-12 32,1-3-768,5-7-1025,4-5-208,2-5 0,2 3-544,4 0-96,-2 7 1664,-1 3 1025,-1 8 273,-2 5 399,2 6 288,-5 3 369,2 6 544,2 6 416,-1 0-320,2 1-752,-4 0-785,1-2-464,-1-1-48,-5-4 16,1-4-32,-3-2 0,-1 0-592,-1-3-753,-1 0-336,0-3-1216,0 0-5235</inkml:trace>
  <inkml:trace contextRef="#ctx0" brushRef="#br3">22560 47191 5042,'0'0'7988,"0"0"-5187,0 0-1216,0 0-609,-27 11-127,14-2-385,-2 2-96,-2 5-64,3 1-16,-3 2 225,3 0 447,2 3 81,1 0 127,2 0-175,5-1 15,2 0-304,2-2-47,3 1-177,8-3-128,4-5-80,1 2-96,8-7-48,-1-2-64,4-2-32,0-3-32,-1-1 0,-1-8 16,1 2-64,-4-5 80,-3 3-32,-3-1-48,-4 0-32,-1-1 48,-4-2 0,-3 2 16,-4-3 16,0-2-64,0-1-80,0-4-128,-4-1-144,-3-3-64,-2 3 127,1-2-63,-3 2 48,0 3 288,-4 3 80,1 5-80,-3 3 16,0 5 16,-4 3 32,-1 0 16,0 8-16,1 2 32,0-1 32,4 4-64,5-1-128,3 1-784,4-2-817,5 1-496,1-2-2113,8-2-5731</inkml:trace>
  <inkml:trace contextRef="#ctx0" brushRef="#br3">22634 47353 5170,'0'0'8708,"0"0"-6547,-23-1-800,14 1 320,3 1-225,1 0-319,-1 3-257,4-1-255,1 0-241,1 0-96,0 1-64,5-2-144,4 0 16,1 0 16,-2-2-16,1 0-112,-2 0 48,-1-2 0,-2 0-80,-4 1 48,0 0 0,-6-2 128,0 2-128,-6 1 0,2 0 0,0 0 48,1 0 64,1 0 176,8 1-127,-2 2-161,2-3-32,2 0-209,6 0-1231,1-3-1410,1-2-4385</inkml:trace>
  <inkml:trace contextRef="#ctx0" brushRef="#br3">29668 55405 8356,'0'0'4178,"0"0"-3186,0 0 1153,0 0-64,0 0-672,0 0-609,-16 0-112,10 7-95,-3 5 207,-4 0 257,1 4 303,-4 3-47,3 0-241,-3 0-127,2-2-225,3-3-240,2-1-304,2-4-16,2-2-16,3-3-111,2 0-1,0-4-16,7-2-64,2-6 112,5-3-193,2-5 145,3-3 16,2-3-80,0 0 113,-1 0-49,-3 1 80,-5 4-80,-1 3 64,-7 5-160,2 4 96,-6 2-16,2 3-32,-2 3 16,0 6 32,2 3-32,-2 0 416,1 4 80,3-4-272,3 1-96,0-4-32,1-1 48,3-3-48,0-2-32,-2-1-16,-3-2-64,2 0 48,-3 0-16,0 0-128,-3-3-368,-2-1-448,0 1-993,0 0-1889,-2 0-3233</inkml:trace>
  <inkml:trace contextRef="#ctx0" brushRef="#br3">29703 56162 2161,'0'0'2385,"0"0"-2417,0 0-624,0 0 608,0 0 1312,2 7-495,-2-5 815,0 0 2482,0 1-1697,0-2-96,0 0-480,0 1-512,0 0-321,0-2-127,0 0 127,0 0-144,0 0 177,0-2 143,0-5-143,0 0-577,-2-4 16,0-3 257,2-3-145,-1 2-144,1-3-272,0-1-80,0 1-16,-2 1 0,0-1-96,2 1 144,-3 1 112,0 0 0,3 1 96,-3 0 33,2 0 47,-1 0-160,0 0-48,1 1-128,-2 0 16,2-1-48,1 2 48,-2-1-64,0 2 64,2-2-32,-1 0-48,-1 0 96,2 0-64,-2-1 80,2 1-32,-2 0 16,0-2-32,1 2 32,-1 0-160,0 0 16,-1 2 32,1 1 16,0 1 32,2 1-64,-2-1 96,2 1-64,0 1 48,2-1 0,0 1 16,2 0 16,-3 0-80,1 2 80,0 1-64,-1 0 64,-1 2-16,0 0 16,0 0 16,0 1 0,0-1-64,0 2 0,0-2 16,0-1-32,0 1 16,2-2-32,0 1 64,-2-1-48,2 0 48,-2 1-32,2-1 0,-2 2-16,0-2 32,0 0 0,0 0-32,0 1-16,0 0 16,0 0 32,0 1-32,0 1 64,0 0-64,0 2-32,0-1 112,0 1-128,0 0 64,0 0-32,0 0 32,0 0-32,0 0 16,0 0 0,0 1-48,0 1-80,0 0-112,0-1 96,0 2-80,0-1-112,0 1-193,0-1 97,0 1-256,0 2-273,0-2-175,-2 1-881,0 0-864,0 0-4291</inkml:trace>
  <inkml:trace contextRef="#ctx0" brushRef="#br3">29954 55644 7347,'0'0'9461,"0"0"-6388,0 0-1008,0 0-144,0 0-721,0 0-863,35-2-257,-14-3-80,-4 4 560,5-2-96,-5-1-112,-2 1-192,-4 0-160,-2 1 80,-6 0-80,1-2 48,-2-1-48,-2-1 64,0-2 0,-2-1-80,-3-4 32,0 2-48,-2-1-16,0 2 0,0 1 48,-1 1 0,3 3-16,0 0 0,1 2 48,3 1-16,-3 2-16,3 0 0,-1 2-432,0 3-1665,2-1-1664,0 1-6052</inkml:trace>
  <inkml:trace contextRef="#ctx0" brushRef="#br1">30847 55913 5683,'0'0'144,"0"0"1985,0 0-465,0 0-911,0 0-113,0 0-240,31-9-304,-26 9-64,0-2-64,4 1-112,-3-4-592,3-1-577,0-2-2625,5-2 1954,2-1-1026</inkml:trace>
  <inkml:trace contextRef="#ctx0" brushRef="#br1">31108 55792 3618,'0'0'1969,"0"0"-1793,0 0 128,0 0-64,0 0-272,0 0 368,26-24 2017,-23 21-1312,1 0-609,1-1-208,1-1-144,2-3-64,1 0-32,2-1-336,1-1-833,2 1-2000,5 0 992,1 0-1457</inkml:trace>
  <inkml:trace contextRef="#ctx0" brushRef="#br1">31358 55667 5699,'0'0'1120,"0"0"737,0 0-1425,0 0-416,0 0-320,0 0-816,38-29-2002,-33 28 1777,-2-1-191</inkml:trace>
  <inkml:trace contextRef="#ctx0" brushRef="#br1">31508 55587 3906,'0'0'1601,"0"0"-1233,0 0 2033,0 0-1201,0 0-447,0 0 191,28-14-368,-24 14-448,0 0-192,6-4-672,0 0-1025,7 1-1056,2-5-176,2 0 1328</inkml:trace>
  <inkml:trace contextRef="#ctx0" brushRef="#br1">30548 56050 3233,'0'0'1681,"0"0"-1040,0 0-417,0 0-128,0 0 16,0 0 128,0 0-512,0-3-1745,5-4 288,3 0 1249,2-2-1025</inkml:trace>
  <inkml:trace contextRef="#ctx0" brushRef="#br1">30549 56052 3762,'126'-66'1905,"-119"62"-1729,0-1 64,6 2-176,0 1 0,1-3-64,0 1 16,0 3 464,-5 1-704,0-2 176,-2 2-432,-3-2-1281,2-2 320,0-1 305</inkml:trace>
  <inkml:trace contextRef="#ctx0" brushRef="#br1">31732 55499 672,'0'0'4066,"0"0"-3297,0 0-513,0 0-64,0 0-192,0 0-64,10-1-497,-6 1-1231,0 0-1746</inkml:trace>
  <inkml:trace contextRef="#ctx0" brushRef="#br1">31732 55499 2241,'78'-1'1121,"-66"1"191,-1 0-415,3-7-513,2 1-240,-1 1 256,3-1-208,-2 3-480,-2-2 752,-2 3 0,-5 1-400,-2 1-48,-2 0 80,-1 0 113,1 0 175,1-2 64,3-1-160,5 0-208,6-2-48,4-3-16,4-1-256,2-1 208,0 1 48,-6 1-16,-2 0-720,-6 2-3122,-3-1 2753</inkml:trace>
  <inkml:trace contextRef="#ctx0" brushRef="#br1">32190 55369 5747,'0'0'2513,"0"0"128,0 0-1537,0 0-95,0 0 288,0 0-401,19-15-672,-12 13-224,0-1 16,-2-1-80,3-1-192,2 0-352,2-2-641,0-2-688,2 1 64,4-1-1200,5 2 320,1 0 2465,-1 3-481,0 3 2418,-2 1-609,-6 0-319,-2 0-593,-4 0-64,-4 0 1617,0 0-321,-1 1-303,0-1 447,0 0-367,2 0-817,0 0-240,1 0-64,-2 0 0,1 0-32,2 0 0,-4-3 0,0 3-16,0 0 32,2 0-208,-2-2-160,3 2-96,-1 0-81,8-1-111,0 1 336,1-2 144,4 0 208,1 1 0,1 0-16,-2-1 48,-1 2-80,1 0 16,-6 0-160,-2 0-529,-4 0-63,-2 0 256,-5 0 432,0 0 112,0 0 368,0 0 32,0 2-80,0-1-207,0-1 31,0 0-32,4 0-128,3 0-16,1 0-16,0 0 32,1 0-16,-3 0 0,2 0 32,-5 1 96,-2 3 32,3-3-96,-2 3-48,0-3-112,4 1-656,3-2-1794,5 0-3456,4 0 7234,1 0-3297,-2 0 4595,1 0-418,-2 0-1743,-5 2-193,-3 1 3457,-1-1-2944,0 3-625,-2-3-32,0 0-16,-1 2-48,-2-1 16,-2 2-144,0-2-208,0 1-65,0-1-31,0-2-320,0 0-49,0 1 417,3-2 432,3 0 0,2 0 64,4 0 273,-1 0 399,3 0-368,3 0-368,-4 0-416,1 0-849,-4 0-1104,0 0 1073,-6 0 559</inkml:trace>
  <inkml:trace contextRef="#ctx0" brushRef="#br1">33109 55350 5651,'0'0'3345,"0"0"-1712,0 0-753,0 0 49,0 0-241,0 0-448,29 12-144,-19-12-64,0 0-64,2 0-560,2 0-609,0 0-447,3 0-1122,-5 0 737,-1 0 1537,-2 0 544,-1 0 272,-5 0 497,2 0 79,-2 5 145,3 0 63,0 0-368,2 0-255,-2 0-273,4-1-112,-3 2-80,0 2 16,1-2-16,0 3-32,2-4-48,-1 2-128,0-1 16,0-3 144,1 0 64,0-1 0,6-2 96,3 0-128,6 0-16,1 0-64,0 0 96,0 0-16,-3 0-16,-9 0 32,-3 0-32,-8 0 48,-3 2-32,0 5 192,0-2 208,0 3-32,-5-3-176,5-2-128,0-1-64,0-1 0,2-1 48,7 0-48,1 0 16,0 0 0,-1 0 32,-4 0 80,1 0 64,-3 0-128,2 0-48,-5 0-16,4 0 0,0 0 0,2 0 0,2 0 16,2 2-160,7-1-960,3-1 127,1 0-1696,1 0 256,-3 0 1937,-6 0 544,-2 0 240,-4 2 144,-7 1 0,0 0 337,0 2 31,0-2-288,0 0-111,0 2 79,0-2-192,0 0-144,0 2-96,0-2-64,0 0 0,0-1-144,0 1-16,7-1 176,-1-1 16,2 2 192,-2-1 512,-1 1 353,-2 2-81,1-1-399,-2 0-385,2 1-160,0-2-48,2 1 0,-2 0-112,5-3-464,5 2-705,3-1 80,2 0 65,3-1-801,-3 1-16,-5-1 576,-1 1 433,-8-2 1584,-3 0-1104</inkml:trace>
  <inkml:trace contextRef="#ctx0" brushRef="#br3">20938 47414 9396,'0'0'5635,"0"0"-2370,0 0-1536,0 0 192,11 30-176,-3-15-176,-1 2-465,2-3-448,-1 2-319,3-5-177,-2-2-80,0-3-48,-2-2-112,-2-3-689,-1-1-799,-1-6-946,-3-5-1712,0-5-4882</inkml:trace>
  <inkml:trace contextRef="#ctx0" brushRef="#br3">21053 47410 13286,'2'26'6211,"-2"0"-3970,0 7 16,-6 4-528,0-2-929,-2-4-560,1-2-144,0-9-80,3-4-64,1-7 0,3-7-560,0-2-1137,0-8-912,2-8-3330</inkml:trace>
  <inkml:trace contextRef="#ctx0" brushRef="#br3">21995 47424 7123,'0'0'6563,"0"0"-4770,0 0-880,0 0 63,-22 11 144,19-8-111,1-1-289,1 1 1,1-1-1,0 1 112,0-2-63,8-1-225,7-1-208,2-11 208,12-4-47,0-10-241,5-4-112,-3-4-112,-3-3 48,-2 1-80,-8 0 64,-3 2-272,-7 3-577,-2 2-239,-6 3 224,-1 3 271,-7 6 129,-2 4 272,-2 5-16,-2 2 112,2 6-64,0 0 16,4 0 0,-1 0 64,4 6-96,0 4 48,3 4-64,-1 8 128,0 7 192,1 5 352,-2 6 496,-2 1 321,4 0-176,0-5-721,-2-4-80,1-5-80,3-7-192,-3-7-80,3-4-16,0-2 32,0-6-64,0-1 48,0-1 32,0-8 16,3-1-80,0-6-64,3 0-48,2-3-64,2 4-112,3-1-32,1 3 192,0 5 80,0 3 48,0 5-16,-2 0 0,-3 5 16,0 3 0,-5 2 48,1-1-48,-5 2-16,0-2 32,0 0 16,0 0-32,-6 0 64,3-1-16,-2-1 64,1 2 64,0-1 128,1 1 0,3-1 0,0 1 193,0 0 47,0 0-96,3-3-176,5 0-80,0-2-64,3 1-48,-1-5-32,3 0-16,-1 0 0,-4 0-48,3 0 32,-4 0-128,-2 0-400,-3-2-224,0 2-641,-2-2-1072,0 1-944,0-1-3090</inkml:trace>
  <inkml:trace contextRef="#ctx0" brushRef="#br1">31073 47510 11445,'0'0'4018,"0"0"-864,0 0-1842,0 0-463,0 0 95,0 0-64,-9 21-191,9-2 111,0 6 112,2 3-47,1 2-225,1 2-256,0-6-128,-1 0-112,-1-5 1,-2-5-17,0-1-48,0-3 0,-4-3 144,-1-3 96,-4-5-144,0-1-96,1-1-48,-2-5-32,1-7-32,0 0-368,2-1-465,1 0-495,1 2-801,2 2-288,1 1-1137,-3 2-3025</inkml:trace>
  <inkml:trace contextRef="#ctx0" brushRef="#br1">31067 47357 19753,'0'0'4194,"0"0"-2209,3-26-929,0 16-319,-3 2-465,0 4-256,0-1-576,2 5-1217,-2 0-2049,0 0-4626</inkml:trace>
  <inkml:trace contextRef="#ctx0" brushRef="#br1">31210 47589 5587,'0'0'12901,"0"0"-11172,0 0-528,0 0 768,0 0-96,0 0-865,25 0-544,-15 0-224,0-3-112,3-3-96,-5-2 16,0-2-16,-5 1 0,1-1-112,-4 1 64,-4-1-32,-2 4 0,-7 1 32,0 2 16,-1 3 16,-2 6-16,0 7 16,3 6-32,3 3 305,6 2 591,4 1-112,2-3-560,9-3-144,1-5-80,4-6-128,0-4-416,0-4-640,-1-2-865,-3-6-1233,-1-5-2016,-2-1-4931</inkml:trace>
  <inkml:trace contextRef="#ctx0" brushRef="#br1">31349 47558 11813,'0'0'9717,"0"0"-6612,0 0-1440,32 7 272,-17-7-528,1-3-721,-2-3-512,0-2-128,-4 0-512,-2 0-881,-4-1-1328,-4 1-3042</inkml:trace>
  <inkml:trace contextRef="#ctx0" brushRef="#br1">31438 47366 19865,'0'0'4370,"0"0"-2801,0 0-705,-11 24 417,6-1 159,-4 8-447,4 6-177,0 2-287,1 0-353,1-6-48,3-3-144,0-8 32,0-4-32,0-7 16,0-7-208,0 0-209,0-4-255,0-2-96,-1-6-513,1-3-1072,-4-5-1713,0-3-4162</inkml:trace>
  <inkml:trace contextRef="#ctx0" brushRef="#br1">31754 47421 5154,'0'0'13366,"0"0"-10500,0 0-2002,-27-17 305,10 18 367,-5 9-431,2 4-353,0 5 49,2 1-193,7 2-240,8 1 128,3-3-288,5 2-256,7-3-16,3-2 32,2-1 0,0 0-32,1-2 80,-4-2-48,-1 1 48,-3 0 32,-2-1-48,-6 2 16,-2-4 16,-2 1 48,-6 0-16,-4-1 128,-3-3-143,-2 1 31,2-3 32,-3-2-96,0-3 32,6 0-48,5-2-32,2-4-673,5-3-991,1-2-1986,7-2-1713</inkml:trace>
  <inkml:trace contextRef="#ctx0" brushRef="#br1">31850 47446 15495,'0'0'6051,"0"24"-3522,0-10-320,0 6-112,0 4-624,0 3-657,0-1-240,0 3-224,0-1-255,0-4-33,-5-2 32,4-5-64,-3-1-16,0-4 0,4-7-64,-2 0-513,-1-5-415,3-1-849,0-7-1633,-1-7-1936,-1 1-4338</inkml:trace>
  <inkml:trace contextRef="#ctx0" brushRef="#br1">31777 47648 19977,'0'0'3474,"0"0"-3234,0 0-48,0 0 2449,0 0-1152,19 0-769,-5-4-480,0 2-96,0-2 48,-2-1 49,1 2-113,-4 2-128,-2 0 16,-1 1 32,-1 0-48,-1 5-16,1 0-16,0 4 80,0-2-48,3 2 48,-2 0-64,2 1 80,0-1 160,-2-2-48,0 1 80,-1 1-64,-1-4-48,-2 0 32,-2-1 112,5-2-96,-5 0-32,0-1-63,1-1-65,-1 0 64,4-3-16,-4-2-48,2-2-16,0-2 0,1-3-16,-2 0-16,1-2-64,2 3 96,0 1-48,-4 1 48,3 0-16,-2 5 32,1 1 32,0 0 0,0 1-16,-2 2-16,0 0 16,0 0-80,0 3 48,2 3-64,-1-1 80,-1 3-64,0 0 16,2-1 32,0 1-16,3-1 0,0 2 0,0-2 0,4 0 240,0-2-176,2 4-112,-1-4 96,0 0-96,-1 0 64,0-4-32,0 2 48,0-3 0,0 0-80,1-4 96,-2-2-32,1-2 0,-2-2-16,0 1 16,-3-1-32,-3 0-32,-1 0-32,-1 2 32,-6 3 32,-4 4-16,-2 1 64,-1 3-64,1 4 48,1 5 32,5 0-32,3 2 0,4-2 0,2-1 16,7 0-64,3-3 32,4-3-48,1-5-192,4 0-465,-1-4-287,0-4-801,-2-3-784,-2-1-1025,0 0-896,-2-2-2433,-5 4-4066</inkml:trace>
  <inkml:trace contextRef="#ctx0" brushRef="#br1">32282 47654 6467,'1'-5'4258,"-1"3"-1569,0-2 48,0 3-159,-5 1-497,1 0-337,1 1-15,0 4 16,-1 1-384,1 3-369,-2 0-352,3 1-143,0 2-97,0-5-80,2 4-128,0-3-80,2-2-32,7-1-48,0-2 32,1-3-64,3-1 0,0-3 16,0-6-32,-3-3-32,-2-1 0,-3-1-32,-4-4-64,-1 3 48,0 3 32,-4 3 80,-1 5-16,0 5 96,0 2 256,1 6 80,1 3-112,3 2-128,0 1-111,0 1-65,7-3 48,-2 0-96,3-3 80,2-4-64,-1-1 16,2-4-16,1 0-96,1-9-97,-2-5-47,0-5 64,-2-7-112,4-6 0,-3-6-224,-2-5-113,4-6-287,-4 0-321,0 3-2752,-3 10 607,-5 7 2754,0 14 1424,-2 11 2161,-7 9-511,-3 16-514,-2 7 81,0 10-16,1 6-640,4 2-1025,3 1-320,4-5 0,2-4 0,8-6 0,0-3 0,3-8 0,-2-7 0,-3-3 0,-2-3 0,-2-6 0,-2-2-528,0-7-881,-6-10-2545,0-1-4514</inkml:trace>
  <inkml:trace contextRef="#ctx0" brushRef="#br1">32531 47538 8324,'0'0'9620,"0"0"-6835,0 0-1504,0 0 1024,0 0 304,-28 16-832,15-5-672,1 2-449,-2 1-176,3 0 80,2 1-63,1-1-305,5-2-128,3 1 48,2-2 80,8 0 16,4-2-208,5 1 0,4-6 0,3 1 0,0-5 0,2 0 0,-5-1 0,-1-4 0,-9-1-112,-2-2-320,-8 3-529,-3 1 33,-9 0-449,-5 3-1216,-8 1-2513,-1 0-6436</inkml:trace>
  <inkml:trace contextRef="#ctx0" brushRef="#br2">35233 47731 5282,'0'0'4274,"0"0"-784,0 0-1521,0 0-224,0 0-273,0-5-223,0 5-689,0 0-304,0 0-208,0 0 48,0 0-32,0 0 225,0 0-1,0 0 176,0 0 64,-2 0 0,2 0 177,-2 0-65,0 0-240,1 0-16,-4 0 0,5 0-63,-2 2-177,-1-2-64,0 0-48,2 0 48,-1 0-48,-1 0 64,0 0-16,0-2 128,-2 1 80,-1-1 16,1 2-144,-2-1-16,1 1 32,-4-2-31,1 2-65,0 0-128,3-2 112,-2 2-112,4-1 80,-4 1-32,3-2 80,2 2 128,-3 0 0,3 0 64,0 0-48,0 0-80,-2 0-96,1 0-16,-1 0-16,0 0 16,1 0-48,-1 2 32,1-2-32,-4 0 32,5 0 0,-2 0-32,-1 0 48,3 0-48,-3 0 64,1 0-32,0 0-16,1 0 0,-4 0 32,2 0-32,-2 0-16,2 0 32,-2 1-32,3-1 48,0 0-32,-1 0-16,1 0 16,-1 0 16,1 0 16,0-3-64,0 3 48,0-1-32,-3 1 32,4 0 16,-4 0-16,2 0-48,-2 0 80,2 0-80,-2 0 80,1 1-48,0-1 16,2 3 0,-2-1-32,4-2 80,-3 2-80,4-2 32,-1 0-32,2 0 16,-1 0 32,0 0 32,0 0 0,0 0-48,1 0 48,-3 0-96,-2-2 48,3 2-48,-2 0 32,0 0 0,0 0-16,-1 0 0,-1 0 16,2 0 32,-2 0-112,2 0 144,-1 0-112,2 0 48,0 0 16,-1 0-16,-3 0-16,3 0 16,-1 0 0,0 0 0,1 2 16,-1-2-96,2 0 96,-4 1-16,2-1 16,4 0-16,-4 0 16,3 0-32,-2 0 32,1 0 0,1 2-32,-2-2 32,1 0-48,0 0 64,1 0-32,1 0 0,-2 0-16,1 0 0,1 0 16,-3 0-16,1 0 32,0-2-64,-1 2 64,0 0-64,-1 0 48,0 0-32,0 0 48,-2 0-32,2 0 16,0 0-32,0 0-48,1 0 0,-1 0-48,-2 0 112,4 0 0,-6 0 32,3-1-16,0 1 16,-1 0-32,0 0-16,3 0 48,2 0-16,1 0-32,-2 0-32,4 0-32,0 0-432,0 0-289,0 0-655,4 0-577,1 0 0,0 0-961,1-7-2576</inkml:trace>
  <inkml:trace contextRef="#ctx0" brushRef="#br2">34596 47604 6611,'0'0'480,"0"0"3362,0 0-2049,0 0 128,0 0 144,0 0-481,1 13-447,-1-10-321,0-1-111,0-1-65,0 3 0,-5-3-32,-5 6 1,-3-1-145,-4 2 0,-4 3 80,0-1 209,0 4-1,4 0-112,2 0-191,7 0-49,6 1-32,2 1-192,0 2-96,9-1-80,3-1-32,4-1-64,0-1 80,-1-4-16,3-2 0,-5-2-336,-3-2-272,-5-2-657,-1 0-784,-3-2-416,-1 0-1441,-3-4-5010</inkml:trace>
  <inkml:trace contextRef="#ctx0" brushRef="#br2">35562 47697 8660,'0'0'4514,"0"0"-1056,0 0-1634,0 0-351,-25 9-96,17-1-241,0 3-463,-1 0-129,4 0-32,0 1 32,5-3-111,0-1-193,5-5-160,4-2-128,0-1 160,3-4-144,0-6 48,1-4 16,-1-2 0,-2-1-64,0 1 32,-6-1-16,0 3 0,-4 1-64,0 5 32,-4 3 48,-5 4 48,0 1-48,-5 6 48,-1 8 32,-1 2 48,2 1 176,5 1 192,2-4-64,5-1-272,2-6-128,6-3-48,6-4 48,2-2-16,2-10-32,-1-2-64,3-2 16,-2-3 32,-4 1 16,-3 3-96,-5 0 48,-4 7 32,-4 3 32,-6 5 0,-7 5 32,-2 10-16,-2 5 0,1 4 144,0 1 144,4-1 241,4-3-129,7-3-160,5-7-256,0-6-48,8-4-64,3-1 16,5-7-32,2-7 0,0-3 96,2-1-16,-3-1 16,-3 1-80,-2 3 128,-6 4-48,-6 4 32,0 4 32,-7 3-32,-5 2 0,-1 7 48,-6 2-16,3 3 16,1-1 32,1-1 32,5 0 0,2-6-96,5 0 32,2-2-64,5-4 0,6-2 0,3-6 16,1-1-32,5-5-64,-3-1 96,-1-1-32,-6 4 16,0-1-32,-9 5 80,-1 4-16,-5 2-16,-9 2 32,1 3-16,-7 7 16,-2 2 48,5 2 112,-1 3 16,8 0 144,3-2-192,7 0-80,2-5-32,10-1-48,3-7-32,4-2-16,-1-1 16,2-7 64,-1-4-48,-3 0-16,-8 0-16,-2 1 32,-4 1 32,-4 1-16,-7 1-32,-5 3 64,-1 2-32,-2 3 48,-3 2-48,2 5 48,2 3-32,6 1 64,6 0-80,4 2 48,4-4-112,5 0 64,5-2-32,3-4-16,-1-3 48,1 0-48,1-8 32,-4 0-32,-2-3 80,-5 0-80,-2 2 80,-3-3-16,-2 3-64,-4 0 64,-4 3-16,-1 1 32,0 3-32,-1 2 0,1 2-48,2 6 64,0 4-32,3 2 48,-1 4 16,5-3 0,0-1-16,2 0-48,5-9 64,0-1-112,2-4 48,2-7 16,-3-2 16,2-5 16,-6-3-112,1 1 64,-5-2-16,-1 1-16,-7 3 0,-4 1-16,-2 2 16,0 6 16,0 4 48,2 1 0,3 9 0,3 6-32,2 2 80,4 2-64,5 1 32,6 0-16,4-2-16,1-5-16,0-4 32,2-6-128,-5-3 80,-2-1 48,-3-7-32,-5-3 48,-3-3-96,-3-2 0,-7 2 16,-4-2 16,0 0-80,-3 2-32,1 1 48,2 6 48,2 3 32,3 4-16,4 2 32,3 7-96,2 2 16,5 2-496,6 0-785,-1 1-864,0-1-897,4-4-4577</inkml:trace>
  <inkml:trace contextRef="#ctx0" brushRef="#br1">31355 47973 16055,'0'0'3090,"0"0"-2962,0 0 128,14-23 1233,-14 19-385,0 1-159,0 3-273,-4 0-272,-1 0 0,-1 0 144,-3 2 193,-2 3-161,0-1-32,2 3 209,-5-1-17,2 5-32,2 2-319,-3 1-33,-1 3-160,2 1-112,6-2-32,-2 1-16,6-1 32,2-4-16,4-1-16,6-3-32,6 0 16,4-7-128,3-1-160,0 0-176,1-6-257,2-2-399,-4-1-65,-4-1-480,-2 3 81,-5-2-849,-7 3-4146</inkml:trace>
  <inkml:trace contextRef="#ctx0" brushRef="#br1">31618 48027 21738,'0'0'5554,"0"0"-5041,-23 8-529,11-2 1664,3 5-463,2-3-721,3 3-320,4 0-144,0-3 32,8 0-32,2-2 0,1-4-208,3-2-96,2-3 112,-3-5 96,-2-3-80,-3-3-32,0-1 144,-3-2 80,-5-2-16,-2 2-176,-5-1-64,-5 6 15,-4 2 161,-2 5 144,1 5-96,-2 0 0,3 5-16,2 6-912,5 0 800,6 0-288,3 2-1041,2-4-1184,7-1-1457,1-3-5618</inkml:trace>
  <inkml:trace contextRef="#ctx0" brushRef="#br1">31807 48087 20473,'0'0'2562,"0"0"-2322,19 21 944,-11-15 785,1-3-608,-3-3-721,2 0-240,-4 0-32,1-8 209,0-2-49,-4-2-304,-1-4-32,0 0-144,0-1 304,0 0 32,0-1-15,-1 4-33,1 1 80,0 4-272,0 1-144,1 0 0,2 3 0,6 2 0,-1 0 0,4 0 0,2 1 0,2-1 0,-3 3 0,1-1 0,0-2 0,-3 1-176,-4 0-176,-5 1-176,-2 1-225,-2-2-399,-3 2-961,-5 0-1729,1-1-2001</inkml:trace>
  <inkml:trace contextRef="#ctx0" brushRef="#br1">32098 47991 7059,'0'0'6035,"0"0"-2641,0 0-1778,0 0-191,0 0 48,0 0-241,12-1-255,-5 2-145,0-1-256,2 0-192,-2 0 97,0 0-65,1-6-240,-2-2-144,1-1-16,-2-3 32,0-2-64,0 2 0,-5-1-32,0 0 64,0 2-16,0 4 16,-8 2 48,-3 2 80,2 3-80,-1 0 192,-2 3 176,3 5-15,0 3-161,0 2 0,3 4-112,-2 2 64,5 3 0,0-2 16,1 2-96,2-3 80,3-3-144,2-5 112,6 1-64,1-6-79,2-2-33,2-2-16,0-2-49,-2 0-255,-2-5-352,-1 0-689,-4-2-1136,-2-3-1168,-3-1-4195</inkml:trace>
  <inkml:trace contextRef="#ctx0" brushRef="#br3">21128 47850 6179,'0'0'4706,"0"0"-1713,0 0-816,0 0 112,0 0-416,0 0-592,0 0-305,4 0-127,3 0-273,5 0-128,2 0 417,5 0 79,2-2-224,4 2-15,-1 0-161,3-1-176,0 1-144,3-1 256,-1-1 65,1-1-305,-2-1-80,1 1-48,-1 1-64,-2-1 16,3 2 0,-3 1 96,-2 0-128,1 0 80,-4 0-80,2 1-32,-2 2 32,1-2-16,1 0 16,0-1 112,0 0-96,1 0 0,-3 0-16,3 0 0,-4 0 0,0 0 0,-3 2-16,-3-1 32,-2 3-80,-4-1 64,0-1 0,-4-1-80,-2 0-128,1 1 16,-2-2-32,-1 0 0,0 0-16,0 0 32,0-3-48,0 0-112,0 0-49,0 1-79,0-3-192,0 4-64,0 0-33,2-2-447,0 2-417,0-2-576,0 0-1793,-2-1-6355</inkml:trace>
  <inkml:trace contextRef="#ctx0" brushRef="#br3">21923 47715 7267,'0'0'8084,"0"0"-3970,0 0-2097,0 0-112,0 0-225,0 0-543,21 28-225,-9-18-159,4-1-289,-2 0-304,0 1-80,-4 1-112,2 1-16,-6-2 16,-4 1 64,-2 3-16,-4 1 0,-5-1 80,0 0 64,-3 4 384,2-4 97,1 0-129,2-3-288,2-2-176,3-2-48,-1-2 16,3-4-112,-3-1-592,3-1-737,0-9-1376,-1-3-1873,1-1-5315</inkml:trace>
  <inkml:trace contextRef="#ctx0" brushRef="#br2">26831 47631 10357,'0'0'6307,"0"0"-4483,0 0-639,0 0 64,0-3-17,0 1-351,0-3-225,0 1-192,0 1 48,-5 0 97,-2-1-145,0 4-80,-3 0-96,-1 0-64,0 5-16,-2 4-48,3 1-80,2 6 0,-2 0 241,6 1 79,0-1-32,4 1-16,0-2-240,8-4-80,4-2-48,4-4 0,1-5 16,4-2 16,0-7 16,-5-5-16,3-4 32,-5-1-64,-4-1-64,-4-1-192,-4 2 80,-2 4 32,-4 1 48,-8 4 80,-3 4 64,0 2-64,-4 4 64,-1 5 32,0 5 16,3 2 80,-1 5-32,7 1 80,4-1-16,2 1 48,5-1-176,3-4-80,9-4-32,6-1 48,3-5 32,3-3-48,2-1 16,-3-9 48,0-1 48,-6-2-48,-3-1 0,-6 2-16,-7-1-96,-1 3 0,-9 3-32,-5 2 80,-3 3-48,-4 2 0,-2 7 64,-1 4 64,0 1-32,3 4 64,3 1-16,6-1 32,5 0-80,7-5-96,5-3 80,9-5-48,4-3 32,6 0-16,2-11 96,-1-2-32,1-4 33,-5 0 31,-5 0-32,-8-1-64,-4 4-80,-4 3 80,-9 2-48,-5 4 32,-5 5 0,-4 0 0,-3 10 48,2 5 32,1 2 32,3 2-48,6-2 96,8-1-176,6-2-80,3-4 16,8-4 32,7-4-16,2-2 48,3-6 32,-1-6-16,-1-2 112,-5 0-48,-2-2 16,-7 4-80,-4 2 0,-3 2 0,-6 7 48,-8 1-32,-2 9 0,-3 6 32,-1 0 16,5 4 64,2 0-192,6-3-16,5-4 32,2-2-16,9-5 64,2-5-64,3-4 48,3-7 32,1-4 16,-1-3-16,-4-2 64,-3 1-48,-3 1 80,-5 3-272,-2 2 160,-10 5-48,-3 6 48,-3 2-16,-1 5 16,0 11 64,1 3-48,4 2 96,6-1-16,4 1-240,2-6 96,8-2-16,6-5-32,0-3 80,1-5 0,2-5-16,-2-5 96,-1-4-48,-4 0 48,-4-2-32,-2 0 32,-4 2-32,-3 0 32,-6 2-208,-1 2 64,-4 4 48,-2 6-64,-1 0 64,5 9-48,-1 5 80,4 4 16,6 1 48,3-2-144,3-1-16,8-4 0,4-4-113,1-6 65,2-2 64,1-6 96,-3-5 0,-6-2 48,-1-1-32,-6-1 32,-3 1 49,-3 3-49,-8 0-128,-3 3 96,-3 3-48,-2 5-49,-2 0 49,2 5 32,0 6 49,5 3-49,5 1 48,3-1-48,6 0-128,0-3-1,11 0-47,1-4 16,4-6-48,0-1 160,-2-6 0,3-5 112,-3-3-48,-3-2 16,-6 0 32,-3 2 16,-2 1-160,-6 4 0,-2 2 96,-3 5-96,-3 2 48,2 5 0,2 6 32,2 2 48,5 0-32,1 1 48,2-1-192,2-2 96,1-2-288,3-2-1152,0-3-914,0-4-719,-1 0-2802</inkml:trace>
  <inkml:trace contextRef="#ctx0" brushRef="#br2">27038 47645 9364,'0'0'7620,"0"0"-5795,0 0-897,0 0 289,0 0 15,-2 0-479,2 0-449,0 0-160,0 0-16,0 0 240,0 0 96,0 0 48,0 0 129,0 0 47,-2 0-64,2 0-144,0 0 1,0 0-161,0 0-64,0 0-128,0 0 0,0 0-48,0 2-16,0-2-64,0 0 32,0 0-16,0 0 16,0 1 32,2-1-32,0 0 144,1 0-32,2 0 129,-2 0 63,0 0-128,4 0-16,-3 0 80,1 3-32,2-1-64,-1-1-48,3 1 32,-2 0 16,5-1-64,-4 1-16,2-2-64,1 0-32,0 0 33,-2-2-1,-3 1-16,2-1 0,-4 0 16,0 1-48,-2 1 64,0 0-64,0 0 48,2 0-32,-2 0 0,4 0-32,-1 0 80,0 0-80,2 0 64,0 1-48,0-1 16,0 0 16,-2 0 0,3 0 16,-4 0-16,2 0 16,-1 0 0,-2 0 0,3-1 16,-1-1-80,-2-1 64,3 3-32,-1-1 0,2-1 16,-2 0-16,1 2 0,0-1-32,0 1 64,-1 0-64,2 0 64,-2 0-32,0 0 48,-1 0-64,1 0 16,-3 0 0,1 0 0,1 0-16,-4 0 16,2 0 16,1 0-80,0 0 80,2 0-16,-2 1 0,2-1 32,1 2-48,0 0 16,2-1 48,-4-1-32,4 2-32,-2-1 48,0-1-32,2 0 0,0 0 64,-1 0-112,1 0 0,1 0 64,-2 0-80,0 0 80,0-1-64,-2 1 16,0 0 64,1 0-48,-3 0 0,0 0 32,3 1-16,-2 1-16,3-1-16,-1-1 48,2 2-32,-2-2 48,3 0-48,0 0 48,-1 0-32,-2-2 0,2 2 0,-3-1 16,-1 1-64,1 0 64,-2 0 0,0 0-32,0 0 32,3 0-32,0 0 48,-1 0-32,2 0-32,0 0 16,0 0 64,1 0-48,1 0 16,-2 0-32,0 0 32,1 0-32,-2 0 0,2 0 32,2 0 32,-2 0-32,1 0-16,0 0 32,-2 0-16,2 0 0,0 0 32,-2 0-48,-2-2 96,2 2 0,-2 0-16,2-1-80,0-1 80,0 1-64,2-1 0,-2 0 16,0-1-64,0 2 128,0-1-128,0 2 48,-3 0-48,0 0 48,-2 0 16,2 0-48,-1 0 16,1 0-32,1 0 32,0 3-64,-1-1 80,1-1-64,0-1 64,1 2-32,-3-2 16,1 0-48,-4 0 64,1 0-16,-1 0 32,0 0 0,0 0-64,0 0 48,0 0-48,0 0 16,0 0-16,0 0-64,0 0-144,0 0-241,0-2-415,-1-4-1377,-4 0-3073,0-2-1506</inkml:trace>
  <inkml:trace contextRef="#ctx0" brushRef="#br2">27868 47538 11861,'0'0'3538,"0"0"-2145,0 0 223,0 0 369,0 0-368,0 0-256,-15 4-113,13-4-31,2 0-289,0 0-79,-2 2-241,2-2-96,0 3-96,0-1-96,2 2-31,2 1 31,2 5 80,3-2-176,0 3 16,-1 0-176,3 1-80,0 1 16,-2 1 0,-1-1 0,2-1-32,-4-1 288,-1-1 128,-2-2-207,-3-2-177,0 0 32,-5 1 32,-2-1 16,-3 4-16,0-3-32,-1 1 128,0 2-16,5-4 16,0 2 16,3-2-96,1-1-80,2-2 0,0-1 0,2-2-176,3 0-544,0-5-513,0-1-896,1-4-1857,-3-3-2401</inkml:trace>
  <inkml:trace contextRef="#ctx0" brushRef="#br2">28300 47610 4018,'0'0'10613,"0"0"-7300,0 0-2272,0 0-305,-23-14 449,18 13-433,-5-1-400,1 2-48,1 0-16,-6 0 49,2 3 63,0 3-64,2 1-224,-1 3-80,2-3 0,4 3 0,0 1 80,3 0 96,2 0 112,2 1 80,7-1 353,3-1 63,3-4-448,1-3-144,2-3-144,-1 0 65,-3-6-33,0-3-80,-2-4 0,-6-3-176,-1 0-305,-2-6-63,1 0-112,-4-5-49,0-1 1,0-1-16,0-2 16,0 5-129,0 1 497,0 2 160,0 6 112,0 4 48,0 4 48,0 4 320,0 0 337,0 4-17,0 1-304,2 0-192,1 7-144,0 7-32,2 7 400,-4 7 625,-1 5-177,0 5-271,0 4 143,0-5 320,-1-4-479,-1-4-305,2-6-144,0-4-160,0-6 32,0-5-16,0-2-96,0-6-753,0 0-1104,0-9-1616,0-5-3154</inkml:trace>
  <inkml:trace contextRef="#ctx0" brushRef="#br1">46253 55309 12646,'0'0'2721,"0"0"-1552,-4-28 351,-3 19-159,-5 2-673,-5 2-352,-1 3-160,-9 2-15,1 7 63,-2 5 144,1 7 32,-4 6 32,7 6 561,2 1 31,10 4 257,5-4-353,7 0-256,5-6-271,13-7-289,3-4-64,5-6 16,4-6 144,1-3 48,-3 0-176,3-6-16,-8-2-144,-4 2-480,-7-1-513,-3 3-784,-4 1-608,-5-1-848,0 3-4035</inkml:trace>
  <inkml:trace contextRef="#ctx0" brushRef="#br1">46448 55479 16568,'0'0'1696,"0"0"-1327,0 0 1647,0 0 145,0 0-720,-27-13-416,22 13-401,-4 3-96,0 5 32,2 2 49,1 1-305,5 0-256,1 0-32,3 0-16,8-3 32,2-2 0,2-3-48,3-3 0,-1 0-16,-3-8-112,0-1 32,-4 0 160,-2-4-32,-4-2 16,0 1 0,-4-1-96,0-1-48,-4 0-96,-4 3 31,-2 4 97,-3 1 32,-1 5-16,-4 1 0,3 2 48,-1 7-64,2 2 32,0 2 96,5 0-80,6 2-32,3 0-1072,0-2-705,7 0-160,3-2-672,-1-1-2081</inkml:trace>
  <inkml:trace contextRef="#ctx0" brushRef="#br1">46625 55544 7315,'0'0'10245,"0"0"-9525,0 0-287,0 0 1439,0 0-143,0 0-176,9 5-689,-5-13-271,1-3-81,-1-1-16,0-6 192,1-1-207,-4 0-289,2 0-16,0 0-16,-1 3-80,-2 6-112,2 1 176,1 5 144,0 4-16,3 0-192,-2 9-48,4 5 80,2 2 320,-1 1-127,0 3-129,0-1-80,1-4-48,-2-2-112,-2-3 0,-2-3 64,0-2-16,0-2-48,-4-3-513,0 0-751,0-1-481,-4-6-848,3-4-2097</inkml:trace>
  <inkml:trace contextRef="#ctx0" brushRef="#br1">46836 55467 18552,'0'0'1265,"0"0"-625,0 0 1681,-5 30-32,5-19-720,8 2-688,1-1-369,2 1-208,3-4-256,3-1 560,-3-5-464,2-3-64,-4 0-48,1-6 80,-7-2-80,2-3-96,-5-3-48,-2 0-80,-1-2 0,0 0 16,-4 1-96,-2 0-16,1 5-96,0 0 288,1 3 64,1 5 0,3 0-16,-2 2 64,2 0-16,0 0-16,0 3-64,3 1 112,6 3 32,0 0-16,-1 0 16,5 0 32,1 0 48,1-3 16,2-1 144,-2-2-96,2-1 576,1 0-624,0-8-143,-3 2-66,-3-2 33,2-2 16,-5 1 0,-4 2 0,-1-2-32,-4 4 48,0 0-64,0 1 64,-4 1-96,-6 1 64,0 2-96,2 0 64,-6 9 64,6 0 0,-1 3 64,3 5-80,3-1 96,2 3 0,1 0 129,0-1-209,7-3-80,0-4 16,2-1 16,0-4 16,0-3-33,-3-1-111,2-2-528,-4 0-673,1-5-992,-5-1-1088,0-2-3250</inkml:trace>
  <inkml:trace contextRef="#ctx0" brushRef="#br1">47202 55552 18472,'0'0'513,"0"0"-465,0 0 2097,0 0 352,0 0-1745,24 19-304,-20-19 49,1 0-65,-1-2 272,-1-4-160,1 0-191,-2-4-1,1 0 112,-1-2 144,0-2-32,0-2-351,-2-1 15,0 1-32,0 2-32,0 0-112,0 3 144,0 3-240,0 1 48,0 4 0,0 1 0,3 0 96,4 2-128,0 0 16,4 0 16,-3 2-16,2 0 16,3 3-16,-3-2 32,-1 2-32,0-1-112,-4-3-288,-3 0-513,-2 2-703,-3-1-994,-6 0-719,-4-1-2786</inkml:trace>
  <inkml:trace contextRef="#ctx0" brushRef="#br1">47511 55448 6067,'0'0'7027,"0"0"-3954,0 0-1600,0 0-48,0 0 79,-14-24-255,6 24-433,-1 0-383,-4 7-17,-1 3 224,0 0 64,1 5-191,-1-3-241,6 0-176,2 0-112,6-3 32,0 1-16,0-4 0,9-1 32,4-4-64,-3-1 128,4 0 16,0-8-160,-2-3 144,-1 1-80,1-4 0,-4 0 32,-3 0-16,-2 3-128,-1 1 48,-2 0 16,0 1 32,0 4 0,0 1-48,0 4 96,0 0-80,2 9-112,1 6 128,4 4 96,0 6 16,1 2 64,2 4-144,-2 1-48,2 1 16,-4-1-16,1-2 64,-3-3-48,-3-4 48,-1-2 0,0-4-16,0-5 48,-5 0 0,-2-6 128,-1-3 432,-4-3-207,3 0-241,-5-3-112,1-5-48,-2 0-16,6 1 16,-2-2-144,5 3-433,-2 0-447,4 3-833,2-2-176,2 0-848,5-1-2626</inkml:trace>
  <inkml:trace contextRef="#ctx0" brushRef="#br1">47674 55509 19577,'0'0'976,"0"0"-880,0 0 913,18-28 496,-6 17-449,2-2-384,0-1-271,-4 2-209,-2 1 32,-2 1-112,-2 3-80,-4-2-16,-2 6-96,-7 1 112,-3 2-64,-1 5 16,-1 6 32,-1 6 16,3 2 64,3 2 80,2 2 512,5 0-63,2-4-417,4-3-256,6-2 96,-1-6-96,3-4 48,2-2-337,0-2-431,-1-5-1041,-1-3-1040,0-1-1217,-4-2-5170</inkml:trace>
  <inkml:trace contextRef="#ctx0" brushRef="#br1">47868 55569 20537,'0'0'2001,"0"0"-1953,0 0-16,0 0 2113,0 0-640,0 0-945,14-12-416,-10 2-80,0 1 80,1-2 241,-2-2-145,0 1-192,1 0 112,0-5 208,-1 6 16,3 0-368,-3 3 48,3 3 64,-1 5 176,-1 0-96,1 5-31,3 7 191,-1-1-112,1 3-48,1-2-80,0 0-80,-1-2-80,2-1 48,-6-2-48,1 0 32,-5-3-112,0-1-368,0 0-241,-7-1-607,0 1-449,-1-3-576,3 0 0,1-3-833,2-5-4433</inkml:trace>
  <inkml:trace contextRef="#ctx0" brushRef="#br1">48149 55391 18200,'0'0'1905,"0"0"-1713,0 0 48,0 0 1665,0 0-176,-23 17-384,14-3-449,-1 1-48,-2 3-127,2 0 15,2 1-96,-2-2-335,10-2-129,-4-2 0,4-4 32,4-3-16,6 0-32,2-2-80,2-4 0,5 0-32,-1-4 48,4-3-64,-2-1-16,1-2 32,0 2-16,-2-1 32,-1 1-80,-3 0 80,1 2-64,-2-1 96,-4 0-160,1-1 32,-4-2-64,3 1 64,-6-3-16,1 0 16,-1-2-32,-4 0 32,0-2 16,0 1-80,-5 4 64,1 1-16,-3 3 64,0 7-16,-3 0 0,-1 10 32,-3 6 16,2 5 48,-4 3 16,6 4-64,-3-2 48,6-1 32,4-1-112,3-3-64,1-7-16,7-2 64,2-4-32,4-3 48,0-5 32,3 0-16,-3 0-64,0-5-352,-5 0-96,-1 1-1009,-7-1-1920,-1-3-2562</inkml:trace>
  <inkml:trace contextRef="#ctx0" brushRef="#br2">35461 49877 10069,'0'0'7155,"0"0"-4418,0 0-704,0 0 32,0 0-176,0 0-801,-18 3-479,9 10-161,0 4 128,-3 2-160,6 1-32,1 3 1,2-5-145,3-2-160,6-1 32,5-6-48,3-4-32,1-5 64,5-3-16,-1-6-16,-1-5-16,0-3 0,0-3 64,-6-2-128,-1 1 16,-4-1-240,-5 0 48,-2 1 0,0 4 0,-11 1-128,-1 6 176,-2 4 47,-3 5 1,3 1 48,0 4 32,1 4 0,1 2 48,2 1-32,4 1-32,2-2-672,2-1-1009,2-2-1344,2-4-1041,3-3-4850</inkml:trace>
  <inkml:trace contextRef="#ctx0" brushRef="#br2">35251 49834 4226,'0'0'9908,"0"0"-6514,0 0-1569,0 0 352,-11 27 16,4-11-480,-4 1-337,3 1-399,-2 1-225,1-4-192,-4-1-95,7-1-209,-2-5-48,3-1-16,0-2-16,3-3 16,0 0-128,2-2 0,0 0-16,4-2 0,1-3-64,5 1 0,3 1 16,-3-1-16,4 3 16,-2 1-64,-3 0 80,0 1-48,-4 3 32,1 1-32,-4 4 16,-1-4-16,-1 2-16,0-2 16,0-2-176,0-2-160,0-1-305,0 0-207,4 0-593,-1-2-480,3-3-240,-2 0-496,4-1-1761,-5-1-11157</inkml:trace>
  <inkml:trace contextRef="#ctx0" brushRef="#br2">35565 48024 4594,'0'0'3938,"0"0"-3570,0 0 352,0 0 897,7-14 144,-7 13-272,2 1-177,-2-2-111,0 2-145,0-2-255,0 2-113,0-1-272,0 0-96,0 1-128,0-2 0,2-1 33,-2 1-129,0 0-16,1 1 32,-1-1 208,0 2 96,2 0 80,-2-1-32,0 1-47,0 0-65,0 0-32,0 0-112,0 0-64,0 0-32,1 0-80,-1 0 0,0 0 16,2 1 176,0 4 241,0-2-17,-2 3-80,0-1-64,0 3 0,0 0-112,0 0-64,0-2 32,0 4-16,-4-1 1,4-1 31,0 2-96,0-4-48,0 0 16,0 0-16,2-1 64,0 0-32,-2-2 48,0 2-32,2-2 16,-2 3-32,0-1 48,0 3-80,-2 0 64,0 0-80,0 1-16,0-1 16,1 0-32,-1 0 48,2 0-32,0-2 16,0 0-16,0 1 0,0-1 16,0-1 0,0 0-48,0-1 64,0 1 0,0 0-48,2 0 48,-2-3-32,1 3 0,-1 0 16,0 0-16,0-1 16,0 1-16,0 0 0,2-1 0,-2 1 16,0 0-32,0-1 32,0 3 16,0-2 48,0 0 64,0-1-64,0 1 0,0 0-64,0 1 0,0-1-16,0 0 16,0 0 16,2 0-48,0-1 48,-2 1-32,0 0 32,0-1 16,0 1 0,0 1-32,0-2 64,0 5-64,0-3 65,0-1-65,0 2-16,0 0 0,0-1-64,0 0 48,0-1 16,0 2-17,0-3 1,0 2 32,0-1-48,0 1 48,0 1-32,0-1 32,0 0-64,0 2 64,0 0-16,0 0 0,0-2 16,0 2-64,0-3 64,0 1-32,0-1 32,0 0-16,0-1 0,2 0 16,0 0-32,-2 3 48,0-3-32,1 3-32,-1-1 64,0 2-48,0-2 0,0 2 64,0 0-64,0 0 16,0-2-32,0 2 64,0 0-16,0 0-32,0-2 48,0 0-48,0-1 16,0 0 0,3-2 16,-3-2-32,0 1 16,2-2-16,-2 0-208,0-3-432,0-3-641,-2-6-783,-1 0-530,0-4-1456,-3-1-4898</inkml:trace>
  <inkml:trace contextRef="#ctx0" brushRef="#br2">35482 48526 5250,'0'0'4578,"0"0"-1792,0 0-977,0 0 79,0 0-367,0 0-32,4 0-177,-4 0-111,0 0-353,2 0-207,1 5-1,-2 1 16,2 2 1,0 3-49,1 0-192,0 2 32,4-1-16,-2 2-79,3-3 63,-2 1-160,2-3 64,-3 1 128,2-3-272,-4 1 0,1-1-80,-2 0 33,-1 1-49,-2-2-32,0 3-32,0-5 80,2 2-16,0-2-80,-2-1 80,4-3-128,0 0 144,2 0-32,-3-5 0,2 0-32,-1 1 0,-1-1 32,0 0-32,1 1-16,1-1 16,-1-2-48,3 0 32,-1-5 16,4 2-96,2-5 128,0-2-80,0 0 32,2 1 16,-3 0 0,0 2 48,-5 3-32,2 3 0,-5 1-48,-2 3-16,-1-1 16,0 2 32,0 0-144,0 1-144,-1 0-416,-2 1-577,-1 1-848,0 0-1152,2 0-257,-1 0-4978</inkml:trace>
  <inkml:trace contextRef="#ctx0" brushRef="#br2">36053 48193 9140,'0'0'5379,"0"0"-3891,0 0-1232,0 0 961,0 0 384,0 0-609,-5 2-400,9 2 1,0 2 79,2 6 337,-2 3 31,3 4-32,-1 5-47,0 3-113,2-2-143,1 2-129,-2-5-240,0 0-224,1-6 32,-3-4-208,0-3 48,-3-4 0,0-1 0,-1-4-16,-1 0-352,0-4-368,0-3-913,0-6-1505,-3-1-1392,1 2-4866</inkml:trace>
  <inkml:trace contextRef="#ctx0" brushRef="#br2">36219 48177 5795,'0'0'5762,"0"0"-3104,0 0-1282,0 0 209,0 0-305,0 0-287,-3 22-337,2-8 241,-3 2-161,-1 6 0,-2 0 321,1 2-113,-1 1 113,0 1-129,-2-3-79,4 0-241,0-5-192,1-2-304,1-4-128,2-2-48,1-2 32,0-3-336,0-4-1025,0-1-1504,0-3-881,0-4-5986</inkml:trace>
  <inkml:trace contextRef="#ctx0" brushRef="#br2">36324 48414 10325,'0'0'5410,"0"0"-3153,0 0-592,0 0-176,0 0-145,-23 0-559,18 3-305,0 4-48,-2-1-64,1 2 112,1 1-47,2-2-129,1 5-96,-2-2-32,4-1-48,0-3-32,2 0-32,4-2-32,0-4-48,3 0 48,4-5 0,-3-6-48,3-1-224,-5 0-336,-1 0 272,-2-1 96,-3 1-97,-2 3-335,0 5 144,-4 2 464,0 2 48,-2 5 80,-1 5 416,2 1 192,1 1-47,3 0-193,1 0-240,0-3-176,0-2-32,3 0-16,1-4 32,-1 1-80,0-4 80,1 0-48,-2 0 0,2-2-64,-3-3-336,2 1-240,1-3-417,1 2-528,0 0-1248,-3 1-3506</inkml:trace>
  <inkml:trace contextRef="#ctx0" brushRef="#br2">36486 48405 3330,'0'0'6947,"0"0"-3890,0 0-1664,4-24 304,-4 20-145,0 3 177,-1 1-608,-2 0-481,-4 5-192,0 3 112,-2-1 225,1 3-81,2 1-160,-2-2-16,2 1 97,0-1-145,1 0-160,3 0-112,-2-1-112,4-3-16,0-1 16,2-2-48,4-2 0,0 0 16,2-5-80,-1-1 96,1-4-176,1 1-240,0 0 64,-1 1 128,-3 1 80,-1 3 64,1 0 32,-5 4-32,0 0-16,0 0-16,-2 4 32,-1 0 0,0 1 32,2 2 32,1 2 16,0 0 64,1 1-80,7 0 64,-4 4-80,4 0 465,-2 2-193,-1 2-240,-1-1-48,0 2 32,-3-2-64,-1 2 64,0-3-16,0-2-16,-1-1-32,-3-4 0,-1-1 48,-3 0-48,3-2 32,-2-2 16,0-1-80,0 0 48,1-1-16,1-2 16,0 0-32,2 0 64,2-7-64,-1-1 0,0-3 0,2-1-16,0-3 0,5 0-80,3-3 16,-1-1 64,1 2 80,4 0-48,-2 1 48,3 0 0,-3 4 48,-1 1-16,-1 3-48,-4 3-48,1 1 16,-2 2-176,-1 0-561,-2 1-735,0 1-977,0-4-1057,0 2-5026</inkml:trace>
  <inkml:trace contextRef="#ctx0" brushRef="#br2">36110 47968 5619,'0'0'2033,"0"0"-353,0 0-1071,0 0 111,0 0-208,0 0-352,-8-1-32,8 2 96,-4 3 593,4-3 159,-1 1 81,1-2 287,0 1 225,0-1 208,0 0-289,0 0-15,0 0-496,0-1-225,0-1-176,1 2-64,1-1-175,2 1-129,2 0-112,2 0-48,4 0-32,5 0 0,0-2 304,6-1 208,2-2-80,-2 2 81,-2-3-65,-5 1-256,-4 0-128,-1 0-80,-6 2 16,-1 0 0,-4 2-32,0-1 112,0-1-48,-1 3 0,-2-2-32,-1 1-16,-1 1 0,3 0-32,0 0-48,1 0-128,-1 0 32,2 0 48,-2-2 96,-2-1 48,1-1-48,-4-3-16,0-1 32,-4 0 0,1 0 0,-2 2-16,-1 1 32,3 2-32,2 1 0,2 1 32,2 0-32,1 1 64,3 0-80,0 0 0,0 0-80,0 0-609,3 0-447,-1 0-257,0 1-32,0 0-624,-2-1-400,0 0-1729,0 0-5954</inkml:trace>
  <inkml:trace contextRef="#ctx0" brushRef="#br2">34695 50345 15927,'0'0'3186,"0"0"-2610,0 0 497,-26-3 527,14 6-319,0 5-321,-3 2-335,-1 4-1,4 2 48,2-1 257,5 1-385,0-2-192,5-3-240,0-3-64,12-4 0,0-4-16,5-5 0,1-8 16,0-6 0,-3-3 0,1-5 0,-4-1 80,-5-5-128,-2 1 32,-1 0-112,-4 4-208,0 7-128,0 5 208,0 8 208,0 6 32,-4 4-32,1 12-48,1 5 64,2 6 160,-2 3 192,2 2-16,0-1 48,0-2-224,0-5-208,2-4-16,-2-3 16,2-4 32,0-5-32,-2-1-208,0-4-464,0-1-785,0-7-1040,1-6-1745,3-3-4706</inkml:trace>
  <inkml:trace contextRef="#ctx0" brushRef="#br2">34874 50157 12390,'0'0'6403,"0"0"-4146,0 0-272,-7 29 47,3-12-159,4 5-624,-3 1-385,1 0-191,-2 1-65,-1-2-128,1 0-208,-1-3-144,2-3 64,1-2-160,0-5-16,2-1-16,2-1-32,3-6 32,4 1-48,5-2 0,-1 0-48,1-3-64,-1-2-80,1-1-144,-5-1-320,-2 1-833,-3-2-1617,-4-1-1135,0-3-3315</inkml:trace>
  <inkml:trace contextRef="#ctx0" brushRef="#br2">34802 50312 19353,'0'0'2289,"0"0"-2065,38-5 432,-15-3 1409,5 1-416,-2-4-753,-3 1-479,-4 1-417,-5 1-192,-7 0-2033,-2 0-1537,-5-1-2977</inkml:trace>
  <inkml:trace contextRef="#ctx0" brushRef="#br2">34582 50067 10437,'0'0'3778,"0"0"-1986,0 0-175,0 0 32,0 0-289,28 4-319,-7-4 560,7-3-97,4-2-31,4-2-577,4 0-351,2-1-417,-4 0-112,-1 2 0,-4 1-16,-6 2 16,-6 0-16,-7 3-224,-4-2-753,-8 2-511,0 0-49,-2-1 64,-6-1 177,-1-1-993,-4 2-3298</inkml:trace>
  <inkml:trace contextRef="#ctx0" brushRef="#br2">34592 49824 6499,'0'0'2401,"0"0"-1633,0 0 1970,0 0-1090,24-9-287,-20 8 64,-1-3-17,1 2-543,-1-3-321,-2 0-32,-1 2-32,0-2-143,0 1-1,0-1-80,-1 1-32,-4 0 16,0 3-16,-4-1-80,-2 2-48,-2 0-16,-1 3 16,-3 5 449,2 2-81,-1 4 144,2 3 128,4 1 209,2 0-129,6-3-223,2-1-305,10-4-272,6-5 48,4-5 16,3-1-48,2-13 16,0-5 48,-1-6 0,-3-1-128,-3-2-64,-6-2-112,-4 0-369,-4 0-111,-4-2-16,0 2-145,-6 2 145,0 4 192,2 6 400,-4 6 96,-1 10 32,2 2-64,0 12 48,-1 8 176,5 10 528,1 5 449,2 4-305,0 2-320,2-3-320,4-6-31,-1-4-97,0-8 32,-1-4-80,1-4 16,-4-6-144,3-3-497,-4-3-1055,0-3-497,0-10-1025,0-3-7603</inkml:trace>
  <inkml:trace contextRef="#ctx0" brushRef="#br2">34814 49698 17816,'0'0'3618,"0"0"-1873,0 35 608,3-15-304,1 4-625,3 3-575,0 0-417,-2-2-224,4-3-32,-4-5-224,1-2 0,-1-6-32,-2-3-48,1-2-753,0-4-879,-3-4-866,1-10-1247,-1-6-5908</inkml:trace>
  <inkml:trace contextRef="#ctx0" brushRef="#br2">34953 49635 15607,'0'0'3858,"-8"33"-1697,7-11 32,-4 5-480,-1 3-353,-1 1-319,0 1-337,0-4-208,0-1-95,0-5-97,0-3-256,2-3-112,-1-5 16,3-1 80,2-5-160,-3-3-801,4-2-896,0-3-1200,0-8-2033</inkml:trace>
  <inkml:trace contextRef="#ctx0" brushRef="#br2">34835 49606 8068,'0'0'5282,"0"0"-3937,0 0-225,0 0 241,0 0 64,0 0-513,-21-14-160,21 12 113,0 2-193,0-2 32,3 0-111,3-1-337,6 0-128,4-1-48,5-1-16,1-2 224,1 3 368,-3 0-128,-3 1-207,-2 3-257,-7 0-32,0 0-32,-8 0 0,4 0 16,-4 0-16,0-1 16,0-3 80,0-1 16,-2-2 224,0-2-80,-6-3-240,2 0 16,-4 1 0,2 1-48,0 2-64,0 2 16,2 3 0,1 1 80,1 2-48,4 0-80,0 0-913,4 3-1071,3 2-1426,4 2-1104</inkml:trace>
  <inkml:trace contextRef="#ctx0" brushRef="#br2">34787 48211 6307,'0'0'-512,"0"0"736,0 0-48,0 0-208,0 0-16,0 0 144,0-5-48,2 4 208,-2 1 1425,0-2 1264,0 2-880,-2 0-368,2 0-273,-3 0-271,2-1-433,1 1-207,-4-2-65,2 1 112,-2-1 112,1-3-111,-2 1-65,-5-1 32,2 0 32,-4 2-111,-3-2-321,1 5 112,-5 0 208,6 0 64,-1 2 48,1 4-79,4 2-49,6 3 0,3 0 64,0 0-256,8 0-176,5-3-32,1-3-64,3-5 80,2 0-208,-1-10 0,-1-4 64,2-2 64,-4-3-16,-3-3 80,-3-1 48,-2-3-80,-5 1-288,-2 1-48,-2 2-16,-3 5 192,0 4 144,-1 8 32,2 4 96,0 5 16,0 8 144,2 5 176,2 5 144,0 9 49,0-3-33,0 0-176,6-4-144,-2-2-320,0-6 80,0-6 96,-2 0-80,0-6-80,-2 0 32,0-3-48,0-1-112,0-2-496,-2-5-753,2-4-1120,0 0-1184,0 0-3459</inkml:trace>
  <inkml:trace contextRef="#ctx0" brushRef="#br2">34870 48116 6099,'0'0'8035,"0"0"-4417,0 0-1601,0 0-48,0 0 80,0 0-352,26 16-193,-22-3-527,1 3-145,0-1-192,-1 0-351,1-3-161,0-1-64,-2-1-64,1-5 0,1-1 16,-5-3-96,2-1-305,-2-1-511,2-7-577,-2-1-1520,1-7-1361,3-1-4834</inkml:trace>
  <inkml:trace contextRef="#ctx0" brushRef="#br2">34996 48039 3730,'0'0'14038,"-10"38"-11237,2-14-784,3 1 272,-1 0-304,3-1-784,0-5-593,1-3-272,2-6-288,-1 0 16,1-6-64,0 0-16,0-3-192,0-1-384,-3-1-352,3-5-881,-1-2-1761,1-2-3617</inkml:trace>
  <inkml:trace contextRef="#ctx0" brushRef="#br2">34701 48377 5811,'0'0'3393,"0"0"-383,0 0-1794,0 0 33,0 0 143,23 10 81,-6-10 288,7-3-337,4-1-95,6-1 144,3-2 656,1 2-432,2 0-481,-3 0-608,-5 1-528,-7 2-112,-1 0 16,-10 1-336,-2-3-352,-7 3-321,-1-3-463,-4 3-673,0 0-144,-4-2-1217,-3 3-3473</inkml:trace>
  <inkml:trace contextRef="#ctx0" brushRef="#br2">34878 47968 6851,'0'0'7187,"0"0"-4705,0 0-898,0 0-207,0 0-257,0 0-447,18-5-289,-6 5 576,-1 0-383,3 0-97,3 0-240,-2 0-64,3 0-96,-4 2-96,-2 0 64,-2-2-64,-4 1 32,-3-1 16,-1 0 0,-2 0 16,0 0 32,0-1-16,-5-3-32,1 4-16,1-5 0,-1 5-32,1-2-224,1 0-128,2 1 112,0 1 160,0-2 80,0 0 16,0 1-16,0-3 64,-2-1 0,-3 0 112,-2-4 64,-1 0-32,-1 0 16,-2-1-48,0 3 96,2 0 65,4 3 143,0 1-224,1 3-224,3 0-48,1 3-160,0 1-1041,4 3-1376,-1-2-1537,4 2-4562</inkml:trace>
  <inkml:trace contextRef="#ctx0" brushRef="#br2">34760 48632 11141,'0'0'4690,"0"0"-2545,0 0-848,-23-5-289,12 7-79,-3 3-129,0 3-144,-1 1-95,-3 2-81,0 0 176,4 3 145,4-1 95,2-1-176,8-2-224,2-2-175,10-3-209,2-5-48,8-2-48,0-7 48,1-5-112,2-4-96,-2-2 0,-4-2-32,-3-1 31,-4 1-191,-7 0-80,-5 0-96,0 0-16,-3 0 272,-6 3 127,0 5 97,1 4-48,-1 5 128,2 5 177,2 10 175,0 9 112,5 8 240,0 4 49,0 4 15,6 0-128,2-2-560,-2-5-16,2-4-144,0-7 48,-3-4 0,-1-3-16,-3-6-48,1-2-320,-2-2-560,0-6-785,0-5-1456,-2-7-1570</inkml:trace>
  <inkml:trace contextRef="#ctx0" brushRef="#br2">34923 48534 8372,'0'0'3826,"0"0"-577,0 0-1344,0 0 96,8-23-464,-6 19-369,1 3-304,-3-1 1,0 2-49,2 0-95,-2 2-97,0 7-32,0 5 96,-2 4 209,-1 1-369,1 4-48,-2 0 113,1-1-321,2-2 16,1-2-64,0-1-32,0-1-16,0-2-80,0-3-96,0-3 48,0-2-32,0-1-32,4-3 32,2-2-208,1 0 64,2-4-128,0-2 32,0 0-144,1 1-465,-1-1-303,-5 1-625,4-2-1120,-5 2-657,-3 0-4129</inkml:trace>
  <inkml:trace contextRef="#ctx0" brushRef="#br2">34891 48653 16263,'0'0'3362,"0"0"-2370,0 0 641,0 0-16,0 0-625,0 0-447,33-15-33,-17 11-112,-1-3-176,3 1-96,-5 1-80,-3 1-80,-2 0-480,0 1-961,-2 0-848,-6 0-1152,0-2-3459</inkml:trace>
  <inkml:trace contextRef="#ctx0" brushRef="#br2">26617 50147 10709,'0'0'3121,"0"0"-1456,-28-5-208,16 3 160,0 1 255,-5 1-399,2 0-384,-2 1-305,-1 4-80,-3 3-15,3 3 111,2 2-320,3 2-160,3 0-16,6 0-63,4-1 15,4-2-112,7-6-32,7-5-96,4-1 48,5-10-32,-3-6-16,2-6 0,-1-5-32,-4-2-256,-4-2-225,-2-2 65,-7 1 96,-2 2-80,-3 5 0,-3 3 96,0 6 127,-3 7 209,-3 5 0,0 4 33,-2 6 15,3 11 96,-2 6 304,4 7 336,1 6 49,2 4-129,0-2-48,2-2-256,3-6-304,0-6-48,2-8-47,0-4 47,-2-5-128,1-7 31,0 0-703,0-9-897,-2-5-1776,0-6-1890</inkml:trace>
  <inkml:trace contextRef="#ctx0" brushRef="#br2">26868 49901 15399,'0'0'4674,"0"0"-3585,0 0-145,0 0 577,0 0-97,0 0-703,-5 15-273,1 10 496,-3 8 289,-2 7-289,-2 3-335,3-1-129,-2-4-48,2-5-64,2-4-96,2-7-144,0-5 97,4-6 79,0-5-176,8-4-80,4-2-16,2-3-32,0-3-32,1-2-128,1-2-176,-4 2-177,-1 2-271,-4 0-785,-5-2-1312,-2 2-1233,0-3-2689</inkml:trace>
  <inkml:trace contextRef="#ctx0" brushRef="#br2">26774 50117 18857,'0'0'3569,"0"0"-2912,38 0 1071,-16-2 994,3-1-1218,-1-2-975,-2 0-433,-4 1-32,-4-3-401,-6 1-879,-3 1-2018,-5-1-2192,-2 0-6371</inkml:trace>
  <inkml:trace contextRef="#ctx0" brushRef="#br2">26538 49809 12822,'0'0'5058,"0"0"-3745,30-4 239,-11 4 577,5 0-128,3 0-384,4 0-288,0 0-177,4 0-591,-5 0-193,1 0-208,-3 0-32,-6 0-112,-2-2 0,-3-3-32,-5-3 16,1 0-32,-3-1-16,-1-1-80,0 3 0,-2 0-48,0 2-305,-3 4-79,-3 1-304,1 0-273,-2 5-624,0 0-400,-2 1-1520,-3 0-6740</inkml:trace>
  <inkml:trace contextRef="#ctx0" brushRef="#br2">26641 49519 7940,'0'0'7843,"0"0"-6386,0 0-1393,4-24 432,-4 21 929,1 0-321,-1 0-319,0 1 79,-3 0-64,-3 1 97,1 1-33,-4 0-320,-5 0-255,1 1-225,-3 4 32,-2 2 64,-1 0-32,-1 5-32,2 0 96,4 2 96,0 4-16,8 1 176,0-3-223,6 3-113,4-5-112,6-4 64,7-1-64,1-7-48,0-2 64,1-2-128,-2-8-145,1-6 193,-4-3 128,-5-4-48,0-3 16,-2-4 0,-5-1 32,0 0-64,-2-3 0,0 3 49,0 4-114,-4 3-207,1 7 64,-1 6 160,2 4 48,-1 7 0,3 2 32,0 11-16,0 9 176,5 5 305,2 4 127,0 4 96,2 0-208,-1-4-400,0-4-48,-3-5-112,-4-3 80,1-3-16,-2-4-16,0 0 0,-3-7 0,-2 0 0,-1-5-352,0 0-752,2-8-1153,0-4-2129,3-2-3426</inkml:trace>
  <inkml:trace contextRef="#ctx0" brushRef="#br2">26946 49344 16263,'0'0'3410,"-8"40"-1761,8-17 720,-4 3-336,-1 3-657,0-1-255,1 1-401,-4 0-304,2-5-175,-2-1-17,3-6-32,0-3-32,1-4-80,3-6-48,-1 0 0,0-4-128,2 0-576,0-8-1137,0-3-2705,0-2-3698</inkml:trace>
  <inkml:trace contextRef="#ctx0" brushRef="#br2">26796 49436 17880,'0'0'3266,"0"0"-2370,0 0 449,0 0 95,-2 27-319,7-13-241,3 2 113,1 3-241,1 0-208,-2 0-176,0-2 33,4-3-177,-5-1-64,0-2-80,-2-3-32,-1-3 48,-1-3-128,-1-2 96,-2 0-544,0-2-689,0-6-1216,0-2-2129,-2-1-2673</inkml:trace>
  <inkml:trace contextRef="#ctx0" brushRef="#br2">26732 49204 2529,'0'0'10981,"0"0"-7315,0 0-1313,0 0 64,0 0-464,0 0-144,9 5-513,2-5-463,4 0-385,6 0 144,2 0-112,5-3-239,-2-2-33,1 2-112,-7 0-32,-2 1-16,-4 2 0,-7-1-64,-2 1 0,-1 0 32,-4 0-80,0 0 0,-2 0 0,-1 0 48,-2 0-16,-1 0 64,3 0-64,-2-2 64,3-4-32,-3-4 32,0 0-32,1-8 32,-1 1 48,-3-2 0,3 2 0,-4 1-80,4 3 48,0 5-16,1 4 16,0 2-32,4 2-32,0 2-64,0 4-769,1 2-1392,4 0-1680,2 0-4019</inkml:trace>
  <inkml:trace contextRef="#ctx0" brushRef="#br1">42146 56209 9236,'0'0'11013,"1"23"-8356,-1-1-95,0 4-385,0 4-753,-1 3-511,-4-2-481,5-1-144,-1-3-112,-1-5-64,2-4-32,0-6-48,0-1 0,0-4-16,-1-2-80,-1-3-240,0-2-320,1 0-593,-2 0-928,3-5-1616,0-2-1618</inkml:trace>
  <inkml:trace contextRef="#ctx0" brushRef="#br1">42083 56401 12278,'0'0'5458,"0"0"-2368,0 0-1154,0 0 434,34 5-466,-14-7-527,-1-1-353,-1-3-287,-1 1-209,-3 0-336,-2 2-96,-1 0-64,-6 3-64,2 0-16,-2 0-368,0 2-336,0 1-1025,-1 0-1921,1-1-2081</inkml:trace>
  <inkml:trace contextRef="#ctx0" brushRef="#br1">42318 56494 17288,'0'0'4530,"0"0"-2657,-10 27 528,10-22-416,0-2-961,6-3-575,-2-2-129,4-4-96,-2-2 48,2-3-16,-2 0 64,-3 0-192,-2-1 32,3 3 32,-4 0-48,0 1-112,0 0 0,0 0 0,0 2-15,0-2-1,0 0-49,5 1 17,-1 0 0,4-1 32,-2 4 0,2-1-48,2 2 16,-6 1 64,6 2-48,-6 0 17,0 0-17,2 2-17,-2 2 50,0 0-162,1-1-383,-1 0-240,0-2-1153,1-1-2177,-5 0-1648</inkml:trace>
  <inkml:trace contextRef="#ctx0" brushRef="#br1">42530 56417 17416,'0'0'4578,"0"0"-4162,0 0 401,0 0 1360,-21 30-721,15-19-831,-3 2-97,1-1-64,3-1 144,0 1-47,5-5-465,0 0-64,4-6-32,2-1 32,3 0-80,2-6 144,0-6-240,2 0 32,-2-4 128,0-1-128,-2-2-1,-3 3-239,0 4 0,-3 1 288,-3 6 48,0 2 48,0 3 96,-5 5 96,1 2 192,1 4-47,-2 2 31,1 1 0,-2 1-80,6-1-96,-4-2-128,-1-1-64,5-2 0,-2-4-64,2 0-64,0-5-368,3 0-608,1 0-1233,0-6-2082,4-2-4032</inkml:trace>
  <inkml:trace contextRef="#ctx0" brushRef="#br1">42687 56439 11509,'0'0'5331,"0"0"-3987,0 0 241,0 0 1088,0 0-288,0 0-784,-2-9-720,2 9-449,0 3-288,0 2 128,0 2 144,0 5-144,0-1-112,0 3 240,0 0 97,2 2-289,0 1 64,-2 0-176,1 1 32,2 1-144,1-4 32,-2 1-48,0-2 48,-2 0 0,0-3-32,-2 1 64,-4-5-16,2 1 48,-5-3-32,-1-2 80,2-3-48,1 0 32,0-2-96,2-4 0,1-4-80,1 0-224,1-1-160,2-2-641,0 0-543,0 2-1426,0-2-1808,0 2-6019</inkml:trace>
  <inkml:trace contextRef="#ctx0" brushRef="#br1">42711 56300 12166,'0'0'9444,"0"0"-7955,0-30-1,0 22 449,0 2-1056,0 1-641,0 4-208,0 1-288,0 0-1505,0 1-1793,0 6-4241</inkml:trace>
  <inkml:trace contextRef="#ctx0" brushRef="#br1">42769 56426 14375,'0'0'2785,"0"0"-1425,0 0 1218,5 23 271,0-19-752,2 0-720,4-3-641,-2-1-400,3 0-16,-1-1 272,1-6-383,-2 1-209,-3 0 16,-2-4-32,-3 2-64,-2 0-33,-4 2-79,-4 3 0,-2 3 32,-4 0 144,0 6-16,0 7 80,3 1 80,4 2 96,3 0 145,4 1-97,0-3-32,5-3-144,8-3-112,-1-4-16,4-4 0,0 0-96,-1-2-625,1-8-943,-2-3-1842,0-1-1824</inkml:trace>
  <inkml:trace contextRef="#ctx0" brushRef="#br1">43007 56390 16392,'0'0'5506,"0"0"-4033,0 0-497,0 0 1585,0 0-544,-28 10-1136,18-2-417,-3 1-240,4 2 80,3 0 96,1 2-160,1-2-160,2-1-32,2 0 32,2-1-64,4-2 65,3-3-33,4-1 64,-1-3 0,3 0-48,3-3-32,2-4 0,-3-1-705,3-3-911,-4-2-2498,-4-2-3378</inkml:trace>
  <inkml:trace contextRef="#ctx0" brushRef="#br1">43041 56384 22522,'0'0'3970,"0"0"-3874,0 0-64,33-8 1553,-17 6-353,3 2-783,0 0-257,-2 0-144,1 0 112,0 0-16,-3 0-176,1 0-352,-2 0-977,0 0-1168,-4-1-2145,-2 1-3138</inkml:trace>
  <inkml:trace contextRef="#ctx0" brushRef="#br1">43145 56230 11909,'0'0'6820,"0"0"-4179,-3 20 464,-2-5-79,1 3-1186,-1 2-799,0 4-289,1 0-159,3 1-161,-4-3-48,5-1-224,0-4-96,5-4-64,-4-4 0,5-3 0,-3-2 0,1 0-224,-1-4-288,-1 0-385,-2-4-255,0 0-993,0-3-1441,-4-3-1632</inkml:trace>
  <inkml:trace contextRef="#ctx0" brushRef="#br1">43268 56439 12470,'0'0'816,"0"0"-864,0 0 80,0 0 1505,0 0-561,0 0-95,-8 6 783,8-4 225,0 3 208,0-3-176,0 5-384,0 0-257,0 0-239,-1 1-465,1 0-240,0-2-192,3-2-48,5-2-96,4-2 32,-3-1-32,4-5 0,-1-2-272,-1-3-48,-2 0 272,-2-3 0,-5 0-48,1 1-368,-3 2 0,-3 1-97,-5 3 481,-2 3 112,-4 4 256,1 0 193,-1 5-145,1 1-160,4 1-160,-1-1 16,6 0-160,0-1-1073,4-3-2384,0-2-3667</inkml:trace>
  <inkml:trace contextRef="#ctx0" brushRef="#br1">43440 56442 11877,'0'0'4979,"0"22"-2146,0-9-608,0 1-672,0 1-625,0-3-400,0-4-239,0-2-33,0-2-208,0-4 32,0-2 48,4-5 144,-2-2 48,0-3-208,-1-6-48,1 1-48,0-2 32,-2 0-48,1 1 0,1 4-80,0 3 80,-2 2 96,0 1 192,2 2 128,0-1 145,-1 2-145,-1-1-192,4 3-32,-4-2-96,1 2-16,3 1-80,0 1 16,-1 1-64,3 0 48,-1 0-48,0 5-32,0-1 64,2 3-32,-3-3-112,1 1-192,-4 0-176,3-2-145,-4 0-575,2-1-737,0-2-416,-1 0-1585,3 0-7619</inkml:trace>
  <inkml:trace contextRef="#ctx0" brushRef="#br1">43635 56447 6147,'0'0'8420,"0"0"-3778,0 0-2497,0 0 128,0 0 16,-15 31-1041,12-18-623,3-1-289,0 0-192,0-5 16,8-2 32,0-3-144,2-2 64,1-2-128,1-5 96,-3-5-16,4 1-48,-7-1 64,2-1-32,-4 2 0,1 2 32,-4 2 80,-1 2-64,0 4 161,0 1-81,0 1-64,4 9-96,0 1 64,4 5 0,3 4-48,2 4-16,1 5 208,0 2 128,3 2-272,-8 0-80,0 0 48,-1-1 0,-6-4 32,-2-3-32,-2-3-192,-6-4-144,-1-4 96,0-6-64,-5-7 112,2-1-64,1-7 160,-1-8-32,-2-2 64,5-5-80,0 0 80,4-2-129,-1 2 97,4 2 96,2 2-32,3 1 305,7 1 15,-1 2-80,5 2-80,3 0 80,1 3-64,1-1-96,2 3 0,-2 0-80,0 0 16,-3 3-544,-5-1-272,-2 3-129,-6-1-255,-3-1-305,0 3-608,-7-3-288,-3 3-816,2 0-3378</inkml:trace>
  <inkml:trace contextRef="#ctx0" brushRef="#br4">22175 51952 1569,'0'0'10773,"0"0"-8292,0 0-1137,0 0 273,0 0-192,0 0-369,-6-11-207,6 11-241,0 7-288,0 8 32,0 2 321,0 10 287,3 3-560,-2 6-192,-1 0 112,2 1-160,0-1-63,-2-4 95,0-3 112,0-4-240,0-4 112,0-4-64,-2-4-128,0-5 128,2-4 48,-4-4 368,1-4 241,1-9 15,-1-6-624,0-6-128,0-4-96,3-4 32,0-1 16,0-3 32,0 2-16,5 1 48,-2 3 80,0-1-96,-1 5 64,-1 2-64,-1 3-16,0 1-112,0 2-16,3 4 48,-2 0 0,-1 4 48,4 4-64,-1-1 32,4 3-80,1 3-320,0 2 48,3 0 223,2 5 145,1 7 16,-1 3 32,3 7 64,-2 3 113,2 2 63,-1 3-64,-1 0 32,-2 0-304,1-1 32,-4-3 64,-3-1 32,-2 2 80,-2-3-48,-2 0-32,0-3-16,-2 0-16,-4-2 48,2-2-48,-4-1 64,2 0-32,-2-4 48,-1 0 0,-3-3 0,2-1 48,-4-4-16,0 0 32,-5-3 16,1-1-63,0 0-210,0-1 81,4-3-64,-1 3 48,8-1-32,0-1-96,2 3-160,5-1-160,0-3-544,0 3-1153,5-2-849,2-2-624,0-1-4545</inkml:trace>
  <inkml:trace contextRef="#ctx0" brushRef="#br4">22456 51779 11877,'0'0'3554,"0"0"-1697,0 0 256,0 0-656,0 0-385,0 0-368,3-11-432,1 15-159,1 5-33,0 4 448,4 5-32,4 8-48,0 7 369,1 2-225,0 4 336,1 2-159,-7-1-577,0-2-272,-5-4 80,-3-2-16,0-6 112,0 0 128,-7-8 80,0 1-64,0-5 144,-4-2-224,6-3-128,-2-4 0,0-4 0,4-1-48,-1-1-592,2-6-1409,2 0-2433,0-3-2945</inkml:trace>
  <inkml:trace contextRef="#ctx0" brushRef="#br0">23628 51808 5010,'0'0'4770,"14"-21"-1920,-10 12-385,1 3-32,-5-1-704,2 2 16,-2 3-369,-2-3-159,-3 1 223,-4 4-447,-2-3-657,-3 3-64,0 0-16,-1 0-16,-1 0-144,-2 3-80,-2 1-16,4 1 48,-2 0-15,2 4-17,4-2 16,1 1-32,7 2-16,2 0-16,2 5 16,6 1 16,5 6-33,6 2 1,3 2 64,1 5 49,1-2-178,3 3 17,-2-3 64,-4-1-16,0-4 0,-3-1 112,-4-4-64,-3-3 0,-4-1-16,-1-1 80,-4-2-63,0 0 15,-6-1-16,-2 2 48,-2-2-16,-3-2-16,1 1 48,-2-4-32,-2-1 208,0-2 96,1-3-192,-1-2-96,2-6 0,2-3-80,0-3-16,4-3-256,2 1-448,4-1-561,2 1-896,0 2-672,2 3-1841,3 0-7540</inkml:trace>
  <inkml:trace contextRef="#ctx0" brushRef="#br0">23849 51711 3714,'0'0'10629,"0"0"-8709,0 0 33,0 0-400,0 0-609,0 0-591,-4 5-97,4 5 16,-1 8 736,-2 5-207,3 5-17,-2 7 305,-1 3 175,2 4-15,-3 1-385,2-2-512,0-1-48,2-6-224,0-2-16,0-6 1,0-3 63,0-7-80,0-1 48,0-6-48,0 0 0,4-7-48,0 1 48,0-3-64,2-3 64,-1-4-16,4-2-16,-1-5-64,0 4 48,-1-1-16,1-1-96,0 1 16,-2 3 64,0 2 64,0 0-16,-3 2-16,2 4 0,-2 0 16,3 0-32,-1 5-32,2 4 48,1 1 16,-2 4 0,2 0 64,-2 0 16,2 0-96,-2-3 48,0-1-16,-3-3 0,2-3-16,-1-4-64,-1 0-192,1-6-849,-3-4-1424,2-4-2609,0-2-11654</inkml:trace>
  <inkml:trace contextRef="#ctx0" brushRef="#br0">24085 52135 12950,'0'0'3666,"0"0"-2706,0 0 913,-3 26-464,5-19-417,3-1-160,2 0-239,2-2-225,1-2-112,0-2 1009,-2 0-465,2-2-704,-3-3 0,-4-4-48,1 0 0,-4-1-64,0-4-48,-2 3-192,-5 1-336,-2 0-81,-3 2-31,-2 5 240,0 0 144,0 3 176,2 0 96,0 5-17,3 0-847,2-3-320,4 1-433,1-1-1425,2-2-2704,0 0-1025</inkml:trace>
  <inkml:trace contextRef="#ctx0" brushRef="#br0">24238 52090 11813,'0'0'4739,"0"0"-3859,0 0 1041,0 0-224,0 0-433,0 0-383,3 28-177,3-18 128,2 2-239,2-3-273,-2-2-16,4 0-96,-2-2-48,2-3-16,-3-2 769,0 0-753,0-5-80,-4-2-64,0 0 16,-2-2-144,-2 2-257,-1-2 17,0 5 144,0 0 16,0 4 144,-1 0 16,1 0-80,0 5 96,0 2 0,7-1 16,1 0-32,4 1 32,2-5 0,0 2 48,3-3-16,-3-1 80,1 0 64,-1-1-32,-3-3 32,-5-3-16,2-1-32,-3 0-48,-3-2 1,-2 1-65,0 0 32,0 1-64,-2-1 0,-2 2 64,1 0-80,0 3 16,3 1-16,-3 0 48,2 1-65,-1-1-303,2 2-288,0-1-625,0-1-95,0 0-529,2-2-1969,2-1-6210</inkml:trace>
  <inkml:trace contextRef="#ctx0" brushRef="#br0">24953 51964 6595,'0'0'8836,"0"0"-6099,0 0-768,0 0 160,0 0-240,23-9-448,-11 9-513,2 0-143,1 0-49,1 0-288,0 0-256,-2 0-112,0 0-160,-2 0-416,-3-1-785,-1-2-816,0-4-512,-2 1-1441,0-2-4738</inkml:trace>
  <inkml:trace contextRef="#ctx0" brushRef="#br0">25018 51819 10693,'0'0'4578,"0"0"-2273,0 0-1329,0 0 689,0 0-240,0 0-353,4-7-447,-4 21-289,0 5 288,-4 2 769,3 9 159,-3 0-399,3 2-353,-2-4-463,-2-1-145,5-3-176,-3-4 32,1-1-48,2-5 16,0-2-32,0-5 32,0-4-160,0-1-657,0-2-591,0-2-401,0-4-1185,-2-2-623,2-2-2354,0 3-2225</inkml:trace>
  <inkml:trace contextRef="#ctx0" brushRef="#br0">25196 51786 8804,'0'0'6435,"0"0"-4002,0 0-1857,0 0-31,-4 28 271,6-9 240,0 2-47,-1 7 143,1 0-95,2 2 208,-2-1-305,-1 2-192,1-5 193,1-2-449,1-3-224,0-4 32,-1-4-176,1-4-112,-1-4 16,2-5-32,-1 0 0,0-8-16,0-5-176,2 1-368,-1-3 96,-2 4 96,3 2 96,-3 3 160,2 2 112,-1 3-16,0 1-81,2 1 81,0 6-16,3-1 32,-1 2 0,4 0 81,2-2 367,0-1-240,4 0 48,-1-1-176,2 0 0,-2-3-80,-1-1 32,0 0 0,-4 0-16,-3 0-336,-2-1-192,-2-1-353,-3 0 81,-2-1 416,0 0 208,0 0-16,2 0-657,-2-2-735,3 2-369,0-2-1009,1-1-687,1 1 1408,-2 0 2033,1 1 432,0-1 928,-1 0 785,0-1 144,3-2-368,-3 2-288,3-2-241,-3-2-431,1 2-113,-4 2-208,0-2-256,-4 1-128,-5 2 64,-1 1-80,-3 3 0,-1 1 32,2 3 449,1 6 111,2 4-160,3 3 48,4 1 17,1 2-209,1 0-128,1-2-48,7-2-112,0-3 0,-2-2 0,4-3-48,-2-2-32,-2-3-80,1-2-544,-2 0-625,0-3-1024,-3-5-864,0-2-4131</inkml:trace>
  <inkml:trace contextRef="#ctx0" brushRef="#br0">26093 51776 6579,'0'0'5763,"0"0"-3666,0 0-401,0 0 529,0 0-688,0 0-656,-7-5-513,10 20 64,3 10 752,-1 3 273,0 6-64,0 4-241,0 2-207,1-3-369,-3-3-32,1-3-256,0-4-240,-3-2-16,-1-6 16,2-3 0,-2-5-64,0-3-160,2-5-768,-1-3-433,1-4-688,2-9-2161,1-2-8179</inkml:trace>
  <inkml:trace contextRef="#ctx0" brushRef="#br0">26312 52022 16680,'0'0'2369,"0"0"-2097,0 0 528,-26-2 977,20 8-528,2 4-449,2 1-336,2 3-128,2-1-80,5 1 1,2-3-177,3-1 0,1-4-48,-1-5-32,-2-1-80,0-1-305,-2-7-79,-7-5 128,-1-1 48,0-3 112,-7-2-16,-3 1 160,0 3 48,-3 2-16,1 5 0,3 3 112,2 5-64,3 0-48,1 0-32,3 7-32,0 1-2145,2-2-2545,1 0-6916</inkml:trace>
  <inkml:trace contextRef="#ctx0" brushRef="#br0">26546 51981 4994,'0'0'9541,"0"0"-6420,-23 6-1200,9 2-256,-2 4 80,2 3-433,-2 0-175,7 3-337,1-2-288,4 1-240,4-1-160,4-4-80,8-1-32,4-4-16,5-1-64,1-4-560,5-2-833,-5-2-1024,4-4-1376,-7-4-4179</inkml:trace>
  <inkml:trace contextRef="#ctx0" brushRef="#br0">26787 52020 13030,'0'0'6131,"-22"-6"-5331,4 6 33,-3 1 815,1 7-495,-2 2-481,1 2-128,7 1-304,4 1-63,5 0-33,5-1-96,5-2 32,5-1 0,4-5-64,4-3 48,1-2-64,1 0 0,-2-6-112,0-2-144,-4-1-49,-5 1 209,-2 2 96,-4 1-16,-3 3 112,0 2 305,-2 3-97,-4 4-48,2 2 96,-1 2 96,3 0-112,2 0-304,0-3-32,9-1-128,-1-6-768,3-1-193,1-1-2256,2-12-2994,-1-4-8964</inkml:trace>
  <inkml:trace contextRef="#ctx0" brushRef="#br0">26992 51793 11573,'0'0'4674,"-17"42"-1728,11-13-209,0 1-288,2 3-448,4 0-544,0-1-529,2-2-368,6 0-303,-4-3-209,3-4 64,0-4 16,-3 0-112,1-8 48,-3-1-48,0-6 32,-2-4-913,0-3-911,-2-8-1650,-4-6-2273,0-7-10884</inkml:trace>
  <inkml:trace contextRef="#ctx0" brushRef="#br0">26864 52000 12822,'0'0'4626,"0"0"-2097,0 0-160,0 0-224,25 20-656,-14-17-449,-1 0-463,4-1-241,3 0-240,-1-2-64,2 0 0,1 0-64,-1 0-16,-3 0-224,-1 0-289,-1 1-351,-3 1-481,-1 1 401,-4 0-289,3 0-1344,-1 0-2129,0-1-5171</inkml:trace>
  <inkml:trace contextRef="#ctx0" brushRef="#br0">27186 51919 11685,'0'0'6659,"0"0"-3201,0 0-1537,0 0-112,0 0-1153,0 0-656,-10-3 48,6 14-144,2 2-1601,-2-2-2017,2-2-6578</inkml:trace>
  <inkml:trace contextRef="#ctx0" brushRef="#br0">27168 52096 11573,'0'0'10821,"4"24"-8772,-4-14-608,4 3 16,-2 0-753,2-4-576,0-1-32,-1-3-112,0-5-16,1 0-816,-1-9-865,2-6-1745,-1-4-1360,-4-6-4082,0-5 2961</inkml:trace>
  <inkml:trace contextRef="#ctx0" brushRef="#br0">27387 52099 10005,'0'0'7043,"0"0"-6131,0 0-159,0 0 815,0 0-943,0 0-257,-18 22 416,19-8 337,5 1-465,-1-1-336,3-3-144,0-3-32,2-5-80,-1-3-16,0 0 0,1-8 0,-4-5 48,-3-2-64,-3-5 32,0-1-64,-5 0 16,-4 0 0,0 6-16,-5 2 16,2 7-32,-2 4 0,3 2-64,-1 8-48,4 3-512,2 3-993,5 2-1024,1-2-1665,0-1-3906</inkml:trace>
  <inkml:trace contextRef="#ctx0" brushRef="#br0">27518 52143 14871,'0'0'3025,"0"0"-2849,0 0-48,0 0 1441,0 0-240,0 0-161,11 2-287,-8-2-529,0-5-112,3 2 64,0-4-96,-1-2-176,-1 1-32,5-3 32,-1 0-16,0-1 0,1 2-16,-1 2 48,0 3-48,-2 5 32,2 2 288,-4 7 481,-4 4 191,5 1-111,-5 1-369,1-3-352,3-3-64,-4-2-80,4-4 16,0-3-128,2-1-1041,-1-6-1440,0-4-2001,2-5-5362</inkml:trace>
  <inkml:trace contextRef="#ctx0" brushRef="#br0">27845 52018 8260,'0'0'11573,"0"0"-10933,0 0-464,0 0 1761,-36-21-448,20 17-577,-3 1-175,0 3-433,-1 0-304,4 2 80,2 4-48,6 2-16,1 1-48,7 2 0,0 0-16,9 2 16,3-2 16,0 0 0,4-1-32,-2-1 64,-2-1-32,-1-2 32,-6 0 32,-4 1 80,-1-4 0,-8 3 224,-6-3 272,0 2-303,0-1-209,0-1-16,1 0-112,5-2 48,3 1-240,0-2-737,3 0-1280,0-2-1441,2-5-4369</inkml:trace>
  <inkml:trace contextRef="#ctx0" brushRef="#br0">28637 51966 5763,'0'0'-256,"-31"0"-273,17 3 1650,1-1-1057,0 0 2193,3-1-1585,3 1-512,0-2-32,3 0 433,-1 0-385,3 0-144,2-3-16,0-1-48,0 1-289,0-1-271,0 1 416,0 1-112,0-1-80,0 1 320,-2 1 64,1 1 48,-2-2 144,-1 1 352,0-3 385,1 3 927,0-1 289,1-1-16,2 1 0,-2 2-384,0 0-528,-3 4-385,0 4-464,-1 4 209,-3 2 127,3 4-176,0 1-144,3-4-256,3 1-79,0-5-65,7-3 64,4-6-16,3-2 48,4-7-64,-2-7-32,5-2 0,-5-4-64,0 1-64,-8-2 47,0 1-207,-8 3-224,0 1 240,-6 5 256,-4 3 0,-2 5 0,-3 3 48,3 3 32,0 5 64,4 0-80,4-1-64,4 1-32,2-1-864,6-4-2242,4-2-2784</inkml:trace>
  <inkml:trace contextRef="#ctx0" brushRef="#br0">28924 51678 16936,'0'0'640,"-24"-14"-512,5 11 368,-2 3 1265,-2 0-544,3 6-289,-2 5-95,5 5-97,-1 3-48,8 2 113,1 3-225,4 4 48,3 0-48,2 0-95,0-2-17,2 0 48,2-3-112,-3-2-224,4 0-144,-3-6 0,0-1-80,2-2 48,-1-6-16,0-1-320,-3-5-784,4-2-1265,-4-9-1409,0-3-4114</inkml:trace>
  <inkml:trace contextRef="#ctx0" brushRef="#br0">28678 51882 10549,'0'0'4338,"22"0"-2769,-3 0 960,3 0 16,3 0-544,1 0-561,-1 0-255,-5 0-897,-8 0-224,-2 0-288,-5 0-1537,-5-2-1600,-5-3-4771</inkml:trace>
  <inkml:trace contextRef="#ctx0" brushRef="#br0">29455 51825 6003,'0'0'9700,"0"0"-7843,-16 27-592,12-13 319,2 7 113,2 2-240,2-1-353,7 0-255,3-2-353,4-4-192,2-3-80,2-7-80,2-4-64,-1-4-80,-1-7 16,0-7-32,-3-2-48,-6-4 48,-2 0-16,-6-2-32,-1 3-176,-2 2 16,-2 0 32,-3 6 160,-2 2 32,0 5 16,3 3-64,1 3 16,1 0-64,2 0-929,0 1-1264,2 3-1665,3-1-3089,2-2-800</inkml:trace>
  <inkml:trace contextRef="#ctx0" brushRef="#br0">29804 51925 12358,'0'0'5346,"0"30"-2929,0-12 64,0-1-176,0-1-624,5-4-848,-1 0-401,1-5 112,-1-2-336,-2-5-96,1 0 128,0-8 80,0-4-144,-1-6-192,-2-2-32,0-2-16,0 0 16,0-2 16,-2 2 64,-1 1-48,3 0 128,-3 2-32,2 1-31,-1 3 111,0 1-112,2 0 48,0 4-64,0 0 48,0 2-96,5 1 80,1 3-64,2 1 16,1 3-48,0 0-48,-1 8 0,1 3 16,-4 3 16,-5 4 16,2-1 48,-2 0-48,-2-2 48,-3 2-48,-2-6 64,1-3-112,-4-1 128,2-7-16,-1 0-32,0 0 32,0 0-112,3-5-401,0 0-255,4 1-481,2-1-447,0 5-385,5-5-432,4 5-1729,3-2-3730</inkml:trace>
  <inkml:trace contextRef="#ctx0" brushRef="#br0">29990 51866 17896,'0'0'2914,"-8"23"-1906,2-9 897,2 5 288,2 0-865,2-1-303,0-1-465,2-3-368,1-3-112,2-5 64,0-4 64,-1-2-31,0-5 15,1-6-80,-4-4-32,3-3-48,-2-2 32,1-1-128,-1-1 80,0 2-32,-1-1 0,3 3 32,-2 1 16,1 2-16,0 0-32,1 3 80,0 0-80,-2 5 128,2 0-96,-2 3 48,2 3-64,-1 1 16,1 0-48,1 5 32,0 5-48,-1-1 48,1 5-16,-3-2 0,0 1 32,-2 1-64,0-4 48,-2 4-64,-4-4 48,1-3 16,-4 0 16,3-3-16,-2-3 0,0 1 0,2-2-160,2 0-272,2-3-353,2-1-351,2 1-737,2-1-1249,6 1-511,2-1-849,2 3-1281,0-3 16</inkml:trace>
  <inkml:trace contextRef="#ctx0" brushRef="#br0">30124 51854 6307,'0'0'9396,"31"0"-5810,-15 0-1041,-2 0-64,-2 0-608,-2 0-608,1 0-385,-4 0-480,-2 0-240,-1-5-80,-4-2-48,0 0-16,0 2-16,-9-2-32,-1 0 32,-1 5-32,-1 0-16,-1 2 32,5 3-16,1 7 48,4 0-48,1 4 144,2-2 64,5 2-144,2-5 0,3 3 0,2-6-672,2-3-1377,-2-3-1184,1 0-1025,-3-4-7892</inkml:trace>
  <inkml:trace contextRef="#ctx0" brushRef="#br0">30279 51882 10405,'0'0'11877,"0"0"-11220,0 0-449,22 16 1136,-12-11 1,-2 0-433,0-2 97,-2 1-497,3-4-288,-4 0 128,-1-2 32,-2-5-192,0-1-192,-2-3 0,0-1 16,0 0 0,0-2-16,0 0 0,0 5 0,0 2-16,0 0 81,1 2-114,2 4 65,3 0-32,3 1 65,-2 0-82,4 0 17,-2 0 32,0 0-160,-1 0-832,-2 0-1617,-6 0-1889,3 0-5747</inkml:trace>
  <inkml:trace contextRef="#ctx0" brushRef="#br0">30813 51678 6275,'0'0'5875,"0"0"-2786,0 0-1472,0 0 47,-8 32 257,10-12 112,-1 6 304,4 2-192,-4 2-608,-1-2-528,0-2-321,0-3-272,0-6-144,0-3-32,0-4-128,0-4-64,0-3-16,0-3-48,0 0-64,0-5-400,0-2-913,2-5-1296,-1 0-2113,4-1-3538</inkml:trace>
  <inkml:trace contextRef="#ctx0" brushRef="#br0">30911 51854 8132,'0'0'11909,"0"0"-10500,0 0-465,0 0 1217,0 0-352,24 14-672,-8-9-241,1 0-48,3-3-479,0-2-193,-4 0 96,-2-3-208,-4-4 48,-2 0-112,-3-2 32,-5-1-64,0 1 32,-9-1-64,-1 1 32,-4 2-16,-2 4-48,0 3 80,2 0-32,2 6 48,3 5-16,5 4 32,3-1-32,1 2 128,7-2-48,4-2-16,3-3-48,5-2 64,-2-4-16,2-3-272,-1-2-785,0-3-1008,-3-4-1744,-1-4-1154,-2-1-5473</inkml:trace>
  <inkml:trace contextRef="#ctx0" brushRef="#br0">31178 51830 18552,'0'0'2290,"0"0"-1394,-5 22 1185,5-13 96,1 3-464,7-2-545,0 1-495,4-2-305,-1-2-160,1-4-80,0-3 0,2 0-112,-3-8 0,-2-1-16,-2-4-16,-3-2-32,-4 1 16,0-1-80,-4 2-80,-5 2-48,0 2 112,2 3 160,0 2-48,4 4 48,1 0-48,0 0 16,2 4 16,2 1 0,3 1-32,4-1 48,1 2-16,3-2 0,1 0 64,2-3 32,2-2 96,1 0-32,-1 0 80,4 0 48,-2-5 0,-3 1-192,-2-2-64,0-2-16,-3 1-16,-8-2 64,0-1-80,-4 3 0,0-1-32,-6 2-16,-6 4-48,-2 2 32,1 0 0,-1 7 16,2 4 32,2 1-16,2 4 64,2 3-32,6-2 64,0 1-32,5-3 80,4-1-64,5-1 16,-1-5-32,5-4-16,-5-2 16,2-2-80,-1 0-480,0 0-784,-2-4-1090,-2-1-1711,-1-2-1666</inkml:trace>
  <inkml:trace contextRef="#ctx0" brushRef="#br0">31606 51571 14391,'0'0'2321,"0"0"-1409,-2 39 2370,2-13-513,0 5-384,0 2-480,2 4-497,4-3-399,2 0-241,0-6-239,3-5-241,-1-2-144,-1-7 0,0-2-32,-2-5-80,-4-2-32,1-5-336,-4 0-657,-2-4-656,-5-5-2657,-2-4-5298</inkml:trace>
  <inkml:trace contextRef="#ctx0" brushRef="#br0">32445 51824 6739,'0'0'7956,"-28"6"-4995,12-1-1536,-1 1-17,-3 5-191,5 0-401,1 2-287,2 1 127,7-1-192,4-1-176,1-1-16,6-4-208,9-4 64,1-3-64,4-7-32,2-7-112,0-3 176,0-7-96,-3-3-96,-2-4 64,-3-1-16,-1-3 48,-6 2-352,-4-2-336,-3 3-209,0 7 497,-6 4 432,-2 9-64,-2 7 64,-3 5 256,3 14 193,-3 8 367,5 10 785,3 4 160,0 1-609,5 3-544,5-4-431,2-6-193,1-8 16,0-4-48,2-6 32,-5-4 0,0-3-96,-3-4-529,0-1-479,-2-3-465,2-5-1392,-1-4-2418</inkml:trace>
  <inkml:trace contextRef="#ctx0" brushRef="#br0">32672 51819 16295,'0'0'4499,"0"26"-2947,0-11 1121,0 4-255,0-2-1026,0-1-1056,2-5-256,0-5-32,3-4-32,-2-2-752,3-8-785,-3-5-1968,2-4-1842,-5-7-4017</inkml:trace>
  <inkml:trace contextRef="#ctx0" brushRef="#br0">32684 51654 9925,'0'0'9300,"0"0"-7715,0 0-1073,0 0 192,0 0-192,0 0-384,14 24-80,-10-14-880,0 1-2882,-1-1-12389</inkml:trace>
  <inkml:trace contextRef="#ctx0" brushRef="#br0">32787 51890 17800,'0'0'2113,"0"0"-1521,-3 27 2114,3-15-129,6 0-1024,6-1-577,1-2-592,2-4-240,2-2-32,1-3 48,0-2-208,-4-7 16,-2-1-16,-2-4 32,-4 2 0,-4-4 16,1 3-48,-3-1 32,0 3 16,-3 2-32,-3 0 16,0 4 64,4 0-16,0 1 0,-2 1-16,4 1 0,0 1-16,0-2 16,4 2-64,0-3 64,0 3-64,4-3 64,-2 4-48,0-1 0,-1 1 48,0 0-32,-1 0 16,3 1 0,-3 3 0,2 1-16,5-1 16,0 2 32,2-1-48,5 0 32,0-2-48,0-2 48,2-1 96,1 0 144,-5 0 65,0-4-129,-4-2 80,-2-1-176,-5-2-16,-1 1-64,-4-1-16,0-1-16,-7 0 16,-2 4-80,-5 2-16,0 4 0,0 0-16,0 6 80,2 5 0,0 3 48,6 4 0,4 2 32,2-1 48,0 0 64,6 0-64,2-4-48,5-2 32,-3-3-48,4-4 32,-2-3-80,2-3-192,-1-2-833,1-5-1136,-4-5-1921,1-3-1984</inkml:trace>
  <inkml:trace contextRef="#ctx0" brushRef="#br0">33268 51891 16920,'0'0'1921,"0"0"-1361,17 24 961,-12-17 608,3-3-273,-2 1-207,0-3-512,0-2-385,0 0 48,-2-5-127,0-3-353,-3-2-208,-1-2-64,0-1-32,0 1 0,0-1-48,-4 0 48,3 1 32,-3 1-64,4 3 80,0-1-80,0 2 32,0 1 32,9-1 0,-1 3-48,4-1 0,-1 0-32,3 2 32,1 0-48,-4-1 64,3 4-32,-4-3-16,-6 3-224,2 0-432,-2 0-321,-4 5-544,0 2-768,0-1-400,0 2-1329,0-2-4994</inkml:trace>
  <inkml:trace contextRef="#ctx0" brushRef="#br0">33529 51841 15687,'0'0'2914,"0"0"-2770,0 0-32,0 0 848,0 0 289,0 0-97,0 4-640,-7 0 49,-2 2 303,-1 5 369,1 0-273,-1 0-336,1 2-287,4 0-113,1-2-96,4-2-96,0-2 48,7-3-64,2-4 0,3 0 0,1-4-80,-1-8-48,0 1-80,0-4 31,-2-1 81,-1 0-80,-3 0 16,-4 4 96,-2 2 48,0 3 32,0 3-48,-4 4 112,-1 0 112,0 4 33,1 3 111,0 5 80,1 2-96,3 1-80,0 4 0,0 3-96,3 2 16,1 1-80,1 2 1,4-2-1,-4-1-32,0-2 32,1-3-192,-3-3 48,0-1 32,-3-1 272,0 0 80,0-3-80,-3 3-32,-6-4 32,1-1-80,-1 0-64,-2-3-80,-1-2-16,1 0 16,-3-4-48,2 0-224,1-7-256,3 1-224,-1-4-513,4 1-816,1-1-1344,4-4-593,4 4-2161</inkml:trace>
  <inkml:trace contextRef="#ctx0" brushRef="#br0">33669 51912 15383,'0'0'3202,"0"0"-1874,0 0 545,24-16 272,-11 15-288,3-3-272,-1 1-529,4 0-480,-1 0-79,-1-2-193,-3 2-96,-5-3-160,0 1-32,-7-3 0,-2 2 16,-2-2-96,-7 0 32,-4 2-16,-1 1 32,1 4 48,-1 1-32,0 3 32,4 8 0,2 1 16,2 6-16,2-1 128,4 2-80,0-2 0,4-2-80,2-3 64,5-2-96,6-6-96,-3 0-400,1-4-1057,2-4-1697,0-3-1088,-3-3-3217</inkml:trace>
  <inkml:trace contextRef="#ctx0" brushRef="#br0">33842 51964 13142,'0'0'6531,"0"0"-5619,0 0-351,20 24 1456,-12-23-337,4-1-15,2-1-544,-4-7-497,-2-2-432,1-1 48,-1-4 16,0-3-80,-2 1-144,-1-1 0,0 4-16,-1 2-16,-1 4 337,-1 5 191,-1 3-192,1 6-256,0 3 16,-2 6 288,0 2-32,0 0-144,0-1-176,2 0 32,0-3-64,2-4-32,4-4-368,0-5-528,3 0-1169,-1-7-1905,3-5-1536,-1-4-4867</inkml:trace>
  <inkml:trace contextRef="#ctx0" brushRef="#br0">34140 51807 10277,'0'0'9908,"0"0"-8531,0 0-257,0 0 1522,0 0-754,0 0-687,-1 15-465,-3-9-319,-3 2-305,0 1-16,-7 1-32,-2 3 0,2-1 0,-3 3-64,3-1 16,4 2 144,1-2-48,7-1-48,2-2 32,3-2 32,9-1-64,2-2 48,6-1-80,1-3 16,0-2 0,0 0-16,-1-2 0,0-3-624,-3-1-689,-1-2-1152,-4 0-2465,-4 0-4786</inkml:trace>
  <inkml:trace contextRef="#ctx0" brushRef="#br0">34233 51923 16840,'0'0'4770,"0"0"-3970,0 0 577,30-9 1072,-17 5-944,0 0-785,0-1-512,-1-1-128,-1-2-96,-4 0 32,0-5 32,-4 2-80,-2-3 32,-1 1-32,0 2 32,-4 3 0,-5 6-16,-2 2 96,-3 5 96,0 9 192,-1 3 113,2 1 15,3 3-256,2-2-80,7 0-96,1-3-32,1-4-16,7-2-192,2-5-256,3-4-657,-4-1-1312,3-1-2337,-1-9-3634</inkml:trace>
  <inkml:trace contextRef="#ctx0" brushRef="#br0">34732 51795 10517,'0'0'6563,"0"0"-3794,0 0-1504,0 0 79,0-21 33,-1 19-97,1 1-271,-2 1-497,2 8-288,-2 8-96,2 4 609,-4 7 63,4 3-240,0-2-320,0-2-192,0-3 16,0-7-64,4-3 48,-2-6-48,0-2 49,-1-5-130,-1 0-143,0-1-16,0-8-16,-5-1-80,1-3 96,-6-3 64,2 1-272,-5-1 47,3 3 113,-1 2 208,0 3 80,3 5 48,2 3-48,2 0 80,4 5 128,0-1 129,3 3-1,7-2 16,9-3 112,-1-2-80,5 0-16,-1-6-63,3-2-97,-4 1-80,-4-1-64,-3 3-48,-6 0-64,-4 4-176,-4-1-401,0 2-335,0 0-481,0 0-928,-4 0-576,0 0-4082</inkml:trace>
  <inkml:trace contextRef="#ctx0" brushRef="#br0">35126 51826 18504,'0'0'2258,"0"0"-1938,0 0 944,-19-24 865,12 24-464,-3 0-657,-5 6-319,2 7-289,0 3 16,3 3 128,2 4-175,4 1-209,4-1-80,4 2 48,4-5-64,6-1-48,0-4-32,0-6-32,3-5-256,1-4-401,-2 0-367,0-10-609,-3-3-1008,1-1-689,-5-3-3521</inkml:trace>
  <inkml:trace contextRef="#ctx0" brushRef="#br0">35289 51852 24187,'0'0'2497,"-23"9"-2177,9 5 801,4 0-1,5 2-623,2 1-353,3-3-64,4 0-32,5-7-112,0-2-192,1-5-241,4 0-63,-6-7 112,-1-5 448,-4-2 64,0-2-48,-3 1 16,-4 1-16,-4-2 0,-1 4 0,-5 3 0,0 0 80,2 6-64,2 1-48,1 1-48,3 1-96,3 1-1425,3 4-1520,0 2-1217,0-5-5427</inkml:trace>
  <inkml:trace contextRef="#ctx0" brushRef="#br0">35392 51948 16488,'0'0'5234,"0"0"-4594,0 0 609,0 0 1136,0 0-384,27 9-865,-19-12-575,2-6-353,4 2-128,-5-5 32,2 1 192,-2-4-176,-3 1-16,0 2 0,-3 0 80,0 3-112,-1 3 80,-2 3-32,0 3 0,0 3-48,0 6-48,0 2-32,-2 5 96,2-1 17,0 2-113,7-6 64,-3 1-80,5-5 48,-4-3-80,4-3-161,-4-1-319,3 0-384,-7-5-833,2-5-2017,-3-1-2048</inkml:trace>
  <inkml:trace contextRef="#ctx0" brushRef="#br0">35604 51878 20649,'0'0'3986,"0"0"-3217,0 0 847,2 29 209,5-19-640,2 2-497,4-5-352,0 2-128,1-5-64,0-3-32,0-1-16,-4-1-48,1-7-15,-4-2-49,0-4 64,-3 0-177,-2-3 81,-2 1-80,0 2 96,0 2 0,-2 2 64,0 2-32,0 5-16,2 1 32,-2 2-64,2 2 64,0 4-16,0 1 32,4-1-32,1 0 0,4-1 48,-1-2 0,3 2 64,1-4-31,1 1-17,2-2 144,1 0 224,-2 0-304,0-2-48,-1-1 16,-3-1-64,-2-1-32,1-1 48,-4-2-48,-1 0 0,-2 0-64,-2 1-16,-4 0-16,-6 0-64,0 4 112,-3 2-96,-1 1 48,0 3 80,2 6 0,2 7 32,0 1-64,7 4 176,2 1 0,1 0-64,4-3-48,9-3-16,2-4 32,3-5-16,1-4-64,-1-3 32,-1-2-64,-3-4-513,-1-5-575,-8-3-1041,-1-3-1697,-1 1-2225</inkml:trace>
  <inkml:trace contextRef="#ctx0" brushRef="#br0">35949 51892 9364,'0'0'4642,"0"0"-3537,0 0 1584,23 24 609,-15-14-545,1-1-608,0 1-448,0-3-321,-4-2-495,0 0-273,-1-2-160,-1-3-48,0 0-111,-1-3-17,-2-5-160,0-1-16,2-2-80,-2-4-32,0 1 32,0 0-16,0 0 32,0 1 0,3 2-16,-2 3 0,2 0 0,2 3-16,-2 1 16,2 2 32,-1-1-48,2 1 16,0 2-64,1 0 128,2 0-96,0 0-32,-1 0 32,1 0-560,2 0-449,-3 0-1040,-1 0-1857,2-5-2080</inkml:trace>
  <inkml:trace contextRef="#ctx0" brushRef="#br0">36238 51809 1105,'0'0'17608,"0"0"-15864,0 0-1119,0 0 1536,0 0-48,0 0-657,-14 10-527,4-5-529,-6 2-160,2 5 48,0 0 112,-1 4 16,7-2-239,3 4-177,5-6 64,0 1-48,7-4 16,5-2 32,2-6-32,6-1 48,-1-3-240,2-8 64,-2-2-48,0-2 47,-5-3 65,-1-1-16,-6 3 96,-4 1-48,-1 2 48,-2 3-32,-8 7 241,0 3-33,-1 0 192,-1 10 192,1 1-80,1 2-239,2 1-177,2 2-96,1-4-32,2 2 32,-1-1-48,2-3 80,0-3-80,5 1 16,2-1 0,3 1 32,1-1-32,-1 1-48,-1 3 48,-4 0 16,1 2 0,-3 3-16,-1 0 96,-2 1-96,0 0 64,-5 1 48,-1-2 0,1-2-16,-4-2 0,-1 0 0,-3-5-32,1-3 144,-2 1-80,0 0-32,2-5-80,1 2 0,1-2 0,6-2 0,3-4 0,1-3-512,7-5-769,5-1-1696,4-2-2594,0-4-3809</inkml:trace>
  <inkml:trace contextRef="#ctx0" brushRef="#br0">36461 51910 8116,'0'0'7107,"0"0"-4994,0 0-656,0 0 447,0 0-95,-21 0-576,21 0-161,0 0-15,4 0-481,6 0 48,0 0 145,5 0-177,1-3-352,2-1-192,-4-4 96,0 0-64,-2 0 0,-7-2-32,0 1 0,-5 1-80,0 1 32,-10-2-32,1 6-48,-8 0 16,-1 3 16,-1 5 16,1 6-64,0 4 80,5 4 0,4 2 240,6 1 16,3-3-192,3-2-16,9-4 0,2-5-16,1-3-320,2-5-352,-3 0-641,3-5-736,-3-3-608,-5-1-880,3 1-4851</inkml:trace>
  <inkml:trace contextRef="#ctx0" brushRef="#br0">36641 51983 9812,'0'0'8244,"0"0"-6259,0 0-1104,0 0 1536,0 0 0,11 22-913,-6-19-415,4-3-433,-2 0-224,1-4-15,1-6 47,-1 1-176,-2-4-80,2-3 32,-4-1-32,2 0-64,-1 1-48,-2 3-48,1 2 48,-2 6 1,1 4 31,1 1-32,-3 8-96,3 3 48,-2 3 32,0 3 16,3-1-64,-1-2-32,1-3 0,0-1 16,-1-4-80,-3-4-352,2-2-433,-3 0-688,2-7-1360,-2-2-2401,4-5-6436</inkml:trace>
  <inkml:trace contextRef="#ctx0" brushRef="#br0">36901 51845 400,'0'0'24075,"0"0"-21850,0 0-2033,0 0 705,0 0 303,-22-7-511,7 15-417,2 3-144,0 5-112,1 2-16,6 1-16,2 0 128,4 0-32,8-3-16,10-3 240,3-4-64,3-4 0,4-3 0,3-2 16,-4-4-127,0-5 15,-3-2-48,-1-2 16,-1-2-176,-5-3 0,-2-1 48,-3-1-16,-3-1 0,-4 1 48,-5 3-16,-7 3-96,-9 0-65,-8 8 65,-6 6 48,3 0 128,-5 10-144,7 5-288,5 4 256,11 4 80,5 0 96,8 2 144,11-1 80,10-2 33,5-5 143,8-2-192,1-6-288,-1-2 0,-1-6 0,-3-1 0,-9 0 0,-3-6 0,-12-2-80,-7-2-848,-7-1-433,-13 0-1408,-6 0-3010,-5 0-4226</inkml:trace>
  <inkml:trace contextRef="#ctx0" brushRef="#br0">37621 51814 9284,'0'0'7508,"0"0"-5091,-21 17-816,9-3 303,0 1-175,1 2-624,4 2-449,7-3-176,2-2-176,9-6-192,3-1-80,3-7 80,2-2-112,-1-9 81,-4-3-33,-1-2 0,-2-3-32,-4 0 64,-5 2-48,-2 2-48,-6 4 16,-4 6 48,-6 2-32,-1 3-32,-3 3 16,3 6-16,3 0-16,5-1 16,8 0-48,2-2-1313,11-4-1953,6-2-1712</inkml:trace>
  <inkml:trace contextRef="#ctx0" brushRef="#br0">37820 51805 14311,'28'2'8307,"3"-2"-7266,1-2-81,8-3 1906,-7 0-1234,-2-1-1296,-9 1-271,-8 0-1074,-11 3-3377,-5-3-2369</inkml:trace>
  <inkml:trace contextRef="#ctx0" brushRef="#br0">37975 51584 10661,'0'0'10645,"-24"-17"-9717,6 12-464,-1 5 1393,-2 0 32,3 10-816,-1 5-705,5 6-64,6 5 224,2 7 257,6 1-177,4 2-160,6-1-160,4-4-208,-1-3-96,1-4 16,-4-3 80,-1-4-112,-2-4-48,-5-4 16,-2-1-160,0-6-416,-9-2-529,0 0-832,-1-10-1392,-4-2-561,1-6-4914</inkml:trace>
  <inkml:trace contextRef="#ctx0" brushRef="#br0">38709 51773 18376,'0'0'3170,"0"0"-2162,0 0 705,0 0 128,23-6-1137,-3 6-175,3-2 143,5 0-400,1 2-208,-3-3-48,-1 1 48,-6-2-512,-2 3-897,-4-3-848,-6 1-1136,-5-4-3506</inkml:trace>
  <inkml:trace contextRef="#ctx0" brushRef="#br0">38783 51610 7828,'0'0'6739,"0"0"-4514,0 0-288,0 0-609,0 0-335,-9 12-49,5 12 481,1 8 496,0 6-193,3 4-799,0-3-481,0-5-176,0-4-160,0-6 0,3-8-32,-1-3-48,-1-4-32,-1-3-160,0-4-464,0-2-769,0-3-864,0-7-1296,0-2-5972</inkml:trace>
  <inkml:trace contextRef="#ctx0" brushRef="#br0">39028 51586 8756,'0'0'9540,"0"28"-6898,0-1 111,-4 10-144,1 1-784,0 4-785,-2-3-447,4-5-337,1-6-128,1-8-48,5-6 0,1-6-64,0-3 32,2-5-16,-1-3 80,1-7 48,2-3-64,-2-1-48,-2-2 0,2 2 0,-5 5-96,0 1 80,-2 3-32,-2 3 32,0 2-96,0 2 32,0 6 32,0 0 16,4 2 32,0-1-64,2 1 80,2-3-64,5 0 32,0-4 0,4-2 32,-1 1 48,2-2-32,-1 0 16,-2 0 0,2-2-32,-3-1-32,0 0-32,-2-2 16,-1 2 0,1-5-16,0 2 48,-2-2-32,0-2-48,-2-2 0,-2 0-144,-2-1 48,-4 2 16,0 0-16,-8 4 80,-6 5 16,0 2-16,-1 5 0,3 6 96,2 5 112,6 1 64,2 1-48,2-2-16,6-1-128,4-2 65,2-3-33,3-4-48,-1-3 16,0-3-16,3 0 48,-7 0-545,-2 0-239,-3-2-977,-5-1-1504,0 0-2514,-8 0-5298</inkml:trace>
  <inkml:trace contextRef="#ctx0" brushRef="#br0">39911 51763 8132,'0'0'2865,"0"0"721,0 0-2306,0 0 177,-32 23 336,15-7-417,3 1-351,2 2-321,3 0-192,4-1-63,5-3 15,2-5-256,8-4-176,4-4 64,0-2-64,3-7-16,1-5 16,-4-2-48,2-4 48,-4-1-48,-3 0 64,-1 2-48,-4 0 64,-2 4-16,-2 2-48,-2 5 48,-5 4 112,-2 2 48,-1 8-128,1 4 80,4 6 225,0 1 191,1 3-112,4 0 112,4 0-176,1-3-159,4 0 15,0-7-176,5-3-16,-4-5-64,4-4-16,0-4-977,-2-6-1648,1-4-1953,-5-2-6995</inkml:trace>
  <inkml:trace contextRef="#ctx0" brushRef="#br0">40119 51771 19593,'0'0'3442,"0"0"-2834,0 0 1153,-23 3 320,17 1-1025,-1 2-752,-2 3-240,2 3 0,1 0 48,0 4 80,2-2-96,4 0-32,0 0-64,10-2 16,-2-3 0,6-7 33,-1 1-33,5-3 0,-2-8-81,0-3-47,-3-3 16,1 0 16,-5-1-160,-4-1 112,-5 4 16,0 1 128,-8 3-32,2 3 0,-2 2 48,2 3 64,2 0 48,0 3 16,4 5 16,0 2-16,0 1-79,5 3-1,3 2-16,-2-1-16,2 3-16,1 1 48,-1 0-32,1 0-32,-3 0 96,2 4-96,-3-4 112,-4 2 16,3-2 48,-4-1-160,0 1-32,-5-3 80,0 1 48,-4-3 80,1-1-96,-1 0-64,-1-3-32,3-2 16,1 0-32,2-3-32,-2-2 16,3-3-208,2 0-336,-3 0-353,4-8-911,0-1-1554,0-4-1232,0-3-8500</inkml:trace>
  <inkml:trace contextRef="#ctx0" brushRef="#br0">40337 51825 4818,'0'0'8708,"0"0"-5746,0 0-657,0 0-353,0 0-639,0 0-561,4 11-271,8-9 319,3-2-112,2 0-287,0-3-177,-3-2-144,-4-2-32,-5 1 16,-1 1-48,-4 0 0,-5 3-48,-4-1-32,-5 3 32,-2 0-32,-3 5 48,1 5 80,1 3-32,3 3 16,4 3 64,6 0 736,4 0-128,14-1-543,4-5-145,2-4-32,4-4-32,1-5-449,-4 0-335,-3-5-1089,-4-2-1520,-4-5-3619</inkml:trace>
  <inkml:trace contextRef="#ctx0" brushRef="#br0">40559 51823 19817,'0'0'2897,"0"0"-2769,-23 29 625,18-16 1568,5-1-977,0 2-719,5-4-369,4-3-160,4 0-64,-1-5 48,2-2 0,-4 0-48,-3-4-16,-1-2-16,-6-5-80,0-1-96,-8-2 64,-1-1-48,-5 1-80,-3-1-177,2 6 257,2 1 144,3 4 16,1 4-48,5 0-16,4 0-560,4 4-592,5-1-625,1 1-336,3-1-2033</inkml:trace>
  <inkml:trace contextRef="#ctx0" brushRef="#br0">40837 51762 18873,'0'0'2705,"0"0"-2321,-26-5 1473,11 5 512,1 5-1040,-2 1-641,3 5-224,0 0-96,4 1-160,4 2 49,2-2-161,3-1-96,3 0-16,8 0 16,1-2-64,2 3-49,2-3 1,-2 1 112,-4-3 16,-1 2-48,-4-2 48,-5 1-64,0-4 16,-6 1 64,-7-1 16,-1-1-16,0-3 0,2 0-16,-2 0 48,1 0-32,5-3-160,1 1-432,3 0-544,4-1-1057,0 1-977,4-3-768,5-5-5362</inkml:trace>
  <inkml:trace contextRef="#ctx0" brushRef="#br0">40975 51641 6211,'0'0'11845,"0"0"-10100,0 0-1377,0 0 2065,0 0 257,0 0-978,-9 31-447,14-14-337,-1 7-367,0 1-161,-3 4-80,2 1-112,-3-2-16,0 1 192,2-4-32,-2-3-271,0-4-1,0-3 0,0-4-96,0-4-64,0-4-305,-2-3-335,-1 0-432,2-7-785,-4-5-1937,-1-7-1825</inkml:trace>
  <inkml:trace contextRef="#ctx0" brushRef="#br0">40882 51825 18713,'0'0'3297,"0"0"-3057,0 0-320,28 1 1633,-9-1 800,1 0-1072,0 0-593,3 0-208,-4 0-192,-1 0 160,-4 2-159,-2 1-257,-2-1 0,-5 3-16,-1-2-48,0 2 48,0 1 16,-2-2-16,3 3-16,-2 0 16,1 0 16,1 0 320,0 0-16,3-2-80,-3 1-64,-1 0 96,2-1-64,-2-1 0,0 0-15,-1-3-113,-1 1 0,-2-2-48,0 0 16,0 0-16,0-5 64,0-1-112,-4-4-48,3 1 32,-3-1-48,0-2 48,3 1 0,-4 2 0,5-1 16,0 1 32,0 1-80,5 0 112,0 2-16,4 0-32,0-1-48,-1 1-16,1 1 32,0 0 0,-4 4-48,0-1 48,-3 2-288,-2 0-161,0 0-255,-2 3-401,-2 2-863,3 0-1410,1 0-1344,0-1-4658</inkml:trace>
  <inkml:trace contextRef="#ctx0" brushRef="#br0">41277 51865 13974,'0'0'7204,"0"0"-6740,0 0-368,0 0 736,0 0 1105,0 0-528,-18 15-529,18-6-335,0 3-113,0-1 96,5-1 96,4-1-384,0-4-112,1-1 64,2-4 65,2 0-97,-3-4-112,0-1-48,-3-5 16,-2 1-16,-2-2-64,-4-1-16,0 0-64,-8 3-161,-1-1 65,-5 4 176,4 1 80,-3 2-16,4 1 0,1 2-32,3 0 48,1 0-240,3 0-656,1 0-417,0 2-928,0-2-240,0 2-608,0-2-2898</inkml:trace>
  <inkml:trace contextRef="#ctx0" brushRef="#br0">41484 51980 9012,'0'0'6435,"0"0"-4082,0 31-608,0-17-48,0 2-193,0 2-207,1-1-369,3 0-559,0-3-305,0-5 16,0-2-80,2 0 80,-6-4-64,1-1 128,-1-2 224,0-3 400,-1-6-111,-1-2-369,0-4-112,2-8 0,0 0 64,2-3-176,0-1-48,-1 0 16,1 3 16,-2 2 96,-2 2 192,-3 4-128,-1 2 16,2 1-31,-4 0-81,2 4 48,1 1-144,2 0 96,3 0-80,0 4 0,2-1-64,4 3-16,4 2-16,-2 0 32,3 7 16,1 3-48,-1 3 64,0 1 32,-1 2 16,-3 3-144,0-3 32,-3 0 0,-4-2 32,0-3 48,0-2-32,-6-4 64,-2 2-32,0-5 16,-1 0 0,3-2-208,-2 0-449,3 0-223,4-4-481,1-3-912,0-4-1008,6-2-3138</inkml:trace>
  <inkml:trace contextRef="#ctx0" brushRef="#br0">41694 51683 5587,'0'0'11269,"0"0"-8964,0 0-528,-21 24 224,13-1 208,5 3-401,1 4-303,2 3-497,0-1-431,0-5-401,4-4-96,-1-5-16,3-2 128,-5-7 32,3-1-64,1-5-96,-1-1-32,1-2 16,0-2 0,4-3 0,1-2-48,2-1-128,-4 1 0,2 1 32,-3 1 80,0 4 48,-3-1 0,1 2-96,0 0 80,-2 2-48,3 2 64,-2 1 64,0 0-32,5 0-64,0-2 32,1 0 0,-1-3-48,2 0-32,0-2-336,1-2-977,0-6-1088,0-1-1889,2-3-5218</inkml:trace>
  <inkml:trace contextRef="#ctx0" brushRef="#br0">41997 51881 21562,'0'0'4914,"-7"22"-4306,5-16-528,0 1-144,2-3 593,0-4-321,0 0-208,0-6-865,4-5-2384,0-3-321,-1-7-912</inkml:trace>
  <inkml:trace contextRef="#ctx0" brushRef="#br0">41991 51664 17144,'0'0'3826,"0"0"-2210,0 0 81,0 0-80,0 0-1105,0 0-304,15-11-208,-5 17-32,0-1-1408,3 5-1090,-1-1-1455,0-4-6036</inkml:trace>
  <inkml:trace contextRef="#ctx0" brushRef="#br0">42179 51793 16920,'0'0'6835,"0"0"-6019,-23 20-255,9-9 1808,0 3-609,2 2-879,-1 1-609,5 1-288,4 1-32,4-3 64,2-1-32,8-5 0,4-4-64,4-4-16,3-2 112,-1-3-208,0-6-96,0 0-225,-3-2-463,-7 0-1025,1 0-1200,-6 0-993,-3 3-5459</inkml:trace>
  <inkml:trace contextRef="#ctx0" brushRef="#br0">42608 51697 8372,'0'0'7139,"0"0"-4786,0 0-480,0 0-32,-7 40 320,9-17 192,3 6-704,0 1-545,4-2-576,4-2-399,1-8-129,3-5 48,2-5-32,0-6 32,-1-2-16,-1-5 16,-1-6-208,-4-2-49,-3-1 129,-1-3 48,-8 1 0,0 2-32,0 2-16,-8 5 32,2 4 48,1 3-16,1 10 16,2 4 128,2 3 160,8 0-208,1-3-160,5-3 32,3-3-48,2-6 80,-1-2 48,-1-10 48,1-4-32,-4-3 16,0-4 49,-1 0-49,-4-4-160,-4 1 15,-3-2 33,-2 5-32,-3 2 48,-6 4-112,-4 6 0,3 4-128,-2 5-80,2 1-80,1 8-112,1 0-337,7 1-672,1 4-1200,1 0-1505,8-4-4754</inkml:trace>
  <inkml:trace contextRef="#ctx0" brushRef="#br0">43038 51849 24203,'0'0'3506,"0"0"-3538,0 0 16,0 0 128,0 0 32,24 6-64,-21-9-240,1-4-1889,-4-5-2225,0-2-2849</inkml:trace>
  <inkml:trace contextRef="#ctx0" brushRef="#br0">43015 51649 21338,'0'0'1857,"0"0"-1985,0 0-65,0 0 338,22-5 47,-13 9-192,-2 2-1521,-2 3-2289,-1 1-5650</inkml:trace>
  <inkml:trace contextRef="#ctx0" brushRef="#br0">43145 51906 17992,'0'0'6723,"0"0"-6242,0 0-401,18-21-16,-9 9 640,0-1 64,-3-1-544,2 1-160,-1 1-64,-4 0-96,1 5 80,-1 2 16,-3 3 160,0 2 81,0 3 223,-3 6-192,1 1 16,0 1-48,2 1-176,2-3-112,5-3-592,5-1-529,0-5-1328,2 0-1937,-1-5-5554</inkml:trace>
  <inkml:trace contextRef="#ctx0" brushRef="#br0">43305 51770 4402,'0'0'19913,"0"0"-18008,-24 0-1777,11 3 112,3 5 1185,-3 3-753,4 2-320,1 1-240,6-2-16,2 3-64,0-6-64,9-1-32,0-5 16,3-3-128,0 0 16,4-9-32,-2-5 128,0-5 0,1-5 96,-6-3-288,2-4 208,-4-2-48,-3 2-48,-4-3 48,0 4 32,-4 5-64,0 4 64,-1 9 128,-4 10-32,4 4 32,1 15 208,4 5 224,0 8 96,0 3 49,6 1-225,5 0-208,1-2-64,0-6-96,2-2 32,-2-5 0,-2-6-64,-6-3-208,0-5-608,-4-1-897,-4-4-1473,-6-4-1312,-1-6-5842</inkml:trace>
  <inkml:trace contextRef="#ctx0" brushRef="#br1">46311 52371 3538,'0'0'12229,"0"0"-10260,0 0-1393,0 0 737,-12-22 112,4 18-465,2-1-480,-3 2 97,-4 0-257,1 1 0,-3 2 32,-3 0-144,0 5-144,0 6-16,-2 3 0,1 8 80,3 2 304,4 3 369,7 1-257,5-5-352,3-4-272,11-8-16,4-4-128,1-7 192,3-7-16,1-9-144,0-5 64,-4-5-48,-1-2 176,-1-3-160,-4-3 80,-3 0 48,-1-3-225,-4-2 177,0-1-144,-1 1-32,0 5 208,-4 4-48,0 7 208,0 8-96,0 6 0,0 4-80,0 5 0,-2 0-80,0 7-48,0 7 112,-2 9-16,4 3 112,-3 10-80,2 4 416,1 3 272,-4-1 33,4-4-241,0-3-96,-2-5-48,2-8-112,0-3-112,0-8 0,0-3-16,2-2-160,-2-4-1184,0-2-785,0 0-1489,4-5-3153</inkml:trace>
  <inkml:trace contextRef="#ctx0" brushRef="#br1">46445 52403 15767,'0'0'3602,"1"27"-1569,2-18-96,-1 1-753,0-6-784,3 0-256,-3-4-79,0 0-210,-1-5-783,1-1-993,-2-5-1729,0-2-4609</inkml:trace>
  <inkml:trace contextRef="#ctx0" brushRef="#br1">46476 52177 11125,'0'0'7652,"0"0"-6324,0 0-928,0 0 273,0 0-353,0 0-304,0-5-1617,0 10-3281</inkml:trace>
  <inkml:trace contextRef="#ctx0" brushRef="#br1">46579 52353 15127,'0'0'3409,"0"0"-2240,0 0 368,0 0 176,0 0-353,0 0-720,4 20 161,-2-12-225,2 0-240,0 0-304,1-2 80,4-3-96,-4-3 48,4 0 32,-2 0-32,-1-3-16,-1-1 16,0 0-16,-5-2 0,4 1-32,-4 0-48,0-1 16,0 1-32,-4-1-48,0 3 16,3-2-48,-3-1 160,3 3-64,-1-1 64,0 3-32,2-2 32,0 3-32,0-2 0,0 2 0,0 0-32,0 0 48,0 0-96,4 0 16,2 2 32,2 1 16,0 3 32,6-1 48,0-2-16,0 2 0,-1-4 336,1 1-47,-1-2-209,-2 0-64,-3-5 64,1-1-96,-1 1-16,-3-1 16,0 1-32,-3-1 0,0 1 48,-2-1-80,0 1-16,-4 2 64,0-2-80,-2 2 16,-2 0-64,3 3 64,-4 0-48,4 3 32,-2 3 32,2 4 16,3 2 80,-2 3-48,4-1 80,0 0 32,0-2-48,4-2-16,1-1-48,0-2 0,-1-2 32,1-2-96,-1-2 0,-3-1-641,2 0-895,-2 0-785,-1-4-657,4-3-3137</inkml:trace>
  <inkml:trace contextRef="#ctx0" brushRef="#br1">46806 52422 13926,'0'0'2385,"0"0"-1232,0 0 1312,0 0-400,0 0-400,0 0-401,22 17-383,-18-18-241,2-2-96,-4-2 49,0-3-257,-1 0-128,-1 0-80,2-3 144,0 0 48,-2-2-144,0 2 96,2 2-47,0 1-1,-1 0-208,1 5 64,-1-2 0,1 2 0,2 3-48,0 0 16,0 0-80,0 0 16,3 0 16,0 2-16,1 1-48,-2 0-785,3 0-831,0-1-946,0-1-351,-5-1-2626</inkml:trace>
  <inkml:trace contextRef="#ctx0" brushRef="#br1">47009 52329 18280,'0'0'2257,"0"0"-1792,0 0 1375,0 0 594,0 0-802,0 0-911,-23 14-449,14-3-128,0 2 96,1 1-80,0 0-144,7 2 48,1-4 16,0 0-80,3-3 16,3-4 0,3-2 32,0-2 0,4-1-32,-4-4-16,0-7-112,1 0-32,-6-2-96,6-2-80,-6 3 48,-1-2 48,-2 3-33,-1 0 17,0 3 272,0 3-32,0 2 0,0 2 32,-1 1 112,-2 0-32,3 1 113,0 2 111,0 2-144,0 3-96,0 0 16,0 0-64,0 4-16,0 3 16,4 2 0,0 2 48,1 0-32,-1 3 16,1 2 16,-3-3-176,1 1 80,-1 1 80,0-4 32,-2-3-16,0 0 160,-4-3 0,-1-2-143,0-3 15,-4-2-16,-1-1 96,-2-2-96,-2-3-32,3 0 0,-1 0-80,1-1-32,0-4 0,5 1-160,0-1-465,5-2-415,-2 1-337,3 0-496,3-1-384,6-2-1280,-1-1-4435</inkml:trace>
  <inkml:trace contextRef="#ctx0" brushRef="#br1">47181 52376 8532,'0'0'1969,"0"0"-1441,0 0 1153,0 0 752,0 0-96,0 0-496,0 0-609,-3-5-223,10 5 239,2 2-31,1 0-465,-1-1-448,-1-1-63,2 0-65,-5-1 0,-1-4-144,-1 0 16,-2-1-48,-1 0-32,-1-1-176,-6 1 32,-2 1 96,-1 4-65,-3 1 178,3 0-49,-3 9 96,5 4 384,-1 4 480,4 2 305,1 2-593,4-1-64,4-2-352,1-4-176,6-5 17,-1-2-162,4-3 1,0-4-496,-1 0-624,-3-6-785,0-4-1281,-2-1-1280,-4-3-5987</inkml:trace>
  <inkml:trace contextRef="#ctx0" brushRef="#br1">47361 52432 16584,'0'0'2497,"0"0"-2353,3 20-32,-3-15 864,0 0 689,2-4-801,-2-1-495,0 0-81,0 0 320,0-5 657,0-1-497,0-2-400,1-4-192,-1-1 0,4-3 224,1-2 65,-1 1-225,0 0-192,2 3 80,0 1 368,-4 5 112,3 5-287,-4 3-81,2 0-96,2 5-80,-1 6 144,1 0 176,0 3-48,1-1-240,-3-2 16,1 0-128,0-3 32,-3-2-32,-1 0 48,0-1-288,-1-2-528,-3 0-401,-1-1-672,0 1-1168,2-3 64,3 0-1201,0-3-5155</inkml:trace>
  <inkml:trace contextRef="#ctx0" brushRef="#br1">47574 52304 20489,'0'0'1793,"0"0"-1697,0 0-64,0 0 384,0 0 1425,-26 9-688,16-3-705,4 4-48,-2 4 433,4 0 63,2 2 16,0 0-335,2-2-193,2 2-64,1-5-16,5 0-128,-3-3-112,4-4 0,0 0-64,-1-4 48,1 0-112,1 0-48,3-6-224,-1-2-144,2-2-112,1-1 95,-1-3-127,4 1 32,-2 2 160,-1 0 352,1 0 112,-4 2-16,1 1 144,-4 0 544,-2 1-80,-2 1-144,-2-2-175,1 2-129,-4-2-192,2-3 48,-2 1-64,-2 1 16,-3-1-80,0 5-128,-4 0-241,-2 5 241,-1 1 112,1 10 160,1 8 16,0 3 192,1 5 209,4 1-1,1 4-240,4-5-80,4 0 16,2-6-64,6-3 80,4-8-96,0-1-32,2-6 32,-3-1-48,1-2-144,-6-4-192,-1-3-416,-4-1-897,-5-3-2561,0-1-2657</inkml:trace>
  <inkml:trace contextRef="#ctx0" brushRef="#br1">49894 52376 10885,'0'0'4178,"0"0"-2914,0 0-719,31-29 111,-19 24 304,0 2-175,1 3-337,0 0-352,-4 13-192,1 3 192,-6 4 48,0 5 304,-4 4-144,0-1 65,-4 1 95,-2-1-48,-2-1-176,-1-5 96,2-3-48,1-4-47,1-1 15,-1-5-80,3-1-64,-1-6-80,4 2 0,-1-4-16,1 0 64,0-4-48,3-1-144,2-4 96,2 2-64,1-5 112,6 5-48,-4-1 16,4 4-144,0 2 320,-3 2-96,3 1-48,0 4 96,-6 3 32,1-1-64,-4 0-128,0 0 112,-1-2-16,-4-1-48,1-3-48,1 1 96,-2-2-128,0 0-320,2-2-577,-2-3-1264,0 0-608,0 0-2801</inkml:trace>
  <inkml:trace contextRef="#ctx0" brushRef="#br1">50329 52333 6499,'0'0'8372,"0"0"-5811,-29 13-1921,15-6 241,0 3 271,2-2-79,3 1-337,0-2-368,5-1-176,3-3-112,1 2-64,5-2-128,4 2 80,4-2 320,5 3-288,-2-1 112,1 1 1,-1 2-65,-4 3-32,0 2 16,-8-1-80,0 3 368,-4-1-48,0 0-176,-4-2-16,0 0-16,-4-1-16,-2-3 80,1-4-48,-2 1-64,0-3 32,1-2-16,1 0-48,0 0 16,3-2-256,-2-1-480,5-2-129,0 1-431,1-1-1154,2-1-1663,0-1-5300</inkml:trace>
  <inkml:trace contextRef="#ctx0" brushRef="#br1">50328 52313 10053,'0'0'8724,"0"0"-6611,0 0-785,0 0-47,27-9-1,-18 8-111,5-2-593,0 0-256,3 1-224,-8-1-128,5 1 32,-6-1-48,-2 3-432,-2 0-688,0-2-689,0 2-272,-4 0-1841,0 0-3297</inkml:trace>
  <inkml:trace contextRef="#ctx0" brushRef="#br1">50549 52393 13862,'0'0'2802,"0"0"-2050,0 0 368,-23 22-47,20-16-177,-1 2-367,4-1-113,0-1-128,0 2 48,0-2-80,5-1-80,0 0 0,1-1-16,-1 1 321,-1-2-257,2 0-144,2 2 0,-3 0-48,0-1 16,-1 3 32,4-4-16,-2 1 0,2 0 16,1-1-32,0-3 0,1 0 32,-1-5-64,3-1 80,-3-5-16,0 2-16,-3-4 32,2 0-80,-3-1 64,-4-2-64,3-1-64,-4 1 96,0-1-144,0 1 32,-5-1-160,-4 2 48,1 1 64,-3 6 32,-1 0 64,-1 4-48,3 2 80,-3 2-16,3 8-80,2 3 16,-1 5 112,2 1 0,1 5 64,5-3-48,1 3-64,0-5-80,1-2-384,7-4-1793,-3-5-2209</inkml:trace>
  <inkml:trace contextRef="#ctx0" brushRef="#br1">49428 52726 12374,'0'0'3985,"0"0"-2384,32-9-1057,-7-1 641,4-1-209,3-6-111,0 0-305,-1-1-352,-4-1-240,-4 2-160,-6 5-2113,-7-3-3666</inkml:trace>
  <inkml:trace contextRef="#ctx0" brushRef="#br1">50813 52495 7539,'0'0'3890,"0"0"-1825,0 0-176,0 0 80,0 0-288,0 0-209,8 12-255,-4-12-257,0-3-63,2-3-257,-2-1-160,1-2 1,3 1 15,-3-3-256,4 0-80,-5 1-48,5 0-16,-4 3-16,0 1 80,-2 3 160,-2 3-80,2 0-128,-1 4-96,-2 6 64,4-1 193,0 4 47,-3-2-288,5 0-16,-3-1 0,2-4-16,-1 0 48,1-4-32,-2 1 64,3-3-32,-2 0 0,0 0 16,1-5 32,-1-1-48,1 0-16,-3-1 0,4-2-32,-4 1 32,2 2-48,0-1 32,2 4-64,1 3 80,0 0-96,0 3 16,2 6 32,-2-2 112,0 1-32,2 3-96,-3-3 48,0-2-48,-1 0-192,-4-1-1041,-1-3-1392,0-2-736,0 0-3379</inkml:trace>
  <inkml:trace contextRef="#ctx0" brushRef="#br1">51178 52261 14375,'0'0'2913,"0"0"-2465,0 0 865,0 36 656,-4-14 32,0 5-337,-1 3-351,2 1-241,-1-1-351,2-2-417,1-5-160,1-6-16,0-3-48,4-5 0,2-2 48,-2-4-48,3-3 48,-1 0 0,4-8 0,-2 0-32,1-6-48,0-1 0,1 1-32,-1 0-64,0 2 16,-2 3 0,-1 2-32,0 6 32,-1 1-48,0 5-16,1 0 64,-3 9 16,0-4 16,1 4-64,0 2 112,-1-2-80,0-2 48,-3 0-48,0-1 48,0-3-32,-3 0 48,0-2 0,-3-1-16,4-2 0,-4 2-16,-2-2 112,3-3-32,-4 2 0,5-1 128,-5-1-95,0 0-33,4 0-48,-4 0-32,2 0 16,0-3 48,0-2-144,0 2-321,0-1-287,0-1-577,2 1-287,1 1-81,1 3 208,-1 0 33,4 0-689,0 2-1857,0-1-3457</inkml:trace>
  <inkml:trace contextRef="#ctx0" brushRef="#br1">51664 52257 12742,'0'0'3746,"0"0"-2370,0 0-752,0 47 961,0-14 1040,0 8-224,0 0-720,0 0-704,0-3-417,0-10-240,2-5-48,-2-4-112,0-6-64,0-3-48,0-3 16,0-4-80,0-1-64,0-2-816,-4 0-929,3-7-2001,-3-5-3841</inkml:trace>
  <inkml:trace contextRef="#ctx0" brushRef="#br1">51733 52552 11381,'0'0'4466,"24"0"-1841,-11 0-1472,1-3 800,-1-1-176,1-1-625,-1 0-704,-4-1-304,-4 1-111,0 0 47,-5 0-32,0 0 0,-2 1-48,-5-1 32,-3 3-32,-3-1-112,4 3 96,-5 0-16,6 3-16,3 4-1,0 4 1,5 1 32,0 3 16,1 1 113,8 0 143,-1 0-64,1-6-32,0 1-96,4-4-16,-4-4-80,1-3-496,-1 0-1041,-5-7-1473,2-2-3200</inkml:trace>
  <inkml:trace contextRef="#ctx0" brushRef="#br1">51920 52540 15895,'0'0'2914,"4"28"-1010,0-14 770,2 2 31,2-2-1056,6-4-945,-5-1-464,4-4-128,-3-5-32,3 0 32,-4-2-96,0-8 0,-5-2-64,-2 1-80,-2-6-32,0 1-128,-3 0-32,-2 1-48,1 1-177,-1 3 273,2 4 304,1 2-32,2 4 16,0 1-32,0 1-32,2 4-32,6 2 128,-2 0 112,4 2-16,-2 0-48,5-3-64,-3 0 321,1-3-177,1-3-80,1 0 208,-3 0-128,2-5-80,-2-2-32,-1 0-32,0-3-64,-2-1 80,-1-1-48,-3 2 48,-2 1-64,-1 0 32,0 3-16,-3 2 0,-2 2 16,-2 2 0,-2 0 48,-2 3-48,1 5 48,0 6-48,2 1 128,2 4 240,0 0 65,5 2-193,1 0-128,0-5-96,3 0-48,4-3 48,0-4-32,3-4 16,-1 0-64,4-5-32,-3 0-256,1 0-385,-1-8-527,0 1-1393,-1-7-1697,0 0-3890</inkml:trace>
  <inkml:trace contextRef="#ctx0" brushRef="#br1">52272 52283 16424,'-4'38'4482,"1"6"-1569,0 4 224,-1-1-960,2-3-1216,0-6-641,2-8-272,0-6 16,0-5-64,0-8 32,0-3-304,0-6-529,-1-2-1408,1-5-1920,-3-6-2995</inkml:trace>
  <inkml:trace contextRef="#ctx0" brushRef="#br1">52331 52554 21450,'0'0'2769,"0"0"-2657,0 0-160,0 0 128,0 0 32,0 0-512,11 0-1121,-16 0-1536,-1-2-2962</inkml:trace>
  <inkml:trace contextRef="#ctx0" brushRef="#br1">39710 58754 8244,'0'0'7715,"0"0"-4961,0 0-1234,0 0-223,0 0-481,9 11-143,-7 7 367,0 5 449,-2 4-161,1 5-383,1-2-273,0-3-336,0-4 32,0-4-144,-1-5-15,2-5 63,-3-2-176,2-2-48,0-4-16,2-1 48,1 0 48,0-8 16,5-3-80,3-4 32,-1-6 0,4-2-192,-4-6 32,4 1 32,-4-1 16,-1 3 0,-4 0-80,0 6-16,-4 2 32,0 6-48,-3 2 48,0 4 32,2 2 48,-2 2-80,0 0-176,0 2-305,0 0-703,0 0-993,0 5-1441,-2-1-3489</inkml:trace>
  <inkml:trace contextRef="#ctx0" brushRef="#br1">39967 58819 5987,'0'0'8404,"32"-2"-6259,-15-1 224,2-3-32,-2 1-833,-3-1-591,0 1-369,-5-1-368,-5 1-128,1-1 48,-4 1-48,-1 0 32,-1 1-32,-8 0 0,0 1 48,-5 3-64,0 0 16,-2 7 64,2 4-80,0 3 65,5 5 655,5 0 80,4 1-352,0-1-287,1-3-97,6-2 0,2-3-112,0-3 16,-3-1 0,2-4-64,-1-2-209,-5-1-383,4 0-352,-2-3-609,0-5-1024,-1-3-2241</inkml:trace>
  <inkml:trace contextRef="#ctx0" brushRef="#br1">40166 58896 10437,'0'0'7587,"9"24"-4609,-4-15-913,0 0 48,2-2-1025,-1-2-224,-2-3-159,2-2-129,-1-2-80,-3-5-192,3-2 97,-5-3-145,2-2 32,0-3 16,-2 2 32,0-1-256,0 2 96,0 0-144,0 3-32,0 0 16,1 1 16,1 4-48,0-1 48,3 3 0,-1 1-48,3 1 32,0 2-48,-2 0 16,3 2 32,-2 2-64,1 3 64,-2-1-400,0-1-240,-1 1-385,-1-1-928,-1-4-1328,-2-1-945,0 0-4690</inkml:trace>
  <inkml:trace contextRef="#ctx0" brushRef="#br1">40373 58813 12566,'0'0'4642,"0"0"-2753,0 0 512,0 0 16,22 9-320,-6-9-544,1 0-481,2 0-272,-1 0-287,-1-1-273,-3-3-96,-5 3-64,0-1-80,-1 1 48,-3 1-48,-4 0-16,3 0-448,1 0-1009,0 0-1632,4-2-1698,-1 1-3120</inkml:trace>
  <inkml:trace contextRef="#ctx0" brushRef="#br1">40460 58609 8292,'0'0'9172,"0"0"-7075,0 0-112,0 25 224,0-9-416,0 3-353,-1 3-175,-2 5-353,2 0-127,-3 3-209,4 0-96,0-2-80,0-1-79,0-2-145,2-4-80,1-5 64,1-2-128,1-7-32,-1-2 0,1-3 16,-1-2-400,-4-8-241,0-3-463,0-5-1249,0-1-1137,-4-4-1296,-1 0-4738</inkml:trace>
  <inkml:trace contextRef="#ctx0" brushRef="#br1">40648 58838 19065,'0'0'3954,"0"0"-1906,2 25-671,-2-15-432,0-4-513,0-1-352,1-2-48,2-1-400,-3-2-1297,0 0-912,2-4-497,-2-5-3537</inkml:trace>
  <inkml:trace contextRef="#ctx0" brushRef="#br1">40650 58724 11989,'0'0'6355,"0"-25"-2753,-2 17-384,2 3-1186,0 4-1055,0-1-513,2 1-320,-1 1-160,2 0 32,1 1-64,-2 2-672,0 1-1009,-2-1-1552,0-2-2066</inkml:trace>
  <inkml:trace contextRef="#ctx0" brushRef="#br1">40853 58776 8372,'0'0'3633,"0"0"17,0 0-1377,0 0-256,0 0-96,-31 4-400,21 0-177,-4 6-207,-2 1-193,1 3-95,2 3-97,3 1-64,3-1-223,7 1-241,0-4-128,7-2 16,3-3-48,4 0-32,-1-4-48,0-5-48,1 0 16,-1 0-224,-3 0-657,-1-2-592,-2-3-1312,-1 0-1873,-2-1-5427</inkml:trace>
  <inkml:trace contextRef="#ctx0" brushRef="#br1">40997 58835 12774,'0'0'3569,"0"0"-1295,0 0 175,0 0-144,0 0-512,0 0-545,-4-14-416,-5 14-431,-4 4-1,-1 3 32,1 3-32,-1 0-32,1 4-79,3-3 47,5 2-16,2-3-144,3-4-112,0 0-64,8-4 0,4-2 32,0-2-64,3-6-48,-4 0-128,2-1 32,-3-1 144,-2 3-16,-3 2 48,-4 0 0,-1 5 32,0 0 0,0 0-32,0 6-16,0 4 64,0-1 64,0 4 16,0-2-80,3-1-16,3-5 0,2 0-32,0-5-16,3 0-752,-2-9-833,1-2-1953,-2-7-1600,-2 0-3074</inkml:trace>
  <inkml:trace contextRef="#ctx0" brushRef="#br1">41124 58582 16167,'0'0'4370,"5"41"-1264,-3-9-305,-2 4-976,0 4-432,0-1-593,-2-1-224,2-6-304,-1-6-144,1-5 80,0-7-79,0-3-97,0-4 0,0-4-64,0-2-337,-2-1-607,-2-3-1153,-2-5-3282,2-1-17335</inkml:trace>
  <inkml:trace contextRef="#ctx0" brushRef="#br1">41428 58929 5426,'-6'-28'801,"6"28"5154,1 0-3426,-1 2-656,0 5 176,3 0-385,-1 3-287,-2-1-80,0-1-97,3 1-111,-2-2-225,-1-4-128,0-2-79,4-1-193,-4-6 192,4-4-208,-1-4-176,0-5-224,5-2-64,-3-1 16,-1-1 0,2 3-48,2 3 48,-3 3 64,-1 2-80,1 7 64,3 0 81,-4 5 47,1 0-128,0 5 80,0 4 160,0 4-160,3 2-64,-3 0 16,-1 1-16,2 1-64,0-3 96,-4-3-80,3-3-16,0-4 48,-1-1-32,-4-3-16,4-1 16,2-8 48,1-1-32,-2-4-16,0-6-48,3 1 32,-2-2-48,0 2-256,-1 2 112,-2 6 176,1 3 16,0 6-48,-3 2 64,2 8-64,1 6 128,0 2 256,1 5 48,0-2 64,0 0-63,0 1-113,3-5-256,-3-3 80,0-5-144,-1-2 96,-1-3-48,1-2-112,-1-5-256,1-7-321,-3 0-543,3-6-1570,0-1-2752,0-2-4307</inkml:trace>
  <inkml:trace contextRef="#ctx0" brushRef="#br1">41428 58929 2801,'0'0'1921,"0"0"-1889,0 0-2673</inkml:trace>
  <inkml:trace contextRef="#ctx0" brushRef="#br1">41825 58779 13206,'0'0'9140,"0"0"-6883,-13 25-576,8-12 96,3 3-401,0-1-703,2 0-369,0 2-192,6-5-112,1 1 112,2-5-112,1-4 32,1-1-32,-1-3 16,0-5-16,-2-4-32,-2-1-96,-4-5-16,0 0-16,-2-2-32,0 1-16,-4 0 0,-1 2 31,-4 2 81,4 5 80,-2 0-32,1 4 64,2 1-32,-1 2-16,3 0 16,0 0-1184,2 2-1377,0-2-1185,4 0-2961</inkml:trace>
  <inkml:trace contextRef="#ctx0" brushRef="#br1">41961 58753 20954,'0'0'1936,"0"0"-1695,0 0 1407,0 0 769,0 0-1072,0 0-449,28 4-287,-11-3-81,0 1-128,0 0-64,3-1-256,-6-1-192,3 2 144,-3-2-112,-4 0 48,3 0-672,-4 0-641,0 0-1216,-3 1-2049,2-1-4162</inkml:trace>
  <inkml:trace contextRef="#ctx0" brushRef="#br1">42055 58559 10389,'0'0'6323,"0"0"-4146,0 0 688,0 0 144,-4 29-896,4-13-800,0 4-449,0 2-95,0 5-193,1 0-32,-1 1-144,0-1-160,0-1 81,0-3-17,0-3-80,0-2-32,0-6-48,-1 0-144,1-6 0,0-1 0,0-5-48,0 0-352,0 0-337,0-7-191,0-1-977,0-2-1664,-2-4-2066,0 0-10580</inkml:trace>
  <inkml:trace contextRef="#ctx0" brushRef="#br1">42217 58810 16295,'0'0'10149,"0"0"-9541,0 0-47,0 0 959,0 0-479,0 0-641,24 16-320,-20-16-96,1-3-336,-1-3-737,-3-2-1472,3-6-2433,-4-4-4578</inkml:trace>
  <inkml:trace contextRef="#ctx0" brushRef="#br1">42240 58588 21754,'0'0'3858,"0"0"-2770,0 0-976,0 0 1009,0 0-497,0 0-480,-9 22-176,13-14-1072,-1 0-1970,0-2-2064,1 0-12150</inkml:trace>
  <inkml:trace contextRef="#ctx0" brushRef="#br1">42354 58746 11877,'0'0'7748,"0"0"-7588,1 21 144,-1-9 2161,0 0 16,4 1-1072,0 0-528,1-1-401,4-1-256,-1-3 128,2-4-112,-1 0-112,0-4 32,1 0 32,-2-7 32,-3 0-160,-1-2-48,0-3-16,-4 0 32,0-1-112,0 1 32,-4 0-128,-4 2 0,0 1 64,-3 3 16,2 3 96,0 2 0,-3 1 32,4 0-16,1 0 48,-2 4-64,4 1 32,1 1-32,0-1-16,4 1-256,0-1-1345,0 0-1952,0-3-2626</inkml:trace>
  <inkml:trace contextRef="#ctx0" brushRef="#br1">42519 58799 20906,'0'0'2545,"0"0"-2577,0 0 64,23 1 1376,-18-1 225,0 0-881,1 3-367,-3-3-273,1 0 32,-1-3 272,1 1-48,1-5-272,-1 1-96,-3-2 48,6-2 272,-1 0-16,-2 0-127,5 1-1,0 1-144,4 1 112,-3 4 208,2 3 48,-2 0-128,1 8 64,1 0 113,-3 2-193,4 1-48,-3-1-144,-2 2-16,3-5-16,-2 0 0,-1-2-16,-2-3-176,-3-2-400,0 0-369,-3-5-608,-6-5-2048,-5-4-5139</inkml:trace>
  <inkml:trace contextRef="#ctx0" brushRef="#br1">41988 59282 5170,'0'0'11638,"0"0"-9605,0 0-417,-2 32 785,2-13 97,3 3-626,6 0-575,-1-1-705,4-4-384,-2-4-128,2-7-48,-1-3-16,-1-1-64,-2-2 80,2-3 16,-6-2 33,6-3-97,-6 2 64,0-1-48,0 1-32,-2 3-49,1 0 81,-3-1-16,0 3-64,0-1 0,0 1-16,0 1 128,0-2-96,0 1 96,0 1-64,0 0 32,0 6-64,2 2 64,3 1 16,2 1 16,2-1 0,-1 1-96,3-4 64,1-3-48,-2-3 48,0 0 16,2-6 0,-3-2 48,1-5 16,-1-1 0,-2-2-96,-1 0 16,-3-2-64,-2-1 64,-1 1-64,0 2 32,-4 2-16,-5 5 32,-4 1 16,3 3 16,-4 2 32,5 2-16,-1-1 80,2 2-144,5 0 80,2 0-64,1 0 0,0 0-464,4 0-1041,6 0-864,-4 0-1024,1 0-2354</inkml:trace>
  <inkml:trace contextRef="#ctx0" brushRef="#br1">42385 59301 8932,'0'0'7732,"0"0"-6644,0 0-384,0 0 1489,0 0 64,0 0-624,-8 8-320,-1-2-193,-4 2 33,4 5-273,-1 1-383,1 2-305,6 0-96,1-2-16,2-3 16,2-3-96,6-2 0,1-6 0,0 0-32,4-3-128,-3-6 16,-2-4-1,1-1 65,-4-2-48,1 0 80,-3 2 16,2 1-32,-5 4 64,0 3 0,0 2 64,0 4 80,0 2 81,-5 6-17,4 4 176,-3 1 288,4 3-144,0-2-207,0 0-177,0-3-64,5-3-80,0-1 80,1-4-240,-1-3-273,1 0-271,-1 0-256,-4-2-1057,3-3-801,0 1-783,-1-1-2418</inkml:trace>
  <inkml:trace contextRef="#ctx0" brushRef="#br1">42535 59396 18008,'0'0'1665,"0"0"-673,0 0 1394,0 0-113,14 24-1617,-8-23-176,-2 1 112,0-2-207,-1 0 255,-2 0 144,-1 0-304,0-3-63,0 0-65,0-2 16,0 0-272,0-3-80,0 0 48,0-3-112,0-1 64,0-3-48,0 0 32,0-3-32,0 2 16,0 1 0,2 2 48,0 2 32,-2 3 64,2 2 32,1 2 0,1 3-16,0 1-80,1 0-32,2 0-48,0 4 48,0 0-64,-1 1 16,0 0-32,1-1-384,-2-1-192,0 2-353,0-3-255,-1-1-705,0 1-1169,-1-2-1728</inkml:trace>
  <inkml:trace contextRef="#ctx0" brushRef="#br1">42792 59273 19945,'0'0'3890,"0"0"-2978,0 0 913,0 0-96,0 0-1025,0 0-400,-28 7-95,16 5 31,-2 0-48,1 2 16,1 0-144,3 0 0,2 0-48,3 0 96,1-4-16,3-1 64,0-2-96,7-3-48,2-1 64,1-3-64,4-4 0,2-4-64,0-4-128,0-2-192,-2-4 80,0-1 160,-4-2-176,3-7-65,-5-1 209,2-1-112,-4-5-288,2-1-16,-4-1 384,0 3 112,-3 2 31,-1 5 130,0 7-17,-3 4 80,-3 6 48,1 6-128,-2 4-16,5 0 160,-2 9 80,0 5 80,4 7 80,0 2-288,0 6-32,4 3 97,0 1 175,-4 0 0,4 0 32,0 0 0,-3-2-95,-1-3-1,5-2-128,-5-4 0,0-5-160,2-4-32,2-4 0,-1-5 0,5-3-352,-3-1-305,0-5-463,0-3-1489,-1-1-2065,-3-2-4274</inkml:trace>
  <inkml:trace contextRef="#ctx0" brushRef="#br1">40871 59360 10437,'0'0'8820,"0"0"-7460,-27-1-1119,14-1 623,-2 0 240,-3 2-431,-3 0-81,-3 5-96,-1 3 49,1 3-241,2 4-176,5-1 64,5 0 144,7 0 208,5-4-336,3-1-176,13-6 32,3-3 0,4-3-16,1-8 64,1-6 16,-1-4-144,-1-2 0,-6-5-144,1 0 80,-5 0 32,-5-2 80,-2 0-96,-5 0 80,2 1-96,-3 6 80,0 2 16,0 7 32,-4 4-16,0 6 0,2 4 0,-2 6-64,1 10 80,2 4 160,-1 9 737,0 5-1,2 4-287,0 2-145,0-2-64,4-3-160,0-5-112,0-6 48,0-5-208,-1-6-48,0-3-16,1-5 16,-4 0 32,0-3-48,0 0-160,0-2-144,0 0-208,0 0-417,0-2-783,5-1-1042,0-3-1760,3-1-7075</inkml:trace>
  <inkml:trace contextRef="#ctx0" brushRef="#br1">41102 59373 14695,'0'0'9716,"0"0"-9076,0 0-543,0 0 1391,0 0-287,0 0-865,-18 0-224,14 10-112,1 1 64,0 1 256,2 0 32,1 2-240,0-4-144,4-2-16,3-3 96,-3-4-16,6-1 16,-6 0 16,6-5-16,-6-4-32,0-1-128,-2-4 32,0-1-192,-2-4-96,0 0-352,0-1 31,-4 1 145,0 3-704,-4 6 383,2 4 833,-5 6 48,-1 3 48,-1 8 224,1 5 241,0 0-81,3 3-272,1-2-64,6-1 0,2-4-96,2-2-528,6-6-1665,2-4-1649,1-1-6099</inkml:trace>
  <inkml:trace contextRef="#ctx0" brushRef="#br1">41278 59362 16055,'0'0'3538,"0"0"-2530,0 0-207,0 0 1312,0 0-256,0 0-1089,-14 19-64,14-6-31,0 1 95,2 1-48,3-1-368,2-2-288,3-5-48,1-2-48,1-3 48,0-2 48,2-3-31,0-6 15,-3-3-16,0-2 16,-2-2 32,-5 1-32,0 0-144,-2 3 48,-2 4 16,0 2 32,0 2 0,-2 4-16,0 0 64,0 4 64,2 2 48,0 2-64,0-1 0,6 3 0,2 0-64,1 0 16,4-1 48,-1 0-48,0-3-112,1 1 80,-1-5-48,-1 0 32,-2-2 32,5 0-32,-6-3 32,-3-5-32,3 0 48,-2-4-32,-1-4-16,-2-2-208,2-2 0,-4 0-112,-1-1-129,0 2-127,0 3 352,0 5 192,-3 3-32,0 5 0,-1 3-16,0 0 80,-2 6-112,6 2-64,-3 2-1345,2-2-1776,1 0-2258</inkml:trace>
  <inkml:trace contextRef="#ctx0" brushRef="#br1">41623 59413 17864,'0'0'2962,"0"0"-2818,0 0 1168,26 19 961,-17-19-992,0 0-209,1-2-335,-1-5-305,0-2 0,0-4 112,-1 1-79,-2-4-81,1 2 0,-2-2-16,-1 0-176,-3 4-128,3 1 0,-3 3-64,1 3 16,0 3 16,0 2 16,0 2 64,1 6 0,3 3 240,-1 3 97,2 3-97,3 1-32,0-1-320,3-3 0,-1-1 0,0-3 0,1-5 0,-4-1 0,-5-4 0,0 0 0,-4-2-768,0-5-193,-4-2-624,-4-3-2272,-2-1-3507</inkml:trace>
  <inkml:trace contextRef="#ctx0" brushRef="#br1">43193 59211 9284,'0'0'5331,"0"0"-2642,0 0-1104,0 0 223,0 0-447,0 0-448,16-6 63,-6 3 305,0 0-257,3 0-224,-1 0-207,2-1-209,1 0-208,0 1-128,-1-1 0,3 0-32,-3 0 0,0 3-288,-2-1-945,-1 2-1472,-2 0-817,-1 2-2432</inkml:trace>
  <inkml:trace contextRef="#ctx0" brushRef="#br1">43298 59005 3378,'0'0'5042,"5"-5"-1088,-2 4-1681,1-1-336,-4 0-177,0 1-575,2 1-209,-2 0-271,2 1-273,0 8-288,-2 3 416,1 5 353,-1 8 207,0 0-239,0 4-161,0-1-48,0-2-288,0-4-95,0-2-193,-1-2 0,1-3-96,-4 0 32,2-4-80,-2-2 48,4 1 0,-3-6-209,2 1-223,1-5-320,-2 0-689,2-3-560,-2-5-1680,2-4-3555</inkml:trace>
  <inkml:trace contextRef="#ctx0" brushRef="#br1">43443 59185 12726,'0'0'4402,"0"0"-2561,0 0-193,3 25 129,-1-12-224,1 2-449,2 3-431,-1-4-193,2-2-288,4-2-48,2-4-32,0-4 16,-1-2-64,1-2 16,-2-6-16,-1 0-48,-6-2 32,-1-3 16,-2 0-32,0 1-32,-5-1 0,-2 0 0,0 2 0,-4 3 32,0 2-96,1 1 96,0 4-64,-2 1 0,3 0-64,0 3 80,-4 3-224,4 2-416,1 0-465,1 0-671,3-2-577,0-1-1601,4-3-4322</inkml:trace>
  <inkml:trace contextRef="#ctx0" brushRef="#br1">43865 59036 14487,'0'0'4850,"0"0"-3089,-12 30 63,3-7 898,0 8-625,1 3-769,1-1-591,2 0-481,3-6-128,2-3-112,0-7-32,0-4 48,4-6 0,-1 0-256,-1-4-385,-2-3-559,0 0-929,0-7-800,0-3-1681,-4-6-8981</inkml:trace>
  <inkml:trace contextRef="#ctx0" brushRef="#br1">43771 59181 15847,'0'0'3442,"0"0"-1969,24 6 527,-6-6 113,0-1-560,4-8-753,2 0-463,-4-2-145,0 0-128,-3-3 16,-3 2 16,-4-3-224,-2 1-368,-3-2 159,-5 2 65,0 0-112,0 0 80,0 1 112,-4 2 80,-1 1 112,3 4 0,0 5 16,1 1-16,-1 0 16,2 11 16,-3 4 160,3 9 560,-4 6 1,0 3-17,0 2 256,4 0-175,-5-2-593,5-5-96,0-5 80,3-4-208,3-5 80,-1-4-16,4-5 16,-4-4-48,4-1 48,-1-4-64,-4-6 32,3-2-16,-3-2 0,-1-4-32,2 4-144,-5 0 96,2 2-48,0 3-16,-2 4 48,0 4 80,0 1-96,2 5 0,0 1 48,2 4 16,2 0 64,2 2-32,1-3 0,5 1 96,0-4-64,4 0-64,-4-2 48,2-4-16,0 2 16,-3-2 0,1 0 0,-4-2-32,2 0 16,-3-3 0,0-2 16,0 2-32,-4-4 16,0 2 16,-1-2-80,-3-1 0,-1 1-16,-1-1-80,-8 1 32,0 2-128,-1 4 16,-1 3 160,0 0 32,6 6 0,0 7 0,3 1 96,2 3-16,7 1 80,2-1-128,3-1 32,0-2-32,2-2 32,-2-2 0,1-3-48,-3-5 16,-1 1-288,-5-3-1025,-3 0-1696,-1-3-2434</inkml:trace>
  <inkml:trace contextRef="#ctx0" brushRef="#br1">44581 59027 15687,'0'0'4322,"-22"7"-2929,9 3-385,-1 1 689,0 3-288,5-1-449,0 1-352,7-1-239,2-1-161,8 1-176,7-2-64,4 2 32,0-2-48,0 2 0,-2 1 32,-2-2 0,-3 3-16,-7-3 32,-3 2-48,-2-3 48,-3 1 48,-6-2-16,1-2 0,-6-1 32,-3-3 32,2 1 16,-1-3 16,1-2-32,1 0-80,0 0-16,6-2-16,-1-1-240,4 1-273,1-1-751,4 2-993,3-1-849,5-1-1712,7 0-2945</inkml:trace>
  <inkml:trace contextRef="#ctx0" brushRef="#br1">44735 59199 10437,'0'0'9652,"0"0"-8435,0 0-609,0 0 1345,-6 27-176,12-16-641,4-2-511,4 1-337,0-4-176,2-3 240,-1-1 0,1-2-240,-6 0-48,4-5-16,-6-3 48,-2 0-64,-2-1-32,0-2 32,-3 1-96,-1-1-96,0-1 64,0-1-32,-1 2 16,-3 1-16,0 1 80,4 1 16,-3 3 32,1 1-48,2 0-64,0 4-176,0 0-369,0 0-783,0 5-657,0 1-176,5 1-3074</inkml:trace>
  <inkml:trace contextRef="#ctx0" brushRef="#br1">44988 59249 13926,'0'0'5203,"0"0"-4803,0 0 176,0 0 2001,0 0 81,0 0-1506,22 13-640,-17-15-143,0-2 175,-1-3 112,-3-2-240,3-1-96,-4-1 1,0-3 79,0 0 80,0-2-112,-4 2-256,3 0-80,-1 1 0,2 4 32,0 1-64,2 3-32,3 0-96,4 4 64,0 1 48,-1 0-112,2 0-128,0 4-144,-2 1-449,2 0-479,1-2-1217,0-1-2017,2-2-5699</inkml:trace>
  <inkml:trace contextRef="#ctx0" brushRef="#br1">45427 58933 22538,'0'0'1393,"0"-35"-1121,-8 21-128,-3 3 1137,3 3-289,-5 3-239,-1 5-241,-4 0-336,4 10-80,-2 4 80,1 3 192,5 5-192,5 3 32,1 3 209,3 5 15,1-1-64,0-1 64,1 2-16,3-2 48,1-4-127,-3-4-81,1-2-176,2-2-64,-5-5 16,0-1-32,0-4-32,0-3 32,0-1 16,0-2-80,0-1-272,0-2-321,0 0-95,0-5-593,0-3-1312,0 0-1489,-3-3-1744</inkml:trace>
  <inkml:trace contextRef="#ctx0" brushRef="#br1">45246 59137 19673,'0'0'2817,"0"0"-2080,0 0 559,0 0 1281,28 0-688,-12 0-752,4 2-433,-2-1-208,3-1-111,-2 0-161,0 0-192,-1 0-64,-1 0 0,-3-3-112,0 2-113,-5-2-271,2 1-64,0-1 80,-7 1 127,4 1 113,-2-1 112,-6 0 144,3 2 32,-3 0-16,0 0-16,-3 0 16,-1 4 160,-6 0 128,6 3 145,-5-1-65,-1 3-32,2 1-96,4 1-160,-4 0-16,2 0-48,6-1-16,0-1 0,0-1-16,0-2 0,6-3 64,2-1-16,1-2-48,4 0 48,-1-5 0,-1-3-64,-1 2 0,-2-2-64,0 0 16,-6 0-16,-2 2 16,0 1 64,-2 2-48,-6 3 48,2 0-16,1 7 112,2 0 160,-1 5 0,4-2 32,0 3-16,0-2-31,4-1-177,-1-2 16,0-4-96,1 1 16,0-3-256,0-2-529,2 0-640,-2-4-1856,6-3-2850</inkml:trace>
  <inkml:trace contextRef="#ctx0" brushRef="#br1">45698 59167 20665,'0'0'5779,"0"0"-5379,0 0-368,0 0 1713,5-20-304,-5 17-625,-4 3-416,-1 0-416,-2 1 32,0 5-64,-2 2 32,5 3 16,-4 2-16,5 0-32,1-1 208,2-1 48,0-1-112,2-1 97,3-1-33,2-3-16,2-2-80,3-1 64,2-2-48,0 0 0,3-3-16,1-4 16,0 2-128,-1-1-16,-1-2 0,1 2 48,-3 0 16,2-2 16,-2 0-16,0 0 32,0 0-64,-4 0 112,2 0-64,-6-1 48,3-1-48,-4-1-16,-2-1 96,-1-3-80,-2 1-144,-3 0-112,-5 4 80,-4 5-32,-2 5-48,4 1 111,-2 10 161,6 5 1,0 3-1,0 1 80,5 4 16,1-2-160,0 0 64,0-1-48,0-4 32,5-4 16,0-4-64,2-3 64,3-4 16,4-2-48,0 0 16,3-3-64,3-4-48,1 3-161,-1-3 17,-1 4 80,-4 0 112,-3 3-448,-10-2-688,-2 1-1842,0-2-5154</inkml:trace>
  <inkml:trace contextRef="#ctx0" brushRef="#br1">46433 58346 7043,'0'0'8308,"0"0"-6067,0 0-1553,0 0 577,0 0 96,0 0-273,-2 5-576,2-1-192,0 2-111,0 4 319,0 6 192,0 2-304,0 8-48,0 4 113,15 9-17,2 6-192,5 5-112,1 1-80,-1-2 48,0 0-32,-3-6-144,-5-6 560,-8-8-367,-4-5-161,-2-4 32,-4-1 16,-18 0 16,-10 0 0,-3 3 16,-3 1 96,2-2 112,7 2 208,6-6-48,11-3-224,4-5-128,8-2-32,0-7-80,8 0 0,6-2-208,1-13-576,-3-6-737,-6-6-1056,-6-3-641,-1-3-3585</inkml:trace>
  <inkml:trace contextRef="#ctx0" brushRef="#br1">39763 59782 9700,'0'0'7012,"0"0"-4307,0 0-1489,0 0-335,0 6-225,0 8-240,0 5-96,-4 9 289,4 2 463,0 6 129,-1 0-401,-1-2-47,0-1 95,-2-7-192,4-3-48,-3-4-159,2-4-1,1-6-96,0-1-176,0-3-32,0-4-96,0 1 0,0-2-16,0 0-32,0 0-16,0 0 48,1 0-16,2-2 32,-1-1-48,2 0 16,-1 0-16,2 1-32,4-1 64,2 0-32,1 0-16,4 1 16,-1 1 32,5 1-32,-3-2 80,-1 2-64,-2 0 32,-4 0 0,-1 0-96,-4 0 32,1 0 0,-4 0 0,-1 0 16,3-2 32,-4-1-48,2-1 0,0-1-96,-2 0-352,0-1-688,0 3-1153,0-1-2146,0 3-3904</inkml:trace>
  <inkml:trace contextRef="#ctx0" brushRef="#br1">40012 60071 14823,'0'0'3938,"0"0"-2594,21-2-143,-10-1 688,3 0-785,3 0-384,-3-2 657,-1-2-625,-2 3-511,-3-3-97,-4 2-16,0 0-32,-4-4-48,0 4 0,0-2 16,-8-1-64,0 4 32,-3-1-48,-1 5 32,0 0-64,0 3 32,4 6 32,-2 4-16,6 3 64,2 1 32,0 0 304,2 1-96,0-3-160,4 0-96,0-4 48,2-3-80,-2-2 0,0-3 16,2-1-64,2-2 0,1 0-384,5-5-464,0-1-817,4 1-704,1 0 1024,-3 0-2160,0 2-2930</inkml:trace>
  <inkml:trace contextRef="#ctx0" brushRef="#br1">40283 60044 18873,'0'0'4306,"0"0"-2594,0 0-47,0 0-112,0 0-769,0 0-464,-22-12-288,13 19 16,-5 6 48,3 1 177,-1 2-65,3-1-80,2 1-96,6-2 64,1-2 0,0-5-96,4-2 48,5-5-16,0 0-48,4-6 16,-4-4-80,4-2 16,-3-2 32,0-2 48,0-2-16,-2 1-16,1-2 0,-4 2-32,3 1 16,-7 2 16,3 3 0,-2 4 16,-2 3 16,0 2 32,-2 2-32,-2 5 80,1 6 96,-3 3 0,3 6 224,0-1-144,-1 4-80,0-3-80,4 1-32,0-4-48,0-4 17,0-2-1,2-5-96,0-1 15,2-4-271,-3-1-128,1-1-240,0-6-705,-2 0-1632,0-5-2498</inkml:trace>
  <inkml:trace contextRef="#ctx0" brushRef="#br1">40513 60018 7924,'0'0'6339,"0"0"-4531,-25-3-575,15 10 256,1 3-337,-4 2-368,4 5-79,-1 1 31,4 2 81,2 1-33,2-2-80,2-2-256,8-4-207,0-4-129,2-4-96,4-5 48,0-5-48,1-8 112,1-4-112,-4-4 16,2-4-16,-5-2-48,1-1 0,-1-1-32,-4-4-224,-1 5-273,-4 2 33,0 2 128,0 6 128,0 6 256,0 4 16,0 4 48,0 4 0,0 0 64,0 7-48,0 7-64,0 3 160,0 9 208,0 2 272,0 4 385,3 1 143,-2-2-367,3-4-353,-2-3-160,2-7-112,-1-4-80,2-5-80,-3-4-48,3-4-656,-2 0-1697,1-9-1473,1-4-5074</inkml:trace>
  <inkml:trace contextRef="#ctx0" brushRef="#br1">40794 59945 17864,'0'0'5107,"0"0"-3427,0 0-271,0 0 464,-26 6-753,16 3-607,-4 2-273,1 2-144,3 0 32,2-2-48,4-1-48,0 0-16,4-2-16,4 0 48,4-2-48,2-1 16,0 0 0,2-1 0,1 1 0,-4 1-64,1 1 0,-1 2 32,-5-1 48,0 2-32,-2-1 64,-2-1 0,0 0-80,0-3 64,-2 1 16,-5-3-48,2 0 0,-4 0 16,-1-1-32,-3 1 48,3 0-64,-4 0-64,1 1-144,5-1-400,3 0-913,1-3-1360,4 0-2226</inkml:trace>
  <inkml:trace contextRef="#ctx0" brushRef="#br1">41320 60022 13142,'0'0'6051,"0"0"-3762,0 0-624,0 0-17,21-3-447,-2 2 47,4-2-143,3 1-257,1-1-175,0-2-161,-1 2-208,-6 0-144,2-2-96,-5 4 0,-1-2-64,-4-1-144,-2 3-512,-1-2-513,-4-2-800,-2 2-1456,-3 0-1714</inkml:trace>
  <inkml:trace contextRef="#ctx0" brushRef="#br1">41416 59822 7924,'0'0'7763,"6"39"-4657,-6-11-65,0 5-32,0 4-800,0 1-608,0-1-672,-4-6-417,4-4-128,-4-6-80,4-7-96,0-5-96,0-3-96,0-2 0,0-3-16,-5-1-64,5-5-352,-3-2-720,-1-5-1714,2-2-2000,-1-1-4914</inkml:trace>
  <inkml:trace contextRef="#ctx0" brushRef="#br1">41720 60029 4690,'0'0'7700,"0"0"-4435,0 0-1872,-26 2-65,17 4-143,0 3-273,0 2-303,0 3-1,4 2-32,3 1 113,2 0 143,4-3-224,8-2-320,2-6-48,7-3-64,-3-3 1,2-3 31,2-8-48,-5-1-80,-3-4-16,-2 0-96,-3-1 96,-3 0-48,-5-1 0,-1 1-32,0 3-16,-9 0-16,0 3 48,-1 3 0,-4 3-16,0 5 32,0 0-80,-2 5 32,1 6-16,4 0-64,1 3-337,3-1-159,3 1-368,4-5-1105,0-1-2321,7-5-6195</inkml:trace>
  <inkml:trace contextRef="#ctx0" brushRef="#br1">40370 60498 8596,'0'0'7475,"0"0"-6210,0 0-353,-28-7 305,15 7-385,-1 4-384,0 2-143,-4 3 31,0 4 0,3 3 384,1 3-31,2 3 47,3 2-96,5-2 49,4-2-257,4-2-256,6-6-96,3-4-112,1-6-96,-1-2 304,3-10-144,-2-5 64,-2-4 48,1-5-224,-6-3-80,0-5-144,-3-2-385,-3-4-383,2-2-17,-3 2-351,0 0-193,0 8 865,2 6 768,-2 8 144,2 8 304,-2 7 336,0 1 337,0 6-497,0 8-144,0 7 497,0 8 335,0 4-255,5 7 15,0 1-239,1-2-177,2-2-208,-4-6-192,0-4-128,0-5-64,1-7 16,-4-5-96,-1-5 80,2-5-208,-2-1-704,0-11-849,0-2-1968,-2-8-2386</inkml:trace>
  <inkml:trace contextRef="#ctx0" brushRef="#br1">40545 60539 7619,'0'0'10966,"0"31"-7973,0-12-208,0 2-704,0-2-912,0-3-657,0-5-352,3-2-112,-1-2-32,1-4-416,-1-3-641,-2 0-639,2-3-145,-2-7 48,0-3-928,0-4-2258,0-3-3360</inkml:trace>
  <inkml:trace contextRef="#ctx0" brushRef="#br1">40559 60395 15159,'0'0'2369,"0"0"-784,0 0-97,0 0-559,0-22-737,0 22-144,0 0-208,0 5-1489,0 0-2913,0 2-3938</inkml:trace>
  <inkml:trace contextRef="#ctx0" brushRef="#br1">40714 60539 12486,'0'0'3938,"0"0"-2162,0 0 33,0 0-256,0 0-449,0 0 193,7 30 464,-3-14-689,1 0-383,0-2-145,4-2-272,0-2-128,-3-4-64,3-2 16,0-4-96,-2 0 48,-1-1-64,-2-7 32,0-1 0,-4-2-64,0-3 16,0-2-96,0 0-128,-2-1-96,0 1 96,-2 3 64,2 4 192,0 2-16,0 3 32,0 1 0,1 3-16,1-2 48,0 2-48,3 0 80,3 0-80,-2 0 16,6 0 32,-2 0-64,1 0 32,1 2-48,3 1 64,-3 0-48,3 0-16,0 0 48,1 1 0,0-4-32,0 1 32,3-1-48,-3 0 64,-1 0-48,-3 0 0,3 0 32,-5 0-32,3-1 32,-3-1-16,-1-1 32,-3-1-32,2 1 16,-4-1-48,-2-3-48,0 2 0,0-2 0,-2 0 16,-4-1 47,-1 4 1,3-3 16,-5 4-48,1 2 64,2 1-80,-3 1 64,1 9-32,6 2 112,-1 4-112,2 1 145,1 4 95,1-2-64,4 0-80,3-2-32,-1-2-16,-1-4-32,4-4 48,-4 0-32,1-4-336,-2-3-673,0 0-576,-4-2-303,1-6-1058,-2-1-2993</inkml:trace>
  <inkml:trace contextRef="#ctx0" brushRef="#br1">41108 60616 11285,'0'0'7316,"0"0"-6244,0 0 289,0 0 992,25 17-993,-20-17-815,-1 0-321,-3-1 48,3-5-16,-4-2 208,0-2-64,1-2-48,-1-1 81,0-1 111,3 0 0,-2-1-368,-1 0-80,4 2-48,-1 1 0,3 3-48,-1-1 112,0 2-48,0 3 80,2 2-63,0 0 63,0 3-96,-2 0-128,0 0 80,3 3 0,-3 0-48,0 2 16,-1-2-145,-3 2-783,3 0-945,-2-3-1825,0 1-2304</inkml:trace>
  <inkml:trace contextRef="#ctx0" brushRef="#br1">41360 60491 17736,'0'0'2065,"0"0"-1217,0 0 321,0 0 880,0 0-768,0 0-721,-5 0-256,-4 7 112,0 4 336,-1 3-271,2 2-241,2-2-128,3 0-48,3-1-32,0-2 16,0-5-16,7-1-64,-1-5 80,3 0 0,0-3-64,1-3 80,-2-4-128,1 1 112,-4-2-128,-2 0 16,-1-1-16,-2 1-128,0 4-112,0 0 224,-4 2 32,3 2 64,-3 2 0,3 1 0,-1 0 32,1 0 16,1 0 0,0 0 48,0 4 16,0 1-80,3 2 48,-2 0-80,-1 3 32,4 3 0,-4-1 336,1 6-128,1 1-80,0 1 160,2 2 128,-4 3-111,4 1 15,0 0-80,0 0-208,-1-1-32,0-1-32,-1-3 16,-2 0 64,0-2-16,-2-3 32,-2-4 32,-2 0 80,-2-5 48,-1 1 48,1-5-95,-2-1-129,1-2-48,0 0-16,1-4-16,2-2-288,0-2-241,2 1-303,1-5-625,-1 1-1536,4-3-2113</inkml:trace>
  <inkml:trace contextRef="#ctx0" brushRef="#br1">41536 60526 11493,'0'0'2465,"0"0"-704,0 0 608,0 0-288,0 0-480,0 0-208,28 11-193,-16-11-415,2-4-225,-4-4-176,1-3-96,-5-2-208,0 0-80,-2 1-48,-4-1-32,-4 2-80,-2 2-128,-8 1 288,1 5-128,-5 3 48,0 0 32,4 9 32,-1 5 16,4 5 64,5 5 432,3 3 384,3 1 209,4 1-385,5-3-224,5-3-207,0-7-177,4-2 0,-2-8-16,-1-5-96,1-1-288,-4-4-465,-3-6-864,0-2-1296,-4-3-801,-2 0-3393</inkml:trace>
  <inkml:trace contextRef="#ctx0" brushRef="#br1">41763 60649 21418,'0'0'2049,"0"0"-1777,0 23 288,4-20 1185,0-3-881,0-3-592,2-7-143,1-5-81,-2 0-48,-1-4 32,-1-3 16,-1-2 96,1 2 32,-1 0 32,2 5-32,-1 2 16,0 5 128,5 3 64,-3 6-208,4 1 80,0 3-15,-1 8 159,2 3 16,-4 5-64,2 1 64,-2 3-160,-3-3-79,2 1-129,-2-6 32,-2-3-64,-1-5 0,0-2-241,0-5-527,0-3-432,0-6-1153,0-7-2866,0-3-4529</inkml:trace>
  <inkml:trace contextRef="#ctx0" brushRef="#br1">42069 60452 17496,'0'0'5426,"0"0"-5089,0 0-289,0 0 2049,0 0-545,0 0-1119,-20 11-369,8 2 80,-5 2 352,3 3 240,5 1 33,0 3-225,4 0-144,1-1 32,4-2 48,1-2-159,7-3-65,2-5-176,3-2 16,0-7-80,5 0 48,1-7-352,3-5-561,-2-2-848,0-4-1536,-2-2-2866</inkml:trace>
  <inkml:trace contextRef="#ctx0" brushRef="#br1">42191 60510 13078,'0'0'7667,"0"0"-6834,0 0-1,0 0 1329,37-3-288,-18 1-1089,3-3-175,5-2 319,-5 0-127,-2-2-289,-4 0-256,-6 1-176,-5-1-64,-5 1 16,-3 0-48,-9 1-16,-6 2-16,-4 2 16,-1 3 0,-2 8 16,4 8-16,2 5 80,7 5 96,4 0 448,7 2-96,5-3-287,4 1-65,6-6-144,2-3 96,5-4-80,0-7-32,0-4 0,1-2-144,-5-2-225,-3-5-367,-6-3-1281,-6-1-2449,-2-1-2081</inkml:trace>
  <inkml:trace contextRef="#ctx0" brushRef="#br1">42946 60444 7427,'0'0'305,"0"0"-65,0 0 2641,0 0-1024,0 0-401,0 0 81,-20 6 304,8-1 80,-4 2-96,-3 3-209,1 3-79,-2 1-112,2 2-225,5-1-399,5-1-385,8-1-240,0-3-48,11-2-48,3-4-48,3-4 16,0 0 0,1-4-48,0-6-80,-5-1 0,1 0 16,-6-2-48,-2 1 64,-2-1 16,-4 3-16,0 3-64,0 0 16,0 7 64,-1 0 48,-2 11-64,-2 7 160,4 4 160,1 2-16,0-1-160,6-4-64,3-5 32,4-6-128,0-6-288,1-2-688,-5-10-1650,0-4-2048,1-5-5779</inkml:trace>
  <inkml:trace contextRef="#ctx0" brushRef="#br1">43059 60425 22410,'0'0'3330,"27"6"-3442,-3-5 288,11-1 1296,2-1-783,3-5-513,-4-2-32,-5 0-48,-10 3-624,-9 0-3986,-12 2-6163</inkml:trace>
  <inkml:trace contextRef="#ctx0" brushRef="#br1">43177 60261 21066,'0'0'2961,"-14"44"-1280,7-15 672,2 5-528,-1 2-1025,3-1-448,3-2-304,0-3 0,0-3 16,0-5-64,0-5-192,0-6-288,-1-3 0,1-4-321,-4-1-639,-1-3-689,1-5-657,-1-3-159,1-5-2081</inkml:trace>
  <inkml:trace contextRef="#ctx0" brushRef="#br1">39855 61043 15831,'0'0'2930,"0"0"-1762,21 2-239,-3-4 799,1-3 193,3 0-336,1-2-529,0-2-399,-5 0-593,-1 1-64,-3 2 48,-2-1-80,-2 3-16,-4-1-96,2-1-433,1-3-111,0 0-256,0-3-225,0-2-159,-1-4-1,-1 1 256,0-1 497,-2 3 448,-3 0 160,2 5 96,-4 0 272,0 4 417,0 1 63,-4 2-63,2 3-97,-2 0-96,3 0-320,-2 8-176,3 3-32,0 4 32,0 8 593,0 5 31,0 7 353,0 2-161,0 5-288,0-2-304,-2 0-159,2-7-1,0-5-272,0-5 0,2-9 16,2-7 80,2-4-32,2-3 0,-2-7 80,1-5-32,0-5-32,0-1 48,-2-3-16,2-1-32,-1 3-32,2 1-192,-2 4 79,-2 5 65,2 4 32,-1 5 16,-2 2-16,3 5 0,1 7 64,-2-2 96,3 4 32,2-2 65,2-2-113,2 0-112,1-6 64,3-1-16,0-4 32,-1-1 16,-1 0 128,0-3-48,-6-1-80,3-1-16,-5-4-16,-1 2-80,-2-3 64,1-1 0,-2-1-112,-2-1-32,0-1-80,-2 0-32,0 0-64,0 1-1,-4 2-63,-4 6 160,0 5 128,0 2 48,2 11 32,-2 6 304,7 3 129,-3 3-161,4-3-48,4-1 16,5-5-208,1-3-144,6-7 80,-1-2-48,3-4 32,0 0 48,-5-2-160,1-3-513,-5 2-927,-4-1-1746,-2 2-2480</inkml:trace>
  <inkml:trace contextRef="#ctx0" brushRef="#br1">39918 60822 7956,'0'0'7411,"0"0"-5186,0 0-752,0 0-577,4 47 801,-4-14 880,2 8-272,0 3-880,-1-1-305,1-5-431,0-7-305,2-5-208,-1-7-304,-1-7 80,-1-3 48,3-5-16,-4-3 0,0-1-416,0-3-337,-4-4-703,3-7-1618,-6-2-1040,0-3-3185</inkml:trace>
  <inkml:trace contextRef="#ctx0" brushRef="#br1">41074 60934 22202,'0'0'2017,"-27"8"-1889,5 1 112,4 3 1057,-1 3-593,1-1-368,1 1-64,4-3-111,4 0-1,4 2 16,5-5 16,0 0-144,4 1-16,5-2 0,0-1-16,5 2 64,0-2-32,1 0 0,-3-2-96,1 2 48,-9-3-16,1 1 0,-5 0-32,0-1 64,-9 3 0,-2-2-16,-1 0 48,-5-1-80,3-1 80,-2 1-16,0-1-16,3-1-16,-1-1-16,5 3 32,2-4 16,5 0-80,-1 0-80,3 0-288,3 0-1137,6-5-672,4-2-576,-1 0-1793,0-5-5971</inkml:trace>
  <inkml:trace contextRef="#ctx0" brushRef="#br1">41161 61083 19753,'0'0'2481,"0"0"-2273,0 0 96,0 0 1025,-4 25-385,15-17-607,0 0-241,1-2-80,5-1 48,-1-2-192,-2-3 160,0 0 32,-2 0-32,0 0-16,-3-4 80,-2-3-32,-3 0-32,0 0 0,1-1-16,-5-1 0,0-1-80,0-3-96,0 1-144,0-2-305,-2 1-127,-1 0-96,2 5 175,-1 2 529,2 3 176,0 3-64,-1 2-496,1 4-865,-4 0-736,3 2-3857</inkml:trace>
  <inkml:trace contextRef="#ctx0" brushRef="#br1">41477 61144 3474,'0'0'17336,"0"0"-15992,0 0-1200,-8 25 721,7-21 559,1-1-863,0-3-177,0 0-112,3-3 0,-2-5 192,4-2 224,-5-2-287,2-2-145,1-4 0,-3 3 112,1-3 64,-1 4-368,0 1 112,0 4 0,0 3-48,0 1-31,0 2-97,0 1 48,2 2-64,-1 0 16,4 0-64,-3 0 48,4 0 0,-2 3-49,1-1-223,-2-1-288,0 1-656,3-2-753,-4 0-1393,1 0-2032</inkml:trace>
  <inkml:trace contextRef="#ctx0" brushRef="#br1">41667 61055 21114,'0'0'3153,"0"0"-2945,0 0 384,23 6 1297,-5-6-608,-1 0-673,2 0-192,2-5-240,-1 0-79,-2-1-65,0 1 208,-4 1-224,-1-1-48,-5 0-817,-3 2-1248,2-2-2193,-1 4-3505</inkml:trace>
  <inkml:trace contextRef="#ctx0" brushRef="#br1">41811 60912 21754,'0'0'2225,"1"-21"-1953,-2 12 560,-7 1 769,0 2-592,-2 1-369,-3 5-448,-1 0-144,0 2-32,0 7 48,0 4-16,2 1 144,2 4 16,2 1 64,3 3 241,5 1-113,0 3-96,4-1-96,5 0-64,-3-1-80,2-2 96,-2-3-144,-2-2-80,-2-1-16,-2-5 80,0-1-16,-2-2-32,-4-6 48,3 0-96,-2-2-336,3-4-609,-1-6-1232,-2-4-1840,3-2-3411</inkml:trace>
  <inkml:trace contextRef="#ctx0" brushRef="#br1">41915 61028 18536,'0'0'4050,"0"0"-2561,0 0 592,0 0 96,0 0-1073,-20 11-783,13-2-193,-1 4 0,0 1 128,2 0 32,3 2-128,1-2-48,2-3-160,0 0 80,5-1 32,1-4-96,2-3 32,1-1 16,2-2 16,0-3 32,-1-5-48,-2-2-48,0-2 0,-2-1-64,0 1 96,-3-3-32,-3 4-96,0 0 48,0 3 32,0 4 0,-5 2 32,1 2 64,-1 5 32,1 6 160,-1 0-48,5 1 32,-3 2 96,3-1-47,0-3-241,3-2-32,-1-4-16,2-1-32,4-3-145,-4 0-223,1-1-192,4-2-256,-4-3-1650,4-1-1743,0-1-2531</inkml:trace>
  <inkml:trace contextRef="#ctx0" brushRef="#br1">42128 61013 11877,'0'0'11974,"0"0"-10742,0-23-479,0 20 1088,0-1-417,-4 3-879,3 1-353,-7 0 0,3 6 64,0 4 208,-3 2 64,0 4-160,2 0-143,2 0-129,4 1 80,0-3 48,0 1-192,2-6-16,5-2-80,2-2 32,1-3 0,6-2 16,-1-3 0,3-5-64,1 0-96,-3-3-385,-1 0-735,-2 0-3186,-4 0-4947</inkml:trace>
  <inkml:trace contextRef="#ctx0" brushRef="#br1">42247 61006 22987,'0'0'2657,"26"-11"-2545,-8 6 128,3-2 1873,3 1-993,-1-2-511,-1-1 15,-6 1-144,-2 2-160,-5-2-160,-5 1-144,-4 3 16,-7 1-96,-6-1 64,-4 4-96,-6 0 80,0 8-80,0 5 112,5 3-16,2 3 48,5 3 160,6 0 97,5 0-81,0-2-112,10-1-32,3-4-48,4-3 0,2-5-176,4-4 112,2-3 32,-1 0 16,-3-5 80,-1-2-112,-6 0-416,-4 0-865,-4 0-1921,-4 2-2400,-2 0-1761</inkml:trace>
  <inkml:trace contextRef="#ctx0" brushRef="#br1">42670 61045 24683,'0'0'2946,"0"0"-2178,0 0 833,0 0-449,0 0-912,22 0-192,-21-4-128,-1-1-912,0-1-2610,0 0-7219</inkml:trace>
  <inkml:trace contextRef="#ctx0" brushRef="#br2">28504 52630 11125,'0'0'4130,"0"0"-2657,0 0 175,0 0-159,-21-23-496,12 19-241,0 3-144,-1 1-160,-2 0-31,-4 6-145,0 4-80,-1 4-48,-1 3 112,1 7 192,1 6 289,2-1 207,5 5-272,4 0-111,5-1-193,0-1-160,5-4-48,4-6-64,3-4-16,-1-4-64,3-8 64,-4-1-32,2-5 32,-1-3-32,1-5 16,-1-5-64,0-1-16,1 4-480,-4-2-593,-1 4-575,-2 4-770,-5 4-335,0 0-1729,0 3-2945,0 1 2256</inkml:trace>
  <inkml:trace contextRef="#ctx0" brushRef="#br2">28668 52831 7635,'0'0'6259,"0"0"-4418,0 0 16,0 0-96,-25-5-513,18 5 1,-2 5-64,-1 3 15,-2 3 161,3 1-241,-2 3-319,5-1-241,5 0-192,1-1-112,9-4-128,3-4-48,4-2-64,3-3 32,0-1-80,1-9-304,-5-1-32,-1 0 128,-5-3 208,-2 1-32,-5 2-64,-2 0 144,-2 0 0,-5 3 0,-2 0-32,-1 5 48,0 0-48,-1 1 96,0 1-64,5 1-16,0 0-48,3 0-208,-1 0-513,4 0-399,0 0-993,0 0-657,5-2-2016,-1 1-7059</inkml:trace>
  <inkml:trace contextRef="#ctx0" brushRef="#br2">28785 52862 7043,'0'0'6451,"0"0"-3489,0 0-417,0 29-592,0-21-449,1-2-751,-1-1-433,4-5-224,1 0 32,-1 0 96,1-8 432,2-3-320,0 0-175,0-3 111,0-2 208,-2 3-64,-2 1-80,1 1 0,0 3 257,-3 3-17,1 4-80,1 1-80,1 1-240,-2 5-160,3 2 224,1 3-63,-1 0-65,-1 2-64,2-4 224,-1 1-208,-1-4 0,0-1-48,-3-2-16,-1-1 0,0-2-32,0 0-48,0 0-352,0-5-753,0 0-1008,0-1-1713,5-4-2833</inkml:trace>
  <inkml:trace contextRef="#ctx0" brushRef="#br2">28989 52823 13062,'0'0'4322,"0"0"-2065,0 0-160,0 0-336,0 0-369,0 0-479,0 0-33,2 19-95,1-8-161,3-3-224,2 3-112,0-3 192,2-2-175,-1-1-225,1-5 0,0 0 0,-2 0 16,0-3-144,-2-5 64,-3 0-32,2 0 0,-5 0-80,0-1-16,0 1 0,0 0 128,0 0-32,0 3 16,0-3 0,0 2 16,0-2 0,0 2-16,0 2 16,0-1-48,0 1 48,0 4-64,0 0 64,0 0-145,0 2-271,0 1-544,0 3-849,0-1-1841,0 0-2272</inkml:trace>
  <inkml:trace contextRef="#ctx0" brushRef="#br2">29144 52837 10517,'0'0'7011,"0"0"-5810,0 0 1152,28 2-224,-17-4-273,1 1-479,0-4-801,-2 2-304,-1-2-159,-4 2-33,2-2-80,-5 0 32,-2 1-16,0-1-32,-2 0-32,-3 2-48,1 1-17,-2 1 81,2 1 16,-1 3-16,0 5 0,-2 3 64,0 3 225,1-1 111,0 4 208,3-4-288,3 1-192,0-6-64,2-2-48,5-4 48,1-2-80,4 0-240,0-5-528,-4-1-401,3 0-1056,-2-2-832,-1 0-2290</inkml:trace>
  <inkml:trace contextRef="#ctx0" brushRef="#br2">29329 52885 12886,'0'0'1761,"0"0"-593,0 0 2242,23 11-1105,-18-8-656,-1-3-385,0 0-255,-1 0-81,-2 0-192,1 0-63,-2 0-225,0-5-208,0-3-96,0 0 16,0-1 48,0-4 0,0 2 16,0-3-63,0 3 31,0-2-16,2 2-96,0 1-32,3 1 80,-2 4 32,5 2 32,-2 1-96,2 0-80,1 2 32,-3 0-80,3 2 48,-2 0 0,-1 3-80,-2-2-192,-4 2-288,0-1-513,0-2-928,0 0-1056,0-2-657,0 0-4017</inkml:trace>
  <inkml:trace contextRef="#ctx0" brushRef="#br2">29563 52790 6851,'0'0'10613,"0"0"-8580,0 0-608,0 0 527,0 0 1,0 0-352,-26 14-528,12-6-577,5 1-224,-2 3 48,2-1-112,2-2-32,3 2-64,3-3-64,1-2-16,0-1 0,5-2 16,5-3-32,-2 0 0,2-3-80,3-5-128,0 0-192,-2-3 112,-3 0 16,0 0 176,-4 0 32,-2 0 64,-2 3 48,0 0-96,0 2 144,-2 2 48,1 0 0,-1 1 16,2 3 0,0 0-96,0 0-48,0 3-16,0 2-48,0 1 96,3 2-80,-3 0 48,0 1-48,2 1 48,-2 1-32,3 1 16,-2 1 48,1 3 0,0 1 80,0-1-80,0 3 16,-2 0-48,0 0 49,0-2-33,0 1 208,0-1 16,-4-3-48,-4-2-64,2 0-144,-2-3 0,0-2 0,-1-1 80,1-1 32,-2 0 48,2-5-64,0 4-16,0-3-16,4-1-48,-2 0-16,2 0-32,-1 0-128,3 0-400,0-1-272,2-3-433,0-1-608,0 0-1248,0-3-577,4 0-3137</inkml:trace>
  <inkml:trace contextRef="#ctx0" brushRef="#br2">29657 52867 22330,'0'0'1985,"0"0"-1905,0 0-80,0 0 576,24-11 1249,-16 11-816,2-3-561,-1 3-160,1-3 80,1 1 48,-4-1-239,0-2-81,-4 1-48,-1-1-32,-2 0 32,0-1-80,-4-2 0,0 3-64,-4-1-1,2 1 17,-3 5 32,1 0 32,2 0-16,-2 8 32,0 3 16,2 3 176,0 1 49,2-1-49,2 0-112,2-3 16,0-1-16,8-4-48,0-3 16,2-1-64,4-2-48,3-2-576,-2-4-625,2-1-976,-3 1-1377,-1-2-1424,-6 2-7508</inkml:trace>
  <inkml:trace contextRef="#ctx0" brushRef="#br2">29843 52890 9845,'0'0'5682,"0"0"-5138,0 0 1633,0 0 112,21 15-384,-18-13 64,-1-2-672,1 0-193,-1-2-47,0-5-321,-2 2-272,2-4-272,0 0-48,-1-3 65,2 1-17,-1 1-160,2-2 16,0 5-32,0-2 16,2 2 48,-1 4 64,-2-1-16,3 3-80,-3 1-32,2 0-32,-1 0 16,-2 0 0,1 1 32,0 3-16,-3 3 192,3 1-16,-3 3 64,0 1 64,0 0-128,0-1 17,0-1-129,0-3-32,3-2-80,1-2 48,3-3-353,-1-1-479,0-7-961,-1-2-2481,-2-4-2673</inkml:trace>
  <inkml:trace contextRef="#ctx0" brushRef="#br2">30081 52772 14727,'0'0'3201,"0"0"-3105,20-19-48,-14 13 721,0 3 287,-4-2-175,1 2-449,-3-1-80,0 4 240,0-1 369,-5 1-81,-1 0-256,-1 1 289,0 8 287,-2-3-15,0 5-433,0 2-64,3 1-159,-2 1-81,6 3-96,-2-3 80,4-1-192,0 0-96,4-4-64,7-2-48,2-1 16,6-4 1,-1-3-17,0 0-113,4-3 1,-6-4-160,-2-1-240,-3 0-176,-6 2-993,-5-2-1760,0 2-1842</inkml:trace>
  <inkml:trace contextRef="#ctx0" brushRef="#br2">30210 52811 16055,'0'0'7412,"0"0"-6564,28-7-896,-19 7 1009,0-2 751,0 0-15,-1 2-768,-2 0-465,2-1-288,1-3 128,-4 4-48,4-5-96,-4 1-128,1-1 0,-3 0 48,1-2-80,-4-2 16,0-1-96,-5 1 0,-3-4-96,0 3-112,-3 3 0,2 2 96,-3 3 128,4 2 64,-1 7-32,0 7 16,0 3 192,2 3 32,-2 8 0,1-4 16,1 4-80,0-4-96,3-3-48,3-3 64,1-6-32,3-3 0,7-4-192,4-5 32,2 0-128,4-6-144,-1-2-273,0 1-239,-3-2 128,0 4 47,-6-1 17,-4 2-705,-5 0-848,-1 1-2241,-5-1-9524</inkml:trace>
  <inkml:trace contextRef="#ctx0" brushRef="#br2">28153 53193 9780,'0'0'2866,"0"0"-1458,0 0-47,0 0 192,-1-23-305,1 22-287,0-1-1,0 0 177,0 1-129,0 1-127,0 0-97,0 9-256,0 9-112,0 10 737,0 9 768,5 10-609,-4 5-159,3 2-417,0-3-512,-3-8-32,2-4 65,-3-9 15,2-5-64,0-6 48,0-7-144,0-2-32,-1-3-80,-1-6 0,2-1 0,3-3 0,2-3 0,2-3 0,5 0 0,2 0-96,4 1 0,1 2 16,-1 1 16,2 2 32,-5 1 32,-3 0-80,-4 1-16,-4 1-112,-3 0-80,1 0-145,-4 0 97,0-4 0,0 0-240,0-2-833,-2-4-1856,0-1-2290,1 0-6082</inkml:trace>
  <inkml:trace contextRef="#ctx0" brushRef="#br2">28439 53495 16872,'0'0'3553,"0"0"-2480,0 0 319,30-2 673,-13 2-672,2-3-577,-1-2-63,-4 2-97,0-3-352,-7 1-256,-6-1-16,-1 1-16,-1 0-64,-10 2-48,-1 0 16,-4 3-16,-3 0 48,1 6 32,1 5-16,5 3 32,3 2-32,7 0 208,2 3 64,5-5-32,7-1-128,1-7 0,1-1-48,0-4 0,0-1-32,0-6-384,-3 0-608,1-4-497,-2-1-944,-1-1-1729,0-1-8532</inkml:trace>
  <inkml:trace contextRef="#ctx0" brushRef="#br2">28656 53454 19593,'0'0'3265,"0"0"-2320,0 0 1472,0 0-432,35 9-785,-15-9-559,-1 0-193,-2 0-224,-2 0-160,-3-3-64,-2-2 32,-4-1-576,0 1-993,-3-2-1152,2 0-2754</inkml:trace>
  <inkml:trace contextRef="#ctx0" brushRef="#br2">28817 53261 10901,'0'0'7812,"0"-31"-6228,-3 20 337,-7 3 400,0 4-672,-3 3-641,-1 1-367,-3 3-97,2 9-256,2 3-48,2 5 224,1 6 33,5 4-17,4 3 32,1 0 64,4 2-656,2-1 144,2-4 128,-2-1-208,-3-4 97,0-3-33,-3-5-32,0-3 0,0-4 32,-4-2-32,1-7-96,-2-1-321,0-4-623,4-6-1329,-3-5-2241,4-3-4322</inkml:trace>
  <inkml:trace contextRef="#ctx0" brushRef="#br2">28879 53458 9220,'0'0'12054,"0"0"-10870,0 0 289,23 14 1024,-8-12-672,2-2-512,-1 0-705,2-5-496,-2-1-64,-2-2-48,-7 0-576,-5 3-2226,-2 0-4225</inkml:trace>
  <inkml:trace contextRef="#ctx0" brushRef="#br2">28952 53219 17448,'0'0'3730,"-4"26"-1986,0 2 1538,0 2-561,0 10-624,2 1-736,2 0-977,0-3-384,0-5 0,0-6 0,0-5 0,4-6 0,0-8 0,-2-5 0,-1-3-96,1 0-496,-2-9-401,0-6-656,-5-4-2080,-3-3-2306</inkml:trace>
  <inkml:trace contextRef="#ctx0" brushRef="#br2">29659 53157 17096,'0'0'4706,"0"0"-2993,0 36 512,2-10 0,0 7-352,-1 2-657,1 5-303,0-3-417,1-2-464,-1-4-112,0-7 32,-2-5 48,0-6 16,0-2 16,0-3-32,0-5-160,-2-3-272,-3-1-433,1-9-832,1-3-2176,-1-5-2450</inkml:trace>
  <inkml:trace contextRef="#ctx0" brushRef="#br2">29572 53406 21098,'0'0'2097,"0"0"-2049,0 0 1728,0 0 738,31 11-658,-15-10-1023,-2 2-529,0-1-192,-2 1 32,-2-1 48,1 0-160,-2 0-16,-3 2-32,2-3 80,-1 2-96,-2 1 48,2-3-32,-1 2 32,0 2-16,1-2 0,-3 3 0,1-1 16,-3 1 0,1 1-16,-3-1 128,4 2 128,-4 0-64,0-2-79,1-1-49,2-2-64,-2-3 32,4 0 32,1-3-16,-1-5 32,0-1-32,1-3 16,-2 0-48,-2-1 80,0 4 32,0-1 96,-2 1-96,2 1-128,-2 2 0,0 1 0,1 0 0,-1 0 0,0 2 0,2 2 0,1-1 0,1 2 0,-2 0 0,3 0 0,-2 3 0,3 0-80,0 1-368,4-3-321,-3 2-399,1-3-993,4 0-1201,-3 0-1488,2 0-4146</inkml:trace>
  <inkml:trace contextRef="#ctx0" brushRef="#br2">29944 53412 18504,'0'0'4819,"0"0"-4323,0 0 736,0 0 497,5 22-304,-7-12-257,-4 0-303,0 2-513,-2 2-160,3 0-64,0-3 64,3 0-112,2-3-64,2-2 32,4-3 16,3-3 16,2 0-112,0-6 64,-4-3-32,1-1 32,0-1 0,-5 0 96,-2 3 1,1 2 31,-2 1 176,0 5 0,0 0-112,0 6-224,-2 4 0,2 1 0,-1 0 0,1 0 0,0 0 0,1-3 0,3-3 0,1-4 0,0-1-144,3-3-1361,1-8-2048,-3-1-3539</inkml:trace>
  <inkml:trace contextRef="#ctx0" brushRef="#br2">30071 53459 25148,'0'0'2609,"0"0"-2353,0 0 480,0 24 417,0-21-161,4-3-368,3 0-351,0 0-225,-2-2 16,3-4 48,-2 0 32,2-4-128,-4 1 32,2-2-48,0 1 48,-4 4 0,4 1 80,0 5 192,-3 2-320,0 7 0,1 4 0,-4 1 0,0 2 0,0 1 0,0-1 0,-4-3 0,4-4 0,0-4 0,5-5-128,6 0-448,4-8-513,-1-3-864,4-3-1969,0-4-1104,0-2-2609</inkml:trace>
  <inkml:trace contextRef="#ctx0" brushRef="#br2">30308 53379 19193,'0'0'4498,"0"0"-2225,0 0-256,0 0-448,0 0-289,0 0-367,11-19-385,-11 17-320,0 1-112,-4-1-48,-5 2-16,3 2-64,-3 5-16,2 3 0,1 4-32,2 2 32,4 1 64,3 1 160,4-1 0,5-3-176,2-1 0,0-4 0,4-4 0,-1-2 0,-1-3 0,1-3 0,-3-5 0,0-6 0,-2 0 0,-3-5 0,0-3 0,-4-2-48,-1 0-592,-3 5-257,-1 5-31,0 6 752,-1 8 208,-3 5 80,-1 7-32,-2 4 336,0 2 0,3 1-64,0-2 1,4-1-177,0-2-144,0-4-96,1-4 80,2-4-369,3-2-95,-1-2-112,0-6-192,-1 0-369,-2 0 417,-1 0 352,-1 2 224,0 3-193,0-2-895,0 4-849,0-1-368,0 0-705,2 1-3377</inkml:trace>
  <inkml:trace contextRef="#ctx0" brushRef="#br2">30475 53376 17320,'0'0'6195,"0"0"-4578,0 0-209,0 0 369,20 0-288,-9-2-737,-4 0-224,3-1-368,-6-2-16,0 1 64,-3-1 81,-1-2-145,-3 2-128,-8-4 0,-3 4-64,-1 1 0,-1 3 16,2 1 48,-2 7 0,5 6 256,3 6 48,2 1-112,3 3-208,3 1 0,0-3 0,9 0 0,-1-4 0,5-4 0,1-5 0,0-3 0,0-5 0,-2 0 0,-2-10-144,-1 1-945,-4-4-1088,-5-3-3745</inkml:trace>
  <inkml:trace contextRef="#ctx0" brushRef="#br2">29195 53456 5987,'0'0'9812,"0"0"-6514,0 0-1217,0 0-128,0 0-209,0 0-223,34 19-400,-19-19-305,2-1-304,-2-6-272,-3 0-32,-2-2-112,-2-1-64,-6 2 0,-2-2-16,-4 5-80,-7-1-32,-3 3 0,-4 3-16,-1 2 32,2 9 32,-2 3 48,3 6-16,7 3 0,6-2 272,3 0-32,5-4-160,7-4-64,2-4 0,2-7-48,1-2-96,-3-3-304,0-7-592,-1-2-801,-1-4-944,-3 0-961,-3-1-4050</inkml:trace>
  <inkml:trace contextRef="#ctx0" brushRef="#br2">29423 53261 13862,'0'0'3106,"0"0"-2642,0 0 160,0 0 609,0 0 576,0 0-497,-12 26-783,10-15-305,2 6 80,0 4 720,0 0 145,0 2-129,0 1 49,0 2-177,0-5-192,0 0-143,-4-4-289,0-1-96,2-5-80,-1-3-48,2 0-48,-1-5 32,1-1-48,1-2 16,0 0-48,0 0-32,0 0-48,1-5 80,2 2 32,-3-5 32,3 0-48,-1-5 16,-2-1-96,4-3-64,-4-4-128,2 0-80,2 3-1,-2 2 161,1 6 208,0 1 0,1 9-16,1 0 48,-1 5 32,0 6 224,4 3 193,-2 4-113,2 1-160,2 1 32,0 0-80,0-1 144,0-1-128,-1-6-192,0 0-16,-4-6 32,-1-1 32,-2-4-48,-2 1-16,0-2 0,-4 0-336,0-5-288,1 0-1009,0-3-1216,0-4-1297,3-1-4770</inkml:trace>
  <inkml:trace contextRef="#ctx0" brushRef="#br2">28497 53883 13462,'0'0'2978,"5"24"-369,-1-5-352,1 3 480,0 7-512,3 0-912,-4-1-577,1-5-208,-1-4-192,-1-5-15,-1-7 159,-2-3-64,4-4-112,-4-4 16,0-6 128,0-6-207,0-3-81,0-6-80,-2-6 48,0 2-128,0-3 16,-1 1 32,0 4 0,2 6 16,-4 6 0,5 5-48,0 7 32,0 1 48,0 2-80,8 0 0,-2 2 0,8 1 16,-1 3 16,6 1-16,-2-1 32,3 0-128,-4-1-224,-3 0-352,-2-4-145,-5 1-351,-3 1-849,-3-1-1345,-1-2-864,-7 0-3873</inkml:trace>
  <inkml:trace contextRef="#ctx0" brushRef="#br2">28727 53951 20217,'0'0'1089,"24"2"-593,-10-2 2113,-2-4-32,-1 0-1216,-2-4-817,-6 0-352,-3 0-144,0 0 0,-5-1-80,-4 0 80,-3 2-80,-3 0-16,-1 5 48,1 2 16,1 4 0,4 8-64,2 6 112,8 3 16,0 1 80,4-1 33,4-2-97,2-1-32,3-7-32,-1-5-32,0-3-224,-2-3-769,2-5-832,-3-5-976,0-3-1121,0-4-5250</inkml:trace>
  <inkml:trace contextRef="#ctx0" brushRef="#br2">28949 53847 20473,'0'0'3586,"0"0"-2818,-24 16 785,12-7 384,1 0-640,-1 4-625,1 2-336,0-1-256,3 3 0,2-1-32,5 0 16,1-2-64,1-2 32,8 0-16,0-7 16,2 0-32,1-5 32,-2 0-32,2-6-32,-3-5-80,0-3 16,-2-2 48,-1-3-16,-3 0-80,-1 0 16,-2 2 96,0 6-16,0 3 0,-2 5 48,0 3-16,-2 2 48,4 7 96,0 2 160,0 3 32,0 2 48,0 3-208,6 0-80,3 3-48,-1 1 1,1 1 15,0 3-32,-1-2 48,-4 2-16,-2-1 0,0-2 16,-2-2-16,-2-3 32,-4-1-144,1-6 144,-4-2 48,1-4-48,3 0 32,-4-4-80,4-2-16,0 0 0,2 0 0,-2-5 32,5 0-112,-1-1-96,1-2-272,0-2-337,1-2-655,4-4-1938,-5-3-2561</inkml:trace>
  <inkml:trace contextRef="#ctx0" brushRef="#br2">29085 53748 24139,'0'0'3762,"0"0"-3330,0 0-512,0 0 80,0 0 16,0 0 16,13 5-64,-8-1-1217,1-1-2304,-3 2-2066</inkml:trace>
  <inkml:trace contextRef="#ctx0" brushRef="#br2">29093 53866 23131,'0'0'4178,"0"0"-3682,0 0-112,14 25 977,-12-7-321,1-1-368,-3-1-432,0-2-240,0-3-96,0-3-432,2-6-432,-2-2-1361,0 0-2273,0-10-1905</inkml:trace>
  <inkml:trace contextRef="#ctx0" brushRef="#br2">29225 53900 9604,'0'0'8292,"0"0"-6435,0 0-752,-4 28 959,0-17-79,2 3-464,2-2-624,0 0-577,8-2-176,0-2-64,4-5 32,-1-3 0,1 0-16,-3-4-48,0-4 48,-4-5 112,-3-1-32,-2 0-96,-2-2-112,-3 0-48,-5 2-160,-3 3 144,3 3 32,-3 5 80,3 0-48,-1 3 16,6 0-16,0 3-672,1 0-337,4 2-784,0-2-944,0-1-1553,4-2-6003</inkml:trace>
  <inkml:trace contextRef="#ctx0" brushRef="#br2">29351 53977 21066,'0'0'4562,"22"12"-4290,-12-10-240,3-2 112,-3 0 800,3 0 305,-4-5-577,-5-4-416,6-5-192,-6 2 0,2-5 225,2-1-65,-4 1-128,1 3-80,3 3 144,-3 3 288,2 6-160,1 2-208,0 5-48,2 5 160,3-1 32,-4 2-96,3 0-48,-4 0-80,1-3 0,-3-2-144,0-1-320,-2-5-624,-2 0-1313,-2-1-2178,0-6-2352</inkml:trace>
  <inkml:trace contextRef="#ctx0" brushRef="#br1">46622 53202 3314,'0'0'12533,"0"0"-9443,0 0-2034,0 0 209,0 0 175,-4-5-15,2-1-449,-2-4-623,-4-2-145,4-1 112,-6-6 128,4-3-112,-3-3-144,-2-5-160,0-5 80,2-3-112,-2-1 16,0 0 48,4 2-16,2 2-208,4 6 32,1 5 96,4 7 16,5 3-64,2 6-80,3 2-352,2 2-817,-3 1-335,1 3-273,0 0-384,0 0-2482,-8 0-5329</inkml:trace>
  <inkml:trace contextRef="#ctx0" brushRef="#br1">46276 54422 7091,'0'0'8484,"0"0"-5394,0 0-1842,0 0 145,0 0-17,0 0-655,24 22-449,-13-14 48,1 1-176,2 1-128,-4-1 64,-1-1-80,-2-4-16,-2 3 32,-5 0-48,0-2 96,-7 4-32,-3-3 96,0 5-32,-6-3 0,0 3 208,2 0 177,3 0-161,1-3-176,4-1-96,5-2-16,1-1-48,1-3-464,7-1-1073,2-3-944,-1-4-3458</inkml:trace>
  <inkml:trace contextRef="#ctx0" brushRef="#br1">45645 54530 12390,'0'0'1008,"0"0"1553,0 0-1376,-3-1-145,3-1-127,0 2-33,0 0-192,0-2-335,0 2-81,0-1 16,2 1 0,-1-2-16,-1 2-64,4-2-16,-4 2-48,2-1-48,1 1-32,1 0-32,-1 0 33,3 0-49,-1 0 160,0 0 144,2 0-48,-1 0 48,-1 0 64,2 0-32,-1 0 17,2 0-49,-2 0 192,3 0-240,4 0-144,-3 0 64,1 0 80,-1 0-64,2 0-48,0 0 17,-3 0-113,2-3-32,-2 1 48,-1-1-16,0 2-16,1-1-48,-5-1 48,6 3-64,-6-2 16,4-1 0,-2 3 0,3 0 0,0-1-32,2-1 64,0 2-64,1 0 64,0 0-48,2 0 16,-2 0 16,1-2 128,1 2-16,-4-1 32,2 1-64,-2 0-16,3-2 16,-4 2-48,1 0-16,-1 0-32,-1 0 48,2 0-64,0 0 32,0 2-16,1-1 16,-1 1 16,3-2-16,-3 0 16,3 0-16,-3 0 16,2 0-32,-2 0 64,-1 0-48,0 0-16,0 0 0,-1 0-32,1 0 16,-2 0-16,0 0 32,-2 0-32,3 0 48,-4 0-48,2 0 32,-1 0 0,3 0 0,-4 0-32,2 0 48,2 0-48,-2 0 16,2 0 48,1-2-48,0 1 48,0-1-16,-1-1 0,2 1-16,-4 1 32,1-1-48,0 2 32,1-1 16,-4-1-48,4 2 48,1-3-32,-2 3 64,3-2 16,1 1 112,-2-2-80,0 1-48,1-1 32,-2 3-112,0-2 32,-2 1-16,2-1 32,-3 2-48,2-1 16,0-1 48,-3 2-96,2-3 96,0 3-32,-1-2-16,0-1 0,-3 0 16,3 1-32,-2 1 32,-1-2 0,0 0-16,0-1 32,0 1-32,-1-2 17,3 1-17,-3-1 0,3-1-49,-2 0 65,1-1-48,1 2 48,-2-1-16,0 1 16,-1 2-32,-1-2 65,4-1-17,-4 3-16,1-3 16,3 0-48,-2-1 48,0 3-96,2-5 96,-2 4-16,2-4 32,-4 1-80,2 2 64,0 0 16,-2-1 0,0 0 48,0 0-32,0 0 32,0 0-80,0 0 0,0-2 16,0 2-32,0-1 16,1 0-16,2-2 32,-3 3-48,4-2 32,-4 2 0,0-3 32,2 3-80,-2-2 80,0 2-64,0-1 32,0 0-16,0 0 0,0 2 16,0-2 0,0 0 32,0 3-80,0-1 48,0 1-32,0 0 32,-2 2-32,0-1 64,0-1-64,-1 3 0,2-1 48,-1 0-48,0-2 32,2 2-16,0 0 0,-2-2 16,2 2 0,0-2-16,0-1 48,0 0-80,-2 1-16,2-3 64,-2 2-48,2-1 16,-3 1 16,2-2-16,1 0 0,-4 2 16,2-2-32,0 2 16,1-1 32,1-1-32,-2 2 48,0-2-64,2 2 48,0-2 0,0 1 0,0 0-16,0 0 16,0 0 0,-3 0 0,3 0 32,-2 0-32,2 0 32,0 0-80,0 1 48,0 0-16,0-3 48,0 4-32,0-4-32,0 4 48,2-2-48,-2 0 64,0 2-64,0 0 32,0-4-16,0 4 16,0 0 0,-2-1-16,2-2 0,-2 3 0,0-3 64,2 2-96,-1-2 80,1 0-64,0 1 32,-2 0-32,0-2 16,2 4 48,0-2-48,-4-2 0,4 2-32,-1 1 64,1-2-32,0 2 32,-2-2-16,2 0 0,-2 2-32,2-2 32,0 2 32,-1-2-48,-1 0 16,2 1-112,0 1 96,-2 0-48,2-2 48,0 3-32,-2-1 0,0 0 48,1 1-64,-1-3 96,-1 4-96,3-3 80,-2 2-64,0-1 32,0 1-48,0-1 48,1 1 16,-1-1-32,1 1 0,-3 0 16,4-1 16,-4 1 0,3 2-16,1-1-32,-4-3 48,3 2 0,-1 3-32,0-3 0,-2 1 32,3-1-16,-3 2-16,0-3 32,3 3-48,-3-2 80,1 3-80,-3-3 48,3 1-32,-2-1 16,3 2 0,-3-1-48,2 1 96,-1-2-80,-2 1 32,2-1-16,4 1 48,-4-1-32,0 3 48,1-3-80,0 0 32,-1 1 16,0-1 0,1 0 0,-1 0-48,1 1 48,-2-1-32,1 1 32,0 1-16,-2-1 0,4 1 16,0 1-32,-2-1 32,0-1-32,4 3 32,-4-3-16,-1 3 16,0 0-48,3-2 48,-2 1 16,1-1-16,-2 1-32,1 0 32,0 1 0,-2 0-64,3-2 80,0 3-64,0-2 32,-1 2 0,0 0 16,0-2-16,4 1-16,-5 1 16,2 0 0,-1-2 64,2 2-96,-3-2 48,2 1-16,2 1 0,-4-4 16,1 4-16,0-1 0,-2 1 0,3-3-16,-2 3 48,0 0 0,1 0-64,-3 0 48,0 0-16,3 0-16,-1 0 32,0 0 16,1 0-32,-1 0 0,2 0 0,-1 0-16,2 0 64,-2 0-80,-2-3 64,-1 3-32,2-3 48,0 1-96,-2 0 32,1 1-16,1-2 32,-2 3-48,2-2 16,-1 1 80,0-1-80,-2 2 32,4 0 0,-4-1 16,3 1-64,-1 0 80,0 0-48,0 0 16,1 0-32,-2 0 48,2 0-16,-2 0 0,3 0 0,0 0-32,-2 0 80,2 0-64,0 0-16,0 0 80,0 0-80,3 0 64,-3 0-64,1 0 64,1 0-32,-3 0 0,1 0 16,0 0-16,-1 0 16,0 0-32,0 0 32,-2 0-48,1 0 48,-2 0-16,-1 0 0,0 0-48,0 0 64,1 1-32,-3-1 32,2 2 0,-1-2-16,-2 0 16,2 0 0,-1 0-32,0 0 64,1 0-48,-1 1 16,0-1-16,2 2 0,0-2 16,-2 0 16,0 0-16,1 0 0,2 0 16,-2 0-32,1 0 32,0 0-16,-1 0-80,2-2 48,-1 1 0,-1 1-16,2 0 32,-1 0-48,0 0 16,-1 0 16,3 0 0,-2 0 16,3 0 0,0 0 0,-1 1 16,2-1-48,0 0 48,-1 2-32,1-2 16,0 0 16,1 0-16,-1 0 16,2 0-16,-1 0 16,-1 0-16,0 0 0,-1 0 0,3 0-32,-2 0 80,-1 0-80,1 0 0,0 0 80,0 0-112,1 3 112,-1-3-80,3 0 32,0 1 0,2-1 16,-1 0-48,1 0 64,-2 0-48,2 0 48,-2 0-32,2 0-16,-4 0 32,1 0 0,0 0-32,-1 2 0,1-2 16,1 0-32,0 0 48,2 0-16,0 0 0,0 0-32,0 0 0,0 0-144,0 0-160,0 0-161,0 0-399,0 0-625,0 0-1536,-1-2-897,1-2-4162</inkml:trace>
  <inkml:trace contextRef="#ctx0" brushRef="#br1">47928 54341 6739,'0'0'5170,"0"0"-1792,0 0-1313,0 0-416,0 0-289,0 0-319,-6-3-321,2 3-288,2 0-96,-1 0-127,0 0 63,-1 2-112,-1 1-64,1-1-16,-2 2-16,0-1 128,-1 0 16,0 1-64,0-3-64,-2 3 16,-1-2-48,1 0 48,-2 1-32,3-3-32,1 3 16,-2-1-16,0 1 32,4-3 16,-4 2 0,3-1-16,-1-1 1,3 2-49,-1-1 0,-3-1 0,2 2 0,-2-2-16,3 1 48,-4 1-48,0 1-16,0 0 48,0-1-48,-1 1 64,-2-1 16,2-1 96,-3 2 48,3-1-32,-3-2-96,-1 3-16,1-3-48,0 2 0,-1-1 16,0-1-48,0 0 80,2 2-48,-2-2 0,4 0 32,-3 1-48,1 1-32,1-2 32,2 0 80,1 0-48,3 2 16,-2-2 32,0 1 48,3-1-32,-1 0 0,0 2-48,-1-1-32,1 1-16,-2-2 0,2 2 32,-2-1-48,1 1 48,-2-1-48,1 1 0,-1-2 16,-1 1 16,3 1-32,-1-2 48,-2 3-64,0-3 32,1 2 16,-2-1-32,2 1 48,-1-2-16,0 1-16,3 1 0,-3-2 32,4 2-64,-3-1 48,3-1 0,1 0-32,-1 0 48,2 0-16,2 0 16,-2 0-64,1 0 80,2 0-32,0 0 96,0 0 49,-2 0-1,2 0-48,-3 0-128,3 0 112,0 0-128,0 0 80,-1 0 0,-1 0 48,1 0-64,1 0-16,-5-1-16,2-1 32,-2 2-48,1 0 48,-1 0-16,0-2-32,1 2 32,-1-1-32,1 1 48,4 0-64,-5 0 80,2-2 16,1 1 48,-2-1 0,-1 1-32,2-1-32,-3-1 224,2 1 480,-2-1-591,-1-2-145,-2 2-32,1-2 48,-3 1 16,2-1-80,0 0 64,-1 0-32,2 1 16,-1-1 64,0 0-128,4 1-16,-3 1 64,3-4-16,0 2 0,1 3 96,1-3-96,1-2 48,-3 4-16,1-1-64,3-3 48,-2 2 0,-1 2 0,0-2 0,1 1 32,0 0-96,-1 1 96,2-1-48,-1 0 16,3 1 16,-4-2 0,4 3 0,0-3-32,0 1 48,-1-1-48,1 1 48,0-2-64,0 2 16,0-1 48,0-4-48,0 4 0,1 0 48,-1 0-32,4-1 16,-4 1 0,0-2 16,0 2-16,0 0-48,0 0 64,0 0-32,0-1 48,0 1-48,0-3-32,0 2 80,0-3-48,0 2 16,0 0-48,0 0 80,0-1-48,0 0-16,0 0 32,0 0 32,0 0-48,0 1 48,0-1-64,0 0 64,-2 0-64,0 0 48,2 0 0,0 0-32,0-1 48,0-1-16,0 1-32,0-1-32,0 1 32,0-2-48,0 1 32,0-1 48,0 0-48,0 0 16,0 2-16,0-1-16,0-1 32,0 0 0,-1 3 16,1-2-16,-2 0-32,0 1 32,2 0 32,-2 0-32,0-1 16,2 1-16,0 2 0,0-3 32,0 1-64,0-1 64,0 1-48,0 0 64,0-1-48,0 1 64,0 0-80,0-1 32,0 3 0,0-1 16,0-1-16,0-1 0,0 0 16,0 3-16,0-1 0,0-1-32,-1-1 64,1 2-48,0 0 16,0 0-16,0-1 16,0 1 32,0 0-48,0 2 16,0-2-16,0 0 0,0 0-80,0 0 96,0 2-64,0-2 48,0 2-32,0-1 48,0 1-32,0 1-32,0-1 96,-2 1-128,0 1 112,2-1-32,0 2 0,0 0-16,-2-1 48,2 1-64,-2 0 32,2-2 48,0 2-64,0-2 0,0 2 0,0 0 32,0-2 0,0 2-32,0 0 32,0 0-32,0 0 32,0 0-48,0 1 48,0-3-64,2 4 64,0-3 16,-2 2-64,4-2 48,-4-1-48,1 1 48,3-1-32,-2 0 16,0-1 16,-1 2 0,1 0-32,0-1 16,-1 0 0,1 1 16,0-1-32,-2 2 32,4-2-16,-3 1-16,2-3 32,1 4-32,-2-1 48,2-3-64,-1 2 32,-2 3 32,3-3-64,-2 1 64,0-1-32,-1 2 16,1 1-32,0-2 32,-2 3-48,1-3 48,1 3-16,0-1 16,2-3-64,-1 4 48,3-4 0,-1 2-16,0-2 0,2 1 16,0 1 32,-2-1 0,0-1-32,-1 3-80,-1-1 80,2-1-16,-1 3-16,-2-3 64,1 3-80,2-3 64,1 4-64,2-2 48,0 0-32,1 1 16,-1-3 32,2 3-80,-2-3 64,0 3-16,-1 0-16,2-1-16,0 1 0,-4-1 0,3 0 48,-2 1-32,2 1-16,1 0 64,-3-2-32,2-1 32,0 3-16,1 0-16,-3-3-16,3 3 96,-1 0-112,-2 0 48,2 0 16,1 0-16,-1 0 0,-2 0-32,4 0 64,0 0-48,1 3 32,-1-3 0,3 0-16,-4 3 0,5-3 16,-2 0 0,0 2 48,0-2-64,-3 0 0,3 0 32,-2 0-48,-1 0 48,2 0 0,1 0-32,-4 0 16,3 0 0,-2 0-48,2 0 0,-3 0 16,1-2-16,-2 0 0,2 1 32,-4 1-32,4 0 48,-2 0-32,0 0 16,3 0 0,2 0-32,-3 0 16,4 0 16,-3 0 0,-1 0 32,-1 0-32,2 1-16,-6 1 48,2-2-64,2 0 48,-6 0 0,4 0-16,-2 0 0,-2 0 32,4 0-48,0 0 64,-1 0-48,-4 0 16,3 0 16,-4 0-48,1-2 0,-1 1 16,0 1-465,-5-1-623,0-1-1185,0-1-1873,1-2-3906</inkml:trace>
  <inkml:trace contextRef="#ctx0" brushRef="#br1">47742 53121 13366,'0'0'4210,"0"0"-2369,0 0-304,0 0 31,-23 11 145,23-9-352,-1-1-609,1-1-208,0 4-176,3-3 1,6 3-225,5-2-48,2 3 0,5-2-32,-1 1-16,3 1 16,-3-3-48,-5 5-64,-1-1 144,-6 3-112,-5 2 16,-3 5-80,-6 3 80,-8 3 336,-3 2 144,2-2-80,-1-2-31,5-2-49,4-6-192,5-2-96,2-5 0,0-4-64,5-1-496,3-3-1217,-2-8-3298,-2-2-6210</inkml:trace>
  <inkml:trace contextRef="#ctx0" brushRef="#br1">48316 52958 3233,'0'0'10933,"0"0"-9204,0 24-704,0-7 720,0 6 127,0 8-383,0-1-96,0-1-241,0-2-271,-3-2-417,1-6-96,2-6 16,0-2-160,0-3-128,0-2 16,0-1-48,-1-5-16,1 3 0,0-3 17,0 0 47,1 0-16,4-3 32,1 1-128,6-1 32,1 3 0,1 0-32,1 3 48,2 4 48,-3-1-16,-2 0-16,2-1-16,-8-2-16,2 0 0,-5-1-64,-2-2-16,2 0-368,-3 0-241,0-3-287,0-4-1297,0-2-1217,2-4-4529</inkml:trace>
  <inkml:trace contextRef="#ctx0" brushRef="#br1">48538 53191 16023,'0'0'2850,"0"0"-1954,0 0 705,27 8 208,-14-8-113,-4-1-943,1-6-481,-1-1-256,-1-3-32,0 0 16,-3 0-32,-4 3-80,-1 1 32,0 0 0,-8 5 96,-2 2-64,-3 4 16,-2 5 64,2 5 0,3 2-48,-2 3 128,8 3 256,4-3 160,0 0-160,4-3-256,2-2-96,5-6 48,-1-2-64,3-6-192,-1 0-784,-1-6-545,-1-5-1136,-2-2-2273</inkml:trace>
  <inkml:trace contextRef="#ctx0" brushRef="#br1">48705 53177 17560,'0'0'3266,"0"0"-881,13 27 160,-4-16-656,0 0-897,-3-3-448,6-2-368,-2-1-64,0-2-79,2-3 31,-2 0-16,-2-5-48,1-1 32,-4-4-96,0 1 80,-1-2-225,0 0-79,-4-2-96,0 2-64,0 0-64,0 0 47,-3 3 161,2 2 160,-3 1 112,0 4 16,3-1 32,-1 2 0,2 0 96,0 5 96,2 1 225,7-1-33,-1 1-112,4 0-112,2-1-112,2-2 32,1-1 544,2 1-271,-1-3-289,-4 0 16,3 0-32,-8 0-32,3-3-16,-5-2 48,-2 2-64,-1-5 16,-4 0 16,0 2-160,0-4 16,-4 4-96,0 0 47,-2 1 49,1 5 80,1 0-64,-1 3 32,1 5 32,-1 3 16,1 0 96,4 5 64,0-2 64,0-1-15,0 1-81,5-3-112,0-3 48,3 0-48,1-5 48,-1 0-64,1-3-481,2 0-783,-3-3-1009,1-2-1201,1-3-1872</inkml:trace>
  <inkml:trace contextRef="#ctx0" brushRef="#br1">49153 52933 12950,'0'0'5362,"0"35"-2720,-2-9 543,-2 4 81,4 3-1362,-2-2-975,0-2-401,2-2-288,0-5-176,2-5-32,2-4-32,0-7 48,-3 1-112,1-6-176,-1-1-352,-1 0-481,-1-3-767,-6-3-2114,-2-4-3426</inkml:trace>
  <inkml:trace contextRef="#ctx0" brushRef="#br1">49487 53126 10693,'0'0'3345,"0"0"-319,0 0-1810,-22 17 209,12-6 160,1 2-449,5 3-111,-1-1 31,5 1-223,0-2-353,5-1 0,4-5-176,3-5-208,-1-3-32,6 0-64,-3-8 16,-5-3-128,5-3-128,-6-3-240,-2 1-160,-3-3-49,-2 3-127,-1 2 192,-1 1 287,-6 2 241,1 6 48,-2 4 112,-2 1-64,5 0 0,-4 3 64,5 3-48,0-1-16,4-2-80,0-1-1792,0-2-3219,8 0-6706</inkml:trace>
  <inkml:trace contextRef="#ctx0" brushRef="#br1">49745 53093 19081,'0'0'3809,"0"0"-3552,29 9-209,-8-8 1072,2 0 689,-1-1-897,0 0-479,-7 0-369,-3-1-657,-12 0-2384,0 1-2674</inkml:trace>
  <inkml:trace contextRef="#ctx0" brushRef="#br1">49885 52835 18841,'0'0'2129,"-23"-8"-1553,10 6 32,-2 2 369,-1 2-209,0 4-480,2 7-128,2 6-32,3 5 336,2 8 561,5 4-97,2 1-207,0 3-193,4-5-384,1-1-48,0-6 0,-1-4-80,1-2 64,-3-8-96,0-1 64,-2-2-48,0-5 32,0-1-128,0-4-480,0-1-449,-2 0-223,0-3-1089,2-5-1121,-4-1-3985</inkml:trace>
  <inkml:trace contextRef="#ctx0" brushRef="#br1">50352 53128 12502,'0'0'6211,"0"0"-5379,0 30 352,3-15 305,-3 1-464,4 1-545,1-2-400,0 0 16,1-1-96,-3-1-16,0 1 80,-3-3-80,0 0 0,-4-3 32,-4 3 0,-2-3 32,1 0 0,-3 0-16,2-2 64,-3 2-96,4-3 64,-1 0-48,1-4 16,4 1-32,1-2-208,4-3-848,0-7-1282,0-4-2960</inkml:trace>
  <inkml:trace contextRef="#ctx0" brushRef="#br1">50350 52935 17720,'0'0'2033,"0"0"-1761,0 0 176,0 0-111,0 0-498,0 0-3344,19-11-13639</inkml:trace>
  <inkml:trace contextRef="#ctx0" brushRef="#br1">50533 53165 10117,'0'0'7555,"0"0"-5714,0 0-849,0 0 449,0 0-240,0 0-689,17-23-384,-15 11-96,0 5 0,-2-1-64,0-1-112,-5 2-208,-3 0 80,0 5 79,1-1 113,-2 3 48,4 3 32,0 8 16,3 3 0,2 3 369,0 4 367,4-1-48,4 2-272,1-3-271,1-3-81,-2-4-96,2-2-32,-1-3-481,0-5-671,-1 0-129,-2-2-544,2-4-1648,1-8-5956</inkml:trace>
  <inkml:trace contextRef="#ctx0" brushRef="#br1">50744 52919 14295,'0'0'3649,"-1"24"-2352,1-2 896,0 8 736,0 4-608,1 3-448,1-2-1361,0-2-400,0-7-64,0-2-16,-2-5-64,0-3 48,0-4 0,0-3-64,-4-4-352,0-3-480,3-2-641,-3-2-944,1-7-1201,1-5-4497</inkml:trace>
  <inkml:trace contextRef="#ctx0" brushRef="#br1">50690 53097 15879,'0'0'3826,"0"0"-2529,0 0 271,32 19-31,-15-19-352,2 0-401,3 0-496,1-5-240,-5 0-32,-1-4-912,-3 4-2546,-2-5-5186</inkml:trace>
  <inkml:trace contextRef="#ctx0" brushRef="#br1">51332 53022 15959,'0'0'2193,"0"0"48,-28-7-1264,11 7-257,3 0 145,-4 7-321,4-2-336,1 4-176,3-1 16,4 0 16,4 0-128,2 0-32,8 0 16,2 1 16,6 1 96,-1 1-80,3-2 64,-4 1 0,-1 0-16,-7 1 48,-2 1-64,-4-2 0,0 1 64,-5 1-16,-3-3 64,-2 0-80,-2-1 64,1-2-32,-1-3 16,2-1-48,-1 0 16,4-2-96,-2 0-496,4-2-721,0 0-688,5-3-1536,0-4-5652</inkml:trace>
  <inkml:trace contextRef="#ctx0" brushRef="#br1">51395 53135 15591,'0'0'3394,"23"4"-2514,-6-4 785,2-4 304,1-1-304,-1-2-785,-2 0-576,-5 0-192,-1 4-96,-5 1-48,-1 0 16,-5 2-480,0 0-641,0 4-111,0 1 271,0 0-367,1 4 15,2 1 593,2 1 624,0 1 320,0-2 80,2 1 48,0 2 593,0-4 175,2 1-15,-4-2 15,4-4-63,-4 1-177,0-5-224,-1 0-48,1 0-143,-3-6-33,0-2-32,-1 0-144,1-3-16,-2 0 160,0 1-95,0 1-1,0-2 0,0 1-128,-2 1-32,1 2-32,-3-1-48,4-1 0,-4 2-48,4-2 32,0 2-32,0 1-16,0 1-32,8 2 48,-4 1-48,2 1 32,1 1 16,-2 0-16,4 3-48,-4 1-384,2 0-625,0 2-912,4-2-1600,-1 1-545,-1-3-993</inkml:trace>
  <inkml:trace contextRef="#ctx0" brushRef="#br1">51467 52946 15975,'0'0'2497,"0"0"-2160,0 0 223,0 0 336,0 0 17,9 29 143,-6-8 673,-1 10-32,-1 2-449,-1-1-351,0-1-449,0-1-272,-1-5-96,-4-5 0,5-2-32,-2-6-16,0 0-32,0-7-544,-1-3-641,1-2-736,-2-2-640,1-10-2625</inkml:trace>
  <inkml:trace contextRef="#ctx0" brushRef="#br1">51790 53102 19033,'0'0'1392,"0"0"-1248,26-1 1553,-15-3 528,3 2-688,-4-3-929,4 0-224,-8-2-160,0 3-143,-4-1-33,-2 2-32,-5 0-48,-4 2 16,-1 1 112,-2 0 64,0 6-48,1 4 96,2 4 288,4 3 64,5-1-208,0 3-127,4-3-65,5-2-128,0-2-32,6-6-337,1-3-735,-1-3-241,-1 0-1264,3-8-912,-3 0-3827</inkml:trace>
  <inkml:trace contextRef="#ctx0" brushRef="#br1">52008 53077 21642,'0'0'3586,"0"0"-2898,-25 20 817,16-8 367,0 0-959,4 1-609,4-3-160,1 0-128,0-4 48,5-1-80,2-2 16,2-3 0,-1 0-240,3-5 192,-5-4-16,4 1 96,-6-1-80,-1 0 48,-2 2-48,1 2 64,-2 0-16,0 5 16,0 0 0,0 4-16,2 2 0,0 3 64,0 0 0,3-2-64,0 3 32,0-3-208,4-5-849,-2 0-1040,0-2-1616,1-4-2690</inkml:trace>
  <inkml:trace contextRef="#ctx0" brushRef="#br1">52146 52861 17864,'-9'22'3458,"4"8"-1601,0 2 1152,1 7-352,4-1-1104,0 0-945,0-3-368,0-5-160,4-6 48,-1-1-80,-1-8 32,2-4-112,-4-3 80,0-5-256,0-1-336,0-2-512,-4-5-1233,2-6-1985,0-6-4482</inkml:trace>
  <inkml:trace contextRef="#ctx0" brushRef="#br1">52239 52992 16199,'0'0'5747,"0"0"-5523,0 0-224,0 0 961,0 0 1552,0 0-1217,0 0-927,-11-2-241,0 12 512,2 5 192,-8 3-256,3 2-255,4 1-177,0-3 224,3 1 144,7-5-160,0-2-144,0-3-64,5-1 49,3 1-17,5-5-64,-1-3-64,2 3 64,1-4-96,4 0-16,-2-4-32,0 1 0,3 1-240,-5-2-225,1 1-63,-2 1-688,-4-1-1218,-6 1-1824,-4-1-4001</inkml:trace>
  <inkml:trace contextRef="#ctx0" brushRef="#br2">36314 53071 5154,'0'0'6419,"0"0"-4194,0 0-416,0 35 400,0-11-192,0 6-32,0 8-224,-2 0-241,2 0-623,0-3-449,0-7-192,3-4-80,3-10 32,0-5-16,0-7-47,1-2-81,-2-13 160,2-4-176,-2-8-48,-3-2-96,0-6 64,-2 33 32,0-35-16,0-1-16,-2 1-80,-2 0-193,1 2 209,-2 5 64,3 3 48,-2 3 32,3 3-192,-1 2 64,2 1 80,0 0 0,3 3 32,3 1 48,2 1-48,-2 0 32,5 1-112,-1 4 32,0 1-48,2 2 16,-1 3 64,6 0-64,-6 10 16,1 2-16,-12-12 48,12 16 48,2 3-48,-5 6 80,-2 2 0,0 1 64,-2 0 0,-1 5-15,0-5-81,-3 2 64,3-4 64,-4 0 96,0-3 64,0-1-192,0-3 32,-4-3-96,1-2-16,-3-3-64,1 0 64,-4-5 16,3-1-48,-2 0 16,-4-4 16,2 1 48,-5-2-32,3 2 0,-2-1-48,0 1-16,0 1 49,2 2-49,4-2 32,-1 3-64,3-3 16,1 1-16,5-1-33,-1-2-175,1 1-384,0-2-336,6 0-369,-2-5-432,3-3-368,0-3-1056,2 0-3666,-1-3-5699</inkml:trace>
  <inkml:trace contextRef="#ctx0" brushRef="#br2">36649 53250 11701,'0'0'3122,"0"0"-1890,0 0 129,0 24 1232,0-18-640,0 4-448,0-2-465,0-2-624,0 0-304,0-1-64,0-3-16,0-2-112,4-4-1424,0-5-881,1-5-1825,0-3-5603</inkml:trace>
  <inkml:trace contextRef="#ctx0" brushRef="#br2">36715 53019 10693,'0'0'5634,"0"0"-4401,-11 25-273,10-12-399,1-2-641,0-3-1633,5-1-3730</inkml:trace>
  <inkml:trace contextRef="#ctx0" brushRef="#br2">36775 53226 10501,'0'0'2673,"0"0"-896,0 0 912,0 0-416,0 0-688,0 0-449,0 0-319,4 19 15,-2-14-80,2 4-159,-2-2-209,1 0-112,4-1-144,0 0-16,4-3-64,1-1 0,0-2-16,5 0-16,-3-2-32,0-4 80,-5-1-112,0 0 112,-2-1-96,-5-2 96,0 2-64,-2-3 48,-2 1-48,-2 1 16,-1-2 0,1 5-32,-1 2 48,4 0-64,-3 1 64,4 3-64,0 0 0,0 0-32,4 2 16,2 1 64,0 0 0,3 0 32,3 0-32,0-1 64,2-1-64,0-1 48,4 0-32,0 0 481,-3 0-113,2 0-192,0-3-32,-5 0-80,-1-1-32,-1-3-64,-3 2 64,-2-1-96,-1 0 80,-2-1-112,-2 1-112,-6 1-48,-2 2 96,-3 3-48,0 0 128,-1 2 0,1 6 16,2 3 32,4 3-48,1 3 320,4-1 32,0 3-16,2-5-112,8-2-96,0-2-64,3-5 32,4-2-48,-1-3-480,-1 0-577,-3-4-1392,1-3-928,-9-4-1986,1 1-8355</inkml:trace>
  <inkml:trace contextRef="#ctx0" brushRef="#br2">37170 53221 6515,'0'0'4082,"0"0"-3138,0 0 929,11 21 1056,-6-16-479,0 2-674,0-2-111,4-1 128,-4 1-320,4-2-305,-1 0-399,-2-3-113,2 0-288,-4 0-16,0 0-96,0-6-80,-3-1-64,-1-2-16,0-1-31,0-1-81,-3 1 96,1-5-48,0 4 0,2-2-16,0-1 16,0 4-32,2-2 16,0 1 16,1 4-64,2-1 96,1 4-112,1 3 32,-2 1-32,4 0 32,0 0 0,0 3 0,-3 0 0,3 1-48,0-1 80,-2-1-81,-2 3-319,0-3-560,-5 0-721,4-2-1168,-4 0-385,1 0-1936,3 0-10133</inkml:trace>
  <inkml:trace contextRef="#ctx0" brushRef="#br2">37467 53154 9812,'0'0'5539,"0"0"-4098,0 0 143,0 0 657,0 0-16,0 0-512,9-8-592,-14 8-577,-4 0-288,1 3-128,-4 2-64,-2 1-16,3 6-64,-1-3 48,6 1-32,1 0 112,5 0-48,0-2 16,7-1-112,5-5 112,-3-2 0,5 0-16,0 0-32,0-5-80,-2-1-64,-3-3-32,-4-1 80,-1 1 0,-4-2 96,0-2-64,0 2 32,-4 1 32,4 1 0,0 4-16,-2 3-16,2 2 128,0 0-48,2 2 32,-2 3-16,4 4 129,1 3 127,-1 4-176,0-1-48,-3 1 64,3 3 64,-4 0-96,1 1-16,-1-1-96,0 0 16,0 0-32,0-1 16,0-1 0,-1-3-16,-3 0 32,-1-3 48,1-1 49,-1-2-17,-4-2 0,4 0-96,-5-2 80,-2-3-80,-1-1 96,1 0-112,0-3 16,-1 0-48,4-2-32,1 0 64,4 2-48,2-2 32,2-1-336,0 1-449,6-1-575,4-3-1618,2-2-1888,3-2-4770</inkml:trace>
  <inkml:trace contextRef="#ctx0" brushRef="#br2">37587 53198 6371,'0'0'3233,"0"0"-1408,0 0 1009,0 0 63,0 0-704,0 0-688,7-9-321,-3 7-79,0 1-17,2-1-175,2-3-145,6 3-192,-1-2 32,1 1-79,0-2-177,0 0-160,0 3-32,-3-3-96,-4-2 0,0 3-16,-6-3-32,-1 2 32,-1 0-64,-6-2 0,-2 0 16,-2 5 32,-1 2-16,1 0-16,-2 2-32,0 7 16,3 5 96,-2 1 96,2 1 128,1 3 0,1-3-95,3-2-161,5-2 0,0-5-32,8 0-16,6-7 64,4 0-112,2 0-209,0-4-479,-1-2-224,-1 2-577,-4 1-608,-3 1-704,-4 2-1233,-3-2-2929,-4 0-257</inkml:trace>
  <inkml:trace contextRef="#ctx0" brushRef="#br2">37778 53250 15783,'0'0'1409,"0"0"-1361,0 0 928,0 0 401,0 0-225,23 19-207,-23-19-193,4 0 1,-3-6 143,-1 0-192,2-4-239,0-1-161,-2 1 192,0-4 160,0 0 145,1 3-177,2-3-144,2 4-80,0 1-160,0 1-64,0 4 49,4-1-81,-1 3-96,1 2 96,2 0-96,0 0-16,-1 4-16,-1 1 0,-2 0-64,-1 4 112,-2-2-112,-2 1 64,-2 3 48,0-2 48,0 1-48,0-1-48,-2 0 16,0-4-16,0 0 0,2 0-48,4-5-144,1 0-480,4 0-945,1-5-1633,-2-5-2528</inkml:trace>
  <inkml:trace contextRef="#ctx0" brushRef="#br2">38123 53109 21434,'0'0'2337,"0"0"-2241,0 0 624,0 0 801,0 0-16,16-22-721,-16 20-672,-8 2-112,0 0-48,-2 0 64,-3 7 80,-1 2 16,2 1 80,1 7 384,2-3-31,3 4-257,0-1-160,5-1-48,-1-3 0,2 0-80,0-4 16,3-1 32,5-4 0,1-2 0,0-2-96,5 0-176,0-2-528,1-5-689,-1 0-752,0 0-1537,-4-3-3377</inkml:trace>
  <inkml:trace contextRef="#ctx0" brushRef="#br2">38262 53149 23259,'0'0'3297,"26"-7"-3137,-15 0-64,-1 6 160,2-3 673,-2 2-129,-2-1-592,1-2-128,-4 1-80,0-1 48,-1 3-48,-3-5-128,-1 1-256,0 0 224,-1 1 192,-7-2-64,0 5 32,-3 2-16,-3 0 0,0 0 48,0 6 80,0 4-64,0 0-16,2 4 64,3 0 96,1 0-64,4 1-48,2-2-48,2 1-16,0-3 48,7-2-48,0 1 48,2-3-80,1-2 32,-1 0-144,2-2-96,-1-3-32,0 0-64,-1 0-240,2 0-593,-4 0-752,2-5-1008,-6 0-2754</inkml:trace>
  <inkml:trace contextRef="#ctx0" brushRef="#br1">40065 53102 10357,'0'0'6995,"0"0"-6003,0 0-623,-25 0 799,18 0-287,-1 0-433,3 0-256,0 2-80,0 0-80,0 1-32,0 0 144,-3 1 80,2-3 16,-1 5 80,-2-1 145,-1-2-49,2 5-32,-2-2-144,-1 2-32,0 0 48,-1 0-16,1 2-96,3-1 0,-2 2 17,2 0-65,-1 0 112,4-1 16,-2-1-32,2 1-112,0-1-64,1-1 0,-1 3-32,4-1 64,-5-1-48,2 2 80,1 2-16,2-1 32,-1 0 32,0 2 64,2 0-32,0-2 16,0 1 16,2 0 81,3-2 31,2 1-112,1 0 32,1-2-32,2-1 80,1 1-112,-1-1-16,1 0-48,-2 0 48,2 0 16,2-1-16,0 0-31,-1 2-33,1-3 0,2 1-16,2 1 96,-1-4 160,3 4-80,-1-2-48,2 0-16,-4-3-96,3 1 0,-3-2-16,0 0-80,1-3-32,-1 0-16,5 0 32,-4-5 0,2-1 0,1-3-32,-3 0 80,0-3-48,0 1 16,-4-1 16,-1-1 0,-3 0 16,0-3-96,-3 1-32,0-3 0,0 3 16,-2-4 16,3-1-48,-3 1 48,0 0 32,-1 1 96,-3 1-32,3 3 32,-4 0-16,0 1-16,0 2 0,-5 0 16,0 3-16,1 0-48,-5-1 48,5 1-16,-2 0 32,0 0-64,1-2-48,0 1-16,-1 0-48,3-1-64,-2 2 48,-1 0 47,2 0-15,-4 0 64,3 2 16,-4-2 0,3 2 16,-3 0 64,1-1-48,0 2-16,2-1 48,0 1-16,-1 0 32,2 1-32,-3-2-16,3 2 32,-2 0-96,0 1 80,-2 1 0,0 1-80,-3 1 80,2 0 64,0 0-112,-3 0 96,4 1-32,-3 1 0,3 0 16,-1-1 0,0 3-48,-4-2 48,3 3-80,-3 2 0,-2 0 48,0 2-32,-1 1 32,1-2-32,0 1 16,4-4-176,-1-2-640,6-3-49,1 0-191,2 0-705,0-3-288,4-2-240,0 2-560,0 2-753,4 1-2097</inkml:trace>
  <inkml:trace contextRef="#ctx0" brushRef="#br1">40174 53314 8500,'0'0'5234,"0"0"-2897,0 0-1280,0 0 159,-26 0 225,20 3-336,-2 4-337,0-1-160,1 4 145,-1 0 175,3 2 32,2-1-127,3-1-241,0-1-224,5-2-80,1-3-64,4-1-63,-2-3-17,3 0-64,-2-3-32,-2-6 0,0 2-32,-4-1 16,1-2 0,-4 3 48,0-1-48,0-1 0,-7 5-32,-2 1 0,0 3 48,3 0-32,-4 3-80,2 5 96,3 0-80,3 1 32,-1 1 16,3-3 16,5 2 16,0-4-32,3-4 32,-2-1-48,2 0 80,1-5-64,-4-1 32,1-3-64,-1-1 64,-3 1 16,-2 2-32,0 0-16,-2 2-32,-5 0 16,0 5-16,-2 0 32,1 3-16,0 4 16,0 2-32,3 1 16,0 0-16,5-2-16,0 0-48,3-4-865,2-4-1664,1 0-993,-2 0-5074</inkml:trace>
  <inkml:trace contextRef="#ctx0" brushRef="#br1">40793 53180 11605,'0'0'5731,"0"0"-4130,4 33 175,2-14 273,2 5-128,2 3-496,-2 1-465,6-1-207,-6-3-321,2-3-96,-1-1-112,-1-6-80,-2-4-48,-1-1-64,-2-4 0,-3 0-32,2-5-368,0 0-400,-2 0-401,0-5-431,2-4-1458,0-5-2080,1-1-8516</inkml:trace>
  <inkml:trace contextRef="#ctx0" brushRef="#br1">40983 53090 11381,'0'0'3602,"0"0"-2161,0 0 479,0 30-143,-5-11-352,-2 6-145,0 2 161,-2 5-272,1 3-193,-1 1 17,0 0-225,3-4-144,-2-2-96,5-4-255,1-5-81,2-5-64,0-6-96,0-3 16,0-3-64,0-4-256,0 0-609,0-6-800,0-4-2112,2-4-2802</inkml:trace>
  <inkml:trace contextRef="#ctx0" brushRef="#br1">41066 53376 16408,'0'0'3025,"21"7"-1056,-8-3 272,-1-3-176,-1 1-1025,-3-2-704,-1 0-208,0-2-64,-5-3-15,-2 1-82,0-2-175,0-1-272,-6 0 32,-2 0 96,-2 0 32,-1 5-289,0 2 33,1 0 224,1 2 208,0 10 96,4-1 32,5 3 160,0 1 352,0-1 305,5 0-353,0-3-112,4-1-208,-1-1-96,-2-4 16,2 0 16,0-5-64,-2 0-240,0 0-641,0-1-959,0-5-1554,0-4-4417</inkml:trace>
  <inkml:trace contextRef="#ctx0" brushRef="#br1">41224 53437 15479,'0'0'3474,"0"0"-1601,0 0 191,0 0-351,26 13 48,-19-13-1009,-1 0-447,-2 0 15,-2-4 32,-2 2-32,0-5-64,0 1 64,0-3-64,0 2-112,-2 0 49,-1 0-145,2 0-64,1 1 96,0 1-48,0 2 16,0-1 16,0 2-16,4 1-32,-2-3-16,4 3 32,-3 1-48,2 0 0,-1 0-16,-1 0-16,1 0 16,1 0-96,-1 1-289,1 1-207,-1 0-192,1-2-689,-4 0-1776,3 0-1314,-4-5-7202</inkml:trace>
  <inkml:trace contextRef="#ctx0" brushRef="#br1">41416 53312 15831,'0'0'5043,"0"0"-3731,0 0 817,0 0 32,33 23-176,-18-22-864,5-1-545,-1-1-368,-1-4-224,0-1 64,0-2-32,-4 3-256,0-1-561,-2 1-895,-2 0-1970,3 2-2785</inkml:trace>
  <inkml:trace contextRef="#ctx0" brushRef="#br1">41467 53188 13174,'0'0'4738,"0"0"-2353,-1 27 160,1-16-288,4 5-544,-2 1-384,4 0-417,-3 4-207,0 1-81,2 0 0,-2-1-208,-2 0-176,2-1-95,-3-5-17,2-1-80,-2-2 16,0-5-48,0-3 16,0-4-240,0 0-465,0-4-191,0-8-1137,0-5-2641,0-2-2353</inkml:trace>
  <inkml:trace contextRef="#ctx0" brushRef="#br1">41698 53251 23867,'0'0'1345,"0"0"-1249,0 0-337,0 0 338,0 0 31,0 0-705,4-11-2320,0 8-2033</inkml:trace>
  <inkml:trace contextRef="#ctx0" brushRef="#br1">41702 53363 17640,'0'0'6451,"4"27"-5971,-4-16-160,0 0 977,2-1-433,1-5-271,2 0-545,-5-5-801,4 0-1520,-2 0-1072,-2-5-3554</inkml:trace>
  <inkml:trace contextRef="#ctx0" brushRef="#br1">41859 53312 11141,'0'0'10229,"0"0"-8324,0 0-1617,0 0 1088,-12 21 529,1-9 0,-1 5-880,-1 0-577,4 2-272,4-4-64,1-1 48,4 0-80,4-4-64,4-1 32,3-4 64,1-1-64,2-4 48,3 0-192,-6 0-272,2-4-272,-2-1-497,-3 0-912,1-2-2065,-3 0-4097</inkml:trace>
  <inkml:trace contextRef="#ctx0" brushRef="#br1">42010 53338 18761,'0'0'1904,"0"0"-1535,0 0 831,8-22 321,-8 18 336,0 4-865,-2 0-752,-4 0-160,-4 7-32,2 1 176,-1 3 241,-1-1-241,2 1-96,3-2 80,0-1 144,1-1-64,4 0-80,-1-3-128,-1 1 16,2-1-16,0 1 145,0-2 15,0 3-112,3-3-80,1-1-16,5 3 96,-2-5-80,5 3 32,-1-3-48,-1 0-16,0 0 32,-1-5-32,-2 0 0,-1-2-48,-1 0 64,-5 0-80,1 0-32,-1 2-16,0-2 96,0 5-32,0 0 48,-1 2-96,1 3 16,-2 5 64,0 2 48,2 1 176,0-1-144,4-1 0,1 3-64,0-5 0,3-2 0,-2-1-16,2-3-16,-2-1-256,1-1-561,-2-8-1344,1-1-2032,-1-8-4291</inkml:trace>
  <inkml:trace contextRef="#ctx0" brushRef="#br1">42191 53093 20425,'0'0'1073,"-5"42"175,1-13 2738,4 6-1184,-5 1-1090,5 1-831,0-4-769,0 0-208,5-7 112,-5-2-16,4-6 32,0-6-128,-1-5-353,-2-2-527,-1-5-849,0-3-1824,-4-7-3475</inkml:trace>
  <inkml:trace contextRef="#ctx0" brushRef="#br1">42497 53422 1217,'0'0'14886,"0"0"-12212,0 22-641,-2-16-177,0-3-431,2-1-336,0-1-385,0-1-112,0-1-160,0-4 193,4-4-97,0-5-144,3 0-224,0-5-80,0 1-48,-1-1 0,4 2 0,-3 2 16,0 2 16,-3 6 16,0 4 112,-2 3-80,2 1 145,-2 8-145,0 3 96,-2 2 176,4 2-240,0-2-144,1-3 0,-1-2 16,1-3-16,-1 1 48,1-5-48,-1-2 32,-1 0 16,0-5 16,3-1-16,1-4 16,-2-1-32,3-1 16,0-2 0,-2 0-64,3 5-32,-5-1 32,1 6 16,0 2 0,-1 2-80,-4 6-64,4 4 80,-1 3 96,0 1 64,1 1 64,3 0-16,0-4 0,1-3-80,1-3-96,2-2 48,-3-3-48,1 0-160,-1-3-336,-3-6-513,0 2-1264,-1-4-1456,-3-2-2050</inkml:trace>
  <inkml:trace contextRef="#ctx0" brushRef="#br1">42882 53338 3810,'0'0'15783,"0"0"-14230,-6 24-289,2-13 1009,0-1-528,4 1-512,6 1-769,2-6-256,4-1-96,-1-2 32,3-3 0,-2-3-64,0-6-80,-4-1 80,0-1-16,-8-3-96,3-2-48,-3 0-144,-3 2-96,-3 1 64,-2 4 160,-1 1 64,-4 3 16,3 4-48,1 1-48,2 0 64,0 1-96,3 2-145,4 2-447,0 0-785,0-2-896,4 1-816,0-4-2898</inkml:trace>
  <inkml:trace contextRef="#ctx0" brushRef="#br1">43172 53076 13206,'0'0'3970,"0"0"-2946,0 0 1217,0 33 593,0-11-321,-2 7-752,2 1-273,0 1-415,-2-1-257,2-1-480,0-4-128,0-6-112,2 0-96,-2-5 48,4-2-64,-4-2 16,3-6-32,-1 0 48,-1-1-304,-1-3-224,0 0-256,-1-3-401,-4-2-1120,1-3-1569,-1-2-1264,-2 1-12102</inkml:trace>
  <inkml:trace contextRef="#ctx0" brushRef="#br1">43077 53280 15831,'0'0'3378,"0"0"-2674,0 0 817,0 0 1152,30 8-224,-14-7-896,4-1-497,0 0-223,3 0-193,0 0-176,-3-5-240,-2 2-224,-4-2-16,0 2-128,-6 0-336,2 0-416,-5 1-993,2 1-1281,-2 1-1808,1 0-5571</inkml:trace>
  <inkml:trace contextRef="#ctx0" brushRef="#br1">43365 53335 11333,'0'0'12070,"10"22"-11558,-5-15-352,2 5 368,3-5 561,-1-2-289,0-1-480,-1-3-272,-2-1-1120,-2 0-1473,1-6-705,-5-5-4465</inkml:trace>
  <inkml:trace contextRef="#ctx0" brushRef="#br1">43387 53180 17576,'0'0'7203,"0"0"-6706,0 0-545,0 0 112,0 0 496,0 0 0,2-9-512,1 9-144,-3 1-896,0 2-785,0 2-1008,0 0-2722</inkml:trace>
  <inkml:trace contextRef="#ctx0" brushRef="#br1">43533 53286 19273,'0'0'2993,"0"0"-2737,-14 31-176,9-17 529,2 4 991,3-3-143,0-1-753,8-2-448,1-4-208,0 0 81,5-6 31,-2-2-32,0-2-16,-2-5-96,-3-2 32,-3-2 32,-2-2-16,-2-1-16,0 0-48,-6-2 32,0-1-64,2 1 96,-3 2-80,0 1-96,-2 2-176,1 3-145,0 5-175,2 2-368,-3 1-593,1 4-496,3 3-752,-1 2-2690</inkml:trace>
  <inkml:trace contextRef="#ctx0" brushRef="#br1">43663 53349 14615,'0'0'8195,"0"0"-7650,0 0-577,0 0 112,19 8 1024,-10-8 433,-1-3-657,2-6-495,1 2-273,0-4-16,3 0 304,-2-2-144,0 2-112,0 0-144,2 5 432,-1 6 545,-3 0-513,3 5-240,-1 4 16,0 5 64,0-1-176,1 1-112,-3-1-16,-2-4 16,2-2-32,-6-2-304,1-3-448,-5-2-753,0 0-496,-5-3-752,-3-3-1057,-2-3-5330</inkml:trace>
  <inkml:trace contextRef="#ctx0" brushRef="#br1">45727 53163 5795,'0'0'5602,"0"0"-2833,0 0-640,0 0 32,0 0-192,0 0-240,8 0-368,-8 2-97,0-1-143,0 2-273,-4-1-271,0 1-81,-3 0-288,-1 2-64,0 1-16,-4-1 16,2 3 64,-4-2 32,0 5 32,1 0 48,-1 2-31,2-2-49,1 2-48,2-1 0,5-4-80,0 3-16,0-3-32,4-3-16,0 2-64,3 0 64,2-2-32,-1 0 32,4-3-64,-2 3 64,6-3-48,-4 0 48,1-2-48,-2 0 16,0 0 0,-2 0 0,-4 0 16,4 0-224,-5 0-144,0 0-256,-5 0-449,2 3-720,-2-2-1216,0 0-913,-3 3-4610</inkml:trace>
  <inkml:trace contextRef="#ctx0" brushRef="#br2">36314 53612 5507,'0'0'256,"0"0"4802,0 0-2801,0 0 32,0 0-192,-10-19-512,10 16-385,-1 0-175,1 0-161,0 1-192,0 1-95,0-1 15,0 2-96,0 0-128,0 2-176,0 7-112,0 8 113,4 7 911,-1 9 321,1 8-433,-3 4-159,3-1-513,0-3 48,-3-6-224,2-3 80,-3-8-32,2-3-64,0-7 48,-2-4-64,0-1-32,0-7 0,0 0-64,0-2 48,2-2 16,2-4-31,0 1-98,4 0 1,2 0-16,4 1 48,3 4 0,1 0 32,6 4 48,-6 1 49,-1 0-17,2 0-48,-10 0-64,0-2 16,-4 0 48,-1-3-240,-4 0-161,0 0-255,-1 0-48,-2-6-625,-2-4-2240,2-4-1970,1-1-8099</inkml:trace>
  <inkml:trace contextRef="#ctx0" brushRef="#br2">36594 53885 16648,'0'0'3937,"0"0"-2256,0 0 384,16 24-224,-5-24-352,-1 0-545,4-7-496,0-2-272,-2-5-48,-2 1-48,-2-2-48,-3 1 1,-3 0-50,-2 2 34,-2 4-17,-5 2-17,-4 4-15,-3 4-64,1 9 80,-1 6-80,5 4 112,0 0-16,4 6 241,5-5 31,0 0-112,1-3-96,7-5 16,-2-4-48,6-5-112,-2-5-192,3-2-241,1-7-287,-1-4-1217,2-4-2145,1-4-4226</inkml:trace>
  <inkml:trace contextRef="#ctx0" brushRef="#br2">36797 53842 20633,'0'0'3458,"0"0"-1633,0 0-208,30 0 143,-14 0-703,3 0-561,3 0-240,-4 0-192,-1-5-32,1 3-176,-6-3-544,0-2-1201,-6 0-1601,0-3-1792</inkml:trace>
  <inkml:trace contextRef="#ctx0" brushRef="#br2">36965 53606 16968,'0'0'4946,"-21"-25"-3954,7 15 305,-1 7 432,2 3-401,-1 0-463,4 9-257,-1 6-304,6 5-32,3 7 273,2 3-49,0 6-288,0 0 16,5 1 64,0-2 112,-1-2-79,-4-4-1,0-4-160,0-4-64,0-4-48,0-3-16,-2-4 0,0-4-16,-1-3-128,1-3-288,1-3-257,-1-6-591,0-3-2274,2-2-2401,0-1-1376</inkml:trace>
  <inkml:trace contextRef="#ctx0" brushRef="#br2">37120 53549 1665,'0'0'17864,"5"22"-15351,-5 5-784,0 6 2049,0 11-1121,-3 2-1425,-2 2-367,-1-8-401,5-2-464,-1-6 0,2-9 0,0-7 0,2-6 0,-2-5 0,0-3 0,0-2-256,0-7-448,-2-7-641,-4-6-1857,0-4-2048,-3-4-16760</inkml:trace>
  <inkml:trace contextRef="#ctx0" brushRef="#br2">37022 53841 19593,'0'0'4050,"0"0"-2017,34 15-240,-16-15-369,4-1-559,-1-7-449,-1-2-288,0 1-160,-4-1-560,-6 0-641,-1 1-960,-7-1-2033,-2 5-5154</inkml:trace>
  <inkml:trace contextRef="#ctx0" brushRef="#br2">37627 53542 10709,'0'0'4514,"0"0"-2561,0 0 416,0 0-96,4-20-304,-4 16-144,-8 4-577,0 0-559,-4 4-241,-3 2-128,-1 6-160,-1-1-80,3 3 32,-1 1-128,2 0-16,4 0 0,4-1 80,1 0-64,4-2-80,0-1-80,9-4-96,0 3-80,1-3 128,1-3 192,-2-1 32,-2-1 48,-3 1-16,-4-1-80,0 1-144,-8 3 127,-3 3 49,-1 4 16,-2 5-32,0 4 16,-1 3-16,3 2 209,-1 1 207,4 1 112,6-4-96,3-5-176,3-5-64,11-7-112,7-7 80,2-2 16,4-9-80,-1-4 0,-2-2-304,-5-1-640,-6 1-881,-4 5-1552,-5 3-497,-4 3-1040,-4 5-1425</inkml:trace>
  <inkml:trace contextRef="#ctx0" brushRef="#br2">37708 53864 15975,'0'0'4002,"0"0"-2433,0 0 96,0 0 496,0 0-673,0 0-703,14 5-257,0-8-64,-2 0-144,2 1 0,0 2-47,-1 0-81,-3 6 32,-2 4 32,-2 3 96,2 1 16,-2 1-80,1 1-112,-2-3-48,0-2-128,3-5 48,-3-1-272,0-5-416,0 0-641,-2-3-912,1-5-928,-2-4-961,-2-1-3937</inkml:trace>
  <inkml:trace contextRef="#ctx0" brushRef="#br2">37852 53778 17416,'-4'21'4226,"-2"3"-1777,-2 2-112,-1 3-416,-2-4-913,3-3-719,0-3-177,-1-5-64,3-1-16,2-5 0,0-4-16,0-4-609,4-1-591,0-9-945,4-4-3089,4-5-4067</inkml:trace>
  <inkml:trace contextRef="#ctx0" brushRef="#br2">37940 53871 22026,'0'0'3826,"0"0"-2257,0 0-401,0 22-592,0-20-448,2-2-144,-2 0-1184,0 0-1778,0-5-2128,0-4-7620</inkml:trace>
  <inkml:trace contextRef="#ctx0" brushRef="#br2">37980 53678 18200,'0'0'3650,"0"0"-3458,0 0-160,0 0 32,0 0-16,11-24-992,-10 24-4595</inkml:trace>
  <inkml:trace contextRef="#ctx0" brushRef="#br2">38101 53838 16007,'0'0'7988,"0"0"-6996,31 0-847,-13 0 1951,0 2-191,1 0-1232,-2-2-561,-3 0-96,-3 0-673,-6-4-1392,-5-1-2417,-2 1-4690</inkml:trace>
  <inkml:trace contextRef="#ctx0" brushRef="#br2">38173 53659 10037,'0'0'7347,"0"23"-4930,0-2 881,-4 8 15,1 1-1040,1 3-1152,-2 1-417,4-4-176,0-3-256,0-4 16,0-5-79,0-6-81,4-1-96,-4-3 0,4-5-32,-4-1-208,0-2-257,-2 0-191,-1-5-240,0-1-1345,-3-4-1889,2-1-3074</inkml:trace>
  <inkml:trace contextRef="#ctx0" brushRef="#br2">36870 54243 4594,'0'0'12182,"0"0"-9413,8 23-416,-7-4 48,4 5-512,-3 3-640,2 0-385,-1-3-160,2-1-288,-2-7-159,-2-6 79,3-1-96,-3-8-112,-1-1 64,0-3 176,0-8-16,0-4-288,0-3-112,-1-6 32,-3-1-32,1-4-16,2 1 0,-4 6-16,4 1 64,1 7 80,0 4-64,0 5 32,0 1-48,1 1 64,4 3 32,3 0 64,1 0-128,3 0 64,0-1-64,4 1 0,-2-2 0,0 2-16,-2-2 64,-2 2-64,0-1-48,-6 1-96,1 0-240,-5 0-256,0 0-529,0 0-752,0 0-1328,0 0-1249,-2 1-6963</inkml:trace>
  <inkml:trace contextRef="#ctx0" brushRef="#br2">37101 54321 15175,'0'0'3442,"0"0"-1554,31 2 1,-17-2-112,2-2-224,-2-2-673,-2-2-288,-4-2-303,1-2-225,-4 2-48,-2 0 0,-3 0-32,-4 1 32,-5 2 0,-1 3 16,-2 2 16,-2 8-16,0 3 128,5 7 336,0 2 336,5 1-63,4-1-257,0-1-384,7-5-48,0-6-48,6-3-176,-3-5-400,4-3-641,0-7-880,-2-4-1712,1-2-2354</inkml:trace>
  <inkml:trace contextRef="#ctx0" brushRef="#br2">37367 54277 16872,'0'0'3970,"0"0"-2626,0 0 609,-22 10 160,13-7-672,1 3-705,-2 2-368,0 3-288,2 0-32,-1 3-32,4-1 32,3 0-32,0-2 32,2-1-64,4-3 32,1-4-48,6-3 32,1 0-224,2-8-112,0-3-16,2-3 48,-1 0 48,-1-2 192,-2 0 64,-6 2 0,-1 3-48,-2 3 0,-3 2 16,0 6 48,-8 0 288,2 6 400,3 4 0,0 2 97,1 1-337,2 1-224,0 2-112,3 1-16,6 3-48,-4 3 32,4-1-48,1 1 80,-4 1-48,1-1 0,-3-2-96,-3-2-48,-1-1 0,-1 1 64,-3-4 144,-5-1 160,0-3 17,0 1-33,-1-5-112,1 1-64,0-5-32,1-3-48,-1 0-16,2-4-32,0-8-304,2-2-417,-2-3-559,1-5-2034,5 0-3617</inkml:trace>
  <inkml:trace contextRef="#ctx0" brushRef="#br2">37579 54364 25660,'0'0'2609,"5"30"-2321,-1-17-144,2-3 608,2-3-335,0-5-337,-2-2-304,-3-6-1041,-1-4-1216,-2-6-913,-5-6-3121</inkml:trace>
  <inkml:trace contextRef="#ctx0" brushRef="#br2">37519 54165 25596,'0'0'2721,"0"0"-2673,0 0 16,0 0 384,30 5-80,-22-2-288,3-1-800,-4 1-2577,-2 0-2498</inkml:trace>
  <inkml:trace contextRef="#ctx0" brushRef="#br2">37707 54328 10677,'0'0'12374,"0"0"-10886,0 0-1376,-10 30 352,7-17 1121,3-1-448,0-1-497,3 0-496,7-3-80,0-1-48,2-6 16,2-1-16,-1-4 16,-3-5-80,0-3 48,-3-4 16,-2-1 16,-3-1-64,-2 1 32,-5 0-64,-6 2 48,-1 4 32,-3 3 32,-1 2 160,-2 4 192,2 1-79,3 1-145,0 0-160,4 3-16,4 2-336,2 1-625,3-1-1056,0-2-1200,3-1-1345,1-2-6499</inkml:trace>
  <inkml:trace contextRef="#ctx0" brushRef="#br2">37883 54356 15399,'0'0'4146,"0"0"-3826,0 0-304,0 0 1521,0 0 720,23 22-496,-23-20-577,0 0-287,0-2-145,2-2 32,0-3-271,2-3-465,-4-3-32,6 0 0,-1-3-16,0 0 0,2 0 0,-2 3 0,3 1 32,-1 2-16,0 8 112,2 0 304,0 6 64,0 4 48,0 1 97,4 2-129,1-1-352,0 1 0,-1-2-160,1-3 0,0 0 0,-4-3 0,-2-3 0,-2 0 0,-1-2 0,-3 0 0,-2-4-160,0-6-432,-7 2-737,-3-5-2048,-1-1-3811</inkml:trace>
  <inkml:trace contextRef="#ctx0" brushRef="#br1">40949 53713 3922,'0'0'10645,"0"21"-8276,-2-5-256,2 3-192,0 3-449,4 5-143,0-2-65,5-1-447,2-3-305,1-4-96,4-3-48,-1-6 65,4-5-161,-6-3-128,5-8-96,-4-5 0,-1-2-112,1-6-16,-6-4-160,-2 1-64,-2-1-145,-4 1-191,0 4 336,-4 4 192,2 5 160,-4 3-48,5 5 32,-4 0-48,1 2 16,4 1-48,-2 0-817,2 0-1087,0 0-674,0 0-3456</inkml:trace>
  <inkml:trace contextRef="#ctx0" brushRef="#br1">41299 53944 17896,'4'21'1633,"-3"-2"-48,3 0 207,1-3-559,-1-2-257,-4-9-159,1-1-177,1-4-240,0-5 145,-2-5 303,2-5-608,1-6-144,0 0 0,-1-3 208,2-3-112,-4 0-64,0-1-80,0-1-32,0 4 49,0 0-49,0 3 32,-6 1-32,5 4 16,-1 3-16,1 1 16,1 2 16,0 2-64,4 0 64,4 5-64,2 1 0,0 3-32,1 0 48,0 6-32,-1 5-16,-1 4 0,-1 0 16,-6 4-33,0-1 17,-2 0-48,0-2 0,0-2 64,-4-1 0,-2-5-16,-1-2 64,-3-1-32,2-2-80,-2-3 0,2 0-128,-2 0-160,6 0-128,0-3 32,0 1-449,4-1-1024,0 3-832,2-3-2257,4 0-6228</inkml:trace>
  <inkml:trace contextRef="#ctx0" brushRef="#br1">41524 53777 14727,'0'0'3793,"0"0"-3152,0 0-97,0 0 1361,0 0 128,0 0-416,-4 14-689,4-1-160,0 1-287,7 0-209,5 0 0,-1-2-160,5-3-16,-3-1-48,5-5-64,-5-2 64,2-1-64,-2 0 64,-3-4-128,-2-4 32,-4 0-32,-2 0 0,-2-3 32,0 2-160,-6-1-80,2 2-17,-2 2 193,1 3 64,2 3 80,3 0-112,0 6 16,0 5 64,5 2 112,4-1 48,1 1-160,2 1 64,2-3-80,2-3 80,-1-1-64,-1-6 65,-1-1-65,1 0 32,-5-8-16,0-1 32,-1-4-32,-2-3-16,-3 1 80,-2-3-80,-1 1 0,0-2-32,0 5-144,-4 1-161,0 3-159,0 4 240,3 3 0,-3 1-16,3 2-224,-1 0-145,0 2-335,2 0-49,0 3-223,-2-4-577,2 2-1280,0 0-1746</inkml:trace>
  <inkml:trace contextRef="#ctx0" brushRef="#br1">41959 53772 1713,'0'0'14630,"0"0"-12949,0 0-1169,0 0 785,-22 7 528,12 2-304,0 2-433,-2 3-63,4 2-241,-1 0-272,6 1-240,1-3-144,2-1-96,0-5-16,8-2 64,0-4-144,3-2 128,-2 0 0,1-6-64,-2-4 16,0 0-80,2 0 48,-5-3 0,-1 2 32,-1 3-16,-1 0 16,-2 2 16,2 4-64,-2 2 96,0 0-96,0 8 160,2 3 193,-2 0-17,1 0-224,3 2-64,-2-2 0,1-2-192,-1-1-577,1-3-927,1-4-1650,0-1-2320</inkml:trace>
  <inkml:trace contextRef="#ctx0" brushRef="#br1">42059 53900 18681,'0'0'2385,"0"0"-2273,0 0-32,22 16 176,-15-13 1249,0-3-225,-2 0-720,-1 0-271,-3-5-225,3-1 48,-4-2 112,0 0-128,0-3-64,-5 0-32,1 0-16,3-2 144,-1 1 112,2 2 96,0 1 304,3 1-143,2 0-193,3 0-16,-1 5-32,1-2-128,1 2 16,0 2 32,-4-1-128,2 2 48,-2 0-128,0 0-64,-1 3-960,1 0-1425,4-1-1841,-1-2-5027</inkml:trace>
  <inkml:trace contextRef="#ctx0" brushRef="#br1">42318 53796 19705,'0'0'1409,"0"0"-737,0 0 224,-32 0 241,17 5-1,-2 3-463,2 1-577,1 5-80,3-1 0,6 1-64,3-3 128,2 0-96,2-3 64,6-3-16,6-5 48,0 0 16,3-2-16,-2-6-96,2-3 48,2-3-80,-6 0 0,-2-4 32,-2 0 32,-4-3-32,-2-1 64,-3 2-16,0-3-16,0 3 32,0 4 16,0 5-48,0 6 256,0 5 416,0 11-479,-1 8 655,-3 5-144,1 4-304,1 2-207,-2-3-129,1 0-80,3-6 48,-3-4-32,3-6 0,0-5-224,0-4-577,0-2-1024,-2 0-1424,0-8-2498</inkml:trace>
  <inkml:trace contextRef="#ctx0" brushRef="#br1">42931 53641 14791,'0'0'2241,"0"0"-1681,-32-14 384,18 11 209,-3 0-337,3 1-335,0 2-177,1 3-16,4 8 96,0 6 272,7 1 369,2 8 351,2 2-95,7 3-369,0 1-335,1-4-289,3-1-144,-3-5-64,-2-3-32,0-3 0,-2-5-32,-6 0-16,0-3 64,0-2-80,0-1 16,-5-3-176,2-1-80,1-1-384,2 0-337,0-6-672,0 1-1248,4-4-1185,-3-3-3153</inkml:trace>
  <inkml:trace contextRef="#ctx0" brushRef="#br1">42813 53856 16760,'0'0'2113,"0"0"-1537,0 0 496,0 0 1105,0 0-512,27-11-480,-7 6-465,2 0-128,-2-1-192,1 0-143,-4-1-177,2 1-32,-7 3-16,-4 0 16,-1 1-112,-7 2-401,0 0-831,0 0-1345,0 0-353,0 0-3905</inkml:trace>
  <inkml:trace contextRef="#ctx0" brushRef="#br1">43060 53907 18424,'0'0'2273,"0"0"-2225,0 0-31,21 23 1087,-17-18 513,2-2-369,-2 0-351,0-2-273,-1-1-224,-2 0 273,1 0-81,0 0-144,-2 0-80,0-4-64,0-1 64,0-1-223,0-2-1,0-3-96,0 3 0,0-3-64,0 0 80,2-2-96,0 1 96,1-1 80,0 2-64,1 0 16,1-2-16,3 4 64,-2-1-80,0 3 16,1 0-32,2 4-32,-5 0 16,4 1-48,-2 1-16,-2 1 16,3 0-16,-4 1-176,3 1-112,-3 3-273,1-1-575,0 1-593,1 1-640,0-1-160,3 0-1057,3-5-3649</inkml:trace>
  <inkml:trace contextRef="#ctx0" brushRef="#br1">43356 53821 19945,'0'0'1537,"0"0"-1361,0 0 288,-27 5 1425,20 1-48,1 2-785,0 3-527,2 2-305,4 1 160,2-1 144,6-1-208,2-2-176,4-2-96,0-2 48,1-5-80,-1-1 16,0 0 16,-3-5-96,-4-2-80,-2-1 0,-2-5 80,-3 2-96,-4-3-32,-4 3-176,-4-2 160,0 2 96,0 2 80,2 3 0,1 1 32,1 0-16,3 4-32,2-1 48,3 2-48,0-2-785,2 2-751,4 0-1042,0 0-367,1-1-2113</inkml:trace>
  <inkml:trace contextRef="#ctx0" brushRef="#br1">43520 53879 16215,'0'0'2113,"0"0"-2129,0 0 96,0 0 129,0 0 1471,0 0-127,13 12-609,-13-12-191,2 0-145,0 0 529,3 0-193,-4 0-256,7-2-287,-4 1-1,2-3-144,2-2-96,0 3-32,-2-3-112,2-1 16,-3 1 0,-1 1 160,-1-1 64,-1 1-48,1 2-64,1 3-16,-1-2-16,2 2-64,3 0-32,-2 0-32,1 0 0,-2 0-16,3 0 48,-3 2 0,-4-2 16,3 0-32,0 0 48,-1-2-48,1-1 0,1 0 33,2-2-49,-2-1-49,2 3-143,0-2 64,0 4 32,2 1 48,-4 0 16,4 6-16,0 3 64,3 1 96,3-1 96,3-1-144,3-1 48,3-5-48,-4 0-48,2-2 32,-5-3-480,-7-3-688,-6-2-321,-4 0-976,-4 0-833,-10-1-3457</inkml:trace>
  <inkml:trace contextRef="#ctx0" brushRef="#br1">41150 54314 11237,'0'0'5058,"0"0"-3169,0 0-912,0 0 720,20 0 255,-4 0 129,1 1-688,2-1-593,-1 0-303,1 0-305,-3-3-64,-1-2-96,-2-2-32,1-2 16,-4-3-272,3-2-193,-5-3-47,2-4-16,-2-1 32,-2 0-128,-2 3-33,0 0-31,-4 5 416,0 4 256,0 6 48,0 4 128,0 4 48,-2 9 320,0 6 513,2 8 207,0 1-159,0 4-305,0 3-112,4-3-223,0-1-273,6-5-80,-5-3-16,3-4 16,-2-4-48,-1-4 80,0-3-128,-1-4 16,2-2-32,-4-2 48,4-2-80,0-6 80,-1-3-128,0-1-64,-1-2-16,-1 2-80,-1-2-80,-1 7 80,-1 0 192,2 6 32,-2 0-65,1 1 33,1 0-32,2 2-16,1 5 80,3 0 80,3-2-64,4 4 64,2-4-48,3 0 80,3 1-64,-1-3-32,-1-1 81,0-2-81,-2 0 80,-3-2-32,-2-3 0,-1-2-64,-3 0 64,-3-5-64,-2 0-16,1 1-16,-6-3-48,0 2-97,-8 5 49,0-2 64,-4 8 16,-5 1 0,5 1 16,0 9 48,2 1 0,3 3 48,5 2 144,2 1 16,3 1 49,9-3-97,2 3-16,2-4-80,2-2 48,-1-2-80,1-4 32,-1-3-128,-4-1-528,-4-2-1521,-4 0-2177,-5-2-2834</inkml:trace>
  <inkml:trace contextRef="#ctx0" brushRef="#br1">41201 54098 8372,'0'0'4226,"0"0"-2369,0 0-529,0 0 529,7 28 288,-7-4-96,2 4-240,-2 4 176,0 2-545,-4 3-351,1-4-433,0-3-464,-1-6-32,4-3-32,0-4-64,0-6-16,0-1-16,0-3 16,0-5-80,0-2-32,0 0-304,0-2-192,-4-5-1089,2-3-1728,-1-1-1041,0-3-4322</inkml:trace>
  <inkml:trace contextRef="#ctx0" brushRef="#br1">42343 54167 10341,'0'0'6034,"-26"-2"-4337,7 2-432,-3 0 95,2 0-351,-1 6-481,-1 2-352,5 0-80,3 0 0,5 3 144,6-1 33,3 4-97,7-4 0,9 4 80,3 2 160,2 0 128,0 1-176,0-1-31,-2 0-113,-5 0-256,-3-2 64,-5 0-32,-4-3 16,-2 0 16,-2-1 32,-6-3 96,-4-2-64,-3 0 80,1-5-80,-3 0-32,2 0-80,-1-5 0,0-1-32,3 1 32,3-1-48,0 1-160,3 2-400,2 3-193,3 0-79,2 0-625,2 0-1040,6 0-1089,2 0-1440</inkml:trace>
  <inkml:trace contextRef="#ctx0" brushRef="#br1">42439 54366 20297,'0'0'1505,"0"0"-1441,0 0 320,13 21 1233,-6-13-80,4-2-769,3 0-416,-1-1-176,1-2-128,-1-3 64,1 0-64,-4-3 32,-2-2-96,-2-4 80,0-1-80,-4 0 48,-2-3-80,0 0 48,0 4-64,0-1-16,0 2 96,-4 2-64,0 1 16,2 2 16,-2 3-16,4 0 0,0 0-96,-2 0-448,2 0-272,0 2-769,2-1-496,1 1-1057,0-1-2128</inkml:trace>
  <inkml:trace contextRef="#ctx0" brushRef="#br1">42710 54412 13126,'0'0'8180,"0"0"-7780,0 0-336,0 0 1505,8 24 320,-3-21-401,2-3-847,0 2-289,-2-2-112,3 0 176,-4-4-80,2-2-112,-1-2-144,-1-3 32,0-2 64,-1 1 145,-2-2-193,-1 1-64,2 0-64,-2 2 80,2 2-16,-2 1-32,0 2-32,0 3-16,2-1 32,-2 1-16,2 3-64,0 0-128,-1 0-193,2 0-191,1 0-240,1 0-305,-1 2-431,1-1-401,0 1-208,3 0-1041,0-2-1616</inkml:trace>
  <inkml:trace contextRef="#ctx0" brushRef="#br1">43020 54336 14391,'0'0'5746,"0"0"-5266,0 0-640,0 0 1265,0 0 912,20 4-176,-6 0-817,3-3-240,1 1-111,2-2 319,-3 0-191,-1-2-369,-2-1-320,-4-2-96,-2 2-32,-2-2-48,-2-1 0,-4 3-320,0 0-577,0 0-832,0 1-1616,0 0-913,2 1-4578</inkml:trace>
  <inkml:trace contextRef="#ctx0" brushRef="#br1">43172 54216 17448,'0'0'960,"17"-24"-832,-12 13 1633,1 0-256,-3 0-497,-3 1 1,0 0-545,-5 3-176,-2 1-208,-4 3 80,1 1-16,-2 2-128,-3 0 64,7 6 81,-2 6 223,1 2 304,4 3 32,-3 3-127,4 4-65,0 2 16,0 0 0,2-1-159,-2 2 31,4-3-160,0-2 0,0 0 0,0-5-96,0-1 48,3-3-64,-2-2-32,1 0-48,0-6-48,0 0-16,-2-1-128,0-3-432,0-1-336,0 0-785,0-5-1040,-4-4-2066,-2-1-6081</inkml:trace>
  <inkml:trace contextRef="#ctx0" brushRef="#br1">43294 54364 11093,'0'0'8324,"0"0"-7076,0 0-1168,0 0 753,-24 10 1040,10-3 240,1 0-753,1 1-351,2 2-225,3-1-288,4 1-224,3-1-207,0-2-1,3-1-80,4-3 96,3-3-96,2 0 16,-1 0-96,1-5-97,-3-1-47,-1 0 0,2-1 208,-5 1 16,-1 0 32,-4 1-32,0 2 32,0 0-16,0 3-32,0 0 16,-4 6 64,0 2 64,1 3 144,1 0 65,2 0-129,0 0-64,0-5-80,4-1-48,1-2 64,3-3-112,2 0-256,-2-6-721,2-2-880,-2-3-1488,-1-2-1073,0-1-5187</inkml:trace>
  <inkml:trace contextRef="#ctx0" brushRef="#br1">43483 54289 23195,'0'0'1536,"0"0"-1376,0 0-32,-23 5 1553,15 4-288,2 5-449,0 2-415,0 0-289,5 1 192,1-1 112,0 0-160,0-2-240,0-3-48,5 0-32,-1-3 32,0-2-64,2-2-80,2-3-240,1-1-352,2 0-336,1-1-465,2-4-688,0-3-1233,1-1-1168,-3-3-5714</inkml:trace>
  <inkml:trace contextRef="#ctx0" brushRef="#br1">43620 54364 18552,'0'0'6884,"30"-5"-5844,-14 1-848,0 1 737,3 2 415,-2-3-431,-1 0-449,-4-1-320,-1 0-96,-4-1 16,-3-2-48,-4 0 16,-2-1-32,-9-1-64,-3 0 0,-2 0-48,-3 3 80,4 7-96,-3 0 160,4 7-48,3 5 80,4 6 144,7 2 80,0 1 112,4 1-32,6 0-127,4-2-177,4-4-16,-2 0 32,4-5 64,0-3 64,-1-2-160,0-4 32,-3-2-96,0 0-112,-6 0-240,-1-2-177,-2-2-287,-5-3-625,-2 1-1632,0-2-3234</inkml:trace>
  <inkml:trace contextRef="#ctx0" brushRef="#br0">34149 53653 14231,'0'0'3953,"0"0"-2160,0 0-112,0 0-80,7-6-609,-7 15-272,-1 4-79,-5 6 15,1 1-64,0 3 145,0-1-433,0-2-64,1-3-128,2-3 96,0-2 16,1-3 48,1-4-64,-2 0-96,2-4-48,0-1-48,2 0 80,3 0-80,4 0 17,4 0-66,1-1 17,0-2-64,1 3-48,-1 0-240,-2 0-320,1 0-481,-6 0-880,-3 4-688,0-4-1121,-1 0-2961</inkml:trace>
  <inkml:trace contextRef="#ctx0" brushRef="#br0">34252 53672 12054,'0'0'6146,"0"0"-4273,0 0-880,0 0 479,0 31-15,0-8 672,-5 1-816,5 2-449,0-3-192,0 3-176,0-7-271,5-3-65,-1-2-128,0-3 0,0-3-32,-4-3-16,0-1-497,3-2-831,-3-2-977,2-4-945,-1-5-1440</inkml:trace>
  <inkml:trace contextRef="#ctx0" brushRef="#br0">34411 53762 12005,'0'0'8100,"0"0"-5731,0 0-1808,-18 28 767,13-10 289,4-1-609,1 0-527,6-1-337,2-2-80,4-5-32,0-4 32,2-2-64,0-3 96,-3-3-64,-1-6 32,-1-2 0,-5-4-96,-3-1-32,-1-3-176,0-3-321,-5-1 161,-4 3 112,-1 1-48,-1 7 64,0 0 32,-1 6 32,2 3-545,-2 3-159,1 2-49,2 4-271,2 0-657,0 1-1745,4-1-3121</inkml:trace>
  <inkml:trace contextRef="#ctx0" brushRef="#br0">34593 53907 15271,'0'0'4018,"0"0"-2353,0 0 47,0 0-15,0 0-624,26-27-689,-15 17-128,0-1-64,-2 2 96,0 3 208,-1-1 1,-5 2 95,1 4-64,-4 1 0,0 0-272,0 4-111,0 1-113,-2 5 128,0-2-32,2-1-144,0-2 64,4 0-32,0-2 0,0-3-80,4 0 96,-2-5-16,3-1-48,-2-3 32,-1 0 32,1-1-80,-2 1 16,-2 0-32,1 4 32,-2 2 16,0 2-16,-2 1 0,4 1-32,0 4-32,2 2 96,-2-1-16,0 2 80,3-1-96,0 1 64,-2-3-32,-1 1 32,1-1-48,-1-2 32,-3 1-705,-1-3-543,2 1-833,0-2-1009,-2 0-944,2-2-4193</inkml:trace>
  <inkml:trace contextRef="#ctx0" brushRef="#br0">34940 53691 9460,'0'0'7380,"0"0"-4803,-5 36-96,5-15-416,0 0 48,0 5-496,0 0-193,0-3-591,0 0-209,0-1-160,-4-3-224,-1-1-64,1-3-128,-1-2 0,1-2-80,1-3-256,1-3-592,1-5-1233,1 0-2273,0-12-3778</inkml:trace>
  <inkml:trace contextRef="#ctx0" brushRef="#br0">35084 53822 14679,'0'0'3617,"0"0"-1856,0 0 128,0 0-80,0 0-368,0 0-865,-26 5-64,14 3 48,-1 1-128,0 3-79,4-3-145,2 2-32,3 0-64,2-3 16,2 2-32,6-4-32,5 0 0,3 2-16,0-3 0,4 0-48,2-1 224,-4 1 128,-3-2-16,-5 2 81,-2-2-193,-6 2-144,-3 1-32,-6-2 16,-3 3-48,-2 0 16,-2 0-32,2 0 80,1 0-64,2 0-32,2-2-128,1-1-384,6-1-497,0-1-752,2-2-1424,0-7-2258</inkml:trace>
  <inkml:trace contextRef="#ctx0" brushRef="#br0">34877 54291 13398,'0'0'4658,"0"0"-2849,0 0-832,0 0-49,6 24 593,-2-10 143,0 4-719,2-3-497,-2-2-96,2 0-80,-3-4-80,2-1-64,1-3 17,-3-2-129,5-3 80,-3 0-16,4-5 0,1-3-48,3-3 0,2 0-16,1 2 16,-1-1 0,-1 4-32,-2 1 48,-3 2-48,-4 3 0,0 0-849,-5 0-1023,-3 3-1682,-4 0-3265</inkml:trace>
  <inkml:trace contextRef="#ctx0" brushRef="#br0">34952 54145 10965,'0'0'5026,"0"0"-2288,0 0-1842,0 0 160,-5 6 129,4 5-385,1 5-495,0 1 47,0 4 16,0 1 224,0-2-80,0 1-192,-2-4-15,0-1 15,-3 0-128,0-4-96,-3 1-16,3-2-96,-4-3 32,4-2-96,1-1-849,0-3-847,2-2-898,0-7-3136</inkml:trace>
  <inkml:trace contextRef="#ctx0" brushRef="#br2">29351 56803 11253,'0'0'2401,"0"0"-1312,-2 0-97,0 2 145,2 6 15,0 6-31,-4 1 111,3 5 1,-1 4-33,0 1-207,1-1-193,-2-4-288,3-4-191,0-5 31,0-4-112,0-6 32,0-1-48,3-9 320,-2-4-143,-1-4-353,2-4-48,-2-3-48,0-2 80,-2-3-32,-2 0 48,3 1-80,-3-1 16,1 2 48,-1 1 16,2 7 16,1 0-64,-1 1 32,2 4 32,0 1-32,2 2-64,1 2 48,3 2-96,-1 1 64,2 6 0,2 0 32,3 0 0,-2 10-32,2 2 64,2 2 0,-2 7 16,3 0-176,-5 8 48,-1-1-48,0 1 48,-1 0 32,-4-1 0,-2-3 64,-2-5 0,0 1 0,0-4-16,-6 1 80,0-4-64,-2 0 48,-4-3-48,2-2 64,1 1-48,-3-5 16,1-1 32,-1 0-96,3-3 64,1-1-96,0 0 80,2 0-80,0-3 32,3 0 0,0-2-48,-1 2-32,4-2-112,-2 2-272,2 1-145,0-1-271,2 2-689,3-1-240,4-3-576,1-1-1713,4-2-5250</inkml:trace>
  <inkml:trace contextRef="#ctx0" brushRef="#br2">29587 56740 10789,'0'0'2993,"0"0"-2368,0-23 255,-3 20 481,2 1-929,1 2-256,-4 0-144,4 2-32,-2 3-336,2 0-2321,0 2-1826,0 0-5329</inkml:trace>
  <inkml:trace contextRef="#ctx0" brushRef="#br2">29570 56876 11541,'0'0'4514,"0"0"-3585,0 0 543,0 0 529,0 0-592,-5 27-417,1-20-495,3-1-321,1-1-96,0-2-64,0 0 16,0-1-256,0-2-1169,0 0-1024,0-6-1809,1-1-5586</inkml:trace>
  <inkml:trace contextRef="#ctx0" brushRef="#br2">29646 56905 11093,'0'0'1329,"0"0"-769,0 0 1265,0 0 288,0 0-1009,0 0-399,0 0-385,4 6 336,-2 2-48,2-2-176,-1-1-175,-1 2-1,1-3-80,1-1 96,0 0-80,-1-1-96,3-2 48,-1 0-128,-1 0 80,2 0-80,-2-2 32,1-2-16,-3-1-32,1-3 32,0 1-32,-3-2-16,2-2 32,0 0-16,-2 0 0,2 0 0,-2 2-32,0-1 64,0 5-32,0 2 0,0 2 16,0 0 0,0 1 0,0 1-48,0 2 80,2 2-32,0 1-16,-1 0 16,2-1-16,1-2-16,1 0-80,0 0-160,-1-1-208,3 0 48,0-1 64,2 1 304,0 1 64,4-2 32,-1 3-32,-1-3 64,-2 1 160,2 1 64,-4-3-32,0 0-128,-4 0-16,0 0-64,-3-2 16,0-2-16,0-1-64,-3 0 0,-2 0 16,-4 1-16,0 1-16,0 1 32,0 2-96,2 0 32,-1 2-16,6 5 48,0 1-16,2 5 64,0 1 0,2 2 16,4 0 80,0 1-64,0-3 48,2-3-80,0-3 0,2-5 16,3-3-16,1-4-1008,-1-6-1777,-4-6-5059</inkml:trace>
  <inkml:trace contextRef="#ctx0" brushRef="#br2">29917 56911 5042,'0'0'3218,"0"0"79,0 0-1056,0 0 64,0 0-416,0 0-432,22 24-273,-22-21-271,0 0-225,0-1-240,3-1-31,-3-1 15,0 0 0,0 0 144,0 0 145,0-4-337,0-3-320,2-1-32,1-1 16,0-1-16,1 1 48,0 1 80,2 0 112,-2 0 80,3 4-96,-2-3-160,0 4 48,3 0-48,-2-2-31,3 4-49,-2-1-16,0 0 48,2 1-80,-2 1 16,-2 0 0,0 0-33,-1 0-111,-3 3-160,1 0-368,-2 1-545,0-2-431,0 0-1058,-2-2-2896</inkml:trace>
  <inkml:trace contextRef="#ctx0" brushRef="#br2">30141 56843 8196,'0'0'4946,"0"0"-4258,0 0-303,0 0 719,0 0 241,0 0-577,2 0-240,-2 0-16,0 2 129,0-1-1,-5 1-128,-3 1-15,0 1 223,-1 2 208,-2 2 1,3 1-273,-1 2-192,0 0-160,4 0 241,1 1-209,3-2-208,1-2-32,0-2-32,5-1 0,-1-3-64,3-2 48,0 0-16,0-5 0,1-1 0,0-2-48,-4-4 0,4 0-176,-5 1-64,0-2-289,1 4 81,-4 0 80,0 2 256,0 6 96,-2-1 0,-1 2 32,-1 0 0,-1 3 16,1 4 112,0 0 240,0 4 0,0 2-31,4 1-1,0 4-80,0 1-112,0 1-48,2 2-32,4 0 32,-5-1-48,2-2 32,1 0 288,-4-4-64,0 1-128,0-3 33,0-2-33,-5-2 0,0 0-64,-1-4 80,0 0-80,-2-3 48,0-2-112,1 0 64,-2-5-80,0-2-48,2-2 48,0 0-48,3 1-432,1-1-224,2 1-97,1 2-159,0-1-561,4 0-576,4 2-528,-2-5-3042</inkml:trace>
  <inkml:trace contextRef="#ctx0" brushRef="#br2">30222 56921 18857,'0'0'1296,"0"0"-1184,0 0-80,0 0 481,0 0 1087,0 0-255,19 8-401,-8-8-447,-1-2 15,0-2 96,2-3-336,-6-1-192,1-2-112,-2 1 48,-2 1 16,-3-3 0,0 3-32,-3 2 32,-2 1-96,-5 4 80,-1 1-48,0 1 96,2 7-64,-3 2-48,6 2 96,-3 4 96,5 1 272,1-1 129,0 1-129,3-1-240,0-3 48,6-2-160,-2-3 48,1-3-80,0-2 0,0-3 16,3 0-32,0-3 0,-3-4-192,4-2-352,-4-1-929,0-1-1088,-1 3-1121,-2 2-2672,-2 1-6676</inkml:trace>
  <inkml:trace contextRef="#ctx0" brushRef="#br2">30376 56987 18072,'0'0'1233,"0"0"-961,-3 25 752,3-18 513,0-1-96,0-5-113,0-1-703,0 0-401,1-1 176,1-7 288,1-1-560,0-3-144,3-2 48,0-2-48,-1-1 353,2-2-129,1 3-128,-2 2 0,1 1 144,-2 4 112,0 3-144,-1 3 48,1 3-80,-3 0 112,0 0-128,-1 4-16,1 7 33,0-1 79,-2 2 48,0 3-96,0-1 32,0-2-16,0 0-16,0-1-48,1-4 96,2 1-112,0-3-80,-1-2-16,-1-1 0,-1-1-32,0-1-208,0 0-400,0-3-368,-1-1-1265,-1-6-2097,2 1-2546</inkml:trace>
  <inkml:trace contextRef="#ctx0" brushRef="#br2">30605 56881 15591,'0'0'1057,"0"0"-769,0 0 1152,0 0 433,0 0-240,0 0-240,3-19-305,-3 19-79,0-1-193,0 1-64,-6 0-271,-1 1-337,-2 6-80,-3 0 32,-2 6 224,2 0 32,1 3 16,-1-1-96,3 1 112,2 0-47,3-2-81,1-1-48,3-2 0,0-2-16,11-2 128,1-4-80,4-2-128,3-1 48,2 0-128,0-3-16,0-2 0,-4-1-16,-1-2 48,-5 2-128,-2 0-288,-6 1-416,-3-2-545,0 1-1136,-2-2-2113,-3-1-5523</inkml:trace>
  <inkml:trace contextRef="#ctx0" brushRef="#br2">30702 56927 21674,'0'0'1521,"0"0"-1521,24 2 96,-14-2 784,2 0 945,3-4-641,-3-2-687,2 0-289,0-2-112,-3 0 208,-3-2-80,0-1-240,-4 0 64,2 1-16,-6-2-32,0 3 32,-1 2 0,-7 2 0,-2 3-32,0 2 48,-7 2-48,3 7 240,-3 3 16,1 4 113,2 1-1,3 4 16,3 0-128,4-1-144,4-3 16,2 1-112,8-2 32,4-5-32,1-2 0,2-3-32,4-1 0,-2-5-32,1 0 32,0 0-96,-4-1-112,0-4-224,-3 0-305,-3 0-431,-5-1-1169,-2 0-1105,-3-1-1968</inkml:trace>
  <inkml:trace contextRef="#ctx0" brushRef="#br1">46625 55108 12998,'0'0'5362,"0"0"-3857,0 0-208,15-23 207,-3-2-991,8-4-385,0-8-64,5-3-320,0-5-241,-2 1-303,-4 3-849,-2 8-800,-8 3-2529,-4 8-7764</inkml:trace>
  <inkml:trace contextRef="#ctx0" brushRef="#br1">46747 54742 9220,'0'0'2433,"0"0"-624,-28 28 256,20-17-240,0-1-689,5-1-575,3-4-433,0-2-96,3-3-16,5-3 320,2-3-288,0-6-16,2-2 32,1-3-16,-1 0-16,0-2 0,0 0-16,2 3 32,-5 4 0,0 5 32,4 4 304,-3 5-144,4 9 81,-2 4 975,2 3 49,0 2-641,-1-1-528,-4-1-160,-4-3-128,-4-2-2001,-1-3-2817</inkml:trace>
  <inkml:trace contextRef="#ctx0" brushRef="#br1">47565 54251 11061,'0'0'4402,"0"0"-2209,-16 26-656,11-14-17,-3-1-543,0 1-433,2-3-224,0 1-96,0-3 17,2-1 31,-2 2 32,0-1-48,-2 5 16,-2 0 176,-3 6-96,-1 2 81,2 0 95,2 2-192,-1-1-64,4-3-224,3-4-48,4-4 48,0 0-96,4-1 48,0-4-80,4 0-32,-1-2-176,5 0-64,-3-3 96,4 0 160,-1 0 32,0 0-161,1 0-15,-2-3-224,1 1-512,-8 1-1041,0-1-3570</inkml:trace>
  <inkml:trace contextRef="#ctx0" brushRef="#br1">48402 54183 8676,'0'0'6307,"-27"1"-3698,7 7-2001,3 0 193,-1 1 175,0 0-448,8 3-95,2-1 95,4-1-272,4 0-64,0-1-144,5 3 16,4-1-16,-1-1-16,6 1 96,-5 1 272,4-2-112,-4 0 1,-3 1-65,2 3-128,-4 0 16,-4 0-96,0-4 64,0 4-64,0-3 0,-4-1 64,-4-2-64,3-2 80,-5-3-48,2-1 16,-2-2-48,1 0 48,2-2-80,1-4 0,0 0-96,3-1-400,-1 1-449,3 2-655,1 0-1042,0 1-2432</inkml:trace>
  <inkml:trace contextRef="#ctx0" brushRef="#br1">48508 54380 10037,'0'0'5554,"0"0"-2817,16 26-1264,-6-15 848,3 0-624,-1-3-769,4 0-223,-2-5-209,3 0-320,-3-3-80,-1 0-64,-3-6 0,-1-2-32,-5 0 16,0-3 0,-4-2-48,2-1 32,-2 2-48,0 0 80,-2-2-32,-1 4 16,2-1-32,-3 1 80,0 3-48,1 0 64,0 3-64,3-1 96,-4 3 32,4-1 0,0 3-64,0 0-80,0 0-16,0 0-144,4 0-656,0 5-1425,2-3-945,-1 1-4305</inkml:trace>
  <inkml:trace contextRef="#ctx0" brushRef="#br1">48782 54409 14150,'0'0'5155,"0"0"-4563,0 0 689,0 0 992,28 16-256,-18-16-1185,1 0-400,-2-5-160,1-1 33,-1-4 63,-5 1-128,1-4-112,-4 2 96,-1-4 160,0 1 288,0-1-191,-1 2-225,-4 2-32,2 1-32,2 1-112,-3 2-32,4 0 16,0 5-32,0-1 16,0 3-16,4 0-96,0 0 0,2 0 0,2 5 48,0 2-16,-2-2-128,-2 1-256,0-1-257,-2 0-303,2 0-449,-4-3-352,0 0-383,0-2-33,3-2-625,-2-5-3393</inkml:trace>
  <inkml:trace contextRef="#ctx0" brushRef="#br1">48985 54291 16472,'0'0'2753,"0"0"-2865,0 0 1216,23 2 1537,-11-2-271,2 0-962,1 0-479,-1 0-321,4 0-192,0 0-160,-5 0-128,3 0-112,-4-2 16,2 2 16,-6-2-32,-3 2-64,0 0 16,-2 0-48,2 0-80,-4 0 80,1 0 64,0 0-32,-2 0 64,1 0-32,2 4-32,-3-3 64,0 3-64,-4 1 0,-4 0 96,2 4 32,-3-2-16,1 2-16,2 3 32,-2-3-16,8 3-32,0-3 0,0 1 16,0-3-16,4 0 0,6-3 32,-2-3 0,2-1-32,1-1 16,0-6 0,-2 0-32,-1-2-64,-2 0 64,-3-1-64,-2 0 0,-1 1-48,0 0 48,0 2 32,0 0-16,-4 5 16,2-1-32,-2 3 112,1 0 32,0 3-16,1 6 32,0 1 113,-1 4 15,2 0 64,-1-2-128,2 2-112,0-1-32,3-3 16,2-4-48,4-3-208,0-2-561,0-1-1007,1-6-1810,-1-5-1312,0-3-6115</inkml:trace>
  <inkml:trace contextRef="#ctx0" brushRef="#br1">49126 54116 16087,'0'0'4418,"0"0"-3057,0 0-32,0 0 367,-22-6-559,12 6-737,-3 1-336,4 6-80,-1-1 64,1 2 0,2 3-16,2 1 96,-1 2 128,2 3 225,0 0 47,4 2-208,0 0-48,0 1 96,0 1-80,0-3-144,4 1 1,-1 0 191,0-3-192,1-2-48,-4-1 0,2-2-80,0-2 16,-2-4-48,0-2 32,0 1-240,0-4-641,0 0-591,0-4-673,-4-4-1409,2-3-2833</inkml:trace>
  <inkml:trace contextRef="#ctx0" brushRef="#br1">49349 54272 16712,'0'0'1328,"0"0"-655,0 0 1648,0 0-176,26 12-849,-22-10-335,1 1-385,-1-1-304,-3 0-128,2-2-112,-2 0 48,-1 0 16,0-4-16,0 1-32,0-1 0,0 1-96,0-1 48,0 1 32,-1 1-48,-3 1 144,0 1-80,-1 0-48,-2 0 32,0 1-32,3 1 0,0 3 0,-2-3 0,3 3-16,3 0 16,-5 0-32,5 1 80,0 2-64,-4 3 48,4-1-16,-4 1 0,3 1 240,-1 2 353,-1-4-97,3 3-144,-4-2 64,0-2-240,4-1 17,-1 0-97,1-1-48,1-5-48,7 0 0,2-2 0,4 0 48,2 0-112,-1 0 0,-1 0 0,0-2-241,-5 0-511,-2-2-560,-7 1-737,0-2-1169,0-1-2929</inkml:trace>
  <inkml:trace contextRef="#ctx0" brushRef="#br1">49438 54346 18889,'0'0'2369,"0"0"-2369,25-4 640,-14 0 1697,-1-1-416,1-1-1265,-5 1-416,0 0-128,-3 0-32,-3-4 49,0 4-97,-7-4-96,-3 4 15,0 1-15,-3 3 48,1 1-32,1 0 64,2 7-48,3 5 225,2 2 143,2 5 208,0-2-304,2 1-144,0 1-32,2-1 0,0-2-48,0-3-64,2-3-144,0-3-624,4-3-257,2-4-736,3 0-624,2-1-816,1-7-3650</inkml:trace>
  <inkml:trace contextRef="#ctx0" brushRef="#br1">27022 54231 6803,'0'0'-128,"0"0"4482,0 0-1793,0 0-400,0 0-144,0 0-544,0 3-273,-1 2-319,-1 1-145,0 5 177,-3 5 207,-2 6 129,0 2 15,-1 1-239,-4 2-241,0-1-80,2 0-223,-1-7-225,1 0-192,0-5-32,4-3-32,0-5-16,5-1 16,-1-4 0,2 1-176,0-2-273,0-2-559,3-4-1265,1-2-672,1-3-1906</inkml:trace>
  <inkml:trace contextRef="#ctx0" brushRef="#br1">26856 54245 17032,'0'0'3505,"0"0"-2096,0 0 128,0 0 144,0 0-241,31 32-175,-11-15-49,-3 3-191,4 3-225,0-1-416,-2-3-208,-6-3-176,-1-4 32,-3-3-16,-3-2 16,-1-2-64,-2 0 48,-2-3-16,2 0 0,-3 0-176,2-2 64,-2 0-128,0 0-96,0 0-160,2 0-289,1 0-735,-2-4-1057,-1-1-1105,0-2-4178</inkml:trace>
  <inkml:trace contextRef="#ctx0" brushRef="#br1">22536 54773 19017,'0'0'5570,"-15"35"-2688,11-14-625,-4-1-609,3 4-543,-2-4-817,2-1-288,2-4 0,-1-5 0,0-3 0,1-4 0,2-3 0,-3-5-1201,2-6-960,-1-4-2929,3-4-3938</inkml:trace>
  <inkml:trace contextRef="#ctx0" brushRef="#br1">22415 54803 19161,'0'0'4530,"0"0"-2641,0 0 272,17 21-625,-9-10-751,2 2-209,-1 1 32,3-2-208,-2 1-175,4-2-161,-5-3-96,2-2 48,-5-2-32,2-4-16,-3 0-160,-1-7-273,-2-4-239,-1-2-753,-1-5-1088,0-5-2449,0 0-6467</inkml:trace>
  <inkml:trace contextRef="#ctx0" brushRef="#br1">21648 54581 11013,'0'0'5779,"0"0"-3730,0 0-737,0 0 289,0 0 144,0 0-177,0 3-431,10-3-545,6 0-63,4 0 223,7 0-16,5-2-176,-2-1-47,2 0-49,4-2-80,-3 1-160,0-1-48,2 0 240,-1 0 1,1 0 63,-1 0-160,0 2-320,1 1 0,-1-2 0,-1 3 0,-1 1 0,-1 0 0,-3 0 0,-4 0 0,2 5 0,-3-3 0,0 1 0,-2 1 0,2-4 0,-4 0 0,0 0 0,1 0 0,-5-2 0,1 0 0,-2 2 0,-2-3 0,0 3 0,-4 0 0,1 0 0,-3 0 0,3 0 0,-2 0 0,0 0 0,2 0 0,-1 0 0,3 0 0,-2-2 0,0-2 0,-1 1 0,-2 0 0,0 1 0,-1 0 0,-4 2 0,1 0 0,-1 0 0,-1 0 0,0 0 0,0 0 0,0-3 0,5 3 0,-3-2 0,2-3 0,2 0 0,-1-1 0,0-1 0,-1 1 0,-1 2 0,-1 0 0,-2 1 0,0 1 0,0 2 0,0 0 0,0 0 0,0 0 0,0-1 0,0 1 0,-4-1 0,3-2 0,-5 3 0,0-4 0,-6-1 0,2 2 0,-2 0-112,1 0-192,2 2 48,4-1 256,-1 2 0,5 0-16,1 0 16,0 0 16,0 0-16,0-2 48,0 1 0,4-4-16,-1 2 16,1-2-16,-1 0-16,1 2-16,-2-1 16,2 2-48,-4 2 32,5 0 16,-2 0-16,1 6 48,0 2 0,0 5 32,2 1-48,-2 3 48,3 0-64,-1 2 32,1-1-32,0-1 64,-2-1-80,2-4 0,-3-3 0,-3-2 0,2 0 0,-3-5 0,-3 3 0,-2-2 0,-4-1 0,0 1 0,1-2 0,1 2 0,1-3 0,4 0 0,2 0-128,0 0-384,0-3-337,0 1-335,0-5-801,0 1-736,2-2-561,0 1-816,2 0-3457</inkml:trace>
  <inkml:trace contextRef="#ctx0" brushRef="#br2">29283 54731 13798,'-4'0'2513,"3"0"-1888,1 0 399,-4 0 337,3-1-561,-1 0-111,-1-3-177,3 1-160,-4-2 176,0-1 353,0 1-129,-1 0-64,1 0-160,-3 0 33,0-2 31,-1 3-128,-1-1-256,1 2-48,-3 1-64,1 0 0,-3 2-15,0 2-17,-5 6-112,0 3 48,-1 3-97,0 5 145,-2 3-64,0 5 145,1 6 479,5 0-48,1-1-48,5 1 65,4 0-225,5-6-320,0-5 80,6-1-144,5-5 64,1-4 0,-1-5 0,3 0 16,-2-4 0,2-1-16,-2-2 0,1-3 48,-3-1-96,1-1 96,0 0-48,-3-1 16,1 1-48,-2 0 0,0 3 32,-2 1-16,1-1 0,-5 0-64,2 2 112,-3-1-128,0 1 96,0 0-64,0 0 16,0 0-64,0-4-176,0 2-240,0-5-385,0 1-543,0 0-577,0 1-480,0 1-193,0 3-1424,0 1-6402</inkml:trace>
  <inkml:trace contextRef="#ctx0" brushRef="#br2">29315 54949 4770,'0'0'9813,"0"0"-6948,0 0-576,0 0-144,0 0-480,0 0-625,-5-5-159,0 5-241,1 5-176,-1 2-144,0 2 48,1 1-111,0-1-97,4 2-32,0-1-64,2-1-16,4-1-48,4-1 32,0-3-80,2-2 80,-2-1-32,3-1-16,-2-1 48,-4-8-32,0 4 32,-2-5 0,-1 0 0,-4-2 16,0 0 48,0 2-96,-2-1 32,-2-1 0,-2 5 32,0 0-64,-2 4 32,0 2 0,-1 1-64,1 0 48,-2 1-64,1 4 32,2 0 16,1-2-32,2 1-112,4 0-640,0-3-753,4-1-1184,4 0-81,-2 0-2704,5-3-5891</inkml:trace>
  <inkml:trace contextRef="#ctx0" brushRef="#br2">29441 54991 11189,'0'0'4114,"0"0"-2609,0 0-225,0 0 177,0 0-289,0 0 97,0 1-176,4-4-161,1-4 257,0 1-273,0 0-48,0-2-175,3 0-129,-5 0-144,0 2-144,3 0-64,-5 1-48,3 2-32,-1 1-96,1 1 32,-1 1-47,2 0 47,1 4 32,1 4 32,2 3 16,-4 0 64,3 2 336,-2 1-400,-1-3-64,-2-1 0,1-3-48,-2 0-16,0-4-16,-2-1 0,0-2 16,0 0-64,0-5-384,0-3-689,0-3-1440,0-2-2193,-2 1-6227</inkml:trace>
  <inkml:trace contextRef="#ctx0" brushRef="#br2">29623 54944 12678,'0'0'3842,"0"0"-1922,0 0 225,0 0-176,0 0-560,0 0-337,3-12-335,-3 12-177,0 0-144,0 0-144,0 0-48,0 3-127,0 4-17,0-1 96,0 4 48,0 0 80,0-1-16,2 3 96,-2-1-80,3-4-128,-1 2 97,0-3 47,0-2-288,1 0 16,-1-4 16,1 0-48,1 0 112,0-5-64,1-3-32,-1-2-64,1-1 64,0-1-16,-1-2 32,0 2-48,-2 0-112,0 3 128,0-1-80,1 4 96,-3 1-48,0 0 32,2 4 0,-2-1 80,0 1-32,3-1-32,-3 2-16,0 0-64,0 0 64,4 0-64,-4 0 64,2 0-48,-2 0 48,3 0-48,-3 0-16,3 0-64,-1 2 0,2-1 48,1 2-64,1 1 112,2-1-96,1 0 144,2 2-96,-3-2 96,4 0-80,-3-3 80,0 0-16,-4 0 0,3 0 16,-3 0 0,0-3 48,-1-2-48,0-1 16,-1-2-48,-1 3 48,-2-3-16,0 0 0,0 2 0,-2 0-96,-1 3 80,-3 1-96,1 2 80,-1 0-32,0 8 48,0 0-16,0 1 32,1 2-32,2 0 48,2-1 32,1 1-144,0-3 112,0 0-112,1-3 96,2-1-32,0-1 16,-1-1-48,2 0 48,0-2-128,-3 3-256,2-2-145,-3 0-239,3 1 16,-1 1-97,-1 1 113,1-1-401,0-1-431,0-1-81,1-1-496,1 0-1729,-3 0-2161,2-3 209</inkml:trace>
  <inkml:trace contextRef="#ctx0" brushRef="#br2">29854 54967 6099,'0'0'5218,"0"0"-3185,0 0-112,0 0 336,0 0-128,9 22-480,-6-22-289,-1 2-95,0-2-32,2 0-113,-3 0-240,-1-2-239,2-1-161,-2-2-112,0 0-16,0-1-144,0 1-16,0-3-63,0 2 15,0-2 16,2 0 16,-2 0 16,1-1-96,2 1 64,0 0-80,0 2 80,1-2-32,1 3 16,-1-1 0,1 1 48,2 2-32,0 3-64,-2-2-64,0 2-64,1 0 128,-3 0-112,0 0 16,1 2-64,-4 1-304,0-1-112,0 1-176,0-3-417,-2 1-559,0 1-802,2-2-671,0 0-1313,0 0-4466</inkml:trace>
  <inkml:trace contextRef="#ctx0" brushRef="#br2">30024 54896 14439,'0'0'4450,"0"0"-3602,0 0 641,0 0 560,0 0-369,0 0-959,-4-11-369,-1 12-224,0 4-80,-2 1 240,0 4 16,0 1-32,2-2-48,0 2 65,1-1-81,4-1-96,0-4-96,0 1 16,0-4 0,4-2-16,1 0 144,-1 0-96,0-7 48,0 0-48,2-1 0,-5-2-16,2-1-32,-3 2 16,2-1-32,0 1 80,0 3-128,0 1 80,-1 2-48,-1 1 16,0 2-32,0 2-16,0 4-16,-1 2 208,-1 1 80,0 2 96,0 2-80,2 3-192,0-2 17,0 5-49,6 0 16,-3 0 32,4 0-48,-5 0 32,1-3-16,-3 0 16,0-2-80,-3-2 96,-4-1-80,-2-2 16,1-3 32,-3-1 32,2-1 48,1-1 48,-1-3 32,1 0-48,2 0-32,0-3-96,1-1 48,2 3-64,1-4 32,0 0-96,2 2-16,0-2-384,0 3-385,4-5-495,1 0-993,0 2-1393,0-5-3425</inkml:trace>
  <inkml:trace contextRef="#ctx0" brushRef="#br2">30078 54938 15623,'0'0'1281,"0"0"-1137,0 0 272,0 0 1761,0 0-592,0 0-513,19-17-63,-11 17 495,-1-3 97,1 1-448,4-1-321,-1 0-352,1 0-112,1-2-47,-3 0-33,1 1-192,-4-1 16,0-1-128,-4 1 32,0-3-16,-3 2 0,0-1 32,-3-1-64,-2 2-32,-2 0 32,0 3-16,-2 1 16,2 2 0,0 3 64,-2 5-80,0 5 112,3 1-48,-2 0 144,2 4 48,2-1-144,1-3-96,3-3 32,0 0-32,0-3 48,3-2-48,1-4 0,2 0 80,-2-2-96,2 0 96,-2-2-208,0-1-272,-2-1-353,1 3-447,-3-3-465,2 4-368,-2 0-128,0 0-640,3 0-1441,-3 0-5603</inkml:trace>
  <inkml:trace contextRef="#ctx0" brushRef="#br2">30300 54924 4994,'0'0'833,"0"0"3056,0 0-2448,0 0 1200,0 0-912,-6 24-320,4-16-161,2-2-111,0-1-337,0-2-224,0-3-95,0 0-65,0 0 272,0-3 609,2-6-369,0-1-368,2-1-351,-1-5 175,0-3 0,1 2-48,0 1 112,2 0-112,-2 5 113,-1 3-1,2 4 0,-1 4-128,1 0-96,0 7-192,1 4 80,0 5 193,-1 0-33,-2 0-192,0-2-48,-3-3-64,4 0-48,-4-3 144,0-2-176,0-1 176,0 0-80,0-3 16,0 2 0,0 1 16,2-4-64,0 1-273,2-2-351,2 0-672,2-2-1026,-2-4-1791,-1 0-3763</inkml:trace>
  <inkml:trace contextRef="#ctx0" brushRef="#br2">30583 54825 5587,'0'0'6178,"0"0"-3777,0 0-592,0 0 176,23-16-304,-22 16-240,1-2-177,-2 2-95,0-1 63,-2 1-175,-3 0-417,-2 0-320,-2 3-80,-1 3-112,0 2 16,-3 3 161,4 2 191,0-1-48,1 1-16,2 0-32,2-1-127,4-2-65,0-1-160,0-1 80,3-2-112,2 1 48,2-4-80,4-1 48,-1-1-16,-1-1-16,1 0 32,1-3-112,-2-2-256,-3-1-817,2-2-1104,-5 0-2001,-3-1-4738</inkml:trace>
  <inkml:trace contextRef="#ctx0" brushRef="#br2">30671 54872 13478,'0'0'2529,"0"0"-1776,0 0 1680,0 0-32,27-11-832,-18 9-481,2-1-175,-3 0-65,1 0 80,0 1-95,-1 1-241,-3-2-240,-1 1-128,-1-1-112,-1-2 0,-2 1-80,0-3-16,0 2 0,-5-1-48,1-2 0,-3 2-32,-3 1 80,4 0-144,-3 2 32,0 2 0,0 1 48,5 1 32,-4 7-16,2 3 48,1 3 16,2 2 48,1 2 16,0-1 128,0 0-176,2-2 112,0-3-256,2-1 96,2-5-32,1 1 16,2-6 0,3 1 64,-1-2 0,4 0-32,0-3 16,1 0-64,-2 1 64,-2-1-96,-3 3-336,-4 0-512,1 0-657,-4 0-1232,-4 0-1281,-5 0-4546</inkml:trace>
  <inkml:trace contextRef="#ctx0" brushRef="#br0">32023 54708 10613,'0'0'1633,"0"0"-49,0 0-447,0 0 304,0 0-369,0-3-288,0 3-223,0 0-17,0 0-80,0 0 96,-2 0 49,-3 0 15,0 5-32,-4 1 16,0 2-79,-4 3-161,-1 4 128,-1 4 16,-2 2 97,3 1-113,1 0 96,5 0-128,2 0-192,4-2-160,2-1-79,4-1-17,4-2 0,1-2 0,5-3-81,-1-3 114,1-2-33,-2 2 64,0-5-64,0 2-32,-3-2 32,2-1-48,-3-2-48,1 0 64,0 0-17,-5-5-63,0-1 80,0-4 16,-4 2-16,0-3 0,0 3-64,-5-3-16,-2 3 16,0 0-144,0 2 64,-2 2 64,-1 0 80,1 1 48,0 3-32,-1 0 0,-2 0-64,3 5 64,-2 1-32,-1 2 48,2 0-16,2-2-16,3 2 32,3-2-96,2-2-144,2-3-1569,7-1-32,1 0 0,4-6-1552,-1-4-3986</inkml:trace>
  <inkml:trace contextRef="#ctx0" brushRef="#br0">32193 54799 4242,'0'0'10709,"0"0"-9124,0 0-689,0 0 401,0 0-257,-27 17-240,19-6-79,0 2 31,-2 3 193,4 2 159,1-1-80,1-1-431,4-1-257,0-2 176,7-2-416,1-5-112,4-1-64,2-5 320,0-3-128,-1-5-80,1-5 0,-1 1-192,-4-4 48,1 2 96,-6-1 32,-4 3-48,0 1 16,0 0-64,-9 1 16,0 1-64,-1 2 64,1 2 0,-2 0 160,0 1-176,2 3 16,2 1-96,0 0-464,3 1-81,-1 3-351,1-2-241,4 1-480,0-2-1840,0-1-4131</inkml:trace>
  <inkml:trace contextRef="#ctx0" brushRef="#br0">32309 54922 8788,'0'0'3970,"0"0"-3026,0 0 801,0 0 80,0 0-288,0 0-321,3 0-335,1 0-33,-4-3 192,4 0 209,-3-2-561,4 1-207,-1-3 143,3 0-32,-2 0-144,2-1-96,-1 0 33,-3 0 127,0 5-240,0 0-96,-3 1 224,0 2-112,0 0-240,0 4-192,-3 0 304,2 6-64,-1-3-144,2 2 160,0-2-144,0 0 32,2-2 16,2-2 33,2-2 15,3-1 32,-2-1-32,2-6 0,-1 1-16,1-2-32,-2 0 48,2 1 240,-4 2-208,-3 1-32,0 3-32,-2-1-16,1 2-32,1 0-64,0 5 0,0 2 96,4-3-64,0 2 176,2 1-144,0-1 48,2-3-80,0 2 80,-4-2-48,0 0-64,0-3-48,-4 3-256,0-3-401,-2 0-575,0 0-913,-2-1-961,0-4-2160</inkml:trace>
  <inkml:trace contextRef="#ctx0" brushRef="#br0">32699 54795 9716,'0'0'1761,"0"0"-1249,0 0 513,0 0 576,0 0-177,0 0 1,-13-1-320,8 7-65,-1 2 241,-2 1 191,0 6-95,-1 2-465,-3 2 17,1 3-65,-3 0 129,2 2-49,1-2-368,3-2-224,-1-2-304,5-4 80,-1-2-192,4-2-80,1-2-48,1-5-448,5-3-464,1 0-785,-3-7-1969,-1-5-6195</inkml:trace>
  <inkml:trace contextRef="#ctx0" brushRef="#br0">32806 54876 14118,'0'0'4274,"0"0"-2705,0 0 432,0 0 240,0 0-544,-34 4-1393,20 3 16,0-1-48,0 5 96,1-1-175,5-1 15,-2 2-80,6 0 48,4-3-64,0 0 64,0 0-96,10-3 64,0-1 112,4 1 32,1-2-112,4 0-144,-4 1-32,1 1-16,-6 0-16,-1 2 16,-5 0-16,-4 2-48,0-3 112,-9 3 16,-1 1-32,-4-2 64,2-2-32,3-1 112,-2 0-16,0 0 17,6-5-65,-1 2-128,3-2-16,3 0-305,0-2-159,2-3-1377,5-4-1568,-2-1-1842</inkml:trace>
  <inkml:trace contextRef="#ctx0" brushRef="#br1">51064 58395 12614,'0'0'5378,"0"0"-4225,0 0-257,0 38 1793,0-13 65,0 5-946,0 3-671,0 2-81,0-4-159,-4 0-481,2-5-208,0-6-144,1-2-96,-1-6 32,2-2 32,0-5-224,0-4-480,3-1-753,1-6-1216,0-8-2161,1-2-5939</inkml:trace>
  <inkml:trace contextRef="#ctx0" brushRef="#br1">51111 58644 20105,'0'0'2001,"0"0"-496,16 28 1072,-2-22-528,-4-1-1025,1-2-639,1-3-289,-4 0-32,2-1-48,-4-6 64,0-1-224,-3 1-161,-1-4 97,-2 0 80,-2-2-240,-3 3-32,-1-2 80,2 3 112,-2-1 160,1 3 0,2 5 112,3 0-80,0 2 128,0 0-64,0 4 48,3 3 112,2 1-128,4 1 32,0-2 16,1 0 16,-1 2 0,1-3 32,-1-2 208,4 1-175,-5-3-97,2 0-64,1-2 48,1 0-64,1 0 0,0-7-16,1 1 32,2 0-48,-1-3 48,-3 2 16,-1 0-32,-5-2 64,-1 1 48,-2 1-80,-2-2-64,-1-1 32,0 3-32,0-2 80,-1 0-128,-4 0-32,2 3 32,0 2-96,1-1 80,-2 5 32,3 0-16,-3 0-16,3 0 64,-1 3-16,0-1 48,2 3-48,0-1 64,-1 1-80,1 0 64,-3-1-16,3-1-16,0 0 32,0 1-48,0-3 0,0-1-16,0 0 16,0 0 32,4 0 48,-4 0-64,0-1 0,2-2-32,-2 3 48,0-1 16,0 1-80,0 0 96,2 0-96,-2 0 80,0 0-32,0 0-48,0 0 48,0-1 32,0 1-16,1 0-32,-1 0 16,4-2-16,-4 2 16,0-2 0,1 2 0,2-1 0,-3 1-32,1-2 16,-1 2-32,0 0 64,0 0-112,0-1 112,0 1-32,0 0 0,0 0 0,0 0 32,0 0-32,0 0 0,0 0 64,0 0-80,0 0 64,0 0-64,0 0 32,0 0 0,0 0 0,0 0-32,0 0 32,0 0-16,0 0-32,0 0 32,0 0-32,0 0 48,0 0-64,0 0 64,0 0 0,0 0-16,0 0-16,0 0 16,0 0-32,0 0-65,0 0 33,0-1 96,0 1-64,-1 0 0,1-3 0,-3 3 32,2 0 0,1 0 0,-2 0 16,0 4-32,2 0 16,-1 2 48,1 1-16,-2 3-32,0 1 0,1-1-16,-2 2 48,2 0-64,1-3 32,0 1 16,0-2 48,0-3-64,0-2 80,4-1-48,1-2 48,1 0-16,2-2-16,1-3 16,0 0-16,0-1 16,0 0-64,1-2 48,-2-2-16,2 0-16,-1-2-32,2-2-32,-2-2-80,-1 0 64,0-3-64,0 3 16,-3-2-96,0 3 32,-1 0 128,0 3 80,-3-1-48,-1 2 48,2-2-64,-2 2 48,0-3 0,0 2-16,0-1 16,0 0-16,0 4-128,-2 2 192,-3 4-112,0 3 64,-4 3-48,-3 12 48,-2 7 96,0 9 128,0 7 176,3 5 176,5 0-63,0-4-145,6-5-304,4-9-192,2-6 32,7-6-96,1-5-224,-4-7-337,2-1-319,-2-6-2690,-6-5-4754</inkml:trace>
  <inkml:trace contextRef="#ctx0" brushRef="#br1">50657 58467 15495,'0'0'3986,"0"0"-2722,2 20 257,2 1 848,-4 4-304,3 3-688,-2 0-385,3 1-576,-2-5-175,1-4-17,-1-4-112,1-2 0,1-4-80,-4-4 16,4-1-64,-4-4 48,0 1 0,1-2 0,3 0 16,1-5 16,0 1-32,8-4-64,0 0 0,5 1 16,1-1 32,3 4-32,0-1-16,-1 2 16,-1-2 32,-2 0 32,-4 2-96,-5-2 80,0 1-16,1-3 0,-6-1 32,0 2-16,0-3 16,-3-2-64,-1 2 64,0-5-16,0 5-32,-5-1-96,0 3 0,-4 4-112,1 3 16,-1 0 112,-2 10 48,3 2 16,0 4-80,3 3 64,3 0 0,2-1 96,2 0-80,7-4 48,0-3 32,5-5-48,-5-1 16,5-5-16,-2 0 64,-3-2-80,1-2 16,-6-4-416,2 0-513,2-2-816,-8-2-1696,6-2-977,0-4-3346</inkml:trace>
  <inkml:trace contextRef="#ctx0" brushRef="#br1">35650 56576 4994,'0'0'1073,"0"0"-913,0 0 80,0 0 480,0 0 1745,0 0-112,7 14-2048,-5-11-257,-2-1 96,2 0 848,-2 0-560,0 1-192,0-3 33,0 1 79,0-1 16,0 0 64,1 0 0,-1 0-80,0 0-63,0 1 127,2-1 64,-2 2 0,2-2 113,-2 2-17,0 2-336,2 0-48,1 1 16,-1 1 256,4-1-160,-3 2-240,2 0 113,1 0-17,-1 1 48,0-2-80,-3 1 0,1-1-16,0 0 32,-1-1-32,2-2-16,-2 3-32,-1-1-48,1-2 48,1 2-64,-3-1 32,2 0-32,0-1 0,0 2 16,1-2-16,-1 0 0,1 2 16,1-2 16,-2 0-48,1 0 0,2 2 32,-2-2 0,0 2-16,0 0 0,1 1 16,0-1-16,0 1 16,2 0-32,-2 2 32,0-1-16,1-1 0,-1 2 16,1-2-16,0 1 32,-1-1-16,1 0-16,-1-1 0,0 1 16,1-1-16,-1-2 0,1 2 0,-4-2 32,3 3-32,-2-3 16,0 2-32,-1 0 16,2-1 16,2 3-32,-4-2 48,2 0-16,2-1 0,0 1-48,0-2 32,-1 0-16,2 1 32,2-3 0,-5 2-16,0-1 32,1 1-48,1 0 32,-2 0 0,0 0 0,0 2-32,0 0 96,1-1-64,0 1 96,1 0-48,0 1 16,-1-3 32,1 2-15,0-1-33,-1-1-32,0-1 16,2 0-16,-4 0-32,4-1 32,-2 1-32,1 1 0,-3 1-32,0 0 48,2-1-64,-3 2 32,1 0 16,0-3 0,-1 2-16,-1-3-48,3 1-16,-3 0-193,3-2-159,0 0 16,-1 0 304,0 0 112,-1 0 16,3-2-16,-4 2 0,0 0-16,0 0-32,2 0 32,-2 0-32,0 2 80,0-1-48,2 1 32,-2 2 0,1-1-32,2 1 48,1-1 16,2-1 304,-2 0-224,0 1-48,1 1 80,-1-1 96,1-1-80,-3 3 1,1-3-65,1 1 16,-4 2-16,1-1 0,2 0 0,-2-1-32,-1 1 32,2 1-48,0-2 16,-1-1-32,1 2 0,0-1-16,0-1 32,0 1 0,-2-1-32,1-2-16,-1 0-32,2 2 48,-2-2-64,2 3 32,-2-3-240,0 0-304,0 0-321,0 0-463,0-5-1377,1-4-4227</inkml:trace>
  <inkml:trace contextRef="#ctx0" brushRef="#br1">36099 56980 10901,'0'0'5507,"0"0"-2818,0 0-1649,1 20 385,1-7 352,0 0-209,0 1-671,1 2-545,1-2-112,1 1-112,0 0-32,0 0-96,1-1 80,-3-4-48,0 1-32,-3 0 16,0 0-16,-4-2 80,-4 1 16,-2-1 272,0-1 257,-2 0-161,1-2-144,0-2-64,2-3-192,3 1-16,0-2-48,3-2-64,1-3-80,2-2-720,0-3-1009,0-3-1537,2-2-3297</inkml:trace>
  <inkml:trace contextRef="#ctx0" brushRef="#br2">22354 55457 6643,'0'0'4626,"0"0"-2833,0 0-48,0 0-257,0 0-479,0 0 127,3-21-239,-3 27-545,0 6-176,0 5 320,-3 5 769,2 3-257,-3 2-271,1-2-129,-1-5 80,1-2-256,1-5 49,0-2-81,2-3-192,-4-5 32,4 0-128,0-1-32,0-2 96,-3 0 144,1-2-31,-1-1-241,-1-2-16,4 2-80,-2 0 112,2 3-96,2-2 0,5 2-129,2 0 177,5 2-64,0 3 48,3-2 65,-3 3-65,1-1 32,-1 0-32,-2-3 64,-4 2-64,-2-4 16,-2 1-16,-2-1 16,0 0-32,-2 0-161,0 0 17,0-1-272,0-4-768,-2-1-1426,2 1-1007,0-3-5908</inkml:trace>
  <inkml:trace contextRef="#ctx0" brushRef="#br2">22506 55607 5747,'0'0'5170,"0"0"-4178,0 0 993,0 0-128,0 0-112,0 0-272,26 6-209,-21-6 65,4-4-145,-3 3-79,-2-3-145,1 2-415,-3-3-241,0 2-192,-1-1-48,-1 0-32,0-2 16,-1 1-80,-3 0 0,-3 2-224,2 0-257,-4 3 49,3 0 144,-2 3 112,0 5 192,2 5-16,0-1 0,2 2 96,2 2 112,2-3 64,2 1-64,2-4-48,5-5-80,2 2-32,0-5 48,3-2-96,-2 0 32,0-5-224,1-3-880,-3-3-1185,-1 0-1217,-2-2-3969</inkml:trace>
  <inkml:trace contextRef="#ctx0" brushRef="#br2">22674 55586 9973,'0'0'5410,"0"0"-2913,0 0-832,0 0-432,0 0-1,0 0-175,17-6-177,-11 9-336,2 0-16,-2 0-159,2-2-193,-4 2-112,2-2-96,-1-1 96,-2 0-80,1 0-400,0-4-801,-1-3-944,0 0-1265,1 0-4737</inkml:trace>
  <inkml:trace contextRef="#ctx0" brushRef="#br2">22780 55439 10693,'0'0'7859,"0"0"-6866,0 0 384,0 0-289,-18-22-368,13 22-175,-2 0-417,0 5-48,0 4 0,-2 6 144,4 4 160,0 4-48,-1 3 337,0 2 127,4-1-64,0-2-79,2-3-353,-2-3-32,0-3-80,2-5-112,0-1-16,0-3-32,0-2 32,0-3-80,0 1 48,0-1-176,0-2-720,0 0-753,0-2-880,0-5-1521,0 1-5010</inkml:trace>
  <inkml:trace contextRef="#ctx0" brushRef="#br2">22800 55576 6835,'0'0'8196,"0"0"-6884,0 0 641,23 4-224,-10-4-448,0-2-385,1-2-240,2-1-239,-4 0-129,0-1-144,1-2-96,-3 2-80,1-2-977,-2-2-1424,1-1-3890</inkml:trace>
  <inkml:trace contextRef="#ctx0" brushRef="#br2">22863 55447 8132,'0'0'5282,"0"0"-3297,0 0-320,2 24 1040,-2-7-384,-2 5-336,-2 2-480,2 3-449,-2-2-31,2-2-433,0-2-256,2-3-112,0-5-128,2-4-48,2-2-16,-2-3 0,1-4-16,0 0-496,-1-4-785,-2-5-1264,0-3-1761,0-4-3057</inkml:trace>
  <inkml:trace contextRef="#ctx0" brushRef="#br2">23006 55366 7491,'0'0'6467,"0"0"-4098,0 0-720,0 0-608,0 22 511,0-3 1,0 3 176,0 8-256,-2 0-241,2-1-15,0 4-545,0-4-304,0-4-128,0-6 0,0-1 49,4-6-81,0-4-80,-4 0-48,3-5-80,0-3 48,-1 0-32,2-3 48,1-5-32,1-2-32,-1 0 0,-1-2-160,2 3 64,-2 1-144,-1 3 144,-1 2 64,0 2 0,0 1 15,-2 0-15,3 4 0,0 3 32,1 1 48,1-1-32,2 1 161,0 1-161,-2-4 48,4 0-16,-2 0 0,0 0-64,-1-1 32,-3-2 0,0 1-32,1-3-337,-4 0-1199,0 0-1778,0-5-1360,2-2-14295</inkml:trace>
  <inkml:trace contextRef="#ctx0" brushRef="#br2">23194 55612 13798,'0'0'2033,"0"0"-624,0 0 944,0 0-592,0 0-673,0 0-624,0 3 129,-5 3 607,-3 0-95,3 2-289,-2 0-288,0 0-255,3 0-49,3-3-144,-1 1 32,2-3-64,0 0-16,2-3 0,1 2 48,1-2-16,1 0 0,2-5 16,-2 0-80,1-2 48,-3 0-48,1 0 16,-3 2-32,1 0 32,-2 2 32,0 1-48,0 2 0,-2 0 32,-1 2-16,1 4-64,-1 1 144,0-2 16,2 0-80,1 0-16,1-2-16,5-1-352,1-2-1073,0-2-1248,2-4-1489,-1-2-1953</inkml:trace>
  <inkml:trace contextRef="#ctx0" brushRef="#br2">23264 55610 9572,'0'0'5955,"0"0"-3442,0 0 192,-7 25-303,7-17-738,0-2-735,0-1-369,0 0-192,5-2 128,-1-3 17,-1 0 191,4 0-432,-3-3-176,2-4-32,0-2 16,0 1-64,2-1-16,-2 1 48,0 2-64,-1-1 64,-1 4-16,-1 1 144,-1 2 16,0 0-112,-2 4-31,1 0 15,3 3 0,0 1-32,-1-4-16,0 4-48,1-3 64,2-2-80,-4-3-16,3 0-625,-4 0-1072,1 0-1552,-1-6-1505,-1-1-8244</inkml:trace>
  <inkml:trace contextRef="#ctx0" brushRef="#br2" timeOffset="0.99">23450 55593 6243,'0'0'7811,"0"0"-6034,0 0 977,0 0-465,0 0-289,0 0-623,2-10-288,-4 10-289,-5 0-336,0 3-160,-3 2-48,0 1-128,1 4-31,3-1-1,-2 2 16,4-1-32,2 0 48,-1-1-96,3 0 16,0-3 0,5-1 16,-1-5-32,5 0 0,-2 0 16,4-5-48,-2-4 64,0-1-112,3-4 64,-4-1-96,1-3-16,-2-2-48,0-3-224,-2-2-17,-1 1-47,-1-4-464,-1 2-1,0 3 561,-2 4 144,0 4 272,0 6-64,0 2 368,0 7 641,-2 0-225,0 10-288,1 4 49,-1 5 287,-1 6-176,3 1-143,0 3-273,0-1-16,0-3-16,5-1-192,-4-5 0,-1-1 0,2-6 16,-2 0-64,0-5 64,0 0-496,0-6-561,0-1-1008,-3-6-1616,-3-7-5027</inkml:trace>
  <inkml:trace contextRef="#ctx0" brushRef="#br2" timeOffset="0.99">24053 56092 3057,'0'0'753,"0"0"-209,0 0 544,0 0-927,0 0 319,0 0 2097,23-19-1697,-20 14-143,-1 2 543,-1 0-271,-1 0-161,2 1-96,-2 2-335,0 0-49,0 0-240,0 0-144,0 0-112,0 2-833,0 4-1376,0-1-2241,6-5 304</inkml:trace>
  <inkml:trace contextRef="#ctx0" brushRef="#br2" timeOffset="0.99">26723 56060 432,'0'0'288,"0"0"97,0 0-530,0 0 81,0 0 1233,99 27 1136,-77-25-1473,1 2 1746,2-4-1378,5 0-720,1 0-400,6 0-32,3 0-48,2-5-624,2-4-2129,-2-2-1553</inkml:trace>
  <inkml:trace contextRef="#ctx0" brushRef="#br2" timeOffset="0.99">24864 56054 6211,'0'0'2481,"0"0"-2449,0 0-16,89 0 16,-66 0 0,-2 0 0,2 0 16,-5 0-16,0 0-32,-4 3-80,-2 0-1985,-2 2-3201</inkml:trace>
  <inkml:trace contextRef="#ctx0" brushRef="#br2" timeOffset="0.99">25676 56134 96,'0'0'128,"0"0"1393,0 0 336,106 0-1425,-76-5-464,-4-3-2049</inkml:trace>
  <inkml:trace contextRef="#ctx0" brushRef="#br2" timeOffset="0.99">26118 56073 8276,'0'0'1873,"0"0"-1633,0 0-80,0 0 192,0 0-272,0 0-208,0 0-704,7 35-657,-7-33-1376,0-2-561</inkml:trace>
  <inkml:trace contextRef="#ctx0" brushRef="#br2" timeOffset="0.99">28245 56028 5555,'0'0'3361,"0"0"-3057,121 2-240,-81-2-16,2 0-128,3 0-1520,-1 0-1042,-2 0-367,3-9 2401</inkml:trace>
  <inkml:trace contextRef="#ctx0" brushRef="#br2" timeOffset="0.99">29597 55950 5154,'0'0'224,"0"0"-127,94-1-1,-61-3 176,-2 4-256,-1 0-288,-1 0-1505,-1 0 816,0 0-591</inkml:trace>
  <inkml:trace contextRef="#ctx0" brushRef="#br3" timeOffset="0.99">29951 55760 13798,'0'0'3714,"0"0"-2113,0 0-497,0 0 289,0 0 192,0 0-481,10 11 17,-7-2 239,3 4-207,-2 4-49,2 2-207,1 2-177,2 0-112,2-2-224,1-3-143,-2-1-113,2-1-48,-1-5-16,-2-2-32,-1-1-32,-2-2 80,-3-2-224,-3-2-369,0 0-335,0-2-593,-3-6-2080,-3-1-2962</inkml:trace>
  <inkml:trace contextRef="#ctx0" brushRef="#br3" timeOffset="0.99">30118 55717 4450,'0'0'10293,"0"0"-7764,-4 30-544,4-14 160,0 1 32,-2 6-384,-2 0-449,0 2-319,-2 0-1,0-1-159,1-1-305,-2 0-224,2-6-128,2-3-192,-1-1 80,4-5-64,-2-2 0,2-3-96,0-3-544,0 0-529,0-5-1056,2-2-2177,-1-6-4594</inkml:trace>
  <inkml:trace contextRef="#ctx0" brushRef="#br3" timeOffset="0.99">30232 55914 6419,'0'0'7299,"0"0"-4337,0 0-753,0 0-465,0 0-143,-27 15-192,17-5-337,-1 2-15,3 0-209,0 1-176,2-1-95,4 0-305,2-5-144,0 0-32,4-1-32,0-5-48,6-1 16,-2 0-48,1-1-64,0-5 80,-3-1-64,0 0 80,-1 0-32,-1 0 16,-4 2 16,2 3 0,-2 0-16,0 2 0,0 4 0,-2 1-16,2 4 96,-3 0 208,3-1-48,0 0-112,0-2-80,3-1-64,0-3 0,4-2-256,0 0-1136,0-7-1250,0 0-1327,2-5-3555</inkml:trace>
  <inkml:trace contextRef="#ctx0" brushRef="#br2" timeOffset="0.99">30412 55889 5122,'0'0'3266,"0"0"-3058,0 0-112,0 0 544,0 0-111,99 0-481,-76-1-112,1-4-641,6 0-1424,1-2-1312,6-5 2176</inkml:trace>
  <inkml:trace contextRef="#ctx0" brushRef="#br2" timeOffset="0.99">31403 55805 16,'0'0'5106,"0"0"-4818,0 0-63,113 1 671,-86-1-592,5 0 48,-2 0 321,2 0-289,1 0-336,0 0 16,2 0-80,0 0 32,-2 0-1393,1-1-3489</inkml:trace>
  <inkml:trace contextRef="#ctx0" brushRef="#br2" timeOffset="0.99">32015 55838 12102,'0'0'4562,"0"0"-2433,0 0-689,0 0-63,0 0-113,-9 0-543,9 0-257,0 0-176,0 0-96,0 0-16,2 0 144,-1 0-79,4 0-1,-2-2 352,0 1-160,-1 1-64,3-1 33,0 1-17,0-2 0,4 2 0,0-2 64,3 2 145,-2 0-225,3-1-112,-2 1-96,0 0-64,1 0-48,-4-2 0,3 2 0,-4-1-64,1 1 48,1-2-32,-4 0 48,1 2-48,1 0-16,0-1 16,0 1 0,2 0 64,0 0-64,-3 0 16,5 0-80,-1-2 48,-1-1-16,-1 3 32,0-3-32,-1 0 0,0 0 32,-2 1 0,1-1 0,-5 1 16,2 2 0,1-1-16,-2 1-16,1 0 48,1 0-32,3 0-32,0 0 16,0 0 32,0 0-32,2 0 32,-4 0-16,2 0 16,-2-2-16,0 2 16,-1-1-32,-1 1-16,1 0 16,-1 0 32,2 0 0,1 0-32,0 0 48,0 0-64,1 0 48,0 0-16,0 0 16,-1 0-16,-2-2-16,2 2 48,-3-2-64,2 2 64,-3 0-48,0-1 32,3 1-32,0 0 48,-1-2-64,1 2 48,1-1-16,1 1 0,2 0 16,-3 0-32,1 0 48,0 0-48,0 0 16,-2 0 48,3 0-32,-1 0-48,0 0 128,0 0-32,1 0 0,2 0 32,-2 0-48,0 0 32,2 0 16,-2 0-32,0 0 16,-3 0-64,0 0 0,0 0 32,0 0-48,-2 0 0,3 0 0,-3 0-32,2-2 16,1 1-16,0-1 16,-4 0-16,4 1 32,-2 1 0,0-2-16,-4 2 16,3 0-16,-2 0 48,1 0-80,0 0 32,0 0-16,1 0 32,-3 0-64,2 2 48,-2-2-80,2 0 32,-2 0 0,0 0-64,0 0-64,0 0-128,-4 0-48,-1 0-417,1 0-751,0-5-2130,-2-3-4802</inkml:trace>
  <inkml:trace contextRef="#ctx0" brushRef="#br2" timeOffset="0.99">32650 55676 19017,'0'0'3217,"0"0"-2256,0 0 207,0 0 833,0 0-432,0 0-705,-12 3-496,16 2-208,5 1-64,5 3 81,-1 1-81,1-1-80,-1 5-96,1-1 96,-3 1-64,-4 1 96,-2-1-32,-5 3 48,0-1 224,-7 1 128,-5-1 16,-2 1-160,2-3-48,0-1-48,1-2 65,6-4-1,1-3-224,4-2-48,0-2-337,0-5-399,4-3-1409,1-4-3233,-1-4-5940</inkml:trace>
  <inkml:trace contextRef="#ctx0" brushRef="#br2" timeOffset="0.99">32407 55810 3265,'0'0'5427,"0"0"-5091,0 0-1152,0 0-161,94 29 753,-75-25-1777,-1-3-592</inkml:trace>
  <inkml:trace contextRef="#ctx0" brushRef="#br2" timeOffset="0.99">33015 55847 5298,'0'0'2562,"0"0"-2466,0 0-80,0 0 0,114-25-64,-73 12-625,9-3-687,5 2-273,-1 0 1073,1 1-1505,-4 4 1537</inkml:trace>
  <inkml:trace contextRef="#ctx0" brushRef="#br1" timeOffset="0.99">34249 55693 5747,'0'0'48,"0"0"112,0 0 3073,0 0-1712,0 0-625,0 0 385,12 4-49,-8 1-399,0-4-177,2 1-32,-1 0-319,2-2-177,0 0-80,-1 0-32,-3 0-32,0 0-16,0 3-353,2 0-735,0 2-289,0-1-480,2 1-800,0 1-2065,1-2 4178</inkml:trace>
  <inkml:trace contextRef="#ctx0" brushRef="#br1" timeOffset="0.99">34428 55798 4738,'0'0'833,"0"0"-593,0 0 32,0 0-208,0 0-112,0 0-657,16 31-671,-6-28-609,-1-1 720,4 0 1313,1 1 1537,-4 0 528,3 1-672,-5-2-673,-1 3-784,0-1 832,-2 0-720,0 1-96,-2-2-352,-2-1-656,3 3-289,-4-3 401,1 1 784,-1 1 112,0 1 192,0-3 400,0 3-192,2-2-304,2 2-96,-1-1-352,6-2-224,-1 1 544,6-1 16,2 0-448,2-1-2690,-1-1 5587,1 4-3505,-4-3 880,0 0-144,-5 2-705,-2-3 753,-2 4 2417,-1-3-336,-4 3-272,0-2-929,0 3 160,0 2 1585,0-1-1296,0 0-433,0 2-320,0-2-80,0 1-96,0-3-112,0 0-32,0-3-576,4-1-513,6 0-671,2 0-962,0 0 1458,2 0 704,-2-3-2322</inkml:trace>
  <inkml:trace contextRef="#ctx0" brushRef="#br1" timeOffset="0.99">34817 55990 3458,'0'0'1824,"0"0"-1599,0 0 15,0 0 2481,0 0-1873,0 0-768,9 44-48,0-39-80,-2-2-208,5 2-448,0-2-97,-2 0 129,-1 0 656,0 0 16,-2 1-1473,-4-3-463,1 1 1952,0-2-3554</inkml:trace>
  <inkml:trace contextRef="#ctx0" brushRef="#br2" timeOffset="0.99">34119 55689 5202,'0'0'353,"0"0"-225,119 0-80,-75 0-32,3 0 16,3-3-48,-2 1 64,1-2-112,1-1-465,-7 2-1087,1 1-1618</inkml:trace>
  <inkml:trace contextRef="#ctx0" brushRef="#br3" timeOffset="0.99">35273 55556 7844,'0'0'3969,"0"0"-2944,0 0-177,0 0 337,-6-15 95,6 13-255,0 0-305,0-1-31,0 3-17,0-1-96,0 1-144,0 0-176,0 0-128,2 0-80,-2 4-16,0 1 1,1 4-1,-1 0 112,0 0 1040,0 2-592,0 0 49,2 2 159,-1-1 32,-1 1-191,2 1-289,2 1 16,0-1-144,0 0 32,-2 2-112,1 1 0,0-1-64,-2 1 257,-1-1 31,0 0-64,0-2-128,-1 1-48,-2-1-32,0-2 48,1-1 48,0-1-80,2-1 32,-2 0-112,2-1 16,0 1-32,0 0 48,0 0-64,0 1 16,0-3 32,0 2 33,0 1 63,0-2-64,0 0 64,0 0-16,0-1 48,2 1-160,-2-1-16,2 1-16,-2-2 0,2 0 32,1 3-32,-3-2 48,0 3 0,0-1 32,0 0 0,0 1 32,0-1 64,0 1-80,0-1-48,0-1-64,0-1 80,0-1-48,0-1 16,0-1-16,0 0 16,0-1-64,0-2 32,1 1-80,-1-1-128,0-1-224,3 0-401,-3-4-639,3-6-2050,-1-4-2609</inkml:trace>
  <inkml:trace contextRef="#ctx0" brushRef="#br3" timeOffset="0.99">35193 56024 10389,'0'0'6563,"0"0"-3890,0 0-816,0 0 128,0 0-112,0 0-609,0-7-495,0 7-353,0 2-96,0 7-16,0 0 240,0 6-32,5 1-143,-4 1 111,3 2-64,0-1-32,0-3-176,4-2-48,-2-5 49,3-2-17,2-4-16,0-2 32,1-5-32,0-1 16,0-4-112,4-1-32,-2 2-48,2 1 0,-3 0 0,1 0 0,-1 3 0,-1 1 0,-1-1 0,-2-1 0,-1 0 0,-1-3 0,0-3 0,0-2 0,0-3 0,-2-2-288,0 1-304,3 1 15,-7 4-175,3 6-272,-2 2-209,-2 5-128,0 0-912,-2 7-144,-3 2-1953,-4 1-4226</inkml:trace>
  <inkml:trace contextRef="#ctx0" brushRef="#br2" timeOffset="0.99">35184 55672 6675,'0'0'1873,"0"0"-1633,0 0-128,0 0-80,0 0 0,110 39-16,-86-34-224,2-3-1057,5-1-1856,-4 1 1104</inkml:trace>
  <inkml:trace contextRef="#ctx0" brushRef="#br3" timeOffset="0.99">35629 55750 9348,'0'0'3314,"0"0"-113,0 0-1152,0 0 0,-10 30-144,10-14-16,2 6 192,6 2-272,0 1-433,4-1-431,0 0-193,3-5-128,-4-4-432,0-2-15,0-3-161,-5-4 0,0-1-16,-3-2-32,-3-2-161,0-1-367,0-1-288,0-9-833,-3-1-1969,0-5-1808,-1-1-5731</inkml:trace>
  <inkml:trace contextRef="#ctx0" brushRef="#br3" timeOffset="0.99">35790 55647 560,'0'0'12742,"0"0"-8468,0 25-2049,-4-5 416,4 7-320,-5 6-736,2 2-480,-3 1-161,6 1-288,-4-4-79,0-5-305,0-3 64,1-4-80,0-5-144,1-6-112,0-1-80,2-6 80,-4-3-464,4-2-817,-1-6-1952,1-6-3154</inkml:trace>
  <inkml:trace contextRef="#ctx0" brushRef="#br3" timeOffset="0.99">35908 55904 12005,'0'0'4579,"0"0"-2611,0 0-175,0 0 96,-23 11-352,15-2-497,-1 4 17,-1 1-65,3 2-127,1-2-81,2 0-256,4-3-192,-2-1-224,2-4-63,2-1 31,2-5-64,2 0 32,1-3 16,3-5-32,-1-5 48,-1-2-48,1 0-112,-4 1-176,0 0-257,-1 4 97,-3 4 256,-1 4 128,0 2 32,0 8-32,-1 2 32,-3 4 192,4-1 144,-1 1-16,1-3-160,0-5 49,0 0-225,0-1 48,1-3-48,3-2 48,-3 0-32,2-2-273,3-5-559,2 2-993,-2-2-944,2 0-769,0 0-3537</inkml:trace>
  <inkml:trace contextRef="#ctx0" brushRef="#br3" timeOffset="0.99">36025 55915 5731,'0'0'9764,"0"0"-6466,0 0-1313,0 0 336,-26 25-353,16-12-527,2-1-512,1 4-145,0-2-240,2 0-176,1-2 17,3-3-225,1-3-80,0-1 0,5-4-80,2-1 32,-1-2 0,5-7 0,-2-1-48,-1-2 32,2 0 64,-2 1-128,-2 1 80,-4 2-112,3 4 80,-4 2-64,-1 2 112,0 0-96,0 3 64,0 2 0,0 3 128,-1 0 128,-1 3-80,2-1-48,0 4-48,7 0-32,-2 2 48,3 3 224,4-2-160,-4 3-16,1-1-112,-2 1 1,-3 1 31,-2-1-32,-2-1 0,0-2-32,-6-1 48,2-3-48,0-2 48,-2-5-48,-1-3 16,1-3-16,-3 0-16,5-7 16,-5-5-112,-1-2-64,6 2-177,0-1 33,0 0 192,4 1 112,0 1 32,0 0-64,8-1 32,-1-2-16,5 2 64,1-2-64,-1 0 0,0 2 16,1 0 64,-3 3-48,-2 1 32,0 2-32,-3 3-48,-5 1-32,1 0-368,-1 2-384,0-1-833,-5 1-1489,0-4-2000,-4 0-10245</inkml:trace>
  <inkml:trace contextRef="#ctx0" brushRef="#br3" timeOffset="0.99">35634 55534 4530,'0'0'10981,"0"0"-7699,0 0-1442,0 0 81,0 0-208,0 0-624,-17 3-369,18-3-224,7 2-160,7 0 193,1-2 175,7 0 16,0 0-176,1-2-223,-3-1-33,0 0-192,-6 1-48,-2-1-32,-6 2 0,-4 1 0,1-2-32,-4 2 32,0-2 0,0 2-16,0-1 0,-2-1 0,-1-1 0,1-1 16,-2-1-48,1 0 0,-1-4 32,-1 0-96,-2 0 112,0-2-48,-1 1-80,-5 1 48,3 1 64,1 3 0,0 2-16,2 0 64,2 3-96,3 0 96,2 0-96,0 0-833,5 0-880,4 3-1696,0 0-1874,0 1-11172</inkml:trace>
  <inkml:trace contextRef="#ctx0" brushRef="#br2" timeOffset="0.99">37584 55901 5859,'0'0'-208,"0"0"384,131 19-785,-82-16-1856,2 0 1281</inkml:trace>
  <inkml:trace contextRef="#ctx0" brushRef="#br2" timeOffset="0.99">36363 55848 4450,'0'0'112,"0"0"-144,128 0-128,-84 0 176,-1-3 224,0-1 224,0 3-160,-2 1-143,-1 0 1103,-4 0-1136,1 0-80,-1 3-96,-4 4-544,3 0-2866</inkml:trace>
  <inkml:trace contextRef="#ctx0" brushRef="#br1" timeOffset="0.99">26093 56415 1265,'0'0'4434,"0"0"-4114,0 0-192,0 0 1072,0 0-767,0 0-385,0 0-32,44 0-112,-34 0-913,3-4-992,-3-1 48,-2 0 1825,0 2-2497</inkml:trace>
  <inkml:trace contextRef="#ctx0" brushRef="#br1" timeOffset="0.99">26243 56420 4738,'0'0'833,"0"0"-465,0 0-240,0 0-16,0 0-80,0 0-32,91-21-48,-76 21 48,3 0-176,5-1-1441,5-1-608,2-1 3265,5 0-927,-1-2-466,1 2 385,-7 0-560,-1 0 32,-5 1 1216,-4 2 689,-5 0-209,-3 0-63,-3 0-145,0 0-319,-2 0-497,4 0-128,2 0 0,3 0 48,3 0 80,4 0 400,5 0-112,4 0-432,2 0-544,-1 0-4002,3-5 2465</inkml:trace>
  <inkml:trace contextRef="#ctx0" brushRef="#br1" timeOffset="0.99">26278 56297 4546,'0'0'11445,"0"0"-7411,0 0-1793,0 0 0,0 0-208,0 0-816,-8 10-465,14-3-256,0 2-240,7 5-80,3-2-47,1 2-65,6 0 160,-2 2-96,0 0-128,0-1 16,-3 1 0,-5 1 0,-3-3 48,-6-2-48,-4 1 48,-4-1 176,-9-2 336,-7 1-144,0-1-175,-1-3-113,2 0-112,3-5-64,7 1-80,4-3-161,5 0-399,5-5-737,4-7-1552,1 0-2353,2-4-7828</inkml:trace>
  <inkml:trace contextRef="#ctx0" brushRef="#br1" timeOffset="0.99">27111 56362 3730,'0'0'2145,"0"0"-1937,0 0 848,0 0-832,0 0-368,0 0-1520,31-11-545,-25 6 1600</inkml:trace>
  <inkml:trace contextRef="#ctx0" brushRef="#br1" timeOffset="0.99">25482 56438 5394,'0'0'577,"0"0"-369,0 0 1184,0 0 513,0 0-976,0-5-65,0 4 49,0 0-193,0-3-32,0 3-47,0-1-33,0 0 48,0 1 16,0 1-95,0-2-161,0 2-32,4-2-32,-2 2-160,4-2-128,0-1-32,2 1-32,1 0 0,4 2 16,1-1-32,1 1 0,3-4-16,4 4 64,-2-5-144,1 1-208,1-1-272,-2 2-705,1 1-512,-1 0-736,-1-1-1681,-2 3 529</inkml:trace>
  <inkml:trace contextRef="#ctx0" brushRef="#br1" timeOffset="0.99">25494 56233 14583,'0'0'5570,"0"0"-4049,0 0-337,0 0 49,0 0 48,0 4-433,4 0-240,2 1-111,2 3 31,2 1-128,2 2-48,3 2-144,-1 1-32,3-1 80,2-1-48,-2 1 353,-2-1-273,-2-2-192,-1-1-64,-6 0-32,0 0 32,-2-1-32,-4 1 16,0 1-16,-2-1 16,-3 0 16,0 1-16,-1-2 0,3-2-32,0 1 80,1-5-112,0 2 128,0-3-96,2 1 32,0-2-16,0 0 0,0-2-48,0 1-32,0-1 112,0 0-64,0 2 64,-2 0-64,-1 0 80,-4 7-16,-2 1-16,-1 3 16,2 1-16,-2-1 16,2 1-80,3-3 96,2-4-80,3-2-176,0-3-528,0-7-593,6-3-1568,-2-6-2418,3-3-13157</inkml:trace>
  <inkml:trace contextRef="#ctx0" brushRef="#br1" timeOffset="0.99">27334 56328 2385,'0'0'2913,"0"0"-4017</inkml:trace>
  <inkml:trace contextRef="#ctx0" brushRef="#br2" timeOffset="0.99">26724 56229 3714,'0'0'2433,"0"0"-2721,0 0 496,0 0 4194,0 0-2177,0 0-897,0 0-447,0 0-17,0 0-95,0 0-97,0 0-144,1 0-256,-1 0-16,0 0 209,0 0 63,0 0 0,0 0 144,0 0 1,0 0-129,0 2-80,3-2-16,-1 0 33,1 0-65,-1 0-224,2 0 0,4 0 192,-2 1 416,6-1-31,-2 2-81,0-2-96,3 1-95,1-1 47,-2 0 0,0 0-160,2 0-80,-2 0-95,3 0-129,-3 0-32,2 0 32,-4 2-80,2 0 32,-1-1-32,0 2 0,-1-1 0,1 1 32,-3-1 16,1-1-32,0 1 16,-2-2-48,0 1 64,0-1 0,0 0 0,0 0 16,1 0 32,-2 0-32,2 0-32,1 0-32,0 0 48,1 0 0,1 0 32,1-1-32,0-1 16,4-1 16,0 0 16,-2-2-96,0 2 16,0 0 0,-2 0-16,-1 1-16,-3 1 32,2 1 0,-2 0 0,0 0-48,-2 0 32,2 1 16,-1 2-16,1 0 32,0-1-32,4 0 32,-2-1-32,2-1 32,-1 0-32,1 2 16,-1-2-32,-4 0 32,-1 0-16,-2 0 48,-2 0-48,-2 0-16,0 0 16,0 0-128,0 0 32,0 0-48,0 0 0,0-2-16,0-1-208,0 0-257,2-2-287,-2 2-433,0-2-896,0 1-640,0 0-1617,-6 0-10277</inkml:trace>
  <inkml:trace contextRef="#ctx0" brushRef="#br2" timeOffset="0.99">27309 56157 19225,'0'0'3393,"0"0"-2224,0 0 640,14 22 48,-3-13-577,0 1-608,1 1-447,0 0-177,-2 1-32,-3 4 48,-2-2-48,-5 2 0,0 1 64,-6 1-128,-8-3 32,5 0 48,-2-2 160,1-4-64,5-2-16,1-2-16,4-1-64,0-4-48,0-5-272,4-4-1185,-1-2-2961,1-5-5490</inkml:trace>
  <inkml:trace contextRef="#ctx0" brushRef="#br1" timeOffset="0.99">28872 56332 5571,'0'0'176,"0"0"-160,0 0-1457</inkml:trace>
  <inkml:trace contextRef="#ctx0" brushRef="#br1" timeOffset="0.99">29021 56320 6019,'0'0'-32,"0"0"-3810</inkml:trace>
  <inkml:trace contextRef="#ctx0" brushRef="#br1" timeOffset="0.99">27825 56307 2385,'0'0'3666,"0"0"-3682,0 0 128,0 0-80,0 0 48,0 0 480,18 11-528,-9-10-144,0-1-128,0 0-704,0 0-1474,4 0 1842</inkml:trace>
  <inkml:trace contextRef="#ctx0" brushRef="#br1" timeOffset="0.99">28301 56355 7684,'0'0'3601,"0"0"-2416,0 0-1137,0 0 48,0 0-144,0 0 96,-6 17-977,20-17-3153,4-4-848</inkml:trace>
  <inkml:trace contextRef="#ctx0" brushRef="#br1" timeOffset="0.99">28580 56329 6227,'0'0'4466,"0"0"-3089,0 0-1041,0 0-112,0 0-64,0 0-80,13 22-80,4-22-512,0 0-2338,-1 0-4017,-2-8 7572</inkml:trace>
  <inkml:trace contextRef="#ctx0" brushRef="#br1" timeOffset="0.99">29181 56292 5218,'0'0'1793,"0"0"-2433,0 0 2385,0 0 528,0 0-1089,0 0-960,7 1-176,-5-1-48,1 0-96,1 0-336,1 4-288,2-1 0,-2-1 591,6 3 177,3-1 1,1-4 79,2 0 144,3 0 144,-1 0-144,2 0-160,1 0-64,-4 0-64,-4 0-48,0 0-816,-5 1-1618,0 1-1743,-1-2 3568</inkml:trace>
  <inkml:trace contextRef="#ctx0" brushRef="#br1" timeOffset="0.99">29619 56276 5619,'0'0'320,"0"0"832,0 0-63,0 0-865,0 0-176,0 0-144,80-5-1009,-66 2-1376,0 1 1249,-4 1 703,1-1-1007</inkml:trace>
  <inkml:trace contextRef="#ctx0" brushRef="#br1" timeOffset="0.99">29974 56223 1937,'113'-19'1024,"-104"17"-1024,-4 0-2961</inkml:trace>
  <inkml:trace contextRef="#ctx0" brushRef="#br1" timeOffset="0.99">29974 56223 4386,'0'0'288,"0"0"-320,0 0-48,0 0-464,0 0-1025,0 0-208,36 0 1265,-25 0 464,-1-2 48,2-1 0</inkml:trace>
  <inkml:trace contextRef="#ctx0" brushRef="#br1" timeOffset="0.99">30209 56160 4642,'0'0'1473,"0"0"-1537,0 0 1536,0 0 1538,0 0-1425,0 0-929,5-12-336,-1 10-208,3-1-112,1 1-64,4-1-288,-1 0-497,1 1-463,-3-1 271,0 2-271,-4-2-177,-1-1 561,1 0 255,-1-1-879,2-1 655,5-2 593</inkml:trace>
  <inkml:trace contextRef="#ctx0" brushRef="#br3" timeOffset="0.99">30355 55920 8836,'0'0'6851,"0"0"-4258,0 0-704,0 0 128,0 0-384,-22-8-737,10 16-287,4 2 159,-4 2-64,3 2-111,3 0-241,-2-1-256,4-2-16,2-2 16,2 0-32,4-4-32,1-4-16,4-1 0,2 0-16,1-9 0,-1-1-80,0-1-112,1-3-80,-2 0-177,-1 3 1,-4 1 128,0 2 176,-5 2 112,0 3 32,0 1 32,-5 2 48,-5 3 16,4 2 176,0 1-16,-2 2 64,7 0-63,-1 2-81,2 2-48,0-1-32,3 1-16,3 1-48,2 2 96,-2 0 464,4 1-112,-1 5 737,-2-1-529,0 0-240,-3 2-63,-3-1-161,1-1-144,-2-2-64,0-1-80,0-3 80,-2-1-48,-1-4 64,1-1-48,-5-3 16,1-2 16,0-3-48,-2 0 0,2-1-64,-2-7 32,4-2-32,0-2-80,2-3-161,0 1-79,2 0 16,0 0 64,6 1 176,-1 1 32,2-1 160,1 1-32,1-1 48,-1 0-16,4 1 112,0 0-16,2 1 32,-4 1 0,2-1 16,-1 3-112,-2-2-64,-2 4 64,-2-1-96,-1 2-32,-4 3-368,0-3-512,-2 2-1249,-3-1-1745,-2 2-2785</inkml:trace>
  <inkml:trace contextRef="#ctx0" brushRef="#br2" timeOffset="0.99">22456 56735 12534,'0'0'2561,"-9"28"-976,4-7 544,-1 3-497,3 0-751,-3 1-17,4-2-95,1-5-305,-1-3-128,2-5-176,0-6-80,0-4-32,0-2-16,2-7 176,-1-5-208,1-4 48,2-4-32,-4-3 16,0-4-16,0 1 16,0 2-16,0-2-240,3 5 144,-3 3 80,5 6-48,-1 1 0,3 5 32,0 5 0,2 2 16,-1 1 16,3 4-16,1 4 48,-1 5-64,0-1 32,-3 0 32,-1 2-16,-2 1-112,-1-4 32,-4 1-32,0-2 32,-6 0 32,0-1-16,-3-1 96,-2-1-80,2-5 80,-1 3-32,0 0 0,2-3 0,4 0 16,0 1-80,0 2 32,4-3 64,0 3-16,0 2 80,6-2 0,0 5 64,0-1 208,2 1 225,-2 1-65,-1 0-160,2-2-144,-3 1-80,-1-2 16,-2-2-160,4-1 17,-4-1-17,-1-2-16,0 0-16,2-2-561,0 0-943,-1-2-1362,1 0-1360,0 0-6387</inkml:trace>
  <inkml:trace contextRef="#ctx0" brushRef="#br2" timeOffset="0.99">22662 56787 15511,'0'0'2993,"0"0"-944,-5-24-304,5 20-864,0 0-497,0 3-320,0 1-80,2 0-112,1 0-1265,1 1-1808,-1 3-5171</inkml:trace>
  <inkml:trace contextRef="#ctx0" brushRef="#br2" timeOffset="0.99">22652 56914 16552,'0'0'1200,"0"0"-608,0 0 641,0 0-913,0 0-272,0 0-304,-6 5-2273,6-8-2385</inkml:trace>
  <inkml:trace contextRef="#ctx0" brushRef="#br2" timeOffset="0.99">22809 56876 14199,'0'0'3137,"0"0"-816,-27 8-80,16-5-224,2 2-528,2 1-705,2-1-480,1 2-208,4-3-112,0 1 32,2-1-16,1 0-16,3-2-16,-1-1 32,2-1-16,0 0 0,0-1-48,0-4-80,0 0 0,-2 0-272,2 1 32,-3-1 176,-3 0-81,1 3 33,-2 2 224,0-1 64,0 1-32,0 0-16,0 3-48,-3 5 80,1 2-48,0 2 64,2 2 16,0 5 32,0 0 64,0 3 369,-1-1 95,-1 1-416,0-4 128,0 0-64,0-3-48,-4-5-48,2 0 32,0-5 65,-2 0-49,-1-4-112,0-1-32,0 0-32,-1-5-48,3-2 48,0-2-432,1-1-673,1 0-1296,1 1-912,2-1-2658,0 4-7779</inkml:trace>
  <inkml:trace contextRef="#ctx0" brushRef="#br2" timeOffset="0.99">22963 56735 3169,'0'0'10309,"0"0"-8676,0 0-641,0 0 721,0 0-48,-18 24-401,16-10-95,0 4 96,-2 6-225,2 2 225,-2-3-241,2 0-304,0-2-351,2-2-81,0-6-128,0-4 16,0-1-112,0-5-48,0-3 32,4-1-48,2-6 64,0-4-64,1 0 0,-2 0-64,1 0-112,-3 3 16,1 3 112,-2 2 64,0 3-80,1 0 48,0 6-32,1 1 48,0 1 16,2 2 16,2-3-16,0 1 0,-1 0 0,2-3 0,-2-1 32,-3 0-96,1-3 48,-4 2 0,1-3-32,-2 0-1041,0 0-896,0-6-1760,0-2-4675</inkml:trace>
  <inkml:trace contextRef="#ctx0" brushRef="#br2" timeOffset="0.99">23104 56869 18953,'0'0'1424,"0"0"-1248,0 0 1089,25 0 224,-10-4-417,3 1-448,-2 0-175,-2 0-33,0-2-128,-3 4-192,-1-1-128,-3 2-864,0-2-1730,-4 2-2016,-1 0-12966</inkml:trace>
  <inkml:trace contextRef="#ctx0" brushRef="#br2" timeOffset="0.99">23178 56724 16247,'0'0'2786,"0"0"-1362,0 0-207,0 32 976,-2-9-144,1 2-689,-2 3-463,2 2-113,-1 0-191,0-1-161,2-6-256,-1-2-64,-1-4-80,2-4 32,0-4-32,-2-4-16,2-3 0,-2-2-352,2-3-305,0-7-1295,0-4-2210,-2-5-3218</inkml:trace>
  <inkml:trace contextRef="#ctx0" brushRef="#br2" timeOffset="0.99">23422 56624 14327,'0'0'3153,"0"0"-2289,0 22 1393,0-4-48,0 2-400,0 5-576,-3 4-289,1 1-303,2 0-209,-1 1 144,-1-1-208,2-4 16,0-2-224,0-1 49,0-8-17,0-1-96,0-4-32,3-2-32,-3-4 16,0-2-64,0-2 32,0 0 0,2-2-32,1-2-144,-3-3-16,4 1 144,-2-2-16,0 1 48,1 0-32,1 1 80,-2 0-96,1 1 96,-1-2-64,2 6 32,-1-2-16,-1 3-48,2 0 16,-2 1 16,4 5-17,-2 3-15,0 1 96,3 0-64,-2 1 32,3-2-16,-2-1 49,0-2-82,1-1 33,-2-2 0,0-1 0,1-2 17,-3 0-34,0 0-415,0-2-720,-1-1-625,-1-2-1056,3 1-609,-2-1-3489,0 0-4114</inkml:trace>
  <inkml:trace contextRef="#ctx0" brushRef="#br2" timeOffset="0.99">23651 56934 15815,'0'0'1313,"0"0"-465,0 0 513,0 0 47,0 0-47,0 0-432,-26-2-113,20 6 160,-2-1 65,2 4 143,1-1-511,-1 2-321,3 1-128,1 1-32,2-1 16,0-1-160,0 0 0,4-2-80,0-3 64,2-1-64,0-2-32,1-2-192,-2-2-112,-1-4-32,-1 0 48,0 0 239,-3 0-15,0 0 176,0 0-80,0 3 0,0 2 32,-2 1 32,2 0 16,0 2 32,0 0-32,0 2-64,0 3 209,0 2-81,0 1 0,0 0-64,2-2-16,0 0-32,0-1 16,2-2-32,0-3 0,0 0-16,1 0-1457,0-5-2017,-1-1-2192</inkml:trace>
  <inkml:trace contextRef="#ctx0" brushRef="#br2" timeOffset="0.99">23722 56999 17144,'0'0'480,"0"0"400,0 0 305,0 0 288,0 0-273,0 0-527,9 16-241,-7-16 272,-1-5-16,3-1-127,-4-2-225,2-2 112,0 3 32,1-3 0,1 4-95,-1-1-17,1 3-112,1 3 112,0-1-48,0 2-48,1 0-16,0 4-15,0 1 47,1 3-160,-4-3-64,4 1-64,-5-3 32,1 0-32,-3-1-96,0-1-481,0-1-959,0 0-817,0 0-1697,-1-3-3426</inkml:trace>
  <inkml:trace contextRef="#ctx0" brushRef="#br2" timeOffset="0.99">23927 56951 11365,'0'0'7652,"0"0"-6228,0 0 561,0 0 144,0 0-208,-22-9-656,11 11-609,-1 5-288,-1 0-176,1 4-112,1 2 64,3-1-32,1 3-48,2-3 0,3-1-32,2-1 0,0-2 1,2-2-33,3-3-49,2-3 82,1 0-114,3-8 33,0-1-64,1-5-192,0-4 64,-1-1 32,-1-4 96,0-6 0,-1-3-144,-2-4 32,-3 1-32,-1 0-145,2 3-207,-5 7 368,0 6 320,0 6 16,3 8 96,-2 5 432,1 2-15,-2 9-449,2 8 256,-1 6 304,-1 7-319,0 3 31,0-1-192,0 1-176,0-5-32,0-4 16,0-3 16,0-8-48,0-2 64,0-7-96,0-4-64,0-2-704,0-8-913,0-5-3410,4-6-4705</inkml:trace>
  <inkml:trace contextRef="#ctx0" brushRef="#br2" timeOffset="0.99">36735 57559 8292,'0'0'2737,"0"0"208,0 0-848,8 0-176,-8 0-208,4 0-192,-4 0-321,4 0-159,-2 0-113,2 0-31,-3 0-49,2 0-64,1-3-159,-2-3-145,1-1-272,-3 0-96,0-3-112,0 2 32,-3-1-48,-3 1 32,-4 3-16,-3 0-16,-1 4 144,-3 1-160,-2 1 112,-1 8 0,0 1-96,-3 6 16,1 3 16,-2 5 224,2 4 224,2 4-111,4 2-65,4 3-128,7-1-64,5-3-32,0-5-48,8-3 64,6-4-48,4-7 32,3-4 0,0-4-48,4-4 48,-4-2 0,-1 0 0,-1-7-128,-6 2 64,-2-1-144,-3 3-16,-2 0-48,-4 0-64,-2 1 64,0 1-65,0-1-255,0-1-688,-4 0-913,0-1-1185,3-2-1888</inkml:trace>
  <inkml:trace contextRef="#ctx0" brushRef="#br2" timeOffset="0.99">36905 57745 6851,'0'0'11637,"0"0"-10452,0 0 160,0 0 784,0 0-561,0 0-687,-18-9-385,12 15 64,0 3 80,3 4 17,1 0-305,2-1-128,0 0-96,7-2-16,3-3-32,1-3-32,3-4 0,2 0-32,-4-3 48,-1-5-32,-1 0 32,-3-3-32,-3 2 0,-3-1-16,-1 1 0,0-1 32,0 3-64,-3 0 32,-3 1-32,2 2 16,-5-1-16,2 0 0,0 2 32,-2 0-32,0 1-16,0 0-160,4 1-16,0 1-48,2 0-128,-1 0-240,4 3-465,-2 2-1008,2-2-624,0 0-1873</inkml:trace>
  <inkml:trace contextRef="#ctx0" brushRef="#br2" timeOffset="0.99">37053 57780 9877,'0'0'5218,"0"0"-2993,0 0-368,0 0 112,0 0-241,0 0-559,-2 2-417,6-7-143,3-2-33,-2 0 16,1-2 48,-1-1-127,0 0 15,-1 2-96,1 1-32,-4 0 17,1 2-129,0 3-144,2 2-16,-4 0-64,4 2-32,0 5 112,0 0 80,2 5-16,-2 0-112,0-3-48,-3 1-16,1-1 0,0-4 0,-2 1-32,0-4 0,0 0-176,0-2-288,0 0-352,0-2-705,0-2-1665,0-5-1552,3 0-4866</inkml:trace>
  <inkml:trace contextRef="#ctx0" brushRef="#br2" timeOffset="0.99">37228 57749 12438,'0'0'3585,"0"0"-1600,0 0 144,0 0-176,0 0-448,0 0-385,0-7-415,0 7-177,0 0-112,4 2-112,-4 1-16,3 1 81,-1 4 127,2 1 80,-3-2-64,6 2-112,-2 1-15,4-1-209,0-1-128,3-3-16,0-2 16,0-1-64,1-2 64,-3-3-48,-1-4 48,0-2-64,-5-1 32,-1 0-16,-1 0 16,-2 1 16,0 0-64,0 0 80,-4 3-80,3 0 48,-2 1 16,2 3-32,1-1-16,0 1 32,0 2-64,0-1-80,1 0-144,3 1-225,1 0 49,-1 0-112,1 0 16,-1 0-33,-3 0-351,-1 2-689,0 2-496,0-1-1552,0-1-5556</inkml:trace>
  <inkml:trace contextRef="#ctx0" brushRef="#br2" timeOffset="0.99">37428 57764 17288,'0'0'3105,"0"0"-2624,0 0 991,26-6 785,-13 4-800,0 0-705,3-1-159,-2 1 15,-2-2 0,-3 1-224,-1 0-240,-3 0-112,-5 0-32,0-2 16,-5 2-32,0-1 96,-4 3-144,-3 0 16,2 1-32,0 2 32,-1 7 32,3 1-16,1 4 80,2 1 368,1-1 81,4-1-257,0-2-224,4-3 16,5-5 32,2-2-160,3-1-176,-2 0-577,1-4-911,-4-3-930,-2 0-719,-5-3-2962</inkml:trace>
  <inkml:trace contextRef="#ctx0" brushRef="#br2" timeOffset="0.99">37616 57811 15703,'0'0'2385,"0"0"-1312,24 13 1200,-17-10-96,0 0-208,0-1-689,-3-2-575,1 0-1,-4-5-32,2 0-31,-3-6-385,5 1-80,-4-5-112,-1-1 96,4 0-48,-3-2 16,1 1-48,0 0-32,2 3 64,-4 3-16,1 3 112,2 4-80,-1 1 32,2 1-112,0 2-16,0 0-32,5 3-16,0 2-16,0 1 16,1-1 0,-1 2-16,0-2-80,-5 0-304,-3-1-336,-1-2-929,-5-2-944,-9 0-1281,0 0-4466</inkml:trace>
  <inkml:trace contextRef="#ctx0" brushRef="#br2" timeOffset="0.99">37811 57681 6435,'0'0'6179,"0"0"-3522,0 0-1120,0 0 320,0 0-449,0 0-623,-5-9-289,-2 14 48,0 1 96,0 2-47,0 3-161,3 2-176,1 2-176,2 2-16,1-1-16,1-1 64,6 1-112,0-5 48,2-1-48,3-6 80,-1-4-48,1 0 16,0-4 80,-2-6-96,-1-3 0,-4 1 16,3 0-16,-5-2 0,0 4-16,-3 0 16,0 2 0,-5 1 16,2 3 64,1 3 80,-2-1 49,4 2 31,0 0-144,0 2-80,0 3-32,0 2 32,0 0-16,0 2 0,0 3 144,2-2 144,2 4 96,-1 2 64,-1 1-15,1 4-209,-3-1-48,0 4-64,4 1-48,-4 2-32,0-3 32,0 0 0,0-4 16,0-2-112,-4-7-80,-1-1 64,-4-1 16,3-9 160,-5 2 240,0-2-127,1-2-145,0-3-96,-1-4 0,4 2-48,2-2-192,1-1-625,4 2-415,0 2-577,7-2-784,2 0-913,2-2-3361</inkml:trace>
  <inkml:trace contextRef="#ctx0" brushRef="#br2" timeOffset="0.99">38044 57818 14743,'0'0'5522,"0"0"-5202,25-13 97,-14 11 2128,3-2-544,-1-1-769,5 0-399,-5-2-305,1-1-384,-4-1-16,-6 2-32,-3-4-32,-1 1-48,-5 1-16,-4 0 48,-6 1-64,2 2 64,-3 3-80,2 3 64,3 0-48,2 7 32,1 5-80,8 0 80,0 2 64,2 2-48,4 0 16,3-2-96,2-2 80,-3 0-48,4-3 0,-2-3-128,-1 0-320,0-3-192,-2-1-481,1-2-960,1 0-992,0-5-2562</inkml:trace>
  <inkml:trace contextRef="#ctx0" brushRef="#br2" timeOffset="0.99">38249 57848 18008,'0'0'1553,"0"0"-1409,0 0 961,0 0 1200,0 0-401,0 0-479,12 14-593,-3-20-255,-2-2-129,0-2-32,2-2-128,2-2-160,-1-2 32,0-1 0,3-2 65,-3 4-161,-1 0 32,-2 6-80,-1 0 48,-3 6 32,-1 3 48,-2 2-48,0 8-80,0 2 48,0 4 208,-2 0-160,0-1-96,2-2 16,0-1-16,4-2 0,-3-3 16,5-3-48,-3-3-336,2-1-432,-1 0-785,0-1-1376,-3-7-1794,2-2-5681</inkml:trace>
  <inkml:trace contextRef="#ctx0" brushRef="#br2" timeOffset="0.99">38541 57726 21418,'0'0'1809,"0"0"-1745,0 0 944,13-24 1265,-13 24-768,0-2-529,0 2-576,-9 2-287,0 3-17,-4 4 96,3 3 48,-2 1-48,2 1-192,2 1 240,3-1 112,4 1-192,1-2-48,0-3 0,3 0-96,4-4 0,5 1 32,0-4-64,4-1-16,2-2-624,-1-2-384,2-5-1458,0-3-2592,-4-3-4658</inkml:trace>
  <inkml:trace contextRef="#ctx0" brushRef="#br2" timeOffset="0.99">38672 57751 17192,'0'0'2705,"22"3"-2481,-7-2 1233,4 0 1424,1-1-1200,1 0-673,-1-5-367,-6-1-97,1-2-112,-4-3-144,-6 1-128,-4-1-176,-1-2 64,-5 2-32,-4-1-32,-5 3-16,1 3 0,-6 3-64,6 3 32,-5 4 16,5 8-48,0 2 112,4 7 96,3 3 80,-2 4 225,8-3-209,0-1-144,9-1-48,4-6 32,4-3 48,1-4-16,5-3-112,-3-3-160,0-4-417,-3 0-879,-1-4-913,-6-5-1089,-1-2-3953</inkml:trace>
  <inkml:trace contextRef="#ctx0" brushRef="#br2" timeOffset="0.99">36350 58083 12710,'0'0'5314,"0"0"-3489,-4 12-496,3 5 848,-6 7-160,1 6-337,3 5-399,-3 2-369,5-2-431,1-2-17,0-6-256,0-7-96,0-7-96,1-5-16,2-6 144,2-2 112,-4-7 192,-1-4-95,2-6-33,-2-4-112,0-5-256,0-3 32,0-4-80,-2-1 64,2-6-32,0-1 48,0 0-176,0 2-17,4 2-127,0 6 208,1 4 128,-2 8 96,3 3-80,-2 7-96,2 3 32,1 1-16,2 5 48,1 0-32,0 9 32,5 4 0,1 4 32,-4 4 32,0 6-144,-5 1 0,-2 2 0,-5 0 16,0-1 48,-9-3 32,0-2-16,-5-5 80,1-5-32,-1-4-32,1-1 80,-1-6-96,2-1 64,1-2-48,7 0 32,-4 0 0,7 1-64,-1 3 48,2 3-64,0 3 80,3 2-32,6 2 128,0 4 112,3-1 48,2 1-31,0 1-49,4-4-80,-6-1-96,0-3 16,0-1-144,-3-6 64,-4 0-64,-1-3-112,1-1-65,-5-1 49,4-7-112,-3-2-432,3-1-993,0-2-1921,-1 2-1936</inkml:trace>
  <inkml:trace contextRef="#ctx0" brushRef="#br2" timeOffset="0.99">36623 58323 22922,'0'0'3730,"-12"23"-3314,10-16-15,0 0-97,2-4-288,2-3-705,1-8-2592,3-3-4947</inkml:trace>
  <inkml:trace contextRef="#ctx0" brushRef="#br2" timeOffset="0.99">36617 58084 20409,'0'0'2449,"0"0"-2224,0 0 943,0 0-127,-11 28-929,15-23-384,-1 0-2290,3-3-4193</inkml:trace>
  <inkml:trace contextRef="#ctx0" brushRef="#br2" timeOffset="0.99">36762 58287 15751,'0'0'3410,"0"0"-2530,-28-2 865,16 6 656,2 6-512,1 0-673,0 4-383,4 1-273,1-1 16,4 0-47,0-1-337,4-4-176,3-3-32,1-2 16,4-4 16,-1-4 32,1-5-64,-3-2 64,2-2-16,-4-1 0,-2 1 0,-5 2-160,2 2 48,-2 4 16,0 5 64,-4 0-32,1 5 64,-2 6-64,1 2 160,-1 2 112,1 1 48,0 2-48,4 1-96,0-2-48,0 2-96,0 1-16,0-1 48,4-1 48,-4-1 32,2-3-64,-2-1-16,0-4 32,0-2-32,-4-2 16,-1-4-48,0-1 32,-1-1 64,0-6-96,0-1-256,3-3-336,0-1-480,3-1-1249,0-1-1489,0-2-1857</inkml:trace>
  <inkml:trace contextRef="#ctx0" brushRef="#br2" timeOffset="0.99">36902 58078 17032,'0'0'4082,"0"0"-2257,-4 34 720,1-13 16,1 7-976,2 4-545,0 1-192,0 3-319,0-3-257,0-5-48,0-2 0,0-7-224,0-5 0,0-6-80,2-2 80,1-4 80,0-2-80,0-7 0,4-5 0,-2-4 0,4-5 0,3-1 0,-2 4-48,-1 1-112,0 5 0,-4 6 128,3 6 48,-5 3 0,-1 7 48,-1 2 112,2 5-48,-2-3-128,1 0 0,0-4 0,4-2 0,1-2 0,3-4 0,-1 0 0,-1-2-496,-1 0-289,0-5-431,-3-2-1729,-3-2-1954,3-3-4305</inkml:trace>
  <inkml:trace contextRef="#ctx0" brushRef="#br2" timeOffset="0.99">37155 58046 12614,'0'0'7667,"0"0"-6658,0 0-33,0 0 2034,-2 22-609,-1 2-673,-1 6-799,0 4-129,3 3-111,-4 1-145,2-2-144,2-4-400,1-4 0,0-4 0,0-7 0,1-5 0,2-5 0,2-3 0,0-4 0,-5-3-592,2-8-401,-2-3-639,0-5-1986,-2-2-1440,-3 0-3746</inkml:trace>
  <inkml:trace contextRef="#ctx0" brushRef="#br2" timeOffset="0.99">37065 58259 19017,'0'0'2993,"0"0"-1200,0 0 592,30 17-704,-14-17-769,1 0-336,1 0-79,0-3-337,-4-1-144,-6-1-32,-3 0-881,-5 2-2064,0-1-2450,-9 4-3713</inkml:trace>
  <inkml:trace contextRef="#ctx0" brushRef="#br2" timeOffset="0.99">37708 58046 7668,'0'0'9796,"0"0"-7235,0 0-1088,-24-4 96,8 11 79,-4 4-303,-3 3-433,0 1-175,0 3-257,2-2-192,7-1-128,4-1-64,4-3-64,6-1-64,2-2 64,8-4-32,6-2-64,2-2-368,-1 0-160,-1 0-33,-2-3 385,-7 3 240,-7 0 16,-2 5-96,-12 6 80,-1 3 256,-6 6 257,-2 3 223,2 3 0,2 1 353,5 0-241,9-2-224,5-3-528,5-4-128,5-4 64,7-7-32,1-2 97,1-5-178,1-1 33,-3-5-16,-1-4-64,-1-1-32,-2 0-96,-4 2-176,-2 1-224,-4 3-225,0 2 49,1 1-145,-4 2-591,0 2-1009,-4 1-1249,0 0-5603</inkml:trace>
  <inkml:trace contextRef="#ctx0" brushRef="#br2" timeOffset="0.99">37789 58305 18953,'0'0'3233,"0"0"-2000,0 0 704,0 0 16,2 26-577,7-17-319,2 4-273,3-2-160,-1 0-384,0-3-32,-3-1-144,1-2-47,-4-1-17,-3-1-17,1-3-159,-4 0-208,3 0-240,-4-5-497,0-2-847,0-2-1186,-4 0-976,3-4-5138</inkml:trace>
  <inkml:trace contextRef="#ctx0" brushRef="#br2" timeOffset="0.99">37858 58266 14455,'0'0'2865,"0"0"-896,-20 33 608,16-14 272,-4 3-560,2 2-496,0 0-608,0-1-609,1-4-192,2-3-144,1-4-192,-2-2-32,3-6 16,1 0-80,0-4-288,0 0-336,0-6-609,1-6-1488,3-2-2545,4-4-7268</inkml:trace>
  <inkml:trace contextRef="#ctx0" brushRef="#br2" timeOffset="0.99">38010 58123 20345,'0'0'2866,"0"0"-2786,0 0-192,0 0 224,0 0-96,0 0-2033,23-6-4386</inkml:trace>
  <inkml:trace contextRef="#ctx0" brushRef="#br2" timeOffset="0.99">38014 58334 23227,'0'0'3009,"0"0"-1969,1 25 1282,-1-15-1122,0-3-784,0-3-416,4-1-32,-4-3-528,1 0-144,-1-3-609,0-5-2128,0-5-2738,0-3-5731</inkml:trace>
  <inkml:trace contextRef="#ctx0" brushRef="#br2" timeOffset="0.99">38103 58324 20794,'0'0'3969,"0"0"-3777,0 0 65,0 0 1423,25 4-287,-5-4-577,5 0-544,1 0-272,-2-5 96,-2 2-15,-9-1-33,-3 3-1665,-9 1-2497,-2 0-512,-12 0-5219</inkml:trace>
  <inkml:trace contextRef="#ctx0" brushRef="#br2" timeOffset="0.99">38180 58138 13158,'0'0'6963,"0"0"-6306,2 24 1039,-2-4 1922,0 7-993,-2 2-1136,-1 2-449,3-1-511,0-1-177,0-4 0,0-5-112,0-4-272,0-5-48,0-2 64,0-2 32,0-2-256,0-4-240,0-1-337,0 0-287,0-6-1746,0-3-1936,0-3-3842</inkml:trace>
  <inkml:trace contextRef="#ctx0" brushRef="#br1" timeOffset="0.99">39759 58086 8548,'0'0'6979,"0"0"-5202,0 0-769,0 0 193,0 0-209,-9-7-431,9 6-337,-1 0-160,-1-2 32,2 2 16,-1 1 32,1-1-48,0-1-48,-2 1-32,0 1 32,0-2-16,2 0 16,-4 1-32,0 1-32,0 0 16,-1 0 16,0 0-32,-3 0 16,3 0-16,-4 0 32,4 0-32,-5 0 32,6 0-16,-4 3 32,-1-3-16,2 2-32,0-1 16,-1 1 16,2 0 32,-2 2-48,2-1 0,-2 0 0,4 1 48,-2 1-64,-2 0 0,4 0 16,-1 2-32,0 0 64,0 0-16,1 0 16,-1 0-48,-1 0 16,1 0 48,-1 0 32,0-2 0,2 2 48,0-1-16,0 2-80,-1-1 64,2 0-16,2 0-16,-4-1-64,0 2 32,4-2 17,-2 0-17,0 1-16,1-1 16,2 0 32,-3 2 80,3-2-32,0-1-32,0 1-48,0 1 0,0-1 16,0-1-16,0 1 16,0-1 64,0 1 16,0 1 96,0-1-112,3 0 48,-3 2-64,0-2-16,0 2-16,0-1-16,5-3 0,-5 2-16,3-1 16,1 0-32,-2-1 32,3 1-32,-1 0 32,1-1 32,-2 0 145,0 1 95,1-2 0,-2 4-96,3-3 0,-4 1-16,3 0-144,1-1 0,-1 3-16,3-2 16,-1-1-48,4 1 16,-5-2 16,3 2 0,0-3-16,-2 3-32,-2-1 16,1 1 32,0-2-80,-2 1 80,3-2 112,-2 3-128,0-2 97,1-1-17,0 1-32,0-1 16,4 0-64,-2 1 0,0-1-48,1 0 32,1-2 0,0 3 16,-1-1 0,2-2 160,-1 2-96,-1 0-80,-1-1 0,5 1-16,-3-2 16,1 0 16,3 0-16,-3-2 0,2 1 0,-1-3 16,1 4-16,-3-5 96,4 3-16,-3 0 0,0-1-32,2 1-16,-1 0 0,1-1-16,1 1 0,1-1 16,-1-2-16,1 1 32,0-1 16,1 1 0,-1-2 0,-2 0-32,2-1 48,-3 1-64,0-2-32,-3 2-48,-3-2 48,2 0-16,0 0-48,-3-1 80,0-1-32,2 0 16,0 1 16,-4-2-48,3 2 48,-2-1-16,-1 1-16,2 1 16,-4-1 32,0-1-80,0 1 80,0-1 16,0 1-32,0-2 0,-2 1 0,0-1-16,0 2-32,0-1 80,1 1-80,-4-1 64,3 1-32,-2 0-16,1 0-32,-2 1 16,1 2 0,-3 0 0,0-1 48,0 3-48,1-1 16,-2 0-48,2 3 80,-2-2-96,1 1 16,0 1-32,-3-1 16,4 1 0,-1 2-32,-1-2 0,-2-1 80,4-1 32,-1 1-48,-3 1 16,1-3 32,3 3-16,-1-3 0,-2 2-32,0-1-32,5 2-64,-6-1 16,6 1 16,-4-1 80,2-1 32,3 3 16,-2-3 0,1 3 0,-1 0-48,0-1 48,-2 1 0,1 1-48,-4 0 48,3 0-48,-4 0 48,3 0-48,-1 0 16,2 0-192,0 0 176,2-2-16,-2-1 96,1 2-48,1-2 0,2 1 0,-1 0-32,1 0 48,-1 1 0,-1 1-16,0 0 0,-2 0 0,1 0-16,-2 0 16,-1 1 0,2 3 16,0-2 16,-2 1-64,4-1 16,1 0-16,1 1-353,0-1-127,1-1-320,2 0-625,-2 3-224,2 1-464,-4-2-480,4 2-80,-1-1-4034</inkml:trace>
  <inkml:trace contextRef="#ctx0" brushRef="#br1" timeOffset="0.99">39705 58212 13798,'0'0'3458,"0"0"-1601,0 0-385,0 0 225,0 0-400,0 0-497,5 22-80,1-11 209,1 3 63,2 2-175,1-2-81,2 2-192,2-3-47,-1-2-193,1 0-112,-4-3-80,2-1-96,-3 0 16,-2-2-16,1-1 16,-4-1-48,1 1 32,0-3-176,-5-1-176,0 0-273,0 0-223,0 0-305,-5 0-815,2-3-1106,-3-2-1232,6-4-6339</inkml:trace>
  <inkml:trace contextRef="#ctx0" brushRef="#br1" timeOffset="0.99">39849 58215 7283,'0'0'2754,"0"0"127,0 0-1440,0 0-49,0 0 81,0 0-337,-13 5-415,6 1-17,-1 5 337,-3 2-129,1 4-16,-4 4 337,1-1 224,-1 2-353,4-3-207,1 0-353,1-4-192,2-1-112,3-3-96,-1-3-128,3-4 0,-1-1 0,-1 1-32,3-4-288,0 0-528,0-4-849,0-2-1168,5-3-1345,0-2-5411</inkml:trace>
  <inkml:trace contextRef="#ctx0" brushRef="#br2" timeOffset="0.99">36638 58844 19097,'0'0'2273,"0"0"-2065,0 0 128,0 0 1265,28 12 112,-14-12-513,-2 0-544,-2-3-528,0-3 81,1-2 303,-5 0-144,2-1-336,-2-1 32,-6 1-16,0-2-16,0 1 0,0 0-64,-8 0-128,0 4-16,-4 1 16,4 5 128,-2 2 16,-1 7 32,5 6 128,1 4 288,2 4 160,3-3-31,3-1-145,5-2-192,2-2-240,-1-7 0,1-4-16,2-2-96,-1-2-432,-3-3-449,2-5-688,-5-2-1648,2-2-1201,-3-1-5859</inkml:trace>
  <inkml:trace contextRef="#ctx0" brushRef="#br2" timeOffset="0.99">36969 58784 19993,'0'0'2801,"-28"5"-2192,8-1 1680,3 3-160,-3-1-1025,3 2-624,2 2-303,4-1-97,3 0-64,4 2 64,4-1-48,1-1-16,8-2 0,4-3 16,-1 0-48,0-4 48,2 0 0,-2-7 16,-1-1-32,-3-1-48,0-1 0,-7 2-32,2-1 0,-3 3 32,0 0 32,0 1 32,0 3-64,0 2-64,-3 2 0,2 7-17,1 4 97,-2 2 161,0 6 47,2 1-64,0 0 96,0 2-32,0 1-112,0-1 32,0-2 32,0 0-80,0-3 0,0-2-48,0-3 48,0-1-32,-2-2 16,-2-3 0,-4-2 32,-1-2 0,-1-1-32,-3-1 16,1-2-32,-2 0 0,0 2-48,4-2 32,1 0-48,2 0-64,7-4-240,0-4-656,7-5-1586,6-4-2032,2-4-4066</inkml:trace>
  <inkml:trace contextRef="#ctx0" brushRef="#br2" timeOffset="0.99">37055 58643 18681,'0'0'2353,"0"0"-2353,0 0 32,0 0-48,0 0 16,0 0-1681,4 10-2049,-4-6-7027</inkml:trace>
  <inkml:trace contextRef="#ctx0" brushRef="#br2" timeOffset="0.99">37058 58812 22842,'0'0'2962,"0"0"-2546,-17 22 1313,15-9 80,2 0-1089,2-2-560,3-3-112,2-4-528,-1-2-849,0-2-624,2-3-1920,-5-7-4227</inkml:trace>
  <inkml:trace contextRef="#ctx0" brushRef="#br2" timeOffset="0.99">36432 58747 5971,'0'0'7283,"0"0"-4562,4 33-400,-1-14-176,0 3-80,0 3-272,2 1-240,1-2-433,2 0-143,-4-4-321,0-6-96,-2-5-191,0-3-49,0-2-96,-2-4 16,0 0 16,0-9 128,-4-1-224,2-6-112,-2-3 48,4-4-64,-3-1 16,3 0-16,-1 0 16,1 2 16,0 3-16,0 2 16,0 4-224,0 4 160,0 2-32,0 3 16,0 1 0,1-1 16,6 3-64,0-1 48,5 2-32,2 0 64,-1 2 32,0 3-32,1-1-16,-5 3-16,0-1 16,-4-1-96,-3-1-224,-2 1-64,0-2-112,0-1-177,-3-2-351,-1 0-689,0 0-1408,1-5-1265,1 0-4995</inkml:trace>
  <inkml:trace contextRef="#ctx0" brushRef="#br2" timeOffset="0.99">37210 58847 10085,'0'0'12101,"0"0"-10948,-8 30-1153,8-20 2049,3 1-753,6-3-736,4-4-351,-1-1-145,3-3-192,-1 0-145,0-3 257,-1-5 80,-4-1-864,-3-4 608,-2-1 240,-4 0-32,-6 0-64,-2 0 16,-4 2 32,-4 3-96,-2 2 48,1 7 96,-2 0-64,-1 4-32,4 3-48,6 3 64,3 1 16,6-3-512,1 0-3074,4-5-4978</inkml:trace>
  <inkml:trace contextRef="#ctx0" brushRef="#br2" timeOffset="0.99">37385 58888 16247,'0'0'4819,"0"0"-4323,6 22 368,-1-16 1505,2-1-704,3-5-592,-2 0-257,2-5-368,3-4-64,-1-4 81,-1-2 47,-2-3-160,-3 2-192,2 1 128,-8 0 112,4 5-112,-4 1 17,4 2-129,-3 2-64,3 2 0,0 3-32,5 0-32,0 5 32,5 2 48,0 1-48,8 1-80,-3-2 0,1 0 0,0-3 0,-4-2 0,-1-1-160,-6-1-224,-3 0-449,-6 0-271,0-1-1089,-10-3-1217,-3 0-1616</inkml:trace>
  <inkml:trace contextRef="#ctx0" brushRef="#br1" timeOffset="0.99">46119 57878 15895,'0'0'1137,"0"0"1008,0 0-1025,0 0 49,18-19 95,-5 10-783,1-3-385,4-1 0,-1 2 32,-2 1 128,-2 6-128,-3 4 0,-2 0-64,-3 8-32,-5 4 96,0 6 416,0 2 65,-5 0-129,-3 4-96,2-1-144,-2-3-64,-1-1 48,3 0-16,-2-2-15,4-3-113,0 0 0,0-3 0,2-1-64,2-1 64,0-2 112,0-2-48,4-5-64,3 0-64,2 0 32,3 0 16,2-7-16,2 0-16,-1 1 16,-1 1 16,0 1-16,0 4-16,-5 0-48,0 0 64,0 0-48,-5 3-112,0-2 64,-4 3-32,0-1-400,0 0-753,0-3-1056,-6 0-640,0 0-3794</inkml:trace>
  <inkml:trace contextRef="#ctx0" brushRef="#br1" timeOffset="0.99">46462 57882 15527,'0'0'7235,"0"0"-5362,0 0-1216,0 0 751,-25 0-47,19 0-657,-2 0-528,2 3-144,4-1 0,-1 0-16,2 3-32,1 0 0,1-2-64,6 2 48,0 1 0,6 1-16,-4-1-112,1 2-32,0 1 128,-1 1 80,0 1 16,-1-1-32,-3 1 48,-2 1-64,-3-2 112,0-1-16,0 0 0,0-1-64,-3-2 48,-2-1-16,-3 0-48,2-2 48,-2-2-48,1-1 16,0 0-32,2-3-272,0-3-592,2-3-801,3-5-1473,0-3-1632</inkml:trace>
  <inkml:trace contextRef="#ctx0" brushRef="#br1" timeOffset="0.99">46476 57822 18264,'0'0'3314,"0"0"-2098,0 0 705,0 0 16,0 0-864,0 0-577,32-25-272,-17 18-96,1 2-128,2 1 64,-4 1-96,0-1 64,-4 3-64,0 1 16,-3-2-112,-2 2-16,-1 0 80,0 0-48,-3 0 48,1 2-32,-2 1 112,2-1-96,-2-1 32,0 4-16,0-2 64,-5 2 16,1 0 16,0 1-32,1 2 16,0 1-16,-5 4-16,5 1 64,-2 5 160,3 2 0,-2-1 80,4 2 16,4-1-96,1-2 80,8-3 193,1-3-321,0-7-80,3-1-48,2-5 64,-2-2-48,2-8 0,-4-4 0,-1-2-16,-2-3-64,-4 0-112,-3-3-112,-4 2-112,-1-1 111,0 2-111,-9 2 224,-1 4 16,-4 2 112,-4 3-32,1 5-64,2 0 0,-2 1 64,3 2 48,2 0-32,6 3 32,-3 1-32,5 2-16,3 0-864,1 1-897,0 0-768,0-2-1281,1 3-4418</inkml:trace>
  <inkml:trace contextRef="#ctx0" brushRef="#br1" timeOffset="0.99">46887 57897 14118,'0'0'2882,"0"0"-929,0 0-305,0 23 129,0-21-176,0 1-465,0-3-431,0 0-273,0 0-96,2 0 48,1-3 1,2-1-241,1-1-80,1-2-48,-2-2 16,3-1-16,-3 5-16,-1-4 0,1 4 16,-2 0 0,-2 1 0,-1 3 16,3 1 16,-3 0-48,0 1 0,0 6 48,0-1 160,0 2 64,2-1-112,-2 0-96,6-2-16,0-2 48,0-1 96,2-2-128,-2 0-32,2-5 64,-2-2-96,0 0 64,1-3-80,-5 1 80,3 0-80,-2 1 32,1-2-32,-2 4 32,0-1 16,1 4-32,-2 0 16,5 3-64,-2 0 0,4 0 64,1 5-16,-4 3-16,4 3 192,-5 2-32,1 1-63,-4 2-98,-1-1 50,0-2 15,0-1-32,0-3-32,2-5-369,-1-4-1183,4-4-2242,3-11-2577</inkml:trace>
  <inkml:trace contextRef="#ctx0" brushRef="#br1" timeOffset="0.99">47171 57681 18953,'0'0'2897,"-7"42"-1360,7-18 656,0 4 80,0 0-608,0-2-737,0-3-672,2-4-208,-1-3-64,5-5 48,-2-1-16,-3-5 0,2-5 80,1 0-80,1-5 112,-1-5-80,3-3-48,0-3-32,0-1-160,-1 0-208,4 1-80,-1 2 144,-5 2 175,2 7 17,-2 0 32,-1 5 80,-3 0 0,0 6 16,0 3 48,0 1 160,0 3 1,0 1-129,0 1-64,1-1 16,3-2-32,1 0 64,-1 1 0,1-3 48,-1-3-32,-4-2 32,0 0 32,-4-4 0,-3-1-16,-4 0 16,3 0-64,-2-2 0,-1-2-32,3 1 0,0 1-64,3 1-64,1 1-48,1 0-208,1 0-385,0 3-815,2 0-1025,0 1-1009,0-3-4146</inkml:trace>
  <inkml:trace contextRef="#ctx0" brushRef="#br1" timeOffset="0.99">47756 58133 15703,'0'0'3970,"0"0"-2145,0 0-433,0 0-63,0 0-256,0 0-561,5 14-128,0-5-224,4 1 224,2 5 16,-1-2-127,0 2 383,0 0-192,-2-5-304,-1 1-16,0-4-96,-3-1 0,-3-1-32,-1-2 16,0-2 0,0 1 0,0 0 48,-1-1-16,-3-1 80,0 4-64,1-3-32,0 0-16,-1 1-48,0 0 49,3 1-50,-2-2 34,1 1-34,0 0 17,0-1 17,-2 1-17,0 2 16,-2 1-32,-1 2 48,-3-1-64,1 2 15,0 0 66,-1-2-65,6-1 48,0-2 0,1-2-32,3 1-16,0-2-16,0 0-289,0-2-463,0-1-801,2-1-912,-1-3-448,1 1-2354</inkml:trace>
  <inkml:trace contextRef="#ctx0" brushRef="#br1" timeOffset="0.99">47453 57785 10325,'0'0'3137,"0"0"-560,0 0-1456,0 0-113,0 0 81,0 0-177,0 24-287,8-15 15,8 2-80,2-1-32,3-1-79,1 1 223,-4-1-240,2-1-352,-3 0 16,-3-2-48,-1 1 48,-4-3-48,-5 1-112,2-2 80,-4 0-16,4 0 64,-4-3 176,0 2-160,2-2-48,-3 0 96,1 0-16,0 0-15,-2-2-65,1 2-32,-1-1 0,0 1-65,0 0-15,0 0-96,0 0-176,0 0-176,-1 0 80,1 0-48,-2 0-129,0 0-127,2 0-112,-3-3-721,3 0-1457,-2 0-2000</inkml:trace>
  <inkml:trace contextRef="#ctx0" brushRef="#br1" timeOffset="0.99">47644 57826 12454,'0'0'2849,"0"0"-2113,0 0-111,0 0 623,0 0-239,0 0-257,3 28-272,3-18 48,2 1 33,1 0-1,0 0-272,0-1-176,-4-4-64,-2 0-64,3-1 80,-6-2-48,0-1 0,0-1 0,-2-1 80,-3 2 16,-2-2 0,-2 0-48,2 0 0,-2 0-16,2 0-16,-2 1-16,3 1-16,4 0 16,0-1-32,-2-1-48,4 3 32,0 1-432,2-3-480,2-1-657,3 0-1280,-2 0-1361</inkml:trace>
  <inkml:trace contextRef="#ctx0" brushRef="#br1" timeOffset="0.99">49038 58146 14359,'0'0'3425,"0"0"-2112,-14 32 303,4-13 497,-3 3-384,-1 3-640,0-3-737,0 1-144,0-4 128,4-4-16,-1-2 0,6-5-79,0-2-81,1-1-16,4-4-32,0 1-80,4 0-48,5-2 80,1 2-64,7 1 32,2-1-240,-2 1 128,-2 1-32,-2-2-193,-3 2-287,-2 0-656,-8 0-833,0 1-112,-5-3-256,1 2-3218</inkml:trace>
  <inkml:trace contextRef="#ctx0" brushRef="#br1" timeOffset="0.99">49937 58122 6371,'0'0'4482,"0"0"-2433,0 0-688,0 0 191,-11-6-415,11 0-593,3-2-368,2-1 96,0-1 320,0-1-15,3-1 15,2 0-208,0 1-80,2-1 161,1 2 63,-1 4 16,-1 1-144,-2 3-160,-1 2-64,-2 9-112,0 8 241,-2 8 639,-2 3 64,0 7-479,-2 1-65,0 2-176,-4-6-224,2-3-80,-1-4 32,-2-4-48,5-5 64,-4-5-16,4-5 16,-2 1 0,0-6-16,2-1 48,0-5 64,0-4-80,4-2-48,0-2 16,1-1-16,0 3-32,3 1 48,0 6-16,2 4 16,0 0-48,1 4 64,0 6-16,-1 1 256,1 0 17,-1-1-161,-3-3-80,0 0 0,-2-4-48,-1-2 32,-4 1-32,1-2-32,-1 0-321,0-3-527,0-2-849,-1-3-1456,-3 0-1297,3-3-6515</inkml:trace>
  <inkml:trace contextRef="#ctx0" brushRef="#br1" timeOffset="0.99">50364 58110 13990,'0'0'3602,"0"0"-2545,0 0-17,0 0 481,0 0-401,-26-8-207,19 8-305,0 1-160,0 3-96,2 1 16,2-1-127,0 1-177,3-2-16,0 1-80,0-1 16,8 2 0,-1 0 0,3-1 64,0 1-80,4 1 16,0 2 48,-5 1-48,2 1 16,-2 1 16,-3 1-32,-1-1 128,-4 1 16,-1 0-96,-1-3 16,-7 2 32,2-2 16,-3 1 128,-2-2-16,0-2-64,2-1-64,-1-2-64,2 0 16,2-3 16,1 0-96,3-2-576,1-4-1425,-1 0-1457,2-4-3617</inkml:trace>
  <inkml:trace contextRef="#ctx0" brushRef="#br1" timeOffset="0.99">50341 58107 17368,'0'0'4098,"0"0"-3074,0 0-768,32-7 1265,-14 0 464,1 0-1313,3-5-544,1 2-144,-1 2 0,-4 0 0,0 4 32,-4 0-352,-5 4-672,-5 0-241,-1 0-15,-3 4-97,0 3-304,-2 0 417,-1-1 191,0 2 129,-1-1-241,0 0 401,3 0 64,1 0 431,-3 0 305,3-2 209,0 5 1839,0-1-175,0 2-592,-4 3 400,4 4-48,0 2-225,0 4 33,4-1-433,6-2-111,1-2-289,6-3-144,0-5-256,3-5-112,-1-6 0,-1 0-47,-3-9-17,-1-4 48,-2-4-80,-5-2-48,-1-3-16,-5-2-96,-1 1-49,0-3 17,-9 5-80,1 0 240,-2 5-32,-4 6-144,1 1 48,-1 8 16,2 1 48,0 3 64,1 4-64,2 0 112,3 0-48,2-2-64,0 4-1024,4-4-1362,2-3-1728,4-2-3505</inkml:trace>
  <inkml:trace contextRef="#ctx0" brushRef="#br1" timeOffset="0.99">50835 58256 4082,'0'0'12069,"0"0"-9684,0 0-992,0 0 336,0 0-256,0 0 143,9 9-511,-1-20-449,0 0-176,-1-5 1,1 1 207,1-3-208,-4 6-208,-1-1-16,1 3 16,-5 4 113,2 1-81,0 5-48,-2 0-128,4 2-96,-3 3 16,4 3 64,-1-1-16,1 1-96,1 0 0,0-1 0,0-3 32,2 0-16,-3-3 0,2-1 0,0 0 48,-2 0-112,-1-1 80,0-4 0,2 0 32,-3-1-64,1-1-16,-3 1 0,3 0-48,0 3-64,1-1 128,-1 4-48,1 2-16,-1 4 0,4 2 48,-1 3 16,0 0 32,0-1 0,0-2-32,-2-2-16,2-3 48,-2-1-96,1-2-672,-1 0-817,0-5-1360,-1-3-1649,1-3-3666</inkml:trace>
  <inkml:trace contextRef="#ctx0" brushRef="#br1" timeOffset="0.99">51159 58009 19945,'0'0'2945,"-3"42"49,3-17-433,0 2-1024,3-1-593,3-3-560,1-6-416,-1-3 32,-2-3-16,0-3 48,-2-2 32,2-4-80,-4-2 48,3 0 16,-2-3 16,3-5-64,0-2-80,1-1-144,4 0 48,0 3-64,-1 1 32,3 3 112,-2 1 64,1 3-32,-2 5 48,0 1 0,-2 4-32,-2-1 16,0 4 64,2-2-80,-2-2 32,0 1 48,-1-4-64,-1-1 80,-2-2-80,0 0 32,0-1 16,-5-1-32,-2-1 48,-2 2-32,-2 0 16,2-2 0,-5 0 0,6 0-16,-2 0 32,1-2 32,1-1-256,3-2-625,4 0-607,-1-1-497,2 0-1297,2-1-2912</inkml:trace>
  <inkml:trace contextRef="#ctx0" brushRef="#br1" timeOffset="0.99">47808 59596 11253,'0'0'4066,"0"0"-1857,0 0-128,0 0 0,0 0-224,0 0-465,-9-4-559,2 9-321,-3 4 32,-2 2 193,-2 3-81,0 3-32,2 3-32,1 0-31,-1 1-209,6 0 48,-2-4-96,8-2-96,-5 0-80,5-4-64,0-3-16,5-2-32,3-3 16,-2-3-32,2 0 80,1 0-112,-3-3 32,2-2-48,-4 2-16,-2 0 16,1 1-16,-2 2-48,1 0-32,-1 0-64,-1 0-16,0 4 48,0 0-208,0 4-481,-4 0-735,-1 0-1410,1-2-1504,0-1-6499</inkml:trace>
  <inkml:trace contextRef="#ctx0" brushRef="#br1" timeOffset="0.99">49216 59587 1201,'0'0'17576,"0"0"-14871,-2 23-944,0-10 336,2 1-305,0 0-735,4 1-369,4-3-320,1 1-160,1-2-208,-1-2 65,-1 1-33,-2-1-16,-6 1-16,0-1-48,-9 4 80,-3-2 0,-4-1 32,3 0 192,0-1 160,3-4-112,5-1-128,1-4-192,4-2-48,4-6-688,1-5-2114,4-2-2928</inkml:trace>
  <inkml:trace contextRef="#ctx0" brushRef="#br1" timeOffset="0.99">50252 59455 11157,'0'0'2049,"0"0"-1233,0 0 513,-24-16 48,19 15-593,-1 1-384,-1 0-16,2 6 257,-2 7 63,0 7 384,-3 10 161,-1 8 176,1 9-417,-3 7-95,4 2 63,1-3-400,4-6-192,4-8-79,0-7-193,8-10-160,0-9 32,2-5 48,4-7 0,1-1-48,-3-8-64,2-3-16,-2-3 128,-3-2 16,-4-1-16,0 3 32,-3-2-16,-2 3-160,0 1 64,-3 2 32,-5 2-32,2 2 32,-5 0-64,0 2 48,3 0 16,-2 1-33,1-1-15,0 1 64,4 2 16,1-2-32,2 1 16,0 0 48,2-1-48,0 0 16,6 0-32,1 0 49,2 0-50,0-1 98,5 1 79,-1 1-32,3 0 48,0 0 288,-2 1-144,0-1-240,-2 2-32,-2 0-80,-2 0 48,-2 0-32,-2 0 0,0 0-160,-4 0-208,1 0-288,-1 0-657,0 0-1072,0-2-705,-1 1-3345</inkml:trace>
  <inkml:trace contextRef="#ctx0" brushRef="#br1" timeOffset="0.99">50377 59824 2353,'0'0'17784,"10"33"-16503,-5-20-497,3 1 1361,2-3-624,-2-4-945,-2-3-80,2-1-95,-6-1-81,2-2 80,-2 0 16,-2-3-176,0-5-16,0 0 48,-3-1 33,-2-2-1,5-1-80,-5 0-16,1 1 0,-1-2-80,5-1-160,0 0 64,0-2 48,0-2-112,2 3 32,4-1 0,0 3 64,0 2-16,0 3-32,-1 2 0,0 5 32,-1-1-16,1 2 0,0 2-48,-1 3 32,1 0 0,-1 0-32,2 0-64,2 0-240,-2-2-128,2-2-80,-4-1-417,0 0-1168,-2 0-960,0 0-737,-2-4-4514</inkml:trace>
  <inkml:trace contextRef="#ctx0" brushRef="#br1" timeOffset="0.99">50580 59762 21450,'0'0'3569,"-12"27"-2928,8-11 63,3 2 929,1-3-721,5-2-592,4-4-288,1-2-32,1-2 16,4-4 32,-2-1-32,-3 0 32,3-6-64,-9-2 80,2-2-16,-2-1-80,-4-1 16,0-2-80,0-2 32,-6 0-112,-1-2 32,0 4-16,-1 2 48,-1 1-48,0 4-48,4 3 80,-3 2 128,2 2-64,4 0-16,0 4-512,-2 1-433,3 2-832,-1 1-592,1 0-1121,1-1-4833</inkml:trace>
  <inkml:trace contextRef="#ctx0" brushRef="#br1" timeOffset="0.99">50760 59744 15815,'0'0'3074,"0"0"-1394,0 0 690,0 0-17,0 0-993,0 0-431,0 17-161,0-4 80,2 2-223,3 3-177,3-2-112,0-1-192,2-4-48,4-1-48,0-4 16,0-3-112,-3-3 80,1 0-16,-3-4-32,0-4-16,-1-4-128,-8 0 32,2-2-48,-2-4-176,0-2-48,-2 1-161,0 0-63,-2 3 192,1 4 32,0 4 304,1 4 128,-1 0-64,2 4-160,-3 0-945,0 4-1472,-1-2-1473,2 3-4898</inkml:trace>
  <inkml:trace contextRef="#ctx0" brushRef="#br1" timeOffset="0.99">50943 59821 11077,'0'0'4146,"0"0"-1681,0 0-16,20 22-272,-12-19-736,-4-3-353,4 0-159,-4-2-353,1-4-304,-4 0-64,3-3-48,-2-2-144,0-1-32,-1 1 32,3 0 0,-4 2-16,4 2-16,-1 3 16,0 4 0,3 0 192,-1 6 161,2 7 351,-3 1-64,4 3-96,-1 1-271,0-3-177,-2 0-64,2-7-64,0-2 0,-3-1-96,1-5-305,2 0-303,-1-3-641,-3-7-1520,2-1-1745,-1-5-4546</inkml:trace>
  <inkml:trace contextRef="#ctx0" brushRef="#br1" timeOffset="0.99">51223 59714 7219,'0'0'16200,"0"0"-15160,0 0-960,0 0 1377,-30 17 80,19-8-913,-2 6-304,-1 0-144,1 4-32,3 2-32,1-2 48,4 0-80,2-3-128,3-4-16,0-2 48,6-6-16,3-4-80,3-1 96,1-10-336,1-7-96,-1-4 48,1-6 336,-1-4-144,1-2 63,0-4 49,-4-2 16,1-1-256,-6-2-720,0 3-177,-5 3 433,0 8 304,0 8 368,-3 12 224,-3 9 448,2 17 384,0 13 321,2 11 784,-1 7-336,3 5-593,5-3-416,3-4-480,3-8-63,1-8-210,2-10-255,-1-7-448,-3-7-625,-3-6-1472,-5 0-1473,-2-9-6227</inkml:trace>
  <inkml:trace contextRef="#ctx0" brushRef="#br1" timeOffset="0.99">28577 60289 6579,'0'0'9284,"0"0"-6210,0 0-1858,0 0 273,0 0 224,0 0-193,0 0-559,0-2-209,0-1-64,-2 3-191,-1-2-161,0 0-96,-1 1 48,2-1-128,-3 0-16,1 1-64,-1 0-80,-1 1 16,0-3 32,1 3-16,0 0-64,0 0 80,0 0-48,1 0 16,0 0-32,1 0 0,1 0 48,-2 0-64,1 3 32,1-2-16,-5 0 80,5 1-128,-4 0 80,2-1-32,0 3 64,-2-1-96,0-1 80,3 1-80,-2-2 64,3 2-16,-2 0-32,1-1 48,1 1-48,-1 1 80,2-4-112,-4 4 64,4 1-16,-5-2 0,4 1 16,-1 1 0,1 0 0,-3-1-16,1 1 32,1 0-16,-2 2 16,1-1 0,-1-1-16,0 0 16,0 0-16,1 0 32,-1 0-80,1-1 64,1-2-64,1 1 80,-2 1-80,3-1 64,-1 0-16,0 1 0,1-2-48,-3 3 64,2-2-32,0 2 0,-1-1 48,0 3-64,1-3 48,-2 1 0,2 2-16,-2-3-64,0 3 96,0-1-48,1-1 16,1-1 32,-1 3-64,1-3 64,-2 1-48,3 0 16,-1 0 0,0 1-48,-1-1 64,1 1-16,0 0 0,0 1 0,-1 0 16,1 1-48,0 0 64,0-1-16,1 0-16,-1 1 0,0 0 48,2-1-80,0-1 32,-1 0 48,1 1-64,-2-1 32,2 2-16,0-2 16,0 2 0,0-2 48,0 2 0,0 0-16,0-2-16,0 2 32,0-1-80,0-1 48,0-1-16,0 1-80,0 0 80,0-1-64,0 1 64,0 1-16,0-2-16,0 2 16,0 0 16,0-2 32,0 0-48,0 2 48,2-3-64,-1 3 48,1-2 0,-2 0-48,2-1 16,-1 1 64,1 1-48,0-1 0,2-1 129,-3 2-97,1-1 112,0 2 0,0-1-48,1-1-48,-3 1 48,4 0-32,-3 1-48,3-2 96,-2 0-128,0 0 64,-1 1-48,1-1 64,1 2-32,1-2 32,-2 0 0,1-1 0,0 1-48,-1 0-16,0-3 48,2 3-64,-1 0 48,0-2-32,-1 2-16,4-2 48,-3 2-16,0-1 16,3 1 0,-3 0 32,3 0-32,-1-1 0,0 1-48,1 2 0,-3-3 0,4 1 16,-2 1-16,0-1 16,2 0-48,-2-1 64,1 1-32,-1-2-48,2 0 96,-2 1-48,1-3 0,-1 2 0,2-1 16,-3 0-16,2-1 16,0 1 0,0-2-32,-2 1 64,3 1-80,0-2 32,-2 1-16,4 1 64,-1-2-96,1 2 48,-3-1 48,2 1-64,1-1 32,-2 1-16,3 0 48,-2-1-80,-1 1 64,0-1-32,0-1 17,1 2-34,0-2 34,1 0-1,0 0-16,-1 0 48,3 0-48,-1 0 80,1 0 0,0 0 0,3-2-96,-2 1 64,0-1 32,-2 1-48,5-1 48,-3 0-16,0 1 32,-2-1 32,2 1-64,-1 1-32,-2-2 64,2 2-128,-3 0 32,1 0-64,0 0 48,-1 0 0,3 0-16,-1 0 0,1-2 0,0 1 16,-1-1 16,2-1 16,-2 0-48,1 0 80,1 0-80,-1-1 16,0 1 32,1-1-16,-1 0 0,-2 0 32,0 1-64,2-2 48,-2 0 0,-1-1-16,0 0 16,1-2 16,0-2-16,0 1-16,0-3-16,2 2 64,0-3-32,-3 2 0,1 0 0,0 0 0,0 1 32,-4 0-48,2 1 32,0 0-64,-2 1 64,-1-1-32,1 1 48,-2 0-48,1-2 0,-1-1 0,1 1 0,1-2 0,-3 0 0,1-2 0,-1-2 0,2 0 0,-1 1 0,-3-3 0,2 1 0,-2 1-96,0 0-32,0 2 80,0 1-48,-2 2 80,1-1-48,-5 2 48,4 1 16,-1-1 16,0 1-16,-3-1-64,3 3 96,-3-3-48,1 2-16,0 0 16,-1 1-16,0-2 16,0 3 0,0-2 32,-2 2-64,2 0 48,0-2 0,-2 2 16,4-3 16,-3 4-48,1-4 64,0 4-48,0-4 32,0 4-48,-2-2 0,2-1 48,0 1 0,0 1-80,1 0 96,0 0-64,-2-1 0,2 2 80,-2 0-80,-1 1 32,2-1-16,-2 0 16,0 3-16,2-2-16,-4-1 16,2 2 0,-1 1 16,2-2 16,-2 1-16,0 1-16,0-1 0,1 1 0,0 1 16,-4 0 16,4-2-32,-3 3 0,2 0-16,-3-2 32,1-1 32,1 3-16,0 0-32,1-2 0,-2 2 64,1-2-48,1 1-80,-1 1 64,2 0-16,-2-2-32,2 2 64,-3 0-64,2 0 16,0 0 64,-1 0-64,1 0 48,-2 0-32,3 0 0,-2 0 32,-1 0 0,0 0-32,-1 0 32,1 0-32,1 3 48,-4-1-32,3 0 16,-1 3-48,0-1 32,-1 1-16,4 0 16,-3-2 32,4 1-48,0-1 32,2-1-16,3 1 16,-1-1-32,2-2 32,0 0-48,2 0 16,0 0 64,0 0-128,0 0 64,0 0-48,0 2-16,0-2-32,0 0-64,0 0-97,-1 1-79,-1 0-96,2 2-208,-3-1-385,3 2-543,-4-1-513,2-1-913,-1 3-1472,0-1-5570</inkml:trace>
  <inkml:trace contextRef="#ctx0" brushRef="#br1" timeOffset="0.99">28780 60667 13030,'0'0'4018,"0"0"-1537,0 0 0,0 0-304,0 0-368,0 0-416,-16 5-289,10 1-240,1 2-79,0 1-145,1 2-256,-1 0-208,3 1-32,2 0 49,0-5 15,7 2-112,1-4-80,0-5 32,3 0 48,-1 0-32,1-9 80,-3 2-48,1-5 0,-3 3-48,-1-2 0,-5 2-16,0 1-32,0 0 48,-5 2-112,-1-1 32,-1 4-32,0 2-16,-2 1 16,3 0 64,-2 4-32,3 1 48,2 1 16,-1 1-16,2-1 32,2 0-32,0-1 32,0 1-48,4-1 32,1-2-16,2-1-80,0-2 160,2 0-112,-2-2 48,2-3 0,-4-1-32,-1-2 16,-1 2-80,-3-2 32,0 2-32,-6 1 16,-4 2-112,0 3 80,-2 0 16,-1 2 16,3 4-16,-1 2 112,6-1-48,1 2 16,2-2 64,2 1-128,2-4 112,5 1-80,2-1-32,2-4 32,1 0-176,0-2-48,-3-2-49,0-1 17,-8 0 160,-1 2 64,-3-1 0,-9 3 32,0 1 16,-2 0-16,-3 0 80,5 3-128,2 0 16,4-1-16,3 1-944,3-3-1810,0 0-3457</inkml:trace>
  <inkml:trace contextRef="#ctx0" brushRef="#br2" timeOffset="0.99">27133 49634 15975,'0'0'4338,"0"0"-2705,0 0-80,0 0 176,0 0-385,4 31-415,6-22-81,4 4-16,3-2-143,1 0-273,0-4-112,0 2-176,-3-4 32,-3-2-48,-3-1-48,-2-2-64,-3 2 48,-2-2-16,-2 2-80,0 1 96,-3 0-80,-2 1 96,0 3-48,-2-2 32,1 2-64,2-2 32,0-3-16,1 1 16,1-1 0,-1-2-48,0 0 96,0 0-80,-2 2-32,1 3 48,-2-1-64,-2 3 0,3 3 64,-2-1 0,5 1 0,-2-2 32,2-2-80,0-1-208,2-3-208,0-2-384,0 0-513,0-5-864,0-3-1105,0-5-1456,0 1-10453</inkml:trace>
  <inkml:trace contextRef="#ctx0" brushRef="#br2" timeOffset="0.99">27489 49569 13062,'0'0'3602,"0"0"-1858,-29 9-31,19 1 128,-2 0 112,1 6-128,-1 4-449,0 6-223,-1 2-97,1 4-223,5 1-113,3 0-48,4-4-175,0-4-161,11-8-160,6-8-64,5-7-16,3-5-96,0-12-96,3-6-272,-2-6-112,-2-3 95,-3-3 65,-3 0 112,-4-1 32,-6 3-144,-4 1 144,-2 7 160,-4 0 48,-10 9-16,-2 3 48,-8 5 16,-1 6 48,-7 0-112,2 7 64,0 5-32,4 4-16,4 3-176,3 1 16,8 0 112,4 1-96,5-2-977,0-2-896,5-4-1472,4-7-1842</inkml:trace>
  <inkml:trace contextRef="#ctx0" brushRef="#br2" timeOffset="0.99">28467 47509 16728,'0'0'5154,"0"0"-3393,0 0-417,0 0 705,19 37-64,-11-17-768,-2 2-401,1 2-320,-2-2-175,0-2-65,0-2-96,-1-6-80,0-2-112,-1-4 80,-1-1-96,-1-5-176,-1 0-337,0-6-191,0-5-833,3-7-1824,-2-2-1922,1-4-1968</inkml:trace>
  <inkml:trace contextRef="#ctx0" brushRef="#br2" timeOffset="0.99">28602 47434 16600,'0'0'4482,"0"32"-2017,-6-8 864,1 9-1024,-4 1-976,0-1-481,-1-2-479,1-4-273,2-3-80,0-5-16,2-7 32,1 0-16,1-6-16,1-3-337,2-3-399,0 0-416,0-8-1330,0-3-2336,5-3-3922</inkml:trace>
  <inkml:trace contextRef="#ctx0" brushRef="#br2" timeOffset="0.99">28226 47824 9652,'0'0'5491,"20"1"-2178,-4-1-1200,5 0 561,1 3-1,2-3-880,2 0-673,-3 1-480,-1-1-175,1 0-129,0 0-160,-2 0-80,0 0 32,0-4 32,0-1-144,-2-1-16,-3-2 0,0 2 16,-4 1-240,-2 0-224,-5 2-208,-1 3-209,-4 0-495,0 3-193,-3 2-64,-3 1-208,0 1-864,-3-1-3490</inkml:trace>
  <inkml:trace contextRef="#ctx0" brushRef="#br2" timeOffset="0.99">28425 47322 10181,'0'0'4754,"0"0"-1377,0 0-1632,0 0-64,0 0 80,0 0-369,0 8-335,6-8-417,3 0-128,4 0 193,1 0 63,0 0-48,1 0-287,1-3-161,-2-2-80,-4 0-96,3-1-32,-6-2-32,0 0 16,-2-3-48,-2 3 32,-1-3-48,-2 0 16,0 0-48,-2 3 16,-1 0-32,-2 4 64,-2 0-16,0 3 0,0 1 16,0 0-32,0 0 48,1 0-16,3 1-16,1-1 0,1 2-48,1-2-368,0 0-289,0 0-543,1-5-945,3 2-1313,1-2-2161</inkml:trace>
  <inkml:trace contextRef="#ctx0" brushRef="#br2" timeOffset="0.99">28295 48090 4434,'0'0'13974,"0"0"-12549,0 0-817,-25-2 1137,20 2 96,-4 4-672,0 1-513,0 4 0,1 1 96,-1 1 81,4 2-305,1 1-256,2-3-192,2-1 32,4-2 16,6-3-32,-1-4-80,4-1 0,-1-5 0,3-6-32,-1-1 0,-3-6 16,1-1 32,-3-1-96,-1-2 48,-5 1 32,0 1-144,-3-1-64,0 4 80,0 3 0,-1 2-16,-4 7 48,2 3 64,0 2 0,1 7 80,-2 3 160,4 4 288,0 2-239,0 1-17,0 1-96,4-1 48,-2 1 112,0 1-16,-1-4-160,2 3 16,-3-6-48,0 1-16,0-2-64,0-3-32,0-3 16,-3-4-224,3-1-464,0-3-1153,0-7-2497,0-2-4658</inkml:trace>
  <inkml:trace contextRef="#ctx0" brushRef="#br2" timeOffset="0.99">28459 48010 4786,'0'0'10853,"0"0"-7940,0 0-928,0 0 961,0 0-65,0 0-1248,0 0-705,16 9-287,-14 0-113,-2 5-16,0 2 0,0 1-160,-4 2-111,1 0-1,0-1-48,1-3 0,0-2-64,0-3 16,2-3-48,0-2-32,0-2-64,0-1 0,4 0-64,-2-2 32,4 1-32,0-1-64,-3 2-16,4-2-80,-3 0-160,3 0-145,-3 0-111,-1-5-673,0-1-944,1-4-1600,-4-1-1010</inkml:trace>
  <inkml:trace contextRef="#ctx0" brushRef="#br2" timeOffset="0.99">28441 48099 17768,'0'0'4226,"0"0"-2833,0 0 335,31 0 321,-16-3-736,2 0-529,-2-2-351,-2 0-129,-3 2-144,-3-2-128,-2 3-240,-5 0-673,0-1-879,0-1-1218,-5 0-1856</inkml:trace>
  <inkml:trace contextRef="#ctx0" brushRef="#br2" timeOffset="0.99">32075 55926 4882,'0'0'10581,"0"0"-7732,0 0-1232,0 0-96,0 0 128,0 0-257,0 2-495,4-2-49,1 0-176,4 0 97,3 0-49,2 0 80,1-2-175,3 1-273,0-3-80,-3-1-64,1 0-128,-2-2-48,-4 1-48,-1 0-80,0-1 112,-5 5-80,0-3 64,-2 3-48,-2 0 64,0 2 0,0 0 16,0 0 0,-3 0-16,0 0 32,-5 0-48,3 0 48,0 0-32,-4 0 0,2-5-16,-2 0 80,2 0-128,-2-1-32,5 1 64,-2 0-32,2 1 64,4 1-32,-1 2 32,1 1-64,0 0-32,1 0-256,1 0-160,2 0-561,1 1-656,-2 2-1408,1-2-1649</inkml:trace>
  <inkml:trace contextRef="#ctx0" brushRef="#br2" timeOffset="0.99">32092 56064 15287,'0'0'4578,"0"0"-2865,0 0-513,0 0 177,0 0-16,13 23-497,-8-6 65,3 5 127,2 2-288,-3-1-175,3-2-193,0-2-112,-1-4-160,0-3 0,-2-5-112,0-2 16,-2-2-16,-1-1 0,0-2-16,-4 0-112,0 0-176,0-2-400,0-2-561,-2 0-1024,-4 0-1169,5-1-1536</inkml:trace>
  <inkml:trace contextRef="#ctx0" brushRef="#br0" timeOffset="0.99">32136 53757 5699,'0'0'512,"0"0"-368,0 0 2465,0 0-1520,0 0-401,0 0 352,0 0-47,2 0-145,-2 0-191,0 0-401,0 0-128,0 0-112,0 0-32,-8 0-737,2 0-2144,1 0-4066,2 0 4914</inkml:trace>
  <inkml:trace contextRef="#ctx0" brushRef="#br2" timeOffset="0.99">32241 55998 13574,'0'0'4002,"0"0"-2785,0 0 63,-3 23 241,1-4 368,-2 2-609,-1 6 1,4 1-289,-3 2-95,2-1 31,0-2-287,2-5-289,-3-3-32,2-5-64,-1-2-112,0-2-112,-2-4 16,1-1-128,0-3-400,-1-2-1089,-1-4-2465,0-5-5682</inkml:trace>
  <inkml:trace contextRef="#ctx0" brushRef="#br2" timeOffset="0.99">32295 53090 6019,'0'0'6851,"0"0"-5490,0 0-449,0 0 208,0-3-351,0 1-401,0-1-144,0 2-96,0 1 0,-1 0-96,-7 0 48,0 0-112,1 6-160,-3 2-1441,2-1-1936,1 0-6420</inkml:trace>
  <inkml:trace contextRef="#ctx0" brushRef="#br2" timeOffset="0.99">32264 53631 4738,'0'0'-224</inkml:trace>
  <inkml:trace contextRef="#ctx0" brushRef="#br2" timeOffset="0.99">32308 54721 4626,'0'0'961,"0"0"2896,0 0-2800,0 0-289,0 0 225,0 0-497,-11 2-352,11-2-144,0 0 0,0 0-64,0 0 16,0 3-833,0 2-1472,-4 1-5682</inkml:trace>
  <inkml:trace contextRef="#ctx0" brushRef="#br2" timeOffset="0.99">32391 55749 5362,'0'0'129,"0"0"-49,0 0 2657,0 0-1297,0 0-911,0 0-113,-27 82-272,27-77-64,0-2-80,9-3-32,-3 2-480,-2-1-2226,-4 2-3232</inkml:trace>
  <inkml:trace contextRef="#ctx0" brushRef="#br2" timeOffset="0.99">32405 56190 5955,'0'0'7539,"0"0"-4433,0 0-1330,0 0-47,-32 14-128,20-3 16,2 1-385,-2 2 65,5 0-561,-1 0-96,7-2-143,1 0-241,0-3-208,5-4 0,4-3 64,3 1-96,-2-3 48,3-5-80,1-4 32,-4-1-32,1-2 0,-2 1 16,-3 1 0,0 0 32,-1 4 0,-2 1 48,-3 2 96,0 3 176,0 0-176,0 3-96,0 4 128,0 5 241,-3 2-49,2 3-208,1 2-80,0 1-32,0 3 16,0-1-32,3 0 0,0-2-16,-1-1-144,0-1 0,0-4 64,-2-2 32,0-2-16,-4-2 80,-3-4-80,0-2 48,-1-2-48,0-5 80,3-2-128,-2-3-96,2 1-288,3-1 80,-2 1 240,4 1 32,0 0-17,0 0 81,0-2 64,6 1-48,0-2 48,0-2-16,3-2 65,1-1-65,1-1-81,-1 1 33,1 2-48,-3 1 16,0 3-80,-3 3-400,-3 4-736,-2-1-657,0 4-817,-4 0-1103,-3-1-4563</inkml:trace>
  <inkml:trace contextRef="#ctx0" brushRef="#br2" timeOffset="0.99">32463 56534 3746,'0'0'976,"0"0"-400,0 0-448,0 0 1041,0 0-1057,0 0-112,0 0-32,18 80-432,-18-73-1921,0-1 720</inkml:trace>
  <inkml:trace contextRef="#ctx0" brushRef="#br2" timeOffset="0.99">32503 57184 5362,'0'0'193,"0"0"-402,0 0-207,0 90 416,0-71-1072,0-1-2210</inkml:trace>
  <inkml:trace contextRef="#ctx0" brushRef="#br2" timeOffset="0.99">32453 58437 4754,'0'0'336,"0"0"-208,0 0 48,0 0-95,0 0-65,0 0-16,14 26-33,-8-26-271,-1 0-4418</inkml:trace>
  <inkml:trace contextRef="#ctx0" brushRef="#br2" timeOffset="0.99">32485 58732 5026,'0'0'1537,"-22"82"-1681,12-44 16,2 0 160,3-5 48,5-4-32,0-3-32,0-2-16,5-2-16,7-3-32,-2 1-752,1 0-2242,-6 2 2514</inkml:trace>
  <inkml:trace contextRef="#ctx0" brushRef="#br2" timeOffset="0.99">32578 59498 4674,'0'0'592,"0"0"-608,0 0-192,0 0-400,-6 84-1473</inkml:trace>
  <inkml:trace contextRef="#ctx0" brushRef="#br2" timeOffset="0.99">32587 59858 4786,'0'0'-96,"0"0"80,0 0-16,-9 80-16,4-59-224,5-1 192,0 1 48,0-1 16,0 1 16,0-1 0,0 1 32,0-1-48,0-1-784</inkml:trace>
  <inkml:trace contextRef="#ctx0" brushRef="#br1" timeOffset="0.99">21818 53657 9108,'0'0'4034,"0"0"-448,0 0-1457,0 0-96,0 0 32,-4 24-161,-4-13-463,0 1-400,-3 1-433,-3 1-176,2 1-240,0-3-48,3-3-96,2-2-16,3-4 16,4-3-80,0 0 16,6-11-128,4-5-288,5-6-48,3-5-81,0-1 321,4-1 0,-6 4 176,0 5 96,-2 5 0,-5 6 112,-5 6 80,-1 3 113,-3 6 127,1 5 96,-1 3 384,3 2-79,-3 3-321,3-5-288,-1-1-176,4-5-64,-3-5-80,4-1-128,-3-2-368,4-5-753,-2-3-1104,0-3-1729,-2 0-2417</inkml:trace>
  <inkml:trace contextRef="#ctx0" brushRef="#br1" timeOffset="0.99">21409 53713 7283,'0'0'8724,"0"0"-4210,0 0-2321,0 0 96,0 0 161,-5 31-770,5-15-543,0-2-529,5-3-352,2-1-144,2-8-96,2-2 16,-1-4-16,2-6-256,-2-4-176,1-3-112,0-2-209,-5-4-287,2 3-369,-3-2 17,0 4 159,-1 1 449,-3 8 736,3 4 176,-4 7 800,0 14-159,0 8 671,-5 10 481,0 5-592,-1 3-449,1-3-127,-1-5-305,5-5-400,-1-9-144,2-7 48,0-5 48,0-5-64,3-3-64,1-2-320,0-7-257,-3-4-351,1-2-1345,-2-3-2626,0-4-6050</inkml:trace>
  <inkml:trace contextRef="#ctx0" brushRef="#br1" timeOffset="0.99">21802 53619 1841,'0'0'3858,"0"0"-1,0 0-2000,0 0-864,2-3-1,-2 3 97,2 0-65,-2 0-224,0 0-255,3 0-225,-3 5-176,1 5 16,-1 4 16,2 5 1153,0 9 351,0 4-319,0 9 128,3 5 480,-4 3-257,3 3-863,-2-3-353,0-2-128,-1-3 48,-1-4-159,2-5-65,0-1 96,-2-1 64,1-1-64,-1-1-64,0 2 64,0 2-160,0 0 48,0-2-15,0 2-1,0-2-32,0-4-96,0-1 48,0-4-80,0-6 48,0-2-16,0-4-32,0 0 32,0-2-48,3 0 64,-3-1-96,0 2 112,0 2-96,0 0 32,0-1-32,0-1 0,0 0-112,0-3-128,0-3 31,0-2-127,-3-3-192,3-3-304,-1-5-545,1-3-864,-2-3-640,2 1 527,0 0 113,-2 4-1056,2 2-1521</inkml:trace>
  <inkml:trace contextRef="#ctx0" brushRef="#br2" timeOffset="0.99">22097 55974 10581,'0'0'3313,"0"0"-2080,0 0 144,0 0-177,0 0-271,-2-16-513,2 7-96,0-1-112,0-1 0,4-2-32,-2-1 16,1 0-48,0-2-128,-1 0 32,0-1-16,0-2 32,-2-1-112,0-1 32,0 0 0,0 2 0,0 0 16,0 0-32,0 3 48,0 0-16,0-1 32,0 1-96,0-2 80,2 1 0,-2 0 0,0 1-32,0 0 32,0 1 32,-2 0-32,-2 1 16,1 1-32,-2 1 112,1-1-96,0 2 64,1 0-48,0-2 33,1 1-65,0-1 32,0-1-32,1 1-32,1-1-1,-2 1-15,0 3 80,-1 0-64,-1 1 64,2-1-48,-1 1 0,1 1 16,-2 0 32,3 1-48,-1 1 0,0 3 32,2-2-48,0 4 32,0-1-32,0 0 32,0 2-48,0 0-96,0 0-304,0 0 96,0 0 48,0 2-176,0 0 79,0-1 1,0 1 272,0-1 80,0 1 32,0-2 0,0 0 32,0 0-16,0 0 16,0 0 0,0 2-32,0-2 32,0 0 0,0 1 32,0-1-32,0 2 48,0-1-64,0-1 64,-1 3 48,-1-1-32,2-1 32,-2 3-64,0 2 81,-1 2 15,-1 3 144,-3 5 160,1 1 64,-5 5 16,4-3-63,-3 0-97,1-3 64,1-2-176,3-3-112,0-4-32,1-3 0,3-2-48,-1-2-16,2 0-32,0-6 32,0-4-208,0-4 144,2-2-256,-1-3-272,1 0-240,0 3 127,-2-1 257,4 4 160,-3 2 192,3 1 16,-1 3 48,3-1-80,-3 3 144,3-1-80,-3 1 64,2 2 96,-1 0-32,-2 1-64,2-1 16,2 3-32,-2 0-64,-1 0 64,-2 0-64,3 0 64,-2 3-48,1 1 32,-1-3-16,0 2 48,-1 2-16,-1-2-16,2 0 48,-2-1-64,0-1 80,0-1-80,0 2 32,0-2 0,0 0 48,0 0 65,0 0 79,0 0 144,0 0-32,0 0-64,0 0-144,0 0 64,0 0-144,0 0 0,2 0-80,2 0 16,-1 0-48,0 0 128,5 0 32,-3 0-64,2 0 32,0 0 32,-3 0 33,0 0-81,-2 0 0,0 0-48,0 2 48,0-1-32,-2 2 32,0-1-16,0 0-80,0-1 96,0-1-32,3 2-16,-3-2-48,0 2 64,0-2-32,0 0 48,0 0-32,0 0-16,0 0 48,0 0-64,0 0 96,0 0-32,0 0-16,0 0 32,0 0-32,0 0-32,0 0 0,0 0 16,0 0 16,0 0-16,0 0-16,0 0 0,0 0 0,0 0 48,0 0-80,0 2 16,3 0 32,1 1-64,1 2 80,-1 2-48,-1 3 96,4 1 80,-1 2 112,-1 1 144,0 0 113,-1-1-193,1-2-96,-2-3-112,1 0 32,-2-5 16,1 0-80,-3 0 64,3-1-128,-3-2 32,0 0-32,0 0 32,0 0-16,0 0-64,0 0-96,0-2-784,0-1-913,0 2-656,-3-1-1137,2 0-3537,-3 1-3714</inkml:trace>
  <inkml:trace contextRef="#ctx0" brushRef="#br2" timeOffset="0.99">22087 55946 5507,'0'0'4946,"0"0"-3153,0 0-145,0 0-191,0 0-176,0 0-321,-4-10-96,2 8-191,-1 2-65,-2-2-128,3 1-112,-4 1-79,0 0 95,0 0-192,-2 0-144,4 1-32,-5 3-16,2-1 16,1 0-32,-1 1 0,3 0 32,-2-1-80,0 0 96,4 2-48,-4-1 32,0 0-16,3 2-16,-2-1 0,-2 0 16,2 1 0,-1 1-16,1-3 48,-4 1-64,4 1 64,-2-1-32,0 1 0,3-2 0,-4 3-16,2-2 16,2 0 0,0 1 16,-1-1-32,1 2 48,1 0-64,2 0 32,-2 0 0,0-1 0,1 0 16,0 2-16,0-3 0,2 1 0,-2-2 16,2 2-32,0-2 64,0 0-32,-3 1 48,3 0-32,-2 0 96,2 2-96,0 0 0,-1 0-16,-1 1-32,2 1 48,0-1-48,0 3 32,0-3 0,0 3 0,0-1-32,0-3 32,2 1 16,-1 0-48,1-3 64,1 1-64,-1-1 32,-2-2-64,4 2 64,-1-2-48,-1 0 32,1 0 0,-2 1 0,2-3 0,-1 2 0,0 0 0,-1 0-32,1 2 80,0-1-64,0-3 0,0 4 32,-1-2-32,1 0 16,-1 2 16,3-2-32,-2 0 0,0 2 32,0-2-48,-1 0 48,2 0-16,-3 1 16,2-1-16,0 0 32,0 0-16,0 0 112,-1 0-32,4 0-112,-3-1 64,2 3-64,-1-2 64,2 0 0,-2 2 80,0-2-96,0 2 0,0-3 32,3 5-32,-2-4 32,1 2-64,-1-2 112,-1 1-80,4-2 48,-1 0 0,-2 1 1,2-1-33,0-2 16,-4 2 0,4-2-48,0 4 48,-2-3-80,1 1 96,1 0 0,-1 1-48,2 0 32,-3-1-32,3 0 0,-2-1-16,1 0 16,0 1-32,2 0 48,-4-2-64,4 1 96,-3-1-96,0 2 96,0-2 0,-1 0 32,0 1 0,2 1-48,0 0 32,1-1-64,-2 0 48,2 2-80,2-2 32,-1-1-48,1 0 48,0 0-32,-1 0 16,1 0 0,-1 0-48,-2-4 64,2 3-32,-2-2 32,-2 0-32,1 0 48,0 1-16,-1-1 0,1-2-16,0 2 0,1 0 16,-1-2-80,0 1 96,4 0-64,-4-1 16,0 0 0,1 1 32,-1-1-48,-2 0 48,3 0-16,-3 1-16,0-2 48,-1 1-80,2-1 80,-1 1 0,-1 0-16,1-1-16,0 1 0,-2-1 0,1 3-16,0-3 16,-1 1-32,1 0 64,2-3-80,-2 2 48,-1-4 0,1 2 16,0-3-48,-1 2 32,1-2 0,0 0-16,-2 0 0,0 1-80,0 1 64,-5 1-32,1-2 32,3 3 32,-5-3-16,4 2 0,1-2 0,1-2 0,-2 3-32,2-3 64,0 2-96,-2 0 80,2 1-16,-4-1 32,3 0-32,-3 5-32,3-4 32,-3 4 16,2-2 32,-1 2-96,1-1 80,-1 1-48,3 0 16,-4 0 16,2 0 0,0 1-48,-2-1 64,0 3-48,0-1 32,-1-2 64,2 3-144,-3-1 80,3-1-16,-2 2 48,1-1-64,-1-2 32,-1 1-32,1 2 16,-2-1 48,-1-1-80,2 3 48,1-4-16,-2 5 32,0-3-32,0 1 16,2-1-16,-1 1 16,1 1-16,-4-1 16,4 0 0,-2 2-48,-1-1 64,-1 1-32,4 0 0,-4 0 16,2 0-16,-3 0-16,2 0 32,1 0 0,-1 0-16,0 0 32,2 0-48,-1 0 32,2 0-16,-1 0 33,4 0-50,-1 0 17,0-1-16,0-1 32,3 2 17,-1 0-82,-1 0 49,0-1 0,2 1-16,-1 0-16,-1 0 0,-2 0-192,2 1-128,1 2-16,-1-2-48,0 3-353,2-1-255,-1 0-32,-2 1-513,0-3-1329,1 2-1968,2-1-4114</inkml:trace>
  <inkml:trace contextRef="#ctx0" brushRef="#br2" timeOffset="0.99">22415 56156 5539,'0'0'-97,"0"0"1554,0 0-817,0 0-560,0 0 33,0 0 63,-7-1-48,5 1-16,2-3 400,-2 2 144,2 0 353,-3 1 79,3-2-351,-2 0 15,1 1-144,1 1-112,-2 0-239,2 0-97,0-2-16,0 2 16,0 0 16,0 0-80,0 0 16,0 0 64,0 0 32,0 0-112,0 0-32,0 0-32,0 0 16,0 2-16,3 3 16,2 0 176,3 1 257,-2 2 63,1 1-208,2-2 80,0 2 144,0-2 17,-2 1-97,0-3 224,-2 1-63,2-3-497,-2 1-16,2-3-96,-2 1 16,2-2-112,-3 0 48,0 0 0,-3 0-32,-1 2-176,0-1-81,0 0 273,0 2 0,-1 1 96,-2-3-112,2 3 96,-1-3-80,2 0 16,0 2-16,0-3-64,-2 0 0,2 0 64,0 2 48,-3-2-32,-3 3 80,1 1-112,-2 1 96,-1-3-16,-1 3-48,0-1-32,2 0 32,-2-1 16,2-1-16,2 1 16,0-1 0,1-2 16,1 1-16,-2 1-16,1 0 16,-1-2 0,2 5-16,-1-3 0,0 1 16,3 1-64,1-1 64,0-1-608,0 3-337,0-5-527,3 0-1345,-1 0-1602,2 0-2544</inkml:trace>
  <inkml:trace contextRef="#ctx0" brushRef="#br2" timeOffset="0.99">22453 56185 5346,'0'0'273,"0"0"2496,0 0-1617,0 0-239,0 0-81,0 0-144,-1-7-15,-1 4 31,0 1 145,1 0 111,-3 1-80,0-3-175,-3 4-97,4-2-16,-2-1-224,-1 1-31,3-1-305,-2 2 32,1-3-80,2 3 32,-1-1-32,1 0-32,1 2 0,1 0-225,-2 0-415,0 5-528,2-1-1041,0 0-1345,0-1-3329</inkml:trace>
  <inkml:trace contextRef="#ctx0" brushRef="#br2" timeOffset="0.99">22087 56422 5971,'0'0'2849,"0"0"-1056,0 0-513,0 0-159,0 0-209,0 0-223,-4 9-353,4-7-80,0 3 240,0 4 193,0-3-1,0 2-112,-2 3 160,2-1-127,-2 2-273,2-1-80,0 2 16,0-2-112,0-1 0,0 1 96,0-1 48,0-1-63,0 1-97,0-2 16,0 0-16,0-1-48,0 2-16,0-2 32,0 1-64,0 1 32,0-2-32,0 2 16,-1-1-16,-1 2 32,2-1 32,-3 1-48,3-1 96,0-1-80,0-2-32,0 2 16,0-1 64,0-1-64,0 0-16,0 1 0,0 0-15,0-2-1,0 3-48,0-3 64,0 1-32,-2 0-32,-2 1 32,4-1 0,-2 0-32,1 1 32,1-1 0,0 0-32,-2-1 16,2 1-16,0 2 48,0-2-32,0 1 0,0-1 16,0 2 0,0-2 32,0 2 48,0-1 112,0-2-160,0 2 32,0 0-64,-3-2 32,3 2 144,0 0 48,-3-3-160,2 1 64,-1 2 0,0 0-16,-1-1-16,-1 2-64,2-1 48,1 2-96,-1-1 32,0-1-32,2 3 32,0-1-48,0-2 32,0 0 32,0 2-80,0-3 64,0 2-32,0-1 32,-1 0-16,-2 1 16,2-2-16,1 0-16,-2 2 16,2-3-16,0 2 16,0-5-48,0 3 64,0-2-64,0-1 32,0 1-48,0-3 0,0 2-160,0 0-128,0-2-224,0 0-176,0 1-49,0 0-63,-2 1 31,2-1-191,-1-1-273,-1 0-415,-1 0-770,3 0-479,-3-5 368,3-2-3090</inkml:trace>
  <inkml:trace contextRef="#ctx0" brushRef="#br2" timeOffset="0.99">21935 57021 1313,'0'0'10548,"0"0"-7650,0 0-1346,0 0-367,0 0-305,0 0-479,4 0-145,1 5 208,2 5 352,1 3 49,-2 1 303,2 3-207,-3 1-273,1-1 48,0-1-239,-2-2-193,-2-2-176,0-2-64,1-4 48,-2 1-128,1-4 48,-1-2-48,2-1 48,-1 0 32,4-3-16,3-3 48,-1-2-48,7-2 32,-1 1 0,2-3 304,1-2-48,1 0 129,-1 0-257,-1 0 64,-2 2-160,-6 0-96,1 1 0,-5 2-32,-4 1 32,0 2-352,-2 0-273,-3 2-463,-1 4-1281,2 0-1249,-2 0-2737</inkml:trace>
</inkml:ink>
</file>

<file path=ppt/ink/ink1896.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1:12:56.115"/>
    </inkml:context>
    <inkml:brush xml:id="br0">
      <inkml:brushProperty name="width" value="0.07" units="cm"/>
      <inkml:brushProperty name="height" value="0.07" units="cm"/>
      <inkml:brushProperty name="color" value="#3165BB"/>
      <inkml:brushProperty name="ignorePressure" value="1"/>
    </inkml:brush>
    <inkml:brush xml:id="br1">
      <inkml:brushProperty name="width" value="0.07" units="cm"/>
      <inkml:brushProperty name="height" value="0.07" units="cm"/>
      <inkml:brushProperty name="ignorePressure" value="1"/>
    </inkml:brush>
    <inkml:brush xml:id="br2">
      <inkml:brushProperty name="width" value="0.07" units="cm"/>
      <inkml:brushProperty name="height" value="0.07" units="cm"/>
      <inkml:brushProperty name="color" value="#177D36"/>
      <inkml:brushProperty name="ignorePressure" value="1"/>
    </inkml:brush>
  </inkml:definitions>
  <inkml:trace contextRef="#ctx0" brushRef="#br0">5222 4880 5250,'0'0'337,"0"0"1471,0 0 257,0 0-960,0 0-17,0 0-79,0 0-129,0 0 97,0 0-65,0 0 113,0 0-129,0 2-336,0-2-176,0 1 49,0-1-129,0 0-32,0 0 0,0 0 0,0 0 192,0 0 81,0-1-225,3-3-160,-2-2-112,3-3-32,0 1-48,-1 0 64,3-4-48,0 2 80,1-2 16,0-1 32,1 1 32,1-1-16,3 1 0,-3-1 16,0-1 0,1 3-96,-1 1 48,-3-2-96,4 0 96,-2 1-64,-1-1-32,2 0 64,-1-1-48,-1 1 64,-1 1 0,2-1-16,-2-2 1,0 3 15,3-3 0,-1 3 48,1-3-48,0 1-32,2-2 16,2 0 32,2 0-32,0 0 64,2-2-16,-1 0-16,3 2 16,-2-1-64,-1 1-32,1 1-48,-1 1 32,-1-2 16,0 3-16,1-3-64,1-1 16,-1 1 32,2-6-48,0 5 96,3-4-80,0 0 32,-2 1 0,1 0 32,-4 2 16,2 2 0,-3-2-32,-3 2 32,1 1 0,-2-1-32,2 0 64,-1 2-32,4-2-16,-1-2 16,2-1-16,1 1 32,1-3-32,2 4 32,0-5-96,0 3 32,0 1-32,-2 0 96,2 3-128,0-3 32,-1 2-32,0-2 64,3 2 0,-1-2 16,0-1 16,2 1-48,-1 1 112,-1-3-80,0 3 64,2-1 64,-1 2 32,1-2-32,1 2 0,-1-2-64,4 3 16,-4 2-16,1-3-32,-2 3 48,-2 0-112,0 0 32,-3 0-32,-1 0 64,0 0-16,1 0-96,0-1 48,0 1-16,1 1 64,-4 0-80,4 2 64,0-3-32,0 3 64,-1 1-32,1-1-16,-1 3 32,0 1 16,3-2-16,-3 2-16,1-1 48,0 1-32,1-2 32,1 2 16,-3-1 16,6 0-32,-2 1 113,1-1-17,-1 0-32,2 3 16,-2-2-80,1-1-32,-1 2 16,0-1 0,2 0 0,0 2-64,0 0 64,1-3-16,-1 1 32,-3 1-48,0-1 48,0 1-48,-2 1 64,-2 1-48,-3-1 0,1-1 16,-4 2-64,1-1-16,0 3 16,0-2 16,-2 1 0,0 1 16,-1-2-32,1 2-32,-3 0-128,0 0-128,-2 0-209,-3 0-191,2 0-160,-4 0-305,0 0-480,-6 0-1440,-3-1-2898</inkml:trace>
  <inkml:trace contextRef="#ctx0" brushRef="#br0">5228 4657 4562,'0'0'1009,"0"0"687,0 0-31,0 0-1057,0 0-159,0 0 111,-20 18 144,17-16-192,3 1-207,-3-3 111,2 1 320,1 1 16,-2-2 273,2 0 207,0 2-239,0 2-577,0 4-272,3 4 48,0 3 705,0 5-257,0 1-96,0 3-112,-3-1-143,0-2-1,0-1-128,0-1 16,0-4-16,0 0 96,0-3-112,-3-4-112,3-2 0,0 2-16,0-5 0,6-3-48,7 0 32,4-2 144,4-8 128,4 0-192,2-2-64,-2-1-32,-4 3 0,-6 2-400,-4 5-800,-8 3-785,-3 0-1569,-5 3-2929</inkml:trace>
  <inkml:trace contextRef="#ctx0" brushRef="#br1">6922 4819 4466,'0'0'112,"0"0"-448,0 0 304,0 0 800,0 0 17,0 0 1488,6 0-96,-4-3-1057,-2 0 17,4 1-33,-1-1-239,3 3-385,2-4-112,1 4 0,3 0 208,3 0-127,6 0-81,-1 0 128,1 0-128,-1 0 32,2 0-160,-1 0-111,-3 0-1,-1 0-32,2 0-48,-3 0-48,1 0 32,-1 0-32,2 0 32,-3 0-32,4 0 16,-2 0 16,2 4 0,-1-2-16,3 1 16,0 0-32,2 0-48,0-3 80,0 0-64,2 0 32,-1 0 0,-2 0 16,0 0 16,1 0 16,-5 0-16,-2 0-48,2 0 48,-4 0-80,-1 3 64,0-2 0,1 1 0,-4 1-32,5-3 48,-3 3-32,0-1 32,2-1 0,-2 1-32,5-2 80,-2 0-64,-1 3 128,2-3-48,-1 0-48,0 0 0,1 0 32,-1 3-32,0-2-16,0 1-64,-3-1 0,-4 1 48,1 0-32,-1-1 32,-3 1-64,1 1 48,0 0-48,0-3 48,-3 4 16,4-4 0,-2 2 16,4-2-64,-2 1 80,-2 1-32,3-2 0,-1 0-16,-1 3 16,1-3-48,-1 0 48,1 3 0,-2-1-32,3-2 48,-1 3-80,1-3 96,2 4-64,-1-2 16,0-2 48,-2 0-48,2 3 64,-3-3 16,2 0-16,-5 2-48,3-2 48,-5 0-32,4 0 16,-1 0 0,-1 0 32,0 0-16,1 0 16,0 0-32,-1-2-16,5 2 32,-4-2-15,1 1 15,-1 1-16,1 0-48,-2 0 32,0 0-32,-1 0 0,-1 0-32,2 0 0,-1 0-16,-1 0 32,-1 0-33,0 0 33,0 0-16,0 0 48,0 0 16,0 0-15,0 0-1,0 1 0,0-1 16,0 0-48,0 0-193,-3 2-687,-3-2-641,-3 2 353,0-2-3939</inkml:trace>
  <inkml:trace contextRef="#ctx0" brushRef="#br1">5478 5267 6163,'0'0'-737,"0"0"4643,0 0-2529,0 0-593,0 0-255,0 0 431,0-4-160,1 4-464,2 0-31,-1 0-81,-1 0 80,1 0 176,0 0 96,3-1-95,0 1-81,-1 0 96,4 0-208,1 0-80,1 0-80,1-4-64,-1 3 128,2-3-80,-1 1-112,0-2 48,1 2 64,-1-2 129,-2-2 15,2 2 0,2-2-32,-2 2-64,3-1 0,-4 1-32,3-1-64,0 2-48,0-1 0,-1 0 32,0 1-64,-1-1 16,1-1 48,-1 4-16,2-1 48,-3-3-32,2 3 32,1 0 16,-1-3 64,3 4-96,-1-2-16,1-1 49,-2 2-17,3-3 0,-1 2-32,2-1 48,-2 0 16,1-1 16,-1 2-48,0-1 64,0 0 0,0 1-32,0-1 0,-2 2-32,2 0 16,0-2 32,-3 1 48,3 1 96,0-2-63,-2 2-33,0-1 0,2-1-16,-4 2-32,1 0-32,-2 1-112,1-1 48,-1 3-32,3-4 0,-5 2-16,4-1 16,-1 2-16,2-1 16,0-1 16,1 1-32,1-1 64,-3-1-48,5-1 64,-4 2-64,0 0 16,1-1-16,0 1 80,1-2-96,-3 2 48,3-2-96,-4 1 16,5-1 80,-6 2-80,5-2 64,-4 2-16,2-3 32,2 0-32,3 1 0,-3 1 128,4-1 144,0-1-16,0 1-160,1 1-16,-3-2-64,1 1 48,1-1-80,-2 0 80,-2 1-48,1-1 0,-1 2 16,0-1-32,1 0 64,1 2-64,2-3 48,-2 3 16,-1 0 97,-1-2-49,-2 3-80,-2 1-32,-4-3-48,-2 4 80,-1-3-96,-4 3 0,0-2-257,0 2-207,-4 0-432,-1 0-113,-5 0-736,4 0-1344,-6 5-4002</inkml:trace>
  <inkml:trace contextRef="#ctx0" brushRef="#br1">7303 6919 5090,'0'0'6964,"0"0"-5684,0 0-784,0 0 289,0 0-369,0 0-496,3 2-160,0-2 704,0 0-352,2-2 0,3-3 16,0-1 96,1-3-48,4-2-48,4-3 128,1-4 17,3-1 239,0-2 240,2 0-64,0 1-63,-4 3-305,0 0-48,0 2-48,-5 1-64,3 1 16,-2 0-16,1-1 32,-2 2 1,2-2-33,2 0-160,-3-3 0,4 2-16,0 0 16,0 2 0,1 0 0,-3-1 0,-1 5 0,-1-2 80,0 5-96,-2-1 0,-2 0-32,1 4 64,-4-2-32,2-2-32,1 2 48,-1-1 16,0-3-16,1 0-48,1 1 80,1 0-48,0-1 48,0 0 32,0 0 32,-2 1 32,0 2-64,0-2 64,1 2-32,-2-1-16,-1 2-32,3-3 0,-1 3-32,2-4 16,-1 3-16,0-3 32,1 1-32,-2 0 16,2 0 0,0 1-16,-6 0 16,3 1-48,-3 0 80,2 1-64,-3 2 16,0 1 0,-1-1-32,2-1 48,-1 1-16,0 1 0,1-1-32,1 0 64,-1-2-80,-1 0 48,2 1-80,-5-2-96,-1 2-192,-2 3-513,0 1-495,-5 0-689,-5 0 176,1 5-784,-3 3-3202</inkml:trace>
  <inkml:trace contextRef="#ctx0" brushRef="#br1">7248 5464 4994,'0'0'897,"0"0"-1249,0 0 2144,0 0-95,0 0-544,0 0-273,3-6-128,-3 6-255,0 0-273,0 0-128,0 0-112,0 0 32,1 0-16,-1 0-80,2 0-64,-2 0-32,0 0 112,0 0 48,0 0 16,0 0 16,0 0-32,3 0 0,-3 0 0,1 3 32,1-3 0,0 0 32,0 2 32,1-2 80,-1 0-112,4 0 336,-2 0-16,1-2-16,1-1 112,0 1 1,-2-4 31,5 2-96,-3-1-16,2-1-64,-1 1-31,1-1 31,-3 0-64,3 0 16,-1-2 48,-2 3 80,-2-2-176,4 2-64,-1-1-48,-1 0 17,1 2-81,1-1 32,-1 0-96,3 2 32,0 0-16,0-3 0,1 3 48,1-3 0,1 1 96,-2 1 144,1-1-16,-1-1-48,3-2 0,-4 0 80,3 0-112,-1 0-96,-2-3 16,2 2-64,0 1-80,0 0 48,1 1 16,-2-1-32,1 2 0,1 0-32,-3 0 48,2-2 17,-2 2-17,-1 0 0,-1 0 0,2-2-32,-3 2 32,2 0 0,-3 0 0,3 1-48,-2-1 48,4 0-32,-3-2 16,3 2 32,1 0-64,-1-2 64,0 2-16,1-1 16,-1-1-32,3 2-32,-5 1 32,1-1 32,3 0 16,-3 1-64,1 2 16,-1 0-16,0 0 16,-1-3 16,-1 3-48,1 0 32,-1 1 16,1-2-32,-1-1 16,2 2 48,1 0-96,-2 0 112,2-3-64,-2 3-32,3-2 48,-2 2 16,1 0-32,-1-3 0,1 0 32,-2 1-16,-1 0 32,3 1-48,-1-2 48,-3 1-48,2-1 0,-3 0 0,0 3 16,3-2 16,-5-2-48,3 4 32,0-2-48,-3-1 64,1 3-32,0-2 48,0 2-48,-1 0 0,-1 0 0,2 0 16,0 0-16,-2 2-48,-2-1 48,1 2-64,-1 0-80,3 0-465,-3 0-31,0 0-96,3 3-401,-3-3-175,2 3-289,-2 0-240,0-3-48,-2 1-1248,-4-1-1025</inkml:trace>
  <inkml:trace contextRef="#ctx0" brushRef="#br1">7334 5484 4242,'0'0'608,"0"0"-96,0 0-432,0 0 1953,0 0-528,0 0-624,-5-4-161,5 4 224,0 0-175,0 0-385,0 0-464,0 0 272,0 0 32,0 3 128,0 0-272,0 2 384,-2 0 113,0 2-337,2-2-128,-2 2 112,0 1 32,-2 0-16,4 1 0,-3-1 256,1 2-63,-1 0-33,0 0-16,0 2-32,0-2 32,3 0-31,-3 2-65,2-3-80,-1 2 0,-1-3 0,2 2-64,-1 0-32,2-3 0,-3 1 160,3 0 64,-1 1-80,1-3 161,0 3-225,0-1-160,0 0 80,0 1 48,0 1-112,0-2 48,0 2-64,0-3 80,0 3-112,1 0 64,-1-2-48,0 2-16,0 0 0,0-1 0,0 1 32,0 0-32,0-2 32,0 1-48,0 0 32,0 0 32,0-1-48,0 0 32,0-1-48,0 1 64,0 1-64,0-1 80,0 2-32,0-2 16,0 1 16,0-1-16,0 0 32,0 1 16,0 1 0,0-2-64,0 1 32,0-1-64,0 0 32,0 1-64,0-1 96,0 2-48,0-2 0,3 1-16,-3-1 0,0 4 49,0-4-33,0 4 48,0-4-64,0 4 32,0-2-32,0 0 16,0 0-16,0 0 48,0 0-48,0-2 48,0 3-64,0-3 0,0 0 16,0 0-32,-3 1 32,2-1-16,1 0 16,0 1-16,0-1 16,0 1 0,-2-1 0,2 1 16,0-3-64,0 4 112,0-2-96,0 1 16,0-1 32,0 0 0,0 1 0,-1 2-32,1-2 32,0 2 32,-2-1 0,2 0-16,0 0 32,-2 1-32,2-2-16,0 0-16,0 1 0,-2 0 0,0-2 0,2 4 16,-2-4 16,0 4 16,2-1-96,-2 1 128,2-1-16,0 2 32,0-2 16,0 3-32,-1 0 0,-1-2-64,2 2 16,0-3-48,0 4 80,0-6-48,0 3 16,0-1-80,0-2 16,0-1-16,0 3 48,0-4 0,0 2 0,0-1 16,0 0-64,0-1 64,0 1-32,0 0 16,0-2-16,0 2 32,0 2-16,0-2 16,0 0 0,0 0-32,0 2 32,0-2-48,0 1 64,0 0-16,0 0-16,0 2 0,0-2 16,0 2-16,0-2-48,0 2 16,0-2-32,3-3 112,-3 2-32,2-4-32,0 0-192,0-4-833,2-2-1296,-2-8-1392,0-3-3203</inkml:trace>
  <inkml:trace contextRef="#ctx0" brushRef="#br1">8141 4974 5058,'0'0'128,"0"0"3538,0 0-1681,0 0-768,0 0-177,0 0-304,0-4-287,2 4-129,-2 0-80,2 0-80,-2 0-80,0 0-32,0 0-16,0 0-48,0 0 16,0 4-16,0 1 16,0-2 208,-2 4 16,0-2-96,2 3 208,-2-1 81,2 1-145,0 0 144,0 4-128,0-4 16,0 4 16,0-4 48,0 4 1,0-4-97,0 1 16,0 1 16,0 0-16,2-3-64,-2 2-80,2 0-80,0 1-16,2-2 16,-2 1-32,0 1-32,0 0 64,0 1-48,-1-1 0,-1 0 80,0 2-48,0 0 97,0-1-17,0 1 32,0 0 80,0-2-64,0 0-64,-1 0-80,-1 0-16,-2 0-16,2 0 16,-2 2-64,0-1 64,4 1-16,-2 0-16,2-2 16,0 1 16,0 1 0,0 0-16,0-1 64,0 1-112,0 0 112,0 0-48,0-3 48,-1 2-32,-1 0 64,2-2 32,0 1-64,-2 0 16,2-2-32,0 0 32,0-1-64,0 1 64,0-1-16,0 1 96,0 1-32,0-3 33,-4 1-65,3 3-16,-1-1 16,-1-1-32,0 0 32,2 1-112,1 1 80,-2 0-48,2-2 0,0 2 32,0 0 48,0 0-32,0 0 16,0 0 64,0 0-16,0 0 16,0 2-96,-3-4 16,3 4-96,-1-1 80,1-2-112,0 3 48,0-2 48,0 0-48,0 1 16,1-2 0,2 2 32,-1 0-32,-2-2 32,1 2 0,-1-2 16,0 0-32,0 1 16,0 0 48,0-2-96,0 0 64,0 1-48,0 1 32,0-2-32,0 0-16,0 1 16,0-2 32,0 1-16,0 0-16,-1 1 32,1-3-32,-2 3 32,2-1-16,0 0 32,0 2-16,0-1 48,0-1-48,0 3-16,0-2 32,0 3-48,2-2 32,-2 0 16,0 2 17,0-2-49,0 0 80,0 0-80,0 0 32,0-2-32,0-1 16,0 0-16,0-1-80,0-3 80,0 4-64,0-2 48,0 3-16,0-3 0,0 2 16,0-2-16,0 2-32,0 1-113,0-3-207,0-2-560,0 0-945,0-3-1937,0 0-4225</inkml:trace>
  <inkml:trace contextRef="#ctx0" brushRef="#br1">5400 5329 3362,'0'0'1552,"0"0"-1088,0 0-271,0 0 2624,0 0-992,0 0-801,-4 0-111,4 0 15,0 0-128,0 0 33,0 0-129,0 0-224,0 0 0,0 0-31,0 0-209,0 0-128,0 0-112,0 0 288,0 0-64,0 0-128,0 0-32,0 0-32,0 0-96,0-2-16,0 2-272,2 0 992,-2-2-448,4 2-176,-3 0 192,3 0-96,0 0 257,3 0 159,1 0-48,-1 2-96,2 0-64,0 1-95,1-1 79,-2 1-64,1-3-96,-2 3-80,2-3 0,-1 2-32,-1-1-16,2 1-16,-1-2-32,-1 1 48,2 2 0,0-3 48,0 3 64,-1-1-32,0-1 0,1 1 16,-1 1-48,1 0-64,-2-1 112,1 2-32,3-3-16,0 1-48,-2-2 64,3 2-80,0-2 64,-1 0-32,1 1-16,1 1 48,-4-2 0,4 3 113,-4 1-97,2-3 32,-1 3-16,1-1 0,-1-3-32,0 2 48,3 1-48,-2-3-16,3 0 32,-4 0-48,4 0-48,-4 0 64,2 0-48,-1 1 0,0 1 16,-2-2 16,0 4-16,0-3 32,3 1 32,-1 0 144,-1 1 560,2-1-543,-1 1-321,3-3 128,1 1-96,-1 1 96,5-2-16,-1 0-16,0 0 48,3 0-64,-2 0 64,2 0-32,-5 0 0,1 2-16,-2 0-32,0-1 16,-3 3 0,1-3 0,-1 1 0,-1 0 32,2-1-48,-1 1 48,0-2-32,1 3 16,-2-3 16,4 0-16,-2 0 0,2 2 0,-3 0 64,3-2 48,0 0 48,2 0-96,-3 0 0,3 0-48,-2 0-32,4 0 32,-1 0 48,1 0-32,-1 0-16,3 0 32,-3 0 16,1 0 16,-2 0-16,-1 0-32,1 0 0,-1 1-16,-1 1-16,2 0-16,-3-2 16,1 3-16,-3-3 48,-1 2-32,2 0-16,-1-2 32,-3 0 0,3 0 0,-2 0-16,-1 0 16,3 0-32,-1 0 32,-2 0-48,4 0 112,-4 0-80,2 0 32,1 0-31,-1 0-82,0 0 65,1 0 0,-2 0 16,1-2 0,1 0 49,-2 2-33,1 0 32,1 0-48,-1 0 16,2 0-64,0 0 32,2 0 16,-2 0 16,0 0 48,0 0-64,0 0 16,-1 2 0,-2 0-16,1-2-48,-1 1 48,-1-1-16,-1 3 32,-2-3-48,2 0 16,-1 2 32,1 0-64,0-2 80,-3 0-48,0 0 0,0 0 16,0 0 16,-4 0-32,2 0-48,-3 0 96,0 0-128,0 0 0,0 0-176,0 0 79,-3 0-223,2 0 48,-1 0 336,2 0-176,-3 0-176,3 0-80,0 0-113,-3 0-47,0 3 112,0-1 16,0 1-113,-4 1-399,-1-1-641,-1-1-928,-3-1-2689</inkml:trace>
  <inkml:trace contextRef="#ctx0" brushRef="#br1">5294 6709 5491,'0'0'96,"0"0"1792,0 0-239,0 0-1329,0 0 593,0 0 127,12 0 49,-9 0 271,1 0-239,0 0-305,0 0-207,1 3-81,3 0-160,-1-3 80,3 3-80,0-3-112,1 0-128,2 0-31,3 0-33,-2 0 80,1 0-16,0 0 208,2 1 224,-3 1-96,1 1-208,2-3-96,0 3 1,0-1-65,-1-1-64,3-1 80,-1 0 80,1 0 80,0 2 0,-3-2-32,1 3-16,-2-3-176,-2 4 0,-1-2-48,1-2 32,2 3-48,-1-3 16,1 0 32,-2 0-16,5 2 32,1-1 433,-2 1-129,2-1-96,-2 1 0,4 1-96,-1 3-80,-3-3 48,4 0-112,-2 0 64,2-1-48,0-2-128,0 3 96,4-3-32,-4 0 16,4 0 16,-1 3-32,0-2 32,-3 2 48,0-1-112,-3 4 128,-2-1-96,2 1 32,-4-1 0,1 2 16,2-2-16,0-1 16,1 1 16,1-1-48,-1-1 64,0-1-48,3 1 48,-3-1 0,3-1 0,-2 1-96,-1 1 0,2-3 32,1 3 0,-1-2 16,0-1-32,-1 2 16,4-1 16,-1-1 16,0 0-32,2 0 32,0 0 0,-1 0 16,1 2 96,0-2-32,-1 0 32,2 1 48,-1 1 80,0 1-63,0 0-65,-1 0-32,-1 0-192,0-1 96,1 1-16,-1 0-16,-1 0 0,-1 1 80,-1-2-80,-1 1 64,0 2-32,1-2 0,-2 0-16,-1 1 48,1-2-32,0 1 16,0-1 16,-1 2-16,1-2 16,-2 0-32,1-1 64,1 3-64,2-1 64,-3-1-32,3-2 16,-4 2 32,3-1-80,-4-1 0,0 3-64,-3-3 96,1 3-80,-6-3 48,0 0-16,-2 1-48,-2 0 0,-2-1-32,0 0 64,0 0-64,0 0 64,0 0-112,0 0 15,0 0 113,-2 3-256,-2-3-624,1 0-513,0 0-576,0 0-496,2-5-1809,1-1-4098</inkml:trace>
  <inkml:trace contextRef="#ctx0" brushRef="#br2">3133 2597 17432,'0'0'1361,"0"0"-129,0 0 433,0 0-673,0 0-95,-26 17 15,14-7 113,5 0-481,1 0-304,3 2-144,3-4 32,0-3-96,7 0 16,2-3-16,-1-2 32,1 0-32,3-7 32,-2-3-32,-1 0 0,-3-1 0,0-3-112,-3 2 48,0 1 16,-3 2-16,0 4-80,0 4 128,-3 1-80,0 3-16,1 5 112,2 6 32,0-1 192,2 1-64,4-3-80,3-1-48,3-2-32,0-3-80,1-1-512,0-4-576,1 0-1073,0-7-673,-4-4-2560</inkml:trace>
  <inkml:trace contextRef="#ctx0" brushRef="#br2">3273 2519 18264,'0'0'2754,"0"0"-2290,0 0 800,0 0-287,26-4 367,-10 6-287,3 1-529,5-1-256,-4 1 129,5 3-129,-4-3-80,-2 2-96,0-1-16,-4 0-48,-1 0-48,-6-3-288,-1 1-1825,1-2-2417,-2 0-3586</inkml:trace>
  <inkml:trace contextRef="#ctx0" brushRef="#br2">3409 2362 17320,'0'0'4274,"0"0"-4082,0 0 560,0 0 337,0 0-177,0 0 113,0 6-625,0 8 112,-2 1 96,-1 5-303,-1 2 63,2 4 128,0 0-272,0 2 96,0 0-64,2-1 112,0 0-15,0-4-177,2-1-64,2-4 0,2-4-144,-3-5 0,-1 0 32,2-6-48,-2-1 64,-1-2-641,-1-3-479,0-8-801,-3-2-1376,-3-5-2226</inkml:trace>
  <inkml:trace contextRef="#ctx0" brushRef="#br2">3583 2397 18681,'0'0'2881,"0"0"-2161,0 0 161,0 0-513,0 0-272,0 0-80,2 3 32,1 4-1777,3 3-4146</inkml:trace>
  <inkml:trace contextRef="#ctx0" brushRef="#br2">3581 2609 21722,'0'0'1361,"11"25"-1281,-6-15 96,4 0-48,-4-3 48,-1-4 1104,1-3-815,-2 0-401,1-5-160,-2-5-497,-2-3-1119,0-7-1666,0-4-3665</inkml:trace>
  <inkml:trace contextRef="#ctx0" brushRef="#br2">3716 2562 24283,'0'0'656,"0"0"-736,0 0 80,0 25 80,0-11 96,4 1 49,3-2-129,1 2-32,2-1 32,-1-3-96,3-2 0,-1-5-32,2-2 16,-4-2-16,2-2 32,-4-6-32,-1-4 16,-4-3 32,-2-3-32,0 1-32,-6-1-80,1 1 112,-4 6 32,0 2-48,0 4 96,1 4 64,2 1-96,-1 1 0,0 6 32,-2 1-80,3 1 96,-2 2-208,-1-2-1761,2-3-1633,-1-4-5202</inkml:trace>
  <inkml:trace contextRef="#ctx0" brushRef="#br2">3981 2618 8548,'0'0'3650,"0"0"-2754,0 0 1329,0 0 240,0 0-576,0 0-176,24 14-241,-20-14-239,-2 0-241,0 0-111,-2-3-241,1 0-256,2-3-288,-3 1-16,1 0-96,1-2 16,0-1-16,2 2 16,-4-3-16,3 0 32,0 1-48,2-1 48,0 3 16,0 0-96,5 4 112,-1 2-32,5 3 0,-1 5 32,-1 6 49,-1 1 191,3 2 64,-7-1-48,1 0-160,-5-4 0,-1-1-128,-1-5 16,1 0-128,-2-5-464,0-1-1009,0-1-1200,-2-8-1377</inkml:trace>
  <inkml:trace contextRef="#ctx0" brushRef="#br2">1675 2327 12214,'0'0'2097,"0"0"-977,5-5 449,-5 5 16,1-2-401,-1 0-416,3 2-351,-3 0-97,0 0-96,1-1 96,1-1 0,1 0 16,-3-1-128,0-2-48,3 0-63,-3-2 79,0-1-32,0 1 144,-3-1 0,-3-2 0,0 2-128,-3 1-16,-3 0-16,2 2-80,-4 0-64,2 4 32,-3 1-16,-2 0-16,-3 3-32,1 9 32,-5 6 16,3 5 64,1 7 0,1 4 224,4 4 193,5 1-65,2-1 96,4 0-64,4-1-112,0-2 161,4-3-209,2-5-176,0-2 32,0-5-64,2-5-112,-2-2-48,1-1 80,-1-4 0,1 1-16,2-3 64,0-4-48,5 0 32,-2-2-128,3 0-48,1-7 64,-4 2 64,-1-3 16,-1 1 48,-3-2-160,-1 4-128,-3-1 16,1 2-145,-2 1-79,0 0 0,-2 1-192,0 2-305,0 0-319,4-3-913,-2 1-2065,1-1-3586</inkml:trace>
  <inkml:trace contextRef="#ctx0" brushRef="#br2">1823 2594 15079,'0'0'1216,"0"0"-1136,0 0 1457,0 0-400,0 0 191,0 0-415,-9-16-641,3 24-144,3 3-16,-3 4 208,3-1 192,2 3-175,1-3-145,1 1 0,5-3-112,3-4 16,3-2-32,-3 0-64,4-6 144,-1 0-48,0-3 16,-3-8-16,-3 2 0,0-6-16,-3 2-32,-3-2-16,0 3-160,-3 1 96,-3 2 0,-4 1 112,2 5-112,-1-1 48,-1 3 0,1 0 0,3 1-16,0 0 16,3 0 0,1 0-144,0-3-960,0 0-897,2-3-1457,-2-1-5234</inkml:trace>
  <inkml:trace contextRef="#ctx0" brushRef="#br2">1968 2712 13318,'0'0'1937,"0"0"-1745,14-28 1377,-7 14 128,3-1-145,-4 0-415,1 1-305,-1 0-496,-1 2-192,-1 3 401,-2 1 111,2 5-352,-2-2-32,-1 4-96,2 1 48,2 0-144,-2 0-64,1 6-48,-1 4 64,2 3-16,-2-1 32,1 5 81,-1-6 47,0 3 48,0-5-128,1 0-96,-2-6 16,2 3 16,-2-6-16,3 0-608,-4-6-1489,2-2-1633,-3-5-5859</inkml:trace>
  <inkml:trace contextRef="#ctx0" brushRef="#br2">2295 2552 16888,'0'0'560,"0"0"641,0 0 895,0 0-479,14-23-624,-17 21-33,-2 2-416,-4 0-304,-3 5-15,0 2 175,-1 3-176,1 0-160,0 2-48,6-1 32,-1 1-32,1 0 16,4-2 48,2 0-64,0-2 32,0-1-32,6-2 48,-1-2 16,5 0 16,1 1-32,-1-2-16,0-1-32,-1 4-16,-1-2-16,-1 1-64,-1 3-16,-3-1 48,-3 1 16,0 0-16,0-1 32,-3 1-16,-1 1 32,-1-3 32,-3 1-96,3-3 112,-3 0-64,-2 0 64,4-3-32,-3 0-16,3 0 16,2 0-32,-2-1-32,4-3-384,2 1-945,0-1-832,6-2-1056,0 1-3346</inkml:trace>
  <inkml:trace contextRef="#ctx0" brushRef="#br2">2367 2667 6147,'0'0'13974,"0"0"-13382,0 0-127,0 0 351,21 0 433,-9-1-369,3-4-720,-1 0-112,3-2 48,-4-1 336,0 1-192,-3-1-111,-7 1-33,0 0-64,-3-1 112,-3 1-96,-6 2 0,0 0-64,-3 4 32,1 1 32,-4 3 16,5 7-32,-2 3 128,5 1 80,1 1-64,4 2-48,2-4 0,0 0-160,6-3 32,-1-3 0,5-1-16,-4-2-208,0-1-192,0-1-417,-3-2-687,1 0-33,0 0-144,-2-3-448,2 0-1825,1 0-3537</inkml:trace>
  <inkml:trace contextRef="#ctx0" brushRef="#br2">2583 2731 12438,'0'0'1761,"0"0"-1425,0 0 1681,0 0-129,0 0 49,0 0-624,17 2-545,-14-5-15,1-4-81,-2 0-112,2 1-176,-1-3-176,-1 0 81,0-1 63,-2-1 112,0-2-112,0-1-192,0 1-112,0-1-48,0 3 32,0 1 16,2 1 32,0 6 32,4-2 48,-1 3-16,3 1-31,-2 1-81,3 0 32,0 0-80,0 1 80,0 3-80,1-4 32,-5 3-64,2-3-401,-4 2-991,-3-2-961,-3 0-705,-4 0-1936</inkml:trace>
  <inkml:trace contextRef="#ctx0" brushRef="#br2">2815 2581 1697,'0'0'12678,"0"0"-11830,0 0 32,0 0 1057,0 0-336,0 0-144,-2-17-417,2 17-288,0 2-399,2 6-161,2 4 560,-1 3 144,3 1-207,2-1-225,-1 0-112,2-1-16,0-3-32,3-2-79,-3-4 431,0-2-352,0-1-192,-3-2 112,3 0 64,-1-4-128,0-4-96,-2-4 0,3-3 16,-3-1-80,0-4-128,-3 0-32,-1 0 32,-2 4-16,0 3 64,0 3 64,-2 5 16,-1 2-80,0 3 96,0 0-48,2 0-64,1 3-416,0 5-705,0-1-704,1 0-1168,3-1-1681,0 0-5123</inkml:trace>
  <inkml:trace contextRef="#ctx0" brushRef="#br2">4594 2565 5458,'0'0'7028,"0"0"-6260,0 0 401,23-20 303,-20 15-79,1 2-177,-2-3 81,-2 3-224,0 3-321,-2-2-128,-4 2-272,-3 0-144,2 2-176,-2 7 81,-1-1-33,2 2 144,5 3 112,1-1-48,2 2-112,4-2-32,3-3-80,3-1-32,2-1 48,2-5-96,-2-2 64,1 0-48,0-9 0,1 1-64,-5-6 0,0 2 32,-5-2 32,-2-1-64,-2 0-64,-8 1 112,-2 2-32,-2 1 0,1 2 64,-2 4 0,3 5-64,1 0 32,1 2 32,4 4 16,-1 0-48,5 3 16,0-4-928,6-1-1233,5-2-1729,2-2-5394</inkml:trace>
  <inkml:trace contextRef="#ctx0" brushRef="#br2">4990 2309 20425,'0'0'288,"-10"-26"-256,-1 18 561,-4 2 175,0 3-288,0 3 81,-1 0-17,7 6-256,0 8 48,7 4-160,2 7-64,0 4 80,7 4-16,1 0 17,0 2 79,-2-4 16,1-2-64,-5-3 32,0-3 304,-2-2-352,0-4-64,0-3-96,0-4 16,0-3-32,-2-1-64,2-4-192,0-2-1232,0 0-1186,-2-7-1391,2-1-6228</inkml:trace>
  <inkml:trace contextRef="#ctx0" brushRef="#br2">4875 2522 18809,'0'0'1696,"0"0"-1311,0 0-145,30-5 704,-9 5-128,2 0 161,0 0-369,2 2-400,-4-2-128,-3 3-128,-5-2-48,-8-1-1232,-2 0-2370,-3 0-5202</inkml:trace>
  <inkml:trace contextRef="#ctx0" brushRef="#br2">5903 2506 16440,'0'0'464,"0"0"-464,0 0 2049,0 0-16,-3-21-689,-5 18-271,1 3-193,-4 0-96,1 0-175,-1 4 127,0 4-192,-1 0-224,5 1-207,2 3 15,0 2 0,5-3 48,0 1-80,0-1 0,5-1 0,0-2-80,-1-2 48,-1-4-48,7-1 96,-3-1-48,1-3-32,1-3-48,3-6-16,-3 0-16,0-3-16,0-1 16,-3-4-96,-2 2-64,1 4-112,-3 2 176,0 4 47,-2 5 81,0 3-16,0 9-96,0 5 192,-2 0 32,-2 7 113,2-4-97,1 0 32,1-3-80,0-1-32,0-5 16,3 1-32,3-7-705,0-2-1375,3 0-1186,-3-8-3185</inkml:trace>
  <inkml:trace contextRef="#ctx0" brushRef="#br2">5276 2652 15367,'0'0'1697,"0"0"-1553,0 0 64,0 0 1137,24 0-353,-19 0 225,1 0-65,-1 0-335,-2 0-65,0-6 272,-1 0-63,0-2-481,-2-3-416,2 0 0,-2-4-16,4 1 32,-2-2-80,1 1-16,3-1 16,0 1-32,-2 1 96,4 3-96,-1 2 96,3 3 48,-5 1 128,1 5 48,-3 0-112,3 5-111,-3 6-65,2 2 64,0 2-48,0 1 48,3 1-16,-2-3 64,1-2-80,-1-3 48,0 0-64,-2-6 48,2-1-32,-1-2 160,1-2 304,0-5-256,1-1-144,3-4-80,-1 1-32,2-6-16,1-1-32,-3 1 48,-2-1-16,1 1 16,-5 6-48,1 2 112,-2 4-48,2 5-16,-2 0-32,1 8 0,1 6 16,-1 1 64,3 2 16,-1 0 32,3 1 96,-1-4-112,3 0 80,-1-4-80,-2-4-16,3-1-16,-5-1 32,0-3-64,-1 3 0,-2-4-32,1 0-32,-3 0-512,1 0-720,-1 0-737,2 0-1217,4-6-3249</inkml:trace>
  <inkml:trace contextRef="#ctx0" brushRef="#br2">6216 2439 13814,'0'0'5411,"0"0"-4787,0 0-448,0 0 1169,0 0-321,-24-15 129,11 15-561,-1 4-288,-1 1 32,0 4 113,4-1 15,2 1-192,1 0-128,5 2-96,0-2 0,3 2 32,3 0-32,3-2 0,0 0-32,5 0 48,-1-1-64,-1-2 64,1 0-80,-5-2 64,2 0-64,-7 1 0,2 0-32,-2 0 0,-2-2 80,-1 3-32,-3-1 16,-1-2-32,1 1 16,-3 1-16,-1-5 32,2 3-48,2-3-48,0 0-400,3-3-561,3 0-607,0-5-497,2 2-977,5-5-4337</inkml:trace>
  <inkml:trace contextRef="#ctx0" brushRef="#br2">6479 2424 20617,'0'0'1073,"0"0"-1025,0 0 192,-24-17 464,6 14 17,-4 3-161,-1 0-288,2 0-128,2 6-48,1 0-144,6 2 48,3 1 16,5 3 0,2-1 16,2 3 48,0 1-48,10-1 64,1 4-16,1-4-16,3 3 64,1-2-96,-1-3-48,-3 2 32,-3-3-16,-3-2-32,-4 0 32,-2-1 0,-2-1-16,-4 0 48,-6-1-64,-3 0 160,0 0-63,-4 0 191,3-4 432,-1 2-128,4-1-256,2-1-256,5-2-80,3 0 16,3 0-160,2-6-1537,5-6-2288,4-2-1938</inkml:trace>
  <inkml:trace contextRef="#ctx0" brushRef="#br0">7865 3208 8692,'0'0'3009,"-6"32"-1088,6-15-224,-3 0 208,3-2-641,0-1-303,0-2-449,0-4-176,0 1-32,0-6 1,0 2-113,0-5-48,0 0 0,-1 0 400,1-7 288,-5-3-543,4 2-225,-1-7-48,-1 4 16,2-4-16,1-1 16,0 1-32,4 0 16,-1-2-32,6-1 64,-3 1-64,5-1 32,1-1 32,-1 2-32,0-3 64,-2 4-64,0 3 0,-2 1-32,1 4-16,0 2 0,-4 5 80,3 1-48,2 9 16,-1 2 16,2 7 80,-2 2 304,0 3 32,-1 3-48,-2 0-224,0-3-80,-2 0-31,-3-5-33,4-3 32,-4-4-16,2-6 32,-1-1-48,2-4 16,-1-4 96,1-7 16,0-6-160,3-3 32,-2-4-16,4-4-16,-3 2-192,4 0-208,-1-3 79,3 6 145,-1 3 160,2 2-80,1 7 80,-2 2 0,2 6 112,-2 3 80,-2 10-64,-1 6 49,0 7 191,-3 5 144,-1 2 48,-4 2-240,4-2-80,-2-3-160,-1-4 0,1-3 32,0-5-63,2-4-17,-3-5 32,1-3-48,-2-3 32,0 0-609,0 0-367,0-6-1297,0-5-1137,0 2-3937,0-3-1985</inkml:trace>
  <inkml:trace contextRef="#ctx0" brushRef="#br0">8470 3202 5731,'0'0'4610,"0"0"-2721,0 0-673,0 0-544,6-23 497,-4 17 288,-2-2-465,0 2 81,0 0-113,-5 1-256,-1 2-95,-3 0-241,0 3-128,-5 0-16,1 5-16,-2 2-16,3 4 96,-3 3 145,6 4 159,1-1 160,2 2-352,4-3-112,2 0-143,2-3-49,6-2-32,1-5 0,3-4-48,-2-1-32,1-1-16,2-6-192,1-3-225,-4-2-95,1-4 112,-1 0-16,-2-2 144,-3 2 127,0-1 81,-2 4 128,-2 3-48,-1 1 80,0 5-80,0 3 48,0 4 16,-4 9-48,1 5 369,-3-1 463,2 6-144,2-3-143,1-3-257,1 1-208,0-7-16,0 0-64,1-5 32,4-3-128,-4-3-673,-1 0-831,2 0-337,0-6-1345,-2-2-3249,0-4-1520</inkml:trace>
  <inkml:trace contextRef="#ctx0" brushRef="#br0">8769 3127 11861,'0'0'3458,"0"0"-2049,0 0 79,0 0-127,0 0-465,-28-5-207,16 10-177,-1-1-160,-3 1-96,4 4 0,-2-3 64,5 1-47,4 0-113,-1 1-144,4 1 16,2-3 32,0 3-32,8-1-32,-3-2 32,4 3-48,0-4 64,3-2-48,-3 2 48,1-1-48,-3-1 16,-2 2 0,-2-2-16,-3 2 0,0 0-32,-3 0 80,-2 1-32,-2-1 32,-3 3 16,1-4-16,0-1-32,0 2 16,3-4-16,-1 1-64,3-2 80,-2 0-64,4 0-160,0 0-513,2-2-623,0-1-689,0-4-1521,0 2-3617</inkml:trace>
  <inkml:trace contextRef="#ctx0" brushRef="#br0">8886 3119 5571,'0'0'5570,"0"0"-3441,0 0-368,0 0-240,0 0-305,0 0-127,-15 3-337,9 0-176,2-1-16,-2 4-255,1-3-129,2 0-96,2 3-80,-4-3 32,5 3-32,-1 2 0,-1-2 0,2 2-16,0 1 0,0-1-32,0 4 48,3-4-16,2 1-16,-2 0-32,3 0 96,0-1-48,0 1 32,0-3-48,0 0 32,-3 2 0,1-2 0,-4 3 16,0-3-64,0 1 112,-4 3-64,-1-2 48,-2 1-16,-2-1 0,-2-2-16,5 0 0,-2-1 32,4-1-48,-3-1 32,3 0-64,0-3 64,3 0-192,-2 0-961,3 0-1632,0-9-4546</inkml:trace>
  <inkml:trace contextRef="#ctx0" brushRef="#br0">9287 3266 6515,'0'0'4114,"0"0"-2529,0 0 95,0 0-111,0 0-384,0 0 319,-6 37 401,3-22-704,-1 2-577,0-3-240,0 1-48,2-7-160,0 0-112,2-4-64,0-1 16,0-3-880,4-9-1073,0-2-2705,2-4-8948</inkml:trace>
  <inkml:trace contextRef="#ctx0" brushRef="#br0">9301 3084 6451,'0'0'7892,"0"0"-6676,0 0-1040,0 0-128,0 0-16,0 0-96,10 29-1296,-7-20-2898,0 0-3330</inkml:trace>
  <inkml:trace contextRef="#ctx0" brushRef="#br0">9405 3398 9780,'0'0'3314,"0"0"-2242,0 0-63,0 0 544,26-29-337,-16 15-271,2-1-321,1 0-304,2-1 16,-3 1-224,3 1 16,-3 3-32,-1 2 64,-3 3 161,-3 5-1,1 1-128,-5 7-160,4 2 32,-2 2 96,3 4-32,-1-4-48,4 3-48,1-2 32,0 0 0,-1-4-16,1-3-32,-3-2 0,-1-2-544,-2-1-1537,-2-1-3089,-2-4-7684</inkml:trace>
  <inkml:trace contextRef="#ctx0" brushRef="#br0">10145 3011 4466,'0'0'8244,"0"0"-6483,0 0-1473,0 44 624,0-15 1233,-1 6-80,-2 5-816,2 0-49,-4-1-383,5-3-369,-4-7-208,0-3-64,0-6-64,2 0-32,-3-5-48,1-2 0,0-3-32,-2 1-80,0-4-512,3-2-545,-3-2-31,5 0-257,-2-3-976,3-4-1457,0-4-4081</inkml:trace>
  <inkml:trace contextRef="#ctx0" brushRef="#br0">10063 3240 8452,'0'0'5843,"0"0"-4243,0 0-911,26-12 271,-9 12 161,3 0-1,4-2-304,0 2-175,0 0-97,0 0-240,-3 0-144,-2 0-128,-2-1-32,-1-1 0,-1-1 0,0 0-64,-3-3-304,3-3-144,0 0-32,-2-2 47,-1-3-79,0-1 64,-3-2 64,-1 0 368,-2 2-16,-4 4 96,-2-1 0,0 6 48,0 1-32,-2 1 112,-2 4 96,2 0 0,0 4-16,0 4 48,0 4 48,0 5 176,1 3 17,1 3-49,-4 3 160,4 0-16,-4 0-15,3-3-161,-2 0 16,3-3-96,0-5-96,0-1-48,0-2-96,0-2 48,4-3-15,0-1-17,0 0 16,1-3-16,-1-1-96,4-2 32,-3 0 16,2 0-16,-2-2 0,1-4-32,0 2-48,-3-1 48,1-1-48,-2 4-48,0-2 48,0 4 0,-2 0-48,4 4-112,-2 1 80,1 4 176,5 2-48,-1 1 32,1-1-32,2 1 0,2-3 16,-1-2-48,2 0-657,-1-4-1023,-3-3-594,0 0-1951,-3-6-4403</inkml:trace>
  <inkml:trace contextRef="#ctx0" brushRef="#br0">10638 3320 15815,'0'0'1601,"0"0"-1329,0 0 961,0 26-417,0-20-432,2 0-288,0 1-32,-1-3-160,3-1-1296,-2-3-1650,2 0-2272,-2-5-2818</inkml:trace>
  <inkml:trace contextRef="#ctx0" brushRef="#br0">10662 3138 4850,'0'0'8644,"0"0"-8212,0 0-240,0 0 961,0 0-705,0 0-384,0 0-208,-3-16-912,3 21-1409,3 1-2098,-1-3-335</inkml:trace>
  <inkml:trace contextRef="#ctx0" brushRef="#br0">10858 3260 7539,'0'0'7460,"0"0"-6612,-25 0-576,16 3 705,0 0 15,1 3-415,2 0-97,3 2-416,3 1-16,0 1-32,3 2 32,6 0-32,1-1 0,3 1 32,-2-4 128,3 4 64,-5-6 256,-2 1-31,-4-2-241,-3 0-128,-3-3-32,-7-1 256,-1 1 176,-3-1-256,-1 2-112,1-2-112,4 1 32,1 1-80,3 0 16,2 0-384,4-1-1185,2-2-2625,7 0-5330</inkml:trace>
  <inkml:trace contextRef="#ctx0" brushRef="#br0">11196 3278 9604,'0'0'2594,"0"0"-1234,0 0 17,0 0-161,0 0-303,0 0-257,12 19 369,-6-2 415,2 1-255,-1 5-113,1-1-175,-1-1-33,2-1-208,-1-2-319,-1-7-209,-2 1-80,1-4 32,-2-5-112,0-3-545,-1 0-767,1-3-481,0-8-1441,-3-4-4561</inkml:trace>
  <inkml:trace contextRef="#ctx0" brushRef="#br0">11403 3282 6947,'0'0'6259,"0"0"-4562,0 0 64,0 0-17,-23 24-559,16-10-449,0-2 145,1 2 47,-2 5 65,5 0-145,-1 1-144,2-4-207,-1 0-305,0-2-32,3 0-144,0-5 80,-3 0-128,1-4 112,-2-4-160,-2 2-336,3-3-337,0-4-431,1-2-321,2-3-384,0-2-1456,2-3-4275</inkml:trace>
  <inkml:trace contextRef="#ctx0" brushRef="#br0">11513 3384 15367,'0'0'2321,"0"0"-1537,0 0 705,0 0-192,0 0-305,-21 31-111,19-16-177,2 0 0,0-1-208,4-3-207,3 1-65,1-7-112,2-1-16,0-3-64,1-1 64,-4-5-96,1-3-96,-1-3-144,-2-1 16,-5-2-353,0-1-31,0 0 16,-3 1-49,-2 3 1,-1-1 240,-3 6 336,3 4 0,-3 2 16,1 0-16,0 2 48,4 6-16,-1 0-881,5 0-1680,0-1-2497,0-2-4883</inkml:trace>
  <inkml:trace contextRef="#ctx0" brushRef="#br0">11732 3179 10805,'0'0'2849,"0"0"-1184,-17 26 1633,13-9-913,-1 3-368,2 3-433,1 4-383,2-1-337,0 0-95,0-1-305,0-2-208,2-3-96,-2-2-64,0-1-48,0-2 16,0-1-32,0-6-48,0 1 96,0 0-240,0-4-464,0-1-545,0-4-832,3 0-768,2-7-1825,0-5-9028</inkml:trace>
  <inkml:trace contextRef="#ctx0" brushRef="#br0">11843 3400 16808,'0'0'2257,"0"0"-2145,0 0 80,0 0 1056,-12 24 177,12-15-320,2 2-305,4-3-272,0 2-144,3-2-47,1-2-17,0 0-144,3-6-128,-2 0 16,3 0-16,-4-9-16,4 0-32,-5-3-208,0-1 48,-1-2-192,-3-2-193,-1 2-79,-2-2 48,-2 6-1,0-1 401,0 5 96,0 2 80,-2 3 0,0 2-32,0 0-128,2 2-1761,0 4-1904,0-3-3347</inkml:trace>
  <inkml:trace contextRef="#ctx0" brushRef="#br0">12065 3508 16119,'0'0'1697,"0"0"-1585,23-8 785,-13 1 623,2 1-15,-1-2-400,0-1-193,1 1-256,-4-1-272,1 1-63,1-1-145,-5 3-32,1 0-32,-2 0-80,0 1 112,-4 4-32,2 1 80,0 0-160,-1 3-48,1 6 80,0-3-48,0 3 16,1-1-16,2-2 16,-1 0 0,1-1-32,2-4 32,1-1 16,-1 0-48,2-1 48,1-4-32,-2-2 32,1 2-64,1-3 0,-1-1 48,1 3-80,-5-3 80,1 1-64,0 1-16,-3 2-160,0 2-144,-3 3 208,3 0 16,-1 0-80,-2 5 112,4 2 144,-3 1-64,3 0 48,2 1-32,1-2 16,2 2 16,1-4 48,1 1-48,-1-3-32,-1 0 64,3-3-16,-3 0 0,3 0 16,-1-3-64,2-4-16,-1 2 32,4-3 0,-1-1-112,-3-1 32,3-1-48,-4-3-48,-1-3-161,-4-3-31,-1 2-160,-4-2-640,-1 3-465,0 3 912,-3 3 577,-5 7 128,-1 4 64,-2 6 113,-3 8 239,1 6 704,-1 6-79,5 3-305,3 2-96,6-1-352,0 1-175,14-5 63,5-6-48,4-3 0,2-5-48,2-6-144,-3-1 32,-2-5-304,-3 0-1057,-8-2-1008,-4-9-3186</inkml:trace>
  <inkml:trace contextRef="#ctx0" brushRef="#br1">6067 3909 8100,'0'0'2673,"0"0"-1713,0 0-559,0 0 239,0 0-128,0 0 16,-21-20-143,19 17-145,2 3 48,0-2 48,0 0 32,0 2-96,0-1-16,0 1-80,0 0-16,2 0-112,6 0-32,0-2 17,1 2 15,4 0 112,-1 0 32,3 0 64,-1 0-16,-1 2 16,-1 3-64,0-2 0,4 2-16,-2 2-48,2 1 32,1 0 721,1 1-433,1 3-256,-1 3 48,3-2-48,1 2 64,1 0-15,-1-2 79,2 2 224,0 0-288,1 1-112,-4-1 0,0 3 0,-2-1-64,-5 0 0,-2 1-32,-3 2 32,-4 0-160,-1 0 48,-4 3-32,0 0 16,0-1 0,0 2 16,0-4 16,0-2-48,0-1 48,0-6-96,0 1-16,0-5-240,2-2-288,2-2-193,-2-1-255,0-2-209,1 0-1056,0-5-2465,0-5-5667</inkml:trace>
  <inkml:trace contextRef="#ctx0" brushRef="#br1">6498 4307 8116,'0'0'3089,"0"0"-576,0 0-1168,0 0 192,0 0-273,0 0 1,24-24-417,-18 24-272,-1 0-143,0 4 15,-1 4-160,0 6 96,0 4 240,-2 2-95,2 0-257,-1 0-112,0-3-32,1-4-64,4-3 0,-1-4 16,2-5 32,3-1 16,0-9 64,0-3-224,2-4 16,-1-3 0,-1-1 16,-1-3-64,-4 0-224,-1 1-640,-5 0-193,1 5-304,1 6-543,-3 5 191,0 3-1233,-3 3-4161</inkml:trace>
  <inkml:trace contextRef="#ctx0" brushRef="#br0">7833 3770 12566,'0'0'2945,"0"0"-1712,0 0-353,0 0 16,0 0 65,23 8-465,-6-8 289,3 0-401,1-4-176,-1 0 32,0 0-240,-3-1 32,-2 0-16,-4-2-32,1 1-16,-6-2 0,0 2-48,-3-2 32,-1-4 48,-2 4-80,0-4 160,-7 4-128,0-2 64,-5 5 48,0 0-112,-3 5 80,-1 0-16,-5 8-16,2 6 32,-2 4-16,3 2-32,5 5 384,4 3 352,5 0 33,4 0-257,8-4-192,5-2-112,4-2-160,1-6 64,1-3 0,-4-4-112,3-4-416,-3-3-849,-4 0-559,-4-6-1666,0-5-2705,-2-3-1344</inkml:trace>
  <inkml:trace contextRef="#ctx0" brushRef="#br0">8133 3885 11685,'0'0'2209,"0"0"-496,0 0 320,0 0-272,0 0-304,0 0-497,20-6-176,-15-3-255,3 0-305,-1-4-48,2 1 64,0-3-128,-1 4-64,3 0-16,-3 2 0,-1 5 16,1 4 96,-2 0-128,-3 7-32,0 6 48,1 3 112,-4 3 64,2 1-48,1-2-96,-3 1-48,3-6 48,0-3-64,3-3-16,1-4-352,1-3-672,1-1-481,3-8-1792,-3-2-3667</inkml:trace>
  <inkml:trace contextRef="#ctx0" brushRef="#br0">8394 3764 9588,'0'0'4338,"0"0"-2145,0 0-800,0 0 224,0 0-273,0 0-159,12 20-273,3-9-31,-1-1-353,1-2-256,2-3-80,0 2-112,-5-4 16,5-1-128,-4-2 112,-3 0-96,4 0 16,-1-2-16,-2-1 32,2-1-144,-1-1 32,-2 4 80,-1-1-48,-1-1 96,-2 3-48,-1-3 16,-3 2 32,0 1 0,-2 0-32,0 0 48,0 0 0,0-1-32,-2 1 32,-1-3-64,-3 2 32,0-2-32,0 0 16,-1 1-32,4-1-16,-3 3 64,1 0-48,-1 0 0,0 6-64,0 3 112,-3 4-32,4 2 80,-1 0-16,0 2 128,4-3 64,1 0 81,1-1 31,0-3-112,5-3-48,3-2 0,1-3-80,3-2-112,-2 0-80,1-4-832,1-1-897,-3-3-800,-2 0-2546,-3-3-6114</inkml:trace>
  <inkml:trace contextRef="#ctx0" brushRef="#br0">8488 3640 8324,'0'0'6755,"0"0"-5683,0 0-351,0 0 415,0 0-255,0 0-641,8 8-144,-10 7 288,-2 8 1105,-2 2-225,1 2 17,2-1-1,-1 0-383,2-1-353,1-5-320,1-5-64,0 0-80,0-7-32,0 0-16,0-4 16,0 1-80,0-4-160,-2-1-400,-2 0-561,2 0-703,-2-3-481,2 0-817,1-4-1808,-2-1-3394</inkml:trace>
  <inkml:trace contextRef="#ctx0" brushRef="#br0">8651 3893 8180,'0'0'2657,"0"0"-96,0 0 96,0 0-368,27 13-544,-18-11-384,-1-2-289,-1 0-143,-1 0-193,0 0-384,-5 0-160,2-3-64,-3 1 16,2-1-32,-2-1-112,0-1 17,0-1-17,0 0 0,0 0 16,0-2-65,0-1 49,0-2-16,0 2-32,0-1-128,3 2 80,2 3 64,-3 2-32,3-1 16,-1 4-16,2 0 96,1 0-64,-1 4 64,0 2 16,-3-3-16,2 3 0,1-5-48,-3 3 32,1-1-160,1-3-688,-2 0-785,3 0-656,-1 0-2625,1-5-5827</inkml:trace>
  <inkml:trace contextRef="#ctx0" brushRef="#br0">8942 3793 5827,'0'0'10645,"0"0"-8837,0 0-175,0 0 16,-25-9-353,16 9-591,1 0-321,-1 2-240,0 5-96,3-2 0,-1 2-48,2-2 80,3 3-96,2-1 48,0-1-32,2-1-80,5 1 144,1 0-16,4 0 0,-3-2-64,3 3 32,1-4 32,-4 2 0,-1 1-32,-2 0 0,-6 0-32,0 3 32,0-3 16,-9 2 32,-1 3 128,-4-3 241,1 0 207,-1 3-112,1-6 144,2 1-47,1 1-273,3-4-192,3 1-128,0-4-32,3 0 0,1 0-448,0 0-913,1 0-1680,5-7-1745,-1-1-6676</inkml:trace>
  <inkml:trace contextRef="#ctx0" brushRef="#br0">9245 3874 5763,'0'0'10949,"0"0"-8804,0 0-1089,0 0-143,0 0-17,0 0-544,43-9 176,-17 6-15,2-3-369,5 4-16,-5-1 96,2 0-176,-6 3-32,-3 0-16,-6 0-128,-6 3-368,0 0-65,-5-3 81,0 0 48,-2 0 0,1-3 192,0-5-193,2-2-495,-1-1-32,-1-6 671,0 2 145,2-2 64,-2 2 48,-1 2 96,2 3 272,-3 2 481,1 2-97,-2 3-128,0 3 49,0 0-161,0 6-352,0 8 80,-2 3 833,-1 4 95,1 6-111,-3 1-81,3 0-416,-1-2-80,0 0-255,0-5-33,3-2-16,0-7-48,0 2-32,6-8-48,0 0-16,2-3 48,-1-3-16,5 0 16,-2-6-16,1-3-80,2-5 16,-1 2-224,-3-4-32,-1 1-17,-1 3-31,-1 1 112,-6 2 48,3 6 176,0 0-48,-3 3 64,0 0-80,0 3-16,3 6 0,0-3 112,3 5 16,3 0 160,4 1 32,2 0-128,3-4 64,1 1-48,2-1 80,-1-2-176,-1-3 0,-4 0 1,-3 0-33,-1-3-17,-1 0 34,-5-3 15,3-3-32,-2-2 16,-3-4-48,1 1-145,-2-7-79,-2 4 96,0 0-16,0-1-144,-2 4 32,-2 2 192,1 4 96,-3 1-48,2 4 80,-2 0-64,1 12 0,0 2 32,0 6 160,2 4 320,2 2-16,1-4-96,0-1-223,4-4-145,10-5-16,1-4 48,4-5-32,-1 0 0,-2-3-401,2-3-799,-9-3-1505,2-2-1617,-8-1-5939</inkml:trace>
  <inkml:trace contextRef="#ctx0" brushRef="#br0">9311 3733 10133,'0'0'2881,"0"0"-1568,3 31 687,-3-11 274,0 6-514,0 0-95,-2 3-272,-2 0-241,-4-3-383,4-3-1,-1-3-352,2-3-240,0-5-128,1-1-80,0-2 0,2-6-224,0 3-544,0-6-625,0 0-752,0-3-1168,2-6-3523</inkml:trace>
  <inkml:trace contextRef="#ctx0" brushRef="#br0">10499 3819 9252,'0'0'3730,"0"0"-2642,-24-6 81,11 6 512,-3 0-273,-4 3-159,-1 4-273,0 3 65,-3 2 47,2 5-239,1 1 31,5 4 129,5-1-129,2-1-240,5 0-223,4-5-209,4-1-128,7-3-80,5-2-16,3-6-32,1 3 48,4-6-256,-3 0-497,3 0-864,-5-6-351,-3 3-562,-2-2-2112,-5-1-5506</inkml:trace>
  <inkml:trace contextRef="#ctx0" brushRef="#br0">10618 3908 5186,'0'0'8452,"0"0"-6051,0 0-1008,0 0-321,0 0 65,0 0 32,4 24-17,-3-10-224,1-2-15,1 2-49,2-3-207,0-2-289,4 0-176,-1-4 32,1-2-48,1-3-64,-1 0-96,0 0 32,0-8-32,-1-1-160,-1 0-16,1-5-48,-3 0 16,1-1-384,-3 1 111,-1 0 145,1 4 160,-3 2 64,0 0 48,0 4-32,0 2-16,0-1-320,-3 3-545,3 0-511,0 0-977,0 0-2210,0 0-4161</inkml:trace>
  <inkml:trace contextRef="#ctx0" brushRef="#br0">10898 3727 4914,'0'0'7396,"0"0"-5812,0 0-1071,0 0 511,0 0 17,0 26 287,0-8 241,0 4-144,-2 1 47,0 3 193,-1-1-96,1-4-577,0-1-352,-2-2-223,4-4-65,0-5-224,0-1 16,0-5-144,0 0 16,4-3 0,-2-3 48,1-5-96,3-1-192,2-2-208,-4-2-17,6 1 1,-5 2-336,3-1 240,-1 5 303,-1 3 193,0 1 48,1 2-16,-3 2-16,1 1 96,0 5 145,-1 1 95,1 1-128,1 0-64,-2 0-32,2 0-16,0 0-16,1 0-32,-5-4 32,2 3-48,-2-1 0,-2-1-16,0-2 0,0 1 80,-4-1-32,0-2 80,-1 0 16,1 0-96,-4-3 64,3 0 0,-2 0 0,-1 0-48,1-3 32,-1 0-64,-3-2 32,3-1-64,3 3 32,-2 0-80,1 0-368,4 0-304,1 3-209,1 0-463,1 0-833,7 0-1505,1-3-2081,2 1-1504</inkml:trace>
  <inkml:trace contextRef="#ctx0" brushRef="#br0">11140 3940 5026,'0'0'4754,"0"0"-1760,0 0-529,0 0-272,0 0-256,0 0-609,9-8-303,-3 8-369,0 0-192,3 0-79,3 0-49,-1 0-16,3 0-16,-4-1 96,0-2-160,-1 1-64,-4-4-160,-3 1 64,0-2-31,-2 1-17,0 1-32,-4-4 0,-5 1-16,1 2-33,0 0 49,-4 3-16,3 3-16,2 0 0,-3 9 0,5 2 48,-1 7 64,4 5 305,-2-3 271,4 1-112,0-1-176,6-4-288,3-1 0,1-4 49,-1-5-97,3 0 16,-2-5-48,0 1-64,-1-2-433,-2 0-575,-1 0-689,-2-3-624,-1 0-1345,-3 0-3601</inkml:trace>
  <inkml:trace contextRef="#ctx0" brushRef="#br0">11677 3918 13398,'0'0'4050,"0"0"-1793,0 0 96,0 0 160,23 27-912,-20-15-689,-1-1-543,-2-2-161,0 0-128,0-2-80,0 0-64,0-4-337,-2-1-623,-3-2-897,1 0-480,-2-2-1681,2-6-9140</inkml:trace>
  <inkml:trace contextRef="#ctx0" brushRef="#br0">11681 3718 15719,'0'0'2561,"0"0"-1872,0 0-465,0 0 16,0 0-112,0 0-256,13 3-1057,-9 9-1296,-2 1-2337,1 2-1953</inkml:trace>
  <inkml:trace contextRef="#ctx0" brushRef="#br0">11781 4052 16776,'0'0'1424,"0"0"-1296,0 0 785,31-20 495,-19 8-239,0-3-177,3-2-303,-1 1-321,1-4-64,-1 1-32,1 4 112,-2 2-240,0 1-16,-1 4-79,-3 8 143,-2 0 32,-2 0 48,-1 6-96,0 4 48,0 5 208,1 0 16,-1-1-127,2 1-17,1-3-176,2-2-64,0-4-32,4 1-96,-3-5-208,3-1-481,-3-1-511,-2 0-609,-2-1 96,-5-4-816,-1-2-3346,-1-1-4161</inkml:trace>
  <inkml:trace contextRef="#ctx0" brushRef="#br0">8122 4075 5202,'0'0'6307,"0"0"-4322,0 0-1056,0 0-97,0 0-48,0 0-287,5 0-321,-5 11-80,0 4 1040,-2 8 577,0 3-721,-3 3 433,-1 5 48,2-2-161,3-3-367,-2 0-305,0-6-224,3-3-240,-2-5 16,2-1-176,0-2 49,0-4-82,0-2 82,-1 0-146,-2-1-351,3-2-320,-1 0-433,-1-3-431,2 2-369,0-2-785,0 0-1840,-3-5-4866</inkml:trace>
  <inkml:trace contextRef="#ctx0" brushRef="#br0">8015 4280 12342,'0'0'3889,"0"0"-2384,0 0-448,0 0 15,25 3-15,-7-3 159,4 0-383,2 0-225,2 0-272,-1 0-64,-7 0-96,0 0-176,-6 0 16,-7 0-112,-3 0-496,-2 0-273,0 2-383,-2-1-369,-3-1-112,-3 0-1712,2 0-2434,-1 0 625</inkml:trace>
  <inkml:trace contextRef="#ctx0" brushRef="#br0">8325 4335 15703,'0'0'3554,"0"0"-2850,0 0 833,-6 25 176,3-16-433,-1 0-704,4-4-415,-2 0-129,2-3-128,2-2-721,2 0-608,1-6-992,3-3-4162,0-3-5330</inkml:trace>
  <inkml:trace contextRef="#ctx0" brushRef="#br0">8354 4150 10805,'0'0'4754,"0"0"-2465,0 0-1520,0 0-337,0 0-496,0 0 0,-5 9-2385,5-1-2690,0 0 209</inkml:trace>
  <inkml:trace contextRef="#ctx0" brushRef="#br0">8455 4402 5250,'0'0'3858,"0"0"-2497,0 0-33,0 0 481,0 0-128,0 0-160,9 5-273,-6-8 1,0-2 63,0-2-335,1 1-417,0-3 0,0-1 1,-1 0-177,1 2-208,0 0 144,1-1-96,-1 3 16,0 0-128,-3 3 176,4 3 49,-4 0-145,2 0-144,0 9-64,0-1 192,-1 4 48,2-1-32,-1 3-112,2-3-48,0-1-16,-1-1 32,-1-4 32,5-2-64,-2-1 16,-3-2-16,2 0 48,-1-4 16,1-2-80,-2-1 16,0-1 0,1-1-16,-2 1 16,1 1-16,1-1-16,-4 3 0,4 2-16,-2 0 64,0 3-80,2 0 16,-2 6 16,1-1 48,1 3 16,-1 1 0,2-1 32,-1-1-32,1 1 144,-1-5-112,-1 2-48,0-1-16,-3-3-64,0 1-304,0 1-816,0-1-1393,-1-2-1041,-4 0-3201,5 0 1616</inkml:trace>
  <inkml:trace contextRef="#ctx0" brushRef="#br0">8755 4397 4738,'0'0'8180,"0"0"-6339,0 0-305,0 0 529,0 0-336,0 0-560,15-3-593,-7 3 112,-1 0-63,0 0-1,1-3-112,-1 1-80,-2-1-304,-1-2-64,-2 1 16,-2-1-80,0-1-16,0 1-16,0-2-128,-2 0-224,-2 1 80,-1-1-48,0 2 48,1 2 128,1-1 160,-1 4 0,2 0-16,-4 4 16,1 7 0,-3 3 192,-1 4 320,2 4-48,-1-1-160,5 0-32,1-1-16,2-7-256,0-1 48,2-6-64,7-1 32,3-1-80,0-4-432,1 0-544,2-4 47,-3-1-1824,-4-1-3698,-1 1-2769</inkml:trace>
  <inkml:trace contextRef="#ctx0" brushRef="#br0">9389 4390 6787,'0'0'-1361,"0"0"4531,0 0-1617,0 0-465,0 0 113,0 0 47,12-10-95,-12 5-161,0 2-15,0-3-641,0 0 48,-1-2-16,-5 2-32,1-2-128,-5 2 1,1-2-1,-4 1 144,-1 2-32,-2-1 48,-1 3 96,-2 3-160,0 0 113,0 3-161,0 8 64,1 4 384,5 5 321,5 3 47,4 0-175,4 0-305,10-3-384,5-2-112,5-4-128,2-8 112,5-1-64,-2-5-32,-1-8-640,2-4-209,-3-5 81,-5-3 352,-1-4 352,-4-1-192,-2-4-65,-4 1-63,-4-1-16,-1 0-16,-2 0 208,0 6 32,0 0 208,-2 6 16,-1 3 48,3 4 352,0 8 80,-1-2 0,1 4-239,0 4-225,0 1-96,0 7 32,1 5 96,-1 5 256,3 2 96,-1 5 224,-2 2 177,0 1-65,0-3-240,0 0-144,0-3-111,0-4-49,0-4-176,0-3-48,1-4-96,2-3-369,-3-4-895,0-1-929,3-3-753,-3-3-1344,2-6-8852</inkml:trace>
  <inkml:trace contextRef="#ctx0" brushRef="#br0">9680 4187 7059,'0'0'4866,"0"0"-3137,0 0-256,0-27 816,0 23-496,-2 3-593,2-1-335,0 1-145,-2 1-256,0 3-192,-2 4 1,1 6 383,-3 7 336,0 4 385,-3 4-177,3 2-367,3 0-417,0 0-80,3-1-80,0-6-128,0-1-64,3-7 32,0 0-16,3-7-144,-3 1 48,3-6-16,-1 0 0,0-1-112,-1-2-112,1 0-128,3 0-224,-1 0-241,2 0-303,-1 0-449,-1 3 128,2-3-239,-3 2-257,0 0-1329,-3-2-576,0 0-5298</inkml:trace>
  <inkml:trace contextRef="#ctx0" brushRef="#br0">9585 4311 5186,'0'0'4963,"0"0"-2482,0 0-1281,0 0 241,0 0 128,0 0-81,-9 0-287,9-2-257,-3 0-143,3 2-49,0 0-32,0-1-175,6 1-369,3 0-176,6 0 96,4 0 80,5 0 416,4 0-48,1 1-63,0 3-225,-1-4-96,-6 0-176,-3 1 0,-7 1-32,-3-2 0,-4 0-288,-5 0-913,-9 2-96,-3-1-63,-3-1-2466,-6 0-10196</inkml:trace>
  <inkml:trace contextRef="#ctx0" brushRef="#br0">9979 4489 13318,'0'0'8756,"0"0"-7379,0 0-1361,0 0-160,21-23-1297,-18 15-2017,0-1-5410</inkml:trace>
  <inkml:trace contextRef="#ctx0" brushRef="#br1">1498 5709 5603,'0'0'176,"0"0"4034,0 0-2546,0 0-879,2-2 191,-2 2 33,0-1 15,0 1-128,0 0-31,0 0-65,0 0-31,2 0-17,-2 0-192,0 0-160,3 0-127,0 0 31,0 0-32,4 0-64,-1 0 16,3 0 144,-1 1 48,2-1-64,-1 2-15,0-2-81,-1 0-112,2 0-32,-1 0 32,-2 2-48,3-1-32,-2-1 0,0 2-16,-2-2-16,3 0 16,1 2 16,-3-2 0,3 0 48,-3 1-32,2-1 16,0 0-16,0 0 192,1 0 289,-1 2-417,0-2-80,3 2-48,-3-2 16,0 1-16,3-1 32,-5 0-32,2 4-48,-1-4 48,-2 0 0,0 0 32,2 1-64,-3 1 32,3-2 0,-1 0 48,2 2-112,0-1 128,0-1-64,-3 2 0,4-2 48,-2 3-48,1-3 32,0 4 0,0-3 0,0-1-32,-2 4 96,1-4-80,2 1 48,-5 1 16,3-2 16,0 0 0,-3 2 0,2-1-64,0 1 64,1-2-16,-2 0 49,1 0-65,1 3-48,-1-3-16,-1 2-32,-1 0-16,2-1 32,1 1-16,-2 0 32,-1-1-32,3 1 48,-3-2-64,-1 3 80,2-3-32,3 2 16,-3-2 0,0 1 16,2 1 0,-1-2-48,-1 0 80,3 2 16,-2 0-16,-1-2-48,0 3 0,-1-1-48,2-2 32,-1 3 48,2-3-48,-1 3 0,3-3 0,-3 2 48,3 0-96,-4-1 96,0-1-64,0 0 0,-1 2 32,-1 0-32,0-2 0,-1 0 0,-1 1 0,2 1-16,-1 0 48,2-2-80,-1 1 80,-1 1-32,0-2 64,0 0-112,-2 2 112,1-2-96,0 2 96,-2-2-32,0 0-64,0 0 96,0 0-112,0 0-16,0 0-512,-2 0-673,-1-4-1088,3-1-976,0-3-2226,0-1-7427</inkml:trace>
  <inkml:trace contextRef="#ctx0" brushRef="#br1">2269 5697 4594,'0'0'9508,"0"0"-5762,0 0-1937,0 0 96,0 0 48,0 0-353,-3-3-463,3 3-433,0 0-239,0 0-161,0 0-112,0 3-144,3 2-112,2 2 96,-1 5-48,2 1 16,4 2 32,-5 0-32,3 2 32,-4-4 0,2 2-48,-5 0 48,-1-3 32,0 0-64,-1-2 48,-7 1 0,-3 1 48,-4 0 0,1-3-48,0 2 64,1 0 256,0-2 96,7-1-191,0-3-161,3-2-96,1 1 0,1-4-64,1 0-16,0 0-625,1 0-847,4-9-994,-2 1-1023,0-4-3458,1-3-7348</inkml:trace>
  <inkml:trace contextRef="#ctx0" brushRef="#br1">1511 6135 2001,'0'0'3457,"0"0"2082,0 0-3378,0 0-1329,0 0 913,0 0-96,2-22-561,-2 19-335,0 0-97,2 3-224,-2-3-144,0 0 33,0 3-1,0 0 64,0-1-16,0 1-80,0 0-96,0 0 0,0 0-64,0 0-80,0 0 49,0 0-81,0 0-16,0 1-33,0 5 33,-4 0 17,2 1 31,-1 1 96,-1 3 64,1-3 144,-2 1-16,5 0 112,-6 2-48,3-3-79,0 1-145,0 0-32,3 0 32,-3-4-64,2 4-32,1 0 16,-2-1-32,2 1 16,0-1-32,0 0 32,0 0 0,0 0 0,0 0-32,0-2 0,0 0-16,0 0 48,0 0-80,0-1 128,0 1-96,0-3 16,2 2-16,-2-2 0,0 0-16,1 3 16,-1-3 0,3 0-48,-3 3 64,0-4-48,0 5 0,3-2 0,-1 1 48,-1-1-48,2-1 16,-3 1-32,3 1 16,0 0 64,-3-3-128,3 2 96,-1-2-80,-1 0 64,1 1-32,-2 1 0,4-2 32,-2-1-32,1 4 32,1-3 0,0 2 16,0-1-32,3-1 48,-1 2-32,3 1 32,-2-3-32,2 3 48,1-3-64,-1 0 49,1 0-17,-1-1 0,1 1 32,-1-3-16,-3 0 16,2 0-32,2 0 16,-3 0 32,1 0-32,1-3-16,-2 1-16,2-1 32,-1-3-64,1 0 64,-2 3-32,3-3 0,-2 1-16,-2-4 32,0 3-16,1 0 16,-1-2-16,2-1-16,-5 3 64,3-2-32,-2-1 16,-1 0-48,0 1 0,0 0 32,0-1-16,0-2-48,-3-1 16,6 0 0,-6 1-16,2-2 48,1-1-32,-2 4 48,-1 0-64,2-1 64,-2 2 0,0 0 112,2 1 0,-2 2-48,2-3 64,-2 3-80,0-2 16,2-1-112,-2 1 48,1-3-16,1 2 0,-2 0-16,0 0 0,2-2 48,0 5-64,-2-3 48,0 3-48,0 1 32,0-1-16,0 1 32,0 2-48,0 2 32,0-1-32,0 2 32,0 0 16,0 0-144,0 0 48,0 0-448,0 0-224,0 0-449,0 0-752,0 0-528,0 2-1073,0-1-2336,0-1-4419</inkml:trace>
  <inkml:trace contextRef="#ctx0" brushRef="#br1">2003 6254 8500,'0'0'5090,"0"0"-2737,0 0-528,0 0-80,0 0-625,0 0-415,3-14-65,-3 13-48,0 1-95,0-2-129,-4 0-160,0 2-64,-4 0-48,3 4-64,-2 4 80,-2 4 224,-3 3 336,1 6 113,-2 3-81,1 4 32,3 1 65,3-3-65,0 1-96,2-5-527,2-2-17,2-5 0,0-2-48,3-1-16,3-2 0,2-5-32,-1 2-16,0-6 48,1 3-32,1-4 0,1 0-48,-5 0-321,-1 0-223,-1 0-512,-3 0-449,0 0-416,0 0-688,0 0-1121,-1 0-2273,-5 0-5650</inkml:trace>
  <inkml:trace contextRef="#ctx0" brushRef="#br1">2211 6305 5555,'0'0'3345,"0"0"-704,0 0-1136,0 0-80,0 0-65,0 0-223,0 0-433,0 0-48,0 0 1,-2 4 47,-1 0-32,0 1 1,-3 3 31,2-1 48,-1 3 81,-1 0 111,-2 2-96,1-2-223,-1 3-17,0 0-96,-3-1-31,2 0-193,2-1 64,-2 1-256,3-2-80,-1-1-16,1-3 32,3 2-112,-2-1-80,5-3-609,-3 0-591,0-3-865,3-1-288,0 0-1009,0 0-2113</inkml:trace>
  <inkml:trace contextRef="#ctx0" brushRef="#br1">2103 6333 8692,'0'0'4050,"0"0"-1201,0 0-1392,0 0-65,0 0-335,0 0-369,2 0-336,0 5-79,2 3 335,2 2 192,-2 4 145,3 2 31,1-1 49,2 2-353,-2-3-192,-1-1-32,2-2-48,-3-2-288,0-1-63,-3-1-82,0-3 82,0 0-17,-1-2-80,-1-2 48,-1 3-225,0-3-431,0 0-656,0 0-673,0 0-641,0-3-2560,0-2-4354</inkml:trace>
  <inkml:trace contextRef="#ctx0" brushRef="#br1">2330 6226 1665,'0'0'3810,"0"0"-3666,0 0 3121,0 0-864,0 0-560,0 0-144,-3-3-273,3 3-367,0 0-353,0 0-272,0 0-111,3 0-113,-1 0-96,2 2-32,-4 2-16,3 1 304,1 2 64,-2 1 48,2 1 161,-1 2 159,1 3-144,0 1 33,2 1 31,-3 5-128,1 2-96,-1 2-31,-1 2 175,-2-1-128,0 2 273,0-2-305,-2-3-336,1 1-144,-4-4 16,4 0 16,-1-5-48,-1-2 64,0-3-64,2-2 32,-3-3 32,0 1 0,-3-3 16,-1-3-32,1 0 0,-2 0-480,0 0-497,1 0-703,1-3-785,3 1-33,0-2-879,4 1-3458,0 1-1889</inkml:trace>
  <inkml:trace contextRef="#ctx0" brushRef="#br1">3820 6503 5907,'0'0'5234,"0"0"-5458,0 0-4834,0 0 1232</inkml:trace>
  <inkml:trace contextRef="#ctx0" brushRef="#br1">3748 6510 6355,'0'0'2881,"0"0"-1104,0 0-1249,0 0-448,25-12-48,-13 9 0,3-4-32,1 0-288,5-4-832,-1-1-2450,1 0-224</inkml:trace>
  <inkml:trace contextRef="#ctx0" brushRef="#br1">4013 6360 5699,'0'0'7011,"0"0"-6355,0 0-656,0 0 0,0 0 64,0 0-160,28-20-528,-18 11-417,0 2-607,2 0-65,-1-2-1553,2 0 2546,0 1 800,-2 1-752,4 0 95,-6 1 738,0 3 159,1-3 256,-3 3 144,-2 3-79,1-3 719,-3 3-271,-3-2-385,3 2 160,-3-3 257,0 3-433,0-3-192,2 0 33,-1 0 127,3 0-48,-4 2-208,4-1-63,0 0-145,1-1-160,3 1-32,-1 1-256,3-3-1329,0-1-1617,4-1-2960,-2-3 4257</inkml:trace>
  <inkml:trace contextRef="#ctx0" brushRef="#br1">4378 6481 4370,'0'0'1185,"0"0"4305,0 0-3841,0 0-241,0 0 321,-18-16-496,14 13-369,-1 0-207,-1-1-81,-4 3-112,1-1-16,1 2-16,-2 0-63,-5 0-113,2 2 0,-1 6-80,-4-1-128,3 5-48,0-1 32,-1 3 80,7-3 96,0 4 64,3-3 112,4 0-80,2-1-159,3-2-33,9-4-16,-1-2 16,5-3-48,1 0-16,2-7 16,-1-3-32,1-5 32,-2-1-128,-2-3-176,-3-1-16,1 0 224,-3-3-64,-1-1 128,-4-1-64,1 2-65,-3 0-63,0 3-16,-2 3 96,1 4 64,-2 4 32,0 4 16,0 3 64,0 2 32,0 2-48,0 8-32,-3 3-32,3 8 257,-3 0 47,0 4 0,0 4 256,0-1 112,2-1-335,-3-2 47,4-3-192,-3-2-48,-1-5-32,4-2-160,0-5 96,0-3-80,0-3-496,0-2-1457,0-7-1072,4-4-5011</inkml:trace>
  <inkml:trace contextRef="#ctx0" brushRef="#br1">4481 6359 8244,'0'0'7699,"0"0"-5122,0 0-1536,0 0-481,0 0 145,1 29 767,3-16-399,0 5-369,2-2-432,-2-3-192,4-5 0,1 0-80,1-4 32,1-4-48,-1-1 48,0-7-112,1-3-160,-3-1-16,-1-3 128,-1-2-112,0-3 16,-5 5-96,1-1 15,-1 2 145,-1 4 128,0 7 64,0 3 32,0 7 48,-1 12 49,-4 5 991,-5 8 481,-1 8-177,1 0-511,-2 2-369,3-4-240,-1-3-240,7-7 0,-3-4-80,6-9 48,-2-5-48,2-3-16,0-7-608,0 0-1169,0-9-1328,0-6-3138</inkml:trace>
  <inkml:trace contextRef="#ctx0" brushRef="#br1">3522 6649 5843,'0'0'4178,"0"0"-2482,0 0-1039,0 0 47,0 0-224,22-22-400,-16 18-16,0-2-608,1 1-2321,1-3-4803</inkml:trace>
  <inkml:trace contextRef="#ctx0" brushRef="#br1">4407 6110 13270,'0'0'1985,"0"0"-1921,0 0 64,0 0 288,0 0-352,0 0-64,9-20-448,-4 15-1217,4-2-2881,-3-3-2129</inkml:trace>
  <inkml:trace contextRef="#ctx0" brushRef="#br1">4625 5999 9268,'0'0'4050,"0"0"-3266,0 0-591,0 0 127,0 0-96,0 0-320,4-16-1345,4 10-1424,2 0-1777,-1-1 1808</inkml:trace>
  <inkml:trace contextRef="#ctx0" brushRef="#br1">4066 3790 15895,'0'0'1969,"0"0"-1665,0 0 1217,0 0 368,-24-2-416,17 2-401,-2 0-432,0 2-368,3 4-143,-2 0-1,4 2-16,3 1-128,1-1 80,0 1-80,5 0 64,3 0-64,1-4-80,0-2-128,3-3-257,-3 0 1,-2-2 0,-1-4 208,-1-1 32,-3-1 208,0 0 16,-2-1 0,0 3 32,0 1-16,0 4 16,-2 1 112,0 0-32,2 6-160,0 3 96,0 2 96,4 0 32,2-2-160,3-2-64,3-5-304,0-2-1393,-1 0-224,0-5-3426,-3-4-6498</inkml:trace>
  <inkml:trace contextRef="#ctx0" brushRef="#br1">4186 3801 9828,'0'0'5155,"4"24"-4387,-4-14 65,2 0 751,1-2 401,0 0-1184,2-4-225,-3-1-48,0-1-16,-1-2 33,2 0 191,0-5 80,-1-4-271,0-2-385,0-1 80,0-5 48,4 2 0,-6 1-208,3 0-64,0 4 48,1 0-32,-2 3 48,2 2-32,-1 2 0,1-1-48,0 3-16,3-3 16,1 4-48,-1-2 80,1 1-128,-3 1-336,2 0-657,-1 0-703,0 0-289,-2 0-2209,3 0-4258</inkml:trace>
  <inkml:trace contextRef="#ctx0" brushRef="#br1">4404 3761 17592,'0'0'2129,"0"0"-1361,-27 6 929,18 0-368,0-1-529,-1 1-160,4 3-415,1-1-129,5 1-112,0-3 48,3 0-48,2-2-48,2 0-65,2-3-79,-1-1-64,1 0 16,-1-1 64,0-3 128,-5 3 96,3-3-64,-6 1 96,3 1 0,-3 2 80,0 0 96,0 2-144,0 2-16,3 2 240,-3 1-255,4-1-81,4-5-145,-1 2-1199,5-3-961,-1-7-2161,-1-5-5059</inkml:trace>
  <inkml:trace contextRef="#ctx0" brushRef="#br1">4559 3514 15463,'0'0'1393,"0"0"-1249,0 0 784,0 0 193,0 0 223,2 37 401,-2-9-96,0 5 128,0 4-449,0 0-511,-2-2-337,1-7-416,1-4-48,0-7 32,0-2 64,0-7-48,0-2-48,0-3 0,0-3-144,0 0-688,0-6-657,0-5-2193,0-7-3521</inkml:trace>
  <inkml:trace contextRef="#ctx0" brushRef="#br1">4692 3479 11941,'0'0'2802,"0"0"-945,0 0 208,0 0-753,0 0-239,0 37 479,0-9 49,-6 5-128,2 4-113,-2 0-255,4-2-529,1-3-416,1-9-192,0-3 32,0-5-32,0-5 48,1 0-80,1-5-128,-2-1-528,0-4-721,0 0-1296,0 0-801,0-4-3041,-2-2-6979</inkml:trace>
  <inkml:trace contextRef="#ctx0" brushRef="#br1">4749 3756 16472,'0'0'2016,"0"0"-1679,30-12 927,-17 9 449,2 1-352,3-2-609,-2 2-432,-2-2-96,-4 1-112,-1-2-48,-3 2 0,-4-3-16,-2 3 16,0-2-48,-3 0-80,-6 0-64,-3 0 112,1 2-96,-2 3 144,1 0-64,3 1 64,3 10 64,0 0 80,2 6 209,2 0 79,2 4 32,0-2-304,4-1-80,4-3-128,-2-5-16,6 0 0,-3-5-176,2-5-368,0 0-625,1-5-1008,-3-3-2033,0-4-5410</inkml:trace>
  <inkml:trace contextRef="#ctx0" brushRef="#br1">5077 3381 11813,'0'0'2914,"-13"29"-561,5-6 784,4 6-800,2 5-224,-1 4-848,2 0-497,-1 2-272,2-3-159,0-3-145,0-6-112,0-5-48,0-4-16,0-5-48,0-3 32,0-3 16,0-1-561,-2-7-815,0 0-1313,-1-3-497,-3-9-3937</inkml:trace>
  <inkml:trace contextRef="#ctx0" brushRef="#br1">3822 3733 8388,'0'0'4866,"0"21"-2465,0-2 160,2 1-288,0 3-464,0-1-784,0-2-449,-2-4-224,2-5-144,0-2-112,2-5 0,-3-4 0,5-5 96,-3-12 433,3-3-209,-3-6-272,3-8 144,-6-4 400,0-2-207,0-7-353,-4-1-48,-1-1-224,-2-1-48,-1 2-49,3 2-79,-3 8-32,2 6 320,3 7 96,-1 7 16,4 6-32,0 4-32,0 5 96,7 1-64,3 2-144,5 0 16,3 6 80,3 5 32,3 0-64,-2 4-48,1 3-32,-5 1-48,-2 1-336,-6-2 64,-3 2 15,-5 0-47,-2-2 432,-7 1 96,-5 1-96,-4-2 128,-1-1 0,-3 0 48,0-4 80,7-3 17,-1 0-81,5-5-64,2 1-96,4-6-80,3 0-833,0-3-1136,3-3-1985,4-2-5490</inkml:trace>
  <inkml:trace contextRef="#ctx0" brushRef="#br1">5514 3446 6355,'0'0'7155,"0"0"-4962,0 0-1440,0 0 543,0 0-399,0 0-593,-3-4-144,3 18-16,5 6 720,-4 6 657,1 5-257,1 2-207,-2 2-145,-1-3-15,2-4-241,0-3-352,0-4-272,0-7-32,1-2-48,1-4 48,0-4-192,0-4-960,-2-1-977,-2-10-1089,0-3-3585,-2-5-4898</inkml:trace>
  <inkml:trace contextRef="#ctx0" brushRef="#br1">5439 3632 12534,'0'0'3361,"0"0"-2608,0 0 879,25 17-63,-4-17-464,4 0-241,2 0-256,1-3-480,2 0 0,-4 0-144,-1 1-576,-6-1-560,-5 3-65,-5 0-480,-2 0 609,-4 0 736,-3 1 304,0 3 192,0 0 336,0 1 848,-6 2-31,2 1-32,-2 3-33,3 0-95,3 1-321,0 3-288,3-1-208,7-3 177,1 1-273,1-4-192,5-5 16,-2-3 16,2 0 0,-4-3-32,0-7-32,-2 0 64,-5-4-48,-3-1 0,0-2-224,-3 0 112,-6-2-496,0 1-145,-3 3 65,-3 5 176,2 3 208,-2 7 47,0 0 145,0 8 16,1 4 144,1 2-48,1 1 16,0-1-64,2 1-592,1-6-1841,4-1-2689,1-5-8293</inkml:trace>
  <inkml:trace contextRef="#ctx0" brushRef="#br1">8774 5684 14343,'0'0'3537,"0"0"-2064,0 0-273,0 0-95,0 0-65,0 0-191,-2 0-241,4 0-80,2 0-176,1 0 49,1 0-49,0 0 32,1 0-80,3 0 16,-1 0 112,1 0-31,4 0 15,1 0-96,-1 0-80,1-3-32,0 3-16,0-1 16,0-2-128,-3 3 64,0 0-79,-1 0 63,0 0 0,-3 0-112,-2 0 64,3 0-112,0 0 80,-2 0-64,2 0 0,0 0 48,0 0-32,1 0 32,1 0-16,1 0 0,-3 0 32,2 0 0,-1 3 64,2-2-32,-1-1-96,0 0 80,1 0-64,0 0 48,0 0-16,3 0-48,-4 0 48,2 0-16,-3 0 0,-2 0 32,4 0-32,-3 0-32,0 2 96,1-1-96,-1 1 48,0-1-32,2 1 32,0 1-32,2-3 32,1 3-16,0-2 0,1-1 96,-2 0-112,3 0 96,-2 0-64,-4 0 112,4 0-128,-4 0 0,-1 0-64,1 0 16,0 0 48,-1 2-64,-2-2 64,5 3-64,-2-3 80,1 2-32,2-1 16,1-1-48,1 0 64,-1 0 48,1 0 32,0 0-32,-2 0-96,1 0 96,-2 0-64,1 0 32,-4 0-48,-1 0 16,3 0 16,-1 0-48,-1 0 48,1 0-32,0 0 48,-3 0-64,6 0 64,-4 0 16,2 0-32,1 0 0,-1 0 49,2 0-49,-3 0 32,5 0 0,-3 0-112,-1 0 80,0 0 16,2 0-16,-6 2-48,5-1 16,-1 1-80,0-2 16,-1 3 48,1-3 16,-1 3-32,0-2 32,-1-1 32,1 2-64,0-2 96,2 0-64,-1 0 64,2 0-96,-3 0 80,5 0-48,-3 0 0,1 0 48,-2 0-64,2 0 16,-4 0 0,0 0 48,3 0-48,-3 0 32,-1 0 16,2 0-32,-1 0 48,0 0-80,-3 0 96,4 0-64,-1 0 48,0 0-48,1 0 16,0 0-16,-1 0 48,-2 0-32,0 0-32,1 0 32,-1 0-48,-1 0 80,-2 0-80,0 0 128,1 0-144,0 0 112,-3 0-80,1 0 32,-1 0-32,0 0 16,0 1-16,-2-1-32,0 0 64,2 0-32,-2 0 0,0 0 0,0 0 0,0 0-32,0 0 32,0 0-16,-2 0-144,-2 0-64,2 0-336,-7-1-209,3-2-768,2-3-1184,-2 1-2449,4-3-4883</inkml:trace>
  <inkml:trace contextRef="#ctx0" brushRef="#br1">10226 5582 8084,'0'0'3297,"0"0"-560,0 0-720,0 0 208,0 0-576,0 0-320,0 15-113,0-12-175,0 0-97,0 0 49,0 2-145,2 2-240,1 1-111,3 4-129,4 2-160,-1 3-64,3-3 32,-1 4-80,-1 1-48,-2-4-48,-1 0 48,-3-5-16,0 2 624,-4-4-415,-2 1-113,-10-1 208,-1 0-64,-4 3-80,1-3-16,-1 1 144,4 0 32,4-1-16,2 1-111,5-1-161,2-2 16,0 0-96,0-3 32,3-3-224,1 0-305,1 0-399,-2-1-657,-3-7-1280,0 0-2161,0-4-4771</inkml:trace>
  <inkml:trace contextRef="#ctx0" brushRef="#br1">9353 5989 7635,'0'0'5843,"0"0"-3714,0 0-96,0 0-208,0 0-577,0 0-335,0-2-49,0 2-143,0 0-129,0 0-128,0 0-96,0 2-16,0 3-159,-4 1 47,0 5 112,0 4 144,1 0 64,-3 3 65,0 4-145,3-2-128,0 3-64,-1-1 32,2 2-112,-1-4 0,3 0 17,0-2-65,0-1-48,0-2-32,3-1 0,0 0 16,1-2 32,1 1-32,-3-1-48,4 0 32,0-1-64,1 1 32,-1 0 16,3-2-32,1 0-16,1-2 16,-1 0 48,2-1-112,1-4 128,0-1-112,0-2 96,-1 0-144,4 0 32,-4-5-32,2-2 0,1 1 16,-2-1 0,0-3 80,-1 0-96,-3-2 64,3 1-80,-3-4 64,0 1 16,0-3 0,0 1 0,-3-1-16,0 0 32,2-1-16,-3 1 64,-1 1-96,-3 1 112,2 1-80,-3-1 16,0 3 0,0 1 16,-3 0-48,0 2 64,1 0-64,-3-1 16,2 0 80,0 2-128,1-1 80,0 0-48,2-3 64,0-1-48,0-2-64,2 1-96,1 2 0,2 1 96,-4 1 0,3 5 64,-4 0-48,2 1 96,-2 4-32,2 0 0,-2 0-48,0-2 32,0 2 48,0 0-80,0 0-32,0 0-577,0 0-239,0 2-497,-2 2-848,-2-3-1216,1 3-3746</inkml:trace>
  <inkml:trace contextRef="#ctx0" brushRef="#br1">9859 6139 4402,'0'0'3426,"0"0"1712,0 0-2545,0 0-576,0 0-368,0 0-337,2-8-447,-2 8-193,-2 0-208,-4 0-96,-3 7-175,-1 1-177,-4 5 0,1 4 32,1 3 304,-2 5 816,5-1 17,2 1-449,1-2-176,4-5-63,2 1-289,0-4-16,4-3-112,0-3 0,0 0-80,-1-4 80,-1-2-160,0 2-208,0-4-673,-2 2-335,0-3-769,0 0-176,2 0-1073,-1 0-2320,2-4-4067</inkml:trace>
  <inkml:trace contextRef="#ctx0" brushRef="#br1">10149 6180 5859,'0'0'5762,"0"0"-3313,0 0-1168,0 0 304,0 0-321,0 0-319,-12 25-49,7-11 161,-3 2 191,0 1 49,-1 3-129,0-3-111,-3 1-385,4-3-208,-5-1-192,1-1 1,3-3-81,-1 2-112,2-6-64,2 1 0,-1-4 0,3 1-304,2-3-369,2-1-367,0 0-1121,4-5-1089,4-1-4353,-1-4-769</inkml:trace>
  <inkml:trace contextRef="#ctx0" brushRef="#br1">10031 6199 7011,'0'0'7107,"0"0"-4625,0 0-578,0 0-47,0 0-576,0 0-305,9 19 1,0-4 720,-5 2-177,6 1-527,-3 2-449,3-5-256,-1-2-80,-3 1-96,3-4-48,-2-2 0,-2-1-96,-1-4 96,0 1-96,-2-3-128,-2-1-464,0 0-256,0 0-81,0 0-688,0-1-736,-2-4-800,2 0-2642,-2-2-5314</inkml:trace>
  <inkml:trace contextRef="#ctx0" brushRef="#br1">10340 6283 2369,'0'0'12086,"0"0"-8325,0 0-2640,0 0-65,0 0 273,34 3 304,-16 0 95,-2-1-335,3-2-577,-2 1-207,-3-1-305,-3 0-80,-3 0-192,-3 0-32,-1 0 16,-4 0-64,2 0-368,-2 0-673,0 0-447,0 0-978,0-1-1167,0-4-4563</inkml:trace>
  <inkml:trace contextRef="#ctx0" brushRef="#br1">10422 6139 6083,'0'0'7699,"0"0"-4913,0 0-1378,0 0-63,0 0 464,1 28 416,-1-9-481,-1 3-223,-1 3-32,0 2-353,-2-2-335,1-1-369,1-1-240,-2-6-16,2-3-80,0 1-48,0-4 32,2-5-80,-3 0 48,0-1 0,2-2-112,-1 1-16,-2-4-416,2 0-448,-2 0-753,4-9-1553,-3 0-2032,3-5-7924</inkml:trace>
  <inkml:trace contextRef="#ctx0" brushRef="#br1">10674 6329 10693,'0'0'6643,"0"0"-3922,0 0-1168,0 0 160,0 0-97,11-23-399,-11 17-497,0 4-336,-6-1-207,-2 3-129,-4 0-32,-4 0-80,1 3 128,-4 5-144,4 1 96,1 2 0,1-2 0,7 3 16,1 1 16,4-1-32,1 0 0,4-6 32,4 3-48,5-6 64,1-3-48,1 0 32,4-8-96,-4-2 64,1-4-320,-1-1-65,-3-1 17,-1-3 80,-1-1 224,-3 0-32,-3 0 64,0-3-16,-2-1 48,-2 1-16,0 1 16,0 1 32,-2 2-32,-2 4 16,2 5-80,2 3 144,-2 2-96,2 2 96,0 3 16,0 0-80,4 7-48,-2 3-16,0 6 32,0 6 256,-2 3 80,0 4 177,0 2 383,0-1-128,0-1-223,0-6-193,0-1-176,2-4-80,1-6-48,1-2-32,-2-3 0,1-5 16,2-2-432,-5 0-449,3-6-927,-3-2-1538,0-4-1744</inkml:trace>
  <inkml:trace contextRef="#ctx0" brushRef="#br1">10844 6280 10837,'0'0'5314,"0"0"-2848,0 0-738,0 0-447,0 0-481,24-18-271,-15 13-97,-3 5-112,0-3-48,-1 0-48,-1 3-32,0 0-144,-2 3 32,0 3-80,-1 4 400,5 5 513,0 2 79,0 3-159,4 1-209,3-1-368,2 0-32,1-6-96,-1 0-96,0-7 64,-3-1-80,-2-3 0,-1-3-48,1 0-112,-6-6-464,1-3-625,-3 1-816,0-5-992,0-1-1617,-2 0-7956</inkml:trace>
  <inkml:trace contextRef="#ctx0" brushRef="#br1">11067 6187 7315,'0'0'5939,"0"0"-3554,0 0-672,-30 35 880,16-12-272,-5 6-384,-2 2-96,3 3-464,-3-2-385,5-2-384,1-5-304,4-4-127,3-4-113,3-5 16,3-4-64,2-5-32,0-3-289,2 0-847,3-8-1441,5-4-1889,-1-6-5923</inkml:trace>
  <inkml:trace contextRef="#ctx0" brushRef="#br1">11227 5925 2001,'0'0'7860,"0"0"-4387,0 0-1824,0 0-208,-20 23-401,20-11-320,5 2 1,2 6 367,6 4-143,-2 6 335,2 6 321,1 7 240,-5 0-561,-2 3-95,-5 0-353,-2 1-416,-2-7-143,-5-3-81,-2-6-16,-3-1-48,1-7-16,0-3-48,-1-4-48,1-3-16,2-4-160,-2-4 144,2-2-48,1-3-160,2 0-753,3-3-1024,3-6-1840,0 1-2354</inkml:trace>
  <inkml:trace contextRef="#ctx0" brushRef="#br1">5429 7052 5843,'0'0'4306,"0"0"-2562,0 0-911,0 0 159,0 0-127,0 0-465,-2 0-96,0 0 0,1 0 48,1 0 0,-2-3-63,2 3 15,-2 0 48,2 0 144,-2 0-160,2 0-48,0-2-31,0 1-81,0 1-128,2-3-16,3 1 16,-1-3 16,4 1 64,-1-2 64,1 1 320,1-2 96,3-1-63,0-2 15,1 0-64,2-4-128,0 2-144,-1-3-32,3 2-15,-3 1-81,1 0-48,-3 0 0,-1 1-64,0 3 64,-1 1-32,-2 2-32,-2 0 32,-2 4 16,-2-1-32,1 1-16,-3 1 16,0 0-256,0 0-321,-3 0-159,1 0-289,-2 1-591,3 1-1410,-4-2-1952,5 0-3426</inkml:trace>
  <inkml:trace contextRef="#ctx0" brushRef="#br1">5576 6827 5603,'0'0'1232,"0"0"2738,0 0-1825,0 0-176,0 0-160,0 0-193,-5-5-287,5 5-208,0-3-369,0 3-304,2-3-256,1 0-80,4 0-48,1 0-64,1 1 16,2 1 0,3 1 0,-2 0 48,1 0-32,-2 1 48,-1 3 80,-1 0 81,-1 2-193,-5 0 144,1-1 176,-1 1-96,0-3 80,-3 2-160,0 0-80,0-4-64,0 3-16,0-2-48,0-1-208,0 1-592,0 1-449,0-3-992,0 0-976,0 0-2274,0 0-3041</inkml:trace>
  <inkml:trace contextRef="#ctx0" brushRef="#br1">5791 6885 5859,'0'0'1344,"0"0"2354,0 0-1793,0 0-673,0 0-47,0 0-81,0 0 97,0-15-144,0 14-17,0 1-112,0 0-111,2 0-289,0 0-384,2 5-48,0 1-32,0-1 96,2 4-16,0-1 16,0-1-96,1-2-32,-3-2 32,-1 0-48,3-1 0,-2-2-48,-2 0-368,0 0-848,-2-3-673,0-2-1233,0-1-2192,0-3-2049</inkml:trace>
  <inkml:trace contextRef="#ctx0" brushRef="#br1">5891 6854 5555,'0'0'2497,"0"0"768,0 0-1408,0 0-352,0 0-209,0 0-351,3 0-321,-3 0-80,0-1-96,0 1-63,0 0-97,0 0-32,0 0-160,0 4-64,-3 7 160,1 1 576,1 7 113,-2-1 15,0 2-95,1 0-97,1-3-112,-2-2-304,3-4-96,0-5-160,0 0-32,0-2 32,0-3-48,0 3-480,0-4-416,0 0-673,-3 0-1056,3-4-2674,-3-4-8531</inkml:trace>
  <inkml:trace contextRef="#ctx0" brushRef="#br1">5056 6871 5426,'0'0'2770,"0"0"-609,0 0-769,0 0 129,0 0-96,0 0-513,-8 0 193,7 0-97,-2 0-159,3-1-65,0-1 128,0 0-383,4-1-353,0 0-112,3-2 0,5 1 0,-2-1-64,4 2 96,-2-1-48,0 3 16,-1-1 16,-2 2-16,-1 0-64,-2 0 32,-3 0-16,0 0 0,1 2-32,-4-1-32,0 3 80,0-3-48,0 3 64,0-1 0,-4 2-32,1 0 48,0 2 0,-3 1-32,0 2 0,1 4 80,-3 1 0,0 1 64,-1-1-64,3 4 32,-1-4 0,-1-2 0,5-1-48,-3-2-64,5-5 97,-1 0 63,0-2-96,2-1-96,0 0-64,2-1 32,4-1 48,-1 0 32,4 2 16,0-2-48,1 2 0,1-2-16,-1 0-16,-3 0 64,1 0-96,-4 1 16,2-1-176,-4 0-257,-2 0-255,0 0-609,0 0-255,0-1-657,-6-3-3378,0-2-4289</inkml:trace>
  <inkml:trace contextRef="#ctx0" brushRef="#br1">5048 6966 8404,'0'0'5122,"0"0"-3489,0 0-32,0 0 224,0 0-657,0 0-624,0-3-192,4 1-15,5-1 31,2 0-16,3 1-16,1-1 224,1-1-191,-1 3-177,-2-1-96,-1-3-64,-1 4 0,-3-3-16,0 2-64,-3-3-240,-1 2-193,-2 0-175,-2-2-208,0 1-337,0 3-240,-2-1-576,-2 2-1952,-1 0-5908</inkml:trace>
  <inkml:trace contextRef="#ctx0" brushRef="#br1">3486 6992 6675,'0'0'2497,"0"0"-416,0 0-1200,0 0-65,-7 2 144,7-2 65,0 0-129,0 0-127,0 0-193,0 0-64,0 0-48,0 0-47,0 0-113,0 0-128,0-2-48,0 1 16,0-1-32,4-1-64,-1-3 0,3 3-32,0-3 0,1 0 0,1 1 0,-2-1-16,0 1 0,3 1 80,-3 1 48,0 1-16,3-1-64,-1 0 0,0 1 0,1 1 0,1-1 16,1-2 32,-1 4-48,1-3 32,-1 3 0,-2-2-64,-1-1 64,1 3-48,-2 0 64,1 0-64,-1 0-16,0 0 1,0 0 15,-3 2-48,3 1 32,0-1 16,-2-1-32,2 3 48,-1-2-32,1-1 48,0 1-48,-2 1 48,-1-3-48,1 3 32,1-1-48,-2 0 16,0-1 16,0 3-48,0-1 64,-1-1-48,-1 1 0,2 3 48,0-4-64,0 5 48,2-2-32,-2 1 32,1 0-16,-1-1 64,1 2 144,0-2 32,0 1-176,2-1-16,-3 2 16,-1-2-32,2 2 48,-3-2 0,4 1 32,-5-1-48,3 1 32,-3-3-16,3 3-16,0-1 0,0-1-15,1-1 15,-1 2 32,1-2-32,2 2 0,-1-1 96,1-1-96,2 2 64,-4-2-48,5 1-64,-3 0 32,0-1-16,2 0-16,-1 0 0,0 3-16,3-5-16,-2 3 16,0-3-16,-2 2 32,3-1 32,1-1 32,-3-1-64,1 2 16,1-2 16,-3 0-48,3 0 0,-2 0 16,1-2 48,-1 1-64,1-2 16,-3 0 32,3-1-16,-2 0-48,-1 1 64,-1-2 0,2 1-80,0-1 64,0-2-48,-1 2 32,3-4-32,-2 3 0,-1-1 16,1-2-16,0 1 0,0 1 16,0-2 0,1 2-16,-3-3 48,-2 5-48,2-4 48,-2 3 0,0 1 33,-1 0-65,1 0 48,-2 0-32,4 2-64,-1 0 64,-3-3-64,5 4 64,-4-1-80,2-1 48,0 2 0,-1-1 0,-1 3 48,-1-3-48,3 3 0,-3 0 0,0 0 16,0 0-64,0 0 80,0 0-64,0 0 16,0 0 16,0 0-16,0 0 16,0 0 0,0 0 16,0 0-32,0 0 32,0 0-32,0 0 16,0 0-16,0 0 32,0 0-48,0 0 32,0 0 16,0 0-64,0 0 64,0 0-97,0 0 113,0 0-48,0 0 32,0 0-16,0 3-16,0-3 16,0 4 16,0-3-16,0 3 0,0 1-16,0-2 16,0 6 16,0-3-16,0 3 49,3-1-33,0 3 32,2-2 144,0 0 608,-1-1-608,0-2-128,1 3 64,-1-4-48,0 1 0,-1-2-48,1 1 0,0-2-32,-1 0 0,0-1 48,0 1-32,0 1 32,1-2-48,1-2 80,-1 0-64,2 0 64,0 0-64,-1-6 48,1 1-80,0-1 64,-2-3-16,1 1-64,-1-1 64,-1-2-112,0-1 16,-1 4 0,0-2 48,4 2 0,-6 2 64,4 0-96,-3 1 64,2 0-16,-3 1 16,3 1-16,-3 0-16,0 3 32,2-2-16,-2 1 16,0-1-32,0 2 32,0 0-16,0-4-32,0 4 80,2 0-96,-2 0 64,0-1-16,0 1-16,0 0-16,0 0 32,0 0-16,0 0 0,0 0 0,0 0-32,0 0 112,0 0-128,0 0 64,0 0 32,0 0-32,0 0-48,0 0 32,0 0 0,0 0 16,0 0 0,0 0 0,0 0 0,0 1 16,0 2-16,0-2 16,0 2-48,0 1 48,0 0 0,0 0-16,0-2 0,0 3 16,0 0-48,0 0 64,0 0-64,2 0 96,-2 1-64,4 0 272,-1 0-224,-1 1-16,2-2 1,-1 1-33,3-1 80,-3 1-64,3 0 32,-3-1-32,3-2 0,0 3 16,0-3 16,-3 0 32,3 0-48,-2 2 80,2-2-64,-1 0 0,-2-2 0,3 3-32,0 0 0,1-1 16,-3-1 0,3 2-16,-1-2 32,3 1-16,-2 0 80,2 3-64,1-5 32,1 4-32,-2-2-32,1-1 80,1 1-80,-2 0 16,3 1 32,-3-2-16,0 1-48,0-1 48,1-1-96,-1 1 112,0 1-64,2-3 32,-1 4-64,-1-4 80,0 3-32,0-1-16,0-2 32,-2 2-32,3-1 80,-2-1-96,1 0 32,-1 2-16,1-1 48,-2-1-48,-2 0 16,5 0-16,-4 0-16,1 0 48,-1 0-16,-1-3 16,2 0-32,-1 1 0,-1-2-32,1-2 16,3 1-16,-1 2 16,-3-3 0,1 0-16,0 3 16,0-2-16,0-1 32,0 2 16,0 0-16,1-3 0,2 5-32,-3-4 16,3 3 16,0-2 16,-3 1-16,2 1 32,-1-2-64,-2 2 16,3 1 32,-4-1-16,0 2 0,1-2 0,-1 0 32,-3 3-64,4-2 80,-4 1-64,3-1 16,1 1-16,0-1 32,-2-1-64,4 1 96,-1-2-48,1 4 0,-1-3-16,1 0 32,-1-2 16,1 2-48,-1 0 32,0-3-48,0 3 80,2-2-48,-1 0-32,-1 0 48,1 0 0,1 0 16,-1 1-64,-2 1 64,1-2-48,-2 4 32,-2-3-16,-1 3 0,2-2 32,-3 0 0,0 2-16,0-1-80,0 2 80,0-2-80,0 2 32,0 0-176,0 0-256,0 0-432,0 0-401,0 0-976,0 0-256,-3 0-1265,0 0-2593,-3-3-1344</inkml:trace>
  <inkml:trace contextRef="#ctx0" brushRef="#br1">3696 7493 5971,'0'0'-64,"0"0"3521,0 0-1872,0 0-288,0 0 95,0 0-79,2 0-161,-2 0-47,0 0-177,0 0-31,0 0-81,0 0-80,-2 0-191,1 0-113,-2-3-80,0 2-208,0-1-16,-3 1 80,0-3 32,-1 0-48,-1 2-15,1-4 15,-2 3-64,-2-2-16,-1 1 16,1 1-16,0 3-64,-1 0 32,-3 0-32,5 3-16,-1 1 16,-1 3 16,5 2 256,-1 0-48,4 3 80,4 2-127,0-3 15,3 3-112,6-2-32,0 0-64,3-3 16,1-1 0,-1-2-32,0 0 48,0-4-80,0-1 48,-1-1-48,0-3 32,0-6-48,-2-3-112,1-4-32,1-5-96,0-3-65,-3-3-95,1-1 176,0 0 64,-2 0 144,1 5-32,-4 0 48,-1 6 32,1 1 48,-2 2-48,-2 6 0,0-1-32,0 3 80,0 1 32,0 2-64,0 3 96,0 0-64,0 0-32,0 0-64,0 0 0,-2 6 32,0 1 0,0 3 32,1 1-32,-1 3 80,-2 4-96,2 2 144,-2 3 432,1 3 241,0 3-129,2-3-80,1-1-448,-2-1 0,2-7-32,0-2-112,0-4 80,0-2-48,0-1 0,0-4 16,-2 0-64,2-3-464,-4-1-464,2 0-737,1-3-880,1-2-1825,-3-4-7652</inkml:trace>
  <inkml:trace contextRef="#ctx0" brushRef="#br1">4254 7542 5378,'0'0'4515,"0"0"-1762,0 0-1217,0 0 33,0 0-288,-4 0-17,4 0-143,0-3-225,0 3-127,0-1-33,0-1-112,2 2-127,2 0-97,-3-2-192,4 2-80,-1-1-128,2 1 48,2 0-32,-2 0-16,1 0 48,-2 0 0,3 0 48,-3 0-48,-1 0 0,0 0-64,-2 0 64,0 0-96,-1 1 64,1-1-16,-2 0 32,3 0-32,-3 0 0,0 0 16,0 0-32,0 0 16,0 0-64,0 0-32,0 0-112,0 0-48,0 0-32,0 0-49,0 0-95,0 0-48,0 0-112,0 0-273,0 2-431,0-2-593,-3 2-1136,0-1-2386,1 2 593</inkml:trace>
  <inkml:trace contextRef="#ctx0" brushRef="#br1">4682 7613 64,'0'0'3185,"0"0"-2064,0 0-337,0 0-399,0 0-273,0 0-112,0-5 1392,0 2-591,0 1-769,0-2 144,0 2 464,-2-2-16,2 1-288,-4 0 17,4-2 175,0 1 112,0 1-176,-2 1 65,2-1-209,0 1-32,-2 1-48,2 1-160,0-2-16,0 2 112,0 0-32,0 0-48,0 0 48,0 0 16,0 0 80,0 0-79,0 0-1,0 0 48,0 0 64,0 0 80,0 0 0,0 0 112,0 0-79,0 0-113,0 0-64,0 0-80,0 0-64,0 0-32,0 0 48,0 2 32,0 1 64,0 3 112,-2 0-32,0 2-16,2 0 113,-3 1 127,0-1 32,2 2-272,-1 0-16,2 2 112,-1-1 17,1 2-33,-3 1 112,3 1 48,0 0-208,0-1 64,0 0-63,0 0 15,0-2 64,0-1-160,0 1-32,0-4-112,0 4 48,0-4-48,0 2 64,0-1-32,3-1 32,-2 1-32,-1-1 32,2-2 0,-2 3-16,0-4 48,0 1-96,0 0 65,0 0-81,0-1 32,0 0-64,0-1 64,1 2-48,-1-2 0,3 1 0,-3 0-32,3-2 64,-3 2-64,4-2 64,-2 1-32,0-1 32,2-1-48,-1 1 16,-1 0 32,4-1-32,-2 1-16,2-1-32,-1 0 96,2 1-96,-2-1 64,5 1-32,-3 0 32,1-1 0,1 1 0,-2-3-32,1 4 16,-2-4-32,1 0-32,-2 0 112,3 0-64,-3-2 32,4-3-32,0 0 16,0-3-16,-1-2-32,4 0 48,-3-2-16,-1 0 0,1 1 0,0-1 32,-1 0-32,-1 1 16,1-1 0,-3-1 0,0 1 0,1-2-32,0 1 16,-3 0-16,0-2 48,0-2-176,0 2 96,0-2-32,-2 2 0,-1 2-16,2-1-64,-2 5 80,0-3 47,0 3 17,0 1-16,0-1 48,0 1-32,0 0 32,0-2 0,0 2-64,0-2 80,0 0-48,3-2 48,-3 0-64,0 1 48,3 1-32,-3 0 48,0 1-64,0 3 64,0-1-48,0 2 32,-3 0-32,3 1 48,0 4-32,0-2-16,0 1 32,0-1-48,0 2 0,0 0-224,0 0-464,0 0-224,0 0 79,0 0-319,0 0-737,0 2-1425,0-1-2448,0-1-369</inkml:trace>
  <inkml:trace contextRef="#ctx0" brushRef="#br1">5162 7832 5090,'0'0'6243,"0"0"-4338,0 0-608,0 0-49,0 0-239,0 0-465,-16-2-80,6 2-16,1 0 113,-5 0 79,2 0-16,-1 0-64,-2 2-47,3-2-49,-3 5-48,0-2-48,3 2-32,1 2-95,1 1-81,6 2-16,-2 2 16,4 2-32,2 1-64,0-2-64,8 2 16,-1-3-16,2-1 0,2-2 0,0-4 48,3-2-48,-2-3 0,3 0 16,0-5 32,-2-7-16,-1-3 0,2-3-288,-1-4-48,-2-3 112,-1-1 31,0-1-15,-5-2-16,4 3 80,-6 1 64,3 5 16,-5 0-48,1 4 64,0 3 16,-2 1-32,0 4 16,0-1 0,0 3 48,0 1-64,0 0 16,0 1 32,0 1-32,0 2 48,0-1-48,0 2 32,2-2-96,-2 2 32,0 0-448,2 0 48,0 0 80,-2 0-1,0 5 49,0 0 224,-4 4 64,2 2 32,0 6 32,-1 5 0,1 3 512,0 7 497,0-1 79,2 6 321,0-4-256,0-1-497,0-5-368,4-4-144,-1-6-144,1-4 0,2-4-32,-4-4 32,1-2-256,1-3-1137,2-8-1296,-4-4-3778</inkml:trace>
  <inkml:trace contextRef="#ctx0" brushRef="#br1">5322 7807 5619,'0'0'4898,"0"0"-2433,0 0-880,0 0 79,0 0-239,0 0-368,-2-2-401,6 2-144,3 0-48,0 0 17,4 0 111,4 0 560,2 0-223,2 2-1,-1-2-159,3 0-209,-4 0-128,-5 0-160,2 0-112,-7 0-80,-2 0-96,-1 0 64,0 0-48,-4 0 16,0 0-32,0 0-16,0 0-128,-2 0-80,-2 0-544,0 0-801,3 0-432,-5-2-1601,3-1-2977,-2-1-1504</inkml:trace>
  <inkml:trace contextRef="#ctx0" brushRef="#br1">5422 7673 5346,'0'0'6692,"0"0"-4387,0 0-881,0 0 145,0 0-465,0 0-383,2-16-145,-2 14-304,0 0 32,0 2 145,0 0-145,0 0-224,0 9-16,-4 2-48,0 5 496,-2 7 689,-3 2-65,2 5 193,-2 0-209,0-2-287,1-1-225,1-3-256,1-3-128,4-2-16,1-4-112,1-4-16,0-1-64,0-1-32,1-3 32,4-1-16,-2-1 32,2-1-48,-1 0-32,3-1-128,3-2-48,-5 0-128,4 0-160,0 0-225,-3 0-159,2 0-385,-5 0-111,5-3-353,-6 1-800,-2-1-1745,0-2-1905,0 1 1793</inkml:trace>
  <inkml:trace contextRef="#ctx0" brushRef="#br1">3886 7475 5747,'0'0'1456,"0"0"1362,0 0-1218,0 0-207,0 0-48,0 0-81,0-2-159,0 2-177,0 0-15,0 3 143,2 2-160,1 2 129,2 4-161,3 1 17,-1 2-33,4 0-240,1 0-320,-2-1-175,3-1-81,-2-2-32,-1-1 32,-2-3-16,-2-1-16,0 1-96,-3-3-209,0 0-111,-2 0-176,-1-1-208,0 1-289,0-1-176,0-2-1456,0 0-1985,0-2-4290</inkml:trace>
  <inkml:trace contextRef="#ctx0" brushRef="#br1">4015 7456 5747,'0'0'208,"0"0"3553,0 0-1600,0 0-752,0 0 48,0 0-113,-17 20-47,14-12 64,-1 1-97,-1 2-239,-1 0-113,-2 0 0,3 2 17,-3-1-161,2 2-143,-3-3-145,2 1-208,-2 2-80,1-2-80,-1-3-96,-1-1 16,5 1 0,-3-3 0,5-2-64,-1-3-112,3 2-624,1-3-337,0 0-223,0 0-241,0 0-752,0-3-2001,1 0-1473,3-3 625</inkml:trace>
  <inkml:trace contextRef="#ctx0" brushRef="#br1">4251 7614 6851,'0'0'2945,"0"0"-752,0 0-960,0 0 80,0 0-465,0 0-304,-6 10-416,6-8-80,0-1 0,0-1 0,0 0 177,0 0 303,0 0 208,0 0 48,0 0 113,0 0-177,1 0-112,-1 0-127,2 0-33,-2 0-176,0 0-144,0 0-16,1 0-112,-1 0 16,0 0 48,0 2 0,0-2-96,0 0 80,0 0-64,0 0 48,2 0 32,1 0-64,-2 0 320,-1 0 145,2 0 47,0 0-48,0 0-144,1 0-128,-1 0-80,4 0-64,0 0 0,1 0 208,0 0-63,2 0 31,2 0-160,-5 0-32,2 0 0,-1 0 0,-3 0 0,0 0-48,-2 2 32,0-2-48,-2 0 64,0 1-80,0-1 80,0 0-16,0 2 0,0 0-64,-2-2-320,2 0-417,-2 0-511,2 0-241,0 0-1040,-2 0-2530,2-5-5009</inkml:trace>
  <inkml:trace contextRef="#ctx0" brushRef="#br1">6515 7697 10165,'0'0'8019,"-25"32"-6466,17-23-593,4-1-271,2-5-177,2-3-240,6 0-64,5-5-48,1-4-80,6-8-64,-2-6-416,4-1-160,-1-3-192,0-1 319,-1 3-207,-4 2 512,-2 5 144,-2 9 368,-4 7 577,3 5-289,-3 14-32,-1 6 1585,0 3-128,0 3-960,3-2-449,0-2-384,1-6-128,-1-7-144,1 0-112,-3-6-320,-2 0-1185,-2-4-1680,-2-2-2450</inkml:trace>
  <inkml:trace contextRef="#ctx0" brushRef="#br1">6536 8291 10165,'0'0'5410,"0"0"-3441,0 0-80,0 0-16,0 0-240,0 0-289,0-32-175,3 15-49,0-5-47,3-8 47,0-7-287,2-4-193,1-8-592,-2-6-112,2-3-16,1-1 48,-2-1-48,2 1-128,-2 7-193,-2 9-207,-3 10-144,-3 8 64,0 8 191,0 8-479,0 4-673,0 2 0,-2 3-464,1 0-2113,1 3-5730</inkml:trace>
  <inkml:trace contextRef="#ctx0" brushRef="#br1">5522 8414 7411,'0'0'6275,"0"0"-3569,0 0-1090,0 0 145,0 0-416,-3 5-273,3 1-432,3 11 225,2 5 287,-1 6 161,3 5 128,-1 3-289,1 0-448,-1-2-111,-1-6-337,1-3-112,1-6-96,-2-3-32,1-2-48,-2-4 32,0-4-16,-2-1 32,0-3-320,-2 1-272,0-3-385,0 0-432,0-5-992,0-3-1168,0-5-4227</inkml:trace>
  <inkml:trace contextRef="#ctx0" brushRef="#br1">5747 8313 7812,'0'0'4834,"0"0"-1953,0 0-1184,0 0-176,0 0-433,0 0-496,0 5-416,-5 4 49,0 2 63,-3 8 144,1 3 128,-2 3 401,0 5 79,-3 5 353,3 1-129,0 3-351,0-4 255,-1-2-383,5-4-225,-3-3-448,4-6-64,0-3-48,2-2 0,2-3-16,-3-4-16,3-1-32,0-4-496,0-3-481,0 0-1008,0-6-1280,3-3-2162</inkml:trace>
  <inkml:trace contextRef="#ctx0" brushRef="#br1">5831 8641 14839,'0'0'2321,"0"0"-1537,0 0 257,0 0 591,-5 30 706,1-14-898,1 5-367,0-5-273,3 3-80,4-6-47,5-1-369,5-4-192,2-6 0,1-2-64,2-2 32,-3-6-48,-1-4-48,-2-1 32,-6-2-336,-1-1-16,-2 0 48,-4 3 63,0-1 113,-4 1 144,-4 4 16,-2 3 16,-1-1 81,-1 5-145,-1 1 16,2 1-97,1 0 81,4 0-112,0 0-240,3 1-592,0 3-1025,3-3-464,0 1-1249,0-2-4610</inkml:trace>
  <inkml:trace contextRef="#ctx0" brushRef="#br1">6082 8400 8404,'0'0'7347,"0"0"-4177,0 0-1570,0 0-159,0 0-176,0 0-257,5-6-256,-5 16-303,0 5 207,0 8 609,0 7 335,-3 7-511,-1 3-225,2-2 33,-1 1-161,3-4-512,0-5-224,0-6 0,5-5 0,2-4 0,-1-3 0,-1-5 0,1-2 0,-2-5-256,-1 0-480,-3-7-481,0-5-1168,0-4-2177,0-1-3570</inkml:trace>
  <inkml:trace contextRef="#ctx0" brushRef="#br1">6199 8627 12310,'0'0'4706,"0"0"-3009,0 0-1,0 0 65,24 0-176,-21 5-353,3 4-47,0 2-177,-1 0 17,3-2-177,1 3-367,2-2-289,2-3-112,-2-2-64,4-3 48,-2-2-48,0 0 32,-2-2-32,1-5 0,-5-1 16,-1-2-16,-3-2-32,-1 0 16,-2 2-16,0-1-112,0 2 128,-2 1 32,-1 0-16,-1 3-48,2 0 0,0 1-48,0 3-192,0 1-353,1 0-671,1 0-929,0 0-1169,0 0-928,0 0-3506</inkml:trace>
  <inkml:trace contextRef="#ctx0" brushRef="#br1">6487 8721 10805,'0'0'7988,"0"0"-7236,0 0-416,0 0 1473,23-6 208,-17-1-144,1-2-513,-1 1-559,0-2-81,-1 0-48,1 2-127,0-3-97,-2 0-272,1 2 32,-1 1-16,2 0-32,-3 1-48,0 2-128,1 2 16,-2 3 16,0 3 48,-1 5-48,3 4 176,-2 1-160,0 1-48,2-1-32,2-1 80,-1-4-16,0-1 16,0-2 0,-1-4-32,1-1 32,-2 0-16,1-3 112,-1-4-96,2-1-16,0-2 48,-3-2-64,4-1 65,-3-2-33,3 0 0,0 2-48,-3 3-49,1 1-95,-1 6 144,-3 3-32,2 2 32,-2 4 0,0 6 64,0 0 48,0 1 49,0-1-97,3-1-80,1-1 112,4-1-176,1-3 112,1 1-32,2-3 48,3-3-48,0 1 32,0-2 0,0 0-16,0 0 32,0 0-48,-2 0 96,0-2-64,0-1 16,-3-2 32,4-2-48,-1-1 16,-2-1-16,-1-2 48,-1-3-64,-2-1 64,-2 0-32,-5 2-112,0 0 0,-2 3 48,-7 3-32,0 3-16,-2 4 64,0 0 32,2 9 96,1 4-48,1 2 96,4 4 0,0-1 0,3 2-80,0 0-176,3-1 48,0-5 0,6 0 32,0-4-16,3-3 16,-2-4-80,1-3-160,2 0-241,-1 0-239,-3-5-464,-3 0-1234,1-1-2384,-5-3-2817</inkml:trace>
  <inkml:trace contextRef="#ctx0" brushRef="#br1">5445 9184 6083,'0'0'6419,"0"0"-3506,0 0-1136,0 0-96,0 0-193,0 0-15,5 0-160,1 3 175,2 0-111,-1 0-289,3 1-159,1-2-193,-1 0-384,-1-2-240,2 3-64,-2-3-16,-2 0 16,1 0-80,-3 0-272,-1 0-480,-2 0-177,0 0-383,-2 0-641,0 0-400,0 0-929,0 0-1872,-2 0-6227</inkml:trace>
  <inkml:trace contextRef="#ctx0" brushRef="#br1">5444 9318 6659,'0'0'6515,"0"0"-4370,0 0-416,0 0 80,0 0-305,0 0-399,-8 15-97,8-10 1,2-2 47,4 1 65,0-1-273,4 0-47,1-1-97,1-2-160,1 0-144,-1 0-304,-1 0 16,-1-2-64,-1 1-112,-3-3-80,-4 3-800,0 1-769,-2 0-1680,-4 0-1714</inkml:trace>
  <inkml:trace contextRef="#ctx0" brushRef="#br1">6523 9291 4018,'0'0'1793,"0"0"3361,0 0-4001,0 0 335,0 0 545,0 0-224,8-25-592,-8 21-113,-3-1-111,-2 2-49,-4 0 32,0 0-159,-2 3-81,-2 0-288,-2 0-64,0 6-47,1 2 95,0 4-144,5 0 64,2 1 128,1 1-256,6-1-112,0-2-31,4-2 79,5-1-160,2-5 48,5-3-48,-1 0 96,-1-8-128,3-4-128,-2-5-193,-1-4 33,-1-1 144,-2-4-192,3-3-32,-7 0-208,0-2 143,-4-1 321,0 5-224,-2 2 48,-1 2 336,0 8 352,0 6 272,-1 4-143,1 5 271,-3 1-288,3 11-336,0 6 32,0 5 273,-3 7 399,3 4-448,-3 1 64,3-1-240,-4-1-79,2-3-33,-1-4-80,3-7 32,-2-3-64,0-7 32,2-1-48,-2-5-112,2-3-657,0 0-575,0-9-1202,4-2-2656</inkml:trace>
  <inkml:trace contextRef="#ctx0" brushRef="#br1">6665 9248 11973,'0'0'5667,"0"0"-3826,0 0 240,0 0-32,0 0-368,0 0-769,18 26-464,-15-15 144,0 1-159,3-1-177,0-2-144,-2 0 0,4-2 80,1-3-160,1-4-16,-1 0 32,0-3-16,-1-3-32,-1-2-32,0-4-144,-3 1 96,0-4-176,0 4 48,-2-1 32,-1 4 176,-1 3 0,0 1 16,0 3 48,0 1 80,-7 5 32,5 5-48,-4 4 400,1 2 16,1 4-31,-1 2-161,0 3 16,2-1 16,0 3-128,3-2-112,-3-1 0,3-4 128,0-3-159,0-3-65,3-5-48,-3-1 32,0-2-209,1-5-255,-1-1-560,0-1-833,0-6-1809,-1-5-4449</inkml:trace>
  <inkml:trace contextRef="#ctx0" brushRef="#br1">5987 9242 6723,'0'0'7251,"0"0"-4065,0 0-1617,0 0-209,0 0-111,0 0-321,-18-8-223,12 8-305,-5 2-96,2 4 32,-3 3-192,1 2 128,2 3-32,2 1 0,-1-1-48,5-2 129,1 0-257,2-4-32,0 1 16,4-4-48,3-3 96,2-2-64,3-2 64,2-8 16,-1-3-48,2-4-32,0-5-16,-2-1 0,-2-4-160,-2 2-480,3-2-241,-8-1 289,1 4 112,-1-2 80,-4 4 127,0 2 241,0 5 48,0 3 64,0 4 161,0 3 271,0 1 16,0 4 112,0 0-368,0 4-288,0 6-32,0 4 80,0 4 97,0 3 383,0 7 272,0 0-192,0-1 145,0-1-81,-3 0-256,2-3 16,-1-3-255,-1-6-97,3 1-64,-3-3 16,3-4-16,0 0-64,-1-4-369,1-2-463,0 0-433,0-2-800,0 0-672,0-5-1137,4-2-6482</inkml:trace>
  <inkml:trace contextRef="#ctx0" brushRef="#br1">6277 9210 3009,'0'0'13591,"0"0"-10406,0 0-1296,-13 29 160,8-14 0,-5-1-737,1 0-367,0 3-417,-5-2 96,4-1-416,-2-2-95,3-4-65,1 1 48,3-5-128,1 1-209,0-5-431,2 0-656,2 0-1202,0-5-1487,6-3-5732</inkml:trace>
  <inkml:trace contextRef="#ctx0" brushRef="#br1">6208 9234 9652,'0'0'7284,"0"0"-3779,0 0-1824,0 0 176,0 0 0,17 22-288,-14-10-305,5-1-528,-3 1-383,3-4-209,0 1-112,-1-4 0,0-1 16,-1-1-80,0-3-128,-3 0-497,0 0-335,-2-6-481,-1 0-1184,0 0-1089,0-5-3601</inkml:trace>
  <inkml:trace contextRef="#ctx0" brushRef="#br1">7052 9362 1841,'0'0'6211,"0"0"-1553,0 0-2465,0 0-16,0 0-208,0 0-449,4-10-271,-4 7-48,-4 0-769,-1-3-352,-1 1 176,-3 0 80,-3 4-64,2-1-96,-5 2-144,0 0 176,-2 7 0,3 1 49,2 2 207,3 4 176,3-5-128,6 5-240,3-4-111,6-2-129,4-3 96,2-5-80,6 0 0,-2-10 32,-2-3-80,4-6-192,-5-1-385,-3-5 97,-1 0 112,-3-3 32,-4-1-96,-2 1 143,-3 1 257,0 4 48,0 1 16,0 4 48,-3 1-48,1 6 81,-1-1-17,1 4-112,0 3 64,2 1-48,0 1 48,0 3 80,0 7-144,-2 6-48,1 7 128,-5 8 176,4 6 400,-2 1 48,1 2 65,0-1-81,3-4-288,0-4-240,3-4-96,0-4 16,-1-7-32,2-3-16,-3-5-144,2 0-752,-1-5-609,-2-2-816,1-6-1136,-1-2-5171</inkml:trace>
  <inkml:trace contextRef="#ctx0" brushRef="#br1">7238 9202 15047,'0'0'4722,"0"0"-2913,0 0 96,0 0-48,0 0-417,0 0-559,19-17-241,-11 14-256,4-1-80,3-1-16,0 0-63,1 0 63,1-1-128,0 4 0,-4 0-96,0 2 0,-4 0-80,-3 2 48,1 3-48,-3 2 0,-4 3 64,0 0-128,0 2 80,-5 1-32,-1 3 32,-2-1-16,-1 2 16,2-3-48,1-1 48,3-1 32,-3-1-48,4-1 80,-2 0-96,0 0 48,-1 0-16,1 2 80,-2-2 16,1 0 0,2 0-32,0-2-16,0-1-16,3 1-64,0-4 64,0 1-64,3-2 32,3 1-16,2-1 16,-1-2 0,2 1 0,0 0 0,1 1 0,1-3 48,1 0-64,0 0-32,1 0-224,-1-3-160,0 1-401,-4-1-319,-5 0-913,-3 1-769,0 0-1023,-3-1-3219</inkml:trace>
  <inkml:trace contextRef="#ctx0" brushRef="#br1">7299 9330 6003,'0'0'7731,"0"0"-5362,0 0-272,0 0 64,0 0-208,0 0-384,-5 0-320,6 0-353,3 0-144,2 0 65,3 2 63,0-2-64,5 2-175,-2-2-225,4 0 0,2 0-48,0-4-64,1 1-63,-1 0-81,-3-1-112,-1 1-32,-5 1 48,-2 1-481,-3-1-271,-4 2-560,0 0-929,-4 0-1473,-3-2-2497</inkml:trace>
  <inkml:trace contextRef="#ctx0" brushRef="#br1">3588 4943 8484,'0'0'4658,"0"0"-3698,0 0-47,0 0 528,0 0-353,0 0-640,13-6-304,-8 6-128,3-3 16,4 1-32,-2-2-224,3 1-1088,1-2-641,1-1-3890</inkml:trace>
  <inkml:trace contextRef="#ctx0" brushRef="#br1">3822 4860 13158,'0'0'2465,"0"0"-2193,0 0-272,0 0-512,6-20-1345,2 12-1280,1 1-3298</inkml:trace>
  <inkml:trace contextRef="#ctx0" brushRef="#br1">3929 4787 4370,'0'0'5250,"0"0"-2865,0 0-1776,0 0-561,0 0-224,0 0-2465,14-17-5107</inkml:trace>
  <inkml:trace contextRef="#ctx0" brushRef="#br1">3347 5098 10741,'0'0'6227,"0"0"-4787,0 0-1039,0 0 239,0-5 32,0 2-208,2 1-416,-1-1-16,1 2-16,2-1-16,-1 0-80,-1 0-608,2 1-849,0 1-1552,0-4-1681,1 1-3650</inkml:trace>
  <inkml:trace contextRef="#ctx0" brushRef="#br1">3056 5726 5234,'0'0'3506,"0"0"-1745,0 0-929,0 0 225,0 0 367,0 0 49,-23-7-160,18 6-465,-2-3-112,-2 1-239,3 0 143,-3 1-80,-3-1-176,1 3-80,-4-2-160,-1 2-47,3 0-81,-2 5 0,0 2-48,2 3 0,0 1 48,6 1 32,1 5 64,6-2-96,0-2 48,2 2-32,7-5 0,4-3-32,-1-4 16,4-3 32,-1-3 0,0-7 16,0-5-128,-1-4-32,-1-2 48,-1-3-48,-2-2 16,-2-1-81,-1-3 1,-1 0-96,-4 0-272,-1-2 144,1 5-304,-2 4 303,0 4 337,0 6 80,0 5 16,0 3 321,0 5 143,0 3-176,0 9-224,0 5 0,0 6 272,-2 4 353,2 4-497,0 3 32,0-2-48,-1-2-112,-1-2-64,-2-3 48,2-3-48,1-6 16,-4-2-16,4-4-48,1-4 32,-3-2-880,3-4-1345,0-4-1457,0-4-6194</inkml:trace>
  <inkml:trace contextRef="#ctx0" brushRef="#br1">3098 5584 5394,'0'0'6275,"0"0"-3810,0 0-944,0 0-48,0 0-465,0 0-575,15-13-241,-3 6-64,-1 4-80,1-2 32,0 1 0,-1-1 144,-3 4-96,-5-1-96,3 0 128,-5 2-80,1-1 80,1 1 16,-3 0 0,0 0-80,0 0-16,0 0-32,0 0 0,0 6-32,-3 6-16,-3 5 273,-2 6 495,-2 7-208,-1 2 257,-2 1-209,0-3-224,2-3 64,-1-4-128,5-3-128,2-8 193,1-2-193,2-3 0,2-4-176,0-3 0,2 0-64,5 0 64,5-3-144,0-2 160,2-2-16,2 2-32,-3 0 48,1 0-96,-4 2-144,-2 1-481,-1 2 1,-5-2-192,2 2-305,-2 0-544,-2 0-528,0 0-304,0 0-897,0-3-4673</inkml:trace>
  <inkml:trace contextRef="#ctx0" brushRef="#br1">3082 5676 5747,'0'0'3521,"0"0"-1264,0 0-912,0 0 64,0 0-257,0 0-336,-12 0-287,12 0-97,0 0-112,0 0-48,0 0-96,0 0-64,3 0-48,3 0 0,4 0-16,-1 1-32,5-1 1537,-1 0-801,1 0-191,-1-3 207,-1 0 80,1-2-447,-5 2-289,1-4-64,0 2-32,-2 2 0,-4-1-16,1 3-32,-2-3-481,-2 4-367,0 0-321,0 0-1008,-6 4-2080,-1-1-5684</inkml:trace>
  <inkml:trace contextRef="#ctx0" brushRef="#br1">4120 4696 3778,'0'0'9524,"0"0"-7059,0 0-1905,0 0-415,10-23-145,-4 18-673,4-4-2480,1 3-5251</inkml:trace>
  <inkml:trace contextRef="#ctx0" brushRef="#br1">4308 4594 3458,'0'0'4754,"0"0"-1633,0 0-1712,0 0-289,0 0-63,0 0-273,5-11-432,-5 11-208,0-3-96,4 3-224,2 0-1184,0-4-1746,3 1-5234</inkml:trace>
  <inkml:trace contextRef="#ctx0" brushRef="#br1">4453 4516 11733,'0'0'2834,"0"0"-1986,0 0-560,0 0-256,0 0 0,0 0-96,0 0-944,16-11-1714,-11 7-5073</inkml:trace>
  <inkml:trace contextRef="#ctx0" brushRef="#br1">4580 4476 11061,'0'0'4402,"0"0"-3554,0 0-639,0 0-65,0 0-80,0 0-32,24-9-240,-18 5-1457,-3 3-2289,1-3-3826</inkml:trace>
  <inkml:trace contextRef="#ctx0" brushRef="#br1">4680 4430 5555,'0'0'2593,"0"0"-2865,0 0-945,0 0-1024,0 0 896</inkml:trace>
  <inkml:trace contextRef="#ctx0" brushRef="#br1">4716 4391 10501,'0'0'2593,"0"0"-1953,0 0-528,0 0-208,0 0-912,0 0-1697,2-1-3154</inkml:trace>
  <inkml:trace contextRef="#ctx0" brushRef="#br1">4151 4267 7043,'0'0'2417,"0"0"-784,0 0-849,0 0 81,0 0 351,0 0-223,-3-5-321,3-6-208,3-2-304,2-2-15,1-1 63,0-3-96,-2 1-48,1-2-48,-1 0 48,0 0-64,-2 3-48,-1 2 0,-1 3 0,0 2 0,0 5 0,0 2-128,0 1-465,0 2-831,-1 0-1186,1 3-3264,-2-1 175</inkml:trace>
  <inkml:trace contextRef="#ctx0" brushRef="#br1">4100 4046 5635,'0'0'5698,"0"0"-3809,0 0-800,0 0-1,0 0-144,0 0-239,-13-3-353,19-2-240,1-2-80,3 2 160,0-1 240,0-2-240,-1 2-64,3 3-128,-3-2 64,3 5-80,-3 0 32,4 0-16,-2 2-16,2 3 0,0 1 32,0 1 0,-3-2 17,-1 1-17,-3 1 0,0 0-32,-4-1-97,0 0-79,-2 0-656,0-1-945,0-5-1456,-2 0-5795</inkml:trace>
  <inkml:trace contextRef="#ctx0" brushRef="#br1">3447 6702 12262,'0'0'688,"0"0"-2657,0 0-416,0 0 1264,0 0-207,0 0 607,0 12-1632,3-21-416</inkml:trace>
  <inkml:trace contextRef="#ctx0" brushRef="#br1">3373 5156 7427,'0'0'5251,"0"0"-3186,0 0-1441,0 0 256,0 0 81,0 0-529,2 14-368,-2-8-32,0-3-16,0 3-352,0 2-1409,0-2-1632,0-1-4691</inkml:trace>
  <inkml:trace contextRef="#ctx0" brushRef="#br1">3378 5303 6851,'0'0'2209,"0"0"-1665,0 0-736,0 0 0,0 0-912,0 0-2562,0 19 2209</inkml:trace>
  <inkml:trace contextRef="#ctx0" brushRef="#br1">3377 5382 5667,'0'0'2065,"0"0"-1969,0 0-144,0 0-721,0 0-1264,0 0 689,0 0 479</inkml:trace>
  <inkml:trace contextRef="#ctx0" brushRef="#br1">3374 5433 5218,'0'0'240,"0"0"1137,0 0-881,0 0 145,0 0 95,0 0-752,-4 19 288,4-19-448,4 3-1809,-2-1-1184,-2 1 2272,2 1 977</inkml:trace>
  <inkml:trace contextRef="#ctx0" brushRef="#br1">3370 5503 4386,'0'0'1089,"0"0"735,0 0-431,0 0-657,0 0-95,-2 25-273,2-23-304,0 1-256,0-3-1825,0 2-2113</inkml:trace>
  <inkml:trace contextRef="#ctx0" brushRef="#br1">3381 5672 5587,'0'0'-129,"0"0"-1935,0 0-1330</inkml:trace>
  <inkml:trace contextRef="#ctx0" brushRef="#br1">3398 5743 7555,'0'0'3618,"0"0"-3506,0 0-640,-9 24 144,9-18-273,0-3 385,0 2-3233,0-3 239,2 2 2178</inkml:trace>
  <inkml:trace contextRef="#ctx0" brushRef="#br1">3400 5842 5587,'0'0'1216,"0"0"-2176,0 0-1201,0 23 896</inkml:trace>
  <inkml:trace contextRef="#ctx0" brushRef="#br1">3383 5980 544</inkml:trace>
  <inkml:trace contextRef="#ctx0" brushRef="#br1">3406 6104 5458,'0'0'3730,"0"0"-3490,0 32-352,0-22 64,0-2-80,0-1-240,2-2 96,0-1-368,2-1-1633,-1-3-193</inkml:trace>
  <inkml:trace contextRef="#ctx0" brushRef="#br1">3404 6255 11989,'0'0'2994,"-26"25"-2578,15-12-416,2-1 192,2 0-176,4-4-464,3 0-1025,0-3-143,6-1-1506,0-1-2176</inkml:trace>
  <inkml:trace contextRef="#ctx0" brushRef="#br1">3428 6456 7844,'0'0'2961,"0"22"-2993,0-13-1153,-2 0 1073,0 1 128,2-3 64,0-1-176,0 0 112,0-2-16,0 1-16,4-3-496,-2 0-2785,3-2-273</inkml:trace>
  <inkml:trace contextRef="#ctx0" brushRef="#br1">3414 6608 13478,'0'0'961,"0"0"-1218,0 0-559,0 0 160,-17 22-1953,20-22-3938</inkml:trace>
  <inkml:trace contextRef="#ctx0" brushRef="#br1">4758 4420 8372,'0'0'5074,"0"0"-3937,0 0-1313,0 0-273,0 0 353,0 0-944,0 0-1505,0 12-2514,3-9 2354</inkml:trace>
  <inkml:trace contextRef="#ctx0" brushRef="#br1">4760 4570 5378,'0'0'161,"0"0"-434,0 24-575,0-14-256,0 0-1538</inkml:trace>
  <inkml:trace contextRef="#ctx0" brushRef="#br1">4764 4681 3970,'0'0'624,"0"0"16,0 26-143,0-20 1167,3 2-1616,-1-2-272,-1-1-496,2 0-497,-2 0-95,1 0-129</inkml:trace>
  <inkml:trace contextRef="#ctx0" brushRef="#br1">4764 5868 432,'0'0'3378,"0"0"-5411</inkml:trace>
  <inkml:trace contextRef="#ctx0" brushRef="#br1">4874 5810 9861,'0'0'992,"0"0"-752,0 0 176,0 0-192,0 0-320,0 0-992,0-17-1329,2 14-3282</inkml:trace>
  <inkml:trace contextRef="#ctx0" brushRef="#br1">4784 4800 4578,'0'0'704,"0"0"-287,0 31-337,0-21-80,0 0 16,0-3-16,0 1 16,3-3-16,0-1 0,0 1 0,1-2-32,-1 0-817,2 1-527,-4-1 399,3 2 1041,-4 0 512,0 0 577,0 2-545,0-2-528,0 1-80,0-1-208,0 2-1136,0-2-1986,2 2 3554,0-2-464,-1 0 2577,2 0 320,-3 0-1536,1 0 2176,-1 2-1728,0 1-320,0 0-305,0 1-160,0 1-223,0-2-481,2 0-64,2 1-352,-1-1-673,2-3-1120,4 0-768,-3 0-2113,0 0 4289</inkml:trace>
  <inkml:trace contextRef="#ctx0" brushRef="#br1">4851 5150 7235,'0'0'2593,"-9"26"-1712,6-11-737,-1-1 80,4-3-256,0 1-192,0-2-785,4 0 49,1-1-144,-1-3-481,-1 1-400,2 0 832,-2-1 513,-2 0-288</inkml:trace>
  <inkml:trace contextRef="#ctx0" brushRef="#br1">4862 5315 1201,'0'0'3569,"0"0"-2913,4 28-271,-4-18 847,0 0-800,2 2-336,-2-3 49,0 2 319,0-2 192,0 2-304,0-2 0,0 2-112,0-2-192,0 0-96,0 0-960,2-1-2546,2-2 1537</inkml:trace>
  <inkml:trace contextRef="#ctx0" brushRef="#br1">4884 5524 4322,'0'0'1425,"0"0"752,0 0-1697,-13 27 32,10-21-32,0-1-256,2-2-352,-1 3-1232,2-6-2098,0 0 1793</inkml:trace>
  <inkml:trace contextRef="#ctx0" brushRef="#br1">4867 5597 5667,'0'0'3537,"0"0"-3425,0 0-48,-25 28 128,20-18-160,1 0-32,1-1 48,3-3-304,0 1-880,0 0 1024,0-2 128,0-1 16,1 2-64,1-1-288,2-2-817,-1 3-384,-1 0 129,2 2 1344,-2 0 320,-2 1 448,2 1-112,-2-2-287,0 2-33,0-2 272,0-1-176,0 0-336,2-2-144,0-5-1168,3 0-1714</inkml:trace>
  <inkml:trace contextRef="#ctx0" brushRef="#br1">5372 6784 5138,'0'0'353,"0"0"2624,0 0-912,0 0-897,0 0-31,0 0 175,-13 1-159,10 4-337,-3 1 1,-1 2 63,-1 0 81,2 0-129,0 0-224,3-3-256,2-1-111,-1-1-129,2-1-64,0-2 64,0 0-64,0 0 128,0 0 80,0-2 144,0-5-176,3 1-96,0-2-144,3-1 80,0-3-64,2 4-16,-3-4 48,3 4-64,1-1 80,0 3-80,1 1 48,-5 2-64,4-3 48,-2 6 0,-1 0 32,-2 0-96,0 4 0,-1 3 64,-3 2-16,4 2 80,-2-2 16,0 3-16,-2-1-16,4-3-32,-3-1-32,2-5 16,3 2-272,0-4-1152,0-4-1426,-3-1-4161</inkml:trace>
  <inkml:trace contextRef="#ctx0" brushRef="#br1">5332 7052 5987,'0'0'3617,"0"0"-1216,0 0-944,0 0-16,0 0-273,0 0-159,0 0-257,0 0-15,0 0-129,0 0-80,0 0-80,0 0-112,0 0-144,0 0-95,0 0 47,1-2-48,4-4 0,0 0 48,0-3-80,0-1 0,1-2 16,0 0 80,-2-3 80,1 2 32,-1-2-144,-1 0 0,2 1-112,-5-1 64,1-1-32,-1 1-32,0 3 32,0-1-64,0 1 0,0 2-64,-1 1 16,1 4-112,-2 1-96,2 0 96,0 1 0,-3 3-48,3-1-32,0 1-128,0 0-209,0 0-63,0 0-176,0 0-273,0 0-176,0 0-79,0 0 15,0 0 513,0 0 192,0 1-49,0-1-175,0 0-913,0 2-2529,0-1 2369</inkml:trace>
  <inkml:trace contextRef="#ctx0" brushRef="#br1">5352 7078 8196,'0'0'3938,"0"0"-1249,0 0-1457,0 0 113,0-8-128,0 8-305,0-1-432,0-1-128,0-1-96,0 3-31,0 0 47,0-2 0,0 2-32,0 0-64,0-1-16,3 1-48,-3 0-80,3 0-48,1 0 48,-1 0-16,3 0 16,0 0-32,0 0 16,1 0 32,1 0-16,1 0 112,-3 0 0,2 1 96,0 1-112,1 0-47,-1-1 15,-1 1-64,2-1 16,2-1-16,-1 0 128,3 0 16,-2 0-32,1 0-16,0-1-32,-1 1 64,0-2-32,-2 2-128,0 0 32,2 0-16,-2 2-32,0 1 32,2 0-32,-3 1 48,1-1-32,0 1-32,0-3 48,0 2-16,-2-1 32,3-2-48,-2 0 48,1 0 32,-1 0-64,1 0 64,-2 0-80,0 0 16,1 0 16,-1 0-16,-1 0-32,0 0 48,-3 0-80,2 3 64,-1-3-16,-2 4 16,1-2 16,-3-2-16,3 1 0,-3-1 0,0 0 0,0 0-32,0 0 112,0 0-64,0 0 16,0 0-112,0 0-240,-3 0-672,3-1-1249,-5-1-1441,4-2-5666</inkml:trace>
  <inkml:trace contextRef="#ctx0" brushRef="#br1">5620 7278 6275,'0'0'6067,"0"0"-4307,0 0-303,0 0 304,-4 30-160,-1-16-161,-5 3-383,1-1-145,-1 4-287,-2-3-177,1 1-272,2-3-16,-1-1-112,1-4 0,2-2-112,2-3-336,2 0-353,0-5-287,3 0-737,0 0-1568,0-8-2866,6-2-1937</inkml:trace>
  <inkml:trace contextRef="#ctx0" brushRef="#br1">5520 7303 8068,'0'0'5810,"0"0"-3985,0 0-544,0 0 127,0 0-495,0 0-529,6 0-272,0 7 0,-1 3 160,3 0 112,0 3 225,1-1-161,0 0-112,0-4-176,-2 2-80,1-5-48,-2 3 0,-1-5-48,-1-2-336,-3-1-464,2 0-673,-1-4-912,-2-5-2818,0-2-5345</inkml:trace>
  <inkml:trace contextRef="#ctx0" brushRef="#br1">5776 7061 4802,'0'0'11638,"0"0"-9317,0 0-1969,0 0 96,0 0 208,0 0 145,0 0-321,13-2-256,-9 2-112,0 0-80,0 0-16,-1 0-32,0 2 0,0 4-128,-3-1 32,0 4 0,0 2 176,-3-1 80,-2 3-176,0-1 272,1 0 0,-4-1 80,5-2 32,-3-1 177,0 1 191,0-3-64,1-1-239,0-1 63,1-1-176,1-1-80,-1-2-16,4 0-96,0 0-96,0 0-32,0-2-304,0-5-1073,4 2-800,-1-3-64,-1-2-2721</inkml:trace>
  <inkml:trace contextRef="#ctx0" brushRef="#br1">5383 5340 11173,'0'0'3634,"0"0"-2370,0 0-335,0 0 335,0 0-175,0-1-305,0 1-368,-2 0-240,2 0-143,0 0-1,-2 3 0,2 0 96,-1 4 128,1 0-240,-3 3 0,1-2 32,2 4 16,-1-1 48,1 1 32,0 1 32,0-1 16,0 0 128,0 1 80,0 1-240,0-1 33,0-1-97,1-4 128,-1 4-16,0-4-96,0 0 48,0 1-80,0 1 0,0-2-48,0 0 0,0-3-16,0 2 0,2 1-16,-2-3 16,3 2 0,-3-2-32,0 2 48,0 0-32,0-1 0,0 1 16,0 1 32,0-1-48,-3-1 16,3 1-16,0 0 0,0 0 48,0-1-80,0-2 96,0 2-80,0-1 0,0 0 16,3 2 16,-3-2 16,0 3-32,0-1 16,0 1-32,0-1 48,0 1-48,0-1 48,0 0-48,0-1 0,0-1 0,0 4-16,-3-3 16,3-1 0,0 2 32,-2 0-32,2 0 48,0 1-32,0-1 16,-1 1-16,-1-1 80,2 1-16,-3-1 32,2-1-32,1 3-48,0-3 0,-2 1-16,1 0 64,-1-1-48,-1 1 0,3 0-16,0-1 16,0 1-16,0 0 16,0-1-16,0 1 0,0-2 32,0 3-32,0-1 48,0 0-32,0-1 16,0 3 16,0-1 16,0 1 0,-3-1-48,2 0 17,-1 1-33,-1-1 32,2 0-48,-1 1 16,2-3 0,0 3 16,0-4 0,0 3-16,0-1 16,0-2-32,0 3 48,0-1-48,0 0 32,0-1 0,0 1 48,0 1-80,-2-1 48,2 0-48,-2-1 48,0 3-32,2-3 0,0 2 32,0-2-48,0 0 32,0 1 16,0 0-48,0-1 0,0-1-16,0 2 16,0-2 32,0 2 0,0-2-16,0 1 16,0-1-16,0 2-16,0-2 32,-1 0-32,1 2 0,0-2 32,0 1-16,0-1 0,0 1 32,0 0-80,0-1 48,0 2 16,0-2-16,0 2 0,-2-1 16,2 1 0,0 0-32,0 1 48,-2-1-32,2 0 32,-2 1-32,2-2 32,0 3-32,0-3 32,0 3-16,0-1 0,-2-1-16,2 1 16,-2-3 0,2 4-16,0-3 32,0 2-16,0-1 0,0 0-32,0-1 80,-2 3-16,2-2-48,0-1 32,0 3-16,0-4 32,-2 3-64,1-1 48,1-2-64,0 0 32,0 1 48,0-1-80,0-1 64,0 2-32,0-1-16,0-1 0,-3-1 48,3 2-48,0 0 64,-1-2-64,1 3 16,0-3 16,-2 0 0,2 2-32,0 1 48,0 0-16,0-1-48,0 1 96,0-2-48,0 4-32,0-3 32,0 2-16,0-2 0,0-2 32,0 4-48,0-5-32,0 3 64,0-2-64,0-1 64,0-1-16,0 3 0,0-2-32,0-1 64,0-1-32,0 2-32,0-2 32,0 0-32,0 0-80,0 0-400,0 0-401,2-5-431,-2-2-1074,1-3-2272,2-6-4674</inkml:trace>
</inkml:ink>
</file>

<file path=ppt/ink/ink1897.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1:16:16.043"/>
    </inkml:context>
    <inkml:brush xml:id="br0">
      <inkml:brushProperty name="width" value="0.07" units="cm"/>
      <inkml:brushProperty name="height" value="0.07" units="cm"/>
      <inkml:brushProperty name="ignorePressure" value="1"/>
    </inkml:brush>
  </inkml:definitions>
  <inkml:trace contextRef="#ctx0" brushRef="#br0">29713 6785 6051,'0'0'3457,"0"0"-2736,0-5-241,0 3 544,3 0-335,-1-3 15,4 1 48,-2-3 337,4 0 255,-3-2-31,0 2 48,-1 0-273,2 0-175,-6 3-49,2 0-208,-2 4-47,3-2 47,-3 2-32,0 0-48,0 0-79,2 6-225,-2 10-128,6 9 448,-5 7 337,7 10-129,-3 5-288,1 3-96,0 0-192,-3-8-15,2-6-49,-2-7-32,2-4-16,-2-9-96,-3-7-16,1-2-16,-1-3-80,0-4-321,0 0-399,0 0-625,0-9-960,0-2-1504,-1-9-4067</inkml:trace>
  <inkml:trace contextRef="#ctx0" brushRef="#br0">29679 6609 6707,'0'0'3746,"0"0"-961,0 0-1344,0 0 79,0 0 161,0 0-112,-36 29-256,28-4 175,1 0-95,0 2 160,1 0-449,5-5-512,1-6-256,0-4-79,7-8-193,0-2 112,5-2 16,-1-2 0,4-9 48,-2-3-160,-1-4 16,-2 0-48,0-2-16,-3-3-16,0 3 16,1-3-32,-3 3-16,3 2 80,-4 5-80,2 0 64,1 3-80,0 3 16,1 6-32,3-2 32,1 3 0,2 4-48,2 10 32,1 2 96,3 0 48,0 2 32,-3 2-32,3-9-32,-1 1 128,-5-4-16,1-3-63,-5-3-65,-3-2 0,-2 0-16,1 0-32,-4 0 32,-2 0-96,0-2-96,0 0-609,0-1-1056,-5-1-2112,-4 0-2835</inkml:trace>
  <inkml:trace contextRef="#ctx0" brushRef="#br0">21530 4047 3121,'0'0'11078,"0"0"-8181,0 0-1104,0 0-577,0 0-111,0 32 287,-5-12-255,4-2-593,-2 2-272,0-4-240,1-5 80,2-2-176,0-5 0,0-4-688,0 0-977,5-13-992,-1-5-3362</inkml:trace>
  <inkml:trace contextRef="#ctx0" brushRef="#br0">21556 3831 6163,'0'0'7363,"0"0"-6931,0 0-2016,0 0-5348</inkml:trace>
  <inkml:trace contextRef="#ctx0" brushRef="#br0">21696 4141 8196,'0'0'4994,"0"0"-3393,0 0-529,0 0 401,0 0-80,12-31-241,-10 24-175,6-2-17,-2 1 32,-5-2-31,4 1-193,3 5-47,-3-3-177,1 5 80,1 2-192,0 0-128,-1 2-224,0 7 17,0 0-17,-1 3 16,0-1-16,-1-2-48,2-2 32,-4-3-96,3 0 64,1-4-32,0 0 32,-3 0 0,2-2 32,3-4-32,-4-1 0,2-2 0,-1-1-64,-3 2 80,4 1-64,0-2 32,-3 4-64,5 3 16,0 0 16,1 2-16,2 2 16,1 2 16,1 6 64,-4-1-64,3-1 32,-1 4 16,-3-5-32,-2 1-32,0-1 64,-4-2-64,2 2-80,-4-7-224,0 0-193,7 0-15,-6 0-176,7 0 15,0-7-287,4 2 128,-1-2 415,1 3 369,-2 0 64,2 1 0,-1 1 48,1 0-48,2-3 209,-1 1 111,2 0 112,2-3 0,-1 0-128,-1 2-96,-1-4-80,-3 2-48,-3-1-112,-2 1 96,-3 0-32,0-2 64,-3 2-31,-6 3 15,0-1-16,-7 3 16,-1 2-16,1 4 0,0 6 16,1 3-32,6 1 192,1 6 32,5-4-32,0 4-96,3-5-80,2 1-64,5-2 64,0-3-80,2-2-48,-3-2 48,5-1-1024,-7-3-1233,0-3-1873,-2 0-5267</inkml:trace>
  <inkml:trace contextRef="#ctx0" brushRef="#br0">20963 3513 5362,'0'0'2498,"0"0"1119,0 0-1760,0 0-64,0 0 144,0 0-48,-13-17-353,13 14-287,0 3-209,0-2-111,0 0-65,13 2-384,5 0-175,9 0-209,11 4 656,7 1 16,7-1 113,-1 1-177,1-3-304,-10-2-240,-5 0-144,-6 0 16,-12 0-128,-7 0-592,-4 0-481,-5 0-447,-3 0-337,-3 0 320,-9 0-352,3 0-3521</inkml:trace>
  <inkml:trace contextRef="#ctx0" brushRef="#br0">21143 3579 9220,'0'0'3170,"0"0"-385,0 0-1104,0 0-1,0 0-303,0 0-80,-2-27-321,4 18-47,-2 2-33,3 3-224,0 1 257,-3 1-177,0 2-224,0 7-256,0 11-160,0 16-63,0 13 543,-6 14 272,1 9-208,-3 8-303,3 1-161,4-7 48,-2-7-128,3-13 32,0-9-32,3-12-32,-2-8-192,4-12 80,-5-2-16,3-7-336,-3-2-657,0-2-607,0-7-1026,0-9-1055,0-2-3299</inkml:trace>
  <inkml:trace contextRef="#ctx0" brushRef="#br0">22780 4119 5330,'0'0'577,"0"0"-225,0 0 2289,0 0-1328,0 0-17,0 0 449,13 21-16,-9-17-32,-1 2-113,0-1 17,2 4-160,-3-2-273,1-3-287,0 1-177,-2-1 128,4-4-159,-2 0-17,0 0 96,5-7-63,-6-3-49,2-7-192,2 0-192,-4-3-128,3-3 0,-5 3-48,0-1 97,0 1-129,0 0 16,-5 4 0,3 0 0,-4 5-16,6 2 0,-4 2 32,4 3-48,0 1 48,0 3-96,0 0 64,7 0-64,1 0-16,1 0-16,2 0 48,-2 3 0,4 1 0,-1-4 0,1 0-16,-1 0 32,0 0-352,-1 0-65,-6 0-495,0 0-177,-5 0-527,0 0-673,0 0-753,-5 0-992,-3 0-2977</inkml:trace>
  <inkml:trace contextRef="#ctx0" brushRef="#br0">23147 3970 3602,'0'0'2561,"0"0"-2209,0 0 1937,0 0-1040,0 0-337,0 0 337,4 0 415,-4 0 33,0 0-192,0 0-177,-4 0-223,-6 3-193,-1 1-223,-1 8 159,-3-1 32,2 2-175,1 3-81,-1 0-128,6-3 129,7 3-401,0-4-80,0-4-96,6 1-32,3-6-16,2-3 32,1 0 32,1-5-32,-4-4-32,2 0-32,-5-2 96,2 2-224,-4-3 192,-4 8-64,4 0 80,-4 4-32,0 0 32,0 4-32,-4 9-32,4 1 160,0 4 112,0 0 0,0-2-240,7-5-16,2-7 16,3-1-560,7-3-865,-7-11-816,5-5-1921,-1-4-4994</inkml:trace>
  <inkml:trace contextRef="#ctx0" brushRef="#br0">23415 3703 12934,'0'0'3441,"0"0"-1328,4 40 337,-2-15-49,-2 6-272,3 8-545,-3-1-303,0 2-305,0 3-543,0-5 15,-3-6-80,1-1-144,-1-5 0,3-6-80,-1-5-80,1-3-32,0-5-32,-3-6-48,3-1-496,-3 0-448,3-11-753,0-5-1985,0-4-2001</inkml:trace>
  <inkml:trace contextRef="#ctx0" brushRef="#br0">23317 3915 11045,'0'0'5827,"0"0"-4195,0 0-127,0 0 128,0 0 64,0 0-49,0 0-351,42 26-305,-22-21-127,3-1-353,-4-2-272,1 1-224,-7-3 48,-1 0-80,-1 0 32,-7 0-704,1 0-737,-5-3-1584,0 1-1777,3-2-7412</inkml:trace>
  <inkml:trace contextRef="#ctx0" brushRef="#br0">23592 4020 13574,'0'0'1585,"0"0"-1409,0 0 160,0 0 1073,0 0 336,32 0-465,-15 0-383,-1 0 111,1 0 113,-2 0-113,2-4-320,-4 1-464,-1-1 17,-4-3-17,-4-2-80,0 2-80,-4-2 32,-4 2-112,-2-1 16,-6 1 0,-1 2-16,-2 5 112,-1 0-80,4 0 112,0 9 96,4 5 256,3 2 241,2 4-17,3 0-240,0 2-256,0-6-64,8 3-64,0-6-32,2-2-80,0-4-64,-1-3-480,-1-2-240,0-2-1137,-4 0-1281,2 0-2272</inkml:trace>
  <inkml:trace contextRef="#ctx0" brushRef="#br0">24915 3664 13414,'0'0'3890,"0"0"-2337,-34-34 287,14 30-223,0 2-736,-1 2-337,4 9 32,-1 7 80,5 6-15,4 5-97,4 5-80,-1 6-176,6 0-112,0 1 113,3 1 159,0-2-224,2-4-96,-3-2-80,-2-4 48,0-2-80,0-4 80,0-1-80,0-6 16,-5 1 16,3 0-64,-4-8-160,5-1-544,-2 0-353,3-5-1120,0-2-1376,0-4-4563</inkml:trace>
  <inkml:trace contextRef="#ctx0" brushRef="#br0">24414 3955 8404,'0'0'6403,"0"0"-3922,0 0-736,0 0-33,0 0-95,0 0-608,-20-9-257,7 11-400,1 9 0,-4 0 97,10 5-17,-2 2-64,8 0-144,0 0-80,10-2-80,2-5 64,5-4-160,2-2 80,-5-5-48,4 0 16,-4-9-112,-1-5-16,-6-2 32,-1 0-64,-1-4-96,-5 2 0,0 2-32,-5 1 80,-5 3 80,0 5 47,-1 3 49,4 2 0,-1 2-48,2 0-32,0 9-256,6-2-1505,0-1-1040,7 1-2081,4-7-9253</inkml:trace>
  <inkml:trace contextRef="#ctx0" brushRef="#br0">24686 3989 16600,'0'0'3345,"0"0"-3473,0 0 128,41 22 304,-16-20 1329,0 1-929,1-2-624,-1-1-624,-8 0-2097,-4-1-4674</inkml:trace>
  <inkml:trace contextRef="#ctx0" brushRef="#br0">25831 3764 14535,'0'0'3473,"0"0"-1600,0 0-32,0 0-512,-39-7-289,16 7-480,1 7-79,-6 6-161,3 5-112,2 2 48,6 5 176,1 2 112,9 2-31,0 0-97,7 1-32,0-3-176,2-5-176,9-2 64,1-4-16,2-7-80,2-2 0,1-7-16,6 0-128,2-5-528,0-3-289,-1-2-719,1 1-241,-1 5-641,-7-3-1119,-5 5-241,-1 0-4530,-11 2 5267</inkml:trace>
  <inkml:trace contextRef="#ctx0" brushRef="#br0">26090 3554 3954,'0'0'10965,"0"0"-9268,0 0-1009,0 0 1297,0 43-192,0-16-337,0 5 145,-3 3-160,-2 4-385,4-1 1,-5 0-481,4-2-224,-1-2-64,1-7-112,2-2 273,0-5-225,0-6-48,7-3-96,-1-2 16,0-5-48,2-1 16,3-3-32,-2 0-16,3-7 16,1-5-80,-1 1-48,1 0-160,-6 2 64,-1 0 16,1 2 160,-7 7-33,3-2 49,0 2-48,-2 2-48,4 7 80,1 2 16,1 1 144,8 3-79,2-6-17,-1 1-16,7-4 48,-6-4-176,0-2-689,0 0-1024,-3 0-1760,-2-8-625,-5-2-4802</inkml:trace>
  <inkml:trace contextRef="#ctx0" brushRef="#br0">26597 3912 19113,'0'0'2065,"0"0"-1617,0 0 1169,0 0 320,0 0-561,0 0-704,-26-9-431,15 18-65,-2 2-48,1 1 144,3 3-112,3-2-64,-1 1-48,7-1 0,0-1 0,0-1-16,5-4-32,3-3-48,1-1 32,2-3-80,1 0-16,-2-5-288,0-4-32,0-2 79,-2-1 145,-4-1 96,1 2 16,-5 0 0,0 2 80,0 4 96,0 3-80,-5 2 176,2 4-16,-3 3 48,0 6 33,6 1-49,0 2-160,0-5 80,6 1-96,0-4-32,2-1-64,0-2-753,2-5-896,-3 0-816,-1-3-784,0-6-3426</inkml:trace>
  <inkml:trace contextRef="#ctx0" brushRef="#br0">26740 4047 19145,'0'0'1344,"0"0"-1248,0 0 241,0 0 1359,38 13 17,-25-13-688,-1-4-593,1-7-304,-1 2-80,-3-3 416,4 1-16,-5-2-96,2-1-175,-3 3 111,-1 4 80,-5 1 160,4 3-32,-5 3-160,3 0-31,-3 4-353,3 8 112,-1 2 48,-2-1-32,6 5-48,-4-2-16,2-5-176,4 0-449,3-2-335,3-4-785,4-5-1568,-1 0-2050,5-5-11765</inkml:trace>
  <inkml:trace contextRef="#ctx0" brushRef="#br0">27178 3986 20105,'0'0'3298,"0"0"-3090,0 0 544,0 0 785,14-31-305,-10 26-47,-4 3-577,0 2-480,-8 0-128,-8 4-176,-4 6 176,-2 3 0,-1 5 64,-2 2 16,5-2-32,8 2-80,4-4 128,6 0-592,2-5 80,5-4 128,12-7-64,-1 0-273,7-2-479,-1-11-273,1-1 209,-4-4 607,-4 0 321,-3-2 192,-4 1 128,-5 4 337,-3 3 319,0 1-32,-6 2 81,1 2-1,4 3-400,-5 4-336,1 0 48,5 0-96,0 4-32,0 8 48,0-1 32,0 5-16,0-1-16,3 8 48,-3 2 96,0 4 336,-3 3-95,-2 3 95,1 4-112,-2 3-64,-1 4-128,7-2 128,-6 2-240,6-4-15,0-6 191,0-2-32,0-9 96,0-5-208,0-6-32,-6-6-64,-2-5 32,-4-3-16,-1-7 48,-2-4-48,-1-5-64,4-4-64,4 0-224,2-3-256,6 0-673,0-4-560,6 3-1152,7 1 80,2-4-3266</inkml:trace>
  <inkml:trace contextRef="#ctx0" brushRef="#br0">27333 3973 18889,'0'0'5234,"30"-14"-4818,-13 5-432,3 2 208,3-1 1009,2 1 143,-3-5-735,-2 4-353,-3-4-240,-1 4 96,-6-4-112,-8-2 48,-2 6-112,-2-4-32,-11 1-96,-1 4-80,-10 7 192,3 0-64,-4 14 192,-2 9-32,9 5 80,-1 6 64,7 2 80,10 2-32,2 1-96,7-8-48,11-1-32,4-10 16,3-4-160,1-8-400,0-3-609,-1-5-1104,1-2-384,-8-9-1313</inkml:trace>
  <inkml:trace contextRef="#ctx0" brushRef="#br0">28438 3889 14118,'0'0'3138,"-37"14"-2082,17-2-95,0 1 447,6 5-111,1 2-304,3 3-417,10-1-112,0-2-304,15 0-32,5-8-64,2-3-32,3-9 0,0 0-64,1-9 64,-7-7-144,-4-2 48,-4-2 0,-5 0 0,0 1-16,-6-1 32,-3 2 80,-6 5-48,-5-3 96,2 7-112,-6 0 48,6 0-32,0 2 0,2 3-144,4 1-352,6 2-1089,0-2-1136,6 3-3090,8 0-3441</inkml:trace>
  <inkml:trace contextRef="#ctx0" brushRef="#br0">28903 3649 11605,'0'0'6147,"-21"-32"-5459,2 21 721,-1 2 32,-2 5-593,-1 4-640,1 0-112,2 9-48,5 6 0,2 8 16,6 13 96,2 4 321,3 8 95,2 3 208,0 3-127,5-2-33,-3-3-288,-2-6-112,0-2-160,0-8-16,0-6 0,0-1-80,0-9 96,-5-6-96,3-2-704,2-9-1169,-3 0-608,3-9-1665,-3-6-7603</inkml:trace>
  <inkml:trace contextRef="#ctx0" brushRef="#br0">28651 3955 11813,'0'0'4546,"0"0"-2817,0 0 32,0 0-48,0 0-433,0 0-463,0 0 79,3-9-159,1 9-49,7 0 112,-1 4 17,2-2-177,5 3-208,2-3-240,1 1-48,2-3-96,1 0-48,-6 0 48,-2 0-128,-2 0-48,-9 0-1056,-2 0-977,-2-3-1377,-6 3-3073,-7 0-6771</inkml:trace>
  <inkml:trace contextRef="#ctx0" brushRef="#br0">29346 4011 5026,'0'0'1265,"0"0"1232,0 0-1841,0 0-288,0 0 273,0 0 207,1 0-240,-1 0-335,0 0-113,0 0 16,3 0 496,-1 0 272,-2 0-31,0 0-1,0 0-111,0 0-49,0 0 16,0 0 97,0 0-129,0 0-192,0 0-47,0 0-113,0 0-48,0 0-112,0 0-48,0 0-48,0 0-48,0 0 0,0 0-48,0 0 48,0 0 16,0 0 128,0 0 49,0 0-17,0 0-64,0 0-48,0 0-48,0 0-16,0 0 16,0 0-112,0 0 112,0 0-128,0 0 48,0 0-16,0 0 16,0 0-32,0 0 80,0 0 48,0 0 160,3-2 0,-3 2-64,0 0 33,0 0-113,0 0-16,0-3-32,0 3 0,0-2-64,3 2 0,-3-2 0,2-3-48,4 1 80,-4-7-32,5-1 16,1 1-32,0-5 16,-2 1-16,5-1 16,-2 0 16,4 1-32,-1 3 16,2 4-16,-5 2 64,4 5-48,-3 1 16,3 13-48,-1 5 96,-6 9 304,5 0 80,-6 4-208,3-4-96,-5 0-128,3-6-32,-3-6 64,0-3-15,2-5-66,0-7 50,-1 0 95,2-5 64,4-6-32,-1-5 32,2-2-160,1-5 16,1-1-64,-1 1 64,-1-1-48,1 5 32,-5-1 0,0 9-32,-1 0-32,1 6 48,-1 5-64,0 0-128,6 12 176,-1-1-48,-1 5 48,2-1 32,2 1 48,-5 0 96,1-3-48,-4-4-48,0 0 32,0-2 32,-4-3-176,4-4 80,-6 0-224,1 0-640,-1 0-657,4-2-1072,-3-4-881,-1-6-4337</inkml:trace>
  <inkml:trace contextRef="#ctx0" brushRef="#br0">30061 3889 12358,'0'0'4706,"0"0"-3169,0 0 335,0 0 1,0 0-224,0 0-785,-24-7-511,17 23-17,-6 5 48,7-1 32,3 3-224,0-3-48,3-5-96,0-1-32,6-5-48,0-5 48,0-4 0,-1 0 16,0-4 128,-1-5-80,2-5 64,1-1-96,-1-1-32,-1 0 0,-1 5 0,-1 0 16,-1-1-15,1 8-17,-1 4-65,-2 0 33,0 9-160,0 5 208,0 6 144,0-2 49,0 2-145,0 0-32,0-6-32,0-5 32,0-2-96,3-3-529,0-4-447,4 0-593,-2-2-480,3-7-1408,-2-7-5155</inkml:trace>
  <inkml:trace contextRef="#ctx0" brushRef="#br0">30391 3838 7700,'0'0'4514,"0"0"-1585,0 0-1184,0 0-81,0 0-351,0 0-368,-13 0-225,3 0-304,-3 4 80,-2 1 129,2 3-33,-1 2-48,2-1-352,4 2 32,3 0-160,-1-2 0,6 2-64,0 1 16,6-4-32,1 2 16,0-1-80,1-5 32,0 3 0,0-5 0,-1 0 80,-5-2-64,3 3 64,-2-3-32,0 2 32,-3 0-64,0 3 32,0-1-48,0 3 80,0 2-16,0 0-96,-6 0 96,-1 0-64,-3-2 48,0 0-16,-1 1 16,4-3-16,0-3-32,1 0-560,2-2-289,4 0-479,0-9-961,4-2-3506,7 0-5298</inkml:trace>
  <inkml:trace contextRef="#ctx0" brushRef="#br0">30591 3869 13206,'0'0'5154,"0"0"-4097,0 0-65,0 0 801,0 0-400,0 0-897,-13-8-416,1 8-144,-2 4 96,2 0-64,-1 3 96,1 2-80,4-5 0,-1 3-32,4 0 64,2-2 32,1 2-80,2-3 48,0 2-80,7 1 96,-1 0-64,6 0 32,1 2 0,1-2 32,-2 1-16,2 4-32,-2-1-16,-2 0 48,-6 1 16,1 1-80,-5 1 112,0-1-16,0-2 48,-5 1 16,-2-1-64,2-2 48,-3-5-32,4 0-16,2-1-112,-6-3-992,2 0-1249,1-9-2866,4-2-7282</inkml:trace>
  <inkml:trace contextRef="#ctx0" brushRef="#br0">31290 3921 13750,'0'0'4274,"-2"31"-2641,-1-10 224,0 3 64,2-1-817,-2-5-752,3-2-176,0-3-128,0-6-15,-4 2-66,3-6-447,-4 1-832,-1-4-465,1 0-1024,1-4-2258,-4-8-4705</inkml:trace>
  <inkml:trace contextRef="#ctx0" brushRef="#br0">31268 3725 5907,'0'0'4850,"0"0"-3906,0 0-1040,0 0-1040,0 0-1457,0 0-1441</inkml:trace>
  <inkml:trace contextRef="#ctx0" brushRef="#br0">31513 4040 15863,'0'0'3058,"0"0"-2978,0 0-16,0 0 208,0 0 928,0 0-143,33 5-625,-27-10-240,2-4-48,-1 2 48,-2-1 176,3-2-79,-3 1-257,1-2 32,1 2 208,-5 2-128,6 3-48,-4 4-96,7 0 32,-5 7-48,5 6 368,-1 3 448,2-1-95,-4 4-225,4-6-192,-4-2-208,3-4-48,-5 0-16,-3-7-1072,0 0-1922,-3-7-3585,0-4-6675</inkml:trace>
  <inkml:trace contextRef="#ctx0" brushRef="#br0">32217 3874 5330,'0'0'1089,"0"0"3297,0 0-2161,0 0-496,0 0 144,0 0-49,0-5-431,0 5-513,3 7-399,0 6-81,-1 6 416,2 5 657,0 3-96,0 3-737,2 1-160,1-8-224,0 1 160,4-8-224,-1 0-79,0-5 15,0-7-48,-1-1-48,-1-3 128,4 0-16,-4-10 32,3-3 0,-2-5-48,-1-2-64,0-5-32,-1 0 32,-5-4-80,3 4 16,1 1-32,-6 4-16,0 1-112,1 6-64,-1 4 80,0 4-256,0 4 63,0 1-239,0 0-1025,0 6-800,3 3 224,0 0-1088,-1 2-2226,6-6-2400</inkml:trace>
  <inkml:trace contextRef="#ctx0" brushRef="#br0">32563 3952 14871,'0'0'3585,"0"0"-3168,0 0 15,0 0 864,-3 41 257,3-25-448,0 4-657,3-4-240,6-3-128,2 1 64,1-7 0,4-6-96,-4-1 16,2-1 16,-1-11 64,-3-4-128,-2 1 64,0-8-80,-8 5 16,0-2-16,0 4 16,-6 3 16,-2 2 80,-1 4-48,-1 0-96,0 5 32,0-1-96,4 3 96,0 0-96,0 3-32,6 1-768,-2 1-705,2-1-544,0-1-1649,8-3-3793</inkml:trace>
  <inkml:trace contextRef="#ctx0" brushRef="#br0">32860 3703 11253,'0'0'4674,"0"0"-2081,-7 34-239,4-14-225,3 7-193,0 4-127,0 5-512,6 2-401,-5-4-191,4 2-369,1-6-192,2-3 32,-6-3-144,2-8 32,2 0-16,-4-8-64,1-1 64,-1-4-32,-2-1-128,0-2-240,0-2-225,0-9-207,0-3-689,0-6-1760,0-5-1553,0-2-5715</inkml:trace>
  <inkml:trace contextRef="#ctx0" brushRef="#br0">33017 3966 7491,'0'0'11366,"0"0"-9654,0 0-1616,0 0 17,0 0 719,0 0 753,11 43-385,-6-23-496,-1-4-431,4 2-1,3-2 240,1-8-272,-2 2-192,2-6 0,0-4 0,1 0 16,-1-4 32,-4-7-96,3-3 80,-4-2-176,-2-2-32,-3 0-32,1 2 64,0 1-80,-3 3 32,0 3-32,0 3 16,0 3-320,0 3-465,0 0-768,0 0-1952,0 0-4211,0 0 1985</inkml:trace>
  <inkml:trace contextRef="#ctx0" brushRef="#br0">33327 4056 12102,'0'0'6515,"0"0"-5507,0 0-464,36 0 1057,-24 0 592,1-5-576,-1 3-753,-1-2-320,-2-1-143,-1 3-81,-3 0-48,-1-1-176,2 1-48,-6 2 16,0-2-80,0 2 128,0 0-128,0 0 80,0 0-112,0 0 0,0 2 16,0 7-64,0-2 112,0 4 0,0 1 32,0-3-112,5-1 176,0-3-144,4-3 112,2-2 16,-2 0 0,4-7-48,2-1-16,-3-4 80,-1 1-96,2-2 32,-6-1-32,0 2 16,0 4 32,-2-1-48,1 2-16,-6 3 0,2 4 32,2 0-48,3 6 16,-6 5-96,7 3 160,0 2-112,-1-1 64,1 1 16,0-3-32,4-1-64,-2-3 80,2-3 48,4 0-64,-2-5 80,4-1-16,2 0 48,-3-4-144,4-5 64,-1 0-32,0-4 32,-3-3-64,0-2 48,-2-3 0,-5-3-128,-3-1 96,-3 0-128,-4-2-16,-5 7 48,-6 2 48,-4 9-16,2 7 96,-1 4-64,2 18 80,-1 7 144,7 7 112,6 4-64,0 0-112,11-1-64,3-6-64,6-6 32,0-3-32,0-10-112,-2-4-416,-5-8-1729,-6 0-3121,-7-11-12503</inkml:trace>
  <inkml:trace contextRef="#ctx0" brushRef="#br0">34387 3849 12646,'0'0'3906,"0"0"-2146,0 0-639,0 0-369,0 0-320,26-11-207,-1 6-33,3 3 112,2-3-48,5-1 16,-5 4-96,1-1-112,-10 1-32,0 0-80,-4 2-560,-10 0-433,4 0-767,-9 0-882,1 4-1808,-3-4-2465</inkml:trace>
  <inkml:trace contextRef="#ctx0" brushRef="#br0">34404 4040 13798,'0'0'3538,"0"0"-2994,0 0 225,42 18 463,-17-13-191,0-3-417,1 0-272,-1-2-272,-5 0-64,-3 0-832,-8 0-2162,-6 0-5458</inkml:trace>
  <inkml:trace contextRef="#ctx0" brushRef="#br0">35211 3955 7988,'0'0'3921,"0"0"-2256,0 0-16,0 0 128,0 0-417,0 0-143,0 31-241,0-28-127,0 1-97,0-2 0,0 0-79,0-2-65,0 0 16,0 0-31,0 0 143,0 0-192,0 0-48,0 0-111,0-4-97,0 0-48,0-3-176,0 0 32,0-2-64,0-2 32,0-5-32,6-4-16,2 2 16,4-7-32,1 3 64,0-1-48,0-2 16,-1 7 16,2 0 0,-1 5-32,-1-1-16,0 3-16,4 4 0,-1 0 0,3 3 0,-1 4 80,3 4-144,0 12 96,0 4 208,0 7 80,-4 7 0,-4 0-127,-3-1-129,-4 0-64,1-7 64,-4-5-16,-2-4-16,3-6 48,-2-4-16,-1-2 0,0-1 32,0-4-16,0 0 32,0-4 80,0-3-64,4-4-112,0-5 0,2-2 32,1-4-16,-1-5 32,6-5-64,-4 1-16,4-3 16,1 2-128,-1 1 80,1 1-64,1 9 16,-1 2-16,1 5 112,2 6-48,-1 3 64,-1 5 16,5 7 16,-5 11-32,1 7 144,1 6 208,1 5 32,0 2 208,0 1-496,2-3 64,-5-7-192,1-4 48,-2-7 64,-3-2-31,-3-5-49,-1-2 0,-5-5 16,-1-1-129,0-3-127,0 0-224,0 0-112,-1-3-577,-2-8-1200,0-2-1521,3-3-2016,0-2-10838</inkml:trace>
  <inkml:trace contextRef="#ctx0" brushRef="#br0">35530 3307 6211,'0'0'10052,"0"0"-7458,0 0-1218,0 0 17,-36 15-273,24-3-367,0-3-305,5 0-224,0-3 64,7 1-80,0-4 0,0-1-96,0-2 49,7 0 95,0 0 112,5-7-224,0-2-32,-1-4-64,-1-1-48,-3 1 32,1 1-48,-3 5 48,-5-1-16,0 5-16,0 3 0,-8 0 64,-4 7-112,-1 4 48,4 5 16,-2 2 48,5 0 96,0-2-112,4-1-32,2-3 32,0-5 48,0-3-64,8-4 192,-2 0 112,5-4 81,-2-10-193,4-2-176,-3-2 16,-2 3-32,-2 1 0,1 5 0,-6 2-48,-1 7 48,0 0-32,-1 3-32,-6 5-16,1-1 96,0 5-96,4-4 64,-1-1-96,3 0-416,0-2-753,0-3-1280,0-2-817,0 0-4209</inkml:trace>
  <inkml:trace contextRef="#ctx0" brushRef="#br0">22197 5888 10357,'0'0'6675,"-8"39"-4530,4-21-272,2-2-321,-1-5-255,0-2-465,3-5-95,0-4-417,0 0 144,0-7 192,3-6 177,0-3-513,3-6-208,-2-3 48,0-2 64,4-3-32,-3-1-144,2 0 32,4-1-80,-1-2-16,2 3 64,3 4 0,1 0 16,-2 4 16,6 3 32,-3 7 128,3 2-47,4 4-65,-3 7 32,-2 0-176,3 15 80,-5 8 0,3 6 80,-8 9 32,1 3 48,0 2 32,-6-3-176,-1-4 16,0-7-64,-3-9 32,0-1-48,-1-10 0,1-5 32,-2-4-80,-1 0 160,4-9 80,0-7-31,-1-4-210,2-5 98,3-4-178,1-5 161,3-1-64,2-4-48,-1 1-80,1 4-64,1 5 128,1 4 128,-2 9-48,4 7-32,-4 8 96,5 2-128,-1 11 96,3 10 16,-3 10-16,4 4 240,1 2 113,-1 0-113,-2 1-144,0-4-96,0-3 0,-4-7 16,-7-5 0,0-2-16,-5-4 0,-4-3-16,0-2-176,0-2-160,-5-3-97,0-4-95,-1 3-192,1-3-529,4-7-928,1-5-1969,0-3-3137,0-8-8388</inkml:trace>
  <inkml:trace contextRef="#ctx0" brushRef="#br0">24598 5706 10325,'0'0'4354,"0"0"-1153,-39 2-1680,19 5-481,-3 0-143,1 6-385,-1-2-224,3 5 112,6 0 65,0 2 79,5-2-176,6 2-16,3-2-224,3-3-48,12-2 16,5 0 16,7-11 64,1 0 97,1-4-81,2-7-112,-3-8 0,-3-1-96,-5-7-16,-6 0 16,-2-4 16,-4-5 0,-3-2-32,-2-8 80,-3-1-48,-3 0 32,-7 0 0,-2 4 32,-5 5-16,-6 4-80,1 7-16,-9 4 48,3 8-64,2 3 32,1 4 0,6 3-16,5 5 48,3 0-16,7 0-48,1 7-1137,3 6-1520,0 1-1921,0 2-48,0 4-3810</inkml:trace>
  <inkml:trace contextRef="#ctx0" brushRef="#br0">24398 6111 5763,'0'0'5570,"0"0"-3681,0 0-528,0 0-113,0 0-143,40-7-209,-15 7 673,12 2 240,4 5 96,11 0 95,1 0-527,5-1-368,-1 3-417,-7-2-320,-5 0-288,-10-2-32,-7-1 0,-11-4-16,-4 0-16,-9 0-400,2 0-272,-6 0-193,0 0-239,-6 0-1089,0-4-752,-2-1-3058,-3 3-6723</inkml:trace>
  <inkml:trace contextRef="#ctx0" brushRef="#br0">24486 6608 6611,'0'0'7507,"0"0"-5458,-41-13-448,21 13 208,-2 0-352,-4 4-305,1 8-367,-1 3-65,-1 5-256,3-1 32,4 3-15,7-2-65,8 0-192,5 0-32,13-6-112,12-2-64,3-8 48,7-4-16,-1-3 0,4-10-32,-3-5 32,-5-5-128,-6-1 64,-5-3 48,-10-3-128,-4 2-16,-5-4-16,0-2 64,-6 0-16,-7 1 64,-1-1-80,-3 7 80,0 4-48,-3 3 64,3 9 16,-3 2-32,3 7-16,-2 2-96,5 0 32,2 0-481,4 0-415,2 0 111,6 2-607,0 2-1394,3-1-2224,8-1-7636</inkml:trace>
  <inkml:trace contextRef="#ctx0" brushRef="#br0">24777 6284 5154,'0'0'449,"0"0"-225,0 0 2305,0 0-672,0 0-1617,0 0 752,-9-27 209,9 25-161,0-3-79,0 1-17,0 0-15,0 1-1,0-1-160,0 4 193,0 0-241,0 0-304,0 13-256,-3 8 0,3 10 513,-7 5 1280,1 7-481,2 4-271,2 1-145,-4-4-367,4-6-1,-1 1-192,3-12-96,-3-3-127,3-5-65,0-4-128,0-6-64,0 1-32,0-4-32,0-2 80,0-1-64,3 1 16,2 0-144,3-1-145,-1-3-79,3 2-128,-3 0-272,6-2-49,-6 0-31,4 0-33,-4 0 129,-4 0 64,1 0 31,-1-4-287,0 4-273,-3-4-879,0-1-1090,0-2-2705,0 0-592</inkml:trace>
  <inkml:trace contextRef="#ctx0" brushRef="#br0">24670 6433 8548,'0'0'6195,"0"0"-3730,0 0-848,0 0-257,0 0-239,0 0-417,16 8-256,4-2-96,6-5 913,7 4-48,2-3-209,2-2-272,-4 0-159,-4 0-417,-5 0-144,-9 0 16,-5 0-32,-6 0-416,-4 5-705,-4-1-816,-9 0-992,-2-1-4210</inkml:trace>
  <inkml:trace contextRef="#ctx0" brushRef="#br0">26110 5789 976,'0'0'4723,"0"0"1007,0 0-3585,0 0-944,0 0-81,0 0-191,-3-12-369,3 11-112,0 1 80,0 0 177,0-3-49,0 3-144,0 0-144,0 0-31,0 4-49,-6 3-48,0 2-96,1 2 192,-3 1 64,7 3 0,-5 4 1,6-2 63,0 1-64,0-2 64,6 2-96,0-4-144,2 1 81,3-3-81,-2-5-32,3 0 144,1-6 16,-1 2-128,1-3-144,0 0-64,0-3 16,-4-1-16,1-3-32,-3-2 64,1 2-112,-3-1-48,1-4-96,-1 1 0,-4-5 0,-1 0 0,0-2-64,0 1 0,0-2 15,0 1-31,-5 2 112,-2 3 96,2 2 48,-4 0 0,1 6 32,-3-2 0,5 3-48,-5 4 48,2-3 0,1 2 32,3 1-64,-2 0 64,2 0-32,-1 0 0,-2 0-16,3 0 16,1 4-16,-4 0-48,0 1 64,2 2 0,-2 0 0,0 1-16,4 4 48,-2-1-32,-1 2 16,7 1 0,-6-1 32,6 1 0,0 2 0,0-3 80,6 1 16,-1 2 177,3-1 95,-4 1 48,4-2-144,0 2 0,-3-1 16,2 3-48,-5-3-143,3 4 111,-2-4-48,1 5-176,-4-4 32,3 2 32,-1-2-16,-2 0-48,3 0 32,-3-1-80,5-1 48,-5-1-32,3-1-16,0-1 48,-3 0-64,0-2 80,1-2-48,-1 2 16,0-2-32,0 0 64,-1-1-80,-5 1 16,1-3 80,-3 3-128,1-4 64,0 1-16,1-4-112,0 0-112,-2 0-96,2 0-129,0 0-95,3-7-320,0 3-241,3-3 49,0-2-273,0 2-368,6-2-944,0 0-2657,0 0-2530</inkml:trace>
  <inkml:trace contextRef="#ctx0" brushRef="#br0">26508 5699 6979,'0'0'1825,"0"0"1537,0 0-1986,0 0-335,0 0 47,0 0-287,0-3-353,-1 3-160,-4 3 48,-1 1 336,-2 5 145,-1 2-1,-1 5-64,-4 2 161,2 2 15,0 7 113,-1 5-81,1-1-207,4 3-97,7-2-192,-3 2-208,4-6-128,0-2-32,5-2-48,-2-8-16,0-1-80,2-3 32,-4-5-112,6-3-272,-6 0-496,7-1-193,0-3-143,1 0-65,-1 0-528,0 0-1216,-1 0-2594,-2 0-2369</inkml:trace>
  <inkml:trace contextRef="#ctx0" brushRef="#br0">26703 5834 8404,'0'0'4818,"0"0"-992,0 0-1873,0 0-401,0 0-159,0 0-449,4 9-223,7-1 15,-2 6 305,4 2 15,-1 0-240,4 4-175,-4-2-305,-1-2-144,-5 0-96,0-1-80,-1-3 16,-4 1 16,-1-6-64,0 0 32,0-3-128,0 0-304,0-4-256,0 0-257,0 0-415,0 0-705,0 0-593,0-4-2448,4-5-5235</inkml:trace>
  <inkml:trace contextRef="#ctx0" brushRef="#br0">26824 5809 2449,'0'0'3026,"0"0"47,0 0-336,0 0-1248,0 0-97,0 0-191,0-2-193,0 2-383,0 4 47,-6 3 144,5 2 177,-6 7 95,1-1-175,-1 5 239,-1 3 193,-2 2-321,0-3-111,2 1-161,0-5-208,3-5-223,1 1-225,1-5-64,-2-2-16,2-3 16,3-4-272,0 0-577,0-4-848,0-7-1472,0-3-4290,0-2-5171</inkml:trace>
  <inkml:trace contextRef="#ctx0" brushRef="#br0">26965 6004 5458,'0'0'1969,"0"0"1697,0 0-2097,0 0-257,0 0 177,0 0-96,7-7-433,-7 7-207,6 0-17,-6 0 144,0 7 193,2 2 63,1-1-399,-3 6 159,0-1-16,0 3-79,-5 2-337,-2-2-176,-1 0-224,-3 0-32,5-5 0,0-4-32,1-3 48,2-4-112,3 0-320,0-4-1377,6-6-1696,-4-3-5091</inkml:trace>
  <inkml:trace contextRef="#ctx0" brushRef="#br0">27128 5858 5154,'0'0'4691,"0"0"-1090,0 0-1344,0 0-80,0 0-384,0 0-753,0 0-111,0-4-225,0 1-256,0 3-63,3 0 63,-1 0-80,6 7-32,-2 6 192,6 3 17,-2 5 47,2-1-128,5 4-128,-5-1-112,2-5-144,-1-2 16,-4-3-64,-4-2-16,1-4-112,-4-2-304,-2-1-416,0-4-513,0 0-400,-2-2-640,-4-7-2465,4-4-4978</inkml:trace>
  <inkml:trace contextRef="#ctx0" brushRef="#br0">27308 5835 5218,'0'0'6291,"0"0"-3217,0 0-1217,0 0-81,0 0-95,0 0-464,6 0-449,-6 12-192,0 8 449,-6 7 624,0 7-241,-5 9-319,-1-3-81,-1 2-208,1-3-95,1-1-433,2-8-256,1-6 32,3-5-96,2-6 64,3-6-112,0-3-432,0-4-689,0-4-944,6-8-1905,-4-3-3841,6-4-3731</inkml:trace>
  <inkml:trace contextRef="#ctx0" brushRef="#br0">27514 6006 5346,'0'0'8452,"0"0"-5939,0 0-207,-6 46-145,1-26-337,4 2-63,-5 1-448,1-3-481,2 0-352,-2-4-143,4-2-273,-5-5-48,6-1-32,-5-5-273,5-3-1135,0 0-1762,0-11-3457,0-5-8372</inkml:trace>
  <inkml:trace contextRef="#ctx0" brushRef="#br0">25668 5266 144,'0'0'5314,"0"0"-2592,0 0-721,0 0-817,0 0-479,0 0-113,-6-3-176,2 10-48,-1 0 64,-3 0-47,0 2-17,1 2 224,-3 2 128,0 1-79,0 2 79,1 0-160,-2 4-112,3-2-79,1 0 15,0 0-48,1 0-48,2 2-112,2 0 80,-4-1 48,1 5 33,0-1 31,1-1 16,-2 3-16,1-3 96,3 5 177,-4-4-209,0 2-48,3-3 0,-2 1-32,2 1-128,3-1-112,-3 0-48,3-1 80,0 0 49,-2 1-65,-1 0 64,2-1 16,1-2 16,-3 3-32,0 0-64,3-3 16,0 0-48,0 0 48,0-2-176,0-2 32,0-1-32,0 6 48,0-6-16,0 4 0,0-4 0,0 1 16,0 0-48,0-1 48,0 1 0,0 0 0,0-2 48,0-1-96,3 2 64,0-1 0,-3-1 0,4-1 0,-2 2 32,1-1 0,0-2-32,-1 1-16,-2 3 0,3-3 0,-3-1 0,0 5 16,0-5-48,0 2 64,0-2-48,0-2 16,0 1 16,0-2-32,3-1 16,-1-2-48,2 2 80,2-3-80,-1 0 48,0 1-16,-1 2 0,1 0 48,1 1-48,2-1 33,-6 2-66,2 0 82,2 2-98,-4-1 130,3-1-65,-2 2 16,0-2-64,-2-1 64,4-1 0,-2 0-32,2 2 16,1-5-80,-5 2 80,4-2-64,-2 0 48,0 1-97,-1-3-31,3 0 16,-2 1-16,0 1-112,-2-1-16,-1-2-112,3-1-320,-3 0-369,0 0-496,0 0-319,0 0-962,0 0-2512,0-7-5379</inkml:trace>
  <inkml:trace contextRef="#ctx0" brushRef="#br0">27631 5738 7700,'0'0'7923,"0"0"-5138,0 0-2016,0 0-305,32-7 240,-7 2-352,1 1-223,-1 0-97,1-1-64,-2 3 48,-7 2-32,1 0 144,-11 0-96,3 2 48,-5 4-48,-2 4 96,-1 3 320,-2 1 416,0 6-15,-2 4-193,-4 6-32,0 6 129,-5 0-65,-1 5-112,-4 1 97,4-3 111,-5-4-224,1-3-128,4-5-63,-2-5-193,3-1-48,3-6 0,7-5-96,-3-1-32,4-5-48,5-4 64,8 0-80,2 0-192,5 0-17,3-4 33,-1 1 64,3-1 64,-2 4 32,-1-5-64,-2 5-32,0-2-544,-4 0-385,-4-1-672,-4-1-576,-2 0-576,-3-3-2530,-3 2-3601</inkml:trace>
  <inkml:trace contextRef="#ctx0" brushRef="#br0">27734 5893 9700,'0'0'4322,"0"0"-480,0 0-2145,0 0-529,0 0-175,39 7 432,-20 4 159,3 0-463,5-2-497,-2 3 16,0-5-127,-2-3-321,-9 0-112,-1-4-128,-6 3-529,-2-3-719,1 0-897,-6-3-304,0-4-2065,0-1-11846</inkml:trace>
  <inkml:trace contextRef="#ctx0" brushRef="#br0">28144 5634 4242,'0'0'8884,"0"0"-5538,0 0-2882,0 0 64,0 0 448,0 0 81,-3-29-401,3 26-272,0 2-47,0 1-129,3 0 144,1 0-96,1 8-112,3 5 64,4 8 224,-4 11 545,3 4 111,-5 11 177,2 7-177,-2 7-31,-6 2-161,0-2 145,-8-3-369,-3-8-368,-1-8-464,0-8 80,-1-7 64,1-5-32,2-6 96,0-5-80,2-4 32,0-2-32,7-3-304,-3-2-272,4 0-513,0 0-592,0-5-1120,0-1-657,0-4-4609</inkml:trace>
  <inkml:trace contextRef="#ctx0" brushRef="#br0">28805 5951 5619,'0'0'7587,"0"0"-3857,0 0-2178,0 0-143,0 0-160,-10-18-257,6 16-320,-2-3-223,-1 1-193,-7 1-64,2 3-64,-2 0-48,-4 0-96,-1 7 48,-7 2-64,7 5 32,-4 3 32,3 4-16,4-1 48,4 0 144,7 0 128,5-1-128,5-4-128,7-3-48,8-8 48,3-1-48,2-3-64,5-7 160,-5-7-96,2-6-64,1-5-80,-6-2 32,1 0-80,-3-7 32,-4 3-16,-2-5-112,-2 0 80,-1-2-128,-3 0 32,-2-1 160,0 3 48,-4 2 64,1 5-64,-2 7 48,-1 4 64,0 6 0,0 4-16,0 5 80,0 1 16,0 2-16,0 11-160,0 10-32,0 12 48,-4 12 576,2 5 304,-4 6 1,1-2-65,4-5-320,-5-6-31,6-7-209,0-9-64,0-4-112,-2-8 0,2-6-48,-3-2-64,3-7-785,0 0-831,0-9-1026,0-5-2464,5-6-11558</inkml:trace>
  <inkml:trace contextRef="#ctx0" brushRef="#br0">29113 5918 9925,'0'0'6563,"0"0"-4627,0 0-335,0 0 320,0 0-160,0 0-529,-25 9-415,25-9-273,0 0-192,0 0-96,2 0-144,6 0 16,1 0-64,3-4 33,2-1-33,3-1-32,-3-1-64,0 2 48,-4 1 0,-1 1 0,-3 1 16,2 2-48,-6 5 0,2 6 0,2 7 32,1 4 32,3 5 176,3 3 112,-1-1-176,4-7-96,-2 1-96,4-3 32,-4-9-80,-1 1-256,-6-3-305,1-7-271,-5 2-401,-1-4-175,-2 0-1,0-6-896,0-3-2273,0-3-3522</inkml:trace>
  <inkml:trace contextRef="#ctx0" brushRef="#br0">29397 5806 5170,'0'0'3922,"0"0"-832,0 0-1570,0 0 81,0 0 16,0 0-529,0 0-287,0-11-417,-6 17-272,-2 3 224,-3 7 288,-3 2 145,-1 4 399,-1 5 113,-4 3-33,6-3-159,-4 0-369,5-3-144,-1-1-127,2-5-161,-1-2-128,3-3-176,0-4-32,4-2 48,0-3-144,6-1-529,-3-1-319,3-2-625,0-2-704,7-5-1553,1-2-4577</inkml:trace>
  <inkml:trace contextRef="#ctx0" brushRef="#br0">29688 5952 6019,'0'0'5746,"0"0"-2864,0 0-865,0 0-161,0 0-335,0 0-400,2-22-225,-2 17-272,0 3 17,0-3-81,-2 1-304,-5 1-48,-4 2 0,2 1-32,-7 0-48,1 6-16,-3 6 0,3 1-15,3 1 143,-1-1-16,7 3 16,3-1-192,3-3 96,0-1-96,8-2 16,1-2 0,3-7-48,7 0-32,-5-9 32,3-5-64,2-6-336,-2-3 16,0-4-97,1-4 49,2-5 48,-6 0 0,5-2-96,-7-3 48,1 1-97,-1 6 257,-4 2 208,-2 5 48,-3 12 64,0 3-16,-3 5 432,0 7-63,-6 3-289,0 13-32,-8 11 32,2 4 1104,-1 8 193,1 5-337,4 1-143,2-2-321,0-2-336,6-8-96,-2-6-16,-1-1-127,3-9-17,-2 1 16,2-6-32,-6-1-32,5-2-177,-6-5-287,7 0-304,-1-1-641,1-3-1040,0 0-592,5-11-3410,5-8-5875</inkml:trace>
  <inkml:trace contextRef="#ctx0" brushRef="#br0">29960 5911 8612,'0'0'7555,"0"0"-4849,0 0-1730,0 0 17,0 0 495,0 0 49,0 39-16,0-21-497,3 0-304,2-2-319,-1-3-209,7-2-64,-2-4-64,4-5 32,-1-2-128,1-2 48,0-9-240,0 0-80,-4-5-1,-1 0 17,-3 1-16,-1-4 144,2 6 128,-6 2-16,0 0 48,0 6-32,0 3 128,0 2-32,0 11-16,-7 7 128,1 7 432,-7 6 129,4 5-33,-1 2-80,-3 0-255,6-4-225,-4-2-160,7-5 32,1-4 0,-2-8-32,5-6 16,0-2 16,0-3-433,3-4-575,-1 0-753,4-7-1344,-5-6-1361,3-2-8644</inkml:trace>
  <inkml:trace contextRef="#ctx0" brushRef="#br0">30517 5942 3538,'0'0'8195,"0"0"-4993,0 0-2018,0 0 161,-43-14 160,29 12-209,-6 2-239,-4 0-81,3 0-63,-2 0-81,1 4-192,3 3-47,5 2-225,3 0-16,7 2-128,1 0-48,3 1-112,3 2 0,6-6-32,3 4-64,7-8 48,-2-4-64,0 0-32,2-7-368,1-9-80,-3-2 95,-2-4 113,3-5 64,-5 0 0,1-3 192,-1-3-192,-1-1-112,1 0-64,-6 3 143,3 0 33,-6 1 224,1 5 80,-2 10 0,0 1 80,-1 5 113,-2 5 95,0 4-80,0 0-160,0 8-96,0 8-48,0 14 176,-2 6 864,-4 9 273,0 6-337,-2 3-383,-3-6-33,5-3 32,-2-7-336,2-9-32,1-4-144,4-9 16,-2-5-112,3-5-336,0-6-1009,0 0-1472,4-13-2097,1-7-14247</inkml:trace>
  <inkml:trace contextRef="#ctx0" brushRef="#br0">30673 5770 10821,'0'0'7187,"0"0"-4193,0 0-1586,0 0 33,37-16 224,-21 12-673,1 0-448,3 4-207,3-3-225,-3-1-48,0 4 112,-7 0-48,-4 0-48,2 0-96,-10 0 64,-1 0-48,0 0 16,0 7-16,-7 1-16,-10 8 32,-4 4 48,0 7 48,-4 7-48,-1 7 416,7 2 144,0 1-143,7-3-113,4-5 0,8 0-176,0-9-208,6-7 176,7-2-80,-1-5 16,2-6-48,-1-2 0,2-5-80,2 0 16,-4-9-96,-1-4-144,-1-1-240,-2-4-481,-6 2-847,0 3-1026,-3 1-335,0 5-1617,-7 1-4002</inkml:trace>
  <inkml:trace contextRef="#ctx0" brushRef="#br0">30636 5952 8788,'0'0'6035,"0"0"-2642,0 0-1648,0 0 336,41 16 240,-14-13-400,-1 1-864,2-1-161,0-3-368,-3 0-368,-3 0-128,-7-6-32,1 2-304,-7 0-512,-1-3-305,-1 1-976,-4-1-736,-1-5-1489,-2 3-4082</inkml:trace>
  <inkml:trace contextRef="#ctx0" brushRef="#br0">31045 5181 5555,'0'0'6963,"0"0"-4850,0 0-1009,0 0-31,0 0-177,0 0-80,5 27-175,1-18 15,0 5 144,2 0-63,0 3-113,2 6-32,3-1 337,-4 5-33,2-2-31,1 2-113,-5-5-240,3 3-144,-5 0-96,3-2-160,-4 1 113,1-1 15,-2 0-112,0 1 48,-3-1-112,2-2 48,-2 2-48,3 0-16,-3 0 0,0-1 16,0 1-16,0-3 0,0 3 32,0-6-32,0 1 64,-3 2-32,1-4-48,2 0 48,-6-1-32,1 1-32,1-2 32,-1 2-32,-1 0 16,1-1 32,-2 1-48,2 0-16,3-2 48,-4-1-48,0 2-64,0 1 0,1 0 64,-3-1-80,7 1 96,-5-2-48,-1 2 64,1-1-80,2 1 16,0 0 48,0 0 0,2 2-32,-4-2 16,5-1 64,-3 1 0,3 0 32,1-5 80,-3 5 1,0-3-81,1 1 16,-1-3-32,1 5-16,-4-5-32,2 2-16,1 1 32,-2-1-48,3-1 0,-4 2-16,0-1 80,0 1-64,1 1 16,2 3-16,-3-3 16,3 4 16,0-4-32,-2 4 96,3-2-112,-4-5 64,6 3-48,-5-3 48,4-5-32,1 1-64,-6-1 32,4-2-16,-4 2-32,1-3-16,1 0 48,-1-1-48,0 1 48,-1 1-96,0 2 64,3-7-64,-2 4-161,5-4 17,-6 0-80,4 0-160,-1 0-176,2 0-97,-5-4-399,4-1-17,-1 0-175,1 3 415,2-5-191,0 7-401,0-4-512,0 0-1361,0-3-1808,0 0 1408</inkml:trace>
  <inkml:trace contextRef="#ctx0" brushRef="#br0">31990 5810 9540,'0'0'4659,"0"0"-1778,0 0-1585,-6 0-79,6 0 96,6 0-465,-2 0-304,4 0-320,0-3-128,4 1 225,-2 0 191,5 0 48,-1-1-192,2 3-64,1-4 64,3 4 65,0 0-321,0-3-32,3 2-16,-3 1-64,-2-3 48,-5 3-48,1 0-16,-1 0 48,-9 0-48,1 0-16,-2 0-192,-1 0-112,-2 0-129,0 0-15,0 0-16,0 0-64,0 0-369,0 0-543,-2 0-898,-4 0-2016,0 0-4882</inkml:trace>
  <inkml:trace contextRef="#ctx0" brushRef="#br0">32037 5992 11141,'0'0'4290,"0"0"-2785,0 0-545,0 0 337,0 0-65,0 0-575,8 0-113,0 0 16,1 0-64,5 0 33,-2 0 15,7 0 304,1 0 17,3 0-305,-1-3-160,1-1-192,-2 2-176,-4 0 0,-2-3 16,-6 5-208,-4-2-656,1 2-593,-6 0-192,0 0-832,0 0-816,-6 2-2274</inkml:trace>
  <inkml:trace contextRef="#ctx0" brushRef="#br0">33166 5752 1249,'0'0'4562,"0"0"-256,0 0-2385,0 0-545,0 0-79,0 0-145,0-11-191,0 11-225,0-3-112,0 2-15,0 1-97,0 0-64,0 0-128,0 0-48,1 0-112,4 0 16,-5 7 49,6 3 15,-4 8 576,2 9 128,3 5-47,-6-3 303,5 5-319,1-5-337,-1-6-80,-5-3-176,4-9 33,1 1-65,-4-5-16,4-6 16,-6 4-96,0-5-32,0 0 80,0 0 208,0-2-176,0-5-15,0 0-145,0-2-16,0-2-48,0-2 0,0-1 16,-3-6 16,3 2-32,-3-3 32,3-3-160,0-1 16,0-2 80,0 0-64,0 0 32,0-2-32,0 4 64,0 0-97,0 5 49,0 4 112,0 2-96,0 6 96,0 1-32,6 2-32,3 1-16,7 4-96,-2 0 144,6 0-32,5 0 48,0 4-48,-2 1 80,-2-3-96,0 0 80,-3 1-48,-8-2-32,0 2-16,-3-3 32,-1 0-272,-6 0-144,0 0-48,0 0-96,0 0-145,0 4-415,-3-1-513,-2-1-272,0 0-448,-1 3-2673</inkml:trace>
  <inkml:trace contextRef="#ctx0" brushRef="#br0">33742 5761 5811,'0'0'9764,"0"0"-7859,0 0-1169,0 0 545,0 0 48,0 0-321,-38-20-576,21 20-192,-1 4 257,4 8 111,-5-1-96,5 5 0,2-1-96,6 1-95,6 0-209,0 2-32,6-5-96,3-2-16,4-1 48,-1-4-224,0-3-145,1-3 33,-1 0-224,-1-3 336,-2-1-112,-1-5-112,0-2 224,-4 2-129,4-5 65,-3 1-96,3-1-80,-4-2 64,2 1 208,-4-1 144,3 5 0,-5 2 48,3 2 0,-3 4 192,0 3 224,0 6-192,0 7 32,0 7 865,0 7 463,-3 2-335,3 3-369,0-5-592,6-3-79,0-5-177,0-6-128,0-4 0,1-4-305,-3-1-335,1-4-673,0 0-592,-2-7-880,0-6-3650</inkml:trace>
  <inkml:trace contextRef="#ctx0" brushRef="#br0">34069 5412 14871,'0'0'3009,"0"0"-2529,0 50 1681,0-23-304,0 11-352,-5 5-80,-3 4-49,1 7-223,2 0 31,-3-2-415,7-3-273,-2-6 80,1-7-320,2-6-144,0-8-224,0-6 80,0-5 16,2-2 16,-2-6-432,0-3-448,0-3-625,0-8-960,-2-5-1921,-4-7-3778</inkml:trace>
  <inkml:trace contextRef="#ctx0" brushRef="#br0">33889 5694 6355,'0'0'7443,"0"0"-4417,0 0-897,0 0-208,43 9 95,-23-9-159,-1 2-96,9 0-640,3-2-321,-6 0-464,1 0-192,0-4-96,-7 2-64,-3-1-112,-6 1-704,-5 0-849,-3 2-992,-2 0-1105,-5 0-3201</inkml:trace>
  <inkml:trace contextRef="#ctx0" brushRef="#br0">34157 5815 14871,'0'0'3457,"0"0"-2752,40 0 1360,-21 0 624,4 0-192,-1 0-1601,4-4-607,-4-1-193,-2 3-32,-3-3-48,-4 1-32,-1-3 0,-4 3-16,-2-1-80,-4 1-65,-2-3-31,0 0-96,-8 0 208,0-2-32,-6 2-64,-5-1-16,1 3 48,-2 1 0,0 1 64,-4 3 96,7 7 64,0 6 16,6 6 288,4 3 256,7 5-63,0 2 47,12 1-32,2-3-112,5-3-144,1-1-352,0-3-48,3-6 64,-6-3-32,0-2 32,-1 0-144,-7-7-704,5 3-817,-9-5-736,-4 0-544,2-3-2290</inkml:trace>
  <inkml:trace contextRef="#ctx0" brushRef="#br0">35012 5744 2897,'0'0'9653,"0"0"-6084,0 0-2432,0 0 448,-32 27 111,18-15-191,1 3-384,3 4-161,2-2-384,6 1-208,2 2-79,6-4-129,10-2-96,1-5-48,6-2-96,-1-5-96,-2-2-417,0-5 33,-1-8 304,-7-3 112,-5-2 32,-1-2 96,-5-3-32,-1 1 64,0 2-16,-7-3 64,-3 7-112,1 1 128,-4 2-64,3 6 160,0 2 0,-1 3-96,4 2-96,5 0 0,2 4-656,0-1-1809,8 1-3058</inkml:trace>
  <inkml:trace contextRef="#ctx0" brushRef="#br0">35631 5373 9636,'0'0'8532,"0"0"-7235,-31-32-49,9 31 641,-3 1-736,-1 4-625,-7 7-336,4 9 16,0 7 64,4 5 177,0 6 111,6 1 32,10 3-128,4-2 33,5 3-129,0-2-176,5-2-80,3-4-64,1-3 96,-1-1-112,-5-4 80,-1-4-96,-2-3 16,0-4 0,-2 2 16,-4-7-160,-2 2-128,2-3-496,0-1-593,-1-5-768,1 0-592,2-4-1313,0 0-5843</inkml:trace>
  <inkml:trace contextRef="#ctx0" brushRef="#br0">35282 5778 15975,'0'0'4162,"0"0"-3473,0 0-449,0 0 1264,45-2 369,-12 0-320,5-1-481,1 2-335,1-2-49,-2-4-304,-14 3-288,-3-5-96,-9 5-112,-6-3-640,-6 4-705,-8 1-976,-9 0-304,-1-3-3010</inkml:trace>
  <inkml:trace contextRef="#ctx0" brushRef="#br0">36159 5868 8212,'0'0'3057,"0"0"-640,0 0-432,7 32 352,-4-24-592,-1 2-288,-2-1-337,0-2-143,0-3-321,0 0-160,0-1-192,0-3-32,3 0 81,0-3 207,-1-5 144,4-8-384,0-4-160,5-7-96,-2-5 49,4-2-49,2 3-64,-2 1 48,-3 3 160,0 7 288,-2 9-112,-1 2-32,-5 9-160,2 0-160,4 16-32,-2 7 240,1 4 241,0 1-225,4 4-128,2-5 16,-6-2-128,0-8-112,0-5 96,-2-3-48,-2-4 32,2-3 16,-2-2 64,1 0 48,4-9 48,2-3-32,3-6-64,1-4-16,4-3-48,2-4 32,0-3-224,0 3 112,0 2-96,-3 5 64,-1 6 80,-4 5-16,-1 11 32,-5 2 16,2 14-64,3 6 64,-7 7 96,1 1 64,0 1 96,2-4-48,-2-2-128,3-7-32,0-5-64,-4-3-16,2-6 32,1 0-16,-7-4-80,6 0-192,-6 0-288,0 0-305,0 0-463,1 0-417,-1 0-1104,5-7-881,3 1-4578</inkml:trace>
  <inkml:trace contextRef="#ctx0" brushRef="#br0">37007 5787 14759,'0'0'4962,"-36"-7"-3857,14 7 63,-1 0 961,4 7-304,-1 4-625,5 5-431,5 0-369,3 2-16,0 2-96,7-2-96,7-2-192,0 0 32,6-5-32,-1-5 48,2-3-32,-1-3-32,5-4-80,-4-10-64,-1-2 32,-1 0 64,-1-4 64,-2 0-32,-3 2 48,-1 2-192,-3 5 48,1 2 48,-3 5 64,0 4 16,0 4-96,0 12-16,0-1 256,0 8 208,-3-3-144,3 3-176,0-7-64,0-1 16,0-6-240,7-2-704,4-7-769,-2 0-816,4-11-1345,-1-5-7827</inkml:trace>
  <inkml:trace contextRef="#ctx0" brushRef="#br0">37289 5713 15527,'0'0'7363,"-27"4"-6258,12-1-945,-1 1 1057,7 1 159,-2 2-559,10 1-465,1 1-256,0 1-112,1 3 80,10-2-32,-2 0 0,4 1-192,-1-1 96,-1-2 80,-2 2-64,-1-4 48,0 4-16,0-2 16,-7 2-32,-1 1 16,0-1 16,0 2 0,0-1-16,-6-1 0,-8 0 16,8-6-32,-7 2-96,3-3 48,0-4 32,3 0-257,2 0-287,2-7-272,3-2-929,3-2-1040,6 0-2610,4-3-4065</inkml:trace>
  <inkml:trace contextRef="#ctx0" brushRef="#br0">37594 5704 15495,'0'0'5106,"0"0"-4321,0 0 367,-40-2 657,23 4-384,0 7-785,4 0-496,1 2-96,1 0 48,6 1 64,5 3-16,0-3-96,8 3-16,6-3 96,-1-1-112,5 0 161,-4-2-177,-1 2-48,0-2 0,-6 2 15,4 1 1,-4-1-32,-5 5 32,3 0-16,-5-2 32,0-1-16,0 2-48,-5-3 32,-3-1 64,-4-4 0,-1-1-16,1-1 80,-2-3-80,0 1-192,5-3-576,1 0-961,3-7-1280,2-6-5267</inkml:trace>
  <inkml:trace contextRef="#ctx0" brushRef="#br0">38140 5811 8100,'0'0'5650,"0"0"-3649,0 0 48,0 0-144,0 0-352,0 0 31,5 40 321,-4-19-368,-1-1-881,0 0-368,3-4-143,0-2-145,-3-6 32,0 1-48,0-6-193,0 1-671,0-4-481,-3-4-399,0-5-786,3-9-2272</inkml:trace>
  <inkml:trace contextRef="#ctx0" brushRef="#br0">38157 5512 10677,'0'0'6675,"0"0"-5715,0 0-848,0 0 81,0 0-49,0 0-192,20 38-289,-12-25-2112,-2-2-4258</inkml:trace>
  <inkml:trace contextRef="#ctx0" brushRef="#br0">38386 5989 11237,'0'0'8180,"0"0"-7492,0 0-448,0 0 1585,0 0-336,0 0-417,13-39-511,-2 24-321,-2-1 64,2-2 320,1-3-144,1-1-160,-1 2-175,0 0-17,4 6-112,-4 2 208,1 8 208,4 4-144,-2 3 64,5 10 128,-1 2 129,7 6-49,-1-1-272,0 0-240,0-1 0,-3-6 0,-4-4-16,-9-2-32,-1-5-416,-5-2-368,-3 0-673,0 0-400,-6-2-976,-6-5-513,-1-2-3281</inkml:trace>
  <inkml:trace contextRef="#ctx0" brushRef="#br0">22572 5243 5507,'0'0'7411,"0"0"-5090,0 0-816,0 0-97,0 0-351,0 0-545,-6 16-224,6-16 160,0 0 81,0 1-177,0-1-16,0 0-96,0 0-80,0 0 16,0-1 96,0-4-32,6-2-160,-5 0 0,3-1-31,-4 1 95,0 0 64,0 2 240,-5 1 48,-6 4-192,2 0-144,-7 0 16,1 7-16,-2 2 1,1 2 79,4 0-144,-2-2 112,8-2-64,-1 0-48,7-3-32,0-2-32,2-2 80,6 0 32,1 0 64,5-2 48,-2-5 0,1-1-80,-4 1 65,2-5-161,-5 5 16,0 1-80,-4 4-16,2-3 16,-4 5 16,0-2-16,0 2-96,0 0 144,0 2-192,0 1 64,-4 1 48,4 1 0,-2-1 16,2 0-64,0-1 32,0-3 0,-3 2 0,3-2-49,0 0 146,0 0-49,0-5 48,-3 1-32,3-5-64,0 2 32,-5 0-16,5 3 32,-1-1-48,1 1 48,0 4-112,0 0 15,0 0-255,0 0-272,0 0-496,0 0-65,0 4-352,0 1-576,0-1-1152,0 3-1729,1-2-4083</inkml:trace>
  <inkml:trace contextRef="#ctx0" brushRef="#br0">23464 5682 8852,'0'0'6115,"0"0"-3266,0 0-1264,0 0-241,0 0-239,2 0-321,13 0-415,9 0-305,2 0 384,5 0 544,-1 0-271,-3 0-209,-5 0-176,-2 0-224,-7 0-16,-2 0-64,-7 0 0,1 1 0,0-1-80,-5 0 48,3 3-448,-3-3-529,0 0-927,-3 0-1074,-2 2-3073,-3 0-4401</inkml:trace>
  <inkml:trace contextRef="#ctx0" brushRef="#br0">23499 5857 6803,'0'0'7620,"0"0"-5876,0 0-447,42 11 1056,-22-7-576,0-1-641,3 1-223,-4-4-273,-4 0-160,3 0-368,-5 0-48,-6 0-80,-1 3-320,-5-1-1985,-1-2-1857,0 0-7795</inkml:trace>
  <inkml:trace contextRef="#ctx0" brushRef="#br0">32636 6776 12054,'0'0'4434,"0"0"-2434,0 0-351,33 2-256,-21 0-337,7-2-271,-5 0-1,1 3-208,1-1-336,-2-2-192,-2 2-64,0 0 0,-4 1-288,0-3-640,-3 0-257,1 0-575,-5 0-417,-1 0-1921,0-3-4370</inkml:trace>
  <inkml:trace contextRef="#ctx0" brushRef="#br0">33377 6768 9380,'0'0'2097,"0"0"-416,0 0-64,6 32 672,1-17-448,-6 1-353,5-2-223,-1 2-289,0-5-95,-2 2-225,3-6-192,-6-3-48,6-1 81,-6-3 47,2 0 128,-2-7 113,0-6-193,0-1-160,0-6-112,0 0-80,0-3-80,-2 0-16,2 1 17,-6-1-113,6 1 112,0 0-16,0-1-48,0 3-64,6 2 16,2 2 64,-2 5 64,5 4-80,-2 2-16,4 5-80,-1 0 32,1 0-48,2 0-16,2 5 32,-4 0-16,2-1 16,-3 1-48,-1-4-64,-1 2-112,-6-3-48,2 2-96,-4 0-353,-2-2-47,3 0-113,-3 0-31,0 0-241,0 0-607,-3 0-417,1 0-1169,-1 0-3329</inkml:trace>
  <inkml:trace contextRef="#ctx0" brushRef="#br0">33849 6658 18488,'0'0'2754,"0"0"-2178,-33 0 496,19 0 321,-5 5-176,2 3-353,3 4-352,1 2-304,0 3-80,7-1-48,3 2 161,3-1-97,0 0-16,4-4-80,7-2-64,2-2 80,-4-4-16,3-3-48,-1-2-160,2 0-48,-4-4-16,2-8-1,1 1-95,-2-2 0,0-4-80,3 2 128,-7-1 16,2 3 192,-2 4 16,-5 2 64,-1 7 0,0 5-48,-1 10 144,-5 5 336,-2 3-48,2 4-112,3-4 96,0-1-208,3-4-79,6-7-113,-2 1-16,6-8-417,-3-4-527,4 0-657,-1-4-336,0-8-816,0-3-2610</inkml:trace>
  <inkml:trace contextRef="#ctx0" brushRef="#br0">33977 6637 15287,'0'0'5955,"0"0"-3922,0 0-1793,0 0 688,14 34 593,11-27-337,8-2-367,5-1-577,-4-4-176,2 0-48,-6 0-192,-6 0-657,-3-4-1440,-1-1-1584,-5 3-2418</inkml:trace>
  <inkml:trace contextRef="#ctx0" brushRef="#br0">34146 6356 17320,'0'0'2257,"-4"36"-1569,-1-9 2194,0 14 111,-1 6-608,1 5-1088,4-2-609,1 1-304,0-6-160,0-2-80,0-9-16,0-5-128,0-9 64,0-6-48,0-3 48,0-5-64,0-3-112,0-3-416,0 0-288,0-11-753,-6-1-1104,1-8-1649,0-2-3794</inkml:trace>
  <inkml:trace contextRef="#ctx0" brushRef="#br0">34249 6732 13910,'0'0'5251,"0"0"-5171,0 0 0,43 20 256,-26-17 1473,6-1-433,-1-2-143,1 0-657,-3 0-256,-1-2 273,-5-1-113,-2-4-384,-5 1-32,-7-1-64,0 0 0,-7 0-64,-5-1 96,-7 3-48,-1 3 48,0 2 80,3 0 336,0 11 177,1 7-17,4 5-32,7 4-48,2 2-47,3 2-113,8-4-112,9 0-144,3-4-48,3-3-16,-1-9-144,3-4-368,-6-2-545,-5-5-816,-2-7-1968,-1-5-5252</inkml:trace>
  <inkml:trace contextRef="#ctx0" brushRef="#br0">35236 6698 5619,'0'0'9028,"0"0"-6179,0 0-1280,-20 39 176,8-21-321,-5 2-31,4 5-97,4-5-623,3 0-385,4-2-96,2-4-80,9-5-64,10-2-128,0-7 176,1 0-128,3-12 96,-6-3-160,0-4-48,-5-1-48,-4-2 80,-2 1-192,-6 1-49,0 2 177,-7 0 16,-4 2 16,-2 3 96,1 4 48,-3 2-48,2 7 48,1 0 0,-2 9 16,3 5 16,2 6-64,1 0 48,3 0-32,5 3-32,2-7-976,10-3-1409,7-8-1825,-2-5-6019</inkml:trace>
  <inkml:trace contextRef="#ctx0" brushRef="#br0">35616 6438 18440,'0'0'2338,"-29"-19"-2226,8 15 560,7 4 496,-4 3-47,1 7-241,1 8-223,2 5-1,2 8 32,6 5-144,6 5-143,0 2-177,6 4-128,6-4-48,1-1 16,-6-3-32,0-5 48,-1-3-32,-5-2 0,-1-4 0,0-3 32,0-4-32,-1-2-64,-5-7 16,1-2-384,5-7-513,-2 0-799,2-12-1250,0-3-1824,-3-5-5907</inkml:trace>
  <inkml:trace contextRef="#ctx0" brushRef="#br0">35472 6768 18713,'0'0'2737,"0"0"-2625,0 0-256,0 0 256,37 16 368,-20-12-64,3-4-288,-1 0-96,-5 0-560,-2 0-2289,-4-4-4210</inkml:trace>
  <inkml:trace contextRef="#ctx0" brushRef="#br0">36132 6804 4066,'0'0'10821,"0"0"-9397,2 31-399,-2-21 768,3-1-513,0-2-127,-1-3-225,1-4-255,-2 0-113,5 0 256,-1 0 241,3-3-145,-2-5-304,2-1-319,-2-2 79,3-3 64,1 0-80,-3-1-96,4 1-48,-3 1-128,1-3 48,1 2 32,0 1 1,0 6-33,-4-2-32,0 9 32,0 0-144,-4 5 32,-2 10 48,3 5 128,-3 3 64,0 2-192,1 0 0,-1-5-32,4 0 16,0-6-48,2-5 80,-1-2-160,3-6 64,-2-1 64,0-4 0,4-5-48,0-6 0,0-1-16,-1-2-48,5-3 96,-8 3-80,5-2 64,-2 4-64,2 5 48,-3 0 16,1 4 0,1 5-16,3 2-16,0 7 16,-1 6-32,2 5 144,-1 2 48,5 3 80,-5 2-32,-1-3-80,-3-3-96,2-4-16,-3-3 48,-2-6-64,0-4-16,-4-2-384,1 0-352,-1-2-865,-2-7-1008,3-7-544,0 1-1698,1-6-8947</inkml:trace>
  <inkml:trace contextRef="#ctx0" brushRef="#br0">36810 6748 18873,'0'0'2609,"0"0"-2161,0 0 641,0 0 815,-39-9-623,25 11-673,-1 9-400,-1 5-112,-1 0 209,5 6-33,2 1 48,7-3-128,3 0-48,0-1-80,8-8 0,1-2-64,7-9 16,-1 0 0,-1-5-176,5-9-112,-5-3 48,-2-1 160,-1-5-32,-3 3 144,-1 0-80,-5-3 80,-2 7-64,0 1 16,0 8-32,-2 0 64,-4 7 0,2 2 64,-1 17 16,0 1 112,-1 7 112,6 4 0,-1-1-96,1-1-96,0-2-32,1-7-16,5-2-112,1-7 32,-1-4-320,1-5-496,0-2-529,-1-2-271,0-7-593,0-3-272,0-1-1745,2-5-5091</inkml:trace>
  <inkml:trace contextRef="#ctx0" brushRef="#br0">37134 6687 19193,'0'0'4674,"0"0"-3554,0 0-1072,-34-4 801,21 6 656,-2 4-449,-1 4-528,2-1-352,2 4-160,1 1 48,3 1-64,4-2 0,1 1 64,3 2-192,0-2 48,7-1-32,4-1-144,-2-4-64,4-1 112,2 2 64,1-2-112,-2-3 160,1 3 0,-2 2 80,-4 1-16,-1-2 32,-5 5-16,-3 1 32,-5-1-64,-7-1 112,-7-1 48,5 0-80,-6 1 48,1-8 96,7 0-96,6-4-80,0 0-432,6-8-737,6-6-1552,6-4-2017,2-4-6195</inkml:trace>
  <inkml:trace contextRef="#ctx0" brushRef="#br0">37346 6697 12790,'0'0'8820,"0"0"-7524,0 0-1231,0 0 15,0 0 816,0 0 305,-9-30-753,-7 39-352,2-2-64,-4 4-48,4 5 80,-2-3 288,4 1-112,4-1-96,4 1-64,4-3 96,0 2-32,7-1-80,7-1 16,5 3-64,1-1 80,-1 3-80,1-1 64,-8-1-15,-4 2 15,-8-3-16,0 5-32,-13-5 16,-4 1 288,-6-2 288,3-4-160,1 4 0,-1-8-303,8 3-129,1-7-48,3 4-225,7-4-607,1 0-561,0-11-1632,0 0-2289</inkml:trace>
  <inkml:trace contextRef="#ctx0" brushRef="#br0">38242 6737 7780,'0'0'8051,"0"0"-6098,0 0-1249,-39 0 529,27 4 160,-2 3-353,2 9-175,-1-1-369,1 6-48,6 1 96,4 5 81,2 0-81,0 0-208,9-2-224,2-7 0,3 0-48,2-5-80,-1-6 64,-1-2-64,5-1 32,-7-4-32,2 0 48,-1-7-48,-1-2-112,2 1-96,-2-4-128,1 1-161,-1-5-63,-4 1 288,-2-1 160,2-2 16,-5-2 48,-1-1 64,-2 1 32,-2 0-48,-3-1 32,-7 6-16,1 3 64,-1 4 16,-1 1 112,1 7-16,-4 0 0,7 0 48,-2 2-128,5 4-80,-2 1-16,8 0-16,0-1-64,0 0-688,2-2-1025,9-4-480,-4 0-1489,6 0-3793,-7-4 256</inkml:trace>
  <inkml:trace contextRef="#ctx0" brushRef="#br0">38514 6791 9156,'0'0'7828,"0"0"-5171,0 0-2033,0 0 225,0 0 767,0 0-159,3 36-416,0-21-545,1 1-272,4 2 32,0-5 48,4 1-112,1-5-112,-1-5-48,2-1-16,2-3 32,-4 0-64,0-7-64,-1 3-176,-3-8-64,-3 4-16,-4-4 32,2 1 16,-3-5-113,0 1 33,0-1 96,0-2 48,0-3-64,0 3-160,3 2 79,-3 1 161,2 3 176,-2 4 0,3 5 16,-1 1-80,-2 2-272,0 0-656,0 7-49,0-1-640,0-1-2785,0 0-6275</inkml:trace>
  <inkml:trace contextRef="#ctx0" brushRef="#br0">38927 6527 8724,'0'0'8100,"0"0"-6372,0 0-1343,0 0 799,0 0 225,0 0-257,7 20 33,-7 12 592,-7 9-353,0 3-271,-4 6-353,3-5-464,-4 2-15,4-8-113,3-3 48,4-9-128,1-5-32,0-6-64,0-5-48,0-6 16,0-5-48,0 0-336,0-5-369,1-6-575,-1-5-865,0-2-801,0-2-527,0-4-2690</inkml:trace>
  <inkml:trace contextRef="#ctx0" brushRef="#br0">38797 6748 9252,'0'0'6371,"0"0"-4834,0 0-641,0 0 1105,0 0 128,0 0-224,-3 17-112,16-10-577,4 0-255,9-4-257,0-1-48,7-2-335,-1 0-161,-1-5-112,-6 1-48,-5-3 0,-6 0-240,-3 1-737,-3-1-800,-8 0-1120,0-2-785,0 2-3569,-8-4-3778</inkml:trace>
  <inkml:trace contextRef="#ctx0" brushRef="#br0">26872 6953 4690,'0'0'9941,"0"0"-7636,0 0-1201,0 0-15,-3-3-129,3 8-239,0 4-81,-2 4 0,2 7 80,0 7 193,0 8 175,-3 7 33,0 8-97,3 1-223,-4-1-273,2-3-368,2-4 0,0-7-64,0-7-80,0-4 80,0-5-128,0-4 80,0-3-256,0-4-384,0-2-529,0-4-575,0-3-577,0 0-929,0-7-3169,0-7-4210</inkml:trace>
  <inkml:trace contextRef="#ctx0" brushRef="#br0">26771 6959 5571,'0'0'4306,"0"0"-1905,-32 14-753,24-10 129,2 1-128,0-3-545,4 0-543,-1-2-321,3 0-192,0 0-464,11-4 704,-2-5-256,8-2-32,2-5 0,1 0 32,-3 1-16,0-1-16,0 2 32,-1 1 0,-4 2 0,0 4 48,-4 2-16,3 5 128,-6 0-176,2 3 32,-2 6 144,3 6 512,1 1 513,2 0-353,3-1-447,-2-1-305,7-3-48,-5-2-48,4-4 80,-5-5-128,-1 4-176,-2-4-417,-6 0-863,-4 3-1394,0-2-2880,0 2-2626</inkml:trace>
  <inkml:trace contextRef="#ctx0" brushRef="#br0">26286 7870 5458,'0'0'5539,"0"0"-3842,0 0-801,0 0 257,0 0 512,-26-35-401,19 30-464,-2-2-127,1 0-129,-4 3-80,0 0 48,-5 4-207,-4 0-161,-2 0 32,3 7-96,-2 6 80,2 2 0,3 4 240,2 1 176,7 0 65,6 2-241,2 1-160,10-7-128,7 0-32,6-8-32,2-3 0,4-5-80,2-5-32,-4-8-48,0-3-432,-3 1 64,-7-4 31,-5-1 49,-1 2 48,-5 1 192,-6 1 80,0 2 16,0 1 96,0 6-64,0 0 160,0 7 48,0 0 80,0 7-144,0 9-32,-4 6 304,4 7 289,0 1 127,0-3-64,0 2 33,4-4-465,2-5-128,-1-4-80,0-5-48,-1 0-64,-1-6-48,-1-3-832,1-2-865,2-2-320,1-11-1841,-5-6-9972</inkml:trace>
  <inkml:trace contextRef="#ctx0" brushRef="#br0">26559 7657 13734,'0'0'3058,"0"0"-2594,0 0-384,0 0-112,0 0-1313,0 0-3201,12 29-3233</inkml:trace>
  <inkml:trace contextRef="#ctx0" brushRef="#br0">26546 8001 16135,'0'0'3650,"0"0"-2690,-7 32-143,7-28-225,0-1-528,6-3-240,-5-7-1201,4-6-2416,-2-6-7284</inkml:trace>
  <inkml:trace contextRef="#ctx0" brushRef="#br0">26774 8040 3041,'0'0'12102,"0"0"-10037,0 0-1521,0 0 1121,0 0-32,0 0-257,10-16-495,-10 9-225,3 0-80,0-4 49,-3 2-161,1-4-176,3-1-160,-3-2-64,-1 0 16,3 1-16,0-1 112,-3 2-48,5 3 48,-4 2 32,3 0-16,0 2-96,-1 6-48,2-2 1,0 0-49,2 3 32,1 0-32,3 0 48,-5 0-48,7 3 48,-6-3-48,6 4-16,-2-4 16,-4 5-32,0-5 16,0 2-257,-2-2-191,-2 0-320,2 0-737,-2 0-416,0 0-528,-3 0-2337,0 0-7988</inkml:trace>
  <inkml:trace contextRef="#ctx0" brushRef="#br0">27235 7923 5282,'0'0'5779,"0"0"-3618,0 0-560,0 0-16,0 0-161,0 0-287,-13-4-433,3 4-416,0 3-16,-5 1 96,-1 5 113,2-2 159,-4 2-80,4 2 0,1 0-207,1 1-113,6 3-64,1-3 16,2 1 0,3-2-112,8-1-16,4-2-64,4-3 64,1-5-48,3 0 16,0-12-80,0 1-112,-3-6-256,2-4 144,-5 1 32,-2-3 96,-4-2 15,0-2-159,-5 3 64,-2-3-32,-1 0-32,0-3 128,0 6 32,0-3 16,0 4 64,0 3 16,-1 2-16,1 6 96,0 4-80,0 5 48,0-1 32,0 4 64,0 4-80,0 10-16,0 10-32,0 10 672,1 9 529,2 4-481,-1 3 288,-2-7-351,3-1-321,2-10-144,1-9-48,0-3-80,0-9-32,-4-2-96,6-7-816,-4-2-833,2-2-768,-1-10-1585,0-3-6963</inkml:trace>
  <inkml:trace contextRef="#ctx0" brushRef="#br0">27444 7969 12742,'0'0'3041,"0"0"-1392,50 0 176,-32 0-577,-1-3-575,-1-3-369,-4-3-208,-5 0-48,-1 2-64,-6-2 96,0-2-32,0 2 16,-6-1-16,-4 4 48,1-1-48,-4 5-16,0 2 0,0 0-48,4 11 32,-2 5-16,5 4 304,0 5 160,1 0-31,3 2-177,2 0-112,0-7-128,0-5-16,7-1-128,0-9-432,6-5-465,5 0-1072,-4-5-1665,5-6-4305</inkml:trace>
  <inkml:trace contextRef="#ctx0" brushRef="#br0">27647 8086 15223,'0'0'2929,"0"0"-2096,0 0 831,0 0 33,10-32-384,0 17-321,0 1-159,-1-2-193,2-2 32,-2 0-111,-1 2-129,0 1-240,-1 1-16,-2 2 64,0 6-80,-5 2 0,3 1 32,0 3-16,-3 3-208,1 6 48,-1 4 224,4 1 145,-3 6-161,-1-4-128,0-1-48,3-3-48,0-1 16,-3-4-112,2-3-64,-2-1-177,0-1-303,0-2-304,0 0-145,0 0-287,0-5-817,4-2-80,-4 0-961,7-1-1424,-3-8-5395</inkml:trace>
  <inkml:trace contextRef="#ctx0" brushRef="#br0">27963 7876 6739,'0'0'4594,"0"0"-752,0 0-1265,0 0-288,0 0-320,0 0-464,0-11-385,-9 11-479,-3 0-113,-4 3-32,2 5-96,-4-1-256,4 2-64,1 0-112,7-2 32,0 1 0,3-1 16,3 0 16,0 0-96,0 0 32,5 0 0,5-1-112,-3-1 32,5 2-16,-1-3 0,-2 1 16,4 2 48,-6-3 0,4 3 96,-3 0-80,-2 2 64,0-2 16,0 1 176,-6 1-144,4-2 0,-4 2-64,0-2 16,-5 1 48,-6-1-64,2-2 128,-4-1-128,-2 1 48,2-3-80,1-2 32,0 3-16,4-3 0,3 0 32,2-3-96,3-1-464,6-5-1201,4-5-768,5 1-1985,-1-5-8820</inkml:trace>
  <inkml:trace contextRef="#ctx0" brushRef="#br0">28077 7964 9588,'0'0'9701,"0"0"-8645,0 0-607,0 36 1055,0-27 33,4 1-353,1-4-767,-2-4-385,2-2-272,1 0-529,-5-2-383,3-11-1105,-3-1-4066,-1-6-5395</inkml:trace>
  <inkml:trace contextRef="#ctx0" brushRef="#br0">28114 7683 10533,'0'0'7779,"0"0"-5570,0 0-1472,0 0 207,0 0-15,0 0-449,-13-23-480,18 23-256,1 3-1313,-1 1-1745,0 0-4401</inkml:trace>
  <inkml:trace contextRef="#ctx0" brushRef="#br0">28286 7685 4226,'0'0'10741,"0"0"-8452,0 0-1025,3 34 1058,-6-5 591,-2 7-544,-2 2-912,2 5-449,0-5-288,2 1-287,2-10-161,1-2-160,0-9-80,0-2 48,0-5-112,1-7 64,-1 1-240,0-3-417,0-2-431,0 0-529,0 0-512,0 0-416,0 0-848,0-2-2866,0-7-3426</inkml:trace>
  <inkml:trace contextRef="#ctx0" brushRef="#br0">28190 7883 12070,'0'0'3201,"0"0"-1824,0 0 832,0 0-80,0 0-257,0 0-671,-11 13-369,19-10-63,4 4 63,4-3-144,1-2-287,0 1-337,3-3-32,-3 0-48,-3-3-96,-2-1-465,-5-3-719,3 2-1025,-5-3-433,3-1-2176,-4-1-6579</inkml:trace>
  <inkml:trace contextRef="#ctx0" brushRef="#br0">28429 7896 6019,'0'0'7011,"0"0"-4690,0 0-352,6 30 400,-6-21-672,1 5-449,7-1-591,3-2-401,3-2-160,3-2-48,3 0 48,0-5-32,0-2-144,-3 0-304,-1-9 48,-5-2 175,-5-1 129,0-3 16,-4-1-48,-2 0 16,0 0 48,-2 5 0,-4 0 32,1 2 353,4 6 431,-2-1 288,3 4-447,0 0-481,0 9-96,4 2 0,4 3-32,3 2 0,1 2-64,1 4 16,-4 1 32,3 4-48,-1 0 48,-4 4 16,0 0 48,-1 3 80,-4 5-96,-2-5 64,0 2-80,0-5-160,-8 0 48,-1-4 48,-2-4 0,5-3-16,-5-4 48,2-7-64,-2-3 96,3-6-16,-4 0 16,2-8-32,0-4 16,-3-6-112,5-2 16,4-3 32,4-4 32,0-4 0,8-2-160,4-4 160,5 1-32,2 5-80,1-3 32,1 7 176,3 4-112,-3 3 32,0 5 112,2-1 112,-5 5-64,3-1-47,-3 3-49,-4 3-128,2-1-16,-7 2-481,-1 1-655,-2-1-1489,-6-2-2322</inkml:trace>
  <inkml:trace contextRef="#ctx0" brushRef="#br0">26877 9308 5475,'0'0'-177,"0"0"2002,0 0 400,0 0-944,0 0 304,-20 39 79,18-30-79,-1 2-176,0 0-273,1 2-47,2-6-129,0 3-79,-3-6-225,3-2 32,0-2 49,0 0 15,0-9 80,5-2-63,3-7-529,2-2-16,-3-5-32,5 0 16,2 0-32,-5 5 112,1 2 64,2 5 97,-4 3-81,-2 6-160,0 4-16,2 3-192,-3 12 48,1 8 272,-2 1 16,1 8-144,-2-1-144,-1-4 16,4-4-16,-5-7 32,4-5-96,-2-2-32,2-7 48,-1-2 0,4-2 48,-2-10 32,1-3-15,0-5-65,4-5 0,-1-2-81,2 0 97,0 0-128,1 4-32,-1 5 96,1 5 48,-1 2 16,2 6-48,-8 5 80,5 0-64,-3 5 128,-1 6 0,0 5 145,-1 2 63,-5 4 0,-1 0-80,5 1-32,-5-5-160,3-2 16,0 0-32,-1-7-48,1-1 32,-2-5-256,-1 1-224,0-4-577,0 0-623,0 0-657,0-8-769,0-4-3841</inkml:trace>
  <inkml:trace contextRef="#ctx0" brushRef="#br0">26739 9014 4338,'0'0'10581,"0"0"-7700,0 0-1920,0 0 79,0 0-63,0 0-353,52 4-384,-19-4 736,10 0-335,7 0-113,3 0 240,-1-2-31,0-3 111,-1-1-352,-5-1-352,-1 0-64,-6 0-144,-5 1-352,-6-1-432,-6 4-689,-10-1-400,-6 2-624,-6 0-384,0 2-113,-7 2-367,-9 4-1874</inkml:trace>
  <inkml:trace contextRef="#ctx0" brushRef="#br0">27351 9115 7187,'0'0'-1040,"0"0"5938,0 0-2769,0 0-784,0 0 159,0 0-31,0-5-192,0 5-257,0-2-144,0 2 145,0 0 79,3-2-127,0 0 15,4 2-63,0-5-209,4 5-240,3-2-176,-2 2-111,2 0-113,0 0 16,-3 0 16,-3 2-128,-8 7-16,0-2 48,0 4 32,-14 1-48,2-1 128,-1-2-32,1-1-48,-1-1 128,6 0-16,0-2 0,1-1-32,6-1-64,0 1-48,0-1-32,6-2 16,1 4 16,5-1 16,-4 1-16,3-3 32,-4 5-80,0-3 64,-1-1-48,-5 1 80,2 1-48,-3-1 32,0 3 0,-3 0 48,-4 2 0,0-1-48,-3-1 64,-3 5 16,4-8 81,-2 5-81,3-7-64,1 3-48,0-5 64,1 0-96,5 0-144,-3 0-449,4-5-575,0 1-849,0-3-961,5 0-975,1-2-3523,-1 2-752</inkml:trace>
  <inkml:trace contextRef="#ctx0" brushRef="#br0">26861 8350 8340,'0'0'6131,"0"0"-3586,0 0-960,0 0-209,0 0-255,0 0-465,0 9-224,0 9-96,-1 9 321,-7 4-1,0 5 32,-1 3-47,-2 1-305,3-6-240,0 0 0,4-10-112,2-3 80,-1-5-48,0-6-16,3 0-288,0-6-593,0-1-303,0-3-97,0 0-720,0 0-2113,3-10-3441,0-1 5826</inkml:trace>
  <inkml:trace contextRef="#ctx0" brushRef="#br0">27024 8379 4546,'0'0'8612,"0"0"-6307,0 0-1841,0 0 97,0 0 463,-40 29-64,26-13-303,-5 4-17,7-1 16,-5 3-15,1-2-145,4-4-80,4 0-80,2-5 32,0-4 81,1-1-161,5-3-64,0-1-64,0 0 80,0 2-112,11 3 64,-5 0 32,8 6 0,-2 1-64,1 2 449,-4 2-289,3 0-272,-1-4-16,-4-1 0,-4-2-32,1-4-208,2-1-497,-6-3-239,0-3-240,2 0-129,-2-9-752,5-5-3185,-5-3-5443</inkml:trace>
  <inkml:trace contextRef="#ctx0" brushRef="#br0">27249 8505 6515,'0'0'3794,"0"0"-1537,0 0-1169,0 0 673,0 0 416,0 0-288,6-8-464,-12 5-273,-2 3-400,-4 4-79,-5 3-17,1 6-176,-3 1-256,1 6-48,4-4-31,6 0 63,2-1-160,6-3-16,0-1-48,8-7-32,3 1-225,1-5-95,3-2 112,-2-5-192,-1-4 240,1-5 64,-4 3 112,2-1 32,-5-2 0,0 5 32,-1 2 0,-2 1-48,-1 2 80,-2 5-16,0 1 16,3 0-16,-3 8-112,0 8 288,1 2 128,-1 2-176,0 10-80,0 1 192,3 3-15,-3 0-81,0 0 48,0-3 16,-3-7-144,2-3-112,-4-3-32,-3-7 16,2-4 16,-3 0-16,-1-1 16,3-3-64,-4 1 16,3-1 64,2-1-128,-2 0 112,3 0 32,-2-2-32,1 0 0,1 0-32,3-9-32,-1-2-144,3-5-64,0-4-113,0-7-63,8 0-272,0-3-209,4 2-95,2 1 176,-2 6 655,4 6 145,1 3 96,-1 5-16,-4 3 33,3 1 111,-2 2 80,-4-2-224,2 3-32,-3 0 16,-1 0-160,-5 0-689,1 0-1520,-1 0-1953,-2-2-3329,0 0 4369</inkml:trace>
  <inkml:trace contextRef="#ctx0" brushRef="#br0">29390 8623 9764,'0'0'3394,"-12"34"-913,7-20-1152,0-3 127,2-4-31,0-3-176,3-4-49,0-4-95,6-5-353,2-5-400,1-2 64,1-4-79,2 2-97,-1-2 0,-2 4 0,4 0 96,-6 1-80,1 3-16,-3 4-112,1-2 32,-5 6 16,4-1 1,-2 1 15,0 4-112,2 0-48,0 0 0,2 0 0,3 4 0,1 8 176,2-5-64,1 1 64,0 1 128,2-2 16,-4 0-208,-2-3-64,-3-1-16,-2-1 16,1-2-31,-4 0-65,-2 0 80,3-5-48,0 1 16,-3-5-32,1-2-16,4 0 0,1-1-48,1 1-81,0 0-47,4 6 160,-2 5-64,2 0 96,-1 13-16,2 6 112,-1 3 208,1 3 113,-6 0 95,5-1-192,-1-4-144,-4-1-128,0-8 16,2-7-48,3-4-112,-4 0-336,0-13-673,0-5-1152,1-5-1696,0 1-1202,-5-5-7907</inkml:trace>
  <inkml:trace contextRef="#ctx0" brushRef="#br0">29872 8212 10821,'0'0'5699,"0"0"-3266,0 0-849,0 0 353,0 0-96,0 0-976,19-9-433,-2 11-208,0 5 304,3 0-224,-3 1-256,-1-1-32,-4 2 32,-7-2-48,-5 2 32,0-2-48,-5 4 64,-7-2-48,-1-2 96,-2 1-64,2-1 64,5 0-32,-1-2 96,5-1 177,0 0-177,4 3-112,5-2-16,6 2-16,1 1-16,4-1 32,-4 2-32,2-2 32,-1 4 16,-3-2 400,0 2-208,-4-4-128,-5 2-32,-1-2 0,0 2-32,-1 2-80,-13-1 144,2-1-112,-7 4 128,-1-2 209,-3 0 95,2 1-128,7-5-112,4 0-80,5-6-128,2 2 32,3-3-336,5-3-673,2-4-1232,4-1-1888,-3-5-3427</inkml:trace>
</inkml:ink>
</file>

<file path=ppt/ink/ink1898.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1:23:58.814"/>
    </inkml:context>
    <inkml:brush xml:id="br0">
      <inkml:brushProperty name="width" value="0.07" units="cm"/>
      <inkml:brushProperty name="height" value="0.07" units="cm"/>
      <inkml:brushProperty name="color" value="#ED1C24"/>
      <inkml:brushProperty name="ignorePressure" value="1"/>
    </inkml:brush>
    <inkml:brush xml:id="br1">
      <inkml:brushProperty name="width" value="0.07" units="cm"/>
      <inkml:brushProperty name="height" value="0.07" units="cm"/>
      <inkml:brushProperty name="ignorePressure" value="1"/>
    </inkml:brush>
    <inkml:brush xml:id="br2">
      <inkml:brushProperty name="width" value="0.07" units="cm"/>
      <inkml:brushProperty name="height" value="0.07" units="cm"/>
      <inkml:brushProperty name="color" value="#177D36"/>
      <inkml:brushProperty name="ignorePressure" value="1"/>
    </inkml:brush>
    <inkml:brush xml:id="br3">
      <inkml:brushProperty name="width" value="0.07" units="cm"/>
      <inkml:brushProperty name="height" value="0.07" units="cm"/>
      <inkml:brushProperty name="color" value="#3165BB"/>
      <inkml:brushProperty name="ignorePressure" value="1"/>
    </inkml:brush>
  </inkml:definitions>
  <inkml:trace contextRef="#ctx0" brushRef="#br0">43514 13982 11061,'0'0'3650,"0"0"-2594,0 0-480,0 0 1,-26-1 63,22-4-224,0 2 32,0-3-223,2 3-145,-5-2 112,0 1 144,-3 1 96,-1 1-160,-1-2 64,0 4 0,2-2 49,-1-1-129,3 0-48,-1 3 64,3-3-32,-4-2 0,1 2-48,-4-3 96,-3 0-96,-1-2-15,-3 2 111,2 0 16,1 1-64,3-1 0,4 0 96,1 3-96,3-3-48,1 3-64,5-2 81,0 2-17,-2 0-64,2-3-16,-4 1 48,-1-1 16,0 0-112,-7 0 96,2 0-96,-2-2 80,-4 2-48,-1 0-48,0 1-16,0 1 0,1-2-16,2 2-16,2 0 16,1 1-16,0-3 48,3 1-32,-3 0-32,-2-3 96,1 1 96,-1-3-16,-2 0-144,-2-1 80,-3-1-96,3-1 49,-6 2-49,-4-5 16,-3 1 0,-5-2 16,1 0-64,-8-3 48,1 1 80,-2 2-64,-1-3-16,-3 0-32,-1-1 48,-3-1-32,1 2 48,4-1-48,-1-1 32,1 2-16,7-2 16,1 5 16,1-2-32,5 2 48,0 1-80,2-1 80,1 4-48,-1-1 64,-2 1-32,-2 1 16,0 1-16,-5 1-48,3-1 32,-2-1-32,2 3 16,-3-3-32,8 3 48,-4-1-80,8 0 32,-2 1 32,2-2-16,4 1-32,-1 0 0,0 3 48,4-5-16,1 2 0,-4 3 16,3-1-32,3 0 16,2 1 16,2 1-16,3 2 0,4 1 16,-3 0-64,7 1 64,0 1-32,-1 1 64,3 0-48,-1 0 16,1-3-16,0 3 16,-3-1 16,3-1 16,-3-2-32,3 0 0,-4 2 16,1-5-16,-4 2-48,-1-4 48,-5 3-16,-2-2-32,-6 2 64,-6-3-80,-1 1-32,-11-1 96,-2 0-48,0 1 48,-7-4 0,-2 1-16,0-3-16,-3-1 48,2-2-64,1-3 48,-3 3-48,2-3 80,-2-2-64,2 1 48,-2 0-64,2-2 48,-5 1 0,2 0 16,-2-1-16,-4 2-16,-4 0 32,1 0-16,-3 0-32,-2 2 80,-1 2-80,-1-1 16,2 1 0,-1 0 80,7 1-80,2-1 16,-1 1 32,5-1-64,8 0-16,4 0-16,-1-2 80,4 3-64,3-1 0,2 0 64,-1 4-64,6 0 48,-1-3-48,0 3 64,5 1-80,-1 1 96,1-3-64,0 1 16,4-1 32,-1 1-64,0 0 80,1-3-64,2 1-48,0 0 80,0 1-16,2 1 0,-3 1 0,0-1 0,2 2 16,-1-3-16,-3 0-16,3 3 16,-3-2 16,2-1 0,0 0-32,-4 5 64,2-5-80,-1 3 16,1-1 48,1 3-16,2 0-64,-2-2 48,-1 0 32,1-1-32,0 1 0,0-1-16,-5 1 32,4 0-16,2-1 16,-2-1-16,2 2-32,0-1 48,1 2 0,0-1-48,2-1 64,-2 3-16,-2-1-80,5 0 96,-2-1-32,3 5 0,1-1 16,3 1-16,4 2 0,1 2-16,6 1 32,2 1-16,0 0 0,0 0-32,0 0 64,0 0-80,0 0 48,0-3 0,0 3-16,0 0 16,0 0 0,0 0 0,0 0-32,0 0 64,0 0-48,0 0 16,0 0 16,0 0-16,0 0 0,0 0 0,0 0 0,0 0 0,0-1 0,0 1 0,0 0 48,0 0-64,0 0 32,0-2-16,0 2 0,0 0-16,0 0 32,0 0 0,0 0-32,0-2 32,2 2-32,1-2 32,-3 2-16,0 0-16,0 0 32,0 0-16,0 0-16,4 0 0,-4 0 32,0 0-48,0 0 32,0 0-32,0 0 48,0 0-48,0 0 48,0 0 0,0 0-16,0 0 0,0 0-16,0 0 48,0 0-64,0 0 80,0 0-80,0 0 32,0 0-16,0 0 0,0 0-16,1 0 32,-1 2 0,0 12-16,0 3 48,0 3-32,0 7 32,0 4-32,-5 3 32,-2 0-16,-3-5 80,5 5-80,0-10 64,4-2-64,1-10-16,0-1 16,0-5-32,0-3 80,0-3-64,0 0 48,0 0 0,0 0 32,0 0-16,0-6-64,0-8 48,0-3-64,6 0 0,-1-1 16,1 1 0,0 2-32,-1 1-16,0 2 16,-3 1 0,3-3-32,-2 2-16,0-2 64,1 1-64,1 0 64,1-2-32,2-3 16,3 1-16,0-2 0,2-1-128,-1 2 64,-2 2 32,-3 5 16,-3 1 64,2 4 16,-6 4-32,0-1 48,0 3-16,0-2-64,0 0 96,0 2-48,0 0-64,0 0 64,0 0-16,0 0 64,0 0-112,0 0 64,0 0-16,0 0 16,0 0-16,0 0 64,0-2-48,0 2-48,0 0 64,0 0 0,0 0-48,0 0 32,0 0-16,0 0 32,0 0-48,0 0-32,0 0 16,0 0 32,0 0 16,0 0 16,0 0-64,0 0 48,0 0 48,0 2-80,0-2 32,0 0 0,0 0 16,0 0 0,0 0 0,0 0 16,0 0 64,0 0-96,0 0 48,6 0-32,-5 0-16,13 4-16,6 1 16,15 1 0,11 2-48,14 2 160,5-3 160,8-3-32,0-4-96,-7 0-64,-7 0-32,-10 0-16,-11-4-16,-10-2 0,-11 1 0,-7 1-32,-6 2 96,-4 2-112,0 0 0,-18 0 0,-5 0-48,-1 0-32,3 4-96,4 2-32,5-3-128,3 1-81,4 0-111,5-2-64,-2-2-160,2 0-49,0 0 49,-1 0 368,-3 0 47,4 0-63,-3 0-16,-1 0-128,0-4 16,1-8-289,0-1-511,-3-6-1858,-2-4-3857</inkml:trace>
  <inkml:trace contextRef="#ctx0" brushRef="#br0">40029 15368 6323,'0'0'5442,"0"0"-3889,0 0-256,0 0 319,13-9-415,-2 3-16,1-2-193,5-2-288,0-1-47,7-3-97,-1 0-224,2 0-208,6-4-96,-4 1 32,5 0-16,1-3-32,2 3 16,-1-2-32,0 2 48,1-3-16,-3 6 0,-1-2 32,-1 3 0,-1-1-32,-1-1-80,-2 4 0,-3-3 32,3-1 32,-3 1-16,0-1 16,-1-2-64,4 1 32,-4-1 0,2 2-16,2-3 16,-3 4 16,2-3-16,2 2 16,-3 1 32,3-3-32,1 2 32,-2 1-32,5-3 32,-4 3-16,4-2-32,-4 1-32,1 0 32,1 1 0,-1-1-32,-1-1 80,4 1-64,-2-2 48,-1 2 0,4-1 0,-3 1-16,0 0 32,-1 1 0,3-1 32,-1 3-48,-5 0 32,0 3 16,2 0-32,-4-1-32,3 3-48,-4-1 16,4-2 16,-1 0 0,3 1-32,4-5 16,-4 5 0,3-5 0,3 5 48,-5-5-48,2 5 64,-3-2-32,2 2 32,1 1 0,-5-2 0,2 2 0,-1-1 0,4 1 16,-1 0-96,-2-1 0,-2 3 16,2-2 16,-1 2-32,-2 0 64,-2 5-48,-1-3 32,-2 2 16,1 2-16,-4 0 32,-1 0-32,1 0 32,-2 0-32,2 2 16,-5 2-32,4-3 64,-4 2-80,3 0 64,-3 0-16,2 0-16,-1 1 16,-2 0 16,1-1 224,1 3-47,0 0-97,-3 0 112,5-1-32,-1 1 32,4 2-16,2-2-32,-2 0-16,2 0 16,2-1-80,0 1 0,-3 2 48,2-2-64,1 3 16,-1-1-32,1 3 48,-6-1-31,7 1-1,-8 1-48,3-1 48,1 1-64,-2-1 32,-2 1-32,2-1-16,-3-2-32,3 3 0,-6-2 80,5 1-96,-4-1 80,2 1-16,-2 1-16,0-1 16,4 5 0,-6-3 0,1 0 0,1 3 64,-1-3-144,2 2 64,0 1-32,-1-3 64,2 3 16,0-3 16,1 0-32,-3 3 80,4-4-16,-4 0-64,4 2 64,-5-3-112,1 4 64,-2-4-16,1-2-16,-2 2 0,-1-2 16,-2-3-32,3 2 32,-3-2-32,0-3 0,1 0 16,-3-1-48,2-1 80,-1-1-48,0 0 0,-1 0 0,-3 0 16,5-3 32,-5-3-64,4 0 32,-1-2-32,0-1 48,2 1-64,1-3 16,4-2 0,-3-1-16,2 0-16,1 0-16,-1-1 64,0-2-16,-3 5 32,3-2-48,-3-1 112,3-1-80,2-1 16,4 0 0,-2-2 16,5 0-16,1-1 32,1 1 0,-1 2-16,2-2 16,1 4-112,-1-3 64,-1 4-16,-4 2 16,3 0 16,-8 2 0,1 3-48,-5-1 0,1 4 0,-5 0 32,-1 3 32,-2-4-32,-1 5-32,0 0-48,0 0 64,-1 6-112,-2 2 112,2 4-16,-4-1 80,5 6-16,-5 1-96,5 1 64,0 2 80,0 2 16,0 0-16,5 0 320,0 0 16,0-2-224,0-2-31,1 0-49,2-2 32,1-1-96,-3-1 0,3-1 0,-4-2 0,5-1-32,-2-2-32,-3-1 80,1-2-96,-4-3 64,1 0-48,-3-3 80,1 0-96,-1 0 64,0-3 16,0 0-48,0-3 0,0 1 0,0 0-16,0-1-32,0 0 48,0 0-48,0 3 32,0 0 0,0-3 0,5 0-16,-3-2 16,2 0-16,1 1 16,1-3 0,0 1-80,5-3 80,-1-2-32,6 3 32,1-4 0,-1-1 32,1-1-16,4 0 32,3-2 32,-1 0-80,1 1 64,-1-1-32,4 2 64,-3 0-80,1 0-16,-1-1-32,4 1 16,-1 0-64,6-3 0,-1 3 16,1-1 16,5 0-17,3-1-15,0 2 80,3 0 0,0-1 48,0 3 0,-1-1 65,-1 3-65,0 0-97,3-1 1,0 1 16,2 1 16,3 1 32,-4-1 16,6 3 48,0-3-64,1 5 80,-2 1 1,2 0 15,2 1-256,-6 2 111,3 1-15,1 2 96,-3 0-64,-4 0 64,2 2 0,0 4 33,-1 0 47,0 3-32,0-1-96,-3 4-80,3-3 80,-4 3-32,-4 2 16,2-3 64,-5 2 16,2 0-16,-4 1 0,-1 1-16,-6 2 64,4 0 16,-4 1-96,-2 1 160,2 1-208,0 1 96,-1-2-64,-2 2 48,4-2 16,-1 2 0,-5-4 16,4 2-48,-3-2-32,-2 1-16,2-3 64,-4 2-64,0 0 64,-2 3-16,-2-3 64,-3 0-64,0 3-16,4-3 64,-5 2-48,0 2 48,-1-2-32,2 2 0,2 0 16,-2 2-32,3-1 32,2-2 0,1 3 16,0 0 0,2-2 0,-2 1-96,3-2 48,-1 0-48,-1-1 64,-2 0-32,2 0-32,-1 0-48,-1-2 32,0 2 32,2 1-64,0-1 80,3 0-32,-2 0 64,1 0-64,1 1 64,-3-3-16,0 1-16,1-1 16,-3 0 16,-3 0 0,0 0-32,-2-2 48,0 2-32,2-1 0,-4 0 0,1-3 32,0 0-16,1 1-32,-1-1 48,0-3-64,1 1 96,-1-2-144,-1-1 64,1 1-64,-1-3 80,2 2-32,-4-2 0,0 0 0,2-3 0,2 2 32,-1-2-80,3 1 48,4-2-160,0 1 80,3 2-32,1 1-16,0-1 112,-5 1 16,-1 1 0,-4-1-16,-2 2 48,1 0-64,-6-3 48,4 1-48,-1 0 48,-1-2-16,2 0 16,-5-1-16,0-3 32,0 0 0,-4 0-64,3 0-32,-3-2-272,2-1-193,-2-3-47,1 2 64,3 0-49,2 3-111,-5-4 16,2 4 80,-3 1 47,0 0-287,-3 0-513,-4 0-1264,0 0-2017,-8 0-6595</inkml:trace>
  <inkml:trace contextRef="#ctx0" brushRef="#br0">45344 17040 5843,'0'0'1648,"0"0"930,0 0-1090,0 0-527,0 0-129,0 0 49,0-1-241,0 1-192,0 0 128,0 0 97,0 0-161,3 0-80,0 0-16,-3 0 225,7 0-337,-3 0-176,2 1 144,4-1 224,2 0 64,-1 2-15,2-2-81,0 0 96,2 0-64,-1 2-64,1-2-159,0 0-49,-1 0 48,4 0 0,-3 0-80,2 0-32,0 0-64,-3-2-32,3 0-64,0 1 64,0-2-48,4 1 32,-4-2 16,-3 3-80,3-1 112,0-2-64,-2 2 96,-1 0 32,3 0 1,-5 2-97,2-1 16,-2 1-32,0 0-80,-2-3 96,4 3-64,-2 0 16,0 0 48,-1 0 0,5-1 32,-4 1 32,4 0 112,-2 0 32,1 0 16,-1 0-176,3 0 32,0 0-48,-3 0 48,0 0 0,2 1-16,-5 2-63,1-2-17,3 1-16,-4 0 16,1 0 16,3-2-80,-3 2 64,5-2-48,-6 0 64,5 0-32,-1 0 0,-4 0-16,3 0 32,0 0-16,0 0-160,0 0 128,-1 0 0,2 0-32,1 0 0,-4 0 48,3 0-32,-3 0-16,4 0 32,-6 0 0,2 0 48,-1 0-80,0 0 64,2 0-80,-3 0 64,1 0-32,2 0 32,0 0 0,-2 2 16,1-2-16,-2 0-32,4 2 64,0-2-64,2 1 16,-4-1 48,4 0-32,-2 0-48,1 3 80,-1-3-32,3 0 0,-1 0 0,1 0-16,-2 0 80,-1 0-80,1 0 32,-1 0 0,0 0-32,1 0 16,-3-3 0,2 3 0,-1-1-16,-1 1 32,-1 0-32,0-2 80,0 2-80,1 0 64,-2 0-32,1 0 0,2 0 16,0 0 80,-1 0-64,-1 0-48,0 0 48,0 0-112,-3 0 80,-4 0-32,0 0-32,-2 0-256,-2 0-368,-2-2-401,-6 0-688,-5 0-896,-4-2-1953,-2 0-10069</inkml:trace>
  <inkml:trace contextRef="#ctx0" brushRef="#br1">30874 19883 7443,'0'0'1521,"0"0"1649,0 0-1490,0 0-223,0 0-176,-52 6-49,45-6-175,0-4-481,-1-4-304,2 1 0,-1-1 32,3 1 32,-1 1-79,-3 2-1,5 0-16,-5 0-64,6 1-48,-2-2 144,0 4-80,0-1 16,-1-1 32,-4 0-128,3 1 32,-2 1 49,-1-2 127,1 0 32,-7 3-32,-2-2-32,-5-2-144,-3 2-96,1-4-32,-9 0 336,0 1 497,-3-4-689,1 3-176,-2-2 0,-5-1 48,-4 4 368,6-1-144,0 0-240,-3 5 0,5-4-16,-1 0 240,7 2-192,3-6 16,2 6-80,3-3 64,4 3 32,4-3 48,2 1-64,6 4-48,-1-1 32,6 2 17,-1-3 175,-1 3-192,5 0 48,-2 0-96,2 0 16,0 0-16,-3 0 16,3 0-16,-2 0-32,2 0 48,-4 0-32,3 0 48,-4 0-48,0 0 16,1 0 0,1 0 16,-4 0-32,0 0 48,0 0-16,1 0-32,-2 0 64,-2 0-96,0 0 80,-2 0-48,0 0 16,-2 0 0,2 0 16,-1 5-16,-1-1 0,-7-1 0,1 5-16,-6-2 48,0 2-64,-1-1 64,-3-2-16,3 0 128,-4-4-16,-7-1-16,-4 0-80,-5 0 16,0 0-32,0 0-48,1 0 64,3 0 0,5 0-48,1 0 48,7 0-32,11 0 16,2 0-48,9 0 64,4 0-64,1 0 64,1 0-64,-3 0 48,5 0-16,-3 0 16,-6-1 0,-1 1-32,-3-2 16,-4 2 0,-5 0 0,-2 0-48,-7 0 48,-1 9-64,-4 5-48,0 1-128,0 2 192,0 0-160,3-1 64,2-1 160,0 0-64,4-3 48,1-1-16,3 1-16,-1-2 0,3-1 16,0 1-32,0 0 64,-1-1 16,5-1-48,-2 0 32,2-1-64,0-1 112,2 1-80,-4-1 0,5 0-16,-3 0 48,0-3-32,-1 1 16,3 0 0,-4-2-16,0 0 32,0 2-65,-3-2 82,3 2-66,0-1 33,-1 3 33,2-4-33,3 6-16,-2-4 16,4 1-17,0 1-31,1 0 80,6-3-112,-1 2 144,0 0-96,0 3 16,0 0-16,-3 1 16,3 2 0,0 3 0,0 0 0,1-1-16,2 0-32,2 4-192,0 1 144,-1-1 96,-1 4-32,0 2 48,0 0 0,-3 4 48,4 2-80,-4-3 80,0 3-64,1-2 80,0 0-112,1-2 64,-2-2 16,1 4-48,1-4-48,-1 0 64,-1 0 0,2-2-16,0 2 16,1 0-48,4 0 64,-1-3-16,1 3 0,0 0 0,0-1-48,0-1 96,0 2-64,0-3-16,0 6 16,-2-3 64,-1 2-64,-1 0 32,0 2-32,0 3 16,-1 1-16,3-1 32,0 1 16,0 1-64,0 2 64,-1-4-96,3 3 96,-4-3-48,4 3 32,0-1-16,-1-3 16,1-1 0,-3 1 16,1-2 16,-2-2-64,1 2 48,1 0-48,0 2 64,1-2-48,1-1 0,0 3 16,0-2 0,0 0 0,0-1 0,0-1 32,0 1-48,0-3 96,0 1-64,0-1 32,0-1 16,0 1 48,0-3-80,1 2 17,1-1-33,5-1 0,-3 0 32,0-1-128,0 2 128,3 0-64,-3 2 16,1-2-16,1 2 0,-2 0 16,1-2 0,-3 1 0,-1-2-32,3 0 80,-1-2-80,-1 2 32,0-3-16,2 3 0,2-6 0,1 3 32,3-1 0,0-3 0,-2 3 32,3-5-48,-1 2 64,3 1-32,-2-2 80,0-1-80,3 1 48,-1-1-96,1-1 48,7 1 0,-3 1 32,1-3 32,7 3-64,0-3 144,-1 1-80,3-1 16,0 1-48,1 0-16,1-3-16,-2 1 16,2 0-32,-5-1 0,3-1 0,-3 0-48,-1-2 0,0-1-16,-2 1 80,2 0-96,-3-2 48,3 0-16,-3-2 32,0 2 0,3-2-16,-3 0 48,3 0-64,5 0 48,-1 0-16,6 0-32,4 0 16,3 0 0,2 0 32,3 0-96,4 0 96,-4 0-48,2 0 48,2 0-48,-2 0 64,-3-2-96,-1 2 96,-1-2-64,-4 2 0,-5 0 32,-2 0-32,-2 0 48,-2 0-48,-3 0 32,1 0-16,-3 0 48,3 0-80,-1 2 64,1 2-16,0-3 16,1 4 16,-1-4-32,1 3 81,1-2-49,-1 0 0,2 0-64,0-2 48,4 0-16,-2 0 0,1 0 0,2 0-16,-2 0 32,2 0-64,-2 0 112,-2-2-80,-1-2-32,2 3 32,-2-2 32,-2 3-48,6-1 32,-1-1 16,2-1-64,-1 3 80,6-1-96,-2 1 128,1 0-80,1 0-16,-1 0 48,-3 0-48,2 0 16,-1 0-48,-2 7 80,2-1-96,-5 0 48,3-1-32,-1 1 64,-3 0-48,1-1 32,4 0 0,1-1 0,0-2-32,4-1 0,5-1 80,-2 0-96,4 3 96,2-1-48,-4 1-32,3 0 16,0 3 16,-5 3 16,5-1 0,1-2-16,0 0-16,4 2 48,0-2-96,3 0 96,-1-1-32,2 4 16,1-4-32,-3 1 64,3 1-48,1-2-16,-1 4 64,-1-1-64,-2-2 48,1 5 0,-1-4-32,-6 3 16,0-1 0,-5 3 16,-5-3-64,2 1 48,-6-1 0,3 1 0,-2 0-16,-2 2 16,7-3-16,-3-1 0,0 1 32,1-1 0,2 0-128,-1-3 32,4-1 64,-4 0-48,1 0 96,-3 0-80,0-3 32,-3 1-32,0 2 64,-1-2-48,-2 2 16,0-2 16,-2 2-32,1 1 0,2 1 32,-1 0-16,1-2-16,6 2 32,4-1-16,0-1-32,2-2 64,1 0-64,2-2 64,2 2-64,1-2 80,-3 2-64,2 0 48,-2 2-48,0-1 48,-3 3-48,-3 0 32,0 0-16,2 3-32,-2-1 80,0 1-96,3 0 96,1-2-64,-1 0 32,3 2 0,-2-4-32,2 1 16,-2 0 16,1 1 0,2-3 0,1 2 32,-1 0-80,7-1 80,-1-1-80,1-2 64,1 0 0,3-1 0,3 2-112,2-3 64,2 1-16,6-1-16,3 0 80,3 0-32,2 0 128,5 2-32,-2-2-32,3 0 0,-1 0 0,-1 3-96,2-3 32,-5 0 32,-5 0-48,-3 0 96,-4 0-96,-5 0 0,-3 0 64,-2 1-16,-2-1-16,-3 2-16,-2-2 0,0 0 0,1 0 32,-1 0-64,0 0 128,2 0-80,-1 0-16,0 0-16,-2-2 32,1-2 32,1 1-48,-4 0-32,1 2-32,2-3 80,2 2-64,-3 0 48,1 0-32,2 0 48,-3 1-32,1-2-16,-4 1 48,1 1-16,-4-2 16,0 3-32,-1-1 64,-1-1-64,2-2 16,1 0 48,3-2-64,6-1 32,3 0 0,1-4 16,6 0-32,0 1 48,6-1-64,0 2 80,5-1-64,-1 2 32,2-1-16,3-1 32,2 2-16,0-1 48,-2-1-32,1 2-32,2-1 80,-1 1-96,-1 1 32,0-1-64,-3 4-32,-3-1 32,1 2-48,-7 0 96,1 3-80,-3-3 64,-3 2-16,4-1 48,-1 0-48,1-2 0,3-1 0,0 1 80,5-4-96,1 2 32,1 1 80,2-4-128,-5 4 96,3-3-80,-2 3 80,-2 0-48,-1 2 32,-1-1 16,-5 2-48,0 2 16,-4-2-16,-4 2 48,-3 0-48,-8 0 32,-1-2-32,-4 2 0,0-1 16,-6-2-48,3 0-48,0 0 80,-2 0-32,6-1 32,0 0 32,2 1-144,0 0 144,-1 1-48,2 2 32,-3-1-32,-3 1 0,0 0-16,-4 0 32,1 0 16,-5 0 0,-3 0-32,3 0-16,-10 0 64,0 0-32,-1 0 0,-6 0 0,0 0-16,-2 0 0,1 0 0,-4 0-16,5 0 32,-2 0 32,2 0-48,-1 0 0,1 0 0,0 0 16,1 0 16,2 0 16,-3 0-64,2 0 16,1 0 96,1 0-160,1 0 144,0-5-112,-4 4 112,2-1-80,-1-1 0,0 3 32,0-3-32,2 1 32,6 1-16,2-4 32,2 4-48,2-1 48,7-2-48,7-1 32,9 5-16,10-5 48,6 4 32,10-2 0,11 3 32,2 0-96,5 0 80,7 0-96,-1 0 96,5 0-208,2 0 80,-7 3-16,-2 3 0,-1-1 16,-8-1 16,-1 1 32,-7-1-96,0 1 160,-3 0-128,-3-1 80,1-1-48,-5-1 48,2 2 0,-2 0-32,-3 2 32,-2-3-64,0 3 64,-5-2-16,-2 2 16,2-2-32,-2-1 48,-2 2-48,0-1 32,0-3-32,-5-1 32,2 0 16,-6 0-128,-3 0 80,-2 0-64,-5 0 32,-7 0 16,-3 0 0,-8-5-16,-5 0 48,-2 2-48,-7-1 0,-1 2 80,-2-2-80,-1 3 64,1 1-48,0-3 16,-1 3 0,4-2 0,4 2-16,0 0 16,6 0 0,0 0-16,5 0 32,-1 0-32,-2 0-16,4-1 16,-6-2 32,0 0 0,-3-1-16,0-2 0,-4 0 0,6 0 48,-2 0-112,3-3 128,0 1-96,0 2 16,-1-3 16,2 4 16,1-1-32,1 3 32,3-3 0,-5 3-64,5 0 80,0 1-32,-3-1 0,6 0-16,-2 0 32,4 0-32,1 1 32,-3-2-32,1 1 16,-2 1 32,-3-1-80,-1 0 96,-2 0-64,-9 3 32,6-3 0,-7 1-16,6 1 0,-1-4-16,2 4 48,1-4-64,5 2 64,0 0-96,1 0 96,0 1-96,-1 1 48,1-1 16,-1 2-16,-3-3 16,-2 3-16,1 0 32,1 0-16,-2 0 48,1 0-80,0-1 32,3 1 16,-4-2 0,5-1-48,1 3 32,-4-3-32,2 0-16,4-2 48,-2 2-16,1-6 32,-3 3-64,-1 0 32,3-2 0,-3-2 0,3 0-16,-4 1 0,4-1-16,-1 0 16,4-1 0,0-1-48,-2 3 128,4-2-144,0 0 96,-3-1-32,1 1 32,-4-1-64,1 1 64,-6-3-48,5-1-32,1-1 80,-6-1-64,4-3 32,-3 1-80,1-2 16,-3 2-16,0 0 16,-5 2-48,1 2 80,-2 2 80,-2 1-80,-2 1 96,1-3-48,3 0-49,-4-1 65,1-2-16,3-3 16,1-1 0,1-2-32,0-1-48,0-3 64,4 0-32,-4-2 64,-2 0-32,3 1 16,-1 1 0,-2 0 16,-3 0-32,-1 2 32,0-1-32,-5-1-16,4-1 96,-7 0-112,4-1 96,0-1-64,-2-1 48,2 0-80,2 1 64,-3 1 16,-2-1-48,3-1 96,-6 0-144,3-2 112,1-1-80,-3-2 48,1-1-16,-3 1 0,0-3 0,0 2 16,0-4-16,0 2 0,0 1 32,0 4-32,0-1 16,0 7-16,-3 5 16,1 1-48,-3 2 48,1 2-32,1 1 0,-4 2 64,-1-1-96,-3-1 64,1 2-48,-6-1 48,4 1-32,-5 0 32,0-1 0,-3-1 16,-1-1-64,2-2 32,-7-1 32,4 2-80,-7-2 128,3 2-96,-3 1 0,-1 1 0,1 0 32,-4 3-48,5 1 80,1 3-48,-1-2-32,3 4 48,-1-2-48,0-2 48,-1 2-32,-1-1 32,-4 2 16,3-3-32,-6 3-32,-1-1 32,-3-2 16,1 2-64,0 1 96,-5-2-32,-1 1 0,1-2-32,-2 3 32,6-3-64,-6 3 16,1 1 0,5 1 32,-2 1 0,1 0-48,0 2 48,2 1-32,1-1 64,-3-2-48,-1 2 64,-4-2-48,0 0-32,1 0 32,-6-1-16,1 0 64,-4 1-80,2-2 48,1 0-64,-2 2 80,1 0-48,1 1 48,0-1-32,1 0-16,0 0 64,4 1-64,1-1 80,1 0-64,3 3 16,0-3 0,-1 0 0,1 0 0,-1 1-16,1 2 0,-4-2-16,3 1 65,-5 2-65,1 1 64,1-2-32,1 1 0,1 1 32,0-1 0,4 2-48,0-2 16,4 1 16,-1 1-16,-1-3 64,-3 1-48,1 2 0,-5-1-32,4-2 64,-5 1-64,1-2-16,3 2 0,1 1 0,4-1 48,3-1-80,1 0 80,0 1-80,3 2 64,3-1 0,-1 1 0,1-3-16,1 3 16,1 0 16,2 0-48,1 0 64,1 0-80,-3 0 32,1 0 32,1 0-48,-2 0 16,3 0-16,-4 0 48,3 0-48,3 0 32,-2 0-32,2 0 64,0 0-80,0 0 48,-1 0-16,4 3 16,-1 0-16,-2 0-16,2-2 32,-1 1-16,-1 0-16,1-2 0,-1 0 48,1 0-48,-4 0 64,1 0-64,2 1 32,-5-1-80,3 5 80,0-4 0,3 4-16,-7 1 0,7-3-48,-1 2 96,-4 1-64,4 0 32,-5 0-16,0-1 0,1-1 32,-3 1-32,-2-4 32,-6 1-96,-2 0 128,-7-1-80,1 4 32,0-5-16,-1 6 0,2-3-16,1 3 32,2 0-16,2 2-16,-2-2 64,-4 0-80,-1-1 64,0 1-16,2-3 0,1 0-16,0-3 16,5 0 16,0 0-48,0 0 32,0 0-32,1 0 48,3 0-48,1 0 64,-4 0-96,0 0 112,3 0-80,-5 0 0,2 0-16,-1 0 16,-3-5 16,0 4-48,-2-4 64,0 4-48,-6-4 32,5 2-32,-4 0 16,-2-2 0,2 4 16,-2-2-16,1 1 32,-3 2 0,2 0-80,0 0 96,2 0-16,-2 0-32,0 0 32,0 0 0,-2 0-16,3 0-16,-4 0 80,3 0-80,1 0 16,1 0 16,3 0-32,4 0 32,0 0-16,5 0 16,-6 0-16,7 0 16,-2 0 32,4-3-48,-4 0 16,4 0 16,3 0-64,-3-3 80,4 0-80,-5 4 16,0-2 64,1 0-48,0 3 16,0 1-32,-1 0 32,1 0-32,1 0 16,-6 0 16,1 0-32,1 0 32,-4 0 0,-1 1-32,-1 4 32,-1 0 16,0-4-16,2 1 16,0 1-32,2-3 32,3 0-32,-3 0 16,7 0-64,-1 0 16,0 0 32,6 0-32,-2 0 32,5 0-48,-3 0 64,1 0-16,0 0 0,-2 0-48,-6 0 64,1 0-48,-1 0 64,-5 0-48,3 0 0,-3 0 32,-1 0-48,2 0 32,0 0 32,0 0-32,-4 0-32,2 0 32,-6 0 16,0 0-16,-3 0 0,-6 0-16,-3 0 48,-3 1-80,1 1 48,-4 1 0,2-2 16,-3-1-32,-2 0 48,4 0-32,6 0 0,-1 0 32,3 0-48,6 0 48,1 0-16,3 0 0,1-1-48,3-5 80,2-2-80,0 0 32,1 1 64,-3-1-96,2 2 64,0-2-48,-4 2 32,-2 3-32,-3 0 32,0-2-16,-1 4 0,-3-4 48,0 4-32,-2-2 16,3 1-48,3-1 0,0 1-48,4 1 64,1-4-48,5 1 48,-6 1-16,5 1 16,-2-2-16,-3 0 16,5 0-16,-4 2 16,0-2 16,-2 1-48,-3-2 48,0 0-32,1 1 32,-5-2-32,0 3 16,-2-3 32,-4 0-64,2 0 48,-4 2-32,-1 2 32,0-1-16,-3 1 16,1-2-48,-5 4 48,0-4 0,-2 4-32,-2 0 48,2-2-48,-2 2 64,2-2-64,4 0 32,0-2 16,4 1 0,2-3-64,2 0 80,-1 0-16,4 1-48,-5-3 32,5 2-48,-3 0 128,2-1-128,-1 1 32,0 1-64,1 0 48,-1 2-16,-1 1 16,0 0-32,2 0 0,-4 2 64,2 0-32,-3 0 32,-2 0-16,1 0-32,0 0 64,-1 4-64,1-2 48,-1 0-16,-2-2 32,5 0-64,0 0 96,-3 0-128,3 0 96,3 0-16,-1 0 0,2 0-16,1 0-32,-2 0 48,5-2-16,-2 0 48,5 0-48,-1 0 32,2 0-48,-1 0 32,6-2 0,-2 3-32,2-4 0,5 2 48,-2-1-16,1 0 0,3-2 48,-1 5-64,-1-4 16,4 2 0,-2 1-16,-2-2 0,3 2 48,-5 0-48,4 0 16,-5 0 0,4 0-32,-7 1-16,4-4 16,-1 2 16,-1-1-48,-1-2 64,0-1-16,-1-2-16,1 0 32,0 0-32,-3-2 16,3 0-48,-1 0 80,-1-1-32,-1 1 0,0-1-48,-2 3 64,-5-2-16,0 2 0,-2 1 16,-2-1-48,-2 2 96,-1 2-96,-1-1 16,3 1 16,-2 2 16,3 0-16,-1 0 0,1 1 32,-3 1-48,2-1 48,2-1-64,1 2 64,-1-1-32,4-1 16,4 2-16,-3-1 48,9 2-96,1-4 96,6 4-48,5-2 16,4 0 0,0 0-64,6 2 64,-2-1-32,1-2 32,-1 2-16,0 1 0,0-2 0,0 2 32,0-3-16,3 3-64,-2 0 96,4-1-80,-1 1 48,-1-2-16,2 2 0,-3 0-32,-6 0 64,-3 0 0,-5-2-48,-3 2 16,-6 0 0,-5 0 48,-4 0-80,0 0 0,-7 0 0,-1 0 0,0 2-16,2 1 80,0 0-64,2-1 0,-1-1 80,6 2-80,-2-2 48,4-1-64,1 4 64,-2-2 0,4 2-16,-5-1-16,1 2 48,-1 1-16,-1 0-48,-6 0 48,-2 5-48,-3-2 48,-4 3 16,1 1 0,-1-1-80,-2-1 64,2 1 0,0-1-16,3 1 16,4-6 16,-1 5 0,3-5-48,7 0 48,2 0-48,5-1 64,1-2-64,11 1 16,2 0 16,8-3-48,4 2 48,2-3-16,3 2 16,4-2-32,1 0 16,1 0-16,0 0 32,2 0-32,0 0 0,0 0 32,-3 0-48,0 0 64,1 1-48,0-1 0,-2 0 16,1 0 0,0 3 16,3-3-32,0 0 16,0 0 0,0 0 32,0 0-64,0 0 64,0 0-48,0 0 32,0 0-32,0 0 32,0 0-16,0 0 16,0 0 0,0 0-48,0 0 96,0 0-112,0 0 64,0 0 16,0 0-48,0 0 32,0 0-48,0 0 32,0 0 16,0 0-32,0 0-32,0 0 80,0 0-112,0 2 16,0-2 0,0 0-48,0 0-16,0 0 48,0 0-128,0 0-241,0 0-31,0 0-384,0 0-641,0 0-1104,-5 0-464,-4-2-4499</inkml:trace>
  <inkml:trace contextRef="#ctx0" brushRef="#br1">28747 21378 7027,'0'0'2305,"0"0"561,0 0-1538,0 0-335,0 0 111,0 0 49,3-4-337,-2 2-208,-1 2-175,3-2 15,-3 2 32,4-2-112,-1 2 16,-2-2-176,1 2 0,1 0-31,1-1-1,0 1-80,0 0-16,0-3-32,3 3 128,0 0 0,1 0-112,1 0 64,1 0 0,1 0 112,3-2 48,-1 1 80,2-2-111,1 2-17,-2-1-80,1-2-16,0 2 16,0 0-128,-2-1 80,2 0-64,-5 2 0,5-1-48,-2-1 48,-3 2 16,5-1-64,-2 0 48,2 0-64,-1 0 64,3 0-48,-3-1 64,0 0-32,2 2 112,-4-1 16,1-2 16,0 2-48,-2 0-32,1 2 33,-2-2-49,0 0 16,0 2-96,1-2 64,-1 2-96,1 0 48,-2 0-16,2 0 0,-1 0 48,2 0-80,-3 0 112,2 0-64,0 0 48,-1 0-80,3 0 64,-1 2-16,-1-2 0,-2 0 0,4 0-16,-2 0 16,-1 0-32,2 0 48,-1 0-64,-2 2 64,4-2-48,-3 0 96,1 0-112,0 2 64,1-2 32,-3 2-48,4-2 64,-1 0-96,1 0 96,2 0-48,-2 0 64,-2 0-48,1 0 48,-1 0-64,-3 0-32,3 0 32,-1 0-64,1 2 64,0-1-128,-1 2 128,4-1-96,-2-1 64,0-1 32,-2 3 0,2-2 32,0 1-32,-1-2 16,2 0-96,-2 2 144,2-2 32,-1 0 33,2 0-65,-4 2-32,3-2-64,-2 2 16,1-2-32,0 2 0,-1 0 48,2-1-80,-2 2 112,2-3-64,-1 2 64,2-2 32,-4 0 32,4 1-64,-3-1 0,2 0 0,2 3-48,-6-3 64,5 0-96,-3 1 64,2 1-64,0-2 16,-1 2 64,2-2-16,-4 2-16,3 0-32,-2-2 32,0 2-32,-1 0 80,0-1-112,1 2 112,-1-2-48,1 1 64,0 2-80,3-2 48,0 0 0,0 0-48,3 0 48,0 2-32,5-3 129,-1 2-97,-2-2-32,5 4 0,-2-4 0,2-1 16,0 2-64,0 0 16,-2 0 16,0-1 0,0 2-32,1-3 80,-6 2-64,2-1 16,-2-1-48,-2 3 32,2-2 64,-4-1-96,2 2 32,-2-2 0,-1 0-32,-1 0-80,-1 3 128,1-3-112,-1 0 80,4 0-16,-4 0 16,0 0 0,4 0-32,0 0 80,-1 0-112,5-3 112,-4 3-96,6 0 64,-6-2-16,8 2 32,-5-1-32,2 1 0,0-3 0,0 3-32,0-1 128,0-1-144,-2 2 64,3-3 16,-1 3-16,0-1 32,0 1-16,0 0-16,0 0-32,3 0 80,-3 0-80,1 0 128,1 0-112,-3 0-48,3 0 0,3 1 48,0-1 16,0 0 0,0 0 16,0 0-48,2 0 96,-2 0-112,0 0 48,2 0 0,-4 0 16,-1 0-48,1 0 32,-5 0 16,3 0 0,-1 0-32,-3 0-16,-2 0 112,1 0-128,-2 0 64,-2 0-32,1 3 32,-3-3-16,1 2-16,0-1 48,1 2-64,0-3 0,0 1-48,-3 1 64,1-2-64,0 0 112,-3 0-48,0 3-32,-3-3 48,0 0-16,0 0 32,1 0-32,-2 0 48,0 0-80,3 0 64,-4-3-48,3 3 48,-1 0-64,1-2 64,0 2-80,-4-1 64,3 1 16,0 0-80,0-3 96,1 3-112,0 0 80,-1-1-32,0 1 64,2-2-96,-3 2 32,1 0 32,1 0-80,0-3 112,0 3-144,-2 0 96,3 0-48,-1 0 0,-2 0 16,4 0 32,-1 0-64,-1 0 80,-1 0 16,4 0-96,0 0 80,0 0-32,0 0 16,0-1-32,3 1 0,-3 0 16,0 0 0,-1 0 48,1 0-64,-3 0 48,-1 0-48,-3 0 64,5 0-80,-5 0-48,2 0-240,-2 0-97,3 0-127,-2 0 0,4 0-112,-5 0-97,2 0-79,1 0-177,-3 0 193,0 0 160,0 0 336,0 0-113,-5 0-271,-6 0-1057,3-2-1953,-3 0-4401</inkml:trace>
  <inkml:trace contextRef="#ctx0" brushRef="#br1">43570 20816 4466,'0'0'8036,"0"0"-5395,0 0-1216,0 0 47,0 0 145,15-21-320,-8 16-529,-2-4-288,1 0-192,0 0-48,-2-1-64,1-2 1,2 3 79,-5 1-64,0-1 64,-1 0 0,-1-2 16,0 2-144,0-2-32,0-1 0,0 1-64,-5-3 0,-4 1-16,-6 0-48,-4 1-32,-3 1-48,-2 2-64,-7 8-64,2 1 128,-6 6 80,-1 11 16,0 7-32,0 11 96,2 8-32,3 2 208,7 5 256,13-2-64,5-2 17,6-4-225,2-5-16,6-3-96,6-7-16,2-2-48,-4-4 16,5-4-192,-2-1 112,2-4-16,3-1 16,-2-2-128,6-1-160,1-2-97,-1-5-191,4-1-464,-1 0-657,-1-4-1072,-4-1-1537,-4-4-1121,-3 0-207</inkml:trace>
  <inkml:trace contextRef="#ctx0" brushRef="#br1">43814 21018 17000,'0'0'2993,"0"0"-2801,0 0 465,-2-29 1087,-4 25-95,1 2-736,-1 2-609,0 2-224,-4 6 0,7 3 32,-1 3 96,4 1 32,0 0-96,6-1-96,6-3-32,5-3-96,3-4 16,-1-4-144,2-2-192,-4-8-177,-2-3-31,-3-1 112,-5-3 160,-3 0 80,-4 0 112,-1-1 96,-10 3 64,-2 0-32,-2 3 64,-6 4 0,1 3 128,1 3-16,3 2 16,3 2-48,2 6-32,7 1-96,-1 1-16,5 1-1041,5 1-1840,6-5-2849,1-1-5620</inkml:trace>
  <inkml:trace contextRef="#ctx0" brushRef="#br1">44042 21062 11605,'0'0'6099,"0"0"-4546,0 0-913,0 0 865,0 0 448,0 0-417,11 2-767,-3-12-465,2-1-176,3-3-112,-2 1 160,-3-3-32,3 3-32,-5 1-48,1 3 16,0-1 48,-3 7-16,-1 0 192,2 3-95,-3 3-81,2 6 0,-1 2 144,-1 3-64,3 1-128,-2-1 16,1-3-128,2-1-176,1-3-448,2-1-385,-3-2-528,0-2-319,-1-2-706,1 0-1440,-2 0-2529,1-4 385</inkml:trace>
  <inkml:trace contextRef="#ctx0" brushRef="#br1">44433 20678 8212,'0'0'7107,"0"0"-5106,0 0-544,0 0 415,0 43 1,0-15 96,0 7-368,-1 5-224,-5 4-209,6 0-320,-5-1-335,3-5-257,-1-6-48,-1-5-48,2-4-112,2-8-128,-5-4 48,5-5-16,0-1 16,0-5-368,0 0-305,0-10-623,3-2-1265,1-5-1201,0-4-2001,1-2-7539</inkml:trace>
  <inkml:trace contextRef="#ctx0" brushRef="#br1">44306 20927 12934,'0'0'4418,"0"0"-2609,0 0-513,29 14 305,-14-8-240,2-3-561,0 3-176,1-4-287,1 2-193,-4-4-128,-1 2-16,1-2-689,2 0-1040,0 0-1248,4 0-1601,1 0-1937,4-2 3938</inkml:trace>
  <inkml:trace contextRef="#ctx0" brushRef="#br1">44719 20996 9476,'0'0'7860,"0"0"-6884,0 0-367,2 33 1376,1-19-289,-2-5-431,3 3-433,-4-4-367,0-1-401,2-3 0,-2 0-144,0-2-1377,0-2-1745,0 0-4081,0-6-3826</inkml:trace>
  <inkml:trace contextRef="#ctx0" brushRef="#br1">44757 20816 7555,'0'0'14087,"0"0"-13143,0 0-1008,0 0-128,0 0 48,0 0-240,0-21-1009,-6 21-2544,-6 3-7397</inkml:trace>
  <inkml:trace contextRef="#ctx0" brushRef="#br1">44921 21058 5939,'0'0'4994,"0"0"-2625,0 0-896,0 0 176,0 0 79,0 0-223,-5 31-368,5-25-337,0 0-272,0-5-48,5 1-111,1-2-81,-1-2 64,-1-5-80,0-5-160,0-2-16,3-3-32,-4-2-32,3-2-64,-2 2 16,3 1-16,-4 5 0,4 4 64,0 3-16,0 6 208,2 3 0,2 11 48,0 5 241,-3 6 143,-1 0-144,5-2-256,-6 0-112,3-6-240,-2-1 128,-1-7-80,-1-1 16,-5-5-64,6 0-288,-6-3-256,0 0-401,0-3-607,1-4-561,2-5-1649,-1 0-3730,3-4-1008</inkml:trace>
  <inkml:trace contextRef="#ctx0" brushRef="#br1">45207 21008 7684,'0'0'5586,"0"0"-2513,0 0-1664,0 0 320,0 0-224,-6 33 47,6-18-239,6-2-225,2 1-239,2-2-337,0-5-256,7-3-80,-5-4-96,2 0 0,2-2-64,-4-6 64,-3-1-80,-1-3-176,-3 1-128,-4-1-112,-1-1-160,0-1 47,0 1 209,-1-1 160,-1 3 64,-1 1 16,1 1 80,0 3-32,2 2 80,0 2-32,0 1 32,0-1-32,0 2-32,0-3 16,0 3-80,0 0-176,0 0-672,0 0-433,0 0-624,4 0-800,-4 0-1969,5 3-5507</inkml:trace>
  <inkml:trace contextRef="#ctx0" brushRef="#br1">45487 21039 16712,'0'0'4050,"0"0"-3218,0 28-256,2-16 769,1-2-257,-2-4-511,5-3-369,-6 1-144,5-4-288,0 0-945,-3-1-560,0-8-1696,0-2-3939,-2-3-1584</inkml:trace>
  <inkml:trace contextRef="#ctx0" brushRef="#br1">45509 20784 14343,'0'0'2016,"0"0"-1951,0 0-290,0 0-159,0 0-800,0 0-3170,17 2-2722</inkml:trace>
  <inkml:trace contextRef="#ctx0" brushRef="#br1">45681 20735 7427,'0'0'6195,"0"0"-4658,10 41 752,-5-16 352,-5 6-784,0 3-272,0 7-369,0-1-207,0 0-353,-6-4-160,4-3-256,-1-8 17,-1-8-386,2-2 178,2-7-130,0 0 81,0-7-192,0 1-768,0-2-1025,2-3-720,2-7-1825,-4 0-8132</inkml:trace>
  <inkml:trace contextRef="#ctx0" brushRef="#br1">45614 20987 6195,'0'0'11189,"0"0"-9780,0 0-1297,0 0 560,0 0 785,27 19-17,-13-15-399,4 0-465,-1-2-384,0-2 48,-1 0-112,-5 0-112,-2-2-192,-6 2-992,-3-2-865,0 0-2129,-6 0-4946</inkml:trace>
  <inkml:trace contextRef="#ctx0" brushRef="#br1">45883 21019 8676,'0'0'3698,"0"0"-241,0 0-1792,0 0-208,0 0-145,0 0-207,-17 27-129,17-13-207,0-2-369,2-1-128,8-2-208,4 0 16,0-8-64,4-1 16,1-1-80,-3-10 64,1-4-464,0-2 160,-6 0 48,0-3 95,-2 1-175,-5 2-256,0 2 160,-4 3 0,0 3 144,0 3 63,0 6 209,0 0-48,0 12-112,-4 8 208,1 9 417,-1 6 495,3 5 64,1 2-207,-5-2-113,5-3-112,-5-5-303,5-5-129,-6-4-64,2-6-64,-3-4 80,1-1-80,0-4 64,1-2-64,0-4-16,-4-1-80,5-1-384,0 0-433,-1-1-495,5-4-305,0 0-1505,0 1-2256,3 0-5139</inkml:trace>
  <inkml:trace contextRef="#ctx0" brushRef="#br1">46910 20787 7187,'0'0'6995,"0"0"-4497,0 0-1074,25-30 113,-25 25-128,-8 0-369,-14 4-736,-7 1-208,-12 0 16,-4 1-192,-6 7 80,-7 1 513,7 7-65,2-1-192,7 5-32,10 1-16,11-1 112,12 2-16,9 1-160,10-2-16,18 0-96,5-2 17,0-4-49,5-5-16,1-2-1,-5-3-207,-8-3-96,-10 2 144,-4 0-64,-12 4-576,-12 1 464,-7 5 336,-8 1 96,-3 2 0,-4 0 16,5 2 80,3 1 208,2 1 96,7-2-80,7 2-176,7-1-144,3-2 48,17-4 1,10-3-49,2-5-48,9-2 16,3-4-64,-2 0 64,-4-4-16,-5 1-16,-9 0-481,-7 1-1728,-11 2-1040,-3-1-1681,-8-2-4787</inkml:trace>
  <inkml:trace contextRef="#ctx0" brushRef="#br1">47070 21089 5138,'0'0'6387,"0"0"-3730,0 0-1376,0 0 32,0 0 95,-27-20-111,16 18-369,-3 2-191,-6 0-113,-1 0 48,0 8 33,-2 2 111,4 3-144,2 1-256,6-1-271,7 3-129,4-4 80,8 0-144,9-2 80,4-7-64,6-3-497,0-2-335,-1-9 64,-3-2 127,-1-3 209,-5-1 368,-7 2 80,-2 1 64,-4 3-16,-4 1 16,0 7 272,-5 3 112,-7 6 129,-3 11 63,1 12 128,-1 6-79,-1 8 223,4 3-144,6-2-159,2-4-209,4-4-208,0-7-112,5-6-48,5-6-240,-3-3-577,0-7-255,2-3-977,-3-4-1136,-1-4-4147,-4-7-6050</inkml:trace>
  <inkml:trace contextRef="#ctx0" brushRef="#br1">47679 21135 8212,'0'0'9300,"0"0"-7331,0 0-1729,0 0 160,0 0 785,0 0 191,14-6-623,11 9-97,8 1-128,3-2-176,2 1 1,0-3-257,-1 0 0,-8 0-112,-3 0-641,-7-3-751,-4 3-689,-5-2-1217,-3 1-2256,-3-2-3971</inkml:trace>
  <inkml:trace contextRef="#ctx0" brushRef="#br1">48051 20636 12662,'0'0'1376,"0"0"-1199,-45-30-161,21 26 64,-3 4-32,-3 1 32,0 13-112,2 5 16,-1 8 160,2 5 656,6 8 289,4 5-65,5 7-80,3 3 273,9 3-81,0-3-271,7-1-161,6-6-192,-1-3-383,-1-8 31,0-5-32,-3-1-128,-4-5 32,1-6-96,-5 0-112,0-5-369,-6 0-111,0-3-192,-4-2-449,4-3-400,0-1-1040,1-2-1457,4-4-4722</inkml:trace>
  <inkml:trace contextRef="#ctx0" brushRef="#br1">48061 21144 12694,'0'0'2881,"0"0"-2401,0 32 17,0-16 1359,0 2 17,3 0-560,3-2-465,2-1-400,1-4-239,3-1-65,3-4 80,1-5-176,-4-1 64,-2-5-64,0-4 0,-3-3-32,-2-4-64,-3-1 0,1-4-48,-3 1-16,0-2-176,-5-1-49,0 5-111,2-2 128,-6 6 192,0 5 176,-3 3-48,-5 4 0,0 2 16,-4 4-32,-2 6 32,7 1-64,1 0 32,8 4-96,7-4-576,0 1-1425,14-6-2850,0 0-8211</inkml:trace>
  <inkml:trace contextRef="#ctx0" brushRef="#br1">48308 21228 3169,'0'0'10117,"0"0"-8100,0 0-1793,0 0 608,21 29 833,-17-25-368,2-2-625,-6-1 16,0-1-47,3 0 223,0 0-128,-3 0-111,0-3-113,0-2-192,0-4-112,0 0-128,0-1 48,-6-2-32,6 0 128,-3-4 1,0 1 15,3-3-16,0-1-16,0-2-16,0 1-48,6-2-32,1 1-112,3 4 96,-5 3-272,2 3 208,-1 5-64,3 4 32,2 2 0,1 0-16,3 6 64,1 2 0,4 1 32,0 1 0,1-1 16,2 1-112,-1-2-16,-3-3-16,-2 0-384,-3-2-336,-4-3-33,-3 2-207,-4-2-257,-3 0-464,-7 0-656,-7 0-336,-2 0-2673,-5-2-1810</inkml:trace>
  <inkml:trace contextRef="#ctx0" brushRef="#br1">44294 21945 16231,'0'0'2370,"0"0"-1538,0 0 80,0 0 609,0 0 288,0 0-545,-14-21-527,14 4-257,0-5-80,7-2 32,-4-3-95,4-2-113,2-2-112,-4 1-48,5-3 16,-2 4-64,1 3 64,2-1-80,-3 4 48,2 4-32,1 2 32,2 3-64,-2 5-48,3 0 32,-4 8 0,4 1 48,-4 4-32,1 11-16,-2 4 80,-2 10 0,-6 6-64,2 7-16,-3-1-80,0 2 112,0-3-48,0-3 64,1-7 64,4-5-80,-1-6 16,0-7 16,0-4-16,3-8 16,-1-2 64,-2-8-64,3-6 0,-3-2-16,3-4-48,-4-4 96,4-3-80,2-2 48,-4-1-64,6-5 112,-2 3-64,5-1 0,-4 1 16,2 5-208,-1 6 96,2 3-176,-3 6 272,1 5-96,-2 6 96,2 3-48,0 2 32,-4 9-16,3 7 64,2 5 64,-2 5 144,0 7 112,2 1-128,-4 1 64,0 0-128,1-2-128,-1-4 0,-1-4 0,0-6-16,-4-3-32,1-7 64,-4-2-80,0-3 16,0-4-432,0-2-256,0 0-401,0-2-431,0-7-897,0-3-753,0-2-3105,7 1-6899</inkml:trace>
  <inkml:trace contextRef="#ctx0" brushRef="#br1">45100 21733 9828,'0'0'8340,"0"0"-6531,0 0-1665,-2-28 208,-4 25 593,0-1 111,-5 2-207,0-1-481,-2 3-224,-2 0 96,-2 9 272,-2 2 129,4 6-65,1 3-128,-3-2 128,10 4 49,3-1-257,1-2-256,3-4-112,9-1 48,2-6-96,0-3 64,6-5-96,-3 0-176,1-7-129,-1-3-47,2-3-48,-4-1 16,1-3 208,-4-3 192,2 2 96,-5 1-80,-4 0 0,1 3-240,-3 5 159,0 6 129,0 3 241,-7 15 223,-3 10 352,-1 6 193,0 2-49,0 1-272,6-1-464,2-9-192,3-6 33,3-7-178,8-7-591,-1-4-704,7-5-1314,-5-11-1264,3-3-4770</inkml:trace>
  <inkml:trace contextRef="#ctx0" brushRef="#br1">45367 21625 8612,'0'0'9044,"0"0"-7571,0 0-1297,0 0 1056,0 0 465,0 0-160,-27-18-417,8 27-287,-2 2-97,-1 6-192,1 4-63,6 2-81,2 0-48,8 2-176,2-2-96,3-3-128,4-3 112,6-2-80,2-4-208,3-3-352,1-4-177,0-1 321,-1-1 256,-1 1-16,-4-2 80,-3 1 96,-3 2-48,-1 2 48,-3 0 48,0 1 80,-7 3 80,0-3 16,-3 3-64,-1-2-64,1 0-48,-2-1-96,0-1 80,2 0-64,-1-2-48,3-1-272,-1-1-352,7-2-609,-1 0-208,3-3-544,7-7-1792,4-2-2690,4-1-833</inkml:trace>
  <inkml:trace contextRef="#ctx0" brushRef="#br1">45614 21612 11877,'0'0'9029,"0"0"-6980,0 0-1361,0 0 784,-35-19-63,20 19-448,-2 0-353,-2 0-320,2 5-160,5 4-128,-2 5 64,5 0-96,5 4-16,4 2 48,3 0-80,4 3 16,4-3-208,0 1-192,2-4-81,0-1 97,-5-3 144,1 1 240,-4-3 32,-5 0 64,0 1-16,0 2 32,-5 1 0,-1 0 32,-3 1-16,-2-1-48,3 0 32,-1 1-48,4-3 32,-1-2 0,2-1 0,2-4 32,0-3-32,2 0 0,0-3-16,0 0 64,0-6-80,0-2-176,0-1-832,2-1-1377,0-2-273,1 3-3120</inkml:trace>
  <inkml:trace contextRef="#ctx0" brushRef="#br1">28493 9201 9252,'0'0'2689,"0"0"-1200,0 0 160,-23 36-80,12-19-129,1 3-79,-2 3-337,1 0-63,1 2-1,-2-4-287,7-1-129,0-6-240,1-2-304,4-6-32,0-1 64,0-2-144,0-3-512,4 0-641,2-5-960,-2-7-3089</inkml:trace>
  <inkml:trace contextRef="#ctx0" brushRef="#br1">28383 9243 11285,'0'0'3170,"0"0"-1954,0 0-47,0 0 95,0 0-31,0 0-513,9 11-176,-2-1 177,-2 0-49,4 2 176,-1 2 1,3 0-449,0 0-304,-2-2-16,-2-3-80,4-1 32,-5-2 16,0-1-80,-1-4-16,1 4-384,-6-5-240,0 0-289,3 0-271,-1-2-449,-2-4-1361,0 3-1504</inkml:trace>
  <inkml:trace contextRef="#ctx0" brushRef="#br1">28068 9594 6627,'0'0'2481,"0"0"-1360,0 0-161,0 0 17,0 0 543,0 0-447,-5-2-497,8 0-112,4 0 241,0 2-49,4 0-144,1-2 208,4 0 593,6 1-192,-1-1-385,5-1-208,-2 0-96,5-1-160,-2 2-111,1-2-17,-2 3-48,2-2 80,-5 0 432,3 3-240,-8-3-256,2 2 96,-3-1-64,-1-2 0,-3 2-144,2-2 16,-2-3 32,2 3-64,-5-2 48,2 0-32,-7 0-32,2 2-80,-3 2-192,-1 1-112,-1 1-128,-2 0-64,0 0-497,-5 0 321,1 3-321,-3 3-351,2 0-754,-7 0-495,4-1-3762</inkml:trace>
  <inkml:trace contextRef="#ctx0" brushRef="#br1">28350 9684 5298,'0'0'4082,"0"0"-3682,0 0-143,0 0 927,0 0-63,0 0-1,5-27-271,-2 27 143,-3-2 16,0 0-95,3 2-113,-3 0-175,0 0-65,0 0 16,0 0-112,0 8-32,-6 1 289,2 7 95,-3 1 225,2 6-209,-4 0-64,2 0 193,1-2-337,0-2-176,4-2-128,-1-3-111,3-2-145,0-3 64,0-1-96,5-1 16,1-1 0,0 0 64,3-2-96,0 2-32,0-3 16,2 1-16,-1 2 0,-2-5-32,1 2 32,-1 0-48,-4-3-577,0 3-991,-1-3-369,-3 0-80,0 0-672,0-6-2226,0 0-5698</inkml:trace>
  <inkml:trace contextRef="#ctx0" brushRef="#br1">28268 9760 9684,'0'0'2546,"0"0"-1234,0 0 81,0 0 416,0 0-417,0 0-559,0 0-353,7 0 64,2 0 225,1 0 159,5 0 48,3 0-207,2-1-113,1-1-144,1-2-128,-3 0-239,-2 2-129,-6 1-65,-3 1 1,-4 0-640,-1 0-576,-3 0-529,0 0-448,-9 0-577,1 0-2704</inkml:trace>
  <inkml:trace contextRef="#ctx0" brushRef="#br1">28157 9769 4978,'0'0'689,"0"0"-593,0 0 320,0 0 672,0 0 305,0 0-273,0 0-47,-2 0-113,0 0 241,2 0 96,-1 0 47,1 0-127,0 0-369,-3-3-272,1 0-15,-2 0-97,2 2-112,-3-3-240,-2 2-32,-3-2 64,0 4 0,-2 0-48,-5 0-48,3 4 48,-3 6 80,0-1 145,5 1-81,-4 3 144,4 4 32,2-3 48,5 3 32,3-2-47,2 2-193,4-5-128,6-1-64,5-5 16,2 0-32,3-4-96,-3-2 48,1-8-16,0-1 80,-3-7-160,0-1-80,-3 0-96,-1-2-48,-6-3 127,0 1 49,-2 1-48,-3-2-128,0 1 64,0 2-16,-3 2 96,1 3 160,-1 3-16,3 3 48,-3 1 16,1 3 0,2 4 16,0-2 80,0 0-64,0 2-32,0 0-32,0 0 0,5 0-32,-4 6 16,1 5 48,0 3 48,-2 7 432,0 4-160,0 2 65,0 3 207,-4-1-144,3-2-96,1-4-176,0-2-128,0-4-32,0-3 0,1-7-32,3-1 0,-1-2-112,1-4-96,-1 0-464,4-8-480,-2-1-1522,-3-7-3569</inkml:trace>
  <inkml:trace contextRef="#ctx0" brushRef="#br1">22470 10057 9236,'0'0'2385,"0"0"-32,0 0-336,0 0-176,0 34-352,0-21-225,0 1-175,0 1-257,0 6-47,0-2 111,-2 1-112,-1 0-63,3-2-337,0-1-112,-2-3 16,0-3 96,1-2-47,1-3-49,0-2-96,0-4-80,0 0 96,0 0 176,0-4 128,0-7-352,0-3-80,3-3-48,2-4-64,1-2 32,-2-3 16,5-1 0,-3 2-32,0-2 64,1 4-80,2 2 80,-4 3-32,1 5 16,-1 2-32,1 1 0,1 6 16,0 1 16,1 3-48,2 0-64,4 3 64,3 7 16,0 3-16,1 2-16,-1 7 64,0-1 129,-5 5-1,-2 0-48,-5-2 16,0 1-64,-5-4-80,3-5 64,-3-1 0,0-4-16,0-3 0,0-2 0,0-3-32,0-3 16,0 0 48,0 0-48,0-7 80,0-4-96,6-5-64,3-3-32,-3-4 16,5 0 16,-1-4 80,1 2-32,-1-2 16,0 4 48,-3 2-48,3 6 80,-3 1-64,0 3 0,3 4 16,-3 2-48,4 5 16,-2 0 0,3 9-16,2 5 48,2 9 80,-1 4 144,5 6 240,-2 3-16,2 1 1,-4-1-129,1-3-80,0-1-176,-1-6-96,-5-6 0,-3-3 0,-2-3 0,-3-6 0,-2-7 0,-1-1-448,0 0-369,0-11-191,-7-4-1777,4-5-2674,-4-3-5250</inkml:trace>
  <inkml:trace contextRef="#ctx0" brushRef="#br1">22719 9747 9140,'0'0'6291,"-19"23"-3346,10-11-960,4-1-16,-2 0-336,4-2-577,3-1-415,0-2-257,5-5-336,1 1 112,5-2-192,-1 0 96,1-5 0,-1-4-48,-1 0-32,-2 1-16,-3-4-32,-2 4 48,-2-1 32,0 0-48,0 1 32,-6 2 16,-3 3 0,2 0-48,-3 1 48,-1 2 16,1 0 16,3 2 48,-1 4-64,1 0 0,6-1-16,-5-2 0,6 3-80,0-3 80,0-3-496,0 0-497,6 0-447,-2 0-513,0 0-1969,0-6-6563</inkml:trace>
  <inkml:trace contextRef="#ctx0" brushRef="#br1">23494 10170 8148,'0'0'4034,"0"0"-993,0 0-624,0 0-512,0 0-192,0 0-737,5 0-207,0 0-145,6-3-144,0 3-96,8-1-112,5 1 801,1 0-305,7 0 17,0 0-65,-5 0-240,1 1-176,-4-1-160,-3 0-112,-4 0 16,-3 0-64,-7 0-144,-1 0-176,-2 0 0,-4 0 32,0 0-128,0 0-33,-1 0-175,-3 0-304,-1 0-801,-2 0-448,2 0-2097,0 0-11525</inkml:trace>
  <inkml:trace contextRef="#ctx0" brushRef="#br1">23496 10373 7459,'0'0'5747,"0"0"-3842,0 0-16,0 0 368,0 0-576,0 0-593,0 0-416,11 0-95,-9 0 111,0 0-48,0 0-63,0 0-209,1 0 32,0 0 96,2 0-112,6-2-32,4-1 33,6 2 303,6-3-144,9 2-64,2-2-79,3-2-17,-2 3-112,-4-1 32,-4 0-144,-7 1 16,-10 0-160,-3 1 48,-5 1-16,-2 1-48,-4-3-16,0 3 32,-1 0-16,-6 0-16,-2 0 16,-2 0-432,0 0-224,1 3-689,3-2-1072,-3-1-1585,6 0-4082</inkml:trace>
  <inkml:trace contextRef="#ctx0" brushRef="#br1">25301 10127 9348,'0'0'6003,"0"0"-3602,0 0-1120,0 0 175,0 0 177,-21 27-464,9-9-353,1 3 0,-6 4 273,4 3 143,-2 1-143,5 0-385,-1-1-95,5-3-161,0-4-208,6-4-160,0-3-32,7-3 0,0-1-80,2-6-16,1 2-256,1-5-417,-3-1-399,-1 0-833,1 0-928,-6-4-657,2 1-3537</inkml:trace>
  <inkml:trace contextRef="#ctx0" brushRef="#br1">25461 10233 14631,'0'0'3713,"0"0"-1968,0 0-32,0 0 128,0 0-80,0 0-353,15 23-79,-10-10-369,1 4-191,0 1-241,0-1-160,5-1-224,-1-2-48,2 0-48,-4-5-16,2 1 32,0-3-128,-5-3-160,2 1-240,-3-2-432,-4-3-241,2 0-496,-2 0-560,0 0 16,0-3-896,0-3-2754</inkml:trace>
  <inkml:trace contextRef="#ctx0" brushRef="#br1">25578 10202 10261,'0'0'3505,"0"0"-1328,-13 33-48,8-16-288,-5 0-128,3 5-368,-4-2-257,-1 3-384,2-6-191,-1 3-257,3-5-128,-1-4-96,1-1-16,1-3-16,4-3-144,0-2-657,-1-2-703,4 0-465,0-6-1633,2-1-5970</inkml:trace>
  <inkml:trace contextRef="#ctx0" brushRef="#br1">25738 10361 5394,'0'0'5667,"0"0"-3282,0 0-1312,0 0 479,0 0 97,0 0-320,2 23-161,-2-13 33,0 1-257,0 1-159,0 1-65,-2 0-256,-1 1-288,-2-2-112,0-3-112,1-3 48,1-1 0,1-1-112,0-4-304,2 0-320,0 0-465,0-4-1664,0-5-4339</inkml:trace>
  <inkml:trace contextRef="#ctx0" brushRef="#br1">24890 10130 6355,'0'0'5715,"0"0"-3154,0 0-993,0 0-271,0 0 32,5-6-353,-5 6-304,0 0-191,0 0-1,0 0-32,0 0-128,-5 3-80,4 0-112,-4 0 64,-2 5-32,2-2 129,0 3 111,-1 1-64,1-3-128,-1 7-32,1-2 32,2 1 304,-1-2-191,1 2-129,3-1-16,0 2-16,0-5-16,0 2 80,3-2-96,4-1-16,4-2 0,0 0-32,2 0 32,2-2-32,2 0 48,-2-4-80,4 0 0,-5 0-32,3 0 0,0 0 0,-2-3 16,-3-4-64,-1 1-16,-1-4-192,-1 2-32,-4-4 32,0-2 16,-1 1 80,-4 0-32,0-1 96,0 1 0,-2 0 80,-2 1-32,-4 2 64,-1 3-48,0-3 16,3 4 48,-5 2-112,4-1 16,-3 1 16,4-1 32,-3 0-32,2 1 48,1 1-48,0-1 32,1 2 16,0 0-48,0 0 32,-2 2-32,3 0 32,-2 0 0,2 2-32,-1 2 32,0 2-48,-2 1 32,0 3 16,-1 0 32,0-1-48,-1 2 32,1-1-16,1 0-32,-2-3 160,5 3-64,0-4 32,1 3-32,3-1-16,0 0-32,0 1 112,5 3-80,1-1 96,0 1 112,1 2 160,1 2-128,-1 3 33,-1-2 143,-1 5-64,0-4-112,-4 2-32,1 1-48,0-2-160,-2 0 64,0 2-144,0-2-16,0 1-16,0-1 64,0-2-32,0 0 0,0 1 32,0-3-32,0 0 64,-4-1-32,3-1 16,-2-3 16,-1-2-48,0 1 80,-1-3-64,1-3 16,-3-3 0,1 3 32,1-3-48,-1 0 16,0-3-16,-2 0-48,1-3-144,3 0-32,0 1-224,1 1 48,2-1-129,1 2-79,0 1-624,1-2-673,6 0-32,0 0-912,0-2-2466</inkml:trace>
  <inkml:trace contextRef="#ctx0" brushRef="#br1">25929 10229 5955,'0'0'5858,"0"0"-2896,0 0-865,0 0-368,0 0-81,0 0-527,0 29-113,5-12 81,0 0 111,-1 6-79,2-1-161,-2-4-175,0-2-401,5-3-240,-5-3-64,0-3-32,0-1-64,0-6 80,1 0-240,-3 0-400,1-2-385,-3-6-848,4-1-928,-4-2-1521,0-1-3329</inkml:trace>
  <inkml:trace contextRef="#ctx0" brushRef="#br1">26049 10235 9444,'0'0'4674,"0"0"-3505,0 0 1024,0 0-80,0 40-656,-2-23-225,-2 6 177,-2 4-17,-4 2 33,3 3-112,0-1-353,0-1-320,0-3-271,4-4-289,-1-5-96,4-3 32,0-3-64,0-5 16,0-3-337,0-4-447,0 0-753,0-4-1504,0-3-1649,0-5-5587</inkml:trace>
  <inkml:trace contextRef="#ctx0" brushRef="#br1">26217 10440 11077,'0'0'8468,"0"0"-6067,0 0-1136,0 0 15,0 0-143,0 0-401,2 17-192,-2-5-111,2 3-225,-2 0-160,0 0 64,0 1-96,0-3-32,-2 0 16,0 1 16,-2-5-32,-1-1 0,0-2-176,-5 0-129,4-4-335,0-1-336,0-1-577,0 0-576,6-1-1121,0-5-3120</inkml:trace>
  <inkml:trace contextRef="#ctx0" brushRef="#br1">26357 10241 5410,'0'0'3154,"0"0"448,0 0-1569,0 0-161,0 0-79,0 0-560,4-5-225,-1 5-271,1-1-353,3-4-96,3 4-144,3-1-80,1-1-16,2 0-16,1 3-32,-2 0 16,2 0 48,-6 0-64,-1 0 240,1 0 192,-5 3 65,0 0-81,-1-1 80,-5-2-48,1 0 16,-1 0-175,0 0 31,0 0 32,0 0-48,0 0-48,0 0-160,0 0-96,0 0 0,0 0 32,0 0-48,0 0 16,0 1-48,0-1-48,-1 6 80,-1 2-16,-1 1 48,-3 5 0,1 5 0,-5 2 32,-2 4 256,-2 2 80,0 4 33,-3-3-97,2-3 112,3-2 256,2-4 129,2-3-625,4-8-160,2-1-32,2-1 32,0-4-16,7-2 0,5 0 16,0 0 16,5 0-32,0 0 48,3 0-64,-4 2 48,0-2 16,-1 0-48,-2 1 16,-5-1-48,1 0-16,-4 0-288,-2 0-673,-3-3-703,0-3-1074,0 0-1168,-7-2-4401</inkml:trace>
  <inkml:trace contextRef="#ctx0" brushRef="#br1">26389 10368 8612,'0'0'5875,"0"0"-2178,0 0-2480,0 0 31,0 0 465,0 0-288,0 0-433,3 0-335,0 0-209,4 0 96,2 0-48,3 0-128,3-1-175,2-1-113,2 2-48,0-2 0,-2 2 16,-1-2-48,-5 2 0,-3 0-224,1 0-369,-9-1-527,0 1-913,0 0-512,-6-5-1937,1 4-3218</inkml:trace>
  <inkml:trace contextRef="#ctx0" brushRef="#br1">26680 10112 5939,'0'0'6531,"0"0"-5267,0 0-719,0 0 335,0 0 320,6 25-175,-2-10-193,3 7 401,0 2 144,3 9 95,-3 3-79,-2 5-49,-1 0-143,-4 0 192,0-2-161,-4-4-640,-3-4-351,-1-5-225,-1-7-80,4-4-16,-1-6 112,5-1-112,-2-2-65,3-6-383,0 0-352,0 0-513,0-6-1504,3-2-1313,-2 1-6051</inkml:trace>
  <inkml:trace contextRef="#ctx0" brushRef="#br1">27070 10119 4962,'0'0'1297,"0"0"512,0 0 1552,0 0-1520,0-2-640,0 2-49,0 0-159,0 0-81,0 0-256,0 0-159,0 0-97,0 0-128,0 0 96,0 0-64,0 0-64,0 0 0,0 0 0,0 0-31,0 0-97,0 0 80,-3 0-16,3 3 64,-2 0-80,2 0 96,0 2 0,-2 1 64,-1 0 49,3-1-97,0 1-48,0 0 32,0 0 48,0 5 144,0-2-80,0-1-15,0 1-97,0 0 16,0 2-128,0 0 16,0 1-48,0-3 0,0-1 32,0 1 144,0 0-240,0-1 48,0-2 80,0 4 257,0-5-305,0 3-48,0-2 64,0-1-32,0 4 160,0-2-288,0-1 32,0 1-64,0 1 112,0 0-64,0-2-48,0 1 64,0-1-16,0-1 0,0 1 16,0 0-16,0-2 0,0 0 32,0-1-48,3 1 32,-1-2 0,-2 2-48,2 2 64,2-2 0,-1 2 32,-1-3-32,2 3-16,-2 0 16,3-1 48,-4 1-80,4 2 16,-5-2-16,1-2 16,4 1-16,-3-1 16,1 2-16,-2-2-32,4 0 64,-3-1-32,2 1 16,1-2-32,1 2 64,-1 0-80,0-2 80,2 2-32,-1-4 32,3 3 16,-3-3-16,0 3 96,3-2-112,-2-1 64,3 2-32,-4-2-32,5 4 16,-5-4-16,5 0 16,-5 2 80,4 0-96,-3-2-15,3 0 47,0 0-32,-4 0 16,2 0-32,1 0 0,-3-2 0,3 0-16,-4-2 32,2 2-48,-2 1 48,1-3-80,0 2 112,-1-2-64,1-2 16,-1 2-16,1 1-16,0-3 48,-1 0-16,1-2 0,-2-1-32,1 1 32,2-2 0,-6-1 0,3-1-16,1 1 16,-5-1 16,2-1-16,2 0-16,-4-1 0,2 1 64,-2-3-80,3 3 48,-3 0-32,0-3 48,0 3-112,0-1 32,0 0-48,0 3 64,-3 2 32,1-3-48,0 3 32,-2 1-16,4-1 32,0 1-64,-3 2 64,1-2-16,2 2 0,0-3 16,0 3-32,0-2 48,0 2-80,0-2 48,0-1 0,0 3 16,0 3-16,0-2 32,0 1-16,0-1 80,0-1-16,0 3-48,0 0-48,0-3 32,0 1-32,0 2 16,0-1 0,0 4-32,0-2 64,0 0-48,0 2 48,0-1-64,0 1 32,0 0 16,0 0-64,0 0 16,0 0 0,0 0 0,0 0-64,2 0-112,-2 0-113,0 0-63,0 0-112,0 0-144,0 0-49,0 0-127,0 0-337,0 0-239,-2 0-17,1 0-480,-3 0-1136,1 0-3154</inkml:trace>
  <inkml:trace contextRef="#ctx0" brushRef="#br1">27657 10274 7700,'0'0'3521,"0"0"-2432,0 0-337,0 0 977,0 0-417,0-22-335,0 22 31,0-1-111,0 1-129,0 0-176,0 0-79,0 0-145,0 1-128,-3 7-64,-1 1 240,-3 9 144,1-2 17,1 4 287,-1 2 96,2-1-95,0-2-273,1 2-80,2-2-224,1-2-47,0-1-65,0-3-48,0 1-112,6-5 48,-4 1-80,2-3 0,1-1 48,1 2-64,-1-2-64,-1 1-352,-3-2-497,4 0-448,-3 1 33,0-3-129,-1 1-16,3-2-111,-1 2-1009,0-4-1153,-1 0-2977</inkml:trace>
  <inkml:trace contextRef="#ctx0" brushRef="#br1">27868 10362 8852,'0'0'1297,"0"0"-465,0 0 945,0 0-497,0 0-319,0 0-65,-6-10 81,6 9-33,0-1-111,0 2-1,0 0-64,0 0-95,6 0-209,-5 2-16,3 5-112,1 1 208,1 5 465,0 0-209,0 3 33,4 1-225,-5-1-256,2-1-48,0-1-160,1-3-64,-6-2 0,2-1-48,1-2-16,-1-2-16,-3-1 0,4 1 0,-5-4-224,0 2-208,2-2-592,-2 0-625,0 0-80,0-3-1056,0-3-2546</inkml:trace>
  <inkml:trace contextRef="#ctx0" brushRef="#br1">27971 10339 9460,'0'0'2257,"0"0"-1248,0 0 159,0 0-47,0 0-129,-15 35-47,13-24 175,-4 2-47,2 3 111,-5 1-15,2-1-65,1 1-383,-2-4-145,1 0-304,1-1-112,-1-4-80,3-1-64,3-3 16,-2-2-128,1 0-560,2-2-337,0 0-559,0-4-961,0-2-3442</inkml:trace>
  <inkml:trace contextRef="#ctx0" brushRef="#br1">28086 10500 7283,'0'0'-192,"0"0"3762,0 0-1841,0 0-241,0 0-207,0 0-16,6 31-289,-6-22-464,0 5 257,0-2-193,0-1-224,0 2-144,-1-3-176,-4-3-16,0 1-16,1-3-160,3 0-352,-4-4-801,3-1-1488,0 0-1313</inkml:trace>
  <inkml:trace contextRef="#ctx0" brushRef="#br1">28257 10405 10373,'0'0'4338,"0"0"-2593,0 0-705,0 0 33,0 0-129,0 0-528,28 17 80,-21-3 1361,1 3-976,-1-2-545,0 0 16,2-3-192,-4-3-144,-2-3 0,1-2-16,-1 0-80,-3-2-464,2-2-289,-2 0-271,0-4-65,0-2-896,2-5-3137</inkml:trace>
  <inkml:trace contextRef="#ctx0" brushRef="#br1">28369 10403 11749,'0'0'4066,"0"0"-2625,0 0 400,3 33 96,-3-16-449,0 6-239,0 0-1,-5 0-159,0 0-577,2-2-224,-1-6-32,-1-1-256,0-5 64,5-3-48,-3-1 0,3-2-304,0-3-624,0 0-625,0 0-928,-2-3-1745,2-4-6531</inkml:trace>
  <inkml:trace contextRef="#ctx0" brushRef="#br1">28529 10541 11733,'0'0'3314,"0"0"-2130,0 0 81,0 0 320,0 0-209,8 27-351,-3-16-81,-3 2 33,-2 2-209,0-4-384,0 0-224,0-2-160,0 0 80,-7-2-96,3-3-16,3-1-384,-4 0-560,3-3-449,-1 0-736,3-10-2689</inkml:trace>
  <inkml:trace contextRef="#ctx0" brushRef="#br1">28641 10400 9444,'0'0'5475,"0"0"-3346,0 0-1153,0 0 417,0 0 48,0 0-769,13 0-96,-2 0-384,5 0 240,0 0 465,1-4-209,0 3-384,-3-2-192,4 0 192,-7 0 113,-3 0-145,-1 3-80,0 0-192,-7-3 16,1 3 0,-1 0 0,0 0 0,0 0-64,0-1 96,0 1-64,0 0-16,0 1-192,-1 5-80,1 3 192,-5 2 96,-1 2 16,0 3 32,-1 2 0,-2 0 160,1 1 208,-2 0 112,5-1 128,0-3-127,4-4-49,-2-1-288,3-2-144,0-2 32,3-3-32,1 1-16,-1 0 16,4-2 64,2-1-144,-3 2 80,3 0-64,-1 0 0,1-2-144,-1 1-368,1 0-129,-4 0-239,2-2-353,0 0-591,-3 0 575,-4-2-736,0-2-1889,0 0-2897</inkml:trace>
  <inkml:trace contextRef="#ctx0" brushRef="#br1">28705 10503 10213,'0'0'4594,"0"0"-2593,0 0-257,0 0-111,0 0-496,0 0-529,36 3 304,-20-5-335,-1-2-257,-1 1-96,0-3-80,-3 2-80,-2 0-48,0 3-32,-3-4-80,-2 4-432,1-1-353,2-1-655,-5 2-705,0-1-2209,-1 2-8196</inkml:trace>
  <inkml:trace contextRef="#ctx0" brushRef="#br1">28987 10206 8500,'0'0'2593,"0"0"-1584,0 0 191,0 0 129,0 0 15,0 0-287,-6 14-225,10-8-176,-1-3 129,4 7-65,0 0 0,-1 3 321,2 4-225,2 6-319,-3 2 319,3 3 96,-7 1 1,1 5-161,1 0-368,-5-4 16,0 1-127,0 1 319,0-4-384,-2-5-160,-3-3-48,0-2 16,-2-3-16,0-5 32,1-1-16,-1-3-80,3-2-128,1-2-464,-1-2-417,3 0-720,1-4-928,0-4-1841</inkml:trace>
  <inkml:trace contextRef="#ctx0" brushRef="#br1">29468 10396 6227,'0'0'6595,"0"0"-4338,0 0-672,0 0-65,0-1-383,0 1-193,0-2-175,0 2-113,0 0-80,0 0-112,0-3-47,0 3-113,0 0 64,0-3-64,-2 3-80,-3-2-80,1 1 32,0 1-64,-5 0-48,1 0 0,-3 0-32,-2 1 16,1 4-48,0 1 48,2 5-48,-2-2 80,1 0-47,1 2-17,3 0 48,0 1 144,4-1-32,0 2-80,3-3-16,0-1 16,9 1-16,-1-3-48,3-3 32,0 0-32,3-4-80,-1 0 64,1-2-240,3-7 16,-5-1-144,3-2 127,-3-3-31,-1 0 16,-1-4 80,2-2 112,-7 1-16,2 0 16,-3 0-32,1 0 32,-5 0-32,1 3-48,-1-3 32,0 7 64,0 0-64,0-1 96,0 2 0,0 5 16,0 0-16,0 1 32,0 3-16,0 2 32,0-1-16,0 2 16,0 0 0,0 0-32,0 2-64,0 5 0,0 3 80,0 7 224,0 2 208,-1 9 129,-4 1 191,1 0 0,2 2-15,-3-4-257,2-2-128,1-4-160,-3-2-224,3-5 0,2-2-32,-2-5 48,2-1-64,0-2 32,0-4-400,2 0-449,0 0-575,5-3-657,-4-4-1729,4-6-5858</inkml:trace>
  <inkml:trace contextRef="#ctx0" brushRef="#br1">29703 10396 14535,'0'0'4178,"0"0"-3138,0 0-96,0 0 497,0 0-160,0 0-513,-10 0-400,10 0-256,0 0-48,5 5 80,-3 2-80,2 3 48,2 3 449,1-2-113,0 3-192,1-5-96,1 2-80,1-5-80,-1-3 64,-1-1-32,1-2-16,-2 0 16,0-2-32,3-4-16,-4-3-64,0 1-112,-1-4 64,2-2-144,-2 2 112,0-2-96,-4 0 144,2 3 48,-2 4 96,-1 2-48,0-1 32,0 6 80,0 0 112,0 12-96,-4 5 288,0 6 432,-3 8 161,0 6-193,2 1-480,-1-1 113,0-3-177,0-5-128,2-3 32,3-6-32,-2-7-80,0-3 16,3-4-32,0-2 0,0-4-16,0 0-304,0-3-577,0-4-895,0-3-1458,0 1-1584,0-5-7252</inkml:trace>
  <inkml:trace contextRef="#ctx0" brushRef="#br1">30115 10454 6819,'0'0'2289,"0"0"-1376,0 0 255,0 0 529,0 0 48,0 0-401,6-12-351,-6 11 15,0-4 1,0 2-49,-1 1-160,-2-2-159,-3 1-65,-1-3-48,-5 1-112,-1 2-47,-4 0 47,-2 3-64,2 0 0,0 0 80,1 0-192,4 3-79,2 6 111,1 3 160,7-1 64,2 6-16,0-3-336,4 1-80,4-1 16,5-4-48,0-3 0,4-1 0,-1-6-32,1 0 0,0-6-32,0-1-96,-3-6-80,-1-3 96,-1 1-32,-3-6 16,0-2-48,-3 0 16,-2-5-144,0-1 32,-4 0 144,0 1 64,0 4 16,0 1 16,0 1 64,0 7 0,0 4 32,-2 1 32,2 6 48,0 1 32,0 0-48,2 3-112,1 4-48,-1 9 0,2 7-16,-3 11 384,-1 5 272,0 9-47,-4 1 271,-2 0-128,2-5-224,0-7-367,1-6-113,3-5 16,0-8-32,0-4-32,0-3 15,5-6-287,1-2-304,-1-2-721,0-9-1280,0-3-1697,-3-5-6387</inkml:trace>
  <inkml:trace contextRef="#ctx0" brushRef="#br1">30290 10266 10533,'0'0'3425,"0"0"-1664,0 0 32,0 0 240,0 0-192,0 0-353,-9 2-271,18-2-433,1 0 1,2-5-321,5 2-176,5-3-128,-1-2-128,-4 3-16,5 1 16,-6-2 16,-5 2-112,1 0 64,-7 3-16,1-1 0,-6 2-16,0 0 80,0 0-64,0 0 16,0 0 16,0 7 16,0-1 304,-3 6-80,-1-1-79,0 6-113,-5 2 48,0 9 176,-1 4 160,-1 0-64,-4 2-64,3 0-16,-2-5-47,2-3-97,1-5 80,3-3 0,1-5-96,4-3-16,-3-3-48,5-3 32,1-2-80,0-2 16,1 0-32,5 0 48,4-4-48,-3 2 64,3-1-112,1 0 64,-3 3-64,2 0 32,1 0 16,2 4-16,-2-2-16,1 0 32,0 0-144,-1-2-80,0 0-32,1 0-128,-2-6-273,-2-1-415,0-1-609,-3 2-1040,-5-1-368,0 2-1906,-2 2-4513</inkml:trace>
  <inkml:trace contextRef="#ctx0" brushRef="#br1">30347 10404 5795,'0'0'3521,"0"0"-1360,0 0-224,0 0 272,0 0-144,0 0-528,0 0-337,0 0 113,0 0 0,3 0-113,3 2-47,0-1-193,4-1-384,7 0 97,3 0 207,5-1-320,2-5-224,2-2-191,-1 2-81,-4-2 48,-2 8 64,-4-5-64,-7 1-80,-1 2 0,-5 1-16,2 1 0,-7 0-16,2 0-48,-2 0-384,0 0-449,-3 0-495,-7 0-1154,3 6-1279,-4-5-3843</inkml:trace>
  <inkml:trace contextRef="#ctx0" brushRef="#br1">31465 10463 10309,'0'0'3265,"0"0"-1552,0 0 0,0 0-353,0-8-511,0 6-177,0 0-64,0 2 17,1-4-129,-1 4-48,0 0-16,3-1-112,1-2-79,3 3 79,6-2-64,5 2-144,9-1 0,9-2 288,4 0 272,2 3-63,1-2-161,-1 2-160,-8 0-128,-2 0-96,-6 0 0,-9 0-32,0 0-32,-5 0-16,-2 0 0,-4 0 0,0-2-16,-1 0 0,-5 0-48,0 0-80,0 2-288,0 0-176,0 0-241,0 0 385,-6 0-561,1 0-719,0 2-1522,1 2-3089</inkml:trace>
  <inkml:trace contextRef="#ctx0" brushRef="#br1">32779 10384 7812,'0'0'1648,"0"0"753,0 0-992,0 0-64,0 0-353,0-9-336,0 5-15,0 2-17,0 0-80,0 0-64,0 0 81,0-2 47,0 4-176,0 0-128,0-1-112,0-2-47,0 3-33,-6-2-16,2 2-32,1 0 48,-4 0-32,3 0-32,-2 0-32,-3 0-64,4 2 80,-3 2 0,0 2 0,2 2 16,-1 0 32,0 1 80,1 0 16,2 3-48,0 1 64,-1-1 32,5 1-96,-2 1-32,2-3 0,0 1-16,0-3-48,0 3 16,4-4 16,3 1-47,1 0 95,3-1 96,0 1-160,1-4 48,2 1 64,4-5 0,-2-1-48,1 0-80,-1-1 0,1-10 0,-1 2-32,-4-5-48,3 2-48,-4-4-96,-5 1 32,0-2 80,-1 1-32,-4 1-16,3 0 64,-4-1-32,0 3 31,0-1 33,-4 3-128,3-3 80,-4 5 16,-1-3-64,1 5 16,-1 1-32,2 0 32,-3 0-112,2 5 80,0-1 48,-4 2 64,1 0-48,2 0 32,-4 5 0,-2 1-32,2 2 96,-2 1-48,1-1 48,0 2-32,0-2 48,-1 1-32,2-1 32,0-1 64,4 1 48,0-3-32,-1 1-96,3 2 64,-1-2-48,1 1 16,3 3-16,1-2-16,-3 1-48,3 1 64,0 1-16,0 1-32,3 1 112,2 2 0,0-1 160,1 3 48,2-2 65,1 2-33,-3 3 0,3-3-48,0 3-80,-1-2 128,-2 2-128,0 0-160,1 2-32,-3-1 112,3 2-80,-4-2-16,3 2 16,0 0 65,-1-2-49,-4-2-32,3 0 32,-4-1-64,0-3 48,0 0 0,0 1 16,0-3 0,0-1-32,-4-1 48,3 1 64,-4-1-32,0-4 0,1 3-16,-2-4-16,2 4 48,0-4-64,-6 1-48,7-1 48,-4 0-48,3 0 64,1-1-80,0-1-32,-1-1 48,4 0-16,0-1-64,0-1 16,0-1-80,0 0 16,0 0-160,0-1-48,0-5-225,0-2-543,0-3-145,-3 1-447,1-2-673,2 5-897,-5-1-832,5 2-6066</inkml:trace>
  <inkml:trace contextRef="#ctx0" brushRef="#br1">33136 10346 8164,'0'0'2561,"0"0"-1216,0 0 111,0 0 177,0 0-368,0 0-305,6-16-240,-6 15-79,0-1-273,3 2-80,-3-3-64,2 2-208,-2 1 32,0-2-64,0 2 32,0-2 16,0 2-48,0 0 32,0-2 64,0 2 144,0 0 80,0 0 0,0 0-256,0 0 0,0 0 49,-2 0-17,-3 4-48,1 2 16,-4 1 0,1 3 48,-4 5 144,-1 2 208,0 4 400,1 4 129,-3 2 175,7 4-271,2-2-97,-1 0-208,6-3-31,0-1-241,6-6-112,-1-2-64,2-3-128,3-3-16,-5-2-48,2-4-96,-1 1-320,-2-5-305,-2 1-527,1-2-529,-3 0-160,0-6-1041,2-2-4401</inkml:trace>
  <inkml:trace contextRef="#ctx0" brushRef="#br1">33313 10418 3938,'0'0'1649,"0"0"-1201,0 0-592,0 0 1312,0 0 65,0 0-385,-6-11 225,6 11-17,0-2-31,0 2-145,0 0 112,0-2 65,0 2 79,0-2-15,0 2-81,0 0-255,0 0-129,1 0-176,4 0-240,0 6-63,0 3-161,2 5 32,5 3 112,2 2 224,0 1 304,1 3 273,-2-5-433,0 0-208,-2-2-16,-6-4-144,1-4-128,0 2-48,-5-5 16,2-3 0,-3 1-240,0-3-512,0 0 15,0 0-575,0-3-1041,0-2-1473,-4-1-3665</inkml:trace>
  <inkml:trace contextRef="#ctx0" brushRef="#br1">33440 10386 6275,'0'0'-800,"0"0"6322,0 0-3425,0 0-896,0 0-113,0 0 97,-7 21-209,0-6 529,-3 6-113,-4 0-319,0 4 15,0-2 17,2 0-305,-1-3-304,3-3-384,1-4-112,2-5-16,2 0-192,5-5-720,0-3-769,0 0-832,0-2-1617,0-4-5538</inkml:trace>
  <inkml:trace contextRef="#ctx0" brushRef="#br1">33620 10409 5795,'0'0'1953,"0"0"2641,0 0-2353,0 0-657,0 0-367,0 0-497,5-4-400,-5 12-79,0 1 47,0 7 96,0 3 1361,0 4-97,0 0-591,-4 0 336,0 0-401,0-4-320,0-2-448,4-4-112,-5-3-64,5-5-32,0 0-240,0-2-528,0-3-593,0 0-383,0-8-786,5-1-2720</inkml:trace>
  <inkml:trace contextRef="#ctx0" brushRef="#br1">33548 10504 5426,'0'0'6131,"0"0"-3618,0 0-1168,0 0-16,0 0-113,0 0-688,6 6 161,-2-6-753,3 2 352,5-2 64,-2 0 769,7 0-273,-1 0-48,1 0-47,-5-2-49,2 1-416,-2-1-192,-7-1-96,1 3 16,-2 0-16,-3 0-384,-1 0-192,0 0-305,0 0-575,0 0-353,-4 0-240,3 0-2081</inkml:trace>
  <inkml:trace contextRef="#ctx0" brushRef="#br1">33896 10522 1313,'0'0'6435,"0"0"-1153,0 0-3281,0 0-1313,-29-10 353,18 8 143,-5 1-559,5 1-257,-6 0 0,0 0-96,3 0 16,4 1 256,-1 4-95,3 1-129,3 0-96,3 2-16,2 2 608,0-3-800,2 3-64,4 0 128,5-4-176,-1 1 544,6-5-271,-6-2-274,5 0 162,-1-2-290,0-8-143,-1-1-272,-1-3-176,1-1 63,0-4 17,-4-2 208,-1-2 336,1-2-97,-3 0 209,0 2 0,-4-1-112,3 1 0,-3 3 192,1 5 48,-3 2 80,0 7 176,0 0 305,0 6 127,0 0-224,-3 9-464,1 7 32,0 3 160,-1 8 705,1 2-49,2 3-127,0 1 255,0-1 33,-2-3-321,-1-2-112,3-5-128,-4-4-207,3-5-97,-4-1-176,5-4-48,-4-5-176,2 0-593,-3-3-655,4 0-930,1-8-2128,0-4-13590</inkml:trace>
  <inkml:trace contextRef="#ctx0" brushRef="#br1">34030 10504 6291,'0'0'5586,"0"0"-3713,0 0-480,0 0 704,0 0-624,0 0-785,8-11-160,-3 11-112,-1-2 65,1 2 31,-2 0-32,6-2-96,-3 2-48,5-2 209,-2 2-17,-1-1-144,4 1-144,-7 0-16,0 0-112,1 3 16,-1 7-96,0 0 0,0 5 304,-1 2 113,0 4-193,0-2-64,3 1-48,0-3-48,1-4-48,-2-3 32,-1-3-48,0-1 0,0-4-32,1-2-160,0 0-416,-1-6-625,-3 0-1168,2-5-736,-1-1-2770</inkml:trace>
  <inkml:trace contextRef="#ctx0" brushRef="#br1">34230 10413 10021,'0'0'4194,"0"0"-2482,-15 30 289,8-14 208,-5 7-480,0-1-304,-3 6 95,2-2-159,0 1-321,1-4-399,1-4-209,2-2-336,2-5-128,6-4-240,-2-1-577,3-7-767,0 0-1170,3-1-2224,4-10-5955</inkml:trace>
  <inkml:trace contextRef="#ctx0" brushRef="#br1">34385 10647 11925,'0'0'4338,"0"0"-2689,3 26-432,-3-9 432,0 3-273,0 0-527,0 2-385,0-5-48,-3 0-256,2-4-144,-4-3 0,4 0-112,-2-4-608,1-5-673,2-1-1120,0 0-2481</inkml:trace>
  <inkml:trace contextRef="#ctx0" brushRef="#br1">33906 9897 6147,'0'0'6211,"0"0"-4947,0 0-479,0 0 223,0 0-15,0-13-209,5 3 96,1 0 65,0-7-177,8-6-496,0-3-160,6-9 128,-1-2-48,2 0-64,-4-2-31,0 4-33,-7 6 48,-1 3-128,-7 11 16,1 4-433,-3 5-863,-3 4-769,-4 2-1857,-3 5-6371</inkml:trace>
  <inkml:trace contextRef="#ctx0" brushRef="#br1">33851 9815 10021,'0'0'4482,"0"0"-3394,0 0 145,0 0 111,0 0-623,0 0-561,22-17-48,-20 28-32,-2 2 48,0 3 656,0 4-192,0 0-175,0-1-193,0-2-128,0-3-32,0-5-32,4 0-16,2-4 64,5-3-80,2-2 112,0 0-80,4 0 64,-2-7 0,-1 1 64,1-4-128,-4 4-32,-1 0-112,-1-1-976,-2 1-1313,-1 0-2642,-4 0-6194</inkml:trace>
  <inkml:trace contextRef="#ctx0" brushRef="#br1">34667 10458 4418,'0'0'7235,"0"0"-5970,0 0 224,0 0 319,-3-16-639,3 16-385,0 0-239,0 0-161,0 6-176,5 4-64,-1 3 144,3 4 464,1-1-255,1 1-193,1 0-128,1-1 0,-3-4 80,1-4-176,-3-2-48,0-2-32,0-2 0,-1-2-176,-3 0-352,1-2-449,-2-5-607,2-1-1234,-1-1-1968</inkml:trace>
  <inkml:trace contextRef="#ctx0" brushRef="#br1">34799 10412 5779,'0'0'6323,"0"0"-4707,0 0-1119,0 0 495,-3 42 305,3-17 31,-3 7-239,1 5 319,-5 1-63,2 1-177,1-1-271,3-6-209,-4-5-160,0-4-335,5-4-113,-1-5-32,1-5-48,0-5-465,0 0-959,0-4-737,0-4-1905,0-6-4402</inkml:trace>
  <inkml:trace contextRef="#ctx0" brushRef="#br1">35014 10634 5010,'0'0'8532,"0"0"-5554,0 0-1074,0 0 81,2 29-464,-2-14-448,0 1-225,-2-1-320,-2 0-176,-1-1-144,0-1-144,-1-3-32,5-3 16,-6 0-80,3-1-352,2-1-288,-1-4-352,3-1-337,0-1-720,3-7-2001,0-2-6179</inkml:trace>
  <inkml:trace contextRef="#ctx0" brushRef="#br1">35170 10440 7475,'0'0'3650,"0"0"-913,0 0-1280,0 0-96,0 0 111,0 0-367,0 0-273,-17 0-111,18 0-257,5 0-288,4 0-64,0 0-64,4-2-16,1 2 192,-1 0 160,4 0 80,-2 0-15,-2 2 79,-3-1-48,-3 3-128,1-2-48,-5 0-64,0 0-143,-2-2-65,1 2-32,-3 0-16,0 2 16,0 0-48,0 3 31,-5 1 50,0 6-33,-2 1 0,-2 0-16,3 1-33,-5 4 114,0-2-65,0 1 64,1-4 112,3 2 96,0-3-80,2-2 64,0-6-96,5 3-80,0-1 16,0-2-96,5-1-16,4 1 112,-1 0 16,3-3-96,1 0 0,-1-2-16,5-1 48,-6 0-48,2 0 16,-1 0-16,-3-4-192,1 1-208,-4-3-288,-1 1-497,-3 2-528,-1 1-624,0-2-720,-1 4-2402</inkml:trace>
  <inkml:trace contextRef="#ctx0" brushRef="#br1">35171 10550 6739,'0'0'2097,"0"0"1777,0 0-1681,0 0-288,0 0 128,0 0-449,4-3-287,-4 3-241,0 0-271,5 0-113,1 0-160,5 0-111,5 3-241,1-3 0,5 0 80,1 0-144,-1 0-48,-1 0 48,-1-5-96,-6 4 32,-1-2-192,-2 0-625,-3 1-447,-3-2-113,-1 2-400,-3-1-688,-1 0-1328,0 1-2562</inkml:trace>
  <inkml:trace contextRef="#ctx0" brushRef="#br1">35532 10271 7363,'0'0'2770,"0"0"-33,0 0-1200,0 0-145,0 0-607,0 0-1,0 8-272,1 3 16,4 5 177,1 7 223,0 1 289,-2 7-241,1 2-143,0 1-65,-2 1-64,0-3-144,-3-3-127,0 0-81,0-3-112,-3-3 32,-3-1 400,-1-1-351,-3-6-177,-1 1-80,0-3-16,0-6-144,1 2-321,2-6-639,-3-1-1137,6-2-1185,1-5-3201</inkml:trace>
  <inkml:trace contextRef="#ctx0" brushRef="#br1">36509 10460 3714,'0'0'5538,"0"0"-1344,0 0-2865,0 0-1025,0 0 400,0 0 17,-31 20-353,24-6 48,0 8 608,4 1 305,-1 4-208,4-1 63,0 1-31,0 0-273,0-6-320,0 0-368,4-5-112,-3-3-16,1-2-48,1-1 16,-2 0-80,4-1-352,-3 1-272,2-3-192,1-1-657,1 0-608,-1-2-1441,0-3-2785</inkml:trace>
  <inkml:trace contextRef="#ctx0" brushRef="#br1">36684 10568 6867,'0'0'8644,"0"0"-5426,0 0-1522,0 0-191,25 4-192,-15 7 159,-1 6-255,5 2-129,-4 0-223,2 2-193,-1-3-256,-1-3-256,2-3-128,-7-5 32,0 1-80,0-4-64,-4-2-256,-1 0-288,0-2-273,0 0-335,0-2-817,0-8-896,0 0-2690</inkml:trace>
  <inkml:trace contextRef="#ctx0" brushRef="#br1">36833 10523 6179,'0'0'3874,"0"0"-17,-7 40-575,-1-20-753,-5 3-576,0 0-512,-4 0-81,1 0-271,0-4-433,4-2-208,-1-3-160,3-2-208,3-4-80,3-3-128,-1-1-496,5-4-897,0 0-704,6-6-1232,0-4-6212</inkml:trace>
  <inkml:trace contextRef="#ctx0" brushRef="#br1">35834 10376 6083,'0'0'5602,"0"0"-3713,0 0-336,0 0-224,-5-16-401,5 12-48,0 1-399,0 0-305,0 0 144,0 3 304,0-2-256,0 2-144,0 0-96,0-2 0,0 2 1,2 0-113,1 0 64,-3 0-80,0 0 32,0 0-32,0 0 48,1 0-32,-1 2 48,2 2 0,-2 3-16,3 4 336,-3 1 448,0 2-400,0 1 1,0 0 95,4 3 80,-2-1-48,-2 0 433,5 1-561,-4-3-224,3-1 128,-1-2 0,-1 2-111,0 0 31,1-3-96,1 1 80,-1 0-48,-3 2-80,3 0-32,-1-2 48,-2 2-16,0 0-48,0-1 32,0-2-64,0 1 32,0 0-48,2-5 48,1 3-48,-2 0-16,2-5 64,-1 3 0,2-2-16,0-2 64,-1 1 81,3 1 15,-4 0-48,2-3 0,1 3-32,-4-2-64,6 2 0,-3-2-48,2-1 16,1 1-32,0-2-48,-1 2 80,2-2-48,0 0-16,-1-2 16,3 0 16,-3 0 0,2 0 16,2-2-16,-5-2-48,5 0 80,-6 0-96,7-1 128,-1-1-112,-1 0-64,1-1 32,-1 1 48,-2-4 48,3 4-32,-1-3-32,-3 0 16,2-1 48,-1-2-160,1 1 96,-4-3-32,5 1 32,-3 0-32,-1-1 0,0 1-1,-1-3 17,0 1 16,0 1 0,-3 2 64,-2-2-64,2 0 64,-1-1-16,-1 1-32,0 2-16,0-2 16,0 0 0,-1 3-16,-1-1-16,0 3 0,2 3 80,-5-2-48,5 2 16,0-1 32,0 1-32,0 1 16,0-1 0,0-2-16,0-3 16,0 1 16,2 0-64,1 1 48,-3-2-16,2 1 16,-2 0 0,0 4-32,0-1 32,0 3 16,0 0 16,0 2-32,0 0 0,0 2 32,0-1-32,0 1-16,0 0 48,0 0-96,0 0-64,0 0-32,0 0-416,0 1-385,0 1-431,0 2-465,-2 2-192,-1-2-928,1 3-3458</inkml:trace>
  <inkml:trace contextRef="#ctx0" brushRef="#br1">37037 10498 11733,'0'0'4594,"0"0"-2625,0 0-448,0 0 320,0 0-464,0 0-529,-4 20 545,-1-4-433,-2 5 0,2 4 1,0-2-81,4 2-319,-2-2-193,2-2-240,1-4-80,0-3 16,0-5-112,0-1 64,1-2-96,2-3-160,-3 0-273,0-2-223,0-1-272,0 0-417,0-1-1216,0-5-1233,0 0-4306</inkml:trace>
  <inkml:trace contextRef="#ctx0" brushRef="#br1">36965 10620 13910,'0'0'4066,"0"0"-2769,0 0 95,0 0 353,25 13-416,-9-9-529,-4-2-272,5 2 97,-3-4-353,3 0-128,-6 0-128,0-4-48,0 1-448,-5-3-801,-1 2-736,-5-2-1632,1-1-4579</inkml:trace>
  <inkml:trace contextRef="#ctx0" brushRef="#br1">37286 10643 10565,'0'0'7363,"0"0"-5282,0 0-944,0 0 191,0 0-511,0 0-289,-28 0-176,16 6-128,-1 4 48,0 1 385,2-1-17,0 5-256,4-4-112,4 3-96,1-5 160,2-3-304,5 0 32,2-4-80,4-2 96,5-5-96,-2-7-224,3-2-128,1-3-240,-3-2 144,-1-4 0,1 0-33,-4-4-191,1 0 112,-1-2-113,-5-1-207,1 1-241,-3 2 385,1 4 384,-5 3 336,0 9 160,0 5 464,0 6 257,0 0-257,-5 14 80,-2 3 353,3 4 15,0 7-143,2 1 31,-4 2-96,6-2-143,-5 2-33,5-6-272,0-2-112,0-6-176,0-1 32,0-5-64,0-5-32,0 0-32,0-5-608,0-1-720,0 0-1042,0-3-1343,0-5-4115</inkml:trace>
  <inkml:trace contextRef="#ctx0" brushRef="#br1">37461 10630 64,'0'0'6291,"0"0"384,0 0-4738,0 0-496,0 0 511,0 0-399,0-17-368,0 17-337,0 0-208,0-3-207,0 3-33,0 0 16,1 0-144,-1 0-160,0 0 80,0 0 48,0 0-16,0 0 129,3 0-1,-1 0 16,-2 0-80,2 0-208,2-1-48,1-1 16,0 2-32,1-4 0,-5 2 0,4 0-32,0 0 64,-4 2-80,4 0 48,-5 0 0,1 4-48,2 5 64,-1 3 368,-2 3 369,5 1-129,-5 3-112,1-3-160,5-1-47,-1-2 15,4-1-144,-1-5-128,1 1-32,1-5-32,2 0-48,-1-1 48,0-2-240,0 0-273,-5 0-447,0 0-225,-1-2-543,-3 2-753,-2-3-593,0 0-1776,-2-1-2433</inkml:trace>
  <inkml:trace contextRef="#ctx0" brushRef="#br1">37621 10570 7764,'0'0'3393,"0"0"-1584,0 0-1041,0 0 993,0 0-288,0 0-609,-5-1 81,-1 6 143,1 1 65,-1 4-1,0-1-63,-5 5 191,5 3 65,-5 2-65,2 0-271,1 2-161,-1 0-95,2-2-321,2-2-224,2-2-144,1-4-32,2-4-32,-1-1 0,-2-2-160,3-2-400,0-2-433,0 0-688,0-4-912,0-2-1489,0-3-4193</inkml:trace>
  <inkml:trace contextRef="#ctx0" brushRef="#br1">37759 10709 13686,'0'0'3906,"0"0"-2449,0 0-529,0 0 241,10 34 656,-8-15-177,-2 3-511,0-4-417,0 0-160,0-3-207,-2-2-225,-3-3-16,0-2-64,3-4-48,-2-2 0,1-2-433,1 0-879,2-11-1585,0 0-2290</inkml:trace>
  <inkml:trace contextRef="#ctx0" brushRef="#br1">37116 10097 5635,'0'0'3905,"0"0"-2400,0 0-176,0 0 271,0 0 97,0 0 48,12 4-368,-7-12-129,0-3-127,0-3-401,6-5-256,6-2-272,0-7-224,4-3 16,6-6-16,-3-3-96,2-2-80,-3-5 112,-2-2-80,-4-1-128,1 4-160,-5 3-145,-1 4-447,-5 12-161,-2 8 193,-1 7-1217,-4 11-2225,-3 1-3154</inkml:trace>
  <inkml:trace contextRef="#ctx0" brushRef="#br1">37056 9959 5859,'0'0'1072,"0"0"2450,0 0-2338,0 0-527,0 0 735,0 0-127,7 4 95,-7 5-175,0 5 416,-2 5-353,2 4-159,-5 0 31,3 2-447,2-2 47,0-2-448,5-6-176,2-1-48,7-6 0,0-5-32,3-3-32,5-6 48,2-7-16,-1-4-80,0-8-64,0 0 192,1-4-16,0 1-80,-6 3-32,3-1 48,-4 9 48,0 4-64,-2 3-48,-8 7-64,-1 3-993,-6 0-1344,0 3-3361,-6 3-7204</inkml:trace>
  <inkml:trace contextRef="#ctx0" brushRef="#br1">38016 10587 8628,'0'0'4514,"0"0"-1281,0 0-1984,0 0-160,0 0 15,0 0-336,6-2-431,-1 6-193,3 3-128,1 5 16,1 1 64,1 2 288,-1 3-208,2-2 512,-2-4-95,-3 0-257,0-2-144,-3-4-176,-1 0 48,0 0-80,-3-5-304,0 1-785,0-2-864,0 0-1376,0-2-2754</inkml:trace>
  <inkml:trace contextRef="#ctx0" brushRef="#br1">38143 10572 10405,'0'0'4706,"0"0"-2721,6 29-1105,-3-11 1089,-3 7-208,0 2-496,0 2-241,0 0-128,-4 0-239,-1-5-273,4-3-160,-4-2-96,0-3-80,4-5-16,1-1 0,0-4-192,-3-2-800,3-1-945,0-3-672,0 0-1233,0-5-3346</inkml:trace>
  <inkml:trace contextRef="#ctx0" brushRef="#br1">38286 10763 14743,'0'0'3505,"0"0"-2432,0 39 159,0-22 449,0-4-416,0 3-737,0-5-400,-2-3-112,2-1 0,0-3-96,0 0-400,0-4-721,0 0-512,0 0-31,0-5-1554,2-3-7075</inkml:trace>
  <inkml:trace contextRef="#ctx0" brushRef="#br1">38444 10556 1745,'0'0'10212,"0"0"-6354,0 0-2145,0 0-304,0 0-49,0 0-143,12-7-353,-3 6-191,-5 1-177,4 0-80,1 0-160,2 1-160,2 3-32,-2-1 160,-1 3 0,0 0-80,-1-2-16,-2 2 1,-2-2-49,0-1-96,-1 3 48,-4 2 16,0-2 16,0 5 80,0 3 272,-9 1 144,2 2-176,-7 3-80,4 1-63,-6-1-33,6 2-64,-1-4 32,5 2 80,0-3 80,1-3 288,5-2-512,0-6-64,0 5 16,0-8-15,3 3-17,5-3-32,1-3 80,4 0-32,-1 0-16,-1 0-48,1 0 16,-2-3-225,-3-3-223,0 3-512,-5-2-417,-2-1-800,0 3-16,0-3-464,-2-2-993,-2 2-1264</inkml:trace>
  <inkml:trace contextRef="#ctx0" brushRef="#br1">38456 10723 9604,'0'0'10229,"0"0"-7972,0 0-1457,0 0 81,0 0 287,0 0-399,37 3-113,-23-1-320,1-2-176,1 0-80,-4 0-48,-2 0-32,1 0-608,-2 0-1313,-3-5-976,-1-1-2274,-3 0-11204</inkml:trace>
  <inkml:trace contextRef="#ctx0" brushRef="#br1">38708 10463 6147,'0'0'8500,"0"0"-6099,0 0-1457,0 0 49,0 0 255,0 0-95,21 25-257,-13-8 177,1 4 207,-1 6-63,1 2-209,-3 5-223,0 1-225,-6 1 176,0-1 97,0 0-465,-1-6-112,-5-1-112,-1-2-80,0 0-16,0-6 48,1 0-64,2-5-64,2-4-96,-3-1-176,4-3-336,-3-2-737,4-5-752,-5 0-1056,5-6-833,0-4-6419</inkml:trace>
  <inkml:trace contextRef="#ctx0" brushRef="#br1">39152 10579 9652,'0'0'3810,"0"0"-2497,0 0-81,0 0 65,0 0-113,-33-23-47,22 20-177,-6 3-159,-4 0-193,3 3-192,-3 6-128,0 2-112,-2 3-79,6-2-49,6 5 128,1-4-64,8 1 32,2-1-96,2-1-64,8-1 32,7-5-32,0-2-16,5-4 16,-1-4 48,1-6 32,-1-7-16,-2-6-48,1-2-96,-6-6-96,1 1-32,-2-5 112,-2 1-17,-2-2 49,-4-1-208,-2 5-80,-1-2 48,0 11-48,-2 3 256,0 6 112,0 8 48,0 6 48,-2 5 48,-3 13-96,-3 7 336,-1 10 400,1 5-15,1 3-289,1-3-208,6-6-96,0-5-96,0-6-16,6-4-144,-1-6 48,0 1-64,-2-7-320,-1-1-448,1-2-625,-3-2-1184,0-2-2146,2-2-4257</inkml:trace>
  <inkml:trace contextRef="#ctx0" brushRef="#br1">39322 10533 10741,'0'0'3730,"0"0"-2034,0 0-863,0 0 191,0 0 385,4 36-209,1-19-447,2-1-225,0-3-96,3 0-144,1-3-112,-5-4-15,5-1-49,-5-3-112,4-2 32,-2 0 64,1-5-80,-3-3 0,4-4 0,-3-1 0,0-4-32,1 3 16,-6-1 0,2 1 16,-1 5-16,-3 1-80,0 5 80,0 3-16,0 9-32,0 8 16,0 6 272,-7 8 784,0 2-79,0 3-177,0 0-304,0-3-128,6-6-144,-2-4-112,1-6-32,2-5-32,0-5 16,0-1-32,0-2-320,2-4-640,5-4-801,-1-9-816,3-1-2193,1-7-6852</inkml:trace>
  <inkml:trace contextRef="#ctx0" brushRef="#br1">39724 10622 1425,'0'0'9700,"0"0"-6755,0 0-1568,0 0 240,0 0-241,-12-26-335,1 26-193,-6 0-319,0 0-81,-4 3-48,1 6 80,1-2-112,2 4-96,5 1-79,3-1 31,4 1 64,5-1-176,3-1-64,5-4-64,7-2 32,0-4 0,2 0-16,2-6-112,-2-5-128,0-5-96,-1-1 143,-4-3 49,2-3 96,-4 0 112,-3-3-80,0 1 80,-4 0-80,-2 1-48,-1 2 0,0 3 48,0 5-16,-4 3 96,2 5 160,2 3-15,-2 3-1,2 3-176,0 6 0,0 8 0,0 3 192,0 7 160,0 2 48,0 0 112,0-1 81,0-1-241,0-4-272,0-4-80,0-3-16,0-3-32,2-2 16,0-5-656,2 0-1169,-1-4-688,0-2-1921,4-4-5187</inkml:trace>
  <inkml:trace contextRef="#ctx0" brushRef="#br1">39816 10544 3906,'0'0'8788,"0"0"-5475,12-25-1936,-3 17-689,3-1-143,0-1 399,-2 4-384,1 2-144,-3 1-175,1 1 63,-3 2-48,0 0-16,-1 0-48,-3 5 0,1 1-80,-3 2 48,0 1 16,0 3-16,0 2 257,-5 0 303,-4 2 112,1 3-207,-3-3-161,0-1-160,0 2-160,6-3-80,0-3 0,1 1-32,4-3 32,0-3-16,0 2-112,9-2 112,-4 0-96,6-3 80,2 0 0,1 2 0,-2-4-80,0 1 48,3 1-16,-1-2 48,-2 1-64,0-2-160,0 0-128,-2 0-224,-4 0-273,0 0-495,-1 0-449,-3 0-672,-2-2-1137,0 1-2689,0-4 5347</inkml:trace>
  <inkml:trace contextRef="#ctx0" brushRef="#br1">39833 10588 5218,'0'0'5139,"0"0"-3346,0 0-673,0 0 305,0 0-241,0 0-143,-15 17-241,15-17 0,0 0 1,5 0-289,2 0-16,5 0 49,2 0-1,3 0 528,7 0-303,0-2-113,0 0-80,2-2-336,-4 1-80,-3 0-64,-5 0-32,-3 3-64,-6-2-80,-4 0-512,-1 2-432,0 0-481,-6 0-768,0 0-2417,-5 0-4915</inkml:trace>
  <inkml:trace contextRef="#ctx0" brushRef="#br1">40333 10348 13014,'0'0'5042,"0"0"-3601,0 0-705,0-10 753,0 10 144,0 0-305,4 0-287,6-1-497,-5-2-288,5 1-144,4 1-48,-4 1-32,3 0-32,-2 0-16,-3 7 16,-2 9-16,1 4-16,-3 9-16,1 5-16,0 5 32,5 3-32,0 0 48,4-4 16,1-3-32,3-6 16,-1-6-112,-2-4-192,1-6-224,-4-5-145,-2-6-511,-4-2-353,0 0-688,-6-12-1777,3-1-1857</inkml:trace>
  <inkml:trace contextRef="#ctx0" brushRef="#br1">40646 10212 5539,'0'0'7011,"0"0"-4754,0 0-1073,0 0 209,-25 30 48,15-1 143,-7 8 193,3 6-48,-6 6-352,2 0-641,-2-1-272,4-6-160,-1-6-240,1-5-64,5-6 48,4-6-64,-3-5 32,6-3-384,1-5-752,0-6-1442,3 0-1295,0-6-4355</inkml:trace>
  <inkml:trace contextRef="#ctx0" brushRef="#br1">41083 10503 10853,'0'0'4178,"0"0"-2017,0 0-736,0 0 31,-33-3-287,21 9-369,-8 2-224,3 4-63,-1 1-129,-2 0-16,8 3 16,0-1-32,7-2-112,5-1-208,1-1 48,10-3-80,4-4 0,4-2-48,1-2 16,1-8-320,0-5-112,-2-4 16,-2-6-32,0 0 191,-2-3 17,-3-2 144,-1-1-64,-1-3-192,-4 1-80,-5-1 192,4 5-32,-5 2 159,0 6 81,0 5 16,0 10 257,0 7 31,-5 14-160,4 8 64,-5 9 864,1 6 225,-1 6-225,1-4-351,5-3-369,0-7-240,0-5-32,0-6 64,2-8-96,1-3-224,-2-4-609,4-4-639,-5-2-1010,2-4-2304</inkml:trace>
  <inkml:trace contextRef="#ctx0" brushRef="#br1">41308 10625 15783,'0'0'1553,"0"0"-1729,0 0 80,0 0 128,0 0-624,0 0-3907,-2-13-6113</inkml:trace>
  <inkml:trace contextRef="#ctx0" brushRef="#br1">41304 10334 5362,'0'0'3538,"0"0"-2866,0 0-784,0 0-2689,0 0 96</inkml:trace>
  <inkml:trace contextRef="#ctx0" brushRef="#br1">41453 10662 14615,'0'0'1248,"0"0"-896,0 0 1313,0 0 16,0 0-497,30-23-351,-24 13-289,0-1-208,-1-1 305,1-2 191,-4 1-272,1 0-32,-2 3-63,-1-3 15,0 3 64,0 0-224,0 1-64,0 1-96,0 5-112,0-1-31,4 2 15,-1 2-97,1 0 65,2 0-64,4 2 16,0 4-64,1-1-272,-1 1-256,-2 0-305,1-2-655,-2-1-545,-6 1-1041,3-2-2832,-4-2-6068</inkml:trace>
  <inkml:trace contextRef="#ctx0" brushRef="#br1">41721 10562 16408,'0'0'1920,"0"0"-1760,0 0-128,32-6 1585,-27 2-128,-4 1-929,-1-3-400,0 2-96,-4-2 32,-4 2 144,-3 3 225,-4 1-145,3 0-16,1 1 192,-1 9 176,7 0-127,-2 3-305,5 4-112,2-1-16,0-3-48,4 3-80,3-5 32,3 0-64,6-1-480,-4-4-97,3 0-719,0-5-593,3-1-1345,-1 0-3681</inkml:trace>
  <inkml:trace contextRef="#ctx0" brushRef="#br1">42055 10503 2737,'0'0'18505,"0"0"-16985,0 0-1616,-27-16 240,15 16 1233,-2 0-160,-3 2-737,5 8-368,-5 3 32,3 1 256,2 5 240,5-2 17,2 2-289,5-2-192,0-1-16,5-3-48,8-3-80,7-3 0,-3-3-64,4-4-272,0 0-528,0 0-385,-2-7-688,-2-3-880,-1-2-1713,-4-3-2785</inkml:trace>
  <inkml:trace contextRef="#ctx0" brushRef="#br1">42258 10262 6323,'0'0'8612,"0"0"-6355,0 0-1169,0 0-639,-2 36 287,-7-6 1681,0 9-464,1 5-737,-2-1-287,1 2 191,2-1-351,6-4-321,1-5-112,0-9-48,1-1-160,6-6-80,-1-7 32,-2-4-160,3-8-672,-3 0-833,-2-8-992,1-7-544,-3-5-2162,0-4-5426</inkml:trace>
  <inkml:trace contextRef="#ctx0" brushRef="#br1">42117 10503 9764,'0'0'7204,"31"23"-4771,-8-14-608,-2 1 368,2-5-480,0-3-433,3-2-624,-4 0-415,-1 0-258,0-6 17,-2-3-608,-2 0-1153,-2-3-1856,-3-1-4611</inkml:trace>
  <inkml:trace contextRef="#ctx0" brushRef="#br1">42479 10587 17016,'0'0'2897,"0"0"-2000,-6 34 831,6-20 241,0-5-1280,2 1-513,2-2-128,1-5-64,-1 0-705,-3-3-543,4-3-1025,-1-4-2017,-3-7-2882,3-3 914</inkml:trace>
  <inkml:trace contextRef="#ctx0" brushRef="#br1">42506 10390 6307,'0'0'11637,"0"0"-9524,0 0-1553,0 0-608,0 0-32,0 0 0,0 24-752,-7-8-3826,4 1-9012</inkml:trace>
  <inkml:trace contextRef="#ctx0" brushRef="#br1">42693 10639 19705,'0'0'2401,"0"0"-2561,0 0 208,0 0 208,0 0 272,0 29 129,3-22-401,4 3-160,0-1-64,0-1 32,2-2 0,4 0-16,0-5 16,-1-1-80,4 0 16,-5-7-32,3-1 0,-4-4 16,0-1-32,0-4-112,-6 1-80,-1-2-32,-3 0-145,-7 1-271,-3 3 320,-7 5 352,-4 5-32,3 4-16,-3 2 80,-1 9 80,6 3-176,-1 1 112,7 2-96,3 1-977,1-5-2016,5-3-2498</inkml:trace>
  <inkml:trace contextRef="#ctx0" brushRef="#br1">42962 10698 19017,'0'0'1793,"0"0"-1665,0 0-32,34-6 592,-21 1 881,0-1-337,-2-4-607,-1 1-305,2-1-176,-1-1 112,0-3-192,1 1-64,-2 1 0,1-1-32,-1 7-160,-3 2 48,-2 4 96,0 10-96,-3 3 48,1 6 80,4-1 48,0 1-64,2-3 112,1-3-240,-1-3-705,0-3-1104,2-7-2161,-6 0-4914</inkml:trace>
  <inkml:trace contextRef="#ctx0" brushRef="#br1">25471 11362 7828,'0'0'1984,"0"0"-655,0 0-192,0 0 15,0 0 97,5 32-129,-3-21-207,-2-2-65,3 5-96,-2-2-95,-1-1-113,3 2-208,-3-3-96,2-1-96,-2-1-32,1-5 64,-1 2-48,0-4 17,0 3-49,0-4-48,0 0 32,0 0 160,0 0 176,0 0 48,0-1 0,0-5-127,0-4-97,3-3-176,-1-4 32,-2-3-48,5 0-80,-4 2 16,4-4 0,-5-1 0,1 5-32,4-1 64,-5-1-32,2 2 0,1 4 0,-2 0 16,3 2 32,-4 3-48,6 0 16,-3 1 32,4 4-16,0-2-16,3 2 16,2 3-32,5-1 32,0 2-16,3 0 32,-2 0-16,3 2 16,-4 5 32,-2 1-64,-3 5 48,-1 3 0,-1 3 32,-3 2 32,-2 5 96,0 5 128,-5-2-16,2 0-128,-2 0 0,0-6-64,0-3-95,3-6 47,-2-3-128,-1-5 32,3-2 0,-1-4 80,-1-4 96,3-9 64,3-5-208,-2-5 0,0-3-96,1-3 0,-5-2-32,4 2-64,-3 0-129,1 1-31,0 3 288,0 4 16,-2 2 32,4 6 48,0 3-64,0 0 112,0 7 0,3-1 32,3 4-80,3 1-16,0 11 16,0 4 32,3 2 65,-1 8 223,0-1-112,-3 2 32,-2-1 16,-1-1-224,-1-2 32,-2-2-96,-2-5 16,-2-1 48,-1-1-64,0-5-16,-2-1 48,0-1-48,0-1-16,0-1 16,0 0-64,0 1 96,0-5-96,0 4-368,3-4-673,3-1-815,0 0-1090,0-4-2720</inkml:trace>
  <inkml:trace contextRef="#ctx0" brushRef="#br1">26267 11331 13350,'0'0'2465,"0"0"-880,-5-29 192,0 21-609,1-1-367,0 3-209,-4 0-96,-4 1-128,2 5-64,-5 0-79,-2 8-113,5 4 48,-5 2 208,6 6 288,0 0-256,6 0-95,4-2-81,1-1-112,6-3 16,6-5-48,3-1-16,1-7 16,1-1-16,0-1-96,2-7-80,-5-4-448,2-2-241,-4 2 113,-2-2 368,-4 3 208,-5 2 64,-1-2 16,0 5 32,0 3 32,-4 3-16,1 0 48,-2 8 0,0 4 96,1 6 240,1 4 256,3-2-15,0 3-305,0-3-144,7-7-144,-2 0 16,0-4-96,1-6 32,0-3-96,-1 0-945,1-6-864,-5-6-1248,4-1-3474</inkml:trace>
  <inkml:trace contextRef="#ctx0" brushRef="#br1">26517 11253 6003,'0'0'7955,"0"0"-5714,0 0-352,0 0 0,0 0-464,0 0-641,-2-15-112,-11 21-31,-1 1-161,-2 3-240,1 2-48,3-3-32,0 5-80,5-5-32,3 3 48,-2-4-96,6-2 64,6 2-48,5-2 48,1-3-48,3 3 32,2-3-48,-1 0 0,1 2 0,-6 1 0,-1-1 48,-3 2-32,-2 1-48,-5 0 16,-5-1 48,-2 1-64,-3 1 64,-1-3 0,-3 0 17,3-1-66,0-2 34,3-1-17,2-1-65,-4-1 33,10 0-448,0-1-912,0-4-1410,0-1-2448</inkml:trace>
  <inkml:trace contextRef="#ctx0" brushRef="#br1">26747 11222 9412,'0'0'8244,"0"0"-6995,-33-7-113,16 7 337,0 0-481,0 1-447,3 5-161,1 2-144,7 0-112,1 3-48,5 1-16,0 3-32,3-1-48,5 4 64,3-1 16,-2-3-16,1 1-48,-2 2 32,4 0-16,-1-5 32,-6 2-32,0-2 64,-1-1-96,-4 3 16,0-2 0,-4-4 0,-6 4 48,0-1-80,0-1 64,-1-2 16,1 0 96,1-5-64,-2 1-80,5 0-16,1-4-32,5 0-880,0-4-1697,0-6-3938</inkml:trace>
  <inkml:trace contextRef="#ctx0" brushRef="#br1">27261 11342 8836,'0'0'2945,"0"0"-1408,0 0 96,0 0 144,0 0-241,0 0-527,8-4-177,-3 2-15,3-2-17,3 3-160,3-4-112,6 4 65,-1-5-129,3 5-144,1-2-64,0 0-64,-3 0-144,-1 0 0,0 3 0,-7-3-48,-1 3-16,-2-1 0,-2 1-96,-7 0-528,0 0-240,0 0-65,0 0-159,0 1-753,-7 2-1905,0-3-4898</inkml:trace>
  <inkml:trace contextRef="#ctx0" brushRef="#br1">27351 11068 9973,'0'0'2705,"0"0"-1265,0 0-127,0 0 16,0 0-177,0 0-672,8 10-432,-5 13 113,-2 7 975,4 9 417,-4 5-497,4 2-159,-5 0 111,0-4-111,0-2-273,0-6-176,0-5-16,0-6-144,0-3-128,0-7-224,-5-2 64,4-5-16,-2 1-64,1-4-464,-2-3-897,0 0-720,1 0-1312,-1-6-2914</inkml:trace>
  <inkml:trace contextRef="#ctx0" brushRef="#br1">27625 11444 7443,'0'0'2369,"0"0"-1376,0 0 656,0 0 656,6 38-208,0-25-352,-1 1-497,-1-5-287,2 1-353,-2-4-128,-3 0-96,5-6-32,-5 0 1,2-3 271,-1-6 80,-2-2-544,2-6-128,-2-3 48,0-1-48,0 0-64,0-2 0,-2 3-48,-3 0 64,2 0-16,-1 7 48,3 0-64,1 3 80,0 3 16,0 1 160,5 3 0,3 2-128,3-1-48,-3 2 32,3 0 65,-1 0-49,0 3-48,0 0-16,-3 0 16,3 3 16,-4-2-48,0-2-16,0 0 16,4-2-16,-5 0-224,2 0-129,0 0-367,-4-2-192,2 0-577,-5 2-880,0 0-1361,0 0-2097</inkml:trace>
  <inkml:trace contextRef="#ctx0" brushRef="#br1">27948 11371 13510,'0'0'1665,"0"0"-1137,-26 6 529,15-5 1088,-4 9-433,5 0-655,-3 1-129,5 4-367,1 2 95,5 1-80,2-3-144,2-1-304,9-5-96,-1-1-64,1-4 32,2-4 16,0 0-16,-2-2 0,1-8 16,-3-1-48,-3-5 32,-1 1-96,1-2-144,-5 0-48,-1 1 160,0 3 32,0-1-48,-3 5-144,-1 3 208,4 4 80,0 2 0,0 6-80,0 5 96,0 9 64,6 0 48,-2 3 16,0 1 96,0-5-96,2-3-96,1-5-80,1-2 48,-1-5-16,-2 0-48,1-4 16,0 0-1136,-2-5-1746,-2-7-2832</inkml:trace>
  <inkml:trace contextRef="#ctx0" brushRef="#br1">28130 11482 14166,'0'0'2226,"0"0"-1058,0 0 833,12 29-288,-6-29-449,0 0-495,3 0-81,0-4-176,-1-6-288,1-1-112,-2-5-80,-2-3 16,-3 2-96,3-2 16,-5 2 0,0-3 0,0 7 0,0 0 0,0 3 48,0 4 0,0 5 16,2 1 176,4 1-47,-2 5-113,5 6 288,-3-1 128,0 2-176,-1 3-32,1-3-48,-1 1 96,-4-5-15,4 1-81,-3-3-160,-2 1-32,3-4 0,-3 2 16,0-3-48,0 3-16,1 0 32,-1 2-112,0-1-225,5-1-383,-4 4-32,6-4-961,0-3-592,-1-3-2481</inkml:trace>
  <inkml:trace contextRef="#ctx0" brushRef="#br1">28516 11342 14695,'0'0'3121,"0"0"-2336,-34-2 623,17 2-303,5 0-369,-2 4-272,4 0-80,-1 2-127,5-2-33,4 1-32,2 1-160,0 3 16,7 1-32,3 2 64,1-1-64,4 0-32,-1 1 16,1-2 0,0 1-32,-7-1-16,2-3 0,-9 3 0,-1-2-16,0-1 32,-6-1 48,-5 2-16,-4-2 16,1-3 16,-1 1 16,-1-4 16,4 2-48,2-2 48,0 0-64,4-2 16,5 1-32,1-4-96,0 1-641,0 1-895,1 1-818,5 0-1631,5 0-3075</inkml:trace>
  <inkml:trace contextRef="#ctx0" brushRef="#br1">28683 11612 16135,'0'0'769,"0"0"-273,17 29 1409,-9-21-240,4-2-657,-2-1-304,1-3-303,-1-2-161,-3 0-128,-2-5 48,2-3-16,-3-4-64,-4-2-64,0 0-16,0-4 144,0-1 128,-4 0 160,2-3 17,-3 2-17,0-1-48,0-1 64,1 1-80,1 2-176,-1 0-112,3 2 16,1 2-16,-5 3-64,5 1 16,-2 3 17,0 0-1,2 2 32,0 5-96,0-1 96,7-1-96,0 3 48,3 0-16,0 0-16,1 0 0,-1 0 16,0 3 0,2 0-48,-3 1 64,-3 2-32,0 0 0,-1 0 0,0 3 32,0 0-32,-1 1 16,1 0-32,-2 2 16,4-1 48,-3-2-80,1-1 64,-4 0-80,2-3 64,-3 1 0,0-2-48,-4 0 0,-3-2 48,-2-2-16,1 2 0,-1-2 16,-1 0-80,-1-2 48,4 0-209,-1 0-207,1 0 32,4 2 0,0 0-96,2 0-177,-2 0-399,3 0-337,0 0-752,3 0-1344,1 0-2978</inkml:trace>
  <inkml:trace contextRef="#ctx0" brushRef="#br1">29090 11428 13206,'0'0'5859,"0"0"-4739,0 0-495,0 0 927,0 0-463,0 0-129,-25 4-400,21 5-111,4 1-193,0 2-32,0-1-112,5-1-16,2-3-128,2-1 64,3-2-16,-3 0-48,-1-4-16,1 0-144,-3-4-96,0-3-16,-3-1 111,-3-4 65,0 1 96,0-1-96,-7-1 64,0 2 0,-3-1 16,3 4-48,-3 2 16,1 3 16,1 0 48,-1 3-16,2 0-48,0 5-176,0 0-592,4 5-625,-3-3-752,6-1-1009,0 0-3120</inkml:trace>
  <inkml:trace contextRef="#ctx0" brushRef="#br1">29239 11507 14791,'0'0'880,"0"0"-816,0 0 1697,25 17 368,-16-13-656,-1-2-257,2-2-319,1 0-337,-5 0 48,4-6-288,-3 0-112,-3-1-128,-3-3 16,-1-3-31,0-1 127,0 1 48,0-3-80,0 3 64,0-1-176,0 5-48,0 0 80,0 3 112,0 4 64,5 0-96,1 2-144,4 0 32,2 0-32,-2 2-16,1 0 80,-1 2-224,-2-1-432,1 1-737,-3-2-479,0 0-498,1-2-991,0 0-2161</inkml:trace>
  <inkml:trace contextRef="#ctx0" brushRef="#br1">29513 11415 17304,'0'0'1265,"0"0"-1217,41 13 1072,-19-7 657,2-2-849,4-4-175,2 0-193,-2 0 0,5 0 561,-6 0-577,0-4-208,-5-2-256,-2 0-48,-5-1 0,-5 1-16,1 1 0,-6-1-32,-5 0 64,0 2-80,-9 0-48,-3 1 16,-5 0 16,0 3-16,-4 0 64,3 3-64,-2 4 48,5 5 16,5-1 16,3 5 64,7 1-16,0 0 64,14-4-16,0 4 16,8-5-176,2-2 64,5-5-16,-2 1-176,-3-6-352,4 0-1521,-4 0-896,0-4-2034</inkml:trace>
  <inkml:trace contextRef="#ctx0" brushRef="#br1">29609 11191 11669,'0'0'5283,"0"0"-4419,0 0-768,-9 25 2033,4-4 224,2 4-400,-2 4-496,5 1-577,0 3-175,0-1-129,5-1-64,1-3-240,0-5-64,-1-1 0,0-5-128,0-4-64,-3-2-112,0-2 128,-2-3-80,0-5-160,0-1-784,-4 0-337,-1-4-1456,0-8-1841,-4-2-4787</inkml:trace>
  <inkml:trace contextRef="#ctx0" brushRef="#br1">30115 11438 21482,'0'0'1841,"0"0"-1681,0 0 768,-15-25-143,2 19-241,-9 4-96,0 2-96,0 0-160,-1 10-160,2 3 32,1 4 0,8 1 32,6-1-64,0 0 48,6-1-112,12-3 0,3-3 48,2-3-48,6-4 64,3-3-80,-4-5-48,7-6 32,-6-6-80,2-5-320,-1-4 112,-3-5 32,-4-5-209,0-3 225,-2-2-64,-6 0 288,-2 1-1505,-1 9 545,-6 5 896,0 9 176,0 8-32,-6 9 304,-3 10 0,-3 11 432,0 8 865,1 7-96,0 5-769,6 0-416,0-1-192,3-3-96,2-5 16,7-8-672,-2-5-688,6-8-817,0-5-593,-2-6-559</inkml:trace>
  <inkml:trace contextRef="#ctx0" brushRef="#br1">30516 11236 16247,'0'0'3106,"0"0"-2418,0 0-448,0 0 305,0 0-225,0 0-224,16 29-128,-6-18-801,-3-2-1984,-1 2-3586</inkml:trace>
  <inkml:trace contextRef="#ctx0" brushRef="#br1">30549 11454 14359,'0'0'4017,"0"0"-1503,0 35 15,0-24-672,0 1-993,0-2-592,3-5-176,-1-1-48,3-2-64,-5-2-864,5-4-1569,-5-8-1569,0-2-5010</inkml:trace>
  <inkml:trace contextRef="#ctx0" brushRef="#br1">30656 11546 15495,'0'0'1505,"0"0"-753,0 0-144,35-26 865,-21 10-336,0-1-289,6-2-352,-1 2-288,-2 0-208,0 3 192,-3 5 177,0 3 127,-6 6 80,1 3-16,-1 9-127,-2 3 47,0 1 0,4 1-208,1-2-112,1-1-128,1-5 16,0 1-64,-3-4 0,1-1-128,-5-1-960,0-2-817,-6 2-736,0-4-2882</inkml:trace>
  <inkml:trace contextRef="#ctx0" brushRef="#br1">25593 11812 9492,'0'0'2017,"0"0"-976,0 0 415,0 0-175,0 0-273,0 0-303,-2 0-161,2 0-128,0 0-128,0 0-160,-2 0-48,2 0-32,0 0-16,0 0 17,0 0-33,-3 3 48,3 6-48,0 2 64,0 12 16,-2 6 400,2 5 576,0 6 49,0 2-385,0 0 17,0-5-465,0-4-96,2-7 48,-2-3-32,0-6-16,0-1 48,0-5-80,0-1-96,0-4-16,0 0 16,0-3-64,0 1 32,0-2-16,0 0-48,0 1 64,0 2-48,0-4 0,0 3 16,0-4 32,3 2-64,-1-2 96,0 0-64,3 0 112,-4-6 0,2-3-32,-2-2-63,4-1 15,-3-3-113,1 1-47,-2 0-144,4 3-160,1 2 0,0 1 224,0 0 208,4 4-32,-2-2 48,2 5-48,1-1 112,2 0-80,0 2 32,-2 0 0,1 0 16,1 5 64,-2 1-112,2 3-16,-2-2 32,-4 4 144,0-1 0,-3 2-128,1-1 16,-5 2-48,0-1 32,0-1-16,0-1 48,-5 2-64,-1-5 64,0 3-32,0-4-16,-4-1 96,-1-2-64,1 2 64,-2-4-96,-2 2 96,0-1-96,-1-2-48,3 0 48,-4 0-16,4-2-16,1-1 32,2 2-16,2-1 16,4-1 0,0 2-16,3 1 16,0-2-32,0 0-608,3 0-993,3-2-1552,2 1-1921,2-3-6820</inkml:trace>
  <inkml:trace contextRef="#ctx0" brushRef="#br1">25911 12158 14583,'0'0'3137,"0"0"-2465,0 0 65,0 0 255,0 0-335,0 0-481,0-9-96,0 15-16,1 3 48,4 2-32,1 1-48,5 2 48,-1-5-112,3-1 128,2 1 80,2-5-80,0-2-64,0-2 48,3 0-32,-8-2-16,4-3 16,-6-3-48,-4 2 64,-4-3-96,1 1 48,-3 0-32,0 1 80,0 1-96,-3 2 80,1 2 0,0 2-32,0 7 80,2 7 64,-2 5 497,2 4 255,0 4-64,0 4-255,-5-1-145,5-1-208,-4-2-80,3-3-80,-6-4 0,2-3 96,0-4-16,0-1-32,-1-4-64,-3-5-32,2 0 16,0-3-64,3-3-240,3-2-1136,1-7-1314,0 1-2480</inkml:trace>
  <inkml:trace contextRef="#ctx0" brushRef="#br1">26594 12060 7283,'0'0'-336,"0"0"3314,0 0-1394,0 0-207,0 0 144,0 0-705,-12-18-224,9 18-208,1 0-15,0 6 63,-1 8 0,1 5 32,2 4 160,0 6 433,0 1-97,7 3-47,-2 0-161,5-5-96,-2-2-127,5-8-113,-1-1-96,-1-3 0,2-5-160,-3-1-80,4-2-16,-4-4 0,1-2-64,-1 0 48,4 0-32,-2-2-64,3-4 0,0 3-80,-2-5 32,4-1-176,-7 0-96,2 1-80,-1-4 128,-1-2 79,-4 0 97,-1-4 144,2 2-48,-7-5 32,0 1 64,0 0-64,0 0 16,-4 1-96,-2 2 32,1 4-64,-2 3 96,7 3 16,-6 1 16,5 4-16,-2 0-80,3 2 0,0 0-592,0 0-737,0 0-336,0 0-400,4 0-240,-4 0 208,0 0-240,3-2-416,0 2 448,-3 0 2161,0 0-1425</inkml:trace>
  <inkml:trace contextRef="#ctx0" brushRef="#br1">27269 12140 15015,'0'0'2913,"0"0"-2256,-12 34 175,7-12 561,5 2-209,0 2-464,5-3-383,3-3-97,5-3-176,2-6 96,4-4-144,-2-2-128,2-5-401,1 0-159,-8-3 64,4-3 224,-6-2 224,-4 2 144,-1-2 64,-4-1-16,-1 3 48,0 0-48,0 0 16,0 4-16,0-1 32,2 3 0,0 6-64,1 5 16,1 0 64,2 1 48,5 2-96,4-2 16,1-4-48,2-2 32,1-5-48,0-1 48,2-1-64,-4-10-48,-1 5 16,-4-6-80,-6 1 112,1-1-48,-4-2 48,-3 0-32,0 0 64,0 0-16,-6-1-32,2-1 80,-2 3-64,2 3 32,-3 0-48,4 5 80,0-1-96,3 4-64,0 2-209,0 0-527,0 0-945,0 2-1280,0 2-2594</inkml:trace>
  <inkml:trace contextRef="#ctx0" brushRef="#br1">27791 12002 15575,'0'0'2353,"0"0"-2049,0 0-176,0 0-144,0 0-320,0 0-1216,30 33-2963</inkml:trace>
  <inkml:trace contextRef="#ctx0" brushRef="#br1">27802 12275 15895,'0'0'2337,"0"0"-1472,0 0 735,0 0-591,0 0-337,0 0-336,12 19-144,-8-24-240,1-1-800,-1-5-1649,-3-1-2914</inkml:trace>
  <inkml:trace contextRef="#ctx0" brushRef="#br1">27950 12277 8516,'0'0'4562,"0"0"-3922,0 0 689,0 0 1008,0 0-512,0 0-337,33 12-223,-28-12-240,2 0-305,0-6-112,2 1-256,-3-2-96,0-1-176,3-1 0,-1 1 49,1-2-81,-3 4 0,0 1 32,3 3 0,-2 2 0,-2 0 80,2 7 0,0 1 48,1 3-112,-2 0-32,4-2-32,-3-1 0,3-2 16,-4-3-176,0 0-624,-4-3-881,1 5-320,-3-5-1328,0 0-2082,0 0-6626</inkml:trace>
  <inkml:trace contextRef="#ctx0" brushRef="#br1">28379 12246 18504,'0'0'1905,"0"0"-1408,0 0 1055,0-31-495,-6 25-257,-4 0-272,2 6-320,-4 0-111,1 0-49,3 8 64,-3 1-112,2 1 32,5 3 0,2-2-16,2 0 16,0-4 0,9-1 16,-1-1-32,6-5 16,-2 0-384,2-6-273,-2-2-335,2-4 127,-1-3 225,-3-2 336,-1-5 144,-4 2-288,0-6-401,0 2-175,-5-3 32,0 0-465,0 0-256,0 6-384,-5 2 1153,4 8 880,-3 6 848,4 5 1969,0 10-1072,-3 9-272,3 10 944,0 2-560,3 5-1025,2 3-576,2-5-224,3-2-16,1-4-304,-5-10-448,5-4 287,-2-6 49,-3-4-352,0-4-1249,-1-3-2705</inkml:trace>
  <inkml:trace contextRef="#ctx0" brushRef="#br0">25714 16197 6211,'0'0'5714,"0"0"-3136,0 0-1442,0 0 1,0-6 31,0 5-223,0 1-417,0 0-288,2 7-176,0 4 208,0 9 432,-2 5 129,2 8-113,-2 4 273,0 3-385,0 3-48,-2-3-128,2-3-240,0-7-95,0-5 63,0-3-144,0-9-16,0-3-80,0-5 32,0-3-337,0-2-831,0-2-625,0-8-1649,0-1-4930</inkml:trace>
  <inkml:trace contextRef="#ctx0" brushRef="#br0">25555 16203 7940,'0'0'2977,"0"0"-336,0 0-1040,0 0 304,0 0-176,24-23-433,-9 17-415,5 0-273,2 1 64,2 3-96,3 0-95,0 2-65,1 0 224,-7 2-384,1 4-112,-2-1-112,-1 1 0,-3 0-16,-4-4-48,1 0-288,-6-2-912,3 0-753,-4-4-1537,-4-3-1952,1 1-4819</inkml:trace>
  <inkml:trace contextRef="#ctx0" brushRef="#br0">26063 16443 3986,'0'0'11509,"0"0"-9940,0 0-465,-28-22 481,18 21-288,-4 1-289,2 0-320,-1 7-191,-1 3-193,3 3 256,1 3-96,7 1-304,1 0-112,2 0 32,0-4-80,5 1 0,7-4 48,-3-4-144,3-5 112,-2-1-32,1 0 16,-2-3 16,-1-7 16,2-2 16,-3 1-80,0-2-16,-1 1 0,-3 2 64,-2 3-48,2 2 64,-3 5 16,0 0 80,0 9-80,-4 2 32,1 3 305,0 1-33,3-2-256,0 1-32,0-5-96,7 1-16,0-5 16,1 0-64,-3-5-336,3 0-1153,1 0-1328,-3-5-6148</inkml:trace>
  <inkml:trace contextRef="#ctx0" brushRef="#br0">26137 16460 16664,'0'0'4450,"0"0"-3314,0 0-287,0 0-129,23 29-432,-9-20-176,-1 0-112,3-1-192,-3-2-480,2 0 47,-5-3 257,-1-1 352,-2-2 80,-6 0-96,-1 0 128,0-2 48,0-3-32,0-1 209,-1 0-33,-1 0-192,2 0-32,-2 5 96,2-1-144,0 2 16,0 0-48,0 0-32,0 6-32,-3 2 32,3 5 96,0 2 112,0 3 32,0 1 16,0 4 544,0 1-415,0 1-193,3 2-48,-3 0 16,2 0-16,-2-2-128,0-4 80,-2-4-16,-5-1-32,-2-7 32,3-3 32,-5-4 0,4-2 32,-3 0-32,2-10-160,0-2-400,2 0-497,3-4-1088,0-2-2305,3 3-5202</inkml:trace>
  <inkml:trace contextRef="#ctx0" brushRef="#br0">26452 16214 9140,'0'0'8036,"0"0"-5875,0 0-1809,0 0 16,0 0 353,4 45 223,-4-17 1089,0 5-929,3 4-223,-3 3 175,0-5-15,3 2-449,1-6-352,-3-6-128,4-6-64,1-3-16,-1-5-128,1-4-80,-4-2-272,2-4-497,-4-1-735,0-3-1474,0-9-3569</inkml:trace>
  <inkml:trace contextRef="#ctx0" brushRef="#br0">26563 16527 12870,'0'0'6995,"0"0"-5442,0 0-1249,0 0 752,0 0-159,0 0-497,0 0-48,14 34 208,-9-18-351,7-3-193,-1-2-32,4-3 0,2-2 16,3-4 16,-6-2 16,1-4-48,-4-6-129,-2-1-111,-6-3-192,0-3-144,-3-2 64,-3 2 47,-7-2 1,0 3 240,-4 4 208,4 6 0,-1 1 416,1 5 48,-1 0-31,5 6-209,-3 2-176,3 1-80,2 2-272,0 0-705,1-2-1792,3-3-2338,0-3-6354</inkml:trace>
  <inkml:trace contextRef="#ctx0" brushRef="#br0">26884 16594 5619,'0'0'5378,"0"0"-2160,0 0-753,-2 29-272,2-20-465,0 1-575,0-1-273,0-3-159,2-2-241,-2-2-16,5-2-16,-1-2 145,-1-8 143,1 1-304,-3-4-256,2-3 0,-3 1-96,0-2-80,0-1 48,0-1-16,2 2-48,0 2-144,2 1 64,1 3-64,0 2 80,7 6 64,3 0-16,-1 3 48,6 0-16,-2 1 48,4 3-64,-7 2-304,-3 1-448,-3 1-289,-4 0-736,-5 1-1088,-5-1-2658,-4-2-8419</inkml:trace>
  <inkml:trace contextRef="#ctx0" brushRef="#br0">27853 16210 12406,'0'0'3105,"0"0"-2561,-7-29 257,-5 19 175,-3 3-528,-8-1-176,-3 4-175,-3 4-1,-3 0-96,-1 2 32,6 6-16,4 0 48,3 3-32,7 1 16,5 3 0,5 2-80,3 2-32,11 2 160,6 0 0,5 2 0,5 2 96,6 0 144,0 1-80,1-3-80,-2 0-160,-1-5 48,-7 1-48,-2 1 48,-5-3 657,-6 1-305,-6-4-256,-5 2 96,-3 0-64,-8-2-32,-3 0 32,-3-2-48,-5-3 112,1-1 81,1-2 127,3-3 64,0-1-96,5-2-112,-1 0-128,4-4 17,-2 0-81,8-2-80,-1 1-48,1 1 16,1 0-80,2 3-112,0-2 96,2 3-161,3 0-159,0 0 176,0 0-32,1 0 32,3 3 96,-2-3 0,1 0 96,1 0-64,2 0 64,-4 0 48,4-3 0,0 0-16,1-1 80,3 0 64,3-2 112,1 3-16,3-3 0,-4 2 32,3 0-64,-4 2-96,-1 1 0,-4-2 65,-3 3-49,-3 0-128,-1 0 64,-4 0-96,-1 0-64,-1 0-401,-4 0-415,-1 0-561,1 0-1312,-1 0-1841,6 0-1777,0-3 512</inkml:trace>
  <inkml:trace contextRef="#ctx0" brushRef="#br0">28028 16554 9668,'0'0'3250,"0"0"-2626,32-5 609,-21-1 960,1-2-368,-2 1-705,-3-1-512,0 0-335,-5 1-177,-2 2 48,-2-1 64,-7 1 0,-1 2-48,-7-1 48,0 4 240,-3 0 0,5 0-95,1 6 31,1 6 224,4 0 112,3 4-143,4 2-113,2-1-192,8 0-144,3-2-112,5-4-48,2-3-128,4-4-528,-6-2-417,1-2-384,-4-2-912,0-6-3153,-8-2-8837</inkml:trace>
  <inkml:trace contextRef="#ctx0" brushRef="#br0">28235 16616 16167,'0'0'2562,"0"0"-2226,0 0 144,0 0 1521,29 17-785,-24-17-527,-4-1-193,4-8-208,-3 2-176,-2-4-32,0-3-16,0 0 48,0 0 16,0 0 160,-2 0 257,2 2-1,-5 0-192,5 1-176,-1 5-96,1 0 32,0 1-48,1 2 0,6 0-32,2 3-64,-3 0 32,4 0-16,1 5 0,2-4-48,-3 4-160,1-2-448,-1 0-785,1 0-944,-1 0-1457,2-3-3537,-1 3-96</inkml:trace>
  <inkml:trace contextRef="#ctx0" brushRef="#br0">28517 16583 17352,'0'0'3329,"0"0"-2304,0 0 240,-7 29-33,3-23-816,4-2-352,0-3-32,0 2-208,4-3-928,-1 0-929,1-6-2017,0-2-4546</inkml:trace>
  <inkml:trace contextRef="#ctx0" brushRef="#br0">28527 16411 5859,'0'0'11445,"-3"-29"-9380,3 21-624,0 2 47,0 6-1088,3 0-368,3 0-80,0 0-592,2 6-1361,-1 2-2353,0 1-6387</inkml:trace>
  <inkml:trace contextRef="#ctx0" brushRef="#br0">28645 16560 10693,'0'0'8356,"0"0"-7492,31 3-816,-21-3 336,4-3 753,-3-3 175,2-1-367,-4 0-465,-3-4-272,-4 5 128,-2-5 0,-5 4-175,-5 2-129,-2 0-16,-4 4 32,-1 1 16,1 6 0,0 11-64,4 0 32,3 3 64,2 3 64,4 0-192,3 0 80,0-3-128,6-5 32,2-4-192,5-2-209,1-6-303,3-3-416,-2-2-225,3-5-1632,-3-5-1233,-3-2-1617,4 1-1008</inkml:trace>
  <inkml:trace contextRef="#ctx0" brushRef="#br0">29011 16503 10901,'0'0'9748,"0"0"-8259,-25-15-1329,10 10 977,-2 4 47,-2 1-527,2 0-337,2 0-192,4 7-80,4 1-16,6 1-48,1 3-64,0-1-64,5 1-80,7 1-17,-4-1-15,3-1 48,-3 1 128,4-1-16,-7-1 96,0 0 0,-1-1 32,-4-1-16,0 0 32,-7-3 128,0 3 192,-5 0-127,-3-2-113,5 0-64,-4-1-48,7-1 0,-2 0-32,1 0-417,3-4-895,1 0-1441,-1 0-2882</inkml:trace>
  <inkml:trace contextRef="#ctx0" brushRef="#br0">29371 16356 12038,'0'0'3585,"0"0"-1824,-29-13-352,18 11 143,2 0-447,2 2-369,3 0-240,1 0-175,3 0-209,0 0-80,0 0-64,0 0-32,0 0-161,7 0-463,3 0-224,-3 2-17,0 0 353,0-2-32,-4 2 224,0-2 95,-3 0 177,0 0 176,0 0 80,0 0 305,0 0 127,0 0-48,0 0-448,0-2-176,0-2-1601,2-2-5074</inkml:trace>
  <inkml:trace contextRef="#ctx0" brushRef="#br0">29384 16672 8612,'0'0'4546,"0"0"-2113,0 0-1120,0 0 416,0 0-449,0 0-512,-25-23-319,19 29-81,1 1-176,-1 3-32,0 2 32,1-1 96,4 1-144,1-3-96,1-3 0,9-2-32,0-2-16,2-2-16,2-2-80,-4-6-128,-1-2-16,-4-1-48,-5 2 64,0-3-16,0 1-401,-7 2-751,-3 0-2162,3 1-5346</inkml:trace>
  <inkml:trace contextRef="#ctx0" brushRef="#br0">31538 16512 6371,'0'0'-304,"0"0"3009,0 0-672,0 0-720,0 0-145,0 0 65,-10 3 63,15 7-63,0 5-97,8 3 801,2 3-48,2 2-704,0 0 15,0-3-287,3-2-305,-3-4-320,-5-3-112,-1-2-144,-5-3-32,0 0-32,-3-3-336,-3-1-913,0 1-351,0-3 15,-3 0-560,0 0-2001,-1-3-4562</inkml:trace>
  <inkml:trace contextRef="#ctx0" brushRef="#br0">31694 16458 6211,'0'0'4546,"0"0"-2929,0 0-177,0 0 161,-24 32-144,19-16-625,0 3 529,-4 2-81,0 2-303,-2 2 95,1 0 49,-1 0-81,1-4-335,-1-2-145,3-3-336,-1-2-208,5-4 0,2-2-64,0-3-688,2-1-1297,0-2-497,4-2-1343,2-2-2146</inkml:trace>
  <inkml:trace contextRef="#ctx0" brushRef="#br0">31838 16575 10853,'0'0'5715,"0"0"-3634,0 0-753,0 0-47,0 0-65,0 0-591,36 5-305,-15-5 272,2 0-48,0 0-320,-2 0-112,-2 0-96,-4 0 0,-6 0-64,-4 0-576,1 0-688,-5 0-737,-1 0-1057,0-5-2304</inkml:trace>
  <inkml:trace contextRef="#ctx0" brushRef="#br0">31941 16436 11477,'0'0'4034,"0"0"-2945,0 0-161,0 0 673,-7 26-337,7-12-527,0 3 31,0 4 224,0 2 97,0 2 240,0 0-129,0-2-496,0-4-351,0-2-209,0-3-144,0-5 0,-1 1 0,-2-5 16,2 0-272,-2-4-609,1-1-559,0 0-497,-1-4-769,2-3-3456</inkml:trace>
  <inkml:trace contextRef="#ctx0" brushRef="#br0">30804 16437 5747,'0'0'8067,"0"0"-5361,0 0-1250,0 0-271,-19-4-161,10 4-319,-2 0-65,1 4-112,-3 2-176,-2 3-128,2 0-32,-1 5-15,0 1-49,7 1 96,2 1 64,5 0 160,0 3-80,7-3 0,3-2 33,5-1-1,2-3-80,1-3-80,0-3-32,2-3-80,-2-2 16,3 0-80,-4-3-32,5-5 0,-5-1 32,-4-3-48,0-2-208,-5 1-80,-2-2-48,-1-3 32,-5 1 80,0 0 192,0 0-64,-7 0 64,2-1 16,-2 2 0,-2 4-48,3-2 64,-5 5-32,5 1 0,-5 2 32,0 2-96,0 3 80,-1 1-64,0 0-96,-2 1 79,-3 5 17,2 1-32,3 3-32,-4 0 32,4-1-112,1 1 112,0 2 32,6-1 80,-2-1-48,2 1-16,1 2 48,3 0-32,1 1 64,0 1 0,0 3 16,0-1 80,4 1 128,0 0 80,5 4 97,-4-2-289,6 2 64,0 2-48,1 2 16,4-1 0,-5 1-32,1 1-80,-1 1-16,-1-2-48,-1-1 32,-2-2-16,-2 0 16,-2-3 0,-1 0 0,-2-3-16,0-3 48,-5-1 16,0-2 144,0 1 177,-3-3-1,-2-1-112,5 0-192,-1-1-32,-1-2-48,3-2 16,0 1-80,4-4-80,0 0-304,0-4-369,0-5-1007,1-7-1794,4-3-3041</inkml:trace>
  <inkml:trace contextRef="#ctx0" brushRef="#br0">31276 16403 5667,'0'0'6547,"0"0"-5587,0 0 129,0 0 447,0 0-335,0-27-449,0 22 129,0 2-1,0 1-16,-1 2 1,-5 0-161,-4 8-352,-2 7-160,-5 8 497,-2 8 431,0 7-63,3 4-177,1 0 32,5-2 97,8-3-497,2-7-512,0-7 0,6-4 0,3-5-16,3-2 0,-1-5-48,-1-3-272,2-4-528,-4 0-769,0-4-1136,-3-3-1633,-4-3-6660</inkml:trace>
  <inkml:trace contextRef="#ctx0" brushRef="#br0">32203 16610 16231,'0'0'3778,"0"0"-2769,0 0-321,-30-19 96,16 19-223,-3 0-161,3 2-128,0 5-96,0 5 16,4-1 32,2 3 16,3-1 32,3 0-96,2 1-80,2-5 1,9 1-129,0-6 80,1-2-80,3-2 32,1-6-97,1-5-127,-3-7-96,3-3 16,-2-3 0,-1-4 144,-2-2 192,-2 0-192,-1-1 64,-6-1-208,2 4 80,-3 5 160,1 6 80,-3 5-16,0 6 128,0 6 256,0 14-256,-3 7 400,-1 10 801,-2 7 47,1 2-463,1 2-209,2-5-240,2-5-256,0-6-352,4-9 96,0-5 16,-1-7-304,-1-3-528,-1-2-817,2-6-1200,-3-5-1441,0-5-6435</inkml:trace>
  <inkml:trace contextRef="#ctx0" brushRef="#br0">32377 16603 8708,'0'0'9188,"0"0"-6755,0 0-912,19-32-16,-13 25-257,4 0-559,-2 2-433,1 1-160,-3 2-80,-1 2 16,2 0-32,0 5 0,0 4-16,-1 5 48,-2 1 80,3 0 64,-2 3 320,7-1 96,-2-2-239,2-3-113,4 1-80,0-3-176,-3-3 32,2-1-48,-4-4 32,0-2-769,-5 0-783,-1-2-945,-5-5-897,0-3-3745</inkml:trace>
  <inkml:trace contextRef="#ctx0" brushRef="#br0">32577 16511 9796,'0'0'5715,"-10"35"-2273,4-7-849,-6 1-80,1 1-432,0 0-672,-2-3-545,-1-4-496,6-3-336,-1-5-32,4-4 16,0-5-16,5 0-16,-4-2-416,4-2-785,0-2-783,0 0-498,0-2-879,2-4-3458</inkml:trace>
  <inkml:trace contextRef="#ctx0" brushRef="#br0">32824 16672 5346,'0'0'9269,"0"0"-6548,0 0-1088,0 0-177,0 0-495,0 0-353,-5 28 256,5-9 241,5 3-241,-5-1-287,0-2-337,0-2-240,-5-1 32,-1-5-16,1-2-16,-1-3-528,-1-2-593,0-4-608,4-2-1072,3-8-4642</inkml:trace>
  <inkml:trace contextRef="#ctx0" brushRef="#br0">33093 16636 4210,'0'0'7571,"0"0"-4401,0 0-849,0 0-656,0 0-177,0 0-319,2-12 15,-10 12-575,-7 0-321,-3 6-192,1 3 32,-2 2-64,2 5-32,2 0-64,7-2 96,3 0 80,5 0-128,5-5 0,6-3 16,6-3 64,-3-3 16,5-3 0,1-11-32,-2-3-208,3-2 160,-3-6-80,-1 0 32,-2-4-64,0 1 32,-4-1-160,-4-1-128,-2 1-48,-3 0 0,1 4 175,-3 4 129,0 6 32,0 3 96,0 11 16,-5 1-32,0 14-48,2 13 48,-4 9 577,3 7 623,0 3 321,1-2-609,3-3-559,0-11-481,4-7 32,1-6 32,2-5-81,-2-5-303,-2-1-592,-1-2-721,0-4-864,-2 0-1201,3-2-2529</inkml:trace>
  <inkml:trace contextRef="#ctx0" brushRef="#br0">33318 16590 10997,'0'0'5923,"0"0"-2514,0 0-2432,9 24 511,-1-12 353,5 1-576,2 1-625,-2-5-432,4-1-96,-3-2-16,2-4-80,-6-2 32,2-2-16,-2-4-160,-3-2-240,-2-1 80,0-2-112,-4 1 112,-1-2-16,0 5 176,0 1 63,-1 3 33,-4 3 32,0 15-16,-1 3 113,0 9 383,-5 4 240,3 2-368,1-3-112,6-1-176,-4-6-16,5-6-16,0-5-16,0-5-64,0-5-352,0-2-288,0 0-801,3-6-880,-1-3-1553,2-5-4129</inkml:trace>
  <inkml:trace contextRef="#ctx0" brushRef="#br0">33633 16682 10725,'0'0'3297,"0"0"-927,0 0-802,0 0 433,0 0 96,4 37-288,-4-19-256,0 1-497,0-1-368,0-1-351,0-4-193,0-3-96,0-1-32,0-4-80,-2-2-353,-1-1-399,-2-2-817,0 0-880,4-10-1569,1 1-5346</inkml:trace>
  <inkml:trace contextRef="#ctx0" brushRef="#br0">33949 16610 5042,'0'0'10021,"0"0"-6660,0 0-1072,0 0-464,0 0-304,-24-9-753,3 9-191,-4 0-145,-3 8-128,-2 2 64,2 1-64,4 2-64,8 3-16,3-2 17,6 2-177,5 0-16,4-3-48,7-1 16,8-5-32,0-3-48,4-4-321,1-2-79,0-7-128,5-7-64,-6-2 31,0 0 257,-2-4 336,-2-1 0,-2-3 80,-4-3-64,-3-2-224,-1 1-288,-4-3-32,-3 3-17,0 4 321,0 6 272,-3 6 32,-1 6 545,1 8 287,-1 5-368,0 13-320,-1 11 769,-1 5 351,1 8-287,4-1-209,1 0-496,0-7-128,0-8-304,0-4-128,1-7-592,4-6-801,-5-5-1184,2-4-1377,1 0-5619</inkml:trace>
  <inkml:trace contextRef="#ctx0" brushRef="#br0">34115 16501 17096,'0'0'2193,"0"0"-2081,12-29 208,-1 23 1217,-1 0-561,2 1-416,2 2-303,1-1-1,-1 4 256,0-2-144,0 2-112,-3 0-64,-5 0-32,1 2 80,-4 4 33,-3 3-161,-6 6 48,-5 2 608,-5 9 112,-1 0-271,-2 2-145,4 0-128,3 1-32,0-3-192,6 0-80,5-3 401,1-4-321,0-2-48,1-3 48,8-5-48,2-1-32,1-2-16,3-5-64,2 1-48,0-2-417,2-2-527,1-3-625,-4-1-1232,1-2-833,-6 0-2545</inkml:trace>
  <inkml:trace contextRef="#ctx0" brushRef="#br0">34088 16662 14887,'0'0'5010,"0"0"-4226,0 0-47,0 0 1264,0 0-689,0 0-992,32-5-223,-9 5-113,-1 0-33,2 1 65,1 2-240,-3-3-1440,-6 0-1090,7 0-1151,-6-3-3875</inkml:trace>
  <inkml:trace contextRef="#ctx0" brushRef="#br0">34440 16408 9108,'0'0'-2833</inkml:trace>
  <inkml:trace contextRef="#ctx0" brushRef="#br0">34440 16408 5378,'0'0'4162,"0"0"-1841,0 0-1648,-23-16-81,23 16 641,0 0 207,0 0-447,0 0-289,5 8 240,2 3 321,4 7 16,-2 5 15,4 5-79,-3 9-193,-1 1-255,-1 5-81,-3 3 464,-4-5-719,-1 2-433,0-9-16,-4-3 0,-3-4 208,4-7-32,-4-2-80,0-4-64,4-5 32,-4-4-80,3-1-384,0-4-833,1 0-1856,2-1-1361,1-9-7188</inkml:trace>
  <inkml:trace contextRef="#ctx0" brushRef="#br0">35405 16525 3506,'0'0'12181,"0"0"-9380,0 0-1520,0 0-497,0 0-95,0 0-193,-10-20-176,0 20-224,2 9-48,-2 5 48,-1 3 288,0 3 257,2 6-1,3-2 272,2 3 193,2-2-273,2-2-303,4-4-241,3-2-240,-2-1 0,7-3-32,-7-3 16,0-2-368,1-1-465,-3-3-303,-3-1-353,2 2-352,-2-5-640,0 0-720,0 0-1265,1 0-7444</inkml:trace>
  <inkml:trace contextRef="#ctx0" brushRef="#br0">35534 16587 15719,'0'0'3426,"0"0"-2226,0 24 209,5-10 64,0-1-305,2-1-399,3-1-321,0 1-160,2-2-32,-1-1 96,-3-1-48,3-2-16,-3 1-240,-1-3-32,-3 2-32,1-3-576,-4 1-800,3-2-753,-4 0-993,3-2-3505</inkml:trace>
  <inkml:trace contextRef="#ctx0" brushRef="#br0">35635 16533 5731,'0'0'8051,"-9"31"-5201,1-10-561,-3 4-208,0 2-193,-2-1-303,-2-1-384,1-2-497,1-4-160,-1-2-224,9-5-239,-4-2-49,6-5-48,2 0-273,1-4-1151,0-1-1025,7-1-609,0-9-1904</inkml:trace>
  <inkml:trace contextRef="#ctx0" brushRef="#br0">35839 16529 11893,'0'0'5859,"0"0"-3234,0 0-1136,0 0-112,-4 39 864,-2-15-529,2 5-479,-3-1-305,2 1-287,0-4-241,5-4-192,0-2-192,0-8 48,0-1-80,0-2 96,0-4-176,0-3-336,0-1-337,0 0-415,0-5-641,0-4-1745,0-5-1872,0-1-11990</inkml:trace>
  <inkml:trace contextRef="#ctx0" brushRef="#br0">35746 16651 8340,'0'0'8532,"0"0"-6771,0 0-1073,0 0 160,0 0 193,0 0-385,40 0-400,-28 0 160,3 0-160,2 0-128,-1 0-47,-4 0-81,-2-3-385,1 0-1023,-5 0-2818,5-2-7956</inkml:trace>
  <inkml:trace contextRef="#ctx0" brushRef="#br0">36110 16648 12646,'0'0'6195,"0"0"-4307,0 0-703,-28-11 128,18 11-129,-1 0-303,-5 1-465,4 5-160,-1 4-160,-2 1-48,5 1 0,-2-1 80,7 1 160,-2-3 96,5 0-15,2 1-177,0-4 0,4 0-112,6-5 80,2-1-48,0 0-16,3-1 0,-3-7-96,3 0 48,-3-4-96,-1 3-64,-4-4-96,1 0-128,1-3 15,0-3-111,-3-2-112,3-4-144,-2-2-81,1-2-319,0-2 272,-3 3-97,-1 1 417,-3 8 464,2 4 96,-1 7 416,-2 8 497,0 2-145,-5 13-528,1 6 384,-2 10 1009,0 1-448,1 5-257,4-1-271,-1-5-593,2-4-64,0-8-32,2-4-96,-1-5-273,4-4-591,-3-3-465,0-3-1040,0 0-800,-2-3-2354</inkml:trace>
  <inkml:trace contextRef="#ctx0" brushRef="#br0">34819 16393 6179,'0'0'3025,"0"0"-256,0 0-1392,-6-11 80,1 9-177,5 0-143,-4-2-129,4 3-191,-1-4-209,1 4 0,0-2-95,0 2-81,0-1-128,0 2-176,0 0-64,0 0-48,0 0 0,0 0-48,0 0 16,0 2-32,0 3 112,0 3-48,0 3 32,0 3 16,0 1-32,0 2 240,1-1 48,-1 1 48,4 2 129,-4-2-257,0 0-160,5 0 80,-5 1 80,0-3-192,2-2 0,0 3 288,0-3-96,1 1-176,-1-1 128,-1 0 321,3 1-225,3-2-48,-2-1-96,0-2-32,0 1-48,1 0 16,0-3 0,-1 1 16,1-2 0,-1 0-16,-4 0-48,4-3-16,0 3 16,1-2-32,0 0 16,5-2-32,1-2 48,3 0-16,1 0 48,1 0-32,-1-2 32,1-4 16,-1 0 80,-4-2 33,1 1-1,0-3-48,-5-3-160,1-1-16,2-1 16,-6-2 32,0-3-16,0-4-16,-1-1 32,-2-2-48,-2 0 16,0 1-96,0 0 96,-2 6 16,-2 0-16,1 5 64,-1 1-48,1 3 48,-1 2-48,3 1-64,-4-1 16,5 1 48,0 0-48,-2 1 32,2-1-32,0 0 0,0 2 16,0 2 16,0 3-49,0 1 33,0 0-32,0 0-224,0 0-960,2 0-1121,0 4-961,1 1-3137</inkml:trace>
  <inkml:trace contextRef="#ctx0" brushRef="#br0">36237 16653 6579,'0'0'10565,"0"0"-7828,0 0-1456,0 0 303,0 0-239,0 0-673,38-8-368,-23 7-191,3-3-1,-2 2-64,1-1 32,-4 2 160,-2 1-144,-2 0-96,-5 1 0,0 8 0,-2 0 0,2 2 64,1 5 0,1-3 16,2 1-16,2-3-32,2-3 32,-1-3-64,0-1-512,-1-4-1409,-2 0-768,1-5-1793,-7-5-2834,2 0 769</inkml:trace>
  <inkml:trace contextRef="#ctx0" brushRef="#br0">36461 16546 10165,'0'0'8500,"-27"48"-5715,15-20-416,0 1-128,-2 0-656,4-6-801,3-2-512,3-6-224,3-1 48,-4-5-112,5-1-16,-2-4-512,0-2-721,0-2-624,2 0-368,0 0-704,0 0-2850</inkml:trace>
  <inkml:trace contextRef="#ctx0" brushRef="#br0">36618 16751 13046,'0'0'5362,"0"29"-2624,0-10-33,-2-1-464,-2 4-800,2-5-593,-3-1-560,0-5-240,2-2 0,0-5-112,2-2-944,1-2-1361,0-3-1937,0-7-4915</inkml:trace>
  <inkml:trace contextRef="#ctx0" brushRef="#br0">36900 16661 5475,'0'0'4706,"0"0"-2513,0 0-336,-18-31-65,10 25-239,-3 0-336,-1 3-321,-4 3-160,4 0-239,-3 3-129,2 7-144,0 2-112,5 3 208,1 0 32,3-1-48,4-1-160,0-3-64,2-3 0,5-1 177,1-4-33,-2-2-80,4 0 16,2 0-64,-2-6-48,2-2-16,5 1-32,-1-3 0,1-1-32,0-1-160,0 1 64,-3-2 48,0-3 48,-4 0 48,0-1-32,1 0 0,-5 0-16,-1-3 16,0 2 16,-5-2-96,0 1-64,0 1-145,-3-2-223,-4 0-16,4 3 144,-4 2 64,5 4 208,-3 2 64,2 3 15,0 1 17,3 5 32,0 0 16,0 11-272,0 4 160,0 4 112,0 5 208,0 5 385,0 4 431,3-1 193,0 1 15,-3 0-143,5-4-417,-3-3-144,1-3-255,-2-2-97,5-4-144,-6-3 0,0-3-48,0-3-160,0 0-545,4-4-367,-3-3-593,-1-1-432,5 0-1104,1-7-3474</inkml:trace>
  <inkml:trace contextRef="#ctx0" brushRef="#br0">37170 16635 14999,'0'0'4018,"0"0"-2594,0 0-463,0 0 271,-5 29 385,5-12-144,6 1-529,1 1-336,3-4-207,1-3-49,-1-4-160,4-3-128,-1-3-64,-2-2 48,1-3-32,-2-5-80,2-4-288,-4-1-192,0-1 111,-2-1 49,-2 0-48,-1-1-96,1 5 240,-4 2 240,0 5-16,0 4 192,0 0-96,0 13-64,-7 4 256,2 6 304,-6 4-64,1 2-176,-2-2-16,7 0 1,-5-4-65,4-5-208,5-2 16,-2-7 16,3-1-176,0-2-353,4-6-943,1 0-1538,3 0-2336,0-6-10261</inkml:trace>
  <inkml:trace contextRef="#ctx0" brushRef="#br0">37487 16707 8916,'0'0'5571,"0"0"-2770,0 0-1424,3 42 1008,-3-21-304,0 2-337,-3-2-447,-1 0-433,-1-4-447,-1-2-321,1-5-32,4-2-48,-2-3-128,1-5-897,2 0-1520,0-4-1777,0-5-6035</inkml:trace>
  <inkml:trace contextRef="#ctx0" brushRef="#br0">37747 16703 12646,'0'0'4786,"0"0"-3441,0 0-433,-16-29 225,8 22-369,-5-2-528,-1 4-192,-6-1 0,1 6 64,-5 0 144,3 8 48,0 5 241,1 4 831,10 5 385,2-3-656,8 0-609,2-2-256,10-3-144,6-9 48,2-3-64,7-2-48,-4-9-272,1-7-544,0-5-17,-2-4 257,-3-2 256,1-5-208,-6-4-321,0-5-207,-4 0-49,-1-2 17,-2-3-385,-4 3-160,1 6 49,-1 5 1007,-3 8 481,0 8 481,0 13 1039,-7 3-223,-1 19-865,-3 10 304,-4 12 1057,3 8-48,-2 6-96,6 2-513,2-3-528,6-5-416,0-12-144,1-6-32,9-10-896,2-7-1025,-2-8-800,2-6-2290</inkml:trace>
  <inkml:trace contextRef="#ctx0" brushRef="#br0">37929 16519 15351,'0'0'4370,"0"0"-2929,0 0-241,33 0 289,-14 0-112,1 0-865,4 3-416,-3-2 48,-1 1 144,-9 0 128,-1 0-304,-3 0-96,-7 4 0,-5-1-128,-7 5 112,-4 1 32,-1 3-16,-4 5 0,3 0 240,0 4 353,3 0 31,6 0-240,6 2-160,0-4-176,3-1 48,9-1-80,2-7 16,1-1 48,4-5-144,1-3 144,0-3-208,-2 0-464,3-3-432,-1-5-625,-2-1-1232,-3-3-1377,-1-2-4194</inkml:trace>
  <inkml:trace contextRef="#ctx0" brushRef="#br0">37929 16692 5218,'0'0'11013,"0"0"-8339,0 0-1122,41 19 881,-22-15-480,3-2-1056,-4-2-481,2 0-208,-3-2-80,-3-2-64,0-3-544,-4 1-1569,-4-4-1361,5 0-3201</inkml:trace>
  <inkml:trace contextRef="#ctx0" brushRef="#br0">38286 16160 6035,'17'38'8308,"-1"16"-4131,1 5-1295,-2 8-385,-6-1-560,-6-2-993,-3-5-592,-3-11-111,-4-5-97,0-9 64,2-5 48,-4-4 16,1-7-16,1-1-176,0-6 0,4-2-80,-1 0-432,4-6-1121,-3-1-1456,3-2-993,0 0-4594</inkml:trace>
  <inkml:trace contextRef="#ctx0" brushRef="#br0">38804 16504 10773,'0'0'4690,"0"0"-2849,0 0-769,0 0 161,-2-6-321,9 4-495,-1 0-369,3 0-16,5-1-16,1 1-16,3-2-16,1 2 368,3-1 112,0 2 320,-3-1 193,0 0-417,-2 2-304,-1-1-128,1-2-96,-6 1-16,0 1 0,-4-1-32,3 2-176,-9-3-288,3 3-320,-4-1-369,0 1-336,0 0-480,0 0-864,-4 0-2513,3 1-2642</inkml:trace>
  <inkml:trace contextRef="#ctx0" brushRef="#br0">38853 16651 2769,'0'0'6227,"0"0"-2161,0 0-1809,0 0-784,0 0-161,0 0-111,-1 0-417,6 0-304,5 0-175,4 0-161,10 4 96,1-2 608,7 0 433,0 0-305,-3 0-320,-1-2-271,-1 0-257,-11 0-64,-6 2-128,-3 0-817,-2 0-719,-5 1-722,-5-1-1103,-6 2-3746</inkml:trace>
  <inkml:trace contextRef="#ctx0" brushRef="#br0">39846 16497 5907,'0'0'-80,"0"0"4354,0 0-2337,0 0-801,0 0-208,0-8-15,0 6-49,0 0 17,0 2-129,0-2-64,0 0-480,-5 1-15,0-2 383,5 3-192,-6-1-96,1 1-80,-1 0-16,6 0-128,-6 1-16,0 3-48,1 0 16,5 2 32,-5 0-48,3 1 16,-1 1-16,1 2 32,2-1-48,0-1 32,0 2 32,0-1-16,2 1 32,3-1 16,0 0 33,0-1 95,1 1 16,0 0-80,1-1 144,-3-2-176,2 0-96,1-1-16,0-4 16,1 1-48,-1-2 64,3 0-48,1-5-32,2-4 16,0 0-128,-5-2 96,1-1 64,-1 1 32,-4-3-32,0 2 32,2-2 0,-6 0-80,0 1 48,0 0-64,0 1 48,-6 1-32,2 1 16,-3 2-16,2 3 48,0-1-48,-3 2 32,-1 0 16,3 2-32,-4 2 16,1 0-80,-2 0 64,-2 0-48,3 0-16,-2 4 48,1 0 16,-1 0 16,1 0 48,1 1-48,3 1 32,2-2 0,0 1-16,1 1 32,2 2-16,2 1 0,0 3-16,2 2 16,7 0 0,-1 4 112,2-1 224,1 0-160,-1 3 176,1-3-16,0 0 32,-4 0-95,-1 1-97,-2 1-48,1 0 64,-3 0-32,-2 4-48,0 0-16,0 2 0,0 0 48,0 2 48,0-2 48,-2 2-48,2-4-80,-5 0 1,-2-2-33,4-2 0,-2-3-80,-2-3 96,4-2-96,0-5-32,-2 0 48,2-5-80,0-1-176,3 0-385,-3-3-431,0-3-321,3-2-160,0 1-752,0-3-768,0 1-1809,0-1-1649</inkml:trace>
  <inkml:trace contextRef="#ctx0" brushRef="#br0">40181 16434 5603,'0'0'5010,"0"0"-1761,0 0-1216,0 0-368,0 0-416,0 0-81,-5-3-528,-2 17-335,-3 5 191,-3 8 272,-2 4 129,0 4-257,-1 0 192,9-1 49,-3-5-417,10-1-192,0-7-112,0-4-144,0-2 0,10-5-16,-3-1-32,3 0-112,1-6-368,1 1-257,-2 0-399,1-2-481,-5 2-688,1-3-1857,0 1-2961,-4 0 624</inkml:trace>
  <inkml:trace contextRef="#ctx0" brushRef="#br0">40352 16554 5491,'0'0'3393,"0"0"-464,0 0-880,0 0-176,0 0-96,0 0-224,0-3-225,0 3-463,0 0-113,0 0-32,2 1-95,2 5-193,3 4-128,2 5 0,3 2 336,4 4 161,0-2-353,-1 1-80,-3-2-192,2-4-80,-4-2-112,0-4 48,-6-1-112,-3-3-256,4-3-96,-5 2-288,0-1-129,0-2-159,-3 0-241,1 0-464,2-2-1104,0-4-2978,0-2-2336</inkml:trace>
  <inkml:trace contextRef="#ctx0" brushRef="#br0">40484 16526 5811,'0'0'6355,"0"0"-4819,0 0-975,0 0 815,0 0-79,0 0-529,-5 5-384,2 7 417,-4 5 79,0 3 289,0 3 79,-4 0-223,-2 0-321,0 0-16,-1 0-63,0-3-353,0-5-96,3-1-144,3-3 16,3-5-48,0 0-208,5-4-721,0 0-671,0-2-481,0 0-1169,7-4-3121,1-4-1296</inkml:trace>
  <inkml:trace contextRef="#ctx0" brushRef="#br0">40616 16689 3650,'0'0'9076,"0"0"-5250,0 0-2498,0 0-399,0 0 159,9 24 161,-7-7-65,-2 1-79,2 1-545,1-2-80,-3-1-128,0-3-224,0-2-48,0-3-80,-3-2 32,1-3-48,-3 0-112,4-3-672,-4 0-545,5-6-1248,-5-2-3506,5-1-5650</inkml:trace>
  <inkml:trace contextRef="#ctx0" brushRef="#br0">40764 16572 3346,'0'0'1776,"0"0"5348,0 0-4723,0 0-656,0 0-145,0 0-127,0-3-577,1 9-335,5 5-193,4 1-144,-2 5 576,5 0 161,-3 0-369,2-2-240,-1-1-192,0-3-160,0-4 32,-3-1-80,2-1-272,-6-5-784,2 0-257,-5-5-848,2-2-2049,-1-4-3762</inkml:trace>
  <inkml:trace contextRef="#ctx0" brushRef="#br0">40918 16580 4690,'0'0'10197,"-3"52"-7060,1-23-1024,-3 5-16,0-4-208,3-1-624,-2-4-657,3-6-512,-4-4-16,5-3-80,-5-2-208,4-6-352,-2-1-1057,1-1-528,1-2-1169,-2 0-2416</inkml:trace>
  <inkml:trace contextRef="#ctx0" brushRef="#br0">41047 16758 4226,'0'0'12246,"0"0"-9797,0 0-1729,0 0 256,0 0 209,0 0-321,6 6-431,-4 1-289,0 5 80,0-1 16,-2 5 16,0-1-128,0 0-80,0 1-16,-4-1 32,2-1-48,-1-3 0,0-2-112,1-1-240,-1-4-432,1 0-1041,0-4-1809,2 0-4482</inkml:trace>
  <inkml:trace contextRef="#ctx0" brushRef="#br0">41143 16540 4786,'0'0'7908,"0"0"-5251,0 0-880,0 0-128,0 0-401,0 0-752,36-13-304,-13 9-127,6-2 31,4 1 64,-4-1 352,1 0 64,-8 0-304,1 2-192,-11 3-64,-2-2-48,-4 3-32,-5 0 32,-1 0-128,0 0-48,-1 6 208,-10 6 32,0 7-16,-4 4 96,-2 6 208,5 3 16,-5 2 49,3-1 79,4 0-64,2-5-160,2-5-80,1-3 80,5-5 241,0-5 95,0-3-256,5-1-64,7-4-48,0-2-96,3 0-48,6 0-64,-4-3 96,0-2-320,1 4-128,-3-2-512,-7 3-561,1 0-240,-4 0-848,-5 0-1249,0 0-3137,0 0 704</inkml:trace>
  <inkml:trace contextRef="#ctx0" brushRef="#br0">41236 16668 14487,'0'0'3921,"0"0"-2560,0 0-513,0 0 337,34 8-417,-12-8-287,5 0 287,3 0-432,0-2-192,-2-2-256,-6-2 80,-3 5-464,-5-3-1377,-4 0-1393,-5 2-2048,-5-2-3730</inkml:trace>
  <inkml:trace contextRef="#ctx0" brushRef="#br0">41585 16398 8452,'0'0'5779,"0"0"-3602,0 0-1297,0 0-176,30 10-111,-22 8 159,2 8 608,0 8 273,-5 7-480,1 4-129,-6 4-319,-6-6-257,-2-2 96,-2-5-352,-5-3-128,4-10-80,-4-4 48,4-6-16,1-3-192,3-5-416,-1-3-721,4-2-576,4-2-1504,0-4-5507</inkml:trace>
  <inkml:trace contextRef="#ctx0" brushRef="#br0">41957 16393 4978,'0'0'5171,"0"0"-4579,0 0 560,0 0 561,0 0-224,-12-28-513,12 26-175,-3-2-241,1 4-128,2-2 144,0 2 49,-1 0-65,1 0-192,-3 5-80,3 2-48,0 9-48,0 2 129,0 9 223,0 2 224,4 3 337,1 5-145,1-3-207,-1 1-225,1-6-272,0-2 48,0-4-32,3-4-160,-4-4-16,2-3-16,3-5 48,-3-3-16,7-2-32,-1-2-48,3 0 16,1-8-32,4-1 32,-1-3-256,-1-4-48,-3-1-32,1-2 128,-5-2 0,-4 1 128,-1-2 48,0 1-48,-7 0 48,0 0-16,0-2 64,0 0-48,-3 2-16,-1-2-176,-1 4-192,3-1 0,0 3-17,1 4 17,1 3-192,-3 1-224,3 3 159,0 1 209,0 2-112,0 1-64,0 1-129,0 1-591,0 0-673,3 0-1473,-3 3-3681</inkml:trace>
  <inkml:trace contextRef="#ctx0" brushRef="#br2">41504 17245 6659,'0'0'4818,"0"0"-2609,0 0-592,0 0-240,0 0-385,0-40-224,6 14-367,5-4-17,6-9-176,4-7-80,6-7-32,4-9 64,5-5-48,8-10-272,4-4 80,7-7 48,-2-3 96,0 3 32,1 4 96,-8 7-352,-3 8 0,-5 12 48,-4 9 48,-3 7 48,-9 9-320,-1 9-561,-4 4-895,0 5-1666,-6 5-2817</inkml:trace>
  <inkml:trace contextRef="#ctx0" brushRef="#br0">42489 16481 5603,'0'0'6274,"0"0"-4017,0 0-864,-22 26 320,11-6 160,1 5-337,-1 1 161,2 5-192,1-2-321,2 0-463,2-4-209,4-5-192,0-2-160,4-7-96,3 1-64,4-7 32,0 1-32,-2-4-288,-1-2-688,1 0-865,-1-2-768,1-4-2482,-8 1-8915</inkml:trace>
  <inkml:trace contextRef="#ctx0" brushRef="#br0">42649 16560 13270,'0'0'3538,"0"0"-2674,0 0 1121,17 34-336,-7-19-401,-4 2-687,5 1-209,-4-3-224,3 2-16,0-3-80,1-1 0,-6-4-32,4-1 48,-1-2-64,-3-4-416,-1-2-577,-2 0-575,3 0-1282,-5-6-2560,1-1-6836</inkml:trace>
  <inkml:trace contextRef="#ctx0" brushRef="#br0">42756 16546 6019,'0'0'7987,"-20"38"-4913,10-11-753,-2 2 16,-2 0 32,2-1-720,0-3-913,5-6-464,-3-3-208,6-4 32,3-6-80,-4-3-16,5-1-384,0-2-1057,0-4-1072,0-3-1841,0-4-10212</inkml:trace>
  <inkml:trace contextRef="#ctx0" brushRef="#br0">42957 16699 6035,'0'0'4562,"0"0"-1457,0 0-1824,0 0 384,0 35 159,0-20-239,0 5-224,0-2-33,0 1-335,-5-1-161,-1-4-384,0-2-159,-4-4-241,3 0-16,2-4-32,0-4-417,3 0-1135,0-6-1410,2-6-4801</inkml:trace>
  <inkml:trace contextRef="#ctx0" brushRef="#br0">43135 16602 12822,'0'0'3393,"0"0"-2560,0 0 383,2 32 833,-2-12-320,4-1-240,1-2-241,-2 0-415,4-1-465,2-7-208,1-1-80,-1-4-32,1-4-48,5-2 32,-3-5-544,4-5-945,-6-4-352,3-1 161,-2-2-257,-1-2-528,-1 0-961,-2 2-288,-2 3 193,0 3 4209,-5 6 2850,2 3-529,1 2-752,-3 2-736,0 6-545,0 5 129,-5 4 528,0 6 95,-2 4-447,-2 2-208,-2 3-305,0 2 16,1-2-159,-1-2-161,5 0-272,-5-7-32,6-2-96,-2-4-32,0-3 16,4-3-96,-3-3-80,2-2-656,3-3-593,1-1-1152,0-3-865,4-5-4145,3-1-1473</inkml:trace>
  <inkml:trace contextRef="#ctx0" brushRef="#br0">43410 16757 9412,'0'0'4338,"0"0"-1184,8 28-1297,-8-14 336,0 3 96,0 1-465,-5 1-975,-1-4-625,0-1-128,0-5-96,-1-3 0,3-2-560,-1-4-753,5 0-704,0-6-1616,3-5-5540</inkml:trace>
  <inkml:trace contextRef="#ctx0" brushRef="#br0">43523 16575 4370,'0'0'10341,"0"0"-7780,0 0-1008,0 0-401,31-11 17,-12 7-97,2 1-448,0 0-383,-1 1-161,-3 1 304,-4 1 208,-7 0-48,-1 7-47,-5 5-129,-5 5 128,-9 4 336,-5 4-47,-4 2-401,2 2-352,0-3 0,4-1-64,5-4 112,7-2-80,3-1 48,2-3 16,7-2 64,3-1 208,2-2-128,5-3-128,0-3-16,4-2-48,-4-2-160,-2 0-768,3-8-737,-3 0-1072,-3-3-1297,-2-2-4450,-9 1-976</inkml:trace>
  <inkml:trace contextRef="#ctx0" brushRef="#br0">43511 16725 14599,'0'0'3393,"33"-2"-2624,-11 2 943,6 0 161,-1 0-768,-2 0-753,-4-2-272,-4 0-176,-3-2-817,-4-2-975,-3 0-2018,-2-3-6723</inkml:trace>
  <inkml:trace contextRef="#ctx0" brushRef="#br0">43830 16453 12726,'0'0'3585,"7"46"-1568,0-11 417,-4 5-81,-3 3-833,3 0-591,-3-3 255,0-4-415,-3-5-465,-3-6-176,2-6-32,0-4-64,1-3-16,-3-2-208,0-5-721,1-1-1360,0-4-1376,0 0-2674</inkml:trace>
  <inkml:trace contextRef="#ctx0" brushRef="#br0">44592 16464 5058,'0'0'8580,"0"0"-5730,0 0-1458,0 0-207,0 0 143,0-9-191,0 9-369,0 0-256,0 0-175,1 0-97,-1 6-96,0 6 64,2 7 176,-2 8 673,0 6-305,0 3 128,-3 2 97,-2 1-193,0-5-192,4-5-304,-2-4-256,0-6-32,3-8-32,0-1 0,0-4 32,3-4-48,1-2-544,1-3-929,0-9-1648,-2-2-2337</inkml:trace>
  <inkml:trace contextRef="#ctx0" brushRef="#br0">44467 16634 7507,'0'0'2434,"0"0"431,0 0-1312,0 0 319,0 0 145,0 0-384,-2 4-544,2-4-337,0 0 32,0 0-63,5 2-49,2-2-48,5 2-144,3 0 17,6 0 527,2-2-384,4 1 193,0-1-129,-2 0-80,-1 0-239,-6 0-177,-1 0-336,-2-1 144,-6 1-80,0 0 0,-4 0-225,-5 0 33,1 0-64,-1 0-160,0 0-96,0 0-33,0 0-127,0 0-288,-1 0-417,1 0-336,-5 0-832,5 0-2353,-2 1-3186,-1 1 5299</inkml:trace>
  <inkml:trace contextRef="#ctx0" brushRef="#br0">45532 16545 6947,'0'0'4226,"0"0"-1265,0 0-1968,0 0-289,0 0 561,0 0-65,-21-11-415,19 9-193,-3-1-96,0 3-64,5-1-175,-6-1-81,2 2-80,2-3-64,-3 3 32,-1 0-48,0 0-32,1 0 32,0 0 16,-4 0-64,2 3 64,1 0 64,0 2 48,-2 0 112,1 1-176,0 0-32,3 1 0,-2 1-64,2 0 48,2 1 48,-3 0-16,5-1-16,0 1 0,0-3-80,0 0 64,9-1-16,-1 1 48,3-6 48,4 3 0,-3-3 304,4 0 65,0-6-17,4-3-144,-5-2 16,2 0-80,-3-1-96,0-5-128,-2 0 16,0-1-32,-5-6-16,0 0 0,-4-3 32,-3-4-16,0 0-32,-3-1 48,-6 1-80,-1 2 16,-3 2 32,0 7 16,-2 2 16,1 4 0,-2 3-16,-1 4 1,2 1-1,3 4-49,-1 0 50,0 2-1,3 0-65,1 2-143,0 1-32,3 3-608,0 2-353,1 0-543,-2-1-914,6 3-2128,-1-3-3426</inkml:trace>
  <inkml:trace contextRef="#ctx0" brushRef="#br0">45866 16318 5859,'0'0'5650,"0"0"-4657,0 0 63,0 0 417,0 0-561,0 0-496,-15-26 161,13 24-65,2 0-224,0 0 224,-2 2 225,-1 0-177,3 0-352,-5 8-80,0 3 48,-1 6 112,-5 6 337,3 4 63,0 4 176,-4 2-63,4-1 63,2-1-192,-1-2-31,3-2-337,3-4-160,1-3-64,0-3 0,0 0-48,5-5-48,0-1-32,6-5-256,-6 0-529,7-4-639,-2-2-529,1 0-1745,-1 0-3713,-2-3 95</inkml:trace>
  <inkml:trace contextRef="#ctx0" brushRef="#br0">46156 16431 2353,'0'0'3266,"0"0"-1,0 0-464,0 0-1312,0 0-464,0 0 95,-4-7-224,1 6 49,1 1-481,-3 0-160,2 0 80,-4 0 65,0 0-81,1 0 48,0 3-32,-2 2 16,-1 1 0,3 2-175,2 0-49,-1 2-32,1-3 32,4 3-96,0-3-16,0 3-80,7-4 64,0 0-32,3-1 32,2-3-16,0 0 48,2-2-16,-1 0 48,-1-4-32,4-1-48,-6-1 16,1-2-16,-3-1-32,1 0 0,-1 2-160,-1 1-208,-5-1 80,0 1 48,-2 0 48,0-2 224,0 2-64,-7-1 64,0 1-32,-3 1-32,-1-1 32,-1 0 32,2 2-64,-1 1 0,0-1 0,0 2 32,6 0 0,-5 0-64,3 2 64,7-2 0,-6 2 16,5 0 0,-2 0-16,1 0-16,2 2-32,-5 4 15,5 1 1,-3 3 64,3 0 1,-2 3-1,2 0 0,0 3 80,0 1 64,0 2 80,4-2 16,-3 3-32,4-1-80,-3-1 144,2 2 256,2 0-111,-6-2-17,7 1 48,-3 1-96,2-3-112,4 1 1,-2-1-129,1-5 0,2 2-128,-6-4-32,0-3 16,-3 2 0,-2-4-16,0-2 16,-2 2-16,-4-1-16,-3-1 16,-2-1-80,3-2-161,-2 0-111,0 0-352,2 0 16,-1 0-225,5-2-239,4 0-529,0-3-1040,0-1-2210,7-1-2160</inkml:trace>
  <inkml:trace contextRef="#ctx0" brushRef="#br0">46396 16464 4514,'0'0'1121,"0"0"-1169,0 0 1744,0 0 833,0 0-1008,0 0-929,0-10 1137,0 9-224,-2 1-224,2-2-241,0 2-336,-2-2-31,2 2-193,-3 0 144,3 0-96,-1 0-272,1 0-143,-5 8-65,5 1 96,-4 7 96,4 1 240,0 2 256,0 2 145,0-2 143,4 3-239,2-5-369,4-2-16,1-1-48,-1-5-32,0-1-176,4-2-32,-4-5-64,2 1 0,2-2 48,-2 0-96,-1-3 16,0-3-16,-4 1 0,4-4-16,-1 1 32,-4-1-48,0 0 0,-1-2 0,-4-1 16,1-2 0,-2-1 16,0-2-16,0-1 16,-2-1-32,-2 2 48,0-3-64,0 3 32,-1 0 16,5 4 16,-4 1-144,4 2 64,0 3 32,-3 3 16,3 2 0,0 1 0,0 1 0,0 0-16,0 0-16,0 0-160,0 0-176,0 0-256,0 1-177,0 3-351,0 0-225,0 1-816,0 1 144,-4-2-2993,3 2-3410</inkml:trace>
  <inkml:trace contextRef="#ctx0" brushRef="#br0">46773 16248 5410,'0'0'3970,"0"0"-2065,0 0-688,0 0-17,0 0-175,0 0-65,0-6-127,0 6-305,0 0-80,0 0-48,2 0-112,2 0-176,-1 0-48,0 4-64,2 3 0,1 7-80,-1 3 64,0 4 417,1 4 271,-5 4-48,4 0 545,-3-3 255,1 1-687,-2 0-385,3-2 32,-2 0 192,1-3-15,1 4-241,-3 0-96,3-3-160,-2 0 80,-2-3-64,0 0 32,-2 0 16,-2-3-48,-4 1 0,1-1 0,-4-3 64,0-1-80,0-2-32,-1-3-16,1-3-48,2 0-128,2-4-368,4-1-593,1 0-383,-3-6-225,5-1-1184,0-3-2418,5 1-3921</inkml:trace>
  <inkml:trace contextRef="#ctx0" brushRef="#br0">47536 16840 624,'0'0'1601,"0"0"-609,0 0-335,0 0-289,0 0 112,0 0 433,4 0 111,-4 0-1328,-3-1 592,3 1 3090,0 0-849,0-3-864,0 1-209,0 2 49,0-1-481,0-4-175,0 4-65,0-1 32,-4-1-95,2-2-129,-3 1-64,-2 2-176,-3-1-63,0-1-65,-2-1 0,-2 5-96,-3-3 48,0 3 144,0 0 64,0 0 16,-1 3-191,1 6-49,-1 0 16,5 5 32,3-1 0,4 2 80,3 0-96,3 1-128,4-3 0,7-1-80,3-2 48,4-3-64,-3-5 0,2-2 32,-1-2 0,2-7 0,-2-3 0,-2-3-80,1-4 0,0-2-48,-4-2-32,1-5 32,-2-1-16,1-2-80,-1-4 48,0 1-97,-2 1-207,-3 4 320,1 2 112,-4 7 32,1 4 16,-3 2 0,0 7 48,0 1 64,0 2 144,0 2-64,0 2-63,-3 2-65,-1 8-96,-3 7-33,-1 10 130,2 9 527,-5 7 128,0 0 145,3 2 175,1-4-496,0-1-304,3-11-144,3-3-96,1-6-32,-2-4 64,2-6-32,0-1 16,0-5-32,0-2-176,0-2-464,2 0-545,-1-6-1072,3-3-1280,-4-5-3042</inkml:trace>
  <inkml:trace contextRef="#ctx0" brushRef="#br0">47699 16814 11765,'0'0'7844,"0"0"-5651,0 0-1201,0 0 449,0 0-128,7-27-513,1 20-416,3-1-272,4-1-32,-4-1-48,1 0 48,-2 2-64,0 3 16,-6 1-16,-2 4-64,-2 0 32,0 9-160,0 7 32,0 3 240,0 8 593,0-1-273,0 6-288,1-6 64,9-1-32,1-6-64,1-2 128,-1-5-144,1-2-80,-3-5 16,2-3-16,-5 1-80,0-3-304,-1 0-384,-2-3-321,-1 0-704,-2-3-976,0 2-1313,0-2-4434</inkml:trace>
  <inkml:trace contextRef="#ctx0" brushRef="#br0">47867 16747 6291,'0'0'-224,"0"0"3649,0 0-1472,0 0-624,0 0-49,0 0-111,5-6-289,-5 6-175,0 0-225,0 0 64,0 0-32,2-1 129,-2 1-1,0-3-144,0 3-128,0-2 33,0 2-81,0 0-32,-2 0 0,-3 0-96,1 5 48,0 2-64,-5 9 224,4 3 225,-6 5 415,0 5 417,-5 4-305,4 0-95,-3-5-481,3-1-128,0-6-128,2-4 1,4-3-241,0-5-48,2-1 16,1-2-48,1-4-80,2-2-417,0-2-719,2-6-1345,5-4-1585,1-2-3794</inkml:trace>
  <inkml:trace contextRef="#ctx0" brushRef="#br0">45784 17381 13078,'0'0'3922,"0"0"-2370,-33 2-383,16 1 208,0 3-129,0 3-319,-2 2-337,-2 1-128,2 5-112,-1 0 161,7 0-49,2 1-48,4 0 48,4-2-128,6-3-160,9-3-64,5-4-32,5-5 33,1-1-49,3-7 64,1-7-112,-4-6-144,0 0-49,-7-6 33,-1 3 128,-7-3-32,-1 0 32,-5 3-176,-2-3 16,-6 1 112,-5-1 64,-2 0-64,-4 3-32,-1 0 48,1 4 32,0 4-64,-1 2-64,1 3-128,2 4 144,2 3-16,2 0 16,4 3-176,7 0-625,0 0-448,0 0-607,4 3-1426,6-2-3105,3 1-1313</inkml:trace>
  <inkml:trace contextRef="#ctx0" brushRef="#br0">46053 17267 10101,'0'0'4482,"0"0"-3026,0 0-415,0 0 287,0 0-287,0 0-593,0-6-288,7 6-48,0 3 112,1 6 16,-2 0 481,4 5 15,-3 0-144,2 6 1,-1-3 303,2 3-176,1-2-95,5-1 255,1 0-176,-1-1-367,1-3-273,4-1 32,-1-1-48,-1-1-192,0-3 80,-4-1-257,1 0-63,-6-2-336,-1 0-225,-7-2-447,-2 0-129,0-2-576,-5 0-992,-1 0-3138,-3-6-2193</inkml:trace>
  <inkml:trace contextRef="#ctx0" brushRef="#br0">46322 17221 11605,'0'0'4354,"-26"40"-2257,9-11 64,0 3-96,-5 2 112,1 3-656,3-5-561,1-3-463,2-4-401,6-7-48,1-5-64,3-6-80,5-3-657,0-4-944,0 0-1184,5-9-3362</inkml:trace>
  <inkml:trace contextRef="#ctx0" brushRef="#br1">47490 17255 4802,'0'0'7300,"0"0"-4275,0 0-1104,0 0-160,0 0-321,0 0-351,18-21-353,0 17-288,13 0-176,3-1 161,4-1 287,2 0 304,-1 1-559,-1-1-401,-6 2-80,-4-1 32,-3 2-32,-6-1 32,-2 0-16,-6 2-32,-1 1 112,-3-2-128,-2 2 112,0 1-48,-2-2 0,-1 2 0,0 0-32,-2-2 0,0 2-240,0 0-961,-2 0-512,-4 4-624,-3 0-2289,2-1-4850</inkml:trace>
  <inkml:trace contextRef="#ctx0" brushRef="#br1">47542 17396 7155,'0'0'6723,"0"0"-4226,0 0-1312,0 0 64,28-11-257,-3 10 209,7-4 287,6 2 161,5 0-96,0-3-465,-5 3-303,-2 0-145,-4-2-144,-5-1-112,-1 3-272,-10 0-96,-3-2-32,-3 4 32,-9 1-448,-1-2-608,-1 2-1073,-10 0-897,-5 0-1312,-1 0-7123</inkml:trace>
  <inkml:trace contextRef="#ctx0" brushRef="#br1">27173 18356 13638,'0'0'3170,"-10"50"-513,2-17-400,2 2-480,-1-1-497,0-1-255,7-7-417,0-5-352,0-5-32,3-7-16,5-3-80,-3-2 1,-1-4-17,0-4 96,0-8 304,1-5-64,-3-6-304,1-3-48,-3-5 64,0-2-80,3-3-32,1 0 0,1-3 0,1 3 16,0 2-112,5-1-96,0 6 32,-1 1 16,3 8 48,2 3 32,-2 5-32,1 7 64,0 5-48,3 0 0,-3 14 0,1 9 64,1 8 144,-2 10 112,-1 3 65,-1 0-129,-1 0-112,2-4-128,1-3 64,0-9-48,-1-3 32,-1-8 32,-1-3 48,-3-5 16,1-5-64,0-4 16,-3-4 64,-2-9 48,3-6-112,-3-6 16,4-5-96,-3-3 48,0-3-32,2-1 16,3 5-96,2 4-256,-2 7 96,3 7 128,2 8-16,0 6 48,4 3 16,1 12 32,-2 7 192,4 3 48,-1 3 112,1 5 96,-3-1-464,0-1 16,-2-4-48,-1-2 80,0-4 0,-4-3 0,-3-5-16,-2-3 48,-4-5-32,-1-2-192,-2 0-128,0-3-256,0-3-545,-2-4-960,-1-6-2289,-4-4-4049</inkml:trace>
  <inkml:trace contextRef="#ctx0" brushRef="#br1">27569 17979 1425,'0'0'9972,"0"0"-6786,0 0-929,0 0-256,-23-27-449,16 24-79,-1-2-304,-1 4-145,-1 1-368,-2 0-368,5 3-79,-3 7 143,4 3 48,6 1 0,0 1-160,2 0-208,9-2 16,4-3 16,2-2-48,0-6 128,2-2-48,-4-2-32,-4-7-64,-3-3 48,-3 1 0,-5-3 32,0-1-32,-5 1-15,-3 1-1,-3 1-16,-2 3-16,2 3 32,-2 2 0,1 4-160,3 2 63,-1 6 1,1 6-32,6-1 32,3 2-16,0 3 64,3-5-448,6 2-688,4-3-1009,0-7-849,2-1-3553</inkml:trace>
  <inkml:trace contextRef="#ctx0" brushRef="#br1">28394 18376 6051,'0'0'1232,"0"0"1426,0 0-1506,0 0-47,0 0 175,0 0 33,-19 0-241,17 0 129,-3 0 31,3 0-287,-3 0-65,5 0-63,-3 0-289,3 0-128,0 0 0,0 0-48,0 0-80,3 0-79,4 0-49,4 0 0,6 0 64,5 0 464,2-3 160,10 3-255,-1-2 63,1 2 16,0 0-207,-6 0-17,-3 0-240,-6 0 160,-1 0-320,-6 2 0,-3-2-32,-3 0-16,-1 0 48,-3 0 16,-2 0-16,0 0-16,0 0 0,0-2-176,0 1-48,0 1-464,-5 0-401,3 0-496,-4 0-335,2 1-1058,-1 4-3233,-1-5-6611</inkml:trace>
  <inkml:trace contextRef="#ctx0" brushRef="#br1">28404 18565 7491,'0'0'3362,"0"0"-737,0 0-928,0 0-112,0 0-177,0 0-335,-5 6-225,10-6-111,4 0-129,2 0 208,6 0 209,6-3 31,7 0 17,2-3-129,6 0-96,0 1-127,1-1-241,-5 2-240,-3-2-80,-7 5-144,-7-2 0,-3 1 0,-11 2-16,0 0-176,-3 0-480,-3 5-337,-7-2-191,1 2-977,-2 0-384,-3-1-849,0-4-3857</inkml:trace>
  <inkml:trace contextRef="#ctx0" brushRef="#br1">29876 18405 5875,'0'0'-128,"0"0"6338,0 0-4353,0 0-640,0 0-33,0 0 17,-9 0-241,9 0-255,0 0-33,0 0-80,0 0-143,0 0-177,0 0 96,0 0 112,3 0-48,1 0-96,-1-2-31,7 2-49,-3-3-64,7 3 176,3-1 480,2-1-143,2-1-81,1-2-80,0 4-160,2-4-144,-3 2-15,3-1-161,-5-1 32,1 5 16,-6-3-96,-4 0 48,1 3-32,-6-3-80,-4 3 32,4-2 32,-5 2-48,0 0 16,0 0-144,0 0-81,0 0-143,0 0-240,-1 0-432,-4 5-593,0-2-384,1 0-1857,0-3-4930</inkml:trace>
  <inkml:trace contextRef="#ctx0" brushRef="#br1">31452 18915 7940,'0'0'3537,"0"0"257,0 0-1537,0 0-624,0 0-545,0 0-447,-32-14-177,18 14-64,-6 3 80,-1 3 192,2 3 81,-2-1-177,6 4 0,0-1-47,7 1 95,2-1-160,6 3-256,6-2-144,6-1 80,9-2-48,-2-3-64,7-3 16,1-3-48,-3-6 64,-3-6-16,-4-2-32,-3-3 16,-6-1-32,-4-4-32,-4-1 64,-2-1-32,-7-4-32,-1 2-96,-2-1-112,-4 3-16,-2 2-128,1 6 80,1 5 208,-1 4 64,2 3-16,3 4-224,1 0 48,2 0 15,8 5-895,1 1-801,0 2-1136,5 0-929,6-1-1425</inkml:trace>
  <inkml:trace contextRef="#ctx0" brushRef="#br1">31545 18290 11621,'0'0'5683,"0"0"-4082,-27-14-497,10 14 337,1 0-305,-6 0-559,-1 10-81,2 2-48,-2 3 208,7 1 17,1 1 191,8 0-176,3 1-367,4-1-177,11-4-64,4-2-16,7-3 64,3-6-80,0-2-32,3-4 0,-1-12 48,0-2-144,-4-7-192,-4-2 112,-2-6 144,-7-1-225,-3-2 129,-7-1-144,0-1 80,-5-1 48,-7 3 32,-5 2 32,3 3 16,-8 8 0,0 3 16,-1 8 32,-1 6-80,5 3-144,4 1-160,5 2-81,3 0-511,7 8-1185,3 1-2353,7-1-6723</inkml:trace>
  <inkml:trace contextRef="#ctx0" brushRef="#br1">31363 18589 5795,'0'0'5122,"0"0"-3585,0 0-449,0 0 465,0 0 144,0 0-465,-9 0-752,16 0 49,7 0-129,7 0 224,13 0 1169,1 0-608,6-2-417,4-2 368,-1 2 161,-3 0-481,-5-1-287,-7 0-289,-3 2-160,-7-4-48,-2 4-96,-5-1-64,-5 0-160,-2 0-129,-3 2-207,-2 0-128,0 0-433,-7 0-319,0 4-561,0-1-833,0 3-2368</inkml:trace>
  <inkml:trace contextRef="#ctx0" brushRef="#br1">31605 18841 5058,'0'0'7428,"0"0"-5139,0 0-624,0 0 271,0 0-255,0 0-576,-8-5-609,14 16-160,5 3 496,4 3 913,5 4-160,3 1-545,-1-2-207,-1 0-369,-3-2-240,0-6-192,-8-1-48,-1-3-16,-4-2 32,1 0-32,-6-3-144,0 0-432,-3-1 48,-1-2-433,-2 0-944,-1 0-240,0-5-432,4-1-3426</inkml:trace>
  <inkml:trace contextRef="#ctx0" brushRef="#br1">31744 18850 12374,'-7'25'4674,"-3"4"-1361,-2 0-575,-4 5-529,6-5-881,-5-3-383,1-3-529,4-6-256,2-2-96,4-4-32,-1-4-32,3-3-96,2-3-881,0-1-879,0 0-1138,2-9-1648</inkml:trace>
  <inkml:trace contextRef="#ctx0" brushRef="#br1" timeOffset="0.99">30932 17803 4530,'0'0'5411,"0"0"-2722,0 0-1265,0 0-207,0 0-48,0 0-401,-2-8-528,0 8 160,-3 0-112,3 0-112,-1 2-48,-2 4-64,-1 1 81,1 1-49,-3 1 32,1 3 96,0 2 16,1 0 192,0 4 80,-2-1 1,1 2-193,3 0 16,-3 1 96,4-1-64,0 0-176,-4-2 64,6 0 65,-3 0 31,2-1-128,-1 0 48,-1 1 48,0-3 0,1 3 80,-2-2-47,0-1-129,1 3 16,-1 0-32,3-2-16,-2 2 16,2 0 0,-2 1 32,-1-1-32,3 3-16,-2-2 49,0 0 15,1-1-48,2-2-96,-2 0 0,1-1 16,2-2-96,-1-1 0,-3 1 32,4-1 64,0 1-96,0-1 32,0 1 48,0-1-16,0-2-32,0 5 96,0-3-32,0 1-64,0-1 64,-3 1-48,3 1-16,0-2-31,0 1-17,0-2-16,0 0 16,0-1-16,0 1 32,3-3-16,-3 1-16,0 1 64,0-1-16,4 1 16,-4 0 16,0 0-16,0 1 0,0-1 0,0 0-16,0 1-48,0 0 32,0-1-48,0 1 80,0 0-64,0-3 0,0 3 0,1-3 32,-1 1 16,2 2 48,-2-3-16,3 1-32,-2 1 0,2-1-48,-3 1 0,1 1 48,5 0 16,-5-1-48,4 3-16,-1-3-32,0-1 16,2 2 16,-1-1-48,1-1 64,-1 0-48,1-1 80,-2 3-16,0-2-32,-1-1 32,0 1-32,1 0 32,3 1-16,-4-1 16,3-1-32,-2 1 32,3 0-64,0-1 48,-2-1 16,1 0-32,0 2 16,-1-2 0,0-1-48,-1 3 80,3-2-64,-4 0 16,2 1 32,1-2 0,-2 4-32,3-4 32,-1 1-16,-1 0 0,1 0-16,-2-3-16,0 2 16,1-2 48,-4 0-96,2 2 48,-2-4 48,2 1-48,-3 1-48,0-2 48,0-1 0,0 2 0,0-2 0,0 0-96,2 0-112,-2 0-16,0-3-32,0-3-384,0-2-561,0-1-1040,0-5-1697,-2-1-4866</inkml:trace>
  <inkml:trace contextRef="#ctx0" brushRef="#br1" timeOffset="0.99">32267 18228 5475,'0'0'5778,"0"0"-3905,0 0-576,0 0-65,0 0-287,0 0-321,0-7-208,0 7-144,0 0-96,0 0 64,0 0-64,0 5-15,-2 3 63,0 2 432,-3 1-16,-1 2-31,2 3 95,-3 1 272,4 1-143,-4-1-401,3 0 0,1-2 112,1 0-31,-3 1-273,5-4-32,0-1-32,0 2 16,0-2-128,0 1 16,-3 2 32,3-1 0,-3 0 16,3 1-16,0 0-64,-4-3 32,4-2-64,-2 3 0,2-2 16,-2-1-16,2 0 16,0-1-64,0 2 80,0-2-32,0-1 0,0 1 16,2-3-16,0 3 48,2-2-32,-1 2-16,0-1 0,-3-1 0,5 2 0,-3-3-16,1 1 16,-2 2 0,2-2 16,1-3-16,0 3 48,-2 0-64,2-2 33,1 2-49,1-3 48,1 1-64,-1 2 15,1-2 34,-1 0-66,0-1 65,-1 2-64,-1-2 16,0 1-48,0 0 64,-4-2-16,3 2 16,-3-3 0,2 1 32,-2 1-64,2 0-16,0-3-128,-1 3-128,-1-2-32,0 1-80,3 0 0,-3-1-289,0 1-335,0 1-193,0-3-624,0 0-1184,-3-3-3250</inkml:trace>
  <inkml:trace contextRef="#ctx0" brushRef="#br1" timeOffset="0.99">32635 18351 5394,'0'0'4995,"0"0"-2562,0 0-880,0 0-145,0 0-191,0 0-385,0-8-336,0 8-255,0 0 15,-4 2 160,0 1 208,-3 3-192,1 3 0,-2-1 81,1 1-113,1-1-32,-1 1-48,3 0-48,1 2-64,2-5-15,1 5-97,0-5-64,4 3-16,4-1 192,3-3 48,1 1 144,-2-2 16,2-2-112,1-1-80,0-1-64,-2 0-63,1 0-33,1 0-64,-2-1 80,-1-4-112,-1-1 64,-1 1-128,-1-2-97,1-4 97,-2 2-96,-1 0 48,0-2 0,-4-3 16,1 0-16,-2 2-32,0-2-48,0 0 96,-2 2 48,-2 3 16,-3 0 16,1 1 16,-1 2 32,2 1-48,-5 2 32,4 2 0,-5-1 32,1 2-64,2 0 48,-1 0 0,-3 0-16,3 2 0,1 2 0,-1-1 48,2 1-48,2 2 32,0 1-64,-1 1 80,1 4-32,1-1 0,3 1 32,-5 2 32,5-3-32,1 1 64,-3-1 48,3-2-32,-2 0 64,2 2-32,0-2 16,0 0-128,0 1-48,0 2 48,6-1 64,1 1 16,2-1 0,-1 1 32,0 1-80,4-1 48,-7 1-128,4 0 48,-2 1-16,-3-1-16,0-2 32,0 3-16,-4-1 16,5-1-32,-5-1 32,1 3-32,-1-3 33,3 1-33,-3 1 16,0 1-16,0-3 0,0 1 16,-3-1 0,2-1 48,-4 0-32,5-4-16,-4-1-32,0-2 48,0 1-32,-1-4 16,-1 0 0,1 0 0,-5 0-112,1-1-225,1-5-15,-3 2-240,0 0 192,5 1 128,0-2-337,4 1-495,2 1-289,0-2-512,2-4-2304,6 2-3427</inkml:trace>
  <inkml:trace contextRef="#ctx0" brushRef="#br1" timeOffset="0.99">32951 18299 4722,'0'0'753,"0"0"-529,0 0-144,0 0 1504,0 0 433,0 0-736,5-8-241,-5 8 49,0 0 15,0 0-79,0 0-177,0 0-111,0 0-209,0 0-64,0 0 32,0 3 0,0 2 337,0 3 127,0-1-271,-2 4 79,-1 1-96,1-1 33,2 4-145,-2-2-64,2 0-64,0 1 16,-2 0-239,2-3-33,0 1-80,0 0 32,0-1-32,0 0 16,0-2-64,2 0 64,0-1 32,0 0 0,1-1 48,-1 1-48,1 0-48,0-2-32,1 2 64,0-3-48,1 3 0,-1-3 0,-3 1-32,5 0 0,-5 2-64,2-2 16,0-1 0,1 1 16,-4 0-16,3 0 33,0-1-33,-2-1-17,2 0 50,-2 2-33,2-2 16,0-1-32,-3 1 48,6 0-32,-2 2 0,0-3 0,-1 0 0,4 0 16,1-1 0,-1-2 16,2 2-32,-2-2 16,1 0 0,-2 0-16,2 0-16,-3 0 16,1-2 0,-1 0 0,0-1 0,1-1-32,0 0 16,-1 0-81,2-2 17,-3 2-32,2-1-16,1 1 80,-2-2-16,0 0 64,0 0-48,0-3 16,-1 1-64,3-3 80,-4-2 0,6-1-128,-4-1-96,0-1-112,0 1-112,0-1 208,-1 4 175,-1-2 17,-3 2 112,3 1-64,-3 2 32,0-3 17,0 2 15,0 1-64,0 0 112,0 0-64,0 1 0,0-1 32,0 0-128,0 1 64,0-1-32,0-2 16,0 5-32,0-2 48,0-2-16,0 2 0,0 3 32,0-4-32,-3 2 32,3 1-32,0 1-16,0-1 48,-1 2 16,-1-2 48,2 3-32,0 0-32,-4 0-32,4 0 48,0 2-32,0-1 32,0 2-32,0-2 0,0 2 16,0 0-16,0-2-16,0 2 0,0 0 16,0 0-64,0 0-64,0 0-161,0 0-63,0 0-240,0 0-80,0 2-257,0 0-688,-1 1-1216,1 2-3506</inkml:trace>
  <inkml:trace contextRef="#ctx0" brushRef="#br1" timeOffset="0.99">33427 18129 5539,'0'0'416,"0"0"1793,0 0-192,0 0-241,0 0 850,20 30-882,-15-18-207,2-1 64,-2 3-128,0-1-305,0 3-239,0 1 31,-1 0-80,-1 0-111,1 2-17,2 0-176,-5 1-272,4-1-127,-4-1-97,3 0 64,-3-1-96,1 0 64,2 0 256,-1 1-16,-1-2-320,-2 1 64,2 0 16,-2-2 16,0 1-16,0-1 0,0-1-32,0-1-48,0-2 48,0 1 16,0-1 17,0 1-17,0-3-48,0 3-48,0-2 16,-2 1 16,2 0-16,0 1-16,-5-1 16,1 3 0,2-3-16,-4 1 0,1-3 0,-6 3 16,5-2 0,-5-1 0,1-1 32,-1-1-32,-1-1-16,2 0 0,-2-1 64,2 0-96,1-2 80,0 1-80,4 0 48,0 0 0,-1-1-80,4-1-80,2 2 16,-3 1 32,3-2-33,0 1-15,0 0-16,0-1 48,0 1 0,0 1-192,0-4-256,0-1-465,-1 0-944,-4 0-800,0-10-1457,2 1-7251</inkml:trace>
  <inkml:trace contextRef="#ctx0" brushRef="#br1" timeOffset="0.99">33924 18497 5202,'0'0'96,"0"0"1969,0 0 673,0 0-1234,0 0-143,-21 0 112,18 0-225,-4 0-223,6 0-97,-1 0-224,-2 0 1,1 0-49,3 0 64,0 0-79,-1 0-81,1 0-96,0 0 32,0 0-15,0-2-161,1 0 0,2 2-128,3-2 128,2-2 32,3 2 128,4-2-79,7 3 175,2-3-16,3 2 209,-1 0-177,5 2-208,-6 0-240,-2 0-80,-5 2-32,-1 2-16,-6-2 0,0-1-16,-5-1 48,0 3-48,-1-3 0,-3 0 16,-1 0-112,-1 0-160,0 0-176,0-3-241,0 3-303,0 0-337,-1 0-111,-1 0-225,-1 3-720,-1-2-1585,2 1-2753</inkml:trace>
  <inkml:trace contextRef="#ctx0" brushRef="#br1" timeOffset="0.99">34041 18348 6643,'0'0'224,"0"0"3570,0 0-2257,0 0-305,0 0-159,0 0-129,0-6-144,0 6-431,0 0-129,0 0-112,0 0 112,0 6-48,2 5 192,-2 1 0,0 5 689,0 3 223,0 3-239,0 3 63,0 0 145,3-1-321,-3 0-511,0-6-257,0-2-128,0-1 16,0-5-80,0-1 32,0-1 0,0-3-48,0-2-352,0-3-417,0 2-319,0-2-369,2-1-656,-2 0-1761,1-1-2113</inkml:trace>
  <inkml:trace contextRef="#ctx0" brushRef="#br1" timeOffset="0.99">34625 19019 5731,'0'0'5458,"0"0"-2881,0 0-976,0 0 32,0 0-241,0 0-559,-13-23-257,-1 23-128,0 3-128,-6 3 65,-1 5 207,3 1 32,-3 1-48,4 0-95,1 1 31,5-3 32,3 1-112,8-3-272,0-4-144,14 0-80,3-5 176,5 0 0,6-8-31,-1-3-33,1-6-16,-7-1 48,-4-1-64,-4 1 48,-8 0-32,-5-1 16,-3-1-32,-7 0 48,-6-2-80,-1-1 32,-5 2-80,3-2 32,-2 4-32,1 2-48,5 3 112,1 5-48,3 3-16,1 2 112,4 2-96,2 2-17,4 0-31,0 2-768,0 4-641,4 4-1216,5 1 176,-1 1-1345,3 1-9220</inkml:trace>
  <inkml:trace contextRef="#ctx0" brushRef="#br1" timeOffset="0.99">34768 18376 400,'0'0'8068,"0"0"-3618,0 0-2657,0 0-1009,0 0 337,0 0 79,-28-18-544,18 18-47,-4 0-17,-3 1 320,-2 7-335,0 1-33,-3 5-80,3 0 80,2-1-31,2 3 159,5-4-256,3 2-176,7 0-96,0-2-112,10-1 32,7-2-112,0-6 48,7-3 224,0 0-96,2-6-79,-2-8 95,-2-1-80,0-5 0,-6 1 0,-3-4 16,-2 0-64,-4-1-128,-5-2-32,-2 0-16,0-1 63,-9 2 81,-2 0-128,-2 0 48,-2 2 80,-3 4-16,1 1 0,-5 3 0,3 2 32,-2 3-32,1 5 48,-1-1-48,2 4 64,2 2-32,2 0-64,6 0-192,3 0-240,2 3-240,4 2-1105,0 0-1729,4 1-3921</inkml:trace>
  <inkml:trace contextRef="#ctx0" brushRef="#br1" timeOffset="0.99">34570 18656 5282,'0'0'128,"0"0"5379,0 0-3666,0 0-304,0 0 143,0 0-239,17 0-945,3 0 144,5 0 1121,7 0-192,5-2-641,3 0 17,-2-2 79,0-2-127,-4 3-353,-2-1-256,-6 2-128,-3-2-192,-3 2 16,-6 0 0,2 0-16,-8 2 64,0-1-80,-1 1 32,-4 0-128,0-3-528,1 3-577,-4 0-287,0 0-722,0 0-1103,-1 4-1505</inkml:trace>
  <inkml:trace contextRef="#ctx0" brushRef="#br1" timeOffset="0.99">34839 18928 4850,'0'0'7668,"0"0"-4723,0 0-816,0 0-448,0 0-80,0 0-513,2-7-496,-2 8-304,3 7-175,0 2 191,6 1 288,0 2-48,1-1-288,0-1-112,4-1-64,-2-4-80,3-2 16,-3-4-144,2 0 272,-1-6-160,-2-4-192,1-3-160,-2-2 80,-1-3 32,-2 0 80,-4-2 128,0 0-96,-3 5 96,0 1-32,0 3 80,0 5 0,0 6 16,0 0 16,0 14-64,0 7 288,-3 8 640,1 7 337,-2 7 95,1 3-207,-2 0-433,0-2-144,0-6-319,0-5-81,0-9-96,4-4 0,-2-7-16,0-3 16,3-7-80,0-3 0,0-1-705,6-11-1120,-5-5-2080,4-5-2995</inkml:trace>
  <inkml:trace contextRef="#ctx0" brushRef="#br1" timeOffset="0.99">35553 18271 5971,'0'0'208,"0"0"4594,0 0-2977,0 0-497,0 0-143,0 0-193,-12-4-175,7 4-1,1 0-111,0 4-81,-2-1-32,-1 1-32,3 2-79,-3 1-113,1 4-80,1 0 0,-2 1-64,0 6 0,-2-1 192,3 5-95,1 1 127,-2 0 112,2 1-240,0 4-48,5-4-112,0 1 80,0 0 97,7-2-145,3 0-112,1-2-48,0-4-16,1 0-16,-1-1 0,0-5-80,-4-1-320,-1 0-321,-2-4-399,-4-1-497,0-3-864,0-2-1585,0 0-1761</inkml:trace>
  <inkml:trace contextRef="#ctx0" brushRef="#br1" timeOffset="0.99">35849 18417 5635,'0'0'6579,"0"0"-4402,0 0-1041,-27 11 289,16-4-49,3 1-271,0 1-273,3 2-159,-1 0-49,6 0-64,0 1-272,4-3-176,7 1-16,1-3 32,3-1-32,2-4 81,0 0-225,0-2 192,0 0-96,-4-4 32,2-2-64,-5-1 64,1-1-112,-5 0 0,1 0 0,0-1-32,-4 0-80,1-2 15,-1 2 81,-3 0-48,0-2 48,0 0-48,-3 0 48,-2 2 16,0 0 32,-1-2-112,0 4 112,-3-1-16,2 0 0,-1 5 0,-1-1 32,-1 2-48,-1 2 16,0 0 48,0 0-48,1 2 48,2 4-48,-3 0-16,2 3 16,3-1 48,0 4-48,1-3 48,2 2-32,0-2-32,3 2 32,-2 0 0,2-2 64,0 0 64,0 2 48,0-2-16,0 0 33,0 2 15,0-4-128,0 3-16,2-1 16,1-1 48,0 1 80,4 1 80,0 2-64,0-1 48,3 1-48,-3-1 32,4 2-15,-5-1-81,4 1-64,-2 1-32,1-1 0,-3 0-48,-1 1 16,0 0-16,0-1 0,-3 0 48,0-2-80,-2 4 48,3-4-48,-3 1 32,0-1 0,0-2 48,-5-1-80,0-1 48,3 1-32,-3-4 48,-2 0-48,0-3-16,1-1 48,2 0-64,-3 0 32,5-3-192,2-3-304,0 0-385,0 0-335,0-3-417,2 1-1280,2-3-3811</inkml:trace>
  <inkml:trace contextRef="#ctx0" brushRef="#br1" timeOffset="0.99">36188 18380 8740,'0'0'3362,"0"0"-1,0 0-1616,0 0-368,0 0-97,0 0-287,-10 31-33,17-16-16,3 4 241,1 4 256,2 1-289,1 6-255,-3-2-129,2-1-256,1-2-96,-6-2-128,1-4-240,-1-4 17,-4-1-33,1-5 0,-4-1-32,3 0 32,-4-4-64,0-1-337,0 0-287,0-3-368,0 0-241,-1 0-656,-2-5-544,3-2-1889,0-3-6419</inkml:trace>
  <inkml:trace contextRef="#ctx0" brushRef="#br1" timeOffset="0.99">36454 18362 5619,'0'0'400,"0"0"4626,0 0-2849,-11 29-576,6-20 240,0 3-129,0-2-191,3 2-432,-3 0-337,0 2-80,-1 3-15,1 4 271,-1 3 160,0 3-367,-4-1-241,4 3-16,-2-2-112,2-3-176,-1-2-127,3-5-1,1-3-16,3-5-16,0-1-16,0-5-529,0-3-623,3 0-913,1-9-704,1-2-4163</inkml:trace>
  <inkml:trace contextRef="#ctx0" brushRef="#br1" timeOffset="0.99">36592 18262 5875,'0'0'4210,"0"0"-2626,0 0-479,0 0 592,0 0 1184,31 37-1248,-24-14-49,3 3 129,-3 8 112,0 1-256,-3 6-321,0-1-559,-4 1-81,0-3-48,-5-3 16,-1-1-95,-5-5-385,-2-4 0,-1-4-32,0-4-80,-3-1 128,5-5-128,0-4-48,4-1-240,1-1-529,3-4-399,4-1-321,0 0-1024,3-1-609,1-4-880,0-1-2144</inkml:trace>
  <inkml:trace contextRef="#ctx0" brushRef="#br1" timeOffset="0.99">38661 18422 6067,'0'0'4498,"0"0"-3202,-26-2 17,15 2 336,1 0-209,-3 6-207,2 3-144,-4 6-81,2 8-160,-3 6 97,4 6 207,-2 6 145,4 8-305,3-1 33,3-1-241,4-5-432,0-3-176,9-9-96,1-5-15,2-7 31,4-5-128,-1-5-385,-3-4-639,0-2-561,0-2-448,-2-2-1072,-3-6-2674</inkml:trace>
  <inkml:trace contextRef="#ctx0" brushRef="#br1" timeOffset="0.99">38895 18583 4946,'0'0'8820,"0"0"-6259,0 0-1312,0 0-192,0 0-161,-30 23-256,24-12 1,-3 4-177,5 0 96,2 2-48,2-1-112,0-3-191,10-1-145,1-4 80,6-3-32,0-2-16,0-3-48,2-4 32,-1-4-48,-2-3-16,1-1 32,-6 1-48,-1-3-32,-1 3-96,-4 1 0,-2-1 32,-3 0 0,0 5-32,0-2 47,-3-1-31,-6 3-48,-1-2 64,-4-1 16,0 4 96,-2-1-80,-1 0 48,1 3-32,-1 0 32,-3 3 32,5 0-32,1 0 48,4 3-32,-2 3 96,1 2 48,6 1 16,-1 2-144,3 1 64,0 2-48,3 1 65,0-1 79,0 3 32,0 0-48,0-2 80,3 2 48,0 0-64,3 3 0,-1-1 80,1 2-64,-1 2-111,2-2-17,3 1 80,-3 0-80,3-1-16,-1-2-48,-2-4 80,-2 1-128,0-4 48,-3-3-128,-2 0 64,0-1 48,0-2-48,-2-1 32,-3-1-16,0-2 0,-2 1-32,-2-2-96,3-1-176,2 0-161,2 0-319,-3 0-144,5-1-481,0-5-1841,5-2-3040</inkml:trace>
  <inkml:trace contextRef="#ctx0" brushRef="#br1" timeOffset="0.99">39167 18589 11541,'0'0'4050,"0"0"-2241,0 0-721,0 0 33,0 0-193,0 0-383,22 26 703,-14-5 241,3 4-305,-1 2-111,4 2-289,-4-5-335,-2-2-209,3-5-128,-2-2-64,-3-3-32,-1-5 32,1-1-16,-5-2-32,4-2-192,-5-2-305,0 0-175,0 0-304,0-4-1009,0-6-1217,0 1-1952,0-5-9221</inkml:trace>
  <inkml:trace contextRef="#ctx0" brushRef="#br1" timeOffset="0.99">39376 18606 8020,'0'0'3537,"0"0"-735,0 0-1218,0 0 625,0 0-704,-11 34-400,7-22-129,-3 3-160,-1 4 1,-1 4 63,3 0 65,-2 2-33,1-2-464,3-2-272,1-4-112,-1-3-16,3-3 0,1-5-80,0-5 48,0-1-384,1 0-1025,3-9-655,6-4-2130,-3-5-7652</inkml:trace>
  <inkml:trace contextRef="#ctx0" brushRef="#br1" timeOffset="0.99">39398 18600 9220,'0'0'2994,"0"0"271,0 0-1616,0 0-321,0 0-175,0 0-305,8-2-319,-6 10 143,4 3 128,-1 4 497,-1 3-225,0 1-127,5 0-193,-5 0-128,2-2-255,0 0-129,0 1-112,1-5-64,0-1-16,1-1 0,-3-3-16,3-1-192,-2-1-497,1-2-607,-3-2-801,0 0-336,-2-2-1121,-2 0-2625</inkml:trace>
  <inkml:trace contextRef="#ctx0" brushRef="#br1" timeOffset="0.99">39587 18569 5426,'0'0'7412,"0"0"-5539,0 0-433,-3 26 1506,-3-6-417,0 5-976,-3 2-81,-2 2-127,3-3-465,-2-1-255,1-2-177,0-1-288,1-7-64,3-2-80,1-3 0,2-3 0,1-1-192,1-4-496,0-2-865,0 0-1312,1-4-1073,4-5-3506</inkml:trace>
  <inkml:trace contextRef="#ctx0" brushRef="#br1" timeOffset="0.99">39687 18436 8452,'0'0'4914,"0"0"-2625,0 0-928,0 0 63,0 0-191,0 0-385,28 8-271,-23 9-65,0 7-320,2 11 1841,-2 4-560,-5 5-433,1-1-79,-1 0-225,-1-3-256,-4-6-144,-2-1 160,-1-4-351,1-5-113,1-4 96,0-2-112,0-5-128,1-4-273,-1-3-95,4 0-160,2-4-465,0 0-591,0 0-161,0-2-16,0 0-1024,3 0-2706</inkml:trace>
  <inkml:trace contextRef="#ctx0" brushRef="#br1" timeOffset="0.99">39860 18143 2737,'0'0'5459,"0"0"-2114,0 0-2816,0 0 399,0 0 160,0 0-495,11-16-65,-9 16-48,1 0 48,3 0-127,-4 3 79,2-2 240,2 3-96,4-1-63,-5 7-81,4 2-16,1 3 1057,1 3-577,0 2 65,3 6 191,-3-2-223,-1 3-81,2 0 1,-1 0-449,-3-2-80,0 0-64,-1-2-128,-1-2-48,3-1-16,-3 2 16,4-4 16,-3 4-80,-1-5 0,3 2 0,-3-2 65,-1-1-1,-1-1 32,-2 0-48,3-1 32,-4-1-16,2 3 32,-1-3-128,-2 0-16,1 3 32,-1-3-16,4 1 16,-4-1-16,0 1 0,0-1 96,0 3-64,0-3 48,0 0-80,0 1 16,-5-1 0,3 0 64,-1 1-48,-1-3-48,0 3 48,0-2 0,-1 0-64,1-1 48,0 1-48,-3-1-32,3 1-32,-2-1 32,-1 1 16,1 2 48,0-3-32,1 3-32,0-2 64,-5 3-16,4-1 0,0 0 0,0 0 16,0 1-48,-1-1 64,0-1-64,3-1 32,-2 1-48,2-2 80,-1-1-48,-3 1 0,1 1-16,0-2 32,-1 1 0,0-2 0,-3 3 0,0-2 0,1 1-48,1-1 16,1 1 64,-1-1-64,1-1 16,3 1 64,-2-2-96,2 1 32,0-1 16,1 2 0,2 0 16,-3-2 0,2 4-48,-1-2 48,-1 0 0,0 1-32,0-2 0,0 1-16,-1 0 81,1-1-98,-2 1 82,2-3-114,-1 1 49,-1 0-16,0-1 16,1 1 16,0-2-32,1 0 32,-1 0 16,1-1-64,2-2 80,0 3-48,-1-2 0,0 0 16,0-2 0,2 2 0,-2-2 0,-1 2-16,3-2 16,-1-1-64,0 2 0,3-3-32,-2 1 16,2-1-64,0 2 32,0-2-32,-2 2 32,2-2-32,-3 0 0,3 0-96,0 0-112,0 0-289,0 0-447,0-2-801,0-7-832,0-3-1169,0-5-5987</inkml:trace>
  <inkml:trace contextRef="#ctx0" brushRef="#br1" timeOffset="0.99">37297 18353 5667,'0'0'5426,"0"0"-4161,0 0-433,0 0 241,0 0-33,0 0-208,6-11-159,-4 9-97,-2 2 64,3-2-15,-3 2-161,4 0-160,-2 0-96,-1 0-32,1 0 96,1 8 48,-3 5 129,0 6 559,0 8 993,0 7-352,-5 7-497,2 0-335,-4 2-209,0-5-224,3-5-176,0-6-128,2-6-32,2-6 0,0-4-16,0-3-16,0-4-48,0-2-320,0-2-400,0 0-753,0-4-1376,0-6-1457,0-1-7588</inkml:trace>
  <inkml:trace contextRef="#ctx0" brushRef="#br1" timeOffset="0.99">37183 18550 9556,'0'0'4018,"0"0"-1024,0 0-2210,38-1 336,-16 2 1057,1 3-448,5-2-672,0 2-449,-4-4-256,0 0-128,-3 0-128,-9 0-64,-2 0-688,-8 2-1457,-2-2-1633,-2 0-3649</inkml:trace>
  <inkml:trace contextRef="#ctx0" brushRef="#br1" timeOffset="0.99">37958 18488 9316,'0'0'5187,"0"0"-2850,0 0-1153,-38 8 97,21 1 47,-4 5-191,1 4-337,-2-1-175,2 0-97,5 2 16,4-2-16,5-1-111,6-3-17,0-3-160,10-3 16,4-3 48,6-4-48,5-2-112,0-10-80,3-5 0,-4-4-32,0-2-224,-7-4-48,-5 0-192,-5 1-32,-4-2 112,-3-1 143,-8 1 33,-5 1 80,1 1-64,-8 1-256,2 2 64,-2 3-80,-1 7 144,1 3-17,3 3-159,1 3-112,3 2-64,4 0-49,4 2-399,2 0-1041,3 6-2513</inkml:trace>
  <inkml:trace contextRef="#ctx0" brushRef="#br1" timeOffset="0.99">37732 18787 6227,'0'0'5058,"0"0"-3153,0 0-208,0 0 480,0 0-512,0 0-705,50-16-160,-18 16 561,8 0 64,8 0-241,-2 0 113,2 1-225,-4 2-367,-6-1-305,-5-2-400,-5 0-48,-4 0 64,-7 0-96,-4 0-497,-5 0-303,-4 0-497,-4 0-367,0 0-737,-5 0-609,-7 1-4033</inkml:trace>
  <inkml:trace contextRef="#ctx0" brushRef="#br1" timeOffset="0.99">37788 19185 5346,'0'0'6163,"0"0"-3666,0 0-688,0 0 16,0 0-320,-34-1-321,18 2-351,-6 5-113,1 2-64,-1 1 49,5 3-177,0 2 160,7-1 129,4 0-129,6-2-224,6 1-288,7-2-128,7-4-16,3-5-48,3-1 48,-1-7-64,0-6 80,-4-7-144,-5-1 64,-5-4 32,-5 0 32,-6-2 0,0-1-64,-5-1 32,-3 0 16,-3 2-80,-4 3-48,3 1 0,-3 6-128,-1 3 112,2 5 112,1 3-48,2 4-64,3 2-240,1 0-97,0 2-527,7 2-721,0 3-1024,0-1-1953,0 4-3794</inkml:trace>
  <inkml:trace contextRef="#ctx0" brushRef="#br1" timeOffset="0.99">37892 18999 14343,'0'0'3825,"0"0"-2448,0 0-193,39-20-335,-24 14-273,4 1-96,2 1 49,0 2-257,-1 1-96,-6-1-176,1 2 48,-8 0 16,-1 0-96,-2 0 64,-4 2-64,0 1 80,0 6-16,-5 3 64,-5 5 384,0 5-112,-3 5-80,-2 1 1,1 5-33,-3 0 160,7-3 160,0-1-32,4-2-111,1-6-113,4-4 16,1-2-144,0-5-32,3-2 0,6-4-64,1-3 16,0-1-80,8 0 32,-5-1 32,4-1-64,-2-2-192,-2 2 144,-3 2-48,1 0 16,-2 0-240,-3 0-352,-1 0-321,-5 2-655,0 0-561,0 0-257,0-2-719,-5 0-2273</inkml:trace>
  <inkml:trace contextRef="#ctx0" brushRef="#br1" timeOffset="0.99">37914 19151 6163,'0'0'3041,"0"0"-1248,0 0 80,0 0 16,0 0-128,0 0-289,-9-9-335,7 8-369,2 1-96,0-2 1,0 2-161,0 0-112,0 0-64,0 0 0,2 0 81,2 0 47,1 0 112,7 0-16,-2 0-127,6-2 95,1 0 256,7 1-80,-1-2-127,1 0-33,-1-1-368,-2 2 80,-4-1-96,0 2-144,-2 1-16,-4 0 32,-3 0-48,0 0 16,-1 0-64,-1 0 0,-1 0-208,0 0-112,-4 0-48,-1 0-225,0 0-319,0 0-721,-1 0 64,-4 0-528,-4 1-1088,0-1-2706</inkml:trace>
  <inkml:trace contextRef="#ctx0" brushRef="#br1" timeOffset="0.99">40499 18740 4434,'0'0'1505,"0"0"3489,0 0-2577,0 0-624,0 0 224,0 0-320,2-14-529,-2 10-255,-7 0-321,3 1-64,-4 0-16,-1 0-47,-3 1-161,-1 0-144,-1 2-80,0 0-80,-1 0 16,3 4 0,-2-1-32,4 6 16,3 0 96,2 1-32,2 1 32,3 2-48,0 1-16,8-1 64,4 0 32,2-3 16,1-2-64,-1-3 64,3-5-48,-1 0 16,0-7-16,0-5-48,-4-3 0,1-2 0,0-4 16,-3-4-64,-1-2 64,0-4-48,-3 0-112,0-1-288,-3-2-80,0 2-80,2-2 48,0 5 255,-1 5 145,-2 5 112,-1 5-16,3 5 48,-4 5 193,0 4 143,0 1-256,0 11-16,-5 9-64,0 6 560,-1 5 433,1 8-129,2 1-160,-1-2-207,1-4-177,1-6-128,2-5-112,0-5-160,0-4 16,-2-3 16,2-5-48,-3-1 0,3 0-48,0-4-592,0 0-385,0-2-656,0 0-224,5 0-368,1 0-1312,5-6-4371</inkml:trace>
  <inkml:trace contextRef="#ctx0" brushRef="#br1" timeOffset="0.99">40697 18691 320,'0'0'10709,"0"0"-7876,0 0-688,0 0 16,0 0-432,0 0-352,-12 6-241,12-6-255,0 0-193,0 0-128,2 0-192,2-3-127,2 0 95,-1-3-112,4-2-96,-1 0-64,-2 1-64,4-1 16,-4 2-16,-4 3-16,2 1 48,-2 2-48,1 0 48,-2 2-128,3 10 80,-1 2-16,4 6 208,3 3 256,1 2-224,1-4-48,5-2-112,-2-4-48,0-6-16,0 0 48,-5-4-64,-3-3 16,-1 0-304,-2-2-288,-4 0-305,0 0-175,0 0-193,0 0-752,-4 0-992,3-2-1937</inkml:trace>
  <inkml:trace contextRef="#ctx0" brushRef="#br1" timeOffset="0.99">40851 18599 7780,'0'0'2897,"0"0"-1392,0 0 383,-17 30 546,9-13-353,-1 5-289,1 1 33,-1 3-256,0 1-337,-1-2-255,2 0-369,-3-2-352,2-4-224,3-2-16,-5-3-32,7-3-32,-3-3-16,6-2-592,1-4-993,0-2-880,6-10-2881</inkml:trace>
  <inkml:trace contextRef="#ctx0" brushRef="#br1" timeOffset="0.99">41097 18746 5410,'0'0'1537,"0"0"272,0 0 336,0 0-480,0 0-177,0 0 81,-16-21-48,10 15-289,-3 2-79,-2 1-209,-2-1-287,-1 0-209,-3 4-96,0 0-112,-5 0 80,4 2 112,1 5-111,2 1 111,4 0 48,6 4 48,5-4-320,5 4-144,7-2 0,9-3-48,1-3 0,6-2-16,-5-2-32,2-7-432,-3-3-144,-3-5 48,-2-1 256,-2-3 47,-4-2 145,-1-2 112,-5 0-192,2-4-176,-5 3-128,1-2 96,-3 2-32,0 2 63,0 3 33,0 4 272,0 3 80,0 5 16,0 1 32,0 6 144,0 0 48,0 6-224,-1 11-16,-1 12 0,-3 9 1153,-1 8 496,-1 2-241,3 2-511,0-6-81,0-6-736,4-7-32,-3-8-80,3-6 16,0-5 0,0-4-256,0-8-1136,0 0-1346,3-12-1840</inkml:trace>
  <inkml:trace contextRef="#ctx0" brushRef="#br1" timeOffset="0.99">41316 18716 14102,'0'0'4851,"0"0"-2594,0 0-256,0 0 48,-21 34-753,18-22-624,3-1-287,0 1-209,3-4-96,7-2-16,-3-3 0,7-3-32,-1-1-16,-1-5-32,1-5-32,0-1-48,-5-2 0,1 0-16,-3 2 48,-1-2 32,-1 3 48,-3 1-16,-1 5-64,0 5 80,0 1-32,-4 15 16,-4 7 448,-2 7 704,1 4-383,-2 6-321,5-3-320,-1-4-48,3-4 16,3-6-64,1-8 0,0-3 16,0-5-48,0-3-32,0-4-384,0 0-641,0-8-976,0-3-2289,1-4-4065</inkml:trace>
  <inkml:trace contextRef="#ctx0" brushRef="#br1" timeOffset="0.99">41719 18778 6723,'0'0'208,"0"0"3218,0 0-1874,0 0-703,0 0 479,0 0-143,0-21-97,-1 18-111,-5 0 15,1 2-159,-7-1-17,2-1-304,-4 3-159,-5 0 111,-4 0-176,3 3 176,-2 0-240,1 5 48,4-2-16,5 2 33,0-1-1,8 3-112,4-3-96,4 1-48,8-2 48,4 0-32,6-6-16,0 0 0,0-4 32,0-6 16,-1-3-48,1-4 0,-4-1 48,-2-3-32,-4 1 16,-1-3 0,-5-3-64,0 1-80,-1 1 64,-2 1-32,-3 0 0,0 3 32,0 3-48,0 4 96,-3 5-80,-2 4 80,3 4 0,-3 12-16,0 11 64,-1 11 832,0 8 465,1 7-496,5-3-177,0-5-368,0-5-544,0-9 208,5-8-16,1-3-64,-2-6-224,3-9-801,-2-1-1328,-3-4-1473,5-9-4706</inkml:trace>
  <inkml:trace contextRef="#ctx0" brushRef="#br1" timeOffset="0.99">41916 18606 10917,'0'0'7523,"0"0"-4945,0 0-834,0 0 177,0 0-576,27-3-961,-8 3-176,1 0 256,3 0-127,3 0-145,-4 0-48,-5 0 0,0-3-160,-6 3 128,-1 0-160,-4 0 80,-6 0-32,0 0-32,-12 3-32,1 5 96,-5 4 0,-6 5-32,-3 7 48,2 7 0,0 1 176,3 5 320,3-3-464,7-1 48,3-6 0,5-4-96,2-8 0,4-3 16,4-6 16,3-6 16,5 0-96,2-6 80,4-6-48,-1 1-16,2-4 0,1 0-288,-6 4-256,-4 4-352,-4 1-513,-5 6-688,-5 0-288,0 6-304,-6 1-545,-6 3-3809</inkml:trace>
  <inkml:trace contextRef="#ctx0" brushRef="#br1" timeOffset="0.99">41905 18755 5026,'0'0'4514,"0"0"-3153,0 0-192,0 0 543,0 0-447,0 0-625,-17-17-448,14 14 64,1 3 97,2-2 287,0 2 16,0-1-48,-1 1 17,1-3 111,0 3 48,0 0-303,3 0-33,6 0 208,-1 3 0,6 0 97,5 1 687,1 0-415,4-2-49,2-1 97,0-1-337,-1 0-112,0-1-319,-4-5-97,2 0-80,-6 0-64,-1 1-48,-6 1-16,-3 1 0,-1-2-240,-6 5-225,0 0-447,-1 0-657,-8 0-816,1 5-1232,-3-4-4595</inkml:trace>
  <inkml:trace contextRef="#ctx0" brushRef="#br2" timeOffset="0.99">24992 13417 9861,'0'0'4466,"0"0"-3026,0 0-287,0 0 111,0 0 33,0-14-385,0 13-383,0-1-33,0-1 48,0 2 96,0 1-95,0 0-193,0 0 16,0 0-160,0 10-128,0 9-64,0 10 32,0 5 913,0 10 479,-3 2-912,3 0-287,0-6 31,0-4-128,0-7-96,5-4 0,0-5 0,-1-5-32,-2-4-16,3-2-144,-5-4-689,0-4-687,0-1-865,0 0-913,0-6-3553</inkml:trace>
  <inkml:trace contextRef="#ctx0" brushRef="#br2" timeOffset="0.99">24881 13626 4930,'0'0'9573,"0"0"-7412,0 0-1105,0 0 497,0 0 0,0 0-433,20 0-272,-8 2-159,4-2 351,2 3-159,2 0-33,1-3-304,1 0-336,-4 0-176,-1 0 16,-3 0-48,0 0-32,-4 0-240,-1 0-544,-2-3-385,-2 3-335,-2 0-177,-1-1-352,0 1-640,-2 0-1057,0 0-3137,0 0 3217</inkml:trace>
  <inkml:trace contextRef="#ctx0" brushRef="#br2" timeOffset="0.99">27323 13724 12406,'0'0'4466,"0"0"-2705,0 0-321,0 0-175,0 0-225,0 0-383,5 0-481,2-1-80,0-5-16,3 0-16,0 0-48,-2 1 32,1-3-32,-3 4 0,0 0 16,-2 4-80,1 0 48,2 4-48,-2 6 48,0 3 16,1 4 48,0 5 128,1 1 208,0-3-32,0 0-176,4-1-80,0-6 48,1-2 321,3-3-209,-2-2-208,2-6-48,-5 0 48,4 0-128,-5 0-624,-4-6-705,0 1-656,-3-1-912,-2 0-1810,0-2-2320</inkml:trace>
  <inkml:trace contextRef="#ctx0" brushRef="#br2" timeOffset="0.99">27565 13641 8036,'0'0'5458,"0"0"-4273,0 0-33,0 0 401,-28 11-288,20-2-385,1 2-272,0 5-64,-2 1 65,-2 2 175,0 4 81,-1 5-113,1-4-80,-4 4-144,5-6-47,0-1-225,-2-4-176,7-2-16,0-4-32,1-5-48,1-1-961,3-5-928,3 0-880,4-10-2913</inkml:trace>
  <inkml:trace contextRef="#ctx0" brushRef="#br2" timeOffset="0.99">27845 13732 4978,'0'0'8004,"0"0"-5299,0 0-960,0 0-224,0 0-545,0 0-384,-16-17-319,6 17-209,-2 0-80,-4 0 64,-1 6 32,1 1 272,-1 3 64,1 2 80,2 1 225,3 2 47,4 3-96,4-4-64,3 3-127,0-3-257,7 0-128,5-5-32,0-3-64,5-6 0,0 0 16,0-3-32,2-9-240,-2-5-337,0 0-143,1-6 176,-4 0-160,-1-5 223,-2-2 1,-5 0 128,3-5 64,-7 2 80,-2 4 160,0 2 80,0 4 64,0 2-48,0 8 144,-2 3 32,2 1 112,0 5 128,0 2 112,0 2-271,0 2-289,0 8 16,2 1-16,1 4 32,-3 5 0,0 4 144,0 5 128,-5 2 576,0 1 17,-1 0-241,0-1-64,1-3-192,1-4-159,2-2-129,2-5-80,0-4-16,0-2 32,0-5-497,0 0-735,0-4-833,0-2-144,0 0-1121,0-3-3184,0-8 1839</inkml:trace>
  <inkml:trace contextRef="#ctx0" brushRef="#br2" timeOffset="0.99">25917 13565 5378,'0'0'3042,"0"0"-1105,0 0-353,0 0-111,0 0-368,0 0-241,-17-2-240,13 2-272,1 0-143,-4 2 159,3 1 80,-2 0-160,-3 3-32,4 0 16,-3-1-128,2 3-16,-1 0 1,1 0 15,2 1 48,-1 1-48,3 0 32,2 1 32,0 1-48,0-4 80,5 4-64,6-1 48,1-1 321,1-4 31,1 4-128,3-7 32,1 3 0,-4-2-143,4-2-81,-6 0-112,2-2-64,-2 0-80,-2 0 64,4 0-48,-4 0 0,0 0 16,1-8-16,-1 1-48,1-3 0,0-2-80,1-1 80,-5-3-32,2 3-208,-3-4-33,-2 4-79,-1-3 80,-3 1 48,0 2-32,-3 1 272,-1 1-16,-2 1 32,-5 3-32,1 1 48,-2 0-32,1 4-16,-1 0 0,-3 0-16,3 2 32,-1 0-64,0 0 48,3 0-16,-1 2 48,3 0-32,-2 0 16,5 1 32,-2 0-32,2 0-32,-2 1 48,-3 0 16,5 2-64,-2 0 80,1-3-64,0 3 64,-1 0-80,3 0 48,0-1 16,-2 3-32,5-2 0,-1 4 0,2-3 48,0 3-32,0-1 48,2 2 16,-1 1 96,5-1 64,-2 1 176,-2-1-144,2-1 32,1 0 97,-3 2-161,2-1 32,-3-2-128,4 3 16,2-1-16,-2-1-48,-2 2-48,5 0 16,-2-1 0,1 1-48,0 0 80,3 2-64,-1 0 48,-1-2 16,1 5 64,0 1 0,-3-2 0,0 2 96,0 0 257,-1-1-305,1-1-80,-3 3 96,-1-4-112,-2 0-64,0 2-48,0-1 0,0-1 16,0 0 0,-2-1 16,-1-1-64,-3-3 128,0-1-160,1-1 128,-3-2-16,1-4-16,1 1-16,-3-3 48,3 0-64,0 0 48,-1 0-32,2 0-32,2 0 48,1 0-144,0 0 32,-3 0-32,5 0 32,0 0-80,-5 3-240,5-3-97,0 2-335,-3-2-241,0 0-415,3 0-465,-1 0-736,1-6-1265,0 0-2145,0-2 3426</inkml:trace>
  <inkml:trace contextRef="#ctx0" brushRef="#br2" timeOffset="0.99">26365 13575 5186,'0'0'1473,"0"0"2401,0 0-2113,0 0-609,0 0 145,0 0 111,7-6-303,-6 6-401,2 0-240,-1 0-127,2 8-81,1 5 48,1 3 544,2 7 1329,-2 3-496,3 1-576,0 0-241,-1-4-208,-2-2-240,3-4-111,-5-3-33,3-2-160,-4-4-48,2-2 48,-3 0-160,1-1 96,-2-4-48,2 1-32,-1 1-128,-2-3-433,2 0-655,2-3-1153,1-2-993,-3-7-3585</inkml:trace>
  <inkml:trace contextRef="#ctx0" brushRef="#br2" timeOffset="0.99">26605 13502 5747,'0'0'2113,"0"0"144,0 0-1185,0 0 1,0 0-129,0 0-160,0 0 1089,0 31-368,0-24-1073,0 1 401,0 0 111,0 1-512,0 3-64,-4 3 353,1 5 543,-4 3-431,-2 1 287,-2 4-79,0 0-369,1-2-48,-1-3-224,1 0-208,2-6-31,-1-2 15,5-4-160,0-3 0,1-2 16,2-3-48,-2-1-64,3-2-545,0 0-255,0 0-193,0-2-559,0-4-721,4-2-2097,0-1-5523</inkml:trace>
  <inkml:trace contextRef="#ctx0" brushRef="#br2" timeOffset="0.99">27099 13688 6467,'0'0'-1041,"0"0"5492,0 0-2659,0 0-303,-28-21-112,23 18-353,-2-3-368,-2 0-111,1 3 143,-1 0-112,-1-1-64,-1 3-223,-1 1-209,-4 0-64,2 1-16,-3 6-32,-1 5 32,0 2-16,2-1 48,-1 6-64,2 2 224,5-2 352,3 3 32,6-4-96,1 2-47,5-6-97,11-2 112,1 0-128,6-7-208,4-2 16,1-3-48,5-12 16,-7-2-80,2-6 48,-1-7-320,-6 0-256,-2-5 32,-7-2-48,-2-1-17,-5-2-191,0 3-48,-5 1 111,0 2 113,0 7 464,0 3 96,-3 3 16,1 5 160,1 5 176,-2 2 80,3 3 417,0 3-369,0 0-320,0 0-144,0 0-64,0 3 48,3 7-64,-2 2-240,-1 3 112,2 6 224,-2 4 32,0 4 192,0 1 304,-2 7 593,-2-1-257,-2 0-79,1 1-81,4-6-304,-4-2-288,1-6-96,2-2 48,2-2-112,-5-7 48,4 0-16,1-4-336,-3 0-448,1-4-609,2-2-608,0-2-1328,0-5-3314,0-2 2081</inkml:trace>
  <inkml:trace contextRef="#ctx0" brushRef="#br2" timeOffset="0.99">28055 13629 7603,'0'0'5891,"0"0"-4002,0 0-640,0 0 207,0 0 1,0 0-561,0 0-335,-17-15-145,17 15-112,0 0 96,0 0-144,7 0-64,3-3-160,6 1 32,5 1-96,1-4 112,2 2-48,3-3-80,-5 2 16,-1-1-32,-4 3 96,-3-4-48,-4 2 64,-1 2-48,-3-2 16,-1 2 32,-5 0 128,0 2 209,0 0-225,-3 0-128,-4 0-48,0 6 32,-4 2-48,2 3 32,1 3-32,-3 4 32,4 2-16,-1 6 32,-1-3 64,0 8 352,1-2 96,2-2 64,0-2 17,0-4-241,0 0 16,1-6 64,3-1-160,-1-1-111,2-5-81,1 0-48,0-5-16,0 1 0,6-2-80,2 0 48,3 0 0,4-2-32,0 0-96,6 0-49,1 0 49,-1 2 16,0-2 80,0 0 0,-1 2 80,-6-2-64,-3 0-16,-4 0-192,-3 0-688,-4 0-705,0 0-496,-7 0-1104,0-4-3266,-3-2-2562</inkml:trace>
  <inkml:trace contextRef="#ctx0" brushRef="#br2" timeOffset="0.99">28134 13778 10789,'0'0'3810,"0"0"-2418,0 0-223,0 0 79,0 0-63,0 0-337,3-2-15,-2 1-97,4 1 64,-5-3-31,2 3 31,2-2-192,1 2-207,3-1-161,2-2-160,7 1 16,2 1-80,5-1-16,2-1-16,-4 2 16,0-1-32,-5-1 32,-4 3 48,-2 0-96,-4 0 96,0 0-32,-4 0 0,-3 0-96,0 0-336,0 0-817,-3 0-448,-4 3-1504,2-1-3698,0-2 1312</inkml:trace>
  <inkml:trace contextRef="#ctx0" brushRef="#br2" timeOffset="0.99">30195 13569 11093,'0'0'4178,"0"0"-2225,0 0-881,0 0 49,0 0-209,31 19-223,-26 5 287,6 5 385,-1 2-353,2 6-448,-4-2-63,3-4-273,-1-2 240,0-6-208,1-3-224,-1-3 32,0-5-48,-3-3 32,-2-3-128,0-2-448,-4-3-705,-1-1-463,0-3-113,0-5-1233,0-7-2864,0 0-3459</inkml:trace>
  <inkml:trace contextRef="#ctx0" brushRef="#br2" timeOffset="0.99">30461 13531 5971,'0'0'6275,"0"0"-4483,0 0-591,-2 42 1616,-4-17-704,-3 6-656,0 4 64,-1-1-209,-3 0-447,2-3-417,1-4-240,3-7-112,2 0-64,0-6 16,3-3-48,-1-4 32,2-1-288,1-2-673,0-3-607,0-1-337,0 0-576,0 0-1649,1-5-5715</inkml:trace>
  <inkml:trace contextRef="#ctx0" brushRef="#br2" timeOffset="0.99">28956 13748 9236,'0'0'4322,"0"0"-1953,0 0-1072,0 0-209,0 0 1,0 0-305,-4 6-368,14-6-239,7-2-113,9-2 48,2 1 672,1 0 64,3 0-335,0 1-161,-5 2 32,-3-2-192,-4 2-272,-3 0 64,-5 0 0,-1 0-64,-5 0-192,1 0-272,-5 0-305,0 0-239,-2 0-49,0 0-207,-2 2-225,-3 0-1393,0-2-1952,0 0-1473</inkml:trace>
  <inkml:trace contextRef="#ctx0" brushRef="#br2" timeOffset="0.99">29772 13654 9877,'0'0'4193,"0"0"-2560,0 0-672,0 0 207,-31-3 113,23 3-465,2 0-352,-1 6-208,2 3-79,-5 2-1,8 1 80,-3 2-32,5 3-32,0-2-64,10-1-32,1-2-32,1-3-32,5-3 32,-2-2 0,0-4-32,-1 0-32,1 0 48,-2-5-48,-3-4-16,4 0 48,-6-1-16,3-2 0,-5 0-48,1-2 48,-1-1-64,-3 1-16,-1 0-48,-2 3 128,0-1-32,0 6 16,-7 0 0,0 0 16,-3 1-32,-2 5-80,-2-3 80,1 3-64,-4 0 48,2 0-96,3 0 80,-1 3-112,3-3 48,1 0 64,0 3 16,6-1 32,-2-2 16,3 4-48,0-1-32,2 5 0,0 3 16,0 4 32,0-1 16,0 3 16,0 3 160,0-3 112,0 1 176,0 2-32,0 1 32,0-2-63,2 4 79,0 0-160,3 0 32,3 4-16,1 0-224,1 2 48,1-2 49,1-2-49,-2-1-96,0-2-16,-3-4 304,-7 0-304,3-3-48,-3-2 32,-3-1-64,-3-4 96,0 1-32,-3-5-16,1 2 32,-1-4-16,3-2 0,0 0-192,4-2-400,-1-4-561,3-1-880,0-1-1712,5 0-3651,-1-2-2480</inkml:trace>
  <inkml:trace contextRef="#ctx0" brushRef="#br2" timeOffset="0.99">30731 13600 8116,'0'0'3793,"0"0"-655,0 0-1361,0 0-401,0 0-351,0 0-529,-18 27-144,5-2 497,-2 4-33,0 5-144,0-2 33,3-1 95,5-5-224,3-3-384,4-3-64,0-3-80,6-3 0,4-1-32,0-2-64,6-3-400,-1 1-704,-1-3-97,-3 2-368,0-5-1424,-5 0-2882,-1-1-1088</inkml:trace>
  <inkml:trace contextRef="#ctx0" brushRef="#br2" timeOffset="0.99">30970 13732 5154,'0'0'7444,"0"0"-4707,0 0-1392,0 0-193,0 0 81,0 0-353,21-2-320,-17 8-15,1 2 239,0 5-160,-2-1 33,1 1-305,3 1-256,1-1-80,-3-1 16,4-1-48,-4-4-208,2-1-208,-2-1 95,-3-2-831,-1-3-1585,3 0-1105,-4-3-1120,0-3-1</inkml:trace>
  <inkml:trace contextRef="#ctx0" brushRef="#br2" timeOffset="0.99">31113 13698 5074,'0'0'8420,"0"0"-6595,0 0-833,2 25 465,-4-2 1152,-5 6-592,0 3-288,0 5-224,-3-3-481,0 1-287,1-6-385,1-5-224,4-3-48,-1-8 0,3-3-80,2-4-48,0-6-785,5-4-1248,1-6-1280,0-5-2754</inkml:trace>
  <inkml:trace contextRef="#ctx0" brushRef="#br2" timeOffset="0.99">31341 13637 2769,'0'0'6691,"0"0"-2449,0 0-2433,0 0-432,0 0 159,0 0-271,8 19-257,-8 2 609,0 4-208,-3 4-97,-2 2-111,-2-2-161,2 0-399,0-7-353,0-1-96,5-5-176,0-5 64,0-1-96,-2-7 16,2 1 0,0-4-608,0 0-481,-2 0-367,2-1-1026,0-5-1263,0-2-2946,0 0-2930</inkml:trace>
  <inkml:trace contextRef="#ctx0" brushRef="#br2" timeOffset="0.99">31269 13775 5635,'0'0'7459,"0"0"-4546,0 0-1296,0 0 128,0 0 48,0 0-401,24 13-351,-9-7-113,2-2-368,1 0-287,1-2-193,-1-1-32,-2-1-64,-4 0-32,-2 0-1057,-6 0-800,-3 0-416,-1-1-720,-1-3-2642,-3 1-2417</inkml:trace>
  <inkml:trace contextRef="#ctx0" brushRef="#br2" timeOffset="0.99">31540 13817 5250,'0'0'5923,"0"0"-3330,0 0-1024,0 0-64,0 0-305,0 0-351,0 0-177,-17-3-96,11 4 16,0 4 97,0 0-241,-4 3-192,4 1-32,-2 0-64,2 1-48,2 0 0,1-1 32,1-1-128,2-2 33,0-3-49,5 0 0,2-3 32,4 0-16,0-8-177,0 0 33,0-2-48,-3-1-176,2-2-208,0-3 48,0 2-33,-2-4 113,1 1 208,-3-3 48,0 0 112,1-3 96,-3 1-16,-1 1 16,-2 2 0,-1 2 112,0 4 256,0 3 273,0 4-33,0 2-176,0 4-80,0 4-80,0 10-320,0 5 48,0 6 529,0 5 511,0 3-175,-1 1-145,-2-5-272,1 0-288,2-5-112,0-4-48,0-5 48,0-1-80,0-7 16,0-3-176,0-2-848,0-2-417,0-2-160,0-6-1568,0-5-4050,0-3-3106</inkml:trace>
  <inkml:trace contextRef="#ctx0" brushRef="#br2" timeOffset="0.99">31708 13752 10165,'0'0'6371,"0"0"-4194,0 0-1441,17 33 1393,-12-20 0,1 6-801,3-3-495,-1-3-545,-2-2-16,4 1-96,-2-7-128,1 0-96,-3-5-448,-1 0-897,0-8-544,-3-2-864,3-3-2705,-2-4-5892</inkml:trace>
  <inkml:trace contextRef="#ctx0" brushRef="#br2" timeOffset="0.99">31830 13756 9460,'0'0'5827,"-15"42"-2161,7-17-1441,-1 3-48,3 1-64,-5-2-769,4 0-527,3-8-513,3 0-224,-2-5-48,3-7 0,0-3-128,3-4-977,2-4-1536,2-5-784,-1-8-3395</inkml:trace>
  <inkml:trace contextRef="#ctx0" brushRef="#br2" timeOffset="0.99">31926 13568 8804,'0'0'5987,"17"56"-2914,-9-18-656,3 2-224,-3 6-448,-1 3-512,-5-6-417,-2-3-368,0-3 385,-2-5-513,-7-5-160,-1-4-96,-4-3 32,3-6-112,-3-4-272,2-4-593,0-4-783,7-2-1058,0 0-1440,5-8-6723</inkml:trace>
  <inkml:trace contextRef="#ctx0" brushRef="#br2" timeOffset="0.99">32709 13726 9716,'0'0'5347,"0"0"-2818,0 0-384,0 0-208,0 0-320,0 0-833,11-14-496,-5 8-272,5-1 16,-5-3-96,5 4 64,-4 0 16,-1 3-64,-2 1-64,0 2 32,1 4-48,-5 7-32,5 6 176,-2 2 80,5 8 240,4-2 80,-1 0-48,6-4-143,-1-2-97,1-4 32,-2-7-48,-4-2-96,-3-3-32,-1 0-160,-5 0-785,-2-3-623,0 0-545,0 0-721,-2-6-2112,-5 0-4530</inkml:trace>
  <inkml:trace contextRef="#ctx0" brushRef="#br2" timeOffset="0.99">32901 13618 6323,'0'0'4082,"0"0"-1537,0 0-832,-36 39 768,23-13 192,1 3-384,-4 4-304,5-1-544,0-3-465,1-3-576,3-6-240,2-3-144,0-8 48,1 3-80,2-7-192,0 1-832,-1-3-1105,3-1-288,0-2-817,0-5-2576,3-4-5043</inkml:trace>
  <inkml:trace contextRef="#ctx0" brushRef="#br2" timeOffset="0.99">33237 13735 14263,'0'0'4562,"0"0"-3666,5-31-240,-5 20 417,-6 4-161,-3-2-175,-3 6-177,-5 3-304,0 0-112,-4 3-64,1 7-32,1 3 48,2 1 0,3 3 256,7-2 97,1 2-241,6-1-160,3-3 0,5-2-32,5-5 48,4-6-64,3 0-32,-4 0-224,6-11-417,0-4-255,-1 0-1,-3-7-95,2-1 80,-2-1 447,-2-5 209,-4-1 32,1-5-192,-2 2 128,-3-1 112,-2 1 160,0 6 96,-6 4 32,1 4 432,-1 9 512,0 4 225,-1 6-433,-6 11-480,-3 7 129,0 13 1215,0 7 129,1 2-528,0 7-449,6-5-560,0-6-160,-1-3-112,4-6 64,0-4-48,-2-6-352,2-3-288,-2-5-416,-1-1-737,2-2-1233,1-6-1328,0 0-4818</inkml:trace>
  <inkml:trace contextRef="#ctx0" brushRef="#br2" timeOffset="0.99">32450 13766 7203,'0'0'3650,"0"0"-385,0 0-1168,0 0-336,0-12-400,0 10-433,-3 0-367,-4-2-337,0 4-160,-8 0-80,-1 0 32,-4 3-48,1 4 64,-7 3-64,2 1 48,2 1 0,5 2 0,1-3 32,8-2-16,5 0 64,3-1-128,9-4-16,9 1 32,2-5-144,4-3-401,4-6-223,-3-8 64,0 1-337,-3-5-223,0-2 399,-8 0 481,-1 0-256,-5 2 224,0-2 448,-5 0 32,-1 2 112,-2 0 288,0 0 0,-2 4 400,-1 1 1,1 5-225,0 1 64,1 6 177,1 4-177,0 6-320,0 15-256,-3 8 273,3 9 1327,0 6 449,0 2-784,0-2-721,4-6-432,3-9-64,2-6-112,-1-7-32,0-7-208,-2-6-928,4-3-1457,-4-3-897,-1-6-4161</inkml:trace>
  <inkml:trace contextRef="#ctx0" brushRef="#br2" timeOffset="0.99">33450 13543 11013,'0'0'4690,"0"0"-1264,0 0-1665,0 0-97,0 0-15,0 0-448,-8-23-417,11 23-400,8 0-224,0-2-128,8 1-16,3-2 0,6 0-192,-1 1-368,1-2-64,-3 0 288,-4 0 304,-5 4-49,-4-2-95,-3 2 96,-8 2 80,-1 8-48,-5 7 32,-11 10 593,-5 8 399,-4 5-208,-1 0 129,3 4-337,3-8-256,10-3-224,3-8-16,3-8-32,4 0 0,0-7 16,9-2-48,0-7 0,5 2 32,1-3 16,4-3-160,2 0-128,3-3-176,-4 0-352,-1 2-401,-5 0-383,-4 3-241,-5 1 16,-5 0-1392,0-2-2722,-6-1-5570</inkml:trace>
  <inkml:trace contextRef="#ctx0" brushRef="#br2" timeOffset="0.99">33467 13677 5731,'0'0'7971,"0"0"-4353,0 0-1985,0 0-177,0 0 209,0 0 0,22-1-353,-3 8-319,6-1-81,7-2-47,2-1-497,-1-3-176,-4 0-176,-3-3-224,-7-1-544,-5-2-561,-4-1-1392,-9 1-1889,-1-2-8724</inkml:trace>
  <inkml:trace contextRef="#ctx0" brushRef="#br2" timeOffset="0.99">35736 13548 1841,'0'0'3650,"0"0"-3314,0 0 784,0 0-15,0 0-97,-21 0-79,21-2-33,0 1 64,0-2 65,0 0 175,0 0 49,-1 0-64,1 3 47,0-4-111,-3 4-337,3-2-288,0 2-16,0 0-95,0 8-209,0 3-64,4 6 160,7 3 704,-1-1-127,4 2-369,3-3-176,0-4-96,0-4-48,-3 0-80,1-7-96,-2 0 48,0-3-80,-1 0 80,-3-3-64,-1-4-80,1-3-128,-2-2-16,-2-1-64,-2-4 176,0 2 80,-2-3 16,-1 1-16,0 4-16,0 2 80,0 1 16,0 6 0,0 4-16,0 5 80,0 11-48,0 7 224,0 6 624,0 8 1,-7 3-289,3 3-160,-2-3-32,0 0 113,-2-6-145,1-4-240,0-5-112,6-5-16,-2-8-32,2-1 48,1-8-80,0-1-176,5-2-785,2-5-800,3-9-800,-1-1-2385,-1-5-5907</inkml:trace>
  <inkml:trace contextRef="#ctx0" brushRef="#br2" timeOffset="0.99">36918 13707 9684,'0'0'2001,"0"0"-160,0 0-224,0 0 880,0 0-176,-2 31-560,0-22-400,2 3-257,0-2-304,0-4-191,0 1-257,4-3-32,1 0-64,-4-4-128,6 0-48,-3 0 16,1-6 0,-5 0-48,0 1 32,0-4-16,0 2 16,0-3 16,-5 3 49,-2-3-33,2-2-96,0 1 16,-1-4 16,-2 0-16,1-3-64,3 1 32,0-2-32,0 2 48,1 3 32,1 3-96,2 1 80,0 4-32,0 3 16,0 3 0,5 0-16,0 0-32,5 0 32,2 3-16,3 3-48,0 0 48,-1 0 16,2-3-32,-4-1 32,-1 0-305,-5-2-255,1 0-993,-3 0-784,-4 2-624,0-2-2065,2 0-4595</inkml:trace>
  <inkml:trace contextRef="#ctx0" brushRef="#br2" timeOffset="0.99">37154 13655 16151,'0'0'2802,"0"0"-2194,0 0-416,28-13 576,-18 7 65,1-1-113,0 3-80,-5-2-223,0 2-257,-1 2 32,-5-2 64,0 3-112,0-1-64,-5 0-96,-1-2 0,-5 2-32,-1 2 64,2 0-32,-1 0-48,-2 4 64,4 6-16,-1 3 48,3 4 32,2 2 336,5 4 272,0 0 17,0-3-337,5-3-256,8-4-48,2-3 0,2-7-80,3 0-608,-2-3-625,-1-6-720,0-2-1568,0-4-2114,1 1-5362</inkml:trace>
  <inkml:trace contextRef="#ctx0" brushRef="#br2" timeOffset="0.99">37434 13604 17784,'0'0'3394,"0"0"-2530,0 0-432,0 0 897,-33-19 96,18 22-417,-2 7-320,3 5-111,-1 3-145,4 3-48,2 2-48,8-3-192,1 0-96,1-3-32,10-3 64,2-5-112,1-5-160,4-2-208,-1-2-576,3 0-353,1-4-1056,-2-6-721,1 1-2752,2-5-8805</inkml:trace>
  <inkml:trace contextRef="#ctx0" brushRef="#br2" timeOffset="0.99">37543 13604 18216,'0'0'2225,"0"0"-2145,0 0 144,0 0 1713,0 0-112,33 17-608,-16-17-657,2 0-416,1 0-80,1 0-32,0-2-128,-2-2-1104,1 2-497,1 2-272,-2-1-1457,-4 1-3185,-1 0-1905</inkml:trace>
  <inkml:trace contextRef="#ctx0" brushRef="#br2" timeOffset="0.99">37693 13401 16824,'0'0'2289,"0"0"-1985,0 0-80,0 0 880,0 0 257,-4 35 176,2-5 240,-3 8-209,2 4-367,-4 2-449,2-2-400,2-3-224,-1-5-31,4-5-33,0-8 0,0-3-16,0-7-48,0-5-241,0-4-399,0-2-640,1-8-497,-1-7-992,3-4-1826,-3-7-5137</inkml:trace>
  <inkml:trace contextRef="#ctx0" brushRef="#br2" timeOffset="0.99">37879 13688 19465,'0'0'3297,"0"0"-2912,1 35-369,2-24 64,-2-1-48,6-7 0,-2 0-16,1-3-529,2-3-1279,1-6-1794,0-5-3937,-1-3 239</inkml:trace>
  <inkml:trace contextRef="#ctx0" brushRef="#br2" timeOffset="0.99">37924 13502 19593,'0'0'3474,"0"0"-2434,0 0-208,0 0-672,0 0-160,0 0-32,-16 15-496,20-3-1761,1-1-2625,2 1-10869</inkml:trace>
  <inkml:trace contextRef="#ctx0" brushRef="#br2" timeOffset="0.99">38061 13664 8532,'0'0'13590,"0"0"-10853,0 0-2384,0 0 927,16 36-351,-13-25-465,4 5 256,0-2-464,1 0-192,3 0-32,2-5 0,-1-3-208,4-3-128,-4-3 0,-2-1 16,0-7 32,-3-6 128,-2 1 0,-5-2-113,0-3-207,-5 1-400,-5 0-257,-7 0-47,-5 4-1,-1 3 401,-2 7 448,4 3 304,0 0 112,7 8 160,3 4-224,10 2-352,1-1-2994,0-1-5698</inkml:trace>
  <inkml:trace contextRef="#ctx0" brushRef="#br2" timeOffset="0.99">38313 13746 21498,'0'0'2145,"0"0"-2145,0 0-448,36-8 480,-23 4 80,-1-6 528,4 4 416,-4-3-223,4 0-369,-4-3-48,3 2-128,-3-1-80,-1 2-79,-1 0 95,1 6-48,-5 3-64,-1 0 0,1 9-48,-3 5-64,-1 1 16,-1 1 0,4-1-16,0 0-320,0-4-497,2-1-1024,-1-4-528,4-4-608,-5-2-3714</inkml:trace>
  <inkml:trace contextRef="#ctx0" brushRef="#br2" timeOffset="0.99">36331 13641 4690,'0'0'7428,"0"0"-4531,0 0-1745,-29-5-15,17 5-129,-3 0-15,-4 0-353,0 5-256,1 2 97,3 3 31,-2 3 0,7 4 0,3 2 48,7 2 113,0-2-129,6-2-192,11-5-192,-1-6-96,8-6-80,4-2-32,-4-11-608,4-7-256,-5-3-177,-1 0 177,-1-6 335,-4 3 417,-6-5 128,-1 1 32,-3-1-16,-2 0 16,-5 1 16,0 4-32,0 3 16,0 6 64,-5 6-32,1 8 160,0 3 177,-5 5-145,3 13 64,-2 8 448,1 8 337,0 9 31,2 1 113,0 0-305,5-6-624,0-3-192,0-11-16,6-4-96,3-11-64,-4-3-256,5-6-576,-2-2-929,2-8-624,-3-3-2417,0-3-3250</inkml:trace>
  <inkml:trace contextRef="#ctx0" brushRef="#br2" timeOffset="0.99">36577 13718 16327,'0'0'3298,"0"28"-2530,6-17-63,-6-4 1152,7-1-241,0-6-1232,0 0-240,-1 0-336,-2-7-880,-2-3-561,3-2-608,-5-2-1921,0-4-3345,0-3 2000</inkml:trace>
  <inkml:trace contextRef="#ctx0" brushRef="#br2" timeOffset="0.99">36590 13496 8660,'0'0'5571,"0"0"-2930,0 0-2113,0 0-176,0 0 160,0 0-288,-2-15-208,2 17-464,0 2-1681,0 3-2481,0 1-3954</inkml:trace>
  <inkml:trace contextRef="#ctx0" brushRef="#br2" timeOffset="0.99">38860 13716 26460,'0'0'2017,"0"0"-2385,0 0-1905,0 0 80,0 0-817,19-37-6050</inkml:trace>
  <inkml:trace contextRef="#ctx0" brushRef="#br3" timeOffset="0.99">25027 14914 7043,'0'0'4930,"0"0"-1616,0 0-1521,0 0-465,0 0-47,0 0-305,-5-8-287,7 8-289,4 0-64,3 0-96,6 5-48,2-2 593,2 0 703,6 2-495,-2-4-449,1-1-128,0 0-128,-1 0-192,-8 0-80,0 0 32,-4 0-224,-4-1-416,-1-1-288,-2 2-385,-4 0-192,0 0-223,0 0-433,0 0-1569,0 0-2705,0 0 1793</inkml:trace>
  <inkml:trace contextRef="#ctx0" brushRef="#br3" timeOffset="0.99">25115 14825 6019,'0'0'3089,"0"0"-1536,3-34-993,-3 25 705,0 1 271,0-1-623,0 3-97,0 1-192,0 1-79,0-1-289,0 2 272,2 3 144,-2-2-223,0 2-97,0 0-48,1 0-32,-1 0-128,0 8-128,0 7-16,0 10 64,3 6 1089,-3 1 527,0 5-335,0-2-449,0-3-223,0-6-129,-3-4-112,2-5-288,-1-6-64,2-1-48,-3-5 0,3-2-416,0-3-1233,0 0-1168,0-8-2193,3-4-8420</inkml:trace>
  <inkml:trace contextRef="#ctx0" brushRef="#br3" timeOffset="0.99">25984 14811 6051,'0'0'7107,"0"0"-4914,0 0-608,0 0-65,0 0-255,0 0-369,-29 6-271,20 2-161,0 0-80,0 3-16,1-1 80,0 5 1,3 0-97,5-1-128,0 1-16,0-2-128,10 1 32,-3-4-64,6-1 64,1-5-64,-2-2-64,2-2 80,-1-2-96,0-6 80,0-3-80,-1-1 48,-1-3-48,-1 0-48,-3-1-32,0-1 80,-4 2-64,2 0-32,-5-1 16,0 1 16,-2 1-32,-7 1 32,1 3 64,-2 1 0,-4 3-16,0 2 48,-1 4-32,0 0 32,-2 2 0,1 6 32,4 3-48,-3 4 80,8 3 80,0 3 144,2 2 336,5 2 17,0-2-129,9 1-208,0-2-112,2 1-48,3-5-80,-1 5-32,-2-5 48,-1 1-64,-3 4 16,-2-3-32,0 0 32,-3 1 64,-2 2-144,0-1 48,-4-2-32,-3 2 32,1-1-64,-1-4 96,-1-4-80,4-1 0,-3-5-144,5-1-352,1-6-753,1 0-576,0-6-640,0-5-3249,1-4-4627</inkml:trace>
  <inkml:trace contextRef="#ctx0" brushRef="#br3" timeOffset="0.99">26345 14840 5667,'0'0'4946,"0"0"-2609,0 0-1329,0 0-207,0 0 303,0 0-31,-10-3-465,10 3-320,2 0-16,1 8 48,2 1-127,2 7 671,4 5 529,-1 2-209,0 0-143,2 2-241,-1-2-304,-1-5-256,2 0-32,-7-7-144,1 0 0,0-5-32,-6-1-32,3-4-176,-3 2-480,0-3-32,0 0 31,-3 0-335,3-4-577,-3-4-1312,0 0-1681,3-1-3490</inkml:trace>
  <inkml:trace contextRef="#ctx0" brushRef="#br3" timeOffset="0.99">26548 14824 5539,'0'0'-81,"0"0"274,0 0 2176,0 0-945,0 0-383,0 0-49,0 7 49,0-1 239,0 2 1362,-2 4-1042,-5 2-447,1 6 79,0 1-47,-6 4 95,5-2-159,-1 2-321,-1-4-79,4-4-385,2-3-112,-2-5-160,3-1-16,-1-4-16,3-2-48,0-2-32,0 0-656,3-2-737,1-7-912,5 0-1441,-3-2-2369,4-3-1008</inkml:trace>
  <inkml:trace contextRef="#ctx0" brushRef="#br3" timeOffset="0.99">26571 14825 2385,'0'0'10149,"0"0"-6596,0 0-2080,0 0-64,0 0-17,0 0-415,0 5-481,0-4-272,0 3-80,0 1-32,3 2 96,0 3 353,2 3-321,-3 2-32,5 3 400,-3 2 64,2 2-255,1-1-225,0-1-32,-2 2-32,2-7-64,-2 0 16,-1-4-80,0-2 16,-2-4-80,0-1-320,-2-2-449,2-2-335,0 0-353,-2 0-560,0-3-1953,0-5-5506</inkml:trace>
  <inkml:trace contextRef="#ctx0" brushRef="#br3" timeOffset="0.99">26759 14789 5859,'0'0'-160,"0"0"4930,0 0-1873,0 0-1008,0 0-144,0 0-401,2-5-479,-2 10-577,0 9-128,-2 5 64,-5 6 1105,-3 5 255,-1 3-943,-4 2-65,2 0-304,1-7-112,1-5-112,2-5 32,3-1-64,2-8-32,4-3-400,-2-3-897,2-3-703,0 0-1138,0-7-3313,2-4 2930</inkml:trace>
  <inkml:trace contextRef="#ctx0" brushRef="#br3" timeOffset="0.99">27155 14886 5907,'0'0'7331,"0"0"-4610,0 0-1056,0 0-304,0 0-177,0 0-495,-11-14-321,5 13-16,-5-1-80,0 2-64,0-2 32,1 2 0,-3 0-16,-1 2-64,-1 4-63,0 1-17,0 5-80,0 3 64,2 0-16,7 5 48,1-1 128,5-1-64,0 0-80,10-3-32,2-3-16,3-5-80,2-4 48,-1-3-16,1-3 16,0-4-160,0-6-224,-3-3-161,-1-1 49,-1-4 240,-1 0 144,-1-4 32,1-4 48,-5 0 16,3-1 0,-4 0-112,2-2 48,-2 5 80,1 3 16,-6 6 16,3 5 0,-3 5 32,0 5 144,0 0 16,0 3 64,0 5-160,-3 8-160,-3 6 32,1 6 112,4 8 561,-1 1 143,2 5-16,0-5-127,0-2-161,0-5-224,2-4-32,-1-1-144,-1-5-64,0-4-16,0-3-16,0-3-176,0-1-464,0-2-449,0-2-367,-1-1-81,1-1-368,0 0-976,0-6-2386,1-3-2128</inkml:trace>
  <inkml:trace contextRef="#ctx0" brushRef="#br3" timeOffset="0.99">27395 14892 4674,'0'0'512,"0"0"-223,0 0 1855,0 0 65,-28-6-672,28 4-272,-4 2 175,4 0 257,0 0-160,3 6-208,4 2-401,0 5 48,4 4 673,5 2-416,-6 1-369,5 0-192,-4 0-159,1-3-81,-3-4-96,-1 0-192,-2-3-112,-1 0-16,1-4 16,-4-3-64,1 0-352,-2-2-368,-1-1-497,3 0-128,-3 0-351,0-6-962,0-1-1696,0-4-2737</inkml:trace>
  <inkml:trace contextRef="#ctx0" brushRef="#br3" timeOffset="0.99">27511 14876 5635,'0'0'5362,"0"0"-3265,0 0-752,0 0-97,0 0-31,-27 29-97,20-16 113,-4 5-33,0 1-111,1 2 111,-2 0-255,5 0-17,-2-2-464,4-3-223,2-3-177,1-3-48,-1-4 16,3-1-577,0-1-767,0-4-465,0 0-480,0 0-1057,3 0-1840,-1-4-1601</inkml:trace>
  <inkml:trace contextRef="#ctx0" brushRef="#br3" timeOffset="0.99">27776 14985 8068,'0'0'6034,"0"0"-3744,0 0-1362,0 0-112,0 0-31,0 0 143,-2-24-224,-3 24-159,-5-2-65,0 2-112,-3 0 64,-4 5 64,0 1-95,0 5 63,0-1-32,3 3-48,0 1-48,6-2-128,2-1-127,3 1-49,3-1 48,3-3-80,5-3 16,7 0 16,-3-5-32,5 0 16,2-6-32,-2-4-192,0-3-257,1-3-191,-1-3 48,-2 0 127,-3-2-47,0-2 176,-2-2 16,-1 0 112,-4-2 128,0 3 0,0-1 32,-5 0 80,0 4 16,0 5-16,0 5 112,0 1 48,0 10 96,0 0 48,0 8-144,0 7-32,0 6 353,0 8 415,0 1-32,-3 5-175,3-1-17,0-1-240,0-6-336,0-2-16,0-4-32,0-4-32,0-3-32,0-5 32,0-3-368,0 0-656,0-6-577,0 0-768,0-8-2001,3-5-9764</inkml:trace>
  <inkml:trace contextRef="#ctx0" brushRef="#br3" timeOffset="0.99">27966 14915 9140,'0'0'4690,"0"0"-848,0 0-1937,0 0-464,0 0 31,0 0-447,11 13-161,-10 0-31,4 5-257,1-3-208,-1 2-192,3-5-64,0-1-80,1-5 0,5-4-48,-4-2-320,2-4 0,-1-5-369,-1-3 81,0 0 64,-4 0 304,-2-2-96,0 0-32,0 3 31,-1-1 97,-1 5 240,-1 3 16,2 2 80,-3 4 64,0 11-96,-3 8 449,-3 7 1039,-2 8-31,0 0-369,-4 4-47,7-6-289,-2-1-351,5-10-385,0-3-32,2-9-80,0-3 48,6-4-64,-1-4-161,0-3-927,7-6-1425,-7-2-1601,0-7-4514</inkml:trace>
  <inkml:trace contextRef="#ctx0" brushRef="#br3" timeOffset="0.99">28913 14920 4082,'0'0'1088,"0"0"-783,0 0 2304,0 0-800,0 0-193,0 0-239,-12 0-81,12 0-319,-5 1-161,4-1-159,-2 0-65,0 2-160,3-2-32,0 0 80,-1 3-47,1-3-1,-3 0-16,3 0 0,0 0-48,0 0-63,4 1-33,8-1 16,7 2 176,8-2 224,9 2-79,5 0-337,2-2 992,-3 2 225,-1 0-1297,-9-2-224,-7 2 16,-6-1 16,-7-1-80,-3 3-304,-7-3-609,0 0-431,-7 0-145,-3 0-1056,-5 0-3458,-2 0-3313</inkml:trace>
  <inkml:trace contextRef="#ctx0" brushRef="#br3" timeOffset="0.99">29775 14880 8788,'0'0'4754,"0"0"-2929,0 0-1041,0 0-15,0 0-113,0 0-192,-17 28-192,13-19-15,3-1-1,1 2 160,0 0 16,0 0-160,0-2 0,0-1 16,5 1-48,6-2-15,0-3 175,1-1-48,3-2-128,1 0-32,-2 0-48,1-4 48,1-3-160,-4 1 0,-2-2-48,1 2 48,-5-1-32,-2-3 32,1 4-32,-3-1 32,-2-3-32,0 0 48,0 3-96,-4-5 16,0 3-96,-5 1-176,1-2 96,0 5 48,-1-1 128,-2 3-64,0 0 64,-2 3 48,2 0-16,1 0-32,3 0 32,-3 0 32,3 4-64,0 0 48,0 0-16,3 1 0,0 4 16,2-2-32,2 0 16,0 3-16,0 2 80,0-1 128,3 2 112,2 3 64,1 1 113,0 0 95,1 3 128,1 0-272,-2 0-208,1 3-96,0-4-96,-4 2 33,2 0-33,-3-1 16,1-2-128,-2 1 32,2 3 31,-3-4 34,3 2-17,-3-1 16,0-2-16,0 0 80,0-3 32,0 0-32,0-3-16,0-2-32,0-3-32,0 0 32,0-4-48,0 0-128,0-2-16,0 0-49,0-2-191,0-2-160,0-3-192,0-2-113,0 0-479,0-1-689,0 1-1345,0-3-2416,0 3 159</inkml:trace>
  <inkml:trace contextRef="#ctx0" brushRef="#br3" timeOffset="0.99">30907 14923 6947,'0'0'3218,"0"0"751,0 0-1647,0 0-802,0 0-47,0 0-353,0-16-303,0 16-305,-3 0-304,-4 0-160,0 3 0,-4 5 0,-5 8-48,-1 7 32,-1 6 16,4 4 176,2 3 417,0 2 79,11-3-176,1-2-448,5-7-128,9-4-16,-1-7 0,6-4-256,-2-2-432,-1-6-465,-2-3-1104,-4 0-2081,0-9-5731</inkml:trace>
  <inkml:trace contextRef="#ctx0" brushRef="#br3" timeOffset="0.99">30247 14869 5587,'0'0'-193,"0"0"4243,0 0-1857,0 0-544,0 0-176,0 0-33,-5 29-63,10-4 96,2 5 191,7 7-415,-2-1 48,5 1-161,-4-7-528,1-3-303,-3-8-321,0-3-16,-5-5-32,1-2 0,-3 0-337,-4-4-431,0-2-481,-1 0-303,-3-3-449,-3 0-689,2 0-1167,-3-9-3379</inkml:trace>
  <inkml:trace contextRef="#ctx0" brushRef="#br3" timeOffset="0.99">30435 14873 7011,'0'0'2817,"0"0"113,0 0-1409,0 0-241,-6 42 1153,0-19-304,0 6-816,-3 1-209,1 3 1,-1 0-1,-2-1-399,0-3-257,4-4-304,-4-5-192,4-2 48,-2-1-32,5-6 32,0 0-96,1-4-368,2-5-625,1-2-800,1 0-720,6-8-2193,3-4-5235</inkml:trace>
  <inkml:trace contextRef="#ctx0" brushRef="#br3" timeOffset="0.99">30466 14871 5058,'0'0'5091,"0"0"-2290,0 0-1104,0 0-353,0 0-159,0 0-401,7 29-175,3-8 1167,-5 6-63,7 3-640,-4 3-241,2-1-64,2-3-384,-4-4-207,1-4-145,-2-4-48,0-3 0,-2-2-80,0-4-193,-2-2-335,-1-1-256,-2-1-145,2-2-287,-2-2-529,0 0-1089,0 0-1472,0-2-2753</inkml:trace>
  <inkml:trace contextRef="#ctx0" brushRef="#br3" timeOffset="0.99">30657 14888 5074,'0'0'8404,"0"0"-6067,0 0-1184,0 0-161,0 0 17,0 0-513,8-4-336,-5 12-80,-3 5 128,0 9 576,-3 2 865,-4 11-512,-3 2-305,0-1 225,1 0-273,0-5-400,-1-6-448,5-4 80,2-7-96,0-2 80,3-6-320,0-1-769,0-5-671,5 0-609,-4-5-1841,4-4-7460</inkml:trace>
  <inkml:trace contextRef="#ctx0" brushRef="#br3" timeOffset="0.99">31072 14922 5074,'0'0'7620,"0"0"-5315,0 0-736,0 0-65,0 0 1,0 0-417,-7-16-351,12 15-257,2-3-192,-2 2 32,6 0 0,0 0-127,1 2-161,3 0 16,-2 0-48,2 2 64,-2 2-80,-2 0 16,-1 2 0,1-1-16,-4-2 48,-1 3-48,-4 3 16,0 2 0,-2 2 48,-2 4 240,-8 5 160,-6 5 16,-1-1-144,-2 3-16,0-2 49,2 0-81,5-4-176,2-3 0,4-4 224,6-3-272,0-3-32,6-3-16,5-1 48,5-4-48,1 0 80,-1-2-80,3 0-16,-2-2-112,-1 0-64,-2-4-208,-3 5-289,-2-4-383,-6 2-593,1-1-944,-4 0-1553,-4-2-2001,-2 3 1297</inkml:trace>
  <inkml:trace contextRef="#ctx0" brushRef="#br3" timeOffset="0.99">31072 15061 5234,'0'0'9141,"0"0"-6468,0 0-1441,30 6-111,-11-2 464,3-2-1,-1 2-687,2-4-481,1 0-288,-5 0-128,-2-4-80,0 2-320,-6-2-545,0 4-703,-6-1-770,-3-1-1503,1-1-3523</inkml:trace>
  <inkml:trace contextRef="#ctx0" brushRef="#br3" timeOffset="0.99">31456 14899 7764,'0'0'2673,"0"0"496,0 0-1616,0 0-128,0 0-1,10 36 273,-10-11 896,0 4-608,0 3-368,-2 1-465,2-4-207,0-6-529,0-2-176,0-7-320,0-2 80,0-4-32,2-4-112,-2 2-320,0-5-401,0 2-223,-2-3-481,-1 0-544,-2 0-1296,3-6-2642,-1-2-2881</inkml:trace>
  <inkml:trace contextRef="#ctx0" brushRef="#br3" timeOffset="0.99">31351 15055 10021,'0'0'5714,"0"0"-3297,0 0-1520,0 0 95,40-1 257,-18 5 464,-3-1-593,0-1-416,1 2-383,-6-4-193,-1 2-96,-5-2-192,-3 0-897,-3 0-768,-2 0-624,0 0-2241,0-8-6515</inkml:trace>
  <inkml:trace contextRef="#ctx0" brushRef="#br3" timeOffset="0.99">31759 15100 2657,'0'0'5843,"0"0"-593,0 0-3377,0 0-768,4-27 175,-8 21 225,-2 2-577,-5 1-415,-3-1-145,-3 4-128,-2 0 96,-3 0 224,1 1-15,-1 7-193,5 1 16,5 3 80,2-2-176,5 1-80,5 1-128,0-2-80,5-3 32,7-3-16,5-2 32,3-2-256,1-6-320,3-6-144,-6-3 47,2-2 49,-4-1 208,1 0 192,-7-4 96,1-1-176,-4 4-193,-1-2 257,-1 1 192,-5-3-16,2 5 64,-2 2 0,0 4 64,0 3 273,0 6 239,-2 3 64,-4 9-304,1 11 65,1 3 671,-3 11 81,3 4-225,1-1-272,3-1-336,0-7-159,0-5-129,0-6-96,0-4-48,3-7-273,0-3-495,-3-2-689,1-2-400,-1 0-496,4-8-3681,-4-6-5524</inkml:trace>
  <inkml:trace contextRef="#ctx0" brushRef="#br3" timeOffset="0.99">31877 14936 16375,'0'0'2962,"0"0"-1970,0 0 817,0 0 16,32-15-496,-15 11-833,1 0-320,2-2-128,0 3 0,-1-1 0,-2 2-16,-4-2 16,-5 4-16,-4 0 32,-4 0-80,0 6-16,-6 5-32,-9 2 112,-4 7-64,2 1 64,-3 2 32,3 1-64,7-1 64,2 0 48,4-3 80,4 1-80,0-4 240,0-1-223,5-3-81,4-1-48,-1 0 0,1-6 16,1 3-48,1-1 32,2-5-160,-1 0-97,2-3-143,-1 0-256,1 0-689,0-5-383,-7-1-257,0 0-1313,-5 0-2240,-2 1-3186</inkml:trace>
  <inkml:trace contextRef="#ctx0" brushRef="#br3" timeOffset="0.99">31933 15049 10837,'0'0'8148,"0"0"-7476,0 0-672,0 0 960,0 0 577,-26-24-512,26 24-433,0 0-368,6 1-224,5 5 32,4-2 16,4 3-32,2-1 0,0 0-352,1-2-80,-3-2-177,1 0-431,-6-2-769,-1 0-1953,-7 0-3217,-1-8 5635</inkml:trace>
  <inkml:trace contextRef="#ctx0" brushRef="#br3" timeOffset="0.99">32148 14767 1905,'0'0'5426,"0"0"-896,0 0-2881,0 0-16,33 35 0,-24-6 1520,-1 7-1056,-1 7-848,-1 4-257,-6 2-47,0-3 79,-2-3-448,-4-4-432,-3-6-192,1-7-64,-1-6 0,3-7-336,-3-4-368,6-3-753,-2-6-928,5 0-1985,0-6-9893</inkml:trace>
  <inkml:trace contextRef="#ctx0" brushRef="#br3" timeOffset="0.99">32670 14985 272,'0'0'9653,"0"0"-7092,-27-6-1233,13 6 1,0 0 112,-2 0-257,-1 0-335,2 1-433,-3 5-208,2 4 48,-1-1-80,1 5 32,4 1 16,2 1 304,3-3-111,3 2-177,4-2-48,0-3-96,4-3-80,4-1-32,8-6 48,0 0-96,4-6 112,-2-5-80,5-4-112,-5-4-224,2-2-177,-1 0-31,-5-4-32,-1 2 192,-2-4 80,-2 0 47,-8 2-31,3-2 320,-4 2 32,0 4 16,0 4 96,0 3 48,-4 8 289,3 1 335,-2 5 0,0 6-255,-2 10-241,-2 10 144,2 6 721,1 8-17,1-3-608,0-2-384,3-4-96,0-11-32,3-4-80,0-4 64,4-7-656,0-3-592,0-2-785,-1-7-1617,-1-7-6547</inkml:trace>
  <inkml:trace contextRef="#ctx0" brushRef="#br3" timeOffset="0.99">32831 14999 9364,'0'0'4242,"0"0"-1537,0 0-1776,0 0 79,0 0 337,0 0-321,15-7-543,-4 1-193,1 0 0,-2-1-80,4 2 48,-4-1 96,-1 1-16,-4 4-191,0 1-81,0 0-48,-4 3-48,5 7 32,-6 6 224,7 1 192,-3 2-160,5 2-224,0-4-16,1 1 16,1-5-32,-1-6-224,-1-1-272,-1-4-305,1-2-623,-2 0-1009,-3-4-2290,-3-3-3280</inkml:trace>
  <inkml:trace contextRef="#ctx0" brushRef="#br3" timeOffset="0.99">33022 14882 8116,'0'0'4226,"0"0"-1473,-16 31-1360,4-11 447,2 6 65,-5 1-736,-3 4-81,1-3-431,0-1-193,1 1-112,-1-8-208,2-3-80,3-1-80,3-6 16,2-3-208,6-5-368,1-2-737,1-8-1792,10-5-4467</inkml:trace>
  <inkml:trace contextRef="#ctx0" brushRef="#br3" timeOffset="0.99">33286 14994 10277,'0'0'3697,"0"0"-1712,0 0-256,0 0 176,0 0-192,0 0-529,-18-18-287,7 18-337,-9 0-144,-2 6 112,-1 4-63,-5 2-209,6 1-144,1 1-32,5-1-16,4 0 0,7 1 192,4-3-128,1-2-80,3 0-32,11-4 16,0-2-64,6-3 16,-4-1-48,6-6-272,-3-5-128,1-4-113,-2-2-47,2-2 48,-6-1 224,1-4 192,-2 0 64,0-4-48,-3-1-17,-1-3-15,-1 3-48,-2-1 48,0 5 80,-5 4 112,3 9 64,-4 3 288,0 6 337,0 4-177,-1 6-352,-6 11-32,-2 6 592,-2 6 273,3 3-401,-5 5-112,5-3 1,-1-2-97,3-6-272,1-3 0,-2-4-96,6-5-16,-3-3-32,2-4-160,-1-1-561,3-2-495,0-2-625,0-2-272,0 0-992,0-6-3762,5-3-1633</inkml:trace>
  <inkml:trace contextRef="#ctx0" brushRef="#br3" timeOffset="0.99">33439 14954 13542,'0'0'4946,"0"0"-3201,0 0-496,0 0-177,0 0-15,-6 37 95,6-20-159,0 0-369,0-2-384,6-4-192,5-3 16,-2-4-96,1-4 0,5 0-192,-4-6-64,2-3-128,0-1-96,-3-1 159,-3-3 113,-2 3 32,2-3 32,-4 2-16,-1 1 64,-2 2 112,0 3 64,0 2-32,0 4 176,0 0-96,0 13-80,-9 7 352,1 6 449,-3 11-33,2 5-112,-1 4 17,2 2-1,1-6-160,3-2-208,1-9-368,1-6-32,2-10 80,0-5-80,0-4-80,0-6-592,5-5-705,-4-6-1184,2-4-1361,-1-5-6371</inkml:trace>
  <inkml:trace contextRef="#ctx0" brushRef="#br0" timeOffset="0.99">45579 15233 11973,'0'0'4515,"0"0"-2499,0 0-751,-4-26 96,-5 20 47,1-2-543,-5 2-385,-4 5-224,0-1-208,-2 2-32,-3 0-16,0 0-32,6 3 0,-3 1 16,6 2-16,2-2 16,7 2-48,1 1-32,3 1-144,12 6-256,2 3 416,8 2 32,3 2 96,2 4 32,0-1 64,-4-1 320,-4 0-224,-2-1-144,-5-4-48,-5 0 0,-2-2-48,-5-1 48,0 0-32,-9-4 0,-4 3 0,-1 0 64,-4-3 64,1-2 400,-1-1 33,-3 0-145,7-4-64,-1-2-112,0-2 32,4 0-240,6-4 16,-2-4-48,2 1-176,5-5-304,0 2-400,0-2-513,3 1-304,3-1-560,2 3-1680,3 0-3987</inkml:trace>
  <inkml:trace contextRef="#ctx0" brushRef="#br0" timeOffset="0.99">45763 15080 96,'0'0'14359,"0"0"-11494,0 31-2017,0-14 721,4 8 320,-3 4-48,4 5-305,-3 5-175,0-1-288,-2 0-97,0-1-400,0-5-160,-2-4-111,0-5-129,-1-3-80,1-3-80,-2-3 64,3-3-96,-2-1 0,0-4-304,2-3-465,-2-3-367,1 0-449,2-3-1552,0-9-1682,0-3-6706</inkml:trace>
  <inkml:trace contextRef="#ctx0" brushRef="#br0" timeOffset="0.99">45866 15417 15367,'0'0'4146,"0"0"-2593,0 0-97,0 0-63,0 0-128,0 0-481,2 39-272,2-26-224,6 1-176,0-3-16,3-3-96,1-2 64,2-6-16,-2 0 0,1 0-64,-3-5 32,-2-2-64,-3-4-64,-7 0-48,0-1-80,0-4 48,0 3-48,-6-3 48,-2 4 144,0 1 64,-4 2-48,2 1 48,-1 5 16,1-1-16,1 2 0,1 2-112,2 0-64,1 0-881,1 0-383,1 0-385,3 2-1345,0-2-2880,3 1-3603</inkml:trace>
  <inkml:trace contextRef="#ctx0" brushRef="#br0" timeOffset="0.99">46096 15440 9380,'0'0'5379,"0"0"-3474,0 0-257,0 37 385,0-20-128,-2 4-176,-1 0-320,3 0-289,-4-2-384,3-3-223,1-3-81,0-3-144,0-5-208,0 0 32,0-4 0,0-1 32,1-1-32,6-9-16,-3-3-48,3-5-32,1-1-16,-3-4-48,2-2 96,-2-2-96,-3-1-16,2 0 64,2 2 16,-6 0 0,0 3 32,0 3 48,0 3 32,0 3 129,4 5-65,-4 1 112,1 2-160,1 4-64,1 1-48,3 1-16,0 1-64,0 5 32,4 4 0,-2-1-16,-2 5 48,1-1-176,-6 3 128,4-2 48,-3 0-48,-2 1 32,0-1 16,0 0-32,0-3-16,0 0 80,-2-1-80,-3-2 80,-2-3-80,2 1 32,-1 0 0,-1-2-16,-1-4 16,3 2-32,-1-2 16,1 0-160,4-5-192,1-1-449,0-1-624,4-3-1168,3 1-640,0 0-2434</inkml:trace>
  <inkml:trace contextRef="#ctx0" brushRef="#br0" timeOffset="0.99">46288 15425 14311,'0'0'3729,"0"0"-2992,0 0 591,34 2 673,-19-2-176,-2-2-576,2 0-545,-3-4-288,-1 0-64,0 3-144,-4-3-160,-7 1 48,0-1-160,0-3 96,-6 4-16,-5-1-96,1 0 64,-4 3 32,0 0-16,2 3 16,-1 5 32,3 5 16,1 4 192,2 2 81,3 5 111,3-2-128,1 2-128,1-1-128,5-2-32,5-2-32,4-4-16,2-5 32,-2-3-240,4-2 112,1-2-656,-3 0-737,-5-4-1184,-1-4-801,-1 1-3057</inkml:trace>
  <inkml:trace contextRef="#ctx0" brushRef="#br0" timeOffset="0.99">45827 15881 3714,'0'0'9236,"0"0"-5090,0 0-2193,0 0-385,22-25 161,-17 21-112,0 4-448,0 0-433,0 4-368,2 5 64,2 5 257,-2 4 31,-2-1-400,0 0-224,0-2 16,-1-1-112,-1-5 48,2-1-48,0-4 96,1-4-64,-1 0 48,2-6 0,3-4 0,4-5-64,1-4 0,-3-4 0,3 0-112,1 2-96,-6 2-176,-1 3-304,-1 5-481,-8 5-672,0 4-544,0 2-1136,-6 2-2994</inkml:trace>
  <inkml:trace contextRef="#ctx0" brushRef="#br0" timeOffset="0.99">45869 15754 5202,'0'0'6275,"0"0"-3938,14-30-816,-10 20 96,-4 3 144,5 3-353,-5 0-399,0 2-113,0 2-304,1 0-191,-1 10-193,0 3-32,0 9 320,0 2 272,0 5-63,-1 0-369,1-2-208,-3-4-128,3-5 64,0-2-48,-2-7-16,2-1-64,0-4-288,0-2-417,0-2-559,0 0-641,2-6-1569,1-4-4433</inkml:trace>
  <inkml:trace contextRef="#ctx0" brushRef="#br0" timeOffset="0.99">33156 11170 4418,'0'0'1569,"0"0"-2146,0 0 802,0 0 2976,0 0-1520,0 0-289,-7 0-207,5 0 48,2 0-129,-5 2-240,5-2-207,0 0-193,0 0-48,-1 0-160,1 0 64,0 0 97,0 0 15,0 0 160,0 0-304,0 0-64,0 0-96,1-2 0,2 1 0,-1-5 1,4 2-33,-3 0-16,4-2-16,0 3-64,3-3 64,0-2 16,-2 2 32,5 0-96,-3 1 32,4-1-16,-2 0 32,1 3-16,1-1 112,-3 0-48,2 2-48,2-2 16,-2 1-32,2 0 16,0 0 0,-1-1 16,1 2 144,3-2-32,-4 0-80,3 1-16,-1-2-31,0 4-114,1-3 98,-1 2-49,1-2 16,-1 3 0,1-2-16,0 1 16,3-2 16,-3 1 0,2 1-48,-2 0 96,-3-2-64,3 2-16,-1-2 0,-1 2-48,-2 1 16,-1-4 32,3 4 0,-4-1-16,1 0 16,2 2-16,-2 0 32,0 0-64,2 0 80,-1 0-32,-2 0 0,6 0 0,-5 4 32,3-4 0,0 3-64,0 1 96,4-2-80,-3 2 80,2-2-32,-1 2 0,-2-2 48,1 0 0,0 1 16,-1 1-16,-3-2 0,0 2-32,2 0 32,-1-1-32,-1 0-32,1 3 16,2-3 16,-5 1 16,4 0-48,-2-1 32,-1 0-64,0 0 48,-4 1-64,4 2 16,-2-4 0,0 2 32,0 0-48,-3-1 64,2 0-64,1 0 48,-3-1-32,2 0 16,-1 2 32,2-2-32,-1 2 80,-2-1 0,0 0 48,3 0 16,-2 1-16,-2 0-32,5-1 0,-3 1 16,0 2-16,3-2 16,-5 0-31,4 1-17,-1 1 128,-1-2 0,2 2-64,-4-2 0,0 2-48,0-3-48,-1 1 16,-1 2-32,0-2 16,-1-2-48,0 0 32,-2 1-48,2-1 32,0 1 0,-2-2-16,5 1 0,-5 0 0,1 0 48,3 0-48,1-2 16,-3 2 0,5-2 16,-4 4 0,4-4-16,-3 2 0,2 2-16,4-3 48,-3 1-48,-2 2 32,4 0 0,-2-2 0,-2 2 16,2-1 32,-2 0-16,0 0 0,-2-3 0,-1 4 0,0-4 0,-2 2-96,2 0 112,-2-2-128,0 0 80,2 0-32,-2 2 32,0-2 0,0 0-32,3 2 32,-1 0-48,-1 0 64,4-1-32,-3 2 0,5-2 0,-4 1 64,4-2-48,1 4 0,-2-4 16,5 2-48,0 0 64,1 0-16,-2-2 64,-2 4-48,3-4 0,-1 3 32,-1-3-48,-3 4-16,0-2 32,1-2-48,0 4 16,0-4 0,-2 0 0,1 0 32,5 0-32,-5 0 16,5 0 16,-1 0 16,-1 0-64,0 0-16,1 0 32,2-1 0,-4-2-16,0 3 0,2-2 32,0 2-32,-3-4 16,4 4-48,0-3 48,1 0-16,-1 2 16,2-1-16,1-2-16,-6 3 49,-1-2-33,5 1 16,-6 1 0,3-2 0,-3 0 0,1-1 0,-2 2-16,5-2 16,-3 0 0,0 2-32,3-2 32,-3-1-16,2 1 16,2 0-16,0 0 0,-6 1 16,5-1 16,0 2-64,-2-2 48,2 2 16,1-2-64,0 0 48,1 3 16,-2-4-16,2 2-32,-3 1 0,-1-2 48,3 2-80,-5-4 112,1 2-96,-3 2 16,3-2 16,-4 1 16,2-1-32,1 0 16,0 1-16,1-2 48,1 1-32,-2 1-32,5-1 0,-5-2-16,1 2 32,3 1 16,-5 0 0,0 0-32,-1-1 48,-2 2-32,3-2 32,-4 0-16,3 3-32,-1-4 80,-1 2-64,2 1 0,-1 0 32,-1-2-16,0 4 0,-1-2-48,-1 1 64,0-2-32,0 3 48,0 0-48,0 0 32,0 0 0,0 0-16,0 0-16,0 0 32,0 0-32,0 0 0,0 0 32,0 0-48,0 0 64,0 0-64,0 0 48,0 0-48,0 0 64,3 0-32,-3 4 32,0-2 0,0 4 16,0-1 224,0 1-176,0 2 16,0-2 96,0 1 16,0 1-16,2 0-32,-2 1-16,6 1 80,-1 1 113,0 1 63,2-2-240,2-1-144,-1 1 48,-1-1-48,1-1 0,-2 0-32,0-5 16,-2 3 16,-3-3-16,1-2 0,1-1 0,-3 0 16,0 0-16,0 0 32,1 0-48,3 0 48,2-6-16,0-1 16,0-3-32,2-1 0,1-1 16,1-1-48,-1-1 64,-1 1-176,-1-1 96,0 5-32,-3 3 64,-1-2 0,-3 5 0,5-1 32,-5 2-80,0-2 96,2 4-32,-2-2-32,3 0 16,-3 2 0,1 0 0,-1 0 16,0 0-32,0-2 16,0 2 16,0 0-48,0 0 80,0 0-64,0 0 16,0 0-16,0 0 32,0 0-48,0 0 48,0 0-16,0 0-32,0 0 16,0 0 16,0 0 16,0 0 0,0 0-16,3 0 16,-3 0 80,2 0 0,-1 0 496,4 2-544,-3 0-16,2 2 96,-1 0 0,0 0-31,-3-1-65,5 1 32,-5 0-48,5 0 0,-5 0 0,1 0 48,-1-3-16,0 1-64,3-2 48,-3 0-48,0 0 0,0 0 0,0 0 16,0 0 0,0 0 0,0 3 0,0-3-32,0 1 48,0-1-64,-3 4 48,2-2-16,-2 2-16,1-1 16,-3 0 16,5 0-80,0 1 15,0 0-47,0 2 16,0 0 80,0 0-64,7-1 64,-3 1-32,3-2 48,2-1 0,-3 1-16,-1-2 16,0 2 0,0 0 0,-1-2-16,1 0 48,3 2-32,-2 0 0,-1-3 16,3 4-16,1-2-16,-4 1 32,5 0-48,-3-1 48,4 1 16,0 1-80,0 0 80,1-3 16,3 2-48,1 2 0,1-3 48,-2 1-48,3 2 16,-1-2 0,5 2-96,-3-3 48,3 5-16,-2-2 16,1-3 16,3 5-48,-3-2 64,6 2-16,-6-1 64,1-1-80,2 2 48,-3-2 16,3-1 0,0 1-48,-2 0 96,0-3-64,1 3 16,4-1 0,-5 0 0,2-1 64,0-1-64,-1 2 32,0 1-64,5-3-64,-5 0 32,2 3-32,3-1 32,0-2 16,0 0 16,-1 0-32,1 0 16,3 2 32,-2-4 32,-2 4-32,1-2-32,-1 0 48,1 0 48,0 0-64,0-3 16,-2 5 0,0-2 33,3 0-33,0 0-177,2 3 81,-4-3 0,3 0 0,-3 0 64,4 2 0,-2-2 16,-2 0 0,4 2 0,-2-4-48,-1 4 80,2-2-48,-1 0 48,-1 0-16,0-3 48,-1 3-48,0 0-16,-2-1 65,0-1-178,3-1 65,-2 3-48,-1-1 48,1-2 0,1 0 16,-1 0-32,0 0 48,4 0 16,-2 0-48,-1 0 96,1 0-80,-1-5 32,3 4 0,0-4 32,-2 2 16,-1 0-48,1-3 16,1 1 0,2 2-48,-2-3-96,2 3 64,3-2-16,1-1 48,0 0-48,0 1 64,3 1 16,-3-4 16,1 5 0,0 0 0,0-3 16,-2 0-64,3 1 112,-4 2-64,2-3 97,-4 3-306,3-3 81,-2 1 32,1-1 48,-1 0 32,-3-2-64,3-1 96,-4 3-80,-1-2 80,-1-2-32,-2 3 16,1-2 0,-1 0-16,-6-2 0,2 1 80,-1-1-64,0-1-16,-2 1 49,0-2-81,-1-2 112,-2 2-176,1 2 80,0-5-48,0 3 48,-2 0 0,-1-1 0,1-1 0,-2 1-97,-1 1 81,-2-1-48,-1 1 64,2 0-32,-2-1-16,-4 1 48,4 0-32,-5-1 32,3 1 16,0 0-32,0 1 32,-3-2-32,2 1 16,1 0 32,-4 2-16,3-1 0,-4-2-64,5 3 64,-3-1 0,3-1 16,-5 0-32,1-1 16,3 1 0,-1 1-16,-1-1 16,0-1 0,-2 3-16,3-1 16,-2 3-16,-1-1 16,0 2-48,0 1 64,0 1-64,0 0 96,0 2-96,0 1 48,0 1-32,0 0 0,0 2-16,0 0 32,0 0-96,-1 0-224,-4 0-160,0 0-624,0 4-737,-7-1-1137,2 1-671,-6-2-3859</inkml:trace>
  <inkml:trace contextRef="#ctx0" brushRef="#br1" timeOffset="0.99">39449 10932 5747,'0'0'-208,"0"0"752,0 0 1217,0 0-721,-3-3-528,-1 3-160,1 0-175,1 0-17,-3 0 32,1 0-160,3 3-16,-2-3 0,1 3 0,0-3 0,-1 0-16,3 0-16,-1 0-368,1 0-737,0 0-864,0 0-320,-3 0 1697,3 0 528,0 0-529,0 0 209,-2 0 1201,2 0 1280,0-3-1937,0 3 2689,0-3-784,-1 3 576,1-3-400,0 3-672,0-3-257,3 3-175,6-5-177,1 5-255,12-3-289,4 0-144,9 0 144,9 3-176,2-3 769,-1 0-369,-2 0-448,-7 0-176,-7 1 16,-4-1 0,-7 0-480,-6 3-208,-2 0-113,-6 0-175,-3 0-241,-1 0-79,0 0 367,-5 0-271,-5 5-1185,0 1-2498</inkml:trace>
  <inkml:trace contextRef="#ctx0" brushRef="#br1" timeOffset="0.99">39563 11045 6627,'0'0'10533,"0"0"-8948,0 0-1457,34-1-32,-7-2 752,2 0 721,4-3-769,1 1-368,2 0-304,-6 1-96,-5 1 0,-3 3-208,-7 0-944,-7 0-1153,-8 6-2561</inkml:trace>
  <inkml:trace contextRef="#ctx0" brushRef="#br1" timeOffset="0.99">29990 20636 8164,'0'0'2753,"0"0"-464,0 0-1777,0 0 977,0 0-160,0 0-561,-3-13-128,3 11 129,0 2-33,0 0-16,0 0-160,5 0-143,3 8-161,3 3-128,2 4 0,1 5 1521,3 0-593,2 3-416,-2-1-207,-3-4-241,-2-1 0,0-5-144,-5-1-16,-3-2-16,1-1 0,-4-2-32,-1-3-112,0 0-625,0 2-591,-3-1-193,0-2-832,-1-2-1761,0 0-5698</inkml:trace>
  <inkml:trace contextRef="#ctx0" brushRef="#br1" timeOffset="0.99">30135 20600 5458,'0'0'4194,"0"0"-1905,0 0-960,0 0-32,0 0-17,0 0-303,0 0-337,-12 25 352,3-14 65,1 7-513,-3 0 96,-1 2 49,2 0 111,2 0-96,0 0-207,3-5-209,1-2-176,0-3-96,4-2 0,0-5-432,0 0-993,0-3-1184,4 0-1873,0-5-4306</inkml:trace>
  <inkml:trace contextRef="#ctx0" brushRef="#br1" timeOffset="0.99">30336 20793 9572,'0'0'4018,"0"0"-976,0 0-1650,0 0-15,0 0-257,0 0-399,0 0-529,0 8-16,0 4 112,0-1 400,-1 3-95,-3-1-97,2 0-144,-1-3-240,3 0-32,0-3-80,0-1-16,0-4-416,0-2-1009,5 0-1472,-4-2-3474,3-8-6643</inkml:trace>
  <inkml:trace contextRef="#ctx0" brushRef="#br1" timeOffset="0.99">30495 20654 4850,'0'0'4482,"0"0"-1680,0 0-1122,0 0-95,0 0-64,0 0-225,6-6-351,-2 4-289,-3 2-128,-1 0-79,0-2-97,0 2-96,2-2-64,-2 2-112,3 0-16,-3 0-32,2-2 16,0 2 0,0 0 16,0 0-32,1 4 0,0 6-16,6 2 0,-4 5 240,0 1 336,4 2-191,-1-1-225,1-4 160,-2 0-112,1-5 32,-1 0-96,0-5 0,-2-1-64,-3-2-16,2 0-32,-4-1-64,0-1-64,0 0-864,0 0-897,0 0-1200,0-3-1730,0-3-7282</inkml:trace>
  <inkml:trace contextRef="#ctx0" brushRef="#br1" timeOffset="0.99">30662 20862 1121,'0'0'4434,"0"0"-1137,0 0-336,0 0-1584,0 0-176,0 0 575,0 19 1,0-13-864,0 2-241,0 1 176,-5 3-255,2-2 31,-2 3-176,-1-2-112,0 1-240,-1-2-48,3-3-16,1 1-16,1-4-48,2 0-368,0-3-800,0-1-801,0 2-1505,2-2-2257,1 0-479</inkml:trace>
  <inkml:trace contextRef="#ctx0" brushRef="#br1" timeOffset="0.99">30683 20586 6035,'0'0'4338,"0"0"-2946,0 0-799,0 0 447,0 0 161,0 40-273,-2-18 1217,0 2 128,-5 5-784,1 0 16,-1-2-129,2 0-271,0-4-561,-1-4-192,1-1-128,1-6-160,3 0-32,1-4-32,0-3-256,0 0-752,0-5-961,0 0-560,1-5-2258</inkml:trace>
  <inkml:trace contextRef="#ctx0" brushRef="#br1" timeOffset="0.99">30877 20841 6115,'0'0'5923,"0"0"-3987,0 0-991,0 0 31,0 0 193,8 33 255,-8-20-495,0 1-577,0-1-192,0-1-16,0-3-96,0-1 16,-5-1-80,-1-1-272,2-2-848,0-4-897,1 0-1729,3-4-4802</inkml:trace>
  <inkml:trace contextRef="#ctx0" brushRef="#br1" timeOffset="0.99">28909 20705 12022,'0'0'5554,"0"0"-4081,-28-6-657,16 6 257,-3 0 95,-2 1-335,-2 7-337,-2 6-48,1 3-16,-1 2-48,4 2-176,5 2 65,1-2-193,8-2-48,3 0 0,7-3-32,6-3-48,8-2 48,5-5 48,1-6-32,3 0 48,-1-9-80,-3-7 32,-3-1-48,-2-4 64,-7-6-32,-4 1 64,-1-6-64,-7 0-48,-2 0 16,-4-3 64,-7 2 0,-4-1-128,-2 2-128,-2-1-1,0 4-63,-5 2-96,4 4 288,-4 6-32,0 1-64,5 5 16,2 4 16,4 3 112,5 2-144,4 2-449,1 0-543,3 2-1906,3 3-3777</inkml:trace>
  <inkml:trace contextRef="#ctx0" brushRef="#br1" timeOffset="0.99">29316 20607 6675,'0'0'4530,"0"0"-2801,-26 0-961,15 0 705,0 1 224,4 5-401,-3 0-447,2 4-353,-1 1-208,5 2-128,0 3 96,4 1-32,0-2-128,2 2-48,7-3 0,-1-2 64,3-3-63,0-1 31,1-5-48,1 0 16,0-3 0,-1 0 16,2-5-16,-2 0-16,0-5-32,-2 1 0,0-3 80,-2 1-96,-3 0 80,0-4-64,-4 2 32,-1 0-32,0-1 16,0 0-160,-6 0 0,1 0 32,-3 3-48,-2 1 111,0 3-15,0 1 32,-1 0 64,1 5-32,0-2-32,-6 3-48,6 0 16,-6 0 48,6 6 16,-2 0-48,1 2 48,2 1-48,2-1 32,3 4-16,3-3 16,1 5-48,0 0 16,8 3 48,3 1 112,3 3 224,-1-2-79,2 2 223,-2 1-32,-3-4 48,0 1-128,-5 1-31,-3-3-49,-2 2 48,0 1-64,0-1-80,-3 2-32,-4-2-48,0 2 0,3-2 0,1-2 0,0 1-48,1-5-48,-3-2 48,4-1-80,-2-4 48,1-5-48,-2 2 32,0-3-240,1-3-544,2-4-513,1-3-1264,0-1-3538</inkml:trace>
  <inkml:trace contextRef="#ctx0" brushRef="#br1" timeOffset="0.99">29730 20522 5298,'0'0'3666,"0"0"-625,0 0-1920,0 0-257,0 0 289,0 0-369,-18 6-368,11-2-47,3-1 95,-1 3 80,0 4-128,-2 1-112,-2 5 113,3 3-33,0 2 256,1 4-32,1 3 289,4 1-241,0 0 16,0 0-239,6-5-241,1-1-96,1-1-96,-2-5 32,4-2-32,-5-1 0,0-3-48,-3-1-497,0 0-719,-2-3-1009,0-1-1905,0-2-4866</inkml:trace>
  <inkml:trace contextRef="#ctx0" brushRef="#br1" timeOffset="0.99">31020 20652 5298,'0'0'7156,"0"0"-4531,0 0-976,0 0-81,0 0-303,0 0-513,14-12-255,-2 8-129,3 4-128,2-1-192,2 1 32,2 0-48,-1 0 0,-2 0-32,-5 0 16,1 0 16,-4 1-16,-4 3-32,-1-2 16,-4 0 48,-1 3-48,-1 6 96,-8 1 112,-3 5 865,-2 6-193,0 0-80,-2 0-255,4-1-113,1-1-144,3-1-96,1-5 16,3-2-80,1-1 144,-1-3-208,4-1 64,0-2 0,4-1-112,6-1 48,0 0 0,4 0-31,2-2-17,1-2-81,0 0-239,-2 0-128,-1 0-128,-3-2-144,-3 0-273,-1 0-191,-4-2-465,-3 0-1200,0 1-1874,-3-2-9251</inkml:trace>
  <inkml:trace contextRef="#ctx0" brushRef="#br1" timeOffset="0.99">31066 20780 1585,'0'0'7971,"0"0"-4001,0 0-2001,0 0-208,0 0 16,0 0-481,-8-2-383,8 2-273,3 0-112,2 0-48,7 0-63,0 0-145,4 0-32,3 0 160,0 0-240,0 0-80,1 0-64,-4 0 48,-1 0-48,-3 0-48,-2-2-160,2 1-352,-3 1-369,-6-3-591,1 1-1538,-1 1-2464,-3 1-5891</inkml:trace>
  <inkml:trace contextRef="#ctx0" brushRef="#br1" timeOffset="0.99">31477 20889 7187,'0'0'2914,"0"0"527,0 0-1424,0 0-480,0 0-81,0 0-399,2-2-497,-2 2-240,0 4-31,0 2-65,0 0 160,0 3 0,0 1 48,0 1-192,0 1 0,-2-1-128,-4 1-64,2-1 49,-1-1-114,-3-3 50,2-1-194,-1 0-367,0-2-112,3-2-289,3-2-255,-2 0-833,3-2-1409,0-4-2576,6-2 271</inkml:trace>
  <inkml:trace contextRef="#ctx0" brushRef="#br1" timeOffset="0.99">31727 20575 8164,'0'0'5122,"0"0"-3169,0 0-817,0 0 17,0 0-129,0 0-159,6 10-385,-6 5 112,0 4 433,-1 6 255,-4 3-175,-4 4-321,0-1-47,-1-2-97,2-1-192,0-4-224,2-4-96,1-3-48,5-2-32,0-3-32,0-3 16,2-1-32,7-2 0,-1-2 16,5-2-160,-1-2-144,1 0-240,2 0-256,-2 0-561,-2-5-16,-1 0-752,-3 1-1376,-3-2-4467</inkml:trace>
  <inkml:trace contextRef="#ctx0" brushRef="#br1" timeOffset="0.99">31636 20721 10117,'0'0'5922,"0"0"-3232,0 0-2002,27 3 128,-10 3 529,2-1 16,3 1-737,1-1-352,-2-2-208,-1-3-80,-1 0 16,-7 0-64,-1 0-752,-2-2-1009,-3-4-897,-4 3-1664,1-5-4866</inkml:trace>
  <inkml:trace contextRef="#ctx0" brushRef="#br1" timeOffset="0.99">32000 20466 7844,'0'0'1408,"0"0"673,0 0-1216,0 0-17,0 0 64,0 0-95,0 0-481,4 0-176,-4 2-48,2 0 16,-2-2 112,2 1 112,2 2 193,-4-3 79,3 1-64,-3 1 32,2-2 161,-2 4-81,0-2-16,1 4 81,2 3-129,-1 5 16,4 3 33,-1 6 159,0 2-112,2 4-63,-3 1-193,-1 5 16,-3-2-80,0 1-64,0-2-176,-4-1-48,0-2 161,-2-3 127,2 2-160,-2 0-208,-6-1 48,-4 4 0,-3-1-32,0-1-432,-3-4-193,5-2 1,3-4-144,6-8-385,1-3-223,5-5-257,2-3-976,4-6-2866</inkml:trace>
  <inkml:trace contextRef="#ctx0" brushRef="#br1" timeOffset="0.99">32575 21215 6291,'0'0'-496,"0"0"4337,0 0-2288,0 0-352,0 0 287,0 0-271,-11 1-417,14-1 113,1 0 175,0 0 177,2 0-129,5 0-175,4 0-97,4 0-64,7 0 753,1 0-352,4 0-433,-2 0-272,0 0-192,-3 0-175,-7 0-65,-1 0-64,-5 0 96,-5 0-128,-4 0 64,-1-1-128,-3 1-257,0 0-287,-7 0-608,-1 0-1186,-3 0-2224,-2-2-9396</inkml:trace>
  <inkml:trace contextRef="#ctx0" brushRef="#br1" timeOffset="0.99">32633 21083 12214,'0'0'4178,"0"0"-3330,0 0-80,0 0-207,0-8-241,3 20-96,1 3-32,-3 12 160,4 3 1489,-4 5-96,4 1-641,-5-2-143,2-5-465,1-6-304,-2-6-16,1-5-96,-2-2-64,3-5 0,-3-3-80,1-2-672,-1 0-913,0-6-816,0-3-3282,-1-2-6915</inkml:trace>
  <inkml:trace contextRef="#ctx0" brushRef="#br1" timeOffset="0.99">33691 21056 912,'0'0'6804,"0"0"-434,0 0-3648,0 0-1794,0 0 433,0 0 47,-34-19-415,25 17-273,-2 0-272,-1 2-159,-4 2 15,-3 4-32,0 3-128,0 7-80,-1-1 0,1 5 16,5-2 224,4-1 80,3 2-112,4-3-64,3-3-160,7-3 1,6-5-49,1-3 48,5-2-16,3-2 0,1-9-80,1-2 48,0-4-16,-4-5 0,-1-1 16,-2-1-16,-3-3 64,-1 0-112,-8 0 64,-2 0-113,-3 1 17,-3 1 0,-8 2-48,-7 2 128,-2 1 0,-1 5 32,0 3-16,0 3 48,2 3-64,3 0 48,4 4-48,4 1 48,4 1-80,-1 0-96,3 0-688,2 1-865,0 5-992,0 2-2802,0 1-2961,0 1 6516</inkml:trace>
  <inkml:trace contextRef="#ctx0" brushRef="#br1" timeOffset="0.99">30016 21658 5779,'0'0'5938,"0"0"-3200,0 0-978,0 0-143,0 0-176,0 0-449,0-2-367,10 2-209,11 0 32,1 0 128,4 0 1425,2 0-672,-3 0-673,1 0-176,-4 0-288,-8 0-192,-1 0-32,-7 0-416,-1 0-1377,-5 3-1408,0 2-2610</inkml:trace>
  <inkml:trace contextRef="#ctx0" brushRef="#br1" timeOffset="0.99">30074 21478 6787,'0'0'1185,"0"0"2993,0 0-1953,0 0-305,0 0-31,0 0-576,-9-14-577,9 25-416,0 7-176,3 7 305,-2 4 975,-1 5-79,0 2-225,0-1-79,0-2-481,0-7-96,-4-1-175,0-5-113,0-3-64,0-5-64,-1-1-48,4-4 16,-2-2 0,3-2-32,0-1-240,4-1-209,5-1-271,3 0-128,1 0 335,2 0 129,0 3-144,0-3-16,-1 0-49,0 0-31,-4 0 0,4-3-545,-7 0-896,3-3-1760,-5 0-3027,-3 1 1602</inkml:trace>
  <inkml:trace contextRef="#ctx0" brushRef="#br1" timeOffset="0.99">29745 21742 7603,'0'0'5763,"0"0"-3522,0 0-672,0 0 80,0 0-497,0 0-271,-38 0-305,23 3-128,1 5-32,-6 1 16,6 2-31,-1-2-1,4 3-224,6-3 288,2 1-96,3-1-240,6-1-80,5-2 80,3-3-32,2-3-16,2 0-64,2-3-16,-3-7 48,2-3-80,-5-3 48,2-1-32,-4-4 48,-1-2 0,-6 0 1,-4 0 47,-1 0-80,-1 3 96,-8-2-96,-2 3 16,-2 3 0,-5 1-16,4 4-64,-1 1 32,1 3 48,1 1-80,2 0 80,5 2-48,-1 3 64,6-2-48,-2 1-32,1 2-17,2 0-383,0 0-304,0 0-80,0 0-289,0 0-496,0 0-912,0 0-2401,6 0-3682</inkml:trace>
  <inkml:trace contextRef="#ctx0" brushRef="#br1" timeOffset="0.99">50531 20514 9028,'0'0'2785,"0"0"-1120,0 0-320,0 0 704,0 0-128,11-29-689,-11 23-367,4-2-145,-2 1 48,0 1-95,-2-2-113,0 1-48,-2 1-192,-9-1-208,-4-2-176,-4 3-64,-5 3-224,0-1-160,-7 3 208,1-2-17,-3 3 129,0 3 128,1 8 48,-2 6 48,5 6 80,1 8 305,4 7 543,7 6 49,11 6-177,6 0-288,6 3-144,16-1-272,5-4 0,6-8-80,0-3 81,6-8-17,-5-9 0,-3-4-32,2-5-16,-10-5-208,-2-6-257,-4 0-287,-6-6-176,2-5-273,-4-5-159,-1-1-257,0-2-464,-3 0-2241</inkml:trace>
  <inkml:trace contextRef="#ctx0" brushRef="#br1" timeOffset="0.99">50731 20809 18857,'0'0'960,"0"0"-864,0 0 416,-11-28 1073,5 27-464,-3 1-625,-4 0-336,6 4-80,-7 5 144,4 2 512,1 3-159,4 4-305,5-1-96,0-2-160,5 1 16,1-3 0,5-3-32,2-5 32,-3-3-48,1-2-16,0-2 16,-1-7 32,1-3-64,-5-1 96,3-1-80,-7-1 48,3 2-16,-5 1 16,0 3-32,0 1 48,-5 5 32,-2 3 112,3 5 16,-2 7-160,6 0 144,-2 6 64,2-3-160,2 0-64,6-1-16,1-5-288,-3-3-288,5-2-288,-2-4-577,-3 0-704,0 0-224,-1-5-1713,1-5-4866</inkml:trace>
  <inkml:trace contextRef="#ctx0" brushRef="#br1" timeOffset="0.99">50872 20937 11445,'0'0'7924,"0"0"-7444,0 0 0,0 0 1969,0 0-432,32 16-1008,-26-20-385,0-2-176,0-4 1,-1 1 111,-5-3 64,0 1-240,0-1-224,0-1 192,-2-2 65,-2 1-145,-1 0-176,-1 2 0,1-2 16,1 2-96,2 1 48,2 3-80,0 1 112,0 2-96,2 2 32,5 3-16,1 0-16,-2 0 0,5 3 32,0 3-16,1 0-96,-1-1-96,0 4-256,-1-4-113,1 3-207,-1-4-240,0 2-449,-3-4-976,4-1-368,-5-1-1633,1-3-5107</inkml:trace>
  <inkml:trace contextRef="#ctx0" brushRef="#br1" timeOffset="0.99">51237 20544 15607,'0'0'977,"0"0"-657,0 0 1409,0 0-81,0 0-463,0 0-353,0-17-432,3 17-159,-3 7 143,0 5 528,0 4 225,0 7-129,-5 5 65,1 7-177,0 3-256,0 5 49,-1-3-113,1 0-336,4-4 80,0-1-80,0-6-48,0-5 0,2-2-128,0-5 32,0-4-112,1-2 48,-3-5-64,2 0-256,-2-4-400,0-2-465,0 0-671,0-6-1090,-2-3-1376,-3-5-3633</inkml:trace>
  <inkml:trace contextRef="#ctx0" brushRef="#br1" timeOffset="0.99">51125 20801 20281,'0'0'1857,"0"0"-1985,0 0 320,30 21 1505,-11-11 272,0-3-945,2 3-479,2-3-113,1-1 160,-5 0-96,2-4-224,-4 0-192,0-2-48,0 0 48,-2 0-96,1-4 32,-2 0-16,-1-2 16,-1 1-16,-1 1 16,-5-1 33,-2-3-49,2 2 16,-6-2-49,0 2 82,-6-1-98,1-1 33,-6 5-32,0-2 16,-4 5-32,2 0 16,-1 6-16,2 5 64,0 6 16,7 5-48,-2 1 96,3 2-16,4 0 0,0-2 0,6-4-16,0-2-192,5-5-64,-1-5-48,1-3-400,-3-2-289,-1-2-815,-3-2-1346,-1-7-1904,-3-5-5587</inkml:trace>
  <inkml:trace contextRef="#ctx0" brushRef="#br1" timeOffset="0.99">51678 20813 6067,'0'0'576,"0"0"3682,-28 0-1809,20 0-448,-3 0-256,1 0-289,-2 0-383,1 0-177,0 0 1,-1 2-209,2-1-304,3 1-208,2 1-144,0 0 48,5 0-144,0 2 16,0 1-16,6 1 80,4 3-16,1-1 0,1 3 48,0-2 0,-1 1 32,0 1 0,-1-3 97,-5 0-33,1 1 0,-6-2-96,0 0 32,0-3 0,-6 3 160,1-2-80,-5-3 0,2 1 16,-3-2-64,-2 0 112,-1-2-32,3 0-80,-5 0 48,5 0 17,3 0-113,-1 0-64,5 0 16,3 0-64,1-2 64,1 0-513,8 0-671,3-2-881,-1-1-912,6 1-1538,-1-2-3584</inkml:trace>
  <inkml:trace contextRef="#ctx0" brushRef="#br1" timeOffset="0.99">51834 20732 13974,'0'0'2674,"0"0"-1634,0 0 225,0 0-385,0 0-704,0 0-176,11-20-112,-5 31-944,2-2-1890,1 3-3088</inkml:trace>
  <inkml:trace contextRef="#ctx0" brushRef="#br1" timeOffset="0.99">51822 20910 18328,'0'0'2305,"0"0"-1664,-4 35 1344,3-22-177,1 1-1215,0-5-497,5-1-16,1-2-112,2-6-913,1 0-911,-3-6-1394,-1-6-3217</inkml:trace>
  <inkml:trace contextRef="#ctx0" brushRef="#br1" timeOffset="0.99">51991 20912 15527,'0'0'2625,"0"0"-2176,0 0 495,0 0 737,0 0-561,0 0-431,-23 33-369,23-18-128,0 0-16,6 1-48,5-3-64,2-3-16,-1-5-48,4-1-48,-2-4 144,-1 0-144,-1-4 32,-1-3 16,-6-5 16,0 1-16,-5-3-64,0 1 0,-7 0-32,-2 1 160,-4-1-96,0 3 80,0 3-48,-1-1 64,6 4-80,-3 2-16,1 2-64,10 0-416,-5 0-625,5 0-800,0 2-1568,0-2-2626</inkml:trace>
  <inkml:trace contextRef="#ctx0" brushRef="#br1" timeOffset="0.99">52201 20985 17304,'0'0'2225,"0"0"-2049,0 0 304,0 0 1329,0 0-256,0 0-433,0 0-720,17-8-175,-11-1-97,2-3-32,-5-1 16,4-3-16,-3-1-32,2 2 16,-2-2 16,-3 3-80,4 1 48,-3 6-48,1 1-16,4 4 0,2 2 48,-1 3-32,5 9-16,2 3 224,-1 6 80,3 2 176,0 2 17,0 0-113,-1-2-208,-3-4-96,-3-3 0,-1-7-160,-4-1 0,1-4-528,-5-2-625,-1-2-944,-1-2-880,-5-6-3891</inkml:trace>
  <inkml:trace contextRef="#ctx0" brushRef="#br1" timeOffset="0.99">52043 20887 6611,'0'0'4098,"0"0"-625,0 0-1936,0 0-288,0 0 15,10 31 785,-10-14-416,2 4-657,-2-2-63,0 1-353,2-5-304,0 0-240,-2-3-32,5-5-144,-4-1-1040,4-2-1153,-1-4-2242,-2 0-9907</inkml:trace>
  <inkml:trace contextRef="#ctx0" brushRef="#br1" timeOffset="0.99">50477 21435 13398,'0'0'4786,"0"0"-3537,0 0-417,-22-29 401,6 28-177,-6-2-511,-1 3-449,-5 6-48,-1 8-48,-1 5 16,-4 4 208,7 6 208,-1 2 80,8 1 112,8 1-47,7 1-353,5-4-16,10-1-176,7-1-16,4-5 16,4-6 0,0-5-48,3-1 64,0-8-16,-2-3-32,1 0-192,-4-3-544,1-3-481,-3-4 48,-1 1-79,-5 0-321,-3 0-96,-3 0-335,-3 4-1906</inkml:trace>
  <inkml:trace contextRef="#ctx0" brushRef="#br1" timeOffset="0.99">50635 21662 19353,'0'0'2369,"0"0"-2113,0 0 1025,-32 13 399,23 0-687,3 3-641,6-1-96,0 0-192,4-1-32,7-3-32,0-3 32,5-4-112,0-4 0,1 0-16,-6-4 80,1-6 48,-3-2-192,-2 0-48,-7-5 48,0 3 32,0-1-16,-7-2-80,-2 5-97,-3-2 177,1 5 64,-5 1 32,4 4 80,0 4-48,-2 0 0,4 4-48,3 5 0,-1 2-32,4 1-144,1-1-1313,3 1-992,0-1-1553,5-6-3745</inkml:trace>
  <inkml:trace contextRef="#ctx0" brushRef="#br1" timeOffset="0.99">50779 21721 8404,'0'0'5891,"0"0"-5571,0 0-272,0 0 96,0 0 224,27 9-96,-22-9-256,1 0-160,-5 0 96,4 0 64,-5 0 144,1 0 656,-1 0 321,0-2 576,0 1-369,-1-1-287,-4 2-305,-2 0 17,2 0-129,-1 0 32,1 2-112,-1 5-175,1-2-161,5 6-32,-2-2 32,2 3-64,2-1 16,4 1-128,7-3 16,2-1-16,2-2 0,4-3 48,0-1-32,1-2-32,-3-2-16,-2-4 0,-3-3-32,-2 0-160,-7-5-80,-1-1 48,-4-1 32,0 1 96,-4-2 80,-7 2 0,-5 4 32,4 3-32,-5 2 224,-3 6 32,3 2-128,5 7-144,2 5 48,0 1-80,6 2 64,4 0-64,0-2-944,2-3-1554,3-4-1423,2-5-5396</inkml:trace>
  <inkml:trace contextRef="#ctx0" brushRef="#br1" timeOffset="0.99">51081 21790 7972,'0'0'1264,"0"0"737,0 0-880,0 0 960,0 0-225,17 38-623,-16-27-144,3 1-241,1-4-336,-3-2-192,2-3 48,-4-3 129,2 0 47,1-6 352,-3-3-143,0-5-257,0 1-304,0-6 0,0 0-32,0-2-16,-3 2-128,1-2 0,2 4-16,0 3 16,0 3 0,2 2-32,7 6 160,2 3-112,1 0 96,5 0-16,3 0 33,-2 2-81,4 2-16,-5-1-48,-2 0-64,-3 0-433,-1-1-399,-4 1-209,-4-3-207,0 5 111,-3-4-255,0 2-401,0-3-640,-3 0-993,2 0-4402</inkml:trace>
  <inkml:trace contextRef="#ctx0" brushRef="#br1" timeOffset="0.99">51498 21721 13270,'0'0'1649,"0"0"-1473,0 0 784,0 0 337,-32-11-593,20 11-288,1 0-239,-5 0 79,-1 1 32,0 7 48,-4 0-96,-1 1 128,3 3 305,5-1 239,3 3-32,5-3-191,6 1-273,4-3-320,9-1 16,4-4-96,4-4 32,2 0-16,3-4-32,-3-7-16,0-3-192,-1-3-96,-5-3 48,-2 2 144,-3-5-97,-1 0 33,-1-2 144,-5-2 0,1-1-16,-6 2-304,3-3 48,-3 1 160,0 2 128,0 6-112,-3 4 80,3 5 96,-1 9 272,-2 4 0,1 15-240,2 8 128,-2 9 817,2 9 688,0 0-529,2 0-608,4-6-351,0-5-193,4-7-64,-4-7 32,-1-6-161,2-4-399,-2-6-752,-5-2-1266,0-5-1471,0-4-5620</inkml:trace>
  <inkml:trace contextRef="#ctx0" brushRef="#br1" timeOffset="0.99">51741 21521 11957,'0'0'1697,"0"0"-1505,0 0-128,0 0-48,0 0-704,0 0-3810</inkml:trace>
  <inkml:trace contextRef="#ctx0" brushRef="#br1" timeOffset="0.99">51745 21698 5218,'0'0'8740,"0"0"-6483,0 0 16,1 32-320,-1-23-576,0 0-561,0-1-415,0-2-273,0-1-64,0-1-48,0-2 0,2-1-160,-2-1-625,0 0-703,0 0-930,0-7-1231,0-3-2658</inkml:trace>
  <inkml:trace contextRef="#ctx0" brushRef="#br1" timeOffset="0.99">51845 21780 9620,'0'0'2754,"0"0"-1602,0 0 449,0 0 656,0 0-80,33 19-1249,-28-21-447,3-5 95,0-1-16,-1-3-48,-2-3-95,3 1 31,-4-1 80,3 0 32,-4 3-144,2 2-127,-1 1-129,1 2 144,-2 3-112,1 3-64,3 0-48,3 3-48,-4 3 16,5 2 32,-4 0-48,3-1-48,0 3 48,1-4-80,-1 0-208,-3-3-528,-2 0-433,0 0-512,-5-1-832,0-2-1809,0 0-2065</inkml:trace>
  <inkml:trace contextRef="#ctx0" brushRef="#br1" timeOffset="0.99">52228 21713 5987,'0'0'6755,"0"0"-3250,0 0-2064,0 0-833,0 0 353,-32-15-33,23 15-111,2 6-209,-3 1-224,3 4-144,2 1-32,0 2 16,3-3-144,2 1 0,2-3-96,4-1 32,5-5-32,-1 0 16,6-3 0,-6 0-32,2-9 32,-1 3 0,1-2 16,-7-1-48,1 0 80,-1 4-64,0 1 16,-3 4 0,1 0-80,-3 7-144,7 4 144,-2 3 112,1 0-64,0-1 32,3-2-768,2-3-625,1-5-880,1-3-1953,1-8-9476</inkml:trace>
  <inkml:trace contextRef="#ctx0" brushRef="#br1" timeOffset="0.99">52384 21687 9796,'0'0'2402,"0"0"-1170,0 0 641,0 0-96,0 0-433,0 0-543,12-8-241,5 8-128,4 0 96,5 0 161,1 0-321,2 0-144,-3-3-112,2 0-32,-6 0-160,0 0-592,-5 1-769,-6 1-384,2-1-272,-4-2-2545</inkml:trace>
  <inkml:trace contextRef="#ctx0" brushRef="#br1" timeOffset="0.99">52499 21416 11509,'0'0'4018,"0"0"-2001,0 0-1617,0 0-208,0 0 689,0 48 351,0-19-303,0 5 223,0 5 1,0-1-321,0-1-336,0-5-208,0-3-223,5-4-1,-3-7-16,1-1 96,1-3 48,-1-5-208,-3 0 48,1-4-336,-1-2-897,0-2-624,0-1-656,-1 0-1537,-5-4-2305</inkml:trace>
  <inkml:trace contextRef="#ctx0" brushRef="#br1" timeOffset="0.99">52686 21711 13542,'0'0'1233,"0"0"-1137,38-4 1569,-22 2 384,1-4-833,0 3-848,-1-3-288,-4 1-48,-3 1-32,-2-2 0,-7 1-16,0 2-80,-7 0 0,-8 1 96,0-1 0,-3 3 16,-9 0 32,3 0 128,3 8 48,2 1-32,5 3 33,5 5 511,8 0-208,1 0-208,10 3-272,6-3-16,6-3-64,1-2-64,4-6-384,-5-1-544,0-4 751,-6-1-1199,1 0-1281,-6-1-2290</inkml:trace>
  <inkml:trace contextRef="#ctx0" brushRef="#br1" timeOffset="0.99">53058 21619 11957,'0'0'8997,"0"0"-8085,0 0-672,-3-29 1265,-4 28-81,-9 1-751,1 0-465,-4 4-112,0 5-112,2 1 96,3 3 32,4 3-96,6-1-16,4 2-32,3 0 48,5 3 0,7-3 0,-3-2-64,6 0 48,-4-1-32,2-1 96,-4-1-48,-3-3 16,-2 0-16,-6-1 0,-1 0-48,0-2 16,-1 0 16,-9-3-32,3 0 80,-4-2-80,-2 1 32,-1-2-64,4 0-512,3 0-673,2 0-304,0 0-431,3-3-1234,0-3-3313</inkml:trace>
  <inkml:trace contextRef="#ctx0" brushRef="#br1" timeOffset="0.99">33477 21703 8404,'0'0'2993,"0"0"49,0 0-1234,-37-17-143,27 14 16,-6 2-464,0 1-177,4 0-144,0 4-255,2 2-161,4 3-64,4 1 0,2 3-96,8-2-240,5-1 17,4 0 47,3-7-96,1-3-48,1 0-32,-2-9 16,-6-2-48,2-3 16,-5-4-48,-5 0 128,-4-4-81,-2 2 33,0-2-16,-7 1-48,0-2-112,-4 4-32,-2 2-80,-1 1 0,0 3 288,1 6 0,-1 1 32,0 2-48,2 3 0,3 1-32,3 0-16,1 0-592,5 0-561,0 0-896,5 1-1601,5 1-2753,2 0 673</inkml:trace>
  <inkml:trace contextRef="#ctx0" brushRef="#br1" timeOffset="0.99">33449 21308 5426,'0'0'513,"0"0"111,0 0 2289,0 0-1472,0 0-112,0 0 127,29 3 321,-12-3 416,7 0-416,6-2-304,4 1-129,5-3-47,0 2-209,-1-1 1,0 2-1,-3 1-367,-7 0-401,-5 0-112,-6 0-160,-5 0-16,-1 0-48,-8 0-144,0 0-561,-3 0-287,0 0-737,0 0-256,-6 0-528,-2 0-2929</inkml:trace>
  <inkml:trace contextRef="#ctx0" brushRef="#br1" timeOffset="0.99">33789 21516 5010,'0'0'6259,"0"0"-3778,-29 43-400,15-15 657,-1 7-401,-3 1-112,2 3-737,0-8-463,6-3-481,2-5-304,2-8-224,3-3-64,1-7 48,0 1-128,2-6-928,0 0-849,0 0-849,4-8-2736</inkml:trace>
  <inkml:trace contextRef="#ctx0" brushRef="#br1" timeOffset="0.99">33648 21566 6563,'0'0'9764,"0"0"-7731,0 0-1456,0 0 431,0 0 385,0 0-385,0 0-576,-6 7-271,14 11 383,6 3 1024,2 4-383,2 0-625,3 0-176,-4-4-15,0-4-145,-3-3-80,-2-5-112,-2-3 0,-4 0-240,-5-4-321,2-2-223,-3 0-400,-3 0-465,-1-2-576,-2-7-1857,-5 0-3986,5-2 641</inkml:trace>
  <inkml:trace contextRef="#ctx0" brushRef="#br1" timeOffset="0.99">34219 21011 4802,'0'0'977,"0"0"3105,0 0-1729,0 0-352,0 0-321,0 0-319,-25-12-289,21 12-415,1 0-321,-4 6-48,2 2 0,-2 1 64,-2 5 273,-1 0 47,2 4-96,-1-1 144,-2 5-111,5-3 79,1 3-144,1-4-208,4 2-79,0-1-129,0-2-48,0 0 0,4 1-16,1-3-48,0 2-48,0-3 16,-3 1 0,1 0 48,-1 3-32,-2-1 32,0 0-16,0 2-32,0 0 16,2 0 16,-2 1-16,4-3 0,0 1 32,3-4-48,0 0 32,1-2-32,-2-3 48,3 0-32,-3-3 0,-1-2-16,5 0-16,-2-2-561,-2-2-431,1 0-353,3 0-1072,-5-6-3233</inkml:trace>
  <inkml:trace contextRef="#ctx0" brushRef="#br1" timeOffset="0.99">34562 21168 12038,'0'0'2801,"0"0"-1617,0 0 113,0 0 352,0 0-449,0 0-463,-27-5-433,22 8-64,-2 3 96,1 4 160,2 2 96,0 0-159,1 4-129,3-1 32,0 0-64,5 1-32,0-3-192,5-1-16,-1-2-48,3-5 96,0 1-96,0-4 80,0-2-64,1 0 80,0-2-64,-2-6 32,1 1-48,-1-1 32,-1-2 0,1-1-48,-5-1-32,1 3-96,-5-5 64,0 2-96,-2 1 0,0-2 48,-6 2 96,-2-1-16,-1 1 32,-1 0 32,-2 2-96,2 1 112,-2 1-64,1 2 48,-2 0-16,4 4 16,-1 1-48,1 0 80,1 0-64,3 0 16,-1 6-16,1 0-80,2 5 64,-1 1-16,1 6 64,1 1-32,-1 2 32,3 1 32,-2 1 16,2-3-32,0 3-96,2-1 80,5 1 112,1 0 48,1 0-128,2-2 48,0 1-32,-1 1-48,1-3 16,-3 0-16,-2-2 48,-1-1-16,-4-3 144,3 0 32,-4-3 65,0-2-33,-7 0-64,0 2-64,-3-5-80,1-1-16,-1-1-48,-2-2-48,5-2-352,-2 0-353,4-2-431,5-2-801,0-4-1761,0 0-5362</inkml:trace>
  <inkml:trace contextRef="#ctx0" brushRef="#br1" timeOffset="0.99">34862 21180 8612,'0'0'2673,"0"0"144,0 0-1632,0 0-97,0 0 369,-15 34-208,13-16-113,0 1-79,2 2-1,0 0 81,0 2-225,4-2-224,3-2-191,1 0-97,-2-3-80,5-3-32,0-2-128,-1-3-80,2-2 48,-2-4-48,1-2-32,1 0-16,1-6 16,0-4-144,-1-1-160,1-2-304,1-3-64,-4 1-273,-2 0 65,1-1 240,-4 1 143,2-2 177,-5 0 240,-2-3 128,0 1-128,0 0 96,-2 2-176,-2 1 112,-2 4 16,-1 3 160,3 1 33,0 5-49,2 0-16,-3 2-160,5 1 32,-1 0-96,1 0-385,0 0-1536,0 1-2192,0 2-3875</inkml:trace>
  <inkml:trace contextRef="#ctx0" brushRef="#br1" timeOffset="0.99">35194 21013 5827,'0'0'3313,"0"0"-1088,0 0-512,0 0-641,0 0-351,0 0-177,-13 8-96,13-4-48,0-1 49,0 3 159,0 2 144,5 4 49,1 1-49,-1 5 288,3 4 1,-1 2-241,3 8-47,-2-1 95,1 1 96,-5 2-95,0 1-49,-4 1-240,0-3 49,0 1 319,-7-3-336,0-3-335,-4 0-49,-2-7-96,2-2-48,1-4-64,-1-4 32,3 1-16,2-6-48,-1-1-208,5-1-513,-3-4-607,5 0-689,0-1-769,0-7-1151,3-1-4515</inkml:trace>
  <inkml:trace contextRef="#ctx0" brushRef="#br1" timeOffset="0.99">35660 21109 5234,'0'0'5747,"0"0"-3186,0 0-1712,0 0 239,0 0 193,0 0-225,0-19-111,0 19-353,0 0-176,0 0-128,5 0-64,-5 6-176,2 7 16,2 8 16,0 8 817,1 3 752,0 5-385,2-1-143,-2 1-273,-1-7-448,-2-5-288,0-4-64,1-4-48,-3-5-16,0-5 16,0-1 16,0-2-16,0-2-368,0-2-448,-3 0-769,1 0-1072,2-4-1505,0-1-3874</inkml:trace>
  <inkml:trace contextRef="#ctx0" brushRef="#br1" timeOffset="0.99">35601 21285 7011,'0'0'6163,"0"0"-3954,0 0-960,0 0-65,28 0 1,-9 0-305,4-2-128,7 2 465,-1 0-337,4-2-239,-4 2 63,-3 0-128,-4-2-240,-7 2-304,-3 0 0,-3 0-224,-2 0-592,-1 0-545,-2 2-655,-2 0-1106,-2 0-2609,0-2-3057</inkml:trace>
  <inkml:trace contextRef="#ctx0" brushRef="#br1" timeOffset="0.99">36401 21182 5891,'0'0'3937,"0"0"-1920,-25-4-768,10 4 192,0 1 63,-3 9-175,-2 2-273,1 5 81,-1 0-161,6 2 81,5 1-305,4-3-336,5-1-127,7-3-161,7-3 48,6-5-96,1-5 48,4 0-16,1-8 32,-2-7-144,-3-6 112,1-4-16,-8-6-48,1-3 80,-8-1-256,-3-3-176,-4 1-112,0 2-145,-9 1 17,-1 4 208,-1 2 64,-3 8 64,-2 3 144,-1 5 16,3 4 16,-4 5-352,3 3-193,3 0-111,0 0-785,7 2-1280,0 2-1985,5-1-3074</inkml:trace>
  <inkml:trace contextRef="#ctx0" brushRef="#br1" timeOffset="0.99">36336 21810 4258,'0'0'1745,"0"0"-305,0 0 801,0 0-896,0 0-144,0 0 143,0 0 113,12-17 96,-12 14-193,-6 3-527,-5-3-33,-1 1-336,-3 2 0,-4 0 81,0 0-145,-3 5-80,4 1-144,2 2 48,5 1-16,1 2 128,6 1-63,4-1-145,4 1-112,6-4 16,7 1-16,5-6-16,-3 0 48,3-3-64,-1-6 48,-2-6 16,-2-2-48,-5-5-16,-1-2 64,-4-2-48,-4-2 64,-3-2-32,-4 1-128,-6-2 0,-3 2-32,2 1 80,-6 4-97,3 4 65,-3 3 64,5 7-80,0 1 80,2 4-96,1 0 48,7 2-272,1 0-624,1 4-1858,1 2-1888,10-1-3185,-1 1 5426</inkml:trace>
  <inkml:trace contextRef="#ctx0" brushRef="#br1" timeOffset="0.99">36249 21448 4514,'0'0'2017,"0"0"3137,0 0-2977,0 0-640,38 2-32,-11-2 224,4-2-33,7-4-527,3 0-81,-2 0 97,0 1-321,-9 1-448,-5 2-352,-4 0-80,-7 1-80,-4 1-128,0 0-496,-6 0-577,-3 0-415,-1 1-753,0 1-2258,-5-2-7362</inkml:trace>
  <inkml:trace contextRef="#ctx0" brushRef="#br1" timeOffset="0.99">36484 21698 10005,'0'0'7859,"0"0"-6210,0 0-1361,0 0 448,18 29 625,-9-17-513,-1 2-495,1-3-241,3-3-112,-1-1-32,-1-5 48,2-2-16,-2 0-32,1-3-176,0-8-113,-4-1 17,-2-4 256,0 1-96,-5-2 48,0 3-80,0 2 16,0 1 112,0 5 80,-3 6 48,1 3 128,2 11-272,-5 9 192,2 11 881,-1 4 591,-3 2-287,1 0-817,-1-3-256,3-8-160,1-6-16,3-6-96,0-6 80,0-3-64,0-4-144,0-4-624,0 0-721,0-8-736,0-4-2241,0-3-9524</inkml:trace>
  <inkml:trace contextRef="#ctx0" brushRef="#br1" timeOffset="0.99">36985 21084 5667,'0'0'5746,"0"0"-3761,0 0-1184,-29 4 79,15 9 144,-5 6 97,0 10-1,-3 4 177,3 9-112,-3 3-49,11 1 17,1 0-113,7-3-240,3-7-479,7-5-177,7-6-16,1-6-112,0-2 48,-3-5-80,1-3-208,-2-3-897,-2-2-512,-4-4-640,0 0-1360,-3-2-2994,0-6-673</inkml:trace>
  <inkml:trace contextRef="#ctx0" brushRef="#br1" timeOffset="0.99">37270 21261 8452,'0'0'2913,"0"0"49,-33 1-1554,22 5 17,0 4 80,-1 1-209,2 4-495,4 1-209,4 1-160,2 0-32,0-1-144,11-2-64,1-4-128,3-3 16,4-2 16,-2-5 1,5 0-81,-3-6-97,-2-5 81,-3-3-32,1 0-96,-3 0-64,-4-2 48,0-1 64,-6 4 64,1-3-48,-3 3 32,0 2 16,0-1 64,-5 4-48,0-1 0,-1 1 16,1 2-80,-4-2 96,0 4-64,0 1 32,-1 1-16,2 0 16,-5 2 0,2 0 0,-2 2 16,-2 2-16,3 3 0,-6 1-32,4 4 64,-1-1-16,0 3 0,2 3-32,4 4 176,4 2 176,2 3-15,3 3 127,8 2 160,1-2-224,2-1-144,2-3-128,-1-4-32,-2-3 0,1-3 129,-5 0 95,1 1 32,0 1-112,-4 0-64,-3 2-128,0 1 80,0 0-112,0 0 64,0-3-32,0-3 0,-5-5-368,0-6-1265,-2-3-1136,4-3-2241,-4-12-10485</inkml:trace>
  <inkml:trace contextRef="#ctx0" brushRef="#br1" timeOffset="0.99">37522 21206 5859,'0'0'6611,"0"0"-4114,8 29 64,-4-7 352,2 5-303,-2 3-578,3 0-719,2 3-368,-3-3-449,3-3-80,-2-5-304,0-3-64,-2-5-16,0-5 0,0-1-96,-3-5-240,2 0-336,-4-2-209,0-1-495,0-1-641,0-8-1089,-1 0-2384,-2-5-7124</inkml:trace>
  <inkml:trace contextRef="#ctx0" brushRef="#br1" timeOffset="0.99">37748 21146 4370,'0'0'6371,"0"0"-3970,0 0-1377,0 0-223,0 0 63,0 0-79,-22 24-241,13-8 32,1 3 305,1 8 367,-2 3 241,-1 9-1,-1-2-351,1 4-81,-4-3-287,4-5-289,-1-4-160,3-8-160,-1-4-16,5-5-112,4-6-32,0-5-304,0-1-1168,10-6-1314,0-7-3120</inkml:trace>
  <inkml:trace contextRef="#ctx0" brushRef="#br1" timeOffset="0.99">37842 21044 10437,'0'0'4562,"0"33"-2801,4-3-225,1 12 994,2 10-65,-5 5-480,-2 6-785,0-3-992,-2-2-160,-7-8-96,1-7 160,-3-6-96,3-7 48,-3-7-48,3-5-224,-1-6-240,1-6-192,1-1-529,0-5-832,5-5-704,1-4-2801</inkml:trace>
  <inkml:trace contextRef="#ctx0" brushRef="#br1" timeOffset="0.99">38403 21261 5042,'0'0'7076,"0"0"-5156,25 0-719,-8 0 448,4 0 1200,6 1-864,1-1-865,-1 0-47,-1-1-257,-5-3-271,-4 2-417,-7 0-80,-3 0-465,-6 2-623,-1 0-481,0 0-624,0 2-1600,-4 0-3779</inkml:trace>
  <inkml:trace contextRef="#ctx0" brushRef="#br1" timeOffset="0.99">38488 21130 5635,'0'0'6755,"0"0"-4642,0 0-689,0 0-79,0 0-561,0 0-111,0 35-113,0-11 720,-5 5-127,4 4-273,-1 0-111,-1-3-209,3-3-176,-4-6-272,2-2-32,2-6-96,-2-3 32,-1-2-240,3-3-816,0-2-689,-3-3-1473,3-3-2496,-4-6-5139</inkml:trace>
  <inkml:trace contextRef="#ctx0" brushRef="#br1" timeOffset="0.99">39010 21239 5410,'0'0'6756,"0"0"-3555,0 0-1504,0 0-513,-40 2 81,25 6-273,-5 4-319,2 1-193,1 2-192,3 3-16,7-1 240,6 0 225,2-4-273,15-1-400,1-4-16,6-5 0,2-3 16,3-3-80,-4-11 32,1-5-64,-8-5-112,-4-4-96,-2-2 256,-7-1 0,-4 1-112,-6-2 16,-5 2-48,-5 0 32,-4-2 16,1 6 16,-3 1-49,-1 4 17,2 6 0,1 5-80,3 7-96,5 3 96,-4 0-48,6 5-576,3 7-1137,1-1-2049,2 3-2225,2 1 1377</inkml:trace>
  <inkml:trace contextRef="#ctx0" brushRef="#br1" timeOffset="0.99">38816 21911 5699,'0'0'7043,"0"0"-4914,0 0-448,0 0 47,-36 28-367,24-19-481,-3 3-239,-1-1-33,6 3-144,-1-5-208,6 3-16,5-4-64,0-2-127,10-3-1,6-3 80,8 0-64,0-9-96,0-7 16,3-5-48,-4-2-48,-1-2-225,-8-2 145,-6 2 144,-4 1 48,-4 2-128,-1 3 16,-12 0 16,1 2 48,-10 2 112,3-1-64,-5 4 32,3 1-32,2 4 64,0 1-80,6 0 0,1 5-176,7-2-400,-1 3-129,6 0-687,0 0-1361,6 0-1986,2 0-2960</inkml:trace>
  <inkml:trace contextRef="#ctx0" brushRef="#br1" timeOffset="0.99">38843 21538 5939,'0'0'5282,"0"0"-2849,0 0-800,0 0-64,0 0-225,0 0-127,43 2-545,-15-2 801,6-2-337,3-1-175,-4-3-225,0 0 161,-4 2-337,-5 2-336,-5 0-192,-9 0 16,0 2-32,-4 0-288,-5 0-513,-1 0-607,0 0-193,-3 0-512,-6 0-2433,0 0-7443</inkml:trace>
  <inkml:trace contextRef="#ctx0" brushRef="#br1" timeOffset="0.99">38980 21724 12005,'0'0'5459,"0"0"-3554,0 0-1057,33-15-223,-14 13-17,0-1-32,3-3-64,-1 3-144,-3 1-191,-2 1-65,-6-1-48,-1 2 0,-6-3-48,2 3-32,-5 0 16,0 3 16,-8 5 0,-3 4 32,-2 8-16,-4 5 0,1 5 128,-1 3 160,3 3 64,4-1 192,0-5 1,6-1-337,3-8-96,1-2-96,1-7 0,8-4 32,3-5-32,-1-3 16,2 0-16,2-3-48,1-5-48,-2 0-336,-1 1-593,-1-1-191,-3 2-417,-2 3-960,-6 0-1697,2 1-2961,-3 2 2368</inkml:trace>
  <inkml:trace contextRef="#ctx0" brushRef="#br1" timeOffset="0.99">39008 21856 10293,'0'0'4594,"0"0"-1633,36 8-1296,-13-5-32,0 2-401,4-4-239,-4-1-289,1 0-352,-5 0-224,-7-3-96,-2-1-48,-3 2-944,-7 0-913,0 0-1248,-2 1-2706,-6-2-4466</inkml:trace>
  <inkml:trace contextRef="#ctx0" brushRef="#br1" timeOffset="0.99">39700 21265 10885,'0'0'4338,"0"0"-3105,0 0-401,-27-5 112,21 5 1,-3 3-385,3 5-288,-1 1-144,2 2-16,2 6-32,1-2 64,2-1 145,0 4-65,5-2 48,5-4-96,2 0 48,2-1-16,0-6 32,3-1-48,0-2-112,-2-2 0,1-2 0,-2-4-48,-4-6-48,4 1 80,-6-4-96,1-2 48,-6-3-80,-1 0-32,1-3 16,-3 3-64,-3 0 144,-5 3-16,0 2 48,-4 4-16,-2 3-16,-1 2 16,-2 4-64,0 1 16,-2 1-16,2 3 32,2 5-32,3 4 32,1 1 0,4 4 64,4 4 48,0 2 48,3 3 112,0 0 64,4 5-63,0-2 127,1 0-48,-1-3-144,-1 1-96,-2-3-64,3-2 16,-4 1 16,5-4-48,-3 2 0,2-2 16,-1 1 48,0-2-80,-1-2-16,-2-3-80,0 1 16,0-5-112,0-1-64,-3-2-32,-2-4-192,1-2-241,2 0-831,-3-6-1410,0-6-2704,0 1-2802</inkml:trace>
  <inkml:trace contextRef="#ctx0" brushRef="#br1" timeOffset="0.99">39985 21340 4850,'0'0'4482,"0"0"-1664,0 0-850,0 0 65,-14-26-176,14 23-160,0 3-464,0 0-337,4 9-464,2 3-240,5 5 305,0 5 751,2 2-319,-3 4-145,4-5-208,-4 0-176,-2-4-96,-1-4-175,-1-2-65,-2-5-32,-1 0-16,-2-5-144,-1 0-513,0-3-543,0 0-417,-4-3-256,3-4-2145,-4-6-3569,-2-3 335</inkml:trace>
  <inkml:trace contextRef="#ctx0" brushRef="#br1" timeOffset="0.99">40143 21277 7523,'0'0'4226,"0"0"-1937,-9 40-544,1-17 480,-1 6-368,1 2-272,-1 1-16,-2-1-369,5-5-384,1 0-271,1-7-337,3-6-160,1-4 0,0-3-32,0-4-224,0-2-977,0-3-464,5-7-640,0-3-2753,1-7-7748</inkml:trace>
  <inkml:trace contextRef="#ctx0" brushRef="#br1" timeOffset="0.99">40139 21309 5442,'0'0'8196,"0"0"-5987,0 0-1120,0 0 495,14 34 722,-7-17-354,0 6-831,-2 0-209,4 0-31,-2 0-273,-2-5-224,2 0-304,-1-7 32,1 1-48,1-5-64,-3-3 0,1-2 32,0-2-480,0 0-752,-6 0-529,0-6-224,4-3-1104,-4-2-2914,0-4-3586</inkml:trace>
  <inkml:trace contextRef="#ctx0" brushRef="#br1" timeOffset="0.99">40301 21257 8516,'0'0'4770,"0"0"-2497,0 0-1681,0 0 561,2 46 736,-8-17 240,-4 4-833,2-1-383,-5 3 15,5-7-159,-1 0-305,-2-7-336,7-6-128,0-4 48,1-5-272,2-4-945,1-2-1040,0-4-1296,0-6-4131</inkml:trace>
  <inkml:trace contextRef="#ctx0" brushRef="#br1" timeOffset="0.99">40424 21133 5458,'0'0'7268,"0"0"-4963,0 0-961,0 0 337,11 36-80,-1-14-336,2 2-209,2 5-144,0 4-287,-3 1 47,-2 1-304,-5-1-224,-4-3-64,0-1 0,-7-2-16,-4-2 32,-1-3-32,-5-3-15,0-2-17,-2-2-64,4-4-433,1-3-527,3-5-977,5-3-2033,2-1-5522</inkml:trace>
  <inkml:trace contextRef="#ctx0" brushRef="#br1" timeOffset="0.99">39563 21060 4914,'0'0'6115,"-31"17"-4210,14-5-993,2 5-15,-2 6 15,3 12 65,0 9 63,5 10 369,5 4-97,4 5-495,10-3-177,7-2-336,1-10-224,3-8-32,0-8-240,0-6-368,-4-5-689,-3-4-1120,-4-4-1777,-3-1-4866</inkml:trace>
  <inkml:trace contextRef="#ctx0" brushRef="#br1" timeOffset="0.99">40899 21495 12822,'0'0'3073,"38"-8"-1744,-10 5-417,2 0 449,6 0 48,3 0-369,-5 2-432,2-1-207,-4 2-97,-7 0-192,-1 2-48,-7 3-96,-7 1-384,-1 0-993,-4 0-752,-5-1-1105,0-3-2672,0-2-513</inkml:trace>
  <inkml:trace contextRef="#ctx0" brushRef="#br1" timeOffset="0.99">40944 21257 5426,'0'0'8628,"33"0"-6579,-12 0-880,4-1 432,5-4-257,-1 1-207,3 1-609,-4-2-384,-4 2-144,0 1-480,-7 2-1377,-5-1-1184,-6 1-2818,-2 0-1088</inkml:trace>
  <inkml:trace contextRef="#ctx0" brushRef="#br1" timeOffset="0.99">41790 21076 4370,'0'0'8356,"-28"-17"-6948,11 11-879,0 2 207,-2 4 401,2 0-241,-4 12-352,-1 3-16,-3 11 113,-1 5 191,0 10 113,1 7 31,7 1-144,1 3 65,14 0-273,3-4-80,8-8-191,14-5-97,1-8-192,9-7-16,1-6-48,2-8-144,3-6 192,0-3-32,3-8 48,-1-4-64,3-5 64,-3 2 176,4-5-128,-8-2-16,-5-4-48,0 0-48,-8-6-16,-7 1-16,-7-2-336,-4-3-80,-5 2 15,-12 2-47,-2 1 128,-10 5 256,-6 4 80,-3-1-144,-5 8-625,-6-2-879,2 6-625,1 3-321,3 4-159,2-1 48,6 4-2049,4 2 2497</inkml:trace>
  <inkml:trace contextRef="#ctx0" brushRef="#br1" timeOffset="0.99">27559 9879 7427,'0'0'737,"0"0"1728,0 0-1329,0 0-303,0 0 495,0 0 49,0-1-224,-2 1-241,2 0-80,0 0-159,0 0-17,0 0-112,0-3-112,0 3-127,0-1-33,0-4-80,3-2 48,1 0-144,3-9-96,3-1 48,-3-4-32,3-2-48,1-2 32,0 1 16,0-2-32,0 1 64,0 2-64,-1 2 32,1 1 32,1 0 0,-2 5 48,4-2-48,-1 3 16,-1 1-16,4 3 16,-2-3-32,1 3 64,2 3-48,0-3 0,0 4 16,0 0-128,0 1 48,2 3-32,-3-2 48,1 4-48,-5 0 32,1 0-16,-5 0-16,-3 0-64,-5 0-512,0 6-1025,-5-1-1424,-3-1-2386</inkml:trace>
  <inkml:trace contextRef="#ctx0" brushRef="#br1" timeOffset="0.99">28210 9265 5971,'0'0'1648,"0"0"-1215,0 0 415,0 0 385,0 0-81,0 0-528,-21 6-255,17-6 127,-2 1 208,1 1-32,0-2-63,0 3-289,0 3-128,-4-1 16,0 4 16,1 0 64,1 3 129,-5 4 31,1-3 128,5 6 64,-4-3-111,1-1 63,5 0-192,0-4-48,2 1-208,2-4-112,0-1 64,2-1-64,3-2 16,7-4 16,-2 0 0,5-4 16,-1-3 32,4-5-64,-1-5 0,-2 0 33,0-3-65,0 0-64,-2-2 31,-3 1-15,-4-2 16,0 0-48,-1 0 32,0 0-48,-4 0 32,-1-3-144,0-2-16,0 5-16,0 0-64,0 6 224,0 2 64,0 4 32,0 5-16,0 2 16,0 2 0,0 2 32,3 2-96,0 8 16,-3 4 64,4 6 80,-3 6 608,-1 6-319,0-1 351,0 4 144,0-4-223,0-2-257,0-3-176,0-4-128,0-7-64,0-1-48,-1-7 32,1-1-64,0-4-32,0-2-208,0 0-384,0 0-561,0-4-992,0-1-2385,1-1-4114</inkml:trace>
  <inkml:trace contextRef="#ctx0" brushRef="#br2" timeOffset="0.99">26792 10932 6979,'0'0'6275,"0"0"-4658,0 0-721,0 0 65,0 0-177,13-36-96,5 3-416,13-10-175,10-14-65,5-7 0,5-7-257,1-4-79,-3 2-176,-9 4-144,-4 0-113,-8 8 1,-6 3-352,-2 5-401,-1 4-432,-6 6-416,2 2-2289,-6 9 1520</inkml:trace>
</inkml:ink>
</file>

<file path=ppt/ink/ink1899.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1:29:09.853"/>
    </inkml:context>
    <inkml:brush xml:id="br0">
      <inkml:brushProperty name="width" value="0.07" units="cm"/>
      <inkml:brushProperty name="height" value="0.07" units="cm"/>
      <inkml:brushProperty name="ignorePressure" value="1"/>
    </inkml:brush>
    <inkml:brush xml:id="br1">
      <inkml:brushProperty name="width" value="0.07" units="cm"/>
      <inkml:brushProperty name="height" value="0.07" units="cm"/>
      <inkml:brushProperty name="color" value="#ED1C24"/>
      <inkml:brushProperty name="ignorePressure" value="1"/>
    </inkml:brush>
  </inkml:definitions>
  <inkml:trace contextRef="#ctx0" brushRef="#br0">31878 21734 7443,'0'0'1521,"0"0"1649,0 0-1490,0 0-223,0 0-176,-53 6-49,45-6-175,1-4-481,0-4-304,0 1 0,0-1 32,3 0 32,-1 2-79,-4 2-1,7 0-16,-6 0-64,5 0-48,-1 0 144,0 2-80,0 0 16,-1 0 32,-4-2-128,3 3 32,-3-1 49,0-1 127,1 0 32,-8 3-32,0-2-32,-7-2-144,-3 2-96,2-4-32,-10 0 336,1 1 497,-3-4-689,-1 2-176,0-1 0,-7-1 48,-2 4 368,4-1-144,3 0-240,-6 5 0,6-4-16,0 0 240,6 1-192,3-4 16,3 4-80,2-2 64,5 3 32,4-4 48,2 3-64,5 2-48,1 1 32,4 1 17,0-3 175,-1 3-192,5 0 48,-2 0-96,2 0 16,0 0-16,-3 0 16,3 0-16,-2 0-32,2 0 48,-5 0-32,4 0 48,-4 0-48,1 0 16,-1 0 0,2 0 16,-4 0-32,0 0 48,0 0-16,1 0-32,-3 0 64,-1 0-96,0 0 80,-2 0-48,-1 0 16,-1 0 0,2 0 16,-1 4-16,-2 1 0,-5-2 0,-1 5-16,-5-2 48,-1 2-64,-1 0 64,-3-3-16,4 0 128,-5-4-16,-7-1-16,-3 0-80,-6 0 16,0 0-32,0 0-48,1 0 64,3 0 0,5 0-48,2 0 48,6 0-32,11 0 16,3 0-48,9 0 64,4 0-64,1 0 64,1 0-64,-3 0 48,5 0-16,-3 0 16,-6-1 0,-1 1-32,-4-2 16,-4 2 0,-3 0 0,-5 0-48,-5 0 48,-1 9-64,-5 5-48,0 2-128,1 1 192,-2 0-160,5 0 64,1-2 160,1 0-64,3-3 48,2 0-16,3 0-16,-2-3 0,4 1 16,-1 0-32,0 0 64,0 0 16,5-3-48,-3 2 32,4-2-64,-2-1 112,3 2-80,-5-2 0,6-1-16,-4 1 48,1-2-32,-1 0 16,3 0 0,-5-2-16,1 0 32,-1 2-65,-2-2 82,2 2-66,1 0 33,-1 2 33,1-4-33,4 5-16,-2-2 16,4 0-17,-1 1-31,2 0 80,6-2-112,-1 0 144,0 1-96,-1 3 16,1 1-16,-3-1 16,3 5 0,0 1 0,0-1 0,1 0-16,1 1-32,3 4-192,0 0 144,-1-1 96,-1 4-32,0 4 48,0-2 0,-3 4 48,4 2-80,-4-2 80,0 3-64,1-2 80,-1-1-112,2-1 64,-2-3 16,1 4-48,0-3-48,0-1 64,-1 0 0,3-1-16,-2 2 16,2-1-48,4 1 64,-1-4-16,1 4 0,0-1 0,0-1-48,0 0 96,0 1-64,0-2-16,0 5 16,-2-2 64,-1 1-64,-1 1 32,0 1-32,0 4 16,-1 0-16,3 1 32,0-1 16,0 2-64,-1 1 64,1-4-96,2 4 96,-5-3-48,5 2 32,0 0-16,-1-3 16,1-1 0,-2 0 16,-1-1 16,-1-3-64,1 3 48,1-1-48,0 2 64,1-1-48,1-1 0,0 3 16,0-3 0,0 0 0,0 0 0,0-2 32,0 2-48,0-4 96,0 2-64,0-1 32,0-3 16,0 3 48,0-3-80,1 1 17,1-1-33,5 0 0,-2-1 32,-2 0-128,2 1 128,2 0-64,-3 3 16,1-2-16,1 1 0,-1 1 16,-1-4 0,-2 3 0,-1-2-32,3-1 80,-1-1-80,0 1 32,-1-3-16,1 3 0,4-5 0,0 2 32,3 0 0,0-4 0,-1 3 32,1-4-48,1 1 64,2 1-32,-2-2 80,0-1-80,4 1 48,-2 0-96,2-2 48,6 1 0,-3 1 32,2-2 32,6 2-64,1-3 144,-2 1-80,4 0 16,-1-1-48,2 2-16,0-4-16,-1 2 16,1-2-32,-4 0 0,3-1 0,-4 0-48,0-1 0,-1-2-16,-2 1 80,3 0-96,-3-2 48,2 0-16,-2-2 32,-2 2 0,5-2-16,-4 0 48,4 0-64,4 0 48,0 0-16,6 0-32,4 0 16,3 0 0,1 0 32,5 0-96,2 0 96,-3 0-48,3 0 48,0 0-48,0 0 64,-4-2-96,-2 2 96,0-2-64,-5 2 0,-4 0 32,-2 0-32,-3 0 48,-1 0-48,-4 0 32,2 0-16,-3 0 48,3 0-80,-2 2 64,1 2-16,1-2 16,1 2 16,-2-2-32,1 1 81,2 0-49,-1-1 0,1-1-64,1-1 48,3 0-16,-1 0 0,0 0 0,3 0-16,-2 0 32,2 0-64,-3 0 112,-1-1-80,-1-4-32,1 4 32,-1-1 32,-3 2-48,7-2 32,-2 0 16,3 0-64,-1 2 80,5-2-96,-1 2 128,1 0-80,1 0-16,-1 0 48,-4 0-48,3 0 16,-1 0-48,-2 8 80,1-2-96,-4 0 48,3-1-32,-2 1 64,-2 0-48,1-1 32,3 0 0,2-1 0,0-2-32,3 0 0,6-2 80,-2 0-96,4 2 96,2 0-48,-4 1-32,3 1 16,0 2 16,-5 3 16,5-1 0,0-2-16,2 1-16,3 0 48,0-1-96,3 1 96,-1-2-32,3 3 16,0-2-32,-3 0 64,2 2-48,3-3-16,-2 3 64,-1 0-64,-1-1 48,-1 4 0,1-4-32,-8 3 16,2 0 0,-7 2 16,-4-3-64,2 2 48,-6-3 0,2 3 0,-1-2-16,-1 4 16,4-4-16,-1-1 0,1 1 32,-1-1 0,3 1-128,-1-4 32,3-1 64,-3 0-48,1 0 96,-3 0-80,0-2 32,-3-1-32,-1 4 64,0-4-48,-3 4 16,1-4 16,-2 4-32,1 0 0,1 1 32,0 0-16,1-2-16,5 2 32,5 0-16,-1-3-32,4-1 64,-1 1-64,4-3 64,0 1-64,2-1 80,-2 2-64,0 1 48,0 0-48,-1 1 48,-3 2-48,-4 0 32,2 0-16,0 3-32,-1-1 80,0 2-96,3-1 96,1-3-64,-1 2 32,3 1 0,-3-4-32,3 1 16,-2 0 16,2 1 0,0-2 0,2 1 32,0 0-80,5-1 80,1-1-80,-1-2 64,3 0 0,2 0 0,3 0-112,2-2 64,3 2-16,6-2-16,2 0 80,4 0-32,1 0 128,6 2-32,-2-2-32,2 0 0,1 0 0,-3 2-96,3-2 32,-6 0 32,-4 0-48,-4 0 96,-4 0-96,-4 0 0,-3 0 64,-3 1-16,-2-1-16,-3 3-16,-2-3 0,0 0 0,1 0 32,-1 0-64,0 0 128,3 0-80,-3 0-16,2 0-16,-3-3 32,1 0 32,1-1-48,-4 2-32,1 0-32,2-2 80,1 2-64,-1 0 48,0 0-32,3 0 48,-4 1-32,0-2-16,-3 1 48,1 1-16,-4-2 16,0 3-32,-1-2 64,-2 1-64,4-4 16,0 2 48,3-3-64,6-2 32,4 1 0,-1-3 16,7-3-32,1 4 48,5-2-64,1 1 80,4 0-64,0 2 32,1-2-16,5 1 32,0 1-16,0-2 48,0 0-32,-1 2-32,2-2 80,0 3-96,-1-1 32,-1 0-64,-2 4-32,-3-2 32,0 4-48,-7-2 96,2 4-80,-4-2 64,-2 1-16,3-2 48,-1 2-48,1-4 0,4 0 0,0 2 80,4-6-96,2 3 32,1 1 80,1-4-128,-4 4 96,3-3-80,-3 3 80,-2-1-48,0 3 32,-1-1 16,-7 3-48,2 1 16,-5-3-16,-4 3 48,-2 0-48,-10 0 32,1-2-32,-6 2 0,1-1 16,-6-2-48,3 0-48,0 0 80,-2-1-32,6 1 32,0-1 32,2 0-144,-1 2 144,0 0-48,2 2 32,-3-2-32,-4 2 0,2 0-16,-5 0 32,0 0 16,-4 0 0,-3 0-32,2 0-16,-9 0 64,-1 0-32,0 0 0,-7 0 0,1 0-16,-4 0 0,3 0 0,-5 0-16,5 0 32,-1 0 32,1 0-48,0 0 0,0 0 0,0 0 16,2 0 16,1 0 16,-3 0-64,2 0 16,2 0 96,1 0-160,0 0 144,0-4-112,-3 2 112,1 0-80,-1 0 0,1 1 32,0-2-32,1 1 32,6 1-16,3-4 32,2 4-48,2-1 48,6-2-48,8-1 32,9 4-16,11-3 48,5 2 32,11 0 0,11 2 32,1 0-96,7 0 80,6 0-96,-1 0 96,5 0-208,2 0 80,-7 2-16,-1 4 0,-2 0 16,-9-2 16,1 1 32,-9-1-96,1 2 160,-4-2-128,-1 0 80,-1 0-48,-5-2 48,3 2 0,-3 0-32,-1 1 32,-4-1-64,-1 2 64,-3-2-16,-2 2 16,1-2-32,-2-1 48,-2 3-48,1-3 32,-1-1-32,-4-2 32,0 0 16,-4 0-128,-5 0 80,0 0-64,-6 0 32,-8 0 16,-2 0 0,-9-5-16,-4-1 48,-2 3-48,-8-1 0,-2 3 80,0-4-80,-2 4 64,1 1-48,0-3 16,0 3 0,3-2 0,4 2-16,1 0 16,5 0 0,0 0-16,6 0 32,-2 0-32,-1 0-16,4-1 16,-7-2 32,0-1 0,-3 1-16,1-3 0,-4 0 0,5 0 48,-1-1-112,1-2 128,2 1-96,0 1 16,-2-1 16,3 2 16,0 0-32,1 3 32,4-3 0,-6 3-64,6 0 80,0 1-32,-4-1 0,6 0-16,0 0 32,2 0-32,1 1 32,-1-2-32,-1 0 16,-1 3 32,-4-2-80,0-1 96,-3 2-64,-8 1 32,5-2 0,-7 2-16,6-1 0,-1-2-16,3 2 48,1-3-64,5 2 64,-1 0-96,1 0 96,1 1-96,-1 0 48,0 1 16,-1 1-16,-2-3 16,-3 3-16,2 0 32,1 0-16,-3 0 48,1 0-80,0-2 32,4 2 16,-4-1 0,4-2-48,2 2 32,-4-1-32,1-2-16,4 0 48,-1 0-16,0-4 32,-2 1-64,-1 1 32,2-2 0,-3-3 0,4 2-16,-5-1 0,5 0-16,-1 0 16,3-1 0,1-1-48,-2 2 128,4-1-144,0 0 96,-4-2-32,1 2 32,-3-1-64,1 1 64,-7-3-48,5-2-32,2 0 80,-6-2-64,3-2 32,-2 1-80,0-3 16,-3 3-16,1-1 16,-6 3-48,2 2 80,-4 1 80,-1 2-80,0 1 96,-2-3-48,5 0-49,-5-2 65,1-1-16,4-3 16,0-2 0,2-1-32,-2-2-48,2-2 64,3-1-32,-3-2 64,-3 1-32,3 0 16,0 1 0,-3 1 16,-2 0-32,-2 1 32,-1 0-32,-3-2-16,3 0 96,-7-1-112,4 0 96,0-2-64,-2-1 48,2 1-80,3 0 64,-4 1 16,-2 0-48,3-2 96,-6 0-144,4-1 112,0-1-80,-4-4 48,2 1-16,-3 0 0,0-3 0,0 2 16,0-4-16,0 3 0,0 0 32,0 4-32,0 0 16,0 6-16,-3 6 16,2 0-48,-4 2 48,0 4-32,2 0 0,-4 1 64,-1-1-96,-3 0 64,0 1-48,-5 1 48,4-1-32,-6 0 32,1 1 0,-3-3 16,-2-1-64,3-1 32,-8 0 32,4 0-80,-5-2 128,1 3-96,-3 0 0,0 2 0,-1 0 32,-2 3-48,5 0 80,0 4-48,-1-2-32,4 4 48,-1-3-48,-1-1 48,-1 2-32,0-1 32,-4 2 16,2-4-32,-6 4-32,-1-1 32,-2-2 16,0 2-64,0 0 96,-5-1-32,-1 1 0,2-2-32,-3 3 32,6-4-64,-6 4 16,1 1 0,5 1 32,-2 1 0,2 0-48,-1 2 48,2 0-32,1 1 64,-3-4-48,-1 3 64,-4-2-48,1 0-32,0 0 32,-6-1-16,1-1 64,-4 2-80,2-2 48,1 0-64,-2 2 80,1 0-48,0 0 48,1 0-32,2 1-16,-2-1 64,6 0-64,0 1 80,1-2-64,4 4 16,-2-3 0,0 0 0,1 0 0,0 0-16,0 3 0,-3-2-16,1 1 65,-3 3-65,0-1 64,1-1-32,1 2 0,1-1 32,0 0 0,4 2-48,1-3 16,3 3 16,-1 0-16,-1-3 64,-2 0-48,0 3 0,-5-1-32,4-1 64,-5 0-64,2-2-16,2 2 0,1 0 0,4 1 48,4-3-80,0 2 80,0-1-80,3 3 64,4-1 0,-2 1 0,2-3-16,1 3 16,0 0 16,3 0-48,1 0 64,0 0-80,-2 0 32,0 0 32,1 0-48,0 0 16,1 0-16,-4 0 48,4 0-48,3 0 32,-2 0-32,1 0 64,1 0-80,0 0 48,-2 0-16,5 3 16,-1 1-16,-2-2-16,1-1 32,-1 2-16,0-2-16,0-1 0,0 0 48,1 0-48,-4 0 64,1 0-64,1 2 32,-4-2-80,2 4 80,0-2 0,4 2-16,-7 3 0,7-4-48,-2 2 96,-3 1-64,3 0 32,-4 0-16,0 0 0,0-2 32,-2 0-32,-3-3 32,-6 2-96,-1-1 128,-7-1-80,-1 4 32,1-5-16,-1 6 0,3-3-16,0 3 32,3 0-16,1 2-16,-3-2 64,-2 1-80,-2-2 64,0 1-16,3-3 0,0 0-16,0-3 16,5 0 16,1 0-48,-1 0 32,0 0-32,2 0 48,3 0-48,0 0 64,-4 0-96,0 0 112,3 0-80,-3 0 0,0 0-16,-1 0 16,-3-5 16,1 4-48,-3-4 64,-1 4-48,-4-4 32,4 2-32,-4-1 16,-1-1 0,0 4 16,-1-1-16,2 0 32,-5 2 0,4 0-80,-1 0 96,2 0-16,-2 0-32,0 0 32,1 0 0,-4 0-16,5 0-16,-5 0 80,3 0-80,1 0 16,1 0 16,4 0-32,2 0 32,2 0-16,4 0 16,-6 0-16,8 0 16,-3 0 32,4-4-48,-3 2 16,3-2 16,4 1-64,-4-3 80,4 0-80,-3 4 16,-3-2 64,2-1-48,2 4 16,-2 1-32,-1 0 32,2 0-32,0 0 16,-6 0 16,2 0-32,0 0 32,-4 0 0,0 1-32,-2 5 32,-1-1 16,0-4-16,3 1 16,-1 1-32,2-3 32,3 0-32,-2 0 16,7 0-64,-2 0 16,0 0 32,7 0-32,-3 0 32,6 0-48,-3 0 64,0 0-16,1 0 0,-3 0-48,-5 0 64,0 0-48,0 0 64,-6 0-48,3 0 0,-3 0 32,0 0-48,1 0 32,1 0 32,-1 0-32,-3 0-32,0 0 32,-5 0 16,1 0-16,-5 0 0,-4 0-16,-4 0 48,-3 2-80,0-1 48,-3 2 0,2-2 16,-3-1-32,-2 0 48,4 0-32,5 0 0,0 0 32,3 0-48,7 0 48,-1 0-16,5 0 0,0-1-48,3-5 80,2-2-80,1-1 32,1 2 64,-4-1-96,2 2 64,1-1-48,-6 1 32,0 2-32,-4 1 32,0-3-16,-1 5 0,-3-3 48,0 2-32,-2 0 16,4 0-48,1-1 0,1 0-48,5 2 64,0-4-48,5 1 48,-5 1-16,4 1 16,-2-2-16,-2 0 16,4 0-16,-4 1 16,0 0 16,-2-1-48,-2 0 48,-2-2-32,3 3 32,-6-3-32,0 2 16,-2-2 32,-4 0-64,2 0 48,-5 2-32,1 2 32,-2-2-16,-1 2 16,-1-2-48,-5 4 48,2-3 0,-4 3-32,-1 0 48,1-2-48,0 2 64,0-3-64,4 2 32,1-4 16,4 2 0,2-3-64,2 0 80,-1 0-16,4 0-48,-5-1 32,5 0-48,-4 1 128,4-1-128,-2 1 32,-1 1-64,2 0 48,-1 1-16,-1 3 16,0-1-32,2-1 0,-4 3 64,2 0-32,-3 0 32,-3 0-16,3 0-32,-2 0 64,1 5-64,-1-4 48,1 2-16,-4-3 32,5 0-64,2 0 96,-4 0-128,2 0 96,4 0-16,-1 0 0,2 0-16,1 0-32,-2 0 48,5-3-16,-2 2 48,6-1-48,-2-1 32,1 2-48,1-1 32,5-2 0,-2 3-32,3-5 0,4 3 48,-2-1-16,2 0 0,1-2 48,1 5-64,-2-4 16,5 1 0,-2 3-16,-3-3 0,3 2 48,-4 0-48,2 0 16,-3 0 0,3 0-32,-6 0-16,2-2 16,1 0 16,-1 1-48,-3-3 64,1-2-16,0-1-16,0 0 32,0-1-32,-3-1 16,3 0-48,0 0 80,-2-1-32,0 1 0,-1-2-48,-2 4 64,-5-2-16,-1 2 0,0 0 16,-4 1-48,0 1 96,-3 1-96,1-1 16,2 3 16,-3 1 16,4 0-16,-1 0 0,1 1 32,-3 0-48,2 0 48,2 0-64,1 0 64,-1 0-32,4 0 16,3 0-16,-1 0 48,8 2-96,2-4 96,4 4-48,7-2 16,4 0 0,0 0-64,5 2 64,-1-1-32,0-2 32,0 2-16,0 1 0,0-2 0,0 2 32,-1-3-16,3 3-64,-1 0 96,4-2-80,-1 2 48,-1-1-16,2 1 0,-4 0-32,-6 0 64,-2 0 0,-6-2-48,-2 2 16,-7 0 0,-5 0 48,-4 0-80,0 0 0,-6 0 0,-3 0 0,1 2-16,2 1 80,0 0-64,2-1 0,-1-1 80,6 2-80,-2-2 48,4-1-64,2 4 64,-3-2 0,3 2-16,-3 0-16,0 0 48,-1 2-16,-2 0-48,-5 1 48,-2 4-48,-2-2 48,-6 3 16,2 2 0,-2-3-80,-1 2 64,2-2 0,0 0-16,2 1 16,5-5 16,0 4 0,2-5-48,6 1 48,4-1-48,4-2 64,1 0-64,12 0 16,1 0 16,8-3-48,5 2 48,2-3-16,3 2 16,4-2-32,1 0 16,0 0-16,2 0 32,1 0-32,0 0 0,0 0 32,-4 0-48,2 0 64,-1 1-48,1-1 0,-2 0 16,1 0 0,1 3 16,2-3-32,0 0 16,0 0 0,0 0 32,0 0-64,0 0 64,0 0-48,0 0 32,0 0-32,0 0 32,0 0-16,0 0 16,0 0 0,0 0-48,0 0 96,0 0-112,0 0 64,0 0 16,0 0-48,0 0 32,0 0-48,0 0 32,0 0 16,0 0-32,0 0-32,0 0 80,0 0-112,0 2 16,0-2 0,0 0-48,0 0-16,0 0 48,0 0-128,0 0-241,0 0-31,0 0-384,0 0-641,0 0-1104,-5 0-464,-5-2-4499</inkml:trace>
  <inkml:trace contextRef="#ctx0" brushRef="#br0">29708 23259 7027,'0'0'2305,"0"0"561,0 0-1538,0 0-335,0 0 111,0 0 49,3-4-337,-2 2-208,-1 2-175,3-3 15,-3 3 32,4-1-112,-1 1 16,-2-2-176,1 2 0,1 0-31,1-2-1,1 2-80,-2 0-16,1-2-32,3 2 128,0 0 0,2 0-112,0 0 64,1 0 0,1 0 112,4-2 48,-2 0 80,2 0-111,2 1-17,-3-2-80,1 0-16,1 0 16,-2 1-128,0-1 80,1 0-64,-4 2 0,4-1-48,-2-1 48,-2 2 16,3-1-64,0 0 48,1 0-64,0 0 64,2 0-48,-3-2 64,1 2-32,1 1 112,-4-2 16,2 0 16,-1 0-48,-2 1-32,1 2 33,-1-1-49,-2-2 16,1 3-96,2-2 64,-2 2-96,1 0 48,-2 0-16,2 0 0,0 0 48,1 0-80,-2 0 112,0 0-64,1 0 48,0 0-80,3 0 64,-2 2-16,-2-2 0,0 0 0,3 0-16,-2 0 16,0 0-32,1 0 48,-1 0-64,-2 3 64,5-3-48,-4 0 96,1 0-112,0 1 64,1-1 32,-3 2-48,4-2 64,0 0-96,1 0 96,0 0-48,0 0 64,-3 0-48,2 0 48,-2 0-64,-3 0-32,3 0 32,0 0-64,-1 3 64,1-2-128,0 1 128,3 1-96,-1-2 64,-1-1 32,-3 2 0,4 0 32,0 0-32,-2-2 16,2 0-96,-2 2 144,2-2 32,-1 0 33,2 0-65,-3 2-32,3-2-64,-4 2 16,3-2-32,-1 2 0,-1 0 48,2-1-80,-1 2 112,1-3-64,-1 2 64,2-2 32,-4 0 32,5 1-64,-4-1 0,2 0 0,2 3-48,-5-3 64,4 0-96,-3 2 64,3-1-64,-1-1 16,-1 2 64,2-2-16,-4 3-16,4-2-32,-3-1 32,0 2-32,-1 1 80,1-2-112,0 1 112,0 0-48,0 0 64,-1 2-80,5-2 48,-1-1 0,1 2-48,2-1 48,0 2-32,5-3 129,0 2-97,-2-2-32,4 4 0,-1-4 0,1-1 16,0 2-64,1 0 16,-3 1 16,1-3 0,-1 3-32,1-3 80,-6 3-64,3-3 16,-2 0-48,-3 3 32,2-1 64,-3-2-96,1 2 32,-2-2 0,-1 0-32,-1 0-80,0 2 128,0-2-112,-1 0 80,4 0-16,-3 0 16,-1 0 0,4 0-32,1 0 80,-2 0-112,5-2 112,-3 2-96,5 0 64,-6-2-16,8 2 32,-4-2-32,1 2 0,1-3 0,-1 3-32,1 0 128,-1-3-144,-2 3 64,3-3 16,-1 3-16,1 0 32,-1 0-16,1 0-16,0 0-32,2 0 80,-3 0-80,1 0 128,2 0-112,-4 0-48,4 0 0,2 0 48,1 0 16,-1 0 0,1 0 16,-1 0-48,2 0 96,0 0-112,-2 0 48,2 0 0,-3 0 16,-2 0-48,1 0 32,-4 0 16,2 0 0,-1 0-32,-2 0-16,-2 0 112,-1 0-128,-1 0 64,-1 0-32,1 3 32,-5-3-16,3 3-16,-1-3 48,2 3-64,-2-3 0,1 2-48,-2 0 64,0-2-64,0 0 112,-3 0-48,0 2-32,-3-2 48,1 0-16,-2 0 32,2 0-32,-1 0 48,-1 0-80,3 0 64,-4-2-48,3 2 48,-1 0-64,1-2 64,1 2-80,-5-2 64,2 2 16,2 0-80,-2-3 96,3 3-112,-1 0 80,-1 0-32,-1 0 64,3-3-96,-2 3 32,0 0 32,1 0-80,0-3 112,0 3-144,-2 0 96,3 0-48,-1 0 0,-1 0 16,3 0 32,-2 0-64,0 0 80,0 0 16,3 0-96,0 0 80,0 0-32,1 0 16,-2 0-32,4 0 0,-2 0 16,-1 0 0,-1 0 48,1 0-64,-3 0 48,-1 0-48,-2 0 64,3 0-80,-4 0-48,3 0-240,-3 0-97,2 0-127,0 0 0,2 0-112,-4 0-97,3 0-79,-1 0-177,-2 0 193,0 0 160,0 0 336,0 0-113,-5 0-271,-6 0-1057,3-3-1953,-3 1-4401</inkml:trace>
  <inkml:trace contextRef="#ctx0" brushRef="#br0">30312 24738 6611,'0'0'2081,"0"0"864,0 0-1216,0 0-608,0-59-177,0 43 209,-5 2-145,1 1-224,1 2 33,0 2 15,0 6-192,-1-2-95,-3 5-225,-1 0-256,-6 6 32,0 16 0,-6 5-64,-3 3 32,-1 3 0,2-2-16,5-3 32,-1-3 48,4-3 32,4-3-96,-1 2 0,-2 3 0,-2 3 64,-3 5 16,-1 5 113,-1 4 31,-1 3-48,-1 0 64,0-2-64,0 0 224,5-1-192,2-5-144,0 0-15,3 0 95,0-6-32,3 6-80,3-2 32,-3 0-32,0 3 48,1 0-64,-3 1 0,0 1 0,0-2 0,-2 1 32,2 2-16,-2-2 0,2 0 16,-1 3-16,1 0-64,2-2 16,2 0-16,-1-1-16,3 3 0,-1-5 0,-1 4 0,-4 1 80,5 0 0,-5 2 49,5 2 47,-3-2-80,2 0 0,4-2-16,3 0-16,0 0-48,0-4 0,0 2 16,0-1 32,0-2-16,0 2-48,0-1 96,0 2-32,0 2 0,-3 0 32,3 2-16,0 2-32,0 0-16,0-2 48,0 0-64,0-2 48,0-2-80,0 0-16,0-2 80,0 2-32,0 1-16,-3-2 0,-1 2 32,0-3-16,1 0-16,0 0 0,3 0-16,-4-1-16,4-1 80,-1 0-64,1-2 48,0 3-16,0-2-16,0 4-16,0-1-16,0-1 96,0 4-112,0 1 96,0 0-32,0-2 17,0 2-33,0-2 48,0 0-80,0 1 80,5-2-80,-5 3 32,2 1 80,-2-3-112,0 2 160,0-2-80,0 2-32,0-2 16,0 2 0,0 0-32,0 0 16,0 0-16,0-2-32,0 2 48,1 0-48,4-1 16,1 1 48,0 1-32,-3 0-32,6 0 32,-4 2 48,0-3-80,5-2 64,-3-3-80,3 0 32,1-5-80,0 0 64,-1 1 0,4-1 0,1-1-16,0-2 32,-1 2 0,4 1 0,-2-1-32,-1-1 0,-2 2 80,2 1-48,-1 1 0,-2 0-32,1 1 32,1 2 0,-2 0 16,1 0 0,1 4-16,1-1-16,0-1 0,2 4 48,0-3-32,1 0 0,3-1-32,-1-5 64,-3 0-48,3-2 16,-3 0 16,2-1-16,-1 1 64,-1-1-16,1-2 0,0 2-16,-4-2-16,4 1-16,-3-2 16,1-1-32,-4 1 48,4-2-16,-4 2-64,-1-1 112,2-2-80,1 1 0,-3 0 64,2-1-48,-2-1-16,-1-1 16,2 1 0,-4 1 0,2-1 16,1 1-32,0 2 32,3-2-16,-4 4 48,5-5-48,-4 7 0,2-5 16,1 3-16,-2-3 0,6 0-16,-3-1 64,3-1-48,1 1 0,2-2 0,1 2 0,2-2 0,-3-1 64,4 2-64,-1-5-48,-1 2 64,-3-3-64,2 3 48,0-2-48,-1 1 96,0-1-64,4-1-32,0 2 48,4-2 48,2-1-32,-3-2-64,3 0 64,-3 2-32,-2-2 48,-1 0-32,2 1 0,-1 1 16,-2 1 0,4 1-32,1 0 0,0 1 48,9-2-32,3-3 0,0 0 16,9-4 0,0-4 16,0-3-16,-1 2 32,2-2-16,-6 3 16,-2 3-144,1 2 112,-3 5-80,1-1 80,-3 5-64,3 1 16,-3 1 0,0-1 16,-3 1 16,-1-4 0,-5-3 16,1-3-32,-6-4 48,0-2-80,-4-3 64,1 0-16,-2-2 32,2-1-16,-2 0-16,-1 0 16,-4 0-16,2 0-32,-4 0 16,1 0 64,-6 0-96,0 0 80,-2 0-16,-3 0-16,0 0 0,-3 0-16,0 0 32,0 0-32,0 0 16,0 0-32,0 0 16,0 0-48,0 0 48,0 0-32,0 0 32,0 0 16,0 0 0,0 0 0,0 0-32,0 0 32,0 0-64,0 0 64,0 0 0,0 0 0,0 0-16,0 0 16,0 0 16,0 0-64,0 0 32,0 0-48,0 0 112,0 0-144,0 0 32,0 0-32,0 0 16,0 0 48,0 0 16,0 0 16,0 0-16,0 0 32,0 0-48,0 0 80,0 0-64,0 0 16,0 0-32,0 0 0,0 0 0,0 0 0,0 0-32,0 0-1,1 0 81,-1 0-64,0 0 80,3 0-48,-1 0 32,-2 0-32,2 0-16,1 0-16,-2 0-32,3 0 16,-4 0 16,0 0 16,0 0 16,0 0 0,0 0 0,0 0 16,0 0-16,0 0 0,0 0 16,0 0-16,0 0 16,0 0-32,0 0 48,0 0-80,0 0-16,0 0-80,0 0-48,0 0-64,0 0 80,0 0-16,0 0 112,0 0 16,0 0 32,0 0 32,0 0-16,0 0-64,0-1-80,0-5-65,0 0-95,0 0-64,0-2-144,0 0-96,0 1-33,0-4-175,0 2-33,0-3-335,0-4-721,0 0-1457,0-1-1904</inkml:trace>
  <inkml:trace contextRef="#ctx0" brushRef="#br1">36315 30856 3041,'0'0'2626,"0"0"2032,0 0-2593,0 0-577,0 0-127,0 0-48,0 0-385,0 0-192,0 0-159,0-2-81,0 2-48,0 0 128,-6-2-79,-3 2-193,-2-3-64,0 3-64,-3 0 64,0 0-64,1-3 80,-2 0-16,1 2-112,-3-1-32,2 0 0,-3 0-16,1 0 0,-1 0-63,-3 2 79,-1 0 64,3 0-80,-3 0-32,0 0 96,0 0-16,5 0 64,-5 0-48,5 0 0,-5 2-64,4 2-32,-4-2-16,0 4-32,0-3 0,0-3 32,3 3-48,-3-1 0,2 0 48,-2 2-16,2-1-16,-2 1-16,-5 0 48,3 2-64,-2 0 64,-2 1-16,2-1 48,0 2-64,0-2 32,-1 2-32,2-2 64,-2 0-64,4 2 16,0-3 64,1 0-96,0 1 112,2 0-48,1 2-32,-4-1-48,5 1 80,2 0-80,-1 2 64,3-1-32,1-1 0,1 2 16,-2-3-48,1 3 64,2-2-32,-1-2 0,-1 2 16,-1-1 0,-1 4-16,-2-2 16,-5 3 0,-3 2-16,-2-1 16,-3 1-32,1 2 48,2-3-32,-2-2 0,2 4-16,2-4 32,3 1-16,2 0-16,1-1 16,-1-1-16,3 4 32,-5-2-48,3 2 48,-1-1-16,-2 3 16,3-1 0,3-3 16,-2 2 0,7 0 16,-5-1 32,5 1-80,-1 0 48,-5 1-80,7 5 64,-7-1-48,0 3 32,0 2-16,-2 1 16,-1 4 17,2-2-1,-3 0 80,4 1-16,-2-3 64,1 1-144,4 0 32,-2-6-64,1 4 64,1-2-80,2-1 32,-1 0 32,-1-1 0,4 2-32,-1 0 16,0 1 16,-1 0-48,-2 3 80,1-1-16,-2 3-32,-2-1 0,3 0 0,-3 0 48,-3 1-128,3-1 144,2 1-64,0-1 0,-2 1 0,3-3 32,1 0-32,3 1 144,1-5-32,0 2-16,3-1 0,-1 0-80,1-1 64,-3 0-64,2 3 0,-1-1 48,-1 1-48,1 1-32,-4 3 32,5-1-32,-3 0 64,3-1 16,1-1 16,0-2-48,1-1 0,4-2-16,-4-3 17,0 1 31,3 2-32,-3-3 80,1 0 64,0 3-80,2 1-16,-4 1-80,3 0 16,0 1 16,-2 2 0,0 1-32,1 1 16,1 3-16,-1-3-32,3 2 80,-2 1-32,1-3-16,0 1 16,-1-5-16,2 1 0,1-1-16,0-2 32,0-1 0,0 1 64,0-1 16,0 0 16,0-3-48,0 3 0,0-3-16,0 3 0,1 0 0,4-1-32,-3 0 48,1 3 32,-2-1 16,-1 3-80,2 2 1,0-4-1,-2 4 0,0 1-16,0-1 16,0-1 0,0 2 16,0 0-48,0 2 16,0-2 64,3 0-128,-3-2 64,0 1 16,0-1 0,2-1-32,-2-1 32,0 1-16,0-3 32,0 0-16,0 1-32,0 0 16,0-1 0,0 1-32,0-1 16,2-1 16,1 1 0,1-1 0,2-3 0,3 1 32,-3-3-32,1-1-48,3 0 64,0-1-32,1-1 0,0 0 0,-4 0-64,5-2 48,-2 1 16,0 2-16,-3-2 0,3-2 16,-1 3-16,-1 0 16,1-1-48,-1 1 48,-1 0 0,0 2 0,-1-1-16,3 1 0,-4 0 16,0 0-32,2 1 64,3-1-64,-4 1 16,5 2 0,-3-2-32,2 0 32,1 2 16,2-2-16,-1 0-16,-2 1 48,1 0-48,3-1 32,-2-1 0,-3 2-32,2 1 16,0-1 0,-1-1 0,1 2 48,0 0-80,0-2 16,0 1 32,-1 0-16,1-1 48,3 1-64,0 0 0,0-1 48,1 0-48,2 4 32,-1-2-32,1 1 32,-4 1-32,2 3 48,-4-3-48,2 3 16,-2-3 0,-1 1 16,-3-3-32,3-1 64,-2 0-96,1-1 64,-4 1 32,7 0-64,-4-1 32,1 1-16,1 0-16,-2-3 0,-2 3 16,2-2-16,2 1 16,-2 0 0,3 2-16,0-2 32,1 1-80,3 0 80,3-1-32,2 1 48,2 1-32,-1-1 48,1 2 0,-1-1 0,4 0-16,-1 1-48,0 2 64,2-2-64,0 1 16,1 0 0,-5-2 48,7 3-96,-8 0 48,3-2 0,-2 1 0,-1-2 32,2 2-64,0-4 64,-2 3-16,8-5-16,0 0 0,1-4-16,2 1 64,1-2-48,0-2-16,1-1 48,-3 4 16,-1-3-80,-1 2 48,-6 1-32,4-2 64,-4 1-48,2 0 0,-1-2-32,-1 0 48,-1-3 0,0 1-32,0-2 32,-1-2-16,1 0 16,2 0-32,0 0 48,-1 0-48,4 0 32,1 0 16,2 0-64,3 0 64,6 0-32,2 0 64,9 0-80,4 0 32,2 0 0,1 0 16,-2 4 80,-1 4-176,0 2 64,-2 0-64,5 2 64,-1-1-32,2-1-16,4 2 48,3-2 16,2-3 0,5 1 0,2-2 64,4 2-16,7-2 80,0 3-80,0 1 17,-1 1-49,0 3-48,-3 2 32,-4 0 32,-4-3-32,-1 3 0,-5-2 0,0-2 0,1-1 0,-4-1 0,2-1 16,0-2-64,-5 0 96,3 2-64,-1-2 32,-6 1-32,1 1 48,-2-3-16,1 5-64,2-4 16,-1 3-80,5-3 80,2-1 0,2 0-16,0-1 16,6-2 16,-1 0-32,1-3 0,1 1 80,-1 1-64,-2 2 48,-2 0-48,0 0 0,1 2 0,-1-3 48,4 3 0,2-1-32,6-2 32,1 1-48,10 1 64,1-4-64,6 1 48,3 3 0,3-5 64,1 5 16,-4-1-32,1 2-16,-5-1-16,-3 1-160,-2-2 48,-7 2 48,3-2-16,-4 0-32,-4-1 64,0 3 0,-1-6 16,-2 3-32,-1 0 48,3-3-96,3 2 112,-2 1-64,7-3 64,1 0-48,3 0 32,8 0-32,6 0 32,1 0-16,6 0 48,3 0 0,-2-6 16,1 1-16,-2-4-16,-1 4-128,-6-4 16,-4 3 16,-2 1-48,-2-1 80,-5-2 32,1 3-32,-3-3 48,-7-3-96,3 2 96,0-1-32,-4-2 32,1-2-32,0 3 32,4-3-16,-6 1 0,2-1 32,-1 2-64,-2-2 64,1 4-64,-4-1 48,7-1 32,-4 2-48,-1-1 32,0 1-32,-2-2-80,-4 3 0,-2-3 32,0 1-32,-10 0 80,0 1-48,-7 1 48,-2-3-64,-5 2 64,-3 1-16,1-4 32,-2 2-48,-3-1 16,1 1 32,3-3-48,1 0 0,-6 1 16,3-1 0,3-2 32,-2 2-32,-3 2-16,1-2 64,0 1-32,-3 2-32,-3-3 48,1 2-64,0-3 64,0-1-48,2-2 32,3 0-16,-1 1 16,2-2-16,-3 0 16,-5 2-16,3 0 0,-10 1 64,2 1-80,-2-3 48,4 0-32,-3 1 48,3-5-64,6 1 32,-2-5-16,9 3 48,-6-3-48,6 1 32,-4 2 0,1 1 0,-3 1-32,-4 1 32,-1 2 16,-1 1-48,1-1-64,0 0 32,0 1 0,-2-3 32,-1-1-48,-1-1 64,-6-1-64,-2 0 64,-7-3-96,-4 3 64,-3-3 0,-2 2 0,1-1 48,-2 2-64,4-2 16,3-1 16,4-1 0,3 0 0,5-3-16,1-1-32,3 0 64,-5-1-48,1 3 48,-4 0 16,-7 3-128,2 3 144,-6-1-32,-2 4-16,-1-1 0,-2 0-32,1-2 32,-2-1 0,2 2 16,-3-2-32,1 4 32,-2-2-32,5 0 48,-6-1-32,5 2-32,-3-5 48,1-1-32,-1-1 48,3-1-48,-3-3 16,1-1 0,2 0 32,-3-2-48,2 0 16,-4-1 16,0 1-32,0-1 32,0 0-32,0 1 32,0 3-32,-4-1 32,-6 4-32,-4 4 16,-3-3 16,2 4-32,-3 1 64,1 0-32,0 2-32,0-3 16,0 1-16,3 1 32,1-3 0,1 1 16,-2-3-64,1 1 80,1-3-48,0-1 0,-3 0 48,2-4-48,-1 1 16,1 0-16,2-3 0,1 0 64,-2 0-80,6-3 48,-2 0-32,-1 0-16,-2 0-80,-2 2 64,-4 1 0,-3 4 32,-2-2 16,-3 3-64,-6 3 32,1-1-16,-3 1 16,0 1 0,-1 4 32,5-2 0,-1-1-64,2 1 48,3-1-32,-4 1 48,2-2-80,-1-1 48,-1 1 32,-3-2-16,3-3-16,-5 1 16,0-4-32,-1-1 32,1-2 0,-2-2 0,1-1-16,-4-1 48,0 1-64,-1-1 32,-4-3 0,-7 2 32,0-2-32,-4 2-32,-3-2 16,-5 0 96,-4 0-144,-1 1 96,-2 0-16,1 2 0,0 0 0,0-1 0,-4 2 0,5 3 0,-3-2 48,0 1-64,-3 0 16,0 5 32,-4 0-32,0-2 0,-2 5 16,2 0 32,-6 2-48,5-1 64,-2 2-80,0-1 0,3 2-112,-2 2 64,2 1-48,2 1 48,-2 2-32,2 1 48,-2 0 0,6 1 32,-1 2 16,0-3-80,6 2 96,-1 2-48,1 1 48,-1-1-48,2 4 32,0 1-16,2 3 0,-4-1 48,2 2-48,4 1 16,4 2 0,-2-2 16,9 1-32,1-1-16,5 0 32,-1-1 0,6 0-16,1 0 0,0 1 16,0 0 16,-2 0-16,-1 2-32,-2 2 64,-1 0-80,-5 2 96,3 0-64,-5 0-16,1 0-48,-1 0 16,1 0 0,-2 2 32,1 4 16,1 0-32,-5 0 80,2-3-64,-2 3 0,-1-2-32,1 0 64,2-1-16,-2 0 0,2 0 16,-2-2-16,5 3 16,0-2-16,1 2-32,6-1 80,-2 1-80,1 1 48,3-4 0,-1 2-32,1-2 32,-2-1 0,2 0-16,-4 2 16,-1-2-32,1 2 16,-6 0 16,1 0-16,-1 0 0,-1 0 32,-1-2-16,-2 1 16,2-1 0,-5 0-64,2 0 64,-5 0-48,0 0 48,0 0 16,-1 0-48,-2 0 48,0 0-128,-5 0-16,3 0 80,-3 0-16,0 6 0,-1-3 32,2 1-16,2 0-16,-4-2 16,7 2 32,-2-1-16,3-1 16,6 0 16,1-2-64,4 2 80,-1-2-48,4 0-16,2 0 0,-2 0 32,0 0 16,1 0-64,-2 0 48,-2 2 16,-3 0 0,-6 2-48,0 0 48,-6 2-64,-4 0 96,-3 2-64,-4-2 32,0 1 0,-3-1 0,1 0-16,-1-2-16,3 0 96,2-1-208,4 0 64,-2-1 16,8-2-16,-1 1 32,-1 1 0,1-2-32,1 3 16,3-3 64,2 0-64,1 1 64,2-1-48,2 0 16,2 0-16,5 2 32,0 1 0,6-1-16,4 1 0,3-3 0,2 3 32,2-3-48,3 0 32,4 0-16,-1 0 32,2 0-64,-1 0 64,2 0-48,-1 0 16,0 0 16,0 0-32,0 0 48,3 0-64,-6 0 32,2 0 16,-2 0 16,-2 0-64,-2 0 48,-2 0-32,1 0 64,-3 0-64,4 0 32,-3 0 16,0 0-16,2 0-32,3 0 16,0 0 16,2 0-32,2-3 16,5-2 48,1-1-64,2 0 48,-1 1-80,-1 0 80,2 1-32,-5 0 0,2 2-16,-2-2 16,1 2 0,-1 0 0,2 2 16,5-2 0,1 0-16,4 0-48,3 2 48,3-1-16,1 1 64,3-3-48,0 3 0,0 0 0,0 0 0,0 0 32,0 0-64,0 0 48,0 0-48,0 0 80,0 0-80,0 0 64,0 0-32,0 0 16,-1-2-32,-2 1 0,2-2 32,-2 1-48,0-1 48,3 0-16,-4 3 16,3-1-32,-1-1 32,2-1-32,-3 2 32,3-1-16,-4-2-16,2 2 32,-3-2-32,1 2-32,1 0 96,2 0-96,-2 0 48,2 2-16,1 0 16,0 0 0,0 0 16,0 0-48,0 0 64,0 0-64,0 0 48,0 0-32,0 0 16,0 0 0,0 0 0,0 0 32,0 0-64,0 0 64,0 0-64,0 0 32,0 0 0,0 0 0,0 0 0,0 0 0,0 0-16,0 0 16,0 0 16,0 0-32,0 0 32,0 0-48,0 0 32,0 0-80,0 0 0,0 0-32,0 0-16,0 0 64,0 0-112,0 0 79,0 0-79,0 0-48,0 0-176,-6 0-96,-2 0-352,-6 0-545,-11 0-800,-6 8-1137,-3-2-1312</inkml:trace>
  <inkml:trace contextRef="#ctx0" brushRef="#br0">47833 28923 11461,'0'0'3618,"0"0"-1857,0 0-609,0 0-79,0 0-257,0 0-336,19 7-144,-3-5 33,0-2-81,1-2-80,0-5-16,-2-4-64,-2-2-160,-2 3 112,-3-3-96,1 1 0,-8 0-64,4 2 48,-5-2 64,0 3-48,-6-1 16,-5 4 0,0-2-48,-1 5-80,-5 0 144,2 3-128,-2 3-32,5 7-32,-5 4 48,7 9 128,3 1 32,2 4 176,5 0 80,0-3-32,5-2-64,11-5 0,2-6-32,4-4-96,0-5 0,1 0 32,-2-3-160,-1 0-16,-3-6-272,-2 3-128,-5 0-32,2 3-337,-6 0-799,-3 0-1154,-3 1-1120,0 4-3985</inkml:trace>
  <inkml:trace contextRef="#ctx0" brushRef="#br0">48227 29001 15927,'0'0'2706,"0"0"-1794,0 0 593,0 0-289,0 0-592,0 0-495,0 0-81,0 25-433,0-23-1071,0-2-1201,0 0-2226,0-2-8387</inkml:trace>
  <inkml:trace contextRef="#ctx0" brushRef="#br0">48509 28824 4690,'0'0'1153,"0"0"2352,0 0-1488,0 0-256,0 0 224,0 0-288,-22 3-561,9 5-31,-3 1-209,-1 1-160,0 4-127,4 0-241,3 1-96,0 0 112,9 2 64,1-4-255,0 3-97,8-5-48,5-1 16,0-4 0,4-2-48,-1-4-32,1 0 16,-6-6-256,1-4 95,0-3 65,-2-1 48,-5 0-64,1-2-32,0-1 128,-6 3 16,0 0-32,0 1 32,0 3 80,0 0-80,0 4-16,0 1 16,0 5 32,0 0-48,0 10-16,0 1 16,0 9 128,0 5 112,-6 5-128,6 1 49,0-2 159,0 4-16,0-6-176,0 3-64,0-8-80,3-1 48,0-3 16,2-1 16,0-3-32,-3 0-32,3-2 32,-1-1-16,-3-4-64,-1 2-288,0-1 16,0-5 175,-8 3 129,-1-2 64,-3 2-16,-1-4 17,-1-2 15,-3 0 16,4 0-32,-1-4 16,4-1 0,2-4-64,3 3-16,0-3-577,5-1-767,0-2-193,3 5-768,4-4-1345,-2 2-3105,5-1 976</inkml:trace>
  <inkml:trace contextRef="#ctx0" brushRef="#br0">48749 28982 24411,'0'0'1441,"0"0"-1457,0 0-192,0 0 288,0 0-80,0 0-865,0 0-2288,27 5-5587</inkml:trace>
  <inkml:trace contextRef="#ctx0" brushRef="#br0">30975 22502 8164,'0'0'2753,"0"0"-464,0 0-1777,0 0 977,0 0-160,0 0-561,-2-13-128,2 11 129,0 2-33,0 0-16,0 0-160,5 0-143,3 8-161,3 3-128,2 5 0,2 4 1521,2 0-593,2 4-416,-1-2-207,-4-3-241,-1-3 0,-1-3-144,-5-2-16,-3-2-16,1-1 0,-4-2-32,-1-2-112,0-1-625,0 1-591,-3 1-193,0-4-832,-1-1-1761,0 0-5698</inkml:trace>
  <inkml:trace contextRef="#ctx0" brushRef="#br0">31124 22465 5458,'0'0'4194,"0"0"-1905,0 0-960,0 0-32,0 0-17,0 0-303,0 0-337,-12 25 352,2-13 65,2 6-513,-3 1 96,-1 1 49,2 1 111,2-1-96,-1 0-207,4-5-209,1-1-176,0-4-96,4-2 0,0-5-432,0 1-993,0-4-1184,4 0-1873,0-6-4306</inkml:trace>
  <inkml:trace contextRef="#ctx0" brushRef="#br0">31329 22662 9572,'0'0'4018,"0"0"-976,0 0-1650,0 0-15,0 0-257,0 0-399,0 0-529,0 8-16,0 4 112,0 0 400,-1 1-95,-3 1-97,1-1-144,1-2-240,2-2-32,0-1-80,0-2-16,0-4-416,0-2-1009,5 0-1472,-4-2-3474,3-8-6643</inkml:trace>
  <inkml:trace contextRef="#ctx0" brushRef="#br0">31492 22520 4850,'0'0'4482,"0"0"-1680,0 0-1122,0 0-95,0 0-64,0 0-225,6-6-351,-3 4-289,-2 2-128,-1 0-79,0-2-97,0 2-96,3-2-64,-3 2-112,2 0-16,-2 0-32,2-2 16,0 2 0,0 0 16,1 0-32,-1 4 0,2 6-16,5 2 0,-4 5 240,0 2 336,5 1-191,-3 0-225,3-5 160,-3 1-112,1-6 32,-1 0-96,0-5 0,-1-1-64,-5-2-16,4 1-32,-5-2-64,0-1-64,0 0-864,0 0-897,0 0-1200,0-4-1730,0-2-7282</inkml:trace>
  <inkml:trace contextRef="#ctx0" brushRef="#br0">31661 22733 1121,'0'0'4434,"0"0"-1137,0 0-336,0 0-1584,0 0-176,0 0 575,0 19 1,0-13-864,0 3-241,0-1 176,-4 4-255,0-1 31,-1 2-176,-1-2-112,0 1-240,-1-1-48,2-4-16,3 1-16,-1-4-48,3 0-368,0-3-800,0-1-801,0 3-1505,3-3-2257,-1 0-479</inkml:trace>
  <inkml:trace contextRef="#ctx0" brushRef="#br0">31683 22451 6035,'0'0'4338,"0"0"-2946,0 0-799,0 0 447,0 0 161,0 41-273,-2-19 1217,-1 3 128,-4 4-784,1 1 16,-1-2-129,2-1-271,0-4-561,-1-3-192,1-2-128,1-5-160,2-1-32,2-4-32,0-3-256,0 0-752,0-5-961,0 0-560,2-5-2258</inkml:trace>
  <inkml:trace contextRef="#ctx0" brushRef="#br0">31881 22711 6115,'0'0'5923,"0"0"-3987,0 0-991,0 0 31,0 0 193,8 34 255,-8-21-495,0 1-577,0 0-192,0-2-16,0-3-96,0-1 16,-6-1-80,1-1-272,1-1-848,-1-5-897,3 0-1729,2-5-4802</inkml:trace>
  <inkml:trace contextRef="#ctx0" brushRef="#br0">29873 22572 12022,'0'0'5554,"0"0"-4081,-29-6-657,17 6 257,-3 0 95,-2 2-335,-3 5-337,-2 7-48,2 4-16,-1 2-48,3 1-176,6 2 65,1-1-193,8-3-48,3 1 0,7-5-32,6-1-48,9-2 48,4-6 48,2-6-32,3 0 48,-1-10-80,-4-6 32,-3-2-48,-1-3 64,-8-6-32,-4 0 64,0-5-64,-9-1-48,-1 0 16,-4-2 64,-7 1 0,-4-1-128,-2 2-128,-3-1-1,1 5-63,-6 2-96,4 3 288,-3 7-32,0 0-64,5 6 16,1 4 16,4 3 112,7 2-144,2 2-449,3 0-543,2 2-1906,2 3-3777</inkml:trace>
  <inkml:trace contextRef="#ctx0" brushRef="#br0">30288 22472 6675,'0'0'4530,"0"0"-2801,-27 0-961,16 0 705,1 2 224,2 3-401,-2 1-447,2 4-353,-1 2-208,5 2-128,-1 1 96,5 3-32,0-3-128,3 3-48,5-4 0,1-2 64,2-3-63,0-1 31,1-4-48,2-2 16,-1-2 0,-1 0 16,2-4-16,-1-1-16,-1-6-32,-2 2 0,0-3 80,-1 0-96,-4 1 80,-1-4-64,-3 2 32,-1-1-32,0 0 16,0 0-160,-5 0 0,0 0 32,-4 2-48,-1 2 111,0 2-15,0 2 32,-1 0 64,0 5-32,1-1-32,-6 2-48,6 0 16,-7 0 48,7 6 16,-2 0-48,1 2 48,2 1-48,2-1 32,2 4-16,4-2 16,1 4-48,0 0 16,8 4 48,3 0 112,4 4 224,-2-3-79,2 3 223,-1-1-32,-4-2 48,0 0-128,-5 1-31,-2-2-49,-3 2 48,0 0-64,0-1-80,-4 3-32,-3-3-48,0 2 0,3-1 0,1-3 0,0 1-48,0-4-48,-1-3 48,2-1-80,0-4 48,-1-4-48,0 0 32,-2-2-240,3-2-544,0-6-513,2-2-1264,0-1-3538</inkml:trace>
  <inkml:trace contextRef="#ctx0" brushRef="#br0">30710 22385 5298,'0'0'3666,"0"0"-625,0 0-1920,0 0-257,0 0 289,0 0-369,-18 6-368,11-1-47,3-2 95,-1 3 80,0 4-128,-2 2-112,-3 3 113,4 5-33,0 1 256,1 5-32,1 3 289,4 1-241,0-1 16,0 1-239,6-6-241,1-1-96,1 0-96,-1-6 32,3-2-32,-5 0 0,0-4-48,-3-1-497,0 0-719,-2-3-1009,0-1-1905,0-1-4866</inkml:trace>
  <inkml:trace contextRef="#ctx0" brushRef="#br0">32027 22518 5298,'0'0'7156,"0"0"-4531,0 0-976,0 0-81,0 0-303,0 0-513,14-12-255,-2 8-129,3 4-128,3-1-192,1 1 32,3 0-48,-2 0 0,-1 0-32,-6 0 16,1 0 16,-4 1-16,-4 3-32,-1-2 16,-4 0 48,-1 3-48,-1 6 96,-8 2 112,-3 4 865,-2 6-193,-1 0-80,-1 2-255,4-3-113,1-1-144,2-1-96,2-4 16,3-2-80,1-3 144,-1-2-208,4-1 64,0-2 0,4 0-112,6-2 48,0 0 0,5 0-31,1-2-17,1-2-81,0 0-239,-1 0-128,-1 0-128,-4-2-144,-3 0-273,-1 0-191,-5-2-465,-2 0-1200,0 1-1874,-2-2-9251</inkml:trace>
  <inkml:trace contextRef="#ctx0" brushRef="#br0">32074 22649 1585,'0'0'7971,"0"0"-4001,0 0-2001,0 0-208,0 0 16,0 0-481,-8-2-383,8 2-273,2 0-112,4 0-48,6 0-63,0 0-145,4 0-32,4 0 160,-1 0-240,1 0-80,0 0-64,-4 0 48,0 0-48,-4 0-48,-2-2-160,2 0-352,-3 2-369,-5-2-591,0 0-1538,-1 0-2464,-3 2-5891</inkml:trace>
  <inkml:trace contextRef="#ctx0" brushRef="#br0">32493 22760 7187,'0'0'2914,"0"0"527,0 0-1424,0 0-480,0 0-81,0 0-399,2-2-497,-2 2-240,0 4-31,0 2-65,0 0 160,0 4 0,0-1 48,0 3-192,0 0 0,-2-1-128,-5 1-64,4 0 49,-2-2-114,-4-3 50,3-1-194,-1 0-367,0-1-112,3-4-289,3-1-255,-2 0-833,3-1-1409,0-6-2576,6 0 271</inkml:trace>
  <inkml:trace contextRef="#ctx0" brushRef="#br0">32748 22440 8164,'0'0'5122,"0"0"-3169,0 0-817,0 0 17,0 0-129,0 0-159,6 9-385,-6 7 112,0 3 433,-1 7 255,-4 3-175,-4 3-321,-1-1-47,0 0-97,2-3-192,0-3-224,1-5-96,2-3-48,5-1-32,0-4-32,0-3 16,3-1-32,6-2 0,-1-2 16,5-2-160,-1-2-144,2 0-240,1 0-256,-2 0-561,-2-5-16,0 0-752,-4 2-1376,-3-4-4467</inkml:trace>
  <inkml:trace contextRef="#ctx0" brushRef="#br0">32655 22588 10117,'0'0'5922,"0"0"-3232,0 0-2002,28 4 128,-11 2 529,2-1 16,4 1-737,0-1-352,-1-2-208,-2-3-80,-1 0 16,-6 0-64,-3 0-752,0-2-1009,-4-4-897,-3 3-1664,-1-5-4866</inkml:trace>
  <inkml:trace contextRef="#ctx0" brushRef="#br0">33027 22329 7844,'0'0'1408,"0"0"673,0 0-1216,0 0-17,0 0 64,0 0-95,0 0-481,3 0-176,-3 1-48,3 1 16,-3-2 112,1 2 112,4 1 193,-5-3 79,2 0-64,-2 3 32,3-3 161,-3 3-81,0 0-16,1 3 81,1 3-129,1 6 16,3 2 33,-1 6 159,1 3-112,1 3-63,-4 2-193,0 4 16,-3-1-80,0 1-64,0-2-176,-4-2-48,0-1 161,-1-3 127,0 0-160,-1 3-208,-6-3 48,-5 4 0,-2 0-32,-1-1-432,-1-5-193,3-1 1,4-5-144,6-7-385,1-4-223,4-6-257,3-2-976,4-6-2866</inkml:trace>
  <inkml:trace contextRef="#ctx0" brushRef="#br0">33613 23092 6291,'0'0'-496,"0"0"4337,0 0-2288,0 0-352,0 0 287,0 0-271,-11 2-417,13-2 113,3 0 175,-1 0 177,2 0-129,5 0-175,5 0-97,3 0-64,7 0 753,2 0-352,3 0-433,0 0-272,-3 0-192,-1 0-175,-7 0-65,-2 0-64,-4 0 96,-7 0-128,-2 0 64,-3-2-128,-2 2-257,0 0-287,-7 0-608,0 0-1186,-5 0-2224,-1-1-9396</inkml:trace>
  <inkml:trace contextRef="#ctx0" brushRef="#br0">33672 22958 12214,'0'0'4178,"0"0"-3330,0 0-80,0 0-207,0-8-241,3 20-96,1 3-32,-3 13 160,4 3 1489,-3 4-96,2 2-641,-4-2-143,3-6-465,-1-5-304,-1-7-16,2-5-96,-3-1-64,2-6 0,-2-3-80,2-2-672,-2 0-913,0-6-816,0-4-3282,-2-1-6915</inkml:trace>
  <inkml:trace contextRef="#ctx0" brushRef="#br0">34751 22930 912,'0'0'6804,"0"0"-434,0 0-3648,0 0-1794,0 0 433,0 0 47,-35-19-415,27 17-273,-4-1-272,0 3-159,-4 3 15,-3 3-32,-1 4-128,0 5-80,0 1 0,1 4 16,5-2 224,3 0 80,4 2-112,5-5-64,2-1-160,7-4 1,6-4-49,1-5 48,5-1-16,4-1 0,1-11-80,0-2 48,0-3-16,-3-5 0,-2-1 16,-1-2-16,-5-3 64,0 1-112,-7-1 64,-3 1-113,-3 0 17,-3 1 0,-9 3-48,-6 2 128,-2 1 0,-2 4 32,1 4-16,0 3 48,2 3-64,2-1 48,5 6-48,3-1 48,5 2-80,0 0-96,1 0-688,3 2-865,0 4-992,0 2-2802,0 1-2961,0 2 6516</inkml:trace>
  <inkml:trace contextRef="#ctx0" brushRef="#br0">31002 23544 5779,'0'0'5938,"0"0"-3200,0 0-978,0 0-143,0 0-176,0 0-449,0-2-367,11 2-209,10 0 32,1 0 128,5 0 1425,2 0-672,-4 0-673,1 0-176,-3 0-288,-9 0-192,0 0-32,-8 0-416,-1 0-1377,-5 4-1408,0 0-2610</inkml:trace>
  <inkml:trace contextRef="#ctx0" brushRef="#br0">31061 23361 6787,'0'0'1185,"0"0"2993,0 0-1953,0 0-305,0 0-31,0 0-576,-9-14-577,9 25-416,0 7-176,3 8 305,-2 3 975,-1 6-79,0 1-225,0 0-79,0-2-481,0-7-96,-4-2-175,0-5-113,0-3-64,0-4-64,-1-2-48,4-3 16,-2-3 0,3-3-32,0 0-240,4 0-209,5-2-271,3 0-128,2 0 335,1 0 129,1 3-144,-2-3-16,1 0-49,-1 0-31,-4 0 0,4-3-545,-6-1-896,2-2-1760,-5 0-3027,-2 1 1602</inkml:trace>
  <inkml:trace contextRef="#ctx0" brushRef="#br0">30726 23630 7603,'0'0'5763,"0"0"-3522,0 0-672,0 0 80,0 0-497,0 0-271,-39 0-305,24 4-128,0 3-32,-4 3 16,4 0-31,0 0-1,4 2-224,5-2 288,3-1-96,3 1-240,6-2-80,5-2 80,4-3-32,1-3-16,3 0-64,1-3-16,-3-7 48,2-4-80,-4-1 48,2-3-32,-5-4 48,-2-1 0,-5 0 1,-3-1 47,-2 1-80,-2 2 96,-6-1-96,-4 2 16,-1 4 0,-5 1-16,3 4-64,1 0 32,-1 4 48,2 1-80,2 0 80,4 2-48,1 3 64,4-2-48,-1 1-32,1 2-17,2 0-383,0 0-304,0 0-80,0 0-289,0 0-496,0 0-912,0 0-2401,7 0-3682</inkml:trace>
  <inkml:trace contextRef="#ctx0" brushRef="#br0">34533 23590 8404,'0'0'2993,"0"0"49,0 0-1234,-37-17-143,26 14 16,-5 2-464,-1 1-177,5 0-144,0 4-255,1 2-161,6 3-64,3 2 0,2 2-96,7-2-240,7 0 17,4-2 47,2-5-96,1-4-48,2 0-32,-3-10 16,-5-1-48,0-3 16,-3-4-48,-6-1 128,-4-3-81,-2 1 33,0-1-16,-7 0-48,0-1-112,-5 3-32,-1 3-80,-1 1 0,0 2 288,1 7 0,-2 1 32,1 2-48,2 3 0,2 1-32,4 0-16,2 0-592,4 0-561,0 0-896,4 1-1601,7 1-2753,1 0 673</inkml:trace>
  <inkml:trace contextRef="#ctx0" brushRef="#br0">34504 23187 5426,'0'0'513,"0"0"111,0 0 2289,0 0-1472,0 0-112,0 0 127,30 3 321,-13-3 416,8 0-416,6-1-304,4-1-129,4-1-47,1 0-209,-1 0 1,0 2-1,-4 1-367,-7 0-401,-3 0-112,-8 0-160,-5 0-16,-1 0-48,-8 0-144,1 0-561,-4 0-287,0 0-737,-1 0-256,-5 0-528,-2 0-2929</inkml:trace>
  <inkml:trace contextRef="#ctx0" brushRef="#br0">34851 23400 5010,'0'0'6259,"0"0"-3778,-29 43-400,15-14 657,-2 7-401,-2 1-112,2 2-737,0-7-463,5-4-481,3-5-304,1-7-224,5-4-64,0-7 48,-1 2-128,3-7-928,0 0-849,0 0-849,5-8-2736</inkml:trace>
  <inkml:trace contextRef="#ctx0" brushRef="#br0">34708 23450 6563,'0'0'9764,"0"0"-7731,0 0-1456,0 0 431,0 0 385,0 0-385,0 0-576,-6 8-271,13 10 383,8 3 1024,2 5-383,1-1-625,3 1-176,-4-5-15,0-3-145,-2-4-80,-3-5-112,-2-3 0,-3 0-240,-6-4-321,1-2-223,-2 0-400,-2 0-465,-3-2-576,-1-6-1857,-5-2-3986,5-1 641</inkml:trace>
  <inkml:trace contextRef="#ctx0" brushRef="#br0">35290 22885 4802,'0'0'977,"0"0"3105,0 0-1729,0 0-352,0 0-321,0 0-319,-25-12-289,21 12-415,1 0-321,-4 6-48,1 1 0,-1 3 64,-2 4 273,-2 0 47,4 5-96,-3-2 144,-1 6-111,5-4 79,1 3-144,1-3-208,4 1-79,0-1-129,0-1-48,0 0 0,4-1-16,1-1-48,0 1-48,0-3 16,-2 1 0,-1 1 48,0 2-32,-2 0 32,0-1-16,0 2-32,0 1 16,3-1 16,-3 1-16,3-2 0,2 0 32,1-3-48,1-1 32,2-2-32,-3-3 48,4 1-32,-4-5 0,-1-1-16,5 1-16,-2-4-561,-2-1-431,1 0-353,3 0-1072,-5-6-3233</inkml:trace>
  <inkml:trace contextRef="#ctx0" brushRef="#br0">35640 23045 12038,'0'0'2801,"0"0"-1617,0 0 113,0 0 352,0 0-449,0 0-463,-28-6-433,24 10-64,-3 2 96,0 3 160,3 4 96,0 0-159,1 3-129,3-1 32,0 1-64,5 0-32,0-3-192,5-1-16,-1-2-48,4-4 96,-1-1-96,0-2 80,1-3-64,0 0 80,0-3-64,-2-5 32,1 1-48,-1 0 32,0-4 0,0 0-48,-5-1-32,1 2-96,-4-4 64,-2 2-96,-1 1 0,0-2 48,-6 1 96,-2 0-16,-1 0 32,-1 2 32,-3 0-96,3 2 112,-2 1-64,1 1 48,-3 2-16,6 2 16,-3 2-48,2 0 80,1 0-64,3 0 16,-1 6-16,0 1-80,3 4 64,0 2-16,-1 5 64,2 1-32,0 3 32,2-1 32,-3 3 16,3-3-32,0 2-96,3 0 80,4 0 112,0 1 48,3-1-128,0-2 48,2 2-32,-2 1-48,1-4 16,-3 0-16,-1-2 48,-2 0-16,-4-4 144,3 0 32,-4-3 65,0-1-33,-7 0-64,0 0-64,-4-4-80,3-1-16,-3 0-48,-1-4-48,4-1-352,0 0-353,2-1-431,6-4-801,0-3-1761,0 1-5362</inkml:trace>
  <inkml:trace contextRef="#ctx0" brushRef="#br0">35946 23057 8612,'0'0'2673,"0"0"144,0 0-1632,0 0-97,0 0 369,-15 34-208,13-15-113,-1 0-79,3 3-1,0-1 81,0 3-225,5-3-224,2-1-191,1-1-97,-1-3-80,3-3-32,1-2-128,0-2-80,1-4 48,-2-2-48,2-3-32,0 0-16,1-6 16,1-5-144,-2 0-160,1-2-304,1-3-64,-4 0-273,-2 1 65,2-1 240,-5 0 143,2-1 177,-5-1 240,-2-2 128,0 1-128,0 0 96,-2 1-176,-2 2 112,-3 4 16,0 3 160,3 1 33,1 4-49,0 2-16,-1 1-160,4 1 32,-2 0-96,2 0-385,0 0-1536,0 1-2192,0 1-3875</inkml:trace>
  <inkml:trace contextRef="#ctx0" brushRef="#br0">36285 22886 5827,'0'0'3313,"0"0"-1088,0 0-512,0 0-641,0 0-351,0 0-177,-14 8-96,14-3-48,0-2 49,0 3 159,0 2 144,6 4 49,0 1-49,-1 5 288,3 6 1,0 0-241,1 8-47,0 0 95,-1 1 96,-3 1-95,-1 2-49,-4 1-240,0-4 49,0 2 319,-7-4-336,-1-1-335,-3-2-49,-2-7-96,2-1-48,0-5-64,1-4 32,1 2-16,3-7-48,-1-1-208,5-1-513,-3-4-607,5 0-689,0-1-769,0-7-1151,3-2-4515</inkml:trace>
  <inkml:trace contextRef="#ctx0" brushRef="#br0">36760 22985 5234,'0'0'5747,"0"0"-3186,0 0-1712,0 0 239,0 0 193,0 0-225,0-20-111,0 20-353,0 0-176,0 0-128,5 0-64,-5 6-176,2 8 16,2 6 16,0 10 817,1 3 752,1 4-385,1 1-143,-2-1-273,-1-7-448,-2-3-288,1-7-64,-1-2-48,-2-6-16,0-4 16,0-2 16,0-3-16,0 0-368,0-3-448,-2 0-769,-1 0-1072,3-4-1505,0-2-3874</inkml:trace>
  <inkml:trace contextRef="#ctx0" brushRef="#br0">36700 23164 7011,'0'0'6163,"0"0"-3954,0 0-960,0 0-65,28 0 1,-9 0-305,5-2-128,7 2 465,-1 0-337,4-2-239,-5 2 63,-3 0-128,-3-3-240,-8 3-304,-2 0 0,-5 0-224,0 0-592,-3 0-545,0 3-655,-3-1-1106,-2 0-2609,0-2-3057</inkml:trace>
  <inkml:trace contextRef="#ctx0" brushRef="#br0">37516 23058 5891,'0'0'3937,"0"0"-1920,-26-3-768,11 3 192,0 1 63,-3 9-175,-3 2-273,2 6 81,-1-1-161,5 2 81,6 1-305,4-2-336,5-2-127,7-3-161,8-2 48,5-6-96,1-5 48,5 0-16,1-8 32,-3-8-144,-2-5 112,-1-5-16,-6-5-48,0-4 80,-8 0-256,-3-4-176,-4 1-112,0 2-145,-9 2 17,-1 3 208,-1 3 64,-4 7 64,-1 4 144,-1 5 16,2 4 16,-3 4-352,3 4-193,2 0-111,2 0-785,5 2-1280,1 2-1985,5 0-3074</inkml:trace>
  <inkml:trace contextRef="#ctx0" brushRef="#br0">37450 23700 4258,'0'0'1745,"0"0"-305,0 0 801,0 0-896,0 0-144,0 0 143,0 0 113,12-18 96,-12 16-193,-6 1-527,-5-2-33,-1 1-336,-4 2 0,-3 0 81,-1 0-145,-2 5-80,3 2-144,4 1 48,3 1-16,2 1 128,6 3-63,4-2-145,4 1-112,6-3 16,8-1-16,4-4-16,-3-1 48,3-3-64,0-7 48,-2-5 16,-3-2-48,-5-5-16,0-2 64,-5-3-48,-5-1 64,-2-3-32,-4 1-128,-6-1 0,-3 1-32,1 2 80,-4 4-97,1 3 65,-2 4 64,4 6-80,1 2 80,2 5-96,1-1 48,7 2-272,1 0-624,1 3-1858,1 3-1888,10 0-3185,-1 0 5426</inkml:trace>
  <inkml:trace contextRef="#ctx0" brushRef="#br0">37361 23330 4514,'0'0'2017,"0"0"3137,0 0-2977,0 0-640,39 2-32,-11-2 224,3-2-33,8-4-527,3 0-81,-2 0 97,-1 1-321,-8 1-448,-6 2-352,-3 0-80,-8 0-80,-4 2-128,0 0-496,-6 0-577,-3 0-415,-1 2-753,0 0-2258,-4-2-7362</inkml:trace>
  <inkml:trace contextRef="#ctx0" brushRef="#br0">37601 23585 10005,'0'0'7859,"0"0"-6210,0 0-1361,0 0 448,18 29 625,-9-16-513,-1 1-495,2-2-241,2-5-112,-1 1-32,0-6 48,1-2-16,-2 0-32,2-3-176,-2-8-113,-2-2 17,-4-3 256,1 1-96,-5-3 48,0 5-80,0 0 16,0 2 112,0 5 80,-2 6 48,-1 3 128,3 11-272,-4 10 192,0 10 881,0 5 591,-3 2-287,1-1-817,-1-2-256,3-9-160,1-5-16,3-7-96,0-5 80,0-4-64,0-4-144,0-4-624,0 0-721,0-8-736,0-4-2241,0-4-9524</inkml:trace>
  <inkml:trace contextRef="#ctx0" brushRef="#br0">38111 22959 5667,'0'0'5746,"0"0"-3761,0 0-1184,-28 4 79,13 9 144,-4 7 97,-1 9-1,-2 4 177,2 11-112,-2 2-49,10 1 17,3 0-113,5-4-240,4-5-479,8-7-177,6-6-16,1-5-112,0-3 48,-2-5-80,0-3-208,-2-3-897,-2-1-512,-3-5-640,-1 0-1360,-3-2-2994,0-7-673</inkml:trace>
  <inkml:trace contextRef="#ctx0" brushRef="#br0">38402 23139 8452,'0'0'2913,"0"0"49,-33 2-1554,21 4 17,2 4 80,-2 1-209,1 5-495,5 0-209,4 1-160,2 1-32,0-3-144,11 0-64,2-4-128,2-4 16,4-2 16,-2-5 1,6 0-81,-4-6-97,-2-6 81,-2-2-32,0 0-96,-3-1-64,-3-1 48,-2-1 64,-4 3 64,0-2-48,-3 3 32,0 1 16,0 0 64,-6 4-48,2-1 0,-2 1 16,0 2-80,-3-3 96,1 6-64,-2-1 32,0 2-16,2 0 16,-6 2 0,3 0 0,-2 2 16,-2 2-16,2 4 0,-5 0-32,4 4 64,-2-1-16,1 3 0,2 3-32,4 5 176,3 1 176,4 4-15,2 3 127,8 1 160,1-1-224,2-2-144,2-2-128,0-5-32,-3-2 0,1-4 129,-5 1 95,1-1 32,0 3-112,-4-1-64,-2 3-128,-1 0 80,0 1-112,0-1 64,0-3-32,-1-3 0,-4-4-368,0-7-1265,-2-3-1136,4-3-2241,-4-13-10485</inkml:trace>
  <inkml:trace contextRef="#ctx0" brushRef="#br0">38660 23084 5859,'0'0'6611,"0"0"-4114,7 29 64,-2-7 352,1 6-303,-2 3-578,3-1-719,3 4-368,-4-3-449,2-4-80,0-5-304,-1-2-64,-2-6-16,1-4 0,-1-3-96,-3-3-240,2-1-336,-4-3-209,0 0-495,0 0-641,0-9-1089,-2-1-2384,0-4-7124</inkml:trace>
  <inkml:trace contextRef="#ctx0" brushRef="#br0">38891 23022 4370,'0'0'6371,"0"0"-3970,0 0-1377,0 0-223,0 0 63,0 0-79,-23 24-241,14-7 32,1 2 305,1 9 367,-3 3 241,0 8-1,-2-1-351,2 4-81,-4-3-287,4-6-289,-1-3-160,3-9-160,-1-3-16,5-6-112,4-6-32,0-5-304,0-1-1168,9-6-1314,2-7-3120</inkml:trace>
  <inkml:trace contextRef="#ctx0" brushRef="#br0">38986 22918 10437,'0'0'4562,"0"34"-2801,5-4-225,0 13 994,2 10-65,-6 6-480,-1 5-785,0-3-992,-1-2-160,-9-8-96,2-7 160,-3-6-96,2-8 48,-2-6-48,3-6-224,-1-6-240,1-5-192,1-3-529,0-4-832,4-4-704,3-6-2801</inkml:trace>
  <inkml:trace contextRef="#ctx0" brushRef="#br0">39559 23139 5042,'0'0'7076,"0"0"-5156,25 0-719,-8 0 448,5 0 1200,5 2-864,2-2-865,-2 0-47,0-2-257,-6-1-271,-3 0-417,-8 1-80,-3 1-465,-6 1-623,-1 0-481,0 0-624,0 1-1600,-4 1-3779</inkml:trace>
  <inkml:trace contextRef="#ctx0" brushRef="#br0">39645 23006 5635,'0'0'6755,"0"0"-4642,0 0-689,0 0-79,0 0-561,0 0-111,0 36-113,0-12 720,-5 6-127,5 4-273,-3-1-111,0-2-209,3-4-176,-4-5-272,2-3-32,2-5-96,-2-5 32,-1 0-240,3-4-816,0-2-689,-3-3-1473,3-3-2496,-4-6-5139</inkml:trace>
  <inkml:trace contextRef="#ctx0" brushRef="#br0">40178 23118 5410,'0'0'6756,"0"0"-3555,0 0-1504,0 0-513,-41 1 81,26 7-273,-5 4-319,1 2-193,1 1-192,4 3-16,7 0 240,7-1 225,0-3-273,16-2-400,1-4-16,8-5 0,0-3 16,4-3-80,-5-11 32,1-6-64,-8-4-112,-3-5-96,-3-1 256,-7-2 0,-4 1-112,-6-1 16,-5 1-48,-6 0 32,-3-1 16,1 5 16,-3 2-49,-2 3 17,2 7 0,2 5-80,3 6-96,4 4 96,-3 0-48,6 6-576,3 6-1137,1-1-2049,2 3-2225,2 2 1377</inkml:trace>
  <inkml:trace contextRef="#ctx0" brushRef="#br0">39980 23802 5699,'0'0'7043,"0"0"-4914,0 0-448,0 0 47,-36 30-367,23-22-481,-2 4-239,-2 0-33,7 2-144,-1-5-208,5 3-16,6-4-64,0-2-127,11-2-1,5-4 80,9 0-64,-1-10-96,1-5 16,2-7-48,-3-2-48,-2-1-225,-7-3 145,-7 3 144,-4 0 48,-4 3-128,-2 2 16,-11 1 16,1 2 48,-10 1 112,2 1-64,-4 2 32,2 2-32,3 3 64,-1 2-80,7 0 0,1 5-176,7-1-400,-1 2-129,6 0-687,0 0-1361,6 0-1986,3 0-2960</inkml:trace>
  <inkml:trace contextRef="#ctx0" brushRef="#br0">40007 23422 5939,'0'0'5282,"0"0"-2849,0 0-800,0 0-64,0 0-225,0 0-127,44 2-545,-15-2 801,6-2-337,2-1-175,-3-3-225,0 0 161,-5 1-337,-4 4-336,-6-1-192,-9-1 16,1 3-32,-5 0-288,-5 0-513,-1 0-607,0 0-193,-4 0-512,-5 0-2433,0 0-7443</inkml:trace>
  <inkml:trace contextRef="#ctx0" brushRef="#br0">40147 23612 12005,'0'0'5459,"0"0"-3554,0 0-1057,34-16-223,-15 14-17,1-1-32,2-2-64,-1 1-144,-2 3-191,-3-1-65,-6 0-48,-1 2 0,-5-3-48,1 3-32,-5 0 16,0 3 16,-9 5 0,-2 5 32,-2 7-16,-5 5 0,2 6 128,-1 2 160,3 5 64,3-3 192,2-4 1,4-2-337,4-7-96,1-3-96,1-7 0,9-4 32,1-4-32,1-4 16,1 0-16,2-4-48,2-4-48,-3 1-336,-1-1-593,0 0-191,-4 2-417,-2 2-960,-6 2-1697,2 0-2961,-3 2 2368</inkml:trace>
  <inkml:trace contextRef="#ctx0" brushRef="#br0">40176 23746 10293,'0'0'4594,"0"0"-1633,37 8-1296,-14-4-32,0 1-401,5-4-239,-5-1-289,2 0-352,-5 0-224,-8-4-96,-2 1-48,-3 0-944,-7 2-913,0-1-1248,-3 0-2706,-4-1-4466</inkml:trace>
  <inkml:trace contextRef="#ctx0" brushRef="#br0">40882 23144 10885,'0'0'4338,"0"0"-3105,0 0-401,-28-6 112,22 6 1,-3 4-385,2 4-288,0 1-144,2 3-16,3 4-32,-1 0 64,3-2 145,0 5-65,5-4 48,6-2-96,1 0 48,2-3-16,0-5 32,4-1-48,-1-2-112,-2-2 0,1-2 0,-1-4-48,-4-6-48,3 1 80,-7-5-96,3-1 48,-7-3-80,-1-1-32,1-1 16,-3 1-64,-3 1 144,-5 2-16,0 3 48,-5 3-16,-1 5-16,-1 0 16,-2 5-64,-1 1 16,-1 1-16,2 3 32,1 5-32,4 4 32,1 1 0,4 5 64,3 4 48,2 1 48,2 3 112,0 1 64,3 4-63,1-1 127,2-1-48,-2-2-144,-1 1-96,-2-4-64,3-1 16,-4 0 16,5-3-48,-3 1 0,2-2 16,-1 1 48,0 0-80,0-5-16,-3-1-80,0 0 16,0-4-112,0-3-64,-4-1-32,-1-4-192,1-2-241,2 0-831,-3-6-1410,0-6-2704,-1 1-2802</inkml:trace>
  <inkml:trace contextRef="#ctx0" brushRef="#br0">41173 23220 4850,'0'0'4482,"0"0"-1664,0 0-850,0 0 65,-15-27-176,15 24-160,0 3-464,0 0-337,4 9-464,3 4-240,4 5 305,-1 3 751,4 5-319,-3 1-145,2-3-208,-2-1-176,-3-3-96,-1-5-175,0-1-65,-4-6-32,1 0-16,-4-5-144,0 0-513,0-3-543,0 0-417,-4-3-256,3-4-2145,-4-7-3569,-2-2 335</inkml:trace>
  <inkml:trace contextRef="#ctx0" brushRef="#br0">41334 23156 7523,'0'0'4226,"0"0"-1937,-10 41-544,2-18 480,-1 7-368,1 1-272,-1 2-16,-2-2-369,5-4-384,1-1-271,0-6-337,4-7-160,1-3 0,0-4-32,0-4-224,0-2-977,0-4-464,6-6-640,-1-3-2753,1-7-7748</inkml:trace>
  <inkml:trace contextRef="#ctx0" brushRef="#br0">41329 23189 5442,'0'0'8196,"0"0"-5987,0 0-1120,0 0 495,15 34 722,-8-16-354,0 5-831,-2 1-209,5-1-31,-3 0-273,-2-4-224,2-1-304,-1-7 32,1 2-48,2-6-64,-4-3 0,1-2 32,0-2-480,-1 0-752,-4 0-529,-1-6-224,3-4-1104,-3-1-2914,0-4-3586</inkml:trace>
  <inkml:trace contextRef="#ctx0" brushRef="#br0">41494 23136 8516,'0'0'4770,"0"0"-2497,0 0-1681,0 0 561,3 47 736,-9-18 240,-5 4-833,4 0-383,-7 3 15,6-7-159,-2-1-305,0-7-336,6-5-128,-1-5 48,3-5-272,1-4-945,1-2-1040,0-4-1296,0-6-4131</inkml:trace>
  <inkml:trace contextRef="#ctx0" brushRef="#br0">41620 23009 5458,'0'0'7268,"0"0"-4963,0 0-961,0 0 337,12 36-80,-2-13-336,2 1-209,2 6-144,1 4-287,-5 0 47,0 2-304,-6-1-224,-4-4-64,0 0 0,-7-3-16,-4-1 32,-1-3-32,-6-4-15,1-1-17,-3-4-64,5-3-433,1-2-527,2-6-977,6-3-2033,2-1-5522</inkml:trace>
  <inkml:trace contextRef="#ctx0" brushRef="#br0">40742 22934 4914,'0'0'6115,"-32"18"-4210,14-6-993,4 5-15,-4 7 15,4 11 65,0 10 63,4 10 369,7 4-97,3 5-495,10-2-177,7-3-336,2-10-224,2-8-32,0-8-240,1-7-368,-5-4-689,-3-5-1120,-3-4-1777,-4-1-4866</inkml:trace>
  <inkml:trace contextRef="#ctx0" brushRef="#br0">42105 23378 12822,'0'0'3073,"38"-8"-1744,-9 5-417,2 0 449,6 0 48,2 0-369,-4 1-432,2 1-207,-5 1-97,-6 0-192,-2 1-48,-6 5-96,-8 0-384,-1 0-993,-4 0-752,-5-1-1105,0-2-2672,0-3-513</inkml:trace>
  <inkml:trace contextRef="#ctx0" brushRef="#br0">42150 23136 5426,'0'0'8628,"34"0"-6579,-12 0-880,3-2 432,6-2-257,-1-1-207,2 2-609,-3-1-384,-5 0-144,0 2-480,-6 2-1377,-6-1-1184,-6 1-2818,-2 0-1088</inkml:trace>
  <inkml:trace contextRef="#ctx0" brushRef="#br0">43014 22951 4370,'0'0'8356,"-29"-18"-6948,12 12-879,-1 2 207,-1 4 401,2 0-241,-5 12-352,0 4-16,-4 10 113,0 6 191,-1 10 113,2 6 31,6 3-144,3 2 65,12 0-273,4-5-80,8-7-191,15-5-97,0-8-192,10-8-16,1-6-48,1-8-144,4-6 192,0-2-32,2-10 48,0-3-64,4-5 64,-5 1 176,5-5-128,-9-1-16,-4-4-48,0-1-48,-9-6-16,-6 2-16,-8-3-336,-4-3-80,-5 3 15,-12 0-47,-3 3 128,-9 4 256,-6 5 80,-4-1-144,-5 7-625,-6-1-879,2 6-625,1 3-321,3 3-159,3 0 48,5 4-2049,5 2 2497</inkml:trace>
  <inkml:trace contextRef="#ctx0" brushRef="#br0">36304 31815 7331,'0'0'4851,"0"0"-1602,0 0-1344,-7-12-672,2 10 95,-4 2-319,1 0-305,-3 3-288,-5 8-224,-1 2-32,0 4 208,1 3 17,-1 3 143,5 1 224,2-2-96,6-3-79,4-2-241,3-2-96,9-6-32,2-1-16,3-6-128,5-2 32,-1-2-16,0-12 16,1-1-48,-5-7 32,0-3-32,-7-3-160,-1-2 80,-6-3 0,0 2 16,-3-4-16,-3 2-16,-7 0-16,-1 0 48,-4 6 32,0 1 16,-5 5-48,-1 3-16,-4 6 64,3 2-64,-3 5-112,1 1 16,5 1-240,1 3-208,8 0-113,1 0-303,7 0-577,2 0-704,2 0-2417,7 0-8324</inkml:trace>
  <inkml:trace contextRef="#ctx0" brushRef="#br0">36574 31766 6627,'0'0'4130,"0"0"-1009,0 0-1248,0 0-304,0 0-48,-25 9-497,18-1-352,0 2-95,1 0-161,-1 2-32,2 1-144,4-1-48,-1-1-128,2 0 64,0-5-64,6 1 0,3-1 32,1-6 64,3 0 1,3 0 31,1-4 0,-1-5-144,-2 0-16,0 0-48,-2-1-16,-1-2 32,-6 0-32,1 0 48,-3 1-96,-3-1 96,0 0-64,0 3 16,-7-3 16,0 2-64,-1 1-32,-3 3 32,0-1 64,-2 4 16,2 0 32,1 3-96,1 0 64,-2 3-32,5 0-17,0 5 49,2 2-16,4 2-16,0 4 48,0 1 33,3 5-17,-2-1 64,5 1 0,-5 2 160,4-1 0,-5 1 16,2-1 32,-2 0 48,0-3-208,0-1-160,0 1-16,0-5-16,0 3 64,0-3-32,0-1 16,0-3-32,0 0 0,0-4-128,0-3-384,0 1-368,0-4-289,0-1-80,0 0-896,0-4-1904</inkml:trace>
  <inkml:trace contextRef="#ctx0" brushRef="#br0">36111 32287 5250,'0'0'6707,"0"0"-3889,0 0-1394,0 0 337,33-2-160,-6 2-368,15 0 335,5-3-287,10 0-193,3 0-15,-3-1-209,3 0-384,-6 0-207,-6-1-65,-8 2 16,-5 1-256,-6 0-48,-9 0 32,-8 0-160,-1 2-177,-8 0-239,-3 0-144,-3 0-225,-3 2-319,-4 0-1121,-3 0-2081,3 0-8196</inkml:trace>
  <inkml:trace contextRef="#ctx0" brushRef="#br0">36554 32461 8324,'0'0'5266,"0"0"-3025,0 0-560,0 0 336,7-27-881,-7 27-239,0 4-225,-7 8-512,-4 5 160,-2 7 673,-1 3-65,-2 6-47,-2 1-1,5 1 0,2-2-111,5-2-209,6-1-96,0-7-192,0-2-47,5-4-193,1 0 112,0-5-80,1-1-32,2-4 16,0 2-16,-1-5-32,4-4 32,-2 0-48,2 0-336,2-4-321,-1-2-527,-1 0-753,5-2-977,-5 1-607,-1-2-2034,-5 4-5634</inkml:trace>
  <inkml:trace contextRef="#ctx0" brushRef="#br0">36289 32663 6659,'0'0'3250,"0"0"639,0 0-1744,0 0-1216,-29-16 127,19 14 177,-5 2-369,-2 0-15,-1 8-17,-4 2 96,3 1-191,-1 5-225,3 2-48,5-1 112,1 1 33,5 0-273,3-1-96,3-3-176,6-1 112,8-5-112,5-4-16,2-4 64,6-2-48,-1-8-48,-2-5 0,-1-5-32,-6-1 16,-3-3 48,-6 1-128,-3-5 80,-5 3-32,-3-1 48,-4 1-48,-5 0-16,-1 2 16,-2 3-32,-2 2 96,3 7-48,-1 1 64,2 3-160,-1 6 64,2 1-288,3 0-528,-2 6-113,4 2-175,0-3-257,7 3-752,-3 0-961,3-1-2208,3-1-2530</inkml:trace>
  <inkml:trace contextRef="#ctx0" brushRef="#br0">36401 32639 6371,'0'0'6579,"0"0"-4210,0 0-384,0 0 0,0 0-641,0 0-399,25 4-193,-3 0 465,5 2 464,2-3-481,0 2-175,-1-2-225,-2 0-272,-9-1-288,-4-2-144,-4 1-176,-4-1 64,-4 3-368,-1-3-816,0 0-769,-6 0-1297,0 0-4513</inkml:trace>
  <inkml:trace contextRef="#ctx0" brushRef="#br0">51932 22377 9028,'0'0'2785,"0"0"-1120,0 0-320,0 0 704,0 0-128,10-29-689,-10 23-367,4-2-145,-1 0 48,-1 2-95,-2-2-113,0 1-48,-2 1-192,-10-2-208,-3 0-176,-4 2-64,-5 2-224,-2 1-160,-5 1 208,1-1-17,-4 3 129,0 3 128,2 8 48,-3 7 48,5 5 80,2 9 305,3 6 543,8 8 49,10 5-177,7-1-288,7 5-144,15-2-272,6-4 0,6-9-80,-1-2 81,6-9-17,-4-8 0,-3-4-32,2-6-16,-11-5-208,-1-6-257,-5 0-287,-6-6-176,2-5-273,-3-6-159,-2 0-257,0-2-464,-2 0-2241</inkml:trace>
  <inkml:trace contextRef="#ctx0" brushRef="#br0">52135 22678 18857,'0'0'960,"0"0"-864,0 0 416,-11-28 1073,4 27-464,-1 1-625,-5 0-336,5 4-80,-6 5 144,4 3 512,1 1-159,4 6-305,5-2-96,0-1-160,5-1 16,1-1 0,4-4-32,4-4 32,-3-4-48,-1-2-16,1-2 16,0-8 32,0-2-64,-5-2 96,4 0-80,-8 0 48,3 0-16,-5 2 16,0 2-32,0 2 48,-5 6 32,-2 2 112,2 4 16,-1 8-160,6 1 144,-2 5 64,2-2-160,2-1-64,7 0-16,0-7-288,-3-2-288,5-1-288,-2-5-577,-2 0-704,-1 0-224,-1-6-1713,0-4-4866</inkml:trace>
  <inkml:trace contextRef="#ctx0" brushRef="#br0">52279 22809 11445,'0'0'7924,"0"0"-7444,0 0 0,0 0 1969,0 0-432,32 16-1008,-25-20-385,-1-2-176,0-4 1,0 0 111,-6-1 64,0-1-240,0 0-224,0-1 192,-3-3 65,-1 2-145,-1 0-176,-1 1 0,1-1 16,1 2-96,2 1 48,2 3-80,0 0 112,0 4-96,2 0 32,5 4-16,1 0-16,-2 0 0,5 4 32,0 2-16,2 0-96,-3-1-96,2 4-256,-2-4-113,1 4-207,0-6-240,-2 3-449,-1-4-976,4 0-368,-6-2-1633,1-4-5107</inkml:trace>
  <inkml:trace contextRef="#ctx0" brushRef="#br0">52652 22408 15607,'0'0'977,"0"0"-657,0 0 1409,0 0-81,0 0-463,0 0-353,0-18-432,2 18-159,-2 8 143,0 4 528,0 4 225,0 7-129,-5 6 65,1 7-177,0 3-256,0 4 49,-1-2-113,0 0-336,5-4 80,0-1-80,0-7-48,0-4 0,3-3-128,-1-4 32,0-5-112,1-2 48,-3-5-64,2 0-256,-2-4-400,0-2-465,0 0-671,0-5-1090,-2-5-1376,-3-4-3633</inkml:trace>
  <inkml:trace contextRef="#ctx0" brushRef="#br0">52537 22670 20281,'0'0'1857,"0"0"-1985,0 0 320,30 22 1505,-10-13 272,0-1-945,0 3-479,5-4-113,-1-1 160,-5 0-96,3-5-224,-5 2-192,1-3-48,-1 0 48,-2 0-96,1-4 32,-1-1-16,-2-1 16,-1 1-16,0 2 16,-6-3 33,-2-2-49,1 2 16,-5-2-49,0 2 82,-5-2-98,0 0 33,-7 5-32,1-2 16,-4 5-32,2 0 16,-2 6-16,3 6 64,-1 5 16,8 6-48,-2 0 96,3 2-16,4 0 0,0-1 0,6-5-16,0-1-192,5-6-64,0-5-48,0-2-400,-2-4-289,-2-1-815,-3-1-1346,-1-9-1904,-3-4-5587</inkml:trace>
  <inkml:trace contextRef="#ctx0" brushRef="#br0">53102 22682 6067,'0'0'576,"0"0"3682,-29 0-1809,20 0-448,-2 0-256,1 0-289,-2 0-383,0 0-177,1 0 1,0 2-209,0 0-304,4-1-208,2 2-144,0 1 48,5-1-144,0 1 16,0 2-16,6 2 80,3 2-16,3-1 0,0 4 48,1-3 0,-3 1 32,2 1 0,-2-3 97,-5 1-33,1 0 0,-6-2-96,0 0 32,0-2 0,-6 2 160,1-2-80,-5-3 0,2 1 16,-3-2-64,-2 0 112,-1-2-32,1 0-80,-2 0 48,4 0 17,3 0-113,-2 0-64,6 0 16,3 0-64,1-2 64,1 0-513,8 0-671,4-2-881,-2-2-912,6 2-1538,-1-1-3584</inkml:trace>
  <inkml:trace contextRef="#ctx0" brushRef="#br0">53261 22600 13974,'0'0'2674,"0"0"-1634,0 0 225,0 0-385,0 0-704,0 0-176,10-20-112,-4 30-944,3 0-1890,0 2-3088</inkml:trace>
  <inkml:trace contextRef="#ctx0" brushRef="#br0">53249 22781 18328,'0'0'2305,"0"0"-1664,-5 36 1344,4-22-177,1 0-1215,0-5-497,6-1-16,-1-2-112,3-6-913,1 0-911,-3-6-1394,-1-6-3217</inkml:trace>
  <inkml:trace contextRef="#ctx0" brushRef="#br0">53421 22784 15527,'0'0'2625,"0"0"-2176,0 0 495,0 0 737,0 0-561,0 0-431,-24 33-369,24-17-128,0-1-16,6 1-48,6-2-64,1-5-16,-1-3-48,4-2-48,-1-4 144,-2 0-144,-1-4 32,-1-3 16,-5-6 16,-2 2-16,-4-3-64,0 0 0,-7 1-32,-2 1 160,-4-2-96,-1 5 80,1 1-48,-1 0 64,6 5-80,-3 0-16,1 3-64,9 0-416,-4 0-625,5 0-800,0 3-1568,0-3-2626</inkml:trace>
  <inkml:trace contextRef="#ctx0" brushRef="#br0">53635 22858 17304,'0'0'2225,"0"0"-2049,0 0 304,0 0 1329,0 0-256,0 0-433,0 0-720,18-8-175,-13-2-97,3-2-32,-4-1 16,3-3-16,-3-2-32,1 4 16,0-5 16,-4 5-80,4 1 48,-3 6-48,1 0-16,4 6 0,3 1 48,-3 3-32,7 9-16,1 4 224,0 5 80,2 2 176,0 3 17,0 0-113,0-3-208,-4-4-96,-3-2 0,0-8-160,-5-1 0,1-5-528,-5 0-625,-1-3-944,-1-3-880,-5-4-3891</inkml:trace>
  <inkml:trace contextRef="#ctx0" brushRef="#br0">53474 22758 6611,'0'0'4098,"0"0"-625,0 0-1936,0 0-288,0 0 15,10 31 785,-10-13-416,2 3-657,-2-1-63,0 0-353,2-5-304,0 1-240,-2-4-32,5-4-144,-4-2-1040,4-3-1153,0-3-2242,-4 0-9907</inkml:trace>
  <inkml:trace contextRef="#ctx0" brushRef="#br0">51876 23317 13398,'0'0'4786,"0"0"-3537,0 0-417,-23-29 401,7 27-177,-6-1-511,-1 3-449,-6 7-48,-1 6-48,-1 7 16,-3 4 208,7 5 208,-2 3 80,9 1 112,7 0-47,8 1-353,5-2-16,10-3-176,7-1-16,5-4 16,3-7 0,1-4-48,2-3 64,1-6-16,-2-4-32,1 0-192,-5-4-544,1-2-481,-3-3 48,0-1-79,-6 1-321,-2 0-96,-4 0-335,-3 3-1906</inkml:trace>
  <inkml:trace contextRef="#ctx0" brushRef="#br0">52038 23548 19353,'0'0'2369,"0"0"-2113,0 0 1025,-33 14 399,24-1-687,2 3-641,7 0-96,0-1-192,4-1-32,8-3-32,-1-3 32,5-3-112,1-5 0,0 0-16,-6-5 80,1-4 48,-3-3-192,-2-1-48,-7-4 48,0 2 32,0 0-16,-7-2-80,-2 4-97,-3-1 177,1 5 64,-5 1 32,4 3 80,-1 5-48,-1 0 0,3 5-48,4 4 0,-1 3-32,4 0-144,1-1-1313,3 1-992,0-1-1553,5-5-3745</inkml:trace>
  <inkml:trace contextRef="#ctx0" brushRef="#br0">52184 23609 8404,'0'0'5891,"0"0"-5571,0 0-272,0 0 96,0 0 224,27 9-96,-21-9-256,0 0-160,-6 0 96,6 0 64,-6 0 144,1 0 656,-1 0 321,0-2 576,0 0-369,-1 1-287,-5 1-305,0 0 17,0 0-129,0 0 32,2 1-112,-3 7-175,3-3-161,4 6-32,-3-2 32,3 4-64,3-2 16,3 1-128,7-2 16,1-3-16,4 0 0,4-4 48,-1-1-32,2-2-32,-4-2-16,-2-4 0,-3-4-32,-2 1-160,-6-5-80,-2-2 48,-4 1 32,0-1 96,-4-1 80,-8 1 0,-3 5 32,3 3-32,-6 2 224,-3 6 32,4 2-128,5 7-144,1 5 48,2 2-80,4 1 64,5 0-64,0-1-944,2-4-1554,3-4-1423,2-5-5396</inkml:trace>
  <inkml:trace contextRef="#ctx0" brushRef="#br0">52492 23679 7972,'0'0'1264,"0"0"737,0 0-880,0 0 960,0 0-225,17 39-623,-16-28-144,3 1-241,2-4-336,-5-2-192,4-2 48,-5-4 129,2 0 47,1-6 352,-3-3-143,0-6-257,0 2-304,0-6 0,0-1-32,0-2-16,-3 3-128,1-3 0,2 5-16,0 3 16,0 3 0,2 2-32,7 6 160,2 3-112,2 0 96,4 0-16,3 0 33,-1 2-81,3 2-16,-5-1-48,-1 0-64,-4 0-433,-1-1-399,-4 1-209,-3-2-207,-2 4 111,-2-4-255,0 1-401,0-2-640,-2 0-993,1 0-4402</inkml:trace>
  <inkml:trace contextRef="#ctx0" brushRef="#br0">52918 23609 13270,'0'0'1649,"0"0"-1473,0 0 784,0 0 337,-33-12-593,20 12-288,2 0-239,-5 0 79,-1 2 32,0 6 48,-5-1-96,-1 3 128,4 2 305,5-1 239,3 3-32,4-1-191,7-2-273,5-2-320,8-1 16,4-3-96,5-5 32,1 0-16,4-5-32,-4-6-16,1-3-192,-2-3-96,-5-3 48,-1 1 144,-4-5-97,-1 1 33,0-3 144,-6-1 0,1-1-16,-6 1-304,2-3 48,-2 2 160,0 2 128,0 5-112,-2 4 80,2 6 96,-2 9 272,-1 4 0,2 15-240,1 9 128,-3 9 817,3 9 688,0 0-529,3-1-608,3-4-351,0-7-193,3-7-64,-2-6 32,-1-7-161,1-4-399,-3-6-752,-4-2-1266,0-5-1471,0-4-5620</inkml:trace>
  <inkml:trace contextRef="#ctx0" brushRef="#br0">53165 23405 11957,'0'0'1697,"0"0"-1505,0 0-128,0 0-48,0 0-704,0 0-3810</inkml:trace>
  <inkml:trace contextRef="#ctx0" brushRef="#br0">53170 23586 5218,'0'0'8740,"0"0"-6483,0 0 16,0 32-320,0-23-576,0 0-561,0-1-415,0-2-273,0-1-64,0 0-48,0-4 0,3 1-160,-3-2-625,0 0-703,0 0-930,0-8-1231,0-1-2658</inkml:trace>
  <inkml:trace contextRef="#ctx0" brushRef="#br0">53271 23669 9620,'0'0'2754,"0"0"-1602,0 0 449,0 0 656,0 0-80,34 19-1249,-29-20-447,4-7 95,-1 0-16,-1-3-48,-2-3-95,3 0 31,-4 0 80,3 0 32,-3 3-144,1 1-127,-1 2-129,0 2 144,0 3-112,0 3-64,3 0-48,3 3-48,-4 3 16,5 2 32,-3 0-48,1 0-48,2 2 48,0-5-80,0 2-208,-4-4-528,-2 0-433,0 0-512,-5-1-832,0-2-1809,0 0-2065</inkml:trace>
  <inkml:trace contextRef="#ctx0" brushRef="#br0">53662 23601 5987,'0'0'6755,"0"0"-3250,0 0-2064,0 0-833,0 0 353,-32-15-33,22 15-111,3 5-209,-3 3-224,3 3-144,2 1-32,0 2 16,3-3-144,2 2 0,2-4-96,4-1 32,5-5-32,-1 0 16,7-3 0,-7 0-32,3-9 32,-2 2 0,0 0 16,-5-3-48,0 1 80,-1 4-64,0 1 16,-3 4 0,1 0-80,-3 8-144,7 3 144,-2 3 112,1 0-64,0 0 32,4-3-768,1-3-625,1-6-880,1-2-1953,2-7-9476</inkml:trace>
  <inkml:trace contextRef="#ctx0" brushRef="#br0">53821 23574 9796,'0'0'2402,"0"0"-1170,0 0 641,0 0-96,0 0-433,0 0-543,12-8-241,6 8-128,3 0 96,6 0 161,1 0-321,1 0-144,-2-3-112,1 0-32,-5 0-160,-1 0-592,-5 1-769,-5 0-384,1 0-272,-4-2-2545</inkml:trace>
  <inkml:trace contextRef="#ctx0" brushRef="#br0">53938 23297 11509,'0'0'4018,"0"0"-2001,0 0-1617,0 0-208,0 0 689,0 50 351,0-21-303,0 6 223,0 4 1,0 0-321,0-1-336,0-5-208,1-4-223,4-4-1,-3-5-16,1-3 96,1-3 48,-1-5-208,-3 0 48,1-4-336,-1-2-897,0-1-624,0-2-656,-1 0-1537,-4-5-2305</inkml:trace>
  <inkml:trace contextRef="#ctx0" brushRef="#br0">54129 23599 13542,'0'0'1233,"0"0"-1137,40-5 1569,-24 4 384,1-5-833,1 2-848,-3-2-288,-2 1-48,-4 1-32,-2-2 0,-7 1-16,0 2-80,-7-1 0,-8 2 96,0 0 0,-4 2 16,-8 0 32,2 0 128,4 8 48,2 1-32,4 3 33,6 6 511,7-1-208,2 0-208,11 3-272,5-2-16,7-4-64,0-2-64,4-5-384,-4-3-544,-1-2 751,-5-2-1199,0 0-1281,-5-2-2290</inkml:trace>
  <inkml:trace contextRef="#ctx0" brushRef="#br0">54509 23505 11957,'0'0'8997,"0"0"-8085,0 0-672,-2-30 1265,-6 29-81,-9 1-751,2 0-465,-4 4-112,-1 6-112,3-1 96,3 5 32,4 2-96,5-1-16,5 3-32,4-1 48,4 3 0,7-3 0,-3-1-64,7 0 48,-5-2-32,2 0 96,-4-3-48,-2-2 16,-3 1-16,-6-2 0,-1 0-48,0-2 16,-1 0 16,-9-3-32,2 0 80,-3-1-80,-2-1 32,-1-1-64,4 0-512,3 0-673,2 0-304,-1 0-431,5-3-1234,-2-3-3313</inkml:trace>
  <inkml:trace contextRef="#ctx0" brushRef="#br0">34088 25926 5699,'0'0'-449,"0"0"5972,0 0-3874,0 0-353,0 0 401,0 0-208,-13-12-257,13 12 1,0-1-385,0 1-448,4-2-223,2 0-33,0 2-16,5-2-16,4-1 0,4 0 0,9 3 656,6-2 209,5 0-449,5 0 496,2 0 129,4 0-577,-4 1-288,-2-2-112,-5 1-64,-9 1-96,-4-4 32,-9 4-64,-4 1-448,-5-2-480,-8 2-609,0 0-176,0 0 289,-8 0-625,-2 2-2097,-4-1-4786</inkml:trace>
  <inkml:trace contextRef="#ctx0" brushRef="#br0">34121 26335 6211,'0'0'6739,"0"0"-4050,0 0-1568,0 0-17,0 0 193,0 0-673,15 12-288,-5-11 208,3 2 97,1-3-129,-1 0 192,6 0-191,1 0-177,4-4-144,4-1-32,0 2 48,5 1-112,-5 0-48,-1 0-64,-4 2 96,-6 0-64,0 0 16,-7 4-48,-1-2-416,-3 1-593,-2 2-687,-4-1-1122,3-4-2624</inkml:trace>
  <inkml:trace contextRef="#ctx0" brushRef="#br0">34301 25866 4034,'0'0'3057,"0"0"673,-6 35-1889,6-10 256,0 6 448,0 9-240,0 5-704,0-1 47,0 4-319,3-6-288,-3-4-369,3-5-192,0-5-128,1-8-208,-2-1-112,0-8-16,1-3 0,-3-4-384,0-4-1425,0-4-960,0-8-2930</inkml:trace>
  <inkml:trace contextRef="#ctx0" brushRef="#br0">34652 26323 6051,'0'0'4834,"0"0"-2929,0 0-208,0 0-33,0 0-319,-5 28-305,7-26-367,3-1-81,-1-1 96,2 0 65,1-1-1,3-5 112,-2-2-271,5-2-225,-2 0-16,0 2-208,0 1 16,-4 5-16,5 2-32,-3 0-32,-1 9-48,2 3 32,2 0 321,1 1-129,-2-1-208,0-4-32,-5 0-32,2-2-160,-5-2-1249,-3-2-1408,0-2-3378</inkml:trace>
  <inkml:trace contextRef="#ctx0" brushRef="#br0">35476 26255 5458,'0'0'8132,"0"0"-5395,0 0-1424,-13 30 128,11-10-129,2 3-239,0-2 143,7 3-367,3-4-161,4-6-352,3-3-80,0-3-80,3-7-64,-1-1-15,-2 0-65,1-6 64,-3-1-48,-2-6-48,-2-1 32,-1 0-16,-4-4-16,0 1 0,-6-3 0,0 3-48,0-2 80,-5 0-80,-2 4 96,2 2-80,-2 2 64,2 5-48,0 3 0,2 3-16,1 0-80,2 0 16,0 3-33,0 5-223,2 1-416,4 0 176,1 1-1,2-1-47,1-1 144,1 3 64,0-5 80,2 2 95,1 1 241,1-2 0,4 1 80,-2 0 193,8-1 303,0-1 192,-1-4-64,3 1-79,-4-3 95,-2-3-80,-3-2-159,-2-5-225,-5-2-160,-6 1 32,1-3-48,-5 0 0,-1 0 0,-4 0-32,-7 0 0,1 3-48,-5 4 64,-2 1-96,3 4 80,-1 2-96,0 3 32,3 9-48,1 6 48,7 3-32,2 4 0,2 2 64,6-1-48,0 0 80,8-4-96,-3-4 112,3-4-96,0-1 0,0-6-657,-2-5-591,4-2-625,-4 0-960,4-7-3298</inkml:trace>
  <inkml:trace contextRef="#ctx0" brushRef="#br0">36171 26235 14743,'0'0'4962,"0"0"-3601,-28-6-417,13 6 273,-4 1-113,-1 7-255,-2 6-433,5 2-96,3 3-64,4 2-32,8 1 112,2 0-112,11-1-128,4-4-112,6-3 96,3-2-96,2-7 48,1-5-112,-4 0-336,-2-3-560,-1-8-913,-5-3-448,-4-4-993,-1-3-2400</inkml:trace>
  <inkml:trace contextRef="#ctx0" brushRef="#br0">36226 26224 11381,'0'0'6147,"0"0"-4658,0 0-561,36 25 561,-11-16-129,4-4-495,4 1-481,1-4 80,-1 0-272,-3-2-80,-3 0-64,-5 0-32,-5-4-1056,0 3-1809,-7-5-2690</inkml:trace>
  <inkml:trace contextRef="#ctx0" brushRef="#br0">36378 26010 13926,'-6'27'4226,"-1"4"-1633,2 4 17,-2 6-1,3 3-1248,1-6-369,3-1-464,0-4-384,4-3-96,3-8 16,1-4-64,-1-7 32,-4-4-64,0-2 48,1-5-144,-3 0-416,-1-5-288,0-2-673,0-7-1008,-5-3-577,2-5-4225</inkml:trace>
  <inkml:trace contextRef="#ctx0" brushRef="#br0">36546 26258 11685,'0'0'5363,"0"0"-3362,-7 35-256,7-20-209,0 1-511,10-5-385,0 2-80,4-4-240,3 0 321,-2-4-353,0-3-160,-2-2-64,1 0-16,-9-6-16,2 0-64,-3-3-160,-1-5-144,-3 0-81,0-2-271,-3 1 176,-5 1 288,0 3 0,-4 1 112,-3 4 96,1 3-16,-2 3 32,0 0 32,1 6-48,2 2 32,1 0-48,0 0-849,7 0-1504,2-4-2321,3-4-7380</inkml:trace>
  <inkml:trace contextRef="#ctx0" brushRef="#br0">36758 26360 11989,'0'0'2274,"0"0"-1106,0 0 1361,0 0-400,0 0-992,0 0-225,0 0-63,13 17-241,-10-17 48,1 0 176,-3-6-127,6-2-433,-5 0-112,3-1-80,-1-2 16,-1 0-48,-1-1-32,-2 2 48,1-4-48,2 3 16,-2-1-32,5 1-16,1 1 0,-2 4 0,4 0-32,-1 4-48,6 2 80,-1 0-16,-2 2 32,2 7-80,-3-4 96,-3 3-16,2 0 16,-2-2-48,-3-3-752,0 1-833,3-2-624,-3-2-961,0 0-3809</inkml:trace>
  <inkml:trace contextRef="#ctx0" brushRef="#br0">37481 26371 9316,'0'0'4338,"0"0"-2289,0 30-240,0-21 32,0-5-609,2 0-303,-2-2-113,0-2-256,0 0 81,0 0 15,3-6-64,-1-4-464,5-1-96,-1-5-32,1-1 0,4-5 16,-3-1-64,2-1 64,4-2-32,-4 3 0,2 3 48,-2 3 0,1 6-16,3 5-16,-4 3 32,4 3-32,-2 6 193,1 5 271,-2 8 112,0 1-16,0 1-208,-2-1-159,-3-3-65,0-1-64,-2-5-48,3-3 16,-4-2-32,-1 0 16,-1-4-112,-1-1-833,0-1-880,0 0-384,0 0-112,0 0-1585,0-1-3393</inkml:trace>
  <inkml:trace contextRef="#ctx0" brushRef="#br0">37963 26277 14887,'0'0'3185,"0"0"-2016,-28 5 239,16 4 337,1 2-544,1 2-465,7-2-272,3 1-111,0-1-193,7-3-48,5-2-48,-1-2-64,1-4 48,2 0-80,-4 0 16,-1-6-80,-3-1 32,-1-4 32,-5-2-353,0 1-127,0-4 64,-5 2 80,-1-1 64,-3 1-16,3 3-49,-2 1 129,2 4 16,-1 0-144,4 2-657,1 4-991,0-1-1618,2 1-2417,2-3-576</inkml:trace>
  <inkml:trace contextRef="#ctx0" brushRef="#br0">38289 25969 10933,'0'0'4338,"0"0"-3025,0 0-529,-15 29 833,12-5 288,0 4-97,-1 5-143,4 5-384,0-1-241,0 0-351,0-3-129,0-4-32,0-1-224,0-5-192,0-2 0,0-4-64,-1-4 48,-1-3-96,-3-4 32,3-2-80,-2-1-80,0-3-560,0-1-401,-1 0-447,0-1-929,4-3-417,-4-4-1920,5 0-4114</inkml:trace>
  <inkml:trace contextRef="#ctx0" brushRef="#br0">38130 26194 8468,'0'0'5058,"0"0"-2048,0 0-1330,0 0 1,0 0-320,0 0-385,31 3-47,-11 1-81,3 0-320,-1-2-144,1 0-127,-1-2-129,0 0-80,-5 0 16,1 0-80,-2 0-160,1-2-753,-4 0-688,1-2-1168,-2-2-2337,1 2-7300</inkml:trace>
  <inkml:trace contextRef="#ctx0" brushRef="#br0">38545 26282 5394,'0'0'11766,"0"0"-10982,0 0-448,-37 0 1441,24 0-272,2 5-177,-4 4-447,5 1-273,1 2-240,4 0-176,5-1-144,0 0 32,0-3-32,10-2-48,-3-5 33,5-1-66,-2 0 33,1 0 0,-2-6-112,0-1 16,-2-1-32,-1 2 80,-4 1 32,3 2 16,-4 3 16,-1 0 16,0 3-176,3 5 224,1 3 112,0-2-80,5-1-96,2 0 0,0-4-48,4-3-1008,1-1-1073,-2-1-1489,0-7-2112</inkml:trace>
  <inkml:trace contextRef="#ctx0" brushRef="#br0">38675 26215 13686,'0'0'3874,"0"0"-2209,0 0 80,0 0-129,0 0-415,36 17-305,-21-14-415,0 3-273,3-5-160,-2 1 64,2-2-144,-2 0 80,1 0-112,0 0-160,0-3-545,-1-3-591,0 3-417,4 0-1297,2 0-2224,-2 1-3970,2 2 7427</inkml:trace>
  <inkml:trace contextRef="#ctx0" brushRef="#br0">38782 25980 5763,'0'0'5266,"0"27"-3249,0-1 1152,-2 4-223,2 3-961,0 4 64,0 0-465,0 2-479,0-4-193,0-2-127,2-4-369,2-5-48,-1 0-64,1-7-96,1-5-48,-4-2-176,2-5 80,-3-2-96,0-3-736,0-3-769,-3-6-768,2-5-1425,-5-4-3345</inkml:trace>
  <inkml:trace contextRef="#ctx0" brushRef="#br0">39069 26293 16039,'0'0'4018,"0"0"-3297,0 0 127,-8 29 1105,8-21-673,0 2-623,1-1-305,6-3-208,-3 0-128,2-1-48,1-4-624,2-1-1217,-3-6-1185,-1-6-2560</inkml:trace>
  <inkml:trace contextRef="#ctx0" brushRef="#br0">39097 26060 12742,'0'0'4770,"0"0"-2801,0 0-929,0 0-767,0 0-273,0 0-113,9 14-335,-9-2-1713,0-2-4066</inkml:trace>
  <inkml:trace contextRef="#ctx0" brushRef="#br0">39269 26269 20041,'0'0'2033,"0"0"-2017,0 0-16,0 0 48,-17 27 416,12-13 369,-1 0-193,3 2-416,3-4-160,0-1-48,3-1 32,5-4-80,0-2-160,4-4 112,-1 0-32,0-2 96,0-6-144,-3-4 64,1 0-32,-7-3 32,0-1-48,-2 0 16,0-1 16,-7 1 64,-2 2 96,-2 3-64,1 2 16,1 3 48,1 1-64,-1 3 0,2 2-641,1 0-975,2 2-1346,2 0-3681</inkml:trace>
  <inkml:trace contextRef="#ctx0" brushRef="#br0">39501 26393 8884,'0'0'5747,"0"0"-4243,0 0 433,0 0 320,0 0-784,0 0-224,-14-26-369,11 22-416,3 1-224,0-2-32,0 2-112,0-1-16,3-3-112,3 1 32,-2-1-16,3-3 0,-2 0-16,2 1-64,3-3 80,-4 2-80,0 1 32,0 0 48,1 4 32,-3 3-16,2 2 32,-1 2-32,2 7 32,-3 3 176,2 4 129,1 1-49,-3 1-80,2-1 48,-1-3-160,0-4-16,0 2-32,1-7-48,-5 0 16,4-4-32,-3 2-1040,-2-3-1538,3-3-1087,-3-3-4483</inkml:trace>
  <inkml:trace contextRef="#ctx0" brushRef="#br0">39966 26259 7507,'0'0'5923,"0"0"-4098,0 0-1297,-24-27 657,13 21 239,0 2-351,-1 3-241,0-2-191,1 3 15,3 0 64,0 4 33,3 3-369,3-1-336,2 1 16,0 0-80,7 2 80,-2-4-80,6-3-16,0 1-192,1-3-112,-7-3-113,2-4-31,-3-2 160,-4-2 32,0 2 240,-1-3 16,-6 0 96,0 2-48,1 3 80,-1-1 32,2 4 32,2-1-112,0 5-64,3 0 0,0 0-496,0 9-1793,3-1-881,0-1 161,2 3-5283</inkml:trace>
  <inkml:trace contextRef="#ctx0" brushRef="#br0">39903 26482 8308,'0'0'5682,"0"0"-4337,0 0 304,0 0 896,0 0-688,0 0-977,-5-9-752,5 14-112,0 4 48,5-1-48,0 1 80,0-1-48,6-2 32,-4-3-64,4 0 16,-1-3-48,-3 0 48,0 0-128,-3-4-16,-4-3-64,0 0 48,0-1 128,0 0-112,-7 0 64,3 0 32,0 5 48,1-3-32,-1 6-32,4 0 32,0 0-128,0 0-432,0 0-2273,4 0-3779</inkml:trace>
  <inkml:trace contextRef="#ctx0" brushRef="#br0">41096 26288 8260,'0'0'3713,"0"0"-239,0 0-1633,6 47 720,-6-13 400,0 7-319,0 3-962,0-4-831,0 1-289,0-8-208,0-3 128,0-9-271,0-3-97,0-6-32,2-5-144,1-3 32,3-4 80,0 0-48,4-8 32,7-4 48,0-5-80,5 0-48,1-3-16,-1 0-96,4 3 31,-1 1 81,-4 4 48,-2 3-32,-3 1-96,-5 2-416,-5 2-752,-6 2-1554,0 0-1408,-9 0-4514</inkml:trace>
  <inkml:trace contextRef="#ctx0" brushRef="#br0">41622 25319 8148,'0'0'2465,"0"0"-912,7-27-657,-4 21 545,-3-2 127,2 6-495,-2 1-465,0-2-144,0 3 1,0 6-273,0 8-160,-2 5 16,-4 11 64,-1 9 576,-5 8-192,0 6-112,-5 0 1,-1 3 383,-3 3-64,-2-1-432,1-3 17,1 2-65,0 3 64,-4 1 240,2 4 96,0-1 113,-4 6-145,1 3 208,-3 1-560,4 1 225,-2-8-177,5 1-112,3-10-32,4-12-16,6-8 48,3-13-112,4-8-176,2-9-720,0-8-1361,4-2-1617,0-13-4514</inkml:trace>
  <inkml:trace contextRef="#ctx0" brushRef="#br0">45996 26672 9861,'0'0'2593,"0"0"-1233,0 0 161,0 0-48,0 0-401,0 0-239,-22 13-33,11 1 48,-4 6 97,4-3 79,3 0-31,3 1-305,3-6-208,2-1-128,12-8-80,2-3-175,6 0-33,0-10 48,0-6-64,2-5-32,-5-3-192,0-1-17,-7-1 33,-4 1 80,-6 2-96,0 1-64,-8 1 80,-5 1 112,1 1 0,-8 1 32,1 6 0,-1 0 16,0 6 16,3 3-16,1-1-16,3 4 0,3 0-80,5 0 16,-1 0-352,6 4-529,0-4-591,11 2-593,-3-2-497,7 0-2000</inkml:trace>
  <inkml:trace contextRef="#ctx0" brushRef="#br0">46125 26126 5635,'0'0'8115,"0"0"-5297,0 0-1282,0 0-431,-34 0-513,17 8-144,-5 6-240,0-1-112,0 3-16,2 3 81,0-2 191,7-2 16,4-6-96,4 2 48,5-4-80,5-1-224,6-6 0,6 0 192,0 0-48,5-4-16,2-8-95,-2-5-17,-1-3 32,2-1-80,-6-6-16,-6 3 0,0-2 16,-6 3 16,-5-1 0,0 3-17,-5 2 17,-6-1 33,-2 2-33,-2 3-49,-1 3 1,1 0-64,0 4-160,-1 3-160,5 1 96,-1 2 64,2 2-336,4 0 31,0 4-367,4-2-417,-1 3-1152,2 0-1953</inkml:trace>
  <inkml:trace contextRef="#ctx0" brushRef="#br0">46020 26334 9796,'0'0'2674,"46"-5"447,-14 4-880,1-3-800,1-2-97,4 0-335,-3 2-401,-8-2-144,1 2-240,-5 1-175,-7 0 15,-4-1-64,-1 4-193,-10 0-463,-1 0-352,0 0-1009,-1 2-224,-9 3-2690</inkml:trace>
  <inkml:trace contextRef="#ctx0" brushRef="#br0">46153 26548 12406,'0'0'3889,"0"0"-2480,0 0-144,0 0-161,0 0-191,0 0-321,17 30-96,-6-22-240,1-4-80,-1 1-64,0-1-16,0-2-80,1 6 16,-2-2-32,1 4 32,-3 1-16,6 3 0,-2 0 16,1 1-32,2-2 81,-4 1-81,2-4 32,-3-1-273,-5-4-1071,0-1-1073,-3-4-1553,-2-2-1697</inkml:trace>
  <inkml:trace contextRef="#ctx0" brushRef="#br0">46332 26527 9316,'0'0'3954,"0"0"-2097,-16 41 192,5-17 96,-1 3-240,-3 2-353,2 2-303,2-4-449,0-1-239,6-6-257,-2-5-208,4-5-160,3-2-16,0-6-641,0-2-975,7 0-465,1-6-1025,-1-8-3857</inkml:trace>
  <inkml:trace contextRef="#ctx0" brushRef="#br0">46693 26065 7443,'0'0'2594,"0"0"-1234,0 0-79,0 0 95,0 0-79,-35 18 224,22-8-97,-1 3-223,4 1-33,-2-2-239,2-1-385,3-5-272,3 2-112,3-4-144,1-2 16,0-2-32,0 0-48,5-3 64,6-3 32,3-8-80,0 0-400,3-3 16,0-3-160,-1-1 47,0 1 177,-4 1 208,2 5 112,-3 4 32,-2 4-16,-3 2 64,-1 4 96,2 8 48,-6 4 273,6 3 799,1 3-127,-2-3-465,4 1-448,-2-2-112,1-4 0,0-3-96,0-1 0,-3-4-16,-1 0-608,-4-2-320,2 0-529,-3 0-1200,0-2-2658</inkml:trace>
  <inkml:trace contextRef="#ctx0" brushRef="#br0">46722 26234 9748,'0'0'1377,"0"0"-1249,0 0 913,0 0 575,0 0-303,0 0-289,5-20-191,-5 20-225,0 4-144,0 4 129,0 3 143,0 9 64,0 1 1281,0 3-320,0-1-432,0 3-401,-1-4-320,1-5-384,0-1-111,0-7-65,0 2-64,-3-5 64,2-1-64,1-1-513,-6-4-431,5 0-673,-2 0-816,0-4-1425,3-7-3457</inkml:trace>
  <inkml:trace contextRef="#ctx0" brushRef="#br0">44333 25977 5234,'0'0'513,"0"0"3456,0-6-2624,0 5-609,0 1 65,0 0 15,0 0-15,0 0-209,5 0-272,-5 3 48,4 8-16,-2 6 209,3 6 1295,0 10 161,2 5-672,0 4-177,2 0 81,2-1-417,-3-5-271,2-4-225,0-5-80,-4-3-32,3-2-16,-1-2-64,-2-1-64,-1-2-96,0-3 96,-1 0-64,-2-5-16,1 1 64,-3-4-80,2-2 48,-2 0-32,0-2 48,0-1-16,0-1 0,0 0 32,0 0 0,0 0 16,0 0-48,0 0 48,0 0-47,0-1 111,0-4-48,0 2-48,4-5-16,3-5-80,1-4 64,3-7-48,5-5-16,-2-3-321,5-5 33,-5-2-16,4-5-160,-5 4 64,-1 2-33,-1 5 241,0 5 80,-6 5 160,1 7-16,-4 5 64,1 1-64,-3 4 32,1 2-16,-1 1 48,3-1 48,-1 1-32,-2 2-16,0-1-80,0 2 48,2-3-32,-2 3 32,0-1-16,0 1 16,0 0 0,0 0 0,0 0-16,0 0 0,0 0 0,0 0-48,0 0 48,0 0-64,0 0 16,0 0 48,0 0-16,0 0 32,0 0 0,0 0 0,0 0 16,-2-2 0,-3 2-32,-1 0 16,0 0-16,-5 0-16,0 0 0,-6 0 32,-3 0 0,1 2-16,-6 2 16,-2-1-16,7 0 16,-4 1-16,1-2 48,7-1 0,0 2 16,4-2-48,3-1 0,2 0 17,3 0-33,2 0 48,2 0 48,0 0-32,0 0-80,0 0 0,0 0-32,0 0 32,0-1-16,0 1 0,0 0-81,0 0 1,0 0-48,0 0-112,0 0-144,0 0-224,0 0-1,0 0-111,0 0-176,0 0-193,0 0-512,0 0-335,2 0-514,1 0-1231</inkml:trace>
  <inkml:trace contextRef="#ctx0" brushRef="#br0">44326 25858 8132,'0'0'3041,"0"0"-1152,0 0 96,0 0-208,0 0-385,0 0-399,0-7-241,3 4-160,0 3-239,-2-3-113,1 3 48,1-3-112,3 2-32,0-2 0,5 0-32,7-1 64,9-2-64,-1 2 1009,6 1 143,2 0-447,-1 0-417,-5 3-176,-3 0-64,-7 0-128,-2 0 16,-3 0-32,-4 0 16,-3 0-64,-4 0 80,1 0-80,-3 0 80,0 0 0,0 0 32,0-3-16,-3 1-32,1 2 0,2-3-16,0 0-16,-2 0-176,-1-3-160,3-2 144,-1 1 160,-2-4 48,-1 2-64,0-3 96,-7 0-112,0 0 32,0 1 64,-5 3 16,3-1-32,-2 2-32,5 3 16,1 2-32,4-2 32,1 4 16,4 0-16,0 0-144,4 0-1569,3 0-480,3 4-1281,0 2-2304</inkml:trace>
  <inkml:trace contextRef="#ctx0" brushRef="#br0">44981 26159 11157,'0'0'4066,"0"0"-2497,0 0-833,0 0-160,0 0 1,0 0-113,16 1-128,-1-1-112,7 0 80,6-1 673,4-5-321,1 2-448,0-2 176,-3 2 465,-3 2 31,-4 0-640,-6 0-160,-1 2-32,-5-2-32,-5 0 16,-1 2-16,-4 0-96,-1 0-320,0 0-384,-1 0-353,-4 0-432,-1 0-1200,0 0-4562</inkml:trace>
  <inkml:trace contextRef="#ctx0" brushRef="#br0">45047 26311 5667,'0'0'4001,"0"0"-2144,0 0-688,0 0 496,0 0 351,0 0-831,15 4-369,-6-2-31,6-2 111,6 0 305,6 0-17,6 0-271,3-4-513,6-2-288,-3 0 0,-5-1 1008,-6 4-559,-5 0-497,-7 1-16,-9 2-208,-3 0-1105,-4 0-752,-5 2-240,-7-1-2001,2-1-8820</inkml:trace>
  <inkml:trace contextRef="#ctx0" brushRef="#br0">47412 26210 8388,'0'0'4514,"0"0"-2753,0 0-977,0 0 225,0 0 351,0 0-543,0-15-513,0 16-144,0 10 288,3 0 176,-1 5-112,1 4 1089,0-1-256,-1 3-625,0-2-128,2 0-255,-1-2-177,0-3-96,-3-1-32,0 0-16,0-4 0,0-1-192,0-1-657,-6-4-623,5 1-481,-2-5-480,1 0-1297,0-6-2625</inkml:trace>
  <inkml:trace contextRef="#ctx0" brushRef="#br0">47366 26331 11925,'0'0'3586,"0"0"-2449,0 0 255,42-2 177,-23-2 400,3 3-817,2-2-335,-3 0-417,0 0-160,-4 0-208,-6 3-16,-3 0-288,1 0-1121,-7 0-1120,0 0-2033,-2 0-4658</inkml:trace>
  <inkml:trace contextRef="#ctx0" brushRef="#br0">47880 26171 2497,'0'0'7748,"-34"0"-5683,15 0-385,-1 2 353,-3 8 96,1 2-400,5 1-400,1 3-225,5 2-175,9-1-81,2 1-304,7-3-192,5-1-143,10-5-145,0-4-16,0-5 64,1-2-96,-1-8 0,0-6-240,-7-5-33,-1-2 33,-4-5 176,-8-2-32,-2 1-320,0 0 32,-7 0 48,-5 2 32,-4 1 112,-2 5 15,0 3 33,-2 4-16,3 5-224,1 3 96,6 1 240,3 5-48,1 0-160,1 0-1073,5 5-1488,0 1-2754</inkml:trace>
  <inkml:trace contextRef="#ctx0" brushRef="#br0">47673 26468 4082,'0'0'4658,"0"0"-3121,0 0 416,39 2 736,-15-2-480,8-2-480,7-4-513,1-2-207,1 1-113,1-1-192,-7 2-127,-2 2-385,-11 1-96,-4-2-112,-2 4 32,-10 1-224,0 0-160,0 0-369,-6 0-527,0 0-705,0 0-881,-6 0-1776</inkml:trace>
  <inkml:trace contextRef="#ctx0" brushRef="#br0">47786 26745 9252,'0'0'3986,"0"0"-3042,0 0 945,0 0 352,0 0-384,-34-13-496,22 13-273,-3 4-111,3 4-305,0 1-272,2 2-32,3 1-47,4-1-161,3-1-96,0-1 0,10-1-112,4-5 32,1-3 32,2 0-64,1-6-96,-1-6-257,-2-2 113,1-1-32,-5-3 112,-5 0 96,-4 0 0,-2-1 16,0 0 0,-2 0-16,-7 0-32,-1 1-80,-2 3 48,4 1 64,-4 2 31,7 5 81,0 1 17,1 2-34,1 4-31,3 0-384,0 0-496,0 2-817,3 0-1200,1 2-993,2-2-3986</inkml:trace>
  <inkml:trace contextRef="#ctx0" brushRef="#br0">47889 26634 11765,'0'0'2914,"0"0"-1346,0 0 593,0 0-304,0 0-688,0 0-609,-2 14 48,2-3 177,5-1-81,2 0-400,-2-2-144,2 0-64,3-4-16,0-4-16,-2 0-80,1 0 64,-3-2-64,3-6-144,-5-2-32,1 3-16,0-3 80,-4 0 0,2 3 64,-2 1 0,-1 1 112,0 4-64,0 1 48,0 6-64,0 7 96,-1 7 448,-3 5 465,-3 3 63,0 0-79,4 2-225,-3-7-368,5-1-224,-2-6-160,3-5 32,0-2-32,0-2 16,4-3 16,-4-4-224,0 0-688,3 0-721,-3-6-1296,0-5-2194</inkml:trace>
  <inkml:trace contextRef="#ctx0" brushRef="#br0">48314 26169 8980,'0'0'6787,"-19"33"-4402,9-16-768,0-3-48,2 0-929,3-5-352,3-3-160,0-2-64,2-2 0,0-2-48,0 0 80,0-8 48,4-5-176,5-4-32,-1-4 0,3-5-48,0 2-432,2-4-16,1 5-48,-3 3 175,3 7 225,1 2 208,-1 11-64,-1 6 128,-1 10 96,2 6 513,-4 3 559,3 1-255,1 1-401,-3-6-256,0-5-192,-5-3-96,3-2-64,-6-4-912,2-5-1409,-5-2-2306</inkml:trace>
  <inkml:trace contextRef="#ctx0" brushRef="#br0">48340 26386 3121,'0'0'2882,"0"0"1296,0 0-2065,0 0-593,0 0 49,0 0-224,0-10-401,0 10-448,0 0-160,0 0-15,0 0 79,0 0-176,0 0-160,0 0-48,0 0 48,0 0 176,6 0-128,-5 3 0,4 0 48,1 5 465,0 2-145,-1 2-144,2 3-32,0 3-128,-4 1-80,2 3-16,-3-1 0,1 3 0,-3-5 16,0 1 128,0-3-63,0-3-33,0-4 80,-3-2 112,-1-2 64,-2-3 64,-1 0-144,-2-1-144,-1-2-96,-1 0-48,0 0-16,-2-5 16,2 2-96,2 0-128,3 2 64,0-1-144,1 2-240,5-2-96,0 2-385,0 0-976,0-2-832,0 0-1617,0-2-6307</inkml:trace>
  <inkml:trace contextRef="#ctx0" brushRef="#br0">48900 26335 11669,'0'0'3234,"0"0"-1569,0 0-97,0 0-63,0 0-192,0 0-465,39-2-320,-23 2 64,7 0 401,-1 0-417,0 2-288,-2-2-112,-3 1-96,-3 4-144,-6-2-336,-1 1-880,-5 2-337,3-2-832,-5-1-2642</inkml:trace>
  <inkml:trace contextRef="#ctx0" brushRef="#br0">48968 26206 5266,'0'0'593,"0"0"1824,0 0-96,0 0-945,0 0 145,0 0-256,3 0-513,-3 13 112,2 9 289,-2 5 1008,0 8 336,0 3-704,0-1-432,0-2-353,2-6-464,-2-5-368,0-7-64,0-1-64,0-7 0,0-1-96,0-2 80,0-4-304,-2-2-704,0 0-897,-1-5-848,1-7-3122</inkml:trace>
  <inkml:trace contextRef="#ctx0" brushRef="#br0">49468 26250 5763,'0'0'5618,"0"0"-2656,0 0-1218,0 0-383,0 0-160,0 0-385,-32 10-144,17 2 33,1 4-49,1 1-80,2 1-32,7 0-79,2-1-193,2-3-64,6-5-80,3-1-112,3-6 64,5-2-48,-2-6 80,-3-7 0,4-4-48,-4-3-16,0-4-80,-1-4-64,-7 1-112,-3-6-16,-1-1-80,0 1 144,-8-1 16,-3 4 31,-2 5 1,-4 5 64,-1 4 32,2 9-48,-2 5 64,-5 2-48,8 2 48,3 5-48,0 5 32,7 0-1536,-1-3-833,6 3-2210,6-2-3616</inkml:trace>
  <inkml:trace contextRef="#ctx0" brushRef="#br0">49383 26508 9492,'0'0'3250,"0"0"-1697,0 0 159,0 0-63,0 0-736,0 0-497,50-6 64,-15 4 592,4 1-239,3-5-209,-2 2 0,-1 2 17,-4-2-289,-3 2-160,-12 0-272,-1 0 48,-7 2-176,-6 0-128,-2 0-193,-4 0-591,0 0-545,-8 2 352,-3-2-1824,1 0-4594</inkml:trace>
  <inkml:trace contextRef="#ctx0" brushRef="#br0">49446 26755 5090,'0'0'865,"0"0"1440,0 0 32,-30-10-880,17 10-113,2 4 417,-4 2-352,2 4-113,-1 1-287,5-1-193,4 3-144,-1-2-15,6 1-225,0-3-224,10-3-80,-2-3 64,8 0-80,-5-3-64,4-3 64,-2-4-64,0-4-16,-3-6-16,-3-2-160,3-1-224,-10-1 96,0-3-64,0 1-48,-6-1 239,-5 5 81,1 2-16,-3 3 80,-3 4-16,4 4 16,-4 2-16,4 4 0,1 0 64,5 4-96,1 0 64,0 4-96,5-2-896,0 1-1329,5 1-1505,6-4-800</inkml:trace>
  <inkml:trace contextRef="#ctx0" brushRef="#br0">49568 26612 8292,'0'0'3345,"0"0"-1616,0 0 32,0 0 80,0 0-545,0 0-559,17-12-209,-6 10-192,4-3-80,1-2-16,1 1 48,0 3-175,0-1-81,-3 4 16,-4-2-96,0 2 48,-5 0-32,-2 0 15,-1 3-15,-2 0-16,0 3 48,0 0 16,0 2 48,-5 3-64,0 1 49,-2 3 31,0 1 224,1 5 192,-1-1-16,0 0-80,3-3-96,3-1-31,1-3-129,0-1-16,0-2-48,0-4-48,1 4-32,6-4 16,-3-1-48,6 4 32,-4-6 16,0 5-96,2-4 112,-1-2-96,2 2-80,-3-4-112,3 0-1,-3 0 17,1-4 16,0 0-128,0-2-96,-4 0-176,2 0-17,-1 2-319,-4 1-753,2-2-1008,-2 5-913,0-1-4978</inkml:trace>
  <inkml:trace contextRef="#ctx0" brushRef="#br0">49656 26694 11461,'0'0'3970,"0"0"-2209,0 0-272,0 0 15,0 0-383,0 0-529,5-6-256,2 6-96,-1 0 16,3 0-47,3 0-81,5 0 192,0 0 112,0 0-256,-2 0-80,3 0-96,-6 0 32,-1 0-64,0 0-288,0-2-400,-5 2-529,-1-1-688,1 1-1312,-6-3-3122</inkml:trace>
  <inkml:trace contextRef="#ctx0" brushRef="#br0">49993 26479 5603,'0'0'2993,"0"0"-1264,0 0-961,0 0 385,0 0 159,0 0 49,22-21-145,-11 9 65,2-6-401,2 3-175,1-7-225,1-1-256,0 2-128,0-3-16,0 2-80,0 1 16,-7-3 0,2 4-256,-6 3 16,-5 0-128,4 1 80,-5 5 112,0 0 80,0 6 31,-2-1 17,-1 2 32,2 4-32,-5 0-32,0 0-192,2 0-128,0 2 64,-3 3 64,3 3 96,-3 3 160,0 0 16,4 3 0,-4-1 16,3 4 48,-3 3 176,3 0 352,2 4 417,-3 1-177,3 0 17,2-1-49,0-1-80,0-1-240,0-7-175,0 1-49,0-5-112,0 0-32,0-5-96,0-1 0,0-3-32,0-2 32,0 0-48,-2 0-48,-1-2-128,2-6-160,1 0-129,0-4-15,0-1-96,6-1 160,1 0 160,-1 1-97,3-1 49,3 5 240,2-2 208,-1 2-96,5 1-16,-6 2 64,-1 3-16,0-2-64,0 5 0,-6 0-16,-1 0-16,-3 0-16,2 3 48,-3 2-16,0 1 64,0 4-32,-4 0 48,0 1 16,-5-1-32,2 0 0,-1 0 0,-2-2 0,2-2 1,0 0-17,2-3 0,0-3 16,0 0-16,4 0 32,-1 0 0,3 0 0,0-3 48,0-1 0,0-1-16,0 3-64,7 1 48,3 1-16,-3 0 112,8 0 48,-1 6 16,1 0-48,2 3-32,-1-1 64,0 2-95,-3-1-49,-3-1-112,1 0 64,-7-2-64,0 0 32,0-2-193,-1-4-191,0 3-224,-3-3-529,0 3-639,-6-3-2834,0 0-609</inkml:trace>
  <inkml:trace contextRef="#ctx0" brushRef="#br0">50150 25967 5955,'0'0'5058,"0"0"-2545,0 0-512,0 0-208,0 0-480,0 0-465,-9 10-304,-1 0 289,-4 3-97,-1 4-64,0 1-64,5-2-223,-2-3-81,1-2-80,5-2-144,3-1-48,1-4-32,2-2 0,0 2-64,0-4-32,0 0-80,0 0 176,0-6-64,2-2 80,5-2-224,0-4 384,4-1-176,-3-3-16,3-2-192,-1 3-385,2 0 145,-2-3 256,4 7 160,-5-1 32,-1 0 16,0 4 0,-3 2 16,-3 2 16,2 3 0,-4 0 0,0 3-32,0 0 32,0 0-48,3 0-80,0 6 48,-2 5 48,4 2-16,1 5 192,0-1 64,1-1-48,1 4 161,-1-7-225,2 1 16,-1-4 176,2-3-256,-2-1-32,1-2-48,-3-2 48,3-2-96,-2 0-256,0 0-641,-7-2-879,4-4-962,-4 1-3905</inkml:trace>
  <inkml:trace contextRef="#ctx0" brushRef="#br0">51720 26139 4850,'0'0'3138,"0"0"-129,0 0-1440,0 0 272,-7-25 63,6 22-383,-2 3-352,1 0-321,-3 8-400,4 12 161,-5 7 639,3 7 177,1 2-1,2 2-415,0-1-417,0-7-112,0-7-159,5-8-49,1-3-208,-5-4-80,4-6 96,-3-2 64,1-6 320,-2-8-96,2-6-224,0-3-80,-3-8-112,1-2-64,-1-5 32,0 2 32,0-5 0,0-2 0,-1 2 48,-2 1 0,0 5 0,3 2 32,-1 10 0,1 3 0,0 2 0,0 9 32,0-2-48,4 4-32,0 1 48,5 2-32,2 2 0,0 2-64,1 0 32,5 6 16,1 7-128,-1 4 80,4 4 0,-4 5-16,-2 1 48,-2 6-16,-2 0 0,-5 0 80,1 1-16,-2-5 0,-3 1 48,-2-3-16,0-4 0,0 2 0,-2-1-48,-5-1 80,0-3-32,-2-1-16,3-2 64,-6-4-96,7-1 80,-5-5-64,4-1-48,-5-2 32,3-2 48,-2-2 0,-4 0-48,1 0 48,-2-2-32,-1-6 80,2 2-80,1-3 64,3 1-128,5 0-64,-1 2 48,6-2-64,3 2-224,8 0-608,3-1-513,3 1-432,2 0-608,2 1-1297,0-1-3345</inkml:trace>
  <inkml:trace contextRef="#ctx0" brushRef="#br0">51993 26254 17432,'0'0'2081,"29"-13"-1953,-12 2 912,-1 4 481,0-3-432,1 3-545,-7-3-272,-2 0-160,-3 2-16,0 0-80,-5 1 64,-5 0-80,-6 4 16,-1-1 32,-6 4 48,-2 0 80,1 7-112,-1 7 32,5 5 305,4 1 367,7 4-112,4-1-256,7 1-240,10-4-143,0-3 63,7-7-80,0-4-593,0-4-223,-1-2-65,2-7-271,-5-2-1217,-4-5-1985,-3-3-4898</inkml:trace>
  <inkml:trace contextRef="#ctx0" brushRef="#br0">52318 25934 15015,'0'0'3377,"0"0"-1520,-2 50 592,-1-17-256,1 5-448,-2 5-80,4 4-497,-3-3-559,3-3-225,0-5-192,0-5-112,5-7 48,-1-3-128,1-5 32,-4-2 16,-1-5-224,0-2-352,0-4-593,-3 1-944,-4 0-1024,0-4-913,-1 0-3986</inkml:trace>
  <inkml:trace contextRef="#ctx0" brushRef="#br0">52906 26160 5811,'0'0'4482,"0"0"-2593,0 0-513,0 0 97,0 0 16,0 0-321,-28-25-207,19 23-193,2 2-48,-3 0-128,-2 10 17,2 3-17,-1 9 176,4 6 97,3 5 63,4 2 81,4-2-385,7-2-304,5-8-208,3-5-80,2-6-176,1-8 80,2-4 64,-4-4-128,-1-6-128,-4-5 112,-3-7 96,-4 1-16,-3-5 16,-5-3 0,0 0-64,-5-3-32,-3 1-289,-4 4-95,4 0-48,-5 3 288,2 8 192,-1 4 112,-2 6-48,-1 6 96,0 5-112,0 4 16,1 5 32,4 5-32,1 5-32,5-3-545,4 3-623,0-4-625,8-3-528,3-7-2930</inkml:trace>
  <inkml:trace contextRef="#ctx0" brushRef="#br0">53141 26307 5907,'0'0'8900,"2"29"-6723,0-11-737,1 3 609,0 1-832,4 0-609,0-9-96,-2-3-255,2 0-145,3-7-16,-4-3 288,0-3 176,-1-7 0,0-4 49,-2-1-209,0-9-32,-3-1 16,0-3-128,0-1-80,-6-1-112,1 2 144,-4-2 113,1 5 31,-2 1-80,3 3-160,2 1-16,0 7-16,3 1-64,2 4 64,0 0 32,0 2-32,7 2-80,4 4-32,0 0-16,1 0 32,4 6 16,1 2 48,-5 2-80,2 4 64,-3-1-32,-3 5 0,1-1 0,-5 2 0,1 1 16,-5 0 16,0-2-80,0-3 32,-2 1 0,-3-5-16,-1 0 32,0-4 0,-1-3-16,0-2-16,1-2 0,-1 0-64,1 0-32,-1-2-32,3-6-224,-1 5-145,5-8-239,0 5-544,0-1-481,7 1-544,3-2-865,2 2-1376,-2 0-2193</inkml:trace>
  <inkml:trace contextRef="#ctx0" brushRef="#br0">53361 26223 13302,'0'0'3586,"0"0"-2642,22 0 321,-5 0 1088,-2 0-704,2 0-417,0 0-111,1 0-561,-6 0-272,-1-4 64,-2 0-144,-5-2-160,-1 0 32,-3-1-80,-3 0-16,-5 1-48,-3-1 16,-5 3 144,4 4-96,-4 0 16,4 0 16,1 10-32,0 2-16,6 3 16,5 3-16,0 2 48,7-1-32,3-3-80,6-3-208,1-1-336,0-6-273,3-2 33,-1-4-1313,-3 0-1280,1-4-2370</inkml:trace>
  <inkml:trace contextRef="#ctx0" brushRef="#br0">53613 26324 17032,'0'0'1969,"0"0"-1777,0 0 544,17 30 865,-12-26 48,2-2-145,-1-2-367,-1 0-673,2-2-64,-5-4 305,0-2-225,-2-3-240,0-1-112,0 0 32,-4 0 48,-1-3-80,-2 3-96,4-2 16,-2 0-32,0 5-16,0-1 0,2 4 96,1 1 32,2 2 0,0 1-16,0 2-80,5 0 0,0 0-16,5 2 0,3 2-16,-1 2 16,5-2 0,2 2 0,1-2-176,-5-1-480,3 0-240,-2-1-433,-4-1-880,0-1-320,-6 0-1121,-2-1-3057</inkml:trace>
  <inkml:trace contextRef="#ctx0" brushRef="#br0">53843 26215 15879,'0'0'1825,"0"0"-1745,0 0 96,0 0 1633,0 0 160,-17 34-384,12-17-721,-7 0-80,7 5-47,0-3-1,0-1-304,5-5-176,3 0-96,4-6-160,3-3 17,1-4 47,2 0 16,-2-7-32,1-4 32,-1-2-96,0-2-96,-2-1 48,-2 0 0,-6 1-161,3 3 177,2 0 16,-6 4 0,0 4 48,1 3 192,2 1 65,-2 5-177,-1 5 32,6 6 432,-5-1-208,-1 3-224,5-1-96,1-3 0,-1 0-48,3-4-384,2-6-512,-2-4-705,0-4-1008,3-6-1137,-4-6-4002</inkml:trace>
  <inkml:trace contextRef="#ctx0" brushRef="#br0">53983 26172 20249,'0'0'2706,"0"0"-1698,0 0 433,0 0 47,0 0-495,0 0-81,24 0-288,-7 6-303,3-1-209,2 1 0,2-1-80,-1-3 16,-1 2-48,-1-2-128,-1-1-625,-5 3-479,2-2-593,-9 1-720,-1-2-593,0 1-1152,0 0-1664</inkml:trace>
  <inkml:trace contextRef="#ctx0" brushRef="#br0">54112 25967 8372,'0'0'15143,"0"0"-14647,-24 44-160,19-18 1809,3 4-416,2 1-721,0 0-223,4 3-465,1-3-240,1 0 304,-1-2 112,1-3-320,-1-5-144,0-3 48,-5-4-32,6-3-32,-6-3-32,0-6-288,0 2-400,0-4-465,-6 0-351,2-4-289,1-2-1216,0-4-1650,-1-4-3937</inkml:trace>
  <inkml:trace contextRef="#ctx0" brushRef="#br0">54269 26223 8020,'0'0'11797,"0"0"-10244,0 0-673,0 0 1089,0 0-592,-12 37-865,12-23 16,7 3-160,4-1-128,5-2-127,1-5 15,1 2 48,4-8-160,-5-3 80,-1 0-32,-3-2-16,-3-10-64,0-1-16,-6-1-48,-1-6-128,-3 1-209,-6-1-143,-5-1 240,-4 4-16,-4 0 208,2 6 96,-6 3 16,7 4-16,-2 4 432,5 0 32,5 3-384,2 4-32,6 6-320,0-2-656,6 2-1490,0 1-879,2-5-4227</inkml:trace>
  <inkml:trace contextRef="#ctx0" brushRef="#br0">54482 26315 19545,'0'0'2561,"0"0"-2785,0 0 304,0 0 320,0 0-32,25 29-15,-23-29 271,-2 3-208,0-3-112,0 0 577,0-5-177,0-2-592,0-1-80,0-2-48,0-4 16,0-1 16,0-1 0,0-2 16,2-1-32,3 1 64,-1 1-96,0 3 272,0 3 320,1 2-63,0 6-113,1 0-64,0 3-176,4 0-112,1 0 128,3 4 0,0 2-96,4-1-32,-2-2-16,-1 1-48,-2 0-96,-2-1-656,0-3-513,-9 5-544,0-5-624,-2 0-992,-4 0-3971</inkml:trace>
  <inkml:trace contextRef="#ctx0" brushRef="#br0">38008 27872 11253,'0'0'4130,"0"0"-2705,0 0-417,0 0-207,0 0-321,-3 42 32,3-14 865,-3 3-129,1-1-287,-3 0-129,1-2-288,1-5-320,-1-2-48,0-1-128,2-4 16,0-2-48,-1-5-80,2-1-464,-2 0-800,3-4-945,0-2-1633,0-2-3073,0 0-1681</inkml:trace>
  <inkml:trace contextRef="#ctx0" brushRef="#br0">37911 28017 12390,'0'0'4018,"0"0"-2370,0 0-335,41 0 208,-21 4-129,4-2-239,0 1-129,1-2-560,-2 1-255,-7-2-129,1 0-96,-5 2 16,-6-2-721,-1 2-463,-5 0-273,0 0-496,0 0-1104,-6 0-3682,-1 0-417</inkml:trace>
  <inkml:trace contextRef="#ctx0" brushRef="#br0">38638 27798 7844,'0'0'1936,"0"0"706,0 0-946,0 0-319,0 0-272,0 0-321,5-10-288,-5 10-144,3 0-64,-1 0 145,0-2-49,3 2 0,-3-2-64,4 1 112,8-2-79,3 0 47,2-2 16,9 2 608,4-2 49,-3-1 15,2 5-415,-3-3-273,-4 2-192,-7 2-144,0 0 32,-4-2-96,-4 2 16,1 0 0,-7 0-48,0 0 80,-2 0-64,2 0 48,-2 0-32,-1 0 16,3-2-32,0 2 32,-2 0-16,-1 0-32,0-2 0,0 2-112,0 0-144,0 0-288,-1 0-385,-5 0-399,1 0-369,-1 0-1073,1 0-2544,0 0-5491</inkml:trace>
  <inkml:trace contextRef="#ctx0" brushRef="#br0">38673 27837 9348,'0'0'4306,"0"0"-736,0 0-1633,0 0-577,0 0-287,0 0-433,27 15-496,-13 9 1105,4 5-257,-1 4 17,2 2-177,-3 2-256,1-5-352,-6-5-63,0-1-97,-2-7 16,-3-3-48,-4-4-48,0-5-32,1-1-481,-3-1-527,0-5-737,0 0-592,0-5-1585,-5-5-4738</inkml:trace>
  <inkml:trace contextRef="#ctx0" brushRef="#br0">38716 27554 8116,'0'0'5058,"0"0"-2609,0 0-640,0 0-64,0 0-225,0 0-415,0-3-481,7 1-256,3-1-159,6 2-1,1-1 16,4-1 64,4 2 256,2-1 16,-4 2 33,1-2-49,-4 0-368,-3 2-176,-4-2 48,-3 0-64,-3 2 64,-2-2-48,-2 1 32,-3 1-48,0-3 80,0 3-96,0-2 48,0 2-16,0 0 16,0 0-16,0-2-48,0 2 32,-1 0 16,-1-2 16,0 0-16,-1-4 0,1-1 48,-3-3-80,2-3 32,-2-1-16,1 0 64,-5-2-64,1 2 48,-2 2-16,4 1 16,-1 1-48,2 4 32,0 1 16,5 2-48,0 3 0,0 0-976,2 0-1169,2 6-913,3 0-2192,0 0-3842</inkml:trace>
  <inkml:trace contextRef="#ctx0" brushRef="#br0">38939 27751 5026,'0'0'7972,"0"0"-5651,0 0-960,0 0-337,0 0-304,0 0-79,0 29-161,-2-5 544,0 9 177,-3 4 352,-1 2-129,-3 2-367,1 1-145,-1-8-223,1-2-385,1-7-160,0-3 0,0-7-80,6-3-32,-2-3-32,1-3 16,2-2-560,0-4-849,0 0-1104,0-4-641,0-5-3793</inkml:trace>
  <inkml:trace contextRef="#ctx0" brushRef="#br0">39269 27960 8980,'0'0'7011,"0"0"-4850,0 0-1040,0 0 31,0 0 1,0 0-321,-15 14-368,15-11-191,0 3-97,0-3-112,4-1 32,3-2-80,3 0 16,-3-6-48,3 0-128,-2-2-112,-4 0 80,0 0 111,-4 3 49,0-1 32,0 0-16,-6 4 48,0-1-64,-3 3 49,0 0-17,0 5 48,1 1 48,4 0 64,0-1 0,4 1-144,0-1 0,5-4-128,2 1-817,3-2-1392,-3 0-2945</inkml:trace>
  <inkml:trace contextRef="#ctx0" brushRef="#br0">40201 27822 7459,'0'0'4354,"0"0"-1792,0 0-1298,0 0-31,-29 19 31,24-8-255,0 3-241,-1 2-64,0-1 97,6 1-1,-3 0-208,3-2-175,0-5-145,0 2-48,3-6-64,4 1-80,0-3 64,1 0 32,6-3 32,-1 0-112,2 0-48,0-6 0,1 0-32,-4 1-32,1-4-96,-1 3 32,-4-1-128,-2-1 112,0-2 64,-1 3 32,-5-6-48,2 3 16,-2-3-16,0 2-144,-2-3-272,-3 2 80,-5 0 271,0 0 33,-2 4 80,-1 1-16,2 1-16,1 2 48,-2 1 0,4 0-48,-1 3 48,3 0-16,0 0-16,0 0 32,1 0-32,-2 4 16,-2 2-32,3 1 0,1 1 16,1 2 16,1 2 0,3 2 48,0 0 48,0 1-16,0 3 113,6-3-65,0 1 96,0 0 16,1-3 96,2 2-144,-4 0 0,2-1 240,0-1-79,1-2-65,-1 6 32,-2-4 0,1 1 0,-1 1-16,-1 1-32,0 0-112,-1-1-80,-2-2-32,2 4 65,-1-4-129,-2 1 80,0 0-64,0-2 0,0-1 16,0-1 32,-5-2-48,1-2-32,2 0-32,-2-3 16,-3 0-33,2-3-47,2 0 80,-4 0-80,4 0-112,-1 0-48,3 0-96,-2-3-288,3 0-337,0-2-399,0-2-641,4-3-1089,0 0-3121,1-4-5170</inkml:trace>
  <inkml:trace contextRef="#ctx0" brushRef="#br0">40489 27626 5683,'0'0'7587,"0"0"-4834,0 0-880,0 0 112,0 0-416,0 0-465,-1-6-319,6 6-353,5 0-144,7 0 16,3 0-128,9 2 112,-1 0 257,-1 0-209,2-2-160,-3 0-112,-6 0-48,-3 0 0,-4 0 16,-4 0-32,-3-2 32,-2-2-32,-4 0-32,0 0 64,0-2-16,0-1-64,-1 0 32,-3 1 16,-6-3-64,2 1 64,-1-2-48,1 1 16,-3-3 16,1 0-16,0 0 16,3 3 0,0-1 32,2 4 0,0 0-32,0 2 48,5 3 0,0 1-48,-1 0-32,1 0-96,0 0-1361,0 1-768,0 3-1281,1 0-3121,-1 0-1969</inkml:trace>
  <inkml:trace contextRef="#ctx0" brushRef="#br0">40514 27776 7571,'0'0'4162,"0"0"-1873,0 0-640,0 0-112,0 0-289,0 0 81,-6 10-288,6 0-97,0 5 16,0 3 193,6 5 176,-3 5-161,4-1-288,0 3-287,1-1-193,3-4-16,-1-1-96,1-4-128,-2-3-80,3-4 16,-4 1-64,-4-4 0,1 0-32,-4-4-64,-1 0-496,0-2-384,0-4-641,0 0-896,0 0-256,0-6-2866</inkml:trace>
  <inkml:trace contextRef="#ctx0" brushRef="#br0">40726 27738 7299,'0'0'5315,"0"0"-3394,0 0-785,0 0 449,0 0-16,-3 25-673,3-16-288,-3 1-31,2 4-65,-4 1 400,0 5 225,2 4-177,-4 1-127,0 2-49,-1 1-144,1 1-48,0-2-207,0-1-49,2-2-64,0-3-144,3-4-16,-1-3-80,3-2 48,0-2-48,0-3 0,0-3-80,0-2-208,0 0-608,0-2-705,-1 0-752,-1-4-336,2-1-1905,-3-7-7732</inkml:trace>
  <inkml:trace contextRef="#ctx0" brushRef="#br0">40991 27561 5891,'0'0'3697,"0"0"-2288,0 0-192,0 0 271,0 0-47,0 0-385,-8-15-463,8 15-401,0 6-32,0 3 0,1 5 624,4 3 289,0 1-465,0 4-48,2 1-15,3 0 15,-4 1 80,2 1 16,-1 0-127,1 4-113,-1 0-16,2 0 16,2 2 561,-6 1-257,5-4-512,-3 2-160,-6-1 48,-1 0-80,0-3 48,-5 1 16,-1-3-16,-2-1 64,-3-3 128,1-3 369,-4 0-145,3-6 0,3-1-240,-3-2-64,-1-2-80,7 0-48,0-3 16,0 0-80,4-2 32,-2-1-96,3 0-64,0 0-432,0 0-560,3 0-817,1-6-464,3 2-481,-2-2-1584,0-2-2929</inkml:trace>
  <inkml:trace contextRef="#ctx0" brushRef="#br0">39774 27606 5971,'0'0'-304,"0"0"528,0 0 2337,0 0-1665,0 0-496,0 0 337,-15 24 447,11-21-319,1 3 111,0 2 81,-1 0-209,-3 0-64,2 2-159,-1-3 95,1 4-224,1-2-64,2-1-15,-1 2-33,1-3 80,2 1-336,-1 0-112,-2 0-32,2 1 112,1 2-64,0-2 144,-6 1 48,6 1 417,-1 1-305,-2 0-272,0 0-48,2-1 144,-2 1-48,2-1-80,-1-4 16,2 3-16,0-3 0,0 2-16,0-1 0,0-1 16,0-1 224,0 1-96,0 2-112,0-1 112,0-1 257,0 2 127,0-2-512,0 0 64,0 2-96,0-1 64,-3-1-48,3 1-32,0 0 16,0-2 16,0 1 64,0 1-112,3 0 112,0 0 80,1-2 32,-4 2 128,6-2-32,-5 2-48,2-2-143,0-3 15,-3 3-96,1-1 48,2 0-64,-2 0 16,1 1-16,1-2 16,-1 0 16,2 2-16,-1-2-16,-1 0 0,2 2 16,-2-3-16,4 2 48,-3-1-48,0 0 16,1 1-16,-3-3 16,1 2 32,1 0 32,-1 0-48,2 0-16,-4 0 0,3 0-48,-1-1 80,-1 2-80,4 1 48,-3-3-16,3 1 16,0 2 32,0-2-48,0 0 16,0 0-32,1-2 64,1 0-80,-6-1 80,4 2-32,-3-3-16,1 0-16,-3 0 32,0 0-48,0 0 32,0 0-16,0 0-144,0 0-224,0 0-385,0 0-415,1 0-593,-1-4-1120,0-2-2434</inkml:trace>
  <inkml:trace contextRef="#ctx0" brushRef="#br0">41403 27817 8340,'0'0'5026,"0"0"-1440,0 0-1745,0 0-97,0 0 33,0 0-176,21-6-593,-3 6-591,9 0 79,4 0 400,1 0-480,0 0-288,-1 0-160,-3 0 32,-2 0-16,-5 0-32,-3 0-208,-2 0-272,-5 0-480,-3 0-433,-4 0-352,1 0-960,-5 0-2065,0 0-4947</inkml:trace>
  <inkml:trace contextRef="#ctx0" brushRef="#br0">41435 27987 5811,'0'0'8580,"0"0"-6339,0 0-1089,35 2 849,-10-1-32,4-1-208,5 2-337,2-2-415,3 0-289,-3 0-96,0 0 113,-4 0-305,-8 0-320,-2 0-96,-9-2-80,-5 2-672,-2 0-753,-6 0-1056,0 0-961,-7-1-2625</inkml:trace>
  <inkml:trace contextRef="#ctx0" brushRef="#br0">42133 27800 13286,'0'0'3073,"0"0"-2032,0 0 144,0 0 335,-36-21-367,23 25-289,-3 10-256,0 3 17,1 6 223,1 4 289,4 2-33,1 1-239,6 0-49,0-2-336,3-1-176,8-6-96,6-1-32,6-4 16,8-6 225,0-5-129,6-3-288,5-2 80,0-6-96,1-4-32,-6-1 48,-2-5 16,-5-4-16,-5-1 16,-5-6-32,-4-2-96,-1-5-48,-7-1-176,-5-1-33,0 4-79,-10 0 16,-8 5 96,-5 6 112,-5 3-176,-5 6-497,-4 4-175,2 6 495,-4 2 625,7 10-48,1 2 96,4 2 81,6 3-145,7 1-16,2-1-48,7 1-161,5 2-1263,0-2-305,5-3-960,4-3-1329,0-4-3313</inkml:trace>
  <inkml:trace contextRef="#ctx0" brushRef="#br0">44460 27441 9828,'0'0'2578,"0"0"-545,0 0-737,0 0 257,-21-27-112,21 20-305,-2 4 81,2 1-33,0 0-223,0 2-337,0 0-96,7 10-304,-2 10-112,6 7 449,7 10 815,-5 6-447,7 5-241,-4-4-432,2 0-112,-2-4-48,1-7-80,-4-8 80,0-5-96,1-7-16,-7-10-464,0-1-544,-2-2-993,-2-11-1377,-3-2-2225</inkml:trace>
  <inkml:trace contextRef="#ctx0" brushRef="#br0">44791 27330 7459,'0'0'3282,"0"0"-1473,0 0-705,0 0 273,-20 43 176,13-16-49,0 9 257,-3 5 144,-2 8 256,-2 1-208,1-1-897,1-6-351,0-6-337,4-5-240,4-11-64,1-8-32,3-3-48,0-4-352,0-6-913,0 0-800,0-7-848,2-5-4467</inkml:trace>
  <inkml:trace contextRef="#ctx0" brushRef="#br0">44444 27189 7075,'0'0'5347,"0"0"-1426,0 0-2016,0 0-256,0 0-208,0 0-113,-12-7-319,17 4-385,10 3-368,5-2-160,8 0-16,4-1 545,5-2 15,0 0-80,-1-2-368,-3 1-176,-9 0-48,-2 1 64,-8 3-80,-6 1 32,-3-2 32,-3 3-32,-2 0-32,0 0 64,-2 0-16,-3 0 16,3 0 0,-2 0-16,2 0 0,-1 0-16,3 0 0,0 0 32,0 3-32,-2-3 32,2 0-16,0 0 32,-2 0-16,0 0 32,2 0-16,-5 0 16,1-5 208,3-1-96,-9 0 33,3-3-33,-1-1-96,-1-4-16,-2 3-16,4-3-32,-3 2 48,4 2-16,0 2-48,1 2 48,5 5-64,-2-1 0,2-1-721,0 3-815,2 0-1186,0 0-1375,2 0-4227</inkml:trace>
  <inkml:trace contextRef="#ctx0" brushRef="#br0">45083 27501 6195,'0'0'5442,"0"0"-3473,0 0-672,0 0 111,0 0 209,0 0-448,27 0-417,-15 0-96,10 0 449,1 0 191,0 0-95,4 0-273,-4-1-511,1-1-161,-4-2-208,-3 2 0,-5 0-48,-5 0-240,-2 2-785,-5 0-527,0 0-321,0 0-592,-2 2-1265,-3 2-2657</inkml:trace>
  <inkml:trace contextRef="#ctx0" brushRef="#br0">45090 27676 6099,'0'0'6131,"0"0"-3650,0 0-672,0 0-305,0 0-175,0 0-641,44 8-480,-20-8 769,6 0 191,4 0-415,-3-5-193,0 2-80,-8-1-144,-2 0-160,-3 0-96,-7 2-48,1 0-32,-7 0-48,0 2-720,-3 0-993,-2 0-480,0 0-1008,-2 0-1602</inkml:trace>
  <inkml:trace contextRef="#ctx0" brushRef="#br0">45974 27440 11221,'0'0'3362,"0"0"-1778,0 0-831,0 0 335,0 0-63,0 0-337,-6-9-320,6 9-128,0 0-160,0 0-32,0 2-16,0 2-16,0 4 96,0 0 33,0 2 271,-2 1 0,-1 1 176,3 0 0,0 2-79,0-2-193,0-1 176,0 1-112,5 0 32,-4-3-240,4-1-47,-3 2-1,1-3-48,1-1-32,-3 3-48,3-2 32,-1 1 16,0-2-16,-1 2 64,0 0-16,2-1 0,2 1-16,-1 0 0,-3-3-48,5 1 32,-2 0-80,-2-1 96,4-2-80,-3 1 64,2-2-48,-1 0 48,0 0-80,-1 2 48,1-4 48,-2 2-80,4-2 96,0 0-80,-1 0 32,3 0-16,-3 0-16,4 0 16,-4-2 0,5 0-16,-5-2 16,0 2 0,-2-1-16,2 0 16,-1 0 0,-2-2-48,0 2 80,-2-3-16,4 0 16,-5-2-96,4-2 96,-2 3-48,3-3 16,-5 0-64,1 0 128,2 3-80,-3-3 16,0 2-32,0-3 16,0 4 32,0 0-64,0-3 64,0 2-16,0-2 16,0 0-48,0 2 16,0 1-16,0-1 64,0 2-32,0 0-32,0 2 48,0-2-48,0 2 32,0 3-64,0-3 96,0-1-112,0 2 128,0-2-64,0 2-16,0-1 16,0-2 0,0 2 0,0 2-16,-3-2 48,2 3-64,1-2 48,0 1-16,0 1 0,0 1 0,0-3 16,0 2-64,0-1-16,0-2-320,0 0-400,0 1 576,0 0-433,0 0 129,0 0 32,0 3 32,0-2 31,0 2-175,-2 0-368,2 0-657,-3 5-1056,3-2-2786</inkml:trace>
  <inkml:trace contextRef="#ctx0" brushRef="#br0">46470 27354 6291,'0'0'4946,"0"0"-2929,0 0-496,-25 7 304,14-1-177,1 4-271,-1 0-289,3-1-351,-2 2-369,7-2-96,-2-1-48,3-2-128,0-3-128,2 0 96,0-2-128,2-1-16,2 0 16,2-6 96,4-1-80,2-4 64,-1-4-16,2 0-48,2-3-32,-4 2-128,0 1 80,-5 1-32,1 4 48,-3 5 96,1 1 0,-3 4 0,1 0 16,3 4 32,0 5 32,1 1 352,-1 4 64,3 0-160,0-1 273,0-1-81,-1 0-400,0-5-80,-3 1-16,0-2-32,-3 0-928,-2-2-641,0 0-1409,-2-4-3328</inkml:trace>
  <inkml:trace contextRef="#ctx0" brushRef="#br0">46484 27510 6515,'0'0'3714,"0"0"-513,0 0-1120,0 0-448,0 0-257,0 0-559,3 2-305,0 7 64,-2 5 337,2 4 752,-2 0 47,-1 1-623,2-1-401,1-3-160,-3-1-272,0-2-143,0-5-113,0-1 16,0-2 0,0-2-64,0-2-401,-3 2-335,1-2-801,-2 0-1072,3-2-1057,-5-4-2705</inkml:trace>
  <inkml:trace contextRef="#ctx0" brushRef="#br0">46958 27552 10453,'0'0'5746,"0"0"-3505,0 0-1136,0 0-81,0 0-111,33-2-385,-20 5 160,2 0-15,1-2-449,-4 1-32,1-2-144,-3 0-16,-5 0-128,0 0-817,-3 0-815,-2 0-2050,0 0-4258</inkml:trace>
  <inkml:trace contextRef="#ctx0" brushRef="#br0">46982 27452 4834,'0'0'8516,"0"0"-5843,0 0-1168,0 0-160,0 0-177,0 0-415,5 0-385,-5 12-96,0 3 128,0 7 592,0 3 241,0 1-385,2-1 81,-2-3-465,2-5-208,-2-1-256,3-4 64,-3-5-48,0 1-48,0-4 16,0 0-464,0 0-641,-3-4-607,1 0-497,-2 0-1969,-1-2-6067</inkml:trace>
  <inkml:trace contextRef="#ctx0" brushRef="#br0">47390 27444 11525,'0'0'4210,"0"0"-2225,0 0-464,0 0-113,0 0-255,16 37-177,-9-23 241,4 4-145,2-1-367,-2 1-225,-1 0-192,0-5-112,-1 0-112,-1-2-80,-2-4 80,0 1-128,-6-2-272,5-3-528,0 0-513,-3-1-256,1-2-496,4 0-2097,-2 0-6146</inkml:trace>
  <inkml:trace contextRef="#ctx0" brushRef="#br0">47642 27344 5763,'0'0'6723,"-6"28"-3250,1-6-1008,-4 4-592,1 2-64,-3 3-176,0-4-305,-1 1-559,4-5-145,-1-3-96,3-5-256,2-3-111,-1-2-161,3-4 48,2-4-112,0 0-609,0-2-623,2 0-913,0-6-1057,1-2-3905</inkml:trace>
  <inkml:trace contextRef="#ctx0" brushRef="#br0">47883 27501 5298,'0'0'7732,"0"0"-5267,0 0-976,0 0-321,0 0-303,0 0-129,0 5-448,0 3-96,0 3-32,1 2 96,3 2 17,2 4 15,-2 1 192,0 4 176,0 1-128,-2 1-159,1-1-97,-3-3-128,0-1-32,0-5 0,-5 0 96,1-5 112,3-1 48,-5-2 1,5-2-113,-5 0-80,2-3 16,-2 2 32,2-2-32,-3 0 64,0-3-48,-1 0-16,0 0-96,-1 0 32,2 0-64,-1-5-80,-2-1 80,5-1-64,-2-1 32,0 0-48,4-2 16,-4 1-96,2 3-160,3 0-144,-1 1-240,3 4-257,0 1-511,0 0-577,0-2-1457,5 2-2080</inkml:trace>
  <inkml:trace contextRef="#ctx0" brushRef="#br0">47911 27270 6643,'0'0'-496,"0"0"4001,0 0-2608,0 0 335,0 0 33,0 0-48,-23 16-161,16-2 401,-2 3 143,-3 0 161,4 3-288,0 0-465,-1-4-239,4-3-129,-1-2-224,3-5-112,-1 1-80,2-3-144,-3-3 17,4-1-81,-2 0 96,2 0-96,1-5 16,0-5-16,0-4-321,1-2-271,8-1-144,0-3-129,2 1-111,2 1-48,-1 0 303,0 3 577,-1 3 176,-6 3-64,1 3 48,1 1 128,-6 4 32,3 1-16,1 1 49,-1 7-97,3 4 48,-2 6 960,2 2-255,3 1-49,-2 0 369,2-2-481,2-1-224,-2-6-112,1-2-208,1-3-80,-1-4-80,-6-1 0,0-2-64,-3 0-880,-2 0-1089,-2 0-864,-3 0-4419</inkml:trace>
  <inkml:trace contextRef="#ctx0" brushRef="#br0">48788 27473 5795,'0'0'7283,"0"0"-4882,0 0-752,0 0 64,0 0-241,0 0-399,0 0-401,29 6 80,-25 8 481,2 6 144,4 1-561,-2 1-32,1-1-143,3 1-145,0-3-192,-2-4-288,2-3 32,-4-2-64,1-4 32,0-2-32,-2-4-256,-3 0-560,-1-4-497,-3-4-1136,0-6-288,0-1-1730,0-3-7298</inkml:trace>
  <inkml:trace contextRef="#ctx0" brushRef="#br0">48962 27444 11189,'0'0'2561,"0"0"-1136,3 34 688,-3-19-96,0 3-737,-3 1-143,0 3-17,-4 1-95,0 1 63,2-3-79,-5 0-481,2-3-176,3-4-80,1-2-63,2-5-113,-1-2-64,3-5-64,0 0-48,5 0-657,-1-9-1488,2-2-1184,4-3-3074</inkml:trace>
  <inkml:trace contextRef="#ctx0" brushRef="#br0">48979 27472 8068,'0'0'7299,"0"0"-5682,0 0-737,0 0 385,0 0-257,0 0-127,10 19-97,-4-5 272,0 1-175,4 4 31,-3-1-143,1 2-209,-1-3-160,0-1-64,0-2-208,3-2 32,-5-3 16,2-3-144,3-4-80,-3-2-528,3 0-704,-2-8-849,1-4-689,-3-1-2800</inkml:trace>
  <inkml:trace contextRef="#ctx0" brushRef="#br0">49152 27422 13878,'0'0'3122,"-16"51"-721,10-18 304,-3 0-448,1 0-720,3-6-705,1-4-496,1-6-288,3-1-32,-2-6 0,2-2-48,-2-3-480,1-3-624,-4 1-865,3-3-528,-2 0-2274,-2-6-11300</inkml:trace>
  <inkml:trace contextRef="#ctx0" brushRef="#br0">48407 27536 7812,'0'0'4882,"0"0"-1713,0 0-1248,0 0 64,0 0-224,37-2-272,-18 2-17,-1 0-271,4 0-529,0 0-320,-5 0-176,3 0-176,-6 0 0,-2 0-544,-2 0-961,-5 2-816,-3-2-1520,-2 0-4147</inkml:trace>
  <inkml:trace contextRef="#ctx0" brushRef="#br0">48453 27405 6275,'0'0'5666,"0"0"-3296,0 0-658,0 0 17,0 0-256,0 0-513,5-10-271,-5 20-273,1 4 16,-1 5 160,0 7 513,0 1 159,0 2-271,0-1-257,0-4-272,0-2-336,0-4-32,4-3-96,-4-3 16,0-1-32,0-4 16,0-3-304,0 0-720,0-2-657,0-2-288,0 0-256,-4-2-1264,3-6-3347</inkml:trace>
  <inkml:trace contextRef="#ctx0" brushRef="#br0">49496 27122 6211,'0'0'2465,"0"0"1505,0 0-1921,0 0-32,-28 14-465,16-7-223,-4 5-321,-1 0-47,0 4 143,1 0 65,-2 1-193,3 1-479,8-4-97,0 1-128,2-3-96,5-3-112,0 0-48,0-1 64,6-5-80,3 0 16,2-3 0,2 0 64,0-9-80,0-1-112,1-3-96,-2-5-192,4-2-32,-8-1-161,2-2-111,0-3 16,-6 2 111,3-1 33,-6 4 384,4 3 112,0 4 64,-4 3 0,5 3-32,-2 3 64,-1 2 64,4 3 112,1 3 112,4 8-176,-2 6 241,7 7 559,1 1-112,3 3-175,-3-1-1,4-1-160,-3-5-224,1-4-240,-4-3 33,-4-2-49,-3-2-16,-2-4-177,-3-2-735,-4-4-577,0 0-319,0 0-177,-4-6-2177,-7-2-7444</inkml:trace>
  <inkml:trace contextRef="#ctx0" brushRef="#br0">49344 27668 976,'0'0'2850,"0"0"-305,0 0-2833,0 0 4274,0 0-929,0 0-1040,0-12-208,0 10-192,6-1-417,0-3-272,5-2-111,1-2-145,8-6-240,-1-2 113,3-1-49,1-2-208,-2-3-192,-2 2-16,-5-1-64,0 1 0,-3 3-16,-4-1-128,-5 3 80,0 2-96,-2 1 96,0 4 16,-7 2-32,2 3-16,-5 0 64,3 3-48,-1 2-48,-1 0-224,4 0-65,-5 4 161,3 0-48,1 2 64,0 1 112,1 2 96,0 0 32,-5 5 0,6 1 48,0 5 48,2 4 224,2 1 112,0 0 305,2 3-257,-1-3-240,6-1-96,3-5-128,-6-3 48,-1-4-96,0-5 64,-1-1-64,-2-1 64,0-4-64,0-1 80,0 0 64,-2-4 16,2-2-96,-5-3-16,5-3 16,0 1-64,0-6 32,2 4-80,3-1-32,4 1-80,-3 3 96,6 2 80,-2 2-32,1 0 0,2 4 32,0 2-16,0 0-16,0 0 64,-3 2-48,-3 4 0,0 2-32,-4 1 64,3-1-64,-5 2 48,-1-2 16,0 1-16,0 0 0,-1-1 0,-5-2 64,3 1-48,-4-1-16,0 0 16,2-2 16,-2 0-32,0-1 32,1 2-16,-1-4-16,5 1 32,-3 1-48,3-3 80,0 0-48,2 0 32,0 0-16,0 0 48,0 0 64,0 0 81,9 0-97,-2 1 0,4 4 224,0-2 32,1 3-80,4-1-48,-4 2-16,4 0-144,-5-2 65,0 0 15,1-2-112,-2-3-48,-2 0 0,1 0 0,-3 0-224,-4 0-465,-2 0-559,0-5-785,-2-1-929,-6-1-3601</inkml:trace>
  <inkml:trace contextRef="#ctx0" brushRef="#br0">50710 27424 2593,'0'0'6755,"0"0"-4033,0 0-1186,0 0-15,-12-20 160,6 20-305,6 0-255,0 0-289,-1 9-336,-2 5 33,3 10 607,0 5 353,4 3 0,3-1-801,4-2-192,2-3-384,2-7-48,1-4 16,2-7 16,-3-3 64,-3-4 16,1-1-32,-2-6 65,-1-2-17,0-5-96,-3 0-32,-2-3 0,0-3 0,0-3-32,-4-1 32,2-5-144,0 1 32,-2-1-32,-1 1-144,2 4-48,1 3-113,-2 7 161,2 2 144,-1 5 80,-2 4-48,0 2-16,2 0-368,-2 0-785,3 5-447,-3 3-513,1-1 352,3 3-1185,1-2-1568,0 0-3521</inkml:trace>
  <inkml:trace contextRef="#ctx0" brushRef="#br0">50940 27430 4722,'0'0'1697,"0"0"2497,27 33-1345,-15-22-864,4-1-416,-1-2-305,0-5-111,-1 0-449,5-3-63,-4-3 111,-3-4-112,0-3-192,-2-1 209,-3-3-225,-2 2-192,-5 1-80,0-1-48,0 1 48,-2 4 112,-5 1 0,-1 2 1,-6 3-209,-1 1 0,0 9-32,2 7 0,-3 6 112,5 5 464,3 2-128,4 5-224,4-5-48,4-2-160,7-3-96,4-7 0,2-5 16,3-7-528,4-2-464,-2-3-1057,0-6-1249,-5-5-4065</inkml:trace>
  <inkml:trace contextRef="#ctx0" brushRef="#br0">51321 27416 14503,'0'0'4066,"0"0"-3058,0 0 225,0 0 255,0 0-575,0 0-257,-33 24 416,21-1 177,-2 2-305,1 2-383,4-1-321,3-1 16,2-5-288,1-3 32,3-3-48,0-2 80,4-2-96,2-4 64,6-2-32,3-1-288,0-3-561,4 0-255,4 0 79,-1-6-1488,-3-1-1601,2-6-4594</inkml:trace>
  <inkml:trace contextRef="#ctx0" brushRef="#br0">51450 27433 15639,'0'0'3458,"0"0"-2434,0 0-47,0 0 495,29 18 1,-7-12-160,-2 2-705,5-2-208,2 0-112,-6 1-128,3-3-80,-7 2-48,-1 0 16,-4-2-48,-1-1-16,-5 0-32,1-1 64,-2-2-16,-3 1 16,-1-1-16,-1 0 0,0 2-16,0 1 48,0 3-16,0-1-16,0 5 48,0 2 241,0 2 159,0 0-112,12-5-224,0 1-32,0-2-48,5-5 0,1-3-48,-4 0 32,3-1 32,-5-9 16,-2 0-144,-4-4 176,-5 0-144,-1-1 0,-1-1-16,-10 0-96,-1 1 48,-3 3 64,1 3 0,-4 3 48,1 0 16,-1 4-16,5-1 16,0 3-16,4 0-48,4 0-528,-1 0-193,6 0-255,0 0-401,0 0-384,0 0-512,3 0-672,0 3-1505</inkml:trace>
  <inkml:trace contextRef="#ctx0" brushRef="#br0">51594 27259 9204,'0'0'7860,"0"0"-5971,0 0-529,0 0-159,0 0-33,-21 37 241,12-7 384,0 7-385,3 4-159,2 4-497,-1-4-127,5-4-305,0-5-80,0-5-208,2-7-128,2-7 64,3 0 32,-3-8-48,0-3-48,-1-2-400,0 0-337,-2-7-559,-1-6-1282,0-3-815,0-2-1666</inkml:trace>
  <inkml:trace contextRef="#ctx0" brushRef="#br0">51875 27576 12806,'0'0'1232,"0"0"-559,0 0 2352,0 0-528,0 0-1008,0 0-224,28 9-369,-21-9-352,-3-6 16,0 1 1,0-3-289,0 1-112,2-3-112,-1 0 64,0 0 48,-1 0-48,1 3-64,-2 1 0,2 1 0,1 2-16,0 3 0,-3 0 0,4 0 16,0 0-64,-2 2 0,0 2 0,2-1-144,-2 3-1297,-2-1-1120,0-2-1056,1-3-4675</inkml:trace>
  <inkml:trace contextRef="#ctx0" brushRef="#br0">52408 27440 10357,'0'0'5330,"0"0"-2769,0 0-720,0 0 272,-8 37 32,5-16-320,3 2-721,0 1-415,7-4-337,4-3-208,5-7-48,1-3-112,0-4 32,5-3 16,-5-4 16,-1-6-32,-2-2 64,-5-2-64,1-1 16,-7 1-48,-3 0-64,0 1-32,-2 1 80,-3 4 16,4 4-16,-4 0 16,5 4-32,0 4 48,0 8-48,5 1 80,1 4 0,7-2 0,2-1-16,1-1-32,1-5-16,0-3-16,0-2 48,0-3-48,-5 0 16,-2-6-16,0-2 32,-3-1 64,-4-3-32,0 2-48,-3-1-16,0-2-48,-6 1-96,-1 1 160,-3-1-64,5 2 32,-2-1 0,-2-3 0,5 2 0,1-1-128,-1-1-81,4 3-79,0 1-320,0 2-353,4 2-623,3 2-737,-1 0-1249,4 3-2593</inkml:trace>
  <inkml:trace contextRef="#ctx0" brushRef="#br0">52872 27541 18969,'0'0'2097,"0"0"-1889,0 0 256,24 31 1057,-19-29-593,0 0-528,2-2-368,-2 0-48,-5-8-1328,3-1-1298,0-7-3088</inkml:trace>
  <inkml:trace contextRef="#ctx0" brushRef="#br0">52889 27305 6659,'0'0'11445,"0"0"-10404,0 0-833,0 0 64,0 0-176,0 0-96,19 9-112,-9-1-2497,-7-2-5395</inkml:trace>
  <inkml:trace contextRef="#ctx0" brushRef="#br0">53013 27603 18601,'0'0'1184,"0"0"-1072,30-18-64,-20 5 352,7 0 1073,-5-3 144,3 0-801,-3-1-256,0 1 337,-2 0-289,-3 3-192,0 1 16,-3 4-143,0 3-161,-4 2 64,5 3 80,-3 6-272,-2 5 16,5 6 32,0 2 64,1 1-96,-2-3 48,3-1-16,-1-3-144,0-3-704,-1-4-433,3-4-1568,0-2-977,4 0-2961</inkml:trace>
  <inkml:trace contextRef="#ctx0" brushRef="#br0">53349 27451 11125,'0'0'9765,"0"0"-8885,0 0-768,0 0 384,0 0 865,0 0-465,-27-15-335,10 22-353,5 4-80,-4 3-16,5 2-48,3 0 64,1-1-64,5-1-32,0-2-32,2-4 16,0-4-48,2-4 80,7 0-32,-1-6 16,6-6 16,1-4-112,0-2-16,4-5-48,1-1-112,-2-3-32,3-2-81,-6 0 1,-1 0 80,-2-3 176,-1 1-192,-6 2 96,1-1 176,-6 6 48,3 1 16,-3 10 0,0 7 112,0 6 384,-3 10-256,-3 13 97,1 9 447,4 5 176,1 8-127,0 2-289,6-3-336,0-3-112,4-4-64,3-5 16,-1-6-48,-3-9-16,-1-1 0,-4-7-608,2-5-1073,-5-4-1504,-1-1-2242</inkml:trace>
  <inkml:trace contextRef="#ctx0" brushRef="#br0">44829 22686 4466,'0'0'8036,"0"0"-5395,0 0-1216,0 0 47,0 0 145,16-22-320,-9 17-529,-2-4-288,1 0-192,0-1-48,-1 0-64,0-2 1,2 3 79,-5 1-64,0-2 64,-1 1 0,-1-2 16,0 2-144,0-2-32,0-2 0,0 2-64,-5-3 0,-5 0-16,-4 1-48,-6 1-32,-2 1-48,-3 2-64,-7 7-64,3 2 128,-7 6 80,-1 12 16,0 7-32,1 11 96,1 7-32,4 3 208,7 5 256,12-2-64,5-2 17,7-4-225,3-5-16,5-4-96,7-7-16,1-1-48,-4-5 16,6-3-192,-4-2 112,4-4-16,2 0 16,-1-3-128,5-1-160,1-2-97,0-4-191,3-2-464,0 0-657,-1-4-1072,-5-2-1537,-3-3-1121,-4 0-207</inkml:trace>
  <inkml:trace contextRef="#ctx0" brushRef="#br0">45079 22892 17000,'0'0'2993,"0"0"-2801,0 0 465,-3-30 1087,-3 26-95,1 2-736,0 2-609,-2 2-224,-3 6 0,7 4 32,-2 2 96,5 0 32,0 2-96,7-2-96,5-3-32,6-2-96,2-6 16,-1-3-144,3-1-192,-5-10-177,-1-2-31,-4-1 112,-5-3 160,-3 0 80,-4-1 112,-2 0 96,-8 2 64,-4 1-32,-1 3 64,-6 4 0,1 2 128,0 5-16,3 1 16,4 1-48,2 7-32,7 2-96,-1 0-16,5 2-1041,5 0-1840,6-5-2849,1-1-5620</inkml:trace>
  <inkml:trace contextRef="#ctx0" brushRef="#br0">45312 22936 11605,'0'0'6099,"0"0"-4546,0 0-913,0 0 865,0 0 448,0 0-417,10 3-767,-1-14-465,1 0-176,3-3-112,-1 0 160,-5-2-32,5 3-32,-6 1-48,1 3 16,0-2 48,-3 8-16,-1 0 192,3 3-95,-5 3-81,4 6 0,-3 3 144,1 2-64,2 1-128,-2-1 16,1-2-128,2-2-176,1-2-448,2-2-385,-3-3-528,1-1-319,-3-2-706,2 0-1440,-1 0-2529,0-4 385</inkml:trace>
  <inkml:trace contextRef="#ctx0" brushRef="#br0">45710 22545 8212,'0'0'7107,"0"0"-5106,0 0-544,0 0 415,0 43 1,0-14 96,0 7-368,-1 5-224,-5 4-209,6 0-320,-5-2-335,3-4-257,-1-6-48,-1-6-48,2-3-112,2-9-128,-5-4 48,5-4-16,0-3 16,0-4-368,0 0-305,0-10-623,2-2-1265,3-6-1201,-1-3-2001,1-2-7539</inkml:trace>
  <inkml:trace contextRef="#ctx0" brushRef="#br0">45581 22799 12934,'0'0'4418,"0"0"-2609,0 0-513,29 14 305,-14-8-240,3-3-561,-1 3-176,1-3-287,2 0-193,-5-3-128,0 2-16,0-2-689,2 0-1040,0 0-1248,5 0-1601,1 0-1937,3-2 3938</inkml:trace>
  <inkml:trace contextRef="#ctx0" brushRef="#br0">46001 22869 9476,'0'0'7860,"0"0"-6884,0 0-367,3 34 1376,0-20-289,-2-5-431,3 4-433,-4-6-367,0 0-401,2-2 0,-2-1-144,0-2-1377,0-2-1745,0 0-4081,0-6-3826</inkml:trace>
  <inkml:trace contextRef="#ctx0" brushRef="#br0">46041 22686 7555,'0'0'14087,"0"0"-13143,0 0-1008,0 0-128,0 0 48,0 0-240,0-22-1009,-7 22-2544,-5 3-7397</inkml:trace>
  <inkml:trace contextRef="#ctx0" brushRef="#br0">46208 22932 5939,'0'0'4994,"0"0"-2625,0 0-896,0 0 176,0 0 79,0 0-223,-5 32-368,5-26-337,0 0-272,0-5-48,5 1-111,1-2-81,-1-2 64,-1-5-80,0-5-160,1-2-16,2-4-32,-4-2-32,2 0-64,0 0 16,2 2-16,-4 4 0,4 5 64,0 3-16,1 6 208,0 3 0,4 11 48,-1 6 241,-3 5 143,0 0-144,4-1-256,-6-1-112,3-5-240,-2-2 128,0-6-80,-3-2 16,-3-5-64,4 0-288,-5-3-256,0 0-401,0-3-607,2-5-561,0-3-1649,0-2-3730,3-4-1008</inkml:trace>
  <inkml:trace contextRef="#ctx0" brushRef="#br0">46499 22881 7684,'0'0'5586,"0"0"-2513,0 0-1664,0 0 320,0 0-224,-5 34 47,5-19-239,5-1-225,4 0-239,1-2-337,1-5-256,5-3-80,-4-4-96,3 0 0,2-2-64,-5-6 64,-3-1-80,-1-3-176,-3 1-128,-4-2-112,-1-1-160,0 1 47,0 0 209,-1-1 160,-1 2 64,-1 2 16,2 0 80,-2 4-32,3 3 80,0 0-32,0 2 32,0-1-32,0 2-32,0-3 16,0 3-80,0 0-176,0 0-672,0 0-433,0 0-624,4 0-800,-4 0-1969,5 3-5507</inkml:trace>
  <inkml:trace contextRef="#ctx0" brushRef="#br0">46785 22912 16712,'0'0'4050,"0"0"-3218,0 30-256,3-19 769,-1 0-257,0-5-511,3-3-369,-4 1-144,3-4-288,2 0-945,-5-1-560,2-8-1696,-1-2-3939,-2-3-1584</inkml:trace>
  <inkml:trace contextRef="#ctx0" brushRef="#br0">46808 22653 14343,'0'0'2016,"0"0"-1951,0 0-290,0 0-159,0 0-800,0 0-3170,17 1-2722</inkml:trace>
  <inkml:trace contextRef="#ctx0" brushRef="#br0">46983 22603 7427,'0'0'6195,"0"0"-4658,11 42 752,-6-17 352,-5 6-784,0 5-272,0 5-369,0 0-207,0 0-353,-6-4-160,3-4-256,0-7 17,-1-9-386,2-1 178,2-8-130,0 0 81,0-7-192,0 1-768,0-2-1025,2-3-720,2-8-1825,-4 2-8132</inkml:trace>
  <inkml:trace contextRef="#ctx0" brushRef="#br0">46914 22860 6195,'0'0'11189,"0"0"-9780,0 0-1297,0 0 560,0 0 785,28 19-17,-13-15-399,3 0-465,0-2-384,-1-2 48,-1 0-112,-4 0-112,-3-2-192,-6 2-992,-3-1-865,0-2-2129,-6 1-4946</inkml:trace>
  <inkml:trace contextRef="#ctx0" brushRef="#br0">47189 22893 8676,'0'0'3698,"0"0"-241,0 0-1792,0 0-208,0 0-145,0 0-207,-16 27-129,16-13-207,0-2-369,1 0-128,10-3-208,3 0 16,0-8-64,4-1 16,2-1-80,-4-10 64,2-4-464,-2-3 160,-4 1 48,-1-3 95,-2 0-175,-4 3-256,-2 1 160,-3 5 0,0 1 144,0 4 63,0 6 209,0 0-48,0 12-112,-3 9 208,-1 9 417,1 4 495,1 7 64,2 3-207,-5-3-113,5-4-112,-5-4-303,4-5-129,-4-5-64,1-5-64,-3-5 80,1-1-80,0-4 64,1-2-64,-1-4-16,-3-1-80,4-1-384,2 0-433,-2-1-495,5-4-305,0 0-1505,0 1-2256,2 0-5139</inkml:trace>
  <inkml:trace contextRef="#ctx0" brushRef="#br0">48237 22656 7187,'0'0'6995,"0"0"-4497,0 0-1074,26-30 113,-26 24-128,-9 1-369,-13 4-736,-8 1-208,-12 0 16,-4 1-192,-5 7 80,-8 2 513,7 6-65,1-1-192,9 5-32,9 2-16,12-1 112,11 0-16,10 3-160,11-3-16,18 1-96,4-3 17,0-3-49,6-6-16,1-2-1,-6-3-207,-7-3-96,-10 2 144,-5 0-64,-12 5-576,-12 0 464,-7 5 336,-9 1 96,-3 2 0,-3 1 16,3 2 80,5 0 208,2 1 96,7-2-80,6 3-176,9-2-144,2-1 48,17-5 1,10-3-49,2-4-48,10-3 16,3-4-64,-2 0 64,-4-4-16,-6 0-16,-8 1-481,-8 2-1728,-11 1-1040,-3-2-1681,-8-1-4787</inkml:trace>
  <inkml:trace contextRef="#ctx0" brushRef="#br0">48400 22964 5138,'0'0'6387,"0"0"-3730,0 0-1376,0 0 32,0 0 95,-27-20-111,16 18-369,-4 2-191,-5 0-113,-2 0 48,1 8 33,-3 1 111,5 5-144,2 0-256,5-1-271,9 4-129,3-4 80,8-2-144,9-1 80,5-6-64,5-4-497,1-2-335,-2-10 64,-2-1 127,-2-3 209,-5-2 368,-7 3 80,-1 1 64,-5 2-16,-4 3 16,0 5 272,-6 4 112,-6 6 129,-2 12 63,-1 11 128,0 8-79,-2 6 223,5 4-144,6-2-159,2-4-209,4-4-208,0-8-112,5-5-48,5-7-240,-3-3-577,0-6-255,3-5-977,-5-3-1136,0-3-4147,-3-9-6050</inkml:trace>
  <inkml:trace contextRef="#ctx0" brushRef="#br0">49022 23011 8212,'0'0'9300,"0"0"-7331,0 0-1729,0 0 160,0 0 785,0 0 191,14-6-623,11 9-97,9 1-128,3-2-176,2 1 1,0-3-257,-2 0 0,-7 0-112,-4 0-641,-6-3-751,-6 3-689,-3-2-1217,-4 1-2256,-3-2-3971</inkml:trace>
  <inkml:trace contextRef="#ctx0" brushRef="#br0">49401 22502 12662,'0'0'1376,"0"0"-1199,-46-31-161,21 27 64,-2 4-32,-4 2 32,1 11-112,1 7 16,0 7 160,2 6 656,5 7 289,5 7-65,4 5-80,4 5 273,9 2-81,0-3-271,7-1-161,7-6-192,-2-3-383,-1-8 31,1-5-32,-5-2-128,-2-5 32,-1-5-96,-4-1-112,0-4-369,-6 0-111,0-4-192,-4-3-449,4-1-400,0-2-1040,1-2-1457,3-4-4722</inkml:trace>
  <inkml:trace contextRef="#ctx0" brushRef="#br0">49411 23020 12694,'0'0'2881,"0"0"-2401,0 33 17,0-17 1359,0 2 17,3 1-560,4-3-465,1 0-400,0-5-239,5-1-65,2-4 80,2-5-176,-5-1 64,-2-5-64,1-5 0,-4-2-32,-2-3-64,-3-3 0,0-3-48,-2 0-16,0-2-176,-4 0-49,-1 4-111,1-1 128,-5 6 192,0 5 176,-3 3-48,-6 3 0,1 3 16,-5 5-32,0 5 32,5 1-64,2 1 32,8 2-96,7-2-576,0 0-1425,13-5-2850,2-1-8211</inkml:trace>
  <inkml:trace contextRef="#ctx0" brushRef="#br0">49663 23106 3169,'0'0'10117,"0"0"-8100,0 0-1793,0 0 608,22 30 833,-19-27-368,4 0-625,-7-2 16,0-1-47,3 0 223,0 0-128,-3 0-111,0-4-113,0-1-192,0-4-112,0 0-128,0-1 48,-6-2-32,6-1 128,-3-3 1,-1 1 15,4-3-16,0-2-16,0-1-16,0 0-48,7-2-32,0 2-112,3 4 96,-5 3-272,2 2 208,0 7-64,2 2 32,2 3 0,1 0-16,4 6 64,0 2 0,4 2 32,0 0 0,2 0 16,1-1-112,0-1-16,-4-2-16,-2-2-384,-2 0-336,-4-4-33,-4 2-207,-5-2-257,-2 0-464,-7 0-656,-7 0-336,-2 0-2673,-6-2-1810</inkml:trace>
  <inkml:trace contextRef="#ctx0" brushRef="#br0">45569 23837 16231,'0'0'2370,"0"0"-1538,0 0 80,0 0 609,0 0 288,0 0-545,-15-21-527,15 4-257,0-6-80,7-1 32,-4-4-95,4-2-113,3-1-112,-5 0-48,5-2 16,-2 3-64,1 3 64,2 0-80,-3 3 48,3 5-32,0 2 32,2 3-64,-2 4-48,4 1 32,-5 8 0,4 1 48,-3 4-32,-1 12-16,0 3 80,-3 10 0,-6 7-64,2 7-16,-3-1-80,0 2 112,0-4-48,0-2 64,1-7 64,4-6-80,-1-5 16,1-9 16,-2-2-16,4-9 16,0-2 64,-3-8-64,3-7 0,-3-1-16,3-4-48,-4-5 96,4-3-80,3-1 48,-5-2-64,6-4 112,-2 2-64,5-1 0,-4 1 16,3 6-208,-2 5 96,2 4-176,-3 6 272,2 5-96,-3 6 96,2 3-48,0 1 32,-3 11-16,2 6 64,1 5 64,0 6 144,-1 7 112,2 1-128,-3 0 64,-1 1-128,2-2-128,-3-5 0,0-3 0,0-6-16,-3-5-32,0-5 64,-4-3-80,0-3 16,0-4-432,0-2-256,0 0-401,0-2-431,0-7-897,0-3-753,0-2-3105,7 1-6899</inkml:trace>
  <inkml:trace contextRef="#ctx0" brushRef="#br0">46391 23621 9828,'0'0'8340,"0"0"-6531,0 0-1665,-3-28 208,-3 24 593,0 1 111,-5 0-207,0 1-481,-3 2-224,-1 0 96,-2 8 272,-3 4 129,5 5-65,1 3-128,-3-1 128,9 3 49,4-1-257,1-1-256,3-5-112,10-1 48,0-5-96,2-4 64,5-5-96,-2 0-176,-1-8-129,1-1-47,2-5-48,-5 0 16,1-4 208,-3-2 192,0 1 96,-4 2-80,-3 0 0,-1 3-240,-2 5 159,0 6 129,0 3 241,-7 15 223,-2 10 352,-3 8 193,1 0-49,0 1-272,6 0-464,1-10-192,4-5 33,4-8-178,7-7-591,-1-4-704,7-5-1314,-5-11-1264,4-3-4770</inkml:trace>
  <inkml:trace contextRef="#ctx0" brushRef="#br0">46663 23511 8612,'0'0'9044,"0"0"-7571,0 0-1297,0 0 1056,0 0 465,0 0-160,-27-18-417,8 27-287,-3 2-97,-1 6-192,1 5-63,8 1-81,1 1-48,7 1-176,3-2-96,3-3-128,4-2 112,6-3-80,2-3-208,4-4-352,0-4-177,1-1 321,-3-1 256,1 1-16,-4-2 80,-4 1 96,-3 3-48,-1 1 48,-3 0 48,0 1 80,-7 3 80,0-3 16,-4 3-64,0-2-64,1 0-48,-3 0-96,1-2 80,2 0-64,-2-2-48,5-1-272,-3 0-352,8-3-609,0 0-208,2-4-544,7-6-1792,4-2-2690,4-1-833</inkml:trace>
  <inkml:trace contextRef="#ctx0" brushRef="#br0">46915 23497 11877,'0'0'9029,"0"0"-6980,0 0-1361,0 0 784,-36-19-63,21 19-448,-2 0-353,-3 0-320,2 5-160,6 5-128,-2 4 64,6 0-96,3 5-16,5 1 48,3 1-80,5 1 16,3-1-208,-1 1-192,4-5-81,-1-1 97,-5-2 144,2 0 240,-5-3 32,-5 0 64,0 1-16,0 2 32,-5 2 0,-1-1 32,-4 1-16,-1 0-48,3-1 32,-2 1-48,5-2 32,0-3 0,1-1 0,1-4 32,1-3-32,2 0 0,0-3-16,0 0 64,0-6-80,0-2-176,0-2-832,2 1-1377,1-3-273,-1 2-3120</inkml:trace>
  <inkml:trace contextRef="#ctx0" brushRef="#br0">34386 29539 6019,'0'0'4722,"0"0"-2737,0 0-1009,5-33 305,-4 21 144,4 3-1,-3-2-175,3 2-209,-5-1 1,0 2-49,0 0-175,0 2-161,0 3-192,0 0-96,0 3-48,0 0 33,0 6-145,0 7-192,-5 6 48,3 7 128,0 4 144,2 7 0,0 1 16,7-1 224,5 0-79,2-3-113,6-3-304,5-6 32,4-2-208,0-5 128,5-2-32,-2-9-32,-2 1 16,-6-5 16,0-3 32,-4-6 16,-3-8 0,-4-1-64,-2-8 128,-2 0-96,0-4 48,-2-7-32,-4-2 32,-3-3 0,0 2-256,0 0-80,0 1 64,-3 5 128,-2 1-96,0 9-64,-4-1-33,3 4 17,4 1-208,-3 5-48,5 5 48,0 1 79,0 6-559,0 0-737,7 4-592,-3 4-2241,3 2-3361</inkml:trace>
  <inkml:trace contextRef="#ctx0" brushRef="#br0">35013 29610 17848,'0'0'2337,"0"0"-1728,0 0 943,-29-19 225,15 19-528,-1 0-657,0 0-224,0 5-64,4 4 112,0 2-208,4 1-192,2-1 33,5 2-1,0-1 0,1 0-80,8 0 80,4-3-128,4 1 48,-2 0-17,3-2 65,2 2-32,-5-1-48,-1 4 16,-1-2-32,-3-2 112,-4 2-64,-6 1 48,0-3 16,0-1-16,-9-1 48,-1-1 65,-1-1 15,0-4-32,-2-1 16,5 0-80,-3 0 16,6-4-48,-1-1-48,3-4-224,3 2-257,0-3-495,9 0-1201,1-1-464,4 1-1217,4 0-1873,-1-1-4177</inkml:trace>
  <inkml:trace contextRef="#ctx0" brushRef="#br0">35119 29711 7700,'0'0'7523,"0"0"-3489,29-14-1985,-22 13 448,0-2-48,-1 0-848,3 1-545,-1 0-544,1-4-335,2 2-65,-2-2 0,-1-1-96,-1-1-32,-3 2 48,-1-2-128,-1 0 96,-2 0-80,-2 1-32,-7 0-17,-2 1-127,0 6-96,-4 0 144,2 8 32,-2 7 144,4 2 96,3 4-16,3 6 48,5-1-32,5-1 16,7-1-80,5-2 0,5-5-16,5-3 96,-4-5 0,-1-3-112,-3-4-16,-5 1-1072,-8-3-2082,-4 0-2400</inkml:trace>
  <inkml:trace contextRef="#ctx0" brushRef="#br0">35905 29650 13702,'0'0'5299,"0"0"-4227,0 0-480,0 0 337,0 0 303,0 0-255,29 2-241,-7-2 161,2 0-257,5 0-96,1 0-96,0 0-272,3 0-176,-5-2-96,-4-2 80,2 2 0,-3-6 0,-4 1-48,1-5-128,-1-2 32,-2-6-64,-4-1-176,0-3 144,-2-3 48,-6 1 0,-4 5 128,-1 2 96,0 2-16,-1 8 80,-4 1 128,-4 8-48,3 0-16,-1 8 32,0 6 32,3 5 0,3 4 96,1 9-96,0 1 81,0 3-17,1 0 256,3-1-256,-1-3-48,-1-3 144,0-6 144,2 1-47,-4-4-273,3 0-144,1-5-32,1-1-16,1-2-16,0-5 32,3-1-16,3-2 0,-2-4-32,1 0 32,0-8-48,2-4-48,-2-3-16,0-5-160,-4 0 31,3 3-143,-5 1 208,2 5 112,-4 5 16,1 2 16,0 4 16,-1 2-144,5 6 64,-1 3 176,6 3 16,4 2 64,2-1 208,6 1-160,1-4-96,2 0 81,-4-5-145,3-1 16,-5-4-16,-4-2-16,-3 0 48,-4-3-96,1-6 96,-7 0-48,0-5-64,0-1-32,-3-3-32,-2 0-128,0 1 15,0 1 17,-2 2 80,-5 6 64,0 4 0,-4 4 0,-2 4 0,2 9 64,-1 6 0,2 4 128,4 2 32,6 1 16,0-3-79,6-3-145,8-4 64,5-7-97,-1-1 65,4-5-16,-3-3-112,3 0-240,-2 0-304,-2 0-945,-6 0-800,-3 0-1265,-8 0-3681</inkml:trace>
  <inkml:trace contextRef="#ctx0" brushRef="#br0">35949 29423 11317,'0'0'4290,"0"0"-2305,0 0-240,0 0-481,0 0-287,0 0-49,7 49 305,-7-9 400,0 10-17,0 2-415,0 4-449,0-6-208,0-5-560,0-8-16,0-9 16,-3-5-32,3-7 80,-4-2-48,4-8 48,-1 1-128,1-7-416,0-2-528,0-9-929,0-9-2753,1-7-5811</inkml:trace>
  <inkml:trace contextRef="#ctx0" brushRef="#br0">37425 29728 5795,'0'0'16,"0"0"48,0 0 160,29-4-32,-23 4-32,1 0-256,-3 0 240,1 0 720,0-2-111,-4 0 335,4-1 113,-3 0 464,2-1 159,-4-2 33,0 2 32,0 1-32,-2-3-576,-7 4-241,-2 2-240,-4 0-95,-2 0-1,-2 9-128,-4 3-64,4 2-95,2 4-273,-1 5 96,7-1 128,4 3-16,6-1-32,1-4-128,8 0-96,7-4-64,7-2 81,2-7-1,4-4 48,5-3-192,0 0 96,-3-10 0,2 0-160,-7-3-769,-5-1-495,-1-4-945,-11 0-1377,-1-5-4402</inkml:trace>
  <inkml:trace contextRef="#ctx0" brushRef="#br0">37697 29517 6611,'0'0'8852,"0"0"-6739,0 0-1137,0 0 305,0 0-160,0 0 271,7 36-255,-7-13-33,-3 4-63,2 2-33,-2 3-47,0 1-113,3-2-400,0-2-336,3-3-64,1-3-80,3-4 32,-1-2 96,-1-4 0,2-5 0,-4-2 64,2-3-15,1-3-129,-1 0 80,3-2-48,1-5 48,-3-5-64,4 0 0,1-2-16,-3 3 0,1-1-16,-3 5-16,3 1 48,-2 1-48,-1 5 48,3 0-64,-1 5 16,4 2 64,-2 1 48,3 2 16,3-2-80,-4 0-16,4-2-16,0-5 16,2-1-480,-2 0-705,2 0-864,-2-1-960,1-5-337,1-2-1136,-1 2-2081,1-2-128</inkml:trace>
  <inkml:trace contextRef="#ctx0" brushRef="#br0">38159 29777 9444,'0'0'6996,"0"0"-5204,0 0 33,0 0 512,0 0-304,0 0-528,-25-16-609,11 16-432,2 0-63,-4 2-65,4 6 112,-2-1-224,6 4-64,1 1 16,3-1-64,4 1-32,0-3-48,2 1 48,7 0-48,-1-7 0,3 2 0,0-5 0,2 0-16,-2-6-48,0-1 0,0-5-48,-1 0-16,-3 0-96,1 1 128,-5 2-32,-1 4 32,0 1 80,-2 4-48,0 0 64,0 4-48,0 5 32,0 1 96,0 3 128,5 1-208,-3 1-48,7-7 80,-3 1-80,4-2 0,2-3-64,-1 0-320,1-4-352,2 0-625,-4 0-960,5 0-816,-4-2-2210,-1-4-7074</inkml:trace>
  <inkml:trace contextRef="#ctx0" brushRef="#br0">38336 29831 20313,'0'0'3378,"0"0"-3042,0 0-352,0 0 80,0 0-32,0 0 32,0 0-96,24 0-1553,-17-3-1232,-2-6-2433</inkml:trace>
  <inkml:trace contextRef="#ctx0" brushRef="#br0">38330 29548 6067,'0'0'13286,"0"0"-11429,0 0-1681,0 0 192,0 0-352,0 0 0,19-16-224,-16 24-1889,0 2-2753,-2 2-6275</inkml:trace>
  <inkml:trace contextRef="#ctx0" brushRef="#br0">38506 29856 15639,'0'0'2673,"0"0"-1616,0 0 688,0 0-145,0 0-399,24-32 48,-20 18-529,3 2-176,-3-2-224,3 5-32,-2-1-160,-4 2-64,3 4-16,3 1-15,0 3 79,2 0-80,0 7-16,1 1 32,4 2 160,1-1-48,-1 2-96,2-4 144,1 1-48,-5-4-80,-4 0-96,-1-3-16,-6-1-400,-1 0-721,-4 0-992,-4 0-1472,-3-3-4483</inkml:trace>
  <inkml:trace contextRef="#ctx0" brushRef="#br0">39140 29778 8996,'0'0'1969,"0"0"-240,0 0-433,0 0 529,0 0-80,0 0-368,14 5-353,-11 7 1,4-1 527,-2 5-239,4-1-225,-3 1-463,0-6-209,0 2-128,-1-7-80,-3 1 0,3-3-64,-5-3 48,0 0 80,0-5 401,0-3-321,-2-2-144,-3-3-160,0-1-16,-2-1 16,0-1 80,4 0-96,0 2 0,1 1 32,2 5-64,0-2 32,4 3-16,2-2 16,6 4-16,0-4 64,3 4-16,0-3 48,0 2 32,1 1-128,-3 1 65,-3 2-114,-3 2 33,0 0-32,-6 0 0,2 4-80,-3 3-16,0 1-176,0 0-560,0 2-273,3-3-960,-2-1-656,4-1-1425,1-2-4930</inkml:trace>
  <inkml:trace contextRef="#ctx0" brushRef="#br0">39408 29784 17048,'0'0'2577,"0"0"-2321,0 0 673,0 32 623,0-17 129,8-1-160,3 2-465,3-5-287,3 0-241,0-5-16,2-6-176,-1 0-208,-1 0-96,-2-13 48,1 2-80,-8-3 80,1-4-80,-4 1 16,-5-3 0,0 1-32,0 1-48,0 3 16,-5 1 32,1 4-48,2 2 64,-1 4-144,1 0-32,2 4-128,0 0-192,0 0-593,0 0-928,5 0-384,1 0-96,-3 0-1233,3-4-2769,-2-3-384</inkml:trace>
  <inkml:trace contextRef="#ctx0" brushRef="#br0">39757 29507 10533,'0'0'5058,"0"0"-3889,0 0 31,0 0 1169,-15 39-336,12-12-96,3 9 16,0 2-480,0 4-209,0-5-623,3 0-241,1-8-144,6-5-112,-4-4-96,3-5-96,-1-5 0,-2-8 48,-2-2-256,-1 0-641,1-7-1056,-4-6-1456,0-5-1041,-4-3-5555</inkml:trace>
  <inkml:trace contextRef="#ctx0" brushRef="#br0">39862 29769 16536,'0'0'3345,"41"6"-2304,-20-6 639,7 0 593,-3 0-672,2-4-720,-6-2-417,-3-2-176,-4-2-128,-1 3-112,-6-5 48,-7 1-96,0-3 0,-2-2-32,-9 2-48,-5 0-192,-2 2-112,-1 5-113,-1 7 193,4 0 304,-4 13-16,7 7 160,2 4 289,7 5 95,4 2-48,4 1 64,9-2-336,9-1-144,3-8-48,7-4 16,-2-7 32,-1-3-128,-1-4-80,-7-3-1360,-2 0-2274,-8-8-2017</inkml:trace>
  <inkml:trace contextRef="#ctx0" brushRef="#br0">41009 29591 8212,'0'0'3922,"0"0"-1009,0 0-1296,-26-21-241,15 15 209,-5 4-304,-1-1-369,-3 3-192,0 3-239,-5 5-177,1 1-80,2 3-96,5 2-32,4-1-112,7 5 0,6-1 16,4 3-48,11 4 64,9 1-64,1 0-16,4 0-80,-1-1 32,0-1 32,-7-5 32,-3 0 16,-2-4 48,-7-3 16,-6-2 0,-3 2-32,-1-4 80,-10-1 48,-2 0-64,-1-2 48,-3 0-48,0-4 32,-3 0 160,5 0 0,0-2-144,4 0-48,3-2-32,1 1-48,4-1 48,-1 1-336,4 1-336,0-2-753,4 1-1392,1 3-2209,2-4-5635</inkml:trace>
  <inkml:trace contextRef="#ctx0" brushRef="#br0">41254 29781 20537,'0'0'2626,"0"0"-2594,0 0-32,0 0 720,0 0 112,0 0-528,0 21-320,0-15-752,0-4-1169,0-2-544,2 0-1985,1-8-7780</inkml:trace>
  <inkml:trace contextRef="#ctx0" brushRef="#br0">41267 29532 16167,'0'0'2770,"0"0"-2338,0 0-144,0 0 112,0 0-304,0 0-240,0-13-1921,2 22-2689,-2 3-1809</inkml:trace>
  <inkml:trace contextRef="#ctx0" brushRef="#br0">41384 29771 7844,'0'0'5874,"0"0"-5121,0 0-689,0 0 1360,0 0 369,29-29-656,-26 23-769,2-2-224,-3 4-16,2 0 48,-1 1 192,0 0 112,-3 3-111,0 0-193,0 0 64,0 3-128,0 0 48,0 3 352,-6 2-176,6-2-224,-1-1-16,-2 0 96,3-2 49,0 1 47,0-2-64,0 0 32,0-2-112,0 2 16,0-2 48,0 0 32,0 0 0,4 0-16,2-4 81,-1-2-113,6-2-80,-5-1-80,6-3 0,-2 2 16,-3 0 0,2 4-48,-2-1 32,-1 5 16,-4 2 64,2 0-48,-2 5-32,0 5 112,1 3 224,1 1-48,-1 2-176,1 0 161,-1-4-305,4-3 16,0-1 32,1-4-96,4-4-177,-1 0-623,0 0-817,1-7-704,1 1-1008,2-6-1201,-1 2-753,1 0-367</inkml:trace>
  <inkml:trace contextRef="#ctx0" brushRef="#br0">41707 29717 7427,'0'0'3778,"0"0"-464,0 0-1682,0 0 241,0 0 128,11-26-400,-5 16-593,-5 4-367,3-2-353,1 0-16,-3 2 16,0 0-64,1 3 96,-3 3 96,-3 0-143,-6 9-161,-3 5 16,-3 3 192,-2 7 384,3-1-464,1 3-32,5-5 0,4 2-15,4-5-97,0-1-32,10-8 32,5 1 0,-1-6 48,7-4 0,-3 0-16,0-3-80,3-4-16,-4-3-32,-1 1-96,2-3-240,-2-2-449,-2 2-447,0-2-529,1 5-288,-2-3-464,-2 5-689,2-1 1442,-7 0 1488,3 0 384,-3 2 608,0-2 224,0 0 289,0 1-33,-1-3 49,-4-2-417,3 1-255,-1-3-49,-3 2-64,0-2 32,-3 4-240,-7 2-15,-2 5-97,-2 3 0,-4 9 128,3 11 16,1 9 368,-3 4 289,9 7 239,4 1-591,4-4-369,9-4-192,6-6 64,2-5 64,7-7 432,1-7-432,-3-3-256,1-5-128,-2-5-1281,-3-6-1360,-6-6-1009,-2-2-4722</inkml:trace>
  <inkml:trace contextRef="#ctx0" brushRef="#br0">42587 29620 4754,'0'0'5571,"0"0"-2866,0 0-912,0 0-48,0 0-17,3-2-255,-3 14-593,0 5-175,0 9 351,0 5 49,6 2-337,3 1-240,4-7-207,1-3-129,8-9-48,1-7-80,-2-5 16,3-6-48,-2-9 48,-5-3-32,0-7-80,-6 1 128,-1-3-16,-6 1-48,-2-1 0,-2 4 0,0 3-48,-2 2 48,-2 5-16,1 2-48,1 4 80,2 4-16,0 6-48,0 2-64,5 6 80,2-1-16,4 0 0,0 1 0,3-4-64,-1-4-32,-3-3-112,-1-3 32,1-5 64,-4-4 176,0-7 0,-1 0-16,-4-5 16,3 0 16,-4-3 32,0 1-64,0-3-128,0 2 32,-2 4-16,-1 7-289,0 1-543,1 6 192,-3 6-385,4 3-832,-5 6-1264,3 3-1954,3 2-3729</inkml:trace>
  <inkml:trace contextRef="#ctx0" brushRef="#br0">42997 29664 14775,'0'0'2097,"0"0"-1713,32 11 1009,-20-11 351,4 0-207,-4 0-416,4-8-225,-4 0-464,-5 1-208,0-3-144,-3-2-32,-4 2-64,0 1-64,-7-2 48,-1 4-32,0 5 0,-4 2-32,0 4 64,1 12 48,2 3 112,2 4 272,7 5-127,0-1 31,2-4-192,10-1-48,5-6-80,3-8 0,3-2-128,-2-6-96,2 0-401,-8-6-2128,-4-2-2690</inkml:trace>
  <inkml:trace contextRef="#ctx0" brushRef="#br0">43652 29442 8116,'0'0'3777,"0"0"-1568,0 0-896,0 0 256,0 0-209,0 0-511,-5 3-529,5 16-128,3 12 496,0 8 1377,2 9-32,-3 0-608,5 1-401,-3-8-607,5-6-33,-3-9-176,5-5-80,-4-7-64,2-5 32,-3-4-64,3-4 48,-3-1-16,3-1 32,-4-7-64,3-6 0,0-2 16,-2 1-48,4-3-16,-3 4-80,1 3-48,0 5 80,-1 6 48,0 0-32,-3 12-16,2 3 80,-2 2-32,3 1 32,4-2-32,0-3 32,-1-4 0,8-4 64,-4-2-16,0-3-144,2 0-544,-5 0-865,2-8-1216,-3-1-609,-3-2-3409,2-2-6691</inkml:trace>
  <inkml:trace contextRef="#ctx0" brushRef="#br0">44067 29722 18392,'0'0'3282,"0"0"-2914,0 0 416,-27-2 625,21 10-336,-3 1-657,3 5-176,-1 2-128,5 1-32,0 0-32,2-6 0,2 1-64,3-6-16,2-3 64,0-3-48,3 0 16,-5-5-16,0-4 32,2 0-16,-2-3 0,-4 3-16,1-3 48,1 4-48,-3 4 48,0 0-32,0 4 0,0 4 32,-3 8 16,1 1 256,2 3 336,0 0-415,5-2-161,3-7-64,5-5-192,5-2-865,-3 0 145,4-9-1505,-2-3-1281,0-2-2049,-3-1-4337</inkml:trace>
  <inkml:trace contextRef="#ctx0" brushRef="#br0">44240 29728 16488,'0'0'3841,"0"0"-2944,-8 25 31,6-9 945,2-1-80,0 2-721,0-4-511,5-2-417,7 1 0,1-6 64,1-1 272,3-5-336,-2 0-80,-2-9 16,-1 0-48,-3-3 16,-2 0-32,-6-2 0,-1 0-160,0 1 64,0 3-48,-1 2 112,-4 3 16,1 0-16,2 5 32,2 0-64,0 0 0,6 7-48,5-1 128,1 1-16,4-1 0,4-2 16,-1-2 112,4-2 64,-1 0-144,-5-6 64,-1 0 96,-2-1 32,-4-3-192,-3 1-15,-4 0-33,-3-1-16,-7 1-65,-6 3-143,-2 3-192,-3 3 144,1 0 224,-1 10-64,7 3 80,4 7-64,1 2 48,6 2 16,0-1-16,11 1 48,1-5-32,4-3-32,2-5-112,-1 2 128,1-10-785,-1 1-863,-2-4-1170,-1 0-1600,-4-7-8372</inkml:trace>
  <inkml:trace contextRef="#ctx0" brushRef="#br0">45127 29712 6227,'0'0'7779,"0"0"-5490,-28 10-1344,10-1 223,2 7 305,-1 2-96,4 6-385,4-3-384,2 0-143,6-1-97,1-5-128,8-3-240,6-6 64,-1-4-96,4-2 0,0-6 0,-4-8 16,2-1-112,-3-3 80,-1-1 112,-1 1-32,-5 0 32,-1 5 64,-1 5-16,-3 2-32,3 5 96,0 1 272,-3 7-400,1 7 16,4 2 209,0 3 175,0 0-384,0 1-48,4-6 0,0-3-80,2-5-753,-6-4-623,5-2-641,-6-2-1553,0-4-4017,-4-3 2624</inkml:trace>
  <inkml:trace contextRef="#ctx0" brushRef="#br0">45670 29801 9941,'0'0'3681,"0"0"-2640,0 0 255,29 38 1362,-19-16-690,-2 3-751,1 2-465,-7 2-95,2-3-129,1-3-32,-5-3-144,1-6-112,2-4 289,-3-4-49,0-4-96,0-2 0,0-2 224,0-8 17,0-4-417,0-6-160,-4-1-64,2-5 16,-3-1 0,1-4-16,-1-5-16,0 2-96,-2-4 0,1 4 112,1 1 64,3 3-16,-3 2 16,3 5 32,2 4-16,0 2-16,0 4-112,4 2 80,2 0 16,5 4-32,5 2-16,-4 5-16,6 0 16,-3 3 32,-2 5-32,2 5 0,-4 1-48,-2 1 48,0 5-48,-4-2 0,-4 3 0,2-2 16,-3 1 32,0-2 16,0-3-32,-4 1 16,1-4 48,1-2-64,-4-4 48,0 0-32,3-4 0,-4-1 48,-1-1-80,-1 0 0,-3-1-193,6-4-31,-2-1-80,1 3-208,6-3-673,1 2-559,0 2-209,1 0-1313,8 0-3185,0 0-1889</inkml:trace>
  <inkml:trace contextRef="#ctx0" brushRef="#br0">45951 29839 18280,'0'0'1953,"3"27"-1761,-1-17-64,0 3 1713,8-6-80,-5-3-640,2-4-353,2 0-336,-1-8-96,2-4-96,-5-2 33,0-1-225,0-5-48,-5-1 0,0 0 32,0-3 32,0 1-64,0 3 128,-3 1-32,-2 3 192,3 2 0,-2 5 0,4 3-128,-1 0-16,1 1 16,0 4 0,1-1-80,5 2-128,2 0 64,4 0-32,0 0-80,-2 0 48,2 3-160,0-3-208,-2 3-272,0-1-497,-3-1-1008,5 2-656,-4-3-945,1 2-5218</inkml:trace>
  <inkml:trace contextRef="#ctx0" brushRef="#br0">46237 29740 19113,'0'0'2321,"0"0"-2209,-24 37 160,19-25 1409,0 3-257,5-1-527,3-4-641,5-1-144,3-3-80,6-4 16,0-2-16,0-3 32,-2-8-112,-2-1 32,-2-3-16,-6-2-64,0-1-48,-5-1-48,0-3-128,-9 4 32,1 1 240,-2 3 48,0 5 0,3 3 0,2 1 16,0 4-113,0 1-495,5 0-976,0 1-994,0 4-2672</inkml:trace>
  <inkml:trace contextRef="#ctx0" brushRef="#br0">46557 29765 3570,'0'0'13222,"0"0"-11670,0 0-1135,0 0 687,0 0 193,-24 0-81,12 4-255,-5-2-241,3 2 32,-1 2-159,2 2-337,1-1-160,5 3-64,2 0-16,0-1 144,5 3-32,3-1-80,5-4-16,3-3-32,0-4 0,7 0-16,-3-8-112,-3-4-208,5-5-128,-2-3-33,-2-5 129,1-1 400,0-1-96,-3-3 112,-3 0-64,-1-5 32,-3-1-464,-4 5-176,0 1 288,0 5 223,-3 7 81,-1 8 64,3 9 289,-6 2-33,3 18-80,-2 8 400,1 10 593,3 4-81,2 3-239,0-2-257,3-5-496,7-6-144,1-10-48,1-3 80,-1-8-96,0-6-176,-2-4-705,-2 0-447,0-8-769,-7-2-128,4-4-1009,-3 1-2865,-1-5-3121</inkml:trace>
  <inkml:trace contextRef="#ctx0" brushRef="#br0">46723 29767 17144,'0'0'3585,"0"0"-3248,0 0-225,1 34 1008,9-23 177,0-1-497,4-1-528,3-3-112,-2-1-80,3-5 16,-7 0-64,1-5 16,-2-2-128,-4-7-128,-5-1 0,2-3 64,-3-2-32,0-1-80,-3-1-128,2 5-192,-4 1 399,5 6 177,-1 4 16,-3 6-32,4 0-288,0 8-496,0 2-657,0 4-1264,0-3-3570</inkml:trace>
  <inkml:trace contextRef="#ctx0" brushRef="#br0">47014 29728 19065,'0'0'4418,"0"0"-3890,0 0-512,0 0 496,0 0 801,0 0-529,-38 12-368,28 3-159,-2 5-97,2 0 32,6-1-48,1 3-144,3-5 32,7-1-16,9-5 0,0-2 0,4-2 48,-1-5-32,4-2-32,-1 0-432,-5-4-609,-1-6-400,-3-4-912,-3-1-1504,1-7-2866,-5-3-3602</inkml:trace>
  <inkml:trace contextRef="#ctx0" brushRef="#br0">47213 29507 13334,'-7'31'5875,"-3"7"-3938,3 3 736,2 3 272,0-1-1376,5-2-897,0-8-512,2-5-160,5-6 0,-1-7-80,-1-3-128,2-6-224,-4-6-592,0 0-657,-3-2-448,0-8-769,-6-3-2896</inkml:trace>
  <inkml:trace contextRef="#ctx0" brushRef="#br0">47077 29694 23019,'0'0'2193,"0"0"-2290,33 0 65,-10 0 161,1 3 383,4-3-96,-1 0-224,-4 0-208,-1 0 32,-7 0-896,-3-6-1730,-6 4-2240,-6-4-4898</inkml:trace>
  <inkml:trace contextRef="#ctx0" brushRef="#br0">48217 29638 12694,'0'0'3521,"0"0"-2704,-41 12-545,24-1 288,-3 7 193,2 1-225,1 3-240,5 0 16,2 1 128,8 1 0,2-3-143,6-1-161,10-7-48,3-3-64,6-4 80,0-6-32,2-4 32,-4-9-32,1-7 0,-4-4 16,-2-5 16,-6-3 112,-2-1 0,-10 0-112,0-2 96,0-1-112,-12 1-80,2 1 32,-8-2 0,-2 3-144,1 5-64,-4 4-16,2 7 112,-2 8 80,1 3-48,2 6-32,2 0-16,5 3 48,2 8-48,6-2-1313,0 1-1856,5 4-2914,7-2-1056</inkml:trace>
  <inkml:trace contextRef="#ctx0" brushRef="#br0">48188 30428 10037,'0'0'4274,"0"0"-2193,0 0-481,0 0-111,-29 0-337,18 6-239,-5 3-209,-2 3-256,3 2-47,5 3-97,1-1-64,3 0-112,6-3-48,1-1 48,10-4-112,7-2 64,-1-6-128,5 0 96,-1-10-48,2-6 0,-8-4-64,-2-1 80,-2-4-80,-5-1 16,-6-1-64,0 0 96,0 0 16,-5-4-32,-3 7 16,-2-4-48,-1 3 80,-2 5-32,-1 3 32,2 7 16,1 4-16,0 6-16,0 0-48,2 6-112,1 4 32,1 1-16,2 1-561,3-1-271,2-1-561,0-1-736,0-4-1857,4 1-4594</inkml:trace>
  <inkml:trace contextRef="#ctx0" brushRef="#br0">48176 30066 7491,'0'0'3410,"0"0"-2322,0 0-271,0 0 447,0 0 193,0 0-336,-20-23-321,20 21-32,0-1 17,3 0-273,8 1-192,6-3-48,6 2 96,11-1 401,2-2 527,6 2-303,-2 1-321,-1 0-224,-1 1-208,-10 2-80,-5 0-176,-7 0-32,-4 0-448,-2 0-240,-3 0-80,-7 0-161,0 0-240,-5 0-511,-2 0-1506,-5 2-3169,2 1-224</inkml:trace>
  <inkml:trace contextRef="#ctx0" brushRef="#br0">48356 30347 6147,'0'0'448,"0"0"3042,0 0-1537,0 0-449,0 0 161,0 0 48,-6 3-337,6-6-159,0 0-225,0-3-47,1 0-225,6 0-304,-1 0-224,1-1-160,2 0 16,0 4-48,2 0 48,-3 3 17,1 8-49,2 10 48,0 3 224,1 9 288,-1 1 16,0 0-240,2 1-288,2-7 0,-5-5-48,4-7 16,-3-3 16,-2-4 1,0-4-82,-3-2-15,-2 0-544,-1 0-576,-1-6-721,-2-2-1329,0-2-2624,-2-2-5331</inkml:trace>
  <inkml:trace contextRef="#ctx0" brushRef="#br0">48552 30250 10629,'0'0'4530,"0"0"-3442,0 0-111,-22 49 784,7-21 80,0 12-257,-6 1-415,4 0-177,-1 0-303,4-8-481,3-5 0,2-5 0,4-7-128,1-6-128,3-3 32,1-3-80,0 0-801,0-4-671,5 0-209,2-4-1040,0-6-3058</inkml:trace>
  <inkml:trace contextRef="#ctx0" brushRef="#br0">48882 29671 6611,'0'0'6211,"0"0"-4210,0 0-1457,0 0 224,0 0 225,0 0-241,-16-18-336,9 30-208,-4 6 97,1 9 47,-2 8 208,0 9 48,2 3 97,3 1 255,2 1-80,5-4-319,0-6-257,7-8-192,3-4-64,2-7-80,-1-4 0,1-5-32,3-1 16,-1-4-480,0 0-529,0-2-784,-1-4-1424,-5 0-2274,-1 0-3521</inkml:trace>
  <inkml:trace contextRef="#ctx0" brushRef="#br0">49213 29808 5651,'0'0'5298,"0"0"-3265,0 0-672,0 0 127,0 0-111,-28-2-305,22 8-335,0 1-97,1 4-16,1 2-143,2 0 319,2 6-160,0-2 0,2-2-255,7 1-145,-3-2-48,6-1-16,0-2-48,-2-4-112,2-3-16,1-2 16,-2-2-16,-1 0 32,0-2-32,-2-3-32,1-6 48,2 2-144,-3-2 128,1-3-16,-3 1-16,0 0 16,-2 0-112,-1-1-80,0 1 112,-3 0 48,0 1-80,-6 0-32,-4 1 48,4 1 31,-5 1 49,-1 1-48,-2 2 32,1 3-144,-2 2 96,-1 1 64,1 4 16,-2 4-48,1 1 48,4 5 16,1-1 0,1 4 32,4 0-16,5 0 176,-2 2 48,3-2 1,3 0-33,4 1 16,0 0 48,5-1-48,-2 1 32,4 2-16,-3-3-64,3-1-160,-3 1 32,0-1-80,-2-1 16,-2 1-16,-7-2 16,0 2 16,0-3-32,-6 0 64,1 0-64,-2-4 32,2-1 0,0-2 0,0-2-48,3-4-240,-1 0-640,3-2-1057,0-6-1889,0 0-2641,5-3-880</inkml:trace>
  <inkml:trace contextRef="#ctx0" brushRef="#br0">49476 29825 11269,'0'0'4418,"0"0"-2945,0 0-673,0 0 113,0 0-33,0 0 64,-8 36-111,5-19 47,3 3 113,0 1 47,3 2-95,5-3-273,-1 0-192,4 0-272,-1-5-48,7-4-48,-2-1-48,-1-1-112,2-8 16,-1-1 0,0-4 0,0-5 32,-2-3-80,1-2 48,-4-1-208,-2-3 48,4 1 64,-6-1-16,-2 0-48,1 1-112,-3 0-64,-2 0 31,0 1 145,-2 2 64,-7 2 144,3-2 32,-3 4-16,0 2-16,3 0 64,-3 5 16,5-1-64,0-1 0,1 5-32,1 0 0,2 0-32,0-1-256,0 1-976,0 0-241,5-2-512,-1 2-512,0-3-865,0 2-1504,-4 1-320</inkml:trace>
  <inkml:trace contextRef="#ctx0" brushRef="#br0">49785 29629 5539,'0'0'288,"0"0"3025,0 0-1456,0 0-320,-11-32 95,11 26-47,0 2-176,0 0-145,0 3-63,0-2-513,0 3-320,7 3-239,2 8-97,6 7-32,2 11 64,2 8 784,2 6-112,3 8 129,-7-3-161,-7-1-288,2-4-224,-7-5 80,0-5 113,-3-4 175,-2-3 128,0 0-368,-2-3-192,-7-5-128,3 2-16,-6 0-16,2-2 64,-1-4-128,3-1 112,-2-3-224,3-2-368,4-4-513,1-3-559,2-1-721,0 0-1441,0-3-3329,2-3 31</inkml:trace>
  <inkml:trace contextRef="#ctx0" brushRef="#br0">50390 29843 4306,'0'0'9348,"0"0"-6899,0 0-1504,0 0-273,27-18 177,-15 17-17,8-1-384,2-1 304,0 3-287,0 0 191,-1 0 160,-1 0-335,-5 0-321,0 0-64,-3 0-48,-4 0-48,1 0-48,-4 0 16,0 0-433,0-1-271,-3 1-240,-2 0-897,0 0-1297,0 0-1904,0 0-1137</inkml:trace>
  <inkml:trace contextRef="#ctx0" brushRef="#br0">50429 29988 5603,'0'0'4322,"0"0"-2258,0 0-799,0 0 288,0 0 96,0 0-273,0 0-319,-5 2-209,5-2-144,5 0-111,7 0-113,5 0-48,5 0-16,6-2 513,0 0 207,7 0-608,-3 0-223,-3 0-273,-2 0-64,-5-2-16,-5 4 48,-5-2-48,-3 0-177,-2 2-191,-7 0-304,0 0-753,0 2-384,-11 0-1024,0 2-2689,-5-2-2226</inkml:trace>
  <inkml:trace contextRef="#ctx0" brushRef="#br0">51526 29798 10341,'0'0'3425,"0"0"-1872,0 0-208,0 0-113,-4-6-239,4 6-433,0 0-256,-1-2-128,-1 2 32,0 0 48,-3 0-160,1 0 80,0 0 33,0 2 31,-3 1 0,1 3 0,-1-1-80,0 3-80,-1 2 48,1-1-16,0 3 0,4 2 16,0-3-48,-1 3-32,4 0 112,0 0-128,0-3 96,2 2-64,5-2 49,-2-3 79,2-1 192,-1 1 16,-1-2-80,4 0 0,-2 0-48,-1 0 0,6-4-143,-2-1 15,2-1-64,0 0 32,3 0-80,-3-6-16,5-3-16,-5-3-16,-1-2-112,0-1-176,-3-3 223,-1 1 1,-5 0-16,1-3 0,-3 4 80,-3 0 0,-4 3 16,2 1-16,-6 2-16,2 3 0,0 1 16,-1 0 0,-1 1 16,2 5 0,0-1-80,0 1 0,1 0-240,-2 0 32,0 1 16,3 4 64,-3-1 144,-2 1 16,4 4 32,-2 0 16,-1 0 0,0 3-32,0 2 32,1-3 16,-3 3-16,6-1 32,0-4-48,0 1 48,6-3 0,-2 1-16,3 0-48,0 0 80,0 0 48,4 1 0,1 2 128,6 0 112,-6 3 112,8 2-128,-3-1 33,1 1-65,-3-1-16,2 3-32,-3 0-192,2-1 16,-4 1 0,1 4-16,-1-1-48,-3-2 64,3 3-32,-4-1 48,3-1-80,-4-1 32,0 1-64,0-3 80,-4-1-16,-2 0-16,-1-2 32,2-2-64,-1-1 96,2-1-32,-1-2 64,3-3 16,-2 0-80,3-2-64,1-3 48,0 0-32,0 0-112,0-1-240,-3-6-720,3 2-705,-3-1-208,3 0-1056,0 0-1265,0 2-2674,0-2 6740</inkml:trace>
  <inkml:trace contextRef="#ctx0" brushRef="#br0">52023 29859 3201,'0'0'2434,"0"0"2016,0 0-3010,0 0-687,0 0 287,0 0 145,-2-6-241,2 4-64,0 0 33,-3 1 31,3-2-63,-1 1-17,-2-2-368,0 2-31,-3-2 47,0 2 16,-3 1-160,1 1-256,-5 0-64,-1 1 32,-1 5-64,0 2 96,1 3 32,-4 3 65,4 2 47,4 1 144,0 3 192,6-1-96,4 0-79,4-2-129,13-4-16,0-2 64,5-5-32,-1-6-160,3-5-16,0-7 32,3-5-32,-5-4-80,-2-5-16,-5-1 0,-1-1-80,-6-1 80,-6-2-80,-2-3 32,-2 3-16,-4 1-32,-6 2-64,-2 3-32,0 5 16,-2 8-32,-1 4 80,-1 7-80,2 1-48,-1 0-80,4 6-353,4 1-335,3 1-33,1 0-527,5-1-897,0-1-1953,0 0-4002</inkml:trace>
  <inkml:trace contextRef="#ctx0" brushRef="#br0">52263 29765 5378,'0'0'4130,"0"0"-1905,0 0-1072,0 0 256,0 0 95,0 0-319,0 0-401,-17-6-176,17 6-95,0 2-241,-2 2-80,0 8 400,2 1 561,0 7 159,0 1-127,0 3 31,4 1-143,3-3-385,3-1-336,-4-3-96,6-3-47,-1-4-33,5-6-32,-4-1-64,4-4-16,-1 0-48,-2 0-32,3-4 32,-5-1-48,1-1-32,0 0-112,-2-2-64,-1-2-33,-1-4-15,-2 3-48,3-5 64,-2-2 32,-3-1 160,-1-3-64,-2-1-256,-1-1 15,0 1 145,-1 1 160,-6 3 0,-2-1 16,2 5-64,3 3-80,-3 4 224,6 2 0,-1 2-48,0 2 16,2 2-224,0 0-1201,0 5-976,0-2-1777,0 5-2177,0 0-496</inkml:trace>
  <inkml:trace contextRef="#ctx0" brushRef="#br0">51908 30148 5763,'0'0'1136,"0"0"1425,0 0-1168,0 0 16,0 0 479,0 0-303,-4-10-448,4 8-193,1-2 97,5 4-177,-1-1-240,2-2-31,3 3 95,4-1-32,5-1-16,4 2 209,5-3 287,5 2-63,3-1-337,2 0 1,2-1-33,3 2-128,-4-1-128,0-1-256,-2 3-63,-6-3-33,-3 0-80,-6 2-16,0-1 16,-10-2 16,2 3-48,-4-4 32,0 1-193,-5 3-495,0-3-336,-3 4-369,-2 0-624,0 0-192,-4 0-352,-4 5-2481,-2 1-4547</inkml:trace>
  <inkml:trace contextRef="#ctx0" brushRef="#br0">53036 29923 4930,'0'0'8356,"0"0"-5122,0 0-1874,0 0-159,0 0-193,0 0-175,0-14-305,0 14-208,2 0-176,1 0-96,-1 10-16,-2 4 0,3 8 1041,-3 5-129,0 5-208,0-2 449,0 1-481,0-4-512,-1-2-112,-1-6-80,2-3-48,0-4 32,0-3-176,0 0-544,-2-4-689,2 1-288,-5-4-448,4 2-944,-3-4-1921,1 0-5171</inkml:trace>
  <inkml:trace contextRef="#ctx0" brushRef="#br0">52938 30081 5827,'0'0'6515,"0"0"-4386,0 0-833,0 0-111,0 0-289,0 0-416,29 0-191,-12 0 383,3 3 865,7-3 511,-5 1-783,2-1-369,-2 0-111,-2 0-257,-2 0-368,-6 0-112,-1-1-16,-1-2-48,-4 2-160,0-4-464,-1 2-465,-4 1-239,4 0-193,-5 0-624,0 2-944,-3 0-3282,0 0-625</inkml:trace>
  <inkml:trace contextRef="#ctx0" brushRef="#br0">53507 29937 4914,'0'0'6707,"0"0"-4498,0 0-816,0 0-353,0 0-639,0 0-33,0-12 192,0 10-240,-1 2-48,1 0 129,0 0 127,0 0-176,0 0-96,0 2-96,0 4 176,0 2-112,0 2 129,0 2 447,-3 3-272,1 0 112,2 2-95,0-4-1,0 1 64,0-1-192,0-3-224,0 0-144,0 0 1,0-3-33,5 2 96,-1-2 144,3 0-80,-1 2-32,5-4 128,0 1-64,-3-2-80,6-2-32,-1-2 32,-2 0-64,1-2-32,4-2 64,-5-2-96,-1 1 48,-2-1-48,2 0 16,-4 0-64,-1 1 32,-4-4 16,4 4-64,-5-3 96,0-3-64,2 0 48,0-1-32,-2-5 0,0 1-112,2-1-32,-2-3 32,0 1-160,0 3-48,0 0 176,0 2 176,0 5-48,0 4 32,-2 0 32,2 1 0,0 4-16,0 0-32,0 0 0,0 0-80,0 0 0,0 0-160,0 3-865,0 0-192,0 0-15,0 0-481,0 1-1617,-4-2-2896,4 0-1778</inkml:trace>
  <inkml:trace contextRef="#ctx0" brushRef="#br0">53953 29956 5475,'0'0'5298,"0"0"-2673,0 0-768,0 0-208,0 0-129,0 0-415,-9-3-241,4 0-399,-1 3-97,-5 0-80,-1 6 32,-4 5 0,-2 2-80,2 3 112,0 2 161,4 1 255,5-2-192,3 1-176,4-5-207,5-3-17,9-2-128,6-5 80,-1-3-64,5-1-16,0-6 16,-2-7-64,1-2 64,-5-4-80,-3 1-16,-3-1-192,-6-3-64,-2 0 47,-2-3 97,-2-1-80,0-3-96,-6 3 32,0-3 128,-6 0 32,3 2-160,-4 3 240,2 6 48,-1 2-16,-4 6 16,1 6-16,-3 5-16,-1 3 0,-1 4 48,3 3-16,5 3-16,-2-2-785,7 1-895,6-5-930,1 1-2128,1-4-8660</inkml:trace>
  <inkml:trace contextRef="#ctx0" brushRef="#br0">36579 28142 6083,'0'0'4946,"0"0"-2913,0 0-560,0 0-65,0 0-191,0 0-305,-5 7-31,13-7-161,6 0-256,9 0 321,8-1 159,8-5 64,8-2-31,12 0 384,6 0-481,8 3 369,-4 1-561,2-1-144,-4 2-240,-8-2-96,-6 2-96,-9-1-96,-12 0-96,-7 2-208,-8 0-32,-10 0-336,-4 2-417,-6 0-95,-10 4 527,1 2-671,-4-2-881,-1 2-1569,1-3-4258</inkml:trace>
  <inkml:trace contextRef="#ctx0" brushRef="#br0">37044 28318 11029,'0'0'2385,"0"0"-896,0 0 384,0 0-305,0 0-239,0 0-545,3-6-512,-3 26 337,0 5 1104,0 5-321,0 4-415,0 2-161,-3-3-64,-2-4-127,3-3-113,-1-6-128,1-2-144,0-6-128,2-2 0,2-3-128,5-7 112,1 0-48,6 0-32,1 0 0,2 0-32,1 0-16,-4-3-16,0 3-464,-6 0-320,-1 0-497,-4 0-1120,-3 3-721,0-3-1344,-7 0-4658</inkml:trace>
  <inkml:trace contextRef="#ctx0" brushRef="#br0">36988 28460 9780,'0'0'6355,"0"0"-3617,0 0-1394,0 0 305,0 0-64,0 0-529,17 0-191,-3 0 15,7 0-16,6 0-319,-3 0-129,3-3-176,-6 0-64,-3 0-128,-8 0-48,-3 3-320,-5 0-1137,-2 5-1360,-2-4-320,-8 2-4323</inkml:trace>
  <inkml:trace contextRef="#ctx0" brushRef="#br0">36760 28501 8740,'0'0'6963,"-33"14"-4914,15-2-768,1 1 239,0 6-143,7 0-288,1 0-145,7-1-368,2-3-224,7-1-47,7-6-65,4-4-112,3-4-48,2-4-64,0-6-176,-5-6 112,-2 2-192,-5-6 127,-6 0 81,-2 0 0,-3-1 32,-7-1-64,-1-1 48,-9 1 32,6-2 0,-5 4-16,1 0-32,0 2-128,5 3-224,0 3-128,4 4-256,3 2-289,1 2 49,2 4-65,0 0-512,0 0-816,0 4-912,2 2-817,1 2-640</inkml:trace>
  <inkml:trace contextRef="#ctx0" brushRef="#br0">37112 27479 10725,'0'0'3201,"0"0"-1664,-31 16-64,25-5 63,-3 5-255,3 1-289,4 3-143,2 0-273,0 0-320,5-5-112,3-2-16,1-1-96,2-6 64,1-1-48,2-5 17,0 0-17,-1-9 0,2 0-64,-3-5 32,-2 0-16,1 1-16,-6-1 16,-1-2-97,-2 5-63,-2-3-128,0 3 96,0 0 96,-6-1-16,1 3 48,-1 1-64,-3 1 48,-2 1 16,1 1 48,-4 2 0,2 3 16,-6 0-16,1 2 16,-3 5-48,3 3 48,1 2 0,3 1 0,5 4 32,6 0 32,0 2 96,2 3-96,4 1 64,7 1 32,2 1 64,0-2 96,0 1 97,-3-1-17,0 1-240,-5-2-96,1 1-32,-6 0 128,0 3-16,0-3 16,0 3 32,-3-2 0,0-3-80,-1-4-48,0-1-48,1-4-32,-2-3 64,0-5-48,1 1-16,2-5-176,-4 0-800,1-6-1025,5-2-1857,-5-7-5218</inkml:trace>
  <inkml:trace contextRef="#ctx0" brushRef="#br0">36761 27592 8500,'0'0'6323,"0"0"-4050,0 0-993,0 0-95,-34-3-305,22 3-335,-4 5-241,0 5-128,-3 4-16,-1 4 64,5 1 192,1 3 208,7-1-63,4-1-193,3-3-176,10-3-80,8-5 32,4-3-16,2-3-16,2-3 0,1-9-64,-4-4-64,1-5-16,-4-3 48,-6-5-16,0-3-80,-8 0-48,-4-2 112,-2-3 32,-2 2-64,-6-2 96,-4 1-80,-1 2 80,-1 1-48,0 7 0,-3 2-16,0 4 16,1 6-16,-1 3 16,-2 4-32,4 4-80,1 0-320,4 0-128,0 2-273,5 2-575,2 2-961,3 0-2882</inkml:trace>
  <inkml:trace contextRef="#ctx0" brushRef="#br0">52241 30415 3666,'0'0'9012,"0"0"-5875,0 0-1200,0 0 32,0 0-128,12-33-593,-7 23-719,0-3 15,5 2-64,-3 2-112,1-2-144,-4 4-80,1 1-111,1 4 143,-4 2-16,1 0-80,-2 8-80,4 4 0,1 6 336,3 3 256,-1 5-272,4-1 0,3 2 1,1-4-113,1 1-32,1-4-16,-6-3-32,3-5-64,-3-3 32,-5-3-96,0-2-48,-3-4-160,-1 0-513,-2-4-479,-1-4-1265,0-3-737,0-3-3201,0-2-6322</inkml:trace>
  <inkml:trace contextRef="#ctx0" brushRef="#br0">52521 30240 7892,'0'0'2881,"0"0"-320,-33 30-224,17-8 240,-1 7-272,-2 6-64,-2 7 16,3-1-528,-3 1-576,7-3-577,-1-4-320,4-6-32,4-9-192,0-2-96,4-6 48,3-4-176,0-5-640,0-3-993,3 0-1264,4-9-1185,0-7-10213</inkml:trace>
  <inkml:trace contextRef="#ctx0" brushRef="#br0">52068 30456 6275,'0'0'-608,"0"0"5090,0 0-1473,0 0-944,0 0-272,0 0-240,4-12-241,-4 10-255,0 2-145,-5 0-176,-2 0-175,-3 2-1,-7 4-144,1 3 80,-4 2 65,-2 0 63,2 1-112,1-2-48,4-1-32,5 2 17,3-2-145,7-1-192,0 0-48,12-3-96,4-3 48,7 1 16,-1-3 64,6-7-32,-5-4-64,0-5 0,-6 1 0,-1-7 32,-5 2-112,-5-1 80,-1-2-48,-5 1-16,0-1 32,-5-1-16,-4 3 16,1-1 0,-4 3 32,4 1-64,0 4 80,-1 2-48,0 4 16,4-1 16,0 5-112,0 2-32,0 2-96,4 0-241,-5 0-367,3 4-545,-1 1-400,-1 4-79,0 1-674,1-1-1904,0-1-4930</inkml:trace>
  <inkml:trace contextRef="#ctx0" brushRef="#br0">54268 29872 1473,'0'0'4850,"0"0"-608,0 0-2834,0 0-15,0 0-64,0 0-353,-33-16-159,27 19-177,-3 7-64,-2 1 305,3 3 127,-3 1-144,2 1-63,7 1-225,-3-3-176,5 0-32,0-2-144,9-3-144,-1-3-15,6-1-49,-1-5 112,4 0-96,0-6-16,0-2 0,0-4 16,0 0-80,-5 1-16,-1 0-64,-2 0 15,-4 2-31,-3-1-80,-2 0 32,0 2 80,0 0-48,0-2-32,0 3 112,-7-1-64,-2 0-80,-2-2 48,-1 4 96,0 0 80,-3 0-16,3 3-32,-2 0 48,4 3 16,-7 0-32,7 0 64,-1 6-48,0 2 16,3 4 144,-1 4-48,4-1 48,-5 7 64,3-1 192,6 1-48,-1 1 33,-1 1-33,3-1 16,0-3 32,5 1 144,3-1-224,2-1-95,2-2-81,1 3-48,1-2-64,-4-1-64,-5 1 16,2-2-16,-4-3 64,-3-1-96,0-1 64,-4-2 0,-5-4 16,1 1-80,1-3-144,0-3-545,0 0-703,6-3-513,-1-3-2881,2-1-11494</inkml:trace>
  <inkml:trace contextRef="#ctx0" brushRef="#br0">53762 30399 5987,'0'0'5554,"0"0"-4209,25 0 48,-3-2 1504,7-7-528,5 3-800,9-1-257,8-5 97,3 1-433,4 0-415,4 0-161,-1 3 256,-5 0 64,-5 0-159,-4 2-241,-13 3-448,-8 0 64,-10 2-497,-9-1-239,-3 2-593,-4 0-431,-4 0-225,-6 3-16,0 2-1185,-4-1-1440,2 1-2401</inkml:trace>
  <inkml:trace contextRef="#ctx0" brushRef="#br0">54374 30510 4578,'0'0'7444,"0"0"-4691,0 0-1441,0 0 193,0 0-320,0 0-305,0-5-288,-2 10-128,0 4 49,-3 3 159,-1 4 144,-3 8-159,-4 1 47,1 6 304,-5 4 1,-2 2-337,5 0-256,-2-1-255,5-5-129,3-5-16,-2-9 0,9-3 0,-5-7-128,6-3-497,0-4-895,6-2-1058,-5-7-2032,4-8-13110</inkml:trace>
  <inkml:trace contextRef="#ctx0" brushRef="#br0">53977 30697 7091,'0'0'128,"0"0"3586,0 0-2209,0 0 79,0 0 369,6-26-400,-6 25-208,-6-1-385,-3 2-288,1 0-111,-8 3 127,3 6 128,-3 1-31,0-1-193,0 5 32,4 0-80,1 0-63,6-1-17,5-1-160,0 0-112,6-5-80,9-1-48,3-4-80,3-2 112,3-5-80,1-7-16,-1-4-16,-5-1-80,1-2 144,-8 0-32,-5-1 16,-3 1-32,-4-3-16,0 2 16,-4-3-32,-7 2-112,0 1-304,-3 1 80,-6 5 160,2 3 128,2 5 64,-2 4-16,2 2 16,4 0 32,2 2-16,4 1-48,6 2-1505,0-1-464,0-4-800,10 0-3186,1 0-3906</inkml:trace>
  <inkml:trace contextRef="#ctx0" brushRef="#br0">54112 30630 11029,'0'0'3970,"0"0"-2994,0 0 417,-27 3 656,25-1-400,-3-2-689,5 0-416,0 0-240,10-2-31,0-4 15,4-2 80,1-4-208,2 2-128,1-1 128,-1 2 400,-2 1 209,-1 2-433,-6 3 16,-4 3 0,-1 4-288,-3 6-80,0 4 224,0 5 80,0 4-144,7 0 1,3 0-129,0 0 112,4-4-48,1 1-80,0-4 48,-1-4 0,3-2-16,-2-3-144,-2-2-273,-1-5-287,-1 0-448,0 0-801,-2-9-688,-2 0-2402,-6-5-7731</inkml:trace>
  <inkml:trace contextRef="#ctx0" brushRef="#br0">32498 31005 9396,'0'0'7316,"0"0"-4931,0 0-1233,0 0 305,0 0 48,0 0-385,-62 109-528,62-77-207,6 8-113,18 2-64,8 3-192,1 4 16,5 0-16,-6-1-48,-3 2 32,-5-3-32,-6-3 64,-2 0-16,-8-5-32,-1-2 48,-5-4 0,-2 0 0,0 0 16,-17 1 64,-14-1 32,-6 0 160,-10 4 112,-3-4 65,-4 3-97,2-6-64,6-1-128,7-5-128,8-6 48,9-6-80,10-7 0,3 0-64,9-5-48,0 0-416,0-26-705,7-9-1184,10-10-816,0-8-2178,-2-3-6130</inkml:trace>
  <inkml:trace contextRef="#ctx0" brushRef="#br0">37370 32148 7844,'0'0'1808,"0"0"706,0 0-994,0 0 369,0 0 16,0 0-464,-24-2-369,24 1-143,0 1-161,5-2-96,7 2-176,5 0-271,6 0-145,5 0 560,4 3 640,6 2-367,-3-2-337,-1 2-240,-6-4-208,1 4-96,-12-4 32,0 1-96,-4 0-176,-4 0-368,-2-2-160,-3 0 47,-4 2-47,2-2-144,-2 0-257,0 2-272,0 0-687,-2-2-1234,-2 2-2401,2-2-1168</inkml:trace>
  <inkml:trace contextRef="#ctx0" brushRef="#br0">37542 31963 5875,'0'0'5218,"0"0"-2849,0 0-768,0 0-64,-5 27 143,4-10-63,-4 10-448,-1 2 303,1 8 257,0 2-128,-1 2-497,2-3-319,4-4-321,0-7-256,0-3-176,0-4 48,4-5-64,2-5 16,-5 0-320,3-4-688,-2-3-881,-2-3-624,3 0-321,-1-3-3056</inkml:trace>
  <inkml:trace contextRef="#ctx0" brushRef="#br0">38309 31731 5683,'0'0'4994,"0"0"-2193,0 0-1008,0 0-304,0 0-225,0 0-175,-9-2-289,9 0-80,0 2 17,0 0-129,2-2-224,1 0-176,4 0 0,0 1 1,3-2 47,2 2 144,9-4 32,2 2 320,7-2 289,2 2-305,3-1-176,0 0-143,-5 2-129,-6 0-192,-2 0-48,-9 2-32,-2 0 16,-2 0-16,-5 0-32,-2 0 16,-2 0-64,0 0 112,0 0-128,0 0 48,0 0 32,0 0-32,0 0-48,0 0 80,0 0-64,-2 0 16,-1 0 96,3 0-80,-1 0 80,1 0-96,-3 0 96,0-2-48,0 1 16,0-4-32,-1 1 48,-3-1-80,3-5 48,-2-2 32,0-2-32,0-2 0,0-1-16,-2 0 80,0 1-96,1 2 80,0 5-48,1 1 0,3 2 0,-1 4-16,2-1 16,2 3-64,0 0-705,0 5-863,-2-1-1234,2 1-1120,0 4-4754</inkml:trace>
  <inkml:trace contextRef="#ctx0" brushRef="#br0">38323 31922 3666,'0'0'1969,"0"0"3457,0 0-3345,0 0-560,0 0-65,0 0-239,-6 0-321,6 5-15,0-2-129,0 8-160,2-2 81,2 9 207,2 2 177,1 6 335,3 7 81,-2 5-225,0 3-383,3-1-289,-2-1-80,-1-7-160,-1-3-207,-2-5 95,1-7-48,-1 0 0,-3-6-80,0-3-96,0 0 80,-2-4-32,3-1-96,-3 0 96,0-3-16,0 1-96,0-1 128,0 0-64,0 0-16,0 0 48,2 0-48,-2 0 48,1-4-32,3-1 32,-1-3-112,1-2 80,3-4-32,2-1 32,0-7-16,4-3-32,-1-7-96,5-2 48,1-7-16,0 0 16,-3 1 64,-2 1-112,1 4 176,-7 6-80,3 5-96,-6 5-145,-3 3 161,4 4 48,-5 4-64,2 5 48,1-1 48,-2 2 32,-1 0-128,3-1-224,0 3-128,-3 0-113,0 0 17,3-1 0,-3 1-96,0 0-161,0 0-95,0 0-113,-3 0-399,0 1-1058,0 2-1359,-1-1-2418,0-2-560</inkml:trace>
  <inkml:trace contextRef="#ctx0" brushRef="#br0">38907 32076 3570,'0'0'2337,"0"0"448,0 0-48,0 0-800,0 0 176,-29 6-208,18 2 0,2 0-465,1-1-111,-2 3-384,6 0-289,4-2-224,0-2-176,4-2-32,7-2-16,0-2 64,5 0-208,-4-5-15,2-2-81,-4 1 48,-1-1 0,-7 0 32,1 4-32,-3-2 64,0 4 32,-7-2-32,-2 2 144,-2 1-32,0 0 192,-1 4 32,1-1-48,2 3-95,1 2-97,5-2-32,1 1-112,2 2 16,0-1-48,8-5 32,1 2-64,1-4 80,4-1-32,-3 0 0,3-3-32,-4-6 48,-2 1-32,1-1 32,-4-1 0,-3 0-32,-2 0 64,0 2-48,-5 2 16,-1 1-32,-5 1 32,2 2 16,-1 2-48,3 0 32,0 6 32,3 4 16,2-1-112,2 1 64,0 0 0,6-2-32,5 0 0,0-5 16,2-3-32,0 0-16,-1 0 96,-4-3-160,1-3 112,-5-2-48,-2 0 48,-2 3-32,0-4-16,-8 1 32,-4 2 0,4 3 16,-3 1-64,0 2 112,0 0-112,0 5 16,4 1 32,3 5-48,3-2-48,1 1-657,0-2-1071,0-2-1522,1-6-3505</inkml:trace>
  <inkml:trace contextRef="#ctx0" brushRef="#br0">39246 31939 7860,'0'0'880,"0"0"1681,0 0-976,0 0-289,0 0-79,0 0-449,-6 0-255,6 0-273,0 0 64,0 2-64,0 1 16,-3-1 0,3 2 32,0-2 129,0 2 143,0 0 144,0 0-192,0 2-111,0 1 127,3 5 0,-2 6 64,4 3 225,-1 9 223,3 6 289,-1 5-321,0 5 33,4-1-385,-4-2-272,3-5-96,-1-4-128,-1-4 48,0-7-63,-4-3 15,4-5-96,-3-6 0,-1-1-64,-3-3 32,2-1-16,-2-4-16,0 0 16,0 0 0,0 0 64,0 0-96,0 0 96,0 0-48,0 0-80,1-3 96,-1 2-64,0-4 32,5 0-96,-5-4 96,5 2-32,2-7 16,1-6-32,3-3 32,4-8-128,0-6-144,4-8 15,1-4-31,0-2-16,0 4 32,-1 4 240,-5 8 0,0 6 48,-5 8-176,0 3 96,-1 4 32,-2 2-32,1 4 32,0 1-32,-3 2 112,0 2-80,-1 0 0,0 2 0,0 1 0,0 0-32,-3-2-32,0 2 64,0 0-16,0 0 64,0 0-48,0 0 32,0 0-16,0 0-16,0 0-16,0 2 48,0 2-16,0-1 16,0 0 0,0 0-16,-6 2 32,3-4-80,-4 4 64,-1-3 16,-2-2-16,-2 0 16,-4 0 16,1 0-80,-2-5 48,-2 2 16,-3-2-48,-1 4 64,2-1-48,-2 2 32,0 0 48,4 0-48,-1 2 0,6-1-16,0 2 80,3-3-112,5 2 48,-3-2-48,5 0 48,0 0-32,-1 0-48,5 0-96,-5 0-97,4 0-111,-1 0-48,-1 1 0,-3 1-208,1 4-241,1-1 129,2-2 352,-4 1-193,3-2-239,3-2-192,0 0-369,4-6-720,6-5-2289</inkml:trace>
  <inkml:trace contextRef="#ctx0" brushRef="#br0">39250 31764 6147,'0'0'4802,"0"0"-2305,0 0-800,0 0-64,0 0-305,0 0-111,-20-2-257,20 2-319,0 0-113,0 0-64,3-1-128,1 1-192,2 0-48,3 0-16,7 0 16,1 0 0,7 0 593,3 0 239,6 0-480,-2 0-143,1 0 127,-3 0 96,-4-3-368,-2 0-112,-8 1-16,-5 2-32,-1-3-16,-6 2-112,-1 1 160,-1-2-80,-1 2 80,0-2-32,0 2 32,0 0-48,0 0 16,-1 0-32,1 0-16,0 0-80,-2 0-96,2 0 96,0 0-16,0 0 128,0 0 16,-3 0 16,3 0 0,-4-2 16,-1-2-16,3 0 0,-3-2 0,-5-2-48,0 1 64,1-1-48,-3-2 16,-3-2-48,5 2 96,-4 0-64,6 2-80,0-1-369,3 3-15,0 2 240,5 0 0,0 3-96,0-1-240,0 2-177,0 0-79,0 0-81,0 0-287,0 0-625,5 0-640,-5 0-128,2 0-1185,1 3-1184</inkml:trace>
  <inkml:trace contextRef="#ctx0" brushRef="#br0">39821 32071 3842,'0'0'4978,"0"0"-2561,0 0-1440,0 0 303,-30-16-111,23 15-257,-1 1-192,1 0-95,-1 0 31,1 0 0,-2 4-15,3 2-65,0-1-112,-4 5 96,4-1-127,-3 3-49,3 0-32,-1 2 0,0-2-16,3-1 0,3 1-63,-2-2 15,3-2-32,0 2-192,0-4 48,4-1 32,5 1 32,0 1-64,4-7 112,-1 3-96,6-3-16,-2 0-48,-1-3-64,0-2 80,0-1-80,-3-1 48,-2-2-144,-1 2 80,-1-3 16,-1 2-112,-5 0 16,2 1-32,0-4-32,-4 6-144,0-3 144,0 0-64,-4 2 96,0-2 16,0 2-80,-1 0-65,-3 3-31,1-1 192,0 0 32,2 2 80,-2 1-80,-3-2 144,3 3-112,-1 0 16,1 0 16,1 0-16,0 0 16,-2 0 0,1 0 16,0 0-48,1 0 64,0 0-64,-1 3 32,0-2 0,1 3-32,-1 0 48,3 0-32,0 2 16,-1 0-32,3 0 32,-1 1 0,-1 1 16,3 2-32,-2-2 16,1 1 16,2 4 48,-2-4-32,-1-1 0,2 1 128,1 0-64,0 1 48,0-2-80,4-2 32,3 5 33,-2-4 111,2 3 0,4 0-16,-4 2-48,-1-2 32,1 1 80,-3 1-96,0 2 16,1 0-112,-4-1 32,4 5 17,-3-1-33,3 3-48,-1 1 0,-4-2 0,3 3 384,-1 0-80,-2-5-80,0 1 240,0 0-223,-2-4-81,-5-1-80,0-1-64,1-5 96,-3 2-16,2-6 32,1 1-144,-3-4 16,6 0-64,-2 0 64,5-7-224,0-2-512,0 0-801,6-3-1344,1 1-1313,2-3-4178</inkml:trace>
  <inkml:trace contextRef="#ctx0" brushRef="#br0">41165 32050 4994,'0'0'897,"0"0"2832,0 0-1920,0 0-320,0 0-32,0 0-129,-17-10-287,10 10-449,3 0-224,-3 0-16,2 4 96,-6 4 65,2 0-113,0 3 48,-1 1 0,-2-1 49,4 6-1,-1-4-208,4 1-16,0 0 16,2-3-96,3 3-96,0-2 32,5-2-32,5 1 241,7-2 303,3-2-64,4-1-128,3-2-80,-2-3-63,1-1-97,-2 0-80,-3-4-112,0-2 48,-6-2-80,0 2 16,-2-2-144,1-4-16,-4 0-112,-2 0 63,-1-2 97,-3-1 80,-1-1 16,-3 0-48,-3 1 96,-4-3-48,-1 3 48,-6-4-48,0 5 16,1 0-16,-5 1 32,2 1-32,-1 1 0,2 4 48,-2 3-64,0 2 0,-1 2 16,1 0-16,2 0 32,-3 6-16,6 1-32,-4 2 32,5-1-32,5 1 32,-1 1-32,2 1 32,-1 3-48,6 2 48,-1-1 0,-2 1 32,3 4-16,-2-1-32,2 1 32,-2-1 48,2-1 64,-3 1 48,3-3 80,0 0 17,0-2-81,0-1-96,5-1-48,1 0 64,1-1 16,-1 1-48,5 0 64,-2 0-80,3 1 160,0 1 48,-2 1 48,1 1-64,1 1-160,-1 1 0,-3 2-32,2-3 16,-5 2-64,0-1 48,-3-2-32,-2 0-80,0-2 48,0-3-16,-2-2 16,-3 2 16,0-4-32,-1 2 32,-1-3 48,2-1-80,-2-2 64,0 3-48,1-1 32,2-2 0,0 2-16,-2-1 16,6-1-32,-4 0 0,4-2-64,0-1-368,0 0-624,0 0-801,0-1-720,0-8-1953,4 0-10117</inkml:trace>
  <inkml:trace contextRef="#ctx0" brushRef="#br0">41599 31694 2401,'0'0'8564,"0"0"-4706,0 0-1873,0 0-353,0 0-111,0 0-256,2-10-321,3 9-496,1 1-224,4-3 17,8 3 175,3 0-32,8 0 336,8 0-175,2 0-209,3 0 256,-3 0 416,-5 0-303,0 0-481,-9 3-128,-6-3-96,-5 1-48,-4-1-32,0 0-16,-7 0-32,-1 0-32,-2 0 128,0-4-48,0 0 80,0 1-32,-4-3 16,0 0-80,2-2-49,-3-2-63,4-1-16,-5-1 176,3-2 16,-4-2 64,3 3-32,-3-1 0,1 2 32,0 3 16,-3 1-48,2 2 0,0 0 16,-1 2-32,1 2 32,0 0-64,6 0 32,-4 2 0,5 0-336,-2 0-768,0 0-353,2 0-240,0 0-416,0 0-1056,0 2-2066,0 2-4289</inkml:trace>
  <inkml:trace contextRef="#ctx0" brushRef="#br0">41703 31962 5667,'0'0'6034,"0"0"-4001,0 0-1665,0 0 785,0 0 96,0 0-401,-5-21-224,5 19-31,0 2 47,0 0-16,0 0-160,0 0-96,0 0-31,0 0-81,0 2-48,0 1 304,0 5-128,0 0 160,0 2 17,0 0 47,0 4-16,0 3 161,7 2 15,-1 9 128,2 2-15,3 6-145,2 1-112,2-2-239,1-1-81,-4-7-128,-1-4-32,1-3-64,-3-4-32,-2-5-32,-1-3 32,-2-2-32,-2-2-16,-2-2 16,0-2-48,0 0 64,0 0-32,0 0 96,0 0-80,0 0-32,-2 0 0,-1-2 16,2 0-16,-2 2 16,3-2 16,0-2-32,0-2 48,0-4-64,9-4 32,2-3-96,1-8 48,9-7-96,-3-5 16,7-4-144,1-2 16,-6-2 15,5 5-95,-4 2 240,-4 9 16,-2 5 64,-2 7-128,-7 3 80,0 4 32,-2 4 32,-1 3-16,1 0-16,-4 3 64,0 0-64,0 0 0,3 0-96,-3 0-80,0 0 32,0 0 32,0 0 16,0 0 64,-3 3 64,-1-1-16,-3 2 48,-3 1-48,-1-1 48,-3 2-16,-2-3 16,-4 0 0,1-1-16,-4-1 16,-2-1 32,0 0-32,2 0-112,0 0 16,1 0 16,0 0 32,2 0-16,2 0 32,1 0-16,4 0 0,0 3 32,-1 0-16,4 2 32,2 1-64,-1 0 48,2-1-32,-1-1 32,5 0-368,-1 0-401,2-2-303,2 0-305,0-2-96,0 0-367,6 0-722,0-2-719,4-4-2386,-1 0-3249</inkml:trace>
  <inkml:trace contextRef="#ctx0" brushRef="#br0">42241 32128 5090,'0'0'1393,"0"0"4194,0 0-3298,0 0-833,0 0-63,0 0-545,-6-14-255,3 14-241,0 0-48,3 0 48,0 0-96,0 0 64,-1 0 112,1 4 81,0 0-49,0-2-112,0 2-160,0-2-32,0 0-32,1 0-48,-1-2 144,0 0-144,0 0-32,3 0 17,-3 0-1,3 0-16,-3-2-32,1-2-32,4 0 16,-5 0-48,2 2-113,-2 0 97,0 2 64,0 0 16,0 0-16,0 0 0,-2 0 0,-3 0-32,4 0 64,-5 0-64,2 2 64,3 0-48,1 0 32,0 0-16,0 0 0,0 0-16,1-2 32,3 0-16,2 0 0,-5 0 16,2 0-32,-1 0-112,-2 0-384,0 0-416,0 0-929,-2 0-2833,-1-4-10021</inkml:trace>
  <inkml:trace contextRef="#ctx0" brushRef="#br0">42268 31743 5987,'0'0'6083,"0"0"-3954,0 0-593,0 0 81,0 0-192,0 0-449,34-12-368,-19 12-207,3-2 287,7 2 48,0-2 49,3 2 31,0 0 16,6-2 129,-6 2 47,-2-2-640,-4 2-240,-2-2-16,-6 2-48,-3-1-80,-4-2 32,-3 3-32,-1 0 64,-2 0-48,-1 0 17,0 0-34,0 0 17,0 0-32,0 0 16,0 0-48,3 0-144,-3 0 0,0 0 112,0 0-64,0 0 48,0 0-32,0 0 112,0-1 48,0 1 32,0 0 0,0-2-32,-3-1-48,3 2 112,-1-1-112,-2-3 32,1 2 32,2-5 0,0-1 0,0-4-64,-2-4 48,-1-3-16,2-3 64,-5 2-48,3-3 80,-2 3-48,1 1-32,-1 7 32,1 0-32,3 7 16,1 3-48,0 1 0,0 2-160,0 0-1024,0 2-1378,1 1-1295,3 6-3539</inkml:trace>
  <inkml:trace contextRef="#ctx0" brushRef="#br0">42384 31946 896,'0'0'5363,"0"0"-1569,0 0-1505,0 0-64,0 0 144,0-25-640,2 25-561,5 1-560,-1 10-143,5 2 111,-1 7 1025,4 3-321,-1 2-479,0 2-161,0 1-80,-2-3-48,0 1-192,-2-5-191,-3-2-81,0-4-32,1-1 0,2-4 0,-3-1-16,1-1-337,0-2-383,-4-1-352,1 0-161,-1-1-1088,-3-3-1169,0-1-1232,0 0-5170</inkml:trace>
  <inkml:trace contextRef="#ctx0" brushRef="#br0">42650 31849 3378,'0'0'2737,"0"0"2673,0 0-3841,0 0-497,0 0 193,0 0 48,5 31 560,-5-12-305,-1 7-463,-3-1 223,-3 6 225,0 2-32,1 0-625,-3 3-63,4-5-145,0 1-304,-1-7-96,6-3-176,-4-5-96,4-3 0,0-6 48,0-3-112,0 0-224,0-4-480,0-1-721,0 0-1248,0-6-305,0-4-3376</inkml:trace>
  <inkml:trace contextRef="#ctx0" brushRef="#br0">40586 31908 11541,'0'0'3810,"0"0"-1873,0 0-1265,0 0 641,0-26-257,0 25-255,0 1-145,0 9-432,0 11-160,0 7 304,3 10 1105,-3 7 176,0 4-513,0-1-495,0-4-193,1-6-112,2-5-208,-1-9-96,3-5 48,-4-6-80,4-5 16,-4-3-96,-1-2-608,0 0-481,0-2-432,0 0-31,-1-6-257,-4 0-1601,-1-3-2128</inkml:trace>
  <inkml:trace contextRef="#ctx0" brushRef="#br0">40455 32125 8740,'0'0'4082,"0"0"-1249,0 0-1152,0 0 128,0 0-289,0 0-463,22-4-545,-2 4 193,6 0 351,4 0-32,3 0-495,2 0-273,-3-4-192,-3 0-16,-4-2-112,-7 0-432,-2 3-737,-8 0-576,-4 1-864,-1 2-1505,-3 0-624,-7 0-4194</inkml:trace>
  <inkml:trace contextRef="#ctx0" brushRef="#br0">43232 32074 7700,'0'0'4914,"0"0"-2705,0 0-544,0 0-321,2-6-351,6 4-209,4 0-160,5 0-144,-1 0 257,7 2 207,-1 0 33,-1 0-401,-2 0-400,-3 0-160,-4 0 16,-1 0-128,-4 0-240,-3 0-80,-4 2-289,0-2-207,0 2-113,0 0 145,0 0-481,-4-1-543,2 2-1042,-3-3-1808,0 2-16</inkml:trace>
  <inkml:trace contextRef="#ctx0" brushRef="#br0">43258 32213 6115,'0'0'4434,"0"0"-1489,0 0-1072,0 0-64,0 0-32,0 0-337,29-10-159,-12 7-177,3 3 449,5 0-112,6-1-433,-1-1-351,1-1-257,-6 0-96,-3 1-112,-4-1-288,-7 0 48,-5 3-240,-2 0-417,-4 0-351,0 0-721,-4 0 32,-2 0-624,0 0-2833,-6 3-5315</inkml:trace>
  <inkml:trace contextRef="#ctx0" brushRef="#br0">43892 31962 7075,'0'0'6819,"0"0"-4257,0 0-1042,0 0-175,0 0-97,0 0-127,-22-9-177,10 17-159,0 5-81,-3 8 16,3 6 193,0 5-81,2 3-63,4 1-33,4-3-160,2-2-144,10-6-272,10-5 0,2-4-79,10-8-33,4-8 16,3 0 0,1-12 48,4-4-16,-5-5-208,-5-2 0,0-3 64,-6-4 0,-12 1-97,1-3-191,-11-1-48,-5 2 144,-1 1 96,-12 5-80,-10 4 224,-7 3 32,-5 7 16,-5 3 32,0 2-48,2 6 16,7 0-80,3 0-496,10 0-65,5 2-143,5 2-833,2 0-720,5-3-1520,2 2-4243</inkml:trace>
  <inkml:trace contextRef="#ctx0" brushRef="#br1">42331 32598 5667,'0'0'6579,"0"0"-4514,0 0-689,0 0-111,0 0-241,-7-14-15,7 13-305,0 1-208,0-2-64,0 2-95,0 0 63,0 0-32,0 0-32,0 0-64,5 0-32,-3 3-96,2 8-16,2 2 65,-1 4 1039,4 6-79,-1 1-561,3 6-32,-2-1-32,2 1 17,-3-1-81,3 4 32,1-1-144,-6 1 64,0 4-63,3 0-97,-2 0-48,1 3-32,1-4-32,-3-1 0,4 1-160,-2-5-64,1-3 64,-3-3-48,0-3 64,1-5-16,-3-4 32,2-3-16,-5-2-192,-1-6-176,0-2-481,0-6-271,0-9-753,-1-5-1232,-6-6-705,1-3-2545</inkml:trace>
  <inkml:trace contextRef="#ctx0" brushRef="#br1">42313 32643 6595,'0'0'-288,"0"0"3665,0 0-2944,0 0 175,0 0 817,0 0-81,-25-19-143,22 17-289,-2 0 17,3 2 15,-1-2-176,-1 2-207,1 0-193,3 4-144,-5 5 16,3 5 128,-3 4 368,3 3 465,-1 3-128,-1-4-305,4-1-256,0-7-48,0-2-224,0-5-160,4-3-31,-1-2-17,1 0 64,1-7 336,0-7-176,-2-2-176,1-1-48,-1-5-32,-3 0-16,0-1-80,0 2-256,0 1-16,0 2 63,0 5 225,0 1 96,0 4 0,2 2-48,3 2 16,1-1 48,0 1 80,4 0 81,4 1 79,1 2 112,3 1 96,3 0-96,-1 4-48,-1 4 129,1 1 31,-2 4-128,-4-2-80,4 1-32,-3-1-96,-4-3-48,2 0-48,-2-4-32,-2-3 32,0-1-32,-2 0 0,0 0-32,-1-1-16,-2-3-192,-3-2-496,-1 2-625,0 2-848,-1 1-1456,-9-2-4643</inkml:trace>
  <inkml:trace contextRef="#ctx0" brushRef="#br1">38956 32926 5603,'0'0'5458,"0"0"-2737,0 0-1040,0 0-304,0 0-113,0 0-255,3-15-209,1 14-192,-4-1-191,0 0-81,2 2-32,-1-2 16,-1 2-80,0 0 32,0-2-80,0 2 32,0 0 17,3 0-49,-3 0-16,0 0-16,0 0 32,0 0-16,0 0-32,0 0-96,2 0 48,-2 0-80,0 4 48,2 4 16,1 5-32,-1 7 208,0 7 481,-2 8-1,0 3-48,0 3-207,0-3-209,0 0-160,0-9-96,-2-3 32,2-8 0,0-5-48,0-2 16,0-5-32,0-1-192,0-2-385,-2-3-447,-1 0-641,1-2-432,0-4-1168,-1-3-2882</inkml:trace>
  <inkml:trace contextRef="#ctx0" brushRef="#br1">38941 32929 6483,'0'0'-592,"0"0"4289,0 0-1183,0 0-1106,0 0-15,0 0-177,3-19-655,-3 15-449,-3 2 288,0 2-64,-3 0 128,1 0-96,2 0-15,-4 6-49,2 4 32,-2-1 80,1 5 384,-1 0 193,3-3-193,1-1-191,0-4-33,3 0-160,0-4-320,0-2 16,3 0-16,0 0 32,4 0 32,0-4 64,1-2 64,-1-2 17,2 1-177,-3-1-32,0-2-64,1 2 0,-3 2 0,-4 0 0,2 3-16,-2-2-16,0 1 48,0 3 0,0-4-48,0 2 64,0-1-96,0 0 80,3 0-80,-1 1 0,1-2 16,3 4 0,0-2 0,1 3 16,3 0-16,2 3 16,0 0 0,6 5 192,-4 0 80,4 2 32,-2-3-80,-4 1-64,-2 1-16,-4-4-144,-4 1-48,-2-3 0,0 2-208,0-1-896,-2 0-705,-4-4-1473,-1 0-3729,-2 0-3234</inkml:trace>
  <inkml:trace contextRef="#ctx0" brushRef="#br1">38687 33691 5827,'0'0'4066,"0"0"-2114,0 0-1455,26-34 127,-18 27 480,-3 1 305,0 0-112,-1 1-81,-3 0-95,-1 4-17,0-2 129,0 1-17,0 1-31,-4-2-273,3 1-175,-4 2-209,5-3-192,0 0-96,-5-3-48,5 1-48,-2-1-112,2-4 32,-5 1 0,2-3 16,-1 2-16,-6 1 17,0-2-65,-3 4 64,-4-1-64,-4 4-48,0 2 64,0 2-64,-4 4 0,-1 11 32,1 9-48,2 8 80,2 9 320,3 6 208,7 3-176,8-1-128,3 0-144,3-6 32,11-4-64,4-8-64,3-6 48,1-5-96,3-5 48,-1-6 0,3-6 0,-4-3-48,-3 0 32,-1-7 16,-5-1-32,-4-2-80,1-1-128,-4-1-128,-3 2-208,0 1-208,-4 0-193,0 4-223,3 2-401,-3 1-160,0 2-752,0 0-1137,0 0-1472</inkml:trace>
  <inkml:trace contextRef="#ctx0" brushRef="#br1">34744 33274 6739,'0'0'6323,"0"0"-4130,0 0-848,0 0-193,3 6-95,-2 5 607,2 3-511,-1 2-113,0 4 225,2 0-97,-1-1-271,-2 0-145,2-5-320,-1 0-79,0-6 31,1-3-80,-2 0-80,-1-5 80,0 1-96,0-1 128,0 0-15,0-3 31,0-3-176,0-2-128,0-2-16,-1 1-64,1-5 0,0 0-16,0-2 32,0-1 32,0-1-80,1-2 64,2 3 0,1 0-16,-2 1 32,-2 2-16,3 5-32,-1-2 112,-2 5-112,2 1 32,0 1 16,-2 2-16,3 0-16,0 0 0,1 2 0,-1 0-48,4 0 64,0 4-64,-1 2 64,0 2 32,3-2-16,-1-3 0,-2 2-32,1-2 64,0-3-32,-2 3-32,1-3-32,-2 0 16,3 0-80,-4-5-144,1 4-97,-3-4-111,1 2-384,-2 0-401,0 2-848,0 1-928,-2 0-1809,-2 0-7092</inkml:trace>
  <inkml:trace contextRef="#ctx0" brushRef="#br1">35127 33324 13782,'0'0'3314,"0"0"-2306,0 0 65,-28-14 415,17 14-287,-1 0-353,-4 0-207,4 6-33,-2 3 0,1 1 161,5 2-33,1-1-192,3 2-208,4-2-160,0 1-144,4-2 32,4-5-112,2 1 48,3-4-16,-1-2-160,2-2 16,-1-4-240,-1-3 0,-1 0 48,0-4 112,-4 3 112,-4-1-32,4 3 176,-7 0-48,3 2 48,-3 4-16,0 2 0,-3 4 32,-4 10 16,2 6 400,-2 0 448,1 3-288,3-2-159,3-4-257,0-3-192,7-8-112,4-4-513,-1-2-319,4-8-785,-1-3-512,-1-6-1152,-2-2-3250</inkml:trace>
  <inkml:trace contextRef="#ctx0" brushRef="#br1">35323 33126 9748,'0'0'10405,"-8"43"-7059,5-13-673,-1 3-416,0 1-992,4 2-529,-3-1-240,3-6-368,0-4 16,0-2-96,0-8 0,0-6-16,3-1-256,-3-4 16,0-2-192,0 1-288,-3-3-481,0 0-656,1-6-1488,-3-2-897,0-6-5459</inkml:trace>
  <inkml:trace contextRef="#ctx0" brushRef="#br1">35217 33300 6995,'0'0'9893,"0"0"-6996,0 0-1392,0 0 384,0 0-193,0 0-815,0 0-145,45 2 97,-25 0-257,-1 0-304,1-1-208,-4-1-48,-6 3-224,0-3-577,-3 1-383,-2 1-1201,-5-2-1057,0 0-4209</inkml:trace>
  <inkml:trace contextRef="#ctx0" brushRef="#br1">35492 33391 10165,'0'0'5314,"0"0"-3457,0 0 80,0 0-224,0 0-289,0 0-463,29-13-353,-20 9-256,-1 1-176,-1-2-64,1 0-48,-5 1 0,-3 0-96,0 0 112,-3-1-16,-2 2-32,-7 1-48,-1-2 16,0 4 16,-1 0-16,4 0 48,-1 4 193,6 6 255,-2 2 48,4 4 480,3 1-271,0 3-337,10-5-128,-5 0-192,6-1-48,-1-4-48,-3-2-480,3-1-801,-7-2-896,0-3-1520,-3-2-4499</inkml:trace>
  <inkml:trace contextRef="#ctx0" brushRef="#br1">36039 33413 6051,'0'0'5506,"0"0"-2913,0 0-528,0 0-320,0 0-352,0 0-273,-6-10-223,-1 10 15,-2 1-560,-3 6 81,-1 0 223,-1 1-48,3 3-272,5-4-112,4 3 0,2 0-111,4-3-49,9-1-96,3-2-16,1-2-49,3-2-175,-3-2 32,0-6-240,-4-1 64,-5-4-160,-1 2 239,-7-1 225,0 1 128,-7-2-48,-4 2 32,1 2 0,-1 3 32,0-1 16,0 3-32,5 2 0,1 2-16,3 0-48,2 0-896,0 2-1505,7 1-2225,3-2-2097,4-1 2385</inkml:trace>
  <inkml:trace contextRef="#ctx0" brushRef="#br1">36363 33186 10773,'0'0'4962,"0"0"-3153,-28-18 400,14 16-240,2 2-592,-1 0-369,1 6-192,4 4-159,-1 2-273,3 1-144,2 6 80,1 1 0,3 6-16,0-1-63,0 3 31,0-1-80,0 0 112,0-3-32,0-1-48,3-5-16,-3-3-16,0-3-160,4-2-80,-1-2 0,-3-5-192,0 0-352,0-1-881,0-2-1072,0-2-464,0-6-2098</inkml:trace>
  <inkml:trace contextRef="#ctx0" brushRef="#br1">36180 33381 11221,'0'0'7764,"0"0"-5939,0 0-705,0 0 1,42 0 271,-14-3-79,3-2-721,-2-1-208,0 0-96,-4 1-160,-5 1-112,-2 0-112,-7 0-800,-3 4-865,-6 0-560,-2 0-1200,-2 0-3587</inkml:trace>
  <inkml:trace contextRef="#ctx0" brushRef="#br1">35088 33733 7924,'0'0'6435,"0"0"-4819,0 0 193,0 0-16,0 0-544,0 0-401,0 0-400,0 15 192,0 11 673,0 6 512,0 4-673,0 2-303,0-4-513,0-4-32,0-7-48,0-5-32,3-7-128,1-2-96,0-6 48,3-3 16,-1-2 16,2-5 16,-1-7-48,5-2 17,-2-1-130,0 1 33,-3 0-80,5 4 80,-4 3-64,1 4 96,1 5-48,-3 0 16,0 3 48,2 5-32,2 4 32,-3-1 64,0 3 0,2-3 64,1 2-15,-1-6-33,2-1-80,-2-2 32,0-2-160,2-2-177,-2-4-671,0-4-849,-3-4-1200,0-2-1553</inkml:trace>
  <inkml:trace contextRef="#ctx0" brushRef="#br1">35486 33860 14535,'0'0'4482,"0"0"-2978,0 0-15,0 0-192,0 0-433,0 0-576,0 11-176,-4-2 96,-3 2 193,-5 3 335,-1 3-208,1 1-128,-1 0 32,2-1 65,5-3-113,2-2-128,4-3-176,0 0-80,4-6 16,2-3-32,5 0 96,0-3-112,3-8-80,-1-1-32,-1 1 0,-3-2-48,-1-1 32,-1 2 96,-3 0 48,2 2 16,-5 0-16,-1 3 48,0 0-32,0 4-16,0 0 64,0 3 16,0 0 0,-1 3-16,-2 5 96,0 4 0,2-1 96,-2 3 80,3 2 240,0-5-127,0 1-177,0-2-208,0-5-16,4 0-96,-4-1-176,6-3-369,-5-1-463,3 0-529,-2 0-960,3-1-592,4-5-1842,-3 2-2960</inkml:trace>
  <inkml:trace contextRef="#ctx0" brushRef="#br1">35619 34002 15559,'0'0'3186,"0"0"-1714,0 0 257,0 0 96,0 0-48,0 0-817,17-21-368,-10 12-159,1-2 95,-1 2 0,-3-1-144,0 0-144,0 0-32,-1 0-95,-1 3-1,0 1-144,-2 1 224,3 5-80,-1 0-48,-1 0-48,4 5-16,-3 1 48,3 3 16,-1 1 16,2-2-32,-2 2-16,3-2-64,3-5-368,-4 2-817,3-3-592,-1-2-736,4 0-256,-2-2-1921,2-6-3858</inkml:trace>
  <inkml:trace contextRef="#ctx0" brushRef="#br1">35917 33870 12470,'0'0'4882,"0"0"-2817,0 0 256,0 0-208,0 0-368,0 0-945,0 0-256,-33 30-127,22-12-161,-1 2 16,5 2-48,-3-3-80,6-3-112,3-3 16,1-1-96,0-6 48,1-2 0,8-2 48,-1-2 48,3-4-32,2-5 16,1-4-48,-2-2 48,-1-3-64,0 0-176,-5 1-176,1 1-128,-3 2 128,-4 3-17,3 3-175,-3 6 176,0 2 256,0 0 32,-4 7 32,-1 4 112,0 4 400,2 3 208,0 2 113,-3 1-161,3 1-144,1 2-63,1-3-305,1 2-64,0-2-112,0 2 64,0 0-16,0-4 32,1 3-32,1-2 240,3-3-80,-5 2-112,2-3-16,-2 0-32,0-5 48,0 1-64,-2-2 0,-3-4 32,-1-2-80,-1-3 0,0-1 16,-3 0-32,-1-5-96,5-5-48,0-4-257,0 0-415,6-3-849,0-3-1264,7 3-529,3-3-4337</inkml:trace>
  <inkml:trace contextRef="#ctx0" brushRef="#br1">36070 33939 17192,'0'0'7171,"0"0"-6002,0 0-1217,22-30 368,-9 22 624,2 2-400,3-1-303,-1 0-161,-2-2-128,-4 2 112,-1 1-16,-4-2-48,-5 5-64,-1-4 32,-7 5 0,-5 2 48,-2 0-64,-4 9 16,-2 4 48,1 4 32,3 6 80,3 5 384,4-1 352,8-1-159,1-1-273,1-6-288,8-1-208,4-6 48,-2-4-64,6-5 64,-1-3-160,0 0 160,2-1-272,-4-7-865,-1 0-1776,-6-3-2418</inkml:trace>
  <inkml:trace contextRef="#ctx0" brushRef="#br1">34914 33768 7203,'0'0'6851,"0"0"-3937,0 0-1570,-32-11-239,19 11 63,-2 0-79,-3 0-145,1 2-223,-1 4-49,-1 4-112,5 3-16,1 2-79,4 5-97,6 4 80,3-1 32,3 3 17,8-2-193,5-1-112,2-6-112,-1-2 16,1-3-64,-3-4 0,-2-2-16,-4-2-160,0-4-256,-3 0-129,3 0-127,-4-4 0,0-4-513,5 2-207,0 0-97,1 0-896,0 3-1185,3 1-1920</inkml:trace>
  <inkml:trace contextRef="#ctx0" brushRef="#br1">36602 33930 5394,'0'0'8612,"0"0"-5666,-34 2-1618,21 4-47,-3 2 80,4 1-385,-1 2-64,4 2-127,4 1 191,5-1-143,0 1-385,12-2-192,3-6-208,2-1-80,2-5 96,3 0-16,-5-10-112,3-1 80,-5-5-176,-1-1-64,-8-3 32,-2 1 48,-4 1 0,-4 0 16,-6 3 80,-7 1 15,2 3 17,1 3-32,1 3 32,4 5-64,-2 0-16,6 5-208,4 3-384,1 1-513,1-1-1040,9 1-1056,2-2-1665,5-3-7204</inkml:trace>
  <inkml:trace contextRef="#ctx0" brushRef="#br1">36792 33894 17272,'0'0'3746,"0"0"-3474,0 0-288,0 0 672,34 0 48,-10 0 561,7-3-577,-3-1-496,-2 0-112,-8 1 16,-4 3-432,-7 0-1569,-7 0-2833,-2 0-9396</inkml:trace>
  <inkml:trace contextRef="#ctx0" brushRef="#br1">37031 33635 16840,'0'0'2129,"-3"-31"-1377,-4 17 785,-3 2 15,-5 4-479,-1 2-321,-4 5-255,2 1-305,-4 12-176,1 7-16,4 6 400,2 7 288,5 3 64,0 6-111,6 2-193,3 1-160,1-2-48,0-4-112,0-2-48,0-6 16,0-9-80,4-3 80,-3-4-144,2-5-80,0-1-144,-2-5-192,-1 2-240,0-4-289,0 2-399,0-2-545,0-1-400,0 0-1249,-1-1-3921</inkml:trace>
  <inkml:trace contextRef="#ctx0" brushRef="#br1">37254 33864 2337,'0'0'9652,"0"0"-5986,0 0-1921,0 0-384,-28 12-97,21-5-255,3 1-49,-3 6-64,3-1-255,2 2 63,2 0-128,0-2-304,6-1-127,5-4-49,5-6-16,-4-2-80,3 0 64,3-8-48,-5-3 0,2-1-144,-4-2 48,-5 0-113,-1 3 81,-3-2 64,-2 4 48,0 1 0,-2 1-64,-4 1 48,1-2-16,-4 2 32,3 3-32,-5-3 16,1 3-16,-2 0 32,2 3-32,-4 0 48,4 0-32,-1 1 0,0 7 64,3 1-48,-2-2 16,3 3 48,1 0 32,2 1-16,0 1-32,4-1 129,0 3-1,0 0-32,2 2-112,3-2 32,2 1 16,-2 0-48,2 2-32,-1-4-16,3 3 32,-2-3 64,1 3 48,1-3 48,-3 3 112,1-4-176,0 2-16,-3-3-48,0-1-16,-2-2-16,1-2 0,-3 0 0,0-2-16,0-2 32,0-1-176,-3-1-176,-3 0-512,2 0-593,0-6-784,-2-1-1409,2-3-5058</inkml:trace>
  <inkml:trace contextRef="#ctx0" brushRef="#br1">40593 33722 17416,'0'0'1297,"0"0"-1474,0 0 1074,6 41 1824,-6-16-736,0 5-64,0 5-753,-6 2-335,-1 2-129,2-3-176,1-6-223,2-4-209,2-6-32,0-7-80,0-2 48,2-6 0,2-3-32,2-2 16,1-2 16,3-8 0,-2-2-32,3-3-64,-2 0 0,-3-3 0,4 2-32,-5 3 16,1 1 31,0 4 17,-5 2 16,4 2 64,-5 4-80,1 0 32,-1 2-16,3 4 16,-1 4 32,-2-1 17,2 3-49,1 0 16,-2 2 64,3-2-80,-4-3 48,5 1-128,-5-2 48,2 0-17,-2-5 17,0 1 48,0-2-48,0 1 64,-2-3-32,-3 0 49,0 0-33,0 0 32,-1-5 0,1 1-32,-2 1 16,-1-2-32,5 2 16,-2-1-32,2 0-144,1 2-433,2 0-415,0 2-321,0-2-720,0 2-864,6-4-2113,3 1-6164</inkml:trace>
  <inkml:trace contextRef="#ctx0" brushRef="#br1">40807 33968 11557,'0'0'3890,"0"0"-2241,0 0 736,0 0 496,0 0-368,10 36-640,-10-25-656,1 3-561,1-4-496,0-2-112,1-2-112,-3-3 48,2 0-416,-2-3-641,2-3-815,-2-5-1426,0-3-4017</inkml:trace>
  <inkml:trace contextRef="#ctx0" brushRef="#br1">40868 33698 10709,'0'0'12213,"0"0"-11092,0 0-1041,0 0 112,0 0 32,0 0-208,10-21-32,-4 21-640,0 4-1201,-1 4-1104,-4-2-1793,3 0-4259</inkml:trace>
  <inkml:trace contextRef="#ctx0" brushRef="#br1">40931 33722 8116,'0'0'5874,"0"0"-4545,0 0-176,0 0 607,0 0 129,0 0-32,9 39 160,-9-12 96,-5 7-512,-1 3-449,1 0-463,-2 1-209,7-5 64,-4-5-112,4-2-144,4-5-256,-1-4-32,6-4-32,-3-6 0,5 2-192,-5-8-144,1-1-656,0 0-1089,-6-3-1889,2-7-2273</inkml:trace>
  <inkml:trace contextRef="#ctx0" brushRef="#br1">41116 33967 13782,'0'0'5907,"-13"33"-3250,6-15-1248,1 1 576,2 0-673,4-3-607,0-4-353,0-4-336,1-2 32,3-5-160,3-1-336,-2 0-257,0-4-783,-4-5-737,-1-3-673,0-2-2432,0-1-3698</inkml:trace>
  <inkml:trace contextRef="#ctx0" brushRef="#br1">41118 33759 15255,'0'0'4914,"0"0"-2721,0 0-272,-9-27-528,9 23-929,0 2-384,5 2-112,-1 0-128,3 0-865,-3 2-623,3 2-625,-2 4-2434,1-2-5361</inkml:trace>
  <inkml:trace contextRef="#ctx0" brushRef="#br1">41255 33751 14695,'0'0'4114,"0"34"-1809,-2-3 656,-3 6-96,0 6-1088,4 1-528,-1-6-609,2-3-480,0-6-32,2-5-208,4-8-16,-1-5 64,-3-3-80,3-3 16,-4-5-272,2 0-208,-2 0-449,-1-3-480,0-5-1168,0 1-800,-5-3-2802</inkml:trace>
  <inkml:trace contextRef="#ctx0" brushRef="#br1">41183 33953 15639,'0'0'6467,"0"0"-4050,0 0-1889,0 0 625,0 0 32,32 4-273,-14 2 0,4-2-479,-1 0-241,-1-3-160,-1 1 16,-3-2-128,-6 0-753,-3 0-896,-5 0-1392,1-2-1537,-3-3-5587</inkml:trace>
  <inkml:trace contextRef="#ctx0" brushRef="#br1">41372 33960 8260,'0'0'12662,"0"0"-12054,0 0-656,0 0 528,0 0 785,0 0 175,23 28-159,-11-21-673,3 4-448,1-5-64,-4 0 144,5-3 225,-6-3-401,-1 0-32,0 0 16,-3-3-16,-3-6 0,-1 0-288,-3-1 15,0-2-127,0 2 144,0-1 80,-3 1 128,0 3-32,3 1 64,-1 1 0,1 5-16,0 0 48,0 5-16,0 4 256,0 2-16,0 6-15,0 0-129,1 1 64,-1 3-32,0 3-16,0-1-16,0 4 208,0 1 16,0 2 0,0-2 1,0 2-193,0-3-16,0 0-128,-4-3 48,0-2-64,-2-5 0,-3-1 16,-1-4 0,0-7 16,0-1-80,-2-4 48,2 0 16,1-8-32,-2-4-48,7-5 48,-1-3 16,5-3-112,0-4-96,9-3-145,0 1 145,5 3-176,-4 6 144,2 1 240,5 8 16,-3 3 64,1 4 96,0-1 160,2 5 32,-3 0-95,1 0-145,1-3 32,-4 0-128,2 3-16,-4-5-240,-2-1-289,4 3-415,-6-5-673,-6 0-880,0 0-656,0 0-4147</inkml:trace>
  <inkml:trace contextRef="#ctx0" brushRef="#br1">38879 33872 6307,'0'0'-96,"0"0"3489,0 0-543,0 0-1041,0 0-337,0 0-111,2-7-145,-2 7-255,0 0-97,0 0-63,-2 6-161,-3 4-48,-3 3 80,3 2 17,-2 5 31,2-2 96,5 0-159,0-3-321,5-3-128,7-7-128,5 0-48,-2-5 48,0-2 16,5-8-64,-4-4-32,-5 0-240,1 0 96,-3-1 64,-5 1-16,-4-1 64,0 1 16,-4 0 16,-5 0 32,-3 6-16,1-3 32,-5 5 0,3 3 0,-2 0-80,3 3 16,-2 0-48,2 8 64,4 1-128,-1 0-400,3 1-513,0 1-143,0-1-241,6 2-496,0-5-720,0 1-1617</inkml:trace>
  <inkml:trace contextRef="#ctx0" brushRef="#br1">39090 33953 6019,'0'0'6883,"0"0"-4610,0 0-672,0 0-17,0 0-223,0 0-417,0 0-319,-3 23-113,3-21-32,0-2 80,0 2 33,0-2-33,0 2-80,0-2-16,0 0-79,0 0-17,3 0-176,1-6 32,0 1-144,0-1-32,3-5-48,0 2 96,-4-1 112,4 1 80,0-1 0,-3 0-63,0 4 175,1 0-80,-1 2-64,1 4 0,-3 0-96,4 6-32,-4 5 64,1 5 224,-1 1-191,0 0-97,1-2-96,-1 0 48,0-7-64,-1 1-32,2-6 80,1-3-96,0 0 64,-1-1 16,0-7 16,2-2-80,0-4 32,2-1-32,-6-3 0,3 0-48,1 2 48,1 3-32,-3 1-16,0 3 64,3 5-16,-2 2-16,0 2 0,0 0 16,3 7 48,0 6 96,-3-2 32,5 5 0,-3-1-80,-1-1 0,0-3-16,0 0-48,0-4 16,-1-3-48,0-4-32,-2 0-128,1 0-112,-1-5-241,-2-1-415,0 0-529,0 0-528,0 2-752,-2 0-1041,2 0-3489</inkml:trace>
  <inkml:trace contextRef="#ctx0" brushRef="#br1">39395 33967 6323,'0'0'-416,"0"0"3761,0 0-688,0 0-1152,0 0-160,0 0 47,14 26 1009,-10-9 97,0 5-674,0 1-639,2-1-401,-2-3 17,-3-2-225,2-3-80,-1-4-160,-2-2-79,2-4-33,-2-2-48,0-2-16,0 0 176,0-2 64,0-4-80,-2-1-144,-3-5-96,5 0 48,-4-4 0,3 0-63,1-1-17,0-4 0,0-2 32,0-3-48,0-1-96,-3-3-32,3 1 64,-3 2-81,3 0 81,0 4 32,-1 4 16,1 3-64,0 4 80,0 5 0,0 1-32,1 2 16,5 2-128,-1 2 112,5 0-48,3 8 48,-2 1 32,-1 4 0,2 0-96,0 1 48,-6-1 0,3 1 48,-2-1-48,-2 1 16,-5 0 16,0 2 16,0-1 32,0 1-48,-10 1 32,-1-1 0,0 0 1,1-2 15,1 0-16,0-7 0,5 1-96,2-6-16,2-2-209,0-2-367,0-7-721,6-5-1616,1-2-560,0-1-2466</inkml:trace>
  <inkml:trace contextRef="#ctx0" brushRef="#br1">39696 33970 10357,'0'0'4354,"0"0"-1393,0 0-1408,0 30 288,0-21-129,0-1-607,0-2-305,5-3-335,-2-3-113,1 0 0,1 0 96,-3-6 144,-2-7-111,0 2-1,0-5-160,0 1 16,-7-3-96,0-2-64,2 2-128,0-1 0,0 1-16,3 3-48,0 3 64,2 2-96,0 5 80,2 0-48,3 5-32,4 0-16,1 0 80,1 6-16,5 0 32,-4 2-16,1-2 0,1 0 16,-2-1-48,4 0-64,-5-1-496,0-1-496,-3 1-625,-4 0-1121,-2 0-1568,-2-2-3361</inkml:trace>
  <inkml:trace contextRef="#ctx0" brushRef="#br1">39875 33918 17208,'0'0'1921,"0"0"-1713,0 0 496,29-10 881,-19 2-256,0 2-385,-3-3-384,0 1-400,-2 1-128,-3-2 96,-2 2 32,-2 1-32,-4 0-128,-7 5 0,-1-2 81,-4 3 159,4 3-128,1 6-32,1 5 96,6 3 192,0 2 432,6 3-351,2 0-225,7-5-176,2 1-32,1-6-352,2-4-513,-1-6-399,-2-2-385,-3 0-304,-1-5-1249,-4-2-2864</inkml:trace>
  <inkml:trace contextRef="#ctx0" brushRef="#br1">40158 33860 1825,'0'0'19481,"0"0"-18009,0 0-1456,-32-18 1057,16 17 592,1 1-705,3 0-272,-1 0-191,3 0-305,1 3-176,2 3 80,7 2-96,0 0-16,0 1 0,5 5 64,4-3-112,2 6-144,3-4-48,-4 1-257,1 0-15,-5 0 112,0-3 96,-3-1-144,0-1 175,-3-1 97,-6 1 192,0-3 0,-5-3 16,-5 1 64,3-3 209,3-1 159,-2 0-144,2 0 64,2 0-96,2 0-224,6-1-16,0-5-192,0 0-896,7-4-1249,3-1-1905,0-3-6563</inkml:trace>
  <inkml:trace contextRef="#ctx0" brushRef="#br1">40251 33889 16856,'0'0'3201,"0"0"-3041,0 0 32,0 0 1169,0 0-144,0 0 175,5 2-623,-5 1-513,0-3-128,1 3 48,-1-3-48,0 0-80,0 2-48,0-2 16,0 0 48,0 0-48,0 0 0,0-2-64,0 2 32,0-3 16,0 3 16,0-3 0,0 3-16,4-2 0,-3 0-32,-1 0 64,0 2-80,0-2 96,0 2-48,0 0 32,0 0 0,0 0-64,0 0 80,0-2-96,0 2 112,0 0-128,0 0 80,0-1-32,0 1 32,0-3 16,0 3-32,0-2-48,0 2 32,-6 0 16,4 0 0,-5 0 48,5 0-80,-4 0 48,1 0-16,0 2 0,1 2 0,1-2-48,-1 2 80,3 3-48,-1-2 32,-1 1-48,3 1 64,0-1-32,0 3 16,5-2-16,0-1 0,1-2 16,5 2-16,-3-4 0,2-1-16,4 4 32,-3-5-128,0 3 48,-3 0 0,1 0 64,-4 3-16,-2 0 32,0 2 0,-3 1-48,-3 0 96,-4 0-16,-1 2 32,-2-4 48,-1 0-16,-2 0 64,6-4-96,1 1-48,1-2-32,5-2-144,0 0-848,5-7-1249,3-2-1505,3-4-3970</inkml:trace>
  <inkml:trace contextRef="#ctx0" brushRef="#br1">40446 33961 11525,'0'0'9637,"0"0"-8389,0 0-1056,0 0 1169,3 28 112,-3-21-641,3-1-416,-2 0-304,4-1-80,-5-4-336,2-1-448,0 0-1137,0-6-720,-2-3-2498,0-3-2528</inkml:trace>
  <inkml:trace contextRef="#ctx0" brushRef="#br1">40481 33684 11013,'0'0'10277,"0"0"-9125,0 0-1056,0 0-64,0 0 80,0 0-112,3-2-1088,-2 9-2210,2 3-14742</inkml:trace>
  <inkml:trace contextRef="#ctx0" brushRef="#br1">38759 34410 5218,'0'0'8404,"0"0"-5779,0 0-1504,0 0 96,-39 0 287,22 15-79,0 7-385,-1 3-223,4 5-1,4 1 32,6-4-63,4-5-337,7-4-448,7-6-80,5-9 48,4-3 80,0-2-144,4-9-112,-5-5 32,-4-1-128,-4-3 336,-3-1 16,-9-2-96,-2 0-48,-5 2 32,-5 0 32,-5 1-80,-3 3 112,0 1-33,0 4 17,-3 1 0,6 6 16,1 3 0,3 1-48,4 1 16,3-3-608,4 3-336,0 0-865,4 0-1153,4 0-1872,9 0-2385</inkml:trace>
  <inkml:trace contextRef="#ctx0" brushRef="#br1">42598 33861 10517,'0'0'6019,"0"0"-3954,0 0-865,0 0-95,0 20 207,0 2 129,0 7 176,0 5-337,0-1-447,0 0-257,0-6-144,2-3-128,-2-8 0,2-8-48,2 1-48,-4-6 49,0-3-65,0 0 48,0-6 208,0-5-192,0-5-224,-1-4 48,-4-8-64,3-5-16,-2-5 32,2-5-16,-1-6 32,3 3 0,0-2 16,0 3-208,0 7-48,0 4 96,3 7 32,0 6 16,4 3 48,0 4 32,1 5-48,2 4-16,2 5 0,5 0 32,5 8-16,2 10 32,3 3 64,-5 7-32,1 2 64,-6 4-112,-4 2 64,-4-5-64,-3-1 32,-3-3 0,-3-2-112,0-3 0,-3-2-16,-3 0 128,-3 0-80,1-2 48,-2-1 16,2 1 0,-2-1 0,0-1-64,3-3 48,-3 1-64,-1-4 96,0-2-80,3-2 80,-3-4-48,1-2 64,0 0-48,3-6-16,-1-4-16,1-1-112,4-3-112,-1 1-144,4 1-161,-3 4 49,3 2-16,-3 6-112,3 0-625,0 2-544,0 3-432,6 3 336,-1 0-1296,4 0-2322</inkml:trace>
  <inkml:trace contextRef="#ctx0" brushRef="#br1">42989 33930 16424,'0'0'4546,"-7"28"-2289,6-11-160,-2 3-1345,3-2-448,4-6-208,3-5-16,2-3-144,-4-4-1088,8 0-705,-8-10-864,0-3-3939</inkml:trace>
  <inkml:trace contextRef="#ctx0" brushRef="#br1">43035 33699 11605,'0'0'5299,"0"0"-3330,0 0-337,0 0-383,0 0-833,0 0-352,-3 0-16,8 14-736,0 1-1617,2 2-2994</inkml:trace>
  <inkml:trace contextRef="#ctx0" brushRef="#br1">43133 33924 17304,'0'0'2417,"0"0"-1473,0 0 753,-18 40 0,18-23-336,4 3-529,5-1-336,4-1-224,1-3-128,4-2-80,3-8 17,-4-1 47,0-4-112,-2 0 128,-3-9-80,0-2-16,-6-5 0,-1 2-32,-3-6 16,0 0 0,-2 1 0,0 0-80,-2 4 112,-3 1-96,3 4 32,1 5 0,-3 1-48,3 2 32,1 2 0,0 0-32,0 0-32,0 3 80,1 4-32,3 0 48,-3 1-16,4 0-16,1 0 32,-1-2-64,3 0 64,2-3 0,2 2 48,5-3-96,0-1 32,5 2-32,0-3 80,0 0 320,-2 0-256,-1 0 64,-6-3-112,1 0 32,-7-5-96,3 0 64,-6 0-48,-2-2 80,-2 3-96,0-3 16,-9 0-64,-2 4 64,1 2-48,-4 4-32,2 0-32,1 7 48,-1 4 64,4 6-48,1 5 48,6 1-64,1 3 96,0-3-16,6-1-48,4-5 32,3-3-32,3-4 32,-3-6-176,2-2-544,1-2-577,-4 0-992,-1-10-1329,-6-4-3233</inkml:trace>
  <inkml:trace contextRef="#ctx0" brushRef="#br1">43580 34014 5971,'0'0'9684,"0"0"-7395,17 28-192,-11-18-48,0-3-336,0 0-481,1 0-335,-3-5-129,1 0-159,0-2 31,-4-4 128,1-3-432,1-4-176,-3-2 193,0-3-97,0-2-16,0 1 16,0-2-144,0 0 32,0 4-32,0 1-80,0 2 64,0 3 32,0 3-80,2 3 16,0-2-64,0 3 48,3 2-48,0 0 0,1 2-32,-1 3 0,2 0 16,2 1 0,-2 1 32,1-1-176,2-2-192,-5 1-240,6-4-321,-2 1-671,0-2-449,1 0-1089,-3 0-3393</inkml:trace>
  <inkml:trace contextRef="#ctx0" brushRef="#br1">43903 33928 16744,'0'0'1552,"0"0"-287,0 0 880,0 0 352,0 0-672,0 0-721,20-4-655,-26 10-161,-6 6 352,-2 1-208,-3 4-272,4 2-96,-2-2-16,8 3 16,3-5-128,4 1 48,0-4 64,8-3 16,5-3-32,2-3-16,2-3 16,-2-4-64,2-6 16,-4-4 16,-1-4 0,-1-3 48,-5-2-112,-1-3 80,-3 0 0,-2 3 16,0 4-16,0 5 16,-2 6-16,-3 6-16,-1 2-48,2 8 96,2 3 289,-4 6-1,1 2-112,5 6-128,0-1-80,0 4-32,0-3 64,0-2-64,5 1 48,1-3-16,0-1-16,0 1 48,-1-1 16,-3 1 288,3 3-256,-3-3-32,-2-2-16,0 3-16,-4-5 64,-6 0-96,-2-4 112,-3-3-96,0-4 64,-2-5-48,-1-1-16,3-1 32,1-7 17,7-2-146,0-1 49,4-1-432,3 0-496,0 0-833,11 2-1761,0-1-2448</inkml:trace>
  <inkml:trace contextRef="#ctx0" brushRef="#br1">44074 34033 20842,'0'0'2561,"0"0"-2209,22-28 448,-14 22 593,3 0 224,4 0-753,-4 2-512,5-2-240,-4 2 32,-1 0 304,-2-1-95,-4-1-241,-2 0-32,-3-2 0,-1 0 32,-6-1-112,-2-1 0,-2 1 16,0 6-64,-1 1-48,-1 2 32,-1 8 48,2 8 0,1 4 16,-1 6 144,2 2 32,4-1 96,0-2-160,6-3-64,0-3-32,7-7 32,4-5-64,3-2-16,-1-4-224,4-1-144,2-1-353,1-5-271,-1 0-81,3 0-1344,0-2-512,-1 2-3186</inkml:trace>
  <inkml:trace contextRef="#ctx0" brushRef="#br1">44325 34075 20185,'0'0'2497,"0"0"-1904,0 0 255,0 0 48,0 0 337,0 0-593,7-4-496,-2 6-80,-3-2-16,2 0 433,-1 0 159,-1-7-368,-1-2-144,3-5 112,2 1 112,1-4-15,-3-1-81,2-2-96,0 3-16,-1 3-112,1 4 144,-4 4 96,1 6 16,-2 0-112,-1 12-160,0 3 352,0 7 177,-4 2-353,2 1-96,2-2-80,0-3 32,0-3-32,0-4-32,2-5 48,2-2-16,2-1-144,-1-4-16,0-1-304,1 0-177,3-1-463,0-5-961,1 0-1169,1 0-335,1 0-2242,3-2-1440</inkml:trace>
  <inkml:trace contextRef="#ctx0" brushRef="#br1">44669 33927 7043,'0'0'13286,"0"0"-11605,0 0-400,0 0 383,-2-28-351,-3 28-80,0 1-497,-5 7-384,2 6-16,-1 2 160,1 1-95,-2 3-225,4-2-112,-2-1 0,5-1 272,-1-3-80,4 0-112,0-4-16,0-4 144,7 2-80,1-3 0,4-2 145,4-2-209,0 0-64,1 0-80,0 0 64,3-4-96,-1 0-400,-2-1-577,-4 0-800,3-3-1680,-5-2-1906,0-3-2529</inkml:trace>
  <inkml:trace contextRef="#ctx0" brushRef="#br1">44821 33973 20665,'0'0'1761,"0"0"-512,0 0 1008,31-4-128,-21 4-865,3 0-751,1-2-337,0 2-80,4-1 160,2-4-208,-3 2-128,-5-2 112,2-1-80,-5-3 80,-5 1 16,-4-4-16,-4 1-48,-8-2 48,-3 6 32,-3 1-48,-3 6 0,0 2 16,2 9 112,1 7 144,1 6 80,1 6-128,5-1-159,2 1-49,6-2-16,3-2 0,0-6-48,8-6 96,7-3-241,2-3-127,3-4-160,2-4-48,-1 0-1665,1-3-1185,-5-6-1552,-2-2-5251</inkml:trace>
  <inkml:trace contextRef="#ctx0" brushRef="#br1">45520 33934 5955,'0'0'5730,"0"0"-2720,0 0-929,0 0-96,0 0-17,-22 26-383,10-10-272,1 3 15,0 1 33,5 2-368,0-3-289,6 1-368,7-4-224,9-2-112,0-8 64,2 1-80,-1-7-16,1 0 64,-3-7-16,1-6 16,-4 0-64,-2-3 64,-3-3-32,-7-1-96,3-2-96,-3 1-48,-3 0-32,-7 5 128,-5 5 160,-5 6-16,-1 5 0,-3 2 32,-3 10 16,6 2-48,3 1 64,12 1-96,2-3-481,4-1-1551,14-4-994,3-6-2048</inkml:trace>
  <inkml:trace contextRef="#ctx0" brushRef="#br1">45822 33954 17640,'0'0'2129,"0"0"-1297,31-1 1009,-1 1 1137,4 4-1073,8-2-833,1 2-384,-4-2-448,-6-2-272,-4 0 32,-12 0 16,-6 0-768,-5-5-849,-6 4-1056,-4-4-1073,-3 0-4385</inkml:trace>
  <inkml:trace contextRef="#ctx0" brushRef="#br1">46064 33668 16536,'0'0'672,"-17"-35"-448,0 23 977,0 4 495,0 2-1280,0 6-255,1 0-65,1 6-112,7 8 160,2 3 96,1 7 112,5 5 544,0 4 129,0 6 399,0 2 1,0 4-80,0 0-497,0-2-256,0 1-384,0-6-95,0-3-17,0-6-32,0-6-80,0-3 64,0-4-16,0-5 0,1-6-561,4-5-623,-5 0-1041,2-12-1153,-2-4-3617</inkml:trace>
  <inkml:trace contextRef="#ctx0" brushRef="#br1">46615 33704 8500,'0'0'2705,"0"0"481,0 0-1586,0 0 305,0 0-240,0 0-497,4-3-591,-4 26 383,0 4 673,0 10 864,5 7-672,-4-2-673,4 1-543,0-6-385,-1-4-144,0-7-96,-1-6 64,1-5-48,-2-3 16,0-4-80,0-4-272,-2 0-369,0-4-639,0 0-929,-4-6-929,-1-5-1808</inkml:trace>
  <inkml:trace contextRef="#ctx0" brushRef="#br1">46530 33949 16648,'0'0'2865,"0"0"-2017,0 0-143,43-2 1776,-9-2-144,6-2-1073,4 0-495,1-4-593,-3 3-64,-5-5-64,-4 0-32,-7 1-64,-6-3-544,-6 2 159,-3-4 145,-4 1-64,-3-2-48,-1-3 96,-3 0-192,0 1-209,0 3 161,0 1-176,0 4 448,-3 4 224,1 1 0,0 2 64,-1 2 32,1 2 48,2 0 160,-5 4-32,5 5 80,-1 8 112,1 6 401,0 7 271,0 4 193,0 5-129,0 7-528,0-6-319,4 0-161,5-3 128,-3-8-80,5-6-64,5-5-64,-5-4 32,-1-7-80,-1-3 80,0-4-96,-1 0 64,-4-6-16,0-5-32,1-3-16,0-3-96,-4-1-80,-1-2-96,3 5 0,-3 1 112,0 4 112,3 7 48,-2 0-16,-1 3-16,5 0-80,-1 6 112,4 2 0,3 2 64,7 2-128,2-3 160,1 2-64,4-2-16,-3-1-48,5-4 32,-3-2 32,0-2-64,-3 0 80,0-10-32,-4-2-16,-5-4 48,-1-1-32,-6-4 0,-4-5-80,-1 1 48,-1-1-144,-10 2-1,-3 7 33,0 4 176,-4 7-48,3 6-16,-2 7 48,5 11 81,7 5 47,2 5-32,3 2-32,6-2-128,8-1 80,-2-1-96,3-6 64,2-7-64,0-5-208,0-4 15,-5-4-495,4 0-1057,-5-4-1104,-3-2-32,-3-3-4307</inkml:trace>
  <inkml:trace contextRef="#ctx0" brushRef="#br1">35451 34600 5539,'0'0'7715,"0"0"-4706,0 0-1104,0 0-288,0 0-384,0 0-433,-2-7-272,4 7-240,2 1-48,3 7 161,1 6 111,3-1 416,-1 5-175,7 2-241,-5-3-304,3-1-128,-2-5-48,2-1-48,-3-3-16,-1-2-512,-3-3-193,-4-2-79,-1 0-64,-3 0-65,-5 0-479,0-2-1138,-3-3-1856,1 2-2769</inkml:trace>
  <inkml:trace contextRef="#ctx0" brushRef="#br1">35551 34578 5683,'0'0'1472,"0"0"2514,0 0-2129,0 0-432,0 0-33,0 0-175,0 0-449,-18 25-112,15-12-63,2 7 303,1 1 129,-5 3-49,1 3-80,-3-3-207,3-1-97,-2-3 0,-1-7-224,2 0-223,2-6-65,0-3-64,3-2-32,0-2-401,0-2-655,0-8-1153,5-1-2401,-1-3-5011</inkml:trace>
  <inkml:trace contextRef="#ctx0" brushRef="#br1">35721 34703 11285,'0'0'4194,"0"0"-3185,0 0-321,0 0 240,0 0-175,0 0-33,-10 31 0,7-17-79,3 3 271,-4-1-144,4-3-207,-1 1-113,-1-2-304,2-4-112,-3-1 0,1-1-16,0-1 32,0-4-272,-1-1-320,3 0-369,0-4-848,0-1-2561,0-5-4033,0 0 975</inkml:trace>
  <inkml:trace contextRef="#ctx0" brushRef="#br1">34810 34489 5619,'0'0'7571,"0"0"-4962,0 0-1168,0 0-129,0 0-79,0 0-192,-2-5-241,-3 5 16,1 0-31,-5 0-385,-2 5-176,-4 4 0,-2 1 0,-2 4-128,3 0 64,4-1 128,2 0-128,6 0-64,4-2-144,0-2-48,7-2-16,1 0-96,6-7-224,-1 0 176,-1 0 240,2-5 112,-4-4-48,1-1 16,-2 0-80,-3-3-32,0 0 64,-1 4-16,0-3-32,-1 4-32,-1 2 16,-2 2 64,-1 4-16,0 0-64,0 6-64,0 4 96,0 4 368,0 0 144,0 1-272,0-2-112,0 0-128,0-4 32,0-4 0,4 1-32,-1-6-192,-1 0-400,3 0-288,-1 0-913,-1-9-945,4-1-2656</inkml:trace>
  <inkml:trace contextRef="#ctx0" brushRef="#br1">35013 34284 12102,'0'0'5362,"0"0"-4001,0 0-689,0 0 897,6 43 175,-6-13-95,0 7-176,-6 5-433,-1 5-63,-2-1-193,0-8-272,2-3-432,3-7-80,1-7-32,2-7 48,1-4-16,0-4-176,0-6-656,1 0-833,5-8-1024,-5-5-593,2-7-3281</inkml:trace>
  <inkml:trace contextRef="#ctx0" brushRef="#br1">34930 34509 10629,'0'0'8052,"0"0"-5923,0 0-913,0 0 129,0 0-305,0 0-512,25 9 49,-3-4 303,4-5-432,1 0-240,-2 0-160,-3 0-16,-2-3-176,-8 3-1008,-2 0-1361,-6 0-1249,-4 4-4066</inkml:trace>
  <inkml:trace contextRef="#ctx0" brushRef="#br1">35848 34587 7892,'0'0'4065,"0"0"-1375,0 0-1090,0 0-31,0 0-256,0 0-449,-5-17-272,10 17-159,0 9-129,-2 2 192,4 3 721,0 4-177,0 1-560,-1 1-288,0-3-80,0-1-96,1-5-16,0-1-368,-3-4-304,0-4-305,-1-2-431,-1 0-625,0-6-1969,-2-3-5666</inkml:trace>
  <inkml:trace contextRef="#ctx0" brushRef="#br1">35941 34567 7331,'0'0'5123,"0"0"-2930,0 0-577,-2 37 257,-3-18-448,4 6-80,-4 5-177,1 1 97,0 1 127,0-1-415,-1-3-241,-1-5-240,3-4-256,1-5-79,1-4-113,-3-4-16,4-4-433,0-2-911,0-2-1329,0-6-1713,0-6-7620</inkml:trace>
  <inkml:trace contextRef="#ctx0" brushRef="#br1">36069 34758 5555,'0'0'11957,"0"0"-10116,-6 31-513,4-14 321,-2-2-448,-1 0-593,1 2-272,2-8-288,-3 1-32,3-5-320,2-2-528,0-3-897,0 0-1425,0-6-2864</inkml:trace>
  <inkml:trace contextRef="#ctx0" brushRef="#br1">36174 34534 5955,'0'0'10212,"0"0"-7122,0 0-1585,0 0-65,0 0-127,0 0-337,6-5-480,7 5-303,2 0 175,1 0-224,-1 4-96,3-1-16,-4 4-32,1 0 48,-4 3-96,-4 1 576,-2 3 112,-5 4-464,0 1-80,-12 3 1,-1 3 31,-4 1-32,0-1 32,-1 1 80,5-5 160,5 0-112,1-5 0,6-2-32,1-2-80,0-5 0,1 1-80,6-2 32,1-3-48,-2 0 33,6-3-97,-2 0 48,0 0-113,4-3-175,1-4-112,-1 1-144,3 1-64,-2 0-305,1 1-383,-1 1-401,-7 3-272,-2 0-1216,-1 0-2578</inkml:trace>
  <inkml:trace contextRef="#ctx0" brushRef="#br1">36208 34701 6979,'0'0'8292,"0"0"-6099,0 0-688,0 0 159,0 0-15,0 0-320,-10 0-177,15 0-479,3 0-321,5 0 64,2 0 464,3 0-399,3-2-193,1 2-160,-2 0-64,-1-3-32,-4 2-32,-2-1-16,-3 0-496,0-1-753,-4 3-1056,-6-3-1521,0 0-5058</inkml:trace>
  <inkml:trace contextRef="#ctx0" brushRef="#br1">38955 34463 9780,'0'0'5507,"0"0"-3346,0 0-432,0 0-64,0 0-81,0 0-351,26-2-129,-11 4-223,2 0-305,1 0 16,2 0-208,-2-2-191,-8 0-161,1 0-32,-3 0-16,-4-2-289,1 0-591,-5 0-1329,0 0-1233,0-3-4321</inkml:trace>
  <inkml:trace contextRef="#ctx0" brushRef="#br1">39123 34256 11157,'0'0'4802,"0"0"-2897,-14-30-1040,7 21 463,1 3-15,0 0-657,0 2-240,-1 2-240,-1 2-160,1 2-16,-3 6-16,3 2 16,2 5 48,-2 2 160,0 7 513,1 4 527,-1 3-335,3 2 47,1 3-127,2-1-161,1-4-336,0-2-240,1-5 0,2-7-64,1-3 0,1-5-128,-3-2-16,-2-1-128,0-5-160,0 1-337,-2 2-143,-3-2-449,-2 1-655,4 0-402,-4-1-735,2 0-1985</inkml:trace>
  <inkml:trace contextRef="#ctx0" brushRef="#br1">39559 34526 8292,'0'0'7347,"0"0"-5250,0 0-912,0 0 303,0 0-559,25-3-449,-3 2 448,2-1-207,5-2-241,-4-3-224,4 4-208,-2-3 0,-4 0-64,0 1-48,-3-1-272,-2-1-208,-6 1 79,2-1 33,-6 0 176,4-4 144,-7-1 112,2 1-32,-3-2 96,-1-1-48,-1-2-16,-2 0 0,0 1 0,0-2 16,-2 8 16,-1-1 144,3 6 160,0 3 33,0 1-193,0 5-112,5 9 16,-1 5 736,-2 5 177,0 5-257,3-1-112,-5 2-144,0-6-111,2-1-225,-2-3 48,3-2 16,-3-6 0,0-4-96,0-5 32,1 0-112,-1-3 0,4-3 32,1-5-16,0-3 32,-1-1-128,2-4-112,-2 2-192,1 3 128,0 2 112,-1 2 16,-3 4 80,4 3-48,0 0 16,-1 2 48,5 6 48,-3 1 0,4 2 144,2-2-96,3 1 48,3-3 16,1 1 48,2-2-48,4-2-96,-1-2 32,0-2-80,-3 0 32,-2 0-48,-1-4 48,-4-2-80,-7 0 0,0 0 48,-4-4 0,-2 1-16,-1-1-112,0-2 48,0 2-64,0 3 80,0 1 0,0 2 32,0 2 16,0 2 0,0 0-64,0 0-64,0 2 16,0 0 64,0 2 64,0 0-48,0-3 16,0 2 48,2-1-16,-2-1-16,3-1-48,-3 0 80,0 0-80,0 0 96,0-3-64,0-1 16,0-2-48,0 2 32,-5-2-160,1 0-48,-3 1-65,0-1 81,2 0-48,-2 2 64,2 1 208,1 3-64,3 0 64,-2 0-96,3 9 80,0 1 48,0 5 128,0 3 224,0 3 1,0 0 175,4 1-144,0-3-96,3-2-240,3-4-48,2-3-64,1-6 0,2-2 32,2-2 32,0-2-32,2-4-208,-5 0-624,-8-2-1265,-1 2-1857,-5 0-4402</inkml:trace>
  <inkml:trace contextRef="#ctx0" brushRef="#br1">39637 34324 9220,'0'0'3042,"0"0"-1666,0 0 225,0 0 336,0 0-432,0 0-497,8 0-576,-6 24 353,3 5 1344,0 9-289,-5 3-479,0-1-497,0-3-255,-3-6-241,1-5-304,0-6-128,-1-7 48,3-1-32,0-5 32,0-2-352,0-1-529,-2-3-1008,2-1-720,0 0-864,-5-7-3074</inkml:trace>
  <inkml:trace contextRef="#ctx0" brushRef="#br1">42896 34729 1105,'0'0'15687,"0"0"-13302,0 0-1297,0 0 65,0 0 640,33 4 63,-14 6-127,9 0-592,0-2-529,1-2-336,1-5-80,-6-1-160,-4 0 0,-1-1-16,-4-4-176,3-1-496,-7 0-449,0-1-447,0-3-1041,-3-2-1009,-1 0-3089</inkml:trace>
  <inkml:trace contextRef="#ctx0" brushRef="#br1">43165 34410 9845,'0'0'3393,"0"0"-1808,-4-34-689,-3 22 1009,-4 2-608,-1 2-609,-2 0-304,-1 2-32,0 3-208,0 3 177,0 0-97,-1 3-16,5 9 48,-1 5-64,1 6 144,1 6 272,4 3 257,0 6 127,4 3-111,-1 4-209,3 0-192,0-3-256,0-1-48,-1-1-32,-2-5-96,3-3 48,0-5-80,-3-4 65,3-3-81,0-5-401,-1-1-287,-3-4-433,1-3-559,-4-1-369,4-4-1217,-4-2-3681</inkml:trace>
  <inkml:trace contextRef="#ctx0" brushRef="#br1">43411 34384 14070,'0'0'3730,"0"0"-2033,-16 29 352,16-11-176,0 6-112,0 8-401,5 1 17,0 6-129,-4 2-383,-1 2-161,0 0-256,-6-4-128,-6-3-79,4-5-65,0-6-16,-1-3-64,2-7-16,3-5-80,1-5-64,3 0-400,0-4-497,0-1-1072,0-3-1697,3-7-1424,-1-4-6579</inkml:trace>
  <inkml:trace contextRef="#ctx0" brushRef="#br1">43523 34794 18761,'0'0'2657,"0"0"-2161,0 0 897,0 0 528,5 34-401,2-20-623,3 2-497,2-2-208,0-3 160,5-1-192,1-2-128,-1-2 16,3-4-32,-3-2 32,0 0 0,-1-8 0,-5 0-16,0-5-128,-5-1-16,0-4-80,-3-2-176,0-1-128,-3 0-241,0-1 145,-3 6 288,-1 3 256,-1 5 16,0 4 32,0 2-48,0 2 16,3 4-272,-1 4-1233,3 2-800,0-3-2241,0 4-9220</inkml:trace>
  <inkml:trace contextRef="#ctx0" brushRef="#br1">43905 34840 15591,'0'0'8452,"0"0"-7716,0 0-576,0 0 1329,0 0-336,4 32-593,2-23-400,1-1-160,-2-2-128,0 0-448,1-4-513,-1-2-1200,1 0-608,-4-10-2610</inkml:trace>
  <inkml:trace contextRef="#ctx0" brushRef="#br1">43961 34582 976,'0'0'21242,"0"0"-20650,0 0-784,0 0 240,0 0-416,-20 30-1185,22-25-1872</inkml:trace>
  <inkml:trace contextRef="#ctx0" brushRef="#br1">44210 34762 18761,'0'0'1632,"0"0"-1520,0 0 1073,-31 8 464,14-3-241,0 4-143,-5 2-289,5 1-255,-3 2-289,7 1 0,2 0-144,5 0-112,1-1-80,5-2 16,5-1-112,3-1 0,6-3 32,-2-2-80,6-4 32,-1-1-160,3-4 16,-3-5-80,2-7-256,-1-1 176,1-7 304,-3-1 112,-1-7-224,0-3 96,-5-2-16,4-2-64,-5 0-96,2-1 31,-6 4 161,-5 5 48,3 5 0,-3 6 81,0 7 255,-3 5-176,-2 4 96,0 4-160,-1 0-96,0 10-64,1 7 16,-1 10 48,0 9 192,1 6 224,0 8-240,1 3-16,-1-1-95,3-1 31,1-8 64,1-6-80,0-6-160,5-9-16,2-6 96,2-4-64,-1-7 16,2-3-689,-2-2-1376,-1-6-1808,-4-5-3539</inkml:trace>
  <inkml:trace contextRef="#ctx0" brushRef="#br1">38720 35117 12710,'0'0'2817,"0"0"-1536,0 0 111,0 0 561,0 0-208,0 0-656,-2-5-257,19 5 368,6 0-127,0-3-273,4 1-383,1 2-177,1-2-48,-7 0-128,0 0 0,-2 0-80,-5-2-432,-1 2-337,-1 1-191,-7-2-497,0-1 224,-2 3-63,1-1-433,0-2-352,-3 0-1040,-2-2-2962</inkml:trace>
  <inkml:trace contextRef="#ctx0" brushRef="#br1">38987 34836 12342,'0'0'4033,"0"0"-3104,0 0-225,0 0 353,-40-15-193,19 15-240,0 2-143,-3 4 63,2 1-224,1 1-192,2 4 0,1-1 112,5 7 305,4 0 207,4 1-32,5 3-192,0 1-335,3 3-129,5-3 48,1 4-48,3 1 240,-5-3 192,3 4-256,-6-1-272,0-3 0,-4-1 16,0-2-16,0-5 0,-5-1-368,-1-5-240,2-3-113,1-2-511,-1-6-689,3 0-1297,-4-6-2785</inkml:trace>
  <inkml:trace contextRef="#ctx0" brushRef="#br1">39150 34867 7539,'0'0'3602,"0"0"-544,0 0-1138,0 0 129,0 0-128,0 0-352,0 0-353,-6-15-319,6 15-97,0 3-175,0 7 47,0 7 384,0 7-31,0 5-209,0 4-304,0 6 33,-5 1-97,2-3-240,-1-4-16,4-4-320,0-5 80,0-4 0,0-7-16,6-3 32,-5-4-96,4-2-160,-5-3-321,2-1-479,-2 0-529,0 0-560,0-7-832,0-1-2642,0-4-5442</inkml:trace>
  <inkml:trace contextRef="#ctx0" brushRef="#br1">39342 35084 18585,'0'0'3361,"0"0"-2272,0 0-417,0 0 256,0 0-335,0 0 127,-12 28-112,12-9-288,3 0-176,1-2-16,6 0-32,-2-5-64,5-3 65,2-3-33,0-4 384,2-2-384,1 0 16,-3-4 32,1-2-144,-4 0-256,-1-1-64,-4-4 111,-3 2-95,-1-3 32,-1-1 64,-2-3 112,0-1 32,-2-3-80,-1 0-272,-3 2 112,1 1 159,1 4 129,1 2 48,-1 4 0,2 2 64,-3 4-144,5 1 80,-1 0-592,-2 1-752,3 4-737,0-4-1393,0 4-4642</inkml:trace>
  <inkml:trace contextRef="#ctx0" brushRef="#br1">39667 35085 11525,'0'0'7108,"-7"27"-5972,2-8 145,5 2 896,-5-3-737,5-1-479,0-1-177,5-6-480,0-3-176,2-1-160,3-6-368,-2 0-640,-1-2-1073,-3-5-673,-1-3-2032,0-6-2465</inkml:trace>
  <inkml:trace contextRef="#ctx0" brushRef="#br1">39705 34935 19897,'0'0'3074,"0"0"-2450,0 0-576,0 0-32,0 0-96,0 0-705,-23-25-607,19 26-1874,0 1-6242</inkml:trace>
  <inkml:trace contextRef="#ctx0" brushRef="#br1">39876 35118 6355,'0'0'976,"0"0"2066,0 0-2050,0 0-352,0 0 305,0 0-113,-15-26 129,15 26 47,0-3 81,0 3-97,-3 0 241,-1 0-17,-5 0-415,-3 9-129,-4-2-32,-1 5 113,0 3-17,1 1-192,5 2-240,5-2 97,6-1-97,2-1-256,13-2-32,3-7-96,6-2 224,4-3-128,0-8-224,0-10-177,-2-3 97,-1-7 192,-4-3 16,-3-2 160,-8-3 16,0 1-112,-9 2-176,-1-1 48,0 1-256,-7 5 208,-1-2 128,-1 4 0,-2 5-96,4 5 64,2 4 112,-1 11 0,6 1 0,0 15-48,0 11 160,10 6 464,-2 12 481,6 5 63,-1 2-560,-1-4-336,2-6-192,-4-8-176,1-8-448,-2-8-16,0-5-449,-3-6-607,-4-4-1042,-2-2-3649</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6:45.622"/>
    </inkml:context>
    <inkml:brush xml:id="br0">
      <inkml:brushProperty name="width" value="0.05" units="cm"/>
      <inkml:brushProperty name="height" value="0.05" units="cm"/>
    </inkml:brush>
  </inkml:definitions>
  <inkml:trace contextRef="#ctx0" brushRef="#br0">28 22 2492 0 0,'0'-4'7509'0'0,"0"0"-3840"0"0,0 3-3667 0 0,0 1 0 0 0,0-1 0 0 0,0 1 0 0 0,0-1 0 0 0,0 1 0 0 0,0-1 0 0 0,0 1-1 0 0,0-1 1 0 0,1 1 0 0 0,-1 0 0 0 0,0-1 0 0 0,0 1 0 0 0,0-1 0 0 0,0 1 0 0 0,1-1 0 0 0,-1 1 0 0 0,0-1 0 0 0,0 1 0 0 0,1 0 0 0 0,-1-1 0 0 0,0 1 0 0 0,1 0 0 0 0,-1-1-1 0 0,0 1 1 0 0,1 0 0 0 0,-1-1 0 0 0,1 1 0 0 0,-1 0 0 0 0,0 0 0 0 0,1-1 0 0 0,-1 1 0 0 0,1 0 0 0 0,0 0 31 0 0,-14 33 2448 0 0,4 77 7 0 0,-5-18-2343 0 0,14-91-157 0 0,0-1 1 0 0,0 1-1 0 0,0-1 0 0 0,0 1 1 0 0,1-1-1 0 0,-1 1 0 0 0,0-1 1 0 0,0 0-1 0 0,0 1 0 0 0,0-1 1 0 0,1 1-1 0 0,-1-1 0 0 0,0 0 0 0 0,1 1 1 0 0,-1-1-1 0 0,0 0 0 0 0,1 1 1 0 0,-1-1-1 0 0,0 0 0 0 0,1 0 1 0 0,-1 1-1 0 0,0-1 0 0 0,1 0 1 0 0,-1 0-1 0 0,1 0 0 0 0,-1 1 1 0 0,1-1-1 0 0,-1 0 0 0 0,0 0 0 0 0,1 0 1 0 0,-1 0-1 0 0,1 0 0 0 0,-1 0 1 0 0,1 0-1 0 0,-1 0 0 0 0,1 0 1 0 0,-1 0-1 0 0,0 0 0 0 0,1 0 1 0 0,-1 0-1 0 0,1 0 0 0 0,-1-1 1 0 0,1 1-1 0 0,0 0 0 0 0,0-1-171 0 0,0 1 0 0 0,-1 0 0 0 0,1 0-1 0 0,0-1 1 0 0,0 1 0 0 0,0-1 0 0 0,-1 1-1 0 0,1-1 1 0 0,0 1 0 0 0,0-1 0 0 0,-1 1 0 0 0,1-1-1 0 0,-1 0 1 0 0,1 1 0 0 0,0-1 0 0 0,-1 0 0 0 0,1 1-1 0 0,-1-1 1 0 0,1 0 0 0 0,-1 0 0 0 0,0 0 0 0 0,1 1-1 0 0,-1-1 1 0 0,0 0 0 0 0,0 0 0 0 0,1-1 0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20.279"/>
    </inkml:context>
    <inkml:brush xml:id="br0">
      <inkml:brushProperty name="width" value="0.05" units="cm"/>
      <inkml:brushProperty name="height" value="0.05" units="cm"/>
      <inkml:brushProperty name="color" value="#66CC00"/>
    </inkml:brush>
  </inkml:definitions>
  <inkml:trace contextRef="#ctx0" brushRef="#br0">1 0 5533 0 0,'0'0'9453'0'0,"41"1"-6472"0"0,-13 8-2824 0 0,1 1-592 0 0,-10-12-3641 0 0,-18-12-4461 0 0,-1 10 5305 0 0</inkml:trace>
</inkml:ink>
</file>

<file path=ppt/ink/ink1900.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1:32:09.443"/>
    </inkml:context>
    <inkml:brush xml:id="br0">
      <inkml:brushProperty name="width" value="0.07" units="cm"/>
      <inkml:brushProperty name="height" value="0.07" units="cm"/>
      <inkml:brushProperty name="ignorePressure" value="1"/>
    </inkml:brush>
    <inkml:brush xml:id="br1">
      <inkml:brushProperty name="width" value="0.07" units="cm"/>
      <inkml:brushProperty name="height" value="0.07" units="cm"/>
      <inkml:brushProperty name="color" value="#ED1C24"/>
      <inkml:brushProperty name="ignorePressure" value="1"/>
    </inkml:brush>
    <inkml:brush xml:id="br2">
      <inkml:brushProperty name="width" value="0.07" units="cm"/>
      <inkml:brushProperty name="height" value="0.07" units="cm"/>
      <inkml:brushProperty name="color" value="#3165BB"/>
      <inkml:brushProperty name="ignorePressure" value="1"/>
    </inkml:brush>
  </inkml:definitions>
  <inkml:trace contextRef="#ctx0" brushRef="#br0">41077 43105 5859,'0'0'4802,"0"0"-2993,0 0-785,0 0 17,0 0-97,0 0-15,-14-19-161,10 19-352,1 0-160,0 0-160,-3 0-32,-1 5-32,0 3 32,-2 3 96,2-1 0,-4 3 49,0 4-1,2 1 0,0 0-64,0 1 96,-1 0-16,6-2 80,-2 2 80,0 0-32,-1-1 65,2-2-1,-4 2-16,3-2-80,-4-2 16,9-1-128,-12 0 33,8 1-145,-4-1-48,3-1-32,-3 1 32,4 0-32,0-1-32,-5 1 80,7 0-96,-1 0 64,-2 3-48,5-7 16,-2 8-16,3-1 32,0-3 32,0 4-48,-4-2 16,4 1-16,-2 0 32,-2-1-48,-2 1 80,3-3-48,2 2-16,-8 2 16,8-3-16,-2-1 16,0-3-16,0 3 0,-1-2-80,4-1 80,0 1-16,-2-1 16,-2 1 0,4 0-16,-1-4 32,-2 4 0,3 0-16,-4-2-16,4-1 32,0 4-64,0-5 32,0 1 16,0 1 0,-2-2 16,2 1 0,-4 0-16,4 0 16,-2-1-32,2 5 32,-3-4 0,-1-1-32,4 4 16,-1-4 0,-3 1 0,0 0 0,4 1 0,0-2 0,0 1 16,-2-2-16,-1-2-16,3 2 48,0 0-32,0-1 16,0-1 0,0 0 0,0 1 48,0-3 16,0 4-32,0-4-32,0 2 32,0-2 0,0 3 32,0-3-64,0 2 32,0-2-16,0 0 16,0 1-16,-2 3-48,2-4 64,0 6-32,0-2 80,-4 1-16,4 1-64,0 3 48,0 3 192,-3-5-128,3 6-16,0 0 0,0-3-48,0 1 0,0 1-48,0-1 49,0-2-65,0 2 16,0 0 0,0-3 0,0 3 16,0-1 48,0-2-48,0 1 16,0 0 16,0-1-32,0-2 96,0-1-80,0 2 0,0-1-32,0 0-16,0 3 64,3-3-96,-3-1 96,4 3-64,-4 1 48,2-3-80,-2 3 32,0-2-16,3 3 16,-3-2-16,0 0 0,2 1 32,-2 0-16,0-2 32,0 5-48,4-4 80,-4 2-48,4-2 32,-3 1 16,-1-1 16,0 3-16,4-2 32,-1-1-64,-3 3-48,2 1 64,-2-4-48,6 1 16,-6 0-32,4-2 48,-1 3-32,2-5-16,-3 5 16,2-4 48,-1 1-16,0 0-64,1-2 96,1 1-96,0 2 48,2-1 0,-5-1 0,4 0-16,1-1 0,-2 5 0,-3-5 0,5 3 16,-1 1-48,-2-1 64,-2 1-48,3 0 32,-2 3-16,-3-2 16,6-1-16,-3 2-32,0-2 80,0-1-80,1 4 80,1-4-64,0 0 32,1 2-16,1-3-16,-6 2 16,5-1 32,1 3-32,-1-1 0,0-3 80,-2 0-112,4 1 112,-6 1-48,4-1 16,1 1-48,-1-3 0,-1 3 32,0-3-32,5 0 32,-2-1-16,1 1 32,1 0-96,-3 1 96,6-2-48,-3-3 48,0 5 0,3-1 64,-3 0 0,5-2-16,-3 2-31,0-1-49,-2 4 32,3-4-64,-2 4 16,-2-4 0,1 5 16,-2-2 0,-2 0 0,0 2-16,-3-3-32,2-1 80,-1 1-64,-2-4 64,-2-3-80,3 4 16,1-4 16,2-2-16,-5 0 0,7 0 0,-7 0-48,6 0-241,-7 0-191,0 0-752,0-2-753,-7-1-1745,-7-2-6147</inkml:trace>
  <inkml:trace contextRef="#ctx0" brushRef="#br0">44902 43086 3474,'0'0'2033,"0"0"-1601,0 0-464,0 0 3633,0 0-1904,0 0-720,3 0 207,0 0-111,1 0-305,-4 0-224,0 0-192,2 0-31,-2 0-65,4 0 64,-3 0-32,-1 0-16,0 0-16,3 0-48,1 0 16,-2 3-96,2 1-32,-2 5-16,5-1 497,0 5 47,0 2-400,3 4 48,-3-1 160,2 7-95,0-5-65,3 5 32,0-2-48,-2 4 0,3-3-16,-2-1 16,4 0 401,-1-1-385,-5 1-112,6 0-16,-3 2 32,-2-1-32,-3-1 160,2-1-112,-2 2-96,-4-4-16,1 2-48,-4-4 16,0 0-48,4 1 64,-4 2-64,3-2 48,-3 2-16,0-2 0,3 1 33,0 1 95,0 1-64,-3-2-16,3 1 48,-3 2 48,0 0-48,0-3-64,0 5 112,0-4-80,-3 3 16,0 0-32,-3-4-32,3 4-16,-1-4 48,0 3-96,4-2 32,-3 0 0,3 0-32,-3-1 64,-1-1-32,2 2 0,-5-3-16,5 4 0,-3-4 32,-2 1-16,1-1 0,0 0-32,1-1 32,-3-2 0,7 2-16,-5-2 16,3 0 0,-1 1-16,-2-1 16,5 0 16,-2-2-16,-1-2-32,4 1-32,-2 0 16,-2-3 32,2 5-16,2-4 0,-7 1 32,7 0-64,-5 2 64,0-3-32,1 0 0,1 2 0,-4-2 32,1 1-16,5-4-32,-2 4 48,-1 0-16,-2-3 16,4-1-48,-6 4 16,1-3 64,1 3-80,-3-1 80,2 1-96,-1-1 48,-1 4-16,2-4 32,0 4-32,1-5 16,4 5 32,-5-1-48,6-2 0,-5 2 16,6-3 16,-7 1-16,1-1 0,2 1 16,-2-1 0,5 1-32,-6-1 32,1 1 0,4 0-32,-5-1 32,6-2-16,-7 0 0,8 3-16,-5-3 32,-1 2-32,1 1 32,0 0-32,-5-2 16,4 5 16,-5-1-32,1-2 48,1 2-16,2 0-16,-6 1 0,3-1 16,2 0-16,0 1 16,0-5 0,2 5-16,-3-5 0,2 3-48,0-1 0,-1-3-48,3-1 32,2 1-48,-4-3 96,0 3-16,0-2-32,1-1 64,0 3-80,2-3 80,-3 3-64,-2-2-48,2 2-112,-2 0 32,2-3 64,0 2-48,0 1 0,-6 0 31,4 0 81,-2-1 48,-2 2 16,6-5-32,-2 5 0,-4-1 48,5-2-32,2 2 32,0-4 0,-3-1-64,7 3-32,-5-4-144,2 3-32,-1-2-16,1 0-48,1-1-96,1-2 31,3 0-47,0 0-48,0 0-48,0 0-48,0 0-241,0-5-1376,0-1-2209,0-2-2897,0-1 5938</inkml:trace>
  <inkml:trace contextRef="#ctx0" brushRef="#br0">37778 43365 10309,'0'0'6579,"0"0"-5299,0 0 289,0 0 32,0 0-353,-17-36-239,10 30-433,6 2-288,-3 0 16,-1-1-16,-1 2 49,-1-2-225,-4 0-96,-2 3 32,-3-1-64,-4 0 32,-7 3-48,-2 0 80,-7 0-80,-1 6 16,-2 1-16,-2 6 48,-1 3 0,8 0-16,1 6 128,1-2 144,5 1 176,10 2-192,5 4 0,9 0-192,3-1-48,3 1-32,12-1 48,5-1-80,7-2 32,3-4 0,4-4-80,-2-2 96,4-5-96,0-4 64,-4-4-16,-3 0 16,0-8-48,-3-9 64,-2-4 16,-5-5-16,0-9 48,-5-4-96,0-9 96,2-5-48,-8-8 32,-2-2 16,1-6-80,-5 1-160,-2-4-304,0 10-305,0 4 145,-2 13 160,-5 5 304,0 11 160,3 11 32,-2 6 32,3 5 0,-1 4 160,4 3-64,0 0-112,0 0-80,0 3 32,0 4 32,0 6-16,4 4 48,2 5-16,-6 6 16,3 4 48,1 2 224,-3 6 208,5 4 193,-6 10 111,3-2-320,-3 7 96,4 0 17,-2 0-49,2-4-160,-2-4-288,1-7-32,1-8-48,-3-5 64,-1-8-96,4-4 48,-4-9-288,0-5-288,0-2-657,0-3-912,0-13-1152,-4-6-4131</inkml:trace>
  <inkml:trace contextRef="#ctx0" brushRef="#br0">38304 43252 5699,'0'0'112,"0"0"-288,0 0 3249,0 0-1232,0 0-577,-37 8 81,27-3-160,0 3-385,-2 0 0,0 3 97,1 3-97,-2-1-112,4 5-63,0-2-273,3 5-64,1 0 80,5 2-48,0-2 128,0 4 1,4-5-177,3 1 48,6-5-16,-2-3-144,7-2 32,0-3 48,-2-6-32,8-2-95,-2-4-17,1-7-96,0-5 48,0-3-48,-2-2 0,-1 1 0,-1-2 0,-5-2 0,-2 3-32,0 1-80,-7-4 15,-2 0 129,-3 2-64,0-2 64,0 1-48,-8 2 16,-4 2 0,-3 0-32,-3 4 0,-2 4 0,-5 1 0,2 5 16,0 2 0,3 3 32,0 0 16,2 0-32,-1 0 32,9 6-16,-2 1 0,0 4-16,3 2-16,3 2 32,1 4-32,-1 2 48,3 6-32,3-3 113,0 3-17,0-1 96,0-5-48,3 2 96,-1-2 16,4-2 64,-3 0 16,1-2-160,-2 2 0,1 0 0,0-2-15,0 2 79,1 0-16,0 2-80,2-2-64,0 2 0,1 2-80,0 1 16,3-1-16,-6 2 48,6-2 0,-3 1-48,-5-2-96,-2-2 80,0 1 16,0-2-16,-2 0 48,-6-3-80,-2 3 96,-3-7-48,3 1 32,0 1-32,0-6 16,3 0-32,1-3-208,0-2-336,3-3-481,3 0-239,0 0-753,0-8-2962,3-6-7731</inkml:trace>
  <inkml:trace contextRef="#ctx0" brushRef="#br0">37357 44267 6051,'0'0'2225,"0"0"720,0 0-1712,0 0 15,0 0-79,0 0-97,-12 4-255,8-4-225,4 0 32,0 0 33,0 0-17,0 2 16,0-2-176,0 0-127,4 0-129,2 0 48,3 3-48,2-3 352,3 0 32,4 0-95,2 0-1,-1 0-80,1 0-64,4-3-176,-1-3 16,4 2-112,-4-1 0,-3-1-64,5 4 17,-5-4 15,0 1-16,-6 1 48,5 0 32,-2-1 96,0 2-64,0 0 64,4 1-48,-3-1-64,2 0 16,2 1-48,-2 2-16,-2-2-48,-2 2 80,-1 0-112,3 0 32,-3 0 16,-3 0-48,3 0 64,-1 0-48,2 0 16,-2 2-16,0-2-32,1 2-32,-1-2 112,5 3-80,-3-3 64,-2 3-64,3-1 96,-3-2-64,1 3 32,-1-3 0,1 0-16,2 0 16,-3 0-32,-1 0 48,4 0-80,-1 0 96,-2 0-80,1 0 96,-1 0 0,0 0 0,1 0-15,-4-3-1,5 3 80,-2 0-96,2-2 32,-2 2-48,1 0 48,-1 0-64,0 0 48,1 0-16,-1-3-32,5 3 48,-2 0-32,-3 0 112,0 0-32,2 0 64,-1 0 0,-4 0-32,2 0-64,-3 0-32,2 0 0,-4 0-32,5 0 64,-2 0-96,-2 0 64,3 0-32,3 0-16,-7 0 16,1 0 32,-4 0-48,2 0 16,-4 0-32,0 0-16,-3 0 16,0 0-368,-3 0-448,-7 0-561,0 0-1312,-2 0-1425,-5 0-8804</inkml:trace>
  <inkml:trace contextRef="#ctx0" brushRef="#br1">35997 40509 11237,'0'0'5811,"0"0"-3362,-3 45-432,-3-29 0,2-4-737,3-3-671,-2-4-417,3 0-112,0-5-80,0-2 16,4-9 32,3-5-32,2-5-256,5-7 80,-5-2 192,5-1-208,1 1-65,3 3-79,-3 4 320,-1 10-64,-1 2 80,-2 11 160,2 0 209,-6 11 111,2 8 288,0 5 353,-4 1-161,-1 5-448,2-4-240,-3 0 33,-1-5-209,2-2-64,-1-6-64,-1-5 48,2 0 0,-2-2-32,1-4-64,3-2-272,-1 0-145,3 0-223,-7 0-609,6 0-976,-5 0-1024,-2 0-2066,0 0-10292</inkml:trace>
  <inkml:trace contextRef="#ctx0" brushRef="#br1">36089 40472 11333,'0'0'5859,"0"0"-4611,0 0-255,0 0 544,40-3-129,-26 3-175,-1 0-449,1 0-480,-3 0-272,4 0-16,-8 0-176,0 0-1312,-3 0-1874,1 0-5090</inkml:trace>
  <inkml:trace contextRef="#ctx0" brushRef="#br1">36354 40519 8052,'0'0'2193,"0"0"912,0 0-496,0 0 49,0 0-674,39-2-703,-32 2-433,-6 0-239,6 6-49,-5-2-64,-2 0 144,6 0-143,-6-1-161,0-1-144,0 2-48,0-4 16,0 0 16,0 0 32,0 0-64,0 0 48,4 0-96,-1-6-48,-2-1-16,5-1 17,1-3-17,0-1 0,3-1-16,-3 1-16,1 1 64,0 0-64,1 3 64,1 7 96,-4 1 208,2 0-160,1 1 80,-3 13 224,2-1-96,-2 0-79,0 1-177,1-1-80,0-6-80,0 1 96,1-3-96,6-2 64,-4-3 0,3 0-16,-5 0-16,4 0 0,-1-8 0,1 4-32,-1-5 48,2-1-48,-3 2-16,-1-1 0,1 5 48,-5 1-48,4 3 0,-3 3-16,3 10-64,-1 3 128,4-1-112,-4 4 96,8-1 0,-4 0-32,5-6-16,4-7 48,-1-3-16,0-2-480,3-2-945,-3-9-1728,-7-2-1874,-1-3-4801</inkml:trace>
  <inkml:trace contextRef="#ctx0" brushRef="#br1">37022 40602 18232,'0'0'1441,"7"40"-961,-3-16 1393,2 3 304,3-2-256,2-1-464,-2-5-641,5 2-272,-1-2-112,1-9-207,-2 3-65,2-5-96,-5-3 16,4-2 0,-5-3-64,1 0 32,-2-5 32,-6-2-48,5-10-64,-6-2 32,0-4-80,0-6 64,-3-9-144,-1-3-16,-3-5-65,4-4 177,0 1 0,0-2 80,3 9 80,0 2-31,0 6 15,0 8 176,3 5-48,0 5-80,3 5-48,-1 4 32,1 4 32,7 3-80,-3 0-48,5 8 32,-1 5-48,-1 3 64,1 8-64,2-3 96,-5 6-80,1-7 32,-2 1 0,-6 1-96,-4-4 48,0 0-64,0-2 48,-9 0-96,1-5 128,-8 5-96,8-3 64,-4-3 16,2-1 0,3-2-48,1-5 16,2 2 32,4-4-288,0 0-256,0-4-609,0-5-1136,4-8-1553,2-2-1808</inkml:trace>
  <inkml:trace contextRef="#ctx0" brushRef="#br1">37551 40059 15431,'0'0'2913,"0"0"-2512,0 0 175,0 0 1217,0 0 528,10 47-320,-10-12-545,-6 12-31,-4 11-273,2 0-463,2 3-241,4-3-144,2-5-272,0-9-48,0-9-64,8-6 80,-1-6-80,0-3 96,-3-8-32,2-4-464,-2-8-929,1 0-1920,0-13-2850</inkml:trace>
  <inkml:trace contextRef="#ctx0" brushRef="#br1">37741 40464 12694,'0'0'10116,"53"11"-8979,-17-9-1121,-2 1 512,5-3 961,-1 0 288,-6-5-817,0-6-384,-5 0-351,-7-5-33,-6-2-96,-4-9-32,-7-1 0,-6-3-224,-12 1 16,-5 7-113,-8 6 161,0 13 16,-1 5 32,0 21 48,2 12 80,7 8 112,1 5 17,9 1 159,9-1-400,1-1 16,1-6-16,16-6 0,-1-8 48,7-4 16,-1-13-48,1 2-96,-5-8-513,2-3-447,-5-3-449,-1-8-1104,-4 2-432,-6-7-3218</inkml:trace>
  <inkml:trace contextRef="#ctx0" brushRef="#br1">35521 39795 11957,'0'0'4146,"0"0"-2017,0 0-496,0 0-400,-54-23 47,25 23-479,-9 0-401,-7 0-336,-7 0-32,-1 0-16,2 5 48,3-1-32,2 2-208,8 0 80,8-1 48,7 1 16,7-2 32,6 0 0,6-3 0,4-1-16,0 0-96,0 0 80,0 0 16,0 0 32,4 0-16,-1 0 0,-2 0 32,5 4-48,-6 0 16,4 4 16,-4 8 16,3 6 128,-1 10 112,-2 4 32,7 12 336,-5 5 225,4 0-161,1 2-208,-2 0 49,1-5-33,3 1-64,-4-10-80,5-1-32,-7-9-96,3 1-112,-5 0-96,-1-3 48,0-3-144,0 4 112,0-4-96,4 0 64,-1 1-16,0-6 32,1 0-32,1-4 32,-1-5 17,-3-1-65,6-6 80,-5-5-96,4 0 112,-2 0-32,0-3 0,6-5-48,-1 0 16,2 0 32,-2 1-64,5-2 48,1 1-80,-1 7 48,5-6-16,1 2-48,-2 1-145,-3 1-63,2 0-32,-6 0-16,2 3-48,-1 0-336,-8 0-129,3 0-191,-1 0-273,-3 0-624,-3-2-416,0-1-1008,-9-2-2866</inkml:trace>
  <inkml:trace contextRef="#ctx0" brushRef="#br1">35122 40314 9492,'0'0'5475,"0"0"-2786,0 0-1408,0 0-145,0 0 257,0 0-241,33-8-207,-18 8-145,3 0-31,-2 5 63,8 3-176,-1-3-160,2 1-448,-5-3 16,1 1-80,-5 0-16,3-3-32,-8-1-544,2 0-720,-3 0-641,-3 0-384,-1 0-1745,-3 0-3122,-3 0-15</inkml:trace>
  <inkml:trace contextRef="#ctx0" brushRef="#br1">35689 40409 9412,'0'0'5331,"0"0"-3330,0 0-913,0 0-95,0 0-65,37 15 289,-21 5 95,-1 0-447,0 7-209,2-4 80,-3 3 305,-1-4-641,-4-2-320,-2-3-32,2-4-16,-2-3-80,-4-2 96,1-2-288,-4-4-432,0-2-337,0 0-239,0-5-321,0-8-1601,0-2-3553,-4-8-2977</inkml:trace>
  <inkml:trace contextRef="#ctx0" brushRef="#br1">35862 40333 11989,'0'0'3170,"-11"36"-1441,1-9 736,1 9-352,2 4-320,-6-6-369,4 0-399,-1-4-545,6-6-208,-2-4-192,2-6-48,3-4 0,-4-2-48,4-8 64,1 0-464,0 0-881,0-13-1312,1-6-1473,9 1-4305,0-6 1263</inkml:trace>
  <inkml:trace contextRef="#ctx0" brushRef="#br1">38749 40314 16311,'0'0'2402,"0"0"-1346,0 0 657,-35-38 256,30 37-256,-1-2-561,-1 3-400,7 0-255,-6 0-161,4 0-48,2 0-16,-4 0-192,1 4 0,1 0-96,-1-2 32,3 1-576,-4-3-577,4 3-287,0-1-545,0 3-144,0 0-1249,0 2-1600,7 2-6259</inkml:trace>
  <inkml:trace contextRef="#ctx0" brushRef="#br1">38645 40733 19433,'0'0'2881,"0"0"-2641,0 0-64,0 0-64,11 37-80,-7-30 81,1-5-17,1 2-48,-2-2-96,-1-2 96,-2 0-96,7 0-353,0 0-207,0-6-240,5-3-1441,-1-5-4146</inkml:trace>
  <inkml:trace contextRef="#ctx0" brushRef="#br0">40144 39922 6819,'0'0'4690,"0"0"-1488,0 0-1682,0 0-271,0 0-657,0-37 177,0 35 31,0-1-320,3-1-128,-3 3 17,0 1 15,0-3 0,3 3-64,-3 0-80,0-3 16,1 1 64,-1 2-63,0 0 47,0 0-64,4 0-128,-4 0-48,3 9-80,0 10 16,-3 16 16,0 12 592,0 12 1025,0 17-337,0 6-207,-6-1-305,2-1-303,0-9-113,1-7-112,-4-9-144,5-11 80,-2-6 80,1-9-32,3-3-160,-6-8 16,5-2-32,1-8-48,-4-2-48,4-6-16,0 0 96,0-3-48,0-8 96,0-2-112,4 0-80,3-2 0,-4-1 32,3 2 48,4 4-16,1 2 48,5 0-112,7 5 96,-1 0-16,2 3 0,5 0-32,2 3 64,-2 6 32,-6-2-32,1 1-16,-8-3 16,-3 3 32,-2-5-64,-5 0 64,1-3-64,-6 0-80,-1-3-96,0-3-32,0 1-112,0-5-288,0 2-417,0-3-512,0 0-912,5-1-848,-1-2-2850</inkml:trace>
  <inkml:trace contextRef="#ctx0" brushRef="#br0">40850 40492 6787,'0'0'8596,"0"0"-6787,-35-10-577,13 10 577,2 0-368,-4 2-209,-5 8-383,6 3-65,-1 6-127,10 5 15,-1 3-16,10-4-224,5 2-240,4-7-96,6-2 17,9-7-81,-3-1 32,0-8 0,5 0-32,-6-4-48,2-9-32,-1-3 0,-1-6-32,-1 1 48,2-2-81,-5-1 65,-1 2-32,-1 4 0,-7 4 16,2 5 112,-4 9-48,0 0 0,-6 15-32,-3 10 96,-1 6 96,2 3 305,-1 6 79,6-8-192,0-4-96,3-5-160,0-6-80,6-7-112,0-5 48,1-1-112,-6-4-400,5 0-465,-6-4-703,3-6-978,1-6-1456,-2 0-5138</inkml:trace>
  <inkml:trace contextRef="#ctx0" brushRef="#br0">41188 40499 13814,'0'0'4947,"0"0"-3939,0 0 33,0 0 655,0 0-95,0 0-641,-23-33-559,7 33-225,-5 0-16,1 7 144,0 4 64,-2 8-160,2-1-80,6 6-48,2 2 224,5 1 1,7 0-17,0-2-128,4-7-96,11-2 16,5-7-64,-2-7-16,5-2 0,-3-8 16,4-7-128,-3-4 48,-4-5-48,-3 3 16,-1-2 16,-6-4 32,-2 6-16,-2-3 32,-3 5-64,0 7-81,-3 1 65,-2 6 96,-2 5 16,0 1 16,0 11 16,0 3 80,1 9 257,4 1-161,-2 6-32,4 0 112,0 4-144,0 0 0,0-2-112,6 2 48,0-7-80,2 2 192,5-5-48,-1 2 16,0-6-144,-4 1-48,-5-4 48,1-1-16,-4-4 32,0 2-32,-9-3 64,-4-1-16,-1 2 16,-2-1-16,0-1 145,1-2-65,-1 3-32,9-5 0,-6-1-96,10-4 32,-3 3-48,6-5-16,-1 0-320,1-5-465,0-3-607,0-8-1298,0-2-879,0-3-3218</inkml:trace>
  <inkml:trace contextRef="#ctx0" brushRef="#br0">41433 40595 2849,'0'0'1425,"0"0"-961,0 0-176,0 0 673,0 0-1393,0 0 2448,11 24 354,-7-11-834,1 5 705,2 4 272,-1-1-159,0 0-578,-1 0-479,0-6-161,3-2-207,-6-5-129,5-2-127,-7-6-49,0 0-80,2 0 64,-2-2 17,4-10-225,-4-1-160,0-2-128,0-6 0,0 0 32,-6-5-144,-1-5 64,1 3-80,0-1 0,1 0 0,2 2 32,-1 3 32,4 1 16,0 5 0,0-1-48,4 6 128,4-1 0,4 5 16,2 1-96,1 4 16,9 4-48,-3 0-16,3 4 49,-3 5-33,-2 3 0,1-2-80,-6 0 112,0-2-112,-4-2 80,-3-1-193,-5 0-143,2-5-128,-4 3-96,0-3-192,0 0 15,-6 0-575,-1-5-849,-3 2-448,3-2-1858,0-1-4385</inkml:trace>
  <inkml:trace contextRef="#ctx0" brushRef="#br0">42103 40463 8356,'0'0'4306,"0"0"-2369,-42-11-1041,18 11 497,-5 3 271,0 8-351,-4 5-513,0 5-319,5 2-17,4 6-16,3-3 256,13 1-95,8 0-193,0-3-160,8-7-160,11 2-32,1-6-32,0-3 0,7-6 16,-1-4-16,-3 0-16,-1-8-16,-5-3 0,0-5-32,-1 1-16,-2-1 48,-5-4-32,-4 3 32,1-2 16,-3 4-32,-3-2 48,4 7-64,-4 5 80,0 5 0,0 0 48,0 15-96,0 10 0,0 3 448,0 7 225,0-4-305,0-2-144,2-5 48,3-8-112,-1-3 48,1-5-176,2-3-16,-7-2-16,2 0-256,2-3-624,-4 0-625,2 0-576,2-3-1088,-1-7-3058,4-3-3330</inkml:trace>
  <inkml:trace contextRef="#ctx0" brushRef="#br0">42272 40668 3185,'0'0'15656,"0"0"-13607,0 0-1361,0 0 1009,0 0 111,0 0-831,6 22-609,1-22-144,3 0 48,0-8 129,-1-2-1,-1-1-128,-1-2-128,1 0 176,1-3 48,-3 1-80,-1-2-240,6 4-48,-4 1 48,5 8 0,-1 4-80,1 0 32,-1 4 16,5 11-32,-2 1 128,-2-1-16,-2 4 65,3-3-97,-8-3-48,1-6 0,-3 2-16,-3-5-112,0 2-353,0-4-127,-3 4-512,-3-6-465,5 3-480,-6-3 288,7 0-256,0-9-2001,0-3-4161</inkml:trace>
  <inkml:trace contextRef="#ctx0" brushRef="#br0">42784 40571 12182,'0'0'8227,"0"0"-6994,0 0-753,0 0 1121,0 0 272,-45-24-801,32 24-592,-5 0-271,4 11-113,-6 2-16,1 9-64,5-2 32,6 7 0,1 0 48,7-1-64,0-1 80,7-3-96,5-4-32,5-5-32,0-2-32,5-8-16,1-3 80,0 0-64,-2-10-16,-1-7 208,0-1-128,-5-6 144,-1-2-96,-5-1-96,-2 0 16,-7-1 0,0 1-32,0 4 0,0 4 32,0 6-97,-7 5 145,5 8-16,2 0 16,-7 13-80,7 6 80,-6 8 96,5 1 65,-2 7-1,3 1-32,0 4 32,0-2-32,0-2-112,0 0-96,0-3 64,0-1-32,3-3 112,-2-3 80,5-1-32,-6-5-64,4-2-48,-4 0 80,0-2-64,-4 0 32,-2-2-16,2-1 96,-6-1 16,1-1-80,4 1-64,-4-5 32,-1-3 0,3 0-64,0-4 80,-1 0-240,0 0-176,-2-11-352,1 1-225,6-3-512,-5-3-223,8 0-113,0 0-1024,0-3-1425,0 4-2914</inkml:trace>
  <inkml:trace contextRef="#ctx0" brushRef="#br0">43099 40643 20762,'0'0'3569,"0"0"-3185,0 52 0,0-25 1057,0 1 144,0-3-1073,0-5-384,9-6-128,0-4-384,-2-4-480,6-6-561,-2-3-1456,-2-10-1874,-3-1-4497,1-10 48</inkml:trace>
  <inkml:trace contextRef="#ctx0" brushRef="#br0">43190 40329 20778,'0'0'2993,"0"0"-2801,0 0-336,0 0 208,0 0-48,0 0-48,0 0-1425,-3 7-1824,-6 1-3826</inkml:trace>
  <inkml:trace contextRef="#ctx0" brushRef="#br0">43564 40650 5971,'0'0'-272,"0"0"2769,0 0-1265,0 0-351,0 0 543,0 0 289,-20-14-208,17 13-257,-4 1-63,0-3-97,-9 3 113,2 0-161,-6 3-47,-3 7-97,-2 4-271,1 3-33,1 6-128,3 0 0,6-2 65,5 3-1,9-6-304,0 0-80,13-4-128,3-6-16,8-7 32,3-1-16,-1-4-240,3-9-160,-8-6 64,2 4 111,-7-6 242,-2 2 31,-5 2 16,-2 6-64,-7-1-48,0 7 80,0 5 112,0 3 64,0 11-208,0 3 224,-1 7 64,1-3-176,0 0-128,1-5-32,14-5-16,0-9-640,1-2-1297,-2-2-880,1-12-2498,-4-1-5090</inkml:trace>
  <inkml:trace contextRef="#ctx0" brushRef="#br0">43775 40763 11989,'0'0'4803,"4"40"-3587,-4-24-383,3-3 959,7-5 305,-3-5-288,2-3-640,4-3-289,3-7-304,-1-3-207,-3-6-33,-1-2 16,-2 0-192,1-4-16,-6 1 112,2-1-128,1 2-128,-4 7-48,6 5 112,-4 6 0,8 5 64,-3 9 16,13 14 177,-4 0 175,5 3 160,2 3-96,1 1-432,-4-9-64,1-3-64,-2-5-16,-3-6 32,-5-1-192,-1-3-384,-12-3-705,-1 0-1264,-1-9-1697,-12 0-2625</inkml:trace>
  <inkml:trace contextRef="#ctx0" brushRef="#br0">45190 40587 4930,'0'0'448,"0"0"-15,0 0 2224,-7-40-1377,7 32-79,9 3 544,-2 2 224,-1 3-144,-1 6-177,4 15-271,-3 10 272,2 9 31,-2 6 65,0 3-544,1 2-225,-6-7-448,5-4 49,-3-8-129,1-9-224,-2-5 32,-2-6-128,4-5-32,-4-7-80,0-5 112,0-10 48,0-12-32,-6-8-63,-1-9-65,1-10 96,-2-6-80,0-3 112,-4-6-352,3 1 128,-1-7-33,4 2 81,5 4-16,-6 1 32,7 5-96,0 2 128,0 8 16,7 7-32,0 10 128,0 4-288,-1 9 128,0 4-16,-3 6-16,6 5 48,-1 5 16,6 3-80,5 6-16,4 9 80,4 10-48,2 8 144,2 7-48,2 8 32,-4 1-96,0 6-64,-8-4 32,-4-1 64,-2-5-16,-7-2-16,-2-7 64,-6-2-48,0 2 48,-10-5-32,-9 1 16,-1 0 0,-3-1 16,-3-5-32,-1-2 64,1-3-32,2-8 16,3-2-16,6-6-48,8-5 32,0 0-32,7-8-352,0-9-1505,9-3-1696,3-3-1410,0-2-12180</inkml:trace>
  <inkml:trace contextRef="#ctx0" brushRef="#br0">45612 40745 13798,'0'0'5379,"0"0"-4275,37 13-992,-17-13 721,5 0 928,2 0-17,-6-4-687,4-7-449,-8-1-352,-4-1-224,-6 3 0,-3-3-80,-4 0 80,-8 3-64,-11-1 32,-1 6 16,-4 2 0,1 3-32,-3 6-16,6 11 48,-2 6-32,11 0 144,6 5 16,5-1-16,2-3-112,18-6-16,2-2-128,3-6-592,4-6-545,2-4-719,-2 0-1410,-3-11-4418,-3-2-2752</inkml:trace>
  <inkml:trace contextRef="#ctx0" brushRef="#br0">46001 40867 19097,'0'0'1552,"0"0"-1439,0 0-65,0 0 1216,31 33 801,-29-33-624,3 0-833,2 0-272,-5-4-128,-2-3 96,0-8 33,0 0-257,-2-4 32,-5 1 48,0-3 176,0-5-128,-3-1-16,4 1-48,5-1-32,1 4-160,0 1 0,1 7 48,9 1-32,3 6 64,1 3 0,-2 5 0,2 0 80,4 0-48,-1 8-16,-2 3-32,-3-2 0,-2 0-128,6 2-384,-8-4-561,5 2-719,-4-6-1314,-2-3-1408,0 0-5426</inkml:trace>
  <inkml:trace contextRef="#ctx0" brushRef="#br0">46455 40640 2513,'0'0'4306,"0"0"368,0 0-3681,0 0 239,0 0 1201,0 0 1,15-27-434,-20 27-655,-5 0-272,-4 0-161,-2 8 32,-3 6-47,-1-4-305,2 6-272,0-1-144,4 4-32,4-6-48,4 3 48,5-3-144,1 0 16,0-1-16,1 1 16,9-3-16,1 0 16,1-2 0,3 2-16,-4-1-32,3 1 0,-5 1 16,1-1-16,-4 1 48,1-1-16,-6 1-16,-1 0 32,0 0 16,-1-1 65,-6-2 111,-9 2 208,7-5-96,-5 3-112,0-5-208,-1 0 32,6-3-32,1 0-48,5 0-576,-1-8-673,4-3-880,7-1-1168,1-7-3971</inkml:trace>
  <inkml:trace contextRef="#ctx0" brushRef="#br0">46705 40756 10949,'0'0'3554,"0"0"-1473,0 0-497,0 0-127,7 38 48,-6-7-113,5 8-223,1 1-385,2 2-127,-6-2-209,1-6-80,4-5-48,-6-8-64,1-5-176,0-6 0,-3-4 176,0-6 0,0 0 129,0-8 143,-3-5-256,-2-9-144,-3-2-96,7-8 96,-5-4-112,3-4 0,-1-4 32,4-1-16,-2-5-16,2-1 80,0 7-112,0-1 32,0 8-160,0 3 96,0 10 0,0 5 64,2 8-32,8 6 48,2 3-16,-4 2-80,6 10 80,2 11-48,-2 6 32,-2 3 16,0 1 16,-1 2-32,-6-1-64,1-2 0,-2-4-48,-1-3 80,-3-1-32,0-6 64,-7-1-32,1-4 32,-2-1 0,0-4 16,0-1 0,-2-2-32,4-3 48,-1 0-48,6-5 0,-4-4-448,5 1-625,6-2-832,10 0-704,-1-2-1585,1 2-3009,4 2-2321</inkml:trace>
  <inkml:trace contextRef="#ctx0" brushRef="#br0">47006 40777 10789,'0'0'9076,"39"-14"-7859,-21 7-1153,2-1 1008,-2-3 1201,0 1-496,-7 5-993,-2-6-560,-3 3-127,-3 0 95,-3 0 240,-6 3-160,-8-1-256,-1 5-16,-8 1-16,2 1 64,-3 16-80,3 4 48,10 8 64,2 3 32,9 2-32,0 0-48,15-3-16,5-5-48,10-6-48,-2-9-288,8-10-513,-3-1-399,2-7-1137,-6-6-1729,-2-6-6339</inkml:trace>
  <inkml:trace contextRef="#ctx0" brushRef="#br0">47423 40684 2161,'0'0'15319,"0"0"-14551,0 0-1120,38-2 608,-34 2 1457,-1 5-640,-3 1-785,-7 1 48,-1 4 352,-9 2 497,-3 0 255,-3 6-415,0 0-177,1 4 193,1 1 31,5-1-399,8 4-193,2-3-112,6 0-192,6-5-144,8-4 16,10-7-64,-1-3 0,6-5-32,4-3-96,2-7-368,-4-5-609,-2-4-720,-5-2-1056,-3-4-1057,-2-4-4402</inkml:trace>
  <inkml:trace contextRef="#ctx0" brushRef="#br0">47565 40735 20233,'0'0'3698,"0"0"-2946,0 0-720,0 0 1569,0 0 224,0 0-897,37-5-495,-8 12-353,7-1-32,-4 1-32,1 1-64,-8 1-609,3 1-463,-8-2-753,0-3-1120,-2 0-1554,0 1-5345</inkml:trace>
  <inkml:trace contextRef="#ctx0" brushRef="#br0">47737 40476 14343,'0'0'9764,"0"0"-9140,-3 40-608,-3-11 1073,-3 11 1392,4 4-1040,-1 3-497,-3 4-272,6-3-159,-3-1-209,6-5-128,0-7-160,0-9-16,0-5-48,6-5 0,2-7-176,-1-8-225,-1-1-143,-4 0-416,-2-13-881,0-2-1665,-5-6-1520,-5-3-12822</inkml:trace>
  <inkml:trace contextRef="#ctx0" brushRef="#br0">47999 40917 20810,'0'0'4081,"0"0"-4177,15 42-752,-8-30 864,0-3 240,0-7-256,2-2-1264,-2-2-2770,2-11-5923</inkml:trace>
  <inkml:trace contextRef="#ctx0" brushRef="#br0">48051 40561 9396,'0'0'16664,"0"0"-14967,0 0-1409,0 0-160,0 0-64,0 0-32,26 18-208,-13-2-1265,-7 5-1984,2-1-1474,-6 0-10692</inkml:trace>
  <inkml:trace contextRef="#ctx0" brushRef="#br0">48189 40872 21402,'0'0'3537,"0"0"-2864,8 53 159,1-32 705,2 0-561,7-6-351,0-2-401,-2-1-176,9-7 16,-7-3-16,2-2-32,-2-2-48,0-9-128,-3-2-80,-4-3 127,2-5-255,-5-3-80,-2-3-192,-4-1 64,-2-4 111,0 5 65,0 4 320,0 4 144,-8 6 16,1 5 400,2 3 465,-1 5-97,0 0-207,-1 3-305,6 7-176,1 3-112,0 4 16,8 1-32,8 1 0,0-4 0,11-2-64,-1-2 48,4-6 48,0-5-16,0 0-16,-3-2 48,-1-8-32,-3-7 0,1 2 16,-5-7-80,-2-2 0,-9-1-240,-1-5-32,-5 6-48,-2 4-17,-9 7 209,-10 9 96,0 4 32,-4 17 96,0 6 176,2 9-175,4 4 191,8 6-208,6 2 64,3-2-64,17-2-64,8-7 0,3-4 32,5-8 48,5-4-80,-7-10-160,5-1-593,-6-6-607,-5-3-1393,-3-7-1874,-11-9-7074</inkml:trace>
  <inkml:trace contextRef="#ctx0" brushRef="#br0">49316 40777 1169,'0'0'7779,"0"0"-3649,0 0-1729,0 0-640,0 0-160,37-23-81,-16 19-319,4 4-337,4 0-191,2 0 79,0 0-112,-1 4-352,-3 0-160,-7 1-112,-3-1 48,-5 0-144,-5 0-688,-7-2-833,0-2-1072,-7 0-1329,-1 0-4161</inkml:trace>
  <inkml:trace contextRef="#ctx0" brushRef="#br0">50663 40017 7652,'0'0'4257,"-58"-29"-2688,24 16-512,-3 2-65,-7 5 1,6 2-481,3 4-384,1 0-80,3 10 16,9 3-16,6 0 208,5 8 464,8 2-15,3 5-241,0 7 432,14 8 17,2 11-161,1 10 385,2 9 159,-2 7-351,-3 3 15,1 0-480,-4-10-272,-5-5 0,1-9-127,-1-14 47,-5-5-272,-1-6 31,-6-7-79,-2-4-32,-2-5-144,3-4-240,0-6-625,-1-8-512,4 0-1104,1-14-4226,3-7-4626</inkml:trace>
  <inkml:trace contextRef="#ctx0" brushRef="#br0">50284 40682 5058,'0'0'8500,"0"0"-5378,0 0-1217,37-15-273,-21 15-95,11 0 0,2 1-225,4 6-367,-1-2-353,5-1-224,-4-1-176,0-3-192,0 0 32,-8-5-224,4-1-576,-6-2-609,2-1-464,-7 0-1152,-8-5-2434,3 5-6722</inkml:trace>
  <inkml:trace contextRef="#ctx0" brushRef="#br0">50853 40750 14759,'0'0'3425,"0"0"-2544,-32 53 527,27-34 561,2-1-176,3 1-464,8-4-577,7-6-544,8-3-80,0-6-64,6-6 48,-5-8-80,4-6-32,-8-3-224,-2 0 64,-9-3 16,-9 3-48,0-4-192,-13 7-80,-10-3 127,-1 7 225,-5 7 80,0 0 0,0 9 96,5 0-64,4 0-16,7 6 48,6-3-64,7 5-320,0 0-2017,14-8-1233,3 0-2224,5 0-5011</inkml:trace>
  <inkml:trace contextRef="#ctx0" brushRef="#br0">51255 40117 5827,'0'0'2977,"-3"-37"-560,1 25-544,2 1 160,0 3 0,0 2-64,0 6-657,2 8-607,1 17-321,3 8 560,1 21 1297,-4 11-352,0 9-448,-3 11-465,0 1-223,0-6-241,0-8-112,0-13-112,0-8-16,0-15-112,1-6-96,6-12-80,-7-5-64,3-5 48,-3-3-64,0-5-256,0 0-368,0-2-513,-3-6-1088,3-8-2097,-7-2-3650</inkml:trace>
  <inkml:trace contextRef="#ctx0" brushRef="#br0">51486 40207 8340,'0'0'2641,"0"0"-560,0 0-1089,0 0 321,0 0 192,8-40-161,-8 38-127,0-4-273,0 4 33,0-1-241,0-3-160,0 6-95,0 0-97,0 0-208,0 0-128,0 0 0,0 4 0,0 3 64,0 1 64,0 5-48,0 4 16,0-2 240,2 4 209,5 2-209,-1 2-272,-5 4 0,6 2 256,-5 8 240,-2 6 49,0 4 15,0 8 48,0 6-239,-2 1-81,-5-3-48,7 0-64,0-15-48,0-4-272,0-14-48,7-10 16,-5-5-256,4-11-320,1 0-945,-2-14-2065,-3-6-2657</inkml:trace>
  <inkml:trace contextRef="#ctx0" brushRef="#br0">51922 40619 9780,'0'0'4483,"0"0"-2739,0 0-815,-36 17 511,23-5 113,-1 3-112,-1 9-321,7 3-159,0 4-49,1 1 193,7 0-81,0-1-496,15-9-368,3-7-160,1-7 32,8-4 0,-1-4-16,1-12-128,-7-6-272,1-3-80,-3-4 128,-9 0 16,-5-5-16,-4-1-305,-7 3-63,-10 1 320,-5 0 208,-1 9 128,0 7 48,0 6 64,2 5-32,-4 5-16,10 6 0,2 5-16,5 2 32,1 1-657,7 1-1664,7-4-1760,4-5-3603</inkml:trace>
  <inkml:trace contextRef="#ctx0" brushRef="#br0">52241 40718 8660,'0'0'7027,"0"0"-5138,0 0-672,0 0 639,-41 27 17,35-3-80,6 2-256,0 4-497,9-2-656,9-4-175,5-5-145,6-7-32,3-12-16,1 0-144,1-4 32,-4-11-65,-7-5 17,-6 2-16,-1-7 48,-7 5-144,-6-1 96,-3-1 16,0 4-16,-3 4 96,-3 1-32,0 9 96,-1 4-16,7 0-64,0 16 32,0 2 48,0 5 16,10 1 0,4-2 0,1-1-256,6-8-128,-5-5-849,0-3 0,1-5 689,-6-2 400,-2-9 128,-2-5-32,-7-2 48,0-5 16,0-4 64,-7-3 64,-2 0-48,8-5-64,-5-1-48,6 5 48,0 0-16,0 7 32,0 5-48,7 6-48,-3 8-336,1 5-1281,2 8-1376,-7 2-1985,-7 2-5843</inkml:trace>
  <inkml:trace contextRef="#ctx0" brushRef="#br0">53810 40587 2321,'0'0'2817,"0"0"3746,0 0-4338,0 0-384,0-13-64,0 10 32,0 0-352,0 1-257,0-2-47,-7 4-337,1 0-192,-2 0-368,-9 0-128,2 6-64,-8 3-32,1 3-16,3 4 33,0 0-1,5-1 96,-2 5 128,8-4-32,8 2-112,0 0-112,0-2 96,4-3-112,7 0 0,5-1 32,-6-3 0,1-3 0,5-4 0,-1-2 16,-4 0-48,2 0 80,1-4-80,-6-4 32,4-3-48,-3-2 64,1-3-16,-3-3 16,0 6-64,-5 0-16,2-1 0,-2 5 32,-2 3-16,0 3 32,0 3 0,0 0-16,4 9-32,-1 7-16,-3 2 96,1 3 96,6 2 80,-4-2-128,2 0-112,2-5 96,1-5-48,-1 0-16,0-3-16,1-7 16,-7 3-32,6-2-640,-7-2-945,0 0-1040,0-6-704,0 2-4867,0-9-1889</inkml:trace>
  <inkml:trace contextRef="#ctx0" brushRef="#br0">54209 40172 15319,'0'0'3233,"0"0"-2592,0 0-49,0 0 304,-4 62 129,8-29-161,-1 13-31,-3 4 527,0 8 1,0 3-64,0 0-1,-3 1-335,-3-8-321,6-5-224,-7-9-80,7-9-368,0-7 16,0-5-32,0-6 32,0-8-64,7 0-384,-7-5-801,6-10-1040,-3-8-2177,-3-9-3409</inkml:trace>
  <inkml:trace contextRef="#ctx0" brushRef="#br0">54311 40675 7219,'0'0'8980,"0"0"-7427,0 0-640,0 0 1184,0 0-305,0 0-863,28 18-593,-28-3 192,4 7 449,1 2-193,2-1-272,5-2-304,5-2-176,0-4 48,6-7-48,5-3 64,-4-5-96,-1 0 64,-9-7-80,2-9 32,-8 0-192,-8-2 16,0-1-32,-7-2 64,-1 0 48,-8 2 112,-4 4-80,3-2-32,-5 8 112,3 1-96,1 5 64,9 0-16,-2 3 48,5-3-96,6 3-1041,0 0-719,0 0-401,0 0-1761,0 0-3394,10 0 401</inkml:trace>
  <inkml:trace contextRef="#ctx0" brushRef="#br0">54631 40790 18569,'0'0'1744,"0"0"-1648,0 0 737,0 0 1264,0 0-160,0 0-881,37-21-528,-24 14-176,-6-1 305,6-3-225,-4-2-16,2-1-272,2 1-32,-6-3 64,0 4 16,1 0-128,-1 5-176,-2-1 144,-2 5-64,6 3 48,-2 5-16,0 4 48,2 7 177,1-1 95,1 2-112,-3-2-144,4-6-48,-2 0-80,-1-4-144,-2 0-481,0-5-447,1 0-689,-1 0-1360,4-5-1121,2-3-3650,1-2-544</inkml:trace>
  <inkml:trace contextRef="#ctx0" brushRef="#br0">55088 40675 16712,'0'0'4898,"0"0"-4354,0 0-224,0 0 1761,0 0-464,-36 0-1041,26 12-336,9 1-112,-2 3-48,0-1 0,3 2-176,0-3 144,0-5-128,3 2 80,1-5-16,6-4-32,-3-2-32,5 0 16,-2-5-16,7-5-128,-10-3 48,8-1 32,-8-4 96,0 2-352,-7-3 176,3 0 48,-3 6 64,0 6-16,0-4 112,0 11 16,0 0 0,-3 5 32,-3 8-80,1 6 256,-1 7 48,1 6 0,-2 3-96,7 3 48,0 2-16,0 3-32,0 0 112,9-4 33,0-5-49,-4-5-32,1 0 192,-6-5-176,0-5-16,-6-2 0,-8 0 17,-2-5 15,-8 0-64,1-5-32,0 1-96,9-8 0,-1 0-96,14 0-48,1-5-624,8-8-1185,7-8-2385,-1-3-4226</inkml:trace>
  <inkml:trace contextRef="#ctx0" brushRef="#br0">55847 40498 10021,'0'0'7123,"-16"57"-3842,8-12-1072,8 3 144,0-1-688,0 1-448,15-14-849,8-5-240,8-13-96,-2-6-16,2-7-16,0-3 16,-5-10-16,-6-6-96,1 1-48,-13-4 32,-1-6 80,-6 2 32,-1 3 0,0 0-32,-1 5-48,1 2 0,-7 10 64,7 6 32,0 13-112,0 4 48,0 9 112,14 3 128,3 0-288,5-3 64,8-6 64,-4-6-16,2-7 16,2-5 0,-7-5-128,0-13 64,-1-3 96,-8-5-48,-5-7 32,-2-3 48,-7-2-32,0-2 0,-7-1-80,-8 6 0,4 5-48,-3 2 96,-1 10-80,1 6 112,-1 7-112,3 0-80,3 1-304,6 11-881,0 1-1344,3-5-1057,3 2-3425,7-4-5555</inkml:trace>
  <inkml:trace contextRef="#ctx0" brushRef="#br0">56542 40534 15271,'0'0'3986,"0"0"-3506,-3 59 1617,3-25 1329,0 2-1169,0 1-785,0-2-671,3-7-593,6-3-192,-1-10-80,5-5 80,-5-4-112,0-6-689,2-2-495,-1-12-929,-4-12-1681,0-6-2689,-5-10-4354</inkml:trace>
  <inkml:trace contextRef="#ctx0" brushRef="#br0">56583 40218 19561,'0'0'2593,"0"0"-2305,0 0-128,0 0 449,0 0-353,0 0-320,-3 2-1009,11 13-1344,7-1-1697,-1-1-5314</inkml:trace>
  <inkml:trace contextRef="#ctx0" brushRef="#br0">56732 40547 21402,'0'0'1665,"0"0"-1874,53 6 241,-20-6 657,8 0 896,5 0-897,0-3-464,-1-2-192,0-6-96,-6-2 80,-2-1-80,-8-3-176,-5-2-433,-4-8 337,-8 4-80,-4-7-80,-2 0 16,-6 0 80,0 6 31,-6 3 161,-2 5 304,-2 8 144,3 8 241,-2 5-129,-4 14 240,6 5 208,-6 7 49,3 9-17,2 5 17,6 0-81,-2 2-256,4-3-192,0 2-96,13-11-80,-6-3-63,10-12 47,-3-1 64,1-9-16,-4-3-112,2-3-80,1-4 64,-6 0-128,0-8 176,1-3-128,4 2-32,-6-8-112,0 2 16,0 1-65,3 3 65,-3 6 144,1 3-64,-1 2 112,0 2-112,10 12 160,-3 2 96,2-1 17,9 3-17,2-2-16,-3 0 32,6-2-208,-1-10 48,4 5-80,-6-7-144,-7-2-737,-9 0-1104,-4-6-1728,-7-3-1602</inkml:trace>
  <inkml:trace contextRef="#ctx0" brushRef="#br0">56912 40154 11237,'0'0'6787,"-13"43"-5938,5-5 943,0 16 1570,-1 6-577,1 7-944,7-1-880,1-3-609,0-8-192,6-5 0,6-13-16,-4-8-96,0-8 16,-2-4-128,1-9-32,-5-3-304,2-5-705,-4 0-848,0-11-1632,-6-10-2882</inkml:trace>
  <inkml:trace contextRef="#ctx0" brushRef="#br0">58448 40484 5859,'0'0'3953,"0"0"-1023,0 0-945,0 0-256,-17-2-353,5 2-479,-5 0-177,2 2-256,-6 6-32,0-1-80,-2 1-31,-1 6 15,4 2-16,1 0 16,5 2 32,-1 0 80,15 1-31,0-2-273,4-6 0,14-2-128,-4-1 96,6-5-16,0-3 16,3 0-64,-7-11-32,-2 1-32,-1-4 0,-4-2 16,-2 4-80,0-4 64,-4 1 0,0 6 48,-3 1-48,1 2 16,-1 6 0,0 0-16,0 11-144,9 7 160,-8 3 80,6 3 48,1-1 160,-1 0-80,0-6-144,3 0 0,2-7-64,-10-2 0,5-1-592,-5-1-1025,4-3-832,-6-3-1921,0-3-3490</inkml:trace>
  <inkml:trace contextRef="#ctx0" brushRef="#br0">58646 40653 16824,'0'0'2593,"0"0"-1409,0 0 673,0 0-160,0 0-560,0 0-657,37 15-80,-31-24 64,-1-5-32,0-4-143,2-1-113,-4-2-64,2-4 64,2 8-112,-5-5 48,4 10-48,1 0 80,4 7 96,1 5-112,3 9-80,2 9 0,4 6 304,2 5 96,0 2-79,-1-1-209,-6-2 0,-2-7-96,-1-2 0,-3-8-80,-9-3-160,2-3-657,-3-5-735,-3 0-689,-4 0-1617,-3-11-4498</inkml:trace>
  <inkml:trace contextRef="#ctx0" brushRef="#br0">59750 40518 11125,'0'0'3746,"0"0"-2450,0 0 17,0 0 128,-45-11-513,23 25-352,-5 2-191,1 5-33,-4 6-48,4-1 96,6-2 80,5-3-80,7-1-31,1-6-129,7-1-32,7-8-176,7-2 32,9-3 0,1-3-16,7-10-48,6 0 16,-7-8 0,-3 3-48,-2-4 48,-9 5-224,-1 0-160,-6 4-33,-2 0 113,-6 2 208,4 4 96,-5 1 16,0 6-48,0 0 64,-6 6-64,-1 9 48,-2 8-16,6 7 240,-1 2 209,4-3-225,4-6-64,8-4-96,2-6-48,8-9-16,-6-4 0,-1 0-384,1-4-769,-2-7-464,-2-5-960,-4 0-3041,-2-5-6100</inkml:trace>
  <inkml:trace contextRef="#ctx0" brushRef="#br0">60016 40661 9284,'0'0'12166,"0"0"-10822,0 0-879,-11 38 751,16-34-255,8-4-721,-6 0-208,6-3-1121,-2-10-1440,-4-2-1313,1-7-4594</inkml:trace>
  <inkml:trace contextRef="#ctx0" brushRef="#br0">60023 40341 4914,'0'0'11029,"0"0"-9540,0 0-1025,0 0 417,0 0-433,0 0-384,1 12-240,12 3-929,-6-2-3217,10 3-6627</inkml:trace>
  <inkml:trace contextRef="#ctx0" brushRef="#br0">60298 40740 17080,'0'0'2353,"0"0"-2129,0 0 672,0 0 1057,0 0-256,0 0-736,36-45-353,-29 32 32,0-2 16,1-7-63,-1 6-193,-2-2-112,-3 0-32,-2-1 64,4 0 64,-4 3-336,0 3 32,0 0-80,3 7 32,0 4-64,4 2 48,0 0-16,8 2 0,0 9 16,2-3 17,7 3 31,-4-1-96,1-2-65,-4-2-287,2-5-304,-5 3-737,-1-4-1168,-11 0-928,1-5-3347</inkml:trace>
  <inkml:trace contextRef="#ctx0" brushRef="#br0">61273 40640 9909,'0'0'4177,"0"0"-2784,0 35 512,5-10 688,0 5-544,-2 3-320,6 5-481,-2-4-559,-3-2-289,6-6-32,-8-2 96,5-6-79,0-5 111,-3-2-112,-1-3-176,0-4 112,-3-3-112,0-1-32,0 0-64,0 0 96,0-5 97,0-5-113,-3-7-48,3-3-64,-3-4 64,-1-8-144,4-6 32,0-6 0,0-3 64,0-6-80,0-2-160,0 5 32,0 4-16,0 7 160,0 5-64,-7 7 48,7 8-16,-7 6 48,7 3-32,0 2 0,0 8 0,7 0-48,7 0 16,1 6-32,2 6 64,4 5-80,-5 3 80,0 4-16,-2 2 16,-1-1-16,-4-2-48,-8 1 64,-1-3-32,0 0 32,0 0-48,-1-6 112,-5 2-128,-3-3 112,-1-5-80,2 2 32,-1-5 32,-1-4-48,1 2-16,-2-4 0,2 0 64,1-4-112,0 2-128,-1-4-144,1 1-97,4-1-239,1 2-240,3 0-113,0 3-592,6-3-976,5 0-1585,4-2-3169,6-2-497</inkml:trace>
  <inkml:trace contextRef="#ctx0" brushRef="#br0">61699 40577 16119,'0'0'1681,"0"0"-1489,0 0 80,0 0 1393,4-34-448,-4 30-321,0 2-352,-7 2-175,-7 0 15,-2 6 224,2 4 160,-4 8-127,3 4-1,1 1 32,6 4-128,1-2-207,7 0-161,0-4-32,10-8-64,4-3-16,6-7-64,-2-3 32,2-9-16,4-6-48,-9-6-64,-1 2 112,-1-4-80,-4-1 0,-4 0 16,-1 0 16,-4 5 48,0 2-48,0 9 64,0 1-96,0 7 128,0 4-48,-8 12-16,3 8 112,3 7 160,-5 4 16,7 1-80,0-4-96,0-5 16,9-6-32,4-6-192,-5-7 112,7-5-48,-3-3-464,-2 0-673,0-13-783,-6 0-914,5-6-671,-8-4-2914,-1-1-3906</inkml:trace>
  <inkml:trace contextRef="#ctx0" brushRef="#br0">61887 40690 13926,'0'0'1601,"0"0"-1361,6 37 1329,1-24 1424,0-3-1328,2-2-464,4 1-273,-5-7 113,4-2-49,-4 0 16,4-2-367,-5-11-257,0-1-160,0-4 192,-7-1-48,0 0-128,0-2-15,0 3-161,-13-2 0,5 0 0,-4 0-64,0 3 32,4 4 16,0 3-16,2 2-32,-1 2 48,7 5-112,0-3 112,0 4-48,0 0-48,10-3 0,1 1 0,5-1-16,0 1-96,2-1-1,0 1-111,-1-2 32,4 4-160,-5-2-416,0 0-465,-5-2-1024,-1-1-912,-5 3-2562,-1-4-5922</inkml:trace>
  <inkml:trace contextRef="#ctx0" brushRef="#br0">62248 40513 16263,'0'0'2209,"0"0"-1920,0 0 639,0 0 1041,0 0-320,0 0-481,0 0-511,-15-2-417,3 14-32,2 10 512,-7 4 112,7 3-207,0 3-193,8-1 64,2-1-144,6-7-64,4-2-192,9-4 65,1-9-129,3-3-32,4-5-32,3 0 112,3-9-128,-4-4 80,1-5-16,0-1-176,-3-5 95,-4 3-63,-4-2 112,-5 2 0,-7 2-32,1 0 64,-8 4-16,0 2 32,-8-1-16,-3 6 0,-6 0-96,0 3 112,-1 0-64,0 5 16,2 3-16,0 7 48,8 9-32,2-2 48,6 10 16,0 0-16,0 0 48,7-2-80,12 0 145,1-10-97,4 1 0,5-10 16,-2-5-48,2-1 64,4-7-80,-5-10 0,5-8 16,-1-7 0,0-5-176,2-10 48,-3-6-113,-2-8 33,-3-4 32,-6-1-48,-11 3 240,-2 4 0,-7 8-96,-9 10-144,-5 14 192,-9 12 0,-6 12 16,5 9 32,-6 19-48,7 21 192,8 12 160,2 7 112,13 13-207,6-6-129,16 2-96,1-10 48,-1-6-16,6-7-48,-1-10-272,-5-6-1057,-4-12-2321,-6-12-2160</inkml:trace>
  <inkml:trace contextRef="#ctx0" brushRef="#br0">45634 43853 6851,'0'0'-656,"0"0"3089,0 0-720,0 0-545,0 0-111,-27-3-49,24 3-271,-4 0-289,0 0-112,1 3-48,0 2-16,-5 3-64,2 3 128,0 1 193,-3 3 255,4 2-144,-4 2-79,6 0 127,0 2-64,3-2-160,3 2-31,0-6 15,0 2-32,3-5-112,0 1-144,1-4-80,6-1 32,-3 0 128,4-1-112,0-1-128,5 1 64,-2-1-48,2-4 49,0 2 79,5-2-112,-4-2-16,5 0 32,-6-2-32,2-7 32,1-1-16,-9-1-32,5-5 16,-3-1 0,-4 0-96,1-2 0,-4-2 112,3 0-80,-8 0 0,0 1-80,0 0 31,0 5 49,-4-1-32,-2 5 16,-2 1-16,4 0 32,-4 2-32,0 2-80,0-3 48,-3 5-128,2 1-48,1-2 0,-1 0 80,1 1 0,-1 2 144,-4 0-16,6-1 32,-2 3 15,-4 0 33,4 0-16,-2 0-32,0 3 80,-2 1-48,4 2 0,1 0-16,-4-1 32,1 2 0,-2-1 16,4 2-16,1-2 0,0-2-16,1 2 32,2-1-16,0 3 0,5-3 32,0 3-32,0-1 48,0 7 49,5-3 47,0 3 16,2 1 64,1 2-16,-1-6 176,-2 6-80,-3-2-160,5-2 0,-1 1 96,-3-1-47,0 3-129,1-3 80,3 0 192,-4 0 64,3 3-16,1-3 0,-6 4-80,5-1-79,1-1 63,-1 3-32,-1 1-96,0 2-64,2 0 48,-1 4-32,0-1-16,-1 1 48,0 2-32,5-1 0,-3 1-48,-1-2 64,-5 2-48,2 0 16,-3-3-64,0-1 32,0 1 33,-9-1-17,1-2 32,-2-2-112,0 0 64,-2-6-32,0 0-32,1-3 0,1-5-32,2 2 32,-1-6-64,6 3-32,-4-4-113,6 0-47,-2 0-96,3 0 96,0 0-16,0 0-304,0-4-305,3-1-239,-2 1-449,6-5-1584,-1 1-1233,-3-6-3314</inkml:trace>
  <inkml:trace contextRef="#ctx0" brushRef="#br0">46574 43935 4770,'0'0'6291,"0"0"-4594,-7 0-1265,7 0-80,0 0 705,0 0-225,0 0-576,0 0-128,0 0 0,0 0 144,0 0 193,0 0-17,0 0-112,0 0 16,0 0 80,0 0-79,3 0 79,2 0 64,1-1-176,9-6-80,-3 3 176,6-1 17,-4-3 127,3 2 48,-2 5-32,3-6-111,-3 7-81,5-2-32,-6 2-112,8 0-96,-5 0 48,6 0-16,1 0-64,-3 0 64,1 0 273,1 0-177,0 0-80,-3 0-16,-6 0-32,1 0-128,-4 0 48,-4 0-32,2 0 0,-3-3-16,-5 3 0,6-2-16,-7 2 16,0 0-16,0 0-32,0 0-32,0 0-256,0 0-288,0 0-465,-3 0-304,-1 0-591,-3 5-1138,3-3-1536,-1 1-4114</inkml:trace>
  <inkml:trace contextRef="#ctx0" brushRef="#br0">46613 44155 6851,'0'0'-1120,"0"0"5778,0 0-3025,0 0-865,0 0 192,0 0 81,0 0-129,-10 4-272,10-4-79,0 0-65,0 0 96,8 0 193,0 0-193,10 0 16,2 0 48,9 0 577,4 0-64,6 0 271,2 0-79,-1 0-657,2 4-224,-5-4-95,-4 0-33,-7 0-128,-6 0-96,-1 0-64,-9 0-32,0 0 0,-3 0 0,-1 0-16,-5 0 16,-1 0-16,0 0-32,0 0-48,0 0-400,0-4-449,-7 3-639,0 1-433,-3 0-112,4 0-1457,-2 0-3761</inkml:trace>
  <inkml:trace contextRef="#ctx0" brushRef="#br0">47626 43952 11877,'0'0'5619,"0"0"-3714,0 0-1041,0 0 225,0 0-129,0 0-400,16 0-207,7 0-289,7 0-48,3 3 576,5 2 224,0 0-303,1 1-81,-5-2-96,-7 1 0,-3-1-192,-7-1-96,-9-2 0,1-1-48,-3 4-16,-2-4-192,-4 0-192,0 0-384,0 0-209,-4 0-432,-4 0-1136,0-4-4338</inkml:trace>
  <inkml:trace contextRef="#ctx0" brushRef="#br0">48502 43823 7748,'0'0'2577,"0"0"16,-34 2-1200,18 4-289,6-1 81,-5 5-225,-1 1-304,8 3-159,-5-2 47,9 4-96,0-1-256,2 2-144,2-3 16,2 1-32,6-4 16,5 3 0,2-5 80,2-1 208,-3-1-15,5-1-1,-2 0 32,0-4 48,-1-2-224,-2 0 96,1 0 16,-4-5-112,4 0-47,-3-6-145,0 1 128,-4-1-80,4-2 0,-5-2-32,0-1-16,-4 0-112,1-2-113,-4 1 33,0-2 224,0 3-48,-4 1-32,-5 0 16,1 2 0,-2 1 48,0 1-80,0 2 48,0 3 16,-3 0 32,3 2-64,3 4 0,-5 0 16,2 0-16,0 0 0,-3 2-48,6 4 32,-9 2-192,5 1 48,-1 0 32,-2 1-160,-1-2 111,3 3 33,0-1 96,4-1 112,2-2-16,-1 1-16,1 0 0,6 0 0,0 2 32,0 1-32,0 2 48,10 3 0,-1 0 144,-1 3 289,4-1-49,0 2-80,-1 2 32,0 0 32,2 1-47,-3 1 95,6-1-80,-2 4-80,-5-1-16,5 1 16,-4 0-96,-5-4-144,2 3 16,-7-2-48,0-1 48,-7 4 33,-1-3-65,-6-1 16,-2-1 48,2-4-48,2-3-32,-1-3 32,8-5-96,-1 1 80,6-8-96,0 0-497,0 0-799,4-8-737,3-4-2177,2-7-4930</inkml:trace>
  <inkml:trace contextRef="#ctx0" brushRef="#br0">49013 43767 7635,'0'0'4547,"0"0"-2851,0 0 129,0 0-160,0 0-464,0 0-353,0-13-320,0 17-320,0 15-128,4 8 112,3 7 1153,2 11-64,-1 2 47,7 5-111,-2-4-465,1-3-336,-3-3-176,2-8-128,-5-7 32,-1-6-15,-2-5-97,-2-2 80,0-10-112,-3 1 48,0-1-48,0-4 64,0 0-16,0-9 64,3-1-64,0-7-48,5-3 0,1-7-32,6-4 80,3-6-80,2-5 32,0-1-192,3-2 80,0 3 32,-1 6 112,-7 0-32,0 8-64,-8 7-32,0 5-33,-1 3 97,-3 5-48,0 1 48,-3 3 64,0 2-32,0 2 0,0-3-32,0 3-16,0 0-16,0 0 0,0 0-192,0 0 16,-3 0 112,-3 5 96,-4-1 0,0-2 80,-2 0-32,-5 1-16,-3-3 48,-3 0-96,0 0 96,-1-3-48,2-1-16,-5-2 32,4 3 16,3 0-48,0 2 16,5-3-16,-1 4 48,8 0-48,1 0 32,6-2 16,-4 2-96,5 0 64,0 0-176,-1 0 0,1-2-80,0 2 96,-4 0-192,1 0-241,-6 2-175,3 4-64,1-2-145,2 5-95,-3-5-337,3 2-1680,3-3-993,0-3-4258</inkml:trace>
  <inkml:trace contextRef="#ctx0" brushRef="#br0">49591 43894 4690,'0'0'10261,"0"0"-8164,0 0-1169,0 0 321,0 0 15,-43 23-15,33-12-193,6 6-143,0-2-241,2 1-176,2-3-207,2-4-289,6-2 48,8-1-80,-2-6 80,-1 0-64,-3 0-16,0-6-81,-5-1 33,-1-4-16,-4 0 80,0 3 16,0-2-16,-9 2-16,3-1 16,-2 5 32,3-1-128,0 1-112,3 4-640,2-2-417,0 2-1280,0-2-2801,0 2-6788</inkml:trace>
  <inkml:trace contextRef="#ctx0" brushRef="#br0">49760 43796 5939,'0'0'6659,"0"0"-4738,0 0-641,0 0 257,0 0-240,0 0-417,8-13-352,-8 13-64,0 0-95,0 0-129,0 0 96,0 0-64,0 0-32,4 8-32,-4 3 160,3 4 385,2 6 143,1 3 32,0 7-127,2 7-33,1 2-47,-3 1 63,4 4-240,-2-5-80,1 0 49,-3-6-17,-1-8-192,4-3-112,-5-6-32,5-3-64,-9-7-16,2-2-48,3-2 0,-1-3-16,1-3 48,8-8 48,-6-10-112,12-5 32,-1-8-96,2-8-80,0-8-64,3-3-192,-1-2 0,-2 0-80,-2 1 47,-6 9 369,-2 6-112,-6 8 96,-1 8 16,0 8-16,-3 5 96,0 4-32,0 5 64,0 1-48,3 0-112,1 0-192,-4 1-1073,2 7-351,1-2-209,-1 2-945,-2-1-2768,0-5-5587</inkml:trace>
  <inkml:trace contextRef="#ctx0" brushRef="#br0">42626 44055 5875,'0'0'3185,"0"0"-720,0 0-912,0 0-144,0 0-17,0 0-191,-5 0-497,10 0-208,10 0 81,3 0 111,5 0 352,12 0-303,-2 0 191,5 0-31,1 0 31,-7 0-480,-7 0-272,-3 0-160,-8 0-16,-5 1-16,-1-1-112,-5 4-576,0-4-160,-3 0-225,0 0-448,0 0-944,0-4-2081,0 3-5122</inkml:trace>
  <inkml:trace contextRef="#ctx0" brushRef="#br0">42754 43832 5971,'0'0'400,"0"0"2897,0 0-1536,0 0-544,0 0-1,0 0-143,0-13-1,0 11-127,0 0-209,0 2-128,0 0-95,0 0-289,1 13-160,-1 5-32,0 10 128,0 8 464,0 6-32,0 2-15,-1 1-33,-3-3-48,1-4-304,3-7 32,0-7-160,0-3 16,0-6-48,0-3-16,0-7-32,0-2-384,0-3-688,0-3-849,0-8-2081,-3-5-5554</inkml:trace>
  <inkml:trace contextRef="#ctx0" brushRef="#br0">43467 43830 5635,'0'0'4434,"0"0"-3202,0 0-816,0 0 513,0 0 143,0 0-287,-31-13-417,31 11 96,0 2 160,0 0-143,0 0-97,0 0 16,0 0-128,0 0-80,0 0-80,0 0-96,0 0 80,0 0-64,4 4 64,-1 9 48,3 10 128,0 5 945,6 9-273,-4 3-175,6 1-17,-4-1 65,4-2-369,1-10-96,-1-5-48,2-3-96,-5-5 0,1-4-112,-1-1 32,-1-4-64,-1-1-16,-8-2-64,5-1 80,-2 1-80,-1 0 32,0-3 16,2 2-32,-5-2 0,0 0 0,4 0 16,-4 0-16,5-2 112,2-6-48,1-8 81,-1-6-113,3-6-16,1-6-32,5-10 32,-4-3-112,-1-1-81,3 1-95,-5 7 32,1 6 64,-1 9 64,-6 6 144,2 8-48,-3 5 16,-2 4-16,0 2 16,0 0-192,0 0-352,0 0-593,0 2-496,0 4-1008,0 0-1297,0-1-335,0-3-3363</inkml:trace>
  <inkml:trace contextRef="#ctx0" brushRef="#br0">43513 43585 5266,'0'0'5715,"0"0"-4386,0 0-561,0 0 561,0 0 63,0 0-479,-31-3-257,31 3-192,0 0-192,0 0-128,1 0-80,12 0 32,2 0-32,2 0 593,6 3 15,7-3-112,0 0 241,-1 0 127,-4 0-304,3-6-319,-4 1-113,-8 1-160,2-5-48,-7 3-16,1 2 64,-2-2-48,-5 1 16,-1 2 32,-4 0-64,0 1 64,0-2-32,0 4 0,0 0-32,0 0-16,-7 0-32,5 0-16,-2 0 64,0-1 16,2 1 32,-3-3-16,-2-2 0,2-1 16,-5-2-16,5 0-16,-6-2 48,-2 0-32,5-3-16,-8 1-49,7 2-95,2 1-32,0 2 48,0 5 64,7-1 0,-4 0-400,4 3 256,0 0-641,0 0-831,0 0-849,0 0-1617,0 6-4931</inkml:trace>
  <inkml:trace contextRef="#ctx0" brushRef="#br0">44087 44007 7411,'0'0'4883,"0"0"-3411,0 0-511,0 0 255,0 0-351,0 0-465,-20 26-240,20-23-128,4-3 0,2 0-16,-2 0 0,6 0-16,-1-6 0,-3 1 16,-1 0 32,-2 0-32,1 2-16,-4-2 80,0 3 48,0 2 144,0 0-16,0-4-160,0 4-80,0 0-16,-4 0-16,1 0-80,3 0-48,0 0-928,0 0-1553,0 0-2162,0 0-3552</inkml:trace>
  <inkml:trace contextRef="#ctx0" brushRef="#br0">44479 43783 6035,'0'0'4690,"0"0"-3009,0 0-753,0 0 65,0 0 31,0 0 113,-14 57 47,14-23 113,0 10 111,0 0-127,0 3-353,7 1-207,0-5-209,0-6-128,2-5-48,-2-6-160,0-5 32,2-5 129,-6-3-161,1-6-80,-3-1 16,-1-4-96,3 2 48,0-4 16,-3 0 112,3-6 48,3-5-128,1 1-80,0-9-64,6 1 48,1-8-48,5-6 32,1-6-32,0-6 32,3-9-96,4 0-80,-7-2 0,-1 5 96,-3 5 128,-3 9-48,-2 9 0,-5 6 0,1 7-16,-7 7-32,1 4 48,-1 0 0,5 3-16,-5 0-96,1 0 0,-1 0-48,0 3-433,3 2 193,-3-2 48,0-1 288,0 3 0,-3 1 32,-8-1 16,-4 1 32,-5 2 0,-7-1 32,1 1-48,-10-3 0,3 1 16,-3 0-48,4-5 80,-1 2-80,7-3 64,4 0-224,6 0-208,2 0 160,4-3-1,3-2-15,1 3 32,5 2 192,1-2-48,0 2-64,0 0-624,1 0-897,9 4-1504,-1 1-465,2 1-2833</inkml:trace>
  <inkml:trace contextRef="#ctx0" brushRef="#br0">44419 43530 6371,'0'0'272,"0"0"3234,0 0-1666,0 0-591,0 0-16,0 0-113,11 7-448,9-1-303,3-1 639,10 2 97,9-1-385,-4 0-32,-2-3-63,-4-3-305,-3 0-48,-5 0-144,-8 0-80,-3-6 0,-5-3-48,0 2 16,-4-5 0,-4-3 16,0 3-16,0-5 0,-4 2-96,-4-2 0,-5 5-368,3-1 63,-4 2 145,1 4 32,3 0 112,3 2 64,0 3-16,1 2-16,3 0 0,3 0-256,0 0-592,0 0-417,0 0-688,0 0-672,0 0-977,0 0-3377</inkml:trace>
  <inkml:trace contextRef="#ctx0" brushRef="#br0">37643 45387 7363,'0'0'817,"0"0"2384,0 0-1712,0 0-657,0 0-127,0 0-17,-129 77-128,113-60-256,2 5-64,3 2 145,-1 5 79,6 3 112,-3 0-32,9-7-127,-1 0-113,-3-10-32,4-4-176,0-3-48,0-6-16,0-2 0,0 0 0,0 0 80,4-4-16,10-19 0,6-2 48,-1-2 0,5-2-48,4 2-96,-4 8-16,-5-1 32,-1 9-32,-2 2 0,-6 3 16,3 3-16,-3-2-16,3 0 48,1-1-48,3-4 64,5-1-32,4-2 0,2 0-48,1-1-48,1 1 32,-3 3 64,-7 1 0,-2 7-32,-7 2 32,-4 0-32,1 0 32,0 0-16,5 0 16,2 6 32,2 3 0,4 5-64,-1-1 32,3 0 32,1-2-32,0 0 32,-4 1-80,4 2 80,-4-1-64,3 0 64,-3-2-16,-1 0 48,-5-1 16,0-2-80,1-2 16,-5-2-32,-2 0 16,4-3-192,-5 6-544,0-6-353,-7 5-544,0-1-1152,0 3-1489</inkml:trace>
  <inkml:trace contextRef="#ctx0" brushRef="#br0">37813 45506 5491,'0'0'5122,"0"0"-2961,0 0-1169,0 0-159,0 0 15,0 0-224,0-5-352,0 5-159,0 0-33,0 0 64,0 0 224,0 11-16,0-2-16,0 5-48,0 3 273,0-2 271,0 2-560,0 6 32,0 0 176,0 1-95,0 5-161,0-1 16,0 6 16,0 1 176,0 0-288,0-3 128,0 1 112,6 2-111,3-3-97,-4-1 32,4 0-32,-3 1-48,-1-2 96,3-2-80,-3-4-16,-2 3-64,3-6 32,-4 2-80,2 1 16,1 0-32,-2 0 16,-1 3 16,2-1-16,2 3 0,-6-2 0,3 1 32,1-5-32,-2 1 32,2-3-48,-3-2 16,2-6 0,1-3 0,-2 2-32,4-3 0,2 0 80,-2-1-96,7 2 80,-2 1-80,4-1 128,0 3-80,0 0 32,2-2-48,-3 5 0,1-3 16,-1 1-32,5-1 48,1 0-96,-6-2 96,5-1-48,-5-5 48,3 1-48,-5 0 48,-4-5-16,2 2-16,-4 0 0,-1-1-16,-5-2 0,0 3 32,4 0-48,-4-3 16,0 2-64,0-2 0,0 0-160,0 0-128,0 0-96,0 0-160,0 0-241,0-13-576,0-14-1088,-15-1-2145</inkml:trace>
  <inkml:trace contextRef="#ctx0" brushRef="#br0">48954 43550 6163,'0'0'6211,"0"0"-3154,0 0-1440,0 0-321,0 0 33,0 0-305,0-3-319,14-3-337,5 1-256,9 3-64,11-1-32,12 0 656,-2 1 177,7-1 287,-1 3-159,-10-3-545,-4 3-224,-7 0-96,-11 0-96,0 0 32,-13-2-32,-4 2-16,1-2 16,-7-4 16,0 0-16,0-1 32,-4-1-112,-5-5-32,0 0 16,1-4-304,-1 2-497,-7 0-303,5-2 304,2 3 351,1 5 385,0 1 64,-1 0 80,2 5 0,5 0 16,-2 2 0,2 1 64,2 0 16,0 0-112,0 0 0,0 0-288,0 0-1617,0 0-480,0 1-1185,0 2-2528</inkml:trace>
  <inkml:trace contextRef="#ctx0" brushRef="#br0">49818 43534 6179,'0'0'8180,"0"0"-5443,0 0-1216,0 0-65,0 0-175,0 0-337,-5 0-111,5 0-321,0 0-64,9 0-144,7-1-176,1-2-96,10 3 32,12-3 32,-3 1 176,6 2 209,-1 0-113,-2-4-96,-5 4-112,-8-2-16,-3 0-96,-7-1 32,-2-2 80,-5-1-112,-2 1 48,-1 0-112,-5-3 96,3 2-128,-4 2-32,3 0-96,-3 3-64,0-3-64,0 4-96,0 0-193,0 0 113,0 0 176,0-2 128,0 2 192,-3-2-64,-2-4 16,-1 1 64,-7-1-16,3-4-32,-6-1-16,-5 2 16,5-5 0,-6 1 32,-2 1-80,8 0 64,-2 4 0,6-4 0,4 8-16,2-1 16,3 3-16,-1-2-64,4 2-240,0-1-673,0 3-143,7-3-305,-5 1-576,3 2-880,-5-3-545,4 3-3281</inkml:trace>
  <inkml:trace contextRef="#ctx0" brushRef="#br0">41516 44778 8772,'0'0'3938,"0"0"-2193,-36-3-1057,16 3 593,1 3-225,-1 2-624,4 5-128,-5 4-96,6-1-63,7 0 79,-2 2-144,10-1 0,0 2-48,7-6 32,8 0 16,5-1 0,7-6 80,-1-3 272,2-3 80,2-8-128,-1-5 161,-6-2-33,-4-3 96,-5-4-432,-1-1-144,-7-3-32,-5 1-32,-1-4 112,-7-3-112,-7 3 48,-2 1-16,-5-1 32,-3 6-32,4 2-32,-3 4-64,3 3-96,-3 9 96,9 3-128,-2 3-96,3 2 32,5 0-304,2 5-865,4 1-1296,2 2-2162,0 1-4145</inkml:trace>
  <inkml:trace contextRef="#ctx0" brushRef="#br0">41420 44155 7571,'0'0'2770,"0"0"-129,0 0-1024,0 0-321,0 0 33,0 0-609,46-3-320,-13 3 721,10 0 192,10 0-81,7 0 209,3 0-305,-1 0-207,-4 0-321,-1 0-368,-10 0-192,-7 0 0,-4-2-32,-13-1 48,-2 0-96,-11 1-128,0-2-224,-7 4-96,-3 0-49,0 0-143,0 0-448,-7 0-737,0-2-1441,0 0-3697</inkml:trace>
  <inkml:trace contextRef="#ctx0" brushRef="#br0">41732 43741 6019,'0'0'4306,"0"0"-2273,0 0-609,-52 10 193,33-5-144,-4 6-193,-4-1-399,3 1-113,-1 2-224,2 1-15,2 1-65,4-2-224,2 3 0,8-1-112,5 2 16,2-2-112,5 2 0,11-3 16,4-3-32,-3-2 48,7-6-32,-1-3-16,-3 0 0,1-8-32,3-7-16,-7-8 0,2-2-64,-3-7 64,-1-6 48,1-4-80,-6-2 96,-4-7 32,0 3-96,-6 5-48,0-1 0,-8 8 16,0 7 64,-7 3-16,2 7 0,-1 3 16,3 5 16,-4 3 16,2 1-64,5 1 32,-1 4-96,1 2-400,5-3 0,-1 3-353,-2 0-880,4 0-1120,-2 3-1073,4 2-3649</inkml:trace>
  <inkml:trace contextRef="#ctx0" brushRef="#br0">41671 44775 7571,'0'0'2882,"0"0"-289,0 0-1264,0 0 191,0 0-31,0 0-801,60 10 257,-31-10-177,5 0-304,5 0 49,-6 0-1,-3-2-80,-6-1-240,-2 1-144,-8-1-80,-4 0-672,-3 0-801,-4 1-1969,1-4-3937</inkml:trace>
  <inkml:trace contextRef="#ctx0" brushRef="#br0">41851 44496 6291,'0'0'6435,"0"0"-3986,0 0-1184,0 0 495,0 0-367,0 0-593,-7 0-431,1 7 143,5 4-32,-6 4-48,4 1-80,-3 5 113,-1 1-1,3 1-128,0 4-32,2-1-80,-2 7 0,4-5 32,0 0 193,0 4-225,0-2-128,0-4-16,6 0-48,-2-2 0,4-5-32,-2-4 48,3-2-96,2-2-16,-2-7-208,4-4-97,-2 0-95,1 0-128,-1-7-304,-2-3-497,-3-1-1152,2-2-1745,-2 3-3458</inkml:trace>
  <inkml:trace contextRef="#ctx0" brushRef="#br0">38901 46615 6387,'0'0'4946,"0"0"-2625,0 0-864,0 0-176,0 0-449,-5 9-128,5 6-192,0 4 497,0 7 560,0 6-33,0 0-527,-1-1-257,1 1-176,-3-6-111,3-5-97,-4-2-176,4-3 64,-6-3-160,6-2 32,-2-3-32,-5 0 32,2-3-48,2-5-16,-3 0 64,4 0 64,-5 0 0,1-12-127,5-3 31,-3-3-64,0-9 16,4-2-16,0-5 0,0-6-48,0 1 32,4-4 48,0 1-48,-3 1-96,3 1-80,-2 0-33,-2 6-143,0-1-32,3 9 112,-3 1 128,4 5 80,-2 2-16,4 5 64,1 0 0,1 2 16,-2 0-32,3 2 16,2 2-32,4 3 16,-1-2-64,0 3 64,5 3 32,-5 0-16,1 0-48,-1 5 48,-1 9 16,1 1-32,-5 7 32,-1 4-16,1 6 32,-3 1-16,-2 5 96,-1-4 16,-3 0-112,0-3 64,-3 0-64,-10-8 0,2-2 48,-8-1-32,-1-3-32,0-3 64,-2-5-128,1-1 32,-1-2 48,5-6-48,4 0 16,5 0-112,0 0-64,1-3-144,6 0 112,1 1 0,0 2-1,1 0-63,14 0 112,-2 0 176,2 5-16,10 3 64,-4 2 272,5 3 33,-3 4 127,1-2-48,-4 4-48,-1-3-64,-5-1-176,-3 2-96,-2-4 0,0 1-64,-3-7 16,-6 1 16,3-3-16,1-2 16,-4-2-144,0-1-224,0 0-192,0 0-304,0 0-609,0 0-64,1 0-544,5 0-1584,1-4-3091</inkml:trace>
  <inkml:trace contextRef="#ctx0" brushRef="#br0">39404 46801 7700,'0'0'7507,"0"0"-5186,0 0-1168,0 0-49,-47 10 81,32 3-193,1 2-144,3 2-191,2 1-65,3-2-96,3-3-112,3 1-288,6-10 17,2 0-97,7-4-16,-1-4 48,5-9-64,-2-2-225,0-4-111,-4-2 128,-3 3 16,-4 2-48,1 2 80,-1 4 192,-2 5-48,-4 3 48,0 2 16,0 2-32,0 9 16,-4 1 96,1 6 176,0-1-80,0 1-128,3-2-32,0-5-64,0-1-48,6-5-384,3-5-881,-1 0-656,4-7-1120,2-7-2834</inkml:trace>
  <inkml:trace contextRef="#ctx0" brushRef="#br0">39653 46489 9236,'0'0'6515,"0"0"-3842,0 55-656,0-24 128,0 7-64,0 2-528,0 0-705,0-2-191,0-4-417,-1-4-176,-3-6-32,1 0-16,0-9 16,0-2-64,-3-2 96,2-6-240,3-5-689,-2 0-623,-2-5-1330,5-11-1295,-5-2-5140</inkml:trace>
  <inkml:trace contextRef="#ctx0" brushRef="#br0">39523 46726 10597,'0'0'6611,"0"0"-4498,0 0-560,0 0 207,45 18-79,-21-18-432,3-4-737,-1-5-400,-3 2-128,-2 1-96,-5 1-1505,-6 2-1664,-1 3-3042</inkml:trace>
  <inkml:trace contextRef="#ctx0" brushRef="#br0">39873 46870 5122,'0'0'9269,"0"0"-6580,47 0-240,-28-8-432,-3-3-769,-1-3-671,-6 1-321,-3 0-144,-3-1-16,-3-1-64,0 2-32,-11 0 32,-3 1-96,-5 2 80,-1 5 16,-1 0-64,4 5 16,-1 0 0,5 10 32,2 9 48,6 7 144,1 3 416,4 8 241,0 0-449,9 0-272,2-5-112,5-9-32,0-4-352,7-11-1409,-3-8-1665,-4 0-3649</inkml:trace>
  <inkml:trace contextRef="#ctx0" brushRef="#br0">40479 46791 10085,'0'0'7235,"0"0"-4850,-45 15-1072,31 2 207,0 4-79,2 2-272,5 4-225,6-3-448,1-3-288,8-8-144,7-6 0,5-7-48,0 0 0,1-9-112,-5-7-48,-2-6-48,-7 1 16,1-3 80,-7 3-224,-1 0-32,-5 0-32,-4 8 95,-2-1 17,-4 9 240,1 3-16,-1 2-48,1 2 16,4 7-288,3-1-1233,7-1-1168,4-1-3298</inkml:trace>
  <inkml:trace contextRef="#ctx0" brushRef="#br0">40924 46493 11605,'0'0'5363,"-61"-14"-3907,31 12-543,4 2 175,6 0-239,2 0-289,7 5-272,7 3-112,4 2-112,0 7-16,4 0 16,7 8 0,0 1 16,3 5 0,-1 7 64,-1-2 449,-5 4 431,-6 2-207,-1-2-161,0-3-448,0-3-32,0-5-16,-1-6 16,1-4-96,0-8-80,0-3-80,0-6-1008,1-2-1185,-1-8-609,0-7-3393</inkml:trace>
  <inkml:trace contextRef="#ctx0" brushRef="#br0">40746 46798 11381,'0'0'4962,"0"0"-3281,53 8 176,-25-8 496,1 0-688,4-2-705,0-6-736,-4-3-240,-4 1-496,-3-1-1441,-11 1-1760,-5 5-5620</inkml:trace>
  <inkml:trace contextRef="#ctx0" brushRef="#br0">41654 46728 5010,'0'0'7364,"0"0"-4083,0 0-1376,0 0-304,0 0-145,0 0-143,3-20-401,-16 20-431,-4 5-209,-4 5-160,-3 3-16,1 9 80,-3-2 112,2 5 16,5 1-32,4 1-16,6-1 65,3-4-113,6 1-128,0-7-64,12 0 80,6-7 0,5 0 32,9-9-48,-3 0 48,8 0-64,-4-13-128,1 2-256,-1-5-865,-4 3-511,-5-3-722,-5 4-2560,-9-2-6755</inkml:trace>
  <inkml:trace contextRef="#ctx0" brushRef="#br0">41952 46404 11093,'0'0'3938,"0"0"-2754,0 0 145,0 0 768,0 53-368,0-24-593,0 8-383,0 5 271,0 2 209,0 2-513,0-5-384,0-3-96,0-7-176,7-4 32,-1-6-16,-1-5 16,0-6-80,2-1 32,1-7 0,-1-2-16,0 0 81,3-8-33,-2-2-48,1-4-32,3-1 16,-5 2-80,1-1-48,1 6-65,-6 3 113,2 0 64,1 5-48,-3 0 48,1 2-48,3 9 48,2 0 0,0-1 64,10 1 32,-4-1-80,10-5 48,-1 1-64,-1-4 49,0 1-33,-3-3-81,-4 0-687,-1 0-993,-7 0-592,0-5-448,-2-6-2209,4 1-7188</inkml:trace>
  <inkml:trace contextRef="#ctx0" brushRef="#br0">42451 46758 15255,'0'0'2593,"0"0"-2113,0 0 1169,0 0 208,0 0-240,0 0-529,-30 29-335,23-17-321,0 5 80,1 0-64,3 0-176,3-2-224,0-3-80,6-5 96,4-1-96,-3-4 80,6-2-48,-3 0-16,0-5 80,-1-3-176,1-2 144,-2-3-48,-3-1-64,-1 4-64,-3-4 112,-1 4-16,5 1-32,-5 2 16,0 2 16,0 5 80,-5 0-64,4 0 32,-6 8-32,-3 5 48,5 1 112,3-3 16,2 4-48,0-5-96,0 1 16,7-7-32,3 0-16,3-4-288,-3 0-368,3 0-513,1 0-463,-3-4-417,2 0-961,-2-1-1744,1-3-6723</inkml:trace>
  <inkml:trace contextRef="#ctx0" brushRef="#br0">42633 46873 10037,'0'0'7683,"0"0"-6370,0 0-993,0 0 464,0 0 321,0 0 223,8 23-239,6-29-321,-4-5-352,4 1 33,1-3 159,-3-1-176,-1 1-128,-2 0-176,0 0 64,-3 0 32,0 5-128,-3 0-63,1 2-17,-3 6 112,-1 0-80,3 0 48,-3 10 32,4 2 16,-4-3-80,0 5-64,2-3-16,4-2-256,7-3-1089,1 0-1472,4-6-1009,-2 0-3505</inkml:trace>
  <inkml:trace contextRef="#ctx0" brushRef="#br0">43012 46768 19177,'0'0'1857,"0"0"-1761,0 0 176,0 0 1040,-46 6-31,32 4-369,-1 1-415,1 2-385,4 3-64,3-1 16,0 2-48,1-1 48,6-4-48,0 1 0,6-5 0,7-2-32,-2-6 32,2 0-16,1-6-48,-4-3-32,5-5 0,-2 1 32,-2-3-128,-2 0-225,-4 3-31,1-3 112,-6 3-112,0 2 192,0 3 176,0 3 64,0 2 16,-6 3-16,5 3 48,-6 8 16,1 2 432,4 8 256,-5 5-207,7 4-273,0 2-112,0 1-32,0 2-32,7-1-32,-2-3 16,-2-1-16,4-4 16,-1-2 96,-5-4-96,2-3 16,-3-2-16,0-1 208,-3-5 289,-8 0-97,0-1-112,2-6-160,0 2-144,0-4-96,5 0 80,3-4-48,1-8-16,1-8-336,8-3-320,6-4-193,0-5-79,2-2-161,3 3 225,-1-3 656,-1 0 208,2 5 176,-2-1 240,2 4 320,0 0-31,1 2-161,-4 3-48,2-3-160,-5 5-96,-3-2-144,-2 4-15,-4-2-65,-5 0 16,0 3-48,-5 6-49,-4 2-47,-7 8 96,1 5-48,-3 11 48,3 4 96,3 12 96,0 3 113,9-1 95,3 2 16,0 0-112,9-5-224,5-7 0,9-5-32,-7-7-16,5-7 48,0-1 16,-6-4-64,2-5-384,-5-3-544,-8-3-721,2-1-1233,-6 3-1936</inkml:trace>
  <inkml:trace contextRef="#ctx0" brushRef="#br0">43888 46878 10341,'0'0'4818,"0"0"-2625,0 0-1249,0 0-143,0 0 271,-47 32-63,34-11-241,-1 6-144,6-1-111,8-3-65,0-2-192,8-2-192,6-9 16,10-5-80,-1-5 32,0-5-32,6-11-32,-6-3 16,-7-1-64,-1-7-64,-6 4-112,-3-3-176,-6 3-65,0 0 65,-12 6 0,2 0 224,-7 9 144,3 2 80,2 6-32,-1 4-64,-1 6-304,7 3-833,4-1-1296,3-5-2722</inkml:trace>
  <inkml:trace contextRef="#ctx0" brushRef="#br0">44215 46871 16247,'0'0'2914,"0"0"-2530,0 0 480,0 0 401,42-25-129,-16 25-367,6 0-225,4 0-320,-7 0-96,1 0-112,-10 0-384,-5 0-1793,-10 0-3137</inkml:trace>
  <inkml:trace contextRef="#ctx0" brushRef="#br0">44509 46450 10741,'0'0'6243,"-59"-24"-4899,25 20-623,-2-2 591,0 6-655,7 0-225,5 6-144,4 7 80,10 2 64,0 6-128,3 8-31,7 3 143,0 4-64,0 4-160,7 2-96,-1 2 0,0-5 336,-1 0 449,2 1-337,-5-3-160,2 0-48,-2-5-128,-2-4-112,0-3-48,0-5-32,0-4 0,0-2-48,0-7-336,0-1-480,0-4-865,0-2-640,0 0-720,0-6-1233,0-6-4258</inkml:trace>
  <inkml:trace contextRef="#ctx0" brushRef="#br0">45298 46817 5346,'0'0'5139,"0"0"-2434,0 0-1376,0 0-225,0 0 273,-46-5-305,27 10-111,-1 3-65,-7 7-47,4 4-81,-3 2 64,5 3 17,4 3-401,4-6-144,13 2-224,0-4-16,22-8 16,-2-3-16,5-8 0,8-4 16,2-11-160,-4-8-80,-2-9-80,-5 0 96,-1-4 32,-9-3-48,-6 1 96,-1-2 16,-5-3-32,-2-1 64,0-1 16,-9 3-64,1-1-32,1 9 80,0 6-80,-2 9 48,2 11 64,1 8 32,5 10-32,1 19 16,0 16 208,0 5 576,4 11 241,2-1-273,7-1-352,-7-9-384,2-7-48,-5-12-48,2-5 32,-1-7 32,1-9-16,0-1-400,-1-9-1201,2 0-944,1-9-1505,0-5-4418</inkml:trace>
  <inkml:trace contextRef="#ctx0" brushRef="#br0">45563 46876 15111,'0'0'3361,"0"0"-2224,55-13-1057,-32 2 1505,1 3 96,-4-4-513,1 3-656,-6-2-320,-8 1-176,-3 2 64,-4-1-112,0 1-16,-10 1-224,-6 4 32,-2 0 112,-5 3 112,-4 6-16,4 7 32,0 8-16,8 3 64,3 3 192,10-2-16,2-1-48,7-2-128,11-9 0,9-6-96,3-7-128,0 0-1104,3-7-465,1-6-1409,-9-6-2640</inkml:trace>
  <inkml:trace contextRef="#ctx0" brushRef="#br0">45904 46878 13398,'0'0'5331,"0"0"-4371,0 0-768,0 0 897,21 36 527,-13-36-399,2 0-353,3-2-496,-6-7-207,2-5-1,0 1 112,0-6 144,-4-2-240,1 2-32,-2-2 48,0 2 16,2 4-128,-6 4-48,4 3-16,-1 8 32,0 6-32,4 7-32,-7 8 336,6 2 177,-5 2-161,6-1-320,1-3 32,0-6-64,2-3-16,3-8-224,-3-4-529,2 0-447,0-8-1089,-1-5-737,-3-6-3361</inkml:trace>
  <inkml:trace contextRef="#ctx0" brushRef="#br0">46341 46751 18520,'0'0'2498,"0"0"-2210,-49 0 32,29 0 1233,-2 3-193,0 1-479,-2 0-433,10 1-288,-1 3-112,7-2-16,4 2-16,4-1-16,0 1 16,12 3-48,0-1 48,2-3-32,4 5-16,-1-4-96,0 3-32,-1-2 48,-5 2-80,1 0 96,-7-1 16,-2 4-16,-3 2 32,0-4 15,-4 1 17,-3 1 32,-5-3-16,1-4 16,-2-2 32,3-2-32,-5 0 32,3-3-64,3 0-16,-1-8-400,9-2-288,1-1-321,0-3-591,11-1-1874,3-2-4754</inkml:trace>
  <inkml:trace contextRef="#ctx0" brushRef="#br0">46550 46825 11077,'0'0'10709,"-23"38"-8948,11-21-1649,5 2 352,7 0 945,0-6-433,7-3-400,1-5-416,6-1-128,-1-4-320,-2-4-272,2-8-913,-4-2-1232,-1-7-1057,-8-2-1808</inkml:trace>
  <inkml:trace contextRef="#ctx0" brushRef="#br0">46517 46479 20073,'0'0'2113,"0"0"-2097,0 0-512,0 0 352,0 0-288,0 0-1393,20-29-2321,-3 24-6323</inkml:trace>
  <inkml:trace contextRef="#ctx0" brushRef="#br0">46660 46717 14134,'0'0'7780,"0"0"-6339,0 0-1489,0 0 144,0 0 560,59 21 849,-28-21-737,-2 0-640,3 0-64,-1 0-32,2-5-160,-7 2-1457,-4-5-2416,-8 0-5284</inkml:trace>
  <inkml:trace contextRef="#ctx0" brushRef="#br0">46781 46387 14343,'0'0'2497,"0"0"-2289,0 48 1104,0-17 1106,0 12-322,0 7-47,0-1-544,0 5-432,0-5-449,0-3-192,0-9-320,0-10-16,4-4-64,-1-4-16,-3-6-32,1-6 48,-1-1-224,0-6-640,0 0-641,0 0-1216,0-3-673,-1-3-2720</inkml:trace>
  <inkml:trace contextRef="#ctx0" brushRef="#br0">46981 46806 20057,'0'0'1457,"0"0"-1729,0 0-48,38 43 384,-20-37-16,5-6 48,-6 0 16,2 0-96,-5-3 0,-3-5-112,-4-4 0,-2 1-417,-3-4 113,-2 0 384,-2-4 32,-3 4 32,-4-1-48,3 2 0,-1 7 32,-2-2 80,9 9 160,-1 0-63,1 3-193,0 9 48,0 0 80,0 7 272,1-1-128,3 5 80,1 4 352,2 0 33,1 1-385,1 4-128,0 0 176,4-1 353,1 1-353,-6 0-272,0-1 16,-2-1-64,-6 1-48,0-3 32,0 3-64,-7-5 64,-8-3-48,1-2-48,-3-4 48,1-9-32,2-3 0,1-5-16,4 0-32,2-13-192,0-10-96,7-2-32,0-6-161,3-4-271,8 0-160,3 7-129,4-2 753,2 7 432,4 4 977,-1 4 79,5 1-304,-3 1-175,4 0-257,-5 2-160,-1 3-208,2-2-16,-5 0-160,-6-1-736,2 0-721,-9-2-752,0-3-1633,-7-3-7347</inkml:trace>
  <inkml:trace contextRef="#ctx0" brushRef="#br0">38923 47425 5827,'0'0'6419,"0"0"-4979,-48 3-559,28 10 287,-3 2 65,3 7-545,0 2-256,1-1 16,5 3-111,1-4 47,12-4-112,1-2-160,1-7-48,9-5-64,4-4 16,8 0 48,0-7 0,-1-9-16,-1-3-16,0-4-16,3-1 32,-9 0-80,1-2-112,-4 1-112,-6 2 64,2 3 96,-7-1 48,0 7 16,0 1 32,0 8 32,0 5 176,-7 1 0,7 16-128,-5 6 224,2 8 609,3-3 63,0 3-288,3-4-319,2-3-353,4-7 0,0-3 32,-3-4-112,3-2 64,-4-2-449,-2-1-287,1-2-256,-2-1-401,4-2-560,-2 0-1393,0 0-1488,6-8-1281</inkml:trace>
  <inkml:trace contextRef="#ctx0" brushRef="#br0">39307 47188 8324,'0'0'6515,"0"0"-4370,0 0-865,0 0-111,0 0-337,-6 39 81,0 1 527,2 7 257,-4 8 64,6 4-609,-4-4-207,3-7-609,3-9-192,-4-10-128,4-4-16,0-10 80,0-2-128,4-8 64,2-5-304,3 0-640,-1-5-1233,2-8-1025,-1-6-1408,-2-4-9957</inkml:trace>
  <inkml:trace contextRef="#ctx0" brushRef="#br0">39483 47576 13046,'0'0'4386,"0"0"-2369,-4 53-208,4-35-401,0 0-623,0-2-417,13-5-192,-2-3-112,8-8-80,0 0 32,-1-5-80,1-9-416,-3-2 48,-8-2 63,2 0-15,-7-1 32,0 0-32,-3 4 0,-3-2 48,-10 2 207,5 2 81,-8 0 96,1 5-48,-7 2 0,6 4 17,-6 2-50,5 0 82,0 0-82,7 2 33,1 1-256,9 0-1296,0-3-2002,0 0-4145</inkml:trace>
  <inkml:trace contextRef="#ctx0" brushRef="#br0">39776 47650 12726,'0'0'4498,"0"0"-2833,0 0-1089,0 0 721,0 0 79,18-45-383,-9 31-321,-3-4-224,-1 2 0,4 1-192,0 1 1,-4 4-161,1 2-32,1 2-48,0 6 128,2 0 96,-2 11-48,2 2 128,-1 3 112,1 3-144,4 0-208,-6-6 0,6-1-80,-4-3 32,-2-5-48,0 0-544,-4-4-800,0 0-1042,1-4-1167,-4-6-4099,0-1-1824</inkml:trace>
  <inkml:trace contextRef="#ctx0" brushRef="#br0">40214 47565 14951,'0'0'6083,"0"0"-4851,0 0-1152,-45-19 464,30 19 817,-2 0-561,3 11-399,-1 5-289,3 6-144,1 1 32,3 0 16,8 1-96,0-1 96,8-4-16,7-6-16,1-5-64,5-8-257,3 0-223,-2-8-272,1-5 176,0-6 223,-7-1 353,-2-3 96,-4 2-16,-5-1-16,-5 2 16,0 3 16,-2 2 32,-7 3-16,-1 5 96,2 4 16,0 3 49,-4 3 191,3 10 32,-1 2 0,9 9-16,-3 3-80,4 4-175,0 7-17,0-2 48,0 1 176,0 0-32,0 3-176,0-6 16,0 0 144,0-2 176,0-1-207,0-4-65,0-5-128,-2-1-32,-1-5 16,-6-1 80,-1-4 320,2 2-224,0-3-80,-4-1-160,3-2 16,3-2-160,2-2-672,-2-3-945,6-5-1328,0-11-3859</inkml:trace>
  <inkml:trace contextRef="#ctx0" brushRef="#br0">40855 47586 5202,'0'0'7988,"0"0"-5491,0 0-1456,-37-18-17,21 18 225,-7 0-273,3 10-191,0 3-177,0 9-160,5 2-48,3 3 176,6 1-79,6-1 95,0-4-304,10-2-208,6-5-48,-2-8 32,8-3-16,-5-5-16,4 0 0,-5-5-80,7-8-176,-7-3 112,-2-3 0,1 0-272,-3-1 64,-3-1 112,-3-1 15,-2 6 81,-4 4 144,0 3 0,0 9-32,-7 0 48,1 9 81,2 3 63,4 4-32,0 0 0,0-2-64,0-1-80,4-6-64,9-1-176,-6-4-849,2-2-1456,4 0-3154,-5-8-7154</inkml:trace>
  <inkml:trace contextRef="#ctx0" brushRef="#br0">41146 47367 12694,'0'0'2881,"0"0"-2369,0 0-1264,0 0-673,0 0-3169,0 0-1825</inkml:trace>
  <inkml:trace contextRef="#ctx0" brushRef="#br0">41135 47687 18056,'0'0'2625,"0"0"-2561,0 0 17,0 0 63,0 0-48,0 0-80,17 33-817,-11-33-2912,-3 0-4483</inkml:trace>
  <inkml:trace contextRef="#ctx0" brushRef="#br0">41366 47645 7091,'0'0'2657,"0"0"577,0 0-1297,0 0-609,0 0 353,18 36 96,-10-12-432,-1-1-513,-2 1-320,-2-6-192,3-1-112,-3-7 1,-3-5 47,3-1 80,-3-4 64,0 0 336,0-6 209,0-7-449,-3 0-304,-3-9-144,3-2 48,-4 1-16,6-3-16,-2-3-64,-1-1 32,4 7-64,0 4 48,4 0-48,0 10 32,6 1-16,3 4 32,-3 2-32,5 2 16,3 0 32,-2 0-64,1 0 112,-1 6-96,-3-2 32,1 1-224,-4 3-1216,-3-2-721,0-3-961,-5 2-2128</inkml:trace>
  <inkml:trace contextRef="#ctx0" brushRef="#br0">42022 47727 5362,'0'0'4258,"0"0"-2017,0 0-768,0 0-16,0 0 416,0 0-193,21 38-351,-17-13-160,-1 5-145,2 1-48,-2 1-47,0-3-289,3-2-192,-3-3-79,1-9-81,-3-2-112,3-5 16,-2-5-64,-2 0-16,0-3 96,0 0 160,0-10-16,0-2-240,0-6-48,0-3-96,0-5 32,0-7-32,0-3 32,-6-6-16,5-6-32,-6 1 32,1-2-96,3 1 80,-4 2 0,3 9 96,0 8-48,2 8 0,-2 6 32,4 3-48,0 7 48,0 3-16,0 2 0,6 0-64,2 0 16,5 2 0,-2 10 64,4 3-80,-1 3 16,1 4 32,-1 2-48,0 1 48,3 2-64,-5-1 48,-4-1-16,-2-5 32,-3-1-16,0-1 0,-3-5 16,0-1-16,0-3 16,-6 0-16,0-4 32,-2-3-48,-2 1 48,0-3-32,-3 0-48,3 0 32,0 0 0,0 0-16,1-3-80,8-2-128,-3 0-288,4-1-416,0 2-385,0-1-592,5-3-768,2 2-2145,-5 0-8052</inkml:trace>
  <inkml:trace contextRef="#ctx0" brushRef="#br0">42516 47588 15319,'0'0'2081,"0"0"-1937,-39-24 416,25 18 881,-1 6-433,1 0-447,-5 0-289,5 0-48,3 11 96,-4 1 96,2 3 48,5 4-95,0 2 31,1-1 160,7 4-112,0-5-80,3 0-159,9-6-145,2-3-16,5-5-64,-2-2 32,0-3-32,-1-3-48,-2-5-97,-2-3 33,-4-2 96,-2 3 16,0-3-64,-3 0 64,1 5-16,-4 1-48,0 3 112,0 4-16,0 4-48,0 11-64,-4 2 112,1 7 16,3 1 48,0-4-64,0 0-32,7-6 32,0-7-528,8-3-1121,0-5-1136,-3-5-2529</inkml:trace>
  <inkml:trace contextRef="#ctx0" brushRef="#br0">42639 47731 12550,'0'0'2433,"0"0"-1969,0 0 705,0 0 687,0 0-351,0 0-448,16 34-145,-9-34-320,-4 0 97,4 0 159,-5-6-144,2-2-271,-3-2-145,-1-4 96,3 1 96,-3-2-48,0-4-192,0 2-16,0-2-111,-3-2-49,-2 4 16,3 4-48,2 5-16,-4 0 32,1 6-80,3 2 48,0 0 0,3 0-128,3 0 112,2 0-16,2 2 0,0 2 16,3-4-16,-2 0-96,2 0-321,-5 0-223,0 0-641,-1 0-768,1 0-848,-4 0-2641</inkml:trace>
  <inkml:trace contextRef="#ctx0" brushRef="#br0">42959 47630 16600,'0'0'2465,"0"0"-1825,0 0 449,0 0 351,0 0-255,0 0-417,-42-26-256,31 31-144,-5 10 161,2 5 31,-1 3-80,7 1 80,-1-1-223,9 1-49,0-6-112,6-1-64,5-4-48,-2-5-64,5-3-96,1-5-464,-1 0-225,2 0-479,-2-9-129,2 1-192,-9-1-272,8-5-912,-6 1-2273</inkml:trace>
  <inkml:trace contextRef="#ctx0" brushRef="#br0">43171 47667 18168,'0'0'1953,"0"0"-1857,0 0-64,0 0 689,45-31 639,-30 25-431,0-1-449,-4-1-96,-1 2-80,0-3-16,-7 5-208,-3-2-16,0 1-48,-4 1 16,-12-2-48,-1 0 32,-2 3 0,-4 3-64,0 0 96,0 6-64,5 4 48,0 8-16,9 5 241,1 0 207,8 1 16,0 0-64,6 0-80,5-7-64,4-1-111,-1-5-81,1-6-64,3-3 16,0-2-64,-1 0-177,-2-2-607,2-6-1217,2 0-1200,-2-5-1698</inkml:trace>
  <inkml:trace contextRef="#ctx0" brushRef="#br0">43577 47271 4738,'0'0'4642,"0"0"-1120,0 0-1185,0 0-224,0 0 16,0 0-720,2 50 383,-7-5 674,-1 11-193,-2 4-673,-2 3-831,1-4-353,3-7-240,5-9-176,-3-9 32,4-11 16,0-4-176,4-6-256,-3-5-609,5-5-1216,-6-3-1857,7-5-2929</inkml:trace>
  <inkml:trace contextRef="#ctx0" brushRef="#br0">43867 47826 24219,'0'0'3154,"0"0"-3058,0 0 16,0 0-16,0 0 176,0 0-176,37-17-416,-37 4-2738,4-2-4817</inkml:trace>
  <inkml:trace contextRef="#ctx0" brushRef="#br2">39278 48781 5731,'0'0'1216,"0"0"2434,0 0-1969,0 0-401,0 0-95,0 0 287,-17-31-159,17 24-337,0 7-207,0-1-1,0-3-31,0 4-65,0-2-160,7 2-192,6-3-48,4 3 0,6-2 1,8 2 799,4-3 433,2 3-257,-2-3-127,2 1-449,-8-2-368,0 2-224,-9 0 0,-2-2-64,-8 3-32,0 1-48,-4 0-304,-2 0-256,-4-4-64,0 4 31,0 0-255,0 0-545,0 0-464,0 0-720,0 0-1985,0 4-4130</inkml:trace>
  <inkml:trace contextRef="#ctx0" brushRef="#br2">39441 48704 4914,'0'0'7956,"0"0"-4515,0 0-1968,0 0-528,0 0-113,3 7-288,-3 10 129,3 6 31,-3 7 544,0 7 257,0 2-112,0 4-385,-3-4-255,0 0-305,-3-7-240,2-4-112,1-5-96,3-6 64,0-3-64,0-6 16,0-1-480,0-4-785,0 0-592,0-3-448,0 0-384,0-3-1745,0-7-6003</inkml:trace>
  <inkml:trace contextRef="#ctx0" brushRef="#br2">39849 48681 5827,'0'0'6066,"0"0"-3632,0 0-1106,0 0-15,0 0 15,-38 38-63,31-7-145,1 7 529,0 11 432,3 0 48,2 4-864,-4-5-465,5-4-336,0-10-304,0-4-96,6-12 0,1-5-32,1-6-32,-1-7 32,1 0 16,1-4 1,-1-9 15,1-6-48,-3-1-48,-1-5 16,4 4-145,-5 0-159,2 6-48,-1 1 240,-1 7 64,1 3 16,4 4-32,4 0 0,-3 8 64,9 3 16,-2 5 224,4-3-48,-1 3 16,-2-5 32,-1-1-112,4-2-96,-9-6 0,5-2 48,-5 0-32,2 0 0,-1 0-32,-6-4 16,2 0-80,-2 2-288,-7 2-512,0-3-1377,0 3-2385,0-2-6291</inkml:trace>
  <inkml:trace contextRef="#ctx0" brushRef="#br2">40229 49010 16071,'0'0'3698,"0"0"-2561,0 0 351,44-27 193,-26 22-641,2-3-639,-6 1-49,2 1 160,-4 1 96,-1 0-271,-4-1-177,-1 1 0,-3 1-48,-3-2 112,0 0-80,0 1-80,-7-1-48,-2-2 0,-8 3-16,-5 1 16,1-2-64,-6 6-96,1 0 0,-1 6 32,2 9 64,8 10 0,6 0 0,8 9 64,3 2 304,0-6 64,14 2-64,2-5-32,7-6-112,0-6-32,0-7-80,1-3-16,-1-2-32,-3-3 65,-4 0-33,-2 0-769,-5-8-896,-2 0-1952,-5-2-2930</inkml:trace>
  <inkml:trace contextRef="#ctx0" brushRef="#br2">41482 48983 6467,'0'0'-672,"0"0"3969,0 0-1456,0 0-368,0 0 207,-39-15-239,26 15-112,6-2-337,-6 2 17,-1 0-209,-5 0-144,3 2-79,-6 4-17,0 1 0,-5 7 32,1 1-111,-4 4-129,5-1 32,5 4 128,4-2 112,8-2 1,8 4-289,0-6-256,16-5 0,5-3-80,5-7-48,3-1 16,4-7-192,1-12-112,-5-2-129,2-8 145,-8 1 144,0-4 112,-9-2 80,2-4 48,-4 4-80,-7-1 48,-5 1-64,0 0-32,0 0-240,-2 5-112,-5 3-192,-1 1 143,5 10 305,-1 5 176,3 6-32,1 4 16,0 8-64,0 13-64,1 9 128,6 4 352,-4 10 321,0 2 191,-1 1 257,2-2-225,-4-6-256,0-7-272,3-5-191,-1-8-129,3-6 48,-1-6-80,2-4 16,1-3-449,-1 0-1183,-5-8-1522,2-7-3281</inkml:trace>
  <inkml:trace contextRef="#ctx0" brushRef="#br2">41710 48997 15287,'0'0'3073,"38"-16"-1792,-16 9 336,1 1 31,-4-2-671,-5 3-689,-1-1-288,-6 4 16,-7-4-32,0 4-16,0-1-80,-6 0-80,-8 3 208,0 0-32,-5 0 32,-4 3 16,1 10-96,0 6 48,6 2 80,1 5 400,7 1 593,-1 0-241,9-4-528,5-2-208,9-5-80,6-8 32,-1-6-496,1-2-593,3 0-415,-9-6-225,2-1-960,-1-1-3234,-7-3-4802</inkml:trace>
  <inkml:trace contextRef="#ctx0" brushRef="#br2">41982 49124 15383,'0'0'4434,"0"0"-3826,0 0 401,29-42 560,-19 29-49,-3 1-607,0-3-513,1 2-176,-4-2-32,0-2 64,0 1 64,-1 3-224,0 2-32,0 6-16,0 2 273,0 3-113,1 3-112,-3 11-80,5 1 384,-3 6 240,1 0-336,2 1 32,-5-4-175,8-4-129,-2-5-16,-5-3 32,4-3-48,1-3-48,-1 0-481,-5 0-895,3-6-1298,-1-1-1151,-3-2-2738</inkml:trace>
  <inkml:trace contextRef="#ctx0" brushRef="#br2">42444 48923 15367,'0'0'3714,"0"0"-3170,0 0 881,0 0 399,0 0-351,0 0-608,-53-29-321,37 35-240,-5 3-64,4 5-48,-1 2 80,7 2-64,-2 0-64,7 2-80,3-1-64,3-4 80,7 1-96,1-4 48,6 0-32,0-4-16,5-3 16,-5-1-16,8-1 0,-8 0 16,2 2 32,-6 0 0,3 0 49,-7 4-33,-5 1 0,-1 1-32,-7-1-16,-9 3 16,-1 0 16,-3-2-16,-3 0-32,1-4 48,5 2-80,3-7 80,1-2-32,7 0 16,6-5-224,0-6-1073,12-5-2209,2-1-2785</inkml:trace>
  <inkml:trace contextRef="#ctx0" brushRef="#br2">42672 49015 16247,'0'0'5987,"0"0"-5122,-17 50 1103,15-26 129,-2 0-672,4-5-625,0-1-575,6-4-177,1-5 0,3-3-32,-3-4-257,0-2-719,-1 0-753,0-4-976,-3-9-672,-3-1-2738</inkml:trace>
  <inkml:trace contextRef="#ctx0" brushRef="#br2">42735 48675 15767,'0'0'5459,"0"0"-3698,0 0-1153,0 0 1073,0 0-545,0 0-480,-23 6-512,23 1-112,-4 4-736,4 0-2065,0-6-2049,0-1-8949</inkml:trace>
  <inkml:trace contextRef="#ctx0" brushRef="#br2">42899 48711 13638,'0'0'4242,"0"0"-2033,7 52 641,-7-18 351,0 7-1024,-7 7-880,-2 2-465,3-3-208,5-1-432,1-10-160,0-4 32,1-9-16,5-4-48,3-6-48,-2-5-176,-6-3-288,5-2-288,-2-3-737,-4 0-784,0 0-1313,0-4-2833</inkml:trace>
  <inkml:trace contextRef="#ctx0" brushRef="#br2">42807 49034 13766,'0'0'4178,"0"0"-2817,0 0-1,0 0 785,0 0-208,0 0-480,10 16-577,10-16-255,4 2-145,-1-2-112,5 0-144,-4 0-176,-1-2-48,-1-1-208,-1 1-576,-4-5-1585,2 3-3026,-2-3-7331</inkml:trace>
  <inkml:trace contextRef="#ctx0" brushRef="#br2">43134 49050 20649,'0'0'4499,"0"0"-4179,0 0-128,0 0 368,-6 45 256,12-33-159,2-1-337,5 3-240,-1-4-64,-1-5 48,5 0-80,-2-5-16,-3 0-128,3 0-112,-1-7 64,-6-5-81,3 3-63,-6-8 16,5 2-160,-8 0-16,2 1 111,-3 1 161,4 1 144,-4 8 160,0 1 96,0 3 33,0 0-161,0 6 144,-7 4 272,2 0 96,0 6 0,4 0-127,-5 5 15,3 6-240,-1 0-64,3 4-64,-3 1 0,4 2 0,0 2 128,0 0 16,5 0-32,-1-2-80,2-2-16,-2-1-32,5-4-32,-8-1 96,-1-2-192,0-6 16,0-1 48,-10-4-32,3-6 48,-5 0 16,-3-7 48,5 0-48,-3-8 16,4-9-64,2-4 32,7-5-80,0-9-144,0 1-240,7 2-256,2 1 111,4 7 241,-3 5 368,3 9-48,-2 3 96,4 3 208,-1 0 0,4 4 1,-3-4-1,-1 2-144,1-1-80,-4-2-64,-2 0-400,0-3-945,-9-1-1681,0-1-1536,0 1-6579</inkml:trace>
  <inkml:trace contextRef="#ctx0" brushRef="#br2">44321 48737 4770,'0'0'7572,"0"0"-4707,0 0-1264,0 0-401,0 0 81,0 0-289,18 27-255,-18 1 575,0 10 769,0 12-128,0 5-432,0 6-433,0-3-367,0-3-353,0-7-224,0-11-32,5-9-64,2-9 16,1-6-48,1-7 16,3-6 0,-4 0 48,8-11-48,-8-5 16,6-5-64,3-3 0,-7 3 48,2 0-80,2 2 64,-5 4-16,5 3-16,-4 11 48,-1-2-80,2 3 64,-2 4-64,5 8 80,1-1-48,3 2 160,1 0-128,-4-3 32,7-2-16,-5-3 48,2-1-128,-5-2 48,0-2-128,-5 0-192,4 0-256,-7 0-609,-5-6-1024,3-2-1617,-4-2-3169</inkml:trace>
  <inkml:trace contextRef="#ctx0" brushRef="#br2">44912 49091 8148,'0'0'10437,"0"0"-8212,0 0-1441,0 0 753,0 0 175,0 0-799,-4-15-529,-15 24-48,0 5 336,-5 4 225,1 1-161,3 4-288,1-2 65,11 0-193,-1 0-160,9-5-112,0-5 16,9-2-64,4-5-32,1-4 48,3 0-176,0-8 48,3-2-96,-2-6 80,-4 2 48,2-5 48,-2 7-16,-1-4 64,-4 6-16,-4 2-16,-3-1 80,2 7-112,-1 2 176,-3 2-16,0 7-16,0 5 128,0-1-32,0 2-32,0-2 0,0 1-64,2-4-96,-2-3 48,4 2-96,0-7-144,1 1-256,-3-3-609,7 0-1008,0 0-1568,3 0-833,-4-5-4274</inkml:trace>
  <inkml:trace contextRef="#ctx0" brushRef="#br2">45176 49244 20281,'0'0'2193,"0"0"-1873,0 0 1073,0 0 784,0 0-752,0 0-657,7-6-384,2-1-16,-1 2 33,2-7 31,-4 2-176,-1 0-160,2-6-48,2 2 112,-4-4-48,5 3-80,-9-1 48,5 5-112,1 3 112,-1 3-112,-5 5 64,4 8 16,-1 5 32,-4 7 352,4 5 65,-1-2-209,0 1-128,0-6-64,3-2-96,-1-5 32,4-2-16,4-9-240,1 0-176,-6-4-369,4-4-447,-3-7-1329,-6-2-2034,4-3-4129</inkml:trace>
  <inkml:trace contextRef="#ctx0" brushRef="#br2">45569 49125 16456,'0'0'4482,"0"0"-3746,0 0 144,0 0 1441,0 0-224,0 0-1088,28-19-529,-33 19-192,-8 0-96,-3 3 208,-7 5 161,3 2-177,0 7-160,3 2-160,2-2-16,3 2 32,6 0-32,4-2-32,2 0-32,0-4 32,0-2-16,8-4 32,0-7-80,5 0 64,3-2-48,-1-10 0,3-3-144,2-4-16,-1-2 0,-5 1-64,-1-2 16,-2 4 63,-8 2 210,-1 5-50,-2 7 17,0 4 33,-2 0 79,-5 2-32,0 5 160,-2 7 16,-1-1 16,2 6-96,2-2-80,0 2 176,3 5-160,3 3-48,0 2-64,0 0 16,6 5 16,3 0 16,-1 3 0,2 0-48,-1 1 112,-2-2-64,-3 2-160,-1-7 32,-3 1 32,0-6 16,0-2 0,-3-8 48,-7-3-16,2-9 64,0-4-48,-6 0 32,1-9-16,3-10 16,2-4-208,0-7-144,1 1-432,7-3-1009,0 1-656,0 2-849,0 3-1376,9-1-6435</inkml:trace>
  <inkml:trace contextRef="#ctx0" brushRef="#br2">45804 49117 9716,'0'0'11862,"0"0"-9829,0 0-673,0 0 785,0 0-624,0 0-753,46-29-367,-26 29-225,0 0-64,0 0 0,2 0-16,-5 0-48,-3-3 32,0-5-112,-10 0 144,1 1-112,-5-4 16,-9 1-16,-2-1-48,-6 3-16,-3 6-16,-5 2 16,1 5 32,1 14 16,3 6-16,6 6 80,5 5 80,6 4 0,3-4-32,16-2-64,7-4-16,-1-6-96,10-9 96,1-7-432,-4-5-433,0-3-463,-2-3-1057,-10-7-1633,-2-9-5955</inkml:trace>
  <inkml:trace contextRef="#ctx0" brushRef="#br2">44072 48997 10405,'0'0'5618,"0"0"-4209,-39 0-289,23-2 481,2-4-368,-5 4-353,-1-4-127,-1 3-145,1 3-32,1 0-96,-3 11-64,7 5 49,0 8 191,4 4 112,7 7 17,4-1-321,0-2-48,15 0-32,7-9-176,1-4-144,3-6 0,-2-5 16,3-6-128,-5-2-32,-1-2-288,-1-6-32,-1-3-192,-9 1-225,3-1-591,-6 0-1073,0 1-849,-1 2-3665,3 1-3730</inkml:trace>
  <inkml:trace contextRef="#ctx0" brushRef="#br2">46781 48758 17000,'0'0'2097,"0"0"-1681,0 0 704,0 0-367,0 0-657,0 0-608,21-23-1505,-21 28-1633,0 4-2753,0 0-576</inkml:trace>
  <inkml:trace contextRef="#ctx0" brushRef="#br2">46765 49149 2129,'0'0'3426,"0"0"-2994,0 0-400,0 0 352,0 0 1729,0 0-1745,1-13-256,-1 13 496,0-4 1,3 4-81,0-1-48,-3 1-48,0-4 65,3 4 239,-3-2 32,4 2-15,-2-2 159,-2-2 193,0 2 207,0 0 65,0-1-113,0 3 65,0 0-209,0 0-303,0 7-145,0 5 337,4 1-113,-4 0-400,0 0-384,0 0-64,0-5-16,3 0-16,-3-3 16,0-2-112,0 0-304,0-3-560,0 0-769,0 0-800,0-11-3090</inkml:trace>
  <inkml:trace contextRef="#ctx0" brushRef="#br2">47052 49176 3394,'0'0'2449,"0"0"416,0 0-1440,-42-6-273,36 6 273,-2 0 96,2 6-225,0 1-223,-2 4 111,2-1 81,-1 0-289,5-2-159,2-2-257,0-3-288,0-3-16,2 0 304,11-5 17,-3-7-81,5-3-288,7-1-144,-8-4-32,9-3 96,-6 6-32,3 0-96,-2 4 48,2 3 192,4 4 144,-5 6-15,1 0 319,1 8-96,-6 6-320,-1 2-240,-5 0-16,-2 2-16,-3-4-48,-1 1-416,-3-5-368,0 1-497,0-6-752,-3-2-848,-1-3-3106</inkml:trace>
  <inkml:trace contextRef="#ctx0" brushRef="#br2">47975 49088 7107,'0'0'1793,"0"0"1905,0 0-1905,0 0-289,0 0 177,0 0-512,0-32-193,-3 27 225,-2 3-481,-4-2-288,-3 4-112,-3 0 0,-7 0-128,-1 9-31,3 1 15,-3 2-16,5-3 80,3 5 0,5-4 64,6 0-176,4 2-64,4-5-32,13 1-16,-1-3 0,9-2-32,2-3 32,-4 0-96,0-3-16,-6-4-16,-3 1 32,-1-1 0,-6 1 80,-2 0 0,0 4 32,-5 2-16,0 0 16,0 6 0,0 7-64,7 2 112,-5 4 96,7-1-96,2 1-64,-2-6-16,5-2-16,5-7-576,-5-4-1377,1-2-2929,-3-9-8548</inkml:trace>
  <inkml:trace contextRef="#ctx0" brushRef="#br2">48725 49076 7235,'0'0'2754,"0"0"223,0 0-1312,0 0-417,0 0 545,-3 17 96,3-4-464,0 0-273,-3 4 1,1-2-161,2 1-63,0-5-193,-3-1-240,-1-3-96,4-3-64,0-4-127,0 0-65,0-4 80,7-8 48,1-7-32,4-7-64,-1-3-96,4-3 48,-7-1-16,8 3-176,-3 2-32,-3 4 48,3 5 96,-2 8 48,1 6-32,-4 5 16,4 3-48,-2 10-32,-2 8 80,0 3 80,0 2-80,2-3-32,0 2 32,-1-10-80,-5-1 32,2-6-80,0-3 0,1-3 48,-6-2 32,5 0 0,1-6 32,3-3-16,0-6-48,2-2 16,0-5-160,-1 2 16,2 1-128,-5 3-16,1 3 176,2 6 64,-5 7 32,7 0-96,-6 11 96,0 10 16,1 2 192,-1 4 16,2 1-32,-7-4-48,4-3-192,1-6 48,-6-7-48,5-2 48,1-3-160,-5-3-336,8-5-865,-6-7-1216,6-3-1409,-4-3-3057,5-4-6451</inkml:trace>
  <inkml:trace contextRef="#ctx0" brushRef="#br2">49435 49045 6467,'0'0'10885,"0"0"-9300,0 0-449,-29 38 529,22-25-160,7-5-881,0 0-272,9-1-160,4-1-304,-2-6 256,2 0-48,1 0-96,-6-6 64,-1-4 32,-6 0-80,3-1 16,-4-1 0,0 0-48,-9-1 64,-2 3-96,-1-1 0,-3 3 32,1 0 0,-5 3 0,8 1-32,-2 4 16,6 0-16,0 0-416,7 0-512,0-1-497,0 1-1905,9-6-2913,6-2-2817</inkml:trace>
  <inkml:trace contextRef="#ctx0" brushRef="#br2">49670 48988 16472,'0'0'2929,"0"0"-2049,0 0 705,-13 49 496,13-32-272,3-2-753,7-1-335,2-4-289,2-4-144,0-6-128,1 0-32,3-3-48,-3-5 0,-1-8-16,0 3-32,-1-5-16,-1-1-64,-8 2 64,3 0-48,-7 2 64,0-2-32,0 1-32,0 3-64,-7 0-16,3-1-16,-1 7 32,0-1-208,5 3-272,0 5 79,0 0-79,0 0-865,0 5-752,5 5-272,3-2-1969</inkml:trace>
  <inkml:trace contextRef="#ctx0" brushRef="#br2">50026 49081 20665,'0'0'2081,"0"0"-1456,0 0-81,0 0 304,0 0-351,0 0-257,31 19-993,-23-31-2272,4-8-3474</inkml:trace>
  <inkml:trace contextRef="#ctx0" brushRef="#br2">50079 48661 15095,'0'0'3922,"0"0"-3442,0 0-336,0 0 160,0 0-160,0 0-336,0 37-2625,4-25-5795</inkml:trace>
  <inkml:trace contextRef="#ctx0" brushRef="#br2">50275 49092 17592,'0'0'2625,"0"0"-2305,0 0-208,0 0 1249,0 0 224,48-47-353,-35 33-479,-2 4-529,1-1 112,-5 3 304,3 1-63,-2 1-321,-2 4 16,3 2-96,1 0 240,0 2-32,7 9-64,-7-1 17,5 3-97,0-2-64,-1 2-160,-2-5 32,0 0-80,-7-1-272,2-4-705,-7 1-1040,2-3-2081,-2-1-2769</inkml:trace>
  <inkml:trace contextRef="#ctx0" brushRef="#br2">50710 48941 20794,'0'0'2545,"0"0"-1729,0 0-64,0 0 497,0 0-225,-34 50-223,21-23-465,5 0-288,0-2 32,4-3-64,4-1 16,0-8-144,4-6-160,4-1 32,0-6 144,6-2 112,1-9-64,1-5-64,-1-5-16,-1 1-16,-2-4-65,0 0 113,-10 0-48,1 2-128,-3 4 96,0 8 64,0 2 64,-5 8 0,-3 0 0,-1 10 80,2 7 288,4 6 240,-1 6-111,4 0-129,0 6-112,0 1 480,4 4-16,-1-1-191,-1 3-321,3-3 80,-5-3-96,0-4-48,0-5-16,0-4 48,0-5 16,-5-3-80,-4-1 112,2-6 32,-2 0-96,-1-3-80,2-3-16,4-2-32,-1 0-320,5-2-528,0-9-945,0-5-2081,0-2-3745</inkml:trace>
  <inkml:trace contextRef="#ctx0" brushRef="#br2">51721 48995 8836,'0'0'3186,"0"0"-2482,0 0 160,-43 2 1057,33-2-208,-4-2-160,-1 2-497,-5 0-160,-6 5 273,-4 9 336,-1 3 111,-5 4-191,7 5-304,3 1-289,5-3-240,12-6-208,9-1-175,3-8-145,17-3 0,3-4-32,10-2 0,2-10-144,2-5-225,-6-4-127,-1-5 208,-5 0 128,-5 0 32,-3 1 0,-10 2 32,0 5 48,-5 8 16,-2 2 64,0 6 224,0 16-144,-2 8-16,2 6 288,0-2-47,0 3-225,0-4-272,15-9 80,-4-6-209,7-8-671,-1-4-977,0-4-1616,2-15-2082,-5-2-8419</inkml:trace>
  <inkml:trace contextRef="#ctx0" brushRef="#br2">52002 49034 18905,'0'0'2817,"0"44"-2129,0-22 385,0-4 624,6-4-801,4-9-688,3-5-304,-5 0-704,0-13-1105,0-6-1153,-1-8-3617</inkml:trace>
  <inkml:trace contextRef="#ctx0" brushRef="#br2">52008 48611 20569,'0'0'1537,"0"0"-1489,0 0 416,0 0 369,0 0-753,-2 48-320,4-35-1777,2-2-5123</inkml:trace>
  <inkml:trace contextRef="#ctx0" brushRef="#br2">52259 49112 13078,'0'0'3089,"0"0"-1824,0 0 320,0 0 368,0 0-529,23 45-303,-15-30-353,1 1-96,1-3-143,-1-2 63,-1-5 112,-2-6-63,0 0-241,2-6 144,-2-7 64,0-6-320,1-2-80,-2-2-79,-3-7 79,-2 1-64,0 1 48,0-1-256,0 3 64,-6 1 48,5 10 112,-6 1 80,7 6-256,0 6 32,0-1-16,0 3 48,7 0-48,3 0 32,9 0-128,1 0 32,0 0 128,4 0-160,-3 0-32,-6 0-464,-1 0-737,-7 0-752,-7 0-800,0 0-625,0 0-2929</inkml:trace>
  <inkml:trace contextRef="#ctx0" brushRef="#br2">53219 49015 6563,'0'0'6387,"0"0"-5795,0 0-528,0 0-32,0 0 753,0 0 639,-16 23-175,21-5 63,1 5 97,3 13 112,-4 6 128,4 2-753,-3 1-176,1-3-143,0-2-113,-3-11 0,-1-5-48,-3-8-48,3-6-48,-3-7 161,0-3 15,0-6 144,0-7-176,0-3-304,0-8-95,-3 1-33,0-6 16,-1 1-48,4-8 16,-5-1 16,5-2 16,-2-5-32,2-9 64,-7-1-80,5-4-240,-4-5 79,3 2 65,-2-1 48,-3 3 0,3 6-32,3 7 16,-2 6 80,1 10 16,3 6-48,0 8 64,0 7-80,0 2 96,14 6-160,4 1 64,9 0-32,5 13 16,0 2-32,3 6 16,-2 3-16,-4 5-480,-8-3 96,-4 4 63,-8-4 209,-3 3 80,-6-3 128,0 0-64,-6 4 64,-3-1 0,-5-2 16,-2-2 0,0 2 16,-2-7 32,-2-1-16,2 0 65,0-6-33,2-2-80,-1-6 48,3 1-48,6-6 16,0 0-80,2 0 48,6-4-417,0 0-815,0-2-753,0 1-304,0 2-480,7 0-1601,6 3-2129,-3 0 2337</inkml:trace>
  <inkml:trace contextRef="#ctx0" brushRef="#br2">53734 48933 14407,'0'0'1440,"0"0"-1264,23-35 529,-21 24 1584,-2 0-320,0 4-737,0-1-447,-9 0-1,2 6-144,-12-2 97,2 4-257,-2 4-176,-2 11-96,-3 4 0,2 4 112,8 6 176,2 1 113,7 1-273,5-1-16,5-7-192,14-4-32,3-6 0,2-8-80,3-5-16,-2 0 32,-1-13-128,-3-4 32,-5-3-64,0-3 80,-8-4 0,-2 0-64,1 0 16,-7 1 16,0 3-48,0 2 32,-7 4 80,6 8 32,-5 9-16,-1 1 32,1 21-128,2 6 192,2 8 160,2 3 80,0 0-64,2-3-176,15-5-16,-3-11-16,1-7-336,1-7-528,2-6-561,-3 0-1056,-3-11-560,-10-8-1890,-2-2-4641</inkml:trace>
  <inkml:trace contextRef="#ctx0" brushRef="#br2">54000 49070 15623,'0'0'3538,"0"0"-2898,23 39-352,-15-29 977,5-2-49,-4-5-79,6 0-209,-7-3-303,5 0-241,-5-8 96,-1 0 64,-2-6-160,0 1-144,-5-6-47,0 2-1,0-5 48,0-2 16,0-2-64,0-3 0,0 1-160,0-4 0,0-3-16,3 3-64,1 0 96,1 7-64,-2 3 32,4 10 0,-6 1 16,3 7-16,-2 4 64,5 6-32,-5 7 0,3 0 80,11 4-80,-7-2-32,5 1-16,2-2 0,0-4-272,2-4-608,-6-2-561,2-4-960,-7 0-624,-5 0-1505,-2-8-2546</inkml:trace>
  <inkml:trace contextRef="#ctx0" brushRef="#br2">54513 48771 14150,'0'0'2610,"0"0"-1970,0 0 48,0 0 961,-44 5 48,22 6-257,-2 5-191,-3 2-112,6 6 15,3 5-175,4-1-17,9 4-320,5 1-95,0-4-193,14-3-32,6-1-32,4-8-144,4-3 32,2-4-160,-1-8 48,-6-2-64,1 0 64,-2-2-304,-8-7-336,-7-4-625,3-2-1296,-3-4-1857,-1-2-3521</inkml:trace>
  <inkml:trace contextRef="#ctx0" brushRef="#br2">54642 48934 18681,'0'0'2913,"0"0"-2593,42-1-288,-23-3 1377,12 2 255,-2 2-447,-4-2-465,4-4-319,-5 1-129,-2-3-48,-6 0-16,-3-1-192,-6-4-64,-7 1 16,0-1-32,-6 0-48,-8-1 0,-2 1-16,-7 5 80,0 5 16,-6 3-48,5 3 16,1 9 64,0 12-32,8 3 64,7 5 208,1 3-32,7-1 80,15-3-112,3-1-16,9-10-80,2-2-64,2-6-16,1-7-128,-2-3-256,-3-2 64,-1-2-672,-4-6-2018,-6-9-911,6-2-2706</inkml:trace>
  <inkml:trace contextRef="#ctx0" brushRef="#br2">55316 48267 8036,'0'0'9668,"-20"43"-8916,10-2 513,0 18 2433,0 10 15,7 7-1520,-3 3-1200,6-1-481,0 0-304,0-13-96,0-6 16,5-12-64,-4-7 32,6-11-192,-5-8-336,3-8-480,0-7-913,-1-6-1969,-4-8-2449</inkml:trace>
  <inkml:trace contextRef="#ctx0" brushRef="#br2">56066 48797 7107,'0'0'4498,"0"0"-2337,0 0-464,0 0 464,-8-38-192,8 38-448,0 6-241,0 12-575,4 5 367,-4 9 385,0 3-545,0-1-432,0-2-208,0-8-175,0-4-65,0-3 0,0-3 16,0-7-80,0-1-80,-4-4-625,4 0-351,-6-2-625,4-4-784,2-9-2033,0-6-4610</inkml:trace>
  <inkml:trace contextRef="#ctx0" brushRef="#br2">56090 48440 14086,'0'0'2738,"0"0"-1986,13-44-128,-8 33 1,-2 3-481,4 4-160,-6 4-449,6 0-1455,-5 0-2178,-2 4-7348</inkml:trace>
  <inkml:trace contextRef="#ctx0" brushRef="#br2">56521 48649 16952,'0'0'3041,"-35"-6"-1760,12 6-17,-4 6 49,7 4-385,0 0-592,1 6-239,8-2-49,6 4-32,1 1 48,4-1-64,4 2 16,7 3 0,0-2 32,3 2-32,5 1 0,-5-3 16,1 2-16,-1 0 48,-4-6-48,-5 2 0,-5-4-32,0-1 64,0-4-32,-15-2-16,5-2 32,-9-4 0,2-2 16,-4 0 0,6 0-64,1-5-16,3 1 32,4-3-128,2 0-945,5 2-1152,0-3-2225</inkml:trace>
  <inkml:trace contextRef="#ctx0" brushRef="#br2">57510 48894 7139,'0'0'753,"0"0"3168,0 0-1519,0 0-546,0 0-239,-13-37-272,5 32-481,-7-1-256,1 1-207,-3 2-97,-2 2 16,-1 1-128,-1 0-112,-2 0-96,3 0 80,-1 7-64,1 3 32,-1 5 32,4 4-16,2 2 144,7 3 320,1 3 305,7 0-145,0-4-192,8-2-208,11-5-128,1-8-31,1-6-17,5-2-96,-3-10-16,3-10 0,-3-7-48,0-5 16,-3-4-145,-3-4 161,0-3-32,-2-5-112,-2-3-96,-5-3-64,-6-1-128,3 0 176,-5 2-16,0 2 31,-5 9 97,-4 8 208,2 7 48,0 12-128,1 9 32,0 6 144,3 7 16,1 18-15,2 9 95,0 14 432,2 7-32,7 6 209,-3 5 143,2-3-160,1-2-351,-3-8-225,-1-11-64,-5-8-64,8-5 0,-8-10 0,0-4-48,0-4-64,0-5 16,-3-6-48,-2 0-224,4 0-689,-3-6-543,4-5-993,5-4-1393,4-1-3794</inkml:trace>
  <inkml:trace contextRef="#ctx0" brushRef="#br2">57797 48857 12678,'0'0'5362,"0"0"-3969,0 0-321,0 0 433,0 0-176,0 0-321,-21 52 65,29-29-273,5 0-464,4-3-96,5-4-64,-6-2-48,6-5-96,-6-8 48,3-1-64,-2-5 0,-1-10 16,-8-2-16,0-4-32,-1-3 32,-7-2-16,0 0-32,0-1-16,-4 1-48,1 3 48,-5 1-112,4 6-80,1 6 0,2 3-112,1 7-416,0 0-993,0 0-1041,1 7-2368,6 1-833</inkml:trace>
  <inkml:trace contextRef="#ctx0" brushRef="#br2">58094 48846 11525,'0'0'4050,"0"0"-2801,49 0 367,-25 0 898,2 0-770,-5-5-735,2-3-193,-1 0-416,-5 1-191,-3-5-161,-6-1 0,0 3 0,-4-6-16,-4 3-16,0-3-32,-5 3 64,-10-1-48,-3 5 64,-2 3-16,-3 6 32,-5 0 16,4 15 16,4 7 96,3 8 384,9 0 257,4 8-129,4-4-464,6 2-80,8-1-64,5-8-80,1-1-32,3-8 16,-3-4-96,2-4-96,-2-4 32,-2-6-1377,-3 0-1712,-1-14-1617,-4-4-13863</inkml:trace>
  <inkml:trace contextRef="#ctx0" brushRef="#br2">58752 48767 15063,'0'0'3554,"0"0"-2434,0 0-112,0 0 401,0 0-144,0 0-193,56 32 1,-21-32-321,10-2-240,0-7-64,1-5-351,-6 5-49,-1-2-64,-6 3-1057,-8 4-1808,-2-2-1617,-1 3-5523</inkml:trace>
  <inkml:trace contextRef="#ctx0" brushRef="#br2">58896 48404 5891,'0'0'9476,"0"0"-7203,0 0-1393,0 0-79,0 0 143,7 60 337,0-18 176,-3 13 31,-1 8 49,3 4-160,-2-1-449,-4-3-304,2-10-352,-2-9-160,0-6-32,0-10-32,0-6 1,0-9-33,0-4 0,-2-5-337,2-4-431,-7-8-753,4-8-1264,-4-8-1457,1-4-4802</inkml:trace>
  <inkml:trace contextRef="#ctx0" brushRef="#br2">59257 48814 11605,'0'0'8308,"0"0"-6259,-36 55-1137,35-32 1025,1 0-352,1 1-544,21-3-369,-2-6-496,6-3-112,6-4-16,-3-8 0,0 0-80,-2-12-208,-7-5 0,-4-5-32,-9-5-80,-6 2-65,-1-5 97,-11 1-144,-3 1 144,-8 6 240,-2 4 48,-1 7-16,5 7 112,-4 4 208,3 4-80,6 9-160,8 6-16,-3 0 0,7 1-240,3-4-2337,0-3-2257,0-5-7028</inkml:trace>
  <inkml:trace contextRef="#ctx0" brushRef="#br2">60902 48736 3442,'0'0'14614,"0"36"-12213,0-12-1104,0 5 416,0 0-145,0-5-1023,0-3-481,0-8-48,7-5-496,-1-6-801,-2-2-832,0-5-1505,-2-10-3121</inkml:trace>
  <inkml:trace contextRef="#ctx0" brushRef="#br2">60909 48455 13750,'0'0'4242,"0"0"-2513,-13-39-769,13 36-223,0 3-225,3 0-336,3 8-192,4 3-592,-2 5-801,-1 5-2465,2-1-4353</inkml:trace>
  <inkml:trace contextRef="#ctx0" brushRef="#br2">61091 48744 10597,'0'0'3457,"0"0"-271,0 0-1793,0 0 463,0 0 81,0 47-336,5-26-288,0 6-449,1-1-256,3-3-384,3 1-64,-4-6-128,0-5-16,5-4 49,-1-4-17,0-5 32,-4 0 48,0-8-96,5-6 0,-3-4 16,-3-3-16,0-4-48,-7-2-32,2 0-32,1-2-96,-3 3 15,3 0 113,-3 3 0,0 3 32,0 6-32,0 2 80,3 1-48,1 3 32,-4 3 0,1 2-32,3 1 32,-4 2 0,2 0-16,-2 0-16,0 0-16,0 5 0,0 3 64,0-1 0,0 5 16,7-3-32,2 2-32,-2 1 64,9-5-48,-1 3 0,6-1 0,-1-1 113,3-4-33,-3 1 384,4-5-128,3 0-224,-11-1-64,6-7-16,-5 0-64,0-1-16,-5-1 48,-5 3-80,-6-5-96,-1 5-48,-1-1-48,-12 0 48,-2 5 31,-3 3 113,-1 0 64,2 13 32,-5 6 16,8 4 64,0 7 145,4-2 239,4-1-48,6 0-208,0-6-176,4-2-48,11-10 16,-4-1-48,3-2-64,1-6-144,-1 0 32,1 0-512,-3-6-897,0 1-768,-5-6-305,-1 1-2192,-5-4-6803</inkml:trace>
  <inkml:trace contextRef="#ctx0" brushRef="#br2">61652 48827 15863,'0'0'2914,"0"0"-2194,0 0 849,0 0 656,37 19-625,-30-13-527,0-6-609,1 2-144,-5-2 80,1 0 65,-3 0-97,-1-2-144,0-4-48,0-1 32,0-5 32,0 0-112,-1-2 16,-6-2-16,1-2-32,4-4-16,-2 2 0,4 1-96,0-2-16,0 6 16,0-1-16,4 5 48,2 3-32,-1 0 0,0 5 16,1 1-16,7 2 32,-4 0 0,2 0-16,2 0 48,-3 2-32,3 4-32,1-1 64,2-2-80,-6 2-32,3 0-304,-2-2 0,-6 0-416,2-1-593,-7-2-976,0 0-944,-9 0-3427</inkml:trace>
  <inkml:trace contextRef="#ctx0" brushRef="#br2">62089 48765 6915,'0'0'-720,"0"0"4450,0 0-2098,-44-27 49,35 25-48,-2-4 48,0 6-465,2 0 17,0 0-209,0 0-127,-1 8-257,9 3-160,-6 2-160,5 1-256,2 1-48,0 1 80,0 0 80,2-4-80,6 1 193,5-4-129,2-4 0,2-5-48,0 0 32,3-10-96,3-7-32,0-1-16,-9-3-96,1 1-176,-4 1-48,-5 0 175,1 0-63,-7 6 16,0 0 144,0 5 32,0 0 48,0 6-48,0 2 96,0 0-32,0 2 32,0 11-32,0 3 289,1 8 143,5-1-48,1 9 48,1 0-80,-1 5-160,0 0 49,3 6 47,-2-1-224,5-1-64,-8-1-48,-2 0 16,0-3 48,-3-5-32,0 0 32,-9-6-48,-2-5 96,-1-3-16,-4-5 352,2-2 96,-2-5-159,-1-6-177,3 0-112,3-4-64,0-9 16,2 0-48,2-3-80,4 1-320,0 1-449,3 1-511,0 0-641,6 0-929,3 1-2544</inkml:trace>
  <inkml:trace contextRef="#ctx0" brushRef="#br2">62399 48772 7427,'0'0'6211,"0"0"-3954,0 0-592,0 0 208,0 0-368,0 0-529,7-7-416,9 7-368,0-3 321,8-6-145,-3 1-176,0-1-16,-6-2-128,-6-1-64,-2 3 32,-4-2-96,-3 3 32,-3 0-32,-13 2 16,2 2 0,-6 1 32,-3 3 32,-1 6-16,1 7 32,6 6-16,2 1 96,1 7 240,7 0 368,7 1-239,0-5-305,7 2-160,7-6-32,1-7 16,-4-1-353,3-6-207,1-5-368,3 0-433,-7 0-944,5-8-2449,-8-3-8644</inkml:trace>
  <inkml:trace contextRef="#ctx0" brushRef="#br2">62694 48852 9364,'0'0'10165,"0"0"-9077,0 0-671,0 0 1247,0 0-143,0 0-528,16-37-417,-9 30-272,-1 3-144,-4-4 128,-2 0 64,7-3-96,-7 4-47,2-4 95,3-3 0,3 5-176,-3-2-80,5-1-96,-2 5 80,0 5-80,4 2 64,0 5-32,2 5 192,-1 7 272,-3 0 80,5 6-191,-2-8-209,-4 1-64,2 0-128,-6-8 112,2 0-48,-1-3 16,-6-3-160,0 0-689,0 2-704,-6-4-527,-2 0-738,1 0-1520,4 0-3473</inkml:trace>
  <inkml:trace contextRef="#ctx0" brushRef="#br2">63212 48633 17400,'0'0'2817,"0"0"-2321,0 0 81,-42-11 1216,27 13-65,-1 9-415,-5 5-497,6 3-223,8 4-33,-2 1-48,5-3 0,4 3-111,0-6-241,13-2-32,1-4 128,1-3-64,5-1-48,0-2 32,1-6-32,2 0 80,0 0-160,4-4-32,-1-3-16,3 2 16,2-3-16,-2 2 64,-3-2-80,3 3 32,-5-3 32,3 0-144,-4-2 48,0-3 32,-3 0 0,-1-4-64,-5 0-32,-6-2 80,1-2-32,-6-3 16,-3 2-80,-3-1 16,-6 2-64,-7 5 32,-6 8 32,-1 3 64,0 5 16,-4 16 48,4 7 16,6 11-16,2 6 64,7 2-32,8 4 96,0-6 80,4-1-176,15-8-64,-5-7 16,10-3-48,-2-8-16,1-5-16,1-8 16,4 0-32,-5-3-416,-6-5-817,-9-5-1104,1-3-2065,-5-2-4274</inkml:trace>
  <inkml:trace contextRef="#ctx0" brushRef="#br2">60430 48759 8884,'0'0'3490,"-42"0"-593,19 6-1248,-1 5-49,1 4 49,0 1-320,6 2-449,-2 1-287,11-1-161,5-2-192,3 0 64,3-3-224,5-5-48,11-3-48,-2-3 80,3-2-48,-1-5-144,3-5 224,-1-6-48,-4-3 0,5-1 48,-5-5-64,4-6 32,-5 0 32,-1-9-80,-1-2 80,-1-3-256,-3-5 64,-6 0-128,2 0 80,-6 2 0,4 2-48,-4 10 48,0 9 144,0 8 32,0 6-16,0 13 128,-4 0 16,2 19-112,-2 13 208,4 16 576,0 12 593,0 11-32,4 7-417,4-6-175,0-6-417,5-10-144,-3-13-496,-3-9 192,2-10 48,-3-6 0,1-4-16,-6-7 16,-1-1-176,0-1-241,0-5-255,0 0-272,0 0-465,0-11-1184,6-2-1329,1-3-4146</inkml:trace>
  <inkml:trace contextRef="#ctx0" brushRef="#br2">63972 48906 17800,'0'0'8308,"0"0"-6915,0 0-1345,0 0 64,0 0-64,0 0-16,-27-8-304,27-1-1281,6-4-1777,1 1-3409</inkml:trace>
  <inkml:trace contextRef="#ctx0" brushRef="#br2">43231 50253 5939,'0'0'6787,"0"0"-3874,0 0-960,0 0 272,0 0-576,39-21-209,-27 19 17,-1-2-416,7 3-129,5-2-144,9 0-79,1 1-129,4-2-176,2 2-16,-1-3-176,-6 2-96,0 1-80,-11-4 32,-4 5-32,-4-5 16,-4 6-80,-4-3 48,-2 3-32,-3-3-48,2 3 128,-2 0-64,0 0 32,0 0-32,0 0 16,0 0-48,0 0-32,0 0 48,0 0 0,0-3 48,0 1-48,-2 0 48,-6-3-32,1-7 16,-5 2 16,2-7 0,-7-3-64,3-1 32,-1-6 0,-2 2 16,3-2 0,-1 5-80,3 1 80,7 8-96,1 5 48,2 4 0,2 4-176,0 0-928,0 0-545,7 10-1008,-3-1 223,1 3-2416,2 1-10773</inkml:trace>
  <inkml:trace contextRef="#ctx0" brushRef="#br2">44317 50273 9332,'0'0'4738,"0"0"-1216,0 0-1393,52-21-352,-26 16-80,8-3-401,4 1-319,0 1-337,8-2-80,-1 6-208,-7-1 161,-9 0-145,-2 3-256,-8 0-96,-12 0-16,2 0-64,-9 0 32,0 0-16,0 0 64,-9 0-48,3 0 32,-2 0 0,-4-2-32,2-4 48,2 5-48,-1-5 32,3 0 0,2 1-16,0-1-32,-4-2-32,1-1 48,-3-2 0,0-2 16,-1-3-112,-4-3 112,3 0-16,-3-1 16,5-2-97,-7 1 65,10 2-48,0 4 0,7 4 96,-2 4-80,2 1-128,0 6-640,2 0-577,2 3-1072,-1 7-1041,4 1-3905</inkml:trace>
  <inkml:trace contextRef="#ctx0" brushRef="#br2">40683 50381 9941,'0'0'6018,"0"0"-2304,0 0-1825,0 0-208,0 0-241,0 0-687,42-2-177,-10 2 48,9 0 513,9 0-321,4 0 161,5 0-81,3 0-320,0 0-240,-5 0-160,0-4-112,-8 2-160,-7 0 64,-8-2-16,-7-1-32,-8 5-320,-5-3-112,-6 3-208,-4 0-385,-4 0-256,0 0-431,0 0-737,-4 8 31,-2 0-1568,-3 0-5666</inkml:trace>
  <inkml:trace contextRef="#ctx0" brushRef="#br2">40798 50941 2433,'0'0'11205,"0"0"-7571,0 0-2017,0 0-33,0 0-223,0 0-273,-6 0-351,7 0-145,12 0-48,2 2 369,5 0 255,7 3-271,7-2 63,8 1 1,5-3-273,2-1-256,4 0-16,3 0-176,-3 0 49,0 0-161,-7-5-176,1 1 16,-9-2 32,-5 4-96,-9-2-161,-7 4-207,-14 0-496,-3 0-1185,-3 8-208,-9 0-497,1 1-1968,-3-7-11141</inkml:trace>
  <inkml:trace contextRef="#ctx0" brushRef="#br2">41076 50310 17016,'0'0'2897,"-10"61"-976,8-11 448,-3 13-272,-2 8-720,1 4-497,0-3-272,3-6-304,-2-7-143,5-17-65,0-8-16,0-10-112,0-10-48,0-6 48,0-8-321,0 0-591,-2-8-833,-2-8-2065,-5-8-3425</inkml:trace>
  <inkml:trace contextRef="#ctx0" brushRef="#br2">41646 50776 12886,'0'0'3970,"0"0"-1713,0 0-961,0 0 465,0 0-112,0 0-801,0 0-400,23-10 305,4 10-33,2 0 369,3 0-449,0 0-208,-3 0-256,0 0-128,2-3 16,-10 3-272,-6 0-560,-6 0-2145,-9-2-3346</inkml:trace>
  <inkml:trace contextRef="#ctx0" brushRef="#br2">41965 50326 10741,'0'0'3970,"0"0"-3186,-10-42 721,1 30-1,-5 2-559,-5 1-305,-1 5-128,-5 4-159,-3 0-241,4 0 64,0 13 16,-4 1 192,8 7 256,6 5-95,1 5-129,6 9 160,3 2 256,4 8 81,0 3-33,5-1-224,5 4 17,-1-3-81,-3-4-16,2-3-224,-4-4-111,-2-8-97,-2-4 48,0-4-96,0-3-160,-6-4 48,1 2-48,-1-7 48,-6-1-96,2-3-433,5-1-799,0-5-993,-1-4-1329,2 0-2625</inkml:trace>
  <inkml:trace contextRef="#ctx0" brushRef="#br2">43362 50511 5010,'0'0'7652,"0"0"-5043,0 0-1040,0 0 47,0 0-255,0 0-96,-3-28-433,12 33-240,5 10-127,-1 14 223,5 14 1217,-3 7-561,-1 10 1,1 3-353,-6 1-383,-1-6-145,-1-4-96,-6-10-320,4-7-32,-4-8-64,-1-7 32,0-7 16,0-7 32,0 0-16,0-5 32,0-3-48,0 0 80,3 0 0,1-11-48,3-5 16,2-4-64,7-11 80,-2-5-48,9-15 0,4-4 0,-1-10-112,4-5-368,-4 5-16,1 1 96,-10 9 47,1 15 145,-7 9 48,-4 12 80,-5 10-16,2 3-48,-4 3 112,2 3-16,-2 0-32,0 3-96,0 3 128,4-2-64,-4 4 160,0-1-64,0-1-32,0 0 64,-6-1-48,-7 3 80,-1-3 16,-6-3-32,-8 4 112,0-4 208,-11 2-128,-4-4-79,3 0-65,-3 1-16,11-1-64,1 0 16,9 0-16,8 0 0,4-1 0,10-3-64,0 0-128,0 0-337,10-1-511,-4 3-49,2 2 273,1 0-497,-3 7-351,1 5 319,-6 1-1024,5 0-2865</inkml:trace>
  <inkml:trace contextRef="#ctx0" brushRef="#br2">44072 50741 14166,'0'0'4803,"0"0"-2546,0 0-561,0 0 113,-35 24-608,24-9-497,4 1-208,5 0-239,-2-2-145,4-4-80,0-2 16,6-3-32,1-3 64,0-2-32,-3-2 32,5-5 64,-3-5-96,-2-3 48,-3-1-128,2 0 48,-3 4-16,0-3 16,-3 7-64,2 1 32,-3 1-160,1 6-721,3 0-879,0 0-1442,0 0-2112,0 0-8549</inkml:trace>
  <inkml:trace contextRef="#ctx0" brushRef="#br2">44297 50555 6739,'0'0'2305,"0"0"1201,0 0-1345,0 0-208,0 0-209,0 0-223,0 0-656,17 13-81,-10 8 144,8 12 1329,0 8-288,0 9-512,-4 5-401,0-2-303,-2-3-177,-2-7-224,1-8-272,-4-7-32,0-9-64,2-6-48,-6-5 64,4-3 48,-4-2-96,0-3 16,0-3-416,0-6-593,0-6-1648,0-3-2129,-4-9-3778</inkml:trace>
  <inkml:trace contextRef="#ctx0" brushRef="#br2">44684 50462 5651,'0'0'7683,"0"0"-5298,0 0-1440,0 0 383,0 0 417,-29 54-304,24-26-161,-4 4 49,-1 8 160,1 5-65,-5 5-47,0 0-369,2 2-367,-2-2-49,0-4-160,-1-6-256,2-9-240,5-7 48,-4-6-32,8-8 16,3-2-48,1-8-512,0-4-849,1-13-2032,3-4-3811</inkml:trace>
  <inkml:trace contextRef="#ctx0" brushRef="#br2">45326 50644 6227,'0'0'6467,"0"0"-4130,0 0-288,0 0 16,0 0-513,-42-28-351,40 24 160,-1 2-65,-2 2-95,5 0-353,0 0-272,13 6-351,7 1-145,9 6-32,14 3 512,0 3-320,7 0-80,0-4-192,-6 1-16,-6-3 144,-3 0-176,-12-6 96,-2 1 0,-9-2-16,-4-1-32,-4-2-80,-4 2 48,0-1 16,-7 0 32,2-1 48,-4 2 32,-1 0-48,3 1-16,0-4 16,-2 1-16,7 0 0,-3-2 0,1 3 0,1-2-48,-3 7 128,-3-1-144,-5 7 128,-2 4-32,-4 4 0,-7 3 96,2 4 16,-8-4-32,5 4-64,2-7 32,-1-5-64,8-2-16,9-5-32,0-7 16,7 0 16,3-4 0,0 0-224,3-12-496,3 0-785,3-4-960,3-5-416,-4 0-2066,1 3-8835</inkml:trace>
  <inkml:trace contextRef="#ctx0" brushRef="#br2">46307 50536 8548,'0'0'7395,"0"0"-5794,0 0-192,0 0-49,-34-14-367,10 26-369,-4 8 128,-5 10 177,-2 6 175,-2 11-95,8 7-129,5 1-63,10 1-145,12-4-112,2-5-112,8-5-304,16-6-80,9-11-32,1-6 16,11-11 81,1-5-145,7-6 16,-3-10 0,-3-5 32,-1-3-48,-7-6 48,-7 3 32,-8 1-48,-4 2 16,-6-9-96,-1 3 0,-7 2-241,-6-7 113,0-2 0,-4-1-80,-11-2 0,-5 1 32,-6 1 0,-4 5 144,-9 7 128,3 5-64,-5 4 64,-2 10-112,9 4 48,1 0-593,14 0 401,3 0-48,8 4-448,8 2-1089,5-1-1200,8 0-1169,-3-2-2737</inkml:trace>
  <inkml:trace contextRef="#ctx0" brushRef="#br2">47461 50803 2993,'0'0'2033,"0"0"-1408,0 0-193,0 0-880,0 0 800,-15-2 256,14 2 1649,1-2-528,0 2 96,0 0 176,-5 0 80,5-3-529,0 3 177,0-3-288,0 3 47,0-3-287,13 1-241,2-3-159,5 0-177,4-4 192,2 5-191,2-5-289,0 1-192,-1 0-64,-11 3-32,2 3-64,-6-2-112,-4 3-256,-2 1-129,-6 0-63,0 0-160,0 0 144,0 1-17,0 5-31,-1 3-16,-5-1-337,2-1-559,1 1-753,-3 0-1505,2-3-3490</inkml:trace>
  <inkml:trace contextRef="#ctx0" brushRef="#br2">47637 50577 9364,'0'0'5539,"0"0"-2898,0 0-560,0 0-320,0 0-176,0 0-353,-2-8-287,2 8-257,8 8-320,-1 5 48,7 6 0,3 2 113,-2 2-161,3 4-272,2-1-80,-5-3-32,-4 0 48,1-6-64,-5 2 64,-7-6-32,0 2 16,0-1 0,-9-1 64,-5 0 16,-1 1 16,0-1 176,0-6-160,3 1-16,3-2-96,7-3-16,2-3-128,0 0-1072,8-11-2418,7-4-3025</inkml:trace>
  <inkml:trace contextRef="#ctx0" brushRef="#br2">48705 50715 6403,'0'0'6131,"0"0"-3314,0 0-1264,0 0-113,-39-4 17,25 4-384,0 0-433,-5 0-208,-4 4 48,3 5 113,-4-4-81,4 6-112,-3 2 48,2 3 112,1 0-127,3 2 271,3 3-336,8 1-112,5 1 16,1 4-16,1-4-31,15-1-145,5-1-64,1-8-48,8-2 32,-4-10-48,4-1-80,-1-12 31,0-7 65,-5-7-144,-1-6 0,-2-8 80,-4-2 16,-2-5 128,-1-3-112,-7-5 80,-1 0-112,-4-4-208,-2 0-64,0 2-288,0 6 63,-8 9 1,1 6 368,2 12 144,3 8 128,-2 10 0,1 6 96,1 8-32,2 14-80,-4 13 128,4 9 448,-3 8 17,3 15 47,0 4 144,0-2-143,3-4-193,3-4-144,1-11-208,-1-10-48,-5-10 32,6-11-48,-5-2-32,4-7-16,-6-5-272,0-1-432,4-4-865,-1-5-864,2-7-752,-3-1-4275</inkml:trace>
  <inkml:trace contextRef="#ctx0" brushRef="#br2">49051 50769 19017,'0'0'3729,"-16"66"-2048,15-34-784,-4-1-673,5-10-112,6-10-64,4-6-993,-1-5-1088,3-11-912,-4-4-2065,-1-11-7988</inkml:trace>
  <inkml:trace contextRef="#ctx0" brushRef="#br2">49068 50447 16680,'0'0'3089,"0"0"-2305,0 0 337,0 0-417,0 0-688,0 0-672,10-11-1633,-6 14-2641,6 5-6852</inkml:trace>
  <inkml:trace contextRef="#ctx0" brushRef="#br2">49226 50761 2897,'0'0'10981,"0"0"-9604,0 0-160,0 0 1200,0 0-609,0 0-543,0 36-144,0-17 255,0 2 129,0 6-401,0 1-207,6 3-177,1-6-192,4 2-352,3-9-80,7-1-31,3-10 31,3-5-96,-4-2 32,0-9-48,-3-10-32,-1-6-16,-5 0-1,-2-5 33,-4-4 0,-4 0-16,-2 0-32,2 3 16,-4 4 96,0 3-32,-4 3 64,2 7-96,-5 5 64,7-3-32,0 7 0,0-1-128,0 5-352,0-2-32,0 3-320,0 0-321,0 0-720,0 4-16,0 4-144,0 3-1936,7 1-3347,-7-5 81</inkml:trace>
  <inkml:trace contextRef="#ctx0" brushRef="#br2">49551 50809 13142,'0'0'6163,"0"0"-5171,0 0-495,39 5 1455,-15-5-47,2 0-784,-3-5-113,7-1-544,-10-2-335,-1 0 31,-5 0-176,-6 1 0,-4-2-96,-4 1 64,-4 0-65,-11 1 65,1-1-96,-6 5 96,1 3 48,-1 0 0,3 11-16,1 10 0,2 8 144,5 3 225,3 2 239,6 0-32,0-1-368,5-5-128,5-7-32,4-2 48,-1-8-176,1-9 0,2-2-64,-6 0-448,0-6-561,-1-5-1040,-4-4-1296,-5-1-3026</inkml:trace>
  <inkml:trace contextRef="#ctx0" brushRef="#br2">49848 50919 14423,'0'0'3361,"0"0"-3169,0 0 961,0 0 1248,0 0-1313,0 0-399,35 32-209,-28-32 384,-6-3 289,3-4-97,-2-4-271,-2-3-225,0 2 32,0-4 80,0-3-239,4-2-193,-1-3-128,3 1-48,0-4-32,-1 4 0,2 4-80,1 1 96,-1 6-48,-2 5-16,1 4 32,-1 3-16,3 0-16,-3 0 0,0 6 16,1-2-80,3 2 128,3 0-336,0-1-449,2-2-399,1-3-417,3 0-960,-2 0-672,3 0-1522,1-3-3200</inkml:trace>
  <inkml:trace contextRef="#ctx0" brushRef="#br2">50294 50747 8180,'0'0'6803,"0"0"-5074,0 0-145,0 0 801,0 0-240,0 0-736,-40 6-304,21 4-17,1 9-320,3 0-239,1 4-145,5-1-144,1-1-96,8 2-32,0-4-16,0-4 0,7-1-48,0-4-96,6-2 112,-3-5-32,5-3 0,3 0-32,1-4 16,-4-10-48,4-3 16,1 0 32,-2-2-32,-3-5 48,-1 1-96,-5-8-32,-3 3-160,1-1-112,-7 5 112,0 6 208,0 5 48,-7 7-16,-3 6 80,5 6 128,-4 10 128,4 8 64,-1 1 112,2 5-63,-1 4-145,5 0-32,-2 3-144,2 3-64,0 0-16,-7 1 0,7 1 16,-2-2 16,2 0 240,0-2 144,0-6-79,0-1-289,9-3 80,-3-1-112,2-6 0,-2-1-48,0-1 32,-3-6-48,-3 1 48,0-4-32,-7 1 32,-4-4 16,0-1 0,-8-4-80,5-2 48,-3 0 16,5-4-48,-1-7 16,5 0-288,0-5-193,4 3-239,4-6-320,0 2-865,0-2-1745,0 0-2097</inkml:trace>
  <inkml:trace contextRef="#ctx0" brushRef="#br2">50631 50856 15495,'0'0'3618,"0"0"-2290,0 0 145,0 0 592,0 0-688,0 0-497,6 27-176,14-26-79,0 5-177,4-6-112,4 0-80,-8-7-144,0-7-80,-6 1-64,-5 0 64,-2-3-96,-7-1 48,-9 2-16,-5-1-16,-10 3-32,-4 2 16,0 3 96,-1 7-64,-1 1 16,3 9 16,4 14 64,3 2-48,8 13 192,9 1 128,3 0 145,6 1-145,8-6-176,9-4-176,1-10 32,0-6-16,3-10-80,-1-4-112,-3 0-417,-3-4-527,-2-10-1425,-6 1-1153,-5-6-2305</inkml:trace>
  <inkml:trace contextRef="#ctx0" brushRef="#br2">50912 50923 13206,'0'0'6915,"13"33"-5954,-7-11 143,-2-2 1169,3-1-608,1-3-849,0-8-207,-3-3-113,0-5-128,-1 0 208,1-10 17,-3-9-321,2-5-144,0-3 112,-3-4 64,6 0-96,1-6-144,-1 3-16,0 2-16,10 5 16,-10 8 48,2 6-16,1 11 64,-6 2-48,2 15 112,-2 12 97,-4 1 31,3 10-144,-3-2-128,0 3-48,0-7 32,3-8-16,-3-5 16,7-3-48,-7-7-160,0-5-160,0-4-369,0 0-95,0-2-288,0-6-641,-4-7-752,4-4-945,4-5-1712</inkml:trace>
  <inkml:trace contextRef="#ctx0" brushRef="#br2">51321 50753 20762,'0'0'2064,"0"0"-1487,0 0 1520,6-38-128,-5 34-737,-1 4-448,-6 0-335,-4 8-289,-4 7 48,-9 4-32,7 7 16,2 1-176,-1 4 48,8-1 80,5-5 80,2 2-48,9-3-32,6-3 16,-1-6 257,9-1-17,0-5-288,0-7-128,1-2-48,5 0 32,-6-6-16,7-5-176,-3-1-112,-2 1-241,2 3 33,-3-2-48,-4 2-97,-7 5 65,-2 0 48,-7 3-256,-4 0-593,0 0-752,-7 0 16,-1 0-1025,-5 0-3265</inkml:trace>
  <inkml:trace contextRef="#ctx0" brushRef="#br2">51608 50888 16936,'0'0'4322,"0"0"-3698,0 0 272,46-5 2098,-28-1-1153,2-2-641,2 0-528,-6 1-335,6-4 47,-7 1-48,1-4-128,-8 1-112,5 0-64,-13-2 16,0-2-48,-3 2 0,-15-2-16,-5 10 32,-9 0-96,-4 7 64,5 12-16,-2 8 16,6 11 16,4 1 176,8 6 336,8 2-159,7 0-81,0-4-80,16-2 0,5-7-160,9-4 0,1-6-16,7-8 32,-2-3 16,-4-6-80,-2 0-128,-4-2-288,-12-6-545,-8-3-672,-6-2-1840,0-3-3314</inkml:trace>
  <inkml:trace contextRef="#ctx0" brushRef="#br2">52256 50835 976,'0'0'12774,"0"0"-9188,0 0-1697,23 40 272,-20-8 96,0-4-480,-3 3-673,0 1-384,0-5-447,0-6-177,0-8-48,0-7-80,0-5-256,4-1-769,-4-15-976,0-6-1056,0-7-3026,0-12-6867</inkml:trace>
  <inkml:trace contextRef="#ctx0" brushRef="#br2">52289 50447 17224,'0'0'3009,"0"0"-2400,0 0-593,0 0 192,0 0 16,0 0-240,44 35-961,-34-17-2784,-3 0-4451</inkml:trace>
  <inkml:trace contextRef="#ctx0" brushRef="#br2">52710 50738 21002,'0'0'2689,"-41"-6"-2273,11 6-336,1 8 1217,3 11-49,5 1-639,6 2-401,7 1-64,5 3-96,3 1 80,16 3-48,3-7 16,8 3-48,4-4 16,2-4-16,-4-3 0,0 1 80,-5-5-80,-3-3-64,-9 0 16,-8-5 176,0-1-160,-4 0 64,-12 2 32,-3 1 304,-9-2-127,5 2-177,-1-1-32,0 2-176,3-3 96,10-1-561,0 2-415,5-2-705,2-2-1552,0 0-2738</inkml:trace>
  <inkml:trace contextRef="#ctx0" brushRef="#br2">53405 50482 4658,'0'0'5619,"0"0"-2818,0 0-928,0 0-288,-3 7-273,3 18-15,0 13 31,0 21 769,7 13 224,1 6-192,0 2-1024,-1-6-465,0-11-176,3-16-528,-6-15 48,4-9 0,-6-6 0,5-9 0,-5-8 16,2-4-16,-2-9 96,-2-9-64,7-3 16,-6-6 48,5-7-144,1 4-96,2 0-112,-2-1-64,6 7 32,1 6 256,5 6-48,1 8 96,0 8 96,7 8 192,-7 13 160,0 5 80,-1 8-63,-2 5-81,-9-3-160,1-2-304,-3-8 64,1-4-16,-7-9-16,2-6 48,-2-3 16,3-4-128,1-4-224,-4-9-321,0 1-671,2-10-913,3 1-1553,-2 0-3137</inkml:trace>
  <inkml:trace contextRef="#ctx0" brushRef="#br2">54021 50861 19241,'0'0'2257,"0"0"-2225,0 0 480,-44 6 1297,28 2-641,2 7-463,-11 10-65,5 1 32,-3 5-15,3 3-17,2-2-112,7-9-288,6-2-96,5-4-48,0-9-80,11-6-16,7-2 80,2-10-160,0-9-80,1-2-64,-1 0 64,-1-6 112,-5 3 48,-5 7 0,-1 2 64,-1 3-16,-5 4-16,-2 8 80,0 0-16,0 6 80,0 4 49,-2 3-49,-5 2-16,7 2-128,-2-2-80,2-1 80,0-3-64,0-4 16,0 1 64,0-2-96,5-4-64,1 0-513,3-2-847,2 0-833,-2 0-785,4 0-1744,-2-4-7364</inkml:trace>
  <inkml:trace contextRef="#ctx0" brushRef="#br2">54166 51125 7427,'0'0'12998,"-9"45"-11045,4-19-1088,3 1 1168,2 0 0,0-7-945,0-3-144,7-2-687,2-11-161,-2 0-16,2-4 144,-2-4-64,0-8 32,0-4-48,-5-7 224,7-4-64,-4-5 0,2-4-112,-5-4-111,4-7 47,1-3-112,-5-1 96,1-2-48,-1 7 48,2 2-304,-4 10 96,0 8 48,3 10 32,-3 5 48,0 9-16,3 2 80,0 0-80,2 7-48,4 9 16,3 6 48,0 2-32,3 2 0,-4 3-32,3-5-176,-5-1 47,-2-2 17,-5-2 96,-2-6-80,-2 1 80,-6-1 32,-5-6 32,-3 1-32,0 0 32,1-3 32,0-1-64,1 0 64,4-1-48,3-3-16,4 3-16,-1-3-432,4 0-288,0 0-913,7-8-1665,0-3-1248,3 1-3922</inkml:trace>
  <inkml:trace contextRef="#ctx0" brushRef="#br2">54510 50978 17288,'0'0'4002,"0"0"-3506,0 52 448,0-21 1554,0 1-337,0-3-625,3 1-847,3-3-241,0-7-176,-2-8-48,0 0-96,0-7-48,-2-5-16,4 0 64,-6-8 48,4-5-32,-1-2-96,-3-7 0,0-7 48,0 0-32,0-5-16,0-6 16,0-2 1,0-3-65,0 1 112,0 1-64,1 6-289,5 5 145,4 9 80,-6 6 0,6 8 0,3 3 16,-3 6 0,3 0 48,-1 13-32,-1 6 64,5 4-31,-6 6 31,3 3-48,-6 0 64,3-4-64,-5-1 64,-1-4-192,-4-2 48,0-6 16,-6-3-16,-7-3 32,-1-2 16,-1-1-16,1-4 0,0-2 32,2 0 32,5 0-16,1-2-16,6-4-32,0 1-112,6-3-193,3 2-239,5-1 16,5 1-16,-5 4 127,6-1 289,-1 3 144,1 0 32,1 0 64,2 0 577,3-2-145,4-3-96,-3-3 48,4-4-127,0 2-129,-9 0-384,-1-4 144,-6 1 32,-6 3-32,-9-3-16,0 1-97,-7 5 97,-8 3-32,-1 4 32,-7 0 80,-2 15 0,5 6 81,-1 2 127,12 4-16,2 0-128,7-3 16,0-7-176,4-1 80,8-2-64,2-10-64,1 0-176,-1-4-273,3 0-287,-7-6-849,2-5-1312,-4 1-1089,5-5-2689</inkml:trace>
  <inkml:trace contextRef="#ctx0" brushRef="#br2">55051 51014 12598,'0'0'7523,"0"0"-6738,0 0 479,0 0 1409,16 37-240,-9-31-864,4-6-464,2 0-513,1 0 48,2-6-127,-1-4-145,-1-1-64,2-2-144,-1-2 80,-7-1-240,5-4 0,-5 5 0,0 2 0,-1-1 0,-5 9 0,5 5 0,-5 0 0,4 9 0,1 6 0,-6 4 0,8-2 0,-3 2 0,4-3 0,-2 0 0,4-8 0,-4-3 0,7-2 0,-1-3-720,1 0-721,-3-8-1440,0-3-2738,-4 1-4353</inkml:trace>
  <inkml:trace contextRef="#ctx0" brushRef="#br2">55512 50956 19113,'0'0'5026,"0"0"-3361,0 37 416,0-20-208,0-2-881,0-2-416,4-5-304,1-3-240,2-2-32,1-3-272,-4-6-432,-1-4-1105,-3-11-2705,0-3-720,0-5-1874</inkml:trace>
  <inkml:trace contextRef="#ctx0" brushRef="#br2">55543 50609 20473,'0'0'2722,"0"0"-1874,0 0 481,0 0 95,0 0-767,0 0-497,14 18-336,-11-5-1313,4-2-1681,-5 4-3393</inkml:trace>
  <inkml:trace contextRef="#ctx0" brushRef="#br2">55673 51041 8612,'0'0'12053,"0"0"-10692,0 0-144,0 0 1056,0 0-48,48-43-657,-30 28-687,-3-4-401,2 1-176,0 2-48,-1 1-160,-5 1-64,-3 5 64,0 7 80,-8 2 113,1 8-1,-1 9-64,0 0 112,0 7-336,0-2 0,3-4 0,3-3 0,0-1 0,8-6 0,1-5 0,1-3 0,5 0 0,-6-9-752,9-4-577,-6 1-1504,2-4-3042,2-4-5218</inkml:trace>
  <inkml:trace contextRef="#ctx0" brushRef="#br2">56194 50864 19561,'0'0'4130,"0"0"-1873,0 0 192,0 0-432,0 0-720,0 0-625,0 0-400,-23-6-256,4 23-16,1 6 96,2 2-96,-6 3 0,7-1 0,0-1 0,7-3-64,0-2 80,4-3-96,4-4 64,4-3-48,4-5-16,10-6-176,9 0-16,-4-15-65,6-6 161,1-2 176,-4-4 48,-3-1 16,-3 1-96,-4 1 48,-9 7 64,-7 6-192,0 5 112,0 6 0,-1 2 32,-5 2 0,-1 9 145,7-1-97,-2 3 64,2 6-96,0 0-48,0 5 0,0 1 0,0 5 32,2 3-16,-2 7-64,0 0 16,0 2 112,0 4 16,0-5 144,-2 5-64,-5-2 16,0-5-192,0 1 0,-1-3 0,-4-5 0,0-6 0,-1-3 0,-1-6 0,4-7 0,-9-10 0,5 0 0,-1-8-176,3-11-128,0-6 80,7-5-32,1-3-65,4-5-15,4 5 112,5 0 240,2 7-48,1 7 48,3 4 48,-1 7 48,6 0 80,0 3 48,5 2 1,2-2-113,3-1 48,0 1-176,3-5 128,-4-1-208,-1-3 16,0 1 0,-4 2-16,-7-6-16,-2 7-193,-8-2-47,0 2-96,-7 5 80,0 2-384,0 3-497,-7 0-1296,2 0-1537,3 0-4002</inkml:trace>
  <inkml:trace contextRef="#ctx0" brushRef="#br2">57655 50955 9828,'0'0'2418,"0"0"-161,0 0-977,0 0 81,0 0 47,-1-9-207,1 9-273,0 9-271,-3 0 47,-1 10 449,4-4 191,-6 4-175,4-3-481,2-3-144,0-5 33,-4-5-129,4-1 64,0-2-32,0-2 32,0-9-31,0-8-129,4-4-256,2-11-48,3-6-32,-2-2-16,3-5 64,3 1-80,-5 4 96,7 8-64,-7 6 16,0 8 32,1 9 0,4 7-32,2 4 16,-5 4-64,4 15-64,5 10 64,-1 5-16,-3 9 32,-1-1 48,-3 0-16,2-2-32,-2-8 32,-3-9 0,2-8-16,-8-3 48,5-7-64,-7-5 48,1-3 48,5-7 224,-2-9-176,2-4-96,3-9-16,3-4 16,-1-8-15,7 0-49,-1-1 80,5 7-177,-6 10 97,5 13 32,-4 8-16,5 14-80,-8 13 48,3 15 48,-2 4 193,-1 5-65,1 0-48,-3-5-96,0-8 0,-5-4 32,0-9-16,0-8 32,-5-1-48,-2-6 16,0-3-80,0 0-64,-2 0-96,2-8-369,-7 0-399,7-8-1457,0-2-2097,0-1-3762</inkml:trace>
  <inkml:trace contextRef="#ctx0" brushRef="#br2">58513 50795 11237,'0'0'2577,"0"0"-624,0 0 416,0 0-240,0 0-272,0 0-192,0 0-369,14-34-175,-20 34-321,-5 5-287,-7 11-113,0 8-48,-1 7 144,-1 7-16,10-2-111,4-1-161,2-6-96,4-8-80,10-6-64,5-7 80,0-8-64,10-2 32,-4-11 16,2-4-48,0-8 16,-6-2 16,2-1-64,-8-2 64,4-1-112,-8 4-144,-7 3 47,0 3 81,0 6 128,-7 3-32,-1 5 0,-8 1-16,0 4 0,-6 2 48,5 0-48,0 0 32,-2 0-80,8 6 48,0-4-256,4 4-592,5-5-433,-1 5-784,3 0-624,0-4-1185,0 0-2065</inkml:trace>
  <inkml:trace contextRef="#ctx0" brushRef="#br2">58585 50722 6707,'0'0'3634,"0"0"-1457,0 0-513,0 0 17,0 0-256,0 0-305,-5 16-63,5-3 127,-3 8-127,3 2 31,0 6 145,0 3 352,6 0-561,3-1-223,-4-4-337,5-3-208,-1-7-64,-8 0-128,5-7-32,1-1-16,-7-5-16,0-1-112,0 0-672,0-3-449,0 0-816,0-3-720,-7-4-2129</inkml:trace>
  <inkml:trace contextRef="#ctx0" brushRef="#br2">58920 50732 6659,'0'0'3346,"0"0"239,0 0-2304,0 0 512,-39-13 192,23 9-353,-6 4-495,-1 0-129,1 7-159,-2 0-273,2 2 48,6 0-192,3 3-191,8-2-129,5 0-80,5 4-16,13 2-16,2-1-16,7-2-80,-1 0 112,3 4-64,-5-4 80,-1-1-48,-3 3 96,-1 1-80,-7-4 0,-4 4-96,-8-1-1,0 5 81,0-2-16,-15 1 80,4-1-48,-8 0 32,3-3 33,-5-1-1,4-3 112,2-3 32,-6-6 48,6-2-176,4 0-32,-2-2-112,5-6 32,2 2-913,4 1-559,2-3-481,0 1-1697,0 0-3521</inkml:trace>
  <inkml:trace contextRef="#ctx0" brushRef="#br2">59301 50668 18953,'0'0'3249,"0"0"-2176,-34-2-129,12 7 177,2 8-593,0 3-304,-1 3-112,4 2-16,-2 0-96,9 3 32,0-6-48,5 3 48,5-4-16,0-2-16,8-4 16,6-1 0,2-3-48,4-1 32,4 2 16,-1 1-32,-1-1 32,1 5-16,-7 0 16,2 2-16,-12 4 16,-3-1-16,-3 3 32,-15-2 80,-5-4-16,-4 2 80,-5-8 337,2-1 143,1-2-320,3-6-272,5 0-16,0 0-48,8-2-368,10-10-1153,0-1-2032,5-5-4451</inkml:trace>
  <inkml:trace contextRef="#ctx0" brushRef="#br2">60325 50806 12742,'0'0'2657,"0"0"-2033,-38-13-31,25 7 687,-2 6-111,1 0-481,0 3-32,-5 8-47,5 7 159,-1 4 32,7 4-79,2 3 31,6-2-112,3-2-256,15-1-175,3-9-65,4-4-64,4-3-80,4-8 112,-4 0-96,0-8 32,-5-3-48,-10-4 0,1 2-48,-8-5-16,-6 0-32,-1-4 32,-1 1 48,-6-3-128,-8 3-1,8-4-79,-10 10 64,7 2-64,-2 5-16,0 8-96,3 0-272,3 5-513,3 9-464,-3 2-752,6-1-2193,0-4-5826</inkml:trace>
  <inkml:trace contextRef="#ctx0" brushRef="#br2">60621 50790 5090,'0'0'13735,"0"0"-12631,0 0-544,-12 47 1377,12-20 0,3 1-656,6-1-449,5 0-416,10-7-400,-3-3 48,4-9 0,-2-3-32,5-5 16,-4-3 16,-8-7-16,-2-3-16,1-6-16,-7 0 0,-4-2 49,-4-2-65,0-1 16,-3 1-16,2-4-16,-12 6-32,3 2-1,3 4-127,0 3-176,-2 3-240,6 3-497,0 3-591,3-2-705,0 0-2177,6 0-5875</inkml:trace>
  <inkml:trace contextRef="#ctx0" brushRef="#br2">60992 50706 14583,'0'0'5634,"0"0"-4593,0 0-513,62 0 1601,-25 2 80,0 4-816,-1-5-689,-3 6-368,-3-5-256,-7-2-112,-8 0 0,-7 3-736,-8-3-1938,0 0-1920,-1 0-4322</inkml:trace>
  <inkml:trace contextRef="#ctx0" brushRef="#br2">61164 50365 8756,'0'0'7219,"0"0"-4658,0 0-1024,-36 40 0,21-6 192,7 9 64,1 4-129,7 8-463,0 4-273,0-4-416,3-6-335,6-6-225,1-6 48,0-8 32,0-5 0,-6-6 0,1-5-48,-5-5-209,0-3-351,-6 1-400,-3-6-257,-4 0-960,2-2-672,-1-10-1233,-3 0-3457</inkml:trace>
  <inkml:trace contextRef="#ctx0" brushRef="#br2">61612 50320 8548,'0'0'6627,"0"0"-3298,0 0-2016,0 0-417,0 0 113,-51-2-209,34 12-175,-6 7-193,2 2 16,1 4 144,1 3 193,-1 3-65,3 3-176,1 4-176,7 1-31,-5 0-97,8 3-80,-2-4-96,5-1-48,-2-3 16,-2-4-64,7 2 48,-2-5 16,2 0-32,0-4 48,0 0-64,0-6-16,0 2 32,0-7-96,2 1-481,-2-6-367,0 3-865,0-5-752,0-3-688,0 0-2098,0-3-5298</inkml:trace>
  <inkml:trace contextRef="#ctx0" brushRef="#br2">61286 50668 8180,'0'0'9108,"0"0"-7988,0 0-223,0 0 1280,0 0-224,0 0-897,-13 6-576,35 3 449,5 0-17,5-1-319,-1-2-321,8-4-176,-3-2-48,-6 0-64,-3-2 32,0-2-224,-5 0-833,-7-3-1072,1-1-752,-1-7-2738,-8 3-6770</inkml:trace>
  <inkml:trace contextRef="#ctx0" brushRef="#br2">61867 50395 14375,'0'0'2497,"0"0"-881,0 0 225,0 0-336,0 0-545,0 0-303,-6 60 735,-7-15 465,5 5-320,-7 5-561,5-1-319,6-7-417,1-6-16,3-6-128,0-7 192,0-3-240,6-10 0,0-1-16,-1-9-32,2 1-192,-1-6-512,-4 0-913,5-8-1552,-2-3-2082,4-8-9620</inkml:trace>
  <inkml:trace contextRef="#ctx0" brushRef="#br2">61977 50779 22250,'0'0'2914,"0"0"-2802,0 0 368,0 0 1201,6 48-929,13-32-288,1-1-320,3 2-112,4-8 0,-7-1 16,0-2-32,-5-6-32,-1 0 48,-4-2-64,-3-6-32,-1-5-144,-5-6 16,-1 0 32,0-2-448,-7 0-209,-3 0 145,-3 2 64,3 6 464,-4 9 208,-1 0-80,1 4 0,-2 0-64,5 8 32,1 1-1569,4-1-1168,3-1-2882,3-4-6931</inkml:trace>
  <inkml:trace contextRef="#ctx0" brushRef="#br2">62340 50772 7043,'0'0'3266,"0"0"79,0 0-1392,0 0-160,-17 52 368,15-30-576,2 1-545,0 0-175,6-4-209,7-2-160,1-7-352,1-5 112,1-2 64,-2-3-79,5 0-97,-8-3-48,5-5-64,-5 1-64,0-6 48,-2 2-48,4-3 64,-8 4-80,0 3 48,1 1 0,1 3 0,-1 3-16,0 3-32,2 5 32,4 1 16,2 3 32,2-1-48,6-2 48,0-2-32,-3-7 0,1 0-48,-1 0 32,-5 0 32,-2-4 0,-4 1-64,-1-2-32,-7 1 96,0-2-48,0-5 32,0 4-81,0-7 97,0 1 0,-7-6-48,6 1 48,-6 0-32,5-4 32,-4 2-32,6-1 16,-7 2-256,7 6 48,0 2 80,0 7 80,0 0-192,0 4-464,0 0-545,7 5-480,1 3-688,-1 6 320,1-4-3361,4 4-1681</inkml:trace>
  <inkml:trace contextRef="#ctx0" brushRef="#br2">63618 50740 11365,'0'0'1409,"0"0"-1265,0 0-32,0 0 1153,0 0-305,0 0-368,-24-32 177,17 24 415,-4 3 129,-7 1-385,2-3-191,-11 7 143,1 0 64,-10 11 65,6 5-97,1 5-143,5 2-49,7 4-112,11-3-192,6-1-63,13-2-129,10-4-128,8-7-96,8-4 0,-3-5 16,1-1-176,-5-4-177,-5-7-143,-9 0 64,-3-1 208,-14 1-208,-1 0 208,-1-4 160,-8-1 96,-6 1-64,-3-2 80,0-2-48,-2 6-16,1-1 48,3 1-48,7 6-32,0 3 48,6 0-80,3 4-641,0 0-1296,7 8-1536,0-1-1377,2 5 191,5-4-1776</inkml:trace>
  <inkml:trace contextRef="#ctx0" brushRef="#br2">63989 50656 17720,'0'0'2177,"0"0"-1905,0 0 176,0 0 1089,0 0-288,0 0-193,-31-29-480,9 36-303,-2 11 159,2 9 368,-8 0-112,4 5-319,6-1-97,6-3-32,7-1 16,7-8-144,3-1-16,11-4-64,5-5-32,4-3-16,-1-4-416,9-2-416,-5 0-609,1-8-1008,-4-1-225,0-5-751,0 1-257</inkml:trace>
  <inkml:trace contextRef="#ctx0" brushRef="#br2">64329 50660 11445,'0'0'9397,"0"0"-8837,0 0-400,-6-36 1377,5 32 15,-15 3-447,5 1-641,-8 0-288,-3 10-48,-2 8 256,-3 9 273,1 1 63,3 8-192,-1-2 96,10-3-159,1-1-161,11-7-112,2-2-160,12-6-16,8-3-16,1-7-32,5-5-112,3 0-240,-2-2-417,-1-9-399,-5-1-177,2 3-912,-7-5-720,-2 1-497,2 0-4578,-3-3 4467</inkml:trace>
  <inkml:trace contextRef="#ctx0" brushRef="#br2">64533 50706 17880,'0'0'2065,"0"0"-1729,0 0 1393,0 0 112,0 0-961,0 0-95,-23 47 207,23-22-208,4-2-303,6 0-225,3-4-128,6-6-32,-5 0-64,3-5 112,5-2-96,-6-6-48,2 0 32,1-6-32,-5-4 0,1-1 0,-4-8 0,1 1-96,-1-4-176,-2-3-128,-4-5 80,1 2-33,-3-2 65,-3 6 112,0 1 176,-3 5 16,-4 4 80,-2 9 176,-1 0-208,2 5-16,-1 0-64,3 2-16,2 6-336,3 3-1393,-5 0-1136,6-1-1793,0-4-6547</inkml:trace>
  <inkml:trace contextRef="#ctx0" brushRef="#br2">64907 50816 16327,'0'0'3426,"0"0"-3282,0 0 240,0 0 1425,0 0-368,42 32-577,-41-30 33,9-2-305,-5 0 32,2 0 128,-1-4 1,-4-7-257,1 0-160,1-7 208,-4-1-239,0-2-97,0-3-16,0 1 80,-7 2-176,5 0 192,-2 0-80,2 8-96,2-3-96,0 5 0,0 4 16,0 1-32,2-2 0,7 2 0,0 3 32,2-1-64,-2 1 0,1 1 16,-2 2 0,1-4-16,-6 4-64,4 0-80,-7 0-144,0 0-192,2 0-353,2 0-511,-3 0-657,6 4-833,1 1-79,0-3-1601,7 3-6419</inkml:trace>
  <inkml:trace contextRef="#ctx0" brushRef="#br2">65337 50547 11509,'0'0'3906,"0"0"-3906,0 0-160,0 0 528,0 0 513,0-37 127,0 37 49,0 0-225,0 0-160,0 0 321,-1 0 79,-8 0-223,-4 8 95,2 3 144,-2 5-47,-1 0-161,-1 5-159,4 2-129,-1 1-144,2-2-80,3-2 0,0 0-95,6-9-193,-4 2 64,4-4-96,1-1 16,0-6-64,0 4 48,0-6-48,0 0 16,0 2-16,1 2 0,12-3 0,-1 3 16,2-2 16,4 4-16,0-2 16,2 2-32,-3 3 16,0-2-16,-2 1-16,0 2-32,0-3 0,-2 7 80,-9-3-80,0 0 80,-2 1-16,-2 3 0,-2-5-32,-12 3 96,-3-2 0,-5-2-32,-5-1 64,1 0-96,3-2-16,2-3-32,6-1 16,0-2-48,10 0-32,1 0-544,4 0-865,0-5-1521,0-3-1600,0-6-5266</inkml:trace>
  <inkml:trace contextRef="#ctx0" brushRef="#br2">42058 51694 10773,'0'0'4834,"0"0"-3185,0 0-48,0 0 47,0 0-335,3 17-337,-3 29 497,0 11 752,0 13-368,0 3-961,-6-1-287,-2-12-689,4-10 80,-4-10-32,4-8 48,1-11-16,3-6 0,0-1 0,0-6-32,0-3-385,0 0-623,0-5-673,0 0-1008,0-8-497,0 0-3345,0-4-6643</inkml:trace>
  <inkml:trace contextRef="#ctx0" brushRef="#br2">41868 52018 14359,'0'0'2865,"0"0"-1472,0 0 207,0 0 369,0 0-720,17-36-705,11 24 48,8 5 289,5-4-193,0 0-112,2 2-16,-6 0-207,-1 1-305,-3 0-48,0 2 64,-4 1-176,-2 1-449,-3 4-607,-2-4-817,2 4-96,-6 0-448,0-2-641,-2-3-1392,3-3-3778</inkml:trace>
  <inkml:trace contextRef="#ctx0" brushRef="#br2">42473 51675 5234,'0'0'9765,"0"0"-7588,0 0-993,0 0 1,0 0-305,0 0-207,18 50 591,-12-5 1105,-3 10-608,1 8-624,-4 1-321,0-1-128,0-8-400,0-7-240,0-8-15,2-8-17,4-9 96,1-7-48,1-6 32,1-7-32,-1-3 16,5-8 0,-2-5 0,1-10-80,0-4 32,-1-2 16,5 0-64,-9 0 80,2 6-96,1 4 16,-6 8 0,0 3 16,-2 8-32,-2 0 48,0 6-128,4 3 112,-4 5 16,6 3-64,1-2 64,-1-2-48,2 0-16,4-3 48,-2-1-16,6-5 48,-1 0-64,1-2 48,-1 1-32,-1 0-288,-1-1-401,-3 3-623,-2-1-1073,-6 0-1009,2 1-1936,-2-2-10358</inkml:trace>
  <inkml:trace contextRef="#ctx0" brushRef="#br2">42906 52133 17672,'0'0'3458,"0"0"-2770,34-20 224,-14 12 1249,8 0-528,-3 0-800,4 1-305,-5-1-48,0-1-48,-4 1-160,-6 3-128,-4 0-192,-3-4 48,-7 5 16,0-5 16,-4 5-64,-9-2-80,-1-2 96,-8 3-128,-1 5 16,-4 0-16,2 3 64,2 10-16,6 7 32,4 7 32,5 0 16,8 1 224,0 2-192,14-7 160,1-4-64,9-3-80,-1-9 32,4-1-32,-3-3-96,-4-3 48,0 0-736,-5 0-1233,-8-3-1713,-6 1-3217</inkml:trace>
  <inkml:trace contextRef="#ctx0" brushRef="#br2">44680 52014 9252,'0'0'5651,"0"0"-3746,0 0-1041,0 0 257,0 0-241,0 0-160,-25-27-287,17 27-241,-1 0-48,-7 0 176,2 0 16,-6 10-96,2-2 80,-4 5 160,-1 3-31,-1 2-177,2 4-32,2 1 48,6-2 112,5 0 32,9 0-143,0-2-145,9-3-48,11-6-16,3-4-32,7-6-16,0-3 32,0-13-48,0-8 0,-3-2-144,-1-6-160,-3-1 208,-4-6 80,-5 3-16,-1 0 32,-12-7 64,5 4-305,-6-4 97,0 1-272,0 2-48,0 6-16,-1 3 144,-4 7 288,4 5 64,1 5 16,-4 5 0,4 1 32,0 2 48,0 3 32,0 1-192,0 2 48,4 0-48,-4 5 0,1 11 0,5 16 32,-6 12 224,4 12 848,-4 7 289,0 4-272,3-7-449,-3-5-304,0-12-240,2-9 0,2-8-128,-4-4 48,0-7-32,0-2 16,0-5-32,0 1-48,-6-5-304,3-1-336,-1-3-321,3 0-608,1-5-624,0-9-1136,0 1-2738,5-6-3041</inkml:trace>
  <inkml:trace contextRef="#ctx0" brushRef="#br2">45048 51888 1345,'0'0'9060,"0"0"-5250,0 0-2226,0 0-351,0 0 207,0 0-287,-38 8-465,32-3-239,4 1-113,-6 2-80,1 3 16,1 2 96,0 0 160,1 1-47,0-1-97,1-1 160,0 4-320,4-2-80,0-4-48,0 4 32,0-7-80,9 2 0,4-5 32,2 0-48,1-4 64,2 0-96,2-4 48,-5-4 0,3 1-32,-8-5-64,7 3 0,-9-2 64,0 3-16,-2-5 48,1-1-96,-1 1 48,-3-2-80,-3-1-176,0-5-48,0 3-256,0-4-16,0 4 95,-9-1 321,-4 3 80,2 5 112,-3 3-64,-4 3 64,4 1 112,-5 4 128,2 0 17,3 2-97,-1 5 48,0 5 32,3 3 0,3-2-64,4 6 32,5 2-112,0-2-16,4 4-32,3-2 0,2 0 64,5 0 17,-1-2 31,-3 2 176,0-2-96,0 0-48,-1 1-64,-8-1-112,6 2-16,-5 0-16,-2 2-32,6 2 64,-6-2 32,4-2 64,-4 3-144,0-5 96,0-2-144,0-3 96,0-1-32,0-8 0,0-2-48,-4-3-192,4 0-592,0-4-1041,-2-10-1569,-2-4-4641</inkml:trace>
  <inkml:trace contextRef="#ctx0" brushRef="#br2">49341 48040 8516,'0'0'2049,"0"0"432,0 0-992,0 0-273,0 0 17,-3-8-193,3 8-207,0 0-225,0 0-176,0 2 16,0 10 161,3 1 47,2 7 160,2 10 81,5 4 287,-2 6 49,4 5-17,3 2-591,-1-3-193,7-1-32,-3-6-176,-1-5-80,0-9-64,-2-2-32,-6-8-16,1-5-32,-5-5-304,-6-3-528,-1 0-561,0-11-608,0-4-576,-4-4-1857,-8-2-3938</inkml:trace>
  <inkml:trace contextRef="#ctx0" brushRef="#br2">49670 48063 5811,'0'0'5442,"0"0"-3457,0 0-800,0 0-161,0 0-432,0 0-47,0 0-65,-7 0-96,7 0 160,0 2 241,-6 10-65,5 1 32,-6 5 49,1 8 31,-4 3 289,1 5 79,4 0-175,-4 4-161,3-6-304,5-7-160,-6-1-240,1-5-144,4-3 16,2-5 33,-7-1-114,7-5-143,-2 1-352,-1-2-272,3-1-305,0 0-431,3-3-465,6 0-641,-3-6-2192,3-4-6579</inkml:trace>
  <inkml:trace contextRef="#ctx0" brushRef="#br2">49446 47837 4754,'0'0'945,"0"0"2800,0 0-1488,0 0-656,0 0-16,0 0 176,-21 0-481,21 0-63,-4 0-145,1 0-175,3 0-49,0 0-48,0-2-111,0 0-193,7-2-160,0 2-112,7-1-32,8-2-80,4 0-16,7-3 289,4-3 287,2 3-432,-5 0-176,-6 1 16,-8 1-96,-8 3 16,-4 3-256,-8 0-64,0 0 48,0 0 208,0 0 112,0-2-96,0 2 96,0 0-80,0 0 16,0-2-48,0 2-64,0 0-33,-2 0 65,-2 0 96,2 0 0,-5 0 32,-3 0-16,6-4 0,-6 3-16,3-2 80,0-2-63,-8-1 79,1-2 48,-1-5 16,-2 0-64,0-2 0,-3-2 112,3 1-80,3 1 16,2 1-64,4 7 32,6 1-48,2 3-64,0 0-32,0 3-176,7 0-1185,8 0-992,-1 8-912,3-2-3650</inkml:trace>
  <inkml:trace contextRef="#ctx0" brushRef="#br2">44677 52760 4754,'0'0'2065,"0"0"3330,0 0-3507,0 0-655,0 0-64,0 0-17,-35-9-239,19 9-145,2 0-144,-1 3-16,-8 5 129,1 2 191,-2 3-31,1 6-369,1 0 0,7 2 64,7-1 97,8 2-113,0-1-336,12-2-176,8-4-48,1-6 48,1-5-48,5-4 32,-3 0-64,-4-8-16,0-7-32,-2-4 64,-5-2 16,-2-3-16,2-2 16,-7 0 16,-5-6 0,-1 0-32,0-5 64,0 3-32,0-3 48,-5 6-224,-1 1-16,0 7-16,-1 4 96,5 6 96,-2 5-32,3 8 64,1 0-48,0 8 32,0 13-32,1 11 112,5 7 160,4 9 176,-1 5 401,3 2-113,-4-5-624,0-3-112,2-9 16,2-7-96,-4-7 144,-5-8-48,3-6-32,-3-5 32,0-5-336,-3 0-640,0-5-913,0-8-1569,0-6-3537,0-7-8164</inkml:trace>
  <inkml:trace contextRef="#ctx0" brushRef="#br2">44477 52422 5042,'0'0'1105,"0"0"1936,0 0-1728,0 0-273,0 0 81,0 0-97,-24 0-31,24 0 31,7 0-63,5 0 79,8 0 113,13 0 335,8-4 145,8 0-272,7 1 63,6-3-255,-2 4-353,0-1-304,-5 1-303,-2-1-129,-6 3-48,-8-2-16,-5-4 32,-4 3-160,-10 1-305,-1 0-111,-9-2-160,-4 2-209,0 2-351,-2 0-49,-4 0-287,0 0-1410,-6 2-2832,-7 4-2578</inkml:trace>
  <inkml:trace contextRef="#ctx0" brushRef="#br2">44931 52772 8116,'0'0'8276,"0"0"-6180,0 0-543,0 0 128,0 0-368,0 0-593,0 0-96,29 0 321,-9 0-161,7 0-64,-1 0 65,3 0-257,0-4-80,-2 0-64,-3 0-128,-8-2-144,-1 3-80,-7 1-144,2-1-512,-7 3-833,0 0-1088,-3-5-1393,0 2-4914</inkml:trace>
  <inkml:trace contextRef="#ctx0" brushRef="#br2">45029 52614 6835,'0'0'7828,"0"0"-5491,0 0-1713,-1-42 192,1 31 145,1 1-225,-1 4 65,4 6 271,-1 0-47,-1 8-129,2 14 160,-4 3 209,0 13-64,0 1-257,-4 4-320,-1-3-272,1-1-143,-3-6-65,0-6-48,7 0 16,-6-9-16,6-4-16,0-6 48,0-3-80,13-3-16,-6-2 16,7 0-48,3 0 32,-2 0-96,-1 0-16,1 0-128,-4 0-224,2 8-481,-6-5-768,2-1-1024,-2 2-672,-5-4-2162,-2 0-5074</inkml:trace>
  <inkml:trace contextRef="#ctx0" brushRef="#br2">46117 52001 12630,'0'0'3954,"0"0"-2370,0 0-575,0 0 127,0 0 1,-13 41-353,-2-14 33,-2 4-81,-6 1-64,-4 3 1,2-1-177,1-2-80,-3-9-128,4 2-48,6-7 32,-5-4 0,8-7-112,3-3-31,-2 0-1,4-4-64,3 0-48,5 0 48,-2-6-64,3 1 48,0 2-48,0 3 32,4 0 0,6 0-32,3 8 0,3 6 48,2-4 96,0 4 0,2-5-48,-2 3 304,-2-5-192,-1-4-64,0 2-96,0-5-32,-7 0-64,1 0 0,4 0 96,-6 4-80,3 0 48,3 1-64,-3 3 48,3-1 64,1 5-64,-2-2 32,0-1-48,3 1 32,-8-7-368,0 1-368,-5-4-497,-2 4-464,0-4-431,-2 0-49,-5-6-1649,0-5-4466</inkml:trace>
  <inkml:trace contextRef="#ctx0" brushRef="#br2">46631 52082 1537,'0'0'10629,"0"0"-8869,0 0-1407,0 0 447,-36-32 801,28 32-401,-5-5-303,-3 5-193,2 0-192,-6 0 48,0 5 65,-7 9-17,4 4 32,-2 9 81,2 4 175,6 6 337,3 8-417,7 0-144,7 2-79,7-5-273,10-4-128,12-9-128,4-8 32,5-8 0,4-7-16,3-6-48,-3-6 16,0-7-32,-5-7 16,2 0-16,-13-3-32,1-2-32,-11-3 0,-2-7-112,1 1-288,-11-3-97,-4-2 209,-4 1 80,-7 6-144,-9 1 224,-7 5 208,-6 7 48,-1 4 32,-5 3 16,5 7-192,-2 3-16,7 2 64,5 2-64,8 7 16,0-1-768,9 2-705,0 3-608,7-2-1745,-7-1-4002</inkml:trace>
  <inkml:trace contextRef="#ctx0" brushRef="#br0">37625 44851 4418,'0'0'7155,"0"0"-4818,0 0-848,-34-8 0,20 8-289,-5 0-271,-1 0-273,0 6-96,-3 2-112,0 5-63,-3 2-1,2 7-64,2 2 112,-1 2 80,8 3 17,4-1 127,3 2-112,8-1-240,0-3-80,14-4 17,0-7-33,10-2-112,0-8-64,5-1-48,-2-4 112,2-11-96,-4-5 0,-2-6-32,2-1 32,-5-4-16,-6-1-16,0-4 48,-1 1-48,-9-6 64,-2 0-48,-2-6 64,-2 1-16,-7-4-16,-4 3-64,4 0 0,2 4-48,-2 4-96,3 7-1,-1 3 65,7 6 32,0 4 32,0 6 80,0 0-48,0 4 0,3-1 48,3 3-112,0 3 48,-6 0-144,4 6-128,-1 2 128,-3 5 176,0 0-16,0 6 16,0 4 0,0 4-16,0 6 32,0 8 32,0 4 128,0 5 240,0 2 224,0 1-47,1-3-145,5-4-176,-2-6-112,6-7-64,-2-6-32,1-6 0,-1-3-64,0-5-16,-2-6-304,1-1-753,-1-6-911,0 0-1314,-2-10-4097</inkml:trace>
  <inkml:trace contextRef="#ctx0" brushRef="#br0">38155 44429 6739,'0'0'736,"0"0"2162,0 0-1762,0 0-175,0 0 95,0 0-351,4-2-321,-4 2 32,0 2 208,0 4 625,0-5-273,0 6-416,0-2 97,0 2-49,0-1 32,-4 1-31,4 5-161,-4-2-96,-2 8 64,0 4-96,-1 4 257,1 8 191,1 8 224,-4 3 1,3 3-97,2 2-63,-3-3-97,0-2-112,5-3-240,-5-7-47,5-1-209,-3-2-32,1-6-32,1 1-32,-3-4 48,0 0-64,3-1 48,3-4-64,-1 1 48,1 0-128,0-4 48,1 1-160,6-3 32,4-2-129,4-3 81,3-3-32,2-5-80,4 0-32,1-3-96,-1-7 48,5-4-193,-5 2-175,-7 0 48,-1 0 79,-5 1-847,-8 0-1010,0 1-1375,-3-3-4163</inkml:trace>
  <inkml:trace contextRef="#ctx0" brushRef="#br0">37916 44864 9460,'0'0'4242,"0"0"-1184,0 0-1874,0 0 417,0 0-352,0 0-753,18-6-112,2 10 208,9 1 833,8 1-401,8-2-239,0 0-113,4-4 32,-1 0-271,-5 0-145,-5 0-192,-5 0-96,-8 0-32,-7 0-961,-9 0-896,-6-4-1264,-3 2-3666</inkml:trace>
  <inkml:trace contextRef="#ctx0" brushRef="#br0">39502 43980 8052,'0'0'3793,"0"0"-911,0 0-1362,0 0 273,0 0-192,0 0-865,-10-5-303,20 2-241,0 2 16,4-6 0,10 5 144,4-3 240,6-1 257,8 3 79,1-1-32,1 0-31,-2 4-385,-4 0-224,-9 0-176,-6 0-48,-6 4-80,-4-2 80,-4 3-128,-7 1-240,-2-4-240,0 3-321,0-2-303,-2 2-241,-5-2-416,-2 2-1712,-2 1-3555,-1-4-303</inkml:trace>
  <inkml:trace contextRef="#ctx0" brushRef="#br0">39549 44203 8788,'0'0'5106,"0"0"-2400,0 0-1634,0 0 449,53 20 112,-16-17-273,4-3-175,2 0-241,1 0-176,-2-6-95,-8 1-225,-4 0-128,-7 3-288,-5-2 0,-6 4-64,-4 0-352,-8 0-753,4 0-863,-4 4-466,0 0-2288,-6-1-7427</inkml:trace>
</inkml:ink>
</file>

<file path=ppt/ink/ink1901.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1:44:20.603"/>
    </inkml:context>
    <inkml:brush xml:id="br0">
      <inkml:brushProperty name="width" value="0.07" units="cm"/>
      <inkml:brushProperty name="height" value="0.07" units="cm"/>
      <inkml:brushProperty name="color" value="#ED1C24"/>
      <inkml:brushProperty name="ignorePressure" value="1"/>
    </inkml:brush>
    <inkml:brush xml:id="br1">
      <inkml:brushProperty name="width" value="0.07" units="cm"/>
      <inkml:brushProperty name="height" value="0.07" units="cm"/>
      <inkml:brushProperty name="color" value="#177D36"/>
      <inkml:brushProperty name="ignorePressure" value="1"/>
    </inkml:brush>
  </inkml:definitions>
  <inkml:trace contextRef="#ctx0" brushRef="#br0">54992 53624 1585,'0'0'3761,"0"0"-1616,0 0-192,0 0 16,0 0-672,-10-25 63,10 21 17,0-1-112,-2 0-273,2 4-192,-3-4-63,3 3-129,0-1-64,0 3-272,0-2 97,0 2-65,0 0-80,0 0-128,0 0-48,0 0-32,0 0-32,0 0 48,0 0 16,0 0 0,0 0 0,0 0 96,0 2 16,0 5 64,0 7 48,0 8 113,0 5 431,0 11 336,0 12 1,0 1-32,0 4-305,-2-3-320,2-5-160,0-9-144,0-9 0,0-6-80,0-8-15,0-3-1,0-4-48,0-3 64,0-5-128,0 0 32,0 0 64,0-2-16,0-7-48,-6-2-176,6-3 16,0-2-161,-1-2-47,1 1 80,0-3 48,0 1-48,0 4 80,1-4 0,-1 6 48,6-1 64,-4 3 96,3 0-64,-5 2 32,3 2 0,0 1 16,-2 1 16,4 0-16,-5 1 0,3 2-48,2-1 48,1 1-32,0 0-16,7 2 32,0 0-48,1 0 96,3 0-64,4 0 64,-6 0-48,2 0 80,-4-3-32,-6 3 16,1-1-16,-3 1-48,-2-3 48,-3 3-16,0-3 64,0 2-48,0-2-32,0-1 32,0-3-16,-3-2-32,3 0 0,0-2 0,0 0-32,0-5 80,6-2-32,-4 0 48,-2-3-64,4 1 16,-4 5-96,3-1 64,-3 3 0,0 3 16,0 4-16,0-1 48,0 3 0,0 1-32,0 1 32,0 0-16,0 2 32,0 0-80,0 0 64,0 7-64,3 8-64,-1 10 144,3 9 416,1 6 288,-2 10 48,1-1-239,0-2-241,2-4-112,-2-4-64,3-11 16,0-2-64,-1-9-64,-2-1 48,0-5-96,-5-1 128,3-6-96,-3 0 0,0-4-208,0 0-32,0 0-128,0 0-337,0-2-575,0-4-881,0-1-993,0-2-511,0-1-2162</inkml:trace>
  <inkml:trace contextRef="#ctx0" brushRef="#br0">55409 53981 6627,'0'0'6851,"0"0"-4690,0 0-496,0 0-16,0 0-193,0 0-319,5-11-353,-5 14-272,0 4-127,0 4 319,0 5 272,0-1-111,3 3-433,5-2-112,0-5-32,6 0 32,-2-4 81,8-4-337,-1-3 112,1-5-224,-1-6 48,-4-3-80,1-4-144,-7 0-113,-4 0 33,-2 0 144,-3 0 48,-5 3 48,-6 1 32,-6 2 80,2 4-16,-4 3-16,0 3 32,-1 2 96,3 0-32,2 7-32,2 1-112,1 2-16,4-1 80,3-1-96,4 2-96,1-1-704,0-2-1121,9-3-48,1-2-1313,3-2-3008</inkml:trace>
  <inkml:trace contextRef="#ctx0" brushRef="#br0">55621 54065 6211,'0'0'2241,"0"0"608,0 0-832,0 0-112,33 20 0,-32-17-272,4-1-369,1-2-63,-4 0-193,2 0-63,0 0 207,0-2-79,-4-3-145,3-4-176,-3 0-223,0 0-177,0-5 16,0 3 80,0-2-48,-3-3-128,2 0-79,-2 0-1,-1-1-64,4 1-16,-4 2-16,4 1 0,0 3 0,0 2-16,0 3-16,0 1-80,0-1 80,4 3-128,3-1 112,0 3-96,6 0 48,-4 0-48,4 0 64,2 3-48,-1 1-32,0 3-80,-2-2-176,-5-1-113,0 0-287,-4 2-256,-3-2-977,0 0-768,0-2-113,-4-2-1712,1 0-3329</inkml:trace>
  <inkml:trace contextRef="#ctx0" brushRef="#br0">55893 53960 10485,'0'0'5250,"0"0"-3633,12 35 1296,-6-22-608,2 3-352,-2-5-832,2 3-609,0-5-352,-1-2-112,-2-3-48,0-1-160,1-3-929,-1-5-959,-4-8-1090,-1-3-3105</inkml:trace>
  <inkml:trace contextRef="#ctx0" brushRef="#br0">55948 53761 17304,'0'0'2417,"0"0"-1873,0 0 209,0 0 31,0 0-352,0 0-352,2-2-176,6 9-896,-2-1-1569,-5 4-3666</inkml:trace>
  <inkml:trace contextRef="#ctx0" brushRef="#br0">56100 53836 11269,'0'0'3634,"0"0"-1041,0 0-16,0 0-384,0 0-288,25-33-448,-19 29-625,4 2-272,-1-2-143,5 1-65,0 1-176,-2 0-144,7-1 64,-7 2-64,2 1 80,-1-3-80,-6 3 32,1 0-80,-3 0 48,-1 0-32,-4 0-16,0 0 16,0 4-48,-4 8 32,-4 6-16,-1 2 112,-4 10 16,1 1 112,0 2 144,1 0 112,4-2-95,4-4-209,0-7 80,3-2-112,0-5 64,6-4-64,1-2 112,-1-4-96,0-1-32,2-2-64,3 0-16,-4 0 0,3 0-32,-1-2 16,3-1-64,-4 1 64,5 0-160,-3-1-112,-2 1-176,0 0-176,-6 0-481,1-3-400,-2 0-351,-1 1-1090,0-3-1232,3 1-3281</inkml:trace>
  <inkml:trace contextRef="#ctx0" brushRef="#br0">56133 53948 11429,'0'0'6915,"0"0"-5538,0 0-433,0 0 193,0 0-177,0 0 385,50-9 48,-30 9-609,3 0-352,-3 0-160,0 2-192,-3-2-96,-1 2-368,1-2-960,-2 3-865,-5-3-1809,2 0-5106</inkml:trace>
  <inkml:trace contextRef="#ctx0" brushRef="#br0">56451 53961 20986,'0'0'2049,"0"0"-1793,0 0 752,0 0 305,-8 36-161,8-20-31,8-2-497,1 1-464,3-1-48,7-5-64,-2-2 64,0-3-96,-1-4 32,-4 0-48,-1-9 96,-5 0-64,0-4-32,-6-5-48,0-1-144,-3 2 0,-6-4-48,-5 4 64,2 3 64,-2 1 80,-2 6-16,4 2 32,2 5 0,-4 0-80,8 0-544,3 5-945,3 2-1104,0-3-961,3-1-2465</inkml:trace>
  <inkml:trace contextRef="#ctx0" brushRef="#br0">56623 54011 15351,'0'0'1905,"0"0"-961,0 0 1345,23 31-336,-15-28-176,-2-1-416,0-2-321,2 0-351,-6 0-113,5-5-112,-2 1-128,3-6-192,-4 2 64,1-4-32,3 1-32,0 2-16,-1 1-15,1-2-129,0 6 0,-2 4 32,2 0 16,-2 2-32,0 7 16,2 2-16,3 1-16,-2-4 16,2 4-337,-5-5-399,5-3-432,-2-1-849,-1-3-1057,3-6-1760,-2-4-6611</inkml:trace>
  <inkml:trace contextRef="#ctx0" brushRef="#br0">56880 53916 21482,'0'0'3185,"0"0"-2048,0 0-337,36-26-336,-16 23 113,2 3 127,3 0-304,1 0-368,-4 3-64,1 3-1280,-3 1-2066,-1-3-2481</inkml:trace>
  <inkml:trace contextRef="#ctx0" brushRef="#br0">57027 53687 18585,'0'0'3377,"0"0"-2801,0 0-304,0 0 1873,-29 52 48,21-21-624,4 5-672,1 5-401,3 2-208,0-3-80,0-4-64,3-5-80,1-6 16,2-5-48,1-4 32,-1-7-112,-5-2-144,3-3-320,-4-4-513,0 0-912,-5-6-1456,-6-8-1954</inkml:trace>
  <inkml:trace contextRef="#ctx0" brushRef="#br0">57189 53961 20345,'0'0'2577,"0"0"-1712,0 0 1072,0 0 192,0 0-224,0 0-721,0 5-800,-3 4-352,0 2 16,-4 3-80,4 1 80,0-3-48,2-4-128,1-1 96,0-2-144,0-3 48,0-2-80,1 0 48,5-2-96,-6-7 16,5-1-32,-3 0-65,1-1-191,-3-1 112,0 5 368,0 0 64,0 6 32,0 1 112,3 4-80,-3 5 0,1 5 160,5 1-48,-1 1-144,3-3 0,-2-2-48,6-1-16,2-6-240,0-2-288,2-2-640,-1-4-513,-1-8-592,2-3-272,-1-8-1297,-1-1-1281,5-10-6338</inkml:trace>
  <inkml:trace contextRef="#ctx0" brushRef="#br0">57493 53644 18745,'0'0'3585,"0"0"-2080,0 0-529,0 0-159,-13 31 1648,7 6-896,-8 6-465,5 8-432,-1 1-383,4-3-209,-2-2-48,8-6 32,-1-8-64,1-7-96,0-6-417,-3-2-351,1-7-1249,-4-2-2065,0-6-1248</inkml:trace>
  <inkml:trace contextRef="#ctx0" brushRef="#br0">55414 54675 10485,'0'0'3665,"0"0"-2640,-39-19 175,13 18-15,1 1-273,-7 1-175,-1 9-241,-1 3-128,3 3 144,5 2 225,5 5 271,11-1-31,8-2-481,4 1-256,16-3 0,4-8-240,9-4 32,1-6 160,6-6-64,-4-9-96,3-7 0,-4-5-32,-6-3 0,-2-1 32,-6-3-16,-7-2 64,-2-2-80,-6-1-32,-4-1 16,0 2 16,0 2-32,-9 5 64,-2 8-16,5 5-32,-5 6-16,3 8 16,4 4 0,1 11-96,1 12 96,2 13 32,0 11 513,0 9 719,5 5 1,5 0-545,-3-7-208,-1-5-96,3-10-176,-1-8-63,-3-6-81,-1-7 0,2-7-144,-4-2 32,-2-6-465,0-3-543,0-6-641,0-7-1104,3-5-2161,-1-6-6003</inkml:trace>
  <inkml:trace contextRef="#ctx0" brushRef="#br0">55675 54461 13926,'0'0'2994,"0"0"-2130,0 0-256,0 0-127,0 0-401,0 0-64,23-9-80,-17 15-689,2 1-1344,-2 2-2241</inkml:trace>
  <inkml:trace contextRef="#ctx0" brushRef="#br0">55670 54706 11893,'0'0'6595,"0"31"-4049,0-15-193,0-4-480,1-3-1249,3-3-448,-1-1-176,-2-3-432,2-2-1745,0-4-897,-3-5-2944</inkml:trace>
  <inkml:trace contextRef="#ctx0" brushRef="#br0">55859 54740 13254,'0'0'2465,"0"0"-912,0 0 688,0 0-336,-5 38-64,10-24-129,1-1-655,4 3-257,2-4-336,3-4-159,1-1-161,-2-5-16,3-2-96,3 0 32,-4-7-48,1-3 0,-5-6 16,1-2-80,0-3 80,-6-1-80,-1-1 0,-1 0-112,-5 1 32,0 4 48,0 4 96,-5 6-48,-1 1 32,4 2 48,-1 4 32,1 1 0,2 0-80,0 0 0,0 6-48,5 1 64,0 0-32,3 1 48,-1 1-32,3-2 32,0 2 32,3-2-48,-1 0-16,2 0 32,5-3 112,1-2 192,-1-2-96,4 0-224,-2 0 0,0-6-16,-6-4 16,2 1-16,-6-2 32,-3-2-64,-4 2 48,-4-3 16,-4 2-48,-9 1 80,-1 5-80,-3 3 32,3 3 0,-1 3 0,4 10-16,5 5 160,0 5 320,6 1 33,0 1-209,3 0-160,6-2-96,-1-6 32,3-1-80,-2-7-48,2-2-304,-2-2-369,0-5-591,-1 0-417,0-3-1184,-3-6-945,1-2-3393</inkml:trace>
  <inkml:trace contextRef="#ctx0" brushRef="#br0">56402 54807 10517,'0'0'4178,"0"0"-3074,15 34 929,-7-22 32,1-4-368,-1-1-96,3-2 47,-5-3-383,5-2-273,-2 0-95,-3-2-177,1-7-288,-4-2-144,0-3-63,-3-2-145,0-4-16,0 0-80,0-3 32,0 0-80,-3 1 80,0 2-32,3 0 32,-2 4 16,-1 2-96,3 4 128,0 3-64,0 0 48,0 0-32,11 2 0,-5 1-32,5 1 16,1 2 16,1 1-16,-1 0 16,0 0-64,1 0-32,-2 0-353,1 0-383,-3 1-769,2 5-1264,2-5-497,-1-1-2128,0 3-5859</inkml:trace>
  <inkml:trace contextRef="#ctx0" brushRef="#br0">56802 54639 16440,'0'0'1776,"0"0"-1263,0 0 799,0 0 449,0 0 256,0 0-16,-34-23-625,21 25-447,1 9-385,-1 5-192,3 5-64,0-1-160,4 3-63,6-1-33,0 0 16,0-4 16,8-2 32,4-4-16,1-4-144,-1-3 112,3-5-96,1 0 80,-1-5-80,-2-6-96,-1-2-17,2-3-31,-3-2-64,-2-2-32,-1 0 96,-3-1 96,-2 3 16,0 3 48,-3 5 80,0 4-64,0 3 144,-3 3 0,-2 7 96,2 5 80,0 1-96,3 5-48,0 2-127,0 3 63,0 4-64,0 0 48,0 0 64,0 2-16,0 0 16,3 0 96,0-2 16,-3 0-112,0-2-128,0-5 0,0-1 80,-3-6-64,-5-2 112,-4-2-16,0-5 0,-4-1-48,4-3-48,-5 0 32,7-3-48,-1-3 16,10-5-464,1-3-400,0-2-1153,12-4-1601,5-4-1600,5-3-4723</inkml:trace>
  <inkml:trace contextRef="#ctx0" brushRef="#br0">56977 54722 19529,'0'0'2769,"0"0"-1888,0 0 399,43-34 65,-23 28-177,-1-1-31,1-2-513,3-1-224,-2 2-112,-4-4 81,-5 4-81,-1-4-48,-10 1-128,-1 0-48,-1 2-64,-12-2 16,-2 4-48,-2 2 16,1 5 0,-1 0 0,-1 12 0,4 6-32,1 6 48,-1 3 80,8 5 0,0-3 0,5 0-48,1-4 32,0-5-64,4-4-80,5-5-256,7-6-352,1-3-465,3-2-784,0-2-2017,4-8-2865</inkml:trace>
  <inkml:trace contextRef="#ctx0" brushRef="#br0">57258 54736 6803,'0'0'11557,"0"0"-9396,0 0-1424,0 0 815,0 0-303,0 0 48,-10 20-241,10-16-400,3-4-271,1 0-1,4 0 32,3-4-192,-5-5-16,5-2 16,-3-3 48,-2 1-80,2-3 1,-1-2-49,4-1 32,-4 2 64,-1-1-128,1 5 0,0 1-112,-1 5 0,-5 7 0,4 3 48,-5 7-112,0 9 112,3 1 240,-3 5-80,0-1-80,0-1-96,0-5 32,0-2-48,0-5-16,0-2-336,0-5-304,0-1-1025,3-3-1264,4 0-1569,3-9-4418</inkml:trace>
  <inkml:trace contextRef="#ctx0" brushRef="#br0">57590 54609 19689,'0'0'1777,"0"0"-577,0 0 977,0 0-304,0 0-144,0 0-624,-29-1-593,19 14-224,0 5 16,2 2-96,6 0 48,-4-2-176,6 2 128,0-4-160,0 0 64,6-2-16,1-3-47,-4-5-17,1 1-48,4-2 48,3-5 0,3 0-32,4 0-177,-4-2 17,10-3-64,-3-2 0,3 0-16,-3-1 112,4-4-16,-5 1-16,5-3 16,-5-2 96,-1 1-32,-5-1 32,4-1 48,-5-2-64,-7-1 112,2-1-48,0 1 0,-4 0 0,-4 2 16,0 5 32,0 6 32,-12 7 128,-2 2-176,-5 16 16,2 7 80,-3 7-16,4 2-16,4 1-32,6 1-48,3-2 16,3-3 48,4-6-64,7-2 96,3-8-80,-1-3-16,-1-5-96,2-6-528,-2-1-657,-5-1-1152,-4-11-2033,0-3-4882</inkml:trace>
  <inkml:trace contextRef="#ctx0" brushRef="#br0">59558 54236 4946,'0'0'7268,"0"0"-4835,0 0-945,0 0-447,0 0-193,0 0-191,20 40 31,-12-8 1105,2 10 256,3 6-353,-4 4-527,3-5-577,1-2-320,-1-6-208,1-11 0,-1-2-32,1-6 0,-6-5-432,-1-2-400,-4-1-545,-2-3-480,0-3-784,0-3-1665,-5-3-2689,-2-4 912</inkml:trace>
  <inkml:trace contextRef="#ctx0" brushRef="#br0">59874 54166 6627,'0'0'-592,"0"0"4385,0 0-2176,0 0-496,0 43-241,0-12 993,-6 8 1617,-7 8-1249,1 4-577,-1-1-543,-2 0 176,3-8-257,-5-3-576,4-5-128,1-10-192,2-1-64,4-7-96,2-5 0,0-2-80,4-2-368,0-3-400,0 0-497,4-1-528,0-1-896,-1-2-1073,0 0-2112,4-2-1810</inkml:trace>
  <inkml:trace contextRef="#ctx0" brushRef="#br0">59978 54602 2241,'0'0'11797,"0"0"-8739,35 0-1714,-18 0 753,7 0-368,-3 0-704,0-6-481,-1 2-400,-5-3-64,-5 0-32,-3-2 0,-4 2-32,-3 0-48,0-2-48,0 3 80,-10-1-48,0-2-176,-2 4 96,-4 1 96,-1 1-64,-1 3 48,4 5 0,1 6 64,1 5-32,1 5 16,8 1 80,3 3 144,0-2 32,8-2 0,4-2-176,7-6-96,-5-4 16,-2-4-480,0-3-481,2-2-1536,-7-5-1937,0-4-6115</inkml:trace>
  <inkml:trace contextRef="#ctx0" brushRef="#br0">60247 54672 14407,'0'0'4322,"0"0"-4066,0 0 560,0 0 1169,0 0-512,0 0-689,26 10-480,-21-10-80,2 0 32,-5 0 273,2 0-129,-4-3-208,4-4-32,0-2 336,-4 1 32,0-4-111,0-2-33,0-1 16,0-1-112,0 3-208,0-3-32,0 5 16,0-1-48,0 6 0,0 1 16,0 1-16,0-1-32,0 3 32,6 2-48,-4 0 32,6 0-80,-1 0 112,1 0-64,2 0 48,0 0-176,-3 2-592,-1 0-225,0 1-367,-3-1-641,-3 0-96,0 1-448,3-3-961,-3 0-1152</inkml:trace>
  <inkml:trace contextRef="#ctx0" brushRef="#br0">60512 54492 4402,'0'0'13238,"0"0"-11413,0 0-545,0 0 801,0 0 48,0 0-800,15 3-513,-2 3-15,4 1-113,1 0-144,4-3-432,3 1-48,0-1-80,1-1-224,-8-1-512,9 0-897,-5 1-1216,1-3-1377,-6 0-6483</inkml:trace>
  <inkml:trace contextRef="#ctx0" brushRef="#br0">60628 54281 12502,'0'0'4562,"0"0"-2689,0 0-353,0 0 337,0 36 144,-3-18-496,0 4-465,3 4-319,0 1 15,0 4-112,0 2-47,0 1-161,0 0-48,0-1-176,0-3-64,-2-3 32,2-4-128,0-6 96,0-1-144,0-5 32,0-4-48,0-3-208,0-1-272,0-3-369,0 0-191,-3-4-865,0-3-1328,3-2-193,0-2-1937</inkml:trace>
  <inkml:trace contextRef="#ctx0" brushRef="#br0">60887 54616 22602,'0'0'2097,"0"0"-2081,-2 34-272,2-22 336,2-6 496,6-2-31,2-4-449,-3 0-929,5-6-943,2-5-273,-5-8-2674</inkml:trace>
  <inkml:trace contextRef="#ctx0" brushRef="#br0">60960 54317 19001,'0'0'3105,"0"0"-3009,0 0-112,0 0 432,0 0 257,0 0-561,-10 25-272,12-17-1233,3 2-1216,1-3-2834</inkml:trace>
  <inkml:trace contextRef="#ctx0" brushRef="#br0">61163 54508 13126,'0'0'8004,"0"0"-7012,0 0-480,0 0 1329,0 0 16,0 0-544,-28 9-353,11 14-192,-2-1-63,5 5-193,8 2-336,6-4-112,12-5-16,12-4-48,5-5 16,2-4-48,2-2-160,-1-5-432,1-3-881,-8-6-1024,-5-2-1393,-6-6-1248</inkml:trace>
  <inkml:trace contextRef="#ctx0" brushRef="#br0">61434 54555 10613,'0'0'7219,"0"0"-6082,0 0-353,0 0 977,0 0 16,0 0-513,-34 10-687,11-1-129,-4 2 208,-4 2 561,7 1-65,3 2-464,9-1-383,10-2-193,2 1-64,2-2-64,10-4 32,9-3 16,2-5 16,2 0-16,1-2-256,0-5-49,1-4 17,-4-1 112,-3 1 80,-6-2 96,-2 2 32,-4 1-96,-8 4 96,0-1-96,0 7 112,-1 0 192,-6 4-31,1 8 63,0 2 112,4 1-224,2 3-112,0-3-64,8-3-16,2-1-96,7-4-256,1-5-288,-4-2-737,6 0-496,-1-9-656,-7-2 64,2-5-1553,-3-4-2049</inkml:trace>
  <inkml:trace contextRef="#ctx0" brushRef="#br0">61772 54202 17064,'0'0'1649,"-32"52"79,16-12 1634,-3 10 79,4 4-1360,4 5-912,6-4-721,5-2-320,5-6-48,9-9-80,-2-9 64,2-9-48,5-4-112,0-7-400,-7-4-544,3-5-1266,-7 0-1695,-5-12-3843</inkml:trace>
  <inkml:trace contextRef="#ctx0" brushRef="#br0">55028 55412 5010,'0'0'4594,"0"0"-1936,0 0-1490,0 0-319,-5 0-17,5 0-96,0 0-175,0 0-1,0 0-80,0 0 64,0 0 0,0 0-111,0-1-49,0 1-32,0-3-64,0 3 16,0-2-48,5-3-128,1 1-15,1-1-49,0-2 48,0 1 64,1-1-16,1 0 64,-1 0 16,-2 3-48,1 0-80,-1-1 16,-5 1 0,4 0-16,3-2-32,0 2-64,2-3 0,-3 1 0,0-1 0,4 0-16,-1 3-16,0-3 16,-3 1 32,-1 0-16,0 2 0,0 0 32,-1-1-48,-2 1 48,2-1-64,-4 0 32,5-1-16,1 2 0,-1-3 0,1 0 0,0 2 0,-1-2 0,0 3 16,0 0-32,0-3 32,2 2-16,-2 1 16,1 0-32,-1-2 16,3 5 16,-1-4-48,1 3 80,-1-3-80,3 3 48,-2-3-32,2 4 16,1-2 16,-2 3-32,-1-2 32,5 0-16,-8-1 64,5 3 65,-3-2-65,1 2-32,2-2-16,-5 2 16,2-2-32,3-1 0,-4 1 64,3 0-16,-1-2-80,-1 1 32,0 1-16,-1 0 48,1 2-48,-3-3 32,-1 3-16,4-2 0,-3 2 0,1 0-32,-1 0 96,2 0 0,-2 0 48,0 0 16,2 0 48,1 0-160,0 0 48,-2-2-32,0 2 16,1 0-32,0 0 16,1 0 0,3-2-64,-5 2 48,2 0-16,3 0 48,-4 0-80,3 0 32,-1 0 16,-3 0-16,2 0 0,-2 0 16,0 2 32,1 0-48,-4-2 64,4 2-48,-2 1 16,0-1-32,2 0 80,1 1 16,-3-2 32,3 2-32,-1-3-48,1 2-16,0 0 48,-2 3-16,0-3-64,1 0 80,-1 3-32,1-3 0,0 2-32,-1-1 0,0 1 16,2-1 32,0 1 65,-1 1-65,-2-1 48,3-1 48,-4 1-80,1 0 48,1 1-80,2 2 16,-3-3 0,-1 0 16,1 3-16,0-2 64,1-1-32,0 1-16,-3 0-32,2-1 32,1 1 0,-1-1-16,-1 0 0,-1 1-48,4 2 32,-4-3-64,1 0 80,2 3-48,1 0 48,-1 0-48,0-1 32,0 1 32,1-2-32,0 2 80,-1 0-112,1 0 65,-1-1-65,0 1 64,0 0-80,0-3 64,-2 3-32,0-1 0,2-1-32,-1 0 48,-3-1-16,4 0-80,-6-1 64,1 1-32,2-4 16,-1 2 0,-2-2-16,0 0 32,0 0 0,0 0 32,0 0-48,0 0 64,0 0-64,0 0 32,0 0 0,0 0 16,3-2-64,0 0 16,-1-5 16,4 2-16,-4-1-16,2-3 0,2 0 32,1 0-64,-1-2 48,0 0-16,0-1 16,2 1 0,-7 2-32,7 0 32,-5 0 0,4 2 16,-4-2-32,0 2 48,4 0-64,-5 1 48,3-3-16,1 2 16,-5-2-32,4 3 16,1-1 16,-4 0-32,2 0 32,3 1-80,-6 0 112,5 2-64,-4 0-16,3-1 32,1-2 16,-5 3-16,7-3-16,-3 1 32,3-1-32,-4 0 64,4 0-96,-3 1 64,1 2-32,-6-2 32,4 2-32,-2 2 32,-2 0-16,0-1-16,3 1 48,0 0-16,-3 0-48,2-1 32,-2 2 0,3-2 48,-3 3-80,3-3 48,-3 3-16,0 0 16,0 0-80,0 0 128,0 0-128,0 0 112,0 0-112,0 0 64,0 0-48,0 0 32,2 0 0,-2 0-16,4 0 48,-1 3-48,0 1 64,2 1-48,-3-1 16,4 1 16,-5-3 0,4 2-48,-5 2 64,3-2-32,2 0 16,1 1 48,-6 2-64,5-3 64,-1 3 0,-1-1 32,2 1-32,-3-3 16,4 1 0,-5 2-32,5-3-32,-4 0 32,3 2-48,-2-2 16,0 0 16,2 3-48,-4-2 80,2-1-48,2 3 144,-1 0-64,0-1-64,0 1 112,-1 0-112,0-1 112,2 1-80,-3-2 16,4 0 48,-5 1-32,2-2-32,-1-1-80,-2 1 32,3-1-16,0-1 80,-1 0-96,1 3 16,-2-3 16,-1 0-16,4 2 16,0 2-32,-4-5 32,6 4 49,-6 2-1,2-3 0,-2 0 80,5-1-112,-5 1 48,0-1 0,0-1-80,0 0 64,3 0-48,0-2 0,-3 3-16,0-1 0,1 3-16,2-4 16,-1 4 32,-2 2 16,3-3-32,0 1 32,-1 0-16,1 1 0,0-4-16,-3 3 0,0-3 16,2 0-16,-2 1 0,0-3 0,0 0-16,0 2 0,0-2-32,0 0 64,0 2-16,3-2 0,-3 3-48,1-3 32,-1 1 16,0-1-16,0 0 16,0 0 0,0 0-32,0 0 32,0 0 0,0 0 0,0 0 48,0 0-64,3 0 32,0-1-64,-3-2 48,2 1-16,-2 0-16,3 2 32,-1-3-16,-2 3 0,0-2-16,3 2 64,-3-2-80,0 0 48,3-1-32,-2-1 32,4 0-16,-2-3-16,2 0 0,2 0 16,4-2-32,-1 0-48,0-2 96,3 2-80,-4-2 48,0 1-16,2 4 16,-3-1-16,0 0 32,-2 0 0,0 3-16,2 0 16,-2-1-16,0 1 48,1-1-32,5-1-32,-4 1 80,4 1-80,1-1-32,-1 0 64,2 1-16,-2-1-64,-2 3 48,0-3-16,0 4 64,-1-2-48,-1-1 16,0 1 0,-1-1 16,1-1-32,0 1 32,1 0 16,2-2-48,-5 0 48,7 2-96,-3-3 128,3 3-64,-4-1 16,4 0-48,-1 1 80,-4-1-64,3 1 16,-2 0 32,-1-1-48,2 0 64,3-1-64,-4 2 64,0-3-32,5 2 0,-1-2-16,-1 3 32,1-3-16,-1 3 16,0-1 0,4 0-32,-7 1 16,4-1 48,-1 4-64,-1-5 16,1 5 0,-2-2 0,0 1 32,3 0 0,-7 0-80,6-1 80,-1 3-32,-1-2 32,2 0-64,2 2 32,-2 0 16,1-3 0,-1 3 16,2 0-16,2 0 16,-1 0-112,-1 0 80,2 0-32,1 0 48,-2 3 0,2-3-16,2 2 32,-5 0 96,4 1-32,-5-1-96,1 2 32,-2-1 32,1-2 16,-6 5-32,1-5 16,3 2-80,-5-1 64,0 0-32,0 3 16,2-3 32,0 3-32,3-4 32,-5 6-16,2-2-16,0-1-32,2 3 0,-3 3-32,-1-2 64,0 1-16,0 0-48,2 2 0,-6-1 16,2 1 80,4-2-112,-3 2 64,1-2-16,0 0 16,0 0-32,-1 2 32,-1-2 0,1 0-32,3 2 32,0-1-16,-4 0 0,7 2 16,-3 2 48,1-3-112,0 0 80,2 1 32,-1-4-80,2 1 64,-1-2-64,-2-3 80,-1 3-48,0-5-32,-4 1 0,1-1 16,-5 0-112,0-2-256,0 0-336,0 0-225,0-2-591,0-5-1378,0 0-1296,-5-4-3361</inkml:trace>
  <inkml:trace contextRef="#ctx0" brushRef="#br1">37990 52132 1761,'0'0'11765,"0"0"-8867,0 0-1826,0 0 433,0 0-49,34-9-415,-23 9-465,-2 0-256,2 0-128,1 0-48,-2 0 273,1 7-305,-2 2-48,3 5 0,-1 3 16,-2 4 256,4-1 272,-1 3-64,4-3-271,-4-3-33,0 0-48,-1-7-16,-1-3-160,-3-2 0,-2-5-352,0 0-865,-2-6-880,-3-4-1088,3-6-2130,-3-1-4017</inkml:trace>
  <inkml:trace contextRef="#ctx0" brushRef="#br1">38227 52065 10213,'0'0'5282,"0"0"-3761,0 0-369,-22 38 385,11-14 384,-1 3-256,0 0-273,-1 0-383,-2-1-401,2-4 32,4-4-223,-2-4-65,3-1-288,4-4-16,-1-2-48,1-3-128,4-1-449,0-2-335,0-1-689,0-1-560,1-9-960,7 0-4034</inkml:trace>
  <inkml:trace contextRef="#ctx0" brushRef="#br1">37525 52048 12118,'0'0'5042,"0"0"-3297,0 0-401,0 0 177,0 0-352,0 0-401,15-16-272,2 14-112,5 0-16,6 2 273,0 0-273,0 0-208,-3 0-208,-1 0 48,-4 0-16,-2 0-144,-6 0-961,-1 2-752,-7 0-736,1 1-1633,-2-3-3729,-1 0 4865</inkml:trace>
  <inkml:trace contextRef="#ctx0" brushRef="#br1">38333 52257 12742,'0'0'4946,"-12"34"-2993,5-16 48,1-4-448,2-3-305,4-5-543,0-1-289,0-5-320,4-5 64,2-4 0,1-4-112,3-5-112,0-5 48,2 1 0,-1-3 32,1-2-48,4 4 16,-4 1 64,2 2-64,-1 7 160,-1 3 384,-1 6 193,-2 4-17,-1 2-384,0 10-176,-5 5 144,2 6 128,-5 2 65,4-1-113,-1 1-48,-1 0 48,1-7-176,2-3-80,-1-1 0,2-5-80,-4-5-32,3-4-176,-2 0-320,0-1-689,-3-11-1200,0-3-2113,0-5-4258</inkml:trace>
  <inkml:trace contextRef="#ctx0" brushRef="#br1">37879 51621 12262,'0'0'2849,"0"0"-1520,0 0 31,0 0 241,0 0-144,0 0-289,-3-14-304,-4 14-207,0-5-193,-6 5-48,-5 0 0,-7 0 81,-5-1-145,-2 1 0,-8 0-160,-1 0 32,-1 0-96,-3 0 48,5 0-192,3 0-16,9 0-16,3 0 64,10 0 16,2 0-16,9 0 16,-1 0-32,5 0-16,0 0-32,0 0-16,2 0 0,4 0 64,-2 1 16,1 2-32,0 1 32,-2 1-48,0-1 80,-3 6-80,1 3 32,3 5 16,-3 9 16,-1 9-32,3 9 96,-3 7 96,3 3 176,-3 4 65,0-3-225,0-4-48,0-5 16,-3-4 0,0-5-112,2-6 32,-3-5 48,3-2 16,-2-2-80,0-3-16,3 0 64,0-5-160,0-1 128,0-2-80,0-4-32,0-1 16,0-2 48,0-4-96,0 2 64,0-3 0,0 0-32,0 0 48,0 0-48,0-3 16,0-1-32,3 2 48,-3-3-32,3 1 0,-2 2 16,4-2 0,3 1 16,3-1-64,3 1 80,9 1-64,5-3 80,1 3-48,7 0 48,-2 0 32,-1 2-80,-5 0-32,-1 0-32,-10-3 48,1 3-64,-8 0 64,-5 0-288,-5 0-368,0-1-225,-3-5 65,-5 2-1105,-6-3-1152,-1-2-977,-1 1-3842</inkml:trace>
  <inkml:trace contextRef="#ctx0" brushRef="#br1">38389 52199 2929,'0'0'10213,"0"0"-7620,0 0-1696,0 0 783,0 0-95,42 4 48,-24-4-737,-1 0-432,4 0-367,-1 0-33,-3 0-128,-2 0-625,-1-2-1488,-3-3-2657,1 1-9621</inkml:trace>
  <inkml:trace contextRef="#ctx0" brushRef="#br1">38699 52287 10549,'0'0'5378,"0"0"-3473,0 0-320,1 31 752,7-26-672,-2-5-769,1 0-79,0 0-257,4-5-48,-3-2-112,-2-4-192,2 0-64,0-2 16,-4-3 0,-1 2 161,5 1-1,-6 1-48,4 3-112,-5 4 208,-1 4-32,4 1-48,-3 6-192,-1 5-80,0 1 193,0 6-1,3-5-96,2 1-96,-2-1 16,6-3-32,-1-6 96,-3 0-96,2-2 0,-2-2-64,3 0 32,-5-2 16,5-6-96,-4-2 16,1-1 80,3-1-32,-1-1 32,1 2-16,-3 0 32,3 2-32,-4 4 48,1 3-32,0 2 48,-2 0-112,0 9 48,1 0 16,-2 2 32,4 1-48,-1-2 48,0-3 32,-1 0-48,2 0 16,-1-5-80,4 1 128,2-3-80,-2 0 0,2 0-64,-1 0-81,0-3 1,0 3-64,-2 0 0,1 3-48,-5 5 240,4 8-48,-5 7 128,2 1 48,-2 6 192,-1 1 112,4-1 17,-2-3-49,1-3-176,3-4 96,1-4-144,-1-2 0,0-3-128,1-5 80,2 1 0,-2-2-16,-1-3-16,0-2 0,-4 0 32,4 0-16,-3 0 0,-2-7-64,0-4 64,-2 0-64,3-5 0,-4-4-16,0-4-80,-5-6 16,-1-2-80,-4-3-96,6-4-256,-4 1 304,8 2 32,-3 5 144,3-1 16,0 7 0,5 2 80,2 3 0,1 5-32,0 3-32,1 1 48,-1 9-48,0 0 80,2 2-112,3 4 16,-4 5 0,4 5 0,-1-1-16,-1 5 48,-2-2-16,2 2-32,-5 0 48,0-3-48,-4-1 96,3-1-80,-5-3 0,0-1-48,-5-2 32,-3-3-64,2-1 32,-5-2 0,2-1-48,-2 0 96,3 0-32,-1 0 64,6 0-48,1 0 16,-1 3 0,3-1 0,0 2-16,5-1 16,3 1 32,-1 0-32,3 2 64,0-5-112,3 2 112,-1-3-80,4 0 16,-2-3-32,-2-4-16,7-1 32,-5-5-32,4-1 96,-1-6-224,4-3 64,-4-4-32,3-7-96,3-4-81,-4-7 193,4 0 48,-3-2 0,2 2 48,-7 4-48,1 3 144,-7 6-48,-1 5 64,-5 7-160,-3 2 32,0 7-16,-3 2 64,-7 7-48,0 2 32,-6 11 48,-1 9-16,0 9 160,-3 7 128,-3 7 161,4 6-241,0 1 0,5-3-32,7 3-112,-1-5 32,8-5-80,0-1 64,8-8-64,1-1 32,6-8-64,7-7 32,1-5-48,7-8 32,6-2-80,-2-12 0,6-8-96,0-7-128,-3-4-16,-4-3-160,-4 1 111,-2-1 305,-13 4 96,-3 8 16,-10 4-48,-1 5 48,-12 6-64,-2 7 48,-5 2-16,-1 12 65,3 6-1,0 7-48,1 4 16,9 0 32,-1 3-64,6 0-16,2-5 16,8 1-48,1-6 16,4-4-144,-1-4 0,4-6-49,-4-6-575,1-4-544,-3 0-1090,-3-7-1119,-1-4-2786</inkml:trace>
  <inkml:trace contextRef="#ctx0" brushRef="#br1">40217 52062 6995,'0'0'6403,"0"0"-3025,0 0-1441,0 0-1,-36 13-239,19-4-176,1 5-369,1-3-447,3 0-337,7 0-192,0 0-32,5-4-144,5-3-16,7-1 16,4-3-80,1-3-240,1-8-176,-4-2 224,-3-1 176,-6-3 96,-5-2 48,0 6 0,-5-2 0,-6 3 16,-3 1-16,4 4-32,-3 3 32,4 4-96,3 0-96,-2 4-1825,6 3-737,2 2-2176,0 2-7187</inkml:trace>
  <inkml:trace contextRef="#ctx0" brushRef="#br1">40181 52378 816,'0'0'19209,"0"0"-16680,-37 5-2273,32-5 593,2 0 207,3 0-319,11 0-561,3 0-144,4 0-64,1 0 0,4 0-192,-3 0-145,-4 0-15,-4 0 0,-5-2 320,-7 2-80,0-3 144,-2 2-176,-9 1 144,2-3 32,-2 3-16,5 0 64,0 0-96,1 0-496,5 0-1617,0-4-1681,0-1-6163</inkml:trace>
  <inkml:trace contextRef="#ctx0" brushRef="#br1">44449 52580 8100,'0'0'3313,"0"0"-880,0 0-1072,0 0 416,-2 45 48,-1-25-465,3 3-287,0 1-65,0 1-336,0 0-239,3-2-1,2-6-32,-3-1 64,4-5-64,-5-1 49,-1-6-49,4 0-112,-3-4-16,-1 0 0,0 0 192,0-7-111,0 0-225,0-1-96,0-4-16,-1-1-16,-3-1 32,3-1-32,-2-4 0,0-1 16,1-4-32,-1-6 48,-2-1-64,1-1 16,1-2-64,0 3 0,-2 0-64,5 4 48,0 2 64,0 7-81,5 2 81,5 5-96,3 6 112,2 3-48,5 2 48,2 0-16,1 7-16,-4 4 64,1 3 0,-1 2-16,-5-3 0,-7 1 0,1-3-64,-5 0 48,-1 0-48,-2 0 64,0 1-16,-2-1 32,-4 0-64,0 1 48,0-1 16,-1 0-16,1-2 48,-1 0-80,2-2 16,0-3 16,1 0 16,-1 1 0,-1-3-16,4-2 0,-1 0-272,0 0-384,3 0-401,0-2-79,0 0-161,0-2-304,0 1-576,3-1-1056,2-1-1697,1 1-2722</inkml:trace>
  <inkml:trace contextRef="#ctx0" brushRef="#br1">44764 52631 4770,'0'0'7540,"0"0"-6948,0 0-64,0 0 1505,0 0-128,0 0-624,38 27-81,-31-23-416,4-1-207,-2-3 287,-1 0 97,-1-3-353,3-5-224,-4-4 80,0-1-304,-6-1-16,3 1-96,-3-5 0,0 5 16,0-3 32,0 2-48,0 1 17,-3 2-17,3 4-64,0 0 80,0 3-96,0 4 64,8 0-16,0 0-32,4 0-16,0 2 32,4 0 32,-4 2-80,4 2 112,-4-5-64,-3 4 32,2-3-112,-4 1-113,-4-1-767,0 0-1121,-3 0-1072,0-2-2114,0 0-4513</inkml:trace>
  <inkml:trace contextRef="#ctx0" brushRef="#br1">45108 52553 9396,'0'0'4066,"35"0"-3346,-20 0 977,2-5 832,2-2-912,-7 3-560,-3-3-113,-4 1-176,-5-1-239,0 3-65,-1-3-112,-10 2-208,-6 3-48,1 2-112,-1 0 32,2 4-32,2 7 0,7 8-16,3 1 32,3 0-16,0 2 0,9-2 48,4 1-80,5-5 64,-1-6-64,3-3-128,1-4-1121,-1-3-527,0-4-882,-3-8-3488</inkml:trace>
  <inkml:trace contextRef="#ctx0" brushRef="#br1">45538 52499 17896,'0'0'2161,"0"0"-1440,0 0 1039,0 0-239,0 0-721,-40-21-335,18 21-289,2 5-208,0 2 16,4 4 16,4 1 0,7 1-64,3 1 48,2 1 16,7 3 0,5-3-16,4 1-48,-1-2 80,-1-1-96,2-2 64,-4-1 16,-1-4 48,-7-2-32,-2-1 0,-2-3 0,-5 0 0,-2 0 48,-6 3-96,-1-3 64,-1 1-48,-1 2 16,4-1-16,4 0-32,2 1-64,0-3-785,6 0-736,0 0-848,0 0-1745,11-10-8179</inkml:trace>
  <inkml:trace contextRef="#ctx0" brushRef="#br1">45820 52517 13766,'0'0'5299,"0"0"-4371,0 0-272,-45-16 801,26 16-112,-4 0-513,0 0-448,6 0-272,5 6-16,-1 1-48,8 0-64,1 2 48,4-2-80,0 2 48,9 0 32,2 0 16,1 0-32,2 2-48,2-1 32,-1 0-16,-5 4 0,0-3-16,-3 2 64,-7 1-64,3-2 16,-3 1-48,-3-2 48,-2 0 16,0-2 16,-2 1 0,-1-4-32,0 1 112,-1-3-80,1-1 112,0-3-47,4 0-49,-1 0-64,2-5-465,3-4-1167,5-2-1874,7-5-4210</inkml:trace>
  <inkml:trace contextRef="#ctx0" brushRef="#br1">45963 52654 3201,'0'0'16632,"0"0"-15864,0 0-575,7 41 1791,-2-28-687,-2 1-545,2-4-31,-1 0-657,0-1 0,0-5-112,2-1-817,-1-3-1056,-3-5-1584,4-4-4147</inkml:trace>
  <inkml:trace contextRef="#ctx0" brushRef="#br1">46011 52420 10709,'0'0'7011,"0"-31"-6098,0 21-17,4 1-608,1 5-272,3 1-32,-4 2-304,7-2-2193,-1 1-2930,-3 0-5026</inkml:trace>
  <inkml:trace contextRef="#ctx0" brushRef="#br1">46169 52309 3394,'0'0'7331,"0"0"-4498,5 41-240,-5-14 129,0 7-561,-5 4-240,-1 3-177,1 2-415,0-3-1009,2 1-32,3-6 240,0-1-63,0-7-225,8-5-32,-3-5 32,6-4-96,-4-6-112,-1-7 0,2 0 48,0-4 16,0-10-160,-4-2 48,4-2-64,0-2-80,-3-1-112,2 3-16,3 5 112,-4 2 144,0 4-16,2 7-16,-2 0 0,0 0 0,-3 11 32,0 0-17,-1 5 49,3 0-16,-2 0 16,0-1-32,-2-1 80,2-1-80,-1-1 48,-2-4-16,0-1 0,0 0 33,0-5-33,0 3 16,-9-5 0,1 2 48,0-2-48,-4 0 16,4 0-16,-1 0-32,4-2 32,0 0-128,2-3-1153,0-2-1472,3-1-737,0-6-3201</inkml:trace>
  <inkml:trace contextRef="#ctx0" brushRef="#br1">46485 52305 10085,'0'0'7347,"0"0"-5106,0 0-1056,0 0 992,13 54-16,-13-20-881,0 0-63,-2 4-385,-1 0-400,3 0-400,-2-4-16,2-5 16,0 1-16,0-3-32,0-3 48,0-3-32,0-5 16,0-3-16,0-2-48,0-4-192,0-5-288,7-2-16,-1 0 111,0-4-207,5-3-192,1 0 352,1-2 352,-1 5 64,5-1 80,-5 1-32,9 4 32,-6-3-16,2 3 32,3 0 96,-1 0-32,-5 0 64,3 0-32,-3-2-16,-2-2-112,-2-5 96,-3 2-80,-4-7-16,-3 0 16,0-3-64,-6-1-16,-3 2 16,-2 5 32,5 2-96,-2 6 112,2 3-80,0 10 48,3 6 32,0 1 144,-2 6 96,5 2-64,0-1-144,0-1 0,0 0 0,5-6-80,2-1-512,1-5-337,0-2-591,1-4-2994,-3-5-5027</inkml:trace>
  <inkml:trace contextRef="#ctx0" brushRef="#br1">42085 51893 7555,'0'0'5411,"0"0"-4098,0 0-577,0 0 208,0 0-495,0 0-129,-8 53 112,10-15 864,1 12 273,0 4-32,1 4-257,-1 1-351,-3-3-273,0-4-80,0-7-239,0-5-145,0-8-96,-3-5 0,0-7-48,3-4-96,-1-5-16,1-7-833,0-4-703,0 0-321,-3-6-1233,0-8-7170</inkml:trace>
  <inkml:trace contextRef="#ctx0" brushRef="#br1">41743 51918 2913,'0'0'2449,"0"0"-1696,0 0 2480,0 0-1440,0 0-320,0 0-49,-2-22 1,10 19-288,6-1-273,11-3-80,10 3-127,7-1 191,14-2 385,4 6-81,4-5-111,1 5-321,-1 1-288,-5 0-272,-7 0-64,-1-3-48,-9 3-16,-4-4 64,-9 2-80,-6-1-176,-7 1-528,-7 0-240,-4 2-177,-5 0-624,0 0-1008,0 0-1489,0 4-3201</inkml:trace>
  <inkml:trace contextRef="#ctx0" brushRef="#br1">41762 52524 5378,'0'0'129,"0"0"3152,0 0-2096,39 4 767,-6-2-223,7-2 80,8 0-224,6-2-16,4 0-209,-6-3-335,1 5-289,-3 0 208,-10 0-255,0 0-481,-4 0-112,-4 0-48,-5 3 0,-2-3 16,-7 0-48,-4 2 0,-1-2-176,-3 0-208,-5 2-609,0-2-175,-5 2-481,0 1-720,0-2-1697,0-1-4818</inkml:trace>
  <inkml:trace contextRef="#ctx0" brushRef="#br1">42644 52530 9204,'0'0'3970,"0"0"-2321,0 31 96,0-19-209,0-1-399,0-1-481,8-6-112,-3-2 81,3-2-33,-1-2 320,3-12-191,2-2-193,0-2-304,1-4 128,-1-3 176,1-2 65,-3 0-129,0 2-192,1 1-144,-4 3-16,0 5-16,0 8 32,1 3 112,0 5-144,1 9-48,2 7-32,-2 4 48,2 2 32,-2 4-80,2-4 129,-4-2-129,0-4-64,-1-4-16,1-4 48,-7-1 0,0-2-33,0-4-223,0-1-432,0 0-497,-7 0-735,0-1-802,-1-6-3376</inkml:trace>
  <inkml:trace contextRef="#ctx0" brushRef="#br1">43234 52348 7700,'0'0'4033,"0"0"-2688,-30-2-257,15 2 225,-2 0-16,-4 0-113,0 4-63,-3 3-225,3 5-208,-3 1-47,7 2-161,7 5-176,3 3 32,7 0 64,0 4-63,13-4-97,4-2-128,5 0-96,4-3 48,-1-4-16,-4-3-16,3-2-144,-7-2-593,-2-6-399,-6-1-721,-1 0-1072,-3-4-1089,0-5-4098</inkml:trace>
  <inkml:trace contextRef="#ctx0" brushRef="#br1">43469 52519 8996,'0'0'3826,"0"0"-1585,-29 5-880,13 5 511,4 4-111,-1 2-752,6 2 95,7 2-143,0 0-577,12-4-176,5-2 32,6-5-64,2-5-96,0-4-16,-2 0-80,-1-11 96,-5-2-80,-3-3 32,-5 0-32,-4-2-32,-5 0-144,0 0 96,-8 0-32,-6 2 64,-4 1-32,1 3-48,-4 3 112,1 5-32,-1 4-48,-3 0-144,4 11-144,3 0-65,5 0-255,4 5-689,3-2-1040,5-3-2257,3 1-6883</inkml:trace>
  <inkml:trace contextRef="#ctx0" brushRef="#br1">43739 52604 5458,'0'0'4290,"0"0"-2673,0 0 432,0 0-192,0 0-464,0 0-385,0 18-128,0-15-207,0-3-177,5 0 240,-5-3 65,6-4 47,0 1-368,2-5 17,0-3-33,-1 1 48,3-1-48,-3 1 64,1-1 65,0 1-177,1 3-32,-3 2-112,1 3 0,-1 3-64,1 2 33,0 0-193,-1 7 64,0 1-112,2 2-16,-4 1 48,4-2-64,3 0 64,-3-2-64,-2-3 48,2-1-16,0-2 32,-4-1-16,2 0-48,1 0 64,-1 0-32,0-1 32,2-4-48,0 0 48,2-1-96,3-1 16,-1-2-64,1 0 64,-1 0 0,-3 2 32,4 3 16,-6 2 0,-2 2 16,1 4-80,-4 5 64,1 5 32,-2 2 32,3-1 0,0 3 0,4-4-16,0-1-48,1-4 16,-1-3-64,0-1-497,-1-5-1392,-2 0-1344,0-9-3058</inkml:trace>
  <inkml:trace contextRef="#ctx0" brushRef="#br1">47949 51963 10933,'0'0'2369,"0"0"-880,0 0 192,-38-38-65,18 31-383,-3 3-577,-5 2-240,-1-1-144,-4 3-31,4 0-65,-2 3-96,4 3-32,1 1-16,7 2-32,4 5 64,4-1-64,2 5 48,6 5 0,3 6 128,0 7 352,7 11 385,6 5-17,-1 4-384,-1 0-96,-2 1-63,2-6-177,-6-5-176,-1-8 112,-4-5-32,0-1-16,0-7-32,0-5 32,-1-4-64,-5-5-16,4-4-625,-4-5-591,1-2-593,1-2-1520,1-12-5059</inkml:trace>
  <inkml:trace contextRef="#ctx0" brushRef="#br1">47529 52409 13334,'0'0'2897,"0"0"-1760,0 0 384,0 0 255,0 0 49,0 0-624,32 0-321,-12-3 49,2 3-273,3-1-160,3 1-80,-4-3-288,1 1-15,-1 0-97,-3-1 0,-2-1 0,1 4-129,-6-2-655,-2-1-721,1-1-720,-1 0-656,-4-3-1569,0-2-5234</inkml:trace>
  <inkml:trace contextRef="#ctx0" brushRef="#br1">48091 52063 13062,'0'0'2177,"0"0"-1425,0 0 1041,-6-32 64,6 32-528,0 7-705,0 7-448,6 10 416,-1 10 1089,-3 9-208,4 4-305,-5 2-319,-1 0-113,3-3-144,0-4-192,-3-6-63,5-6 79,0-3-272,-1-4 0,4-6-80,0-3-32,-3-5 0,-1-2 0,-4-6-112,0 2-496,0-3-721,0 0-832,-8-9-1489,2-2-1968</inkml:trace>
  <inkml:trace contextRef="#ctx0" brushRef="#br1">48279 52467 16712,'0'0'4258,"0"0"-3458,0 0-720,0 0 224,0 0 593,0 0 591,0 48-623,5-30-593,2 2-176,6-4-32,4-2 80,3-6 48,2-3-144,1-5-48,-1 0 16,-2-5-16,-5-6 96,-2-3-208,-3-2-48,-8-4-128,-2 3-64,0-4-1,-8 1-191,-4 4-96,-2 0 496,-5 5 112,2 2 32,-3 5 16,0 4 32,0 0 224,0 2-144,3 5-96,1 0-16,4 1 0,5 1-288,7-4-1441,0 0-1200,2-5-1697,9 0-6083</inkml:trace>
  <inkml:trace contextRef="#ctx0" brushRef="#br1">48635 52433 12710,'0'0'2769,"0"0"-2081,0 0 161,0 0 880,0 0-145,0 0-463,-4-8-193,4 10-367,-3 7-257,3 7 336,0 2 689,0 7-353,0-1-448,6 1-96,6-3-223,2-4-81,5-2-16,3-5-64,2-6-64,1-3-80,-5-2 80,4 0-48,-7-7-177,-5-1 1,-1-4 112,-5-2-16,-6-3-32,0 1-96,0 1 64,-1-1 64,-4 5 0,-1 1 176,6 6 16,0 4 64,0 0-128,0 7-64,7 4 128,4 5-16,3-1 64,6 4-48,1-6 48,3 1-128,1-6 128,0-3-80,1-3 0,-1-2 32,-3-5 48,-2-5 0,-3-4-96,-5-5 32,-4-1-48,-8-2 16,0-5-64,0-2-48,-8 2-96,-1 2-96,0 4 208,-2 6 32,3 6 96,1 5-64,-3 1 0,2 3-657,4 4-1055,-1 2-593,-1-2-2818,1 0-8115</inkml:trace>
  <inkml:trace contextRef="#ctx0" brushRef="#br1">42061 53569 5458,'0'0'2690,"0"0"815,0 0-1744,0 0-640,-8-11-225,5 9-80,-2 0-191,5-1-193,-3 1-160,2 2-16,-5-2-96,4 0 64,-3 2-64,2 0-16,-4 0-47,2 0 47,-3 0 0,0 6-112,1 1-16,-6 4 16,4 3 112,-2-1 176,5 3 64,0 0-144,1 0 96,5-3-96,0 3 33,5-3-49,2 1 96,6-1 256,2-4-96,1 1-96,-4-3-175,2-1-33,2-4-128,-4-2 0,0 0 0,4 0 0,-4-4-16,1-7-16,-1-1 16,1-3-48,-3-1 32,-3-2 0,0-1 0,-2 2 16,1-1-16,-6 0-32,0 2 64,-3 0-64,-5 0 32,1 3-16,-7 2-48,1 2 48,1-1-48,-4 4 48,6 1 32,-4 1-64,1 2-16,1 2 32,-1 0 0,3 0 16,0 2-64,-1 5 32,4 0 0,-3 0-64,6 1 64,-4 4-32,5-1 64,-2 0-16,2 2 0,3 1 16,0-1 16,0 3 48,0 2 48,0 0 96,6 3 96,-1 1 96,4 3 48,4-1-15,-1 3 303,2 3-320,-2-3-336,1-3 0,1 4 176,-7-4 32,4-1-224,-4-1-16,-4 1-16,0-3 64,-3 0 49,0 0-65,-3-2 64,-2 1 16,-3-4-96,4 1 32,-4-3-32,3-1-48,-3-4-32,5-1 16,2-2-48,-2-3 64,3-2-208,-3 0-449,3-4-527,0-7-1217,3-5-721,1-2-2704,-1-3-8245</inkml:trace>
  <inkml:trace contextRef="#ctx0" brushRef="#br1">42408 53574 1825,'0'0'4978,"0"0"641,0 0-3330,0 0-432,0 0 15,0 0-255,-3-2-464,3 2-353,8 2 96,4 2-175,4 1-113,4 0 64,2-1-95,2-2-65,1-2-112,0 0-112,-5 0-160,0 0-96,-4 0-16,-4-2 32,-2-1-64,-4 2-80,-2 1-272,-4-3-384,2 1-337,-2 2-319,0-2-433,-2 2-1681,-2 0-2833,-2 0-768</inkml:trace>
  <inkml:trace contextRef="#ctx0" brushRef="#br1">42428 53783 7684,'0'0'6771,"0"0"-3810,0 0-1216,0 0-112,34 18-177,-16-16-383,2 1-449,0-3-208,5 0-48,-2 0 257,-1 0 303,-2 0-736,-5 0-160,-2 0-32,-6 0-464,-2 0-1425,-5 0-1168,-5 0-2258,-5 0-7555</inkml:trace>
  <inkml:trace contextRef="#ctx0" brushRef="#br1">43131 53578 5635,'0'0'5634,"0"0"-3713,0 0-1121,0 0-111,0 0 95,0 0 193,25-20-97,-22 17-64,-3 1 161,3 0 15,-3-3 17,0 1-257,0-3-528,0 0-160,-8 0 96,-4 1-96,-7 2 0,1-2-32,-5 5-16,-2 1 16,-3 0-48,-2 4 64,7 7-48,-2 5 0,4 4 80,1 7 545,4 7 207,8 2 80,8 2-159,3-2-241,14 0-128,8-7-208,6-6 144,2-5-192,-4-7 49,1-2-161,1-7 48,-6-2-96,-4 0 64,-5 0-16,-4-4-128,-1 2-257,-5-3-239,-6 3-160,3-2-353,-3-1-367,0 0-481,0 1-1297,0-1-2929,3 1-1664</inkml:trace>
  <inkml:trace contextRef="#ctx0" brushRef="#br1">43440 53742 12726,'0'0'2785,"0"0"-1648,0 0 367,-31 0 241,21 7-576,3 1-289,-1 6-48,0 2 113,7 1-289,-2 0 177,3-1-145,4-1-368,4-3 80,3-3-96,3-3-48,1-4-95,1-2-49,1 0 112,0-8-176,-2-4 48,1-4-96,-2-2 32,-2 1-32,-4-4 32,0-1-112,-5-1-192,-3 3-97,-3-1-15,-5 6 160,-8 2 32,3 1-32,-5 8 0,-5 4 64,3 0-48,-2 7 32,-1 2 16,3 4 63,0 2-95,6-1-128,3 2-320,6-5-96,5-2-433,0-2-1232,13-5-945,2-2-3697</inkml:trace>
  <inkml:trace contextRef="#ctx0" brushRef="#br1">43686 53756 9284,'0'0'4290,"0"0"-3698,0 0 849,0 0 352,13 31-192,-10-24-321,-3-3-431,3 1-81,-3-4-144,0 2 97,0-3 111,0 0 0,1-3-111,2-3-273,-1-5-128,4 0-48,-1-3 0,0-2 0,-1 0-47,4-1-113,-3 1-16,1 1-32,0 3-80,0 3 80,-1 4 0,4 3 80,-3 2-64,4 7-16,-3 7 176,6 3 112,-4 4-80,-1 2-96,-3-2-64,1 0-80,-5-3 16,2-4-96,-3-1 80,0-4-48,-3-2-80,-1-1-288,1-3-192,-2-1-336,3-2-753,2-2-1105,0-7-1199,7-7-7300</inkml:trace>
  <inkml:trace contextRef="#ctx0" brushRef="#br1">44114 53632 14519,'0'0'3585,"0"0"-2784,0 0 335,0 0 321,0 0 0,0 0-545,-12-30-560,2 30-160,-5 0-96,-2 5 160,1 4 193,4 0-97,1 0-192,2 2-64,1 0 80,3 3-64,5-2 32,0-2-32,0 4 0,10-3-64,-3 2 32,6-1-32,2-3 16,2 2-32,-1-2-16,4 0 320,-6 0-47,2 0-65,-4 3-128,-4-4-48,-5 1-48,-3 1 0,0-2 32,-6 1 16,-7 1 0,-1-1-48,-4-3 0,-4 1-32,2 0 64,0-3-64,-1 0 48,4-1-16,5-3-32,1 0 16,7 0-16,4 0-320,3-7-433,6-2-1280,6-5-1488,7-1-2578</inkml:trace>
  <inkml:trace contextRef="#ctx0" brushRef="#br1">44240 53713 18745,'0'0'2401,"0"0"-1985,0 0-176,0 0 1329,0 0 159,0 0-271,20-4-624,-2 8-97,10 0-160,3 1-144,3-3-47,2-2-193,-2 0-48,2-5-16,-2 1-64,-3-2-80,-6-1-32,-3 2-432,-7-4-785,-3 3-1200,-4-6-929,-5 3-1728,-3 0-9669</inkml:trace>
  <inkml:trace contextRef="#ctx0" brushRef="#br1">44412 53470 17784,'0'0'1793,"0"0"-1633,0 0-16,0 0 993,0 0 335,-5-29-287,5 26-545,0 3-384,0 0-96,0 7 16,-3 5-48,3 5 113,-3 6 335,1 8 256,2 5 1,-3 5-113,3 2 16,-1 4-304,1-5-15,0 1-1,0-7-128,0-4-64,0-7-16,0-5-112,0-5-128,0-1 96,0-8-64,0 1-112,0-4-240,0-1-400,0-2-577,0-2-352,0-8-1184,0-3-2145,1-2-13591</inkml:trace>
  <inkml:trace contextRef="#ctx0" brushRef="#br1">44744 53751 13286,'0'0'5363,"0"0"-3939,0 0-1392,0 0 1073,0 0 1184,0 0-320,20-5-705,-28 5-559,-6 0-369,-6 5-272,0 6 112,-4 0-64,6 5 32,-1-1-80,7-1 112,4 2 0,8-2-80,0-3 16,0-2-96,13-3 64,-3-3-48,6-3 0,-2 0 16,1-3-16,1-5-32,-4-1-16,2-3 0,-1 1-64,-6-2 96,6-1-64,-6 1 16,-2-1-128,1 5 80,-1 0 16,-3 7 96,-2 2-48,0 2 112,-7 9 80,1 3 144,0 3 209,3 2-241,3-1-176,0 0-16,9-4 0,7-6-80,1-1-32,3-7-368,3 0-337,-3 0-703,0-9-2450,-1-4-1344,-5-1-7028</inkml:trace>
  <inkml:trace contextRef="#ctx0" brushRef="#br1">44989 53800 11157,'0'0'6995,"0"0"-5970,0 0 736,0 0 496,18 39-385,-13-30-479,-1-3-416,1-1-401,-2 0-208,2-3-96,-2-2 128,-2 0-192,6-2-64,-6-8-47,2 1-49,2-2-48,0-5-16,-2-2 48,4-6-64,1-1-17,2 0-15,0 2 0,0 6 16,-1 3 64,-3 10 16,-1 4 32,0 7 17,-2 8-49,-2 5 288,2 3 224,0 1-208,4 2-176,-1-6-32,0-2 16,8-5-16,0-2-96,4-6 0,0-3 0,-1-2-448,3-2-352,-3-7-737,1-7-1296,-4-5-2305,2-3-6196</inkml:trace>
  <inkml:trace contextRef="#ctx0" brushRef="#br1">45211 53669 18745,'0'0'3921,"0"0"-3232,0 0-337,0 0 1008,0 0 561,0 0 64,48 5-944,-22-4-593,10 2-128,1-3 96,3 0-80,1 0-95,-4 0-402,-3 0 81,-1-4-160,-7-1-144,-4 1-272,-5-3-561,-5 0-960,-6-2-1600,-6 2-2034,0-2-10453</inkml:trace>
  <inkml:trace contextRef="#ctx0" brushRef="#br1">45525 53371 10053,'0'0'9780,"0"0"-8916,0 0-623,0 0 751,0 0 1425,-31 53 16,19-19-848,-1 9-448,4 4-337,-2 3-288,3 0-144,0-6-144,2 1-176,0-6 16,6-5 0,0-7-32,0-5 0,6-7-32,-1-1 33,0-7-130,-1-5-239,2-2-336,-1-4-753,-3-10-1840,-2-6-3314</inkml:trace>
  <inkml:trace contextRef="#ctx0" brushRef="#br1">46830 53682 3009,'0'0'6099,"0"0"-2337,0 0-1761,0 0-497,0 0-159,-16-14-48,9 14-593,-6 0-128,-1 0-144,-1 2-15,-2 4-65,-2 4-64,-1 1 0,-5 2-96,5 3-48,-2 2-48,2 0 64,3 0 0,5 0 177,4-5-81,8 3-64,1-4-96,13-1 32,5-2-32,7-4 96,4-5-16,-1 0-112,2-3-16,-1-8-80,-1-5 48,-6-2-16,-2-2 16,-7-3 0,-2-4-64,-4-2-16,-5-2 16,-3-3 48,-8 0 16,-4 1 48,-8-1-48,-2 4 16,-5 3 32,-2 3-64,1 4-48,-4 6 0,5 2 32,-1 4 16,5 3 16,6 3-32,5 0-96,4 2-128,6 0-368,2 0-865,0 4-1616,6 3-2082,2 6-607,5 3 5329</inkml:trace>
  <inkml:trace contextRef="#ctx0" brushRef="#br1">47148 53566 5202,'0'0'1281,"0"0"2273,0 0-1954,0 0-511,0 0-33,0 0 145,-25-2 47,17 4-143,-3 3-161,4-1-63,-6 3-97,4 2-256,-2 0-111,2 3-33,-1-1-80,3 5 0,-1-3-48,5 3 48,3-1-16,0-1-15,6-2 63,6-2-32,1 0-16,1-3 32,1-3-96,2-2-16,-1-2 32,1 0-144,-2 0-16,2-5-80,-1-2 49,-4 1-33,1-3 16,-4-3-321,-1 1-143,0-2 48,-4 0 48,-4-5 80,0 2 128,0-4-32,-4 1-209,-4 1 65,0 2 96,-4 1 64,2 3 16,-2 1 160,-4 5-48,4 3-16,-3 2 48,1 1-80,-2 0 64,7 6-16,-4 3 32,6 4 32,2 6 48,-1 1 64,6 4 0,0 3-32,0 0 128,6 0 81,-1-1-161,-1-2-16,1-4-144,0-2 48,1 0-32,-5-4 16,2 1 0,0-1-16,-3-1 0,0 1-32,0 0 64,-6-1-80,2 1 48,-1-1-32,-3-2 0,4-1 0,-4-2-32,5-3-288,-2-1-481,2-1-575,3-3-1041,0 0-1569,0-5-5603</inkml:trace>
  <inkml:trace contextRef="#ctx0" brushRef="#br1">46763 54497 6739,'0'0'1121,"0"0"2048,0 0-2433,0 0 417,0 0 256,0 0 31,-38-25-399,26 25-49,-3 0 1,-4 9-49,0 0-192,-1 4-63,3 3-33,5 2 32,2 2-175,7-1 63,3-1-192,10-1-144,8-5-128,7-5 16,3-6-160,3-1 0,-3-4 32,-3-9-160,-1-1 192,-8-3-48,-4-4-16,-7-1 64,-2-1 0,-3-2 0,-5 0-16,-5-2 16,-4 0-32,-2 0 16,-1 5-32,-1 0 80,0 5-96,3 7 48,1 3 16,-1 7-80,2 0-32,1 7-48,2 3-224,3 2-384,2-1-529,-1 3-592,6-3-816,0 1-1585,8-6-3426</inkml:trace>
  <inkml:trace contextRef="#ctx0" brushRef="#br1">46575 54154 6611,'0'0'1713,"0"0"1985,0 0-1826,0 0-543,0 0-80,51-1-1,-18-4 673,6 1-208,9-3-177,4 0-207,3 0-336,2 3-305,2-3-432,-2 2-96,-4 1 16,-3 1-32,-9 3-32,-5 0-64,-11 0-16,-5 0-64,-8 0-32,-7 3-256,0 1-272,-5-1-305,0 1-239,0-1-305,-8-1-848,3 0-1569,-2-2-3217,0 0 224</inkml:trace>
  <inkml:trace contextRef="#ctx0" brushRef="#br1">46949 54498 9412,'0'0'5827,"0"0"-3730,0 0-929,0 0-15,0 0-193,42-2 241,-19 6-97,-1-2-287,2 1-289,1-1-32,1-2-192,-7 0-223,0 0-1,-5 0-128,-3 0-1329,-7 0-1120,-1 0-2225,-3 0-6580</inkml:trace>
  <inkml:trace contextRef="#ctx0" brushRef="#br1">47059 54317 5458,'0'0'5715,"0"0"-3554,0 0-832,0 0 15,0 0 145,0 0-192,0 0-337,-3 8-240,0 2-31,-4 1 15,1 5 0,2 4 17,-1 4 63,-3 6 369,0 1-145,1 1-224,0-1-191,1-1-81,2-6-128,0-4-192,3-1-32,1-5-128,0-4 80,0-3-96,5-3 32,2-1-64,3-3 32,2 0 48,2 0-96,3-3 48,-3 2-144,1-2-48,1 3-112,-7 0-224,4 0-577,-7 0-319,0 0-945,-6 3-593,0-3-2512,0 0-8164</inkml:trace>
  <inkml:trace contextRef="#ctx0" brushRef="#br1">47556 53972 6083,'0'0'1056,"0"0"2210,0 0-1201,0 0-176,0 0-273,0 0-255,5-14-273,7 13-271,2-2-129,7 1-96,-1 0 481,5 2 191,1 0-127,-1 0-193,-4 0-623,0 0-241,-4 0-48,-2 2-32,-2 0-433,-3-2-671,-3 0-481,-4 0-608,0 0-928,-3 0-1505,0 0-2802</inkml:trace>
  <inkml:trace contextRef="#ctx0" brushRef="#br1">47603 54163 10261,'0'0'3777,"0"0"-1423,0 0-434,0 0-367,0 0-400,37 19-337,-9-19 192,5 0-95,4-3-33,0-1-127,-4-1-225,-7 1-336,-4 1-160,-7 2-496,-7-2-769,-2 3-432,-6 0-351,0 0-994,0 0-976,-5 0-1728,-2 0 960</inkml:trace>
  <inkml:trace contextRef="#ctx0" brushRef="#br1">48169 53907 5138,'0'0'7636,"0"0"-5587,-44 3-1041,30 1 193,-1 5 127,-1 5-223,1 1-177,6 7 33,-1 5 47,7 4 17,3 3 383,0 2-287,13-2-273,7-2-432,5-5-336,3-9 1,1-2-49,4-9 48,-1-6-48,-2-1 48,2-4-96,-6-7 48,1-5 0,-2 0-16,-7-2-176,-1-2-145,-1-3 113,-7-4-128,-1-2 0,-8-2-144,0-5-48,-8 2-401,-7 0 289,-2 6 432,-5 0 208,-5 8-64,-2 4 80,1 5-48,2 2-32,-2 7 16,5 2-480,4 0-49,-1 2-175,7 5-881,6 0-1968,-1-1-2770,3 3-256</inkml:trace>
  <inkml:trace contextRef="#ctx0" brushRef="#br1">49448 53717 8340,'0'0'5939,"0"0"-4243,0 0-607,0 0-113,0 0 129,-8-7-417,8 7-368,0 0-160,0 0-112,0 0-16,0 0 64,0 0-16,3 3-32,-3 3 80,3 8 65,-1 6 367,3 10 208,2 5 337,1 13 303,3 6-159,1 2-225,2-3-255,-1-3-305,2-7-64,-2-9-96,-3-10-48,0-3-128,-3-8 33,-2-4-97,0-2 64,-2-4-96,0-2 16,-3-1-48,0-1 48,0-9 80,0-1-144,0-7 32,0-2-64,1-9-64,7-3-96,2-6-177,3-5-127,1 0-240,4-2 112,0 1 335,-4 5 193,2 5 112,-1 7 96,-6 7-32,-1 2-112,0 7 32,-3 2 32,-2 3 16,-2 0 16,-1 5-48,0 1 0,0 0 32,0-3-48,0 3 0,0 0 32,0 0 16,0 0-32,0 0 0,-4 0 0,-4 3 0,0-2 32,-1 2-48,-4 0 80,-4-3-64,-1 1 16,-2-1-16,-5 0-16,0 0 0,-3 0 16,3 0 0,3-1-32,-1 1 48,3 0-48,1 0 16,-1 0 16,5 1 16,-1 4-32,7-3 16,-2 3-32,6-3-16,4 0-80,1 1-512,1-3-977,10 0-224,2 0-432,1-5-240,4 0-1473,-1 3-2176,-1 0 1055</inkml:trace>
  <inkml:trace contextRef="#ctx0" brushRef="#br1">49418 53614 4770,'0'0'3090,"0"0"767,0 0-1776,0 0-352,0 0 112,0 0-400,-15-9-497,15 6-288,0 1-223,5 0-177,2 0-96,6 2-48,-1-3-32,8 3-32,5 0 480,3 0 561,3 0-145,-2 0-176,-4 0-95,-2-2-161,-4 2-272,0 0-160,-5-2 0,-3 2-64,-4 0 0,-1-3-32,-6 3 64,4 0-32,-1 0 0,-3-1 16,0 1 48,0-3-16,0 3-64,0-2 0,-3 0 0,-1-3 32,0 1-32,2-1 16,-4-1-32,5-4 32,-4-1-16,-1 2 0,-1-2-48,1-1 32,2 1 48,-4 2-48,3 2 16,2 1-32,-2-1 64,1 5-32,1-3-64,3 4-96,0 1-288,-2-3-513,2 3-367,0 0-273,0 0-480,0 0-976,0 3-1713,2 1-4018</inkml:trace>
  <inkml:trace contextRef="#ctx0" brushRef="#br1">50001 53841 5731,'0'0'-128,"0"0"992,0 0 1329,0 0-928,0 0-33,0 0-15,0-9-193,0 9-79,0-2-225,0 2 0,0 0-15,0 0 31,-3 0-80,-1 0-368,-4 0 113,-3 2 143,2 5-80,-1-1-160,3 1 64,-1 2 96,0 3-63,3 1 63,1-2 0,4 3-112,0-1-112,0-2-32,6 1-15,8-1 63,-5-2 32,7 0-144,-2-4 0,4-1-16,-4-4 64,2 0-128,-1 0 16,-2-3-16,-1-5-32,-3-1 0,2-1-32,-1-3 32,-3-1-32,3 1-16,-7-2-32,0-1-16,-2 0 0,-1 2 64,0 1 0,-1 2-32,-7-1-16,0 1 64,-3 4 0,-1-2-16,3 2-48,-4 1 32,-2 1 0,1 1 16,1 2-16,-5 2-16,4 0 16,0 0-16,2 4 16,-1 5 0,4 2-32,-2 2 64,5 4-64,0-1 80,-1-1-80,1 1 80,2 0-16,0-3 16,4-2 32,0 1-64,0-1 48,0 2-16,4 1 32,6 2-16,3-1 48,-1 4 208,5-2-16,-1 1-127,1-2-17,-5 2-144,4-2 64,-7 0-48,-4 0-48,1-1 128,-6 1-112,0 0 16,0-1 16,-8-1 16,-3 2 32,2-5-32,-2 0 0,-1 0 0,4-1-16,2-6 16,0 0-48,1 1 48,5-5-64,0 0-256,0 0-625,0 0-672,8-5-544,-4-3-1728,4-4-4899</inkml:trace>
  <inkml:trace contextRef="#ctx0" brushRef="#br1">50370 54041 5378,'0'0'4835,"0"0"-2274,0 0-912,0 0 191,0 0-79,0 0-240,51 0-176,-29 0-1,8 0-31,1 0-209,1-5-335,-2 1-225,-1 0-224,-3 1-256,-7-1 16,-7 2-48,2-1-48,-4 1-128,-6 2-544,1-2-225,-2-1-127,-3 2-81,0-2-367,0 1-721,0 0-1281,-3-1-1600,-3 3-321</inkml:trace>
  <inkml:trace contextRef="#ctx0" brushRef="#br1">50356 53848 5122,'0'0'7108,"0"0"-5059,0 0-593,0 0 81,0 0-224,0 0-385,14-7-384,-1 5 16,7 0 1,3-1 639,3 3 17,1 0-49,-1 0-415,2 0-257,-8 0-288,0 0-128,-4 0-48,-4 0-16,-2 0 0,-3 0-80,-2 0-144,0 0-368,-5 0-161,0 0-79,0 0-16,0 3-209,0-3-304,0 2-960,-7-2-1024,4 2-2146,-1-2 97</inkml:trace>
  <inkml:trace contextRef="#ctx0" brushRef="#br1">51028 53722 6147,'0'0'8436,"0"0"-5507,0 0-1985,-39-20 97,26 20-33,0 1-127,-5 11-129,3 3-192,1 6-223,-1 4 223,2 2 160,5 2 161,7 5-225,1-3-160,6 0-48,8 2-64,3-9 1,5-1-177,1-8 112,2-6-240,3-5 64,-2-4-128,5 0 64,-1-8-48,-1-6 112,2-2-80,-3-1-16,-2-2 16,-1-1-48,1 0 16,-7-2-32,1-1-48,-7-2-192,-1 0-48,-4-4 16,-8 0-240,0 0 79,-5 2 177,-10 2-96,-4 3 80,-12 4 192,2 4 48,-7 7 32,-1 5-96,1 2 48,2 2-16,1 5-48,4 4-416,3 0 399,7 3-207,6-2-976,0 1-49,8-2-800,3-2-1505,2-2-2849,0-3 64</inkml:trace>
  <inkml:trace contextRef="#ctx0" brushRef="#br0">59952 55214 6899,'0'0'1681,"0"0"2049,0 0-1009,5 41-32,-5-23-592,0 0-272,0 1-400,-5-6-289,3-2-256,-4-7-111,6-1-113,0-3 32,3-4 241,2-8-65,6-2-464,-5-6-63,8-4-33,-8-3 0,7-5-128,-6 0 32,6-1-128,-1-1 32,1 3-32,0 5-64,0 9 16,-7 6-16,5 6 48,-2 5-64,2 9 32,-2 11 16,2 10 256,-1 4-15,-3 1-177,-2 1-80,0-2 0,-5-7-48,3-7 48,0-7 0,-3-3-16,1-6 16,-1-4-48,5 0 64,-5-2 0,6-7 0,2-2-16,-2-5 16,7-4-64,-1-3 16,3-4 16,3-2-32,-3-3-16,5 3-48,-3 4 48,2 8-16,-7 8 112,-2 9-64,0 4-128,-5 14 96,-3 7 32,-2 4 144,3 0-128,-3 0 16,3-4 16,-3-5 0,4-6-32,1-3 16,6-4-32,-5-3-16,0-1-288,1-3-337,-1 0-255,-6-7-737,4-4-512,-2-7-2273,6-3-4594</inkml:trace>
  <inkml:trace contextRef="#ctx0" brushRef="#br0">60667 55172 15047,'0'0'6163,"0"0"-5299,0 0-416,-7-32 1457,0 30-176,-6 2-368,1 0-609,-2 14-224,2 4-128,2 4-15,6 3-33,1 0-160,6-3-112,6-2-80,8-6 48,6-2-16,0-8-48,4-4 48,-2 0-64,-2-4-16,-3-6-160,-6-3-16,0-3-64,-8-2-97,-6-2 81,0-5 64,-5 0-64,-2 1-176,-7 1 192,-2 5 192,-1 5 128,-6 8-48,7 5 0,-2 0 0,5 5-16,3 6-49,7 2-287,3-2-2017,0-2-784,13-2-2162</inkml:trace>
  <inkml:trace contextRef="#ctx0" brushRef="#br0">60879 55167 14839,'0'0'6083,"0"0"-4771,0 0-784,0 0 1233,0 0 160,0 0-528,12 3-401,9 1-271,5-4-353,0 2-80,5-2-128,-4 0-64,-2 0-192,-2 0 64,-6-2-112,-2 0-432,-5 2-785,-4-5-544,-6 3-592,0-4-641,0 1-3296</inkml:trace>
  <inkml:trace contextRef="#ctx0" brushRef="#br0">61053 54945 17784,'0'0'3186,"0"0"-2530,0 0 544,0 0 561,0 0-176,0 0 144,-3 47-321,-7-9-479,-1 7-65,2 0-207,-2 0-225,7-7-208,1-4-176,3-4 32,6-10-16,1-3-80,0-3 32,-1-5 0,0-2-80,-3-3-336,0-1-257,-3-3-383,-6 0-881,0 0-960,-7-7-1089,6 0-3025</inkml:trace>
  <inkml:trace contextRef="#ctx0" brushRef="#br0">61184 55122 5138,'0'0'625,"0"0"-449,0 0 3537,0 0-1808,0 0-944,0 0-129,14 0-48,-11 0-111,-1-2-385,-2 2 0,0 0 16,0-2-176,0 2-80,0 0-64,0 0-256,0 0-848,0 0-721,0 0-416,0 0-288,3 2-2194,0-2 5028,-3 0-850,0 0 193,0 0 2753,0 0-1264,1 0-193,-1 0 3042,0 0-2081,0 0-336,3 0 111,-3 5-79,0 2-192,0 4-17,0 2-127,0 5-417,-3 2 129,2 0 15,-2 1-384,3-3-303,0-2-145,0-5-32,0-2-112,3-2 0,-3 0 16,1-6 0,5 2-641,-4-3-1055,1-3-593,-1-3-1905,-2-5-5603</inkml:trace>
  <inkml:trace contextRef="#ctx0" brushRef="#br0">61203 55093 4690,'0'0'1409,"0"0"-1185,0 0-224,0 0 0,0 0-48,0 0-224,6 0-609,-6 0-1088</inkml:trace>
  <inkml:trace contextRef="#ctx0" brushRef="#br0">61268 55186 20745,'0'0'3106,"0"0"-2786,0 0 48,0 0 1297,0 0-192,0 0-257,-27 47-447,27-31-433,6 2-272,8-5 48,0-4-64,7-2-32,2-5-160,-3-2-176,-1-2-1,1-5-111,-2-5-144,-5-3 64,-6-1-209,-5-2-463,-2-4-81,-2-4 513,-11 0 128,-5 1-33,1 5 433,0 2 224,-1 5 545,4 3 655,1 6-271,-1-1-177,8 4-544,0 1-160,6 0-32,-1 0-272,1 0-1009,0 0-512,1 0-143,5 0-706,-4 0-2080,2 0-5346</inkml:trace>
  <inkml:trace contextRef="#ctx0" brushRef="#br0">61274 54927 14759,'0'0'4082,"0"0"-2210,0 0-15,0 0-16,0 0-672,0 0-737,0-3-320,0 3-128,-3 0-336,0 3-1073,3 4-1248,-5-3-2610,5 0-10020</inkml:trace>
  <inkml:trace contextRef="#ctx0" brushRef="#br0">61492 55203 10677,'0'0'1873,"0"0"-1553,0 0 1137,0 0 960,0 0-384,0 34-401,0-25-319,0 0-225,0 0-383,0-2 31,-4-2-240,4-4-224,0 2-111,0-3-1,0 0 208,4-3 16,4-1-48,3-5-160,-2 0 0,2-2 80,2 0 65,-4-5-49,2 0-16,-2-2-48,3 0 80,-1 0-32,2 4-112,-1 8 144,-3 4-112,-4 2-128,1 11-16,-1 7 273,-4 7 303,3 2 16,0 4-80,2-1-111,4-3-129,5-5-224,-1-4 0,5-5-80,1-3-48,-6-6-496,1-4-449,-5-3-1008,-4-10-2657,-6-5-4930</inkml:trace>
  <inkml:trace contextRef="#ctx0" brushRef="#br1">42343 55102 10517,'0'0'4194,"0"0"-1393,0 0-1552,0 0-225,0 0-15,-7 54 47,7-20 177,0 11 447,0 4-175,0 4-352,0 0-401,0-5-192,0-8-320,0-6-48,0-7-224,2-10-16,1-3 0,-1-7 16,1-2 16,0-4-320,-3-1-768,0-1-1057,0-9-1153,-6 0-1840</inkml:trace>
  <inkml:trace contextRef="#ctx0" brushRef="#br1">42091 55174 5891,'0'0'6867,"0"0"-4562,0 0-688,0 0-1,0 0-191,0 0-112,-13-31-161,19 24-303,8 3-209,1-6-64,13 4-16,6 2 97,5-3 159,6 2 144,5 0-239,-4 3-305,5 0-192,-4 0-64,-4-2-160,-3 1 32,-7 0-16,-4 2 0,-7-2-32,-6 1-176,-4 0-32,-4-1 48,-4 3-32,1 0 112,-5 0-16,3-2 112,-3 2-32,0 0-32,0 0-16,0 0 48,0 0-112,0-2-33,0 2 65,-3 0 32,3-2-48,-1 2-16,-3 0 16,4 0 32,0 0 64,0 0 32,0 0-80,0 0 144,0 0-128,0 0 64,0 0 16,0 0-16,0 0 32,0 0 0,0 0 32,0 0-64,-1 0 48,1 0-64,0 2 16,0 5 16,0 7-48,0 3 16,0 10 208,0 7 64,-3 9 113,0 4 319,-2 4-176,2 3 80,1-4 33,2-3 79,0-8-512,5-8-32,0-6-112,1-7-64,0-4 16,-3-6-32,2-1 80,-2-7-80,-1 0 112,-2-4-16,3-6 32,0-5-48,-2-5 48,2 0-96,2-3-48,0 3-32,-2 2-192,0 2 112,2 3 0,-4 6 112,5 2-64,-4 3 64,1 2-16,5 0-32,-1 7 16,0 4 128,5 0-32,2 3-16,0-1 80,1 1-16,6 0-16,-4-6 0,3 4-48,0-4 0,-3-1 32,3-2-80,-3-1-32,-1 0 64,-4-1-64,4-3 112,-2 0-48,-4 0 48,3-3-80,-4-5 64,4 1-64,-3-5 32,0 2 32,-3-1-32,1-3 48,0 0-80,-3 1 32,-1-3-16,-1 3 16,0-1-16,-3 2 0,0 1 32,-7 0 0,-6 2 32,1 2-64,-7 5 16,2 0-32,0 2 80,-1 7 16,5 4-48,1 5 16,4 6 80,2 3 16,6 2 64,0 0 96,0-3-96,9-3-224,4-3-16,2-4 80,2-6-32,0-3 16,3-3 0,4-2-32,-7 0 64,3-7-240,-5-1-256,-5-4-721,-3 1-832,-2-3-1568,-5 4-977,0-2-7396</inkml:trace>
  <inkml:trace contextRef="#ctx0" brushRef="#br1">43221 55575 14311,'0'0'3473,"0"0"-1504,0 0-544,0 0-241,0 0 17,0 0-305,6 7-320,-6-6-63,2 4-17,-2-3 16,0-2-64,3 0-160,-1 0 49,-2 0 207,6 0-112,-2-7-48,4 1-176,0-5-144,-2-3-32,7-3 80,2-2-15,-3-3 47,4 2-48,-1-1-176,-1 6 352,-1 3-160,2 5 0,-2 5-16,2 2 128,-1 7 176,-1 7 80,0 6 65,1 2-81,-1 3-64,-1-2-400,1-3 0,-2-2 0,-2-5 0,-1-2 0,-1-2 0,-2-4 0,0 0 0,-5-5 0,0 0 0,0 0-448,-5 0-497,-3-5-799,-1-4-2482,1-3-2882</inkml:trace>
  <inkml:trace contextRef="#ctx0" brushRef="#br1">44144 56379 9332,'0'0'7236,"0"0"-5428,0 0-751,-33 16 352,24-3-113,4 3-303,2 2-321,3-3 16,3 1-160,6-2-239,7-5-161,1-7-96,0-2-48,-1 0 32,-4-7-16,0-1 16,-4-4 32,-3-2-48,-2 4 0,-3-4-32,-5 1 48,-6-1-80,-3 1 0,-1-1-209,-2 2-63,-2 4 112,2-1-64,2 4-96,-2 5-80,7 0-97,4 0-79,1 0 96,5 7-449,4-3-1055,3 3-1650,6-3 192</inkml:trace>
  <inkml:trace contextRef="#ctx0" brushRef="#br1">44371 56447 15223,'0'0'1921,"0"0"-1793,0 0 368,0 0 1169,0 0-369,41-23-143,-26 9-337,-1 1-111,5-3-81,-5 5 80,-2 0-287,-1 4-145,-3 2-192,-4 3 48,-2 2-80,1 5 0,-3 6 48,3 2 0,-3 3 176,5 2-256,0-4 96,-1 0-80,2-3-16,1-5 0,-1 1 0,-2-7-448,1 0-721,0 0-527,1-7-657,-1-4-1841,-1-2-6067</inkml:trace>
  <inkml:trace contextRef="#ctx0" brushRef="#br1">44746 56295 14583,'0'0'3697,"0"0"-2032,0 0-32,0 0 96,0 0-257,32-5-239,-12 5-305,5 0-431,0 0-177,0 0-192,0-5-112,-5 4 32,-5-2-48,2-1-272,-4 4-673,-1 0-1024,1 0-1312,-6 0-3330</inkml:trace>
  <inkml:trace contextRef="#ctx0" brushRef="#br1">44864 55975 8420,'0'0'6403,"0"0"-3874,0 0-1905,0 0 177,1 52 687,-1-16 577,0 7-288,0 8 112,0 2-560,0-2-401,0-4-112,0-4-400,0-7-143,0-7-145,0-9-80,0-4-16,0-5 16,0-4-48,0-2 16,-5-5-336,4 0-609,-5-3-688,1-3-1136,0-8-816,-2-2-1282,-1-1-3456</inkml:trace>
  <inkml:trace contextRef="#ctx0" brushRef="#br1">45147 56432 21386,'0'0'2097,"0"0"-1985,0 0 16,0 0 640,0 0 273,0 0-241,32 0-656,-22-13-448,-4-5-1873,-2-5-448,-1-4-257,-3-5-2368</inkml:trace>
  <inkml:trace contextRef="#ctx0" brushRef="#br1">45170 56087 6723,'0'0'10677,"0"0"-9060,0 0-945,0 0-352,0 0-96,0 0 112,9 0-224,-4 12-112,0 2-656,1-1-2241,-2 3-3890</inkml:trace>
  <inkml:trace contextRef="#ctx0" brushRef="#br1">45294 56366 5507,'0'0'7219,"0"0"-6611,0 0 961,33 14 1024,-23-14-752,-3 0-465,-1 0-207,-2 0-305,-2 0 1,1 0 143,2-2 17,-5-3-257,3 1-352,1-3-80,0-2-159,-3 2 95,2-1-288,2 1 48,0 0-16,-2 0 0,1 5 48,4 2-32,0 0-32,1 2 160,-1 7 224,0 3-16,2 1-64,-3 2-112,3-1-80,0 0-48,2-6-80,-1-1 32,1-2-16,-2-5-448,2 0-992,1-5-1698,-7-3-1056,0-4-3233</inkml:trace>
  <inkml:trace contextRef="#ctx0" brushRef="#br1">45599 56342 18344,'0'0'2369,"0"0"-2080,0 36 607,0-20 513,0-3 303,3 3-95,7-4-448,-1-4-625,7-1-224,1-2-16,1-5-80,-1 0-144,0-3-32,-1-6 16,-4-2-48,-2-2 0,-3-1-128,-1-2-96,-4-2-320,-2 5 112,0-3 128,-5 5 192,-2-1 48,2 4 32,-3 3 16,5 0 0,-2 3 16,5 2-48,-1 0 80,1 0-176,0 2-817,1 3-1136,4 0-1024,3-1-3442</inkml:trace>
  <inkml:trace contextRef="#ctx0" brushRef="#br1">45905 56392 21834,'0'0'2385,"0"0"-1953,0 0 1329,14 29-592,-7-21-305,4-1-192,-1-2-544,0 0-48,0-3-592,-2-2-544,-4 0-1057,-1-5-1713,-3-3-3649</inkml:trace>
  <inkml:trace contextRef="#ctx0" brushRef="#br1">45976 56344 13926,'0'0'7780,"0"0"-5043,0 0-1968,45 0 111,-17 0 224,5-5-127,2 4-449,-2-5-256,-4 0-176,-1 2-64,-8 1-32,-3-1-128,-7 0-1328,-7-1-1602,-3 0 81,0 1-993,-8 2-3697</inkml:trace>
  <inkml:trace contextRef="#ctx0" brushRef="#br1">46021 56025 22971,'0'0'2513,"0"0"-2177,0 0-336,0 0 96,0 0-64,0 0 112,0 2 32,3 7-144,2 0-128,-2 2-1009,-2-4-575,-1 2-353,0-5-384,0 1 480,0 0 1024,0-4 897,0 4 64,4 2 16,-4 0 385,3 4 223,-2 2 352,-1 5 625,0 5-48,0 4-256,0 6-401,0 4 128,0 1-79,0 0 31,0-2-239,0-4-353,0-3-80,0-8-256,3-4 32,2-6-128,0-4 48,-5-5-144,6-2-464,-6-4-337,1-8-751,-1-3-1218,0-7-1984</inkml:trace>
  <inkml:trace contextRef="#ctx0" brushRef="#br1">46221 56308 9204,'0'0'7524,"0"0"-3106,0 34-2401,8-21 384,4-2-464,1 3-1041,2-2-560,2-2 128,-1-3-31,1 0-385,-5-2-32,1-1 48,-6-4-64,1 0-96,-3 0-64,1-4-113,-5-5 113,-1-2-272,5-3-624,-5-2 15,6-2 673,-4 3 320,2 1-32,4 1 128,-5 6 0,5 2 144,-6 3-176,4 0 96,-2 2 192,-2 2 80,1 7-31,-3 4-97,0 6 32,-3 1 96,-2 4 48,1 3-128,-1 3-16,0 1-191,-1 3 15,6-2-48,0 1 16,0 1-16,0-3 32,0 1-32,0-5-48,0 0 96,0-5-112,-8-2 48,-1-4-144,-3-2 64,-5-5-64,1-5 32,1-1-64,1-3-48,3-3 47,3-8-15,4-2-16,2-6-112,2-3 32,0-3 64,5-2-16,2 0-208,0 5-16,3 0 240,0 6 95,-3 5 97,4 4-48,-1 2 209,-3 3-81,3 0 128,2 2-96,-1 0-80,-2-3-16,4 1-80,-1-4-801,2-1-2064,-2-7-1201,-2-2-6467</inkml:trace>
  <inkml:trace contextRef="#ctx0" brushRef="#br1">43810 56065 11765,'0'0'3538,"0"0"-1713,0 0-224,0 0-321,0-34-415,0 25-305,0 1-32,-8-2 48,2 1-304,-7 5-47,-5 0-113,-2 1-64,-7 3-48,2 4 32,-6 8-32,4 8 16,2 7 64,-2 4-64,1 10 224,7 6 576,4 5 417,4 2-449,6-5-304,5-2-208,4-4-95,8-9-49,5-5 0,3-4-32,3-7-32,4-7-16,-4-1-32,2-9 32,-4-1-32,3 0 0,-4-6-16,-3-5-32,0 0-32,-1-1-208,-4 1-177,0 0-415,1 2-625,-6 2-159,-2 3-177,1 4-1153,-6 0-2160</inkml:trace>
  <inkml:trace contextRef="#ctx0" brushRef="#br1">47350 55982 6947,'0'0'7203,"0"0"-4641,0 0-738,0 0 241,0 0-544,0 0-464,16-16-145,-36 16-448,-8 7-320,-6 5-128,-11 3 80,-7 3-32,1 4 96,0 3-192,6 0 80,8 2-32,12-2 81,10 2 63,15 0-16,6-5-112,20 1 112,10-6-32,6-3-64,6-5 48,0-2 0,-6-7 0,-5 2-208,-9-2 80,-11 0-16,-17 7 48,-8 4-96,-21 5 16,-19 4 112,-10 7-32,-7 7 112,-6 2-288,6 5 112,9-3 240,16 0 304,21-2 689,16-7-225,15-4-624,24-12-192,6-6-32,12-4-80,-1-6 64,3-8-32,-7-5-16,-4 1-16,-9 1-96,-14 0-1184,-10 6-1458,-12 1-975,-5 2-3346</inkml:trace>
  <inkml:trace contextRef="#ctx0" brushRef="#br1">47504 56419 11269,'0'0'2930,"0"0"-1618,0 0-79,0 0 287,0 0-351,-44 0-305,24 4-143,-2 5 31,-2 2 417,-1 1-1,5 1-192,1 1-271,13-1-337,3 1-48,3-3-160,12-5-112,5-1 0,8-5-16,1 0-64,1-9 0,4-3-224,-6-1-224,-5-1-16,-8 3 384,-4 2 96,-8 5 16,-6 4-48,-8 0 32,-5 11 80,-6 14 144,1 6 560,2 14 0,3 7-47,5 0-33,8 0-96,1-5-224,5-6-416,0-10 0,8-8-16,1-6 80,-1-5-80,0-5 64,3-3-336,-2-4-416,-1 0-593,1-4-848,2-5-864,-3-2-2482</inkml:trace>
  <inkml:trace contextRef="#ctx0" brushRef="#br1">47671 56475 14295,'0'0'3569,"0"0"-1376,0 0-1120,0 0 768,0 0-241,0 0-943,-3 22 159,3 1 416,0 4-127,0 0-561,5-5-304,6-4-144,-2-5-48,2-3-16,3-8-16,-2-2 32,4-7-32,1-4 16,-5-5-80,2-2 48,-2-5-192,-2 1-96,-6-3-80,1 5 16,-2 0-240,-3 5 368,0 1 79,0 5-319,-5 2-64,2 3-96,-1 1-625,4-1-640,0 2-720,0-3-3362,3 0-6114</inkml:trace>
  <inkml:trace contextRef="#ctx0" brushRef="#br1">48059 56412 9204,'0'0'9941,"-33"7"-8933,10 2-175,1-1 1584,4 8-176,1-2-705,1 3-655,10 2-513,6-4-240,0-1-16,9-1-32,7-6-64,1-5-16,3-2-16,-3 0 32,3-11-64,-3 0-16,-4 0-48,-1 0 96,-4 4 16,-5 0-16,-3 7 80,0 0-48,0 11-16,-3 3 48,3 3 96,0 2 0,0-1-80,6-2-64,6-5-32,2-5-512,5-3-1105,-1-3-1728,1-14-1586,-2-4-13461</inkml:trace>
  <inkml:trace contextRef="#ctx0" brushRef="#br1">48153 56371 20970,'0'0'1808,"0"0"-1535,0 0 367,48-2 1937,-21 2-816,1 2-737,4 0-592,-2 1-207,1-3-97,-7 2-32,-2-2 32,-3 0-144,-5 0-64,-2 0-272,-4 0-545,0 0-976,2 2-1504,0-2-1121,2 0-5411</inkml:trace>
  <inkml:trace contextRef="#ctx0" brushRef="#br1">48349 56047 13462,'0'0'7187,"-16"56"-5506,8-15 384,1 9 977,2 8-1378,3-2-767,2-2-385,0-2-192,0-7-112,2-5-80,3-8 32,2-10-144,-2-4 112,1-6-112,-4-4 16,-2-5-112,3-1-432,-3-2-400,0-6-849,-5-8-1905,-1-4-2064</inkml:trace>
  <inkml:trace contextRef="#ctx0" brushRef="#br1">48640 56529 19689,'0'0'2993,"0"31"-2464,3-15 831,2-1 705,6-3-1088,-2-3-401,3-4-384,1-5-192,-1 0-304,-4-5-1073,3-11-1008,-6-2-1713,-4-9-4738</inkml:trace>
  <inkml:trace contextRef="#ctx0" brushRef="#br1">48685 56191 18649,'0'0'5410,"0"0"-4658,0 0-768,0 0-16,0 0 80,0 0-64,12 19 0,-4-6-2033,0-2-2625,0 5-9940</inkml:trace>
  <inkml:trace contextRef="#ctx0" brushRef="#br1">48846 56450 2337,'0'0'19321,"0"0"-17128,0 0-1761,0 39 1441,0-26-608,7 0-641,0 3 0,6 0-112,-1-3-224,8-4-127,-1 0-65,1-4 32,2-5-128,-2 0 96,-3-3-96,-2-3 16,-5-1-96,1-4 32,-10-3-64,2-2-80,-3-4-129,-3-3-79,-6 2 96,-4-2-112,-2 3 320,-2 2 48,0 6 32,-2 5 32,-1 5 240,6 2-144,-1 7-128,2 4 48,5 5-80,1-1-80,7 4-1521,0-4-1904,0-1-1842</inkml:trace>
  <inkml:trace contextRef="#ctx0" brushRef="#br1">49128 56563 15511,'0'0'4530,"0"0"-4018,0 0-255,0 0 911,0 0-191,0 0 15,2 11 112,1-11-559,2-7-353,1 0-96,0-4 176,0-2 64,1-3-144,3-5 80,6-1 113,-2 0-49,3 2-160,3 4 16,0 4-144,0 10 272,1 2 320,-4 9-47,-2 9-81,2 2 16,-4 3-32,2-1-144,-3 1-159,1-7-129,-1-3 16,1-2-96,-7-7-257,-1-1-591,-4-3-849,-1-7-2369,-9-6-4017</inkml:trace>
  <inkml:trace contextRef="#ctx0" brushRef="#br1">50497 56145 6723,'0'0'3906,"0"0"-769,0 0-1200,0 0-384,0 0-48,0 0-97,-8-11-223,8 11-177,0 0-127,0 0-193,0 0-128,0 0-192,0 0-208,0 4-64,0 7 97,0 8 271,3 5 48,5 10 272,-6 6 17,5 10-113,1 4-32,1 0-239,-1-2-81,4-5-160,-1-6 64,2-8-128,-4-8-176,-1-5-32,1-7 96,-6-3-16,2-3 16,-2-5 16,-1-2-16,-2 0 64,0 0-32,3-9 64,0-2-80,-2-3 48,5-8-32,1-8-16,5-8 0,4-9 32,4-9-480,5-5-128,-1-7 95,1 8 145,2 3 272,-9 10 80,1 11 48,-5 11-32,-7 9-16,-2 10 16,-2 1-48,0 0 16,-3 5-32,0 0 32,0 0-32,0 0 32,0 0-32,0 0-16,0 0 32,0 0 16,-6 3-32,1-1 0,-2 3 32,0 1-32,-6-1 0,0 0-16,-5-1 64,-3 0 0,-5 1-16,-3-3 16,1-2 0,-5 0-32,4 0 16,1 0 48,-2-2-80,7 0 96,4 2-80,7 0-16,-2 0 16,9 0 32,1 0-48,1 0-64,3 0 0,0 0-272,-2 0-96,-1 0-176,3 0-129,-2 2-319,2 2-225,0-1-127,0-2-161,0 5-48,0-6-2225,0 0-2449,2 0-2336</inkml:trace>
  <inkml:trace contextRef="#ctx0" brushRef="#br1">50494 55897 3346,'0'0'6146,"0"0"-1600,0 0-2321,0 0-560,0 0 144,0 0-368,-20-8-113,20 8-207,3-3-593,9 1-448,5 0-64,8-1 0,6 3 240,3 0 192,2 0 97,-1 0 63,0 0-208,-6 0-352,-6 0 16,-3 0-64,-7 0 32,-4 0-32,-3 0-32,-4 0 0,-2 0 0,0-2 64,-5-2-16,-3-3 16,1-2-80,-6-2 96,-1 0-96,2-5 48,-4 2-16,-1-3 32,5 0-48,-7 4 32,5 0 16,0 2-16,5 1 32,0 6-64,3-1 64,4 3-32,-1 2 16,3 0-128,0 0-832,5 0-1009,2 2-128,4 1-929,-1 3-2112,2-2-5427</inkml:trace>
  <inkml:trace contextRef="#ctx0" brushRef="#br1">51122 56320 10805,'0'0'4258,"0"0"-2177,-36 3-304,24 3 80,-2-2 47,1 3-335,6 0-256,2 0-673,5-2-400,0-1-144,9-1 0,4-2 16,4-1-96,-2 0 80,2-1-176,-4-6 64,-6 2-16,-2 1 48,-5 1-48,0-1 80,0 1 0,-9 2-16,1-2-32,-4 3 32,2-3 0,-2 2 16,1 1-32,3-3 0,4 3-48,-1 0 48,2 0-32,3 0-16,0 0-48,0 0-512,3 0-753,2 0-704,-1 3-944,2-3-3394</inkml:trace>
  <inkml:trace contextRef="#ctx0" brushRef="#br1">51331 56115 3458,'0'0'8307,"0"0"-5265,0 0-1089,0 0-337,0 0-431,0 0-481,23 55 369,0-13 1504,2 8-176,5 4-1152,-2 0-209,-2-9-304,-3-4-303,-1-10-209,-7-4-32,1-7-80,-7-4-112,-1-2 80,-3-8-112,-5-1-144,0-5-352,0 0-177,-7 0-383,-3-10-1153,2-1-1185,-1-5-1008,1-4-4786</inkml:trace>
  <inkml:trace contextRef="#ctx0" brushRef="#br1">51725 56053 7571,'0'0'4483,"0"0"-2963,0 0-607,0 0-33,0 0-32,0 0-95,-16-7-273,13 7-80,3 2-48,-1 10 465,-4 3 159,-1 8-143,-2 13 287,2 7 657,-5 8 96,3 7-529,2 1-255,-5-5-225,6-2-239,1-9-337,1-10-16,3-6-224,0-6 48,0-8-64,0-2-112,0-4 16,0-5-609,0 1-479,0-3-897,0 0-1024,0-9-1682,-3-5-8435</inkml:trace>
  <inkml:trace contextRef="#ctx0" brushRef="#br1">51272 55960 9140,'0'0'3138,"0"0"31,0 0-1472,0 0-64,0 0-257,0 0-399,2 0-433,10-2-352,7 0-32,2-1 64,10 2 1105,3-2-209,7 1 65,1 0-177,-4-3-367,1 3-321,-6-3-176,-2 3-80,-7-2-32,-6 1-16,-8 3 16,-3-2-16,-4 2-64,0 0 0,-3 0 48,0-2 32,0 2 0,0 0-16,-3 0 0,3 0-48,-3 0 48,1-2-16,-1-3 64,-2 1-64,-2-3-48,-1-2 48,0-2 0,-4-1-16,2 1-16,-2 0-16,0-2 16,-1 1 80,1 1-112,1 2 64,3-2-32,2 1 32,0 4-80,6-3-288,-5 3-225,5-1-335,0 0-433,0 5-368,0-1-271,-3 3-898,3 0-1472,0 7-7555</inkml:trace>
  <inkml:trace contextRef="#ctx0" brushRef="#br1">52074 56205 6947,'0'0'4994,"0"0"-2897,0 0-256,0 0 128,0 0-192,0 0-416,-5-2-593,22 4-288,9 1 225,7-2 543,-1 2-704,3 0-288,0-2 225,-1-1 175,-3 0-48,-4 0 17,-7 0-529,0 0-48,-8-1-80,-1-2-96,-5 0-561,-6 3-447,0-1-353,0 1-272,-4 0-1088,-4 0-3618,-1 0-3522</inkml:trace>
  <inkml:trace contextRef="#ctx0" brushRef="#br1">52086 56477 8548,'0'0'4690,"0"0"-2113,0 0-560,0 0-96,0 0-416,0 0 63,43 21 33,-13-19-320,10 0-465,0-2-80,2 0 481,-4 0-209,-3 0-447,-10-2-433,-5 0-176,-7-1-16,-9 3-272,2-1-353,-6 1-399,-6 0-369,-2-3-928,2 0-848,-5-1-2338,-1 0-7459</inkml:trace>
  <inkml:trace contextRef="#ctx0" brushRef="#br1">52861 56084 8884,'0'0'6259,"0"0"-4482,-32 7-913,19 6 785,-1 7-224,-1 7-145,-1 9-47,2 5-49,3 1-79,4 5-97,5-1-95,2-6-177,8-3-272,4-9-112,8-2-32,-1-11-143,9-4 63,0-4-160,0-5-16,1-2 16,1 0 0,1 0-192,-5-2 48,0 0 208,-4 2-96,1-3 16,-4 3 32,1-2-80,0 0 32,0-5-64,-3-2 16,4-6 0,-1-4 32,-2-5-64,1-8 32,-4-2-96,-2-4 32,-1-2 32,-4-1-48,-8 3 96,0 4-32,-5 5 16,-10 6 0,-5 6 48,-5 5-96,0 3 96,-3 3-64,-4 3-32,2 1 80,-2 2-64,-1 0-32,4 0-128,-2 0-128,1 0-113,2 2-143,3 5 448,1 0 80,2 2-192,-1 4 144,3 3 64,4 2-48,4 2 64,5 1-48,4-1 16,3-3-529,0-1-447,5-2-1009,3-5-704,1-5-1649,-3-4-7396</inkml:trace>
  <inkml:trace contextRef="#ctx0" brushRef="#br0">53838 56225 9492,'0'0'3794,"0"0"-1329,0 0-1760,0 0 111,0 0 64,0 0-143,-17-14-129,17 14-288,0 0-32,0 0-16,0 0 273,0 0 31,0 0-208,0 0 272,0 0-63,0 0-145,0 0-48,5 0-16,3 0-160,4 0-32,5 0-64,6 0 513,4 0 431,5-1-432,6-2-95,-3 0-49,1 2-96,-10-2-224,2 3-32,-5 0-112,-6 0 0,-1 0 0,-7 0-64,-1 0 0,-3 0-112,-2 0-96,-2 3-64,-1-3 0,0 0-16,0 0-1,0 1-175,0-1-128,-4 3-593,1 0-560,-2-2-464,3 2-1728,-4-3-3811</inkml:trace>
  <inkml:trace contextRef="#ctx0" brushRef="#br0">53840 56504 4578,'0'0'8724,"0"0"-6547,0 0-800,0 0-1,0 0-47,0 0-353,-22 11-79,27-11-321,6 0-224,3 0 48,1 0-63,10 0 799,4 0-191,2 0 95,4-2-176,3-1-175,-4 2-241,4-4-160,-6 0-32,1 1-144,-2-1-80,-5 1-80,-3 1 48,-6 2-32,-4-2 16,-2 3-16,-4 0 0,-5 0-16,1 0-176,-1 0 16,-2 3 16,0-3 80,0 4-192,0-1-129,-2-2-159,-1 2 128,1-1-48,2 0-641,-6 0 65,5-2-33,-5 3-47,4-3-769,-6 0-1393,0 0-2640,1-3-1682</inkml:trace>
  <inkml:trace contextRef="#ctx0" brushRef="#br0">55306 56218 4082,'0'0'6291,"0"0"-3330,0 0-960,0 0-240,0 0-224,0 0-433,0-27-240,-5 23-543,-2-1 79,-6 0 32,-4 1-256,0 4-48,-6 0 0,-2 3 80,0 5 0,0 6-16,-2 4-15,6 3 415,7-1 208,0 4-160,14-1-47,0-3-369,19-2-96,3-5 16,9-3 0,1-9-80,1-1 16,1-4-48,-1-9 16,-4-10 32,-1-2-80,-3-2 32,-7-4-48,-5-2-16,-7-1 16,-3-2-16,-3-3 96,-3 1-80,-6 2-80,-7 2-128,-6 3 112,-1 6-32,-3 7 112,-5 7-96,4 4 96,-5 2-64,1 5 64,3 0-96,3 7-417,5 0-63,3 2-48,8 0-545,2 0-672,6 0-2064,1 2-4131</inkml:trace>
  <inkml:trace contextRef="#ctx0" brushRef="#br0">55542 56013 6275,'0'0'-288,"0"0"5058,0 0-2465,0 0-768,0 0-337,0 0-479,0 23 127,0-3 449,0 7 175,0 7 81,0 2 96,4 0-193,9 0-239,-5-3-497,4-1-272,3-7-207,1-5 31,-2-6-32,4-8-96,-4-3-112,3-3 48,4-7-32,-6-9 32,2-2-48,-1-7-16,-4-2-32,0-1-48,-1-2-160,-4-1 0,-4-1-160,-3 2 79,0 2 1,0 2 160,-3 5-64,-4 2 96,1 5 48,-3 3 0,1 5 0,0 3 0,4 2-144,1 1-384,3 0-705,0 0-544,0 1-800,0 6-2369,0 0-4243</inkml:trace>
  <inkml:trace contextRef="#ctx0" brushRef="#br0">57379 56983 2113,'0'0'3986,"0"0"2049,0 0-3426,0 0-1121,-32-17-31,13 17-112,-1 0-225,-5 0-47,-7 8-177,-1 5 97,1 3-49,7 5-128,3-4-63,10 4-97,8-3-80,12-4-336,15-4-96,2-3-63,9-7-17,2 0 0,-2-13-353,-3-3-127,-6-6-32,-3-1 320,-10-4 112,-1-2 16,-9-3 16,-2 1 16,0-2-32,-7 0 0,-4 2-48,-1 2-416,-3 2 192,-3 7-97,1 4 193,0 5 96,-1 7-16,4 4 16,1 0-192,-1 4-208,8 7-384,3 2-961,3 1-1121,0 2-335,5 0-2050,7-1-1360</inkml:trace>
  <inkml:trace contextRef="#ctx0" brushRef="#br0">57591 56846 5955,'0'0'5122,"0"0"-1872,0 0-1185,0 0-209,0 0-351,0 0-529,-28 16-127,28 1 143,0 6 417,0 2-529,7-3-319,6-1-273,2-5-208,1-5 48,2-5-80,1-6-48,-2 0 32,0-6 16,-1-5-32,-1-5 16,-2-2-112,-4-2-32,-1-3 80,-5 0-96,-2 1-112,-1 2-64,0-1 47,0 8 129,0 2 128,0 4 0,0 7 16,-1 4 0,-2 16-80,-2 10 513,-3 9 367,0 8 208,-1 4-15,-2 3-257,2-2-176,-2-3-191,5-6-193,0-7 16,4-7-112,2-6-80,0-7 112,0-7-128,0-3 0,0-3-80,0-3-432,0 0-225,0-3-207,0-1-721,0-3-1296,0-2-625,0 0-4289</inkml:trace>
  <inkml:trace contextRef="#ctx0" brushRef="#br0">57158 56565 5747,'0'0'5474,"0"0"-3329,0 0-528,0 0-433,0 0 17,0 0-129,28 15-223,-3-13 351,9-2 209,9 0-64,10 0-385,4-4-15,5-3-113,3 1-288,2-4-16,-6 1-159,-6 5-321,-10 0 32,-12-1-224,-15 3-737,-4 2-560,-9-3-591,-5 1-402,0 0-1567,-8 0-3587,-3-1 4435</inkml:trace>
  <inkml:trace contextRef="#ctx0" brushRef="#br0">58734 56292 5330,'0'0'5491,"0"0"-4307,0 0 529,6-31 768,-2 27-608,0 4-464,-4 7-497,3 10-479,0 10 79,-3 9 1457,0 9-144,2 2-673,-2 0-368,0-4-159,0-6-353,0-9-144,0-2-80,0-9 16,0-3-80,0-5-16,-2-5-400,-4-4-689,2-1-1072,0-11-1376,0-6-4275</inkml:trace>
  <inkml:trace contextRef="#ctx0" brushRef="#br0">58651 56482 11989,'0'0'3970,"0"0"-2353,0 0-641,45-12 177,-10 10 448,6 0-33,5-2-479,5-2-225,-1 0 17,-2 2-113,-9 1-320,-7 1-384,-4 2-160,-11 0-1088,-4 0-1377,-13 5-1665,-5-3-4834</inkml:trace>
  <inkml:trace contextRef="#ctx0" brushRef="#br0">59791 56306 5010,'0'0'4642,"0"0"-2240,0 0-562,-36-19 305,24 15-384,-4 2-272,-1 2-321,-3 0-191,-2 0-49,-3 6 33,-1 4 63,4 1-175,-1 2-225,9 3-192,2 0-80,4 2-96,8-2-96,1 0-64,13-5-16,5-4-16,7-3-48,1-4 17,5-4-33,-1-13-65,-1 0-191,-5-6-16,-2 0 96,-9-4 96,-2 3 32,-6-3 32,-6 0 64,0-3-80,-10-1-48,-6-2 0,-1-1 64,-5 2-112,-1 1 0,-2 6 16,0 2 48,-3 10 16,7 4-32,-2 5-32,2 1-64,7 3-177,4 0-79,6 0-144,3 5-833,1-1-1184,9 3-2481,4-3 1552,2 3-4930</inkml:trace>
  <inkml:trace contextRef="#ctx0" brushRef="#br0">59612 56662 7027,'0'0'2401,"0"0"785,0 0-1730,0 0-415,0 0-81,54-4 785,-18 0 448,10-5-512,5-1-32,7 2 208,7-1-401,0-3-607,-1 3-337,7 0 64,-4 0-304,1 0-64,-2-2-128,-2 0-32,-13 0 32,-11-1-224,-7 3-608,-10 4-1009,-13 1-1184,-7 4-273,-6 0-2944,-10 0-6388</inkml:trace>
  <inkml:trace contextRef="#ctx0" brushRef="#br0">59984 56215 2625,'0'0'6355,"0"0"-1857,0 0-2145,0 0-720,0 0-304,0 0 47,0-20-303,0 20-225,3 0-352,3 6-127,0 5 79,7 8 800,-4 3-15,3 3-257,1 2-191,-1 0-385,1-3-128,-1-3-128,-4-3-128,0-5 32,-1-4-48,-4-2 32,-1-2-208,1-4-304,-3-1-385,0 0-175,0-6-1025,-3-5-1185,1-5-3585</inkml:trace>
  <inkml:trace contextRef="#ctx0" brushRef="#br0">60181 56170 8484,'0'0'3970,"0"0"-1441,0 0-304,-17 38-64,7-18-480,0 7-65,0 0 65,-2 3-112,1-3-721,6-3-432,1-4-255,-3-6-33,7-3-96,0-4-48,0-5 16,4-2-481,3-2-591,3-7-1201,-3-2-977,4-7-4369,-5 0-4419</inkml:trace>
  <inkml:trace contextRef="#ctx0" brushRef="#br0">60193 56131 5635,'0'0'6387,"0"0"-3922,0 0-913,0 0 369,13 37 528,-7-17-336,0 4-128,0 2-368,2 1-577,-2-3-511,5-1-81,-3-3-320,1-7-32,2-2-64,-5-1-16,2-6 32,3-2-80,-4-2-320,0 0-96,-4 0-609,0-5-1216,-3-1-656,0-5-2738,0 0-7443</inkml:trace>
  <inkml:trace contextRef="#ctx0" brushRef="#br0">60393 56066 8548,'0'0'4850,"0"0"-1536,0 0-1602,0 0-959,0 34 575,-6 2 993,-13 6 241,5 8-1026,-4 0-367,1-5-369,4-2-320,2-12-287,5-6-161,6-10-16,-3-3-64,3-5-513,0-3-607,0-4-1073,3-4-1265,-3-8-2593</inkml:trace>
  <inkml:trace contextRef="#ctx0" brushRef="#br0">59554 57958 9140,'0'0'2994,"0"0"-81,0 0-1488,-15-31-177,15 22-351,3-5-449,4 3-304,6-2 48,1-1-32,4 1 240,1 2 0,1-1 17,0 4-49,5-4 112,-2 5 112,-1-2-240,4 3-16,-1-3-15,-3 2-145,3 2-64,-7-2 32,-1 3-32,-1 2-80,-4 0 16,1 2-48,-1 0 16,1 0-48,-1 7 32,3 1 16,-1 6 128,5-1 96,-7 6 208,2-2 97,-1 3 63,-1-1-80,-4-4-224,3 1-128,-4 0-144,0-1 48,-1 1 48,0 0-64,0 2 48,0-2 97,5 0-49,-1 2 32,1-2 32,-2-1-96,3-2-16,1 1 0,2-2 16,1-5-96,-4-1-32,0-2 64,1-1-48,-4-3 32,2 0-64,-3 0 48,1 0-32,2-3-32,-5-6-64,2 1-64,3-6-96,-2-2 64,2-4 64,-2 2 16,2-2 64,-5-1 32,5 3 64,-3 1-48,-2-2 16,5 4 32,-3-1-16,-1 2-48,-2 1 64,0 2 0,-2-1-96,-2 5 208,4 1-128,-5 2 0,0-1-16,0 0 32,3 5-32,-3 0-48,0-1 48,3 1-48,-1 0 32,-2 0-48,0 0 16,3 0 16,0 0 16,-3 0 0,0 0-16,0 0 16,0 1-32,1 4 48,-1 0-48,0 4 64,0-1-32,0 4 32,0 2 0,-1 3 144,1 1-32,0 2 32,0 3 16,0-3 32,1 3 112,10-3 161,-1-4-209,2-1-224,0-3 16,4-4-80,-1-1 32,-1-2 0,5-5 0,-5 2 0,1-2-32,-2 0 0,-1 0-64,-2-2 16,0-4 16,-2-1 16,0-5 16,-2 1-16,0-5 16,1 0-80,-4-2 16,1-2-64,2 0 16,-4-3-64,3 5-49,-2 2 49,0 3 112,2 2 32,-4 4 48,5 3-96,0 1-64,-2 3 160,3 0-160,-2 5 128,6 7 16,-5 1 16,5 2-64,-2 5 48,2 1 80,-2 1-32,2-4 48,-2 3-48,2-8 16,2 1-32,1-6 32,-2-1-64,7-7 48,1 0 0,-2 0-64,3-4 64,-1-3-32,0-2 0,0-7 32,-3 3-48,-1-3-32,-4-4 32,4 0-48,-7-5 32,2 0-64,-4-4 16,0 0 80,-1 2-176,-5-5 48,3 3-80,-3 0 32,-1-1 64,0 3-48,0 3-80,0 1 48,0 3 96,0 4 16,0 5 80,0 0-48,0 6 48,0 3-208,-1 0-385,-3 2-223,3 0-1025,1 2-976,-6 0-929,4 7-6531</inkml:trace>
  <inkml:trace contextRef="#ctx0" brushRef="#br0">55035 58082 9796,'0'0'2690,"0"0"-369,0 0-1105,0 0-47,0 0-49,3-20-271,-2 16-321,5-3-80,-4 3-80,3-3-111,1 0-113,0-2 32,2 2 64,4-2-96,-1 2-16,1-4 16,2 2-80,0-2 160,0-1 16,-1 4 0,5-4-80,-5 1 48,1 4 17,-2-2-65,4 2-64,-1-1-16,-1 1-32,-2 1 0,4-1 0,1 0-48,-3 2 16,0-2-32,3 3 32,-1 0-32,1-3 64,-2 5-32,2-1 16,2 1-48,-5 0 48,4-1-16,-4 3 48,5 0-16,-5 0-48,-2 0 16,4 5 48,-4-3-64,1 3 32,-3-3 48,0 3-32,-1-4 16,-1 2 96,-1 1 16,4 1-32,-4-3 0,0 0 32,1 3-64,3 0-64,-5-4 17,2 2 47,0 1-16,2 3-80,-5-2 32,3-1-64,-7 0 32,4 1 16,1 2-16,2-3 16,-6 1 48,2 0 16,2 1-96,1-4 48,-1 5-80,0-2 80,2-1 80,-1 3 16,4 0-80,-1-1 48,-1 1-48,2 0 96,-2 2 32,2 0-48,-2-2-64,-1 2 16,3 0 16,-2 0-96,0 2 16,2-2-16,-1 0 16,0 0-48,-2 0 32,5-2 0,-4 1-16,2-1 16,-2 2 0,2-4-32,-2 1 16,1-3 32,3 1-16,-6-1 16,5-1-16,-4-2 0,3 0 0,-2 0-16,2 0 0,-2-5 33,0 1-33,-1 0 0,3-3-97,-3 4 65,-2-3-64,2-1-48,0 0 32,2-2 64,-3-2-80,-1 0 0,0-1 48,2 4 64,-2-4 0,0 1 0,0 0 16,-4 2 32,3 0-32,1-1 0,-2 2 16,-1 1-48,2-2 96,-3 2-80,4 0 16,-5-2-16,4 5 80,1-3-80,-1 3 16,0-3 0,-1 2-32,-1 1 80,0 1-112,2-1 80,-3 2-48,-2 0 32,3 2-16,0-3 16,-3 3 0,0 0-16,0 0 64,0 0-80,0 0 48,0 0-48,0 0 80,0 0-64,0 0 16,0 0-48,0-2 80,0 2-64,0 0 32,0 0 16,0 0-32,0 0 16,0 0-16,0 0 16,0 0-32,0 0 48,0 0-16,0 0-16,0 0 32,0 2-80,0 1 160,0 1-64,0 0 144,1 1-128,3 4 16,0 0 48,1 2 32,6 1 48,-2 1 353,2 1-225,1-1-192,-2-2 64,2 1-144,-1-1 16,-2 0-32,2 1-32,-5-4-32,2-1 32,-3 0 0,2-1-32,1 0 64,-3-2-32,1 0 16,0-4-64,-3 2 64,2-2-16,-1 0-16,0-2 16,0-5-64,-1-1 48,2-4-64,0-3 0,1-4-96,-2-1-32,1 0 48,0 2 48,-1 0 64,3 2-16,-6 3 128,-1 6-64,3-2 16,0 6-32,-3-1 80,0 2 0,0 0 16,0 2-48,0 0-32,0 0 48,0 0-64,0 0 0,0 0-48,2 0 80,-2 0-48,0 0 48,0 0-32,0 2-16,0 0 48,3-2-32,-3 4 0,2-4 48,-2 3 0,0-3-64,0 0 64,0 0-96,0 2 80,0-2 0,3 0 0,-3 2-32,3-2 64,-3 5-48,0-3 32,1 0 32,-1 1-96,5 1 64,-2 3 0,0-3 0,5 1 0,-2 2 16,2 1 0,4-1 304,1 2-144,2-2-208,1 2 112,-2 0 0,1 0-80,1-2 48,-2 2-48,1-2 48,1 2-32,-2-5-64,4 3 48,-1-3 32,0 3-96,2-2 80,0-1-48,1 0 16,0 2 32,0-2 0,3 0 64,-3 1 0,2-1 1,-5 0-81,3-1 80,0 1-80,-2 3 32,2-5-48,-5 5-32,8-3 0,-4 2 32,1-2 0,-1 0-64,2 1 96,0-1-64,2 0 48,-4-1-80,1-1 64,0-2 16,0 0-48,0 0 48,3-6 0,-1-1-32,1-2-32,-1-2 32,1-1-16,-3 1-80,-1-3 0,0 1-16,-5-3-33,-2 2 81,-4 1-32,0-5 112,-4 2-80,2-4 0,-4 4 32,3-2 16,1-2 32,0 4 32,2-2-64,-2 1 32,3-3 0,1 1-96,-3 1-16,6-2-48,-6 2 0,1 2 112,-3 0 16,3 0-16,-4 5-16,-1 0 48,0 2-32,-3 2 32,0 1 16,2 1-16,-2 3 32,0-1-80,0 3-432,-2 0-817,-4 0-560,2 0-464,-1 0-704,0 0-2738</inkml:trace>
  <inkml:trace contextRef="#ctx0" brushRef="#br0">55342 58714 12710,'0'0'5554,"0"0"-3905,0 0 192,3 43 304,0-23-176,-2 0-897,4-2-447,-2-4-353,0-1-224,-1-1 48,4-5-96,-6-3-208,2-2-897,-2-2-864,0 0-832,3-9-1169,-3-4-6066</inkml:trace>
  <inkml:trace contextRef="#ctx0" brushRef="#br0">55960 58537 18376,'0'0'1697,"-33"-25"-1473,11 14 913,-5 7-33,2-3-367,-3 5-369,3 2-320,3 0 32,-1 4-32,6 5-64,5 0 0,1 5-32,6 1 0,2 5 80,1 7 128,2 3 256,2 3 256,4 1 97,2 5-177,4-4 48,-2-1 81,-1-2-129,2-5-240,-3-3-144,-1-1-64,-5-3-32,1-4-48,-3-3-16,0-1-32,-5-3 32,-6 2-96,4-7-192,-3 1-208,0-3-448,3 1-545,1-3-976,5-5-144,1-4-1873,0-2-4194</inkml:trace>
  <inkml:trace contextRef="#ctx0" brushRef="#br0">55668 58796 11957,'0'0'4146,"0"0"-2161,0 0-112,0 0 64,0 0-144,42-5-433,-25 5 113,6 0-400,-1 0-273,3 0-224,1 0-144,-4 0-191,-2 0-129,-3 0-128,-4 0 32,-1-2 16,-6 0-128,-6-1-193,0 3-431,0 0-208,-3 0-225,-5 0-464,1 0-592,-3 0-32,-1 0-1312,-1 0-4003</inkml:trace>
  <inkml:trace contextRef="#ctx0" brushRef="#br0">55379 58494 15287,'0'0'2641,"0"0"-2017,0 0 353,0 0-129,0 0-383,0 0-449,2-16-112,3 21-1681,-2-1-2801,1 5-5411</inkml:trace>
  <inkml:trace contextRef="#ctx0" brushRef="#br0">56448 58570 2369,'0'0'9701,"0"0"-6036,0 0-1888,0 0-48,0 0-64,0 0-513,-12-7-432,12 7-207,0 0-161,4 0-48,4 4 16,5 5-128,5 2 368,4 1 65,1 2 15,4-1 160,-1-2-207,-7 0-113,1-2-176,-2-2-64,-4 0-144,-1-3-80,-3 1 96,-2-1-128,0-1 48,-6-1-16,1 0-16,-2 2-16,-1-1-32,0-1 48,0 0 32,0-2 0,0 3-48,0-3 32,0 0-16,0 0-16,0 0 80,0 0-32,0 0-48,0 0 16,0 0 48,0-3-64,0 3 48,0 0-48,-1 0 16,-2 0-16,1 0 16,-6 7-48,-3 5 32,-3 1 0,-6 5 0,-3 2 64,-2-1-64,2-2 80,4-3 128,-1-1 81,9-4-65,4-2-16,0-3-128,7-1-80,-3-1 32,3 0-80,0-2 80,0 0-96,0 0-32,3 0-112,-1 0-177,3-4-191,-2-1-512,0-2-785,1-1-897,-2-2-1135,4 0-3747,-4-4-1872</inkml:trace>
  <inkml:trace contextRef="#ctx0" brushRef="#br0">57031 58617 11365,'0'0'5219,"0"0"-2578,0 0-2001,0 0-64,0 0 353,0 0 143,-40 0-351,26 18-129,-5 7 192,5 4 161,2 5 175,6 1-287,1-1-49,5-2-176,11-3-224,6-6-47,5-6-81,6-5-64,4-8-112,4-4-80,-2 0 48,3-9-16,2-4-128,-5-3 112,-1 0 0,-1-4 0,-7 3-32,-5-4 16,-4 1-16,-9-3-64,-7-1 0,0-1-96,-15 2 48,-5 3 16,-8 4 79,-5 3 17,-1 1 0,-3 8-16,-2 1-32,7 3-336,5 0 160,2 5 208,5 4-16,8 0-192,-1 7-672,3-2-337,7 1-624,3-2 128,0 6-384,0-6-2097,0-4-2609,3-2-1617</inkml:trace>
  <inkml:trace contextRef="#ctx0" brushRef="#br0">58299 58709 10725,'0'0'5362,"0"0"-3521,0 0-544,0 0-305,0 0 129,0 0-481,45-16-48,-19 11 561,5 4-321,3-4 177,-1-2-401,-2 0-352,1 0-192,-5 1 0,-4-3-80,-3 4-80,-6-2-384,0 1-272,-2-3-241,-5-3 81,-1-1-81,0-5 1,2-5 79,-1-1-143,4 1 432,-6-1 447,0-1 242,-1 4-81,2 1 400,-6 5 272,0 3 224,0 5 113,0 3 31,0 2-127,0 2-289,0 0-272,0 11-224,0 7 32,0 6 401,-3 6 479,0 9-272,-1 6 49,1-1 95,-2 6-128,0-3-367,2-4-193,-3-2-32,6-10-48,-3-4-32,3-7-16,0-7 16,0-6 32,4-2-96,7-5 16,-4 0-16,6-12 48,0-1-48,1-5-32,4-2-112,-5-3-48,-1 6 16,-2-1-32,0 2 48,-8 5 16,3 2 80,-5 4-48,3 5 64,-3 0-64,0 5 48,3 5-48,-3 4 112,4 2-32,4 4 16,5-2 0,1 1-32,4-2 160,4-6-80,1 3 0,2-3-32,-3-4-32,2-3 32,0-4 16,-1 0-16,-6 0-48,0-4 48,-5-5-64,1 0 80,-5 0 0,-1-3-32,-4 1-48,2-2 64,-3 2-16,-2-5-16,0 3 32,-2-1-64,-3-2 48,-2 2-48,-1 1-16,0 6-64,-1 1 64,1 6 16,0 2 0,4 9-16,-4 9 0,3 3 80,2 1-16,3 3 96,0-4-16,3 0-48,4-8-16,0-1-48,6-8 32,2-1-208,1-5-432,1 0-1057,-2-6-176,-1-6-1745,-1-2-1728,-6-1-7956</inkml:trace>
  <inkml:trace contextRef="#ctx0" brushRef="#br0">58418 58486 4610,'0'0'7460,"0"0"-5620,0 0 241,0 0 176,0-29-624,0 29-688,0 7-449,3 11 0,-3 11 560,0 7 769,-3 9-544,-2 2-577,-5-2-256,3-2-223,-3-7-33,2-5-64,6-8-16,-4-3-112,1-6 32,4-1-80,-2-2-240,0-4-433,1 0-463,-1-3-321,1-1-656,2-3-832,0 0-2418,0-5-8099</inkml:trace>
  <inkml:trace contextRef="#ctx0" brushRef="#br0">59238 58812 6083,'0'0'8612,"0"0"-5859,0 0-608,16 34 0,-12-25-96,1 0-897,6-2-223,-6-5-81,2 0-207,-5-2-161,6 0 16,-4-6-144,2-4-144,-1-3-32,3-2 224,-3-4-175,2-1-113,-1 2-80,2 1 0,3 3 48,-3 2 0,1 8 176,2 4-96,1 2 48,1 10 96,1 1 176,-2 3-79,7 2-177,-5-2-96,1-1-112,-2-3 32,-1-4-80,0 1 64,-1-2-112,-9-4-144,2-2-273,-4 2-143,0-3-272,-6 0-721,0 0-912,-6-3-1697,5-5-3410</inkml:trace>
  <inkml:trace contextRef="#ctx0" brushRef="#br0">60306 58645 4994,'0'0'6227,"0"0"-3570,0 0-1136,0 0-368,0 0-81,5-9-416,-5 9-271,2-3-129,-2 3-64,0 0 0,0 0-32,0 0-48,0 0-32,0 0 0,0 0 0,0 0 48,3-1 32,-3 1 144,3 0 49,-3 0-33,0 0 0,0 0-80,0 0 0,0 0-16,0 0-64,0 0-16,0 6 48,0 1 16,-6 4 225,-1 0 79,-7 8 0,-3 1 64,-3 0-15,0-2-241,-5 2-80,5-4-16,0 0 48,6-2-32,3-6-112,3-3 0,2-1-64,6 0-64,0-4 16,0 3 0,0-3-64,0 0 0,0 0 144,0 0-128,5 0 80,-4 0-16,3 0-16,0 4-32,2 1 32,1 2-16,3 4 128,6-2 49,1 2-81,5-2 304,1-2 0,2 0-144,-4-3-112,0 0-96,-3-1-16,-8-1-48,-3-2 64,-2 2-96,-5 1 16,0-1-144,0 2-208,-8 1-112,2-3-193,-5 3-863,3-5-961,1 0-321,7 0-3072</inkml:trace>
  <inkml:trace contextRef="#ctx0" brushRef="#br0">60686 58687 10149,'0'0'5378,"0"0"-3361,0 0-1393,0 0 641,-32-31 192,21 29-497,-2 2-464,1 6-160,0 10-47,-4 7 655,2 4 112,2 7 129,6-1-241,1 1-207,5-3-273,5-4-96,10-4-160,5-5-80,2-4 0,9-8 0,-2-6 64,9 0-127,-6-11-114,7-5-31,-5-2 48,-1-4-112,-4-3-64,-3 1-80,-7-2-80,-5-1 80,-8 0-64,-6 3 64,0 1 159,-14 3 81,-9 4 48,-5 5-16,-6 7 32,-3 1-32,-4 3 48,6 0-48,8 7 97,1 2-97,14 2-49,5-4-415,1 4-1409,6-6-992,8-1-1377,4-4-3153</inkml:trace>
  <inkml:trace contextRef="#ctx0" brushRef="#br0">55177 56608 5827,'0'0'5490,"0"0"-3585,26 0-1089,10 0 65,6 0 1632,11-2-640,9-1-192,3 1-49,-5 2-159,2 0-112,-9 2-641,-8 5-288,-5 0-16,-4 0-208,-10-3-144,-6-1 1,-1-3-81,-7 0-225,-2 0-223,0 0-288,-8-5-305,1 1-415,-3-1-849,0 0-2514,-8 1-5761</inkml:trace>
  <inkml:trace contextRef="#ctx0" brushRef="#br0">55334 57018 7059,'0'0'5235,"0"0"-1682,0 0-1616,-30-7-192,10 7-464,-3 4-257,-4 7-96,1 3-383,1 2-145,3 4-48,5-2 192,7 2-64,10 1-127,0-4-145,17-3-64,9-5 96,0-5-128,7-4-32,-1-9-64,1-9 32,-2-4 0,-9-3-16,-7-4-16,-2-1 16,-9 2-48,-4-4-80,-3 0-48,-9 1-48,-2 2-112,-5 2-16,-1 2-273,1 7 81,1 4-64,-2 8 336,3 3 128,1 3 64,2 7-64,2 5-321,4-1-351,3 5-417,5-1-1200,0 1-1552,7-3-1506,5-1-592</inkml:trace>
  <inkml:trace contextRef="#ctx0" brushRef="#br0">55512 56979 1313,'0'0'12229,"0"0"-9123,0 0-1746,0 0 401,0 0-112,0 0-257,34 18-367,-17-13-97,6-5-287,-1 0-225,1 0-176,0 0 96,-5 0-80,-6-5-64,-3 3 32,-3 2-176,-6 0-48,0 0-16,0 4 32,0 8-96,0 3 96,0 4-32,7 5 48,3-1-16,6 1-16,-2-1 32,6-5-16,-3-2 32,2-5-576,-5-5-544,-2-3-1009,-4-3-320,-3 0-1553,-5-11-2513,0-2-2401</inkml:trace>
  <inkml:trace contextRef="#ctx0" brushRef="#br0">55816 56921 8996,'0'0'6451,"-14"44"-3858,1-14 96,-5 8-431,1 3-386,0-3-639,-2 0-305,0-4-399,5-5-113,2-2-240,0-7-128,5-6 16,1-3-48,5-4-48,1-5-672,0-2-513,0-2-752,7-7-736,-2-4-1809,3-6-6307</inkml:trace>
  <inkml:trace contextRef="#ctx0" brushRef="#br0">56364 56570 8212,'0'0'4802,"0"0"-2801,0 0-544,0 0-129,36-9-63,-13 9-193,2 0 897,4 0-480,7 0-305,-4 2-207,1 1-529,-1-2-368,-7 2 16,-3-1-496,-5 0-977,-3 1-1024,-8-3-992,0 0-1762,-4 0-3585</inkml:trace>
  <inkml:trace contextRef="#ctx0" brushRef="#br0">56417 56347 6483,'0'0'-512,"0"0"4049,0 0-1856,0 0-528,0 0 31,0 0-15,7-9 63,-3 13-351,-3 10-241,2 4 481,0 7 607,2 8 113,-4 4-336,3 1-321,-1 0-159,-2-2-305,2-2-304,0-5-176,-3-4-111,0-3-113,0-6 64,0-2-128,0-3-289,-7-6-431,0-1-625,-2-4-447,5-3-626,-1-8-2576</inkml:trace>
  <inkml:trace contextRef="#ctx0" brushRef="#br0">57157 56288 8596,'0'0'4482,"0"0"-1265,0 0-1424,0 0-688,-45-15-209,26 15-256,-7 0-63,-1 0-81,2 7 32,-2 4-144,3 0-47,7 5 223,5 1 80,7 2-160,5-1-192,8-2-224,11 0 49,7-8-1,0-3-48,7-5-48,-1-5 0,-1-8 32,-4-5-80,-7-5-32,-8-1-16,-4-3 96,-8-3-160,-2 3 15,-11-2-47,-5-2 32,1 1-224,-6 3 48,3 0 64,-5 5-112,5 1-305,1 8 49,1 2 416,4 4-240,6 5-241,2 2-623,4 0-625,2 0-2385,2 6-6067</inkml:trace>
  <inkml:trace contextRef="#ctx0" brushRef="#br0">57429 56158 4914,'0'0'8228,"0"0"-4386,0 0-2418,0 0 17,0 0 128,0 48 272,9-24-209,4 6-447,-1-3-513,5 0-208,-3-3-207,0-4-145,-3-2-96,-5-4 0,2-5 32,-2-3-256,-6-1-273,0 0-191,0-5-368,-3 0-289,0 0-624,-5-7-1473,6-4-3713</inkml:trace>
  <inkml:trace contextRef="#ctx0" brushRef="#br0">57674 56082 4050,'0'0'3826,"0"0"79,0 0-2480,0 0-208,-8 31 287,0-6 1490,-3 9-1073,-1 1-481,0 4 145,-1-1-337,-1-2-543,3-7-497,4-4-80,2-4-96,3-8-16,-4-2 16,5-4-384,-2-1-641,0-3-623,3 0-433,0-3-1345,-2-3-3121</inkml:trace>
  <inkml:trace contextRef="#ctx0" brushRef="#br0">60081 56858 10917,'0'0'4258,"0"0"-2385,0 0-80,0 0-17,-8-34-559,8 27-273,8 1-31,-2-1-257,10-2-320,1 0 48,3 2-95,5 1-81,1 1 128,-1 3-48,-4 2-32,0 0-144,-4 9-16,-5 2-64,-4 3-16,-4 2-48,-4 1 16,0 1-16,-4 3 48,-4-3-16,-1 2-32,-4 0 32,1 3 48,-4 1-80,4 3 80,-3 3 96,2 1 304,-1 3 97,3-1-161,4 1-96,0-4-112,7-6-16,0-4-32,0-4-32,0-6-48,7-6 16,-1-4 48,3 0 16,4-7 17,4-4-65,-5-5-64,8 3-48,-4-1 64,4 3-80,-3 5 64,1 0-16,-4 5 16,-1 1-32,-1 0-64,-6 4-385,1 3-559,-7-1-545,0 1-864,0-3-384,0-1-1857,-7-3-6980</inkml:trace>
  <inkml:trace contextRef="#ctx0" brushRef="#br0">60151 57029 8292,'0'0'3473,"0"0"145,0 0-1665,0 0-320,0 0-289,0 0-159,24-2 79,-6 6 193,5 1 96,-2-3-433,7-2-319,0 0-97,-3 0-256,-3 0-64,-2-2-224,-3-3-80,-3 3-112,-2 0 48,-5 0-512,-4 2-416,0 0-657,-3 0-1472,0-3-1601,0 1-6884</inkml:trace>
  <inkml:trace contextRef="#ctx0" brushRef="#br0">59864 57126 5779,'0'0'5922,"0"0"-3793,0 0-528,-40 0 0,25 0-209,-2 5-175,-4 2-273,1 6-15,0 2-17,3 4 33,2 3-33,8 0-96,7-1-159,2-1-209,16-9-144,4-2-144,8-9-64,2-2 16,1-14-96,-1-6 0,-4-8-80,-5-1-80,-5-3 16,-11-2 96,-7 0 0,0-2 0,-11 2-192,-3-2-208,-6 1-80,0 4 143,-5 6 113,2 9 80,1 5 80,2 6 64,2 7-96,4 0-304,1 9-272,6 4-337,2 1-432,5 1-1392,0 1-2561,6-2-3827</inkml:trace>
  <inkml:trace contextRef="#ctx0" brushRef="#br0">61178 56682 10597,'0'0'4914,"0"0"-3041,0 0-737,0 0 209,0 0-384,50-15-273,-18 9 801,1-1-161,10-2-560,-1-3-207,1 3-145,-4 3-48,-6 1-16,-5 3-288,-11 2-112,-5 2-1264,-12 7-1249,0-3-1553,-9 1-5667</inkml:trace>
  <inkml:trace contextRef="#ctx0" brushRef="#br0">61147 56444 5955,'0'0'7251,"0"0"-4722,0 0-752,0 0-16,0 0-433,0 0-575,15-8-385,7 5-48,6 3 400,7 0 705,3-3 16,2 3-721,-6 0-240,-2 0-288,-7 0-144,-1 0-48,-11 0-112,-2 0-560,-6 0-609,-2 0-511,-3 0-113,0 3-352,-5-3-1025,-5 0-2705,0 0-1360</inkml:trace>
  <inkml:trace contextRef="#ctx0" brushRef="#br0">62119 56178 5491,'0'0'6274,"0"0"-4177,0 0-784,-45 12 224,32 3 111,-7 12-31,1 7-240,-1 7-129,-3 6 193,6 2-64,5 1-97,4-3-431,8-4-321,3-7-240,9-9-16,7-5 160,7-8-48,7-7-207,-1-7-97,6-2 0,-1-12-32,0-4-64,0-2 48,0 0-48,-6-3 80,-3 1-64,-6-1-48,-5-4-224,-4 0-49,-3-6-63,-5-4-112,-5-1 80,0-2-160,-9 0-97,-10 3-495,-6 4 271,-1 8 385,-13 7 448,-6 9-64,-1 9-448,-2 2-81,0 16 385,3 2 304,7 8-64,11-1 80,14 0-48,7-1-64,6-1-1328,12-8-1682,2-3-3153,5-5-4145</inkml:trace>
</inkml:ink>
</file>

<file path=ppt/ink/ink1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1T01:45:41.323"/>
    </inkml:context>
    <inkml:brush xml:id="br0">
      <inkml:brushProperty name="width" value="0.1" units="cm"/>
      <inkml:brushProperty name="height" value="0.1" units="cm"/>
    </inkml:brush>
  </inkml:definitions>
  <inkml:trace contextRef="#ctx0" brushRef="#br0">1367 2234 24575,'-17'1'0,"0"1"0,0 1 0,1 0 0,-29 11 0,-35 7 0,29-17 0,0-1 0,-71-6 0,60 1 0,-62 4 0,79 5 0,-1 2 0,2 1 0,-1 3 0,2 2 0,0 1 0,-69 37 0,77-32 0,-54 42 0,-4 3 0,88-63 0,1 0 0,0 1 0,0-1 0,0 1 0,1 0 0,-1 0 0,1 0 0,0 0 0,0 0 0,0 1 0,1-1 0,-1 1 0,1 0 0,1 0 0,-3 7 0,-1 8 0,2 0 0,-3 35 0,3-16 0,-4 74 0,8 125 0,1-85 0,-5-99 0,-2 0 0,-3-1 0,-2 0 0,-22 68 0,21-75 0,1 0 0,3 0 0,1 1 0,2 80 0,4-52 0,7 153 0,-3-192 0,2 1 0,1-1 0,1 0 0,17 42 0,-12-48 0,2 0 0,1-1 0,1-1 0,2 0 0,40 46 0,226 235 0,-169-178 0,-42-46 0,4 16 0,-56-68 0,46 48 0,0-17 0,3-4 0,128 83 0,-99-74 0,-38-25 0,231 150 0,-177-126 0,137 75 0,-191-113 0,2-2 0,82 25 0,6-13 0,178 23 0,164-3 0,76 12 0,-164 13 0,-185-36 0,280 21 0,-216-38 0,41 39 0,-69-11 0,659 41 0,-383-55 0,-479-36 0,-1 2 0,0 3 0,-1 1 0,0 4 0,55 29 0,58 20 0,-46-29 0,156 32 0,130 2 0,58 13 0,223 79 0,0-4 0,8-49 0,-617-105 0,1-3 0,0-3 0,1-4 0,-1-4 0,-1-2 0,95-24 0,-69 8 0,2 5 0,0 4 0,184-2 0,71 19 0,285-3 0,-559-4 0,1-4 0,-1-3 0,-1-4 0,98-32 0,-125 32 0,1 4 0,0 1 0,76-2 0,178 10 0,-3 0 0,-95-11 0,534-16 0,-531 42 0,-16 0 0,137 0 0,98 2 0,-48-29 0,-155 3 0,-83 2 0,-1-7 0,182-43 0,-262 48 0,130-5 0,-14 3 0,-153 9 0,-1-1 0,0-1 0,50-19 0,-70 21 0,-1 0 0,0-1 0,0 0 0,0-1 0,-1 0 0,0-1 0,12-12 0,0-3 0,29-41 0,-25 30 0,-9 16 0,1 0 0,0 1 0,1 1 0,1 1 0,37-22 0,-36 24 0,0 0 0,-1-2 0,-1 0 0,0-1 0,27-31 0,-40 38 0,1-1 0,-2 0 0,1 0 0,-2-1 0,5-12 0,-7 16 0,1 0 0,-1 0 0,1 0 0,1 0 0,-1 1 0,1-1 0,0 1 0,1 0 0,-1 0 0,1 0 0,1 1 0,-1 0 0,1 0 0,11-9 0,22-5 0,0 2 0,2 1 0,-1 2 0,2 2 0,0 2 0,59-8 0,-65 16 0,0 1 0,0 1 0,0 2 0,0 2 0,-1 1 0,1 2 0,-1 1 0,-1 2 0,60 26 0,-92-35 0,-1 0 0,1-1 0,-1 1 0,1 0 0,0 0 0,-1-1 0,1 1 0,0-1 0,0 1 0,0-1 0,-1 0 0,1 0 0,0 0 0,0 0 0,0 0 0,0 0 0,0 0 0,-1 0 0,1-1 0,0 1 0,0-1 0,-1 0 0,1 1 0,0-1 0,-1 0 0,4-2 0,-3 0 0,0-1 0,0 0 0,-1 0 0,1 0 0,-1 0 0,0 0 0,0-1 0,0 1 0,0-8 0,0 9 0,1-16 0,1 0 0,1 1 0,1-1 0,1 1 0,0 0 0,2 1 0,0-1 0,0 1 0,2 1 0,0 0 0,1 0 0,0 1 0,2 0 0,0 1 0,20-18 0,-7 8 0,44-55 0,-45 50 0,37-36 0,140-121 0,-183 166 0,0 0 0,-1-1 0,-1-1 0,17-30 0,46-101 0,-38 71 0,25-57 0,-33 63 0,-25 60 0,-1 1 0,-1-2 0,0 1 0,-1-1 0,-1 0 0,0 0 0,-2-1 0,4-33 0,-5 18 0,1 1 0,15-62 0,-11 61 0,0 0 0,2-53 0,2-18 0,-5 71 0,0-45 0,-8-60 0,4-108 0,21 111 0,-15 100 0,-1-1 0,3-69 0,-8 67 0,8-48 0,2-31 0,-10 34 0,-5-241 0,-4 283 0,-2-1 0,-2 2 0,-1-1 0,-3 2 0,-37-74 0,-66-123 0,52 87 0,-86-209 0,40 103 0,46 114 0,45 99 0,-2 1 0,-31-40 0,26 39 0,-37-70 0,26 40 0,-2 2 0,-63-79 0,6 7 0,78 109 0,-24-57 0,33 64 0,-1 0 0,-1 1 0,-1 0 0,-29-35 0,-83-74 0,-18-20 0,-92-97 0,131 147 0,89 89 0,-1 1 0,-1 0 0,0 2 0,-1 0 0,-1 1 0,1 1 0,-38-14 0,0 5 0,-96-20 0,-560-82 0,346 64 0,262 45 0,-1 5 0,-143 9 0,82 1 0,10-4 0,-470 20 0,369-9 0,-30 4 0,251-9 0,-501 72 0,9 33 0,278-42 0,-230 58 0,348-98 0,-221 18 0,179-26 0,9 0 0,101-12 0,1-4 0,-118-5 0,59-2 0,-9 1 0,-141 5 0,196 8 0,-110 30 0,93-10 0,64-20 0,0-1 0,-31 6 0,-313 61 0,333-70 0,-176 37 0,109-28 0,89-15 0,-1 1 0,1 1 0,-1 0 0,1 2 0,0 0 0,1 1 0,0 1 0,-27 14 0,2 9 0,3 3 0,0 1 0,2 2 0,-35 44 0,-12 10 0,-26 17 0,37-37 0,-76 93 0,64-61 0,-58 78 0,0 49 0,92-142 0,36-64 0,-31 36 0,1-2 0,30-34 0,-90 116 0,88-118 0,-1-1 0,-2 0 0,1-2 0,-30 20 0,10-9 0,-45 44 0,-27 20 0,82-74 0,0-1 0,-2-1 0,0-2 0,0-2 0,-1 0 0,-1-3 0,-54 11 0,-27 4 0,-2-4 0,0-6 0,-134 0 0,219-16 0,-23 0 0,0 2 0,-89 14 0,99-9 0,1-2 0,-69-3 0,69-2 0,0 2 0,-74 12 0,81-8 0,-48 2 0,-32 5 0,67-6 0,-84 2 0,-27 2 0,63-1 0,-185-6 0,139-6 0,95 1 0,-80-13 0,121 13 0,-104-6 0,74 6 0,-50-8 0,-129-14 0,-164-27 0,199 29 0,-183-6 0,46 5 0,57 15 0,25 2 0,127-2 0,54 5 0,1-1 0,0-3 0,0-3 0,-53-16 0,-111-28 0,90 26 0,16 3 0,-2 6 0,-116-5 0,179 18 0,-55-13 0,-25-4 0,57 11 0,2-4 0,-79-27 0,13 4 0,-49-22 0,-24-6 0,170 57 0,2 0 0,0 1 0,0 2 0,0 2 0,-1 1 0,-63 3 0,-182 40 132,79-8-1629</inkml:trace>
</inkml:ink>
</file>

<file path=ppt/ink/ink1903.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1:47:31.558"/>
    </inkml:context>
    <inkml:brush xml:id="br0">
      <inkml:brushProperty name="width" value="0.07" units="cm"/>
      <inkml:brushProperty name="height" value="0.07" units="cm"/>
      <inkml:brushProperty name="color" value="#ED1C24"/>
      <inkml:brushProperty name="ignorePressure" value="1"/>
    </inkml:brush>
    <inkml:brush xml:id="br1">
      <inkml:brushProperty name="width" value="0.07" units="cm"/>
      <inkml:brushProperty name="height" value="0.07" units="cm"/>
      <inkml:brushProperty name="color" value="#3165BB"/>
      <inkml:brushProperty name="ignorePressure" value="1"/>
    </inkml:brush>
  </inkml:definitions>
  <inkml:trace contextRef="#ctx0" brushRef="#br0">62931 61353 4882,'0'0'6163,"0"0"-4546,0 0-961,0 0 208,0 0 305,0 0-128,8 0-193,-2 2 0,2 0 65,3 1-81,-4-1-96,6-2-191,-1 0-33,1 0-176,1 0 80,-2 0-80,4 0-63,1 0-129,-2 0-48,2 0 0,-1 0-48,1 0 48,1 0-64,-4-5 32,6 5-96,-3-2 96,4 0-32,-3-1 144,2 3 80,-1 0-48,1-2 64,0 2-32,5 0-96,-5 0-64,4 0 16,-3 0-15,2 0-1,-1 0-48,-3 0 0,1 0 0,-1 0 0,1 2 0,0 1-128,0-3 96,3 2-32,-1 0 16,1-2 16,-3 0 32,-1 0-64,1 0 80,-1 3-64,-2-1 0,-2-2 32,2 0-16,0 0 32,0 0-48,-1 0 48,4 0-80,-3 0 80,3 0 0,-1 0-16,0-2-16,1-1 32,-2 3 96,2-2-16,-6 0-16,3 2-96,2-3 32,-5 1-48,5 0 64,-5 0-64,4 2 80,-4-3-64,5 1 0,-5-2 32,4 4-48,-4-2-16,2-1 128,-1 3 144,2-2-16,-1 0-128,4-1-48,-6 1 0,3 0-32,2 0 0,-5-1 80,6 3-64,-2-2 32,2 0 16,-1-1 16,1 2 257,5-2-49,1 1-144,-1 0-48,2-3-16,-1 3-32,3-3 0,1 3 48,1 0-64,-2-2-16,1 1 32,1 3-16,-5-2 0,5 2-16,-3 0-128,-2 0 80,5 0-32,-4 0 48,4 0-32,-5 0 64,7 0 0,-1 0 80,1 0 16,5 0 0,0-2-16,0 2-48,1-3 32,6 1-16,-5 0-16,5 2 0,-6 0 16,6 0-32,-5 0-176,4 0 48,-5 0 16,4 0 64,-3 2-16,-1 0 32,0 1 16,-7-1-48,6 0 64,-6-2-16,1 0 0,-1 3-16,1-3 32,-7 1-64,5-1 112,2 3-112,-7-3-80,5 2 64,-6-2-16,3 2 32,-2-2-48,2 3 80,-3-1-48,6-2 64,-6 0-96,1 2 128,2-2-96,1 2 80,-2-2-32,-1 0 0,-1 0-16,1 0 16,-1 0 32,-3 0-80,1 3 112,-1-3-80,-2 2 32,3-2-32,-1 2 32,1-2 16,-3 0-96,5 3 0,-5-2 16,5-1-32,-3 0 48,3 3 32,1-1-80,-1-2 80,-4 2-16,4 1 0,0-1-32,1-2 48,-1 2 0,-3 0-16,3 1 48,0-3-64,1 2 48,0-2-32,2 0 32,-3 0-32,0 0 64,3 0-48,-5-2 0,2 2-16,-5-3 32,5 1-64,-5 0-64,5 2 64,-5 0 0,6 0-16,-1 0 48,1 0-16,1 0 0,-2 0-16,1 0 48,-1 0-16,1 0 48,0 0-112,-1 0 128,0 0-96,3 0 64,-10 0-32,6 0 16,-7 0 16,-5 0-16,1 0-96,-7 0-144,-5 0-160,-1 0-64,0-2 80,0-3-113,-7 3-351,-6-2-929,-1 1-768,-6-1-1617,-5-3-4482</inkml:trace>
  <inkml:trace contextRef="#ctx0" brushRef="#br0">47703 64199 8852,'0'0'3346,"0"0"-2114,0 0-480,0 0 305,-5 2 144,5-2-353,0 0-256,0 0-96,0 0 33,0 0 63,0 0-176,0 0 0,0-2-32,0 0-79,2-1-1,3 2 16,-2-5-16,7 2-112,-3-2 16,5-4-144,4 2 64,1-4-80,3 1 321,3-2 159,-3 1-160,0 1-32,-1 2-144,1-2-128,-4 0-32,1 1 32,-2-1-48,2 2 32,-1 0-16,4-2 16,0 0-32,2-1 32,-2 1 160,5 0 305,-2-2-305,-1 1-208,-2 1 64,-2 0-96,1-3 32,-3 3-16,-4 0 32,3-3-32,-5 3 48,2 0-32,-4-3-16,3 3 32,1-2-48,1-1 64,1 2-32,-1 1 0,5-2-32,-5 2 80,8-2-48,-6 1-32,1-2 64,-2 6-48,1-1 64,-3-2-32,4-3-16,-1 5 16,-5-3 0,5 4-32,-5-6 16,2 5-32,0-2 32,1-1 16,-1-1-48,1-1 48,-1 3-64,2-2 96,-5 2-48,4-1-32,-4 1 64,5 2-64,-2-2 32,1 1 0,1 0 16,-2-1-32,4 1 80,-1-1-96,-1-1 32,2 4 32,1-4-16,-5 3-16,2 1 32,0-4-48,-3 3 48,-2 0 32,-1 2-112,0-2 112,-4 2-112,6-1 64,-4-1-16,1-1-16,3 2-32,-1-4 32,2 4 32,-2-2-48,-1 1 64,3 1-80,-5-1 64,2-1 0,-2 2 0,0-1-16,0-3 0,1 3 0,-4-2 0,4 2 0,-2-3-96,6 4 112,-5-4-80,5 1-16,-2 0 16,4 2 64,-2 2-16,-2-2 64,2 2-32,-4 0-48,0 3 96,-1 0-64,-1-1 48,-1 3-48,-1-3-16,2 5 16,0-4 16,-1 1-32,-1 2-16,0-2 48,-1 3-48,-2-2-224,0 2-865,0-2-496,-2 2-736,-5 0-2081,-4-3-2833</inkml:trace>
  <inkml:trace contextRef="#ctx0" brushRef="#br0">46444 64437 6995,'0'0'2417,"0"0"-832,0 0-769,-32 3 65,19-3 79,1 0-143,-1 0-257,-1 0-128,1 0-112,-5 0 64,3 0-15,-4 0 15,1 2 128,4-2-64,-5 0-16,2 0-31,2 0-49,-2 0-144,1 0-48,-1-2-144,2-1 48,2 3-64,-1-4 48,-1 1 160,-1 3-64,2-1-16,-1-2 96,-1 1 48,2 0-31,-1 2-17,-2 0-128,-2 0-16,2 0-80,-3 0-16,0 0 0,0 0 32,1 0 0,-4 0-16,3 0 80,3 0-64,-4 0 112,4 0-32,-1 0-16,1 0 0,1 0 16,2 0-16,-1 0 16,-1-3 0,2 3-32,2 0 32,-4-2-80,4 2 80,-4-2 16,4 2 16,0-5-64,-1 5 80,-2 0-64,2-1-32,-1 1 33,-1 0-81,-1-3 48,2 3-64,-1 0 64,-2 0 0,1 0-16,4 0 0,0 0 16,1 0 0,1 0-32,0 0 16,3 0-48,1 0 96,-3-3-80,4 3 80,-3-1-48,1-2 32,-1 1 0,0 2 80,-1-2-32,-2 0-64,5 2-16,-7 0-64,3 0 48,0 0-32,-2 0-32,1 0 80,-1 0-32,2 0 0,-1 2 0,-1-2 32,3 0-48,-4 2 64,2-2-80,-1 0 32,0 0 32,-1 0-16,1 0 0,1 0 0,-1 0 0,-1 0-16,4 0 16,-2 0-32,-1 0 48,2 0-48,-1 0 32,-1 0-48,3 2 48,-1-2-16,3 0 0,-4 3 16,3-3 0,2 0 16,-2 1-80,2-1 80,-3 3-32,4-3 0,-3 3-16,1-3 32,2 1-16,0-1 0,-1 0 0,1 3 16,1-1 16,-1-2-64,-3 2 64,1 0-48,-1 1 32,0 1-32,-1-1 32,-1-2-16,0 2 16,0 1 48,-1-1-96,2-3 96,-3 2-96,1 0 48,2-2-16,-2 2-16,-2-2-16,4 0 16,-2 0 0,5 0 0,-2 3 32,2-3-32,0 0 32,3 0-48,0 0 80,1 0-80,-1 0 48,1 0-32,-1 0 16,3 0 16,-3 0-32,2 0 32,-2 0-32,-2 0 48,2 0-32,1 0 0,-1 0-32,3 0 64,-3 0-64,3 0 16,0 0 16,0 0-160,0 0 32,0 0-96,0 0-16,-1 0-80,-3 0-129,4 2-127,-1-2-304,-2 0-705,0 0-1568,3 0-3266</inkml:trace>
  <inkml:trace contextRef="#ctx0" brushRef="#br0">47990 64643 5394,'0'0'5043,"0"0"-3298,0 0-913,0 0 192,0 0 161,0 0-65,26-2-223,-13 2 159,-1 0-79,1 0-193,5 0-47,-1 0-273,3 0-64,-3 0-96,4 0-32,-1 0-176,-3 2 48,3-2-128,-3 2 96,3-2-96,-4 3 48,-1-3-48,-1 0 48,2 0-96,-1 0 96,-1 0-48,5 0 32,-2 0 0,0-3-15,6-1 79,-3-1 48,2 1 192,-2-3-192,3 3-64,-1-1-96,1 1 0,-3 1-16,-1-1 0,4 1 16,-6 3-32,3 0 48,1 0-64,-1 0 64,0 0-32,-3 0 16,3 0 16,0 0-16,0 0 16,1 0-64,-1 0 96,-3 0-80,0 0 80,3 0-32,-3 0 0,-1 0-32,1 0 32,-5 0 0,7 0-16,-5 0 16,1 0-32,2 0 64,2 0-16,-5 0 0,6 0-16,-2 0 64,1-1-32,4-2 16,-1 1-96,1 0 32,-1 0 64,1 2-48,-1-3 48,-2 3-32,0 0 96,0 0-64,1 0 64,-1 0 32,-3 0 16,3 3 17,-3-3-97,3 2 144,-1-2-176,-2 2 80,0-2-16,1 2-48,0-2 0,2 3 0,0-2 16,5 2-48,-4 0 48,7-2-32,-3-1 128,3 5-112,-3-3 0,-4-2-32,3 0 48,-1 0-176,-9 0 96,3 0-32,-3 0-64,-2 0 128,-2 0-96,-3 0 80,-2-2-32,0 0 16,-2-1-32,-3 3-64,0-1-768,-3-2-1281,-4 0-1073,0-1-4497</inkml:trace>
  <inkml:trace contextRef="#ctx0" brushRef="#br1">49662 72661 7860,'0'0'2385,"0"0"0,0 0-1265,0 0-175,0 0 335,-38 1-95,28-1-433,0 0-336,-1 0-175,-1 0 47,0 0-96,-4 3 0,-1-3-16,2 2 48,-7-2 96,-1 2 16,-2 1 48,0-3-79,0 2-113,2-2-64,-3 2 48,-2-2-64,0 3-32,1-1-32,-4 0-64,4-2 80,-3 2-96,2-2 80,-1 3-48,-1-2 32,5-1-32,-6 3 48,4-3-32,2 3 0,-2-2-32,1-1-32,1 0 48,0 0 0,4 0-16,-4 0 64,2 0 32,1-1 0,-1 1 0,-1-3 64,0 3-128,2 0 96,-1 0-16,-4 0 48,1 0-96,1 3 96,0-2 65,1-1-97,2 3-48,-1-3 16,1 0 32,2 0 32,1-3-32,2 2 32,2-5 48,-2 5-32,4-2-48,-2 1-112,2 2 16,-4-2 32,2 2 16,1 0-16,-2 0-64,1 0 32,1 2-48,1 0 32,2-2 0,4 3 16,-1-2-16,2-1 16,0 0 0,6 0-64,-5 0 96,3 3-112,2-3 16,-3 0-160,0 3-112,2-2 48,-2-1-16,1 0 80,2 3-33,0-3-239,-6 0-96,4 0-208,2 2-401,-3-2-432,0 0-1072,3 0-1361</inkml:trace>
  <inkml:trace contextRef="#ctx0" brushRef="#br1">45537 72762 9012,'0'0'4562,"0"0"-1312,0 0-1634,0 0-431,0 0 64,19-15-177,-11 15-288,-1-3-207,4 3-113,2 0 144,1 0-80,9 0 1,-1 0-49,10 0-160,1 0 48,5 0 48,1 0-31,6 0 175,0-3 96,0 3-80,0-1-127,-5 1-273,-2 0-128,0-3 64,-4 3 0,2 0-32,-3 0-32,-4 0 0,1-2 0,2 2-16,-4 0 16,2-2-48,2 2 48,1-3 0,-5 1 0,1 0 32,4 0 64,-6-2 0,4 1-80,-6 0 0,2 2-96,-1-2 16,-1-1-48,-3 2 0,1 2 16,-2-3 64,-3 3-32,2 0 0,-8 0 32,4 0-64,-4 0 64,0 3-48,1-1 96,-1-2-96,1 2 48,-1-2-16,2 0 32,-2 0-16,2 0 16,5 0-32,-5 0 16,1 0 0,2-2-16,0 2-16,4-2 64,-3-1-32,2 3 0,-1 0 32,0-2-48,-2 2 0,0 0 32,-5-2-48,1 2 96,0 0-96,-6 0 0,0 0 16,1 0 32,-3 0-64,-1 0-16,4 0 16,-5 2 16,2-2 16,0 0-64,-5 0 80,3 0-32,-3 0 32,0 0-176,0 0-48,0-2-368,-3-2-529,-2-3-1072,3 2-1729,-4-2-1808</inkml:trace>
  <inkml:trace contextRef="#ctx0" brushRef="#br1">48659 70557 2273,'0'0'2849,"0"0"-2208,0 0-465,0 0-144,0 0 32,0-2 48,1-1 16,-1 3 464,0-2-736,0 2 1873,0-5 816,0 5-1104,0-1-81,0-2 17,0 3 0,0-2-257,0 0-272,3 2-223,0 0-97,-3 0-128,2 0-112,6 4-128,1 10 16,2 8 33,4 8 1407,-1 5-255,7 6 144,-1-3-369,-3-2-335,3-4-161,-3-8-480,-3-4 0,-2-3-80,-2-4-64,0-4 16,-8 0-32,3-4 0,-5-4-16,0 2-240,0 0-400,-7-3-417,1 0-800,-1 0-144,2-10-672,0-1-2913</inkml:trace>
  <inkml:trace contextRef="#ctx0" brushRef="#br1">48953 70555 11605,'0'0'3458,"0"0"-2210,0 0-47,28 40 1104,-15-13-752,1 2-481,4 3-223,-4 0-241,5-4-144,-5-1-48,-2-1-352,0-6-64,-4-4-64,0-3 64,0-4-32,-4-3-480,1 0-752,-2-6-593,2 0-608,1-6-785,0-7-3105</inkml:trace>
  <inkml:trace contextRef="#ctx0" brushRef="#br1">48925 70552 10581,'0'0'3073,"0"0"-2016,0 0 287,0 0-127,5 43 320,-5-13 976,0 6-1025,-5 4-127,1 1 32,1-3-305,-4-5-544,4-6-287,0-4-81,2-5-112,-2-5-32,3-1-32,-4-5 0,4-6 0,0-1-513,0 0-719,0-4-769,7-7-400,-6-7-2593</inkml:trace>
  <inkml:trace contextRef="#ctx0" brushRef="#br1">49223 70465 7924,'0'0'3681,"0"0"-1840,0 40-576,0-8 1152,-3 9 1505,-6 4-1377,1 2-800,0-3-369,2-3-431,-2-9-465,2-5-464,1-7 16,5-4-32,-1-8-32,-2 2 32,3-8-656,0-2-961,0 0-656,0-6-432,0-8-3490</inkml:trace>
  <inkml:trace contextRef="#ctx0" brushRef="#br1">49518 70527 11925,'0'0'3954,"-17"31"-1617,7-6-320,-5 9-608,5 6-337,0 1-47,2-3 79,6 0-367,2-4-417,5-4-240,4-9-112,2-2 64,-2-4-48,4-3-48,-2-5-480,-4-3-897,0-4-624,-1 0-1265,-5-3-3345</inkml:trace>
  <inkml:trace contextRef="#ctx0" brushRef="#br1">49697 70533 14006,'0'0'3170,"0"0"-2034,0 0-303,0 0 303,39-2-527,-25 7-353,-1 2 704,-1-1-624,3-1-240,-2 1 80,-1-1 32,-4 0-143,0-3-33,-4 0 0,1-2-16,-5 2 0,0-2 16,0 3-16,0 3-48,-6 6 80,-5 4 400,-1 4 624,-4 4-463,4 6-1,-2 1 128,1 0 65,1 1-161,4-5-192,2-3-48,6-1-48,0-5-288,0-5 0,14-3 0,-5-6-15,8-2 47,2-2-64,0 0 16,-1-2-64,-1-5 0,0 3-32,-1-3-337,-4 5-303,-3 2-288,-2 0-257,-6 0-432,-1 0 1,0 2-513,-8 2-1617,-4-1-3858</inkml:trace>
  <inkml:trace contextRef="#ctx0" brushRef="#br1">49738 70686 13046,'0'0'3586,"0"0"-1633,0 0-177,0 0-143,0 0-608,0 0-97,25 11-128,-5-7 49,5 3 143,-2-1-496,2-3-159,-2-1-273,-5 0-16,-4-2-96,-1 3 16,-7-3-721,0 0-463,-4 0-865,1 0-625,-3-3-1824</inkml:trace>
  <inkml:trace contextRef="#ctx0" brushRef="#br1">50105 70746 12870,'0'0'3650,"0"0"-2546,0 0-240,0 0 241,0 0 144,0 0-225,25 21-400,-11-17-159,0 3-81,3-3-176,-2-2-80,-2-2-48,2 0-64,-5 0-128,2 0-849,-4 0-719,0-6-1058,-4-1-2976</inkml:trace>
  <inkml:trace contextRef="#ctx0" brushRef="#br1">50190 70555 10101,'0'0'3441,"0"0"-2144,0 0 111,5 36 1186,-2-9-1,0 9-768,-3 2-257,0 0-15,0 0-785,0-6-367,0-5-305,0-6-16,0-4-96,0-5-16,0-1 0,0-7-593,0 1-607,-6-3-577,5-2-400,-4-2-880,2-10-4931</inkml:trace>
  <inkml:trace contextRef="#ctx0" brushRef="#br1">51650 70563 6163,'0'0'11157,"0"0"-8532,0 0-1360,0 0-145,0 0 97,0 0-369,-17 11-464,29 0-256,5 10-16,8-1 209,6 5 367,2-1-160,1 3-368,-6-1-80,-4-4 16,-3-4-16,-9-3-48,-1-1 0,-7-5 16,-2 0-64,-2-2 128,0 0-48,0 0 97,-5-3 79,1 2-96,1 4-96,-4-6 0,4 3-16,-1-1-16,-1 1 16,-1 0-48,-2 0 64,-1-2-112,-1 2 112,-4-3-48,1 2 16,-5-1 16,5-3-32,-1 2 16,3-1 0,3 0-16,3-2-48,4 2 96,1-3-160,0 2-272,0-2-513,6 0-960,0 0-464,-1-2-960,-1-5-4979</inkml:trace>
  <inkml:trace contextRef="#ctx0" brushRef="#br1">50610 70755 8068,'0'0'2209,"0"0"432,0 0-1937,0 0 17,0 0 703,0 0-351,-39-29-353,23 29-128,-1 0-272,-6 0 1,3 0 175,-2 5 112,-1 3 80,3 4-143,3 1 15,1 1 176,4 1-15,7 1-145,2 0-192,3-2-240,6-1-64,7-4 16,1-4-16,6-3 0,0-2-32,5-5 0,1-6-32,-7-7 16,4-3-96,-3-3-160,-3-1 0,0-4-224,-4-1 144,-3 2 48,-2-4-97,-3 3-15,-2 0 0,-3-1 128,0 3 96,0 4 96,0 3 16,0 7 32,0 4 48,-3 3-16,3 6 16,0 1 0,0 15-32,0 11 208,0 11 753,0 8 223,0 5 161,0 3-273,0-4-351,0-6-385,0-7-192,0-11-224,3-5-16,-2-8 16,4-3-401,-5-6-1055,6-4-1137,-4-7-1329,-2-8-5475</inkml:trace>
  <inkml:trace contextRef="#ctx0" brushRef="#br1">50813 70541 9124,'0'0'2898,"0"0"-1442,0 0 305,0 0-496,0 0-257,0 0-368,0 9-240,0-9 33,0 0 191,0 0 64,3 0-207,-3 0-289,0 0-128,1 0-32,-1 0-32,0 0 32,0 0-48,0 0 16,0 0 16,0 0-16,0 0-32,0 0 32,0 0 0,3 0 160,0 0 64,2-2 256,3 2 0,1-2-144,8 0 161,2 2 479,3-3-336,1 1-432,-2 2-143,-3-2-49,-3 2 96,-3 0 0,-4-3-128,-3 3 32,-5 0-16,0 0-16,0 5-64,0 4 64,-8 4 80,-1 6 208,-1 5 128,-5 8-16,-1 2 32,1 4-160,-2 0-96,3-2-31,-2-2 31,6-5-176,3-4-32,1-7 80,6 0 272,0-7-144,0 1-160,11-5-16,3-3 64,2-4 0,4 0-48,3 0-32,-4-3 64,1-1-48,-5 1-32,1-1 32,-9 2-352,-2 0-433,-5-1-399,0 1-689,-5 2-544,-8-2-2033,0-3-5859</inkml:trace>
  <inkml:trace contextRef="#ctx0" brushRef="#br1">50813 70742 13286,'0'0'4178,"0"0"-2497,0 0-577,0 0-479,0 0 63,35 9 160,-10-1 385,3-1-97,1 0-623,-1-5-129,-1 1-192,-2-1-160,-5-2-32,-8 0-272,-6 0-1313,-4 0-448,-2 0-720,-2 0-2626</inkml:trace>
  <inkml:trace contextRef="#ctx0" brushRef="#br1">51188 70384 9700,'0'0'4883,"0"0"-3779,0 0-640,40 45 1841,-26-14 561,5 10-1153,-5 6-161,-2 5-479,-6 2-337,-4 0-272,-2-3-48,0-5-223,-8-6-161,-4-3-96,-5-10 0,1-3 16,-3-1-1,1-8-63,1-2-352,1-3-480,4-6-737,4-4-672,8-2-1345,0-10-12053</inkml:trace>
  <inkml:trace contextRef="#ctx0" brushRef="#br1">52248 70631 7700,'0'0'1760,"0"0"898,0 0-914,0 0 1858,37 47-1281,-22-17-576,1 3-160,-1 1 63,-1 0-463,2-3-529,-4-4-368,-2-7-64,1-1-208,-4-6 48,-1-5-48,-2-1 16,0-2-16,-4-3-48,3-2-224,-3 0-320,0 0-192,0-4-321,0-6-624,0-1-1152,0-5-2289</inkml:trace>
  <inkml:trace contextRef="#ctx0" brushRef="#br1">52499 70677 7363,'0'0'6755,"0"36"-4514,0-14 113,-3 5 223,-8 3-752,5-1-449,-5-2-479,2-3-385,-2-3-224,3-5-128,-1-3-64,4-3-64,0-4 0,5-4-64,-3 0 0,3-2-480,-3 0-657,3-4-688,0-5-1504,0-5-2914</inkml:trace>
  <inkml:trace contextRef="#ctx0" brushRef="#br1">52505 70695 10213,'0'0'3153,"0"0"-1728,0 0 400,19 36 336,-10-16-417,7 0-415,-3 1-112,1 3-81,0-1-256,-1-3-223,-1 0-305,-4-1-112,0-4 80,1-3-224,-3-4-64,-1-1-48,-2-7-256,2 0-880,-4-2-529,2-11-448,0-6-1729,-1-3-6082</inkml:trace>
  <inkml:trace contextRef="#ctx0" brushRef="#br1">52749 70625 12598,'-4'34'4354,"-3"4"-1217,-6 5-320,1 2-527,-2-5-642,0-3-1023,2-10-449,2-5-208,1-7 0,3-1 16,1-7 0,2-2-321,1-5-719,2 0-881,0-10-1280,0-3-4243</inkml:trace>
  <inkml:trace contextRef="#ctx0" brushRef="#br1">53046 70653 10357,'0'0'6067,"0"0"-3730,-35 39-737,14-10 241,4 4 96,-3 6-192,5-1-353,2-2-575,9-5-305,1-4-352,3-4-96,0-5-112,3-5 48,7-3-64,0-4-384,2-3-609,5-3-527,2 0-833,1-7-785,-1-2-3281</inkml:trace>
  <inkml:trace contextRef="#ctx0" brushRef="#br1">53226 70628 1008,'0'0'12150,"0"0"-10853,0 0 1248,0 0 528,5 31-1056,4-24-912,5 2-433,0-2 208,3 2-207,-2-5-401,3 0-192,-5 2-16,0-5-112,-4 2 16,0 1 64,-9 3-96,0 2-176,-6 2-48,-6 7 240,-11 3 160,1 1 0,-4 5-16,4 0 160,2 2 208,7 0 208,4-2-272,9-2-127,0-2-33,2-3-112,13-4 80,-1-8 112,6-1-32,3-4-176,-1-3-16,-2 0-80,4-7-96,-4-4-672,0-1-721,-6-1-1168,-2-1-1441,-6 3-5250</inkml:trace>
  <inkml:trace contextRef="#ctx0" brushRef="#br1">53150 70823 11285,'0'0'2978,"0"0"-369,0 0-128,0 0-1089,0 0-159,31 12 144,-17-4-177,6-1-463,-1 3-369,1-4-304,2-2-16,1 3-48,-4-4-608,1-1-17,-5 0-1104,2-2-1280,-4-4-3426</inkml:trace>
  <inkml:trace contextRef="#ctx0" brushRef="#br1">53573 70470 10917,'0'0'1217,"0"0"-801,28 54 1729,-14-13 1761,2 11-1473,1 9-657,-5 1-79,-1 4 192,-6-2-800,-5-7-801,0-6 112,0-8-240,-3-4-80,-4-8-16,0-6-32,-4-7-64,3-4 64,2-6-208,-2-5-961,3-3-1104,5-4-912,0-10-2674</inkml:trace>
  <inkml:trace contextRef="#ctx0" brushRef="#br0">49875 64468 12070,'0'0'3505,"0"0"-2352,-33-11-385,21 11 160,4-3 65,0 3-353,5 0-64,-2 0-143,5 0-65,0 7-208,11 0 0,-1 4-16,7 3 48,1-1-96,2 3-64,-1 2 0,1 2-32,-4 1 32,-4-1-16,1 4 352,-9 2 97,-4-5-65,0 2 112,-9 0 0,-4-3 65,-2-2-273,6-5-224,-2-3-80,3-2-465,7-3-1343,-3-3-1170,4-2-3505</inkml:trace>
  <inkml:trace contextRef="#ctx0" brushRef="#br0">50413 64668 11461,'0'0'4066,"0"0"-3009,0 0-881,29 22 80,-17 3 1937,5 4-384,-1 5-705,4 0-368,-3-1-287,3-3-161,-1-6 80,-2-1 0,-3-7-304,-3-5 0,-3-4-96,-4 0-592,-1-7-945,-1 0-720,-2-5-1601,0-8-5250</inkml:trace>
  <inkml:trace contextRef="#ctx0" brushRef="#br0">50671 64659 5410,'0'0'3682,"0"0"-1329,0 0-928,0 0-161,-24 31 113,11-8 496,-1 6 256,-6 7-176,-3 2-320,-2 3-465,3-5-576,-1-4-255,8-8-81,2-4-160,5-6-32,4-5-112,2-2-497,2-7-1119,2 0-753,2-5-1761,7-4-5555</inkml:trace>
  <inkml:trace contextRef="#ctx0" brushRef="#br0">41723 59862 4530,'0'0'9204,"0"0"-7379,0 0-560,0 0 576,0 0-177,0-11-415,0 8-225,0-1-159,0 2 111,-3-3 65,3 1-145,-2-5-256,-4 2-175,1-4-145,-2-1 16,-7 2-80,-2-4-32,-4 5-128,-8 0 80,-1 4-48,-4 1-112,-4 4-48,0 14-16,-4 8 16,4 7-48,2 10 224,2 8 48,11 11 112,7 3-95,10 2-33,5 0 112,8 0-112,9-9-432,8-6 160,0-8 64,4-6 0,-1-5-48,0-7-64,0-6 32,-2-5 128,0-2-48,-1-5-32,0-4-113,-3-4 49,3-5-112,-5-2-176,0-2 96,0-1-64,-3 3-609,-6-1-367,1 1-433,-2-1-752,-7 2-2338,0 0-6786</inkml:trace>
  <inkml:trace contextRef="#ctx0" brushRef="#br0">42148 60197 14807,'0'0'5170,"0"0"-4818,0 0 161,0 0 1247,-17-31-159,4 24-512,-5 2-785,1 1-160,-5 4 0,-1 0 160,1 9 80,2 2-176,1 7-96,5 3-16,3 1 0,7 5 241,4 0-17,4-2-336,9-3 128,5-3-112,1-6-16,1-6 0,0-6-96,4-1-80,-4-8 128,0-4 96,-3-3 0,-2-5 48,-5-3-80,-1-1 64,-3 1-32,-4 5-16,-2 0 16,0 7-16,0 4 0,0 7 32,-2 2 0,-4 10-96,1 4 64,1 4 0,1 0 16,-2 2-112,5-2 64,0-4-32,5-2-240,7-5-577,-1-5-640,4-4 145,-1 0-1858,2-9-4033</inkml:trace>
  <inkml:trace contextRef="#ctx0" brushRef="#br0">42495 60096 20906,'0'0'2929,"0"0"-2561,0 0 961,0 0 239,0 0-511,-45-9-449,30 18-464,-2 2-48,-1 5-48,8-2 80,0-1-224,6-2 80,4 3-96,0-1-80,1 1 64,7-3 32,3 0 48,1 3 48,2-1 0,-1 1-64,2-1 128,1 3-64,-4 0 32,-3-1-48,2 1 32,-9-5-16,-2 1 48,0-1-48,0-4-32,-13-3 96,6 1-48,-6-5 80,4 0-64,-2 0 48,6 0-32,1-7 16,4-2-48,0 0-16,4 0-48,7 0-112,2 0 80,1 2-16,1 3 128,5-3-48,0 5 48,2 0 16,6-3 160,3 1 48,0 0 225,2-2 63,-1-2-208,-6 1 16,-4-2-128,-5 0-32,-4-2-144,-6 0 16,-7-3-32,0-2-16,-4-2-16,-12 0 16,-1 2-112,0 5-256,-3 4 144,0 7 32,4 0 80,4 14-16,4 6 64,7 7 16,1 0 0,0 5-16,4-1 32,9-1 32,2-6-32,2-1 32,3-8-64,2-3-272,-2-8-385,-1-4-655,-5-2-1602,-2-9-2384,-6-3-9893</inkml:trace>
  <inkml:trace contextRef="#ctx0" brushRef="#br0">43491 59826 15383,'0'0'3282,"0"0"-2226,0 0 369,0 0 47,0 0-687,-14 35-305,14 8 560,0 11 529,8 5-224,-2 6-49,1 2-415,-1-6-353,0-7-384,0-8-224,-1-6 128,-4-9-112,6-6 112,-6-7-96,2-4-16,-3-5-128,0-8-480,0-1-1249,0-6-1313,-3-12-2096</inkml:trace>
  <inkml:trace contextRef="#ctx0" brushRef="#br0">45117 60291 13222,'0'0'3394,"33"11"-1490,-7-8 450,2-3-306,9 0-527,-1-6-544,4-2-369,-1-8-480,-3 5-80,-4-5-112,-2 3 80,-7 2-256,-8 1-657,-2 1-271,-7-2-417,2 4 113,-5-2-689,-3-2-1089,0-5-1776</inkml:trace>
  <inkml:trace contextRef="#ctx0" brushRef="#br0">45139 59937 6323,'0'0'3618,"0"0"-2962,0 0 384,0 0 577,0-31-400,0 24-273,3-4-48,-1 4 145,-2 1-145,0-1-79,0 2-145,0 3 112,3 2-127,-3 14-385,0 14-208,0 20 304,0 8 1649,0 14-48,0 7-721,-3-1-319,3-8-481,0-10-96,0-11-160,3-7-48,1-10-112,1-10 48,-2-6-32,2-5-80,-5-5-240,0-4-816,0-4-433,0-12-1584,-5-4-1073,-3-7-4738</inkml:trace>
  <inkml:trace contextRef="#ctx0" brushRef="#br0">45534 59872 6691,'0'0'8676,"0"0"-6515,0 0-1153,0 0 97,-32-7-113,24 14-175,0 9-161,-1 2-192,4 9 257,5 9 191,0 7 177,0 6-65,5 3-15,4 2 15,-1 4-368,4-8-176,1-3-159,-1-6-81,-1-8-160,-2-3 0,2-10-80,-6-2 32,-1-5-16,1-6-224,-5-5-593,0-2-927,0-4-465,0-9-2129,-5-6-4675</inkml:trace>
  <inkml:trace contextRef="#ctx0" brushRef="#br0">45737 60363 12502,'0'0'8884,"0"0"-7572,13 29-1200,-12-15 465,5-1-193,-4-4-224,3-4-128,-5-3-240,6-2-1969,-5-7-1377,-1-7-4193</inkml:trace>
  <inkml:trace contextRef="#ctx0" brushRef="#br0">45799 60302 208,'0'0'5475,"0"0"-4979,0 0-192,0 0 1153,0 0 576,0 0-785,-15 9-239,15-5 767,-2 3-47,-1 0-144,0 0-272,2 2-273,-4 4 16,-1-2-47,-1 3-177,1-3-287,2 3-113,1-3-112,1 0-112,2-2-80,0 2-64,8-4-16,4 0 0,2-2 48,5-5-32,2 0 16,4 0-64,-5-9 16,1-1 0,-4-1-48,-5 0 16,-1-3 0,-3 3-32,-7-5 0,-1 2 48,0-1-48,-1-1 64,-10 0-64,-2 3 32,-1-1 16,-4 6-16,-2 1-96,3 2 48,1 5 0,2 0 32,2 0 32,4 9-64,0-2 64,5 3-64,3-2-32,0 1-16,0 0-496,3-2-145,7 2-383,-4-3-449,1 1-832,0-2-1425,-4-3-2144</inkml:trace>
  <inkml:trace contextRef="#ctx0" brushRef="#br0">46024 60399 15431,'0'0'1617,"0"0"-1313,20 38 432,-10-25 1153,-3-1-864,1-1-529,0-7-176,0 3-112,-7-5 32,5-2-16,-1 0 321,-3-9-1,-2 1-304,3-6-32,-3-2 112,0 0 160,0-4-208,0 0 33,-3-3-17,-2 1-96,3 2-112,2 1 16,-3-1 16,3 7 16,0-1 160,0 7 80,0-1-160,3 3 33,4 3-81,0 2-112,6 0-32,-1 0-32,1 0 32,2 0-64,1 5 48,-3-3-32,1 5-241,-4-6-303,-1 2-256,-1 1-769,3 1-384,-4-1-528,3-1-1825,-1 1-3137</inkml:trace>
  <inkml:trace contextRef="#ctx0" brushRef="#br0">46396 60326 4770,'0'0'12198,"0"0"-9957,0 0-1921,0 34 1041,0-18 207,3 0-31,2 0-785,0-1-496,1-3-176,0-4-48,0-5-64,2-1-1136,-6-2-1457,2-6-2546</inkml:trace>
  <inkml:trace contextRef="#ctx0" brushRef="#br0">46477 60074 15671,'0'0'5843,"0"0"-4995,0 0-848,0 0-32,0 0 48,0 0-64,3-21 0,-3 22-1312,0 4-1570,-8-1-1776</inkml:trace>
  <inkml:trace contextRef="#ctx0" brushRef="#br0">46641 60248 5298,'0'0'7428,"0"0"-4547,0 0-784,0 0-192,36-23-400,-24 19-161,5-3-383,2 3-401,0-1-240,1 5-80,-2 0-32,-4 0-176,-1 3 64,-7 6-128,-6 4-32,0 1 0,-13 3 48,-1 6 0,-3-1 32,0-2 0,0 3-32,5-3 128,1 1 225,8-3 175,3 2-96,0-2-112,6-2-32,7-1-96,1-1-48,4-1 32,2-4-112,0-2 0,2-3-16,-2-1-32,2-3 65,-2 0-98,-1 0-543,-2 0-256,-2-4-513,-5-1-592,-3 0-496,-4 1-688,-3-1-2578</inkml:trace>
  <inkml:trace contextRef="#ctx0" brushRef="#br0">46694 60373 9316,'0'0'5107,"0"0"-3411,0 0-815,32 7 1472,-11-2-368,2 0-737,3-1-479,-1-2-289,1 1-208,1-3-160,-2 0-96,1 0-720,-1-3-1249,-4-1-1329,4-3-3089</inkml:trace>
  <inkml:trace contextRef="#ctx0" brushRef="#br0">47134 60387 1601,'0'0'14342,"0"0"-12725,-35 23-1137,17-12 1313,6 3-192,4 1-417,7 1-207,1 0-353,9-5-384,11-1-64,3-4 0,4-6 64,1 0-240,-7-9-64,3-5 16,-7 1-112,-5-5-112,-9-2 0,-3-1-96,0-1-240,-12-1 31,-5 3 289,-2 4 272,-6 5 16,1 7 64,-4 4 16,1 4-16,-1 7-48,5 8-48,1-2-32,7 4-16,6-3-1120,6 0-1762,3-9-1744</inkml:trace>
  <inkml:trace contextRef="#ctx0" brushRef="#br0">47477 60505 11669,'0'0'2209,"0"0"-1648,0 0-81,0 0 1841,0 0-576,0 0-465,35 18-47,-35-18 127,2-1-271,3-6-113,-5-5-175,3 1-305,0-5-176,-2 1-144,-1-4-144,5-1 16,-5 2 0,6-4-64,-4 1 80,2 1-96,0 4 32,0 5-16,4 4 48,0 7-80,1 0 0,2 11 16,4 5 48,2 2 32,1 7 80,5 0 0,-2-2-48,3-3 16,-4-3 1,-6-3 31,-2-1-144,-4-6 0,-3-2-16,-2-3-241,-3-2-383,0 0-737,-3-2-63,-2-7-993,0-7-1905,2-2-4338</inkml:trace>
  <inkml:trace contextRef="#ctx0" brushRef="#br0">47877 60314 19145,'0'0'2321,"0"0"-1905,0 0 544,0 0 241,0 0-305,40-4-63,-18 4-209,6 0-400,0 2-240,-2 0 64,0-2-128,-4 3-704,-5-3-1329,-4 0-1041,-3 0-2832</inkml:trace>
  <inkml:trace contextRef="#ctx0" brushRef="#br0">47954 60053 15751,'0'0'3170,"0"0"-2098,0 0 273,0 0-81,0 0-111,0 54 544,5-18-273,0 5-335,1 2-609,3-3-80,2 0-176,-5-3-112,0-6-64,1-4 0,-4-7-16,-3-2-48,0-4 48,0-6-160,0-1-576,-3-4-753,-4-3-1056,0 0-640,-1-7-1745,0-4-4019</inkml:trace>
  <inkml:trace contextRef="#ctx0" brushRef="#br0">48362 60456 6659,'0'0'4306,"0"0"-2193,0 0-1041,0 0 929,-11-36 48,-1 27-512,-5 0-753,0 2-207,-3 0-65,2 3 224,-2 4 337,8 0-145,1 0-304,3 2-335,7 4-145,1 1-144,4-2 48,6 0 64,5-3-32,2 0 32,2-2-96,0 0 96,-4-2-144,-3 0 128,-4-1-112,0 3 32,-7 5-16,3 4-16,-4 4 16,4 1 16,-1 1 0,5-3-16,0-1 16,4-7-160,2-1-849,2-3-863,1-7-802,-5-9-3040</inkml:trace>
  <inkml:trace contextRef="#ctx0" brushRef="#br0">48562 59995 10901,'0'0'7764,"0"0"-7396,0 51-288,2-12 1841,1 8 464,0 2-160,3 3-833,0-5-703,7-6-593,-4-1-32,3-9-64,1-5 48,-2-8-32,-4-5-608,-5-1-1457,-2-8-945,0-4-1440,-8-3-5682</inkml:trace>
  <inkml:trace contextRef="#ctx0" brushRef="#br0">49166 60237 6323,'0'0'0,"0"0"240,0 0-64,0 0-64,35 11-144,-22-7-224,-4-4-2737</inkml:trace>
  <inkml:trace contextRef="#ctx0" brushRef="#br0">49341 60248 9668,'0'0'1745,"0"0"-416,0 0-705,0 0 433,0 0 127,0 0-79,-28 40-305,23-19 64,2 3 97,-1 1-81,0 0-143,0-7-81,4-5-256,0-1-176,0-10 112,4-2-80,4-14 145,0-8 63,4-5-400,-1-9 96,-1-2-208,-3-5 32,-2 3 16,-5-3 16,0-2-16,0 4 16,-8 1 16,4 6-16,-4 2 32,0 10-80,2 4 80,0 4 0,1 8 16,0 1-32,5 3 96,0 2-16,0 0-96,0 2-80,10 5 0,8 0 64,2 1-80,7 2 96,1 1 16,4-4-16,1 4-32,-4 3 48,-1 3 0,-3 3-32,-5 6 48,-3 5 16,-4 0 96,-6 8-112,-1-3 0,-6-2-16,0-3-16,-7-4 0,-4-3 32,-2-1-16,-2-7-16,3-2 64,-5-3-64,1-2 128,4-5 113,-1 0-33,-1-4-144,3 3-16,4-3-16,-6 0-48,6 0 32,2 0-64,0 0 64,2 0-48,2 0 16,-3 0-160,4 0-721,0-3-863,0-1-754,0 1-1151,0-3-2466</inkml:trace>
  <inkml:trace contextRef="#ctx0" brushRef="#br0">49808 60313 11989,'0'0'7268,"0"0"-6628,-7 34-496,1-21-16,0-1 288,0-8-63,6 0-257,0-4-128,0-1-689,6-13-1664,-1-2-3025</inkml:trace>
  <inkml:trace contextRef="#ctx0" brushRef="#br0">49814 60016 17064,'0'0'1873,"0"0"-1761,0 0-224,0 0 160,0 0-16,4 30-32,1-10-384,6 0-3138,-5-5-5106</inkml:trace>
  <inkml:trace contextRef="#ctx0" brushRef="#br0">49994 60272 15943,'0'0'3538,"0"0"-3122,-11 33-352,6-20 384,2 2 785,3 1 15,0-5-511,8 5-225,-1-5-224,6 1-48,-1-3-16,1-5-32,2-4-79,-2 0-17,2-2 16,-3-5-80,1-4 48,-4-1-64,-3-1 16,-4-1-16,1-1 16,-3 2-80,0-1 32,-3 1 16,1 1-32,-4 5 80,5 0-80,-2 6 80,3-2-96,0 3 64,0 0-48,4 7 0,4 0 32,4 2 48,7 2-32,0 0-32,1-2 96,5 0 16,-5-2-16,3 0 128,-3-5-16,-3 0-64,0-2 16,2 0-48,-7-4 0,2-3 32,-1-2-96,-6-2 144,1-2-160,-3-1-32,1 1 16,-6-1 16,0 2-32,-3 4-16,0 1-32,-5 7 32,-1 0-32,-1 4 16,0 7 80,2 5-16,0 2 32,3 2 0,4 5 16,1-4 16,0-1-64,9-5 0,2-6-16,3-2 16,1-2-96,-2-5-224,-1 0-864,1 0-705,-3-7-768,-3-2-1905,-1 0-4883</inkml:trace>
  <inkml:trace contextRef="#ctx0" brushRef="#br0">50491 60433 13414,'0'0'5651,"0"0"-5363,0 0-224,0 0 32,0 0 288,0 0 1009,30 24-193,-26-28-735,1-6-369,3 2 64,-8-4 400,6-1-48,-6-3-256,0 1-112,0-1 240,0-2 193,0 4-1,0 1-64,0 0-160,0 3-256,0 1 65,0 2-49,5 0 64,-4 6 16,7-2 0,0 1-96,1 2-32,5 0-32,0 0-32,4 2 48,1 1-80,1-2 0,-1-1-656,-5 3-753,1-3-1264,-5 0-353,-3 0-1952,-2 0-5635</inkml:trace>
  <inkml:trace contextRef="#ctx0" brushRef="#br0">50823 60268 12102,'0'0'2993,"0"0"-2497,0 0-48,0 0 1089,0 0 512,0 0-640,20 0-385,-20 3-256,0 4-255,-8 3 575,-4 4 209,0 4-385,-5 0-496,0 4-272,1 1-80,4-3 1,4-2-17,5-4-48,3-3 48,0-2-96,6-4 32,6-5 16,1-3-16,1-4-33,-2-8-63,4-1 16,-1-2-32,-2-4 32,-4-1-16,2 0 96,-4-1-96,-5 1 32,1 3 0,-3 2-16,0 5 80,0 3 16,-3 6-32,-2 4-16,1 0 0,-3 9 0,1 6 96,0 6 16,0 6 32,0 2 96,1 5 16,5 2-64,-2-2-64,2-3 16,0 1-64,0-5-16,2 0-80,3-3 48,-5-1-16,0-1-16,0-1 80,0 1-64,0-2 48,-5 0-16,-4-1 16,1-4-16,-3 4 32,2-4-96,0-3 96,-2-1-16,1-2-16,4-5-16,0 0-32,0-1-80,1-3 0,2 0-128,3-7-528,0-2-721,0-2-928,8-7-1361,4-2-4434</inkml:trace>
  <inkml:trace contextRef="#ctx0" brushRef="#br0">51226 60452 432,'0'0'10789,"0"0"-9812,0 0-449,0 0 1009,0 0 672,0 0-369,-5-20-479,5 20-417,0 0-207,0 0-49,0 4-176,7-2-160,0-2-127,4 0-1,3-8-32,-1-6-16,2-2-128,-2 0-16,-6-2 0,-4 1 16,-3-2-80,0 8 32,-12-5-80,-2 8 0,-5 1 80,1 2-32,-2 5 48,3 5-32,1 10 96,4 8 96,-1 6 288,6 0 0,5 5 1,2-2-177,0-5-208,5-7 16,2-4-112,3-5-32,-3-2 32,4-7 0,2 0-32,-4-2-368,3 0-593,-1-4-191,2-5-417,-4 2-1329,-1 0-3489</inkml:trace>
  <inkml:trace contextRef="#ctx0" brushRef="#br0">51383 60554 15623,'0'0'2161,"0"0"-1985,0 0 433,0 0 575,0 0 65,0 0-49,0-3-335,0 3-321,6-7-48,-5 0 160,7-2 33,-3-4-161,3-2-112,2-4 240,-3-1-15,0 0-241,1-1-96,3 1-160,-5 7-112,0 2-16,-1 4 128,0 7 0,-1 0 80,1 11-240,1 5 128,2 4 160,-2 2-15,2-1-129,0-1-48,-4-5 0,7-3-128,-3-5-16,-3 0-64,-1-6-289,-1-1-527,-1 0-721,-2 0-1184,0-8-657,3-1-3633</inkml:trace>
  <inkml:trace contextRef="#ctx0" brushRef="#br0">51789 60350 18665,'0'0'2433,"0"0"-1953,0-35 352,-6 28 577,4-2 160,-3 6-305,-2 3-543,-4 0-337,3 12-208,-4 6 144,2 2 160,0 7 32,3 4-175,1 1-97,2-5-16,4-4-64,0-1 16,0-6-272,4-3 144,-1-6-48,0 0-16,4 0 0,-1-5 32,3-2 16,3 0-48,9-5 48,3-6-176,4 2 32,2-2-192,2-3 64,-1 1-49,-4 2 81,1-1-80,-5-3 240,2 3 48,-4-3-32,0-1 48,-4 0-48,3-2 64,-8-2-48,-1 0 48,-6 0-48,-5-3 32,0 5-16,-13 2 16,-2 5 16,-5 5 32,-5 6 224,3 11-128,-1 11 16,3 7 113,7 7-17,9 2 16,4 1-96,4-3-96,12-5 48,5-4 0,7-9-192,3-5 128,2-3-80,-1-4 16,0-6-208,-5 0-544,-2-2-545,0-9-1200,-6-3-1553,-7-6-3281</inkml:trace>
  <inkml:trace contextRef="#ctx0" brushRef="#br0">54725 60648 16359,'0'0'3810,"0"0"-2593,0 0-65,0 0 161,36 6-32,-19-6-641,3 0-272,0 0-224,0 0-64,-3-4-80,0-1-144,-3 5-912,-1-2-689,-7 0-656,6 0-1345,-4-3-4594</inkml:trace>
  <inkml:trace contextRef="#ctx0" brushRef="#br0">54756 60463 7828,'0'0'6435,"0"0"-4066,0 0-1537,0 32-448,0 3 1105,2 6 992,4 4-752,-6 3-513,2-8-543,-2-4-241,4-7-128,-4-9-272,3-4-32,-3-7-16,3-2 16,-3-3-368,0-1-1105,0-3-976,0-7-1457,0-2-5234</inkml:trace>
  <inkml:trace contextRef="#ctx0" brushRef="#br0">55272 60571 9909,'0'0'8387,"0"0"-6562,-38-7-1168,19 7 351,-1 7 353,1 2-513,-1 7-432,5 2-240,7 0 0,6 2-32,2 1-32,13-8-64,7-2 49,-1-7-65,7-4-48,-1-4 48,0-12-385,-5-4 97,-6-2 96,-2-6 112,-4-3 0,-8 0 80,0-1-96,-13-3 48,-1 1 80,-4 0-48,-2 2 144,-5 5-48,3 9-32,-3 5-96,2 6-64,3 7-16,4 4-48,4 10-496,7 6-1073,4 3-1728,1-1-2274</inkml:trace>
  <inkml:trace contextRef="#ctx0" brushRef="#br0">55473 60459 6819,'0'0'656,"0"0"3394,0 0-1857,0 0-528,0 0 80,0 0-369,4-8-543,-4 8 15,0-3-223,0 3-97,0 0-32,3 0 160,-3 0-79,1 4-33,5 8-128,-1 3 224,3 6 561,1 4-257,2 2-415,1 0-113,1-3-160,1-3-176,-3-3-32,-2-7 16,-1 0-32,-1-2-48,-5-5 0,1-1-240,-3-3-513,0 0-639,0 0-1249,0 0-705,0-7-2737</inkml:trace>
  <inkml:trace contextRef="#ctx0" brushRef="#br0">55673 60338 11685,'0'0'6019,"-12"65"-3154,6-20-271,-5 5 287,6 1-1120,1-3-705,-2-8-560,1-4-368,3-6-15,-1-10-97,0-5-481,-2-3-623,1-8-737,-4 0-992,3-4-849,-2-6-4850</inkml:trace>
  <inkml:trace contextRef="#ctx0" brushRef="#br0">53807 60370 9636,'0'0'4370,"0"0"-2641,0 0-496,0 0-129,-11-7 81,6 7-385,1-2-272,1 0-143,-4 2-65,0 0 128,-4 0 96,-2 0-128,1 4-79,-4 7-81,-1 1 16,-3 3 48,3 5 48,2 3-16,1 2 96,3 0-159,9-2-161,2-3-48,7-3-64,8-3 0,8-7 0,4-5-32,-3-2 48,9-9-64,-7-2 32,-1-5 16,-3-4 0,-5-3-16,-3-1 48,-8-6-32,-3 0 0,-3-1 0,-3-2 0,-3-1 32,-8 3-16,0-1 0,-1 5-16,-3 4 48,1 1-32,-1 6-16,4 3-16,-2 2-128,4 4 16,0 0-160,1 2-241,4 5-111,0 0-112,4 0-305,0 0-383,3 7-1234,0-2-2464</inkml:trace>
  <inkml:trace contextRef="#ctx0" brushRef="#br0">54048 60301 5683,'0'0'6883,"0"0"-5395,0 0-255,0 0 256,0 0-289,0 0-255,-3-5-513,3 5-224,0 7-112,0 5 160,0 3 817,0 5 351,0 5-783,0 0 95,5-1 48,1-1-95,0 0-289,5-6-288,-2-3-64,4-1 0,-1-6 32,-1 2-64,-2-4 16,2-3-16,-3 1 16,1-3 16,2 0-80,-5-7 48,2 2-80,0-2-80,1-4 48,-3 2 0,2-5 32,-6 1-64,2-3-32,2-2 112,-4-2-48,1-3 15,-1 1 114,1-3-66,-3 1 17,0 1 16,0 1 0,0 3 32,0 4 1,0 4-17,0 2 32,0 4 32,0 3-80,0 0-32,-3-1-48,1 3-33,-1 0-175,1 0-592,-1 0-64,0 0-225,3 0-368,-1 0-976,-2 3-1857,1-1-3009,2 0 3745</inkml:trace>
  <inkml:trace contextRef="#ctx0" brushRef="#br0">56398 60536 4834,'0'0'8372,"0"0"-4850,0 0-1473,-34-5-129,28 5-207,1 5-240,5 2-465,5 4-351,13 5-257,4-1 48,11 1 0,2 0-272,4 0-32,-3-3-160,-1-4 128,-2 3-112,-7-8 16,-1 3-16,-5-3-32,-1 1-32,-10 2-32,-4 0-48,-2 4 112,-3-1 0,-5 2 96,-3-1 48,-2 0-96,-3 1 80,7-4 32,-8-1 17,9 0-113,-2-2 16,5-5-48,-3 4 0,5-4 32,-6 4-16,-2 3-32,-1 2 32,0 5-64,-4 2 48,-2 2 16,-1 0-32,4 0 64,0-5-112,4-2 128,3-1-64,2-4 0,2-6-32,1 0 16,0 0-353,1-6-479,5-4-304,1-1-273,-4-2-304,4 2-1184,-5-1-2642</inkml:trace>
  <inkml:trace contextRef="#ctx0" brushRef="#br0">57055 60524 17496,'0'0'3266,"-32"-4"-2594,12 4-160,-7 7 545,1 13 335,1 11-239,3 6-321,5 6 64,11 1-95,6 2-161,8-6-400,17-9-176,6-8-112,8-8 64,1-5 16,5-8 16,0-2 48,-7-7-240,-3-6 32,-6-1 0,-3-2-48,-12-4-48,-6 2-32,-5-7 64,-3-2 32,-6-4-64,-6 0-177,-9-5 113,3 2 160,-5 0 64,1 2-160,-1 10-400,1 6-32,-1 7 95,1 9-207,2 0 80,1 16 63,-1 4-191,3 7-208,5 4-881,2-1-1697,3-5-5250</inkml:trace>
  <inkml:trace contextRef="#ctx0" brushRef="#br0">58125 60701 12390,'0'0'3345,"0"0"-1872,0 0-16,0 0-33,0 0-415,0 0-353,8 0-288,3 0 64,6 0 273,0 0-193,6-1 32,-1-5-160,-2 2-336,0 0 16,-3-1-96,-1 1-336,-7 1-448,2-1-737,-7 4-368,4-4-544,-5 1-1441,4-3-3137,-4-1 3698</inkml:trace>
  <inkml:trace contextRef="#ctx0" brushRef="#br0">58186 60596 5234,'-5'-27'833,"5"22"3569,1-2-2882,-1 3-319,0-3 400,0 3-193,0-1-319,4-2-161,-4 7 129,0-1-145,0 1-368,0 4-271,0 9-177,0 10 16,0 8 912,0 5 241,0 2-529,0-1 161,0-4-625,0-6-128,0-4-160,0-8 16,0-1-16,0-3 32,0-4-48,0 2-32,0-7-417,0 2-463,-4-1-241,4-3-399,-4 0-785,2-3-1489,-1-1-2225,0-7-2081</inkml:trace>
  <inkml:trace contextRef="#ctx0" brushRef="#br0">58186 60598 1537,'0'0'4914,"0"0"-5266,0 0 816,0 0 1425,0 0-1393,0 0-448,-4 0-32,4 0-16,0 0-192,0 0-528,-1-3-465,1 3-736,0 0 80,0 0-1312,-3 0 3153</inkml:trace>
  <inkml:trace contextRef="#ctx0" brushRef="#br0">58186 60596 5234</inkml:trace>
  <inkml:trace contextRef="#ctx0" brushRef="#br0">58441 60461 9620,'0'0'5987,"0"0"-4194,0 0-1169,0 0-31,0 0 447,13 54 641,-12-19 112,2 8-449,-1 2-255,-2-2-209,0 0 1,0-9-337,0-5-368,0-7-64,3-6 48,0-5 16,-1-4-16,1-2-96,0-3-64,2-2 128,-1 0-80,1-9 80,3-3-96,2-3 32,-3-1-96,0-2-16,4 5-144,-4 1-64,-1 5 176,1 3 16,0 4 16,-1 0-128,0 10 144,6-2 64,-1 4 80,2-4-48,2 4-16,-1-8 16,5 3 0,1-5 16,-1-2-96,-1 0 96,-1 0-80,0-5 16,2-1-16,-1-1 0,3 0 32,-6 0-32,2-1 32,-4 3-48,2-6 112,-4 4-128,1-4 80,-5 2 0,-4-4-112,1-1 32,-4 3-64,0-5 48,0 5-48,-7-1-16,-6 1-80,1 2 128,-2 7-48,-5 2 32,5 2 0,-1 14-32,2 4 96,2 3 32,10 4 96,1 2 64,1-4 48,7-1-320,8-6 160,-1-2-32,2-5-32,0-6 32,2-3-16,-5-2-224,-2-2-737,1-5-767,-2-4-914,-4-3-1760,-5-4-8275</inkml:trace>
  <inkml:trace contextRef="#ctx0" brushRef="#br0">59009 60787 16408,'0'0'3009,"0"0"-2417,0 0 961,0 0 928,0 0-816,0 0-1105,42 18-320,-27-27 16,-1 0 224,2-4-79,1-1-193,-5-2-64,4 0-96,-1 1 32,-1 3-48,0 4 64,-2 5 112,1 3 80,-1 7-176,2 4 112,2 5 273,-4 0-113,0-5-208,1 2-192,-2-3 16,-2-4-224,-1-4-689,-4-2-1072,0 0-1792,-4-4-2594</inkml:trace>
  <inkml:trace contextRef="#ctx0" brushRef="#br0">60517 60768 4834,'0'0'7620,"0"0"-5859,-36-19-465,22 15 177,-4 0 256,0 4-433,1 0-335,-3 4-337,0 10-144,5 3-64,-2 2 257,7 1-17,4 2-256,6-2-160,6 3-176,8-7 96,11-5-64,1-2 0,1-9 0,1 0-144,1-13 16,-3-10 48,-7-1-80,1-6 0,-7-4 64,-7-2-32,-5 2-64,-1-1-96,-7 3 128,-6-4-32,-1 2 96,-9 7 16,3 0 0,0 5 0,0 4-32,1 9 16,0 4-96,5 4 64,4 1-112,0 1-1041,7 11-111,3-4-1233,0 4-1905,11-1-721,1 0-2608</inkml:trace>
  <inkml:trace contextRef="#ctx0" brushRef="#br0">60777 60687 640,'0'0'7972,"0"0"-3762,0 0-2609,0 0-225,0 0 161,0 0-256,0-7-241,0 7-416,0 0-160,0 2-95,0 10-81,5 6 80,3 6 656,1 5 129,8 3-481,-2 1-256,3-1 17,0-7 15,-1-5-352,-1-1-16,-2-8-96,-7-5-32,4-2-336,-6-1-849,-2-3-704,-3-4-688,0-5-1889,0-8-4722</inkml:trace>
  <inkml:trace contextRef="#ctx0" brushRef="#br0">61019 60687 9316,'0'0'5571,"0"0"-3298,-15 47-160,2-22-80,-1 4-320,2 0-417,-1 0-576,1-4-239,4-3-273,2-5-80,4-4-64,-1-4-80,3-2-32,0-5-48,0 0-689,0-2-431,0 0-289,11 0-496,-3-9-1216,4-2-3122</inkml:trace>
  <inkml:trace contextRef="#ctx0" brushRef="#br0">61017 60687 10165,'0'0'4017,"0"0"-1936,0 0-1104,-3 38 912,6-18 80,2 3-529,3-1-383,4 1-353,1-1-256,1-4-192,-2 2-176,0-4-15,2-2-65,-7-3 16,0-2-48,-2-5-337,-2 3-543,0-4-369,-3-1-335,0-2-898,2 0-1439,-2-7-1490</inkml:trace>
  <inkml:trace contextRef="#ctx0" brushRef="#br0">61204 60601 11157,'0'0'5347,"0"0"-4195,-5 36 177,3-5 912,-4 3 144,0 9-512,0 0-881,-2-1-656,3-5-144,1-8-128,1-5-16,1-5-416,2-8-1104,0-7-914,0 1-783,0-5-3186</inkml:trace>
  <inkml:trace contextRef="#ctx0" brushRef="#br0">60421 61192 5891,'0'0'4786,"0"0"-1937,43 0-1664,-12 0 1024,16-4 352,10-1-704,8 1-208,5 1-353,0 2-303,-3-2-529,-4 3 64,-9 0-96,-5-2-240,-9 0-272,-8 0-32,-7-3-400,-5 0-464,-6 1-305,-6-3-352,-3 3 16,-5-1-672,0 3-1600,-5 0-930</inkml:trace>
  <inkml:trace contextRef="#ctx0" brushRef="#br0">61657 60977 400,'0'0'13046,"0"0"-9636,0 0-1954,0 0-431,0 0-49,0 0-223,4 0-321,9-2-272,5 0-16,7 2 288,5-3 273,7 3 175,1-2-272,1 2-128,0-2-272,-10 2-143,-1 0-97,-9 0-257,-4 0-703,-4 0-113,-4 0-415,-4 0-433,-3 0-752,0 0-1521,-3 2-2481,-7 3 3489</inkml:trace>
  <inkml:trace contextRef="#ctx0" brushRef="#br0">61751 61182 1297,'0'0'13126,"0"0"-9717,0 0-2560,0 0-257,40-4 640,-19-1 161,2 3-497,3 0-383,-1-3-65,1 3-112,-4-1-112,1 3-144,-9 0-64,-1 0-160,-2 0-736,-7 0-561,-1 0-1328,-3 5-2914</inkml:trace>
  <inkml:trace contextRef="#ctx0" brushRef="#br0">62701 60680 4338,'0'0'7331,"0"0"-4465,0 0-1058,0 0-447,0 0-128,0 0-401,-1 0-320,1 2-272,1 5 17,7 8 239,4 8 464,4 4-15,1 4 223,3 3 65,3 2-337,-3-4-272,-3-3-255,-1-4-193,-2-5-336,-3-6 112,-2-6 32,-4 4-129,1-8-271,-6 3-272,0-5-625,0 0-672,0-2-63,-3 0-722,0 0-2496</inkml:trace>
  <inkml:trace contextRef="#ctx0" brushRef="#br0">63007 60572 4050,'0'0'1905,"0"0"2161,0 35-2418,0-14 385,-4 8 144,-2 3-96,-1 10-240,-4 1-368,-2 4-369,1-4-31,3-2-65,1-10-368,0-6-367,5-4-257,3-11-32,0-5-32,0-5-657,6 0-767,2-9-1298,-2-9-3857</inkml:trace>
  <inkml:trace contextRef="#ctx0" brushRef="#br0">63056 60573 7555,'0'0'7748,"6"40"-4995,1-13-192,-1 9-191,-2 1-338,1-1-687,0-1-657,1-3-383,0-5-113,0 0-144,1-7-16,3-4 16,0-2-80,-3-3-64,4-2-321,-1 2-271,0 0-496,-3 1-273,-1-4-288,0 4 96,0-1-1248,-4-4-2545</inkml:trace>
  <inkml:trace contextRef="#ctx0" brushRef="#br0">63307 60494 7924,'0'0'3777,"0"0"-2288,0 30 464,0-13 240,0 6-320,0 4-369,-6 7-31,1 2-32,-2 6-49,-1 5-415,2 1-225,-5-3-111,3-4-145,2-5-176,-2-5-272,-3-8-112,10-6 32,-7-1 16,3-5-64,-1-4-400,5 0-577,-6-7-992,3 0-1136,2-3-3362</inkml:trace>
  <inkml:trace contextRef="#ctx0" brushRef="#br0">63635 60628 5971,'0'0'6387,"0"0"-3650,0 0-1024,0 0-145,0 0-63,0 0-400,-19 5-433,12 10-112,-6 8 96,1 8 193,-1 8 143,0 1-127,0 3-129,7-5-96,0-4-175,6-3-289,0-8-160,0-3-128,6-9 96,0 1-80,5-8-321,-2-1-367,7-2-497,-4-1-447,1 0-529,-3-4-1377,-3 0-3361,-4 4-2386</inkml:trace>
  <inkml:trace contextRef="#ctx0" brushRef="#br0">63829 60653 10965,'0'0'4194,"0"0"-2449,0 0-513,0 0 353,0 0-80,0 0-369,-6 0-431,9 0-241,4 0-144,3 0 32,8-2 64,1 2-64,1-3-256,6 1-31,-7 0 15,1 2-16,-4-5-48,-7 5 48,2 0 80,-6 0-112,-2 0 0,-3 0-32,0 5 32,-3 6 16,-7 5 48,-5 8 32,-2 6-16,-7 6 208,4 0 192,0 2 17,6-2-161,2-4 112,-1-3-32,7-7-80,2-3 0,4-6-175,0-2-177,3-4 96,4-3-112,0 1 0,5-3 96,2-2-112,0 0 112,4 0-112,1 0-128,0 0 64,-5 0-32,4 0-209,-8 2-255,0 1-208,-5-3-577,0 4-768,-2-4-32,-3 0-784,0 0-2178,-6-4-5425</inkml:trace>
  <inkml:trace contextRef="#ctx0" brushRef="#br0">63851 60826 14743,'0'0'4066,"0"0"-2594,0 0 1,0 0 224,0 0-273,0 0-351,37 30-273,-19-24-336,-1 1-143,0-7-113,4 4-96,-4-4-96,-5 0 16,4 0-705,-6-4-703,3-3-961,-4 1-288,2-4-1954,-5-1-4625</inkml:trace>
  <inkml:trace contextRef="#ctx0" brushRef="#br0">64274 60637 8548,'0'0'7251,"0"0"-5330,0 0-1008,0 0 591,14 41 641,-14-17-240,0 3-448,0 9-369,-8 2-63,3 3-161,4-5-256,-5 0-416,6-6-15,0-6-273,0-6 47,0-5 1,6-6-192,-5 0-640,2-7-881,-3 0-2001,0-9-3025</inkml:trace>
  <inkml:trace contextRef="#ctx0" brushRef="#br0">64190 60842 15287,'0'0'4962,"0"0"-4241,0 0-321,0 0 1393,0 0 432,40 0-1009,-21 4-752,0-1-320,1-1 1,0-2-65,0 0-48,0 0-369,-3 0-687,-4 0-273,-1 0-832,-4-5-2273,0-1-4850</inkml:trace>
  <inkml:trace contextRef="#ctx0" brushRef="#br0">64621 60854 9140,'0'0'7300,"0"0"-5924,0 0 97,0 0 720,0 0-480,-31-9-625,14 9-384,1 4-63,-2 10-209,-1-1 48,5 3-48,2 2-144,6 0-127,1-2-65,5-2-48,0-6-64,11 1 64,-2-6-64,7-3 96,4 0-64,-3-5 32,5-6-32,-4-2-96,2-5-112,-1-5-33,1 0-95,-1-4-256,-5-4-160,4-3-49,-5-2-63,-1-2-64,-3-2-337,-1 1-192,-3 8 609,-1 4 752,-4 7 384,0 6 1057,0 9 15,-6 5-319,-6 9-193,1 14-127,-1 8 447,-4 12 81,4 2-129,4 7-432,2-3-623,0-6 15,6-7-32,0-6-240,3-8-17,1-9-383,1-1-576,-2-5-929,0-7-1185,-1 0-1072,-2-5-7795</inkml:trace>
  <inkml:trace contextRef="#ctx0" brushRef="#br0">64875 60709 5683,'0'0'3713,"0"0"-799,0 0-785,0 0-209,0 0-223,0 0-224,0 0-369,-16-7-127,13 7 15,3 0-63,0 0-129,0 0-128,6 0-95,7 0-65,1 0 0,6 0 16,5 0-271,-1 0-193,3 0-32,-5 0 0,-5 0 16,1 0 176,-10 0 176,-2 0-128,-6 7-160,-1 1-80,-12 8 160,-5 2 0,-1 7 80,-1 4-15,0 0-81,1 3 0,7-3-16,5-4 80,1-3 112,6-2-256,0-4-192,0-5 176,0 1-64,6-5 0,1 1-80,0-3 96,4-3-80,2 1-224,1-1-176,4-2-401,2 0-559,-3-2-593,0-3-240,1 0-801,-11 1-1392,-1-3-2977</inkml:trace>
  <inkml:trace contextRef="#ctx0" brushRef="#br0">64856 60886 5667,'0'0'12197,"0"0"-10116,0 0-1953,0 0 448,0 0 1265,0 0-528,-1-14-641,8 14-352,6 0 97,4 0 255,3 7-32,2-2-496,-2-1-48,5-1-32,-5-1 16,0-2-80,-3 0-384,2 0-1185,-5-2-960,-1-5-1505,-3-2-4738</inkml:trace>
  <inkml:trace contextRef="#ctx0" brushRef="#br0">65255 60467 7443,'0'0'7700,"0"0"-5555,0 0-1105,0 0-31,0 0-81,0 0-223,8 31-97,0-4 384,-4 7 145,2 9-369,-6 6 337,0 8-161,0 1-127,-6 0-33,-1 1 176,0-8-335,0-5-225,-1-6-480,3-8 32,-3-8 16,4-4-48,4-8-272,-6-5-769,6-5-1008,0-2-2385,0-11-6851</inkml:trace>
  <inkml:trace contextRef="#ctx0" brushRef="#br0">66300 60679 3634,'0'0'10516,"0"0"-6770,0 0-2737,6 39 127,0-12 673,8 8 128,-4 4-448,2-3-481,4-2-464,-7-3-448,3-8-48,1-3-64,-2-6 48,-4-3-96,0-5-336,-4-1-512,0-3-641,-3-2-416,0-4-432,0-8-3474</inkml:trace>
  <inkml:trace contextRef="#ctx0" brushRef="#br0">66533 60718 320,'0'0'12566,"0"0"-9525,-13 54-1472,1-27 240,-2 8-224,1 2-193,-5 1-223,4-4-209,1-3-143,3-4-321,0-4-160,4-8-256,5-3-64,1-8 0,0-4-272,1 0-1297,5-7-1248,1-9-3250</inkml:trace>
  <inkml:trace contextRef="#ctx0" brushRef="#br0">66508 60733 10805,'0'0'4066,"0"0"-1361,0 0-1408,18 36 543,-5-15 337,1 3-608,4 1-512,-4-3-481,-1 1-448,-1-5-128,-4-2 16,-3-3-64,1-1 64,-6-1-48,1-2-48,-1-5-224,6 3-689,-4-4-495,3 1-545,1-4-961,0 0-2480,2 0-7220</inkml:trace>
  <inkml:trace contextRef="#ctx0" brushRef="#br0">66720 60641 14231,'0'0'3521,"3"30"-1856,-3 1 448,-3 7 112,-3 7-352,-2 0-721,-4 2-479,-1-4-465,-1-6-144,5-10 0,1-6-32,7-5-64,-2-5-64,3-6-929,0-5-1056,3 0-1248,-2-13-4211</inkml:trace>
  <inkml:trace contextRef="#ctx0" brushRef="#br0">67083 60671 8356,'0'0'5570,"0"0"-2320,0 0-2066,0 0-63,-40 15 79,15 15 161,3 3-96,-3 12 95,5 2-463,0 1 399,8-1-271,7-6-337,-1-8-448,6-4-208,6-6-32,0-7-48,7-5-64,-1-4-400,2-7-385,0 0-831,-2-3-881,1-8-1137,-1 0-3890</inkml:trace>
  <inkml:trace contextRef="#ctx0" brushRef="#br0">67165 60887 14967,'0'0'3650,"0"0"-2914,0 0-192,0 0 705,39 2 15,-13 2-47,7-1-657,4-3-352,-4 0-144,-1 0 16,-4-5-80,-5 3-64,-3-3-1184,-7 1-1137,-4-3-1681,-4 2-3874</inkml:trace>
  <inkml:trace contextRef="#ctx0" brushRef="#br0">67198 60699 6179,'0'0'7427,"0"0"-3553,0 0-2225,0 0-209,0 0 193,0 0-368,3 7-241,1 3-191,7-1-273,-1-1-160,5 1-288,-1-2-96,6-3 48,-1-4-32,-2 0-48,-2 0 32,-2 0-48,-1 0 48,-4-4-64,-2 4 128,-3-2-96,0 0 0,-3 2 32,0 0-96,-11 11-48,2 5-32,-9 8 144,1 3 64,-4 7 96,7 2-64,-4-2-112,10-7 208,2 0-16,6-7 64,0-2 289,0-5-353,6-6-96,6-2 16,2-5-48,0 0 16,5-2-144,0-3-112,1-4-273,-2 5-47,-1-1-576,-1 3-529,-4 2 288,-5 0 33,-1 0-673,-6 4-2689,0 1-6596</inkml:trace>
  <inkml:trace contextRef="#ctx0" brushRef="#br0">67609 60520 11141,'0'0'4498,"0"0"-1681,0 0-2000,0 0-305,0 0 192,0 0 49,1 8-225,7 8-32,3 9 160,1 8 177,-3 11-17,2 9-95,2 4 47,-6-1 128,-2 3 433,0-3-369,-2-6-671,-3-8-225,0-6-112,0-2 80,-6-7-80,-1-4-49,0-6-335,-4-5-160,3-1-368,2-4-433,-2-5-1024,3-2-593,-1-5-3040</inkml:trace>
  <inkml:trace contextRef="#ctx0" brushRef="#br0">65584 60880 3522,'0'0'9812,"0"0"-5730,0 0-2273,0 0-753,0 0-223,22 5-49,1-10-432,3 1 256,7-3-239,-2 0-177,-5 3-160,2 1-32,-8 1-272,-4 0-737,-7 2-399,-4 0-737,1 0-1217,-6 0-1296,0 2-4963,0-2 9894</inkml:trace>
  <inkml:trace contextRef="#ctx0" brushRef="#br0">68571 60880 8308,'0'0'7507,"0"0"-5426,0 0-1056,0 0 143,0 0 81,0 0-145,-43 23-207,15 4 143,-1 9 241,-9 6-289,1 4-111,0-2-401,4-5-80,7-8 112,4-8-80,7-8-79,7-3-97,2-5-96,3-3-112,3-2-48,0-2 16,0 0-32,4 0-16,4-5-96,-3 1 64,3 0 0,-4-1 16,4 3 0,3 2-16,-2 0-16,8 2 64,3 3-32,5 3 48,1 2 32,4-1 64,-2-1-80,-2-1-64,-3 0-16,-6 0-145,-4-5-223,-2 2-240,-10 1-176,2-3-33,-3-2-335,0 0-241,-4 0-160,-4 0-864,3-7-3250</inkml:trace>
  <inkml:trace contextRef="#ctx0" brushRef="#br0">68926 60954 6771,'0'0'8692,"0"0"-6163,0 0-2065,0 0 337,0 0 591,-45-7-175,33 26-449,-7 10 81,5 9 479,0 3 17,8 1-273,6-1-255,2-3-385,16-8-288,7-6 16,8-10 160,1-5-48,9-9-224,-4 0 97,0-12-145,-5-6 112,-3-6-305,-6-3-79,-8-2-208,-8-8 0,-3-1-160,-6 0-337,-6-3-31,-13 10 528,-1 4 560,-11 4-16,2 15 96,-4 5-112,4 3 32,2 7-32,10 4 96,5 5-32,4 2-160,7 0-801,1-4-1952,7-1-1457,0-6-9204</inkml:trace>
  <inkml:trace contextRef="#ctx0" brushRef="#br0">53715 60792 9172,'0'0'4722,"0"0"-2881,45 2 160,-17-2 112,9 0-384,8-4-176,4-1-385,7 1-175,-1 4-209,-3-3-384,1 3-192,-8 0-80,-8 0-144,-4 0 16,-8 0-160,-7 0-544,-9 0-625,-4 0-480,-5-1-175,-5-2-898,-2-1-1920</inkml:trace>
  <inkml:trace contextRef="#ctx0" brushRef="#br0">54178 61076 14118,'0'0'4274,"0"0"-2689,0 0-528,0 0 111,0 0-159,0 0-369,0 31-80,0-11 112,7 3-47,0 1-241,4-1-144,-1-3-128,2-2 32,-1-6-96,-2-1-32,2-2 48,-6-5-96,-1 1-352,1-3-480,-2-2-593,-1 0-336,-2 0-464,0-7-1409,3-2-2672</inkml:trace>
  <inkml:trace contextRef="#ctx0" brushRef="#br0">54298 61037 13446,'0'0'3938,"-23"52"-2129,5-14 272,1 3 176,-3 4-576,0-3-753,5-3-480,-2-5-208,7-7-176,4-7 0,1-9-176,5 1-1056,0-11-1377,0-1-913,0 0-2721</inkml:trace>
  <inkml:trace contextRef="#ctx0" brushRef="#br0">53874 61145 12374,'0'0'4146,"0"0"-2626,0 0-287,0 0-129,-35 27-79,25-13-385,0 2-304,3 4-80,5-3 97,2 1-97,0-2-112,2-5-48,8 1-80,0-8 64,2-4 48,0 0-32,4-7 64,-1-4-64,-2-7 16,-4 0 48,-1-2-80,-3-3 48,-1-1-96,-4-1-48,0 0 16,0-2-16,-8 4 0,-1 1 0,0 2 16,-4 0-16,0 7 32,-5-1-16,6 7 0,-3 1 0,2 3-32,1 3-48,-2 0 16,3 4-32,2 5-256,1 1-256,0-2-273,5 4-559,2-1-529,1-2-961,0-2-527,4-3-3538</inkml:trace>
  <inkml:trace contextRef="#ctx0" brushRef="#br0">55138 60928 10485,'0'0'5090,"0"0"-3617,0 0 48,50 9 255,-13-9 1,12 0-368,12 0-33,4 0-591,3 0-97,-1 0 224,-5 0-207,-3 0-417,-14 0-240,-11 0-32,-3 0-304,-17 0-753,-3-5-864,-10 3-880,-1-5-1105,-9 2-4577</inkml:trace>
  <inkml:trace contextRef="#ctx0" brushRef="#br0">55408 61288 2049,'0'0'4034,"0"0"1840,0 0-2912,0 0-1249,0 0-161,0 0-95,-36-25-449,22 25-351,-4 0-33,-4 0 0,-1 7 17,-2 4 47,5 3-112,0 1-80,10 4-63,6-2 15,4 1-192,7-2-144,13-4-64,-1-4-32,9-8-64,3 0-64,-5-7 128,2-8-80,-6-7-64,-2-1 0,-4-7-48,-6 3 48,-8-4-176,-2 0 63,-2 2 1,-5-3 112,-6 3-16,1 4 160,-4 4-48,-1 6 32,-1 10-16,1 5-48,-3 0-96,-1 12-16,7 3-448,-1 5-641,4 1-496,10-3-720,1 0-2193,1-5-7860</inkml:trace>
  <inkml:trace contextRef="#ctx0" brushRef="#br0">55597 61231 12005,'0'0'4867,"0"0"-1858,0 0-2000,0 0 143,0 0-191,0 0-241,-5 27-32,10-7 33,3 3-193,4-3-240,1 1-80,0-8-144,1-2 32,3-6-64,-3-5-32,0 0-16,-1-9 64,-2-5-112,-4-3-96,0-4-48,-4 1-48,-3-3 80,0 3-32,0 3-17,0-2 129,0 8 80,0 4 16,0 7 0,3 4-80,-3 17-16,1 11 96,-1 8 577,-1 7 47,-5 3-16,-4-1 145,1-6-353,1-7-256,0-9-128,4-5-48,4-10-112,0-8-577,0-4-1023,0-4-1554,4-12-4225</inkml:trace>
  <inkml:trace contextRef="#ctx0" brushRef="#br0">44353 61034 6211,'0'0'7267,"0"0"-4530,0 0-1376,0 0-529,-37-2-287,17 9-257,-2 4-176,2 5-48,0-1-32,4-1-32,2 2-16,3 0-48,10-3-32,1 3-80,4-2-176,17 1-65,0 4 369,7-2 48,5 1 0,-4 2-16,-1 5 32,-3-3 16,-5 1-64,-8 2 48,-1-3-64,-9 1 112,-2-5 16,0 0 273,-5 0-1,-4-5 176,-5 1 224,2-3-111,-2-2-177,-5-2-48,7-3-160,-5-4-128,4 3-16,1-3-48,-1 0-16,6-3-64,-1-1-96,3-3-336,2 0-496,3-2-737,0-2-1409,0 4-2768</inkml:trace>
  <inkml:trace contextRef="#ctx0" brushRef="#br0">44564 61415 6227,'0'0'3618,"0"0"-1458,0 0-543,0 0-304,0 0-1,0 0-223,3 20-145,-2-18-31,3-2-177,-3 0-160,2 0 65,2-2-1,0-4 112,-2-1-175,4-5-193,-2 1-144,0 0 80,2-2-176,1 1-80,0 3-16,-3 0-32,2 4 144,-2 3-128,3 2-32,-4 0 32,4 2-32,0 7 176,-3 3 16,2-1-80,-2-2-112,0 0 64,-2 0-96,1-5 64,-1 1-32,-1-3 49,-2 0-49,3-2 48,-3 0-32,3 0 48,-1 0-32,1-4 32,0-1 32,-1-3-112,2 1 32,-1 0-64,2 2-32,0 1-32,2 4-33,1 0 17,3 0 96,1 9 48,-2-2-48,0 4 112,0-2-80,-2-2 0,-4 1 0,1-1-16,-1-4-1072,0 1-417,-1-4-688,-2 0-1969,2-2-3729</inkml:trace>
  <inkml:trace contextRef="#ctx0" brushRef="#br0">45057 61376 7764,'0'0'7363,"0"0"-6002,0 0-273,0 0 1025,0 0-384,-36 23-673,28-19-656,4 3-223,1-2-113,1-1-16,2 0-32,0 2-32,5-5-16,3-1-16,1 0-32,3 0-97,1-4-239,-3-5-80,0 2-48,-2-1-145,-1 1 113,-2 2 464,0 3 96,-5 0 48,0 2-16,0 2 32,0 5-48,0 0 304,0 1 64,0 4-255,3-5-81,4-3-193,1-2-751,5-2-1569,-4 0-4002</inkml:trace>
  <inkml:trace contextRef="#ctx0" brushRef="#br0">45252 61129 5603,'0'0'6194,"0"0"-3696,0 0-1138,18 29 609,-13-2 384,-2 2-192,-1 5-288,1 4-480,-3 1-561,0-8-240,0 1-79,0-8-289,0-1-224,0-8 16,0-1 0,0-7-112,1-5-545,-1-2-511,3-2-881,2-12-752,3-4-3666</inkml:trace>
  <inkml:trace contextRef="#ctx0" brushRef="#br0">45422 61086 13334,'0'0'2881,"0"34"-1040,0-10 368,0 9-256,0 2-192,0 5-96,0-1-401,0-1-367,3 1-417,-3-8-128,5-4-224,-4-4-80,6-6-16,-3-3-16,1-5 0,3-5 32,1-4-112,-1 0 64,4-4-256,1-3-112,-1-2-128,3 0 208,-2 1 79,2 1 145,-2 0 64,-1 4-32,-2-1 96,3-1-64,-3 5 97,-1-4-1,-1 1 48,3-1-96,-4-3 16,3 1 0,-3-4-48,-2 2 48,0-4-112,-5 4 80,0-4-112,0 1-208,-8 0-97,-4 6-31,-5 3-224,1 2 80,4 2 416,-2 12 80,3-1 160,3 7-16,8 3 128,0 0 16,0-3-128,6 0 0,4-5-80,2-3 16,0-3-48,5-7-32,-1-2-560,1 0-1121,-1-11-1361,-4 2-1872,3-5-10117</inkml:trace>
  <inkml:trace contextRef="#ctx0" brushRef="#br0">45814 61430 16472,'0'0'848,"0"0"-768,0 0 192,0 0 1665,25 34-112,-22-29-561,2-1-495,0-4-113,1 3 160,-5-3-31,-1 0-385,3-3-208,-1-1 0,-2-3-96,0-2 288,0-2-240,0 2-64,0-2-48,0-3 0,0 2-32,0 2 0,3-1-16,2 4 0,3 0 32,-1 2-48,3 5 48,-3 0-32,1 0 0,0 0 48,1 0-48,-3 0-64,-1 5-816,-3-1-881,1 0-1408,-3-1-3586</inkml:trace>
  <inkml:trace contextRef="#ctx0" brushRef="#br0">46240 61383 15607,'0'0'3314,"0"0"-2402,0 0 49,0 0 383,0 0 193,36 16-193,-14-16-543,1 0-417,2-4-288,-1-3-32,-3-2-48,-4-1-336,-2 2-608,-2-4-465,-6 1-80,3-2-720,-3-6-464,4-3-1345,-1-3-4546</inkml:trace>
  <inkml:trace contextRef="#ctx0" brushRef="#br0">46285 61158 5763,'0'0'8003,"0"0"-5842,0 0-1152,3 52 896,0-18 400,-1 6 96,3 5-544,-5 5-609,0-6-447,3-3-289,0-7-384,-3-5-48,1-9-48,2-4-48,-1-7 80,-2-2-112,0-5-64,0-2-576,0 0-449,0-7-1104,0-6-1393,0-1-2785</inkml:trace>
  <inkml:trace contextRef="#ctx0" brushRef="#br0">46525 61102 8932,'0'0'3874,"0"0"-913,-12 36-1280,7-13 144,-2 3 272,4 4-400,3-3-193,0 4-271,0-1-145,0-1-655,3 0-65,1-2 48,1 0-176,-2-2 128,5-3 16,0-2-96,-4-4-47,6 0-1,-4-1-160,1-3 0,0-3-64,-4-2 16,1-3-80,0 1 128,-3-5-112,-1 2 32,3-2-64,0 0-16,-1-7 64,2-4-144,3 0 144,-3-6-128,1 2 48,0 2 15,-2-1 33,1 5 64,1 5-32,-2 4 16,2 0-48,3 0 128,-1 11-96,3 0 112,2 2-15,-1 3 143,4-5-176,-1 1-16,2-5 0,-1-3 0,-2-4-176,-1 0-353,-4 0-511,-3-4-657,-4-3-1088,-1-5-1105,-5-3-2753</inkml:trace>
  <inkml:trace contextRef="#ctx0" brushRef="#br0">46950 61469 7748,'0'0'4562,"0"0"-1121,0 0-1392,0 0-144,0 0-144,0 0-321,-14 0-319,3 4-273,-1 3-255,0 2-289,-1 2-80,4 0-64,3 2 16,-2-1-96,8-3-16,0 0-48,0 2-48,0-4 32,8 0-64,-1-5 80,4-2-48,-1 0-16,-1 0-64,2-2-80,-2-5-80,-1 0 128,0-1 80,-4 1 0,-1 0 144,0 5-96,-3-1 64,2 3-80,-2 0 96,0 5-80,0 6 0,0 3 128,5-3-64,-2-2-16,6-3-160,2-6-1185,1 0-960,1-8-1585,-4-6-5346</inkml:trace>
  <inkml:trace contextRef="#ctx0" brushRef="#br0">47067 61504 9684,'0'0'4114,"0"0"-1761,0 0-736,0 0 224,0 0-224,0 0-209,33 20-415,-23-28-369,3-1-48,-4-5-47,4 1 95,-3-1-176,0 4-80,-1-4-64,-1 7 1,3 1 15,-4 3-32,0 3-16,5 4-112,-4 8 144,4 3 64,1 4-16,-1-2-63,3-1-193,-2-5-96,2-4 0,-2-4-465,-4-3-575,2 0-1041,-3-7-1313,-7-5-1264,-1 4-6579</inkml:trace>
  <inkml:trace contextRef="#ctx0" brushRef="#br0">45032 62696 7475,'0'0'2097,"0"0"0,0 0-464,7 34-160,-6-27-225,-1-5-111,0 2-81,0-1-15,0-3-81,0 0-111,0 0-97,0-7-192,-4 0-336,-1-4-16,-3-3-144,-1-4 129,-7-2-49,1-3 32,-5-1-64,0-6-16,-2-3 32,-1-4 128,1-5-144,2-3-64,4-5-272,2 1-320,3 0-17,7 1-415,4 1 16,3 2 703,6 4 305,8 3 145,7 7-17,-3 3-128,4 8 16,-2 5-112,2 3-16,-5 5 96,0 3-96,-4 2 0,-2 2-593,-2 0-1007,-4 0-449,0 0-673,-4 0-815</inkml:trace>
  <inkml:trace contextRef="#ctx0" brushRef="#br0">45629 61944 9636,'0'0'4707,"0"0"-2402,0 0-769,0 0-303,0 0-353,0 0 49,18 45 239,-8-15 497,2 1-176,4 3-657,-2 0-352,-2-7-320,3-5-80,3-2-48,-5-8 32,-3-1-48,-1-7-48,-1 1-464,-3-5-416,1 0-641,-5 0-320,-1-9-816,0-2-1697,0-5-5667</inkml:trace>
  <inkml:trace contextRef="#ctx0" brushRef="#br0">45893 61928 5939,'0'0'6675,"-9"41"-3970,1-12-768,0 3 368,0 4-688,1 0-321,0-5-383,1-4-337,-2-2-368,4-9-64,2-3-80,-1-6-64,3-2 16,-3-3-448,3-2-737,0-5-543,0-6-2066,0-2-7027</inkml:trace>
  <inkml:trace contextRef="#ctx0" brushRef="#br0">45913 61976 12005,'0'0'4018,"23"45"-1953,-9-22 224,2 4-512,-1-5-352,-2-2-577,-1-1-560,-3-4-240,-4-4 32,1-2-80,-1-4 0,-4-1-368,-1-4-432,4 0-609,-1 0-704,-2-7-2097,5-4-5874</inkml:trace>
  <inkml:trace contextRef="#ctx0" brushRef="#br0">46150 61877 12054,'0'0'3761,"0"0"-1744,-12 51 80,4-21-176,-1 1-528,-2 5-145,-1 1-367,2-4-321,-2-2-352,4-4-64,3-4-112,1-7-16,4-5-304,0-7-1025,1-4-1040,4 0-832,3-8-3058</inkml:trace>
  <inkml:trace contextRef="#ctx0" brushRef="#br0">46408 61888 7427,'0'0'3138,"0"0"63,0 0-864,-7 29-48,-3-11-464,0 5-432,-1 1-321,2 6-111,-2 2-161,4-1 97,2 0-273,5-1-176,0-6-288,0-4-144,3-1 16,5-8-16,1-2 0,2-5-16,1-1-256,2-3-592,-1 0-801,-3-7-720,0-2-1601,-2-2-4434</inkml:trace>
  <inkml:trace contextRef="#ctx0" brushRef="#br0">46536 62019 13590,'0'0'4642,"0"0"-3041,0 0-320,0 0 143,0 0 145,39 13-192,-16-8-561,-1-1-336,4-1-288,-1-3-128,-5 0 0,-1 0-352,-5 0-912,-5 0-817,-1-3-480,-6-1-961,-2-1-4081</inkml:trace>
  <inkml:trace contextRef="#ctx0" brushRef="#br0">46543 61917 1377,'0'0'11589,"0"0"-7491,0 0-2385,0 0-673,0 0-31,0 0-65,43-9-48,-31 9-79,4 0-273,-2 3-112,-2 3-144,-4 1-64,-3 2-144,-5 0 17,0 3-17,-2 1-16,-9 5 0,-1 0 16,-2 2 16,-2 2-128,5-1 112,-1 2-144,7-6 144,1 6-80,4-5 48,0 0-64,4-3 96,7-3 48,2-1-32,1-2 16,-2-4-32,4-5 0,1 0-80,-5-3 64,2-5-96,-5 1-352,-1-5-449,-6 5-543,-2-1-593,0 1-1569,0 0-3137</inkml:trace>
  <inkml:trace contextRef="#ctx0" brushRef="#br0">46834 61810 9652,'0'0'4498,"0"0"-2353,25 36-880,-16-14 880,7 7-224,-2 7 352,-2 5-512,-4-1-673,-1-2-159,-2 1-241,-5-5-400,0-6-128,0-5-176,-5-7 96,-2-2-112,-1-6-112,-1-1-336,-1-5-609,3-2-1200,-1 0-1056,5-4-2802</inkml:trace>
  <inkml:trace contextRef="#ctx0" brushRef="#br0">49340 61891 6243,'0'0'-336,"-36"17"3105,18-9-1424,-1 5-657,2 1 0,2 4-63,1 4 191,1 1 112,7 9-47,0-1 111,3 6-256,3 0-175,0 1 159,0 1 64,8-1-95,-1-2-321,0-2-288,0-3-48,-2-1-16,1-6 0,-4 3 0,-2-4-16,0-3-48,0-2-80,-5-2-368,2-3-465,-3-3-495,0-6-1378,-1-2-1888</inkml:trace>
  <inkml:trace contextRef="#ctx0" brushRef="#br0">49135 62332 8708,'0'0'4802,"0"0"-2801,0 0-656,0 0-369,0 0 161,0 0-289,35 5-64,-17-3-79,4 0-129,3-2-144,-2 3-112,-1-3-192,-2 0-128,-2 0 16,-1 0-256,-4 0-560,-4 0-289,-3 0-623,-4 0-801,-2 0-1649,0 0-4194</inkml:trace>
  <inkml:trace contextRef="#ctx0" brushRef="#br0">49498 62033 7635,'0'0'4739,"0"0"-2610,0 0-1505,0 0 64,2 43 849,1-9 528,-2 6-176,3 3-337,0 6-287,-1-3-337,2-3-463,0-6-209,1-5-176,-2-10-16,-2-4-64,4-4 32,-4-8-16,4-1-352,-6-3-865,0-2-752,0-2-704,0-9-2801</inkml:trace>
  <inkml:trace contextRef="#ctx0" brushRef="#br0">49673 62371 14134,'0'0'2914,"0"0"-1810,0 38 321,0-25 128,7-2-241,4-4-431,2-2-497,1-3-160,0-2-128,2-2-96,-4-5-128,-2-6 32,-3-1-480,-2-2-65,-5-1-79,0-2 64,0 4 191,-12-1 193,-1 3-112,-4 3 160,2 6 96,-2 1 112,0 3 16,1 3-48,1 6 48,8 0 48,1 3-112,5-6-432,1 1-2273,1-7-2370,7 0-3793</inkml:trace>
  <inkml:trace contextRef="#ctx0" brushRef="#br0">49932 62274 11989,'0'0'4467,"0"0"-2835,0 0-783,-4 43 191,4-25 673,4-1-176,9-1-625,5-2-528,1-5-336,1-5 48,6-4-32,-7 0-32,4-6-112,-6-5-240,-4-1-80,-1-2-48,-9 1-80,0-1-1,-3 4 161,0-4 128,0 5 128,-3 2 96,0 3 16,-1 4 16,0 0 48,4 4-64,0 9 128,4 4 160,6 0 240,4 2-223,7-4-113,3-6-112,1-2 224,3-4-112,-3-3-96,-2-7 16,-6-5-64,-4-3 48,-6-4-64,-2 2-16,-5-1-112,-2-5-112,-10 3-80,-2-3-80,-5 3-65,1 2-335,-2 2-176,3 5-593,1 2-496,4 5-752,-1 1-1009,6 3-4658</inkml:trace>
  <inkml:trace contextRef="#ctx0" brushRef="#br0">48742 62175 5619,'0'0'208,"0"0"3169,0 0-1760,0-38-208,0 28-305,0-1-79,0 2-17,-2 8-64,-1-5-175,-5 6-497,-1 0-192,-2 7-64,-3 5-16,-1-1 0,2 5 0,1-1-16,1 1 16,2 7 0,6 1-16,3 6 48,0 1 48,3 1 192,6 3 368,4-1-191,0 2-225,1-6-112,2-3-48,-1-3-64,-1-1 64,2 0-96,-4-3 64,-2 0-48,2-5-416,-6 1-449,-1-2-511,-2-3-881,-3-2-1569,0-5-5971</inkml:trace>
  <inkml:trace contextRef="#ctx0" brushRef="#br0">48624 62537 6259,'0'0'4674,"0"0"-2545,0 0-1137,0 0 81,6 32 384,3-10 319,4 5-79,5 0-240,1 5-257,4-5-319,-1-5-193,4-1-224,-1-10-224,0-4-112,0-7 65,-3-3-49,1-8-32,-6-5 64,-2-6-32,-2 1-176,-6-3 16,-2-1-32,-2 0-48,-3 0-176,0 3-209,0 1-15,-3 1-160,3 5-32,-3 3-1,3 6 129,0-1-224,0 5-337,0 2-768,0 0-1504,0 0-2146,0 2-1488</inkml:trace>
  <inkml:trace contextRef="#ctx0" brushRef="#br0">45212 63066 5507,'0'0'6595,"0"0"-3026,0 0-2432,0 0-577,0 0 336,0 0-31,15 45 159,-9-16 465,2 3-80,3 4-129,-3-2-223,-2-1-465,2-3-336,0-6-112,-1-1-48,-2-8 16,3-3-128,1-4 48,-3-3-32,4-5-336,-3 0-881,3-2-767,-3-9-786,1-5-2224</inkml:trace>
  <inkml:trace contextRef="#ctx0" brushRef="#br0">45176 63053 176,'0'0'10645,"0"0"-6867,0 0-2754,6 33 481,-6-11 816,0 10-368,0 2-368,-6 7-241,1-4-223,-2 4-353,-1-7-368,2-5 0,-2-2-240,0-4-96,5-10-48,-1-2 16,2-4-160,-1-2-320,3-5-384,-3 0-417,3-5-271,0-4-1282,3-4-2544,2-3-8084</inkml:trace>
  <inkml:trace contextRef="#ctx0" brushRef="#br0">44897 63050 6739,'0'0'3378,"0"0"31,0 0-1520,0 0-368,0 0-65,0 0-175,0-20-192,0 16-241,0 1-128,-3 3-288,3-2 129,0 0-113,0 2-208,0 4-112,5 12-96,2 6 48,6 12 336,2 6 705,2 8-17,3 0-303,1-4-337,-4-6-128,1-2-160,-1-9-112,-1-4 32,-4-7-80,-2-1 32,-3-8-80,-2 0-112,0-2-384,-5-5-513,0 0-607,3-7-465,-3-5-1089,0-8-3233</inkml:trace>
  <inkml:trace contextRef="#ctx0" brushRef="#br0">45449 62965 14327,'0'0'3953,"0"68"-1696,0-24 401,-5 8-369,1 0-497,-3-1-799,1-5-401,-1-6-416,2-9-144,-1-4 0,4-9-48,-1-4-80,3-7-480,0-7-609,0-2-1024,3-12-1104,2-6-4467</inkml:trace>
  <inkml:trace contextRef="#ctx0" brushRef="#br0">45685 63061 10997,'0'0'4770,"0"0"-2897,0 0-304,0 0-289,0 0-351,0 0-225,-13 43 593,2-12 271,-3 8-239,0 2-304,2-1-1,3-2-144,1-2-415,6-5-17,2-5-240,0-9-96,0-1-32,7-7-80,0-2-32,1-5-96,1-2-208,5 0-369,-4-2-415,2-7-465,-1 0-1248,-2 0-513,-1 0-3057</inkml:trace>
  <inkml:trace contextRef="#ctx0" brushRef="#br0">45795 63113 17496,'0'0'4434,"0"0"-2961,0 0-193,0 0 1,0 0-321,0 0-559,21-5-305,-8 5-48,5 0-80,-1 0 80,5 3-32,-3 1 32,1-1-48,-1-1 0,-6 2 32,0 1-16,-4 1 0,-6 1-32,-3 5 0,-6 3-32,-6 6 192,-5 4 160,-4 4-16,0 2 32,2 0-96,2-1 32,5-1-16,2-7-15,4 1-97,6-7-16,0-2-80,0-4 144,0-3-64,3-2-32,7-3-32,-3-2 0,9 0-48,1-2-32,3-4-48,0 0-240,0-2-33,-3 6-175,0-1-208,-6 1-305,-3 2-719,-6 0-593,-2 0-689,0 0-1872,-10 0-2738</inkml:trace>
  <inkml:trace contextRef="#ctx0" brushRef="#br0">45824 63298 13174,'0'0'5619,"0"0"-3634,0 0-817,0 0-272,0 0 81,0 0 111,45 4-127,-22-1-385,-1 1-432,3-4-32,-2 0-32,-3 0-48,-3 0-224,0-3-656,-1-3-769,-7-1-464,4-1-624,-6-2-2241,1-1-8933</inkml:trace>
  <inkml:trace contextRef="#ctx0" brushRef="#br0">46122 63255 14599,'0'0'4242,"0"0"-3586,0 0 336,35 13 1281,-16-6-416,1-4-688,-1-2-497,-1-1-272,3 0-64,-6 0-63,-2-1-209,-1-4-32,-1-4-433,-5 3-847,2-4-1041,-1 1-1281,-2-2-3457</inkml:trace>
  <inkml:trace contextRef="#ctx0" brushRef="#br0">46229 63088 13510,'0'0'4626,"0"0"-2929,4 32 160,-4-10 416,4 5-224,-1 1-592,-2 3-353,5 0-480,-4 3-191,3-5-65,-5 1-48,3-8-112,-3-2-112,0-1 16,0-9-96,0 0-16,0-3-64,-3-3-144,1-2-464,-3-2-721,2 0-800,0-6-1345,3-6-1792</inkml:trace>
  <inkml:trace contextRef="#ctx0" brushRef="#br0">46477 63314 9941,'0'0'5202,"0"0"-3409,0 0-1249,0 0 881,0 0 415,0 0-239,-11 4-464,-1 5-305,-1 0-32,1 3 193,-2 1-129,3 1-335,3 1-289,4 1-112,4-3 96,0-1 48,0-1-144,7-4-64,3-5-32,2-2-64,4-5-16,1-6-96,-2-7-80,2 0-256,-1-6-113,1-2 145,-5-2 176,1-2-96,-3-3-272,-2-1-433,-3 0-255,-2 0 63,-3 5 369,0 4 527,0 7 1,-6 7 416,1 4 657,0 7 223,-2 11-48,2 5 321,0 7 416,-1 4-193,5 7-367,-3 2-465,4-1-272,0 6-96,0-5 48,0-5-144,4-6-96,-3-4-48,5-8 32,-4-2-16,-2-6-272,3-3-544,-3-2-945,0-4-1024,0-10-2161,0-2-9813</inkml:trace>
  <inkml:trace contextRef="#ctx0" brushRef="#br0">46623 63202 18056,'0'0'2898,"0"0"-2562,0 0 272,37-27 929,-21 20-1,-1 1-607,2-1-593,-1 0-192,-4 0-32,1 3 0,-4-1-64,-1 1-32,-4 1-32,1 3 32,-5 0 64,0 10-80,-9 1 128,-1 7 305,-5 7 159,-1 1-320,1 4 176,-2 1-64,5 3-80,-1 0-31,5-5 47,4-4-64,1-3-64,3-4 32,0-4-64,0-3 0,7-4-64,1-3-32,5-1-16,2-3 48,-1 0-112,6-4-16,-4-3-208,1 0-352,1 2-112,-4 1-513,-6-1-272,-3 3-864,-2-1-864,-3 1-2498</inkml:trace>
  <inkml:trace contextRef="#ctx0" brushRef="#br0">46618 63310 15943,'0'0'3842,"0"0"-3042,0 0 369,42 0 784,-26 0-192,-1 0-721,-2 0-528,-1 0-368,-3-2-32,2-3-112,-1 4-64,0-5-752,3 2-1265,-4 0-96,0-3-1216,2 1-4339</inkml:trace>
  <inkml:trace contextRef="#ctx0" brushRef="#br0">46856 63020 6147,'0'0'7043,"0"0"-5458,0 0-497,0 0 321,0 0-32,0 0-449,0-7-496,3 11-96,1 8 113,-2 2 447,6 6 16,-2 7-159,0 2-97,0 7 192,1 0-175,0 5-193,1-4 128,0 0 689,1-1-529,-3-5-352,-4-1 145,3-1-177,-5-4-160,0-1-144,0-4-16,0 0 0,-7-4-32,-4-2-32,4-3-32,-1-4-208,-1-2-352,1-4-321,6-1-463,-1 0-882,3 0-1215,0-6-657,3-3-4834</inkml:trace>
  <inkml:trace contextRef="#ctx0" brushRef="#br0">45828 65649 3842,'0'0'2097,"0"0"2033,0 0-1441,0 0-752,0 0-176,0 0-193,0-11-287,-5 15-641,-4 12-208,-6 7 33,-1 8-97,-3 8 240,1 2 144,1 3 81,1-3 79,9-3-160,0-4-287,7-3-97,0-6-176,13-5-96,1-1-48,6-9 32,5-3-48,3-4 48,0-3-96,-4 0 32,-2-5-96,-2-4-720,-7 3-801,-6-1-624,-4 2-1057,-3 0-3120,-7 3-2563</inkml:trace>
  <inkml:trace contextRef="#ctx0" brushRef="#br0">47028 64859 7700,'0'0'3633,"0"0"-2096,0 0-1201,0 0 224,-37 16 273,32-13-97,1 1-352,-4-1-240,0 1-80,3-1-32,-5 1 0,3 2 32,-4-1 144,4 1 113,-7 4-33,1-1 48,-2 2-80,-2 0-96,-2 2 0,-1 1-96,1-1 16,-1 1 64,2 0 32,1-1-32,0 1-64,-2-1 33,5 1 47,-1-3 0,2 0 32,1-2 0,2 2 64,0-2 16,0-2 16,2 3-80,-2-4-48,3 1-96,-3 0 48,0-1-32,-1 1-15,-1 2-49,0-3 0,-1 1-16,-2 2-16,2-2 32,-1 2-48,-1 0 48,2-2-16,1 2 16,0 0 64,-1 0-16,1 0 16,1 0 0,2 0 32,-2 2-80,3-1-16,-4-2 16,2 1-32,0 1 16,3-2 16,-4 1-32,-1 1 0,3 0 16,-4 0 0,3 1 32,-3 2-16,1-2 128,2 3-80,-4-3 48,5 0 16,-3 0-80,2 3 80,-4-2 64,5-3-128,0-1 16,1 2-16,-3-1-80,4-5 80,2 3-32,-3 0 32,3-3-80,1 1 32,-1-1-32,-1-1 16,4 1 17,-2-2-49,-2 2 80,4 1-80,-3-3 16,-1 5 0,0-3 16,0 1-32,-2 2 32,3-3 0,-2 3 16,0 0 16,0-1-64,-4 1 32,2 0-16,-2 2 16,-3 0-32,3 2 64,-3-2-32,1 3 0,0-1 112,0 0-112,-1 2 64,-1-1-16,2 1 0,1 1-32,-4-3-16,4 1-16,0-2 16,2-3 0,-1 0 0,4 0 0,0-5-112,4 0-160,0 0-353,2-2-111,1 0-224,0 0-625,0-2-1424,4-2-2978,4-3-3602</inkml:trace>
  <inkml:trace contextRef="#ctx0" brushRef="#br0">47327 64118 6691,'0'0'3121,"0"0"-367,-3 0-1138,3 0-143,0 0 0,0 0-209,0 0-415,0 0-257,0 0-144,0-2 16,0 2 33,0 0-81,0 0-16,0 0-160,0-3 16,0 3-80,0-2-32,0 2 65,0-2 31,0 2 32,0-3 64,0 1-48,0 0-16,0 0-160,0-1-32,0 1 176,0-3-80,-3 4 1,3-4-49,0 3-16,0-5 0,0 2-16,0-2-16,0 0 16,0-1-48,0-1-64,0-2 96,0-1-96,0 1 16,0 0 0,3-2 48,0 1-80,-3 1 48,1 0 16,-1-1-16,0 1-32,0 0 32,0-1 32,0 4-80,0-1 32,0 0 0,-1 0-16,-2 0 0,3 0 32,-3-1-48,3 2-16,0-1 48,0-1-64,0 2-16,0-1-64,0-2-16,0 1 96,0 4 48,0-1-16,0 0-16,0 0 0,0-2-96,0 5 160,0-3-48,0 0-16,0 1-97,0-1-239,0 0 224,0 1 96,0 1-128,0-1 64,0 0 112,0 0 0,0 4 32,0-3-16,0 1-16,0-1-32,0 1 64,3-1-32,-3-1-32,3-1-64,-3-2 0,0 2-48,1 0 112,-1 0 32,0 1-32,0-1 64,0 4-32,0-1 0,0 4 48,0-2-32,0 2 32,0-2-64,0 2 48,0 0-48,0 0 16,0 0-32,0 0-16,0 0-80,0 0 48,0 0 0,0 0 64,0 0 48,0 0-48,0 0 15,0 0 1,0 0-48,0 0 0,0 0-32,0 0 16,0 0 16,0 0 64,0 0-32,0 0 64,0 0-48,0 0 32,0 0 0,0 0-16,0 0 0,0 0 16,0 0-16,0 0-32,0 0 48,0 0-32,0 0 48,0 0-64,0 0 48,0 0-96,0 0 32,0 0-96,0 0 32,0 0 0,0 0 16,0 0 96,0 0-16,0 0 32,0 0-16,0-3 16,0 3-16,0 0 16,0 0-32,0 0 16,0 0 16,0 0-64,0 0 64,-4 5-128,-1 0 64,-3 3 48,-2 4 0,0-1 32,-2 5 16,1-1 96,-1 4 32,-1-2 32,1-1-144,4-5 48,2 1-64,3-5 48,0-6-96,3 2 0,0 0-48,0-3 48,0 0-64,0-6 0,3 0 64,4-3-48,-2-3 48,3 2-32,-3-4-16,-1 3-160,2-1-112,-4 3 96,3 1 96,-5 1 80,0 2 48,3 3 16,0-3-16,-2 1-16,4 0 48,-2-1-48,2-2 16,2 0 0,1 0 32,2 3-16,-4-3 80,1 3-80,-2-1 48,-3 3 16,1 0 32,0 2-96,-2 0 16,4 0 0,-2 2 0,0 5-48,2-3 336,0 3-176,-1 4-80,2-2 224,1 2 33,0 1 95,1-3-32,1 2-144,-1-2-32,0 0-16,0 0 176,1-2-63,-3-3-193,-1 1-96,-2-3-16,-1 1 0,2-1 0,-4-2-48,0 0-305,0 0-655,0 0-465,0 0-752,0 0-2577,0-2-7956</inkml:trace>
  <inkml:trace contextRef="#ctx0" brushRef="#br0">60703 61635 7315,'0'0'5379,"0"0"-2370,0 0-1424,0 0-321,-39-4 17,19 4-208,-3 11-289,-5 1-304,2 3-192,-2 4-32,0-2 81,8 3 159,6-4 48,3 2-320,9-4-96,2-5-96,13-2-16,5-5 16,10-2-96,3-5-80,2-13-272,-4-4 96,-1-8-192,-3-1 127,-8-3 113,-4-2 256,-9 2-16,-4-2 16,0 5-64,-12 1-80,-2 3 128,-6 6-64,1 2 112,-3 8-16,2 0-32,3 9-16,2 2-64,2 0-336,4 2-417,3 9-447,6-2-1650,0 5-2400,3-6-2914</inkml:trace>
  <inkml:trace contextRef="#ctx0" brushRef="#br0">60835 61449 4962,'0'0'7700,"0"0"-4947,0 0-1216,0 0-129,0 0-63,0 0-288,-1-5-257,1 5-272,6-2-224,7 2-208,7-5-16,0 5 160,11-1 1,-5-2-49,2 0 208,0 3 192,-6-1-272,-4-2-144,-4 3-128,-3 0 0,-3 0-48,-7 0 64,3 0-96,-4 0 80,0 0 0,-4 3 48,0 5-32,-6 4 1,-3 8-17,0 2 48,1 10-16,-2 4-64,1 5 400,2-1-208,2 1-32,3-3-144,0-5-16,6-6 112,0-6 64,0-5 32,0-7-64,1-3 16,4-1-128,3-3 97,-2-2-97,0 0 48,7-5-48,-3-2-64,6-1-64,-4 3-177,2-2-47,5 1-16,-5 1-32,4 1-128,-5-1-112,-1 3-305,-4 0-255,-2 2-337,-3 0-608,-3 0-1169,0 0-1184,-7-3-6259</inkml:trace>
  <inkml:trace contextRef="#ctx0" brushRef="#br0">60905 61648 7908,'0'0'2097,"0"0"672,0 0-896,0 0-289,0 0 17,0 0-96,-1-2-481,8 2-431,6 0 127,1 0 224,4 0 225,1 2-161,4-2-303,0 0-129,-4-2-304,0-1-144,-5 1-96,-2-2-48,0 1-192,-4 2-736,-2-2-929,1 3-560,-7-3-1537,0-1-4642</inkml:trace>
  <inkml:trace contextRef="#ctx0" brushRef="#br0">64919 61777 11125,'0'0'3394,"-48"9"-2050,20-5-175,3 3 464,0 4-177,5 1-559,3-1-305,6 5-240,6-3-32,5 2 0,5 1-48,7-2-224,12-3 33,1-4-81,4-5-32,-1-2-97,3-7-335,-5-6-144,-1-5 48,-5-2 128,-1-5 271,-5 0 177,-2-2 0,-6-2-16,-4-5 48,-2 3-16,0 1 1,0-1-50,0-1 34,-5 5 15,2 5 0,-1 6-32,2 4 128,2 8 128,-6 4 128,6 14-288,-2 11 144,2 13 720,-3 9 417,3 5-16,0 0-641,0-5-336,3-6-208,5-12-96,-2-5-16,0-7-64,1-9 48,-1-1-432,-2-7-768,1 0-1089,0-9-1473,-5-7-3537,0 0-2914</inkml:trace>
  <inkml:trace contextRef="#ctx0" brushRef="#br0">65169 61653 13702,'0'0'3746,"0"0"-1905,0 0-385,0 0 129,0 0-624,0 0-497,38-4-144,-15 4 0,2 0-96,2 0 160,-5 0-95,1-3-177,-6 1 0,-3 0-112,-3 2-16,-3 0-16,-6-3 32,1 3-16,-3 0 16,0 0-32,-8 7 16,-1 0 64,-4 6-32,-2 4 80,-1 4-160,-4 6 48,6 7 80,-1 5 288,2 4 272,4-1 144,-2-2-175,6-6-97,2-2-64,3-7-208,0-7-48,5-5-112,3-4 32,-1-6-64,6-3 48,-1 0-63,1-7-50,2-3-63,1-3-112,-4 0-288,-3-1-752,2 5-513,-5 0-624,2 4-337,-2 5-431,-4 0-1617,-2 0-7028</inkml:trace>
  <inkml:trace contextRef="#ctx0" brushRef="#br0">65146 61878 6915,'0'0'9236,"0"0"-6995,33-3-1200,-13 3 368,5 0 191,7 3-223,1 0-401,-2-3-591,-5 0-193,2 0-128,-5 0-128,-9 0-449,-1-3-991,-6 3-1009,-7-3-2930,0 2-7571</inkml:trace>
  <inkml:trace contextRef="#ctx0" brushRef="#br0">49733 62947 5587,'0'0'8003,"0"0"-5298,0 33-1152,0-2 1216,-6 12 177,1 5-721,-3 1-833,4-1-463,-1-5-561,0-8-272,2-8 0,0-9-112,3-4 48,0-6-192,0-3-816,0-5-945,0-2-1841,0-9-3729</inkml:trace>
  <inkml:trace contextRef="#ctx0" brushRef="#br0">49553 62974 9716,'0'0'5347,"0"0"-2434,0 0-1456,0 0-385,0 0 1,0 0-129,-6-7-271,6 7-353,0 0-224,6 4-32,0 8-80,2 3 96,0 5 16,1 6 16,2 1 32,-2-1 48,2 1-96,-2-5-16,-1-1-64,0-5-16,-4-5 48,1-4-176,-5-5-160,3 0-464,-3-2-337,0 0-255,0-6-1346,0-4-3424,3-3-3763</inkml:trace>
  <inkml:trace contextRef="#ctx0" brushRef="#br0">48898 63018 10821,'0'0'6035,"0"0"-3906,-37 23-977,27-15 113,3-1 47,-1-5-271,8 2-449,0-1-320,9-3-16,14 0-48,7-3-95,10-3 31,2-5-32,3 0-80,-5-3 96,-3 1-80,-9 1-80,-7 1 0,-4 0 16,-5 4 0,-4-2-80,0 7 192,-5-1-112,-2 3 208,2 0-144,-3 14-48,5 6 64,-2 5 624,-1 6 337,4 1-465,-5-1-240,4-1-192,-5-10-80,3-2-48,-3-5 48,0-3-64,0-6-752,0-2-945,-8-2-1665,1-2-3041</inkml:trace>
  <inkml:trace contextRef="#ctx0" brushRef="#br0">52305 63558 9252,'0'0'3010,"0"0"-1250,0 0-943,-12-31 768,12 22 31,0-2-399,0 0-321,0-1-207,0 5 127,0-1 64,0 6 1,0-3-193,0 5-384,0 0-80,-2 0-80,-1 11-112,3 12-64,0 6 160,0 14 369,0 6 223,0 8-64,5 1-79,2-4-209,-2-7-48,3-6-16,0-10-128,2-6-176,-8-9-32,3-8 32,1-2 32,-6-6 64,1-6 240,-1-14 128,0-2-175,0-12-161,-1-8-32,-5-6-208,-1-4 32,-3-2-32,2 0 32,0 3-17,-1 1-15,1 7-32,0 5 96,4 5 80,1 3 16,3 3-16,0 4 32,0 3-32,7 0-16,4 0-16,-2 5 48,7-1-192,-1 5 112,-2 5-48,4 5 32,0 1-16,6 8 64,-1 11-16,6 3 48,-3 5 64,-1 5-128,0 3 0,-4 4-16,-2 1 32,-4 1 16,-4-1-16,-1 1 16,-6-1 16,0-2 0,-3-2-16,0 0 48,-3-2 0,-2 0 0,-2-3-16,2-4-16,0 0 16,-1-6 32,-2-1-96,4-6-32,-1-6 32,1 1 0,-1-4 64,-6-3-32,2-2 128,-4 0-96,1-7 0,-4-2-16,-1 1 32,2-4-64,-1 3 16,2 0 16,0 5-128,2-1-160,3 5-80,4 0-144,0 3-304,5-1-177,0 5-992,7-6-320,4-1-1104,2 0-3010,3-1-1777</inkml:trace>
  <inkml:trace contextRef="#ctx0" brushRef="#br0">52809 63500 14359,'0'0'2641,"0"0"-2049,0 0 336,0 0-207,0 0-641,0 0-496,-3 0-2658,6 11-2608,-1 3 3233</inkml:trace>
  <inkml:trace contextRef="#ctx0" brushRef="#br0">52815 63729 12726,'0'0'4418,"0"0"-1937,0 41-240,0-23-736,0-4-577,0-1-608,0-2-208,0-1-64,6-6-320,-6 0-656,0-4-529,2 0-208,-2-2-688,0-10-1472,0-1-3843,0-5 8084</inkml:trace>
  <inkml:trace contextRef="#ctx0" brushRef="#br0">52941 63770 5635,'0'0'10436,"0"0"-8531,0 0-1553,0 0 913,0 0 160,-10 34-353,12-25-272,9 4-239,-5 1-113,6-5 224,2 2-304,-4-2 1,2-2 79,1 0-224,-1-5-96,-1-2-64,1 0-32,1 0 0,-4-7-16,3-6-32,-1-1 64,-3-4-64,-2-5 32,2-1-48,-3 0 32,-5-3-32,0 1 48,0 4-16,-2 2 0,-3 6 16,-1 1-32,1 8 64,4 1-48,1 4 128,-3 0-96,3 0-96,0 2-64,0 5-320,3-1-545,2 3-495,-1-2-305,1 2-1233,0-2-1776,2-3-2049,-1 3 7844</inkml:trace>
  <inkml:trace contextRef="#ctx0" brushRef="#br0">53162 63728 7523,'0'0'6163,"0"0"-3185,31 8-161,-15-8-816,3 0-224,1 0-353,0-7-495,0-1-209,0-4-256,-4 1-192,-2 0-160,-7-1-16,-2 4-63,-5-1 15,0 0-48,-6 2 0,-7 5 0,-5 2-32,1 0-33,-3 13 1,-1 5 96,6 5 0,1 6 17,6 0-1,5-2 16,3 3-48,8-6 48,4-4-16,7-4-32,3-7-64,1-4-497,-1-5-159,1 0-705,-1-9-415,-2-2-834,-5-3-2416,-1-5-3234</inkml:trace>
  <inkml:trace contextRef="#ctx0" brushRef="#br0">53493 63810 14391,'0'0'1184,"0"0"-624,25 39 2642,-15-23-769,3-5-528,-4-4-497,2 0-607,-3-5-273,-7-2 0,5 0-111,-6-7-113,0-7-80,0-1-192,0-5 96,-6-3-48,2-2 64,0-1-48,0-1-32,2 1 16,-1 4 64,3 2-32,0 6 160,0 3-64,0 4-96,0 0 33,0 3 15,9 2-48,-1 2-80,5 0-16,2 0-16,2 0 0,2 2 16,-5 2-96,4 1-80,-5 0-273,1-3-255,-7 0-224,4 0-65,-5 0-303,2-2-401,0 0-624,0 0-1825,-4 0-3746</inkml:trace>
  <inkml:trace contextRef="#ctx0" brushRef="#br0">54028 63682 17576,'0'0'1889,"0"0"-1617,0 0 1393,0 0 256,0 0-273,-39-4-575,20 4-465,-6 4-304,1 8 0,-1 3 129,-3 1 63,8 4-256,0 1-96,7-1-112,9-2 48,4-2-48,3-3 16,9-4 0,5-4 0,8-5 48,0-3-240,3-11-32,-4-3-192,1-6 112,-2-4 0,-7-1 96,-4-5 112,-5 5 32,-1 0 16,-6 6-16,0 4 64,-3 7-96,0 6 112,-4 5-16,1 5-32,0 6 64,-2 7-16,5 4 0,0 7-48,3 1 32,0 1-64,0 5 80,3-2-144,5-3-64,1-1 208,-1-1-16,4-2-32,1 0-160,-1-2 128,1 0-48,0-1 32,-8-1 0,-5 4 48,0-5-32,-12-1 48,-7-1-16,-1-2 112,-5-2 96,-1-2 208,3-4-96,-2-3-112,1 0 80,7-3-79,3-4-97,-1 0-64,4-1-48,5-9 16,6 1-529,0-5-863,0-6-1345,9 0-1681,4-4-9573</inkml:trace>
  <inkml:trace contextRef="#ctx0" brushRef="#br0">54183 63786 21386,'0'0'1520,"0"0"-1391,0 0 255,28-36 864,-13 29-31,-1 0-641,1 0-352,3-1-160,0 1-16,-4 1 80,-2-4-80,-5 1 16,-6 1-16,-1-2 32,-8 4-80,-5-1 32,-8 4-80,-7 3 32,1 3 16,0 10 0,2 8 0,5 3 289,5 8 399,10-1-240,5 0-112,5 1-256,10-9 48,5-1-96,5-9 0,-3-3-64,3-8-112,-2-2-256,-3 0-368,-3-7-673,0-6-1712,2-3-1682,-5-4-10131</inkml:trace>
  <inkml:trace contextRef="#ctx0" brushRef="#br0">54508 63858 20794,'0'0'3201,"0"0"-2897,0 0-80,0 0 1105,0 0-433,0 0-352,3 22-383,3-22-161,-2 0 96,0-9 0,-1-4 32,0-3-160,-3-4 16,0 0-32,2-5 64,3-2 16,-2 0 16,6 0-80,-1 6 64,3 4-48,-2 5 96,2 8 336,-2 4 16,-1 11-160,0 7-16,-4 5 225,1 6-113,0 0-224,2-2 32,1 3-160,3-10 112,-5-2-96,2-7 16,-3-4-64,1-7-384,-5 0-673,-1-7-1088,0-7-2465,0-1-4626</inkml:trace>
  <inkml:trace contextRef="#ctx0" brushRef="#br0">54917 63712 9668,'0'0'6916,"0"0"-6708,0 0-128,0 0 224,0-34 1072,0 25-223,0 5-385,-4-3-255,-1 2 287,1 3 385,-7 2-305,4 0-480,-7 0 48,-3 7 209,3 2 143,-1 2-144,-1 5 65,1 4-177,6 2 48,4 1-16,0 1-303,5 2-81,2-5-48,9 2 96,3-5-96,4-2 0,2-3-96,-1-3-96,7-6 64,-1-4-16,0 0-432,-3-7-849,3-8-1152,-5-6-2481,3-6-8404</inkml:trace>
  <inkml:trace contextRef="#ctx0" brushRef="#br0">55086 63752 19225,'0'0'3697,"0"0"-3552,0 0 559,31 18 1601,-10-13-960,-1-3-737,5-2-512,2 0-16,-2-5-112,0-4 32,-5-2-16,-9-5 64,-6-2-112,-5-4-32,-10 1 80,-10 1-32,-3 3-16,-2 7-416,-3 6 271,2 6 177,0 16 112,1 5 353,5 11 287,7 1-128,5 4-256,4-4-256,7-1-48,14-4-64,8-8-240,7-6-48,6-7 208,2-3-992,3-3-705,-6-3-1056,-2 0-1265,-7-7-3682</inkml:trace>
  <inkml:trace contextRef="#ctx0" brushRef="#br0">56068 63697 11317,'0'0'3314,"-45"7"-1890,18 4-47,-4 5 208,7 4-65,2 3-63,3-1-240,12 3-449,7-3-384,0-3-64,15-4 112,8-3-223,4-6-145,1-6-16,1 0-64,-1-11 64,-3-5-32,-2-4-128,-6 0-193,-4 0-31,-6-1-64,-2 3 64,-5 3 256,0 3 48,0 5 32,0 7 16,0 7 16,0 12 0,0 5 304,0 3 464,11 4-495,-2-4-145,8-4-96,-1-7-16,1-5-560,-2-9-721,-2-2-416,-1-2-720,-1-7-2721,-10-7-5907</inkml:trace>
  <inkml:trace contextRef="#ctx0" brushRef="#br0">56471 63371 11269,'0'0'4850,"0"0"-3089,0 36-1553,-3-2 1153,3 8 1376,0 12-208,-2 5-624,2 4-576,0-5-257,2-1-383,2-10-225,4-4-144,-2-9-224,1-10-80,-1-6-128,-2-5 80,1-6-112,0-7-368,1 0-513,0-7-1120,0-8-2177,1-7-4258</inkml:trace>
  <inkml:trace contextRef="#ctx0" brushRef="#br0">56745 63782 19145,'0'0'2241,"0"0"-2081,-32 32 1281,22-11 800,3-1-865,4 2-303,3 0-609,6 1-224,14-5-224,2-2 64,2-5-64,7-4 48,-6-5 0,2-2-48,-9-11-80,-1-2-224,-7-10-16,-7-2 32,-3-4-80,-8-3 143,-6 3-127,-5 0 128,-1 6-416,-5 5 432,4 9 112,-3 8 96,9 1-80,-2 4 48,9 7-16,4 5-96,4 0-1889,4 1-785,4-3-2896,9-5-4787</inkml:trace>
  <inkml:trace contextRef="#ctx0" brushRef="#br0">57080 63774 5955,'0'0'11141,"0"0"-8132,0 0-2000,0 0 543,28-5 545,-3 10-384,6-3-880,-2 0-417,1 2-224,1-4-96,-2 0-48,-4 0-64,-8-1-112,-1-2-545,-9-1-719,-4-1-1570,-3-2-1392,-10-1-5346</inkml:trace>
  <inkml:trace contextRef="#ctx0" brushRef="#br0">57474 63315 3121,'0'0'11382,"-14"-34"-9429,2 23-497,-9-1-335,3 5-801,-5 6-240,1 1 0,-4 0-48,1 8-32,-2 8 16,1 2 32,4 7-32,-1 6 128,4 6 720,6 3 609,3 5 464,7 2-192,3 3-273,0-3-463,6-4-353,7 0-63,-1-5-273,1-2-80,-1-2-96,0-3-32,-2-4 0,-3-2-64,-2 0 32,-2-8-160,-3 3-32,0-4-16,-8-2-480,-1-1-513,-2-6-816,3-3-1008,-4-4-401,6-4-4545</inkml:trace>
  <inkml:trace contextRef="#ctx0" brushRef="#br0">57454 63707 1985,'0'0'15351,"0"0"-12598,51 1-1792,-12-1 1280,7-4 48,5 0-1089,1-5-720,-1-1-287,-5 2-145,-10 1-32,-14 0-817,-7 2-2224,-12 1-1153,-3-1-4418</inkml:trace>
  <inkml:trace contextRef="#ctx0" brushRef="#br0">57618 63386 12550,'0'0'3649,"0"0"-2544,0 0-97,0 0 401,0 0-529,0 0-463,0 36-49,0-2 880,0 7 449,0 8 0,0 5-304,0-2-481,3-3-304,3-3-272,5-6-208,-1-6-31,2-7-17,-1-7-48,-2-6-48,-3-5 80,-4-5-513,1-4-575,-3-2-689,-3-9-1248,-5-7-1377,-1-5-5267</inkml:trace>
  <inkml:trace contextRef="#ctx0" brushRef="#br0">44731 64283 7555,'0'0'2434,"0"0"927,0 0-1568,0 0-464,0 0 95,0 0-47,-14 16-417,3-2-239,-1-1-161,0 3 128,-4 2-32,2-1-63,-4 2-1,5 1-32,-1-2-48,-1 2 17,2 0-145,4 1-112,-2-4-144,3 2-64,4-1 16,1-5-32,3 3-16,0-2-32,7-4 0,9 2-64,-1-3 32,5 0 64,-1-5-64,-3 1 64,1-1-32,-5-1 32,-6-3-96,-1 2-304,-4-2-368,-1 2-337,0 1-512,0-3-800,-1 0-3233</inkml:trace>
  <inkml:trace contextRef="#ctx0" brushRef="#br0">47443 65178 6499,'0'0'-144,"0"0"3057,0 0-1216,0 0-865,0 0-159,0 0-177,3-3-64,-3 3 128,0 0 1,0 0-97,0 0 240,0 5 65,0-3-145,-6 2-160,5 3-96,-4-2-192,2 2-80,-2 0-48,-1 1 128,0 4 193,-2-1 127,-3 5 224,3 0 129,-4 4-145,-2 2 32,-1 3 113,2 2-97,1-5-208,2 1-160,0-3-240,2-4-16,3-5-128,2-4 65,2-3-98,1-1-47,0-3-576,0-3-144,1-8-161,5-2 289,1-5-368,-1-5-1,1 3 97,-5-3-401,6 3-224,-4 0 161,1 5 255,3 1 673,0 2 464,-1 4 80,1 1 256,1 0 400,2-2 1,2 2 239,1 1-175,-2 1 95,2 0 48,0 3-47,-2 2-129,1 0 81,2 12-17,-2 1 96,-1 5-15,4 5-225,-7-3-176,3 3-240,-4-3-160,3-3-16,-5-3 33,-3-3-49,2-2-96,-2-5 48,-2 1-48,-1-3-305,0-2-511,0 0-369,0 0-1424,0-7-1793</inkml:trace>
  <inkml:trace contextRef="#ctx0" brushRef="#br0">47441 65266 8260,'0'0'3441,"0"0"-1104,0 0-848,0 0-224,0 0-65,0 0-191,3-14-369,-3 12-128,3 2 32,-3-3-95,0 3-49,0 0-48,0-2-64,0 2 112,2 0-31,-2 0-33,0 0-32,0 0-48,0 0 0,0 0-32,0 0 16,0 0-144,0 0 16,0 0-80,0 0-32,0 0-16,0 0 0,0 0 16,0 0 32,0 5 0,0-1-48,0 3 176,0 0-32,0 0-31,0 1-33,0 4 32,0-4 48,0 4-16,0 2 96,0-1 32,0 1-16,0 1 0,0 1 0,0-3-32,0 3-48,0 0-112,0-3 49,0 1-17,0-1 16,0-1 0,0-1-32,0 0 32,0 1-32,0-2 80,-2 2-64,2-1 0,0 0-16,-3 1 0,3-1-48,-3-2 16,3 0-16,0 2 0,0-4 0,0 2-32,0-3 64,0 4-64,0-4 48,0 1-48,0 0 32,0 0 32,0-1-48,0 1 48,0 0-32,0 0 16,0 2-32,0-2 16,0 1-16,0 1 48,0 1-64,0-1 64,0-1-64,0 2 32,0 0 16,0 0 48,0-1 0,0-1-80,0 2-16,0-1-16,0-2 16,0 0 32,0 1-32,0 1 32,3 0-32,-3 0 64,3-2-80,-3 4 80,0-2-64,0 0 112,0 0-32,0 0-32,0-2-16,0 2-16,0-2-16,0 2 0,0-2 80,0-1-96,0 1 64,0 0-16,0 2 16,2-2-16,-2 0 48,0 1-80,3 1 48,-3-2 0,0 2-32,0-2 32,0 1-32,0 2 32,0-4-48,0 4 32,0-2-16,0 1 0,0 1 0,0-2 0,0 1 32,0 1-64,0-2 80,0 4-48,0-3 0,0 0 32,0-3-16,0 4 0,0-1 0,0-3 0,0 3-48,0-2 80,0-1-80,0 4 81,-3-4-49,3 1 0,0 3 16,0-4 32,0 3 0,-2-3-32,2 1 0,0 0-32,0 0 64,-3-2-80,3 1 32,0-1 16,0-1 0,-3 1-32,3-3 16,0 3 32,0-4-80,0 2 112,0-1-112,0 0 80,0 3-32,-1-3 0,1 3 0,-3-1 0,3 0 0,-2 3 16,2-2-16,-3 2 32,0 0 0,3-1-48,-2-1 32,2-1-16,-3 1-16,3-5 16,0 2 32,0-2-64,0 0-80,0 0-16,0 0-177,0 0 33,0 0 0,0 0-32,0 0-288,0 0-417,3-2-720,-3-7-432,0-5-1792,0-6-5268</inkml:trace>
  <inkml:trace contextRef="#ctx0" brushRef="#br1">47653 72474 4066,'0'0'2017,"0"0"-1105,0 0-1376,0 0 2545,0 0-624,0 5-833,0-5 80,0 0 417,0 0 271,0 0 1,0 0-160,0 0-225,0 0-160,0 0-143,0 0-1,0 0-176,0 0-47,-3 0-65,3-2-80,0-2 32,0-2-48,0-2-208,-2-1-96,2-2 16,0-3-32,-3 0 48,3-1-16,-3-1 96,3 0 48,-1 1 113,-2-4-1,3 4-32,0-1-176,0 0 16,0-2-16,0 2-48,0 1-16,0-4 0,3-1 0,-2 3-16,-1-4 32,0 1-16,0 2 48,0-3-16,0 6 0,0-3 144,0 3-80,0 1-64,0-2-32,0 3 32,0-4-48,0 4-16,0-3-16,0 3-16,0-3 48,0 3-48,3-1 80,-3 1-64,3-1 16,-3-2 0,0 3 16,0-3 0,0 1 0,2-1 0,-2-2-32,0 2 48,3-4-32,-1 2 0,-2-3 16,0 1 0,3 0 16,-3 2-16,3 0 0,-3 0 0,0 3 16,1 1-48,-1 1 64,0 1-48,0 1 48,0 0-16,0-1-16,3-2 32,-1 1-48,-2 0 64,3-1-64,-3 1 32,5-1-32,-5 1 80,3 2-80,0-1 32,-3-2-16,1 3 16,4 1 16,-5-4-32,0 1-32,3-1-16,-3 1 48,3-3-32,-1-1 16,-2 0 0,5 1 0,-5 0-48,3 1 80,0-1-32,-2 0 16,2 2-16,0 3 16,-3-2 16,0-1-16,0 3 0,0-2-32,0-1 32,0 1 32,2-1-64,-2-2 32,0 0 0,3 3-16,-1-3 0,-2 1 32,3 3-16,-3-2 0,0 3 0,0 0-16,0 0 0,0 2 48,0-3-48,0 4 32,3-4 16,-3 4-80,0-4 80,0 4-32,1-4 0,-1 1 0,0 0 48,0 2-64,0-3 0,0 3 16,0 3-16,0-4 64,0 1-80,0-2 48,0 2-80,0-2-32,0 2 64,-1-2-32,-2 0 16,3 1 0,-3 1 64,3 1-64,0-2 32,-2 1 16,-1 1-32,3 1 16,-2 0 32,2-2-32,0 2 0,0 1 16,-3-1 0,3-3 16,-3 4-48,3-1 32,0-2-16,-1 3 0,1-1-16,-3 0 0,3 0-32,-3 0 48,3 0 16,0 3 0,-2 0-16,-1-3 48,3 0-96,0 1 32,-2-1-256,2-2 80,0-1 176,0 2 48,0-1-32,0-1 32,0 2-48,0-1 32,0 2 16,0-2-32,0 2 48,0 3-48,0 0-16,0-2-16,0 5 64,0 1-96,0 0 96,0-3-97,0 3 65,0 0-16,0 0 32,0 0-16,0-2 0,0 2 32,0 0-80,0-2 80,0 2-16,0 0 0,0 0-16,0 0 0,0 0 48,0 0-80,0 0 64,0 0-48,2 0-64,-2 0 0,0 0 112,0 0-48,0 0 32,0 0-16,0 0-16,0 0 32,0 0 0,3 0 16,-1 0-16,-2 0 0,0 0-32,0-2 80,3 2-96,-3 0 80,0-3 0,0 3-32,0-2 16,3 0-48,-3 2 80,0-3-64,0 2 16,0-2 16,0 0-48,1 2 64,-1-4-48,0 3 16,3-3-16,-3 1 48,3-1-48,-3 0 32,0 1-16,0 0 0,0-1 0,0 1 0,0-3 0,0 2 16,0 3-32,0-3 16,0 1 0,0 2 0,0-3 16,0 3-32,0 0 32,-3-3-32,3 3 16,-3 0-16,3 2 16,0-3 0,0 3 0,0 0 0,0 0-16,0 0 16,0 0-96,0 0-48,-1 0-80,1 0 64,0 0 48,0 0 16,0 0 16,-3 0 32,3 0 16,0 0-16,0 0 48,-3 0-48,3 0 32,0 0-32,0 0-16,0 0-48,0 0 80,0 0 16,0 0 0,0 0 32,0 3-32,0-3 32,0 0-16,0 0-16,0 2 16,-2-2 0,2 2 0,-3 1 0,3-1 0,-5 5 0,2 0 0,-2 1-16,-2 4 32,-1 1-32,-4 3 16,2-1-32,-2 4 48,-4-1 0,2-1 32,-4 2-16,4-1 16,-5-1-64,2-1 32,2 2 0,-2-4 16,1-1-16,4 1-16,-1-3 0,6-2 16,0-2-16,1 0 16,5-3 0,-2-1 0,3-2-32,0 2 0,0-3 16,0 0 0,0 0-32,0-4 16,7-3 16,3-5-48,0-3 48,0-1-16,2 0-32,1 0 0,0-2-337,0 2-191,-1-1-96,-2 1 192,0 1 320,0 1 144,-3 1 16,-2 1 32,0 3-64,-1 3 64,0-1-16,-4 4-16,3-1 32,-2 4 32,-1 0 32,0-2-48,0 2 16,0 0-48,0 0 0,0 0-16,0 0 16,3-3-16,0 3 0,-1-2 16,3 2-32,-2 0 16,1 0 0,1 0 0,-2 0-32,2 2 64,1 3-32,0-1 48,0 3-16,1 0 80,-1 0 96,3 2-48,3-2 112,1 1 80,-1 1 17,4-2-193,-1 2-32,-1 0 80,5 2-48,1 3 16,2-1 112,7 3-16,4 0-80,5 0 64,1-5-112,5-2-47,-4-5-81,-3 1 16,-7-3-32,-10-2-48,-8 0-145,-7 2-671,-5 2-833,-8 1-480,-11 0-1424,-1-1-3122</inkml:trace>
  <inkml:trace contextRef="#ctx0" brushRef="#br1">47126 72566 6483,'0'0'12806,"0"0"-10165,0 0-1488,0 0 383,0 0-47,0 0-849,9 2-400,7 7-160,1 3-48,4-1 80,0 5-96,-6-3-112,-2 5-432,-6 2 192,-7 5 240,-3 2 48,-11 4 176,-4 1 400,-3 1 401,0-1 47,1-5-416,4-4-63,7-5-225,6-5-208,3-6 0,3-4-112,9-3-1025,1-7-1456,-1-7-3137</inkml:trace>
  <inkml:trace contextRef="#ctx0" brushRef="#br1">46667 73590 5346,'0'0'3042,"0"0"-1425,0 0-1025,0 0 0,0 0-128,0 0-224,5-11 369,3 6 159,1-1 112,4-5 273,7-3 32,5-5 47,6-1-159,6-7 175,5-1-143,6-4-369,7-2-144,4-2 369,2 0-1,-4-2-159,1 4-177,-9 0-368,-4 0-176,-9 6-208,-4-2 80,-4 3-16,-6 2 48,-2 3 32,-3-1-48,-4 3 48,2 3-16,-3-2 32,1 4-80,-2 1-48,1 2-96,-4 2-112,-2 3-305,2 2-303,-4 5-113,-4 0-479,0 0-929,0 2-1633,-9 3-4450</inkml:trace>
  <inkml:trace contextRef="#ctx0" brushRef="#br1">47380 72860 13734,'0'0'3858,"0"0"-2225,0 0-241,0 0-335,0 0-737,40 9-224,-15-18 176,6 3-192,-1-4-32,-1 1-16,-3 5 0,-4 4-32,-2 2-16,-7 12-32,-4 8 48,-3 5 0,-4 5 176,-2 1 129,0-1-17,-5-3-96,2-6-144,-2-5 0,1-7-192,1-2-1105,-2-7-1872,3-2-4451</inkml:trace>
  <inkml:trace contextRef="#ctx0" brushRef="#br1">47893 73449 5330,'0'0'2690,"0"0"-1106,0 0 97,-15-34-544,12 25-145,-2 2-207,2 3-65,3-3 144,-2 2 209,-1 3-385,3 0-240,0-1 145,0 3 31,0 0-304,0 0-176,0 0-80,0 0-16,0 0-32,0 0 0,0 0 16,0 0-16,0 0 0,0 3-16,0-3 16,0 2-16,0 3 32,0 4 0,0 2 256,0 2 401,3 7-385,-3 3 176,0 2-144,2 2-16,-2 0 128,0 2 209,0 2-193,0 5-48,0 1 320,0 1-175,0-1-97,0 2-96,0-1 80,0-1-15,0-1-129,0-3-64,0-1-32,-2-1-48,-1 1-48,2-5-48,-2 0-16,0-4 0,1-2-16,-3-2-32,-1-4 0,2 1 32,-1-5-32,2-2 16,1 1 0,-1-4-160,3 1 0,0 0-80,0-5-176,0 3-113,0-5-95,3 0-192,2 0-369,0 0-463,-2-7 63,-2-5-288,-1-6-720,0-2-2450</inkml:trace>
  <inkml:trace contextRef="#ctx0" brushRef="#br1">47890 73469 8804,'0'0'1985,"0"0"-1009,0 0 129,0 0-225,0 0-608,-3-32-79,3 28-1,-5 1 64,4 2-128,-5-5 0,6 5-16,-5-2 160,2 1 32,-2 0-48,4-1-16,-2 1 113,0 2 15,-2-2-96,3 2 96,-4 0 160,-3 2-112,1 5-79,-4 6-1,-4 6 192,2 3 192,-4 0-31,5 3-225,-4-2-64,5-3-48,2-4 128,0-3-47,5-4-225,0-2-112,2-2-16,3-3 0,0-2-32,0 0 16,0-9 0,3-2 0,4-8-144,6-5-32,-3-3 176,5-3-224,2 1-176,0 0 224,4 4 112,-4 5 96,1 4-128,-4 10 32,-1 1 64,-1 5-16,2 6 192,-2 6 256,2 3 304,2 4 193,1-1-513,1-1-144,-1-1-80,-1-2 32,-2-3-159,-2-2-65,-4-2-16,0-3-80,-4 3-16,1-5-417,-5 2-719,0-1-545,0 0-608,-1-3-1665,-3 0-6163</inkml:trace>
  <inkml:trace contextRef="#ctx0" brushRef="#br1">48408 72572 8676,'0'0'3217,"0"0"-1888,-33-5-192,19 5 175,-4 0-63,-2 0-225,-5 0-432,-2 10-143,-4 1-33,4 0 0,-3 4 240,8 4 17,2-1-161,8 2 16,4 3-48,5 1-127,3-1-177,5 1-32,7 2-80,4-6-48,1-2-16,6-2 176,-1-3 0,-2-4-144,-2-4 64,2-1-112,-6-2-368,-1 0-641,-1-2-736,-1 0-1120,-6 0-3154</inkml:trace>
  <inkml:trace contextRef="#ctx0" brushRef="#br1">47909 71975 2929,'0'0'6195,"0"0"-2897,0 0-1762,0 0-559,0 0 319,0 32 97,-12-7 48,-5 8 143,-3 5-735,-2 3-561,-4 2-64,-1-5 128,2-4 144,2-3-175,6-4-17,2-6-16,5-1-80,4-7-112,6 1-64,0-5-16,13-2 0,7-5 0,4-2 48,4 0 32,3-9-32,4-3 0,-3 1-96,-2 0-16,-7 5 0,-6 1-256,-5 3-1073,-12 2-1328,0 4-2881</inkml:trace>
  <inkml:trace contextRef="#ctx0" brushRef="#br1">48709 71568 6275,'0'0'304,"0"0"3186,0 0-2194,0 0-752,0 0-175,0 0-17,-29-9 32,24 9-32,0 0-96,-2 0 80,1 0 129,-1 0-65,-4 7 16,-1-1 96,-3 8 0,-2 2 97,-8 7 191,0 4-128,-8 4-127,-2 5 143,-10 2 128,0 5 129,-2 2-225,-1 0-208,0-4-143,3-4-65,0 0 0,6-8-16,1-2-48,-1 0-112,3-5-144,1 3 16,5-3 16,2-1-48,8-1 32,0-2-128,8-2-32,2-2-112,6-3-128,1-2-705,3-2-672,0 0-48,0-1-784,3-2-1361</inkml:trace>
  <inkml:trace contextRef="#ctx0" brushRef="#br1">48374 73920 2353,'0'0'4850,"0"0"-80,0 0-2448,0 0-258,0 0 65,0 0-320,-6-4-160,6 4-384,0 0-97,0 3-143,0 10-529,1 9 256,10 8-31,-1 3-17,2 6-352,5-5-192,-2-3-112,-2-8-48,5-3 16,-8-7-16,-1-2-32,-3-1-48,0-6-176,-6 0-304,0-4-417,0 0-623,0 0-289,-6-8-480,0-6-1457,0-6-4626</inkml:trace>
  <inkml:trace contextRef="#ctx0" brushRef="#br1">48613 73817 14375,'0'0'2593,"-16"43"-1361,7-14 241,-2 9-48,-1 3-129,-1 2-239,2 0-241,-1-6-320,6-3 33,0-7-273,-1-8-112,7-6-112,0-6-48,0-3 0,0-4-240,0-2-817,5-9-432,-3-5-768,4-2-2369,-1-6-5186</inkml:trace>
  <inkml:trace contextRef="#ctx0" brushRef="#br1">48613 73851 14118,'0'0'2225,"0"0"-1392,0 0 463,0 0-15,0 0-353,0 0-399,21 25-1,-13-1 881,2 8-113,3 4-527,-3 2-289,-1-2-64,3-2-144,-1-5-80,-1-6-112,1-6-16,-4-5-48,3-3-48,-3-7-160,-2-2-464,0 0-625,1-11-239,-2-5-449,-2-4-1361,1-3-3009</inkml:trace>
  <inkml:trace contextRef="#ctx0" brushRef="#br1">48859 73772 12518,'0'0'4098,"0"0"-2642,0 0-591,0 0 95,0 0 65,-12 50-1,4-16 113,-4 3-1,-1 6-95,4 2-33,-3 1-32,1-9-383,3 0-257,-1-10-96,6-5-144,-2-6 0,5-5-112,0-4 0,0-5-416,0-2-673,5-2-944,1-10-736,-2-3-1073,1-5-6082</inkml:trace>
  <inkml:trace contextRef="#ctx0" brushRef="#br1">49076 73812 14407,'0'0'3921,"0"0"-2224,0 0-128,0 0 80,-10 39-97,0-12-303,-6 7-449,2 1-63,-1 6-81,-1 0-96,10-3-64,-2-4-223,5-7-97,3-5-96,0-6-32,11-5 32,-5-2-64,2-7 0,4-2 16,-1-2-176,-2-7-273,2-2-495,-1-3-689,0 3-720,-8 0-816,3-1-1937,-2 6-5235</inkml:trace>
  <inkml:trace contextRef="#ctx0" brushRef="#br1">49144 73862 14999,'0'0'4562,"0"0"-2801,0 0-305,0 0 81,0 0-320,0 0-545,31-16-208,-15 12-112,1 1 1,3 2 79,0-2-80,0 1-112,-3 2 192,2 0 128,-7 0-335,-4 0-129,-2 6-96,-6 1-48,0 3 32,-5 3 0,-7 5 16,-4 2 0,4 3-32,-5 1 16,2 1 48,2 0-64,4 0 80,-2 0 32,5-3 32,3-4-16,0-2 112,1-2-16,2-6-128,0-1 48,0-5-96,2 1 32,4-3-80,3 0 80,2 0-32,1-5-16,-2 3-32,2-1 16,-1 1 32,1 2-176,-2 0-96,-3 0-112,3 0-97,-3 0-271,-2 0-384,-2 0-305,-3 0-768,0 0-368,0-4-2001,-3 0-4114</inkml:trace>
  <inkml:trace contextRef="#ctx0" brushRef="#br1">49140 73963 13846,'0'0'4210,"0"0"-2833,0 0-32,0 0 175,0 0-207,0 0-449,12 7-191,4 0 271,4-3 64,-1 1-143,7-3-353,-1-2-208,-4 0-240,3 0-16,-7 0 0,0-2-48,-5-3-304,-4 3-976,0-3-1154,-5 1-687,-3-5-1585,0-2-9413</inkml:trace>
  <inkml:trace contextRef="#ctx0" brushRef="#br1">49552 73718 13686,'0'0'1937,"0"0"-1345,0 0 593,0 0 304,0 0 95,0 0-511,-32-9-449,32 11-320,0 5 96,0 0 113,3 4-33,3 5 32,8 4-80,0 5 369,3 2-33,3 5 241,-4 1-577,1 3-16,-5 0 176,-4 3-32,-3-3-175,-5-2-145,0-3-96,0-4-96,-13-3 64,4-4 64,-4-1-64,-2-6-128,2-2 16,6-1 0,-1-4-128,2-4-272,3 1-481,3-3-543,0-3-1185,3-5-1089,1-4-3233</inkml:trace>
  <inkml:trace contextRef="#ctx0" brushRef="#br0">47862 65923 9220,'0'0'3666,"0"0"-945,0 0-1440,0 0-33,0 0-271,0 0-49,13 27-175,-7-4 175,0 6-16,2 2-15,3 3 95,-2 0-223,2-5-305,-2-2-160,0-6-96,-1-3-48,0-7-144,-3-2 16,1-2-48,-5-3-368,2-1-689,-1-3-703,-2-3-513,0-8-2049,0-2-10117</inkml:trace>
  <inkml:trace contextRef="#ctx0" brushRef="#br0">48093 65915 1265,'0'0'11525,"0"0"-9012,0 0-816,0 0 432,20 49-561,-10-27-31,2 5-208,1 0-417,-1 0-384,3-4-63,-2 0 63,-4-8-224,4-2-160,-6-1-96,1-5-16,0-5-48,-4 0-416,1-2-737,-2-2-591,2-7-914,-5-3-2128</inkml:trace>
  <inkml:trace contextRef="#ctx0" brushRef="#br0">48067 65966 6275,'0'0'6371,"0"0"-3762,0 0-768,-12 40-192,5-21-353,1 3-159,-3 3-65,-2 2-255,5-2-97,-2-1 32,0 1-15,5-4-321,-1-6-224,4-1-112,0-6-64,0-1-16,0-2-160,3-5-545,-2 0-1055,5 0-1122,1-9-799,-4-2-4563</inkml:trace>
  <inkml:trace contextRef="#ctx0" brushRef="#br0">48342 65802 8260,'0'0'4866,"0"0"-3313,0 0-705,-3 43 1137,-2-19-144,2 10-272,-3 2-33,0 3-271,-4-4 63,0 1-447,0-4-81,2-5-272,-1-2-143,-3-7-177,4-2-80,0-3-128,0-4 32,4-2-64,1-3-496,-2-4-737,5 0-1184,0-9-2097,3 0-11734</inkml:trace>
  <inkml:trace contextRef="#ctx0" brushRef="#br0">48615 65815 3233,'0'0'5427,"0"0"-3074,0 0-640,0 0-128,0 0-225,0 0-175,4-11-177,-4 9-63,0 2-161,0-2-336,0 2 112,0 0-47,0 0-161,0 0-80,0 0 176,0 0-400,-3 0-16,-1 0 16,-4 4 16,0 3 0,2 2 240,-5 2 81,2 3 207,-2 2-48,3-1 64,4 3-31,-1 3-337,0-4 176,2 6 0,0 0-16,3-1-15,0 0 79,0 3-80,0-2-96,0-1 64,0-1-48,0-1-80,0-2-112,0-2-64,0-1 1,0-3-33,6-2 0,-1 2-16,0-5-48,5 0-241,-3-3-127,3-1-144,-2-2-192,0 2-177,-3-3-528,-4 0-703,2 0-690,0-3-1728,-3-5-8788</inkml:trace>
  <inkml:trace contextRef="#ctx0" brushRef="#br0">48763 65848 9108,'0'0'3650,"0"0"-2001,0 0-337,0 0 129,0 0-145,0 0-415,-21-8-193,21 8 0,0 0-127,0-3-113,4 0-96,0 2-112,9-2-32,-1 1-112,4 0 32,1 2 65,3 0 47,-2 0 128,2 0-16,-6 7 112,-1 1-96,-2 4 65,-7-1-49,1 2-80,-5 5-64,0 1 128,-8 1-80,0 2 32,-4 3 49,0-1-65,-1 2-256,1-2 16,4 1 96,3-3 112,1-4 80,4-2-64,0 0-80,0-5-112,0 0 96,4 1-144,4-3 17,2-5-17,0 0-16,3-1-32,4-3 32,3 0-16,3 0-144,-1-7-113,3 3-287,-2-3-144,-6 2-385,-5 1-383,-4 4-385,-5 0-1201,-3 0-863,-6 0-1186</inkml:trace>
  <inkml:trace contextRef="#ctx0" brushRef="#br0">48763 66019 10437,'0'0'3521,"0"0"-1440,0 0 64,0 0-464,32-8-304,-19 8-257,7 0 33,0 4 464,5 0-273,3 1-528,1-3-255,-3-2-129,-1 0-160,-5 0-144,-1 0-96,-5 0 32,-5-2-400,-4-3-400,-2 3-449,-3-3-1040,0 1-832,-5-3-209,-1 1-6722</inkml:trace>
  <inkml:trace contextRef="#ctx0" brushRef="#br0">49175 65693 9220,'0'0'4258,"0"0"-2321,0 0-704,0 0-161,0 0 177,31 43 79,-17-20 17,6 4-225,-4 6 225,1 3-224,-5 4-369,-4 3-192,0 0-288,-1 0 241,-2-5 287,0-2-192,-2-7-112,-3-4-95,0-7-225,0 0-80,-3-7-96,-7-2 32,-1-4-32,2-3-144,0-2-673,-2 0-1136,3-7-2096,4-2-3747</inkml:trace>
  <inkml:trace contextRef="#ctx0" brushRef="#br0">51532 65562 5507,'0'0'5170,"0"0"-2881,0 0-1040,-32 3 111,22 1-159,2 1-193,-2 3-79,3 4-145,-3 3-128,0 4-80,4 3-63,0 5-65,3 0-240,3 0-32,0 2-48,0-3 0,3-5-32,3 0-16,2-5-48,4-3-32,1-6 16,2-3-80,2-4 112,-1 0-592,1-4-288,1-5-225,-5 0-528,-1 0-960,-4 0-2001,-2 2-3073</inkml:trace>
  <inkml:trace contextRef="#ctx0" brushRef="#br0">52202 65558 5971,'0'0'6002,"0"0"-2928,0 0-881,0 0-848,-40-9-1,15 9-319,-13 9-289,-8 2-256,-13 2-208,0 6-224,-6-4-16,1 1 32,6-2 32,5-3-176,3-2 32,10-2 16,4-3 32,10-4 16,3 0 0,7 0-32,10 0 32,-2-2-32,5 2-144,3 0-608,0 0-1025,0 0-1697,0 2-2240,0 5-1361</inkml:trace>
  <inkml:trace contextRef="#ctx0" brushRef="#br0">52485 65524 11125,'0'0'3698,"0"0"-1601,0 0-881,0 0 753,39 52 752,-19-16-832,-2 7-416,9 4-433,-2-6-207,1-4-401,-3-4-288,-1-9-64,-2-8-80,-1-5 80,-5-4-224,-7-5-560,4-2-769,-6-9-960,-4-5-913,-1-8-3489</inkml:trace>
  <inkml:trace contextRef="#ctx0" brushRef="#br0">52823 65378 13094,'0'0'2881,"-14"56"-271,3-15 143,2 8-720,-2 3-64,3 2-1137,4-5-144,0-6-320,4-2-207,0-10-65,0-4-48,0-8-32,4-6 0,-4-5 16,0-1-240,0-4-545,0-3-575,0 0-817,0-5-721,0-6-4353,0-3-5859</inkml:trace>
  <inkml:trace contextRef="#ctx0" brushRef="#br0">52970 65738 17160,'0'0'2833,"0"0"-2048,0 0 415,0 0 321,0 0-241,45-2-655,-29 2-481,-1 0-64,-2-3-112,-4-4 96,-1 1-96,-1-5-384,-5-1-161,-2 4 321,0-4-32,0 3-176,-9 0 96,-4 5 192,4-1 144,-10 5 48,5 9 0,-4 9 48,5 7 240,1 4 624,4 5 81,8-3-81,0-1-640,6-6-224,7-8-16,1-2-16,4-7-592,1-6-400,0-1-353,-2-4-1680,0-7-3907</inkml:trace>
  <inkml:trace contextRef="#ctx0" brushRef="#br0">53260 65827 10357,'0'0'6627,"0"0"-6195,0 0 336,0 0 865,0 0 368,20 31-560,-19-28-1073,4-2-224,-2-1 192,0 0 240,-1-4-31,-2-3-289,3-3-144,-3-4 16,0-2 192,0-2-64,0-2-48,-5 0-112,-1-3 48,0 5 48,0 2-16,1 5 225,0 2-177,2 2-96,3 2-16,0 4 192,3-2-208,7 3-80,2 0-48,3 0 64,3 0-32,0 0-80,-1 0 80,0 3-480,2-2-513,1-1-623,-3 0-321,0 0 1120,0 0-1248,-1-1-1920,-4-9-3683</inkml:trace>
  <inkml:trace contextRef="#ctx0" brushRef="#br0">53563 65660 20265,'0'0'2401,"0"0"-2048,0 0-17,0 0 1457,31-11-321,-9 9-463,6-1-433,2 1-304,-4-3-208,-4 4-64,1-2 16,-5-1-48,-2 4-448,-4-3-433,-1 3-479,-1 0-1442,0 0-2064,0 3-7619</inkml:trace>
  <inkml:trace contextRef="#ctx0" brushRef="#br0">53672 65385 11813,'0'0'6227,"0"0"-4946,0 0 672,-17 53 896,11-20-256,4 8-480,2 6-816,0 0-881,0 3-128,8-3-16,-7-4-176,7-2-16,-3-8-64,3-6 32,-4-7 16,2-4-48,-4-5-48,3-2 48,-5-7-384,0-2-256,0 0-609,0-4-880,0-9-1568,3-6-1298,-3-3-9235</inkml:trace>
  <inkml:trace contextRef="#ctx0" brushRef="#br0">53962 65820 18633,'0'0'4930,"0"0"-4786,17 36-832,-12-27 383,7-5-95,-4-4 336,0 0-720,-4-11-2017,2-5-3122</inkml:trace>
  <inkml:trace contextRef="#ctx0" brushRef="#br0">53987 65494 20537,'0'0'2674,"0"0"-2082,0 0-496,0 0 16,0 0-112,0 0 48,3 0-96,3 8-784,2-1-2194,3-2-4849</inkml:trace>
  <inkml:trace contextRef="#ctx0" brushRef="#br0">54201 65630 24267,'0'0'1425,"0"0"-1313,-31 22-16,22-1 704,-2 3 49,2 1-321,4 2-400,2-2-64,3-3-80,8-4 32,7-4-224,5-5-721,-1-5-207,7-1-1073,-4-3 752,1-4-320,-3-6-816,2-1-1681,-5-5-4802</inkml:trace>
  <inkml:trace contextRef="#ctx0" brushRef="#br0">54513 65706 13654,'0'0'9028,"0"0"-7683,0 0-977,-27-33 304,14 33 33,-5 2 287,-2 7-95,3 7-289,-3 4-416,8 0-96,2 3 0,7 0-64,3-6-32,5-1 16,7-5-32,4-4 16,1-4-80,0-3-112,2 0-96,-5-10 160,1-3 96,-4-1 0,-2-3 48,0 1 0,-5-2 0,0 4-16,-4 2 32,0 8 0,0 4 304,3 0 16,-3 11-192,3 8 0,-3-1 32,5 2-80,0 0-80,-1-2-48,4-2-240,3-5-560,-5-5-929,7-6-1504,-1 0-1265,2-8-6932</inkml:trace>
  <inkml:trace contextRef="#ctx0" brushRef="#br0">54764 65367 19001,'0'0'2609,"-16"43"-1649,9-10 1153,-1 10 480,3 6-752,1 4-672,1-2-833,3-1-320,0-6-48,0-5 32,4-8 64,2-6-128,1-7-336,-1-4-561,-5-6-1088,-1-5-1728,0-3-1602</inkml:trace>
  <inkml:trace contextRef="#ctx0" brushRef="#br0">55228 65846 15159,'0'0'2481,"0"0"-1937,0 0 833,-7 31 16,7-26 47,2-5-415,3 0-417,5-7-176,0-4-48,-3-3 145,4-3-193,-1-3-80,0-3-128,3-2-80,-4 0 16,2 1-64,-5 1 64,7 3 0,-6 6 64,1 7-32,3 7 144,-5 0-16,0 16 65,1 5 431,-1 3-112,0 3-352,-3 3-160,5-8-96,-4-1 16,4-6 48,0-3-48,0-8-16,1-4 48,2-3 0,1-5-16,-2-6 0,0-2-32,3-4 48,-4-3-160,2 1 80,1 0 32,-5-1-16,3 7 16,0 2 0,-2 10 0,-1 4-16,3 7-48,-3 9 64,4 4 16,-2 2 96,2-1 32,2-1-32,-1-5-80,-3-3-16,4-5-32,-1 0-48,1-6-384,-3-1-640,0 0-1185,1-4-1633,-2-5-3954</inkml:trace>
  <inkml:trace contextRef="#ctx0" brushRef="#br0">55941 65729 22106,'0'0'2577,"0"0"-2241,-42 36 161,31-21 751,6 1-127,5-2-513,5-5-288,12-5-272,3-1 64,5-3-64,1-3 16,1-6-160,-7-2-176,-2-5 240,-5 3 0,-7-5-320,-3 0 16,-3 0-64,-9 0-1,-4 2 289,-7 3 48,-3 3 48,3 4 16,0 4-80,0 2 128,3 2-96,4 3 16,5 3-64,4-1-1601,4-2-1088,0-3-2113,4-2-8100</inkml:trace>
  <inkml:trace contextRef="#ctx0" brushRef="#br0">56231 65581 14919,'0'0'5442,"0"0"-3633,0 0-1569,0 0 1345,0 0 848,35 8-848,-10-3-753,3-3-432,1 0-272,-1 1-32,-1-3-63,-7 0-1,-2 0-177,-4 0-751,-3 0-641,-5 0-1088,2-3-1681,-2-1-5442</inkml:trace>
  <inkml:trace contextRef="#ctx0" brushRef="#br0">56370 65303 10997,'0'0'2577,"0"0"-304,0 0-560,0 0 304,0 0-208,0 0-593,0-15-511,0 36-321,0 10 800,3 9 641,0 7-464,-1 7-305,3 3-287,-2-1-513,1-7-272,2-6 64,-4-3-32,3-7 16,1-6 16,-6-7-80,1-7 80,-1-4-176,0-4-416,0-5-417,-1 0-448,-5-12-1184,4-3-1585,-3-5-4177</inkml:trace>
  <inkml:trace contextRef="#ctx0" brushRef="#br0">56686 65731 25196,'0'0'2032,"0"0"-1919,5 36-1,4-23-48,7-3 64,-1-4-32,-1-6-609,5 0-1792,-7-6-1760,1-12-2835</inkml:trace>
  <inkml:trace contextRef="#ctx0" brushRef="#br0">56676 65421 16392,'0'0'7315,"0"0"-5923,0 0-1520,0 0-336,0 0 240,12 36-416,0-21-1153,-1-1-2289,3-3-5538</inkml:trace>
  <inkml:trace contextRef="#ctx0" brushRef="#br0">56965 65666 22794,'0'0'2850,"0"0"-2610,-27 31-80,20-12 624,1 1 81,6 0-289,0 0-320,8-2-144,9-2-112,3-5-48,0-2-192,4-6-176,-3-3 64,-2-5 96,-5-4 79,-2-4 49,-4-3 16,-3-4-32,-5-3-256,-5-2 0,-7 0 272,-4 3 112,-9 2 16,0 4 64,1 7-16,-4 4 288,6 3 144,2 2-240,4 7-208,7 4-16,6 3-432,3 1-1617,8-1-2241,4-3-6771</inkml:trace>
  <inkml:trace contextRef="#ctx0" brushRef="#br0">57243 65752 23419,'0'0'1745,"0"0"-2354,0 0 129,0 0 752,0 0 913,0 0-65,33 0-688,-30-3-256,1-1 1,1-1 447,0-2-224,2 0-272,4-3-96,-2-2 16,7-2 32,-1 3 32,-1 0-160,4 5 64,-5 3-16,1 3 96,-1 7 96,2 4 48,1 5-47,4 4-1,-1-2-80,1 0-112,3-2 32,-1-5-48,-2-1 48,0-4-128,-3-4-337,-5-2-207,-4 0-224,-2 0-785,-6 0-1536,0-7-1474</inkml:trace>
  <inkml:trace contextRef="#ctx0" brushRef="#br1">41788 67839 10165,'0'0'3841,"0"0"-2480,0 0-192,0 0 527,0 0-127,15-20-272,-12 11-369,-3-3-144,0 1-111,0-2-129,0-4-144,0 2 16,-6-1-31,-6 0-273,-1-1 16,-1 3-80,-9 1 32,-2 3 0,-4 4-32,-7 4-64,-1 2 48,1 11-16,-3 7-16,-1 7 96,-3 6-64,4 12 112,0 8 176,10 9 96,4 2 177,8 1-257,11 4 0,6-3-64,11-8-48,3-4-80,6-9 64,3-7-144,2-8 80,0-9-48,-1-4-128,1-8-96,-2-2 48,2-5 32,-2-3 32,-1-8-208,-2-2-64,2-6-64,-2-2-224,3 0-305,-1-1 145,-3 1-369,-2 5-15,0 0-33,-5 5-896,-1 5-816,-6-4-3458,-2 4-288</inkml:trace>
  <inkml:trace contextRef="#ctx0" brushRef="#br1">42166 68174 3121,'0'0'12870,"0"0"-11109,-20-35-977,7 23 849,-2 3-512,-2 3-401,0 0 64,-2 6-447,-1 0-49,3 7-16,3 9 272,0 7 64,2 1 241,7-1-177,5 4-80,0-2-320,11-7-224,6-5-15,5-6-33,-2-7 128,3 0-208,-3-7-33,-6-6 17,2-3-32,-6-2 32,-3-3 96,-1 1-16,-5 2 16,3 2-80,-4 3 32,0 6 64,0 3-16,0 4-16,-4 11-96,0 7 160,1 7 144,1 4 144,-1 3-15,3-1-145,0-6-128,5-9-16,1-2-112,3-8-497,-1-6-399,4 0-641,1-6-352,-4-10-1168,2-2-2690,1-5-3905</inkml:trace>
  <inkml:trace contextRef="#ctx0" brushRef="#br1">42439 68096 10805,'0'0'9412,"0"0"-7203,0 0-624,0 0 272,0 0-561,-41-14-479,24 17-433,-1 3-256,1 3-80,1 4-32,2-1 0,8 3 16,5-1-48,1 4-64,7-3 32,7 4 64,2 1-16,1-2 48,1 0 16,-1 0-16,-4-2-32,-4-2 48,-1-3-32,-5-2 0,-3-1-32,0-3 48,-3-1-16,-2-1 64,-4-1-16,-2-2-64,2 0 48,-2 0-64,3-5 16,0 1 16,7-2-48,-2 0 0,3-2-32,0 1-128,8 1-80,4-4 176,3 1-64,7 0 240,1 0-80,7 0-32,2 0 64,1 0-32,4 0 64,-6-2 176,-1 4-128,-6 1 16,-3-1-160,-6 0 64,-6 0-48,-1-2 0,-5 0 16,-1 0-32,-2-2-16,0-3-32,-8 3-64,-1-5-32,-8 5-32,-2 2-48,-6 2-96,4 7 192,-3 3 80,7 10 32,2 7 96,7 5 224,3 2 256,5 2-32,5 1-223,11-6-177,1-1-16,3-5 0,0-5-32,0-1-16,0-5-32,-3-3-112,-1-4-353,-7 0-303,-1 0-785,-5 0-1360,-3-7-1025,0 1-5954</inkml:trace>
  <inkml:trace contextRef="#ctx0" brushRef="#br1">42974 67940 7203,'0'0'4002,"0"0"-1025,0 0-1216,0 0-320,0 0-192,0 0-513,14-31-320,0 20 16,6-5-144,3 0 225,4 2 415,-2 1 81,-2 2-161,-2 4-144,3 5-304,-7 2-79,-2 9-65,1 11-144,-4 7 272,-3 11 288,-1 5-64,-3 8-351,-2 2-97,-1-3-112,-2-6 0,0-3-32,-7-5 48,0-7-80,-4-4 64,1-5 16,0-4-80,-3-2 32,1-3-32,2-5 64,0-2-112,-3-4-80,5 0 80,2 0-112,0-8-65,6-4-79,-1 4-128,1-4 128,0 1 192,0 0 48,1 4 48,7 0-32,0 3 48,2-1 32,3 0 32,4 4 96,0-2 48,6 3 16,-1 0 96,3 3-32,3 5-80,-4 1-111,1 3-65,-2-1 64,-1 0 176,-6-2-176,1 1-16,-6-4-48,-4 1 48,0-3-80,-4-1 32,0-2-16,-3-1 0,1 0-256,-1-1-657,0-6-848,3-5-1056,-3 4-865,0-6-6882</inkml:trace>
  <inkml:trace contextRef="#ctx0" brushRef="#br1">45719 67768 5298,'0'0'4723,"0"0"-3443,0 0-191,0 0 95,0 0-383,0 0-97,-17-31 48,17 31-191,0 0-81,0 0-224,0 13-192,0 12 96,4 13 1329,4 18 816,0 14-208,1 8-561,-3 6-351,-4-3-369,3-11-255,-5-11-193,3-15-112,-3-8-80,3-11-224,-3-5 16,0-9-16,0-2-32,0-6-689,0-3-463,0-12-753,-3-6-1024,0-4-3875,-2-7-5265</inkml:trace>
  <inkml:trace contextRef="#ctx0" brushRef="#br1">45711 68097 11205,'0'0'4018,"0"0"-929,0 0-1744,0 0 240,39 2-17,-14 2-31,4-1-512,4 1-481,4 0-48,-2-1-320,-2-1-80,-5 0-32,-6-2-80,-2 0 16,-3 0-336,-5 0-224,4-7-257,-7-1-159,5-4 80,-5-6 127,1-5-15,-3-3-129,-2-6-47,3-4 272,-2 2 464,-6-2 208,1 5 96,-1 4 80,-1 4 288,-5 3 224,1 4-192,-3 5-31,4 0 127,-1 4 32,2 1-208,1 3 1,-1 1-113,3 2-112,0 0-80,0 11-176,0 7 64,0 12 240,5 10 592,3 14-15,-4 9 335,4 5 65,-3 2-209,-2-6-432,0-5-239,-3-10-65,1-6 64,3-13-224,-3-8 16,2-9-112,2-4-96,0-4-176,-2-5-689,0-7-816,1-7-1488,1-3-1361,0-6-7492</inkml:trace>
  <inkml:trace contextRef="#ctx0" brushRef="#br1">46337 68265 6611,'0'0'10901,"0"0"-9396,0 0-529,0 0 641,0 0-48,0 0-465,-6 43-175,6-23-113,0 0 48,3 3-287,10-5-273,7-2-304,1-3 64,6-6-32,-1 0-96,-6-7 80,-1 0 0,-7-7-32,-5-5-96,-4-3 0,-3-3 16,-3-4 0,-7-1-81,-5-1 17,-2-4-16,0 6-32,-4 2 0,-2 1 0,6 8 80,-3 4 32,5 5 32,-4 2 32,5 5 32,2 3-48,-1 4-16,9 2-464,2-3-289,2 0-303,5-2-529,7-4-784,2-4-2337,6-1-5523</inkml:trace>
  <inkml:trace contextRef="#ctx0" brushRef="#br1">46603 68420 16600,'0'0'1584,"0"0"-1183,0 0 799,33 23 545,-26-21 64,1-2-1041,-3 0-320,-1-2-80,-4-5-15,3-4-81,-3-5-64,0 3-96,-3-5-64,-1-2 16,-4-3 160,3 0-160,1 3-64,-1-2-16,-1 6 368,1 4-176,2 4 112,3 1-96,0 0 17,0 2-17,3 4-16,8-2-112,-2 1-64,4 2-16,2 0 0,-1 0 32,5 0-16,-5 0 0,-2 2 16,1 2-48,-3 1-272,-2 0-241,-3 1-399,-5 1-513,3-3-448,-3 3-368,0-2-1744,1-5-2643,4 0 1</inkml:trace>
  <inkml:trace contextRef="#ctx0" brushRef="#br1">46918 68308 18777,'0'0'2097,"0"0"-1665,7 40 976,-2-23-47,-2-2-304,5-4-97,-3-4-736,-1 0-288,2-5-128,-1-2-1025,-3-5-992,1-6-1648,-3-7-3699,0-4-816</inkml:trace>
  <inkml:trace contextRef="#ctx0" brushRef="#br1">46946 68040 16536,'0'0'2817,"0"0"-2337,0 0 288,0 0-239,0 0-481,0 0-80,0 5-1409,0 6-3777,3-4-6324</inkml:trace>
  <inkml:trace contextRef="#ctx0" brushRef="#br1">47206 68161 4802,'0'0'5731,"0"0"-3346,0 0-896,0 0 175,0 0-63,0 0-304,-20-24-241,20 21-255,1-1-289,10 2-272,5-3-96,1 1-16,5-1-16,4 1-32,-1 1 128,0 3-32,-8 0-64,-5 0-48,-4 7-32,-4 5-48,-4 2 64,0 3 176,-7 6 337,-3 4 207,-1 4-16,-1 1-31,0 3-161,5-5-128,-3 0-272,2-9 16,0-2 48,3-4-31,1-1-81,1-5-48,-2 0-64,5 0 16,0-3 0,0 4-32,0-1 32,5 0-16,7 2 64,1 0-64,0 1 32,5-5-80,-1-1 80,0-4-32,1-2-16,-4-2-192,2-3-49,-7-3-15,-3-1-272,-4-1-480,-2 1-113,0 3-304,-2-3-15,-4 0-465,1 2-1008,1-2-1441,1 0-4066</inkml:trace>
  <inkml:trace contextRef="#ctx0" brushRef="#br1">47220 68315 9252,'0'0'4674,"0"0"-2897,0 0-560,0 0 127,0 0-575,0 0-353,0 0-96,16-16-64,1 16 32,6 0 417,6 0-369,2 0-192,-1 0-16,-1 2-80,-1-2 0,-8 0-48,-4 3 16,-7-2-928,-4 2-865,1 0-1233,-1-2-1936,-1-1-1233</inkml:trace>
  <inkml:trace contextRef="#ctx0" brushRef="#br1">47601 68328 2097,'0'0'9540,"0"0"-6402,0 0-1698,0 0 1026,-14 38-578,8-22-687,0 2-465,6 0-127,0-2-113,0-3-80,12-1-96,2-5-32,5-6-112,-3-1-96,4-1 0,-3-9-16,-5-1-16,-4-5-32,-3 3 17,-5-5-17,0-2-257,-10 0 81,-5 0-144,-2 1 96,0 1 64,-2 7 128,-3 4-48,5 2 64,2 5 16,2 5-48,6 7 16,3 4-832,4 1-593,0 1-1136,4 1-1793,3-4-4818</inkml:trace>
  <inkml:trace contextRef="#ctx0" brushRef="#br1">47783 68425 6915,'0'0'5971,"0"0"-5827,0 0 336,31 15 2834,-25-12-897,2-3-704,0 0-673,-1 0-63,3-7-177,-3 0-160,-2-2 0,3-2-239,-2-2-81,-1-1-32,-1-2-32,1 3 16,0-1-240,2 7-64,1-1 64,0 8 16,1 0 0,3 8 160,-1 4 64,2 3 33,-1 1-113,1 2-128,-1-4-64,-1-1-16,-2-4 32,2-2-48,-5 0-192,-3-5-513,0-2-623,-1 0-961,-2-2-577,3-7-1712,-1-5-3153</inkml:trace>
  <inkml:trace contextRef="#ctx0" brushRef="#br1">48080 68254 16648,'0'0'2977,"0"0"-2033,0 0 545,0 0 64,0 0-241,0 0-415,41 36-385,-16-31-320,4-3-128,4-2 32,-1 0-736,-1 0-689,-1 0-319,-6 0-385,1 0-1713,-5 0-2705,1-5-864</inkml:trace>
  <inkml:trace contextRef="#ctx0" brushRef="#br1">48198 68029 14903,'0'0'3073,"0"0"-1856,0 0 271,-23 38 417,18-8-64,5 7-384,0 6-305,0 7-191,8-3-145,3-2-320,-5-6-287,2-8-97,0-8-224,-1-6 47,-2-6 17,-2-4 0,-1-2-448,-2-5-928,0 0-593,-5-5-625,0-6-879,-2-5-2546,4-4-4978</inkml:trace>
  <inkml:trace contextRef="#ctx0" brushRef="#br1">48553 68297 18905,'0'0'2529,"0"0"-2209,0 0-176,-35-7 897,14 7-257,0 0-192,1 7-272,-1 1-16,6 6 113,3 2-1,10-3 80,2 4-336,5-4-64,7-5-144,5-1 128,2-2-48,-2-5-64,0 0 96,1-2-48,-5-5 48,-7-4 0,2 2-16,-4-1 0,-4 4 0,0-1-64,0 5 48,-1 2 192,-2 7-96,3 4 145,0 2 239,8 3-352,4 2-144,5-4 16,2-3-80,-2-5-784,0-3-993,1-3-913,-5-7-751,-6-9-2898,0-4-3794</inkml:trace>
  <inkml:trace contextRef="#ctx0" brushRef="#br1">48733 67923 4642,'0'0'12134,"0"56"-9397,-3-11-448,3 10 128,0 7-256,0 1-912,6-2-337,4-4-656,2-8-16,0-11-208,1-7-16,-1-10-112,-6-5 0,-6-10-256,0-3-1329,-12-3-1808,-7-12-1474</inkml:trace>
  <inkml:trace contextRef="#ctx0" brushRef="#br1">46054 68793 14823,'0'0'3409,"0"0"-2112,-7-30 16,-3 19-385,-3 2-32,-2 0-335,-2 0-177,-4 0-128,-3 5-208,-4-3-16,-2 7-48,-2 0 80,-1 9-32,1 4 0,-1 12 96,0 9 432,6 11 577,2 7-193,11 4-111,8 3-289,6-3-192,10-7-384,12-6 48,6-7 0,5-9 48,-1-7-192,4-9 96,-2-1-144,3-10-144,-4-3 64,-1-8-144,-1-2-65,-6-4-79,-5 2-288,-6 1-673,-1 1-64,-10 4-448,-3 2-640,0 1-1665,0 0-3986</inkml:trace>
  <inkml:trace contextRef="#ctx0" brushRef="#br1">46311 69055 15335,'0'0'5282,"0"0"-4161,0 0-1089,0 0 432,-37-9 641,29 18-241,6 4-208,2 3-335,0 2-193,10-2-144,2 0 48,7-8-273,-5-3-111,4-5 64,-5 0 240,-1-9 32,-4-4-112,-7-3 240,-1 0-128,0-2 48,-4-2-32,-9-1 64,-2 1-48,-2 3 32,0 0 0,1 7-80,1 3-64,5 7 48,3 0-32,-1 11 0,6 5-336,-1 0-977,3 1-1072,0 0-2849</inkml:trace>
  <inkml:trace contextRef="#ctx0" brushRef="#br1">46489 69154 4946,'0'0'14263,"0"0"-12486,0 0-1745,0 0 288,0 0 896,0 0-31,16 15-225,-10-15-287,2-4-385,-1-7-96,4-1 112,-1-3 32,0 2-160,0-6-128,-1 4 256,-1-1-96,-4 0-79,4 5-17,0 4 64,-3 5-128,1 2 80,0 5 0,5 10-16,-2 4 304,-1 2-160,3 2-144,1 0-112,-2-3 16,0-5-16,0-3-656,-6-3-561,4-7-784,-3-2-1024,-5 0-1297,3-9-6579</inkml:trace>
  <inkml:trace contextRef="#ctx0" brushRef="#br1">46812 69077 19337,'0'0'2129,"0"0"-2033,0 0 480,0 0 1233,12 37-272,-1-26-353,1-1-415,5 0-449,0-1-240,4-5 16,-4 1 160,3-5-160,-5 0-48,-2-7-32,-4-2-80,-1-3 80,-4 2-16,-4-6-64,0 0 0,-4-2 16,-5 0 0,-2 2 32,-2 1 16,6 2 0,-3 6 32,7 2-32,2 5-48,1 2-96,1 8 144,7 3-32,4 2 176,7 1-48,-1 0-64,6-1-16,-1-3-64,2-3 240,1-3 160,-6-3 128,5-3-224,-5 0-127,0-9-65,1 0-32,-4-3 16,-5-1-32,2-2 48,-8-1-48,-3 2-16,-3-2-160,0 8-65,-7 1 49,-3 7 112,-5 2 16,-1 11-32,-1 6 96,2 5-96,1 3 80,6 0 48,3-3 64,5 2-96,7-8-32,3-2 0,7-7-272,4-5-384,-1-2-769,-3-2-736,1-5-256,-5-3-848,-4-4-3827</inkml:trace>
  <inkml:trace contextRef="#ctx0" brushRef="#br1">47286 69185 13558,'0'0'3074,"0"0"-2498,0 0-480,0 0 816,26 32 705,-16-30 256,-1-2 0,-1 0-577,0 0-687,-1-7-1,1-1 192,-3-4-367,-2-1-49,-2-3-96,3-2-64,-3 0-112,-1-2 128,0 0 16,3 1-112,-3 4-96,3 3 64,-1 4 240,2 1-207,0 2-65,3 3-96,3 2 80,2 0-128,2 2 112,3 3-64,-3 3 0,1-1 16,-2 0-48,-2 2-529,-2-2-831,-4 0-961,-2-3-705,-3-2-1200,0-2-4018</inkml:trace>
  <inkml:trace contextRef="#ctx0" brushRef="#br1">47734 69023 5747,'0'0'4354,"0"0"-2610,0 0-847,0 0 95,0 0-79,0 0 95,8 3 1,-8-3-129,0 2-144,0 0-79,-3 2-129,-6 3 144,-7 5 65,1 3-209,-3 1-16,1 2 32,2 2-31,7-1-177,4-2-224,4 1-96,0-4 16,4-7-48,9 0 16,-1-6-32,2-1-32,0-8 0,-2-4-16,4-4-32,-1-1 48,-1-4 0,-3 4 96,-3-4-64,-4 3-545,-2 0-143,-2 5 160,0 2 159,-5 1 401,1 6-16,1 2 0,-4 2-16,1 4 16,2 5 0,0 2 128,0 5 81,4 4-129,0 3 64,0 4 192,0 0 0,4 7 112,0 0 240,0-1-159,-4 1-33,6-3-16,-4-1-48,3-3-32,-5-3-47,3-1-145,0-3-96,-3-7-48,0 1-32,0-5 0,0-5 0,0 2 0,-3-6-16,-5 0 16,-1 0 64,-4 0-144,-2 0-64,-1-6-128,4 0-193,-1-3-543,6-3-561,-1 2-1168,3-7-2401</inkml:trace>
  <inkml:trace contextRef="#ctx0" brushRef="#br1">47999 69102 3618,'0'0'8500,"0"0"-6211,0 0-1617,0 0 1569,0 0-16,0 0-592,37 18-353,-24-18-431,4 0-145,-3-9-448,3 0-192,-2-5 0,-2-1 32,-4-1-64,-6 0 32,-3 3-64,0-2-80,-11 1 16,-1 0-64,-3 1 16,-4 1 32,0 8 16,-1 2 16,0 2 48,3 11 64,3 9 176,0 8 432,9 0 97,4 8 31,1-4-528,9-3-272,8-6 48,2-8-80,1-6-144,2-4-448,-2-5-337,0 0-751,-5-2-1410,-5-5-2688</inkml:trace>
  <inkml:trace contextRef="#ctx0" brushRef="#br1">48196 69231 14022,'0'0'3906,"0"0"-2849,0 0-1009,0 0 1136,0 0 705,33-7-464,-22 0-305,-4-2-351,0 0-417,0-2-96,1-3 160,0-2-48,1-1-32,2-2-31,-3-1-49,1 2-96,2 5-80,-5-1-48,2 5-16,0 5 0,-1 4 16,3 2 48,-4 9 48,0 7 256,0 2-48,2 3-128,-6-3-160,1-4-64,-2-1 64,-1-3-96,3-8-256,0-1-480,-1-3-753,1 0-912,-1-9-1057,1-5-3329</inkml:trace>
  <inkml:trace contextRef="#ctx0" brushRef="#br1">48602 69050 20169,'0'0'1473,"0"0"-1441,0 0 272,0 0 1521,0 0-464,0 0-433,-10-24-192,0 24-624,-1 0 48,-3 7 145,0 4 255,2 5-144,6 4-176,0 2 48,6 1-80,0-1-16,0 0-112,11 1 33,-2-5-65,3-2-16,7-4 96,-2-6-64,5-6-16,1 0 0,2-2 16,4-9-48,-1-3 48,5-2-96,-4-4 48,4-3-64,-1 0-176,1-1 64,-1-3-1,-4 4 17,-3-1 144,-5 0 0,-3 1-16,-6-2 64,-6 5-64,-5-1-96,-5 7-32,-12 6 32,-9 6-32,-9 2 160,-2 16 32,-1 6 0,3 12 160,8 7 128,14 3 353,13 3-273,11-2-128,15 1-144,18-9 32,8-4-176,7-12 32,6-7-16,-3-7-32,-9-7 80,-8 0-416,-12-5-640,-15-8-2098,-11-5-2688</inkml:trace>
  <inkml:trace contextRef="#ctx0" brushRef="#br1">53060 68591 6243,'0'0'1729,"0"0"2353,0 0-1633,0 0-833,0-16-479,-5 12 143,-3 1-95,4-1-193,-6 4-367,-2 0-305,-4 0-32,-1 8 96,-6 6 32,3 6 1,-2 3 111,4 4 80,4 2 128,6 0-79,5-2-145,8-2-224,7-7-128,11-6-160,7-11 16,-2-1 80,4-8-112,-2-12 16,-2-3-48,-4-4 16,-4-5 32,-2-2-16,-5 1 0,-6-8-32,-4 1 16,-3-3 16,-8 1-16,-4-1 16,-4 2-16,-4 3-16,-5 6 64,0 5-144,-1 5 32,0 6-96,1 5-64,5 6-128,0 3-289,2 2-175,6 9-241,4 2-719,1 8-577,7 1-1457,0 2-1729</inkml:trace>
  <inkml:trace contextRef="#ctx0" brushRef="#br1">53181 69379 7812,'0'0'4546,"0"0"-3218,0 0-79,-13 32 368,10-26 63,-3 1-303,0 0-80,-4 2-33,0-1-127,-3 4 79,4-1-287,-2 0-273,2-1-240,6-1-128,3-2-160,0-3-96,12-2 32,8-2-48,6 0 112,-1-5-144,2-6 112,1-5-96,-8-1 129,-3-4-49,-5 1-128,-4-3 32,-3 1-64,-5 0-1,-5-1-111,-8 3 80,-2-1-64,-4 1 32,-1 0 64,-3 2 80,1 2-64,2 5-64,2 0-160,4 6 16,3 0 144,3 5-224,3 0-193,5 0-687,0 7-497,0 2-544,8 1 1361,3-1-609,1-1-1521,2-1-1632</inkml:trace>
  <inkml:trace contextRef="#ctx0" brushRef="#br1">53367 68411 12262,'0'0'1937,"0"0"-1377,0 0 1089,0 0-225,0 0-479,0 0-289,-11-18-336,6 34-80,5 11 464,0 6 785,0 6-80,5 3-129,10-1-287,2-5-385,3-5-176,5-8-256,0-5 32,-2-7-175,2-9 31,-2-2-64,-1-4 16,-5-12-64,2-2-65,-5-5 1,-4-4 48,-2-4-64,-6 0 32,-2-5-128,0-3-96,-2 1-48,-6 4 16,-2 5 96,3 4 128,0 8 47,0 5-271,3 5-128,2 3 64,-1 4-64,3 0-449,0 4-1216,0 6-2385,0-1-2081</inkml:trace>
  <inkml:trace contextRef="#ctx0" brushRef="#br1">52968 68977 12342,'0'0'3921,"0"0"-2160,0 0-16,0 0 304,51-5-1233,-6 5 561,14 0 256,8 0-721,7 0-256,4 0-191,-7-2-145,-9-2-96,-8 2-32,-9-1-224,-12-1-64,-7-1-160,-12 1-785,-3-1-191,-11 3-641,0-2-192,-11 1-688,-3 3-2722</inkml:trace>
  <inkml:trace contextRef="#ctx0" brushRef="#br1">53442 69343 2065,'0'0'11253,"0"0"-7827,0 0-1794,0 0-63,0 0 48,0 0-321,6-27-335,1 27-353,3 14-320,6 8 337,-4 3 815,8 7-655,-2-3-449,-1 0-192,0-4-64,-5-7-128,0-5 0,2-2-32,-7-4-16,-1-2-336,-5-5-449,-1 0-832,0 0-240,0-6-624,-4-6-2657,-4-6-9589</inkml:trace>
  <inkml:trace contextRef="#ctx0" brushRef="#br1">53589 69343 15015,'-12'36'4674,"0"2"-2289,-5 3-176,0 2-160,-1-4-768,5-11-561,0-5-656,7-5-64,3-7-48,0-4-576,3-7-977,0 0-1440,3-9-2018</inkml:trace>
  <inkml:trace contextRef="#ctx0" brushRef="#br1">54128 68841 14423,'0'0'3809,"0"0"-2400,0 0-272,0 0 175,0 0-383,0 0-369,38 20 304,-19-19-272,7-1-255,-4 0-241,1-1-96,-1-2-64,1 3 16,-3-2-817,-1 2-1040,-3 0-1184,-1 0-3378</inkml:trace>
  <inkml:trace contextRef="#ctx0" brushRef="#br1">54217 68573 4466,'0'0'9108,"3"36"-6803,0 2 961,-3 9 79,1 5-816,2 2-464,-1-3-768,-2-6-593,0-9-480,3-9-208,-3-4-32,0-7 0,0-1 32,-3-5-80,1-4-416,-5-2-560,2-4-817,0 0-800,-1-4-865,2-9-3089</inkml:trace>
  <inkml:trace contextRef="#ctx0" brushRef="#br1">54974 68608 7619,'0'0'7556,"0"0"-3970,0 0-2226,-42 6-319,20 7 143,-4 5-63,1 2-321,4 7-32,-3 0-31,10-2-209,2 2-144,9-5-160,3-6-48,9-3-160,7-6 16,4-4-16,2-3 0,5-14 32,-2-6-48,0-3-48,-2-8 0,-7 2-32,-7-3 32,-4-4-128,-5 3-32,-2-4-16,-13 1 32,-2-2 128,-7 4 96,0 5 0,-1 4-16,-3 7 0,3 7 0,3 7-112,2 4 16,5 0-528,5 8-481,4 6-496,6 2-1248,0 1-1793,6 4-3442</inkml:trace>
  <inkml:trace contextRef="#ctx0" brushRef="#br1">55138 69307 7700,'0'0'3153,"0"0"-752,0 0-1088,-38-10 239,19 10 113,0 0-320,-4 7-113,-2 4-111,2 3-161,1-1-63,5 1-257,3-3-256,10 0-144,4 0-176,8-4-80,9-2 0,3-1 208,5-4-192,1 0 96,-4-11-192,1-5 96,-5-6-176,-4-3-16,-4-2-32,-6 3-176,-4-6-48,0 6 80,-9-1 111,-6 0 65,-1 5 96,-3 1 64,-1 6-32,5 4-416,-2 4-192,4 5 15,3 3-399,2 6-593,6 5-1376,2 1-2674</inkml:trace>
  <inkml:trace contextRef="#ctx0" brushRef="#br1">56221 68610 10981,'0'0'4402,"-29"20"-1505,7-2-704,-6 3-384,-3 1-432,2 0-129,4 1-335,2-7-385,4-1-192,-1-1-128,7-2-32,1-4 0,4-1-95,2-1 15,0 0-48,3-2-48,0 0 16,3 3-32,0-1-16,3 4 0,6 1 0,-1 5-16,7 0 80,1 1-16,1-1 32,0 2-48,1-4 0,1-3-16,-3-4 48,-1 0-16,-1-3 48,0 0-48,0-4-16,-2 3 0,1-3-64,-1 0-113,1 0-383,-6 0-96,-1 0-160,-1 0-497,-5 2-192,0 0-992,-3-2-1473,-2 0-2833</inkml:trace>
  <inkml:trace contextRef="#ctx0" brushRef="#br1">56659 68679 5234,'0'0'11029,"0"0"-8964,-19-32-1841,7 23 289,-1 7 751,-1 2-255,-4 0-401,-2 9-224,0 11 48,1 7 321,0 9 255,7 2 97,4 8-209,8-4-224,6-2-95,8-6-417,10-7-80,2-6-16,7-10 0,-1-9-16,7-2-112,-5-6 80,-1-10 16,-1-2 0,-2-3-16,-4-1 0,-8-3-16,-4-2-256,-1-4-80,-12 0-305,-1-2-239,-4 0-32,-12 3 175,-5 3 529,-7 10 128,-2 3 96,-2 10-32,-4 4-16,6 4 96,3 10-48,5 3 32,3 4 16,7 1-48,4 1-1024,8 0-1650,0-3-1071,0-6-4403</inkml:trace>
  <inkml:trace contextRef="#ctx0" brushRef="#br1">55248 68550 13990,'0'0'1585,"0"0"656,0 0-960,-12-33 384,9 30-129,3 3-399,0 3-545,0 7-416,4 9 240,7 6 657,-1 1-257,2 1-416,4 3-176,-3-3-128,1-7 65,-1 0-129,-4-4 32,-1-5-96,-3-2-257,-2-2-671,-2-5-545,-1-2-239,0 0-401,-4-2-1281,-1-9-5026</inkml:trace>
  <inkml:trace contextRef="#ctx0" brushRef="#br1">55488 68463 8260,'0'0'3778,"-20"53"-433,5-16-384,1 9-736,-5 1-416,7-5-160,-1-3-512,1-3-721,7-7-352,0-9 0,2-1-176,3-11-513,-1 1-463,1-4-593,0-3-912,-3-2-1777,3-2-4354</inkml:trace>
  <inkml:trace contextRef="#ctx0" brushRef="#br1">54920 68962 12838,'0'0'3025,"45"0"-1760,-8 0 768,13 0 80,2-4-400,9-1-449,1-2-319,-5 3-81,-1 0-272,-14 1-400,-5 0-272,-11 3-368,-6 0-1185,-13 0-688,-7 0-784,0 0-3746</inkml:trace>
  <inkml:trace contextRef="#ctx0" brushRef="#br1">55285 69230 9845,'0'0'4354,"0"0"-961,0 0-2144,0 0-337,17 29 801,-9-6-96,3 1-529,-2-1-480,4-3-304,2-4-79,-1-5-177,0-6-48,-2-5 16,-2 0 0,-1-9-32,-1-3-96,-1-3-81,-2-3-63,-2 0-48,-3-5 16,0 3 144,0 2-32,0 2 96,0 5 32,0 2 48,0 9 32,0 13-208,0 17 144,-4 13 560,-7 8 881,3 8-273,-1 2-111,1-7-401,0-9-656,4-9-16,2-14 32,2-4-16,0-9-160,0-9-432,0 0-801,2-11-1376,2-9-2194</inkml:trace>
  <inkml:trace contextRef="#ctx0" brushRef="#br1">57493 68730 10517,'0'0'8788,"0"0"-6675,0 0-1937,0 0 32,0 0 560,32-8 49,-8 5 191,2-4-512,2 3-272,1-1-111,-1-2-81,0 3 48,-6 0-112,1 1-177,-6-1-415,-1 4 128,-4-2 80,-3 2-593,2-5-1152,-1 0-1312,-4-1-2914</inkml:trace>
  <inkml:trace contextRef="#ctx0" brushRef="#br1">57632 68534 384,'0'0'5187,"0"0"-865,0-37-2097,0 23-417,0 5 337,0 0-32,4 4-368,-1 1-64,-2 4-320,-1 4-353,3 14-304,-3 14 401,0 11 464,-3 6-401,-5 10-432,2-3-479,0-2-113,0-9-32,0-5-16,1-10-16,5-6-48,0-6-16,0-4-48,0-7-272,0-1-385,0-6-527,0 0-817,3-8-752,-1-6-1153,-2-2-4402</inkml:trace>
  <inkml:trace contextRef="#ctx0" brushRef="#br1">57941 68449 10709,'0'0'6035,"0"0"-5155,0 0-304,0 0 1521,-12 36-128,7-7-160,5 5-528,-6 12-225,1 2-63,2 5-257,-2-2-192,5-4-224,-1-4-160,1-9-32,0-7 64,4-7 33,4-6-145,0-5-64,-2-5 32,7-4-16,-6 0 48,6-11-48,-1-2 32,0-6-16,2-3-160,-1 2 80,-4-3-80,2 7-48,-2 3 96,-1 4 32,0 4 80,-2 5-96,2 0 48,0 5 0,2 6 80,0 0 16,2 5 16,4 0-16,-2-2-64,4-1 32,2-2 0,0-4-48,2-3 16,1-1 32,4-3-48,-2 0 0,1-3-16,-7-1 48,1-3-16,-2 0-160,-4-2 48,-1 2 32,-7-4 16,0 2-16,-3-4 48,0-2-32,-3-2-32,0 0 80,-3-3-80,-6-1 16,-4 1-16,-5 6-64,4 5 96,-6 7 32,4 2 64,1 9 16,2 11-48,6 7 96,7 7 144,0 0 224,6 4 0,8-5-48,4 1-111,2-7 31,5-6-336,-3-6-128,1-3 48,-1-5 0,1-6-32,-3-1-128,-7-1-337,-4-11-511,-4-2-1121,-5-3-2113,0-3-3314</inkml:trace>
  <inkml:trace contextRef="#ctx0" brushRef="#br1">58601 68866 3394,'0'0'13494,"0"0"-11958,-26 40-895,20-22 1056,6-2-289,0-1-688,0-3-383,5-3-241,2-7-80,3-2-16,2 0 496,-1-11 112,1-3 48,-2-6 1,2 1 15,-1-2-208,3-5-272,-2 2 33,4 1-49,1 1-80,1 6-128,2 3 64,-1 9 80,0 4 160,-2 6 16,-2 12 128,-1 2 32,-1 5-192,-1 0-127,-4-1-33,-1-3-80,-2-5 16,-2-5-369,-3 0-959,0-6-1201,-3-3-1041,-3-2-4354</inkml:trace>
  <inkml:trace contextRef="#ctx0" brushRef="#br1">59794 68671 12166,'0'0'4145,"0"0"-2608,-39-18-592,19 18 255,-5 0-15,-6 4 111,4 10-159,2 6-225,5 5-480,7 4 369,7 1-33,6-1-368,12-7-240,10-3-128,8-13-32,2-6 16,7-5-48,-7-13-304,1-4-112,-8-7 48,-8-3 352,-8-4 80,-3-2-48,-6-3-32,-3-2 0,-12 1-16,-5 1-96,-2 3 16,-1 4 144,-4 10 16,2 8-48,-1 9 64,4 7-160,5 7-337,-1 9-415,8 2-305,6 2-960,4 3-2145,6-1-4786</inkml:trace>
  <inkml:trace contextRef="#ctx0" brushRef="#br1">60129 68556 4514,'0'0'6739,"0"0"-4514,0 0-672,0 0 128,0 0-257,0 0-399,6 7-177,-4 11 369,2 7 319,7 4 1,-1 4-144,2 1-465,2 0-448,-2-6-111,1-4-273,-4-6-48,2-5-64,-5-1 32,2-8-128,-3 0-497,-2-4-351,0 0-561,-3-4-320,0-5-1136,0-5-3298</inkml:trace>
  <inkml:trace contextRef="#ctx0" brushRef="#br1">60343 68540 11141,'0'0'3954,"0"0"-2145,-16 36-225,9-11 673,-3 7-464,3-1-336,-4 5-449,3-4-287,-1 0-209,-1-8-240,4-4-144,2-2-64,1-9-16,-2 1-48,5-6 0,-2-2-736,2-2-993,0-2-736,2-9-1281,6-3-4818</inkml:trace>
  <inkml:trace contextRef="#ctx0" brushRef="#br1">60368 68532 7235,'0'0'4274,"0"0"-1440,0 0-2114,-6 31 144,6-24 257,0-1-209,0-1-400,6 0-175,-5-4-81,2-1 32,-1 3 144,-2-3-64,3 0-16,-3 0-31,3 0 111,-3 0-64,2 0-96,-2 0-144,0 0-48,0 0 0,3 0-96,-3 0 16,3 0 0,-3 0-16,0 0 16,0 0 0,0 0 0,0 0 0,0 0 0,0 0 16,0 0-16,0 0 16,0 0 16,0 0-32,2 0 16,-2 0-16,0 0 32,0 0-32,0-3-32,3 3 32,-3 0-16,0 0 0,1 0 0,-1 0 16,0 0 0,0 0-16,0 0 32,0 0-16,0 0 16,0 0-16,0 0 0,0 0-16,0 0 32,0 0-32,0-1 0,0 1-64,0 0-32,0 0-32,0 0 48,0 0 16,0 0 80,0-3-16,0 3-48,0 0 48,0 0 48,0 0 0,0-2-16,0 2 0,0 0 0,0-2 0,0 2-16,0 0 16,0 0 16,0 0-48,0 0 48,0 0-16,6 0 16,-6 4-32,7 10 80,-1 6 352,0 7 657,2 2-289,-1 3-176,1-3-239,2-2-65,-4-4-96,1-6-80,0-6-80,-1 1-48,-5-5 0,4-3 0,-5-4-32,6 0-304,-4 0-369,1-2-271,-2-3-449,6-4-1248,-6-2-2257,-1-5-8692</inkml:trace>
  <inkml:trace contextRef="#ctx0" brushRef="#br1">60619 68559 7603,'0'0'4739,"0"0"-3123,0 0-463,0 0 47,0 0 1,0 0-385,0-12-287,0 12-225,0 0-96,0 0-64,-2 5-64,-1 3 48,2 6 288,-2 5 417,-5 8 111,3 1 0,-4 8 97,1 1-129,-3 0-223,4-3-321,-3-2-48,3-5-176,2-7-48,0-4-96,2-3 16,0-8-192,3 2-640,0-7-817,0 0-512,0-9-1505,0-2-6178</inkml:trace>
  <inkml:trace contextRef="#ctx0" brushRef="#br1">59659 69043 6195,'0'0'4498,"0"0"-3298,0 0-639,0 0 671,0 0 17,0 0-257,-26 27-207,26-22-161,0-1-96,6 1-32,2-3 65,9 1 15,11-2 304,9-1 49,14 0 31,14 0-79,13-4 511,6-3 161,4 3-849,-1-5-352,-2 2-159,-9-2-354,-14 1 81,-9 1 80,-15 0-16,-10 2 32,-9 1-240,-7 1-208,-12 2-448,0-2-753,0 3-160,-10 0-256,0 0-1729,-1 0-6354</inkml:trace>
  <inkml:trace contextRef="#ctx0" brushRef="#br1">59985 69395 6451,'0'0'1681,"0"0"2497,0 0-1425,0 0-816,0 0-320,-50 8-433,30-1-207,-5 2-65,2 0-96,1 2-191,7 3-113,4-1 16,6 6-16,5-6-288,16 1-112,6-6 1,5-3-113,4-5 48,4-5 48,-6-10-144,2-5-145,-9-6-31,-10 2 224,-1-3-32,-9 0-240,-2 2 32,-10 0 176,-5 1 16,-2-1 16,-5 3-32,2 2 48,0 1-112,1 4-512,2 6 143,5 4-47,2 5 48,3 0-448,3 11-657,4 5-1072,0-1-1025,8 4-2193</inkml:trace>
  <inkml:trace contextRef="#ctx0" brushRef="#br1">60175 69395 6819,'0'0'9524,"0"0"-7699,0 0-720,0 0 384,0 0-385,39 0-256,-14 8 257,2 4-529,4-3-384,-3 2-112,0-4-64,-6 0-16,-2-5-912,-7 0-1489,-6-2-3090</inkml:trace>
  <inkml:trace contextRef="#ctx0" brushRef="#br1">60201 69275 11493,'0'0'6883,"0"0"-5362,7-35-240,0 23 207,4 3-239,3 2-593,2 1-240,1 3-223,1 3 111,-4 0-16,2 7-128,-7 2-96,-1 2-32,-5 5 0,-3 2-32,-5 2 32,-7 5 80,-7 2 128,-1 2 32,1 1 64,1-3 161,4-3 143,3-1-144,3 0-192,8-6-32,0-1-192,0-5 0,5 3-48,9-5-96,-2-1 48,-2-3-32,7 0-16,-5-3 16,4-2 0,1 0-320,-5 0-208,2-2-369,-2-3-271,-5 3-881,-1-2-1201,-6-3-2464</inkml:trace>
  <inkml:trace contextRef="#ctx0" brushRef="#br1">61036 68721 12678,'0'0'4274,"0"0"-2209,0 0-529,0 0 209,0 0-272,0 0-513,-5 14-479,15-3-193,5 3-96,8 2-16,7-3 16,4 2-32,5 1-64,-2-2 240,-3-1-128,-6-2-144,-5 1-48,-6-4 48,-7 2-80,-3-1 64,-7-2-80,0-1 32,0 1 48,0-3 32,-1 0 113,-2 2-17,0-5-64,3 2-144,-2-1 16,2-2 16,0 0-16,0 0-32,0 0 32,0 0 16,-3 2 16,1 1-32,-8 3 16,0 4 16,-8 5-48,-3 3 48,-3 5-80,-3-1 48,1 3 16,4-4 0,5-4 96,-1-3-16,11-5-16,0-5-16,4-1-64,3-3 16,4-3-224,4-4-625,4-4-944,-1 0-352,3-3-576,-3-1-2145</inkml:trace>
  <inkml:trace contextRef="#ctx0" brushRef="#br1">61659 68818 12070,'0'0'5010,"0"0"-3457,-45-36-529,25 31 577,-5 5-193,-1 19-303,1 8-225,3 8-15,7 8 143,7 7 81,8-3-193,8-2-592,12-9-144,5-7-144,8-8-16,2-10 48,2-9-112,1-2 80,-1-12-64,-5-8-16,-1-4 112,-6-6-64,-8-1-96,-7-7-128,-4-3-160,-6-1-224,-8-4-321,-8 1-447,-5 5 159,-4 8 449,-8 8 479,1 10-31,-7 10-320,2 4-224,7 7 559,6 6 353,5 9 0,7-1-1376,10 4-2738,2-3-4738</inkml:trace>
</inkml:ink>
</file>

<file path=ppt/ink/ink1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05.208"/>
    </inkml:context>
    <inkml:brush xml:id="br0">
      <inkml:brushProperty name="width" value="0.035" units="cm"/>
      <inkml:brushProperty name="height" value="0.035" units="cm"/>
      <inkml:brushProperty name="color" value="#00A0D7"/>
    </inkml:brush>
  </inkml:definitions>
  <inkml:trace contextRef="#ctx0" brushRef="#br0">9 82 5394 0 0,'0'0'6067'0'0,"-9"-31"-4898"0"0,9 23-401 0 0,0-2-192 0 0,0 2-271 0 0,0-1 527 0 0,5 3-112 0 0,-5 2-192 0 0,4 0 641 0 0,-4 2 304 0 0</inkml:trace>
</inkml:ink>
</file>

<file path=ppt/ink/ink1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07.467"/>
    </inkml:context>
    <inkml:brush xml:id="br0">
      <inkml:brushProperty name="width" value="0.035" units="cm"/>
      <inkml:brushProperty name="height" value="0.035" units="cm"/>
      <inkml:brushProperty name="color" value="#00A0D7"/>
    </inkml:brush>
  </inkml:definitions>
  <inkml:trace contextRef="#ctx0" brushRef="#br0">59 200 13046 0 0,'0'0'3980'0'0,"0"-20"-1210"0"0,1 53-2135 0 0,-2 0 0 0 0,-1-1 0 0 0,-2 1 0 0 0,-7 32 0 0 0,8-54-464 0 0,2 1 1 0 0,-1-1-1 0 0,2 1 1 0 0,0 15 0 0 0,0-10 480 0 0,0-17-372 0 0,-5-26 856 0 0,0 14-1127 0 0,0 1 0 0 0,0-1-1 0 0,2 1 1 0 0,-1-1 0 0 0,2 0 0 0 0,-1 0 0 0 0,2-1-1 0 0,-1 1 1 0 0,2 0 0 0 0,0-1 0 0 0,2-18-1 0 0,1 8 6 0 0,2 0-1 0 0,0 1 0 0 0,2-1 0 0 0,0 1 0 0 0,12-24 0 0 0,31-71-272 0 0,-48 118 239 0 0,0 0-1 0 0,0 0 1 0 0,0 1-1 0 0,0-1 0 0 0,0 1 1 0 0,0-1-1 0 0,0 1 0 0 0,0 0 1 0 0,-1 0-1 0 0,1 0 0 0 0,-1 0 1 0 0,1 0-1 0 0,-1 0 0 0 0,1 3 1 0 0,3 1 12 0 0,12 16 54 0 0,-5-5-108 0 0,0-2 1 0 0,2 0-1 0 0,-1 0 1 0 0,23 16 0 0 0,-36-30 47 0 0,1-1 0 0 0,-1 0 0 0 0,1 1 0 0 0,-1-1 0 0 0,0 0 0 0 0,1 1 0 0 0,-1-1 0 0 0,1 1 0 0 0,-1-1 0 0 0,0 1 0 0 0,1-1 0 0 0,-1 1 0 0 0,0-1 0 0 0,0 1 0 0 0,1-1 0 0 0,-1 1 0 0 0,0-1 0 0 0,0 1 0 0 0,0-1 0 0 0,0 1 0 0 0,0 0 0 0 0,0-1 0 0 0,0 1 0 0 0,0-1 0 0 0,0 1 0 0 0,0 0 0 0 0,0-1 0 0 0,0 1 0 0 0,0-1 0 0 0,0 1 0 0 0,-1 0 0 0 0,-15 17-89 0 0,-35 12 161 0 0,42-25-144 0 0,0 0 77 0 0,0 0 1 0 0,0 0 0 0 0,0 1 0 0 0,1 0-1 0 0,0 0 1 0 0,0 1 0 0 0,1 0 0 0 0,0 1-1 0 0,0 0 1 0 0,-7 10 0 0 0,14-17 7 0 0,0-1 0 0 0,0 1 0 0 0,0-1 1 0 0,0 1-1 0 0,0-1 0 0 0,0 1 0 0 0,0-1 0 0 0,0 1 0 0 0,0-1 0 0 0,0 1 1 0 0,0-1-1 0 0,0 0 0 0 0,1 1 0 0 0,-1-1 0 0 0,0 1 0 0 0,0-1 0 0 0,1 1 1 0 0,-1-1-1 0 0,0 0 0 0 0,0 1 0 0 0,1-1 0 0 0,-1 0 0 0 0,1 1 0 0 0,-1-1 1 0 0,0 0-1 0 0,1 0 0 0 0,-1 1 0 0 0,1-1 0 0 0,-1 0 0 0 0,0 0 0 0 0,1 0 1 0 0,-1 1-1 0 0,1-1 0 0 0,-1 0 0 0 0,1 0 0 0 0,-1 0 0 0 0,1 0 0 0 0,-1 0 1 0 0,1 0-1 0 0,-1 0 0 0 0,1 0 0 0 0,-1 0 0 0 0,0 0 0 0 0,2 0 1 0 0,26 2-4 0 0,-26-2 6 0 0,10 1 11 0 0,0 0 0 0 0,-1 0-1 0 0,1 1 1 0 0,0 1 0 0 0,-1 0 0 0 0,14 6 0 0 0,-22-8-11 0 0,-1 0 0 0 0,0 0-1 0 0,0 0 1 0 0,0 0 0 0 0,0 0 0 0 0,0 1 0 0 0,0-1 0 0 0,0 0-1 0 0,0 1 1 0 0,-1 0 0 0 0,1-1 0 0 0,0 1 0 0 0,-1 0 0 0 0,0 0 0 0 0,1 0-1 0 0,-1 0 1 0 0,0 0 0 0 0,0 0 0 0 0,0 1 0 0 0,0-1 0 0 0,0 0-1 0 0,-1 0 1 0 0,1 1 0 0 0,-1-1 0 0 0,1 0 0 0 0,-1 1 0 0 0,0-1 0 0 0,0 0-1 0 0,0 1 1 0 0,0-1 0 0 0,0 1 0 0 0,-1-1 0 0 0,1 0 0 0 0,-1 1-1 0 0,0-1 1 0 0,1 0 0 0 0,-3 4 0 0 0,0-1 18 0 0,1-1 0 0 0,-1 1 0 0 0,-1-1 1 0 0,1 0-1 0 0,0 0 0 0 0,-1 0 0 0 0,0-1 0 0 0,0 1 0 0 0,0-1 1 0 0,0 0-1 0 0,-1 0 0 0 0,1-1 0 0 0,-1 1 0 0 0,0-1 0 0 0,0 0 1 0 0,0 0-1 0 0,0 0 0 0 0,-6 1 0 0 0,-6 1-3 0 0,0-1 1 0 0,1 0-1 0 0,-1-1 0 0 0,-22 0 1 0 0,38-2 11 0 0,23-8-3255 0 0,6-7-3806 0 0,-10 5-892 0 0</inkml:trace>
</inkml:ink>
</file>

<file path=ppt/ink/ink1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07.936"/>
    </inkml:context>
    <inkml:brush xml:id="br0">
      <inkml:brushProperty name="width" value="0.035" units="cm"/>
      <inkml:brushProperty name="height" value="0.035" units="cm"/>
      <inkml:brushProperty name="color" value="#00A0D7"/>
    </inkml:brush>
  </inkml:definitions>
  <inkml:trace contextRef="#ctx0" brushRef="#br0">5 90 12342 0 0,'0'0'3791'0'0,"5"0"-2207"0"0,7 0-1108 0 0,0 0-1 0 0,-1-1 1 0 0,1 0-1 0 0,0-1 0 0 0,-1 0 1 0 0,1-1-1 0 0,-1 0 0 0 0,0-1 1 0 0,0 0-1 0 0,19-11 1 0 0,-29 15-473 0 0,0-1 0 0 0,-1 1 1 0 0,1-1-1 0 0,0 1 1 0 0,0-1-1 0 0,-1 0 0 0 0,1 1 1 0 0,0-1-1 0 0,-1 0 1 0 0,1 1-1 0 0,0-1 0 0 0,-1 0 1 0 0,1 0-1 0 0,-1 1 1 0 0,1-1-1 0 0,-1 0 1 0 0,0 0-1 0 0,1 0 0 0 0,-1 0 1 0 0,0 0-1 0 0,0 0 1 0 0,1 0-1 0 0,-1 0 0 0 0,0 0 1 0 0,0 1-1 0 0,0-1 1 0 0,0 0-1 0 0,0 0 1 0 0,0 0-1 0 0,-1-1 0 0 0,0 0-2 0 0,0 1 0 0 0,0-1 0 0 0,0 1 0 0 0,-1 0 0 0 0,1-1 0 0 0,-1 1 0 0 0,1 0 0 0 0,-1 0 0 0 0,1 0 0 0 0,-1 0 0 0 0,1 0 0 0 0,-1 1 0 0 0,0-1 0 0 0,-2 0 0 0 0,-5-2-5 0 0,-1 0 1 0 0,0 1 0 0 0,0 0 0 0 0,-15-1 0 0 0,21 4 16 0 0,0-1 0 0 0,1 1 0 0 0,-1-1 0 0 0,1 1 0 0 0,-1 0 0 0 0,1 0 0 0 0,0 1 0 0 0,-1-1 0 0 0,1 1 0 0 0,0 0 0 0 0,0 0 0 0 0,0 0 0 0 0,0 0 0 0 0,0 0 0 0 0,0 1 0 0 0,1-1 0 0 0,-1 1 0 0 0,1-1 0 0 0,0 1 0 0 0,0 0 0 0 0,0 0 0 0 0,0 0 0 0 0,0 1 0 0 0,1-1 0 0 0,-1 0 0 0 0,1 1 0 0 0,0-1 0 0 0,0 0 0 0 0,0 1 0 0 0,0 0 0 0 0,1-1 0 0 0,-1 1 1 0 0,1-1-1 0 0,0 1 0 0 0,0 0 0 0 0,1-1 0 0 0,-1 1 0 0 0,1-1 0 0 0,-1 1 0 0 0,1-1 0 0 0,0 1 0 0 0,3 5 0 0 0,-2-6-18 0 0,0 0 0 0 0,0 0 0 0 0,0 0 0 0 0,0 0 0 0 0,1 0 0 0 0,0-1 0 0 0,-1 1 0 0 0,1-1 1 0 0,0 1-1 0 0,0-1 0 0 0,0 0 0 0 0,0 0 0 0 0,1-1 0 0 0,-1 1 0 0 0,1-1 0 0 0,-1 1 0 0 0,1-1 0 0 0,-1 0 0 0 0,1 0 0 0 0,0-1 0 0 0,-1 1 1 0 0,1-1-1 0 0,0 0 0 0 0,-1 0 0 0 0,1 0 0 0 0,0 0 0 0 0,3-1 0 0 0,1 0-496 0 0,-1 0 0 0 0,0 0 0 0 0,1 0 0 0 0,-1-1 0 0 0,0 0 0 0 0,0 0 0 0 0,0-1 0 0 0,0 0 0 0 0,-1 0 0 0 0,1-1 0 0 0,-1 0 0 0 0,10-8 0 0 0,-7 1-2541 0 0,-8 0-1704 0 0</inkml:trace>
</inkml:ink>
</file>

<file path=ppt/ink/ink1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08.316"/>
    </inkml:context>
    <inkml:brush xml:id="br0">
      <inkml:brushProperty name="width" value="0.035" units="cm"/>
      <inkml:brushProperty name="height" value="0.035" units="cm"/>
      <inkml:brushProperty name="color" value="#00A0D7"/>
    </inkml:brush>
  </inkml:definitions>
  <inkml:trace contextRef="#ctx0" brushRef="#br0">50 0 12902 0 0,'0'0'4757'0'0,"-3"7"-3711"0"0,-8 27-155 0 0,1 1 0 0 0,2 0 1 0 0,1 0-1 0 0,2 1 1 0 0,1 0-1 0 0,2 55 1 0 0,5-48-720 0 0,-3-41-165 0 0,0 0 0 0 0,0 0-1 0 0,1 0 1 0 0,-1 0 0 0 0,1 0 0 0 0,-1 1 0 0 0,1-1 0 0 0,0 0-1 0 0,0 0 1 0 0,-1 0 0 0 0,2-1 0 0 0,-1 1 0 0 0,0 0-1 0 0,0 0 1 0 0,0-1 0 0 0,2 3 0 0 0,-2-5-345 0 0,0 0 1 0 0,0 1 0 0 0,-1-1-1 0 0,1 0 1 0 0,-1 0-1 0 0,1 0 1 0 0,-1 0 0 0 0,1 0-1 0 0,-1 0 1 0 0,0 0-1 0 0,1 0 1 0 0,-1 0 0 0 0,0 0-1 0 0,0 0 1 0 0,0 0-1 0 0,0 0 1 0 0,0 0 0 0 0,0 0-1 0 0,0 0 1 0 0,0 0-1 0 0,0 0 1 0 0,0 0 0 0 0,0 0-1 0 0,-1-1 1 0 0,1-2-1507 0 0,0-16-5587 0 0</inkml:trace>
</inkml:ink>
</file>

<file path=ppt/ink/ink1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08.687"/>
    </inkml:context>
    <inkml:brush xml:id="br0">
      <inkml:brushProperty name="width" value="0.035" units="cm"/>
      <inkml:brushProperty name="height" value="0.035" units="cm"/>
      <inkml:brushProperty name="color" value="#00A0D7"/>
    </inkml:brush>
  </inkml:definitions>
  <inkml:trace contextRef="#ctx0" brushRef="#br0">107 0 13542 0 0,'0'0'5072'0'0,"-5"4"-4114"0"0,-2 5-549 0 0,-1-1 1 0 0,1 1-1 0 0,1 1 1 0 0,0-1 0 0 0,0 1-1 0 0,1 0 1 0 0,0 1 0 0 0,1-1-1 0 0,0 1 1 0 0,1 0-1 0 0,-3 13 1 0 0,-4 27 565 0 0,-5 58 1 0 0,12-83-941 0 0,0-7 6 0 0,1 0-1 0 0,1 0 1 0 0,1 1-1 0 0,0-1 0 0 0,2 0 1 0 0,0 1-1 0 0,5 19 0 0 0,-4-69-7654 0 0,-6 6 2967 0 0</inkml:trace>
</inkml:ink>
</file>

<file path=ppt/ink/ink1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09.030"/>
    </inkml:context>
    <inkml:brush xml:id="br0">
      <inkml:brushProperty name="width" value="0.035" units="cm"/>
      <inkml:brushProperty name="height" value="0.035" units="cm"/>
      <inkml:brushProperty name="color" value="#00A0D7"/>
    </inkml:brush>
  </inkml:definitions>
  <inkml:trace contextRef="#ctx0" brushRef="#br0">16 2 9476 0 0,'0'0'9938'0'0,"-4"-1"-8705"0"0,-8 1 1128 0 0,40 7-731 0 0,47 8-555 0 0,-56-11-1370 0 0,67 7 800 0 0,-79-11-1167 0 0,0 1 1 0 0,0-2-1 0 0,0 1 1 0 0,0-1 0 0 0,10-2-1 0 0,-13-1-2419 0 0,-3 0-1193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21.128"/>
    </inkml:context>
    <inkml:brush xml:id="br0">
      <inkml:brushProperty name="width" value="0.05" units="cm"/>
      <inkml:brushProperty name="height" value="0.05" units="cm"/>
      <inkml:brushProperty name="color" value="#66CC00"/>
    </inkml:brush>
  </inkml:definitions>
  <inkml:trace contextRef="#ctx0" brushRef="#br0">96 11 1448 0 0,'-6'-10'8421'0'0,"-7"9"-4625"0"0,10 2-3587 0 0,1-1 1 0 0,0 1 0 0 0,0 0 0 0 0,-1 0-1 0 0,1 0 1 0 0,0 0 0 0 0,0 0-1 0 0,0 0 1 0 0,0 0 0 0 0,-3 3-1 0 0,-1 5-69 0 0,0 0-1 0 0,1 0 0 0 0,0 0 0 0 0,0 1 0 0 0,1-1 0 0 0,0 1 1 0 0,1 0-1 0 0,0 0 0 0 0,0 1 0 0 0,1-1 0 0 0,1 1 0 0 0,0-1 1 0 0,0 1-1 0 0,1-1 0 0 0,0 1 0 0 0,1-1 0 0 0,3 20 0 0 0,-3-29-159 0 0,-1 0-1 0 0,0-1 0 0 0,0 1 0 0 0,0 0 1 0 0,0-1-1 0 0,0 1 0 0 0,1-1 1 0 0,-1 1-1 0 0,0 0 0 0 0,0-1 0 0 0,1 1 1 0 0,-1-1-1 0 0,1 1 0 0 0,-1 0 1 0 0,0-1-1 0 0,1 1 0 0 0,-1-1 0 0 0,1 1 1 0 0,-1-1-1 0 0,1 0 0 0 0,0 1 0 0 0,-1-1 1 0 0,1 0-1 0 0,-1 1 0 0 0,1-1 1 0 0,0 0-1 0 0,-1 1 0 0 0,1-1 0 0 0,-1 0 1 0 0,1 0-1 0 0,0 0 0 0 0,0 0 0 0 0,-1 0 1 0 0,1 0-1 0 0,0 0 0 0 0,1-1-27 0 0,-1 0 0 0 0,1 0 0 0 0,-1 0 0 0 0,0 0 0 0 0,1 0 0 0 0,-1-1 0 0 0,0 1-1 0 0,0 0 1 0 0,0-1 0 0 0,0 1 0 0 0,0-1 0 0 0,1-3 0 0 0,22-56-1223 0 0,-23 59 1160 0 0,34-82-774 0 0,-26 65 858 0 0,-9 35 775 0 0,1 0-1 0 0,0-1 1 0 0,5 22-1 0 0,-3-21-462 0 0,10 45 97 0 0,-13-58-501 0 0,1 0 1 0 0,0 0 0 0 0,0 0 0 0 0,0 0 0 0 0,1 0-1 0 0,-1 0 1 0 0,1 0 0 0 0,0 0 0 0 0,-1 0 0 0 0,1-1-1 0 0,0 1 1 0 0,1-1 0 0 0,-1 0 0 0 0,0 1 0 0 0,1-1-1 0 0,3 2 1 0 0,-5-3-24 0 0,-1-1 0 0 0,0 0 0 0 0,1 0 1 0 0,-1 0-1 0 0,0 0 0 0 0,1 0 0 0 0,-1 0 0 0 0,0 0 0 0 0,1 0 0 0 0,-1 0 0 0 0,0 0 0 0 0,0 0 0 0 0,1-1 0 0 0,-1 1 1 0 0,0 0-1 0 0,1 0 0 0 0,-1 0 0 0 0,0 0 0 0 0,1 0 0 0 0,-1-1 0 0 0,0 1 0 0 0,0 0 0 0 0,1 0 0 0 0,-1 0 1 0 0,0-1-1 0 0,0 1 0 0 0,1 0 0 0 0,-1 0 0 0 0,0-1 0 0 0,0 1 0 0 0,0 0 0 0 0,0-1 0 0 0,1 1 0 0 0,-1 0 0 0 0,0-1 1 0 0,0 1-1 0 0,0 0 0 0 0,0-1 0 0 0,0 1 0 0 0,0 0 0 0 0,0-1 0 0 0,0 1 0 0 0,0 0 0 0 0,0-1 0 0 0,0 1 1 0 0,0 0-1 0 0,0 0 0 0 0,0-1 0 0 0,0 1 0 0 0,0 0 0 0 0,0-1 0 0 0,-1 1 0 0 0,1 0 0 0 0,0-1 0 0 0,0 1 0 0 0,0-4-2255 0 0,0-1-1961 0 0</inkml:trace>
</inkml:ink>
</file>

<file path=ppt/ink/ink1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09.453"/>
    </inkml:context>
    <inkml:brush xml:id="br0">
      <inkml:brushProperty name="width" value="0.035" units="cm"/>
      <inkml:brushProperty name="height" value="0.035" units="cm"/>
      <inkml:brushProperty name="color" value="#00A0D7"/>
    </inkml:brush>
  </inkml:definitions>
  <inkml:trace contextRef="#ctx0" brushRef="#br0">1 56 16359 0 0,'0'0'3082'0'0,"5"1"-2108"0"0,88 16 915 0 0,-92-17-1885 0 0,-1 0 1 0 0,1 0-1 0 0,-1 0 1 0 0,1-1 0 0 0,-1 1-1 0 0,0 0 1 0 0,1 0 0 0 0,-1-1-1 0 0,1 1 1 0 0,-1 0-1 0 0,0-1 1 0 0,1 1 0 0 0,-1 0-1 0 0,0-1 1 0 0,0 1 0 0 0,1-1-1 0 0,-1 1 1 0 0,0 0-1 0 0,0-1 1 0 0,0 1 0 0 0,1-1-1 0 0,-1 1 1 0 0,0-1-1 0 0,0 1 1 0 0,0-1 0 0 0,0 1-1 0 0,0-1 1 0 0,0 1 0 0 0,0-1-1 0 0,0 1 1 0 0,0-1-1 0 0,0 1 1 0 0,0 0 0 0 0,0-1-1 0 0,-1 1 1 0 0,1-1 0 0 0,0 1-1 0 0,0-1 1 0 0,0 1-1 0 0,0-1 1 0 0,-1 1 0 0 0,0-1-1 0 0,-7-18 46 0 0,6 16-51 0 0,0 0 1 0 0,0 0 0 0 0,0 0-1 0 0,-1 0 1 0 0,0 0-1 0 0,1 1 1 0 0,-1 0 0 0 0,0-1-1 0 0,0 1 1 0 0,-1 0 0 0 0,1 0-1 0 0,0 1 1 0 0,-1-1-1 0 0,-3-1 1 0 0,6 3 7 0 0,-1 0 1 0 0,1 0-1 0 0,0 0 0 0 0,-1 0 1 0 0,1 0-1 0 0,-1 0 0 0 0,1 0 1 0 0,-1 0-1 0 0,1 1 0 0 0,0-1 1 0 0,-1 1-1 0 0,1-1 0 0 0,0 1 1 0 0,-1-1-1 0 0,1 1 0 0 0,0 0 1 0 0,0-1-1 0 0,-1 1 0 0 0,1 0 1 0 0,0 0-1 0 0,0 0 0 0 0,0 0 1 0 0,0 0-1 0 0,0 0 0 0 0,0 0 1 0 0,1 0-1 0 0,-1 1 0 0 0,0-1 1 0 0,1 0-1 0 0,-1 0 0 0 0,0 1 0 0 0,1-1 1 0 0,-1 0-1 0 0,1 1 0 0 0,0-1 1 0 0,0 1-1 0 0,-1-1 0 0 0,1 3 1 0 0,-3 6 167 0 0,1 1 1 0 0,0 0 0 0 0,1 0-1 0 0,0-1 1 0 0,1 1 0 0 0,1 17-1 0 0,-1-26-200 0 0,1 0 0 0 0,-1 0-1 0 0,1 0 1 0 0,-1 0 0 0 0,1 1-1 0 0,0-1 1 0 0,0 0-1 0 0,0 0 1 0 0,0 0 0 0 0,0-1-1 0 0,0 1 1 0 0,0 0 0 0 0,1 0-1 0 0,-1-1 1 0 0,1 1-1 0 0,-1 0 1 0 0,1-1 0 0 0,0 0-1 0 0,-1 1 1 0 0,1-1 0 0 0,0 0-1 0 0,0 0 1 0 0,0 0 0 0 0,0 0-1 0 0,0 0 1 0 0,0-1-1 0 0,0 1 1 0 0,1 0 0 0 0,-1-1-1 0 0,0 0 1 0 0,0 1 0 0 0,0-1-1 0 0,1 0 1 0 0,-1 0-1 0 0,0 0 1 0 0,0-1 0 0 0,0 1-1 0 0,3-1 1 0 0,-4 1-212 0 0,0 0 0 0 0,-1 0 0 0 0,1-1 0 0 0,0 1 0 0 0,-1 0 0 0 0,1 0-1 0 0,0-1 1 0 0,-1 1 0 0 0,1 0 0 0 0,0-1 0 0 0,-1 1 0 0 0,1 0 0 0 0,-1-1 0 0 0,1 1 0 0 0,0-1 0 0 0,-1 1 0 0 0,1-1 0 0 0,-1 1 0 0 0,1-1 0 0 0,0-1 0 0 0,0-7-4491 0 0</inkml:trace>
</inkml:ink>
</file>

<file path=ppt/ink/ink1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09.934"/>
    </inkml:context>
    <inkml:brush xml:id="br0">
      <inkml:brushProperty name="width" value="0.035" units="cm"/>
      <inkml:brushProperty name="height" value="0.035" units="cm"/>
      <inkml:brushProperty name="color" value="#00A0D7"/>
    </inkml:brush>
  </inkml:definitions>
  <inkml:trace contextRef="#ctx0" brushRef="#br0">0 136 9845 0 0,'0'0'3945'0'0,"5"4"-2405"0"0,7 11-447 0 0,26 27 3013 0 0,-37-42-4020 0 0,0 1-1 0 0,-1-1 0 0 0,1 1 0 0 0,0-1 0 0 0,0 0 1 0 0,0 1-1 0 0,0-1 0 0 0,0 0 0 0 0,0 0 0 0 0,0 0 1 0 0,1 0-1 0 0,-1 0 0 0 0,0 0 0 0 0,0 0 0 0 0,0 0 1 0 0,0 0-1 0 0,0 0 0 0 0,0-1 0 0 0,0 1 0 0 0,0 0 1 0 0,0-1-1 0 0,0 1 0 0 0,-1-1 0 0 0,1 1 1 0 0,0-1-1 0 0,0 1 0 0 0,0-1 0 0 0,0 1 0 0 0,0-1 1 0 0,-1 0-1 0 0,1 0 0 0 0,0 1 0 0 0,-1-1 0 0 0,1 0 1 0 0,-1 0-1 0 0,1 0 0 0 0,-1 0 0 0 0,1 0 0 0 0,-1 0 1 0 0,1 0-1 0 0,-1 0 0 0 0,0 0 0 0 0,1 0 0 0 0,-1 0 1 0 0,0-1-1 0 0,14-53 820 0 0,-14 51-834 0 0,3-36-50 0 0,-4 35-35 0 0,1-1 1 0 0,0 0-1 0 0,0 0 1 0 0,1 0-1 0 0,-1 1 1 0 0,1-1-1 0 0,1 0 1 0 0,-1 1-1 0 0,1-1 1 0 0,0 1-1 0 0,4-8 1 0 0,-5 12 14 0 0,1 1 0 0 0,-1-1 1 0 0,1 1-1 0 0,0 0 1 0 0,-1-1-1 0 0,1 1 1 0 0,-1 0-1 0 0,1 0 1 0 0,0 0-1 0 0,-1 0 0 0 0,1 0 1 0 0,-1 0-1 0 0,1 1 1 0 0,-1-1-1 0 0,1 1 1 0 0,0-1-1 0 0,-1 1 1 0 0,0-1-1 0 0,1 1 0 0 0,-1 0 1 0 0,3 1-1 0 0,-2-1-67 0 0,0-1-1 0 0,1 1 1 0 0,-1 1-1 0 0,0-1 1 0 0,0 0 0 0 0,0 0-1 0 0,0 1 1 0 0,0 0-1 0 0,0-1 1 0 0,0 1-1 0 0,0 0 1 0 0,1 2-1 0 0,-8-2-3932 0 0,-4-2 163 0 0</inkml:trace>
</inkml:ink>
</file>

<file path=ppt/ink/ink1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10.755"/>
    </inkml:context>
    <inkml:brush xml:id="br0">
      <inkml:brushProperty name="width" value="0.035" units="cm"/>
      <inkml:brushProperty name="height" value="0.035" units="cm"/>
      <inkml:brushProperty name="color" value="#00A0D7"/>
    </inkml:brush>
  </inkml:definitions>
  <inkml:trace contextRef="#ctx0" brushRef="#br0">184 30 10629 0 0,'0'0'2980'0'0,"-5"-5"-2569"0"0,2 2-245 0 0,0 1-1 0 0,-1-1 1 0 0,0 1 0 0 0,0 0 0 0 0,1 0 0 0 0,-1 0 0 0 0,0 0 0 0 0,-1 1-1 0 0,1-1 1 0 0,0 1 0 0 0,0 0 0 0 0,0 1 0 0 0,-1-1 0 0 0,1 1 0 0 0,-1 0-1 0 0,1 0 1 0 0,0 0 0 0 0,-1 0 0 0 0,1 1 0 0 0,0-1 0 0 0,-1 1 0 0 0,1 1-1 0 0,-6 1 1 0 0,4 0 74 0 0,-1 1-1 0 0,1-1 0 0 0,-1 1 1 0 0,1 1-1 0 0,1-1 1 0 0,-1 1-1 0 0,1 0 1 0 0,-9 9-1 0 0,13-13-220 0 0,0 0 0 0 0,0 0-1 0 0,0-1 1 0 0,0 1 0 0 0,0 1 0 0 0,1-1 0 0 0,-1 0-1 0 0,0 0 1 0 0,0 0 0 0 0,1 0 0 0 0,-1 0 0 0 0,1 1-1 0 0,-1-1 1 0 0,1 0 0 0 0,-1 1 0 0 0,1-1 0 0 0,0 0-1 0 0,-1 1 1 0 0,1-1 0 0 0,0 0 0 0 0,0 1-1 0 0,0-1 1 0 0,0 0 0 0 0,1 1 0 0 0,-1-1 0 0 0,0 1-1 0 0,0-1 1 0 0,1 0 0 0 0,-1 0 0 0 0,1 1 0 0 0,-1-1-1 0 0,1 0 1 0 0,0 0 0 0 0,-1 1 0 0 0,1-1 0 0 0,0 0-1 0 0,0 0 1 0 0,0 0 0 0 0,0 0 0 0 0,0 0 0 0 0,0 0-1 0 0,0 0 1 0 0,0-1 0 0 0,0 1 0 0 0,0 0 0 0 0,0-1-1 0 0,1 1 1 0 0,-1 0 0 0 0,0-1 0 0 0,0 0 0 0 0,3 1-1 0 0,1 1 33 0 0,1-1-1 0 0,-1 0 1 0 0,0 0-1 0 0,0-1 0 0 0,1 1 1 0 0,-1-1-1 0 0,1 0 1 0 0,-1-1-1 0 0,0 1 1 0 0,1-1-1 0 0,-1 0 0 0 0,0-1 1 0 0,0 1-1 0 0,0-1 1 0 0,6-2-1 0 0,-8 2-63 0 0,0 1 0 0 0,0-1 0 0 0,0 1-1 0 0,0-1 1 0 0,-1 0 0 0 0,1 0 0 0 0,0 0 0 0 0,-1-1 0 0 0,1 1-1 0 0,-1 0 1 0 0,0-1 0 0 0,0 0 0 0 0,0 0 0 0 0,0 1 0 0 0,0-1-1 0 0,0 0 1 0 0,-1 0 0 0 0,0-1 0 0 0,1 1 0 0 0,-1 0 0 0 0,-1 0-1 0 0,1-1 1 0 0,0 1 0 0 0,0-6 0 0 0,-10 15 219 0 0,0 5 12 0 0,8-8-120 0 0,0 0 1 0 0,-1 0-1 0 0,1 0 1 0 0,0 0-1 0 0,1 1 0 0 0,-1-1 1 0 0,1 0-1 0 0,-1 0 1 0 0,1 1-1 0 0,0-1 0 0 0,0 0 1 0 0,0 0-1 0 0,0 1 1 0 0,1-1-1 0 0,0 0 0 0 0,-1 0 1 0 0,1 0-1 0 0,0 0 1 0 0,1 0-1 0 0,-1 0 0 0 0,0 0 1 0 0,4 5-1 0 0,-3-4-339 0 0,1-1 0 0 0,-1 0 1 0 0,1 0-1 0 0,-1 0 0 0 0,1 0 0 0 0,0 0 0 0 0,0-1 0 0 0,1 0 1 0 0,-1 1-1 0 0,0-1 0 0 0,5 2 0 0 0</inkml:trace>
</inkml:ink>
</file>

<file path=ppt/ink/ink1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11.365"/>
    </inkml:context>
    <inkml:brush xml:id="br0">
      <inkml:brushProperty name="width" value="0.035" units="cm"/>
      <inkml:brushProperty name="height" value="0.035" units="cm"/>
      <inkml:brushProperty name="color" value="#00A0D7"/>
    </inkml:brush>
  </inkml:definitions>
  <inkml:trace contextRef="#ctx0" brushRef="#br0">202 7 8948 0 0,'0'0'3901'0'0,"-6"-1"-3045"0"0,-85-5 3854 0 0,83 6-4416 0 0,0 1-1 0 0,0-1 0 0 0,0 1 1 0 0,0 0-1 0 0,1 1 0 0 0,-1 0 1 0 0,1 0-1 0 0,-1 1 0 0 0,1 0 1 0 0,-10 5-1 0 0,17-8-283 0 0,-1 1-1 0 0,0-1 1 0 0,1 0 0 0 0,-1 1 0 0 0,0-1-1 0 0,1 1 1 0 0,-1-1 0 0 0,1 1 0 0 0,-1-1-1 0 0,1 1 1 0 0,-1-1 0 0 0,1 1 0 0 0,-1 0-1 0 0,1-1 1 0 0,-1 1 0 0 0,1 0 0 0 0,0-1-1 0 0,-1 1 1 0 0,1 0 0 0 0,0 0 0 0 0,0-1-1 0 0,0 1 1 0 0,-1 0 0 0 0,1 0 0 0 0,0-1-1 0 0,0 1 1 0 0,0 0 0 0 0,0 0 0 0 0,0-1-1 0 0,0 1 1 0 0,1 1 0 0 0,0 0 9 0 0,0-1 1 0 0,0 1-1 0 0,0-1 1 0 0,0 1-1 0 0,1-1 0 0 0,-1 0 1 0 0,0 1-1 0 0,1-1 1 0 0,-1 0-1 0 0,1 0 1 0 0,-1 0-1 0 0,3 1 0 0 0,51 20 265 0 0,-43-19-260 0 0,-2-1 2 0 0,0 1-1 0 0,-1 0 1 0 0,1 0-1 0 0,9 6 1 0 0,-18-9-21 0 0,0 1-1 0 0,0-1 1 0 0,0 1 0 0 0,-1-1 0 0 0,1 1 0 0 0,0-1-1 0 0,0 1 1 0 0,-1 0 0 0 0,1 0 0 0 0,0-1 0 0 0,-1 1-1 0 0,1 0 1 0 0,-1 0 0 0 0,1-1 0 0 0,-1 1 0 0 0,1 0-1 0 0,-1 0 1 0 0,1 0 0 0 0,-1 0 0 0 0,0 1 0 0 0,0 0 1 0 0,0-1 0 0 0,0 0 0 0 0,-1 1 1 0 0,1-1-1 0 0,-1 0 0 0 0,1 0 1 0 0,-1 0-1 0 0,0 0 0 0 0,1 0 0 0 0,-1 1 1 0 0,0-1-1 0 0,0 0 0 0 0,0-1 1 0 0,0 1-1 0 0,0 0 0 0 0,0 0 0 0 0,0 0 1 0 0,0 0-1 0 0,0-1 0 0 0,-2 2 0 0 0,-6 4 181 0 0,-1 0 0 0 0,-1 0 0 0 0,1-1-1 0 0,-1 0 1 0 0,1-1 0 0 0,-2 0 0 0 0,1 0-1 0 0,0-2 1 0 0,0 1 0 0 0,-16 0 0 0 0,26-3-81 0 0,2-1-219 0 0,0 0-1 0 0,0-1 1 0 0,0 1-1 0 0,0 0 0 0 0,1 0 1 0 0,-1 0-1 0 0,0 0 1 0 0,1 0-1 0 0,-1 0 0 0 0,1 1 1 0 0,-1-1-1 0 0,1 0 0 0 0,-1 1 1 0 0,1-1-1 0 0,1 0 1 0 0,15-9-7322 0 0,-14 7 3081 0 0</inkml:trace>
</inkml:ink>
</file>

<file path=ppt/ink/ink1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12.176"/>
    </inkml:context>
    <inkml:brush xml:id="br0">
      <inkml:brushProperty name="width" value="0.035" units="cm"/>
      <inkml:brushProperty name="height" value="0.035" units="cm"/>
      <inkml:brushProperty name="color" value="#00A0D7"/>
    </inkml:brush>
  </inkml:definitions>
  <inkml:trace contextRef="#ctx0" brushRef="#br0">60 32 11157 0 0,'0'0'3973'0'0,"0"-5"-2752"0"0,0 4-1128 0 0,0 0 0 0 0,0 0-1 0 0,0 0 1 0 0,0-1-1 0 0,0 1 1 0 0,-1 0 0 0 0,1 0-1 0 0,0 0 1 0 0,-1 0-1 0 0,1 0 1 0 0,0-1 0 0 0,-1 1-1 0 0,0 0 1 0 0,1 0-1 0 0,-1 0 1 0 0,1 0 0 0 0,-1 1-1 0 0,0-1 1 0 0,0 0-1 0 0,0 0 1 0 0,1 0 0 0 0,-1 0-1 0 0,-2 0 1 0 0,2 0-36 0 0,-1 1 1 0 0,1 0-1 0 0,0 0 0 0 0,-1 0 1 0 0,1 0-1 0 0,0 0 1 0 0,-1 0-1 0 0,1 0 1 0 0,0 1-1 0 0,-1-1 0 0 0,1 0 1 0 0,0 1-1 0 0,-1-1 1 0 0,1 1-1 0 0,0-1 0 0 0,0 1 1 0 0,0 0-1 0 0,-1 0 1 0 0,1-1-1 0 0,0 1 0 0 0,0 0 1 0 0,0 0-1 0 0,0 0 1 0 0,0 0-1 0 0,1 0 0 0 0,-2 2 1 0 0,0-1-46 0 0,1-1 1 0 0,0 1-1 0 0,0-1 1 0 0,0 1-1 0 0,0 0 1 0 0,0 0-1 0 0,0 0 1 0 0,0-1-1 0 0,0 1 1 0 0,1 0-1 0 0,-1 0 1 0 0,1 0-1 0 0,-1 0 1 0 0,1 0-1 0 0,0 0 1 0 0,0 0-1 0 0,0 0 0 0 0,0 0 1 0 0,0 0-1 0 0,1 0 1 0 0,-1 0-1 0 0,0 0 1 0 0,1 0-1 0 0,0 0 1 0 0,-1 0-1 0 0,1 0 1 0 0,0 0-1 0 0,0 0 1 0 0,0-1-1 0 0,0 1 1 0 0,0 0-1 0 0,0-1 1 0 0,1 1-1 0 0,-1-1 1 0 0,0 1-1 0 0,1-1 1 0 0,0 0-1 0 0,-1 1 0 0 0,1-1 1 0 0,0 0-1 0 0,-1 0 1 0 0,1 0-1 0 0,0 0 1 0 0,0-1-1 0 0,0 1 1 0 0,0 0-1 0 0,0-1 1 0 0,0 1-1 0 0,0-1 1 0 0,0 0-1 0 0,0 0 1 0 0,0 1-1 0 0,0-1 1 0 0,0-1-1 0 0,0 1 1 0 0,0 0-1 0 0,0 0 1 0 0,0-1-1 0 0,0 1 0 0 0,0-1 1 0 0,0 0-1 0 0,-1 0 1 0 0,1 1-1 0 0,0-1 1 0 0,0 0-1 0 0,0 0 1 0 0,2-3-1 0 0,-3 3-15 0 0,0 1-1 0 0,0-1 0 0 0,0 0 0 0 0,-1 0 1 0 0,1 0-1 0 0,0 0 0 0 0,-1-1 1 0 0,1 1-1 0 0,0 0 0 0 0,-1 0 0 0 0,1 0 1 0 0,-1 0-1 0 0,0-1 0 0 0,1 1 1 0 0,-1 0-1 0 0,0 0 0 0 0,0-1 0 0 0,1 1 1 0 0,-1 0-1 0 0,0 0 0 0 0,-1-1 1 0 0,1 1-1 0 0,0 0 0 0 0,0-1 0 0 0,0 1 1 0 0,-1 0-1 0 0,1 0 0 0 0,-1-1 0 0 0,1 1 1 0 0,-1 0-1 0 0,1 0 0 0 0,-1 0 1 0 0,0 0-1 0 0,1 0 0 0 0,-1 0 0 0 0,0 0 1 0 0,0 0-1 0 0,0 0 0 0 0,-1-1 1 0 0,0 0 11 0 0,0-1 0 0 0,-1 1 0 0 0,1-1 0 0 0,0 1 0 0 0,-1 0 0 0 0,0 0 0 0 0,1 0 1 0 0,-1 1-1 0 0,0-1 0 0 0,0 0 0 0 0,0 1 0 0 0,0 0 0 0 0,0 0 0 0 0,0 0 0 0 0,0 0 0 0 0,-4 0 1 0 0,6 1-12 0 0,1 0-1 0 0,0 0 1 0 0,-1 0 0 0 0,1 0 0 0 0,0 0 0 0 0,-1 0 0 0 0,1 0 0 0 0,0 0 0 0 0,-1 1 0 0 0,1-1 0 0 0,0 0 0 0 0,-1 0-1 0 0,1 0 1 0 0,0 0 0 0 0,0 1 0 0 0,-1-1 0 0 0,1 0 0 0 0,0 0 0 0 0,0 1 0 0 0,0-1 0 0 0,-1 0 0 0 0,1 0 0 0 0,0 1-1 0 0,0-1 1 0 0,0 0 0 0 0,0 0 0 0 0,-1 1 0 0 0,1-1 0 0 0,0 0 0 0 0,0 1 0 0 0,0-1 0 0 0,0 0 0 0 0,0 1 0 0 0,0-1-1 0 0,0 0 1 0 0,0 1 0 0 0,3 19-81 0 0,13 17-4773 0 0,-8-27 460 0 0</inkml:trace>
</inkml:ink>
</file>

<file path=ppt/ink/ink1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12.797"/>
    </inkml:context>
    <inkml:brush xml:id="br0">
      <inkml:brushProperty name="width" value="0.035" units="cm"/>
      <inkml:brushProperty name="height" value="0.035" units="cm"/>
      <inkml:brushProperty name="color" value="#00A0D7"/>
    </inkml:brush>
  </inkml:definitions>
  <inkml:trace contextRef="#ctx0" brushRef="#br0">86 1 8148 0 0,'0'0'2894'0'0,"-5"4"-858"0"0,-6 4-1063 0 0,-33 26 2716 0 0,42-32-3474 0 0,0 0 0 0 0,0 0-1 0 0,-1 0 1 0 0,2 0 0 0 0,-1 0 0 0 0,0 1-1 0 0,0-1 1 0 0,1 0 0 0 0,-1 1 0 0 0,1 0 0 0 0,0-1-1 0 0,0 1 1 0 0,0 0 0 0 0,-2 5 0 0 0,4-7-194 0 0,-1 0 1 0 0,1 0 0 0 0,-1-1 0 0 0,1 1-1 0 0,-1 0 1 0 0,1 0 0 0 0,0-1 0 0 0,-1 1-1 0 0,1 0 1 0 0,0-1 0 0 0,0 1 0 0 0,0-1-1 0 0,-1 1 1 0 0,1-1 0 0 0,0 1 0 0 0,0-1-1 0 0,0 0 1 0 0,0 1 0 0 0,0-1 0 0 0,0 0-1 0 0,0 0 1 0 0,0 0 0 0 0,0 0 0 0 0,0 0-1 0 0,-1 0 1 0 0,1 0 0 0 0,0 0 0 0 0,0 0-1 0 0,0 0 1 0 0,0 0 0 0 0,0 0 0 0 0,0-1-1 0 0,0 1 1 0 0,1-1 0 0 0,35-9 172 0 0,-35 10-187 0 0,0-1 0 0 0,0 0 0 0 0,0 0 0 0 0,0 0 1 0 0,0 0-1 0 0,-1 0 0 0 0,1 0 0 0 0,0 0 0 0 0,-1-1 0 0 0,1 1 1 0 0,-1-1-1 0 0,0 1 0 0 0,1-1 0 0 0,-1 1 0 0 0,0-1 0 0 0,0 0 1 0 0,0 1-1 0 0,0-1 0 0 0,0 0 0 0 0,0 0 0 0 0,-1 0 0 0 0,1 0 1 0 0,-1 0-1 0 0,1 0 0 0 0,-1-3 0 0 0,0 3 12 0 0,-1 1 0 0 0,0-1 0 0 0,0 1 0 0 0,0 0 0 0 0,0 0 0 0 0,0-1 0 0 0,0 1 0 0 0,0 0 0 0 0,0 0 0 0 0,-1 0 0 0 0,1 0 0 0 0,0 0 0 0 0,-1 0 0 0 0,1 0 0 0 0,-1 1 0 0 0,1-1 0 0 0,-1 1 0 0 0,1-1 0 0 0,-1 1 1 0 0,1-1-1 0 0,-1 1 0 0 0,0 0 0 0 0,1-1 0 0 0,-1 1 0 0 0,0 0 0 0 0,1 0 0 0 0,-1 1 0 0 0,1-1 0 0 0,-1 0 0 0 0,0 0 0 0 0,-1 1 0 0 0,2-1-5 0 0,0 0 0 0 0,0 0 1 0 0,0 0-1 0 0,0 0 1 0 0,0 0-1 0 0,0 0 0 0 0,0 0 1 0 0,0 1-1 0 0,0-1 0 0 0,0 0 1 0 0,0 1-1 0 0,0-1 0 0 0,0 0 1 0 0,0 1-1 0 0,0-1 1 0 0,0 1-1 0 0,0-1 0 0 0,1 1 1 0 0,-1 0-1 0 0,0-1 0 0 0,0 1 1 0 0,1 0-1 0 0,-1 0 0 0 0,1-1 1 0 0,-1 1-1 0 0,0 0 1 0 0,1 0-1 0 0,-1 0 0 0 0,1 0 1 0 0,0 0-1 0 0,-1-1 0 0 0,1 1 1 0 0,0 0-1 0 0,-1 0 0 0 0,1 0 1 0 0,0 0-1 0 0,0 0 1 0 0,0 0-1 0 0,0 0 0 0 0,0 0 1 0 0,0 0-1 0 0,1 2 0 0 0,-1-2-8 0 0,1 1 0 0 0,-1-1-1 0 0,1 0 1 0 0,0 0 0 0 0,0 0-1 0 0,-1 0 1 0 0,1 0 0 0 0,0 0 0 0 0,0 0-1 0 0,0 0 1 0 0,0 0 0 0 0,0 0-1 0 0,0 0 1 0 0,1 0 0 0 0,-1-1-1 0 0,0 1 1 0 0,0-1 0 0 0,1 1-1 0 0,-1-1 1 0 0,0 1 0 0 0,0-1 0 0 0,1 0-1 0 0,-1 1 1 0 0,1-1 0 0 0,-1 0-1 0 0,0 0 1 0 0,1 0 0 0 0,-1 0-1 0 0,0 0 1 0 0,1 0 0 0 0,-1-1-1 0 0,0 1 1 0 0,2-1 0 0 0,-4 1 7 0 0,-1 0 0 0 0,1 0 1 0 0,-1 0-1 0 0,1 0 0 0 0,-1 0 0 0 0,1-1 1 0 0,0 1-1 0 0,-1 0 0 0 0,1-1 0 0 0,-1 1 1 0 0,1-1-1 0 0,0 0 0 0 0,-1 1 0 0 0,1-1 1 0 0,0 0-1 0 0,0 0 0 0 0,0 0 0 0 0,0 0 1 0 0,-1 0-1 0 0,1 0 0 0 0,1 0 0 0 0,-1 0 1 0 0,0-1-1 0 0,0 1 0 0 0,0 0 0 0 0,1 0 1 0 0,-1-1-1 0 0,0 1 0 0 0,1 0 0 0 0,-1-1 1 0 0,1 1-1 0 0,0-1 0 0 0,-1 1 1 0 0,1-1-1 0 0,0 1 0 0 0,0-1 0 0 0,0 1 1 0 0,0 0-1 0 0,0-1 0 0 0,0 1 0 0 0,1-1 1 0 0,-1 1-1 0 0,0-1 0 0 0,1 1 0 0 0,-1-1 1 0 0,1 1-1 0 0,-1 0 0 0 0,1-1 0 0 0,0 1 1 0 0,-1 0-1 0 0,1 0 0 0 0,0 0 0 0 0,0-1 1 0 0,0 1-1 0 0,0 0 0 0 0,0 0 0 0 0,0 0 1 0 0,1 0-1 0 0,-1 1 0 0 0,0-1 0 0 0,0 0 1 0 0,1 0-1 0 0,-1 1 0 0 0,2-2 0 0 0,-4 3-10 0 0,0-1-1 0 0,0 1 0 0 0,0-1 0 0 0,0 1 0 0 0,0-1 0 0 0,1 1 0 0 0,-1 0 0 0 0,0-1 0 0 0,0 1 0 0 0,0 0 0 0 0,1 0 1 0 0,-1 0-1 0 0,0 0 0 0 0,1-1 0 0 0,-1 1 0 0 0,0 0 0 0 0,1 0 0 0 0,-1 0 0 0 0,1 0 0 0 0,0 0 0 0 0,-1 1 0 0 0,1-1 0 0 0,0 0 1 0 0,0 0-1 0 0,0 0 0 0 0,0 0 0 0 0,-1 0 0 0 0,1 0 0 0 0,1 0 0 0 0,-1 0 0 0 0,0 0 0 0 0,0 1 0 0 0,1 0 0 0 0,7 17-1927 0 0,7-10-3603 0 0,-10-8-285 0 0</inkml:trace>
</inkml:ink>
</file>

<file path=ppt/ink/ink1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17.850"/>
    </inkml:context>
    <inkml:brush xml:id="br0">
      <inkml:brushProperty name="width" value="0.035" units="cm"/>
      <inkml:brushProperty name="height" value="0.035" units="cm"/>
      <inkml:brushProperty name="color" value="#00A0D7"/>
    </inkml:brush>
  </inkml:definitions>
  <inkml:trace contextRef="#ctx0" brushRef="#br0">376 112 2065 0 0,'0'0'3001'0'0,"-9"-9"8199"0"0,15-11-7435 0 0,2-8-3141 0 0,-8 26-619 0 0,0 0 0 0 0,0-1 1 0 0,0 1-1 0 0,0 0 0 0 0,0 0 0 0 0,0 0 1 0 0,-1 0-1 0 0,1 0 0 0 0,-1 0 0 0 0,0 0 1 0 0,1 0-1 0 0,-1 0 0 0 0,0 0 0 0 0,0 0 1 0 0,0 0-1 0 0,-1 0 0 0 0,1 0 0 0 0,0 1 1 0 0,-1-1-1 0 0,1 0 0 0 0,-1 1 0 0 0,1 0 0 0 0,-1-1 1 0 0,-2-1-1 0 0,1 2 7 0 0,-1 0 1 0 0,1 0-1 0 0,0 0 1 0 0,-1 1-1 0 0,1-1 1 0 0,-1 1-1 0 0,1-1 1 0 0,-1 1-1 0 0,1 0 0 0 0,-1 1 1 0 0,0-1-1 0 0,1 1 1 0 0,-5 1-1 0 0,-8 2 25 0 0,0 1-1 0 0,1 1 0 0 0,0 1 0 0 0,0 0 0 0 0,-18 12 1 0 0,13-6 231 0 0,1 1 1 0 0,0 1 0 0 0,1 1 0 0 0,1 1 0 0 0,-22 25-1 0 0,32-33-140 0 0,0 0-1 0 0,1 1 0 0 0,0 0 0 0 0,0 0 0 0 0,1 0 1 0 0,0 0-1 0 0,1 1 0 0 0,0 0 0 0 0,1 0 0 0 0,0 0 1 0 0,1 0-1 0 0,0 0 0 0 0,-1 15 0 0 0,3-22-91 0 0,0-1-1 0 0,1 1 0 0 0,-1 0 0 0 0,1-1 1 0 0,-1 1-1 0 0,1-1 0 0 0,0 0 1 0 0,0 1-1 0 0,1-1 0 0 0,-1 0 0 0 0,1 1 1 0 0,0-1-1 0 0,-1 0 0 0 0,1 0 0 0 0,1 0 1 0 0,-1-1-1 0 0,0 1 0 0 0,1 0 1 0 0,2 2-1 0 0,0-2 40 0 0,0 0-1 0 0,0 0 1 0 0,1 0-1 0 0,-1 0 1 0 0,0-1 0 0 0,1 0-1 0 0,0 0 1 0 0,0 0 0 0 0,-1-1-1 0 0,12 1 1 0 0,-6-1-112 0 0,-1 0 0 0 0,0-1 0 0 0,1 0 0 0 0,-1-1 0 0 0,0 0 0 0 0,1-1 0 0 0,-1 0 0 0 0,0-1 0 0 0,0 0 0 0 0,-1 0 0 0 0,1-1 0 0 0,0 0 0 0 0,10-7 0 0 0,-14 7-111 0 0,-5 4 123 0 0,0-1 0 0 0,-1 1-1 0 0,1-1 1 0 0,0 1 0 0 0,0-1 0 0 0,-1 1-1 0 0,1-1 1 0 0,0 0 0 0 0,-1 1 0 0 0,1-1-1 0 0,0 0 1 0 0,-1 1 0 0 0,1-1-1 0 0,-1 0 1 0 0,1 0 0 0 0,-1 0 0 0 0,0 1-1 0 0,1-1 1 0 0,-1 0 0 0 0,0 0 0 0 0,1 0-1 0 0,-1 0 1 0 0,0 0 0 0 0,0 0 0 0 0,0 0-1 0 0,0-1 1 0 0,0 2-148 0 0,-31 11-7559 0 0,26-10 2957 0 0</inkml:trace>
</inkml:ink>
</file>

<file path=ppt/ink/ink1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18.534"/>
    </inkml:context>
    <inkml:brush xml:id="br0">
      <inkml:brushProperty name="width" value="0.035" units="cm"/>
      <inkml:brushProperty name="height" value="0.035" units="cm"/>
      <inkml:brushProperty name="color" value="#00A0D7"/>
    </inkml:brush>
  </inkml:definitions>
  <inkml:trace contextRef="#ctx0" brushRef="#br0">89 28 10261 0 0,'0'0'6269'0'0,"-4"-5"-5060"0"0,2 4-1136 0 0,1-1 0 0 0,0 1 0 0 0,0 0 0 0 0,-1-1 0 0 0,1 1 0 0 0,0 0 0 0 0,-1 0 0 0 0,0 0 0 0 0,1 0 0 0 0,-1 0 0 0 0,0 0 0 0 0,1 0 0 0 0,-1 1 0 0 0,0-1 0 0 0,0 1 0 0 0,1-1 0 0 0,-1 1 0 0 0,0-1 0 0 0,0 1 0 0 0,0 0 0 0 0,0 0 0 0 0,0 0 0 0 0,0 0 0 0 0,1 0 0 0 0,-1 1 0 0 0,0-1 0 0 0,0 1 0 0 0,0-1 0 0 0,0 1 0 0 0,1-1 0 0 0,-1 1 0 0 0,0 0 0 0 0,1 0 0 0 0,-1 0 0 0 0,0 0 0 0 0,1 0 0 0 0,-1 0 0 0 0,1 0 0 0 0,0 1 0 0 0,-1-1 0 0 0,1 1 0 0 0,0-1 0 0 0,0 1 0 0 0,0-1 0 0 0,0 1 0 0 0,0-1 0 0 0,0 1 0 0 0,-1 2 0 0 0,1-2-18 0 0,0 0 0 0 0,0 0 0 0 0,0 0 0 0 0,1 0 0 0 0,-1 0 0 0 0,0 0-1 0 0,1 0 1 0 0,0 0 0 0 0,-1 0 0 0 0,1 0 0 0 0,0 1 0 0 0,0-1-1 0 0,0 0 1 0 0,0 0 0 0 0,0 0 0 0 0,1 0 0 0 0,-1 0 0 0 0,1 0 0 0 0,-1 1-1 0 0,1-1 1 0 0,0 0 0 0 0,0 0 0 0 0,1 3 0 0 0,0-3-23 0 0,1 0 1 0 0,-1 0-1 0 0,0 0 1 0 0,1 0-1 0 0,-1 0 0 0 0,1 0 1 0 0,-1-1-1 0 0,1 1 1 0 0,0-1-1 0 0,-1 0 1 0 0,1 0-1 0 0,0 0 0 0 0,0 0 1 0 0,0 0-1 0 0,3 0 1 0 0,0 0-27 0 0,-1 0 0 0 0,0-1 0 0 0,1 1 0 0 0,-1-1 0 0 0,1 0 0 0 0,-1-1 0 0 0,1 1 0 0 0,-1-1 0 0 0,0 0 0 0 0,1-1 0 0 0,-1 1 0 0 0,0-1 0 0 0,0 0 0 0 0,0 0 0 0 0,0 0 0 0 0,0-1 0 0 0,-1 0 0 0 0,1 0 0 0 0,4-4 0 0 0,-7 5-11 0 0,0-1 1 0 0,0 0 0 0 0,0 0-1 0 0,-1 0 1 0 0,1 0-1 0 0,-1 0 1 0 0,0 0-1 0 0,0 0 1 0 0,0-1-1 0 0,0 1 1 0 0,0 0-1 0 0,-1-1 1 0 0,1 1-1 0 0,-1-6 1 0 0,0 8 5 0 0,0 0 1 0 0,0-1 0 0 0,-1 1-1 0 0,1 0 1 0 0,0-1 0 0 0,0 1-1 0 0,-1 0 1 0 0,1 0 0 0 0,-1-1-1 0 0,1 1 1 0 0,-1 0 0 0 0,0 0-1 0 0,1 0 1 0 0,-1 0 0 0 0,0-1 0 0 0,0 1-1 0 0,0 0 1 0 0,0 0 0 0 0,0 1-1 0 0,0-1 1 0 0,0 0 0 0 0,0 0-1 0 0,0 0 1 0 0,0 1 0 0 0,0-1-1 0 0,-1 1 1 0 0,1-1 0 0 0,0 1-1 0 0,0-1 1 0 0,-1 1 0 0 0,1 0-1 0 0,0-1 1 0 0,-1 1 0 0 0,1 0-1 0 0,0 0 1 0 0,-3 0 0 0 0,3 0 13 0 0,0 1 0 0 0,0-1 0 0 0,0 1-1 0 0,0-1 1 0 0,0 1 0 0 0,0-1 0 0 0,0 1 0 0 0,0 0 0 0 0,0-1 0 0 0,1 1 0 0 0,-1 0 0 0 0,0 0 0 0 0,0 0 0 0 0,1-1 0 0 0,-1 1 0 0 0,1 0 0 0 0,-1 0 0 0 0,1 0 0 0 0,-1 0 0 0 0,1 0 0 0 0,-1 0 0 0 0,1 0 0 0 0,0 0 0 0 0,0 0 0 0 0,-1 0 0 0 0,1 3 0 0 0,-5 33 513 0 0,5-32-361 0 0,-2 9 93 0 0,2 1 0 0 0,0-1 0 0 0,2 19 0 0 0,-2-30-294 0 0,0 0 1 0 0,1 0-1 0 0,-1-1 1 0 0,0 1-1 0 0,1 0 1 0 0,0-1-1 0 0,0 1 1 0 0,0-1-1 0 0,0 1 0 0 0,0-1 1 0 0,0 1-1 0 0,1-1 1 0 0,-1 0-1 0 0,1 1 1 0 0,-1-1-1 0 0,1 0 1 0 0,0 0-1 0 0,0 0 1 0 0,0 0-1 0 0,0-1 1 0 0,0 1-1 0 0,0 0 1 0 0,1-1-1 0 0,-1 0 0 0 0,5 2 1 0 0,-7-3-249 0 0,1 0 0 0 0,0 0-1 0 0,0 0 1 0 0,0-1 0 0 0,-1 1 0 0 0,1 0 0 0 0,0-1 0 0 0,0 1-1 0 0,-1-1 1 0 0,1 1 0 0 0,0-1 0 0 0,0 1 0 0 0,-1-1 0 0 0,1 1 0 0 0,-1-1-1 0 0,1 0 1 0 0,-1 1 0 0 0,1-1 0 0 0,-1 0 0 0 0,1 1 0 0 0,-1-1-1 0 0,1 0 1 0 0,-1 0 0 0 0,0 1 0 0 0,1-1 0 0 0,-1 0 0 0 0,0 0-1 0 0,0 0 1 0 0,0 0 0 0 0,0 1 0 0 0,0-1 0 0 0,0 0 0 0 0,0 0 0 0 0,0-1-1 0 0,1-2-2666 0 0,0-8-8648 0 0</inkml:trace>
</inkml:ink>
</file>

<file path=ppt/ink/ink1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19.126"/>
    </inkml:context>
    <inkml:brush xml:id="br0">
      <inkml:brushProperty name="width" value="0.035" units="cm"/>
      <inkml:brushProperty name="height" value="0.035" units="cm"/>
      <inkml:brushProperty name="color" value="#00A0D7"/>
    </inkml:brush>
  </inkml:definitions>
  <inkml:trace contextRef="#ctx0" brushRef="#br0">150 22 9989 0 0,'0'0'6384'0'0,"-5"-3"-5168"0"0,-1 0-869 0 0,0 0-1 0 0,0 1 1 0 0,0 0-1 0 0,-1 0 1 0 0,1 0-1 0 0,-12 0 1 0 0,16 1-264 0 0,0 1 0 0 0,0-1 0 0 0,0 1 0 0 0,0 0 0 0 0,-1 0 0 0 0,1 0-1 0 0,0 0 1 0 0,0 0 0 0 0,0 0 0 0 0,0 1 0 0 0,0-1 0 0 0,-1 1 0 0 0,1-1 0 0 0,0 1 0 0 0,0 0 0 0 0,0 0 0 0 0,0 0 0 0 0,1 0 0 0 0,-1 0 0 0 0,0 0 0 0 0,0 0 0 0 0,1 1 0 0 0,-1-1 0 0 0,0 1 0 0 0,1-1 0 0 0,0 1 0 0 0,-1 0 0 0 0,-1 3 0 0 0,3-4-74 0 0,0 1 0 0 0,0-1 0 0 0,0 1 0 0 0,0-1 0 0 0,0 0 0 0 0,0 1 0 0 0,0-1 0 0 0,1 1 0 0 0,-1-1 0 0 0,1 0 0 0 0,-1 1 0 0 0,1-1 0 0 0,-1 0 0 0 0,1 1 0 0 0,0-1 0 0 0,0 0 0 0 0,-1 0 0 0 0,1 0 0 0 0,0 0 0 0 0,0 0 0 0 0,0 0 0 0 0,0 0 1 0 0,0 0-1 0 0,1 0 0 0 0,-1 0 0 0 0,2 1 0 0 0,42 25 289 0 0,-27-17-237 0 0,-17-10-60 0 0,1 1 1 0 0,0 0-1 0 0,-1 0 0 0 0,1 0 1 0 0,-1 0-1 0 0,1 0 0 0 0,-1 0 1 0 0,0 0-1 0 0,1 0 1 0 0,-1 1-1 0 0,0-1 0 0 0,0 0 1 0 0,0 1-1 0 0,0-1 0 0 0,0 1 1 0 0,0-1-1 0 0,0 1 1 0 0,0 0-1 0 0,-1-1 0 0 0,1 1 1 0 0,-1 0-1 0 0,1-1 0 0 0,-1 1 1 0 0,0 0-1 0 0,0 0 1 0 0,1-1-1 0 0,-1 1 0 0 0,0 0 1 0 0,-1 0-1 0 0,1 0 0 0 0,0-1 1 0 0,0 1-1 0 0,-1 0 1 0 0,0 2-1 0 0,-3 1 11 0 0,1 1 1 0 0,-1-1-1 0 0,-1 0 1 0 0,1 0-1 0 0,-1-1 1 0 0,0 1-1 0 0,0-1 1 0 0,-6 4-1 0 0,6-4 60 0 0,-2 2 6 0 0,1-1-1 0 0,-1 0 1 0 0,1 0-1 0 0,-2-1 1 0 0,1 0 0 0 0,0 0-1 0 0,-1 0 1 0 0,0-1 0 0 0,-14 4-1 0 0,22-7-101 0 0,17-16-8614 0 0,-12 7 2696 0 0</inkml:trace>
</inkml:ink>
</file>

<file path=ppt/ink/ink1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20.339"/>
    </inkml:context>
    <inkml:brush xml:id="br0">
      <inkml:brushProperty name="width" value="0.035" units="cm"/>
      <inkml:brushProperty name="height" value="0.035" units="cm"/>
      <inkml:brushProperty name="color" value="#00A0D7"/>
    </inkml:brush>
  </inkml:definitions>
  <inkml:trace contextRef="#ctx0" brushRef="#br0">73 62 4482 0 0,'0'0'10162'0'0,"16"-14"-4487"0"0,-1 8-5276 0 0,-8 3-313 0 0,0 1-1 0 0,0-1 1 0 0,-1 0-1 0 0,1-1 1 0 0,-1 0-1 0 0,0 0 0 0 0,0 0 1 0 0,6-5-1 0 0,-17 7-126 0 0,1 1-1 0 0,0 0 1 0 0,-1 1 0 0 0,1-1-1 0 0,-1 1 1 0 0,1 0 0 0 0,-5 0-1 0 0,1 1 45 0 0,0 0 0 0 0,0 0 0 0 0,0 0 0 0 0,1 1 0 0 0,-1 0 0 0 0,0 0 0 0 0,1 1 0 0 0,0 0 0 0 0,-10 6 0 0 0,14-7 29 0 0,0 0 1 0 0,0 0-1 0 0,0 0 0 0 0,0 1 1 0 0,1-1-1 0 0,-1 1 0 0 0,1 0 1 0 0,0 0-1 0 0,-1 0 0 0 0,1 0 1 0 0,1 0-1 0 0,-1 0 1 0 0,0 0-1 0 0,1 1 0 0 0,0-1 1 0 0,-1 0-1 0 0,1 1 0 0 0,1 0 1 0 0,-1-1-1 0 0,0 1 0 0 0,1-1 1 0 0,0 6-1 0 0,0-1 55 0 0,0 0 0 0 0,0 0-1 0 0,1 0 1 0 0,0 0 0 0 0,0-1 0 0 0,1 1-1 0 0,0 0 1 0 0,1 0 0 0 0,3 7 0 0 0,-4-12-120 0 0,0 0 1 0 0,0 0 0 0 0,0-1 0 0 0,0 1-1 0 0,0-1 1 0 0,1 1 0 0 0,-1-1 0 0 0,1 0-1 0 0,0 0 1 0 0,-1 0 0 0 0,1 0 0 0 0,0-1-1 0 0,0 1 1 0 0,0-1 0 0 0,0 1 0 0 0,0-1-1 0 0,1 0 1 0 0,-1 0 0 0 0,0-1 0 0 0,1 1-1 0 0,-1-1 1 0 0,0 0 0 0 0,1 1 0 0 0,3-2-1 0 0,42-3-1932 0 0,-3 0-5365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21.809"/>
    </inkml:context>
    <inkml:brush xml:id="br0">
      <inkml:brushProperty name="width" value="0.05" units="cm"/>
      <inkml:brushProperty name="height" value="0.05" units="cm"/>
      <inkml:brushProperty name="color" value="#66CC00"/>
    </inkml:brush>
  </inkml:definitions>
  <inkml:trace contextRef="#ctx0" brushRef="#br0">82 9 288 0 0,'11'-1'5668'0'0,"6"-2"-2207"0"0,-13 0-1552 0 0,-17 2 2048 0 0,8 1-3733 0 0,1 0 1 0 0,0 1 0 0 0,0 0 0 0 0,0 0 0 0 0,0 0-1 0 0,0 0 1 0 0,0 0 0 0 0,0 1 0 0 0,0 0-1 0 0,0 0 1 0 0,1 0 0 0 0,-1 0 0 0 0,1 1-1 0 0,-1-1 1 0 0,1 1 0 0 0,0 0 0 0 0,0 0-1 0 0,0 0 1 0 0,0 0 0 0 0,1 0 0 0 0,-1 1 0 0 0,-1 4-1 0 0,1-4-203 0 0,1 1 0 0 0,-1-1 0 0 0,1 1 0 0 0,1 0 0 0 0,-1 0 0 0 0,1 0 0 0 0,0 0 0 0 0,0 0 0 0 0,0 0 0 0 0,1 0 0 0 0,-1 0 0 0 0,1 0 1 0 0,1 0-1 0 0,-1 0 0 0 0,1 1 0 0 0,0-1 0 0 0,2 8 0 0 0,1-3-70 0 0,0-1 1 0 0,1 1-1 0 0,0-1 0 0 0,1 0 1 0 0,8 9-1 0 0,-13-15-71 0 0,1-1-1 0 0,0 1 0 0 0,0-1 0 0 0,0 0 0 0 0,0 1 0 0 0,1-1 0 0 0,-1 0 0 0 0,1-1 0 0 0,-1 1 1 0 0,1 0-1 0 0,-1-1 0 0 0,1 1 0 0 0,0-1 0 0 0,0 0 0 0 0,0 0 0 0 0,0 0 0 0 0,0 0 0 0 0,0-1 1 0 0,0 1-1 0 0,0-1 0 0 0,0 1 0 0 0,6-2 0 0 0,-7 1-81 0 0,-1-1 0 0 0,0 0 0 0 0,1 1 0 0 0,-1-1 1 0 0,1 0-1 0 0,-1 0 0 0 0,0 0 0 0 0,0 0 0 0 0,1 0 0 0 0,-1-1 0 0 0,0 1 0 0 0,0 0 1 0 0,0 0-1 0 0,0-1 0 0 0,-1 1 0 0 0,1-1 0 0 0,0 1 0 0 0,-1-1 0 0 0,1 1 0 0 0,0-1 1 0 0,-1 1-1 0 0,1-3 0 0 0,2-21-6047 0 0,-3 18 1790 0 0</inkml:trace>
</inkml:ink>
</file>

<file path=ppt/ink/ink1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22.601"/>
    </inkml:context>
    <inkml:brush xml:id="br0">
      <inkml:brushProperty name="width" value="0.035" units="cm"/>
      <inkml:brushProperty name="height" value="0.035" units="cm"/>
      <inkml:brushProperty name="color" value="#00A0D7"/>
    </inkml:brush>
  </inkml:definitions>
  <inkml:trace contextRef="#ctx0" brushRef="#br0">55 88 4578 0 0,'0'0'7131'0'0,"24"-37"-2979"0"0,-13 29-3302 0 0,2 0 1 0 0,-1 0-1 0 0,17-7 1 0 0,-26 13-770 0 0,1 1-1 0 0,0-1 1 0 0,0 1-1 0 0,0 0 1 0 0,0 0 0 0 0,0 0-1 0 0,0 0 1 0 0,0 0-1 0 0,0 1 1 0 0,0 0 0 0 0,0 0-1 0 0,0 0 1 0 0,0 0 0 0 0,0 1-1 0 0,0 0 1 0 0,6 1-1 0 0,-8-1-73 0 0,-1 0 0 0 0,0 0-1 0 0,0 0 1 0 0,0 1-1 0 0,0-1 1 0 0,0 0-1 0 0,-1 0 1 0 0,1 1 0 0 0,0-1-1 0 0,0 0 1 0 0,-1 1-1 0 0,1-1 1 0 0,-1 0-1 0 0,1 1 1 0 0,-1-1 0 0 0,0 1-1 0 0,1-1 1 0 0,-1 1-1 0 0,0-1 1 0 0,0 1-1 0 0,0-1 1 0 0,0 1 0 0 0,0-1-1 0 0,-1 1 1 0 0,1-1-1 0 0,0 1 1 0 0,-2 2-1 0 0,-12 39 296 0 0,-100 185 2088 0 0,108-214-2246 0 0,-1-1-1 0 0,0 0 0 0 0,-10 14 0 0 0,15-24-134 0 0,1 0 0 0 0,-2 0-1 0 0,1 0 1 0 0,0-1 0 0 0,0 1 0 0 0,-1-1-1 0 0,1 0 1 0 0,-1 0 0 0 0,0 0-1 0 0,0 0 1 0 0,0 0 0 0 0,0 0-1 0 0,0-1 1 0 0,0 0 0 0 0,0 1 0 0 0,0-1-1 0 0,-1 0 1 0 0,1-1 0 0 0,-4 2-1 0 0,6-2-21 0 0,1 0 0 0 0,0 0 0 0 0,0 0 0 0 0,0 0 0 0 0,0 0 0 0 0,0 0 0 0 0,0 0-1 0 0,0 0 1 0 0,0 0 0 0 0,-1 0 0 0 0,1 0 0 0 0,0 0 0 0 0,0 0 0 0 0,0 0-1 0 0,0 0 1 0 0,0 0 0 0 0,0 0 0 0 0,0 0 0 0 0,-1 0 0 0 0,1 0 0 0 0,0 0 0 0 0,0 0-1 0 0,0 0 1 0 0,0 0 0 0 0,0 0 0 0 0,0 0 0 0 0,0-1 0 0 0,0 1 0 0 0,0 0-1 0 0,-1 0 1 0 0,1 0 0 0 0,0 0 0 0 0,0 0 0 0 0,0 0 0 0 0,0 0 0 0 0,0 0 0 0 0,0 0-1 0 0,0 0 1 0 0,0-1 0 0 0,0 1 0 0 0,0 0 0 0 0,0 0 0 0 0,0 0 0 0 0,0 0-1 0 0,0 0 1 0 0,0 0 0 0 0,0 0 0 0 0,0-1 0 0 0,0 1 0 0 0,0 0 0 0 0,0 0 0 0 0,0 0-1 0 0,0 0 1 0 0,0 0 0 0 0,0 0 0 0 0,0 0 0 0 0,0-1 0 0 0,0 1 0 0 0,0 0-1 0 0,0 0 1 0 0,0 0 0 0 0,0 0 0 0 0,0 0 0 0 0,1 0 0 0 0,8-9-485 0 0,12-5 321 0 0,-12 11 210 0 0,-1 0 0 0 0,1 0 1 0 0,0 1-1 0 0,0 0 0 0 0,0 1 1 0 0,0 0-1 0 0,0 0 0 0 0,0 1 1 0 0,14 1-1 0 0,-19 0-7 0 0,1 0-1 0 0,-1 0 1 0 0,0 0-1 0 0,0 1 1 0 0,1-1-1 0 0,-1 1 1 0 0,0 0-1 0 0,0 0 1 0 0,-1 1-1 0 0,1-1 1 0 0,0 1 0 0 0,-1 0-1 0 0,0 0 1 0 0,1 0-1 0 0,-1 0 1 0 0,-1 0-1 0 0,1 1 1 0 0,0 0-1 0 0,-1-1 1 0 0,4 8-1 0 0,-2-3-454 0 0,13 23 1104 0 0,-9-26-2701 0 0,-1-20-4021 0 0,-6 2-359 0 0</inkml:trace>
</inkml:ink>
</file>

<file path=ppt/ink/ink1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25.614"/>
    </inkml:context>
    <inkml:brush xml:id="br0">
      <inkml:brushProperty name="width" value="0.035" units="cm"/>
      <inkml:brushProperty name="height" value="0.035" units="cm"/>
      <inkml:brushProperty name="color" value="#00A0D7"/>
    </inkml:brush>
  </inkml:definitions>
  <inkml:trace contextRef="#ctx0" brushRef="#br0">58 32 3394 0 0,'0'0'8398'0'0,"2"-4"-7133"0"0,1-12-676 0 0,0 5 2992 0 0,-2 30-2223 0 0,-3 13-466 0 0,-1 1 0 0 0,-2-1 1 0 0,-15 52-1 0 0,9-41-476 0 0,-6 48 1 0 0,17-60-255 0 0,0-24 476 0 0,-6-26-502 0 0,6 17-216 0 0,-1 0 0 0 0,0-1 0 0 0,1 1 0 0 0,0-1 0 0 0,0 0 0 0 0,0 1 0 0 0,0-1 0 0 0,0 1-1 0 0,0-1 1 0 0,0 1 0 0 0,1-1 0 0 0,0 1 0 0 0,-1-1 0 0 0,1 1 0 0 0,0 0 0 0 0,0-1 0 0 0,2-2 0 0 0,29-32-767 0 0,-14 20 750 0 0,-14 14 61 0 0,-1 0 0 0 0,1 1 0 0 0,0-1 1 0 0,0 1-1 0 0,1 0 0 0 0,-1 0 0 0 0,0 1 0 0 0,0-1 1 0 0,1 1-1 0 0,-1 0 0 0 0,1 0 0 0 0,0 0 0 0 0,7 0 0 0 0,-6 1 1 0 0,-1-1 0 0 0,1 0 0 0 0,-1 0 0 0 0,0 0 0 0 0,1 0-1 0 0,-1-1 1 0 0,0 0 0 0 0,0 0 0 0 0,0-1 0 0 0,6-3-1 0 0,-8 3 36 0 0,1-1 0 0 0,-1 1-1 0 0,0-1 1 0 0,0 1-1 0 0,-1-1 1 0 0,1 0-1 0 0,-1 0 1 0 0,0-1-1 0 0,0 1 1 0 0,0 0 0 0 0,0-1-1 0 0,-1 1 1 0 0,0-1-1 0 0,1-7 1 0 0,3-68 27 0 0,-5 73-26 0 0,1 1 76 0 0,1 8 103 0 0,-5 17 184 0 0,-77 252 3049 0 0,77-260-3461 0 0,0 1 2 0 0,0 0 1 0 0,1 0 0 0 0,-2 23-1 0 0,5-34-159 0 0,-1-1-1 0 0,0 0 1 0 0,1 0 0 0 0,-1 0-1 0 0,0 0 1 0 0,1 0-1 0 0,-1 1 1 0 0,0-1-1 0 0,1 0 1 0 0,-1 0 0 0 0,1 0-1 0 0,-1 0 1 0 0,0 0-1 0 0,1 0 1 0 0,-1 0-1 0 0,0 0 1 0 0,1 0 0 0 0,-1 0-1 0 0,1-1 1 0 0,-1 1-1 0 0,0 0 1 0 0,1 0-1 0 0,-1 0 1 0 0,0 0 0 0 0,1 0-1 0 0,-1-1 1 0 0,0 1-1 0 0,1 0 1 0 0,-1 0-1 0 0,0-1 1 0 0,0 1 0 0 0,1 0-1 0 0,-1 0 1 0 0,0-1-1 0 0,2-7-3889 0 0</inkml:trace>
</inkml:ink>
</file>

<file path=ppt/ink/ink1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26.034"/>
    </inkml:context>
    <inkml:brush xml:id="br0">
      <inkml:brushProperty name="width" value="0.035" units="cm"/>
      <inkml:brushProperty name="height" value="0.035" units="cm"/>
      <inkml:brushProperty name="color" value="#00A0D7"/>
    </inkml:brush>
  </inkml:definitions>
  <inkml:trace contextRef="#ctx0" brushRef="#br0">35 1 9380 0 0,'0'0'6622'0'0,"-5"8"-5253"0"0,0 1-939 0 0,1 0 0 0 0,0 0 1 0 0,0 1-1 0 0,1 0 1 0 0,0 0-1 0 0,-2 15 0 0 0,4-22-411 0 0,1-1-1 0 0,0 0 1 0 0,-1 0-1 0 0,1 0 1 0 0,0 0-1 0 0,0 1 1 0 0,0-1-1 0 0,0 0 1 0 0,1 0-1 0 0,-1 0 1 0 0,1 0-1 0 0,-1 0 1 0 0,1 0-1 0 0,0 0 0 0 0,0 0 1 0 0,0 0-1 0 0,0 0 1 0 0,0 0-1 0 0,0 0 1 0 0,0 0-1 0 0,1-1 1 0 0,-1 1-1 0 0,1 0 1 0 0,-1-1-1 0 0,1 0 1 0 0,-1 1-1 0 0,1-1 1 0 0,0 0-1 0 0,0 0 1 0 0,0 1-1 0 0,0-2 1 0 0,0 1-1 0 0,0 0 1 0 0,0 0-1 0 0,0-1 1 0 0,0 1-1 0 0,0-1 1 0 0,0 1-1 0 0,0-1 0 0 0,0 0 1 0 0,1 0-1 0 0,-1 0 1 0 0,3 0-1 0 0,1-1 64 0 0,0 0 0 0 0,0 0 0 0 0,0-1 0 0 0,-1 0 1 0 0,1 0-1 0 0,-1 0 0 0 0,1 0 0 0 0,-1-1 0 0 0,0 0 0 0 0,0 0 0 0 0,0-1 0 0 0,6-4 0 0 0,-9 7-108 0 0,-1 0 0 0 0,1-1 0 0 0,0 1 0 0 0,-1 0 0 0 0,0-1 0 0 0,1 1 0 0 0,-1 0 0 0 0,0-1 0 0 0,0 0 0 0 0,1 1 0 0 0,-1-1 0 0 0,0 0 0 0 0,-1 1 0 0 0,1-1 0 0 0,0 0 0 0 0,-1 0 0 0 0,1 0 0 0 0,-1 0 0 0 0,1 0 0 0 0,-1 0 0 0 0,0 1 0 0 0,0-1 0 0 0,1 0 0 0 0,-2 0 0 0 0,1 0 0 0 0,0 0 0 0 0,0 0 0 0 0,-1 0-1 0 0,1 0 1 0 0,-1 0 0 0 0,1 0 0 0 0,-1 0 0 0 0,0 1 0 0 0,0-1 0 0 0,0 0 0 0 0,0 0 0 0 0,0 1 0 0 0,0-1 0 0 0,0 1 0 0 0,-3-3 0 0 0,0 1 9 0 0,0-1 0 0 0,-1 1 0 0 0,0 1 0 0 0,0-1 0 0 0,0 0 0 0 0,0 1 0 0 0,0 0-1 0 0,0 1 1 0 0,-7-2 0 0 0,8 2 6 0 0,1 0 0 0 0,-1 0 0 0 0,1 0 0 0 0,-1 1 0 0 0,1 0 0 0 0,-1-1 0 0 0,1 2 0 0 0,-1-1 0 0 0,0 0 0 0 0,1 1 0 0 0,-1-1 0 0 0,1 1 0 0 0,0 0 1 0 0,-1 0-1 0 0,-3 2 0 0 0,5 1-927 0 0</inkml:trace>
</inkml:ink>
</file>

<file path=ppt/ink/ink1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26.529"/>
    </inkml:context>
    <inkml:brush xml:id="br0">
      <inkml:brushProperty name="width" value="0.035" units="cm"/>
      <inkml:brushProperty name="height" value="0.035" units="cm"/>
      <inkml:brushProperty name="color" value="#00A0D7"/>
    </inkml:brush>
  </inkml:definitions>
  <inkml:trace contextRef="#ctx0" brushRef="#br0">1 89 11045 0 0,'0'0'1025'0'0,"4"5"-4"0"0,0-1-525 0 0,0 0 0 0 0,-1 0-1 0 0,0 0 1 0 0,0 1-1 0 0,0 0 1 0 0,0-1 0 0 0,-1 1-1 0 0,0 0 1 0 0,0 0-1 0 0,0 1 1 0 0,0-1 0 0 0,-1 0-1 0 0,0 0 1 0 0,0 1-1 0 0,-1-1 1 0 0,1 10 0 0 0,-15-52 974 0 0,15 29-1431 0 0,0 0 0 0 0,0 0 0 0 0,1 1 0 0 0,0-1 0 0 0,0 0 0 0 0,1 0 0 0 0,0 1 1 0 0,0 0-1 0 0,1 0 0 0 0,0 0 0 0 0,0 0 0 0 0,0 0 0 0 0,1 1 0 0 0,0-1 0 0 0,1 1 1 0 0,-1 1-1 0 0,1-1 0 0 0,0 1 0 0 0,1 0 0 0 0,9-6 0 0 0,-16 11-44 0 0,1 0 0 0 0,-1 0-1 0 0,1 0 1 0 0,-1 0 0 0 0,1 0-1 0 0,-1 0 1 0 0,1 0 0 0 0,-1 0 0 0 0,0 0-1 0 0,1 0 1 0 0,-1 0 0 0 0,1 0-1 0 0,-1 0 1 0 0,1 0 0 0 0,-1 0-1 0 0,1 1 1 0 0,-1-1 0 0 0,1 0-1 0 0,-1 0 1 0 0,0 0 0 0 0,1 1 0 0 0,-1-1-1 0 0,0 0 1 0 0,1 1 0 0 0,-1-1-1 0 0,0 0 1 0 0,1 1 0 0 0,-1-1-1 0 0,0 0 1 0 0,1 1 0 0 0,-1-1 0 0 0,0 1-1 0 0,0-1 1 0 0,0 1 0 0 0,1-1-1 0 0,-1 0 1 0 0,0 1 0 0 0,0-1-1 0 0,0 1 1 0 0,0-1 0 0 0,0 1 0 0 0,0-1-1 0 0,0 1 1 0 0,0-1 0 0 0,0 1-1 0 0,0-1 1 0 0,0 1 0 0 0,4 13-1146 0 0,6-7-3382 0 0,-1-6-915 0 0</inkml:trace>
</inkml:ink>
</file>

<file path=ppt/ink/ink1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26.920"/>
    </inkml:context>
    <inkml:brush xml:id="br0">
      <inkml:brushProperty name="width" value="0.035" units="cm"/>
      <inkml:brushProperty name="height" value="0.035" units="cm"/>
      <inkml:brushProperty name="color" value="#00A0D7"/>
    </inkml:brush>
  </inkml:definitions>
  <inkml:trace contextRef="#ctx0" brushRef="#br0">14 241 16824 0 0,'0'0'2129'0'0,"0"37"-1393"0"0,-4-25 16 0 0,4 0-528 0 0,0-4-176 0 0,-5 0 1 0 0,1-4-49 0 0,4-1 16 0 0,0-1-737 0 0</inkml:trace>
  <inkml:trace contextRef="#ctx0" brushRef="#br0" timeOffset="1">78 1 16808 0 0,'0'0'48'0'0</inkml:trace>
</inkml:ink>
</file>

<file path=ppt/ink/ink1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27.764"/>
    </inkml:context>
    <inkml:brush xml:id="br0">
      <inkml:brushProperty name="width" value="0.035" units="cm"/>
      <inkml:brushProperty name="height" value="0.035" units="cm"/>
      <inkml:brushProperty name="color" value="#00A0D7"/>
    </inkml:brush>
  </inkml:definitions>
  <inkml:trace contextRef="#ctx0" brushRef="#br0">16 20 3970 0 0,'0'0'7742'0'0,"-16"2"-472"0"0,28-7-7002 0 0,-1 1 0 0 0,1 1 0 0 0,0 0 0 0 0,0 1 0 0 0,0 0-1 0 0,0 0 1 0 0,0 2 0 0 0,0-1 0 0 0,0 2 0 0 0,1-1 0 0 0,19 5 0 0 0,-31-5-269 0 0,0 0 0 0 0,0 0 0 0 0,0 1 0 0 0,0-1-1 0 0,0 0 1 0 0,0 0 0 0 0,0 1 0 0 0,-1-1 0 0 0,1 0 0 0 0,0 1 0 0 0,0-1 0 0 0,0 1 0 0 0,0-1 0 0 0,-1 1 0 0 0,1-1 0 0 0,0 1 0 0 0,0 0-1 0 0,-1-1 1 0 0,1 1 0 0 0,0 0 0 0 0,-1 0 0 0 0,1 0 0 0 0,-1-1 0 0 0,1 1 0 0 0,-1 0 0 0 0,0 0 0 0 0,1 0 0 0 0,-1 0 0 0 0,0 0 0 0 0,1 0-1 0 0,-1 0 1 0 0,0 0 0 0 0,0 0 0 0 0,0 0 0 0 0,0 0 0 0 0,0 0 0 0 0,0-1 0 0 0,0 1 0 0 0,0 0 0 0 0,-1 0 0 0 0,1 0 0 0 0,0 0 0 0 0,0 0-1 0 0,-1 0 1 0 0,1 0 0 0 0,-1 0 0 0 0,1 0 0 0 0,-1-1 0 0 0,1 1 0 0 0,-1 0 0 0 0,0 1 0 0 0,-6 6 68 0 0,0 0 0 0 0,0 0 0 0 0,-1 0 0 0 0,-9 6 0 0 0,-1 2 107 0 0,11-8 14 0 0,-44 52 333 0 0,47-55-455 0 0,1-1 0 0 0,0 1 0 0 0,0 0 0 0 0,1-1 0 0 0,-1 1 1 0 0,1 1-1 0 0,0-1 0 0 0,0 0 0 0 0,1 0 0 0 0,0 1 0 0 0,-1 6 0 0 0,2-10-63 0 0,1-1 0 0 0,0-1 0 0 0,-1 1 0 0 0,1 0-1 0 0,0 0 1 0 0,0 0 0 0 0,0 0 0 0 0,0 0 0 0 0,0-1 0 0 0,0 1-1 0 0,0 0 1 0 0,0-1 0 0 0,0 1 0 0 0,0-1 0 0 0,0 1-1 0 0,0-1 1 0 0,0 0 0 0 0,0 1 0 0 0,1-1 0 0 0,-1 0 0 0 0,0 0-1 0 0,0 0 1 0 0,0 0 0 0 0,0 0 0 0 0,1 0 0 0 0,-1 0-1 0 0,2 0 1 0 0,42-1 528 0 0,-39 1-386 0 0,79-6-1284 0 0,-84 6 253 0 0,-2 1 518 0 0,0 0-1 0 0,0-1 0 0 0,-1 1 0 0 0,1 0 0 0 0,0-1 0 0 0,0 1 0 0 0,-1-1 1 0 0,1 0-1 0 0,0 1 0 0 0,-1-1 0 0 0,1 0 0 0 0,-1 0 0 0 0,1 0 1 0 0,0 0-1 0 0,-1 0 0 0 0,-1 0 0 0 0,1 0-505 0 0,-8 0-3531 0 0</inkml:trace>
</inkml:ink>
</file>

<file path=ppt/ink/ink1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28.153"/>
    </inkml:context>
    <inkml:brush xml:id="br0">
      <inkml:brushProperty name="width" value="0.035" units="cm"/>
      <inkml:brushProperty name="height" value="0.035" units="cm"/>
      <inkml:brushProperty name="color" value="#00A0D7"/>
    </inkml:brush>
  </inkml:definitions>
  <inkml:trace contextRef="#ctx0" brushRef="#br0">1 25 3746 0 0,'0'0'15020'0'0,"4"-3"-14225"0"0,5-1-493 0 0,0 1-1 0 0,-1-1 1 0 0,1 2-1 0 0,1-1 1 0 0,-1 1-1 0 0,0 1 1 0 0,1 0-1 0 0,9 0 1 0 0,83 3-2074 0 0,-73 7-4357 0 0,-7 7-3814 0 0,-13-9 8057 0 0</inkml:trace>
</inkml:ink>
</file>

<file path=ppt/ink/ink1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28.526"/>
    </inkml:context>
    <inkml:brush xml:id="br0">
      <inkml:brushProperty name="width" value="0.035" units="cm"/>
      <inkml:brushProperty name="height" value="0.035" units="cm"/>
      <inkml:brushProperty name="color" value="#00A0D7"/>
    </inkml:brush>
  </inkml:definitions>
  <inkml:trace contextRef="#ctx0" brushRef="#br0">0 47 4338 0 0,'0'0'14329'0'0,"1"4"-13206"0"0,1 26-98 0 0,-3-25-911 0 0,1 0 0 0 0,0 0 0 0 0,0 0 0 0 0,1-1 1 0 0,0 1-1 0 0,0 0 0 0 0,2 7 0 0 0,-2-10-114 0 0,0-1 0 0 0,0 1 0 0 0,0-1-1 0 0,0 1 1 0 0,0-1 0 0 0,1 1 0 0 0,-1-1-1 0 0,0 0 1 0 0,1 1 0 0 0,-1-1 0 0 0,1 0-1 0 0,0 0 1 0 0,-1 0 0 0 0,1 0 0 0 0,0-1-1 0 0,-1 1 1 0 0,1 0 0 0 0,0-1 0 0 0,0 1-1 0 0,0-1 1 0 0,0 0 0 0 0,-1 1 0 0 0,1-1-1 0 0,0 0 1 0 0,2 0 0 0 0,0 0 18 0 0,0 0 0 0 0,1 0 0 0 0,-1 0 0 0 0,0-1 0 0 0,0 1 0 0 0,0-1 0 0 0,0 0 0 0 0,0 0 1 0 0,0-1-1 0 0,0 1 0 0 0,0-1 0 0 0,-1 0 0 0 0,6-3 0 0 0,-8 4-40 0 0,1-1 1 0 0,0 1-1 0 0,-1-1 0 0 0,1 1 1 0 0,-1-1-1 0 0,1 0 0 0 0,-1 0 1 0 0,0 0-1 0 0,1 1 1 0 0,-1-1-1 0 0,0-1 0 0 0,0 1 1 0 0,-1 0-1 0 0,1 0 0 0 0,0 0 1 0 0,-1 0-1 0 0,1-1 1 0 0,-1 1-1 0 0,0 0 0 0 0,0 0 1 0 0,0-1-1 0 0,0 1 0 0 0,0 0 1 0 0,0 0-1 0 0,-1-4 0 0 0,0 4 18 0 0,-1-1 0 0 0,0 0 0 0 0,1 0 0 0 0,-1 1 0 0 0,0-1 0 0 0,0 1 0 0 0,0-1-1 0 0,-1 1 1 0 0,1 0 0 0 0,-1 0 0 0 0,1 0 0 0 0,-1 0 0 0 0,0 0 0 0 0,1 1 0 0 0,-1-1-1 0 0,-4-1 1 0 0,-49-19 96 0 0,50 15-1360 0 0,8-1-5337 0 0,6 4 2360 0 0</inkml:trace>
</inkml:ink>
</file>

<file path=ppt/ink/ink1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28.882"/>
    </inkml:context>
    <inkml:brush xml:id="br0">
      <inkml:brushProperty name="width" value="0.035" units="cm"/>
      <inkml:brushProperty name="height" value="0.035" units="cm"/>
      <inkml:brushProperty name="color" value="#00A0D7"/>
    </inkml:brush>
  </inkml:definitions>
  <inkml:trace contextRef="#ctx0" brushRef="#br0">0 86 6067 0 0,'0'0'7785'0'0,"3"4"-6502"0"0,-1 0-894 0 0,7 16 1780 0 0,-6-29 2666 0 0,13-27-4155 0 0,-13 29-595 0 0,1 1 0 0 0,0-1 1 0 0,0 1-1 0 0,0-1 0 0 0,1 1 0 0 0,0 0 0 0 0,9-7 1 0 0,-13 11-58 0 0,1 1 1 0 0,0 0-1 0 0,-1 0 1 0 0,1 0 0 0 0,0 0-1 0 0,0 0 1 0 0,0 1-1 0 0,0-1 1 0 0,0 1 0 0 0,0-1-1 0 0,0 1 1 0 0,0-1-1 0 0,0 1 1 0 0,0 0 0 0 0,0 0-1 0 0,0 0 1 0 0,0 0-1 0 0,0 1 1 0 0,0-1 0 0 0,0 0-1 0 0,0 1 1 0 0,-1-1-1 0 0,1 1 1 0 0,0 0 0 0 0,0 0-1 0 0,0-1 1 0 0,0 1-1 0 0,-1 0 1 0 0,1 1 0 0 0,0-1-1 0 0,-1 0 1 0 0,1 0-1 0 0,2 4 1 0 0,10 7-292 0 0,21 23 651 0 0,-33-33-743 0 0,-1 0 1 0 0,0 0-1 0 0,0 0 1 0 0,0 0-1 0 0,0 1 1 0 0,-1-1-1 0 0,1 0 0 0 0,0 0 1 0 0,-1 1-1 0 0,0-1 1 0 0,1 4-1 0 0</inkml:trace>
</inkml:ink>
</file>

<file path=ppt/ink/ink1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29.239"/>
    </inkml:context>
    <inkml:brush xml:id="br0">
      <inkml:brushProperty name="width" value="0.035" units="cm"/>
      <inkml:brushProperty name="height" value="0.035" units="cm"/>
      <inkml:brushProperty name="color" value="#00A0D7"/>
    </inkml:brush>
  </inkml:definitions>
  <inkml:trace contextRef="#ctx0" brushRef="#br0">64 0 15703 0 0,'0'0'662'0'0,"-4"5"-1"0"0,-3 5-66 0 0,1 0 0 0 0,0 0 0 0 0,1 0 0 0 0,0 1 0 0 0,0 0-1 0 0,1 0 1 0 0,1 0 0 0 0,0 1 0 0 0,1-1 0 0 0,0 1 0 0 0,-1 18-1 0 0,-1 51 500 0 0,4-26-4930 0 0,0-46 620 0 0,0-25-2688 0 0,-4-2-6398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23.286"/>
    </inkml:context>
    <inkml:brush xml:id="br0">
      <inkml:brushProperty name="width" value="0.05" units="cm"/>
      <inkml:brushProperty name="height" value="0.05" units="cm"/>
      <inkml:brushProperty name="color" value="#66CC00"/>
    </inkml:brush>
  </inkml:definitions>
  <inkml:trace contextRef="#ctx0" brushRef="#br0">18 128 2632 0 0,'-11'7'8313'0'0,"4"3"-4674"0"0,9-4-2704 0 0,14-8-801 0 0,20-6 19 0 0,-23 5-47 0 0,-1 0-1 0 0,1 0 1 0 0,-1-1-1 0 0,19-9 1 0 0,-29 11-108 0 0,0 1 1 0 0,1 0 0 0 0,-1-1 0 0 0,0 0 0 0 0,0 1 0 0 0,0-1 0 0 0,0 0-1 0 0,0 0 1 0 0,-1 0 0 0 0,1 0 0 0 0,0 0 0 0 0,-1 0 0 0 0,0-1 0 0 0,0 1-1 0 0,1-1 1 0 0,-1 1 0 0 0,0-1 0 0 0,-1 1 0 0 0,1-1 0 0 0,0 1 0 0 0,-1-1 0 0 0,0 0-1 0 0,1 1 1 0 0,-1-1 0 0 0,0 1 0 0 0,0-1 0 0 0,-1 0 0 0 0,1 1 0 0 0,0-1-1 0 0,-1 0 1 0 0,0 1 0 0 0,0-1 0 0 0,1 1 0 0 0,-1-1 0 0 0,-1 1 0 0 0,-1-5-1 0 0,2 5 2 0 0,0 1-1 0 0,-1-1 0 0 0,1 0 0 0 0,0 1 0 0 0,0-1 0 0 0,-1 1 0 0 0,1-1 0 0 0,-1 1 0 0 0,0-1 0 0 0,1 1 0 0 0,-1 0 0 0 0,0 0 0 0 0,0 0 0 0 0,1 0 0 0 0,-1 0 1 0 0,0 0-1 0 0,0 1 0 0 0,0-1 0 0 0,0 1 0 0 0,0-1 0 0 0,0 1 0 0 0,0 0 0 0 0,0 0 0 0 0,-1-1 0 0 0,1 1 0 0 0,0 1 0 0 0,0-1 0 0 0,0 0 0 0 0,0 1 0 0 0,0-1 1 0 0,0 1-1 0 0,0-1 0 0 0,0 1 0 0 0,0 0 0 0 0,0 0 0 0 0,1 0 0 0 0,-1 0 0 0 0,0 0 0 0 0,0 0 0 0 0,1 0 0 0 0,-1 1 0 0 0,1-1 0 0 0,-1 1 0 0 0,-1 2 0 0 0,-3 3 99 0 0,1 1 0 0 0,0 0 0 0 0,1 0 0 0 0,0 1 0 0 0,0-1 0 0 0,0 1 0 0 0,1 0 0 0 0,1 0 0 0 0,-1 0 0 0 0,1 0-1 0 0,1 0 1 0 0,0 1 0 0 0,0-1 0 0 0,1 1 0 0 0,0-1 0 0 0,1 0 0 0 0,0 1 0 0 0,0-1 0 0 0,1 0 0 0 0,0 0-1 0 0,1 0 1 0 0,-1 0 0 0 0,2 0 0 0 0,6 13 0 0 0,-9-20-109 0 0,0-1-1 0 0,0 1 0 0 0,0-1 1 0 0,0 1-1 0 0,0-1 1 0 0,0 1-1 0 0,0-1 1 0 0,1 0-1 0 0,-1 0 1 0 0,0 1-1 0 0,1-1 1 0 0,-1 0-1 0 0,1 0 1 0 0,-1 0-1 0 0,1-1 1 0 0,0 1-1 0 0,-1 0 0 0 0,1-1 1 0 0,0 1-1 0 0,-1-1 1 0 0,1 1-1 0 0,0-1 1 0 0,0 0-1 0 0,0 1 1 0 0,-1-1-1 0 0,1 0 1 0 0,0 0-1 0 0,0-1 1 0 0,0 1-1 0 0,-1 0 1 0 0,1-1-1 0 0,0 1 1 0 0,0-1-1 0 0,-1 1 0 0 0,1-1 1 0 0,0 0-1 0 0,-1 0 1 0 0,1 1-1 0 0,-1-1 1 0 0,1 0-1 0 0,-1-1 1 0 0,1 1-1 0 0,-1 0 1 0 0,0 0-1 0 0,3-3 1 0 0,8-8-351 0 0,-1 0 1 0 0,0-1 0 0 0,19-27 0 0 0,-21 27-94 0 0,6-3-299 0 0,-10 11-2061 0 0</inkml:trace>
</inkml:ink>
</file>

<file path=ppt/ink/ink1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29.582"/>
    </inkml:context>
    <inkml:brush xml:id="br0">
      <inkml:brushProperty name="width" value="0.035" units="cm"/>
      <inkml:brushProperty name="height" value="0.035" units="cm"/>
      <inkml:brushProperty name="color" value="#00A0D7"/>
    </inkml:brush>
  </inkml:definitions>
  <inkml:trace contextRef="#ctx0" brushRef="#br0">1 1 17672 0 0,'0'0'1265'0'0,"36"4"-625"0"0,-18-2 224 0 0,0-2-175 0 0,5 0 175 0 0,-1 0-560 0 0,-4 0-208 0 0,5 0-112 0 0,-5 2-736 0 0,0 0-865 0 0,0 2-608 0 0,-4 0-640 0 0,-5 0-1073 0 0,5 0-1504 0 0,-5 0 1904 0 0</inkml:trace>
</inkml:ink>
</file>

<file path=ppt/ink/ink1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29.971"/>
    </inkml:context>
    <inkml:brush xml:id="br0">
      <inkml:brushProperty name="width" value="0.035" units="cm"/>
      <inkml:brushProperty name="height" value="0.035" units="cm"/>
      <inkml:brushProperty name="color" value="#00A0D7"/>
    </inkml:brush>
  </inkml:definitions>
  <inkml:trace contextRef="#ctx0" brushRef="#br0">114 0 8948 0 0,'0'0'9556'0'0,"-6"2"-8254"0"0,-4 1-1037 0 0,1 0 0 0 0,0 0-1 0 0,0 1 1 0 0,0 0-1 0 0,1 1 1 0 0,-1 0 0 0 0,1 0-1 0 0,0 1 1 0 0,0 0-1 0 0,-11 12 1 0 0,19-18-262 0 0,0 0 0 0 0,0 0 0 0 0,-1 0 0 0 0,1 0 0 0 0,0 1 0 0 0,0-1 0 0 0,0 0 0 0 0,0 0 0 0 0,0 0 0 0 0,0 1 0 0 0,0-1 0 0 0,-1 0 0 0 0,1 0 0 0 0,0 0 0 0 0,0 1 0 0 0,0-1 0 0 0,0 0 0 0 0,0 0 0 0 0,0 1 0 0 0,0-1 0 0 0,0 0 0 0 0,0 0 0 0 0,0 0 0 0 0,0 1 0 0 0,0-1 0 0 0,0 0 0 0 0,1 0 0 0 0,-1 1 0 0 0,0-1 0 0 0,0 0 0 0 0,0 0 0 0 0,0 0 0 0 0,0 1 0 0 0,0-1 0 0 0,0 0 0 0 0,1 0 0 0 0,-1 0 0 0 0,0 0 0 0 0,0 1 0 0 0,0-1 0 0 0,0 0 0 0 0,1 0 0 0 0,-1 0 0 0 0,0 0 0 0 0,0 0 0 0 0,0 0 0 0 0,1 1 0 0 0,16 1 9 0 0,16-4 147 0 0,-6-8 0 0 0,5 0 344 0 0,-31 10-231 0 0,-5 19-181 0 0,-1 12 258 0 0,5-30-370 0 0,0 0 0 0 0,0 0 0 0 0,0 0 1 0 0,0-1-1 0 0,1 1 0 0 0,-1 0 0 0 0,0 0 0 0 0,0-1 0 0 0,1 1 0 0 0,-1 0 0 0 0,0 0 1 0 0,1-1-1 0 0,-1 1 0 0 0,0 0 0 0 0,1-1 0 0 0,-1 1 0 0 0,1-1 0 0 0,0 1 0 0 0,-1 0 1 0 0,1-1-1 0 0,-1 1 0 0 0,1-1 0 0 0,0 1 0 0 0,-1-1 0 0 0,1 0 0 0 0,0 1 0 0 0,-1-1 0 0 0,1 0 1 0 0,0 1-1 0 0,0-1 0 0 0,0 0 0 0 0,-1 0 0 0 0,2 0 0 0 0,-1 0-287 0 0,0 0-1 0 0,1 0 0 0 0,-1 0 0 0 0,0 0 1 0 0,0 0-1 0 0,0-1 0 0 0,0 1 1 0 0,0 0-1 0 0,0-1 0 0 0,0 1 1 0 0,0-1-1 0 0,0 1 0 0 0,0-1 1 0 0,0 0-1 0 0,0 1 0 0 0,0-1 1 0 0,0 0-1 0 0,0 0 0 0 0,-1 1 1 0 0,2-3-1 0 0,12-18-9635 0 0,-8 7 5299 0 0</inkml:trace>
</inkml:ink>
</file>

<file path=ppt/ink/ink1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30.310"/>
    </inkml:context>
    <inkml:brush xml:id="br0">
      <inkml:brushProperty name="width" value="0.035" units="cm"/>
      <inkml:brushProperty name="height" value="0.035" units="cm"/>
      <inkml:brushProperty name="color" value="#00A0D7"/>
    </inkml:brush>
  </inkml:definitions>
  <inkml:trace contextRef="#ctx0" brushRef="#br0">10 0 7315 0 0,'0'0'8127'0'0,"1"7"-6241"0"0,4 32-327 0 0,-2 0 0 0 0,-2 0 1 0 0,-1 1-1 0 0,-10 61 0 0 0,1 53-708 0 0,13-129-550 0 0,-4-24-391 0 0,0 0 0 0 0,1-1 0 0 0,-1 1 0 0 0,0-1 1 0 0,0 1-1 0 0,0-1 0 0 0,1 1 0 0 0,-1-1 0 0 0,0 1 0 0 0,0-1 0 0 0,1 1 0 0 0,-1-1 0 0 0,1 1 0 0 0,-1-1 0 0 0,0 1 0 0 0,1-1 0 0 0,-1 0 0 0 0,1 1 0 0 0,-1-1 0 0 0,1 1 0 0 0,-1-1 0 0 0,1 0 0 0 0,-1 0 0 0 0,1 1 0 0 0,-1-1 0 0 0,1 0 0 0 0,-1 0 0 0 0,1 0 0 0 0,0 0 0 0 0,-1 0 0 0 0,1 0 0 0 0,-1 0 0 0 0,1 1 0 0 0,0-2 0 0 0,-1 1 0 0 0,1 0 0 0 0,-1 0 0 0 0,1 0 0 0 0,0 0 0 0 0,0-1-174 0 0,-1 1 0 0 0,1 0 1 0 0,-1-1-1 0 0,0 1 0 0 0,1-1 0 0 0,-1 1 1 0 0,0-1-1 0 0,1 1 0 0 0,-1-1 0 0 0,0 1 0 0 0,0-1 1 0 0,1 1-1 0 0,-1-1 0 0 0,0 1 0 0 0,0-1 1 0 0,0 0-1 0 0,0 1 0 0 0,0-1 0 0 0,0 1 0 0 0,0-1 1 0 0,0 1-1 0 0,0-1 0 0 0,0 0 0 0 0,0 0 1 0 0,0-2-912 0 0,0-12-6514 0 0</inkml:trace>
</inkml:ink>
</file>

<file path=ppt/ink/ink1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32.027"/>
    </inkml:context>
    <inkml:brush xml:id="br0">
      <inkml:brushProperty name="width" value="0.035" units="cm"/>
      <inkml:brushProperty name="height" value="0.035" units="cm"/>
      <inkml:brushProperty name="color" value="#00A0D7"/>
    </inkml:brush>
  </inkml:definitions>
  <inkml:trace contextRef="#ctx0" brushRef="#br0">369 58 4194 0 0,'0'0'4698'0'0,"1"-5"-2692"0"0,0 1-2085 0 0,4-26 6451 0 0,-5 29-6227 0 0,0 0 0 0 0,-1 0 0 0 0,1 0 0 0 0,-1 0 0 0 0,1 0 0 0 0,-1 0 0 0 0,1 0 0 0 0,-1 0 0 0 0,0 1-1 0 0,1-1 1 0 0,-1 0 0 0 0,0 0 0 0 0,0 1 0 0 0,1-1 0 0 0,-1 0 0 0 0,0 1 0 0 0,0-1 0 0 0,0 1 0 0 0,0-1 0 0 0,0 1 0 0 0,0-1-1 0 0,0 1 1 0 0,0 0 0 0 0,0-1 0 0 0,0 1 0 0 0,0 0 0 0 0,0 0 0 0 0,0 0 0 0 0,0 0 0 0 0,-1 0 0 0 0,0 0 0 0 0,-21-1-103 0 0,0 2 1 0 0,0 0 0 0 0,-1 1-1 0 0,2 1 1 0 0,-1 2 0 0 0,0 0-1 0 0,1 1 1 0 0,0 2 0 0 0,0 0 0 0 0,1 1-1 0 0,-32 19 1 0 0,49-26 42 0 0,1 0 0 0 0,0 1-1 0 0,-1-1 1 0 0,1 1 0 0 0,0-1 0 0 0,0 1 0 0 0,1 0 0 0 0,-1 0 0 0 0,1 1-1 0 0,-1-1 1 0 0,1 0 0 0 0,0 1 0 0 0,0-1 0 0 0,1 1 0 0 0,-1 0 0 0 0,1 0-1 0 0,-1-1 1 0 0,1 1 0 0 0,0 5 0 0 0,1-4-30 0 0,0-1-1 0 0,1 0 1 0 0,0 0-1 0 0,0 1 1 0 0,0-1 0 0 0,0 0-1 0 0,1 0 1 0 0,0 0-1 0 0,0 0 1 0 0,0-1 0 0 0,0 1-1 0 0,0 0 1 0 0,1-1-1 0 0,-1 0 1 0 0,1 1 0 0 0,0-1-1 0 0,0 0 1 0 0,4 2-1 0 0,15 13-264 0 0,1-2-1 0 0,1 0 0 0 0,0-2 0 0 0,1-1 1 0 0,35 14-1 0 0,-45-21-760 0 0,-28-26-5987 0 0,9 10 3178 0 0</inkml:trace>
</inkml:ink>
</file>

<file path=ppt/ink/ink1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32.604"/>
    </inkml:context>
    <inkml:brush xml:id="br0">
      <inkml:brushProperty name="width" value="0.035" units="cm"/>
      <inkml:brushProperty name="height" value="0.035" units="cm"/>
      <inkml:brushProperty name="color" value="#00A0D7"/>
    </inkml:brush>
  </inkml:definitions>
  <inkml:trace contextRef="#ctx0" brushRef="#br0">49 91 14102 0 0,'0'0'1380'0'0,"0"-4"-564"0"0,-13-35 1059 0 0,0 25-131 0 0,12 14-1706 0 0,0 0 0 0 0,1 0 0 0 0,-1 0 0 0 0,0 0-1 0 0,1 0 1 0 0,-1 0 0 0 0,0 1 0 0 0,1-1 0 0 0,-1 0-1 0 0,1 1 1 0 0,-1-1 0 0 0,0 0 0 0 0,1 1 0 0 0,-1-1 0 0 0,1 1-1 0 0,-1-1 1 0 0,1 1 0 0 0,-1-1 0 0 0,1 1 0 0 0,0-1-1 0 0,-1 1 1 0 0,1-1 0 0 0,0 1 0 0 0,-1 0 0 0 0,1-1 0 0 0,0 1-1 0 0,-1-1 1 0 0,1 1 0 0 0,0 0 0 0 0,0 0 0 0 0,-1 1-8 0 0,0 0 1 0 0,0 0 0 0 0,0 0-1 0 0,0 1 1 0 0,1-1-1 0 0,-1 0 1 0 0,1 0 0 0 0,-1 0-1 0 0,1 1 1 0 0,0-1-1 0 0,0 0 1 0 0,0 0 0 0 0,0 1-1 0 0,0-1 1 0 0,0 0 0 0 0,1 0-1 0 0,-1 1 1 0 0,1-1-1 0 0,0 0 1 0 0,0 0 0 0 0,-1 0-1 0 0,1 0 1 0 0,0 0 0 0 0,1 0-1 0 0,-1 0 1 0 0,0 0-1 0 0,1 0 1 0 0,-1-1 0 0 0,1 1-1 0 0,-1-1 1 0 0,1 1 0 0 0,0-1-1 0 0,0 1 1 0 0,-1-1-1 0 0,1 0 1 0 0,0 0 0 0 0,0 0-1 0 0,0 0 1 0 0,0 0 0 0 0,3 0-1 0 0,0 1-73 0 0,1 0 0 0 0,-1-1-1 0 0,1 1 1 0 0,-1-2 0 0 0,1 1-1 0 0,-1 0 1 0 0,1-1 0 0 0,0 0 0 0 0,-1-1-1 0 0,1 1 1 0 0,-1-1 0 0 0,1 0-1 0 0,-1 0 1 0 0,1-1 0 0 0,7-2 0 0 0,-10 2 38 0 0,0 1 1 0 0,0-1 0 0 0,-1 0 0 0 0,1 1 0 0 0,0-1 0 0 0,-1 0 0 0 0,1-1 0 0 0,-1 1 0 0 0,1 0-1 0 0,-1-1 1 0 0,0 0 0 0 0,0 1 0 0 0,0-1 0 0 0,-1 0 0 0 0,1 0 0 0 0,-1 0 0 0 0,2-4 0 0 0,-3 5 2 0 0,1 0 1 0 0,-1 1 0 0 0,0-1 0 0 0,-1 0 0 0 0,1 0-1 0 0,0 0 1 0 0,-1 0 0 0 0,1 0 0 0 0,-1 1 0 0 0,1-1-1 0 0,-1 0 1 0 0,0 0 0 0 0,1 1 0 0 0,-1-1 0 0 0,0 0-1 0 0,0 1 1 0 0,-1-1 0 0 0,1 1 0 0 0,0-1 0 0 0,0 1-1 0 0,-1 0 1 0 0,1 0 0 0 0,-1-1 0 0 0,1 1 0 0 0,-1 0-1 0 0,1 0 1 0 0,-1 0 0 0 0,0 1 0 0 0,1-1 0 0 0,-1 0-1 0 0,0 1 1 0 0,0-1 0 0 0,-2 0 0 0 0,-10-3 49 0 0,0 0-1 0 0,-1 0 1 0 0,-19-1 0 0 0,-12-2-1952 0 0,45 3-1221 0 0</inkml:trace>
</inkml:ink>
</file>

<file path=ppt/ink/ink1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33.133"/>
    </inkml:context>
    <inkml:brush xml:id="br0">
      <inkml:brushProperty name="width" value="0.035" units="cm"/>
      <inkml:brushProperty name="height" value="0.035" units="cm"/>
      <inkml:brushProperty name="color" value="#00A0D7"/>
    </inkml:brush>
  </inkml:definitions>
  <inkml:trace contextRef="#ctx0" brushRef="#br0">0 93 4066 0 0,'0'0'17152'0'0,"29"-21"-16984"0"0,2-2-29 0 0,20-14 238 0 0,-49 35-316 0 0,1 1 0 0 0,-1-1 0 0 0,1 1-1 0 0,0 0 1 0 0,0 0 0 0 0,-1 0 0 0 0,1 0 0 0 0,0 1-1 0 0,0-1 1 0 0,0 1 0 0 0,0-1 0 0 0,0 1 0 0 0,0 0-1 0 0,0 0 1 0 0,0 1 0 0 0,3 0 0 0 0,-4 0-19 0 0,0 1 0 0 0,-1-1 0 0 0,1 1 0 0 0,-1 0 0 0 0,0-1 0 0 0,0 1-1 0 0,0 0 1 0 0,1 0 0 0 0,-2 0 0 0 0,1 0 0 0 0,0 0 0 0 0,0 0 0 0 0,-1 1 0 0 0,1-1 0 0 0,0 3 0 0 0,5 36 157 0 0,2-23-1265 0 0,-2-16-4429 0 0,-2-3 1088 0 0</inkml:trace>
</inkml:ink>
</file>

<file path=ppt/ink/ink1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34.267"/>
    </inkml:context>
    <inkml:brush xml:id="br0">
      <inkml:brushProperty name="width" value="0.035" units="cm"/>
      <inkml:brushProperty name="height" value="0.035" units="cm"/>
      <inkml:brushProperty name="color" value="#00A0D7"/>
    </inkml:brush>
  </inkml:definitions>
  <inkml:trace contextRef="#ctx0" brushRef="#br0">45 70 4514 0 0,'0'0'4632'0'0,"-3"-3"-3859"0"0,-4-7 819 0 0,-4-3 6153 0 0,4 17-5220 0 0,-2 12-3299 0 0,8-13 943 0 0,-1 1 1 0 0,1 0-1 0 0,0-1 1 0 0,0 1-1 0 0,0 0 1 0 0,1-1-1 0 0,-1 1 0 0 0,1 0 1 0 0,0 0-1 0 0,0 0 1 0 0,0 0-1 0 0,1-1 1 0 0,0 5-1 0 0,0-6-153 0 0,-1-1 0 0 0,1 0 0 0 0,0 1 0 0 0,0-1 0 0 0,0 0 0 0 0,-1 0 0 0 0,1 1 0 0 0,0-1-1 0 0,1 0 1 0 0,-1 0 0 0 0,0 0 0 0 0,0 0 0 0 0,0 0 0 0 0,1 0 0 0 0,-1-1 0 0 0,0 1 0 0 0,1 0 0 0 0,-1-1 0 0 0,0 1 0 0 0,1-1-1 0 0,-1 1 1 0 0,1-1 0 0 0,-1 0 0 0 0,1 1 0 0 0,-1-1 0 0 0,1 0 0 0 0,0 0 0 0 0,-1 0 0 0 0,1 0 0 0 0,-1-1 0 0 0,1 1 0 0 0,-1 0-1 0 0,1 0 1 0 0,1-2 0 0 0,1 1 5 0 0,-1 0-1 0 0,1 0 1 0 0,-1 0-1 0 0,1-1 1 0 0,-1 1-1 0 0,0-1 1 0 0,1 0-1 0 0,-1 0 1 0 0,0 0-1 0 0,0 0 1 0 0,-1-1-1 0 0,1 1 1 0 0,0-1-1 0 0,-1 0 0 0 0,0 0 1 0 0,1 1-1 0 0,-1-2 1 0 0,0 1-1 0 0,-1 0 1 0 0,1 0-1 0 0,2-6 1 0 0,-1 0-204 0 0,0-1-1 0 0,0 1 1 0 0,-1-1 0 0 0,-1 1-1 0 0,1-1 1 0 0,-1-17 0 0 0,-1 26 140 0 0,2 34-5738 0 0,-1-30 5286 0 0,1 0 0 0 0,0 0 0 0 0,1-1 0 0 0,-1 1 0 0 0,0-1 0 0 0,1 1 0 0 0,0-1 0 0 0,-1 0 0 0 0,5 2 0 0 0,0 1 1173 0 0,1-1 1 0 0,1 0-1 0 0,-1-1 0 0 0,1 0 1 0 0,13 4-1 0 0,49 4 5735 0 0,-31-10-7197 0 0,-17-6 1163 0 0,-22 4-368 0 0,-1 1 0 0 0,0 0 0 0 0,0-1 1 0 0,1 1-1 0 0,-1 0 0 0 0,0-1 0 0 0,0 1 0 0 0,1-1 0 0 0,-1 1 0 0 0,0-1 0 0 0,0 1 1 0 0,0 0-1 0 0,0-1 0 0 0,0 1 0 0 0,1-1 0 0 0,-1 1 0 0 0,0-1 0 0 0,0 1 0 0 0,0-1 1 0 0,0 1-1 0 0,0-1 0 0 0,-1 1 0 0 0,1 0 0 0 0,0-1 0 0 0,0 1 0 0 0,0-1 0 0 0,0 1 1 0 0,-1-1-1 0 0,0-1 17 0 0,0-1 1 0 0,-1 1-1 0 0,1 0 1 0 0,-1 0-1 0 0,0 0 1 0 0,1 1 0 0 0,-1-1-1 0 0,0 0 1 0 0,0 1-1 0 0,0-1 1 0 0,0 1-1 0 0,-1-1 1 0 0,-2 0 0 0 0,-21-5-208 0 0,25 8 169 0 0,1-1 1 0 0,-1 0 0 0 0,1 0-1 0 0,-1 0 1 0 0,1 0 0 0 0,-1 0 0 0 0,1 1-1 0 0,-1-1 1 0 0,1 0 0 0 0,0 0-1 0 0,-1 1 1 0 0,1-1 0 0 0,-1 0-1 0 0,1 1 1 0 0,0-1 0 0 0,-1 0 0 0 0,1 1-1 0 0,0-1 1 0 0,-1 1 0 0 0,1-1-1 0 0,0 1 1 0 0,0-1 0 0 0,-1 1-1 0 0,1-1 1 0 0,0 1 0 0 0,0-1-1 0 0,0 1 1 0 0,-1 4-24 0 0,1-1 0 0 0,1 1 0 0 0,-1-1 0 0 0,1 1 0 0 0,0-1 0 0 0,0 1 0 0 0,0-1 0 0 0,3 8 0 0 0,-1-2-233 0 0,10 25-889 0 0,-12-34 993 0 0,-1 0-1 0 0,1 0 0 0 0,-1 0 0 0 0,1 0 0 0 0,-1 0 1 0 0,1 0-1 0 0,0 0 0 0 0,-1 0 0 0 0,1 0 1 0 0,0-1-1 0 0,0 1 0 0 0,0 0 0 0 0,0-1 0 0 0,0 1 1 0 0,0 0-1 0 0,-1-1 0 0 0,1 1 0 0 0,1-1 1 0 0,-1 1-1 0 0,0-1 0 0 0,0 0 0 0 0,0 1 0 0 0,0-1 1 0 0,0 0-1 0 0,0 0 0 0 0,0 0 0 0 0,2 0 1 0 0,5-2-3192 0 0</inkml:trace>
</inkml:ink>
</file>

<file path=ppt/ink/ink1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34.638"/>
    </inkml:context>
    <inkml:brush xml:id="br0">
      <inkml:brushProperty name="width" value="0.035" units="cm"/>
      <inkml:brushProperty name="height" value="0.035" units="cm"/>
      <inkml:brushProperty name="color" value="#00A0D7"/>
    </inkml:brush>
  </inkml:definitions>
  <inkml:trace contextRef="#ctx0" brushRef="#br0">0 123 14535 0 0,'0'0'2529'0'0,"10"8"584"0"0,-7-11-2904 0 0,0 0 0 0 0,1 0 1 0 0,-1-1-1 0 0,0 1 0 0 0,-1-1 0 0 0,1 0 0 0 0,0 1 0 0 0,-1-1 0 0 0,0 0 0 0 0,0 0 0 0 0,0-1 0 0 0,-1 1 1 0 0,1 0-1 0 0,0-8 0 0 0,-1 7-189 0 0,1 0 0 0 0,-1 0 0 0 0,1 0 1 0 0,0 1-1 0 0,0-1 0 0 0,1 0 0 0 0,-1 1 0 0 0,1 0 1 0 0,0-1-1 0 0,6-6 0 0 0,-6 10-122 0 0,0-1 0 0 0,0 1 1 0 0,0 0-1 0 0,0 0 0 0 0,0 1 0 0 0,0-1 0 0 0,0 1 0 0 0,0-1 1 0 0,0 1-1 0 0,0 0 0 0 0,0 0 0 0 0,0 0 0 0 0,0 1 1 0 0,6 0-1 0 0,9 1-4008 0 0,-10-2-23 0 0</inkml:trace>
</inkml:ink>
</file>

<file path=ppt/ink/ink1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35.298"/>
    </inkml:context>
    <inkml:brush xml:id="br0">
      <inkml:brushProperty name="width" value="0.035" units="cm"/>
      <inkml:brushProperty name="height" value="0.035" units="cm"/>
      <inkml:brushProperty name="color" value="#00A0D7"/>
    </inkml:brush>
  </inkml:definitions>
  <inkml:trace contextRef="#ctx0" brushRef="#br0">151 7 10565 0 0,'0'0'4026'0'0,"-5"0"-2434"0"0,-5 1-855 0 0,0 0-1 0 0,0 1 1 0 0,0 0-1 0 0,0 1 1 0 0,1 0-1 0 0,-13 6 0 0 0,19-8-635 0 0,0 0 0 0 0,0 1-1 0 0,0 0 1 0 0,0-1-1 0 0,0 1 1 0 0,0 0 0 0 0,1 0-1 0 0,-1 0 1 0 0,1 1-1 0 0,0-1 1 0 0,0 0 0 0 0,0 1-1 0 0,0 0 1 0 0,0-1-1 0 0,0 1 1 0 0,0 0 0 0 0,1 0-1 0 0,0 0 1 0 0,-1 0 0 0 0,1 0-1 0 0,0 0 1 0 0,1 1-1 0 0,-1-1 1 0 0,0 5 0 0 0,1-7-106 0 0,1 1 0 0 0,-1-1 1 0 0,1 0-1 0 0,-1 1 1 0 0,1-1-1 0 0,-1 0 1 0 0,1 0-1 0 0,0 0 1 0 0,0 0-1 0 0,0 0 0 0 0,0 0 1 0 0,-1 0-1 0 0,1 0 1 0 0,0 0-1 0 0,1 0 1 0 0,-1 0-1 0 0,0 0 1 0 0,0-1-1 0 0,0 1 0 0 0,0 0 1 0 0,1-1-1 0 0,-1 1 1 0 0,0-1-1 0 0,0 0 1 0 0,1 1-1 0 0,-1-1 0 0 0,0 0 1 0 0,1 0-1 0 0,-1 0 1 0 0,0 0-1 0 0,1 0 1 0 0,-1 0-1 0 0,1 0 1 0 0,1-1-1 0 0,4 1-3 0 0,0 0 0 0 0,0 0 0 0 0,0-1 0 0 0,1-1 0 0 0,9-2 0 0 0,-10 1 24 0 0,0 0 0 0 0,0-1 0 0 0,0 0 1 0 0,0-1-1 0 0,-1 1 0 0 0,0-1 0 0 0,11-10 1 0 0,-16 14-10 0 0,0 0 0 0 0,0 0 0 0 0,0 0 0 0 0,0 0 0 0 0,0 0 0 0 0,0 0 0 0 0,0-1 0 0 0,0 1 0 0 0,0 0 0 0 0,0-1 0 0 0,-1 1 0 0 0,1 0 0 0 0,0-1 0 0 0,-1 1 0 0 0,1-1 0 0 0,-1 1 0 0 0,0-1 0 0 0,1 1 0 0 0,-1-1 0 0 0,0 1 0 0 0,0-1 0 0 0,0 0 0 0 0,0 1 0 0 0,0-1 0 0 0,-1 1-1 0 0,1-1 1 0 0,0 1 0 0 0,-1-1 0 0 0,1 1 0 0 0,-1-1 0 0 0,1 1 0 0 0,-1 0 0 0 0,0-1 0 0 0,0 1 0 0 0,0 0 0 0 0,1-1 0 0 0,-1 1 0 0 0,0 0 0 0 0,0 0 0 0 0,-1 0 0 0 0,1 0 0 0 0,0 0 0 0 0,0 0 0 0 0,0 0 0 0 0,-1 0 0 0 0,-1 0 0 0 0,2 0-5 0 0,1 1 0 0 0,-1-1 0 0 0,1 1-1 0 0,-1 0 1 0 0,1-1 0 0 0,-1 1 0 0 0,1 0-1 0 0,-1-1 1 0 0,1 1 0 0 0,-1 0 0 0 0,1 0-1 0 0,-1-1 1 0 0,1 1 0 0 0,-1 0-1 0 0,0 0 1 0 0,1 0 0 0 0,-1 0 0 0 0,1 0-1 0 0,-1 0 1 0 0,0 0 0 0 0,1 0 0 0 0,-1 0-1 0 0,1 0 1 0 0,-1 0 0 0 0,0 0 0 0 0,1 1-1 0 0,-1-1 1 0 0,1 0 0 0 0,-1 0 0 0 0,1 1-1 0 0,-1-1 1 0 0,0 1 0 0 0,-2 19 39 0 0,16 27 42 0 0,-6-34 39 0 0,3 7 10 0 0,0 0 0 0 0,-2 1 0 0 0,9 30 0 0 0,-15-44-110 0 0,-1-1 1 0 0,0 0-1 0 0,0 1 0 0 0,-1-1 0 0 0,0 1 0 0 0,0 0 0 0 0,0-1 1 0 0,-1 1-1 0 0,0-1 0 0 0,0 0 0 0 0,-1 1 0 0 0,1-1 0 0 0,-2 0 0 0 0,1 0 1 0 0,-1 0-1 0 0,-4 9 0 0 0,-2-2 2 0 0,0 0 1 0 0,-1 0 0 0 0,0-1-1 0 0,0 0 1 0 0,-2-1-1 0 0,1 0 1 0 0,-2-1-1 0 0,1-1 1 0 0,-23 14-1 0 0,34-22-40 0 0,-1 0-1 0 0,1 0 0 0 0,-1 0 0 0 0,1-1 0 0 0,-1 1 1 0 0,1 0-1 0 0,-1-1 0 0 0,0 1 0 0 0,1-1 0 0 0,-1 0 0 0 0,0 0 1 0 0,1 1-1 0 0,-1-1 0 0 0,0 0 0 0 0,0 0 0 0 0,1 0 1 0 0,-1-1-1 0 0,0 1 0 0 0,1 0 0 0 0,-1-1 0 0 0,0 1 1 0 0,1-1-1 0 0,-1 1 0 0 0,1-1 0 0 0,-1 0 0 0 0,1 0 0 0 0,-1 0 1 0 0,1 0-1 0 0,-1 0 0 0 0,1 0 0 0 0,0 0 0 0 0,-1 0 1 0 0,0-2-1 0 0,1 1-176 0 0,0 0-1 0 0,0 0 1 0 0,1 1 0 0 0,-1-1-1 0 0,1 0 1 0 0,-1 0 0 0 0,1 0 0 0 0,0 0-1 0 0,0 0 1 0 0,0 1 0 0 0,0-1 0 0 0,0 0-1 0 0,0 0 1 0 0,1 0 0 0 0,-1 0-1 0 0,1 0 1 0 0,-1 1 0 0 0,1-1 0 0 0,-1 0-1 0 0,1 0 1 0 0,0 1 0 0 0,0-1 0 0 0,0 0-1 0 0,0 1 1 0 0,0-1 0 0 0,1 1-1 0 0,-1 0 1 0 0,0-1 0 0 0,0 1 0 0 0,4-2-1 0 0,9-10-2495 0 0,3-1-1387 0 0</inkml:trace>
</inkml:ink>
</file>

<file path=ppt/ink/ink1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35.780"/>
    </inkml:context>
    <inkml:brush xml:id="br0">
      <inkml:brushProperty name="width" value="0.035" units="cm"/>
      <inkml:brushProperty name="height" value="0.035" units="cm"/>
      <inkml:brushProperty name="color" value="#00A0D7"/>
    </inkml:brush>
  </inkml:definitions>
  <inkml:trace contextRef="#ctx0" brushRef="#br0">1 111 32 0 0,'0'0'9748'0'0,"6"-3"-6341"0"0,23-13-664 0 0,40-21 3601 0 0,-28 10-5479 0 0,-41 27-860 0 0,1 0 0 0 0,-1-1 0 0 0,1 1 0 0 0,-1 0 0 0 0,1-1 1 0 0,-1 1-1 0 0,1 0 0 0 0,-1-1 0 0 0,1 1 0 0 0,-1-1 1 0 0,1 1-1 0 0,-1 0 0 0 0,0-1 0 0 0,1 1 0 0 0,-1-1 0 0 0,0 1 1 0 0,1-1-1 0 0,-1 0 0 0 0,0 1 0 0 0,0-1 0 0 0,1 1 1 0 0,-1-1-1 0 0,0 1 0 0 0,0-1 0 0 0,0 0 0 0 0,0 1 0 0 0,0-1 1 0 0,0 1-1 0 0,0-1 0 0 0,0 0 0 0 0,0 1 0 0 0,0-1 1 0 0,0 1-1 0 0,0-1 0 0 0,-1 0 0 0 0,-20-8 32 0 0,-34 8 28 0 0,52 2-59 0 0,0 0 1 0 0,0 0-1 0 0,0 0 1 0 0,0 0-1 0 0,0 0 1 0 0,0 1-1 0 0,0-1 1 0 0,1 1-1 0 0,-1 0 0 0 0,1 0 1 0 0,-1 0-1 0 0,1 0 1 0 0,0 0-1 0 0,0 0 1 0 0,0 1-1 0 0,0-1 1 0 0,0 1-1 0 0,0 0 1 0 0,1-1-1 0 0,-1 1 1 0 0,1 0-1 0 0,0 0 1 0 0,0 0-1 0 0,0 0 1 0 0,0 0-1 0 0,0 0 0 0 0,1 0 1 0 0,-1 6-1 0 0,0-5-1 0 0,1 1 0 0 0,0-1 0 0 0,0 1-1 0 0,0-1 1 0 0,1 1 0 0 0,-1-1 0 0 0,1 1-1 0 0,0-1 1 0 0,0 0 0 0 0,1 1 0 0 0,-1-1-1 0 0,1 0 1 0 0,0 0 0 0 0,0 0 0 0 0,0 0 0 0 0,1 0-1 0 0,-1-1 1 0 0,1 1 0 0 0,6 5 0 0 0,-5-6-59 0 0,0-1 0 0 0,0 1 0 0 0,1-1 0 0 0,-1 1 0 0 0,1-1 0 0 0,-1 0 1 0 0,1-1-1 0 0,0 1 0 0 0,0-1 0 0 0,0 0 0 0 0,6 0 0 0 0,17 0-6807 0 0,-31-1 2232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25.988"/>
    </inkml:context>
    <inkml:brush xml:id="br0">
      <inkml:brushProperty name="width" value="0.05" units="cm"/>
      <inkml:brushProperty name="height" value="0.05" units="cm"/>
      <inkml:brushProperty name="color" value="#66CC00"/>
    </inkml:brush>
  </inkml:definitions>
  <inkml:trace contextRef="#ctx0" brushRef="#br0">14 1 3628 0 0,'-6'5'7666'0'0,"-2"5"-1072"0"0,185 6-5622 0 0,-176-16-970 0 0,-1 0 1 0 0,1 0 0 0 0,-1 0 0 0 0,1 0-1 0 0,-1 0 1 0 0,1 0 0 0 0,-1 0-1 0 0,1 0 1 0 0,-1 0 0 0 0,0 0 0 0 0,1 0-1 0 0,-1 0 1 0 0,1-1 0 0 0,-1 1 0 0 0,1 0-1 0 0,-1 0 1 0 0,1-1 0 0 0,-1 1-1 0 0,0 0 1 0 0,1 0 0 0 0,-1-1 0 0 0,1 1-1 0 0,-1 0 1 0 0,0-1 0 0 0,0 1-1 0 0,1-1 1 0 0,-1 1 0 0 0,0 0 0 0 0,1-1-1 0 0,-1 1 1 0 0,0-1 0 0 0,0 1-1 0 0,0-1 1 0 0,1 0 0 0 0,-1 0-3 0 0,0 1 0 0 0,1-1 1 0 0,-1 0-1 0 0,1 0 0 0 0,-1 0 0 0 0,1 1 0 0 0,-1-1 1 0 0,1 0-1 0 0,0 1 0 0 0,-1-1 0 0 0,1 0 1 0 0,0 1-1 0 0,-1-1 0 0 0,1 1 0 0 0,0-1 0 0 0,0 1 1 0 0,0-1-1 0 0,-1 1 0 0 0,1 0 0 0 0,0-1 1 0 0,0 1-1 0 0,0 0 0 0 0,0 0 0 0 0,0 0 0 0 0,0 0 1 0 0,0 0-1 0 0,0 0 0 0 0,0 0 0 0 0,-1 0 1 0 0,1 0-1 0 0,0 0 0 0 0,0 0 0 0 0,1 1 0 0 0,3-5-188 0 0,-13-2 144 0 0,9 7 59 0 0,0 0 0 0 0,-1-1 0 0 0,1 1 1 0 0,-1 0-1 0 0,1 0 0 0 0,-1 0 0 0 0,1 0 0 0 0,-1 1 1 0 0,0-1-1 0 0,1 0 0 0 0,-1 0 0 0 0,0 0 0 0 0,0 0 1 0 0,0 0-1 0 0,0 0 0 0 0,0 0 0 0 0,0 0 0 0 0,0 1 1 0 0,0-1-1 0 0,-1 2 0 0 0,-5 36 387 0 0,3-22-385 0 0,-4 23 71 0 0,-2 1 0 0 0,-1-1-1 0 0,-2-1 1 0 0,-2 0 0 0 0,-30 62 0 0 0,40-92-224 0 0,-5 8 356 0 0,0-15-3005 0 0,9-2 2773 0 0,-1 0-1 0 0,1 0 1 0 0,0-1 0 0 0,0 1-1 0 0,-1 0 1 0 0,1 0-1 0 0,0 0 1 0 0,0 0-1 0 0,0 0 1 0 0,0 0 0 0 0,-1-1-1 0 0,1 1 1 0 0,0 0-1 0 0,0 0 1 0 0,0 0-1 0 0,0 0 1 0 0,0-1 0 0 0,-1 1-1 0 0,1 0 1 0 0,0 0-1 0 0,0 0 1 0 0,0-1-1 0 0,0 1 1 0 0,0 0 0 0 0,0 0-1 0 0,0 0 1 0 0,0-1-1 0 0,0 1 1 0 0,0 0-1 0 0,0 0 1 0 0,0-1 0 0 0,0 1-1 0 0,0 0 1 0 0,0 0-1 0 0,0 0 1 0 0,0-1-1 0 0,0 1 1 0 0,0 0 0 0 0,0 0-1 0 0,0 0 1 0 0,1-1-1 0 0,9-10-130 0 0,21-10 296 0 0,-24 16-170 0 0,-2 2 66 0 0,1 0 0 0 0,0 1 0 0 0,-1-1 0 0 0,1 1 0 0 0,0 0 0 0 0,0 1 1 0 0,0-1-1 0 0,10 0 0 0 0,-13 1-21 0 0,1 1 0 0 0,-1 0 1 0 0,1-1-1 0 0,0 1 0 0 0,-1 1 0 0 0,1-1 1 0 0,0 0-1 0 0,-1 1 0 0 0,1 0 0 0 0,-1 0 1 0 0,1 0-1 0 0,-1 0 0 0 0,0 0 0 0 0,1 1 1 0 0,2 1-1 0 0,-5 4-1148 0 0</inkml:trace>
</inkml:ink>
</file>

<file path=ppt/ink/ink1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36.351"/>
    </inkml:context>
    <inkml:brush xml:id="br0">
      <inkml:brushProperty name="width" value="0.035" units="cm"/>
      <inkml:brushProperty name="height" value="0.035" units="cm"/>
      <inkml:brushProperty name="color" value="#00A0D7"/>
    </inkml:brush>
  </inkml:definitions>
  <inkml:trace contextRef="#ctx0" brushRef="#br0">1 137 9748 0 0,'0'0'6078'0'0,"2"4"-5392"0"0,-1-3-619 0 0,-1-1 0 0 0,0 1 0 0 0,1 0 1 0 0,-1-1-1 0 0,0 1 0 0 0,1 0 0 0 0,-1-1 0 0 0,1 1 1 0 0,-1-1-1 0 0,1 1 0 0 0,-1-1 0 0 0,1 1 1 0 0,0-1-1 0 0,-1 1 0 0 0,1-1 0 0 0,0 1 1 0 0,-1-1-1 0 0,1 0 0 0 0,0 1 0 0 0,-1-1 1 0 0,1 0-1 0 0,0 0 0 0 0,0 1 0 0 0,-1-1 1 0 0,1 0-1 0 0,0 0 0 0 0,0 0 0 0 0,0 0 0 0 0,-1 0 1 0 0,1 0-1 0 0,0 0 0 0 0,0 0 0 0 0,-1-1 1 0 0,1 1-1 0 0,0 0 0 0 0,0 0 0 0 0,-1-1 1 0 0,1 1-1 0 0,0 0 0 0 0,-1-1 0 0 0,2 0 1 0 0,31-32 1736 0 0,-26 26-1590 0 0,-1-1 0 0 0,0 0-1 0 0,-1-1 1 0 0,0 1 0 0 0,0-1-1 0 0,-1 0 1 0 0,0 0 0 0 0,-1-1-1 0 0,0 1 1 0 0,4-20 0 0 0,6 79 741 0 0,-11-42-920 0 0,0 0-99 0 0,-1 0 0 0 0,1-1-1 0 0,0 1 1 0 0,1 0 0 0 0,0-1-1 0 0,0 0 1 0 0,1 0 0 0 0,0 0-1 0 0,0 0 1 0 0,7 8 0 0 0,0-12-2457 0 0,-7-6-2482 0 0,4-4-2699 0 0</inkml:trace>
</inkml:ink>
</file>

<file path=ppt/ink/ink1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36.879"/>
    </inkml:context>
    <inkml:brush xml:id="br0">
      <inkml:brushProperty name="width" value="0.035" units="cm"/>
      <inkml:brushProperty name="height" value="0.035" units="cm"/>
      <inkml:brushProperty name="color" value="#00A0D7"/>
    </inkml:brush>
  </inkml:definitions>
  <inkml:trace contextRef="#ctx0" brushRef="#br0">124 5 14311 0 0,'0'0'4041'0'0,"-8"-1"-3680"0"0,4 0-198 0 0,0 0 0 0 0,0 1 1 0 0,0-1-1 0 0,0 1 0 0 0,0 0 1 0 0,0 0-1 0 0,0 0 0 0 0,0 1 0 0 0,0-1 1 0 0,0 1-1 0 0,1 0 0 0 0,-1 0 1 0 0,0 0-1 0 0,0 1 0 0 0,1-1 1 0 0,-1 1-1 0 0,1 0 0 0 0,-1 0 1 0 0,1 1-1 0 0,0-1 0 0 0,-1 0 1 0 0,1 1-1 0 0,1 0 0 0 0,-1 0 1 0 0,0 0-1 0 0,1 0 0 0 0,-1 0 1 0 0,1 0-1 0 0,0 1 0 0 0,0-1 1 0 0,-2 8-1 0 0,2-8-134 0 0,1 0-1 0 0,0 0 1 0 0,1 1 0 0 0,-1-1-1 0 0,0 0 1 0 0,1 0 0 0 0,0 1-1 0 0,0-1 1 0 0,0 0 0 0 0,0 1-1 0 0,0-1 1 0 0,1 0 0 0 0,0 1-1 0 0,-1-1 1 0 0,1 0 0 0 0,0 0-1 0 0,1 0 1 0 0,-1 0 0 0 0,1 0-1 0 0,-1 0 1 0 0,1 0 0 0 0,3 5-1 0 0,1-3-61 0 0,0 1-1 0 0,0-1 1 0 0,0 0-1 0 0,1 0 1 0 0,0-1-1 0 0,0 1 1 0 0,0-2-1 0 0,10 5 0 0 0,-10-1-1207 0 0</inkml:trace>
</inkml:ink>
</file>

<file path=ppt/ink/ink1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37.610"/>
    </inkml:context>
    <inkml:brush xml:id="br0">
      <inkml:brushProperty name="width" value="0.035" units="cm"/>
      <inkml:brushProperty name="height" value="0.035" units="cm"/>
      <inkml:brushProperty name="color" value="#00A0D7"/>
    </inkml:brush>
  </inkml:definitions>
  <inkml:trace contextRef="#ctx0" brushRef="#br0">0 65 13974 0 0,'0'0'5499'0'0,"5"0"-4493"0"0,7-1-532 0 0,1 1 0 0 0,-1 0 0 0 0,25 4 0 0 0,-28-2-435 0 0,-1-1 1 0 0,1 1-1 0 0,0-2 1 0 0,-1 1-1 0 0,1-1 1 0 0,0 0-1 0 0,-1-1 1 0 0,1 0-1 0 0,-1-1 1 0 0,1 0-1 0 0,-1 0 1 0 0,0 0-1 0 0,14-7 1 0 0,-21 9-51 0 0,0-1 0 0 0,0 1 1 0 0,-1-1-1 0 0,1 1 0 0 0,0-1 1 0 0,-1 1-1 0 0,1-1 0 0 0,-1 1 0 0 0,1-1 1 0 0,-1 1-1 0 0,1-1 0 0 0,-1 0 1 0 0,1 1-1 0 0,-1-1 0 0 0,1 0 1 0 0,-1 0-1 0 0,0 1 0 0 0,1-1 0 0 0,-1 0 1 0 0,0 0-1 0 0,0 1 0 0 0,0-1 1 0 0,0 0-1 0 0,1 0 0 0 0,-1 0 1 0 0,0 0-1 0 0,0 1 0 0 0,0-1 0 0 0,-1 0 1 0 0,1 0-1 0 0,0 0 0 0 0,0 1 1 0 0,0-1-1 0 0,-1 0 0 0 0,1 0 1 0 0,0 1-1 0 0,-1-1 0 0 0,1 0 0 0 0,0 0 1 0 0,-1 1-1 0 0,1-1 0 0 0,-1 1 1 0 0,0-1-1 0 0,1 0 0 0 0,-1 1 0 0 0,1-1 1 0 0,-1 1-1 0 0,0-1 0 0 0,1 1 1 0 0,-1-1-1 0 0,0 1 0 0 0,1 0 1 0 0,-1-1-1 0 0,-1 1 0 0 0,-3-3 2 0 0,0 0 1 0 0,1 1-1 0 0,-1-1 0 0 0,0 1 0 0 0,0 1 0 0 0,0-1 1 0 0,-8-1-1 0 0,7 2 49 0 0,0 1 1 0 0,0 0-1 0 0,0 0 1 0 0,0 1-1 0 0,0 0 1 0 0,1 0 0 0 0,-1 0-1 0 0,0 0 1 0 0,1 1-1 0 0,-1 0 1 0 0,1 0-1 0 0,-1 1 1 0 0,1 0-1 0 0,0-1 1 0 0,0 2-1 0 0,0-1 1 0 0,0 1-1 0 0,1-1 1 0 0,0 1-1 0 0,-1 0 1 0 0,1 1-1 0 0,1-1 1 0 0,-1 1-1 0 0,1 0 1 0 0,-1 0-1 0 0,2 0 1 0 0,-1 0-1 0 0,0 0 1 0 0,1 1-1 0 0,0-1 1 0 0,-3 12-1 0 0,5-14-62 0 0,0-1-1 0 0,-1 0 0 0 0,1 1 0 0 0,0-1 0 0 0,0 0 0 0 0,0 1 0 0 0,0-1 0 0 0,1 0 1 0 0,-1 1-1 0 0,1-1 0 0 0,-1 0 0 0 0,1 1 0 0 0,0-1 0 0 0,0 0 0 0 0,0 0 0 0 0,0 0 0 0 0,0 0 1 0 0,1 0-1 0 0,-1 0 0 0 0,2 2 0 0 0,1 0 56 0 0,0-1-1 0 0,0 0 1 0 0,0 0 0 0 0,0 0-1 0 0,0 0 1 0 0,0-1 0 0 0,1 0 0 0 0,-1 0-1 0 0,8 3 1 0 0,-2-2-499 0 0,0-1 1 0 0,0 1-1 0 0,0-2 0 0 0,11 1 1 0 0,31-5-7981 0 0,-42-2-2671 0 0</inkml:trace>
</inkml:ink>
</file>

<file path=ppt/ink/ink1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5:44.619"/>
    </inkml:context>
    <inkml:brush xml:id="br0">
      <inkml:brushProperty name="width" value="0.05" units="cm"/>
      <inkml:brushProperty name="height" value="0.05" units="cm"/>
      <inkml:brushProperty name="color" value="#00A0D7"/>
    </inkml:brush>
  </inkml:definitions>
  <inkml:trace contextRef="#ctx0" brushRef="#br0">1 7 5186 0 0,'0'0'6473'0'0,"4"-6"-2445"0"0,5 107 227 0 0,0-11-3588 0 0,-4 99 534 0 0,4-105-766 0 0,-9 26 152 0 0,9-27-264 0 0,-4 36-121 0 0,-14-48 161 0 0,8-55-290 0 0,0 1 1 0 0,-1-1-1 0 0,-1 1 0 0 0,0-1 0 0 0,-2 0 0 0 0,-7 21 0 0 0,8-23-33 0 0,1 0 0 0 0,1 0 0 0 0,0 0 0 0 0,0 1 0 0 0,2-1 0 0 0,0 1 0 0 0,2 17 0 0 0,-1 16 147 0 0,-1-48-203 0 0,0 0-1 0 0,0 1 1 0 0,0-1-1 0 0,0 0 1 0 0,0 0-1 0 0,0 0 0 0 0,0 0 1 0 0,0 0-1 0 0,0 0 1 0 0,0 0-1 0 0,0 0 1 0 0,1 1-1 0 0,-1-1 1 0 0,0 0-1 0 0,0 0 0 0 0,0 0 1 0 0,0 0-1 0 0,0 0 1 0 0,0 0-1 0 0,0 0 1 0 0,0 0-1 0 0,0 0 0 0 0,0 1 1 0 0,0-1-1 0 0,0 0 1 0 0,0 0-1 0 0,1 0 1 0 0,-1 0-1 0 0,0 0 1 0 0,0 0-1 0 0,0 0 0 0 0,0 0 1 0 0,0 0-1 0 0,0 0 1 0 0,0 0-1 0 0,0 0 1 0 0,1 0-1 0 0,-1 0 1 0 0,0 0-1 0 0,0 0 0 0 0,0 0 1 0 0,0 0-1 0 0,0 0 1 0 0,0 0-1 0 0,0 0 1 0 0,0 0-1 0 0,1 0 1 0 0,-1 0-1 0 0,0 0 0 0 0,0 0 1 0 0,0 0-1 0 0,0 0 1 0 0,0 0-1 0 0,0 0 1 0 0,0-1-1 0 0,0 1 1 0 0,0 0-1 0 0,1 0 0 0 0,-1 0 1 0 0,0 0-1 0 0,0 0 1 0 0,0 0-1 0 0,0 0 1 0 0,4-10-3095 0 0,-4-2-704 0 0,-4-2-3014 0 0</inkml:trace>
</inkml:ink>
</file>

<file path=ppt/ink/ink1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5:45.879"/>
    </inkml:context>
    <inkml:brush xml:id="br0">
      <inkml:brushProperty name="width" value="0.05" units="cm"/>
      <inkml:brushProperty name="height" value="0.05" units="cm"/>
      <inkml:brushProperty name="color" value="#00A0D7"/>
    </inkml:brush>
  </inkml:definitions>
  <inkml:trace contextRef="#ctx0" brushRef="#br0">1 68 4994 0 0,'0'0'7196'0'0,"6"-3"-6427"0"0,20-6 8568 0 0,-20 12-9122 0 0,0 0 1 0 0,0 0-1 0 0,0 0 1 0 0,-1 1 0 0 0,0 0-1 0 0,0 0 1 0 0,0 0-1 0 0,0 1 1 0 0,0 0 0 0 0,-1 0-1 0 0,0 0 1 0 0,0 0 0 0 0,5 9-1 0 0,-7-9-157 0 0,1 0 0 0 0,0 0 0 0 0,-1 0 0 0 0,0 0 0 0 0,0 0 0 0 0,-1 0 0 0 0,1 1 0 0 0,-1-1 0 0 0,1 10 1 0 0,24-13 274 0 0,-25-2-304 0 0,3-7-173 0 0,1 0 75 0 0,0 1-1 0 0,0 0 0 0 0,0 0 1 0 0,1 0-1 0 0,0 0 1 0 0,7-4-1 0 0,29-32-3 0 0,-21 20 75 0 0,-17 19-2 0 0,0 0 0 0 0,0-1 0 0 0,0 0 0 0 0,0 1 0 0 0,-1-1 0 0 0,0-1 0 0 0,0 1 1 0 0,0 0-1 0 0,0-1 0 0 0,-1 1 0 0 0,1-1 0 0 0,-1 0 0 0 0,2-9 0 0 0,-4 14-224 0 0,0 11-1994 0 0,0-2-909 0 0</inkml:trace>
</inkml:ink>
</file>

<file path=ppt/ink/ink1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5:51.146"/>
    </inkml:context>
    <inkml:brush xml:id="br0">
      <inkml:brushProperty name="width" value="0.05" units="cm"/>
      <inkml:brushProperty name="height" value="0.05" units="cm"/>
      <inkml:brushProperty name="color" value="#00A0D7"/>
    </inkml:brush>
  </inkml:definitions>
  <inkml:trace contextRef="#ctx0" brushRef="#br0">0 1438 3137 0 0,'0'0'13468'0'0,"13"-12"-10203"0"0,-10 0-3192 0 0,-1 1-1 0 0,-1-1 1 0 0,0 0-1 0 0,0 0 1 0 0,-2-19-1 0 0,0 17-59 0 0,1 0 0 0 0,0 0-1 0 0,5-23 1 0 0,-4 34-19 0 0,0-1 1 0 0,0 1 0 0 0,0 0-1 0 0,1-1 1 0 0,-1 1-1 0 0,1 0 1 0 0,0 0-1 0 0,4-4 1 0 0,-4 4 66 0 0,0 1 1 0 0,0 0-1 0 0,-1-1 1 0 0,1 1 0 0 0,-1-1-1 0 0,1 0 1 0 0,-1 1-1 0 0,0-1 1 0 0,0 0 0 0 0,0 0-1 0 0,-1 0 1 0 0,1 0 0 0 0,-1 1-1 0 0,1-1 1 0 0,-1-4-1 0 0,-1-24 17 0 0,0 23-89 0 0,0 0-1 0 0,1 0 1 0 0,1 1-1 0 0,-1-1 1 0 0,1 0-1 0 0,4-16 1 0 0,4-37 47 0 0,-9 52-39 0 0,1 0 0 0 0,0 0 0 0 0,0 1 0 0 0,1-1 0 0 0,0 0 1 0 0,4-9-1 0 0,0-8 99 0 0,-6 23-100 0 0,0 0 0 0 0,0 0 1 0 0,1 0-1 0 0,-1 1 0 0 0,1-1 0 0 0,0 0 1 0 0,0 0-1 0 0,0 0 0 0 0,3-4 0 0 0,-1-4-1 0 0,0 0-1 0 0,0 0 0 0 0,-1 0 1 0 0,-1-1-1 0 0,0 1 0 0 0,-1-22 0 0 0,1 25-2 0 0,0 0-1 0 0,0 0 0 0 0,1 0 1 0 0,0 0-1 0 0,1 1 1 0 0,3-10-1 0 0,-3 10 18 0 0,0-1 1 0 0,0 0-1 0 0,-1 0 1 0 0,0 0-1 0 0,-1-1 0 0 0,1-9 1 0 0,3-106-24 0 0,-1-127 132 0 0,8 190-224 0 0,-5 34 126 0 0,-5 11-36 0 0,0 0-1 0 0,-1 0 0 0 0,-2-24 0 0 0,1 11-132 0 0,0 28 91 0 0,1-1 62 0 0,1 0 0 0 0,-1 1 0 0 0,0-2 0 0 0,1 1 0 0 0,-1 0 0 0 0,0 0 0 0 0,0 0 0 0 0,-1 0 0 0 0,1-1 0 0 0,0 1 0 0 0,-1 0 0 0 0,1-1 0 0 0,-1-3 0 0 0,1-1-89 0 0,-1 7 69 0 0,0 0 0 0 0,0 0 1 0 0,-1 0-1 0 0,1 0 0 0 0,0 0 0 0 0,0 0 0 0 0,0 0 0 0 0,0 0 0 0 0,0 0 1 0 0,0 0-1 0 0,0 0 0 0 0,0 0 0 0 0,0 0 0 0 0,0 0 0 0 0,0 0 0 0 0,0 0 1 0 0,0 0-1 0 0,0 0 0 0 0,0 0 0 0 0,-1 0 0 0 0,1 0 0 0 0,0 0 0 0 0,0 0 1 0 0,0 0-1 0 0,0 0 0 0 0,0 0 0 0 0,0 0 0 0 0,0 0 0 0 0,0-1 0 0 0,0 1 0 0 0,0 0 1 0 0,0 0-1 0 0,0 0 0 0 0,-17 18 90 0 0,-2 0 158 0 0,1 1 0 0 0,1 1 0 0 0,-19 28 1 0 0,36-48-231 0 0,0 1 1 0 0,-1-1 0 0 0,1 0 0 0 0,-1 1 0 0 0,1-1 0 0 0,0 1 0 0 0,-1-1 0 0 0,1 0 0 0 0,0 1 0 0 0,-1-1 0 0 0,1 1 0 0 0,0-1 0 0 0,-1 1 0 0 0,1-1 0 0 0,0 1 0 0 0,0-1 0 0 0,0 1 0 0 0,0-1 0 0 0,0 1 0 0 0,-1 0 0 0 0,1-1 0 0 0,0 1 0 0 0,0-1 0 0 0,0 1-1 0 0,0-1 1 0 0,1 1 0 0 0,-1-1 0 0 0,0 1 0 0 0,0-1 0 0 0,0 1 0 0 0,1 0 0 0 0,-1-1-17 0 0,0-1 0 0 0,0 1 0 0 0,0 0 0 0 0,0 0 1 0 0,0-1-1 0 0,0 1 0 0 0,1 0 0 0 0,-1-1 0 0 0,0 1 0 0 0,0 0 0 0 0,0-1 0 0 0,0 1 0 0 0,0 0 0 0 0,0-1 0 0 0,0 1 0 0 0,0 0 0 0 0,0-1 0 0 0,0 1 0 0 0,0 0 0 0 0,-1 0 0 0 0,1-1 0 0 0,0 1 1 0 0,0 0-1 0 0,0-1 0 0 0,0 1 0 0 0,0 0 0 0 0,-1 0 0 0 0,1-1 0 0 0,0 1 0 0 0,0 0 0 0 0,0 0 0 0 0,-1-1 0 0 0,1 1 0 0 0,0 0 0 0 0,0 0 0 0 0,-1 0 0 0 0,1-1 0 0 0,0 1 0 0 0,-1 0 1 0 0,1 0-1 0 0,-1 0 0 0 0,1-2-49 0 0,1 1 0 0 0,-1-1 1 0 0,0 1-1 0 0,0-1 0 0 0,1 1 1 0 0,-1-1-1 0 0,1 1 1 0 0,-1-1-1 0 0,1 1 0 0 0,-1 0 1 0 0,1-1-1 0 0,0 1 0 0 0,0 0 1 0 0,0-1-1 0 0,0 1 1 0 0,0 0-1 0 0,0 0 0 0 0,0 0 1 0 0,0 0-1 0 0,0 0 0 0 0,0 0 1 0 0,3-1-1 0 0,4-6-20 0 0,4-8 98 0 0,1 0-1 0 0,18-16 0 0 0,21-24 7 0 0,-54 59 61 0 0,1 0 0 0 0,0-1 0 0 0,0 1 1 0 0,0 0-1 0 0,0 0 0 0 0,0 0 0 0 0,0 0 0 0 0,1 0 0 0 0,0 0 0 0 0,0 0 0 0 0,-1 0 0 0 0,2 0 0 0 0,-1 0 0 0 0,0 0 0 0 0,1 0 0 0 0,-1 0 0 0 0,3 6 0 0 0,23 61 2973 0 0,-11-32-2126 0 0,-14-35-902 0 0,1 2 25 0 0,-1 1 1 0 0,1-1 0 0 0,1 0-1 0 0,-1 1 1 0 0,1-1 0 0 0,0 0-1 0 0,5 7 1 0 0,-7-11-122 0 0,1-1 0 0 0,-1 1 0 0 0,0 0 0 0 0,1 0-1 0 0,-1-1 1 0 0,0 1 0 0 0,1-1 0 0 0,-1 1 0 0 0,0-1 0 0 0,1 0 0 0 0,-1 1 0 0 0,1-1-1 0 0,-1 0 1 0 0,1 0 0 0 0,-1 0 0 0 0,1 0 0 0 0,-1 0 0 0 0,1 0 0 0 0,-1-1 0 0 0,1 1 0 0 0,-1 0-1 0 0,0-1 1 0 0,1 1 0 0 0,-1-1 0 0 0,1 1 0 0 0,-1-1 0 0 0,0 0 0 0 0,0 0 0 0 0,1 1-1 0 0,-1-1 1 0 0,0 0 0 0 0,0 0 0 0 0,0 0 0 0 0,1-2 0 0 0,20-22-5390 0 0,-17 12-1117 0 0</inkml:trace>
</inkml:ink>
</file>

<file path=ppt/ink/ink1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5:52.581"/>
    </inkml:context>
    <inkml:brush xml:id="br0">
      <inkml:brushProperty name="width" value="0.05" units="cm"/>
      <inkml:brushProperty name="height" value="0.05" units="cm"/>
      <inkml:brushProperty name="color" value="#00A0D7"/>
    </inkml:brush>
  </inkml:definitions>
  <inkml:trace contextRef="#ctx0" brushRef="#br0">0 23 7491 0 0,'0'0'10635'0'0,"28"-6"-8424"0"0,5 0-1917 0 0,0 1 1 0 0,0 1-1 0 0,52 2 0 0 0,-107 37-721 0 0,12-14 475 0 0,1 0 0 0 0,-11 39 0 0 0,16-42 136 0 0,-2-1 1 0 0,0 0-1 0 0,-1 0 1 0 0,0 0-1 0 0,-1-1 1 0 0,-1 0-1 0 0,-14 19 0 0 0,12-24 125 0 0,2 3-686 0 0,35-14 147 0 0,25-8 797 0 0,-32 4-501 0 0,1 1 0 0 0,29-1 0 0 0,-48 4-183 0 0,-37 16-7852 0 0,31-16 3479 0 0</inkml:trace>
</inkml:ink>
</file>

<file path=ppt/ink/ink1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5:53.172"/>
    </inkml:context>
    <inkml:brush xml:id="br0">
      <inkml:brushProperty name="width" value="0.05" units="cm"/>
      <inkml:brushProperty name="height" value="0.05" units="cm"/>
      <inkml:brushProperty name="color" value="#00A0D7"/>
    </inkml:brush>
  </inkml:definitions>
  <inkml:trace contextRef="#ctx0" brushRef="#br0">1 15 5458 0 0,'0'0'9645'0'0,"8"2"-6505"0"0,56-11 866 0 0,-56 7-3963 0 0,-1 0 1 0 0,1 1 0 0 0,0 0-1 0 0,-1 0 1 0 0,1 0-1 0 0,0 1 1 0 0,0 0 0 0 0,-1 1-1 0 0,1 0 1 0 0,0 0 0 0 0,-1 0-1 0 0,10 4 1 0 0,-7-2 62 0 0</inkml:trace>
</inkml:ink>
</file>

<file path=ppt/ink/ink1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6:08.965"/>
    </inkml:context>
    <inkml:brush xml:id="br0">
      <inkml:brushProperty name="width" value="0.05" units="cm"/>
      <inkml:brushProperty name="height" value="0.05" units="cm"/>
      <inkml:brushProperty name="color" value="#00A0D7"/>
    </inkml:brush>
  </inkml:definitions>
  <inkml:trace contextRef="#ctx0" brushRef="#br0">8 188 9172 0 0,'0'0'7748'0'0,"-1"-4"-6740"0"0,-3-65 3776 0 0,4 69-4774 0 0,5 35 199 0 0,-9 29 1528 0 0,1-37-1126 0 0,2 49 0 0 0,1-70-564 0 0,1 1 0 0 0,0 0 0 0 0,0-1 0 0 0,1 1 0 0 0,-1-1 0 0 0,1 1 0 0 0,1-1 0 0 0,-1 0 0 0 0,1 0-1 0 0,0 0 1 0 0,1 0 0 0 0,4 6 0 0 0,-7-10-36 0 0,0-1-1 0 0,0 0 1 0 0,-1 0-1 0 0,1-1 1 0 0,0 1-1 0 0,0 0 1 0 0,0 0-1 0 0,0 0 1 0 0,0-1-1 0 0,1 1 1 0 0,-1 0 0 0 0,0-1-1 0 0,0 1 1 0 0,0-1-1 0 0,1 1 1 0 0,-1-1-1 0 0,0 0 1 0 0,0 1-1 0 0,1-1 1 0 0,-1 0-1 0 0,0 0 1 0 0,1 0-1 0 0,-1 0 1 0 0,0 0-1 0 0,0 0 1 0 0,3-1-1 0 0,-1 0-8 0 0,0-1 0 0 0,0 1-1 0 0,0-1 1 0 0,-1 0-1 0 0,1 0 1 0 0,0 0-1 0 0,-1 0 1 0 0,0 0 0 0 0,1 0-1 0 0,3-5 1 0 0,1-3-145 0 0,0 0 0 0 0,-1 0 0 0 0,0-1 1 0 0,0 0-1 0 0,3-11 0 0 0,20-88-719 0 0,-29 110 858 0 0,0 0-1 0 0,0 0 0 0 0,0 0 0 0 0,0 0 0 0 0,0 0 0 0 0,0-1 0 0 0,0 1 0 0 0,0 0 0 0 0,0 0 0 0 0,0 0 0 0 0,0 0 0 0 0,0 0 0 0 0,0 0 0 0 0,0-1 0 0 0,0 1 0 0 0,0 0 0 0 0,0 0 0 0 0,0 0 0 0 0,0 0 0 0 0,0 0 0 0 0,0 0 0 0 0,0 0 0 0 0,0-1 0 0 0,0 1 0 0 0,1 0 0 0 0,-1 0 0 0 0,0 0 0 0 0,0 0 0 0 0,0 0 0 0 0,0 0 0 0 0,0 0 0 0 0,0 0 0 0 0,0 0 0 0 0,0 0 0 0 0,0 0 0 0 0,1 0 0 0 0,-1 0 0 0 0,0 0 0 0 0,0-1 0 0 0,0 1 0 0 0,0 0 0 0 0,0 0 0 0 0,0 0 0 0 0,1 0 0 0 0,-1 0 0 0 0,0 0 0 0 0,0 0 0 0 0,0 0 0 0 0,0 0 0 0 0,0 1 0 0 0,0-1 1 0 0,0 0-1 0 0,1 0 0 0 0,-1 0 0 0 0,0 0 0 0 0,0 0 0 0 0,0 0 0 0 0,0 0 0 0 0,0 0 0 0 0,0 0 0 0 0,0 0 0 0 0,0 0 0 0 0,1 0 0 0 0,-1 0 0 0 0,0 0 0 0 0,0 1 0 0 0,0-1 0 0 0,6 14-108 0 0,7 29 235 0 0,-11-33-70 0 0,0-5-37 0 0,-1 0-1 0 0,1 0 1 0 0,-1 0 0 0 0,1-1-1 0 0,1 1 1 0 0,-1 0 0 0 0,1-1-1 0 0,4 7 1 0 0,-6-10-14 0 0,0-1 0 0 0,-1 1 0 0 0,1-1 0 0 0,0 1 0 0 0,0 0 0 0 0,-1-1 0 0 0,1 1 0 0 0,0-1 0 0 0,0 0 0 0 0,0 1 0 0 0,0-1 0 0 0,-1 0 0 0 0,1 0 0 0 0,0 1 0 0 0,0-1 0 0 0,0 0 0 0 0,0 0 0 0 0,0 0 0 0 0,0 0 0 0 0,1 0 0 0 0,0-1 16 0 0,0 1 0 0 0,0-1 0 0 0,0 0 0 0 0,0 0 0 0 0,0 0-1 0 0,-1 0 1 0 0,1 0 0 0 0,0 0 0 0 0,-1-1 0 0 0,1 1 0 0 0,-1 0 0 0 0,0-1 0 0 0,3-2 0 0 0,4-7-17 0 0,0-1 1 0 0,0-1 0 0 0,-1 1 0 0 0,-1-1 0 0 0,0 0 0 0 0,-1 0 0 0 0,6-24 0 0 0,0-7-3 0 0,5-48-1 0 0,-16 74-66 0 0,-1 17-32 0 0,1 0 0 0 0,0 0 0 0 0,-1 0 0 0 0,1-1 0 0 0,0 1 0 0 0,0 0 0 0 0,0 0 0 0 0,0-1-1 0 0,0 1 1 0 0,0 0 0 0 0,0 0 0 0 0,0-1 0 0 0,0 1 0 0 0,1 0 0 0 0,-1 0 0 0 0,0-1-1 0 0,1 1 1 0 0,-1 0 0 0 0,1 0 0 0 0,-1 0 0 0 0,1 0 0 0 0,0 0 0 0 0,0 0 0 0 0,-1 0 0 0 0,1 0-1 0 0,0 0 1 0 0,2-1 0 0 0,6 18-9391 0 0</inkml:trace>
</inkml:ink>
</file>

<file path=ppt/ink/ink1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7:33.268"/>
    </inkml:context>
    <inkml:brush xml:id="br0">
      <inkml:brushProperty name="width" value="0.05" units="cm"/>
      <inkml:brushProperty name="height" value="0.05" units="cm"/>
      <inkml:brushProperty name="color" value="#00A0D7"/>
    </inkml:brush>
  </inkml:definitions>
  <inkml:trace contextRef="#ctx0" brushRef="#br0">10 13 1633 0 0,'0'0'736'0'0,"0"-4"-560"0"0,0 2 32 0 0,0 0-32 0 0,0 0 337 0 0,0 0-193 0 0,-5 2 112 0 0,1 0-384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26.765"/>
    </inkml:context>
    <inkml:brush xml:id="br0">
      <inkml:brushProperty name="width" value="0.05" units="cm"/>
      <inkml:brushProperty name="height" value="0.05" units="cm"/>
      <inkml:brushProperty name="color" value="#66CC00"/>
    </inkml:brush>
  </inkml:definitions>
  <inkml:trace contextRef="#ctx0" brushRef="#br0">0 4 4244 0 0,'0'0'6312'0'0,"2"6"-2828"0"0,5 7-3404 0 0,2-11-13 0 0,1 0 1 0 0,0-1-1 0 0,0 0 0 0 0,0 0 1 0 0,0-1-1 0 0,0-1 0 0 0,0 1 1 0 0,0-1-1 0 0,-1-1 0 0 0,1 0 1 0 0,0-1-1 0 0,-1 1 0 0 0,18-9 1 0 0,-20 7 723 0 0,-2 0-3075 0 0</inkml:trace>
</inkml:ink>
</file>

<file path=ppt/ink/ink1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7:33.611"/>
    </inkml:context>
    <inkml:brush xml:id="br0">
      <inkml:brushProperty name="width" value="0.05" units="cm"/>
      <inkml:brushProperty name="height" value="0.05" units="cm"/>
      <inkml:brushProperty name="color" value="#00A0D7"/>
    </inkml:brush>
  </inkml:definitions>
  <inkml:trace contextRef="#ctx0" brushRef="#br0">1 0 4434 0 0</inkml:trace>
</inkml:ink>
</file>

<file path=ppt/ink/ink1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7:36.259"/>
    </inkml:context>
    <inkml:brush xml:id="br0">
      <inkml:brushProperty name="width" value="0.05" units="cm"/>
      <inkml:brushProperty name="height" value="0.05" units="cm"/>
      <inkml:brushProperty name="color" value="#00A0D7"/>
    </inkml:brush>
  </inkml:definitions>
  <inkml:trace contextRef="#ctx0" brushRef="#br0">60 39 4434 0 0,'-12'-9'401'0'0,"-4"-3"-106"0"0,-1 3 2648 0 0,3 4 1937 0 0,24 7-2002 0 0,30 11-2424 0 0,-35-13-442 0 0,0 1 0 0 0,0-1-1 0 0,-1 1 1 0 0,1 0 0 0 0,-1 1 0 0 0,1-1 0 0 0,-1 1 0 0 0,7 3 0 0 0,-7-3-5 0 0,0 0 1 0 0,0 0 0 0 0,1 0-1 0 0,-1-1 1 0 0,1 0 0 0 0,-1 0 0 0 0,1 0-1 0 0,6 0 1 0 0,-10-1 8 0 0,12 0-12 0 0,1-1 1 0 0,-1 0 0 0 0,27-6-1 0 0,29-2 7 0 0,-46 11 6 0 0,-19-1-12 0 0,1 0 1 0 0,-1 0-1 0 0,1-1 1 0 0,-1 0-1 0 0,1 0 1 0 0,-1 0-1 0 0,1 0 1 0 0,-1-1-1 0 0,1 0 1 0 0,-1 0-1 0 0,1 0 1 0 0,5-3-1 0 0,-4 1-9 0 0,-2 2-3 0 0,-1-1 1 0 0,1 1-1 0 0,-1-1 1 0 0,1 1-1 0 0,0 0 1 0 0,-1 0-1 0 0,1 1 1 0 0,0-1-1 0 0,5 1 1 0 0,3 7 12 0 0,-11-6-5 0 0,1 0 0 0 0,-1 1 0 0 0,0-1 0 0 0,0 0 1 0 0,1 0-1 0 0,-1 0 0 0 0,1-1 0 0 0,-1 1 0 0 0,1 0 0 0 0,-1 0 0 0 0,1-1 0 0 0,0 1 1 0 0,-1-1-1 0 0,1 1 0 0 0,0-1 0 0 0,-1 0 0 0 0,1 0 0 0 0,0 0 0 0 0,-1 0 1 0 0,1 0-1 0 0,0 0 0 0 0,2 0 0 0 0,-3-2 28 0 0,-1 2 17 0 0,0 0-9 0 0,0-2-42 0 0,0 2 21 0 0,-27-14 162 0 0,17 13-112 0 0,0 0 0 0 0,1 0 0 0 0,-1 1-1 0 0,1 0 1 0 0,-13 2 0 0 0,-16 1 28 0 0,37-3-78 0 0,-8 1-294 0 0,0 1 264 0 0,1-2 0 0 0,-1 1 0 0 0,-12-1 0 0 0,19 0 6 0 0,-64-1 58 0 0,19-1-4 0 0,-91 10 0 0 0,135-8 52 0 0,12-3-105 0 0,18-1-146 0 0,117-13-308 0 0,-143 17 490 0 0,-29 11-1037 0 0,19 2-3290 0 0</inkml:trace>
</inkml:ink>
</file>

<file path=ppt/ink/ink1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7:38.080"/>
    </inkml:context>
    <inkml:brush xml:id="br0">
      <inkml:brushProperty name="width" value="0.05" units="cm"/>
      <inkml:brushProperty name="height" value="0.05" units="cm"/>
      <inkml:brushProperty name="color" value="#00A0D7"/>
    </inkml:brush>
  </inkml:definitions>
  <inkml:trace contextRef="#ctx0" brushRef="#br0">11 35 1473 0 0,'0'0'6325'0'0,"1"-5"-5194"0"0,0-1-653 0 0,1-4-121 0 0,-1-2 3365 0 0,-1 12-3684 0 0,0 0-1 0 0,1 0 0 0 0,-1-1 1 0 0,0 1-1 0 0,1 0 1 0 0,-1 0-1 0 0,0 0 0 0 0,1 0 1 0 0,-1 0-1 0 0,0 0 1 0 0,1 0-1 0 0,-1 0 0 0 0,0 0 1 0 0,1 0-1 0 0,-1 0 1 0 0,1 0-1 0 0,-1 0 0 0 0,0 0 1 0 0,1 0-1 0 0,-1 0 1 0 0,0 0-1 0 0,1 0 0 0 0,-1 0 1 0 0,0 0-1 0 0,1 1 1 0 0,-1-1-1 0 0,0 0 0 0 0,1 0 1 0 0,-1 0-1 0 0,0 1 1 0 0,1-1-1 0 0,-1 0 0 0 0,0 0 1 0 0,0 1-1 0 0,1-1 1 0 0,-1 0-1 0 0,0 1 0 0 0,0-1 1 0 0,0 0-1 0 0,1 1 1 0 0,-1-1-1 0 0,0 0 0 0 0,0 1 1 0 0,0-1-1 0 0,0 0 1 0 0,0 1-1 0 0,0-1 0 0 0,0 1 1 0 0,0-1-1 0 0,0 0 1 0 0,0 1-1 0 0,-9 160 4266 0 0,-1-94-3793 0 0,8-59-428 0 0,0-1 1 0 0,0 1-1 0 0,0-1 0 0 0,1 1 1 0 0,1 0-1 0 0,-1-1 0 0 0,1 1 1 0 0,0 0-1 0 0,1-1 0 0 0,0 1 1 0 0,0 0-1 0 0,1-1 0 0 0,4 14 0 0 0,-1-10-343 0 0,-5-11 219 0 0,0 0 1 0 0,0 0-1 0 0,0 0 1 0 0,1 0 0 0 0,-1 0-1 0 0,0 0 1 0 0,0 0-1 0 0,0 0 1 0 0,0 0 0 0 0,0 0-1 0 0,0 0 1 0 0,0 0-1 0 0,0 0 1 0 0,0 0 0 0 0,1 0-1 0 0,-1 0 1 0 0,0 0-1 0 0,0 0 1 0 0,0 0 0 0 0,0 0-1 0 0,0 0 1 0 0,0 0-1 0 0,0 0 1 0 0,0 0 0 0 0,0 0-1 0 0,1 0 1 0 0,-1 0-1 0 0,0 1 1 0 0,0-1 0 0 0,0 0-1 0 0,0 0 1 0 0,0 0-1 0 0,0 0 1 0 0,0 0 0 0 0,0 0-1 0 0,0 0 1 0 0,0 0-1 0 0,0 0 1 0 0,0 1 0 0 0,10-23-1907 0 0,8-9-3690 0 0,-13 17 564 0 0</inkml:trace>
</inkml:ink>
</file>

<file path=ppt/ink/ink1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7:38.889"/>
    </inkml:context>
    <inkml:brush xml:id="br0">
      <inkml:brushProperty name="width" value="0.05" units="cm"/>
      <inkml:brushProperty name="height" value="0.05" units="cm"/>
      <inkml:brushProperty name="color" value="#00A0D7"/>
    </inkml:brush>
  </inkml:definitions>
  <inkml:trace contextRef="#ctx0" brushRef="#br0">6 71 7700 0 0,'0'0'3772'0'0,"-5"-8"-258"0"0,14 136 2523 0 0,-4-132-6019 0 0,-1 0-1 0 0,1 0 1 0 0,0 1 0 0 0,0 0 0 0 0,0 0-1 0 0,7-2 1 0 0,-8 3-6 0 0,72-31 78 0 0,-64 30-74 0 0,-1-1 1 0 0,1-1 0 0 0,-1 0 0 0 0,0 0 0 0 0,-1-1 0 0 0,1 0-1 0 0,-1-1 1 0 0,-1 0 0 0 0,1-1 0 0 0,11-12 0 0 0,-17 17-151 0 0,-1-1-1 0 0,0 1 1 0 0,0-1 0 0 0,0 0-1 0 0,-1 0 1 0 0,1 0 0 0 0,-1-1 0 0 0,0 1-1 0 0,0 0 1 0 0,0-1 0 0 0,1-5-1 0 0,-13 22-7052 0 0,2-6 3724 0 0</inkml:trace>
</inkml:ink>
</file>

<file path=ppt/ink/ink1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7:41.733"/>
    </inkml:context>
    <inkml:brush xml:id="br0">
      <inkml:brushProperty name="width" value="0.05" units="cm"/>
      <inkml:brushProperty name="height" value="0.05" units="cm"/>
      <inkml:brushProperty name="color" value="#00A0D7"/>
    </inkml:brush>
  </inkml:definitions>
  <inkml:trace contextRef="#ctx0" brushRef="#br0">0 42 5907 0 0,'0'0'3076'0'0,"11"-20"-898"0"0,-7 14 1588 0 0,3 4-3384 0 0,1 0-1 0 0,0 0 1 0 0,0 1 0 0 0,0 0-1 0 0,12 0 1 0 0,29-4 588 0 0,-48 5-956 0 0,1-1-1 0 0,0 1 1 0 0,0 0 0 0 0,0 0-1 0 0,0 1 1 0 0,0-1 0 0 0,0 0-1 0 0,0 1 1 0 0,0-1 0 0 0,-1 1-1 0 0,1-1 1 0 0,0 1 0 0 0,0 0 0 0 0,2 1-1 0 0,-2-1 0 0 0,-1 0 0 0 0,1 0 1 0 0,0 0-1 0 0,-1 0 0 0 0,1-1 0 0 0,0 1 0 0 0,0-1 0 0 0,0 1 0 0 0,-1-1 0 0 0,1 0 0 0 0,0 1 0 0 0,0-1 0 0 0,0 0 1 0 0,0 0-1 0 0,0-1 0 0 0,0 1 0 0 0,-1 0 0 0 0,1-1 0 0 0,0 1 0 0 0,3-2 0 0 0,2 0 22 0 0,0-1 0 0 0,0 1 0 0 0,0 1 0 0 0,0-1 0 0 0,0 1 1 0 0,0 1-1 0 0,0-1 0 0 0,0 1 0 0 0,0 1 0 0 0,9 0 0 0 0,15 1 89 0 0,57 8 140 0 0,-35-6-301 0 0,-52-4 50 0 0,0 1-12 0 0,-1-1 1 0 0,1 1-1 0 0,-1-1 1 0 0,1 1-1 0 0,-1-1 0 0 0,1 1 1 0 0,0-1-1 0 0,-1 1 1 0 0,1-1-1 0 0,0 1 0 0 0,-1-1 1 0 0,1 0-1 0 0,0 1 1 0 0,0-1-1 0 0,-1 0 0 0 0,1 0 1 0 0,0 1-1 0 0,0-1 1 0 0,0 0-1 0 0,-1 0 1 0 0,1 0-1 0 0,0 0 0 0 0,0 0 1 0 0,0 0-1 0 0,-1 0 1 0 0,1-1-1 0 0,0 1 0 0 0,0 0 1 0 0,0 0-1 0 0,-1-1 1 0 0,1 1-1 0 0,0 0 0 0 0,-1-1 1 0 0,2 0-1 0 0,26-8 41 0 0,-25 8-932 0 0,-10 1-3348 0 0</inkml:trace>
</inkml:ink>
</file>

<file path=ppt/ink/ink1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7:43.410"/>
    </inkml:context>
    <inkml:brush xml:id="br0">
      <inkml:brushProperty name="width" value="0.05" units="cm"/>
      <inkml:brushProperty name="height" value="0.05" units="cm"/>
      <inkml:brushProperty name="color" value="#00A0D7"/>
    </inkml:brush>
  </inkml:definitions>
  <inkml:trace contextRef="#ctx0" brushRef="#br0">45 28 4434 0 0,'0'0'4250'0'0,"1"-19"-2598"0"0,-2 10 3614 0 0,-2 15-4977 0 0,0 0 0 0 0,1 0 1 0 0,0 0-1 0 0,1 0 0 0 0,-1 1 0 0 0,1-1 1 0 0,0 1-1 0 0,1-1 0 0 0,0 0 0 0 0,0 1 1 0 0,0-1-1 0 0,1 7 0 0 0,0-3-38 0 0,-1 0-1 0 0,0 0 1 0 0,-1 0-1 0 0,0-1 1 0 0,-2 13 0 0 0,0-11-170 0 0,2 0 1 0 0,-1 1-1 0 0,2-1 1 0 0,-1 1-1 0 0,3 16 1 0 0,-1 3 13 0 0,-10 66-106 0 0,9 13 150 0 0,0-110-184 0 0,0 0-1 0 0,-1-1 1 0 0,1 1 0 0 0,0 0-1 0 0,0 0 1 0 0,0-1 0 0 0,0 1-1 0 0,-1 0 1 0 0,1 0 0 0 0,0-1 0 0 0,0 1-1 0 0,-1 0 1 0 0,1 0 0 0 0,0 0-1 0 0,0 0 1 0 0,-1-1 0 0 0,1 1-1 0 0,0 0 1 0 0,0 0 0 0 0,-1 0-1 0 0,1 0 1 0 0,0 0 0 0 0,-1 0 0 0 0,1 0-1 0 0,0 0 1 0 0,-1-1 0 0 0,1 1-1 0 0,0 0 1 0 0,0 0 0 0 0,-1 0-1 0 0,1 1 1 0 0,0-1 0 0 0,-1 0-1 0 0,1 0 1 0 0,0 0 0 0 0,-1 0 0 0 0,1 0-1 0 0,0 0 1 0 0,0 0 0 0 0,-1 0-1 0 0,1 1 1 0 0,0-1 0 0 0,-1 0-1 0 0,1 0 1 0 0,0 0 0 0 0,0 1-1 0 0,0-1 1 0 0,-1 0 0 0 0,1 0 0 0 0,0 1-1 0 0,0-1 1 0 0,0 0 0 0 0,0 0-1 0 0,-1 1 1 0 0,1-1 0 0 0,0-10-2687 0 0,0-4-1411 0 0</inkml:trace>
</inkml:ink>
</file>

<file path=ppt/ink/ink1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7:45.104"/>
    </inkml:context>
    <inkml:brush xml:id="br0">
      <inkml:brushProperty name="width" value="0.05" units="cm"/>
      <inkml:brushProperty name="height" value="0.05" units="cm"/>
      <inkml:brushProperty name="color" value="#00A0D7"/>
    </inkml:brush>
  </inkml:definitions>
  <inkml:trace contextRef="#ctx0" brushRef="#br0">102 48 4914 0 0,'0'0'1289'0'0,"1"-4"-1132"0"0,3-8-173 0 0,1-7 4790 0 0,-11 25-2715 0 0,-4 0-1561 0 0,8-16 242 0 0,-1 0 354 0 0,-3 10 637 0 0,-2 9-1374 0 0,1 0 0 0 0,0 0 0 0 0,0 0 0 0 0,1 0-1 0 0,-5 13 1 0 0,-16 21-73 0 0,27-43-283 0 0,-1 0 0 0 0,1 0 0 0 0,0 0 0 0 0,-1 0-1 0 0,1 0 1 0 0,0 0 0 0 0,-1 0 0 0 0,1 0 0 0 0,0 0 0 0 0,-1 0 0 0 0,1 0 0 0 0,0 0-1 0 0,-1 0 1 0 0,1 0 0 0 0,-1 0 0 0 0,1-1 0 0 0,0 1 0 0 0,0 0 0 0 0,-1 0 0 0 0,1 0 0 0 0,0-1-1 0 0,-1 1 1 0 0,1 0 0 0 0,0 0 0 0 0,0-1 0 0 0,-1 1 0 0 0,1 0 0 0 0,0 0 0 0 0,0-1-1 0 0,0 1 1 0 0,-1 0 0 0 0,1-1 0 0 0,0 1 0 0 0,0 0 0 0 0,0-1 0 0 0,0 1 0 0 0,0 0 0 0 0,0-1-1 0 0,0 1 1 0 0,0 0 0 0 0,0-1 0 0 0,0 1 0 0 0,0-1 0 0 0,0 1 0 0 0,0 0 0 0 0,0-1-1 0 0,0 1 1 0 0,0 0 0 0 0,0-1 0 0 0,0 1 0 0 0,0-1-85 0 0,0 0 0 0 0,0 0 0 0 0,-1 0 0 0 0,1 0 0 0 0,0 0 1 0 0,0 0-1 0 0,0 0 0 0 0,0 0 0 0 0,0 0 0 0 0,0 0 0 0 0,0 0 0 0 0,0 0 0 0 0,1 0 0 0 0,-1 1 0 0 0,0-1 0 0 0,0 0 0 0 0,1 0 1 0 0,-1 0-1 0 0,1 0 0 0 0,-1 0 0 0 0,1 1 0 0 0,-1-1 0 0 0,2-1 0 0 0,5-2-220 0 0,0-1-1 0 0,-1 0 1 0 0,1 0-1 0 0,-1 0 1 0 0,0-1-1 0 0,0 1 1 0 0,5-8-1 0 0,9-8 807 0 0,-5 9 239 0 0,-15 19 1299 0 0,-1-4-1906 0 0,1-1 1 0 0,0 0 0 0 0,-1 1 0 0 0,1-1-1 0 0,0 1 1 0 0,0-1 0 0 0,0 1 0 0 0,1-1-1 0 0,-1 0 1 0 0,1 1 0 0 0,-1-1 0 0 0,1 1 0 0 0,0-1-1 0 0,1 3 1 0 0,2 1 5 0 0,-1 0-1 0 0,2 0 1 0 0,-1 0 0 0 0,1-1-1 0 0,0 0 1 0 0,0 0 0 0 0,6 5-1 0 0,1 0 41 0 0,-12-10-215 0 0,0 1-1 0 0,0-1 1 0 0,0 0 0 0 0,0 0 0 0 0,0 0 0 0 0,0 1 0 0 0,0-1 0 0 0,0 0 0 0 0,0 0 0 0 0,0 1 0 0 0,0-1-1 0 0,0 0 1 0 0,-1 0 0 0 0,1 0 0 0 0,0 1 0 0 0,0-1 0 0 0,0 0 0 0 0,0 0 0 0 0,0 0 0 0 0,0 0 0 0 0,0 1 0 0 0,0-1-1 0 0,-1 0 1 0 0,1 0 0 0 0,0 0 0 0 0,0 0 0 0 0,0 0 0 0 0,0 1 0 0 0,-1-1 0 0 0,1 0 0 0 0,0 0 0 0 0,0 0-1 0 0,0 0 1 0 0,-1 0 0 0 0,1 0 0 0 0,0 0 0 0 0,0 0 0 0 0,0 0 0 0 0,-1 0 0 0 0,1 0 0 0 0,0 0 0 0 0,0 0-1 0 0,0 0 1 0 0,-1 0 0 0 0,1 0 0 0 0,0 0 0 0 0,0 0 0 0 0,-8-6-4363 0 0,4-2-751 0 0</inkml:trace>
</inkml:ink>
</file>

<file path=ppt/ink/ink1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7:47.097"/>
    </inkml:context>
    <inkml:brush xml:id="br0">
      <inkml:brushProperty name="width" value="0.05" units="cm"/>
      <inkml:brushProperty name="height" value="0.05" units="cm"/>
      <inkml:brushProperty name="color" value="#00A0D7"/>
    </inkml:brush>
  </inkml:definitions>
  <inkml:trace contextRef="#ctx0" brushRef="#br0">136 115 4642 0 0,'0'0'8436'0'0,"-14"-18"-5821"0"0,7 19-2556 0 0,0 0 0 0 0,0 1 0 0 0,0 0 0 0 0,0 0 0 0 0,1 1 0 0 0,-1 0 0 0 0,1 0 0 0 0,0 0 0 0 0,-1 1 0 0 0,2 0 0 0 0,-9 7 0 0 0,-12 7 740 0 0,25-18-791 0 0,0 1-1 0 0,0-1 1 0 0,1 1 0 0 0,-1-1-1 0 0,1 1 1 0 0,-1-1-1 0 0,1 1 1 0 0,-1 0 0 0 0,1-1-1 0 0,-1 1 1 0 0,1 0 0 0 0,-1 0-1 0 0,1-1 1 0 0,0 1 0 0 0,-1 0-1 0 0,1 0 1 0 0,0-1 0 0 0,0 1-1 0 0,0 0 1 0 0,0 0 0 0 0,-1 0-1 0 0,1 0 1 0 0,0-1 0 0 0,0 1-1 0 0,1 0 1 0 0,-1 0 0 0 0,0 0-1 0 0,0-1 1 0 0,0 1 0 0 0,0 0-1 0 0,1 0 1 0 0,-1 0 0 0 0,0-1-1 0 0,1 1 1 0 0,-1 0 0 0 0,1-1-1 0 0,0 2 1 0 0,0 0-6 0 0,0-1 0 0 0,0 0 0 0 0,0 1-1 0 0,0-1 1 0 0,0 0 0 0 0,0 0 0 0 0,0 0 0 0 0,1 0 0 0 0,-1 0-1 0 0,0 0 1 0 0,1 0 0 0 0,-1 0 0 0 0,0-1 0 0 0,1 1 0 0 0,-1 0 0 0 0,1-1-1 0 0,0 1 1 0 0,-1-1 0 0 0,3 1 0 0 0,-1-2-9 0 0,0 1 1 0 0,0-1-1 0 0,0 0 1 0 0,0 0-1 0 0,0 0 0 0 0,0 0 1 0 0,0 0-1 0 0,0-1 1 0 0,0 1-1 0 0,-1-1 0 0 0,1 0 1 0 0,-1 0-1 0 0,1 0 1 0 0,-1 0-1 0 0,0 0 0 0 0,0-1 1 0 0,0 1-1 0 0,0 0 0 0 0,0-1 1 0 0,0 0-1 0 0,-1 1 1 0 0,1-1-1 0 0,1-4 0 0 0,0-1-57 0 0,1 1-1 0 0,-2-1 1 0 0,1 0-1 0 0,-1 0 1 0 0,0 0-1 0 0,0 0 1 0 0,-1 0 0 0 0,0-9-1 0 0,17-56 145 0 0,-18 73-67 0 0,-18 55 545 0 0,18 122 2334 0 0,-3-174-5100 0 0,2-10-2814 0 0,5-1-573 0 0</inkml:trace>
</inkml:ink>
</file>

<file path=ppt/ink/ink1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7:48.218"/>
    </inkml:context>
    <inkml:brush xml:id="br0">
      <inkml:brushProperty name="width" value="0.05" units="cm"/>
      <inkml:brushProperty name="height" value="0.05" units="cm"/>
      <inkml:brushProperty name="color" value="#00A0D7"/>
    </inkml:brush>
  </inkml:definitions>
  <inkml:trace contextRef="#ctx0" brushRef="#br0">1 24 4178 0 0,'0'0'10026'0'0,"4"-16"-8812"0"0,0 14-1020 0 0,1 1 0 0 0,0-1 0 0 0,0 1 0 0 0,0 1 0 0 0,-1-1 1 0 0,1 1-1 0 0,0 0 0 0 0,0 0 0 0 0,0 0 0 0 0,0 0 0 0 0,0 1 1 0 0,0 0-1 0 0,0 0 0 0 0,0 1 0 0 0,-1-1 0 0 0,1 1 0 0 0,-1 0 0 0 0,1 0 1 0 0,-1 0-1 0 0,1 1 0 0 0,3 3 0 0 0,-20 17 113 0 0,4 4-311 0 0,-30 79 533 0 0,16-79-315 0 0,161-29-81 0 0,-138 2-602 0 0</inkml:trace>
</inkml:ink>
</file>

<file path=ppt/ink/ink1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7:48.906"/>
    </inkml:context>
    <inkml:brush xml:id="br0">
      <inkml:brushProperty name="width" value="0.05" units="cm"/>
      <inkml:brushProperty name="height" value="0.05" units="cm"/>
      <inkml:brushProperty name="color" value="#00A0D7"/>
    </inkml:brush>
  </inkml:definitions>
  <inkml:trace contextRef="#ctx0" brushRef="#br0">2 14 7780 0 0,'-1'-4'10603'0'0,"3"2"-11042"0"0,10-1 703 0 0,0 1 0 0 0,0 1 0 0 0,1 0 0 0 0,-1 1 0 0 0,21 1 0 0 0,3 1 12 0 0,-36-2-228 0 0,-10 12-479 0 0,2-5-2596 0 0,4-6-705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28.423"/>
    </inkml:context>
    <inkml:brush xml:id="br0">
      <inkml:brushProperty name="width" value="0.05" units="cm"/>
      <inkml:brushProperty name="height" value="0.05" units="cm"/>
      <inkml:brushProperty name="color" value="#66CC00"/>
    </inkml:brush>
  </inkml:definitions>
  <inkml:trace contextRef="#ctx0" brushRef="#br0">0 41 2100 0 0,'13'-4'10613'0'0,"7"-5"-6292"0"0,-9 4-4614 0 0,-1 0 0 0 0,1 1-1 0 0,0 1 1 0 0,0-1 0 0 0,0 1 0 0 0,13-1-1 0 0,-23 5-53 0 0,-1-1-1 0 0,1 1 1 0 0,-1-1-1 0 0,1 1 1 0 0,-1-1 0 0 0,0 1-1 0 0,1-1 1 0 0,-1 1-1 0 0,1-1 1 0 0,-1 1-1 0 0,0 0 1 0 0,0-1-1 0 0,1 1 1 0 0,-1 0-1 0 0,0-1 1 0 0,0 1-1 0 0,0 0 1 0 0,0 0-1 0 0,1-1 1 0 0,-1 1-1 0 0,0 0 1 0 0,-1-1-1 0 0,1 1 1 0 0,0 0 0 0 0,0-1-1 0 0,0 1 1 0 0,0 0-1 0 0,0-1 1 0 0,-1 1-1 0 0,1 1 1 0 0,-4 0-1999 0 0</inkml:trace>
</inkml:ink>
</file>

<file path=ppt/ink/ink1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4:59.655"/>
    </inkml:context>
    <inkml:brush xml:id="br0">
      <inkml:brushProperty name="width" value="0.05" units="cm"/>
      <inkml:brushProperty name="height" value="0.05" units="cm"/>
      <inkml:brushProperty name="color" value="#00A0D7"/>
    </inkml:brush>
  </inkml:definitions>
  <inkml:trace contextRef="#ctx0" brushRef="#br0">0 11 4994 0 0,'5'-2'13392'0'0,"0"0"-12265"0"0,203-4 1770 0 0,-122 18-2731 0 0,-68-12-161 0 0,-1 0-1 0 0,0 2 1 0 0,0 0 0 0 0,0 0 0 0 0,18 6 0 0 0,0 0 8 0 0,1-2-1 0 0,-1-2 1 0 0,1-1-1 0 0,0-2 1 0 0,49-4 0 0 0,1 1 12 0 0,-36 1-45 0 0,-4 0 47 0 0,75 9 1 0 0,-83-3-23 0 0,1-2 1 0 0,-1-1-1 0 0,68-6 0 0 0,72-8-87 0 0,-132 8-281 0 0,-46 4 136 0 0,-18 3-7785 0 0</inkml:trace>
</inkml:ink>
</file>

<file path=ppt/ink/ink1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5:00.839"/>
    </inkml:context>
    <inkml:brush xml:id="br0">
      <inkml:brushProperty name="width" value="0.05" units="cm"/>
      <inkml:brushProperty name="height" value="0.05" units="cm"/>
      <inkml:brushProperty name="color" value="#00A0D7"/>
    </inkml:brush>
  </inkml:definitions>
  <inkml:trace contextRef="#ctx0" brushRef="#br0">1 0 4754 0 0,'0'0'14337'0'0,"23"27"-12712"0"0,-3-6-405 0 0,-14-14-1031 0 0,0 0 0 0 0,1 0 0 0 0,-1 0 0 0 0,2-1 0 0 0,-1 0 0 0 0,1 0 0 0 0,0-1 0 0 0,0 0 0 0 0,0 0 0 0 0,0-1 0 0 0,1 0 0 0 0,16 5-1 0 0,-24-8-186 0 0,0 0-1 0 0,0 0 1 0 0,0 1-1 0 0,0-1 0 0 0,0 0 1 0 0,-1 0-1 0 0,1 1 0 0 0,-1-1 1 0 0,1 0-1 0 0,-1 1 1 0 0,1-1-1 0 0,-1 0 0 0 0,0 1 1 0 0,1-1-1 0 0,-1 1 0 0 0,0 2 1 0 0,0-7-299 0 0,0-12 506 0 0,0 14-227 0 0,-27 20-161 0 0,6-2 564 0 0,2 1 1 0 0,0 0-1 0 0,1 2 0 0 0,-18 24 0 0 0,35-42-1108 0 0,3-4 8 0 0,8-10-898 0 0,15-20-3814 0 0,-16 18 462 0 0</inkml:trace>
</inkml:ink>
</file>

<file path=ppt/ink/ink1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5:03.919"/>
    </inkml:context>
    <inkml:brush xml:id="br0">
      <inkml:brushProperty name="width" value="0.05" units="cm"/>
      <inkml:brushProperty name="height" value="0.05" units="cm"/>
      <inkml:brushProperty name="color" value="#00A0D7"/>
    </inkml:brush>
  </inkml:definitions>
  <inkml:trace contextRef="#ctx0" brushRef="#br0">1286 93 6435 0 0,'0'0'7046'0'0,"-46"-11"-2156"0"0,32 11-4805 0 0,0 0 1 0 0,0-1-1 0 0,0-1 1 0 0,0-1-1 0 0,0 0 0 0 0,0 0 1 0 0,-23-11-1 0 0,28 10-54 0 0,0 1 1 0 0,-1 0-1 0 0,1 0 0 0 0,-1 1 0 0 0,0 0 1 0 0,-19-1-1 0 0,-3-2 78 0 0,-1 2-123 0 0,0 0 0 0 0,0 2 1 0 0,-41 4-1 0 0,44-1 31 0 0,-1-1 1 0 0,1-2-1 0 0,0 0 1 0 0,-38-8-1 0 0,51 3 31 0 0,-20-2-85 0 0,-31 6 46 0 0,11 0 36 0 0,-27 6-51 0 0,-84 17-117 0 0,126-14 122 0 0,19-2 3 0 0,-46 3 0 0 0,68-8 33 0 0,-34 3-180 0 0,25-2-3851 0 0,0-1 2435 0 0,6 2-1208 0 0</inkml:trace>
</inkml:ink>
</file>

<file path=ppt/ink/ink1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5:05.026"/>
    </inkml:context>
    <inkml:brush xml:id="br0">
      <inkml:brushProperty name="width" value="0.05" units="cm"/>
      <inkml:brushProperty name="height" value="0.05" units="cm"/>
      <inkml:brushProperty name="color" value="#00A0D7"/>
    </inkml:brush>
  </inkml:definitions>
  <inkml:trace contextRef="#ctx0" brushRef="#br0">109 12 4370 0 0,'2'-3'12767'0'0,"4"-6"-10212"0"0,-109 107-18 0 0,89-78-2564 0 0,19-17 71 0 0,-1 0-1 0 0,0 0 1 0 0,0 1 0 0 0,0 0-1 0 0,0 0 1 0 0,5 7 0 0 0,12 12 288 0 0,1-7-202 0 0,-15-11-91 0 0,0 0 1 0 0,0 0 0 0 0,0 1 0 0 0,-1 0-1 0 0,0 0 1 0 0,8 10 0 0 0,-13-14-117 0 0,8 18-3729 0 0,-9-19 3663 0 0,0-1 1 0 0,0 1 0 0 0,0-1 0 0 0,0 1 0 0 0,0-1 0 0 0,0 1 0 0 0,0-1-1 0 0,0 1 1 0 0,0-1 0 0 0,0 1 0 0 0,0-1 0 0 0,0 1 0 0 0,0-1-1 0 0,0 1 1 0 0,0-1 0 0 0,0 1 0 0 0,0-1 0 0 0,-1 1 0 0 0,1-1-1 0 0,0 1 1 0 0,0-1 0 0 0,-1 1 0 0 0,1-1 0 0 0,0 1 0 0 0,-1-1 0 0 0,1 0-1 0 0,0 1 1 0 0,-1-1 0 0 0,1 0 0 0 0,-1 1 0 0 0,1-1 0 0 0,0 0-1 0 0,-1 0 1 0 0,1 1 0 0 0,-1-1 0 0 0,1 0 0 0 0,-1 0 0 0 0,1 0-1 0 0,-2 1 1 0 0</inkml:trace>
</inkml:ink>
</file>

<file path=ppt/ink/ink1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5:08.870"/>
    </inkml:context>
    <inkml:brush xml:id="br0">
      <inkml:brushProperty name="width" value="0.05" units="cm"/>
      <inkml:brushProperty name="height" value="0.05" units="cm"/>
      <inkml:brushProperty name="color" value="#00A0D7"/>
    </inkml:brush>
  </inkml:definitions>
  <inkml:trace contextRef="#ctx0" brushRef="#br0">676 1 4834 0 0,'0'0'8153'0'0,"-37"14"-6813"0"0,-41 50-756 0 0,-33 23 406 0 0,70-58-862 0 0,-26 17-22 0 0,-2 2 509 0 0,55-36-539 0 0,-1-2 1 0 0,0 1-1 0 0,-27 12 1 0 0,33-18-106 0 0,-1 1-1 0 0,1-1 1 0 0,1 2 0 0 0,-1-1 0 0 0,-10 12-1 0 0,10-9 49 0 0,-1-1-1 0 0,0 0 1 0 0,-20 12-1 0 0,27-19-19 0 0,0 0 0 0 0,1 1-1 0 0,-1-1 1 0 0,0 1 0 0 0,1 0-1 0 0,-1 0 1 0 0,1 0 0 0 0,-1 0-1 0 0,1 1 1 0 0,0-1 0 0 0,0 1-1 0 0,0-1 1 0 0,0 1 0 0 0,0-1-1 0 0,-2 6 1 0 0,4-3-45 0 0,0-1-1 0 0,-1 0 1 0 0,1 1-1 0 0,-1-1 1 0 0,0 0 0 0 0,0 0-1 0 0,-1 0 1 0 0,1 0-1 0 0,-5 7 1 0 0,2-7-191 0 0,-3 2 847 0 0</inkml:trace>
</inkml:ink>
</file>

<file path=ppt/ink/ink1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5:09.699"/>
    </inkml:context>
    <inkml:brush xml:id="br0">
      <inkml:brushProperty name="width" value="0.05" units="cm"/>
      <inkml:brushProperty name="height" value="0.05" units="cm"/>
      <inkml:brushProperty name="color" value="#00A0D7"/>
    </inkml:brush>
  </inkml:definitions>
  <inkml:trace contextRef="#ctx0" brushRef="#br0">159 0 5026 0 0,'0'0'11101'0'0,"-23"21"-8772"0"0,2 1-1446 0 0,2 1-1 0 0,0 0 0 0 0,2 2 0 0 0,0 0 0 0 0,-16 35 1 0 0,28-42-680 0 0,4-10 13 0 0,2-7 66 0 0,-1 0-293 0 0,0-1-1 0 0,0 0 1 0 0,0 0-1 0 0,0 0 1 0 0,0 0 0 0 0,0 0-1 0 0,0 1 1 0 0,0-1-1 0 0,0 0 1 0 0,0 0-1 0 0,0 0 1 0 0,0 0 0 0 0,0 0-1 0 0,0 1 1 0 0,0-1-1 0 0,0 0 1 0 0,0 0-1 0 0,0 0 1 0 0,0 0 0 0 0,0 1-1 0 0,0-1 1 0 0,0 0-1 0 0,0 0 1 0 0,0 0 0 0 0,0 0-1 0 0,0 0 1 0 0,-1 0-1 0 0,1 1 1 0 0,0-1-1 0 0,0 0 1 0 0,0 0 0 0 0,0 0-1 0 0,0 0 1 0 0,0 0-1 0 0,0 0 1 0 0,-1 0-1 0 0,1 0 1 0 0,0 1 0 0 0,0-1-1 0 0,0 0 1 0 0,0 0-1 0 0,0 0 1 0 0,-1 0-1 0 0,1 0 1 0 0,0 0 0 0 0,0 0-1 0 0,0 0 1 0 0,0 0-1 0 0,0 0 1 0 0,-1 0-1 0 0,1 0 1 0 0,0 0 0 0 0,0 0-1 0 0,1 0 5 0 0,0 1 0 0 0,1-1 0 0 0,-1 1 0 0 0,1-1 0 0 0,-1 0 0 0 0,0 0 0 0 0,1 0 0 0 0,-1 0 0 0 0,1 0-1 0 0,-1 0 1 0 0,1 0 0 0 0,-1 0 0 0 0,0 0 0 0 0,3-2 0 0 0,140-26 301 0 0,-136 22-5054 0 0,-7 0 65 0 0</inkml:trace>
</inkml:ink>
</file>

<file path=ppt/ink/ink1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5:12.145"/>
    </inkml:context>
    <inkml:brush xml:id="br0">
      <inkml:brushProperty name="width" value="0.05" units="cm"/>
      <inkml:brushProperty name="height" value="0.05" units="cm"/>
      <inkml:brushProperty name="color" value="#00A0D7"/>
    </inkml:brush>
  </inkml:definitions>
  <inkml:trace contextRef="#ctx0" brushRef="#br0">0 592 5090 0 0,'0'0'5496'0'0,"5"-2"-4383"0"0,23-9-51 0 0,0-2 0 0 0,-1-1-1 0 0,-1-1 1 0 0,34-27 0 0 0,-27 19-571 0 0,71-36 0 0 0,-71 42-443 0 0,43-28 1 0 0,-46 25-64 0 0,45-20-1 0 0,-61 32 19 0 0,1 0 0 0 0,-2-1 0 0 0,1-1-1 0 0,12-10 1 0 0,-16 11-5 0 0,1 0 0 0 0,-1 2 0 0 0,2-1 0 0 0,-1 1 0 0 0,1 1 0 0 0,17-7 0 0 0,-22 9 5 0 0,0 1-1 0 0,0-1 1 0 0,0 0 0 0 0,0-1-1 0 0,-1 1 1 0 0,0-1-1 0 0,0-1 1 0 0,0 1-1 0 0,-1-1 1 0 0,6-8 0 0 0,23-21 6 0 0,15-11 17 0 0,-43 35-9 0 0,-6 10-20 0 0,0 0 0 0 0,1 0 0 0 0,-1 0 0 0 0,1 0 0 0 0,-1 0 0 0 0,1 0 0 0 0,-1 0 0 0 0,1 0 0 0 0,0 0 0 0 0,0 0 0 0 0,-1 1 0 0 0,1-1 0 0 0,0 0 0 0 0,0 0 0 0 0,0 1 0 0 0,2-2 0 0 0,4-3 193 0 0,-7 5-256 0 0,0 1-1 0 0,0-1 0 0 0,0 0 1 0 0,0 0-1 0 0,0 0 1 0 0,-1 0-1 0 0,1 0 0 0 0,0 0 1 0 0,0 0-1 0 0,0 0 0 0 0,0 0 1 0 0,0 0-1 0 0,0-1 1 0 0,0 1-1 0 0,0 0 0 0 0,0 0 1 0 0,-1 0-1 0 0,1 0 0 0 0,0 0 1 0 0,0 0-1 0 0,0 0 1 0 0,-1-1-1001 0 0,1 1 1001 0 0,0 0-1 0 0,0 0 1 0 0,0 0-1 0 0,0-1 0 0 0,0 1 1 0 0,0 0-1 0 0,0 0 0 0 0,0 0 1 0 0,0 0-1 0 0,0 0 1 0 0,0 0-1 0 0,0 0 0 0 0,0 0 1 0 0,0 0-1 0 0,1-1 0 0 0,-1 1 1 0 0,0 0-1 0 0,0 0 1 0 0,0 0-68 0 0</inkml:trace>
</inkml:ink>
</file>

<file path=ppt/ink/ink1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5:12.801"/>
    </inkml:context>
    <inkml:brush xml:id="br0">
      <inkml:brushProperty name="width" value="0.05" units="cm"/>
      <inkml:brushProperty name="height" value="0.05" units="cm"/>
      <inkml:brushProperty name="color" value="#00A0D7"/>
    </inkml:brush>
  </inkml:definitions>
  <inkml:trace contextRef="#ctx0" brushRef="#br0">21 9 5282 0 0,'0'0'10528'0'0,"-5"-2"-9682"0"0,-11-4 3453 0 0,40 9-3355 0 0,39 12-710 0 0,-61-14-226 0 0,0-1-1 0 0,0 1 1 0 0,0 0 0 0 0,0 0 0 0 0,0 0 0 0 0,0 0 0 0 0,0 0 0 0 0,0 0-1 0 0,-1 0 1 0 0,1 1 0 0 0,0-1 0 0 0,-1 0 0 0 0,1 1 0 0 0,-1 0-1 0 0,0-1 1 0 0,1 1 0 0 0,-1 0 0 0 0,0 0 0 0 0,0-1 0 0 0,0 1-1 0 0,0 0 1 0 0,0 0 0 0 0,-1 0 0 0 0,1 0 0 0 0,-1 0 0 0 0,1 1 0 0 0,-1-1-1 0 0,0 0 1 0 0,1 0 0 0 0,-1 0 0 0 0,0 0 0 0 0,-1 4 0 0 0,-1-3 90 0 0,0-1 0 0 0,0 0 0 0 0,0 0-1 0 0,-1 1 1 0 0,1-1 0 0 0,-1-1 0 0 0,1 1 0 0 0,-1 0 0 0 0,0-1 0 0 0,1 1 0 0 0,-6 1 0 0 0,-12 8-33 0 0,18-8-68 0 0,0-1 0 0 0,1 1 0 0 0,-1 0 1 0 0,1 0-1 0 0,-1 0 0 0 0,1 0 0 0 0,0 0 0 0 0,0 0 0 0 0,0 0 0 0 0,0 0 0 0 0,1 0 0 0 0,-1 6 1 0 0,-2 40 74 0 0,3-49-72 0 0,-2 11-1579 0 0,0-10-486 0 0,2-1 1927 0 0,-1 0 0 0 0,1 0 1 0 0,0 0-1 0 0,0 0 0 0 0,0 0 1 0 0,0 0-1 0 0,-1 0 0 0 0,1 0 1 0 0,0 0-1 0 0</inkml:trace>
</inkml:ink>
</file>

<file path=ppt/ink/ink1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5:39.699"/>
    </inkml:context>
    <inkml:brush xml:id="br0">
      <inkml:brushProperty name="width" value="0.05" units="cm"/>
      <inkml:brushProperty name="height" value="0.05" units="cm"/>
      <inkml:brushProperty name="color" value="#00A0D7"/>
    </inkml:brush>
  </inkml:definitions>
  <inkml:trace contextRef="#ctx0" brushRef="#br0">35 7 2801 0 0,'0'-6'11592'0'0,"0"17"-11092"0"0,0 1 0 0 0,0 0-1 0 0,-1-1 1 0 0,-1 1 0 0 0,0 0-1 0 0,-6 18 1 0 0,6-21-199 0 0,0 0 0 0 0,1 0 0 0 0,0 0 0 0 0,0 0 0 0 0,1 0 1 0 0,1 15-1 0 0,0 2-136 0 0,-10 51 291 0 0,9 15-45 0 0,4 36 1267 0 0,-12-101-852 0 0,4-19-2290 0 0</inkml:trace>
</inkml:ink>
</file>

<file path=ppt/ink/ink1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5:41.021"/>
    </inkml:context>
    <inkml:brush xml:id="br0">
      <inkml:brushProperty name="width" value="0.05" units="cm"/>
      <inkml:brushProperty name="height" value="0.05" units="cm"/>
      <inkml:brushProperty name="color" value="#00A0D7"/>
    </inkml:brush>
  </inkml:definitions>
  <inkml:trace contextRef="#ctx0" brushRef="#br0">1 26 6067 0 0,'0'0'8732'0'0,"17"-2"-4642"0"0,-14 9-3545 0 0,0 0 1 0 0,-1 0 0 0 0,0 0-1 0 0,0 0 1 0 0,0 8 0 0 0,-2-10-422 0 0,1 0 0 0 0,-1-1 0 0 0,1 1 0 0 0,0-1 0 0 0,0 1 0 0 0,1-1 0 0 0,-1 1 0 0 0,1-1 0 0 0,0 0 0 0 0,0 0 0 0 0,1 0 0 0 0,-1 0 0 0 0,1 0 0 0 0,0 0 0 0 0,5 5 0 0 0,-4-7-35 0 0,-1 0 0 0 0,0 0 0 0 0,0 1 0 0 0,-1-1-1 0 0,1 1 1 0 0,0 0 0 0 0,-1-1 0 0 0,1 1 0 0 0,-1 0 0 0 0,0 0 0 0 0,0 1-1 0 0,3 5 1 0 0,-5-8-98 0 0,0 0-1 0 0,1 0 1 0 0,-1 0-1 0 0,1 0 1 0 0,-1 0-1 0 0,1 0 1 0 0,-1 0 0 0 0,1-1-1 0 0,0 1 1 0 0,0 0-1 0 0,-1 0 1 0 0,1-1-1 0 0,0 1 1 0 0,0 0-1 0 0,0-1 1 0 0,0 1-1 0 0,0 0 1 0 0,0-1 0 0 0,-1 0-1 0 0,1 1 1 0 0,1-1-1 0 0,-1 1 1 0 0,0-1-1 0 0,0 0 1 0 0,0 0-1 0 0,0 0 1 0 0,0 0-1 0 0,0 0 1 0 0,0 0-1 0 0,0 0 1 0 0,0 0 0 0 0,2 0-1 0 0,-2 0 1 0 0,0 0 0 0 0,0 0 0 0 0,1 0-1 0 0,-1 0 1 0 0,0 0 0 0 0,0 0 0 0 0,0-1 0 0 0,0 1-1 0 0,0 0 1 0 0,0-1 0 0 0,0 1 0 0 0,0 0 0 0 0,0-1 0 0 0,1 0-1 0 0,-2 1 1 0 0,1-1 0 0 0,0 1 0 0 0,0-1 0 0 0,0 0-1 0 0,0 0 1 0 0,0 1 0 0 0,-1-1 0 0 0,1 0 0 0 0,0 0 0 0 0,0 0-1 0 0,-1 0 1 0 0,1 0 0 0 0,-1 0 0 0 0,1 0 0 0 0,-1 0-1 0 0,0 0 1 0 0,1 0 0 0 0,-1-3 0 0 0,0 4-2 0 0,5-2-5 0 0,0-1 8 0 0,-1 0 0 0 0,1 0-1 0 0,-1 0 1 0 0,0 0 0 0 0,0-1 0 0 0,0 0 0 0 0,0 0-1 0 0,5-7 1 0 0,7-6 24 0 0,-4 6-10 0 0,-1 3-36 0 0,-1-1-1 0 0,-1 1 1 0 0,0-2 0 0 0,0 1-1 0 0,-1-1 1 0 0,0-1-1 0 0,0 1 1 0 0,7-16 0 0 0,-15 24-32 0 0,4-9-744 0 0,-3 20-4598 0 0,-1-4 2394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29.061"/>
    </inkml:context>
    <inkml:brush xml:id="br0">
      <inkml:brushProperty name="width" value="0.05" units="cm"/>
      <inkml:brushProperty name="height" value="0.05" units="cm"/>
      <inkml:brushProperty name="color" value="#66CC00"/>
    </inkml:brush>
  </inkml:definitions>
  <inkml:trace contextRef="#ctx0" brushRef="#br0">27 0 2736 0 0,'-7'3'5033'0'0,"-7"4"2118"0"0,9-4-5561 0 0,32-9-1918 0 0,-15 3 317 0 0,-1 1 0 0 0,1 1-1 0 0,0 0 1 0 0,-1 1 0 0 0,1 0-1 0 0,0 1 1 0 0,11 2 0 0 0,21 5-3954 0 0,-40-5 1654 0 0</inkml:trace>
</inkml:ink>
</file>

<file path=ppt/ink/ink1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6:12.023"/>
    </inkml:context>
    <inkml:brush xml:id="br0">
      <inkml:brushProperty name="width" value="0.05" units="cm"/>
      <inkml:brushProperty name="height" value="0.05" units="cm"/>
      <inkml:brushProperty name="color" value="#00A0D7"/>
    </inkml:brush>
  </inkml:definitions>
  <inkml:trace contextRef="#ctx0" brushRef="#br0">93 21 6051 0 0,'0'0'6579'0'0,"-4"-20"-104"0"0,-17 49-5846 0 0,14-17-303 0 0,-1-1 65 0 0,0 2-1 0 0,1-1 1 0 0,1 1 0 0 0,0 0-1 0 0,1 0 1 0 0,0 0 0 0 0,1 1-1 0 0,0 0 1 0 0,-2 22 0 0 0,5-28-363 0 0,1-1-1 0 0,0 0 1 0 0,0 1 0 0 0,1-1 0 0 0,-1 0 0 0 0,2 1 0 0 0,-1-1-1 0 0,1 0 1 0 0,0 0 0 0 0,0 0 0 0 0,1 0 0 0 0,0-1-1 0 0,0 1 1 0 0,1-1 0 0 0,-1 1 0 0 0,2-1 0 0 0,-1 0 0 0 0,1-1-1 0 0,9 11 1 0 0,-13-16-115 0 0,0 1-1 0 0,0-1 0 0 0,-1 1 1 0 0,1-1-1 0 0,0 1 1 0 0,0 0-1 0 0,-1-1 0 0 0,1 1 1 0 0,0 0-1 0 0,-1-1 1 0 0,1 1-1 0 0,-1 0 0 0 0,1 0 1 0 0,-1 0-1 0 0,1-1 1 0 0,-1 1-1 0 0,0 0 0 0 0,1 0 1 0 0,-1 0-1 0 0,0 0 1 0 0,0 1-1 0 0,-19 2-7224 0 0,14-4 2881 0 0</inkml:trace>
</inkml:ink>
</file>

<file path=ppt/ink/ink1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6:13.351"/>
    </inkml:context>
    <inkml:brush xml:id="br0">
      <inkml:brushProperty name="width" value="0.05" units="cm"/>
      <inkml:brushProperty name="height" value="0.05" units="cm"/>
      <inkml:brushProperty name="color" value="#00A0D7"/>
    </inkml:brush>
  </inkml:definitions>
  <inkml:trace contextRef="#ctx0" brushRef="#br0">65 54 2369 0 0,'0'0'3388'0'0,"-5"-1"-1803"0"0,-4 0-1237 0 0,-35-2 7892 0 0,38 0-5752 0 0,12-4-1960 0 0,12-5 108 0 0,-6 7-432 0 0,-1 0-1 0 0,1 1 1 0 0,1 1-1 0 0,-1 0 0 0 0,0 1 1 0 0,1 0-1 0 0,17 0 1 0 0,-29 2-199 0 0,-1 0 0 0 0,0 1-1 0 0,1-1 1 0 0,-1 1 0 0 0,0-1 0 0 0,0 1 0 0 0,1-1 0 0 0,-1 0 0 0 0,0 1 0 0 0,0-1 0 0 0,0 1 0 0 0,0-1-1 0 0,0 1 1 0 0,0-1 0 0 0,0 1 0 0 0,0-1 0 0 0,0 1 0 0 0,0-1 0 0 0,0 1 0 0 0,0-1 0 0 0,0 1 0 0 0,0-1-1 0 0,0 1 1 0 0,0-1 0 0 0,-1 1 0 0 0,1-1 0 0 0,0 1 0 0 0,0-1 0 0 0,-1 1 0 0 0,1-1 0 0 0,0 0 0 0 0,-1 1-1 0 0,-7 17 150 0 0,-12 24 691 0 0,2 1 0 0 0,2 0 0 0 0,-13 55 0 0 0,5-17-402 0 0,24-81-480 0 0,0 0 1 0 0,1 1 0 0 0,-1-1-1 0 0,0 1 1 0 0,0-1 0 0 0,1 0-1 0 0,-1 1 1 0 0,0-1-1 0 0,1 0 1 0 0,-1 1 0 0 0,0-1-1 0 0,1 0 1 0 0,-1 0 0 0 0,1 1-1 0 0,-1-1 1 0 0,0 0 0 0 0,1 0-1 0 0,-1 0 1 0 0,1 1 0 0 0,-1-1-1 0 0,1 0 1 0 0,-1 0 0 0 0,1 0-1 0 0,-1 0 1 0 0,1 0 0 0 0,-1 0-1 0 0,1 0 1 0 0,-1 0 0 0 0,0 0-1 0 0,1 0 1 0 0,0 0 0 0 0,34 0 19 0 0,32-6 300 0 0,-50 2-1822 0 0,-15 2 177 0 0,-2 2 1135 0 0,0 0 0 0 0,0-1 0 0 0,0 1 0 0 0,0 0 0 0 0,1-1 0 0 0,-1 1 0 0 0,0 0 0 0 0,0-1 0 0 0,0 1 0 0 0,0 0 0 0 0,0-1 0 0 0,0 1 0 0 0,0 0 0 0 0,0-1 0 0 0,0 1 0 0 0,0 0 0 0 0,0-1-1 0 0,0 1 1 0 0,-1 0 0 0 0,1-1 0 0 0,0 1 0 0 0,0 0 0 0 0,0-1 0 0 0,0 1 0 0 0,0 0 0 0 0,-1 0 0 0 0,1-1 0 0 0,0 1 0 0 0,-2-2-1589 0 0</inkml:trace>
</inkml:ink>
</file>

<file path=ppt/ink/ink1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6:13.810"/>
    </inkml:context>
    <inkml:brush xml:id="br0">
      <inkml:brushProperty name="width" value="0.05" units="cm"/>
      <inkml:brushProperty name="height" value="0.05" units="cm"/>
      <inkml:brushProperty name="color" value="#00A0D7"/>
    </inkml:brush>
  </inkml:definitions>
  <inkml:trace contextRef="#ctx0" brushRef="#br0">3 17 6403 0 0,'0'0'9687'0'0,"0"-1"-9623"0"0,0 1 1 0 0,0 0-1 0 0,-1 0 0 0 0,1 0 0 0 0,0-1 0 0 0,0 1 1 0 0,0 0-1 0 0,0 0 0 0 0,0-1 0 0 0,-1 1 1 0 0,1 0-1 0 0,0 0 0 0 0,0-1 0 0 0,0 1 1 0 0,0 0-1 0 0,0 0 0 0 0,0-1 0 0 0,0 1 1 0 0,0 0-1 0 0,0-1 0 0 0,0 1 0 0 0,0 0 1 0 0,0 0-1 0 0,0-1 0 0 0,0 1 0 0 0,0 0 1 0 0,0-1-1 0 0,0 1 0 0 0,1 0 0 0 0,-1 0 0 0 0,0-1 1 0 0,0 1-1 0 0,0 0 0 0 0,0 0 0 0 0,0 0 1 0 0,1-1-1 0 0,-1 1 0 0 0,47 8 3267 0 0,-39-6-3161 0 0,1 1 1 0 0,0-2-1 0 0,-1 1 1 0 0,1-1-1 0 0,0-1 1 0 0,0 1-1 0 0,0-1 1 0 0,0-1-1 0 0,-1 0 0 0 0,1 0 1 0 0,0-1-1 0 0,11-3 1 0 0,-15-2-1111 0 0,-5 0-2765 0 0</inkml:trace>
</inkml:ink>
</file>

<file path=ppt/ink/ink1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6:14.421"/>
    </inkml:context>
    <inkml:brush xml:id="br0">
      <inkml:brushProperty name="width" value="0.05" units="cm"/>
      <inkml:brushProperty name="height" value="0.05" units="cm"/>
      <inkml:brushProperty name="color" value="#00A0D7"/>
    </inkml:brush>
  </inkml:definitions>
  <inkml:trace contextRef="#ctx0" brushRef="#br0">42 1 6595 0 0,'0'0'8879'0'0,"-5"4"-6105"0"0,1 8-2060 0 0,1 1 0 0 0,0 0 0 0 0,1 0 0 0 0,0 0-1 0 0,1 0 1 0 0,0 14 0 0 0,0 3 255 0 0,1 20-150 0 0,1-6-297 0 0,-3-33-2604 0 0,-11-27-6816 0 0,8 2 2423 0 0</inkml:trace>
</inkml:ink>
</file>

<file path=ppt/ink/ink1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6:14.780"/>
    </inkml:context>
    <inkml:brush xml:id="br0">
      <inkml:brushProperty name="width" value="0.05" units="cm"/>
      <inkml:brushProperty name="height" value="0.05" units="cm"/>
      <inkml:brushProperty name="color" value="#00A0D7"/>
    </inkml:brush>
  </inkml:definitions>
  <inkml:trace contextRef="#ctx0" brushRef="#br0">0 3 15511 0 0,'0'0'4562'0'0,"41"0"-3537"0"0,-23 0-257 0 0,-4 0-16 0 0,4 0-287 0 0,0 0-305 0 0,-5 0-80 0 0,-4 0-64 0 0,0 0 0 0 0,1 0-80 0 0,-1 0-545 0 0,-5 0-607 0 0,5-2-369 0 0</inkml:trace>
</inkml:ink>
</file>

<file path=ppt/ink/ink1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6:15.572"/>
    </inkml:context>
    <inkml:brush xml:id="br0">
      <inkml:brushProperty name="width" value="0.05" units="cm"/>
      <inkml:brushProperty name="height" value="0.05" units="cm"/>
      <inkml:brushProperty name="color" value="#00A0D7"/>
    </inkml:brush>
  </inkml:definitions>
  <inkml:trace contextRef="#ctx0" brushRef="#br0">132 249 11141 0 0,'0'0'6379'0'0,"-23"-14"-3844"0"0,15 14-2377 0 0,0 1 0 0 0,0 0 0 0 0,0 1 1 0 0,1 0-1 0 0,-1 0 0 0 0,0 1 0 0 0,-11 5 1 0 0,17-7-147 0 0,0-1 0 0 0,0 1 0 0 0,0 0 0 0 0,1 0 0 0 0,-1 0 0 0 0,0 0 0 0 0,0 0 0 0 0,1 1 0 0 0,-1-1 0 0 0,0 0 0 0 0,1 1 0 0 0,-1-1 0 0 0,1 1 0 0 0,0 0 0 0 0,0 0 0 0 0,-1-1 0 0 0,1 1 0 0 0,0 0 0 0 0,0 0 0 0 0,1 0 0 0 0,-1 0 1 0 0,0 0-1 0 0,1 0 0 0 0,-1 0 0 0 0,1 0 0 0 0,0 0 0 0 0,-1 0 0 0 0,1 0 0 0 0,0 1 0 0 0,0-1 0 0 0,1 0 0 0 0,-1 0 0 0 0,1 3 0 0 0,0-4-7 0 0,-1 0-1 0 0,1 0 1 0 0,0 0-1 0 0,-1 0 1 0 0,1 0 0 0 0,0 0-1 0 0,0 0 1 0 0,0-1-1 0 0,0 1 1 0 0,0 0 0 0 0,0 0-1 0 0,0-1 1 0 0,0 1-1 0 0,0-1 1 0 0,0 1 0 0 0,0-1-1 0 0,0 0 1 0 0,0 1-1 0 0,0-1 1 0 0,1 0 0 0 0,-1 0-1 0 0,0 0 1 0 0,0 1-1 0 0,0-1 1 0 0,1 0 0 0 0,-1-1-1 0 0,0 1 1 0 0,0 0-1 0 0,0 0 1 0 0,0 0 0 0 0,1-1-1 0 0,-1 1 1 0 0,0-1-1 0 0,0 1 1 0 0,0-1 0 0 0,2 0-1 0 0,38-23 5 0 0,-33 17-50 0 0,-1-1 1 0 0,1-1 0 0 0,-1 0 0 0 0,-1 0-1 0 0,0 0 1 0 0,0 0 0 0 0,0-1-1 0 0,-1 0 1 0 0,-1 0 0 0 0,0-1-1 0 0,0 1 1 0 0,2-16 0 0 0,0-3 127 0 0,-1 0 0 0 0,-1 0 0 0 0,-1-45 0 0 0,-3 73-29 0 0,-15 257 3940 0 0,9-210-6953 0 0,0-10-4232 0 0,10-48-808 0 0</inkml:trace>
</inkml:ink>
</file>

<file path=ppt/ink/ink1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6:16.572"/>
    </inkml:context>
    <inkml:brush xml:id="br0">
      <inkml:brushProperty name="width" value="0.05" units="cm"/>
      <inkml:brushProperty name="height" value="0.05" units="cm"/>
      <inkml:brushProperty name="color" value="#00A0D7"/>
    </inkml:brush>
  </inkml:definitions>
  <inkml:trace contextRef="#ctx0" brushRef="#br0">8 48 10357 0 0,'0'0'7801'0'0,"-7"-4"-6177"0"0,60-9-16 0 0,-8 2-1426 0 0,63-8 0 0 0,-108 19-191 0 0,1 0 1 0 0,-1 0-1 0 0,0 0 0 0 0,1 0 1 0 0,-1 0-1 0 0,1 0 0 0 0,-1 0 1 0 0,1 0-1 0 0,-1 0 0 0 0,1 0 0 0 0,-1 0 1 0 0,1 0-1 0 0,-1 0 0 0 0,1 0 1 0 0,-1 0-1 0 0,1 0 0 0 0,-1 1 1 0 0,0-1-1 0 0,1 0 0 0 0,-1 0 1 0 0,1 0-1 0 0,-1 1 0 0 0,0-1 1 0 0,1 0-1 0 0,-1 1 0 0 0,1-1 1 0 0,-1 0-1 0 0,0 1 0 0 0,0-1 1 0 0,1 0-1 0 0,-1 1 0 0 0,0-1 1 0 0,0 1-1 0 0,1 0 0 0 0,-6 18 327 0 0,-28 28 495 0 0,26-38-914 0 0,-3 4 249 0 0,-7 8 143 0 0,2 1-1 0 0,0 0 1 0 0,1 1-1 0 0,1 0 1 0 0,-11 31-1 0 0,23-53-284 0 0,1 0 0 0 0,0 0 0 0 0,0-1 0 0 0,0 1-1 0 0,0 0 1 0 0,0 0 0 0 0,0 0 0 0 0,0-1 0 0 0,0 1 0 0 0,0 0 0 0 0,0 0-1 0 0,0-1 1 0 0,0 1 0 0 0,0 0 0 0 0,0 0 0 0 0,1-1 0 0 0,-1 1 0 0 0,0 0-1 0 0,1 0 1 0 0,-1-1 0 0 0,0 1 0 0 0,1 0 0 0 0,-1-1 0 0 0,1 1 0 0 0,-1-1-1 0 0,1 1 1 0 0,0-1 0 0 0,0 2 0 0 0,27 8 287 0 0,38-6-381 0 0,-58-5-172 0 0,-6 2 145 0 0,0-1 0 0 0,0-1 0 0 0,0 1 0 0 0,-1 0 0 0 0,1 0 0 0 0,0-1 0 0 0,0 1-1 0 0,0-1 1 0 0,0 0 0 0 0,0 1 0 0 0,0-1 0 0 0,-1 0 0 0 0,1 0 0 0 0,0 0 0 0 0,-1 0 0 0 0,2-2 0 0 0,-2 2-258 0 0,0 0 0 0 0,0 0 0 0 0,0 0-1 0 0,-1 0 1 0 0,1 0 0 0 0,0 0 0 0 0,-1 0 0 0 0,1-1-1 0 0,-1 1 1 0 0,0 0 0 0 0,1 0 0 0 0,-1-1 0 0 0,0 1 0 0 0,0 0-1 0 0,0 0 1 0 0,0-2 0 0 0,0-3-3824 0 0</inkml:trace>
</inkml:ink>
</file>

<file path=ppt/ink/ink1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6:16.961"/>
    </inkml:context>
    <inkml:brush xml:id="br0">
      <inkml:brushProperty name="width" value="0.05" units="cm"/>
      <inkml:brushProperty name="height" value="0.05" units="cm"/>
      <inkml:brushProperty name="color" value="#00A0D7"/>
    </inkml:brush>
  </inkml:definitions>
  <inkml:trace contextRef="#ctx0" brushRef="#br0">1 12 10053 0 0,'0'0'8363'0'0,"3"-1"-7314"0"0,9-2-648 0 0,0 0 0 0 0,0 1 1 0 0,0 1-1 0 0,0 0 0 0 0,0 0 0 0 0,0 1 1 0 0,1 1-1 0 0,18 3 0 0 0,27-1-3820 0 0,-67-6-3499 0 0,1 0-138 0 0</inkml:trace>
</inkml:ink>
</file>

<file path=ppt/ink/ink1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6:17.664"/>
    </inkml:context>
    <inkml:brush xml:id="br0">
      <inkml:brushProperty name="width" value="0.05" units="cm"/>
      <inkml:brushProperty name="height" value="0.05" units="cm"/>
      <inkml:brushProperty name="color" value="#00A0D7"/>
    </inkml:brush>
  </inkml:definitions>
  <inkml:trace contextRef="#ctx0" brushRef="#br0">59 5 4866 0 0,'0'0'9613'0'0,"-13"-4"-5996"0"0,25 37-2755 0 0,-3 0 1 0 0,0 0-1 0 0,-2 1 0 0 0,-2 0 0 0 0,2 53 0 0 0,-7-53-138 0 0,-1 0 1 0 0,-13 65-1 0 0,12-88-713 0 0,-1 1 0 0 0,0-1 0 0 0,-1 0 1 0 0,0 0-1 0 0,-1 0 0 0 0,0-1 0 0 0,0 0 1 0 0,-2 1-1 0 0,1-2 0 0 0,-1 1 0 0 0,0-1 0 0 0,-10 9 1 0 0,12-35-15067 0 0</inkml:trace>
</inkml:ink>
</file>

<file path=ppt/ink/ink1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8:30.644"/>
    </inkml:context>
    <inkml:brush xml:id="br0">
      <inkml:brushProperty name="width" value="0.05" units="cm"/>
      <inkml:brushProperty name="height" value="0.05" units="cm"/>
      <inkml:brushProperty name="color" value="#00A0D7"/>
    </inkml:brush>
  </inkml:definitions>
  <inkml:trace contextRef="#ctx0" brushRef="#br0">24 30 432 0 0,'-2'-2'4745'0'0,"-5"-5"-4570"0"0,7 7-170 0 0,0 0-255 0 0,0 0 268 0 0,0-1 1 0 0,0 1 0 0 0,0 0 0 0 0,1-1 0 0 0,-1 1 0 0 0,0 0-1 0 0,0-1 1 0 0,0 1 0 0 0,0-1 0 0 0,0 1 0 0 0,0 0 0 0 0,0-1 0 0 0,0 1-1 0 0,0-1 1 0 0,0 1 0 0 0,0 0 0 0 0,0-1 0 0 0,0 1 0 0 0,-1-1-1 0 0,1 1 1 0 0,0 0 0 0 0,0-1 0 0 0,0 1 0 0 0,0 0 0 0 0,-1-1 0 0 0,1 1-1 0 0,0 0 1 0 0,0-1 0 0 0,-1 1 0 0 0,1 0 0 0 0,0 0 0 0 0,-1-1-1 0 0,1 1 1 0 0,0 0 0 0 0,-1 0 0 0 0,1-1 0 0 0,0 1 0 0 0,-1 0 0 0 0,-8-5 742 0 0,8 2-828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40.784"/>
    </inkml:context>
    <inkml:brush xml:id="br0">
      <inkml:brushProperty name="width" value="0.05" units="cm"/>
      <inkml:brushProperty name="height" value="0.05" units="cm"/>
      <inkml:brushProperty name="color" value="#66CC00"/>
    </inkml:brush>
  </inkml:definitions>
  <inkml:trace contextRef="#ctx0" brushRef="#br0">115 20 1240 0 0,'-4'-14'9163'0'0,"-4"9"-4091"0"0,5 5-4896 0 0,1 1-1 0 0,0-1 0 0 0,-1 1 1 0 0,1 0-1 0 0,0 0 0 0 0,0 0 0 0 0,0 0 1 0 0,0 0-1 0 0,0 0 0 0 0,0 0 1 0 0,-2 2-1 0 0,-32 28-2857 0 0,21-14 3765 0 0,13-15-1094 0 0,-1 1 0 0 0,1-1 0 0 0,0 1 0 0 0,0 0 0 0 0,1 0 0 0 0,-1 0 0 0 0,0 0 1 0 0,1 0-1 0 0,0 0 0 0 0,-1 0 0 0 0,1 0 0 0 0,1 1 0 0 0,-1-1 0 0 0,0 0 0 0 0,1 4 0 0 0,0-4 12 0 0,1-1 0 0 0,0 1 1 0 0,0-1-1 0 0,1 0 0 0 0,-1 1 0 0 0,0-1 1 0 0,1 0-1 0 0,0 0 0 0 0,-1 0 0 0 0,1 0 0 0 0,0 0 1 0 0,0-1-1 0 0,0 1 0 0 0,0 0 0 0 0,0-1 1 0 0,0 0-1 0 0,0 1 0 0 0,1-1 0 0 0,2 1 0 0 0,-3-1-18 0 0,-1 0 1 0 0,1 0-1 0 0,0-1 0 0 0,0 1 0 0 0,0-1 0 0 0,-1 1 0 0 0,1-1 0 0 0,0 0 0 0 0,0 1 0 0 0,0-1 0 0 0,0 0 0 0 0,0 0 0 0 0,0 0 0 0 0,0-1 0 0 0,0 1 0 0 0,-1 0 0 0 0,1-1 0 0 0,0 1 0 0 0,0-1 0 0 0,0 0 0 0 0,0 1 0 0 0,-1-1 1 0 0,1 0-1 0 0,0 0 0 0 0,-1 0 0 0 0,1 0 0 0 0,-1-1 0 0 0,1 1 0 0 0,-1 0 0 0 0,0-1 0 0 0,1 1 0 0 0,-1-1 0 0 0,0 1 0 0 0,0-1 0 0 0,0 1 0 0 0,0-1 0 0 0,0 0 0 0 0,-1 0 0 0 0,1 1 0 0 0,0-1 0 0 0,0-3 0 0 0,3-12-62 0 0,-3 13 84 0 0,0 0 0 0 0,0 1 1 0 0,0-1-1 0 0,0 0 0 0 0,1 0 1 0 0,-1 1-1 0 0,1-1 0 0 0,0 1 0 0 0,3-5 1 0 0,-4 8 54 0 0,-1-1 1 0 0,1 1 0 0 0,0 0 0 0 0,-1 0 0 0 0,1 0-1 0 0,0 0 1 0 0,-1 0 0 0 0,1 0 0 0 0,0 0 0 0 0,-1 0-1 0 0,1 0 1 0 0,0 0 0 0 0,-1 0 0 0 0,1 0-1 0 0,0 0 1 0 0,-1 0 0 0 0,1 1 0 0 0,0-1 0 0 0,-1 0-1 0 0,1 0 1 0 0,0 1 0 0 0,-1-1 0 0 0,1 1-1 0 0,-1-1 1 0 0,1 0 0 0 0,-1 1 0 0 0,1 0 0 0 0,4 1-44 0 0,-14-27 439 0 0,0 73-12 0 0,11-10 359 0 0,13 70 0 0 0,1-1-81 0 0,-15-91-578 0 0,0 2-50 0 0,1 0-1 0 0,0 1 1 0 0,10 32 0 0 0,-12-51-158 0 0,0 0 0 0 0,6-13-6191 0 0,-4-14 153 0 0,-2 16 1394 0 0</inkml:trace>
</inkml:ink>
</file>

<file path=ppt/ink/ink1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8:32.740"/>
    </inkml:context>
    <inkml:brush xml:id="br0">
      <inkml:brushProperty name="width" value="0.05" units="cm"/>
      <inkml:brushProperty name="height" value="0.05" units="cm"/>
      <inkml:brushProperty name="color" value="#00A0D7"/>
    </inkml:brush>
  </inkml:definitions>
  <inkml:trace contextRef="#ctx0" brushRef="#br0">29 174 4690 0 0,'0'0'1820'0'0,"-14"-17"2502"0"0,13 18-4140 0 0,1-1 0 0 0,-1 0 0 0 0,0 0 1 0 0,0 1-1 0 0,1-1 0 0 0,-1 1 1 0 0,0-1-1 0 0,0 0 0 0 0,1 1 0 0 0,-1-1 1 0 0,1 1-1 0 0,-1-1 0 0 0,0 1 1 0 0,1 0-1 0 0,-1-1 0 0 0,1 1 0 0 0,-1 0 1 0 0,1-1-1 0 0,0 1 0 0 0,-1 0 1 0 0,1 0-1 0 0,0-1 0 0 0,-1 1 0 0 0,1 0 1 0 0,0 0-1 0 0,0-1 0 0 0,0 1 0 0 0,0 0 1 0 0,-1 0-1 0 0,1 0 0 0 0,0-1 1 0 0,1 1-1 0 0,-1 0 0 0 0,0 0 0 0 0,0 0 1 0 0,0 1-1 0 0,7 43 639 0 0,-4-23-137 0 0,-2-16-592 0 0,-1 0 0 0 0,1 0 0 0 0,0 0 0 0 0,1 0 1 0 0,-1 0-1 0 0,1 0 0 0 0,1-1 0 0 0,-1 1 0 0 0,1 0 0 0 0,3 5 1 0 0,-1-2 80 0 0,-1-4 1 0 0,2-20-124 0 0,-3 10-44 0 0,0 1-1 0 0,0-1 1 0 0,0 1-1 0 0,1-1 0 0 0,-1 1 1 0 0,1 0-1 0 0,5-4 1 0 0,14-16-10 0 0,-17 15-94 0 0,-1-1 1 0 0,0 0-1 0 0,0 0 1 0 0,5-20-1 0 0,-6 20-48 0 0,-1 0 1 0 0,1 0-1 0 0,1 1 0 0 0,10-17 1 0 0,-17 32 132 0 0,1 0 0 0 0,-1-1 0 0 0,2 1 0 0 0,-1 0 0 0 0,1 0 0 0 0,-1 0 1 0 0,2 0-1 0 0,1 11 0 0 0,11 67 595 0 0,-12-76-557 0 0,0-4 6 0 0,-1-1-1 0 0,1 1 1 0 0,0 0-1 0 0,0 0 1 0 0,1-1 0 0 0,-1 1-1 0 0,1 0 1 0 0,-1-1-1 0 0,1 0 1 0 0,0 1-1 0 0,1-1 1 0 0,-1 0 0 0 0,0 0-1 0 0,1 0 1 0 0,0 0-1 0 0,0-1 1 0 0,0 1-1 0 0,4 3 1 0 0,-6-6-29 0 0,0 0 1 0 0,0 0-1 0 0,0 0 1 0 0,-1 0-1 0 0,1 0 1 0 0,0 0-1 0 0,0 0 0 0 0,0 0 1 0 0,0 0-1 0 0,0-1 1 0 0,-1 1-1 0 0,1 0 1 0 0,0 0-1 0 0,0-1 1 0 0,0 1-1 0 0,-1-1 0 0 0,1 1 1 0 0,0-1-1 0 0,0 1 1 0 0,-1-1-1 0 0,1 1 1 0 0,0-1-1 0 0,-1 1 0 0 0,1-1 1 0 0,-1 0-1 0 0,1 0 1 0 0,-1 1-1 0 0,1-1 1 0 0,-1 0-1 0 0,1 0 0 0 0,-1 1 1 0 0,0-1-1 0 0,1 0 1 0 0,-1 0-1 0 0,0-1 1 0 0,21-45 135 0 0,-12 27-108 0 0,13-35-75 0 0,-16 37 14 0 0,1 0 0 0 0,17-29-1 0 0,-2-1-63 0 0,-20 40-63 0 0,1 1 0 0 0,0 0 0 0 0,0 0 1 0 0,1 0-1 0 0,0 0 0 0 0,0 0 0 0 0,1 1 1 0 0,8-10-1 0 0,-38 48-9580 0 0</inkml:trace>
</inkml:ink>
</file>

<file path=ppt/ink/ink1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8:34.491"/>
    </inkml:context>
    <inkml:brush xml:id="br0">
      <inkml:brushProperty name="width" value="0.05" units="cm"/>
      <inkml:brushProperty name="height" value="0.05" units="cm"/>
      <inkml:brushProperty name="color" value="#00A0D7"/>
    </inkml:brush>
  </inkml:definitions>
  <inkml:trace contextRef="#ctx0" brushRef="#br0">62 13 9284 0 0,'0'0'3578'0'0,"-4"-3"-2991"0"0,4 2-525 0 0,-1 1-1 0 0,0-1 1 0 0,1 0 0 0 0,-1 0 0 0 0,0 1 0 0 0,0-1 0 0 0,0 1-1 0 0,1-1 1 0 0,-1 0 0 0 0,0 1 0 0 0,0 0 0 0 0,0-1-1 0 0,0 1 1 0 0,0-1 0 0 0,0 1 0 0 0,0 0 0 0 0,0 0-1 0 0,0 0 1 0 0,0 0 0 0 0,0 0 0 0 0,0 0 0 0 0,0 0 0 0 0,0 0-1 0 0,0 0 1 0 0,0 0 0 0 0,-2 1 0 0 0,1 1 123 0 0,1 0 1 0 0,-1 0-1 0 0,1 0 1 0 0,-1 0-1 0 0,1 0 1 0 0,0 0-1 0 0,0 1 1 0 0,0-1-1 0 0,0 0 1 0 0,1 1-1 0 0,-1-1 1 0 0,1 0-1 0 0,-1 5 1 0 0,-5 24 338 0 0,1 0-1 0 0,2 1 1 0 0,1-1 0 0 0,2 1 0 0 0,3 31 0 0 0,-3-60-582 0 0,1 0 0 0 0,0 1 1 0 0,-1-1-1 0 0,1 0 1 0 0,0 0-1 0 0,1 0 1 0 0,-1 0-1 0 0,0-1 1 0 0,1 1-1 0 0,2 4 0 0 0,-3-7-79 0 0,-1 1 0 0 0,1-1-1 0 0,-1 1 1 0 0,1-1 0 0 0,0 1-1 0 0,-1-1 1 0 0,1 1-1 0 0,0-1 1 0 0,-1 0 0 0 0,1 1-1 0 0,0-1 1 0 0,0 0-1 0 0,-1 0 1 0 0,1 1 0 0 0,0-1-1 0 0,0 0 1 0 0,-1 0 0 0 0,1 0-1 0 0,0 0 1 0 0,0 0-1 0 0,0 0 1 0 0,-1 0 0 0 0,1 0-1 0 0,0-1 1 0 0,0 1 0 0 0,-1 0-1 0 0,1 0 1 0 0,0-1-1 0 0,0 1 1 0 0,-1 0 0 0 0,1-1-1 0 0,0 1 1 0 0,-1-1 0 0 0,1 1-1 0 0,0-1 1 0 0,-1 1-1 0 0,1-1 1 0 0,-1 1 0 0 0,1-1-1 0 0,-1 1 1 0 0,1-1 0 0 0,-1 0-1 0 0,0 1 1 0 0,1-1-1 0 0,0-1 1 0 0,8-10-4196 0 0</inkml:trace>
</inkml:ink>
</file>

<file path=ppt/ink/ink1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8:35.534"/>
    </inkml:context>
    <inkml:brush xml:id="br0">
      <inkml:brushProperty name="width" value="0.05" units="cm"/>
      <inkml:brushProperty name="height" value="0.05" units="cm"/>
      <inkml:brushProperty name="color" value="#00A0D7"/>
    </inkml:brush>
  </inkml:definitions>
  <inkml:trace contextRef="#ctx0" brushRef="#br0">14 7 8244 0 0,'0'0'2910'0'0,"-13"10"-119"0"0,17-9-2621 0 0,0 0 1 0 0,0-1-1 0 0,1 0 0 0 0,-1 0 0 0 0,0 0 1 0 0,0-1-1 0 0,0 1 0 0 0,1-1 0 0 0,-1 0 1 0 0,4-1-1 0 0,-2 0-130 0 0,3-1 207 0 0,0 1 0 0 0,1 0-1 0 0,-1 0 1 0 0,1 1 0 0 0,9 0 0 0 0,-33 40 697 0 0,5-22-591 0 0,1 1-1 0 0,1 0 1 0 0,0 1-1 0 0,1-1 1 0 0,-6 38 0 0 0,12-50-300 0 0,-1 0 0 0 0,0 0 1 0 0,0-1-1 0 0,-1 1 0 0 0,0-1 1 0 0,0 1-1 0 0,0-1 1 0 0,0 0-1 0 0,-1 1 0 0 0,0-1 1 0 0,0 0-1 0 0,-1-1 0 0 0,1 1 1 0 0,-1-1-1 0 0,-4 5 0 0 0,26-5-44 0 0,25-5 0 0 0,-23 0-13 0 0,23 6-798 0 0</inkml:trace>
</inkml:ink>
</file>

<file path=ppt/ink/ink1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8:36.032"/>
    </inkml:context>
    <inkml:brush xml:id="br0">
      <inkml:brushProperty name="width" value="0.05" units="cm"/>
      <inkml:brushProperty name="height" value="0.05" units="cm"/>
      <inkml:brushProperty name="color" value="#00A0D7"/>
    </inkml:brush>
  </inkml:definitions>
  <inkml:trace contextRef="#ctx0" brushRef="#br0">5 1 10373 0 0,'0'0'2420'0'0,"0"0"-2369"0"0,0 0 1 0 0,-1 0-1 0 0,1 0 1 0 0,0 0-1 0 0,0 0 1 0 0,0 1-1 0 0,-1-1 0 0 0,1 0 1 0 0,0 0-1 0 0,0 0 1 0 0,0 0-1 0 0,-1 0 1 0 0,1 1-1 0 0,0-1 1 0 0,0 0-1 0 0,0 0 1 0 0,0 0-1 0 0,0 1 1 0 0,0-1-1 0 0,-1 0 1 0 0,1 0-1 0 0,0 0 1 0 0,0 1-1 0 0,0-1 1 0 0,0 0-1 0 0,0 0 1 0 0,0 1-1 0 0,0-1 1 0 0,0 0-1 0 0,0 0 1 0 0,0 0-1 0 0,0 1 1 0 0,0-1-1 0 0,0 0 1 0 0,0 0-1 0 0,0 1 1 0 0,0-1-1 0 0,0 0 1 0 0,0 0-1 0 0,1 0 1 0 0,-1 1-1 0 0,0-1 1 0 0,24 4 620 0 0,0-2 1 0 0,0-1 0 0 0,28-1-1 0 0,-14-1-513 0 0,-31-1-742 0 0</inkml:trace>
</inkml:ink>
</file>

<file path=ppt/ink/ink1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8:36.611"/>
    </inkml:context>
    <inkml:brush xml:id="br0">
      <inkml:brushProperty name="width" value="0.05" units="cm"/>
      <inkml:brushProperty name="height" value="0.05" units="cm"/>
      <inkml:brushProperty name="color" value="#00A0D7"/>
    </inkml:brush>
  </inkml:definitions>
  <inkml:trace contextRef="#ctx0" brushRef="#br0">14 1 5202 0 0,'0'0'7529'0'0,"4"31"-3954"0"0,2-20-3242 0 0,0 0-1 0 0,-2 1 0 0 0,1-1 1 0 0,-1 1-1 0 0,-1 0 1 0 0,0 0-1 0 0,-1 1 1 0 0,0-1-1 0 0,-1 0 0 0 0,-1 24 1 0 0,-2 10 77 0 0,-13 69 0 0 0,15-111-583 0 0,-7 23 489 0 0,6-26-476 0 0,1 0 0 0 0,-1 0-1 0 0,1-1 1 0 0,-1 1 0 0 0,1 0-1 0 0,-1-1 1 0 0,1 1-1 0 0,-1-1 1 0 0,1 1 0 0 0,-1-1-1 0 0,0 1 1 0 0,1-1 0 0 0,-1 1-1 0 0,0-1 1 0 0,1 0-1 0 0,-1 1 1 0 0,0-1 0 0 0,0 0-1 0 0,0 0 1 0 0,1 1 0 0 0,-1-1-1 0 0,0 0 1 0 0,0 0 0 0 0,1 0-1 0 0,-1 0 1 0 0,0 0-1 0 0,0 0 1 0 0,0 0 0 0 0,1 0-1 0 0,-1-1 1 0 0,0 1 0 0 0,0 0-1 0 0,0-1 1 0 0,-5-2-4157 0 0</inkml:trace>
</inkml:ink>
</file>

<file path=ppt/ink/ink1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04.947"/>
    </inkml:context>
    <inkml:brush xml:id="br0">
      <inkml:brushProperty name="width" value="0.05" units="cm"/>
      <inkml:brushProperty name="height" value="0.05" units="cm"/>
      <inkml:brushProperty name="color" value="#00A0D7"/>
    </inkml:brush>
  </inkml:definitions>
  <inkml:trace contextRef="#ctx0" brushRef="#br0">5 0 96 0 0,'0'0'1225'0'0,"-3"0"-1010"0"0,2 0-167 0 0,1 0 171 0 0</inkml:trace>
</inkml:ink>
</file>

<file path=ppt/ink/ink1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06.222"/>
    </inkml:context>
    <inkml:brush xml:id="br0">
      <inkml:brushProperty name="width" value="0.05" units="cm"/>
      <inkml:brushProperty name="height" value="0.05" units="cm"/>
      <inkml:brushProperty name="color" value="#00A0D7"/>
    </inkml:brush>
  </inkml:definitions>
  <inkml:trace contextRef="#ctx0" brushRef="#br0">19 4 64 0 0,'0'0'189'0'0,"-5"0"2605"0"0,-8-4-1199 0 0,12 4-1435 0 0,10 0-397 0 0,-8 0 69 0 0,14 0-1505 0 0,-8 0-219 0 0</inkml:trace>
</inkml:ink>
</file>

<file path=ppt/ink/ink1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07.842"/>
    </inkml:context>
    <inkml:brush xml:id="br0">
      <inkml:brushProperty name="width" value="0.05" units="cm"/>
      <inkml:brushProperty name="height" value="0.05" units="cm"/>
      <inkml:brushProperty name="color" value="#00A0D7"/>
    </inkml:brush>
  </inkml:definitions>
  <inkml:trace contextRef="#ctx0" brushRef="#br0">81 7 912 0 0,'0'0'0'0'0,"-5"0"-501"0"0,-3 1 340 0 0,-26 2 1121 0 0,14-5 3008 0 0,16-2-1788 0 0,-6 0-5056 0 0</inkml:trace>
</inkml:ink>
</file>

<file path=ppt/ink/ink1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46.829"/>
    </inkml:context>
    <inkml:brush xml:id="br0">
      <inkml:brushProperty name="width" value="0.05" units="cm"/>
      <inkml:brushProperty name="height" value="0.05" units="cm"/>
      <inkml:brushProperty name="color" value="#00A0D7"/>
    </inkml:brush>
  </inkml:definitions>
  <inkml:trace contextRef="#ctx0" brushRef="#br0">46 27 48 0 0,'0'0'-16'0'0,"-6"-17"2692"0"0,-20 10-1535 0 0,12 4-3453 0 0</inkml:trace>
</inkml:ink>
</file>

<file path=ppt/ink/ink1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30.463"/>
    </inkml:context>
    <inkml:brush xml:id="br0">
      <inkml:brushProperty name="width" value="0.05" units="cm"/>
      <inkml:brushProperty name="height" value="0.05" units="cm"/>
      <inkml:brushProperty name="color" value="#00A0D7"/>
    </inkml:brush>
  </inkml:definitions>
  <inkml:trace contextRef="#ctx0" brushRef="#br0">1 100 6931 0 0,'0'0'4346'0'0,"14"-13"-2145"0"0,-12 16-1987 0 0,0 1-1 0 0,-1 0 1 0 0,1 0-1 0 0,-1 1 1 0 0,0-1-1 0 0,0 0 1 0 0,0 0-1 0 0,0 1 1 0 0,-1-1-1 0 0,0 0 1 0 0,0 1-1 0 0,0-1 1 0 0,0 0-1 0 0,-2 7 1 0 0,1 21 838 0 0,3-5-340 0 0,-2-17-516 0 0,0 1 0 0 0,1-1-1 0 0,1 1 1 0 0,-1 0 0 0 0,2-1-1 0 0,-1 0 1 0 0,2 0 0 0 0,7 18 0 0 0,-10-29-166 0 0,0 1 1 0 0,0-1-1 0 0,0 0 0 0 0,0 1 1 0 0,0-1-1 0 0,0 0 1 0 0,0 0-1 0 0,0 0 1 0 0,0 0-1 0 0,0 0 1 0 0,-1 0-1 0 0,1 0 1 0 0,0 0-1 0 0,-1 0 1 0 0,1-1-1 0 0,0 1 1 0 0,-1 0-1 0 0,0 0 0 0 0,1 0 1 0 0,-1-1-1 0 0,1 0 1 0 0,14-38-699 0 0,-9 20 400 0 0,-3 5 119 0 0,1 0 1 0 0,1 0-1 0 0,1 0 1 0 0,0 0-1 0 0,1 1 1 0 0,0 0-1 0 0,16-23 1 0 0,-23 37 145 0 0,1 0 0 0 0,-1-1 0 0 0,0 1 1 0 0,0 0-1 0 0,0 0 0 0 0,0-1 0 0 0,1 1 0 0 0,-1 0 1 0 0,0 0-1 0 0,0-1 0 0 0,1 1 0 0 0,-1 0 1 0 0,0 0-1 0 0,0 0 0 0 0,1-1 0 0 0,-1 1 0 0 0,0 0 1 0 0,1 0-1 0 0,-1 0 0 0 0,0 0 0 0 0,0 0 1 0 0,1 0-1 0 0,-1 0 0 0 0,0 0 0 0 0,1 0 1 0 0,-1 0-1 0 0,0 0 0 0 0,1 0 0 0 0,-1 0 0 0 0,0 0 1 0 0,1 0-1 0 0,-1 0 0 0 0,0 0 0 0 0,1 0 1 0 0,-1 0-1 0 0,0 0 0 0 0,0 0 0 0 0,1 0 1 0 0,-1 1-1 0 0,0-1 0 0 0,1 0 0 0 0,-1 0 0 0 0,0 0 1 0 0,0 1-1 0 0,0-1 0 0 0,1 0 0 0 0,-1 1 1 0 0,6 20 165 0 0,-7 25 383 0 0,-16 40-253 0 0,18-85-282 0 0,-1 0 0 0 0,1 0 0 0 0,0 0-1 0 0,0 0 1 0 0,0 0 0 0 0,0 0 0 0 0,0-1-1 0 0,0 1 1 0 0,0 0 0 0 0,0 0 0 0 0,0-1-1 0 0,0 1 1 0 0,0-1 0 0 0,0 1 0 0 0,0-1-1 0 0,0 1 1 0 0,1-1 0 0 0,-1 0 0 0 0,0 1 0 0 0,3-1-1 0 0,-4 0-3 0 0,1 1 0 0 0,0-1 0 0 0,0 0 0 0 0,0 1 0 0 0,0-1 0 0 0,0 0-1 0 0,0 0 1 0 0,0 0 0 0 0,0 0 0 0 0,0 0 0 0 0,0 0 0 0 0,0 0 0 0 0,0 0 0 0 0,0 0-1 0 0,-1 0 1 0 0,1-1 0 0 0,0 1 0 0 0,0 0 0 0 0,0-1 0 0 0,0 1 0 0 0,0 0 0 0 0,0-1-1 0 0,-1 1 1 0 0,1-1 0 0 0,0 0 0 0 0,0 1 0 0 0,-1-1 0 0 0,1 0 0 0 0,1 0 0 0 0,8-47 86 0 0,8-73 1 0 0,-10 59-241 0 0,-8 60 125 0 0,0 1 1 0 0,-1 0 0 0 0,1 0-1 0 0,1 0 1 0 0,-1 0 0 0 0,0-1 0 0 0,0 1-1 0 0,0 0 1 0 0,0 0 0 0 0,1 0 0 0 0,-1 0-1 0 0,1 0 1 0 0,-1 0 0 0 0,1 0-1 0 0,-1-1 1 0 0,1 1 0 0 0,-1 1 0 0 0,1-1-1 0 0,0 0 1 0 0,0 0 0 0 0,0 0 0 0 0,-1 0-1 0 0,1 0 1 0 0,0 1 0 0 0,0-1-1 0 0,0 0 1 0 0,0 1 0 0 0,0-1 0 0 0,0 1-1 0 0,0-1 1 0 0,0 1 0 0 0,1-1 0 0 0,-1 1-1 0 0,0 0 1 0 0,0 0 0 0 0,0-1-1 0 0,0 1 1 0 0,0 0 0 0 0,1 0 0 0 0,-1 0-1 0 0,0 0 1 0 0,2 1 0 0 0,0 0-446 0 0,0 0-1 0 0,-1 0 1 0 0,1 1 0 0 0,0 0 0 0 0,0-1-1 0 0,-1 1 1 0 0,1 0 0 0 0,-1 0 0 0 0,0 0-1 0 0,0 0 1 0 0,1 1 0 0 0,-1-1 0 0 0,-1 1-1 0 0,1-1 1 0 0,2 4 0 0 0,0 2-3714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41.344"/>
    </inkml:context>
    <inkml:brush xml:id="br0">
      <inkml:brushProperty name="width" value="0.05" units="cm"/>
      <inkml:brushProperty name="height" value="0.05" units="cm"/>
      <inkml:brushProperty name="color" value="#66CC00"/>
    </inkml:brush>
  </inkml:definitions>
  <inkml:trace contextRef="#ctx0" brushRef="#br0">12 1 3452 0 0,'-2'26'13744'0'0,"-1"-2"-10069"0"0,-1 28-2753 0 0,1-36-3072 0 0,5-34-8205 0 0,-1 3 2783 0 0</inkml:trace>
</inkml:ink>
</file>

<file path=ppt/ink/ink1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31.384"/>
    </inkml:context>
    <inkml:brush xml:id="br0">
      <inkml:brushProperty name="width" value="0.05" units="cm"/>
      <inkml:brushProperty name="height" value="0.05" units="cm"/>
      <inkml:brushProperty name="color" value="#00A0D7"/>
    </inkml:brush>
  </inkml:definitions>
  <inkml:trace contextRef="#ctx0" brushRef="#br0">121 39 7491 0 0,'0'0'905'0'0,"-1"-5"-321"0"0,1 2-324 0 0,0 1-32 0 0,0-1 0 0 0,0 1 0 0 0,-1 0 0 0 0,1 0 0 0 0,0-1 0 0 0,-1 1 0 0 0,1 0 0 0 0,-1 0 0 0 0,0 0 0 0 0,0 0 0 0 0,-2-4 0 0 0,3 5 372 0 0,-9 11 246 0 0,-9 27 590 0 0,1 1 0 0 0,2 0 0 0 0,-15 63 0 0 0,24-80-1430 0 0,2-4-1 0 0,0 0-1 0 0,0 1 1 0 0,0 19 0 0 0,4-33 7 0 0,0 0 1 0 0,-1-1 0 0 0,2 1-1 0 0,-1 0 1 0 0,0-1 0 0 0,1 1-1 0 0,0 0 1 0 0,0-1 0 0 0,0 1-1 0 0,0 0 1 0 0,0-1 0 0 0,1 0-1 0 0,0 1 1 0 0,0-1 0 0 0,-1 0 0 0 0,2 0-1 0 0,-1 0 1 0 0,0 0 0 0 0,1 0-1 0 0,4 4 1 0 0,-1-2 5 0 0,-6-5-108 0 0,1 0-1 0 0,-1 0 1 0 0,0 0 0 0 0,0 0-1 0 0,0 0 1 0 0,0 0-1 0 0,0 0 1 0 0,1 1 0 0 0,-1-1-1 0 0,0 0 1 0 0,0 0 0 0 0,0 0-1 0 0,0 0 1 0 0,0 0-1 0 0,0 0 1 0 0,0 0 0 0 0,1 1-1 0 0,-1-1 1 0 0,0 0-1 0 0,0 0 1 0 0,0 0 0 0 0,0 0-1 0 0,0 0 1 0 0,0 1 0 0 0,0-1-1 0 0,0 0 1 0 0,0 0-1 0 0,0 0 1 0 0,0 0 0 0 0,0 0-1 0 0,0 1 1 0 0,0-1-1 0 0,0 0 1 0 0,0 0 0 0 0,0 0-1 0 0,0 0 1 0 0,0 1 0 0 0,0-1-1 0 0,0 0 1 0 0,0 0-1 0 0,0 0 1 0 0,0 0 0 0 0,0 0-1 0 0,0 1 1 0 0,-1-1-1 0 0,1 0 1 0 0,0 0 0 0 0,0 0-1 0 0,0 0 1 0 0,0 0 0 0 0,0 0-1 0 0,0 0 1 0 0,0 0-1 0 0,-1 1 1 0 0,1-1 0 0 0,0 0-1 0 0,0 0 1 0 0,0 0-1 0 0,-8 0-3886 0 0</inkml:trace>
</inkml:ink>
</file>

<file path=ppt/ink/ink1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37.922"/>
    </inkml:context>
    <inkml:brush xml:id="br0">
      <inkml:brushProperty name="width" value="0.05" units="cm"/>
      <inkml:brushProperty name="height" value="0.05" units="cm"/>
      <inkml:brushProperty name="color" value="#00A0D7"/>
    </inkml:brush>
  </inkml:definitions>
  <inkml:trace contextRef="#ctx0" brushRef="#br0">46 41 8052 0 0,'0'0'941'0'0,"-18"-12"5924"0"0,59 8-5315 0 0,70-21-688 0 0,-111 29-609 0 0,-13 37-53 0 0,5-28-177 0 0,-2 0 1 0 0,1-2-1 0 0,-1 1 0 0 0,-14 11 0 0 0,-18 22-93 0 0,31-32 41 0 0,0 1 0 0 0,-16 31 0 0 0,25-40 23 0 0,-1 0-1 0 0,1 0 0 0 0,1 0 0 0 0,-1 0 1 0 0,1 0-1 0 0,-1 1 0 0 0,2-1 1 0 0,-1 8-1 0 0,37 9 34 0 0,-33-20-36 0 0,0 1 0 0 0,1-1 0 0 0,-1 0 0 0 0,1 0 0 0 0,-1 0 0 0 0,1-1 0 0 0,0 1 0 0 0,-1-1 0 0 0,9 2 0 0 0,-8-3 14 0 0,0 0-1 0 0,0 0 1 0 0,0 0 0 0 0,0 0-1 0 0,0-1 1 0 0,0 1-1 0 0,-1-1 1 0 0,1 0-1 0 0,0 0 1 0 0,0 0 0 0 0,0-1-1 0 0,-1 1 1 0 0,1-1-1 0 0,-1 0 1 0 0,5-3 0 0 0,-4 3-58 0 0,1-1-47 0 0,-5-1-2754 0 0</inkml:trace>
</inkml:ink>
</file>

<file path=ppt/ink/ink1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38.343"/>
    </inkml:context>
    <inkml:brush xml:id="br0">
      <inkml:brushProperty name="width" value="0.05" units="cm"/>
      <inkml:brushProperty name="height" value="0.05" units="cm"/>
      <inkml:brushProperty name="color" value="#00A0D7"/>
    </inkml:brush>
  </inkml:definitions>
  <inkml:trace contextRef="#ctx0" brushRef="#br0">0 31 12054 0 0,'0'0'3273'0'0,"6"-3"-2833"0"0,1-1-235 0 0,1 0 0 0 0,-1 1 0 0 0,1 0 0 0 0,0 0 0 0 0,1 1 0 0 0,-1 0 0 0 0,0 1-1 0 0,12-2 1 0 0,77 0 169 0 0,-80 3-425 0 0,-16 2-1076 0 0</inkml:trace>
</inkml:ink>
</file>

<file path=ppt/ink/ink1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38.907"/>
    </inkml:context>
    <inkml:brush xml:id="br0">
      <inkml:brushProperty name="width" value="0.05" units="cm"/>
      <inkml:brushProperty name="height" value="0.05" units="cm"/>
      <inkml:brushProperty name="color" value="#00A0D7"/>
    </inkml:brush>
  </inkml:definitions>
  <inkml:trace contextRef="#ctx0" brushRef="#br0">23 0 3970 0 0,'0'0'7865'0'0,"0"19"-6675"0"0,0 16 1307 0 0,1-3-1540 0 0,-1-1 0 0 0,-9 56-1 0 0,8-85-952 0 0,-3 15-181 0 0,1-17-1334 0 0,0-11-2012 0 0,-1-3-2939 0 0</inkml:trace>
</inkml:ink>
</file>

<file path=ppt/ink/ink1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39.298"/>
    </inkml:context>
    <inkml:brush xml:id="br0">
      <inkml:brushProperty name="width" value="0.05" units="cm"/>
      <inkml:brushProperty name="height" value="0.05" units="cm"/>
      <inkml:brushProperty name="color" value="#00A0D7"/>
    </inkml:brush>
  </inkml:definitions>
  <inkml:trace contextRef="#ctx0" brushRef="#br0">1 0 10725 0 0,'0'0'3778'0'0,"31"14"-2962"0"0,-8-12-400 0 0,4 0-320 0 0,-4 0 0 0 0,4-2-64 0 0,-9 0-48 0 0,0 0-528 0 0,-9 0-1921 0 0,-4 0-849 0 0</inkml:trace>
</inkml:ink>
</file>

<file path=ppt/ink/ink1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40.188"/>
    </inkml:context>
    <inkml:brush xml:id="br0">
      <inkml:brushProperty name="width" value="0.05" units="cm"/>
      <inkml:brushProperty name="height" value="0.05" units="cm"/>
      <inkml:brushProperty name="color" value="#00A0D7"/>
    </inkml:brush>
  </inkml:definitions>
  <inkml:trace contextRef="#ctx0" brushRef="#br0">106 243 10389 0 0,'0'0'2673'0'0,"-3"-5"-1945"0"0,0 1-529 0 0,0 1-1 0 0,0-1 0 0 0,0 1 1 0 0,-1 0-1 0 0,0 0 0 0 0,1 1 1 0 0,-1-1-1 0 0,0 1 0 0 0,-7-3 1 0 0,10 4-148 0 0,-1 0 1 0 0,1 0-1 0 0,-1 1 1 0 0,1-1-1 0 0,-1 1 1 0 0,1-1-1 0 0,-1 1 1 0 0,1 0-1 0 0,-1-1 1 0 0,1 1-1 0 0,-1 0 1 0 0,1 0-1 0 0,-1 0 1 0 0,1 0-1 0 0,-1 0 0 0 0,0 1 1 0 0,1-1-1 0 0,-1 0 1 0 0,1 1-1 0 0,-1-1 1 0 0,1 1-1 0 0,-1-1 1 0 0,1 1-1 0 0,0 0 1 0 0,-1 0-1 0 0,1 0 1 0 0,0-1-1 0 0,0 1 1 0 0,-1 0-1 0 0,1 1 1 0 0,0-1-1 0 0,0 0 1 0 0,0 0-1 0 0,0 0 1 0 0,0 1-1 0 0,0-1 1 0 0,1 0-1 0 0,-2 2 0 0 0,1 0-39 0 0,0 0-1 0 0,0-1 1 0 0,0 1-1 0 0,0 0 1 0 0,0 0-1 0 0,1 0 1 0 0,-1 0-1 0 0,1 0 1 0 0,0 0-1 0 0,0 0 1 0 0,0-1-1 0 0,0 1 1 0 0,1 5-1 0 0,-1-7 1 0 0,1 1 0 0 0,-1-1 0 0 0,1 1 0 0 0,0-1-1 0 0,-1 0 1 0 0,1 1 0 0 0,0-1 0 0 0,0 0-1 0 0,0 1 1 0 0,0-1 0 0 0,0 0 0 0 0,0 0 0 0 0,0 0-1 0 0,1 0 1 0 0,-1 0 0 0 0,0 0 0 0 0,1 0 0 0 0,2 1-1 0 0,-1-1 2 0 0,0 0-1 0 0,0-1 0 0 0,0 1 1 0 0,0-1-1 0 0,0 1 1 0 0,1-1-1 0 0,-1 0 0 0 0,0 0 1 0 0,0-1-1 0 0,0 1 1 0 0,1-1-1 0 0,-1 1 0 0 0,0-1 1 0 0,0 0-1 0 0,0 0 0 0 0,0 0 1 0 0,0-1-1 0 0,0 1 1 0 0,-1-1-1 0 0,1 0 0 0 0,0 1 1 0 0,4-5-1 0 0,1 0-65 0 0,-1 0 1 0 0,1-1-1 0 0,-1 0 0 0 0,0 0 0 0 0,-1-1 1 0 0,0 1-1 0 0,0-1 0 0 0,0-1 1 0 0,-1 1-1 0 0,0-1 0 0 0,-1 0 0 0 0,0 0 1 0 0,-1 0-1 0 0,1-1 0 0 0,-2 1 1 0 0,1-1-1 0 0,-2 0 0 0 0,1 0 0 0 0,-1 0 1 0 0,0-13-1 0 0,-1 17 36 0 0,-1 0 0 0 0,1-1 0 0 0,-1 1-1 0 0,0 0 1 0 0,0 0 0 0 0,-1-1 0 0 0,1 1 0 0 0,-2 1 0 0 0,1-1 0 0 0,0 0 0 0 0,-6-8 0 0 0,7 12-37 0 0,1 47-6 0 0,1 18 1128 0 0,-10 82 0 0 0,8-141-1341 0 0,-3 27 871 0 0,4-25-1839 0 0,3-18-3254 0 0,-2 2-1347 0 0</inkml:trace>
</inkml:ink>
</file>

<file path=ppt/ink/ink1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51.115"/>
    </inkml:context>
    <inkml:brush xml:id="br0">
      <inkml:brushProperty name="width" value="0.05" units="cm"/>
      <inkml:brushProperty name="height" value="0.05" units="cm"/>
      <inkml:brushProperty name="color" value="#00A0D7"/>
    </inkml:brush>
  </inkml:definitions>
  <inkml:trace contextRef="#ctx0" brushRef="#br0">1 43 6659 0 0,'0'0'1059'0'0,"3"-2"-712"0"0,7-5-307 0 0,15-8 9300 0 0,-8 13-9204 0 0,90-14 1348 0 0,-106 16-1399 0 0,-6 3-74 0 0,1 1-1 0 0,0 1 0 0 0,1-1 1 0 0,-1 1-1 0 0,1-1 1 0 0,-4 7-1 0 0,1-2 5 0 0,-13 13-17 0 0,-12 18 39 0 0,9 26 147 0 0,21-66-182 0 0,1 0 0 0 0,0 1 0 0 0,0-1 0 0 0,0 0 1 0 0,0 0-1 0 0,-1 1 0 0 0,1-1 0 0 0,0 0 0 0 0,0 0 0 0 0,0 1 0 0 0,0-1 1 0 0,0 0-1 0 0,0 1 0 0 0,0-1 0 0 0,0 0 0 0 0,0 0 0 0 0,0 1 0 0 0,0-1 1 0 0,0 0-1 0 0,0 1 0 0 0,0-1 0 0 0,0 0 0 0 0,0 0 0 0 0,0 1 0 0 0,0-1 1 0 0,1 0-1 0 0,-1 1 0 0 0,0-1 0 0 0,0 0 0 0 0,0 0 0 0 0,0 0 0 0 0,1 1 1 0 0,-1-1-1 0 0,0 0 0 0 0,0 0 0 0 0,0 1 0 0 0,1-1 0 0 0,-1 0 0 0 0,0 0 1 0 0,0 0-1 0 0,1 0 0 0 0,-1 0 0 0 0,0 1 0 0 0,0-1 0 0 0,1 0 0 0 0,-1 0 1 0 0,22 1 30 0 0,18-7-39 0 0,-29 6 91 0 0,-3 0-1668 0 0,-2-5-3647 0 0,-2 0 1497 0 0</inkml:trace>
</inkml:ink>
</file>

<file path=ppt/ink/ink1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51.664"/>
    </inkml:context>
    <inkml:brush xml:id="br0">
      <inkml:brushProperty name="width" value="0.05" units="cm"/>
      <inkml:brushProperty name="height" value="0.05" units="cm"/>
      <inkml:brushProperty name="color" value="#00A0D7"/>
    </inkml:brush>
  </inkml:definitions>
  <inkml:trace contextRef="#ctx0" brushRef="#br0">1 11 6467 0 0,'0'0'5888'0'0,"23"-10"-3116"0"0,13 11-1085 0 0,2 1-902 0 0,-13-3-3660 0 0</inkml:trace>
</inkml:ink>
</file>

<file path=ppt/ink/ink1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53.129"/>
    </inkml:context>
    <inkml:brush xml:id="br0">
      <inkml:brushProperty name="width" value="0.05" units="cm"/>
      <inkml:brushProperty name="height" value="0.05" units="cm"/>
      <inkml:brushProperty name="color" value="#00A0D7"/>
    </inkml:brush>
  </inkml:definitions>
  <inkml:trace contextRef="#ctx0" brushRef="#br0">159 38 2849 0 0,'0'0'5352'0'0,"-9"-36"-312"0"0,8 35-4976 0 0,1 1 1 0 0,-1 0 0 0 0,0 0-1 0 0,1 0 1 0 0,-1 0-1 0 0,0-1 1 0 0,1 1-1 0 0,-1 0 1 0 0,1 0 0 0 0,-1 0-1 0 0,0 0 1 0 0,1 1-1 0 0,-1-1 1 0 0,1 0 0 0 0,-1 0-1 0 0,0 0 1 0 0,1 0-1 0 0,-1 1 1 0 0,1-1 0 0 0,-1 0-1 0 0,1 1 1 0 0,-1-1-1 0 0,1 0 1 0 0,-1 1 0 0 0,1-1-1 0 0,-1 0 1 0 0,1 1-1 0 0,-1-1 1 0 0,1 1 0 0 0,0-1-1 0 0,-1 1 1 0 0,1-1-1 0 0,0 1 1 0 0,-1-1 0 0 0,1 2-1 0 0,10 18 1957 0 0,-1-6-2000 0 0,-2 1 259 0 0,-1 0 0 0 0,-1 0 0 0 0,0 0 1 0 0,-1 1-1 0 0,-1-1 0 0 0,0 1 0 0 0,-1 0 0 0 0,-1 0 0 0 0,0 20 0 0 0,-1 136 974 0 0,-1-170-1247 0 0,1 1 0 0 0,0 0 0 0 0,-1 0 0 0 0,1-1 0 0 0,-1 1 0 0 0,0 0 0 0 0,0-1 0 0 0,0 1 0 0 0,0-1 0 0 0,-1 1-1 0 0,1-1 1 0 0,-1 0 0 0 0,1 0 0 0 0,-1 1 0 0 0,0-1 0 0 0,-3 3 0 0 0,-41 29 106 0 0,39-30-113 0 0,0 1-1 0 0,1-1 0 0 0,-1 1 0 0 0,1 1 1 0 0,-7 7-1 0 0,-12 3-40 0 0,-21-6-27 0 0,45-10 73 0 0,13 0-1631 0 0,-6-2-3645 0 0,-6-2 1907 0 0</inkml:trace>
</inkml:ink>
</file>

<file path=ppt/ink/ink1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0:39.968"/>
    </inkml:context>
    <inkml:brush xml:id="br0">
      <inkml:brushProperty name="width" value="0.05" units="cm"/>
      <inkml:brushProperty name="height" value="0.05" units="cm"/>
      <inkml:brushProperty name="color" value="#00A0D7"/>
    </inkml:brush>
  </inkml:definitions>
  <inkml:trace contextRef="#ctx0" brushRef="#br0">19 61 4306 0 0,'0'0'960'0'0,"-4"-26"-1008"0"0,-6 18 0 0 0,10-1-272 0 0,-4 1-2561 0 0,4-2 2209 0 0</inkml:trace>
</inkml:ink>
</file>

<file path=ppt/ink/ink2.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03T07:05:18.587"/>
    </inkml:context>
    <inkml:brush xml:id="br0">
      <inkml:brushProperty name="width" value="0.05" units="cm"/>
      <inkml:brushProperty name="height" value="0.05" units="cm"/>
    </inkml:brush>
  </inkml:definitions>
  <inkml:trace contextRef="#ctx0" brushRef="#br0">29784 20317 8404,'0'0'4994,"0"0"-3905,0 0 383,0 0 657,38 6-688,-24-3-433,5-3-255,-2 0-97,3 0-240,0 0-48,2-3-95,1 1-49,-1 0 0,3-3-32,-2 5 96,5 0-16,-2 0-32,10 0 48,-2 0 16,9 0 273,2 0-65,3 5-256,4-5 16,5 0 32,-1 0 257,-2 0-81,5 0-320,-2-5 0,-6 1-240,2 1 96,-2-1-16,-4 4 0,2 0 16,-2 0-16,-2 0 32,0 0 0,0 0 32,1 4-32,-1-1 96,6 1-64,-1-4-96,3 0-48,-2 0 112,8-1 80,-5-2 96,2-4 0,-5 5-80,2 0-16,0-3-80,-4 3 48,-4 2-48,3 0 65,0 0-242,-3 0 97,2 2-48,4 0 80,-5 3 0,4 0 32,3-1 32,-2 0-32,0-1 32,2-1 16,4 0 17,0-2-17,2 0-145,3 0-15,0 0 128,8-4 97,1 1-33,-1-1 32,2 4 16,0 0 64,-2 0-48,0 0-96,-2 4-128,-6 3-16,2-2 80,-5-1 16,-7-4 48,-2 3-48,-5-3 48,-5 0-48,-4-5 0,-8 0-320,-14 1-593,-6-1-639,-8 5-721,-10 0-961,-13 5-752,-10 6-3457</inkml:trace>
  <inkml:trace contextRef="#ctx0" brushRef="#br0">29767 20573 10965,'0'0'3073,"0"0"-1984,0 0 95,0 0 129,0 0-785,0 0-416,3 0-48,4 2 593,6 1-81,4-1-128,11 0 577,4 5-129,10 0-144,8 2-79,7-2 207,11 1 65,5-1-49,6 0-160,11-2-368,3-4-63,8-1-49,3 0 0,11 0-192,2-6 64,4-3 112,2 4 16,-4-2-48,1 3-96,-4 2-176,-12 2 64,1 0 48,-4 0 48,-11 0 80,0 5-368,-7-1 112,3 0 32,-1 1 64,3-3 16,2 0 80,0 1 32,2-3-336,-2 2 112,6 0 0,-9 1 112,-2 1 48,-5 0 48,-2 3 0,-8 0-256,-4-2-32,-2 1 128,-5-3 32,-6 1 0,-5-2-192,-8 0-80,-9 1-480,-8-3-657,-7 0-800,-9 0 16,-5 0-528,-2 0-961,-2 0-1424,-8 0-5299</inkml:trace>
  <inkml:trace contextRef="#ctx0" brushRef="#br0">29227 20290 5090,'0'0'1329,"0"0"-929,0 0-800,0 0 992,0 0 2209,0 0-1248,2-21-208,4 17 111,-2-1 97,1 1-320,0 1-369,-2 2-480,0-2-240,-2 1-112,-1 0 0,0 2 0,0 0 32,0 0 17,0 0 47,0 0 64,-7 7 336,-7 1-96,-2 4-144,1-5-80,5-3-16,0-1 17,3-3-33,1 0 0,-2 0 16,2 0-112,-6 0-32,-1 0 80,-1 0-16,-4 0-16,-2 0-32,-5 0-16,-1 0-32,-4 1 48,2 4-16,2 2 64,-5 0-48,4 1 0,4 1-16,0 1 0,-2-2-16,5-1 80,1 2 80,-4-5 32,1 3 33,-1-2-113,-2-1 16,1 0 32,-1 2-32,0-2-32,-1 0 0,1-4-32,5 5-48,-5-5 16,0 0-32,3 0 16,-4 0-16,1 0 0,0 0-32,1 0 64,2-5-16,-4 3-64,1 0 32,-8 2-32,-4 0 16,-5 0-32,-14 0 32,-3 13 0,-6-1 48,-5 3-64,-1-3-16,1-1 16,4-2 0,2-2 16,7-3-32,-1-1 0,9-2 32,-1 2 0,7-3 16,3 0-48,2 0 48,4 0 0,2 0 0,1 0-16,4 0 16,2 0-16,-1 0 16,1 0-16,5 0-16,-5 0 0,1 0 16,-4 9 0,-2 0 0,-5 3-16,-4 1 0,-6-2 48,-6 2-64,-1 1 32,-3-5 32,2 0-48,-1 0 16,1-5 16,5 3 16,6 0-48,-1-5 48,5 5-32,-2-3 32,3 1-48,-3-1 16,1 3 0,-5-3 16,4 6-16,1-4 16,-4 1-16,3-2-16,-2 2 32,1-3-48,1 3 64,3-3-48,0 1 32,1 2-16,-1 0 48,4-1-64,4 3 16,1 0 16,3-2-32,3 2 32,-1-2-48,0 0 64,4-1-48,-7-2 16,1-1 0,-1 1 16,-1-4 16,-2 0-16,4 0-16,-3 3 0,4-3 0,-1 1-16,1 4 0,3-3 0,-4 7 0,0-2 0,0 4-32,-6-2 32,-1 5 0,-1-1 32,1-2-48,-1 1 48,1 2-32,-1-4 16,4 0 16,1-3-48,-2-1 32,5-3 16,-3-2-32,7 2 48,-4-3-32,2 0-16,1 3 16,-1-2 0,3-1 0,-2 5-16,-4 0 48,1 1-48,-5 4 0,1-2 0,-4 4 0,-6-4-32,2 1 64,0-2-32,-5 2 0,-1-2 32,2-3-16,3-1 16,5 1 0,2-4-64,5 0 112,1 3-80,6-2 32,2-1-64,2 3 96,1-3-96,1 2 64,0-2 16,-1 0-32,-2 0 16,1 0-32,-2 0 32,1 0-16,4 0 0,-1 0 0,1 0-16,4 0 32,-1 0 0,-1 0-32,-5 0 32,-2-2 0,-6-2-48,1 1 0,-9 1 80,3 0-96,3 2 80,-4 0-48,1-3 48,1 3-64,1-2 80,0 0-64,1 2 0,-1-5 48,-1 5-48,2-2 16,-6 0 16,4-1-32,0 2 16,2-2 0,-3-1 0,5 4 16,2-5-32,3 3 32,5 2 0,0-2 0,7-1-32,0 3 16,4 0 0,-1 0 0,-2 0 0,-5-1-16,-3-5 32,-1 2-32,-6 0 32,-3-3-16,-4-2 0,1 5 0,1-3 0,-1 2 0,0 1 32,-1 0-64,2 1 64,2 0-64,3 2 48,4-2 0,3-1-32,2 4 16,1 0-16,3-5 32,4 5 0,-4 0-32,1 0 48,-6-2-64,-1 2 64,-4 0-48,-3 0 16,-2 0-16,-1 0 16,3 0-32,0 0 16,6 0 16,1 0-32,3 0 16,2 0 48,3 0-32,5 0 0,-3 0 48,3 0-32,-1 0-48,-3 0 48,3 0 0,-5 0-48,-2 0 48,-4 0-16,-5 0-64,1 0 112,-3 0-128,1 0 64,1 0 16,0 0 16,-2 0-48,7 0 32,-1 0 0,1 0-16,4 2 32,3-2-32,4 0 32,1 0 0,-3 0-16,3 0 0,0 0 16,0 0-48,0 0 80,-3 0-32,1 0-16,-9 0 0,4 0 0,-6 0-32,1 0 0,-1 0 32,6 0-16,0 0 32,4 0-16,0 0-16,3 0 32,-1 0-48,1 0 32,0 0-32,0 0 32,0 0 0,0 0-16,0 0 0,0 0-16,0 0 32,0 0 0,0 0 0,0 0 16,0 0 0,0 0 0,0 0-16,0 0 0,0 0 16,-3 0-32,3 0-16,0 0 32,0 0-16,-4 0 32,4 0-32,0 0 32,0 0-16,0 0 0,0 0 0,0 0 16,0 0-16,0 0-32,0 0 32,0 0-16,0 0 48,0-2-64,0 0 48,0 2-32,0-3 16,0 3-32,0 0-432,0 0-192,-4 0-641,-4 0-720,-4 10-2497,-8 3-4130</inkml:trace>
  <inkml:trace contextRef="#ctx0" brushRef="#br0">21854 21691 5394,'0'0'8740,"0"0"-6499,0 0-1056,-5-34-609,0 25-47,1-2-177,-4-3-144,0 5 64,0-5-128,1 3-80,-3 0 16,-1-3 16,-1 3-80,0 2 80,-2-2-64,-5-1 112,2 5-48,2-1-32,-4-1-48,-1 2 16,0 0 32,-4 3 0,4 1-48,0 1 0,-5 2 16,5 0-32,-5 0 0,4 5-16,-4-1 0,2 5-16,1 2 16,2 0 32,0 1-32,2 3 48,0 1-48,4 0 48,3 0 0,2 2 0,-2 2-16,3-2 32,2 2 32,-2-1 33,0-2 47,1 1 48,2 2 112,-3-1 32,1-1-112,2-1-96,-3 4-48,4-3-48,-4 2 0,0-2 0,3 2-32,-2 0-16,-1 3 0,3-3 48,1 3-48,-1 2 32,2-3-64,0 3 80,3 0-16,-5 0 0,5-1 48,-2-1-16,2 1 16,0-1 225,-3-3 15,0 3-64,3-3-64,0 2 64,0-1-80,0-1-48,0 2-96,6-2 128,-4 3-80,3 0 16,-2-1-16,5 3-32,-4-3 65,1 3 143,3-2-48,-4-1-96,2-2 16,1-1 16,-1-4 0,0 1 48,2-3 16,3-2 0,-2 3-80,-1-1 112,1-1-80,5-1-63,-8 3 31,7-1 96,-6 1-144,1-1 32,0 0 64,0 1 48,-4 5-112,4-4 0,-3 3-32,5 0 48,-3 0-64,0 0-16,4 0 48,-1-5-64,2 1 80,5-3-160,-5-2 64,9-2-16,-3 0 64,4-5-48,1 0 0,-1 0 32,3-2 16,-1 0-112,0 3 0,-1-3 16,-1 0 16,-2 2 32,0 0 0,-3 1-16,0-1-32,-1 2 64,1-1-48,-2-2 16,2 2 32,2-1-32,1 0-16,2 1 112,3-3 16,4 0-16,-1 0 49,3 0 15,1 0-48,1 0-16,-7 0-48,5 0 48,-4 0-64,-2-3 0,-2 1 32,2 0-96,-2-1-32,-1 2 16,-2-4 32,3 1-16,2-1 48,-4-4-80,7 2 96,0-2-32,-1-2 16,4-5 0,-2 3-16,1-5-16,-4-1 0,0-1 16,-1 0-32,-5-2-16,3 2 16,-2-6 64,-1 2-32,0-3 16,-1 0-48,4-5 64,-2 1-16,0 0 0,2-5 48,-3 2-64,-3-2 0,0 2-16,-1-2 32,-4 2 0,0-1-16,-1 1 64,-1 0-16,0-2-96,-3 0-64,-1-1 48,0 2 0,0 3 0,0-2 48,-6 3-32,4-1 32,-4 3 0,0-3-16,-5 5-32,-6-1 0,2-2 0,-7 3-1,2 2 1,-4-2-64,1 0 48,0 0 0,-2 0 0,2-1 112,0-2-144,0 3-16,-2 0 16,-1 0-64,1 0 128,-7 7-16,1-3-32,-4 3 48,-4 2 16,-2 2-32,2 0 48,-4 5-160,4-2 16,-1 2 64,3-1 32,-1-1-80,-1-1 144,4 3 48,-4 2-32,1 2 16,-1 0 48,0 3-64,1 4 16,-1 0-48,1 0-64,5 2 48,-1 4-32,4 1 0,-1 3 48,2-1-16,2 0 48,0 0-32,1 0-32,-1-5 80,1 1-80,-3-3-48,4 0 15,-7 1 65,1 1-16,0 0 32,-2 6-48,-3 0-64,-2 4 48,-1 2 32,5 2 96,-1 4-48,1-4 64,8 5-176,3-3 48,1-2-640,7-2-497,-1-3-383,4-3-449,2-4-256,0-2-1361,3-1-2737</inkml:trace>
  <inkml:trace contextRef="#ctx0" brushRef="#br0">15685 21603 9236,'0'0'6931,"0"0"-4385,0 0-2162,0 0 0,0 0-144,0 0-176,-19-20 913,13 14-49,0 1-480,-2-4-272,2 5-96,-2-3 96,-3 0 48,2 1-176,-2 0 0,-1 2 289,-2 0-161,-2 4-96,1 0-32,-2 0-64,1 0 48,-4 0-16,-2 0-16,-1 7 96,-2-3-112,-1 3 64,0 0-64,1 2-16,-2-2-32,1-1 64,4 1-32,-1 2 64,1-2-64,-1 1 0,4 4 80,-4-1-48,3 0 0,0 5 32,0-5-48,0 5 80,-1 0-48,8 2-80,-5-2 48,4-1 0,1 1-32,0 2 64,1 0-64,1 3 48,2-6 16,-2 3-16,3 0 0,2-2-32,-2 0 48,-3 2 16,5-1-48,-2 2 16,2-1 32,0 4-16,0-4 16,1 7 0,0 0 16,2-1 0,3 2 32,-4 1 128,4 1-16,0 2-32,-4-1-16,4 5 112,0 0-144,0-1 16,0 1-176,4 0 48,0-1 0,-1-2 80,2 2 16,0-4-47,2-2-17,1 0-32,3-3 80,-2-1-16,1 2 32,2-1 32,3 3 48,1 0 64,-1 2 64,-1 1 32,3 0-64,4 1-64,-1 0-96,0-2 97,3 1-145,2-3-64,-3-3 0,6-1-48,1 0 192,2-1-80,-1-2 128,5 3 80,-1-3-32,4 0 32,-3-2-32,5 2 32,1 1-160,4-3-48,1-2 48,5 2 81,4-5-177,2-2 80,5-2-16,3-2-48,3-3 64,2-4 0,0 0 80,3 0-192,-3-7-32,2 1 32,-2-3 16,0 0 32,0-2 32,-2-1-16,-1 1 80,-4-5 0,-1 1-256,0-6 32,-1-1 16,-4-1 112,0-1-48,-4-1 80,0-2-16,-5 2 16,-3-2 48,-3-2 0,-2-1 0,-3-1-128,-1-3-48,-4-2-64,1 2 0,-2-1-16,-5-1 80,-4 0-32,1-1 64,-9 4 16,2-3 16,-7 3 48,-3-4-32,0 4-16,-6-4 0,0 4 48,0-1-48,-4 0-48,-5 1-16,-4-1 32,-2 0 32,-1-2-224,-3 2 96,-1-2 16,-3 2 31,1 3-31,-1-1 112,-2 1 16,-3 1 16,1 2 0,-3-2 0,-3 6 33,1-3 15,-2 1-112,-2 2-32,1 1 64,-3-1-49,1 1 66,3 3-50,-2-3 98,1 3-49,-3-2 16,1 6-16,2-2-80,-3 0 15,1 4 17,2 1 64,-4 4-48,-5-2 97,4 2-49,-2 4-96,2 1-17,0-3 17,1 5 0,0 2 32,2-3 64,0 3-96,1-2 112,2 2-32,1-2 0,1-1 16,4-1 0,-2 0 0,7-3-32,-2 2 16,5-2-32,0 3 0,1 0 32,1-1-16,1 3-48,0 2-16,-3 0 32,-1 0-48,1 2 48,-3 5 0,1-1-16,-1 1 16,4-2 48,-4 2-16,3-3 16,-2 0-16,4 1 32,-4 0-32,-1-3 16,3 2-32,-2 3 48,-1-2 0,-2 4-48,0-3 32,-3 4-16,3-4-272,5 1 16,-2-3-32,2 1 96,5-3 0,5 1-272,3-3 95,2 0 241,0 0 32,5 0-144,0 0-384,0 2-961,0 2-336,0 3-192,0 7-624,0-4-3778</inkml:trace>
  <inkml:trace contextRef="#ctx0" brushRef="#br0">32120 28358 864,'0'0'4434,"0"0"-3793,0 0-513,0 0 464,0 0-1392,0 0 976,-3 0 1072,3 0 161,0 0-289,0 0 337,0 0 48,0 0-145,-3 0-287,-5 0-289,-4 0-159,5 0-113,-3 0-144,0 2 0,4 5-128,6 0-96,0 0-48,0-1 64,0-3-112,6-1 129,14-2 127,13 0 96,6 0 96,6 0 208,12-5-47,-1-5-113,-2 0 64,-1 1 17,-2 2-49,-6 3-176,-6-3-80,-1 3-96,-3 1-112,2-1-64,-2-1 0,0-2 16,0 3-32,1-2 16,-2-4-80,3 2 96,-4-4-48,5 1 80,-7 2-15,2-2 127,3 4-80,-7 2 0,4 1 64,-2 0-96,-5 1 16,2 0-48,0 2-16,1-4-48,2-4 16,2 0 0,1-4 0,3-1 0,2-2-32,-5-2 32,-1 2-32,-4 1 16,-1-1 32,1 3-64,-2-1 64,-5 1-32,2-1 16,1-2 0,3 0 80,2-1-64,1-4 32,-2 1-112,7-3 112,-4 2-80,1-2 32,-1 0-16,1 1 0,-1 1 16,-5 3-64,1 1 80,-4-2 0,0 4 0,-4-1 0,5-2 48,-4-2 0,4 0-64,0-3 32,6-1-48,-2-2 0,4-1 0,-4 3 16,4-3-32,-2 2 64,-3 3-32,-6-4-48,1 6 80,-6 0-48,0 0 0,0-2-16,2 1 16,1 1-16,0-2 16,2-4-48,1 2 96,2 0-64,1-3 16,0 0-48,-1-1 48,-5 3 0,-1-2 0,1 0 16,-7 0 0,5 0 16,-5 0-16,1-4 96,-2 4-64,3-2-64,1-3 64,1 3-80,-1 0 48,1-1-48,-2 2 48,-1 1-16,0 0 48,-8-1-64,5 3 32,-3 1-32,-2-1 32,0 3-32,-4-1 32,4 0 16,-5 1-48,4 0 0,1-3 48,-4 0-64,3-2 32,1-4 48,1 1-80,0-1 48,0-1-16,4-2 0,-4 3 32,0 2-80,1-3 96,3 3-64,-6-1 16,-1-1 16,1-3-16,-1 1 0,4-6 0,0-2 16,3-1-16,-2-1 0,2 3-16,1 0 32,-5 3 0,5 4-16,-4 6 16,-5 4-32,0 3 32,-2 2-32,-1 2 32,0 1 0,0-5 32,0-3-80,0-2 48,0-7-16,0 1 0,0-5-16,5 0 48,-2 0-32,0 2 0,-3 5 48,0 2-64,0 4 32,0 3-64,0 4 80,0-2-16,-11 2-32,-4 1 48,-2-3-48,-3 3 49,0-4-50,-1 1 34,4-4-17,3-3 32,7-4-48,-4-5 64,9-2-64,-4-2 32,6 1-16,-5 0-16,4 4-32,-7 5 48,-3 1 16,-1 2-32,3 4 48,-4 1-32,1 3-32,-1-1 48,1-1-16,4-1 0,0 0 32,4 0 0,-7-1 0,6 1 80,1 0-128,-7 2 48,6 0-16,-3 4 16,1 1-16,0 4-32,1-3 48,-1 6-16,2-5 16,0-1-32,1 1 32,-1-2-64,-1-1 80,-2 1-80,2-3 48,-5 0-32,-2-2 16,-2-2 32,3-1-80,-5 1 96,1 0-64,7 0 16,-1 2 32,-4-2-32,2 0 0,-5-1 0,-3 1 16,-8-5 160,-3 3-64,-2-3-128,-10 0 32,-2-2 0,3-2 0,-1-2-48,4-3 80,-1-2-16,2-5-16,0-2-16,4 1 32,-2-3 0,2-3-32,-2 1 16,-1 0-16,0 0 0,-8 1 16,1 2-32,-2 3 32,-5 3 32,-2-1-32,-4 2-32,-2 0 48,-5 1-16,2-2 16,-3 0-32,5-1 48,2 2-48,1-4 48,10 5-16,2 0-64,0 0 112,7 3-80,0-1 0,4-1-32,-4 7 32,-1-2-64,-1 3-16,-4 0 80,-2 3-48,-6-2 16,7 4 16,1 0 32,2-1-64,1-1 32,1 1 32,3-2 0,3 0-16,-2 5 96,2-5-96,-6 5 0,2-3 48,-8 6-64,1-1-16,0 4 32,-6 3 32,0 2-32,-2 0 16,2 2 0,0-2-48,4 0 48,-4-2 0,1 0 0,-2-2-16,-6 1 32,-1 1-48,-12 1 16,0 6 32,-10 0-48,-4 1 16,-2 3 32,-3 0-16,0 0-16,0 0 32,2-4 0,3-1 0,1-2-16,-1-1 0,1-4 16,0 1 0,1-2-144,0 1 96,1 4 0,-3 1-32,6 0 16,-5 7 16,0 0 16,1 0-32,5 0 32,1 0 16,5 0-32,-1 4 16,4 1 32,4-3-16,1-2-48,0 0 32,6 0 16,0 0 32,-1 0-64,3-7 32,4 1 16,2-1-48,1 0 32,-1 3-48,-1 1 48,1-1-16,-4 4 16,-5 0 0,-5 0 16,-8 0-64,-6 0 80,-7 0-32,-2 4-16,-5 6 32,-2 1 0,2-2-16,1-2 32,1-1-112,3-2-16,2-1 64,6-3-16,-5 0 32,2 0 16,0 0 0,-3 0 64,-1 0-80,1 0 16,3 0 0,3 0-16,-2 0 16,7-5 16,2-1-32,3 4 0,-1-1 16,-3 1-48,2 0 64,1 2-48,-8 0 80,1 0-112,-7 0 80,-1 0-16,-5 0 32,0 0-32,0 0-16,-1 0 32,1 0-32,0 0 64,5 0-64,2 0 0,6-7-96,1-2 64,6 2 16,2-2-16,4 2 32,-1 0-16,2 1 32,5 1-48,-1 3 64,1 0-96,6 2 80,1 0 0,-1 0 0,0 0-16,1 0 16,9 0-16,0 0 32,-1 0 0,6 0 0,1 0 16,7 0-48,-1 0 32,-1 0-32,6 0 0,-2 0 0,-6 0 0,4 4 32,-1-4-64,-1 3 64,5-3-48,1 0 32,5 0-16,1 0 16,7 0-32,2 0 32,3 0-32,4 0 16,3 0 16,0 0-64,0 0 32,0 0 0,0 0 0,0 0-32,0 0-80,0 2-368,-7 0-256,1 5-321,-2 0-1024,2 2-576,6-5-1729,0-4-4306</inkml:trace>
  <inkml:trace contextRef="#ctx0" brushRef="#br0">10899 23451 12166,'0'0'4242,"0"0"-3298,0 0-400,0 0 209,0-2-129,0 7-400,0 3-48,3 12 16,-3 7 512,0 12 401,0 8 63,0 9-175,0 3 159,-3 2-15,3-3-465,-2-2-31,2-9-113,-3-1 0,3-8-256,0-7-272,0-1-32,0-3 16,-3-5 32,3 1-16,0-3 16,0-2-32,0-2 32,0-2-16,0-4 0,0-3 0,0 0-16,0-5 48,0 0-32,0-2 0,0 0 32,0 0 80,0 0-16,0-7 48,0 3-128,0-3-32,0 1-32,3 2 16,0-2 0,-1 5-16,3-2 80,5-1-48,0 1 0,8 1 32,4-2 0,6 0 0,1-2 32,9 0-16,-6-3 0,4 3 112,-7 0-112,-1 2 32,-8 2-48,-3 0-48,-4 2-16,-5 0 0,-4 0 16,2 0 0,-4 0 32,1 0-16,-3 0 32,2 0-64,-2 0 0,0 0-176,0 0-384,0 0-304,0-2-545,0-5-1264,0-4-2018</inkml:trace>
  <inkml:trace contextRef="#ctx0" brushRef="#br0">11479 24050 9012,'0'0'8452,"0"0"-6483,0 0-1009,0 0 465,28-5-48,-16 5-225,4 0-464,-4 0-191,5 0-97,0-2 112,-1-1-272,-4-1-80,-1 0-80,-5-3-32,0 2-16,-6-3 0,0 1 0,-3-5-80,-6 4 16,-7 1 48,1 2-80,-2 3-16,1 2 16,-1 7 48,2 7 32,1 3 0,3 6 16,3 1 176,3-1 305,5-1-177,0-1-256,5-3-16,6-5-32,1-2-64,1-4 48,2-2-96,-1-5-192,2 0-273,-4-2 17,-1-8-480,-5 2-881,2-4-112,0 3-512,-4-2-897,1 4-864,1 0-4450</inkml:trace>
  <inkml:trace contextRef="#ctx0" brushRef="#br0">11885 23802 12806,'0'0'4258,"0"0"-2962,0 0 65,0 0 304,0 0-289,-26 33-447,26-14 47,0 8-47,3 2-97,0 0 49,1 5-177,1 0 64,0-2-336,-5-4-272,0-1-15,3-1-33,-3-6 0,0-3-64,0 0-48,-3-4 16,-2-4 16,0-2-48,2 0-304,2-7-641,-2 0-656,3-3-944,0-8-1521,0-2-4690</inkml:trace>
  <inkml:trace contextRef="#ctx0" brushRef="#br0">11747 24032 14887,'0'0'3714,"0"0"-2562,0 0 49,0 0-161,50 0 353,-27 0 368,-2 0-529,3 0-496,-3 0-335,-5 0-65,-4 0-192,-2 0-144,-7 2-80,-3 0-913,0 1-1552,-8-2-944,-1-1-4403</inkml:trace>
  <inkml:trace contextRef="#ctx0" brushRef="#br0">14216 23795 11125,'0'0'3554,"0"0"-1473,0 0-465,0 0-239,0 0-112,0 0-321,-25 6-208,25 6-95,-2 6-1,2-1-48,0 6-15,2-2-161,4-1-80,0-2 0,2-3-64,0-3-96,2-3-48,0-3 112,-1 0-80,2-5-47,-2-1 31,4 0-96,-1 0-32,-1 0-32,1 0-32,1 0 16,-1-1-80,-1-2-641,-2 3-591,1 0-737,0 0-176,-5 0-289,0-3-1423,1 2-1410</inkml:trace>
  <inkml:trace contextRef="#ctx0" brushRef="#br0">14402 23827 12630,'0'0'2849,"0"0"-1600,0 0 319,0 0 529,4 40-368,-4-18-240,0 7-33,0 5-239,-3 0-321,-2-2-191,1-3-257,1-4-400,3-7-48,0-2 0,0-5 0,0-2-16,0-5-48,0 1-800,0-5-929,0 0-1009,0-5-991,0-8-2770</inkml:trace>
  <inkml:trace contextRef="#ctx0" brushRef="#br0">14674 23882 15703,'0'0'4130,"0"0"-2849,0 0-449,0 0-96,-31-11 65,24 11-177,-6 0-240,9 3-176,-1-1-176,0 4 48,5 1-64,0 0 32,0 2-32,7 0 16,0 2-16,6 1 16,2-1 16,1 3-32,-2-1 129,-2-2-129,-1 2 64,-2 3-64,-3-2-48,-1-1 224,-3 3-144,-2-2 0,0-1-16,-2 1-48,-6-1 32,4-2 16,-4 1-16,0-4 32,-1-1 0,1 0 80,-3-2-112,2-1 16,1-4-16,0 0-16,1 0-192,2-2-609,3-5-623,2-2-353,0-4-1216,0-1-2642</inkml:trace>
  <inkml:trace contextRef="#ctx0" brushRef="#br0">14639 23882 12214,'0'0'3905,"0"0"-2048,0 0-528,0 0 63,0 0 33,35-17-368,-16 12-321,0 0-272,1 4-16,-3-2-63,0 3-17,-2 0-272,-5 0-80,2 0-32,-6 0 16,1 0-48,-1 3-513,-2-2-431,-1-1-161,-1 0-431,-2 0-401,0-1-848,0-5-2530</inkml:trace>
  <inkml:trace contextRef="#ctx0" brushRef="#br0">15042 23773 16984,'0'0'2001,"0"0"-1825,-36 1 784,27 9 401,3 1-257,-1 2-287,1 6-241,6 1 32,0 0 177,6 0-97,4-2-320,2-5-144,5-1-80,-1-7 0,4-5-64,0 0-64,-3-7 0,0-9-16,-1 0-32,-4-4 32,-4-1-256,-5-1-112,-3 0-96,0-1-112,-6 3-1,-7 2 113,-1 4 368,-1 4 80,-1 3-16,-1 4 32,5 3 0,-4 4-32,4 6-64,4 3 80,-4 3-112,4-1-832,3 1-881,4 0-1489,1-7-2865</inkml:trace>
  <inkml:trace contextRef="#ctx0" brushRef="#br0">12810 24002 752,'0'0'9637,"0"0"-6164,0 0-1376,0 0-384,0 0-304,0 0-353,-6-11-496,2 11-319,-6 0-129,-2 7 64,-1 3-128,-5 0-16,4 4-16,-5 2 112,5 2 144,2-1 256,1 2-32,3 1-127,7-4-97,1-1-128,9-1-64,11-2-32,10-8 0,8-4 288,7-3 144,5-10-64,-4-5-272,1 0-31,-10-3 15,-7 6-80,-10 3-160,-5 1-401,-10 2-47,-5 1 320,0-2 96,-11 4-32,-1-4 112,-8 4 0,-5-1 48,0 5-48,-5 0-32,-2 2 16,2 0 16,-1 2 32,4 0 16,2 0-32,8-2 32,1 3-177,7-3 49,4 0-128,2 0-128,3 0-288,0-3-433,8 1-1040,1 0-1104,2 0-833</inkml:trace>
  <inkml:trace contextRef="#ctx0" brushRef="#br0">12906 23692 8036,'0'0'2177,"0"0"-1137,0 0-47,0 0-65,0 0-240,0 0-319,-12 25-17,12-19 96,0 1 176,-1 5 48,-3 2-15,4 3 207,-1 10 129,-2 14 239,-2 6 225,0 9 192,-2 9-561,1 5-31,-4-3-129,2-1-176,1-10-367,2-4-273,-3-11-48,4-5-32,1-9 32,1-5-48,-1-4 16,1-7-48,2-4-32,0-4-577,0-3-575,2-6-977,3-5-528,2-6-1809,1-3-4931</inkml:trace>
  <inkml:trace contextRef="#ctx0" brushRef="#br0">13414 24007 5507,'0'0'3201,"0"0"-1744,0 0 111,0 0-575,0 0 47,0 0-47,-20-23 239,20 22-159,-2-5-33,2 2-239,0 0 63,0-1-16,0 1-79,2 1-193,4-1 48,0 0 33,7-3-129,5 2-64,2-2-160,7 0-16,-4 3 273,6 0-241,-4-1-80,-2 5-128,-6 0-96,1 0 16,-11 0-32,1 0-16,-3 0-48,-2 0-144,0 0-272,-3 0 47,0 0 81,0 0-96,0 0-160,-3 0-225,0 0-399,1 3-561,-1-3-720,-2 2-1025,1-2-3201</inkml:trace>
  <inkml:trace contextRef="#ctx0" brushRef="#br0">13456 24139 10613,'0'0'3153,"0"0"-1744,0 0-112,0 0 31,0 0-255,39-12-193,-16 10 32,5 0 737,5 2-480,-1-2-193,1-1-159,-4 1-401,-7 2-416,-2 0-48,-7 0 0,-6 0-64,-2 0-112,-2 2-609,-3 3-591,0-3 47,-3 3 384,-6-3-655,1 0-657,0-2-1777</inkml:trace>
  <inkml:trace contextRef="#ctx0" brushRef="#br0">19576 24154 12918,'0'0'3682,"0"31"-1489,0-15-208,0 0-401,0-1-783,0-6-289,0 0-240,0-4-176,0-5-64,0 0-96,3-3-816,-3-10-1153,0-8-3634</inkml:trace>
  <inkml:trace contextRef="#ctx0" brushRef="#br0">19595 23822 10229,'0'0'1696,"0"0"-1471,0 0-225,0 0-32,32 32-129,-22-16-5761</inkml:trace>
  <inkml:trace contextRef="#ctx0" brushRef="#br0">19747 24224 11573,'0'0'1249,"0"0"560,0 0 512,0 0-560,32 17-401,-22-17-255,-3-7-289,4-3-144,-3-4-159,1-2-49,-1-2-240,0 0-144,-1 0 16,0 0-32,-1 2 0,-1 5-48,-1 2 16,1 4 16,-1 5 0,4 0-32,-2 5-32,1 9 48,0-1 128,1 3 80,3 2-208,-2-2-16,4-3 224,-4-4-143,5-3-81,-5 1 16,-1-7-80,-3 3-17,-2-3-479,-3 0-608,0-4-785,-3-6-1265,0-1-2512</inkml:trace>
  <inkml:trace contextRef="#ctx0" brushRef="#br0">20192 24079 18184,'0'0'1505,"0"0"-465,0 0 481,0 0-384,-33-20-209,18 24-352,-2 7-303,1 5 63,4 5 224,-1 1 48,12 3-288,1-2-240,4-3-32,13-3 16,4-3-16,8-5-16,-1-5 0,4-1 33,-1-3 15,-6-4-48,0-6-16,-8-3-128,-1-3-337,-7-2-287,-1-2 64,-5-3-33,-3 1 1,0 0 16,-3 1 336,-7 3 272,-2 4 48,-4 3 32,-4 5-16,0 1-1,0 5 1,-2 0 0,4 0-48,1 2 16,1 3 16,10 2-480,-5-3-1713,8 0-1857,1-4-4658</inkml:trace>
  <inkml:trace contextRef="#ctx0" brushRef="#br0">20244 23737 10533,'3'34'4722,"-3"11"-2289,0 4-320,-3 5 112,-4 7-400,-1 0-96,-1-2-897,-2-5-448,-2-5-352,4-8 32,-2-6-32,6-5-32,1-6 32,1-3 16,3-3-48,0-2 32,0-3-80,0-2-208,6-1-464,-6-4-561,0-2-576,0-1-1120,0-3-3234</inkml:trace>
  <inkml:trace contextRef="#ctx0" brushRef="#br0">17846 23903 3538,'0'0'4658,"0"0"-2721,0 0-1121,0 0-640,0 0 432,0 0 353,-17-14 31,15 12-79,2 0-33,0-3 0,0 0 33,0 4-145,0-4-223,0 3-49,2-3-176,6 1-208,4-3-64,5-3-16,3 2-48,5-1 32,1 0 16,-4 0 32,1 2-128,-4 5 64,-3-1 16,-4 3 0,-1 0-32,-2 0 48,-1 7-32,-4 2 0,4 7 112,-3-1 208,3 11 80,-4 3 33,4 3-65,-3 4-96,-5-1 32,0 1 0,0-2-240,0-3-16,-7-3-48,-3-1 64,-3-5-48,1-2 48,-4 3 128,-1-5 0,2 0-160,1 0 0,-2-5 0,4-2 33,1-1-49,2-1-32,4-5 16,0-1-32,2-2-97,3-1 49,0 0 32,0-6-80,0-3-48,5-3 80,3-1 48,1-2-48,2-1 112,1 2-80,4-2 112,-2 5-48,1 2-16,2 2-16,-1 7 32,-1 0 32,-2 5 0,1 4 16,-3 4 32,-2 1 0,-1-1 32,-1-1-32,3-1-32,-4-4 0,0-3 64,0 1 0,2-5-47,-3 0-1,-1 0-64,-1-3-257,2-3-847,-3-4-1361,-2 2-2241</inkml:trace>
  <inkml:trace contextRef="#ctx0" brushRef="#br0">18372 24182 8276,'0'0'3265,"0"0"-1856,0 0-96,0 0-209,0 0-79,0 0-449,20 0 16,-8 0-128,0-2 241,9 2 559,-1 0-287,5 0-241,3 0-304,-4 0-192,4 0-144,-3 0-64,-3 0-32,-4 0-64,-4 2 32,-1-2 32,-6 0-32,-2 2 0,-2-2-16,-3 0-80,0 0 144,0 0 80,0 0-16,-3 0-32,-3-4 0,0 1-64,-4-4 32,3 0 0,-3-1 48,3-4-64,-1-3 16,0-6 0,0-1 0,4-5 64,1-5-64,-2 1 48,3-5-64,2 2-16,0 0-96,0 3 16,0 4 32,0 7 48,2 4 0,1 5 0,-1 2 48,4 5-80,0 1 80,2 3-48,4 0 0,4 4 0,4 5 32,1 2-48,7 5 16,3 0 64,-4-1-32,4 4 48,-5-4-48,0 1 32,-4 0 16,-5-2 64,-4 2-96,-7-5-16,-6 2-16,0-2 48,-8 3-16,-4-1 49,-4 1 143,1-1-48,1 1-16,3-1-32,3 1 0,2-1-80,6 3 16,0-2 16,6-3-80,7 0 112,2-4 64,5-3 256,0-1-128,5-3 17,-2 0-193,-4-5-80,1 0 16,-1 1-48,-2 0-48,-5 2-449,-4-1-783,-6 3-225,-2 0-1536,-7 0-3426</inkml:trace>
  <inkml:trace contextRef="#ctx0" brushRef="#br0">19421 23923 11493,'0'0'3938,"0"0"-2785,-39-9 303,19 9-159,-5 0-225,-1 9-303,1 2-225,-1 0-176,3 5-176,2-2-64,6-1-16,6 1-32,1-3-64,8 2-48,5 1-16,7-1 64,8 3-48,3 0 48,5-1-48,-1 4 80,-1-2-16,-7 0-32,-1 0 80,-8-1-32,-7 0-32,-3-1-32,-8 1 192,-8 0 129,-4-5 95,0 0-32,-2-1-32,-1-6-16,-2 1-144,4-3-64,-3-2-32,7 0 0,0 0-64,5-2 0,4-5-96,3 5-64,5-3-464,0 0-448,7-1-865,8-1-640,5 0-897,5-4-1584</inkml:trace>
  <inkml:trace contextRef="#ctx0" brushRef="#br0">16828 23657 13254,'0'0'2305,"0"0"-1841,5-41 705,-8 31-113,-9 3-752,-4 3-175,-1 1-49,-5 3-96,-6 0 0,0 4 0,1 8 16,2 2-80,0-1 48,5 5 32,6 5 0,1 1 0,6 5 32,0 5 320,7 11 336,0 7 352,0 2 113,8 3-257,0-4-255,0-1-225,1-7-320,-3-9-64,-1-3 0,-2-6-48,-3-4 64,0-5-64,0-2 32,-8 0 16,2-5-64,-3-2-160,1-2-592,0-3-481,0 0-528,2-4-912,0 0-1793</inkml:trace>
  <inkml:trace contextRef="#ctx0" brushRef="#br0">16518 24085 8932,'0'0'2865,"0"0"-1600,0 0 48,0 0 207,0 0 49,0 0-448,-6-2-385,6 2-80,0 0-128,6 0-63,4 2-81,7 0-48,7 0 720,7-2-143,4 0-161,3 0 193,1 0-257,-6-4-288,-5 2-416,-5-3-64,-11 5-16,-2-2-416,-7 2-465,-3 0-415,0 0-209,-11 0-80,1 0-928,-5 0-3986</inkml:trace>
  <inkml:trace contextRef="#ctx0" brushRef="#br0">17071 23973 8708,'0'0'2609,"0"0"-1504,0 0 47,0 0 65,0 0-33,0 0-143,17-7-257,-12 7-160,6 0-159,6 0-81,3 1 288,8-1 865,1 3-561,4 0-191,-1-3-177,-1 1-384,-12-1-176,0 0-16,-5 3-96,-8-3-32,-5 2-304,4-2-112,-5 0-113,0 0-559,-1 0-209,-4-5-912,-1 4-2609,-1-5-4098</inkml:trace>
  <inkml:trace contextRef="#ctx0" brushRef="#br0">17158 24156 10149,'0'0'2721,"0"0"-1136,0 0-145,0 0 209,0 0-480,40 0-289,-21 0 353,0 2-497,7-2-192,-4 0-112,1 0 81,-4 0-321,-4 0-128,-3 0-144,-1 0-208,-1 0-849,-6 0-528,-1 0-720,-3 0-2481</inkml:trace>
  <inkml:trace contextRef="#ctx0" brushRef="#br0">20880 24110 6355,'0'0'2529,"0"0"-1825,0 0 849,0 0-560,-11-16-289,8 12 208,3 0-207,-5-1-113,4 3 128,-2-3 113,0 3-49,-2-3-192,3 4-208,2 1-63,0-3-65,-3 3-64,3 0 112,0 0-16,0 0-112,0 0-64,5 0-32,3 0-16,4 0 64,5 0 320,-1 0-95,7 3-17,-4-2 96,4 4-224,-1-3-128,-4 3-48,-1-5-16,-1 4-16,-4-1 0,-3-3 16,2 0 16,-3 0-32,-6 0 32,2 0-48,-4 0 48,0 0-64,0 0 80,0 0-96,0 0 48,0 0-224,0 0-560,0 0-497,0 0-592,-4 0-1424,2 0-2242</inkml:trace>
  <inkml:trace contextRef="#ctx0" brushRef="#br0">20877 24279 10597,'0'0'1873,"0"0"-817,32 0 865,-16 0-448,3 0-545,-1-2-159,2 2-145,0-2-176,2-1-304,-2 3-48,-3-2-48,2 0-32,-2 2-16,-5-3 32,-2 2-48,-3-2 16,-2 3 0,1-2 0,-6 2-32,0 0-448,0 0-689,-6 0-1072,-3 2-1873</inkml:trace>
  <inkml:trace contextRef="#ctx0" brushRef="#br0">21637 23974 6227,'0'0'-208,"0"0"3521,0 0-1600,0 0-1121,0 0-448,0 0 689,-22-2-401,22-3-32,0 4 32,0-2 33,0 0 15,1 2 80,-1-2-304,3 1-144,-1 2-64,-2-2-32,0 2 0,3-2-32,0 2 32,-1 0 0,-2-3 64,3 3 304,-3 0 225,0 0 111,0-2-32,0 0-127,0-1-113,0 3-128,-3-1-112,3-2 0,-2-1 16,-1 4 112,3-3 81,0 1-33,0 2 80,0 0-112,0 0-48,0 13-144,0 13 48,3 5 561,-1 7 880,4 7-753,-1 2-160,2 1-95,-5-5-305,6-6-128,-4-3-32,1-7-16,1-7-128,-1-4 0,0-5-32,-1-6 16,-1-5-432,0-5-625,2-10-863,-3-6-1378,-2-6-1568,0-7-7444</inkml:trace>
  <inkml:trace contextRef="#ctx0" brushRef="#br0">21999 23947 12758,'0'0'3762,"0"0"-2098,0 0-175,0 0-240,0 0-561,0 0-192,-17-18-176,10 22-144,-4 8 16,4 2 145,-3 6 159,2 4 64,0 3 272,7 7 65,-3-3 31,4 4-271,5-4-193,3-4-192,10-3-96,1-5-80,1-6-16,5-4 32,3-4-48,0-5-80,-3-5-64,-2-6 48,-4-5-16,-1-2 32,-5-2-64,-6-3 32,-1 1-48,-6-3-48,0 1 48,0-2-64,-6 4 128,-6 2-16,-1 4 80,-7 3 0,2 2-16,-2 1 32,1 6-16,-4-1-32,3 5-16,-1 0 32,7 3-112,0 3 32,5 1-288,6 7-305,-2-5-415,5 4-657,0-2-352,5-1-64,3-2-2289,4-3-6963</inkml:trace>
  <inkml:trace contextRef="#ctx0" brushRef="#br0">22297 23836 11061,'0'0'3121,"0"0"-1840,0 0 480,0 0 64,0 0-497,0 0-255,-20 0-401,23 0 16,3 0 81,2 0 175,4 0-63,7 0 79,-2 0-48,5 3-207,2-3-129,0 3-112,-1-3-288,-4 0-64,-1 0-48,-5 0-64,-6 0 32,-5 0-96,-2 1-512,0 2-112,-5-1 16,-3 0-513,1-2-816,-1 0-1088,3 0-3010,4 0-6963</inkml:trace>
  <inkml:trace contextRef="#ctx0" brushRef="#br0">22657 23684 14615,'0'0'4130,"0"0"-2194,0 0-111,0 0 32,0 0-448,0 0-721,3-3-384,-3 20 417,-6 0 159,1 3-208,0 3-159,1-3-81,-1-2-96,-1-4-48,4-1-160,2-6 16,0-1-144,0 0 64,8-6-32,-2 0 48,7 0 0,2 0-112,2-3 48,-1-1 0,1 1-16,-2-1-32,1 2 32,-7-1 0,2 1-32,-5 2-304,0-2-240,-1-2-257,-4 1-383,3-4-753,0 1-1265,-4-1-559,6-2-3010,-6 2-1537</inkml:trace>
  <inkml:trace contextRef="#ctx0" brushRef="#br0">22824 23657 8628,'0'0'6099,"0"0"-4002,0 0-64,0 0-433,0 0-655,0 0-145,-5 36 529,2-9 512,2 4-785,-2 3-15,3 0 31,0-3-416,0-1-303,0-5-129,0-3 0,0-4-64,3-4 32,-3-3-160,0-2 32,0-1-48,0-2 16,0-2-32,0-2 16,0 2-256,0-4-400,0 0-881,0 0-1537,0-4-2160,0-8-12582</inkml:trace>
  <inkml:trace contextRef="#ctx0" brushRef="#br0">23512 24017 6883,'0'0'2097,"0"0"640,0 0-720,0 0 80,0 0 128,0 0-352,7-21-448,-9 17-145,-6 4-287,-7 0-289,-2 0-368,-6 0 80,-4 7-111,-1 0-129,-1 4-80,2-2 0,9 2 0,-2-2 0,4 0-48,7-2-48,3 2 0,6 0-32,0-2 48,0-1-16,12 4 16,4-2-32,1 4 32,7 1-48,0 1 48,-1 3 16,-1 2-48,-2 3 64,-5 3-48,-5 0-16,-1 2 48,-3-3 16,-4-1-32,-2 0 64,0-1-32,0-4-64,0 0 112,-8-5-128,2 1 64,-5-2-32,2-4 32,-4 1-16,-2-5 64,-2 2 208,-2-5-48,0-1 16,-4 0-127,1-1-17,-1-9-64,3 3 32,0-3 0,6 0-32,0-1-144,2 5 64,7-1-128,3 2-17,2 3-31,0 0-448,7-1-705,3 3-319,0 0-321,1 0-2129,-2 0-5458</inkml:trace>
  <inkml:trace contextRef="#ctx0" brushRef="#br0">23680 23971 6275,'0'0'4610,"0"0"-1953,0 0-704,0 0 176,0 0-320,0 0-400,19-11-209,-6 9 17,6 2-1,7 0 289,-1 0-160,2 0-289,-1 0-368,-4 0-304,-2 0-255,-5 0-129,-5 0-16,0 0-32,-8 0 15,3 0-47,-5 0-272,0 0-208,-5 0-192,3 0-449,-5-3-1152,0 3-464,1-2-1985,0 2-7524</inkml:trace>
  <inkml:trace contextRef="#ctx0" brushRef="#br0">24049 23703 10005,'0'0'5010,"0"0"-2481,0 0-832,0 0-80,0 0-545,0 0-528,0-14-160,0 14-111,0 0-49,0 0 192,0 5 224,0 4-96,0 7 113,0 4 15,0 5 481,5 4-209,-2 5-80,0 2-207,4 0-257,-2-4-208,0-1 16,-1-4-48,1-5-96,1-1 16,-4-8-32,1-2-80,-2-4 64,-1-2 0,4-5-128,0 0-464,-4-7-801,3-2-1664,0-7-2914</inkml:trace>
  <inkml:trace contextRef="#ctx0" brushRef="#br0">26559 23962 5346,'0'0'7828,"0"0"-5059,0 0-1232,11-43 112,-4 25-737,0 0-175,0-7-17,1 1-288,0-3-144,-3 0-208,-5 2 0,0 0-16,-13 2-80,-9 6 64,-13 6-80,-7 4-96,-11 7-160,-4 15 16,-11 11 192,-2 14 16,2 11 64,6 14 352,14 8 977,18 8 592,21 0-865,10-5-656,30-6-400,7-12-112,8-11 64,7-10 64,3-10 32,1-10 32,-3-5-32,-1-5 32,-5-7-48,-8-3 48,-7-6-176,-7-4-752,-7-2-609,-10-1-448,-1 2-160,-7-2-784,-1 5-2017,0 2-3074</inkml:trace>
  <inkml:trace contextRef="#ctx0" brushRef="#br0">26808 24324 8724,'0'0'4898,"0"0"-3633,0 0 336,0 0 95,0 0-287,-31 9-417,24 0-63,1 0-209,1 2-224,5 1-223,0 2 31,11-3 48,3-1-160,4-3-112,2-4-64,2-3 32,1 0-48,-6-4 32,-1-8-48,-4-2 32,-10 1-144,-2-3 48,0-2 80,-12 0-16,-6 0 0,-5 0 32,-2 2-64,4 1 0,-3 3-192,4 4-401,8 3 257,4 5-192,3 0-609,5 5-1488,0 3-3233,5 6-1554</inkml:trace>
  <inkml:trace contextRef="#ctx0" brushRef="#br0">27029 24396 10981,'0'0'3330,"0"0"-2162,0 0 945,32 20 16,-26-17-688,1-1-417,-4-2-63,1 0-113,1-5 32,-2-2 97,-3-3-289,0-4 0,0-4-255,0 0-49,-3 0 16,3-2-240,-5 0-96,1 1-48,4 4 0,-3 1 0,3 5-16,0 0 16,0 2-32,3 3 64,4 0-96,1 4 96,0 0-96,-2 0 80,7 0-48,-7 4-16,0 0-64,2 3-480,-2-2-257,-6-1-431,0-1-465,0-2-16,0-1-112,0 0-768,0 0-1136,0-4-1954,0 0 2818</inkml:trace>
  <inkml:trace contextRef="#ctx0" brushRef="#br0">27314 24399 17000,'0'0'3569,"0"0"-2656,0 0 800,0 0 15,0 0-863,0 0-689,5 6-112,-5-3-96,0-2-1025,0-1-1648,0 0-2689</inkml:trace>
  <inkml:trace contextRef="#ctx0" brushRef="#br0">27994 24252 9332,'0'0'5395,"2"29"-3522,-2-11 400,0 2-304,0-1-497,0-6-287,0-2-401,-2-1-176,2-8-63,0-2-161,-3 0 48,3-14 240,-1-1-416,-5-11-111,1-2-17,3-9 32,-4 0 32,6-2-112,0-4-32,0 1 0,0-4 48,11-1-16,-2 0-272,7-2 80,-1-1 64,2 3-16,-1 4 64,-2 5 16,-2 6-16,1 10 32,-6 6-32,4 5 16,-4 9-80,6 2-16,1 4-272,3 9 127,2 7 129,1 6-16,2 2-208,-2 5 112,-3 0 48,-1 2 32,-7-2-16,-6 0-16,-3-3 176,-3-3-48,-9-3 64,-7-1 0,-7-3-48,-1-2 80,-4-5-48,-3-3 0,-2-2-32,4-3 32,4 2-64,3-5 80,8-2-32,8 2 0,9 1-16,0-2-817,1 4-1648,12-3-352,5 1-2690,-4-3-5666</inkml:trace>
  <inkml:trace contextRef="#ctx0" brushRef="#br0">28422 24275 19257,'0'0'1344,"0"0"-1151,0 0 943,0 0 209,0 0-417,-45-21-144,27 28-95,4 4-257,1 3 16,0 4-80,8 0-64,5-2-127,3-1-81,6-1-80,10-5 80,-5-4-112,4-4 96,1-1-80,0 0-144,-5-4-289,-2-2 225,2-1 144,-9 2 80,-4 0-48,-1 3 112,-1 2-96,-7 0 64,0 5-16,0 4-32,7 0 32,1 0-32,0 0 0,1-2-48,12 0-656,-1-6-1009,4-1-592,1 0-992,-2-6-5027</inkml:trace>
  <inkml:trace contextRef="#ctx0" brushRef="#br0">28641 24436 6307,'0'0'11077,"0"0"-10533,0 0-192,0 0 1649,0 0-304,0 0-704,26-1-433,-19-9 32,0 1 160,-1 1 65,1-1-113,-4-5-224,0 3-128,-3-5 161,0 0-177,1 0-112,-1-2-128,0 1-64,0-2 0,4 4 32,-3-1-32,2 5 16,2-1 0,0 5-80,1 1 48,1 4-32,0-1-16,0 3 16,4 0 16,-1 0-144,0 3-368,3-1-401,-4 3-143,2-4-577,-5 2-928,2-3-1569,-3 0-4098</inkml:trace>
  <inkml:trace contextRef="#ctx0" brushRef="#br0">28996 24292 16568,'0'0'2465,"0"0"-1489,0 0 977,0 0 16,-39 0-608,21 5-657,4 2-112,-2 7-352,4-1-48,2 1-96,7-4 129,3 4-145,0-5-16,5 1-16,6-4 0,1-4 0,2-2-64,-1 0 80,2-2-48,-2-4-80,-3-1-32,-3 0 128,-1 0-64,-5 2 48,2 3 16,-3 2-32,0 0 0,0 0 16,0 5-16,0 2 16,0-1 16,5 1-48,3-3 48,1 1-96,-1-3-881,4-2-1504,1 0-1105,-2-2-2496,-2-4-5796</inkml:trace>
  <inkml:trace contextRef="#ctx0" brushRef="#br0">29190 24415 16568,'0'0'1952,"0"0"-1743,0 0 335,0 0 1425,0 0-337,0 0-591,17 1-337,-8-2-159,-1-5 207,3 0 16,-5-3-240,2 3-207,-2-4 127,0-1 176,2-1-176,0 2-288,2-6-64,-3 5-64,-1-3 16,0 5-32,0 2 145,-1 3 15,-4 4-32,3 0-48,-1 2-80,-2 7 0,5 4-16,-4 1 32,3 2-16,1-1 0,0-1-16,2-3 32,0-4-48,2-3 32,-3-1 0,0-3 0,1 0 32,0-4-80,0-6 32,-1-1 32,-2-3-16,3-1-16,-7-4 32,4 4-48,1 3 16,-1 4 32,-2 1-64,-2 7 48,3 2-64,-3 10 16,-1 1 64,0 5-80,0-2 48,6 1 32,-1-3-64,3-2 80,1-4-48,2-3-16,1-3 48,1-2-80,-4 0-737,3-7-1215,-1-1-1746,-1-4-2465,2-2-11045</inkml:trace>
  <inkml:trace contextRef="#ctx0" brushRef="#br0">29852 24470 24155,'0'0'1361,"0"0"-1265,0 0 1969,0 0-945,0 0-784,0 0-224,3 0-320,-6-11-2545,-2-6-4290</inkml:trace>
  <inkml:trace contextRef="#ctx0" brushRef="#br0">11341 19437 5939,'0'0'4450,"0"0"-3570,0 0 49,-17-34 303,12 25-592,5 2-79,0 3 191,0 1-352,0 3 112,10 6-31,2 9-337,0 7 96,1 10 1729,-2 6-817,-4 5-575,-2 2-113,-5-2-48,0-1-96,-3-1-64,-5-5 32,4-3-32,-1-3-95,0-6-49,2-1-80,3-5 0,0-2-48,0-5-16,5-4-673,-1-2-911,3-5-1490,-6-5-4097</inkml:trace>
  <inkml:trace contextRef="#ctx0" brushRef="#br0">11594 19873 14951,'0'0'1296,"0"0"-815,0 0 607,3 37-560,3-31-384,2-4-96,3-2-624,-2 0-3041,-1-11-5444</inkml:trace>
  <inkml:trace contextRef="#ctx0" brushRef="#br0">11651 19565 11525,'0'0'5203,"0"0"-3779,0 0-1232,0 0-32,-29-27-63,29 30-274,0 3-1743,1-2-3395,10 2-2544</inkml:trace>
  <inkml:trace contextRef="#ctx0" brushRef="#br0">11888 19784 17416,'0'0'2385,"0"0"-1905,0 0 145,0 0-65,45-24-32,-25 24-48,2 9-384,1-1-32,-3 6-80,-1 2-320,-4-3-1120,-3-2-2514,1-1-3954</inkml:trace>
  <inkml:trace contextRef="#ctx0" brushRef="#br0">12140 19397 11317,'0'0'865,"-20"-43"-625,8 26 608,-1 3 369,0 5-225,0 7-416,1 2-320,-1 7-208,1 8 17,3 11 95,-2 2 640,3 11 401,3 3-241,1 8-32,1-3-159,1 5 31,-1-3-256,3-2 177,-2-1-209,-1-6-16,0-3-176,2-6-96,-6-4 0,6-5-79,-4-1-1,2-8-64,0-2-48,-2-2-48,4-2-160,-2-5-1457,0-2-912,-4 0-1473,1-9-7123</inkml:trace>
  <inkml:trace contextRef="#ctx0" brushRef="#br0">12187 19917 17736,'0'0'2737,"0"0"-1568,0 0 464,5 32-929,-5-23-544,3-2-144,0-3-128,1-2-1569,-2-2-1440,4-11-4499</inkml:trace>
  <inkml:trace contextRef="#ctx0" brushRef="#br0">12224 19579 16199,'0'0'2962,"0"0"-2114,0 0-720,0 0-80,0 0-48,0 0 32,33 41-1472,-26-22-3058</inkml:trace>
  <inkml:trace contextRef="#ctx0" brushRef="#br0">12553 19730 18056,'0'0'1601,"0"0"-1249,-44 3 465,27 4 495,-3 4-383,-5 2-49,8 5-128,-1 4-175,5 4-97,9-4-160,4 0-128,7-1-112,9-5-32,3-3-16,4-5-176,2-2-464,-2-6-305,-5 0-175,3 0-993,-6-7-704,-2-5 47,-3-1-4497</inkml:trace>
  <inkml:trace contextRef="#ctx0" brushRef="#br0">12737 19829 20842,'0'0'2273,"0"0"-1825,0 0 672,-42-10-63,27 10-545,-2 3-32,1 4-64,6 4-239,0 2-97,3 1-64,5 2 48,2-3-32,0 1-64,2-3 32,5-5-32,3-3-16,0-3-177,3 0-31,-1-7-144,1-5-48,-1-1 240,-1 2 176,-5 2 16,0 2 0,-4 5 0,1 2 0,-3 9 80,0 4 0,0 6 80,0-2-32,0 4-48,1-3-64,7-3-48,3-5-1297,-2-4-752,4-6-1216,-1-2-2322</inkml:trace>
  <inkml:trace contextRef="#ctx0" brushRef="#br0">12892 19723 16616,'0'0'2417,"0"0"-1969,0 0 929,0 0 431,0 0-495,0 0-257,30 33-335,-5-28-369,1 0-208,3-5-32,6 0-64,-3 0-96,1 0-688,-9-3-337,0 3-720,-4 0-864,-3 3-1761,-2 3-2817</inkml:trace>
  <inkml:trace contextRef="#ctx0" brushRef="#br0">13069 19453 8308,'0'0'8116,"0"0"-6500,0 0-1424,0 0 1089,0 0 512,6 56-128,-12-20-385,1 7 1,4 4-497,-2 0-208,0 3-224,3-6-207,0-3-1,0-5-80,3-6-16,1-3 16,1-7 0,-2-2-32,0-7 16,-3-4-32,0-5-496,-3-2-545,-1-2-1008,-7-10-1248,3-5-3490</inkml:trace>
  <inkml:trace contextRef="#ctx0" brushRef="#br0">13305 19883 12502,'0'0'8308,"0"0"-6788,0 0-95,3 31-32,-2-22-689,3-2-368,-3 0-256,-1-1 32,3-1-144,0-1-512,-1-4-1345,1 0-1649,-3-9-3921</inkml:trace>
  <inkml:trace contextRef="#ctx0" brushRef="#br0">13330 19642 20361,'0'0'3490,"0"0"-2322,0 0-1136,0 0-272,0 0-704,0 0-49,-4 49-463,3-33-1762,1 0-5618</inkml:trace>
  <inkml:trace contextRef="#ctx0" brushRef="#br0">13495 19837 19337,'0'0'1617,"0"0"-1649,2 34 80,-7-16 32,1 0 128,-2 2 848,4-2 113,2 1-609,0-6-400,9-2-112,4-6 128,2-5-144,5 0-32,0-5-96,1-6 0,-1 0 16,-3-3 80,0 3-32,-6 0 0,-4-1-240,-5-1 16,-2 2 208,-2 0-48,-8-1 96,-3 4-16,-2-2 96,1 3 160,-2 5 128,-1 0 112,2 2-336,2 4-80,1 3-288,4 3-816,4-2-1297,4-6-3170</inkml:trace>
  <inkml:trace contextRef="#ctx0" brushRef="#br0">13725 19979 14455,'0'0'1904,"0"0"-559,0 0 1264,32 9-624,-19-18-160,-1-2-112,1-3-769,2 1-544,-1-5-368,2 2-16,-1 0-32,-2 3-80,-1 2-144,-3 7 160,-3 4 112,-1 0-64,-3 8 112,-2 8-96,0 0 16,0 2-16,0-2 0,0 1-672,6-3-673,3-5 193,4 0-97,-1-7-175,0-2-1554,-1-4-3505</inkml:trace>
  <inkml:trace contextRef="#ctx0" brushRef="#br0">9905 19136 16856,'0'0'1680,"0"0"-1327,-38-40 63,21 29 80,0 1-304,-3 1 32,-3 5 64,1-1-48,-6 5-15,-4 5-17,-6 6 96,-2 7-160,0 3 0,3 3 80,4 3 80,8 2-96,10 5-96,10 2-32,5 2-64,20 3 96,13 2-48,4 1 33,8-3-194,3 2 17,-1-5 16,-7 2 0,-3-1 48,-4 1 48,-5-2-16,-8 3 32,-5 2-16,-10 0-16,-5-3 16,-3 1-64,-7-6 16,-7-3-112,-3-8 80,-3-3-64,1-5 96,-6-7 160,-1-2 353,-2-6 271,-2-1 0,1-1-79,-1-9-289,7-3-224,-2-1-96,5-2-16,6 1-48,1-1-112,7 5-224,4 0-64,5 4-65,0 0-463,5 3-289,4-3-832,10 2-95,-2-2-882,3-1-1776</inkml:trace>
  <inkml:trace contextRef="#ctx0" brushRef="#br0">10067 19797 17912,'0'0'2177,"0"0"-2081,11 32 96,-11-16 641,2 0-273,-2-3-288,0-2-192,0 0-64,0-4-80,0-2-864,0-5-1217,0 0-2545</inkml:trace>
  <inkml:trace contextRef="#ctx0" brushRef="#br0">10120 19595 12005,'0'0'3666,"0"0"-3234,0 0-1520,0 0-2834</inkml:trace>
  <inkml:trace contextRef="#ctx0" brushRef="#br0">10325 19872 6259,'0'0'3553,"0"0"-1215,0 0-289,12 43-225,-6-26-447,-1-3-353,0-1-239,-1-1-321,2-5-288,-4-6-48,3-1-48,-2 0 96,0-10 112,-2-6 337,3-5-433,-3-3-208,2-1 48,0 0-48,2 2-32,0 6 48,-1 3 48,4 5 0,0 5-48,1 4 48,5 4-16,0 12 32,1 2 144,1 4 160,-2 1-128,1-1-32,-2-2-128,-1-6-48,-2-5 0,0-4 48,0-5-48,-4 0 64,0-7 17,2-7-49,-4-1 16,7-4-48,-3 2-16,1-1-64,-1 6 16,5 4-16,-3 5 16,0 3 0,-3 11 16,3 3 64,1 4 0,-4 0 32,-2-1-48,0-3 16,-2-2-48,-2-5 48,2-3-64,-3-4 32,0 0-32,0 0-224,0 0-513,0-7-559,0-2-689,0-2-1665,2-3-5778</inkml:trace>
  <inkml:trace contextRef="#ctx0" brushRef="#br0">10913 19967 9396,'0'0'4482,"6"40"-2001,-4-14-159,-2-2-402,0-1-767,0 1-225,3-6-511,-3 1-49,2-8-80,-2-2-192,3-5 128,0-4-96,-2-4 80,-1-10 128,5-4 49,-5-7-177,0-6-80,0-1 16,0-6 0,0 2-32,0 0-80,-5 0-128,5 0 0,-1 0 64,1 5-16,0 1 0,0 1 48,0 2-48,1 5 0,7 2 16,0 1 48,1 8-80,4 4 96,-2 7-80,-2 5-32,3 8-96,-4 10 159,0 4 34,-1 4-17,-2 3 32,-2-2-32,-1-3 96,-2-2-128,0-2 80,0-5 0,-2-4-16,-6-5-32,4-2 64,-9-5-64,-1-4 80,2 0-16,-7 0-144,1-6 64,4-1-497,-2 3-415,4-2-225,7 5 129,-1 1 176,6 0-1089,3 0-1697,7 0-720</inkml:trace>
  <inkml:trace contextRef="#ctx0" brushRef="#br0">14897 19709 13094,'0'0'3538,"0"0"-1714,0 0-1103,0 0 463,0 0 81,0 0-369,5 0-127,17 2-289,4-2-304,6 0-176,7-2 32,2-3 16,-1 1-96,-6 4 112,-1 0-64,-10 0 0,-8 0-720,-5 7-1233,-6-3-897,-4-2-1776,0-2-5874</inkml:trace>
  <inkml:trace contextRef="#ctx0" brushRef="#br0">15336 19234 2417,'0'0'11317,"0"0"-9604,0-43-897,-5 28 385,-7-1-337,-8 2-559,-5 1-113,-8 6-64,-7 0-112,-2 7-16,0 0 64,2 7-96,3 6 64,6 5 0,11 9 192,6 7 656,8 9-15,6 7-289,0 3 208,7 6 1,6 2-193,-1-5-224,-4 0 48,0-4-304,-4-3-48,-4-3 0,0-6 32,0-2 0,0-4-16,-4-3 17,0-1 47,4-3-160,-1-2 64,-2-3-465,3-4-847,-2 0-881,-4-7-1937,1-2-4674</inkml:trace>
  <inkml:trace contextRef="#ctx0" brushRef="#br0">15299 19790 15591,'0'0'5363,"0"0"-5027,0 0-304,-10 35 96,10-19 560,2 5 113,6-4-385,4 3-320,1-1-32,5-5 0,-1-3-32,0-5 16,-1-6-32,-1 0 0,-2-4 0,-6-7 80,0-5-112,-7-3 48,0-1-48,0-4-32,-13 0-80,1 1-96,-5 2-176,0 5-49,-2 8 417,7 6 0,-2 2 208,3 9 48,3 6-143,4 4-65,-1 2-16,0 2-945,-1-3-1856,6-4-3970</inkml:trace>
  <inkml:trace contextRef="#ctx0" brushRef="#br0">15572 19909 9652,'0'0'6772,"0"0"-6596,29 31-32,-21-19 752,4 1 945,-1-4-1185,-3 0 241,-2-4-337,0-3-176,-1-2 272,0 0 289,-1-11-337,-4-5-464,0-4-32,0-5-96,0-2 176,-1-2 32,-4 2-80,-3 0-144,2 4 48,1 3 49,4 4 287,1 5 160,0 4-240,0 0 0,6 5-176,5 0-64,6 2-96,3 0 80,5 0-64,3 0-16,0 4 48,1-1-48,-4-1 96,-5 0-112,-3-2 80,-6 3-400,-6-1-688,-2-2-529,-3 0-368,0 0-1489,0 0-2752</inkml:trace>
  <inkml:trace contextRef="#ctx0" brushRef="#br0">16865 19693 5555,'0'0'-16,"0"0"2737,0 0-2049,0 0-496,0 0 0,0 0 16,1 0-96,-1 0-80,0 0 32,0 0 465,0 0 671,0 0-79,0 0-33,0 0 129,0 0-305,0 7-208,-1 4 369,-4 0-113,2 5-351,0-3-1,-2 1-192,2-2-176,3-2-176,0-3 48,0-3-80,0-4-16,0 0-32,0 0 144,0-8 16,0-4-64,0-3 0,0-5 80,0-1 97,3-1-81,2-1-32,1-1-32,0-2-48,2-2 16,4-2-96,4 1 32,1 0 32,1 4-32,-4 2 32,-1 10-16,-1 2 48,1 8 96,-6 3-144,4 14 0,-3 8 128,1 10 432,1 4-240,0 7 97,-2-3-49,0 1-272,-2-5-16,0-7-32,1-7 0,0-6 16,1-6-80,0-9 80,1-1 0,2-11 48,-2-7-96,2-7-48,-3-4 48,1-7-80,0-2-112,-1-3-352,3 3-16,-2 5 159,4 6 369,-1 6 80,1 12 33,-1 9 383,-1 9 64,1 16-176,1 11 545,-1 4 367,-1 8-752,-2-4-351,1-3-161,-4-7-32,1-7 0,0-6 48,-4-11-48,1 0-16,0-9-48,-3-1-145,-1-4-31,0-5-608,0-5-1025,0-1-784,0-1-2802</inkml:trace>
  <inkml:trace contextRef="#ctx0" brushRef="#br0">17550 19445 15383,'0'0'2609,"0"0"-1920,0-31 255,0 29-176,5 2-656,-4 0-256,2 6-1440,0 4-1938,-1 1-6643</inkml:trace>
  <inkml:trace contextRef="#ctx0" brushRef="#br0">17556 19731 11237,'0'0'6547,"0"0"-5218,0 0 496,3 36-225,2-29-543,-1-4-577,3-2-432,-3-1 16,1 0-144,0-4-416,-5-5-785,0-5-1232,0 1-1713,0-7-2833</inkml:trace>
  <inkml:trace contextRef="#ctx0" brushRef="#br0">17854 19572 16392,'0'0'2128,"0"0"-1663,0 0 543,-45-30 481,31 30-241,-5 0-447,-6 7-193,5 6-160,-1 4 161,0 4 31,4 2 128,5 4-80,6-2-175,6 0-289,3-3-64,9-1-96,8-8-32,2-4-16,6-7-16,0-2-64,1-11-80,-1-9-96,2-7-128,-5-7 111,-5-7 225,0-4 112,-2-2-31,-5-5-290,-4 1-335,2 6 80,-9 6 128,2 11 80,-4 7 256,0 12 32,0 9 240,0 16-64,-4 11 96,-1 13 416,-3 14 225,5 7-337,-2 0 16,5-1-240,0-3-352,8-10 48,3-9-96,-5-11 16,5-7-144,-6-4-144,-1-12-608,-1-4-881,-3-1-1185,0-18-767,0-5-7941</inkml:trace>
  <inkml:trace contextRef="#ctx0" brushRef="#br0">18633 19344 2241,'0'0'9364,"0"0"-8547,0 0 111,-17-33 1089,17 33-192,0 0-641,6 16-591,2 5-81,0 13 929,2 12 383,0 5-607,-6 3 144,1-2-465,-2-3-352,0-3-288,-3-11-48,0-7-47,0-6-33,0-4-112,0-7-16,0-1-64,-6-6-465,5-4-735,-3-3-945,4-8-705,0-5-2128</inkml:trace>
  <inkml:trace contextRef="#ctx0" brushRef="#br0">19037 19595 13590,'0'0'5811,"0"0"-4803,-48-16 33,29 16 560,-1 3-401,1 8-624,2 2-288,5 3 17,4 2-81,6 0-144,2-2 48,0-3-80,10-4-32,-1-4 0,3-3 48,4-2-48,1 0 32,-3-7-32,0-2-16,-2 2 0,-1 3 0,-6 4 16,-1 0-32,-4 4-80,0 10 32,0 4 112,0 3-32,0 3 96,0-4-64,0 0-48,4-4 48,-3-6-208,7-6-672,-3-4-385,2 0 0,-1-11-832,1-8-2192,-1-2-3635</inkml:trace>
  <inkml:trace contextRef="#ctx0" brushRef="#br0">19314 19307 15303,'0'0'2849,"-22"36"-1680,15-6 1088,0 3-224,3 8-593,2 1-495,2 1-401,0-3-176,2 1-160,2-5-128,3-6-16,-3-3 65,-4-7 303,3-3-416,-3-3 16,0-2-48,-6-8-272,2-1-433,0-3-703,-2 0-913,3-10-993,-1-3-3473</inkml:trace>
  <inkml:trace contextRef="#ctx0" brushRef="#br0">19131 19586 15591,'0'0'2897,"0"0"-2448,31-4 239,-4 4 769,4 4-257,3 1-351,-2 2-65,1 1-224,-5-1-64,-5 2-416,-11-2-16,-2 0-64,-3-3-224,-5 1-656,-2-5-433,0 0-495,-5-7-1538,-4-5-5506</inkml:trace>
  <inkml:trace contextRef="#ctx0" brushRef="#br0">19564 19649 12246,'0'0'4578,"0"0"-2994,0 0-239,-34 23 48,23-5-177,3 4-351,3 1-257,1-1-288,4-2-128,0-1-96,0-6-48,0-4-32,0-3-16,4-3-16,1-3-800,3-14-385,4-6-1120,-1-9-3169,1-9-4483</inkml:trace>
  <inkml:trace contextRef="#ctx0" brushRef="#br0">19595 19357 13766,'0'0'2321,"0"0"-1360,0 0-161,0 0-688,0 0-176,0 0-1264,1 40-2226,12-33-5074</inkml:trace>
  <inkml:trace contextRef="#ctx0" brushRef="#br0">19739 19696 12966,'0'0'4386,"0"0"-3153,0 0-625,0 0 272,0 0-15,48-4 63,-26 2 145,3 2-177,1 0-272,3 0-144,-1 0-63,-1 2-257,-1 2-80,-4-1-80,-2-1-240,0-2-1585,-5 0-1313,-2-5-3857,-1-1-4882</inkml:trace>
  <inkml:trace contextRef="#ctx0" brushRef="#br0">19829 19395 13894,'0'0'2994,"0"0"-1634,0 0 65,0 0-144,0 0-545,8 36-400,-5 0 881,-3 7 127,1 6-479,5 3-433,-6-5 64,2-4-128,1-7-128,-1-7-160,-2-4 0,0-7-64,0-7 16,0-1-16,0-4-48,0-4-288,-5-2-416,3 0-433,-4-8-671,2-6-1266,1-2-2993,-2-4-5538</inkml:trace>
  <inkml:trace contextRef="#ctx0" brushRef="#br0">20125 19739 1649,'0'0'14038,"0"0"-11797,0 0-384,12 31-64,-5-17-400,5-1-353,2 3-480,0-2-128,4-1-336,-4-6 17,3-3-65,2-4 64,-5-1-48,-2-11-16,-1-2-16,-1-6-32,-7-2-16,0-3-16,-3-4 48,0 2-144,0 0-129,-3 2-239,0 7 32,-2 2 96,3 7 32,-1 5-193,3 4-607,-3 0-1281,3 4-3106</inkml:trace>
  <inkml:trace contextRef="#ctx0" brushRef="#br0">20511 19746 11397,'0'0'7139,"0"0"-5362,0 0-320,0 0 176,0 0-529,-34-7-672,18 18-223,2 8-81,-4-2-32,5 6 64,6-5-64,2 0 112,5-5-16,0-4 0,8-4-112,4-5-16,5 0 0,3-14-16,1-4-32,2-6-128,-1-8-128,-2-2 80,-3-6 112,-2-3-112,-2-4-16,-3 2 64,-8 2 128,3 5 64,-5 9-32,0 6 32,-5 8-48,0 8 336,-2 7-144,4 7-16,-2 10-96,3 10 112,2 10 353,0 3-129,2 5-160,3-2-32,1 0-80,1-8-80,0-1 64,-1-6-64,0-8-32,5-5-16,1-6-16,4-9 0,6 0-16,2-11-32,4-12 0,2-3 32,2-6-176,-1 0-64,-4 3-144,-4 2 208,-8 5 192,-2 6-16,-7 5 16,-6 2-16,0 5 48,-6 1-80,-7 0 48,-5 3-48,-2 0 16,-1 6 16,0 4-32,1 4-32,4 2 48,7 6-64,1 3 48,8 4 32,0 0 80,8 3 48,9-3-112,8-2 48,-1-4 176,7-6 64,-1-3-224,1-7-64,-9-5 16,1-2-64,-6-2-416,-5-9-784,-7 0-561,-2-5-1104,-3 0-977,-5 1-5667</inkml:trace>
  <inkml:trace contextRef="#ctx0" brushRef="#br0">21843 19599 5394,'0'0'4835,"0"0"-3219,0 0-559,0 0 143,0 0-159,0 0-257,-4-19-127,1 18-33,3 1-112,-2-3 112,2 3 209,0 0-289,0 11-288,0 5-112,0 4 304,0 5 209,0 2-193,12 0-208,-2-2 48,5-5-64,2-2-112,0-6-16,3-4-80,-2-1 32,-3-5-16,1-2-16,-4 0 49,-3 0-65,4-4 48,-7-3-48,0-2 0,0 0 0,-4-2-32,-2-3 32,0 3-48,0-3 0,-5 3-145,2 4-63,1 1 96,-1 3 176,3 3-64,0 7-112,0 7 112,5 1 32,6 5 32,1 3 48,5-3 80,2-3 64,3-4-63,1-5-49,-4-1 128,1-7 32,0 0 64,-2-7 32,-4-4-16,2-2-160,-7-3-96,2-4-32,-6-2-16,-2-1-48,-3-2 32,0 3-32,-6-1-32,-1 3-80,1 2-48,0 5 0,0-1-160,4 5 0,-1 0 48,3 2-176,0 3-177,0 0-143,5 1-160,1 3-513,0 0-1248,2 0-2418,3 4-3296</inkml:trace>
  <inkml:trace contextRef="#ctx0" brushRef="#br0">22420 19654 14903,'0'0'3249,"0"0"-2048,45 10 304,-30-10-273,6 0-127,-4-5-449,-5-4-288,0 0-208,-1 0-32,-6-4-80,0 1-32,-5-3 64,-5 2-80,-4-1 32,-7 1 16,-4 3-16,0 4-16,0 6 16,0 2-48,3 12-32,1 6 144,4 7 64,2 4 209,6 3-97,4-1 80,0-1-208,9-5-80,6-5-16,6-6 0,0-6-64,4-9-192,1-1-336,-1-1-529,0-9-624,-3-1-1200,-2-5-2001,-3 0-8052</inkml:trace>
  <inkml:trace contextRef="#ctx0" brushRef="#br0">22848 19637 5891,'0'0'11413,"0"0"-10693,0-38 545,0 28 512,-2 4-81,-1 3-639,-4 3-257,-3 5-255,-5 9-65,-1 3 176,-4 4 96,3 3-143,1 3-241,4-4-80,6 0 16,0-6-112,6-3-112,0-1-16,0-6-16,0-2-48,7-1 64,4-4-16,2 0 0,1-4-32,4-5-16,2-5-160,-3 1-224,1-5-96,-1 0 0,-5 0 192,-4-2 95,-2 1 177,-5 4-80,-1 3 48,0 5 64,0 6 64,-4 2 97,-4 11-17,5 3 288,-3 6 0,3 1-48,0 1-192,3 0-96,0-5-64,3-1-16,1-1 0,4-2-64,3-5-64,-2-2-32,4-6-416,-1-1-1041,0-1-1184,1-13-913,2-2-3665</inkml:trace>
  <inkml:trace contextRef="#ctx0" brushRef="#br0">23130 19600 6867,'0'0'6579,"0"0"-4210,-37-20-160,29 16 176,2 1-480,3 3-304,3 0-657,0 0-704,9 3-207,4 1-17,7 1 0,0-3-32,5-2 48,3 0-64,-1 0 48,1-7-48,-1-1 64,-2-4-64,1-2-33,-4-1 65,-2-3 16,0-3 65,-5 1-113,-2-4 128,-7 1-144,-3-1-17,-3 1 1,0 3 32,0 4-16,-5 2 32,1 6 48,-2 1 64,6 5 113,0 2 31,0 0-112,0 2-96,0 6 0,0 4-16,0 2 48,0 1-64,0 5 48,0 5 16,-5 2 352,-3 5 528,-6 4-47,2 4-129,-4 3-240,4-2-255,4-1-17,5-6-144,3-3-96,8-8 176,4-6 64,7-7-176,1-6 0,-1-4-32,1-7 16,0-8-80,-3-5 32,3-5-64,-7-2 16,0 0-96,-3 4-32,-6 3 144,1 6-16,-2 7 48,0 3-32,-3 4 48,0 0-80,0 10 112,0 3-48,-3 0-16,3 5-16,0-2-16,8 2 32,1-2 16,4-3 16,2 1 0,2-5 16,-1-2-32,1-1 32,1-1 16,2-3-80,-1 0-16,1 1-16,0-1 48,1 0-64,-1 0 48,-3-2 0,1 0 0,-5 0 0,1 0-48,-2-4 48,1-5-48,0-2 64,-6-5-32,4-2 64,-4-5-64,-5 1-16,1-1-48,-3 3-32,-3 2-80,-5 4 80,-4 4 64,-5 4-64,1 5 63,-1 1 1,0 4 96,2 9-48,-1 4-16,7 4 16,-1 5 16,4-2 48,5 3 0,-2-2 49,3-3-49,0-2 64,4-1-64,2-5-16,1-4-48,3-3 96,3-3-80,2-1 48,4-3 0,1 0 0,6 0 0,-1-4-96,2-3 80,1-2-48,-4-1-32,1-1 32,-5-2 32,0 0 0,-7-4-32,-1-3 32,-4 0-96,-3-3 80,1 1-80,-6 0 96,1 4-32,-1 2 32,4 5-16,-3 4-32,-1 5 16,3 2-32,2 2-48,-2 9-32,2 5 95,-1 4-15,7 7 16,-2 0 16,7 2 96,-1 0 97,7-2 63,1-1 96,-4-6-144,4-5 48,0-1-112,-5-3-96,-5-6-32,3-1-16,-4-4 0,-4 0-96,-3 0-272,-5-4-465,0-3-799,-5-4-1698,-7-5-1952</inkml:trace>
  <inkml:trace contextRef="#ctx0" brushRef="#br0">23173 19342 6259,'0'0'9732,"0"0"-7058,0 0-2210,8 38 464,-8-4 1361,0 8 96,0 8-624,-3 2-736,0-3-209,1-3-400,-1-4-208,3-8-144,0-9 176,0-5-144,3-7-16,-1-3-32,1-6-31,0-4-82,-1 0-207,-2-9-448,6-2-865,-6-3-912,0-4-352,0-2-497,0-2-1392,-8-1-3234,2 0 5635</inkml:trace>
  <inkml:trace contextRef="#ctx0" brushRef="#br0">25119 19518 12646,'0'0'5394,"0"0"-3633,0 0-400,0 0 191,-45-19-191,23 19-529,-6 10-255,-5 3-321,1 3-192,2 4-32,3 1 0,5-4 0,9 3 0,3-4-96,7-2 0,3-1 48,13-2-16,5-1 48,6-4 32,6 1-96,7 0 0,2 0-16,-1 1 64,-2 1-48,-6 3 160,-7-4-112,-8 4 32,-10-1-80,-5 0 48,-11-2 48,-6 2 32,-5-1-64,-4-1 32,0-1 64,-5-1 192,6 0 0,5 0-144,0-5-64,10 2-64,1-4 16,9 0-96,0 0-400,0 0-800,9 0-1218,4-6-1503,4-5-3715</inkml:trace>
  <inkml:trace contextRef="#ctx0" brushRef="#br0">25334 19670 15895,'0'0'5235,"0"0"-4131,0 0-912,0 0 1265,0 0-369,0 0-303,13 23 127,-1-7-544,8-1-256,3-1-64,-1-3-16,3-4 32,0-2-47,1-5 47,-7 0-112,1-5-65,-2-7-15,-8-3 16,-1-5 0,-3-5-224,-4-2-48,-2 0 192,0 4 48,0 5-48,-5 9 192,5 8 64,-3 2 80,3 15-64,-5 9 480,4 7 32,1 6-239,-3 5-113,3 4-176,0 0 16,0 3-96,0-1 80,0-2 96,0-2-32,-3-7-64,-4-2 48,-5-5-112,-4-5-80,-1-6 96,2-2 16,-1-9 0,2-5 0,4-4-128,0-4-128,4-12-705,6-8-1440,0-6-2001,0-4-6195</inkml:trace>
  <inkml:trace contextRef="#ctx0" brushRef="#br0">25959 19567 4610,'0'0'10277,"0"0"-9045,0 0 113,0 0 1216,0 0-928,0 0-913,-37-15-320,17 23 49,-2 4 367,3 3-160,2 1-127,8 4-97,3 0-272,4 5-96,2-2-32,8-1-32,4-1 0,2-1-64,-1-3-80,-1-1 128,2 1 0,-8-2 48,2-2 0,-5 1-48,-3-3 48,0 3-16,-5-6 16,-5 4-16,2-4 16,-5 2-64,4-6 32,-2 1-96,-3-3-256,3-2-481,-1 0-287,0-2-33,4-5-624,0 1-1120,8-1-1265,-1-2-1200</inkml:trace>
  <inkml:trace contextRef="#ctx0" brushRef="#br0">26159 19667 11621,'0'0'4002,"0"0"-1665,0 0-2049,0 0 65,43 2 959,-10-2-15,1-2-433,9-7-208,2 3 81,-6-4 111,0 6-480,-10-1-352,-1 3-16,-6 2-512,-2 5-496,-3 1-753,-4 4-1553,-6 1-3153,-1 0-896</inkml:trace>
  <inkml:trace contextRef="#ctx0" brushRef="#br0">26357 19278 14631,'0'0'1408,"10"69"-511,-10-16 752,0 5-497,0 2-400,-3 4-239,-4-1-369,-4-5 32,4-6 96,-1-7 272,-1-7 0,6-9-384,-4-6-96,7-8-48,-6-3 17,5-5-546,-4-3-719,5-4-1153,-6 0-1361,1-9-1953,0-5 449</inkml:trace>
  <inkml:trace contextRef="#ctx0" brushRef="#br0">26587 19726 15463,'0'0'3378,"0"0"-2850,40-16-80,-20 12 432,2-1-223,1 0-369,-3 1-64,-7 2-144,-1-1-32,-4 3 0,-8 0-16,0-2-64,-6 2 96,-7 0-64,-1 0-32,-6 2 16,-3 5 128,1 7 144,2 4 192,1-1-79,7 6 191,7-3 304,5 1-496,11-4-304,9-5-48,5-3-256,2-9-912,1 0-833,1-9-1136,-1-4-1522,-3-6-5025</inkml:trace>
  <inkml:trace contextRef="#ctx0" brushRef="#br0">26829 19786 6099,'0'0'4898,"0"0"-3857,0 0 191,0 0 657,0 0 96,0 0-577,38-31-95,-25 13-384,1 2-129,1 1-176,-5 3 161,2 3-1,-4 4-256,-1 5-224,4 0-176,-4 0-80,-1 10 0,1-1 48,0 0-96,-1 2 48,0-2-64,-3-2 48,2-3-48,-1-1 48,0-2 0,0-1 32,-1 0 81,2-4-65,0-2-32,2-4-64,1-3 32,3 2-112,-2-3-48,1 3 95,2 2-79,2 2 64,-5 5 32,1 2 32,2 0 0,2 7 128,0 4-32,4 2 177,1 3 111,1 0 224,3 0-16,-1-1-31,-2 1-65,0-5-80,-4-2-208,-4 1-208,-2-3 32,-4-6-48,-5 2-128,-1-1-544,0-2-481,0 0-672,-1-6-896,-5-6-2849</inkml:trace>
  <inkml:trace contextRef="#ctx0" brushRef="#br0">27987 19662 8628,'0'0'4626,"0"0"-3890,0 0-592,0 0 113,0 0 303,0 0 208,32 0 337,-13 0 367,3 0-399,7 0 15,4 0-159,-1 0-225,7 0-336,-5-4-160,-1-3-256,-6 3 32,-5-3 32,-3 2-304,-5 1-640,-7 0-529,-2 4-80,-2-3 177,-3 3-65,0-2-928,-3 2-2673,-3 0 1408</inkml:trace>
  <inkml:trace contextRef="#ctx0" brushRef="#br0">27997 19765 6579,'0'0'7187,"0"0"-5858,0 0-689,39-14 593,-17 7 720,7 1-481,2 2-399,2 1-337,-4 3-336,2 0-160,-6 7-240,-3-1 0,-2 4-48,-5-1-320,-6-2-400,-4-3-609,1-1-928,-6-3-1456,0-6-1042,0-7-351</inkml:trace>
  <inkml:trace contextRef="#ctx0" brushRef="#br0">28405 19434 16568,'0'0'2305,"0"0"-1937,0 0-64,32 36 384,-21-20-224,-3 2-95,1 0-145,-1 0-128,-3 2-64,-2 0-16,-3 3-32,-3 1 32,-7 2 0,-5 1 32,-2 0 64,-6 0 528,2 0 257,1-3 31,6-1-256,2-6-239,6-3-273,6-5-144,0-5-385,6-4-1007,6-1-1265,2-15-3570,-1-5-7844</inkml:trace>
  <inkml:trace contextRef="#ctx0" brushRef="#br0">29844 19279 6947,'0'0'6131,"0"0"-3410,0 0-1712,0-32-113,-3 28 337,-3 2-497,-7 2-352,-5 4-288,-2 8-32,-5 5-32,-2 3 32,-4 3-32,4 2-32,-3-3-32,5 1 32,2-1 160,6-2 0,9 3 33,4 0-113,4-1-48,20 3-32,8-1 64,9 2 48,5 1 112,3 0 144,-5 0-96,-3 0-192,-4 0 0,-10 0-16,-6 0-48,-5-1 16,-4-1-32,-5 2 32,-1-2-16,-2-3 48,0 1 0,-8 0-16,2-3-64,-5-3-16,-1 0 48,-4-4-64,2-2 48,-4-2 16,-1-2 0,-4-4 0,1-3 0,-4 0 32,-1-3-32,-1-4 16,-1-2-32,-2-2 0,3 2 32,-1 0-64,7 2-80,-1 2-16,6 4-128,1 1-144,7 0 16,3 0-177,6 0-527,0 1-1873,7-1-3186,9 0 624</inkml:trace>
  <inkml:trace contextRef="#ctx0" brushRef="#br0">30073 19743 4674,'0'0'11798,"0"0"-10022,0 0-991,0 0 463,0 0-367,0 0-465,0 0-288,13 19-96,-6-5 80,0 1 320,4 3-128,-5 0-48,2-5-111,3 1-97,-3-3-16,1-4 32,2-2-112,-2-4 128,1-1-32,2-1-64,-4-9 16,4-1-32,-4-5-144,0-1-81,-5 1 33,-2 2-208,5 3 352,-6 5 32,0 3 192,0 3 128,0 13-176,0 5-16,0 12 417,-6 3-65,6 8-48,-1 2 0,-2 0-160,0-3 48,-2-2 96,0-2-319,-3-7-65,1-2 64,-3-4 0,0-3 48,-3-4-80,4-2-16,-2-8 16,5-2-561,0-4-719,6 0-705,0-6-3730</inkml:trace>
  <inkml:trace contextRef="#ctx0" brushRef="#br0">30421 19987 7139,'0'0'6259,"0"0"-4626,0 0-545,5 29 193,-3-23-369,1-3-303,0-3-241,-2 0 80,5-3 112,-6-8 129,5-2-353,-3-5-80,1-4 80,0-5 112,2 0-32,-1 1-255,1 2-129,3 6 272,2 2 624,0 7-400,-1 7-352,5 2-16,-5 2-79,1 10 63,2 5-96,-1 1 16,-2 5-16,4 0 32,-3-3-32,0-5-48,1-1-64,-4-5 32,-2-3 64,-3-1-64,1-3 16,0-2 16,-3 0-32,0 0-657,0-2-575,0-4-561,0 1-1281,0-4-3200,0 0-4275</inkml:trace>
  <inkml:trace contextRef="#ctx0" brushRef="#br0">30823 19858 12950,'0'0'3602,"0"0"-2194,0 0 81,-34 27 48,21-18-401,1 7-255,-2 0-177,2 2-160,5 2-160,0 1 64,2-1-223,5 0-161,0-4 48,9-2-144,7-8 80,4-6-112,2 0 96,1-12-128,-1-1-257,1-2-159,-11-4 432,-2 4 80,-6 1 0,-4 1 0,0-1 16,-4 1 32,-6-1-48,-2 0 112,-4-1-96,1 2-64,1-1 48,-5 1-32,10 3-32,-2 4-272,5 2-160,-2 4-305,5 0-671,0 1-1378,3 6-2576,-2 2-6035</inkml:trace>
  <inkml:trace contextRef="#ctx0" brushRef="#br0">30995 20086 5539,'0'0'8611,"0"0"-7394,0 0-2562,0 0 1329,0 0 241,0 0 255,14 0-112,-13 16 160,4-1 417,-5 3 831,0 3 625,0-6-1728,0-1-81,0-7 481,0-6-481,0-1-144,0-8 288,0-8-191,3-9-497,0-6-32,-1-10-16,-2-3 48,3-4 16,-3-1-16,0-1 0,0 5-80,2 6-96,1 6 80,7 6 64,3 7-48,4 6 48,3 3-48,0 4 32,2 7 0,1 0 32,-3 11-80,-7 7 16,-1 5 16,-7 2-64,-5 2 32,0 0 48,-8 0 48,-1-5-32,-10 1 32,2-6 16,-3-1 128,0-2-64,0-5 48,-1-5-64,3 1-64,2-5 0,6 2-48,3-2-16,1 0-32,6-2-416,8-5-817,10 0-1344,0-6-2561</inkml:trace>
  <inkml:trace contextRef="#ctx0" brushRef="#br0">31443 19537 18809,'0'0'2481,"0"0"-2065,0 0 224,-9 41 945,9-10 64,0 7-625,0 7-528,1 2-47,-1 0-161,6-2-176,-4-4 16,1-8-96,-1-5 32,-2-3-96,0-8-48,-7-1 80,1-5-112,-6-4-320,4-2-305,-4-5-287,5 0-673,-3-9-512,2-5-1745,6-2-4626</inkml:trace>
  <inkml:trace contextRef="#ctx0" brushRef="#br0">31313 19831 5955,'0'0'11285,"0"0"-9652,0 0-1489,0 0 704,0 0 657,0 0-561,-8-15-528,24 19-256,7 0-79,2 3 47,2 0 128,-2 0-48,2-1-144,-7 1-32,3 0-64,-6 0-256,0-1-481,-4-3-2272,2-3-4354,2 0-3683</inkml:trace>
  <inkml:trace contextRef="#ctx0" brushRef="#br0">31745 19605 10709,'0'0'7539,"-1"-39"-4625,1 32-1314,0 3-79,0 4-865,0 0-736,6 6 0,2 5-992,4 1-897,-4-1-3057,3 0-10614</inkml:trace>
  <inkml:trace contextRef="#ctx0" brushRef="#br0">31764 19885 22298,'0'0'3378,"0"0"-3122,-6 39-144,4-24-144,-1-3 80,0-5-48,3-1 32,0-3-1521,0-3-1248,0-7-769,3-11-2672,2-7-3427</inkml:trace>
  <inkml:trace contextRef="#ctx0" brushRef="#br0">32176 19760 15351,'0'0'1745,"0"0"-1521,-32-23 368,16 19 641,-4-1-529,-5 3-208,-3 2-63,0 2 175,-3 13 320,5 6 161,4 8-305,7 5-160,10 2 113,5-1-193,10 0-288,16-8-352,6-7 80,7-11-96,6-4-16,-1-5-160,-4 0-224,-8-7-865,-7 0-1392,-11-5-2898,-8 2-7939</inkml:trace>
  <inkml:trace contextRef="#ctx0" brushRef="#br0">33191 19434 6083,'0'0'11333,"0"0"-9396,0 0-977,-46-18 161,21 18-273,-1 12-143,-1 1-289,4 5-160,3 2-64,6 0 48,8 3-16,6 0-48,0-1-160,6-2 0,6 0-32,2 0-32,5 1-96,-5-3-32,4 2 64,-5 3-32,-4-1 80,2 5 0,-5-2 48,5 0 32,-6-1 32,-2 1-80,-3-3-16,0-3 32,-6-1 0,-8-5 32,-5 1-16,2-5 48,-3-5-16,3-1 96,-3-3 16,-1 0-32,7-7-80,-4-5 48,4-1-16,1-3-32,0 0-32,6 5-192,0 0-672,2 2-305,2 7-256,3-1-992,0 3-2593,3 0-4226</inkml:trace>
  <inkml:trace contextRef="#ctx0" brushRef="#br0">33469 19693 10597,'0'0'8500,"0"0"-7252,0 0-735,-39-23 831,19 26-271,0 8-305,1 5-160,2 6 65,5 5-193,4-2-208,6 2-128,2-7-16,5 0-112,4-6-48,7-5 0,-1-2-32,-1-5 48,5 0-384,-5-2-224,-2 0-593,1 0-336,-6 0-816,4 0-1905,-3 0-4834</inkml:trace>
  <inkml:trace contextRef="#ctx0" brushRef="#br0">33790 19770 16616,'0'0'4129,"0"0"-3056,-44-19-993,27 17 896,-3 2 417,0 0-464,0 2-321,0 5-352,3 2-80,1 2 288,4 5 16,5-2-95,1 2-161,6-1-176,0-2-96,11-1 32,3-3-64,2-3 32,1-3-128,1-3-225,-1 0 129,0-9 176,-1-2 16,-4 0 64,-2-5 32,-3 0 16,1 2 0,-3 3-112,-5 4 144,0 5 16,0 2 176,0 7-176,-5 6 48,5 3 97,0 4-49,0-2-64,8 1-144,1-4-16,7-3-16,1-6-337,-2-4-527,2-2-1585,2-2-881,-2-11-3105,0-7-3537</inkml:trace>
  <inkml:trace contextRef="#ctx0" brushRef="#br0">34101 19347 1665,'0'0'14823,"0"0"-11686,-14 28-2145,11-1 865,0 5-80,-2 6-48,4 5-641,-2 4-287,0 5-161,-2 0-192,0 0-160,1-3-176,-2-6 16,1-2-47,3-10-194,-4-7 81,0-8-32,0-4-400,4-10-832,-4-4-1169,6-12-2162,0-8-12500</inkml:trace>
  <inkml:trace contextRef="#ctx0" brushRef="#br0">34249 19784 20729,'0'0'2706,"0"0"-2626,0 0 16,43 5 240,-21-12 368,2-5-384,3-1-240,-1-5-112,5 0 80,-9-4-96,1-3 64,-9-4-192,-1-1-112,-10 3 144,-3 3 64,-3 4 16,-10 8 96,-7 8 0,-5 4 112,-1 16 144,-7 8 209,2 10 303,5 9-240,-2 4-240,8 0-112,3 0 33,9-3-113,5-11-144,3-4-48,5-9-80,7-4-241,3-7-271,3-4 144,2-5-289,0-3-799,0-5-1266,3-8-2448,-3-1-9285</inkml:trace>
  <inkml:trace contextRef="#ctx0" brushRef="#br0">34836 19908 28525,'0'0'1457,"0"0"-1345,0 0-112,0 0 48,7 33-176,-7-33-256,0 0-1073,-6-5-3185,1-4-4899</inkml:trace>
  <inkml:trace contextRef="#ctx0" brushRef="#br0">16065 20630 4914,'0'0'7636,"0"0"-5459,0 0-1105,0 0-159,0 0-145,0 0 0,-3 5-271,3 20-17,-2 11 784,-1 11 305,-2 14-224,-1 4 15,1-2-543,-2-2-417,2-10 0,3-8-208,-1-11-176,3-10-64,0-6 0,0-2-608,5-10-1377,-2-4-1008,-1 0-1746</inkml:trace>
  <inkml:trace contextRef="#ctx0" brushRef="#br0">16319 20831 5747,'0'0'3249,"0"0"-1296,0 0-720,0 0 143,0 0 33,0 0-177,-8 7-287,-4-3-145,2 3 17,-7 4-49,-1 0 160,-7 5-15,0 2-209,-4 2-320,1-2-160,0 1-112,3-2-32,8-6-32,2 1 17,2-4-65,10-1 32,-2-2-32,4-1 0,1 3-64,0 0 64,0 0 64,0 4 112,-3 0-64,3 0-16,-3 0 16,3 1 0,0 2 32,0-3-96,0-2 16,12 0-128,7-2-48,5-3 256,6 0-176,2-4 96,4 3 0,-3-1-64,-7 3 32,-6-3-16,-7 5-576,-7 0-1057,-6 1-560,-6-3-2593</inkml:trace>
  <inkml:trace contextRef="#ctx0" brushRef="#br0">18082 21060 4786,'0'0'5779,"0"0"-4034,0 0-321,0 0-47,0 0-113,0 0-239,-33 0-145,25 0-319,1 0-49,-3-2-64,3 2 64,-3-2-160,-1 2-207,4 0-33,0 0 16,-3 0 64,2 0 0,0 0-16,2-3-96,0 3-32,-4 0 48,3 0 128,-1 0 32,0 0-64,-1 0 0,-1 0-48,3 0-64,-4 0 1,3 0 79,-1 0-32,-2-4-48,5 4-64,-5-5 0,3 3-16,2 2 64,-2-2-32,-3 2 16,-1 0-32,0 0 16,-4 0-16,2 2-32,-5 0 16,2-2 416,0 0-304,-6 0-112,3 0 16,-5 0 0,3 0-16,-2 0 32,-1-2-80,-2-3 112,1 4-80,-2-2 48,3-1-32,-2 4 16,2-3 0,1 1 0,3 0 0,-2 0 0,4-1 16,-1 3 0,1-2-16,2 2 0,0 0 64,0 0-16,-2 0-48,2 0 16,0 0-16,-1 0 16,4 0-48,-5 0 64,2 0-64,2 2 32,-3-2-64,3 0 64,-2 0-48,3 0 48,-6 0 16,1 0-32,2-2 32,0 2-80,-1-2 112,-4 2-48,2-3 64,0 3-16,-1-1-48,1-2 16,-2 3-16,-1-2 16,3 0-32,-2 2 32,-1-3-16,3 3 32,-5 0-64,5 0 80,-2 0-48,-1 0-48,4 0 64,1 0 49,1 0-49,1 0-80,2 0 80,-1 0-32,-1 0 16,2 0 32,-1 0-32,-2-2-16,-3 2-32,-4 0 0,-4 0 64,4 0-16,-3 0-64,-4 0 112,5 2-64,0-2 16,-1 0 0,4 0 0,3 0 0,3 0 16,4 0 0,3-2-32,0 0 64,2-3-64,4 4 16,1-2-32,3 0 48,0 2-32,0 1-32,0 0 16,0 0 0,0 0 0,0 0-64,0 0 32,-2 0-80,-1 0 63,0 0-63,3 0-48,0 1 32,0-1-48,0 3-272,0-3-128,0 3-337,3-3-767,2 0-529,-2 0-2738</inkml:trace>
  <inkml:trace contextRef="#ctx0" brushRef="#br0">18189 20810 3298,'0'0'9444,"0"0"-8196,0 0-399,0 0 687,0 0-287,0 0-321,0-24-111,0 30-353,3 15-224,-3 10 721,0 9 976,0 7-161,0 3-495,0-3-481,0-4-111,0-9-337,0-9-304,0-7-64,0-3-16,0-3 0,0-5-176,3-6-913,-3-1-800,0 0-544,0-8-1713,0-4-5842</inkml:trace>
  <inkml:trace contextRef="#ctx0" brushRef="#br0">18421 20868 10485,'0'0'4258,"0"0"-1233,0 0-1984,0 0-321,0 0-80,0 0 193,0 28 271,-5-3-159,1 6-97,1 5 0,3 0-111,0 0-49,7-7-352,11-2-192,0-11 336,4-5 49,6-4-321,-3-7-176,2-2 0,-5-10 16,-2-3-96,-1-8 32,-7-6-416,-5-2-225,-4-3-415,-3 0-17,-3-2 529,-7 6 512,-5 4 16,-2 1 48,-3 9-32,-2 5 0,-1 4 0,-2 2 48,2 5-32,1 3 0,-1 6-48,5 2-48,3 5-224,3 4-385,2-2-431,7 2-401,3 0-592,0-1-2033,3-5-2529</inkml:trace>
  <inkml:trace contextRef="#ctx0" brushRef="#br0">18812 20902 7075,'0'0'7604,"0"0"-5139,0 0-1201,-40 7 225,27 7 0,4 1-433,1 8-15,3 4-113,5 4 289,0 1-289,7 4-143,8-7-353,5-2-368,5-8-48,0-6 32,3-9-32,1-4 64,-4-6-112,-5-11-112,-1-3-272,-7-4-1,-4-6-79,-6-1-64,-2-1-48,-2 4-513,-9 1 497,-4 1 496,1 11 112,-5 3 0,-3 5 16,2 5-16,0 2 48,3 5 16,0 6-32,-2 2-16,7 4-16,0 0 0,2-3-1665,4-1-1569,6-4-3489</inkml:trace>
  <inkml:trace contextRef="#ctx0" brushRef="#br0">19125 20927 13878,'0'0'3330,"0"0"-2034,-43 11 113,22 5 240,7 4-353,-4 7-159,9 3 0,1 1-1,5 3-272,3-5-399,12-2-241,7-6-160,2-8 0,7-4-32,2-7 160,2-2-224,-1-8 16,-4-6-16,-2-2 64,-5-2-16,-8-2-128,-4-1-176,-4-1 32,-4-3 96,0 0-81,-9 1-95,0-3-208,-4 7-32,-5 1-273,4 4 49,-5 8 592,-1 5 208,0 2-16,1 7-16,1 6 80,1 5-64,1 0-1057,4 0-1040,4-7-1952,2-9-8101</inkml:trace>
  <inkml:trace contextRef="#ctx0" brushRef="#br0">19540 21185 10101,'0'0'3169,"0"0"-1216,0 0-1057,0 0 193,0 0-161,0 0-319,50-13 79,-19-12-320,-2-7-288,7-8 96,-7-3-112,1-2-48,-10 0-96,-2-2-128,-4 8-432,-6 3 96,-3 5 79,-2 8 289,-3 3 208,-3 6-48,-4 6 16,-3 6 48,-3-1 160,4 3 0,-10 0 65,7 7-113,-2 2-48,0 4-80,2 4 48,-1 0 48,5 3 16,2 3 16,0 6 144,1 3 561,5 4-241,0 5 32,0-1 64,0 2-271,0 4 111,0-4 32,0-1-304,0-7-240,0-3-32,0-7 16,-1-3-64,1-8 80,0-4-64,0-6 48,0-3-48,0 0 96,0-9 32,1-7-16,4-5-144,3-3-16,0-3-80,-1 0-128,3 4 160,-4 3-144,3 2 32,2 5 160,-5-1 0,7 5 0,-1 0 64,2 2 0,0-4-32,4 7 16,-4-3 0,4 0 0,0 2-16,-4 4 32,-2 1-16,2 0 16,-7 1 0,0 6 0,-4 7-64,-3-1 112,0 1-48,-10 4 16,0-2-32,-2-3 16,-4 1 0,4 0 32,-3-3 32,2-5-64,1-2 32,5-1 16,-3-3-16,2 0 0,3 0 0,2 0 16,2-3-16,-3 3 0,4-1 32,0 1 112,0 0-80,8 0-16,2 1 0,3 2 288,1 6 81,4-2-225,-3 1-176,5-1 64,-3 0 16,2-2-96,-2-1 0,-2-4-32,-5 0-32,-1 0-80,-1 0-224,-2 0-113,-6-4-127,0-1-48,0 3 96,-6-3-177,1 4-463,-3-5-801,1 5-1361,2-4-2656</inkml:trace>
  <inkml:trace contextRef="#ctx0" brushRef="#br0">20061 21197 5571,'0'0'7667,"0"0"-5682,0 0 80,0 32-192,1-23-577,-1-5-287,0 3-273,0-5-304,4 1-176,-4-3 113,0 0 223,1 0 64,-1-9-240,0-1-272,6-3-96,-1-2 1,0-4-49,2 4 64,3-1 0,0 0 48,0 3 32,2-1 32,-1 7 32,-2 1 112,4 1 16,-2 5-64,-4 0 32,3 0-111,-6 7 47,2 4 160,1 0-144,-7 1-32,3-3-64,-3 2-48,0-7-64,3 3-16,-2-4 0,3-1 0,-3-2 16,2 0-16,0 0 16,2-2-64,0-5-16,-1 0-112,2 0 16,1-2 32,0 2 96,-2 3-32,3-3 64,-4 1-16,4 1-48,0 0 80,0 1-32,1 2-16,5-1 0,-5 3 0,4 0-32,-1 3-16,0 8 96,4 2 16,-4 8 144,-2 1-32,2 3 257,-4 0-1,0-2-192,2-2-128,-3-5-16,0-2-32,1-7-48,0-3 64,-3-4-80,-1 0-16,-1-4-352,-3-6-817,0-5-1184,-3-1-1921,-3-4-2785</inkml:trace>
  <inkml:trace contextRef="#ctx0" brushRef="#br0">21933 20666 7684,'0'0'2449,"0"0"-208,0 0-1089,0 0-351,0 0-465,0 0 32,13-16 256,-13 14-128,3 2-47,-3 0-65,0 0-96,0 0-80,0 2-48,0 12 160,0 6 224,0 11 529,0 16 480,0 10 79,0 6-399,0 2-289,0-6-319,3-8-337,4-8-144,-2-9-192,0-10 32,-2-5 0,2-8-192,-4-8-961,-1-3-1504,0-12-2145</inkml:trace>
  <inkml:trace contextRef="#ctx0" brushRef="#br0">20687 21101 6803,'0'0'1681,"0"0"2065,0 0-1665,0 0-273,0 0-95,0 0-672,-17 0-417,17 0 16,3 0-48,7 0-191,0 3-17,3-1 336,4-2-112,3 2-95,2 0-97,3-2-32,2 0 144,4 0 337,2 0-529,-7-4-160,5 2 32,-1-3-80,-2 3-176,-3-1 0,-4 2 48,2-2-16,-2 3 32,-4 0-48,0 0 96,-2 0-32,1 0 32,1 3 32,0-2 16,1 2 176,1-3-32,0 2-111,-2-2-97,6 0 96,-6 0-64,0 0-16,3 0-16,-3 0-32,2 0 16,-1 0-16,1 0 0,-2 0-16,0 0 32,-1 2-32,-1 1 64,-1-1-80,2 0 32,-1 0-16,-1-2 48,5 0-16,-2 0-64,0 0 16,3 0-32,-3-2 32,2 0-32,-5 2 32,-2 0 0,-1-2 16,-3 2 0,-4 0-48,1 0 80,0 0-32,2 0 16,-2 0-16,6 0 16,-2 0-32,4 0 0,2 0 80,2 0-96,3-3 48,-4 1-32,-1-3 48,-5 5-48,0-4 32,-10 4-48,0 0 0,0 0-913,-10 0-31,0 0-1377,-2 0-368,1 0-1698,3 0-10003</inkml:trace>
  <inkml:trace contextRef="#ctx0" brushRef="#br0">21678 20966 14887,'0'0'4226,"0"0"-3122,0 0-47,0 0 111,0 0 209,28-7-497,-22 7-560,0 0-224,2 7 1,-2 5-1,5-1 80,-2 2 32,4 3 48,-6 2-96,4 0 16,-1 0-16,-6 0-32,2-2 32,-6 2 160,0 0 145,-10-3 95,0 4 64,-5-4-80,-2 1-159,-2-5-17,7 1-160,-5-1-112,7-2-64,0-5-32,5 1 16,0-3 0,2-2-144,3 0-705,0 0-1023,0-7-1474,5-6-2224</inkml:trace>
  <inkml:trace contextRef="#ctx0" brushRef="#br0">22499 20698 2993,'0'0'2802,"0"0"-1202,0 0 193,0 0-192,0 0-577,0 0-159,26-29 15,-26 24-127,1-2-225,3 5-128,-3 0 0,-1 2-32,0-3-64,0 3-95,0 0-129,0 0-32,0 0 32,0 0 64,0 0-16,0 0 144,0 0-16,0 0 128,3-2 176,0 2-15,-3 0-97,0-2-112,0 2-48,2 0-112,-2 0-32,0 0-96,0 0-32,0 13-16,-8 10 32,-11 4 0,-1-3 513,2 2-305,-2-6-128,3-5 32,4-3 64,4-8 16,1 3-160,3-5 16,-1-2 0,6 0 16,0 0-32,0 0-32,0 0-16,-4 0 16,-4 2-16,-1 7-16,-7 1-64,-4 5 48,0 5 32,-2 1-48,5-1 64,-2-2-64,7-2 32,4-5 0,2-2 0,6-5 0,0-1-64,0 1-16,0-4 32,0 0 16,0 0 48,6 0 96,-3 0-32,0 0-16,-1 0 0,1 0-48,-3 0 48,0 0-80,0 0 0,0 0-48,0 0 16,0 0 16,0 0 16,0 4 32,0-1-16,0 1 16,0-4-48,2 0 16,-2 3 16,0-3 0,3 0 0,0 0 16,-2 0 16,2 0-48,-1 0 48,1 0 0,2 0 16,1 0-48,6 0 0,1 0 48,7 0-48,-1 2-16,4 5 80,-2 1 0,3 4-64,-7 2 0,1-1 0,-5-2 32,-1 0-48,-4-2 32,-7-4-16,4 0 0,-5-4 0,3-1 32,-3 0 0,3 0 0,-1 0 32,1 0-48,-1 0 16,-2 0-32,0 0-16,0 0 32,0 0-48,0 0 0,0 0-64,0 0-32,0 5 64,0 2-128,0 2-224,0-4 32,0-3 80,0-2 64,0 0 48,0 0 112,0 0-17,0 0-47,-5-5 80,0-6-128,1 2-256,-1-2 48,2-1 48,0 4-465,1-2 193,-1 4 256,0 3-144,-2 1-193,-2 2-207,-6 0-209,1 0-831,-5 2-2386</inkml:trace>
  <inkml:trace contextRef="#ctx0" brushRef="#br0">15789 25556 2145,'0'0'9989,"0"0"-6596,0 0-1696,0 0-288,0 0-97,-14-2-95,14 0-113,0-1-47,12-1-337,5-2-592,8-1-96,12-2 176,3-1 464,5 2-111,0 1-257,-1 2-80,-7 5-160,-8 0 0,-5 0-64,-7 0 32,-5 0-16,-3 0 0,-5 0-48,-4 0 16,0 0 32,-5 3 32,-7-1 64,-9 0-80,-2 3 0,-9-1-48,-7 3-16,0-3-112,-6 5 0,3 1 0,2-2 48,6 1 128,7-2 16,10-2 0,10 2-64,7-7 0,7 0-128,17 0 0,5 0 96,13-5 16,1-2 0,5 0-16,-9-2 80,-3 1-48,-8 1 64,-11 2-96,-8 1 96,-3-1-16,-6 0 80,-6 1 48,-6 0-64,-10-3-96,-6 2-48,-4 5 48,-3 0-32,3 0 32,1 5-352,3 4-481,9-3-527,4 1-385,4 0-480,5 0-1793,3-2-4562</inkml:trace>
  <inkml:trace contextRef="#ctx0" brushRef="#br0">16609 25153 14807,'0'0'2673,"0"0"-1985,0 0 273,0 0 95,0-6-447,0 3-321,0 3 0,0-3 128,0 3 128,0 0 16,0 0 65,0 0-193,0 0-16,0 0-128,0 7-96,0 2-16,0 5 17,0-1-97,0 3 16,0 2 144,3-2 48,-3 2 64,0-2 0,0 0-48,0-1 49,0-3-65,0-1 0,-3 0-112,1 1-80,-1-6-48,3 3 0,-3-3-48,3 4-16,-2-4-16,2 4 16,0 1 64,0 0-64,0 2-48,0 1 32,0 2 48,0-3 64,2 3 48,-2-2 144,0-1-128,3-2-48,-3 1-16,3-4 16,-1 2-47,4-4-1,-4 1 0,2 0-16,-1-3 0,0 3-32,4-1 48,-4 1-16,0 2-32,1 1 48,-2 1 0,1 0-48,0-2 32,-1 2-48,1-2 32,-3 0-16,3-2 0,-1 0-48,-2-3 48,3 3 0,-2-3-32,-1 1 48,3-1-48,0 3 32,-3 0-16,2-3-16,1 3 32,-1 0 0,1 0 0,0 0-48,1-1 48,1 1 0,0-2-32,2 1 32,1-2 0,2 2-32,0-2 32,0-2-32,2 2 32,-4-1-16,4-1-16,-4 0 32,3-2-32,-2 3 32,2-3-16,-2 0 0,4 0 0,-1-3 16,4-1-16,-2-5 16,-2-1 0,7 0-80,-5-2 48,1-1-16,2-1-16,-1-1 0,1-1-16,-5 0 0,4-2 80,-4 0-32,-1-2-64,-2 0 64,-1-6 16,-4-1 16,1 0-128,1-2-16,-4 2 128,-2 0-16,0 3-32,0-1 96,0 5 0,-5 1-112,1 2 16,-1 1-17,-1 1 49,6-4 0,-2 4-16,2-4-16,0-1 16,2 2 16,1 0-16,1 3 48,1 1-48,-5 5 0,0 2 32,3 3 32,-3 1 0,0 1 0,0 2-32,0-2 16,0 2-32,0 0 0,0 0-32,0 0-576,0 0-16,0 0-97,0 0 1,0 0-192,0 0-209,0 2-207,0 0-225,0 1-928,0-1-2450,0-2-4833</inkml:trace>
  <inkml:trace contextRef="#ctx0" brushRef="#br0">17350 25702 7972,'0'0'5714,"0"0"-3473,0 0-512,0 0-416,0 0-545,0 0-432,18 18 240,-11 2 481,-6 5-385,2-1-288,-3 3 17,0 0-209,0-1-128,-11-2 16,2-4-64,-3 1 0,-1-3 32,-2-5-64,2-4-304,1-2-321,3-7-255,3 0-369,-1-11-992,4-5-3121,3-2-3186</inkml:trace>
  <inkml:trace contextRef="#ctx0" brushRef="#br0">17675 25437 12278,'0'0'3201,"0"0"-1888,0 0 31,0 0 113,0 0-353,0 0-271,25-18-337,-19 22-144,0 10 144,6 4 593,-1 7-145,6 6-31,0 3-449,-1 2 64,1-2 17,-1-3-305,-4-2-144,0-6-64,-1-1-32,-3-6 48,-3-2-16,-1-1 0,-1-4-48,2 0 48,-3-2-384,4 0-369,-2-3-495,4-1-385,0-2-512,1-1-1104,0-6-3314</inkml:trace>
  <inkml:trace contextRef="#ctx0" brushRef="#br0">18093 25273 1937,'0'0'9236,"0"0"-6835,0 0-1312,0 0-193,0 0 305,-13 43-81,8-14-47,0 6 63,-3 6 225,1 4-97,-1 0-255,-4 1 31,5-4 17,-3-2-97,2-1-127,0-8-401,2-1-96,0-3-192,-4-5-112,6-1 16,-4-6-32,0 1 0,0-5 0,4-2-256,1-2-496,-2-5-241,3-2-575,2 0-866,0-5-1151,0-3-3282,2-4-1825</inkml:trace>
  <inkml:trace contextRef="#ctx0" brushRef="#br0">18722 25525 10469,'0'0'4994,"0"0"-3297,0 0-561,0 0 257,1-32-288,7 23-673,5-4-208,-1 1 64,4-2-128,1 1-80,-5 2-32,3 0 144,-4 2-32,-4 4 64,-1 0 48,-5 5-143,2 0-49,0 7-64,-3 5 16,0 3 208,2 4 320,6-2-464,1-1-32,3 0 32,2-7-32,4-3 0,-1-3-64,-2-3 32,-1 0-48,5-9 48,-5-2 0,-2-3-16,3 1 0,-2-3 0,-2 0-176,-2 5-192,-1 0 16,-4 2-144,1 2-289,-2 7-287,-3 0-417,0 0-784,-3 7-2369,-6 2-4194</inkml:trace>
  <inkml:trace contextRef="#ctx0" brushRef="#br0">18657 25821 14743,'0'0'3842,"0"0"-2882,12-31-16,1 15-207,4 1-177,3-1-320,0 0-96,0 2-48,-3 5-64,-4 2-16,-1 6 64,-6 1 0,-1 0-80,-5 6 48,0 3 176,3 5 177,-2-1-209,7 1-16,2-1-16,5 1 80,5-6-64,3 2-80,-1-4-16,3-3-64,-2-1 0,-1-2 0,-2 0 1217,0-5-817,-4-1-288,-2-4-64,-3 2-32,-4-1-48,-1 2-272,-2 0-673,-1 1-815,-2-1-914,-1 0-4129,0 0-1985</inkml:trace>
  <inkml:trace contextRef="#ctx0" brushRef="#br0">19812 25409 3105,'0'0'2946,"0"0"-961,0 0-144,0 0-721,0 0 49,0 0 95,-23-25-479,23 18-401,0 3 512,0 0-16,0-2 97,0 2 207,0 2 33,0 2-241,0 5-223,0 10-465,0 8 96,6 10 689,-2 8 383,4 4-463,0 3-33,1-6-287,1-2-401,-4-8-48,1-5 144,-5-7-96,3-4-144,-5-2-64,0-6 0,0-1-80,0-4 0,0-3-528,0-7-497,0-9-1456,0-4-1745,0-7-4546</inkml:trace>
  <inkml:trace contextRef="#ctx0" brushRef="#br0">20159 25416 15463,'0'0'2801,"0"0"-2320,0 0 831,0 0 369,-34 4-641,26 14-367,-3 11 95,7 5 273,1 5 95,3 1-175,3-5-417,9-3-240,5-5-176,3-11-32,5-7-64,1-7-16,1-2-16,1-11 16,-3-10-48,-1-3-48,0-6-64,-7-1-368,-5 0 47,-4-3-111,-5 5-48,-3 2-64,-3 2 512,-8 4 176,-3 6-32,-3 2-17,-6 3-159,-1 4-288,3 2-64,-4 4 80,0 0 64,0 0 47,-1 0-63,1 0-160,8 0-257,5 0-639,4 0-353,8-3-1200,0-4-5908</inkml:trace>
  <inkml:trace contextRef="#ctx0" brushRef="#br0">20976 25717 7828,'0'0'4546,"0"0"-2898,0 0 49,0 0-32,0 0-384,-6 32-449,3-32-384,3 0-64,0 0 113,0 0 303,0-10-224,3-1-240,2-5 0,-1-6-320,6-3 16,0-2-15,0-2 15,2 2 176,0 0 400,2 5 64,-4 1-80,-1 6-175,5 1-241,-8 2-96,5 6-48,-3-1 32,-2 5-80,5 2-16,-3 0 32,-1 4-48,0 7 32,0 5 16,1 4 112,0 3 32,1 2 272,-3 0-16,1-3-176,0-3-96,4-4-80,-3-4 16,-2-4-48,2-5 16,0-2-15,2-2 79,-3-7-80,5-7 64,-1-4-16,1-1-64,-2-3 48,2 0-48,2 1 64,-8 5-80,5 4 32,-3 5-48,-1 7 48,-2 2-144,0 4 64,-1 10 32,4-1-48,1 6 64,-1 1-33,0-3 114,4 4-97,1-5 64,-1 0-64,4-3 128,-1-2-16,-1 0 64,-3 1 16,-3-1-80,-2 0 64,-3 1-64,0-1-64,-3 0 32,0-2-32,0 2 0,-3-4-16,0-2-880,3-5-1378,0 0-1471,0-12-6628</inkml:trace>
  <inkml:trace contextRef="#ctx0" brushRef="#br0">21894 25278 10693,'0'0'4050,"0"0"-2257,-28 34-561,23-7 929,-2 4-224,0 10-240,1 6 80,-3 2-593,-2 5 33,-1-4-417,-1 2-176,-1-7-111,-1-2 15,-1-8-208,4-1-96,-1-7-176,4-2 16,-2-7-16,7-4-48,1-8-240,1-3-608,2-3-833,0-12-1729,5-8-3057,4-5-11797</inkml:trace>
  <inkml:trace contextRef="#ctx0" brushRef="#br0">22171 25588 15687,'0'0'4130,"0"0"-2961,0 0 47,0 0 257,-37-15-305,14 22-479,-7 4-385,1 2-208,-4 4-16,6 0-16,2-3-32,9 2-48,4-3 176,10-2 80,2 0-96,7 1-96,6-3 64,6 0 16,1 0 32,5-2-112,1-1 32,-7 1-32,-4 0 177,-4 0 47,-4 3-176,-7 2-16,0-1 0,-5 3 80,-4 2 112,-4-3-64,-2 1-128,-1-3 96,2 0-80,-1-5 48,5-3-112,0-1 16,2-2-16,3-5-64,2-6-256,2 0-528,-3 0-449,4 0-928,0 0-688,0 1-1521,0 1-5363</inkml:trace>
  <inkml:trace contextRef="#ctx0" brushRef="#br0">24164 25363 4962,'0'0'8180,"0"0"-5571,0 0-1568,0 0 95,0-24 1,0 20-465,0 1-160,3 3 161,-3 0-385,3 0-160,-3 7-48,1 6 16,2 10-32,-1 11 640,-2 6 225,0 8-321,0 1-112,0-1 96,0-1-223,0-9-257,-5-2-80,4-9-16,1-3-48,-3-4 64,3-4-32,-3-5 0,3-1-417,0-4-447,0-1-465,0-5-351,0 0-1074,0-5-2576,-2-5-3890</inkml:trace>
  <inkml:trace contextRef="#ctx0" brushRef="#br0">23967 25359 5410,'0'0'6467,"0"0"-3921,0 0-994,0 0-111,0 0-353,48-17-271,-14 11-65,3-2 305,8-1-385,0-1-112,0 2 193,-5-1-81,-3 2-576,-9 3-80,0-1-48,-6 3 48,-6 0-32,1-1-160,-7 1-160,-2 0 32,0 2 31,-8-3-31,1 3-64,-1 0-400,0 0-481,0 0-592,-1 3-1520,-5 1-2514,-2 1-2689</inkml:trace>
  <inkml:trace contextRef="#ctx0" brushRef="#br0">24512 25625 11461,'0'0'3298,"0"0"-961,0 0-720,0 0 303,0 0-703,0 0-593,2-3-224,6 19-111,1 2 543,5 2-368,-2 0-288,2-1-64,2-6-64,-1-4-16,-1-2 0,5-5-48,-7-2 48,1-2 32,-4-7-128,2-2 16,-10-3 16,4-1 32,-5 1-64,0 2 48,0 4 0,0 5 0,-5 3 16,4 11-144,-5 12 160,-1 7-80,0 7 176,-4 6 160,2 5-64,-2 1-15,-2-4-113,4-5-16,1-7-48,0-9 32,7-6-48,-2-9 48,0-6-32,3-3-48,0-7-561,0-9-1167,0-5-978,0-1-3280,0-5-5059</inkml:trace>
  <inkml:trace contextRef="#ctx0" brushRef="#br0">24796 25764 4770,'0'0'6931,"0"0"-5058,0 0-112,0 0 480,0 0-448,19 43-433,-19-18 17,0-1 112,0 3-241,0 0-287,0-6-257,0-3-352,0-5-208,1-4-48,2-4 64,0-5-79,2-5 47,0-8 0,-1-8-96,1-6-64,1-6 32,-4-5-64,1-3 64,-1-4-48,1 4 0,-3-2 48,3 8 16,-2 1 16,5 9 16,-6 5-16,2 5-48,-2 5 96,5 1-96,-2 7 16,1 0 32,4 2-48,1 0-16,5 9 0,-4 2 0,2 3-48,-1 3-129,-2 2-95,-4 1 64,0 0 32,-5 0 128,0-2 32,0 0 16,-7-2 64,1-3-16,0-1 16,-2-1-64,2-2 112,1-2-128,1 0 64,-1-1 0,0-1 16,-2-1-32,0 1 0,-2-3 16,1 0-32,1-2 0,0 0-112,-3 0-432,5-4-673,0-3-400,5-2-672,0-2-2193,2-3-6179</inkml:trace>
  <inkml:trace contextRef="#ctx0" brushRef="#br0">25122 25649 9444,'0'0'4146,"0"0"-1216,0 0-1490,0 0-63,0 0-17,0 0-383,23 23-289,-18-10-79,-1-2-129,1 1-256,0-1-176,-2-2-32,0-2 16,-2 0-96,-1-5-592,0 0-337,0 1-239,0-3-289,0-5-528,0-4-2577,0-4-4066</inkml:trace>
  <inkml:trace contextRef="#ctx0" brushRef="#br0">25139 25384 9604,'0'0'7732,"0"-34"-6083,0 23-1297,0 4-16,0 5-176,6 2-144,0 5-288,5 3-1889,-2 4-3362,4 3-2432</inkml:trace>
  <inkml:trace contextRef="#ctx0" brushRef="#br0">25422 25546 16087,'0'0'2786,"0"0"-1666,0 0 529,-40 38-288,28-20-497,1 2-272,3 3-144,2 0-191,0-1-113,6-2 48,0-4-32,6-3-80,6-6-64,2-2 32,5-5-16,0-2-320,1-10-593,-2-1-335,-1 1-17,-1-1-416,-7 2-1440,-1-1-2081,-5 5-2546</inkml:trace>
  <inkml:trace contextRef="#ctx0" brushRef="#br0">25692 25636 18729,'0'0'2961,"0"0"-2689,0 0-192,-43-14 688,26 14 209,-3 7-401,-1 5-208,4-1-160,2 0 1,7 2 287,2 1-288,6-3-160,2-2 0,10-2-32,5 0-16,3-5 16,3-2-160,-1 0-192,-2-2-177,-4-5 161,-7 2 352,-1-1-16,-2 1 80,-4 0 0,-2 5 240,0 0 1,-2 0-209,2 3-64,-3 4 32,3 2-48,0 0-16,3 2-32,3-4-913,7 0-1152,-1-5-1857,4-2-5106</inkml:trace>
  <inkml:trace contextRef="#ctx0" brushRef="#br0">25852 25330 16872,'0'0'2417,"-3"47"-2081,1-2 1857,-4 9 64,1 7-624,4 2-529,1-5-848,0-6-240,0-11 32,1-7-80,4-12 80,-2-6-32,0-5-144,-1-5-448,-2-6-624,0 0-801,-2-6-641,-4-9-4993</inkml:trace>
  <inkml:trace contextRef="#ctx0" brushRef="#br0">26599 25357 8068,'0'0'1264,"0"0"481,0 0-1073,0 0 673,-4 33 448,-1-3-48,-1 4-113,6 6 193,-2 6-240,2-2-144,0-1-625,0-5-192,2-7-128,4-5 161,0-6-177,-3-7-160,2-2-224,-1-4-32,-4-2-32,4-5-64,0 0 144,-4 0-96,6-9-32,1-5-32,0-2-256,4-1-112,2-2-48,-1 1 128,2 2 191,2 8 129,1 1 16,-2 7-32,2 0 16,-1 7 48,1 8-32,-2 4 97,1-2-1,-2 1-112,-2-2 64,2-4-80,-8-1 96,2-7-96,-3 1-113,1-3-351,-5-2-896,4 0-817,-2-9-1889,2-3-5539</inkml:trace>
  <inkml:trace contextRef="#ctx0" brushRef="#br0">27016 25661 8132,'0'0'9572,"0"0"-8387,0 0-1025,-17 35 384,14-19 336,3-2-223,3-1-385,6-1-96,5-5-112,-1-6-16,-1-1 48,2 0-32,-1-10-48,-3-2 48,-2-6 0,-3 0-48,-5-2-48,0-3-144,-3 1-224,-10 4-64,1 0 63,-2 5 225,-2 6 160,-1 2 0,3 5 16,1 0 16,2 7 0,4 2 0,4 0 0,3 0-32,0 3-16,3-4-1953,4-1-2673,-4-2-4786</inkml:trace>
  <inkml:trace contextRef="#ctx0" brushRef="#br0">27277 25722 10229,'0'0'6098,"0"0"-5265,0 0 752,0 0 351,0 0-655,0 0-529,12 20-303,-9-18-1,-1-2 192,1 0 112,0-5-111,-3-1-385,1-5-144,-1-3 48,0-2 32,0-2-128,0 0-16,0 0 32,-1 2-80,1 3 32,0-1-16,0 6 48,0 1-64,1 0 48,10 2-48,-4 1 0,0 1-32,6 2 0,-2-2 0,-2 3 0,2 0 0,-2 0-272,2 0-320,-5 4-177,0 2-335,0 0-577,-2-2-1456,-4 1-3026,3-3-2289</inkml:trace>
  <inkml:trace contextRef="#ctx0" brushRef="#br0">27582 25433 13734,'0'0'5299,"0"0"-3779,-8-33-191,8 28-176,0 5-769,5 0-368,3 5-80,-4 6-1185,4 0-1824,-3 0-5667</inkml:trace>
  <inkml:trace contextRef="#ctx0" brushRef="#br0">27577 25692 9716,'0'0'10405,"0"0"-8644,0 0-1281,0 38 673,2-29-289,1-2-528,-1-2-272,4-3-96,-5-2-1056,4-2-561,1-12-1552,0-4-3827,-2-5-1295</inkml:trace>
  <inkml:trace contextRef="#ctx0" brushRef="#br0">27815 25573 11317,'0'0'4706,"0"0"-2785,32-2-1152,-15 2 191,5 4 481,1 3-209,0-1-399,-4 0-177,1-2-176,-7 0-208,-1-2-96,-4-2-64,-2 0-48,-4 3-48,1-3 0,-3 0 32,0 4-32,-3 0-64,-2 6 32,-6 1-16,2 7 48,-4 2-32,-2 2 16,1 6 0,-2 1 32,-1-2-16,5 0 48,-2-5-32,8-4 49,0-2-65,6-7 80,3-7 96,6-2 0,6 0 16,9-4-176,-3-5-48,4 0-32,0 0-80,-5 5-128,-1 1-209,-10 3-623,-1 0-369,-5 0-207,-3 3-401,0-2-1537,-3 2-3601</inkml:trace>
  <inkml:trace contextRef="#ctx0" brushRef="#br0">27867 25726 12950,'0'0'3538,"0"0"-2994,0 0 64,39-18 1025,-19 13-64,5 5-545,1 0-272,4 0-496,-2 0-143,-2 0-97,-1 0 0,1 0-449,-6-2-1247,-1 0-1394,0-2-3457,-2 1-512</inkml:trace>
  <inkml:trace contextRef="#ctx0" brushRef="#br0">28261 25706 8180,'0'0'6643,"0"0"-4466,0 0 160,-39 22 288,27-13-256,-4 5-848,6-1-769,3 3-496,1-3-160,6 1-48,6-1-32,4-4-16,2 1-224,4-9-64,-2 2-32,-2-3-96,2 0-176,-5-7-1,-1-2 321,-3-2 224,-5-5-320,0-2-48,0-5-225,-5 1-223,-3 0-80,1 2 239,-1 1 433,0 11 240,3 1 80,1 7-80,1 4 32,-2 7-80,3 3-304,-1 4-1697,0-4-3345,3 1-1874</inkml:trace>
  <inkml:trace contextRef="#ctx0" brushRef="#br0">28391 25798 15239,'0'0'1665,"0"0"-1537,0 0 1120,0 0 1009,33-2-880,-21-5-689,1-2-303,-1-2-33,1-3 160,-1-2 112,-1 1-224,-2-1-208,-1 0-111,-3 3-49,1 3-16,-5 6 16,5 4 80,-6 3-48,0 8-64,0 5 192,0 4 368,0 0-336,0 0-112,0-2-96,2-2 0,9-5-16,-2-4-32,4-5-256,2-2-608,-1 0-657,0-9-128,0-5-368,-2-3-1937,1-6-4914</inkml:trace>
  <inkml:trace contextRef="#ctx0" brushRef="#br0">28610 25625 18440,'0'0'2065,"0"0"-1985,0 0 32,0 0 1089,0 0-193,0 0-511,31 6 15,-12-1-144,1 1 80,0-1 129,2 0-449,-2-5-64,0 2-48,-3-2 32,0 0-192,-1 0-529,-1-2-543,-3 2-289,-2 0-960,2 0-1585,-4 0-624,3 2-2209</inkml:trace>
  <inkml:trace contextRef="#ctx0" brushRef="#br0">28784 25379 14839,'0'0'4610,"0"0"-3297,-27 54-97,16-20 689,4 6-192,2 4-641,5-1-415,0-1-545,0-6-48,5-2-32,2-7 64,-2-7 96,1-2-112,-4-4-32,1-6-96,-3-1 64,-3-2-96,-2-3-288,-3-2-561,1 0-656,0 0-255,1 0-161,2 0-1089,1-5-2544,1-1-1922</inkml:trace>
  <inkml:trace contextRef="#ctx0" brushRef="#br0">29049 25696 15639,'0'0'2289,"0"0"-1312,-8-33 1200,-1 24-320,-7 2-369,-1 7-463,0 0-753,-3 11-240,0 5-16,4 5-48,4-1 96,7 0-80,5-4 64,0-1-16,3-3-32,7-8 32,2 0 48,0-4-32,1-1-16,2-8 48,1-3-96,-7 1 48,2 0-48,-2 2-16,-4 2 80,0 7-64,-5 0 16,0 2-48,0 12 32,0-1 160,0 3 128,0-1-192,0 1-32,10-2-16,3-5-48,2-2-400,2-5-240,0-2-1649,0 0-673,4-7-2688,-6-7-5684</inkml:trace>
  <inkml:trace contextRef="#ctx0" brushRef="#br0">29384 25305 14134,'0'0'7076,"-13"43"-6276,12-9 321,-2 13 1328,3 5-897,0 1-623,7 0-177,3-6-736,0-5-48,0-6-32,-2-4 80,2-7 0,-5-5-304,-3-7-272,-2-2-577,0-5-1296,-5-6-704,-4-6-2114,-2-5-10292</inkml:trace>
  <inkml:trace contextRef="#ctx0" brushRef="#br0">30151 25497 5234,'0'0'9557,"0"0"-7668,0 0-1393,0 0-256,0 0 128,-12 47 465,12-16 63,0 8-336,0-4-256,12 1-176,2-6-112,3-8-32,3-8 48,0-7-16,2-6 32,1-1-32,-3-1-32,-6-11 48,3 1-16,-3-7-32,-1 0 64,-4 0 0,-1 0-48,-3 2-16,-2 5-32,-2 6 16,-1 5 48,0 7-80,0 11 48,0 5 48,0 1 0,6 6-32,1-5-64,5-5 16,3-5-304,3-6-80,0-9 288,-4 0 128,2-9 0,-4-4 80,-1-3-32,-5-4 0,0 0 96,-1-5 272,-2-2-160,-1 0-48,2 0-160,-4 0-48,0 3 16,0 1-16,0 3-48,0 1 16,-1 4-144,-2 3-352,3 1-288,-2 4-129,2 5 481,0 0 368,0 2-176,0 7-1745,2 4-1024,2 0 607,2 3-2832</inkml:trace>
  <inkml:trace contextRef="#ctx0" brushRef="#br0">30706 25685 10677,'0'0'3954,"0"0"-3010,0 34 849,0-27-560,0-3-161,6-4-352,2 0-512,-2-8-144,2-6-688,3-6-4018,-5-7-8596</inkml:trace>
  <inkml:trace contextRef="#ctx0" brushRef="#br0">30726 25413 12742,'0'0'4658,"0"0"-3249,0 0-1297,0 0-144,0 0-16,0 0-801,13 23-2848</inkml:trace>
  <inkml:trace contextRef="#ctx0" brushRef="#br0">30873 25737 10213,'0'0'3633,"0"0"-2144,39-20-481,-25 4 33,6 0-193,-1-1-47,-2-2-225,-3 1-192,0 5 96,-8-1 129,0 8-225,-1 2 192,-3 4-96,-2 0-192,0 4-256,0 7 145,-2 5 287,-1 0-160,3-1-128,5 1-160,5-5 64,6-2-128,-2-5-160,6-4-897,0 0-1680,-3-6-4114,2-8-2193</inkml:trace>
  <inkml:trace contextRef="#ctx0" brushRef="#br0">31281 25656 16888,'0'0'1488,"0"0"-1376,0 0 17,-39-34 927,24 30-224,-1 0-287,2 4-113,1 0-192,3 4 0,2 7-144,7 2-32,1 3-16,0 0 16,1 0-16,10-3-32,2 1-64,-1-7 16,2-3-48,2-4 112,-1 0-32,-1-6 32,-2-10 16,4-5 0,-1-6-32,1-4-32,-4-5-16,1-4-16,1-1 16,-3-4-48,-4 2 16,0 5-16,-1 6 64,-5 10 48,2 11 0,-3 11 112,0 16-96,-4 18 96,-4 10 1473,3 14 336,-1 4-1489,6-1-320,0-8 16,11-8-928,1-13-833,4-12-288,-4-11-1200,1-9-3810</inkml:trace>
  <inkml:trace contextRef="#ctx0" brushRef="#br0">32306 25575 10837,'0'0'2689,"-45"-18"-1248,20 14-81,-7 2 321,-2 2-672,-4 0-289,0 9-288,5 2-48,4 5 33,8-1 31,7 4-128,8 1-256,6 0-32,19-2 32,3-1-16,7-1-16,10 0-32,-2-5-16,0 1-32,-1-1 112,-4-2 128,-13 2 0,0-1-128,-12 0-48,-7 1 32,-6 1-32,-8 2 48,-6-1-32,-5-2 32,0 0-32,-1-4 0,4 0-16,-1-5 32,3 1-32,6-3 0,-1-3-32,5-1-16,2-3-224,4 0-304,4-2-496,0 2-1217,9 1-2642,4-4-5281</inkml:trace>
  <inkml:trace contextRef="#ctx0" brushRef="#br0">32371 25883 11189,'0'0'5106,"0"0"-4385,-6 31-465,6-14 2129,0 1-624,6-5-609,0 1-207,4-6-545,-3 2-176,-2-6 64,3-4 160,-4 0 17,1-4-177,1-7-208,-4-5-16,2-7-48,-4-4 16,4-4 48,0-8 64,-4 1 32,0-5-16,0 3-48,0-1-48,-4 5 16,0 5-160,0 4 0,2 7 64,2 4 0,0 5 0,0 1 48,10 6-80,0 2 80,4 0-48,5 2 0,0 2 16,1 7 0,-2 2 0,-5 5 32,-1 4 16,-4 3-64,-7 1 48,-1 1 0,0-2 32,-9-1-64,-3-1-48,-4-6-16,1-1 32,1-3 0,-2-2 16,7-2 16,-2-3-48,3-1 80,7-3-48,1 0-288,0-5-544,1-2-1217,10-4-1217,-3 0-2336,4-3-5748</inkml:trace>
  <inkml:trace contextRef="#ctx0" brushRef="#br0">32675 25717 11525,'0'0'3698,"0"0"-1889,34 0-1489,-17-5 1473,3 1-112,0-3-321,-3-2-672,4-2-367,-9-1-305,0-1 0,-4-2-32,-5 1 16,-3-2-48,-3 5 16,-6-1 48,-7 4-80,-4 5 64,0 3 16,-2 5 16,-1 13 0,3 3 16,8 5 64,-1 1 192,9 5 128,4-5-16,0-2-112,10-5-288,3-5 0,7-3 0,-1-5-16,1-6-48,4-1-160,-3 0-384,3-8-368,-3-1-785,-1-2-1137,-2-5-3248,-5 2-3635</inkml:trace>
  <inkml:trace contextRef="#ctx0" brushRef="#br0">33004 25728 18328,'0'0'1297,"0"0"-1185,0 0 192,0 0 657,0 0-49,38-22-416,-25 12-176,-1 2-176,-2-1-31,0-2-49,-8-1 0,-2-2-64,0 3 0,-8 1 16,-4 0-16,-2 3-16,-5 3-16,-1 4 16,3 0-16,1 11 80,4 7-64,6 7 128,0 2 256,6 4 224,0-1-144,0-1-288,11-4-80,-2-5-64,2-4 16,-4-2-64,3-6 16,-3-3-576,1-3-464,0-2-129,-2-2 369,2-5-225,3-5-800,1-1-1120,1-2-1777,1 1-2001</inkml:trace>
  <inkml:trace contextRef="#ctx0" brushRef="#br0">33449 25634 14423,'0'0'992,"0"0"-912,0 0 528,0 0 1361,-25-32-672,12 25-513,-1 0-79,-6 1-321,-3-1 0,-5 5 80,2 0-80,-7 2-96,2 6 49,5 5 351,-1 8-208,14 3 128,2 1-79,11 1-273,0-1-80,12-5-160,8-2-16,8-7-64,2-5 80,5-4 64,1-7-240,-2-6-368,2-7 255,-10-5 113,2-4 144,-5-5-96,-3-4-128,-7-2 16,-1-6 16,-4 1 144,-7 0 0,-1 3 48,-1 1 0,-13 7 32,2 7 0,-1 13-16,1 13 64,-1 9-80,6 20 48,2 12 64,5 14 80,0 9-64,3 6 80,6-1-32,4-5-32,2-9 16,1-9-144,4-6-64,-3-13 0,-2-5-32,-2-5-416,-7-8-1857,0-8-2385,-6-1-9285</inkml:trace>
  <inkml:trace contextRef="#ctx0" brushRef="#br0">33844 25785 20457,'0'0'3858,"0"0"-3650,0 0-1216,0 0 15,0 0-1552,0 0-3922</inkml:trace>
  <inkml:trace contextRef="#ctx0" brushRef="#br0">17588 29880 8452,'0'0'3297,"0"0"-928,0-7-1232,0 7-577,0 0-128,0 2-15,-5 5-65,3 8 80,-1 5 160,0 10 593,3 8 319,-1 7-95,-2 3-288,-1 1 47,4-4-223,0-2-369,-4-5-336,4-9 16,-2-4-160,2-5-64,-3-4 0,0-5-80,3-4-64,-1-2-576,-3-1-497,3-4-255,1 0-49,-3 0-384,3-4-1152,0-3-2930,3-2-224</inkml:trace>
  <inkml:trace contextRef="#ctx0" brushRef="#br0">17591 30181 9764,'0'0'4835,"0"0"-3026,0 0-721,0 0 241,0 0 95,0 0-415,49-6-337,-24 0 353,1 5-209,-4 1-144,1 0-224,-4 0-175,1 7-305,-7 1 64,-1 1-48,-4 2-225,0 1-399,-4-4-224,-4 2-529,0-6-432,0 1-1632,0-5-1586,0-9-1712</inkml:trace>
  <inkml:trace contextRef="#ctx0" brushRef="#br0">17873 29911 8692,'0'0'2705,"0"0"-784,0 0-1281,0 0 625,0 0 16,0 0-625,0-14-416,0 24-16,0 7 48,0 9 561,0 9 847,0 10-79,0 7-176,3 2-369,-1 0-47,-2-5-241,3-6-416,0-9-144,-2-7-80,5-7-224,-6-4 96,2-5-64,-2-4 16,0-3-416,3-4-464,-1 0-785,-2-11-848,0-9-3298,0-7-8227</inkml:trace>
  <inkml:trace contextRef="#ctx0" brushRef="#br0">18559 29990 10469,'0'0'3537,"0"0"-927,0 0-1762,0 0 144,36-12 577,-15 12-272,4-1-145,3-2 17,2 3-401,-2-3-336,1 3-208,-6-1-159,-1 1-33,-2 0-16,-4 0-16,-4 4-193,-1 0-127,-5 1-64,-3-1-144,0 1 16,-3-3 63,0 2-255,0-1-176,0-1-241,-6-2-880,5 0-1456,-4 0-577,-1 0-1265</inkml:trace>
  <inkml:trace contextRef="#ctx0" brushRef="#br0">18622 30161 10821,'0'0'5490,"0"0"-3425,0 0-1616,39 7 991,-17-6 481,2 5-720,4-6-593,-3 1-288,0-1-192,-2 0-32,-6 0-80,-4 0-32,-6 0-704,-2 0-273,-2 0-239,-3 0-385,0 0-832,-5 0-2337,-8 0-3346</inkml:trace>
  <inkml:trace contextRef="#ctx0" brushRef="#br0">20278 29719 7427,'0'0'4210,"0"0"-784,0 0-1489,0 0-609,0 0-383,0 0 31,8 34 417,-8-14-513,-4 3-239,-1-3-145,0 1-192,-1-5-64,4-3 48,-1-4-16,2-4-16,1-3 81,0 0-161,0-2-64,1 0 80,7 0-64,5 0-48,4-4 32,3 1 208,5 1-176,1 2-96,-4 0-48,1 0 64,-5 0-112,3 0-272,-6 0-576,-4 2-689,-5 1-416,0-3-688,-4 0-1729,-2-3-1393,-2-6 1713</inkml:trace>
  <inkml:trace contextRef="#ctx0" brushRef="#br0">20506 29698 7219,'0'0'5203,"0"0"-2466,0 0-1697,0 0-159,0 0-257,0 0 144,0 33 193,-1-2 544,-2 7 15,3 5-191,0 0-97,0-2-223,0-8-481,4-8-240,1-5 48,1-6-256,-1-5 1,-2-5-49,2 1 0,-4-5-48,-1 0-641,0-2-735,0-8-1058,0-3-1215,-4-2-4147</inkml:trace>
  <inkml:trace contextRef="#ctx0" brushRef="#br0">20722 30129 8404,'0'0'6435,"0"0"-4466,0 0-1313,0 0 641,0 0-129,3 34-159,-3-32-225,1 1-400,-1-3-160,4 1 256,-3-1-95,-1 0-33,3 0 16,2 0-32,0-4 160,1-5-240,3-2-95,2-5-1,-2 0-112,1-4-48,3 2 32,-6-2 48,5 4-64,-4 1 0,0 3 48,2 8 288,-3 1-64,0 3-144,-2 5-48,3 6 112,-2 5 112,-1 2 225,-1 0-161,1 0-240,0-2-64,1-5-80,0-4 32,2-3 0,-1-4-32,4 0 32,2-4-16,-1-8 16,1-1-32,1-3 48,-1-4-112,1 0 112,-1 4-128,-1 0 32,-4 7 0,0 4 32,-1 5-32,-2 0 32,3 7 0,0 5 16,-1 1 96,6 3-16,1-3 48,1 1 16,5-3 64,2-4-80,-2 0 32,4-5-64,-7 0-64,-5-2-16,-1 0 0,-10 0-480,2 3-480,-3 1-337,0 0-368,-4 3-15,-2-2-754,1-3-3392</inkml:trace>
  <inkml:trace contextRef="#ctx0" brushRef="#br0">19534 29929 7059,'0'0'5715,"0"0"-2754,0 0-1648,0 0-305,0 0 49,0 0-321,5-13-240,-2 26-368,-1 9-32,-2 10 1233,3 4 16,-3 4-833,3 1-288,-3-5-32,0-7-96,0-4 0,0-5-64,0-4 0,0-3 16,0-3-64,0-6-496,-3-2-625,3-2-527,0-9-1826,0-4-5490</inkml:trace>
  <inkml:trace contextRef="#ctx0" brushRef="#br0">19784 30032 15655,'0'0'3410,"0"0"-2898,-14 36 48,11-15 609,0 1-49,3 3-271,0-2-225,6-3-336,3-3-160,4-3-80,4-7 32,1-5-48,2-2-16,-1-4 16,1-8-48,0-1 16,-1-1 16,-7 1-32,-2-1 0,-6 6-144,1-1-32,-5-1 80,0 3 32,-6 1-96,0-1 16,-7 0 128,4 1 16,-2-1-16,-3 0 16,-1-2-48,2 2-208,-2-1 80,2 1 144,1 2-17,-1-2-191,6 5-192,0 0-144,0-1-96,4 3-97,0 0-687,3 0-1186,0 0-1279,0 0-3107</inkml:trace>
  <inkml:trace contextRef="#ctx0" brushRef="#br0">21726 29997 9941,'0'0'4274,"0"0"-2049,0 0-641,0 0 33,0 0-320,0 0-497,50-5-160,-17 5 401,-2 0-129,1 0-79,1 0-417,-7 2-192,0 1-160,-7 1-208,-3-2 80,-4 0-481,-1 1-367,-5-3-288,-3 2-225,0-2-640,-3 0-656,0 0-1345,-6 0-3810</inkml:trace>
  <inkml:trace contextRef="#ctx0" brushRef="#br0">21824 30156 9556,'0'0'3266,"0"0"-1906,0 0 113,0 0 496,0 0-352,23 34-593,-10-28-207,-1 0-81,2-2-48,-1-4-159,2 0-65,1 0-48,-2 0-128,1-7-240,2 0-48,2 0 0,-5 1-240,4 2-720,-4 1-1105,-6 0-1473,-3 3-4594</inkml:trace>
  <inkml:trace contextRef="#ctx0" brushRef="#br0">22597 29963 8724,'0'0'2513,"0"0"-144,0 0-1536,0 0-209,0 0 80,0 0 17,13 18-49,-7 9 624,0 9 929,0 9-336,2 0-448,-6-3-721,1-1-384,-3-9-127,0-5-129,0-7-16,-5-2 16,-3-5-80,2-2 16,1-4-224,4-2-705,-2-5-527,3 0-657,0-12-1489,0-3-2737,9-4-112</inkml:trace>
  <inkml:trace contextRef="#ctx0" brushRef="#br0">22867 30051 5747,'0'0'8692,"0"0"-6595,0 0-977,0 0 241,0 0 63,-19 44-319,13-14-81,6-1 273,0 2-209,11-1-415,3-6-289,6-6-272,0-9-48,5-4 0,1-5-16,1-5-32,-2-6-48,-7-2-16,-1-6-80,-7 2-224,-4-1-561,-6-2 145,-3-3 128,-7 3 63,-5 2 353,-2 0 112,-6 2 96,1 5-16,2 1 64,0 6-64,2 4 48,3 0-16,4 0-144,5 4-752,3 3-881,3 0-2145,0-5-5506</inkml:trace>
  <inkml:trace contextRef="#ctx0" brushRef="#br0">23239 30305 5891,'0'0'4226,"0"0"-1025,0 0-784,0 0 16,35 0-368,-15-6-704,5-3-369,5-3-303,2-3-369,4-3-48,-2 0-272,-2-5 0,-1 3-144,-9-4-304,1-3 128,-9-3-49,-1 1 17,-2-5 96,-7-2 208,-4 0 32,0 5 16,-3 2 16,-3 4 64,-5 7 176,-1 7 48,-1 6-80,-2 5-79,2 0-1,1 6-80,3 6-32,3 2-16,1 3 16,3 2 16,-1 3 16,3 0 0,-3 5 0,-2 3 32,1 1 272,-7 7 272,2 3-112,-4 1 1,4 1-129,-5-2-32,8-5-48,0-7-176,1-6-64,5-7-144,0-6 48,0-3-16,0-7 48,5 0-16,5-7 48,0-8-48,2-5-48,1-5 16,-1-2-112,3-4-240,3 1 32,-3 3-64,2 4 15,-1 6 385,-4 3-48,3 5 96,-5 2-48,-2 5 48,-1 2-16,-2 0-16,0 0-16,-2 5-16,0 4 80,-2-1-64,-1 4 48,5-1-32,-5 3 0,3-1 0,-3 1 17,0 2-17,0-3 16,0 1 32,-3-3-64,-3-2 32,-2-1-32,-3-3 64,2 0-64,-2-5 0,2 0 0,-1-3 32,4-4 0,-2 3 32,4-3 0,4 3 96,0 2 96,0-1-176,0 3 32,4 0-96,4 0 32,-2 7 32,4 2 64,-1 0 16,-3 2-48,2 0-16,-2 3-32,0-5 32,1 2-32,0-4 64,1-2 80,3-1-160,1-1-48,1-3 80,1 0-48,-2 0-112,4 0-128,-4 0-96,0-3-176,-1 3-513,-5-2-976,-6 0-1040,0 2-2385,0-3-6004</inkml:trace>
  <inkml:trace contextRef="#ctx0" brushRef="#br0">23806 30288 1873,'0'0'12021,"0"0"-10740,0 0-1441,0 0 320,0 0 1377,0 0 15,8 13-367,-5-9-353,-2 1-255,-1 2-33,0-3 112,0 3 32,0 0-303,0-3-145,0-1 192,0 1-80,0-2-176,0 1-48,-1-1 0,1-2-48,0 2 0,0-2 16,0 0 0,0 0 97,0 0 63,0 0 128,0-4-80,0-3-144,1-2-96,4 0 48,-2-2-96,2-3-32,2 1 16,1-3-48,-3 0 64,3 0 0,2 0 128,-3 3 48,0-1 208,1 6-79,-3-1-17,3 5-192,-4-2 48,2 6 0,-1 0-128,0 0 0,-1 7-16,1 5 32,1 2-80,-1 1 128,0 3-112,-1 0 112,2-2 0,-4-3-48,3-4-48,-2-2 32,0-2 0,-2-4-32,-1-1 32,3 0-48,-1-1 96,1-9-80,2-1-16,1-5-96,3 0-96,1-1-208,5 1-256,2 1 223,-1 5 369,1 1 96,-2 7-48,2 2 64,-4 2-48,2 7 96,1 2 176,-2 5 17,-2 0 207,4-1 48,-4 4-192,3-6-224,-2 1 0,-1-6-64,-2-1-16,0-2-16,0-5-368,-4 0-672,0 0-881,-3-2-1313,-3-8-2304</inkml:trace>
  <inkml:trace contextRef="#ctx0" brushRef="#br0">25982 29799 11813,'0'0'2898,"0"0"-1586,0 0 17,0 0-241,0 0-223,0 8-337,0 12 112,0 12 449,0 11 432,-6 11 63,0 7-463,-5 0-337,3-5-160,2-9-383,-5-6-113,3-10 32,7-8-64,-5-3-32,4-5-64,-1-1 0,3-3-48,0-4-16,0 0-433,0-5-527,0-2-977,3 0-432,-1-9-897,-2-7-2288,0-4-4291</inkml:trace>
  <inkml:trace contextRef="#ctx0" brushRef="#br0">25754 29812 6419,'0'0'2305,"0"0"-80,0 0-512,0 0 224,0 0-225,0 0-447,-23-34-32,23 25-129,8 0-191,4 1-161,7-2-224,6 3-48,4 1 113,8 3 207,7 3-32,2 0 177,-2 0-49,-3 5-576,-3-1-288,-3 1 0,-5-3 0,-7 1-32,-6-3-32,0 0-144,-9-3-272,-3-1-176,-2-5-177,-3 2-143,-3 3-129,-7-1-335,2 3-321,1 2-352,-6 0-1969,9 2-2673</inkml:trace>
  <inkml:trace contextRef="#ctx0" brushRef="#br0">26235 30105 11781,'0'0'2594,"0"0"-850,0 0-63,0 0-48,0 0-192,0 0-289,5 13-207,-1-4-113,1 2-176,3 0-128,4-1-47,3-1-257,1-5-80,3 0-64,1-4-32,-2 0 0,2-4-16,-6-5 0,3-2 0,-6-3 0,-1-2-16,-7 3 32,0 2-32,-3 2-48,0 4 32,-11 5 0,3 7 32,0 11 32,-4 9 256,3 6 352,-1 10-15,3 2-129,1-2-96,4 0-256,2-9-96,0-5-80,0-8 80,0-6-64,2-6-32,-2 0 16,0-7-160,0 0-80,0-2-176,-7 0-272,4-2-529,0-9-896,3 0-560,0-5-977,0-2-2657,13-2-1152</inkml:trace>
  <inkml:trace contextRef="#ctx0" brushRef="#br0">26557 30325 7876,'0'0'6819,"0"0"-4658,10 42-64,-6-25 80,2-4-304,1-4-545,0 0-511,-2-4-385,3-4-112,-4-1 16,4 0 112,-2-8-64,-4-4-240,1-3-15,-1-5 15,-2-3-16,0-2-112,0-4 96,0 0-48,0-5-16,-2 0 48,-1 1-80,1-4 80,2 6 16,0-1-112,0 8 0,0 1 64,0 8 80,0 3 64,0 8 32,2 4-80,6 0-96,-1 9-96,1 4 64,2 9-32,0 4 32,3 1-16,-7 0 0,0-3 64,-1-1-240,-2-3-16,-3-4 160,0-2-80,0-4 96,-6 1-16,-2-4 16,2-2 32,-5-3-16,-1-2 32,2 0-64,-2 0 80,-1 0-64,-1-2-176,5-3-208,0 1-272,-4 1-161,6-1-527,1 2-577,6-3-288,0 1-1201,0-1-4145</inkml:trace>
  <inkml:trace contextRef="#ctx0" brushRef="#br0">26900 29947 13286,'0'0'4578,"-11"-31"-2369,8 19-464,3 8-496,0-1-257,3 3-320,8 2-512,-5 0-176,5 2-272,-2 7-976,2 0-961,-3-2-2738,1 2-9219</inkml:trace>
  <inkml:trace contextRef="#ctx0" brushRef="#br0">26886 30212 19273,'0'0'3073,"0"0"-1472,0 37 512,0-24-704,6-2-673,2-4-528,-3-3-176,2-4-64,0 0-368,0-2-417,-2-7-735,1-4-1186,-4-5-1119,1-5-817,-3-6 224,0-5-753</inkml:trace>
  <inkml:trace contextRef="#ctx0" brushRef="#br0">27191 30066 17320,'0'0'2177,"0"0"-1921,0 0 1457,-17-34-32,7 34-433,-8 0-495,3 9 47,-4 12-240,1 3 112,4 5 97,1 5-1,6-2-304,4-1-272,3-4-192,4-2 48,9-7 0,5-7 49,2-4-1,-1-3-48,1-4 0,-1 0-48,1 0-16,-8-6-128,2-1-513,-8 0-543,-4 0-641,-2-1-1585,0-1-2400,-2-1-7797</inkml:trace>
  <inkml:trace contextRef="#ctx0" brushRef="#br0">27480 30148 7059,'0'0'1217,"0"0"736,0 0-1041,0 0 353,0 0-81,0 0 97,-13-28-225,6 26 65,-6 2-177,1 0-127,-7 0 127,-1 9-32,-5 5 33,5-1-177,1 5-159,4-2-65,4-1-224,6-1-80,5-1-160,5-6-48,8-2-48,7-3-80,3-2 224,5-5-176,-2-5-160,2-4-288,-3-2 64,-5 0-33,-3 5 337,-9 0 48,-3 4 32,-5 5 16,0 2 16,-5 2 32,-3 7 32,-1 7 128,1 1 128,5 4-95,1-1-145,2-2-64,2-4 32,12-3-144,-5-2-545,4-7-911,-1-2-1554,0-4-3249,1-7-832</inkml:trace>
  <inkml:trace contextRef="#ctx0" brushRef="#br0">27750 29772 13782,'0'0'2850,"0"0"-2066,-16 33 785,16 1 368,0 13 112,8 10-417,0 1-399,-1 0-625,-1-8-432,2-5-32,-2-14-272,-4-8 208,1-5-144,-1-5 64,-2-2-16,0-4-224,0-2-656,-7-5-817,1 0-1040,-2-12-4195,2-5-3953</inkml:trace>
  <inkml:trace contextRef="#ctx0" brushRef="#br0">28687 29819 4722,'0'0'6755,"14"-30"-5362,-9 19 64,-2 2 319,-3 5-95,0 4-368,-3 0-641,-3 11-352,0 9 48,-1 14 513,1 11 463,-1 11-271,2 5-65,3-2-175,2-5-513,0-7-80,0-9-288,0-11 64,-3-9 16,0-3-48,-2-3 16,4-5-32,1-3-112,-6-4-769,6 0-911,-5-11-1250,0-5-4097,-2-7 400</inkml:trace>
  <inkml:trace contextRef="#ctx0" brushRef="#br0">28525 30046 15431,'0'0'3202,"0"0"-2562,52-18 16,-22 11 1009,4 3-192,2-1-241,-4 1-688,-4 4-304,-6 0-143,-4 0-129,-11 2 48,3 0-48,-5 0-305,3 1-431,-3-3-304,-1 2-353,2-2-1168,-4 0-3538,3 0-3313</inkml:trace>
  <inkml:trace contextRef="#ctx0" brushRef="#br0">29010 30148 9092,'0'0'7588,"0"0"-5587,2 44-97,-2-28-175,4-1-160,2-3-625,-4-1-255,3-7-225,1 1-128,-5-5 112,4 0 16,-5-9-95,3-2-193,-3-2 16,0-6 144,0 1 64,-3 1-240,-3-3 0,0 1-64,4 1 16,-1 0 0,3 3-224,5-1 80,2 0-32,6 2 16,-1 3-16,1 2 64,0 0-32,0 3 0,-4 1 0,0 3 32,-1-1-32,-2 1-96,-4 2-368,1 0-481,-3 0-671,2 2-721,-2 1-513,6-1-3088,-2 0-5796</inkml:trace>
  <inkml:trace contextRef="#ctx0" brushRef="#br0">29329 30091 15975,'0'0'3330,"0"0"-2114,0 0 273,-42 45 272,35-27-256,1-3-849,4 1-128,2 1-416,2-7-32,11 1-48,0-5 64,5-5-96,3-1-16,-1 0 112,-2 0-96,-1-7 32,-1 1-32,-7-3-48,1 0-192,-4-2 64,-6-2-112,0-6-112,-3-1-80,-7-3 63,-2 3 193,-4 0-32,1 4 160,1 5 32,-5 4 320,7 7-96,-4 0-96,7 9-32,0 2-32,-2 3 16,9-1-592,-4 3-1585,6-5-1120,0-4-2674,6-5-3185</inkml:trace>
  <inkml:trace contextRef="#ctx0" brushRef="#br0">29565 30242 18200,'0'0'1841,"0"0"-1665,0 38 1185,-6-18 512,4 3-321,-1-1-575,0-1-593,3-3-272,0-5 0,0-2-112,0-2 0,0-6 48,0-3 16,0 0 96,0-10 433,0-3-305,0-7-112,3-3-80,0-4-96,2-4 48,0-1-32,2-3 0,-2 1 48,6 0-32,-5 2 32,2 3-32,-2 4-96,0 2-48,0 6 112,-4 6-64,3 1 208,-2 6 256,0 2-192,3 2-144,-3 2-64,2 7-64,1 2 64,0 5 16,0 2-64,-4 2 64,-2-2-64,5 0 48,-5 0 0,0-2-96,0-2 48,0-3 48,0-2-32,-5-1 48,3-1 16,-4 0-80,1-2 112,4-3-80,-5 0 32,-2 1-16,3-2 16,-2-1-16,2 0 48,-3 0-160,3 0-240,4 0-368,-5 0-721,6 0-976,0 0-304,0 0-2834,0 0-6563</inkml:trace>
  <inkml:trace contextRef="#ctx0" brushRef="#br0">29765 30068 12758,'0'0'2817,"0"0"-1872,-39 16 431,31-7 161,2 5-176,0 1-353,6 5-208,0 1-271,6-1 95,4 0 0,7-4-160,1-5-256,2-4-47,5-7-65,0 0-64,-3-2 48,1-10-64,-6-1 16,-5-2-160,-1-4-177,-9-3-63,-2 0-160,0-3 16,-2 0 144,-10 2 112,-4 1 79,-1 4 65,2 7 32,-2 4 32,-2 4 64,2 3-32,2 12 32,-2 6-16,4 0 64,4 4-64,3-1 64,6-3-96,0-5-1888,7-1-1714,4-8-3682</inkml:trace>
  <inkml:trace contextRef="#ctx0" brushRef="#br0">30280 29997 5442,'0'0'5619,"0"0"-4386,0 0-1105,1-32 688,-1 25 305,0 3-321,0-3 32,-1 3 17,-6 1-113,1 1-112,-5 2 1,-1 0-305,-3 5-144,1 3-96,-5 1-16,2 1-32,3-2 0,-2 1-32,6-2 32,5 2 32,5 0-96,3 0 16,6 5 48,7-1 16,1 3 16,3 2 80,-3 0 0,2-3-48,-10 4-112,2-5 0,-10-1 32,-1-5-48,0 4 96,-4-5 96,-6 0 224,0-3 81,-6 0-129,4-1-48,-5-3-128,1 0-80,-4 0-80,8 0 16,-1-4-48,5 1-32,2 0-256,0 3-176,6 0-497,0 0-864,6 0-1952,7 0-401,1 0-881</inkml:trace>
  <inkml:trace contextRef="#ctx0" brushRef="#br0">30359 30284 8164,'0'0'6515,"0"0"-4835,-2 41-719,7-32 576,3 0-161,-1-2-255,0-3-129,0 1-351,1-3 127,0-2 144,-5 0-175,-2 0 31,-1 0-128,4-4-111,-4-3-241,1-2-96,2-5-160,0-2 48,4-4-48,-1-5 0,-2-4 16,1-2-48,0-6 48,1 0 16,-6 0 0,0 1-96,0 5-80,-3 6 64,0 5 16,-2 7-16,3 1 48,2 8 16,0 1-16,2 3-16,9 0-64,1 5 48,-2 6 32,7 3-16,1 2 0,-4 1 48,5 4-16,-7-1-16,-2 0 64,-6 0-64,2-2 64,-6 1-96,0-6 0,-6 1-16,-6-5 48,4-1-48,-4-1 64,-2-2 0,1-1-80,-2-4 64,5 0-272,-4 0-161,8 0-191,0 0-288,6 0-705,0-4-336,0-3-1280,0-2-3971,6-4 4147</inkml:trace>
  <inkml:trace contextRef="#ctx0" brushRef="#br0">30739 29819 12454,'0'0'4306,"0"0"-3090,0 34 593,0-7 656,0 9-560,-5 4-352,3 5-417,-4-2-271,6-1-273,0-3-272,0-8-192,0-6 304,8-7-384,-3-2-32,2-8 48,-2-1 16,-2-2-128,0-5 128,2 0-64,0-5 16,-1-3-80,2-4-48,1-2-96,0 1-48,-2-1 96,3 1 0,-2 2 0,-5 2 16,4 2 160,-5 3-48,6 1 16,-4 3 32,1 0-64,-1 3-64,4 4 16,1 3 96,0 2-64,0-1 160,6 0-144,-1 1 48,7-1 0,-5-2 0,4 0 16,1-3 48,1 0-16,-1-5-80,1 2 32,-3-3 0,-2 0 16,3-7 0,-6 0 0,-3-4-64,-1-1-32,-3-3 0,-2 2-64,-3-1 16,0-2-48,-8 5 64,0-1 64,-4 6 0,-2 2-16,1 4 32,0 2 32,3 6 96,2 6-16,1 2 64,7 2 32,0 0-128,0 0 80,6 0-144,0-5 32,5 1 16,-2-3-48,7-4 32,-1-3 0,-1-4-32,5 0 48,1 0 0,-1-6-32,1-5-16,-2-3-64,2 1-128,-1-1 48,-6 1 48,2 1 64,-4 1 32,-5 2 0,0 2 32,0 0 0,-6 3-48,7 0 48,-6-1-48,2 3 64,0-3-96,-3 3 80,2 2-32,-2-2-32,3 2-16,-3 0 0,0 7-48,0 2 80,-3 4 32,1 1-32,2 1 16,0 4 64,0-4 32,7 1 144,0 0-208,9-5 32,-1-2 16,4-5 16,7-4-32,-4 0-48,1-4 48,2-5-16,-5-2-16,0-3-144,-6 1-144,-1-3 80,-5 0 112,-1 1-16,-2-1 96,-2 2 32,-3-2-32,0 0-32,0 1 96,-3 1-176,1-2 48,-4 5 16,2 2-16,2 2 48,-6 5-48,2 2-16,0 7 32,-5 9-16,2 1 64,-2 9 32,2 1 48,-2 2 16,6-2-96,3 0 0,2-3 0,0-3-16,7-5-32,8-5 80,5-7 48,2-4-80,1 0-48,-1 0-64,-2-7-656,-4-1-913,-6-2-1601,-3 1-1344,-7-2-9540</inkml:trace>
  <inkml:trace contextRef="#ctx0" brushRef="#br0">32420 30028 8692,'0'0'2833,"0"0"-95,0 0-1314,0 0 49,0 0-209,3-27-415,-3 23-113,-6 1-240,0 1-191,-7 2 143,-2 0-144,-2 2-160,-3 7-64,-5 2 16,2 3 16,1 2-64,-4 2 96,4 2 224,2 3 81,4-6-65,4 2-16,10-4-112,2-3-192,2-4-48,16-5-16,7-3 48,2-7-64,5-9-16,1-4 176,2-3-80,-2-4 0,-5 0 0,-3-2-48,-5 0 16,-6-2-16,-2-1 32,-4-2-192,-3 0-80,-5-2 16,0 2-16,-2 6 48,-6 1-16,1 7 176,-1 4 32,0 6 0,2 6-32,3 1 64,0 3 32,3 0-128,0 7 48,6 3-16,3 0 32,-1 2 16,0 2-32,-1-1 32,-5 1 16,-2 1 112,0 3 80,0 7 176,-5 6 48,-4 5 1,-2 3 367,-1 3-128,-1-3-448,2-4-288,5-3 96,0-7-96,6-2 32,0-7-32,3-3 16,5-6-32,1-3-384,4-4-640,-1 0-1105,-1-4-497,-3-10-3248</inkml:trace>
  <inkml:trace contextRef="#ctx0" brushRef="#br0">32655 29987 5442,'0'0'49,"0"0"2432,0 0 32,0 0-304,0 0-80,0 0 64,6-9-240,0 9-529,2 0-335,-2 0-433,7 0 321,2 3-337,2-1-224,6 0-304,-1-2-112,-2 0-16,-1 0 16,-5-2-32,-3-3-368,-4 1-80,-2 0 80,-5-3 127,0 0 177,-3 1 64,-5-1 32,-1-2 0,-2-1-64,-3 3 64,-1 1 0,-1 2 16,2 1-32,-4 3 0,0 0 16,3 0-32,1 7-112,-1 5-112,5-1 192,4 6 32,1 2 80,5 1-32,0 2 64,5-2 16,9 0 128,-2-1-48,2-4 32,5-1 145,-5-3-241,4 0-48,-5-4-112,-1-2 16,1-1-224,-6 0-401,0-4-303,0 0-529,1 0-832,-3 0-1457,3 0-2192,-4-4 1984</inkml:trace>
  <inkml:trace contextRef="#ctx0" brushRef="#br0">32983 30127 8324,'0'0'9364,"0"0"-8724,-6 34 1,6-14 1376,0 1-545,0-4-463,6-1-401,2-2-384,0-6-128,-3-3 192,1-3 385,-5-2-129,2-4-96,-1-7 16,-2-5-144,3-7-160,0-2 177,-3-6-65,0-1-192,0-4-48,2-2 16,-2-2 48,6-3-16,-6 5 16,2 0-272,2 3 128,2 8-32,-4 10 48,3 3 160,-2 7 48,1 7-96,4 3 16,0 8-112,1 7-16,-1 7 64,4 2 32,4 0-16,-1 0-48,-2-3 48,1-1-32,-3-7-96,-4-1-32,-1-1 16,1-5 32,-7 0 16,-3-2 16,-7 1 0,-2-3 80,-1 2-80,-5-3 64,4 1-48,-5-3 32,5-2-32,2 3-64,4-3-432,0 0-369,5 0-207,3 0-993,0-5-1137,3-4-3953</inkml:trace>
  <inkml:trace contextRef="#ctx0" brushRef="#br0">33232 29954 5362,'0'0'8116,"0"0"-5235,0 0-479,0 0-273,0 0-433,0 0-559,43-11-257,-24 11 241,7 4-481,0 3-176,2-1-160,-3-1-416,-2 0 80,-1-5 32,-5 0-544,3-5-384,-1-6-513,-5-5 160,4-5-255,-4-3-561,2-5-1601,-4-3-2433,-3-1 64</inkml:trace>
  <inkml:trace contextRef="#ctx0" brushRef="#br0">33377 29650 11973,'0'0'2850,"0"0"-1858,0 0-31,0 0 63,0 0-95,0 0 31,-11 38 48,11-20-111,0 1 191,0 1 17,0 0-97,0 0-143,0-2-289,0-5-208,0 1-192,0-5-64,4-5-32,-3 3-80,-1-4 64,0 1-48,0 0-32,0 10 0,0 8 0,-6 10 96,-5 9 80,-1 6 257,2 4 31,-2-4-448,6-3-112,1-8 96,5-9-16,5-10-240,1-10-545,3-7-479,1-4-977,-3-12-1505,1-7-3665</inkml:trace>
  <inkml:trace contextRef="#ctx0" brushRef="#br0">33616 29675 15015,'0'0'4594,"0"0"-3089,0 0-433,0 0 593,-37 44 80,32-18-577,2 2-591,-2 6-161,5 7-96,0 0 176,0-1-192,0 1-160,0-3 16,5-7-272,1-2 80,-1-6 272,3-3 1,-1-4-193,3-5-16,-1-1 16,-1-6 0,3-4-32,-4 0-16,0-7 32,5-6-48,-4-4-64,7 0-97,1-2-95,-2 6 16,4 4 304,-5 7-64,4 2 16,-2 9 96,-1 2 128,2 5 49,1 0-33,1-3-32,1 1-160,7-3 32,-6-4-64,5-5 16,2 0-64,-7-2-336,0 0-545,-3-7-688,-6-1-816,-6-1-992,-5-5-3923</inkml:trace>
  <inkml:trace contextRef="#ctx0" brushRef="#br0">17300 26955 9172,'0'0'6403,"0"0"-4834,0 0-737,0 0 161,0 0-129,2-24-256,-2 21-223,3 3-177,-3 0 64,4 0-32,1 5-144,3 6 160,3 12 112,1 8 625,2 12 47,5 6-191,-2 7-337,0 1-256,3-3-144,-3-5-112,2-4-16,-5-9-32,-1-5 48,-6-4-16,0-4 64,-2-5-48,-2-5 16,0-3-16,-3-6-128,0-4-833,0-7-735,0-8-1170,0-10-4177</inkml:trace>
  <inkml:trace contextRef="#ctx0" brushRef="#br0">17649 27032 15991,'0'37'2914,"-5"9"-1106,4 1 81,-5 3-368,-1-3-304,-3 0-369,2-6-368,-5-5-272,4-2-80,-2-7-48,3-5-48,-1-4-64,5-4 96,-1-8-192,2 1-640,0-7-1089,3 0-912,0-7-2482</inkml:trace>
  <inkml:trace contextRef="#ctx0" brushRef="#br0">17640 27032 7988,'0'0'3937,"0"0"-2000,0 0-1024,0 0 351,-3 29-351,3-22-97,0 0-160,6-1-79,-2 3 143,1 3 192,3 3 33,1 6 31,4 3-95,-3 3-193,3 3-144,-1 1-224,1 0-256,-1 1-80,0-3 0,1 0 0,-2-2-48,-4 0 16,3-1-48,-1-5-128,-3-5-16,2-2-144,-2-10-881,-3-4-1248,0-8-3361</inkml:trace>
  <inkml:trace contextRef="#ctx0" brushRef="#br0">17998 26797 12790,'0'0'3073,"0"0"-2544,-3 57 719,-5-14 1057,0 11-32,-1 11-272,-2 5-256,-3 0-545,2-3-271,-4-6-353,4-12-592,2-8-16,0-10 16,0-6-16,4-7-80,0-5-304,0-3-401,1-6-591,0-4-849,1-3-785,1-8-4225</inkml:trace>
  <inkml:trace contextRef="#ctx0" brushRef="#br0">18983 27081 9380,'0'0'2658,"0"0"-1042,0 0-1120,0 0 513,0 0 175,-10 0-79,10 0-113,-2 0-63,2 0-113,0 0 65,0-2-33,0-3-144,0-2-175,2 1-177,8-5-96,3 0-224,1-3 0,4-2-64,-4 6 16,2-2-32,-7 3 48,-1 4-32,0 4 32,-4 1 0,-1 1-64,0 8 80,2 8-64,0-2 288,2 5 80,3-2-128,2 0-128,4-4 64,1-5-64,1-5 0,1-1 0,-4-3-32,3-3 128,-5-6-144,0-2 80,-4-3-96,0-2 32,2 1-16,-3-3-32,-3 4 16,-1 3-96,-4 4-464,0 5-576,-4 2-1458,-6 9-5025,-4 7-785</inkml:trace>
  <inkml:trace contextRef="#ctx0" brushRef="#br0">18962 27347 5218,'0'0'6707,"0"0"-5794,0 0-65,0 0 801,0 0-240,0 0-561,-12-32-176,18 28-79,2-1-1,4 1 16,1-3 80,2 0-79,-3 1-145,4-1 96,-4 0-128,-2 0-175,1 1 31,-4 1-64,-2 0 144,-4 4 64,3-2-96,-4 3-64,0 0-63,4 4-129,-1 6-80,7 3-16,0 1-48,8-1 32,2 1-49,3-5 33,-1-5 16,2-1 16,0-3 0,-4-5 80,-3-4-48,-2-3 48,-2 1-64,-7 0 33,0 0-306,-6 2-511,0 0-849,-3 5-1744,-6 1-5123</inkml:trace>
  <inkml:trace contextRef="#ctx0" brushRef="#br0">20144 26825 12950,'0'0'2561,"0"0"-912,0 0-577,0 0-15,0 0-721,0 0-224,-2 43-32,4-9 1233,1 10-17,0 9 337,-2 2-240,-1 2-625,0-4-208,0-5-240,-1-10-63,-2-4-273,0-9-33,1-8 17,-1-1 16,1-4 16,2-5-64,-3-6-240,0-1-576,3-1-417,0-11-736,0-6-1648,0-2-4259</inkml:trace>
  <inkml:trace contextRef="#ctx0" brushRef="#br0">21114 27000 8932,'0'0'4706,"0"0"-3105,0 0-336,0 0 671,0 0-559,33-7-529,-23 3-79,-5 0-161,-3-1-208,4 1-16,-5-3 81,-1 0-65,0 0-96,0-2 16,-7-2-128,-6 0-80,-1-1 32,-6 2-80,-5-2-64,-1 5 16,-3 5 0,-1 2-16,-2 7-16,-1 9 64,2 6-80,6 7 96,5 8 16,11 3 385,9 2 47,3 1 96,11-2-224,11-5-112,1-5-175,-4-8-49,2-3-96,0-6-49,-7-4 97,-2 0 0,-2-6-32,-6 1 16,0-5 0,-4 0-144,1 0-112,1-7-32,6 1-288,-2-1-481,7-2-399,1 2 191,-2 3 81,2 1-385,-1 3-176,-7 0-1328,-1 0-2882</inkml:trace>
  <inkml:trace contextRef="#ctx0" brushRef="#br0">21110 27439 9828,'0'0'5795,"0"0"-4610,0 0-129,0 0 417,0 0-449,0 0-511,8 27-161,20-23 464,9 3 257,8-4-161,12-3-144,1 0 113,5 0-17,-4-7-112,-6-2-575,-2 0-209,-9 0 16,-7 0-16,-5 0 80,-8 3-112,-7-1-241,-4 2-255,-10 1-176,-1 1-369,0 1-511,-7 2-754,-6 0-2304,-1 0-6211</inkml:trace>
  <inkml:trace contextRef="#ctx0" brushRef="#br0">21428 27613 15655,'0'0'3058,"0"0"-2098,0 0 401,0 0 223,0 0-447,0 0-497,-41 18-160,20-5 17,-2 3 31,4-1 208,-4 1-176,3-2-175,4-1-193,4-4 0,5 0 32,1-2-80,6-1-112,6 1-32,4-2 48,7-1-80,6-1 144,2 1-96,0-1 48,-1 3 16,-3 3 16,-4 5-64,-10-1 32,-2 5-48,-2 0-16,-3 1 16,0-4-112,-3 3 64,-3-3-48,0 1 80,-4 0-80,-1-2 48,2-1 48,-3 1-64,-4-3 64,4-2-96,-2-2 112,-2-3-64,1-1-64,3-3-32,-1 0-160,4-7-304,3 0-113,-1 0-319,4-2-321,3 0-128,0 2-800,0-1-2257,0-2-7443</inkml:trace>
  <inkml:trace contextRef="#ctx0" brushRef="#br0">21402 27100 336,'0'0'9092,"0"0"-6482,0 0-1298,0 0 481,-20 44 192,14-24-480,5-1-353,-4-1-159,5-2-257,-3-5-64,0-2-256,3-7 33,0 0-81,0-2 96,3-9 544,1-5-63,1-6-577,1-7-272,0-4 16,2-5-48,-2 2 0,-1 0-48,0 5-32,-1 4 240,4 5 0,-3 4 0,-1 5 1,4 5 111,0 6-176,3 0-48,1 6-64,2 12 0,-1 7-16,-1 4 208,-4 5-96,4-1-64,-6-3 64,1-5-80,-1-5 32,1-5-80,-5-5 128,3-4-64,-2-6-16,0 0 48,3-9 145,0-8-33,4-6-224,0-6-16,4-7-48,2-3 0,1 1 0,0 2-193,-1 7 33,1 9 176,-5 8 0,2 12 32,-2 3-16,-5 17-16,0 10 96,-1 5 0,-4 5 32,3 3 80,-5 0-16,3-7 1,0-4-65,2-9 0,-1-6-32,-1-6 32,-1-4-176,2-7-80,-4-2-1281,4-11-1248,-4-10-2050,0-4-5425</inkml:trace>
  <inkml:trace contextRef="#ctx0" brushRef="#br0">23347 26976 12038,'0'0'3121,"0"0"-1600,0 0-161,0 0-447,0 0-417,0 0-240,-28 0-80,21 4-80,-6 7-64,0 1 16,1 3 112,2 6 80,0 1 113,0 5 543,3 0-32,5 5-111,2-1 143,6 3-80,10-5-111,7-2-1,3-4-256,5-8-208,3-6-144,2-6 33,-2-3-81,-1-12-32,-2-3 64,-5-10-96,-3-2 16,-6-3-64,2-3-65,-13-1-15,2-4-272,-8 2-16,0 2 240,-2 3-32,-10 6-112,-4 4 192,-4 6-32,-3 6-1,1 9 65,-2 0 0,-4 4 80,0 12-16,1 2 32,1 5-32,1-1 64,0 1-48,5-1 16,6-2-320,3 0-960,7-4-129,4-5-704,3-4-2097,9-7-1921</inkml:trace>
  <inkml:trace contextRef="#ctx0" brushRef="#br0">23812 27232 14727,'0'0'3265,"0"0"-2480,0 0 655,0 0 145,0 0-128,0 0-465,4 20-176,1-8-15,3-1-545,-2 3-112,-5-4-112,4 0-16,-5-1-112,0-5-960,0 0-657,-5-1-144,-2-3-1297,2-4-3425</inkml:trace>
  <inkml:trace contextRef="#ctx0" brushRef="#br0">24054 26996 12822,'0'0'2977,"0"0"-2096,0 0 527,0 0 209,0 0-496,0 0-449,0-2-480,-2 15-64,-3 7 560,-1 6 321,5 2 79,-3 2-399,4 1 31,0-2-96,8 1-304,2-8-192,5-2-16,2-4-48,-1-4-80,4-8 225,0-4-161,0 0 96,-3-11-96,0-3-16,2-1 16,-5-6-96,-2 1 64,1-5-160,-6-2 0,4 2-145,-3 1-111,-7-3 48,3 4-32,-4 3-32,0 0 272,-8 6 112,-2 1-32,-8 6 0,4 0-48,-5 5 31,-1 2 33,3 0 48,-3 4-64,3 8 32,0-1 32,4 2 0,-2-1-48,4-1-16,5 0-1536,0-4-625,6-2-705,0-5-3024</inkml:trace>
  <inkml:trace contextRef="#ctx0" brushRef="#br0">24498 26953 5138,'0'0'3698,"0"0"-3042,0 0-464,14-34 833,-12 25 336,-2 2 31,3-1-351,-3 3-257,2 1 160,-2 1-95,0-1 79,0 4 33,0 0-321,0 0-352,3 16-176,0 6 96,3 10 785,0 10 1152,2 8-481,-6 4-415,2 0-545,2-7-335,-1-4-225,0-7-16,-1-5-32,1-8-32,-2-7-32,2-5-32,-5 0 32,3-6-64,-3-1-320,0-4-337,0 0-367,-3-4-657,-5-8-1296,3-3-3362</inkml:trace>
  <inkml:trace contextRef="#ctx0" brushRef="#br0">22339 27165 9476,'0'0'3858,"0"0"-1857,0 0-176,0 0-80,0 0-209,-5-14-79,5 10-304,10 1-481,3 1-352,5-2-16,6 1 160,6 3 401,7 0-17,2 0-416,-1 0-47,3 0-385,-6 0 0,-5 0-65,1 0 65,-12 0 16,-4 0-32,-3 0 0,-4 0-16,-3 0 0,-2 0-32,-2 0-16,-1-4-64,0 4-224,0-4-384,0-1-609,0 3-95,-4-3-609,-1 1-1009,-3 0-3121</inkml:trace>
  <inkml:trace contextRef="#ctx0" brushRef="#br0">22392 27372 11749,'0'0'2161,"0"0"-1200,0 0 175,0 0 177,0 0-161,35-12-367,-21 12 15,6 0 289,4 0-177,3 0-80,4 0-95,2-1-145,0-2-80,-2 3-320,-5 0-144,-3 0 0,-6 0 16,-4 0-15,-2 0-49,-10 0-65,2 0 1,-3 0-16,0 0-16,0 0-416,-8-3-416,-1 2-1073,-3 1-1393,1 0-2384</inkml:trace>
  <inkml:trace contextRef="#ctx0" brushRef="#br0">24984 27162 7155,'0'0'2481,"0"0"-1552,0 0 912,11 43 96,-10-28-385,2 1-95,-3 0-321,3-5-287,-3 1-193,0-8 64,0-2-95,0-2-113,0 0 384,0-9 65,0-4-273,2-10-608,3-1-48,-2-6 0,0 3 64,4 0-112,-5 3 96,3 1 224,1 0 209,-1 8-1,-1-3-96,5 2-64,-2 2-192,2-1-16,2 3-48,1 5 33,1 3-17,1 4-48,-2 3-48,2 10-48,-2 9 96,-2 5 64,-1 5 96,-1-1-160,-5-4 0,0-1 16,-2-9-48,3-3 0,-3-5 32,-1-7 0,0-2-96,0 0 208,6-9 240,-4-4-176,3-6-208,2-5-48,1-6-16,3 2 0,-2-4-32,4 0-160,-1 3 0,3 4 32,-1 7 160,2 4-16,-1 10 16,3 4-16,-1 18-16,-2 2 96,1 7 128,-2 5 64,-4-3-80,0 0-32,-4-6-64,0-5 112,2-5 32,-4-4-80,0-2-112,0-3 32,-4-1 0,3-3-96,-3 0-160,0 0-384,-3 0-544,2 0-993,-6 0-897,1-4-880,0-1-3473</inkml:trace>
  <inkml:trace contextRef="#ctx0" brushRef="#br0">24942 27367 12374,'0'0'3345,"0"0"-2256,0 0 207,37 4 273,-4-4 208,7 0-128,6 0-225,10-4-79,2 0-497,4-2-239,-2 2 127,2 0-192,-9 1-336,-2 1-48,-9-2-64,-10 0-48,-7-2-176,-9 2 0,-7 0-256,-4-1-128,-5-2-369,-2 3-479,-9 4-513,-1 0-240,-2 0-880,-5 0-2418</inkml:trace>
  <inkml:trace contextRef="#ctx0" brushRef="#br0">25261 27576 10069,'0'0'2081,"0"0"-1409,0 0 192,0 0 737,0 0 480,0 0-112,-14-11-272,11 8-321,-1 3-191,-7 0-161,4 0-63,-11 0-433,4 7-336,-5 2-80,5 1-80,-4 0 64,4 4-32,1-3-16,6 1-16,0 1-16,7 1 0,7-1 0,7-2-16,4 0-16,7 1 32,3-3 0,-2 2 0,-1-4 32,1 2-48,-12 2 64,-1 0-48,-9 1-48,0-1 80,-4 2 16,-4-2-32,-8 1 64,0 1 64,-2-2 177,-5-1-49,2-2-80,2 4 32,-4-8-48,0 3-16,-1-3-48,0 1-48,3-3-80,-3 3 48,6-5-48,-2 0 48,5 0-64,2 0 32,6-7-64,3 0-416,0-2-480,8 0-545,3 2-560,1-1 160,1 3-352,-4 0-1297,2 3-2432</inkml:trace>
  <inkml:trace contextRef="#ctx0" brushRef="#br0">16389 28670 15143,'0'0'4130,"0"0"-2577,0 0 127,0 0-31,0 0-416,0 0-769,45-4-384,-13 4-80,8 0-32,10-3 0,1-1 16,-1 2 16,-2 0 32,-9-1-16,-7 1 16,-13 0-32,-7 2 48,-10 0-16,-4 0 0,-13 0 176,-10 0 320,-12 0-224,-8 4-112,-8 3 97,3 0-33,5 2-192,10-2 80,15 0 240,20-3 64,9-4-272,24 0-112,11 0-80,9-4 16,8-3-32,1-5-16,-5 1 80,-9 2-256,-6-2 224,-9 4 32,-10-2-96,-11 5 48,-9 1-96,-9 3 144,-13 0-16,-13 0 16,-11 12-128,-4-1 80,-6 0-48,10 5 16,9-5 64,15-2 32,19-2-32,13-3 0,19-4 0,16 0 0,2-4-32,6-3 64,-7-2 0,-4 0-16,-9 4-32,-11 1-240,-11 0 224,-8 4-16,-6 0 0,-13 0-48,-13 0 16,-3 0 96,-12 0-848,1 0-961,-5 2-1553,0 0-4193</inkml:trace>
  <inkml:trace contextRef="#ctx0" brushRef="#br0">17632 28438 10629,'0'0'3009,"0"0"-1920,-8-34 399,8 21 161,-3 2-608,3-3-145,-1 3-208,-2-1-15,3-1-209,0 2 144,0 2-128,0 0 33,0 2-81,0 2 0,0 1 112,0 2-128,0 2-159,0 0-145,0 0-48,0 0-64,0 0 32,3 2 32,-2 2 32,-1-1-16,0 1 80,0 1 32,0 4 48,0 3-16,0 5-16,-1 10 32,-2 7 97,3 10 207,-2 11 208,2 4-400,-3-1 48,3 1-79,-3-3 47,1-4-192,-1-8 0,0-3-80,3-8 0,-2-6-48,-1-1-16,3-9 48,0-3-48,0-2 0,0-6-48,0-4 48,0 1-80,0-1 64,0-2-80,3 2 64,2-2-16,3 0 0,-3 0 0,2 0 32,1 0-32,-3 0-16,2 0 48,-2-4-32,0 1 32,1-1-32,-1 0 16,-1-2-32,4 2 32,0 0 0,1-1 0,8 1 0,3-3-32,11 2 16,6 1 16,8 0-32,5 1 32,3 3 80,-4 0 160,-5 0-96,-7 7-32,-9 2-32,-10 0-32,-2-4 0,-4 1 0,-4-6-32,-3 0-32,1 0-80,-6-6-48,0-4-288,0-1-240,0 0-417,0 4-688,-3 0-640,0 3-624,1 1-4018</inkml:trace>
  <inkml:trace contextRef="#ctx0" brushRef="#br0">18623 28607 10693,'0'0'7299,"0"0"-5426,0 0-592,0 0 463,0 0-463,0 0-657,-3 0-432,14 0 129,4 0 127,7 0-128,3 0 320,8 2-80,2-2-79,-1 0 79,4 0-208,-7 0-304,-4 0 16,-2 0 32,-5 0-48,-1-2-16,-3-3-64,-6 1 64,0-3-416,-6 3-448,1-1-353,-5 5-207,0 0-866,-9 0-1311,-4 5-2722,4 3-1937</inkml:trace>
  <inkml:trace contextRef="#ctx0" brushRef="#br0">18586 28841 7652,'0'0'4722,"0"0"-3538,0 0-31,0 0 544,0 0-209,0 0-191,22-2-81,-10 2-143,1-3-65,2 1 161,10 0 15,3-3-47,7 4-81,4-5-79,6 5-145,6-4-320,-4 3-191,1-1-17,-6 1 256,-4 0-416,-11 0-96,-7-1-16,-8 2 16,-4-2-256,-5 3-192,-3-3-256,-11 2-273,-1-2-1040,-8 1-1712,-2 0-2290,-1 2-8292</inkml:trace>
  <inkml:trace contextRef="#ctx0" brushRef="#br0">19665 28504 5939,'0'0'2257,"0"0"-849,0 0-287,0 0 143,0 0-431,-14-32-49,14 25 177,0 3 207,0-1 225,0 0 224,0 4 31,0 1-303,0 1-289,0 15-623,0 9-177,0 14 896,0 8 321,0 7-625,0 4-207,2-4-289,4-5-240,0-8 32,0-9-96,4-8 0,-3-6 0,3-6-80,-3-8 64,-2-4-256,1 0-368,-1-7-609,-2-9-1024,-3-1-944,0-4-3266,0-6-4466</inkml:trace>
  <inkml:trace contextRef="#ctx0" brushRef="#br0">20077 28547 8084,'0'0'8500,"0"0"-6099,0 0-1809,-37-3 817,29 14 127,-4 8-319,0 5-385,-1 7 97,6 3 143,0 6-207,4-1-145,3-1-304,10-4-208,3-5-128,6-6 16,7-10-32,-1-6-48,5-7-80,-1-9 32,4-11 0,-8-7-64,1-10 64,-8-3-224,-2 0-352,-8-1-209,-5 3 289,-3 6 432,-8 5 128,-11 10-16,-2 3 16,-7 10 0,-6 4-48,-2 0 80,0 8-16,5 4 32,0 2-16,10 1-128,8-3-80,6 1-1745,3-5-592,4 2-1297,0-8-4801</inkml:trace>
  <inkml:trace contextRef="#ctx0" brushRef="#br0">20601 28369 11637,'0'0'5443,"0"0"-3506,0 0-1377,0 0 625,-43 4-193,28 12-320,2 2 225,-1 6 319,2 6-271,4 3-65,3 1 97,5 2-321,0 1-160,5-6-64,9-2-352,2-7 16,7-3-16,2-8 16,-1-5-48,1-3 0,0-3-32,-2-9-144,-6-7-208,-1 0-352,-4-2 16,-4 3 191,-8-1 289,0 5 80,-6 4 112,-7 2 16,-4 5 0,-3 0 0,-2 2 32,-4 5 80,4 2-176,2 0 32,5 0-16,2-2 48,6-3-32,2 1 32,3-5-48,2 0-336,0 0-1361,0 0-912,0-2-1681,2-5-7747</inkml:trace>
  <inkml:trace contextRef="#ctx0" brushRef="#br0">20970 28845 12182,'0'0'2529,"0"0"-1361,-20 40 657,16-24-224,-1 0-545,2-5-367,1 0-49,2-4-224,0-3-128,5-4-48,3 0 113,1-11 175,3-5 16,4-6-224,-1-3-128,3-4 192,-5 2 209,1 0 127,0 0 32,-3 5-207,-1 1-193,-3 3-64,1 5-80,0-1 0,-2 5-32,5 0-32,-2 4 0,4 5-128,0 0 32,0 12-64,-4 3 32,1 6 32,-7 4 16,0 2-32,-3 0 80,1-3 97,-1-1-145,3-7 16,0-3-16,4-6 16,0-5 16,6-2-16,-1-7-16,4-6-64,-1-9-32,2-4 0,-1-2 0,-2-2-16,1 1 16,-2 4 0,-3 5-32,0 8 32,-1 6 48,2 6-48,-2 9-48,2 7 80,-2 6-32,8 3 112,-1 2-64,7 0 96,-1-3 128,3 2 240,0-6-304,-2-2-32,-2-5-16,-5-2-80,-4-4-16,-1-2-64,-9-3-32,-2-2-432,0-7-352,-8-4-1233,-4-9-1969,-1-3-4530</inkml:trace>
  <inkml:trace contextRef="#ctx0" brushRef="#br0">22125 28665 2865,'0'0'6963,"0"0"-3841,0 0-1505,0 0 143,0 0 273,45-24-464,-19 17-336,5 0-145,3 2-47,2 4-33,-2 1-256,-6 0-431,1 0-257,-5 6-32,-1-1-32,-4-3 32,-7 0-144,2-2-449,-5 0-303,-1 0-385,-6 0-527,-2-7-1026,0 3-1968,0 1-2929</inkml:trace>
  <inkml:trace contextRef="#ctx0" brushRef="#br0">22209 28847 8020,'0'0'4914,"0"0"-3649,0 0 159,0 0 593,0 0-256,0 0-625,28 21-335,-4-21 63,7 0-79,2-2-241,-4-3-96,-1 3-208,-3 0-112,-5-1-144,-6 3 32,-1 0-1008,-3 0-705,-2 0-1136,-3-4-2562,-2 1-4369</inkml:trace>
  <inkml:trace contextRef="#ctx0" brushRef="#br0">22939 28536 6835,'0'0'5939,"0"0"-2818,0 0-1072,0 0-256,0 0-624,0 0 191,18 41 193,-18-10-192,5 5-337,-3 2-336,-2 3-223,3-5-129,-3-4-208,3-4-96,-3-5 48,0-5-48,0-5-32,0-1 16,0-5-112,0-5-384,1-2-529,4-2-880,1-12-1232,4-2-3394,0-4-4946</inkml:trace>
  <inkml:trace contextRef="#ctx0" brushRef="#br0">23224 28561 9556,'0'0'5923,"0"0"-3762,0 0-1232,0 0 1055,3 47-655,-3-20-48,0 5-33,2 2-287,-2-1-129,8-3-32,2-3-399,4-7-305,6-5-32,5-6-16,3-6 16,2-3-32,-4-3 16,-1-10-48,-5-3-144,-6-6-609,-3-1-191,-7-4-273,-4-2 289,0-2 47,-10 1 241,-3 1-32,1 4 112,-8 2 496,1 8 64,-4 6-16,-2 5 64,0 4-64,0 1 96,-1 11 48,4 3 0,2 4-80,8-1 48,2 4-96,4-1-192,6-6-2129,0-2-3746,8-6-3762</inkml:trace>
  <inkml:trace contextRef="#ctx0" brushRef="#br0">23559 28154 10293,'0'0'6899,"0"0"-5458,50-14-865,-24 14 960,-4 0-127,2 3-432,0 4-513,-4 1-320,-8 4-144,-2-4 0,-6 4 48,-4-4-48,0 2-16,-4-4 32,-9 4 80,-4-2-48,-3 1 32,-3 3-64,6-3 128,1 2 224,4 0 48,7 3-143,5-1-177,0 1-48,11-1 16,3 1 0,4-1-80,1 1 112,0-3-80,-2 0 32,-2-2-112,-2 0 48,-6-2-16,-7 2 0,0-2 0,-6 0 0,-8 1 64,-1-1-32,-5 2 64,-2-2-32,2 0-80,1-3 16,2 1 16,8-3-689,1 0-1087,5-2-866,3 0-3937,0-7-6467</inkml:trace>
  <inkml:trace contextRef="#ctx0" brushRef="#br0">24035 28769 8900,'0'0'9108,"0"0"-7187,0 0-736,39-6 479,-7-8-255,9-4-769,7-4-335,1-8-161,-1-4-80,-3-3 48,-6-2-128,-6-4-80,-7 1-449,-12-4-415,-6 1 15,-4 1 273,-4 1 272,0 2 48,-7 9 128,-3 10 192,1 4 48,-7 9 16,-1 7 112,-6 2 48,1 13 192,-1 12 192,1 9 113,2 11-65,2 5-64,5 5 16,6 2 17,0 2-353,4-4-80,3-5 240,0 0 16,0-5-176,-3-5-96,3-6-15,-5-5 47,4-6-80,-7-8-48,2-3-16,0-8 48,0-4-64,6-4 48,0-12-32,0-7-144,6-4-449,8-1-271,1-2-128,8 3 287,-1 2 465,3 5 176,0 2 64,3 4-80,-5 1 48,-1 4 96,-5 2 48,1 3-48,-5 1-48,-6 2-80,0 1 32,-1-3 32,-1 3-64,-4 0 64,-1 0-32,3 0 0,-3 3-32,0 5 16,0 4 32,0 3 48,-3 1 0,2 2-96,-4-2 96,2 1 161,0-3-161,-2 0-48,3-6 0,-4 2 0,5-6-32,-5-1 32,1-1 16,-3-2 32,2 0-64,-5 0 64,6-2-48,-2 2 16,4 0-16,-2 0 16,3 0-80,2 4 96,0 2-48,0 0 16,0 2-16,0-1-16,2-2 16,3 2 0,1-3 0,3-2 0,2 0 0,3-2-16,4 0 0,1 0 0,7 0 0,-4 0-16,1 0-80,-4 0 0,-5 0-417,-8 0-879,0 0-289,-6 0-1505,-6 0-2144,0 0-3474</inkml:trace>
  <inkml:trace contextRef="#ctx0" brushRef="#br0">24647 28767 3506,'0'0'12565,"0"0"-11156,0 0-176,-6 33 848,6-26-465,8-2-799,0-5-401,4 0 16,0-2 673,4-9-689,-1-3-352,-2-6-32,-1 0 48,2-1-16,-1-1 336,-1 3 224,-4 4 145,-1 3-97,-2 6-176,-2 4-112,0 2-47,-3 0-209,2 4-96,1 3-32,-1 2-16,1 0 80,1-3-112,4 1 96,3-2-64,-5-5 16,7 0 32,-6 0-80,4-7-96,-2-2-49,-1-2-15,1-2-80,5 1 80,-7 3 160,5 4 80,2 5-64,-2 0 0,1 12 32,1 2-80,-2 3 80,1 1-16,2 1 80,1-2 0,-3-3-16,1-1-80,-1-1 64,-4-5-32,-1 0 0,-7-6-96,3-1-784,-4 0-1057,0-1-1569,-4-9-3569,-2-1-5939</inkml:trace>
  <inkml:trace contextRef="#ctx0" brushRef="#br0">26674 28186 7668,'0'0'3137,"0"0"-800,0 0-704,0 0 144,15-15-81,-10 15-303,1 8-433,-4 12 161,-2 12 432,0 13-65,0 11-127,-8 9-337,-2 3-463,0-2-161,-3-6-192,5-10-160,4-10-96,2-8 64,-4-10 160,6-4 32,-2-5-64,-1-3-96,3-6-16,-1-1-64,1-3 160,0 0-96,0 0 0,0-7-48,6 0 16,6 0 0,9 3 32,2-3-16,5 5 48,-2-3-16,7 5-96,-9-2 16,4 2-32,-4 0 48,-4 0-16,-6 0-16,-2-3 48,-4 3 0,-3-1 16,-2-2-80,0 1-192,-2-2-192,-1-1-416,5-2-465,-5-2-1008,3 0-1041,2 0-3825,1-2-1377</inkml:trace>
  <inkml:trace contextRef="#ctx0" brushRef="#br0">27081 28652 11669,'0'0'5459,"0"0"-4563,38-4-63,-18-3 495,3-5-495,-3 1-337,-3-2-112,-1-1-48,-7 1-256,2-3 48,-11 2-160,0 3 64,-6 0-64,-7 4 64,-7 2-32,1 5 32,-8 3 48,-1 8 96,3 8 49,2 1 431,6 4 368,7 3-207,7-2-401,3 0-160,8-5-128,7-5-96,4-5-48,4-6 64,-1-4-48,1 0-96,0-7-1025,-9-1-463,3-6-193,-3-2-768,-1 3-2289,-7-3-6404</inkml:trace>
  <inkml:trace contextRef="#ctx0" brushRef="#br0">27342 28681 9092,'0'0'4546,"0"0"-2881,0 0-865,0 0 593,0 0-64,0 0-65,-17 7-319,24-16-369,-2-2-256,3-3 176,-2 1 129,2-3-33,3 0-256,-2 2 112,2 1 96,-5 2-207,6 4 15,-4 1 48,5 6-32,-3 0-176,0 4 64,2 5 112,1 2 337,-1 1-49,2 1-480,-8-4-16,7 0 48,-7-2-96,1-1-144,-5-1 64,1-3-32,-3 2-256,0-1-432,0-1-160,0 0-241,0-2-1088,0 0-496,8-4-2401,1-3-10358</inkml:trace>
  <inkml:trace contextRef="#ctx0" brushRef="#br0">27712 28580 12886,'0'0'6243,"0"0"-4482,0 0-609,0 0 673,-35 0-240,27 0-577,0 0-320,2 4-287,-5 3-193,3 3-112,1-2-48,0 4-32,7-4-32,-3 1 32,3 1-80,0-4 96,5-1-80,6-3 80,-5-2-96,2 0-160,0-2 48,2-8 47,-3 2-127,0-4 0,1 4 144,-3-2 0,-2 1 112,-3 5 0,0 0-16,-8-1 16,0 3 32,1 2-80,0 0 48,1 0 0,0 4-48,3 3 32,0 0-32,3-1 32,0 4 0,3 1-16,2 0 48,-1 2 0,4 6 0,-3 1 144,1 2 160,0 5-48,-3 1 1,2-1-97,-2 1-16,0-3-48,-3-3-16,0-1 16,0-5 0,0-5-32,0 0 0,0-4-16,-3-5-48,0 0 32,-5 1 0,2-3-48,-5-3 16,3-6-16,2 1-224,-2-8-688,2-2-785,0-5-1649,0-1-2849</inkml:trace>
  <inkml:trace contextRef="#ctx0" brushRef="#br0">27925 28267 7523,'0'0'7476,"0"0"-5187,0 0-976,0 0 495,0 0-271,0 0-849,-3 21-127,-2 6 719,0 4 65,-1 9-65,5 1-447,-3 2-97,4-5-192,0-5-304,4-6-79,0-6-49,1-8-64,0-1-16,1-8 0,1-1-16,-5-3 16,3 0-16,-2-10 48,0 0-32,2-4 0,-4 1-128,5 1-80,-6 3-129,0 7 225,0 2 64,0 4-112,0 9 144,0 6 32,0 1 32,0 0-32,2 1-16,2-4-64,10-6 48,-1 1 0,-1-8-48,2-1 16,2-3-128,-4 0-352,-1 0-656,-5-5-1137,-6 1-913,0-3-1456,-6 3-4098</inkml:trace>
  <inkml:trace contextRef="#ctx0" brushRef="#br0">27719 28504 4066,'0'0'10116,"0"0"-7586,52 20-1378,-27-18 401,1-2-593,1 0-415,-2 0-209,-10 0-240,-4-2-80,-5-3-1953,-6 0-3682,-9-1-6194</inkml:trace>
  <inkml:trace contextRef="#ctx0" brushRef="#br0">27777 28370 12726,'7'32'3425,"-1"4"-1232,-5 0 577,4 0-737,1-2-737,-4-7-527,2-7-145,-4-2-528,4-6-96,-4-6-32,3-1 64,-3-3-80,0-2-416,-7-2-513,3-9-1040,-4-3-1232,2-6-3058,-7-5-5603</inkml:trace>
  <inkml:trace contextRef="#ctx0" brushRef="#br0">28849 28326 13622,'0'0'2914,"-58"4"-1906,21 3 97,2 5 479,-3-2-703,6 4-241,5-3-112,7 2-64,8-1-143,6-1-1,6 3-160,12-1-48,11 1 0,7 2 256,8-1 32,7 3-112,0 0-16,-6 1 65,0 1 47,-14 0-128,-11 2-192,-8-2-112,-6-1 64,-13-4 80,-13 1-16,0-5 80,-10-2-16,0-2-64,2-3 16,-1-1-32,2-3 0,7 0 0,3 0 16,7 0-80,4 0 16,10-3 48,2 3-112,5-2-640,7-3-1249,8 1-256,2 0-448,6-5-2673,-3-1-8117</inkml:trace>
  <inkml:trace contextRef="#ctx0" brushRef="#br0">29236 28477 16968,'0'0'2257,"-20"-34"-2017,6 18 240,2 0 865,-1 5-385,-2 0-384,-1 4 113,2 7-241,-6 0 224,2 7-111,1 11-81,1 4 0,7 7 80,1 3 145,5 4-33,3 0-64,3-3-336,9-3-192,6-3-64,2-7 0,0-2 48,5-6-32,3-4 32,-4-3-96,1-5-720,-2 0-865,-1-7-816,-6-2-368,1-4-481,-5-1-1280,-1-2-672,-3 1 0</inkml:trace>
  <inkml:trace contextRef="#ctx0" brushRef="#br0">29429 28508 9845,'0'0'9188,"0"0"-7107,0 0-993,-39 5 929,20 8-80,-1 5-768,1 0-417,1 2-288,5 0-288,6-1-32,7-6 48,0-2-112,6-4-96,6-5 64,8-2-48,-3-5 16,5-6 0,-3-2-48,1-7-96,-3-1-64,-5-1 96,-2 1 48,-4 4-112,-6 1 64,0 7 96,0 9 0,-8 2 32,-3 11-32,4 8 48,0 4 240,1-1-32,6-1-96,0-3-288,13-6 96,-1-3 32,8-4-352,-4-7 16,1 0-1489,1-3-1216,-4-8-593,2-7-3681,-4-8-4211</inkml:trace>
  <inkml:trace contextRef="#ctx0" brushRef="#br0">29700 28166 3602,'0'0'10725,"0"0"-7124,0 0-2208,-26 40 432,19-10 48,0 6 127,2 7-575,-1 6 32,6 0-497,0 5-223,0-7-113,3-1-192,1-8-80,4-9-304,-3-4-64,0-7-16,1-7 0,-5-2 0,-1-4-208,0-5-560,0-3-593,-4-6-576,-1-9-1937,0-2-1840</inkml:trace>
  <inkml:trace contextRef="#ctx0" brushRef="#br0">29796 28587 2913,'0'0'19017,"0"0"-17832,40-7-1153,-20-2 1008,1-2 865,2-5-929,-5 3-559,3-5-321,-9 2-144,2 0 96,-8 0-48,-6 1-80,0-1-161,-1 0-111,-12 5 160,1 1 32,-4 6 128,-1 4 48,-1 11 32,1 8 32,4 8 192,1 6 209,4 3 159,5 0 32,3-2-176,8-5-320,4-4-240,8-5 16,0-7 32,1-3 48,-1-6-48,0-2 0,-5-2-224,-1-4-976,-1-8-1041,-1-3-1617,-4-3-4178</inkml:trace>
  <inkml:trace contextRef="#ctx0" brushRef="#br0">30442 28507 7443,'0'0'6627,"0"0"-5074,0 0-720,31-7 495,-4 7 577,5 0-224,7 0 48,0 0-177,-5 0-191,2 0-545,-4 0-207,-5 0-353,-4-4-176,-6-1-16,0 1-32,-3-3-48,-8 3-432,0 1-945,1 1-1584,-1 0-2178,1 2-5041</inkml:trace>
  <inkml:trace contextRef="#ctx0" brushRef="#br0">30767 28100 14150,'0'0'2322,"-35"-34"-2018,9 21 160,1 1 768,-1 5-799,-5 5-353,6 2-16,0 7-80,2 13 48,4 11 528,7 10 560,4 9 369,2 10-16,6 6 128,0 2-321,14-1-624,-2-6-287,1-10-97,-1-5-32,2-11-176,-6-6-80,0-6 0,-5-5-32,-3-5 32,0-3-32,-6-4-64,-1-3-336,0-3-257,2 0-575,-3-9-1009,5-5-801,3-2-4545</inkml:trace>
  <inkml:trace contextRef="#ctx0" brushRef="#br0">30926 28583 14166,'0'0'5123,"0"0"-3827,-32 30-351,22-17 1392,3 1-720,3 4-737,4-2-416,8-1-240,5-3-112,5-4-64,2-5 49,-1-3-49,1-3 32,-4-10 0,-4-3-48,-1-4-128,-10-5 32,-1-2 112,-1 0-193,-10 0-63,-1 3-32,-4 6 128,-1 4 32,0 7 80,0 7-16,-2 0-16,5 12 16,0 3-16,8 7 80,-5 1-64,10 0 32,1-1-2161,0-6-1248,6-7-3667,6-5-6946</inkml:trace>
  <inkml:trace contextRef="#ctx0" brushRef="#br0">31112 28662 16760,'0'0'2785,"0"0"-2545,34-9 929,-18-2 880,-1 0-385,-5-3-847,0-2-337,-5-2-224,-3 1-160,-2-2 112,0 2 64,0-4 144,0 5-79,-5 0-49,5 3-144,0 2-112,5 1 0,2 2-16,4 3-48,2 1 16,1 4 0,-2 0-16,0 0 32,2 0-80,-7 4-641,0 3-879,-2-1-1042,-2 0-735,-3-2-3186,0-2-4690</inkml:trace>
  <inkml:trace contextRef="#ctx0" brushRef="#br0">23826 21691 6643,'0'0'-656,"0"0"3009,0 0-512,0 0-369,0 0-111,0 0-16,27 0-97,-24 3-239,1-1-1,-1 0 161,0 0-449,-1 1-416,-2-1-144,3-2 32,-1 2 0,-2-2-64,0 7 96,0 2-47,0 6-17,0 8 160,-13 8 400,-12 10-384,-7 4 128,-8 7-15,-5 0 47,-5-3-16,2-1-128,3-6-64,6-6-79,8-11-49,11-7-112,8-7 32,4-4-80,8-7 32,0 0-64,0 0 16,14 0 0,5 0 0,4-4 48,-2-1-64,3 0 64,-7 1-64,-5 4 64,1 0-32,-3 0 0,0 0-16,2 0 16,1 0 16,7 11-48,12 0 96,5 5-80,10-2 48,-2 2 0,5-1 0,-5-1-16,-8 1 0,-8-3 0,-9-1-48,-1-4 48,-14-1 0,-4-3-48,-1-3 0,0 2-32,0 0-80,0-2-65,-9 3-271,-11-2-480,0 5-545,-5-5-576,-3-1-1616,3 0-3795</inkml:trace>
  <inkml:trace contextRef="#ctx0" brushRef="#br0">16073 22000 5026,'0'0'1649,"0"0"144,0 0-1425,0 0 16,0 0 369,0 0 127,-14-21 176,11 21 177,3 0 112,0 0 207,0 3-223,0 10 48,0 12 335,-3 8 257,-2 11 384,-3 7-576,1 5-336,-6 1-641,4-6-192,-2-8-255,2-6-129,1-11-144,0-4-80,7-6 0,1-5 0,-3-4-16,3-2-16,0 2-272,0-7-513,3 0-511,4-7-833,0-6-849,4-8-1360,-4-8-6467</inkml:trace>
  <inkml:trace contextRef="#ctx0" brushRef="#br0">16048 22153 13782,'0'0'5267,"0"0"-4131,0 0-319,-8 35 511,8-25-351,3-1-449,5-1 16,6-1-176,5-2-192,1-5 16,5 2-47,1-2-129,0 0 0,-4-4-48,1 1-16,-4-1-401,-5 1-767,-2-1-65,-5 2-656,-1-7-1200,-5 0-2338</inkml:trace>
  <inkml:trace contextRef="#ctx0" brushRef="#br0">16301 21950 14999,'0'0'2385,"0"34"-1585,0-5 849,0 11 320,0 13-96,0 5-240,0 3-609,0-1-368,0-6-223,0-8-145,0-11 16,3-5-160,-3-8-32,1-6-128,-1-5 32,0-4-48,0-5-432,0-2-737,0-4-1104,0-10-896,0-4-4323</inkml:trace>
  <inkml:trace contextRef="#ctx0" brushRef="#br0">16521 22083 4226,'0'0'10901,"0"0"-9044,0 0-1761,0 0 0,0 0-48,0 0-32,9 36-336,4-32-4114</inkml:trace>
  <inkml:trace contextRef="#ctx0" brushRef="#br0">16498 22389 13766,'0'0'4562,"0"0"-2497,0 40 64,0-24-672,-5-2-529,5-3-383,0-4-337,0-5-192,0-2 16,0-2-512,3-12-929,2-2-1376,-2-8-3298</inkml:trace>
  <inkml:trace contextRef="#ctx0" brushRef="#br0">16743 22315 13286,'0'0'5683,"0"0"-3890,0 0-977,-45 31 577,31-18-401,-2 3-304,4 2-464,4-4-112,5-1-128,3-1-64,0-5 80,0-3-64,8-2 16,0-2-160,-1-2-80,3-5 160,-3-4-64,4 2 48,-3-2 96,-2 2-96,2 2 64,-3 3 64,1 4 16,-5 0-96,-1 8 96,0 8 48,-1 7 208,-7 4 160,-3 4 80,2 3-32,-2 2-143,-1-5-113,5-1-80,1-6-16,2-5 16,-1-6-96,5-6 0,-3-3 16,3-4-32,0-7 48,0-4-48,3-9-1345,5-7-1504,-4-9-1697</inkml:trace>
  <inkml:trace contextRef="#ctx0" brushRef="#br0">16865 22168 17416,'0'0'3346,"-17"50"-2290,9-19 1073,1 8-304,0-3-321,1-1-655,6-2-513,0-9-304,0-4-64,0-4 80,8-8-32,0-2-32,4-6-80,1 0-32,4-6-64,3-2 112,-2 3 80,4 1-64,1 1 112,-1 3-96,-2 5 192,0 6-48,-3 5 48,-1 0 16,-1 0-128,-5 0 0,-3-6-48,-2 0 16,0-3-608,-5-5-1345,0-2-1185,0-5-911,-5-9-11190</inkml:trace>
  <inkml:trace contextRef="#ctx0" brushRef="#br0">21893 21962 8772,'0'0'2529,"0"0"224,0 0-1456,0 0-112,0 0-33,0 0-95,17 17-129,-17 1 257,0 7 191,0 4 177,-2 3-112,-2-1-369,1 3-192,-2-7-175,2-2-65,1 0-272,-1-5-16,3-2-47,0-2-177,0 0 48,0-6-80,0 2 64,0-5-128,0 1 16,3-2-112,-1 0 144,3-4-112,1 3 48,0-5 0,8 2 16,-2 0-16,2-2 16,6 0 0,5 0-32,-5 0 96,5 0 64,0 0-16,1-2-80,-1 0 32,-3 2-48,-2 0-32,0-3 32,-3 1-176,-1 2 80,-1-2-16,-1-3-208,2-2-96,-1 1-96,-1-1-129,-1-1-303,0 1-177,-6 0-127,0 5-145,-3-1 161,-4 3-1,0 0-704,-8 5-512,-2 2-1617,-5-3-5474</inkml:trace>
  <inkml:trace contextRef="#ctx0" brushRef="#br0">20807 31195 5651,'0'0'5186,"0"0"-2705,0 0-1232,0 0-209,0 0 17,0 0-49,2-12-176,1 10-255,1-3-49,1 5-64,3-4 32,4 1-63,4-1-81,1 0-96,3-1 208,5 3-128,0-3-112,1 4 0,-1-2-160,-4 3 209,0 0-17,-4 0-16,-5 0-80,-1 0-96,-6 0-32,-1 4 16,-1 1-32,-3 2 32,0 1 48,-7 6 32,-6 4 80,-2 0 80,-6 5 16,0-1-111,-2 1-81,4-5-16,0 0 128,5-5-16,3-3-64,7-4-16,1-1-128,3-3 48,0 2-16,3-4 32,6 3 16,4-3 32,1 0 16,-1 0 112,8 0-64,-4 0-112,3 0-32,3 1-64,-6 5 48,3-2-64,-4 2 48,-4 4 0,-3-2-32,-1 1 48,-3 2 16,-2 3 0,-3-5 0,0 5 0,-3-1 0,-5-2 49,-4-2 15,-1 1 96,1-2 48,-5 1-48,-3-4-128,3 0 32,-3-3 32,-1 2-80,4-2 32,-1-2-80,4 0 48,3 0-64,3 0 0,2 0-16,0 0-224,4 0-160,2 0-145,0 0-351,0 0-849,5 0-16,-1-2-816,7-2-672,-4-3-1826</inkml:trace>
  <inkml:trace contextRef="#ctx0" brushRef="#br0">21575 31919 6531,'0'0'2865,"0"0"-1120,0 0-864,0 0 623,0 0-47,0 0 32,-13 4-337,10 3-256,1 0-79,-1 2-17,-1 2-95,1 1-161,0-1-256,1 0 64,-1-2-128,1 3-128,2-8-48,0 3 32,-3-5-64,3 0 32,0-2 0,0 0 96,0 0 385,-3 0-81,3 0 48,0 0-48,0-7-32,0 0-79,0-3-65,6-4-64,1-4-32,0-7-48,6 2-80,-1-5-16,0-2-48,2 1 16,-1 2 0,-1 2 80,-2 5-48,0 4 32,-3 3-64,-1 3 64,-2 3 112,-2 6-80,4 1-32,-1 0-80,-2 8 16,3 4 16,-3 4 0,2 6 16,0 3 0,-5 2 0,0-2-16,3-2 80,-3-2-96,0-5 112,3-5-80,-2-4 48,2-2 49,-1-5-49,6 0 0,-2-5 96,0-6-96,2-5-112,3 1 32,-2-4-48,2-1 32,-2 2-80,0-2-16,-1 2-32,3 3-33,-3 1 129,-2 3 32,0-1-16,2 8 32,-6-3 48,2 5-48,2 2 0,1 0 80,-1 2-48,0 9 17,2 5 63,0 2 112,-1 5 16,3-3 112,-3 4-16,4-3 16,-2-1-64,2-4 49,-4-3-113,0-6-144,1 2-32,-5-7-64,-1-2 32,-2 0-32,0 0-208,0-4-305,0-7-767,0-1-1009,-7 1-1601,1-5-3570</inkml:trace>
  <inkml:trace contextRef="#ctx0" brushRef="#br0">22015 31338 8660,'0'0'6627,"0"0"-4546,0 0-1025,45-4 401,-22 4-352,-1 4 79,1 2-255,-1 2-209,-5 4-256,-5-4-48,-4 6-224,-8-1-80,0 3-32,-8 2 1,-1-2 175,-8 0 128,1-1-208,1-1-144,1-1 64,3-1-80,3-3 0,8 0 16,0 0 0,0 0 0,11-1 48,-2-1 32,4 0-32,2-2 16,1-3-32,1-2-16,-2 0 16,5 0-32,-3-7-176,-1-1-784,-2 1-689,-3-5-672,-5 8-640,-6-3-1601,0 5-6980</inkml:trace>
  <inkml:trace contextRef="#ctx0" brushRef="#br0">21525 32284 9620,'0'0'4178,"0"0"-1360,0 0-1586,0 0 177,0 0-65,0 0-143,-11 11-225,30-11-255,8 0-289,12 0 464,12-3 145,4-3-449,10-1-208,0-4-192,-3 0-80,-5 2-80,-4-2 48,-10 2-64,-4 2 65,-11 0-49,-5 2 16,-9 1-48,-1 1 48,-1-1-64,-6 2-80,0 0-257,1 2-511,-6 0-545,-1 0-992,0 2-1104,-4 3-3202</inkml:trace>
  <inkml:trace contextRef="#ctx0" brushRef="#br0">22050 32437 2785,'0'0'9509,"0"0"-6148,0 0-2128,0 0 207,0 0-15,0 0-384,25-14-401,-19 10-144,3 1 64,4-1 97,-1 4 287,0-2-256,6-1-143,-5 3-129,1 0-96,-1 3 48,-1 3-144,1 1-112,-6 2-48,-2 0 64,1 0-64,-4 0 128,-2 2 129,3-4-97,-3 5 112,0-4 32,0 4-80,-5-1-16,-1 2 80,0 1-143,0 2 15,-4-3-224,-1 3 32,2 0 32,0-3-64,1 3 48,0-5-32,1 0 64,2-4 16,0 0-32,5-5-48,-3 1 0,3-3 0,0 0 48,0 0-16,8 0 16,0-3-48,1-1 0,7 1 32,-3-1-48,8-1-16,-3 3-48,2 0 64,2-1-32,1-1 32,-3 4-48,-2 0 32,-4-2 32,-1 2-16,-6-2 32,0 2-32,-2 0 0,1-3-336,-4 1-257,-2 0-527,0-3-785,-2 1-2001,-4-3-3201</inkml:trace>
  <inkml:trace contextRef="#ctx0" brushRef="#br0">21901 32463 4578,'0'0'12438,"0"0"-9925,-50 7-1617,22 0 481,-5 6 80,-1 1-209,2-1-415,4 3-385,6 1-32,4-2 96,11 3-304,4-3-144,3 4-32,10 1-64,10 0 16,8 3 0,4-3-16,4-2 16,-2 2 16,2-4-32,-7-2 48,-4-1 32,-5-4-96,-8 3 80,-7-4-64,-5 1 16,0 2 32,-9 3 0,-7-1 48,-4 0-64,0 1 96,-5-2 0,0-1 49,4-2-49,-4 2 32,5-6-80,0 2-16,4-6 0,4-1-16,2 0 32,4-1-208,6-11-449,0 1-815,0 0-673,11-5-657,1 4-2320,4-3-6787</inkml:trace>
  <inkml:trace contextRef="#ctx0" brushRef="#br0">24055 31646 12310,'0'0'3569,"0"0"-2224,0 0-177,0 0-191,13-7-113,-8 7-368,-3 11-207,4 12 15,-1 8 1152,-4 10 449,-1 4-352,0 6-513,0-1-303,0-7-273,-5-7 0,4-7-240,1-9-64,0-1-128,0-11 0,0-1 0,0-2-64,0-5-368,5 0-672,-4-7-1025,5-6-1185,0-3-1760,-6-2-5011</inkml:trace>
  <inkml:trace contextRef="#ctx0" brushRef="#br0">24058 31840 16071,'0'0'3186,"32"0"-2642,-7 0 1393,6 0 320,0-3-704,0-1-593,-3-1-400,-2-2-368,-1 3-63,-5-3-129,-1 1 0,-5 1-385,-2-2-495,1 2-241,-6 1-63,1-2-225,-3 1-1424,1 0-3138</inkml:trace>
  <inkml:trace contextRef="#ctx0" brushRef="#br0">24438 31520 15511,'0'0'3666,"0"0"-2754,-15 42 417,10-15 480,5 3-97,0 10 49,0 3-416,3 2-401,-1 2-239,1-1-209,-3-4-80,0-6-96,0-2-32,0-7-192,0-2 48,0-7-160,-3-2 64,-2-8 16,4-1-192,-2-4-320,0-3-688,3-11-1105,0-8-2401,0-3-5923</inkml:trace>
  <inkml:trace contextRef="#ctx0" brushRef="#br0">24700 31965 16295,'0'0'2930,"0"0"-2162,0 0 1361,0 0-256,0 0-256,-6 39-609,6-24-368,0 1-319,0-2-145,6-3-32,8-2-112,3-6 32,1-3-112,5-3 96,-2-8-16,0-5-32,-1-2-16,-5-2 0,-2-3-272,-6 3-48,-5 1-17,-2 2 129,-2 3 192,-8 5 48,-6 2 48,-3 3 160,-1 4 0,-6 0-111,4 7-65,-1 0-16,4 2 16,1-1-32,4 2-48,1-1-160,3-2-529,2-3-447,3-2-625,5-2-336,0 0-1377,5-9-3361</inkml:trace>
  <inkml:trace contextRef="#ctx0" brushRef="#br0">24986 32024 16600,'0'0'1376,"0"0"-1312,0 0 368,0 0 817,20 34 272,-15-26 31,1-1-751,1-2-289,-5-3 96,3 0 241,-2-2-97,0 0-64,-2-2-111,4-6 79,-5-6-144,3 1-112,-3-3 1,0-1-33,0 0-80,0-1-96,0 0-32,0 1-112,0 4 0,0-2-32,0 3 16,0 5-32,0-1 16,3 5-32,3-1 48,-2 2-48,6-1 0,-3 3 48,4 0-80,-2 0 64,3 0-48,1 3 32,-3 1-16,0-2-128,2 1 0,-4 1-112,-3-4-48,2 3-273,-4-3-303,-3 1-625,0-1-1088,-4 0-1793,-4 0-3810</inkml:trace>
  <inkml:trace contextRef="#ctx0" brushRef="#br0">25344 31922 6675,'0'0'5571,"0"0"-4051,0 0-1104,0 0 209,0 0-81,0 0-400,-8-11-160,13 9-224,1 0 160,-4 2 288,2-2 817,-1 2 767,0 0-63,-3 6-96,0 4-64,0 3 448,0 2-497,-6 1-703,5 0-449,-2-2-192,3-5-144,0-1-48,0-5-96,0-3-801,4 0-559,2-7-833,-4-6-1841,1-5-5507</inkml:trace>
  <inkml:trace contextRef="#ctx0" brushRef="#br0">25369 31686 5571,'0'0'12373,"0"0"-11748,0 0-642,0 0 1,0 0 81,0 0-322,4-11-3456,-4 13-6436</inkml:trace>
  <inkml:trace contextRef="#ctx0" brushRef="#br0">25606 31828 6627,'0'0'6835,"0"0"-4914,0 0-528,0 0 95,0 0-303,0 0-593,23-14-192,-6 10 209,8 2-33,6 0 560,-5-3-319,5 5-33,-4 0-336,-2 0-336,-5 0-32,-8 0-48,0 3 0,-4-1-48,-2-2 16,-6 0 0,0 2 0,0 0 0,-6 2 32,-3 3 33,-7 5-33,2 3 16,-6 5-48,2 7 224,-2 3 224,1 1 176,0 5-48,5-2-63,2 2-113,1-6-160,3-6-32,7-4-112,1-4 16,0-5-48,0-4 16,6-3-80,2-1 64,4-3-32,1 0 16,-1 0-48,7 0 16,-2-3 16,0-1-16,-2 4 32,1 0-48,-2 0 0,-2 0 32,-1 0-32,-3 0-128,-4 0-128,1 0-64,-2-2-96,-1 0-128,1-5-321,0 2-624,-3-2-559,0-1-690,0-1-1360,0-1-2561</inkml:trace>
  <inkml:trace contextRef="#ctx0" brushRef="#br0">25694 31956 4562,'0'0'10997,"0"0"-8404,0 0-1216,0 0-241,0 0-15,0 0-145,20 9-111,-1-6 367,4-1-335,2 0-65,5-2-272,-4 0-207,-4 0-241,1-4-32,-9 1-144,-2 1-417,1 0-767,-7 2-961,3 0-817,-1-2-2320,0 2-5571</inkml:trace>
  <inkml:trace contextRef="#ctx0" brushRef="#br0">26099 31968 9668,'0'0'7700,"0"0"-5475,0 0-640,0 0 640,0 0-368,0 0-865,5 9-592,-7 2-304,-1 5 224,3 2 273,0 2-193,3-4-288,3-5-64,7-2 32,2-7-16,2-2-16,3-7-96,-1-4 144,0-5-144,-4-1 48,-3-1-64,-1-3 64,-6 3-48,-4 2-48,-1 1-32,-9 3 16,-6 1 80,-5 4-80,-2 3 96,-3-1-32,2 5 32,1 0 0,5 0-48,3 5-160,2-1-465,10 3-703,-1 0-657,3-3-769,5 1-2256,7-5-3778</inkml:trace>
  <inkml:trace contextRef="#ctx0" brushRef="#br0">26344 32019 16359,'0'0'3042,"0"0"-2370,8 37 529,-7-28 207,5-5-63,1 0-16,3-4-257,-2 0-464,1-4 17,2-7-225,-1-1 112,0-3-240,0-1-96,-2 0 96,-1 0 241,-1 3-209,-2 2-144,0 4-80,2 0-80,-6 3 64,2 4-96,3 0 64,1 0-48,-5 1 16,7 9-32,-3-1 32,3 2 16,2 5-48,-3-5 64,3 2-48,0-1-16,1-5-16,-2 0-480,3-3-497,1-4-928,-6-3-1376,1-10-1185,0-5-4546</inkml:trace>
  <inkml:trace contextRef="#ctx0" brushRef="#br0">26592 31855 19305,'0'0'2993,"0"0"-2881,34-14-64,-11 14 641,4 0 1103,1 0-335,1 0-641,-3 3-607,-6 0-81,-2-2-112,-9-1-160,-1 0-1281,-4 0-2337,-4-4-3985</inkml:trace>
  <inkml:trace contextRef="#ctx0" brushRef="#br0">26769 31562 16952,'0'0'3713,"0"0"-3248,-21 46 1087,17-11 1426,1 11-401,-2 1-1072,5 7-673,0-3-416,5-3-128,1-3-192,0-7-64,2-8 32,0-6 0,-4-5-16,2-6-32,-6-2 0,0-7-288,0-4-208,-3 0-480,-4-4-961,-1-9-1985,0-5-2225</inkml:trace>
  <inkml:trace contextRef="#ctx0" brushRef="#br0">27153 31864 4514,'0'0'4370,"0"0"-1697,0 0-1072,0 0-176,0 0 592,0 0-337,-29 34-287,13-21-337,-4 3-271,3-2 31,3-1-207,3 1-161,2-5-208,9-3-80,0 3-128,0-2 48,9-4-48,7-1-16,1-2 16,6-2 16,-4-8-128,1-1-304,0-2-128,-2 1-1,-5-2 161,-4 6 96,-4 1 240,-1 1 16,-4 3 16,0 3 16,0 9 0,0 2 0,0 7 160,0 1 224,0 1-240,0-3-80,8-3-63,5-2-98,-1-11-383,2-1-896,0-4-1490,1-9-3104</inkml:trace>
  <inkml:trace contextRef="#ctx0" brushRef="#br0">27469 31630 2337,'2'32'16151,"1"8"-12997,-1 3-849,1 2 224,1 2-1168,1-4-737,-2-9-448,2-6-96,-2-5 0,0-7-48,-3-2-48,0-5-112,-3-2-448,-5-3-385,0-4-703,-1 0-1650,-2-3-2481</inkml:trace>
  <inkml:trace contextRef="#ctx0" brushRef="#br0">28160 32022 13254,'0'0'3218,"0"0"-2226,11 29-32,-2-4 1265,2 6-192,1 3-512,-2-1-512,-3-3-433,-2-5-144,0-7 48,-5-5 161,0-6-113,0-4-160,0-2 16,0-1 96,-5-7 113,3-8-289,-5-5-160,2-9-96,-3-8-96,5-6-16,0-5-16,3-5 32,0-5-32,0 4 64,-2 0-112,-1 2 80,2 9 112,-5 9 16,4 3-64,-3 11 16,2 4 0,0 5-16,3 2 32,0 4-80,8 3 32,7 2-96,6 5 64,5 6-32,7 5 32,5 8 32,-4-1-16,4 4-401,-10 0-111,-5 0 96,-9-4-16,-7-1 176,-7-2 144,-1 0 192,-13-1-96,-3-2 80,-8-1 16,0-2 0,-3-1 32,4-4 0,3 0 0,4-4-112,5-1 0,1-2-16,10-2-208,1 0-1105,0 0-832,7-6-416,3-3-2642,7-3-7923</inkml:trace>
  <inkml:trace contextRef="#ctx0" brushRef="#br0">28620 32026 18184,'0'0'2369,"0"0"-1840,3 36 959,-3-25-175,7-4-209,-1-2-207,-2-5-353,6 0-208,-3-3-32,4-10 385,-4 0-273,0-8-128,-1-3-160,1-4 112,-7 1 32,0-2-80,0 2-64,0 2-31,-2 3-49,-3 6 0,2 5 0,0 2 80,3 2 0,0 3-16,6-3 32,8 2-144,4 1 0,2 0 0,4-1 32,0 3-32,-1 0-176,-4-1-256,-7 3-561,2 0-976,-9 3-1248,-4 1-625,-1 2-2545</inkml:trace>
  <inkml:trace contextRef="#ctx0" brushRef="#br0">28907 31891 18873,'0'0'2449,"39"7"-2465,-14-5 96,1-2-80,2 0 1504,0 0-47,-6-2-737,-2-5-495,-8 3-161,-1-3-16,-10-2-64,-1 2 64,0-2-80,-13 2-80,-8 3 48,-2 1 96,-3 3 32,-2 6 32,3 7-32,2 7 96,9 7 304,6 0-48,3 4-96,5 1-176,7-3-48,11-4-64,4-7-80,3-5-32,6-10-528,-5-3-1137,2-5-1280,0-10-3234</inkml:trace>
  <inkml:trace contextRef="#ctx0" brushRef="#br0">29360 31779 19497,'0'0'2337,"0"0"-2193,0 0-32,0 0 1905,0 0-304,0 0-849,-14 22-143,-5-9-433,-1 3-128,1 1 64,1-2 80,5 1-256,6 0 0,7-1-64,0 1 32,3-3-48,6 1 48,7-5-32,1 2-48,1-2-80,2-2 64,-6 0 48,-3-3 0,-3 1 16,-6 2-32,-4-1-96,-12 1 80,-3 0 64,-8 1 32,-3-1-64,2 0 96,6 0-48,1-1 64,5-3-112,8 0-160,6-3-1729,8-3-1025,7-8-1664,5-5-11093</inkml:trace>
  <inkml:trace contextRef="#ctx0" brushRef="#br0">29650 31743 20697,'0'0'3170,"0"0"-3042,-42-7-80,19 7 464,-4 9 801,2 2-529,5 3-592,0 2-144,8-1-32,4 4 0,5-2 64,3 1 16,8-2-16,4 0-16,5-1 17,2-3 15,1 1 0,-3-2-32,0-4-112,-5 0 0,-1 0 80,-6-1-128,-5 1 80,0 2-48,-8 2 80,-1 1 0,-4-1 16,1 3-16,1-1 32,2 1-16,-2-1 32,3-2-48,4-2-48,0-2 80,4 0-64,0-3 0,0-2-64,0-2-449,-1 0-159,-4-4 64,-1-5-369,0-2-864,0-1-720,1-1-1537,3-1-4770</inkml:trace>
  <inkml:trace contextRef="#ctx0" brushRef="#br0">29767 31945 5843,'0'0'8996,"0"0"-6867,0 0-1217,0 0 1233,0 0 240,0 0-176,23 43-384,-17-27-736,8-1-609,5-1-256,1-1-160,5-3 0,1-4-64,-1-6 48,-1 0-48,-2-4-32,-2-8-48,-1-1-16,-7-3 48,-5-2-112,-1 0 0,-6-2-48,0 0 0,0 1 144,-6-1 64,1 2-16,0 1 144,2 1 80,-2 0-96,4 2-96,-2 6 16,0-1-320,3 6-545,0 1-832,0 2-1152,0 2-1729,0 3-4354</inkml:trace>
  <inkml:trace contextRef="#ctx0" brushRef="#br0">30190 31983 25164,'0'0'2369,"0"0"-3906,0 0 913,0 0 720,0 0 0,0 0 160,34 23 160,-22-30-384,4 0 16,-1-6-80,-1-3 64,-1-2-48,-1-2 0,0-3 48,2 3 0,-7 0 48,-1 5 48,0 3 64,-6 5-48,3 5 112,-3 2 193,0 0-113,0 9-192,0 4-64,0 3 16,0 2-64,0 2-48,8-1 48,4 1 32,4-5-48,4 1 64,-1 0-112,7-7 160,0-2-32,5-3-16,2-4 240,-4 0-48,4-4-208,-4-8-32,2-3 16,-6-6-80,-3-3 0,-2-1-80,-3-7 80,-9 5 16,-2-4-16,-4 6 16,-2 5 0,-2 2-32,-6 7-32,0 4 128,-2 7-64,-3 2 32,-1 10-48,-4 5 48,5 8-16,-4 4-48,2 3 48,5 2-32,3 1 64,2-1-80,5-2 96,2-1-16,11-5 16,1-5-32,10-5-16,2-2-160,0-7-352,1-3-480,1-4-1137,-5 0-1697,-9-14-3297</inkml:trace>
  <inkml:trace contextRef="#ctx0" brushRef="#br0">31722 31820 7251,'0'0'9781,"0"0"-7956,0 0-737,0 0 1,0 0 127,0 0-159,55 0 335,-25 0-383,5 0-321,3-3-16,-1 3-367,0-4-257,-1 1-32,-10-1-209,0-1-1039,-4 1-1009,-5-6-624,-4-3-2226</inkml:trace>
  <inkml:trace contextRef="#ctx0" brushRef="#br0">32055 31394 13766,'0'-31'1153,"-6"-3"-801,-1 5 352,-7-1 97,2 7-401,0 3 80,-2 7-96,-5 8-80,-1 5-256,1 3-16,-1 12 48,2 12 209,-1 12 559,5 8 224,5 7 321,1 9-64,0 7-369,7-1-368,-6-6-79,7-2-97,-4-7-112,2-4 176,2-7-144,0-5-31,-3-1-81,0-2-64,3-4-112,0-4 16,0-2-32,0-3-128,0-5-513,0-4-399,0-6-641,0-6-784,0-1-1409,0-8-3761</inkml:trace>
  <inkml:trace contextRef="#ctx0" brushRef="#br0">32321 31389 16215,'0'0'3938,"-1"62"-2097,-10-16 976,-1 10-624,2 5-512,0-6-640,2 2-417,8-10-272,0-4-96,3-9-112,2-7-80,5-5 64,-8-6-64,3-3-32,1-1-32,-6-8-64,0 0-160,0-1-176,0-3-688,1-7-1025,4-4-2129,3-2-2625</inkml:trace>
  <inkml:trace contextRef="#ctx0" brushRef="#br0">32497 31867 18713,'0'0'3681,"0"0"-2832,0 0 63,0 0 433,3 30-33,1-14-79,4 4-417,1 0-512,7-4-224,1-5 16,6-4-64,-3-5 48,5-2-64,2-7 33,-1-8-33,-7-5-81,1-3 17,-5-4 0,-5 0-176,-4 0-112,-5 4 48,-1 3 64,-1 5 48,-12 3 128,2 3-32,4 2-112,-1 7-353,2-2-143,0 0-400,6 2-625,0 0-944,0 0-2594,6 0-7443</inkml:trace>
  <inkml:trace contextRef="#ctx0" brushRef="#br0">33044 31762 16648,'0'0'3521,"0"0"-2784,0 0 1023,0 0 273,-33-9-416,16 11-528,-6 5-289,-2 9-112,0 2-160,4 2 1,-2 3-145,7-3-240,10 4-112,3-6-16,3 2 48,9-4 16,10-2 48,1-5-48,6-5 0,2-4-32,1 0-192,-1-4-128,3-8-160,-6 1-449,-3 0-415,-5-2-913,-2-3-1041,-4 0-992,-9-2-6739</inkml:trace>
  <inkml:trace contextRef="#ctx0" brushRef="#br0">33371 31471 2737,'0'0'12502,"0"0"-8948,-14 39-1922,2-3 1074,-7 9 271,-1 6-768,6 2-944,2-2-529,1-1-400,9-7-240,2-9 0,2-6 0,4-5-64,0-7 48,2-5-64,0-2 16,-5-5-256,-2-4-160,2 0-320,-3-6-353,0-8-816,0-2-1616,0-4-625,-3-2-4898</inkml:trace>
  <inkml:trace contextRef="#ctx0" brushRef="#br0">33171 31731 20890,'0'0'2641,"0"0"-2481,0 0-48,0 0 272,0 0 769,40-18 111,-16 18-303,-3 0-449,3 0-96,-4 0 160,0 0-192,-3 0-287,-2 0-33,-1 0-96,3 3-193,-1-2-687,1 2-609,-1 6-640,4-2 16,-3 2-1264,3 0-2626</inkml:trace>
  <inkml:trace contextRef="#ctx0" brushRef="#br0">33582 31835 20473,'0'0'2882,"0"0"-2754,0 0-96,0 0 32,0 0-48,0 0-368,15 25-1345,-15-25-2289,2-3-8067</inkml:trace>
  <inkml:trace contextRef="#ctx0" brushRef="#br0">33565 31777 2193,'0'0'7027,"0"0"-4354,0 0-1744,0 0-257,0 0 257,0 0-65,-26 0-176,26 0-63,0 2-225,0 0-64,0 3 224,0-1 113,0 7 95,0 1 32,0-1 177,0 2 223,0-2-575,0 3-209,3-2-80,0-2 16,4-3 0,-2 0-176,3-3-64,4-4-48,2 0-16,5 0 0,3 0 0,1 0-80,2-4 48,-4-3-48,4 3 16,-6 1 48,1-1-80,-8-1 64,-2 1-16,-6-3 16,4 0-16,-5-2 0,-1 1-16,-2-6 0,0-2 16,0 0-64,-2 1-64,-3-3-352,2 2-64,0-2 48,3 2 79,0 2-335,0 3 48,0 0 256,0 2 63,0 2 1,3 3-208,0-1 16,-3 5 127,2 3-511,1 6-785,-1-1-736,-2 4-4194</inkml:trace>
  <inkml:trace contextRef="#ctx0" brushRef="#br0">34030 31770 8676,'0'0'4466,"0"0"-1216,0 0-1682,0 0-63,0 0-192,0 0-257,-3 0-448,-8 4-352,-6 5-32,1 2 129,3 1 79,0-1-128,2 2-224,10-2 32,1-4 32,1 0-96,12-2 32,5-5 16,4 0-16,1-7-64,2-5 64,-3 1-80,-4-2 48,-4 6-32,-3 1 0,-3 3-16,-7 3 0,-1 5-32,0 6 48,0 0 192,0 2 353,0 3-385,5-5-144,6-4 32,1-4-80,4-3-480,2-7-1073,3-7-1360,-1-8-2738</inkml:trace>
  <inkml:trace contextRef="#ctx0" brushRef="#br0">34269 31646 8148,'0'0'7251,"0"0"-4242,0 0-1792,0 0 176,0 0-257,0 0-368,51-27-191,-25 24 463,5 2-576,-6 1-111,-3 0 15,-2 0-256,-3 4-112,-2 5 16,-2 2-304,-2 0-913,1 3-688,-3-1-304,4-1-2321,2-1-10645</inkml:trace>
  <inkml:trace contextRef="#ctx0" brushRef="#br0">34371 31468 8148,'0'0'10645,"0"0"-9221,0 45-591,0-20 991,6 6-31,2 3-688,-2 0-209,5-1-320,-2-1-287,2-3-177,-1-8-48,-3-1 0,-2-2-32,0-7 16,-5 1-32,0-4-64,0-1-384,-5-5-353,-3 1-655,2-3-641,-2-3-401,-3-10-2128,7 2-5378</inkml:trace>
  <inkml:trace contextRef="#ctx0" brushRef="#br0">34707 31817 18889,'0'0'2849,"0"0"-2785,0 0-16,0 0-16,0 0 176,0 0-64,30 23-80,-21-30-128,4-5-736,-1-3-753,-1-5-3201</inkml:trace>
  <inkml:trace contextRef="#ctx0" brushRef="#br0">34746 31561 19785,'0'0'1921,"0"0"-1841,0 0-128,0 0 64,0 0-48,0 0-16,19 1-1569,-5 2-2433,4 1-3649</inkml:trace>
  <inkml:trace contextRef="#ctx0" brushRef="#br0">34959 31763 16039,'0'0'2433,"0"0"-2272,-13 41 719,12-28 1201,1 3-96,4-5-1057,9 0-752,2-2-96,5-2-32,5-4 16,-3-3-32,3 0-32,-2-10 0,-1 1-32,-4-2 0,-4-3-96,-6 1 0,-8-3-272,-2 1 64,-12-1 32,-7 2 240,-7 1 80,-5 1 16,1 5 64,-1 3 0,4 1 32,5 3-80,7 0-32,10 10 0,5-3-32,2 4-192,8 0-1105,6-4-1008,4 0-2881</inkml:trace>
  <inkml:trace contextRef="#ctx0" brushRef="#br0">35242 31848 16199,'0'0'3650,"0"0"-3602,0 0-48,0 0 368,34 16 1441,-23-16-320,-1-2-529,0-5-544,3-4-63,-4 0 239,0-5 16,2-2-224,-1-2 16,-3-1-63,4-1-97,-1 2-96,0 4-128,-3 2-64,0 5 80,-2 9-32,3 0-16,-2 12 16,-1 8 144,2 0 224,-5 3-272,9-1 0,-4 1-64,0-7 0,0-3 0,4-4-16,-5-3-16,2-3-48,-2-3-288,-4 0-640,1 0-817,-1-11-1601,4-5-2320</inkml:trace>
  <inkml:trace contextRef="#ctx0" brushRef="#br0">35804 31592 20762,'0'0'2769,"0"0"-2529,-33-18 272,16 18 1313,-3 0-480,-2 2-641,-1 10-480,3 1-144,6 2-64,1 4 32,7 3-80,6-2 80,11 3-32,6 1 16,8-3 16,6 1 16,-2-2-48,1-1 112,-2-1 32,-5-1-128,-6-1 192,-5-2 81,-7-1-113,-5 1-64,-2-3 32,-11 1 0,-9-4 0,-6 4-16,0-4-64,2-1-32,2-2-64,7-3 48,5 0-64,7-2-384,-1 0-657,6 0-719,6-9-930,0-5-2320,8-3-6067</inkml:trace>
  <inkml:trace contextRef="#ctx0" brushRef="#br0">19201 34507 9252,'0'0'6371,"0"0"-2881,0 0-1761,0 0-257,0 0-95,0 0-481,26-4-207,-4 4-113,7 0-48,4 0 641,0 0-481,2 0-320,1 1-224,-7 4-48,-1 0-80,-6-3 32,-2 0-32,-3 0-64,-4-2-320,-6 0-96,1 0-240,-3 0 31,-5 0-63,3 0-209,-3 0-431,0 0-353,-3 0-1152,-2 0-2962,-3 0-3473</inkml:trace>
  <inkml:trace contextRef="#ctx0" brushRef="#br0">19319 34716 9877,'0'0'8579,"0"0"-6866,0 0-1056,0 0 703,51 25 289,-32-25-417,4 0-463,-1 0-481,1-2-256,-3-3 0,-3 0-16,-2 1-16,-2 0-432,-4 1-481,-1 1-191,-3 2-433,-5 0-848,0 0-2145,-10 0-3154</inkml:trace>
  <inkml:trace contextRef="#ctx0" brushRef="#br0">20854 34366 9220,'0'0'4995,"0"0"-3091,0 0-751,0 0-1,0-11 161,0 11-256,-2 9-401,-1 13-400,1 12 512,2 6 881,-6 10 496,5 2-896,-2-1-657,-1-6-176,4-6-144,-4-10 32,4-4-80,0-8-112,0-3-47,0-5-49,0-2-32,0-3-433,0-4-751,0 0-1041,0 0-1185,4-13-1424,0-3-7940</inkml:trace>
  <inkml:trace contextRef="#ctx0" brushRef="#br0">21144 34465 15303,'0'0'4354,"0"0"-2721,0 0-529,0 0 193,0 0-65,0 0-223,-2 47 31,2-13 17,0 2-433,2 2-256,5-2-224,6-4-128,-1-5 96,7-7-64,1-7 64,5-3-80,-1-8 1,1-2 31,3-14 48,-1-4-96,-4-5-16,-2-4-32,-2-4-177,-5 0 49,-2-1-144,-4-2-16,-5 1-80,-3 3-176,0 3 143,-11 7 1,-6 5 352,-3 10-32,-6 5 96,-10 2 16,-1 12 64,-3 3-112,3 2 32,1 1 0,9-2 48,7-2-144,8-5 80,12 0-192,0-4-1521,14-2-752,6-3-128,8-2-2529,1 0-6084</inkml:trace>
  <inkml:trace contextRef="#ctx0" brushRef="#br0">21800 34119 5491,'0'0'3793,"0"0"-1152,0 0-848,0 0-944,0 0 671,0 0 305,-7-19-400,-3 19-241,-2 0-15,-4 5 15,1 2-271,2 1-193,1 2-256,4 1 33,8 2-129,0 1-160,11-1-128,6 3 32,8 2 32,3 0-64,0-3 16,1 4-96,-4-4 112,-2 4-96,-4-2 48,-5-3-48,-8 2 48,-3-5-96,-3 2 96,-3-1 0,-3-1 321,-13 3 79,2-3-240,-3 0 0,-2-2-128,-1 0-48,3-2-80,3-3 48,0-1-16,6-1-304,2-2-416,6 0-353,3-5-1088,0-6-1185,10-2-2832,3-5-5844</inkml:trace>
  <inkml:trace contextRef="#ctx0" brushRef="#br0">21764 34085 7908,'0'0'3457,"0"0"-640,0 0-832,0 0 400,0 0-464,0 0-432,32-5-128,-19 1-161,2-1-159,5 3-81,2 0-208,1-1-127,2 3-193,0 0-208,0 0-128,-1 0-64,-3 0-80,-1 0 32,-2 0-16,-4 0-208,-3 0-352,-3 0-417,-7 0-367,3 0-529,-4 0-432,0-2-1697,-5 0-6019</inkml:trace>
  <inkml:trace contextRef="#ctx0" brushRef="#br0">22609 34395 2001,'0'0'10405,"0"0"-6548,0 0-1840,0 0-704,0 0-96,-45 7-289,24 6-112,-5 8-111,-5 1-305,5 0-96,1-1 64,-1-3 112,12-2-79,1-1-337,7-3-48,6 3 32,6-3-80,7 3 48,7 1-16,2 0-16,5-2 32,1 1 16,-1-2 16,-7-1-16,-2 2 16,-5-6-80,-7 1 48,-6-2-48,0 0 64,0-3 32,-9 1 448,-7 2 64,-1-3-208,-5 5-128,-4-2-63,1 2-97,1-2-128,-1 4 80,1-2-80,6-2 64,5 0-16,0-3 32,6-1-48,7-2-257,0-1-479,2 0-609,9-4-431,1-5-305,2-2-1201,6-3-3505,0 1-672</inkml:trace>
  <inkml:trace contextRef="#ctx0" brushRef="#br0">22767 34630 5571,'0'0'8515,"0"0"-5345,0 0-1489,42-21-33,-27 15-127,2-1-176,-1 0-177,1-2-463,-5-1-65,1 0-224,-3-2-80,-2-1-64,-3 4-128,-5-3-128,0-1 0,-3 2 64,-10-3-112,-1 5-16,2 0-32,-7 3 16,2 3 48,2 3 48,1 4-32,1 8-32,-5 8 112,5 2-48,-1 10 209,0 2-17,2 0 80,6-1-128,6-1-48,0-7-80,6-5 0,10-5-32,7-8 64,2-2-48,1-5-48,2 0 64,4-2-48,-1-5 48,-4 3-96,-2 1 80,-5 1-32,-2 2-192,-5 0-336,-7 0-449,-6 0-591,0 2-641,-5-2-497,-4 0-2656,-3 0-5667</inkml:trace>
  <inkml:trace contextRef="#ctx0" brushRef="#br0">23274 34530 12918,'0'0'4114,"0"0"-1313,0-31-1232,0 19 304,-2 4-65,-6-2-639,-2 6-481,-3-1-159,-4 5-257,-3 0 0,-2 12-16,2 3 80,-3 5-48,3 8 144,6 1-79,1 3-81,6-1-64,3-2-64,4-4-64,5-5-80,11 0 96,1-9-32,7-1-16,0-8 16,5-2-16,-1 0-240,2-2-224,2-8-353,-1 2-175,-5-1-48,-2 2-753,-7 0-608,-6 7 0,-10 0-2017,-1 0-2834</inkml:trace>
  <inkml:trace contextRef="#ctx0" brushRef="#br0">23564 34555 20137,'0'0'2321,"0"0"-2193,0 0 401,0 0 783,0 0 97,-45 7-561,25 13-352,1 5-111,0 4 63,7 0 48,7 0-208,5-6-144,3-5-144,11-5 64,6-3-32,8-8 32,0-2-32,5 0 16,-1-12-32,-5 1 32,-2-5 0,-5-4-32,-5 2 32,-5-2-144,-7 0-48,-3 0-64,-3 1 16,-15 2 80,-2 0 80,-5 7-32,-4 3-64,-4 2-16,2 5-160,2 0-272,4 9-97,5 3 369,8 3-400,2 1-1009,7 0-928,3-2-1393,3-6-3426</inkml:trace>
  <inkml:trace contextRef="#ctx0" brushRef="#br0">23802 34645 6163,'0'0'3073,"0"0"-1552,0 0 1136,0 0 369,2 32-481,-2-24-720,0-1-417,5 0-383,-2-5-193,0 2 16,3-4-47,2 0-353,-2-4-176,3-3-96,1-4-48,3 0 48,-3-5-32,-1 0 0,3-1 17,-4-2 47,0 4 32,0 2 96,1-1-128,-3 7-128,-1 0-32,0 5 16,-1 2 32,2 0 0,-4 4-80,3 8 16,2 2 16,4-1-48,-1 5 32,5-2-48,-1-1 32,0-3-64,0-1 80,-2-5-32,-1 1-48,-3-4-128,-2-3-416,2 0-753,0-5-1936,2-9-2706</inkml:trace>
  <inkml:trace contextRef="#ctx0" brushRef="#br0">24345 34550 22714,'0'0'2962,"0"0"-2642,6-40 128,-6 31 112,-1 0 161,-10 2-17,-6 7-272,-3 0-464,-2 9 32,-9 11-16,6 3 16,3 6-48,-1 1 0,8 1 0,2-2 64,9-2-16,4-2-16,4-7 32,9-5-16,5-4-16,4-6-80,1-3-144,2-7-304,0-9 15,0-7 193,2-5 32,1-9-32,-3-6 96,2-6-352,-1-7-449,0 0-191,-1-5-785,1 4 1008,-7 6 529,-5 8 448,-8 9 0,0 10 80,-6 8-32,-6 7 96,-3 7 272,-7 2 513,2 14 303,-4 6 17,4 11 63,-6 9-191,4 10 47,7 7-223,-2-3-257,3 1-288,7-3-112,1-7-208,0-5-160,0-6 48,1-4 32,2-8 16,-1-4-16,-2-7-288,0-6-944,3-5-1922,2-9-2529</inkml:trace>
  <inkml:trace contextRef="#ctx0" brushRef="#br0">24835 34433 7972,'0'0'8580,"0"0"-6355,0 0-1345,0 0 721,0 0 176,-33-20-113,10 25-383,1 2-353,-1 4-640,3 2-143,0 3-97,7-2 32,6 3-32,7-1-16,0 0-32,7-1-64,9 2 32,1-1 0,3-3 32,3 2-161,-1 4 17,-2-2 176,-4 4-32,-9 1-32,-5 3-16,-2-2 48,-8 1-16,-6 1 32,-4-4-48,1-1 96,-3-7-80,4 1 16,-1-7-144,1-6-368,4 2-208,6-3-273,-5-7-767,6-4-1602,2-8-5826</inkml:trace>
  <inkml:trace contextRef="#ctx0" brushRef="#br0">28681 34557 16295,'0'0'5027,"31"0"-4547,-9 3-512,7 4 352,4-5 1793,0 2-432,2 0-833,1 3-624,-4-2 161,-1 2 175,-3 1-64,3-2-272,-9-2-144,1-2-48,-3 0 64,-2-2-48,-1-2 16,0-7-64,-5-2 32,4-1-48,-6 4 16,-8-4-32,-2 3-32,-8 3-48,-12 3 32,-9 3 96,-4 4-48,-1 8 80,1 6-48,2 2 48,11 5 128,8 2 128,12-2-160,4-5-64,17 0 1,5-6-130,5-6-79,2-3-720,-1-5-961,1 0-1424,-9-6-1665,0-6-8901</inkml:trace>
  <inkml:trace contextRef="#ctx0" brushRef="#br0">28822 34265 12646,'0'0'4274,"0"0"-2337,0 0-113,-32 13-31,21 8 32,2 4-144,1 6-529,3 5-127,2 5-257,3-1-208,0 5-63,5-2-177,-1-3-32,4-2-48,0-4-32,3-5-80,-7-2-64,1-6 64,0-3-240,-2-7 96,0-2-32,-3-4-400,0-5-352,0 0-593,-6-10-512,1-5-1905,2-6-2432,-3-6-8885</inkml:trace>
  <inkml:trace contextRef="#ctx0" brushRef="#br0">29312 34773 13638,'0'0'6547,"0"0"-5506,27 19-961,-15-13 480,-4-2 977,0-1-257,-4 0-431,2-3-273,-6 0-256,0 0 176,0-3 289,0-6-321,0-2-416,-6-7 16,6 2 64,-4-4 224,4-3-128,-2 0-48,2-1 144,-6 0-255,4 1 95,-1 3 32,0 2-48,3-1-32,0 4-48,0 3 16,0 1-32,8 2-64,3 2 32,1 3 32,2-1-64,2 3 64,1 2-48,3 0-32,-5 2-288,-2 3-240,-3 2-305,-3-3-367,-7 3-929,0-3-1057,0-1-2016,0-3-11574</inkml:trace>
  <inkml:trace contextRef="#ctx0" brushRef="#br0">29641 34623 19721,'0'0'3810,"0"0"-3298,6 40 817,-4-22 447,4-2-751,-6-1-513,5-3-256,-4-3-160,2 0-112,0-2 16,-1-5-368,3 0-576,-2-2-1105,1 0-801,2-4-1279,-4-10-5044</inkml:trace>
  <inkml:trace contextRef="#ctx0" brushRef="#br0">29734 34325 23483,'0'0'1152,"0"0"-1056,0 0-336,0-31-656,-2 31-369,-4-5 17,2 5-433,-1-4-3666</inkml:trace>
  <inkml:trace contextRef="#ctx0" brushRef="#br0">29937 34492 6371,'0'0'7379,"0"0"-4369,0 0-705,0 0-592,0 0-513,0 0-464,0 0-351,-43 21-209,29-8-128,1 1 16,2-4-48,7 2 32,1-3-16,3 0-16,0 2 0,11-2 0,1 1 0,3 0 0,4 1-16,-3 1 32,1 2-16,-2 3 32,-2 1-32,-9 2 16,-1 1-32,-3-3 64,-4 2-80,-7-6-32,-2-1 48,1-6-16,0-3 64,2-1-48,-2-3 48,1 0-48,2-7 32,3-2-16,1-2 0,5-3-16,0-2-896,8-1-705,4-6-1345,5-2-3440,3-7-2883</inkml:trace>
  <inkml:trace contextRef="#ctx0" brushRef="#br0">30190 34553 15063,'0'0'4738,"0"0"-3377,0 0-1233,37-7 176,-17 7 1713,2 0-112,3 3-785,-1-2-624,3 2-400,-1 1-32,-3 1-64,-1 0 49,4-3-578,-7 2-687,1-4-961,-1 0-1377,-7 0-4049,2-4-945</inkml:trace>
  <inkml:trace contextRef="#ctx0" brushRef="#br0">30247 34308 10357,'0'0'2689,"0"0"-2529,0 0 176,0 0 3170,0 0-849,25 47-1024,-24-17 16,3 5-81,-1 5-223,-3 6-481,0 1 17,0-4-97,0-2-272,0-4-160,1-7-15,7-6-241,-3-3-16,2-8-144,-2-4 32,1-5-48,-6-1-577,0-3-367,0-5-225,-3-8-928,-5-8-1360,1-3-3651,-6-3-4113</inkml:trace>
  <inkml:trace contextRef="#ctx0" brushRef="#br0">30596 34654 15239,'0'0'8148,"11"34"-7588,-7-18-624,7-3-64,-4 1-16,0-7-368,1-7-305,0-3-800,-4-13-2416,1-6-4499</inkml:trace>
  <inkml:trace contextRef="#ctx0" brushRef="#br0">30649 34296 22746,'0'0'1697,"0"0"-1537,0 0-272,0 0 112,0 0-16,24 34-48,-10-20-1360,-4 1-1138,-1 1-2736,5-6-8228</inkml:trace>
  <inkml:trace contextRef="#ctx0" brushRef="#br0">30959 34499 19465,'0'0'1280,"0"0"-1135,0 0-161,0 0 48,0 0 1504,0 0 257,6 4-544,-25 7-945,-7 12 304,-10 4 192,1 5-255,-3 3-289,11 2-32,5-6 0,11-2 96,11-4 0,6-5-240,14-6-64,13-5-64,1-4 48,9-5-64,2 0 32,-6-3 16,0-3-368,-7 1-688,-7-2-1650,-11 2-1488,-8-1-3457</inkml:trace>
  <inkml:trace contextRef="#ctx0" brushRef="#br0">26570 34299 7315,'0'0'5571,"0"0"-2146,0 0-1520,-19-18-560,7 11-144,-8 5-449,-10-1-304,-2 3-80,-9 3-96,-4 8 0,-7 7 33,0 9-17,1 9-96,5 5 96,7 8 576,14 3 353,13 4 15,12-2-575,18 0-289,15-9-48,6-7-160,6-6-144,6-9 16,-2-10 64,-1-5-16,-6-5-112,-8-3-48,-1 0-96,-10 0-560,-6-7-657,-4-2-192,-2-2-95,-4 0 31,-5-5-1088,3-2-2658,1 0-5410</inkml:trace>
  <inkml:trace contextRef="#ctx0" brushRef="#br0">26835 34184 13398,'0'0'3698,"0"0"-2642,0 0-63,0 0 175,0 0 1,14 50-49,-8-15 241,-6 11 176,0 8-289,0 4-191,0 2-337,0-1-224,2-9-240,1-3-64,-2-11-95,5-9 127,1-9-16,-1-4 32,-5-8-176,4-4 16,1-2 64,2-7 16,-2-6-48,7-5-96,-1-2-80,2-3-16,0-1 32,-2 3-160,1 1-48,-2 4-96,-4 5 144,-1 5 160,2 1 64,-2 5-32,-1 0-32,3 2 48,-2 10-65,8-4 97,0 8-48,3 0 65,-2-2 15,6-1 32,2-2-64,-4-2 0,-1-4 16,-4-1-64,-2-2 0,2-2 0,-7 0-192,-1-4-529,-2-1-575,-2-2-945,-2-1-561,3 1-735,-3-2-2674,3 0-3138</inkml:trace>
  <inkml:trace contextRef="#ctx0" brushRef="#br0">27500 34604 12038,'0'0'5186,"0"0"-3922,0 0-687,0 0 991,0 0-79,0 0-128,-31-24-241,23 21-303,2 3-305,-5 0 96,3 0 16,1 7-159,0 0-305,1 5 16,2 3 128,0 1 256,0 2-160,4 2-144,0-2-143,0 0-33,4-4-48,4-3 0,-2-2-16,4-5-96,-1-4 128,2 0-144,4-8-16,-2-6-33,1-4-15,4-3-48,-5-1 0,1 2 96,-7 2-48,-2 4 0,1 3 0,-6 2 192,-6 7-64,0 2 0,-5 0 32,-1 9 48,4 3 80,0 3 64,3-2-16,5 1-112,0-1-16,5-1-80,6-8-160,4 5-1137,-1-7-1296,4-2-864,2 0-1794,0-7-2961</inkml:trace>
  <inkml:trace contextRef="#ctx0" brushRef="#br0">27701 34738 12934,'0'0'8324,"0"0"-7476,0 0-976,0 0 96,0 0 80,31 24 864,-18-24 897,-7-2-832,2-7-641,0-3-48,-4-3 352,2-1 1,-6 0-273,0-2-224,0 1 192,0-2 128,-6-1-80,6 0-240,-1-1-31,-2 4-97,3-3 16,0 1 0,0 1-48,0 5 16,0-1 0,0 5 16,4 2 0,2 3 0,4 2-32,-1 2 0,3 0 0,2 2-48,-1 9 64,1-2-65,1 2-399,-2 1-704,-1-1-849,0-2-1793,1-4-3889</inkml:trace>
  <inkml:trace contextRef="#ctx0" brushRef="#br0">28047 34555 18552,'0'0'4883,"0"0"-3811,-31 14-480,19-3 321,-1 5-305,6-1 32,-3 5-127,7 1-289,3-3-144,0 0 16,8-5-80,7-6 16,3 0 0,-1-7-16,3 0-16,-2-9-16,1-2 0,-5-5-16,-2 0-96,-5-2-160,-4 3 96,0-1 64,-3 6 176,-6 6-96,-1 4 80,-5 4 240,-4 12 176,4 5 144,1 3 64,5 1-239,3-3-305,3-1 0,3-5-80,3-5-64,7-4-16,-6-5-352,6-2-369,-6 0-511,-2-4-993,1-6-1105,-1-3-2160</inkml:trace>
  <inkml:trace contextRef="#ctx0" brushRef="#br0">28371 34528 12070,'0'0'5602,"0"0"-3041,0 0-1344,0 0 159,0 0-191,0 0-417,-29-29-271,9 44-209,-2 4 16,-4 8 80,4 2 144,5 7 193,4 0-17,7-2-96,6-3-320,6-4-112,7-7-224,7-6-16,5-7 48,1-5-64,7-2 48,-5-2 0,1-7-224,-3-1-336,-7 0-593,-4 0-1120,-4-1-944,-6 0-2274,-3 0-8275</inkml:trace>
  <inkml:trace contextRef="#ctx0" brushRef="#br0">31582 34514 13046,'0'0'5458,"0"0"-4289,42-4-209,-17 4 1169,3 0-304,4 0-672,4 0-689,-7-3-272,1 2-128,-6 1 0,-3-3-400,-6 3-1121,-4-2-1296,-9-3-2465,-2 1-7876</inkml:trace>
  <inkml:trace contextRef="#ctx0" brushRef="#br0">31644 34240 4402,'0'0'6883,"0"0"-4610,0 0-816,0 0-321,0 0-143,0 0-97,20-16-111,-15 32-113,-1 4 544,0 9 465,0 10-272,-4 5 64,0 6-337,-1 2-400,-6-3-143,3-3-161,2-6-128,2-4-176,0-9-64,0-7-32,0-4 0,6-7 16,-2-5-496,0-4-753,-4-4-783,0-8-994,0-5-1632,-4-6-4834</inkml:trace>
  <inkml:trace contextRef="#ctx0" brushRef="#br0">31970 34627 20089,'0'0'2337,"0"0"-2401,0 0 160,0 0 497,0 0 559,27 31-912,-27-26-192,0-3-400,0-2-993,0 0-784,-6-9-2417,-1-4-10468</inkml:trace>
  <inkml:trace contextRef="#ctx0" brushRef="#br0">32052 34328 11877,'0'0'8196,"0"0"-7732,0 0-1488,0 0-577,0 0-160,0 0-2673,0 0-4274</inkml:trace>
  <inkml:trace contextRef="#ctx0" brushRef="#br0">32277 34530 6691,'0'0'2465,"0"0"993,0 0-1441,0 0-593,0 0 177,-2 13 288,-6-1-640,2 2-353,0 1-240,-5 1-160,3-3 81,4-2-209,-1 1-160,2-5-32,1-3-64,-1 0-64,3-4 16,0 0 64,0 0 352,0-4 33,3-3-177,3-3-160,5-7-16,-1 0-48,2-2-32,4-3-32,-4 0 0,3 1 32,1-1 0,-4 4-48,-5-1 32,5 8 0,-6 2-80,2 5 48,-7 4 128,4 4-48,-5 10 32,6 4 177,-6 7 95,0-1-256,2 4-96,1-8-32,5 2 16,-1-9-48,0-1 32,5-5-32,0-7-16,2 0 32,-1-5 48,1-6-32,4-2-32,-5-5 32,1-3-32,-2 3 64,1 0-80,-6 7 16,1 0 32,-3 8-16,1 3-48,-6 3-32,1 8 80,3 5-32,-3 2 48,-1 4 32,6-3-32,-1-2 16,3-3-48,1-5 16,7-5 0,-3-4 0,8-2 16,-3-9 0,4-3-32,3-3 64,0-4-112,1 3 144,-4 0-80,1 6 16,-5 1-16,1 5 48,-7-1-64,-2 4 0,1-1 16,-4 4 0,-5-2 16,3 0-64,-5-1 32,3-1 16,-3-1 0,0-3 16,0 1-64,-3-2-16,-4-2 0,-3 1 0,0 1-48,-2 2 64,1 3-32,3 4 48,-1 0-16,4 0 16,-1 11-64,1 5 48,4 7 48,1 4-32,0 2 192,0 3-80,6-1 64,2-2-16,4-4 48,1-5-48,2-4-63,2-7-49,2-2 32,1-7-32,-3 0-144,-2 0-481,-1-9-911,-1-1-1346,-2-3-943,-10 2-4723</inkml:trace>
  <inkml:trace contextRef="#ctx0" brushRef="#br0">31959 35090 2273,'0'0'3234,"0"0"-3234,0 0 1696,0 0 161,0 0-1217,0 0-479,-14 2-242,14-4 466,1 0-1,4 0 640,-2-1 321,2 1 192,1 0 63,-5 0-143,10 0-224,-4-1-81,8-1-320,8 1-79,10-1-17,12 2-15,1 2 31,10 0-64,-2 0-224,2 4-111,-3 3-241,-8 0 544,-6-3-144,1 1-400,-3-5 0,-9 0-64,2 0-16,-10-3 0,-2-1-16,-4 0-16,-1-1 0,-7 0 0,-2 1-16,-4 4 96,0 0-192,-10 0-16,-3 0 0,-4 0 32,-5 9 112,-4-2-16,-6-1-16,-1 1-192,-6 2-208,0-2 160,-5 2-80,-3-2-1,-3 2-79,-1 2 176,-1 0-80,7 1-512,3 1 335,9-2 545,11-1 32,8-2-64,13-3 0,2-3 32,26-2 129,12 0 239,16-2 672,12-5-560,6-2-159,8 0 511,-7 0-480,-4 0-336,-13 5-32,-12-1-32,-6 3 16,-17-1 0,-10 1 32,-4 0-32,-8-3 16,-8 4-96,-12-5 48,-10 2-16,-12-2-112,-10 1-304,-12 0-208,-7 4-289,-2 1 1,0 0 928,3 4 112,8 5-224,17 2 64,13-2 48,16-2 80,19 1-80,24-2 256,21-6 112,14 0 224,14-6-336,8-5-31,-1-5-209,-4 1-97,-9-1 81,-9 0-32,-16 3 96,-18 2-96,-14-1 64,-13 4-16,-17 3-96,-16 0 96,-18 1 0,-13 4 16,-11 0 0,-5 9 64,3 0-80,12 0 96,14 5-128,21-6 0,27 1 16,16-2-96,22-2 192,18-5-32,9 0 97,11 0-145,1-7-81,-3-2-15,-7-2 64,-13-1 32,-12 3 0,-16 2 0,-18 1-64,-5 1 48,-22 1-128,-15 4 96,-14 0 0,-8 7 80,-12 4-48,-1 2 64,4 1 0,14-1-16,15-1 48,25-1-144,14 0-144,28-6-1312,11-5-193,6 0-3281</inkml:trace>
  <inkml:trace contextRef="#ctx0" brushRef="#br0">32100 35075 6611,'0'0'-592,"-33"0"400,15 0-977,1 0-896,1 2 1425</inkml:trace>
  <inkml:trace contextRef="#ctx0" brushRef="#br0">33934 34181 10533,'0'0'7427,"-42"-1"-5394,9 2-816,-4 13 127,-2 2-175,5 4-305,2 0-143,9 3-113,10-1-128,8 3-272,9-2-80,16-1 48,5 0-96,7 1-144,5-3 48,1-2-48,5 0 32,-11 2 16,-1-1-16,-7 1 0,-9 0-224,-9-2 80,-6 2 16,-6-1 96,-14-2 96,-5-1 0,-7-1 0,-9-3 64,1-3 304,-2-3-48,2-3-47,3-1-177,4-2-48,5 0-16,8-6-16,5-1-32,10 0-48,5-2-481,11 0-687,9-5-977,5 3-144,9-5-1201,3 1-3985</inkml:trace>
  <inkml:trace contextRef="#ctx0" brushRef="#br0">34281 34425 16632,'0'0'912,"0"0"-752,-1-39 737,-4 25 1440,-3 1-769,-3 2-447,2 0-257,-6 6 33,-1 5-129,-3 0-32,-1 12-111,0 6-113,0 4 32,3 7-32,4 5-144,6-1-31,4 1-17,3-2-208,4-2-32,15-6 48,-1-6-144,10-5 160,3-6-112,4-7-96,0 0-592,-1-7-273,-1-4-159,-2-5-785,-6-1-1473,-5-6-1568,-8 2-8676</inkml:trace>
  <inkml:trace contextRef="#ctx0" brushRef="#br0">34554 34453 19833,'0'0'3602,"0"0"-3234,0 0 304,0 0 945,0 0-256,-47 7-545,21 7-352,1 2-160,-1 4-112,3 3 225,6-3 63,4-3-256,7 2-160,6-5-48,6-4-48,8-3 48,5-3-48,7-4 32,-1-1-160,3-11-64,3-2 48,-6-1 112,-5-1 112,0 3-32,-8-1 16,-5 3-16,0 4 0,-7 5 16,0 2 160,0 2-96,-7 10 0,0 3 16,1-1 16,5 4-80,1-1-64,0-3 48,7-5-112,7 1-272,7-9-481,2-1-815,3 0-1122,0-4-751,-4-10-2098,-2-6-9428</inkml:trace>
  <inkml:trace contextRef="#ctx0" brushRef="#br0">34887 34110 14054,'0'0'8468,"0"0"-7299,0 0-1137,0 0 64,0 0 928,0 0 401,-12 40 96,6 3-321,1 8-463,-3 8-193,1 0-112,-3-1-64,1-9-400,3-4 0,-2-9 32,6-4 32,-1-10 0,3-3-64,0-6 16,8-4-704,3-9-1041,1 0-2209,2-11-2769</inkml:trace>
  <inkml:trace contextRef="#ctx0" brushRef="#br0">34965 34512 23259,'0'0'2561,"0"0"-2497,0 0-1041,45 2 977,-20-2 1057,2 0 416,0 0-609,4-7-576,-5 3-96,-1-7-16,1 2 160,-7-7-288,-4 1-16,-2-1-48,-5-5 48,-5-1 0,-2 0-32,-1-1-48,-4 3-160,-9 6 48,-7 5 96,-2 9 48,-9 3 16,2 12 0,-4 10 48,4 5 192,3 5 129,8 4-241,9-1 240,9 0-144,2-4-144,16-5-48,9-4 80,4-5-128,3-9 80,3 0-48,-4-6-64,2-5-112,-5 0-576,-6-2-1249,-8-8-1873,-5-1-2529</inkml:trace>
  <inkml:trace contextRef="#ctx0" brushRef="#br0">18918 31918 13686,'0'0'3394,"0"0"-2162,0 0-239,0 0-1,0 0 81,0 0-321,-13 0-272,13 0-79,0 0-65,0-2 16,8 0 16,1 2-80,7 0 16,4 0 48,8 0 193,1 0 351,2 0 65,0 0-193,2 0-352,-5 0-112,-5 0-240,-3 0 32,-3 0-112,-4 0 16,-4 0 0,-1 0-64,-3-3 112,-2 3-96,0 0 64,-3-2-128,0 2-160,1 0-80,-1 0-288,0 0-161,0 0-591,-1 0-497,-5 0-272,-1 0-961,1 5-3649</inkml:trace>
  <inkml:trace contextRef="#ctx0" brushRef="#br0">18946 32190 6883,'0'0'1361,"0"0"2016,0 0-1488,0 0-528,0 0 127,0 0 97,3-11-224,-2 11-257,2-2-159,-1 2-49,4-3-63,2 2-225,-2 1-240,10-3-48,4 3-80,8-2 64,1 0 145,4-3-145,-1 3-96,-2-3-176,-5 3 256,-2 0-48,-3-1 0,-5 2-112,-2-2-32,-4 1-96,0 0 48,-2-1-16,-6 3 0,2-2-16,-3 2-16,0-2-160,0 2-576,-3 0-689,-1 0-560,-1 0-416,-3 0-2049,4 0-5490</inkml:trace>
  <inkml:trace contextRef="#ctx0" brushRef="#br0">20067 31780 7539,'0'0'10005,"0"0"-7460,0 0-1216,0 0-1,0 27-287,0 4 95,3 7 161,6 8 0,-1 3-257,3-2-400,-2-2-368,2-11-31,-3-3-145,1-8-112,-4-5 80,0-7-96,1-4 80,-5-3-48,-1-1-288,0-3-513,-1 0-736,-5-7-1280,-7-2-1009,4-9-3185</inkml:trace>
  <inkml:trace contextRef="#ctx0" brushRef="#br0">20505 31842 1793,'0'0'13254,"0"0"-10069,0 0-2704,0 0 623,0 0 401,0 0-145,-13-15-479,7 24-177,0 4-16,-5 10 65,2 4 191,-2 4 65,3 3-337,4 2-192,4-4 0,0-1-143,7-6-81,9-3-224,4-6 32,6-9 0,7-5-64,4-4 80,2-11-48,-2-6 48,-3-3-32,-1-3 16,-5 1 0,-8-1-48,-5 4-128,-5-1-16,-7-1 64,-3 3-16,0 0-112,-13 0 16,-5 2-65,-4-1 97,-6 2 32,0 3-256,-4 3-224,2 2-128,1 6 223,4 3 161,2 0 96,7 3 64,2 4-96,8-3-480,1 1-977,5-1-992,5-4-2466,9 0-9812</inkml:trace>
  <inkml:trace contextRef="#ctx0" brushRef="#br0">17963 31591 12918,'0'0'3121,"0"0"-768,8 34 0,-5-16-368,-1 0-272,2-3-272,-1-1-529,0-1-223,-1-6-65,3 0-160,-5-2-112,3-5-16,0 0-15,-2-5 111,4-9 112,1-6-192,2-7-224,-2-4-48,5-12 0,-3 0-32,-2-6 48,0 2-16,-4-7-16,1 4 32,-3 1 17,0 4-274,-3 2 17,-5 5 112,3 6-48,1 3 112,1 4-32,1 5 32,2 2-80,0 2 64,0 5 16,5-1-32,4 4 0,5 5-32,5 1-64,1 2-16,4 7 96,4 6-48,-3 7 48,0 3-32,-5 4-32,-4 0-16,-1 5 0,-7-1 32,-2-4-16,-3 3 160,-3-3-96,0-3 32,-3 1 48,-6-5-48,-7 1 0,2-3-48,-4-1-32,-2-1 0,-2-2 48,-1-1-48,2 3 80,0-5-16,4 3-16,1-5 0,7-1 32,-2-3-32,3-3-192,4-2-224,1 0-65,-4-4-271,4-3-609,-1 3-351,-1-1-273,2 1-833,0 1-2288,3 1-2033</inkml:trace>
  <inkml:trace contextRef="#ctx0" brushRef="#br0">17683 31625 10165,'0'0'4850,"0"0"-1729,0 0-1776,0 0-113,0 0 161,-5-36-336,3 29-321,-1-1-288,0-2 80,2 1-127,-4 2-129,-3-2-80,-4 7-128,-4-2-96,-1 4 0,-8 0-32,-1 4 0,-3 7-16,-1 8 96,-1 1-64,2 4 48,1 1 0,8 2 208,7-2 48,5 2-48,7-5-32,2 3 0,13-7-112,5 2-48,7-6 64,1-5-16,4-6-16,1-3 64,-2-10-48,-2-6 0,-4-6-64,-2-5 32,-6-2-32,-4-10 16,-1-1-80,-5-5 32,-3-5 16,0-1-128,-3-3 80,0 4 16,0 7 64,0 7 32,-3 12-128,0 6 32,3 6 96,-1 5 0,-3 6 32,4 1 0,0 8-80,0 15-128,5 6 64,-2 9 288,2 12 145,0 4-321,-2-4-16,1-1 288,2-4 64,-6-5-32,2-6 144,3-7-288,-5 0-112,0-7-48,3-4 0,-3-5-80,0-4-256,3-4-784,-2-3-577,4-5-976,1-11-641,4-4-5634</inkml:trace>
  <inkml:trace contextRef="#ctx0" brushRef="#br0">17496 32120 13606,'0'0'3906,"0"0"-2321,0 0-369,0 0-31,50-7-113,-10-1 433,7-2 128,9 1-417,3-2-175,-2 4-1,-4 3-287,-5-1-353,-3 5-304,-5-2-144,-6 2 16,-1-2 80,-5-1-64,-5 2 0,-1-2 64,-5-1-80,1 1-32,-5-1-208,-4 4-193,-1-2-271,-4 2-304,1 0-593,-5 2-832,0 2-112,-6 0-593,-7 2-3793</inkml:trace>
  <inkml:trace contextRef="#ctx0" brushRef="#br0">17838 32428 6275,'0'0'10325,"0"0"-8212,0 0-1217,-35 16 0,20-7-31,3 2-177,-1 3-352,-2 2-48,2 2-15,1-1 127,4 2 144,2-4 128,3 1-288,3-3-272,0-2 49,9 1 63,3-1 128,2 0-32,3-2-32,1-2 64,-1-4-208,1-2 64,-4-1-160,2 0 48,-1-6-31,-2-3-17,-4 0 0,2-2 0,-4-1-128,0-3 32,-1 1-1,-1-2 1,-4 0 0,-1 1 16,0-1-96,0 0-112,0 1 48,-6 1 80,0 3 48,-1 0-48,-3 2 64,2 2 48,-5 0-48,4 0-32,-6 3 16,2 2-16,1 2 0,-4 0 80,4 0 0,3 2-16,-2 5 64,3 0-96,3 4 112,1 2-32,1 3 48,3 0-32,0 4 48,0-2-64,0 2 112,3-2-32,0 0 0,-2 0-64,2-2 64,-1-1 0,-2 4 0,3-1 32,2 0 33,-1 0 47,0-1-64,3 2 160,-2 3 16,3-2-80,1-1-64,-3 1-96,-1 0-16,3-2-32,-7-2-16,2 2 0,0-5 48,-3 3-64,0-5 0,0 2 0,-6-1-16,2-3 32,-4 0-16,0 2-32,-1-2 48,1 1-32,0 0-16,0-3 32,2 4 0,-2-2-32,4-2 32,-2-3-48,1 1-80,0-5-208,1 0-240,-3-5-433,7-6-447,-4-2-1041,4-3-705,0 1-2496</inkml:trace>
  <inkml:trace contextRef="#ctx0" brushRef="#br0">17926 33855 7828,'0'0'2705,"0"0"-96,0 0-1040,0 0-865,0 0-320,-4-32 433,-1 28-257,5-1-352,-3 1-48,3-3-16,-1 7-32,1-4 144,0 4 208,0-3-63,0 1-49,0 0 64,0 2 16,0 0-16,1 0-111,-1 0-65,0 0 32,3 0 64,-3 2 32,0 11 32,3 3 257,-3 11 815,0 7-111,0 12-545,0 2-159,0 6 47,0 1-48,0-1 32,2-7-159,1-5-513,-2-8 64,3-7-16,0-2-64,-4-7 96,3-5-64,-3-3 0,3-3 0,-3-3-16,0-2 0,0 1-16,0-3 48,0 0 0,0 0-16,0 0-32,0 0 16,0 0 16,0 0-48,0 0 16,2 0 0,3 0 0,1 0-32,6 0 64,5-3-32,5-1 48,6-1 144,9 1 64,3 0-192,4-3-16,1 0 32,-3 2-32,-5-2 16,-5 3-80,-4 1 112,-6 2-144,-6-2 112,-6 1-128,-3 2-32,-1-2-32,-5 2-16,2 0-64,-1 0-16,-2 0-64,0 0-224,0 0-81,0 0-239,0 0-561,0 0-592,0 0-176,-2 0-80,-2 0-1808,-2 0-4003</inkml:trace>
  <inkml:trace contextRef="#ctx0" brushRef="#br0">17868 34714 10341,'0'0'4898,"0"0"-1793,0 0-1472,0 0-144,0 0 192,0 0-145,34-24-415,-14 17-545,11 0 16,8 0 97,9 1 15,7-1-96,4 4-176,5 3-191,-2 0 79,-8 0 208,-1 5-224,-8 0-80,-8-3-144,-9 2 0,-5-1 0,-9-3-80,-1 0-96,-3 0 48,-5-5-64,0-2-96,1-1-96,-6 1-320,0 0-209,0 2-495,0 5-609,-11 0-1361,-1 0-1744,-4 5-8612</inkml:trace>
  <inkml:trace contextRef="#ctx0" brushRef="#br0">17992 35061 5747,'0'0'6611,"0"0"-4514,0 0-1041,0 0 529,0 0 144,0 0-225,-2-12-351,2 12-145,-3 7-175,3 7-1,-2 6 385,-1 9 127,0 9-223,-1 3-449,2 7 112,-6-1-127,5-5-241,0-1-288,3-8 64,0-3-304,3-5 80,2-7 32,7-1 32,1-3-64,2-5 48,5-2 0,2-3-32,4-4 48,1 0-48,1-4 16,-4-7 16,1-2 16,0-3 0,-5-5-16,0-1-48,-1-3 48,-5-4 64,4-3-32,-4-1 64,-1 1-336,-1 1 208,-1 1-64,-2 3 64,-1 4 16,0 1 16,-3 2-16,-1 2 0,-4 0 32,3-2-48,-3 2 16,0-2-16,0 1 0,0 2 0,-3 1-16,3 2-16,-4 5 16,4 5 32,-2-1-64,2 5 16,0 0-176,-3 0-176,0 0-385,1 0-319,-1 7-433,0 0-976,-2 0-144,1-1-673,1-1-2593,3-3 2434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6:47.699"/>
    </inkml:context>
    <inkml:brush xml:id="br0">
      <inkml:brushProperty name="width" value="0.05" units="cm"/>
      <inkml:brushProperty name="height" value="0.05" units="cm"/>
    </inkml:brush>
  </inkml:definitions>
  <inkml:trace contextRef="#ctx0" brushRef="#br0">47 6 7613 0 0,'-2'-3'6617'0'0,"-1"0"-4476"0"0,-11 81 1286 0 0,2-27-2449 0 0,8-37-906 0 0,1-1-1 0 0,0 0 0 0 0,1 1 1 0 0,-1 15-1 0 0,3-30-90 0 0,0 0-1 0 0,0-1 1 0 0,0 1-1 0 0,0 0 1 0 0,0-1-1 0 0,0 1 1 0 0,0 0-1 0 0,0-1 1 0 0,1 1-1 0 0,-1 0 1 0 0,0 0-1 0 0,1-1 0 0 0,-1 1 1 0 0,1 0-1 0 0,-1 0 1 0 0,1 0-1 0 0,0-1 1 0 0,-1 1-1 0 0,1 0 1 0 0,0 0-1 0 0,0 0 1 0 0,0 0-1 0 0,0 0 1 0 0,0 1-1 0 0,0-1 1 0 0,0 0-1 0 0,0 0 1 0 0,0 1-1 0 0,0-1 1 0 0,1 1-1 0 0,-1-1 1 0 0,0 1-1 0 0,0-1 0 0 0,1 1 1 0 0,-1-1-1 0 0,0 1 1 0 0,0 0-1 0 0,1 0 1 0 0,-1 0-1 0 0,0 0 1 0 0,1 0-1 0 0,1 0 1 0 0,8 2 78 0 0,0 1 0 0 0,0-1 0 0 0,0 2 0 0 0,16 6 0 0 0,20 6-109 0 0,-45-16 3 0 0,-1 0 0 0 0,1 0 0 0 0,-1 0 1 0 0,1 0-1 0 0,0 0 0 0 0,-1 0 0 0 0,1-1 1 0 0,-1 1-1 0 0,1 0 0 0 0,-1-1 0 0 0,1 1 1 0 0,-1-1-1 0 0,1 0 0 0 0,-1 1 0 0 0,0-1 1 0 0,1 0-1 0 0,-1 0 0 0 0,0 0 0 0 0,0 0 1 0 0,1 0-1 0 0,-1 0 0 0 0,0 0 0 0 0,0 0 1 0 0,0-1-1 0 0,0 1 0 0 0,-1 0 0 0 0,1-1 1 0 0,0 1-1 0 0,0 0 0 0 0,-1-1 0 0 0,2-2 1 0 0,-2 2-240 0 0,1-1 0 0 0,-1 1 1 0 0,0 0-1 0 0,0 0 0 0 0,0-1 0 0 0,0 1 1 0 0,0 0-1 0 0,0-1 0 0 0,0 1 1 0 0,-1 0-1 0 0,1 0 0 0 0,-1-1 1 0 0,0 1-1 0 0,-1-3 0 0 0,-4-2-2391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44.459"/>
    </inkml:context>
    <inkml:brush xml:id="br0">
      <inkml:brushProperty name="width" value="0.05" units="cm"/>
      <inkml:brushProperty name="height" value="0.05" units="cm"/>
      <inkml:brushProperty name="color" value="#66CC00"/>
    </inkml:brush>
  </inkml:definitions>
  <inkml:trace contextRef="#ctx0" brushRef="#br0">196 2 52 0 0,'8'-2'16029'0'0,"-18"6"-15960"0"0,0 1 1 0 0,1-1 0 0 0,0 1-1 0 0,-1 1 1 0 0,-13 11 0 0 0,18-14 41 0 0,-45 31 1073 0 0,31-29-1656 0 0,18-5 430 0 0,-1 1 0 0 0,1-1-1 0 0,0 0 1 0 0,-1 0 0 0 0,1 1-1 0 0,0-1 1 0 0,0 1 0 0 0,-1-1-1 0 0,1 1 1 0 0,0 0 0 0 0,0-1 0 0 0,0 1-1 0 0,-1 0 1 0 0,1 0 0 0 0,0 0-1 0 0,0 0 1 0 0,0 0 0 0 0,0 0-1 0 0,1 0 1 0 0,-1 0 0 0 0,-1 1 0 0 0,-11 11 20 0 0,11-12 22 0 0,0 0-1 0 0,1 0 1 0 0,-1 1 0 0 0,1-1-1 0 0,0 0 1 0 0,-1 0 0 0 0,1 1-1 0 0,0-1 1 0 0,0 1 0 0 0,0-1-1 0 0,0 1 1 0 0,0-1 0 0 0,0 1-1 0 0,0 2 1 0 0,1-4-8 0 0,16-1-454 0 0,-15 0 491 0 0,1 1 0 0 0,-1 0 0 0 0,0-1 0 0 0,1 1 1 0 0,-1 0-1 0 0,1 0 0 0 0,-1 0 0 0 0,1 0 0 0 0,-1 0 0 0 0,0 0 1 0 0,1 0-1 0 0,-1 0 0 0 0,1 1 0 0 0,-1-1 0 0 0,0 1 1 0 0,1-1-1 0 0,-1 1 0 0 0,0-1 0 0 0,0 1 0 0 0,1 0 0 0 0,-1-1 1 0 0,0 1-1 0 0,0 0 0 0 0,1 1 0 0 0,24 38 101 0 0,-24-38-127 0 0,0 0-1 0 0,0 0 1 0 0,1 0-1 0 0,-1 0 1 0 0,1-1 0 0 0,-1 1-1 0 0,1 0 1 0 0,-1-1-1 0 0,1 0 1 0 0,0 0 0 0 0,0 0-1 0 0,0 0 1 0 0,0 0-1 0 0,-1 0 1 0 0,1-1-1 0 0,5 1 1 0 0,-3 0 88 0 0,1 0-1 0 0,-1 0 1 0 0,1 1-1 0 0,-1 0 1 0 0,0 0-1 0 0,0 0 1 0 0,6 4-1 0 0,-5 0-54 0 0,0 0 0 0 0,0 0 0 0 0,0 1 0 0 0,-1-1-1 0 0,0 1 1 0 0,0 1 0 0 0,-1-1 0 0 0,0 1 0 0 0,0 0 0 0 0,-1 0-1 0 0,0 0 1 0 0,-1 0 0 0 0,1 0 0 0 0,-1 1 0 0 0,-1-1 0 0 0,0 1-1 0 0,0-1 1 0 0,-1 1 0 0 0,0 10 0 0 0,0-18-20 0 0,0 0 0 0 0,0-1 0 0 0,0 1 0 0 0,0 0 0 0 0,0-1-1 0 0,0 1 1 0 0,-1-1 0 0 0,1 1 0 0 0,0 0 0 0 0,0-1 0 0 0,0 1 0 0 0,-1 0 0 0 0,1-1 0 0 0,0 1 0 0 0,-1-1-1 0 0,1 1 1 0 0,-1-1 0 0 0,1 1 0 0 0,0-1 0 0 0,-1 1 0 0 0,1-1 0 0 0,-1 1 0 0 0,1-1 0 0 0,-1 0 0 0 0,0 1 0 0 0,1-1-1 0 0,-1 0 1 0 0,1 1 0 0 0,-1-1 0 0 0,0 0 0 0 0,0 0 0 0 0,-26-1 141 0 0,-25-17-310 0 0,8-13-163 0 0,37 24-44 0 0,-1 1-1 0 0,0 0 1 0 0,-1 1-1 0 0,-9-6 1 0 0,18 11 48 0 0,0 0 0 0 0,0-1 0 0 0,0 1 0 0 0,0-1 1 0 0,0 1-1 0 0,0 0 0 0 0,0-1 0 0 0,0 1 1 0 0,0-1-1 0 0,0 1 0 0 0,0 0 0 0 0,0-1 1 0 0</inkml:trace>
</inkml:ink>
</file>

<file path=ppt/ink/ink2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23.832"/>
    </inkml:context>
    <inkml:brush xml:id="br0">
      <inkml:brushProperty name="width" value="0.05" units="cm"/>
      <inkml:brushProperty name="height" value="0.05" units="cm"/>
      <inkml:brushProperty name="color" value="#00A0D7"/>
    </inkml:brush>
  </inkml:definitions>
  <inkml:trace contextRef="#ctx0" brushRef="#br0">0 104 3346 0 0,'0'-8'14313'0'0,"1"44"-13191"0"0,2-1 1 0 0,2 1-1 0 0,8 36 1 0 0,-9-31-410 0 0,-4-35-627 0 0,1 1-1 0 0,-1 0 0 0 0,1 0 0 0 0,0-1 0 0 0,1 1 1 0 0,3 9-1 0 0,-5-15-73 0 0,0-1 1 0 0,0 0 0 0 0,1 0-1 0 0,-1 1 1 0 0,0-1-1 0 0,1 0 1 0 0,-1 0 0 0 0,0 1-1 0 0,0-1 1 0 0,1 0-1 0 0,-1 0 1 0 0,0 0 0 0 0,1 0-1 0 0,-1 0 1 0 0,1 1 0 0 0,-1-1-1 0 0,0 0 1 0 0,1 0-1 0 0,-1 0 1 0 0,0 0 0 0 0,1 0-1 0 0,-1 0 1 0 0,1 0-1 0 0,-1 0 1 0 0,0 0 0 0 0,1 0-1 0 0,-1-1 1 0 0,0 1-1 0 0,1 0 1 0 0,-1 0 0 0 0,0 0-1 0 0,1 0 1 0 0,-1 0 0 0 0,0-1-1 0 0,1 1 1 0 0,-1 0-1 0 0,0 0 1 0 0,1-1 0 0 0,-1 1-1 0 0,0 0 1 0 0,1-1-1 0 0,23-21 139 0 0,19-33-327 0 0,-26 29-90 0 0,-2 0 0 0 0,0-2 0 0 0,20-56-1 0 0,-27 63 130 0 0,-6 17 24 0 0,0-1 0 0 0,-1 1 1 0 0,1-1-1 0 0,-1 1 0 0 0,0-1 0 0 0,0 1 0 0 0,0-10 0 0 0,3 0-381 0 0,-4 14 488 0 0,1 0 1 0 0,-1 0-1 0 0,0 0 1 0 0,1 0-1 0 0,-1 1 0 0 0,0-1 1 0 0,1 0-1 0 0,-1 0 0 0 0,0 0 1 0 0,0 1-1 0 0,1-1 0 0 0,-1 0 1 0 0,0 0-1 0 0,0 1 0 0 0,1-1 1 0 0,-1 0-1 0 0,0 0 1 0 0,0 1-1 0 0,0-1 0 0 0,0 0 1 0 0,1 1-1 0 0,-1-1 0 0 0,0 0 1 0 0,0 1-1 0 0,0-1 0 0 0,0 0 1 0 0,0 1-1 0 0,0-1 1 0 0,0 0-1 0 0,0 1 0 0 0,0-1 1 0 0,0 0-1 0 0,0 1 0 0 0,0-1 1 0 0,0 0-1 0 0,0 1 0 0 0,0-1 1 0 0,0 0-1 0 0,-1 1 1 0 0,1-1-1 0 0,0 0 0 0 0,0 1 1 0 0,0 229 1280 0 0,-1-228-1258 0 0,1-1-1 0 0,0 1 1 0 0,0-1-1 0 0,0 1 1 0 0,0-1 0 0 0,0 1-1 0 0,0-1 1 0 0,1 1-1 0 0,-1-1 1 0 0,0 1 0 0 0,1-1-1 0 0,-1 0 1 0 0,1 1-1 0 0,0-1 1 0 0,-1 1 0 0 0,1-1-1 0 0,0 0 1 0 0,0 0-1 0 0,0 1 1 0 0,0-1 0 0 0,0 0-1 0 0,0 0 1 0 0,0 0-1 0 0,0 0 1 0 0,0 0 0 0 0,1 0-1 0 0,-1-1 1 0 0,0 1 0 0 0,1 0-1 0 0,-1-1 1 0 0,0 1-1 0 0,1 0 1 0 0,-1-1 0 0 0,1 0-1 0 0,-1 1 1 0 0,1-1-1 0 0,-1 0 1 0 0,1 0 0 0 0,-1 0-1 0 0,1 0 1 0 0,1 0-1 0 0,0 0-1 0 0,1-1 0 0 0,-1 0 0 0 0,0 0-1 0 0,1 0 1 0 0,-1 0 0 0 0,0 0 0 0 0,0-1-1 0 0,0 1 1 0 0,0-1 0 0 0,0 0 0 0 0,0 0-1 0 0,0 0 1 0 0,-1 0 0 0 0,1-1 0 0 0,-1 1 0 0 0,1-1-1 0 0,3-5 1 0 0,3-9-111 0 0,-1 0 1 0 0,0-1-1 0 0,-1 0 0 0 0,-1 0 1 0 0,-1-1-1 0 0,-1 0 0 0 0,0 1 1 0 0,-2-2-1 0 0,2-19 0 0 0,-2 14-107 0 0,-1 20 196 0 0,0 0 0 0 0,1 0 0 0 0,0 0 1 0 0,-1 1-1 0 0,1-1 0 0 0,1 0 0 0 0,-1 1 1 0 0,1-1-1 0 0,3-4 0 0 0,-5 8-15 0 0,0 0-1 0 0,0-1 1 0 0,0 1-1 0 0,-1 0 1 0 0,1 0 0 0 0,1 0-1 0 0,-1 0 1 0 0,0 0-1 0 0,0 0 1 0 0,0 0-1 0 0,0 0 1 0 0,1 0 0 0 0,-1 1-1 0 0,0-1 1 0 0,1 0-1 0 0,-1 1 1 0 0,1-1-1 0 0,-1 1 1 0 0,0 0-1 0 0,1-1 1 0 0,-1 1 0 0 0,1 0-1 0 0,-1 0 1 0 0,1 0-1 0 0,-1 0 1 0 0,1 0-1 0 0,-1 0 1 0 0,1 0 0 0 0,-1 1-1 0 0,1-1 1 0 0,-1 1-1 0 0,1-1 1 0 0,-1 1-1 0 0,0-1 1 0 0,3 2-1 0 0,1 9-2599 0 0,-5-6-1093 0 0</inkml:trace>
</inkml:ink>
</file>

<file path=ppt/ink/ink2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25.327"/>
    </inkml:context>
    <inkml:brush xml:id="br0">
      <inkml:brushProperty name="width" value="0.05" units="cm"/>
      <inkml:brushProperty name="height" value="0.05" units="cm"/>
      <inkml:brushProperty name="color" value="#00A0D7"/>
    </inkml:brush>
  </inkml:definitions>
  <inkml:trace contextRef="#ctx0" brushRef="#br0">93 45 5138 0 0,'0'0'1940'0'0,"1"-4"-1345"0"0,0 0-207 0 0,0 0 1 0 0,1 0 0 0 0,0 0-1 0 0,-1 0 1 0 0,1 0 0 0 0,1 1-1 0 0,-1-1 1 0 0,5-6-1 0 0,-21 30 1740 0 0,2-7-1464 0 0,2 1 0 0 0,0 1 0 0 0,0 0 0 0 0,1 0-1 0 0,1 0 1 0 0,1 1 0 0 0,0 1 0 0 0,-4 16 0 0 0,8-18-386 0 0,-10 57 214 0 0,13-67-489 0 0,0 0 0 0 0,0 0 0 0 0,0 0 0 0 0,1 0 0 0 0,-1-1 0 0 0,1 1 0 0 0,0 0 0 0 0,1 0-1 0 0,-1 0 1 0 0,1-1 0 0 0,0 1 0 0 0,3 5 0 0 0,11 1-156 0 0</inkml:trace>
</inkml:ink>
</file>

<file path=ppt/ink/ink2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26.059"/>
    </inkml:context>
    <inkml:brush xml:id="br0">
      <inkml:brushProperty name="width" value="0.05" units="cm"/>
      <inkml:brushProperty name="height" value="0.05" units="cm"/>
      <inkml:brushProperty name="color" value="#00A0D7"/>
    </inkml:brush>
  </inkml:definitions>
  <inkml:trace contextRef="#ctx0" brushRef="#br0">45 8 8452 0 0,'0'0'3132'0'0,"-12"-4"2564"0"0,37 3-5475 0 0,-18 0-149 0 0,0 0 0 0 0,0 1 0 0 0,0 0 1 0 0,0 0-1 0 0,0 1 0 0 0,0 0 0 0 0,12 3 0 0 0,-19-4-70 0 0,1 1 1 0 0,-1-1 0 0 0,0 1 0 0 0,1-1 0 0 0,-1 1-1 0 0,0 0 1 0 0,0-1 0 0 0,1 1 0 0 0,-1 0-1 0 0,0-1 1 0 0,0 1 0 0 0,0-1 0 0 0,0 1 0 0 0,0 0-1 0 0,0-1 1 0 0,0 1 0 0 0,0 0 0 0 0,0-1 0 0 0,0 1-1 0 0,-1 0 1 0 0,1-1 0 0 0,0 1 0 0 0,0-1 0 0 0,-1 1-1 0 0,1 0 1 0 0,0-1 0 0 0,0 1 0 0 0,-1-1-1 0 0,1 1 1 0 0,-1-1 0 0 0,0 1 0 0 0,-14 23 178 0 0,14-22-147 0 0,-92 153 1204 0 0,79-130-1046 0 0,14-25-171 0 0,0 0 1 0 0,0 0 0 0 0,0 1 0 0 0,0-1-1 0 0,0 0 1 0 0,-1 0 0 0 0,1 1 0 0 0,0-1-1 0 0,0 0 1 0 0,0 1 0 0 0,0-1 0 0 0,0 0-1 0 0,0 0 1 0 0,0 1 0 0 0,0-1 0 0 0,0 0-1 0 0,0 0 1 0 0,0 1 0 0 0,0-1 0 0 0,0 0-1 0 0,0 1 1 0 0,0-1 0 0 0,0 0 0 0 0,1 0-1 0 0,-1 1 1 0 0,0-1 0 0 0,0 0 0 0 0,0 0-1 0 0,0 1 1 0 0,0-1 0 0 0,1 0 0 0 0,-1 0-1 0 0,0 0 1 0 0,0 1 0 0 0,0-1 0 0 0,1 0-1 0 0,-1 0 1 0 0,0 1 0 0 0,17 2 324 0 0,29-4-384 0 0,-30 0 42 0 0,-15 1-457 0 0,5 1 1186 0 0</inkml:trace>
</inkml:ink>
</file>

<file path=ppt/ink/ink2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26.461"/>
    </inkml:context>
    <inkml:brush xml:id="br0">
      <inkml:brushProperty name="width" value="0.05" units="cm"/>
      <inkml:brushProperty name="height" value="0.05" units="cm"/>
      <inkml:brushProperty name="color" value="#00A0D7"/>
    </inkml:brush>
  </inkml:definitions>
  <inkml:trace contextRef="#ctx0" brushRef="#br0">11 0 13238 0 0,'0'0'2380'0'0,"-3"1"-1473"0"0,-5 2-314 0 0,9 0-150 0 0,20 2 98 0 0,54 0-153 0 0,-44-3-104 0 0,-20-2-128 0 0,0 0-870 0 0</inkml:trace>
</inkml:ink>
</file>

<file path=ppt/ink/ink2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09:27.108"/>
    </inkml:context>
    <inkml:brush xml:id="br0">
      <inkml:brushProperty name="width" value="0.05" units="cm"/>
      <inkml:brushProperty name="height" value="0.05" units="cm"/>
      <inkml:brushProperty name="color" value="#00A0D7"/>
    </inkml:brush>
  </inkml:definitions>
  <inkml:trace contextRef="#ctx0" brushRef="#br0">57 4 10949 0 0,'0'0'2521'0'0,"-4"-3"40"0"0,9 8-2396 0 0,1 0-1 0 0,-1 0 1 0 0,0 1-1 0 0,0-1 1 0 0,-1 1-1 0 0,0 1 1 0 0,0-1-1 0 0,0 0 1 0 0,-1 1-1 0 0,0 0 1 0 0,4 11-1 0 0,-2-3 10 0 0,0 1 0 0 0,-2 0 0 0 0,1 0 0 0 0,0 20 0 0 0,-4-21-40 0 0,0 0-1 0 0,-1 0 0 0 0,0 0 0 0 0,-1-1 1 0 0,-1 1-1 0 0,-1 0 0 0 0,-6 17 0 0 0,7-24-37 0 0,1-1-1 0 0,-2 0 1 0 0,1 0 0 0 0,-1 0-1 0 0,0-1 1 0 0,0 1 0 0 0,-1-1-1 0 0,0 0 1 0 0,0 0-1 0 0,0 0 1 0 0,-1-1 0 0 0,0 0-1 0 0,0 0 1 0 0,0 0 0 0 0,-13 6-1 0 0,5-7 634 0 0,7-4-2009 0 0</inkml:trace>
</inkml:ink>
</file>

<file path=ppt/ink/ink2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0:17.652"/>
    </inkml:context>
    <inkml:brush xml:id="br0">
      <inkml:brushProperty name="width" value="0.05" units="cm"/>
      <inkml:brushProperty name="height" value="0.05" units="cm"/>
      <inkml:brushProperty name="color" value="#00A0D7"/>
    </inkml:brush>
  </inkml:definitions>
  <inkml:trace contextRef="#ctx0" brushRef="#br0">0 1 240 0 0,'0'0'2743'0'0</inkml:trace>
</inkml:ink>
</file>

<file path=ppt/ink/ink2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0:18.025"/>
    </inkml:context>
    <inkml:brush xml:id="br0">
      <inkml:brushProperty name="width" value="0.05" units="cm"/>
      <inkml:brushProperty name="height" value="0.05" units="cm"/>
      <inkml:brushProperty name="color" value="#00A0D7"/>
    </inkml:brush>
  </inkml:definitions>
  <inkml:trace contextRef="#ctx0" brushRef="#br0">0 1 256 0 0</inkml:trace>
  <inkml:trace contextRef="#ctx0" brushRef="#br0" timeOffset="1">0 1 256 0 0,'0'0'2361'0'0</inkml:trace>
</inkml:ink>
</file>

<file path=ppt/ink/ink2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0:18.428"/>
    </inkml:context>
    <inkml:brush xml:id="br0">
      <inkml:brushProperty name="width" value="0.05" units="cm"/>
      <inkml:brushProperty name="height" value="0.05" units="cm"/>
      <inkml:brushProperty name="color" value="#00A0D7"/>
    </inkml:brush>
  </inkml:definitions>
  <inkml:trace contextRef="#ctx0" brushRef="#br0">0 1 528 0 0,'0'0'1081'0'0</inkml:trace>
</inkml:ink>
</file>

<file path=ppt/ink/ink2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0:18.803"/>
    </inkml:context>
    <inkml:brush xml:id="br0">
      <inkml:brushProperty name="width" value="0.05" units="cm"/>
      <inkml:brushProperty name="height" value="0.05" units="cm"/>
      <inkml:brushProperty name="color" value="#00A0D7"/>
    </inkml:brush>
  </inkml:definitions>
  <inkml:trace contextRef="#ctx0" brushRef="#br0">0 1 16 0 0</inkml:trace>
</inkml:ink>
</file>

<file path=ppt/ink/ink2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0:19.190"/>
    </inkml:context>
    <inkml:brush xml:id="br0">
      <inkml:brushProperty name="width" value="0.05" units="cm"/>
      <inkml:brushProperty name="height" value="0.05" units="cm"/>
      <inkml:brushProperty name="color" value="#00A0D7"/>
    </inkml:brush>
  </inkml:definitions>
  <inkml:trace contextRef="#ctx0" brushRef="#br0">0 1 16 0 0,'0'0'4541'0'0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45.565"/>
    </inkml:context>
    <inkml:brush xml:id="br0">
      <inkml:brushProperty name="width" value="0.05" units="cm"/>
      <inkml:brushProperty name="height" value="0.05" units="cm"/>
      <inkml:brushProperty name="color" value="#66CC00"/>
    </inkml:brush>
  </inkml:definitions>
  <inkml:trace contextRef="#ctx0" brushRef="#br0">0 17 1616 0 0,'6'3'12315'0'0,"-2"-3"-12581"0"0,42-8 2614 0 0,-23 3-2738 0 0,0 2 0 0 0,30-1 0 0 0</inkml:trace>
</inkml:ink>
</file>

<file path=ppt/ink/ink2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0:28.594"/>
    </inkml:context>
    <inkml:brush xml:id="br0">
      <inkml:brushProperty name="width" value="0.05" units="cm"/>
      <inkml:brushProperty name="height" value="0.05" units="cm"/>
      <inkml:brushProperty name="color" value="#00A0D7"/>
    </inkml:brush>
  </inkml:definitions>
  <inkml:trace contextRef="#ctx0" brushRef="#br0">5 3 544 0 0,'0'0'2689'0'0,"0"-2"-2576"0"0,-5 2-65 0 0</inkml:trace>
</inkml:ink>
</file>

<file path=ppt/ink/ink2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0:28.951"/>
    </inkml:context>
    <inkml:brush xml:id="br0">
      <inkml:brushProperty name="width" value="0.05" units="cm"/>
      <inkml:brushProperty name="height" value="0.05" units="cm"/>
      <inkml:brushProperty name="color" value="#00A0D7"/>
    </inkml:brush>
  </inkml:definitions>
  <inkml:trace contextRef="#ctx0" brushRef="#br0">10 3 992 0 0,'-5'-2'2306'0'0,"1"2"-2306"0"0</inkml:trace>
</inkml:ink>
</file>

<file path=ppt/ink/ink2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0:30.741"/>
    </inkml:context>
    <inkml:brush xml:id="br0">
      <inkml:brushProperty name="width" value="0.05" units="cm"/>
      <inkml:brushProperty name="height" value="0.05" units="cm"/>
      <inkml:brushProperty name="color" value="#00A0D7"/>
    </inkml:brush>
  </inkml:definitions>
  <inkml:trace contextRef="#ctx0" brushRef="#br0">0 1 256 0 0,'0'0'160'0'0</inkml:trace>
</inkml:ink>
</file>

<file path=ppt/ink/ink2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0:31.393"/>
    </inkml:context>
    <inkml:brush xml:id="br0">
      <inkml:brushProperty name="width" value="0.05" units="cm"/>
      <inkml:brushProperty name="height" value="0.05" units="cm"/>
      <inkml:brushProperty name="color" value="#00A0D7"/>
    </inkml:brush>
  </inkml:definitions>
  <inkml:trace contextRef="#ctx0" brushRef="#br0">1 13 192 0 0,'-1'-4'2059'0'0,"10"-1"25"0"0,-8 5-2092 0 0,8-4-1336 0 0</inkml:trace>
</inkml:ink>
</file>

<file path=ppt/ink/ink2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0:31.892"/>
    </inkml:context>
    <inkml:brush xml:id="br0">
      <inkml:brushProperty name="width" value="0.05" units="cm"/>
      <inkml:brushProperty name="height" value="0.05" units="cm"/>
      <inkml:brushProperty name="color" value="#00A0D7"/>
    </inkml:brush>
  </inkml:definitions>
  <inkml:trace contextRef="#ctx0" brushRef="#br0">0 11 1441 0 0,'0'0'3097'0'0,"4"-11"492"0"0</inkml:trace>
</inkml:ink>
</file>

<file path=ppt/ink/ink2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04.576"/>
    </inkml:context>
    <inkml:brush xml:id="br0">
      <inkml:brushProperty name="width" value="0.05" units="cm"/>
      <inkml:brushProperty name="height" value="0.05" units="cm"/>
      <inkml:brushProperty name="color" value="#00A0D7"/>
    </inkml:brush>
  </inkml:definitions>
  <inkml:trace contextRef="#ctx0" brushRef="#br0">235 16 5635 0 0,'0'0'9673'0'0,"10"-16"-2683"0"0,-22 23-6711 0 0,0 1-1 0 0,1-1 1 0 0,0 2 0 0 0,0 0-1 0 0,-17 18 1 0 0,-33 26 824 0 0,38-39-1069 0 0,17-11-22 0 0,0 0-1 0 0,0 1 0 0 0,0 0 1 0 0,1 0-1 0 0,-1 0 1 0 0,1 0-1 0 0,0 1 0 0 0,1 0 1 0 0,-1 0-1 0 0,1 0 0 0 0,-5 6 1 0 0,1 0 82 0 0,8-11-41 0 0,13 4 32 0 0,-7 0 92 0 0,-1-1 1 0 0,0 1-1 0 0,0 0 1 0 0,0 0-1 0 0,0 0 1 0 0,0 1 0 0 0,-1 0-1 0 0,0 0 1 0 0,0 0-1 0 0,4 8 1 0 0,-3-6-148 0 0,0 0-1 0 0,0-1 1 0 0,0 1 0 0 0,1-1-1 0 0,0 0 1 0 0,9 7 0 0 0,-13-12-23 0 0,-1 0 1 0 0,0 0-1 0 0,0 0 1 0 0,1 0-1 0 0,-1 0 0 0 0,0 0 1 0 0,0 1-1 0 0,0-1 1 0 0,0 0-1 0 0,0 1 1 0 0,-1-1-1 0 0,1 1 1 0 0,0-1-1 0 0,-1 1 1 0 0,1-1-1 0 0,-1 1 1 0 0,1-1-1 0 0,-1 1 1 0 0,0 0-1 0 0,0-1 0 0 0,0 1 1 0 0,0 0-1 0 0,0 1 1 0 0,5 23 77 0 0,-5-27-109 0 0,0 1 1 0 0,0-1 0 0 0,0 1-1 0 0,0-1 1 0 0,0 1 0 0 0,0-1-1 0 0,0 0 1 0 0,0 1 0 0 0,1-1-1 0 0,-1 1 1 0 0,0-1 0 0 0,0 1-1 0 0,0-1 1 0 0,1 1-1 0 0,-1 0 1 0 0,0-1 0 0 0,1 1-1 0 0,-1-1 1 0 0,0 1 0 0 0,1-1-1 0 0,-1 1 1 0 0,0 0 0 0 0,1-1-1 0 0,-1 1 1 0 0,1 0 0 0 0,-1-1-1 0 0,1 1 1 0 0,-1 0-1 0 0,0 0 1 0 0,1 0 0 0 0,-1-1-1 0 0,1 1 1 0 0,0 0 0 0 0,-1 0-1 0 0,1 0 1 0 0,-1 0 0 0 0,1 0-1 0 0,-1 0 1 0 0,1 0 0 0 0,-1 0-1 0 0,1 0 1 0 0,-1 0 0 0 0,1 0-1 0 0,-1 0 1 0 0,1 0-1 0 0,-1 0 1 0 0,1 1 0 0 0,-1-1-1 0 0,1 0 1 0 0,-1 0 0 0 0,1 1-1 0 0,-1-1 1 0 0,1 0 0 0 0,-1 1-1 0 0,0-1 1 0 0,1 0 0 0 0,-1 1-1 0 0,1-1 1 0 0,-1 0-1 0 0,0 1 1 0 0,0-1 0 0 0,1 1-1 0 0,-1-1 1 0 0,1 2 0 0 0,3-19-1578 0 0,-1 6-1292 0 0,-1 0-3957 0 0</inkml:trace>
</inkml:ink>
</file>

<file path=ppt/ink/ink2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14.814"/>
    </inkml:context>
    <inkml:brush xml:id="br0">
      <inkml:brushProperty name="width" value="0.05" units="cm"/>
      <inkml:brushProperty name="height" value="0.05" units="cm"/>
      <inkml:brushProperty name="color" value="#00A0D7"/>
    </inkml:brush>
  </inkml:definitions>
  <inkml:trace contextRef="#ctx0" brushRef="#br0">96 339 4962 0 0,'0'0'6467'0'0,"3"-11"-7"0"0,0 5-5220 0 0,-11 18-984 0 0,0 0 0 0 0,1 1 0 0 0,1-1 0 0 0,0 1 0 0 0,-5 17 0 0 0,3-7 95 0 0,-12 39 291 0 0,19-59-605 0 0,1 1 0 0 0,-1 0 0 0 0,0-1 0 0 0,1 1 1 0 0,0 0-1 0 0,0-1 0 0 0,0 1 0 0 0,1 0 0 0 0,-1-1 1 0 0,1 1-1 0 0,0 0 0 0 0,0-1 0 0 0,0 1 0 0 0,2 3 0 0 0,-3-6-17 0 0,1 1-1 0 0,0-1 0 0 0,0 1 0 0 0,0-1 0 0 0,-1 1 0 0 0,1-1 0 0 0,0 1 1 0 0,1-1-1 0 0,-1 0 0 0 0,0 1 0 0 0,0-1 0 0 0,1 0 0 0 0,-1 0 0 0 0,0 0 0 0 0,1 0 1 0 0,-1 0-1 0 0,1-1 0 0 0,-1 1 0 0 0,1 0 0 0 0,0-1 0 0 0,-1 1 0 0 0,1-1 0 0 0,-1 1 1 0 0,1-1-1 0 0,0 0 0 0 0,0 0 0 0 0,-1 1 0 0 0,1-1 0 0 0,2-1 0 0 0,-1 0 45 0 0,0 0-1 0 0,0 0 0 0 0,0-1 1 0 0,0 0-1 0 0,-1 1 0 0 0,1-1 1 0 0,0 0-1 0 0,-1 0 0 0 0,0 0 0 0 0,1-1 1 0 0,-1 1-1 0 0,0 0 0 0 0,0-1 1 0 0,3-5-1 0 0,9-14-25 0 0,-1 0-1 0 0,-1-1 1 0 0,-1-1 0 0 0,15-47 0 0 0,-22 57-47 0 0,0 0 1 0 0,-1-1 0 0 0,-1 1-1 0 0,0-1 1 0 0,-1 1-1 0 0,-1-1 1 0 0,0 0-1 0 0,-1 0 1 0 0,0 1-1 0 0,-5-19 1 0 0,2 19-16 0 0,-1 1-1 0 0,0 0 1 0 0,0 0 0 0 0,-2 0-1 0 0,1 1 1 0 0,-2 0 0 0 0,1 0 0 0 0,-11-11-1 0 0,14 18-45 0 0,-1 0 0 0 0,0 0 0 0 0,0 0 0 0 0,0 0 0 0 0,-1 1 0 0 0,1 0 0 0 0,-1 0-1 0 0,0 1 1 0 0,0-1 0 0 0,-1 1 0 0 0,1 0 0 0 0,-1 1 0 0 0,1 0 0 0 0,-1 0 0 0 0,0 0-1 0 0,0 1 1 0 0,-12-1 0 0 0,18 2-32 0 0,1 0 0 0 0,-1 0 0 0 0,1 1 0 0 0,-1-1 0 0 0,1 0 0 0 0,-1 0 1 0 0,1 0-1 0 0,-1 0 0 0 0,1 0 0 0 0,-1 0 0 0 0,1 0 0 0 0,-1 0 0 0 0,0 0 0 0 0,1 0 0 0 0,-1 0 0 0 0,1-1 0 0 0,0 1 0 0 0,-1 0 0 0 0,1 0 0 0 0,-1 0 0 0 0,1-1 0 0 0,-1 1 0 0 0,1 0 0 0 0,-1 0 0 0 0,1-1 0 0 0,0 1 0 0 0,-1 0 1 0 0,1-1-1 0 0,-1 1 0 0 0,1-1 0 0 0,0 1 0 0 0,0 0 0 0 0,-1-1 0 0 0,17-11-8277 0 0,-4 6 2176 0 0</inkml:trace>
</inkml:ink>
</file>

<file path=ppt/ink/ink2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15.859"/>
    </inkml:context>
    <inkml:brush xml:id="br0">
      <inkml:brushProperty name="width" value="0.05" units="cm"/>
      <inkml:brushProperty name="height" value="0.05" units="cm"/>
      <inkml:brushProperty name="color" value="#00A0D7"/>
    </inkml:brush>
  </inkml:definitions>
  <inkml:trace contextRef="#ctx0" brushRef="#br0">12 40 5875 0 0,'0'0'7520'0'0,"0"-5"-5969"0"0,1-3-1827 0 0,0-10 4478 0 0,-3 30-1742 0 0,-1 6-1896 0 0,-1 6 464 0 0,0 46 0 0 0,4-64-957 0 0,0 0 0 0 0,0 0 1 0 0,1 0-1 0 0,0 0 0 0 0,0 0 0 0 0,1 0 1 0 0,0 0-1 0 0,0-1 0 0 0,0 1 0 0 0,1 0 1 0 0,0-1-1 0 0,6 10 0 0 0,-8-14-63 0 0,0 1-1 0 0,0 0 1 0 0,1-1-1 0 0,-1 1 0 0 0,1-1 1 0 0,-1 0-1 0 0,1 1 1 0 0,0-1-1 0 0,-1 0 1 0 0,1 0-1 0 0,0 0 1 0 0,0 0-1 0 0,0 0 1 0 0,0-1-1 0 0,0 1 1 0 0,0 0-1 0 0,0-1 1 0 0,0 0-1 0 0,0 1 1 0 0,0-1-1 0 0,0 0 1 0 0,0 0-1 0 0,0 0 1 0 0,0 0-1 0 0,0-1 1 0 0,0 1-1 0 0,0 0 1 0 0,0-1-1 0 0,0 1 1 0 0,0-1-1 0 0,0 0 1 0 0,0 0-1 0 0,0 0 1 0 0,-1 0-1 0 0,1 0 1 0 0,0 0-1 0 0,0 0 1 0 0,-1-1-1 0 0,3-2 1 0 0,1 0 12 0 0,0-1 1 0 0,-1 0-1 0 0,1 0 1 0 0,-1 0 0 0 0,-1 0-1 0 0,1-1 1 0 0,-1 1-1 0 0,0-1 1 0 0,0 0 0 0 0,0 0-1 0 0,1-9 1 0 0,-2 13-19 0 0,1 14 4 0 0,12 47 16 0 0,-14-57-22 0 0,0 0 1 0 0,0 0-1 0 0,0 0 1 0 0,0 0 0 0 0,0 0-1 0 0,0 0 1 0 0,0 0-1 0 0,1 0 1 0 0,-1-1 0 0 0,0 1-1 0 0,1 0 1 0 0,0-1-1 0 0,-1 1 1 0 0,1-1 0 0 0,0 0-1 0 0,0 0 1 0 0,0 1-1 0 0,0-1 1 0 0,0 0 0 0 0,0-1-1 0 0,0 1 1 0 0,0 0 0 0 0,0-1-1 0 0,0 1 1 0 0,4 0-1 0 0,-4-2 5 0 0,-1 1 0 0 0,1-1-1 0 0,0 0 1 0 0,0 0-1 0 0,0 0 1 0 0,-1 0-1 0 0,1 0 1 0 0,-1 0 0 0 0,1-1-1 0 0,-1 1 1 0 0,1-1-1 0 0,-1 1 1 0 0,0-1 0 0 0,1 1-1 0 0,-1-1 1 0 0,0 1-1 0 0,0-1 1 0 0,0 0 0 0 0,0 0-1 0 0,-1 0 1 0 0,1 1-1 0 0,0-1 1 0 0,-1 0 0 0 0,1-3-1 0 0,11-52-25 0 0,3-34-282 0 0,6 35-136 0 0,-16 43-645 0 0,-22 21-11142 0 0</inkml:trace>
</inkml:ink>
</file>

<file path=ppt/ink/ink2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16.652"/>
    </inkml:context>
    <inkml:brush xml:id="br0">
      <inkml:brushProperty name="width" value="0.05" units="cm"/>
      <inkml:brushProperty name="height" value="0.05" units="cm"/>
      <inkml:brushProperty name="color" value="#00A0D7"/>
    </inkml:brush>
  </inkml:definitions>
  <inkml:trace contextRef="#ctx0" brushRef="#br0">1 10 1249 0 0,'0'0'13048'0'0,"5"-2"-11946"0"0,19-1 179 0 0,0 0 1 0 0,0 2-1 0 0,0 0 1 0 0,32 4-1 0 0,15 0-47 0 0,187-3 1321 0 0,-84 0-2413 0 0,-173 0-161 0 0</inkml:trace>
</inkml:ink>
</file>

<file path=ppt/ink/ink2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18.011"/>
    </inkml:context>
    <inkml:brush xml:id="br0">
      <inkml:brushProperty name="width" value="0.05" units="cm"/>
      <inkml:brushProperty name="height" value="0.05" units="cm"/>
      <inkml:brushProperty name="color" value="#00A0D7"/>
    </inkml:brush>
  </inkml:definitions>
  <inkml:trace contextRef="#ctx0" brushRef="#br0">140 215 4418 0 0,'0'0'13105'0'0,"-5"-2"-12433"0"0,2 1-592 0 0,0 0-1 0 0,0 1 1 0 0,0-1 0 0 0,0 0 0 0 0,-1 1-1 0 0,1 0 1 0 0,0 0 0 0 0,0 0 0 0 0,0 0-1 0 0,-1 0 1 0 0,1 1 0 0 0,0-1 0 0 0,0 1-1 0 0,0 0 1 0 0,0 0 0 0 0,0 0-1 0 0,0 0 1 0 0,0 1 0 0 0,0-1 0 0 0,1 1-1 0 0,-1 0 1 0 0,0-1 0 0 0,1 1 0 0 0,-1 0-1 0 0,1 1 1 0 0,0-1 0 0 0,0 0 0 0 0,0 1-1 0 0,0-1 1 0 0,0 1 0 0 0,0 0-1 0 0,1 0 1 0 0,-1-1 0 0 0,1 1 0 0 0,0 0-1 0 0,0 0 1 0 0,0 0 0 0 0,0 0 0 0 0,0 1-1 0 0,1-1 1 0 0,-1 0 0 0 0,1 0 0 0 0,0 7-1 0 0,0-10-76 0 0,0 1-1 0 0,0-1 0 0 0,0 1 1 0 0,0-1-1 0 0,0 1 0 0 0,0-1 1 0 0,0 1-1 0 0,0-1 0 0 0,0 1 1 0 0,0-1-1 0 0,0 1 0 0 0,1-1 1 0 0,-1 0-1 0 0,0 1 0 0 0,0-1 1 0 0,0 1-1 0 0,1-1 0 0 0,-1 1 1 0 0,0-1-1 0 0,1 0 1 0 0,-1 1-1 0 0,0-1 0 0 0,1 1 1 0 0,-1-1-1 0 0,0 0 0 0 0,1 1 1 0 0,-1-1-1 0 0,1 0 0 0 0,-1 0 1 0 0,1 1-1 0 0,-1-1 0 0 0,1 0 1 0 0,17-4 153 0 0,15-20 26 0 0,-27 18-173 0 0,-1 0-1 0 0,0-1 1 0 0,0 0-1 0 0,-1 0 1 0 0,0 0-1 0 0,0 0 1 0 0,-1 0-1 0 0,1-1 1 0 0,-2 0-1 0 0,1 0 1 0 0,-1 1-1 0 0,0-1 1 0 0,-1-1-1 0 0,0 1 1 0 0,0 0-1 0 0,-1-14 1 0 0,0 15-26 0 0,-1 0 1 0 0,0 1-1 0 0,-1-1 1 0 0,1 1-1 0 0,-1 0 1 0 0,0-1-1 0 0,-1 1 1 0 0,0 0-1 0 0,0 0 1 0 0,0 0-1 0 0,0 1 1 0 0,-1-1-1 0 0,0 1 1 0 0,0 0-1 0 0,-1 0 1 0 0,1 0-1 0 0,-1 1 1 0 0,0-1-1 0 0,0 1 1 0 0,-1 0-1 0 0,-7-4 1 0 0,11 7 35 0 0,-1 0 1 0 0,0 0 0 0 0,1 0-1 0 0,-1 0 1 0 0,1 1 0 0 0,-1-1 0 0 0,0 1-1 0 0,1 0 1 0 0,-1 0 0 0 0,0 0-1 0 0,1 0 1 0 0,-1 0 0 0 0,0 0-1 0 0,-2 1 1 0 0,-13 9-1372 0 0,17-9 965 0 0,0 0 0 0 0,0 0 0 0 0,1 0-1 0 0,-1 0 1 0 0,0 0 0 0 0,1 0 0 0 0,-1 0 0 0 0,1 0 0 0 0,-1 0 0 0 0,1 0-1 0 0,0 0 1 0 0,0 0 0 0 0,-1 0 0 0 0,1 1 0 0 0,0-1 0 0 0,0 1 0 0 0,14 2-9618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47.348"/>
    </inkml:context>
    <inkml:brush xml:id="br0">
      <inkml:brushProperty name="width" value="0.05" units="cm"/>
      <inkml:brushProperty name="height" value="0.05" units="cm"/>
      <inkml:brushProperty name="color" value="#66CC00"/>
    </inkml:brush>
  </inkml:definitions>
  <inkml:trace contextRef="#ctx0" brushRef="#br0">1 397 5929 0 0,'0'5'3627'0'0,"1"6"94"0"0,16-12-2752 0 0,-9-4-906 0 0,0 0 1 0 0,0-1-1 0 0,-1 0 1 0 0,0 0-1 0 0,0-1 1 0 0,-1 0-1 0 0,0 0 1 0 0,0 0-1 0 0,0-1 1 0 0,7-14-1 0 0,-5 10-78 0 0,-5 8 16 0 0,14-20 5 0 0,0 0 0 0 0,-2-1 0 0 0,0-1 0 0 0,-2 0 0 0 0,-1-1 0 0 0,10-32 0 0 0,-22 56 40 0 0,1-1 0 0 0,0 1 1 0 0,-1 0-1 0 0,1-1 0 0 0,-1 1 0 0 0,0 0 0 0 0,0 0 0 0 0,0-1 1 0 0,0 1-1 0 0,-1 0 0 0 0,1-1 0 0 0,-1 1 0 0 0,0 0 1 0 0,0 0-1 0 0,0 0 0 0 0,-1 0 0 0 0,1 0 0 0 0,-1 0 0 0 0,1 0 1 0 0,-1 0-1 0 0,0 0 0 0 0,0 1 0 0 0,0-1 0 0 0,-1 1 1 0 0,1 0-1 0 0,-1-1 0 0 0,1 1 0 0 0,-1 0 0 0 0,0 1 0 0 0,1-1 1 0 0,-1 0-1 0 0,0 1 0 0 0,-5-3 0 0 0,7 4-36 0 0,-1-1-1 0 0,1 1 0 0 0,-1-1 1 0 0,1 1-1 0 0,-1 0 1 0 0,1 0-1 0 0,-1-1 0 0 0,1 1 1 0 0,-1 0-1 0 0,1 0 0 0 0,0 0 1 0 0,-1 1-1 0 0,1-1 1 0 0,-1 0-1 0 0,1 0 0 0 0,-1 1 1 0 0,1-1-1 0 0,-1 1 1 0 0,1-1-1 0 0,0 1 0 0 0,-1 0 1 0 0,1 0-1 0 0,0-1 1 0 0,-2 3-1 0 0,0 0 18 0 0,0 0 1 0 0,0 0-1 0 0,0 1 0 0 0,0-1 1 0 0,1 1-1 0 0,-1 0 1 0 0,1 0-1 0 0,-2 5 0 0 0,-2 6 54 0 0,1 0-1 0 0,0 0 1 0 0,-5 29 0 0 0,4 21 499 0 0,3 109 1 0 0,4-99-1316 0 0,-1-75 515 0 0,0-37-1327 0 0,0 22 1418 0 0,1 0-1 0 0,0 0 1 0 0,1 0-1 0 0,7-26 0 0 0,-9 38 147 0 0,1 0-1 0 0,0 0 0 0 0,0 0 1 0 0,0 0-1 0 0,0 0 1 0 0,1 0-1 0 0,-1 0 0 0 0,1 1 1 0 0,0-1-1 0 0,0 0 0 0 0,0 1 1 0 0,0-1-1 0 0,0 1 0 0 0,0 0 1 0 0,1 0-1 0 0,-1 0 1 0 0,1 0-1 0 0,0 0 0 0 0,-1 0 1 0 0,1 1-1 0 0,0-1 0 0 0,0 1 1 0 0,0 0-1 0 0,0 0 1 0 0,0 0-1 0 0,0 0 0 0 0,0 1 1 0 0,7-1-1 0 0,-9 1 10 0 0,0 0 1 0 0,0 0-1 0 0,0 1 0 0 0,0-1 1 0 0,0 0-1 0 0,0 1 0 0 0,0-1 1 0 0,0 1-1 0 0,0-1 0 0 0,0 1 1 0 0,0 0-1 0 0,0-1 0 0 0,0 1 1 0 0,0 0-1 0 0,-1 0 0 0 0,1 0 1 0 0,0-1-1 0 0,0 1 0 0 0,-1 0 1 0 0,1 0-1 0 0,-1 0 0 0 0,1 0 1 0 0,-1 0-1 0 0,1 0 0 0 0,-1 0 1 0 0,0 0-1 0 0,1 1 0 0 0,-1-1 0 0 0,0 1 1 0 0,9 15 209 0 0,-7-12-196 0 0,-1-1 0 0 0,1 0-1 0 0,-1 1 1 0 0,0-1 0 0 0,0 1-1 0 0,0-1 1 0 0,-1 1 0 0 0,0 0 0 0 0,0-1-1 0 0,0 1 1 0 0,0-1 0 0 0,-1 1-1 0 0,1-1 1 0 0,-1 1 0 0 0,0-1 0 0 0,-1 1-1 0 0,-1 5 1 0 0,-51 50 52 0 0,54-61-104 0 0,0 1 1 0 0,0 0-1 0 0,0 0 1 0 0,0 0-1 0 0,0-1 1 0 0,0 1-1 0 0,0 0 1 0 0,0 0-1 0 0,0 0 0 0 0,0-1 1 0 0,0 1-1 0 0,0 0 1 0 0,0 0-1 0 0,0 0 1 0 0,0-1-1 0 0,0 1 0 0 0,0 0 1 0 0,0 0-1 0 0,0 0 1 0 0,0 0-1 0 0,0-1 1 0 0,0 1-1 0 0,0 0 1 0 0,0 0-1 0 0,0 0 0 0 0,-1-1 1 0 0,1 1-1 0 0,0 0 1 0 0,0 0-1 0 0,0 0 1 0 0,0 0-1 0 0,0 0 1 0 0,-1 0-1 0 0,1-1 0 0 0,0 1 1 0 0,0 0-1 0 0,0 0 1 0 0,0 0-1 0 0,-1 0 1 0 0,1 0-1 0 0,0 0 1 0 0,0 0-1 0 0,0 0 0 0 0,-1 0 1 0 0,1 0-1 0 0,0 0 1 0 0,0 0-1 0 0,0 0 1 0 0,-1 0-1 0 0,1 0 1 0 0,0 0-1 0 0,0 0 0 0 0,0 0 1 0 0,-1 0-1 0 0,1 0 1 0 0,0 0-1 0 0,0 0 1 0 0,0 0-1 0 0,-1 1 1 0 0,2-2 35 0 0,-1 0 0 0 0,0 0 0 0 0,1 0 1 0 0,-1 0-1 0 0,0 0 0 0 0,1 0 1 0 0,-1 0-1 0 0,1 0 0 0 0,0 0 0 0 0,-1 0 1 0 0,1 0-1 0 0,0 1 0 0 0,-1-1 1 0 0,1 0-1 0 0,0 0 0 0 0,0 1 0 0 0,0-1 1 0 0,0 1-1 0 0,-1-1 0 0 0,1 1 1 0 0,0-1-1 0 0,0 1 0 0 0,0-1 0 0 0,0 1 1 0 0,2-1-1 0 0,-2 1 20 0 0,1 0 0 0 0,0 0 1 0 0,0-1-1 0 0,-1 1 0 0 0,1 0 0 0 0,0 1 1 0 0,-1-1-1 0 0,1 0 0 0 0,0 0 0 0 0,0 1 1 0 0,-1-1-1 0 0,1 1 0 0 0,0-1 0 0 0,-1 1 1 0 0,1 0-1 0 0,-1 0 0 0 0,1-1 0 0 0,-1 1 1 0 0,1 0-1 0 0,0 2 0 0 0,24 29 393 0 0,-23-28-386 0 0,-1 0 0 0 0,0-1 0 0 0,1 1 0 0 0,0-1 0 0 0,0 1 0 0 0,0-1 0 0 0,0 0 0 0 0,1 0 0 0 0,-1 0 0 0 0,6 3 0 0 0,-3-4-469 0 0,-8-7-1892 0 0,-5-7-1609 0 0,1-2-7680 0 0</inkml:trace>
</inkml:ink>
</file>

<file path=ppt/ink/ink2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18.913"/>
    </inkml:context>
    <inkml:brush xml:id="br0">
      <inkml:brushProperty name="width" value="0.05" units="cm"/>
      <inkml:brushProperty name="height" value="0.05" units="cm"/>
      <inkml:brushProperty name="color" value="#00A0D7"/>
    </inkml:brush>
  </inkml:definitions>
  <inkml:trace contextRef="#ctx0" brushRef="#br0">18 11 5875 0 0,'0'0'10122'0'0,"-17"0"-6179"0"0,206-10-1830 0 0,-189 10-2105 0 0,0 0 0 0 0,1 1 0 0 0,-1-1 1 0 0,0 0-1 0 0,1 1 0 0 0,-1-1 0 0 0,0 0 1 0 0,0 1-1 0 0,1-1 0 0 0,-1 0 0 0 0,0 1 0 0 0,0-1 1 0 0,0 1-1 0 0,0-1 0 0 0,1 1 0 0 0,-1-1 1 0 0,0 0-1 0 0,0 1 0 0 0,0-1 0 0 0,0 1 0 0 0,0-1 1 0 0,0 1-1 0 0,0-1 0 0 0,0 0 0 0 0,0 1 1 0 0,0-1-1 0 0,-1 1 0 0 0,1-1 0 0 0,0 1 0 0 0,0-1 1 0 0,0 0-1 0 0,0 1 0 0 0,-1-1 0 0 0,1 1 1 0 0,0-1-1 0 0,0 0 0 0 0,-1 1 0 0 0,1-1 0 0 0,0 0 1 0 0,-1 1-1 0 0,1-1 0 0 0,0 0 0 0 0,-1 1 1 0 0,-18 29 125 0 0,12-19-121 0 0,-23 57 1026 0 0,-39 129 1 0 0,91-196-418 0 0,-14-2-620 0 0,0 0 1 0 0,0 1-1 0 0,0 0 1 0 0,1 0 0 0 0,-1 1-1 0 0,0 0 1 0 0,0 0 0 0 0,0 1-1 0 0,14 5 1 0 0,-16-6-1565 0 0,-13-12-4238 0 0</inkml:trace>
</inkml:ink>
</file>

<file path=ppt/ink/ink2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19.942"/>
    </inkml:context>
    <inkml:brush xml:id="br0">
      <inkml:brushProperty name="width" value="0.05" units="cm"/>
      <inkml:brushProperty name="height" value="0.05" units="cm"/>
      <inkml:brushProperty name="color" value="#00A0D7"/>
    </inkml:brush>
  </inkml:definitions>
  <inkml:trace contextRef="#ctx0" brushRef="#br0">5 1 5138 0 0,'-5'2'13180'0'0,"113"14"-7197"0"0,2-12-4069 0 0,-91-9-2223 0 0</inkml:trace>
</inkml:ink>
</file>

<file path=ppt/ink/ink2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21.171"/>
    </inkml:context>
    <inkml:brush xml:id="br0">
      <inkml:brushProperty name="width" value="0.05" units="cm"/>
      <inkml:brushProperty name="height" value="0.05" units="cm"/>
      <inkml:brushProperty name="color" value="#00A0D7"/>
    </inkml:brush>
  </inkml:definitions>
  <inkml:trace contextRef="#ctx0" brushRef="#br0">1 18 7315 0 0,'0'0'8474'0'0,"6"-1"-7789"0"0,21-5 262 0 0,2 1-1 0 0,-1 2 1 0 0,39 0-1 0 0,-66 3-919 0 0</inkml:trace>
</inkml:ink>
</file>

<file path=ppt/ink/ink2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21.776"/>
    </inkml:context>
    <inkml:brush xml:id="br0">
      <inkml:brushProperty name="width" value="0.05" units="cm"/>
      <inkml:brushProperty name="height" value="0.05" units="cm"/>
      <inkml:brushProperty name="color" value="#00A0D7"/>
    </inkml:brush>
  </inkml:definitions>
  <inkml:trace contextRef="#ctx0" brushRef="#br0">26 7 4802 0 0,'0'0'13100'0'0,"-25"-2"-8597"0"0,63 4-3883 0 0,-29 0-355 0 0,-1-1 0 0 0,1-1 0 0 0,0 0 0 0 0,0 0 0 0 0,0 0-1 0 0,0-1 1 0 0,0-1 0 0 0,15-4 0 0 0,-23 6-260 0 0,-1 14-6959 0 0</inkml:trace>
</inkml:ink>
</file>

<file path=ppt/ink/ink2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29.800"/>
    </inkml:context>
    <inkml:brush xml:id="br0">
      <inkml:brushProperty name="width" value="0.05" units="cm"/>
      <inkml:brushProperty name="height" value="0.05" units="cm"/>
      <inkml:brushProperty name="color" value="#00A0D7"/>
    </inkml:brush>
  </inkml:definitions>
  <inkml:trace contextRef="#ctx0" brushRef="#br0">1 20 5491 0 0,'0'0'6757'0'0,"10"-20"1797"0"0,-7 22-8413 0 0,0 0 0 0 0,0 0 0 0 0,0 0 0 0 0,-1 0 0 0 0,1 0 0 0 0,-1 1 0 0 0,1-1 0 0 0,-1 1 0 0 0,0 0 0 0 0,0-1 0 0 0,0 1 0 0 0,0 0 0 0 0,0 0 0 0 0,1 5 0 0 0,17 51 1077 0 0,-6-16-969 0 0,-14-42-283 0 0,0 0-1 0 0,1 0 0 0 0,-1 0 0 0 0,1 0 0 0 0,-1 0 0 0 0,1 0 0 0 0,-1 0 1 0 0,1 0-1 0 0,-1 0 0 0 0,1 0 0 0 0,0-1 0 0 0,0 1 0 0 0,-1 0 0 0 0,1-1 0 0 0,0 1 1 0 0,0 0-1 0 0,0-1 0 0 0,0 1 0 0 0,0-1 0 0 0,1 1 0 0 0,-2-1-285 0 0,1-1 0 0 0,0 1 1 0 0,-1 0-1 0 0,1-1 0 0 0,-1 1 0 0 0,1-1 0 0 0,0 1 0 0 0,-1-1 0 0 0,0 0 1 0 0,1 1-1 0 0,-1-1 0 0 0,1 1 0 0 0,-1-1 0 0 0,0 0 0 0 0,1 1 0 0 0,-1-1 1 0 0,0 0-1 0 0,1 1 0 0 0,-1-1 0 0 0,0 0 0 0 0,0 0 0 0 0,0 1 1 0 0,0-1-1 0 0,0 0 0 0 0,0 0 0 0 0,0 1 0 0 0,0-1 0 0 0,0 0 0 0 0,0 1 1 0 0,0-1-1 0 0,-1-1 0 0 0,1-12-7030 0 0</inkml:trace>
</inkml:ink>
</file>

<file path=ppt/ink/ink2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0.218"/>
    </inkml:context>
    <inkml:brush xml:id="br0">
      <inkml:brushProperty name="width" value="0.05" units="cm"/>
      <inkml:brushProperty name="height" value="0.05" units="cm"/>
      <inkml:brushProperty name="color" value="#00A0D7"/>
    </inkml:brush>
  </inkml:definitions>
  <inkml:trace contextRef="#ctx0" brushRef="#br0">55 6 1953 0 0,'0'0'12987'0'0,"4"-6"-8886"0"0,-14 27-3348 0 0,1 1 1 0 0,1-1-1 0 0,1 1 1 0 0,0 0-1 0 0,2 1 1 0 0,-3 29-1 0 0,4-68-14484 0 0,4 7 7613 0 0</inkml:trace>
</inkml:ink>
</file>

<file path=ppt/ink/ink2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0.605"/>
    </inkml:context>
    <inkml:brush xml:id="br0">
      <inkml:brushProperty name="width" value="0.05" units="cm"/>
      <inkml:brushProperty name="height" value="0.05" units="cm"/>
      <inkml:brushProperty name="color" value="#00A0D7"/>
    </inkml:brush>
  </inkml:definitions>
  <inkml:trace contextRef="#ctx0" brushRef="#br0">1 0 6323 0 0,'0'0'6627'0'0,"0"5"-5240"0"0,4 13 524 0 0,1-1-1 0 0,10 26 1 0 0,5 14 548 0 0,-19-42-2755 0 0,0 15 1475 0 0,3-24-4820 0 0</inkml:trace>
</inkml:ink>
</file>

<file path=ppt/ink/ink2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1.016"/>
    </inkml:context>
    <inkml:brush xml:id="br0">
      <inkml:brushProperty name="width" value="0.05" units="cm"/>
      <inkml:brushProperty name="height" value="0.05" units="cm"/>
      <inkml:brushProperty name="color" value="#00A0D7"/>
    </inkml:brush>
  </inkml:definitions>
  <inkml:trace contextRef="#ctx0" brushRef="#br0">63 5 2209 0 0,'0'0'13155'0'0,"9"-5"-10457"0"0,-10 28-981 0 0,0 1 0 0 0,-2-1 1 0 0,-8 33-1 0 0,7-39-1465 0 0,-1-1 0 0 0,-1 1-1 0 0,0-1 1 0 0,-1 0 0 0 0,-12 19-1 0 0,14-29 643 0 0,2-2-3353 0 0</inkml:trace>
</inkml:ink>
</file>

<file path=ppt/ink/ink2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1.687"/>
    </inkml:context>
    <inkml:brush xml:id="br0">
      <inkml:brushProperty name="width" value="0.05" units="cm"/>
      <inkml:brushProperty name="height" value="0.05" units="cm"/>
      <inkml:brushProperty name="color" value="#00A0D7"/>
    </inkml:brush>
  </inkml:definitions>
  <inkml:trace contextRef="#ctx0" brushRef="#br0">55 0 5170 0 0,'0'0'9850'0'0,"-2"5"-8102"0"0,-8 17-15 0 0,0 1 0 0 0,2 0 0 0 0,-11 44 0 0 0,17-56-1663 0 0,0 1 0 0 0,1 0-1 0 0,1 0 1 0 0,-1 0 0 0 0,2-1 0 0 0,0 1-1 0 0,0 0 1 0 0,1 0 0 0 0,0-1-1 0 0,6 18 1 0 0,-2-24-2858 0 0</inkml:trace>
</inkml:ink>
</file>

<file path=ppt/ink/ink2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2.418"/>
    </inkml:context>
    <inkml:brush xml:id="br0">
      <inkml:brushProperty name="width" value="0.05" units="cm"/>
      <inkml:brushProperty name="height" value="0.05" units="cm"/>
      <inkml:brushProperty name="color" value="#00A0D7"/>
    </inkml:brush>
  </inkml:definitions>
  <inkml:trace contextRef="#ctx0" brushRef="#br0">14 5 7331 0 0,'0'0'9776'0'0,"5"-3"-6000"0"0,5 2-3316 0 0,19 2 486 0 0,12 4 1061 0 0,-63 26-1756 0 0,13-20-178 0 0,0 1-1 0 0,1 0 1 0 0,1 0 0 0 0,0 1-1 0 0,1 0 1 0 0,0 1-1 0 0,1-1 1 0 0,0 1 0 0 0,1 0-1 0 0,1 0 1 0 0,0 0 0 0 0,1 1-1 0 0,0 23 1 0 0,5-36-64 0 0,0 1 0 0 0,0-1 0 0 0,0 0 0 0 0,0 0 0 0 0,0-1 0 0 0,1 1 0 0 0,-1-1 1 0 0,1 1-1 0 0,-1-1 0 0 0,1 0 0 0 0,0-1 0 0 0,6 2 0 0 0,-2 0-18 0 0,-7-2-104 0 0,0 1-1 0 0,0-1 1 0 0,0 0-1 0 0,0 0 1 0 0,0 1-1 0 0,0-1 1 0 0,0 0-1 0 0,0 0 1 0 0,0 0 0 0 0,0 0-1 0 0,0 0 1 0 0,0 0-1 0 0,0 0 1 0 0,0 0-1 0 0,0-1 1 0 0,0 1-1 0 0,0 0 1 0 0,0-1-1 0 0,0 1 1 0 0,1-1 0 0 0,7-19-9582 0 0,-8 10 3526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27:48.424"/>
    </inkml:context>
    <inkml:brush xml:id="br0">
      <inkml:brushProperty name="width" value="0.05" units="cm"/>
      <inkml:brushProperty name="height" value="0.05" units="cm"/>
      <inkml:brushProperty name="color" value="#66CC00"/>
    </inkml:brush>
  </inkml:definitions>
  <inkml:trace contextRef="#ctx0" brushRef="#br0">32 98 3976 0 0,'-3'11'8032'0'0,"-4"3"-4935"0"0,-6 14-1095 0 0,10-16-1473 0 0,1 1 1 0 0,0-1-1 0 0,1 1 0 0 0,1 13 1 0 0,0-26-581 0 0,2-1 46 0 0,0-1 0 0 0,-1 1 0 0 0,0-1 0 0 0,1 0 0 0 0,-1 0 0 0 0,0 1 0 0 0,0-1 0 0 0,0 0 0 0 0,0 0 0 0 0,0 0 0 0 0,0 0 0 0 0,-1-1 0 0 0,1 1 0 0 0,-1 0 0 0 0,1 0 0 0 0,-1 0 0 0 0,0-3 0 0 0,1 0-6 0 0,4-14 6 0 0,-2 0 0 0 0,0 0 0 0 0,-1-38 0 0 0,-2 54 55 0 0,1-1-1 0 0,-1 1 1 0 0,1-1 0 0 0,-1 1 0 0 0,1 0-1 0 0,0-1 1 0 0,0 1 0 0 0,1 0 0 0 0,-1 0 0 0 0,1-1-1 0 0,-1 1 1 0 0,1 0 0 0 0,0 0 0 0 0,0 1-1 0 0,0-1 1 0 0,1 0 0 0 0,2-2 0 0 0,-4 4-17 0 0,0 1 1 0 0,-1-1 0 0 0,1 1-1 0 0,0-1 1 0 0,0 1-1 0 0,0-1 1 0 0,-1 1 0 0 0,1 0-1 0 0,0-1 1 0 0,0 1-1 0 0,0 0 1 0 0,0 0 0 0 0,0-1-1 0 0,0 1 1 0 0,0 0-1 0 0,0 0 1 0 0,-1 0 0 0 0,1 0-1 0 0,0 1 1 0 0,0-1-1 0 0,0 0 1 0 0,0 0 0 0 0,0 0-1 0 0,1 1 1 0 0,0 0-21 0 0,-1 1 1 0 0,1-1 0 0 0,-1 0 0 0 0,1 1-1 0 0,-1-1 1 0 0,0 1 0 0 0,0 0-1 0 0,0-1 1 0 0,1 1 0 0 0,-1 0-1 0 0,-1-1 1 0 0,1 1 0 0 0,0 0 0 0 0,0 0-1 0 0,-1 0 1 0 0,1 2 0 0 0,7 15 44 0 0,2 14-67 0 0,-7-34-99 0 0,0-1 1 0 0,-1 1-1 0 0,1-1 0 0 0,0 0 1 0 0,0 0-1 0 0,-1 0 0 0 0,1 0 1 0 0,-1 0-1 0 0,1 0 1 0 0,3-5-1 0 0,18-31 455 0 0,-13 17-86 0 0,-10 21-247 0 0,0-1-1 0 0,-1 0 1 0 0,1 1 0 0 0,0 0 0 0 0,-1-1 0 0 0,1 1-1 0 0,0-1 1 0 0,-1 1 0 0 0,1 0 0 0 0,0 0-1 0 0,0-1 1 0 0,0 1 0 0 0,-1 0 0 0 0,1 0-1 0 0,0 0 1 0 0,0 0 0 0 0,0 0 0 0 0,-1 0-1 0 0,1 0 1 0 0,0 0 0 0 0,0 0 0 0 0,0 0 0 0 0,-1 1-1 0 0,1-1 1 0 0,0 0 0 0 0,0 0 0 0 0,0 1-1 0 0,-1-1 1 0 0,1 0 0 0 0,0 1 0 0 0,-1-1-1 0 0,1 1 1 0 0,0-1 0 0 0,-1 1 0 0 0,1 0-1 0 0,-1-1 1 0 0,1 1 0 0 0,-1-1 0 0 0,2 2 0 0 0,28 29 418 0 0,-26-26-364 0 0,9 9 377 0 0,0-1 0 0 0,29 22 0 0 0,-36-31-427 0 0,-1 0 1 0 0,1-1 0 0 0,-1 1 0 0 0,1-1-1 0 0,0-1 1 0 0,1 1 0 0 0,-1-1-1 0 0,0 0 1 0 0,1 0 0 0 0,-1-1-1 0 0,12 2 1 0 0,-43-27-10054 0 0,6 11-3564 0 0</inkml:trace>
</inkml:ink>
</file>

<file path=ppt/ink/ink2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2.823"/>
    </inkml:context>
    <inkml:brush xml:id="br0">
      <inkml:brushProperty name="width" value="0.05" units="cm"/>
      <inkml:brushProperty name="height" value="0.05" units="cm"/>
      <inkml:brushProperty name="color" value="#00A0D7"/>
    </inkml:brush>
  </inkml:definitions>
  <inkml:trace contextRef="#ctx0" brushRef="#br0">14 21 7203 0 0,'0'0'12318'0'0,"-14"-7"-10237"0"0,60-2-227 0 0,14 5-753 0 0,-34 4-8968 0 0</inkml:trace>
</inkml:ink>
</file>

<file path=ppt/ink/ink2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3.230"/>
    </inkml:context>
    <inkml:brush xml:id="br0">
      <inkml:brushProperty name="width" value="0.05" units="cm"/>
      <inkml:brushProperty name="height" value="0.05" units="cm"/>
      <inkml:brushProperty name="color" value="#00A0D7"/>
    </inkml:brush>
  </inkml:definitions>
  <inkml:trace contextRef="#ctx0" brushRef="#br0">5 1 12230 0 0,'0'0'7462'0'0,"0"6"-6425"0"0,0 185 3840 0 0,-4-211-19465 0 0,4 10 7380 0 0</inkml:trace>
</inkml:ink>
</file>

<file path=ppt/ink/ink2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3.603"/>
    </inkml:context>
    <inkml:brush xml:id="br0">
      <inkml:brushProperty name="width" value="0.05" units="cm"/>
      <inkml:brushProperty name="height" value="0.05" units="cm"/>
      <inkml:brushProperty name="color" value="#00A0D7"/>
    </inkml:brush>
  </inkml:definitions>
  <inkml:trace contextRef="#ctx0" brushRef="#br0">1 13 11061 0 0,'0'0'6811'0'0,"37"2"-3247"0"0,10-10-2160 0 0,-28 1-7919 0 0</inkml:trace>
</inkml:ink>
</file>

<file path=ppt/ink/ink2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4.193"/>
    </inkml:context>
    <inkml:brush xml:id="br0">
      <inkml:brushProperty name="width" value="0.05" units="cm"/>
      <inkml:brushProperty name="height" value="0.05" units="cm"/>
      <inkml:brushProperty name="color" value="#00A0D7"/>
    </inkml:brush>
  </inkml:definitions>
  <inkml:trace contextRef="#ctx0" brushRef="#br0">44 173 15351 0 0,'0'0'8425'0'0,"-24"-11"-7254"0"0,23 12-1167 0 0,-1 1-1 0 0,0-1 0 0 0,0 1 1 0 0,1 0-1 0 0,0 0 0 0 0,-1 0 1 0 0,1 0-1 0 0,0 0 0 0 0,0 0 1 0 0,0 0-1 0 0,0 0 0 0 0,0 1 0 0 0,0-1 1 0 0,1 0-1 0 0,-1 0 0 0 0,1 1 1 0 0,-1-1-1 0 0,1 0 0 0 0,0 1 1 0 0,0-1-1 0 0,0 1 0 0 0,0-1 1 0 0,1 0-1 0 0,-1 1 0 0 0,1-1 1 0 0,0 3-1 0 0,-1-4-6 0 0,1 0-1 0 0,-1 1 1 0 0,1-1 0 0 0,-1 0 0 0 0,1 0 0 0 0,-1 0-1 0 0,1 0 1 0 0,-1 0 0 0 0,1 0 0 0 0,0-1 0 0 0,-1 1-1 0 0,1 0 1 0 0,0 0 0 0 0,0 0 0 0 0,0-1-1 0 0,0 1 1 0 0,0 0 0 0 0,0-1 0 0 0,0 1 0 0 0,0-1-1 0 0,0 1 1 0 0,1 0 0 0 0,0-1 0 0 0,0 0-1 0 0,-1-1 1 0 0,1 1-1 0 0,0 0 1 0 0,-1 0 0 0 0,1-1-1 0 0,0 1 1 0 0,-1-1-1 0 0,1 1 1 0 0,-1-1-1 0 0,1 0 1 0 0,-1 0 0 0 0,1 0-1 0 0,-1 1 1 0 0,1-1-1 0 0,-1-1 1 0 0,0 1 0 0 0,0 0-1 0 0,1 0 1 0 0,0-2-1 0 0,5-5-225 0 0,-1 0 0 0 0,0-1 0 0 0,-1 1 0 0 0,0-1 0 0 0,0 0 0 0 0,-1-1 0 0 0,0 1 0 0 0,0-1 0 0 0,-1 1 0 0 0,-1-1 0 0 0,0 0 0 0 0,0 0 0 0 0,0-21 0 0 0,8-30 482 0 0,-3 46 939 0 0,-3 30-620 0 0,-2 28 543 0 0,-15 135 1336 0 0,13-215-14896 0 0,0 17 2008 0 0</inkml:trace>
</inkml:ink>
</file>

<file path=ppt/ink/ink2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4.787"/>
    </inkml:context>
    <inkml:brush xml:id="br0">
      <inkml:brushProperty name="width" value="0.05" units="cm"/>
      <inkml:brushProperty name="height" value="0.05" units="cm"/>
      <inkml:brushProperty name="color" value="#00A0D7"/>
    </inkml:brush>
  </inkml:definitions>
  <inkml:trace contextRef="#ctx0" brushRef="#br0">0 20 5202 0 0,'0'0'13977'0'0,"3"-3"-12635"0"0,9-11-338 0 0,-9 11-7 0 0,21 21 463 0 0,19-13-1247 0 0,-68 27-469 0 0,17-17 413 0 0,2 0 0 0 0,0 0 0 0 0,1 0 1 0 0,0 1-1 0 0,2 0 0 0 0,-1 0 0 0 0,2 0 0 0 0,0 0 0 0 0,1 29 0 0 0,59-38-957 0 0,-57-5 574 0 0</inkml:trace>
</inkml:ink>
</file>

<file path=ppt/ink/ink2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5.220"/>
    </inkml:context>
    <inkml:brush xml:id="br0">
      <inkml:brushProperty name="width" value="0.05" units="cm"/>
      <inkml:brushProperty name="height" value="0.05" units="cm"/>
      <inkml:brushProperty name="color" value="#00A0D7"/>
    </inkml:brush>
  </inkml:definitions>
  <inkml:trace contextRef="#ctx0" brushRef="#br0">0 5 13862 0 0,'0'0'7276'0'0,"33"8"-4910"0"0,-20-8-2293 0 0,33 0 792 0 0,-44 0-1114 0 0,0 0 0 0 0,0 0 0 0 0,0-1-1 0 0,1 1 1 0 0,-1 0 0 0 0,0-1 0 0 0,0 0 0 0 0,0 1 0 0 0,0-1 0 0 0,0 0 0 0 0,0 0 0 0 0,0 0 0 0 0,0 0 0 0 0,-1-1 0 0 0,4-1 0 0 0</inkml:trace>
</inkml:ink>
</file>

<file path=ppt/ink/ink2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6.357"/>
    </inkml:context>
    <inkml:brush xml:id="br0">
      <inkml:brushProperty name="width" value="0.05" units="cm"/>
      <inkml:brushProperty name="height" value="0.05" units="cm"/>
      <inkml:brushProperty name="color" value="#00A0D7"/>
    </inkml:brush>
  </inkml:definitions>
  <inkml:trace contextRef="#ctx0" brushRef="#br0">0 14 5250 0 0,'0'0'10912'0'0,"10"-14"-7582"0"0,-9 14-3284 0 0,0 1 1 0 0,0 0 0 0 0,0-1-1 0 0,0 1 1 0 0,0 0-1 0 0,0-1 1 0 0,0 1 0 0 0,0 0-1 0 0,0 0 1 0 0,-1 0 0 0 0,1 0-1 0 0,0 0 1 0 0,-1 0 0 0 0,1 0-1 0 0,0 0 1 0 0,-1 0 0 0 0,1 0-1 0 0,-1 0 1 0 0,0 0 0 0 0,1 0-1 0 0,-1 0 1 0 0,1 2 0 0 0,7 33 722 0 0,-7-30-576 0 0,4 19 839 0 0,-1 1 1 0 0,-1 0-1 0 0,-2 52 0 0 0,-1-63-889 0 0,-2 0-1 0 0,0 0 1 0 0,-1-1 0 0 0,0 1-1 0 0,-1-1 1 0 0,-1 0 0 0 0,0 0 0 0 0,-9 17-1 0 0,12-12-555 0 0</inkml:trace>
</inkml:ink>
</file>

<file path=ppt/ink/ink2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6.946"/>
    </inkml:context>
    <inkml:brush xml:id="br0">
      <inkml:brushProperty name="width" value="0.05" units="cm"/>
      <inkml:brushProperty name="height" value="0.05" units="cm"/>
      <inkml:brushProperty name="color" value="#00A0D7"/>
    </inkml:brush>
  </inkml:definitions>
  <inkml:trace contextRef="#ctx0" brushRef="#br0">0 0 14519 0 0,'0'0'3921'0'0,"28"2"-2832"0"0,-15 1-161 0 0,5-1-143 0 0,-4-2-545 0 0,-5 0-128 0 0,4 0-112 0 0,-3 0 32 0 0,-6 0-48 0 0,5 0-160 0 0</inkml:trace>
</inkml:ink>
</file>

<file path=ppt/ink/ink2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7.886"/>
    </inkml:context>
    <inkml:brush xml:id="br0">
      <inkml:brushProperty name="width" value="0.05" units="cm"/>
      <inkml:brushProperty name="height" value="0.05" units="cm"/>
      <inkml:brushProperty name="color" value="#00A0D7"/>
    </inkml:brush>
  </inkml:definitions>
  <inkml:trace contextRef="#ctx0" brushRef="#br0">0 1 5234 0 0,'0'0'10563'0'0,"23"18"-7378"0"0,-18-9-2724 0 0,-1-1-1 0 0,0 1 1 0 0,0 0 0 0 0,-1-1 0 0 0,-1 2-1 0 0,1-1 1 0 0,-1 0 0 0 0,-1 0 0 0 0,1 13-1 0 0,5 23-150 0 0,2-17 528 0 0,-3-21-3007 0 0,-4-20-8778 0 0,-2 1 3744 0 0</inkml:trace>
</inkml:ink>
</file>

<file path=ppt/ink/ink2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8.224"/>
    </inkml:context>
    <inkml:brush xml:id="br0">
      <inkml:brushProperty name="width" value="0.05" units="cm"/>
      <inkml:brushProperty name="height" value="0.05" units="cm"/>
      <inkml:brushProperty name="color" value="#00A0D7"/>
    </inkml:brush>
  </inkml:definitions>
  <inkml:trace contextRef="#ctx0" brushRef="#br0">59 0 6259 0 0,'0'0'11144'0'0,"-1"4"-10283"0"0,-10 44 1965 0 0,-28 75-1 0 0,35-115-1882 0 0,0-7-3947 0 0,4-22-14480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15"/>
    </inkml:context>
    <inkml:brush xml:id="br0">
      <inkml:brushProperty name="width" value="0.05" units="cm"/>
      <inkml:brushProperty name="height" value="0.05" units="cm"/>
    </inkml:brush>
  </inkml:definitions>
  <inkml:trace contextRef="#ctx0" brushRef="#br0">61 1 1068 0 0,'2'5'14677'0'0,"6"46"-12180"0"0,-11 9-1101 0 0,-2-1 1 0 0,-20 96-1 0 0,24-149-1443 0 0,-9 36 94 0 0,9-41-124 0 0,1 0 1 0 0,0 1 0 0 0,0-1 0 0 0,-1 0 0 0 0,1 1 0 0 0,-1-1 0 0 0,0 0-1 0 0,1 0 1 0 0,-1 0 0 0 0,0 1 0 0 0,1-1 0 0 0,-1 0 0 0 0,0 0 0 0 0,0 0-1 0 0,0 0 1 0 0,0 0 0 0 0,0-1 0 0 0,0 1 0 0 0,0 0 0 0 0,0 0 0 0 0,-1-1 0 0 0,1 1-1 0 0,-2 0 1 0 0,3-2-162 0 0,-1 0 1 0 0,0 0-1 0 0,1 0 0 0 0,-1 0 0 0 0,1-1 1 0 0,-1 1-1 0 0,1 0 0 0 0,0 0 0 0 0,-1-1 1 0 0,1 1-1 0 0,0 0 0 0 0,0-1 0 0 0,0 1 1 0 0,0 0-1 0 0,0 0 0 0 0,0-1 0 0 0,0 1 1 0 0,0 0-1 0 0,1-2 0 0 0,3-31-6504 0 0,-3 21 1320 0 0</inkml:trace>
</inkml:ink>
</file>

<file path=ppt/ink/ink2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8.601"/>
    </inkml:context>
    <inkml:brush xml:id="br0">
      <inkml:brushProperty name="width" value="0.05" units="cm"/>
      <inkml:brushProperty name="height" value="0.05" units="cm"/>
      <inkml:brushProperty name="color" value="#00A0D7"/>
    </inkml:brush>
  </inkml:definitions>
  <inkml:trace contextRef="#ctx0" brushRef="#br0">1 0 6003 0 0,'0'0'11853'0'0,"0"4"-10972"0"0,6 63 1958 0 0,-6-62-2800 0 0,1-1 0 0 0,0 0 0 0 0,0 0 1 0 0,0 0-1 0 0,0 0 0 0 0,1 0 1 0 0,0 0-1 0 0,0-1 0 0 0,0 1 0 0 0,0 0 1 0 0,0-1-1 0 0,1 0 0 0 0,0 1 1 0 0,4 3-1 0 0,-7-6-84 0 0,0-1 0 0 0,1 0 0 0 0,-1 1 0 0 0,0-1 1 0 0,1 0-1 0 0,-1 0 0 0 0,1 1 0 0 0,-1-1 0 0 0,0 0 0 0 0,1 0 1 0 0,-1 0-1 0 0,0 1 0 0 0,1-1 0 0 0,-1 0 0 0 0,1 0 0 0 0,-1 0 1 0 0,1 0-1 0 0,-1 0 0 0 0,0 0 0 0 0,1 0 0 0 0,-1 0 0 0 0,1 0 1 0 0,-1 0-1 0 0,1 0 0 0 0,-1 0 0 0 0,0 0 0 0 0,1-1 0 0 0,-1 1 0 0 0,1 0 1 0 0,-1 0-1 0 0,0 0 0 0 0,1 0 0 0 0,-1-1 0 0 0,1 1 0 0 0,-1-1 1 0 0</inkml:trace>
</inkml:ink>
</file>

<file path=ppt/ink/ink2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38.958"/>
    </inkml:context>
    <inkml:brush xml:id="br0">
      <inkml:brushProperty name="width" value="0.05" units="cm"/>
      <inkml:brushProperty name="height" value="0.05" units="cm"/>
      <inkml:brushProperty name="color" value="#00A0D7"/>
    </inkml:brush>
  </inkml:definitions>
  <inkml:trace contextRef="#ctx0" brushRef="#br0">67 1 5907 0 0,'0'0'8798'0'0,"0"6"-7440"0"0,0 26 1954 0 0,-9 57-1 0 0,6-74-2978 0 0,0 0 1 0 0,-1-1-1 0 0,0 1 0 0 0,-1-1 1 0 0,-1 0-1 0 0,-11 19 0 0 0,17-32-386 0 0,0 0-1 0 0,-1 0 0 0 0,1 0 0 0 0,-1 0 0 0 0,1 0 0 0 0,-1-1 0 0 0,1 1 0 0 0,-1 0 0 0 0,0 0 0 0 0,1-1 0 0 0,-1 1 0 0 0,0 0 0 0 0,0-1 0 0 0,1 1 1 0 0,-1-1-1 0 0,0 1 0 0 0,0-1 0 0 0,0 1 0 0 0,-1 0 0 0 0,2-2-386 0 0,0 0-1 0 0,-1 0 1 0 0,1 1 0 0 0,0-1-1 0 0,0 0 1 0 0,-1 0 0 0 0,1 0 0 0 0,0 1-1 0 0,0-1 1 0 0,0 0 0 0 0,0 0-1 0 0,0 0 1 0 0,0 0 0 0 0,0 1 0 0 0,1-1-1 0 0,-1 0 1 0 0,0 0 0 0 0,0 0 0 0 0,0 1-1 0 0,1-1 1 0 0,-1 0 0 0 0,1 1-1 0 0,0-2 1 0 0,3-12-9252 0 0</inkml:trace>
</inkml:ink>
</file>

<file path=ppt/ink/ink2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42.947"/>
    </inkml:context>
    <inkml:brush xml:id="br0">
      <inkml:brushProperty name="width" value="0.05" units="cm"/>
      <inkml:brushProperty name="height" value="0.05" units="cm"/>
      <inkml:brushProperty name="color" value="#00A0D7"/>
    </inkml:brush>
  </inkml:definitions>
  <inkml:trace contextRef="#ctx0" brushRef="#br0">125 21 4962 0 0,'0'0'5806'0'0,"-3"-2"-4617"0"0,-7-5 8 0 0,8 6-854 0 0,1 0 0 0 0,-1-1 0 0 0,1 1 1 0 0,-1 0-1 0 0,1 0 0 0 0,-1 0 0 0 0,0 1 1 0 0,0-1-1 0 0,1 0 0 0 0,-1 1 0 0 0,0-1 1 0 0,-3 0-1 0 0,3 1-293 0 0,0 1 1 0 0,0-1-1 0 0,0 1 1 0 0,1 0 0 0 0,-1 0-1 0 0,0-1 1 0 0,0 1-1 0 0,1 0 1 0 0,-1 1-1 0 0,1-1 1 0 0,-1 0 0 0 0,1 0-1 0 0,-1 1 1 0 0,1-1-1 0 0,0 0 1 0 0,-1 1-1 0 0,1 0 1 0 0,-1 1 0 0 0,-5 7 289 0 0,0 0 0 0 0,1 0 0 0 0,1 1 1 0 0,-1 0-1 0 0,2-1 0 0 0,-1 2 1 0 0,2-1-1 0 0,0 1 0 0 0,0-1 1 0 0,1 1-1 0 0,0 0 0 0 0,1 0 1 0 0,0 0-1 0 0,1 0 0 0 0,2 21 1 0 0,-2-32-366 0 0,0 0 1 0 0,0 0 0 0 0,1 0-1 0 0,-1 0 1 0 0,0 0 0 0 0,1 0-1 0 0,-1 1 1 0 0,1-1 0 0 0,-1 0 0 0 0,1 0-1 0 0,-1 0 1 0 0,1 0 0 0 0,0 0-1 0 0,-1-1 1 0 0,1 1 0 0 0,0 0-1 0 0,0 0 1 0 0,-1 0 0 0 0,1-1-1 0 0,0 1 1 0 0,0 0 0 0 0,0-1-1 0 0,0 1 1 0 0,0-1 0 0 0,0 1 0 0 0,0-1-1 0 0,1 1 1 0 0,-1-1 0 0 0,0 0-1 0 0,0 1 1 0 0,0-1 0 0 0,0 0-1 0 0,0 0 1 0 0,0 0 0 0 0,1 0-1 0 0,-1 0 1 0 0,0 0 0 0 0,1-1-1 0 0,12-4-3592 0 0,-3-6-3850 0 0,-5 1-584 0 0</inkml:trace>
</inkml:ink>
</file>

<file path=ppt/ink/ink2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43.753"/>
    </inkml:context>
    <inkml:brush xml:id="br0">
      <inkml:brushProperty name="width" value="0.05" units="cm"/>
      <inkml:brushProperty name="height" value="0.05" units="cm"/>
      <inkml:brushProperty name="color" value="#00A0D7"/>
    </inkml:brush>
  </inkml:definitions>
  <inkml:trace contextRef="#ctx0" brushRef="#br0">64 23 4130 0 0,'0'0'15495'0'0,"-8"-4"-13817"0"0,56-5-70 0 0,2-1-62 0 0,-50 40-1357 0 0,-6-14-122 0 0,-1 0 1 0 0,0 0-1 0 0,-15 25 0 0 0,-4-4-15 0 0,-38 44 0 0 0,56-71-57 0 0,6-9 2 0 0,1 1-1 0 0,0 0 1 0 0,0-1 0 0 0,0 1 0 0 0,0 0-1 0 0,0 0 1 0 0,0 0 0 0 0,0 0-1 0 0,0-1 1 0 0,1 1 0 0 0,-1 0-1 0 0,1 1 1 0 0,-1-1 0 0 0,1 0-1 0 0,0 0 1 0 0,0 0 0 0 0,0 4-1 0 0,1-4 19 0 0,-1 1-1 0 0,1-1 0 0 0,0 1 0 0 0,0-1 0 0 0,1 0 0 0 0,-1 1 0 0 0,0-1 0 0 0,1 0 0 0 0,-1 0 1 0 0,1 0-1 0 0,0 0 0 0 0,0 0 0 0 0,0 0 0 0 0,0-1 0 0 0,0 1 0 0 0,0 0 0 0 0,0-1 1 0 0,0 0-1 0 0,4 2 0 0 0,-3-1-34 0 0,0-1 1 0 0,0 1 0 0 0,0-1 0 0 0,0 0-1 0 0,0 0 1 0 0,0 0 0 0 0,0 0 0 0 0,1 0-1 0 0,-1-1 1 0 0,0 1 0 0 0,0-1 0 0 0,1 0-1 0 0,-1 0 1 0 0,0 0 0 0 0,1-1-1 0 0,-1 1 1 0 0,0-1 0 0 0,0 1 0 0 0,0-1-1 0 0,0 0 1 0 0,0-1 0 0 0,0 1 0 0 0,0 0-1 0 0,0-1 1 0 0,0 0 0 0 0,0 1-1 0 0,0-1 1 0 0,2-3 0 0 0,-5 4-230 0 0,1 0 1 0 0,0 1-1 0 0,-1-1 0 0 0,1 0 1 0 0,-1 0-1 0 0,0 0 0 0 0,1 0 1 0 0,-1 0-1 0 0,0 0 0 0 0,0 0 1 0 0,1 0-1 0 0,-1 0 0 0 0,0 0 1 0 0,0-1-1 0 0,0 1 0 0 0,0 0 1 0 0,-1-1-1 0 0,-7-16-8166 0 0,3 8 1782 0 0</inkml:trace>
</inkml:ink>
</file>

<file path=ppt/ink/ink2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44.129"/>
    </inkml:context>
    <inkml:brush xml:id="br0">
      <inkml:brushProperty name="width" value="0.05" units="cm"/>
      <inkml:brushProperty name="height" value="0.05" units="cm"/>
      <inkml:brushProperty name="color" value="#00A0D7"/>
    </inkml:brush>
  </inkml:definitions>
  <inkml:trace contextRef="#ctx0" brushRef="#br0">1 11 8292 0 0,'0'0'11104'0'0,"0"0"-11008"0"0,-1-1 1 0 0,1 1 0 0 0,0 0 0 0 0,0-1-1 0 0,0 1 1 0 0,1-1 0 0 0,-1 1 0 0 0,0 0-1 0 0,0-1 1 0 0,0 1 0 0 0,0 0 0 0 0,0-1-1 0 0,0 1 1 0 0,0 0 0 0 0,1-1 0 0 0,-1 1-1 0 0,0 0 1 0 0,0-1 0 0 0,0 1 0 0 0,1 0-1 0 0,-1-1 1 0 0,0 1 0 0 0,0 0 0 0 0,1 0-1 0 0,-1-1 1 0 0,0 1 0 0 0,1 0 0 0 0,-1 0-1 0 0,0 0 1 0 0,1-1 0 0 0,-1 1 0 0 0,0 0-1 0 0,1 0 1 0 0,14 0 605 0 0,0 1 0 0 0,0 0 0 0 0,21 5 0 0 0,18 13-530 0 0</inkml:trace>
</inkml:ink>
</file>

<file path=ppt/ink/ink2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44.661"/>
    </inkml:context>
    <inkml:brush xml:id="br0">
      <inkml:brushProperty name="width" value="0.05" units="cm"/>
      <inkml:brushProperty name="height" value="0.05" units="cm"/>
      <inkml:brushProperty name="color" value="#00A0D7"/>
    </inkml:brush>
  </inkml:definitions>
  <inkml:trace contextRef="#ctx0" brushRef="#br0">87 4 5074 0 0,'0'0'9530'0'0,"-4"0"-8337"0"0,-11-3-70 0 0,11 2 1846 0 0,7 2-2741 0 0,-1 0 0 0 0,1 0 0 0 0,-1 0 1 0 0,1 0-1 0 0,-1 0 0 0 0,0 1 0 0 0,0-1 0 0 0,1 1 0 0 0,2 2 0 0 0,2 12-27 0 0,0 0 0 0 0,-1 0 1 0 0,-1 0-1 0 0,0 1 0 0 0,-1 0 0 0 0,-1 0 0 0 0,-1 0 0 0 0,0 0 0 0 0,-1 1 0 0 0,-2 22 1 0 0,0-24-142 0 0,0 0 1 0 0,-2 0-1 0 0,1 0 1 0 0,-2 0 0 0 0,0 0-1 0 0,-1 0 1 0 0,-1-1 0 0 0,0 0-1 0 0,-1 0 1 0 0,0-1 0 0 0,-10 14-1 0 0,-13 2 32 0 0,29-29-109 0 0,0 0 0 0 0,0 0 0 0 0,0 0 0 0 0,0 0 0 0 0,-1 0 0 0 0,1-1-1 0 0,0 1 1 0 0,-1 0 0 0 0,1-1 0 0 0,0 1 0 0 0,-1-1 0 0 0,1 1 0 0 0,0-1 0 0 0,-1 0 0 0 0,1 1 0 0 0,-1-1 0 0 0,1 0 0 0 0,-1 0 0 0 0,1 0-1 0 0,-1 0 1 0 0,1 0 0 0 0,0-1 0 0 0,-1 1 0 0 0,1 0 0 0 0,-3-1 0 0 0,2-21-6440 0 0,3 15 2437 0 0,-1-8-7252 0 0</inkml:trace>
</inkml:ink>
</file>

<file path=ppt/ink/ink2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49.009"/>
    </inkml:context>
    <inkml:brush xml:id="br0">
      <inkml:brushProperty name="width" value="0.05" units="cm"/>
      <inkml:brushProperty name="height" value="0.05" units="cm"/>
      <inkml:brushProperty name="color" value="#00A0D7"/>
    </inkml:brush>
  </inkml:definitions>
  <inkml:trace contextRef="#ctx0" brushRef="#br0">0 8 5042 0 0,'3'-2'11644'0'0,"3"-4"-10506"0"0,262 6 1954 0 0,-150 12-2123 0 0,144-16 12 0 0,59 13-759 0 0,114-14 597 0 0,-387 7-771 0 0,22 3 95 0 0,48 1-158 0 0,49 6 20 0 0,-129-10 69 0 0,50 8 0 0 0,-51-4 3 0 0,53 0 0 0 0,145 13-45 0 0,-161-17 68 0 0,97 16 0 0 0,-31-1 20 0 0,-95-11-157 0 0,-20-5 108 0 0,11 3 201 0 0,21 1 57 0 0,-5-1-2867 0 0,-39-1 250 0 0,-19-2 105 0 0,-1-2-3126 0 0</inkml:trace>
</inkml:ink>
</file>

<file path=ppt/ink/ink2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1:59.560"/>
    </inkml:context>
    <inkml:brush xml:id="br0">
      <inkml:brushProperty name="width" value="0.05" units="cm"/>
      <inkml:brushProperty name="height" value="0.05" units="cm"/>
      <inkml:brushProperty name="color" value="#00A0D7"/>
    </inkml:brush>
  </inkml:definitions>
  <inkml:trace contextRef="#ctx0" brushRef="#br0">145 178 5010 0 0,'0'0'8140'0'0,"23"-19"-1926"0"0,-24 19-6162 0 0,-1-1 0 0 0,1 0 0 0 0,0 1 0 0 0,0-1 0 0 0,0 1 0 0 0,-1-1 0 0 0,1 1 0 0 0,0 0 0 0 0,-1-1 0 0 0,1 1 0 0 0,0 0 0 0 0,-1 0 0 0 0,1 0 0 0 0,0 0 0 0 0,-1 0 1 0 0,1 0-1 0 0,0 0 0 0 0,-1 1 0 0 0,-1 0 0 0 0,-27 3-90 0 0,19-2 56 0 0,2 2 0 0 0,-1-1 1 0 0,0 2-1 0 0,1-1 0 0 0,-17 11 1 0 0,24-14-5 0 0,-1 1 0 0 0,1-1 1 0 0,0 1-1 0 0,0 0 0 0 0,-1 0 1 0 0,1 0-1 0 0,0 0 0 0 0,1 0 1 0 0,-1 0-1 0 0,0 0 0 0 0,1 1 1 0 0,-1-1-1 0 0,1 0 0 0 0,0 1 1 0 0,-1 0-1 0 0,1-1 0 0 0,1 1 1 0 0,-1 0-1 0 0,0-1 1 0 0,0 1-1 0 0,1 0 0 0 0,0 0 1 0 0,0-1-1 0 0,0 1 0 0 0,0 4 1 0 0,0-5-5 0 0,1 0 0 0 0,-1-1 0 0 0,1 0 1 0 0,0 1-1 0 0,-1-1 0 0 0,1 1 0 0 0,0-1 1 0 0,0 0-1 0 0,0 1 0 0 0,0-1 0 0 0,0 0 1 0 0,0 0-1 0 0,1 0 0 0 0,-1 0 0 0 0,0 0 1 0 0,0 0-1 0 0,1 0 0 0 0,-1 0 0 0 0,1-1 1 0 0,-1 1-1 0 0,1 0 0 0 0,-1-1 0 0 0,1 1 1 0 0,-1-1-1 0 0,1 0 0 0 0,-1 1 0 0 0,1-1 1 0 0,-1 0-1 0 0,1 0 0 0 0,0 0 0 0 0,-1 0 1 0 0,1 0-1 0 0,-1 0 0 0 0,1-1 0 0 0,0 1 1 0 0,-1-1-1 0 0,3 0 0 0 0,2 0 8 0 0,0-1-1 0 0,0 0 1 0 0,0 0 0 0 0,0-1-1 0 0,0 0 1 0 0,0 0 0 0 0,10-7-1 0 0,-3-1-30 0 0,33-31-61 0 0,-44 39 75 0 0,1 0 0 0 0,-1 0 0 0 0,0 0 0 0 0,0 0 0 0 0,0 0 0 0 0,-1-1 0 0 0,1 1 0 0 0,-1-1 0 0 0,0 1 0 0 0,1-1 0 0 0,-2 0 0 0 0,1 1 0 0 0,0-1 0 0 0,-1-5 0 0 0,0-20-184 0 0,2-1 0 0 0,6-42 0 0 0,2 57 192 0 0,-7 17 85 0 0,-5 9-10 0 0,-19 51 712 0 0,12-39-197 0 0,0 0-1 0 0,2 1 1 0 0,1 0-1 0 0,1 0 1 0 0,1 0-1 0 0,-1 27 1 0 0,5-50-761 0 0,0 0 0 0 0,0 0 0 0 0,0 0 0 0 0,0 0 0 0 0,0 0 0 0 0,0 0 1 0 0,0 0-1 0 0,0-1 0 0 0,0 1 0 0 0,1 0 0 0 0,-1 0 0 0 0,0 0 0 0 0,1 0 0 0 0,-1 0 0 0 0,1-1 0 0 0,-1 1 0 0 0,1 0 1 0 0,-1 0-1 0 0,1-1 0 0 0,-1 1 0 0 0,1 0 0 0 0,0-1 0 0 0,-1 1 0 0 0,1-1 0 0 0,0 1 0 0 0,-1-1 0 0 0,1 1 1 0 0,0-1-1 0 0,0 1 0 0 0,0-1 0 0 0,-1 0 0 0 0,1 1 0 0 0,0-1 0 0 0,0 0 0 0 0,0 0 0 0 0,0 0 0 0 0,0 1 0 0 0,0-1 1 0 0,0 0-1 0 0,-1 0 0 0 0,1 0 0 0 0,0-1 0 0 0,0 1 0 0 0,0 0 0 0 0,0 0 0 0 0,0 0 0 0 0,0-1 0 0 0,-1 1 1 0 0,1 0-1 0 0,0-1 0 0 0,0 1 0 0 0,0-1 0 0 0,-1 1 0 0 0,1-1 0 0 0,0 1 0 0 0,0-1 0 0 0,-1 1 0 0 0,1-1 0 0 0,-1 0 1 0 0,1 0-1 0 0,0 1 0 0 0,-1-1 0 0 0,1 0 0 0 0,-1 0 0 0 0,0 1 0 0 0,1-2 0 0 0,0-6-6198 0 0</inkml:trace>
</inkml:ink>
</file>

<file path=ppt/ink/ink2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2:00.420"/>
    </inkml:context>
    <inkml:brush xml:id="br0">
      <inkml:brushProperty name="width" value="0.05" units="cm"/>
      <inkml:brushProperty name="height" value="0.05" units="cm"/>
      <inkml:brushProperty name="color" value="#00A0D7"/>
    </inkml:brush>
  </inkml:definitions>
  <inkml:trace contextRef="#ctx0" brushRef="#br0">5 1 12982 0 0,'0'0'8489'0'0,"32"8"-6584"0"0,-29-7-1830 0 0,8 2 193 0 0,1 1-1 0 0,-1-2 0 0 0,1 1 0 0 0,0-2 0 0 0,18 1 0 0 0,-30-2-206 0 0,0-1-2 0 0,0 0-29 0 0,-6 38-148 0 0,-10 13 200 0 0,11-31-37 0 0,0-1 0 0 0,-2 0 0 0 0,0 0 0 0 0,-1-1 1 0 0,-1 0-1 0 0,0 0 0 0 0,-15 19 0 0 0,9-23 76 0 0,-2 6-218 0 0,21-13 21 0 0,16-4 43 0 0,8-3 89 0 0,-20 0-55 0 0,1 0 0 0 0,-1 1-1 0 0,0 0 1 0 0,1 0 0 0 0,-1 1-1 0 0,16 4 1 0 0,-20-2-2058 0 0</inkml:trace>
</inkml:ink>
</file>

<file path=ppt/ink/ink2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2:00.981"/>
    </inkml:context>
    <inkml:brush xml:id="br0">
      <inkml:brushProperty name="width" value="0.05" units="cm"/>
      <inkml:brushProperty name="height" value="0.05" units="cm"/>
      <inkml:brushProperty name="color" value="#00A0D7"/>
    </inkml:brush>
  </inkml:definitions>
  <inkml:trace contextRef="#ctx0" brushRef="#br0">0 5 5090 0 0,'0'0'12571'0'0,"29"-5"-10071"0"0,173 5 2887 0 0,-208 2-8582 0 0,-1-1-1478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16"/>
    </inkml:context>
    <inkml:brush xml:id="br0">
      <inkml:brushProperty name="width" value="0.05" units="cm"/>
      <inkml:brushProperty name="height" value="0.05" units="cm"/>
    </inkml:brush>
  </inkml:definitions>
  <inkml:trace contextRef="#ctx0" brushRef="#br0">0 1 2888 0 0,'2'10'9399'0'0,"3"3"-4004"0"0,3 5-2814 0 0,7 11-3113 0 0,5 12 1259 0 0,-12-24-492 0 0,1 0 0 0 0,1-1 1 0 0,22 29-1 0 0,9 14-193 0 0,-39-55-423 0 0,13 25-534 0 0,-14-14-2193 0 0,-9-2-4629 0 0</inkml:trace>
</inkml:ink>
</file>

<file path=ppt/ink/ink2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03.271"/>
    </inkml:context>
    <inkml:brush xml:id="br0">
      <inkml:brushProperty name="width" value="0.05" units="cm"/>
      <inkml:brushProperty name="height" value="0.05" units="cm"/>
      <inkml:brushProperty name="color" value="#00A0D7"/>
    </inkml:brush>
  </inkml:definitions>
  <inkml:trace contextRef="#ctx0" brushRef="#br0">250 327 10773 0 0,'0'0'2644'0'0,"0"-4"-1769"0"0,0 3-757 0 0,0 0 1 0 0,0-1 0 0 0,0 1-1 0 0,0 0 1 0 0,-1-1 0 0 0,1 1-1 0 0,0 0 1 0 0,0-1-1 0 0,-1 1 1 0 0,1 0 0 0 0,-1 0-1 0 0,1-1 1 0 0,-1 1-1 0 0,1 0 1 0 0,-1 0 0 0 0,0 0-1 0 0,0 0 1 0 0,1 0 0 0 0,-1 0-1 0 0,0 0 1 0 0,0 0-1 0 0,0 0 1 0 0,0 0 0 0 0,0 0-1 0 0,0 1 1 0 0,-3-2-1 0 0,2 1 33 0 0,-1 0 0 0 0,0 1 0 0 0,0-1 0 0 0,0 1 0 0 0,0 0 0 0 0,0 0 0 0 0,0 0 0 0 0,0 0 0 0 0,0 0-1 0 0,0 0 1 0 0,-5 2 0 0 0,-4 2 70 0 0,0 0-1 0 0,0 0 1 0 0,1 1-1 0 0,-1 0 1 0 0,-13 10-1 0 0,11-6-11 0 0,0 1 1 0 0,0 0-1 0 0,-18 19 0 0 0,29-26-162 0 0,0 1 0 0 0,0-1 0 0 0,0 1 0 0 0,0 0 0 0 0,1-1 0 0 0,0 1 0 0 0,-1 0 0 0 0,1 1 0 0 0,1-1-1 0 0,-1 0 1 0 0,1 0 0 0 0,-1 1 0 0 0,1-1 0 0 0,0 1 0 0 0,1-1 0 0 0,-1 1 0 0 0,1 0 0 0 0,0 6 0 0 0,1-9-43 0 0,0 1 0 0 0,0-1 0 0 0,0 0 0 0 0,0-1 0 0 0,0 1 0 0 0,0 0 0 0 0,1 0 0 0 0,-1 0 0 0 0,1-1 0 0 0,-1 1 0 0 0,1 0 0 0 0,-1-1 0 0 0,1 0 0 0 0,0 1 0 0 0,0-1 0 0 0,0 0 0 0 0,0 0 0 0 0,0 0 0 0 0,0 0 0 0 0,0 0 1 0 0,0 0-1 0 0,0-1 0 0 0,1 1 0 0 0,-1-1 0 0 0,0 0 0 0 0,0 1 0 0 0,4-1 0 0 0,7 1 28 0 0,-1 0 1 0 0,0-1-1 0 0,23-2 1 0 0,-22-1-59 0 0,0 0 0 0 0,0 0 1 0 0,0-2-1 0 0,0 1 0 0 0,-1-2 0 0 0,0 1 1 0 0,0-2-1 0 0,-1 1 0 0 0,1-2 1 0 0,-1 1-1 0 0,-1-2 0 0 0,0 1 1 0 0,0-2-1 0 0,-1 1 0 0 0,0-1 1 0 0,0 0-1 0 0,-1-1 0 0 0,0 0 0 0 0,7-16 1 0 0,-10 19-68 0 0,-1 0 0 0 0,0 0 0 0 0,-1-1 1 0 0,0 0-1 0 0,0 1 0 0 0,-1-1 0 0 0,0 0 1 0 0,0 0-1 0 0,-1-1 0 0 0,0 1 0 0 0,-1 0 1 0 0,0 0-1 0 0,0 0 0 0 0,-1-1 0 0 0,-1 1 1 0 0,1 0-1 0 0,-1 0 0 0 0,-1 0 0 0 0,0 1 0 0 0,0-1 1 0 0,0 0-1 0 0,-1 1 0 0 0,-1 0 0 0 0,1 0 1 0 0,-1 0-1 0 0,-1 1 0 0 0,1 0 0 0 0,-13-12 1 0 0,10 10 106 0 0,-1 0 1 0 0,0 1 0 0 0,-1 1-1 0 0,1 0 1 0 0,-1 0 0 0 0,-1 1-1 0 0,1 0 1 0 0,-1 0 0 0 0,0 1-1 0 0,-1 1 1 0 0,-20-6 0 0 0,30 10-133 0 0,39 10-7552 0 0,-20-6 2993 0 0</inkml:trace>
</inkml:ink>
</file>

<file path=ppt/ink/ink2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04.397"/>
    </inkml:context>
    <inkml:brush xml:id="br0">
      <inkml:brushProperty name="width" value="0.05" units="cm"/>
      <inkml:brushProperty name="height" value="0.05" units="cm"/>
      <inkml:brushProperty name="color" value="#00A0D7"/>
    </inkml:brush>
  </inkml:definitions>
  <inkml:trace contextRef="#ctx0" brushRef="#br0">46 26 4850 0 0,'0'0'9559'0'0,"0"0"-9539"0"0,0 0 0 0 0,0 0 0 0 0,0 1 0 0 0,0-1 0 0 0,0 0 0 0 0,0 0 0 0 0,0 0-1 0 0,0 0 1 0 0,0 0 0 0 0,0 0 0 0 0,0 0 0 0 0,1 0 0 0 0,-1 0 0 0 0,0 0 0 0 0,0 0 0 0 0,0 0 0 0 0,0 0-1 0 0,0 0 1 0 0,0 0 0 0 0,0 0 0 0 0,0 0 0 0 0,0 0 0 0 0,0 0 0 0 0,1 0 0 0 0,-1 0 0 0 0,0 0 0 0 0,0 0-1 0 0,0 0 1 0 0,0 0 0 0 0,0 0 0 0 0,0 0 0 0 0,0 0 0 0 0,0 0 0 0 0,0 0 0 0 0,0 0 0 0 0,1 0 0 0 0,-1 0-1 0 0,0 0 1 0 0,0 0 0 0 0,0 0 0 0 0,0 0 0 0 0,0 0 0 0 0,0 0 0 0 0,0 0 0 0 0,0 0 0 0 0,0-1 0 0 0,0 1-1 0 0,0 0 1 0 0,0 0 0 0 0,0 0 0 0 0,0 0 0 0 0,0 0 0 0 0,0 0 0 0 0,0 0 0 0 0,1 0 0 0 0,-1 0 0 0 0,0 0-1 0 0,0-1 1 0 0,0 1 0 0 0,0 0 0 0 0,-19 66 3259 0 0,11-44-2612 0 0,2 1 0 0 0,0 1 0 0 0,-4 39 0 0 0,9-52-578 0 0,1-1 1 0 0,0 0 0 0 0,1 1-1 0 0,0-1 1 0 0,0 0-1 0 0,4 13 1 0 0,-4-20-87 0 0,-1-1 0 0 0,1 1 1 0 0,0-1-1 0 0,1 1 0 0 0,-1-1 0 0 0,0 1 0 0 0,1-1 1 0 0,-1 0-1 0 0,1 1 0 0 0,0-1 0 0 0,0 0 0 0 0,0 0 1 0 0,0 0-1 0 0,0-1 0 0 0,0 1 0 0 0,1 0 1 0 0,-1-1-1 0 0,0 0 0 0 0,1 1 0 0 0,-1-1 0 0 0,1 0 1 0 0,-1 0-1 0 0,1 0 0 0 0,0-1 0 0 0,0 1 1 0 0,-1-1-1 0 0,1 1 0 0 0,3-1 0 0 0,-1 0-14 0 0,-1 0 0 0 0,0 0 0 0 0,1 0 0 0 0,-1-1 0 0 0,0 0 0 0 0,1 0 0 0 0,-1 0 0 0 0,0 0 0 0 0,0-1 1 0 0,0 1-1 0 0,0-1 0 0 0,0 0 0 0 0,0-1 0 0 0,0 1 0 0 0,-1 0 0 0 0,1-1 0 0 0,-1 0 0 0 0,0 0 0 0 0,0 0 0 0 0,0 0 0 0 0,0-1 0 0 0,0 1 0 0 0,-1-1 0 0 0,1 1 0 0 0,-1-1 0 0 0,0 0 0 0 0,0 0 0 0 0,-1 0 0 0 0,1 0 0 0 0,-1-1 0 0 0,0 1 0 0 0,0 0 0 0 0,0 0 0 0 0,-1-1 0 0 0,1 1 0 0 0,-1 0 0 0 0,0-1 0 0 0,0 1 0 0 0,-1-1 0 0 0,1 1 0 0 0,-1 0 1 0 0,0-1-1 0 0,0 1 0 0 0,-2-5 0 0 0,3 9 9 0 0,0 0 0 0 0,0 0 0 0 0,0 0 0 0 0,0 0 1 0 0,0-1-1 0 0,0 1 0 0 0,0 0 0 0 0,0 0 0 0 0,0 0 1 0 0,0 0-1 0 0,0-1 0 0 0,0 1 0 0 0,0 0 0 0 0,0 0 0 0 0,0 0 1 0 0,0 0-1 0 0,-1-1 0 0 0,1 1 0 0 0,0 0 0 0 0,0 0 1 0 0,0 0-1 0 0,0 0 0 0 0,0 0 0 0 0,0-1 0 0 0,0 1 1 0 0,-1 0-1 0 0,1 0 0 0 0,0 0 0 0 0,0 0 0 0 0,0 0 0 0 0,0 0 1 0 0,-1 0-1 0 0,1 0 0 0 0,0-1 0 0 0,0 1 0 0 0,0 0 1 0 0,0 0-1 0 0,-1 0 0 0 0,1 0 0 0 0,0 0 0 0 0,0 0 1 0 0,0 0-1 0 0,0 0 0 0 0,-1 0 0 0 0,1 0 0 0 0,0 0 0 0 0,0 0 1 0 0,0 0-1 0 0,0 1 0 0 0,-1-1 0 0 0,1 0 0 0 0,0 0 1 0 0,0 0-1 0 0,0 0 0 0 0,0 0 0 0 0,-1 0 0 0 0,1 0 1 0 0,0 0-1 0 0,0 0 0 0 0,0 1 0 0 0,0-1 0 0 0,0 0 0 0 0,0 0 1 0 0,-1 0-1 0 0,1 1 0 0 0,0 13-102 0 0,2-8 113 0 0,1-1 0 0 0,1 0 0 0 0,-1 0 0 0 0,1 0 0 0 0,0-1 0 0 0,0 1 0 0 0,0-1 0 0 0,1 0 0 0 0,-1 0 0 0 0,1 0 0 0 0,0-1 0 0 0,0 0 0 0 0,0 0 0 0 0,9 4 0 0 0,-10-5-3 0 0,0 0 0 0 0,0-1 1 0 0,1 1-1 0 0,-1-1 1 0 0,0 0-1 0 0,1 0 0 0 0,-1 0 1 0 0,1 0-1 0 0,-1-1 1 0 0,1 0-1 0 0,-1 0 0 0 0,1 0 1 0 0,-1-1-1 0 0,1 1 1 0 0,-1-1-1 0 0,1 0 0 0 0,-1 0 1 0 0,0-1-1 0 0,1 1 1 0 0,5-4-1 0 0,-6 1-9 0 0,0 1 0 0 0,0-1 0 0 0,-1 0 0 0 0,0 0 0 0 0,0 0 0 0 0,0-1 0 0 0,0 1 0 0 0,0-1 0 0 0,-1 1 0 0 0,0-1 0 0 0,0 0 0 0 0,0 0 0 0 0,-1 0 1 0 0,0 0-1 0 0,0 0 0 0 0,0 0 0 0 0,0 0 0 0 0,-1 0 0 0 0,0-1 0 0 0,0 1 0 0 0,0 0 0 0 0,-1 0 0 0 0,-1-7 0 0 0,0-5-5 0 0,-1 1 0 0 0,-1 0 1 0 0,0 0-1 0 0,-1 0 0 0 0,-1 1 0 0 0,-8-16 1 0 0,12 28-24 0 0,-16-28 55 0 0,18 30-41 0 0,0 0-1 0 0,-1 0 1 0 0,1 0 0 0 0,-1 0 0 0 0,0 0-1 0 0,1 0 1 0 0,-1 0 0 0 0,0 0-1 0 0,0 1 1 0 0,0-1 0 0 0,1 0 0 0 0,-1 0-1 0 0,0 1 1 0 0,0-1 0 0 0,0 0-1 0 0,0 1 1 0 0,0-1 0 0 0,0 1 0 0 0,0-1-1 0 0,0 1 1 0 0,-1 0 0 0 0,1-1-1 0 0,-1 1 1 0 0,2 1-243 0 0,0 0 0 0 0,-1-1 0 0 0,1 1 0 0 0,0 0 0 0 0,0 0 0 0 0,0 0 0 0 0,0 0 0 0 0,0-1 0 0 0,0 1 0 0 0,0 0 0 0 0,0 0 0 0 0,0 0 0 0 0,1 0 0 0 0,-1-1 0 0 0,0 1 0 0 0,0 0 0 0 0,1 0 0 0 0,-1-1 0 0 0,1 1 0 0 0,-1 0 0 0 0,0 0 0 0 0,1-1 0 0 0,-1 1 0 0 0,1 0 0 0 0,0-1 0 0 0,-1 1 0 0 0,2 0 0 0 0,-1 5-4407 0 0</inkml:trace>
</inkml:ink>
</file>

<file path=ppt/ink/ink2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05.188"/>
    </inkml:context>
    <inkml:brush xml:id="br0">
      <inkml:brushProperty name="width" value="0.05" units="cm"/>
      <inkml:brushProperty name="height" value="0.05" units="cm"/>
      <inkml:brushProperty name="color" value="#00A0D7"/>
    </inkml:brush>
  </inkml:definitions>
  <inkml:trace contextRef="#ctx0" brushRef="#br0">1 2 4626 0 0,'0'0'7694'0'0,"15"-1"-6136"0"0,195 39 3220 0 0,-102-26-3999 0 0,-1-5 1 0 0,177-11-1 0 0,-255 2-423 0 0,-13 0-300 0 0,1 0 0 0 0,0 2 1 0 0,-1-1-1 0 0,1 2 0 0 0,-1 0 0 0 0,32 7 0 0 0,-36 3 123 0 0,-10-6-1447 0 0,-8-3-3696 0 0,-6-4 591 0 0</inkml:trace>
</inkml:ink>
</file>

<file path=ppt/ink/ink2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06.089"/>
    </inkml:context>
    <inkml:brush xml:id="br0">
      <inkml:brushProperty name="width" value="0.05" units="cm"/>
      <inkml:brushProperty name="height" value="0.05" units="cm"/>
      <inkml:brushProperty name="color" value="#00A0D7"/>
    </inkml:brush>
  </inkml:definitions>
  <inkml:trace contextRef="#ctx0" brushRef="#br0">141 152 5539 0 0,'0'0'7883'0'0,"-63"6"-2286"0"0,60-5-5531 0 0,0 1 0 0 0,0 0-1 0 0,0 0 1 0 0,0 0-1 0 0,0 1 1 0 0,0-1-1 0 0,1 1 1 0 0,-1 0 0 0 0,1-1-1 0 0,0 1 1 0 0,0 0-1 0 0,0 0 1 0 0,0 0 0 0 0,0 1-1 0 0,0-1 1 0 0,1 0-1 0 0,0 1 1 0 0,0-1 0 0 0,0 1-1 0 0,0-1 1 0 0,0 1-1 0 0,1 0 1 0 0,-1-1-1 0 0,1 8 1 0 0,1-8-53 0 0,-1-1-1 0 0,1 0 1 0 0,0 1-1 0 0,0-1 1 0 0,0 0-1 0 0,0 0 1 0 0,0 0-1 0 0,0 0 1 0 0,0 0-1 0 0,1 0 1 0 0,-1 0-1 0 0,1 0 1 0 0,-1 0-1 0 0,1-1 1 0 0,0 1-1 0 0,0-1 1 0 0,0 1 0 0 0,0-1-1 0 0,0 0 1 0 0,0 1-1 0 0,0-1 1 0 0,0 0-1 0 0,0 0 1 0 0,1-1-1 0 0,-1 1 1 0 0,0 0-1 0 0,1-1 1 0 0,-1 1-1 0 0,0-1 1 0 0,1 0-1 0 0,-1 0 1 0 0,1 0-1 0 0,-1 0 1 0 0,0 0-1 0 0,1-1 1 0 0,-1 1-1 0 0,5-2 1 0 0,-3 1-10 0 0,1 0 0 0 0,-1 0 0 0 0,0 0 0 0 0,0 0 0 0 0,0-1 0 0 0,0 1 0 0 0,0-1 0 0 0,0-1 0 0 0,0 1 0 0 0,0 0 0 0 0,-1-1 0 0 0,1 0 0 0 0,-1 1 0 0 0,0-1 0 0 0,0-1 0 0 0,0 1 0 0 0,0 0 1 0 0,0-1-1 0 0,-1 1 0 0 0,0-1 0 0 0,1 0 0 0 0,-1 0 0 0 0,-1 0 0 0 0,1 0 0 0 0,-1 0 0 0 0,1 0 0 0 0,-1-1 0 0 0,0 1 0 0 0,-1 0 0 0 0,1-7 0 0 0,0 4-150 0 0,-1-1 1 0 0,0 1-1 0 0,-1-1 1 0 0,1 1 0 0 0,-1-1-1 0 0,-1 1 1 0 0,0 0-1 0 0,0-1 1 0 0,0 1-1 0 0,-1 0 1 0 0,0 0-1 0 0,0 1 1 0 0,0-1-1 0 0,-1 1 1 0 0,0-1-1 0 0,-1 1 1 0 0,-5-6 0 0 0,4 7 116 0 0,-1-1 1 0 0,0 1-1 0 0,-1 0 1 0 0,1 1 0 0 0,-1-1-1 0 0,0 2 1 0 0,0-1 0 0 0,-1 1-1 0 0,1 0 1 0 0,-1 1 0 0 0,1 0-1 0 0,-1 0 1 0 0,0 1 0 0 0,0 0-1 0 0,1 1 1 0 0,-11 0 0 0 0,19 0-182 0 0,27 0-8252 0 0,-14 0 564 0 0</inkml:trace>
</inkml:ink>
</file>

<file path=ppt/ink/ink2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06.966"/>
    </inkml:context>
    <inkml:brush xml:id="br0">
      <inkml:brushProperty name="width" value="0.05" units="cm"/>
      <inkml:brushProperty name="height" value="0.05" units="cm"/>
      <inkml:brushProperty name="color" value="#00A0D7"/>
    </inkml:brush>
  </inkml:definitions>
  <inkml:trace contextRef="#ctx0" brushRef="#br0">1 0 5346 0 0,'0'0'10114'0'0,"7"0"-9273"0"0,167 21 1669 0 0,-171-23-2349 0 0,-11 7-148 0 0,-2 8 150 0 0,1 1 1 0 0,0 1-1 0 0,1 0 0 0 0,0 0 1 0 0,-10 32-1 0 0,-19 34 372 0 0,23-59-427 0 0,-12 28 563 0 0,25-47-645 0 0,0-1 1 0 0,0 1 0 0 0,1 0 0 0 0,-1 0 0 0 0,1 0 0 0 0,0 0 0 0 0,0 0-1 0 0,0 0 1 0 0,0 0 0 0 0,1 0 0 0 0,-1 0 0 0 0,1 0 0 0 0,-1-1 0 0 0,1 1 0 0 0,0 0-1 0 0,2 4 1 0 0,-1-4-23 0 0,-1-1 0 0 0,0 0 0 0 0,1 1 0 0 0,0-1-1 0 0,-1 0 1 0 0,1 0 0 0 0,0 0 0 0 0,0 0 0 0 0,0 0-1 0 0,1 0 1 0 0,-1-1 0 0 0,0 1 0 0 0,1-1 0 0 0,-1 0-1 0 0,0 1 1 0 0,1-1 0 0 0,0 0 0 0 0,-1-1 0 0 0,1 1-1 0 0,0 0 1 0 0,-1-1 0 0 0,1 1 0 0 0,4-1 0 0 0,6 0 25 0 0,0-1 0 0 0,0 0 0 0 0,0-1 1 0 0,14-3-1 0 0,31-4 416 0 0,-71 21-2947 0 0,-9-12-3306 0 0,13-2 1016 0 0</inkml:trace>
</inkml:ink>
</file>

<file path=ppt/ink/ink2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07.341"/>
    </inkml:context>
    <inkml:brush xml:id="br0">
      <inkml:brushProperty name="width" value="0.05" units="cm"/>
      <inkml:brushProperty name="height" value="0.05" units="cm"/>
      <inkml:brushProperty name="color" value="#00A0D7"/>
    </inkml:brush>
  </inkml:definitions>
  <inkml:trace contextRef="#ctx0" brushRef="#br0">17 32 4226 0 0,'0'0'10762'0'0,"-16"0"-8814"0"0,78 3 1076 0 0,-37 0-2669 0 0,0-2 0 0 0,-1-1 0 0 0,1-1 0 0 0,30-5 0 0 0,-54 6-477 0 0,0 0-1 0 0,0-1 1 0 0,0 1-1 0 0,0-1 1 0 0,0 1-1 0 0,1-1 1 0 0,-1 1-1 0 0,0-1 1 0 0,0 0-1 0 0,0 1 1 0 0,0-1-1 0 0,-1 0 1 0 0,1 0-1 0 0,0 0 1 0 0,0 1 0 0 0,0-1-1 0 0,-1 0 1 0 0,1 0-1 0 0,1-2 1 0 0,4-13-7519 0 0,-6 15 7196 0 0</inkml:trace>
</inkml:ink>
</file>

<file path=ppt/ink/ink2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09.694"/>
    </inkml:context>
    <inkml:brush xml:id="br0">
      <inkml:brushProperty name="width" value="0.05" units="cm"/>
      <inkml:brushProperty name="height" value="0.05" units="cm"/>
      <inkml:brushProperty name="color" value="#00A0D7"/>
    </inkml:brush>
  </inkml:definitions>
  <inkml:trace contextRef="#ctx0" brushRef="#br0">5 8 5587 0 0,'0'0'9052'0'0,"-4"-8"-4127"0"0,8 9-4858 0 0,1 1-1 0 0,-1 0 1 0 0,0 0 0 0 0,0 0 0 0 0,0 0 0 0 0,0 1 0 0 0,-1-1 0 0 0,1 1 0 0 0,-1 0 0 0 0,1 0 0 0 0,3 6 0 0 0,6 3 205 0 0,20 15 87 0 0,-2 3-1 0 0,-1 0 1 0 0,35 47 0 0 0,-57-69-278 0 0,-11-14 159 0 0,2 5-234 0 0,0-1 0 0 0,0 1 0 0 0,0 0 1 0 0,0 0-1 0 0,0 0 0 0 0,0 0 0 0 0,0 0 1 0 0,-1 0-1 0 0,1 0 0 0 0,0 0 0 0 0,-1 0 1 0 0,1 1-1 0 0,-1-1 0 0 0,1 1 0 0 0,-1-1 1 0 0,1 1-1 0 0,-1-1 0 0 0,1 1 0 0 0,-3 0 1 0 0,-2 0-17 0 0,0 1 0 0 0,0 1 1 0 0,1-1-1 0 0,-1 1 0 0 0,0 0 0 0 0,1 1 1 0 0,-1-1-1 0 0,1 1 0 0 0,0 0 1 0 0,0 0-1 0 0,-9 8 0 0 0,1-2 22 0 0,1 2 0 0 0,1 0-1 0 0,-14 16 1 0 0,25-27-8 0 0,-1 1 0 0 0,1-1 0 0 0,-1 0-1 0 0,1 0 1 0 0,-1 1 0 0 0,1-1 0 0 0,-1 1 0 0 0,1-1-1 0 0,0 0 1 0 0,-1 1 0 0 0,1-1 0 0 0,-1 1 0 0 0,1-1-1 0 0,0 1 1 0 0,0-1 0 0 0,-1 1 0 0 0,1 0 0 0 0,0-1-1 0 0,0 1 1 0 0,-1-1 0 0 0,1 1 0 0 0,0-1 0 0 0,0 1-1 0 0,0 0 1 0 0,0-1 0 0 0,0 1 0 0 0,0-1-1 0 0,0 1 1 0 0,0 0 0 0 0,0-1 0 0 0,0 1 0 0 0,1-1-1 0 0,-1 1 1 0 0,0 0 0 0 0,0-1 0 0 0,0 1 0 0 0,1-1-1 0 0,-1 1 1 0 0,0-1 0 0 0,1 1 0 0 0,-1-1 0 0 0,0 1-1 0 0,1-1 1 0 0,-1 0 0 0 0,1 1 0 0 0,-1-1 0 0 0,1 1-1 0 0,-1-1 1 0 0,1 0 0 0 0,-1 1 0 0 0,1-1 0 0 0,-1 0-1 0 0,1 0 1 0 0,-1 1 0 0 0,2-1 0 0 0,35 0-1142 0 0,-36 0 793 0 0,-1 0 0 0 0,1-1 0 0 0,-1 1 0 0 0,1 0 0 0 0,-1-1 0 0 0,1 1 0 0 0,-1-1 0 0 0,0 1 0 0 0,1-1 0 0 0,-1 1 1 0 0,0-1-1 0 0,1 0 0 0 0,-1 1 0 0 0,0-1 0 0 0,0 1 0 0 0,1-1 0 0 0,-1 0 0 0 0,0 1 0 0 0,0-1 0 0 0,0 1 0 0 0,0-1 0 0 0,0 0 1 0 0,0 1-1 0 0,0-1 0 0 0,0 1 0 0 0,0-1 0 0 0,0 0 0 0 0,0 1 0 0 0,-1-1 0 0 0,1 0 0 0 0,0-4-2345 0 0,0-5-4235 0 0</inkml:trace>
</inkml:ink>
</file>

<file path=ppt/ink/ink2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10.457"/>
    </inkml:context>
    <inkml:brush xml:id="br0">
      <inkml:brushProperty name="width" value="0.05" units="cm"/>
      <inkml:brushProperty name="height" value="0.05" units="cm"/>
      <inkml:brushProperty name="color" value="#00A0D7"/>
    </inkml:brush>
  </inkml:definitions>
  <inkml:trace contextRef="#ctx0" brushRef="#br0">200 46 6563 0 0,'0'0'8046'0'0,"-4"-2"-7448"0"0,0 1-508 0 0,1 0 0 0 0,-1 0 0 0 0,0 0 0 0 0,1 1 0 0 0,-1-1 0 0 0,1 1 0 0 0,-1 0 0 0 0,0 0 0 0 0,1 0 0 0 0,-1 1 0 0 0,0-1 0 0 0,1 1 1 0 0,-1 0-1 0 0,1 0 0 0 0,-1 0 0 0 0,1 1 0 0 0,-4 1 0 0 0,0 1 114 0 0,0 0 0 0 0,0 0 0 0 0,1 1 0 0 0,0 0 1 0 0,0 0-1 0 0,0 1 0 0 0,-9 11 0 0 0,7-7 115 0 0,0 1-1 0 0,0 1 1 0 0,2-1 0 0 0,-1 1-1 0 0,1 1 1 0 0,1-1-1 0 0,0 1 1 0 0,1-1 0 0 0,-5 24-1 0 0,9-32-285 0 0,-1 0-1 0 0,0 0 0 0 0,1 0 0 0 0,0 1 1 0 0,0-1-1 0 0,0 0 0 0 0,1 0 1 0 0,-1 0-1 0 0,1 0 0 0 0,0 1 1 0 0,0-1-1 0 0,1 0 0 0 0,-1-1 0 0 0,1 1 1 0 0,0 0-1 0 0,0 0 0 0 0,0-1 1 0 0,0 1-1 0 0,1-1 0 0 0,-1 1 1 0 0,1-1-1 0 0,0 0 0 0 0,0 0 0 0 0,0-1 1 0 0,5 5-1 0 0,0-3-28 0 0,-1-1 0 0 0,0 0-1 0 0,1 0 1 0 0,-1-1 0 0 0,1 0 0 0 0,0 0-1 0 0,0-1 1 0 0,0 0 0 0 0,0 0-1 0 0,0-1 1 0 0,0 0 0 0 0,11-1 0 0 0,-4-2-6 0 0,1 0 1 0 0,-1-1 0 0 0,-1 0 0 0 0,1-1 0 0 0,-1-1 0 0 0,1 0-1 0 0,-2-1 1 0 0,1 0 0 0 0,-1-2 0 0 0,0 1 0 0 0,-1-1 0 0 0,0-1-1 0 0,0 0 1 0 0,-1-1 0 0 0,17-21 0 0 0,-25 28-80 0 0,0 0 0 0 0,-1 0 0 0 0,1-1 0 0 0,-1 1 0 0 0,0-1 0 0 0,0 1 0 0 0,-1-1 0 0 0,1 0 1 0 0,-1 0-1 0 0,0 0 0 0 0,0 0 0 0 0,-1 0 0 0 0,1 0 0 0 0,-1 0 0 0 0,0 0 0 0 0,0 0 0 0 0,-1 0 0 0 0,0 0 0 0 0,0 0 0 0 0,-2-5 0 0 0,1 3-12 0 0,-1 1 0 0 0,-1-1 0 0 0,1 1-1 0 0,-1 0 1 0 0,0 0 0 0 0,-1 1 0 0 0,1-1-1 0 0,-1 1 1 0 0,0 0 0 0 0,0 0 0 0 0,-1 1 0 0 0,0-1-1 0 0,-6-3 1 0 0,2 2 4 0 0,-1 0-1 0 0,1 1 0 0 0,-1 0 1 0 0,0 1-1 0 0,-1 0 1 0 0,1 1-1 0 0,-23-4 1 0 0,26 6 94 0 0,0 0 1 0 0,0 1-1 0 0,1-1 1 0 0,-1 2-1 0 0,0-1 1 0 0,0 1-1 0 0,0 0 1 0 0,1 1-1 0 0,-1 0 1 0 0,1 0-1 0 0,-15 7 1 0 0,18-7-135 0 0,0 1 1 0 0,0 0-1 0 0,0 0 1 0 0,0 1-1 0 0,0-1 1 0 0,0 1-1 0 0,1 0 1 0 0,0 0-1 0 0,0 0 1 0 0,-4 6-1 0 0,-2 21-3466 0 0,9-29 3091 0 0,0 0 0 0 0,0 0 0 0 0,0 0 1 0 0,0 0-1 0 0,1 0 0 0 0,-1 0 0 0 0,1 0 1 0 0,-1-1-1 0 0,1 1 0 0 0,0 0 0 0 0,0 0 1 0 0,0 0-1 0 0,0-1 0 0 0,1 3 0 0 0,10 7-5344 0 0</inkml:trace>
</inkml:ink>
</file>

<file path=ppt/ink/ink2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19.533"/>
    </inkml:context>
    <inkml:brush xml:id="br0">
      <inkml:brushProperty name="width" value="0.05" units="cm"/>
      <inkml:brushProperty name="height" value="0.05" units="cm"/>
      <inkml:brushProperty name="color" value="#00A0D7"/>
    </inkml:brush>
  </inkml:definitions>
  <inkml:trace contextRef="#ctx0" brushRef="#br0">52 59 4818 0 0,'0'0'4442'0'0,"18"-38"2377"0"0,-18 37-6776 0 0,0 1 0 0 0,0 0-1 0 0,0-1 1 0 0,0 1 0 0 0,0 0 0 0 0,0-1-1 0 0,0 1 1 0 0,0-1 0 0 0,0 1-1 0 0,0 0 1 0 0,0-1 0 0 0,0 1 0 0 0,0 0-1 0 0,-1 0 1 0 0,1-1 0 0 0,0 1-1 0 0,0 0 1 0 0,0-1 0 0 0,0 1 0 0 0,-1 0-1 0 0,1 0 1 0 0,0-1 0 0 0,0 1-1 0 0,-1 0 1 0 0,1 0 0 0 0,0-1 0 0 0,0 1-1 0 0,-1 0 1 0 0,1 0 0 0 0,0 0-1 0 0,-1 0 1 0 0,1-1 0 0 0,0 1 0 0 0,-1 0-1 0 0,1 0 1 0 0,0 0 0 0 0,-1 0-1 0 0,1 0 1 0 0,0 0 0 0 0,-1 0 0 0 0,1 0-1 0 0,-1 0 1 0 0,-19 8 350 0 0,-14 20-352 0 0,34-27-33 0 0,-1 0 0 0 0,0 0 0 0 0,0 1 0 0 0,1-1 0 0 0,-1 0 0 0 0,0 1 0 0 0,1-1 0 0 0,-1 0 0 0 0,1 1 0 0 0,0-1 0 0 0,0 1 0 0 0,-1-1 0 0 0,1 1 0 0 0,0 2 1 0 0,0-4-6 0 0,1 1 0 0 0,-1-1 0 0 0,0 1 1 0 0,0-1-1 0 0,1 1 0 0 0,-1-1 0 0 0,0 0 1 0 0,0 1-1 0 0,1-1 0 0 0,-1 1 1 0 0,0-1-1 0 0,1 0 0 0 0,-1 1 0 0 0,1-1 1 0 0,-1 0-1 0 0,0 0 0 0 0,1 1 1 0 0,-1-1-1 0 0,1 0 0 0 0,-1 0 0 0 0,1 0 1 0 0,-1 1-1 0 0,1-1 0 0 0,-1 0 1 0 0,1 0-1 0 0,-1 0 0 0 0,2 0 0 0 0,0 0 7 0 0,1 0-1 0 0,0-1 0 0 0,0 1 1 0 0,0-1-1 0 0,0 1 0 0 0,0-1 0 0 0,0 0 1 0 0,-1 0-1 0 0,1 0 0 0 0,0 0 1 0 0,-1-1-1 0 0,4-2 0 0 0,-4 3 17 0 0,0-1 0 0 0,0 0 0 0 0,0 0-1 0 0,-1 0 1 0 0,1 0 0 0 0,-1 0 0 0 0,1-1 0 0 0,-1 1-1 0 0,0 0 1 0 0,0-1 0 0 0,0 1 0 0 0,0-1 0 0 0,0 1-1 0 0,-1-1 1 0 0,1 1 0 0 0,-1-1 0 0 0,0 0 0 0 0,1-3 0 0 0,-1 5 6 0 0,0 0 1 0 0,0 1 0 0 0,0-1 0 0 0,-1 0 0 0 0,1 0 0 0 0,0 0-1 0 0,0 1 1 0 0,0-1 0 0 0,-1 0 0 0 0,1 0 0 0 0,0 1 0 0 0,-1-1-1 0 0,1 0 1 0 0,0 1 0 0 0,-1-1 0 0 0,1 0 0 0 0,-1 1 0 0 0,1-1 0 0 0,-1 0-1 0 0,0 1 1 0 0,1-1 0 0 0,-2 0 0 0 0,1 1-13 0 0,0 0 1 0 0,0-1-1 0 0,0 1 1 0 0,-1 0-1 0 0,1 0 1 0 0,0 0-1 0 0,0 0 1 0 0,0 0-1 0 0,0 0 1 0 0,-1 1-1 0 0,1-1 0 0 0,0 0 1 0 0,0 0-1 0 0,0 1 1 0 0,0-1-1 0 0,0 1 1 0 0,0-1-1 0 0,0 1 1 0 0,0-1-1 0 0,-2 2 1 0 0,2-1-33 0 0,1-1 0 0 0,-1 0 0 0 0,0 1 1 0 0,1-1-1 0 0,-1 1 0 0 0,0-1 0 0 0,1 0 0 0 0,-1 1 1 0 0,1 0-1 0 0,-1-1 0 0 0,1 1 0 0 0,-1-1 1 0 0,1 1-1 0 0,-1 0 0 0 0,1-1 0 0 0,-1 1 1 0 0,1 0-1 0 0,0-1 0 0 0,0 1 0 0 0,-1 0 0 0 0,1 0 1 0 0,0-1-1 0 0,0 1 0 0 0,0 0 0 0 0,0 0 1 0 0,-1 0-1 0 0,1-1 0 0 0,1 1 0 0 0,-1 0 0 0 0,0 0 1 0 0,0-1-1 0 0,0 1 0 0 0,0 0 0 0 0,0 0 1 0 0,1-1-1 0 0,-1 1 0 0 0,0 0 0 0 0,1 0 1 0 0,-1-1-1 0 0,0 1 0 0 0,1 0 0 0 0,-1-1 0 0 0,1 1 1 0 0,-1-1-1 0 0,1 1 0 0 0,-1-1 0 0 0,1 1 1 0 0,0-1-1 0 0,-1 1 0 0 0,1-1 0 0 0,0 1 0 0 0,-1-1 1 0 0,1 0-1 0 0,1 1 0 0 0,-1 0 1 0 0,0-1 0 0 0,-1 0 1 0 0,1 1-1 0 0,0-1 0 0 0,0 0 0 0 0,0 1 0 0 0,0-1 0 0 0,0 0 1 0 0,0 0-1 0 0,-1 0 0 0 0,1 0 0 0 0,0 0 0 0 0,0 0 0 0 0,0 0 1 0 0,0 0-1 0 0,0 0 0 0 0,0-1 0 0 0,0 1 0 0 0,-1 0 0 0 0,1 0 1 0 0,0-1-1 0 0,0 1 0 0 0,0-1 0 0 0,-1 1 0 0 0,1-1 0 0 0,0 1 1 0 0,0-1-1 0 0,-1 1 0 0 0,1-1 0 0 0,0 0 0 0 0,-1 1 0 0 0,1-1 1 0 0,-1 0-1 0 0,1 1 0 0 0,-1-1 0 0 0,1 0 0 0 0,-1 0 0 0 0,0 1 0 0 0,1-1 1 0 0,-1 0-1 0 0,0 0 0 0 0,0 0 0 0 0,1 0 0 0 0,-1 0 0 0 0,0 0 1 0 0,0 1-1 0 0,0-1 0 0 0,0 0 0 0 0,0 0 0 0 0,0 0 0 0 0,0 0 1 0 0,-1-2-1 0 0,1 3-12 0 0,-1-1 1 0 0,1 0 0 0 0,0 0-1 0 0,-1 1 1 0 0,1-1-1 0 0,-1 0 1 0 0,1 0-1 0 0,-1 1 1 0 0,0-1 0 0 0,1 1-1 0 0,-1-1 1 0 0,0 0-1 0 0,1 1 1 0 0,-1-1 0 0 0,0 1-1 0 0,0 0 1 0 0,1-1-1 0 0,-1 1 1 0 0,0-1 0 0 0,0 1-1 0 0,0 0 1 0 0,1 0-1 0 0,-1 0 1 0 0,0-1 0 0 0,0 1-1 0 0,0 0 1 0 0,0 0-1 0 0,0 0 1 0 0,0 0-1 0 0,1 0 1 0 0,-1 1 0 0 0,0-1-1 0 0,0 0 1 0 0,0 0-1 0 0,0 0 1 0 0,1 1 0 0 0,-1-1-1 0 0,0 0 1 0 0,0 1-1 0 0,0-1 1 0 0,1 1 0 0 0,-1-1-1 0 0,0 1 1 0 0,1-1-1 0 0,-1 1 1 0 0,0 0 0 0 0,1-1-1 0 0,-1 1 1 0 0,0 1-1 0 0,1 1-805 0 0,0 0 0 0 0,1 0 0 0 0,-1 1 0 0 0,1-1 0 0 0,0 0-1 0 0,-1 0 1 0 0,1 0 0 0 0,1-1 0 0 0,-1 1 0 0 0,2 3 0 0 0,-1-2-721 0 0,-1 4-5809 0 0</inkml:trace>
</inkml:ink>
</file>

<file path=ppt/ink/ink2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20.108"/>
    </inkml:context>
    <inkml:brush xml:id="br0">
      <inkml:brushProperty name="width" value="0.05" units="cm"/>
      <inkml:brushProperty name="height" value="0.05" units="cm"/>
      <inkml:brushProperty name="color" value="#00A0D7"/>
    </inkml:brush>
  </inkml:definitions>
  <inkml:trace contextRef="#ctx0" brushRef="#br0">105 1 4738 0 0,'0'0'6022'0'0,"-5"5"-4550"0"0,-34 37 2210 0 0,36-38-3394 0 0,1 0 1 0 0,-1 0-1 0 0,1 0 1 0 0,0 0 0 0 0,0 0-1 0 0,0 0 1 0 0,0 1-1 0 0,1-1 1 0 0,-1 0-1 0 0,1 1 1 0 0,0 0-1 0 0,0 4 1 0 0,1-8-285 0 0,1 0 1 0 0,-1-1-1 0 0,0 1 0 0 0,1 0 1 0 0,-1-1-1 0 0,0 1 1 0 0,1-1-1 0 0,-1 1 0 0 0,1 0 1 0 0,-1-1-1 0 0,1 1 0 0 0,-1-1 1 0 0,1 1-1 0 0,0-1 0 0 0,-1 0 1 0 0,1 1-1 0 0,-1-1 0 0 0,1 0 1 0 0,0 1-1 0 0,-1-1 1 0 0,1 0-1 0 0,0 0 0 0 0,0 1 1 0 0,-1-1-1 0 0,1 0 0 0 0,0 0 1 0 0,-1 0-1 0 0,1 0 0 0 0,0 0 1 0 0,0 0-1 0 0,-1 0 1 0 0,1 0-1 0 0,0 0 0 0 0,-1-1 1 0 0,1 1-1 0 0,0 0 0 0 0,0 0 1 0 0,-1-1-1 0 0,1 1 0 0 0,0 0 1 0 0,-1-1-1 0 0,2 0 0 0 0,29-12 116 0 0,-29 12-117 0 0,-1 0 0 0 0,1 0 0 0 0,0 0 0 0 0,-1 0 0 0 0,0 0 0 0 0,1 0 0 0 0,-1 0 0 0 0,0-1 0 0 0,0 1 0 0 0,1 0 0 0 0,-1-1 0 0 0,0 1 0 0 0,0-1 0 0 0,0 1 0 0 0,-1-1 0 0 0,1 0 0 0 0,0 1 0 0 0,-1-1 0 0 0,1 0 0 0 0,0-3 0 0 0,-2 4-1 0 0,0 0 0 0 0,0 0 1 0 0,0 0-1 0 0,0 1 1 0 0,0-1-1 0 0,0 0 1 0 0,0 0-1 0 0,0 1 0 0 0,-1-1 1 0 0,1 0-1 0 0,0 1 1 0 0,0-1-1 0 0,-1 1 1 0 0,1 0-1 0 0,0-1 1 0 0,-1 1-1 0 0,1 0 0 0 0,0 0 1 0 0,-1 0-1 0 0,1 0 1 0 0,0 0-1 0 0,-1 0 1 0 0,1 0-1 0 0,0 1 0 0 0,-1-1 1 0 0,1 0-1 0 0,0 1 1 0 0,-2 0-1 0 0,-46 15 277 0 0,47-15-236 0 0,0 0 1 0 0,0 0 0 0 0,0 0 0 0 0,1 0 0 0 0,-1 0 0 0 0,0 0 0 0 0,0 0 0 0 0,1 1 0 0 0,-1-1 0 0 0,0 1 0 0 0,1-1 0 0 0,0 1 0 0 0,-1 0 0 0 0,1-1 0 0 0,0 1 0 0 0,0 0 0 0 0,0 0 0 0 0,0 0 0 0 0,0 0 0 0 0,0 0 0 0 0,0 3 0 0 0,1-5-42 0 0,1 1-1 0 0,-1-1 0 0 0,1 1 1 0 0,-1-1-1 0 0,1 1 1 0 0,0-1-1 0 0,-1 1 1 0 0,1-1-1 0 0,-1 0 0 0 0,1 1 1 0 0,0-1-1 0 0,-1 0 1 0 0,1 0-1 0 0,0 0 1 0 0,-1 1-1 0 0,1-1 0 0 0,0 0 1 0 0,-1 0-1 0 0,1 0 1 0 0,0 0-1 0 0,-1 0 1 0 0,1 0-1 0 0,0 0 1 0 0,0 0-1 0 0,-1 0 0 0 0,1-1 1 0 0,0 1-1 0 0,-1 0 1 0 0,1 0-1 0 0,0-1 1 0 0,-1 1-1 0 0,2-1 0 0 0,26-8-8 0 0,-26 7 3 0 0,24-13-1 0 0,-26 15 5 0 0,1 0 0 0 0,-1 0 0 0 0,1 0 0 0 0,-1-1 1 0 0,1 1-1 0 0,-1 0 0 0 0,1-1 0 0 0,-1 1 1 0 0,1 0-1 0 0,-1-1 0 0 0,1 1 0 0 0,-1-1 1 0 0,0 1-1 0 0,1 0 0 0 0,-1-1 0 0 0,0 1 0 0 0,1-1 1 0 0,-1 1-1 0 0,0-1 0 0 0,0 1 0 0 0,1-1 1 0 0,-1 1-1 0 0,0-1 0 0 0,0 0 0 0 0,0 1 0 0 0,0-1 1 0 0,0 1-1 0 0,0-1 0 0 0,0 1 0 0 0,0-1 1 0 0,0 0-1 0 0,0 1 0 0 0,0-1 0 0 0,0 1 1 0 0,0-1-1 0 0,0 1 0 0 0,0-1 0 0 0,-1 0 0 0 0,1 1 1 0 0,0-1-1 0 0,-1 0 0 0 0,-2 0-1 0 0,0 0 0 0 0,0 1 0 0 0,0-1 0 0 0,0 0-1 0 0,0 1 1 0 0,0 0 0 0 0,-1 0 0 0 0,1 0 0 0 0,0 0 0 0 0,0 0 0 0 0,0 1 0 0 0,-6 1-1 0 0,-15 8-185 0 0,24-10 146 0 0,-1 0 0 0 0,1 1 0 0 0,-1-1 0 0 0,1 0 0 0 0,-1 1 0 0 0,1-1 0 0 0,0 1 0 0 0,-1-1 0 0 0,1 0 0 0 0,0 1 0 0 0,-1-1 0 0 0,1 1 0 0 0,0-1 1 0 0,0 1-1 0 0,-1-1 0 0 0,1 1 0 0 0,0 0 0 0 0,0-1 0 0 0,0 1 0 0 0,0-1 0 0 0,0 1 0 0 0,0-1 0 0 0,0 1 0 0 0,0-1 0 0 0,0 1 0 0 0,0 0 0 0 0,0-1 0 0 0,0 1 0 0 0,0-1 0 0 0,0 1 0 0 0,1 0 0 0 0,-1 0-136 0 0,1-1-1 0 0,-1 1 0 0 0,1-1 0 0 0,-1 1 0 0 0,1-1 1 0 0,-1 0-1 0 0,1 1 0 0 0,-1-1 0 0 0,1 0 0 0 0,-1 1 0 0 0,1-1 1 0 0,0 0-1 0 0,-1 1 0 0 0,1-1 0 0 0,-1 0 0 0 0,1 0 0 0 0,0 0 1 0 0,-1 0-1 0 0,1 0 0 0 0,0 0 0 0 0,-1 0 0 0 0,1 0 1 0 0,0 0-1 0 0,-1 0 0 0 0,2 0 0 0 0,0 0-342 0 0,15 0-4723 0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17"/>
    </inkml:context>
    <inkml:brush xml:id="br0">
      <inkml:brushProperty name="width" value="0.05" units="cm"/>
      <inkml:brushProperty name="height" value="0.05" units="cm"/>
    </inkml:brush>
  </inkml:definitions>
  <inkml:trace contextRef="#ctx0" brushRef="#br0">41 0 288 0 0,'0'0'11032'0'0,"-5"7"-7429"0"0,-7 8-2625 0 0,8-1-475 0 0,0 0 1 0 0,2 1 0 0 0,-1-1-1 0 0,2 1 1 0 0,0-1-1 0 0,2 23 1 0 0,-1-29-338 0 0,-5 115 2426 0 0,2-61-2851 0 0,1 0-4412 0 0</inkml:trace>
</inkml:ink>
</file>

<file path=ppt/ink/ink2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50.077"/>
    </inkml:context>
    <inkml:brush xml:id="br0">
      <inkml:brushProperty name="width" value="0.1" units="cm"/>
      <inkml:brushProperty name="height" value="0.1" units="cm"/>
    </inkml:brush>
  </inkml:definitions>
  <inkml:trace contextRef="#ctx0" brushRef="#br0">41 13 5731 0 0,'0'0'9532'0'0,"5"-12"-6419"0"0,-5 48-2085 0 0,-1 215 3879 0 0,-6 1-3761 0 0,6-128-853 0 0,-1-133-2494 0 0,0-1 0 0 0,-1 0 0 0 0,0 1 0 0 0,-6-14-1 0 0,-2-7-3567 0 0,5 0-741 0 0</inkml:trace>
</inkml:ink>
</file>

<file path=ppt/ink/ink2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50.685"/>
    </inkml:context>
    <inkml:brush xml:id="br0">
      <inkml:brushProperty name="width" value="0.1" units="cm"/>
      <inkml:brushProperty name="height" value="0.1" units="cm"/>
    </inkml:brush>
  </inkml:definitions>
  <inkml:trace contextRef="#ctx0" brushRef="#br0">65 55 3009 0 0,'0'0'4482'0'0,"-5"-1"-2905"0"0,-11 0-474 0 0,-27-8 8620 0 0,68 0-9464 0 0,70-6 564 0 0,0 3 1 0 0,1 5-1 0 0,103 6 0 0 0,-152 1-749 0 0,-46 0-131 0 0,0 0 1 0 0,1 0-1 0 0,-1 0 1 0 0,1 0-1 0 0,-1 0 0 0 0,1 1 1 0 0,-1-1-1 0 0,0 0 1 0 0,1 1-1 0 0,-1-1 0 0 0,0 1 1 0 0,1-1-1 0 0,-1 1 0 0 0,0 0 1 0 0,0-1-1 0 0,1 1 1 0 0,-1 0-1 0 0,0 0 0 0 0,0 0 1 0 0,0 0-1 0 0,0 0 1 0 0,0 0-1 0 0,0 0 0 0 0,0 0 1 0 0,-1 0-1 0 0,1 1 0 0 0,0-1 1 0 0,-1 0-1 0 0,1 0 1 0 0,0 1-1 0 0,-1-1 0 0 0,0 0 1 0 0,1 1-1 0 0,-1 1 0 0 0,0-2-312 0 0,0 1 0 0 0,0-1 0 0 0,-1 1 0 0 0,1 0 0 0 0,0-1 0 0 0,-1 1 0 0 0,0-1 0 0 0,1 1 0 0 0,-1-1 0 0 0,0 1 0 0 0,0-1 0 0 0,0 0 0 0 0,1 1 0 0 0,-1-1 0 0 0,-1 0 0 0 0,1 0 0 0 0,0 0 0 0 0,0 0 0 0 0,0 0 0 0 0,-1 0 0 0 0,-1 1-1 0 0</inkml:trace>
</inkml:ink>
</file>

<file path=ppt/ink/ink2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51.390"/>
    </inkml:context>
    <inkml:brush xml:id="br0">
      <inkml:brushProperty name="width" value="0.1" units="cm"/>
      <inkml:brushProperty name="height" value="0.1" units="cm"/>
    </inkml:brush>
  </inkml:definitions>
  <inkml:trace contextRef="#ctx0" brushRef="#br0">0 37 5635 0 0,'0'0'10410'0'0,"3"-4"-9212"0"0,4-8-627 0 0,-3 13 0 0 0,-6 24 458 0 0,0 10-292 0 0,3-31-690 0 0,0 1 0 0 0,0-1 0 0 0,0 1 0 0 0,0-1 0 0 0,1 0 0 0 0,0 1-1 0 0,0-1 1 0 0,0 0 0 0 0,0 0 0 0 0,1 0 0 0 0,0-1 0 0 0,-1 1 0 0 0,2-1 0 0 0,-1 1 0 0 0,0-1 0 0 0,0 0 0 0 0,1 0 0 0 0,0 0 0 0 0,-1-1 0 0 0,1 1 0 0 0,0-1 0 0 0,1 0 0 0 0,-1 0 0 0 0,0 0 0 0 0,0-1 0 0 0,1 1 0 0 0,-1-1 0 0 0,1 0 0 0 0,-1 0 0 0 0,9 0 0 0 0,-7-1-36 0 0,1 1-1 0 0,-1-1 0 0 0,0 0 1 0 0,1-1-1 0 0,-1 0 0 0 0,0 1 1 0 0,0-2-1 0 0,0 1 0 0 0,0-1 0 0 0,0 0 1 0 0,0 0-1 0 0,0-1 0 0 0,-1 0 1 0 0,1 0-1 0 0,-1 0 0 0 0,0 0 1 0 0,1-1-1 0 0,-2 0 0 0 0,1 0 1 0 0,0-1-1 0 0,-1 1 0 0 0,6-8 1 0 0,-9 10-27 0 0,0 0 0 0 0,0 0 0 0 0,0 0 0 0 0,0 0-1 0 0,0 0 1 0 0,0 0 0 0 0,0 0 0 0 0,-1 0 0 0 0,1 0 0 0 0,-1 0 0 0 0,0 0 0 0 0,1 0 0 0 0,-1 0 0 0 0,0-1 0 0 0,0 1 0 0 0,0 0 0 0 0,-1 0 0 0 0,1 0 0 0 0,0 0 0 0 0,-1 0 0 0 0,-1-4 0 0 0,0 3-29 0 0,0-1 1 0 0,0 1 0 0 0,0 0 0 0 0,-1 0-1 0 0,1 1 1 0 0,-1-1 0 0 0,1 0-1 0 0,-1 1 1 0 0,0 0 0 0 0,0-1-1 0 0,-6-2 1 0 0,0 0-6 0 0,-1 0-1 0 0,0 1 1 0 0,0 0-1 0 0,-1 1 1 0 0,1 0-1 0 0,-1 0 1 0 0,-18-1-1 0 0,22 3 61 0 0,0 1 1 0 0,0 1-1 0 0,0-1 0 0 0,0 1 0 0 0,0 0 0 0 0,-8 3 1 0 0,-10 9-1878 0 0,8 10-4326 0 0</inkml:trace>
</inkml:ink>
</file>

<file path=ppt/ink/ink2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52.340"/>
    </inkml:context>
    <inkml:brush xml:id="br0">
      <inkml:brushProperty name="width" value="0.1" units="cm"/>
      <inkml:brushProperty name="height" value="0.1" units="cm"/>
    </inkml:brush>
  </inkml:definitions>
  <inkml:trace contextRef="#ctx0" brushRef="#br0">1 181 10597 0 0,'0'0'1627'0'0,"1"6"-816"0"0,3 74 3440 0 0,-5-64-3727 0 0,1 1 0 0 0,0 0-1 0 0,2-1 1 0 0,0 1 0 0 0,1-1-1 0 0,1 0 1 0 0,0 0 0 0 0,9 21-1 0 0,-7-17 169 0 0,-6-19-683 0 0,0-1 1 0 0,0 0 0 0 0,0 0 0 0 0,-1 0 0 0 0,1 0 0 0 0,0 0 0 0 0,0 0 0 0 0,0 1 0 0 0,0-1 0 0 0,-1 0 0 0 0,1 0 0 0 0,0 0 0 0 0,0 0 0 0 0,0 0 0 0 0,-1 0 0 0 0,1 0 0 0 0,0 0 0 0 0,0 0 0 0 0,0 0 0 0 0,-1 0 0 0 0,1 0 0 0 0,0 0 0 0 0,0 0 0 0 0,0 0 0 0 0,-1 0 0 0 0,1 0 0 0 0,0 0 0 0 0,0 0 0 0 0,0 0 0 0 0,0 0 0 0 0,-1 0 0 0 0,1-1 0 0 0,0 1 0 0 0,0 0-1 0 0,0 0 1 0 0,0 0 0 0 0,-1 0 0 0 0,1 0 0 0 0,0 0 0 0 0,0-1 0 0 0,0 1 0 0 0,0 0 0 0 0,0 0 0 0 0,0 0 0 0 0,0 0 0 0 0,-1-1 0 0 0,-1-1 0 0 0,0 0 0 0 0,0-1 1 0 0,0 1-1 0 0,1 0 0 0 0,-1-1 0 0 0,1 1 0 0 0,-1-1 0 0 0,1 0 1 0 0,0 0-1 0 0,0 1 0 0 0,0-1 0 0 0,0 0 0 0 0,0-4 0 0 0,-9-154-779 0 0,10 135 693 0 0,1 0 0 0 0,1 1 0 0 0,2-1 0 0 0,8-32-1 0 0,-10 52 81 0 0,0-1 0 0 0,1 1 0 0 0,0 0 0 0 0,0 0 0 0 0,0 1 0 0 0,1-1 0 0 0,-1 1 0 0 0,2-1 0 0 0,-1 1 0 0 0,0 0 0 0 0,6-4 0 0 0,-8 7-16 0 0,1 0-1 0 0,-1 0 1 0 0,1 0 0 0 0,-1 0 0 0 0,1 1 0 0 0,0-1 0 0 0,0 1 0 0 0,0 0-1 0 0,0 0 1 0 0,-1 0 0 0 0,1 0 0 0 0,1 0 0 0 0,-1 1 0 0 0,0 0 0 0 0,0-1 0 0 0,0 1-1 0 0,0 0 1 0 0,0 0 0 0 0,0 1 0 0 0,0-1 0 0 0,0 0 0 0 0,0 1 0 0 0,0 0-1 0 0,6 2 1 0 0,-7-1-7 0 0,1 0-1 0 0,0 0 0 0 0,0 0 0 0 0,-1 0 0 0 0,1 0 0 0 0,-1 1 0 0 0,0 0 1 0 0,0-1-1 0 0,0 1 0 0 0,0 0 0 0 0,0 0 0 0 0,0 0 0 0 0,-1 0 1 0 0,1 0-1 0 0,-1 0 0 0 0,0 1 0 0 0,0-1 0 0 0,0 0 0 0 0,0 7 0 0 0,1 8 33 0 0,0-1-1 0 0,-1 27 0 0 0,-1-32-12 0 0,0-8 7 0 0,0-1 1 0 0,-1 1-1 0 0,1-1 0 0 0,-1 1 0 0 0,1 0 0 0 0,-1-1 1 0 0,0 1-1 0 0,0-1 0 0 0,-1 0 0 0 0,1 1 1 0 0,-1-1-1 0 0,0 0 0 0 0,1 0 0 0 0,-1 0 0 0 0,-1 0 1 0 0,1 0-1 0 0,0 0 0 0 0,-1-1 0 0 0,1 1 0 0 0,-1-1 1 0 0,0 0-1 0 0,0 0 0 0 0,0 0 0 0 0,0 0 0 0 0,0 0 1 0 0,0 0-1 0 0,-1-1 0 0 0,1 0 0 0 0,0 0 1 0 0,-1 0-1 0 0,1 0 0 0 0,-1 0 0 0 0,0 0 0 0 0,1-1 1 0 0,-1 0-1 0 0,-6 0 0 0 0,9 0-215 0 0</inkml:trace>
</inkml:ink>
</file>

<file path=ppt/ink/ink2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53.086"/>
    </inkml:context>
    <inkml:brush xml:id="br0">
      <inkml:brushProperty name="width" value="0.1" units="cm"/>
      <inkml:brushProperty name="height" value="0.1" units="cm"/>
    </inkml:brush>
  </inkml:definitions>
  <inkml:trace contextRef="#ctx0" brushRef="#br0">60 1 10517 0 0,'0'0'2758'0'0,"-6"0"-1450"0"0,4 0-1159 0 0,0 0 0 0 0,0 0 1 0 0,-1 0-1 0 0,1 1 0 0 0,0-1 1 0 0,0 1-1 0 0,-1-1 0 0 0,1 1 1 0 0,0 0-1 0 0,0 0 0 0 0,0 0 1 0 0,0 0-1 0 0,0 0 0 0 0,0 0 1 0 0,0 1-1 0 0,1-1 0 0 0,-1 1 1 0 0,0-1-1 0 0,1 1 0 0 0,-1 0 1 0 0,1-1-1 0 0,0 1 0 0 0,-1 0 1 0 0,1 0-1 0 0,0 0 0 0 0,0 0 1 0 0,0 0-1 0 0,0 0 0 0 0,1 0 1 0 0,-1 1-1 0 0,0-1 0 0 0,1 0 1 0 0,0 0-1 0 0,-1 1 0 0 0,1-1 1 0 0,0 0-1 0 0,0 0 0 0 0,1 3 1 0 0,-1 0-95 0 0,0-1-1 0 0,1 0 1 0 0,-1 0 0 0 0,1 0 0 0 0,0 1 0 0 0,0-1 0 0 0,0 0 0 0 0,1 0 0 0 0,0-1 0 0 0,-1 1 0 0 0,1 0 0 0 0,1 0-1 0 0,-1-1 1 0 0,0 1 0 0 0,1-1 0 0 0,0 0 0 0 0,0 0 0 0 0,0 0 0 0 0,0 0 0 0 0,0 0 0 0 0,1-1 0 0 0,-1 1 0 0 0,1-1-1 0 0,-1 0 1 0 0,1 0 0 0 0,7 2 0 0 0,-3-1-44 0 0,-1-1 0 0 0,1 0-1 0 0,0 0 1 0 0,0-1 0 0 0,-1 0 0 0 0,1 0-1 0 0,0-1 1 0 0,0 0 0 0 0,0 0-1 0 0,0-1 1 0 0,0 0 0 0 0,0-1 0 0 0,13-4-1 0 0,-18 6-29 0 0,-1-1 0 0 0,0 0 0 0 0,0 1 0 0 0,1-1 0 0 0,-1 0 0 0 0,0-1 0 0 0,0 1 0 0 0,0 0 0 0 0,0 0 0 0 0,0-1 0 0 0,0 0 0 0 0,-1 1 0 0 0,1-1 0 0 0,0 0 0 0 0,-1 0 0 0 0,3-2 0 0 0,-4 2-10 0 0,0 1 1 0 0,0 0-1 0 0,1 0 0 0 0,-1-1 1 0 0,0 1-1 0 0,0 0 1 0 0,0 0-1 0 0,0-1 0 0 0,0 1 1 0 0,0 0-1 0 0,-1 0 1 0 0,1-1-1 0 0,0 1 1 0 0,-1 0-1 0 0,1 0 0 0 0,-1 0 1 0 0,1 0-1 0 0,-1-1 1 0 0,1 1-1 0 0,-1 0 0 0 0,0 0 1 0 0,0-1-1 0 0,-7-6-90 0 0,0 0-1 0 0,0 1 0 0 0,0 0 0 0 0,-1 0 1 0 0,-14-7-1 0 0,13 7 283 0 0,2 2-168 0 0,0 0 0 0 0,0 1 0 0 0,0 0 0 0 0,0 0 0 0 0,-1 1 0 0 0,-9-3 0 0 0,17 6-547 0 0</inkml:trace>
</inkml:ink>
</file>

<file path=ppt/ink/ink2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53.584"/>
    </inkml:context>
    <inkml:brush xml:id="br0">
      <inkml:brushProperty name="width" value="0.1" units="cm"/>
      <inkml:brushProperty name="height" value="0.1" units="cm"/>
    </inkml:brush>
  </inkml:definitions>
  <inkml:trace contextRef="#ctx0" brushRef="#br0">232 22 11493 0 0,'0'0'3730'0'0,"-5"-5"-3391"0"0,2 3-311 0 0,1 0 0 0 0,-1 1-1 0 0,0-1 1 0 0,0 0 0 0 0,0 1 0 0 0,0 0 0 0 0,-1-1 0 0 0,1 1 0 0 0,0 0-1 0 0,0 1 1 0 0,-1-1 0 0 0,1 1 0 0 0,-1-1 0 0 0,1 1 0 0 0,0 0 0 0 0,-1 0-1 0 0,1 1 1 0 0,-1-1 0 0 0,1 1 0 0 0,0-1 0 0 0,-1 1 0 0 0,1 0 0 0 0,0 0 0 0 0,0 1-1 0 0,0-1 1 0 0,-4 3 0 0 0,-4 1 39 0 0,0 0 0 0 0,1 0-1 0 0,0 1 1 0 0,0 1 0 0 0,1 0 0 0 0,0 0-1 0 0,0 1 1 0 0,-15 16 0 0 0,20-19 3 0 0,0 1-1 0 0,1 0 1 0 0,-1-1 0 0 0,1 1 0 0 0,0 1 0 0 0,1-1-1 0 0,-1 0 1 0 0,2 1 0 0 0,-1-1 0 0 0,0 1 0 0 0,1 0 0 0 0,0-1-1 0 0,1 1 1 0 0,0 0 0 0 0,0-1 0 0 0,1 14 0 0 0,3 1 207 0 0,2 1 1 0 0,0-1 0 0 0,1 0-1 0 0,10 22 1 0 0,-8-22-180 0 0,-1-1 1 0 0,0 2-1 0 0,7 38 1 0 0,-15-57-84 0 0,1 0-1 0 0,0 1 1 0 0,-1-1 0 0 0,0 0-1 0 0,0 0 1 0 0,0 1 0 0 0,0-1 0 0 0,0 0-1 0 0,-1 0 1 0 0,1 1 0 0 0,-1-1 0 0 0,0 0-1 0 0,0 0 1 0 0,0 0 0 0 0,0 0 0 0 0,-1 0-1 0 0,1 0 1 0 0,-5 5 0 0 0,6-17-3579 0 0,0-6-342 0 0</inkml:trace>
</inkml:ink>
</file>

<file path=ppt/ink/ink2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53.975"/>
    </inkml:context>
    <inkml:brush xml:id="br0">
      <inkml:brushProperty name="width" value="0.1" units="cm"/>
      <inkml:brushProperty name="height" value="0.1" units="cm"/>
    </inkml:brush>
  </inkml:definitions>
  <inkml:trace contextRef="#ctx0" brushRef="#br0">55 0 12230 0 0,'-5'2'1960'0'0,"1"-1"-1666"0"0,-24 8 660 0 0,27-9-867 0 0,0 1 1 0 0,0-1-1 0 0,0 0 0 0 0,0 1 1 0 0,0-1-1 0 0,0 1 1 0 0,1 0-1 0 0,-1-1 0 0 0,0 1 1 0 0,0 0-1 0 0,0-1 1 0 0,0 1-1 0 0,1 0 0 0 0,-1 0 1 0 0,0 0-1 0 0,1 0 1 0 0,-1 0-1 0 0,1 0 0 0 0,-1 0 1 0 0,1 0-1 0 0,-1 0 1 0 0,1 2-1 0 0,55-2 1106 0 0,17-12-340 0 0,-24 1-2796 0 0,-16 7-5494 0 0</inkml:trace>
</inkml:ink>
</file>

<file path=ppt/ink/ink2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54.581"/>
    </inkml:context>
    <inkml:brush xml:id="br0">
      <inkml:brushProperty name="width" value="0.1" units="cm"/>
      <inkml:brushProperty name="height" value="0.1" units="cm"/>
    </inkml:brush>
  </inkml:definitions>
  <inkml:trace contextRef="#ctx0" brushRef="#br0">23 1 4226 0 0,'0'0'8462'0'0,"-3"8"-7504"0"0,-2 12 12 0 0,0-1-1 0 0,2 1 1 0 0,0 0-1 0 0,1 0 1 0 0,0 31-1 0 0,12 112 1634 0 0,12 6-2096 0 0,-22-154-258 0 0,-1-8-1316 0 0</inkml:trace>
</inkml:ink>
</file>

<file path=ppt/ink/ink2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54.954"/>
    </inkml:context>
    <inkml:brush xml:id="br0">
      <inkml:brushProperty name="width" value="0.1" units="cm"/>
      <inkml:brushProperty name="height" value="0.1" units="cm"/>
    </inkml:brush>
  </inkml:definitions>
  <inkml:trace contextRef="#ctx0" brushRef="#br0">0 32 14807 0 0,'0'0'1568'0'0,"37"2"-639"0"0,-15-2 336 0 0,15 0-353 0 0,-6-5-336 0 0,10-1-320 0 0,0-2-160 0 0,-5 2-32 0 0,-9 2-32 0 0,0 0-32 0 0,-4 4-496 0 0,-5 0-544 0 0,-9 0-897 0 0</inkml:trace>
</inkml:ink>
</file>

<file path=ppt/ink/ink2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55.314"/>
    </inkml:context>
    <inkml:brush xml:id="br0">
      <inkml:brushProperty name="width" value="0.1" units="cm"/>
      <inkml:brushProperty name="height" value="0.1" units="cm"/>
    </inkml:brush>
  </inkml:definitions>
  <inkml:trace contextRef="#ctx0" brushRef="#br0">1 176 14439 0 0,'0'0'1953'0'0,"2"7"-1383"0"0,0-3-451 0 0,3 10 539 0 0,-1 1 0 0 0,1-1 1 0 0,-2 1-1 0 0,3 22 0 0 0,-6-37-649 0 0,0 0 1 0 0,0 0-1 0 0,0 0 1 0 0,1 0-1 0 0,-1 0 0 0 0,0-1 1 0 0,0 1-1 0 0,0 0 0 0 0,0 0 1 0 0,1 0-1 0 0,-1 0 1 0 0,0 0-1 0 0,0 0 0 0 0,0 0 1 0 0,1 0-1 0 0,-1 0 0 0 0,0 0 1 0 0,0 0-1 0 0,0 0 1 0 0,1 0-1 0 0,-1 0 0 0 0,0 0 1 0 0,0 0-1 0 0,0 0 0 0 0,1 0 1 0 0,-1 0-1 0 0,0 0 1 0 0,0 0-1 0 0,0 0 0 0 0,1 0 1 0 0,-1 1-1 0 0,0-1 0 0 0,0 0 1 0 0,0 0-1 0 0,0 0 1 0 0,1 0-1 0 0,-1 0 0 0 0,0 1 1 0 0,0-1-1 0 0,0 0 0 0 0,0 0 1 0 0,0 0-1 0 0,1 0 1 0 0,-1 1-1 0 0,0-1 0 0 0,0 0 1 0 0,0 0-1 0 0,0 0 0 0 0,0 1 1 0 0,0-1-1 0 0,0 0 1 0 0,0 0-1 0 0,0 0 0 0 0,0 1 1 0 0,0-1-1 0 0,0 0 0 0 0,0 0 1 0 0,0 0-1 0 0,0 1 1 0 0,0-1-1 0 0,9-18 371 0 0,-6-3 123 0 0,-2-1-1 0 0,0 0 1 0 0,-1 1-1 0 0,-1-1 1 0 0,-6-32-1 0 0,7 50-494 0 0,0 0 0 0 0,0 1 1 0 0,0-1-1 0 0,0 0 0 0 0,0 0 0 0 0,1 0 0 0 0,0 1 0 0 0,0-1 0 0 0,0 0 1 0 0,0 1-1 0 0,1-1 0 0 0,-1 0 0 0 0,1 1 0 0 0,0 0 0 0 0,0-1 1 0 0,0 1-1 0 0,1 0 0 0 0,-1 0 0 0 0,1 0 0 0 0,-1 1 0 0 0,1-1 0 0 0,0 1 1 0 0,0-1-1 0 0,0 1 0 0 0,1 0 0 0 0,-1 0 0 0 0,0 0 0 0 0,1 1 0 0 0,-1-1 1 0 0,1 1-1 0 0,5-2 0 0 0,-4 1-178 0 0,1 0 0 0 0,0 1 0 0 0,-1-1 0 0 0,1 1 0 0 0,0 0 0 0 0,0 0 1 0 0,0 1-1 0 0,0 0 0 0 0,0 0 0 0 0,0 0 0 0 0,0 1 0 0 0,0 0 0 0 0,0 0 0 0 0,0 1 0 0 0,-1-1 0 0 0,1 1 0 0 0,0 0 1 0 0,-1 1-1 0 0,10 5 0 0 0,-5 8-4088 0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18"/>
    </inkml:context>
    <inkml:brush xml:id="br0">
      <inkml:brushProperty name="width" value="0.05" units="cm"/>
      <inkml:brushProperty name="height" value="0.05" units="cm"/>
    </inkml:brush>
  </inkml:definitions>
  <inkml:trace contextRef="#ctx0" brushRef="#br0">18 1 1004 0 0,'-10'13'8739'0'0,"4"10"-5249"0"0,4 22-1014 0 0,2-43-2186 0 0,0 5 0 0 0,0 0-1 0 0,1 0 1 0 0,-1 0 0 0 0,1 0-1 0 0,1-1 1 0 0,-1 1-1 0 0,4 8 1 0 0,-5-14-272 0 0,0 0 1 0 0,1-1 0 0 0,-1 1-1 0 0,1 0 1 0 0,-1 0 0 0 0,1-1-1 0 0,-1 1 1 0 0,1 0 0 0 0,-1-1-1 0 0,1 1 1 0 0,0-1 0 0 0,-1 1-1 0 0,1-1 1 0 0,0 1 0 0 0,-1-1-1 0 0,1 1 1 0 0,0-1 0 0 0,0 0-1 0 0,0 1 1 0 0,-1-1-1 0 0,1 0 1 0 0,0 0 0 0 0,0 1-1 0 0,0-1 1 0 0,0 0 0 0 0,2-1-18 0 0,-1 1 0 0 0,0-1 0 0 0,0 1 0 0 0,0-1 0 0 0,0 0 0 0 0,0 0 0 0 0,0 0 0 0 0,0 0 1 0 0,0 0-1 0 0,0-1 0 0 0,-1 1 0 0 0,1-1 0 0 0,0 1 0 0 0,1-3 0 0 0,0 2-104 0 0,-1 0 1 0 0,-1 0-1 0 0,1 1 1 0 0,0-1-1 0 0,0 0 0 0 0,-1 0 1 0 0,1-1-1 0 0,-1 1 0 0 0,1 0 1 0 0,-1 0-1 0 0,0-1 1 0 0,0 1-1 0 0,0-1 0 0 0,0 1 1 0 0,-1-1-1 0 0,1 1 0 0 0,-1-1 1 0 0,1 0-1 0 0,-1 1 1 0 0,0-1-1 0 0,0 1 0 0 0,0-1 1 0 0,0 0-1 0 0,-1 1 0 0 0,1-1 1 0 0,-1 1-1 0 0,1-1 1 0 0,-1 1-1 0 0,0-1 0 0 0,0 1 1 0 0,0-1-1 0 0,0 1 0 0 0,-1 0 1 0 0,1-1-1 0 0,-1 1 1 0 0,1 0-1 0 0,-1 0 0 0 0,0 0 1 0 0,0 0-1 0 0,0 1 0 0 0,0-1 1 0 0,0 0-1 0 0,0 1 1 0 0,0-1-1 0 0,0 1 0 0 0,-1 0 1 0 0,1 0-1 0 0,-1 0 0 0 0,1 0 1 0 0,0 0-1 0 0,-6-1 1 0 0,-1-5-5348 0 0</inkml:trace>
</inkml:ink>
</file>

<file path=ppt/ink/ink2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55.671"/>
    </inkml:context>
    <inkml:brush xml:id="br0">
      <inkml:brushProperty name="width" value="0.1" units="cm"/>
      <inkml:brushProperty name="height" value="0.1" units="cm"/>
    </inkml:brush>
  </inkml:definitions>
  <inkml:trace contextRef="#ctx0" brushRef="#br0">0 25 10581 0 0,'0'0'5482'0'0,"2"6"-4249"0"0,6 29 872 0 0,-5-18-1574 0 0,0 0-1 0 0,2 0 1 0 0,0-1 0 0 0,1 1-1 0 0,9 17 1 0 0,-13-31-511 0 0,0 1 1 0 0,1-1-1 0 0,-1 0 1 0 0,0 0-1 0 0,1 1 0 0 0,0-2 1 0 0,-1 1-1 0 0,1 0 0 0 0,1 0 1 0 0,-1-1-1 0 0,0 0 1 0 0,0 0-1 0 0,1 0 0 0 0,-1 0 1 0 0,1 0-1 0 0,0-1 0 0 0,0 1 1 0 0,-1-1-1 0 0,1 0 1 0 0,0 0-1 0 0,0-1 0 0 0,0 1 1 0 0,0-1-1 0 0,0 0 0 0 0,0 0 1 0 0,0 0-1 0 0,0 0 1 0 0,6-2-1 0 0,-7 2-30 0 0,0-1 0 0 0,1 0 0 0 0,-1 0 0 0 0,0 0 0 0 0,0 0 0 0 0,0 0 0 0 0,0-1 0 0 0,0 1 0 0 0,0-1 0 0 0,0 0 0 0 0,0 0 0 0 0,-1 0 0 0 0,1 0 0 0 0,-1 0 0 0 0,1-1 0 0 0,-1 1 1 0 0,0-1-1 0 0,0 1 0 0 0,0-1 0 0 0,0 0 0 0 0,2-5 0 0 0,-2 3-115 0 0,-1 0 1 0 0,1 0-1 0 0,-1-1 1 0 0,0 1-1 0 0,0-1 1 0 0,-1 1-1 0 0,1 0 0 0 0,-1-1 1 0 0,-1 1-1 0 0,1-1 1 0 0,-1 1-1 0 0,-2-9 1 0 0,2 7-5 0 0,-2 0 1 0 0,1 0-1 0 0,-1 0 1 0 0,0 0-1 0 0,0 1 1 0 0,0-1-1 0 0,-1 1 1 0 0,0 0-1 0 0,-8-9 1 0 0,9 12 171 0 0,0 0 0 0 0,0 0 1 0 0,0 1-1 0 0,0-1 0 0 0,0 1 1 0 0,-1-1-1 0 0,1 1 1 0 0,-1 0-1 0 0,1 1 0 0 0,-1-1 1 0 0,0 0-1 0 0,0 1 1 0 0,0 0-1 0 0,0 0 0 0 0,0 0 1 0 0,0 1-1 0 0,-4-1 1 0 0,3 1-364 0 0,-6 2 578 0 0</inkml:trace>
</inkml:ink>
</file>

<file path=ppt/ink/ink2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56.402"/>
    </inkml:context>
    <inkml:brush xml:id="br0">
      <inkml:brushProperty name="width" value="0.1" units="cm"/>
      <inkml:brushProperty name="height" value="0.1" units="cm"/>
    </inkml:brush>
  </inkml:definitions>
  <inkml:trace contextRef="#ctx0" brushRef="#br0">0 272 15079 0 0,'0'5'2230'0'0,"1"20"-1104"0"0,0 1 0 0 0,7 39 0 0 0,-6-57-1021 0 0,-1 0 1 0 0,2 1 0 0 0,-1-1 0 0 0,1 0-1 0 0,0-1 1 0 0,1 1 0 0 0,0 0-1 0 0,0-1 1 0 0,0 0 0 0 0,1 0-1 0 0,0 0 1 0 0,8 7 0 0 0,-12-13-42 0 0,3-22 493 0 0,-8-295-527 0 0,4 306-27 0 0,0-1 0 0 0,1 1 0 0 0,1 0 1 0 0,0-1-1 0 0,0 1 0 0 0,1 0 0 0 0,0 0 0 0 0,7-15 1 0 0,-8 21-9 0 0,0 1 1 0 0,0-1-1 0 0,0 1 1 0 0,1-1-1 0 0,-1 1 1 0 0,1 0-1 0 0,-1 0 1 0 0,1 0 0 0 0,0 1-1 0 0,0-1 1 0 0,1 1-1 0 0,-1-1 1 0 0,0 1-1 0 0,1 0 1 0 0,-1 0-1 0 0,1 1 1 0 0,0-1-1 0 0,0 1 1 0 0,0-1-1 0 0,-1 1 1 0 0,1 1-1 0 0,0-1 1 0 0,0 0 0 0 0,6 1-1 0 0,-8 0-5 0 0,0 1 1 0 0,0 0-1 0 0,0-1 1 0 0,0 1-1 0 0,0 0 0 0 0,-1 0 1 0 0,1 0-1 0 0,0 0 0 0 0,0 1 1 0 0,-1-1-1 0 0,1 0 1 0 0,0 1-1 0 0,-1-1 0 0 0,0 1 1 0 0,1 0-1 0 0,-1-1 1 0 0,0 1-1 0 0,0 0 0 0 0,0 0 1 0 0,0 0-1 0 0,0 0 0 0 0,0 0 1 0 0,0 0-1 0 0,-1 0 1 0 0,1 0-1 0 0,-1 0 0 0 0,1 4 1 0 0,1 5-7 0 0,1 1 0 0 0,-2 0 0 0 0,1 18 0 0 0,0 9 35 0 0,0-32-26 0 0,-1 0 0 0 0,-1 0 0 0 0,1 1 0 0 0,-1-1 0 0 0,0 0 0 0 0,-1 0 0 0 0,0 1 0 0 0,0-1 0 0 0,0 0 0 0 0,-1 0 0 0 0,-4 11 1 0 0,5-17-11 0 0,0 0 0 0 0,0 0 0 0 0,-1 0 0 0 0,1 0 1 0 0,0 0-1 0 0,0 0 0 0 0,0 0 0 0 0,-1 0 0 0 0,1 0 1 0 0,-1-1-1 0 0,1 1 0 0 0,0-1 0 0 0,-1 1 0 0 0,1-1 1 0 0,-1 1-1 0 0,1-1 0 0 0,-1 0 0 0 0,0 0 0 0 0,1 0 1 0 0,-1 0-1 0 0,1 0 0 0 0,-1 0 0 0 0,1 0 0 0 0,-1 0 1 0 0,1-1-1 0 0,-1 1 0 0 0,1 0 0 0 0,-1-1 1 0 0,1 1-1 0 0,-1-1 0 0 0,1 0 0 0 0,-2 0 0 0 0,2 0-130 0 0,0 1-1 0 0,0-1 1 0 0,0 0 0 0 0,0 1-1 0 0,1-1 1 0 0,-1 0-1 0 0,0 1 1 0 0,0-1-1 0 0,0 0 1 0 0,1 0-1 0 0,-1 0 1 0 0,0 1-1 0 0,1-1 1 0 0,-1 0 0 0 0,1 0-1 0 0,-1 0 1 0 0,1 0-1 0 0,-1-2 1 0 0,1 2-153 0 0,0 0 0 0 0,0-1-1 0 0,0 1 1 0 0,0 0 0 0 0,0 0 0 0 0,1 0 0 0 0,-1 0 0 0 0,0 1 0 0 0,1-1 0 0 0,-1 0 0 0 0,1 0 0 0 0,-1 0-1 0 0,1 0 1 0 0,-1 0 0 0 0,1 0 0 0 0,-1 0 0 0 0,1 1 0 0 0,0-1 0 0 0,0 0 0 0 0,-1 1 0 0 0,1-1-1 0 0,0 0 1 0 0,0 1 0 0 0,1-1 0 0 0</inkml:trace>
</inkml:ink>
</file>

<file path=ppt/ink/ink2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56.807"/>
    </inkml:context>
    <inkml:brush xml:id="br0">
      <inkml:brushProperty name="width" value="0.1" units="cm"/>
      <inkml:brushProperty name="height" value="0.1" units="cm"/>
    </inkml:brush>
  </inkml:definitions>
  <inkml:trace contextRef="#ctx0" brushRef="#br0">30 57 12246 0 0,'0'0'6699'0'0,"-6"7"-5419"0"0,4-3-1154 0 0,-1 0 0 0 0,0 0-1 0 0,1 0 1 0 0,-1 1 0 0 0,1-1-1 0 0,1 1 1 0 0,-1-1 0 0 0,0 1-1 0 0,1 0 1 0 0,0 0 0 0 0,-1 8-1 0 0,2-11-98 0 0,1 1 1 0 0,-1 0-1 0 0,0-1 0 0 0,0 1 0 0 0,1-1 0 0 0,0 1 0 0 0,-1-1 0 0 0,1 1 0 0 0,0-1 0 0 0,0 0 1 0 0,0 1-1 0 0,1-1 0 0 0,-1 0 0 0 0,0 0 0 0 0,1 0 0 0 0,0 0 0 0 0,-1 0 0 0 0,1 0 1 0 0,0 0-1 0 0,0-1 0 0 0,0 1 0 0 0,0-1 0 0 0,0 1 0 0 0,0-1 0 0 0,1 0 0 0 0,-1 0 0 0 0,0 0 1 0 0,4 2-1 0 0,-2-2-43 0 0,0 0 1 0 0,0 1-1 0 0,0-1 1 0 0,-1-1 0 0 0,1 1-1 0 0,0 0 1 0 0,0-1-1 0 0,0 0 1 0 0,0 0-1 0 0,0 0 1 0 0,0-1 0 0 0,0 1-1 0 0,0-1 1 0 0,0 0-1 0 0,0 0 1 0 0,0 0-1 0 0,0-1 1 0 0,-1 1 0 0 0,1-1-1 0 0,-1 0 1 0 0,1 0-1 0 0,-1 0 1 0 0,0 0-1 0 0,1-1 1 0 0,-1 1 0 0 0,0-1-1 0 0,3-3 1 0 0,-4 3-52 0 0,-1 0 1 0 0,1 0-1 0 0,0 1 1 0 0,0-1-1 0 0,-1 0 1 0 0,0 0-1 0 0,0-1 1 0 0,0 1 0 0 0,0 0-1 0 0,0 0 1 0 0,0 0-1 0 0,-1-1 1 0 0,0 1-1 0 0,1 0 1 0 0,-1-1-1 0 0,-1 1 1 0 0,1 0-1 0 0,0-1 1 0 0,-1 1-1 0 0,1 0 1 0 0,-1 0 0 0 0,0-1-1 0 0,0 1 1 0 0,-1 0-1 0 0,1 0 1 0 0,-1 0-1 0 0,1 0 1 0 0,-1 0-1 0 0,0 1 1 0 0,0-1-1 0 0,0 0 1 0 0,-4-3-1 0 0,2 1 88 0 0,-1 1-1 0 0,1-1 0 0 0,-1 1 0 0 0,0 0 1 0 0,-1 0-1 0 0,1 0 0 0 0,-1 0 0 0 0,1 1 0 0 0,-1 0 1 0 0,0 1-1 0 0,0-1 0 0 0,0 1 0 0 0,-1 0 1 0 0,1 0-1 0 0,-1 1 0 0 0,1 0 0 0 0,-1 0 0 0 0,-11 0 1 0 0,18 2-55 0 0,-1-1-1 0 0,1 0 1 0 0,-1 1 0 0 0,1-1 0 0 0,-1 1 0 0 0,1-1 0 0 0,-1 1 0 0 0,1-1 0 0 0,0 1 0 0 0,-1-1 0 0 0,1 1 0 0 0,0-1-1 0 0,-1 1 1 0 0,1-1 0 0 0,0 1 0 0 0,0 0 0 0 0,-1-1 0 0 0,1 1 0 0 0,0-1 0 0 0,0 1 0 0 0,0 0 0 0 0,0-1 0 0 0,0 1-1 0 0,0 0 1 0 0,0-1 0 0 0,0 2 0 0 0,4 8-3381 0 0,11-6-1443 0 0</inkml:trace>
</inkml:ink>
</file>

<file path=ppt/ink/ink2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4:57.322"/>
    </inkml:context>
    <inkml:brush xml:id="br0">
      <inkml:brushProperty name="width" value="0.1" units="cm"/>
      <inkml:brushProperty name="height" value="0.1" units="cm"/>
    </inkml:brush>
  </inkml:definitions>
  <inkml:trace contextRef="#ctx0" brushRef="#br0">158 19 7043 0 0,'0'0'10493'0'0,"-4"-3"-9930"0"0,1 1-529 0 0,1 0 0 0 0,-1 0 1 0 0,0 1-1 0 0,0-1 0 0 0,-1 1 0 0 0,1 0 0 0 0,0 0 1 0 0,0 0-1 0 0,0 0 0 0 0,-1 1 0 0 0,1-1 0 0 0,0 1 1 0 0,-1 0-1 0 0,1 0 0 0 0,0 0 0 0 0,-1 0 0 0 0,1 1 1 0 0,0 0-1 0 0,-1-1 0 0 0,1 1 0 0 0,0 0 0 0 0,0 0 1 0 0,0 1-1 0 0,0-1 0 0 0,0 1 0 0 0,0-1 0 0 0,0 1 1 0 0,0 0-1 0 0,1 0 0 0 0,-1 0 0 0 0,1 0 0 0 0,-5 6 0 0 0,7-6-65 0 0,-1 0 0 0 0,0 0-1 0 0,1 0 1 0 0,0 0-1 0 0,0 0 1 0 0,-1 0-1 0 0,1 1 1 0 0,0-1-1 0 0,1 0 1 0 0,-1 0-1 0 0,0 0 1 0 0,1 0-1 0 0,-1 0 1 0 0,1 0-1 0 0,0 0 1 0 0,-1 0-1 0 0,1 0 1 0 0,0 0-1 0 0,0 0 1 0 0,0 0-1 0 0,1 0 1 0 0,1 2-1 0 0,38 46 132 0 0,-25-33-295 0 0,-12-13 157 0 0,0 0-1 0 0,-1 1 1 0 0,0-1-1 0 0,0 1 1 0 0,0 0-1 0 0,-1 0 1 0 0,0 0-1 0 0,0 0 1 0 0,0 0-1 0 0,2 10 1 0 0,-4-14 17 0 0,0 0-1 0 0,0 1 1 0 0,0-1-1 0 0,0 0 1 0 0,0 1-1 0 0,0-1 1 0 0,0 0 0 0 0,-1 0-1 0 0,1 1 1 0 0,-1-1-1 0 0,1 0 1 0 0,-1 0 0 0 0,1 0-1 0 0,-1 1 1 0 0,0-1-1 0 0,1 0 1 0 0,-1 0 0 0 0,-2 2-1 0 0,1-2 42 0 0,0 1-1 0 0,-1 0 1 0 0,1-1 0 0 0,-1 0-1 0 0,1 1 1 0 0,-1-1-1 0 0,0 0 1 0 0,1 0 0 0 0,-1-1-1 0 0,0 1 1 0 0,-5 0-1 0 0,-95 4 1305 0 0</inkml:trace>
</inkml:ink>
</file>

<file path=ppt/ink/ink2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03.558"/>
    </inkml:context>
    <inkml:brush xml:id="br0">
      <inkml:brushProperty name="width" value="0.1" units="cm"/>
      <inkml:brushProperty name="height" value="0.1" units="cm"/>
    </inkml:brush>
  </inkml:definitions>
  <inkml:trace contextRef="#ctx0" brushRef="#br0">39 290 7812 0 0,'0'10'2401'0'0,"-16"141"5109"0"0,1-46-5763 0 0,13-88-784 0 0,5-26-167 0 0,5-30-436 0 0,-16-98-163 0 0,3 101-287 0 0,3 0 0 0 0,1 0-1 0 0,1 0 1 0 0,2 0 0 0 0,7-36-1 0 0,-6 63 29 0 0,0 1 0 0 0,1 0 0 0 0,0 0 0 0 0,0 0 0 0 0,1 0 0 0 0,0 1 0 0 0,0-1 0 0 0,1 1 0 0 0,0 1 0 0 0,0-1 0 0 0,1 1 0 0 0,-1 0 0 0 0,1 0 0 0 0,1 1-1 0 0,-1 0 1 0 0,1 1 0 0 0,0-1 0 0 0,15-5 0 0 0,-19 9 57 0 0,0 0-1 0 0,0 0 0 0 0,0 0 1 0 0,0 1-1 0 0,0 0 0 0 0,0-1 1 0 0,0 2-1 0 0,0-1 0 0 0,0 0 1 0 0,0 1-1 0 0,0 0 0 0 0,0-1 1 0 0,-1 2-1 0 0,1-1 0 0 0,0 0 1 0 0,6 4-1 0 0,-8-3 0 0 0,1 0 0 0 0,-1 0-1 0 0,1 1 1 0 0,-1-1 0 0 0,0 1 0 0 0,0 0-1 0 0,0-1 1 0 0,0 1 0 0 0,0 0-1 0 0,-1 0 1 0 0,1 0 0 0 0,-1 0 0 0 0,0 1-1 0 0,0-1 1 0 0,1 6 0 0 0,0 7 149 0 0,-1 0 1 0 0,0-1-1 0 0,-1 1 1 0 0,-1 0-1 0 0,-1 0 1 0 0,-5 26 0 0 0,7-41-137 0 0,-3 13 136 0 0,0 0 0 0 0,-1 0 0 0 0,-10 25 0 0 0,13-37-137 0 0,0 0-1 0 0,0 0 1 0 0,0 0-1 0 0,0 0 1 0 0,-1-1-1 0 0,1 1 1 0 0,0 0-1 0 0,-1-1 1 0 0,1 1-1 0 0,-1-1 1 0 0,0 1-1 0 0,1-1 1 0 0,-1 0-1 0 0,0 1 1 0 0,-2 0-1 0 0,2-2-16 0 0,1 0 0 0 0,-1 0-1 0 0,1 0 1 0 0,-1 0 0 0 0,1 0-1 0 0,-1 0 1 0 0,0 0 0 0 0,1 0-1 0 0,-1-1 1 0 0,1 1 0 0 0,0 0-1 0 0,-1-1 1 0 0,1 0 0 0 0,-1 1-1 0 0,1-1 1 0 0,0 0 0 0 0,-1 0-1 0 0,1 1 1 0 0,0-1-1 0 0,0 0 1 0 0,0 0 0 0 0,0-1-1 0 0,-1 1 1 0 0,0-2 0 0 0,-10-22-2708 0 0,9 9-3566 0 0</inkml:trace>
</inkml:ink>
</file>

<file path=ppt/ink/ink2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04.430"/>
    </inkml:context>
    <inkml:brush xml:id="br0">
      <inkml:brushProperty name="width" value="0.1" units="cm"/>
      <inkml:brushProperty name="height" value="0.1" units="cm"/>
    </inkml:brush>
  </inkml:definitions>
  <inkml:trace contextRef="#ctx0" brushRef="#br0">0 2 7267 0 0,'0'0'6305'0'0,"19"-1"-4857"0"0,-14 19-670 0 0,-2 1-1 0 0,0 0 1 0 0,0 0-1 0 0,-2 0 0 0 0,-1 0 1 0 0,-1 22-1 0 0,0 1-208 0 0,-13 223 1106 0 0,19-260-1344 0 0,4-10 25 0 0,8-11-120 0 0,17-36-405 0 0,-30 44-72 0 0,0 0 0 0 0,1 0 0 0 0,0 0-1 0 0,0 1 1 0 0,11-11 0 0 0,-16 17 33 0 0,14 34-99 0 0,-12-28 335 0 0,0-1 1 0 0,1 0-1 0 0,-1 0 1 0 0,1 0-1 0 0,0 0 1 0 0,0-1-1 0 0,0 1 1 0 0,0-1-1 0 0,1 0 1 0 0,-1 1-1 0 0,1-2 1 0 0,0 1-1 0 0,0 0 1 0 0,0-1-1 0 0,0 0 1 0 0,0 0-1 0 0,1 0 1 0 0,-1 0-1 0 0,6 1 0 0 0,7 4 51 0 0,-17-6-92 0 0,1 0 0 0 0,0 0-1 0 0,0 1 1 0 0,-1-1 0 0 0,1 0-1 0 0,-1 0 1 0 0,1 1 0 0 0,-1-1-1 0 0,0 0 1 0 0,1 1 0 0 0,-1-1-1 0 0,0 0 1 0 0,0 1 0 0 0,0-1-1 0 0,0 0 1 0 0,0 1 0 0 0,0-1 0 0 0,0 0-1 0 0,-1 1 1 0 0,1-1 0 0 0,-1 2-1 0 0,1 23-948 0 0,0-26 790 0 0,0 1 0 0 0,0-1 0 0 0,0 1 0 0 0,1 0 0 0 0,-1-1 1 0 0,0 0-1 0 0,0 1 0 0 0,1-1 0 0 0,-1 1 0 0 0,0-1 0 0 0,0 1 0 0 0,1-1 1 0 0,-1 1-1 0 0,2 0-516 0 0,-2-1 516 0 0,1 1 1 0 0,-1-1-1 0 0,0 0 0 0 0,1 0 0 0 0,-1 1 0 0 0,1-1 0 0 0,-1 0 0 0 0,1 0 1 0 0,-1 0-1 0 0,1 0 0 0 0,0 0 0 0 0,-1 1 0 0 0,1-1 0 0 0,-1 0 0 0 0,1 0 1 0 0,-1 0-1 0 0,1-1 0 0 0,0 1 0 0 0</inkml:trace>
</inkml:ink>
</file>

<file path=ppt/ink/ink2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05.085"/>
    </inkml:context>
    <inkml:brush xml:id="br0">
      <inkml:brushProperty name="width" value="0.1" units="cm"/>
      <inkml:brushProperty name="height" value="0.1" units="cm"/>
    </inkml:brush>
  </inkml:definitions>
  <inkml:trace contextRef="#ctx0" brushRef="#br0">0 129 5619 0 0,'0'0'9865'0'0,"2"-4"-8133"0"0,-2 2-1576 0 0,1 0 1 0 0,0 0-1 0 0,0 0 0 0 0,0 1 1 0 0,0-1-1 0 0,0 0 0 0 0,0 1 1 0 0,0-1-1 0 0,0 1 0 0 0,1-1 1 0 0,-1 1-1 0 0,0-1 1 0 0,1 1-1 0 0,0 0 0 0 0,-1 0 1 0 0,1 0-1 0 0,2-2 0 0 0,2 1-51 0 0,-1 1-1 0 0,0-1 1 0 0,0 1-1 0 0,0 0 1 0 0,1 0-1 0 0,9 0 1 0 0,-7 1-150 0 0,7-1 108 0 0,0 0 0 0 0,30-6 0 0 0,-42 6-89 0 0,0 0 1 0 0,0 0 0 0 0,0 0-1 0 0,0-1 1 0 0,0 1 0 0 0,-1 0 0 0 0,1-1-1 0 0,0 0 1 0 0,2-2 0 0 0,-4 3-16 0 0,0 0 0 0 0,0 0 0 0 0,-1 0 1 0 0,1 0-1 0 0,0 0 0 0 0,-1 0 0 0 0,1 0 0 0 0,-1 0 1 0 0,1 0-1 0 0,-1 0 0 0 0,1 0 0 0 0,-1 0 0 0 0,0 0 1 0 0,0 0-1 0 0,0-1 0 0 0,1 1 0 0 0,-1 0 1 0 0,0 0-1 0 0,0 0 0 0 0,0 0 0 0 0,-1-1 0 0 0,1 1 1 0 0,0 0-1 0 0,-1-1 0 0 0,0 0 47 0 0,0 0 0 0 0,0 0 0 0 0,-1 1 0 0 0,1-1 0 0 0,-1 0 0 0 0,1 1 0 0 0,-1 0 0 0 0,0-1 0 0 0,1 1 0 0 0,-1 0 0 0 0,0 0 0 0 0,0 0 1 0 0,0 0-1 0 0,0 0 0 0 0,0 0 0 0 0,0 1 0 0 0,0-1 0 0 0,-3 0 0 0 0,-41-7-25 0 0,40 7 27 0 0,0 1 1 0 0,1 0-1 0 0,-1 0 0 0 0,0 1 1 0 0,1-1-1 0 0,-1 1 0 0 0,0 0 0 0 0,1 1 1 0 0,0 0-1 0 0,-1 0 0 0 0,1 0 1 0 0,0 0-1 0 0,0 1 0 0 0,-6 3 1 0 0,9-4 2 0 0,0-1 1 0 0,0 1 0 0 0,0 0 0 0 0,1 1 0 0 0,-1-1 0 0 0,0 0 0 0 0,1 0-1 0 0,-1 1 1 0 0,1-1 0 0 0,0 1 0 0 0,0-1 0 0 0,0 1 0 0 0,0-1 0 0 0,0 1 0 0 0,1 0-1 0 0,-1 0 1 0 0,1-1 0 0 0,-1 1 0 0 0,1 0 0 0 0,0 0 0 0 0,0-1 0 0 0,1 1-1 0 0,-1 0 1 0 0,0 0 0 0 0,1-1 0 0 0,0 1 0 0 0,-1 0 0 0 0,1-1 0 0 0,0 1 0 0 0,1-1-1 0 0,1 4 1 0 0,1 1 23 0 0,0-1 0 0 0,1 0 0 0 0,-1 0-1 0 0,1-1 1 0 0,1 1 0 0 0,-1-1 0 0 0,1 0-1 0 0,0-1 1 0 0,0 1 0 0 0,0-1 0 0 0,10 5-1 0 0,-5-3-347 0 0,0-1-1 0 0,0 0 0 0 0,0 0 0 0 0,1-1 0 0 0,0-1 1 0 0,16 3-1 0 0</inkml:trace>
</inkml:ink>
</file>

<file path=ppt/ink/ink2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08.425"/>
    </inkml:context>
    <inkml:brush xml:id="br0">
      <inkml:brushProperty name="width" value="0.1" units="cm"/>
      <inkml:brushProperty name="height" value="0.1" units="cm"/>
    </inkml:brush>
  </inkml:definitions>
  <inkml:trace contextRef="#ctx0" brushRef="#br0">4 187 1873 0 0,'0'5'7739'0'0,"0"83"1444"0"0,10-106-7230 0 0,-8-38-1847 0 0,-1 41-150 0 0,0 1 0 0 0,0-1-1 0 0,-2 1 1 0 0,0-1 0 0 0,0 1 0 0 0,-2 0-1 0 0,-6-24 1 0 0,9 37 35 0 0,-1-1 1 0 0,0 0-1 0 0,1 0 0 0 0,-1 0 1 0 0,1 0-1 0 0,0 0 0 0 0,-1 0 1 0 0,1 0-1 0 0,0 0 1 0 0,0 0-1 0 0,0 0 0 0 0,1 0 1 0 0,-1 0-1 0 0,0 1 0 0 0,1-1 1 0 0,-1 0-1 0 0,1 0 0 0 0,0 0 1 0 0,-1 0-1 0 0,1 0 0 0 0,0 1 1 0 0,0-1-1 0 0,0 0 0 0 0,0 1 1 0 0,1-1-1 0 0,-1 1 0 0 0,0-1 1 0 0,1 1-1 0 0,-1 0 0 0 0,3-2 1 0 0,-1 1-5 0 0,0 1 0 0 0,0-1 0 0 0,1 1-1 0 0,-1 0 1 0 0,0 0 0 0 0,1 0 0 0 0,-1 0 0 0 0,0 1 0 0 0,1 0 0 0 0,-1-1 0 0 0,1 1 0 0 0,-1 0-1 0 0,1 1 1 0 0,-1-1 0 0 0,0 0 0 0 0,1 1 0 0 0,4 2 0 0 0,-7-3-90 0 0,1 1 1 0 0,-1-1 0 0 0,0 1-1 0 0,0 0 1 0 0,0 0 0 0 0,0 0-1 0 0,0 0 1 0 0,0 0 0 0 0,0 0-1 0 0,-1 0 1 0 0,1 0 0 0 0,0 0-1 0 0,0 0 1 0 0,-1 0 0 0 0,1 0-1 0 0,-1 0 1 0 0,1 1-1 0 0,-1-1 1 0 0,1 0 0 0 0,-1 0-1 0 0,0 2 1 0 0,11 18-6266 0 0</inkml:trace>
</inkml:ink>
</file>

<file path=ppt/ink/ink2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08.954"/>
    </inkml:context>
    <inkml:brush xml:id="br0">
      <inkml:brushProperty name="width" value="0.1" units="cm"/>
      <inkml:brushProperty name="height" value="0.1" units="cm"/>
    </inkml:brush>
  </inkml:definitions>
  <inkml:trace contextRef="#ctx0" brushRef="#br0">45 72 8692 0 0,'0'0'5677'0'0,"6"-1"-4972"0"0,36 0 1047 0 0,-34 2-1539 0 0,1 0 0 0 0,-1-1 0 0 0,0 0 0 0 0,0-1-1 0 0,1 1 1 0 0,-1-2 0 0 0,0 1 0 0 0,14-5 0 0 0,-22 5-212 0 0,1 1 1 0 0,0-1-1 0 0,0 1 1 0 0,0-1-1 0 0,-1 1 0 0 0,1-1 1 0 0,0 1-1 0 0,-1-1 1 0 0,1 0-1 0 0,0 1 1 0 0,-1-1-1 0 0,1 0 0 0 0,-1 0 1 0 0,1 1-1 0 0,-1-1 1 0 0,1 0-1 0 0,-1 0 1 0 0,0 0-1 0 0,1 0 0 0 0,-1 0 1 0 0,0 0-1 0 0,0 0 1 0 0,1 1-1 0 0,-1-1 0 0 0,0 0 1 0 0,0 0-1 0 0,0 0 1 0 0,0 0-1 0 0,-1 0 1 0 0,1 0-1 0 0,0 0 0 0 0,0 0 1 0 0,0 0-1 0 0,-1 0 1 0 0,1 1-1 0 0,0-1 1 0 0,-1 0-1 0 0,1 0 0 0 0,-1 0 1 0 0,1 0-1 0 0,-1 1 1 0 0,1-1-1 0 0,-1 0 0 0 0,0 1 1 0 0,1-1-1 0 0,-1 0 1 0 0,0 1-1 0 0,0-1 1 0 0,1 1-1 0 0,-1-1 0 0 0,0 1 1 0 0,0-1-1 0 0,0 1 1 0 0,-1-1-1 0 0,-2-2 7 0 0,0 1 1 0 0,0-1-1 0 0,-1 1 0 0 0,1 0 0 0 0,-1 0 0 0 0,1 0 0 0 0,-1 1 1 0 0,0 0-1 0 0,-6-1 0 0 0,6 3-2 0 0,0 0 0 0 0,0 0-1 0 0,0 1 1 0 0,0 0 0 0 0,1 0 0 0 0,-1 0-1 0 0,1 0 1 0 0,-1 1 0 0 0,1 0 0 0 0,0 0 0 0 0,0 0-1 0 0,0 0 1 0 0,0 1 0 0 0,1 0 0 0 0,-1-1 0 0 0,1 1-1 0 0,0 1 1 0 0,0-1 0 0 0,-4 9 0 0 0,1-4 88 0 0,0 1 0 0 0,1 1 0 0 0,0-1 1 0 0,1 1-1 0 0,0 0 0 0 0,1 0 0 0 0,-4 21 1 0 0,7-29-88 0 0,-1 0 0 0 0,1 0 1 0 0,0 0-1 0 0,1-1 0 0 0,-1 1 1 0 0,0 0-1 0 0,1 0 0 0 0,-1-1 0 0 0,1 1 1 0 0,0 0-1 0 0,0-1 0 0 0,0 1 1 0 0,0-1-1 0 0,1 1 0 0 0,-1-1 1 0 0,1 0-1 0 0,-1 1 0 0 0,4 3 1 0 0,-1-3 54 0 0,0 0 0 0 0,0-1 0 0 0,0 1 0 0 0,0-1 0 0 0,0 1 0 0 0,0-1 0 0 0,0 0 0 0 0,1-1 0 0 0,-1 1 0 0 0,7 0 0 0 0,12 2-402 0 0,0-1 1 0 0,0-1-1 0 0,43-3 0 0 0,-37 0-1638 0 0</inkml:trace>
</inkml:ink>
</file>

<file path=ppt/ink/ink2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10.515"/>
    </inkml:context>
    <inkml:brush xml:id="br0">
      <inkml:brushProperty name="width" value="0.1" units="cm"/>
      <inkml:brushProperty name="height" value="0.1" units="cm"/>
    </inkml:brush>
  </inkml:definitions>
  <inkml:trace contextRef="#ctx0" brushRef="#br0">226 51 6499 0 0,'0'0'5314'0'0,"0"-5"-4009"0"0,0 3-1223 0 0,0 1 0 0 0,0-1 0 0 0,-1 0 0 0 0,1 0 0 0 0,0 0 0 0 0,-1 0 0 0 0,0 1 0 0 0,1-1 0 0 0,-1 0 0 0 0,0 0 0 0 0,0 1 0 0 0,0-1 0 0 0,0 1 0 0 0,0-1 0 0 0,0 1 0 0 0,0-1 0 0 0,0 1 0 0 0,-1 0 1 0 0,1-1-1 0 0,-1 1 0 0 0,-1-1 0 0 0,0 0 31 0 0,1 1 0 0 0,-1 0 0 0 0,0 0 1 0 0,1 0-1 0 0,-1 0 0 0 0,0 0 0 0 0,0 1 1 0 0,0-1-1 0 0,0 1 0 0 0,0 0 0 0 0,1 0 0 0 0,-1 0 1 0 0,0 0-1 0 0,0 0 0 0 0,0 1 0 0 0,-5 1 1 0 0,-2 1 11 0 0,1 1 0 0 0,-1 1 0 0 0,1-1 0 0 0,0 2 0 0 0,1-1 0 0 0,-1 1 0 0 0,1 0 0 0 0,0 1 0 0 0,1 0 0 0 0,0 0 0 0 0,0 0 0 0 0,0 1 0 0 0,1 0 0 0 0,0 1 0 0 0,1-1 0 0 0,-1 1 0 0 0,2 0 0 0 0,-1 1 0 0 0,2-1 0 0 0,-1 1 0 0 0,-2 10 0 0 0,6-18-99 0 0,0-1-1 0 0,1 1 1 0 0,-1 0-1 0 0,0 0 0 0 0,1 0 1 0 0,-1 0-1 0 0,1 0 1 0 0,0-1-1 0 0,-1 1 0 0 0,1 0 1 0 0,0-1-1 0 0,0 1 1 0 0,0 0-1 0 0,0-1 0 0 0,0 1 1 0 0,1-1-1 0 0,-1 0 1 0 0,0 1-1 0 0,1-1 0 0 0,-1 0 1 0 0,1 0-1 0 0,-1 0 1 0 0,1 0-1 0 0,0 0 1 0 0,-1 0-1 0 0,1 0 0 0 0,0 0 1 0 0,0-1-1 0 0,-1 1 1 0 0,1-1-1 0 0,0 0 0 0 0,0 1 1 0 0,0-1-1 0 0,0 0 1 0 0,3 0-1 0 0,10 2-35 0 0,0-1 1 0 0,-1-1-1 0 0,19-1 0 0 0,-31 0-12 0 0,9 0-139 0 0,-1 0-1 0 0,0-1 1 0 0,0-1 0 0 0,0 0 0 0 0,-1 0-1 0 0,10-5 1 0 0,-14 6 99 0 0,0 0 1 0 0,-1 0-1 0 0,0-1 0 0 0,0 1 1 0 0,1-1-1 0 0,-2 0 0 0 0,1 0 1 0 0,0-1-1 0 0,-1 1 0 0 0,1-1 0 0 0,-1 1 1 0 0,0-1-1 0 0,0 0 0 0 0,3-7 1 0 0,-5 10 63 0 0,-1 1 0 0 0,0-1-1 0 0,1 0 1 0 0,-1 0 0 0 0,0 0 0 0 0,1 1 0 0 0,-1-1 0 0 0,0 0 0 0 0,0 0 0 0 0,0 0 0 0 0,1 0 0 0 0,-1 1-1 0 0,0-1 1 0 0,0 0 0 0 0,0 0 0 0 0,-1 0 0 0 0,1 0 0 0 0,0 0 0 0 0,0 1 0 0 0,0-1 0 0 0,-1 0 0 0 0,1 0 0 0 0,0 0-1 0 0,-1 1 1 0 0,1-1 0 0 0,-1 0 0 0 0,1 0 0 0 0,-1 1 0 0 0,1-1 0 0 0,-1 0 0 0 0,1 1 0 0 0,-1-1 0 0 0,0 1-1 0 0,1-1 1 0 0,-1 1 0 0 0,0-1 0 0 0,0 1 0 0 0,1-1 0 0 0,-3 0 0 0 0,2 1 31 0 0,1 0 1 0 0,-1 0-1 0 0,0 0 1 0 0,0 0-1 0 0,0 1 1 0 0,0-1-1 0 0,0 0 1 0 0,0 0 0 0 0,0 1-1 0 0,0-1 1 0 0,0 0-1 0 0,0 1 1 0 0,0-1-1 0 0,1 1 1 0 0,-1-1-1 0 0,0 1 1 0 0,0-1-1 0 0,0 1 1 0 0,1 0-1 0 0,-1-1 1 0 0,0 1-1 0 0,1 0 1 0 0,-1 0-1 0 0,1 0 1 0 0,-1-1-1 0 0,1 1 1 0 0,-1 0-1 0 0,1 0 1 0 0,0 0 0 0 0,-1 0-1 0 0,1 0 1 0 0,0 0-1 0 0,0 0 1 0 0,-1 0-1 0 0,1 0 1 0 0,0 0-1 0 0,0 1 1 0 0,0 1 9 0 0,-1 1 0 0 0,1 0-1 0 0,0-1 1 0 0,0 1 0 0 0,1 0 0 0 0,-1-1 0 0 0,1 1 0 0 0,0-1 0 0 0,-1 1 0 0 0,2-1 0 0 0,-1 1 0 0 0,0-1 0 0 0,1 1-1 0 0,-1-1 1 0 0,1 0 0 0 0,0 0 0 0 0,0 0 0 0 0,0 0 0 0 0,1 0 0 0 0,-1 0 0 0 0,1-1 0 0 0,0 1 0 0 0,3 2 0 0 0,-3-3-254 0 0,-1-1-1 0 0,1 1 1 0 0,0-1 0 0 0,-1 0 0 0 0,1 0 0 0 0,0 0 0 0 0,0 0 0 0 0,0 0 0 0 0,0-1 0 0 0,0 1 0 0 0,0-1 0 0 0,0 0 0 0 0,0 0 0 0 0,0 0 0 0 0,0 0 0 0 0,0 0 0 0 0,0-1 0 0 0,6-1 0 0 0,4-5-3287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19"/>
    </inkml:context>
    <inkml:brush xml:id="br0">
      <inkml:brushProperty name="width" value="0.05" units="cm"/>
      <inkml:brushProperty name="height" value="0.05" units="cm"/>
    </inkml:brush>
  </inkml:definitions>
  <inkml:trace contextRef="#ctx0" brushRef="#br0">1 86 440 0 0,'1'-2'8592'0'0,"2"7"-5240"0"0,2 11-809 0 0,-7 49 1496 0 0,0-58-3221 0 0,1-43-1196 0 0,1 24 283 0 0,1 0 1 0 0,0-1 0 0 0,1 1-1 0 0,4-17 1 0 0,-4 25 126 0 0,1 0 1 0 0,-1 1 0 0 0,1 0 0 0 0,-1-1-1 0 0,1 1 1 0 0,0 0 0 0 0,1 0 0 0 0,-1 1-1 0 0,0-1 1 0 0,1 1 0 0 0,-1-1-1 0 0,1 1 1 0 0,0 0 0 0 0,7-2 0 0 0,10-8-273 0 0,-15 7-2310 0 0</inkml:trace>
</inkml:ink>
</file>

<file path=ppt/ink/ink2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11.145"/>
    </inkml:context>
    <inkml:brush xml:id="br0">
      <inkml:brushProperty name="width" value="0.1" units="cm"/>
      <inkml:brushProperty name="height" value="0.1" units="cm"/>
    </inkml:brush>
  </inkml:definitions>
  <inkml:trace contextRef="#ctx0" brushRef="#br0">7 227 1745 0 0,'0'0'11170'0'0,"4"5"-10650"0"0,11 9 182 0 0,-12-21 998 0 0,-17-43 1679 0 0,6 23-3317 0 0,7 22-11 0 0,-1-1-1 0 0,1 1 0 0 0,0 0 1 0 0,0 0-1 0 0,1 0 0 0 0,0-1 1 0 0,0 1-1 0 0,0 0 1 0 0,0-1-1 0 0,1 1 0 0 0,0 0 1 0 0,0 0-1 0 0,0 0 0 0 0,1 0 1 0 0,0 0-1 0 0,0 0 0 0 0,0 0 1 0 0,0 0-1 0 0,1 1 1 0 0,0-1-1 0 0,0 1 0 0 0,0 0 1 0 0,0 0-1 0 0,1 0 0 0 0,0 0 1 0 0,0 0-1 0 0,0 1 1 0 0,0 0-1 0 0,0 0 0 0 0,1 0 1 0 0,-1 0-1 0 0,1 1 0 0 0,0-1 1 0 0,0 1-1 0 0,0 0 1 0 0,0 1-1 0 0,0-1 0 0 0,0 1 1 0 0,0 0-1 0 0,0 1 0 0 0,11-1 1 0 0,-16 1-70 0 0,1 0-1 0 0,-1 0 1 0 0,0 0 0 0 0,0 0 0 0 0,0 0 0 0 0,1 0 0 0 0,-1 0-1 0 0,0 0 1 0 0,0 0 0 0 0,1 0 0 0 0,-1 0 0 0 0,0 0 0 0 0,0 0-1 0 0,1 0 1 0 0,-1 0 0 0 0,0 0 0 0 0,0 0 0 0 0,0 1 0 0 0,1-1-1 0 0,-1 0 1 0 0,0 0 0 0 0,0 0 0 0 0,0 0 0 0 0,0 0 0 0 0,1 1-1 0 0,-1-1 1 0 0,0 0 0 0 0,0 0 0 0 0,0 0 0 0 0,0 1 0 0 0,0-1 0 0 0,0 0-1 0 0,1 0 1 0 0,-1 0 0 0 0,0 1 0 0 0,0-1 0 0 0,0 0 0 0 0,0 0-1 0 0,0 1 1 0 0,0-1 0 0 0,0 0 0 0 0,0 0 0 0 0,0 0 0 0 0,0 1-1 0 0,0-1 1 0 0,0 0 0 0 0,0 1 0 0 0,-9 14-1087 0 0,-15 13-6777 0 0</inkml:trace>
</inkml:ink>
</file>

<file path=ppt/ink/ink2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12.042"/>
    </inkml:context>
    <inkml:brush xml:id="br0">
      <inkml:brushProperty name="width" value="0.1" units="cm"/>
      <inkml:brushProperty name="height" value="0.1" units="cm"/>
    </inkml:brush>
  </inkml:definitions>
  <inkml:trace contextRef="#ctx0" brushRef="#br0">195 18 4626 0 0,'0'0'7025'0'0,"-7"-13"-4792"0"0,5 12-2169 0 0,-1 0 0 0 0,1 1 0 0 0,0-1 0 0 0,-1 0 0 0 0,1 1 0 0 0,-1 0 0 0 0,0 0 0 0 0,1 0-1 0 0,-1 0 1 0 0,1 0 0 0 0,-1 0 0 0 0,1 1 0 0 0,-1-1 0 0 0,-3 2 0 0 0,-41 12 462 0 0,39-11-341 0 0,8-3-177 0 0,-55 22 1086 0 0,52-21-1049 0 0,1 0 0 0 0,0 0-1 0 0,0 0 1 0 0,0 0 0 0 0,0 1-1 0 0,0-1 1 0 0,0 0 0 0 0,0 1 0 0 0,0 0-1 0 0,0-1 1 0 0,1 1 0 0 0,-1 0-1 0 0,1 0 1 0 0,-1 0 0 0 0,1 0-1 0 0,0 0 1 0 0,-1 0 0 0 0,1 0-1 0 0,0 1 1 0 0,-1 3 0 0 0,3-5-19 0 0,0 0 0 0 0,0 0 1 0 0,0 0-1 0 0,0 0 0 0 0,0 0 1 0 0,0 0-1 0 0,0 0 0 0 0,0-1 1 0 0,0 1-1 0 0,0 0 0 0 0,0-1 1 0 0,1 1-1 0 0,-1 0 0 0 0,0-1 0 0 0,1 0 1 0 0,-1 1-1 0 0,0-1 0 0 0,1 0 1 0 0,-1 1-1 0 0,0-1 0 0 0,1 0 1 0 0,-1 0-1 0 0,0 0 0 0 0,1 0 1 0 0,-1-1-1 0 0,0 1 0 0 0,3-1 1 0 0,42-4 279 0 0,-39 3-400 0 0,0 0 1 0 0,1 0 0 0 0,-1-1-1 0 0,0 0 1 0 0,-1-1 0 0 0,1 1-1 0 0,-1-1 1 0 0,1-1-1 0 0,-1 1 1 0 0,0-1 0 0 0,-1 0-1 0 0,1 0 1 0 0,-1-1 0 0 0,0 0-1 0 0,8-11 1 0 0,-13 17 94 0 0,0 1-1 0 0,0-1 1 0 0,0 1 0 0 0,-1-1 0 0 0,1 1 0 0 0,0-1 0 0 0,0 0-1 0 0,0 1 1 0 0,0-1 0 0 0,-1 1 0 0 0,1-1 0 0 0,0 1-1 0 0,0-1 1 0 0,-1 0 0 0 0,1 1 0 0 0,0-1 0 0 0,-1 1-1 0 0,1-1 1 0 0,0 0 0 0 0,-1 0 0 0 0,1 1 0 0 0,0-1-1 0 0,-1 0 1 0 0,1 0 0 0 0,-1 1 0 0 0,1-1 0 0 0,-1 0-1 0 0,1 0 1 0 0,-1 0 0 0 0,1 0 0 0 0,0 1 0 0 0,-1-1 0 0 0,1 0-1 0 0,-1 0 1 0 0,1 0 0 0 0,-1 0 0 0 0,1 0 0 0 0,-1 0-1 0 0,1 0 1 0 0,-1-1 0 0 0,1 1 0 0 0,-1 0 0 0 0,1 0-1 0 0,-1 0 1 0 0,1 0 0 0 0,0-1 0 0 0,-1 1 0 0 0,1 0-1 0 0,-1 0 1 0 0,1-1 0 0 0,0 1 0 0 0,-1 0 0 0 0,1-1 0 0 0,0 1-1 0 0,-1 0 1 0 0,1-1 0 0 0,0 1 0 0 0,-1 0 0 0 0,1-1-1 0 0,0 1 1 0 0,0-1 0 0 0,-1 1 0 0 0,1-1 0 0 0,0 1-1 0 0,0-1 1 0 0,0 8 136 0 0,0 1 0 0 0,1-1-1 0 0,-1 1 1 0 0,2-1 0 0 0,2 11-1 0 0,11 18 541 0 0,-3-11-546 0 0,2 3 57 0 0,20 59 0 0 0,-32-78-152 0 0,1 1 0 0 0,-1-1 1 0 0,-1 1-1 0 0,0 0 1 0 0,0 0-1 0 0,-1 0 0 0 0,0 0 1 0 0,-1 0-1 0 0,0-1 1 0 0,-3 16-1 0 0,3-22 11 0 0,-1 0 1 0 0,1 0 0 0 0,-1 0-1 0 0,0-1 1 0 0,0 1-1 0 0,0 0 1 0 0,0-1-1 0 0,0 0 1 0 0,0 1-1 0 0,-1-1 1 0 0,1 0-1 0 0,-1 0 1 0 0,0 0-1 0 0,1 0 1 0 0,-1-1-1 0 0,0 1 1 0 0,0-1-1 0 0,0 0 1 0 0,0 0-1 0 0,0 0 1 0 0,-1 0-1 0 0,1 0 1 0 0,0-1-1 0 0,0 1 1 0 0,0-1-1 0 0,-1 0 1 0 0,1 0-1 0 0,0 0 1 0 0,-1 0-1 0 0,-2-2 1 0 0,5 2-80 0 0,1 0 1 0 0,-1-1 0 0 0,0 1-1 0 0,1 0 1 0 0,-1-1-1 0 0,1 1 1 0 0,0-1 0 0 0,-1 1-1 0 0,1-1 1 0 0,-1 1 0 0 0,1-1-1 0 0,0 1 1 0 0,-1-1 0 0 0,1 1-1 0 0,0-1 1 0 0,-1 0 0 0 0,1 1-1 0 0,0-1 1 0 0,0 1-1 0 0,0-1 1 0 0,0 0 0 0 0,0 1-1 0 0,0-1 1 0 0,0 0 0 0 0,0 1-1 0 0,0-1 1 0 0,0 0 0 0 0,0 1-1 0 0,0-1 1 0 0,0 1-1 0 0,0-1 1 0 0,0 0 0 0 0,1 1-1 0 0,-1-1 1 0 0,0 1 0 0 0,0-1-1 0 0,1 0 1 0 0,-1 1 0 0 0,1-1-1 0 0,-1 1 1 0 0,0-1 0 0 0,1 0-1 0 0,15-25-6596 0 0,-6 16 2319 0 0</inkml:trace>
</inkml:ink>
</file>

<file path=ppt/ink/ink2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12.522"/>
    </inkml:context>
    <inkml:brush xml:id="br0">
      <inkml:brushProperty name="width" value="0.1" units="cm"/>
      <inkml:brushProperty name="height" value="0.1" units="cm"/>
    </inkml:brush>
  </inkml:definitions>
  <inkml:trace contextRef="#ctx0" brushRef="#br0">30 39 9284 0 0,'0'0'4989'0'0,"-2"-4"-4903"0"0,0-1 176 0 0,0 1 0 0 0,-1 0 0 0 0,1 0 0 0 0,-1 0 1 0 0,0 1-1 0 0,-6-7 0 0 0,7 16 257 0 0,1 1 0 0 0,1 0 0 0 0,-1 0 0 0 0,1 0 0 0 0,0 0 0 0 0,1 0-1 0 0,2 12 1 0 0,-2-14-495 0 0,1-1 0 0 0,0 1 0 0 0,0-1 0 0 0,1 1 0 0 0,-1-1-1 0 0,1 0 1 0 0,0 0 0 0 0,0 0 0 0 0,0 0 0 0 0,0-1 0 0 0,1 1-1 0 0,0-1 1 0 0,-1 0 0 0 0,1 0 0 0 0,1 0 0 0 0,-1 0 0 0 0,0-1-1 0 0,0 0 1 0 0,1 0 0 0 0,0 0 0 0 0,-1 0 0 0 0,1-1 0 0 0,0 0-1 0 0,0 0 1 0 0,0 0 0 0 0,-1 0 0 0 0,1-1 0 0 0,0 0 0 0 0,0 0 0 0 0,0 0-1 0 0,0-1 1 0 0,0 1 0 0 0,0-1 0 0 0,0 0 0 0 0,-1-1 0 0 0,1 1-1 0 0,0-1 1 0 0,-1 0 0 0 0,1 0 0 0 0,-1 0 0 0 0,0-1 0 0 0,1 0-1 0 0,-1 0 1 0 0,-1 0 0 0 0,1 0 0 0 0,5-6 0 0 0,-7 7-53 0 0,0-1 0 0 0,-1 0-1 0 0,1 1 1 0 0,-1-1 0 0 0,0 0 0 0 0,0 0 0 0 0,0 0 0 0 0,0 0 0 0 0,0 0 0 0 0,0 0-1 0 0,-1 0 1 0 0,0 0 0 0 0,1-1 0 0 0,-1 1 0 0 0,0 0 0 0 0,-1 0 0 0 0,1 0 0 0 0,-1 0-1 0 0,1 0 1 0 0,-1 0 0 0 0,0 0 0 0 0,0 0 0 0 0,0 0 0 0 0,0 0 0 0 0,-1 0 0 0 0,1 0-1 0 0,-1 1 1 0 0,0-1 0 0 0,1 1 0 0 0,-1-1 0 0 0,-1 1 0 0 0,1 0 0 0 0,0-1 0 0 0,0 1-1 0 0,-4-2 1 0 0</inkml:trace>
</inkml:ink>
</file>

<file path=ppt/ink/ink2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13.486"/>
    </inkml:context>
    <inkml:brush xml:id="br0">
      <inkml:brushProperty name="width" value="0.1" units="cm"/>
      <inkml:brushProperty name="height" value="0.1" units="cm"/>
    </inkml:brush>
  </inkml:definitions>
  <inkml:trace contextRef="#ctx0" brushRef="#br0">36 125 9092 0 0,'0'0'4413'0'0,"-5"6"-3495"0"0,-2-1-656 0 0,4-4-184 0 0,1 1 0 0 0,0 0 0 0 0,-1 0 0 0 0,1 0 0 0 0,0 0 1 0 0,0 0-1 0 0,0 0 0 0 0,1 0 0 0 0,-4 5 0 0 0,29-45 3796 0 0,47-64-1727 0 0,-70 100-2066 0 0,0 1-1 0 0,1-1 0 0 0,-1 0 1 0 0,1 1-1 0 0,-1-1 1 0 0,1 1-1 0 0,0-1 0 0 0,-1 1 1 0 0,1 0-1 0 0,0-1 1 0 0,3 0-1 0 0,-5 2-62 0 0,1 0 0 0 0,0-1 0 0 0,0 1-1 0 0,-1 0 1 0 0,1 0 0 0 0,0 0 0 0 0,0 0 0 0 0,0 0 0 0 0,-1 0 0 0 0,1 0 0 0 0,0 0 0 0 0,0 1 0 0 0,0-1-1 0 0,-1 0 1 0 0,1 0 0 0 0,0 0 0 0 0,0 1 0 0 0,-1-1 0 0 0,1 1 0 0 0,0-1 0 0 0,0 1 0 0 0,3 3-4 0 0,-1-1 0 0 0,0 1 0 0 0,0 0 0 0 0,0 0 0 0 0,-1 0 0 0 0,1 0 0 0 0,2 9 0 0 0,3 1 108 0 0,-5-13-140 0 0,1 1 1 0 0,-1-1-1 0 0,0-1 0 0 0,1 1 1 0 0,-1 0-1 0 0,1-1 0 0 0,-1 0 0 0 0,1 0 1 0 0,-1 0-1 0 0,1 0 0 0 0,-1 0 1 0 0,1-1-1 0 0,-1 1 0 0 0,6-3 1 0 0,2 2-209 0 0,38-12 117 0 0,-46 13 117 0 0,-1 0-1 0 0,1 0 1 0 0,0 0 0 0 0,-1 0 0 0 0,1 0 0 0 0,0 1 0 0 0,-1-1 0 0 0,1 1 0 0 0,-1 0-1 0 0,1 0 1 0 0,-1 0 0 0 0,1 0 0 0 0,-1 0 0 0 0,0 0 0 0 0,1 1 0 0 0,-1-1 0 0 0,0 1-1 0 0,0-1 1 0 0,0 1 0 0 0,0 0 0 0 0,0 0 0 0 0,2 3 0 0 0,-1-2-184 0 0,1 1-1 0 0,-1-1 1 0 0,0 1 0 0 0,0-1-1 0 0,-1 1 1 0 0,1 0 0 0 0,-1 0 0 0 0,0 0-1 0 0,0 0 1 0 0,0 0 0 0 0,0 1 0 0 0,1 5-1 0 0,-3-4-1187 0 0</inkml:trace>
</inkml:ink>
</file>

<file path=ppt/ink/ink2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13.971"/>
    </inkml:context>
    <inkml:brush xml:id="br0">
      <inkml:brushProperty name="width" value="0.1" units="cm"/>
      <inkml:brushProperty name="height" value="0.1" units="cm"/>
    </inkml:brush>
  </inkml:definitions>
  <inkml:trace contextRef="#ctx0" brushRef="#br0">32 77 12630 0 0,'0'0'3079'0'0,"6"-3"-1585"0"0,45-13 699 0 0,-37 13-1893 0 0,0-1 0 0 0,0 0 0 0 0,22-11 0 0 0,-35 15-312 0 0,-1 0 0 0 0,0 0 0 0 0,0 0-1 0 0,1 0 1 0 0,-1 0 0 0 0,0 0 0 0 0,0 0 0 0 0,0-1-1 0 0,0 1 1 0 0,1 0 0 0 0,-1 0 0 0 0,0 0 0 0 0,0 0-1 0 0,0-1 1 0 0,0 1 0 0 0,0 0 0 0 0,0 0 0 0 0,1 0 0 0 0,-1-1-1 0 0,0 1 1 0 0,0 0 0 0 0,0 0 0 0 0,0 0 0 0 0,0-1-1 0 0,0 1 1 0 0,0 0 0 0 0,0 0 0 0 0,0-1 0 0 0,0 1-1 0 0,0 0 1 0 0,0 0 0 0 0,0 0 0 0 0,0-1 0 0 0,0 1-1 0 0,0 0 1 0 0,0 0 0 0 0,0-1 0 0 0,-1 1 0 0 0,1 0 0 0 0,0 0-1 0 0,0 0 1 0 0,0-1 0 0 0,0 1 0 0 0,0 0 0 0 0,0 0-1 0 0,-1 0 1 0 0,1 0 0 0 0,0 0 0 0 0,0-1 0 0 0,-1 1-1 0 0,-16-10-288 0 0,-21-1-91 0 0,30 10 408 0 0,0 1 0 0 0,0 0 0 0 0,0 0 0 0 0,0 1 0 0 0,0-1 0 0 0,1 2-1 0 0,-1-1 1 0 0,-12 5 0 0 0,18-5-3 0 0,0 0 0 0 0,1-1-1 0 0,-1 1 1 0 0,0 0-1 0 0,1 0 1 0 0,-1 0 0 0 0,1 1-1 0 0,-1-1 1 0 0,1 0-1 0 0,-1 0 1 0 0,1 1 0 0 0,0-1-1 0 0,0 1 1 0 0,0-1 0 0 0,0 1-1 0 0,0 0 1 0 0,0-1-1 0 0,0 1 1 0 0,0 0 0 0 0,1 0-1 0 0,-1-1 1 0 0,1 1-1 0 0,-1 0 1 0 0,1 0 0 0 0,0 0-1 0 0,0 0 1 0 0,-1 0-1 0 0,1 0 1 0 0,1-1 0 0 0,-1 1-1 0 0,0 0 1 0 0,0 0-1 0 0,1 0 1 0 0,-1 0 0 0 0,1 0-1 0 0,-1-1 1 0 0,1 1-1 0 0,0 0 1 0 0,0 0 0 0 0,0-1-1 0 0,0 1 1 0 0,2 1-1 0 0,-1 1-23 0 0,1-1 0 0 0,0 1 0 0 0,-1-1 0 0 0,2 0 0 0 0,-1 0 0 0 0,0 0 0 0 0,1-1 0 0 0,-1 1 0 0 0,1-1 0 0 0,0 0 0 0 0,0 0 0 0 0,0 0 0 0 0,0 0 0 0 0,0-1 0 0 0,0 1 0 0 0,0-1 0 0 0,0 0 0 0 0,1-1 0 0 0,5 1 0 0 0,27-2-6556 0 0</inkml:trace>
</inkml:ink>
</file>

<file path=ppt/ink/ink2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14.486"/>
    </inkml:context>
    <inkml:brush xml:id="br0">
      <inkml:brushProperty name="width" value="0.1" units="cm"/>
      <inkml:brushProperty name="height" value="0.1" units="cm"/>
    </inkml:brush>
  </inkml:definitions>
  <inkml:trace contextRef="#ctx0" brushRef="#br0">0 73 10741 0 0,'0'0'4549'0'0,"23"12"-697"0"0,-19-12-3716 0 0,1-2 0 0 0,-1 1-1 0 0,1 0 1 0 0,-1-1 0 0 0,0 0 0 0 0,1 0-1 0 0,-1 0 1 0 0,0 0 0 0 0,0-1 0 0 0,-1 0-1 0 0,1 0 1 0 0,0 0 0 0 0,-1 0-1 0 0,0 0 1 0 0,0-1 0 0 0,4-5 0 0 0,-4 6-85 0 0,0-1 1 0 0,1 0-1 0 0,-1 1 1 0 0,1 0-1 0 0,-1-1 1 0 0,1 1-1 0 0,0 1 1 0 0,0-1-1 0 0,0 1 1 0 0,0-1-1 0 0,1 1 1 0 0,6-2-1 0 0,-10 4-59 0 0,0 0-1 0 0,1 1 0 0 0,-1-1 0 0 0,0 0 0 0 0,1 1 0 0 0,-1-1 0 0 0,0 1 1 0 0,0-1-1 0 0,0 1 0 0 0,0 0 0 0 0,1-1 0 0 0,-1 1 0 0 0,0 0 0 0 0,0 0 1 0 0,0 0-1 0 0,0 0 0 0 0,-1 0 0 0 0,1 0 0 0 0,0 0 0 0 0,0 0 0 0 0,0 0 1 0 0,-1 0-1 0 0,2 2 0 0 0,17 37-202 0 0,-12-24-459 0 0,0-5-449 0 0</inkml:trace>
</inkml:ink>
</file>

<file path=ppt/ink/ink2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14.891"/>
    </inkml:context>
    <inkml:brush xml:id="br0">
      <inkml:brushProperty name="width" value="0.1" units="cm"/>
      <inkml:brushProperty name="height" value="0.1" units="cm"/>
    </inkml:brush>
  </inkml:definitions>
  <inkml:trace contextRef="#ctx0" brushRef="#br0">1 7 13078 0 0,'0'0'3217'0'0,"4"-2"-2200"0"0,-3 1-985 0 0,0 1 1 0 0,-1-1-1 0 0,1 1 1 0 0,-1-1-1 0 0,1 1 1 0 0,0 0 0 0 0,-1-1-1 0 0,1 1 1 0 0,0 0-1 0 0,0 0 1 0 0,-1-1-1 0 0,1 1 1 0 0,0 0-1 0 0,0 0 1 0 0,-1 0-1 0 0,1 0 1 0 0,0 0-1 0 0,0 0 1 0 0,-1 0-1 0 0,1 0 1 0 0,0 0-1 0 0,0 1 1 0 0,-1-1-1 0 0,1 0 1 0 0,0 0-1 0 0,0 1 1 0 0,-1-1-1 0 0,1 0 1 0 0,0 1-1 0 0,-1-1 1 0 0,1 1-1 0 0,-1-1 1 0 0,1 0-1 0 0,0 1 1 0 0,-1 0-1 0 0,1-1 1 0 0,-1 1-1 0 0,0-1 1 0 0,1 1-1 0 0,0 1 1 0 0,3 40 1171 0 0,-6-14-890 0 0,0-1 1 0 0,-12 48-1 0 0,8-49-246 0 0,1 1 0 0 0,-2 48 0 0 0,7-75-98 0 0,0 0 1 0 0,0-1-1 0 0,0 1 0 0 0,0 0 0 0 0,0 0 1 0 0,0 0-1 0 0,1 0 0 0 0,-1 0 0 0 0,0 0 0 0 0,0 0 1 0 0,0 0-1 0 0,0 0 0 0 0,0 0 0 0 0,0 0 0 0 0,0 0 1 0 0,1 0-1 0 0,-1 0 0 0 0,0 0 0 0 0,0 0 1 0 0,0 0-1 0 0,0 0 0 0 0,0 0 0 0 0,0 0 0 0 0,1 0 1 0 0,-1 0-1 0 0,0 0 0 0 0,0 0 0 0 0,0 0 0 0 0,0 0 1 0 0,0 0-1 0 0,0 0 0 0 0,0 0 0 0 0,0 0 1 0 0,1 0-1 0 0,-1 0 0 0 0,0 0 0 0 0,0 1 0 0 0,0-1 1 0 0,0 0-1 0 0,0 0 0 0 0,0 0 0 0 0,0 0 0 0 0,0 0 1 0 0,0 0-1 0 0,0 0 0 0 0,0 0 0 0 0,0 1 1 0 0,0-1-1 0 0,1 0 0 0 0,-1 0 0 0 0,0 0 0 0 0,0 0 1 0 0,0 0-1 0 0,0 0 0 0 0,0 0 0 0 0,0 1 0 0 0,0-1 1 0 0,0 0-1 0 0,0 0 0 0 0,0 0 0 0 0,0 0 1 0 0,-1 0-1 0 0,1 1 0 0 0,5-13-4787 0 0</inkml:trace>
</inkml:ink>
</file>

<file path=ppt/ink/ink2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15.229"/>
    </inkml:context>
    <inkml:brush xml:id="br0">
      <inkml:brushProperty name="width" value="0.1" units="cm"/>
      <inkml:brushProperty name="height" value="0.1" units="cm"/>
    </inkml:brush>
  </inkml:definitions>
  <inkml:trace contextRef="#ctx0" brushRef="#br0">0 1 4450 0 0,'0'0'14231'0'0,"36"10"-13095"0"0,-18-6-400 0 0,5-2-111 0 0,0 4-401 0 0,4-6-208 0 0,-5 4 32 0 0,1-4-64 0 0,-9 0-176 0 0,-1 0-673 0 0,-4 0-367 0 0,-4 0-417 0 0</inkml:trace>
</inkml:ink>
</file>

<file path=ppt/ink/ink2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15.569"/>
    </inkml:context>
    <inkml:brush xml:id="br0">
      <inkml:brushProperty name="width" value="0.1" units="cm"/>
      <inkml:brushProperty name="height" value="0.1" units="cm"/>
    </inkml:brush>
  </inkml:definitions>
  <inkml:trace contextRef="#ctx0" brushRef="#br0">1 1 19625 0 0,'0'0'1088'0'0,"27"14"-207"0"0,-22-12-545 0 0,-1 2-1168 0 0,-4-2 175 0 0,-9-2-511 0 0</inkml:trace>
</inkml:ink>
</file>

<file path=ppt/ink/ink2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16.426"/>
    </inkml:context>
    <inkml:brush xml:id="br0">
      <inkml:brushProperty name="width" value="0.1" units="cm"/>
      <inkml:brushProperty name="height" value="0.1" units="cm"/>
    </inkml:brush>
  </inkml:definitions>
  <inkml:trace contextRef="#ctx0" brushRef="#br0">5 14 19433 0 0,'0'0'1377'0'0,"0"-6"-1618"0"0,0 2-719 0 0,-5 0-929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20"/>
    </inkml:context>
    <inkml:brush xml:id="br0">
      <inkml:brushProperty name="width" value="0.05" units="cm"/>
      <inkml:brushProperty name="height" value="0.05" units="cm"/>
    </inkml:brush>
  </inkml:definitions>
  <inkml:trace contextRef="#ctx0" brushRef="#br0">32 8 1108 0 0,'-2'-8'12598'0'0,"-2"24"-11570"0"0,2-8-615 0 0,-1 8 862 0 0,1 1 0 0 0,0 30 0 0 0,0-8 42 0 0,-3 17-303 0 0,-4 75 43 0 0,11-141-4374 0 0,-1 6 2034 0 0,1 0 0 0 0,-1 0-1 0 0,0 0 1 0 0,-1 0 0 0 0,1 0-1 0 0,-1 0 1 0 0,0 0 0 0 0,0-5-1 0 0,-4-2-4981 0 0</inkml:trace>
</inkml:ink>
</file>

<file path=ppt/ink/ink2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23.077"/>
    </inkml:context>
    <inkml:brush xml:id="br0">
      <inkml:brushProperty name="width" value="0.1" units="cm"/>
      <inkml:brushProperty name="height" value="0.1" units="cm"/>
    </inkml:brush>
  </inkml:definitions>
  <inkml:trace contextRef="#ctx0" brushRef="#br0">235 54 10069 0 0,'0'0'1600'0'0,"0"-5"-666"0"0,0 5-932 0 0,1-3 259 0 0,-1 0 0 0 0,0 0 0 0 0,0 0 0 0 0,-1 0 0 0 0,1 0-1 0 0,-1 1 1 0 0,1-1 0 0 0,-1 0 0 0 0,-2-4 0 0 0,2 5-199 0 0,0 1-1 0 0,0 0 1 0 0,0 0 0 0 0,0 0-1 0 0,-1 0 1 0 0,1 0 0 0 0,0 0-1 0 0,-1 0 1 0 0,1 0-1 0 0,-1 0 1 0 0,1 1 0 0 0,-1-1-1 0 0,1 1 1 0 0,-1-1 0 0 0,1 1-1 0 0,-1-1 1 0 0,0 1-1 0 0,1 0 1 0 0,-1 0 0 0 0,0 0-1 0 0,1 0 1 0 0,-4 0 0 0 0,-2 0-32 0 0,0 0 0 0 0,0 1 0 0 0,0 0 0 0 0,0 0 0 0 0,0 0 0 0 0,0 1 0 0 0,0 0 0 0 0,0 0 0 0 0,1 1 0 0 0,-1 0 0 0 0,1 0 0 0 0,0 1 0 0 0,-1-1 0 0 0,2 1 0 0 0,-1 1 0 0 0,0-1 0 0 0,1 1 0 0 0,0 0 0 0 0,0 0 0 0 0,0 0 0 0 0,1 1 0 0 0,0 0 0 0 0,0 0 0 0 0,0 0 0 0 0,1 0 0 0 0,0 1 0 0 0,0-1 0 0 0,1 1 0 0 0,-1 0 0 0 0,1-1 0 0 0,-1 10 0 0 0,-4 25 735 0 0,1 1-1 0 0,2-1 1 0 0,2 73-1 0 0,-1 5-431 0 0,-2 13-1224 0 0</inkml:trace>
</inkml:ink>
</file>

<file path=ppt/ink/ink2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23.450"/>
    </inkml:context>
    <inkml:brush xml:id="br0">
      <inkml:brushProperty name="width" value="0.1" units="cm"/>
      <inkml:brushProperty name="height" value="0.1" units="cm"/>
    </inkml:brush>
  </inkml:definitions>
  <inkml:trace contextRef="#ctx0" brushRef="#br0">16 22 12022 0 0,'0'0'2854'0'0,"-5"0"-1421"0"0,-5-1 328 0 0,14 0-538 0 0,34 0 88 0 0,35-1-276 0 0,-8-5-683 0 0,-12 2-1668 0 0,-18 2-2647 0 0,-27 1 716 0 0</inkml:trace>
</inkml:ink>
</file>

<file path=ppt/ink/ink2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23.839"/>
    </inkml:context>
    <inkml:brush xml:id="br0">
      <inkml:brushProperty name="width" value="0.1" units="cm"/>
      <inkml:brushProperty name="height" value="0.1" units="cm"/>
    </inkml:brush>
  </inkml:definitions>
  <inkml:trace contextRef="#ctx0" brushRef="#br0">8 0 10741 0 0,'0'0'2190'0'0,"2"8"-885"0"0,4 27 769 0 0,-2 0 0 0 0,0 47 0 0 0,-17 155 590 0 0,9-194-2589 0 0,1-13 461 0 0,-1-5-1663 0 0</inkml:trace>
</inkml:ink>
</file>

<file path=ppt/ink/ink2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24.272"/>
    </inkml:context>
    <inkml:brush xml:id="br0">
      <inkml:brushProperty name="width" value="0.1" units="cm"/>
      <inkml:brushProperty name="height" value="0.1" units="cm"/>
    </inkml:brush>
  </inkml:definitions>
  <inkml:trace contextRef="#ctx0" brushRef="#br0">2 17 17976 0 0,'0'0'395'0'0,"0"7"-222"0"0,1-2-170 0 0,0 6 186 0 0,1 0 0 0 0,0 0 0 0 0,0 0-1 0 0,1 0 1 0 0,7 18 0 0 0,-8-26-157 0 0,-1 0-1 0 0,1 0 1 0 0,0 0-1 0 0,0 0 1 0 0,0 0-1 0 0,1-1 1 0 0,-1 1-1 0 0,1-1 1 0 0,0 1-1 0 0,-1-1 1 0 0,1 0-1 0 0,0 0 1 0 0,0 0-1 0 0,0-1 1 0 0,1 1-1 0 0,-1-1 1 0 0,0 1 0 0 0,1-1-1 0 0,-1 0 1 0 0,0 0-1 0 0,1-1 1 0 0,-1 1-1 0 0,1-1 1 0 0,3 1-1 0 0,-4-1-71 0 0,0 0 0 0 0,-1 1 0 0 0,1-1 0 0 0,0-1 0 0 0,-1 1 0 0 0,1 0 1 0 0,0 0-1 0 0,-1-1 0 0 0,1 0 0 0 0,-1 1 0 0 0,1-1 0 0 0,-1 0 0 0 0,1 0 0 0 0,-1 0 0 0 0,0-1 0 0 0,1 1 0 0 0,-1-1 0 0 0,0 1 0 0 0,0-1 0 0 0,0 0 1 0 0,0 0-1 0 0,0 1 0 0 0,-1-1 0 0 0,1-1 0 0 0,0 1 0 0 0,-1 0 0 0 0,0 0 0 0 0,1 0 0 0 0,-1-1 0 0 0,0 1 0 0 0,0-1 0 0 0,0 1 0 0 0,-1-1 0 0 0,1 1 1 0 0,-1-1-1 0 0,1 0 0 0 0,-1 1 0 0 0,0-1 0 0 0,0 0 0 0 0,0 1 0 0 0,0-1 0 0 0,0 1 0 0 0,-1-1 0 0 0,1 0 0 0 0,-1 1 0 0 0,0-1 0 0 0,0 1 0 0 0,1-1 1 0 0,-2 1-1 0 0,1 0 0 0 0,0-1 0 0 0,0 1 0 0 0,-1 0 0 0 0,0 0 0 0 0,1 0 0 0 0,-1 0 0 0 0,0 0 0 0 0,-2-2 0 0 0,-1-1-14 0 0,-1 0-1 0 0,1 0 1 0 0,-1 0-1 0 0,0 1 1 0 0,0 0-1 0 0,-1 0 1 0 0,1 1-1 0 0,-1 0 1 0 0,0 0-1 0 0,0 1 1 0 0,0-1 0 0 0,0 1-1 0 0,0 1 1 0 0,0 0-1 0 0,0 0 1 0 0,-1 0-1 0 0,1 1 1 0 0,-14 0-1 0 0,14 5-203 0 0</inkml:trace>
</inkml:ink>
</file>

<file path=ppt/ink/ink2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24.973"/>
    </inkml:context>
    <inkml:brush xml:id="br0">
      <inkml:brushProperty name="width" value="0.1" units="cm"/>
      <inkml:brushProperty name="height" value="0.1" units="cm"/>
    </inkml:brush>
  </inkml:definitions>
  <inkml:trace contextRef="#ctx0" brushRef="#br0">0 17 8244 0 0,'0'0'1288'0'0,"4"-16"5462"0"0,1 62-3588 0 0,-4-38-2999 0 0,0-1 1 0 0,0 0 0 0 0,1 0 0 0 0,0 0-1 0 0,1 0 1 0 0,0 0 0 0 0,0-1 0 0 0,0 1 0 0 0,1-1-1 0 0,-1 0 1 0 0,2 0 0 0 0,-1 0 0 0 0,7 7 0 0 0,-8-11-151 0 0,-1 1 1 0 0,1-1 0 0 0,0 0-1 0 0,1 1 1 0 0,-1-1 0 0 0,0-1-1 0 0,1 1 1 0 0,-1 0 0 0 0,1-1-1 0 0,-1 0 1 0 0,1 0 0 0 0,0 0-1 0 0,-1 0 1 0 0,1 0 0 0 0,0-1-1 0 0,0 0 1 0 0,0 0 0 0 0,-1 0-1 0 0,1 0 1 0 0,0 0 0 0 0,0-1-1 0 0,0 0 1 0 0,-1 1 0 0 0,1-1-1 0 0,0-1 1 0 0,-1 1 0 0 0,4-2-1 0 0,-4 1-22 0 0,-1 1-1 0 0,-1-1 0 0 0,1 1 0 0 0,0-1 1 0 0,0 0-1 0 0,-1 0 0 0 0,1 0 1 0 0,-1 0-1 0 0,1 0 0 0 0,-1 0 0 0 0,0 0 1 0 0,0 0-1 0 0,0-1 0 0 0,0 1 0 0 0,0 0 1 0 0,0-1-1 0 0,-1 1 0 0 0,1-1 0 0 0,-1 1 1 0 0,0 0-1 0 0,1-1 0 0 0,-1 1 0 0 0,0-1 1 0 0,-1 1-1 0 0,1-1 0 0 0,-1-4 0 0 0,1-3-92 0 0,0 10 97 0 0,-1 0 0 0 0,1 1 0 0 0,0-1 0 0 0,0 0 0 0 0,0 0 0 0 0,0 0 0 0 0,0 0 0 0 0,0 0 0 0 0,0 0 0 0 0,0 0 0 0 0,-1 0 0 0 0,1 0 0 0 0,0 0 0 0 0,0 0 0 0 0,0 0 0 0 0,0 0 0 0 0,0 0 0 0 0,0 0 0 0 0,0 0 0 0 0,-1 0 0 0 0,1 0 0 0 0,0 0 0 0 0,0 0 0 0 0,0 0 0 0 0,0 0 0 0 0,0 0 0 0 0,0 0 0 0 0,0 0 0 0 0,-1 0 0 0 0,1 0 0 0 0,0 0 0 0 0,0 0 0 0 0,0 0 0 0 0,0 0 1 0 0,0 0-1 0 0,0 0 0 0 0,0 0 0 0 0,0-1 0 0 0,-1 1 0 0 0,1 0 0 0 0,0 0 0 0 0,0 0 0 0 0,0 0 0 0 0,0 0 0 0 0,-4 17-27 0 0,4-13 28 0 0,0 0 0 0 0,1 0 0 0 0,0 0 0 0 0,0-1 0 0 0,0 1 0 0 0,1 0 0 0 0,-1-1 0 0 0,1 1 0 0 0,0-1 0 0 0,0 0 0 0 0,0 1 0 0 0,0-1 1 0 0,0 0-1 0 0,1 0 0 0 0,-1 0 0 0 0,1 0 0 0 0,0-1 0 0 0,0 1 0 0 0,0-1 0 0 0,0 0 0 0 0,1 0 0 0 0,-1 0 0 0 0,6 3 0 0 0,-6-4 2 0 0,-1-1 0 0 0,0 1-1 0 0,0 0 1 0 0,0 0 0 0 0,0-1 0 0 0,1 0-1 0 0,-1 1 1 0 0,0-1 0 0 0,1 0 0 0 0,-1 0-1 0 0,0 0 1 0 0,0 0 0 0 0,1 0 0 0 0,-1-1-1 0 0,0 1 1 0 0,0-1 0 0 0,1 0 0 0 0,-1 1-1 0 0,0-1 1 0 0,0 0 0 0 0,0 0 0 0 0,0 0-1 0 0,0-1 1 0 0,0 1 0 0 0,0 0-1 0 0,-1-1 1 0 0,1 1 0 0 0,0-1 0 0 0,-1 0-1 0 0,1 1 1 0 0,-1-1 0 0 0,0 0 0 0 0,1 0-1 0 0,-1 0 1 0 0,0 0 0 0 0,0 0 0 0 0,0 0-1 0 0,0 0 1 0 0,-1 0 0 0 0,1-1 0 0 0,0-1-1 0 0,2-9-18 0 0,0 0 0 0 0,-1 0 0 0 0,1-21 0 0 0,-3 29 3 0 0,0 0-1 0 0,0 0 1 0 0,0 0 0 0 0,0 0-1 0 0,-1 0 1 0 0,0 0 0 0 0,0 0-1 0 0,-1 0 1 0 0,1 0 0 0 0,-1 1-1 0 0,0-1 1 0 0,-3-5 0 0 0,4 9-6 0 0,1 21-5990 0 0</inkml:trace>
</inkml:ink>
</file>

<file path=ppt/ink/ink2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26.589"/>
    </inkml:context>
    <inkml:brush xml:id="br0">
      <inkml:brushProperty name="width" value="0.1" units="cm"/>
      <inkml:brushProperty name="height" value="0.1" units="cm"/>
    </inkml:brush>
  </inkml:definitions>
  <inkml:trace contextRef="#ctx0" brushRef="#br0">184 210 4450 0 0,'0'0'9634'0'0,"-7"-3"-8767"0"0,2 1-710 0 0,0 0 1 0 0,0 0-1 0 0,0 0 0 0 0,-1 1 1 0 0,1 0-1 0 0,0 0 1 0 0,-1 0-1 0 0,1 1 0 0 0,-1 0 1 0 0,1 0-1 0 0,-1 0 1 0 0,1 0-1 0 0,-1 1 1 0 0,1 0-1 0 0,-1 1 0 0 0,1-1 1 0 0,0 1-1 0 0,0 0 1 0 0,0 0-1 0 0,0 0 0 0 0,0 1 1 0 0,-8 5-1 0 0,9-6-77 0 0,1 1 0 0 0,-1 0 0 0 0,0 0 0 0 0,1 0 0 0 0,0 0 0 0 0,0 1 0 0 0,0 0 0 0 0,0-1 0 0 0,0 1 0 0 0,1 0 0 0 0,0 0 0 0 0,0 0 0 0 0,0 0 0 0 0,0 1 0 0 0,1-1 0 0 0,-3 8 0 0 0,4-9-85 0 0,0-1-1 0 0,0 1 0 0 0,0-1 1 0 0,1 1-1 0 0,-1-1 1 0 0,1 1-1 0 0,-1-1 0 0 0,1 0 1 0 0,0 1-1 0 0,0-1 0 0 0,0 0 1 0 0,0 1-1 0 0,0-1 0 0 0,0 0 1 0 0,1 0-1 0 0,-1 0 0 0 0,1 0 1 0 0,-1 0-1 0 0,1 0 0 0 0,0-1 1 0 0,0 1-1 0 0,0 0 1 0 0,0-1-1 0 0,0 1 0 0 0,0-1 1 0 0,0 0-1 0 0,1 0 0 0 0,-1 0 1 0 0,0 0-1 0 0,1 0 0 0 0,-1 0 1 0 0,5 0-1 0 0,-2 1-8 0 0,0-1 0 0 0,0 0 0 0 0,0 0 0 0 0,0 0 0 0 0,0 0 1 0 0,0-1-1 0 0,1 0 0 0 0,-1 0 0 0 0,0 0 0 0 0,0-1 0 0 0,0 0 0 0 0,0 0 0 0 0,0 0 0 0 0,0 0 0 0 0,0-1 0 0 0,9-4 0 0 0,-7 2-50 0 0,-1 0-1 0 0,0-1 1 0 0,0 1-1 0 0,-1-1 1 0 0,1-1-1 0 0,-1 1 1 0 0,0-1-1 0 0,-1 0 1 0 0,1 0-1 0 0,5-10 1 0 0,1-7-33 0 0,0-1 0 0 0,-2 0 0 0 0,-1-1 0 0 0,-1 0-1 0 0,7-41 1 0 0,-5-22 474 0 0,-9 87-215 0 0,-11 31 215 0 0,0 2 0 0 0,3-1 0 0 0,0 1 0 0 0,2 1 0 0 0,2-1 0 0 0,-1 41 0 0 0,4-64-340 0 0,1 0 1 0 0,0-1-1 0 0,0 1 1 0 0,1 0-1 0 0,0-1 1 0 0,1 1-1 0 0,4 14 1 0 0,-5-21-115 0 0,0 1 1 0 0,0-1-1 0 0,0 0 1 0 0,0 0-1 0 0,1 0 1 0 0,-1 0-1 0 0,1 0 1 0 0,0 0 0 0 0,-1 0-1 0 0,1 0 1 0 0,0-1-1 0 0,4 4 1 0 0,-4-4-213 0 0,1 0 1 0 0,-1 0-1 0 0,1 0 1 0 0,-1 0-1 0 0,1-1 1 0 0,0 1 0 0 0,-1-1-1 0 0,1 1 1 0 0,0-1-1 0 0,0 0 1 0 0,-1 0-1 0 0,1 0 1 0 0,0 0-1 0 0,2-1 1 0 0</inkml:trace>
</inkml:ink>
</file>

<file path=ppt/ink/ink2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27.039"/>
    </inkml:context>
    <inkml:brush xml:id="br0">
      <inkml:brushProperty name="width" value="0.1" units="cm"/>
      <inkml:brushProperty name="height" value="0.1" units="cm"/>
    </inkml:brush>
  </inkml:definitions>
  <inkml:trace contextRef="#ctx0" brushRef="#br0">1 64 11269 0 0,'0'0'4445'0'0,"3"5"-3525"0"0,14 40 1414 0 0,-15-38-2160 0 0,-1-1-1 0 0,1 1 0 0 0,1-1 0 0 0,-1 0 0 0 0,1 0 1 0 0,6 10-1 0 0,-7-14-163 0 0,0 0 0 0 0,0 0-1 0 0,0 0 1 0 0,1 0 0 0 0,-1 0 0 0 0,0 0 0 0 0,1-1 0 0 0,-1 1 0 0 0,1-1 0 0 0,0 0-1 0 0,-1 0 1 0 0,1 0 0 0 0,0 0 0 0 0,0 0 0 0 0,0 0 0 0 0,0-1 0 0 0,0 0-1 0 0,0 1 1 0 0,0-1 0 0 0,3-1 0 0 0,-2 1-21 0 0,0 0-1 0 0,0 0 1 0 0,-1 0-1 0 0,1-1 1 0 0,0 0-1 0 0,0 0 1 0 0,-1 0-1 0 0,1 0 1 0 0,-1-1-1 0 0,1 1 1 0 0,-1-1 0 0 0,0 0-1 0 0,1 0 1 0 0,-1 0-1 0 0,0 0 1 0 0,0-1-1 0 0,-1 1 1 0 0,1-1-1 0 0,0 0 1 0 0,-1 0 0 0 0,0 0-1 0 0,1 0 1 0 0,-1 0-1 0 0,0 0 1 0 0,-1-1-1 0 0,1 1 1 0 0,-1-1-1 0 0,1 1 1 0 0,-1-1-1 0 0,0 1 1 0 0,0-1 0 0 0,-1 0-1 0 0,1 0 1 0 0,-1 1-1 0 0,0-1 1 0 0,0-7-1 0 0,0 7-22 0 0,0 0-1 0 0,-1-1 1 0 0,1 1-1 0 0,-1 0 1 0 0,0 0 0 0 0,0 1-1 0 0,0-1 1 0 0,0 0-1 0 0,-1 0 1 0 0,1 0-1 0 0,-1 1 1 0 0,0-1-1 0 0,-1 1 1 0 0,1-1-1 0 0,0 1 1 0 0,-1 0-1 0 0,0 0 1 0 0,0 0-1 0 0,0 0 1 0 0,0 1 0 0 0,0-1-1 0 0,0 1 1 0 0,-1 0-1 0 0,1 0 1 0 0,-1 0-1 0 0,1 0 1 0 0,-1 0-1 0 0,0 1 1 0 0,0 0-1 0 0,0 0 1 0 0,0 0-1 0 0,0 0 1 0 0,0 1-1 0 0,-7-1 1 0 0,5 1 42 0 0,0 1 0 0 0,1-1 1 0 0,-1 1-1 0 0,0 1 0 0 0,0-1 0 0 0,1 1 1 0 0,-1 0-1 0 0,1 0 0 0 0,-9 5 0 0 0,12-6-23 0 0,0 0-1 0 0,0 0 0 0 0,0 1 0 0 0,1-1 0 0 0,-1 0 0 0 0,0 1 0 0 0,0-1 0 0 0,1 1 0 0 0,-1 0 0 0 0,1-1 0 0 0,0 1 1 0 0,-1 0-1 0 0,1 0 0 0 0,0 0 0 0 0,0 0 0 0 0,0 0 0 0 0,0 0 0 0 0,1 0 0 0 0,-1 0 0 0 0,1 1 0 0 0,-1-1 1 0 0,1 0-1 0 0,-1 0 0 0 0,1 1 0 0 0,0-1 0 0 0,0 0 0 0 0,1 3 0 0 0,-1-4-252 0 0,0 0 1 0 0,0 0-1 0 0,1 0 0 0 0,-1 0 1 0 0,1 0-1 0 0,-1-1 0 0 0,1 1 1 0 0,-1 0-1 0 0,1 0 0 0 0,-1 0 1 0 0,1-1-1 0 0,0 1 0 0 0,-1 0 1 0 0,1 0-1 0 0,0-1 0 0 0,0 1 1 0 0,-1-1-1 0 0,1 1 0 0 0,0-1 1 0 0,1 2-1 0 0</inkml:trace>
</inkml:ink>
</file>

<file path=ppt/ink/ink2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27.456"/>
    </inkml:context>
    <inkml:brush xml:id="br0">
      <inkml:brushProperty name="width" value="0.1" units="cm"/>
      <inkml:brushProperty name="height" value="0.1" units="cm"/>
    </inkml:brush>
  </inkml:definitions>
  <inkml:trace contextRef="#ctx0" brushRef="#br0">1 79 16023 0 0,'0'0'251'0'0,"6"0"-56"0"0,7 0 177 0 0,1-1 0 0 0,-1-1-1 0 0,0 0 1 0 0,0 0 0 0 0,0-2 0 0 0,0 1 0 0 0,24-12 0 0 0,-36 15-374 0 0,-1 0 1 0 0,1-1 0 0 0,-1 1-1 0 0,1-1 1 0 0,0 1 0 0 0,-1 0 0 0 0,1-1-1 0 0,-1 0 1 0 0,1 1 0 0 0,-1-1-1 0 0,0 1 1 0 0,1-1 0 0 0,-1 1 0 0 0,1-1-1 0 0,-1 0 1 0 0,0 1 0 0 0,0-1 0 0 0,1 0-1 0 0,-1 1 1 0 0,0-1 0 0 0,0 0-1 0 0,0 1 1 0 0,0-1 0 0 0,0 0 0 0 0,0 0-1 0 0,0 1 1 0 0,0-1 0 0 0,0 0-1 0 0,0-1 1 0 0,-17-13-231 0 0,-28-1 78 0 0,43 16 156 0 0,0 0-1 0 0,1 1 0 0 0,-1-1 0 0 0,0 0 1 0 0,0 1-1 0 0,1 0 0 0 0,-1-1 0 0 0,0 1 0 0 0,1 0 1 0 0,-1 0-1 0 0,0 0 0 0 0,1 0 0 0 0,-1 0 1 0 0,1 0-1 0 0,0 0 0 0 0,-1 0 0 0 0,1 1 1 0 0,0-1-1 0 0,0 0 0 0 0,0 1 0 0 0,0-1 0 0 0,0 1 1 0 0,0 0-1 0 0,-1 1 0 0 0,-18 46 402 0 0,18-42-308 0 0,-3 7 68 0 0,1-7-147 0 0,1 0 0 0 0,1 0 0 0 0,0 0 0 0 0,0 1 0 0 0,0-1 0 0 0,1 1 0 0 0,0-1 0 0 0,0 1 0 0 0,1-1 0 0 0,0 1 0 0 0,1 13-1 0 0,0-19-35 0 0,0-1 0 0 0,-1 0 0 0 0,1 0 0 0 0,0 0 0 0 0,0 0 0 0 0,0 0 0 0 0,-1 0 0 0 0,1 0 0 0 0,0 0 0 0 0,0 0 0 0 0,0 0 0 0 0,1-1 1 0 0,-1 1-1 0 0,0 0 0 0 0,0-1 0 0 0,0 1 0 0 0,1-1 0 0 0,-1 1 0 0 0,0-1 0 0 0,0 0 0 0 0,1 1 0 0 0,-1-1 0 0 0,0 0 0 0 0,1 0 0 0 0,-1 0 0 0 0,3 0 0 0 0,36-5-2674 0 0,-9-5-2050 0 0</inkml:trace>
</inkml:ink>
</file>

<file path=ppt/ink/ink2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27.940"/>
    </inkml:context>
    <inkml:brush xml:id="br0">
      <inkml:brushProperty name="width" value="0.1" units="cm"/>
      <inkml:brushProperty name="height" value="0.1" units="cm"/>
    </inkml:brush>
  </inkml:definitions>
  <inkml:trace contextRef="#ctx0" brushRef="#br0">169 5 15415 0 0,'0'0'200'0'0,"-6"0"-50"0"0,-10-1 40 0 0,-1-1 476 0 0,0 1 1 0 0,0 0-1 0 0,1 2 0 0 0,-1 0 1 0 0,-31 6-1 0 0,48-7-662 0 0,-1 1 1 0 0,0-1-1 0 0,0 0 1 0 0,0 0-1 0 0,1 1 0 0 0,-1-1 1 0 0,0 1-1 0 0,0-1 0 0 0,1 1 1 0 0,-1-1-1 0 0,0 1 0 0 0,1-1 1 0 0,-1 1-1 0 0,1 0 0 0 0,-1-1 1 0 0,1 1-1 0 0,-1 0 0 0 0,1-1 1 0 0,-1 1-1 0 0,1 0 0 0 0,0 0 1 0 0,-1-1-1 0 0,1 1 0 0 0,0 0 1 0 0,0 0-1 0 0,-1 0 0 0 0,1-1 1 0 0,0 1-1 0 0,0 0 0 0 0,0 0 1 0 0,0 0-1 0 0,0 0 0 0 0,0 0 1 0 0,0-1-1 0 0,0 1 0 0 0,1 0 1 0 0,-1 0-1 0 0,0 0 0 0 0,0-1 1 0 0,1 1-1 0 0,-1 0 0 0 0,1 0 1 0 0,-1-1-1 0 0,0 1 1 0 0,1 0-1 0 0,-1 0 0 0 0,1-1 1 0 0,0 1-1 0 0,-1-1 0 0 0,1 1 1 0 0,0-1-1 0 0,-1 1 0 0 0,1-1 1 0 0,0 1-1 0 0,43 36-4 0 0,-38-33-4 0 0,3 2-21 0 0,0 1 0 0 0,-1 1-1 0 0,1-1 1 0 0,-2 1 0 0 0,1 1 0 0 0,8 12 0 0 0,-15-20 20 0 0,0 1 1 0 0,0 0-1 0 0,0 0 1 0 0,0 0-1 0 0,0 0 1 0 0,0 0-1 0 0,-1 0 1 0 0,1 0-1 0 0,-1 0 1 0 0,1 0-1 0 0,-1 0 1 0 0,0 0-1 0 0,0 0 1 0 0,0 1-1 0 0,0-1 1 0 0,0 0-1 0 0,-1 0 1 0 0,1 0-1 0 0,-1 0 1 0 0,1 0-1 0 0,-1 0 1 0 0,0 0-1 0 0,1 0 1 0 0,-1 0-1 0 0,0 0 1 0 0,-1 0-1 0 0,1-1 1 0 0,0 1-1 0 0,0 0 1 0 0,-1-1-1 0 0,1 1 1 0 0,-1-1-1 0 0,1 1 1 0 0,-1-1-1 0 0,0 0 0 0 0,1 1 1 0 0,-1-1-1 0 0,0 0 1 0 0,0 0-1 0 0,0 0 1 0 0,-3 0-1 0 0,-45 15-864 0 0,33-17-4163 0 0</inkml:trace>
</inkml:ink>
</file>

<file path=ppt/ink/ink2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28.580"/>
    </inkml:context>
    <inkml:brush xml:id="br0">
      <inkml:brushProperty name="width" value="0.1" units="cm"/>
      <inkml:brushProperty name="height" value="0.1" units="cm"/>
    </inkml:brush>
  </inkml:definitions>
  <inkml:trace contextRef="#ctx0" brushRef="#br0">19 132 12390 0 0,'0'0'2686'0'0,"-3"6"-2472"0"0,1-3-37 0 0,-8 20-247 0 0,6-2 2308 0 0,23-35 88 0 0,-9-1-2293 0 0,0-1 0 0 0,0 0 0 0 0,-1-1 0 0 0,8-23 0 0 0,13-24 1112 0 0,-29 63-1135 0 0,-1 1-1 0 0,1 0 1 0 0,-1 0 0 0 0,0 0 0 0 0,1-1-1 0 0,-1 1 1 0 0,1 0 0 0 0,-1 0-1 0 0,1 0 1 0 0,-1 0 0 0 0,1 0-1 0 0,-1 0 1 0 0,1 0 0 0 0,-1 0-1 0 0,1 0 1 0 0,-1 0 0 0 0,0 0-1 0 0,1 0 1 0 0,-1 0 0 0 0,1 1 0 0 0,-1-1-1 0 0,1 0 1 0 0,-1 0 0 0 0,1 0-1 0 0,-1 1 1 0 0,0-1 0 0 0,1 0-1 0 0,-1 0 1 0 0,0 1 0 0 0,1-1-1 0 0,-1 0 1 0 0,0 1 0 0 0,1-1 0 0 0,-1 1-1 0 0,0-1 1 0 0,0 0 0 0 0,1 1-1 0 0,-1-1 1 0 0,0 1 0 0 0,0-1-1 0 0,0 0 1 0 0,1 1 0 0 0,-1-1-1 0 0,0 1 1 0 0,17 26-45 0 0,-15-23 88 0 0,2 3-256 0 0,0 0 0 0 0,1 1 0 0 0,-1-2 0 0 0,2 1 0 0 0,-1-1 0 0 0,1 1 0 0 0,0-1 0 0 0,0-1 0 0 0,1 1 0 0 0,-1-1 0 0 0,16 8 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6:48.117"/>
    </inkml:context>
    <inkml:brush xml:id="br0">
      <inkml:brushProperty name="width" value="0.05" units="cm"/>
      <inkml:brushProperty name="height" value="0.05" units="cm"/>
    </inkml:brush>
  </inkml:definitions>
  <inkml:trace contextRef="#ctx0" brushRef="#br0">38 0 1068 0 0,'0'1'1078'0'0,"0"16"9326"0"0,0 6-4780 0 0,-1 3-4482 0 0,0-1 0 0 0,-10 47 0 0 0,-11 56 42 0 0,20-79 107 0 0,2-32-3695 0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21"/>
    </inkml:context>
    <inkml:brush xml:id="br0">
      <inkml:brushProperty name="width" value="0.05" units="cm"/>
      <inkml:brushProperty name="height" value="0.05" units="cm"/>
    </inkml:brush>
  </inkml:definitions>
  <inkml:trace contextRef="#ctx0" brushRef="#br0">0 12 1172 0 0,'5'-2'13810'0'0,"8"-1"-7772"0"0,4 0-4531 0 0,34-1-5089 0 0,-37 7 4738 0 0,-10-2-1863 0 0,14 7-1620 0 0</inkml:trace>
</inkml:ink>
</file>

<file path=ppt/ink/ink2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30.495"/>
    </inkml:context>
    <inkml:brush xml:id="br0">
      <inkml:brushProperty name="width" value="0.1" units="cm"/>
      <inkml:brushProperty name="height" value="0.1" units="cm"/>
    </inkml:brush>
  </inkml:definitions>
  <inkml:trace contextRef="#ctx0" brushRef="#br0">9 0 6419 0 0,'0'0'3570'0'0,"-4"35"-1634"0"0,-1-12-239 0 0,5-1-608 0 0,0-2-401 0 0,5-3-400 0 0,-1-1-80 0 0,5-4-64 0 0,-9-2-112 0 0,9-4 0 0 0,-4 1-640 0 0</inkml:trace>
</inkml:ink>
</file>

<file path=ppt/ink/ink2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30.901"/>
    </inkml:context>
    <inkml:brush xml:id="br0">
      <inkml:brushProperty name="width" value="0.1" units="cm"/>
      <inkml:brushProperty name="height" value="0.1" units="cm"/>
    </inkml:brush>
  </inkml:definitions>
  <inkml:trace contextRef="#ctx0" brushRef="#br0">83 0 12134 0 0,'0'0'3404'0'0,"-3"5"-2729"0"0,-6 11 378 0 0,0 1 0 0 0,2 0 0 0 0,-1 0 0 0 0,-6 28 0 0 0,7-17-472 0 0,1 1 0 0 0,-4 40 0 0 0,2 32-1803 0 0,7-90-507 0 0</inkml:trace>
</inkml:ink>
</file>

<file path=ppt/ink/ink2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31.276"/>
    </inkml:context>
    <inkml:brush xml:id="br0">
      <inkml:brushProperty name="width" value="0.1" units="cm"/>
      <inkml:brushProperty name="height" value="0.1" units="cm"/>
    </inkml:brush>
  </inkml:definitions>
  <inkml:trace contextRef="#ctx0" brushRef="#br0">0 0 14935 0 0,'0'0'4482'0'0,"50"8"-3602"0"0,-23-6 65 0 0,1-2-481 0 0,3 0-144 0 0,-8 0-64 0 0,-5 0-240 0 0,-9 0-112 0 0,0 0-448 0 0,-18 0-1713 0 0,-4 0 1056 0 0,-1 0-3313 0 0</inkml:trace>
</inkml:ink>
</file>

<file path=ppt/ink/ink2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32.661"/>
    </inkml:context>
    <inkml:brush xml:id="br0">
      <inkml:brushProperty name="width" value="0.1" units="cm"/>
      <inkml:brushProperty name="height" value="0.1" units="cm"/>
    </inkml:brush>
  </inkml:definitions>
  <inkml:trace contextRef="#ctx0" brushRef="#br0">41 234 11637 0 0,'0'0'3418'0'0,"0"6"-2791"0"0,2 98 4373 0 0,1 14-3781 0 0,-3-118-1201 0 0,0 0 0 0 0,0-1 0 0 0,0 1 0 0 0,0 0 0 0 0,0 0 0 0 0,0 0 0 0 0,0 0 0 0 0,0-1 1 0 0,0 1-1 0 0,0 0 0 0 0,0 0 0 0 0,-1 0 0 0 0,1-1 0 0 0,0 1 0 0 0,0 0 0 0 0,0 0 0 0 0,0 0 0 0 0,0 0 0 0 0,0 0 1 0 0,0-1-1 0 0,-1 1 0 0 0,1 0 0 0 0,0 0 0 0 0,0 0 0 0 0,0 0 0 0 0,0 0 0 0 0,-1 0 0 0 0,1 0 0 0 0,0 0 0 0 0,0-1 1 0 0,0 1-1 0 0,0 0 0 0 0,-1 0 0 0 0,1 0 0 0 0,0 0 0 0 0,0 0 0 0 0,0 0 0 0 0,-1 0 0 0 0,1 0 0 0 0,0 0 0 0 0,0 0 1 0 0,0 0-1 0 0,0 0 0 0 0,-1 0 0 0 0,1 0 0 0 0,0 1 0 0 0,0-1 0 0 0,0 0 0 0 0,-1 0 0 0 0,1 0 0 0 0,0 0 0 0 0,0 0 1 0 0,0 0-1 0 0,0 0 0 0 0,0 0 0 0 0,-1 1 0 0 0,1-1 0 0 0,0 0 0 0 0,0 0 0 0 0,0 0 0 0 0,0 0 0 0 0,0 0 0 0 0,0 1 1 0 0,0-1-1 0 0,0 0 0 0 0,-1 0 0 0 0,1 0 0 0 0,0 1 0 0 0,-9-14 134 0 0,5 3-127 0 0,2-1 1 0 0,-1 1-1 0 0,1-1 0 0 0,1 1 0 0 0,0-1 0 0 0,1 0 0 0 0,1-19 1 0 0,-3-32-204 0 0,-11-159-902 0 0,13 219 1040 0 0,1-1 0 0 0,-1 1 0 0 0,1 0 0 0 0,0-1 0 0 0,0 1 0 0 0,0 0 0 0 0,0 0 0 0 0,0 0 0 0 0,1 0 0 0 0,-1 0 0 0 0,1 0 0 0 0,-1 0-1 0 0,1 1 1 0 0,0-1 0 0 0,-1 0 0 0 0,1 1 0 0 0,0-1 0 0 0,0 1 0 0 0,0 0 0 0 0,0 0 0 0 0,0 0 0 0 0,1 0 0 0 0,-1 0 0 0 0,0 0 0 0 0,0 0 0 0 0,1 1 0 0 0,3-1 0 0 0,12-3-107 0 0,-1 0 0 0 0,28-1 0 0 0,-38 5 172 0 0,-4-1-42 0 0,-1 0 0 0 0,0 1 0 0 0,1 0-1 0 0,-1-1 1 0 0,1 1 0 0 0,-1 0 0 0 0,0 0 0 0 0,1 0 0 0 0,-1 1 0 0 0,1-1-1 0 0,-1 1 1 0 0,0-1 0 0 0,0 1 0 0 0,1 0 0 0 0,-1 0 0 0 0,0 0-1 0 0,0 0 1 0 0,0 0 0 0 0,0 0 0 0 0,0 1 0 0 0,0-1 0 0 0,0 0-1 0 0,0 1 1 0 0,0 0 0 0 0,-1 0 0 0 0,1-1 0 0 0,-1 1 0 0 0,1 0-1 0 0,-1 0 1 0 0,0 0 0 0 0,0 0 0 0 0,0 1 0 0 0,0-1 0 0 0,0 0-1 0 0,0 0 1 0 0,0 1 0 0 0,-1-1 0 0 0,1 0 0 0 0,-1 1 0 0 0,0-1-1 0 0,0 0 1 0 0,0 4 0 0 0,0 0 33 0 0,-1 0 0 0 0,0 0 0 0 0,0 0 0 0 0,-1 0 0 0 0,0 0 0 0 0,0 0 0 0 0,0-1 0 0 0,0 1 0 0 0,-1-1 0 0 0,0 1 0 0 0,0-1-1 0 0,-1 0 1 0 0,0 0 0 0 0,1 0 0 0 0,-2-1 0 0 0,-5 6 0 0 0,-80 45 131 0 0,90-55-161 0 0,0 0 1 0 0,-1 0-1 0 0,1 1 1 0 0,0-1-1 0 0,-1 0 0 0 0,1 0 1 0 0,0 0-1 0 0,0 1 0 0 0,-1-1 1 0 0,1 0-1 0 0,0 0 1 0 0,0 1-1 0 0,0-1 0 0 0,-1 0 1 0 0,1 0-1 0 0,0 1 0 0 0,0-1 1 0 0,0 0-1 0 0,0 1 1 0 0,0-1-1 0 0,0 0 0 0 0,-1 1 1 0 0,1-1-1 0 0,0 0 0 0 0,0 1 1 0 0,0-1-1 0 0,0 0 1 0 0,0 1-1 0 0,0-1 0 0 0,0 0 1 0 0,0 1-1 0 0,0-1 0 0 0,1 0 1 0 0,-1 1-1 0 0,0-1 1 0 0,0 0-1 0 0,0 0 0 0 0,0 1 1 0 0,0-1-1 0 0,0 0 0 0 0,1 1 1 0 0,-1-1-1 0 0,0 0 1 0 0,0 0-1 0 0,0 1 0 0 0,1-1 1 0 0,-1 0-1 0 0,0 0 0 0 0,1 0 1 0 0,-1 1-1 0 0,0-1 1 0 0,0 0-1 0 0,1 0 0 0 0,-1 0 1 0 0,0 0-1 0 0,1 0 0 0 0,-1 1 1 0 0,0-1-1 0 0,1 0 1 0 0,-1 0-1 0 0,0 0 0 0 0,1 0 1 0 0,-1 0-1 0 0,0 0 0 0 0,1 0 1 0 0,-1 0-1 0 0,0 0 1 0 0,1 0-1 0 0,-1-1 0 0 0,27 5-2725 0 0,-27-4 2729 0 0,22-2-3461 0 0,0-6-3340 0 0</inkml:trace>
</inkml:ink>
</file>

<file path=ppt/ink/ink2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33.254"/>
    </inkml:context>
    <inkml:brush xml:id="br0">
      <inkml:brushProperty name="width" value="0.1" units="cm"/>
      <inkml:brushProperty name="height" value="0.1" units="cm"/>
    </inkml:brush>
  </inkml:definitions>
  <inkml:trace contextRef="#ctx0" brushRef="#br0">91 26 3602 0 0,'0'0'8844'0'0,"0"-1"-8769"0"0,0 1 1 0 0,0 0 0 0 0,0 0-1 0 0,0-1 1 0 0,0 1 0 0 0,0 0-1 0 0,0 0 1 0 0,0-1-1 0 0,0 1 1 0 0,0 0 0 0 0,0-1-1 0 0,0 1 1 0 0,0 0 0 0 0,0 0-1 0 0,0-1 1 0 0,0 1 0 0 0,0 0-1 0 0,0 0 1 0 0,-1-1-1 0 0,1 1 1 0 0,0 0 0 0 0,0 0-1 0 0,0 0 1 0 0,0-1 0 0 0,-1 1-1 0 0,1 0 1 0 0,0 0 0 0 0,0 0-1 0 0,0-1 1 0 0,-1 1-1 0 0,1 0 1 0 0,0 0 0 0 0,0 0-1 0 0,-1 0 1 0 0,1 0 0 0 0,-1 0-1 0 0,-5 0 309 0 0,-1 1 0 0 0,0 0-1 0 0,0 0 1 0 0,0 1-1 0 0,1-1 1 0 0,-1 2 0 0 0,-7 2-1 0 0,13-4-349 0 0,0-1 0 0 0,-1 1 0 0 0,1-1 0 0 0,0 1 0 0 0,-1-1 0 0 0,1 1 0 0 0,0 0 0 0 0,0 0 0 0 0,0-1-1 0 0,0 1 1 0 0,0 0 0 0 0,0 0 0 0 0,0 0 0 0 0,0 0 0 0 0,0 1 0 0 0,0-1 0 0 0,0 0 0 0 0,1 0 0 0 0,-1 0 0 0 0,0 1 0 0 0,1-1-1 0 0,-1 0 1 0 0,1 1 0 0 0,-1-1 0 0 0,1 0 0 0 0,0 1 0 0 0,0-1 0 0 0,0 1 0 0 0,0-1 0 0 0,0 0 0 0 0,0 1 0 0 0,0-1 0 0 0,0 1-1 0 0,0-1 1 0 0,0 0 0 0 0,1 1 0 0 0,-1-1 0 0 0,1 0 0 0 0,-1 1 0 0 0,1-1 0 0 0,-1 0 0 0 0,2 2 0 0 0,0-1-31 0 0,0-1 0 0 0,-1 1 0 0 0,1-1 0 0 0,0 0 0 0 0,0 0 0 0 0,0 0 0 0 0,0 0 0 0 0,0 0 0 0 0,0 0-1 0 0,0 0 1 0 0,0-1 0 0 0,0 1 0 0 0,0-1 0 0 0,0 0 0 0 0,1 1 0 0 0,-1-1 0 0 0,0 0 0 0 0,0 0 0 0 0,0-1 0 0 0,0 1 0 0 0,1 0 0 0 0,-1-1 0 0 0,2 0 0 0 0,1 0-35 0 0,1 0 0 0 0,-1 0 0 0 0,0-1 0 0 0,0 0 0 0 0,1 0 0 0 0,-1 0 1 0 0,0 0-1 0 0,4-4 0 0 0,-6 4 15 0 0,-1 0 1 0 0,0 0 0 0 0,0 0 0 0 0,-1 0 0 0 0,1-1 0 0 0,0 1 0 0 0,-1 0-1 0 0,1-1 1 0 0,-1 1 0 0 0,0-1 0 0 0,0 0 0 0 0,0 1 0 0 0,0-1-1 0 0,0 0 1 0 0,0 0 0 0 0,-1 1 0 0 0,0-1 0 0 0,1 0 0 0 0,-1 0 0 0 0,0 0-1 0 0,0 0 1 0 0,-1-4 0 0 0,1-1 43 0 0,-2 4 440 0 0,-1 10-284 0 0,-1 12 99 0 0,3 0 106 0 0,4 58 837 0 0,-2-71-1410 0 0,-1 1 0 0 0,1-1 0 0 0,0 0 0 0 0,1 0-1 0 0,-1 0 1 0 0,1 0 0 0 0,0 0 0 0 0,1 0 0 0 0,-1 0 0 0 0,1-1-1 0 0,4 7 1 0 0,1-8-3178 0 0</inkml:trace>
</inkml:ink>
</file>

<file path=ppt/ink/ink2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33.672"/>
    </inkml:context>
    <inkml:brush xml:id="br0">
      <inkml:brushProperty name="width" value="0.1" units="cm"/>
      <inkml:brushProperty name="height" value="0.1" units="cm"/>
    </inkml:brush>
  </inkml:definitions>
  <inkml:trace contextRef="#ctx0" brushRef="#br0">145 32 18072 0 0,'0'0'1051'0'0,"-6"-4"-637"0"0,-2-1-262 0 0,-1 1 0 0 0,-1 0-1 0 0,1 1 1 0 0,-1 0 0 0 0,-14-3 0 0 0,20 5-106 0 0,1 0-1 0 0,-1 1 1 0 0,0 0 0 0 0,0 0-1 0 0,0 0 1 0 0,0 0 0 0 0,0 1-1 0 0,1-1 1 0 0,-6 2 0 0 0,7-1-46 0 0,1-1-1 0 0,-1 1 1 0 0,1 0 0 0 0,0 0 0 0 0,-1-1 0 0 0,1 1-1 0 0,0 0 1 0 0,0 0 0 0 0,-1 0 0 0 0,1 0 0 0 0,0 1-1 0 0,0-1 1 0 0,0 0 0 0 0,0 0 0 0 0,0 1 0 0 0,1-1 0 0 0,-1 1-1 0 0,0-1 1 0 0,1 0 0 0 0,-1 1 0 0 0,0-1 0 0 0,1 1-1 0 0,-1 2 1 0 0,1-1-7 0 0,0 1-1 0 0,0-1 1 0 0,0 1-1 0 0,1-1 1 0 0,-1 0-1 0 0,1 1 1 0 0,0-1-1 0 0,0 0 1 0 0,0 1-1 0 0,0-1 1 0 0,0 0-1 0 0,1 0 1 0 0,-1 0-1 0 0,1 0 1 0 0,0 0-1 0 0,0 0 1 0 0,0-1-1 0 0,0 1 1 0 0,1-1-1 0 0,3 3 1 0 0,7 7-21 0 0,0-1 1 0 0,25 16 0 0 0,-27-20 87 0 0,-11-7-61 0 0,0 1 0 0 0,1-1 0 0 0,-1 1 0 0 0,0-1 0 0 0,1 1 0 0 0,-1-1 0 0 0,0 1 0 0 0,0-1 0 0 0,1 1 0 0 0,-1-1 0 0 0,0 1 0 0 0,0-1 0 0 0,0 1 0 0 0,0-1 0 0 0,0 1 0 0 0,0-1 0 0 0,0 1 0 0 0,0-1 0 0 0,0 1 0 0 0,0-1 0 0 0,0 1 0 0 0,0 0 0 0 0,0-1 0 0 0,0 1 0 0 0,0-1 0 0 0,0 1 0 0 0,-1-1 0 0 0,1 1 0 0 0,0-1 0 0 0,0 1 0 0 0,-1-1 0 0 0,1 0 0 0 0,0 1 0 0 0,-1-1 0 0 0,1 1 0 0 0,-1-1 0 0 0,1 0 0 0 0,0 1 0 0 0,-1-1-1 0 0,1 0 1 0 0,-1 1 0 0 0,1-1 0 0 0,-1 0 0 0 0,1 1 0 0 0,-1-1 0 0 0,1 0 0 0 0,-1 0 0 0 0,1 0 0 0 0,-1 0 0 0 0,0 0 0 0 0,-36 19 110 0 0,28-14-112 0 0,-21 16 501 0 0,22-14-2286 0 0</inkml:trace>
</inkml:ink>
</file>

<file path=ppt/ink/ink2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34.128"/>
    </inkml:context>
    <inkml:brush xml:id="br0">
      <inkml:brushProperty name="width" value="0.1" units="cm"/>
      <inkml:brushProperty name="height" value="0.1" units="cm"/>
    </inkml:brush>
  </inkml:definitions>
  <inkml:trace contextRef="#ctx0" brushRef="#br0">65 1 17384 0 0,'0'0'1243'0'0,"-6"0"-776"0"0,3 0-442 0 0,1 0 0 0 0,0 0-1 0 0,-1 0 1 0 0,1 0 0 0 0,0 0 0 0 0,-1 1 0 0 0,1-1-1 0 0,0 1 1 0 0,0 0 0 0 0,-1 0 0 0 0,1-1 0 0 0,0 2-1 0 0,0-1 1 0 0,0 0 0 0 0,0 0 0 0 0,0 0 0 0 0,1 1-1 0 0,-1-1 1 0 0,0 1 0 0 0,0 0 0 0 0,1-1 0 0 0,-1 1-1 0 0,1 0 1 0 0,0 0 0 0 0,0 0 0 0 0,-1 0-1 0 0,1 0 1 0 0,0 0 0 0 0,1 0 0 0 0,-1 1 0 0 0,0-1-1 0 0,1 0 1 0 0,-1 0 0 0 0,1 1 0 0 0,0-1 0 0 0,-1 0-1 0 0,1 1 1 0 0,0-1 0 0 0,0 0 0 0 0,1 4 0 0 0,-1-5-23 0 0,0 0 0 0 0,0 0 0 0 0,0 0 0 0 0,1 0 0 0 0,-1 0 0 0 0,0 0 0 0 0,0 0 0 0 0,1 0 0 0 0,-1 0 0 0 0,1 0 0 0 0,-1 0 0 0 0,1 0 0 0 0,-1 0 0 0 0,1 0 0 0 0,0-1 0 0 0,-1 1 0 0 0,1 0 0 0 0,0 0 0 0 0,-1-1 0 0 0,1 1 0 0 0,0 0 1 0 0,0-1-1 0 0,0 1 0 0 0,0 0 0 0 0,1-1 0 0 0,29 10-146 0 0,-28-10 132 0 0,-1 0 1 0 0,1 0 0 0 0,-1 1-1 0 0,1-1 1 0 0,-1 1 0 0 0,0 0-1 0 0,1 0 1 0 0,-1 0 0 0 0,0 0-1 0 0,0 0 1 0 0,1 0 0 0 0,-1 0-1 0 0,0 1 1 0 0,0-1 0 0 0,2 4-1 0 0,-3-2 15 0 0,0-1-1 0 0,-1 1 1 0 0,0 0-1 0 0,0-1 1 0 0,0 1 0 0 0,0 0-1 0 0,0 0 1 0 0,0-1-1 0 0,-1 1 1 0 0,1 0-1 0 0,-1-1 1 0 0,0 1-1 0 0,1-1 1 0 0,-1 1-1 0 0,-1 0 1 0 0,1-1-1 0 0,0 0 1 0 0,-1 1-1 0 0,1-1 1 0 0,-1 0-1 0 0,1 0 1 0 0,-1 0-1 0 0,-4 3 1 0 0,4-2 5 0 0,0 0 1 0 0,0-1 0 0 0,0 1-1 0 0,0 0 1 0 0,0 0-1 0 0,1 0 1 0 0,-1 0-1 0 0,1 1 1 0 0,0-1 0 0 0,-2 6-1 0 0,0-4 3 0 0</inkml:trace>
</inkml:ink>
</file>

<file path=ppt/ink/ink2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36.916"/>
    </inkml:context>
    <inkml:brush xml:id="br0">
      <inkml:brushProperty name="width" value="0.1" units="cm"/>
      <inkml:brushProperty name="height" value="0.1" units="cm"/>
    </inkml:brush>
  </inkml:definitions>
  <inkml:trace contextRef="#ctx0" brushRef="#br0">43 9 6883 0 0,'0'-8'10333'0'0,"-2"65"-8558"0"0,-15 79-1 0 0,0 0-1513 0 0,15-123-263 0 0,1-9-16 0 0,0 0-1 0 0,0 0 1 0 0,1 0-1 0 0,-1 0 0 0 0,1 0 1 0 0,0 0-1 0 0,0 0 1 0 0,0 0-1 0 0,1 0 1 0 0,-1 0-1 0 0,1 0 0 0 0,3 7 1 0 0,-4-11-183 0 0,1 0-1 0 0,-1-1 1 0 0,1 1 0 0 0,-1 0-1 0 0,1-1 1 0 0,-1 1 0 0 0,1 0-1 0 0,-1-1 1 0 0,1 1 0 0 0,-1-1-1 0 0,1 1 1 0 0,-1-1 0 0 0,0 1-1 0 0,1-1 1 0 0,-1 0 0 0 0,0 1-1 0 0,0-1 1 0 0,1 1 0 0 0,-1-1-1 0 0,0 0 1 0 0,0 1 0 0 0,0-1-1 0 0,0 1 1 0 0,1-1 0 0 0,-1-1-1 0 0,0-12-4685 0 0</inkml:trace>
</inkml:ink>
</file>

<file path=ppt/ink/ink2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37.272"/>
    </inkml:context>
    <inkml:brush xml:id="br0">
      <inkml:brushProperty name="width" value="0.1" units="cm"/>
      <inkml:brushProperty name="height" value="0.1" units="cm"/>
    </inkml:brush>
  </inkml:definitions>
  <inkml:trace contextRef="#ctx0" brushRef="#br0">6 24 13510 0 0,'0'0'4730'0'0,"0"0"-4688"0"0,-1 0-1 0 0,1 0 0 0 0,0 0 0 0 0,0 0 0 0 0,0 0 1 0 0,-1 0-1 0 0,1 0 0 0 0,0 0 0 0 0,0 0 1 0 0,0 0-1 0 0,-1-1 0 0 0,1 1 0 0 0,0 0 0 0 0,0 0 1 0 0,0 0-1 0 0,0 0 0 0 0,-1 0 0 0 0,1 0 1 0 0,0-1-1 0 0,0 1 0 0 0,0 0 0 0 0,0 0 0 0 0,0 0 1 0 0,-1 0-1 0 0,1-1 0 0 0,0 1 0 0 0,0 0 1 0 0,0 0-1 0 0,0 0 0 0 0,0-1 0 0 0,0 1 0 0 0,0 0 1 0 0,0 0-1 0 0,0 0 0 0 0,0-1 0 0 0,0 1 1 0 0,0 0-1 0 0,0 0 0 0 0,0-1 0 0 0,0 1 0 0 0,0 0 1 0 0,0 0-1 0 0,0 0 0 0 0,0-1 0 0 0,0 1 1 0 0,0 0-1 0 0,1 0 0 0 0,-1 0 0 0 0,0 0 0 0 0,0-1 1 0 0,97 2 1045 0 0,-77 1-1618 0 0,0-1-1 0 0,-1-1 0 0 0,1 0 1 0 0,0-2-1 0 0,22-5 0 0 0,-27-4-4468 0 0</inkml:trace>
</inkml:ink>
</file>

<file path=ppt/ink/ink2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37.835"/>
    </inkml:context>
    <inkml:brush xml:id="br0">
      <inkml:brushProperty name="width" value="0.1" units="cm"/>
      <inkml:brushProperty name="height" value="0.1" units="cm"/>
    </inkml:brush>
  </inkml:definitions>
  <inkml:trace contextRef="#ctx0" brushRef="#br0">11 1 8260 0 0,'0'0'3327'0'0,"-2"5"-1724"0"0,-1 12-547 0 0,0 1 0 0 0,2 0 1 0 0,0 0-1 0 0,1 0 0 0 0,0 0 0 0 0,2 0 1 0 0,3 19-1 0 0,2 54 58 0 0,-11 36-497 0 0,4-127-616 0 0,0 1 1 0 0,1 0-1 0 0,-1-1 0 0 0,1 1 1 0 0,-1-1-1 0 0,0 1 1 0 0,1-1-1 0 0,-1 1 0 0 0,1-1 1 0 0,0 1-1 0 0,-1-1 1 0 0,1 1-1 0 0,-1-1 0 0 0,1 0 1 0 0,-1 1-1 0 0,1-1 1 0 0,0 0-1 0 0,-1 1 0 0 0,1-1 1 0 0,0 0-1 0 0,0 0 1 0 0,-1 0-1 0 0,1 0 1 0 0,0 0-1 0 0,-1 0 0 0 0,1 0 1 0 0,0 0-1 0 0,-1 0 1 0 0,1 0-1 0 0,0 0 0 0 0,0 0 1 0 0,-1 0-1 0 0,1-1 1 0 0,0 1-1 0 0,-1 0 0 0 0,1 0 1 0 0,-1-1-1 0 0,1 1 1 0 0,1-1-1 0 0,26-13-401 0 0,-23 7 195 0 0,-1 0 1 0 0,-1 0-1 0 0,1 0 0 0 0,-1-1 1 0 0,3-11-1 0 0,-5 12 174 0 0,1 1 0 0 0,1 0-1 0 0,-1-1 1 0 0,1 1 0 0 0,0 0-1 0 0,0 0 1 0 0,6-7 0 0 0,-8 13 38 0 0,-1-1 1 0 0,1 1 0 0 0,0 0 0 0 0,-1-1 0 0 0,1 1 0 0 0,0 0 0 0 0,0-1-1 0 0,-1 1 1 0 0,1 0 0 0 0,0 0 0 0 0,0 0 0 0 0,-1 0 0 0 0,1 0 0 0 0,0 0-1 0 0,0 0 1 0 0,0 0 0 0 0,-1 0 0 0 0,1 0 0 0 0,0 0 0 0 0,0 0 0 0 0,-1 0-1 0 0,1 1 1 0 0,0-1 0 0 0,0 0 0 0 0,-1 1 0 0 0,1-1 0 0 0,0 1 0 0 0,-1-1 0 0 0,1 0-1 0 0,0 1 1 0 0,-1-1 0 0 0,1 1 0 0 0,-1 0 0 0 0,1-1 0 0 0,-1 1 0 0 0,1 0-1 0 0,-1-1 1 0 0,1 1 0 0 0,0 1 0 0 0,25 36 690 0 0,-17-25-353 0 0,-8-11-284 0 0,7 8 110 0 0,-1-1 1 0 0,1 0-1 0 0,1 0 1 0 0,12 9-1 0 0,-13-9 39 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22"/>
    </inkml:context>
    <inkml:brush xml:id="br0">
      <inkml:brushProperty name="width" value="0.05" units="cm"/>
      <inkml:brushProperty name="height" value="0.05" units="cm"/>
    </inkml:brush>
  </inkml:definitions>
  <inkml:trace contextRef="#ctx0" brushRef="#br0">23 1 4952 0 0,'1'56'12408'0'0,"1"4"-8791"0"0,-2-33-3412 0 0,-1 0 0 0 0,-1-1 0 0 0,-7 35 0 0 0,4-39-438 0 0,1 0 1 0 0,-1 32-1 0 0,29-87-1194 0 0,-23 30 1465 0 0,0 0-1 0 0,1 0 0 0 0,-1 0 0 0 0,1 0 0 0 0,0 1 0 0 0,0-1 0 0 0,0 0 0 0 0,0 1 0 0 0,0-1 1 0 0,1 1-1 0 0,-1 0 0 0 0,1 0 0 0 0,0 0 0 0 0,-1 0 0 0 0,1 0 0 0 0,0 1 0 0 0,0-1 0 0 0,0 1 1 0 0,0 0-1 0 0,0 0 0 0 0,0 0 0 0 0,1 0 0 0 0,-1 0 0 0 0,0 1 0 0 0,1-1 0 0 0,-1 1 0 0 0,0 0 1 0 0,1 0-1 0 0,-1 0 0 0 0,0 0 0 0 0,0 1 0 0 0,1 0 0 0 0,-1-1 0 0 0,0 1 0 0 0,0 0 0 0 0,0 1 0 0 0,6 2 1 0 0,6 7 112 0 0,-1 1 1 0 0,0 1 0 0 0,0 0-1 0 0,13 19 1 0 0,-24-29-506 0 0</inkml:trace>
</inkml:ink>
</file>

<file path=ppt/ink/ink2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38.369"/>
    </inkml:context>
    <inkml:brush xml:id="br0">
      <inkml:brushProperty name="width" value="0.1" units="cm"/>
      <inkml:brushProperty name="height" value="0.1" units="cm"/>
    </inkml:brush>
  </inkml:definitions>
  <inkml:trace contextRef="#ctx0" brushRef="#br0">12 93 15127 0 0,'0'0'958'0'0,"0"6"-545"0"0,2 31 1082 0 0,-2-32-1136 0 0,1 0 0 0 0,0 1 0 0 0,0-1 0 0 0,0 0 0 0 0,1 1 0 0 0,0-1 0 0 0,0 0 0 0 0,0 0 0 0 0,6 8 0 0 0,-10-24 874 0 0,-4-20-1417 0 0,2 21 197 0 0,0 0 1 0 0,0 0-1 0 0,0 0 1 0 0,2 0-1 0 0,-1 0 1 0 0,1-1 0 0 0,-1-12-1 0 0,3 20-11 0 0,0 1 0 0 0,1-1 0 0 0,-1 1-1 0 0,0 0 1 0 0,1-1 0 0 0,0 1 0 0 0,-1 0 0 0 0,1-1 0 0 0,0 1-1 0 0,0 0 1 0 0,0 0 0 0 0,0 0 0 0 0,1 0 0 0 0,-1 0 0 0 0,1 0-1 0 0,-1 0 1 0 0,1 0 0 0 0,-1 0 0 0 0,1 1 0 0 0,0-1 0 0 0,0 1-1 0 0,0-1 1 0 0,0 1 0 0 0,0 0 0 0 0,0-1 0 0 0,1 1-1 0 0,-1 0 1 0 0,0 1 0 0 0,0-1 0 0 0,1 0 0 0 0,-1 1 0 0 0,0-1-1 0 0,1 1 1 0 0,-1 0 0 0 0,1 0 0 0 0,3 0 0 0 0,3-1-696 0 0,31-1 1520 0 0,-28 4-3719 0 0</inkml:trace>
</inkml:ink>
</file>

<file path=ppt/ink/ink2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38.776"/>
    </inkml:context>
    <inkml:brush xml:id="br0">
      <inkml:brushProperty name="width" value="0.1" units="cm"/>
      <inkml:brushProperty name="height" value="0.1" units="cm"/>
    </inkml:brush>
  </inkml:definitions>
  <inkml:trace contextRef="#ctx0" brushRef="#br0">70 1 10981 0 0,'0'0'3143'0'0,"-5"3"-2289"0"0,-1 1-462 0 0,0 0 0 0 0,1 0 1 0 0,-1 1-1 0 0,1 0 1 0 0,0 0-1 0 0,1 0 1 0 0,-1 1-1 0 0,1-1 1 0 0,0 1-1 0 0,-4 7 0 0 0,7-11-321 0 0,0 0 1 0 0,1-1-1 0 0,-1 1 0 0 0,0 0 0 0 0,0 0 0 0 0,1 0 0 0 0,-1 0 0 0 0,1 0 0 0 0,0 0 0 0 0,0 0 0 0 0,-1 0 1 0 0,1 1-1 0 0,0-1 0 0 0,1 0 0 0 0,-1 0 0 0 0,0 0 0 0 0,1 0 0 0 0,-1 0 0 0 0,1 0 0 0 0,-1 0 0 0 0,1 0 1 0 0,0-1-1 0 0,0 1 0 0 0,0 0 0 0 0,0 0 0 0 0,0-1 0 0 0,1 1 0 0 0,-1 0 0 0 0,0-1 0 0 0,1 1 0 0 0,-1-1 1 0 0,1 0-1 0 0,-1 1 0 0 0,1-1 0 0 0,0 0 0 0 0,0 0 0 0 0,-1 0 0 0 0,1 0 0 0 0,0 0 0 0 0,0-1 0 0 0,0 1 0 0 0,3 0 1 0 0,-2 0-55 0 0,0 0 1 0 0,0 0-1 0 0,1 0 1 0 0,-1 0-1 0 0,1-1 1 0 0,-1 1-1 0 0,1-1 1 0 0,-1 0-1 0 0,1 0 1 0 0,-1-1-1 0 0,0 1 1 0 0,1-1 0 0 0,-1 1-1 0 0,1-1 1 0 0,-1 0-1 0 0,0 0 1 0 0,0-1-1 0 0,1 1 1 0 0,4-4-1 0 0,-6 3-38 0 0,0 1 0 0 0,0 0 0 0 0,-1-1 0 0 0,1 1 0 0 0,-1-1 0 0 0,1 0 0 0 0,-1 0 1 0 0,0 0-1 0 0,0 1 0 0 0,1-1 0 0 0,-1 0 0 0 0,-1 0 0 0 0,1 0 0 0 0,0-1 0 0 0,0 1 0 0 0,-1 0 0 0 0,1 0 0 0 0,-1 0 0 0 0,0 0 0 0 0,0-1 0 0 0,0 1 0 0 0,0 0 0 0 0,0 0 0 0 0,0-1 0 0 0,0 1 0 0 0,-1 0 0 0 0,1 0 0 0 0,-1 0 0 0 0,1 0 0 0 0,-1 0 0 0 0,0-1 0 0 0,-1-1 0 0 0,-2-1-14 0 0,0-1 0 0 0,0 1 0 0 0,0 0 0 0 0,-1 0 1 0 0,1 0-1 0 0,-1 0 0 0 0,0 1 0 0 0,-1 0 0 0 0,1 0 0 0 0,-1 0 0 0 0,-7-3 0 0 0,12 7-50 0 0,28 6-10032 0 0</inkml:trace>
</inkml:ink>
</file>

<file path=ppt/ink/ink2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39.225"/>
    </inkml:context>
    <inkml:brush xml:id="br0">
      <inkml:brushProperty name="width" value="0.1" units="cm"/>
      <inkml:brushProperty name="height" value="0.1" units="cm"/>
    </inkml:brush>
  </inkml:definitions>
  <inkml:trace contextRef="#ctx0" brushRef="#br0">1 50 10581 0 0,'0'0'7718'0'0,"0"26"-5978"0"0,1-22-1702 0 0,0 0 1 0 0,0-1 0 0 0,1 1 0 0 0,-1-1 0 0 0,1 0 0 0 0,-1 1 0 0 0,1-1 0 0 0,0 0 0 0 0,1 0 0 0 0,-1 0 0 0 0,0 0 0 0 0,1 0 0 0 0,-1-1 0 0 0,1 1 0 0 0,0-1 0 0 0,0 0 0 0 0,0 0 0 0 0,0 0 0 0 0,1 0 0 0 0,-1 0 0 0 0,0-1 0 0 0,1 1 0 0 0,-1-1 0 0 0,1 0 0 0 0,-1 0-1 0 0,1 0 1 0 0,0-1 0 0 0,-1 1 0 0 0,1-1 0 0 0,6 0 0 0 0,-6 0-48 0 0,-1 0 0 0 0,0 0 0 0 0,0 0 1 0 0,0-1-1 0 0,0 1 0 0 0,0-1 0 0 0,0 0 0 0 0,0 1 0 0 0,0-1 0 0 0,0-1 0 0 0,0 1 0 0 0,0 0 0 0 0,0-1 0 0 0,-1 0 0 0 0,1 1 0 0 0,0-1 0 0 0,-1 0 0 0 0,0 0 0 0 0,1-1 0 0 0,-1 1 0 0 0,0 0 0 0 0,0-1 1 0 0,0 1-1 0 0,-1-1 0 0 0,1 0 0 0 0,-1 1 0 0 0,1-1 0 0 0,-1 0 0 0 0,0 0 0 0 0,0 0 0 0 0,0 0 0 0 0,0 0 0 0 0,-1 0 0 0 0,1 0 0 0 0,-1-6 0 0 0,0 3-64 0 0,0 0 0 0 0,-1 1 0 0 0,1-1-1 0 0,-1 0 1 0 0,-4-10 0 0 0,5 14 49 0 0,-1 1 0 0 0,1-1 0 0 0,-1 1 0 0 0,1 0 0 0 0,-1-1 0 0 0,0 1 0 0 0,0 0 0 0 0,0-1 0 0 0,0 1 0 0 0,0 0 0 0 0,0 0-1 0 0,0 0 1 0 0,0 0 0 0 0,0 0 0 0 0,-1 0 0 0 0,1 0 0 0 0,0 0 0 0 0,-1 1 0 0 0,1-1 0 0 0,0 0 0 0 0,-1 1 0 0 0,1-1 0 0 0,-1 1 0 0 0,1 0 0 0 0,-1-1 0 0 0,1 1 0 0 0,-4 0 0 0 0,-2 5-2434 0 0</inkml:trace>
</inkml:ink>
</file>

<file path=ppt/ink/ink2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40.040"/>
    </inkml:context>
    <inkml:brush xml:id="br0">
      <inkml:brushProperty name="width" value="0.1" units="cm"/>
      <inkml:brushProperty name="height" value="0.1" units="cm"/>
    </inkml:brush>
  </inkml:definitions>
  <inkml:trace contextRef="#ctx0" brushRef="#br0">165 19 5667 0 0,'0'0'9729'0'0,"-5"-3"-8899"0"0,3 1-747 0 0,0 1 0 0 0,0-1-1 0 0,-1 0 1 0 0,1 1 0 0 0,-1 0 0 0 0,0 0-1 0 0,1 0 1 0 0,-1 0 0 0 0,0 0 0 0 0,1 0 0 0 0,-1 1-1 0 0,0-1 1 0 0,0 1 0 0 0,0 0 0 0 0,0 0-1 0 0,1 0 1 0 0,-1 0 0 0 0,0 1 0 0 0,0-1 0 0 0,0 1-1 0 0,0-1 1 0 0,1 1 0 0 0,-1 0 0 0 0,0 0-1 0 0,1 0 1 0 0,-1 0 0 0 0,1 1 0 0 0,-1-1-1 0 0,1 1 1 0 0,0 0 0 0 0,-1-1 0 0 0,1 1 0 0 0,0 0-1 0 0,0 0 1 0 0,0 1 0 0 0,1-1 0 0 0,-1 0-1 0 0,0 1 1 0 0,-1 2 0 0 0,2-3-87 0 0,1 1-1 0 0,-1-1 1 0 0,0 0 0 0 0,1 0-1 0 0,0 0 1 0 0,-1 0-1 0 0,1 1 1 0 0,0-1 0 0 0,0 0-1 0 0,0 0 1 0 0,1 0 0 0 0,-1 1-1 0 0,0-1 1 0 0,1 0 0 0 0,-1 0-1 0 0,1 0 1 0 0,0 0 0 0 0,0 0-1 0 0,0 0 1 0 0,0 0-1 0 0,0 0 1 0 0,0 0 0 0 0,1 0-1 0 0,-1-1 1 0 0,0 1 0 0 0,1 0-1 0 0,0-1 1 0 0,-1 1 0 0 0,1-1-1 0 0,0 0 1 0 0,0 1 0 0 0,-1-1-1 0 0,1 0 1 0 0,0 0-1 0 0,0 0 1 0 0,0 0 0 0 0,1-1-1 0 0,-1 1 1 0 0,0-1 0 0 0,0 1-1 0 0,0-1 1 0 0,0 1 0 0 0,1-1-1 0 0,-1 0 1 0 0,0 0 0 0 0,0 0-1 0 0,0-1 1 0 0,1 1-1 0 0,-1 0 1 0 0,0-1 0 0 0,0 0-1 0 0,0 1 1 0 0,0-1 0 0 0,0 0-1 0 0,0 0 1 0 0,0 0 0 0 0,0 0-1 0 0,0 0 1 0 0,3-3-1 0 0,-3 2-10 0 0,0 0 0 0 0,0 0 0 0 0,-1-1 0 0 0,1 1 0 0 0,-1 0 0 0 0,1-1 0 0 0,-1 1 0 0 0,0-1-1 0 0,0 1 1 0 0,0-1 0 0 0,0 0 0 0 0,0 1 0 0 0,-1-1 0 0 0,1 0 0 0 0,-1 1 0 0 0,0-5-1 0 0,0 3 191 0 0,-2 6 3 0 0,0 28 1 0 0,8 38-56 0 0,-3-55-100 0 0,-1 1-1 0 0,-1 0 1 0 0,0 0 0 0 0,-1-1 0 0 0,-1 1 0 0 0,-3 25 0 0 0,2-35 7 0 0,0 0 0 0 0,0 0 0 0 0,0 0 0 0 0,0 0-1 0 0,0 0 1 0 0,-1-1 0 0 0,1 1 0 0 0,-1-1 0 0 0,0 1 0 0 0,0-1 0 0 0,0 0 0 0 0,-1 0 0 0 0,-3 2-1 0 0,-57 33 280 0 0,11-8-185 0 0,47-25-301 0 0,21-17-6089 0 0,-2-1 797 0 0</inkml:trace>
</inkml:ink>
</file>

<file path=ppt/ink/ink2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40.709"/>
    </inkml:context>
    <inkml:brush xml:id="br0">
      <inkml:brushProperty name="width" value="0.1" units="cm"/>
      <inkml:brushProperty name="height" value="0.1" units="cm"/>
    </inkml:brush>
  </inkml:definitions>
  <inkml:trace contextRef="#ctx0" brushRef="#br0">1 7 6211 0 0,'0'0'8332'0'0,"3"-7"-6506"0"0,-1 17-669 0 0,0 34 551 0 0,0 59 20 0 0,-11 135-728 0 0,9-237-993 0 0,0-1 0 0 0,0 0 0 0 0,0 1 0 0 0,0-1 0 0 0,-1 1 0 0 0,1-1 0 0 0,0 0 0 0 0,0 1 0 0 0,0-1 0 0 0,0 1 0 0 0,0-1 0 0 0,0 1 0 0 0,0-1 0 0 0,1 0 0 0 0,-1 1 0 0 0,0-1 0 0 0,0 1 0 0 0,0-1 0 0 0,0 0 0 0 0,0 1 0 0 0,1-1 0 0 0,-1 1 0 0 0,0-1 0 0 0,0 0 0 0 0,1 1 0 0 0,-1-1 0 0 0,0 0 0 0 0,0 1 0 0 0,1-1 0 0 0,-1 0 0 0 0,0 0 0 0 0,1 1 0 0 0,-1-1 0 0 0,1 0 0 0 0,10-10 198 0 0,9-26-176 0 0,-20 35-60 0 0,10-21-45 0 0,-6 13 49 0 0,-1 0 1 0 0,2 1-1 0 0,-1-1 0 0 0,1 1 0 0 0,0 0 1 0 0,7-8-1 0 0,-11 15 27 0 0,1 0 0 0 0,-1-1 0 0 0,1 1 0 0 0,-1 0 0 0 0,1 0 0 0 0,0 0 0 0 0,0 0 0 0 0,-1 0 0 0 0,1 0 0 0 0,0 1 0 0 0,0-1 1 0 0,0 1-1 0 0,0-1 0 0 0,0 1 0 0 0,-1 0 0 0 0,1-1 0 0 0,0 1 0 0 0,0 0 0 0 0,0 0 0 0 0,0 0 0 0 0,0 1 0 0 0,0-1 0 0 0,0 0 0 0 0,0 1 0 0 0,0-1 0 0 0,0 1 0 0 0,-1 0 0 0 0,1 0 0 0 0,0 0 1 0 0,0 0-1 0 0,-1 0 0 0 0,1 0 0 0 0,0 0 0 0 0,-1 0 0 0 0,3 3 0 0 0,20 13 472 0 0,45 25 0 0 0,-10-18-1102 0 0,-23-18-2624 0 0,-48-7-796 0 0</inkml:trace>
</inkml:ink>
</file>

<file path=ppt/ink/ink2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43.437"/>
    </inkml:context>
    <inkml:brush xml:id="br0">
      <inkml:brushProperty name="width" value="0.1" units="cm"/>
      <inkml:brushProperty name="height" value="0.1" units="cm"/>
    </inkml:brush>
  </inkml:definitions>
  <inkml:trace contextRef="#ctx0" brushRef="#br0">53 1 8404 0 0,'0'0'6611'0'0,"-1"8"-6259"0"0,-20 188 4484 0 0,-2 20-3853 0 0,19-186-844 0 0,0-1 271 0 0</inkml:trace>
</inkml:ink>
</file>

<file path=ppt/ink/ink2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43.825"/>
    </inkml:context>
    <inkml:brush xml:id="br0">
      <inkml:brushProperty name="width" value="0.1" units="cm"/>
      <inkml:brushProperty name="height" value="0.1" units="cm"/>
    </inkml:brush>
  </inkml:definitions>
  <inkml:trace contextRef="#ctx0" brushRef="#br0">33 30 9332 0 0,'0'0'2087'0'0,"-5"-1"-545"0"0,-15 0 898 0 0,12-1 448 0 0,20 2-1117 0 0,52 1 14 0 0,50-1-497 0 0,-96-1-1705 0 0,0-1 1 0 0,0 0-1 0 0,0-2 0 0 0,20-6 1 0 0,-25 3-2722 0 0</inkml:trace>
</inkml:ink>
</file>

<file path=ppt/ink/ink2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44.369"/>
    </inkml:context>
    <inkml:brush xml:id="br0">
      <inkml:brushProperty name="width" value="0.1" units="cm"/>
      <inkml:brushProperty name="height" value="0.1" units="cm"/>
    </inkml:brush>
  </inkml:definitions>
  <inkml:trace contextRef="#ctx0" brushRef="#br0">36 1 7555 0 0,'0'0'7308'0'0,"3"20"-5950"0"0,-21 87 3181 0 0,11-75-3942 0 0,1 0 0 0 0,2 1 1 0 0,1 0-1 0 0,2 55 1 0 0,2-85-536 0 0,-1 0 1 0 0,1 0-1 0 0,0 1 1 0 0,0-2-1 0 0,1 1 1 0 0,-1 0-1 0 0,0 0 1 0 0,1 0-1 0 0,0 0 1 0 0,-1-1-1 0 0,1 1 1 0 0,0-1-1 0 0,5 5 1 0 0,-7-7-46 0 0,1 1 0 0 0,0 0-1 0 0,0-1 1 0 0,0 1 0 0 0,0 0 0 0 0,0-1 0 0 0,-1 1-1 0 0,1-1 1 0 0,0 1 0 0 0,0-1 0 0 0,0 0 0 0 0,0 1 0 0 0,0-1-1 0 0,1 0 1 0 0,-1 0 0 0 0,0 0 0 0 0,0 0 0 0 0,0 0-1 0 0,0 0 1 0 0,0 0 0 0 0,0 0 0 0 0,0 0 0 0 0,0 0-1 0 0,0-1 1 0 0,0 1 0 0 0,0 0 0 0 0,0-1 0 0 0,0 1 0 0 0,0 0-1 0 0,0-1 1 0 0,0 0 0 0 0,0 1 0 0 0,-1-1 0 0 0,1 1-1 0 0,0-1 1 0 0,0 0 0 0 0,0 0 0 0 0,-1 1 0 0 0,1-1 0 0 0,0 0-1 0 0,-1 0 1 0 0,2-2 0 0 0,7-12-102 0 0,20-29-1088 0 0,-27 42 1098 0 0,-1 0-1 0 0,1 0 0 0 0,-1 1 1 0 0,1-1-1 0 0,0 0 0 0 0,-1 1 1 0 0,1-1-1 0 0,0 1 0 0 0,0 0 1 0 0,0 0-1 0 0,0-1 0 0 0,0 1 0 0 0,1 1 1 0 0,-1-1-1 0 0,0 0 0 0 0,0 0 1 0 0,4 0-1 0 0,-5 2 76 0 0,1 1 0 0 0,-1-1 0 0 0,0 0 0 0 0,1 1 0 0 0,-1-1 0 0 0,0 0 0 0 0,0 1 0 0 0,0-1 0 0 0,0 1 0 0 0,0 0 0 0 0,-1-1 0 0 0,1 1 1 0 0,0 0-1 0 0,-1-1 0 0 0,1 1 0 0 0,-1 0 0 0 0,0 0 0 0 0,1 2 0 0 0,7 17 127 0 0,-6-19-97 0 0,0 1-1 0 0,1-1 1 0 0,-1 0 0 0 0,1 0-1 0 0,0 0 1 0 0,0 0 0 0 0,-1-1-1 0 0,1 1 1 0 0,0-1-1 0 0,0 0 1 0 0,1 0 0 0 0,-1 0-1 0 0,0 0 1 0 0,0 0 0 0 0,6 0-1 0 0,0 0-183 0 0,0 0-1 0 0,0-1 0 0 0,0 0 1 0 0,14-3-1 0 0,-23 3-6 0 0,1 0-1 0 0</inkml:trace>
</inkml:ink>
</file>

<file path=ppt/ink/ink2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44.760"/>
    </inkml:context>
    <inkml:brush xml:id="br0">
      <inkml:brushProperty name="width" value="0.1" units="cm"/>
      <inkml:brushProperty name="height" value="0.1" units="cm"/>
    </inkml:brush>
  </inkml:definitions>
  <inkml:trace contextRef="#ctx0" brushRef="#br0">17 76 13334 0 0,'0'0'763'0'0,"5"0"-477"0"0,3 0 121 0 0,0 0 0 0 0,0-1 0 0 0,0 0 1 0 0,0-1-1 0 0,9-2 0 0 0,-14 3-316 0 0,-1 0-1 0 0,1 0 1 0 0,0 0 0 0 0,-1 0 0 0 0,1-1-1 0 0,-1 1 1 0 0,1-1 0 0 0,-1 1 0 0 0,0-1-1 0 0,0 0 1 0 0,1 0 0 0 0,-1 0-1 0 0,-1 0 1 0 0,1 0 0 0 0,0-1 0 0 0,0 1-1 0 0,-1-1 1 0 0,1 1 0 0 0,-1-1 0 0 0,2-4-1 0 0,-3 6-85 0 0,0 0 0 0 0,0 0-1 0 0,0 0 1 0 0,0 0 0 0 0,0 0-1 0 0,-1 0 1 0 0,1 0-1 0 0,0 0 1 0 0,-1 1 0 0 0,1-1-1 0 0,0 0 1 0 0,-1 0 0 0 0,1 0-1 0 0,-1 0 1 0 0,1 0 0 0 0,-1 0-1 0 0,0 1 1 0 0,1-1 0 0 0,-1 0-1 0 0,0 0 1 0 0,0 1 0 0 0,1-1-1 0 0,-1 1 1 0 0,0-1 0 0 0,0 1-1 0 0,0-1 1 0 0,0 1 0 0 0,0-1-1 0 0,1 1 1 0 0,-1 0 0 0 0,0-1-1 0 0,0 1 1 0 0,0 0-1 0 0,0 0 1 0 0,0 0 0 0 0,0 0-1 0 0,0 0 1 0 0,0 0 0 0 0,0 0-1 0 0,0 0 1 0 0,-2 0 0 0 0,-44 5 186 0 0,44-3-147 0 0,-1 0-1 0 0,1 0 1 0 0,0 1-1 0 0,0 0 1 0 0,0-1-1 0 0,0 1 1 0 0,0 0-1 0 0,0 1 1 0 0,1-1-1 0 0,-1 0 1 0 0,1 1-1 0 0,0-1 1 0 0,0 1-1 0 0,1 0 1 0 0,-1 0-1 0 0,1-1 0 0 0,-1 1 1 0 0,1 0-1 0 0,0 0 1 0 0,1 1-1 0 0,-1-1 1 0 0,1 0-1 0 0,0 0 1 0 0,0 8-1 0 0,0-9-2 0 0,0 1-1 0 0,0-1 1 0 0,0 1-1 0 0,0-1 1 0 0,1 0-1 0 0,-1 1 1 0 0,1-1-1 0 0,0 0 1 0 0,0 0-1 0 0,0 1 1 0 0,1-1-1 0 0,-1 0 1 0 0,1 0-1 0 0,-1 0 1 0 0,1 0-1 0 0,0-1 1 0 0,0 1-1 0 0,1 0 1 0 0,-1-1-1 0 0,0 0 1 0 0,1 1-1 0 0,-1-1 1 0 0,1 0-1 0 0,0 0 1 0 0,0 0-1 0 0,0-1 1 0 0,0 1-1 0 0,0-1 0 0 0,0 0 1 0 0,4 2-1 0 0,18 0-790 0 0,0-2-1 0 0,-1-1 0 0 0,1 0 1 0 0,46-8-1 0 0,-58 4-1928 0 0</inkml:trace>
</inkml:ink>
</file>

<file path=ppt/ink/ink2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48.342"/>
    </inkml:context>
    <inkml:brush xml:id="br0">
      <inkml:brushProperty name="width" value="0.1" units="cm"/>
      <inkml:brushProperty name="height" value="0.1" units="cm"/>
    </inkml:brush>
  </inkml:definitions>
  <inkml:trace contextRef="#ctx0" brushRef="#br0">14 17 6739 0 0,'0'0'7572'0'0,"2"-4"-6455"0"0,7-8 883 0 0,-9 40 1008 0 0,-2 0-2234 0 0,-12 157 2442 0 0,8-126-5691 0 0,4-17-6139 0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23"/>
    </inkml:context>
    <inkml:brush xml:id="br0">
      <inkml:brushProperty name="width" value="0.05" units="cm"/>
      <inkml:brushProperty name="height" value="0.05" units="cm"/>
    </inkml:brush>
  </inkml:definitions>
  <inkml:trace contextRef="#ctx0" brushRef="#br0">9 259 2692 0 0,'-3'3'8248'0'0,"1"4"-4320"0"0,-2 43-2099 0 0,19 138 2245 0 0,-12-64-2772 0 0,-3-123-1125 0 0,0-24 381 0 0,14-286-1727 0 0,22 57-1278 0 0,-36 249 2415 0 0,1 1 0 0 0,-1 0 0 0 0,0 0 0 0 0,1-1-1 0 0,-1 1 1 0 0,1 0 0 0 0,0 0 0 0 0,0 0 0 0 0,0-1 0 0 0,0 1 0 0 0,0 0 0 0 0,0 0 0 0 0,0 0 0 0 0,1 1 0 0 0,-1-1 0 0 0,1 0 0 0 0,0 0 0 0 0,-1 1 0 0 0,1-1 0 0 0,0 1 0 0 0,0 0-1 0 0,0-1 1 0 0,3 0 0 0 0,-3 4 54 0 0,1 1-1 0 0,0-1 0 0 0,-1 1 1 0 0,1 0-1 0 0,-1 0 0 0 0,0 0 0 0 0,0 0 1 0 0,0 0-1 0 0,0 0 0 0 0,0 0 1 0 0,-1 1-1 0 0,0-1 0 0 0,2 5 0 0 0,-2-4 49 0 0,18 39 352 0 0,43 89 453 0 0,-61-131-851 0 0,-1 0-1 0 0,0 0 0 0 0,1 0 1 0 0,-1 0-1 0 0,0 0 1 0 0,0 0-1 0 0,0 0 1 0 0,0 0-1 0 0,0 1 1 0 0,0-1-1 0 0,0 0 0 0 0,0 0 1 0 0,0 0-1 0 0,0 0 1 0 0,-1 0-1 0 0,1 0 1 0 0,0 0-1 0 0,-1 0 0 0 0,1 0 1 0 0,-1 0-1 0 0,1 0 1 0 0,-1 0-1 0 0,1 0 1 0 0,-1 0-1 0 0,0-1 0 0 0,1 1 1 0 0,-1 0-1 0 0,0 0 1 0 0,0-1-1 0 0,0 1 1 0 0,0 0-1 0 0,0-1 0 0 0,1 1 1 0 0,-1-1-1 0 0,0 1 1 0 0,0-1-1 0 0,-2 1 1 0 0,-42 18 157 0 0,39-17-217 0 0,0 0-3 0 0,1 1 1 0 0,-1 0 0 0 0,1 0-1 0 0,0 0 1 0 0,0 1 0 0 0,-7 5 0 0 0,-10 8-432 0 0,20-12 892 0 0</inkml:trace>
</inkml:ink>
</file>

<file path=ppt/ink/ink2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48.808"/>
    </inkml:context>
    <inkml:brush xml:id="br0">
      <inkml:brushProperty name="width" value="0.1" units="cm"/>
      <inkml:brushProperty name="height" value="0.1" units="cm"/>
    </inkml:brush>
  </inkml:definitions>
  <inkml:trace contextRef="#ctx0" brushRef="#br0">5 89 10373 0 0,'0'0'4207'0'0,"-1"-5"-3089"0"0,-3-23 803 0 0,6 27-1745 0 0,0 0-1 0 0,0 0 1 0 0,1 0 0 0 0,-1 0 0 0 0,0 0-1 0 0,0 1 1 0 0,0-1 0 0 0,1 1 0 0 0,-1-1-1 0 0,0 1 1 0 0,4 0 0 0 0,-3-1 9 0 0,99-17 1409 0 0,-51 8-1504 0 0,0 2 1 0 0,70-2-1 0 0</inkml:trace>
</inkml:ink>
</file>

<file path=ppt/ink/ink2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49.338"/>
    </inkml:context>
    <inkml:brush xml:id="br0">
      <inkml:brushProperty name="width" value="0.1" units="cm"/>
      <inkml:brushProperty name="height" value="0.1" units="cm"/>
    </inkml:brush>
  </inkml:definitions>
  <inkml:trace contextRef="#ctx0" brushRef="#br0">11 27 13878 0 0,'-1'6'1865'0'0,"-1"4"-1642"0"0,-1 7 492 0 0,1 1-1 0 0,0 0 0 0 0,1-1 0 0 0,1 1 1 0 0,2 18-1 0 0,-1-35-688 0 0,-1 0 0 0 0,0 0 1 0 0,0 0-1 0 0,1 0 0 0 0,-1 0 0 0 0,0-1 0 0 0,1 1 0 0 0,-1 0 1 0 0,1 0-1 0 0,-1 0 0 0 0,1-1 0 0 0,-1 1 0 0 0,1 0 1 0 0,0 0-1 0 0,-1-1 0 0 0,1 1 0 0 0,0-1 0 0 0,0 1 1 0 0,-1 0-1 0 0,1-1 0 0 0,0 0 0 0 0,0 1 0 0 0,0-1 1 0 0,0 1-1 0 0,0-1 0 0 0,0 0 0 0 0,-1 0 0 0 0,1 1 1 0 0,0-1-1 0 0,0 0 0 0 0,0 0 0 0 0,0 0 0 0 0,0 0 1 0 0,0 0-1 0 0,0 0 0 0 0,0 0 0 0 0,0-1 0 0 0,0 1 1 0 0,1 0-1 0 0,-1-1-13 0 0,0 1 1 0 0,1-1 0 0 0,-1 1-1 0 0,0-1 1 0 0,0 1 0 0 0,1-1-1 0 0,-1 0 1 0 0,0 1 0 0 0,0-1-1 0 0,0 0 1 0 0,0 0 0 0 0,0 0-1 0 0,0 0 1 0 0,0 0-1 0 0,0 0 1 0 0,0 0 0 0 0,-1 0-1 0 0,1-1 1 0 0,0 1 0 0 0,-1 0-1 0 0,1 0 1 0 0,-1 0 0 0 0,1-1-1 0 0,-1 1 1 0 0,0 0 0 0 0,1-1-1 0 0,-1-1 1 0 0,-5-52 146 0 0,3 45-173 0 0,0 0-1 0 0,1-1 1 0 0,1 1 0 0 0,0 0-1 0 0,2-20 1 0 0,-2 29 2 0 0,0 0-1 0 0,1 0 1 0 0,-1 0 0 0 0,0 0-1 0 0,1 0 1 0 0,-1 0-1 0 0,1 0 1 0 0,-1 0 0 0 0,1 1-1 0 0,0-1 1 0 0,-1 0 0 0 0,1 0-1 0 0,0 0 1 0 0,0 1 0 0 0,-1-1-1 0 0,1 0 1 0 0,0 1-1 0 0,0-1 1 0 0,0 1 0 0 0,0-1-1 0 0,0 1 1 0 0,0-1 0 0 0,0 1-1 0 0,1-1 1 0 0,33 0 164 0 0,-26 3-227 0 0,1 0-1 0 0,-1 0 0 0 0,0 1 0 0 0,17 7 1 0 0,6 4-5897 0 0</inkml:trace>
</inkml:ink>
</file>

<file path=ppt/ink/ink2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49.697"/>
    </inkml:context>
    <inkml:brush xml:id="br0">
      <inkml:brushProperty name="width" value="0.1" units="cm"/>
      <inkml:brushProperty name="height" value="0.1" units="cm"/>
    </inkml:brush>
  </inkml:definitions>
  <inkml:trace contextRef="#ctx0" brushRef="#br0">59 17 10229 0 0,'0'0'4186'0'0,"-4"6"-2698"0"0,-6 8-673 0 0,1 0 0 0 0,1 0 0 0 0,1 1 0 0 0,-8 19 0 0 0,14-31-676 0 0,0 0 0 0 0,0 1 0 0 0,0-1 0 0 0,0 1 0 0 0,1-1 0 0 0,-1 1 0 0 0,1-1 0 0 0,0 1 0 0 0,0-1 0 0 0,1 1 0 0 0,-1-1 0 0 0,2 7 0 0 0,-1-8-151 0 0,0-1 0 0 0,0 1-1 0 0,0 0 1 0 0,0 0 0 0 0,0-1 0 0 0,1 1-1 0 0,-1-1 1 0 0,0 1 0 0 0,1-1 0 0 0,0 1-1 0 0,-1-1 1 0 0,1 0 0 0 0,0 0 0 0 0,-1 0 0 0 0,1 0-1 0 0,0 0 1 0 0,0 0 0 0 0,0-1 0 0 0,0 1-1 0 0,0 0 1 0 0,0-1 0 0 0,0 0 0 0 0,0 1-1 0 0,3-1 1 0 0,2 0 37 0 0,1 1 0 0 0,-1-2 0 0 0,1 1 0 0 0,-1-1 0 0 0,1 0 0 0 0,-1-1 0 0 0,1 0 0 0 0,-1 0 0 0 0,0-1 0 0 0,0 1 0 0 0,0-1-1 0 0,7-5 1 0 0,-11 6-79 0 0,1 1 1 0 0,-1-1-1 0 0,0 0 0 0 0,0-1 0 0 0,0 1 0 0 0,0-1 0 0 0,0 1 0 0 0,0-1 0 0 0,-1 0 0 0 0,1 0 0 0 0,-1 0 0 0 0,0 0 0 0 0,0 0 0 0 0,0-1 1 0 0,0 1-1 0 0,-1 0 0 0 0,1-1 0 0 0,-1 0 0 0 0,0 1 0 0 0,0-1 0 0 0,0 0 0 0 0,-1 0 0 0 0,1 1 0 0 0,-1-1 0 0 0,0-6 0 0 0,-1 6 17 0 0,0 1-1 0 0,-1-1 0 0 0,1 0 0 0 0,-1 1 0 0 0,1-1 0 0 0,-1 1 1 0 0,-1-1-1 0 0,1 1 0 0 0,0 0 0 0 0,-1 0 0 0 0,1 0 0 0 0,-1 0 1 0 0,0 0-1 0 0,0 1 0 0 0,0-1 0 0 0,-1 1 0 0 0,1 0 0 0 0,0 0 1 0 0,-1 0-1 0 0,1 0 0 0 0,-1 1 0 0 0,0-1 0 0 0,-6 0 1 0 0,-4-3 115 0 0,0 2 0 0 0,0 0 1 0 0,0 1-1 0 0,0 0 0 0 0,-18 0 1 0 0,32 2-346 0 0</inkml:trace>
</inkml:ink>
</file>

<file path=ppt/ink/ink2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50.368"/>
    </inkml:context>
    <inkml:brush xml:id="br0">
      <inkml:brushProperty name="width" value="0.1" units="cm"/>
      <inkml:brushProperty name="height" value="0.1" units="cm"/>
    </inkml:brush>
  </inkml:definitions>
  <inkml:trace contextRef="#ctx0" brushRef="#br0">5 185 15895 0 0,'0'7'553'0'0,"-5"283"5753"0"0,9-294-6164 0 0,0 1-1 0 0,-1-1 1 0 0,0 1-1 0 0,0-1 0 0 0,0 0 1 0 0,0 0-1 0 0,2-5 1 0 0,3-9-170 0 0,-1 0 1 0 0,-1-1 0 0 0,7-33 0 0 0,-6 3-175 0 0,1-67 0 0 0,5-38-19 0 0,-13 153 220 0 0,0 0 0 0 0,0 0 0 0 0,0 0 0 0 0,1 0 0 0 0,-1 1 0 0 0,0-1 0 0 0,0 0 0 0 0,0 0 0 0 0,1 0 0 0 0,-1 1 0 0 0,0-1 0 0 0,1 0 0 0 0,-1 0 0 0 0,1 1 0 0 0,-1-1 0 0 0,1 0 0 0 0,-1 0 0 0 0,1 1 0 0 0,-1-1 0 0 0,1 1 0 0 0,0-1 0 0 0,-1 1 0 0 0,1-1 0 0 0,0 1 0 0 0,0-1 0 0 0,-1 1 1 0 0,1-1-1 0 0,0 1 0 0 0,0 0 0 0 0,1-1 0 0 0,0 1-4 0 0,0 1 0 0 0,0-1 0 0 0,-1 0 1 0 0,1 1-1 0 0,0-1 0 0 0,0 1 0 0 0,-1 0 1 0 0,1 0-1 0 0,0 0 0 0 0,-1-1 0 0 0,1 1 1 0 0,0 1-1 0 0,1 0 0 0 0,5 5-13 0 0,-1 0-1 0 0,0 0 1 0 0,0 1-1 0 0,8 12 1 0 0,-12-16 13 0 0,0 0 0 0 0,0 1 1 0 0,0 0-1 0 0,-1 0 0 0 0,0 0 1 0 0,0 0-1 0 0,0 0 1 0 0,-1 0-1 0 0,0 0 0 0 0,0 1 1 0 0,0-1-1 0 0,0 0 1 0 0,-1 1-1 0 0,0 6 0 0 0,-1-9 6 0 0,0 0 0 0 0,1-1 0 0 0,-2 1-1 0 0,1 0 1 0 0,0 0 0 0 0,0-1 0 0 0,-1 1-1 0 0,1-1 1 0 0,-1 0 0 0 0,0 1 0 0 0,0-1-1 0 0,0 0 1 0 0,0 0 0 0 0,0 0 0 0 0,0 0-1 0 0,-1 0 1 0 0,1-1 0 0 0,-1 1 0 0 0,1-1-1 0 0,-1 1 1 0 0,0-1 0 0 0,1 0 0 0 0,-1 0-1 0 0,0 0 1 0 0,0 0 0 0 0,0-1 0 0 0,-3 1-1 0 0,-43 9 0 0 0,48-10-309 0 0</inkml:trace>
</inkml:ink>
</file>

<file path=ppt/ink/ink2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51.069"/>
    </inkml:context>
    <inkml:brush xml:id="br0">
      <inkml:brushProperty name="width" value="0.1" units="cm"/>
      <inkml:brushProperty name="height" value="0.1" units="cm"/>
    </inkml:brush>
  </inkml:definitions>
  <inkml:trace contextRef="#ctx0" brushRef="#br0">92 29 5907 0 0,'0'0'7793'0'0,"-5"0"-6894"0"0,2-1-694 0 0,0 1 1 0 0,0 1 0 0 0,0-1-1 0 0,0 0 1 0 0,0 1-1 0 0,0 0 1 0 0,0-1 0 0 0,0 1-1 0 0,0 0 1 0 0,0 1-1 0 0,0-1 1 0 0,0 0 0 0 0,1 1-1 0 0,-1 0 1 0 0,1-1 0 0 0,-1 1-1 0 0,1 0 1 0 0,0 0-1 0 0,-1 1 1 0 0,1-1 0 0 0,-3 4-1 0 0,2-1-6 0 0,0-1-1 0 0,1 1 0 0 0,-1 0 1 0 0,1 0-1 0 0,0 0 0 0 0,0 0 1 0 0,1 0-1 0 0,-1 0 0 0 0,1 1 1 0 0,0-1-1 0 0,1 0 0 0 0,-1 8 1 0 0,1-12-187 0 0,0 0 1 0 0,1 0-1 0 0,-1 0 0 0 0,0 0 1 0 0,1 0-1 0 0,-1 0 1 0 0,1 0-1 0 0,-1 0 1 0 0,1 0-1 0 0,-1 0 1 0 0,1 0-1 0 0,-1-1 1 0 0,1 1-1 0 0,0 0 1 0 0,0 0-1 0 0,-1-1 1 0 0,1 1-1 0 0,0 0 1 0 0,0-1-1 0 0,0 1 0 0 0,0-1 1 0 0,0 1-1 0 0,0-1 1 0 0,0 0-1 0 0,0 1 1 0 0,0-1-1 0 0,0 0 1 0 0,0 0-1 0 0,0 1 1 0 0,0-1-1 0 0,0 0 1 0 0,0 0-1 0 0,0 0 1 0 0,0 0-1 0 0,0 0 1 0 0,0-1-1 0 0,0 1 0 0 0,0 0 1 0 0,0 0-1 0 0,0-1 1 0 0,0 1-1 0 0,1-1 1 0 0,3 0 18 0 0,-1 0 0 0 0,0 0 0 0 0,0-1 1 0 0,1 1-1 0 0,-1-1 0 0 0,0 0 0 0 0,0 0 1 0 0,0 0-1 0 0,3-4 0 0 0,-4 2-208 0 0,0 0-1 0 0,0 0 1 0 0,-1 0 0 0 0,1-1 0 0 0,-1 1-1 0 0,0-1 1 0 0,0 0 0 0 0,-1 1-1 0 0,1-1 1 0 0,-1 0 0 0 0,0 0-1 0 0,0-6 1 0 0,-1 8 110 0 0,1 0 1 0 0,-1-1-1 0 0,0 1 0 0 0,0 0 1 0 0,0-1-1 0 0,0 1 0 0 0,0 0 0 0 0,-1-1 1 0 0,0 1-1 0 0,0 0 0 0 0,0 0 1 0 0,0-1-1 0 0,0 1 0 0 0,0 0 1 0 0,-1 0-1 0 0,0 0 0 0 0,1 0 0 0 0,-4-3 1 0 0,5 6 61 0 0,-1 0 0 0 0,1 0 0 0 0,0 0 0 0 0,0 0 0 0 0,-1-1 0 0 0,1 1 0 0 0,0 0 0 0 0,0 0 0 0 0,-1 0 0 0 0,1 0 0 0 0,0 0 0 0 0,0 0 0 0 0,-1 0 0 0 0,1 0 0 0 0,0 0 0 0 0,0 0 0 0 0,-1 0 0 0 0,1 0 1 0 0,0 0-1 0 0,0 0 0 0 0,-1 1 0 0 0,1-1 0 0 0,0 0 0 0 0,0 0 0 0 0,0 0 0 0 0,-1 0 0 0 0,1 0 0 0 0,0 0 0 0 0,0 1 0 0 0,0-1 0 0 0,-1 0 0 0 0,1 0 0 0 0,0 0 0 0 0,0 1 0 0 0,0-1 0 0 0,0 0 0 0 0,0 0 0 0 0,-1 0 0 0 0,1 1 0 0 0,0-1 0 0 0,0 0 0 0 0,0 0 1 0 0,0 1-1 0 0,0-1 0 0 0,0 0 0 0 0,0 0 0 0 0,0 1 0 0 0,0-1 0 0 0,0 0 0 0 0,0 0 0 0 0,0 1 0 0 0,0-1 0 0 0,0 0 0 0 0,0 0 0 0 0,0 1 0 0 0,0-1 0 0 0,0 0 0 0 0,0 0 0 0 0,0 1 0 0 0,1-1 0 0 0,-2 22-2752 0 0</inkml:trace>
</inkml:ink>
</file>

<file path=ppt/ink/ink2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51.845"/>
    </inkml:context>
    <inkml:brush xml:id="br0">
      <inkml:brushProperty name="width" value="0.1" units="cm"/>
      <inkml:brushProperty name="height" value="0.1" units="cm"/>
    </inkml:brush>
  </inkml:definitions>
  <inkml:trace contextRef="#ctx0" brushRef="#br0">19 185 6115 0 0,'0'0'400'0'0,"0"6"408"0"0,-9 104 9599 0 0,0 12-6138 0 0,9-121-4205 0 0,0 0 0 0 0,0 0 0 0 0,-1 0 0 0 0,1 0-1 0 0,0 1 1 0 0,1-1 0 0 0,-1 0 0 0 0,0 0 0 0 0,0 0-1 0 0,0 0 1 0 0,1 1 0 0 0,-1-1 0 0 0,1 0 0 0 0,-1 0 0 0 0,1 0-1 0 0,-1 0 1 0 0,1 0 0 0 0,0 0 0 0 0,-1 0 0 0 0,1 0-1 0 0,0 0 1 0 0,0 0 0 0 0,1 1 0 0 0,-1-3-23 0 0,-1 1 1 0 0,1 0-1 0 0,0-1 1 0 0,0 1 0 0 0,-1 0-1 0 0,1-1 1 0 0,0 1-1 0 0,-1-1 1 0 0,1 1-1 0 0,0-1 1 0 0,-1 1-1 0 0,1-1 1 0 0,-1 0 0 0 0,1 1-1 0 0,-1-1 1 0 0,1 0-1 0 0,-1 1 1 0 0,1-1-1 0 0,-1 0 1 0 0,0 0-1 0 0,1 1 1 0 0,-1-1 0 0 0,0 0-1 0 0,0 0 1 0 0,1 0-1 0 0,-1 1 1 0 0,0-1-1 0 0,0 0 1 0 0,0 0-1 0 0,0 0 1 0 0,0 1-1 0 0,-1-3 1 0 0,8-41 15 0 0,-3-1 0 0 0,-3-89 0 0 0,-3 102-23 0 0,-1 11-266 0 0,2 0-1 0 0,0 0 1 0 0,1 0-1 0 0,2 0 1 0 0,5-33-1 0 0,-7 53 221 0 0,1 0 0 0 0,-1 0-1 0 0,1 1 1 0 0,-1-1 0 0 0,0 0-1 0 0,1 1 1 0 0,0-1 0 0 0,-1 0-1 0 0,1 1 1 0 0,-1-1 0 0 0,1 1-1 0 0,0-1 1 0 0,-1 1 0 0 0,1-1-1 0 0,0 1 1 0 0,0 0 0 0 0,-1-1-1 0 0,1 1 1 0 0,0 0 0 0 0,0-1 0 0 0,0 1-1 0 0,-1 0 1 0 0,1 0 0 0 0,0 0-1 0 0,0 0 1 0 0,0 0 0 0 0,0 0-1 0 0,-1 0 1 0 0,1 0 0 0 0,0 0-1 0 0,0 0 1 0 0,0 0 0 0 0,0 1-1 0 0,-1-1 1 0 0,1 0 0 0 0,0 0-1 0 0,0 1 1 0 0,-1-1 0 0 0,1 1-1 0 0,1 0 1 0 0,31 19-115 0 0,-26-13 135 0 0,0 0 1 0 0,-1 0 0 0 0,0 1-1 0 0,-1-1 1 0 0,0 1-1 0 0,0 0 1 0 0,0 1-1 0 0,-1-1 1 0 0,-1 1-1 0 0,1 0 1 0 0,-1 0-1 0 0,-1 0 1 0 0,0 1-1 0 0,2 10 1 0 0,-5-18-7 0 0,0-1 0 0 0,1 1 0 0 0,-1-1 0 0 0,0 1 0 0 0,0-1 0 0 0,0 0 0 0 0,0 1 0 0 0,0-1 0 0 0,0 0 0 0 0,0 0 0 0 0,0 0 0 0 0,-1 0 0 0 0,1 0 0 0 0,0 0 0 0 0,-1 0 0 0 0,1 0 0 0 0,-1 0 0 0 0,1-1 0 0 0,-1 1 0 0 0,1 0 0 0 0,-1-1 0 0 0,1 0 0 0 0,-4 1 0 0 0,-47 11 72 0 0,41-10-60 0 0,-6 0-40 0 0,14-2-46 0 0,0 0 0 0 0,1 0-1 0 0,-1 1 1 0 0,0-1 0 0 0,0 1-1 0 0,1-1 1 0 0,-1 1 0 0 0,1 0 0 0 0,-1 0-1 0 0,0 0 1 0 0,1 1 0 0 0,-3 1-1 0 0,46 0-10006 0 0,-19-4 4631 0 0</inkml:trace>
</inkml:ink>
</file>

<file path=ppt/ink/ink2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52.329"/>
    </inkml:context>
    <inkml:brush xml:id="br0">
      <inkml:brushProperty name="width" value="0.1" units="cm"/>
      <inkml:brushProperty name="height" value="0.1" units="cm"/>
    </inkml:brush>
  </inkml:definitions>
  <inkml:trace contextRef="#ctx0" brushRef="#br0">73 0 13622 0 0,'0'0'5424'0'0,"-6"0"-4464"0"0,3 1-880 0 0,-1 0-1 0 0,1-1 0 0 0,0 1 0 0 0,0 1 0 0 0,-1-1 0 0 0,1 0 0 0 0,0 1 0 0 0,0-1 1 0 0,0 1-1 0 0,1 0 0 0 0,-1 0 0 0 0,0 0 0 0 0,1 1 0 0 0,-1-1 0 0 0,1 0 0 0 0,0 1 1 0 0,0 0-1 0 0,0-1 0 0 0,0 1 0 0 0,0 0 0 0 0,1 0 0 0 0,-1 0 0 0 0,1 0 0 0 0,0 1 0 0 0,0-1 1 0 0,0 0-1 0 0,0 0 0 0 0,0 1 0 0 0,1-1 0 0 0,0 0 0 0 0,-1 7 0 0 0,2-7-68 0 0,-1-1-1 0 0,1 1 0 0 0,0-1 1 0 0,0 0-1 0 0,0 1 0 0 0,0-1 1 0 0,0 0-1 0 0,0 1 0 0 0,1-1 1 0 0,-1 0-1 0 0,1 0 0 0 0,-1 0 1 0 0,1 0-1 0 0,0 0 1 0 0,0-1-1 0 0,0 1 0 0 0,0-1 1 0 0,0 1-1 0 0,0-1 0 0 0,0 1 1 0 0,1-1-1 0 0,-1 0 0 0 0,0 0 1 0 0,1 0-1 0 0,-1-1 0 0 0,1 1 1 0 0,-1 0-1 0 0,1-1 0 0 0,-1 0 1 0 0,1 1-1 0 0,-1-1 0 0 0,1 0 1 0 0,-1 0-1 0 0,1-1 0 0 0,-1 1 1 0 0,1 0-1 0 0,-1-1 0 0 0,1 0 1 0 0,-1 1-1 0 0,1-1 0 0 0,-1 0 1 0 0,0 0-1 0 0,1 0 1 0 0,-1-1-1 0 0,0 1 0 0 0,0-1 1 0 0,0 1-1 0 0,2-3 0 0 0,-2 2-12 0 0,-1 0-1 0 0,0 0 0 0 0,0 0 1 0 0,0 0-1 0 0,-1 0 1 0 0,1-1-1 0 0,0 1 1 0 0,-1 0-1 0 0,0 0 0 0 0,1-1 1 0 0,-1 1-1 0 0,0 0 1 0 0,0 0-1 0 0,0-1 1 0 0,0 1-1 0 0,-1 0 0 0 0,1-1 1 0 0,-1 1-1 0 0,-1-4 1 0 0,0 0-6 0 0,0 0 1 0 0,0 0-1 0 0,-1 0 1 0 0,0 0 0 0 0,-6-9-1 0 0,4 65 1468 0 0,7-38-1235 0 0,0-1 0 0 0,0 0 0 0 0,8 20 0 0 0,-9-26-322 0 0,1-1 0 0 0,0 0 1 0 0,0 0-1 0 0,0 0 0 0 0,1 0 0 0 0,-1 0 1 0 0,1-1-1 0 0,0 1 0 0 0,0-1 0 0 0,0 0 1 0 0,0 0-1 0 0,7 5 0 0 0,2-5-2169 0 0</inkml:trace>
</inkml:ink>
</file>

<file path=ppt/ink/ink2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52.811"/>
    </inkml:context>
    <inkml:brush xml:id="br0">
      <inkml:brushProperty name="width" value="0.1" units="cm"/>
      <inkml:brushProperty name="height" value="0.1" units="cm"/>
    </inkml:brush>
  </inkml:definitions>
  <inkml:trace contextRef="#ctx0" brushRef="#br0">13 72 14359 0 0,'0'0'1067'0'0,"-12"-4"1830"0"0,23 26-919 0 0,-6-11-1464 0 0,1 1 0 0 0,1 0 0 0 0,0-1 0 0 0,10 11-1 0 0,-16-20-481 0 0,1 0 0 0 0,0 0 0 0 0,1 0 0 0 0,-1 0 0 0 0,0 0 0 0 0,1 0 0 0 0,-1 0 0 0 0,1-1 0 0 0,-1 1 0 0 0,1-1 0 0 0,0 0 0 0 0,-1 0 0 0 0,1 0 0 0 0,0 0 0 0 0,0 0 0 0 0,0-1 0 0 0,0 1 0 0 0,0-1 0 0 0,0 0 0 0 0,0 0 0 0 0,0 0 0 0 0,0 0 0 0 0,5-1 0 0 0,-6 0-24 0 0,0 1 1 0 0,0-1 0 0 0,0 0 0 0 0,-1 0 0 0 0,1 0 0 0 0,0 0 0 0 0,-1-1 0 0 0,1 1 0 0 0,-1 0 0 0 0,1-1 0 0 0,-1 1-1 0 0,0-1 1 0 0,1 1 0 0 0,-1-1 0 0 0,0 0 0 0 0,0 1 0 0 0,0-1 0 0 0,0 0 0 0 0,0 0 0 0 0,-1 0 0 0 0,2-3 0 0 0,9-49-135 0 0,-8 30-83 0 0,-1 12 36 0 0,5-25-35 0 0,-7 35 188 0 0,0 1 0 0 0,0 0 0 0 0,0 0 0 0 0,0 0-1 0 0,1 0 1 0 0,-1 0 0 0 0,0 0 0 0 0,1 0 0 0 0,-1 0 0 0 0,1 0-1 0 0,-1 1 1 0 0,1-1 0 0 0,-1 0 0 0 0,1 0 0 0 0,0 0 0 0 0,-1 0 0 0 0,1 1-1 0 0,0-1 1 0 0,0 0 0 0 0,0 1 0 0 0,-1-1 0 0 0,1 0 0 0 0,1 0-1 0 0,4 27-6419 0 0</inkml:trace>
</inkml:ink>
</file>

<file path=ppt/ink/ink2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53.248"/>
    </inkml:context>
    <inkml:brush xml:id="br0">
      <inkml:brushProperty name="width" value="0.1" units="cm"/>
      <inkml:brushProperty name="height" value="0.1" units="cm"/>
    </inkml:brush>
  </inkml:definitions>
  <inkml:trace contextRef="#ctx0" brushRef="#br0">120 40 11093 0 0,'0'0'9471'0'0,"-6"-5"-9105"0"0,6 4-373 0 0,-31-23 301 0 0,30 23-276 0 0,-1-1 0 0 0,1 2 0 0 0,-1-1-1 0 0,1 0 1 0 0,-1 0 0 0 0,1 0 0 0 0,-1 1 0 0 0,0-1-1 0 0,0 0 1 0 0,1 1 0 0 0,-1 0 0 0 0,0-1 0 0 0,0 1-1 0 0,1 0 1 0 0,-1 0 0 0 0,0 0 0 0 0,0 0 0 0 0,0 1 0 0 0,1-1-1 0 0,-1 0 1 0 0,0 1 0 0 0,0-1 0 0 0,-2 2 0 0 0,3-1-18 0 0,1-1 0 0 0,-1 1 0 0 0,1-1 0 0 0,-1 1 0 0 0,1 0 0 0 0,-1 0 0 0 0,1-1 0 0 0,0 1 0 0 0,0 0 0 0 0,-1 0 0 0 0,1-1 0 0 0,0 1 0 0 0,0 0 0 0 0,0 0 0 0 0,0 0 0 0 0,0-1 0 0 0,0 1 0 0 0,0 0 0 0 0,0 0 0 0 0,0 0 0 0 0,0-1 0 0 0,0 1 0 0 0,1 0 0 0 0,-1 0 0 0 0,0-1 0 0 0,1 1 0 0 0,-1 0 0 0 0,0 0 0 0 0,1-1 0 0 0,-1 1 0 0 0,1 1 0 0 0,17 24-10 0 0,-15-23 17 0 0,24 26-64 0 0,-23-26 46 0 0,0 1 0 0 0,0-1 0 0 0,0 1 1 0 0,-1-1-1 0 0,0 1 0 0 0,1 0 0 0 0,-1 1 1 0 0,-1-1-1 0 0,1 0 0 0 0,-1 1 0 0 0,1 0 0 0 0,-1-1 1 0 0,0 1-1 0 0,1 8 0 0 0,-3-11 38 0 0,-1 0 0 0 0,1 0 0 0 0,-1 0 0 0 0,0 0-1 0 0,0-1 1 0 0,0 1 0 0 0,0 0 0 0 0,0 0 0 0 0,0-1 0 0 0,0 1 0 0 0,0-1 0 0 0,-1 1-1 0 0,1-1 1 0 0,0 0 0 0 0,-1 1 0 0 0,0-1 0 0 0,1 0 0 0 0,-1 0 0 0 0,0 0-1 0 0,-3 2 1 0 0,-45 19 894 0 0,34-16-701 0 0,-20 20-234 0 0,33-20-1813 0 0,23-17-2295 0 0,-6 0-13 0 0</inkml:trace>
</inkml:ink>
</file>

<file path=ppt/ink/ink2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53.716"/>
    </inkml:context>
    <inkml:brush xml:id="br0">
      <inkml:brushProperty name="width" value="0.1" units="cm"/>
      <inkml:brushProperty name="height" value="0.1" units="cm"/>
    </inkml:brush>
  </inkml:definitions>
  <inkml:trace contextRef="#ctx0" brushRef="#br0">6 81 18296 0 0,'0'0'1212'0'0,"6"-1"-842"0"0,127-28 978 0 0,-132 29-1348 0 0,-1 0 1 0 0,1 0 0 0 0,0 0 0 0 0,-1 0 0 0 0,1 0-1 0 0,0 0 1 0 0,-1 0 0 0 0,1-1 0 0 0,-1 1-1 0 0,1 0 1 0 0,-1 0 0 0 0,1 0 0 0 0,0-1-1 0 0,-1 1 1 0 0,1 0 0 0 0,-1 0 0 0 0,1-1-1 0 0,-1 1 1 0 0,1-1 0 0 0,-1 1 0 0 0,0 0-1 0 0,1-1 1 0 0,-1 1 0 0 0,1-1 0 0 0,-1 1 0 0 0,0-1-1 0 0,1 1 1 0 0,-1-1 0 0 0,0 1 0 0 0,0-1-1 0 0,1 0 1 0 0,-1 1 0 0 0,0-1 0 0 0,0 1-1 0 0,0-1 1 0 0,0 0 0 0 0,0 1 0 0 0,0-1-1 0 0,0 1 1 0 0,0-1 0 0 0,0 0 0 0 0,0 1-1 0 0,0-1 1 0 0,0 1 0 0 0,0-1 0 0 0,0 0 0 0 0,-1 1-1 0 0,1-1 1 0 0,0 1 0 0 0,0-1 0 0 0,-1 1-1 0 0,1-1 1 0 0,0 1 0 0 0,-1-1 0 0 0,1 1-1 0 0,-1-1 1 0 0,1 1 0 0 0,0-1 0 0 0,-1 1-1 0 0,1 0 1 0 0,-1-1 0 0 0,1 1 0 0 0,-1 0-1 0 0,0-1 1 0 0,-3-2 2 0 0,0 0 0 0 0,0 1 0 0 0,0-1-1 0 0,0 1 1 0 0,0 0 0 0 0,-1 0 0 0 0,-4-1 0 0 0,5 2 9 0 0,1 0 0 0 0,-1 1 0 0 0,1-1 0 0 0,-1 1 0 0 0,0 0 0 0 0,0 0 0 0 0,1 0 0 0 0,-1 0 0 0 0,0 1 1 0 0,1-1-1 0 0,-1 1 0 0 0,1 0 0 0 0,-1 0 0 0 0,1 0 0 0 0,-1 1 0 0 0,1-1 0 0 0,-1 1 0 0 0,1 0 0 0 0,0 0 0 0 0,0 0 0 0 0,0 0 0 0 0,0 0 1 0 0,1 1-1 0 0,-1-1 0 0 0,0 1 0 0 0,1 0 0 0 0,0 0 0 0 0,0 0 0 0 0,0 0 0 0 0,0 0 0 0 0,0 1 0 0 0,0-1 0 0 0,-1 5 0 0 0,1-2 34 0 0,0 0 0 0 0,0 1 0 0 0,1-1 0 0 0,0 1 0 0 0,0 0 0 0 0,1-1 0 0 0,-1 1 0 0 0,1 0 0 0 0,1 0 0 0 0,-1-1 0 0 0,1 1 0 0 0,1-1 0 0 0,-1 1 0 0 0,1-1 0 0 0,0 1 0 0 0,0-1 0 0 0,6 11 0 0 0,-5-13-32 0 0,-1-1 1 0 0,1 1-1 0 0,0-1 1 0 0,0 0 0 0 0,1 0-1 0 0,-1 0 1 0 0,0 0 0 0 0,1 0-1 0 0,0-1 1 0 0,0 1-1 0 0,0-1 1 0 0,0 0 0 0 0,0-1-1 0 0,0 1 1 0 0,0-1-1 0 0,7 2 1 0 0,3 0-412 0 0,0-1 0 0 0,1 0 0 0 0,25-1 0 0 0,-40-1 272 0 0,0 0 0 0 0,1 0 0 0 0,-1 0 0 0 0,0 0 0 0 0,1 0-1 0 0,-1 0 1 0 0,1 0 0 0 0,-1 0 0 0 0,0 0 0 0 0,1 0 0 0 0,-1 0 0 0 0,0 0-1 0 0,1 0 1 0 0,-1-1 0 0 0,0 1 0 0 0,1 0 0 0 0,-1 0 0 0 0,0 0-1 0 0,1-1 1 0 0,1-1-1126 0 0,-2 1 1126 0 0,0 1-1 0 0,0 0 1 0 0,0-1 0 0 0,1 1 0 0 0,-1-1 0 0 0,0 1 0 0 0,0 0 0 0 0,0-1-1 0 0,0 1 1 0 0,0 0 0 0 0,0-1 0 0 0,0 1 0 0 0,0 0 0 0 0,-1-1-1 0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24"/>
    </inkml:context>
    <inkml:brush xml:id="br0">
      <inkml:brushProperty name="width" value="0.05" units="cm"/>
      <inkml:brushProperty name="height" value="0.05" units="cm"/>
    </inkml:brush>
  </inkml:definitions>
  <inkml:trace contextRef="#ctx0" brushRef="#br0">3 51 548 0 0,'-1'-2'628'0'0,"1"1"1"0"0,0-1-1 0 0,1 1 1 0 0,-1-1-1 0 0,0 0 1 0 0,0 1-1 0 0,1-1 1 0 0,-1 1-1 0 0,1-1 1 0 0,-1 0-1 0 0,1 1 0 0 0,0 0 1 0 0,-1-1-1 0 0,1 1 1 0 0,0-1-1 0 0,0 1 1 0 0,0 0-1 0 0,0 0 1 0 0,0-1-1 0 0,1 1 0 0 0,-1 0 1 0 0,0 0-1 0 0,3-1 810 0 0,-14 38 1330 0 0,9-34-2691 0 0,-2 13 430 0 0,1 1 1 0 0,-1 33-1 0 0,2-47-496 0 0,1 0-1 0 0,0 1 1 0 0,0-1-1 0 0,0 0 1 0 0,0 0 0 0 0,0 1-1 0 0,0-1 1 0 0,1 0 0 0 0,-1 0-1 0 0,1 1 1 0 0,0-1-1 0 0,0 0 1 0 0,-1 0 0 0 0,1 0-1 0 0,0 0 1 0 0,1 0-1 0 0,-1 0 1 0 0,0 0 0 0 0,1 0-1 0 0,-1-1 1 0 0,1 1-1 0 0,-1 0 1 0 0,1-1 0 0 0,0 1-1 0 0,0-1 1 0 0,0 0 0 0 0,0 1-1 0 0,0-1 1 0 0,0 0-1 0 0,0 0 1 0 0,3 1 0 0 0,-3-2-53 0 0,0 0 0 0 0,1 0 1 0 0,-1 0-1 0 0,0 0 0 0 0,0 0 1 0 0,1-1-1 0 0,-1 1 0 0 0,0 0 1 0 0,0-1-1 0 0,0 0 0 0 0,0 1 1 0 0,0-1-1 0 0,0 0 0 0 0,0 0 1 0 0,0 0-1 0 0,0-1 1 0 0,0 1-1 0 0,0 0 0 0 0,2-3 1 0 0,-1 0-87 0 0,1 0 0 0 0,-1 0 0 0 0,0 0 0 0 0,0 0 0 0 0,-1-1 0 0 0,1 1-1 0 0,-1-1 1 0 0,2-7 0 0 0,-1 4-108 0 0,0-1 0 0 0,-1 0 0 0 0,0 0 1 0 0,-1 0-1 0 0,0 0 0 0 0,0 0 0 0 0,-1 0 0 0 0,0 0 0 0 0,-2-14 0 0 0,1 21 249 0 0,1 1 0 0 0,0-1 0 0 0,0 1 0 0 0,-1-1 0 0 0,1 1 1 0 0,-1 0-1 0 0,1-1 0 0 0,-1 1 0 0 0,0 0 0 0 0,0-1 1 0 0,0 1-1 0 0,1 0 0 0 0,-1 0 0 0 0,0 0 0 0 0,0 0 0 0 0,0 0 1 0 0,-1 0-1 0 0,1 0 0 0 0,0 0 0 0 0,0 0 0 0 0,-1 0 1 0 0,1 0-1 0 0,0 1 0 0 0,-2-1 0 0 0,-32 2 1239 0 0,13 2-1490 0 0,21-3-243 0 0</inkml:trace>
</inkml:ink>
</file>

<file path=ppt/ink/ink2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15:54.071"/>
    </inkml:context>
    <inkml:brush xml:id="br0">
      <inkml:brushProperty name="width" value="0.1" units="cm"/>
      <inkml:brushProperty name="height" value="0.1" units="cm"/>
    </inkml:brush>
  </inkml:definitions>
  <inkml:trace contextRef="#ctx0" brushRef="#br0">0 0 22714 0 0,'0'0'3250'0'0</inkml:trace>
</inkml:ink>
</file>

<file path=ppt/ink/ink2131.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1:48:55.436"/>
    </inkml:context>
    <inkml:brush xml:id="br0">
      <inkml:brushProperty name="width" value="0.07" units="cm"/>
      <inkml:brushProperty name="height" value="0.07" units="cm"/>
      <inkml:brushProperty name="ignorePressure" value="1"/>
    </inkml:brush>
    <inkml:brush xml:id="br1">
      <inkml:brushProperty name="width" value="0.07" units="cm"/>
      <inkml:brushProperty name="height" value="0.07" units="cm"/>
      <inkml:brushProperty name="color" value="#ED1C24"/>
      <inkml:brushProperty name="ignorePressure" value="1"/>
    </inkml:brush>
  </inkml:definitions>
  <inkml:trace contextRef="#ctx0" brushRef="#br0">42061 76565 8404,'0'0'4738,"0"0"-2769,0 0-993,0 0 97,14-1-241,-8-2-143,7 0-129,-1-1 80,2 4-144,6-2-144,-1 0-127,3 2-65,1-3 0,6 3-32,1-4 240,8-1-64,1-2-64,5-1-32,1 1 64,0-2 1,-1 2-129,1 1-32,-3 1 96,-1 0 64,-1 5 80,0 0-64,-3 0-80,-2 3 64,0 1-80,-2 1 1,2-1-81,-2-1 16,-2-2 48,5 2-48,-4-3 0,4 0 0,-4 0-64,6-3-16,-1-1 80,5 0 144,3-1 417,0-2-529,0 6-128,6-2 80,-5 3-96,5-3 80,1 2-80,-4 1 96,1-3-32,2-1-16,-1 4-208,-3-2 80,1-1 0,-3 3 48,-2 0 16,-1 0 0,-5 0 32,0 0-16,-4 0 0,-1 3 16,1-1-32,-1 0 32,-1 3-16,-1-4 48,2 2-32,-2 0-64,2-2-48,-1 2 16,-1-1 16,4 0 32,2 1 16,-1-3 16,3 0 0,-4 0-32,4 0 32,1-3 16,0 1 16,0-3 0,4 1-16,-1 0 16,1-3 32,2 2-32,2 1-16,1-3-112,2 2 32,2-1 64,3-1-64,-3 0 48,1 3 16,4-3 32,-1 0 0,-3 3 16,1-1 0,-1 3 64,0-3-208,-4 3-16,4 0 96,-4-1-80,4-1 80,0 2 16,1 0 16,-3-3-16,4 3 48,-3-3 0,3 3 16,0 0-16,0-2-176,-3 1 0,4-1 64,-3 1 48,1 1 16,2 2 48,-5-2 16,2 0 0,-1-1 0,1 3 32,0-2-16,1 0-176,-3-1 48,4-1-32,-3 0 48,3 1-32,-4 1 64,1 0 16,-2-3 16,-3 5-48,-2 0 80,-1 0 0,-5 0-16,0 0-80,-3 0-80,-1 5 80,-2-3-64,-1 0 64,-2-2 16,-2 3-16,1-3 32,-1 2-48,-1 0 96,-1-2-96,0 3 64,2-2-16,-3 2 32,3-3-80,0 2 112,-2 0-80,0 1 32,1-1-16,-2 2 32,1-1 0,0 1-112,-1 0 48,3 1-64,0 2 80,0 0-64,1-3 48,1 5 16,1-2 0,-2 0 32,1 1-32,-6-1 0,0-2 0,-4 2 32,-5-3-64,-5 1-208,-3-1-80,-2-2-176,-2-2 63,-3 3-47,0-3 0,0 0-16,0 0-129,0 0-239,0 0-176,-6 0-801,0 0-2017,-7-7-4850</inkml:trace>
  <inkml:trace contextRef="#ctx0" brushRef="#br0">42528 74880 3858,'0'0'7299,"0"0"-5634,0 0-657,0 0 193,0 0-97,0 0-111,8 0-257,-8 0-160,0 0-223,0-3-129,0 3-16,0 0 144,0-2-16,0 2-144,0 0 0,0 0-48,0-2 0,0 2-64,-8 0-32,-5 0 17,-1 0-33,-1 0 96,-1 0-48,4 0-16,-5 0-16,5 0 48,-4 0-48,4 0 64,-4 0-64,4 0 0,-2 0 16,1 0-32,-2 2 16,2 3-80,-2-1 64,-2 1-16,0 2-16,-2-3 0,-1 3 16,-2 2-32,2-2 16,-5 1 0,2-1 0,2 2 16,-3-2-16,4-3 48,3 3-80,0-5 64,0 1-16,3 1 16,2-4-32,-1 3-16,1 1 64,2-2-80,0 0 48,0 1-32,-1 1 48,2 1-32,0-3-16,-2 3 0,-1-1 64,2 0-64,-1 1-32,4 2 96,-6-3-64,4 3 0,-2-3 16,5 1 0,-2-3 0,0 3 48,4-1-32,-2-1-16,1 3-16,-3 1 32,2 0-32,-5 2 16,2 2-16,-2 0 32,2 2-16,-4 1 0,2-2 16,-1 3 0,0 1-16,2 0 32,-2-1-32,1 4 48,2-2 16,-2 1-16,6-2-32,1 2 32,-1-2-32,2 2 32,3 0 16,0 0-16,0 2 48,0-4-64,0 4 16,0-2 32,0 0 0,-3 0 0,3 0-32,-2 2 64,-1 1-64,-2-3 97,2 2-97,-1 3 64,1-3-48,-4 2 32,1-2-64,0 3 0,0-3 0,-2 3 0,3-1-16,1 3 0,1-5-16,1 3 32,-1-1-48,1-2 48,2 0-32,0 3 0,-3 4 0,3-4 0,0 4 16,0 0 32,0 2-48,0-4 48,0 2 0,0-3-32,0 1 48,0 0-48,0-8 0,-3 4 16,3-1-32,0 1-48,0-3 96,0-1-64,0 2 48,0-1-64,0-2 16,0 1 32,0-1-16,0 2-16,0-2 32,0-1 0,0 1 0,0-2 16,0 2-64,6 0 32,1-1 0,-1 4 64,-2-2-112,4-3 80,-3 2 16,3-1-32,-1 1 80,0-3-64,0 1 112,4-1-112,-2 1 32,4-1-32,-1 1 16,1 2 0,2-1-48,1 1 64,-2 0-48,1 0 16,2-1-64,-1 4 80,-1-4-64,2 1 32,3 4 0,1-4 0,-1 2-48,1-2 48,3-1-32,1-3 0,4-1 32,2-2 0,-2-2 48,6 0 32,0-3 0,1 1-16,-2-1-16,-1 0 65,-1 1-65,4-3 0,-4 3-48,2-1 32,4-1-32,-3 1 16,2 0-32,1-1 64,0 1-48,1-4 80,2 5-48,-1-5 48,0 0-64,2 0 0,1 0 16,2 0-32,0 0 16,2 0-16,4 0 0,-1 0 0,2 0-16,-1 0 16,5 0 0,-3 0 0,1-5-16,-1-2 48,0 3-16,-4 0 48,-4-3-16,0 2 16,-1 5 0,-4-4-48,-3 4 16,3-3-48,-1 3 80,5 0-64,2 0-16,2 0 96,5-1-16,1-2-32,4 0 32,0 2-16,0-4 0,-1 5 80,-4-2-112,-4 2 0,-2 0-32,1 0 48,-5 0-32,-1 0-48,0 0 80,2 0-80,-4 0 48,-1 0-80,4 0 96,-3 0-64,5-2 16,-3 2 16,3 0 0,0 0 0,3 0 0,-3 0-32,0 0 80,-3-3-48,3 3 48,-2 0 33,-4 0-65,1-2 32,1 2 0,-4 0-32,0 0 80,2 0-32,-5 0-48,3 0 16,-1 0 32,1 0-64,3 0 16,1 0 16,-1 0-16,2 0-16,0 0 16,-4 0-16,1 0-16,0 0 64,-5 0-64,3 0 48,0 0-48,-1 0 32,1 0-48,1 0 96,0 0-64,1 0 16,0 0 0,0 0-16,1 0 32,0 0-32,5 0 48,0 0-16,5-5-16,-2-1 16,0-1 16,-2 5-48,-1-3 0,-1 5 64,-5 0-64,-1 0 16,-5 0-48,-1 0 48,1 0-48,-7 0 48,5 0 16,-1 0-48,-1 7 16,2-3 0,-1 3 16,2-2-48,4-1 112,-2 3-64,2-2-64,-2-1 80,-2 0 48,6-1 0,-3 1 16,1 1 0,-2 2-48,2-3 16,-2 0-80,1 1 64,-1-3-96,-1 3 80,3-1-32,-1-4 0,3 0 16,-4 0 16,4 0-16,1 0-16,-3 0 32,1 0-80,0 0 80,0 0-32,4 0 16,-1 0 0,-3-4 0,1-1-16,2-2 16,-3 3 0,2-3-48,0 3 32,-4-1 0,1 1 16,-4-3-32,1 4 16,-2-1 0,2 0 16,2-3-32,1-2 16,-2 2 64,3-2-128,-1 2 128,-1-2-96,0-2 32,0 2 32,-2 2-16,-4-1-16,4 1-32,-5-2 48,-3-1 0,-4 2 0,4 1-48,-5-2 64,0 0-48,1 0 48,-1-4-32,0 1 0,0 1 0,0 0 0,-3-5 0,0 5-16,-4-5 16,-1 5-48,-1-3 16,-2 0-32,2-1 48,-2-1 32,2-2-16,-2 0 0,-1-2-16,2-2 48,-3 2-64,-2-3 96,3 0-80,-5-1 32,1-2-32,1-1 48,-5 3-48,3-3 16,-3 0 0,0 0-16,0 4 48,0-1-48,0 1 0,0 3 16,-3-3 0,-2 3 16,1 2-48,1-2 48,1 2-32,-1-5 80,3 3-112,0 0 32,0-3 0,0 1 16,0-3-16,0 2 16,0-5-64,-3 1 64,3 0 0,-5-3-16,4-1 48,-2 2-64,0-1 48,-4-1-64,1-1 64,1 3-32,-2 0 16,-1 4-32,-1-2-16,-1 2 64,0 3-32,2-3 64,0 0-80,-4 0 48,5 1-64,-3-3 48,0 4 16,-1 1 0,2-1-16,-2 3-16,2 2 32,-2 2-64,5 0 80,-5 3-48,3-3 32,1 5-16,-3-3 16,3 1-48,-1 2 48,-2-1-16,0-1-16,-3-1 0,1 3 0,-5-2 16,1 2-16,-4-1-16,-2-2 48,-1 4-16,1-4-16,-2 3 0,-4-1 48,3 1-64,-3-1 64,0 2-48,2-1 48,-5 4-64,1-2 16,-2 2 16,-1 0-32,1 3 48,-3 1-32,0 1 16,-1 0 16,-1 2-32,-3 0 16,2 0 16,1 0-48,2 0 48,2 0-16,4 0 0,1 0 16,8 0-32,1 0 32,-1 0 0,1 0-32,5 0 48,-4 2-48,1-2 0,-1 0 32,-2 2-32,0 1 64,-2-3-48,-1 2 0,-2 0 16,1-2-16,-1 3-16,-3-3 16,0 0 0,0 0 16,-1 0-16,-4 0 0,1 0 16,-1 0-16,-4 0-32,1 0 80,-6 0-48,2 0 32,0 0-48,1 1 32,-1 2-32,-4-3 32,5 0 16,1 0-32,-4 0 16,1 0-32,1 0 64,1 0-80,1 0 0,-1-7 16,0 3 48,-3-3-48,0 2-16,-1 4 0,-4-2 16,-1 0 16,-1 2 0,-2 1 0,-1 0 0,0 0-32,1 0 32,-4 0 0,6 0 16,1 0-32,0 0 64,1 0-96,4 0 64,1 0-16,2 0 32,2-3-48,3-1 48,2 1-16,1 1 32,-3-2-48,6 1 48,-4-1 0,6 4-64,-5-3 32,6 2 0,-2 1 0,0 0-16,7 0 16,-4 0-16,2 0-48,1 0 112,2 0-80,-4 0 0,4 0 16,0-3 48,-5 1-96,4 2 96,-4 0-64,-3 0-16,0-2 80,0 2-64,2 0 32,-5 0-48,4-3 48,1 3-16,1-2 16,-1 2-32,0 0 16,4 0 16,-1 0-32,-2-2 32,0 2-48,-3 0 64,2-2-16,-5 2 0,-2-3-32,1 2 48,-6-2-16,1 0-32,-3 2 32,3-2-32,-4 1 32,7 0-32,-5 2 80,5-5-80,2 5 32,-1-2-16,4 0 16,1 2-48,3 0 16,0 0 0,2-3-16,3 1 48,0 0-48,3 2 48,1-4-16,2 1 16,-1-1-32,-5 4 0,-1-5 32,-8 5-16,-1-2 0,-8 2-32,-4 0 48,-8 0-32,-1 0-32,-3 0 32,-4 0 32,3 2-16,-3 5 16,9-2 32,1-1-48,3-2 48,7 3-16,6-3 0,2 0-64,3-2 80,6 0-16,4 3-64,0-3 80,5 0-48,-1 0 0,3 0-16,0 0 48,-1 0-48,4 0 32,0 0-16,0 0 0,-4 0 0,3 0 0,2 0-16,-5 0 32,3 0-16,1 0-16,-6 0 48,1 0-80,-2 0 96,-2 0-48,-4 0-16,0 0 16,0 0 0,3 0 0,1 0-32,4 0 64,-1 0-96,4 0 144,1 0-128,-2 0 80,-3 0-32,-1 0 16,-1 0-16,-1 0 0,-1 0 0,-3 0-16,-2-3 48,-3 3-48,-1 0-32,0 0 48,-5 0 32,1-2-64,6 0 64,-1 2-16,1-3-32,3 1 48,2 0-64,5-2 64,-1-1-48,2 3 32,4-3-16,-2 1 16,3 4-32,1-5 32,0 3-32,0-3 0,-4 3 48,3-2-80,-4 2 96,2 2-80,-5-3 32,1 3-16,-2 0 32,1 0-16,3 0-32,-6 0 48,8 0 0,3-2 16,0 2-48,-1-2 32,0 2-16,3 0 0,2 0-16,-1 0 0,1 0 16,1 0 0,-3 0 16,-1 0-80,-2 0 112,4 0-80,-4 0 32,-4 0 16,-1 0-32,-1 0 16,-1 0 0,-1 0 0,-4 0-16,3 0 16,2 2-48,-2 0 0,4 1-48,1-1 128,4-2-80,3 0 48,2 2 16,-6-2-64,6 0 48,1 2-64,-4 0 32,1-2-16,4 3-80,-5 1 0,-1 1 80,0-1-48,-1 1 16,-3 2-32,2-3 16,-4 5 64,3-2-48,-3 0 32,4-3-48,-4 0 128,3-4-64,3 3 32,1-3 0,-6 0 32,3 0-64,4 0 32,-1 0-32,1 0-64,0 0 128,5 0-64,-3 0 0,3 0 32,-4 0-96,-1 0 64,0 4-65,-6 1-15,4 2-80,-3 1 192,-2-1-48,4-2 16,0-1-16,4-1 0,-1 1 0,-1-1 16,4-2-80,-1-1-96,2 3 16,-2-3-80,0 2 16,1 0-80,-1-2-49,-2 0-15,2 0-144,-3 5-64,-2-5-145,-3 0-319,-1 0-929,-10 0-1937,-9-27-3985</inkml:trace>
  <inkml:trace contextRef="#ctx0" brushRef="#br0">52326 76349 12310,'0'0'2321,"0"0"-2001,0 0 160,0 0 288,0 0 1,0 0-225,15-9-176,-5 9-112,-1 0-32,2-2 145,-2 2 111,4 0-80,-3 0-176,0 0 64,2-2 80,4 2 1,-4-3-65,5 2-96,-1-2 16,1 3 16,1 0-64,2 0-32,-1 0-80,1 0 112,-1 0-96,1 0 80,-1 0 48,1 3-111,0-2-1,0-1-16,0 0 16,3 0-48,-4 0-16,4 0 0,-1-1-48,-2-2 64,3-1-48,-1 4 32,-3-3-16,1 1 0,-3 2 0,-2 0 0,-1 0 32,2 0-16,-4 0 32,1 0-48,-1 0-16,4 0 32,-2 0-32,1 0 32,1 2 0,-2-2-16,1 0 16,2 0 80,-5 0 32,4 0 0,-1 0 0,1 0-48,-4 0-48,2 0 80,-1 0 48,-1 0-16,1 0 16,-6-2 33,6 2-17,-6 0-64,4 0 0,-1-2-80,0 2 112,-3 0-32,5 0-32,0 0-16,2 0 16,-4 0-64,2 0-16,1 0 0,4 0-32,-5 0 64,2 0-80,0 0 48,-2 2 32,1 0-48,-1 1 48,0-3-48,4 2 16,0 0 240,1-2 208,0 0-335,6 0-17,-1 0-16,4 0 0,-1 0 0,1 0 0,0 0-48,-1 0-32,2 0 16,-1 0-96,-1 0 48,-4 0-32,3 0-16,-3 0 48,3 0 32,-4 0-48,0 0 0,2 0 32,1-2 32,-1 0-16,1 2-16,-1 0 16,1 0-16,-1-3 0,2 3 16,0-2 16,-3 2-32,4-2 32,-5 0-32,5-1 16,3 3 48,1-1-48,-1-5 32,3 5 32,2-4-48,-1 3-144,0-3 80,0 3 16,1-3-16,-1 4-16,1-2 48,-1 0 16,1 2-16,-5 1 16,1 0 0,-6 0-16,-2 0 32,-4 0-64,-2 0 64,-6 0-16,-1 0-32,-3 0 0,-2 1-224,-3-1-721,-3 3-1072,-5-3-544,-6 0-1249,-4 0-5666</inkml:trace>
  <inkml:trace contextRef="#ctx0" brushRef="#br0">61168 77281 4674,'0'0'5907,"0"0"-4066,0 0-929,0 0 65,3-14-241,-3 14-208,3 0-208,-2 0-144,2-2-128,2 2 32,6-2 113,1-1-33,2 2 160,6-2 224,5 1 64,6-3-128,2 1 1,1-1 175,3 4-48,2-2-79,0 3-161,1 0-128,-3 0-112,3 0-16,1 0 16,-4-3 80,3 3-16,-3-1 112,1-4 112,0 3-159,-5-1-49,1 1-32,-1 2-48,-4-2-80,-1 2 32,0 0-16,-3 0-48,-2 0-16,-4 4 0,1-1 0,3 1 0,-1-1 16,-2 1-16,0-1 16,3-2 0,-1 4-32,1-3 16,-1-2 32,1 2-16,-3 1 16,2-3-16,1 2 0,-3-2 32,-1 0-64,1 2 64,0-2-16,1 0 0,-4 0-16,3 0 0,-2 3-32,-4-3-16,2 1 32,-1-1 0,-1 0 80,-1 0-16,2 3 0,1-3 80,-2 0-48,-2 0 0,2 0 112,0 0-64,-2 0 17,1 0-113,-1 2 16,1-2 0,0 0-32,0 2 0,-4-2-64,0 5 48,5-5 16,-4 2-64,-1 0 48,-1-2 0,3 3 0,-4-1 0,-2-2-32,0 0 32,-2 0-16,-3 2-48,0-2 16,0 0-289,0 4-495,-11-1-368,3-1-721,-6-2-1921,2 0-5458</inkml:trace>
  <inkml:trace contextRef="#ctx0" brushRef="#br0">46783 79756 8196,'0'0'2609,"0"0"-2001,0 0-144,0 0 289,0 0 639,0 0-495,21 0-225,-12 0 273,2 0 15,1 0-16,2 0-223,-1 0-81,0 0 160,5-2-95,-1-1-433,0 1 128,3 0 80,-2 2-160,1-5-79,1 5-65,-1 0 48,-2 0-32,3 0 0,-3 0-64,0 0 32,2 0 48,-5 0-64,4 0 0,-4 0-16,-1 0-48,-1 0 128,2 0-63,-2 5-97,1-1 48,-1 1-32,2 0-64,-1-4 48,0 5-32,1-5 32,2 2-32,-4-1 32,4 0-16,-2-2 64,1 2-16,2-2-16,-1 0 64,-1 0 48,-1 0-112,-1 0-16,2 0-48,-2 0-32,-1 0 64,0 0-16,1 0-48,-1 0 48,1 0 0,2 0 0,2 0 32,-4 0-32,5 0-48,-4 0 96,5 0-32,-2 0-32,3-2 32,-3 2 16,3 0 16,-3 0 32,3-2 32,4 2-48,-4 0 16,0 0-96,2 0 32,1 0-32,2 0 16,1-2-64,-3-1 80,5 2-32,-1-2 16,-1-1 0,-1 1 0,-4-1-32,3 1-16,-4 3 32,-2-2 16,3 2-16,-3 0 0,2-2 16,-1 2 0,1-2 0,-1-1 0,1 3 0,-2-1 32,3-2-64,2 3 16,-3-3 48,-3 2-16,0-2-32,3 3 48,-1-2-64,0 2-48,-1-2 48,2 2-16,0-2 32,-1 2-64,4-3 64,-3 3 0,-2-2 0,-1 2-32,1 0 48,-4-2-16,-3 2 16,-2 0 0,2-3-32,-3 3 32,-2 0 0,2 0-16,-4 0 0,0 0 0,0 0-16,-4 0-48,0 0 16,0 0-112,0 0-464,0 0-769,0 0-223,-1 3-818,-6-3-1631,3 0-5012</inkml:trace>
  <inkml:trace contextRef="#ctx0" brushRef="#br0">58918 79839 5555,'0'0'5634,"0"0"-4177,0 0-193,0 0 49,0 0-337,0 0-255,-8 14-225,8-14-160,0 0-16,6 2 177,1-2-33,0 0-176,9 0 32,1 0 176,3 2-48,5-2-159,3 0-65,1 2-32,2-2-32,2 3-16,-1-1 16,2-2-48,2 0-48,-3 0 64,1 0 128,3 0-80,-1-2 16,-1-5 65,-1 5-33,2-3-96,-2 0 16,-1 1-80,-2 0 48,1 1-80,-5 1 0,1 0 16,0 2-128,-4 0 80,1 0-32,0 0 0,3 0 16,0 0 32,1 0-32,1 0 16,2 0 32,1 0-32,-1 0 80,1 0 128,-2 0 0,1 0-16,-5-2-80,4-1 0,-5 1-48,2 0-48,0-2 16,-6 1 16,2 1-32,-3 0 0,-1-1-32,-2-1-16,1 2 16,1-1-32,-1 2 48,1-2 0,-1 0-16,4 2 48,-2-2 0,6 1 32,-1 0 16,-1-3-48,3 3 48,3 0 0,-6-1 64,-4-1-47,4 1 15,-5 3-48,1-1 16,-4-2-16,-5 3 0,-1 0-32,-3 0 16,-4 0-48,1 0 0,0 0 0,-2 0-16,1 0 32,4 0-64,0 0-48,0 0-208,-1 0-97,-5 0-79,-2 0-624,0 0-465,-8 0-624,-4-4-2001,-8-1-2945</inkml:trace>
  <inkml:trace contextRef="#ctx0" brushRef="#br0">56690 79932 12902,'0'0'1873,"0"0"-1009,0 0 225,0 0-81,0 0-336,0 0-159,16-30-209,-13 26-64,3 2 0,2-3 0,-1 3 48,6-1-64,5 1-48,-4 2 145,7 0 15,2 0-128,2 0-32,1 0 16,0 0 0,1 0-64,1 2-48,-4-2-16,7 0-32,-6 0 16,0 0-16,0 0 0,0-2 0,-1 0 16,0-3 64,-3 3 32,3 2 81,-4 0-81,0 0-80,-1 0 48,1 0-64,-2 0 32,4 2-64,-2 3 48,5-3-64,-2 0 48,4 1-32,-1-1 32,-1-2-16,0 0-32,-1 2 0,-2-2 32,4 0 0,-7 0-32,4 3 48,-3-3-32,-2 0 16,2 0-16,-3 0-16,1 0 64,2 0-64,-1 0 32,0 0-16,1 0 0,-3 0-32,0-3 80,0 1-80,-1 2-16,1-2 0,-5-1 16,2 3 16,0 0-16,1 0 0,1-2 0,-4 2 32,2 0-48,5 0 32,-2-2 0,0 2 16,0 0 0,3 0-16,0 0 48,4 0 160,-4 0 64,1-2-64,0 2-80,2 0 0,-3-3-64,-3 1 0,0 0-48,0-1 0,-4 3 0,2-1 33,-3-2-49,-1 3 0,-1 0 16,0 0 16,-3 0-48,0 0 16,1 0 16,0 0-16,-3 0 0,2 3 32,-4-3 0,2 0-32,-3 1-32,-2-1 64,0 0-32,0 0-80,0 0-545,-7 0-1088,-3 0-1024,2 0-3169</inkml:trace>
  <inkml:trace contextRef="#ctx0" brushRef="#br0">58639 80168 5122,'0'0'2273,"0"0"-688,0 0-801,0 0 17,0 0 95,0 0 49,-16-23-65,16 23-128,0 0-271,0 3-161,2 7 48,6 2 384,-2 3 689,-5 4-593,4 1-79,1 1-129,-4-4-80,3 1-64,-5 2-63,3 0-113,0-1 80,-2 1-32,-1 0 16,0-2 1,3 2-33,-3-1-16,0-2-48,0 1-16,0-2 0,0 0-64,-3-1 0,2 1-64,1 0 1,0 0-49,0 0 32,0 0-32,0-1 48,-3 1-48,3 0 16,-3-3 16,1 3 0,-1-2-32,1 1 0,-1-2 16,0 3-64,2 0 16,-3 0-48,4 0 0,0-3 48,0 3-48,0 0-32,0-3-16,0 1 16,0 1-32,0-3 64,0 2-32,0-1 32,0 1-32,0-1 32,0-2-32,-1 0-16,1 2 48,-6-1-16,6-1 0,0-2 32,-5 2-16,5-1-64,-3 1 112,3-2-112,-5 0 48,4 0 16,1 0 0,-3 0-16,0-2 32,3-1-48,0-1 16,0 2 16,0-1-32,0-2 32,0 2-16,0-2 0,0 0 32,0 1-80,0-3 80,0 3-32,0-1 16,0 0-32,0 1 0,0-1 48,0 1-16,0 0-48,0 2 64,0-3-32,-2 2 0,2-1 16,0 1-32,0 1 32,0 0-16,0 2 16,0 0-16,0 0 0,0 3-16,0 1 16,0-2 16,0 0-16,0 3 0,0 0 48,0-3-64,0 2 48,0 1 0,0-1-16,0 1-16,0-1 0,0 1 32,0-1-16,-3 1-16,3-3 0,0 2-48,-2-1 48,2 1-32,0-2 0,0 0 16,0 3 16,0-2 0,-3-2-48,3 2 48,0-3 16,-3 0-16,3 0 0,0 0-16,0 0 0,0-2 32,0 2 0,0-1-16,0-1 0,0 2-16,0 1 48,0-2-16,0 1-16,0-2-32,0 2 48,0 0 0,0 0-16,0 0 0,0 0 0,0 0 0,0 0 16,0 2-16,3 1 0,-3-1 32,3 3-48,-3 2 96,0-1 0,0 1 48,0 1-48,0 4-16,-3-1-16,0 0 33,2 0-17,-2 1-16,1-1-32,-1-2 64,3 0-80,0-5 0,0-1 48,3-5-96,-1-7-417,8 0-1423,-3-13-1554,-1-10-3841</inkml:trace>
  <inkml:trace contextRef="#ctx0" brushRef="#br1">44345 80978 7059,'0'0'2753,"0"0"-255,0 0-1218,0 0-271,0 0 31,0 0-352,-3-8-255,3 5-257,3 1-80,0 2 16,-1-2 48,-2 2 256,3-2 48,-1 2-63,-2-3 31,0 3 96,3-1-112,0-2-96,-2 0-112,2 2-32,0 1 65,2-3-113,0 3-64,3 0-80,-1 0 224,6 0 112,1 0 48,-2 3-128,7-2-32,-2-1-64,3 3 32,2-3 65,-2 0-17,5 0 0,-2-4 16,-2-3 48,3 2 288,-3-2-288,3 3-128,-4 0-15,0-1-49,0 3-32,0-1-48,0 3 0,-1-2 16,4 2-16,-1-2 0,-2 2 0,0 0 64,4-2-32,-3-1 80,3 2 112,-3-2-48,3 0-48,-3-1-176,4 2 64,1 0-64,-1-3 48,0 3-48,0 0 112,3 2 96,-2-3 160,2 3 48,-3 0-63,3 0-81,0 0-80,-4 0-48,1 0-32,-2 0-16,-1 0-48,1 0 32,-4 0-48,1 0 48,0 0-16,-1 0-16,0 0 0,-1 3 16,-4-1 32,5-2 176,-2 2-160,0 1-48,1-1-80,1 2 80,1-4-96,-1 3 64,1-2-32,2 2 48,-2-3 0,-3 0-16,-2 3 16,1-3-48,-4 0 32,-2 1 32,-3-1-32,3 0 0,-4 3 0,0-3-32,2 0 80,0 2-96,-1-2 48,3 2 16,-3-2-16,1 0 0,3 2 16,-2-2 0,1 0-16,-3 0 32,6 0-48,-6 0 32,4 0 0,-1-4 0,0 2 0,3-1-16,-4 2 16,0-2-32,2 3 32,-6-3-16,0 3 0,-2 0 0,0 0-32,-3 0-32,-3 0-176,-5 0-496,-1 0-561,-4 0-1248,1 3-641,1-3-1504,2 0-9956</inkml:trace>
  <inkml:trace contextRef="#ctx0" brushRef="#br0">59175 81898 7299,'0'0'4130,"0"0"-2305,0 0 144,0 0-32,0 0-448,0 0-513,-13 29-272,13-27-95,0 3-81,0-3-96,0 0-96,0 1-16,2-3 48,3 2 129,7-2 15,2 0-112,5 0 128,1 0 1,8-2 335,4-5-560,1 0 0,2 1 112,3-1-47,-1 0-145,0 0-80,0 2-64,2-1 0,-8 4-32,2-3 64,-2 3-96,-4 0 16,-5 2-160,1 0 96,-1-3 0,-2 3 48,0 0-32,-3-2-16,4 2 48,2 0 0,-5-2 0,3 2-16,2-3 48,-1 3 48,-2-1 32,3 1 16,-1 0-64,3 0-64,-2 0 32,2 0-16,4 0 0,-1 0 32,5 0-48,-1 0 48,4 0-16,-2 0 32,3 0-32,-1 0-112,-1 0-16,-2-3 32,-1 3 0,-2 0 0,-1 0 64,-1 0-32,-3 0 32,0 0-16,0 0 16,0 0 0,2 0 16,1 3-48,0-3 16,-1 0 32,4 0 32,-4 0-48,0 0 16,-2 0 0,-2 0 0,-6 0-32,0 0-16,-3 0-16,-8 0-48,2 0 32,-5 0-256,-3 0-144,0 0-272,-3-3-65,1 3-559,-5-2-1025,2 0-465,-1-5-3281,1-2-5250</inkml:trace>
  <inkml:trace contextRef="#ctx0" brushRef="#br0">60879 81692 6707,'0'0'7652,"0"0"-4787,0 0-1168,0 0 336,0 0-401,0 0-655,-7-9-465,9 11-160,9 3 160,-2-1-15,2 5-209,3-2-192,1 2-48,1 2-16,-4-2-80,-2 5 64,0-1 0,-3 1-16,-1 1-32,-5 1 80,-1 2-32,-1 2 0,-10 0 64,-4 3 112,-4 0 592,-1-1 225,-5 1-113,5-3-239,-3-2-145,7-4-224,10-6-240,3-3-48,3-5-64,12-2-160,5-9-1089,3-5-1776,1-4-3250</inkml:trace>
  <inkml:trace contextRef="#ctx0" brushRef="#br0">46866 81943 6707,'0'0'624,"0"0"1938,0 0-1074,0 0-351,0 0 63,35-11-31,-22 8 239,4 1-351,0-3-337,3 1-111,3 2-49,4-3-144,-4 3 32,2 0 176,-1 2-207,4 0-97,-3 0 48,0 0-80,0 0-64,0 0-32,2 0-64,-2 2 64,3-2-47,2 2-65,-2-2-32,1 0 48,-3 0 112,4 0-80,-2 0-48,-2 0-32,2 0 32,-3 0 16,0 0 80,1 0-48,-4 3-80,2-1 16,0 0 16,1-2 0,-4 0 0,4 0 80,-2 0 112,-1 0-31,-2 0 15,3-2-32,-1 0-80,-3-3-64,1 3 64,-2 0-112,1-1 16,-5 1-48,6 2 0,-4 0 0,1 0 16,1 0-48,-1-2 48,5 2-16,-3 0 32,1 0-16,-2-3-32,3 2 96,-3 1 16,-1-3 32,-1 1 0,1 0-32,-2-1-16,2 3 0,0-2 0,4 0 16,-4 0-16,3-1 112,3 1 17,-6 2-17,3 0-32,0 0-32,-4 0-64,-2 0-16,1 0 32,1 0-80,-4 0 0,1 0 16,-4 0 0,2 0 16,-5 0-32,0 0 0,0 0 16,-2 0-48,0 0 32,2 0-176,1-2 0,-4 2 0,0 0-16,-2 0-273,-1 0-47,0 0-592,-1 0-769,-10 0-352,-5 0-1249,-2 0-3409</inkml:trace>
  <inkml:trace contextRef="#ctx0" brushRef="#br0">43878 81943 6819,'0'0'8228,"0"0"-6531,0 0-897,0 0 449,0 0-273,36-9-272,-22 7 49,1 2 223,5 0-480,8 0-31,5-3-49,1 1 0,3 2-64,2-2-96,-5-1-48,3 2-192,-1-2 80,-4 1 0,1 0 0,0-1-31,-1 1 79,-2 2 80,-1-2 32,4 0 16,-2 2-32,3-3-32,-2 1 128,4 0 353,1 2-417,-1 0-128,1 0-96,-3 0 0,-1 0 16,-1 2-160,-1 0 64,-1 3-48,-1-3 64,4 3-32,-5-3 64,1 0-16,2 1 32,-1-2-64,-3-1 64,8 3 16,-3-3-64,1 0 48,5 0 0,1 0 16,5-4 0,-3 1 48,3 1-16,-2-3-112,0 3 0,1 2-32,-3-2 96,-1 0-96,1-1 64,1 1 16,-1 2 0,-3-2-16,0-1 32,-1 2 32,-6-2-32,-3 1 0,-2 0-16,-8-1 0,-4 3-32,-6 0 32,-3 0-592,-4 0-273,0 0-255,-5 0 191,-1 3-415,4-1 143,-3 0-175,-1-2-897,5 0-1825,1 0-4354</inkml:trace>
  <inkml:trace contextRef="#ctx0" brushRef="#br0">44159 84798 9620,'0'0'4274,"0"0"-2417,0 0-1441,0 0 913,9-34 112,-9 31-609,0 1 96,3 2-127,-1 0-321,-2 0-272,0 7-144,0 7 16,0 1 208,0 11 433,0 2 15,0 4-96,0 4-191,-2 0 95,-3 0-48,2 0-96,0-2-48,2-3 17,-2 3-17,3-3-96,0 3 256,0-2-240,0 2-80,0-3 0,3 2 48,-2 1-79,2-2-1,-3-1-48,3 3-160,-3-2 32,0-1 0,0 0 48,0 3-80,0 0 64,0-2-16,0 2 16,0-3 32,0 2-16,0 1-48,0 0 80,0 0 0,0 2-16,0-3 0,0 0 48,0-2-64,0 0 32,0-2-96,0 3-48,0-5 0,-3 5 64,3-3-48,0 2 32,0-1 32,0 1 0,0-2-32,3 3 32,-3-3 0,2 0 32,3-2-16,-5 2 0,3-2 48,-3-1-48,3-2 0,-3 0 16,0-1-16,0-3 32,0-2-16,0 1 16,0-4-48,0-1-64,0-3 16,0 0 16,0-2 16,0 2 0,0-2 0,0 1 0,0-2-32,0 1-48,0-2-32,0 0-80,0-3-81,0-1 1,0-1-224,0-2-496,0 0-401,0 0-288,0-2 304,0-5-816,-3-2-1248,0-2-2626,-4-3-1392</inkml:trace>
  <inkml:trace contextRef="#ctx0" brushRef="#br0">50025 86213 5442,'0'0'33,"0"0"3936,0 0-1760,0 0-1120,0 0-1,0 0 65,3-2-33,-3 2-47,0 0-17,0-3-175,3 1-161,-3 0-144,0-3-368,0-3-96,2-1-31,1-3-81,-1-3-48,4-1 80,0-2 0,2-1-16,-2 2-64,0-1 112,2-1 0,0 2 32,-4 1 48,1-2-32,3 4-48,-2-2-32,0 1 0,0 2-48,1-1 48,3-2-48,0 0 64,1 0 16,-2 1-48,3-1 0,1 0 16,-1 1 16,0 1 112,-1 1-80,2 0-16,-1-1-16,1 1-32,-3-1 32,3 1 0,-1-1 48,-3 0-32,2 3 64,-1-3 0,2 1-16,-1 2-48,-2-3-80,4 1 64,-3-1-64,3 1 32,-1 1-48,1-1 16,-1-1-48,2 3 64,0 0 16,-5-1-32,4 4 32,-1-4-32,-1 4-16,1 1 48,-2-5-16,2 5 32,0-3-16,6 0 32,-5-1-16,1 0 48,3 0-32,4 0-16,-3-1 16,-1 1-15,3 0 15,1-1 0,-4 1-16,3 2 16,0-2-64,-3 2 32,3 0 48,-3-3-96,3 1 16,4 1-16,-4-2 32,1 1 16,3-3 32,1 3 0,-4 0 16,4 0-32,-2-1-48,2 1 48,-2 1-32,2 2 16,-3-1 16,3 0-16,-1 0 0,0 2 32,1 1 16,2-1 16,-2-2 80,3 2-32,-1 0 64,0 3-64,1-3-64,0 1 16,2-1 48,-1 0-112,2 0 96,-1 2-48,-1-2-16,4 3 32,-2-2-48,-2 3 0,1-1-64,-3 1 32,4 3 32,-6-1-48,2 1 32,1 0-16,-4 0 64,4 0-96,-3 1 64,5-1-16,-4 3 32,0-1 0,-1 0-16,3-2 33,-3 3 47,3-3-112,-4 2 48,1 0-16,0 0-80,1 1 96,-4-2-48,1 5 0,-1-2-16,1 0-16,-3 1 48,2-1-16,1 3 16,-4-3-16,1 1 0,0 2 16,4-3-16,-4 3 32,0-3 32,-1 3-48,1 0 16,-2-1 0,2 1-64,-1 2 80,0 1-64,-2-2 32,0 1-16,3 1 64,-3-2-48,3 4-64,-4-3 0,1 2 32,3 0 0,-2-2 16,-1 2 32,1 1-64,-1-1 80,3-2-32,-2 2 0,1 0-32,0-2 32,-2 2 16,0-1-32,1 1 0,-1-2 16,-1 2-16,1 1 0,-2-4 16,2 4 16,-1-1 0,1 0 32,-1 1 0,-3-1 16,5 0-32,-3 3-16,2-3 32,-5 0-32,4 1-16,1 1 48,-3-2-64,-2 0 48,1 2-16,1-1-32,-3 2 32,-2-1 16,2-2-16,-2 3-32,2-1 32,-5-2 0,2 1-16,0 1-64,2-4 64,-3 3-32,0-2 32,4 2 0,-1-1-32,0-1 32,-3 1 32,3-1 32,-2 0-96,2 1 80,0 1-32,-3-2-32,3 1 32,0 3-32,-3-2 64,1 1-48,2-2-16,-3 3 32,1-3-32,0 2 16,1 1-16,-3-1-32,0-1 48,2 1 0,-2 1-16,1-1 32,-1-2-48,0 3 48,0-1-32,-1-1 16,3 2-16,-1-1-16,0 0 48,-1-2-16,0 3 0,0-1-16,2 1 16,-2-1-16,2 1 0,-3 2 16,2-3 16,1 1-32,-3 2 32,1-3 0,0 1-48,-3 1 64,2-2-64,3 1 48,-4-2-96,2 1 32,-1-2 16,0 3-16,-1-1 32,1 1-16,1-1-16,-1 1 48,0-1 0,-1-1-80,2 1 64,-4 1 32,3-1-32,1-2 0,0 3-32,0-3 80,-1 2-80,0 1 32,-1-3 0,2 3 16,-4-3 0,3 0-16,1 1 32,0-1-64,0 0 48,2 2 0,-3-1-16,-1-1 0,1 0 32,3 1-48,-4-2 64,4 2-32,-3-1-16,1 0-16,-1 3 32,-4-2 0,5 1 16,-1-2-32,-3 2-16,4 1 32,-5-1 16,5 1-16,1-1-16,-4 1 48,1-1-32,1 1-48,1-1 64,-1 1-16,0-2-32,-1-1-48,4 2 32,-3-2 16,1 1-64,0-1 96,0 2-48,2-2 16,-2 3 0,0-3 0,1 0-16,-1 3 64,0-3-48,0 1-16,2-1 48,-2-2 0,0 2-64,1-2 48,-1 2 16,0-2 0,2 2-16,-2-1 0,0 0-16,0 2 16,1-3 0,0 3 32,-1-4-48,1 4 16,0-4-32,-2 4 64,3-1-48,0 0 48,2 1-48,-3-4 48,0 4-48,1-1 48,3 0-48,-2-2 16,1 2 32,-3-2-32,4 3 16,-3-4-32,1 2 48,1-1-48,-4-2 16,3 1 0,-1-1 16,1 2 0,-3-2-16,4 0 48,0 2-32,-3-2 0,4 1-32,-2 1 64,3-2-48,-4 2 0,4 0 0,-1 0 32,-1 0 0,2 0-32,-1 0 0,1-2-16,-3 2 48,4-2-64,-2 2 32,1-5-16,-3 3 16,4 0 0,-1-3 16,1 1 16,-2-1-48,-2 0 32,3-1 16,-1 1-48,-2-1-16,2-1 0,-1 3 0,0-3 48,0 0-48,-1 0 48,2 1-16,-2-2-16,4 5 16,-6-5-32,6 2 64,-2 1-32,-2-2-32,2 1 64,-4-1-64,3 0 48,-1 1 16,3-2-48,-4 2-16,5 0 96,-6-2-96,6 2 80,-1-3 0,1 2 0,-1 0-32,2-2 16,-5 2 1,4-2 15,-1 3 0,0-3-16,-1 2 16,3-2-48,-1 0 16,-1 2-16,0-2 48,2 0-80,0 0 64,2 3-16,-1-3 48,-1 0-16,5 0-48,-5 0 48,1 0-48,1 0 64,-2 0-64,1 0 32,-2 0-16,2 0 0,-5-3 48,2-1-80,-1-1 16,-2 1-48,2 0 48,-5-2-16,7 0 0,-6 1 16,4-1-16,-2 2 0,-1-3 32,2 2-16,3-2 0,0 0 16,-4-1-16,4 1 16,-1-2-16,0 2 0,7-2 0,-7 0 32,2 0-32,2 0-16,-1-2 96,-1-1-80,5 4-32,-7-4-32,2 1 80,5-3-48,-7 4 32,2-2 0,2-2 0,-4 3-32,4-2 32,-2 2 16,-2-3 0,2 2-16,0-1 0,-2 0 16,4-1-16,-4 1-16,4-1 32,-2 1 0,1-1-16,1-2 16,-2 3 64,1-2-128,2-2 112,-4 1-48,2 1-16,2-1 16,-4-1-48,2 1 0,1-3 16,-2 1 16,-1 2-16,0-1 48,-1 1 0,2-2-32,-3 2 16,1-2-16,-2 2 16,2 1 0,1-4 48,-1 2-48,2-1 0,-5-1 32,1 2-64,3-2-64,0 2 80,-7-1-16,6-1 16,-4-1 0,5 2-32,-6 1 96,4-3-64,-1 1 48,0-1-80,0 2 80,-1-2-32,-1 0 32,4 1 0,-4-1-16,3 0 0,-2-2 32,2 2 32,-2-3 0,1 2 0,0-1-32,0 1-48,2 1 64,-4-2-16,4 1-16,-1 1-32,-2 0 48,4 0-64,-2-2 48,-2-1 0,2 3-112,-5-3 16,5 1 16,-3-1 48,-1 3-80,0 0 48,-1 0 0,0 1 48,0-1-48,-1 2 16,-1-2-16,1 2 0,1 0 32,1 0-64,-1-2 64,1 2-16,-2-3 16,3 1-32,-3 0 64,-1 2-80,5-2 80,-1 2-80,-2 2 96,1-2-64,0 2-16,4 0 64,-3 1 0,4-1-16,-5 0-48,5 0 80,-4 1-80,4-4 64,-1 4-48,-2-1-80,4-2 48,-1 2 0,-1 3-32,-2-3 48,4 5 16,-6-2-16,4 2-16,2-1 48,-4 1 0,2 1-16,1 0-32,2 0 32,-1-1 0,-1 2 16,3-2-48,-2 2 80,2-1-48,1 2-32,-7 1 48,4-2-32,-1 2 16,-1 3 32,-2-3-48,0 2 32,5 1 32,-7 0-64,5-1 48,-1-2-80,1 3 112,1-3-64,-1 3-16,0-3 16,1 2 16,2-2 48,-2 3-80,-1 0 32,1-3-48,-1 2 16,0 1 0,1 0 0,-1-1-48,1 1 96,-1-1-96,2 3 64,0-3-16,3-1 0,-3 1 32,3 1-64,0-3 48,0 2 0,2 1 0,-2-3 0,-2 3 16,5-1 0,-6 0-16,5 1 16,-5-3-32,3 2 48,-2 4-48,3-5 32,0 2 0,-4 0-16,6 2 0,-4-1 16,1-1 16,1 1-80,1 2 128,1-2-80,-1 3 0,1-2-16,2 2 96,-2-2-80,1 2 0,0 0 48,5 0-128,-4 0 64,3 0-80,-1 0 80,1 0-32,1 0 32,-1 2 16,2 0 0,-1 1 0,-4-2 0,3 4-32,-2 0 32,-2-1 16,0 2-16,-1 0 32,0 0-80,-3 3 64,0-2-16,3 0 0,-1 2 16,-2 0 0,0 0 0,0-1 16,2 4 0,-2-3-64,0 3 32,1-2 48,-1 1-48,0 3 0,2-2-80,0 1 32,1-2 16,-2 3 32,2-1-80,-6 1 96,4-1-16,-3 1 16,2-1-16,-1 1-16,1 2 16,-2-3 16,-2 3 0,4-2 0,-2 1 0,1 1-16,-2 1 32,-1 2-16,0-1 32,-1-1-32,2 2-32,-1 1 64,-1 0-48,4-2-48,1 0 0,-2 3 48,2-3-32,-1 2 32,4-3 0,-3 4 0,1-3 0,1 0-32,0 0 48,1 0 0,-6-3 16,4 4-32,-1-4 48,-1 4-16,1-3-144,-3-1 112,1 1-64,3 1 96,-5-1-48,1 1 16,2 0-48,-1-1 112,-2 2-80,1 0 48,1 0-32,1 0 32,-2 2-32,4 0-16,-5 0 80,4 1-32,-2-3-32,2 3 48,-1-4-32,-2 1-96,1 0 48,1 0 0,-4 2 16,1-2-48,-1 1 64,0-2 0,-2 2 0,2-2 32,1 1-96,-3 1 80,0-4 0,2 3 0,-4-2 0,3 0 0,-4 0-32,0-1 48,0 1-16,1-3-32,-3 3 48,3-2-48,-4-1 48,2 1-32,1-1 48,-1-2-32,0 3-16,-3-2-16,2 1 48,3-2-32,-4 0 32,2 1-32,-4-4 0,3 1 16,-5 2 16,3-1-32,0-4 16,-2 4-16,2-2-16,-1-1 32,-2 2 16,3-2-48,-3-1 0,3 1 32,-1-2-64,-2 2 80,0-3-48,0 3 0,0-4-16,0 1 0,0-2 48,0 0-64,0 1 48,0-3-16,0 2 0,0-2 16,0 0 0,0 0 0,0 0 0,0 0 32,0 0-32,0 0-48,0 0 16,0 0-48,0 0-64,0 0 0,0 0-128,0 0 16,0 0-16,0 0-32,0 0-17,0 0-63,0 0 32,0 0-48,0 0 80,0 0-16,0 0 31,0 0-31,0 0 128,0 0-16,0 0 16,0 0 16,0 0 32,0 0 64,0 0 16,0 0 48,0 0 32,0 0-16,0 0 32,0 0 32,-2 0-32,2 0 0,0 0-32,-3 0 16,3 0 32,0 0-48,0 0 16,0 0-16,0 0-256,-3 0-81,3 0 65,0 0 96,0 0 32,0 0 64,-2 0 64,-1 0 0,2 0-32,1 2 80,-3-2-16,0 0-16,3 0 16,0 0 0,0 0 16,0 2 0,0-2-48,0 0 48,-2 0-32,2 0-96,-3 0-224,3 0-64,0 0-1,-2 3 33,2-3-80,0 0-128,-6 1-112,6-1-209,-4 0-415,2 3-994,-4-3-847,1 3-2354</inkml:trace>
  <inkml:trace contextRef="#ctx0" brushRef="#br0">50433 86632 12118,'0'0'2417,"0"0"-1745,0 0 48,0 0 529,5-32-1041,-2 23 256,0-3-112,3 1 257,-3 2-113,2-2 160,-2 2-112,0-2-47,-3 2 255,0-2-432,0 0-144,0-1 96,0-2-112,2-1-128,2-1-32,-1-1 16,2 1 0,3-2 0,-4-1-32,1 4 64,3-1-64,-5 0 32,1 0 0,1 1-16,1-4 48,1 4-64,-1-3 16,1 0 16,3 2-16,2-2 32,-2 2 17,3-1-49,0 1 0,-1 0-17,2 0 17,-1-2-48,-1 3 48,4-1 0,1-2 0,-2-1 97,2 2 47,-4-1 32,5-1 16,-4 2 16,5 1-128,-2-2-16,0 2 16,6 0-80,-3 1-16,5 1 0,0-2 32,3 3 0,1-3 16,4 1 0,-4 1-16,4-2 16,-1 3 64,-1-1 48,-1 3-32,-1-1-16,2 4-32,-1-1 0,-1-1-32,2 4 80,-1-1-32,-1-2 0,4 2-128,-2 0 32,-2 1 16,4-3-16,2 2 32,-2-2-32,1 2 64,2 1-48,-2-1 64,-2 0-32,4 0 48,-2 3 17,-1-1-17,-1 1 16,1 0 16,2 1-32,-2 1-32,-4 0 80,4 2-64,-2 0-112,0 0 16,-3 0 16,3 0-32,1 0 64,-5 0 16,1 2 0,1 0 32,-4 1 32,3 1 32,-3 0-64,-1 3-32,0-2 16,-3 2-48,3-1 32,-1 3-16,-1 0 16,1 0-16,-4 0 0,4 3 0,-2-1-16,3 2 32,-1-1 16,-1 1 0,1-2-96,-4 3 64,-1 2-16,-1-3-16,0 2 16,2 1 16,-5 0-48,4 0 48,-5 0-16,4-3 32,-2 3-48,2-1 32,-1-1 0,1 0 0,-3 1 32,5-1-32,-5 2 0,1 0 16,1-3 16,-3 2 32,1 1-48,-1 1-32,-1-2 16,1 1 16,-4 0-16,3 1 48,1-1-64,-1 2 32,1 0 16,1 0-48,-5-2 64,3 2-144,-2-2 64,3 2-16,0-1 16,-4 2 16,4-1 0,-3-1-16,3 2 16,-4 1 0,4-2 0,-3 0 32,3 0-32,-4 0-32,3 0 32,1-3-48,-2 4 64,1-4-32,-3 1 0,2 2 16,-1-2 16,0 4 0,0-2-48,-1 2 64,-1 1-16,3 1-16,-2 1 48,2 0-64,-2-2 64,2 2-32,-2 0 16,1-1 16,2 1-48,-1-3 16,-2 0-64,-1-2 0,3 3 48,-4-3 0,0 2 32,4-3-16,-4 4 32,-1-1-64,2 0 64,0 0-16,0 1 0,1-1-16,-3-2-32,0 3 32,2-1 16,0-3-32,0 4 32,-4-1 0,4 3-16,0-3-16,-3 3 16,2-1 48,1 0-32,0 1 49,-2 1-1,2-1 0,-1 0 32,1-1-64,2 1 48,-4-3-176,1 0 96,3-2-48,-2 2 64,-1-1-80,-1-2 32,2 2 32,0-4 0,0 1 0,1 0 16,-1-1-16,0-1 16,2 2-16,3-3-16,-4 1 48,2 2-32,1-3-16,-2 2 16,-1-1 64,5 2-96,-2 0 16,-2-3 16,2 3-32,0-2 32,1 1-16,-1-2 48,1 1 0,-1-1 0,2 1 0,-2-1 0,1 1 0,-1-1-16,2 1 0,-1-1-16,-1 1 96,3-2-96,1 1 48,-1-2-32,-1 1 0,3-1 0,-1-2 16,-1-1-112,1-1 80,-2 3-16,3-4-48,-2 1 48,3 0 16,-6-1-32,7 4 48,-2-3-32,0-1 16,1 3-16,2-3 32,-1 1-32,1 0 32,0 0-32,0-1 64,4 1-16,-4-2 64,2-1-64,2 1-32,1-3 16,0-2 0,1 0-16,1 0 16,-2 0 16,2 0-32,4-4 0,-4 1-32,1-1 48,1-3 0,-1 2-16,2 1 0,-3 0 0,1-3 32,0 2-48,-1-2 48,5 1-48,-4-1 80,2 0-64,2 0 16,-4-1 49,5-1-97,-4 2-49,4-2 17,-6 0 0,4 0 48,-1 0 16,-2-2-64,-2 0 96,2-1-80,-3 1-16,0-2 32,3-1-16,-4 1 32,1-3 0,0 0 0,1 2 0,-1-1 16,0-1 0,0 0 0,-3 1 32,1-1-32,-2 0 16,0 0-32,-3-2-48,2 2 0,-1-2 48,4 1-64,0-4 80,-4 1-16,4-3 16,-1 3-48,-2-3 48,3 2 0,-2-2 0,-4 0 48,3 1-64,-5 1 48,2 1-48,0 0 32,0-2 33,-1 2-33,1-6-16,-1 4 64,1-3-176,1 1 48,-1-3 31,0 1-31,2 2 64,-2-1-16,0 0-16,0 1 48,-1-1-16,1 0 17,-2 3-1,2-5 16,-4 2 0,-1 0-112,2 0 48,-2-2-16,-2 3 64,-1-1 0,-1 3-64,3-1 96,-4 1-32,3-1-16,-3 0 0,1 1 48,0-3-32,-2 2-144,2 2 48,0-2 16,-1 0 32,1 1 0,0 2-16,-2-3 48,8 3-16,-8 0 0,2-1 0,3 1-16,-2 0 48,2 0 0,1 0-16,-2-1 16,2 1-16,-1-3 0,1 3-32,1-3 48,1 3-16,-2-3 0,0 3 0,-1 0 48,2 0-64,-4-1 16,5 1 64,-5 0-64,1 0 16,-3 0 0,1-1-128,3 1 48,-5 2 32,2 0-32,0 0 32,1 2-32,5-2 48,-8 2 32,7-1-32,-3 1-64,0 1 112,2-1-64,0-1 48,-1 2-32,2-1 32,-4 0-16,5 3 0,-2-1-32,1-2 32,1 3 80,-2-1-176,1 3 80,2-2-32,2 2 32,-1-2-16,1 1 32,-2 1-64,2 1 96,2 0-64,-2 0 48,-2 2 0,2 1-16,-1-2 16,-4 2-32,1 0 16,1 2 0,-7 1 16,4 2-48,-5 0 0,1-1 16,-6 1-16,-1 2 32,3 0-32,0-2 32,-1 2-64,1 0 80,2 0-64,-1 0 48,4 0 16,1 0-48,-1 0 32,0 0-80,0 0 128,-1 0-96,-5 0 48,4 0-32,-6 0-32,0 0 48,0 0-192,0 0-97,-6 0-207,1 0-384,1 2-849,-4-2-800,0 0-112,4 0-1281,-1 0-6083</inkml:trace>
  <inkml:trace contextRef="#ctx0" brushRef="#br0">57225 85652 9156,'0'0'2145,"0"0"48,0 0-1040,0 0-65,0 0-47,0 0-257,19-17-160,-18 14-95,7-1-257,-3 1-64,1 2 448,0-2 96,-3 1-287,2 2-1,1-2-48,0-1-16,2 1-32,10 0-31,-4 2 31,3-2 48,4 2 0,-1-3-80,0 3-112,0 0-32,3 0-47,-4 0 79,1 0-48,0 0 0,0 0-96,-3 0-32,-1 0 64,-4 0-80,1 0 0,-1 0 32,1 0 16,-1 0-32,4 3 112,-1 1 32,-1-2-64,1 3-64,3 0 0,2-4 16,-5 4 16,5-3 0,-3 3 161,2-1-113,-2-1-144,-3 1 64,2 0-112,-1 3 64,-1 0 0,1 0 0,3 2 16,-3-3-32,2 4 48,2-3-16,-2 2 16,-2-1 0,5 2 48,-3-1-64,0 2 48,1-2-16,2-1 16,0 4 0,-2-1 48,1-2-64,1 2 0,-1 0-64,1 1 32,-1 2 32,1-3-32,-2 0 0,2 2-16,-2-1-48,-1 1 80,0 1-32,1-1-32,2 1 16,-6 2 32,5-1-32,-5 1 48,3 2-48,-3-2 16,-2 1 16,1 4 16,-4-3-16,3 2-16,1-2 16,-1 0 16,4 0-16,-4 0 16,1 1-112,2-4 16,-6 1 16,4 0 0,-1 1 0,-1-1 48,-3 2-16,1 0 0,2 0-16,-5 0 32,0 0-80,1 3 96,0-1-48,1 0 64,0 1-80,0-4 48,-1 3 32,-1 1-16,8-4 0,-7 3 48,0-1-64,4 1-16,-5-2 0,5 0 0,-6 0 16,3 3-16,-4-4 16,-1 2 0,-1 1 0,-2-2 16,0-1-16,3 2 32,0-1 16,-1-1-128,4 2 16,-4-3 16,5 2 0,-2-2-32,3-1 48,-1 1 0,-2 0 16,3-3-16,-4-2 0,1 3 16,-5-5 0,6-1-48,-4-1-64,-2 0-208,5-2-112,-5-3-208,0 0-385,0-2-704,0 0-752,0 0-1024,-7-9-3619</inkml:trace>
  <inkml:trace contextRef="#ctx0" brushRef="#br0">43793 86409 11765,'0'0'3666,"0"0"-2049,0 0-80,0 0 31,0 0-431,0 0-529,0 0 160,36-5-79,-15 1 575,7 1-287,2 1-209,2-3-224,4 4-143,1-2-113,0 1 64,2 0 16,0 0-336,4-1 112,2 1 32,2 2-32,1-2 64,1-1-32,-1 3 80,-3 0 65,0 0-33,-3 0-128,-2 0-64,-2 5-48,2-3 32,-3 3 48,2-3-240,-2 0 16,-3 1 80,5-3-16,-2 0 16,-3 1 32,-1-1-48,-1 3 64,1-1-32,0-2 0,-4 0 48,4 0-16,-1 0-32,1 0 32,2 0 0,-2-2 48,-1-1-64,3-1 48,0 0-192,-5-3 64,2 0 16,-1 3 16,-4-3 16,-1 0 32,-1 0-32,-4 3-32,3-1 80,-4-2-32,-3 3 16,5-3-16,-7 3-16,1-1-16,-2 3 48,-4 0-48,0-1-16,-3 3 48,1 0-48,-3 0 32,0 0-32,-2 0 32,1 3 32,-1-1-32,0 0 0,-1 1-16,3-3 32,-2 2 0,1 0-16,1 0-16,3-2 48,0 3-32,2-2 32,0-1 0,2 0-16,4 0 48,-2 0-16,1 0-32,1 0 16,-2 0-16,-2 0 0,3 0 64,-2 0-112,-2-1 48,-2-2-16,2 1-16,-5 0 16,0 0 0,-4-1 16,2 3-16,-4 0-32,0 0 16,0 0 32,0 0 0,0-2-64,0 0-32,0-1 32,0-1-128,0-3-129,0-2-95,0-2-272,0 0-32,0-2 63,-4-1 161,2 1 48,-5-1 112,-4 2 160,-2 2 48,-4 0 112,0 3 16,-3 3 64,0 0-112,0 2 144,3-3 64,1 5 144,7 0-16,3-2-16,4 2 48,2 2-208,2 3-80,10 1 48,4 3 112,4 3 0,3-3-95,3 2-65,2-2 16,-3-1-32,3 2-80,-6-1 15,-2-1 49,-5 2 0,-5 1-32,-4 0 0,-6 7 0,-6 0 112,-7 7 337,-7 0 255,-2 1 16,-1 1-175,1 0-33,5-4-176,2-5-144,7-5-112,3-3-48,5-6-80,0-4-192,10 0-497,1-9-847,-2-7-2050,2-4-1392,-2-3-9365</inkml:trace>
  <inkml:trace contextRef="#ctx0" brushRef="#br1">53115 86847 9620,'0'0'1425,"0"0"-945,0 0 545,0 0 207,0 0-303,0 0-65,-5-29-272,5 29-143,0 0-209,0 2-112,0 8-48,0 5 0,0 3 256,0 7 272,0 2-127,0 2-81,0 2-96,0 1 32,0 0-144,0-3 16,0 1 224,0-3-95,0-3-129,0 0-80,0 2 0,0-2-32,0 1 64,0 0-64,0-1-48,0 3-32,0 3 32,-4 1 64,1 1-16,-2 2-16,3-1-16,-1-1 0,-1 1-48,1-3 48,0-1-64,3 0 32,-5-2 0,3-2 0,-1 2 16,3-2-16,-3 0 32,2-1-48,-3 1 16,3-3 0,-2 3 0,0-2 0,-2-1-112,4 3 80,-6-2-32,6 1 16,-2 1-32,0 2 64,3 0-16,-5 0-16,3 0 0,-1 0 32,0 0 0,-2 0-16,4-3 32,-5 2-16,-2-2-16,2 1 0,0 0 80,-4-1-64,3 1 32,-3 0 16,2 2 16,-2-2 32,3 0-80,-3-1 65,0-1-113,-1 1 16,4-1-16,-3 2 32,0-3-48,3 3 64,-4 0 0,4 0-16,-1-1-16,2-1 32,-2 0-16,0-3-32,0 2 48,1-2-48,-1 3 32,2-1 16,0-1-16,-1 3 0,0-1 32,-1 1-16,0 3-64,-1 0 112,3 0-48,-1-2 16,0 2-32,-1-2 48,0 0-112,4 0 16,-4-3 16,3 3 32,-3-1 0,1 1 0,-1 0-48,0 2 32,2-3 16,-5 2 32,6-2-16,-2-1-16,-1 0-16,0-3 16,4 0 0,-4 0 48,3 0-48,-3-2 0,1 0-16,0-2 48,-3 2-32,2 0 0,-2 0 32,0-2-32,0 4 0,-1-2-16,2 0 16,0 0-16,-2-2 16,3-1-32,1-1-32,0-1 16,1 0 16,1-1 0,1-3 32,1 0-16,-2 0-48,2-2 80,-2 0-48,1 0 16,1 2 0,-2-3 0,0 3 16,1-2-16,-1 2 0,-1-2 16,4-1-48,-1-1 64,0 0-48,3-1 0,0 3 16,0-3 0,0 1 0,-2-1-16,2 3 16,-3 0 16,3-1-32,0 1 32,-1-3-32,1 3 0,0-2 48,-3-3-32,3 3-64,0-5 32,0 2-144,0-2-48,0 0-81,0 0-111,0 0-32,0-5-80,3 1-48,-3-3-1,0 1-31,0-1-160,0-2-145,0 2-367,0-2 175,0-2-207,0 1-785,0-1-3202</inkml:trace>
  <inkml:trace contextRef="#ctx0" brushRef="#br1">56575 87152 6259,'0'0'4194,"0"0"-1953,0 0-785,0 0-191,0 0-64,-27-50-193,27 43-192,0 3-127,0-3-145,0 2-128,0 3-112,0 0-80,0-1-47,0 1-17,7 2 32,1 0 32,3 0-16,-2 0 0,0 7-16,5 8 208,-1 6-64,1 1-79,4 3 79,-4 0-16,6 0-96,1-1 16,2 1 112,-4 0-192,1-2-48,0-1-64,-2-1 128,-4 0-112,2 0 0,-1 1 81,-5 1-17,2 2 0,0-1-16,-1 3-32,2 1 32,1-1-64,1 0 64,1 0-80,-2 1 48,4-1-48,-4 0 0,5 0 48,-5 1-48,4-1 0,-5-2 0,1-3 16,-2 3-16,-1-3 48,-2 0 32,7 1-48,-4 0-48,5 1 64,7 1-96,-3 3 64,4-1 16,1 0-16,-4-1-16,3 1 16,0 0 0,-1 0 0,3 0 16,-1-2-48,-6 2 64,5-2-48,-5-1 16,4 3 17,-3-2-49,-1 0-48,4 2 64,-3 0-32,4 2 16,-2-1 0,2 0 112,0 2-16,0 1-80,6 1 16,-6-1 16,1 3-32,2-1 16,3 4-64,-2-1 64,1-1 16,1 2 64,1-1-32,1-2 32,-2-1-48,2-2 0,-1 1-16,-4 0-16,1 1 0,-1-1 0,0-3 16,-3 3-32,-2-3-32,2 3 16,-3-4 16,3 4 16,-5 0-16,5 1-64,-2 1 64,-1-2 16,4 2-16,0-1 48,2-1-64,2-1 16,1-2-48,1-2 48,-2 0 32,2 0-32,-2-1 0,2-5-16,-4 2 80,2 0-48,2-3 16,-4-2 33,5 0-49,-1 0-32,1-2 0,2-1 48,-2 1-64,-2-2 32,-3-1-32,3 3 0,-5-2 0,2-1 16,0 2 48,0-1-96,-3 2 80,1 0-32,2-3-16,1 1 16,-1 2 0,3-3 32,-1 2-64,2 2 16,1-1 80,0-1-64,1 1 64,-3 1-96,-2-1 48,1 0 0,1 0-48,1 2 80,2-3-48,5 1 16,6 3-64,1-6 96,7 1-32,3-1 32,-6 1-32,-4-1 48,2-2 0,-8 5 0,-5-1-80,-3-1 32,-1 2 16,-1 0-32,-1-1-16,4-1 32,-1-1-48,4 1 0,1-3 0,0 0 48,2-1-32,-5-1 32,3-2-80,-1-3 64,-2 0-16,2 1 0,-1-5 16,4 0 0,6 0 0,0 0-16,0 0-32,3 0 80,2 0-64,-5-7 16,0 1 16,0-1-32,-2 0 32,-1-2-16,-2-1 32,2 2-16,-3-4-16,0 3 0,-1-2-16,1 0 48,0-1-32,-7 4 0,2 1 0,-1-2 0,-4 5 0,4-1 0,0 3 0,5-3-16,-5 1 48,6-3-48,-1 3 32,-3-3 16,2 0-16,-6 2-64,-5-2 112,-7 6-64,-5-2-16,-7 1 16,-2 2-32,-5 0 48,0 0-48,0 0 32,0 0-32,0 0-32,0 0-64,0 0-112,0 0-112,-12 0-257,-8 0-175,-2 9-528,-8 0-641,-8-2-1313,-7-5-1056,-2-2-3217</inkml:trace>
  <inkml:trace contextRef="#ctx0" brushRef="#br0">58284 81996 5683,'0'0'5314,"0"0"-3217,0 0-544,0 0-1,0 0-175,0 0-352,-3-7-273,0 7-160,-4 0-80,0 0-79,-4 0-65,3 2-48,-4 1 32,-2-3-224,1 0-112,-2 0 80,-2 0 0,-2 0-80,2 0 64,2-3 64,-5 1-32,2 0 64,3 2 17,-4 0-65,1 0-16,-2 0-16,3 0-48,-1 0-16,1 0-16,-3 0 96,2 0 112,1 0-144,0 0-16,-2 0-32,0 0-16,1-3 16,1-1 64,-3 2-32,-1-2 32,1-1-80,0 0 32,-2 1-32,-1-1 0,1 3-32,-1 0 32,-2 2 0,1 0-64,-4 0 64,3 0 0,0 0 32,-3 0-16,3 2-32,1-2 64,2 2 16,-1-2 32,2 3-32,1-3 96,3 0 0,2 0 1,1 0-81,1 0-64,2 0 16,2 0-48,-2 0 16,4 0 16,0 0-48,1 0 16,0 0 0,0 0 32,1 0-16,2 0-32,1 0 32,-1 0-32,3 0 0,-1 0 0,1 0 16,0 0-16,0 0 16,-3 0-16,3 2 16,-3 0-16,3-2 0,0 2 64,-2 1-64,-1-1 16,1 0 32,2 1-32,0-3 0,-3 2-32,0-2 80,3 2-48,-4 0 0,0 0 0,3-2 0,-4 2 48,-1 1-48,0-1-16,0 0 16,1 1 0,-3-1-32,0 0 48,4-2-48,-1 3 32,2-3-16,-2 0 32,4 0 16,-5 0-16,4 0-32,-3 0 16,5 0 0,-6 0 0,5-3 32,-2 3-16,-2-2-32,0 2-16,2-2 16,-1 2 32,-1 0-16,-1 0 16,-2 0-32,2 0 16,0 0-16,-4 0 32,1 0-32,-2 2-16,-1 0 80,2 1-80,-4-3 32,2 2 16,0 0-16,-1 0-16,1-2 48,4 3-16,-4-3 0,5 0-16,0 0 0,1 0 16,1 0 0,3 0-16,-4 0 0,6 0-16,-1 0 0,1 0 32,0 0 0,0 0 0,0 0-16,0 0-48,0 0 48,0 0 0,0 0 0,0 0 16,0 0-32,0 0 0,0 0 16,0 0 0,0 0 16,0 0-32,0 0-32,0 0 64,0 0-64,0 0 96,0 0-112,0 0 96,0 0-32,-4 0-48,4 0 64,0 0-16,0 1 0,0-1 0,-1 0 16,1 0-32,0 0 32,0 0-32,0 0-16,0 0 48,0 0-64,0 0 64,0 0-48,0 0 16,0 3 0,0-3-48,0 0-48,0 3-433,0-3-383,1 0-577,4 0-976,-2 0-2033,2 0-5090</inkml:trace>
  <inkml:trace contextRef="#ctx0" brushRef="#br0">56938 81843 8532,'0'0'2641,"0"0"-352,0 0-864,0 0 128,0 0-353,0 0-400,23-14-159,-23 14-81,0 0-112,0 5 48,0 1 81,0 1-17,-3 2-48,-4 5-112,-1 2 49,0 2 15,-4 4 32,-1 3-112,1 0 64,-2 2 1,0-2-33,2-3-112,-1-1-112,7-6-64,-2-3 16,2-4-48,6-3-80,0-1-16,0-1 32,0-2-32,6 2 32,2-3 0,4 0-16,-5 0 0,3 0 16,0 0-48,-3 0 0,-2 0 64,3 0-64,-3 0-352,-2 0-304,1 0-417,2 0-303,-4 0-337,6 0-336,0 4-1393,-4-1-2320,4 1-2274</inkml:trace>
  <inkml:trace contextRef="#ctx0" brushRef="#br0">58408 81827 6867,'0'0'3394,"0"0"-849,0 0-512,0 0-16,0 0-208,40-27-465,-26 27-143,4 7-97,-4 6-127,3 7 175,-3 5-15,0 2-305,-1 5-256,-1-4-143,-1 0-49,-3-1-112,-2-7-160,2-2-32,0-5-96,-4-3 48,2-6 48,-4-1 16,3-3-32,-2 0 96,0-6 144,-2-5-128,7-2-16,3-5-96,-2-4-16,4-5-144,7-3 80,1 1-80,6-5 32,-1 3 64,5 1-48,-4 6 80,-7 1-16,0 3-48,-8 9-224,-4-1-96,-5 8-352,-3 1-513,-3 3-848,-2 0-912,-5 0-1873,3-1-9189</inkml:trace>
  <inkml:trace contextRef="#ctx0" brushRef="#br0">70303 79416 10149,'0'0'2641,"0"0"-1729,-8 50 977,5-18 768,1 6-688,-1 7-544,0-2-385,3 0-175,0-3-129,0-4-176,0-7 17,0-4-337,0-7-272,-1-2 80,1-8 16,-4-1-48,4-4 16,0-3 0,0 0 96,0-5 16,0-4-96,0-7-80,0-2 32,0-6 16,0 1-80,0 0-96,0-1-16,0 6 96,0 4 48,0 3 0,0 2 0,0 2 16,5 7-80,1-2 16,0 2 64,8 0 16,-1 0-48,4 7 80,0-3 32,6 1 0,-1-3-32,3-2 32,0 0-80,-2-4 64,-2-3 16,0-2-96,-6-2 96,1-1-48,-7-1 0,2-1-32,-5 1 16,0-5 32,-4 2-48,-2-2 16,0-2-80,0-3-48,0 3-160,-8 2-49,3 0 81,4 7 144,-5 0 96,6 8 16,-2 1-32,2 2 32,0 6-80,2 8-48,4 9 208,-2 6 240,4 5 96,-6 6 49,4 5 63,-6 1-80,0-2-80,0-3-176,0-5-16,0-6-63,-6-6-161,6-8 48,-2-3-17,2-6-47,0 0 80,0 0-160,0-6-976,0-1-1009,2 0-1121,-2-8-2224,6-4-7508</inkml:trace>
  <inkml:trace contextRef="#ctx0" brushRef="#br0">70755 79777 9604,'0'0'3714,"0"0"-2417,0 0 480,0 0 127,0 0-623,0 0-321,0 35-255,7-25-145,0-1-176,6-1 64,-1-3 145,1-3-513,-1-2-80,2 0 48,-5 0 16,-1-4-16,-3-7 0,-2-1-48,-3 1 32,0-5-112,-6 1 32,-1-1 48,0 0-176,-4 1 0,1-4-177,0 4-63,0-1-416,2 5 79,1 4 481,5 5 240,-1 2 0,3 0-352,0 4-384,0 7 272,3 5-17,-1 0-1392,4 0-1904,0-2-4163</inkml:trace>
  <inkml:trace contextRef="#ctx0" brushRef="#br0">70980 79831 9652,'0'0'4579,"0"0"-3603,0 0-656,0 0 2257,40 27-1008,-27-27-561,-1 0 49,1 0-369,-6-7-95,0 0-113,-1-2 192,-6 0-64,0-5-223,0-1-49,0-1 128,-6-4-128,-1 2-128,0 2-80,1-2-80,-1 5 48,1 1 32,5 3-48,-3 3-48,3 1-16,1 1-16,0 4 48,0 0-48,6 0-96,2 0 80,4 0 0,1 0 32,2 0-48,1 0 0,-2 0-208,-2 0-208,4 0-416,-6 0-737,3 0-400,-4 0-1120,2-5-1938,-5 3-6770</inkml:trace>
  <inkml:trace contextRef="#ctx0" brushRef="#br0">71304 79723 16408,'0'0'768,"0"0"-576,11 35 96,-6-23 1121,-1-5-769,1-3-528,1-1-32,2-3-448,-6 0-1009,2-12-1040,-1 1-2273,0-9-3314</inkml:trace>
  <inkml:trace contextRef="#ctx0" brushRef="#br0">71337 79489 7299,'0'0'6227,"0"0"-4466,0 0-1169,0 0 737,0 0-449,0 0-624,11-25-160,-7 32-64,4 4-496,0 0-2337,-2-2-3314</inkml:trace>
  <inkml:trace contextRef="#ctx0" brushRef="#br0">71511 79633 18008,'0'0'1057,"0"0"-929,0 0 528,33-23 16,-16 19-79,0 1-33,0 1-112,2 2-160,-5 0 176,-7 0-47,1 2-305,-5 5-96,-3 2 80,-6 2 96,-3 3 80,-1 2-48,-3-1 16,0 6 16,4-1 209,-2 1-17,6-1-48,4 0-112,-2-5-48,3 4-128,0-4-48,0 1-48,0-5 16,0 2-32,0-1-48,0-5 48,3 1-16,3-3-32,2-3 16,3-2-96,1 0-48,3 0-48,-2 0-224,1-7-113,1 3 81,-2 0-32,-4 1 96,-1 1 16,0 0-273,-4 2-655,-4-2-945,0 2-320,0-3-689,-1 3-1552,-4-2 944</inkml:trace>
  <inkml:trace contextRef="#ctx0" brushRef="#br0">71525 79777 8788,'0'0'7507,"0"0"-6994,0 0-481,0 0 1392,0 0-31,0 0-192,25 4-609,-9-4-288,1 0-224,1 3-80,2-3 48,-1 0-32,4 0-480,-1 0-1089,-2 0-1488,0 0-2114,4-3-3265</inkml:trace>
  <inkml:trace contextRef="#ctx0" brushRef="#br0">71860 79777 17528,'0'0'1201,"0"0"-1281,0 0 1536,0 0 609,-29 20-208,26-13-704,3 1-769,0 2-240,0-1-96,7-1-64,4-1 48,2-2-48,-1-1-64,0-4-16,4 0-224,-4 0-161,-5-4-191,0-3 464,-2-2-16,1 0-16,-6-2 96,0-3 0,-8 1 64,-2-3-113,-3 5 81,-1 0 64,2 4 0,-1 2 64,3 5 337,0 0-65,4 0-128,1 7-128,4-2-48,1 3-320,0-1-945,0-2-1712,5-3-3106,-4-2-4594</inkml:trace>
  <inkml:trace contextRef="#ctx0" brushRef="#br0">72075 79745 8084,'0'0'3457,"0"0"-1936,0 0 32,-17 36-97,14-32-527,-1-1-401,4-3 48,0 0-144,0 0 241,8-11-1,-2-1-176,-1-3-416,3-4-80,-2 2 0,5-6 0,-2 1 0,-1 4 16,3 0-32,-5 2 16,8 2-16,-2 5 16,1 5-64,4 4 64,-2 4 0,5 12 433,-6 7 175,3 1-48,-3 6-96,-7-3-224,3-3-48,-2-1-144,-3-7 33,-2-5-49,3-2 0,-3-7-80,2-2-225,0-2-831,1-7-1297,0-7-2818</inkml:trace>
  <inkml:trace contextRef="#ctx0" brushRef="#br0">72484 79581 12742,'0'0'3265,"0"0"-2528,0 0-401,0 0 1024,45 2-175,-19 2-417,1-1-287,8-3-305,6 0-80,-7 4 0,3-4-64,2 0 80,-10 3-80,-1-1-16,-8 0-48,-7 0 16,-6 1-112,-2-3 80,-5 4-48,0 0-192,-12 1 512,-7 2-112,0 1 80,-1 4 208,2 2 336,4-3 193,-2 2-209,8-1-48,7-1-448,1 0-79,5-6-145,7-1-48,3-4 192,4 0-80,1 0-32,-1-9-64,-5 5 80,1-7-16,-5 4-16,-3 0-32,-2 0 64,1 3 32,-6 1-64,0-1 32,0 2-16,0 2-64,0 0 0,0 4 0,0 1 32,0 1-32,2 1-48,6 2 32,2-2-48,-3 0-705,5-3-735,-4 5 431,3-5-464,-2-1-336,2-3-1360,1 0-177,-3 0-4785</inkml:trace>
  <inkml:trace contextRef="#ctx0" brushRef="#br0">72684 79696 4818,'0'0'5299,"0"0"-4099,0 0-287,0 0 351,-33-23-47,27 19-465,-5-1-176,4 5-79,5 0-97,-3 0-160,-1 0-80,6 0-64,0 0-80,-1 5 16,1-5 0,0 2 0,0 0 64,0-2-16,0 2 0,0-2 32,0 0 32,0 0 96,0 0 65,0 0-33,0-6-32,0 1-16,0 1-112,1-5-80,-1-2 0,0-3 0,0-2 32,0-4-16,0-3-32,0-4 32,0 0 80,0-4 48,0-1-144,-1 1 48,-6 1 0,6 3-64,-2 3 32,1 1-48,2 8 0,-3-1 48,3 5-128,0 6 64,0 3-64,3 2 16,-3 11 16,2 7-80,2 7 144,-4 9 112,0 8 256,0 6 641,-6 6-161,-1 0-31,-4-5-65,4-2-432,0-4-176,1-9-128,1-5 144,3-6-48,2-3-80,0-9-16,0 0-32,0-6-32,0-3-832,0-2-193,0 0-239,0-11-321,0 0-1824,0-8-1602</inkml:trace>
  <inkml:trace contextRef="#ctx0" brushRef="#br0">73143 79219 9284,'0'0'3762,"0"0"-1329,0 0-1104,0 0-689,0 0 368,6 58 705,0-13 224,1 11-464,-4 1-321,1-1-367,-1-7 31,0-2-432,-1-8-160,1-5-144,-1-7 0,-2-7-48,0-4 0,0-5-352,0-2-1024,-2-7-1201,-1-2-1201,1-7-5138</inkml:trace>
  <inkml:trace contextRef="#ctx0" brushRef="#br0">42119 75840 11893,'0'0'3234,"0"0"-2274,0 0 401,0 0-48,0-20-385,0 18-224,0-1-271,0 3-49,0 0-160,4 7-112,-1 9-32,-1 4 496,1 7 64,-3 4 209,1 8-273,3-1 64,-4 1-79,0-2-49,0-3-96,0-3-128,0-5-32,0-6-16,3-5 49,-3-6-49,1-2 48,-1-2-96,0-5 16,0 0 128,0 0 96,0-2 33,0-8-209,0-6-208,0-6 0,0-5-64,0-2 48,0-7-16,0 0 0,0 0 0,0-3 32,0 1 16,0 0 0,0 0-32,-4 2-160,-1 0-16,-3 2 16,0 2 80,4 1 0,-4 0-16,3 4 0,2 2 64,-1 3-32,4-1 0,0 7 64,0 0-32,4 1 0,7 3-16,-2 1 32,4 2-48,5 2 16,-1 3-16,5 4-1,1 0 17,-1 2 0,4 7 32,-4 4-32,3 3 16,-5 2 0,3 3 16,-4 1 33,1 3-114,-1-3 33,-5 5 0,1 0 16,-2 5 16,-3 4 32,0-2-16,-1 4 32,-1 0 33,-4-2-17,4 2 0,-5-2-144,0-2 0,-3-2-33,0 2 97,0-6-16,-6 2 48,2-6-16,-6-1 0,3-3 48,-4-2-32,-2-4 49,4-3-65,-7-2 64,1-2-16,1-2 0,-3-3-16,-3 0 48,0-2-48,-4 0-16,4 0-80,0 0 16,1-2 16,-1 0 16,5-1-32,-1 1 80,4 0-80,4-1-81,2 3-15,0-2-160,6 0-144,0-1-384,6 1-625,3-2-1024,4-3-368,2 3-1585,-1-3-5891</inkml:trace>
  <inkml:trace contextRef="#ctx0" brushRef="#br0">42756 75894 18873,'0'0'1168,"0"0"-464,0 0-127,0 0-321,0 0-272,0 0-16,-5-9-1073,5 13-2528,0 3-12983</inkml:trace>
  <inkml:trace contextRef="#ctx0" brushRef="#br0">42714 76150 19945,'0'0'1841,"0"0"-1489,0 0 352,0 0 401,0 0-337,0 0-335,0 0-321,0 0-64,4 0-80,1 0-1169,0-6-1104,1-5-1937,-4-3-7251</inkml:trace>
  <inkml:trace contextRef="#ctx0" brushRef="#br0">42846 76133 5507,'0'0'3057,"0"0"-1953,0 0 177,0 0 128,0 0-17,0 0-303,0 0-465,7 24-64,-4-17-224,-3-5-191,2 0 63,-2 3 80,3-5 48,-3 0 96,2 0 112,-2 0 209,0 0 15,3-5-160,1 1-239,1-5-97,3-2-32,3-3-48,-4 1 0,6-3 32,-4 1 160,-1 1 128,1 1 33,-1 1-177,-3 5 16,1 0-208,-5 7-16,2 0-144,5 5 16,-3 9-32,4 1 112,-1 5 0,0 0 0,2-1-16,3-1-80,-4-5 32,-1-2-32,1-6-16,2-1 32,-3-4-16,-2 0 49,0-2-210,-1-7-527,0 0-1073,-1-4-672,-4-1-1681,0-2-3857</inkml:trace>
  <inkml:trace contextRef="#ctx0" brushRef="#br0">43159 76079 14519,'0'0'1296,"0"0"-399,0 0 960,37-7-481,-20 2-239,0-2-49,-1 3-560,-1-3-223,-1 1-97,-6-4 16,0 3-128,-4-1-16,-4 1-64,0-2 64,0 5-80,-9-3 32,-3 2-32,-4 1 16,-1 1-16,1 3 0,4 0 0,0 3 0,4 6-48,0 2 80,7 9 32,-3 1 128,4 5 112,0 1-16,0 0-144,4-4-64,0-1-48,4-6-32,4-2 16,1-8 0,-1-1-16,4-5-128,-2 0-144,1-5-288,1-6-481,-2 0-271,-4-3-289,6 1-800,-10-1-1953,5 1-5378</inkml:trace>
  <inkml:trace contextRef="#ctx0" brushRef="#br0">43608 75936 13622,'0'0'2065,"0"0"-704,0 0 704,-43-4-689,26 4-79,0 3-32,-3 3-513,4 1-192,-1 4-128,5-2 145,2 5-337,4-5-80,2 6-112,4-3-16,0-1 32,4 5-32,9-5-16,-1 2 16,4-2 0,1 1-16,1-3 0,-4 0-16,2 0 32,-1 0-32,-6 0-16,-1-2-64,-3 2-32,-5-2 0,0-1 64,-8 1 32,-4 4 48,-8-4 16,-5 2-48,-2 2 144,-1-2 160,1 0 96,2-2-48,5 0-208,7-3-96,4-1-64,6-3 32,3 0-480,4 0-848,7-12-1762,3-2-2464</inkml:trace>
  <inkml:trace contextRef="#ctx0" brushRef="#br0">45286 76183 4658,'0'0'9060,"0"0"-7779,0 0-961,0 0 1201,0 0 111,0 0-143,15-12-576,-8 1-385,3-5-144,0 1 16,-3-4 304,1 2-159,0 1-17,-3 2 64,-2 3 193,-2 2-273,-1 7-32,0-3-80,0 5-128,0 0-96,3 0-128,2 7-48,0 5 0,6-1 0,-2 5 16,3-3 16,1 1 17,-1-3-49,4-2-33,-4-1 17,0-1 16,-1-4 16,-3-1-16,-2-2 49,-3 0-33,0 0 48,-1-5 0,3 1 16,-5-5-48,3 0-16,1 0 0,2-2-48,1 2 64,-1-1-48,3 4 0,1-1-96,3 5 80,0 2-16,1 0 16,-2 5 16,4 5 0,-4 4-33,1 5 33,-3-2 49,3 1-33,-4-2-17,-1-3 50,1-2-49,-3-4 32,-1-2-16,0-1 32,-1-4-305,2 0-1135,1-9-1394,-4-2-1279,0-7-6308</inkml:trace>
  <inkml:trace contextRef="#ctx0" brushRef="#br0">45811 76167 13254,'0'0'1441,"0"0"-1217,-3 29 1104,3-11 337,3 2-368,-1 3-177,3 0-95,-2 1-161,0-1 65,-2-1-33,2-4-32,-1-4-223,-2-6-49,0-1 0,3-7-15,-3 0-65,0 0 128,0-7 64,0-4-464,0-2-208,0-5-16,-5-5-32,1 1-16,-2-3 16,-1-2 32,1-5-16,-3 1 0,4 0 0,-1-1 0,6-2 0,-1 6 32,1 0 0,0 3 33,1 1-49,7 1 0,0 5 16,-1 2-16,3 5 32,2 2-80,-1 2-32,-2 7-17,7 0 65,-4 3-16,5 8 48,-4 2-16,0 3 16,0 0-64,-1 2-32,-6-3 64,1 6-16,-6-3 32,-1-2-32,0 2 32,-8-2-64,-1-1 48,0-2 16,-4-1 0,3-5 16,2 1-48,0-3 48,2-3-16,0 1 48,1-3-80,2 0-16,1 0-416,-1-3-320,2 3-529,1-2-448,0 0-480,0-1-160,4-1-1969,6 0-1937,2 1 1585</inkml:trace>
  <inkml:trace contextRef="#ctx0" brushRef="#br0">46095 76090 2833,'0'0'15239,"0"0"-13766,0 0-465,0 0 609,39-27-432,-27 20-289,2 1-192,-1-1-383,-1 3-177,-6-3-80,-1 3 64,-2-3-16,-3 2-32,-8 1-48,-4 1 16,-4-1-64,1 4 64,1 0-64,-2 4 48,6 8-32,0-1-16,7 9 48,3 1 0,0-4-16,3 6-32,7-3 32,3-4 0,0-5-32,1-2-96,1-4-608,-2-3-657,2-2-528,-2-5-1344,-4-6-3459</inkml:trace>
  <inkml:trace contextRef="#ctx0" brushRef="#br0">46340 76156 10709,'0'0'7043,"0"0"-6371,0 0 273,-12 34 367,12-30-223,11-4-113,-2 0-127,3-3-465,1-3-64,2-8 336,1 3-127,-2-5-97,-2 1-80,2-1-32,-5 0-32,1 2-16,-4 6-208,-5 3 113,2 5 15,2 0-128,-2 7-48,-1 6 96,4 3 192,-1 0-16,-1-1-176,6-1-64,-3-5-16,6-2 16,-2-5-16,-4-2-336,-2 0-656,0-6-785,-5-6-1249,0 1-1696,-4-7-8948</inkml:trace>
  <inkml:trace contextRef="#ctx0" brushRef="#br0">46666 75857 12966,'0'0'4274,"0"0"-2994,0 0-63,0 0-80,0 0-209,0 0 48,-33 38-255,25-27-401,1 0-96,0 3-16,1-3-112,0 0-16,3-2-64,3 2-16,0 1 16,3-4 16,6-1-80,7-2 96,-2 2-64,6-3 64,0 1-48,0 2-32,-3-3-32,-1 3-80,-7-3-96,-1 1-16,-5 2 192,-3 0 32,0-1 32,0 1 32,-8 4-16,0 0-16,1 1 80,-3 1 0,0-2 16,0 0 0,-2 1 0,1-1-32,2-2-16,1-2-16,0-3 32,3-1-64,4-2 0,1-1-128,0-1-688,6-9-1489,7-1-2530,2-5-4209</inkml:trace>
  <inkml:trace contextRef="#ctx0" brushRef="#br0">46973 76051 16440,'0'0'3297,"0"0"-2000,-33 0 800,27 4-385,0-1-719,-1 6-449,1 0-224,5 0-160,-2 4-32,3-2 112,0 1-79,0-5-97,4 1-16,4-1-80,4-4 80,1-3-48,2 0 32,2-3-64,-1-1-225,-1-7-175,-2 2 48,-7-1 0,2-1 160,-8-2 144,0 2 64,0 2 0,-8 2 48,2 0-16,-5 5-16,3 2 112,-1 5 112,1 3 64,5 6 80,3 2-64,0 0-224,0-1-16,11 1-48,-2-5 0,4-2 0,-1-5-80,2 1-432,-2-3-272,1-2-561,1 0-560,-2-7-528,0-1-2385,4-6-5283</inkml:trace>
  <inkml:trace contextRef="#ctx0" brushRef="#br0">47238 75958 18552,'0'0'1713,"0"0"-1345,-33-5-223,29 5 863,4 5 16,0 1-175,7 1-65,3 5-416,2-4-144,8-1 17,-1-2 191,2 2-128,4-5-256,0-2-16,3 0 0,0 0-48,0 0 16,-3-2-624,-4-3-1873,4 3-2322,-6-3-7506</inkml:trace>
  <inkml:trace contextRef="#ctx0" brushRef="#br0">47385 75761 7347,'0'0'13831,"0"0"-13367,0 0-336,0 0 944,0 0-47,0 0 159,-12 0-319,12 18-337,0 5-240,0 5-32,0 2 16,0 1 161,0 5-193,0-2 112,-2 2-144,-1-2 48,3 2-112,-2-5-32,-1-1-80,3-3-32,0-7 32,-3 0 0,3-9-32,0 0 32,0-4-256,0-2-416,0-3-449,0 0-367,3-2-529,0 0-256,-1-4-945,3-5-3249,-5-2-2673</inkml:trace>
  <inkml:trace contextRef="#ctx0" brushRef="#br0">47630 76030 19641,'0'0'2817,"0"0"-2497,0 0 321,0 0 191,8 36-80,-5-29-335,0 1-321,2-2-80,-4-5-400,5 2-913,-4-3-992,3-4-2065,1-10-9124</inkml:trace>
  <inkml:trace contextRef="#ctx0" brushRef="#br0">47663 75771 2849,'0'0'17784,"0"0"-15863,0 0-1729,0 0 145,0 0-241,0 0-16,-14-9 0,14 20-64,0 3-737,0-3-2112,0-4-3186</inkml:trace>
  <inkml:trace contextRef="#ctx0" brushRef="#br0">47845 76010 16295,'0'0'4018,"0"0"-3537,0 0-257,-32 36 1040,32-21-63,0 4-209,5-2-287,5 1-465,11 1-192,-1-4 32,6-6 0,0 0-176,-1-9-208,-3 0-97,-5-2 129,-2-9 112,-7-3 144,-5-2 0,-3-1 0,-6-6 48,-11 3 32,2 0-48,-7 2 64,2 4 144,4 3 161,-1 4 15,2 4-272,5 3-96,3 0-48,-1 5 48,6 2-128,2 0-1633,0-3-1617,0-1-3345</inkml:trace>
  <inkml:trace contextRef="#ctx0" brushRef="#br0">48123 76130 2721,'0'0'5779,"0"0"-3250,0 0-544,0 0 368,0 0-240,0 0-448,0 3-689,5-8-159,2 0-113,4-4-112,-1 1-64,5-4-111,-1-2-81,1-1-32,1-5 160,-1 4 192,-2-4 129,-4 1-385,0-1-32,-2 5-112,-3 1-144,-1 3-64,-1 6-32,3 3 160,1 2-80,0 5-128,2 6 0,3 5 48,-2 2-48,3 2 64,1 0-32,-1 0-16,4-1 32,-4-4 48,-1-3-48,-2-4 16,1-3-16,-4-5 0,-5 0-176,2 0-736,-3-6-1217,0-4-784,-3-1-2466,-4-5-8579</inkml:trace>
  <inkml:trace contextRef="#ctx0" brushRef="#br0">48695 75877 11189,'0'0'2721,"0"0"-1488,0 0 64,0 0 671,0 0-687,0 0-337,-25-20-303,21 20-353,4 4-160,0 1-80,0 2 32,4-3-48,9 3 32,-3-4-80,3-2 16,-4-1-160,2 0-80,-6 0 160,-2-4 32,-3-3 0,-6 3 48,-4 1 0,-5-1 16,1-1-32,-5 1 160,7 1 48,-1 3-32,6-1-48,5 1 0,2 0-96,5 0-64,7 0-496,1 0-1057,-1 0-2337,0-5-8259</inkml:trace>
  <inkml:trace contextRef="#ctx0" brushRef="#br0">48689 76169 11317,'0'0'5507,"0"0"-4595,0 0-160,0 0 401,0 0-561,0 0-192,-27 33 17,27-26-209,4 0-144,3 0-32,3-5 0,5-2-48,-2 0 32,4-7-272,-5-2 80,-4-2-145,0 2 193,-4-5 64,-4 5 0,0-2-16,-4 4-144,-1 7-544,-3 0-769,0 0-1504,1 3-2642</inkml:trace>
  <inkml:trace contextRef="#ctx0" brushRef="#br0">44836 75626 5346,'0'0'6355,"0"0"-4882,0 0 400,0 0-16,0 0-337,14-36-431,-14 18-81,0-3-15,-6 3-241,-5-5 193,-9 3-321,-5 0 16,-4 2-256,-12 5-240,-4 6-160,-3 7 0,-6 4-16,-3 15 16,1 8-16,3 11 16,7 9 80,5 16 529,9 9 335,9 2-112,10 9-127,4 1-305,6-7-112,3-6-224,12-8-16,4-6-32,4-10 32,5-6 16,4-10 0,4-6-16,2-10 0,7-8 16,-1-7-48,2 0 48,-4-9-48,-4-4-16,-5 1 48,-5 4-192,-10-2-208,-4 1-96,-5 5-128,-3 1-337,-3 2-624,3-6-832,-3 2-592,0-3-3762</inkml:trace>
  <inkml:trace contextRef="#ctx0" brushRef="#br0">45016 76060 7347,'0'0'2481,"0"0"-1968,-31-20 543,25 13-255,3 3-449,0-3 64,1 0 16,-1 2-240,1 1 80,2-3 465,-3 2 175,3 1 353,-3 2-241,-1 0 17,-1-1-81,-3 3-304,0 0-239,-1 7 143,-2 4 16,-1 3 16,4 4-111,-1 5-1,1 1-48,5 1-112,3 0 96,0-5-176,8-2-112,0-5-79,4-3-49,3-4 80,1-6-32,-2 0 32,4-5-16,0-8-16,-5-2 0,3-4-32,-4 1-16,-1-2 32,-3 0-16,-6 0-64,-2 2 0,-2 4 16,-6 3 48,-4 4-16,-1 0-16,-2 7 0,3 0-16,-4 0 48,1 5-80,2 2 80,1 4-48,2 0-48,3 5-417,2 0-479,2-1-385,3 1-544,0-5-832,5-2-2081,1-2-6163</inkml:trace>
  <inkml:trace contextRef="#ctx0" brushRef="#br0">49886 75828 2065,'0'0'13078,"0"0"-11205,0 0-689,0 0 225,-10-12-369,7 12-287,0 0-49,3 9-464,0 9-160,0 9 112,0 9 673,0 2 127,3 8-95,7-3-353,2-6-432,2-5-80,3-7 0,0-5-16,3-5 16,0-8 16,2-4-16,-2-3 48,0-5-32,1-8-16,-4-3 0,-5-4-48,-4-1-16,0-3-16,-5 1-32,-3 0 48,0 3-208,0 5 32,-3 6-16,1 6 176,-1 3-32,3 16-128,0 2 208,5 7 80,2 2-80,9-2 48,1-3-32,5-4-48,4-2 64,0-5-48,2-4 32,-3-7-16,0 0 16,-5-3 16,0-8 0,-3 0 16,-4-5 0,-6-1 16,1-3-32,-3-6 0,-2-1 48,0-4-32,-3-1-64,0-6-32,-6 4-144,-1 1 48,0 3-16,-1 8-33,0 2 177,0 6-16,4 5-16,1 3 48,1 3-32,-1 3-240,3 0-432,0 0-449,0 0-191,0 5 79,0 3-303,3 2-674,-1-1-1215,4 2-2434</inkml:trace>
  <inkml:trace contextRef="#ctx0" brushRef="#br0">50605 76066 9268,'0'0'4546,"0"0"-3041,0 0 336,0 0 448,0 0-400,0 0-353,26 31-367,-21-31-449,0 0-400,-1 0-191,1-2-129,-2-5-1057,2-6-1328,-5-2-2225,0-8-9204</inkml:trace>
  <inkml:trace contextRef="#ctx0" brushRef="#br0">50621 75782 14791,'0'0'1200,"0"0"-1168,0 0 0,0 0 0,-4 37 16,11-28-512,-3-5-2241,6 0-9557</inkml:trace>
  <inkml:trace contextRef="#ctx0" brushRef="#br0">50800 76111 8900,'0'0'4130,"0"0"-3090,0 0-223,0 0 1184,0 0-481,38-30-367,-31 19-273,4 2-95,-3-2-113,-2 2 16,0 2-159,-4 0-209,3 6-64,-5-2-48,3 3 32,0 0-128,-2 3-112,4 5 16,3 2-16,-2 0 0,3 2 0,1-5-16,5 1-64,1-2-816,-3-5-881,8-1-1889,-6 0-5762</inkml:trace>
  <inkml:trace contextRef="#ctx0" brushRef="#br0">51163 76044 5971,'0'0'14118,"0"0"-12645,-32-17-241,19 11 753,1 4-768,1-3-241,2 5-287,1 0-449,3 0-240,2 5 0,3 6-48,0-2-16,0 2 16,0-1-304,3-2-113,2-1-47,3-2 144,1-5-32,-1 0 144,4-7 0,1-5-1,0-5 97,0-4 112,-1-3 32,-2-1 32,-3-5-16,-2-4-64,0 3 48,-5-3 80,0 1 32,-2 3-80,-3 3 96,-1 7-16,2 9 65,0 11 239,-2 4-160,3 19-176,0 11 304,2 10 368,1 9-239,0 1-193,7-3-112,6-8-48,1-5-256,4-13-144,2-10-577,2-8-543,1-7-1426,-4-8-1311,0-11-5140</inkml:trace>
  <inkml:trace contextRef="#ctx0" brushRef="#br0">51396 75825 8676,'0'0'5619,"0"0"-5107,0 0 752,0 0 289,0 0-432,25 38-545,-21-26-16,-1-4 256,-3-1-15,0 2-33,0-2-31,-7 0-65,-1 0-368,0-1-208,-4 1-32,5-3 16,0 3-80,0-2 16,3 4 16,2-3-64,2 4 48,0-1-16,0 0 0,6 2 16,2-2-16,5 2-48,-3 0 16,3 1 0,-4-4 16,4 2 0,-6-1 0,1 2-16,-3-2 48,-2 0-16,-3 0-16,0 0 32,-5 0 0,-3 0 48,-2-5 16,-3 5 496,4-4 1,-4-3-241,3 2-160,0-1-96,6-3-64,-3 0-176,7-3-1121,0-5-1280,0-6-2209</inkml:trace>
  <inkml:trace contextRef="#ctx0" brushRef="#br0">53630 75906 9348,'0'0'3890,"0"0"-2241,0 0-753,0 0 289,0 0-417,0 0 145,3 32 191,-3-12-368,2 3-159,1-1-33,-1 0 0,4-2 32,-2-1-255,1-4-49,3-3-80,1-1-48,-1-2-80,0-5 0,2-1 0,-3-3 16,3 0-16,-2-3-16,0-6 16,-2-2-48,0 0 32,-4-5 0,3 0-48,-5-4 16,0-2 48,0 1-48,0-1-80,0 2 0,0 0 16,-2 6 32,2 2-32,0 8 64,0 0-16,2 4-48,4 4-32,0 5 32,8 2 96,-2 5-32,2 2 16,6-2 16,1 2 0,2-2-64,-1-5 48,1-2-48,-1-5-64,2-4 112,1 0-16,-5-8 144,0-6 128,-2-2-96,-3 0-176,-4-4-32,-6 2 32,-4 0-32,-1 0-32,-5 2 48,-2 3-48,-6 6 48,1 3 32,-1 4-80,4 4 48,-2 8 0,7 5 16,1 6 0,3 2 80,0 4-64,3-2 32,6 0 0,2-4-48,1-5-80,4-5 0,-2-2 64,4-6-176,-4-3-672,5-2-641,-7-2-1120,2-10-2753,-6-3-7572</inkml:trace>
  <inkml:trace contextRef="#ctx0" brushRef="#br0">54246 76048 13542,'0'0'753,"0"0"159,7 31 1425,-5-22-624,6-2-385,-4-4-79,4-3-241,0 0 1,-3-5-1,2-2-223,-4-4-401,2-2-80,-3-1-96,-2-2 160,0 2-96,0 1-63,0-3-161,0 3-48,0-1 48,-5 6-96,5 1 64,0 0 16,0 0-32,0 2 32,0 1-16,8 0-80,1 1 48,7-1 0,1-1 16,1 5 0,-1 0 16,0 0-16,2 0-321,-7 0-271,1 3-432,-1 1-1041,2-2-480,-2 1-1585,2-3-3666</inkml:trace>
  <inkml:trace contextRef="#ctx0" brushRef="#br0">54621 75890 15655,'0'0'2129,"0"0"-768,0 0 480,0 0-337,-40 0-495,29 7-289,1 7-240,0-1-224,-3 5-47,7 2 159,-5 0-192,8 1-48,-2-6-48,5-1-112,0-1 16,5-6-16,3-2 32,4-5 0,-1 0-16,1-5 32,1-6-16,-1-5 16,1-1-16,-3-4 0,-3-4-112,0 3-32,-2 2-16,-5 0 0,3 4 16,-3 2 111,0 7 17,0 3 32,0 4-16,0 0-64,0 7-16,0 7 160,0 1 145,0 5-49,0 3-80,8 1-16,0 1 16,1 2-48,2-2 32,-2 0-144,0 4 48,5-4 0,-7 4-32,-1-2 16,0 0 48,-3-5-32,0 1 16,-3-3 16,0-4 0,0-1-16,-6-3 16,-3-3 48,-1 0-32,0-5 16,0 1 16,-1-3-16,2 0 48,-2-2-80,-1 0 16,4 0-16,2-4-32,0-1-112,6-2-432,0-1-801,6-5-1024,3-3-2097,7-7-8228</inkml:trace>
  <inkml:trace contextRef="#ctx0" brushRef="#br0">54953 75893 21946,'0'0'1841,"0"0"-1601,-10 29 576,7-13 561,3 0-577,0-3-383,0-2-257,0-2-96,5-2-32,0-7-833,-2 0-1360,0-2-1424,-3-12-3250</inkml:trace>
  <inkml:trace contextRef="#ctx0" brushRef="#br0">54940 75652 18569,'0'0'1104,"0"0"-1008,0 0-96,0 0 32,0 0-48,0 0 32,5 9-1024,-5-2-1217,0 1-1649,0-1-5587</inkml:trace>
  <inkml:trace contextRef="#ctx0" brushRef="#br0">55162 75974 12182,'0'0'1952,"0"0"-1103,0 0 1248,28-23-80,-17 12-737,-4-1 81,0 1-80,-1 0-545,0 2-144,-3 2-240,0-2-80,-1 5-79,1 1-81,-2-1-64,-1 4-16,0 0 0,0 0-48,4 0 32,0 0-48,2 3 32,1 1 32,3 0 0,0 5 16,2-2 48,1-3 96,-6 3-80,4 0-80,-3-2-32,-2-1 32,0-1-496,1 1-1233,-1-4-704,0 0-1681,5 0-6467</inkml:trace>
  <inkml:trace contextRef="#ctx0" brushRef="#br0">55527 75877 11909,'0'0'6964,"0"0"-5236,0 0 161,0 0 368,0 0-976,0 0-497,-8-23-384,5 28-336,-2 2-31,-2 7-17,0 1 48,1 1-64,2 1 48,2-3 0,-4-1-16,6-3-16,0-1 0,0-7-64,6 0-64,0-2-97,0-4 65,4-8-96,-1 1-144,5-5 64,-8-2 112,0-2 128,1 4 16,-4-2 32,-3 2 0,0 1-32,0 6 64,0 0-16,0 5 32,0 1-48,0 3 0,0 0-96,-3 9 128,3 1 16,-2 3 0,2 2 16,0 5 16,0 3 0,2 4-32,4 4 48,0 1 0,2-1 80,-1 3 192,4-2-64,-4-1-16,-1-1 128,1-1-111,-5 0-97,3-2 64,-5 0-96,6-2-32,-6-3-16,0 1-32,0-3 0,0 0-64,0-4 48,-3-5-32,-5 0-32,0-4 32,-1-7-48,-3 0 64,-4 0-80,1-4 16,1-7-32,-2-5 48,1-2-48,2-2-32,7-3-80,-5-1-80,8 4 128,3-1 144,0 5-16,0 0 0,14 3 0,-5-1 0,7 1-16,1-1 32,3 1-16,2-1 48,3-2-32,1 1 16,-1-5 32,1 0-32,2-6 0,-3 2-80,0 1 32,-7 3-64,-4 4-433,-6 5 65,-3 9 192,-5 2-368,0 2-529,-2 7-31,-3 2-257,-1-1-1504,0-2-3426,0-1-4834</inkml:trace>
  <inkml:trace contextRef="#ctx0" brushRef="#br0">52389 75777 13574,'0'0'464,"0"0"-47,0 0 1215,0 0-511,-34 9-145,15 4 161,-6 5-65,-4 5-31,-7 8-81,2 3 81,2 4-49,1 1-255,10-2-49,9-3-208,6-7-464,6 0 0,14-11 32,11 0-32,7-9-16,7-5 16,6-2 16,-3-7-80,0-4-368,-4-3-561,-5 1-559,-7 2-561,-6-2-1233,-2-1-2384,-5 2-3939</inkml:trace>
  <inkml:trace contextRef="#ctx0" brushRef="#br0">52671 76019 18809,'0'0'784,"0"0"-608,0 0 865,-37-4 31,29 13-480,7 5 193,1 1-65,0 4-192,7 1-288,7 0-96,6-2-80,4-7-96,2-2 80,0-6-48,-1-3 16,0-3-16,-8-8-160,-1-5 0,-9 0-64,-5-2 112,-2 1 80,-8-2 32,-4-3 32,-8 2-16,-5-1-16,3 3-48,-6 7 16,6 2-16,-4 9 16,9 4 48,2 10-48,5 4 32,7 0 16,3 2-112,13-1-1921,7-6-1184,0-6-3907</inkml:trace>
  <inkml:trace contextRef="#ctx0" brushRef="#br0">53071 76134 14279,'0'0'1008,"0"0"-240,0 0 1425,36 5-464,-21-14-752,-2-2-225,-4-2-224,2-1-192,-5-2 145,0 0 303,-1-4-16,-2 2-368,-3 0-111,0 2-145,2 5 192,2 2-16,2 4 32,1 5-208,5 5-96,2 6 80,0 5 128,4 2 33,-4 2-129,4-4-160,-5 2-32,-3-5 0,-2-1-81,-7-5-543,2 0-512,-3-6-673,0 4 16,0-5-752,-3 0-2369,3-6-7540</inkml:trace>
  <inkml:trace contextRef="#ctx0" brushRef="#br0">56506 75897 2065,'0'0'5202,"0"0"-3201,0 0-992,0 0 255,0 0-47,0 0-353,0-34-47,0 30 95,0-3-32,0 3 81,0-1 15,-3-2-175,1 6 31,-6 1-80,-1 0-543,-2 4 79,-1 9-32,-4 3 64,4 6 240,4 1-144,-1 1-63,9-1-161,0-5-96,4-2-48,9-7-80,5-2-48,1-7 96,1-5-128,3-8-193,-1-3-79,-2-4 240,-1-3 16,-10 5 80,-1-4 0,-7 1 16,-1 1 16,-6 4 32,-1 3-64,-4 4 64,-2 4-48,1 5 32,3 0-32,-2 12-16,3-1-16,2 5-368,3-5-401,3 5-911,0-8-1874,7-3-3249</inkml:trace>
  <inkml:trace contextRef="#ctx0" brushRef="#br0">56809 75940 15463,'0'0'1121,"0"0"-833,-8 36 1152,8-25-415,0-6-321,8-1 33,3-4-225,1 0-112,1-11 0,1-3 272,-2-1 257,-1-1-305,-2-4 80,-1 2-95,-3 2-177,1 5-256,-5-1-128,2 5-16,0 7 144,-1 0-112,3 6-160,1 7 32,0 2 64,7 4 80,0 1-64,1-2 32,7-2-32,-1-5-192,3-5-688,-4-6-801,1 0-896,-2-6-2017,-5-8-3250</inkml:trace>
  <inkml:trace contextRef="#ctx0" brushRef="#br0">57591 75922 4882,'0'0'7716,"0"0"-6580,0 0 961,0 0-32,0 0-464,-33-27-304,20 27-49,-5 0-271,-5 0-65,3 9-48,0 0-351,3 7-257,4 0-16,3-1 0,5 4-64,5-2-80,0-3-32,11-1-32,1-6-64,2-2-176,5-3-128,-2-2-96,-2-2-1,2-5 177,-4-5 48,-4-1 192,-3 0-16,0-3 48,-6 2-48,0 1 16,4 2 48,-4 1 16,4 6 144,2 0 0,1 4-80,0 4-160,9 3 64,-1 2 145,4 2-65,1 0-32,5-2-32,-5-2-32,3-3-577,-1-1-1183,-6-3-882,-4 0-3104</inkml:trace>
  <inkml:trace contextRef="#ctx0" brushRef="#br0">58509 75859 9764,'0'0'1697,"0"0"-224,0 0 160,0 0 384,-31-31-529,17 26-287,1 3-257,-10 2 17,1 0-241,-4 8-176,7 6-96,-4 2-63,8 0-209,2-1-32,12 1-80,1 0-64,4-5-64,9-4-48,4-3 64,3-4-32,3 0-192,-3-7 47,-1-4-47,1 0 144,-7-2 80,0-1 48,-8 1 32,-3 0 48,-2 1-64,0 1 16,0 4-16,0 0-32,0 3 16,0 4-16,0 4-64,0 7 48,0 5 80,0 9 16,6 4-112,-5 2 16,7 6 32,1 1-48,-1-2 64,0 3-48,3-6 48,-5-2-32,-3-4 48,-3-4 0,0-3 0,0-2 16,-9-2 0,-2 0 160,-1-1 193,-1-3-49,-2 2-112,1-4 48,1 0-96,-2-2-64,2-1-64,3-2-48,3-1 0,-3-4 16,8 0-32,-1 0-48,3-4-464,0-8-753,8-3-864,-1-5-1312,0-10-4339</inkml:trace>
  <inkml:trace contextRef="#ctx0" brushRef="#br0">58718 75829 20794,'0'0'736,"0"0"-736,0 0 64,0 0 32,0 0 240,0 0-192,0 30-128,0-30-496,0 0-1553,0 0-1793,3-9-3649</inkml:trace>
  <inkml:trace contextRef="#ctx0" brushRef="#br0">58735 75623 15799,'0'0'1121,"0"0"-1105,0 0-128,0 0 144,0 0-1089,8 35-1840,-4-28-7060</inkml:trace>
  <inkml:trace contextRef="#ctx0" brushRef="#br0">58871 75890 17016,'0'0'1713,"0"0"-1537,0 32 640,0-23 257,2 2-401,9-4-96,-2-5-304,7-2-144,-2 0-96,1-2 64,2-10 16,2-1-128,-7-1 64,-2-1-32,0-3 48,-5 0-32,-3 2 32,-2 2 1,0 1-33,-2 2 128,-3 4 208,-1 3 80,2 2-224,2 2-48,-4 0-64,6 6-32,-2 1-48,2 4-16,0 1 32,5-1-64,4 0 64,-1-2-112,7 0 64,1-2-32,3-3 32,1-4 32,0 0 32,5 0 0,-5-7 32,0-2 128,-3-2 1,-2-2-97,-4 2-64,-4-5-32,-4 2-16,-3 1 0,0-1-48,-8 3-16,0 4 48,-4 5-16,2 2-48,0 2 32,3 12 16,-3 8 0,8 1 48,-4 4 0,6 2 80,0-2-32,3 0-64,6-5 16,4-6-16,2-2 96,5-8-64,0-3 16,1-3-80,-1-7-480,0-5-1521,-3-5-1393,-2-4-4481</inkml:trace>
  <inkml:trace contextRef="#ctx0" brushRef="#br0">59378 75868 304,'0'0'11894,"0"0"-11078,5 38 320,0-27 1154,1-4-434,-1-2-543,2-3-273,-2-2-223,3 0-129,-1-7-16,-2 0-31,3-4 79,-7 0-256,7-5-16,-3 0 113,0 5-369,1-5-128,1 8-16,0 1 48,5 2 144,0 5 96,2 0-80,0 9 96,5-2 97,-5 4-113,3-2-176,-2 2-128,-2-4-48,-2-2 0,-2-1-192,-4 0-593,-5 1-383,0-3-945,0 3-288,-5-3-849,0-2-3697</inkml:trace>
  <inkml:trace contextRef="#ctx0" brushRef="#br0">60349 75643 13430,'0'0'1601,"-48"15"-881,18-3 1425,-2 6-208,-1 2-352,-5 7-193,8 5-175,2-1-513,11 0-47,8-1-145,6-1-320,6-4-192,9-7 32,8-5-16,5-1-32,2-8-16,4-4 16,-4 0-336,0 0-465,-2-2-351,-5-3-673,-2 1-832,-5-3-2562,-4-4-6258</inkml:trace>
  <inkml:trace contextRef="#ctx0" brushRef="#br0">60478 75872 10325,'0'0'10276,"0"0"-8947,-39 23-929,26-12 833,6 5-273,7 2-400,0 0-143,9-5-177,7 1-192,4-7-16,1 0-16,4-7 96,-5 0-80,4-9-208,-7-5-48,-2 1-64,-6-6-17,-4 4 97,-5-4 128,0-1-112,-1 0-96,-10 2 48,-2 2 48,1 5 80,-2 5 64,0 3-32,2 3 32,2 0 16,3 9-48,-1-2-368,6 2-625,-1 0-448,3-3-960,0 0-1393,0-5-3137</inkml:trace>
  <inkml:trace contextRef="#ctx0" brushRef="#br0">60828 75589 14359,'0'0'464,"5"-36"-320,-5 29 1537,0 3-193,0 4-175,0 4-481,0 12-528,0 5 673,0 6 143,0 8-383,0 1 79,0 7-80,0-2 17,0-4-193,0-3-112,0-7-144,0-2-208,0-7-16,0-7 0,0 1-80,0-5 0,6-3-32,0-2-224,0-2-800,0 0-1185,5-5-1137,-1-3-3329</inkml:trace>
  <inkml:trace contextRef="#ctx0" brushRef="#br0">61000 75879 13206,'0'0'7251,"0"0"-5682,0 0-1025,0 0 785,0 0-369,-6 34-367,18-27-257,2-1-224,5-1-32,-1-3-16,3-2-16,-3 0 32,-1-9-64,-1 0 16,-7-4 16,-1-1 16,-4-4-48,-4 0 32,0 1-80,0 1-80,0-1-144,-4 4 80,1 2-176,-2 8 64,2 3-81,3 0-351,-2 7-416,-1 0-97,3 5-480,0-4-1232,0 2-2386,5-6-3553</inkml:trace>
  <inkml:trace contextRef="#ctx0" brushRef="#br0">61290 75895 14407,'0'0'1664,"0"0"-1408,0 0 1185,0 0 320,31-29-304,-23 19-161,4 2-239,-3-4-289,4 1 80,-1 0 17,1-1-321,-1 4-256,-4 3-176,-4 1 16,3 1 0,-6 3-80,-1 3-64,0 4 0,0 3 80,0 4 16,0-2-16,0 1 17,0-4-65,3 0-32,2-5 16,3 1-33,1-5 50,-3 0 31,2 0-64,-2-2 16,2-5-16,-3 0 16,1-2 16,-5-2 0,4 2 0,-2 0 16,0-3-32,5 4 64,-6-1-32,2 2-80,4 3 48,3 4 32,-5 0-16,2 1 48,-1 6 96,4 3 80,-1 0 16,0 2 48,-3-5-144,0 4-48,4-7-16,-5 3-64,2-5-16,-2 1-96,-1-3-704,3 0-737,-2 0-1424,0-3-1153,4-6-6515</inkml:trace>
  <inkml:trace contextRef="#ctx0" brushRef="#br0">61768 75856 9989,'0'0'5730,"0"0"-5570,0 0 737,0 0 1040,0 0-385,0 0-143,10 19-481,-5-19-175,0 0 79,6-7-48,-4-5-255,3 1-305,0-2-192,-3 0 64,3-4-32,0 4 240,-2-1-192,2 6-64,-3 1 0,0 2 208,4 5 16,-3 0 48,1 3 113,1 6-49,0-1-96,0 4 128,2-1-112,1 0-48,0-1-224,-6-6 0,0 1-32,-2-1-32,-2-4-208,-3 0-224,0 0-400,0 0-289,-3-3-1008,-2-3-208,4-3-1168,-5-3-10870</inkml:trace>
  <inkml:trace contextRef="#ctx0" brushRef="#br0">62431 75769 11925,'0'0'2514,"0"0"-1250,-40 18 689,24-5 0,7-2-608,1 8-385,5-4-112,3 1-271,6-3-353,4-6-144,7 2 16,6-7 64,2-2-96,0-2 0,2-7 32,-5 0-304,-2-2-96,-4 0 208,-7-5-160,-6 5-81,-3-5 161,-3 0-48,-9 2 0,-1-1-32,-1-1-32,-4 5 192,4 0 16,1 4 64,1 4 32,-2-1-64,9 4 32,4 0-16,1 0-320,0 4-1233,1-4-1536,12 0-961,2 0-5107</inkml:trace>
  <inkml:trace contextRef="#ctx0" brushRef="#br0">62710 75721 16808,'0'0'3617,"0"0"-3184,0 0-433,39 9 960,-21-6 32,6-3-447,-1 0 47,2 0-304,-8-5-272,-2 3-16,-2 2-912,-7-2-929,0-1-2193,-4-4-3553</inkml:trace>
  <inkml:trace contextRef="#ctx0" brushRef="#br0">62930 75418 12726,'0'0'2769,"3"-34"-1953,-13 23 465,-9 4 864,-1 7-1233,0 0-687,-4 9 79,3 9 432,-3 9 64,10 4 49,0 10-81,2 2-160,6 1-191,0 2-97,4-4-112,2 1-48,0-2 48,0-5 0,2-5-112,4-2-32,-6-6-48,5-3-80,-4-4 48,-1-5-16,0-2 0,0-2-32,0-5-528,0-2-625,0-2-111,0-9-545,0-5-2017,0-6-4482</inkml:trace>
  <inkml:trace contextRef="#ctx0" brushRef="#br0">63460 75772 12422,'0'0'1088,"0"0"-720,-31-13 1089,17 10 368,-2 1-449,-1 0-111,-3 2-353,2 0-223,-2 0-145,1 4-64,0 1 81,5 2-225,2 4-144,-2 0-112,9 2 16,4 1 16,1-1-32,1-1-32,12-1-80,5-4-48,-1-3 112,0-4 0,4 0-64,-4-4 16,1-5-16,-8-2 48,0 0 48,-3-1-80,-1 1 80,-6 0 48,0 4 112,0 0 0,0 5-32,0 2-16,0 0 64,0 4-240,0 8-16,0 3 48,4-1 1,4 4-1,0-3-80,4-1-641,1-5-591,1 0-721,4-7-1457,2-2-3409</inkml:trace>
  <inkml:trace contextRef="#ctx0" brushRef="#br0">63646 75880 18841,'0'0'896,"0"0"-944,0 0 176,0 0 128,0 34-64,0-32-112,3-2-64,0 0-768,-1-9-208,4-2-625,-5-5-3201,4-4-5891</inkml:trace>
  <inkml:trace contextRef="#ctx0" brushRef="#br0">63627 75599 16552,'0'0'1840,"0"0"-1455,0 0 271,0 0-192,0 0-352,0 0-336,0-15 320,7 25-240,-1 1-1361,0 1-1584,2-3-2674,-2 0 961</inkml:trace>
  <inkml:trace contextRef="#ctx0" brushRef="#br0" timeOffset="0.99">63779 75876 4818,'0'0'6963,"0"0"-6883,0 0 657,0 0 1024,0 0-33,0 0 177,30 13-368,-24-18-561,-4-3-399,1-4 175,-2 1 80,-1-5-255,0 1 95,3-1-160,-3-2-112,0-2-144,0 4-63,0 0-97,3 0-64,-3 2-16,2 4 0,3 0-32,1 2 48,0 3-64,2-2 16,4 5-32,1-3 0,0 4 48,1-2 0,-1 3 16,-1 0-80,1 0 0,-3 0-81,-2 4-495,0 1-384,-6-3 143,2 5-95,2-2-513,-4-1-560,3-1-688,-5-2-801,0-1-2272,0 0 255</inkml:trace>
  <inkml:trace contextRef="#ctx0" brushRef="#br0" timeOffset="0.99">64699 75767 9700,'0'0'2946,"0"0"-865,0 0-657,0 0 321,0 0-352,0-21-385,-5 19-255,0-2-321,-5-1 16,3 5 48,-11-2-320,4 2-16,-10 0-64,3 0 33,-2 2-81,1 3-16,3 1 0,5 3-80,3 3 80,7-1 0,4 0-32,3 5 32,6-2-16,8-4-32,2 0 32,1-4 0,-1-3-48,1-3 32,0 0-112,-5-5 64,1-6 64,-10 2-16,5-2 16,-3 0 32,-4-1-32,1 1 0,0 0 0,-5 4-16,3 0 32,-3 5 0,0 2-32,3 0-16,-3 4-64,0 8 64,0 3 80,0 4-16,0 1-16,0 0-16,6-5 32,0-1-64,7-5 32,1-6-449,4-3-703,2-7-577,-3-6-1937,0-6-4337</inkml:trace>
  <inkml:trace contextRef="#ctx0" brushRef="#br0" timeOffset="0.99">64972 75474 13766,'0'0'1569,"0"0"-881,0 0 817,0 0-400,0 0-577,0 0 32,4 36 384,-4-11 49,0 4-129,0 3 161,0 3-49,-1-1-319,-2-4-177,3-3-256,0-3-96,0-5-80,3-4 0,-2-3-32,5-3 0,-4-5-352,3 0-833,-2-4-447,-3 0-65,0 0-176,0 0-752,-3 0-2001,-2-7-3250</inkml:trace>
  <inkml:trace contextRef="#ctx0" brushRef="#br0" timeOffset="0.99">64902 75652 12438,'0'0'4338,"0"0"-3250,0 0-960,0 0 897,0 0-17,0 0-207,0 0-225,9 0-320,10 2-160,-2-2 0,0 0 112,3 0-48,-3 0-128,2 0-32,-5 3-48,1 1-832,-4-4-1521,-5 2-3362,0-2-5874</inkml:trace>
  <inkml:trace contextRef="#ctx0" brushRef="#br0" timeOffset="0.99">65518 75708 4978,'0'0'4498,"0"0"-2993,0 0 208,0 0 160,0 0-401,-27 9-239,20-2-129,-4 4-47,3 5-161,3 0-127,4-1-17,1 1-288,0-5-256,5-1-48,4-6-112,3-2 16,1-2 32,5-6-47,-4-5-33,-1-3-16,-6 0 32,4-1-16,-9 1-48,-2-2 32,0 3 16,-10-1 0,0 3-16,-4 4-16,-5 1-16,7 3 48,-2 1-48,1 2 15,1 2 17,4 7-48,3 2-16,2 0 48,3 1-384,0-1-560,5 0-577,3-6-1184,1-5-3170,-1 0-3441</inkml:trace>
  <inkml:trace contextRef="#ctx0" brushRef="#br0" timeOffset="0.99">65750 75814 9780,'0'0'2658,"0"0"-1794,0 0 737,0 0 176,0 0-737,0 0-304,-26 14-191,26-14-241,0 0-32,0 0 272,0-3 353,0-3-369,0-4-336,2-3 16,2-1 16,4-1 16,3-1-48,-5 0-32,8 0-64,-2 2-15,-5 1-49,3 6 16,0 3 80,-3 4-112,4 4-16,-4 8 16,0-1 112,6 7 0,-6 0-64,4-2-32,-6-1 0,0-3 0,-1-1-32,2-4 16,-6-3-16,2 1 0,3-3-624,1-2-801,-2 0-992,4-8-1297,0-6-7699</inkml:trace>
  <inkml:trace contextRef="#ctx0" brushRef="#br0" timeOffset="0.99">66059 75744 14006,'0'0'4274,"0"0"-3777,29-2-113,-13-5 1617,4-2-1153,-3 0-368,3-3-80,-6-1-271,2 2-81,-6 0 48,-5-1-32,-5 4 0,-3-4-16,-9 5-16,-5 1 0,-4 4-32,-2 2 32,1 0 0,5 8 0,-1 4-32,9 3 48,4 4 80,5 1 0,0 0-48,12 1-48,1-4 0,4-1-48,0-5-112,6-1-32,-3-4 16,0 1-64,-7-3-225,1 1-399,-7-3-689,-2 1-704,1-3-1680,-6 0-3315</inkml:trace>
  <inkml:trace contextRef="#ctx0" brushRef="#br0" timeOffset="0.99">66879 75672 4338,'0'0'4914,"0"0"-3249,0 0-144,0 0 79,0 0-463,0 0 128,-43-20-337,22 29-16,0 4-175,-3 3-33,3 2 48,2 2-175,5-2-129,3-2-32,10 0-160,1-7-160,9-2-80,7-5 16,4-2 32,1-2-80,3-5 0,-4-5-128,-2-1 112,-4 2 32,-1 0 32,-7-1 0,0 1 0,-4 5 0,-2 0 32,0 6-32,0 0 144,0 3-192,0 6-64,6 5 128,-6 1 48,5 4-32,2-2-32,0-3-16,0-1-16,6-3 0,-1-6-352,4-4-896,1 0-657,1-11-1025,-4-7-2112,5-2-3618</inkml:trace>
  <inkml:trace contextRef="#ctx0" brushRef="#br0" timeOffset="0.99">67195 75344 12966,'0'0'1008,"0"0"-63,0 0 704,0 0-529,0 0-288,0 0-479,-21 24 191,21 3 560,1 7 81,7 7-49,3 2-159,-4-3 111,3 0-511,-1-2-257,-3-6-96,0-7 0,2-5 32,-2-2-144,-1-4-48,-3-8-80,4-1 48,-5-5-208,4 0-624,-5-5-385,6-6-800,-6-5-832,0-6-416,0 2-2242,0-7-2993</inkml:trace>
  <inkml:trace contextRef="#ctx0" brushRef="#br0" timeOffset="0.99">67366 75549 14022,'0'0'2786,"0"0"-2626,0 0 224,0 0 1105,35 20-641,-16-16-272,9-1-63,3-2-241,-5-1 16,5 0-64,-4 0-240,-3 0-240,4 0-1665,-3 0-2609,-5-4-3778</inkml:trace>
  <inkml:trace contextRef="#ctx0" brushRef="#br0" timeOffset="0.99">67453 75366 10453,'0'0'1617,"0"0"-241,0 0 1009,0 0-512,0 0-592,0 0-417,-7-7-464,7 19-160,0 3 609,2 8 239,3 1 1,-2 8-81,0 2 33,3 0-433,0-3-304,2 1-64,-3-5-64,2-3-112,-2-6 16,-3-2-64,4-5-16,-6-2 16,0-5 0,0-1-112,0-3-384,0 0-176,0-9-833,0-5-1216,-8-6-1633,-3-2-3602</inkml:trace>
  <inkml:trace contextRef="#ctx0" brushRef="#br0" timeOffset="0.99">67775 75438 15111,'0'0'2449,"0"0"-1216,0 0-33,-5-29-608,5 29-287,0 0-257,5 4-32,1 3-48,-4 2-577,2 2-1071,0-2-1938,-1-2-3617</inkml:trace>
  <inkml:trace contextRef="#ctx0" brushRef="#br0" timeOffset="0.99">67787 75634 17752,'0'0'929,"0"0"287,0 43 417,0-30-609,0-4-607,0-3-241,7 0-80,-6-5-128,-1-1-593,6 0-447,-6-4-961,2-7-2113,-2-2-2097,0-6 192</inkml:trace>
  <inkml:trace contextRef="#ctx0" brushRef="#br0" timeOffset="0.99">67930 75557 17960,'0'0'2113,"0"0"-1649,0 0-15,0 0 543,0 0-160,0 0 97,45 20-417,-29-13-192,1-2 48,3-1-159,0-1-49,3-3-176,-1 0 64,6 0-625,-3 0-1199,-2-3-1026,-1-1-2320,-5-2-6932</inkml:trace>
  <inkml:trace contextRef="#ctx0" brushRef="#br0" timeOffset="0.99">68008 75422 11957,'0'0'4130,"0"0"-3089,0 0 880,0 0 208,0 0-833,0 0-687,15 7-65,-12 16 352,-1 5-191,4 5-33,-6 0 0,2-2-224,1-1-176,-2-3-95,2-7-113,0-2 32,-3-2-48,2-7-64,-2-2 64,0-3-32,0-1-224,0-2-609,0-1-415,0 0-593,0-4-592,0-3-2225,0-4-4451</inkml:trace>
  <inkml:trace contextRef="#ctx0" brushRef="#br0" timeOffset="0.99">68226 75634 14935,'0'0'2689,"0"0"-2561,0 0 945,0 0 271,-6 36-559,12-27-97,-1 0-384,3 0-48,-1-1-160,0-1 160,-1-2 16,0-3-143,2 3-49,3-5 16,-2 0-48,2 0 0,-4-2-16,0-3 0,-1-4 0,0 2 32,-3-4-48,0-2-16,-1-1 0,-2-4 16,3 0-16,-1-2-64,-2 4 16,0 1-96,3 3 64,-3 5 16,0 5-33,0 2-111,0 2-544,0 5 48,0 2-289,0 2-1104,0-2-2497,0 1-4338</inkml:trace>
  <inkml:trace contextRef="#ctx0" brushRef="#br0" timeOffset="0.99">68498 75674 11445,'0'0'6691,"0"0"-5602,0 0 512,0 0 31,0 0-703,0 0-465,0-9-288,0 9-144,-5 5-64,3 2 80,-5-3-96,2 5 96,-1-2-64,6 0 16,-2-3 16,2 0-64,0 1-16,0-3-32,2-2-256,4 0 64,-1 0 256,2-7 16,0-1-32,3-8-64,0-2 48,1-5 64,-2-1-16,2-3 80,-2-5-96,2 1 32,-5-5 32,0-1-32,-6 2 32,0 5 0,0 3-48,0 7-16,0 7 0,-3 6 192,0 7 144,2 0-112,-3 11-144,3 5 208,-5 7 160,6 1 16,0 3-240,0 3-64,0-2 49,3 0-81,0-1 48,3-5 48,-3 5-16,2-7-64,-1 0-32,3-1 96,-6-6-64,5-2-48,1-4-48,0 2 32,4-7 16,3-2 16,-1 0-32,-1 0 16,2-7-16,0-4 0,-2-2-16,1-1-16,-2-3 0,-4-2 0,-1-1-16,2-2-16,-5 3-96,0-1 0,-3 5 64,0 1 0,0 5 32,0 4 48,0 4-32,0 1-32,-3 4-32,-1 9-112,-4 3 192,3 7 144,-1-1-64,1 5-48,5-2-32,0-3-16,8 1 32,1-7-16,5-3-64,5-6-288,0 0-496,-5-3-1057,-2-4-192,2 0-1329,-9-4-3217</inkml:trace>
  <inkml:trace contextRef="#ctx0" brushRef="#br0" timeOffset="0.99">50225 76598 5811,'0'0'3985,"0"0"-3808,0 0 655,0 0 417,0 0-113,0-32-95,0 28-193,0-3-96,0 3-63,0 4-209,-1-3 48,-2 3-64,3 0 0,0 7-175,-4 11-161,4 7 512,0 9 801,0 8-145,0 8-127,-1 2-177,-2-3-464,3-2-207,-2-6 95,-1-3-96,3-8 16,0-6-208,0 1-48,0-5-64,-3-7 48,3-1-32,0-1-32,0-7-160,0-1-528,0-3-465,0-3-527,3-5-433,0-6-1969,-1-4-4802</inkml:trace>
  <inkml:trace contextRef="#ctx0" brushRef="#br0" timeOffset="0.99">50253 76884 4370,'0'0'192,"0"0"448,0 0-752,0 0 1809,0 0-1057,-22-34-496,19 27 193,0-2 31,-1 0-272,0 0-16,4 0-64,0 0 32,-1-2-48,-2 0-32,1 4-320,-1-2-1105,0-2-1264</inkml:trace>
  <inkml:trace contextRef="#ctx0" brushRef="#br0" timeOffset="0.99">50095 76920 9845,'0'0'4273,"0"0"-3392,0 0 624,0 0 239,0 0-591,6-29-401,8 19 65,6 4-81,5-1 32,8 0 305,-1 4-65,4 2-255,-2 1-305,-6 0-304,-3 1-80,0 5-64,-7 0 16,-4-1-16,-2-3-272,-4 2-801,0-1-784,-3-3-544,-2 0-1777,-3-5-3361</inkml:trace>
  <inkml:trace contextRef="#ctx0" brushRef="#br0" timeOffset="0.99">50498 76927 9460,'0'0'4915,"33"4"-4451,-13-4 720,2 0 737,1 0-512,-3 0-145,-3-4-143,0-3-689,-3 0-320,-5 0-32,-4 0-16,0 1-48,-5-1 32,0-2-16,-10 4-32,1 1 64,-5 0-64,-3 1 16,1 3 16,-1 0-48,3 9 32,1 2-64,3 3 48,6 4 48,4 0 0,0-2 48,9 4 0,2-5-96,3-1 48,-2-5-48,4 1 81,1-4-49,-5-4-80,2-2-177,0 0-527,-2-4-913,1-6-1248,-6 2-1809,4-5-4354</inkml:trace>
  <inkml:trace contextRef="#ctx0" brushRef="#br0" timeOffset="0.99">50811 76989 6211,'0'0'6739,"0"0"-6083,0 0 961,0 0 128,0 0 112,0 0-721,27 7-287,-17-14-129,0-4 16,2 2 161,-1-5 47,-2 4-128,4-4-319,-2 3-49,-2 2-80,-1 2-32,-4 2-112,4 5-32,-3 0-176,1 5-16,0 6 32,0 2 96,0 1-80,5-1-32,-1-1 32,-3-1-48,4-1 0,-1-6 16,0 0-416,0-2-320,-3-2-433,-2 0-543,0-2-577,3-5-2738,-4-1-7634</inkml:trace>
  <inkml:trace contextRef="#ctx0" brushRef="#br0" timeOffset="0.99">51248 76911 2753,'0'0'15655,"0"0"-13734,-29 4-800,18-1 480,2-1-289,3 5-463,-4-1-401,7 1-384,-5 4-48,8-1 48,-4 1-64,4-1 32,0-3-48,0 2 0,0-2 64,4-7-96,4 3 0,0-3 48,0-3-32,4-6-112,-1-2-128,1-5 15,-2-2 49,2-2 80,-1-5-48,-2 0 80,1-4 80,-4 0 0,-2-3 32,-2-2 0,-2 3 0,0 0 0,0 2 16,-5 6 0,4 5 0,-5 9-96,6 2 32,-5 7 128,3 11-48,2 5-32,-3 9 304,0 4 193,-1 5-225,2 2 48,-1 2 0,0-2-208,3-5-32,0-3-48,0-6-48,6-9 32,0-1-48,5-7-768,1-5-961,4 0-768,-2-14-1633,1 1-6067</inkml:trace>
  <inkml:trace contextRef="#ctx0" brushRef="#br0" timeOffset="0.99">51531 76760 19177,'0'0'2705,"0"0"-2065,0 0-63,-30 13 351,19-6-32,4 4-223,-6 1-481,7 1-80,-2 1-64,0 1-80,4 1 96,-2-2-64,6-1 0,0-2 0,0 1-16,0-3 16,10-1-16,0-1 32,2 0-16,4-2 16,1 2-32,-2-3 48,-2 0-48,-3 1 16,-3 0 16,-7-1-48,0 2 0,-7 4 96,-3-1 32,-6-1 32,4 4 192,-8-1 32,6 0-32,-2-2-63,1-2-97,5 2-112,3-2-32,2-5 16,2 0-80,1-2-497,2 0-447,0 0-913,0-9-832,8-2-2642</inkml:trace>
  <inkml:trace contextRef="#ctx0" brushRef="#br0" timeOffset="0.99">52404 76633 2193,'0'0'7059,"0"0"-5106,0-28-288,0 19 160,0 4-513,0 5-399,0 0-1,0 14-560,0 8-160,0 10 1441,3 11 160,-3 4-640,0 7-129,0-3-288,0-3-400,0-3-95,0-10-81,0-2-112,-3-7 16,-2-5 0,4-4-48,-2-3 32,0-3-32,3-2-16,-2-5-593,2 1-415,-3-3-241,3-2-431,0 0-705,0-7-1105,0-4-3953</inkml:trace>
  <inkml:trace contextRef="#ctx0" brushRef="#br0" timeOffset="0.99">52249 76897 15703,'0'0'977,"0"0"-673,0 0 880,0 0-15,0 0-161,0 0-543,3 2-33,25-6-32,6-3-32,11-4-128,6-1 16,2 1-144,-3 0 32,-6 2-80,-6 5-80,-9 4-112,-6 0-1152,-7 4-673,-4 3-336,-5 2-689,-4-2-623,-3 0-2178,0-1 4098</inkml:trace>
  <inkml:trace contextRef="#ctx0" brushRef="#br0" timeOffset="0.99">52675 76886 5250,'0'0'4995,"0"0"-2498,0 0-368,0 0 80,0 0-64,0 0-368,-15 5-753,15 1-720,0 3-80,0 5 385,4-1 95,4 3-368,2-3-112,3 3-64,0-5-80,1-4-16,4-2 64,-1-5 0,-1 0-64,-2-3-16,-2-6-32,-4 1 33,-3-4-1,-5 1 0,0-2-48,-5-4-32,-7 0 96,-4 1-144,-4 2 144,1 1-64,1 3 32,1 9-48,1 1 16,4 0-32,4 8-32,3 4 0,5 4-177,4 2-1263,3-2-849,0-5-3778</inkml:trace>
  <inkml:trace contextRef="#ctx0" brushRef="#br0" timeOffset="0.99">53347 76573 5843,'0'0'3009,"0"0"-688,0 0-1184,0 0-97,0 43 961,0-14 80,0 5-32,0 11-608,0 2-225,0-2-191,3 0-273,0-4-192,-2-8-208,4-6 49,-5-7-113,3-1-16,-3-8-128,3-4 32,-3-1-16,0-3 0,0-3 48,0 0 240,2-7-47,1-2-273,2-5-112,-1-3 0,4-2 0,0 2-16,1-1-64,2 2 48,-2 2 16,-1 5 16,3 5-32,-4 4-48,3 0 32,-1 2-16,-1 9 0,3 3 32,-2 2 32,2 2-145,-5-1-127,2 2 64,-4-4 64,0-2 32,-1-1 96,-3-1-16,0-4 32,-7-3 0,-2 3-16,1-2 16,1-1 16,-6-4-16,4 3 0,-2-3-16,-1 0 0,-1 0 0,-1 0 0,2 0 0,-2 0 16,2-3-32,-1 1 32,7 0-32,3-1-160,3-1-144,0-3-448,9-2-1169,4 0-160,5-2-1041,2-3-3185,0 1-3153</inkml:trace>
  <inkml:trace contextRef="#ctx0" brushRef="#br0" timeOffset="0.99">53644 76928 17384,'0'0'1969,"0"0"-961,0 0 113,0 0-81,0 0-207,37 0-353,-21-1-336,1-6 0,-1 2 96,1-2 112,-5-2-96,-1-2-208,-3 2 0,-4 0 0,-4-3-31,0-1 15,-3 2-32,-3 0 96,-5 2-96,-1 2 0,2 3-64,-5 4 32,2 7 0,3 8 32,0 5 128,3 5 208,3 2-48,4 3-16,0-6-112,4-1-64,6-1-32,0-6 0,2-3-32,1-6 16,-1 0-64,-1-3 32,-2-4-304,2 0-272,-6 0-257,-1 0-431,-1 0-385,2 0-928,-3-7-2866,4-1-6898</inkml:trace>
  <inkml:trace contextRef="#ctx0" brushRef="#br0" timeOffset="0.99">54375 76543 4386,'0'0'4098,"0"0"-2705,0 0 15,0 0 1,0 0-705,0 31 561,0 1 784,0 6-160,0 7-273,5 7-271,-5-3-321,3 1-399,0-5-337,-3-4-32,0-6 48,0-8 16,2-4 112,-2-7-63,0-3-97,0-6-128,0-3-64,0-1-32,0-3 48,3-7 128,-1-6-176,-2-6-80,6 1 48,-2-6-64,1 1 32,3-1 16,0 1-32,-4 5 16,4 4 16,-3 3-16,5 2 16,-3 5-64,0 1 0,6 3 48,-1 0-16,7 5 16,-5 2-64,6 1 64,-3 2 0,3-1-240,-4 0 96,1 2 47,-6 0 17,-2-2 16,-5-2 64,3 2 16,-6-2-16,-1 1 32,0-2-32,-1-2 48,-6 0 0,1-1 16,0-1-32,0 0 32,-5-2-16,2 2 1,-2-2 31,-2 0-80,1 0 32,-3 0 32,2 0-32,-4 0-16,5 0-16,-1 0 16,2 3 0,2-3 0,6 1-64,3 2 0,0-3-577,0 3-559,0-3 47,8 0-672,3 0-800,-2 0-1809,2-3-3057</inkml:trace>
  <inkml:trace contextRef="#ctx0" brushRef="#br0" timeOffset="0.99">54890 76905 11189,'0'0'2081,"0"0"-1921,0 0-176,0 0 2305,0 0-432,0 0-352,13-13-545,-20 13-240,-7 0 1,2 4 335,0 1-111,-1 1-257,4 4-256,-2-1-128,6-1 129,4 2-193,1-4-48,1 1-176,12-3 48,-1-1-16,4-1 0,-1-2 0,-1 0 16,2-5-48,-7 1-96,2-3 32,-6 1 32,-1-1 0,-4 2 32,0 3-16,0-1 48,0 3-32,0 3-48,0 4 16,0 2 16,0 2 32,0 3-32,0-1 0,0-4 0,6-2 0,1-3-288,3-1-1089,0-3-128,2-3-127,1-8-401,0-5-1601,0-4-1696,-4-7-1810</inkml:trace>
  <inkml:trace contextRef="#ctx0" brushRef="#br0" timeOffset="0.99">55160 76518 12902,'0'0'960,"0"0"-447,0 0 991,0 0 305,0 0-448,-26 36-161,23-9 17,3 4-321,4 3-47,2 2 175,4 3-384,-1-1-95,-1 0-129,-2-2 0,-5-2-96,3-3 80,-3-3-63,-1-4-113,0-3-96,0-5-16,-5-3-64,4-2-32,-2-7-16,0 1-208,1-3-481,-4-2-335,6-7-721,0-4-928,0-2-2353,0-5-4707</inkml:trace>
  <inkml:trace contextRef="#ctx0" brushRef="#br0" timeOffset="0.99">55380 76919 10261,'0'0'3889,"0"0"-3040,0 0 800,0 0 464,0 0-609,0 0-479,26 0-161,-24 0-352,1 0 17,-3-5 223,0 1-176,0-3-240,-5 2-176,-2 3 17,-4-2 143,-2 4-32,1 0-144,-3 0-64,2 6-48,1 1 0,-1 2 64,6 3 96,7 1 32,0-2-112,0 0-64,12 1 0,2-5-16,0-3-16,3 0 16,-2-4-16,3 0 16,-5-1-224,0-6 80,-7 0 64,0 0 32,-4-2 0,2 0 32,-4 2 48,0 0-64,0 0 16,0 3 0,0 0-32,0 4 160,0 0-64,0 0-48,0 8-64,0 2 112,4-1-64,0 2 32,-1 0-32,2-2 0,3-2 0,1-3-80,5 1-576,-2-3-929,-2-2-976,5 0-1265,-2-2-3121,-1-4-2881</inkml:trace>
  <inkml:trace contextRef="#ctx0" brushRef="#br0" timeOffset="0.99">55619 76991 18809,'0'0'1696,"0"0"-1712,0 0 897,0 0 495,0 0 49,0 0-513,-6 6-527,17-15-305,-4 2 112,3-3 192,0-1-112,-3-3-208,0 2 0,1-3 144,3 3 256,-5-3-191,2 6-161,0 0-96,-1 4 16,-2 3-16,0 2-16,1 7-32,-6 4-32,1 5 80,-1 2-16,0 0 48,0-1-64,0 0 64,4-4-32,-3-4 0,5-2-32,1-7-401,6 0-351,-3-5-1249,-1-6-1777,-1-5-4529</inkml:trace>
  <inkml:trace contextRef="#ctx0" brushRef="#br0" timeOffset="0.99">55961 76876 11029,'0'0'5138,"0"0"-4785,38-20 1231,-31 8 817,0 5-928,-1-1-336,-6 1-209,0 2-336,-11 3-352,-1 2-80,-4 0 161,-3 7-177,-1 4-96,2 5 112,1 4 416,4-2-96,4 5-80,3-6-95,4 2-145,2-4-80,2-3-64,10-4 64,1-2-32,7-5-16,0-1 32,3 0-256,-1-7-545,1 1-399,-6-1-865,0-1-528,-4-2-1345,-6 1-3345</inkml:trace>
  <inkml:trace contextRef="#ctx0" brushRef="#br0" timeOffset="0.99">56110 76878 13094,'0'0'4642,"0"0"-4386,33-22 304,-15 15 753,4 0-224,3-2-1,3 2-368,-6-2-95,-2 5-65,-2-3-64,-5 0-128,-9-2-288,-4 5 32,-4 0-80,-9-1 0,-7 3 16,-3-1-48,-2 3 33,-3 0-17,7 7-65,-3 4-15,7 5 64,8 2 177,1 2 47,5 5 48,3-4-128,11-1-48,1-3-32,8 0-16,-1-7 0,1-3-112,5-2-272,-2-5-96,-1 0-129,-2 0-671,-1-5-49,1 1 33,-6 0-369,1-3-896,1-2-3154,-4-1-2273</inkml:trace>
  <inkml:trace contextRef="#ctx0" brushRef="#br0" timeOffset="0.99">56619 76880 17960,'0'0'2337,"0"0"-1872,0 0 1183,0 0 257,0 0-784,0 0 47,-48-24-688,23 24-352,-3 8-96,0 4-32,2-1 129,3 5 79,7-2-144,4-1 16,5-2-48,7 1 0,0-8-64,2 0 16,10-1 0,7-3-96,-2-4-112,3-8-97,2-6-63,3 0 32,-2-7 0,2-2 208,-4-2-16,6-3 96,-5-4 96,1 1-48,-3-6 48,-3-2 16,-3 0 16,-6 3-96,-2 2-96,-5 9 48,-1 6 48,0 14 48,-1 9 96,-10 7-144,-1 20 48,2 11 528,-2 5 112,-2 8-127,5-1-209,6 1-368,3-5-32,0-6 80,12-6 0,2-9-32,-2-5 32,-2-4-160,-1-7-369,-1-2-575,-2-6-1409,0-1-2113,-6-8-10469</inkml:trace>
  <inkml:trace contextRef="#ctx0" brushRef="#br0" timeOffset="0.99">57419 76421 10581,'0'0'1344,"0"0"-623,0 0 1088,0 0-513,0 0-431,0 0-321,-3-11-144,0 34-208,3 8 977,0 12 752,0 11-385,0 2-511,0 3-97,3-7-448,1-5-31,4-7-177,0-11-64,-3-2-64,5-11-16,-5 0 32,0-9-64,-1-3 16,1-4-48,-5-2 64,6-9 0,-4-3-80,-2-2-16,6-4-32,-6 0 16,1 2-32,4 0 48,1 2-48,1 3 0,0 6-16,4 3 16,2 4-32,0 0 32,1 4-16,3 5 32,-1 0 0,-2 3 0,3 1 0,-6-2-48,-2 0 96,-3-2-96,-4 0 80,-2-2-48,-2 0 16,-8-3 32,-3 3 16,1-3-16,-4 3 0,-4 0 0,3-2-16,1 1 0,3 1-32,-3-3 48,7 1-32,-2 0 16,6-3-32,2-2 16,2 0 32,1 0-96,0 0-400,1-2-913,2-3-511,2-4-321,0 4-673,1-1-1792,-5-1-2657</inkml:trace>
  <inkml:trace contextRef="#ctx0" brushRef="#br0" timeOffset="0.99">57808 76802 12294,'0'0'912,"0"0"-768,0 0 544,0 0 945,0 0-256,0 0-113,-20-12-431,20 12-177,0 0-80,0 7 113,0 2 383,0 5-223,6 2 63,-4 1-80,2 1-175,4-2-305,3 0-160,-2-5-96,4-2-16,2-5 0,-1-1-16,0-3 0,0-3 16,1-5-48,-5-1-48,1-3 16,-7-1 16,-1 2 0,-1-3 16,-2 3-48,0 2 48,0 2 16,-2 0-80,-1 7 48,0 0-32,3 7-96,0 7 96,0 8 144,0 7 16,0 3 288,0 9 97,0-1-177,-1 0-96,-4-2-32,-1-1-80,1-8-256,0-2 48,-2-4 64,-1-3-16,0-5-32,2 1 32,0-5-384,-2-2-641,3-4-1072,-2-5-1552,2-2-4147</inkml:trace>
  <inkml:trace contextRef="#ctx0" brushRef="#br0" timeOffset="0.99">58616 76813 6451,'0'0'1505,"0"0"1200,0 0-1168,0 0-193,0 0-63,0 0-273,-10 2-207,7 9-1,0 3 96,3 3 113,0 4-113,0 2-95,0-1-129,8-1-272,4-5-128,4-3-192,1-5-48,3-2-16,0-6 32,3 0-64,-1-6 16,-5-2 16,2-4-16,-7 1 16,-4 0-16,-2-1 0,-6 2 0,0 3 48,0-2 0,0 6 16,0 1-48,-4 2-48,4 7 16,0 7 48,0-1 80,7 5 161,3 0-33,5-3 48,2-1-176,3-5-32,5-5-16,-5-4-48,5 0 80,-5-8-48,-4-4-32,-4-3 0,-1-1 0,-5 3 32,-6-4-16,0 2-16,0-1 64,-4 0-96,-4 0 80,0 1-48,3 6-32,-2 0 16,2 2 16,3 0-64,-4 7 48,6-2 0,0 0-32,0 2-352,0-3-464,3 3-161,2 0-400,0 0-351,1 0-882,-2 0-879,1 0-2914</inkml:trace>
  <inkml:trace contextRef="#ctx0" brushRef="#br0" timeOffset="0.99">59213 76876 16952,'0'0'2513,"0"0"-1857,3 34 737,-3-18-177,0-5-431,3 0-225,1-5-256,1 0-176,0-6-112,2 0-16,1-3-576,-3-8-849,3-5-976,-4 3-688,-1-8-1185,-3-4-1345,0-2 1153</inkml:trace>
  <inkml:trace contextRef="#ctx0" brushRef="#br0" timeOffset="0.99">59251 76678 12630,'0'0'2785,"0"0"-1985,0 0-47,0 0 159,0 0-288,0 0-383,0-5-193,7 17-48,-1-1-961,-2-2-3249,1 0-9412</inkml:trace>
  <inkml:trace contextRef="#ctx0" brushRef="#br0" timeOffset="0.99">59458 76954 12358,'0'0'1905,"0"0"-1153,0 0 1265,0 0-320,0 0-337,0 0-303,0 0-321,35-17-144,-26 6 65,2-3 335,-1 3-304,-3-3 65,4 5-529,-3 0 256,-2 4-64,0 1-48,-4 4-144,3 0-95,-2 9-49,1 2 16,1 1 0,3 3-32,-2-3-48,0-1 48,7-2-64,-3-4-625,3-5-671,2 0-1073,-2-5-833,1-7-3265,-2-1-6531</inkml:trace>
  <inkml:trace contextRef="#ctx0" brushRef="#br0" timeOffset="0.99">59794 76840 13574,'0'0'4002,"0"0"-2977,0 0 767,-33 24-95,23-12-544,0-1-177,-1 5-320,4 0-143,0-1-161,1 1-48,5-5-128,1 1-160,0-5 16,7-3 16,0-1-64,5-3 0,2-6-80,-2-2-64,1-8-112,-1 0 96,1-6-16,-4-3 80,2-2 32,-4-7 80,0-2-48,-1-5 32,-5-1-81,-1-1 17,0 3 64,0 6 64,0 7 32,0 7-15,0 8 111,0 11 192,0 1 64,0 8-192,0 12-160,0 7 496,0 9-15,0 3-321,0 6-96,0-5 32,0-2-112,0-4 0,0-9-16,0-3-32,5-6-64,1-2-288,-4-5-272,1-2-497,-2-5-800,-1 0-704,0-2-1201,0-2-3121</inkml:trace>
  <inkml:trace contextRef="#ctx0" brushRef="#br0" timeOffset="0.99">60118 76770 4674,'0'0'6323,"0"0"-4114,0 0 144,-33-7-448,21 7-704,-4 3-257,4 6-320,0-1-144,5 2-207,1-1-145,6 2-16,0 0-80,11-2-16,3 0-16,2-2 32,4 4 16,-3-4 16,3 0-96,0 2 64,-4 0 32,-7 2-48,2 0-16,-7 1 16,-4-1 16,0 2-16,-4-3 32,-7 1 16,-1-2 80,-4-2 16,4-1-64,-5-2-48,1-1 0,4 1-16,-1-4-32,1 0 0,3 3-16,1-2 16,0 2-32,6 0-480,2-2-385,0 4-591,7-5-785,0 0-1473,4 0-5522</inkml:trace>
  <inkml:trace contextRef="#ctx0" brushRef="#br0" timeOffset="0.99">61212 76837 2369,'0'0'2705,"0"0"-832,0 0 144,0 0-912,0 0 319,0-20 161,0 16 48,0-3-257,-4-2-47,2 2-209,-4-4-95,1 4-81,-2-2-415,-6 1-17,-1 1-80,-4 0-96,-2 5-240,-5 2-80,-2 0 32,-4 4-80,2 5 80,1 5-32,6 2-48,4 4 80,4 0 0,8 0 128,6-2 0,6 2-143,11-6 31,5-5-96,9-2 48,-2-7 32,4-3-80,-1-12-273,-2-1-111,-3-7 96,-3-1 112,-4-6 224,-3 1-16,-2 0 80,-5-3-32,-1 1 48,-6 4 48,0-2 32,-3 4-48,0 0 0,0 7-192,0 2 96,-6 8 160,6 5 97,-5 3-65,4 10-80,-2 5-80,0 7 224,3 5 208,0 3 16,0 1-208,0 1-15,0-5-209,0 0-16,0 0-32,6-7-32,-5-2 48,4-5-64,-2 1 32,0-5-16,3-1-32,-2-1-785,3 0-511,1-4-65,0-1-1056,1-2-1953,2-2-2849</inkml:trace>
  <inkml:trace contextRef="#ctx0" brushRef="#br0" timeOffset="0.99">61445 76836 12998,'0'0'4098,"0"0"-3346,0 0 369,0 38-33,0-29-576,3-5-303,2 1-97,6-3-144,-4-2-785,3-2-1248,-1-7-2657,-3-7-5106</inkml:trace>
  <inkml:trace contextRef="#ctx0" brushRef="#br0" timeOffset="0.99">61504 76685 5410,'0'0'6083,"0"0"-4226,-8-36 160,5 29-16,3 4-1105,0 3-656,0 0-95,0 0-161,0 5 16,5 2-16,1 2-369,-1-2-1359,-4 4-2210,5-2-6707</inkml:trace>
  <inkml:trace contextRef="#ctx0" brushRef="#br0" timeOffset="0.99">61616 76782 8628,'0'0'6755,"0"0"-4386,0 0-1408,-22 40 431,22-29-752,0 3-319,5-1-65,4-4-96,3-2-112,7 0 0,-5-5-48,4-2 96,-4 0-32,2-5-48,-7-1 48,-1-1-32,-3-3 16,-5 2 32,0-4-32,-5 1 16,-3 0 144,2 0-48,-2 2 80,2 3-16,0 0 65,6 2-65,-3 4-48,3 0-128,0 7-112,7-3 64,3 5 208,2-2-112,7 2 0,-5-4 0,6-1-32,0-4 288,0 0-96,-3 0-48,2-4-47,-7-3-81,-2 0 32,0-2-64,-8 2-16,3-1 16,-5-2-32,0 1 0,-5 2-16,0 3 0,-2 0 0,-1 1 16,0 3-48,2 3-16,0 8 0,1 2 32,3 5 16,2 2 32,0 3 80,0-5-48,2 0-32,9-2 16,-2-7-80,4-2 96,4-5-48,-2-2-144,2 0-417,2-5-735,-10-6-417,2 0-1200,-5-1-1729,0-3-3490</inkml:trace>
  <inkml:trace contextRef="#ctx0" brushRef="#br0" timeOffset="0.99">61994 76836 4754,'0'0'5571,"0"0"-4339,0 0 1121,26 35-208,-18-26-400,0-2-272,-1-2-145,-2-1-287,0-2-129,1 1 97,-4-3-1,1 0-191,-2-3-145,2-3-80,0-1-112,-3-4-95,0-3-1,0 1-112,2-3-112,-2 0-32,3 0 0,-1 0-80,-2 1-32,6 2 16,-5 1-32,4 4-16,3 1 16,-1 0-16,4 0 0,-1 5-16,0-3 48,3 3-64,-1 2 16,-2 0 0,2 0 0,-1 4-48,-2 1-432,-1 0-321,0-1-383,-4 2-897,-1-3-272,2 1-1217,-3-4-2593,1 3-3953</inkml:trace>
  <inkml:trace contextRef="#ctx0" brushRef="#br0" timeOffset="0.99">62350 76762 7764,'0'0'5426,"0"0"-3921,0 0 592,0 0 288,0 0-592,0 0-497,-1 0-559,-7 1-97,-3 6 208,2 2-143,-2 2-337,-1 1-96,4 1-128,2 1-80,0 1 80,1-2-144,3-1 80,2-1-64,0-1 16,7-4-16,-1-1 16,3-3 0,2-2-16,-5 0 32,2 0-32,3-5 32,-4-3-48,0-2 16,-1-3 0,0-1 48,0-3-80,-4-2 16,1 4 16,-2 2 0,3-1-32,-4 5 64,3 2-48,-3 4 0,1 2 0,-1 1-16,0 0-16,0 0-32,0 4 48,0 0-64,0 5 112,0 2-64,6 1 16,-4 2 0,3 1 16,1 1 16,0 4-32,0 0 16,0 3 16,2 4 0,0 0-16,-3 3 32,1-2-16,-2 4 16,-2-3 0,1 0 32,-3-4-32,0-3 16,0-1 32,-3-5 32,-3 0 16,0-8 16,-4 1 81,-1-2 159,-1-3-144,0-1 48,-1 0-112,-7-3-96,3 0-48,-3 0-16,0-3 16,0-4-32,1 0 16,3 1 32,4-1-96,1 0-160,3-2-144,8 2-368,0-1-161,0-1-688,8-1-287,0 2-305,3-4-1217,1-1-2865,1-1-2737</inkml:trace>
  <inkml:trace contextRef="#ctx0" brushRef="#br0" timeOffset="0.99">62571 76597 8836,'0'0'7491,"0"0"-5346,0 0-1360,-5-32 15,5 32-624,1 0-256,7 5 224,-2 4-176,1 2-112,-1 0-1104,0 0-1922,0 1-3921</inkml:trace>
  <inkml:trace contextRef="#ctx0" brushRef="#br0" timeOffset="0.99">62571 76840 16744,'0'0'2129,"0"0"-1809,0 0 1873,0 43-48,0-25-448,0-2-817,0-3-480,4 1-272,2-5-48,-4-5-32,3-4 0,2 0-272,-2-3-736,1-5-689,-6-4-576,2-3-1137,-2-8-2000,0-2-4162</inkml:trace>
  <inkml:trace contextRef="#ctx0" brushRef="#br0" timeOffset="0.99">62736 76844 9748,'0'0'4354,"0"0"-3969,10 39 1536,-6-28-1,4-2-527,0 0-96,1-4-145,2-3-367,-2-2 95,2 0 128,-3-7-191,1-4-369,-1-3-112,0-4 112,-4-2 161,1-3-113,-2 1-160,2 1-192,-2 1-112,-1 7 48,2 4-64,-1 4 96,0 5 16,-1 0 0,3 9-112,1 8 128,-2-2 160,6 3-159,2 0-65,1-2-48,2-3 32,2-2-32,-5-4-32,4-3 16,-1-4-208,-5 0-497,-2 0-495,-4-4-769,2-3-1249,-6-4-1136,2-2-4162</inkml:trace>
  <inkml:trace contextRef="#ctx0" brushRef="#br0" timeOffset="0.99">63181 76723 14166,'0'0'1953,"0"0"-352,0 0 656,0 0-480,0 0-176,0 0-353,0-14-479,-14 14-449,-3 7 0,-3 2 176,-5 5-64,4 2-160,-3 1-143,4 1 31,6 1-80,2-2 16,6-1-32,4-5-48,2-1 32,0-4-64,2-4 48,6-2 32,2 0 16,-3-4 0,5-6-32,-4-3-48,4 0-16,-1-3 16,-2 3-16,2-3 16,-3 0-80,-2 1 16,0-1-64,-1 2-208,-3 5 63,-2 0 65,0 4 96,0 5 96,0 0-112,0 3 0,0 8 96,0 1 16,0 5-32,0 1 48,0 2-16,3 3 0,1 4 32,4 0-32,3 0 0,-5 0 48,5 0-16,-2 0 16,4-2 16,-6-3 16,4 5 80,-1-4 16,-6 1-16,2-1-32,-6 0 1,0 1-17,0-1-64,-10 1 32,0-1-16,-1-3 16,-3 1-96,0-5-16,-3-3-16,3-2 32,-1-7 0,-1-1-129,4-3 49,3-3 48,-4-5 16,7-6 80,1-4 32,4-4-48,1-5 0,0 0 16,6-2-64,7 2-128,-1 0 80,7 4 16,-2 0 32,6 5 0,-5-2 16,9 3 64,-5-4-48,1 1 32,2 0-32,-5-3 32,1 5-48,-3 0-176,0 2 48,-4 5 0,-2 0-48,2 4-80,-7 2-64,3 5-433,-2-2-287,0 2-65,-2 0-415,0 0-657,-4-2-1649,-2-5-3762</inkml:trace>
  <inkml:trace contextRef="#ctx0" brushRef="#br0" timeOffset="0.99">64102 76676 12118,'0'0'3377,"-37"-11"-2561,13 8 17,0 3 527,-4 0-207,3 5-689,3 1-32,2 6-159,3 1 47,4 1 176,7 2-128,6-1-256,0 1-64,8-3-48,8-2-16,1-4-16,3-2-160,3-5-80,-4 0-80,7-6-112,-7-8 15,1 2 161,-2-3 240,-5 2 64,-4-1 32,-1 5 16,-4-1 160,1 9 145,-5 1 191,0 4-336,0 10-208,0 3 176,-5 3 144,4 3-256,1 0-96,0-1 32,0-6-16,6-3-272,5-6-736,-2-3-721,4-4-1553,-1-8-2176,2-6-4579</inkml:trace>
  <inkml:trace contextRef="#ctx0" brushRef="#br0" timeOffset="0.99">64429 76376 8420,'0'0'4274,"0"0"-2161,0 0-1857,0 0 1024,0 0 305,0 43-368,0-16-113,0 7 33,-2 6-1,-4 1 17,5-1 239,-3 1-367,3-5-513,-2-2-16,0-10-159,3 2-193,0-9-32,0-1-80,0-7-32,0-3 16,6-6-96,-6 0-689,5-4-335,-4-7-1249,-1-7-1041,3-3-2641</inkml:trace>
  <inkml:trace contextRef="#ctx0" brushRef="#br0" timeOffset="0.99">64292 76624 12390,'0'0'4818,"0"0"-3922,0 0-367,0 0 447,31 11-176,-4-11-399,-1 0-209,7 0-16,-2-3-96,1-1 0,-5 0 0,-4 4-64,-6 0-1137,-6 0-2961,-5 0-4497</inkml:trace>
  <inkml:trace contextRef="#ctx0" brushRef="#br0" timeOffset="0.99">65094 76651 4930,'0'0'3442,"0"0"-1569,0 0-369,0 0 401,-33-23-256,26 21-48,-3 0-129,-2 2-239,-4 0-369,1 8 17,3 2-1,-5 3-192,4 3-223,4 2-49,3 2-112,1-1-192,5-4-16,0 1-48,11-3-64,1-6 64,1 0-32,1-4-32,1-3-176,-3-6 48,4-5-128,-7 1 192,4-7 64,-7 1 64,0 1-48,0-1 48,-6 3-32,2 1-16,-2 1 32,3 7 48,-3 1 0,0 3 0,1 0-48,-1 3-96,0 6 16,0 2 48,0 5 48,4-1 0,-1 4-48,-2-4-16,2-2 32,0 1 0,4-5-16,-1-2-96,6-3-800,-4-4-945,4 0-1249,-2-4-2896,-1-7-5828</inkml:trace>
  <inkml:trace contextRef="#ctx0" brushRef="#br0" timeOffset="0.99">65257 76770 3954,'0'0'10164,"0"0"-9011,0 0 64,0 0 896,-8 29-577,16-29-895,1 0-81,-1-9 32,4-2-304,4 0 96,-1-5 161,-5 0-97,2-1-48,-1-1 160,1 2-32,-4 0-207,-2 5-65,0 2-16,1 4 80,-4 5-96,1 0-128,1 5-112,-2 8-16,5 3 64,0 4 16,-1 3 0,6-3 0,-4-2-16,2-2-64,1-2 64,1-8-160,-1-2-448,0-4-753,1-2-912,-4-6-1184,4-6-2658,-6 1-4370</inkml:trace>
  <inkml:trace contextRef="#ctx0" brushRef="#br0" timeOffset="0.99">65649 76676 8516,'0'0'7059,"0"0"-6707,0 0 1105,-8 40 448,8-27-352,0 1-353,6 2-400,-1-3-367,3 1 191,4-3 64,1-2-272,1 0-239,1-7-97,2 1 16,2-3-32,-5-3-48,-2-4 16,-1-4-64,-3-2 0,-7-3 0,-1-2 32,-1-2 16,-7 4 0,-3-2 48,-3 5-48,-4 1 16,5 1-16,-1 7 16,2 1-64,1 1-32,3 2 32,7 0-112,-2 2-817,3 3-592,0 2-431,4-3-1586,2 1-4114</inkml:trace>
  <inkml:trace contextRef="#ctx0" brushRef="#br0" timeOffset="0.99">65967 76646 4882,'0'0'4786,"0"0"-2593,0 0-848,0 0 144,0 0-321,0 0-207,22-35-65,-7 30 17,2-2-177,3 3 16,0 1-79,1 3-209,2 0-304,-3 0-112,-1 0-16,1 0-16,-2 0 0,2-2-48,-1-4 16,0-1-144,-2-5-112,0-1 128,1-2 80,-5-2 32,-1 0 80,-4-2-48,-2 4 16,-3-3 0,0 4-32,-3 3 112,0 4 96,0 2 112,0 4 64,0 1 32,-3 1-208,3 11-112,-3 2 96,3 6 273,0 4 15,0 3-144,0 0-112,6 0-80,-4 0-80,3-2 96,1-4 80,0-4-96,0-3-16,2-5 32,-7 2-63,7-6 63,-3-1-80,0-1 0,2-3 80,-1 0-64,1 0 0,-1 0-32,-1 0-32,-1-5 0,1 3 0,-1-3-16,4 1-32,-2 1 0,-4-1-48,3 2-16,1-1-16,-5 3 64,4 0-48,1 0-32,2 0 80,1 3 48,1-1 32,2 5-32,2-3 16,0 1-16,3-3 16,-2 3 0,6-4 32,-4 2-144,1-3 80,-1 0-33,0 0 65,-1-4-16,-1-3 33,-2 0-17,-7-2 16,2 2-48,-2-2 64,-1-2-16,-4 2 0,-1-1-32,0 0-32,0 0-32,-6 2 16,-2 1-49,-4 7 49,1 0 32,3 0-16,-4 4 0,4 10 64,3 2-16,4 2 128,-5 2 1,6 0-33,0-2-48,6 0-32,0-2 16,2-5-64,4-1 32,-1-4 16,-2-4-32,4-2-32,-1 0-433,7-2-991,-5-7-817,1-5-2193,1-3-9477</inkml:trace>
  <inkml:trace contextRef="#ctx0" brushRef="#br0" timeOffset="0.99">66111 76437 2465,'0'0'5058,"0"0"-3185,0 0-576,-6-11-177,0 11-271,4 0-193,-3 7-160,2 6 145,-1 8 511,-3 6 289,3 6 112,-4 1-305,3 2-544,4-2 17,-5-3-161,1-4-96,3-4-176,-1-6-144,0-3-80,2-1-32,1-6 16,0 2-96,-3-6-448,3-1-464,-4-2-273,4 0-608,0-2-1792,0-10-2562,0 4 496</inkml:trace>
  <inkml:trace contextRef="#ctx0" brushRef="#br0" timeOffset="0.99">66930 76689 9252,'0'0'5347,"0"0"-4179,-9 32 145,9-24 496,0-1-849,3-2-560,-2-3 0,4-2-95,1 0 79,-4-2 432,3-4-224,-5-4-175,3 1-113,-3-5 272,3 1-32,-3 0-192,0-3-256,1 2-64,4 3-16,3 0 16,-2 4 1,6 2-17,1 1 32,4 2 32,0 0-32,6-1-16,-3 3-16,2 0-16,-5 0 48,-3 0-16,-8 0-160,0 5-1089,-6 0-688,-6-1-560,0-2-2833,-5 0-8405</inkml:trace>
  <inkml:trace contextRef="#ctx0" brushRef="#br0" timeOffset="0.99">68160 76318 5587,'0'0'8644,"0"0"-6948,0 0-623,-22 41 560,19-19-97,3 5-287,0 2-113,0 5-223,0 2-113,0-2 161,0-1-321,0-1-144,0-6-112,-3-3-16,3-2-192,-5-8-95,4 0-17,-2-3-32,0-3-16,3-5-449,0-2-591,0-2-865,0-12-1216,6-2-4275</inkml:trace>
  <inkml:trace contextRef="#ctx0" brushRef="#br0" timeOffset="0.99">68295 76550 10981,'0'0'2305,"0"0"-448,0 0 480,0 0-480,31 27-352,-19-25-177,2 0-47,5-2-177,-1 0-223,3 0-257,-3-2-176,4 0-320,-2-1-128,0 1-48,0 0-848,-3 2-1377,1-2-1425,-5-1-5666</inkml:trace>
  <inkml:trace contextRef="#ctx0" brushRef="#br0" timeOffset="0.99">68461 76255 12198,'0'0'3393,"-13"50"-1520,6-19 1280,-1 5-928,3 6-512,-1 4-544,1-6-113,4 3-351,1-5-241,-6-2-96,6-7-176,0-4-128,0-7 0,0-2 0,0-2-32,0-5 0,-2-5-32,2-1-16,-3-2-368,3-1-320,0-1-209,0-5-912,0-2-704,0-1 112,0-2-1249,0-1-2064,0-1-1730</inkml:trace>
  <inkml:trace contextRef="#ctx0" brushRef="#br0" timeOffset="0.99">68677 76639 18280,'0'0'1025,"0"0"-401,0 0 481,0 0-561,0 0-336,0 0-176,17 26-240,-12-29-1121,1-8-880,-5-1-1969,5-5-2881,-6-4 3634</inkml:trace>
  <inkml:trace contextRef="#ctx0" brushRef="#br0" timeOffset="0.99">68719 76367 8148,'0'0'6627,"0"0"-5187,0 0-815,0 0 383,0 0-304,0 0-543,23 0-145,-22 9-80,3 1-1057,-1-2-1840,-3-3-4803</inkml:trace>
  <inkml:trace contextRef="#ctx0" brushRef="#br0" timeOffset="0.99">68861 76538 14519,'0'0'2369,"0"0"-2081,0 0 1473,0 0 31,8 30-575,3-26-433,1 1 65,1-3-353,7-2-176,-2 0-160,6 0-128,-1-2-896,-1-3-1265,-5-2-977,1-1-2608,-4-2-5347</inkml:trace>
  <inkml:trace contextRef="#ctx0" brushRef="#br0" timeOffset="0.99">69009 76329 9348,'0'0'3730,"0"0"-2914,0 0 1281,0 0 224,0 0-1056,0 0-337,-13 45 689,7-11-112,0 2 32,1 3-385,2 1-384,1-5-335,2-3-337,0-5 0,0-6-64,2-4 16,4-5 0,-6-3-208,2-3-561,1-1-623,-3-5-577,0 0 16,0-9-1120,-5-2-3987,-1-5-3665</inkml:trace>
  <inkml:trace contextRef="#ctx0" brushRef="#br0" timeOffset="0.99">69159 76572 5875,'0'0'6899,"0"0"-5394,0 0-625,0 0 1953,0 0-864,0 0-848,3 34-321,-1-21-384,4 3-144,-2 0 97,4-5-209,0 0-80,4-2-80,-5-6 96,5-3 0,2 0-32,-5-3 32,1-8-48,0 0-16,0-3 0,-3-4-64,1 2 32,-3-4 0,-2 0-80,-1 0-32,-2 5-80,0-2-16,0 4-49,0 9-63,0-1 32,0 5-16,0 0-176,-2 6-321,-1 1-1055,3 2-2626,0-2-8180</inkml:trace>
  <inkml:trace contextRef="#ctx0" brushRef="#br0" timeOffset="0.99">69499 76597 18873,'0'0'2129,"0"0"-1873,0 0 944,-38 0 257,31 2-753,2 5-448,0 2-160,2 0-64,2 2-64,1 0 96,0 1-80,0-8 16,1 3-192,2-3 0,2-4 80,6 0-64,-5-2 160,8-7-112,0-4-224,4-4 32,-4-3 112,3-2-48,2-3 192,-5-3 96,0-2-16,-5 0-16,-4-1 16,-2 4-64,-3 2 80,0 3-16,-5 6 16,-1 5 128,0 4 128,-2 5 48,-4 2 16,1 4 144,3 12 65,-1 4 367,-2 5-288,6 4-448,4 5-128,1 0-16,0-1 0,0 0-64,6-5 64,2-5-32,4-6 65,-1 0-49,-2-8 0,4-2 48,2-5-64,1-2 80,-2 0-48,4-5-16,4-6 0,1-2-64,2-3 0,-3 0 16,3-2 0,1 2 16,-7 2-32,1 3 32,-5 2 32,-5 2 0,-4 3 48,-2 0 64,-4 1 32,0-1-64,-4-1-96,-7 5-16,-2-4-32,-2 1 48,-2 2-32,3 1 0,0 0 16,2 4 32,-1 5-80,5 5 16,7 3 0,-2 1 64,3 7-80,4-4 64,12 0-32,1-2 16,3-3 16,5-3-16,1-4-16,-1-4 16,-5-5-64,-6 0-544,-1 0-769,-6 0-1184,-2-7-321,-5-2-3505</inkml:trace>
  <inkml:trace contextRef="#ctx0" brushRef="#br0" timeOffset="0.99">70041 76745 2129,'0'0'15863,"0"0"-14246,0 0-1553,0 0 528,0 0 1025,20 38-320,-20-15-433,0 0-96,0-1-271,-4 3-113,-4-5-224,0-4-112,3-5 0,4-4-416,-2-3-785,3-4-1376,0-11-3906</inkml:trace>
  <inkml:trace contextRef="#ctx0" brushRef="#br0" timeOffset="0.99">67776 76565 6771,'0'0'8292,"-34"5"-6707,14 6-177,-5 3 177,5 6-352,2 0-497,5 0-48,5 1-176,7-5-303,1-3-97,9 1-32,4-8-96,5-3 48,2-3-48,-1-3-289,0-6-127,-2-5 80,-2 1 80,-6 2 208,2-5 112,-5 5-16,-2 2 0,-1 2 0,-3 4 80,0 3 144,0 0-32,-7 7-176,6 7-48,-4 4 96,2 0-16,0 0-96,3 3 32,0-6 16,0-2-240,11-3-464,-2-6-737,4-4-1152,2 0-2209,2-11-4946</inkml:trace>
  <inkml:trace contextRef="#ctx0" brushRef="#br0" timeOffset="0.99">50653 77745 7780,'0'0'4866,"0"0"-2385,0 0-1249,0 0-47,-17-11 0,6 9-497,-3 2-432,-4 0 32,-2 0-144,-2 2 16,-3 2-16,-3 3 48,0 2 33,-1 1-65,1 3-16,1-2-16,1 5 144,6-2-32,8 1-48,2 1 32,10 0-96,0 0-64,10-3-48,5 1 16,2-6-16,9 1 0,-4-6 16,3-3 48,0 0-144,0-7 16,-2-5-48,-1-1-64,-2-1 112,0-3-64,0-1-16,-4 0 64,-3-3 128,-2 1-32,-3 4-64,-3 1 16,-5 1 16,3 5 48,-3 5 48,0 1 112,-3 3 0,0 7-96,-2 9-64,3 6 256,2 1 273,0 2 63,0 2-384,0-2-128,7-8-80,-4-1-48,4-5 16,-2 1-16,0-8 0,1-4 16,-1 0-288,-1-2-464,6-9-657,-4 0-1504,3-8-1985,-1 4-6948</inkml:trace>
  <inkml:trace contextRef="#ctx0" brushRef="#br0" timeOffset="0.99">50858 77858 9780,'0'0'1633,"0"0"-352,0 0 800,0 0-497,0 0-223,0 0-64,18 14-17,-16-17-143,3-1-225,-2-3 1,1-2-65,1 0-304,3 0-240,-1-2 129,6-1 15,-2 1-208,3 2-192,-2 5 0,4-3 32,-1 7 0,-1 0-32,-2 2-16,-1 7-48,-1 0 32,0 2-16,-5-1 0,0-2-48,1 1 32,-6 1-32,0-4-448,0-2-353,0 1-687,0-3-273,0 1-848,0-3-2274,0-3-6898</inkml:trace>
  <inkml:trace contextRef="#ctx0" brushRef="#br0" timeOffset="0.99">51290 77815 13366,'0'0'3842,"0"0"-2145,0 0 192,0 0-433,-29 5-367,18 4-545,-1-3-176,5 6-144,-3-1-80,5 0 0,0 1-80,2-4-16,3 4-80,0-5 32,5-6-48,6-1 96,1 0 0,2-1 32,2-11-112,4-2-176,0-1 112,-3-5-384,3-1 96,-3-1 32,-5-5 160,2 2 48,-4-2 32,-6 0 63,-1 0 33,-3 3 16,0-1-48,-4 4 64,-2 6-16,1 1 16,3 8 113,-1 3 303,3 3-112,0 16-240,0 6 176,3 6 336,2 7 49,0 6-161,-1-5-96,4 0-192,0-5-48,-3-8-80,2 0-80,1-10-16,-3-2 32,-2-1-16,-2-4-752,-1-4-1249,0-2-993,0 0-4033</inkml:trace>
  <inkml:trace contextRef="#ctx0" brushRef="#br0" timeOffset="0.99">52331 77706 3634,'0'0'2065,"0"0"-2722,0 0 4307,0 0-1409,0 0-768,0 0-177,0-20 33,0 16-97,0 1-207,0-1-161,0 1-223,3 1-209,-3 0 112,0 2-176,1 0-128,-1 4-128,6 10-112,-4 6 144,3 10 641,1 3 143,0 1-191,0 2-209,-1-4-416,0-8 80,-1-4 48,2-4 32,1 0-80,-4-7-16,1-3 16,1-3-64,1-3-15,2-3 95,1-5-16,1-4-144,2-6-16,-4 1 0,4-3-16,-4-3-16,-3-2 32,1-2 0,1-1-112,-5 0-176,3 3-64,-2 0 31,0 5 81,-3 2 64,1 2 80,-1 5-16,4-1 0,-3 4-64,-1 1-192,3 0-128,0 3-1,-1-1-47,-2 1-32,3 4-192,-2 0-145,-1 0-447,0 0-1314,0 4-1295,0 3-4195</inkml:trace>
  <inkml:trace contextRef="#ctx0" brushRef="#br0" timeOffset="0.99">52718 77841 11893,'0'0'3906,"0"0"-2721,3 30-257,-3-21 449,0-5-321,0 0-607,2-1-321,2-3-48,3 0-625,-3-4-1167,1-6-1522,0-6-3937</inkml:trace>
  <inkml:trace contextRef="#ctx0" brushRef="#br0" timeOffset="0.99">52741 77566 8052,'0'0'4594,"0"0"-2497,0 0-1377,0 0 289,0 0-289,0 0-768,-6-11 80,12 21-464,1 1-1649,-1-2-2273,0 0-3090</inkml:trace>
  <inkml:trace contextRef="#ctx0" brushRef="#br0" timeOffset="0.99">53025 77722 5763,'0'0'2081,"0"0"-289,0 0-479,0 0 160,0 0 496,0 0-497,0-16-207,-6 16-193,-5 0 1,2 4-113,-4 6-63,1 3-145,-2 7-48,5-2 81,1 2-177,6 1-256,-1-3-144,3-2-160,3-1-80,2-3 32,0-1-96,2-2 48,-2-2-304,0-3-80,1-1-48,-4-2-33,2-1-495,2 0-481,1 0-464,5-1-1088,2-6-1057,0 2-2833</inkml:trace>
  <inkml:trace contextRef="#ctx0" brushRef="#br0" timeOffset="0.99">53251 77837 8340,'0'0'3794,"0"0"-3106,0 0-384,0 0 849,0 0-97,0 0-416,7-25-143,-4 20-81,-3 3 112,0 0 192,0-3 129,0 3-97,0 0-224,-5-1-144,-3 3 97,-2 0-81,0 0 0,-5 0-16,2 0-80,-1 5 33,2 0-17,-2 1 0,2 1-80,5 2-32,7-2-112,0 4-64,0-4-48,7-1-16,3 1 0,6-4-48,-2-1-288,3-2-128,-2 0-65,1-5 529,-1 1-128,-5-3 192,-1 3-16,-3-3 16,-1 5 0,-3-3 0,-2 3 32,0 2 16,0 0 64,-2 0 17,-3 7-33,-1 2 80,5 2 48,-3 0 0,3 2-112,1-3-160,1-1 32,10-1-32,2-2-96,1-5-624,4-1-641,-4 0-1472,-1-1-2498,-6-6-5554</inkml:trace>
  <inkml:trace contextRef="#ctx0" brushRef="#br0" timeOffset="0.99">53669 77717 5891,'0'0'5650,"0"0"-3345,0 0-528,0 0-256,0 0-481,0 0-623,-11 27 63,9-4 320,-3 1-64,5 2 33,0-2-177,0-4-336,10-1-32,-1-4 0,3-3-112,4-4-80,-1-3-16,1-3 48,-2-2-31,1 0 31,-5-7 0,1 0-80,-7-1 32,1 1-32,-5-5-48,0 4 64,0-4 0,-2-1 16,-4 2 0,2 2-16,-4 0 0,0 2 32,3 2-64,4 3 48,-2 0-16,3 2-32,0 0-65,3 4 33,6 3 32,4-2-16,-1 4 64,8-3-48,0 1 64,5-2-16,3-1-32,0-1 225,-2-2-17,-1-1-64,1 0 32,-4 0 0,-2-4-48,-4 0 0,-4-1-80,-4-2 48,-2 1-80,-6-3 64,0-3-32,0-1-16,0-3-32,-1 1-64,-7 1-80,3 1-128,0 3 48,-2 1 128,1 9 80,1 0-16,0 3 0,1 10 16,-1 3 16,-1 6 64,-2 3 16,3 0 64,1 0-80,1 0 112,3-3-48,0-4-48,3-2-32,6-2 0,5-6 0,-2-1 0,2-5 0,2 1 0,-1-3-256,-1 0-48,-3 0-353,-3 0-447,-2 0-433,-3 0-592,0 0-1648,-3 0-1778,0 0 609</inkml:trace>
  <inkml:trace contextRef="#ctx0" brushRef="#br0" timeOffset="0.99">54244 77864 7459,'0'0'2434,"0"0"-129,0 31-577,0-15 449,0 0-544,1-2-817,5-4-143,-4 0 111,3-4-208,-2-4-31,0 1-145,-3-3-32,0-3 256,1-4 65,-1-1-337,0-4-208,0-1-48,0-1 0,-1-1-96,-2-1 64,0-2-32,1 0-16,-3 0 32,5 0-48,-3 0 32,0 2-96,3 2 48,0 3-32,0 2 0,6 2 48,4 1-48,-1 4 0,3-1 32,4 3 16,1 0 16,2 0-32,-5 5-16,1 0 48,1 1 0,-7 1-48,2-3-208,-4 3-288,-5-3 95,1 1-495,-3 0-769,0-3-880,-3-2-1697,-5 0-5442</inkml:trace>
  <inkml:trace contextRef="#ctx0" brushRef="#br0" timeOffset="0.99">54606 77771 5987,'0'0'4594,"0"0"-2769,0 0-353,0 0 593,0 0-320,0 0-240,-46 12-449,21-8-159,5 3-33,1-3-64,1 1-143,5-3-321,6 0-160,0 1-64,7 1-80,0-1-32,0-1-96,10 2 96,2 3-16,5 0 64,2 0 16,1-1-64,-1 3 64,1 0-48,-5 3 0,1-4 0,-7 4-16,2 2 0,-5-1-16,-6 1-16,0 1 48,0-2 0,-1-1 0,-7 1-32,-2-2 64,0-1-16,0-2 48,-2-3 144,1 2 80,2-5 65,-4-2-161,3 0-16,0 0-96,-1-7-64,4 0 0,-3 0 0,3-1-16,3 1-80,3 0-128,1 1-48,0 1-257,1 3-63,7-1-240,0 1-17,3 2-271,1 0-513,2 0-1344,-1 0-1425,-1-2-5283</inkml:trace>
  <inkml:trace contextRef="#ctx0" brushRef="#br0" timeOffset="0.99">54690 77902 14487,'0'0'2177,"0"0"-1281,0 0 1105,39-34-560,-25 25-673,3 3-192,-2-1-192,3 0-175,-3 2-17,-3 1 32,-1-1-16,-5-1-128,2 6-16,-8-5 16,3 3 16,-3 0-64,0-3 32,0 1-16,-3-1-32,-5-4 16,4 5-64,-4-5 48,2 2-32,-7 0 0,0 5 0,0 2 0,1 0 32,-2 2-16,1 9 0,3 2 48,2 6 48,3 1-16,5 3-32,0-1 96,0 3-80,8-3-16,1 4-80,7-9 32,-4 1 32,5-6-16,-1-4 32,1-3 48,1-1-80,-4-4 32,2 0 16,-1 0-48,-2-4-64,-4-3-480,2 1-320,-5-1-449,0-2-1088,-4-1-2145,-2 2-6867</inkml:trace>
  <inkml:trace contextRef="#ctx0" brushRef="#br0" timeOffset="0.99">55219 77969 13414,'0'0'2609,"0"0"-1776,0 0 159,0 0 273,0 0-401,0 0-384,-20 7-127,17 2-97,0-2-192,3 2 48,0-2-80,0-3 0,0 0-32,3-1-32,1-1 0,2-2-128,-1 0-177,-3 0 65,4 0 192,-6-5 32,0 1 48,0-3 32,-3 1-32,-5 1 16,6 0 0,-5 1-16,1 2 0,1 0-16,5-1 16,-2 3-32,2 0-832,0 0-1425,5-2-2001,-3-2-4834</inkml:trace>
  <inkml:trace contextRef="#ctx0" brushRef="#br0" timeOffset="0.99">58257 78697 9684,'0'0'2257,"0"0"1,0 0-1010,0 0 337,0 0-48,0 0-609,-28-20-496,6 20-80,-4 4 48,-7 7 129,-4 3-33,0 6-112,-3 5-80,3 5 112,2 5 161,8 4 79,6 1-112,9 1-16,9 1-79,3-1-321,12-3-144,8-1-32,5-4-32,3-6 48,2 0 16,-3-7-48,1-6 64,-6-5 0,1-9-128,-6 0-209,-1-2-175,-1-10-128,-8-2-128,0-1-177,-2-1-335,-5 0-369,0 3-816,0 2-1441,0 1-2945</inkml:trace>
  <inkml:trace contextRef="#ctx0" brushRef="#br0" timeOffset="0.99">58421 79095 15671,'0'0'2561,"0"0"-1792,-37 19 543,32-8-95,2 0-337,3 0-368,8-2-79,5 0-177,4-2-144,1-3-16,2-4-48,-3 0-32,-1-7 32,-2-4-48,-2 0 64,-4-5-64,3 0 48,-10 1 0,-1-1-16,0 0-16,-1 3 32,-12-1-64,-1 6 80,-3-4-64,3 5-16,-4 3 0,4 1-32,0 3-32,2 0-288,5 0-160,1 3-305,5 4-479,1 0-833,0-1-1105,1 1-1792,7-4-5491</inkml:trace>
  <inkml:trace contextRef="#ctx0" brushRef="#br0" timeOffset="0.99">58669 79145 8404,'0'0'2993,"0"0"-1408,0 0 496,0 0-272,0 0-497,30-23-319,-22 10-353,2-1 0,3-4 161,-7 2 79,2-1-47,0 1-225,-1 2-176,-2 3 112,0 5-160,-2 3 17,0 3-145,3 0-144,-3 5-160,8 8 64,-5 1 32,7 1-128,-3 4 128,6-2-96,-4 0 64,1-4-16,-1-2 16,-3-2-32,-1-2-160,0-3-561,-3-1-239,-1-3-401,-4 0-592,3-10-1664,0-1-5187</inkml:trace>
  <inkml:trace contextRef="#ctx0" brushRef="#br0" timeOffset="0.99">59009 79080 4258,'0'0'7155,"0"0"-4706,0 0-320,0 0 192,0 0-720,17 34-400,-9-26-305,4-3 257,1 2-673,0-5-240,0-2 96,-1 0-96,-2-2-80,2-7-48,-1-5-48,-5 3-32,-3-5 48,0 0-16,-1 3-16,-2-2-16,0 1 49,0 0-49,-5 1 0,2 6-16,3 0 80,-2 3-80,-1 1-32,3 1 16,0 2-32,5 0 32,3 2-64,3 5 16,-2-2-17,6 2 65,1-1-16,3 1 0,1-3 48,5 1-48,-2-3 513,-2-2-225,6 0 80,-7 0-48,-1 0-80,1-7-96,-8 3 32,1-3-80,-6 1-16,-1-4 0,-6 1 0,0 1 17,-3-4-33,-4 3 16,-1 0-112,0 2 16,2 3-32,0 4 48,-2 0-17,3 4-31,1 7 32,-4 5 0,0 2 128,2 3-128,0-1-32,-2 2 48,6-2 48,-1-1-80,3-1 64,0-5 0,5 1 0,6-3 32,-2-2-80,7-2 64,-1-5 0,-1 2-16,2-4-80,-4 0-656,-1 0-961,-5-4-560,0-5-1072,-6-5-2386</inkml:trace>
  <inkml:trace contextRef="#ctx0" brushRef="#br0" timeOffset="0.99">59510 79131 8980,'0'0'2913,"0"0"-1456,14 31 688,-8-24-64,-2 0-448,-2-2-321,1-5-255,0 0 127,-1 0 193,1-9-128,0-2-737,-3-5 16,2-2-224,-2 0 128,3-3-111,-3 1-33,1 0-160,-1 2-16,0 2 96,3 1-96,0 3 0,4 1 16,-1 0-80,3 0 0,2 1 0,1 3-80,2 3 32,2 0-32,-1 4 32,-1 0-96,-1 0 80,-1 4-16,0 0 16,-4 3-64,-2 0-432,-4-2-113,3 2-175,-5 0-641,0-1-720,0-1-336,-5-1-1569,3-2-2817</inkml:trace>
  <inkml:trace contextRef="#ctx0" brushRef="#br0" timeOffset="0.99">59874 79017 11573,'0'0'2609,"0"0"-1424,0 0 672,0 0 16,0 0-625,0 0-479,-8-18-305,0 18-224,2 0-16,-5 0 80,-1 8 80,3 2-111,-4 1-49,6 2-32,-1 1 80,3-1 32,2 3-48,3-5-144,0 1-32,8-4-16,1-1-32,4-4 48,0-3-48,1 0-16,3-3 32,-3-8-32,-1 2 0,-1-5 16,-6 1 0,2-1-32,-5-1 16,0 2 0,-3 1 16,0 3 0,0 0-16,0 5-16,0-1 0,0 5 0,0-2 16,0 2-16,0 0-64,0 0 32,2 2 32,3 1-16,1 3 0,-5 1 0,7 0 32,-3 4-48,1 1 48,-1 1-64,2 2 48,-5 5-32,3 1 32,-5 4-16,3-3-16,0 3 48,-3 2 16,0-4-48,0-1 48,-6 1 0,-1-6 0,1-1 0,-3 0-16,-2-2 48,-1-3 32,-1-5-32,1 1 353,-2-3-17,-5-4 64,5 0-64,-4 0-32,1-4-208,4 0-95,4-1-33,1 3 0,2 0-64,6-1 32,0 1-593,8 0-1344,-1-5-1408,6-2-3154</inkml:trace>
  <inkml:trace contextRef="#ctx0" brushRef="#br0" timeOffset="0.99">60152 79071 5442,'0'0'5123,"0"0"-2626,0 0-864,0 0 47,0 0-367,0 0-577,4-3-255,12 3 111,1 0 80,3 0-192,0 0-111,-3-1-81,2-6-160,-5 2-128,-7-2 48,1 0-32,-3-1 0,1 1-16,-6-2 48,0-1-96,-11 2 96,2 1-80,-4-2 0,-5 2 48,4 3 0,-5-1-80,5 5 0,-1 0 16,4 9 16,2 2 0,1 8 16,6 1 64,2 4 128,2 1 272,6 2 16,4-2-208,5-3-64,-1-3-79,1-6-49,1-2-48,-1-4 32,-1-3-64,-4-1-80,-2-3-433,0 0-383,0-5-641,-1-4-1392,-3-2-2290</inkml:trace>
  <inkml:trace contextRef="#ctx0" brushRef="#br0" timeOffset="0.99">60486 79169 14118,'0'0'2370,"0"0"-1634,0 0 977,0 0-385,0 0-255,0 0-257,19 16-208,-13-20-159,0-3-17,1-2 64,-1-4-176,0-3-80,0-2-64,-1 0 48,-2 0 113,-2 0-113,4 2-112,1 1-32,-4 3-16,6 3 112,-1 4-32,3 4 0,2 1-48,1 0-32,0 8 48,0 6 0,-1 4 48,-2 0-80,-3 2 16,-2 3-32,0-5-16,1-1-48,-6-5 32,0 2-16,1-6-16,-1-3 16,0-1-48,0-1-528,0-3-576,0 0-721,0-7-384,0-5-2962</inkml:trace>
  <inkml:trace contextRef="#ctx0" brushRef="#br0" timeOffset="0.99">60894 79007 14375,'0'0'2369,"0"0"-2017,0 0 1601,0 0-16,0 0-593,0 0-351,11-22-449,-22 22-320,2 7 96,-10 4 352,2 3-47,2 2-337,2-1 48,4 5 32,4 0-32,-1 1-47,6-3-49,0 0-112,8-2 16,7-3-16,1-2 0,2-4 32,3-4-64,2-3-16,-1 0-160,4-10 64,-7 1 64,4-5-80,-3 1 48,-5 0-48,-2-1-192,-4 3-384,-1 2-81,-3 2-431,-2 3-1,-2 1 177,-1 2 95,0 1-79,0 0-193,3 0 129,0 0 512,-1 0 448,3 0 48,1-3 32,0 1 112,2-3 224,4 1 80,1-2 97,-1 0 223,3-2-176,1 1 305,-1-2-113,-2 2-32,-4-2 17,-1 0-273,-7 0-144,-1 0 48,0 0-160,-6 0-128,-9 3-48,-5-1-80,-1 7 49,1 0-82,0 4 50,3 10-17,2 4-17,8 4 66,1 1 15,6 1-64,6 2 0,7-5 32,7 0 0,-1-3-48,7-4 48,-4-6-48,2-1 16,0-5-32,-4-2-641,-6 0-1040,-2-4-1088,-4-8-2001</inkml:trace>
  <inkml:trace contextRef="#ctx0" brushRef="#br0" timeOffset="0.99">58290 79725 12390,'0'0'3073,"0"0"-1536,0 0 256,0 0-721,0 0-240,0 0-223,33-5-209,-21 14 160,4 3-192,1 3-128,-5 5-127,-1 0-33,-6 3-48,-1 1 0,-4 2-32,-4-2 32,-9 1 16,-2-3 96,1-2 720,-5 1-192,5-5 177,2-3-353,1-3-80,3-4-176,8-4-176,0-2-96,0 0-48,13-4-800,-3-7-2354,3-5-3793</inkml:trace>
  <inkml:trace contextRef="#ctx0" brushRef="#br0" timeOffset="0.99">59146 79699 5827,'0'0'3121,"0"0"-1584,0 0-289,0 0 17,0 0-273,0 0-207,-23-5-49,15 5-144,-4 0 49,-2 5-225,-5-1 64,-1 2 80,-5 1 81,1 5-113,-4 2-48,1 1-160,-4 3-32,6 0-64,4 0 113,2-2-33,7 1-112,4-1-32,8-2-48,0 2 64,14 2-96,0-2 48,4 1 64,1 2 16,1-2 16,-1 1-176,-2-2 16,-2-2-64,-1-5 81,2-1-65,-1-5 32,-1-3-64,5 0 48,-7-3-112,2-1-641,-6-3-447,0 1-1025,-8-1-1585,-3 0-4674</inkml:trace>
  <inkml:trace contextRef="#ctx0" brushRef="#br0" timeOffset="0.99">46935 78984 9909,'0'0'2545,"0"0"-2321,0 0-288,0 0 144,0 0-304,26 29-2562</inkml:trace>
  <inkml:trace contextRef="#ctx0" brushRef="#br0" timeOffset="0.99">46953 79270 5458,'0'0'7252,"0"0"-4323,0 0-736,0 0-288,0 0-224,-1 38-785,-2-27-432,1 1-63,2-5-257,0-3-64,0-2-80,5-2-112,4-5-1553,-3-6-2129,-1-9-5938</inkml:trace>
  <inkml:trace contextRef="#ctx0" brushRef="#br0" timeOffset="0.99">47122 79223 11605,'0'0'3362,"0"0"-1841,0 0-177,0 0-335,0 0-449,0 0 176,10 25 81,-6-15-177,1 4-304,3-1-128,4-1-112,-4-3-32,3-3 32,1 0-80,-2-5 0,2 2 16,-1-3-48,-5 0 48,2 0 32,-1-3-48,-2-4 16,-2-1 0,-3-1 48,0-2-64,0-1 64,0-2-80,-4-1 0,-1 2 80,-1 1-96,1 3 48,2 0-16,1 4-16,-1 4-16,3 1 16,0 0-64,3 0 0,2 0 0,3 6 48,1-1 0,4 4-16,2-5 16,2 3 16,3-2-16,3-5 80,-1 0 80,1 0 49,-1 0-81,-3-5 32,-2 3-80,-5-3-32,-2 1 16,-4 1-32,-5-1 0,-1-1 32,0 1 0,-1 0-16,-5-1-16,-4-2-48,2 3 32,1 1-32,-1 1 0,2 0 0,0 2 0,1 0-64,5 2 96,-2 7-64,2 4 16,0 6 48,0-2-32,7 4 32,-1 2 0,0-6 16,2-1-16,3 0 64,-4-5-32,0-2-64,0-4 64,-1-3-64,-1-2-192,0 0-929,-2-2-672,-3-8-992,0-1-1905</inkml:trace>
  <inkml:trace contextRef="#ctx0" brushRef="#br0" timeOffset="0.99">47552 79284 7972,'0'0'2737,"0"0"-1136,0 0 1216,0 0-672,29 20-528,-21-18-321,-3-2-303,-2 0-241,2-2-160,-5-3 81,3-2-81,-3 0-208,0-1 80,0-4-160,0 1 177,0 0-257,0-1-112,1 4-64,-1-1 32,6 2-32,-1 0-48,0 2 32,2 1-64,3 0 64,-3-1-16,6 3-32,-2 0 0,-2 2 16,2 0 32,-2 0-112,-1 0-352,-3 2-865,-1 5-816,-4 0-848,0-6-1361,0 6-4290</inkml:trace>
  <inkml:trace contextRef="#ctx0" brushRef="#br0" timeOffset="0.99">47841 79214 14070,'0'0'1921,"0"0"-512,0 0 416,0 0-529,0 0-399,-36 9-353,30 4-240,-2 8-128,2-1-64,1 0 144,5 1-95,0-4-81,3 3-112,2-6 32,6-1 32,-2-6-16,1 0 0,0-5-32,0-2 64,2-2 16,-4-5 16,0-4-32,-1-2 16,-2-1-64,0-2 48,-5 0-32,0 3 16,0-2 0,0 1-48,0 2 80,0 5-96,0 1 32,0 2-32,0 4 32,0 0-80,0 4 0,0 5 32,0 0 48,0 5-16,0 1 0,6 1 16,-5 0 0,4 2 16,1-1-48,0 2 32,-2-1 64,3 2-32,-4 0 96,4 0-112,-7 0 128,3 1-48,-3-3-64,0 0 16,0 0-16,-3-2 16,-4 0 48,0-3 96,-4 2 0,2-3-64,-2 2-32,-2-6 32,1 1-96,4-2 16,-4-2-32,2-1 32,3-4-48,2 0-16,0-2-288,2-5-576,0-4-657,3-2-1136,0-6-2193,3-3-5347</inkml:trace>
  <inkml:trace contextRef="#ctx0" brushRef="#br0" timeOffset="0.99">48018 79331 6707,'0'0'7524,"0"0"-6756,0 0 641,0 0 543,32-34-207,-21 28-320,1-6-561,4 3-368,1-3-143,0 2 47,0-2-208,-1 3-80,-4-2-32,-1 2-32,-5 0 16,0 2 0,-4 0-64,-2 3 0,0-1 16,-5 1-48,0 0 16,-2-2 0,-3 5 0,4 1 16,-3 0-32,-2 0-16,5 7 0,-2 1-16,-3 4 80,3 1-32,-1 5 16,0-2 0,3 2 48,-1 0 16,1-3-16,6 1-64,0-2 16,0-5 32,8 0-48,0-7 0,4 2-16,1-1-48,-1-3-192,0 0-240,1 0-257,-1 2-1008,1 0-560,-3 1-1905,0-3-4049</inkml:trace>
  <inkml:trace contextRef="#ctx0" brushRef="#br0" timeOffset="0.99">48335 79304 15783,'0'0'1921,"0"0"-1825,0 0 1265,0 0 416,0 0-337,0 0-543,8-12-593,-3 11-224,1-2 112,0-1 208,2-1 16,0-2-192,-4-1-96,4 1 113,0-2 367,-4-1-272,1 2-160,3 1-96,-3-2-64,1 4-16,-2 1 0,4 4 0,-3 0 16,-1 0 0,1 9-16,-2 0 64,0 4 224,-3-1-16,2-2-272,-2 2 32,0-5-48,3-3 0,-2-1-16,-1-3-624,7 0-705,-6-3-1264,5-6-1553,1 1-5698</inkml:trace>
  <inkml:trace contextRef="#ctx0" brushRef="#br0" timeOffset="0.99">48711 79148 13958,'0'0'5235,"0"0"-3731,0-34-943,-2 26 943,-4 1-127,1 2-320,-3 4-449,-1 1-336,-2 1-240,-1 11 128,3 6 288,-2 2 16,4 3-95,1-1-225,5 3-128,1-3 16,0 0-32,4-1-32,6-5 64,2-3-32,4-2 64,1-6-80,-2-3 80,5-2-16,0 0 16,2-11-32,-2 0-48,0-5-96,1 0-64,-4 1 96,3-4 32,-5 4-289,-2 3 289,-1 1 112,-1 2-64,-6 2-16,-1 3 64,-1 2-48,-1-1-16,1 1-16,-1 2 48,4 0-96,-2-2 32,1 2 32,3-3 16,1 2 0,-1-5 32,3 2 32,-5 0-48,0-3 32,-1 1-64,-5-4 0,0 1-32,0 2-32,-3 1 0,-7-1-16,0 5 0,-3 2 16,1 2 16,-2 7 64,-2 7 16,7 2-16,-7 5 176,6 1 0,0 1 81,7 0-145,3-2-64,0-3-32,6-3 0,7-6-16,4-1 32,3-6 48,2-2-160,-2-2-305,5 0-239,-5-2-496,0-2-705,-3 0-528,-6-3-1905,-6 0-5459</inkml:trace>
  <inkml:trace contextRef="#ctx0" brushRef="#br0" timeOffset="0.99">48645 79524 12774,'0'0'3473,"0"0"-2160,0 0 224,0 0 144,-27 32-337,27-21-319,0 2-289,3 5-304,12 1-64,2 3-144,8 0-80,6 1-47,-5 1 31,2-3-16,-3-1 16,-8 0-64,-4-1-64,-10 1-16,-3 0 32,-16 0 32,-6 1 160,-7 1 80,-7-4-80,1 0 112,2-5-160,8-3-80,5-4-112,11-3 32,9-3-816,3-5-2145,9-9-2610</inkml:trace>
  <inkml:trace contextRef="#ctx0" brushRef="#br0" timeOffset="0.99">46245 78955 8708,'0'0'2001,"0"0"-480,-11 43-177,11-16 481,0 7 144,0 1-368,0 1-305,3 1-15,2-6-609,0-2-48,-1-4-319,2-5-1,-4-1-128,3-9-48,-5-3-16,0 0-32,0-4 128,0-3 304,0 0 337,-5-7-209,-3-3-320,4-7-176,-1-3-48,0-8-32,-1-3 0,6-3-64,0-4 48,0-1 32,0 1-256,0 2 96,0 2 16,0 3 48,0 4-16,0 0 16,6 4 16,-1-1 16,0-1-16,-1 0-32,4 1 16,0 1-16,-1 3-80,1 4-32,-3 2 144,-1 5-64,1 5 0,1 4 32,1 0-48,-1 4 16,3 8 16,-1 3 16,4 6 0,1 1 80,-1 5-96,5 2 64,3 3-16,-1 1 32,-2 4 32,5-1-32,-7 2 0,2 1 48,-1-2 0,-4-3-16,-1 0 16,-5 0-64,-3-5-80,-3-2 16,0-3 16,0-1 48,0 0-16,-3-5-16,-2-1 48,-2-1-32,0-5 64,-3-1-64,0-1 32,-2-5-16,-4-1-16,4-3 32,-5 0-16,3-3-48,-3-4 64,3-2-32,0-2 32,2 0-48,-1-2-48,1 1-112,4 4-80,-1-2-176,1 3-81,3 3 113,1 2-112,1 2-112,0 0-209,3 0-319,0 2-577,0 2-1136,3 1-1473,4-3-5107</inkml:trace>
  <inkml:trace contextRef="#ctx0" brushRef="#br0" timeOffset="0.99">59685 86831 5394,'0'0'5187,"0"0"-3346,0 0-353,-11 43 385,9-16-256,-1 4-32,0-2-641,2 0-224,1-6-271,0-6-49,0-3-176,0-7-32,0-5 48,0-2 96,0-2 417,0-9 191,0-3-576,0-9-352,0-4 64,0-6-96,0-3 80,0-4-16,0-3 48,1-4-96,-1-1-16,0 1 80,3 0 0,0 4-48,-3 4-256,2 6 256,3 6-48,1 6-48,0 6 96,5 3-16,-2 6-48,4 1 48,-1 5-80,4 0 32,1 10-16,3 5 48,-2 4 32,2 5 32,-6 3-16,3 2 32,-3-2-48,-7 0 64,-1-4-48,-6-3 0,0-2-32,-6-2 16,-4-5 0,-5 0 176,1-2 33,-9-2-33,2-3-96,1-1-96,0-1 32,3-2-16,5 0-64,2 0 32,4 0-80,2 0-417,4 2-815,3-2-913,6 0-1825,3 0-4242</inkml:trace>
  <inkml:trace contextRef="#ctx0" brushRef="#br0" timeOffset="0.99">60026 86808 15447,'0'0'3378,"0"0"-2050,0 0-111,45-11-33,-26 8 193,1 1-593,5 2-207,-5-2-209,5 2-128,-5 0-176,-4 0-48,-1 2-80,-2 0-480,-6 3-961,-5-3-336,1 1-816,-3-3-2097,0 0-4659</inkml:trace>
  <inkml:trace contextRef="#ctx0" brushRef="#br0" timeOffset="0.99">60471 86635 13926,'0'0'3778,"0"0"-2609,0 0-145,2 35 705,-10-9 16,0 5-449,2 5-319,-5 0-193,2 0-496,-2-4-96,7-4-96,-1-5-48,2-5-16,3-6-48,0-6-64,0-4-912,5-2-1569,1-11-1313,1-6-6467</inkml:trace>
  <inkml:trace contextRef="#ctx0" brushRef="#br0" timeOffset="0.99">60490 86697 16215,'0'0'2273,"0"0"-1328,11 41 736,-6-23-401,5-2-159,0 2-49,2 0-560,5-2-287,2-3 95,2-2 288,3-1-352,-4-1-160,-2-2-64,3-3 0,-6 3-32,1-3 0,-4 1 0,-3-1 0,-1 3-32,3-3 16,-10-2 16,4 3-16,-2 0 32,-3-4-32,0 5-48,0-5 64,-3 2 16,-2 1 32,-2-2-16,-7 1 16,1-1-16,-7 0-32,-5 2 64,-1 1-96,-3 0 48,-1 1 48,-1 1-32,5 2 0,3-2 48,7 0-128,4-3 32,5-1 16,1-2-16,6-1 16,0 0-80,0 0-272,0 0-928,6 0-897,-4 0-449,1-1-1616,-1-4-5490</inkml:trace>
  <inkml:trace contextRef="#ctx0" brushRef="#br0" timeOffset="0.99">60904 86686 9572,'0'0'6067,"0"0"-3378,5 41-1024,-5-17 608,0 3-256,0 0-336,0 1-673,1-6-463,-1-3-321,6-4-48,-4-6 16,3-2-48,-2-3-64,0-4 0,-2-2 48,2-10 224,-1-3-176,-2-5-80,0-5-80,0-5 32,0-3-48,0-3 32,-5-3-16,4-3 48,-5 2 32,4-3-240,-1 2 64,3 5-48,-2 5 112,2 1 16,0 8 0,2 4-32,3 2 48,5 5 16,0 2-16,5 2 0,1 7-80,4 0 80,-2 5-80,3 10 96,-3 4-48,-1 5 0,-1 3-16,-7 3-48,2 1 16,-5-2 96,0-2-16,-1-5 48,-5 1-16,0-7-16,0-2-32,-5-4 32,-5-3 64,-3 0-32,-2-4-32,2-1 16,-1-2-80,2 0 48,-1 0-64,3 0 64,2-5-16,0 1-160,3 0-528,4-2-673,-5 0-976,1 2-784,3-3-2786,-1-3-7395</inkml:trace>
  <inkml:trace contextRef="#ctx0" brushRef="#br1" timeOffset="0.99">41486 80495 6515,'0'0'4946,"0"0"-2257,0 0-1392,0 0-128,-3-13-65,1 11-191,2 0-209,-3-1-48,3 2-96,-3 1-207,3-3 95,0 3 32,-1-3-144,-3 3-128,4 0-80,-1 0 0,1-1-16,0 1 16,0 0-31,0 0-33,-3 0 0,3 0 32,-3 0 16,3 0-32,-2 0-48,-4 4-16,4 5 16,-2 9 16,-4 6 64,3 10 368,-1 7 352,-3 7-111,4 0-273,-3 2-96,4-5 16,-2-4-128,1-7-16,3-7-79,2-10 31,-3-3-32,3-5-48,0-2-64,0-5 16,0 0-64,0-2 0,0 0-48,3-2 96,-1-3 112,3-1 0,1-1-48,-2-2-80,6 2-64,2 3-16,7 1 64,1 2-64,-1 1-32,7 0 160,0 0-48,-3 0-16,2 0 48,-3 0-32,-2 0 32,-1 0-16,-5 0-32,-7-3-16,1 0 32,-8 3-48,0 0-384,0 0-129,-4 0-95,-4 0-800,0 0-882,0 0-751,4-1-2161</inkml:trace>
  <inkml:trace contextRef="#ctx0" brushRef="#br1" timeOffset="0.99">41748 80804 8116,'0'0'7171,"0"0"-6259,33 0 49,-21-3 1024,0 3-96,1-1-785,-1-4-656,-1 0-47,-3-1-145,-4 1 48,-1-1-64,-3-1-80,0-2-112,0 2-48,-7 0-16,-4-2 80,2 5-48,-4-1 16,1 3-80,-1 2 0,3 0-16,2 9-80,0 6 128,3 4 32,4 1 112,-2 2 144,3 1-32,0-3-112,4-4-48,4 0 64,0-5-128,0-4 16,-4-1 64,6-3-48,-4-1 16,0-2-112,2 0 160,-1 0-63,1 0 127,0-2-320,-3-3-1073,2 1-304,-2 0-1440,0-3-3186</inkml:trace>
  <inkml:trace contextRef="#ctx0" brushRef="#br1" timeOffset="0.99">41973 80759 14423,'0'0'3233,"0"0"-1968,0 0 31,0 0-159,0 0-337,0 0-288,18-9-239,-16 18 47,3 2 640,-2 5-80,1-1-207,1 4-385,3-6-80,-1 1 400,1-3-480,0-5-32,1 0-32,2-5 16,-3-1-48,-2 0 65,5-7-1,-6-1 48,-1-4-48,2-3-32,-6-1-16,2 0-48,-2 0 32,0 1-16,0 3-32,-2 4 16,2 1 32,-3 4-32,3 1-32,0 0 48,0 2-48,0 0-48,3 0-64,4 0 112,0 0-16,6 4 96,-1 1-64,7-3 32,-2 2-16,0-1 64,3-1-32,0-2 48,0 0 16,-3 0-16,-1-5-32,-1-1 32,-5-1-48,-3 0 0,-2 0 16,-2 1-16,-1-1 16,-2 0 48,0 0-80,-2 3-16,-4 0-32,1-1-16,1 3 0,1 0-32,-4 2 32,1 0 32,2 6-80,-1 5 32,5 3 32,-3 4 16,1 0 32,2 2-16,0-4-16,2 2 64,1-4-16,6-5 16,-3 0-64,1-3-16,0-1 96,1-3-96,-3 0-48,3-2-336,-1 0-497,1 0-560,0 0 33,-2 0-401,5 0-1489,-2-4-1984,-1-3-4899</inkml:trace>
  <inkml:trace contextRef="#ctx0" brushRef="#br1" timeOffset="0.99">42515 80462 11461,'0'0'4466,"0"0"-3009,0 0-224,0 0-257,0 0 545,3 56 512,-3-20-209,0 5-303,0 3-160,0-1-593,0-5-240,0-4 49,5-4-257,-5-8-160,3-4-112,-1-5-16,1-1-32,0-5 0,-3-3-48,2-1-785,-2-3-1119,0 0-2114,-2-3-3282</inkml:trace>
  <inkml:trace contextRef="#ctx0" brushRef="#br1" timeOffset="0.99">42859 80724 10997,'0'0'3890,"0"0"-2514,0 0-47,-37 16-112,26-5-385,5 0-32,3 5-303,0-3-1,3 1-240,6-3-144,3-2-48,7-2-48,-2-5-160,6-2 160,-5 0-80,-2-9 304,-1 0-496,-1-2 288,-7 0 16,-2-1-16,-2 4-16,0-4 0,-2 3 0,-5 0-16,-3 2 64,0 1 16,0 3-64,-1 1-16,4 2-16,0 0-16,1 0-48,2 0-48,4 5-881,0-1-719,0-2-1842,3-2-2513</inkml:trace>
  <inkml:trace contextRef="#ctx0" brushRef="#br1" timeOffset="0.99">43270 80424 14471,'0'0'2625,"0"0"-992,-39-25 207,22 23-543,0 2-449,-3 2-287,4 9-145,2 3 80,2 6-96,4 3 48,2 4 33,4 4-145,2 3-96,5-1-32,0 1-96,3 0-96,-1-2-96,-2-4 48,0 4 32,-5-5-16,0 0 0,0-4 48,0-1 48,-7-3 32,1-4 112,6-6-208,-4-2 48,4-3-112,0-4-464,0 0-1137,0-11-1104,0-2-1793</inkml:trace>
  <inkml:trace contextRef="#ctx0" brushRef="#br1" timeOffset="0.99">43109 80750 16215,'0'0'2145,"0"0"-1536,0 0 511,0 0-239,0 0-321,32-9-64,-19 4-256,5 1-96,-1-1 48,0 1-80,3-3-96,1 3-48,-4-1-208,1 1-1152,-4 0-2786</inkml:trace>
  <inkml:trace contextRef="#ctx0" brushRef="#br1" timeOffset="0.99">43464 80865 6563,'0'0'2497,"0"0"-176,0 0-368,0 0 96,-3 34-272,1-25-417,2 0-175,-3 0 16,3-2-273,0-3-192,0-1-79,0-3-97,0 0-32,3-7 16,4-5 33,-4-1-337,6-5 48,-3-2 112,-1-3 112,0 3-112,-1 0-223,2 2-65,-4 4-32,3 3-16,-2 4 96,1 5-32,1 2-96,3 2-16,4 10-48,-4 3 80,4 5 80,-1-1 16,-2 1-128,-1-5 16,0-1 0,-3-5-32,-1 0 16,-1-5-16,0-1 0,-3 1 0,0-4-32,0 3-16,0-3-288,0 0-417,0 0-415,0 0-449,2-5-608,6-7-2433,1-1-4450</inkml:trace>
  <inkml:trace contextRef="#ctx0" brushRef="#br1" timeOffset="0.99">43766 80769 15607,'0'0'3026,"0"0"-1442,0 0 289,-27 38-416,25-22-529,2 1-31,0-1-401,6-2-384,5-5-80,1-5 32,5-1-16,-1-3 48,4-7-64,-6-5 16,2-1 16,-6-3-16,-3 1-16,-4-1-32,-3 0 48,0 0-16,-3 0-32,-4 3 16,-3 4 0,-3 0 16,1 4-16,-1 5-16,1 0 16,1 3-48,2 3 32,1 1-80,3 2-64,2 0-992,2 0-993,1 0-673,0-2-2256</inkml:trace>
  <inkml:trace contextRef="#ctx0" brushRef="#br1" timeOffset="0.99">41931 81363 5234,'0'0'3938,"0"0"-2769,0 0-193,-29-5 257,20 5 31,-7 2-287,-1 5 127,-3 2 209,0 2-417,-3 5-159,6-1-97,-1 1 112,3 2-15,7-2-241,4 0-192,4-2-80,0-6-160,7 1 32,6-4-176,4-5 16,1 0 128,-1-9 144,5-4-16,-6-6-112,1-1-112,-5-5-48,-1-2-48,-3 0 16,-4 0 16,1-2 96,-5 0-16,3 0-16,-3 3-32,0 5 48,0 0 48,-3 8-48,3 4 16,-2 5 16,2 4 96,0 0-144,0 15-112,0 7 272,5 9 464,0 10 305,-1 5-225,0-2-320,0-3-240,1-3-16,-2-6-32,-3-5-16,5-7 16,-2-4-64,-2-3 16,-1-3 16,0-4-144,0-1-880,3-5-241,0 0-415,4 0-1602,-1-10-1200,-2-5-5442</inkml:trace>
  <inkml:trace contextRef="#ctx0" brushRef="#br1" timeOffset="0.99">42150 81390 13094,'0'0'5298,"0"0"-4065,-3 40 112,3-26-385,0-6-736,0-1-176,5-7-16,1 0-400,-2 0-1361,1-9-944,0-4-2241</inkml:trace>
  <inkml:trace contextRef="#ctx0" brushRef="#br1" timeOffset="0.99">42145 81166 11685,'0'0'2898,"0"0"-2738,0 0 576,0 0 305,0 0-641,0 0-448,13 0 192,-7 7-496,5 2-2001,-2 1-4226</inkml:trace>
  <inkml:trace contextRef="#ctx0" brushRef="#br1" timeOffset="0.99">42330 81337 14791,'0'0'2529,"0"0"-1297,0 0 145,-13 34-352,10-20-337,3 2-160,0 0-208,3-3-96,2 1-48,3-6 1,0 1 47,-1-5 400,0-1-384,-1-3 32,-2 0 176,4 0-95,-3-4-145,0-3-48,-1-2-144,2-2 48,-4-1-96,3 1 80,-5 0-64,3-1-128,-3 1 0,0 2 32,0 2 64,-3-1 16,3 3 48,-2 1-16,-1 0 16,1 1-16,2 0 48,0 2-48,0 1 0,0-3-48,0 3 32,0-2-16,5 2 64,0 0-32,-1 0-32,4 0 32,0 0 32,1 0-16,2 0 96,4 2-48,-2 2-64,1 2 16,1-2 16,2 0 32,2 1-48,-5-1 32,1 0-32,3 2-48,-6-6 96,-1 1-32,-7-1 32,4 0-16,-6 0 32,1 0 0,-3-1 64,0-2 32,0-1-32,0-3-64,0 0-96,0 1 32,-3-1-48,-5 0-32,3 0-32,1 2 16,-4 1-32,3 1 16,2 3 64,-1 0 0,2 3-80,2 6 48,0 2 16,0 5 48,0 2 0,5 0-16,-1 0 32,6-3 64,-3-1-64,4-1 0,-2-6 0,-1 0-16,2-7-64,0 0-560,0 0-1329,-3-7-368,-2-1-1265,1-6-2881</inkml:trace>
  <inkml:trace contextRef="#ctx0" brushRef="#br1" timeOffset="0.99">42755 81412 11989,'0'0'2049,"0"0"-512,0 0 1168,23 32-848,-17-31-240,-3 2-240,0-3-161,-1 0-271,1 0-17,-3-4 112,0-3-335,0-2-305,0-2-64,-3-1-64,1-2 0,-1 1-176,0-1-16,3-1 1,-1 2-81,1 1 16,0 1-32,0 2-17,0 0 33,4 4-96,4 1 32,0-1 32,-2 3 32,8 0 0,-2 0 0,1 2 32,-1 0-80,-3 0 64,2 0-32,-1 0-32,-6 0-400,-1 0-768,0 0-625,-3 0-1041,0 0-1183,0 0-2338</inkml:trace>
  <inkml:trace contextRef="#ctx0" brushRef="#br1" timeOffset="0.99">43045 81277 16616,'0'0'2625,"0"0"-944,0 0 688,0 0-577,0 0-783,-30 18-737,19-7-192,2 3-112,1 2 32,4-1 32,-1 1-80,5-3 80,0 1-16,0-3-16,0 1 0,5-4-64,-1-1 80,4-2-96,0-1 208,-1-4-112,0 0-32,0 0 96,1-4-16,-3-3-48,0-5-16,1 1 0,-5-2-64,2-3-112,0 5-320,-3 0-96,0 2 191,0 2 321,0 4 80,0 3-32,2 0-16,-2 3-160,3 6 176,-1 2 48,1 3 32,0 2 160,-2 4 273,4 0-305,-2 0-64,2 2 0,-1 4 128,4-2-80,-2 3-128,1-2 0,-4 0 48,0-1-96,-2-1 48,2 0 0,-3-6 16,0 1 16,0-4 64,-4-1 96,-2-1 32,1-5 32,-3-1-15,-1-2 31,1-1-144,-1-3-80,-4 0-64,3-3 0,0-3-48,-1-1-128,2-2-497,1 0-415,4 0-1,1 0-223,3 0-609,0 0-816,4 0-625,4-2-1040</inkml:trace>
  <inkml:trace contextRef="#ctx0" brushRef="#br1" timeOffset="0.99">43203 81398 17512,'0'0'1905,"0"0"-1841,0 0 800,0 0 17,0 0 79,32-22-191,-18 16-177,-1-1-176,2-3 304,1 1 257,-4-2-385,-3 0-352,-1-1-112,-3 4-96,-2-1 32,-3 0-32,0 2-48,-8 0-96,0 3 80,-1 1 32,-3 1 16,-4 2-80,4 7 64,-4 6-32,7 8 32,-2 4 272,2 4 128,4 2 97,2 0-225,3-4-112,0-4-112,11-5-64,-2-5 0,4-6-64,4-7-48,-2 0-176,2-4-113,-1-7-671,-1-5-833,-1 0-544,-6-2-1505,-3 0-5714</inkml:trace>
  <inkml:trace contextRef="#ctx0" brushRef="#br1" timeOffset="0.99">43435 81437 14166,'0'0'3746,"0"0"-2769,0 0 863,0 0 1,0 0-576,0 0-193,22 24-111,-17-33-385,-5 1-96,6-6-31,-5 1 175,4-3-112,-5-2-192,3-1-16,0 2 97,2 1-209,-4 2-144,3 3-32,0 5-16,-1 3 112,2 3-96,0 0-32,1 9 32,0 2 0,2 3 48,3 2 64,-4 1 16,0-1-128,0 1 16,1-4-80,-3-5 64,1 2 32,-5-6-112,-1 1 16,0-3-288,0 0-289,-4 1-191,1-2-449,-5 2-527,6-3-161,-1 0 80,3 0-1393,0-3-3601</inkml:trace>
  <inkml:trace contextRef="#ctx0" brushRef="#br1" timeOffset="0.99">43713 81329 16327,'0'0'3650,"0"0"-3106,0 0 1041,0-32 64,0 25 32,0 3-577,0 2-528,0-1-239,-3 3-145,-5 0-112,-1 9-96,-4 5-16,2 2 80,2 1 128,1 4 144,1-1-112,3-1-96,4-2-32,0-1-32,0-2-16,8-3 32,5-2-16,-3-2-16,3-3 48,2-4-96,2 0 64,-1 0-160,1-4-432,-5-2-849,4-2-912,-7 1-752,-1-2-1809</inkml:trace>
  <inkml:trace contextRef="#ctx0" brushRef="#br1" timeOffset="0.99">43823 81374 18617,'0'0'2145,"0"0"-2065,0 0 928,0 0 129,42-23 287,-25 16-399,1 0-241,-1 1-416,0-1 112,-1 0 241,-4 0-321,-4 1-272,-6-3-80,-2 4-16,0-1-48,-10 1-32,0 3 0,-9 2 16,-1 0 32,-3 7-48,2 4 0,4 7 48,2 2 16,7 5-16,2 0 80,3-3-16,3 3-16,4-7-64,9-2 16,-1-3-64,8-4-160,-1-4 32,0-3 48,1-2 112,-2 0-385,-1 0-47,-1-2-48,-7-1-96,-1 1-305,-6 0-751,-2-3-994,-2 3-3184</inkml:trace>
  <inkml:trace contextRef="#ctx0" brushRef="#br1" timeOffset="0.99">41261 81980 9941,'0'0'4065,"0"0"-2976,0 0-113,0 0 337,0 0-289,0-22-207,0 19-65,0 3-240,0 0-127,0 5-81,0 11-208,0 6 272,2 10 768,-2 3-367,0 8-209,0 0-96,0-2 0,0-5-15,0-5-177,0-1-128,0-8-96,0-4 16,0-4 16,0-3-64,0-5 0,0-1 0,0 0 16,0-5-96,0 1-1041,0-1-976,-2 0-1616,-1-6-2994</inkml:trace>
  <inkml:trace contextRef="#ctx0" brushRef="#br1" timeOffset="0.99">41156 82194 13238,'0'0'2993,"0"0"-1856,0 0 224,0 0-177,0 0-624,0 0-271,7-2-49,9 2 64,-2 2 448,6 0-240,0-2-31,0 0-225,2 0-64,-2 0-96,0-4-112,-4-1 0,1 1 0,-5-1 0,-1 3-208,-6 2-849,-2 0-864,-3 0-1056,-3 0-529,-2 4-2416</inkml:trace>
  <inkml:trace contextRef="#ctx0" brushRef="#br1" timeOffset="0.99">41470 82203 13622,'0'0'3506,"0"0"-2674,0 0-175,0 0 495,0 0-63,0 45-289,0-30-176,1 1-368,4-2-160,3-3 16,3-2-48,-2-5 48,3 2-15,-1-6-65,3-3 64,-1-4-32,-6-4 0,4-1-32,-3-1 0,-3-1 0,-4 4-32,2 0 80,-3 3-96,0 3 80,0 0-16,0 4 80,0 0-16,3 0-96,-3 7-80,2 4 96,-2 6 96,5 9 160,-5 2 32,3 6 337,-3 0-337,3 2-144,-3-2 128,0-5-64,0-2-192,-3-4 64,0-3 192,-2-6-96,0-3-144,2-2 0,3-7-112,0-2 96,0 0-608,0-9-1441,0-4-1905,-1-6-4786</inkml:trace>
  <inkml:trace contextRef="#ctx0" brushRef="#br1" timeOffset="0.99">41818 82390 832,'0'0'12566,"0"0"-10293,0 40 288,3-22-512,-3 2-496,4-4-304,0 0-353,-3-5-464,2 0-224,0-6 32,-1-1 16,-2-4 81,0 0 303,0 0 256,0-6 225,0-5-289,0-8-336,0-3-95,-2-5-1,-4-7-176,1 0-128,1-4-192,1 2 0,-2 1 32,0 2-16,2 4 80,3 7 0,0 2-16,0 4 32,0 2 0,0 5 16,5 2-48,3 1-48,-1 4 64,4 2-48,-1 0-48,0 4 16,0 7 16,-1 3 16,-1 2 32,3 1 32,-4 4-16,0-3-64,-4 0 64,1 0 16,0-4-16,-4-3 0,0-2 48,0-1-64,0-2 64,-5-2-16,-3-2 0,-3-2 16,-1 0 16,-1 0-80,4 0 16,-3-2-96,4-1-208,0-1 15,4 4-351,0-3 32,4 3-48,0 0-209,0 0-752,5 0-560,3 0 337,3 0-962,-2 0-3200</inkml:trace>
  <inkml:trace contextRef="#ctx0" brushRef="#br1" timeOffset="0.99">42128 82253 19257,'0'0'4530,"0"0"-4226,0 0 1153,-2 33-161,2-26-751,0-3-369,0 1-176,0-5 0,0 2-64,2-2-305,-2 0-575,3-4-913,-3-7-528,0-3-752,0-4 399,0-3 1186,0-1 783,0-5 273,-5 0 320,2 0 240,-1 0 240,4 5 1265,-4 2 1056,4 4-384,0 6-112,0 2-464,0 3-577,0 1-559,4 1-177,0 3-240,4-1-112,1 1-32,-1 0-128,0 6-1521,-1 1-992,-2 0-1281,0 1-3441</inkml:trace>
  <inkml:trace contextRef="#ctx0" brushRef="#br1" timeOffset="0.99">42363 82146 11269,'0'0'3138,"0"0"-2610,0 0 961,0 0 944,0 0-416,0 0-577,-4 0-335,-2 0-193,-7 5-63,4 4-113,-4 0-112,-2 5-288,3 4-80,2 0 113,4-1-1,0 4-16,6-1-224,0-1-64,0-2-16,6-1-32,0-1-64,4-1 96,-3-5-128,6 0-304,-6-4 0,9-3-449,-4-2-880,2-2-832,-1-8-2065,2-3-5779</inkml:trace>
  <inkml:trace contextRef="#ctx0" brushRef="#br1" timeOffset="0.99">42495 82235 5330,'0'0'16216,"0"0"-15096,0 0-95,0 0 448,0 0-97,0 0-656,-8-28-383,7 28-225,-4 0-32,-2 5-112,-4 6 32,4 1 16,-3 1-32,2 1 48,6-1-16,-1 1 32,3-3-64,0-5 16,8 1 16,1-4-32,4-3 16,-1 0-96,-1-5-176,-2-2-65,4-1 209,-7 1 112,-2 2 16,1 0 16,-5 1 80,0 4 273,0 0 223,0 0-96,-3 4-48,1 3-240,-1 0-48,2 2-48,1 0-31,0 0-65,0-2-32,4-1 64,1-1-80,6-3-65,-5-2-399,5 0-528,-2 0-385,-1 0-976,0-7-688,0 1-2898</inkml:trace>
  <inkml:trace contextRef="#ctx0" brushRef="#br1" timeOffset="0.99">42726 81958 18585,'0'0'2433,"0"0"-2465,0 0 816,0 36 1409,0-13-48,5 5-832,0 4-465,-1 4-352,2 0-256,-4 2-160,3-2 208,-5 0-111,0-6-113,0-3-16,0-7 0,0-7-32,0-4 0,0-4-64,0-5-897,3 0-800,0-12-992,1-6-1633,1-6-4562</inkml:trace>
  <inkml:trace contextRef="#ctx0" brushRef="#br1" timeOffset="0.99">42875 81901 7107,'0'0'7668,"0"0"-5043,0 0-256,0 0 80,6 43-32,-6-11-384,0 3-496,0 6-337,-6 5-447,6-4-337,-1 1-160,1-5-128,0-6-48,4-3-48,1-7 0,3-6-80,-4-3-240,4-6-192,-3-3-609,-2-4-687,0 0-1186,-2-8-591,-1-5-2994</inkml:trace>
  <inkml:trace contextRef="#ctx0" brushRef="#br1" timeOffset="0.99">43030 82214 20281,'0'0'1857,"0"0"-768,0 0 719,0 0-495,0 0-529,-12 29-351,12-22-97,0 0-224,3-2-96,1-1 96,7-4-80,-1 0 32,2 0 48,0-7-64,4-4 16,-4-1-32,-2 2-32,0-2 16,-2 3-16,-6 0 32,1 2-48,-3 3 32,0 2-32,0 2-32,-5 0 32,-1 0 16,4 0-32,-2 0 16,1 0-16,3 4 0,0 1 0,0-1-32,3 1 48,1 1 80,1 1-96,3 2 48,-3 0-48,-1 2 48,2 5-32,-1 0 16,-3 2 32,-2 5 32,0-1-48,0 3 0,0-1 48,0 3 0,-2 0 0,-1 0-32,-2-1 112,2-2-32,-1 0-80,-1-3-16,0-3 16,-3-3-32,1-3 16,-3-4 32,0-1-64,0-4 48,-2-3-32,-1 0 16,3-3-32,0-5 64,3-6 0,-1 1-128,5-6-160,3 2 64,0-4 128,3 4-48,6-3-112,2 1 32,6 1 64,-1 2-16,-3 3 144,6-1-16,-5 3-16,2 2-32,-1 2-48,-3 1 112,1-1-32,-4 3-48,2-1 64,-3-2 16,-1 3-48,-2-3 16,-3 3-641,-2-1-895,0-2-769,0 3-737,-13-6-2849</inkml:trace>
  <inkml:trace contextRef="#ctx0" brushRef="#br1" timeOffset="0.99">41706 82955 16039,'0'0'2385,"0"0"-2224,0 0 1279,-33 44 177,33-28-865,0 2-127,0 0-1,3 0-304,5-2-192,7-2-80,3-6-16,-5 1 48,8-4 0,-6-5-32,2 0 32,-4-2 80,-3-5-64,-2-5 16,-3-1-32,-5-2 48,0-1-96,0-5 0,-11-1 1,-1 1-114,-1 1-31,-4 0 16,2 5-48,-2 3 48,0 3 48,4 7-48,1 2-16,1 0-48,3 7 48,3 2-336,5-1-657,0 4-848,0-3-720,5-3-2961</inkml:trace>
  <inkml:trace contextRef="#ctx0" brushRef="#br1" timeOffset="0.99">41419 82923 17336,'0'0'640,"0"0"-640,0 0 48,0 0 304,0 0 225,0 0-33,-13 18-128,10-4 400,3 6 49,0 3-209,0 1 113,0 0-161,3-1-256,5-5-128,0-2-176,4-5 0,1-2 16,-1-6-16,2-3 0,-3-3 80,1-6 32,-2-5-32,-3-1-32,-3-1-16,-4-4 33,0 2-49,-5-5 32,-8 6-144,-2-3-32,-2 1-1,-2 4 1,2 3 48,0 3 0,-1 4-16,5 5 0,4 0 0,1 0-16,3 5-256,5 2-768,0 0-337,10-3-560,2 0-1248,4-4-2674</inkml:trace>
  <inkml:trace contextRef="#ctx0" brushRef="#br1" timeOffset="0.99">41236 82786 6611,'0'0'9412,"0"0"-6947,0 0-1200,0 0 80,0 0-241,-34 2-560,9 9-400,-6 0-31,2 5-81,-4 0 32,2-3 192,6-1 192,3-4-112,5 2-256,2-6-16,7-2 48,3 1-64,2-3-64,2 0-16,1 0 0,0 0 32,0 0 64,0 0-16,0 0 0,0 0 16,0 0 0,-3 0 320,0 0 65,1 2-129,-3 0-224,-1 1-80,2-1 0,-1 0-16,0 0 0,2-2-32,0 3 16,3-3-16,0 0-16,0 0-16,0 0 32,0 0-16,0 0 48,0 0-32,0 1 32,0-1-16,0 3 16,6-1-64,0 3-16,10-1 128,-1 5 0,3 2-48,2 1 16,0-1 16,0 2 0,-3-2 16,0-1-48,2 1 48,-5 0-48,-3-2 32,-2 3-32,-1 1-64,-4-2 64,-1 3 0,-3 2-32,0-3 32,0 3 48,-3-1-48,2-1 32,-6-2-48,3-1 48,2-2 16,-5-2 0,2 1 32,-1-3 128,-4 2 96,0-3-64,0 0-192,1 1 80,-2-1 16,2-1 0,1-3-64,-3 0-15,5 0-1,0 0-32,-2-7-32,3 1-16,1-4-257,1 1-303,3-2-480,0 2-497,0 0-592,3-3-1505,4 4-4049</inkml:trace>
  <inkml:trace contextRef="#ctx0" brushRef="#br1" timeOffset="0.99">42041 83062 12694,'0'0'1312,"0"0"-943,0 0 1423,0 0-239,-18 32-544,18-30-401,0 1-160,0-2-16,0-1-32,0 0 401,0 0 63,5-4-111,1-5 15,1-2 16,3-3-352,0-2-15,1-1 47,-2 1 32,2 5-32,-4 0 1,0 4-113,-1 7-176,-1 0-128,-1 7-96,4 10 48,-3 1 32,2 5 16,-2 0 0,3-3-112,-4-2 16,-1-5 48,5-4-48,-6-2 80,1-3-32,0-4 48,-1 0-64,-2 0 96,4 0 0,-4-7 32,6-1 16,-4-4-48,3 1-16,-2-2-16,0 1 16,1 4-48,1-2 0,0 4-48,2 3 64,1 3-16,5 0 80,-3 3-32,4 3 32,-1 1 32,2 4-80,1-4-16,-7 2-48,2-2 48,-2-3-32,-4-1 0,-2-1-16,-1 0-64,-2-2-528,0 0-657,0 0-736,0-2-784,0-7-2609</inkml:trace>
  <inkml:trace contextRef="#ctx0" brushRef="#br1" timeOffset="0.99">42602 82834 17832,'0'0'2049,"0"0"-1265,0 0 641,0 0-240,0 0-225,0 0-63,-7 51-49,7-23-192,0 3-48,0 0-47,0 3-65,3-2-224,-2-1-64,2-6-256,-3-5 64,0-4-48,2-5 0,1-4 80,-3-2-48,3-5 64,-1 0-32,1-10 112,2-3-48,2-3-32,1-4 0,0 0-48,-2 4 80,5 0-112,-3 5 16,-1 2-96,3 5 48,-3 1 32,3 3-16,1 0 16,-2 0 0,2 7-16,-2 2 0,2 5 48,-5-1-16,2 3-64,0 0 32,-4 0-16,-4-3 16,0 1-16,0-1 32,0-2 32,-9 1 0,-2-5 32,-1 1 16,-1-3-32,-1-1 64,2 0 32,-4-4 0,1 0-48,2 0 16,6 0-63,-3 0-17,3-4 0,-1-2-129,6-1-495,-1 0-464,3 0-689,0-2-1361,0 0-1103,5 0-4451</inkml:trace>
  <inkml:trace contextRef="#ctx0" brushRef="#br1" timeOffset="0.99">43078 82887 11925,'0'0'1249,"0"0"-737,0 0 529,-17-39 303,12 31-575,2 1-33,0-2 48,2 5 1,1-1-17,0 3-80,0 2-63,0 0 31,4 8-368,4 11 16,0 5 1025,1 10 256,-1 6-433,-3 6-207,-1-1-193,-1-2-288,-3-5-320,0-7 48,0-3-128,0-7 0,0-5-48,-3-2 32,3-3-32,-4-4 16,-1-2-16,2-4-192,1-1-656,-4 0-721,6-4-1088,-5-7-849,5-5-1872,0 3-2065</inkml:trace>
  <inkml:trace contextRef="#ctx0" brushRef="#br1" timeOffset="0.99">43108 83134 6531,'0'0'8292,"0"0"-7092,0 0-511,0 0 1151,40-18-351,-25 12-464,2 1 127,4-1-15,-1 1-225,-3 0-240,1 1-31,-4-1-289,-3 1-160,-1 0-80,-6-3-32,-1 2 0,0-2 16,-3 3 16,0-3 48,-6 3-16,-3-3-80,1 0-48,-4 5-32,-4-2-32,2 4 16,2 0-32,-1 4 48,3 7 0,2 5 16,3 2-32,5 2 32,0 3 112,8-1-64,1-1-64,7-1 32,-1-4-48,-1-3 16,5-4 48,-5-4-64,1-4 64,-2 2 16,-6-3-176,3 0-112,-2-7-352,-4 0-593,-4-2-511,3-2-1106,0-5-2720</inkml:trace>
  <inkml:trace contextRef="#ctx0" brushRef="#br1" timeOffset="0.99">43446 83085 18104,'0'0'3618,"0"0"-2962,0 0 353,0 0 175,0 0-543,0 0-177,15 18 352,-10-9-432,2 0-192,1-2-112,-3-1 64,3-1 177,-1-1-17,0-4-224,-1 0-16,-2 0 16,1-2-32,0-3-32,1-1 16,-4-3 48,2 0-64,-4-3 0,0-1 16,0-1 16,0 3-48,-4 0-16,2 2-16,-4 0 64,1 5-48,2 1-48,1 1 48,2 0 0,0 2 16,0 0 0,0 0-64,2 0 16,6 0 0,0 0 64,4 4-32,0 1 64,7-1 0,-2 1-16,3-3 160,0 1-160,0-3 16,-1 0 0,-3 0 16,1 0-48,-7-3 0,3-1 80,-4-3-144,-6 0 80,2 1 0,-2-1 192,-3-2-48,0-2-128,0 1 0,-3 0 0,1 0-32,-4 4-16,2-1-16,-4 3 32,0 1 0,2 3-96,-5 0 64,3 4-48,-1 8 32,1 3 0,5 4 32,-2-2 48,5 6 16,0-3 16,0 1-64,5-4-48,6-1-32,-2 0 96,4-3-16,-3-1 32,0-3-32,2-1 48,-4-2-144,3-2 112,-2-2-16,2-2 0,-2 0-16,4 0 0,-1-6 32,5-6-48,-1-2 48,1-1-16,3-6 49,0-1-33,5-5 0,-5-5 16,5-2 16,-2-1-160,-1-8 0,-2 3 80,-2-3-17,-5 0-15,-7 1 80,0 5-16,-6 8 17,-6 9 15,-6 4-48,-5 14 16,-5 2 16,-1 15-64,1 8-16,2 10 160,4 8 176,4 4-64,7 7-112,5 0-48,0 0 0,5-5 32,7-3-64,4-5-48,-2-5-336,4-7 176,-4-7 32,-1-6-305,-1-5-143,-4-8-288,0-1-961,-5-6-1264,-3-9-2130</inkml:trace>
  <inkml:trace contextRef="#ctx0" brushRef="#br0" timeOffset="0.99">66478 81725 5571,'0'0'1440,"0"0"1794,0 0-1682,0 0-159,0 0 112,-8-4-49,2 1-175,6 3-161,-2-1-239,-1-2 47,2 3-47,1-3-113,0 2-112,0-2-111,0-1-129,4-1-112,9 3-144,4-4-128,8-1 48,3 0 112,4 2 288,-2-2-63,2 3-129,-7 0-144,1 4-32,-9-3-64,-1 1-16,-7 2-48,-1 0 32,-3 0 16,-2 0-32,-3 0 16,0 0-80,0 0-176,0 0-16,-6 0-417,1 0-335,3 0-113,-4 2-559,0 1-802,-2-1-1359,0 0-1826,-2-2 0</inkml:trace>
  <inkml:trace contextRef="#ctx0" brushRef="#br0" timeOffset="0.99">66452 81950 4802,'0'0'624,"0"0"2786,0 0-1281,0 0-800,0 0 127,0 0-271,0-14 79,0 14-159,0 0-273,-2 0-191,-1 0-129,3 0 80,0 0 0,0 0-175,0 0-97,11 0-64,1 0 240,5 0 80,11-1 337,5-2 79,4-1-47,3-3 63,5 2-336,-6 1-143,0 0-241,-13-1-160,0 5-32,-7 0-48,-7 0-32,-4 0-48,-2 0 32,-6 0-32,0 0 0,0 0-64,0 0-160,-3 0-128,-1 0-209,-3 0-495,3 0-593,2 0-192,2 2-816,-6-2-2850,6 0-6690</inkml:trace>
  <inkml:trace contextRef="#ctx0" brushRef="#br0" timeOffset="0.99">68655 81534 1441,'0'0'3601,"0"0"-3441,0 0 737,0 0-385,0 0-256,0 0 625,-14-16 127,11 16-64,1-2-15,2 2-1,0-2 385,0 2-1,0 0 1,0 0-64,0 0-305,5 0-272,2 9-127,0 6 367,5 4 81,3 1-161,3 7 208,2 0-367,-2-3-241,2-1-240,-6-3 32,2-2-112,-7-4 16,4-5-64,-7 0-16,-2-5 0,-2-2-16,-2 1-48,3-3 16,-3 0 0,0 0 32,0-3-272,0-3-928,-3-1-1137,3-4-1361,-5-3-3713</inkml:trace>
  <inkml:trace contextRef="#ctx0" brushRef="#br0" timeOffset="0.99">68913 81475 6787,'0'0'2417,"0"0"176,0 0-1264,0 0 16,0 0 431,-18 48-159,10-26-288,2 8-145,-2-1-47,-3 0-305,4 0-191,-3-4-145,3-3-256,-1-1-64,6-5-112,-4-3-64,1-2 16,4-4-16,-2-1-96,0-1-208,3 0-353,0-5-655,0 0-753,6-3-1137,0-8-2016</inkml:trace>
  <inkml:trace contextRef="#ctx0" brushRef="#br0" timeOffset="0.99">68913 81468 5074,'0'0'6371,"0"0"-4114,0 0-672,0 0 384,30 30 32,-21-12-545,4 4-31,-3 1-320,0 1-369,2-1-320,1 0-32,-3-3 433,0-5-369,1 1-368,-4-9-16,0 2-32,0-4-96,-2-3-16,-5-2-881,3-5-463,0-3-417,-3-6-1328,0-6-3843</inkml:trace>
  <inkml:trace contextRef="#ctx0" brushRef="#br0" timeOffset="0.99">69137 81380 11381,'0'0'2978,"0"0"-1090,-6 47 578,0-18-257,-7 8-449,0 3-367,0 3-80,1-1-321,-2-1-224,3-5-287,3-7-321,2-6-48,3-5-96,0-7-80,3-5 0,0-6-721,6 0-1808,0-13-1377,0-5-5266</inkml:trace>
  <inkml:trace contextRef="#ctx0" brushRef="#br0" timeOffset="0.99">67629 81719 7732,'0'0'3841,"0"0"-1536,0 0-1104,0 0-81,0 0-191,32 0-1,-11-4 241,3 1-241,1-1-127,6 0-193,-5-1 288,2-2-159,0 3-513,-6-3-160,-2 3-64,-1-1 32,-7 3-32,-4 0-48,-2 2-128,-6-3-241,0 3-111,0 0-368,-1 0-401,-4 3-912,-6-3-1472,3 2-5300</inkml:trace>
  <inkml:trace contextRef="#ctx0" brushRef="#br0" timeOffset="0.99">68480 81665 7652,'0'0'2849,"0"0"-32,0 0-1248,0 0-209,0 0 113,-33-13-400,15 13-225,-2 2-144,-1 5-31,-3 7 15,-3 2 96,2 4-143,-1 0-225,6 2-64,3-1-128,8-3 112,6-1 80,3-5-240,12-1-95,8-7-65,5-4 64,6 0 32,1-11-64,-5-6-48,4-6-16,-6-2-48,-5-4-80,-6 2 63,-3-5 65,-10 4-32,-1-2 48,0-1-48,-6-3 48,-10 2-16,-1-2-64,-3 3-16,2 2-112,-7 6 64,5 5 64,-7 5-80,2 10 64,-1 3 64,0 3-32,1 10-272,-1 1-208,5 2-65,8-1-143,2 3-465,9 0-719,2-2-1202,2-5-1408</inkml:trace>
  <inkml:trace contextRef="#ctx0" brushRef="#br0" timeOffset="0.99">68183 82135 4962,'0'0'496,"0"0"3378,0 0-2129,0 0-752,31-9 783,-17 7 337,4-1-400,4 1-592,1 0-177,4-5 48,4 3-95,-2-1-241,1-2-160,2-1-95,4 1-129,-1-5-64,0 5 176,0 1 96,-2-1-240,1 3-96,-2 1 0,4-1-63,-6 4-1,-1 0 80,4 0 80,-2 0-64,-5 0-48,0 0-80,-1 0 48,0 0-64,-3 0-80,1 3 32,-1-3 16,1 0 16,-1 0 0,-2 0 192,0-3 16,3 0 64,-3 2-96,0-2-80,-1-1-16,1 4 0,-4-2-31,-1-1-17,-1 1-16,-1 2-16,-1-2 0,2-1-16,-8 1 16,2 0-48,3-1 64,-7 2-48,4-4-48,-6 3-225,4 0-79,-5-1-48,3 3-64,-3-2-96,-1 2-209,0 0-335,0 0-497,-1 2-512,-4 1-976,-8-1-3426</inkml:trace>
  <inkml:trace contextRef="#ctx0" brushRef="#br0" timeOffset="0.99">68606 82506 12022,'0'0'3777,"0"0"-2672,-40 5 79,17 3 1,1 4-321,-3 3-111,0 5-193,0 1-64,2-1 128,6 0-191,6 0-113,3-4 272,8-2-288,8-5-112,8 0-48,7-7-128,3-2 64,5-2-64,-1-12 0,-2-1 0,-7-8 16,3 3 0,-12-5 32,-3 0-32,-4 1 48,-5-1-80,0 3 48,-12-3-48,-1-2 16,-1 4-32,-4-2-176,-2 3-96,-5-1 64,5 7-64,-5 3 96,5 6 48,3 3-192,1 4-225,10 0 145,0 0-304,6 3-833,0-2-1264,7 4-1217,12-3-1008</inkml:trace>
  <inkml:trace contextRef="#ctx0" brushRef="#br0" timeOffset="0.99">68843 82308 4626,'0'0'6803,"0"0"-4546,0 0-672,-4-29 464,4 17-464,1 5-385,10-1-143,3 1-321,5 5-208,1 2-112,5 0-95,-4 2-33,4 7-128,-5 0-96,-1 5 0,-5-4-48,-2 2-48,-4-1 32,-3-1 16,1-4-16,-6 1 32,0-3-16,0 0 16,-3 1-16,-5-3 32,3-2-48,-2 3 32,-1 1-16,0 1-32,2 2 16,-7 6-48,6 2 48,-6 8-32,1 7 32,1-1-32,2 6 32,-4-1-32,2 5 80,4-8 48,-3-1 128,3-3 176,-1-5-256,6-4 16,-4-4 48,1-4-79,5 0-33,0-4-48,0-3-64,11 1 32,-4-4 128,6 0-64,5 0-32,-1 0-64,0-7 0,3 3 32,-2-2-32,1-1 32,-5 2-48,-2 1-96,-2 1-865,-6 3-319,-4-2-641,0 0-544,-1-1-1969,-10-1-6820</inkml:trace>
  <inkml:trace contextRef="#ctx0" brushRef="#br0" timeOffset="0.99">68860 82491 7732,'0'0'4674,"0"0"-2689,0 0-161,0 0 49,0 0-480,0 0-449,8-12-271,3 12-1,1 0 0,2 0 113,10 2-241,0 1-144,4-3 400,-1 0-335,1 0-161,-4 0 32,1 0-112,-6-3-160,-7 1-64,-4 0-16,-2 2-32,0-2-544,-6 2-257,0 0-335,0-3-177,0 3-448,0-2-880,0-3-1889,-6 1-3314</inkml:trace>
  <inkml:trace contextRef="#ctx0" brushRef="#br0" timeOffset="0.99">61730 79434 11221,'0'0'1505,"-5"-20"-721,5 13 1025,0 2 0,0 5-641,3 0-463,2 0-353,-1 19-224,1 5 720,3 15 577,-5 8-257,-3 9 33,0 4-64,-3 2-417,-5-4-224,2-7-128,0-5-192,-1-11-48,1-5-48,6-7 49,0-7-49,0-8-32,0-3-128,0-5-369,6 0-1167,-1-12-561,-3-5-1025,-2-8-3857</inkml:trace>
  <inkml:trace contextRef="#ctx0" brushRef="#br0" timeOffset="0.99">61575 79744 11749,'0'0'3810,"0"0"-2289,43 0-209,-15 0 897,6 0-368,3 0-672,2 3-209,-5-1-464,-1 0-255,-6-2-177,-5 3-48,-2-1-48,-1-2-209,-7 2-639,-2-2-465,-3 0-463,-2 0-673,0-2-817,1-3-1328</inkml:trace>
  <inkml:trace contextRef="#ctx0" brushRef="#br0" timeOffset="0.99">61970 79834 10021,'0'0'2353,"0"0"-625,0 0 722,15 38-754,-5-24-175,-3-1-769,4 1-239,-5 0-1,2-6-64,-2 2-112,-4-6 16,3 1-31,-5-3 95,3-2 224,-3 0 208,0-2-31,0-3-289,0-2-208,0-4 0,0 0-96,-3-3 17,1 1 95,-1-1-80,3-1-16,-2-1-48,2-2-80,0 0-64,0 0-48,0 2 48,0 2-48,0-1 48,2 3-64,3 2 64,-2 0-32,1 3 32,4 3-16,0 0-16,0 4-16,-1 0-32,3 0 16,-1 0-32,-1 0 16,-1 2 0,4 3-64,-6-1-16,3 0-368,-7 1-289,5-3-399,1 3-449,-1-1-192,-5-4-1280,7 3-2210</inkml:trace>
  <inkml:trace contextRef="#ctx0" brushRef="#br0" timeOffset="0.99">62273 79787 15655,'0'0'2177,"0"0"-1569,-26 45 1137,15-25-80,9 0-480,-1 1-273,3-3-592,8 0-112,4-5-176,4-3 32,3-8-48,1-2 80,-2 0-48,-1-7-64,-1-5-32,-4-1-16,-7-5 48,0 0 16,-5 0 0,0-2 0,-4-3 16,0 5 0,-4 1-64,-4-2 64,5 8-32,0 2 16,-4 2-32,3 7 48,3 0-128,-2 0-16,5 0-384,-1 7-385,0 2-575,3-2-961,0-3-1873,0 1-4914</inkml:trace>
  <inkml:trace contextRef="#ctx0" brushRef="#br0" timeOffset="0.99">62623 79891 1745,'0'0'400,"0"0"-592,0 0 160,0 0 176,0 0 144,-33-7 929,31 7-737,2-2-384,-3-1-48,0 3-16,3 0 272,0-2 512,0 2-63,-1-2-65,-2-1 225,3 3 367,0 0-335,-4 0 63,4 0-256,-1 5 17,-4 4 239,5 7 433,-6 4 160,1 7 95,4 5-191,-5-3-176,6 0-161,-5-2-367,5-4-353,0-5-224,0-7 32,0-5-48,0-3 48,0-3 16,0-7 273,0-6 15,0-5-368,0-7-144,0-4-64,-2-1-16,-1-1-32,-1-1 64,-2 1-32,1-1-16,0 1 32,1 0-96,-1 1-80,5 1 0,0 4 144,0 5 48,0 4-48,1 3 48,7 4-32,0 0-81,1 2 17,7 5 96,-1 2-16,-1 0 0,5 2 0,-2 5-16,-2 4 16,-1 2 16,-1 3-48,-5 0 48,-1-1 32,-4-1-16,-3 2-16,0-5 32,0-2 16,-3 1 0,-4-2 0,-1-3-32,0 2 32,-1-3-64,-1-2 32,-2 0 1,-2 1-34,5-1 1,1-2-112,0 2-384,7-2-96,1 2-224,0-2-673,7 0-1008,6 0-1505,7-2-704</inkml:trace>
  <inkml:trace contextRef="#ctx0" brushRef="#br0" timeOffset="0.99">62852 79798 8612,'0'0'6467,"0"0"-4194,0 0-704,-29 39-177,27-24-415,2 1-433,0-5-32,6 1-128,5-1-224,-2-4-63,4-5-1,-2-2-48,-2 0 16,2-7 16,-7-4 16,1-3-48,0-1-64,-5-1 64,0 0-64,0-2 16,0 2-32,-2-4-48,-4 6-16,0 1-257,-2 2 17,0 7 96,1 1-48,-3 3-192,4 4-160,0 8-97,0 2-623,-1-1-1394,4-2-1231</inkml:trace>
  <inkml:trace contextRef="#ctx0" brushRef="#br0" timeOffset="0.99">64655 79432 11045,'0'0'1441,"0"0"-593,0 0 161,11-37 127,-10 29-223,-1 1-145,4 2-192,-4 1-16,0 1 1,0 2-97,0-2-144,0 3-96,-4 0-48,0 0-176,-4 0 32,0 0-32,1 7 0,-6 0 0,4 2 0,-2 2 0,-1 2 80,-1 3-80,-1 0 80,2 2 32,-1 5 16,3 1 225,0 6 95,-2-2-80,1 4-16,3 2-112,1-3 0,2-1-16,3-3-32,-4-3 17,6-1-65,0-3-80,0 0 32,0-2-64,3-2 112,2 0-112,0-2 48,8-3-48,-6 0-16,5-2 0,4-2 32,-4-3-48,5-2 64,-1-2-16,1 0-48,-2-6 48,2-4-32,2-1 0,-2-2-16,-2-1-16,-1-2-32,-1 1 32,-1-1-16,-6 0-80,0 1-16,-2 3 0,-4-1 80,0-1-80,-4 6 0,-2-4 16,-6 3 16,1 3-33,-4-1 81,2 2 32,-4 1 16,2 1 0,2 1 0,-1 0-48,2 2 48,1 0 16,2 0-16,1 0 0,3 0 48,-1 0-64,1 0 32,4 2-32,1-2 16,-3 0 16,3 0 0,0 0 64,3 0-63,1 0-17,6 0 48,5 0 96,2 0 16,3 0 0,4 0 16,-3 0 32,3 0-64,-3 0 0,0 0-48,-4 0-16,3 0-32,-2-2 16,-5 2-48,1-2 0,-3-1 32,-4 3-48,3 0 0,0-2-528,-3 2-545,0-4-927,4 4-418,-5-2-1695,5-1-1202,-1 1 81</inkml:trace>
  <inkml:trace contextRef="#ctx0" brushRef="#br0" timeOffset="0.99">64962 79663 6483,'0'0'4418,"0"0"-2561,0 0-16,0 32-305,0-21-431,0 3-449,6-3-208,-6 2-111,2-1-209,1-1-96,0-2-32,-1-2-737,2-5-975,2-2-882,-4 0-1584,3-7-2321</inkml:trace>
  <inkml:trace contextRef="#ctx0" brushRef="#br0" timeOffset="0.99">65022 79549 7940,'0'0'4530,"0"0"-3026,-9-37-95,6 29 368,3 3-1217,0 1-336,0 1-80,3 3-144,-1 0 16,4 0-880,-5 5-993,-1 2-1232,5 1-4563</inkml:trace>
  <inkml:trace contextRef="#ctx0" brushRef="#br0" timeOffset="0.99">65108 79684 5811,'0'0'5442,"0"0"-3617,4 31 464,1-19-608,1-3-545,4-1-463,0 2-33,3-4-176,1 1-128,1-3 64,1-4-95,-2 0-129,-2 0-64,1-1-32,0-5-64,-6-2 48,-1-1-16,-1-1 16,-4-3-16,-1 2-16,0-2-48,-5-1 16,-2 3 0,2-1 0,-3 3 48,7 2-112,-5 3 80,1 0 0,5 4-48,0 0 32,0 0-112,0 4 96,0 5 0,5 0 32,1 0-32,1 2 32,3-2 0,-1-2 0,3 2 176,2-5 48,0 1 208,5-3 113,0-2 47,-1 0-208,2 0 64,-6-4-240,5 0 16,-2-1 17,-2-2-129,-2 0-48,1-2-16,-2-2-48,-4 2 16,3-2 0,-7-3 16,-2 1-48,-2 2-16,0-1 48,-2 5-48,-5 1-16,-3 4 16,3 2-32,-6 0 0,1 8 0,1 6 0,2 4 32,-2 0 16,3 7 96,2 0 96,3-3 48,3 0 0,0-3-128,3-4-16,2 1-32,4-9-32,3-3 64,4-4-64,-1 0 48,5-1-592,-3-9-945,1-1-912,-1-5-1345,-5-4-3233,2 0 32</inkml:trace>
  <inkml:trace contextRef="#ctx0" brushRef="#br0" timeOffset="0.99">65622 79693 5587,'0'0'3009,"0"0"-656,0 0-224,0 0-32,13 34-288,-8-28-337,1-3-47,-2-2-176,-1 2-481,-1-3-160,1 0-208,-1 0 33,-2 0 47,0-4-48,0-1-160,6-2-176,-5 3 16,4-6-16,1 2 16,0-4-48,2-1-64,3 2 16,-3-1-16,4 5 0,-4 3-32,1 1 112,1 3-15,2 7 143,-1 3 144,1 3 176,4 3 16,-2-2-16,-2 1-79,7-1-17,-5-3-96,1 0-144,-2-6-80,-1 2-64,-1-6 0,-5 2-16,-3-3-64,0 0-368,-3 0-496,-6-3-897,0-1-1441,-7-5-1168,-5-2-5330</inkml:trace>
  <inkml:trace contextRef="#ctx0" brushRef="#br0" timeOffset="0.99">66138 79542 7812,'0'0'2289,"0"0"-753,0 0-543,0 0 559,-6-30-207,0 22-16,4 3-417,-4 3 81,4-3-273,-2 5-32,-2 0-320,-1 0-192,1 3-111,2 1-81,0 3 32,4-1-65,0 1 17,0 0 16,8-2-16,-2 2 16,-4-6 48,3 2-176,1-3 96,-6 0 48,0 0 32,0 0 16,0-3 0,0-3-32,0-1-16,-6 0 16,4 0-16,-3 1 0,5 2-32,-6 1-80,6 1 16,0 2-256,0 0-864,0 7-401,6 0-1072,-4 1 320,3 1-6243</inkml:trace>
  <inkml:trace contextRef="#ctx0" brushRef="#br0" timeOffset="0.99">66171 79803 9893,'0'0'2833,"0"0"-1745,-39 18 65,25-14 624,2 5-817,5-2-192,1 2-175,6-2-161,0 2-224,6 0-128,1-5 48,0 3-80,6-2 80,-1-3-96,-1-2 80,-2 0-112,-1 0 80,0-2-64,-5-3 16,2 1 16,-5-3-16,0 0 32,0 3-80,-5-3 48,-3 0-64,0 2-96,1 1-384,2 2-432,2 0-689,3 2-1216,0 0-2098,5-3-1456</inkml:trace>
  <inkml:trace contextRef="#ctx0" brushRef="#br0" timeOffset="0.99">67168 79566 4050,'0'0'8068,"0"0"-6228,0 0-127,0 0 128,0 0-736,0 0-593,-20-16-80,2 25-160,-2 5 32,0 3-32,0 3-32,3 3-79,8-1 63,-2 1 48,11-3-16,0-2-144,12-2 0,4-4-16,4-6-80,2-6 64,4 0-16,-1-12 0,-4-5 16,3-6-48,-4-6 16,-6-3-32,1-4 48,-5 2-16,-10-1 16,0 1-32,-5-2-16,-11 4 16,-2 1 16,-8 1-32,-1 3-176,-5 6 80,-4 4-96,2 4-48,1 9 0,1-1-160,7 5 80,5 0-129,1 0-351,13 5-448,0-1-1218,6 5-991,6-2-2050,6 0 2866</inkml:trace>
  <inkml:trace contextRef="#ctx0" brushRef="#br0" timeOffset="0.99">67471 79499 4770,'0'0'3346,"0"0"-2130,0 0 337,0 0-160,0 0 47,0 0-111,-9-27-209,6 27-111,3 0-241,-5 2-352,3 10-127,2 3 319,-6 5 368,6 3-207,0 4 159,8 0-272,3 0-223,3-7-145,4 0-112,1-8-96,0-3 112,1-5-160,0-4 32,-3 0-16,0-9 16,0-4-48,-1-1 16,-4-6-16,-1 0 0,-5-3 32,-6 0-48,0-1-96,0 1-64,-5 1-64,-2 2-16,-6-1 64,1 6 96,4 3 48,2 4-16,0 1 48,1 4-64,5 1-49,0 2-223,0 0-1056,5 2-433,2 1-464,4 4 64,-1-1-1729,0-4-4210</inkml:trace>
  <inkml:trace contextRef="#ctx0" brushRef="#br1" timeOffset="0.99">55234 80308 5603,'0'0'3185,"0"0"-2321,0 0-79,0 0 303,0 0-47,-20-29-305,20 24-80,0 3 145,-2 2 47,2 0-80,0 2-127,0 9-385,0 10 16,2 6 1009,-2 4 383,3 8-703,0-3-257,-3-1 64,1-3-319,4-5-113,-2-5-32,-3-6-64,3-5-16,-1-2-48,1-2-64,-3-4-32,0-1-32,0 0-16,0-2 80,0 2 33,-3-2-49,1 0-48,2 0-32,0 0-32,0 0 32,6-2-96,2 2 0,8 0 32,1 0 31,1 0 17,1 0 33,1 0-33,-1 0 48,1 0-48,-8 0-16,2 0-81,-1 0-63,-6 0-48,1 0 48,-3-4 64,-1-1 64,4 0 32,0-1-16,0-4 16,1 2-16,5-1 16,-8-1 16,7 2-16,-6 1-16,4-2-16,-3 2 32,-2 0 16,-3-2 32,0 5-32,-3-3-16,0 0 32,0 3 0,-3-1 32,0 4 0,-6 1-48,-2 0 0,-1 0 0,-1 1-48,1 6 48,2 2-48,0 2 48,3 3-16,4 4-16,0 0 0,3 0 16,0 2-32,6-2 48,1-2-32,5-2 32,2-3-16,3-2-32,0-5 16,3-4 48,0 0-96,2-2-48,-3-5-992,1 0-241,-3-1-16,-2-4 33,-2 3 143,-7-2 369,2 2 624,-2 0 192,-4 2 80,-2 1 64,0 1 320,0 0 433,0 3 271,0 2-175,0 0-113,0 0-400,0 5-160,0 2 257,4-1 47,2 3-240,4 0-224,-1-2 16,6-1 272,3-3 113,-3-1-449,1-2-32,-4 0-16,-3 0-32,4-5 16,-7-1-48,-5-1 16,3 0 48,-4-2-48,0 1 16,-5-2-16,-1 1-16,-1 2 0,1 1 0,5 1-16,-2 3 48,3 2-48,0 0 16,0 0-80,4 2 16,4 5 64,4-3-16,4 3 48,-1 0-32,4-5 16,1 1-16,-1-1 64,1-2 16,-3 0-80,-2-7 48,-2 3 0,-4-6 0,0 4-32,-5-3 16,-4 0-32,0 2 16,0 0 32,0 1-64,-8 1-16,0 0 16,2 5 0,0 0-32,-1 5-16,1 4 16,2 4 16,4 3 16,0 0-32,0 2 48,10-2 16,3-5-16,1 1 32,4-6 48,1-6-48,4 0 32,-1-5-112,1-8 32,-1-3-16,-2-6 32,0-3 0,0-2 0,-4-2 0,-1-3 0,-8 4-64,-1-5-48,-5 7-112,-1 1 32,0 6 112,-1 6 112,-5 6-48,-1 7-16,-3 0 16,0 16 80,4 7 64,-3 4 224,4 7-160,0 2-64,5-1-112,0 2 16,0-6-48,7-4 32,-1-2-320,0-7-400,2-5-129,0-1-95,-1-4-465,-2-2-1072,0-5-2673,-5-1-5523</inkml:trace>
  <inkml:trace contextRef="#ctx0" brushRef="#br1" timeOffset="0.99">56519 80499 5683,'0'0'6082,"0"0"-3232,0 0-1410,0 0 145,0 0-224,-35 41-529,30-26-304,2-1-240,3-1-95,0 1-49,3-7-80,2 0-16,3-6 0,2-1-32,-3 0 32,0-4-16,-2-5-16,3-4 16,-5 2-48,0-5 16,-3 2 0,0-2-16,-6 3 16,-2 2-80,-1 1 48,1 4 0,0 1-80,4 3-193,2 0-111,-1 2-368,3 0-1025,0 0-1985,8 2-4561</inkml:trace>
  <inkml:trace contextRef="#ctx0" brushRef="#br1" timeOffset="0.99">56749 80316 7555,'0'0'7460,"0"0"-5843,-17-31 287,6 27-383,-1 2-672,-2 2-401,3 0-160,-2 9 0,6 2-128,2 2-80,3 8 64,-1 1 272,3 3-79,0 2-1,3 0-96,2-2 16,0-3-32,4-2-32,-3-1-144,2-4 16,-3-3-32,-1-4-32,-1 1 16,-1-2-48,-2-3 48,0 3-208,0-2-384,0-1-257,-2 1-655,-1-3-977,0-2-1649,-2 0-3650</inkml:trace>
  <inkml:trace contextRef="#ctx0" brushRef="#br1" timeOffset="0.99">56631 80521 4850,'0'0'8196,"0"0"-6931,0 0-321,45-13 721,-31 9-705,0-1-368,1 0-255,-5 4-177,2-2-144,-4 1 16,-3 0-96,1 2-913,-5-3-2096,2 1-2898,-3 0 96</inkml:trace>
  <inkml:trace contextRef="#ctx0" brushRef="#br1" timeOffset="0.99">56318 80979 8084,'0'0'1889,"0"0"-193,0 0-943,0 0-81,0 0 112,12-14-63,-7 12-145,3 2-96,0 0-144,2 0 225,3 0 239,1 0 80,4 0-287,-1 0-113,1 0 32,5 0 0,-1 0-79,1 0-49,-2-2-112,4-1-80,-1 1-48,-3 0 16,-1 2-48,1 0 16,-1 0-48,3 0-16,-4 0 80,1 0-16,3 0-32,-1 0-48,6 0 0,-1 0 0,3 0-16,1 0 0,1 0-16,-5-2 0,4 2-32,-6 0 32,-4 0 0,4 0 1,-5 0-17,5 0 16,-5 2 32,4-2-80,-3 2 80,4-2-16,-2 0 32,-1 0 80,4 0 96,-4 0-32,3-2-128,-5 0 0,0-1-16,0 3 0,-4 0-16,1 0-32,-2 0 0,-1 0-32,5 0 16,-7 3 16,2-1-16,2-2 32,-1 2-32,-5-2 32,5 0-64,-6 0 80,2 0-32,-1 0-16,-3 0 16,-2 0 0,0-2 0,1 2 32,-6-2-64,1 2 0,-1-3 0,0 2-160,0 1-1025,-4-3-960,-4 0-2064,0-1-3859</inkml:trace>
  <inkml:trace contextRef="#ctx0" brushRef="#br1" timeOffset="0.99">57504 80828 12310,'0'0'4994,"0"0"-3169,0 0-929,0 0-47,0 0-193,0 0-208,26-11-256,-14 15-64,2 5 16,5 0-64,-2 3-64,-2 1 16,-1 1 0,-3-1 48,-1 0-96,-6 4 80,-4-4-112,0 2-16,0-1 64,-6-1 16,-2 1-16,0-1 32,-2-1 16,3-4 64,1 2 209,0-1 63,0-2-144,4-3-112,-1 0-112,3-1-32,0-3-304,0 0-1121,5 0-1408,3-9-3554,-4 0-3906</inkml:trace>
  <inkml:trace contextRef="#ctx0" brushRef="#br1" timeOffset="0.99">55359 81410 4818,'0'0'3634,"0"0"-545,0 0-1440,0 0-416,0 0 223,0 0-463,20-40-177,-7 21-144,2 1-95,1-2-145,-3 0-96,6 0 128,-7 4 32,1 2 1,-4 5 191,-3 7-352,1 2-128,-4 0-112,0 14-48,1 1 401,-2 8 367,1-1-208,0 1-256,-1-3-144,4-2-80,0-5-47,0-3-49,1-3 32,0-6-32,1-1-32,3 0-128,1-4-1153,-2-5-720,2-2-1393,0-5-3745</inkml:trace>
  <inkml:trace contextRef="#ctx0" brushRef="#br1" timeOffset="0.99">55742 81310 9220,'0'0'6099,"0"0"-3922,-20 39-704,20-25 63,0-3-719,0-2-353,6-5-80,3-1-256,4-3-48,-1 0 96,0-5-96,-1-4-48,-4 0-32,-1-2-32,-5-1 64,-1 1-112,0 0-64,-1 2 16,-7-2-64,-3 2-112,2 2-64,-1 0 80,3 3 32,1-1-145,1 5-191,5-2-256,0 2-721,0 0-2577,5 0-2785</inkml:trace>
  <inkml:trace contextRef="#ctx0" brushRef="#br1" timeOffset="0.99">56286 81394 10501,'0'0'4066,"0"0"-2706,-33-11-47,21 8 176,-4 3-401,2 0-432,-1 0-127,-1 5 47,4 1-288,5 1-64,0 5 80,1-1-112,4 2-96,2 1-64,0-1 32,5 3-48,2 0-16,3-5 32,-3 0-16,4-1-32,-1-8-80,0-2-64,3 0 128,-4-9 0,2-5-32,-5-4-16,5-4-64,-3-1 48,-4-1 16,-2-2 64,1 2 16,0 0-80,-3 1 16,0 0-16,-3 3-80,0 2 128,-3 2-32,3 5 64,0 4 16,3 2 16,0 5-16,0 0 0,0 7-64,0 6 112,6 8 160,-5 6 192,4 5 80,1 1 177,-4 1 255,4-3-320,-1-1-223,-1-7-81,-1-3-80,4-7-128,-4-4-32,1-4-64,4-3 16,-3-2-416,2-5-1009,1-6-1120,2-5-3010,-4-4-8227</inkml:trace>
  <inkml:trace contextRef="#ctx0" brushRef="#br1" timeOffset="0.99">56476 81421 11573,'0'0'7508,"0"0"-6132,-11 29-719,11-20 287,0-3-368,0 0-384,0-5-192,3 2-128,-1-3-1488,1 0-1490,-3-7-2240,0-4-4131</inkml:trace>
  <inkml:trace contextRef="#ctx0" brushRef="#br1" timeOffset="0.99">56461 81240 12294,'0'0'2721,"0"0"-1200,0 0-321,0 0-720,9-28-432,-3 25-64,2 3-144,-6 0-880,2 5-1105,-1 1-1457,0 4-4241</inkml:trace>
  <inkml:trace contextRef="#ctx0" brushRef="#br1" timeOffset="0.99">56596 81337 12230,'0'0'3265,"0"0"-2256,0 0 447,0 33 225,4-20-384,2 2-289,1 1-208,0-2-191,4-3 415,-1-2 81,0-5-801,0-1-160,-1-3 0,2-3 64,-3-4 0,-1-4-80,-5-2-96,3-1 0,-5 1 0,0-3-32,0-2 16,0 5-32,0-3-16,0 5 32,0 1-32,0 6 16,-2 0 32,2 4-64,0 0 32,0 0-64,0 4-32,0 3 112,2 2 0,4 0-16,0 0 0,5-2-16,-2-1 32,4 1 0,0-4 0,1-2 16,2 2 0,1-3 0,0 0-16,3-7 32,0 0-32,0-2 64,1-2-80,-4 0 32,-2-1 0,-2-1-16,-3 0-32,-3-1 48,-1 1-32,-5 2-48,-1-3-16,0 5 16,-1 0-48,-7 4 48,-3 1 16,-1 4 16,3 0 0,-4 9-32,1 4 48,-1 6 32,2 3 64,7 0 96,-1 5 80,2-1 16,3-2-112,0-1-48,8-3-48,1-5 0,2-3-48,1-4 0,1-3 32,-1-3-32,1-2-16,-1 0-16,-1-4-80,-5-3-304,2 0-432,0 1-865,-5-4-656,-2 4-1441,-1-1-3041,0 0 4482</inkml:trace>
  <inkml:trace contextRef="#ctx0" brushRef="#br1" timeOffset="0.99">57130 81349 8292,'0'0'7955,"0"0"-6914,0 0-401,0 0 1601,0 0-496,13 31-336,-9-20-433,4-1-368,0-1 33,-3-2-193,2-6-16,-2 2 128,-2-3-288,0 0-175,-1 0 95,-2-7 16,0-2-144,0 1-48,0-4-16,-5-2-32,2 1 48,2-1-80,-3 1 96,3 2-80,1 0 48,0-1 16,0 3-16,0 2 32,1-1-64,4 1 16,-2 0 16,2 2-16,3 1-16,-4-3 48,4 4-160,-3-1-48,2 2-17,-2 2 17,-2-2-48,2 2-256,1 0-448,-1 0-273,-1 0-48,4 0-63,0 0-33,-2 0-79,8 0-17,-8 0-1488,7-2 383,-6-1-2240,6 1 1521</inkml:trace>
  <inkml:trace contextRef="#ctx0" brushRef="#br1" timeOffset="0.99">57478 81439 17144,'0'0'3041,"0"0"-2000,0 0 1136,0 0 368,0 0-912,0 0-945,0-2-592,6-1-80,-6 1-64,1-2-1185,-1-6-2512,0-1-6356</inkml:trace>
  <inkml:trace contextRef="#ctx0" brushRef="#br0" timeOffset="0.99">45891 79759 5042,'0'0'5043,"0"0"-3347,0 0-671,0 0 351,0 0 97,-7-9-384,5 7-161,-1 2-160,-2-2-207,5-1 31,-3 3-64,-1 0-80,1-1-63,1 1-177,-3 0 0,2-3 128,-1 3-176,-1 0-80,-1 0-16,1 0 16,-3 0-64,4 0 96,-4-3-48,0 3 64,0 0-16,2 0 32,-1-1-48,-4 1 0,1 0 17,-1-3-65,2 3 0,-3 0-48,2 0 16,-3 0 32,0 0-32,1 0 32,-1 0 16,1 0 0,0 0-16,-1 0-32,4 3 48,-2-2 0,2 2 48,-2-3-48,3 3 112,2-3-96,0 0-64,-1 0 48,1 1-16,2-1 16,1 0-48,-4 0 32,1 0-48,1 0 48,-2 0-80,2 0 64,-3 0-16,1 0 0,0 0-16,-4 0 0,4 0-16,-3 0 48,3 0-48,-3 0 16,3 3 32,-1-1-48,-3-2 32,5 2-16,-2-2 32,-3 2 32,2 1-32,4-3 0,-6 2 16,4 0-32,-3-2 0,3 3 0,-1-2 16,0 2-48,-1 0 48,-4-2 16,6-1-16,-3 3 0,-1-1-16,-1-2 16,0 0 16,-1 2 48,1-2-16,-4 2-32,2-2 0,-1 3-32,-2-1-32,1-2 16,-1 2 33,-1 1-1,1-2-32,1 2-16,-4 0 48,3-2 0,0 2 16,0-1 0,-2 0 16,2-2 16,2 0 0,-5 0 0,2 0-32,1 0 0,2 0-32,-2 0 16,0 0-16,1 0 0,-1 0 0,2 0-16,-1 0 32,-1 0-32,2 0 16,2 0 32,-1 0-48,2 0 0,-2 0 16,5 0 48,-4 0-64,4 2 16,-5-2-16,5 0-48,-1 0 32,0 3 0,2-3 0,-1 0 16,-2 0-16,4 0-16,-3 2 48,0-2-16,3 0 16,-4 0-16,1 0 0,0 0 32,0 0-32,1 0 64,-2 0-80,2 0 48,-4 0 32,3 2-48,0-2 32,-2 0-32,1 3 0,-1-3 16,-1 0-64,1 0 64,-1 1-16,1-1 0,1 0 0,-1 3 0,-1-3-16,4 2 0,-2-2-16,5 2 48,0-2-64,1 0 64,2 0-80,1 3 48,2-3 0,0 0-16,0 0-32,0 0-400,8 0-1025,-3-3-80,-1-1-592,4-3-1216,-3 0-2610</inkml:trace>
  <inkml:trace contextRef="#ctx0" brushRef="#br0" timeOffset="0.99">44454 79652 7972,'0'0'3761,"0"0"-1712,0 0-848,0 0 320,0 0 63,0 0-239,2 0-369,-10 5-47,-1-1-305,-2 3-288,-8 2-112,-1 2 112,-3 1 33,1 2 63,-1-1 144,3 2-144,0-1-240,3 2-96,1-3-64,4 3 0,4 2 81,2-2-65,6 2-32,0-1-16,0-1-32,6 2-33,2-2 98,4-4-66,-1-1 17,-2-2 16,2-2-80,2-3 0,-4-1 48,2-2 80,-2-1 64,2 0-48,-2 0 33,-4 0-129,3 0 80,-4 0-241,-1 0-479,0 3-384,-1-1-337,-2 2-1552,0 1-1906</inkml:trace>
  <inkml:trace contextRef="#ctx0" brushRef="#br0" timeOffset="0.99">68774 80301 6867,'0'0'3746,"0"0"-2129,0 0-1,0 0 97,0 0-512,0 0-433,-33 0 32,21 0-143,-2 0-1,-4-2-128,-1 2-80,0 0 49,2 2-49,0 2-48,5 6-96,-1 1-48,7 2 80,5 3 97,1 2-225,7 0-64,7-4-16,10-1-80,-3-4-16,4-4 16,3-5-32,-3 0-80,-2-7 240,-3-6-96,0-6-48,-7 1 16,-4-2-16,-4-5-48,-2 0-16,-3 1 0,-5-1 16,-7 0-16,-7 1-16,5-2-16,-9 2 16,3 4-80,0 0 80,6 1-64,-5 8-48,7-2-32,4 3 32,2 2-145,6 3-127,0-2-352,0 3-433,6 0-463,2 1-449,-1 3-657,4 0-607,-4 0-2882</inkml:trace>
  <inkml:trace contextRef="#ctx0" brushRef="#br0" timeOffset="0.99">68965 80157 7347,'0'0'3986,"0"0"-2161,0 0 112,0 0 256,0 0-544,0 0-593,15-11-223,-7 22 415,1 3-416,1 2-143,2-3-161,2 2-48,-2-3-256,1-4-48,1-1-15,-2-7 15,7 0-96,-5 0-64,4-8 16,2-4-16,-6-2-16,-1-1 32,-1-1-48,-6 3 16,1-3 16,-7 2-48,0 3 0,0 2 16,0 5 32,0 4 0,-5 2-80,3 11-48,-1 8 112,-1 6 208,-1 11 240,-6 9 256,2 3 17,-2-1-177,2-1-80,-4-4-256,2-10-304,7-4 64,-1-10 16,5-5-16,0-6 48,0-2-304,0-7-737,8 0-543,-2-13-1186,2-5-3024</inkml:trace>
  <inkml:trace contextRef="#ctx0" brushRef="#br0" timeOffset="0.99">68618 79985 5122,'0'0'4947,"0"0"-3875,0 0-95,0 0 447,46 11-31,-15-11 96,9-2-33,12-7 33,5 0-305,11-2 209,2 0-352,6-1-577,-6 1 64,-11 2-16,-2 2-240,-14 0-208,-8 1-32,-15 3-160,-5 1-432,-10 2-320,-5 0-305,-2 0-688,-9 2 160,-3 3-1104,-6 2-784,2 1-4483</inkml:trace>
  <inkml:trace contextRef="#ctx0" brushRef="#br0" timeOffset="0.99">71337 80376 11765,'0'0'2193,"-41"9"-1008,15 3 272,-10 6 95,2 2-351,-1 4-225,5 2 17,-1-4-177,14-2-352,8-2-95,6-4-113,6-6-208,11-3 0,6-3-80,11-2 96,-2-7-64,6-6-16,-3-5-320,1-9-161,-1-2-255,-7-3 64,1-1 448,-7-1 240,0 0-97,-7 1 97,-4-1 0,-4 4-16,-1-1 65,-3-1-49,0 1 32,-3 4 0,-1 7 16,-2 1-16,-1 11 16,1 5 32,5 6 64,-4 19-80,2 12 400,0 11 512,3 9 113,0 7-129,0 2-111,0-7-449,6-8-80,3-8-224,1-9 32,3-11-128,-6-4-112,5-9 0,-4 0-624,3-7-785,-10-3-416,5-6-1088,-1-6-3186</inkml:trace>
  <inkml:trace contextRef="#ctx0" brushRef="#br0" timeOffset="0.99">71622 80395 8276,'0'0'6003,"0"0"-3410,11 40-96,-10-24-624,4-1-897,-5-3-320,6-1-303,-6-2-257,2-5-64,-2-1-80,3-3-865,-3 0-960,0-12-1200,0 1-4803</inkml:trace>
  <inkml:trace contextRef="#ctx0" brushRef="#br0" timeOffset="0.99">71670 80151 4770,'0'0'897,"0"0"-529,0 0-416,14 43-2161</inkml:trace>
  <inkml:trace contextRef="#ctx0" brushRef="#br0" timeOffset="0.99">71830 80451 10517,'0'0'2289,"0"0"-272,0 0-176,4 38-289,0-29-687,-3-2-33,5 1 273,0-3-609,2-3-352,-2-2 128,1 0 0,0-2-16,1-7 0,0 0-208,0-5 48,-4 1-112,1-2 32,0-4 16,-5 4-32,0-1 0,0 0 16,0 5-112,-5 0 112,3 4-16,-4 2-16,2 5 32,2 0-64,2 3 32,0 6 32,2 0-16,5 4 96,3-1 49,8 1-17,-4-2 48,6-1 128,0-4 464,4-4-512,-4-2-128,-2 0 257,3-2-193,-3-7-16,-4 2-96,-3-4-16,-3-1-48,-4 2 32,-2-2-32,-2-1 16,0 1 16,-6 1-112,0 2 32,-1 0 32,1 2-16,0 7 0,0 0-32,4 5-32,-4 6 80,4 5 32,-1 2-48,2 5 64,1-1 0,0 0-32,0-2 32,1-1 16,4-4-32,6-3-32,-2-8 0,4 3-64,-1-7-560,2 0-1089,-2-3-448,-5-8-1729,0-2-3377</inkml:trace>
  <inkml:trace contextRef="#ctx0" brushRef="#br0" timeOffset="0.99">72245 80435 9332,'0'0'3458,"0"0"-1169,10 31 64,-6-19-240,7-8-448,-3 3-737,-2-3-15,0-4-17,2 0-96,-3 0-111,-4-7-241,-1-1-144,0-4 32,0-1 64,0-1-160,0-3-112,-1 0-79,-2-3-17,3 3-64,0-2 16,0 6 16,3-1-16,4 6-33,0 1 33,0 4-32,6 1 16,-1 2 16,1 0 32,2 0-48,-3 0 16,5 2-144,-3 3-432,-1-3-480,-7 2-945,2 1-384,-4-5-1665,3 0-5026</inkml:trace>
  <inkml:trace contextRef="#ctx0" brushRef="#br0" timeOffset="0.99">72625 80322 13030,'0'0'2289,"0"0"-1281,0 0 481,0 0 48,0 0-593,-43 34-239,30-16-465,1 3 0,3 1-48,1 0 16,3-3 16,5-4-80,0-2 16,2-3-16,4-4-128,3-3 48,1-3 80,-3-3-128,4-6 32,-3 1-32,-2-4-16,0-2 0,0 1-16,1-1-16,-6 1 48,2-1-32,0 1 32,-3 2-64,2 0-16,1 6-80,-3 1 80,0 4 64,0 2-64,0 7-32,0 7 96,0 4 160,-3 4 48,3 6 273,0 1-129,0 1-96,3-1 112,5-1-224,-4-3-160,4-7 48,-2 4 48,2-5 128,-2-4-80,-1 1-64,-3 0-16,-2-5-64,0 0 32,0 3 16,-7-3 0,0 0 64,-4 0-48,-2 1 17,4-3-17,-2-2 32,-1-1-48,4-6-32,-4 5 16,5-5 32,-6 0-80,6-7-112,-5-2-49,1 0-47,2-2-192,3-5-416,-1 1-241,7-4-447,0 1-497,0-2-1617,7-3-4802</inkml:trace>
  <inkml:trace contextRef="#ctx0" brushRef="#br0" timeOffset="0.99">72768 80417 12102,'0'0'2865,"0"0"-2529,0 0-336,0 0 1985,37-34-320,-28 30-449,4-1-511,-1 1-337,7-1-32,-2-2 144,0 1 48,1-1-288,-1 0-176,-4 0-48,-4 3 81,-3-1-65,-6 1-32,0-3 48,-7 7-32,-6-4-32,-5 1 16,-1 3 0,-1 0 32,-3 0-48,2 7 0,4 4 0,0 5 48,5 7 0,4 1 80,3 2 176,5 1-32,0-3-144,5-4-32,8-4-128,0-7 128,8-4-96,5-5-128,-1 0-512,0-7-241,-5-5-1232,1-3-2049,-3-1-4145</inkml:trace>
  <inkml:trace contextRef="#ctx0" brushRef="#br0" timeOffset="0.99">73079 80390 1617,'0'0'8756,"0"0"-5571,8 41-1136,-5-33-32,-3 4-464,2-5-561,-2-6-207,0 2-129,0-3-128,0 0 176,0 0 321,0-4-465,0-3-336,0-5-16,3 4 97,0-6 15,2-2-224,-1 0 0,1-1 64,6-2-96,-5-1-96,2 2 80,4 2-96,-4 1 64,3 3-48,-4 5 32,0 3-16,-1 4 32,-5 7-96,4 6 112,-5 8 448,0 3 112,0 1 209,0-2-177,0 2-224,0-5-288,0-4-64,3-3 48,2-6-96,-1 1 16,7-5-320,-1-3-736,-3 0-1105,4-3-881,2-8-2880</inkml:trace>
  <inkml:trace contextRef="#ctx0" brushRef="#br0" timeOffset="0.99">73382 80311 4610,'0'0'6883,"0"0"-6274,0 0 511,0 0 769,0 0-64,0 0-593,6-7-271,-6 7 15,0 0-79,1-2-17,-1 2-256,0 0-63,0 0-241,0 0-112,0 0-64,0 0-80,-1 0 0,-5 5 112,-1-1 80,-3 3 48,0 2 225,-2 0-97,4 0-144,-3 0 128,4 2-80,2 0-80,5 3-96,0-5 112,0 0-63,11 2-81,3-6 144,4 2 48,2-6-128,5-1-32,-5 0-80,5 0-32,0-1-32,-3-6-16,-2 2 0,3-3 32,-6 1-32,-1-5-48,1 3 64,-2-2 0,-1-3 0,-1-2-32,-3-4 16,0 2-48,1-6 16,-7 1-32,1 3 0,-2-3-80,-3 8-208,0-1 272,-3 5 16,-6 6-32,-4 5 32,1 0 16,-7 9 16,-1 5 32,3 3 0,2 9-16,1-2 64,1 7 160,2 1 80,10 0-144,1-1-64,0-2 16,12-2-16,2-1-48,12-9 112,-1-3-96,2-5 96,5-5-80,-1-1-32,-4-3-48,0-3-160,-3-6-544,-4-2-897,-8-3-1136,-6-3-1329,-2-6-1809</inkml:trace>
  <inkml:trace contextRef="#ctx0" brushRef="#br0" timeOffset="0.99">62199 80264 736,'0'0'6099,"0"0"-3282,-14 45-464,11-16 449,1 7 271,-1 2-1008,0 3-560,-1-1-289,1-4-383,3-6-33,-2-8-176,2-4-191,0-7-65,0-4-112,0-2-128,0-5 48,0 0 208,0-12 64,2-5-304,1-6-112,0-4-32,4-7 0,-5-4 17,3-2-50,-5-6 49,6-1-32,-6 2-16,0 2-32,0 6-80,0 4-16,1 9 160,-1 6-16,4 4-64,-3 7 16,5 3-32,-1 4 32,0 3 0,5 5 32,3 4 32,-7 1 0,8 5 48,-2 2-48,-5 6-32,3-5-16,-5 2-48,0 2 96,1-3-32,-6-4 64,0 2-48,0-1 48,0-4 16,-6 1 16,-2-3-64,2 1 48,0-2 0,-4-4 0,1-1-32,1-2-16,-3 2 0,2-3 16,-2-1-16,2-2-16,-2-1 0,5 0-48,-5 0-256,3-7-304,7 3-753,-2-3-368,3-2-432,0 5-1152,3 0-1938</inkml:trace>
  <inkml:trace contextRef="#ctx0" brushRef="#br0" timeOffset="0.99">62393 80455 8996,'0'0'3506,"0"0"-1986,0 0 545,0 0 144,-20 30-512,13-22-656,6 1-481,-2-2-240,1 2-64,2-2-80,0-5-32,2 3-112,2-5 0,3 0 0,0 0 64,0-3 16,-1-6-96,0 2 48,0-1-48,-1 1 16,-4-2 17,3 5-33,-4-1 0,0 3-16,0 2 64,0 0-32,-4 4 32,4 6-32,0 3 224,0 2 160,0 1-144,0 0-160,8-5-80,0 0-32,3-2-48,-5-4 64,5-3-160,-2-2-384,-3 0-32,1 0-1025,-1-7-928,0-2-1073,-6-5-1600</inkml:trace>
  <inkml:trace contextRef="#ctx0" brushRef="#br0" timeOffset="0.99">62542 80473 13846,'0'0'2658,"0"0"-1458,0 0 689,-7 32-80,7-21-513,7-2-463,0 0-225,4 0-336,2-5-96,-4 3 0,2-2-32,-5-5-32,2 1-48,-2-1 145,0 0 207,0-4-336,-4-5 0,3 2-64,-5-4 32,6-2-48,-6 2-32,0-5 32,0 5-64,0-1-128,0 1 48,0 4 112,-6 3 0,6-1 64,0 5-80,0-1 64,0 1-64,0 0 16,0 0-96,0 0-49,3 0-415,0 0-96,3 1-289,-3 4-431,5-3-689,-3-2-1473,2 0-1328</inkml:trace>
  <inkml:trace contextRef="#ctx0" brushRef="#br0" timeOffset="0.99">62802 80405 13206,'0'0'4626,"0"0"-3009,0 0 80,0 0-113,0 0-527,-32 3-449,24 8-272,0 1-224,-1-4 32,1 6-80,6-5 97,-4 2-17,6-2-80,0-2-16,0-3-32,6 3-48,1-2 16,0 2 48,4-1-48,-1 1 128,0 0-80,-3 1-16,-1 2-16,-2-1 32,-2 2-32,-2-2 32,0 0 32,-2-2-32,-2-1 16,-4-1-16,3-3 32,-5 0-48,5-2-16,0 0 48,-2 0-32,2-6-32,-1 1 16,6-4-48,-2 5-96,2-3-32,0 2-32,0 3-48,2 0 159,5-1 81,4 2 32,-1-2-16,2 3 16,5-3-16,3 2 48,0-2 1,1-1 63,2-3-112,-3-2 96,-1 0-32,-1 0 48,-4 0 32,-2-2 32,-4 2-16,0-2-16,-3-1-48,-2 4-48,-3-4 16,0-2-16,0 1-64,-3-1 16,-2 1 48,3 2-96,-4 4 48,-2 3 0,4 4-80,2 0 64,-4 9-16,0 7 64,0 4 16,1 4 32,3 3-16,2-1 32,0-2-16,2-4-48,9 0 0,-2-6-48,4-5-16,-1-5 0,3-1-32,-2-3-112,-4 0-272,-1 0-465,0-5-1039,-4-2-97,-4 0-1185,0-4-5362</inkml:trace>
  <inkml:trace contextRef="#ctx0" brushRef="#br0" timeOffset="0.99">56910 85594 6371,'0'0'1361,"0"0"-1490,0 0-15,-4 0 2337,1 0-1328,3 0-145,-2 0 193,-1 0 143,1 0-240,2 0-127,-3 0-33,0 0-80,3 0 1,0 0-65,0 0-64,0 0-160,0 0-48,0 0 16,0 0-64,0 0-31,0 0 95,0 0-64,0-2-96,3-3 112,0 1 80,-1-1-112,3-2-112,1 1-48,1-1 16,0-1 16,-1-2 64,3 1 0,1 1 64,-3-2 16,4 1 1,-3 2-1,1 0-16,-1-1-64,1 1-48,-1 0-32,0 2-16,-1-1 0,1 2 0,0-1 0,-2-2 0,5 3-16,-2-1 0,4 0 16,-2 4-16,-2-4 32,3 3-16,1-3 16,-1 1 16,0-1 16,2 0-16,-7 1 32,5 1-64,-6-1 48,4 2-48,-3-2 0,1 4 16,0-3-32,-2 3 48,5-2 48,-2 2 64,4-2 48,-3 2-16,0 0 16,2-3-95,-1 3-33,-2-1 32,4-2-32,-2 1 96,-2 0 32,3-1-112,1-1 16,-1 2 32,4-1-64,-4 1 16,3 2 16,1-2-64,-4 2 48,-2-3 32,2 3 64,-1 0-64,-5 0-16,5 0 0,-3 0-112,-1 0 48,0 0-32,0 0 17,1-1 15,1 1-48,-1 0 80,3 0-64,-2 0 0,2 0 0,-1 0-16,0 0 16,-3 0-16,5 0 0,-4 0 32,0 0-16,2 1-16,0-1 0,-3 0 16,1 3-16,0-3 16,-2 0-16,0 0 16,1 2 0,-1-2 16,-2 0 16,1 2 16,0 1-48,1-1 32,0-2-16,2 4 0,0-1-16,2-1 48,3 0 0,-4 1 112,2-2-32,1 2-16,-2-1 0,-1 0-32,-1 1 16,0-3-128,-4 2 32,2-2-48,-4 2 80,1-2-64,-1 0 48,-2 0-16,0 0-48,0 2 48,3-2-16,-3 0 0,3 0 0,-3 3 32,1-3-64,-1 1 32,0-1 0,3 0 0,-3 3 16,0-3-48,0 0 48,0 0-16,0 0 0,0 0 0,0 3 0,0-3 0,0 0 0,0 0 0,0 0 16,0 0-16,0 0-16,0 0 32,0 0 32,0 0-80,0 0 80,0 0-64,0 0 48,0 0 0,0 0 16,0 0-80,0 0 32,0 0 16,0 0-32,0 0 48,0 0-48,0 0-32,0 0 48,0 0-16,0 0-32,0 0 16,0 0-32,0 0-32,0 0 16,0 0-96,0 0 128,0 0-48,0 0 80,0 0 0,0 0 16,0 0 0,0 0 0,0 0-16,0 1 64,0-1-64,2 0-32,-2 0 32,0 3 0,0-3 16,0 0-16,0 0 0,0 0-32,0 0 32,0 0-16,0 2 32,0-2-48,0 2 32,0-2 0,0 5 0,0-3 0,3 0 0,-3 1 0,3-1-16,-3-2 0,2 2-144,-2-2-64,0 0 47,0 0 113,0 0 112,0 0-64,0 0-16,0 0-64,0 0-80,0 0-272,0-2-176,0 0-49,0 2-207,0 0-561,0-3-351,0 1-1778,0-2-2865</inkml:trace>
  <inkml:trace contextRef="#ctx0" brushRef="#br0" timeOffset="0.99">57890 85286 8692,'0'0'5571,"0"0"-3539,0 0-815,0 0 288,0 0-49,0 0-463,0-2-545,0 4-112,0 0-80,0 1-48,0 1-48,6 3-47,1-3-97,-1 5 48,3-2-48,2 2 16,-2 0-32,0 0 16,-1 0 0,0 0 272,-3 0-256,-5 0-32,0-1 48,-5 4 80,-3-1 48,-6 0-32,2 1 160,-4-3 96,4 0 81,1-3-17,5-1-208,-2-3-176,5 1-96,0-3 48,3 0-128,0 0-865,0 0-895,3-3-1426,2-4-2849</inkml:trace>
  <inkml:trace contextRef="#ctx0" brushRef="#br1" timeOffset="0.99">61623 90945 1825,'0'0'12518,"0"0"-10389,-40-32-1569,18 26 944,-4 3-143,0 3-705,-5 0-207,-2 0 175,0 4-336,4 3 160,1 0-240,2-1 64,7 4 1,2-3-1,8-1-128,3 4-32,6-2-144,3 4 32,9 1 16,11 3-80,4 2 128,4 5 32,1 1-32,2 3 208,-1 3-80,-5 1-112,-6 5 0,-2-2-48,-8 2-16,-4-5 80,-3-1-48,-5-6 0,0-1 48,-10-5 224,1-7 433,-7-2-161,1-5-144,1-4-48,-6-2-207,1-4-161,2-8 32,0 1-48,-3-1-32,0-2 16,0 3-112,-1-3-65,6 5-127,-2 1-128,8 4-16,-2 1-80,9 1 15,-1 4-175,3 0-528,5 0-1025,6 0-641,1 0-703,5 2-1058</inkml:trace>
  <inkml:trace contextRef="#ctx0" brushRef="#br1" timeOffset="0.99">61738 91179 9444,'0'0'3154,"0"0"-801,0 0-1169,0 40 865,0-19 16,0 3-704,0 3-289,11-4-255,1-6-273,5-3-352,0-5-96,4-5 16,-1-4-32,-3-4 0,1-7 16,-5-5-16,-4 0-64,2-2 32,-10-2-32,4 0 16,-5 0 0,0 2-64,-1 0 48,-4 4-16,-1 3 0,-2 2-64,3 5-32,1 4-80,1 0-352,3 1-304,0 6-657,0 2-1344,0 1-1361,7-4-3522</inkml:trace>
  <inkml:trace contextRef="#ctx0" brushRef="#br1" timeOffset="0.99">62060 91291 9716,'0'0'5491,"0"0"-3442,0 0 144,0 0-352,0 0-881,0 0-271,0 27-209,2-25-80,-2 1-112,0-3-64,3 0 112,-2 0-128,-1 0 32,6-3 337,-4-3-1,3-4-176,-2-1-128,1-2 64,1-3-111,1-2-129,-1 0-64,-2-2 16,2-2-32,-4 3-32,2 4 64,0 3-48,-3 4 16,0 3-16,0 5-16,0 0-96,0 5 48,2 3 80,1 4-32,-1-1-48,4-2-945,1 2-464,6-4 353,-1 0-1201,2-5-1745,5-2-2049</inkml:trace>
  <inkml:trace contextRef="#ctx0" brushRef="#br1" timeOffset="0.99">62656 90834 16536,'0'0'2609,"0"0"-992,-20-39-49,7 32-463,-7 3-721,1 4-240,-4 0-48,1 7-128,-1 3 80,0 4-16,4 5-16,1-2 16,4 3 48,1 3 128,6-1 48,4 3-144,3 0 48,0 2 65,10 0 111,0 5-192,-1-1 144,-1 0 48,0 1 32,-4-3-16,-1 0 17,-3-2-17,0-1-80,0-5 80,0 0-176,-3-3-80,2-4-16,1-3-32,-3-2-32,3-1-32,-2-1-384,2-2-640,0-3-465,0-2-752,-3 0-593,0 0-1744,1-4-5170</inkml:trace>
  <inkml:trace contextRef="#ctx0" brushRef="#br1" timeOffset="0.99">62369 91182 5811,'0'0'7187,"0"0"-4498,0 0-752,0 0 112,0 0 32,0 0-656,-12-2-513,23 2-432,4 0-32,4 0 497,1 0-161,5 0-95,3 0-145,3 0-128,-5-3-144,5 1-64,-4 0-96,-1-3 0,-1 3-16,0 0-80,-5-1-64,0 2-416,-1 1-432,-4 0-385,-3 0-528,1 0-800,-1 0-1185,-6 0-3617</inkml:trace>
  <inkml:trace contextRef="#ctx0" brushRef="#br1" timeOffset="0.99">62863 91153 12486,'0'0'4930,"0"0"-3986,0 0 737,0 0 304,0 0-768,0 0-577,-28 27 32,21-12-63,1 4-97,0-2 48,3 3-112,3-1-224,0-5-96,0-1 0,8-2 33,-1-4-49,6-5-64,-1-2 64,1 0-112,-1-5 32,-3-2 0,4-4-32,-7 2 32,0-2-48,-6 2 48,3 2-32,-3 0 0,0 3 0,-3 4 0,-3 0-16,0 4 64,-2 8 112,3 2 320,4-1 0,1 2-144,0 1-64,0-2-223,6-5-17,8 0-48,-2-4-193,2-1-543,5-4-545,-1 0-992,3-3-1360,-3-5-2610</inkml:trace>
  <inkml:trace contextRef="#ctx0" brushRef="#br1" timeOffset="0.99">63157 91180 12758,'0'0'7219,"0"0"-5858,0 0 384,0 0 255,0 0-735,0 0-513,0 0-335,16-14-145,-16 25 256,-4 0 224,-8 3-319,0 2-273,-2 2-80,1-3 0,1 4 16,1-5 96,3-4-64,7 1-32,1-1-32,0-4-32,6-1-16,5 0 48,4-5-16,2 0 0,4 0 16,0-5-48,-1 0 0,5-1 16,-6-4 0,1 4-16,-1-1-16,-6-1-128,1 1 112,-3 0 16,-1 0-80,-3-2 64,-4 2 16,-1-2-48,1 2 48,-3-1 16,0-1-32,0 2-16,-3 0 64,1 0 0,-1 1-64,-1-1 64,1 2-16,0 3-32,1 0 16,-1 2-16,-2 0 0,1 2-16,-4 7 0,0 4 32,-1 6 16,1 1 0,-3 0 0,6 3 48,4-3-48,1-2-16,0-2-16,6-5 64,7-5-32,7-3-16,0-3-128,5 0 80,3-7 32,1-2-16,4-2 16,-1-5-32,-1 0 48,2-4 16,-4-5-16,1-2-16,-2-6 32,-4-8 16,1-2-80,1-4 64,-7-5-176,1-2-16,-7 5-48,-1 3-32,-6 13-145,-6 8 113,-6 12 208,-6 13-80,-9 9 64,0 18 80,-4 8 208,-3 15 240,0 7 17,3 6-369,8-2-48,2-3 64,7-4-64,8-9 64,0-7-128,6-11-112,8-9-209,-1-7-143,5-6-160,-1-5-609,0-10-960,-1-5-2209,-1-5-5282</inkml:trace>
  <inkml:trace contextRef="#ctx0" brushRef="#br1" timeOffset="0.99">63890 91254 4802,'0'0'3810,"0"0"-1537,0 0-1313,0 0 529,0 0-112,-35-9-465,33 9-176,-1-2 81,0 2 15,3-2 177,0 2 95,0-3-175,3-1-385,5-1 16,1-1-176,4-3-176,0-3-80,-3 3-96,-1-2 17,-1 2-65,-4 0 32,0 2 0,-4-2 0,0 2 0,-4 0-64,-5 3 64,-3 0-32,-4-1 32,2 3 48,2 0-64,-7 2-64,5 0 32,2 9-81,4 4 49,2 5 112,6 5-32,6 4 177,7 2 223,4 0 80,3-2-224,2 0-176,-2-7 0,0-1-144,-2-6 16,-4-6 0,5-3-80,-7-4-144,1-4-112,-1-8-176,-2-3-193,2-4-399,-1-2-369,1-5 16,-3 2 33,2-1 159,-1 0 1169,0 5 208,-5 4 336,-3 2 625,4 8 752,-6-1-113,1 7-79,-1 0-512,0 2-353,0 8-112,0 1 176,0 5-63,0 1-161,5 2-400,3-4-96,0 1-32,2-5 16,3 1-80,-1-5 64,2-1-32,-1-4 16,-3 0-16,0-2 48,1 0-80,-4 0 48,-2 0 0,0-2-16,-2-2 32,-3 0-16,0-2 0,0 0-32,0-1 32,0 3-32,-6-6 0,4 4-16,-3-5 48,-1 0-64,2-1 16,2 1-16,-1-1-64,0 4 64,3 1 32,0 0-16,0 5 16,6-1-32,0 3 32,10 0-16,1 0 16,3 0 0,5 0 48,-1 0-32,7 0 32,-3 0 128,-1 0-15,1 0-97,-5-1-16,-1-6 48,-5 0-64,-5-2 0,0-2-32,-4-1 0,-2-1-32,-6-1 96,0 3-48,0-2-16,-6 2 0,-2 1 0,-1 4 0,0 2 16,-4 4-32,0 0-32,-1 8 16,-2 8-16,1 4-16,2 3 32,1 4 16,4 2 96,6 0 16,2-4 16,0 0-16,10-8-48,2-3 0,8-5-16,4-5 32,0-4 64,4-1-64,-1-13-128,5 1 16,1-8 16,-2-1-32,1-5 16,1-3 48,-7-1 0,5-2-16,-6-4 32,-3-3-16,-2-1-144,-2-2-64,-5 0-48,-4-1 31,-6 3-223,-3 3 32,0 6 240,-7 10 96,-6 8 80,-5 10 0,4 4-32,-5 16 96,2 11 96,3 13 336,3 5 225,2 9 47,3 2-96,6 3-224,0-5-448,3-6-16,6-6-32,-1-6 16,4-7 16,-4-6-144,3-5-80,-5-5-624,0-6-641,-4-4-1344,-2-3-1585</inkml:trace>
  <inkml:trace contextRef="#ctx0" brushRef="#br1" timeOffset="0.99">61349 91968 11221,'0'0'3282,"0"0"-1329,0 0-337,0 0-415,0 0-145,25-9-271,-18 5-81,0 1-160,0 2-144,-2-4 33,1 1 63,-4-3 16,1-3-144,-2 2-128,-1-6-80,4 1-48,-4-1-31,0-1 15,0-1-48,-4 2-32,-2-2 0,-6 3-16,-4-1 0,-7 6-32,-2 1 0,-1 4-48,-10 3-49,-1 5-111,-3 13-272,-2 9 448,-3 9 32,2 9 0,5 6 32,9 10 128,3-2 400,19 2 209,7-5-225,5-4-304,12-8-64,11-5-48,1-10-32,4-7 0,4-8-16,-4-7-48,2-7 64,-5 0 0,-5-11 48,-1-3-32,-8 1 16,-5-1-128,-5-2 64,-6 3-32,0-3-16,0 2-48,-9 1-256,-1-1-224,3 3-240,0 5-673,1 2-496,0 1-848,6 3-1905,0 0-5379</inkml:trace>
  <inkml:trace contextRef="#ctx0" brushRef="#br1" timeOffset="0.99">61535 92247 10661,'0'0'4754,"0"0"-3441,0 0-65,0 0 305,0 0-112,0 0-497,-19 3-368,16 12-63,0 1-33,3 2 32,0 0-80,8-2-224,4-5-144,7-2-16,-5-4 16,6-5-64,0 0 48,-3-7 112,2-6-31,-5-1-97,-2-2-48,-6 0 0,-4-2 0,-2 2-1,-2 1 1,-8-3-32,0 4-48,-2-1 64,-7 3-16,5 4 0,2 3 0,-7 3-80,10 2-320,-2 0-224,5 4-241,3 3-591,0 0-1378,3-1-2464,0 1-6788</inkml:trace>
  <inkml:trace contextRef="#ctx0" brushRef="#br1" timeOffset="0.99">61812 92344 12358,'0'0'2929,"0"0"-1232,0 0 128,0 0-305,0 0-239,0 0-353,21-20-223,-14 4-225,1-4 256,0 0-80,0-1 97,-4 1-353,1 0 80,0 4 16,1 1-223,-5 1-177,4 5 112,1 5 32,-1 4-64,-1 0-128,7 6-16,-4 8 128,5 0 128,2 3-112,0-1 64,1 2-80,1-2-64,-7-1-80,0-1 33,-1-5-66,-2 2-143,-6-2-384,0-2-368,0 0-113,0-3 17,-6 1-545,2-3-128,0-2-336,4 0-592,0-7-3297</inkml:trace>
  <inkml:trace contextRef="#ctx0" brushRef="#br1" timeOffset="0.99">62136 92231 13798,'0'0'3266,"0"0"-2050,0 0 433,0 0-64,0 0-353,0 41-143,13-29-369,-1-1-256,2-2 113,5-5 271,-1 0-320,1-4-448,-5 0-48,2-4 32,-4-3-48,-1-2 32,-10-2-16,4 2-48,-5-5 48,0 1-32,-5-1 32,-2 1-32,0-2 17,1 1-66,0 2 65,-2 6-32,5-1 32,0 5-16,3 0 16,0 2-16,6 0-112,4 4 80,2 3 16,5-1 32,-2 1-48,6-2 80,2-1-16,-5-4-48,6 0 417,-3 0-305,0-4 64,-1-5-16,-2 0-64,-4 0-16,-1 0-16,-6 0-16,-2 0 0,-5 0-16,0 0-32,-1 2 0,-7 0-32,-3 3 16,5 4-32,-7 0-32,6 7 32,-4 8 48,3 6 64,2 4-64,3-1 112,0 3-32,3-2 176,0 0-160,7-8-16,4-3-64,3-5 96,-1-5-64,2-1-32,-3-3-32,1 0-224,-2-4-304,-4-3-401,0 0-655,-1-2-770,-5-2-895,3-1-2818</inkml:trace>
  <inkml:trace contextRef="#ctx0" brushRef="#br1" timeOffset="0.99">62640 92258 14919,'0'0'1921,"0"0"-545,0 0 1266,0 0-690,0 0-751,0 0-305,21-4-47,-17 0-113,-1-5 32,0-1-175,-3 2-129,2-4-128,-2 1 64,0-2-16,0-1-143,3 1-145,-1-3 32,-2 0-16,6 3-80,-6-1-16,6 3 0,-3 1 0,2 2-16,1 3 16,0 3-64,0 0 80,4 2-80,0 0 48,3 0 0,-1 2 0,1 3 16,1-1 0,-2 1-64,2-4 48,-8 2-16,2 0-64,-3-2-545,-5-1-479,0 3-785,-5-1-720,-3-2-128,2 0-2482,-2 0-8979</inkml:trace>
  <inkml:trace contextRef="#ctx0" brushRef="#br1" timeOffset="0.99">63053 92155 6355,'0'0'4482,"0"0"-3506,0 0 177,-39-15 576,19 15-65,0 0-143,-4 0-128,4 9-225,0-1-191,8 6-209,2 2-208,6 0-111,4 1-65,1 1-32,12-2-224,-1-2-48,4-1-16,1-6-48,1 0 32,-5-7 16,1 0-32,-4 0-16,0-10 0,-2 2 0,-4-4 16,2-1-48,-4-1 32,1 1-16,-1 2-16,-2-3-64,0 5 80,0 1-32,0 2-32,0 5 64,0 1-48,0 1-48,0 9 48,6 3 48,-6 7 48,1 5 32,4 4 160,-5 5 400,3 0 129,0-1-209,-1 1-128,1 0-448,0-2-16,-2-3 32,4 0-32,-2-4 128,0-3-80,-3 1-32,0-5 80,0-2-32,-11 0-48,4-3 96,-6 1 112,-1-3 193,2 0-81,-2-2-144,0-2-80,3-3-32,-1 1-32,4-5 0,2 0 16,0 0-16,4-5-48,-3-6-144,5-3-112,0-3-64,0-6-33,0-1-31,0-4 16,2-1 32,3 2-48,2 0 176,1 4 192,1 3 48,5 4 32,-1 1-48,-1 3 32,-2 1 48,5 2-32,-3 2 16,-2 3 16,2 0-48,-4-1 0,3 5 0,-5-2-48,2 2 0,-1-2 16,6-3 48,-1 0-64,1-2 96,5-3-64,-4-2-16,2-3 16,-1-1 0,-1-2 0,2-1 0,-4 4 0,4-3 32,-2 4-16,-1-1-80,-3 3 272,-1-1-128,4 4 16,-3-3-32,0 6-48,-4-1 32,-1 0 16,-4 3-32,-1 0-32,0 1 32,0 1-16,-6-2 0,0 1-16,-7 3 0,4-2-16,-3 2 0,-4 0 16,4 2 16,-1 3-16,4 2 32,-5 1 0,8 4-48,-2 2 16,3-1-32,2 2 64,0-1 64,3-1 0,0 1 96,6-1-112,4-1 0,-1-4-48,5-1 48,0-2-48,1-1 48,2-1-224,1-3 144,0 0 0,-1 0 224,0 0-144,2 0-112,1 0 64,-6-3 0,3-1 0,3-3-32,-4-2 32,1 0 16,-5-2 48,4 0 193,-4-2-81,-1-1-48,1-2-112,-6 0 16,2 2-64,0 1 32,0-1-32,-4 4 16,1 0-32,1 6 48,-1-1-32,-2 3-16,-1 2 16,2 2 0,-1 7 80,0 3 112,4 1 112,-1 3 0,-2 2 32,1-3 1,6 1-241,-5-5-16,5 1-48,-3-5 48,-1-3-80,0-1 80,-1-3-48,-5 0 16,4-3 64,-5-4-16,6 1 16,-6-4-16,2 2-80,2-4-48,-4 1 48,4-2-32,0 2 0,-1-3 0,2 2 16,-2 4-144,-1 1-32,4 2 112,-6 3 16,4 2 16,-2 0 0,4 0 0,0 2 16,-2 3 32,3 0 0,-2 1 0,0 1 0,2 0 0,-2 2-32,1-2 16,-4 4 48,-2 0-80,3 2 96,-3-1-64,0 2 16,0-4 16,3 4-32,-3-5 16,6 2 48,0-7-48,4 3-32,-1-4 64,6-1-48,3-2 80,2 0-96,-2-2-16,4-5-16,1 0-16,-3-2 32,-1-2 0,1 0-32,-1-1 48,-5-1 32,1-1-64,-5-1 64,0-1 16,-2 0 0,-3 1-64,-2-4 64,-2 4-32,4 1-32,-5 0 48,0 3-32,0 5 16,0 1-16,0 3 32,-1-1-16,-4 3-16,2 0-32,-5 3 48,0 4 0,1 2-16,0 4 32,-4 1-32,4 1 32,-3 4 0,6-2 96,-2 2 0,1-2 0,5 0-48,0-4-32,0-2 0,11 0 0,-5-2-16,8-5-16,0 1 32,4-3-16,1-2-16,7 0-16,-1-4 16,2-5-32,-1 0 48,-1-3-16,-4-1-16,3-2 16,-3 1 0,-4-4-16,4 2 0,-9-2-32,4 0 64,-4 0-32,-1 0-48,-2 0 64,-1 2 32,-4 5-64,1 0 16,-5 4 16,0 3-48,0 1 80,0 3-96,-5 0 16,-2 3 0,-1 6 0,-4 4 16,-5 5 48,1 2-32,2 3 48,-1-1 32,2-1 48,4-1-48,1-2 32,3-2-64,2-1 16,3-3 16,0-1-48,5-2 16,6 0 0,3-3 48,4-1-48,4 0 0,1-1-16,4 1 32,-2-1-16,-5 0-48,3 1-32,-6 0-256,-5-3-192,-1 0-529,-5 3-511,-6-5-930,0 0-735,0 0-1825</inkml:trace>
  <inkml:trace contextRef="#ctx0" brushRef="#br1" timeOffset="0.99">61149 92758 9604,'0'0'2930,"0"0"-1314,0 0-559,0 0 95,0 0-127,0 0 79,0 50 401,0-14-32,0 5-417,0 3 97,0-1-81,0-1-255,0-3-321,-6-3-128,-2-5-208,3-6-32,4-2-16,-5-7 16,6-5 112,-2-2 1,2-5-145,0 0-32,0-4 16,0 0 0,2 0 80,5-4 16,4-3 0,2 1-32,1 1-96,6 5 144,3 0-80,5 2-32,-2 10 0,5 1 48,-1 1-80,-1-1-32,-3-2-32,-7-1 16,0-6 32,-7 0-16,-4-4 16,-2 3-16,-6-3-48,3 0-16,-3 0-144,0 0-112,0-5-128,0 1-176,0-3-273,0 0-559,0-2-753,5-3-1233,6-3-2577</inkml:trace>
  <inkml:trace contextRef="#ctx0" brushRef="#br1" timeOffset="0.99">61639 93107 15719,'0'0'2946,"0"0"-1634,0 0 577,0 0-384,-33 47-545,33-31-576,0 2-224,0-2-64,5-1-48,4-3-32,-1-5 64,3-3-63,-2-4 79,2 0 16,-2-4-32,-1-6 16,-3-3-80,-2-1 32,-2-2-32,-1-1 16,0 1-32,-1-2 64,-12 2-80,1 1 0,-2 3 0,-5 3-48,-1 4 32,2 4-32,-2 1-48,1 1-225,5 4-127,2 4-144,7 0-529,5 1-944,5-4-1744,7-2-2978</inkml:trace>
  <inkml:trace contextRef="#ctx0" brushRef="#br1" timeOffset="0.99">61840 93096 2609,'0'0'16408,"0"0"-14455,0 0-689,-29 41 913,26-24-656,3 1-881,4 0-432,4 0-96,11-7-64,-5 1-48,6-5 48,3-6 16,-3-1-32,2 0 48,-2-4 16,-3-3-47,2-4-1,-10 2-48,0-2 32,-2-1 48,-6 1-64,2 2 16,-3-2-32,0 2 16,0 2-32,0 3 32,0 4-16,0 0-64,0 7-16,3 6 16,4 1 48,0 3-49,6 2 97,-1-4-80,7 1 96,1-5-32,-6-4 1,4-5 15,1-2-16,-3 0 32,-1-11-16,-1-2 0,-3-6 32,-2 2 0,-3-8 0,-1 0-48,-3-2 32,-2-2-48,0-3 48,-2 3-64,-3 7 48,-5 2-256,2 6 112,0 7 64,-1 7-81,1 0-143,0 11 0,4 5-16,1 0-512,3 2-897,0-2-880,3-5-3586</inkml:trace>
  <inkml:trace contextRef="#ctx0" brushRef="#br1" timeOffset="0.99">62687 93192 4402,'0'0'5843,"0"0"-3010,5 40-112,-2-14 32,2 1-768,1 0-688,-5-3-433,4-8-191,1-2-129,-4-8-16,3-3 128,-2-3 193,0-3 79,-2-6-111,2-9-289,0-2-208,-3-7-160,0-2-96,0-5 16,0-2-16,-6-2 16,2-3-48,1 1 32,-4 0-32,4-1 32,0 1-224,3 3 80,0 4-32,0 6 16,0 4 64,8 3-16,4 6 64,1 5-32,2 5-16,2 4 64,-1 0-64,-1 11 64,-1 7-32,-1 0 16,-6 7-32,-2 0 32,-5-1 16,0 3-32,0-2 32,-5-3 0,-2-1-64,0-1 48,1-4 16,0-5-96,-2 3 48,2-7-32,-3-1 0,-1-1 48,0-3 0,0 3-64,-1-5-96,4 2-80,-3-2-240,3 0-113,2 0-191,2-7-657,1 2-351,2-2-514,0 1-1647,10-5-5412</inkml:trace>
  <inkml:trace contextRef="#ctx0" brushRef="#br1" timeOffset="0.99">62963 93224 9316,'0'0'4594,"6"31"-3505,2-17-65,-2-3 1089,4-2-912,-1-2-529,-1-5 81,3-2 31,-4-2-80,0-7 65,-1-5 15,-2-1 32,-2-5-159,4-3-65,-4 0 192,1 1-368,0-3-95,-3 3-81,1-1-128,3 3-32,-3 2-80,2 2 80,0 5-64,2 2-64,0 4 0,-1 3-32,4 2 64,-3 7-48,6 0 48,-4 6 16,3 1-32,0-1-16,3 1 0,1-3-64,1-2-209,2-2-1199,-1-5-1154,-1-2-1551,-8-2-8757</inkml:trace>
  <inkml:trace contextRef="#ctx0" brushRef="#br1" timeOffset="0.99">63310 93076 7876,'0'0'3265,"0"0"-1616,0 0 656,40 20 304,-26-20-720,-2 0-464,7-5-353,-7-2-15,2-1-529,-1 1-80,-6-5-48,-2 1-192,-2 2-128,-3 0-64,0 2 16,-8 0-64,1 3-64,-7 4 96,-2 0-80,1 7 64,1 9 80,1 4 80,1 4 289,6 3 207,-1 3-160,7 0-64,0-4-144,0-1-160,2-5-128,9-4 64,1-5-16,1-2-32,1-4 0,-2-3-320,2-2-384,-5 0-336,1-2-353,0-3-128,0 1-656,2-8-1328,-1 3-3090</inkml:trace>
  <inkml:trace contextRef="#ctx0" brushRef="#br1" timeOffset="0.99">63694 92979 15415,'0'0'3842,"0"0"-2257,0 0 79,0 0-63,0 0-560,-40 2-433,26 11-192,-2 3-64,7 4-112,-5 1-80,8-3-64,3 2-80,3-5-16,0 4-16,3-4-32,3-1 32,2-1-48,4-4-176,-1 1 0,-2-2 208,4 1 16,-6-2 0,1 0 32,-5 2 16,-1-2-64,-2 0 48,-2-1 0,-4 1 64,-6 0-32,-1 2 0,-1-3 0,2 1-16,-7 0 80,5 0-64,0-5-80,2 0 96,6 1-112,-2-2-544,5-1-881,3-1-624,5-11-1104,2 1-5443</inkml:trace>
  <inkml:trace contextRef="#ctx0" brushRef="#br1" timeOffset="0.99">63983 92990 15655,'0'0'3314,"0"0"-2162,0 0 641,0 0-160,-33-18-785,19 18-512,-6 7-224,-3 4-32,3 5 257,0-1 31,6 1-176,1 0-16,6 2 32,2-2-96,5 0-32,0-1-80,2 1 32,8-3-80,0-2 48,2 1-16,-1-3 32,1-3-16,1 1 16,-4 0 16,2-2 16,-5 2-16,5-6-32,-6 6 32,-1-2 0,-1 2-32,-3 1 0,-3 2 16,-5-1 32,-5 2 16,-5 0 48,-2 3 96,2-3 81,-4 0-49,2 1-128,3-4-80,4-1 16,-1 0-64,10-5 0,2-2-593,2 0-1696,5-2-1072,4-9-3810</inkml:trace>
  <inkml:trace contextRef="#ctx0" brushRef="#br1" timeOffset="0.99">64040 93177 7043,'0'0'5299,"0"0"-3811,0 0 465,0 0 784,0 0-784,0 0-512,13 29-288,-7-16-337,-5 0-272,10 1-160,-4-2 161,6-3-225,1-3-272,3-3 16,-3-3 32,3 0-96,-1-5 16,-2-6 32,-2 2-32,1-7 32,-5 0 0,2 1 0,-5-5 16,3 0-48,-7-3 16,4 0-16,1 1 0,-4 2 16,4-1-32,-5 1 16,4 6-48,-5 1-96,3 4 112,-3 4-16,0 3-48,-3 2-32,-2 0-144,-2 7-513,-1 2-495,-1 2-625,1 0-2001,3 1-4818</inkml:trace>
  <inkml:trace contextRef="#ctx0" brushRef="#br1" timeOffset="0.99">64343 93181 13766,'0'0'2081,"0"0"-1841,0 0 2145,20 31-31,-14-28-1090,0-1-367,2-2-49,-3 0-336,2 0 240,1-6 81,-3-4-129,1 1-336,-5-2-63,3-2 223,-3-3 32,5-2-176,-4 2-96,3-4-128,1-1-16,0 4-48,0-1-47,2 0-49,-7 4-33,4 3 1,-2 6 0,0 1 16,-3 4 16,2 0-48,3 0 16,-2 7-16,0-1 64,1 5-16,-1 1 0,2 4 32,-3-3-32,5 1 0,-2-1-80,3 1 80,0 0 80,2-4-16,-3 0 65,3-2 15,0-1-64,-2 2-16,2-5 0,3-1-32,-7 1 48,8-1-64,-2-1 16,1-2-16,-4 0 16,7 0 16,-4 0-32,3-2 16,-2-5-32,1 0 32,-2 0 16,4-2-16,-1-2 0,-5 2-96,5-5 64,-6 4-64,4-4 96,-1-2-32,-1-2-48,-2 2-16,-1-1-32,-3-2-112,1 4 96,-6-1 16,0 5 16,0 2-1,-8 6 17,-3 3 0,-1 0 80,-2 7 32,0 6-32,-3 6 48,5 1 81,2 2 127,-2 3-112,1 0 64,3 0-192,4-1-32,0-1 64,4-1-128,0-3 48,0-4 64,8 1-64,5-5 64,5 1-64,2-4 16,5-3-256,2 2-80,-1-3-129,-1 1-367,-5-3-321,-3 0-479,-8-2-865,-1 0-1201,-8 0-7347</inkml:trace>
  <inkml:trace contextRef="#ctx0" brushRef="#br0" timeOffset="0.99">70718 81426 12374,'0'0'4018,"0"0"-2306,0 0-1552,0 52 1361,0-18 64,0 10-49,0 9 97,-2 1-528,2-3-113,0 1-352,0-7-175,2-9-209,4-7-96,-5-6-32,2-6 32,-1-3 192,-2-5-128,0-2 80,0-3-15,0-4-97,0 0 0,0-2 32,0-7-80,0-4-112,0-5-16,6-1 0,-4-2 32,6-2-16,-4 2-32,4 5 0,-3 3-48,1 2 16,-2 7 32,4 1-64,-3 3-48,3 0 64,-1 7-32,3 4 48,-1 1 0,5 1-48,-2 2-32,-2 1-64,0-2-65,3-3 33,-7 1 176,0-4 16,-6 1 48,0-2-48,0-3 32,-6 1 32,0 0 0,-7-1-16,0-2-16,0 1 48,1-2-48,-1-1 49,6 3-49,-3-3-32,6 0 64,-4 0-48,5 0-16,-2 0 32,2 0-48,3 0-289,-2 0-383,2-4-384,0-1-593,0 1-944,2-3-177,4 0-767,-4 3-3042</inkml:trace>
  <inkml:trace contextRef="#ctx0" brushRef="#br0" timeOffset="0.99">70998 81768 17544,'0'0'2321,"0"0"-1857,0 0 97,0 0 639,0 0-319,0 0-449,13 7-160,-3 2-160,3 0-32,-7 0 16,5 0-48,-3-2 16,-1 2-16,-2-2 144,-3-3-64,1 0 32,0 1-32,-2-3-128,3-2 48,0 2 0,1-2 16,6 0 64,-4-4-128,3-1 48,-1-2-32,2-1-16,-2-1 32,-3 2-15,1-4 15,-4 2 16,0-1-32,-3 2 32,0-1-48,0 0 0,0 0 64,0 4-128,-3 5 48,0 0-16,3 9 0,0 2 208,0 8 208,0 1 80,0 4-16,0 6-176,0 1-144,3 0 96,0 3-63,3-2-161,0-1 64,-4-4 0,4-1-48,-1-5 64,-4 0-64,-1-5 0,0 0 0,0-3 0,-1 1-16,-10-3 48,1 0-16,-5 0 0,3-4-16,-4 2 0,4-2 0,-1-3 16,4-4-32,1 0 0,0 0-16,7-9-304,1-2-849,0-2-1296,0-6-608,6-3-2354</inkml:trace>
  <inkml:trace contextRef="#ctx0" brushRef="#br0" timeOffset="0.99">72070 81469 10261,'0'0'4018,"2"36"-2178,-2 0 257,0 9 256,0 9-576,3-3-656,0-1-241,-3-10-272,1-6-512,-1-4-64,0-7-64,0-3 32,0-5 0,0-3 16,0-4-16,-1-3-352,1-3-752,-6-2-481,4-2-800,-3-7-1969,-1-7-8980</inkml:trace>
  <inkml:trace contextRef="#ctx0" brushRef="#br0" timeOffset="0.99">71994 81725 12630,'0'0'3842,"0"0"-2610,0 0-111,33-2-17,-13-3 145,11-2-337,-2 1-63,7-3-257,1-2-256,-4-3-160,1 3-80,-3 0-48,-2-2-32,-4 1-48,-2 1 80,-9-3-64,5 1-32,-7-5-16,-2-2 0,0-1-16,-5-1-32,0 2 96,-2 0-80,-3 1 48,0 8 64,0 2-16,-6 2 16,4 5 0,-3 2 32,-2 2 16,0 10-16,3 8-32,2 7 224,-1 7 288,0 9 353,3 8 31,0 1-240,0 1-191,0 0 79,0-6 48,0-7-624,3-6 32,0-7-32,2-3 32,-4-5 0,6-8 16,-6-2-16,-1-2 0,6-7 16,-6 0-16,2 0 48,1-5 48,-1-6-48,4-5-96,0-2 112,5-2-112,-2 4-64,4-2-128,-1 5 64,7 2 64,-5 4 16,4 1 64,-4 3 48,5 3-64,-7 0 80,2 0-64,-2 3-64,2-2 64,-7 6-16,5-2 16,-1-1 16,-2-1-48,4 1 32,-3 0 0,3 1 32,-1-1-16,4 1-16,-4 0 16,2-1 16,5 0 16,-5 1 0,4-3 0,-4 0-16,5-2-32,-7 0 32,2 0 32,-1-4-32,-1-5 16,-1-2-32,-2-2 16,-3-1 64,-4-2-48,1-2 0,-3-2-16,-3 1 0,-6 2 0,-4-1 16,-5 4-144,1 5 32,-4 9 32,4 0 0,0 11 64,5 7 0,1 7 48,6 2 80,5 4 80,3-1-112,10-1-48,1-4-112,11-5 48,1-4-64,0-5 64,-1-4-32,0-5-288,-2-2-432,-7 0-1217,-7-2-1473,-4-7-5122</inkml:trace>
  <inkml:trace contextRef="#ctx0" brushRef="#br0" timeOffset="0.99">70859 82575 11541,'0'0'2738,"0"0"-1298,-4-37-767,-9 33 735,-2 4-463,-5 3-369,-2 10-32,-6 8-176,0 7 241,2 6 111,-2 7 96,3 6-47,5 1 79,4-4-80,9-1-271,5-7-177,2-4-64,8-10-144,4-4-48,2-7-32,5-6-32,2-5 0,3 0 16,0-7-64,1-2-272,-3-4-449,4-1-399,-7 3-769,1-1-1152,-1-3-2370</inkml:trace>
  <inkml:trace contextRef="#ctx0" brushRef="#br0" timeOffset="0.99">71062 82769 17544,'0'0'2465,"0"0"-1729,-35 40 865,28-18-416,7 1-609,0 1-48,0-3-144,7-1-288,5-5-15,1-5-65,0-6 48,1-4-48,-1-2 16,-1-10 0,1-5 48,-1-3-80,-1-3 32,-3-2-48,-4 0 16,-1 1-48,-3-1 0,0 2-144,-6 6-129,-6 1 17,-1 5 256,1 6 48,-4 5 0,-1 0-16,3 6 16,-4 4-32,4 3-96,1-2-704,3 1-273,5 2-383,2-4-833,3 0-1617,3-3-3442</inkml:trace>
  <inkml:trace contextRef="#ctx0" brushRef="#br0" timeOffset="0.99">71312 82833 11653,'0'0'5443,"0"0"-4627,0 0 177,0 0 623,0 0-607,0 0-385,3 14-192,5-23-128,4 0-47,-4 0 271,4-2 32,-2-1-272,-1 1-16,5 4 161,-2 1-97,1 2 48,-1 4-96,1 0-80,-1 1 32,3 8 0,-2 1-80,-4-2 32,2 6-63,-5-3-129,0-2 16,-1 0 0,-5 2-16,0-4-257,0-1-351,0 1-208,-3-4-593,3-1-640,0-2-704,5-9-3346</inkml:trace>
  <inkml:trace contextRef="#ctx0" brushRef="#br0" timeOffset="0.99">71687 82701 15895,'0'0'3314,"0"0"-2274,0 0-159,0 0 479,0 0-623,3 34-321,11-33-160,5 5-192,1-5-16,-1-1-32,1 0-144,-2 0-544,4 0-177,1 0-239,2-1-545,3-5-576,-3 5-2161,4-2-3137</inkml:trace>
  <inkml:trace contextRef="#ctx0" brushRef="#br0" timeOffset="0.99">71794 82498 6467,'0'0'6835,"0"0"-4194,0 0-1344,0 0 688,6 52 336,-4-18-352,-2 4-449,0 2-255,0-1-385,3 2-175,-3-8-257,2-4-304,-2-6-112,0-3 64,3-4-96,-3-5 0,0-4-32,0-3-432,0-2-657,-3-2-800,1 0-592,-3-9-736,2-5-2466</inkml:trace>
  <inkml:trace contextRef="#ctx0" brushRef="#br0" timeOffset="0.99">72104 82769 15639,'0'0'2769,"0"0"-2625,0 0-15,-1 35 1215,1-28-752,0-5-496,0 1-112,0-3-1760,0 0-3299</inkml:trace>
  <inkml:trace contextRef="#ctx0" brushRef="#br0" timeOffset="0.99">72148 82496 19529,'0'0'1793,"0"0"-1633,0 0 208,0 0 160,0 0-432,0 0-144,-4 34-1793,3-20-3793</inkml:trace>
  <inkml:trace contextRef="#ctx0" brushRef="#br0" timeOffset="0.99">72304 82763 7892,'0'0'4562,"0"0"-2593,0 0-1137,0 0 593,0 0-369,0 0-191,0 16 47,0-11-112,3 0-159,0-1 15,2-1-176,0-2-48,-1-1 33,1 0 63,3-4 64,-2-5 16,0 2 49,0-4-257,-4 0-160,3-1-48,-5 4-48,6 1-80,-5 0-16,5 2 0,4 5 32,-1 0-48,3 7-16,7 2 112,-5 2 48,5 5-80,-5-2 32,-2-1-48,-1-2-80,-3 1 16,-7-4 0,5-1-128,-6 0-448,0-2-368,0-5-1057,0 0-736,0-3-2674</inkml:trace>
  <inkml:trace contextRef="#ctx0" brushRef="#br0" timeOffset="0.99">72634 82790 9268,'0'0'8772,"0"0"-7395,0 0 544,0 0 16,16 39-625,-8-32-415,4-3-305,0 0-272,4-4-48,1 0 112,0-1-368,0-9 48,-4 1-80,0-4 32,-6-1 16,0 3-32,-3-5-16,-3 5 48,-1-5-48,0 5 16,-5 0 16,4-1-16,-5 4 48,4 1-48,-3 2-32,5 1 80,-3 2-64,3 2-16,0-3-336,0 3-320,3 0-881,2 0-848,3 0-1024,1 0-3555</inkml:trace>
  <inkml:trace contextRef="#ctx0" brushRef="#br0" timeOffset="0.99">73026 82775 15447,'0'0'7459,"0"0"-6946,0 0 783,0 0 753,0 0-1088,0 0-833,-5 11-112,10-15-593,-3-3-1055,-2-2-625,0-2-529,0-2-3008</inkml:trace>
  <inkml:trace contextRef="#ctx0" brushRef="#br0" timeOffset="0.99">73080 82442 12310,'0'0'3297,"0"0"-2480,0 0-305,0 0 768,0 0-1136,0 0-240,0 0-2065,19-2-3537</inkml:trace>
  <inkml:trace contextRef="#ctx0" brushRef="#br0" timeOffset="0.99">73228 82455 13126,'0'0'2577,"0"36"-176,0-9 609,0 9-897,-2 1-289,2 3-527,0-2-513,0 1-159,2-5-385,1-6-176,0-2-80,3-9 80,-3-6-96,0 1-256,-1-8-241,1-4-591,-3 0-769,0-7-96,0-6-1104,-3-3-2290,-2-4-5714</inkml:trace>
  <inkml:trace contextRef="#ctx0" brushRef="#br0" timeOffset="0.99">73170 82705 14503,'0'0'2209,"0"0"-1761,0 0 1713,0 0-464,41 21-1025,-18-19-464,-1-2-176,2 0 16,1-2 160,0-3 593,-5-4-1,0 5-592,-1-3 208,-7 2 561,1 1-337,-12 1-32,5 1 0,-6 2 33,0 0-305,0 0-192,0 2-48,0 5-64,0 2 0,0 2-48,0 1 16,2-1 16,3-2 0,2 0-16,4-3-64,2 1 32,-4-7-112,2 0 96,1 0-32,1 0 16,-4-7 16,2-1 32,-2-4 32,2-1-32,-6-1 32,-4 1-64,-1 2 32,0-1-16,0 6-16,-6 1-64,0 5 32,4 0 16,-3 9 48,5 5 32,0-1-32,7 5 64,4 2 32,1 6 80,3 1 16,-2 1-64,-1 4 16,2 4-16,-6 0-48,-3 0 32,1 0-32,-6 0-80,0-7-80,-11 2 32,2-4 32,-7-4-16,1-3 16,-5-1-32,6-11 32,-4 2-32,-2-8-64,5-2-48,-1-5 32,7-6 32,-2-5 0,5-4-209,0-3-127,6-1 0,0-3-80,8 2 208,4 0 288,5 3 48,3 2 0,0 1-48,5-1-64,3 2 80,0-2-32,0 4 32,-2 0 64,2 2 16,-5 1 64,-3 2-96,-1 2-48,-8 0 0,-3 3-481,-8-1-1872,0 2-1552,-11-2-5140</inkml:trace>
  <inkml:trace contextRef="#ctx0" brushRef="#br0" timeOffset="0.99">71414 83204 3666,'0'0'10629,"0"0"-9093,0 0-1392,0 0 433,0 0 143,0 0-432,1 2-160,-1-2-96,0 0 0,0 0-64,0-2-16,0-1-32,0-4 112,-1 6-16,1-2 32,0 0 80,-3 2 657,0 1 287,3 0-176,0 0-319,0 0-225,0 0-144,10 0 0,0 4-32,8-4 96,-4 0-176,5 0-64,1-3 0,-6-3 112,-2-1-16,-1-2 113,-3 3-65,-8-1-128,0 5 16,-3-3-16,-8 5-48,-6 0 0,0 0 0,-6 2-16,-4 7 16,2 5 0,-2 3 48,2 6-32,0 2 0,6 2 128,7 2 416,10-2-96,2 3-320,7-8-80,8-2-16,2-6-16,3-3-112,4-7-32,-4-4-496,1 0-64,-4-1-833,4-6-816,-6-2-1681,1-3-320,-4-1-4706</inkml:trace>
  <inkml:trace contextRef="#ctx0" brushRef="#br0" timeOffset="0.99">71704 83186 17160,'0'0'2241,"0"0"-704,1-30 464,-1 26-497,0-1-479,0 5-305,-6 3-320,-10 7-240,-1 7-80,-3 5-16,-3 3 32,1 2-48,2 0-48,2-5 64,5-4-48,12 0 16,1-6-16,4-6-48,12-6 32,4 0-64,5-9 96,-4-4-48,4-5-112,0-5 32,-5 3 32,-1-3 80,-7 8 32,1 2 16,-12 6 64,2 4 193,-3 7-81,-9 15-112,-5 5 400,2 6 32,-5 8-240,1 2-144,2 1 177,2-1-113,1-1-64,3-4-16,3-3-112,4-7 32,1-5-48,0-4-16,1-7-80,7-4 16,0-5-32,0 0-32,-1 0-128,6-7-417,-7 0-607,5-4-1089,-2 2-1041,4-5-2208</inkml:trace>
  <inkml:trace contextRef="#ctx0" brushRef="#br0" timeOffset="0.99">71916 83251 12742,'0'0'3505,"0"0"-1392,0 0 64,0 0-592,0 0-368,0 36 271,0-18-143,0-1-465,2-1-447,8-5-113,3-1-192,2-8-32,2-2 32,0-2 0,1-9-160,0-3 48,-4-2 32,5-2-80,-7-2 96,-3-3-32,2 1 32,-6-3-80,-2 2 48,-1-1-64,-2 4-128,0 1-80,-2 8-176,-4 2-193,4 5-63,-4 4-48,1 2-769,5 5-720,-1 2-1056,1-3-4755</inkml:trace>
  <inkml:trace contextRef="#ctx0" brushRef="#br0" timeOffset="0.99">72276 83187 17928,'0'0'2433,"0"0"-1728,0 0 1312,0 0-513,0 0-815,0 0-289,-36 21-96,22-1 80,-1 0-80,2 0-16,4 1 65,3-3-289,6-4-16,0-3 0,6-5 0,3-3-80,7-3 80,-2-3 0,6-8-48,-2 0-32,1-5 48,-5 0 0,-2 0 0,-2 1 16,-6 2 0,-1 3-32,-3 4 48,-3 3 0,-4 3 48,0 12 128,-5 2 112,4 3-64,-3-1-96,10 2-128,-2-5-16,3 1-80,3-5 48,3-5-192,8 1-224,-2-5-160,1 0-49,-1 0-31,1-2-320,-6-5-385,3 2-496,-6 1-784,2-3-2081</inkml:trace>
  <inkml:trace contextRef="#ctx0" brushRef="#br0" timeOffset="0.99">72440 83197 2593,'0'0'16952,"0"0"-16216,0 0-720,0 0 993,0 0 399,0 0-1071,0 0-209,33 20-48,-15-16-64,-4 3 32,-1-2-16,5 2-32,-4 0-32,5 1 0,-5-1-272,6-1-593,-2-1-1840,1 0-1745,4-3-3954</inkml:trace>
  <inkml:trace contextRef="#ctx0" brushRef="#br0" timeOffset="0.99">72589 82945 7668,'0'0'10917,"0"0"-10005,0 0 577,0 0 1760,0 50-816,0-22-912,-6 4-561,4 6-399,-6 0-273,4 3-176,-2-3-64,-1-1-16,1-9-16,6-3 16,-1-7-32,1-4-48,0-5-224,0-2-305,0-6-591,-4-1-641,4 0-800,-1-8-641,1-4-3537</inkml:trace>
  <inkml:trace contextRef="#ctx0" brushRef="#br0" timeOffset="0.99">72781 83284 16263,'0'0'4659,"0"0"-3075,0 0 609,0 0-576,0 0-1185,0 0-416,9 0 16,-9 0-144,0 3-1344,0-3-1106,-1 2-1712,-5-2-4225</inkml:trace>
  <inkml:trace contextRef="#ctx0" brushRef="#br0" timeOffset="0.99">72834 83022 18296,'0'0'3330,"0"0"-2690,12-33-544,-12 32 400,0 1-143,2 0-289,-2 7-176,0 3-1745,0 4-2721</inkml:trace>
  <inkml:trace contextRef="#ctx0" brushRef="#br0" timeOffset="0.99">72930 83159 20842,'0'0'3649,"0"0"-2160,0 0-545,0 0-351,0 0-1,0 0 16,-5 40-272,4-19-240,1-4-64,0 3 0,0-4-48,1-5 32,4-4 32,6-3 0,-2-4 16,-1 0-16,3-8 33,-2-4-17,2-1 32,-6-5-112,-4-5 96,5 3-64,-6-2-16,0 2 16,0-1 0,-6 6 0,0 3-64,-7 5-48,6 5-65,-6 2 81,2 0 32,4 2-112,-3 3-288,6 2-96,-2 0-256,4 1-433,2 1-1264,0-2-913,0-2-2288</inkml:trace>
  <inkml:trace contextRef="#ctx0" brushRef="#br0" timeOffset="0.99">73066 83233 17672,'0'0'2257,"0"0"-2209,0 0 2145,0 0-304,0 0-1121,33 4-15,-21-4-209,2 0-176,-1-2-208,-1 0-48,-1 2-32,-3-3-16,-1 3-32,0 0 48,-4 0-32,0 3-16,-2 5 144,4-1 129,-5 5-113,6-4-128,-6 4-80,2-3 48,2-3-128,0-1-1041,0-5-2192,-1 0-2978</inkml:trace>
  <inkml:trace contextRef="#ctx0" brushRef="#br0" timeOffset="0.99">73325 83287 18681,'0'0'2577,"0"0"-2577,0 0 672,0 0 449,0 0-721,0 0-400,11 4-320,-11-6-1905,0-5-4499</inkml:trace>
  <inkml:trace contextRef="#ctx0" brushRef="#br0" timeOffset="0.99">47406 80461 6387,'0'0'2881,"0"0"-224,0 0-976,0 0-176,0 0-224,0 0-241,-12 0-112,10 0-223,2 0-97,-3 0-144,3 0 32,0 0-191,0 7-113,0 4-48,3 5 144,2 4 288,3 3 160,-1 4-239,3-3 15,-1-1-32,-1 0-192,3-5-176,-4-2-16,0-6-80,-1 0-16,-5-2 32,5-1-16,-4-2 0,1-1-16,-1-1-32,-2-2-240,0-1-736,0 0-401,0 0-480,0-6-976,0-5-3458</inkml:trace>
  <inkml:trace contextRef="#ctx0" brushRef="#br0" timeOffset="0.99">47586 80429 6435,'0'0'1457,"0"0"640,0 0-1041,0 0-47,0 0 111,-5 31-384,5-24 97,-1 0 63,-5-1 81,1 4 47,0 1-176,1 2-111,-7 3-81,3 4-64,2 2-31,-5 4 47,3-2-192,-1 1 32,1-3-160,4-3-160,-1-4-31,2-2-81,3-3 16,0-4-16,0-1-16,0-3-64,0 1-545,3-3-559,-2 0-897,3-7-1425,-3-5-2497</inkml:trace>
  <inkml:trace contextRef="#ctx0" brushRef="#br0" timeOffset="0.99">47561 80491 5507,'0'0'5522,"0"0"-3921,0 0 592,0 0 192,19 37-1024,-13-20-225,5 2-128,1 1 97,1 3-353,-1-3-287,0-2-65,1-1-224,-2 2-64,-2-5-48,-1-4-32,1 0-16,-6-4 0,2 1-16,-2-5 0,-3 3-96,0-5-753,0 0-255,0 0-337,0-7-768,0-5-3954</inkml:trace>
  <inkml:trace contextRef="#ctx0" brushRef="#br0" timeOffset="0.99">47774 80440 8388,'0'0'3778,"0"0"-1473,0 0 48,0 40-528,-5-22-465,3 5-111,-1 1-209,-1 3-127,-1 3-65,-3-1-288,2-2-80,-3-2-223,4-3-97,-3-1-144,1-4 48,2-1-48,0-5 0,2-1-80,0-4-561,3-3-943,0-3-801,0-7-1137,0-6-6050</inkml:trace>
  <inkml:trace contextRef="#ctx0" brushRef="#br0" timeOffset="0.99">48019 80476 5138,'0'0'3442,"0"0"-577,0 0-816,0 0 128,0 0-336,0 0-416,10-20-401,-10 17-191,0 3-145,-3 0-80,-1 7-224,-9 7-224,1 3 161,-4 9 79,2 2-80,-1 6 144,-1 0 256,4 2 17,4-4-129,4-3-208,0-4-160,4-3-48,0-4-144,7-4-16,0-1-32,3-6 0,-1 0-16,7-5 48,-4-2-160,0 0-304,4-5-608,-7-1-465,4-4-256,-6 2-720,-1-1-1153,-6-1-2288</inkml:trace>
  <inkml:trace contextRef="#ctx0" brushRef="#br0" timeOffset="0.99">48147 80517 11077,'0'0'3874,"0"0"-2001,0 0-48,0 0-257,0 0-223,0 0-417,13-20-223,-6 17-241,1 3-64,1 0 64,4 0 128,5 0 81,-1 0 31,0 0-160,0 3-239,-1-1-225,-4 3-96,-1-1 64,-5-2-48,-2 3 16,-4-3-64,0 2-32,0 1 48,-5 0 32,-3 1 16,-1 4 0,1 1-16,-3 2 0,3 3-32,-1 4 32,1 3 0,1-1 16,-3 1-32,3 0 96,-1-3-80,0 0 64,3-5 128,4 1 64,-2-5-176,3 1-32,0-5 112,0-1-64,9 1-32,-1-3 0,4-1 48,7-3-64,-2 0 32,0 0-32,0 0-16,-1-3-48,-4 1 16,-1 0-160,-5 0-400,-3-1-417,0 1-415,-3 0-289,0-2-224,0-3-736,-6-2-1505,1-1-4226</inkml:trace>
  <inkml:trace contextRef="#ctx0" brushRef="#br0" timeOffset="0.99">48153 80664 6851,'0'0'6451,"0"0"-4050,0 0-864,0 0-64,0 0-161,0 0 33,8 4-385,4-1-63,3-3 127,2 0-127,7 0-241,-3-3-272,7-4-144,-3 1-112,0-1 16,-2 3-64,-3-3-80,-1 4-64,-4 1-144,-2 0-624,-5 0-577,-1-1-256,-2 1-256,-5-3-592,3 1-2113</inkml:trace>
  <inkml:trace contextRef="#ctx0" brushRef="#br0" timeOffset="0.99">48526 80400 5058,'0'0'7700,"0"0"-5235,0 0-752,0 0-145,0 0-527,0 0-353,-6-11-272,6 11-207,0 0-1,0 0 192,3 0 48,-3 0-48,3 4 32,-1-1-95,1 1-17,-1-1 16,-2 1-176,3-2-96,-3 1-32,3-2-16,-3 2 32,0-3-16,1 3-16,-1-2 16,5 2 0,-5 1 240,6 3 64,-1 5-160,4 3 225,-3 3 175,4 2-64,-3 5-176,1 2 176,-3 0-127,-2 0-209,-2 0 16,-1-4-16,0-1-48,0-1-64,0-4-32,-1 1 48,-5 0-48,-2-2 16,-4 2-16,2-3-32,1-1 16,1 0 32,2-6-32,0 2-48,0-6-208,6 1-608,0-5-545,0 0-848,3 0-944,0-7-1634</inkml:trace>
  <inkml:trace contextRef="#ctx0" brushRef="#br0" timeOffset="0.99">48803 80524 1457,'0'0'4722,"0"0"432,0 0-2673,0 0-544,0 0 64,0 0-400,-14 20-449,19-13-335,4 4 127,10 0 113,2 2 111,4-1-159,3-1-321,0-2-48,0-2-127,-3 0-65,-5-3-288,-3 1-64,-5-3-32,-2 3-80,-4-4-16,-5-1 0,3 3 16,-3-1-16,-1 0 16,0 3 32,0-3 32,0 1-16,0-1-32,-1 0 16,-3 0 32,4-2-96,0 3 48,0-3-16,-1 0 0,1 0-48,-3 0 32,0 1 32,-5 2 0,2 4-32,-7 0 0,-5 3-16,-2 6 48,1 1-48,-1-2 64,1-2-48,2 3 0,5-2 80,4-5-48,3-2 16,2-1 0,3-1-16,0-5-80,3 0 64,5 0-16,-3 0-112,3-3-273,-4-4-239,4 1-448,-3-3-353,-1 0 128,-1 0-640,0 0-768,-1-3-2177,3 1-5075</inkml:trace>
  <inkml:trace contextRef="#ctx0" brushRef="#br0" timeOffset="0.99">49401 80577 7411,'0'0'4386,"0"0"-2321,0 0-1568,0 0 463,0 0-144,0 0 145,-26-30-225,20 30-208,-1 0-127,1 0 31,-3 0 176,-2 5 64,-1 1 65,-1 6-33,1 2 128,-2 3-63,-2 6 31,4 1-128,0 3 129,1 0-81,6 0-144,5-1-111,0-4-129,3-4-144,5 0-80,4-2-48,2-5 64,6-4 16,1-3-32,2-4 64,-1-2-96,1-7 48,-2-5-64,3-2-48,-4-4-16,-1 0 16,-6-2 16,1-3 0,-3 0-64,-5-2 32,-2 0 32,-1 2-80,-3 1-48,-3 3 64,-5 1 0,-5 7 16,-1 2-112,1 1 48,-6 6-64,0 2 32,-1 2 16,0 0 0,1 6 32,1 1-256,1 4-48,1-2-177,2 2-319,3-1-433,4 1-159,2-2-449,3 0-848,-1-5-1954</inkml:trace>
  <inkml:trace contextRef="#ctx0" brushRef="#br0" timeOffset="0.99">58346 82593 10805,'0'0'2673,"0"0"-1744,0 0 239,0 0 97,9-34-257,-9 30-304,0 2 1,0-2-193,-4 4-160,-6 0-80,-2 0-112,-7 0-96,-1 8-48,-6 1-16,-5 5-32,-2-1 32,1 3 0,-2-1 0,3 4 16,1-4 64,10 1 145,3-3 127,4 4 16,6-1-32,4-1 16,3 1-144,6 1-32,8 4 97,6-1 79,5 0-64,3 5-80,1-3 48,4 4-80,-5 1-128,-1 2 0,-5 0 32,-2 3-48,-4-4 0,-7 4 48,-1-5-16,-3 0-128,-5-2 48,0-5-48,-10 0 112,1-4-64,-4-2 96,-2-5 32,-2-2 417,-2-6-33,5-1-96,-6 0-160,2-6-64,-3-3-112,4-3 0,3-1-32,1-2 0,0 1 0,7 1 0,-5-1-128,8 5-128,-2 0 0,5 5-176,0-1-449,0 3-335,5 2-193,3 0-368,-1 0-592,1 0-1264,2 2-2178</inkml:trace>
  <inkml:trace contextRef="#ctx0" brushRef="#br0" timeOffset="0.99">58530 83003 5266,'0'0'6035,"0"0"-4546,0 0-241,0 0 225,0 0-336,0 0-273,-14-14-176,14 14-223,0 0-177,0 10-80,0 0 240,2 6 368,3 5 17,-2-1 79,1 2-192,1-2-335,3-1-129,0-4-80,2-1-128,-3-6 16,0-1-64,1-2 64,0-3-80,1-2 112,-3 0-32,1-8 0,0-2-16,1-1-48,3-3 32,-6 1 0,-1-3-16,-1-2-32,-1 0-32,-2 2-16,0-2-64,0 5 80,0-1 0,0 5 48,0 1-32,-2 1 48,-1 0-32,0 2 32,3 1-64,0 1 112,0-1-96,0 2 16,0-2-96,0 1-160,3 3-112,2-2-129,0 2-623,-2 0-641,1 2-1376,2 3-1826,-4-1-2784</inkml:trace>
  <inkml:trace contextRef="#ctx0" brushRef="#br0" timeOffset="0.99">58831 83101 5298,'0'0'4723,"0"0"-2771,0 0 113,0 0-96,0 0-496,0 0-352,8 21-161,-7-19-208,3 1-95,-3-1-81,-1-2-48,6 0 144,-6 0-31,2-5-1,-2-2-96,0-2-80,0 1-127,0-6-97,0 1 96,-2-3-32,-1-2-176,0-1-64,-2 2 144,4 1-144,1 1-96,0 1 48,0 2-16,6 4 16,2 1 0,4 2-48,1 3 48,2 0-16,2-1 0,-1 3 48,-1 0-48,-1 0 32,-1 0-32,-1 3 16,-4 1-16,-2-1-16,-4-3-64,1 2-48,-3 0-240,0-2-32,0 2 16,-3-2-369,1 3-527,-4-3-257,1 0-560,-3 0-1889,1 0-3009</inkml:trace>
  <inkml:trace contextRef="#ctx0" brushRef="#br0" timeOffset="0.99">59123 83032 10581,'0'0'2673,"0"0"-1568,0 0 367,0 0 1153,0 0-656,-33-18-448,33 16-480,0 2-305,0 0-224,8 0 144,4 4 257,1-1-113,5 1-208,2-2-207,-1-2 15,1 0-176,0 0-16,0-2-64,-2-2-64,0 1-32,-4-1-64,-2-1 32,-4 3-16,0 0-32,0-1-144,-4 3-304,1 0-257,-2 0-223,-3 0-481,0 0-640,0 3-304,0 1-1104,-3-2-2642,-3 1 704</inkml:trace>
  <inkml:trace contextRef="#ctx0" brushRef="#br0" timeOffset="0.99">59388 82706 1761,'0'0'10453,"0"-32"-8148,0 16-1201,0-2 353,0 5-705,-5 2 1,-3-1-353,-4 5 64,0 6-240,-4 1-176,-3 0-32,-1 8-32,2 5 64,1 8-96,0 2 192,1 3 160,7 7 305,-2 0 127,9 5 160,-4 0 33,6 1-49,0 1-160,0-2-159,0 1-241,3-5-144,0-3 112,-1-2 192,1-4-176,-1 0-160,-2-7 113,0-1-33,0 2-112,0-5-80,0-1-32,0-2 16,0-4-16,0 2-48,0-5-384,0-1-593,-5-3-944,5 0-464,-2-5-1281,2-9-4754</inkml:trace>
  <inkml:trace contextRef="#ctx0" brushRef="#br0" timeOffset="0.99">59620 82973 5394,'0'0'5731,"0"0"-3858,0 0-592,-37-4 15,22 11-207,-4 2-81,-7 6-63,-1 4-273,-4 1 112,5 0 113,3 0 223,2-2-255,9-2-401,9-5-80,3-2-176,3-2-144,14-3-80,3-4 80,5 0-32,3-2 0,1-7 0,2-2-32,-3-3-16,-6-1-64,-5-1-80,-4 2 0,-6 3 48,-1-2 48,-6 4 80,0-1-48,-6 2 64,2 3-64,-1 1 64,0 1-48,-1 3 80,6 5-16,-1 9 16,1 3 112,0 4 160,0 1 128,7-1-95,0-1-161,3-5-208,0-1 64,2-5-64,-4-3 32,3 0-48,-4-2-192,0-2-481,-1-2-351,-1 0-209,-4 0-432,5 0-704,-4 0-864,1-2-945,-2-5-2241</inkml:trace>
  <inkml:trace contextRef="#ctx0" brushRef="#br0" timeOffset="0.99">59949 82917 10581,'0'0'3634,"0"0"-1922,0 0-207,0 0 192,-33 18-449,18 0-191,-2 2 47,1 6 33,1 0-97,2-1-95,6-1 31,0-1-400,1-5-223,6-4-97,0-1-80,3-1-160,5-6 32,1-2-32,2 2 0,3-6 0,5 0-16,-2 0-192,0-7-641,3 0-863,-3 0-1154,2-2-1472,-5 0-5202</inkml:trace>
  <inkml:trace contextRef="#ctx0" brushRef="#br0" timeOffset="0.99">60045 83074 16744,'0'0'1520,"0"0"-1552,36 0 1681,-13 0 0,-4 0-673,7 0-143,-7 0-241,1-4-192,-8 0-128,1-3-80,-7 2-112,-5-2-32,-1 1-64,0-1 64,-7 0-80,-7 0-48,-5 6-16,2-2-16,-3 3 16,0 3 80,3 5-32,1 8 80,10 2 32,0 2 256,6 0 49,0 1-257,12-1-112,4-2 0,1-4 0,3-3 0,3-5-144,-1 1 144,-4-4-64,-1-3-577,-1 2-335,-4-2-433,-6 0-896,-2 0-2241,-1-2-5827</inkml:trace>
  <inkml:trace contextRef="#ctx0" brushRef="#br0" timeOffset="0.99">60479 82772 4786,'0'0'2113,"0"0"320,0 0-1104,0 0-369,0 0 65,0 0-273,10-31-320,-8 26-160,1 1 81,0-3 207,-1 3 112,1-2-16,0 2-159,-3 2 239,0 0 48,0 0 1,0 2-241,0 0-160,2 4-224,-2 9-48,0 7 353,3 10 495,-2 6 160,-1 6 49,6 6 48,-6 4-305,2-5-256,3-2-127,1-7-145,-5-6-160,4-8-240,1-5 112,-1-6-48,-2 1 32,-2-8-32,3-2 32,-3-1-16,5-3-16,-4 0 48,6-9-16,1-2-16,-1-5-32,4-5 64,1 4-112,-3-2 80,0 6-48,-4 2 32,0 7-128,2 1 64,-4 3 0,4 4-48,0 6 64,3 3-16,-2 3 64,2-2-48,1 1 0,1-3 0,-1-3 16,1-2-32,-1-3 48,-3-2 0,4-2-160,-7 0-384,0-2-641,2-5-703,0-2-738,-4-2-1055,2-5-3170,-4 0-2530</inkml:trace>
  <inkml:trace contextRef="#ctx0" brushRef="#br0" timeOffset="0.99">60935 83060 6979,'0'0'9413,"8"31"-6500,-2-17-1088,-5-1-273,4-3-543,1-2-673,1-3-256,0-3-64,4-2-848,-3 0-833,-2-9-832,0-7-3330,-4-6-4610</inkml:trace>
  <inkml:trace contextRef="#ctx0" brushRef="#br0" timeOffset="0.99">60988 82693 7956,'0'0'7651,"0"0"-6274,0 0-641,0 0-16,0 0-255,0 0-529,23-2-417,-18 16-863,2-1-1970,-2 5-2464</inkml:trace>
  <inkml:trace contextRef="#ctx0" brushRef="#br0" timeOffset="0.99">61265 83008 12662,'0'0'3217,"0"0"-2576,0 0 559,0 0 801,0 0-672,0 0-497,-25-4-352,13 8 0,0 8 97,-4 3 47,4 1-112,-1 2-96,6 2-223,2-2-49,3 0 48,2-2-64,0 0-48,7-2-128,3-3 96,0-2-80,2-5 32,0-1 32,2-3 16,-1 0-16,-1-7-16,-2-2-64,0-2-32,-5-3 0,0 0 0,-2-1 48,-3 1-320,0 1 95,0 3 33,0 1-16,0 7 208,0 0 32,0 2-32,0 4-32,0 8 176,0 1 128,0 3 48,0 4-31,0 5 47,0-1-32,0 6-144,0-3-48,1 2-48,2 0-48,-1-4 64,1 0-48,-3-2 0,0-3 32,0-3 0,0-1 176,-5 1 80,1-2 0,-7-2 48,3-1 33,0-1-113,-1-2-96,0-2-48,-2-3 32,3-1-80,-4-3-48,3 0 0,-2-7-32,1-5-256,0 1-384,3-2-289,1 2-464,5-3-463,1 5-17,0-2-656,1-1-1105,5 1-1296,4-5-1377</inkml:trace>
  <inkml:trace contextRef="#ctx0" brushRef="#br0" timeOffset="0.99">61529 82752 5971,'0'0'5986,"0"0"-3761,0 0-992,0 0 64,0 0 63,0 0-175,-6-16-401,6 16-288,0 0-352,0 6-96,0 6 209,0 6 399,0 6 112,0 8 337,0 6 271,0 5-239,0 2-241,0 1-287,0-6-129,6-5-272,-2-8-64,1-4-192,0-7 16,1-5 48,-1-4 16,-4-5 32,5 1 16,-6-3 96,2-3-48,1-6 0,-1-2-80,1 0-16,1-3 32,2 3-48,1 2-32,0 0 32,4 4-16,-1 3-64,2 2 16,3 0 32,3 5 112,-1 1 112,6 1 65,-1 2-81,-2 0 32,0 0-32,-2-2-160,-5-1 48,-4 1-48,-1-2-48,-3-3 48,-1 1 16,-4-1-48,6-2-16,-6 2 32,0-2-208,0 0-192,0 0-385,0-4-607,0-1-1122,0-2-879,0-2-2498,0 0-7555</inkml:trace>
  <inkml:trace contextRef="#ctx0" brushRef="#br0" timeOffset="0.99">50134 81830 7331,'0'0'6851,"0"0"-3793,0 0-2114,0 0 209,0 0-1,0 0-415,-3 32-161,3-21-128,3 0-16,3-1-208,2-4-143,4-1 79,-4-5 0,3 0-48,-4-10 16,0-1 16,-4-5-96,0 1 0,-3-3 16,0 0-64,-3 0-16,-5 2 16,0 3 48,1 2-96,-3 2 48,2 4 16,1 5-96,-1 0 64,2 5-80,0 4 48,1 2-160,3 2-721,-1-2-383,3 3-769,-3-2-897,3-4-1392,0-3-5218</inkml:trace>
  <inkml:trace contextRef="#ctx0" brushRef="#br0" timeOffset="0.99">50304 81797 7075,'0'0'2673,"0"0"-704,0 0-352,0 0 768,0 0-80,0 0-848,20 29-385,-15-18-191,-5 0-33,6 1-175,0-4-113,0-1-208,2 0 16,4-2-160,1-3-144,-1-2 32,1 0-48,0-2 0,-2-5-64,-1 0 48,-3-2 0,-2 0-80,-2 1 16,-3-2-48,0 1 0,0 5 0,0 0 16,-3 1 48,1 3-32,2 0 0,0 7 32,5 2-16,6-2 160,1 1 32,2-3-128,6-3 48,-2-2-64,2 0-48,-2-2 128,-4-4-64,-1-4 0,-6 1 0,-2-2 16,-2 0-16,0-1 32,-3-1-16,0-1 0,0 1-16,-6-3 0,6 2-32,-1 3-16,-3 0 16,4 0-48,0 4-96,0 3-224,0-1-144,0 3-112,5 2-81,-5 2-591,3 5-385,0 2-560,-1-3-3153,-2 1-4483</inkml:trace>
  <inkml:trace contextRef="#ctx0" brushRef="#br0" timeOffset="0.99">49749 81556 8852,'0'0'2945,"0"0"-2304,-8-38-129,8 26 1329,-5 4-240,4 1-225,-2 2-143,0 5-129,1 0-143,-1 18-337,-2 12-48,2 5 769,-3 8 31,0 7-591,4-3-433,-1-4 0,3-8 224,0-2 49,0-9-385,3-4-96,-1-4-16,4-5 32,-4-2-96,1-4 16,-2-1-32,-1-4 0,3 0 0,0 0-16,-1 0 64,6 0 32,-4-4-16,4 1-96,0-1 16,1 0-32,4-1 0,5 3 16,-1-1-48,3 1 32,2 0-16,-2 2-16,0 0 16,1 0 32,-4 2-48,-5 3 16,2-3-32,-8 3-240,0-4-160,-1 2-384,-3-1-625,-2-2-304,0 0 32,0 0-208,0 0-976,0-6-4242</inkml:trace>
  <inkml:trace contextRef="#ctx0" brushRef="#br0" timeOffset="0.99">51144 81454 2145,'0'0'8196,"0"0"-6804,0 0-239,0 0 624,0 0-289,0 0-127,-5 52 368,5-14-32,0 8-81,5 1-271,0-2-80,1-2-481,0-7-128,0-8-208,0-2-111,-2-6-65,0-5-96,-4-1-80,0-5-48,0-2-16,0-5 16,0 0-48,0-2-288,-4-2-737,0-5-1360,4-4-992,-1-3-2306</inkml:trace>
  <inkml:trace contextRef="#ctx0" brushRef="#br0" timeOffset="0.99">51279 81815 16023,'0'0'2465,"0"0"-2224,40-23 1007,-17 14 321,2 0-369,2 0-287,-1 0-305,-7 2-256,-4 0-240,1 3-48,-9-1 16,-2-2-64,-3 3 16,-2 0 16,0-3-48,-10 2 32,3 1-64,-6 0 0,1-1-32,-1 5 64,-2 0-64,2 0 16,-1 6-16,0 8 80,5 2-16,1 4-16,4 3 32,4 1 16,0-4 48,4 1-32,12-3-32,-1-7 16,4-2-80,1-4 48,0-5-144,1 0-112,-4 0-224,-2-7-128,-4 0-417,-5 0-800,0 1-752,-6-4-1921,0-1-5378</inkml:trace>
  <inkml:trace contextRef="#ctx0" brushRef="#br0" timeOffset="0.99">51704 81711 1297,'0'0'10356,"0"0"-7506,0 0-1634,0 0 113,0 0 47,0 0-383,-13-16-353,13 23-256,0 4 65,0 5 271,0 4 128,5 0-31,3 0-97,-1 1-192,6-5-96,-1-5 49,4-2-209,-1-5-160,-1-4 0,-1 0-32,-1-1-32,-4-6-48,0-3 32,-4 0 64,-4-2-64,0-2 0,0-1-48,0-1 64,0 0-64,-6 3-80,3 2 32,0 4 32,1 0 32,2 5 16,0-1-32,0 3-16,0 0-16,8 0-128,-2 0 160,5 0 48,1 3-32,4-3-16,-2 2 96,6-2 48,-3 2-64,3 0 128,0 1 32,-3-1 0,4 0-96,-3-2 48,2 0-16,-3-2-31,-1-3-33,1-1-32,-2-4 16,-5 2-48,-1-4 32,-1 1-96,-4 2 80,3-2-48,-6 0 48,-1-1-16,0 1-16,0 2-32,-4 1-16,-1-2 0,-3 4 48,0 1-48,1 5 16,-3 0 0,0 5-48,3 5 32,1 6 48,1 2-16,4 5 48,1 0-112,0-1 48,6 0 32,2-1-48,3-3 32,-2 0 16,-1-5-16,1-2-32,-3-1-177,-4-4-319,2 1-224,-4-3-209,4-1-543,0-3-177,4 0-1040,0-7-737,1-4-2689,3-5-2160</inkml:trace>
  <inkml:trace contextRef="#ctx0" brushRef="#br0" timeOffset="0.99">52310 81311 4370,'0'0'7283,"0"0"-4705,0 0-1602,0 0-48,0 0 385,18 55 928,-18-16 64,4 8-784,-1 2-1,-2 1-287,2-4-369,0-6-271,-1-9-449,3-4-32,-2-7-80,0-2-16,-2-4-16,4-3-32,-5-2 32,3-4-368,-3-1-705,0-1-704,0-3-528,-3 0-944,-2 0-2898</inkml:trace>
  <inkml:trace contextRef="#ctx0" brushRef="#br0" timeOffset="0.99">51514 87943 4050,'0'0'10181,"0"61"-7220,0-25-928,-4 3 240,3-6-736,-2-4-257,0-6-367,3-7-401,0-8-400,0-5 112,0-3 64,6-7 320,-1-7-239,-1-3-161,-1-9-48,-1 2 160,1-6 16,-3 2-48,0-4-32,0 1-32,0-3-144,0 0-48,0 2-48,0 4 48,0 1-16,2 4-16,-2 3 32,3 2 0,0 4-48,4 0 16,-5 6-80,6-2-240,-4 4-64,4 1-32,0 3 64,0-1 80,-1 3 80,0 3 143,5 6 33,-4 2-32,0 5 32,2 2 48,-3 2-64,-4 0 48,0 0 0,-3 1-16,0-3 32,0 0 16,-11-2-15,3-1 79,-6 1 96,-1-2 0,-1 2-112,-1-1 80,2-1-32,-2 1-48,4-3-32,1 2-48,4-6 48,3 1-48,1-5-16,4 2-16,0-5-32,0 2-176,0-3-384,1 0 63,4-3-303,3-4-80,-1-1-49,1-1 33,2 2 127,-3 0 97,1 1 208,3 3 352,-5 1 208,5 2 112,-3 7 352,-1 8 384,0 5 529,-1 6 224,0 2-241,2 2-431,3-1-385,-4-4-144,0-2-159,0-6-177,1-3-64,-3-2 0,1-6-16,-1 1 16,-4-3-80,2-1 48,-3-2 48,3-1-112,-3 0 96,2 0-224,3 0-385,-2-1-479,0-8-817,3-2-1488,0-3-1794,-1-5-10004</inkml:trace>
  <inkml:trace contextRef="#ctx0" brushRef="#br0" timeOffset="0.99">51793 88200 17160,'0'0'2785,"0"0"-2113,0 0 337,0 0-465,0 0-496,0 0-48,7 13-1601,-2-22-1792,-2-2-4915,2-2 1937</inkml:trace>
  <inkml:trace contextRef="#ctx0" brushRef="#br0" timeOffset="0.99">51816 87955 5234,'0'0'8532,"0"0"-4770,3-37-1297,-1 33-880,1 2-913,-2 2-480,5 0-160,-1 2-96,0 5-1392,-1 0-2674,1-1-6931</inkml:trace>
  <inkml:trace contextRef="#ctx0" brushRef="#br0" timeOffset="0.99">52039 88096 15447,'0'0'6451,"0"0"-5202,0 0-817,-39 25 1345,26-12-481,3 3-736,-3 2-303,5-2-129,1 2-128,5-3 16,-1-3-32,3-3 16,0-3-48,5-3-80,2-3-113,4-3 177,-1-5-96,2-6-16,0-1 80,1-6-192,-1 1-96,-1-5 192,-2-2-64,2-2-337,-3-3-127,-2 1 240,2 1 0,-3 4-81,-2 5 241,1 5 336,-4 5 192,0 11 417,0 0 31,0 10-320,0 5 593,-1 5 175,-2 5-368,0 5-239,-2 1-17,3 3-64,-1-3 112,3-2-112,-3-2-175,3-2-193,-1-5-96,1-4 32,0-3-32,0-1-33,0-5-175,0-5-592,1-2-369,5 0-527,1-4-914,-4-7-1039,1-3-5716</inkml:trace>
  <inkml:trace contextRef="#ctx0" brushRef="#br0" timeOffset="0.99">52184 88191 12038,'0'0'4402,"0"0"-3266,33 2 1201,-24-2 240,4 0-832,-6 0-432,1 0-321,-3 0-416,1 0-319,-6 0-177,0 0-16,0-2-16,0 2-80,-8-3 64,0 3-80,-2 0 16,-3 0 0,-1 0-32,-1 0 32,-1 7-16,4 2 64,4 0-16,2 0 32,3-2 16,3 0 112,0-3-80,4-1-32,9-3 32,-1 0-96,7-9-96,-5-3-112,6-1-81,-3-3-31,2-2 16,-5-3 240,-1 4 0,0-1 64,-7-1 0,0 4-32,-1 2-16,-4 1-64,-1 5 96,0 3 16,0 4 48,-6 0 176,-1 9-48,-4 5 144,4 1 176,-3 3-15,0 3-113,3-1-112,2-2-128,-1-2-16,1-1-64,2 1-64,3-5 0,0 1-16,0-3 48,0-1-64,0 2 80,6-1 0,2-2 16,-2 3 16,2 0 0,0 3-16,2 1-64,-3 1 64,-4 5-32,0 5 16,-3 0 0,0 2-16,0 2 16,-6-2 16,-1 0-48,-6-2 80,3-3 112,1-4 32,-2-2-80,3-5-80,1-4-16,-3-5-48,6-2 96,-1-4-96,-3-8-48,5-5-112,0-6-112,1-2-288,2-2-256,0 1 63,2-1 513,4 0 224,7 1 48,-1 2-16,2 1 64,6-1 48,3-1 64,2 0 32,3-2-16,-2 3 0,7-1-31,-5-3-17,3 4 16,-9-1-224,1 0 32,-5 3-48,-2-1 48,-4 1-32,-4 0 64,-5 1-32,-3-1 16,0 3-161,-6 4-15,-3 6 48,-1 5 112,-5 4 80,-2 6 96,4 12 112,-2 5 241,4 6 271,6 3-240,5-1-128,4 1-239,5-4-81,3-2-48,7-9-80,-1-6-177,3-4-79,-1-7 144,0 0 48,-3-7-272,-1-4-400,-4 0-369,-4-2-1488,-5-3-1329,-3 2-4114</inkml:trace>
  <inkml:trace contextRef="#ctx0" brushRef="#br0" timeOffset="0.99">47048 81736 5266,'0'0'5283,"0"0"-3234,0 0-465,0 0 81,0 0-336,0 0-161,-13 16 1,-4-5-337,-6 0-255,-5 3-145,-4-1 32,-6 3 96,1 0-128,0-1-143,1-1-81,7-1-32,6 1-64,3-1-32,7 3 64,8 0 128,5 0-160,4 2 16,5 2-16,9 1 0,1-1-80,1-4 16,5-3 0,1-2-32,1-1 32,-2-6 48,1-2-16,-1-2-16,-4 0 16,0 0-80,-4 0 16,-5 0-64,-4 0-608,0-2-480,-4-1-337,-4-1-816,0 0-2113,0-1-7540</inkml:trace>
  <inkml:trace contextRef="#ctx0" brushRef="#br0" timeOffset="0.99">46612 82315 12934,'0'0'2337,"0"0"-1681,0 0 257,0 0 159,0 0-159,-25-10-129,19 4-352,-1 5-112,0-4-128,-6 0-16,1 1-47,-8 2-49,-4 2-48,-3 0 0,-3 2-16,-4 7-16,-2 3-32,1 3 16,1 5 64,3 3-16,4 4 176,7 2 416,5 7-64,7 2-80,6 0-31,2 1-49,8-4-192,6-3-144,6-7-16,0-5-48,0-4-16,5-5 0,-5-4 32,-3-5 16,-1-2-96,1-2 112,-5-7-32,1 0-144,-1 0-16,-6-2-144,4-1-48,-3 1-161,3 2-79,-2 0-224,2 0-209,-3 5-95,0 4 31,-4 0-1024,-3 0-1344,0 7-5956</inkml:trace>
  <inkml:trace contextRef="#ctx0" brushRef="#br0" timeOffset="0.99">46578 82919 4994,'0'0'144,"0"0"3298,0 0-801,0 0-1296,0 0 400,0 0-17,-6-33-111,-4 33-256,-2 0-401,-5 0-416,-3 4-111,-4 8-81,0 1-192,2 3 0,-4-1-64,4 4-48,2-2 64,4 0-80,4-2-16,4 1 16,3-3 0,5 1-64,5-3 16,6 0-48,6-2 32,3 0 64,3 0 32,4 0-64,-2 0 64,-5 0-48,0 2 16,-2 1 0,-5-1 0,-7 0 0,-3 1-32,-3-1 16,0 2 16,-4-2 16,-7 1-48,-2-1 48,-1 0-32,-1-2-32,-1 2 48,2-2-48,2-2 16,-2 0 0,2 0 16,-1-5-32,4 0 48,4-2-64,-1 0 48,6 0-224,0 0-352,0-7-865,0-1-480,6-2-1024,2-1-1665,-2 0-3138</inkml:trace>
  <inkml:trace contextRef="#ctx0" brushRef="#br0" timeOffset="0.99">46640 83147 12134,'0'0'2129,"0"0"-1793,0 0 80,0 0 352,0 0-31,0 0-209,20 36-176,-12-25-80,-2-2-112,5 0 64,-2-4 305,-1-1-161,0-4 368,-1 0-544,-2 0-128,0-4 144,1-3 16,-5-2-112,3-2 16,-3 2-112,-1-5 0,0 5 32,0-2-48,0-1-16,0 6 64,0-3-80,0 2 64,0 0-16,0 1-32,0 1 49,0 0-50,0 3 34,0-2-1,0-1-16,0 3 16,0-1-48,0 2 15,0-2-15,3 1-192,0 2-608,2 0-769,0 0-1104,2 0-1313,1 2-4290</inkml:trace>
  <inkml:trace contextRef="#ctx0" brushRef="#br0" timeOffset="0.99">46919 83164 1985,'0'0'11237,"0"0"-10277,0 0-175,0 0 992,0 0-801,5 33-208,-3-33-143,1 0-161,-3-6 48,3-2 177,-3-4 31,0-3-144,0-4-48,0-1 161,0 0 31,0-3-208,0 1-320,1 2-64,4 2-48,-2 3 112,0 5-47,2 3-129,0 1 0,-1 3-80,4 2 64,0 1-48,1 0 48,2 0-481,-2 1-271,2 4-16,-3 2-321,1 1-832,2-2-528,-5 0-1649,2-4-2689</inkml:trace>
  <inkml:trace contextRef="#ctx0" brushRef="#br0" timeOffset="0.99">47158 83068 13478,'0'0'3010,"0"0"-2242,0 0 512,0 0 97,0 0-432,0 0-65,39-2-128,-25 2-255,1 0 63,1 0 16,-2-3 16,1 1-256,6 0-127,-4-3 127,3 3-80,3-3-192,-4 5-32,1-1-16,3 1-48,-3 0-208,0 0-609,0 0-271,-1 0 191,0 0 17,-5 0 160,-2 0 303,-1 0 337,-6 0 128,-1-3 64,-4 1 353,0 2 367,-6 0-32,-2 0-15,-3 6 111,2 4 49,-2 1-481,3 2-272,2 1 48,0-1 0,5 3-112,1-3-32,0-1-32,0-1-32,1-4 16,5 0 32,0-5-64,5-2 48,-3 0 32,0 0-16,1-5-32,-1-2 16,0-1 0,-4 1-32,-1 0 0,-1 2 16,-2 1-16,0 2-16,0 2 16,-2 0-16,-1 0 0,0 6 64,2 4 32,-2-1-16,3-1-16,0 2 0,4-1-32,4-2-32,3-3-112,1 0-768,1-1-881,-1-3-224,0 0-1857,1-4-3217,-1-3-1521</inkml:trace>
  <inkml:trace contextRef="#ctx0" brushRef="#br0" timeOffset="0.99">47319 82795 7059,'0'0'7620,"0"0"-6516,2-38 417,-4 32 32,-8 2-673,0 1-128,-5 3-127,-1 4-353,-1 8-160,-3 3 144,5 8 176,-2 0 176,7 1-95,4 3-65,4 0 64,2 0-176,2 0-112,6 2-80,3-4-112,-2 2-48,2-2 64,-2-3-32,-1 1-16,-4-3 81,1 0-49,-5-1 80,0-4-48,0 1 32,0-3-32,0 1-80,-1-5 48,-3-2-16,3 0-513,-2-6-575,0-1-673,3 0-608,-5-8-2289,2-5-6563</inkml:trace>
  <inkml:trace contextRef="#ctx0" brushRef="#br0" timeOffset="0.99">47784 83059 17048,'0'0'4498,"0"0"-3057,0 0 639,0 0-271,0 0-896,0 0-609,-12-7-256,12 14 32,-2 2 16,-1 2-64,-2-2 32,2 4 48,2-1-64,-2-1 0,1 0 0,2-2 32,0 1-32,2-4-48,5 1 32,3-3-80,2-1 192,7-1-112,-5 0-16,6-2 16,-2 0-64,-1 0 16,-1 0 32,-2 0-16,-2 0 0,1-4-32,-1 0 32,-1-2 32,-2-2-16,2 1 0,-2-5-16,-1 2 0,3-4-64,-5-2 48,-3 0-64,2 1-64,-5-1-128,0 2-80,0 5 272,-2 2 48,-4 6 0,-3 1 32,1 1 64,0 9 0,1 3 0,2 3-16,0 2 16,5 0 48,-3 0-32,3 2-80,0-4 80,0-1-32,3-1-32,5-2 0,0-4-48,1-3 16,3-3-96,6-2-160,-3 0-480,2-7-673,2-1-1136,-2-6-1169,0 1-5138</inkml:trace>
  <inkml:trace contextRef="#ctx0" brushRef="#br0" timeOffset="0.99">48508 82701 7459,'0'0'5171,"0"0"-3218,0 0-785,0 0 497,0 0-336,0 0-353,-4 12 65,2 12 175,-1 10-15,3 2 79,-3 6 33,3 4-49,-2-2-607,-1-1-113,2-2-80,-2-5-48,0-2-96,1-5-47,-3-4-97,2-5-48,0-4-16,3-2 32,0-6-32,0-1-80,0-2 0,0-1-32,8 0-16,3-1 32,1-3 0,5 2-16,5-2 0,1 0-48,2-5 48,3 1 0,-3 0 0,-4-1 0,0 0-32,-1 1-176,-5 2-128,-5-2-145,0 4-95,-2-3-48,-3 3-481,0-3-815,2 3-626,-2-4-1007,3 0-2722,-1-3-3506</inkml:trace>
  <inkml:trace contextRef="#ctx0" brushRef="#br0" timeOffset="0.99">48907 83079 7331,'0'0'12678,"0"0"-11845,0 0 15,0 0 833,0 0-561,0 0-688,-23 22 193,23-6-209,3-2-176,6-1-80,-1-1 32,4-5-208,1-3 16,-1-1 112,2-3 0,-2-3-16,-2-6-16,-1-2-16,-1-1-32,-5-3 48,0-1-64,-2-2-32,-1-2 0,0 1-240,-1 2-80,-5 3-32,1 3 272,-3 5 64,1 6 16,0 0 16,0 1-64,-4 6 48,1 5-32,0-1 32,0 2-32,3-2 0,-1 1-1201,6-1-576,-1-4-464,3-3-1152,0-4-2802,5 0-1857</inkml:trace>
  <inkml:trace contextRef="#ctx0" brushRef="#br0" timeOffset="0.99">49103 83053 6051,'0'0'10533,"0"0"-9701,0 0 1377,6 36 128,-4-22-976,5-3-177,1 1-111,1-4-657,4-1-192,2-5 128,1 1-16,4-3-176,-1-3-80,1-6-16,-2-2-16,-4 0-32,2-1 17,-7-1-17,2 2 48,-6 2 16,-1-2 32,-4 4-64,0 0 48,0 3 192,0 1 176,0 3-64,0 0-240,0 0-96,0 3-80,0 4 0,6-1 48,4 3 0,-1 3 0,5-4 16,0-1-32,1 0-16,1-2 64,-2-4-32,1-1-16,-2 0-16,2 0 48,-2-4-32,-1 0 0,0-3-16,-2 0 16,2 1-32,-1-1 16,-3 0 48,-2 0-15,2-2-17,-8-2-16,3-1 0,-3-3 32,0-1-64,0-4-33,0-3-47,-3-1-16,-2 4 0,2 1-16,1 4 208,-1 3-80,2 8-32,1 0 64,-3 1-48,3 3-16,0 0-176,0 4-1249,0 1-143,0 2-1009,0-3-1729,-3 1-6964</inkml:trace>
  <inkml:trace contextRef="#ctx0" brushRef="#br0" timeOffset="0.99">50593 82275 11061,'0'0'3954,"0"0"-2257,0 0-353,0 0-111,-38-25-305,21 23-303,-6-1-305,-6 3-80,-4 0-144,-3 0-16,-2 5 32,-1 6 352,2 3-128,0 2-192,4 4 273,5 4 319,9 3 64,4 0-336,10 3-175,5-3-33,7-3-48,13-1-80,0-5-96,5-5 112,1-1-144,-1-5 128,-4-3-128,-3-1-16,-3-3 16,-3 0-16,-4 0-16,-3 0-272,0-6-128,-5 2-81,0-3-159,0-2-512,3 2-1,0-1-656,-2 1-480,5 2-960,1 4-209,-1 1-3313,0 0 5714</inkml:trace>
  <inkml:trace contextRef="#ctx0" brushRef="#br0" timeOffset="0.99">50670 82437 14182,'0'0'2338,"0"0"-1410,0 0 593,0 0 175,0 0-687,0 0-353,0 0-160,-29 20-223,24-2 127,2 0 16,3 0-128,0-2-176,8-5-128,1 1-16,5-8-112,-2-2 256,1-2 0,-4-2-64,2-8 0,-5-1-16,-3-2 0,-3-3-16,0-2 32,0 0-64,-4 0 32,-7 0-32,3 2-96,-1 3 80,-1 2 32,4 2-64,0 6-80,-2 3 16,2 0-192,4 7-128,-1 5-113,2-1-191,1 5-673,0-3-1152,0-2-1777,0-2-4114</inkml:trace>
  <inkml:trace contextRef="#ctx0" brushRef="#br0" timeOffset="0.99">50836 82544 14054,'0'0'1825,"0"0"-1537,0 0 1105,0 0 256,0 0-545,33 14-431,-24-21 111,3-4-320,1-2 0,-1-1 145,-1-2-1,-2 1-80,4 3-192,-7 1 193,0 2 15,-3 5-208,0 4-96,-1 0-96,1 7-64,-2 3 96,3 4 369,-1 5-193,1-2-80,-1 1 0,4-2-80,-1-5-128,0-2-64,0-2 16,0-3-64,2-4-512,-5 0-801,2 0-1136,0-8-1073,-2-4-2881,0 1-7219</inkml:trace>
  <inkml:trace contextRef="#ctx0" brushRef="#br0" timeOffset="0.99">51115 82527 16456,'0'0'2401,"0"0"-2161,3 38 1649,2-22 47,3 0-687,2-5-224,3-1-305,1 0-256,1-6-64,1-4 80,-4 0-159,2-2-241,-6-7-32,0-2-16,-1-2-16,-5-3-32,1-2 16,-3-2-64,0 0-64,0 1-129,0 1 97,0 2 96,0 8 64,-3-1 0,3 6 16,0 1 0,0 0 0,0 2-16,0 0-48,3 0 16,2 0 32,3 4-16,2-1 32,0-1-16,2 2 32,4 0-32,-2 1 257,6 0-145,-5-1 64,5 1 48,0-1-96,1 0 0,-1-1-96,0-3 32,-1 0 0,-1-3-48,-4-3-16,-1-3-32,-3-3 16,-5 2 16,0-4 0,-2 1 16,-3-1-64,0 2-16,0 4 16,-8 3 32,0 5-48,1 0 48,-3 9 16,1 5-32,-5 6 64,5 5 16,-1 2 0,4 0 48,0 2-16,6-2 32,0 0-32,0-5-32,5-4-80,2-4 96,3-5-32,-1-2 16,-1-5-224,-1-2-448,-2 0-385,1-7-912,-4-2-816,-2-2-1169,0-5-3297</inkml:trace>
  <inkml:trace contextRef="#ctx0" brushRef="#br0" timeOffset="0.99">51726 82558 2785,'0'0'12390,"2"32"-11206,1-19-1039,0-2 991,-3 0 289,1-4-689,2-4-176,0-3 193,-1 0-49,1-7 112,-1-4-207,1-3-209,-3-4-96,0 0 144,0-2-144,0-3-64,-3 3-31,-4 0 47,0-1 0,1 4-176,-1-1 32,1 4 64,5 5-32,-3 0 32,4 5-32,0-1-48,5 1-16,8 1-48,5 3-32,2-2 0,2 2 16,1 0-32,-3 0-16,-1 5 16,-5-1-80,-5 1-416,-1-1-433,-6-1-383,-2 1 191,0-2 145,0 0 224,-7-2-225,1 0-496,0 0-1264,-2 0-1153,2-2-5186</inkml:trace>
  <inkml:trace contextRef="#ctx0" brushRef="#br0" timeOffset="0.99">52058 82428 16424,'0'0'2016,"0"0"-1952,-39 0 1153,20 0 688,5 0-673,-1 6-207,-1 3-321,4 5-496,4 2-80,1 0-144,7 1 32,0-3 0,3-1-48,7-3 48,0-2 0,5-5-16,-1-1-112,2-2 192,-1-2-208,-1-8-80,-1 2 208,-1-4 32,-4-1-48,-2 2-80,-5-3 16,3 1 0,-3-1-64,-1 5 64,0 0 32,0 5 48,0-1-16,0 5 16,0 2-112,0 7 64,0 3 32,0 3 32,0 4-32,0 1 0,0 2 96,0 1 96,0 1-64,3 3-48,2 0-16,0 0-32,-2 1-16,0-1 64,1 0-64,-1 0 16,-1-3 48,-2-4-48,0 1 48,0-4-32,-2-1 16,-5-5-64,-1-1 144,-3-4 257,5-1-113,-8-3-96,5-2-112,-1 0 0,0-4-32,0-5-32,4-2-32,6-5-625,0 0-479,0 0-273,6-2-432,2 0-1120,4 1-2449,-2-2-2946</inkml:trace>
  <inkml:trace contextRef="#ctx0" brushRef="#br0" timeOffset="0.99">52241 82597 7283,'0'0'2337,"0"0"-1872,0 0-273,0 0 672,-28-32-96,26 27-127,-4-1 223,4 2 17,-1 1-193,2-1 144,1 1 177,0 1-1,0 0-320,1-1-287,10-1-257,-1-1 80,7 1 176,-2-3-128,2-2-128,3 1-64,-4-2 64,-1 1 0,-2-2-80,-6 2-48,0 0 32,-7 0-48,0 0 80,0 0-112,0 0 32,-7 2 32,-3 1-48,-3-1-32,1 4 16,-4 1 16,4 2-16,-1 0-32,1 2-16,0 8 32,2 3 32,0 5 80,2 5-112,-2 1 48,0 5 80,3-2 128,1 0 81,2-2 15,4-5-80,0-1-160,7-11-48,6-1-16,4-5 32,1-2-32,4 0-224,1-4-16,-1-3-273,-2 1-319,3 0-240,-9 2-529,3 0-1120,-3-1-1057,-1 3-4946</inkml:trace>
  <inkml:trace contextRef="#ctx0" brushRef="#br0" timeOffset="0.99">52490 82597 5699,'0'0'8307,"0"0"-6562,0 0-1072,0 0 799,0 0-79,0 0-225,8-19-559,-3 12-97,2 1-80,-2-5 64,1 0 97,0-3-161,-2-2-176,0 3-32,2-1 16,-6 1-16,2 2-64,3 2-80,-5-1-64,3 4 16,0 3-16,-2 3 32,4 0-32,3 3-32,0 6 80,-1 4 144,3 1 49,-3 2-17,4-3-16,-1 1-192,-3-6 16,-2 1 0,3-4-64,-5 0 32,-2-4-64,2-1-672,-1 0-881,-2 0-464,0-4-1505,3-7-3969</inkml:trace>
  <inkml:trace contextRef="#ctx0" brushRef="#br0" timeOffset="0.99">52838 82346 8180,'0'0'9316,"0"0"-7075,0 0-1120,0 0 815,0 0-655,-38-24-289,26 24-399,0 4-417,-4 3-80,4 6 64,-1 1 192,1 2 16,4 0-192,7-1 0,1 4-31,0-4-65,1-1 48,11 1-16,2 1-16,-1-2-64,1-1-16,4 1-16,-1-3 16,-1-2-32,-2-2 0,1-1-16,-2-1 80,-4-5-32,4 0-16,-3 0-16,3-5 32,-1-4-16,1-2-16,4 0 16,-2-5 16,2 3-16,3-3 64,-1 2-48,-2-1 16,-1 3 0,-3-1 16,-2 2-16,-1 2 16,0-2-16,-3 1-48,-4-1 64,1 2-112,0-2 96,-3-1-48,-1 1-32,0 1 16,0-4 0,0 2 32,0 1-48,-1 0 0,-7 5 16,-2-1-64,0 4 32,-3 3 16,-2 0 64,1 10-32,1 0-16,1 7 16,-2 4 48,5 2 0,6 4 48,1 3 112,2-3-32,5 2-128,4-4-48,6-5 0,3-3 0,2-1 0,-2-5 96,2-1-96,-1-6 96,-3-2-112,-1 1 16,-3-3-416,-2 0-657,-4-3-672,-1-3-560,-4-4-1344,-1-1-5892</inkml:trace>
  <inkml:trace contextRef="#ctx0" brushRef="#br0" timeOffset="0.99">48220 84653 320,'0'0'5443,"0"0"-4163,0 0-1008,0 0 16,0 0 209,-22-9-401,19 5 608,-2-1-400,2 1-256,-2 0 16,1-3 240,1 0 433,-2 0 31,0 1 48,2-1 321,-1 2 256,2-2 31,-4 0-79,4 6 48,2-2-305,0 3 209,0 0-225,8 0-576,6 4-272,11 6 321,7 3 543,9 3-528,7 2-415,-2-1-17,5-1 480,0 2-352,-6-4-112,2-3-48,-8-2-16,-4 0-48,-2-2 32,-8-3-96,-2 1-16,-6-3 16,-5 0-32,-4 1 0,-3-1-48,-5 0-192,0 3-32,0-5 160,-5 4 128,-1 0-369,1-1-239,4-1-272,-5-2-593,4 0-1312,-3 0-3154</inkml:trace>
  <inkml:trace contextRef="#ctx0" brushRef="#br0" timeOffset="0.99">50166 83908 12294,'0'0'3857,"0"0"-3168,-42 5-305,19 6 96,-2 7 160,-3 2-15,8 0-289,3 3-128,5 0-112,7-1 80,5 0 96,5 1-16,7 0-144,8-1-144,2-2 160,6-1-128,-3-2 64,3-3-32,-5-1-32,-4 1 64,-4-4-16,-3 0 1,-7-1-1,-5 2 128,0-2 192,-6 2 224,-7-1 144,-2-1-255,-5-1-129,3 2-64,-6-4-112,2-2-64,1 2-32,0-5-48,3 4 0,1-5-32,7 2 16,0-2-48,3 0-112,6-2-416,0-3-785,3-3-1328,6-6-1313,3-2-4834</inkml:trace>
  <inkml:trace contextRef="#ctx0" brushRef="#br0" timeOffset="0.99">50352 84140 13510,'0'0'3218,"0"0"-1426,0 0 65,0 0-464,0 0-561,32-4-15,-16 1-17,1-1-288,0-1-240,0 1-111,-1 0-49,1 1-80,-5 1-16,2 0-48,-5 2 0,4 0-80,-3 0-81,0 0-415,-1 4-384,-3 0-593,1 3-672,-1 5-961,-5-4-959,5 4-3091</inkml:trace>
  <inkml:trace contextRef="#ctx0" brushRef="#br0" timeOffset="0.99">50409 83818 12374,'0'0'2897,"0"0"-2113,0 0 881,3 41 144,2-16-224,-4 9-97,7 4-111,-2 6 80,-1 2-145,0-2-351,-2-1-417,1-5-208,-2-4 32,1-7-32,0-7-127,-1 1-113,-2-8-16,0-1-96,0-5 80,-2-3-96,-4-2-497,1-2-575,-2 0-1041,0-6-672,1-6-385,-3-2-2352</inkml:trace>
  <inkml:trace contextRef="#ctx0" brushRef="#br0" timeOffset="0.99">50638 84234 12998,'0'0'2145,"0"0"-1841,0 0 737,0 0 767,32 29-591,-26-22-241,-1-3-111,-3-1-337,1-2-48,-3-1 129,0 3 15,3-3 32,-3 0-80,0-3 177,0-1-65,0-3-304,0-4-80,0-1 49,0 2-49,0-4 112,0-2-240,0 1 0,0-1-48,0 0-96,0 2-32,0 1 32,1 5-32,-1-2 48,5 4-32,-5 1-16,3 0 32,2 3 48,1 0 0,0-1-64,2 2-16,3-2 32,-2 3-80,2 0 80,1 0-64,-2 0 0,0 0 32,0 0-32,2 4-16,-3 1-112,-1 0-432,-2-1-625,-1 3-1328,-3-1-1121,-2-3-3265</inkml:trace>
  <inkml:trace contextRef="#ctx0" brushRef="#br0" timeOffset="0.99">50883 84191 15991,'0'0'1089,"0"0"-1153,0 0 288,40 11 1393,-22-9 95,-5-2-351,1 0-401,1 0-143,-2-4-81,-1-3 81,-3 3-289,-5-1-288,0-2-176,-4 0 16,0-1-16,-8 1 48,-1-2 0,-3 2 96,-4 3-144,2 1 16,2 3-80,-1 0 0,0 5 32,6 7 16,1 1 128,1 2-16,4 1 49,1 4 15,5-2-160,4-2-32,6-2-32,2-5 16,4-2 32,-1-6-272,1-1-369,6 0-367,-7 0-705,2-4-320,-2-3-1120,-3 1-3426</inkml:trace>
  <inkml:trace contextRef="#ctx0" brushRef="#br0" timeOffset="0.99">51238 84193 17944,'0'0'3186,"0"0"-2242,0 0 369,0 0 784,-14-29-497,6 27-511,-3 2-529,2 2-448,-1 4-96,3 6 48,-1-1-96,3 5 64,2-2-48,3-3-16,0-1 16,3 2-16,7-5-64,0-3-128,3-1-112,1-3-48,1 0 112,-2-7 128,2 0 128,-5 1-16,-3-4 32,-2 6 48,0-1 16,-5 3-32,0 2 96,0 0-16,3 5-80,0 4 16,1-1 16,4 4-48,0-3-16,1-3-48,7 4-464,-2-6-1041,-2-2-848,0-2-945,2 0-3649</inkml:trace>
  <inkml:trace contextRef="#ctx0" brushRef="#br0" timeOffset="0.99">51506 84213 9973,'0'0'3313,"0"0"-1328,0 0 288,0 37-592,0-29-497,0-1-207,3 0-289,-2-5-96,4 1 33,-2-3-1,2 0 16,0 0 33,1-7 95,1 0-256,0-5-272,0 1-16,4-2-96,-5-1-48,2 3-48,-2-2-32,1 4 16,-4-1-16,1 2 16,1 3-32,-2-2 16,5 7 0,0 0-32,-1 0 0,3 0 32,-1 5 16,5 4-48,-2 0 64,2 2 16,2-2 289,-1 2-145,-1-2-128,-1-2-64,-1 0 16,-1-3 16,-2-4 16,-3 3-32,1-3 0,-4 0 48,0 0-32,-2-5 16,4 0-16,-2-1 0,0-1-16,5 0-48,1 0 48,4 3-32,4 2-32,1 2-48,7 2 80,0 12 0,3 2 32,-2 1 176,-1 4 96,-2-4 80,-3 2-160,-4-8-96,-7-2-96,-1-5 48,-3-4-96,-5 0-816,0-11-1553,-3-2-2449,-7-7-15480</inkml:trace>
  <inkml:trace contextRef="#ctx0" brushRef="#br0" timeOffset="0.99">48730 84580 3314,'0'0'14022,"0"0"-11733,0 0-1857,0 0 481,0 0 223,12 41-496,-1-28-175,1 2-241,1 1-176,-1 0-32,-1 0-32,-2 2 16,-4-3-16,-2 1 16,-3 0 32,-3 0 64,-6-2 384,-4 1 160,-2-2-175,-1-1-81,4-3-32,4 0-176,-1-2-96,6-5-48,-2 0-48,5 0-112,0-2-817,0 0-863,0 0-705,5-2-1329,-2-2-3442</inkml:trace>
  <inkml:trace contextRef="#ctx0" brushRef="#br0" timeOffset="0.99">48905 84015 6867,'0'0'7091,"0"0"-5426,0 0-1617,0 0-16,14 36 929,-8-11 976,4 7-801,-3 1-608,3 4-240,-2-4 1,2 1 15,0-3-96,-1-4-96,-1-4-48,-2-6 112,-5 2 32,3-8-16,-4 0 48,0-4 96,-5-1-63,-6 0 15,2-2 64,-4-4-48,-2 0-144,-1 0-32,-1 0-64,-3-3-48,5-1 32,-6 1-48,4-1 32,3 0-48,1 1 16,0 1-16,4 0 0,1 2-48,5 0-336,-2-2-432,5-1-545,0 2-960,0-6-2609</inkml:trace>
  <inkml:trace contextRef="#ctx0" brushRef="#br0" timeOffset="0.99">48789 84040 5763,'0'0'7667,"0"0"-5106,0 0-864,0 0-80,0 0 16,0 0-721,26-12-480,-1 8-112,5-3 641,5 1 95,4-4-287,0 2-305,0-1-288,-7-1-96,1 2 32,-7 1-80,-4 2-16,-5 1-32,-6 1-32,-7 2-240,1 1-288,-5 0-113,0 0-223,0 0-273,-2 0-543,-4 4-1218,0 0-3025</inkml:trace>
  <inkml:trace contextRef="#ctx0" brushRef="#br0" timeOffset="0.99">49180 84242 4466,'0'0'9556,"0"0"-7010,0 0-1410,37 0 609,-22 0-192,2 0-321,0-2-383,-1-2-273,-1 1-64,-2-4-368,-4 3-112,-3 0-48,-4-1 0,-2 1 16,0-3-176,-2 3 160,-5-1-48,-6 0 16,1 3 64,-4 2 0,1 0-16,2 0-32,6 5 0,-3 3 0,7 6 0,3 2 32,0 1 0,3 4 112,7 2-48,-3-3 32,9 0-48,-1-4 0,2-2-48,1-5 0,-1-5-64,3-1-224,-2-3-560,-1-3-817,-1-4-960,-2-6-1777,-2-3-4114</inkml:trace>
  <inkml:trace contextRef="#ctx0" brushRef="#br0" timeOffset="0.99">49612 83919 13750,'0'0'3650,"0"0"-2337,0 0 880,0 44-241,0-17-207,0 7-224,-3 2-304,3 2-273,0 1-192,0-4-384,0-3-175,0-5-81,0-6-64,0-4-16,0-6 0,0 1-16,3-5-16,-3-3-16,0-1-337,0-1-495,0-2-593,0 0-575,-3-2-738,2-8-1280,-7-1-5602</inkml:trace>
  <inkml:trace contextRef="#ctx0" brushRef="#br0" timeOffset="0.99">49499 84151 13958,'0'0'3826,"0"0"-2929,0 0 111,0 0 113,33-3-33,-13 3 305,0 0-625,3 3-416,-3-3-48,0 0-144,-1 0-96,-7 0-64,-1 0 16,-1 0-128,-7 0-976,-3 0-1041,0 0-1169,-3-3-2560</inkml:trace>
  <inkml:trace contextRef="#ctx0" brushRef="#br1" timeOffset="0.99">50893 90111 11141,'0'0'4434,"0"0"-2465,0 0-336,0 0-65,0 0-207,-4-31-480,-9 31-289,-5 0-240,-4 0-144,-6 7-144,-4 3-48,-1 9 64,-4-1-96,1 2 80,4 3-32,2-1 16,2 0-16,11-1 224,8-1-112,9 0-112,6 3-64,20 0 48,9 4 96,8 0-112,8 1-32,0-1 112,0 3-16,-2-3-15,-6-1 31,-9-3-225,-11 0 113,-6-3 16,-7-2 0,-10 0-32,-5 0 128,-11-3 65,-1 4-17,-4-1 704,-4-5-192,2 1-176,-2-3-159,2-4-113,-2-3-128,5-2-32,-1-2 16,4 0-32,3 0-16,-4-4-16,4-5-64,0 0-128,2 0-177,2-2-143,3 2-64,2-1-368,0 4-401,5 1-48,0 1-608,2 2-1120,9-1-1777,3 1-6484</inkml:trace>
  <inkml:trace contextRef="#ctx0" brushRef="#br1" timeOffset="0.99">51155 90512 12070,'0'0'2112,"0"0"-1423,0 0 639,0 0 33,0 0-561,0 0-351,-24 22-129,24-6 176,0 2 176,3 2-79,6-1-177,2-2-96,1-3 32,2-3-160,-1-5-80,2-1-48,2-3 16,-1-2-16,-4-2 32,1-4 192,-1-4-159,-1-3-33,-5-3-16,0-2 0,-4-2 0,-2-3 16,0-1-16,0 1-48,0 3 0,-5 2 0,0 2-48,2 7 0,-1 2 0,4 3-64,-3 4-192,3 0-977,0 2-1504,0 0-2850</inkml:trace>
  <inkml:trace contextRef="#ctx0" brushRef="#br1" timeOffset="0.99">51548 90581 16087,'0'0'801,"0"0"-449,0 0 704,0 34-239,0-29-177,0-3-160,0 0-64,0-2 1,0 0 687,0-7 497,0-3-176,0-2-593,0-6 96,-2-2-79,-1-3-241,1-1-208,2-2-320,0-1-16,0 3-48,0 1 16,0 3-48,7 6 64,-1 3-96,3 7-32,0 2 16,-1 2-16,5 0 64,-1 4-80,-1 5 32,-2 2-96,4 3-272,-3-3-305,0 0-975,-3-1-593,1-4-465,-3-1-1263,0-3-3075</inkml:trace>
  <inkml:trace contextRef="#ctx0" brushRef="#br1" timeOffset="0.99">51828 90514 19433,'0'0'1937,"0"0"-1873,0 0 320,0 0 704,0 0-335,0 0-129,0 0 48,48 6-207,-26-6-177,1-2 256,-1-2 80,3-3-352,-5 0-160,3 3-15,-6 2-65,0 2-16,2 0 16,-5 2-112,4 5-209,-5 0-879,1-1-577,-2-2 0,1 3 273,-1-4 463,-4-1 513,-4-2 416,4 0 80,-8 0 128,3 0 624,-3 0 801,0-5-64,0 3-17,0 0-127,-3 2-337,-5 0-495,-1 2-369,0 7-128,-4 4 0,-2 4 32,-1 0-16,4 2 32,4-2 16,1 0 16,7-7-32,0 1-32,3-4 0,7-2-32,3-5 64,1 0-144,1-5 112,2-3-80,0-4 48,-1-2-16,1 1 48,-3-1-32,-5 6-16,-4-1 80,0 2-48,-5 3 48,0 4-32,0 0 64,-5 1-48,0 6 128,-2 7 144,2-1-32,0 1-128,2 2-15,3-3-129,0-4 16,0 2-32,11-4-48,-5-3-81,5-1-815,3-1-1265,0-2-1281,3 0-399,0-6-6436</inkml:trace>
  <inkml:trace contextRef="#ctx0" brushRef="#br1" timeOffset="0.99">52061 90235 15799,'0'0'1457,"0"0"-945,0 0 1489,0 0-528,-11-31-609,-1 26 225,-1 0-657,-4 5-176,-3 0-16,0 0 256,0 7-80,0 4-191,1 3-97,3 2-32,4 1 32,1 2-32,10-2 64,-3 4-32,4-1-32,4 3-112,0 1 32,6 1-16,-3 2 64,1 2-48,0 1 48,0-4 16,-7 0-48,2-2 16,0-4-48,-3-2 48,0 1-48,0-6 16,-3 2-16,0-3 0,-2-1-176,1 0-496,1-2-433,-2 1-608,3-6-608,2 0-592,-3-4-1441,0 0-4370</inkml:trace>
  <inkml:trace contextRef="#ctx0" brushRef="#br1" timeOffset="0.99">52489 90507 21130,'0'0'2529,"0"0"-496,0 0 32,0 0-1025,0 0-480,0 0-255,-36-29-225,33 35-96,-2 6 0,1 4 16,-1-1-16,0 4 16,2-4 0,0-2-48,3 1 64,0-5 0,0 1-16,0-4 16,0-2-16,3-1-32,2 1 64,0-4 0,5 0-16,0 0 32,2 0 0,4-4-32,1-1 0,-2-2 0,5-1 0,0-2 16,-2 1 0,2-2 0,-3 0-48,-2-1 64,1-1-48,-2-1 0,-2 1 16,-4-3 32,0 3-32,-4 2 48,-1-3-48,-3 5 0,0 0 48,-3 0-48,-4 5-32,-6 1 32,4 3 16,-4 0-112,1 3 64,0 8-64,-1 5 64,2 4 0,4 5 112,2-1 64,3 4-96,2-1-16,0-5-48,2-2 16,10-1 32,1-6-48,5-5 48,1-3-32,1-3 48,3-2-48,-1 0-16,-2-7-96,3 1 32,-2-1-96,-7-1 144,-2-2-16,2 1-240,-9 2-545,-4 0-447,-1 3-1313,0 0-1825,-6-1-3426</inkml:trace>
  <inkml:trace contextRef="#ctx0" brushRef="#br1" timeOffset="0.99">53187 90102 912,'0'0'10469,"0"0"-8052,0 0-1392,0 0 351,0 0-143,0 0-481,5 20-159,-3 11 879,-2 12 753,0 7-160,0 1-240,0 2-544,0-9-625,0-1-240,-2-9-176,2-7-16,0-5-48,0-1 33,0-6-65,-3-3-16,3-1-32,-2-2-48,2-5 16,-3 1-48,3 0-32,0-1 16,0-1 0,3 1 0,4-2 0,5 0 48,2 0-16,-2 1 16,2-1-48,6 0 32,-2-2-32,5 3 80,-2-3-48,6 0-32,-2 0-96,-1-3 64,1-4 16,-2 1-16,-4-4 64,1 2-64,-7-1 48,-1-1 16,-1 4 0,-2-3-16,-3 3 16,1-1-32,-4 0 16,1-2 16,1 2-32,-2-2 32,0 2-32,-3-2 16,0-2-16,0 0 0,-6-1 0,-3 1-16,-1 0-32,-8 2-96,4 5 16,-2 1-48,1 3 112,2 7 32,6 9 0,2 4 48,3 2-32,2 5 48,2 1 32,9-4 16,1-1 16,2-5-48,2-2-16,1-5 32,1-5-16,-4-1-32,5-3 64,-5-2-48,3-4 80,2-5-32,-2-5 16,0-2 32,1 1 48,-4-1-80,2 0-48,-4 1 16,-1 1-32,-5 5-16,0 0 0,-4 0 16,-2 4-48,3 1 48,-1-1-48,-2 5 0,0-2 16,0 2-32,0 0 48,0 0-64,3 0 0,0 0 48,1 5-32,1 1 32,-2 6 0,2 1-16,-2 1 32,-3 4-80,0 2 64,0-2-16,0 0 32,0 0-16,0-5 0,2-2 16,5-4-32,3-2 48,-3-5 16,6 0 0,-1-2-16,1-9 0,0-1-16,-6-2 0,4-3 0,-4 1 32,-2-2-32,-4 0 0,3 0-32,-4 2 16,0 1 48,0 3-48,0 1 0,-4 2-32,3 4 32,-4 1-16,2 2-16,0-1 0,3 3 64,0 0-48,0 0-16,0 3 0,0 3 0,3-1 0,2 1 32,7 1 16,1 0-32,-1-5 64,8 1 0,-1-3-16,3 0-80,1 0 64,-3-9-32,2-1 32,-5 2-48,-2-4 64,-2 1 0,-3 0 48,-8-1-48,1 1 64,-3 0-48,0 2 0,-8 0 0,-3 2-64,-1 3-16,0 4 48,-2 0-32,1 4-32,1 10 48,1 2-48,3 6 16,4 0 32,1 5-16,3 1 48,0-1 16,3-2-48,6-5-64,5-4 80,-2-5-16,8-5 32,-1-3-32,4-3 48,-1-5-32,6-6-48,0-7 80,0-2-32,-2-5 48,2-4-80,1-3 64,-1 1 17,-3-1 15,3-2-32,-5 3 48,-3 0-16,-1-3-48,-3 2-64,-6 1-32,-3-1-48,-4 3 48,-3 0-16,0 2-145,-10 4-63,0 5 0,-3 7-32,-2 6 240,1 5-16,-5 14 64,2 9 48,2 13 0,-2 8 128,1 6 208,4 6 32,5 0 17,0-2-113,4-4-480,3-7 112,10-7 48,3-9-33,4-7 81,0-5 33,6-5-98,-6-6-111,0-4-208,-4 0-400,-6-2-657,-2-7-1856,-5 0-2338</inkml:trace>
  <inkml:trace contextRef="#ctx0" brushRef="#br1" timeOffset="0.99">54916 90318 11301,'0'0'3938,"0"0"-2289,0 0 32,0 49 191,3-17 49,2 6-288,-2 3 16,2-1-481,-1-2-463,-1-6-225,0-7-64,-1-5-256,3-4-112,-5-5 0,0-4 0,3-3-48,-3-4 32,0 0-304,0-2-720,0-10-1041,3-5-2017,1-6-4226</inkml:trace>
  <inkml:trace contextRef="#ctx0" brushRef="#br1" timeOffset="0.99">55164 90415 17352,'0'0'2673,"0"0"-2193,0 0 113,-15 47 1103,13-24-303,2 1-176,2 1-289,5-3-448,6-2-320,-1-4-112,7-6-32,-2-6-16,0-4 0,1 0 48,-4-11-64,-1-2 48,-1-3-32,-4-5-96,-3-2-208,-5 1-96,0-5-32,-5 0-176,-4 2-129,-7 3-239,1 4 432,-2 7 480,0 6 64,-4 5 80,1 2-32,0 12 80,5 2-16,1 2 96,6-1-112,5-1-144,3-2-96,8-7-1697,4-5-2721,5-2-7732</inkml:trace>
  <inkml:trace contextRef="#ctx0" brushRef="#br1" timeOffset="0.99">55524 90404 13878,'0'0'1777,"0"0"-880,0 0 1408,-14 40-545,11-22-367,3 2-320,0 3-225,0-3-80,7 0-63,3-4-113,2-5-416,4-1-128,1-10 16,-5 0-48,7-7 80,-5-7-64,-2-2 0,-4-2-48,0-2-80,-4-1-16,-4 1-64,0-2 64,-8 4-160,-4 0-64,0 4 128,-2 4 47,-2 3 65,1 4 80,2 3-16,1 0 0,4 7-16,3 4-48,4-2-1552,1-2-1522,1-3-3713</inkml:trace>
  <inkml:trace contextRef="#ctx0" brushRef="#br1" timeOffset="0.99">55838 90388 10501,'0'0'12421,"0"0"-11412,0 0-193,-31 31 1265,24-15-1120,1 2-609,6 2-128,0 0-128,0-1-64,6-4-32,3-1 32,2-6-48,-5-1-80,6-7 0,2 0 80,-7 0-32,5-7-32,2-1 64,-2-4-112,-2-1-32,-1-3-208,5-2 63,-5-2 81,-1-3-64,-3 1-272,-5-1-16,0 3 95,0 4 369,-10 5 176,-2 5 129,-7 3 511,5 3-16,-6 3-288,2 3-272,1 4-96,7 0-48,-1 1-96,10-1-400,1-1-1393,0-5-2289,0-4-4690</inkml:trace>
  <inkml:trace contextRef="#ctx0" brushRef="#br1" timeOffset="0.99">56136 90559 9012,'0'0'7011,"0"0"-5106,0 0-624,0 0 432,0 0-513,0 0-432,6 17 65,7-27 15,1-7-304,4 0-239,-4-1 47,-1 0 128,-1 2-16,-1 2-32,-6 6-31,-1 3 47,2 3-160,-6 2-128,0 4-112,0 10 48,2 2 192,-2 4 96,5 0-240,-2 0-112,1-2 33,4-5 63,3-1-96,-5-5 16,2-5 16,3-2-48,-5 0 80,2 0 48,-2-9-16,-1 0 64,-4-2-96,2-2-32,0-3-48,-1-1 16,-2 4-32,5 0 48,-5 3-48,3 4 16,1 4-32,2 2-16,1 4 0,4 5 32,2 5 112,1-1-32,5 1-16,0-3-16,-2-2-16,0-5-48,1 1 32,-5-5-48,-7 0 48,2 0-32,-8 0-400,0 0-256,0-5-785,0 1-1120,-5-3-945,2-4-1008,1-1-4882</inkml:trace>
  <inkml:trace contextRef="#ctx0" brushRef="#br1" timeOffset="0.99">56667 90171 13702,'0'0'2145,"7"-34"-592,-4 23 800,0 6-320,1 5-720,-2 12-561,-2 10 16,0 12 1169,0 9-208,0 4-577,-5 3-223,5-1-481,0-4-432,0-7 64,5-6-48,6-5 32,-2-5 0,4-6-16,-3-7 16,3-5-32,-1-4 32,-2 0-64,3-8 32,0-8 32,-4-2-48,0-3 16,-1-1 0,3-1 16,-3 6-64,-2 1 16,0 2 16,2 7 0,-2 5-64,0 2 64,1 0-64,-1 9 16,0 2 0,2 3-16,3 6 32,-4 0-16,0 3 0,0 0 16,1 1 16,0-4-32,-4-1 48,0-4-64,-4-3 80,0-1-32,-5-5 0,-3 1 16,-7-3 16,-1 2-16,-6-2 0,-1 2 16,1-1-32,-1 0 32,3 1 16,3-1 32,5-1-64,2-2-16,4 1 16,5-1-112,1-2-464,0 0-592,0 0-1089,1-2-1825,-1-7-2321</inkml:trace>
  <inkml:trace contextRef="#ctx0" brushRef="#br1" timeOffset="0.99">50788 91203 8196,'0'0'912,"0"0"-15,-12-36 719,8 25-63,0-2-336,2 2-81,-1-1-336,0 5 321,3 0-241,-1 6-399,-3-2 79,3 3-32,-2 14-32,0 10-208,3 8 657,0 11 287,0 6-143,0 3-433,12-7-208,0-2-271,9-12-81,2-6-32,2-10 192,3-9-96,-2-6-96,2-6-32,0-14 48,-3-4-48,-5-6 32,-5-3-64,-1-4 32,-8 4-112,-4-3-176,-2 0-368,0 2 111,-5 2-47,-2 5-304,-1 5 271,0 4 257,3 10 240,1 8 80,1 0-272,3 6-656,0 8-161,0 1-736,11 1-2401,1 0-6691</inkml:trace>
  <inkml:trace contextRef="#ctx0" brushRef="#br1" timeOffset="0.99">51203 91352 12950,'0'0'2545,"-4"36"-1584,4-25 495,0 1-591,1-6-97,7-1 0,-3-5 17,6-3-113,-4-8-32,3-2-63,-3-5-33,1-2 112,0-6 96,-2 5-239,0-2-177,1 5-208,-1-1 16,0 9 16,0 3 48,2 4-176,-2 3 16,2 7-48,4 9 32,1 2 160,-1 4-80,0 3-96,4 0 0,-4-3 32,-1-2-80,-1-4 48,-3-2-48,1-7 64,-6-1-32,1-1-208,-3-5-976,0 0-481,0-2-224,0-7-1504,-3-5-7044</inkml:trace>
  <inkml:trace contextRef="#ctx0" brushRef="#br1" timeOffset="0.99">51743 91325 224,'0'0'8180,"0"0"-6243,0 0-721,-33-14 529,24 13 160,-3-2-320,-4 0-177,1 3-191,-5 0-65,3 7-15,1 5 31,-1 1-127,9 5-241,0 0-191,8 2-129,0-4-352,14-2-48,0-5-48,7-5-32,-1-4 48,3-2-96,-4-12-80,1-4-208,-2-2 16,-4-4 127,-1-6 97,-2 1 144,-4 0-32,-2-3 48,-4-2-31,-1 1 15,0 1-48,0 3-113,0 5 33,-4 3 48,2 9 32,-1 8 209,3 4 95,-3 3-224,3 12 48,0 8 352,0 8 160,0 3 1,6 2-209,-1 2 96,0 1-176,-1-6 0,-1-3-48,2-6-111,0-1-65,-2-8-16,1-3 16,1-4 0,1-1-32,2-2-32,-3-3-80,-1 0 48,6 1 0,-3-3 0,6 2-48,-6-2 0,6 0 96,-1 0-160,1 0 64,-1-5-64,4-1 16,-4-4 16,5 2 32,-1-4 16,1 1 16,-5-2-16,4-1 0,-4 1 32,-1 2-64,-2-1 48,-4 1 32,1 2-32,-5 0 0,3 0-16,-4 2 16,0 3-48,-5-3 32,-1 2-48,-4 4-16,0 1 32,0 0 0,-2 6-16,-1 5 32,3 5-32,-3 2 64,5 5-32,2-1-32,0 0 16,6 1 32,0-1-16,8-3 16,4-6-16,7-4 32,3-7-32,2-2 32,1 0-16,1-11 32,1-2-16,-2-6-48,-5-1 64,0-2-16,-3-1 16,-3 3 0,-8-3 32,2 5-64,-3 2 48,1 3-32,-5 5 32,-1 1-16,0 2 0,3 5-16,-3-2 0,2 2-16,-2 0-16,0 4 0,3 3-48,0 4 48,-1 1 0,4 3-16,-5 4 32,4-2 0,1 1 16,-4 0 16,3 0 0,1-2-16,-5-2-32,5-3 32,1 0 16,0-4-32,4 0 96,-1-6-64,2 2 16,5-3-32,-5-3 32,9-3-16,-6-3 0,2-5 0,2 1-32,1-3 96,-8 0-96,2 0 64,-1-1-128,-1 1 48,0 1-32,-1-2 16,-3 4 0,-3 2 16,-1-1 16,1 4 16,-5 1 0,3 2-32,-3 3 0,0 2 16,0 0 0,0 0 16,3 0-32,-1 0-32,1 0-32,0 0 96,-1 2-64,2 3 0,-1-1 32,2 3 0,0 0 32,1 2-32,-5 2 16,4 2 0,-2 4 0,-3-2-16,3 3 64,-3-4-16,0-1-16,0-2-48,2-2 48,-2-4 0,0-3 16,0-2 0,3 0-32,0-2 80,-3-8-16,2 2-48,2-4-16,-1 1 0,2-2 32,3-1-32,-4 3-16,4-2 32,0-1-16,1 2 32,-3-1-16,1 2-32,-1 0 32,1-1 16,0 4-16,-4 1-16,1 0 0,1 2-16,-2 3 16,0 0 32,-3 2-64,2 0 16,-2 7-48,4 2 32,-4 2 0,4 5 0,0 2-16,-1-2 32,2 1 48,0 0 80,2-2 64,1-2-96,3 1 80,-5-5-80,7-2 0,-1-3 0,3-2 0,3-2 16,2 0-16,0-6-16,0-4-48,3 2 32,-3-4-16,-1 4-16,-3-2 49,1 0-33,-5 0-32,2 1 0,-2 1 48,1-2-80,-4 1 96,-1-2-80,-4 2 16,1-2 0,-2 0-64,-3-1-17,0-1-47,-4 3 64,-4 2-80,-1 1-32,-5 5 32,1 2 144,1 0-96,-1 11 128,1 0-32,4 5 0,-1 2 96,4 0 16,-1 5 16,6-3-16,0-3-16,3 4-64,8-5 64,1-3-80,2-2 0,5-4 49,0-2 47,7-5 16,-1 0-32,0-3-16,-1-3-128,1-5-16,-2-1 48,-1-2-16,-5-1 64,-1 2-48,-1-3 32,-6 5 0,-1-1 16,-3 4 0,0-2-32,-5 6 16,3-1-16,-3 3 32,0 2-16,0-2-64,0 2 80,0 0-112,0 4 80,-3 3-48,-4 5 32,0 1-32,-4 1 80,-3 1-80,1 3 64,1 0-32,-2 0 64,8 0 16,0-3-32,6-1-16,0-2 32,0-4-16,7-1 96,6-5-96,-1-2 16,7 0-32,-5-2 0,1-9-16,1 0 48,-2-5-48,-3 0-16,-4-2 48,3 0-64,-6 0 48,2 3-176,-6 3 144,2 4 16,-2 1 0,0 4 0,0 3-16,0 0 16,-2 0 32,2 4 16,-6 6-64,5-1 16,-2 5-64,-1-1 64,3-2-32,-2 2 16,3 1 48,0-1-32,4-2-32,4-1 64,5-1 80,-1-2-112,2-3 32,0-2-16,3-2 32,-2 0-48,3-5 16,2-3 0,-2-6 0,2 1 16,-1-6-16,7-1-16,-4-2-48,6-3 16,0-2-32,-3-2 80,1 0-64,0-1 112,-7 3 48,1-2-272,-4 0 0,-1 2 64,-5 0 48,0 2 0,-3 1 16,-4 3 64,0 5-48,-3 5-32,0 5 48,0 6 32,-6 1-64,-4 13 32,1 9-16,-10 8 80,-1 7 32,0 7 48,1 1 0,-4 1-64,3-3 32,5 0-288,5-8 64,2-5 32,8-2 304,0-4 128,8-5-352,5-2 0,4-6 0,3-6 0,5-6 0,1 0 0,0-2 0,5-12 0,2-2 0,-1-1 0,-1-8 0,2 0-96,3-2 48,-7 0-64,4-2 32,-2-3-80,-5-1 48,0-1 160,-7-2 32,0 0-320,-5-3 208,-7 4-32,1 1 32,-5 5 32,-3 6-64,-6 5 64,-3 7-48,-4 4-32,-2 7 32,-2 5 31,0 8-47,-2 8 80,2 3 0,0 8 0,0 3-16,-2 6 65,2 4-1,0 0 16,-1-2 48,1 0-128,1-5-80,4-2-16,2-5 32,-1-6 48,5-2-16,3-7 64,0-3-32,3-6 32,0-3-48,6-4 32,0 0 0,2 0 48,3-4-128,-3-3 80,1 0 0,-1-2-16,-3 2 16,-1 1-16,4-1 16,-3 0-32,1 0 32,0 1-32,0-1-48,2 0-33,-2 0-15,0 3-64,-1-1-64,0 3 64,-1 2 112,1 0 16,-2 2 16,2 5 64,1 2-80,-6 2 64,6 3-32,-3-1 32,2 1 0,6-1 48,-2-1-32,3-3 16,5-2 16,-1-3-32,1-2 16,3 0-16,-4-2-16,-4 0-16,0 0 32,-1-2-128,-4 0-176,-4 2-224,0-3-176,-2 3-289,-1 0-399,0 0-449,-1 0-640,-5 0-945,-1 3-2993</inkml:trace>
  <inkml:trace contextRef="#ctx0" brushRef="#br1" timeOffset="0.99">53433 91197 10005,'0'0'1360,"0"0"-527,0 0 1504,0 0 720,0 0-976,-13 2-832,21-7-49,2 3 225,3-3 448,5 4-465,6-4-623,4 3-65,6 2 0,4-3-175,2 1-273,-3-2-160,-4-1 0,-5 0-80,-4 1-112,-3-3-16,-6 1-208,-6 1-417,-4-1-527,-2 1-801,-3 3-977,-3-3-1424,-6 1-6163</inkml:trace>
  <inkml:trace contextRef="#ctx0" brushRef="#br1" timeOffset="0.99">54817 91039 9796,'0'0'3762,"12"29"-1329,-7 0 369,-2 5-241,-2 4-480,-1 5-561,0-3-607,-6-3-449,0-4-144,0-3-48,0-6-80,1-1-128,3-8-32,2-3-48,-3-3 32,0-4-256,3-5-864,0 0-641,0-3-400,-1-4-1056,-2-4-2370,0-2-4562</inkml:trace>
  <inkml:trace contextRef="#ctx0" brushRef="#br1" timeOffset="0.99">54736 91300 9252,'0'0'5571,"0"0"-3250,0 0-832,0 0-161,0 0-399,0 0-321,40-15 48,-12 9 705,6-2-385,-1-1 1,0-1-129,-1 2-368,-4-4-496,-5 4 16,-3-1-16,-6 2 0,-3-5-16,-5 1 32,2-2-112,-5-3-96,0-5-128,-3-3 16,0 0-192,2-2-65,1 2 225,-1 4 240,-2 2 112,0 4-32,3 3 64,-3 4 0,0 0-32,0 5 80,0 0 32,0-1 80,0 3 0,0-2-96,0 2 0,0 0-64,0 5-112,0 2 128,0 4 16,0 2 209,0 5 143,0 3 16,0 1 0,0 5 64,4 2 321,1 2-161,1-1-112,2 1-288,-3-2-111,2-2-81,3-4-32,-1-5 128,5 1 0,-8-9-144,2 1 0,0-4 16,-1-2-64,-2-3 64,0-2-16,-2 0 0,0 0 16,-2-7-16,3 0-16,-3 1-48,-1-3-16,0 0-96,0 0-16,0 2 80,0 3 80,0 0 16,0 1-16,0 0-1,3 2 17,2-2-32,6 1 32,-2 2-32,3 0 16,4 0 32,-1 0 16,4 5-64,-3 2 16,1-1 0,-5 1 16,2 0 16,-5 0-16,1-3 0,-4-2 16,-5 0-32,2 0 32,-1-2-16,-2 0 0,0 0 16,0 0 16,0 0-32,0 0-16,0-2-48,0 0-1040,0-3-801,3 4-1232,-3-2-1153,0-1-5699</inkml:trace>
  <inkml:trace contextRef="#ctx0" brushRef="#br1" timeOffset="0.99">55524 91262 4210,'0'0'5586,"0"0"-3008,0 0-321,0 0 16,0 0-208,0 0-785,0 4-607,7-4-65,1 3 96,5-3-16,-4 0-223,5-3-81,-2-1-112,-2-3-160,0-2-80,-5 2-16,-3-2 16,-2 3 0,0-1-32,0 0 16,-13 2 16,4 1-48,-7-1 16,1 5 16,1 0-32,-2 0 64,7 7-112,-2 2 16,10 7 16,1 0 16,0 4 128,6 1 160,2-1-48,4 0-16,1-2-112,-1-2-128,-4-3 64,3-2-48,-7-4-16,1 0 48,-2-5-16,-1 0-112,1-2-272,1-2-192,4-7-721,3 0-1040,-2-5-1024,0 1 175</inkml:trace>
  <inkml:trace contextRef="#ctx0" brushRef="#br1" timeOffset="0.99">55614 90904 14070,'0'0'2674,"-10"-32"-1570,3 19 17,-1 2-145,0 4-416,3 1-336,1 0-143,1 5-49,1 1-48,-1 0-16,3 0-1121,0 4-1712,0 3-2498</inkml:trace>
  <inkml:trace contextRef="#ctx0" brushRef="#br1" timeOffset="0.99">55949 91077 12710,'0'0'2721,"0"0"-1504,-47-2 447,27 7 97,0 3-368,0 4-513,4-1-223,-1 0-209,8 2-128,6 3-16,3 0-144,4-2-112,15 1 0,-1 1-64,10 0 32,3-2-48,-4-1 32,-2 3-16,-2-2 0,-8-1-112,-2 1 32,-12-4-48,-1 1 80,-1-1 80,-15 1 16,-1-2 32,-6 2-48,1-2 32,-3 0 96,2-2-16,1 0 16,4-3-128,5 0 16,4-1-64,4-1 16,5 0-128,0-2-1040,7 0-833,5 0-625,0-4-1904</inkml:trace>
  <inkml:trace contextRef="#ctx0" brushRef="#br1" timeOffset="0.99">56389 91282 10981,'0'0'2913,"0"0"-1488,0 0-112,4 34 816,4-17-513,0 4-351,3-1-305,-2 0-319,2-4-305,-5-2-112,2-5 48,-3-2 384,-2-5-400,-3-2 49,0 0 607,0-7 144,0-4-543,0-5-225,-5-2-80,0-2 48,-1-3-64,0 1-96,-2-5 16,2 0-64,1 0-32,4 0 80,1 2-112,0 2 80,0 3-176,6 2 64,8 7 0,-2 2 16,1 5 0,1-1 16,4 5 16,-1 0-32,0 2 0,1 2 48,0 6-112,-4-1-560,-2-1-689,2 4-1424,-7-3-561,-1-3-2576</inkml:trace>
  <inkml:trace contextRef="#ctx0" brushRef="#br1" timeOffset="0.99">56716 91242 18168,'0'0'2369,"0"0"-2321,0 0 225,0 0 1359,36 2-703,-26-2-497,3-2-240,-4-1-80,0-1 0,-2 1 0,-6-1-32,2 0-48,-3-1-16,0 1 112,-7-1-64,-3 0 0,-1 3-32,-3 2-16,1 0 16,0 9 32,7 4 161,-5 6 255,8 1 176,3 2-240,0 1-160,11-3-208,4-4-48,2-5 16,5-4-272,-2-7-480,5 0-817,1-7-464,-4-2-1024,1-5-2097</inkml:trace>
  <inkml:trace contextRef="#ctx0" brushRef="#br1" timeOffset="0.99">57052 91215 20185,'0'0'2209,"0"0"-1552,0 0 1295,-35 10 129,22 2-1008,1 2-657,1 1-272,2 4-112,1 1 0,6-3-80,2-1 48,0-2-16,7-3 48,0-2-96,4-7 80,-1-2-32,2 0 16,-1-2-32,-2-7 32,2 0 16,-6-2-96,-1-3 80,-1 3-144,-3-1 16,0 1-16,0 2 32,0 2-32,0 3 80,-3 2 32,0 2-32,2 2 0,-2 8 0,1 0 48,2 7 0,0 0 32,0 1-32,0 5 16,0-3 16,6 3-16,-3-1-16,0 0 64,2-2-48,-3 1 0,1 1 48,1-1-48,-1-1 48,-1 0-48,-2-2 80,3 2-112,-3-4 80,0 0-48,0-2 16,-5-4 16,-2 0 0,-3-3 16,-2-1 32,1-3 0,-4-2 112,2 2-160,1-3 64,-1 0-80,6 0-16,0 0 0,1-4-16,6-3-80,0-2-704,0-5-1585,6-4-1569,1-2-4082</inkml:trace>
  <inkml:trace contextRef="#ctx0" brushRef="#br1" timeOffset="0.99">57271 91259 25132,'0'0'2657,"0"0"-2625,0 0-224,0 41 288,3-28-48,2-4-16,2 1-64,1-6-1873,0 0-1217,-3-4-79,-2 0-2242</inkml:trace>
  <inkml:trace contextRef="#ctx0" brushRef="#br1" timeOffset="0.99">57307 91023 20377,'0'0'2417,"0"0"-2321,0 0-128,0 0 48,0 0-16,0 0-96,-3 14-1232,9-1-2642,1 1-5490</inkml:trace>
  <inkml:trace contextRef="#ctx0" brushRef="#br1" timeOffset="0.99">57491 91273 20217,'0'0'3858,"-12"29"-3442,4-11 385,8 0 975,0 0-735,3-2-513,9-5-304,4-4-176,1 0-16,3-7-80,3 0 16,-4-5-192,0-4-352,-5-4 160,-7-3 176,-2 0 15,-5-2 1,0 0 96,-5 1-176,-4-2-304,-6 4 240,-1 3 336,-3 5 96,1 3 96,4 4 0,1 0-144,3 2-16,5 7-96,5 0-849,5-2-2384,5 2-3266</inkml:trace>
  <inkml:trace contextRef="#ctx0" brushRef="#br1" timeOffset="0.99">57767 91327 14711,'0'0'9828,"0"0"-9107,0 0-769,0 0 1088,0 0 481,0 0-753,0 0-416,22-2-240,-10-5-80,-1 1 48,-2-6 0,4 1-48,-2-3 32,1-2-64,-3-4 144,7 2 1,-4 0-17,4 4-64,-2 1 32,-3 6-80,-2 7 32,-1 0-16,-1 9-16,-4 7 80,-1 5 32,-2 3-64,0 1-96,0 0 16,0-2 16,0-3-64,0-7 64,0-2-64,5-7-336,1-1-497,0-3-624,2-7-2032,0-6-2626</inkml:trace>
  <inkml:trace contextRef="#ctx0" brushRef="#br1" timeOffset="0.99">58174 91373 10053,'0'0'17063,"0"0"-15878,0 0-1009,0 0-144,0 0 80,0-4-128,0 4-128,0 0-2145,1 0-2769,2-5-4595</inkml:trace>
  <inkml:trace contextRef="#ctx0" brushRef="#br1" timeOffset="0.99">51483 91973 11061,'0'0'3938,"0"0"-3090,0 0-624,0 0-160,0 0-1104,0 0-2066,32 18-5922</inkml:trace>
  <inkml:trace contextRef="#ctx0" brushRef="#br1" timeOffset="0.99">51506 92263 17496,'0'0'3762,"0"0"-1777,0 0-96,0 0-641,0 0-640,0 0-528,5-8-64,-5 8-128,0 0-864,3 0-1041,-3-5-752,0 1-1761,-3-6-4402</inkml:trace>
  <inkml:trace contextRef="#ctx0" brushRef="#br1" timeOffset="0.99">51650 92239 6579,'0'0'5491,"0"0"-3122,0 34-208,0-21-241,0 1-399,0 2-464,0-3-113,0-2-112,0 3-223,5-5-33,3 0-304,4-5-112,1-1 0,-1-3 224,2-3 1,0-3-305,-2-6-48,1 1-16,-6-3 32,-2 1-48,-2-3 112,-3 2-96,0 1-32,0 2 32,-4 2-64,-4 0 80,0 7-32,0-1-16,1 3 16,5 0 0,-1 5 16,3 4-32,8 0 32,4 0 64,8-2 16,8 0-80,0-6 80,3-1 448,-3 0-208,3-1-368,-6-6 240,-4 0-112,-4-2-80,-6 2-16,-3-2 16,-6 2 0,-2-1 32,-2 1-32,-9 0-16,2 1 32,-7-1 17,2 4-65,1 3 80,0 0-96,1 3 32,5 5-48,1 6 15,6 4-63,0 0 128,6 2-64,1-2 80,8 0-48,-2-2-96,4-5-304,1-4-176,-1-3-561,-1-4-783,1 0-369,-5-2-1249,1-7-3057,-6 0-1121</inkml:trace>
  <inkml:trace contextRef="#ctx0" brushRef="#br1" timeOffset="0.99">52074 92279 6979,'0'0'5235,"0"0"-2178,0 0-304,21 37-800,-8-29-176,-1-1-432,0-2-273,4-3-47,-5-2-337,-2 0-48,0-5 0,-5-1-111,0-4-65,-4-1-112,3-2 0,-3-1 16,0 1-79,0-3-177,0 2 0,0 3-112,0 1 0,3 0 48,-1 3-32,6 5 16,1-2 0,-1 4-80,7-3 64,-2 3-16,4 0-64,1 0 32,-4 0-721,5 5-783,-2-3-1506,-2 0-1232,-2-2-3665</inkml:trace>
  <inkml:trace contextRef="#ctx0" brushRef="#br1" timeOffset="0.99">52470 92192 15623,'0'0'3714,"0"0"-1665,0 0 368,0 0-592,0 0-929,0 0-544,-27 17-304,20-5-16,1 2-16,5 1-32,-2 3 16,3 0 16,0-2-32,0-2 64,7-1 16,1-2-48,1-4 16,4-3 0,-1-4-32,1 0 0,0-4 16,1-5-16,2-2-64,-7-3-16,4 1 0,-7-1-64,0-2-176,-3 3-48,0 2 32,-3 1 112,0 4 80,0 4 176,0 2-80,0 0-32,0 7 32,-3 1 96,0 6 192,3-1 112,-2 6-48,2-2 32,0 6-64,0-1-112,0 3-16,2 2 0,4 3 81,2-3-33,-6 1-112,2 2 16,-1-3-16,0-3-144,-3-1 16,0-3 32,0-1-16,0-4 48,0-2-16,-6-1 0,0-1 272,-2-4 176,0 0-80,-2-5-192,0 0-80,-1-2-48,2 0 16,1-7-48,1-1-48,0-4-432,0-2-848,4-3-785,0-1-1553,3-5-3457</inkml:trace>
  <inkml:trace contextRef="#ctx0" brushRef="#br1" timeOffset="0.99">52698 92324 13510,'0'0'4946,"0"0"-3489,0 0-544,28-8 1248,-14 8 0,-1-3-897,2-4-528,5 3-335,2-3-33,-2-2-16,0-2-32,-1-1-128,-5 1-96,-2 2-48,-4-2 64,-3 2 16,-5 2-64,0-1-48,-7 3-80,-6 5 32,-5 0 0,1 2 16,-6 12 0,3 2-48,1 6 48,1 3 64,5-1 192,9 1 17,1 0-65,3-7-80,10-2-64,6-5-16,1-5 32,3-6-96,0 0-192,-1 0-193,1-6-351,-7-3-577,-3 2-848,-7-2-1296,-3 0-4147</inkml:trace>
  <inkml:trace contextRef="#ctx0" brushRef="#br1" timeOffset="0.99">53094 92441 1553,'0'0'80,"0"0"240,0 0 960,0 0 465,0 0-1649,0 0 208,-11 9 3042,11-9-625,0 0-1040,-2 0 64,2 0 48,-3 0-225,0 0-383,-3 0-209,3 0-47,-2 0 15,1 0-63,0-4-1,0-5-224,1-2 1,0-8-305,3-1-144,0-2-64,0-3-80,3-2 32,0 0-48,5 3 0,-7 1-16,7 3-16,0 4 32,-4 5 176,6 4 96,0 7 145,6 0-225,1 7 288,0 6 144,3 5-144,0 2-223,-4-1-65,-2 1-160,-7-5-32,1 1 16,-3-5-64,-2-2 64,-3 1-64,0-4-16,0 1 32,0-3 16,0 3-160,-3 0-160,1-2-177,2 1-207,0-1-288,0-1-465,7-1-1040,-1-3-544,3-3-2818</inkml:trace>
  <inkml:trace contextRef="#ctx0" brushRef="#br1" timeOffset="0.99">53478 92246 4370,'0'0'8500,"0"0"-5571,0 0-1360,13-34 336,-9 27-112,-4-2-513,0 5-127,0 0-145,0-2-303,-8 6-113,-4 0-112,3 0 16,-7 10-128,4 3-47,-1 3 79,4 2 0,1 2-64,4 3 0,4-3-128,0 0-80,1-4-48,7 0-48,4-5-16,6-2 16,-3-3 0,5-3 49,3-3-49,-4 0 0,7-4-16,-7-3 32,4-5-48,2 1 0,-2 0-32,2 0-32,-3-3 96,1 1-48,-3 2-113,0-1 97,-6-2 32,2 3-48,-7 2 64,-1-4 32,-3 2 1,-2 1 95,-3-3-32,0 2 48,0 0-96,-5-1-16,-3 1-32,-1 0-16,-5 2 0,2 4 16,-1 3-32,1 2-16,-1 7-16,6 7 16,-6 3 32,5 6 16,4 1 0,2 2-32,2 1 16,0-3 16,5 1 32,4-5-16,4-4 16,2-3-48,2-6 64,8-7 64,-2 0 32,7-4-16,-2-10-80,4-2-32,-2 0-64,2-4 48,-7 2-16,-2 1-32,-6 3 80,-4 2-80,-6 4-96,-3 3-160,-4 5 16,-11 2-369,-6 8-367,1 1-785,-4 2-1328,3-2-1858</inkml:trace>
  <inkml:trace contextRef="#ctx0" brushRef="#br1" timeOffset="0.99">50931 92066 2817,'0'0'8436,"0"0"-4994,0 54-961,0-22 112,0 3-608,0 1-640,3 1-337,-2-9-208,5-5-255,-4-7-113,1-7-128,-1-4-80,-2-5-48,0 0 336,0-14 273,0-2-417,0-8-288,-2-8-64,-3-4 16,-2-4 0,1-6 32,-1-4-48,1-1 32,5 0 0,-3-2-32,4 9 64,4 3-64,3 9-224,3 5 176,5 10-16,-1 6 0,6 6 32,4 5-32,0 0 32,1 16 0,3 4 32,0 7 64,-3 7-16,1 2 32,-6 2 16,0 5-64,-4-3-96,-7 1-32,-1-1 0,-5-2 64,-3-2 48,0-2 176,-8 0 16,1-5-32,-3 1 16,-2-6-15,-1-1-17,-1-1-48,2-4-48,0-2 0,-1-2-32,1-6-16,-1 2 0,-2-6-16,3-2-16,-2-2 32,-5 0-48,5-2 16,-5-5-16,6-1-32,-3 1 32,4 0-64,2-2-96,-1 4-16,7 0-193,1 4-79,-2 1-160,5 0-305,0 0-511,0 0-561,11 4 128,1-4-256,2 0-1633,6 0-1984</inkml:trace>
  <inkml:trace contextRef="#ctx0" brushRef="#br1" timeOffset="0.99">54708 92075 7812,'0'0'4145,"0"0"-2256,0 0-1248,4-29 47,-4 19 577,0 4-177,0-1-512,0 3-47,0 1-65,-1 2 0,-5 1-48,-1 4-16,-3 13-272,-3 10 80,4 10 497,-2 6 287,3 1 97,4 3-241,4-4-304,0-6-255,4-6-33,2-8-160,1-6-48,-1-3 0,-1-8 0,-4 1-32,2-7 64,-3 0-32,0 0 320,3-4 288,-3-3-384,2-4-224,1-5-32,-2 0-16,-1-1-16,0-2 32,0-1-64,-1 2-16,-7-2-176,0 0 0,-4 2 0,-4 2 128,3 0 48,-5 2 80,-2 6-32,0 1-48,-3 2 80,6 3-32,0 2-32,4 2 16,3 5 32,2 5 0,8 3-32,3 4-16,12 1 16,10-3 80,5 1 64,7-4 304,3-8 48,2-3-160,-3-3 17,-5-4 31,-2-6-48,-1-3-80,-9-1-48,1 1-80,-9-1 32,-3 5-96,-5-2-16,1 4-16,-6 1 0,-1 2-240,0 1-432,-4 3-513,-6 4-992,-1 8-928,-3 2-1281,0-4-4946</inkml:trace>
  <inkml:trace contextRef="#ctx0" brushRef="#br1" timeOffset="0.99">51726 92940 6163,'0'0'3601,"0"0"-559,0-33-1425,0 22-977,0-2 80,2 2 433,1 2 79,-3-1-575,3 4-65,-2 4-96,5 2 128,-4 0-31,3 8-225,-2 11 128,1 3 929,1 3 47,1 0-335,0-1-1057,1-4-80,-3-4 16,1-5-48,3 1-384,-4-5 304,1 0-96,-2-5 192,-3 2 0,3-4 16,-3 0 48,0 0-16,0 0 48,0 0 48,0 0-96,0 0 16,0 0-16,0 2 560,0 1 48,-3-1-416,3 0-128,0-2-15,0 0-81,0 0 16,0 2-64,3-2 48,5 3-49,-2-3 65,10 0 1,1 0 31,1-7-64,7-2 0,-3-5-65,6-2 65,-3 3 16,-2-2-64,-3 1 96,-6 2-80,-2 4 64,-4 1-32,0 5 32,-5-1 0,2 3-48,-4 0 48,5 0-16,1 0-16,-1 0 16,1 0 16,0 0-16,-1 0-32,-5 0 16,4 0-128,-5 0 16,0 0 64,0-1 80,0-2-16,0-1 0,0-3 0,-5 2 0,4-2 16,-5-4-32,4 0 16,-3-2-32,2-1 16,-1-4-16,-2 2 64,1-2-48,3 0 16,-1 5-16,0-1 16,3 8 16,-1-1-32,-3 4 32,4 3 16,0 0-96,4 11 16,0 8-16,1 3 176,3 10 112,2 6-16,-3 5 49,-1 0-1,-1-1-64,-4-1 16,-1-3-80,0-7 0,0-4-32,0-1-128,0-9 0,-5-1 48,4-2-32,-2-6-32,0-1 64,-2-2-80,3-1-496,-1-4-385,0 0-704,-1-7-832,1-4-1312,-2-2-3843</inkml:trace>
  <inkml:trace contextRef="#ctx0" brushRef="#br1" timeOffset="0.99">51856 92872 13142,'0'0'1553,"0"0"-929,0 0 545,-31-12 127,25 11-159,3 1-305,0 0-160,3 8-143,0 8-257,6 8 400,0 10 641,2 9-1,3 2-127,-5 3-497,2-4-208,-2-3-256,-5-7-272,4-5 16,-2-11 16,2-5-32,-5-1 64,3-8-16,-1-2-384,-2-2-752,0-4-689,0-7-448,-2-8-2529,-3-1-4691</inkml:trace>
  <inkml:trace contextRef="#ctx0" brushRef="#br1" timeOffset="0.99">52438 92824 18520,'0'0'785,"0"0"-753,0 0-48,0 0 64,0 0-160,0 0-833,10 9-2224,-8-2-4066</inkml:trace>
  <inkml:trace contextRef="#ctx0" brushRef="#br1" timeOffset="0.99">52413 93045 11765,'0'0'7108,"0"0"-5844,0 0-511,0 0 719,0 0-191,0 0-577,-8 38-400,6-29-208,2 0-80,0 2-272,0-4-640,0 0-753,0-2-752,0-4-2737,0-1-3426</inkml:trace>
  <inkml:trace contextRef="#ctx0" brushRef="#br1" timeOffset="0.99">52698 93031 15991,'0'0'2385,"0"0"-1280,-33 7 592,21 0-65,0 4-559,-1-2-497,6 4-304,2 1-176,0-1-32,5-1 32,0-1-32,2-1-112,6-4 32,2-2-32,0-1 64,2-3-144,0 0 144,1-7-256,-1-2-80,1 0 32,-1 0 80,-4 0 80,0 2 16,-1 3 0,-4-1 32,2 5 80,-3 5-96,-2 3 96,3 6 48,-3 6 64,0 0-64,0 7 160,0 0 80,0 3 16,0-1-32,0-2-144,0-4-16,0-1-48,-5-6 16,0-5 32,-2-2 289,-4-2 127,3-3 48,-4-4-208,-1 0-256,1 0-32,-1-7-32,4-1-32,-2-1-48,4-2-240,5 4-576,-1-2-449,3 2-191,5 0-769,2 3-929,4-5-1824</inkml:trace>
  <inkml:trace contextRef="#ctx0" brushRef="#br1" timeOffset="0.99">52988 92856 14375,'0'0'6387,"0"0"-5283,0 0-816,0 0 641,-14 40 463,14-6-207,0 2-305,0 2-432,0 1-127,0-5-97,0-3-96,0-7-32,0-1-128,2-9 32,2-5-16,-1-2 112,5-6 48,0-1 96,1 0-64,3-4-64,4-7-32,1-1-32,3-1 64,-3 2-112,3 2 32,1 2 208,-1 3-64,-3 4-192,-2 0 16,-2 6 96,-4 4-112,-1 1 0,-2 0-16,-5 1-192,3-4-592,-3 4-929,-1-6-1264,0-1-1345,0-5-5859</inkml:trace>
  <inkml:trace contextRef="#ctx0" brushRef="#br1" timeOffset="0.99">53833 92947 14967,'0'0'2161,"18"50"-849,-11-17 353,5 10 288,-1 0-736,-2-2-33,-3-8-223,1-6-305,-1-9-304,-5-7-32,2-4-16,-1-5 97,-2-2 15,0-11 448,-5-5-256,1-4-399,-4-7-1,0-4 48,-1-8 32,1-1-64,0-5-272,1-2-32,2-5 32,3-2 0,-1-2-16,0 4 96,3 7-32,0 9 64,0 6-48,6 15 16,-1 6 0,3 9-80,4 4-16,2 12-16,6 7 16,5 6 16,3 4 16,2 1-16,-4 2 48,-1-4-352,-5-5 79,-6-2 177,-3-5 96,-10-2 0,-1-2 0,0-3-16,-9-4 32,-3 0 32,-6-2-16,0-5 16,-2 1-32,0-3 0,-2 0 0,2-3-16,0-4-48,4 3 32,7-3-32,1 1-432,6 3-304,2-1-401,2 4-912,10 0-736,-1 0-833,3 0-2897</inkml:trace>
  <inkml:trace contextRef="#ctx0" brushRef="#br1" timeOffset="0.99">54205 93110 8052,'0'0'10500,"0"0"-9811,0 0 367,36 10 961,-24-14-208,4-8-640,-3-5-129,1-3-464,-1-5-63,-1 0 47,1 0 64,-4 0-240,-1 3-144,-1 6-192,-2 0 32,0 5 0,-2 4 145,0 5-49,-3 2-48,1 0-80,3 9-96,-3 2 96,2 3-32,2 4 32,0 0-48,1 5 16,3-3 32,2 0-32,1-2 0,2-2 48,2-3-32,4-2-32,0-4 32,0-4-32,2-3 16,3 0 16,-5-10-32,5-1 48,-7-2-16,2-5 64,-2 2-32,-5-4-32,1 1-64,-4 2 16,-3 1 32,-5 1-16,-2-2 16,0 8-32,0-2 16,-9 4-64,-1 5 32,-4 2 32,2 2-16,0 9 16,-2 5-16,1 5 0,2 1 48,7 3-32,1 2 80,3-2-48,0-3 16,6-2-32,3-1 64,4-8-48,4-5-16,1-1-32,2-5 80,-1 0-64,0-7 16,-2 0 32,0-1-208,-2-1-544,1-3-673,-4-1-1712,1-1-2082,0-4-6514</inkml:trace>
  <inkml:trace contextRef="#ctx0" brushRef="#br1" timeOffset="0.99">55045 92852 15255,'0'0'9620,"0"0"-8003,0 0-640,-32-20 447,25 20-799,0 3-385,1 6-96,-4-2-144,6 4 64,-1 2-80,5 3 16,0-1 0,0 1-96,0 1-48,0-4-16,6 2-33,0-1 33,1-3-96,3 0 32,-2-1 192,0-2 48,-2-1-16,0 0 0,-4 0 48,1-3-96,-3 3 64,-3-3 0,-5 3 32,2 0 32,-7-1-48,0 4 16,0-1 32,7-5-64,-8 3 0,9-3-64,1 1-608,1-3-1185,3-2-848,3 0-1073,6-8-3025</inkml:trace>
  <inkml:trace contextRef="#ctx0" brushRef="#br1" timeOffset="0.99">55348 92871 16440,'0'0'5250,"0"0"-3633,3-32 528,-6 25-128,-7 5-753,1 2-479,-10 0-353,-1 9-352,0 3-80,1 3 48,1 4-64,4-2 48,8 3-16,4-2 32,2 1-80,8-2 32,4-1-160,2-5-160,-1 0 111,2-4 113,-4 0 160,1 0-64,-5-2 16,0-1 16,-2 0-32,-2 1 49,-3 2-49,0 0-33,-8 2 33,-4-3 33,-2 3-17,-5 0 16,5 2-16,-4-4 32,5 0-16,6-2-64,2-4-97,5 2-1439,0-3-1185,3-3-1858,5-10-5457</inkml:trace>
  <inkml:trace contextRef="#ctx0" brushRef="#br1" timeOffset="0.99">55464 92992 17560,'0'0'3330,"0"0"-2530,0 0 865,0 0-81,-13 38-575,13-24-193,0-3-448,7 3-191,5-7-81,4 1 192,1-3 0,3-3-176,-2-2-32,1-2-144,1-7 128,-1-2-80,1-1 16,-8-3 16,1 1 80,-4-4-16,-1 2-80,-5-4-64,-2 2 64,-1-5-64,0 3-208,0 0 80,0 5 96,-1-1 112,-5 5 16,4 4 288,-3 2 64,5 3-176,-6 2-128,6 0-48,0 5-16,0 1 16,0 4-32,6 1 16,1-1-32,-1 0 16,0-1 0,2-1-64,0-1 128,2 0-64,0-2 32,-1-1 0,5-1 96,-5-2 320,4-1-111,-3 3-113,3-3-96,-7 3 32,0-2 16,-1-1 16,-3 5-128,-2-1-32,0 3-32,0-3 16,-5 1 48,3 2-32,-1 0-32,3 0 32,0-3-32,0 0 0,5 1 48,6-1-32,-2-1 16,7-1-16,-3 0 0,8-2 16,-3 0-48,2 0 48,2-2-32,-2 0 16,0-5 32,-3 2-32,0-2-32,-1 1 32,-4-1 16,1-2-32,-1 0 16,-4-2 0,0-1 16,-4 1 32,4-5-16,-3 1-16,1-3-16,-1-3 0,-1 4-32,-1-1 16,-1 2 16,3 4-16,-5 4-16,0 1 64,0 5-32,0-1-32,0 3 16,0 0 16,0 0 0,0 0-48,3 0 0,-3 5 32,3 2 0,-2 0-16,2-1 32,-1 1-48,-2 2 80,3 0-16,0-3 48,-1 4 65,-2-1 47,6 2-80,-6-2 128,1 2-80,3 0-64,-3-2 0,-1 2-16,3-1-48,0 1 0,2-2-32,0 2 48,-1-2-48,9 2 0,-1-2 0,0 1 0,9-2 0,-3-1 0,4-2 0,-2-1 0,3 0 0,-4-4 0,-4 0 0,3 0 0,-5-1 0,0-9 0,-1-1 0,1-2 0,-1-3 0,2-4 0,0-5 0,-2 0 0,5-2-64,-1 0-112,-4 3-32,-5 3 32,-1 5 48,-5 7 144,-1 5-48,-4 4-32,-6 0 0,-2 9 48,-7 2 0,5 5 16,-4 2-16,4 2 16,1 3 32,3-3 48,5 3 16,2-1-32,3-4 16,0-3 0,4-1-112,10-2 96,-1-6-16,1-1 0,1-3-48,1 0-16,-2-2-192,-3 0-160,-4 0-129,-2 0 17,-3 0-160,-2 0-497,0 2-736,-10-2-448,1 3-320,-7-3-1489,1 0-6339</inkml:trace>
  <inkml:trace contextRef="#ctx0" brushRef="#br0" timeOffset="0.99">63556 84477 16311,'0'-13'3362,"0"-1"-2754,-5 5 417,-7 0 79,-5 7-543,-6 2-289,-10 4-128,1 12-144,-7 9 32,-6 6 64,0 8 32,0 4 32,2 6 208,10 3 256,11 4 97,4 3 143,16-3-256,4 2 33,10-4-161,16-2-352,8-10-80,4-5-32,6-8 96,4-9-64,-2-11 128,-3-7-224,0-2-160,-8-11-112,0-7-208,-9 0 352,-3-5 31,-9 3-175,-7-2-448,-9 2-385,0 4-239,-2 0 159,-8 5-47,3 2-625,-5 2-1265,4 3-3857</inkml:trace>
  <inkml:trace contextRef="#ctx0" brushRef="#br0" timeOffset="0.99">63950 84795 14631,'0'0'4162,"0"0"-2642,0 0-47,0 0-32,0 0-257,44-11-367,-27 7-241,5-1-336,-2 1-64,3-1-32,-3 0-96,-3 1 0,-1 0-48,-7 4-48,2-2-176,-5 2-961,-3 0-992,-3 0-912,0 0-2305</inkml:trace>
  <inkml:trace contextRef="#ctx0" brushRef="#br0" timeOffset="0.99">64000 84991 4178,'0'0'9860,"33"2"-7458,-15-2-626,4 0-31,3 0-432,-1 0-577,3-2-544,-7 0-112,-6 2-64,-2 0-112,-4 0-1729,-5 0-3553</inkml:trace>
  <inkml:trace contextRef="#ctx0" brushRef="#br0" timeOffset="0.99">64729 84674 8068,'0'0'2193,"0"0"-1361,0 0 433,0 0-225,0 0-656,0 0-128,7 9 177,-7-9 143,0 0 192,-6 0 97,-2 0-241,-4 0-160,-2 4 96,-6 1 49,-5 6 31,-6 3-176,2 4 80,-1 4 209,-1 5 95,5 3-176,6 4 273,4-1-241,8-2-63,8 3-353,4-7-80,10-2-176,12-4 0,0-6-64,7-3 80,2-8 64,3-4-208,-1 0-657,-1-10-767,-2-3-1121,-6-5-1137,-4 0-4770</inkml:trace>
  <inkml:trace contextRef="#ctx0" brushRef="#br0" timeOffset="0.99">64905 84849 15607,'0'0'3538,"0"0"-1729,-32 39 47,24-21-447,3 2-448,5-2-529,5 0-192,11-4-112,1-6-80,6-1 16,-1-7-32,-2 0 16,0-4 0,-3-7-16,-3-3-16,-8-4-16,2-3 0,-5-1-48,-3-3-64,0 1-96,-5-1-192,-7 0-65,-2 7-111,2 2 272,-5 7 144,1 7 96,-3 2-112,1 2-112,4 7-128,-2 5-209,5-1-239,5 3-737,3-2-1008,3-1-4402</inkml:trace>
  <inkml:trace contextRef="#ctx0" brushRef="#br0" timeOffset="0.99">65208 84922 10149,'0'0'3729,"0"0"-1792,0 0 432,0 0 64,0 0-720,0 0-688,18-5-177,-13-4-192,3 0 1,-4-2-33,1-1-208,3 1-192,-4-2 16,1 2 32,3-1-239,-4 4-17,4 1-16,0 2 16,0 3-81,-1 2 82,1 4-1,2 6 96,0 3 240,-3 1 16,5 1-240,-4-2-64,0 1-32,-1-3-16,-2-4-128,0 0-656,1-3-689,-6-4-1120,1 0-785,2 0-3041</inkml:trace>
  <inkml:trace contextRef="#ctx0" brushRef="#br0" timeOffset="0.99">65536 84885 16536,'0'0'2433,"0"0"-288,0 0-272,33 41-385,-19-34-207,3-1-721,3-1-336,-1-5-48,-5 0-96,-2 0 16,-4-9-32,0 0-16,-5-2 0,-2-5-32,-1 0-16,0-2 0,-1 1-96,-6-2 32,3 4 32,2-1-32,2 5-16,0 2 80,0 2 32,0 4-16,0 3-16,5 0-112,3 5 96,1 2 16,3 4 32,7 0-16,-5 2 48,9-1-16,-3-3 160,2-3 337,1 1-65,-1-4-224,-2-3-48,-3 0-144,2-7-32,-7-2 0,-2 0-16,0-4-16,-8-1 0,1 1-32,-3-1 32,-5 0-32,-2 3 16,-6 4-80,2 3-16,-1 2 0,4 2 64,-1 9 32,4 4 0,-1 5 16,1 5 32,5 1 48,0 2-64,0-5 64,5 2-64,7-7 16,2-2-128,-1-6 0,7-5-656,-6-3-449,9 0-944,-6-3-400,0-8-1217,2-5-3025</inkml:trace>
  <inkml:trace contextRef="#ctx0" brushRef="#br0" timeOffset="0.99">66098 84831 13558,'0'0'592,"0"0"1970,6 37 751,-2-24-1248,1 1-672,3-3-465,-3-2-288,2-2 49,-2-3 143,0-2-128,-5-2-143,3-2 111,0-5-48,-3-4-288,0-5-63,0-1-161,0-4-144,0 1 48,0-3-64,0 0 16,0 3 32,1 3-16,4 3-16,3 2 48,-2 4 16,0 1 32,2 5-16,3 2 0,-2 0-48,3 2 16,5 2-48,2 3 16,1 0-545,0 0-847,5-1-1153,-3-3-1473,3-3-3218</inkml:trace>
  <inkml:trace contextRef="#ctx0" brushRef="#br0" timeOffset="0.99">66481 84708 18264,'0'0'1969,"0"0"-1649,-30 9 1393,18 2 512,-1 5-384,2 1-977,4 4-559,0 2-129,4-1-112,3 0 32,0-2 48,3-1-48,4-6 0,0-4-96,4-2 16,-5-5 32,8-2-32,-7 0 0,0-11 48,4-5-96,-3-1 16,-6-6-112,2-2-96,-4-2-144,0 2 31,0 1-15,0 3 208,0 3 48,3 7 64,0 2 80,-3 7-32,2 2-32,1 2-16,-1 9-48,1 7 160,0 9 224,-2 5-16,-1 6-79,0 2 15,0 5 0,0 1-80,0-4-224,0-3 64,3-3 16,-1-2 208,-2-8 128,0-1-176,0-2-96,0-6 96,-6-1 80,-2-5-80,-3-4 113,-1 0-65,-2-7-48,1 0-64,-2-2 0,-1-10 0,9-3-112,0-6-16,0-3 32,7-6 16,0-4-16,1 1-128,12-3-48,-1 0 64,7 4 48,1 3 160,0 2-112,-1 5-16,4 1-48,-1 1-32,1 0 47,-1 4 17,-2-2 16,-2 2 0,-1 1 16,-1 1 32,-4 0 16,-2-1-48,0 3 64,-3-3-64,-1 3 16,-5-1 32,2-1-16,-3 3-16,0 2-48,-4 1-16,-7 3 16,3 3-32,-1 2 16,-2 0 48,2 8 16,-1 4-64,3 3 112,0 4-32,3 1 16,2 2-32,2 3 48,0-4 16,6 1-80,2-4 80,3-4-48,1-1 16,4-6 32,-4-3-48,2-4 0,5 0-16,-5-7 16,3-4-48,-2-5 32,3-1-32,-5-2 48,1-1-48,-1 0 0,-1 2 32,1 0 16,-1 0 0,-1 2 32,-2 3-32,-1 0-32,3-1 97,-5 2-33,0 4-16,2 1 16,-7 2-32,4 1-80,-2 4 64,0 0 16,-1 4-96,-2 9 48,0 3-1,0 2 114,0 5 31,0 1 0,0-1-16,-2-3-48,2 1 0,0-5 0,0-6-32,0-3 32,0-2-64,0-3 80,2-2-64,3-2 96,1-7-48,-2-2-64,4-3 0,0-4 0,-2 0 0,2-2 16,4 0 0,-1 0-32,-2 4 64,2 2-16,-5 3-16,1 2 16,-6 5-32,-1 1 32,3 3-32,0 0 32,-3 0-48,0 0-16,0 7-48,0 2 80,-3 2 16,0 0 0,2 5 0,1-2 0,0 2 64,0-1-96,0 1 80,1 0 48,7-1-32,3-1 0,1-3 0,1 0-80,1-4 16,6 0 0,-2-5 0,2-2-16,-1 0-32,0-9 48,1-2-32,-3-5-32,0-2 32,0-4-16,-1-1-64,-4 1 64,3-1 64,-5 3-80,2 0 80,-4 4 16,-3 1 0,1 1-48,-5 2 32,5 4 32,-6 1-32,0 0 32,0 2-16,0 3 0,0 2-32,-7 0-16,-1 0 0,-3 9-32,-1 0 96,-1 7-96,1-1 80,3 6 0,-2-1 0,3 3 16,3-1-48,4 3 80,1-2-32,1-1-16,10-2 0,2-2 64,4-2-96,6-5 80,-1-1-64,2-9-16,4-1 64,0-1-112,2-11 96,-1-4-64,-1-6-80,0-5 32,0-3-32,-3-1-16,-5-2 32,-2-1 0,-4 2 96,-1 3-128,-7 1 16,-3 11 80,0 3 16,-3 3-16,-6 9 0,-3 2 16,-7 2-112,2 13 96,-4 8 48,-3 7-16,3 3 48,5 5 48,0 3-48,0-3-16,8 0 0,4 1-32,1-5 96,0-6-64,6-2 16,7-6-16,0-5 48,1-6-96,7-2-48,-4-7-448,1 0-529,-1-7-768,-1-3-1184,-4-4-1089,-4-5-7475</inkml:trace>
  <inkml:trace contextRef="#ctx0" brushRef="#br0" timeOffset="0.99">43767 85096 7091,'0'0'3602,"0"0"-945,0 0-912,0 0-320,0 0-305,0 0-208,0 11 49,3 9-49,-3 5 129,0 11-49,0 5 97,-3 4-161,-2 2-191,-2-4-81,-1-5-336,3-4-176,-2-9-48,5-10-48,-1-2-80,3-3 48,0-6-400,0-4-1105,0-2-896,3-11-1457,-1-6-9220</inkml:trace>
  <inkml:trace contextRef="#ctx0" brushRef="#br0" timeOffset="0.99">43604 85154 10453,'0'0'5634,"6"41"-3633,-4-21 208,1 2-176,-1-1-608,1-5-673,5-3-336,-1-3-207,-1-6-113,8-2 0,-4-2-80,5-2 0,-1-5-433,-1-7-943,-3 1-353,3 0-624,-4-5-1425,-1-1-1184,0-1-1969</inkml:trace>
  <inkml:trace contextRef="#ctx0" brushRef="#br0" timeOffset="0.99">44159 84777 9476,'0'0'6355,"-25"31"-4050,5-13-112,0 3-256,0-4-480,-2 1-417,7-5-463,2-3-273,6-4-224,2-3 16,5-3-48,0-3-16,5-6-128,-2-2-576,5-5 47,-4-4 385,1 0 176,3-2 16,-4-4-64,7-1 16,-3 3 0,4-3-32,1 7-160,1 4 64,-4 5 160,7 11 16,1 0 48,0 11 32,2 7 208,2 4 272,1-1 224,-1-1-159,-2-2-97,0-7-160,-4-1-128,-2-4-144,-7-1 0,1-1-48,-3 2-288,-5 0-1105,0 2-656,-5-1-1280,-4 2-3330,1 0-2161</inkml:trace>
  <inkml:trace contextRef="#ctx0" brushRef="#br0" timeOffset="0.99">54451 84847 5378,'0'0'4210,"0"0"-1937,0 0-736,0 0-208,0 0-17,0 0-143,-3-27-177,3 21-127,0 2-65,0 4-128,0 0-239,0 10-369,0 10-32,0 8 416,0 11 672,-3 6-223,-1 5 207,1-3-239,1-3-257,-1-5-192,3-8-240,0-6-128,0-2-16,-2-7-48,2-3 16,0-4-16,-3-2 16,0-5-512,2-2-977,-3 0-688,0-7-1264,-4-4-3939</inkml:trace>
  <inkml:trace contextRef="#ctx0" brushRef="#br0" timeOffset="0.99">54256 84871 13350,'0'0'4322,"0"0"-2977,0 0-225,30-7 209,-7-4-305,3-1 17,10-1-385,-1-2-400,3 3-160,-4-2 80,-2 6-96,-1 1-48,-4 5-48,-7-1 16,-2 3-16,-4 0-32,2 0-208,-7 0-176,2 5-160,-3 0-33,-2-1-415,-3 1-353,-3-1-351,0 0-1922,0 1-3089</inkml:trace>
  <inkml:trace contextRef="#ctx0" brushRef="#br0" timeOffset="0.99">54694 85204 7491,'0'0'6964,"10"36"-5172,-4-22 578,0-5-17,0-2-881,-4-6-239,4-1-225,-1 0-175,-1-4-49,-1-5-160,2-2-256,-3-5-95,1 0 95,0-2-32,-3 0 128,0-2-208,0 0-96,0 1 64,0 2-79,0-1-33,0 2-160,1 2 96,-1 4-16,0 3 0,3 0-32,-1 2 32,1 1 16,2 1-32,1 2-16,0-2 0,7 0-32,-6 2 32,6 1-16,-1 0 0,-1 0-353,-2 0-319,-1 0-352,0 0-625,-1 1-928,-2 2-833,4 0-2288</inkml:trace>
  <inkml:trace contextRef="#ctx0" brushRef="#br0" timeOffset="0.99">54959 85066 13494,'0'0'2769,"0"0"-864,-12 33 705,7-18-433,-1 1-657,6-3-607,0 1-337,8-1-208,4-4 48,7-2-320,0-5-32,1-2-64,-2-2 48,-1-7 0,-1-2-16,-7-3-16,-1-2-32,-5 0 32,-3-1-32,0 1 0,-6-2-64,-2 2 48,-1 2 0,-1 6 0,0 1-32,2 2 80,3 4-64,1 1-32,0 0-208,3 0-592,1 6-833,0-1-848,0 1-1185,0-2-2657</inkml:trace>
  <inkml:trace contextRef="#ctx0" brushRef="#br0" timeOffset="0.99">55172 85109 14086,'0'0'3058,"0"0"-1489,0 0 63,3 37-335,6-29-257,7-1 65,1-2-433,3-4-480,-3-1-64,3 0-32,-3-4 0,-4-2-32,-1-5-80,-4-3 96,0 1-47,-5-3-178,-3 0-47,0-2 32,0 2 16,-5 1 32,-1 1 96,1 2-16,2 4 16,1 1 16,-1 2-48,2 5-560,1 0-705,0 0-1312,0 7-2193,1-2-4434</inkml:trace>
  <inkml:trace contextRef="#ctx0" brushRef="#br0" timeOffset="0.99">55502 85072 14375,'0'0'3137,"0"0"-2465,0 0 721,0 0 624,0 0-608,0 0-625,-37 10-384,29 1-160,-3 3-176,3 2-48,4-3-48,4 1-16,0-5-16,0-1 0,0-1 48,4-2-16,4-5 64,-2 0 32,1-2 16,0-5-64,4-2-144,-1-5 80,0-1-16,-3 2-224,-1-3-224,0-2 352,0 5-32,-1-1-225,-2 5 289,-3 2 144,1 7-32,-1 0 32,0 7-112,0 4 192,0 7 321,0 3-33,0 3 0,0 3-16,0 4-48,0 1-96,0 2-192,0-3-32,0 1-16,-1-5 48,1-3 16,-3-6 96,0-2 353,-2-5-65,2-2-64,-2-4 32,1 0-112,1-4 0,-4-1-47,1 0-97,0-1-128,-2-6-32,2-2 0,0-2-529,3-1-847,0-2-865,3-1-977,0 2-2096</inkml:trace>
  <inkml:trace contextRef="#ctx0" brushRef="#br0" timeOffset="0.99">55679 84820 9508,'0'0'6051,"0"31"-3922,-2-4 272,-1 6 320,-2 5-480,1 3-912,1-2-513,3-6-271,0-6-81,0-2-288,3-7-176,1-4-32,1-6 64,0-1 16,3-5 0,-4-2 0,4 0 16,3-2 32,-2-7-48,2-2 16,3-5-96,-2 3 64,7-3 0,-7 5-32,1-1-48,-1 5 16,-3 7-16,2 0 32,-1 6 0,0 4 16,-3 1 160,5 3-64,-4-1-80,4-1-16,4-1-32,1-4 32,-2 0-32,1-5-400,-4-2-608,-3 0-721,-4 0-961,-5-2-1039,0-8-7204</inkml:trace>
  <inkml:trace contextRef="#ctx0" brushRef="#br0" timeOffset="0.99">51335 85450 4978,'0'0'3810,"0"0"-1409,0 0-1200,0 0 143,0 0 161,0 0-304,-1 0-337,1 0-128,0 0 1,0 0-49,0 0-16,0 0-64,0 0-175,1 0-113,5 0-16,-4 0 32,3 0-48,1-4-80,0 1 48,2-1-15,0-1 15,-1-2-32,3 3-16,0-3 16,-2 1-112,0-1-32,1 3-48,-1-2 16,0 0-16,-2 2 0,2-3-16,0 3 0,-1-1 0,3-2-32,-4 3 32,0-1 0,2 0-16,-2 1-16,0 0 32,0 1-16,1-1 0,-1 2 16,1-1-16,0-1 16,0 1 32,4 2 48,-1-2 160,2 1 33,0 0-193,1-1 0,-1 1-48,1-2 32,-1 1 16,2 2 128,-5-2-112,1 0-32,2 2-32,-4-2 0,4 1-16,-4 2 48,3 0-48,-2-2 0,2 2 0,-5 0-16,5 0 0,-3-3 32,-1 3-64,0 0 64,-1 0-32,0 0 80,2 0 32,-2 0-32,0 0-16,2 0-64,-3 0-32,2 0 16,1 0 16,0 0-48,0 0 48,-1 0-32,0 0 16,-1 0 0,1 0 0,0 0 0,-1 0 0,0 0-32,0 0 32,1 0 0,0 0 16,1 0 0,-3 3-16,1-3 32,0 0-48,0 2 16,-1-2-32,0 2 32,-1-2 16,2 0-32,1 3 32,-1-3-16,0 1 32,0-1-64,2 3 32,-3-3 16,-1 3 0,1-2-32,3-1 16,-4 3 0,4-1 16,-3 0-16,2-2 32,1 2-32,2 1 32,-4-3 0,3 2-32,-1 0 48,-4-2 16,4 3 16,-3-2-16,-1 2-32,4 0 16,-2-2-32,-1 4 17,0-1-33,-1 1 32,1-3 16,1 2 16,0 1 64,2 0-80,-2-3 48,1 2 0,0-1 0,1-1-16,-3 3-16,3-4 0,-1 2-16,-2-1 0,0 0-32,1 1-16,0-1 32,-3 0-48,0 3 16,-1-4 16,4 2-16,-6 0 16,1-2 32,3 2-64,-3-1 0,-1 0 16,3-2 48,-3 0-80,0 0 48,0 0 0,0 0-80,0 0-16,-4 0-352,-1 0-657,-3 0-1056,0-2-656,1-3-1409,-1-2-7539</inkml:trace>
  <inkml:trace contextRef="#ctx0" brushRef="#br0" timeOffset="0.99">52256 85281 8836,'0'0'3410,"0"0"47,0 0-1408,0 0-160,0 0 0,0 0-336,-3 0-321,3 0-271,0 0-273,0 3-144,0-1-112,0 0-96,0 1-15,0 1-81,0 3-80,0 2 16,5-1-80,1 4-64,0 2 0,2 1-32,0 1 32,-1 1-32,-2 0 48,0 0-48,-5-1 48,0 0-16,-7-2 80,-3-1 0,0-2 0,-2 1 144,-2-4 48,5-2-63,1-2-49,0-2-128,4-2-16,2 0-32,-4 0-32,6-2-384,0-2-497,0-3-560,0 0-896,0 0-912,6 1-2418</inkml:trace>
  <inkml:trace contextRef="#ctx0" brushRef="#br0" timeOffset="0.99">53405 86124 6467,'0'0'5090,"0"0"-3745,0 0-625,0 0 433,0 0-177,0 0-303,-31-11-241,25 9-64,1-5-144,2 3 128,-2-3 80,1 0-192,1 0 65,-4 1 79,4-4-128,-1 4-144,-3 1 0,3-1-64,-1-1 16,1 2-48,-4 1 16,5 0-16,-4 1 16,-3 0-32,2 2 144,0 1 0,-4 0-48,5 0-48,-6 0-32,3 0 16,1 1-32,-2 2 16,3 0 48,1 1 96,0-2 65,1 2 47,0-1-32,0 4-80,1-1 64,-3 3 16,4 3 80,-1 1-32,0 5 48,-1 0-79,2 2 63,0 2 16,3 1 64,-2 0 112,3-1-144,0 1 1,0-1-97,4-1 96,3-4-64,0 1 0,0-4-32,3-1-48,0-4 33,2 3-113,1-4 16,-1-1-64,3 0 64,3 0 0,2-2 0,0-4-32,5 2-64,-1-3 48,3 0-48,-1 0 96,-3 0-16,-1 0 0,-2 0-64,-1-3 80,-5 3-31,-2-1-81,-4 1 16,0 0-64,-4-3 48,1 3-16,-2 0-48,2-2 48,-1 2-32,-4-2-16,4 0 16,0 2-32,-4-3-96,0 3-241,3-2-175,-3 0-320,0 2-177,0-3-463,0 3-481,-3-2-513,-5-3-1471,2 4-5860</inkml:trace>
  <inkml:trace contextRef="#ctx0" brushRef="#br0" timeOffset="0.99">55941 86296 13782,'0'0'2722,"0"0"-1634,0 0-256,0 0-79,0 0-81,0 0-240,-23 25-144,21-5-15,-1 9 415,2 10 208,1 8 65,0 7 15,0 2 337,0 2-449,0-58-864,4 57 785,1-8-161,6-4-144,-6-7-80,-1-9-256,4-6 48,-6-5-96,4-6 0,-6-4-64,1-5-32,-1-3 48,0-7 65,0-9-33,-1-4-32,-2-9-32,0-7 48,-2-5-80,0-4-160,-3-4-225,1-3-79,2-2 64,-3-3 32,4 2-64,-1 2 95,2 4 33,1 7 256,2 5 96,0 6 32,2 6-32,3 3 0,7 3 16,2 4-32,5 1-112,7 3 80,6 4 0,3 5 16,5 2 16,2 5 16,1 6 16,-3 5 0,-1 1 64,-3 6-32,-4-3-240,-2 5 48,1 0 32,-5 4 32,-1 0 0,-2 1 32,-3 1 32,-4 3-16,-2-2 80,-6 2 128,-4-1 80,-4-2-95,-1 3 79,-7-4 32,-7-1 16,-1-2-80,2-5 48,-3 1-112,-2-6 0,5 2-32,-4-4-15,4 1 111,-2-5-176,1 1 0,1-4-32,-2-1-16,-1 0 16,-1-5-32,-2-2 64,1 0-32,-7 0-16,1-2-16,-2-2-96,1-1 80,1 0-48,5 1 32,3 0 32,5 1-48,2 1-64,4 0-80,2 2-177,4 0-351,0-2-481,0 2-863,4 0-370,2-3-511,-4 1-1505,1-3-5330</inkml:trace>
  <inkml:trace contextRef="#ctx0" brushRef="#br0" timeOffset="0.99">45230 86614 11285,'0'0'6099,"0"34"-4370,3-6-465,2 4 625,3 4-528,-1 0-657,3-7-352,0-2-288,3-6 80,-1-8-128,4-2-80,-2-4 144,1-2-288,1-5-384,-2 0 496,-2 0-896,-1-3-449,-3-3-576,-4-5-1457,-1-3-5138</inkml:trace>
  <inkml:trace contextRef="#ctx0" brushRef="#br0" timeOffset="0.99">45391 86652 16424,'0'0'3697,"-23"40"-2032,11-13 128,-4 3-176,4 3-609,-2-1-384,3-3-272,2-5-111,1-3-225,0-3 0,3-4 0,5-6-401,-3-1-559,2-5-513,1 1-816,0-3-768,0 0-2882,0-12-4594</inkml:trace>
  <inkml:trace contextRef="#ctx0" brushRef="#br0" timeOffset="0.99">57186 87107 14343,'0'34'2545,"0"2"-1073,0-2 209,0-1-208,0-6-897,0-9-240,0-6 0,0-8-208,3-4-31,2-7 127,-4-10 160,3-9-304,0-1-32,-4-6 0,0-3-16,0-3 0,-8-1 16,2 0-64,-1-3 48,-1-5-32,0 1 0,3 3-16,1 1 48,4 5-272,0 6 160,0 7 80,4 8 0,6 5 32,2 5-32,4 5 64,4 2 0,3 0-16,2 11 48,0 5 0,-4 6-112,3 1 32,-7 4 0,-2 2 32,-6-4-32,-4 2-16,-5-4 16,0-1 16,-12 0-32,-1-2 32,-7 1-16,1-3 48,-1 0-48,-3-5 48,3-2 64,0-1-16,6-4-64,1-1 0,3 0-80,6-3 32,4 4-32,0 3 16,14 3-32,-1 3 208,7 1 112,-1 0-160,7-1-80,-4-3-16,1-1 17,-5-1-1,3-4 128,-9-2-64,0 1-64,-4-3-48,-2 1 32,-6-3 0,0 0 0,0 0-128,0 0-289,-3 0-543,0-7-721,3-5-1408,0 1-5379</inkml:trace>
  <inkml:trace contextRef="#ctx0" brushRef="#br0" timeOffset="0.99">57532 87099 8548,'0'0'2881,"0"0"-2881,0 0-96,-16-43 96,13 24-192,3-1-432,0-5-961,0-2-1264,0-2 1136,0 0 2593,0 2 2258,6 2-385,-4 5-176,1 4-480,-1 7-768,1 7-929,0 2-448,-3 2-448,0 9-497,1 3-1296,-1 2-1985</inkml:trace>
  <inkml:trace contextRef="#ctx0" brushRef="#br0" timeOffset="0.99">57733 86677 8692,'0'0'4194,"0"0"-3010,8 41-975,-5-1 1904,-3 10 992,0 9-944,0 6-640,-6-5-657,1-3-240,1-6-159,-1-8-33,0-9-192,5-7-176,-3-9-32,0-5 0,3-6-48,0-7-400,0 0-1089,0-9-832,0-7-2513</inkml:trace>
  <inkml:trace contextRef="#ctx0" brushRef="#br0" timeOffset="0.99">57654 87019 11237,'0'0'2001,"0"0"-752,-26 45 1088,21-24-737,1-1-575,1-2-257,3 0-207,0-2-289,3-3-96,4-3 80,1-6 192,0-2-320,1-2-32,-1-5 64,0-2-32,-2-4-80,-3-2-16,2-1 0,1 4-16,-6-4 0,1 2-16,-1 4 80,0 3-80,0 1 16,0 4-32,0 0-64,0 4 0,0 8 96,0 1 176,0 2 97,-1 4 79,1 1 64,-6 2 0,6-2-64,0-1-128,-2-2-96,2-1-128,0-2 32,0-3-48,-3-4 16,3-1-16,-3-1 16,3-3-16,-2-2 49,-1 3 31,2-3-16,-2 0-32,3 0 0,0 0-32,0-3 16,0-1-337,4-3-895,4-2-465,0-2-2097,-4-5-3969</inkml:trace>
  <inkml:trace contextRef="#ctx0" brushRef="#br0" timeOffset="0.99">57887 87120 16616,'0'0'2433,"0"0"-2161,0 0 784,0 0 465,0 0-384,0 0-273,-14-10-160,8 14-288,-5 8 97,2-2 63,1 7 0,0-2-160,8-2-320,0 1-16,0-3-64,5-4 1,6-3-50,1-1-15,2-3-176,1-3-352,3-3 432,-5-4-128,0 2-112,-4-1 160,-1-1 192,-7 6 64,3 0-16,-1 4 0,-3 0 32,0 0-144,0 8 96,0 4 48,-3 3 32,-1 8 96,4 2-32,0 7 144,-1-1-80,-2 8-80,1-2 48,-1 0-48,0-4-80,-2-1 48,-2-5-96,0-5-48,0-4 32,-4-2 48,3-5 144,-4-2-48,-1-5 1,4-1-65,-2-3-16,-1-4 16,4-8-32,2 1 16,0-2-64,1-4-128,5 2 160,0-3-16,5 2-48,5-5-81,6 4-191,-2-6 48,9 3 144,-1-2 64,9 2 64,-5-3 0,5 3 64,2 0 96,-1-1 48,1 1 16,-7 0-128,-1 0-32,-2-1-15,-6 1-33,-4-3-48,-1 3 64,-6-4-32,-4-2-32,-2-1-65,0 3-63,-2-1-112,-8 7 144,0 5 128,-2 6-48,-1 7 32,-1 2 0,5 12 48,1 4 32,7 4 112,1 3-32,0 2-16,0 0-80,6-2-16,6-3-16,-4-3-64,5-4-112,-6-4-336,1-4-512,-3-3-657,1-4-720,-6 0-1985,0-2-4258</inkml:trace>
  <inkml:trace contextRef="#ctx0" brushRef="#br0" timeOffset="0.99">58628 87373 10181,'0'0'3729,"0"0"-2080,0 0-833,0 0 33,0 0 223,3 50 145,-3-19 144,0 6 191,0 6-239,-3 0-161,-2-3-63,1-2-401,1-4-192,3-7-127,0-5-81,0-6-80,0-7 0,0 0-48,0-7 16,0-2-48,0 0 16,0-2 224,0-9-112,0-5-223,3-7 47,-3-4-96,3-6 64,-2-5-32,2-3 16,-1-2-16,1-4 16,2 2 16,-5 3-144,6-2-273,-6 6 145,1 2 112,3 4 0,-4 4 64,1 2-16,-1 6 32,3 2 32,0 5 48,-1 2-48,6 4 32,2 5-96,3-1 48,4 3-16,0 5 16,3 4-16,0 7 16,-3 1-16,-1 4-64,-4 1-96,-4 1 80,-3 2 80,-2-1 32,-3-1 16,0 0 0,0-3 16,-6-3 16,-1-1-32,0 1 16,-1-7 32,0 1-32,-1-4 16,3 0 0,-1-5-64,-3 1 16,2-3-16,3 0 0,-3 0 48,7-5-64,-5 1 0,4-3 16,-3 3-576,5-3-561,-6 2-592,6 1-640,-4 0-688,0-2-2754,0 5-5042</inkml:trace>
  <inkml:trace contextRef="#ctx0" brushRef="#br0" timeOffset="0.99">54723 87916 6307,'0'0'3698,"0"0"-1842,0 0-1423,0 0 223,0 0 400,-2 0-607,2 0-241,0 0-48,0 0 80,0 0 64,0 0 112,0 0 128,0 0-31,0 0-33,0 0 80,0 0-96,0 0-239,0 0-33,0 0 16,0 0-96,0 0 0,0 0-32,2 0-48,4 0-16,-4 2 16,1 1 144,-2-1 560,2 0-368,2 1-288,-2-2 113,-1 2-1,1-1-48,0-2-48,3 2-16,-3-2-16,8 0 0,-5 3-16,2-3 320,4 2 176,-1-2-464,-2 2-80,2-2 48,-1 2-16,0-2 32,-3 0-48,0 0-16,1 3 32,-3-3-32,3 0 32,-4 0 48,4 0-15,-3 0 79,2 0-64,-2 0 64,3 0 32,3 0-32,-4-3-48,0 3 0,0-2-80,1 0-16,0 2 32,-4-2-32,4 2 0,-3-3-32,3 1 48,-4 2-16,2-2 16,-1-1 0,0 3-32,-1-1 32,0-2-48,-3 3 64,5 0-16,-4-2-48,1 2 16,-2 0 32,3-2-16,0 2 16,2-3-16,-1 3 16,0-2 0,4 0-16,-3 0 16,2 2-32,-3-3-16,2 3 64,-5 0-48,3 0-16,1 0 16,-5 0 32,4 0-32,-2-2 48,0 2-48,-1 0 32,1-2-16,0-1-16,-1 2-16,1-4-112,-2 3-32,-1-1-80,0 1 48,0 0 31,3 2 65,-3 0-48,0 0 32,0 0-64,0 0-128,0 0-272,0 0-321,-3 0-767,-1 2-2306,2-2-4002</inkml:trace>
  <inkml:trace contextRef="#ctx0" brushRef="#br0" timeOffset="0.99">55135 87827 5138,'0'0'8452,"0"0"-6067,0 0-768,0 0 160,0 0-288,0 0-353,3 0-352,-3 4-95,0 0-161,3 3-128,-1-1-192,3 4-128,2 1-32,1 2-16,3 1-16,-6-1 0,-1 1 0,-1 2 256,-3 0-175,0-3-49,-7 3 64,-6-3 16,1 1 144,-1-3 256,3-2-96,2-2-64,6-5-256,-1 0-96,3-2-48,3-2-432,5-7-1873,-2-3-1857,2-3-4658</inkml:trace>
  <inkml:trace contextRef="#ctx0" brushRef="#br0" timeOffset="0.99">67293 80312 7780,'0'0'3521,"0"0"-1824,0 0-64,-39 12-1,21-5-255,-2 4-128,-5 0-273,2 2-240,2 1-79,9 0-113,4-1-48,8 1-112,0-3-111,13 0-17,5-2-112,2-5 48,5-1-128,-3-3 0,3-4 0,-5-8-80,3-2 80,-9-3-112,-1-3 80,-6-1-48,1 1-32,-8-3-16,0-1-32,-5 1 32,-5-1-16,-3-2-208,-4 2 15,-3 1-111,3 3 64,0 4-64,-3 5 16,1 9 304,0 2-16,1 0-16,4 9-80,0 4-241,2 1-479,5 2-449,7 0-495,0-1-770,13-3-559,-1-5-4563</inkml:trace>
  <inkml:trace contextRef="#ctx0" brushRef="#br0" timeOffset="0.99">67127 79994 5410,'0'0'-448,"0"0"4274,0 0-2001,0 0-513,0 0 417,0 0-352,25-27-401,8 23 17,7-1 223,13-1-79,9 1 175,1 1-47,4-1-144,-5 3 63,-3-1-416,-8 3-575,-11 0-177,-7 0 0,-8 0-64,-7 0-161,-4 0-335,-6 0-160,-3 0-97,-5 0-31,0 0-448,-5 0-1154,-4-4-2656,-10-1-5283</inkml:trace>
  <inkml:trace contextRef="#ctx0" brushRef="#br0" timeOffset="0.99">67670 80245 8068,'0'0'3905,"-9"43"-1583,-2-16 447,3 4-256,-4 5-848,-1 1-209,1-4-399,-1-2-417,1-4-368,3-6-176,1-3-32,3-3 48,-1-8-96,1 2-96,4-5-960,1-4-385,0 0-800,0-8-1536,0-4-7621</inkml:trace>
  <inkml:trace contextRef="#ctx0" brushRef="#br0" timeOffset="0.99">67442 80308 4962,'0'0'5363,"0"0"-3202,0 0 144,33-9-176,-21 2-689,4-1-559,-1 1-337,-1 0-192,0 2 48,-5 1-31,-1 1-241,-6 3-80,-2 0-64,0 7-96,0 7 144,0 4 128,0 2 208,0 5-80,0-2 128,10 1 513,3-1-561,2-3-256,5-4-64,-6-5 0,7-2-16,-4-2-16,-2-7-304,-2 0-433,-3 0-591,-3-5-657,-4-6-1713,-3 0-1952,0-5-1121</inkml:trace>
  <inkml:trace contextRef="#ctx0" brushRef="#br0" timeOffset="0.99">68206 79656 6259,'0'0'6035,"0"0"-4050,0 0-673,0 0-63,0 0-497,0 0-96,0 0-400,19 8-191,-19 15 319,0 7 1232,0 1-511,0 8-209,0-4 1,1 4-289,-1-5-32,0-6-272,6 0-160,-6-6-15,2-2-97,-2-8 0,0-1 0,0-7-176,0-4-769,-2 0-239,-4-4-433,2-7-1665,-4-5-2848,0-7-4307</inkml:trace>
  <inkml:trace contextRef="#ctx0" brushRef="#br0" timeOffset="0.99">68122 79876 7443,'0'0'5763,"0"0"-3922,47 9-32,-19-9 304,7 0-865,0-6-287,0-1-209,-2 0-448,-8 0-224,-5 3-112,-11-1-192,-6 5-1393,-3 0-1184,-12-4-2785,-4 4-3875</inkml:trace>
  <inkml:trace contextRef="#ctx0" brushRef="#br0" timeOffset="0.99">68724 79757 4386,'0'0'5827,"0"0"-3842,0 0-609,0 0 769,0 0-208,0 0-496,-28-11-513,16 13-256,-1 7 17,-1 2-1,-4 1-240,5 3-48,1 1-63,4 2-129,8-5-64,0-1 0,0-3-144,12-3-32,2-1 128,0-5 0,5 0-16,-2-6-16,0-6-16,0-2-16,-4-3-48,2-4-144,-4 1 80,-2-4-48,-4-2 0,-1 2-128,-4-3-48,-1 0-17,-10 0 49,-1 2 96,-2 0 64,-5 5-16,2 0-80,-3 9-96,3-1 176,0 4-64,-2 1-80,5 5-225,3-1 177,7 3-480,1 0-225,3 0-1056,0 0-1424,6 0-2162,0 3 2370</inkml:trace>
  <inkml:trace contextRef="#ctx0" brushRef="#br0" timeOffset="0.99">68961 79550 6099,'0'0'-977,"0"0"1057,0 0 1505,0 0-656,0 0-337,0 0 128,-12-27-192,10 23 177,-3 1-145,2-1 32,0 0 17,2-3-193,-2 2 368,0 1 0,3-3-79,0 2-17,-2-1-112,2 1 1,0 1-49,0-1 112,0 3-176,0-3-160,0 5 97,0-2-17,0 2-128,0 2-160,0 12-64,2 4 224,5 9 1041,1 7-177,3 4-95,-2 2-417,0 3-112,5-5-176,-7-4-96,5-5-79,-6-3-97,2-9 64,-3-1-112,-4-9-16,2 0-48,0-3 32,-3-4 32,0 0-545,0-4-367,2-8-993,-2-6-1681,0-2-2673,0-7-2737</inkml:trace>
  <inkml:trace contextRef="#ctx0" brushRef="#br0" timeOffset="0.99">69124 79442 6419,'0'0'688,"0"0"1857,0 0-1312,0 0-625,0 0 417,0 0 591,0 36-15,-2-13-16,-4 4 128,5 7-161,-4 1 113,-3 1-528,2-2-177,0-2-336,0-3-287,4-4-145,-1-10-128,3 1-48,0-9-224,0-3-1297,3-4-1296,-1-4-3330</inkml:trace>
  <inkml:trace contextRef="#ctx0" brushRef="#br0" timeOffset="0.99">46399 81500 6019,'0'0'7283,"0"0"-5682,0 0-833,0 0 353,0 0 143,0 0-319,0 0-209,0 0-64,0 0-127,-1 0-1,1 0-16,-6-4-64,6-1-32,-5-4-255,3-2-145,-1-1-16,3-1 64,-3-1-16,2-1 64,-6 2 0,6-1-48,-2 1 48,1-1 96,-1 0-112,0 1 32,2-1-64,-3-1 48,4-1 128,0-2-144,0 2-16,0-1-112,0-2 64,4 1 16,-3 1-32,2-2 0,-3 4 16,3-4-15,-3 4 31,0 1-48,0-1 32,0-1-16,0 2 48,0 1-80,0-3-32,0 2 16,0 1-32,-3-2 48,3 1-16,-3 1 0,3 1 16,0-2-64,-1 3 80,1 0-16,-4 2 0,4-2 48,0 2-32,0-3 48,0 4-64,0-4 48,5-2-32,-2 1 48,2-1 48,-2 1-32,2-1 48,-1 1 32,-4 2-64,3-3-16,-3 4 80,0-2-32,0 1 16,0 0-192,0-1 112,0 1-48,0 0-16,0-1 32,0 3-32,0-2 16,-3 2-16,3-2 0,0 2 0,0 0 16,0 0-32,0 0 16,0 0 0,0 0 16,0 0 32,3 0-48,-3 0 16,0 0-32,0 0 32,0 3 16,0-4-32,0 1 0,0 1 0,0 1-16,0-2 48,0-1-16,0 2 0,0-1-32,0-1 0,0 1 0,0 1-16,0-2 32,0 1-32,0 1 16,0 1 16,0-2 16,0 2-32,0 0-32,-3-2 64,3 2-16,0 0-16,-1 3 16,1-3 0,0 1-16,0-1 0,0 0 16,0 0 16,0 3-16,0-2 16,0-1-16,0 0-16,0 2 0,0 1 48,0-3-64,0 3 16,0-3 48,0 0-32,0 0 0,0 1 16,0-3-16,0-1 0,1 1-16,-1 1-16,0-2 48,0 1 16,0 1-64,0 1 48,0 0-16,0 0 0,0 2 48,0-1-80,0-1 48,0 3-48,0-6 64,0 4-64,0-1 48,0-1-16,0-2 0,0 1 0,0 1 16,0-2-16,0 3 0,0-2 48,0 2-48,0 1-32,-1-1 32,1 0 0,0 3 0,0-3 48,-3 1-48,3 1-16,0-2 16,-4 0-16,4 1 32,-1 1-16,1 1 0,0-3 16,0 2-32,0 1 32,0 0 0,0 1 0,0-1-16,0 1 0,0-1-16,-3 2 16,3 2-32,0-3 48,0 1-32,0 2 0,0-2 32,0 2-32,0-3 16,0 3-16,0 0 32,0 0-48,0 0 16,0 0 48,0 0-64,0 0 0,0-1 0,0 1-48,0 0 80,0 0-16,0 0 0,0 0 16,0 0-32,0 0 48,0 0-16,0-3 16,0 3 32,0-2-48,0 2-32,0 0 32,0 0 48,0-2-48,0 2-32,0 0 48,0 0-32,0 0-32,0 0 64,0 0-48,0 0 16,0 0-16,0 0 16,0 0 16,0 0 32,0 0-48,0 0 0,0 0 16,0 0 48,-2 0-80,2 0 16,-3 0 48,3 0-64,-3 2-16,2 3 16,-4 3 16,-1 4 16,-1 3-32,-3 6 16,0-1 16,-2 2 16,-2 4-32,2-5 48,-1 0 48,4-1-32,-2-4-32,2-3 32,1-2-32,3-1-16,2-6 32,3 1-16,0-5-32,0 0-32,0-7-128,6-2 16,1-5-128,3-3 0,0-3 48,-2-3-1,2-2-223,0-2 64,-1 2 128,2 1 80,-2 1 112,-1 3 96,0 4 0,-4 5 16,-1 1 16,0 4-16,-3 1 32,2 1 16,-2 4 16,0-2 16,0 2-112,5 0 0,-2 0-48,1 0 32,1 4-16,6 3 48,1 2 16,1 2 64,-1 2 128,5-1 112,2 2-32,-2-3-191,0-2 63,-2-2-16,1-1-64,-7-4-32,1 1-32,-4-1-32,-5 0 0,2 0 16,-3-2-48,0 5-80,0-3-112,0 3-273,-3-3-303,2 3-433,-2-4-1152,3-1-1504,-3 0-5380</inkml:trace>
  <inkml:trace contextRef="#ctx0" brushRef="#br1" timeOffset="0.99">45946 80802 8036,'0'0'9172,"0"0"-6403,0 0-1008,0 0 320,0 0-544,0 0-737,1-23-336,10 23-272,-2 2-96,7 3 0,1 1-80,-2 1 0,2 4-16,-1-2 0,-4 5-16,1-3 16,-9 5-16,-1 0-16,-3 0 0,-3 2 48,-6-1-64,-6 2 80,-1 1 48,-3 0 369,4 0 255,-1-2-192,4-2-128,4-2-64,4-6-143,0-1-97,4-5-64,0 1-16,0-1-64,0-2-97,4 0-815,0-2-497,-4-3-1504,3-4-1137,0-4-5570</inkml:trace>
  <inkml:trace contextRef="#ctx0" brushRef="#br0" timeOffset="0.99">45989 81779 5843,'0'0'6179,"0"0"-3682,0 0-576,0 0 31,0 0-543,-33 18-240,33-9-241,0 3-288,0 1-223,6 3-81,4 0-144,0 0-128,4 1-64,-1 0-16,-1-4-160,1 2-192,-7-1 47,-2 2 225,-4 0 0,-3 1 48,-9 4 64,-5 1 32,0 1 256,-3-1 401,0-3 207,2-2 193,5-6-337,6-2-384,4-4-320,3-5-80,10 0-736,0-7-1617,6-8-2225</inkml:trace>
</inkml:ink>
</file>

<file path=ppt/ink/ink2132.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2:06:49.062"/>
    </inkml:context>
    <inkml:brush xml:id="br0">
      <inkml:brushProperty name="width" value="0.07" units="cm"/>
      <inkml:brushProperty name="height" value="0.07" units="cm"/>
      <inkml:brushProperty name="color" value="#3165BB"/>
      <inkml:brushProperty name="ignorePressure" value="1"/>
    </inkml:brush>
    <inkml:brush xml:id="br1">
      <inkml:brushProperty name="width" value="0.07" units="cm"/>
      <inkml:brushProperty name="height" value="0.07" units="cm"/>
      <inkml:brushProperty name="ignorePressure" value="1"/>
    </inkml:brush>
    <inkml:brush xml:id="br2">
      <inkml:brushProperty name="width" value="0.07" units="cm"/>
      <inkml:brushProperty name="height" value="0.07" units="cm"/>
      <inkml:brushProperty name="color" value="#ED1C24"/>
      <inkml:brushProperty name="ignorePressure" value="1"/>
    </inkml:brush>
    <inkml:brush xml:id="br3">
      <inkml:brushProperty name="width" value="0.07" units="cm"/>
      <inkml:brushProperty name="height" value="0.07" units="cm"/>
      <inkml:brushProperty name="color" value="#177D36"/>
      <inkml:brushProperty name="ignorePressure" value="1"/>
    </inkml:brush>
  </inkml:definitions>
  <inkml:trace contextRef="#ctx0" brushRef="#br0">10383 8225 4946,'0'0'9253,"0"0"-6724,-42-4-1825,22 4 272,0 11 161,-2 2-337,-3 8-335,2 3-113,6 5 112,-2 3 304,10 0-63,5-1 15,4-6-416,4-3-80,13-6-48,6-7-240,7-7 240,1-2-208,-2-11 192,1-5-48,-5-8-112,-5-2-272,-2-5 304,-5 2-112,-7-3 32,0-1 96,-6-1-80,0-4-32,-3 2 112,-6-3-80,-2 4-160,-1 1-112,-1 7 0,4 4 384,-4 3-112,6 9-48,-1 4 64,3 5 0,2 2 0,0 9-32,3 9-80,0 5 112,8 5 32,0 11-64,2-1 336,0 5-96,-2-5-112,-1-2 32,-2-6-96,0-6-32,-1-1 32,-1-6 0,-3-3-48,3-1-528,-3-2-625,0-4-416,2-2-159,1-1-3059,2-4-1455,-1 0 783</inkml:trace>
  <inkml:trace contextRef="#ctx0" brushRef="#br0">10858 8139 14487,'0'0'2977,"0"41"-832,0-16 16,-5 2-640,-1-3-225,0 2-495,0-5-321,-2-2-144,6-6-80,-2-2-176,1-4-16,3 0-96,0-5-112,0 0-864,0-2-641,0 3-208,0-3-512,0 0-1009,0-3-3025,0-1-1264</inkml:trace>
  <inkml:trace contextRef="#ctx0" brushRef="#br0">10642 8195 4690,'0'0'977,"0"0"2816,0 0-1360,0 0-864,0 0-288,0 0-161,10-12-351,-10 11-161,0-2-256,0 3-64,0 0-112,0 0-32,0-4 32,2 4 193,-2-3 47,0 1 112,3 0 48,-3-3-112,2 3 49,-2 0-241,0-1 416,0 2-192,0 1-272,0-3-15,0 3-1,0 0-80,3 0 32,-3 0-64,3 0-48,-2 0-16,2 3-32,5 1 16,-3 3 16,4 2 352,-1 4-48,4 1 257,4-1 31,-1 3-16,-1 2-160,5-2-48,-5-2 81,1-1-209,1 1-128,-2-1 0,-2-2 0,1-2-80,-6-2 16,1 1 0,0-1-64,-4 0 0,0-2-32,-3-3 16,-1 0 16,0 1 0,0-2-32,0-1 32,0 0 16,0 0-80,0 0-32,0 0-16,0 0 48,0 0-16,0 0-16,0 0 64,0 0-16,0 0 0,0-4 32,0 4 0,0-2 0,0 0 0,0-1-32,0 3 0,0-4 64,-1 2-64,1-1 48,0-1 0,0 1-32,0-1-16,0 0 64,0-5-80,0 2 112,0-4-112,1-1 80,2-3-32,2-1 16,3 0-96,-4-2-48,4 0 80,3 3 16,-5 1 32,2 1-16,3-1-16,-4 5 32,3-2 0,-1-1 0,-1 4 48,0-2-32,-4 1-16,4 2-32,-3 1 32,-2-1 32,-3 5-48,3-3-16,-3 5 48,0 0-48,0 0-16,0 0-112,0 0-241,0 0-159,0 0-208,0 0-273,0 0-47,0 0-17,-6 0-383,4 0-753,-3 5-2001,-1-3-2721</inkml:trace>
  <inkml:trace contextRef="#ctx0" brushRef="#br0">10665 8105 5458,'0'0'3922,"0"0"-2129,0 0-416,0 0 95,0 0-127,0 0-240,4-11-177,-4 11-288,0 0-256,0 0-31,0 0-161,0 0-16,0 0-64,0 4 0,0-1 160,0 1-16,0 5-64,2-2 224,4 1 241,-1 4-225,4 6 32,7-2 272,1 6 1,1 0 287,2 4-415,-1-6-33,1 0-176,-1-5-192,-5-1-16,-2-5 32,1-2-128,-6 0 48,1-3-112,-3-2 16,-5 1-16,3-3 32,0 0 16,-3-5 17,0-2-49,0 0-48,0-1-16,0 1 0,0-2-161,0 5-31,0-3 0,0 4 80,0 1 32,0 0 48,0-3 32,0 5-16,1-1-32,-1-2 48,5 0 32,-2 2-16,0-2 32,2-1-64,3-3 64,-1-2-80,6-2 80,1-1-32,1-3 64,2-1-48,-1-4 32,4 0-32,-8-3-64,4 3 80,-7 2-48,-1-1 48,-3 4-96,-2 2-64,-3 6 32,1 0 80,-1 2-48,0 1-96,0 4-16,0 0 96,0 0-352,0 0-401,3 0 97,-1 4-16,4 1-1,-4 0-239,1-3 47,0 5-351,-3-6-1025,0 2-1873,0-3-3602</inkml:trace>
  <inkml:trace contextRef="#ctx0" brushRef="#br0">11669 8445 4914,'0'0'641,"0"0"2624,0 0-1136,0 0-864,0 0 223,0 0-143,-23 0-225,22 0-223,-2 0 63,1 0 17,-1 0-193,3 0-64,0 0-191,0 0-145,5 0-224,5 0 128,7 0-96,5 0 288,11 0 337,2 0-193,3-4 48,2-1-47,-3-1-129,-4 1-240,-9 1-64,-3-1-144,-9 3 0,-4 0-32,-5-1 0,-3 3-64,0 0-80,0 0-96,-6 0-416,-4-2-433,-2 2-207,4 0-273,-1 0-768,3 0-2433,-1 0-4018</inkml:trace>
  <inkml:trace contextRef="#ctx0" brushRef="#br0">11730 8634 11877,'0'0'3890,"0"0"-2257,0 0-224,0 0-273,0 0-207,29 12-17,-7-12 80,6 0-175,3 0-161,3 0 192,-1 0-175,-4 0-161,-3 0-160,-7 0-160,-3 0-160,-6 0-48,-3 2-384,-4 5-912,0-3-898,-3-2-943,0-2-3730,0 0-2561</inkml:trace>
  <inkml:trace contextRef="#ctx0" brushRef="#br0">14476 8475 8468,'0'0'4338,"0"0"-2017,0 0-528,-32 12-289,19-5-143,0 4-240,0 2-97,4 4-128,1 0-207,3 1-49,5-2-208,5 0-272,6-5-112,3-7 0,6-1 0,0-3 16,3-7 32,-1-11-96,1-2-128,-4-3-64,-4-4 112,-2-4-128,-5 2 0,-5-3 64,-3 3-48,-3-5-48,-7 2 128,-5 5 16,-5-1 64,0 2 32,-5 4 32,0 4-48,2 4 32,-2 3-80,0 2 96,5 5-96,3 1 16,1 3-417,9 0-495,-3 0-609,7 0-688,3 0-2081,0 0-5842</inkml:trace>
  <inkml:trace contextRef="#ctx0" brushRef="#br0">14763 8351 7043,'0'0'4610,"2"41"-2481,-2-17 208,0 5-208,5 1-528,-2-6-384,0-1-273,-2-7-384,2-5-159,0-2-1,-1-7 96,1-2 16,-1-4 241,-2-12 111,0-6-592,0-5-240,0-2-32,0-5-48,-5-2 64,-3-2-32,1-3 64,-3-2-16,-2 0 0,1 0-48,2 1 64,1 6 0,0 2-32,4 3 48,4 6-48,0 3 16,4 1-112,9 6 16,2 1-32,5 5-16,5 6 0,-2 3 32,4 0-16,-7 12-416,0 4-33,-3 2 273,-1 2 64,-6 3 176,-3 1-96,-7-1 48,0-1 48,0-2 16,-10 3 16,-2 1-16,1-3 48,-6-1-48,1 1 32,4-6 16,0 1-16,2 0-32,0-5 32,5-2 16,0-2-48,2 0-400,-2-3-753,5 0-704,-1 1-1216,1-3-2369,0 0-3715</inkml:trace>
  <inkml:trace contextRef="#ctx0" brushRef="#br0">12952 8459 4738,'0'0'7316,"0"0"-4851,0 0-609,0 0-63,0 0-640,0 0-49,32 5-63,1-5 207,1-5-239,6-2-177,-2 0-95,-3 3-321,-5 0-288,-5 4-96,-5-2-16,-5 2-48,-5 0-496,-3 0-609,-4 0-95,-3 2-417,0 2 32,0-4-880,-3 0-2706,-1 0-4449</inkml:trace>
  <inkml:trace contextRef="#ctx0" brushRef="#br0">13763 8054 11445,'0'0'4226,"0"0"-2369,0 0-816,0 0 655,0 51-223,0-17 192,0 6-65,3 3-367,0 2-225,-1-2-175,1-3-257,-3-6-208,0-3-80,0-3-95,0-6-97,-3-6-32,1 0-32,2-8-16,-3-1 32,3-2-417,0-5-735,0 0-1265,0-5-1153,0-6-2833</inkml:trace>
  <inkml:trace contextRef="#ctx0" brushRef="#br0">13534 8666 9620,'0'0'4915,"0"0"-3058,45 0 159,-10 0-159,5-3-320,9-3-112,10-3 704,-1-3-593,1 5-655,-8-1-145,-6 3-288,-11 3-368,-6 2 0,-13 0-656,-5 0-608,-6 2-881,-4 3-401,0-1-239,-9 0-736,-2 1-2770,-1-3 2785</inkml:trace>
  <inkml:trace contextRef="#ctx0" brushRef="#br0">13765 8949 5475,'0'0'-81,"0"0"1842,0 0 128,0 0-624,0 0 127,0 0 305,-8 5-304,-1-3-113,-2 7-95,-1-2-177,-5 6-47,0 1-129,-1 2-31,4 2-1,5 2-176,1-3-112,8 2 1,0 1 15,13-4-224,2-5-80,7-2-192,1-4 80,2-5-48,-2-3 32,-1-5-112,-2-6 32,-4 0-16,-7-1-16,-1-1 0,-4-2-32,-4 5-32,0-3 48,-7-2 0,-3 2-16,-2 2-16,-4 1-80,-1-1 64,2 5 32,1 2 48,-5 3 16,-1 4-32,0 0-32,1 3 32,-1 5 32,2 6 16,1 4-32,1 4 16,11 8 64,4 3 144,1 6 256,14 1 49,6 1-113,3-3-80,4 0-192,-4-6-144,-3-1 16,-6-6 0,-3 2 0,-6-5 16,-5 4-64,0-2 80,-8-4 0,0 3 0,-1-5 64,-1-2-16,4-3-64,-3 1-64,9-6 16,-3-1-816,3-2-1137,-2-5-1233,2-3-3681</inkml:trace>
  <inkml:trace contextRef="#ctx0" brushRef="#br0">14608 9275 8804,'0'0'3746,"0"0"-1569,0 0-496,0 0-209,0 0-351,-40-14-257,23 14-48,-3 4-63,1 3 31,2 4-112,5 5-159,2 0 15,4 4-96,6 1-112,8-4-144,7-1-96,6-5-48,0-4 16,4-2 48,3-5-63,-5-12 127,-1-1-128,-5-5-240,-5-5 127,-1-1 1,-6-3-48,-5 0 48,-2 0-16,-8-3 64,-3 1-16,-4-2-192,-3 1-48,-3 3-48,3 3 0,1 5 112,-1 6 64,4 2 112,4 8-1,1 3-79,6 0-320,1 7-480,4 5-561,0 1-80,4 1-800,9-1-1472,-1 1-5140</inkml:trace>
  <inkml:trace contextRef="#ctx0" brushRef="#br0">14450 8809 8676,'0'0'3121,"0"0"-1792,0 0-256,0 0 95,0 0-192,0 0-223,20 2-321,8-2 32,5 0 545,9-5-273,6 1-128,1-3 209,6 3 111,0-3-400,0 2-191,-4 1-65,-5 0 0,-8 1-112,-6 3-128,-12 0-48,-4 0 32,-8 0-128,-7 0-208,2 0-81,-3 0-335,-3 4-432,-3 2-161,-5-2-1040,2 2-2369,-4-3-5043</inkml:trace>
  <inkml:trace contextRef="#ctx0" brushRef="#br0">14808 9175 12614,'0'0'3922,"0"0"-2386,0 0-559,0 0-481,0 0-48,30 27 353,-22-11-369,-1 2-288,-1-2-112,5-5 16,-1-2-48,0-2 16,0-7-16,2 0 16,1 0 48,-3-11-32,3-1-64,-4-6-336,4-2-97,-6 0 225,-1-3 64,-1 1 96,-3 2 16,-2 2 16,0 4 48,0 5 16,0 7 16,0 2 256,0 11-256,-5 12 0,3 6 689,-1 12 319,-1 6 257,-2 4 111,1 3-591,0-4-369,2-3-352,3-9-32,0-6-16,3-10-16,0-6-32,2-5 32,-3-2-304,-2-4-849,3-5-719,-3 0-353,0-9-1825,0-7-11045</inkml:trace>
  <inkml:trace contextRef="#ctx0" brushRef="#br0">15957 8616 6803,'0'0'1969,"0"0"176,0 0-560,0 0-113,0 0-95,0 0 0,-22-5-289,22 3-111,0 2-401,7-2-288,5-1-96,7 2-288,2-2 528,10 1 337,-1 0-161,4-1-80,-1-1-240,-6 4-192,-2 0-80,-5 0 16,-3 0-48,-9 0-112,0 0-384,-3 2-544,-5 3-177,0-3 112,-2 0 17,-6 2-433,1 1-432,-1-3-848,0-2-4162</inkml:trace>
  <inkml:trace contextRef="#ctx0" brushRef="#br0">16487 8508 4434,'0'0'1057,"0"0"2592,0 0-2576,0 0 31,0 0 129,0 0-81,-7-16 257,7 12-209,4-1-543,9-2 111,-1-1-416,1 1-256,7-5-128,-2 3 32,-1 3 112,0-3 417,-1 6-65,-4 3-48,1 0-144,-4 0-112,-3 3 64,-1 8-64,-2 2 16,-1 6 225,-2 1 63,0 7 0,-5 0 96,0 4-95,-3 3 79,1-3 64,-1 1-176,0-2 145,4-3-1,-4-3-432,3 0-160,-3-3 64,4-3 16,-4-3-96,3-3 48,2-1 16,-1-2 0,-1-4-32,2-3 16,1 0 16,-1-2 16,0 0-32,3-2 16,0-3-32,0-3-112,0-2-32,6 1 0,0 2 80,1-1 16,2 3-48,2 1 80,1 1 0,2 1 64,6 2-48,1 0 0,-1 0 176,3 2 16,2 3 0,-4-3-64,0 3-64,-4-5-32,1 2 0,-4-2-48,-6 0 48,0 0-16,-5 0-16,-3 0 0,0 0-224,0 0-320,-6 0-433,1 0-896,0 0-656,2-2-320,3-3-1793,0-2-6963</inkml:trace>
  <inkml:trace contextRef="#ctx0" brushRef="#br0">19570 8425 4962,'0'0'3410,"0"0"-1105,0 0-1073,0 0-63,0 0-113,-6-14-239,6 10-145,0 4-192,-2 0 65,2-3 47,0 3-240,0 0-144,0 0-96,0 7-112,0 2 80,0 5 192,0 1 369,0 4-1,0-2-32,0 3-16,0-1 33,0 3-81,0-4-32,-3 0-48,0 2-31,-2-4-17,1 2-208,1-4-112,-2-1-64,3-2-32,2 3-16,0 0 0,0-3 16,7 2-16,-1-2 48,3 1-16,2-1-16,1-2-16,1-2 64,1-3-32,1 0 16,1-1 32,-2-3-64,1 0 32,1 0-16,-2 0 0,1-3 16,2-1-48,-4 2 32,5 0 32,-4-1-80,2 1 80,1 0-32,-2 0-32,1-1 16,-2 3 16,-2-1 16,-1-2-48,-2 3 0,-1 0 0,0-3 16,-4 2 48,1-4-48,-2 3 16,-3-5 0,3-2 16,-3-2 0,0-1-32,0 1 32,0-5-16,-3-1-16,0-2 0,-2-3 48,4 2-64,-5 0 0,1-3-64,-3 3 16,4 2 48,0-2-80,-2 1-32,0 4 32,1-1 16,4 5 64,-5 2 16,6-3 16,-5 5-32,5-1 32,0 1 0,0 2-48,0 1 48,0-3-16,0 3-16,0 1 32,0 1 0,0 0-32,0 2 32,0 0-16,0 0-16,0 0 0,0 0-48,0 0 0,0 0 0,0 0-16,0 0 64,0 0-16,0 0 32,0 0-80,0 0-256,0 0 16,0 0-1,0 0-111,0 0-448,0 2-129,0 0 225,3-2-112,-1 3-1105,-2-3-1985</inkml:trace>
  <inkml:trace contextRef="#ctx0" brushRef="#br0">17023 8759 1313,'0'0'9284,"0"0"-6291,0 0-1344,0 0 80,0 0-48,0 0-897,16 0-288,-2 0 160,4-2-127,4-1-65,3 2 32,3-2 96,0 0-255,-4 2 63,-2-2-160,-2 3-80,-1 0-160,-7 0-16,-2 3 0,-3 1 16,-2 0 0,0 1-16,1-1-32,-5-1 64,-1 1-48,4-1 16,-4-2-48,0-1-32,0 0 144,0-8 112,-4-1-112,3-5-32,-5-2-48,1-4-32,-3-2 16,4-5 16,-6 2 16,-1-2-64,4-3 80,-6 2-80,6-2 64,-3 3-16,3 3-32,2 1 64,5 3 0,0 1 0,0 8 32,9 0-64,-1 2 16,9 5 48,-2 4-48,9-3 0,-3 3 16,3 0 0,2 5 48,-3 1-16,-1 1 0,-2 2-32,-4 2 16,1 1-16,-6-1 32,-4 0-32,0 1 32,-4 1 0,0-2 32,-3 1-16,0 2 32,0-1 32,-3 1 96,0-1-32,1 2-96,-1 1 16,3 0 80,0-5-48,0 5 48,0-2 64,0-1 97,0-2-49,0 3-96,0-1-48,3-1-48,-1-4-64,1 4 0,1-4 0,2-1-16,4 2 32,-1 1-16,3-2 0,4 1 16,0-2-32,1 4 16,3-4 0,0 2-16,2-2 32,1-3-48,2 1 0,-2-1 0,-5-1-32,3-3-272,-3 2-464,-4-2-417,-6 0-416,-3 0-1056,-2-5-1601,-3 1-4050</inkml:trace>
  <inkml:trace contextRef="#ctx0" brushRef="#br0">18189 8400 5859,'0'0'2465,"0"0"-816,0-34-289,-2 23 561,-6 2-112,-4 2-464,-5 3-513,-6 1-160,-2 3 177,-3 5-289,0 2-48,3 4-128,0 0-208,8 2-48,8-1 64,3 3-15,6-3-129,12 4-80,7-1 32,3-1 64,2 2 16,4 0-176,-3-1 288,0 1-160,-5 0 48,-3 4-64,-6-2-16,-3-2 16,-7 4-16,-1-5-16,-6 4 48,-5-4-32,-1-1 0,-4 0 32,-4-3-16,3 0 32,0-2 208,0-2 32,-2-3-144,5 1-32,-1-1-80,2-1-16,3-3 0,0 0 16,3 0-16,5 0 0,-4 0 0,4 0-48,2-3-192,0-1-208,0 1-272,8-1-881,-2-1-384,2 4-1329,3-2-1904,1-1-144</inkml:trace>
  <inkml:trace contextRef="#ctx0" brushRef="#br0">18415 8706 14615,'0'0'2273,"0"0"-2449,0 0 272,0 0 464,0 0 304,6 32-447,-6-30-353,0 0-48,-5 1-417,4-3-1007,1-5-1362,-3-3-5121</inkml:trace>
  <inkml:trace contextRef="#ctx0" brushRef="#br0">18407 8466 9764,'0'0'2418,"2"-50"-145,4 32-1297,0 7 385,-3 8-385,7 3-528,-4 3-496,1 8-16,0 7-704,-1 0-1009,0 5-1632,-3-3-5556</inkml:trace>
  <inkml:trace contextRef="#ctx0" brushRef="#br0">18595 8745 6051,'0'0'3858,"0"0"-2530,0 0 193,0 0 448,0 0-272,34 20-337,-29-29-351,1-2-257,-2-2-64,-1-1 161,-1-2 63,3-2-400,-2 0 97,0 0-305,2 0-128,-1 2-128,4 3 32,0 4-16,-1 2 80,6 4 16,-4 3-128,4 3 0,-1 6 48,0 2 64,1 0-48,-1 5-32,1-5-16,-6 1-80,1-3 48,0-3-16,-5 3 16,2-6-32,-4 1 0,-1-4-128,0 3-368,0-3-160,0 0-113,0 0-447,0 0-1249,-1-3-977,-3-4-1344</inkml:trace>
  <inkml:trace contextRef="#ctx0" brushRef="#br0">19021 8669 10533,'0'0'1985,"0"0"-881,0 0-576,0 0 1473,0 0-304,0 0-432,4-19-385,-7 17-448,2 2-176,-3-2 129,0 2 63,4-3-192,-3 3-176,3 0-16,0 0-32,0 0 0,-2 0-32,-1 3-32,0 1 48,-2 5 16,-2 1 48,2 1 32,0 2 80,2-1 32,3 1 129,0-2-113,0 0-32,11-4-48,1 2-48,4-5 64,-2-1 48,6-3-160,-3 0-16,3 0-32,-4-7 0,1-2 32,-5-2-32,1 0 0,-6-1 0,-2 1 0,-5 0-16,0-3-64,0 3-32,-9-5 64,-1 5 16,0-2 64,0-1-64,-1 3-48,4 2 16,-3 2 32,-1 5-16,2 0 16,0 2 0,-2 2-16,-1 4 32,2 1 0,-2 5 16,4-4-32,0-1-16,1 2-192,4-2-256,1 0-321,2 0-223,0-1-1,0-3-175,2 1-801,5-1-416,1-1-625,0-2-2832,-4 0 3008</inkml:trace>
  <inkml:trace contextRef="#ctx0" brushRef="#br0">19165 8290 5170,'0'0'3970,"0"0"-2273,0 0-833,0 0 177,0 0 880,-2 47 16,-4-17-97,1 6-335,-2 9 80,0 7-144,-5-1-97,1-1-255,-1-1-321,-1-1-528,1-10-176,0-4-64,1-5 16,-2-2-48,6-7 48,-3-2-16,2-4 32,4-3-48,-1-2-288,2-5-416,0 1-753,3-1-96,0-1-608,0-3-64,6 0-2449,-1-7-5699</inkml:trace>
  <inkml:trace contextRef="#ctx0" brushRef="#br0">20759 8614 5218,'0'0'5907,"0"0"-3378,0 0-896,0 0-288,0 0-145,43-9-271,-21 4 287,11 1 49,4-3-129,3-2-143,1 2-305,-7-1-256,1 3-208,-7 3-160,-8-3-48,-3 5-64,-7 0-352,-4 0-496,-5 5-689,-1-3-592,0 3-336,-7-1-1425,2-1-3713</inkml:trace>
  <inkml:trace contextRef="#ctx0" brushRef="#br0">20930 8418 5795,'0'0'4818,"0"0"-3826,0 0 225,-11-31 256,11 26 47,-2 1-111,-1 4-417,3 0-255,0 9-417,-3 6-192,3 8 368,0 9 625,0 6-97,0 0 49,0 1-193,0-4-416,0-5-192,0-6-288,0-3-16,0-3 32,0-5-16,0-2 0,0-4 16,0 2-320,0-5-432,0-1-481,0-3-432,-5 0-672,4 0-1744,-2 0-4531</inkml:trace>
  <inkml:trace contextRef="#ctx0" brushRef="#br1">22584 7730 8372,'0'0'2545,"0"0"-2033,0 0 177,0 0-97,0 0-144,4 4 128,3 8 1,0 5 383,0 9 337,5 1 527,4 1-271,1 6-64,-2 2-241,2 3-351,3-1-1,-1 0-191,-5 5 31,4-3-240,-5 1-208,-1-1-48,-2 1-48,0-1 33,-8 3-49,3 0-16,-5 2 0,0-5-16,0 1-80,0-5 64,0 0-240,-5-5 32,-3-4 64,0 3 32,-4-3-32,0-3 32,-1-1-48,-4-3 48,2-2 0,1-2-64,-2-3 64,7-3 16,-5-2-112,5-1-96,-1-2-160,3-1-113,2-1-207,-3-2-208,2-1 15,6 0 17,0 0-33,0 0-447,0-4-929,8-3-128,0 1-80,2-1 64,0-4-2210</inkml:trace>
  <inkml:trace contextRef="#ctx0" brushRef="#br0">21555 8408 7940,'0'0'3073,"0"0"-784,0 0-784,0 0-241,0 0-127,-4 38 336,4-6 335,0 6 33,7 3-192,-5-1-208,6-2-273,-4-4-608,4-6-319,-3-7-129,-1-2-96,0-4 32,-4-3-32,3-4 48,-3-1-16,0-7-16,0 0 64,-7 0 0,3-7-16,-1-6-32,1-5-16,-4-5-32,3-5-32,0-11-128,-2 1-96,-4-9-16,3 1-145,-4-2-175,-1-2-32,1 4-241,0 4 273,2 6-64,2 5 176,4 4 464,1 8 32,3 4-32,0 3 48,3 3-32,3 1 16,8 1 48,-5 0 0,7 5 32,4-1 64,-1 3 80,4 0-16,5 0 64,1 0 0,4 0 48,-1 0 1,4 0-81,-10 0-16,2-4-64,-5 1-160,-4-1 0,-5 2-80,-2 0 32,-5-1-128,-1 1-352,-5 0-305,-1 2-223,0 0-113,-1 0-816,-5 0-832,-7 7-2417</inkml:trace>
  <inkml:trace contextRef="#ctx0" brushRef="#br0">21580 8526 3730,'0'0'7395,"0"0"-4434,0 0-1808,42-8 464,-22 8 240,-1 0-593,1 0-111,-3 0-353,-3-3-320,0 3-96,-8 0-288,0 0-96,-4 0-16,-2 0-112,0 3-672,0-3-977,-2 0-1360,-4 0-2834</inkml:trace>
  <inkml:trace contextRef="#ctx0" brushRef="#br0">21965 8660 10053,'0'0'3249,"0"0"-2016,0 0 575,0 0-447,0 0-496,0 0-337,24 0-352,-13 14 688,-1 0-127,0 1-289,0-3-112,2 1-144,1-6-80,-3 0-48,0-3-48,1-4 0,-2 0 48,2-3-144,-2-5-256,2-1-384,-5-2-161,0-3 17,1 1 175,-1-1 145,-5-2 160,-1 0 208,3 3 176,0-1 16,-3 5 32,0 5 288,0 4 465,0 2-241,0 12-304,0 6 320,-6 7 769,2 9-65,-1 0 49,0 4-465,-1-4-255,1-5-161,4-3-288,1-6-16,0-6-112,0-5-64,0-4-528,0-7-833,1 0-1088,-1-4-929,4-10-7395</inkml:trace>
  <inkml:trace contextRef="#ctx0" brushRef="#br2">7399 3327 5779,'0'0'6275,"0"0"-4050,0 0-1233,0 0 161,0 0-33,0 0-240,4-17-495,-4 20-289,5 11-128,0 4 112,-2 7 384,5 4 400,-4 5-223,1 0-161,0-3-272,1-2 144,-5-4-80,2-3-48,0-4-16,-3-2-32,0-5 1,0 1-49,0-8-48,0-1 0,0-3 32,0 0 192,-6-6 752,2-4-671,-1-7-337,-3 0-32,4-8-16,-4 0-32,3-4 0,-3 0-33,4-3-143,-4-2-160,0 3-48,4-1 96,-4 1 16,3 4 80,-3 0-48,5 4 31,2 5 65,-5 2 128,6 3 80,-5 2-32,3 2 16,-1 2 0,3 0 0,0 3-16,0 1-16,-3 2-32,3 1 64,0-3-16,0 1-16,0 2 16,0-2 0,0 0 16,3-1-32,7-1 32,0-1-32,12-2-16,11-1 16,2 1-64,7-5 144,3 8 80,0-3 64,-5 3-47,-2-1 63,-6 3-144,-9 0 16,-2 2-64,-9 0 0,-3 0-32,-4 0 0,-2 0 32,0 0-176,-3 4-513,0 1-239,-6-4-369,1 5-800,-2-2-1424,0-2-2114</inkml:trace>
  <inkml:trace contextRef="#ctx0" brushRef="#br2">7419 3471 3474,'0'0'6306,"0"0"-3792,0 0-994,50 6 337,-23-6-288,3-2-561,2-2-271,1 1-225,0-1-176,-6-3-16,-2 5-176,-5 0-96,-6-1-48,-1 1-80,-2 2-1040,-7 0-1473,1-4-2386</inkml:trace>
  <inkml:trace contextRef="#ctx0" brushRef="#br2">7831 3495 7876,'0'0'3553,"0"0"-1616,-6 39-144,12-26-208,4 1-385,7 1 401,3-3-497,5-5-495,-2-3-337,2-2-48,-2-2-96,-6-2-96,3-5-48,-6-2 32,-6-5-16,-5 6 0,-3-6 0,0 1-32,-11 1-32,-1 1 48,-8 2 0,1 2 16,-1-1 16,0 3 0,-1 3-96,11-3 0,-3 5 32,4-2-32,6 0-128,1 2-320,2 0-273,0 0-607,0 0-257,0 4-1089,2-4-1535</inkml:trace>
  <inkml:trace contextRef="#ctx0" brushRef="#br2">8199 3579 5955,'0'0'2865,"0"0"-752,0 0-1105,0 0 129,0 0 176,0 0 31,-3 2-143,3-2-177,0 0 113,0 0-177,0-5-239,0-3-97,0 1-256,-3-5-256,1-1 48,2-1 144,-3 1-128,3-1 48,0 1-112,0-1 33,0 3-81,0 2-48,3-2 32,5 7 32,-2-3-64,5 2-32,-2 5 16,2-2 0,4 2-16,-2 0 32,-4 0-48,4 2 48,-3 3-48,3 2-80,-7-3-497,5 3-319,-2 2-609,-1-5-1296,3-1-1937,-2 1-6788</inkml:trace>
  <inkml:trace contextRef="#ctx0" brushRef="#br2">8518 3447 12342,'0'0'1296,"0"0"-768,0 0 1345,0 0-352,0 0-512,0 0-369,-17-27-224,9 27-256,-3 0-80,5 5-64,-5 2 16,4 4 64,2 2-32,0 1 208,5 2 257,0-1-49,0 1-128,5-3 16,3 1-16,1-3-32,7-2 33,-1-2 31,2 0-96,0-5 176,2-2-224,1 0-160,-3 0-16,5-9-48,-7 2 0,5-6-48,-3-1 16,0-2 32,2 1-32,-5-1 0,2-4 16,-4 4 16,-4-2-16,-1 4 16,-2 1-48,-5 2 48,0 2-32,0-2 16,-5 4-48,-5 2-32,0 3 32,-5 0-16,2 2-32,-1 2 64,-1 5-176,-1 1 144,7 6 32,-2-1 0,3 6 0,7-1 32,1 2 0,0 0 0,8 3 48,6-5 64,9-2 16,5-1 32,4-6 96,7-5 208,0-1-111,0-3-225,-1-3-64,-8-1 0,-5-5-64,-8 0-32,-5 0-897,-12 0-543,-5 2-545,-12 0-1585,-6 3-3697</inkml:trace>
  <inkml:trace contextRef="#ctx0" brushRef="#br2">9576 3645 5234,'0'0'3970,"0"0"-1969,0 0-672,0 0 31,0 0-127,0 0-65,-17-11-383,17 7-305,10-3-144,5 2-64,8-4-112,4 0 81,4 0 207,1-2 0,1 2-240,-7 2-96,-1 3-64,-5-1-48,-4 3-32,-7 2-320,-1 0-512,-5 0-161,-3 0-544,0 0-240,0 2-31,-8 3-1410,-1-5-5666</inkml:trace>
  <inkml:trace contextRef="#ctx0" brushRef="#br2">9609 3773 10165,'0'0'2273,"0"0"-817,0 0 657,37 14-416,-14-14-480,5 0-433,-1-5-304,4-1-96,-5-1-111,-6 0-145,0 0-160,-4 3 0,-7 4-145,-1 0-1503,-5 0-1554,-3 0-3297</inkml:trace>
  <inkml:trace contextRef="#ctx0" brushRef="#br2">10486 3521 5266,'0'0'5619,"0"0"-3570,0 0-961,0 0 49,-39 5 31,22-3-239,-3 7-193,-2-2-127,-1 4-1,1 5-64,-1 4-64,8-2-64,2 3-95,9 1 111,4 0 32,7-4-80,13 1-144,2-8-112,6-2-48,0-9 0,1 0-48,-1-5-48,-3-6-64,-2 0-256,-6-5 16,-1 0-16,-4 1 176,-5-4 32,0 4 128,-7-1 16,0 3-32,0 1 32,0-2-32,-1 6 32,-7 1 16,5 2-16,1 5 0,-1 0 0,3 5-16,0 9 16,0 6 48,0 2 224,3 6 16,4 0 80,3-1-48,0-2-143,2-4-65,4-6-64,-1-3 16,-3-4-96,9-8 48,-7 0-208,1-7-1281,-3-6-1841,-1-2-3169,-6-4-5170</inkml:trace>
  <inkml:trace contextRef="#ctx0" brushRef="#br2">10928 3486 11093,'0'0'2449,"0"0"-896,0 0 352,0 0-353,0 0-543,0 0-481,-8-27-272,-9 28-96,1 9 129,-4 6 143,0 1 80,3 4 128,2 1 33,5 0 15,7 1-224,2-7-176,1 2-144,7-6-80,6-4-16,4-3 48,5-3-96,1-2-32,2 0-496,-1-7-512,1 0-369,0-1-288,-5 1-880,-1-2-2081,-2-2-7508</inkml:trace>
  <inkml:trace contextRef="#ctx0" brushRef="#br2">11176 3436 16392,'0'0'2497,"0"0"-2097,0 0 464,0 0 289,0 0-65,-36 27-239,27-11-225,-4 2-176,3-1 96,0 2 97,4 1-177,6-5-256,0 1-64,0-2-80,8 2 112,3-7 16,3 2-48,4-7-64,2-1-32,2-3-48,1 0 16,2-4-32,0-3-32,0-2-176,0-3-256,-2 1-16,3 0-80,-3-3 175,-1 3 257,-2 0 144,-1 1 0,-5 2 16,-3 3 16,-2 1-32,-4 1 48,-5-1 0,0 4 128,0-4 81,0 4-161,-8-3-80,2 1 0,-5 0-32,2 2 0,-4 0 0,1 0 16,-1 0-48,3 0 16,0 7 16,4 1-32,0-1 16,3 6 48,3 1-16,0 2 80,9 0 0,2 0 0,11-5 64,-2 0-64,5-2 32,2-6-80,4-3 32,-4-3-80,4-6-464,-5-5-625,-1-3-1040,-2-6-1296,-3 0-3443,-7-4-3440</inkml:trace>
  <inkml:trace contextRef="#ctx0" brushRef="#br2">11691 3228 6387,'0'0'6595,"0"0"-4466,0 0 32,0 0-256,3 49-673,-3-24-287,3 6 31,-3 3 177,2 5 207,1-4-31,-1 1-545,4-2-63,1-4-321,0-3-160,4-3-64,-2-6-80,3-2-64,-4-4 16,3-4-32,1-3-32,-2-5-304,0 0-304,3-9-81,-4-2 49,3-1-80,1-2 47,2 1 273,-2 2 288,4-1 144,-2 8 0,2-5-32,0 7 192,4-3 304,-6 1 129,2 1-81,-4-1-176,-1 2-16,2-3-48,-8 1-31,0-3-81,-1 1-80,-3-1-48,-2-2-16,0 2-48,-10-2 16,2 2-32,-1 3-32,-2 4-48,-1 0 32,4 2 0,-1 7-16,1 4 112,3 6 0,1 1 16,4 0-16,0-2 16,1-2-16,10 0 16,2-3-16,1-4-16,-2 0 0,8-6-96,-4-2-401,1-1-623,-5 0-1057,4 0-624,-1-1-1970,-1-6-4945</inkml:trace>
  <inkml:trace contextRef="#ctx0" brushRef="#br2">12204 3639 13558,'0'0'4018,"0"0"-3874,0 0 320,0 0 865,0 0 480,36 19-48,-30-19-705,0 0-464,1-5-240,-1-2 305,-5 0-97,2-1-208,0-4-224,-3 1-128,0-5 80,0 0 0,0 1 96,0-1-32,-3 0-112,0 1-15,3 1 15,0 2 32,0 4 0,0 3 96,3-2-16,5 7-112,1 0-64,4 0-48,-1 0 48,1 0-16,2 7-401,1-2-639,-2-1-961,1 3-928,2-3-1746,2-4-5793</inkml:trace>
  <inkml:trace contextRef="#ctx0" brushRef="#br2">12556 3509 16343,'0'0'2962,"0"0"-2418,0 0 433,0 0 607,0 0 689,0 0-1104,-34 25-881,23-14-208,3-2-32,4 2 16,4 0-32,0-2 16,0-2 16,8 0-48,-1-2 64,6-5 16,-4 0-64,2 0-16,-2 0 16,2-7-16,-6 2 32,-1 1 0,-1-3 16,-3 2 32,0 5-32,0-2-16,0 2-32,0 0-48,0 7 96,0 0-80,5 2 48,6 2-48,1-4-96,2-3-752,6-4-849,1 0-768,2-7-1937,-5-8-6339</inkml:trace>
  <inkml:trace contextRef="#ctx0" brushRef="#br2">12854 3279 16215,'0'0'2962,"11"-36"-1858,-10 28 705,2 5-480,-3 1-33,0 2-287,0 5-641,0 8-352,0 5 64,0 9 336,0 4 240,-3 8-79,2 4-305,-2-1-112,3-3 48,0 1 80,0-4 16,4-4-64,4-3-64,0-4-127,1-8 31,2-3-80,-2-2 32,-1-11-32,0-1-497,-4-1-623,-4-13-769,0-5-1200,0-5-1297,-7-7-3394</inkml:trace>
  <inkml:trace contextRef="#ctx0" brushRef="#br2">12776 3420 17368,'0'0'2001,"0"0"-1745,0 0 768,0 0 625,21 27 128,-6-18-480,-1-2-545,6 0-208,0-3 209,0-2-129,1 1-400,2-3-208,-3 0-48,-1 0-464,4-3-1345,-3 1-1889,0-5-2817</inkml:trace>
  <inkml:trace contextRef="#ctx0" brushRef="#br2">13176 3564 15255,'0'0'5987,"0"0"-5731,8 34-80,-3-23-96,1-2-16,-5-2 208,4-2-48,-2-5-176,2 0-736,3-5-2017,-4-6-3602</inkml:trace>
  <inkml:trace contextRef="#ctx0" brushRef="#br2">13224 3296 13254,'0'0'6835,"0"0"-4306,0-35-192,0 32-1408,0 3-785,0 0-144,0 0-32,-3 7-112,-4 4-48,2 2-1441,-3-1-1264,2-1-2850,0-4-8884</inkml:trace>
  <inkml:trace contextRef="#ctx0" brushRef="#br2">13536 3535 6259,'0'0'-672,"0"0"3457,0 0-1985,37 3-480,-29-3 177,-1 2-49,-4-2 320,-1 0 65,-2 0 143,0 2 32,0 0-383,0 1 287,-8 4 689,2 1-160,-5 1-353,2 2-224,3 3-63,1 2-193,5 0-144,0-5-208,3 1-32,5-4-63,4-1-97,1-2 0,1-5-48,-4 0 32,6-3-48,-7-6 16,1-2-16,-4 0 32,-2-5-48,-1 0 0,-3 0-16,0 3-64,-6-1-64,-3-1 31,-3 3-15,-4 5 0,1 3 0,-2 4-112,1 0-288,2 0 272,3 9 144,3 0 64,8 4-769,0-1-1200,11-1-992,2-7-2321</inkml:trace>
  <inkml:trace contextRef="#ctx0" brushRef="#br2">13842 3628 14231,'0'0'2497,"0"0"-2465,0 0 80,0 0 432,0 0 977,0 0 31,15 23-783,-7-23-353,0 0 16,-4-6 192,4 0-143,0-5-241,-1 1-112,0 0-64,0-4 64,1 2-48,1 1-16,2 2-80,2-2 32,-4 7-32,5-1 16,0 5 16,1 0 32,1 9 32,-2 0 16,1 0 192,2 4-112,-1-1-112,-4-3 16,1-2-48,-1 0-32,-4-3-144,-3-2-1088,-1-2-1057,-4 0-2257,0-2-7812</inkml:trace>
  <inkml:trace contextRef="#ctx0" brushRef="#br2">14855 3510 14647,'0'0'3057,"0"0"-2337,0 0 593,12 34-288,-12-27-353,3-3-512,-3 1-16,0-1-128,0-4-48,0 0-304,-4 0-1153,-4-9-2513,3-2-8339</inkml:trace>
  <inkml:trace contextRef="#ctx0" brushRef="#br2">15099 3564 8212,'0'0'3713,"0"0"-2960,6-31 79,-4 15 225,2 0-49,-1 1 81,0 1-81,-1-2-352,3 3-47,-5 2 111,3-1-112,1 1-95,-1 4-145,-1 3-64,4-1-64,-1 3-128,4 2-48,-1 0-64,3 9-16,3 3 48,-2 3 32,0 1 64,4 1-96,-4-1 48,-1-2-16,-1-3 0,0-2-16,-5-2-64,0-3 32,-5-4-192,3 0-560,-3-2-673,0-7-2192,-3-4-4339</inkml:trace>
  <inkml:trace contextRef="#ctx0" brushRef="#br2">14759 3164 14535,'0'0'2689,"0"0"-2017,0 0-112,36-23-79,-30 23-289,2 0-192,-3 3-560,-5 3-2386,0 1-3025</inkml:trace>
  <inkml:trace contextRef="#ctx0" brushRef="#br2">16100 3289 8820,'0'0'4146,"0"0"-3090,-40-17 193,23 14-48,-6 1-145,-2 2-368,-5 0 65,-1 5-257,2 4-128,-1 4-112,4 1 176,4 4 97,10 0-33,7 2-272,5 0-80,10 1 96,10-4-32,5 0-144,4-2 48,4-3-64,-2-4-176,-2-1-32,-1-2-848,-6-1-145,-4-4-832,-4 0-1824,-3 0-2963</inkml:trace>
  <inkml:trace contextRef="#ctx0" brushRef="#br2">16249 3405 8548,'0'0'6467,"0"0"-4418,0 0-48,0 0-833,0 0-704,0 0-143,6 22-33,-1-10-112,4 1-128,4-2 48,-1-4-80,7-3 32,-5-4-32,1 0 32,1-7-48,-7-1-96,2-6-32,-7 1 0,-4-3 32,0 0-48,-3 0 16,-5 3 48,-9 1 32,0 3 0,-6 3-16,-2 1 64,1 5-32,2 0 15,-1 0-47,7 7 48,2 2-16,3 2-224,10 1-960,1-1-1265,0-2-1313,9-2-2321</inkml:trace>
  <inkml:trace contextRef="#ctx0" brushRef="#br2">16558 3467 7011,'0'0'3810,"0"0"-1633,0 0-336,0 0 160,0 0-417,0 0-127,8-18-288,-8 9-609,4-2-32,-4-2 369,4 2-209,-1-3-304,-2 1 16,2 1-80,0 1-160,-1 0-112,3 6 32,-5 1 17,3-1 31,1 5-48,1 0-144,3 9 32,0-2 32,-1 4 0,3-2 16,-3 3-16,1-6 32,-3 3-64,3-4 64,-4-5-16,-4 2 0,3 0-16,0-2 32,-1 0 16,1 0-32,-1 0 80,4-2-64,-2 0 48,1-3 48,3 1-96,0-1-32,-1 3 0,3-2 0,2-1 0,-1 3-48,1 2 80,1 0-80,-4 2 32,2 3 16,-2 3 16,2-1-48,-2 5 64,1-5 0,-3 1-32,1-3 16,3-3-16,-5 3-208,7-5-1041,-6 0-1040,1-10-2225,0 0-8308</inkml:trace>
  <inkml:trace contextRef="#ctx0" brushRef="#br2">17029 3440 12758,'0'0'880,"7"34"1137,-4-11 977,4-3-1122,3 3-527,-3-3-112,4-5-289,2 1-400,-4 0-80,3-7 161,-1 0-161,-1-4-256,-3-1-16,-2-1-16,0-2-80,-5-1-16,0 0 32,0-4 48,0-3-64,0-2-64,0-2-15,0-5-17,0 0 48,0-6 0,-2-1-16,-1-1-160,1-8 79,2 3-15,-3-4 32,0 0-48,2-2 96,1 3-32,-3-4-32,3 5 96,0 4-64,0 4 48,0 1-16,0 8-16,3 3 48,-2 4-32,2 3-16,2 4-64,0 0 32,1 0 0,0 0-16,5 4-16,-2 5 96,4 0-32,-3 5-64,3 0 32,-4 1 16,4 1-48,-1 0 64,-1 4 16,-2-2-48,2-1 80,-3 2-80,-4-6 48,-1 1-16,-3-3 32,0 0-32,-6-2 0,-6-2 32,-1-2 0,-4-1 0,-3 0-16,3-1 32,2-3-48,2 0-16,6 0-16,2 0-192,5 0-448,0-5-593,8 3-704,6-2-880,-2-3-2369,8 0-5875</inkml:trace>
  <inkml:trace contextRef="#ctx0" brushRef="#br2">17481 3355 6275,'0'0'7875,"0"0"-6530,0 0 560,0 0 208,0 0-720,20 29-561,-27-13 32,1 4-239,-1 0-337,5 0-64,2-1-16,0-4-16,5-3 160,5-5-208,3-3-48,-1-4 0,2 0 64,-1-9-48,-1-2-79,-4-5-17,3 2-16,-7-4 0,-1 1-33,-3-2 17,-3 4-32,-4-4 16,-6 2-96,1 3 32,-4 1 16,2 6 0,2 2 64,-4 5 16,1 0-16,1 9 16,-2 1-32,4 3 48,1 1 16,7 1-16,2 1-384,2-3-1697,6-4-736,7-4-3970</inkml:trace>
  <inkml:trace contextRef="#ctx0" brushRef="#br2">17749 3445 4770,'0'0'3698,"0"0"-2017,0 0-337,0 0-79,0 0-177,0 0 289,-16 22 240,16-22-289,0-8-159,3 1-321,2-6-368,3-1-63,-1-2 191,1 0-224,-2 1-96,5-1 80,-3 2-63,-3 3-129,2 2-16,1 4 64,-3 1-80,4 4-48,-1 7-64,3 6 0,-2 3 208,2 7 96,-2-3-64,1 2-80,-3-3-16,1-2-111,0-3 31,1-3-64,-3-2-16,-1-5 0,-4-4-48,7 0-849,-5 0-848,2-4-1312,0-10-2978,-2 1-7491</inkml:trace>
  <inkml:trace contextRef="#ctx0" brushRef="#br2">18102 3393 7411,'0'0'4194,"0"0"-2369,0 0-160,0 0-32,0 0-289,35-24-335,-19 17-353,-2-5-96,1 1-95,-2 0-97,-4 2-192,2-2-112,-8-1 0,-2 4-16,-1 1 32,-4 2-96,-7 1 48,-1 1-48,-5 3-16,-1 0 32,1 9-16,2 5 16,3 2-32,1 2 96,11 2 192,0 3 112,6-3-80,8 0-32,4-4-128,1-2 17,4-6-97,-1-3 0,-2-5-64,5 0-321,-5-3-1087,-1-6-1666,-5-4-2752,-2-1-6372</inkml:trace>
  <inkml:trace contextRef="#ctx0" brushRef="#br2">18398 3366 8468,'0'0'3778,"0"0"-3282,0 0 1681,0 0-192,29 32 64,-19-32-609,3 0-623,0 0-241,-4 0-112,4-5 0,-3-4 65,-3 3-193,0-6-112,1 3-32,-3 2 0,-1-4 96,0 2-96,0 2-80,-4 3-32,3 1 0,0 3-16,2 0-16,0 7-80,2 5 0,1-1 144,5 5 305,1 0-225,1-5-144,2 0-16,3-2 32,4-6-144,-4-3-897,1 0-543,4-3-609,-5-6-1041,-1-2-2544,0-7-6244</inkml:trace>
  <inkml:trace contextRef="#ctx0" brushRef="#br2">18908 3031 13302,'0'0'1457,"0"0"-449,0 0 977,0 0-720,0 0-257,0 0-608,0 0-192,-3 36 513,3-5 383,3 3 33,2 2-241,-4 3 193,5-4-241,0-5-160,-2-1-175,0-7-353,2-1-32,1-3-80,-4-5 32,0-4-32,1-4-32,-2-3-192,-2-2-865,0-5-719,0-8-1282,0-5-4177</inkml:trace>
  <inkml:trace contextRef="#ctx0" brushRef="#br2">18787 3222 15751,'0'0'3906,"0"0"-3666,45 7 368,-20-5 1265,-1 1-352,4-3-385,-3 0-271,-2 0-593,-2-3-176,-4 1-64,0 0 48,-2-3-384,-2-2-1425,-1 3-800,4-3-1185,-3-2-4545</inkml:trace>
  <inkml:trace contextRef="#ctx0" brushRef="#br2">19334 3188 11061,'0'0'4722,"0"0"-3681,0 0 431,0 0 401,0 0 48,0 0-432,3-4-465,-12 7-544,-10 1-175,-1 5 79,-6 2-48,0 0-96,1 2-112,3 1-96,5-2 0,6 3 0,3-3 48,8 1-64,3 1-16,13-3 64,3 2-32,4-4 32,5 0-48,1 0 0,1-4 16,-2 2-16,-5-6 16,-3 4-32,-11 0 16,1-1-16,-10 1 0,-5 2-16,-9 1 16,-9 4 48,-5-1 16,-2 5-32,1-5 0,1 2 16,8-2-32,4-1-16,9-4-528,7-3-1201,3-3-912,9 0-560,5-12-4243</inkml:trace>
  <inkml:trace contextRef="#ctx0" brushRef="#br2">19640 3467 20842,'0'0'1888,"0"0"-1679,0 0 1711,37 7-79,-26-7-896,-7 0-657,1 0-208,0-4-144,-2-3-1569,0-4-2465,-3-2-5778</inkml:trace>
  <inkml:trace contextRef="#ctx0" brushRef="#br2">8577 4108 18024,'0'0'1665,"0"0"-1217,0 0 1009,0 0-64,0 0-81,0 0-640,-29-7-383,18 14-161,-6 1 80,5 4 64,-1 2 112,1-1-192,9-2-48,1 0-48,2 1-64,2-4 96,6-3-64,4-3-16,0-2 16,4 0-32,-4-7-16,1 0-32,-1-1 48,-1-4-16,-5 1-32,0 2-16,-1 2 48,-3-1 0,1 1-16,-3 4 48,0 1-48,0 2 32,0 2-48,0 8-16,0-2 32,0 4 32,0 3-16,0-3 0,0-1-48,3-2-384,4-2-496,3-3-1041,2-4-224,4 0-624,-2-4-1633,4-8-2578</inkml:trace>
  <inkml:trace contextRef="#ctx0" brushRef="#br2">8853 4019 16984,'0'0'1793,"0"0"-881,0 0 705,0 0-1,0 0-335,0 0-625,-38-20-319,25 25-177,1 6-64,-1 0 32,1 3-48,4-1-48,4 1 0,-1 0-32,5-3 32,5 0-32,2-2-16,6-2 16,2 2 16,-1-7 16,5 0-32,-5 1 32,-2-3-32,1 0 0,-6 1 0,-2 2 32,-2 0-32,-3 1-48,0 0 32,-5 5 48,-5-2 32,0 4-32,-2-2-16,0 2-16,1-4 16,1-2 16,3-1-496,2-1-545,5-3-495,0 0-257,5-7-1137,5-9-3264,4 0-6020</inkml:trace>
  <inkml:trace contextRef="#ctx0" brushRef="#br2">9026 3981 16856,'0'0'3729,"0"0"-3152,0 0 111,0 0 160,0 0 337,-33 3-337,22 4-640,-1 1-176,2 6-32,6-1 48,1 3-64,3-5 48,3 1-64,3-1-16,9 1 96,3-4 0,5-1 16,-2 2-31,6-5-17,-2 3-48,-5 2-161,-6-2 161,-2 4-16,-9-2 32,-3 5-80,-4-1 144,-12-2-16,1 5 16,-4-2 0,3-1 32,1-2 81,3 1-33,2-5-112,4-1 0,5-1-16,-3-3-769,4-2-1728,0-5-1249,8-6-5810</inkml:trace>
  <inkml:trace contextRef="#ctx0" brushRef="#br2">7605 3925 5683,'0'0'4450,"38"-18"-2433,-10 7-289,6-1 65,9 2 0,14-1-288,9-1-113,11 3-399,10 0 207,9 4-319,3 3-433,2 0 0,-6 2-32,-9 0-160,-8 0-47,-15 0-161,-11 0-112,-14 0 16,-8 0 48,-13-2-129,-6 0-383,-11-1-256,-3 3-369,-13-4-687,-6 4-1906,-2 0-3506</inkml:trace>
  <inkml:trace contextRef="#ctx0" brushRef="#br2">7923 4261 6083,'0'0'6851,"0"0"-4770,0 0 352,2 30-128,4-21-880,-4-5-369,2-1-47,2 1-417,1-4-16,0 0-16,1 0-95,3-9-145,-5-2-64,5-1-128,-3-3 48,1-1-32,-1-2 176,-4-2-112,4 4-16,-3-2 33,-2 2-145,2 7 0,-2-2-64,-2 7-48,5 4 112,1 0-64,0 7 16,1 3-16,1 4 96,5-1-32,-4 1-64,-3-1 16,3-2-16,1-4 0,-4 0 0,-2-2 0,4-4 48,-4-1-64,3 0 80,-2 0-16,0-4-48,-3 0 16,5-5-32,-3-2 16,2-1-48,-2 1 48,6-2-32,-5-1 0,5 5 32,-2-2-32,4 7 16,-2 1-48,-2 3 16,3 3 16,1 5 32,-3 4 0,3-1 48,-4 2 80,-1-2-32,0-1 48,-4-1-64,1-5-32,1 3-32,-4-3-48,1-4 16,0 3-736,2-3-1057,-1 0-1280,4-3-977,4-8-2753</inkml:trace>
  <inkml:trace contextRef="#ctx0" brushRef="#br1">8860 5538 8132,'0'0'4146,"0"0"-2081,0 0-913,0 0-143,0 0-97,0 0-288,2-9-368,-2 9-192,0 5 128,0-1 209,0 7 63,0 1 224,-5 6-80,5 2 49,-2 0 15,-1 3-192,3-1 1,0 3-129,0-2-64,0 1 32,0 1 16,3-3-64,2 1-96,0-1-32,2-3-64,1-4 32,2 1 17,0 0-33,-3-5-96,3-2 176,0 0-160,1-2-32,-2-3 128,2-1-144,-5-2 16,5-1 144,-2 0-160,2 0 192,1 0-176,1-1 96,2-4-32,-1 3-144,-1-3 160,-3-2-16,6 0-32,-4-1 0,-2-1-48,-3-3 16,3 1 16,-4-5 32,0-2 16,-3-2-80,0 0 64,-1-3-32,-2-4-16,0 3-64,0-3 0,-2 2-160,-1 0 48,0 5-129,2 0 289,-2 6-48,1 1 80,-1 2-32,0 4-16,1 2 32,-1 3-16,3-3 0,0 5-16,0 0-128,0 0-304,0 0-336,0 0-305,0 0-624,0 0-384,0 0-1568,0 5-289</inkml:trace>
  <inkml:trace contextRef="#ctx0" brushRef="#br2">10255 5653 496,'0'0'11029,"0"0"-8339,3-18-1842,-6 13 641,-5 1-513,2 0-160,-8 1-239,2 0-225,-9 3-176,3 0-80,-5 0 144,-2 3 64,0 4 80,0 2 1,-3 0 47,4 2 32,3 3 96,1-3-48,5 5-159,5-5-33,3 2-48,7 3-144,0-2 0,10-1 16,3-2-80,4 1 0,5-5-32,1-3 176,-1 0-240,1-4 64,-1 0-48,1-8-48,-1-4 112,1-6-112,-3-2-128,2-3 128,-7-6-64,2-2 96,-1-3 48,-4-4-96,-1-5 16,-5 0 112,0-4-48,1 0-16,-7-3-160,0 5-256,0 2 112,0 3 239,0 11 81,-5 4 81,0 5-81,-2 4 32,2 5 48,0 4-64,-1 0 112,4 7-16,-2 0-32,1 7-64,0 6 32,3 3 96,0 5-16,0 3-64,0 3 32,3 7 176,1 5 208,1 3-47,1 3 31,-1 4 208,0-1-272,-1-3-16,2-5-79,-4-2-81,3-6 48,-2-7-208,0-7-32,-2-3 0,2-5 0,-1-6-48,1-4-608,2-2-609,-2-7-1248,0-7-1441,-2-2-3793</inkml:trace>
  <inkml:trace contextRef="#ctx0" brushRef="#br2">10561 5385 5827,'0'0'6675,"0"0"-4274,0 0-592,0 0-241,0 0-255,0 0-369,0 0-79,-15 41 175,15-21 33,-2 2 95,2 5-159,0-1-81,0-2-288,5 3-271,4-7 63,4-2 160,-1-2-240,7-7-96,-2-2-128,0-3 17,6-4-97,-3-2-48,0-7-32,-1 0-16,1-5 15,-1 1-111,-5-1 16,-2 1-16,-1-3 32,-3-2 32,-4 2 32,-1-4-48,-1 0 0,1-2-48,-3-1-80,0-4-80,-3 0 32,1 2 32,-4 0 79,2 5 145,-1 3 48,0 3-64,2 2 64,0 8-15,3 0-34,0-1 1,0 5 32,0 0-96,0 0-288,0 0-1312,0 5-209,0-1-400,0 0-1057,0 3-1120,0 2-5939</inkml:trace>
  <inkml:trace contextRef="#ctx0" brushRef="#br2">13261 5939 9861,'0'0'3921,"38"0"-2736,-5 0 672,9-2-161,6 0 97,-2-1 0,5-1-800,-6 4-385,-6-3-288,-6 3-128,-5 0-112,-11 0-32,-5 0-352,-6 0-448,-6 0-273,0 0-688,-11 3-576,-1-3-2017,-4 4-5778</inkml:trace>
  <inkml:trace contextRef="#ctx0" brushRef="#br2">14131 5682 6595,'0'0'928,"0"0"2738,0 0-2145,0 0-689,0 0 241,-44-7 47,32 9-239,-5 5-225,1 2-64,-1 2 16,0 3-31,2 1-81,2 4-48,3-6 16,10 1-127,0-1-113,0-2-80,10-4-64,6-3 16,-2-4 0,4 0-32,1-4 48,-3-7-32,1-1-32,-5-6 16,2 1 32,-5-6-96,-4 0-80,-2-1 96,-3 1-32,0 0-48,-8-1 32,-4 1 0,-1 3-64,-4 2 32,-3 5 16,0 3-96,2 4 80,-1 4-32,0 2 32,5 0-64,2 2-16,4 3-305,2 3-463,6-1-801,0 0-912,6-1-416,7-3-2274</inkml:trace>
  <inkml:trace contextRef="#ctx0" brushRef="#br2">13441 5396 7555,'0'0'4082,"0"0"-2785,0 0 288,0 0-33,-3-32-431,3 30-241,0 2-287,3 2-433,0 14-144,-2 7 0,4 4 1008,-5 9 145,3 2-289,-3 0-224,0 1-63,0-8-145,0 0-224,-3-8-96,3-3-16,-1-4-80,-3-2-32,3-5 32,-2-2-480,0-3-1073,3-4-928,-5 0-2785</inkml:trace>
  <inkml:trace contextRef="#ctx0" brushRef="#br2">14301 5661 5587,'0'0'4482,"0"34"-2562,0-16 97,0 2-144,0-4-544,0-1-337,0 1-79,0-6-289,0-4-64,0 1-160,0-7-159,0 0 95,0 0 128,0 0 384,0-5-207,0-6-145,0-5-288,0 1-96,0-8-64,0-2-96,0 0 32,0-2-16,0 0 16,-6 3 48,1-1-48,-2 0 32,2 5 0,-3 0-32,0 2 32,4-2-48,-1 4 64,1-2-48,-1 2 16,2 3 32,3-1-16,0 5-16,0 0 32,0 2-80,0 0 80,0 3-64,8 0-16,-1 1 48,-1 3-48,8 0 0,0 0 32,5 0 32,0 7-16,1 0-48,-2 2 16,1 2 0,1 2 16,-4 1-16,-1-1-16,-6 1 16,-1 2 0,-3-5 48,-5 5-48,0-5 48,0 2 0,-2 3-16,-4-5 32,-3 1-16,-1-1 0,-3 0 16,-1-4 32,-5 2-16,7-5-32,-5 3 0,4-2 0,4-5-16,3 4 16,1-4 0,3 0-480,2 0-513,2 3-527,6-3-1138,1 0-1872,5 0-2017</inkml:trace>
  <inkml:trace contextRef="#ctx0" brushRef="#br2">15292 5675 9909,'0'0'4482,"0"0"-2337,0 0-609,0 0-415,0 0-481,0 0-16,0 52 529,0-21 400,0 5-481,0 0-224,0-2-351,0 0-193,0-7-80,0-3-80,0-5-64,3-4-96,-3-3 48,0-4-32,0-1-304,0-2-448,0-3-561,0-2-208,0 0-288,0-5-1248,0-4-2626,3-2-3361</inkml:trace>
  <inkml:trace contextRef="#ctx0" brushRef="#br2">15202 5875 11429,'0'0'3474,"0"0"-2018,0 0-495,0 0 111,40-9 1,-19 7 47,2 0-143,3-1-433,-1 3-192,-2-4-64,-3 4-144,-4 0-95,-7 0-98,-4 0-575,-1 2-1041,-4 0-896,0 3-2753,0-5-5651</inkml:trace>
  <inkml:trace contextRef="#ctx0" brushRef="#br2">15779 5669 544,'0'0'4738,"0"0"-672,0 0-1953,0 0-864,0 0 320,0 0-177,-29-6-159,29 1-161,0 1-191,0-1-33,9-2-112,-1 0-239,7-4-161,6 2-160,0-2 112,4 4 176,-2 1-32,-1 3 81,-2 1-161,-1 2-160,-5 2-112,-3 10-48,-4 3 32,0 4 32,-7 5 64,0 3 48,0 3 0,0-1 16,-5 2 16,-3-4 33,2-2-17,-2 0 16,-3-5-128,4-2-16,-3 0-32,1-4 0,1 1-32,0-3-48,4-5 0,-2-1 16,6 1-16,-2-5 0,2 0-32,0-2-48,5 0 112,4 0 48,5-4-64,0-1 0,4-2 32,1 3-80,1-3 64,0 3-16,5-1 0,0 1 48,1-3 144,1 4-48,-2 2 33,1-2-33,-4 1 80,-2 2-336,-5 0 48,-5-2-16,-3 2 32,-2 0 0,-5 0-144,0 0-369,0 0-287,0 0-369,-2 0-383,-4 0-545,2 0-1265,0-5-3793</inkml:trace>
  <inkml:trace contextRef="#ctx0" brushRef="#br2">16459 5888 5330,'0'0'3954,"0"0"-2385,0 0-737,0 0 289,-33-2 191,30 0-15,-1-1-240,0 2-113,4-2 112,0 1-127,0 0-257,11-3-272,5 3-192,4 0 1,6-1 463,7 3-128,4-4-176,-4 4 0,-1 0-143,-7 0-129,-5 0-96,-4 0 16,-7 0-16,-6 0 0,0 0 0,-3 0-48,0 0 48,-3 0 144,0-7-80,-3-2-16,0-2-48,-4-5 32,6-2-32,-4-6-112,0-2-32,0-2 64,4-4-32,-4 1 15,3 1 65,-2 1-16,5 4 48,-1 5-16,0 0 16,3 4 48,6 2-32,3-1 145,7 6-65,4-5-112,5 5 96,1-2-16,5 6 32,-5-1 16,2 6-80,-4 0-80,-4 0 16,-6 11 16,-2 0-48,-4 2 48,-3 6 0,-5-1-16,0 2 32,0 3 16,-10 1 48,-2-1-32,1-3 0,2 2 0,-1-3 32,4-2 48,2-3 48,2 2-16,2-5-32,2 2 64,8 1 112,4-1 16,7-1 465,2-1-257,-2-2-384,4-2 64,0 0-32,-5-3-80,-1 0-80,-5 1 64,-2-3-80,-6-2 32,-1 0-16,-3 0-128,-2 0-240,0 0-160,0 0-113,-5 0-399,3 0-833,-1 0-16,3 0-896,0 0-2401,0 0-4147</inkml:trace>
  <inkml:trace contextRef="#ctx0" brushRef="#br2">17438 5616 8852,'0'0'5026,"0"0"-2112,0 0-1698,0 0 369,0 0-449,-16-31-367,-1 28-209,0 3-176,-3 0-80,0 5-128,0-1-143,4 3 15,4 0-64,-1-3 48,9 5 48,1 1-64,3-2-16,0 4 0,6-1 64,3 2-64,3 1 80,4 2-64,-1-3 96,4 1 0,-3 2-16,1-5-16,1 2 48,-4-2 288,-3-2-352,-3 1-32,-7-2-80,-1-1-16,0 2 112,-7 0 16,-3-2 32,-5 2 16,-2-3 80,1 1 0,-4-2 177,3-3-177,2 0-112,2 1-32,4-3 32,1 0-96,6 0 16,2 0-80,0-5-352,7-2-1089,5-1-1473,1-6-1600,7 1-7267</inkml:trace>
  <inkml:trace contextRef="#ctx0" brushRef="#br2">17630 5794 16343,'0'0'1953,"0"0"-1424,0 0 1343,8 32-159,-5-26-800,-2 1-817,2-5 0,-1-2-128,-2 0-689,0 0-319,0-2-689,0-10-4146,0-3-6770</inkml:trace>
  <inkml:trace contextRef="#ctx0" brushRef="#br2">17662 5532 14215,'0'0'2689,"0"0"-2225,0 0 464,0 0-159,0 0-385,0 0-320,21 0-432,-18 11-913,-2 3-1536,5-1-3218,-6 1-1232</inkml:trace>
  <inkml:trace contextRef="#ctx0" brushRef="#br2">17841 5851 14118,'0'0'2946,"0"0"-2642,0 0 929,0 0 992,0 0-593,0 0-367,29 11-321,-24-18-431,3-4-97,-1-1 144,-2 1-48,3 0-304,0-1-128,-1 4-16,-1-1-32,2 2-16,-2 7 64,1 0 0,5 0-32,-4 4 33,4 5 223,1 1-160,-1 3-96,-1-6-80,1 4 32,1-7-16,-4 1 16,2-5-416,-3 0-913,-1-5-1312,-5-3-1121,3-4-3505</inkml:trace>
  <inkml:trace contextRef="#ctx0" brushRef="#br2">18821 5693 7139,'0'0'2193,"0"0"753,0 0-641,0 0-432,0 0-225,0 0-255,20-27-401,-14 27-303,-1 0-273,0 2-240,4 11-80,2 6 352,1 3 321,1 5-81,2 2-176,-1-2-176,2 0-208,-4-2-80,1-5 0,-1-2-32,-4-4 16,-1-5-32,-2-2-16,-2-3-112,-1-2-448,-2-2-384,0-2-257,0-9-1280,0-5-3858,-2-2-5554</inkml:trace>
  <inkml:trace contextRef="#ctx0" brushRef="#br2">19111 5549 8148,'0'0'3089,"0"0"-704,0 42-112,-5-17 144,4 9-336,-2 4-400,0 1 0,-2-4-561,0-1-367,2-2-417,-5-10-240,7-2-80,-2-6-16,1-5 16,-1 0-48,3-9-480,0 0-1073,0-2-640,0-9-2113,3-5-8948</inkml:trace>
  <inkml:trace contextRef="#ctx0" brushRef="#br2">19461 5715 6179,'0'0'6787,"0"0"-4338,0 0-1505,0 0 225,0 0-32,-7-2-273,10 0-544,6-1-112,-1-1 96,7 1 129,2 2 143,8-2 160,0 1-224,6 0 81,-2-3-1,4 5-224,-5-4-224,-3 1-64,-2-1-80,-9 4 48,1-5-16,-5 5-32,-3-2-16,1 0 16,-5 2 0,-1 0-96,1 0-16,-1 0-64,-2 0 32,0 0-128,0 0-128,0 0-177,0 0-335,0 0-177,0 2-175,-5 0-1089,3 3-1825,-4-3-4706</inkml:trace>
  <inkml:trace contextRef="#ctx0" brushRef="#br2">18287 5797 10773,'0'0'8388,"0"0"-7716,0 0-144,0 0 1025,0 0-112,0 0-561,-24 4-384,15 3-224,-2 4-127,4 5 223,5 0-32,2 4-192,0-2-32,9 0-48,4 0-16,7-4 32,0-4-48,5-3 0,0-2 48,3-5-32,-4 0-16,1-6 16,-2-6-64,-6-2-80,1-1-16,-11-6 16,-1 1-256,-6-2-112,-10-1-97,-3 0-63,-7 3 272,0 5 240,-5 3 80,3 4 32,-4 8 64,1 0-80,0 4 16,4 3 64,2 4-48,7 1-16,4-4-112,3 4-961,5-6-1280,0-4-1921,8-2-3553</inkml:trace>
  <inkml:trace contextRef="#ctx0" brushRef="#br2">18463 5430 8788,'0'0'3282,"0"0"-1426,-4 45 561,-1-15 97,0 5-658,-2 12-63,-4 10 96,-2 6-176,-2 2-400,-2 2-529,-3-6-320,0-5-64,3-6-208,1-10 0,4-6-111,2-4-1,6-10-96,-2 0 96,6-9-96,-2-4 0,-1-1-481,3-3-527,0-3-865,-2-3-1040,-1-7-1409,0-4-9493</inkml:trace>
  <inkml:trace contextRef="#ctx0" brushRef="#br2">20212 5618 5651,'0'0'-241,"0"0"2258,0 0 0,0 0-960,0 0 47,0 0 33,-20 4-49,15-4-175,3 0-49,-4 0-47,5 0-113,-4 0-96,5-4 0,-3 4 1,3-4-161,0-1-208,0-2-160,3 0-80,3-1 32,0-2-96,4 1 80,2 1 32,-1 1-48,1-2-16,2 2 32,-1 0-32,-1 3 48,4-3-32,-4 2 32,5-2 48,-3 3 0,-2 0 64,1 4 64,-1-5 16,-3 5-48,-1 0-63,0 0-1,0 3-48,-1 6-48,-5 2 80,3 6 176,-2 6 224,1 0-16,-4 4 16,0 1 49,0 2-129,0-3-288,-1-2-16,-5 0 16,-4-1-64,0 3 0,0-4 0,1 1-80,-5-1 32,5 0 16,-1-8-48,0 1 32,2 0-16,0-5 16,3-4 16,1-1-32,1-3-32,-2 1 48,5-4-32,-2 0 16,2-1 0,-3-6-32,3 0-32,0-5 16,0 4 0,3-4-16,4 1 16,-1 2 32,3 2-32,2 3 48,-2 1-16,7 3 16,-2 0 32,4 7 32,2 2 128,-1 2-32,7 1 368,-7-1 289,1-4-497,0 2-112,-1-5 32,-7 0 32,1-1-208,-7-3-48,2 0 16,-5 3 0,-3-3-80,3 0 32,-3 0-112,0 0-384,-3-3-721,0 0-527,-5-3-866,2-1-1663,0 3-4419</inkml:trace>
  <inkml:trace contextRef="#ctx0" brushRef="#br2">20778 5882 7427,'0'0'4210,"0"0"-1584,0 0-1746,0 0 144,0 0 209,0 0-16,17 5-305,-7-5-336,0 0 16,2 0-127,5 0 15,2 0 16,1-2-96,-1 2 353,1 0-417,-2-3-176,-1 3-16,-1 0 0,-4 0-32,1 0-64,-4 0 0,-1 0 0,-4 0-48,1 0 48,-5-2-32,3 0 32,-3-3 32,0-2-32,0-1-48,-4-6-48,-4-4-16,0 0 16,-4-2-80,-1-3 64,-2-1-16,1-1 80,-2 0 32,1-2-32,-2 0 16,1 0 32,2 3 0,2 1-112,-1 0 0,6 3 48,0 5 0,6-1 32,1 5 48,1 2-32,7-1 32,5 4-80,5-1-32,4 3 48,3-3 0,6 4 32,-2 1-16,4 0 0,-1 0 16,-4-1-16,-1 3 48,-7 0-64,-2 0-32,-4 5-16,-1-1 16,-1 3 16,1 2-16,-3 0 48,0 5-48,-3-3 96,1 3 0,1-1 64,-2-2-32,-6 2 32,5 1-16,-6 2-32,0 0 0,0-1-16,-7 4 49,-4 1-65,2 0-48,-4 2 16,1-1-16,-1-1-16,1 2 32,4-3 16,3 1-32,-1 0 80,6-6-16,0 1 64,6-3-32,1-4 32,4-1 96,3-2 144,1-5-96,5 2 16,3-2-96,2 0-16,2-2 49,-1-1-81,-1-1 64,-4-1-32,0 1-16,-4 0-16,-5 1-16,-4 3-80,0 0 0,-4 0-96,-1 0 32,0 0 0,-1 0-64,-2 0-448,0 4-465,0-1-447,-2 1-1057,-5-4-609,0 0-2913,1 0-6530</inkml:trace>
  <inkml:trace contextRef="#ctx0" brushRef="#br2">21817 5508 1809,'0'0'4018,"0"0"256,0 0-1825,26-38-592,-20 26-49,-6 3-399,0 2 48,0 1-401,0 1-287,-6 1-81,-3 1-224,-7 3-128,-1 7-112,-6 7-80,-3 8 33,-2 8 143,-2 1 160,4 3-64,7-1-80,7-2 112,1-3 1,11-3-161,5-8-80,10 2-64,5-5-32,2-3 32,1-2-48,-1-2 64,1-3-192,-6 0-16,-4-2 64,-1 1-32,-1-1-448,-6 0-545,-1-2-159,-1 0 15,-1 0-79,-2 0-177,0-4-768,0-5-2129,3-1-5426</inkml:trace>
  <inkml:trace contextRef="#ctx0" brushRef="#br2">22082 5636 464,'0'0'13334,"0"0"-10228,0 0-1345,0 0 111,0 0-239,0 0-528,-6-7-641,-8 16-160,1 5-32,3 1 96,5 1 97,2 0-113,3-5-192,11 1-64,3-4-64,1-3 32,2-3 80,-1-2-96,1-4 48,-5-7-64,1-1 64,0 1-48,-6-5 64,-4 3-128,1-1 32,-4-2-144,0 5 48,-1-5-144,-7 3 16,-3-1 48,-1 3-64,-1 0-145,1 2-191,0 2 64,-1 5-48,4 0-177,1 2-319,2 0-417,6 0-448,0 2-2048,8 0-1954,4-2 1281</inkml:trace>
  <inkml:trace contextRef="#ctx0" brushRef="#br2">22443 5470 8756,'0'0'5859,"0"0"-3394,0 0-752,0 0 191,-37 8-415,20 4-384,-3-1-289,0 5-192,-1-1-240,9 1-63,0 0-177,7-5-16,2 0-128,3 1 64,5-1-48,8-2-112,0 2 144,-1-4-64,8 2 64,-6 0-80,3 0 32,-3 0-16,-1-2 16,-7 2 0,0 2-48,-4-4 48,-2 2 16,0-1-32,-5 2 48,-4-1 48,-4-2-16,-1 0 16,-3-3-32,5 2-32,-3-3 48,5 1-64,1-4-16,3 0-272,1 0-336,5-4-449,0-1-560,0-3-1088,8-4-849,1 1-1152,2-3-3858</inkml:trace>
  <inkml:trace contextRef="#ctx0" brushRef="#br2">22611 5608 10341,'0'0'6163,"0"0"-4979,0 0-640,0 0 1057,0 0-128,0 0-625,-13 11-368,5 5-143,2 0 127,0 2 272,5 0 96,-3 0-367,4-2-257,5-1-112,6-3-16,4-4 176,2-1-176,5-5 0,3-2 16,-2-2-32,2-5-32,-2-1-32,-3-1 48,-3-2-16,-7-1-160,-2 1-96,-4 0 32,-4-1-96,0 1 176,-4 0-32,-4-1 96,-5 3 0,1-2-48,-4 2 48,4 2 32,-2 3 48,-1 0-80,2 4 16,4 0-49,-5 0 65,2 1-112,5 4-608,0 2-192,2-3-273,-1 3-320,4-3-1120,2-1-1601,0-3-2993</inkml:trace>
  <inkml:trace contextRef="#ctx0" brushRef="#br2">22761 5318 6595,'0'0'288,"0"0"3458,0 0-1905,0 38 144,-2-14 208,-4 8-128,-2 9-193,2 6-111,-1 3-176,-1 1 0,-2 3-417,0-4-351,2-3-401,0-9-208,2-4-80,0-5-48,4-4-32,-1-7 0,3-2-32,0-5 16,0 0-32,0-6-80,0-1-192,0-1-336,0-3-321,0 0-447,0 0-401,0-7-496,0-2-1345,-3-2-2401,3-5-2048</inkml:trace>
  <inkml:trace contextRef="#ctx0" brushRef="#br2">23120 5642 5266,'0'0'192,"0"0"737,0 0 1296,0 0-1169,0 0-463,0 0 223,-17-7-32,17 7-159,-3 0 31,3 0 80,0 0 273,0 0-33,0 0 33,0 0-337,6 7 16,1 7 177,6 4 671,1 2-95,4 3-336,-4 1-177,5-4-368,-5-2-144,-2-2-111,1 0-113,-5-5-144,-1 0 0,-2-2-16,0-2-16,-2 0-16,-3-3-64,3-1-304,-3-1-209,0-2-447,0-2-193,1-8-672,4-5-3169,-2-8-7332</inkml:trace>
  <inkml:trace contextRef="#ctx0" brushRef="#br2">23397 5613 7924,'0'0'2785,"0"0"-448,0 0-608,-20 41 240,11-23-257,1 2-335,-1 4-192,-2 2-145,3 1-240,-4-3-239,5 1-49,-3-5-272,2-4-176,0 0-16,3-8 0,4-1-32,-2-2-16,3-3-512,0-2-577,3-4-1072,3-10-1200,5-2-3026,-2-6-1857</inkml:trace>
  <inkml:trace contextRef="#ctx0" brushRef="#br2">23408 5625 10581,'0'0'3153,"0"0"-1808,0 0-32,0 0 463,0 0-159,25 40-240,-16-20-257,-1 3-63,3-1-177,1-2-272,-3 3-271,2-7-145,-1-3-128,0-4-16,-3 0 16,4-5-64,-4-4 0,-1 0-721,2-1-559,-2-11-449,-4 1-512,1-7-1537,-3-2-5170</inkml:trace>
  <inkml:trace contextRef="#ctx0" brushRef="#br2">23625 5525 5699,'0'0'7459,"5"43"-4482,-5-16 49,-8 7-513,-4 2-608,-2 2-288,-2-4-593,1-5-416,2-2-320,1-4-95,4-8-210,2-3 66,3-8-65,0 3-145,3-7-655,0 0-1025,0-9-800,7-5-3090,1-6-8675</inkml:trace>
  <inkml:trace contextRef="#ctx0" brushRef="#br2">24539 5539 8324,'0'0'4882,"0"0"-3329,0 0-353,0 0 337,-5-31-288,2 31-561,3-3-352,0 3-224,0 0-64,0 3-80,0 12-16,0 4 160,0 5 336,0 7 673,0 3 79,0 2-591,0-6-33,0-3-192,0-3-272,0-1-64,0-5 0,0-5 0,0-1-48,0-1-48,0-7-752,0 1-545,0-5-640,0 0-624,0-5-2993,-2-3-5379</inkml:trace>
  <inkml:trace contextRef="#ctx0" brushRef="#br2">24419 5690 1393,'0'0'9428,"0"0"-6595,35-3-1040,-9 2 704,3-4-544,7 3-352,-5-3-481,5 1-239,-7 1-465,-3-1-336,-7 4-80,-3-2-160,-6-1-688,-3 3-353,-4 0-272,-3 0-656,0 0-2001,-3-2-1424,-2 0-33</inkml:trace>
  <inkml:trace contextRef="#ctx0" brushRef="#br2">25176 5426 11781,'0'0'2385,"0"0"-1344,0 54 1312,-2-20-128,2 1-528,0 4-305,0-1-111,2-2-449,6-5-319,-2-4 63,-5-4-288,4-7-176,1-1 64,-4-6-16,3-2-64,-5-4-80,0 1 32,0-4-16,0 0 64,0-7 48,0-6-63,0-5-114,0-9-319,-5-5-240,3-6-64,-4-5-49,0-8 113,-5-3 192,2 0-96,-4-1 224,1 4 176,-2 6 64,5 9 32,-1 6 32,4 10 32,2 7 128,4 4 96,0 4 112,10 5-96,0 0-192,5 0-64,7 0-32,3 5 176,0 1 0,1 1-32,0 0-47,2-2-17,2-3 0,2-2 32,7 0 0,-5-5 32,6-4-32,-2 2-128,-1-4 32,-5 0-16,-4 2-32,-5 0 16,-4 2 0,-8 0 0,-6 3-208,-1 4-240,-4-3-353,0 3-223,-8 0-529,-1 0-592,0 3-2177,-4-1-3073</inkml:trace>
  <inkml:trace contextRef="#ctx0" brushRef="#br2">25235 5534 8036,'0'0'4962,"0"0"-1697,0 0-1616,45 0-208,-27-3-113,9 1-175,-2 2-273,-5 0-271,0 0-257,-8 0-208,-5 0-144,0 0-16,-4 0-224,0 0-817,-3 0-896,0 0-1600,-6-4-3378</inkml:trace>
  <inkml:trace contextRef="#ctx0" brushRef="#br2">25609 5673 9588,'0'0'7284,"0"0"-6372,0 0-496,0 0 1121,0 0-112,40-27-385,-28 27-432,7 5-143,-5 1-49,4 8-32,1 0-48,-3 1-128,-1 4-160,-3-4-64,-2-2 32,1-1-16,-4-4-304,0-1-528,-1-4-209,1-3-559,-5 0-1010,-2-7-1343,0-4-3043</inkml:trace>
  <inkml:trace contextRef="#ctx0" brushRef="#br2">25835 5592 5907,'0'0'6195,"0"0"-3314,-23 50-352,10-23-416,1 0-272,-4 2-112,4 0-337,0-4-463,4-5-481,0-2-336,3-7-48,5-2-32,-1-4 0,1-3-480,0-2-1089,0-4-944,1-8-1425,4-3-10196</inkml:trace>
  <inkml:trace contextRef="#ctx0" brushRef="#br1">26249 4925 7203,'0'0'1265,"0"0"-849,0 0 144,0 0 177,-14-16-145,11 14-80,0 0-160,3-1 113,-2 1-33,2 0-16,0 2 160,0 0-64,0 0-127,0 0-177,0 0 80,0-3-48,2 3-80,1 0-32,0 0 16,-2 0-80,4 0 0,-2 0-48,2 3 16,3 6 64,-1-2 961,3 4-209,-3-2-192,6 6-15,-1-1 15,1 2-144,2 4 129,2-4-161,-1 4-48,-1 0-32,-1 1 320,2-1-191,-1 3-257,-1 1-48,-2-1 96,2-1 32,-4 3-16,-1-2-160,-1 1 49,-2-1-49,0-1 128,-3 3-96,0 0-48,-3-1 16,0 1 48,0 2-64,0 0-80,0 3 32,0-3-32,0 1 16,-6-1 0,6-1-48,-1-2 49,-2-1-65,3-3-16,0 0 64,0-2-32,0 2 64,0 3-16,0-3-16,-2 0-32,2 3 16,-6-1-16,1 3-48,0 0 64,1 0-32,-7-3 16,3 1 0,-1 1-48,-2-1 0,5-3 64,-5 3-64,3-5 48,0-1-48,2 2 16,0-4 16,0 1-16,0-3 16,-1 4-48,1-4 80,-1 3-64,2-1 32,-3-1 0,2-1-32,-2 3 16,-3-2-16,-1-1-64,3 1 32,-7-1 32,7-2-32,-4 1 32,-1-1 0,5-2-16,5-2 32,-1-5-32,5 0 16,0-2-224,0 0-432,1-4-513,10-8-480,-1 1-704,0-5-1152,3-6-3939</inkml:trace>
  <inkml:trace contextRef="#ctx0" brushRef="#br2">10337 6297 5811,'0'0'6819,"0"0"-4434,-41 0-1008,21 0-1,-2 1-63,-1 4-161,1 2-351,-1 4-177,3 0-304,3 1-80,6 1 224,2 1-127,6-1-225,3 1 0,6-3-96,8-2-16,9-5 64,2 1-16,4-5-16,4-2 32,-2-5-80,-5-4 48,-1-2-80,-6-1-64,-5-4 80,-7 0 64,-2-2-96,-2-1 16,-3 1 32,0-5 0,-8 3 32,1-1-80,-6-1 64,4 1-16,-2 0-16,-1 3 64,2 4-80,6 1 48,1 3-48,0 5 48,3 3 16,0 0-64,6 4-81,0 0 49,5 0 48,-2 4 16,2 3 0,-2 6 0,2 5 32,-3 5-32,-7 4 80,4 6 64,-5 4 161,0-1 79,3 2 80,-3-4 16,3-5-80,-1-5-192,1-5-272,-2-4 32,6-3 16,-3-5-144,1-3-624,0-4-785,2-3-1296,-2-8-3810</inkml:trace>
  <inkml:trace contextRef="#ctx0" brushRef="#br2">10149 5887 5186,'0'0'401,"0"0"2848,0 0-2176,0 0-97,0 0 16,0 0 97,-8 0-1,8 0 81,3 4-337,2-1-95,7-1 15,5 0 289,8-2-65,8 0 96,10 0-223,4-2 79,10-3-191,2-1-1,0-1-128,-2 4 257,-1-1 79,-6 0-416,-5-1-192,-8 3-175,-1-3-65,-9 1-16,-5 1-16,-5-1-64,-4 4 16,-6-2 0,-4 0 0,-3 2-64,0 0-225,-3 0-255,-1 0-448,-6 0-1089,3 4-496,-4 0-929,-2-1-4738</inkml:trace>
  <inkml:trace contextRef="#ctx0" brushRef="#br2">10583 6220 6499,'0'0'3426,"0"0"-353,0 0-704,0 0-112,0 0-352,0 0-496,0 0-225,3 0-63,5-4-353,1 4-448,10-5-144,6 3 48,-1-1 305,9 1-33,0-2-144,-6 1-32,0-1-80,-7 4-160,-5-3-64,-2 2-16,-5 1-96,-7 0-624,-1 0-721,0 1 209,-4 2-353,-4 0-1488,-2-2-2514,0-1-5394</inkml:trace>
  <inkml:trace contextRef="#ctx0" brushRef="#br2">10696 6042 9828,'0'0'3682,"0"0"-2033,0 0 256,0 0-208,0 0-449,0 0-399,-15 7-193,5 6-80,7 5 337,-1 5 271,1 2-207,-2 2-113,5 0-112,0 0-207,0 0-97,3-5 16,2-2-288,-1 0-16,1-8-32,3-1-32,-1-2-16,4-2-64,-6-3-32,4-1 16,-1-3 0,-3 2-16,1-2-128,-1 0-256,-4 2-112,2-2-129,0 0-79,-1 0-256,1 0-305,-1 0-96,4 0-175,-2 0-433,1 0-945,0 0-1343,1 0-1858,-5-4 2865</inkml:trace>
  <inkml:trace contextRef="#ctx0" brushRef="#br2">11391 5770 5282,'0'0'5027,"0"0"-2338,0 0-992,0 0-241,0 0-175,0 0-225,-2 0-143,2 0-241,0 0-32,5 0-175,3-2-161,7 2-192,2-2 80,11 2 416,-1 0 161,5 0-17,4 0-128,-7 0-112,2 0-31,-6-3-305,-5 1-80,-3 2-16,-4 0-64,-4-2 0,-6 2-48,0 0-112,-3-2-176,0 2-65,-3 0-31,0 0-384,-6 0-433,1 0-335,0 0-1170,1 2-1760,-3 0-2497</inkml:trace>
  <inkml:trace contextRef="#ctx0" brushRef="#br2">11479 5934 5763,'0'0'4914,"0"0"-3281,0 0-369,0 0 241,0 0-160,-29 9-353,27-9-160,2 1-191,0-1-225,0 0-48,2 0 96,5 0-176,9 0-112,4-1 161,2-2 335,6-1-96,-1-1 64,0-2-191,-4 3 79,-6 0-128,0 4-208,-6-3-160,-3 3-32,-4 0-16,-4 0-48,0 0-384,0 3-352,0 1-337,-3 0-768,-4 1-2433,0-3-4466</inkml:trace>
  <inkml:trace contextRef="#ctx0" brushRef="#br2">14055 5996 5026,'0'0'192,"0"0"3746,0 0-2145,0 0-400,0 0-177,0 0-175,-6-7-161,6 7-96,0 0-143,0 0-17,3 0-112,5 0-112,9 0 65,6-4 271,7 1-80,7-1-31,11-2 95,-2-4-128,7 6 80,-2-5 33,-6 2-33,-6 3-336,-8 1-288,-9-1-64,-7 4 48,-5 0-80,-7 0-32,-3 0-128,0 0-128,0 0-96,-5 0-305,-3 0-527,-1 2-673,-5 0-1024,2 1-2210,-1-3-3281</inkml:trace>
  <inkml:trace contextRef="#ctx0" brushRef="#br2">14376 6245 5442,'0'0'4947,"0"0"-2690,0 0-769,0 0 177,0 0-240,0 0-289,-13-14-351,13 14-65,0 0-192,0-2 1,0 2-49,0 0-160,0 0-176,5 2-96,7 8 48,1 3 128,5 2 256,2 1-63,-1 7-177,1-3-144,-1-2-16,-5 0-32,1-5-16,-5 3 0,0-7-64,-2 1 0,0-2 0,-3-3 32,-1 2-32,-1-6-192,-1 5-305,-2-5-399,0-1-529,0 0-864,0 0-1793,0-4-5906</inkml:trace>
  <inkml:trace contextRef="#ctx0" brushRef="#br2">14571 6173 5827,'0'0'4994,"-16"34"-2385,9-10 128,-1 6-127,-4 5-658,-1-1-399,-1 2-496,-1-4-337,2-5-464,1-5-208,4-2-48,4-8-32,0-1-64,4-7-688,5-4-1089,3 0-1377,4-11-4193</inkml:trace>
  <inkml:trace contextRef="#ctx0" brushRef="#br2">14151 6346 6883,'0'0'2177,"0"0"688,0 0-1024,0 0-96,0 0-256,0 0-481,-28-4-223,11 4-161,-2 9-144,-1-2 64,-1 2-15,-3 2 63,4 0-112,6 1-256,2-1-80,1 2-32,9-2-48,2 1-16,7-5 0,3 1 0,11-1-64,-1-7 80,5 0-64,-4 0 48,4-7 32,-5-4-64,-1-2-32,-2-1-16,-5-3 32,-2-2 0,-4-3-16,-6 1 64,0 1-112,-3 0 48,-7-1-64,-2 1 48,-7 5 0,2-1 16,-3 0-64,0 1 96,0 3-16,3 4-48,1 1 32,4 0-48,4 2-192,3 5-144,4-2 48,1 0-465,1 2-943,7 0-241,5 0-432,-3 0-209,3 0-2288,-1 4 3954</inkml:trace>
  <inkml:trace contextRef="#ctx0" brushRef="#br2">12572 5846 8564,'0'0'3986,"0"0"-1665,0 0-1025,0 0 65,0 0-80,0 0-337,0-11-240,3 11-207,2-2-289,4 0-112,10 2-64,1 0-32,6 0 80,7 0 160,-1 0 128,1-3-144,-2 1-64,-2 2 32,-9-2 80,2 2-143,-9-5-113,-3 5 0,-5 0-16,-2 0-32,-3 0-433,0 0-191,-3 0-192,-2 5-785,-2-3-1505,-1 0-2240,3 1-2210</inkml:trace>
  <inkml:trace contextRef="#ctx0" brushRef="#br2">13450 6226 5282,'0'0'481,"0"0"3088,0 0-1280,0 0-560,0 0-16,0 0-929,-3-16 113,-3 12-129,0 4-224,-4 0-31,0 0-65,-3 0-240,1 0-64,-2 3-80,1 1 16,1 2-32,1 4 0,2-2-16,3 4 0,1-1 0,3 0 48,2 1 0,0 1 32,10-2-96,-1-2 96,5-2-64,0 0 64,1-5-32,2 0-48,1-2 32,-3-4-16,2-3 0,-4-2 0,2-2-32,-3-3-16,-1 1 16,-1 1-48,-6 1 32,2 0 16,-6-1-16,0 4-16,0-4 16,-7 4 48,-6 1-64,1-2 64,-4 5-64,-4-2 16,0 5 0,0 1-16,0 0 16,0 0 16,-2 0 0,5 4-16,1 5-32,4 2 32,1 0 16,6 1 16,5 3-48,0 4 32,0 1 32,11 0 49,-1 2 127,2 1-64,3-3 0,1-2 32,-2 0-32,-2-2-96,4-2-64,-7-1 32,4 1 80,-7 1 0,-2 1 32,-1 0-48,-3-1-32,0 4-64,0-4 48,0 1-48,0 0 48,-6-1-48,2-3 32,1-3-16,-4-2-32,4-1 32,0-1-32,-2-5-400,5 0-528,0 0-673,0-3-1905,0-5-4769</inkml:trace>
  <inkml:trace contextRef="#ctx0" brushRef="#br3">11182 11540 13446,'0'0'5187,"0"0"-3603,0 0-143,0 0-225,0 0-287,0 0 63,-16 55 369,4-16-225,1 5-271,2 2-161,1 3-47,0-4-225,4-4-144,1-5-208,3-2 176,0-7 0,6-7-112,1-2-64,0-5-16,5-3 0,-1-4-16,1-4-64,1-2 32,-1 0-32,1 0-16,-1-7-128,-1 3-368,-2-3-657,-4 0-880,-2-2-944,-3 2-961,0-1-4994</inkml:trace>
  <inkml:trace contextRef="#ctx0" brushRef="#br3">11807 11395 1921,'0'0'8692,"0"0"-6739,0 0-401,0 0 401,0 0-288,0 0-320,-26-5-97,26 3-127,0-1-129,0-1-143,3 1-129,8 2-176,1-6 241,5 2 15,5 1-80,3-3-159,3 5 15,-3 0-224,-2-1-160,-1 3-144,-4 0-80,-4 0 48,-3 0-32,-6 5-80,-1-3-416,-1 1-353,-3-2-191,0 2-97,-3 1-31,-1-4-289,1 5-816,-4-5-1329,1 2-5298</inkml:trace>
  <inkml:trace contextRef="#ctx0" brushRef="#br3">11874 11520 7459,'0'0'6163,"0"0"-3970,0 0-720,0 0 96,0 0-289,0 0-207,0-3-401,0 3-144,8 0-256,1 0 209,7 0 159,1 0 272,6 0-175,2-4 63,4-1 0,-1-3-111,0 1-177,-6 0-192,-2 1-32,-8 0-224,-1 5-16,-6 1-112,-2-3-16,-3 3-320,0 0-288,0 0-81,-6 3-543,-1-2-513,1 2-848,-3-3-1329,4 0-5715</inkml:trace>
  <inkml:trace contextRef="#ctx0" brushRef="#br3">13605 11461 5555,'0'0'8371,"39"-7"-6146,-8 4-32,6-3-304,8 2-592,0-3-337,0 2-271,-3 3 383,-4 0-656,-5 2-384,-8 0-144,-5 2-1280,-6 2-657,-3 1-1537,-10-3-2961</inkml:trace>
  <inkml:trace contextRef="#ctx0" brushRef="#br3">13798 11730 5042,'0'0'7332,"0"0"-4835,0 0-993,-39 11-175,25-5-64,-3 5-241,0 1-223,6-1-81,-1 5-160,5-2-112,4-1-144,3 2-95,5-3-49,7-3-80,4-3 48,4-3-144,0-3 80,0 0 0,-3-9-64,5-2 0,-9-3 64,0-2-32,-6 3-32,-1-3-48,-6 0-128,0 0 64,-6 3 64,-4-1 64,0 4-16,-4-4 32,-2 7-16,1 3-16,-4-1 32,0 5-64,-1 0 32,0 7 16,-2 5 32,2 1-32,5 7-48,2 2 208,9 10 128,4-1 304,3 6 80,11 0-95,4 0-257,2-4-160,-1-1-160,1-5 0,-4-5 0,-4-4-32,-1-2 32,-5 0 0,-6-2-32,0-3-80,0 0-32,-4-2-16,-6 0 16,4-2-288,-3 0-289,4-5-479,0 0-769,2-2-1521,3-4-3617</inkml:trace>
  <inkml:trace contextRef="#ctx0" brushRef="#br3">13745 10911 11717,'0'0'2642,"0"0"-1218,0 0-303,0 0-177,0 0 449,8 52 320,-3-20-305,3 4-159,-4-1-65,2 4 113,-1-1-417,-3-7-463,1-1-337,0-5-32,-3-1-16,0-4-32,0-3 0,0-2 16,-3-2-465,0-4-767,-2-2-1105,0-7-1185,2 0-3089</inkml:trace>
  <inkml:trace contextRef="#ctx0" brushRef="#br3">14381 10995 352,'0'0'8036,"0"0"-5715,0 0-688,0 0-113,0 0-15,0 0-48,-8-16-97,6 14-335,-1 0-209,0 2-352,-1 0-159,-1-2-49,-3 2-144,3-3-48,-2 3-16,-3-2-48,0 2 16,2-2-16,0 2-112,-1-2-144,4 2-385,0 0-207,-1 0-321,6 0-736,-1 0-1632,1 0-3810</inkml:trace>
  <inkml:trace contextRef="#ctx0" brushRef="#br3">14520 11199 6371,'0'0'1264,"0"0"2482,0 0-1345,0 0-336,0 0-560,0 0-385,-25-18-319,12 18-337,-2 0 16,-1 0-128,-1 7-79,0 1-145,-1 4-48,1 4-16,1-3-16,7 1 96,-2-1 48,6 1-112,4-6 16,1 4-16,0-4 32,1-2-64,7-2 48,3 0-48,-2-2 16,4-2-32,2 0 64,-1-6 0,-1-4-48,2-3 16,1-2 0,-4-4-80,-3 4 48,-1-5 0,-3 1 0,-5-1 48,0 2-48,0-2 0,-7 2-32,-3-3 0,0 1 48,-1 0-32,-1 0-32,3 2-80,-2 0-96,3 5-48,-1 1 96,1 3 16,0 5 48,1 4-16,2 0-16,0 0-128,2 0-48,-3 2-513,3 5 17,0 0-289,-2 2-543,2-5-497,3 5-656,-5-4-4435</inkml:trace>
  <inkml:trace contextRef="#ctx0" brushRef="#br3">14547 11920 10389,'0'0'3089,"0"0"-1440,0 0 240,-34-21-272,15 21-305,-1 0-127,0 3-65,-2 6-191,2 0-257,5 4-48,1-1-112,8 2-159,6-4-113,0 1-240,10-4 32,11-4 32,0-3-80,4 0 32,1-4 32,1-10-112,-4-2-224,-6-7-1,0 3 177,-11-2 96,-1-3 48,-5 0-16,-8 0 0,-4 3-32,-5-3 0,-2 3 32,-1-1 16,-2 3-64,2 4 0,5 2 0,-2 6-160,7 6-112,4 2 32,1 4-304,5 7-433,0 3-335,8 6-97,5-2-624,2 0-880,-1 0-2994</inkml:trace>
  <inkml:trace contextRef="#ctx0" brushRef="#br3">12875 11333 12118,'0'0'3057,"0"0"-1969,29 0 241,-6 3 240,-1-2-209,8-1-351,-2 0-257,-4 0-400,1 0-208,-2 0-96,-6 0-96,-4 0 64,-1 0-80,-6 0-304,-4 0-448,3 0-497,-5 0-207,0 0-818,-5 0-591,0 0-2705</inkml:trace>
  <inkml:trace contextRef="#ctx0" brushRef="#br3">14734 11115 10661,'0'0'2641,"0"0"-1680,0 32 863,0-10 609,0 3-592,3 0-592,1 0-401,4-3-191,-3-6-113,2-3-80,-2-3-32,-2-3-224,0-7-16,-1 0 161,1-10 223,-1-6-160,-2-4-304,0-4-96,0-6 48,-2-1-48,-6-3 32,-1-5-16,-2-1-32,2-1 64,-4-1-224,3 4 16,2 1 112,0 9-32,8 5 48,0 5 48,0 6-48,11 4 16,4 5 16,7 3-48,3 0 32,3 10 16,1 5 16,2 3-16,-4 4 0,-4 1 16,-1 4-64,-7-2-32,-7 0-224,-4-5 48,-4 3 176,0-6 48,-12 0 16,-3-4 80,-4-2-32,-1-2-32,-3-2 0,1-5-80,2 0 48,4 2-144,4-4-737,4 0-175,3 0-49,5 0-752,0 0-1648,10 0-3682</inkml:trace>
  <inkml:trace contextRef="#ctx0" brushRef="#br3">14429 11531 8628,'0'0'2993,"0"0"-1744,0 0 320,0 0 303,0 0-399,0 0-400,-24 0-321,42 0-208,9-1-432,9-2 401,6 3-33,6-4 64,2 4 48,-1-3 17,-4 1 31,-6 2-192,-10 0-304,-1 0-80,-11 0-64,-4 0-112,-5 0-416,-7 0-112,2 0-273,-3 0-351,0 0-433,-4 0-1457,-4 0-3217</inkml:trace>
  <inkml:trace contextRef="#ctx0" brushRef="#br3">14784 11720 2865,'0'0'7396,"0"0"-5427,0 0-17,0 0 193,-16-29-432,13 26-320,3-1-225,0 1-255,0 1-225,0 0 32,0 2-271,8 0-289,3 0-80,3 0-48,6 0 48,0 0 0,0 0 0,-3 7-16,2 2 16,-7-2 16,-2 1-16,-6 2-80,-1 0 64,-3 2-64,0 2 32,-9 1 64,-5 3 48,-3 4 144,-3 1 161,3 4-65,-3 3-48,4-3-112,4 2 48,2-5 32,6 1 0,4-5-95,0-1-81,7-6-80,6 1 160,1-6-16,4-3-80,1-1-64,-3-1 80,1-3-48,-2 0-64,1 0-32,-4 0-32,-3 0 48,4-3-48,-2 3 16,-2 0-48,-1 0-240,-1 0-257,3 0-239,-4 0-449,-5 0-351,4 0-817,-5-4-1089,0-1-4594</inkml:trace>
  <inkml:trace contextRef="#ctx0" brushRef="#br3">14826 11902 11941,'0'0'2354,"0"0"-1026,0 0 673,0 0-288,0 0-353,0 0-383,12 7-305,5-3 33,2-1-49,1-1-48,5-2-80,-4 0-207,3 0-113,-4 0 0,-3-5-128,-2-2-64,-5 3-32,-3-1-96,-2 3-641,-2-2-527,-3 2-305,-3-1-720,-5-1-1553,-4-3-2801</inkml:trace>
  <inkml:trace contextRef="#ctx0" brushRef="#br3">16695 11227 6451,'0'0'4338,"0"0"-2129,0 0-368,0 0 0,0 0-689,0 0-143,-1-35-33,-5 30-240,-7 3-287,1-3-225,-5 3-48,0 0-128,-7 2 96,4 0-48,-6 7-32,0 0 48,4 4 64,-1 2-16,6 0 0,1 6-16,10-4 160,3 5-31,3-1-81,7 1-16,9-5-16,6 1-80,2-6 64,4-4-128,2-4 96,-2-2-64,-3-2 0,-2-7 48,-3-2-64,-6-5-16,-2 0 32,-1 1 16,-3-4-64,-7-1 16,4 3 32,-5-1-64,0 2 32,0 2-48,0 3 48,0 2-16,0 7-16,-1-1-16,-3 3 16,4 3 0,-1 8-192,1 2 224,0 8 32,0 4 96,0 4 0,1 2 96,4 0-16,3 1-16,3 2-159,-4 0-33,3 0 16,-1-1 48,-1 1 32,-4 0-16,4 2 16,-8-5-48,0 1 64,0-1 96,0-4-48,-4-2-176,-4-3 64,0 1 32,-1-3 96,-4-2 16,3-2-80,-3-2 48,1-1 48,-1-2-47,-1-2-81,-1-5 16,4 1-64,-3-3-32,3-2 16,-1 0-32,-1-4 48,6-3-96,0-2 32,1-4-160,2-1-32,4 1-193,0-1-143,0-2-224,4 5-1,4 2 257,3 0-288,3 0 304,1 0 223,2-2 241,7 0-112,-4-2 208,1-1 0,3-2-16,1-2 32,-4 2-192,7-4 64,-3 4-48,3 0 48,0 1 32,-2 3 48,-3 1-16,-1 2 48,-6 2-32,-6 3-64,-3 1 32,-7 3-752,0-1-1281,0-2-400,0 3-2673</inkml:trace>
  <inkml:trace contextRef="#ctx0" brushRef="#br3">15657 11380 9764,'0'0'2161,"0"0"-1008,0 0 304,0 0 111,0 0-351,0 0-241,-28-5-319,28 5-161,0 0-96,0 0 16,0 0-96,0 0-111,0 0-145,3 0 64,4 0-64,5-2 0,2 2-16,5 0 464,4-5-112,2 3 80,-1-3-112,4 1-79,0 0-1,-1-1 16,-4 1-64,-1 1-48,-2 1-112,-5 2 0,1 0-48,-7 0-16,2 0-48,-5 0 32,2 0 0,-3 2 16,1 1-16,-5-1 0,2-2 16,0 0-16,-1 2 16,1-2 0,-3 0 0,2 0 0,-2 0-32,0 0 48,0 0-48,3 0-32,-3 0-128,0 0-160,0 0-80,0 0 0,0 0-177,0 0-255,0 0-449,0 0-928,-3 2-2513</inkml:trace>
  <inkml:trace contextRef="#ctx0" brushRef="#br3">17540 11303 9156,'0'0'3490,"0"0"-2050,33-3-607,-10 3 1392,6 0-640,4 0-625,2 0 48,-5 3-335,-2-3-369,-3 0-224,-8 1-48,-2-1-16,-7 3-272,-6 1-913,-2-4-880,0 5-1920,-8-5-3587</inkml:trace>
  <inkml:trace contextRef="#ctx0" brushRef="#br3">17642 11125 11973,'0'0'1297,"0"0"-240,0 0 1136,0 0-657,5-32-511,-5 30-193,0 2-176,0 2-463,0 7-97,0 11 128,0 3 656,3 11-32,-3 2-255,3 2-177,-1 2-32,-2-6 0,3-3-112,-3-4-160,0-6-48,0-3-16,0-4-48,0-5 32,0-3-32,0-1 0,0-5-608,0 0-736,-3 0-241,3-7-1072,0 0-3106</inkml:trace>
  <inkml:trace contextRef="#ctx0" brushRef="#br3">18016 11199 5619,'0'0'5074,"0"0"-3201,0 0-465,0 0 241,6-29-112,2 19-241,7 3-591,1 1-49,3-1-80,4 5-47,-2-3 63,3 5 0,-7 0-80,1 0-79,-5 7-177,-4 5-144,-4 3-16,-2 6 16,-3 1 192,-5 8 48,-7-1-112,-1 2 16,1 3 48,-4-3 33,4-1-193,1-6-64,3 1-16,-1-4 144,5-4-16,-1 2-144,-1-6 64,4-2-64,-1 0-16,3-2-16,0-2 0,0-3-32,5-1 64,6-3 16,-2 0-32,3-3 32,1-3-64,-1-1 16,2-1 32,0-2-64,1 3 48,1 1-32,3 2 0,1-2 0,3 2 64,2 4 32,0 0 224,-1 0-47,1 0-97,-5 0-128,-1 4 16,-10 2-96,-4-2-80,-2 2-737,-3 1-655,-8 3-818,-1-6-1071,-2 0-3058</inkml:trace>
  <inkml:trace contextRef="#ctx0" brushRef="#br3">18737 11467 9172,'0'0'2609,"0"0"-1472,0 0 976,0 0 48,0 0-672,0 0-225,41 29-255,-27-27-193,-2 1-192,7-2-15,-5-1-65,-1 0-208,-3 0-160,-1-4-80,-3 0-16,0-1-32,-2 1 0,0-3-32,-4 3 32,3-3-32,-3 2 0,3 1 0,-3-3-16,0 0-16,0-2-16,-6-2 64,2 0-32,-4-5 16,-1 0-16,-2-2-16,-3-2 0,-5-5 0,2-2 16,0-2-16,0 0 32,-3-1-16,4 1 64,4 4-48,1 3 48,5 4-48,3 2 16,3 2 0,0 6-64,4-1 16,13 5-32,4-2-16,5 2 32,3 4 16,6 0-32,0 0 80,2 4-16,1 3 96,-7 5-16,-5-1-48,-6 2-80,-4 1 16,-6-1 0,-3 1 0,-1-1 0,-5 3-16,-1-2 48,0-1-16,0 1-16,0-1 16,-4 1 32,-6-1 272,3 3-96,-4-2-143,-2 1-49,6-2 80,-1 3 0,2 0-32,6 0 0,0-3 16,6 3 80,8-2 64,5-5-80,1 0 48,4-3 112,3-3-32,-1-3-80,-1 0-48,3 0-48,-3 0-15,-2-3-113,-6 3-33,0-2 17,-5 2 32,-4 0-80,0 0-448,-8 0-752,0 0-641,0 0-913,-8 0-767,-4 0-3651</inkml:trace>
  <inkml:trace contextRef="#ctx0" brushRef="#br3">18632 11483 1953,'0'0'5747,"0"0"-3619,0 0-655,0 0-16,0 0 64,0 0-385,25-4-240,-13 4 129,7 0 224,1 0-225,2 0-32,2 0-159,1 0-145,3-3-96,-3 2-175,0-2-113,-7-1-144,-1 4-80,-4 0-144,-4-2-96,-6 2-753,-3 0-719,0 0-946,0 0-1600,-4 0-2192</inkml:trace>
  <inkml:trace contextRef="#ctx0" brushRef="#br3">19736 11107 11061,'0'0'3057,"0"0"-1072,0 0-224,0 0-336,0-20-65,0 16-223,-4-3-401,-6 3-271,-2 4-193,-7-3 48,-6 3-64,-2 0-112,-6 7 0,2 4 96,-2 1-48,5 3-80,4 5 16,5 3 80,7 2 289,7 2-161,5 5-48,5-1-128,10 1-16,2-4-64,6-1 16,-1-4-96,-3-3 48,1-6 64,-3-1-96,-3-3-96,-3-6 64,1 1 32,-2-5-32,0 0 16,0 0 64,2-5-48,-1-2-16,1 0-320,1-2-304,-1-2-81,4 2-63,-7 2-96,2 0-609,-5 0-1296,-6-1-3666</inkml:trace>
  <inkml:trace contextRef="#ctx0" brushRef="#br3">19936 11200 17752,'0'0'1825,"0"0"-1697,0 0 624,0 0 257,-39 29-97,25-4-368,5 5-159,5-2 47,-1 4 144,5-3-160,5-4-224,4-5-144,9-9-32,4-4-112,3-4 176,0-3-80,6-14 128,-5-2-128,2-4-16,-5-5 0,-3 0-16,-6-2 32,-3 3-32,-6 1 32,-5-1-64,0 3-64,-11 1 32,-1 4 64,-5 5 0,0 4 64,-4 2-16,1 5-32,0 0 16,5 5 16,1 2-48,3 4-48,3-2-400,2 2-961,6-1-1472,0-4-2049,1-2-6628</inkml:trace>
  <inkml:trace contextRef="#ctx0" brushRef="#br3">20376 11150 16247,'0'0'1953,"0"0"-880,0 0 1152,0 0-224,0 0-385,0 0-527,-7-17-625,-6 21-400,-4 5-32,-3 6-16,0 1-48,3 5 64,1-3-16,9 2 32,2 1-16,5-1-32,0 0 16,11-5 0,3 4-96,6-6 16,3-2-224,2-2 128,0-2 112,-3-3 16,-2 0 64,-5-1 16,-2-3-32,-9 4 32,-4-1-48,0 1-144,-8 1 144,-1 4 160,-6 0 0,1 0 32,-5 0 48,2 2-96,0-4 81,0 2-129,3 0-128,2 0 64,5-5-32,1 3-80,5-2-1,1-3-783,0-2-657,4 0-848,6-4-1552,2-13-6852</inkml:trace>
  <inkml:trace contextRef="#ctx0" brushRef="#br3">21226 11138 6563,'0'0'3362,"0"0"-1442,0 0-47,0 0-320,0 0-577,0 0-127,3-5-225,0 12 176,-3 5-111,0 1 63,0 5 225,0 2-65,0 3-256,0 1-15,0 2 175,-3-2-176,3 1-240,-3-3-143,3 1-97,0-5 32,3-2-80,2-1 48,6-3-80,-2-3-80,3-2 32,1-3 16,-1 0 16,4-1-32,1-3-16,-5 0 48,4-5 16,-4-1-64,4-3 32,-3-3-32,-2 1 32,-1 2-48,-3-2-32,1 1 48,0-1-48,-3 2 64,-1-2-32,-1 0 16,0-5-48,-3 5 64,0-7-32,0 0 0,0-2 0,0-3-64,-6 1 48,-2 1-16,4 3-32,-1 2-48,2 3 112,2 6-32,-3 0 48,3 3-48,1 2 64,0 2-48,0-2 48,0 2-48,0 0 32,0 0-64,0 0 0,0 0 32,0 0-16,0 0-144,0 0 32,0 0-160,0-3-97,0 3 81,0 0 128,1 0 0,-1 0-48,0 0-80,0 0-32,0 0-129,0 0 81,4 0-528,-3 3-321,-1-1-1056,0-2-2161,0 0-6707</inkml:trace>
  <inkml:trace contextRef="#ctx0" brushRef="#br3">20797 11189 11317,'0'0'2145,"0"0"-1136,0 0 95,0 0-79,-41-2 95,29 4-352,-2 7-95,-5-3 127,5 6-16,2 3-15,-4 1-129,6 2-48,3 2-31,1 0-17,2-1-80,4 1-272,0-5-64,10-1-96,3-2 0,-1-4-128,5-3 240,0-5-128,3 0 48,1 0 0,2-7-96,-1-5 64,1 2-16,-1-4-48,-2-2 16,0 1-16,-8-4 16,-2 6 0,-3-1 0,-7 1 0,0 2-64,-7 0 64,-3 2-16,-5-1 16,-2 2-48,-3-1 48,-2 2 0,-4 2 0,4 1-16,2 2 16,-1 2-32,6 0 16,3 0-16,-1 4-144,9 1-240,-1-3-144,2 5-401,3-5-399,6 0-657,0-2-561,7 0-1071,-1-2-6452</inkml:trace>
  <inkml:trace contextRef="#ctx0" brushRef="#br3">20826 10862 9028,'0'0'2609,"0"0"-944,20 50 416,-14-23-112,-6 9 32,0 11-288,0 3-353,-6 11-207,-6 1-209,-1 4-175,1-3-65,0-8-144,2-2-32,3-10-207,-1-8-321,8-8-16,0-4 0,0-3-48,0-6-17,0-3-415,3-2-560,-2-2-257,4-5-320,-2-2-656,0 0-560,-1-5-2433</inkml:trace>
  <inkml:trace contextRef="#ctx0" brushRef="#br3">22034 11228 9700,'0'0'3090,"0"0"-1409,0 0-81,37-7-175,-17 7 144,7 0-17,4 0-143,6 0-256,0 0-193,-1 0-160,-2 0-367,-3 0-353,-9 0-128,-5 0 16,-5 0-128,0 0-689,-8 0-447,0 0-257,-4 0-672,0-7-2113,-8-2-10293</inkml:trace>
  <inkml:trace contextRef="#ctx0" brushRef="#br3">22231 10989 7571,'0'0'2338,"0"0"-562,0 0-239,0 0-16,0 0-33,0 0-303,-13-20-273,10 20-175,2 0-145,-2 11-96,0 5 16,-2 8 225,3 6 255,-4 8 81,-2 2-241,7 3-320,-2 0-47,1-5-209,-1 1-80,3-8-128,0-4 48,-3-4-48,3-5-16,0-5-32,0-2 32,0-2-352,0-6-785,0-3-255,0 0-353,0-7-1313,0-9-4257</inkml:trace>
  <inkml:trace contextRef="#ctx0" brushRef="#br3">23122 10958 11653,'0'0'2113,"0"56"-80,0-16 624,-3 6-416,1 2-752,-3-2-288,2-1-113,-1-6-480,1-6-79,0-4-177,3-6-144,-2-6-96,-1-5 16,3-1-48,0-6 0,-2-5-32,2 0 16,-3-5 160,3-8-16,0-8-208,0-3-32,0-10-64,0-2 0,-3-4-320,3-6-80,-5-3 80,4-1-401,-5-1 449,-2 5 112,3 6-32,1 6 160,-1 10 128,2 5 32,1 8-32,2 2 32,0 5-48,2 1-16,6-1-16,1 4 32,5 0-32,0 0 64,6 3 0,3-2 32,-1-1 48,3 0 16,0 0 160,1 0 16,-1-1-96,1-4 48,0 0-32,-1-1 81,2-1-177,-1 0-48,-1-2-16,-4 2 0,-3 0-16,-3 3-48,-4 0-16,-5 4-192,-6 0-353,0 0-447,0 0-337,-6 8-352,-8-1-928,2 2-1184,-1 1-2242</inkml:trace>
  <inkml:trace contextRef="#ctx0" brushRef="#br3">23164 11124 928,'0'0'10405,"0"0"-7812,0 0-1056,0 0 480,0 0-208,0 0-336,12 0-449,-6 0-400,2 0-224,-2 3-63,0-2 31,1 2-144,5-3-48,-4 2-128,4-2 16,1 0 0,-1 0-64,3 0 32,3-5 0,0 1 0,-1 0-48,0-1 16,-4 1-256,-6 1-608,-2 3-609,-5 0-1008,0 0-2417,-5 0-449</inkml:trace>
  <inkml:trace contextRef="#ctx0" brushRef="#br3">23531 11192 6899,'0'0'2721,"0"0"-1680,0 0-81,0 0 385,0 0-112,0 0-113,-19-18-128,19 15-159,0 3-177,0-2 0,0 2-159,2 0-289,3 0-80,7 0 64,0 0 32,4 5 320,1-1 113,3 1-161,0-1-48,-1 1-32,-2-1-48,-2 1 1,-5-3-161,-1 0-96,-3 3 0,1-5-96,-4 2 64,0-2-80,-2 0 32,-1 0-32,3 0 16,0 0 16,-3 0 16,0 0-16,0 0-16,2 0-16,-2 0 0,0 2-48,0 5-32,-2 2-48,-4 5 176,-1 1 0,-6 4 0,4 1 0,-1 0 16,-3 2 16,6-4 208,1 0-32,0-2-128,0-5 48,6 0-48,-2-4 0,-1 0-16,3-2 17,0-3 15,0 2-80,0-1-16,0-2-64,0 2 16,5-3 0,1 0 32,-5 2 0,4-2 32,3 0-80,3 0 32,-2 0 16,2-2-80,1 2 48,2-4 0,5 1-32,-1-1-144,3 2-17,-3-3-15,2 3-48,-6-1-160,2 1-320,-7 2-273,-6 0-768,-3 0-880,-3 0-2353,-6 0-7748</inkml:trace>
  <inkml:trace contextRef="#ctx0" brushRef="#br3">23519 11196 12118,'0'0'2817,"0"0"-1296,0 0 15,0 0-159,0 0-241,0 0-271,32 25-33,-16-14-272,-1-2-143,2 2 303,-1-2-320,-2 1-304,1-2-48,-2 1-32,-1-2 16,-1 3-16,-5-4-16,2 1 0,-3-3-16,-5 0-624,0 3-337,0-4-463,0 1-385,-7-4-848,1 0-2354</inkml:trace>
  <inkml:trace contextRef="#ctx0" brushRef="#br3">23559 11336 10837,'0'0'2401,"0"0"-1473,0 0 401,0 0 80,0 0-97,0 0-399,11 13-97,1-9-48,1-1-95,1-1 143,6-2-176,0 0-111,3 0-113,-1-2 0,3-5-48,-1 0-112,3 1-64,-7-1-112,-1 0-80,-7 0 16,2 3-32,-8-1-320,-6 1-592,0 1-113,0 3-1088,-6 0-560,-5 0-2577</inkml:trace>
  <inkml:trace contextRef="#ctx0" brushRef="#br3">24212 10382 8116,'0'0'3137,"0"0"-1504,0 0-1025,0 0 0,0 0 161,0 0 207,-8-10-95,8 10-529,0 0-144,0 3-16,5 1 112,-2 5 160,1 2-63,1 3 351,3 4 32,-1 0-15,1 5-241,2 1 64,3-1-80,0 4 257,-1 3-193,2-2-144,2 4 16,-1-1-63,-1 1-17,-1 0-80,-3-3-128,-2 0 0,0 0-16,-2-2 80,-3-2-96,0 0 64,-1-1 128,1 3-127,-1-4-65,-2 4 80,3-3-64,-3 2 0,3-2-32,-2 3 16,4-2-32,-5 0 64,0-3 0,0 3-112,0-2-32,0-3-48,0 4 32,-5-1-16,-2-1 16,0 1-64,1 0 96,0 1-32,-5-1-32,2-3 64,1 3-16,-3-3-16,5 2-16,-8-2 48,5 0-32,-1 3 48,0-3-48,-3-2 32,4 5 0,-2-5-16,-1-2-16,4 2 64,-1-5-48,-2 1 0,3 1 0,2-3 16,0 2-16,-1-4 0,4 4 0,0-3-16,-1-2 16,4 2-64,0-4 0,0 2 32,0-5-32,0 3 16,0-4-16,0-1-16,0 0-144,0-2-352,3 0-273,-2 0-527,-1-7-561,6-1-256,-6-6-1361,0-4-3553</inkml:trace>
  <inkml:trace contextRef="#ctx0" brushRef="#br2">1628 4817 6099,'0'0'4818,"-12"28"-1681,3-5-944,1 4 32,-3 4-384,5-4-576,-2-2-465,5-7-400,1-2-207,2-5-97,0-6-64,0-5 16,5 0-48,4-9 32,2-5-96,2-6 112,-4-5-240,3-2-17,-1-2-111,-2 0-112,-1-5-32,-3 3 208,-2-1-64,-3 3-49,2 6 257,1 5 160,-3 7-16,0 7 144,0 4 17,3 0-1,1 4-144,1 5-16,6 5 224,-2 1 0,7 1-112,-4 0-144,8 0 80,-3-5-16,-1 0-16,-2-2-16,1 0-32,-7-2 32,1-3-144,-6 0-736,2 2-1105,-5-5-1185,0 6-1424,0-5-4434</inkml:trace>
  <inkml:trace contextRef="#ctx0" brushRef="#br2">1665 4810 7251,'0'0'4674,"0"0"-3089,0 0-929,0 0 209,0-16 95,-3 13-319,3 2-65,-2-2-16,2 3-16,0-3-175,-3 3-1,3 0-16,0 0-224,0 0-96,0 0-32,0 3-32,0 6 32,0 0 16,5 4 48,-2-1-48,-1 3 32,1 1 144,1-2 80,-1 2 112,-3-1-63,3 1 111,-1 0 32,-2-1-16,3 1-208,-3 2 32,0-2-15,0 4 15,0-4-32,0 4-16,0-2-96,0-2 32,0 2 32,0 0-64,2-3 96,-2 4-80,3-6-64,-3 3 64,3-3-16,-3 3-15,0 0-33,1 0 80,-1-1-32,0-1-32,0-1 0,0 3-32,0 0 0,0-2-32,0 1-48,0 1 32,0-3 32,4 1-16,-4 2 16,0-5-16,1 2 32,-1 1-16,3-3 48,-3 3-32,0-3 32,3 0 0,-3 1-48,0-1-16,0 2 0,2-2 32,-2 1-80,0 1 48,0 1 0,0-3 0,0 5 16,0-3-32,0 1 0,0-1 0,0 1-16,0 2 48,0-5-32,0 2-16,0 1 48,0-1-48,0-2 0,0 1 32,0-1-32,0 0-48,0-2 48,0 2-16,0 1-16,0-1 32,0 0-16,0 2 16,0-1-48,0-1 64,0 3-32,0-1 16,0-1 16,0-1-48,0 0 32,0 2 0,0 1 16,0-1-16,0-1 32,0 3-32,0-3 16,0-1-48,0 2 64,0 1-16,3-3-48,-3 2 48,0-1 0,0-1-16,1 5 0,3-5 16,-4 2 0,3 1-16,-2-2 16,-1-1-16,0 2 0,3-2 0,0 1 16,-3-1 32,2 0-32,1 1-32,-3-1 32,2 0-16,1 0-16,-3 0 32,3 3-16,-2-5 48,-1 2-32,0-2-16,3-2 32,-3 0-64,0-3 64,0 1-32,0-3 0,0 0 0,0 0-16,0-2 0,0 3 32,0-1-16,0-2 16,0 0 0,0 0-32,0 0 16,0 0 16,0 0 0,0 0-48,0 0 48,0 0-16,0 0-16,0 0 16,0 0-112,0 0-368,0 0-368,0 0-369,0-5-352,0 1-239,0 0-145,0-3-112,2 4 656,-2-1 353,0-1 559,0 3-79,0 0-64,0-1-657,0-1-896,0 0-2593,3-1 3522</inkml:trace>
  <inkml:trace contextRef="#ctx0" brushRef="#br2">1604 4326 7539,'0'0'4499,"0"0"-2899,0 0 1,0 0-160,0 0-529,0 0-240,2-21-303,5 17-113,9-5-80,-4 2-48,8 0-64,-3 1-64,4 1 16,-1 3 48,-3 2 80,-2 0 0,-2 0-32,-1 0-16,-4 0-64,-4 4-16,4 3 16,-6 2 16,-2 2-32,0 5 48,-10 2 48,-2 4 32,0 3 96,-4 2 113,4-4-65,-1 1 0,6-1-160,-1-3 0,6-4-16,2-5-64,0 1 0,5-6-16,4 1 64,2-5-32,3-2 48,5 0-64,-2 0 16,3-7-64,-5 0 16,-1 1-48,-3 2-1088,-3-1-1137,-7 0-1105,-1 1-1440,0 2-1921</inkml:trace>
  <inkml:trace contextRef="#ctx0" brushRef="#br2">1660 4447 7267,'0'0'6211,"0"0"-3554,0 0-1152,0 0 32,0 0-593,0 0-368,38-14-111,-17 5 303,2 5-304,-2-5-288,3 2 16,-3 0-48,-1 0-95,-6 3-49,-3 2-33,1 2-559,-7 0-1089,-2 0-1488,-3 0-2594,0 0-4657</inkml:trace>
  <inkml:trace contextRef="#ctx0" brushRef="#br2">1761 6269 5587,'0'0'3377,"0"0"-2048,0 0-1249,0 0 80,0 0 736,0 0-111,-9 10-369,9-8 96,0-2 641,0 0 127,0 2-239,0-2-97,0 2-192,0-2-143,0 0-97,0 0-80,3 0 16,2-6 177,2-4 143,6-3-416,-4-2-128,7-1 112,-2-2 305,4-5-193,2 3 0,-3-3 176,4-1 1,3-3-113,1 0-176,0 0-96,3-5 0,1-2 32,2 0-80,-1 1-31,-1-1 15,-1-4 112,2 4-48,-3-2-160,1 3 32,-6-1-112,1 4-48,-2 1-80,-4 7 128,-2-1-16,-3 7 32,1 5-64,-5 2 96,-4 2-16,1 3-64,-2 0 32,-3 4-16,0 0-384,0 0-529,-3 0-607,-5 4-641,2 0-177,-5 3-1855,-1 0-2338,-1-1 5154</inkml:trace>
  <inkml:trace contextRef="#ctx0" brushRef="#br2">2287 5473 4690,'0'0'576,"0"0"3266,0 0-560,0 0-1025,0 0 32,0 0-384,-25 0-481,25 5-271,0-3-225,9 3-271,2-1 335,9-1 112,2-2-607,3 2-369,-2-1-32,2-2 16,-5 2 32,-5-2-32,-5 5-96,-6 2-16,-4 1 64,-1 4 176,-10 3 48,-4 4 192,1-2-31,1 1-145,2-2-176,2-2-128,6-1-16,3-6-160,0 2-897,3-5-1280,6-1-1457,-4-3-3953</inkml:trace>
  <inkml:trace contextRef="#ctx0" brushRef="#br2">2454 6602 9861,'0'0'4722,"0"0"-2209,0 0-944,0 0 223,0 0-447,0 0-433,23 13 81,-9 1-241,2-3-112,-1 5 17,-2-1-161,1 1-272,-3-5-176,-2 1 0,-1-1-32,-1-4-16,-2-3 32,-2 1-48,-1-1-256,-2-4-704,0 0-753,0-4-304,0-8-1537,0-3-5826</inkml:trace>
  <inkml:trace contextRef="#ctx0" brushRef="#br2">2584 6561 10837,'0'0'5138,"0"0"-4225,-20 36 543,13-20 353,-1 7-288,-2-3-353,3 2-15,-3 3-225,0-5-95,0 1-257,-1-6-256,2 1-208,4-5-48,-1-2-32,2-2-32,-1-3-160,5-4-832,0 0-881,0-4-512,0-7-2818,1-8-7634</inkml:trace>
  <inkml:trace contextRef="#ctx0" brushRef="#br2">2537 5597 9444,'0'0'3506,"0"0"-737,0 0-1776,0 0 223,0 0 849,4 36-704,4-20-385,0 2-159,1-2-177,-1-5-368,4 0 32,-2-2-192,1-5 0,-4-1-80,3 1 48,0-4 32,0 0-80,-2-8 0,1-4-16,2-2 0,-4-1-48,0-6 48,-1 1-96,-2 2-128,-4 2 96,0 5 64,0 2 64,0 5-16,0 1-16,0 3 16,0 12-16,0 3 128,0 10 80,-4 7 465,1 4 383,-2 0-159,2 2-65,3-7-272,-2 1-432,2-10-80,0-2 0,0-4-16,0-4-16,0-5 0,0-3-48,0-4-240,0 0-688,0 0-561,2-11-1040,-2-1-1601,0-8-5058</inkml:trace>
  <inkml:trace contextRef="#ctx0" brushRef="#br2">25765 3631 8692,'0'0'7299,"0"0"-6034,-35-35-673,12 26 16,-3 4-111,-7 5-129,-2 0-176,2 7-176,4 4 48,1 5-16,8 2-32,7 5 64,5 1-64,8 3-64,8 3 160,8 1 176,1 0-208,6-2 128,-4 1-96,1 0-48,-8-3 48,1-1-31,-7-1 31,-2-2-16,-4 1 0,0-1-32,-3-5-16,-1 0-16,-1-3 0,0-1-16,-1-1-64,1-6-497,4 0-511,-2-2-929,0-5-1937,1-5-3121</inkml:trace>
  <inkml:trace contextRef="#ctx0" brushRef="#br2">25530 3929 6659,'0'0'7860,"0"0"-5859,0 0-1793,0 0 800,50-7 433,-22 2 15,1 1-639,4 0-273,-2 1-240,-2-1-96,-7 4-128,-2-5-96,-1 5 48,-10 0-96,1 0-352,-7 5-800,0 2-849,-3-3-689,0 5-1376,0-2-4706</inkml:trace>
  <inkml:trace contextRef="#ctx0" brushRef="#br2">25890 4064 12214,'0'0'1040,"0"0"-464,33 36 1521,-24-28-432,5-1-144,-8 0-305,0-5-239,1 1-273,-4-3-144,0 0 129,-3 0 207,1-5-224,-1-2-175,0 0 47,0-1-112,0 1-160,-1-2-160,-2 2 80,0-2 32,-2 0-176,3 2 16,-4-1-64,1-2 0,4-1 32,-2 2 49,0-4-17,3 2-16,0-3 32,0 5 64,0-2 64,6 2-208,-5-1-16,7 4 0,2-1-16,-3 3 16,6 1 16,-2 2 32,-2-2-96,3 3 32,-1 0-48,-2 0 16,-1 4-433,0-1-223,-3 3-128,-1 1-689,-1 2-256,0 0-896,-1-4-1681,3-1-4562</inkml:trace>
  <inkml:trace contextRef="#ctx0" brushRef="#br2">26213 4057 16023,'0'0'1457,"0"0"-1217,0 0-160,0 0 1089,0 0-321,0 0-576,29 27-256,-23-27-608,-1-4-1185,0-8-880,-1 1-2289,-1-5-3058</inkml:trace>
  <inkml:trace contextRef="#ctx0" brushRef="#br2">26287 3800 4850,'0'0'11878,"0"0"-9749,0 0-1633,0 0 96,0 0-128,0 0-304,6-18-416,2 28 336,-6-2-960,5 6-977,-2-5-2113,0 2-2593</inkml:trace>
  <inkml:trace contextRef="#ctx0" brushRef="#br2">26687 3913 5987,'0'0'-480,"0"0"4353,0 0-2720,0 0-561,-26 7 176,19-5 33,-2 0-65,4 0-16,-2 1 17,-3-1-97,0 7 273,-6-2-49,2 6-128,-9 3-95,1 6-49,-3 1-128,-3 4-128,5 0-128,2-2 48,5-3 145,8-3-49,8-6-224,0-2-192,13-2-64,5-2-32,4-3 208,3-4 48,3 0-400,-4 0-145,1 0-223,-5-4-496,-4-1-145,-4 1-512,-4-3-1216,-3 0-5283</inkml:trace>
  <inkml:trace contextRef="#ctx0" brushRef="#br2">26723 3963 10965,'0'0'5651,"0"0"-4387,0 0-880,0 0 193,0 0 207,48 0 208,-28 0-255,2 4-225,2-4-240,1 2-64,0 0 0,3-2 0,0 3-112,0-1-96,1 0-16,1 0-720,-2 1-1521,-4-3-3201,-4 0-3122</inkml:trace>
  <inkml:trace contextRef="#ctx0" brushRef="#br2">26901 3726 8852,'0'0'5587,"0"0"-3522,2 34-913,-2-5 1073,-2 9-368,-4 5 32,1 4-320,2-1-737,1-4-400,-1-3-176,2-3-128,1-9-64,0-7 16,-3-2-64,0-2-64,3-5-192,0-2-448,-5-5-353,3 3-527,2-7-449,-3 0-1297,0-7-3073,2-6-3297</inkml:trace>
  <inkml:trace contextRef="#ctx0" brushRef="#br2">27185 4055 15399,'0'0'2145,"0"0"-2129,0 0 16,0 0-48,24 32 528,-16-32-320,-2 0-1056,1-6-2562,-1-4-3441,-5-6 2273</inkml:trace>
  <inkml:trace contextRef="#ctx0" brushRef="#br2">27237 3778 8196,'0'0'8740,"0"0"-6419,0 0-1041,0 0-559,0 0-561,0 0-176,-1 0 0,5 14-32,1 1-352,0 5-1633,3-4-2641,-1 3-6612</inkml:trace>
  <inkml:trace contextRef="#ctx0" brushRef="#br2">27409 4021 17848,'0'0'2946,"0"0"-2690,-1 43 512,1-26 385,1 2 31,13-5-496,-1-4-480,1 0-192,4-6-16,1-4-48,-4 0 48,3-3-176,-5-5-128,-6-5 208,0-1 32,-7-2 144,0-2-144,-1 0-48,-10 2 0,2 1-176,-4 1 16,1 5 320,4 2-48,2 3 16,1 4 16,5 0-208,0 0-1761,5 4-1841,3 3-2257,4-3-2929</inkml:trace>
  <inkml:trace contextRef="#ctx0" brushRef="#br2">27625 4059 17544,'0'0'1889,"0"0"-1793,0 0 1665,0 0 176,36 2-193,-27-2-1023,3-4-321,4-1-160,-1-3 80,-2 1 144,1 0-191,-2-2-225,0 2 16,2 3-48,-1-1 16,-1 3-80,1 2 128,-4 0 0,3 4 48,-1 3-32,-3 0-32,1 2-32,-4-2-32,0 0-288,1 1-913,-6-3-1440,0-3-1729,0-2-8964</inkml:trace>
  <inkml:trace contextRef="#ctx0" brushRef="#br2">25172 4786 7299,'0'0'1585,"0"0"64,0 0-561,0 0 225,0 0 48,0 0-209,0 30-272,0-30-207,0 0 31,0 0 112,-1 0 113,-5-6-113,1-2-480,-3-1-31,-1-2-145,-2-5 192,-3-2-48,-1-3 48,-1-1-112,-3-5-16,-4-5 48,1-2 1,2-3-161,-6-4 0,7-2-32,-4-4-64,8-3 16,1 1-48,1 0-160,2-1-64,7 0-17,1 8-239,3-1-112,0 5 176,6 2 80,8 9 79,4 2 209,1 7 16,1 2 32,0 5 32,4 4-16,-7 3-48,3-1 16,-3 5 32,-2 0-368,-2 0-752,-4 5-1009,-3-1-2898</inkml:trace>
  <inkml:trace contextRef="#ctx0" brushRef="#br2">28664 4089 13190,'0'0'2465,"0"0"-1216,0 0 640,0 34 128,0-29-625,0-3-271,0-2-353,0 0-128,0 0 113,0 0 15,0-2-32,0-5-335,0-2-257,0 0-32,0 2 16,0-4-48,0 2 32,3 0-48,-1 0 0,3-4-64,1 3 16,1-1-16,-5 2 0,9-2 0,-6 4 16,2 1 0,0 3 16,0 1-64,1 2-16,3 2 96,-2 9 16,0 3 208,5 4 80,-7 0-64,0 0-48,1 0-160,0-4-15,-3-5-1,-1-1-32,2-3-16,-4-3 80,1-2-64,-1 0 64,4 0 0,-5-8 80,7-2-64,-3-3-16,6-3-96,-2-2-16,2 0 16,3 0-32,-2-2 16,4 4-32,-1 2 32,-1 10 16,2 1-16,1 3 16,-2 10 16,2 7 0,-1 6-32,-1 0 256,-1-1 112,-1 3-48,-6-7-192,6-2-16,-7-7-80,0-2 0,2-7-112,0 0-384,-4-10-576,2 0-1233,-1-4-1569,-3-6-1345,4-3-6274</inkml:trace>
  <inkml:trace contextRef="#ctx0" brushRef="#br2">29390 3891 16247,'0'0'3650,"0"0"-3026,0 0 321,0 0 1056,0 0 80,-25 41-801,11-23-367,2 2-513,-1 2-192,1 1-128,4 0 32,2-3-48,6-2-32,0-5 48,0-1-64,6-5-16,6-3-16,2-4 80,3-4-32,1-8 32,-1-2-80,1-3-48,-4-1 32,-1-3-64,-1 6 48,-4-1 48,-2 5-32,-5 2 16,3 6 64,-4 3 0,-4 12 32,0 3 208,-4 5 321,5 3-161,-2 0-272,4-3-112,1-4 0,1-5-144,7-7-624,4-4-785,4-4-1168,-1-7-1025,3-9-2401,-1-3-8804</inkml:trace>
  <inkml:trace contextRef="#ctx0" brushRef="#br2">29767 3849 12518,'0'0'10180,"0"0"-9091,-35 20-881,15-6 1681,-5 1 48,-1 5-513,1-1-751,5 1-417,8 0-160,4-2-80,3 2 16,5-4-48,13-5 0,7 0 16,5 1 64,0-8-192,2 1-112,4-1 80,-9 0 48,1-1 96,-10 1 16,-4 3 16,-9 0-48,0 2 64,-9 0 16,-10 0 240,2 3-160,-3-4-128,3-1 32,0-2 0,4-1-144,6 0-689,1-4-815,6 0-529,0-1-673,13-11-1856,0-2-4610,9-6 1905</inkml:trace>
  <inkml:trace contextRef="#ctx0" brushRef="#br2">30089 3801 21210,'0'0'3713,"0"0"-3152,0 0-113,-47-4 688,16 15 273,4 3-561,-3 4-527,8 2-193,8 3-64,13-1-48,2 3 48,15-3 16,9 1-48,7-1 16,6-4 16,0 0 0,-4-4 64,-3-1-64,-9-4 32,-6 3-48,-9-1 0,-7 2 96,-10-2 16,-8 3 80,-5-1-96,-3 1-128,0-1-80,7-4 32,-1-2 0,7 0 0,6-5-448,3 0-656,4-2-1634,0-7-2016,5-6-7748</inkml:trace>
  <inkml:trace contextRef="#ctx0" brushRef="#br2">28367 3605 11925,'0'0'3874,"-16"60"-1793,-3-16 480,-1 13-80,-8 10-207,-1 10-818,3-3-415,1-7-305,5-6-336,7-10-160,5-12-304,7-12-16,1-7-128,1-11-576,7-4-945,0-5-1697,3-16-3729</inkml:trace>
  <inkml:trace contextRef="#ctx0" brushRef="#br2">1879 6388 2609,'0'0'2481,"0"0"-2096,0 0 3104,0 0-2512,0 0 15,-33 0-160,32 0 17,-2-4-497,-2 1-240,5-1 96,-6 2-16,4-1 64,-1-1 16,2 1 209,-2-1-97,-2 2 160,2-1 160,1 3-79,-4 0-225,5-2-16,-4 2 32,-1 0 16,-2 0 97,2 0-113,0 0 48,1 0-16,3 0 48,-1 0 113,3 0-129,0 0-224,13 0-112,4 0-64,6-4-48,5-1 560,4 1-143,3-3 95,0 2 128,-1-2-160,2-1-15,4 1-161,-2-2 32,3 2 32,3-4 64,-5 2 49,4 2-1,-6-2-208,0 5-384,-1-3 144,-3 4 64,-1-1 48,-6 4-144,1 0-16,-5 0-32,-2 0 48,0 3-16,-3 1-32,0-2 64,2 0-64,-5-2 48,4 3 0,-4-3 0,2 0-48,-4 0 16,0 0 48,-1 0-96,-6-3-112,0 3-64,-2 0-80,-3 0-32,0 0 64,0 0 16,0 0-97,0 0-95,0 0-128,-3 0-288,3 0-289,-2 0-384,-1 0-79,0 0-1186,1-4-2256,-1-3-4338</inkml:trace>
  <inkml:trace contextRef="#ctx0" brushRef="#br2">2720 6125 11701,'0'0'5699,"0"0"-4242,0 0-1009,0 0 880,0 0 65,0 0-657,-4 20-431,11-13-97,0 0 32,3 1-16,6 4-32,-4-5-96,1 1 16,-1 4 96,-4-5-176,-3 4-16,-4-2 32,-1 2 32,0 5 16,-5-1 96,-2 1 289,-6 2 335,4 0-80,1 0-288,1-2-239,2-5-129,0 2-112,2-3 32,0-1-32,1-2-16,2-3 32,0 0-433,0-4-511,0 0-1009,0 0-640,0-1-1985,0-9-4867</inkml:trace>
  <inkml:trace contextRef="#ctx0" brushRef="#br0">10635 8145 11013,'0'0'5234,"0"0"-3585,8 50 496,-4-27-160,7 5-448,-2 2-337,7-6-319,-1-1-33,2-5-432,0-5-256,-1-1-64,1-5-16,0-3-48,-6-4 1,-2 0-82,4 0-623,-10-7-208,1-4-801,-1-2-624,-3-10-1889,0 0-6947</inkml:trace>
  <inkml:trace contextRef="#ctx0" brushRef="#br0">10464 8592 6275,'0'0'7427,"0"0"-5634,0 0-336,0 0 256,0 0-273,0 0-607,0 4-369,12-6 16,11-5 336,7 3 545,5-5-433,7 2-191,6-4 159,0 4 49,-3 3-593,-3-1-80,-6 5-224,-7-2 48,-9 2-80,1 0-16,-12 0-48,-1 0-320,-4 2-256,-4-2-209,0 5-319,0-5-497,-4 4 32,-6-1-1200,-1-2-4451,-1 2-495</inkml:trace>
  <inkml:trace contextRef="#ctx0" brushRef="#br0">10819 8687 7635,'0'0'7204,"0"0"-5235,0 0-337,0 0 145,-10 45-304,7-22-48,-1 4-1,-1 4-79,5 5-353,-3-2-191,1 2 31,2-5-192,0-1-287,-3-6-81,3 0-48,0-5-64,-3 1 16,3-5-112,0-1 32,0 0-64,0-5 0,0 0-16,6-2-32,-1-1 0,4-3 0,4 1 48,-1 0-288,4-1 96,1-3 16,-2 0-16,1 0-176,-4 0-81,3 0-191,-5 0-80,-6 0-177,1 0-623,-2 0-545,-3-7-288,0 3-961,-8-3-4065</inkml:trace>
  <inkml:trace contextRef="#ctx0" brushRef="#br0">10479 8974 6227,'0'0'5827,"0"0"-4467,-34 7 113,18 0 160,-4 0-337,-3 2-15,1 2-305,-1 1-63,1 3-257,2-2 0,3 3-96,6 0-143,7-2 159,4-1-128,4-2-208,15-4-144,3-7 48,7 0-96,-1-2 0,1-12 144,-1-6-160,0-2-144,-8-5-128,1-3-368,-7 1 400,-4 0 208,-2 0-16,-6-1 32,-2-1-32,0 4 32,0-2-48,-10 4-64,6 2 96,-4 7-16,3 8 48,-1 3-16,5 5 32,-2 12-112,3 10 32,0 11 368,4 8 480,4 6-127,0 5-17,-1-2-112,3-8-256,-3-3-111,-2-8-129,-2-1 48,2-8-64,-5-4 0,0-2-32,0-5 48,0-4-64,0-3-32,0-2-369,0-2-463,-2 0-577,2-10-1008,0-6-2129,2-7-6227</inkml:trace>
  <inkml:trace contextRef="#ctx0" brushRef="#br0">10744 8988 3105,'0'0'7844,"0"0"-4659,0 0-1440,0 0 208,0 0-144,0 0-288,-15-11-401,15 11-544,3 0-335,6 0 15,2 4 352,6-4 240,3 3-159,3-3-177,-1 0 96,1 0-64,-4 0-287,1-4-65,-4 1 16,-6-1-144,0 1-32,-6 1-32,1 0-16,-5 2-32,0 0-176,0 0-449,0 0-351,0 0-561,0-3-544,0 1-1665,-5 0-3457</inkml:trace>
  <inkml:trace contextRef="#ctx0" brushRef="#br3">10569 11030 9252,'0'0'3842,"0"0"-2673,-50 11-417,27 2 224,-2 6-175,-1-1-241,0 4 176,-1 0-175,4 1 47,6 2 0,6-3-32,2-2-288,9-1-127,0-4-81,12-3-64,8-4-32,2-5-64,4-3 464,1-4-336,1-10 64,1-6 48,-6 0-96,-1-8-32,-6 1 80,-4-4-48,-1-3 16,-6 3 32,-4-8-64,-1 5-128,0-6 16,-5 6 48,-2-2-96,-3 5 112,-2 4-80,7 4 48,-2 6 64,2 7-64,2 6-80,3 4 160,0 11-192,3 12 176,3 10 288,5 5 608,1 8-239,1 1-289,-4-4-64,2-5-128,-2-7 16,-6-1-256,2-8 32,-5-4-32,0 0 0,0 0-32,-2-2 144,-4-2-128,5-3-208,-6-4-544,6-1-465,1-3-768,0-3-1937,5-7-5314</inkml:trace>
  <inkml:trace contextRef="#ctx0" brushRef="#br3">11319 10947 11413,'0'0'2882,"0"36"-529,-3-7 368,-4 3-544,0 6-496,-4-2-257,4-1-559,-6-5-401,6-3-272,-3-2-176,3-4 0,-1-4-32,3-3 32,-3-5-32,4-1-240,1-2-609,3-5-559,-2-1-145,2-7-928,2-6-5555</inkml:trace>
  <inkml:trace contextRef="#ctx0" brushRef="#br3">11029 10989 11925,'0'0'2033,"0"0"-768,0 0 64,0 0-129,0 0-400,0 0-367,-3 24-113,14-5 592,-1 1 513,2 4-145,3 1-255,6 2-273,-4-2-287,3-5-81,0 0 432,-3-2-592,0-2-128,-1-5-48,-4-4-32,-1-2-80,-5-4-480,2-1-1249,-5-8-384,-3-8-1617,0 0-6242</inkml:trace>
  <inkml:trace contextRef="#ctx0" brushRef="#br3">10825 11016 14182,'0'0'3362,"0"0"-2225,0 0-417,0 0-224,0 0 497,39 37 479,-29-18-591,7 1-481,-1 0-160,4-4-96,-3-3-16,-1-1-80,1-4-80,-2-1 80,-2-2-144,-4-5-976,2 0-769,-5-5-1073,2-6-2784</inkml:trace>
  <inkml:trace contextRef="#ctx0" brushRef="#br3">11042 11032 14919,'0'0'2753,"-13"51"-400,6-27-304,-1 2-784,0-2-257,0-6-352,4 0-399,-1-2-225,1-5 0,-1-4 16,5-3-16,-3-4-48,3-2-689,0-11-1216,4-5-2577,7-7-5730</inkml:trace>
  <inkml:trace contextRef="#ctx0" brushRef="#br3">10577 11460 5747,'0'0'4994,"0"0"-3393,0 0-113,0 0 209,0 0-368,0 0-193,35 2-95,-22-2-225,4 0 225,5 0-161,10 0-176,7-2 97,7-3 143,10-2-176,3-1 481,5 1-32,-2-2-801,-5 2-176,-4 3-128,-8-3-32,-10 2-64,-8 3-48,-9 0-272,-8 2-513,-6-2-271,-4 2-225,-4 0-608,-9 0 721,-2 2-1361,-5 0-1649,-2 5-3154</inkml:trace>
  <inkml:trace contextRef="#ctx0" brushRef="#br3">10899 11929 8068,'0'0'6675,"0"0"-5075,0 0 49,0 0 336,0 0-576,-48-26-305,28 26-175,-5 0-65,2 7-176,-4 5-31,1 2-193,7 1-256,1 3-80,8-3 176,6 1 160,4-2-351,4-3-146,12-6 1,1-3-80,8-2 128,3-9 64,-2-7-112,0-7-272,-1-4 32,-5-4 288,-3 0 64,-7 2-16,-3-1 16,-2 3-32,-5 0-32,0 4 48,-6 2 0,-2 0-64,0 5 32,1 5-48,4 2-48,-2 9 32,3 0-48,2 16 0,0 9 112,2 4 224,6 5-47,-1 4-1,3 0-80,1-4-160,-4-3 64,-2-8 32,3-1-80,-7-6 48,2-5-16,-3-2 16,0-5-16,0 2-16,0-5-657,0-1-799,0-1-753,0-9-1665,0-6-4578</inkml:trace>
  <inkml:trace contextRef="#ctx0" brushRef="#br3">11094 11801 14182,'0'0'4387,"0"0"-3091,0 0 385,0 0-144,0 0-241,25 27-239,-5-20-273,0-3-336,5-4-160,-5 0-64,5 0-47,-7 0-161,-4-2-64,-1-3-1569,-7 1-1633,-6-1-2736</inkml:trace>
  <inkml:trace contextRef="#ctx0" brushRef="#br1">9753 5150 8740,'0'0'1137,"0"0"-561,3-31 192,-3 24 353,0-2-145,0 4-15,0 0-433,0 1-256,-5 4-64,5-4 144,-3 4 112,1 0-31,-4 0-81,5 0-96,-4 0-48,-1 4-112,-4 3 112,3 6 0,-6 1 32,4 6-16,-2 0 33,-1 3 207,2-1 64,0 6-80,2-4 64,-1 3 33,4 0 111,-1 3-112,1-2-16,3 2-15,-1-3 31,0 0-160,2 0-304,1 2-32,0-2 96,0 0 320,0 0-287,0 0-129,0-2 16,0 2 32,0-2 48,0 4-32,0-2-32,-3 2-80,3-2 64,0 2-32,0 1 48,0 1-80,0-4 80,0 3-48,0-4 0,3-1-48,-2 2 16,2-2-32,0-3-16,-1 3 16,1 0 16,-1 0 16,1-3 32,0 1-48,-2-3 48,3 0-64,-3-4 80,5-2-48,-1-1-16,3-4-16,-4-3-224,6 1-465,-4-2-239,-2-5-449,4 0-335,-3 0-898,-5 0-2368</inkml:trace>
  <inkml:trace contextRef="#ctx0" brushRef="#br1">9720 7947 4866,'0'0'4258,"0"0"-2385,0 0-752,0 0 79,0 0 97,0 0-193,8-27-464,-5 23-223,-3-1 399,0 1-16,0-1-239,0 3-241,0-2-16,-3 1 0,3 3-32,-5-2-80,2 0-176,1 2 0,-1 0 0,2 0-16,-2 0 0,0 2 0,3 0 0,-5 2 32,3-1 0,-1 1-32,0 1 16,3 2 0,-4 1 64,2 4 64,-4-1 33,1 5-33,0 0 64,2 4 32,-1 1 96,-4 0 272,3 2-304,2 0 81,-5 1-145,4-1-16,2-1-16,-4-2-48,5-1-32,-4 1 64,2-2 64,0 0-128,1 0-16,-1-2 32,1 2 97,-1-1-65,0 2-32,3-1 32,-1-1 16,1 2-48,-3 1 0,3 0 64,0-2-48,-3 1 16,3 1-96,-2 0 16,2-5 0,0 5 0,0-1-32,-3-4 32,3 1 17,0 0-1,0-1 80,0-1-160,0 0-48,0 1 32,0-3 0,0 3-16,0-3 48,3 3-32,2 1 16,-2 0-16,-2-1 32,2 1 32,0 0-80,-1 0 96,1 0-96,-1 0 32,1-1-16,0 1 0,-2 0 0,3-3 0,0-2 0,1 3 16,3-2 0,-4 1-16,2-2 32,1 0-16,-4 2 0,1-1-16,-1-1 32,2 3-32,-2-5-32,-1 4 32,1-4-16,0 0 16,2 2-48,-4-2 64,5-2-16,-4 4-32,6-4 16,-4 2-16,-1-2 48,7-2-48,-7 3 32,1-3-16,1-3 0,-5 3 0,3-1-64,-3-1-480,0-3-625,0 0-1104,-3-3-1040,-3-6-3330</inkml:trace>
  <inkml:trace contextRef="#ctx0" brushRef="#br3">10133 10576 6291,'0'0'6467,"0"0"-4322,0 0-624,0 0-225,6-23-383,-6 19-369,0 4 64,0-3-144,0 3-96,0 0-79,0 0-65,-6 0-80,1 6-96,-3 0 16,1 3-32,0 3 64,-3 1 16,0 1 192,-1 1 96,4-2 0,-3 3-143,3 0-81,-1-2 112,3-1 16,1 2 16,-1-3-112,-1 4-32,1-1-32,3 1 112,-4-2 0,2 2 65,-1-1-81,2-2-64,-2 3 32,1-2-128,-1 2 32,-1-1 0,1 1-32,0 0-32,1-1 48,-4 6 16,5-3-48,-2 2-32,1 1 32,-1-4 0,2 3-16,0-1 16,-2 1 0,0 0 16,2-2-64,2 2 32,1-2 17,-3-2-33,3 4 16,0-4 0,0 2 32,0-2-32,0 0-16,0 2-32,0-1 32,0 2 32,3-4-64,-2 5 32,2-4-32,-3 2 64,5-2-32,-5 0-64,3 0 32,-1-3-32,-2 1 16,0 1 16,0-1 16,0-1-64,0 3 64,0-2-32,0-1 32,0 3-16,0-2 16,0-1-16,3 2 16,0-1 0,2-1-48,-4 3 48,2-4 16,2 1-16,-2 1-32,-3-3 96,2 0-80,1 1 0,0-4 0,-2 4 32,-1-4 0,3 2-16,0 1 0,-1-5-16,-2 4 16,5-1-32,-5-1 48,3-1 0,0 2 0,-2-2 0,-1 2 0,5-2-16,-5 2-16,0-3 32,3 1 32,0 0-32,-3 2-32,2-2 0,1 2 16,-3-2 0,5 2 16,-1-1-16,-4 2-16,6-1 16,-4-1-16,3 2 0,1-1 16,-5-1-16,4-1 48,1 2-48,-4-2 0,1 3 16,2-4-32,-1 1 16,-1 0-32,0-1 0,-1 1 32,3 0 0,-2-3-16,0 3 0,-2 0 16,2-1 0,2-1-32,-2 1 16,2 1 16,0-2 16,-1 4-16,-1-4 0,2 3 0,0-3-32,-2 4 32,1-2 0,-1 1 0,2-1 16,0 0-16,1 2 0,0-2-48,0 0 112,-1-1-80,4-1 0,-1 1 16,0 0 0,1-5-16,-3 4 96,-1-3-80,3 0 0,-7-2 0,2 3-48,0-3-704,-3 0-801,0-3-1104,0-6-1329</inkml:trace>
  <inkml:trace contextRef="#ctx0" brushRef="#br1">9103 8341 3474,'0'0'5586,"0"0"-3601,0 0 480,3 40-144,-3-24-672,0 4 32,-3 5-577,-2 4-143,-2 5 95,-3 2-287,-1-2 47,4 0-128,-3-5-272,3-2-352,-1-4 16,6-8-112,-4 1 32,5-5 16,1 1-16,0-5-16,-4-1-64,4 1-448,0-3-336,0-4-129,0 3-351,0-3-337,4-3-1585,0-6-703</inkml:trace>
  <inkml:trace contextRef="#ctx0" brushRef="#br1">8809 8467 11317,'0'0'2593,"0"0"-1536,0 0-33,0 0 241,33 23 320,-18-8-145,-1 5-319,7 3 287,-4 0-335,1-3-273,2 0-319,-6 0-129,2-6-304,-4-1-32,-2-6-16,-3 2 48,1-2-32,-3-5-32,-5 3-32,3-5-128,-3 1-657,0-1-367,3 0-145,-3 0-752,0-6-1505,0-5-5362</inkml:trace>
  <inkml:trace contextRef="#ctx0" brushRef="#br1">8579 11416 8020,'0'0'2545,"0"0"-1841,0 0-224,0 0 225,0 0-1,-3-22-144,0 20 305,3-1-49,0 1 289,0 0 79,0-1-287,0 3-17,0-1-160,0 1-224,0 0-223,0 4-129,6 5-144,3 7 224,4 2 640,4 2 209,1 4-145,4-1-224,1-5 81,-1 1-337,-2-4-112,0-2-128,-4-4-48,-2 1-16,-3-4-80,-4 1 16,-2-5-64,0 3-16,-5-5-16,3 2 16,-3-2 0,0 0 32,0 0-128,0 0-208,0 0-224,0 0-577,-3 0-671,-2-5-97,5 1-672,-3-5-2786,3 2-3233</inkml:trace>
  <inkml:trace contextRef="#ctx0" brushRef="#br1">8856 11394 8788,'0'0'3089,"0"0"-1312,0 0 272,-6 43-240,5-25-336,-7-1-241,3 2-159,-2 3-193,-4-2-208,1 3 145,-2-5-289,4 0-208,0-3-160,1-3-48,2-5-48,0-3-32,5 0-32,0-4-32,0 0-80,0 0-448,5-6-592,3-5-993,1-5-1025,2-2-2577</inkml:trace>
  <inkml:trace contextRef="#ctx0" brushRef="#br1">8862 11412 9572,'0'0'3106,"0"0"-1361,0 0-65,0 0-287,0 0-353,0 0-463,5-4-241,2 10 16,3 3 721,2 5-33,1-1-176,2 3-143,1 2-225,-4-3 64,2 1-144,1 1-191,-2-7-81,-1 1-112,1-1 0,-7-1-16,0-5-16,0 0-48,-4-1 0,1-1-465,-3 0-431,0-2 32,0 0 31,0-2-303,0-7-817,0 0-3282</inkml:trace>
  <inkml:trace contextRef="#ctx0" brushRef="#br1">9137 11284 11045,'0'0'3105,"0"0"-847,0 51 639,-2-19-896,-6 6-256,-4 1-225,-1 1-271,1 1-497,-4-6-432,6-3-80,-3-5-128,4-5-31,1-8-81,4-3 48,4-7-161,0-4-991,0-1-1217,4-13-1825,4-7-4770</inkml:trace>
</inkml:ink>
</file>

<file path=ppt/ink/ink2133.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2:08:30.321"/>
    </inkml:context>
    <inkml:brush xml:id="br0">
      <inkml:brushProperty name="width" value="0.05" units="cm"/>
      <inkml:brushProperty name="height" value="0.05" units="cm"/>
      <inkml:brushProperty name="ignorePressure" value="1"/>
    </inkml:brush>
    <inkml:brush xml:id="br1">
      <inkml:brushProperty name="width" value="0.07" units="cm"/>
      <inkml:brushProperty name="height" value="0.07" units="cm"/>
      <inkml:brushProperty name="color" value="#177D36"/>
      <inkml:brushProperty name="ignorePressure" value="1"/>
    </inkml:brush>
    <inkml:brush xml:id="br2">
      <inkml:brushProperty name="width" value="0.07" units="cm"/>
      <inkml:brushProperty name="height" value="0.07" units="cm"/>
      <inkml:brushProperty name="color" value="#3165BB"/>
      <inkml:brushProperty name="ignorePressure" value="1"/>
    </inkml:brush>
    <inkml:brush xml:id="br3">
      <inkml:brushProperty name="width" value="0.07" units="cm"/>
      <inkml:brushProperty name="height" value="0.07" units="cm"/>
      <inkml:brushProperty name="color" value="#ED1C24"/>
      <inkml:brushProperty name="ignorePressure" value="1"/>
    </inkml:brush>
  </inkml:definitions>
  <inkml:trace contextRef="#ctx0" brushRef="#br0">27170 15250 6595,'0'0'1569,"0"0"528,0 0-465,0 0-207,-20 30 144,16-26-81,4-4-175,0 0-16,0 0-257,0-1-239,0-6-321,5-7-256,3-6-64,4-7-48,7-7-48,0-7 16,7-6-160,0-7 16,2 0 48,2-4 16,-4-1-16,-1 3 96,-4-3-48,0 1-32,-4-1 16,3-2 48,3 1-48,5-1-96,1-4-64,9-2 48,7-3 48,10 0 48,4 0 32,6-4 0,5 2 64,-5 2 0,-1 3-144,-7 1 0,-4 4-64,-7 1 48,-2 7 16,-5 4-96,-1 5-160,-11 11 96,-2 6-81,-5 9-271,-8 8-416,-1 4-785,-6 5-752,-2 2-1377,-3 9-4898</inkml:trace>
  <inkml:trace contextRef="#ctx0" brushRef="#br0">27787 15404 1217,'0'0'4081,"0"0"433,0 0-3377,0 0-465,0 0 177,0 0 191,0 0-79,-13-23-161,13 10-224,0-5-160,10-7-271,2-9-65,8-7-48,3-10-16,5-8 0,2-3-16,2-8-32,-2 0 16,2 0 64,-1 1 128,2 3 160,-7 1-176,7 2-32,4 0-112,2-2 64,6-1-224,6-3 80,2-1 64,7 0 64,2 7 0,-1 1 208,-4 5 240,0 5 1,-7 7-177,-7 7-288,-5 2-48,-3 0 0,-2 6-32,-8 3 0,-4 3 16,-1 1-64,-2 8-433,-8 2-463,-2 3-577,-6 6-832,-2 4-896,0 0-3923</inkml:trace>
  <inkml:trace contextRef="#ctx0" brushRef="#br0">21816 15195 9588,'0'0'3842,"0"0"-1665,0 0-1248,0 0 111,0 0 161,-11 9-241,19-18-288,1-6-47,3-1-17,2-11-96,3-3-48,1-3-47,2-5-65,3-3-112,-4-2-32,1-4-16,0-3-64,5-1 32,-5-3-48,5 0-16,1 0-48,0 0 64,5-2-192,2 2 16,1 0 48,3 0 0,2-5 64,6 1-144,1-1 96,7-2-16,5 3 64,4-3 0,1 5 64,-4 2-256,1 3 96,-7 5 80,-8 8-16,-3 2 64,-9 5-160,-2 5 64,-4 2 48,-8 4 0,1 4-16,-4 2 16,-4 6 16,-4 1-64,-3 2 32,-5 5-48,0 0-352,-2 0-929,-9 5-559,2 2-1346,-10-3-2384,5 3-5027</inkml:trace>
  <inkml:trace contextRef="#ctx0" brushRef="#br0">21712 17625 12390,'0'0'2753,"0"0"-1937,0 0-63,3-13 399,2 10 49,1-3-433,-1 1-176,-1-4-79,1 1-17,6-4 64,-2-3-208,3-8-208,6-7-96,2-3-64,4-5 0,4-8-64,3-1 64,2-2-32,-2-7 96,2 2 256,-1 0 305,-4 0-49,0 0 32,-3-1-128,-1 1-63,1 3-113,3 1-288,2-1 16,2-3 16,7 0 32,-2 0-48,5-1-48,3 4 32,5-3-32,-5 4 112,0 6-64,-2 1 64,-3 2 16,-7 5-256,-1 2 144,-5 3-16,-4 4 32,-3 2 0,-3 5-16,-1 2 32,-7 4 0,2 1-16,-5 6 32,0 0-32,-4 3 0,4 2 16,-6-1-32,0 3-16,2 0 0,-2 0-48,3 0 16,-2 0 80,-1 0-64,0 0 32,0 0-16,0 0 48,0 0-32,0 0 32,0 0 0,0 0-16,0 0 32,0 0-48,0 0 16,0 0-16,0 0 0,0 0-16,0 0 0,0 0-16,0 0 16,0 0-64,0 0 0,0 0 32,0 0 31,0 0 49,0 0-16,0 0 33,0 0-66,0 0 50,0 0 15,0 0-64,0 0 32,0 0 0,0 0 16,0 0-32,0 0 16,0 0-17,0 0 17,0 0-32,0 0 16,0 0-32,0 0 0,0 0 32,0 0-80,0 0 16,0 0 16,0 0 48,0 0-32,0 0 48,0 0-32,0 0 0,0 0 32,0 0-32,0 0 32,0 0-16,0 0 32,0 0-32,0 0 0,0 0 32,0 0-16,0 0 16,0 0-48,0 0 64,0 0-80,0 0 64,0 0-16,0 0 0,0 0 0,0 0 16,0 0-16,0 0 0,0 0 0,0 0-16,0 0 16,0 3-368,0-1-560,0 0-465,-4 3-960,-1-3-1729,0 0-3201</inkml:trace>
  <inkml:trace contextRef="#ctx0" brushRef="#br0">24978 19708 10469,'0'0'1985,"0"0"-1249,0 0 48,0 0 561,0 0-224,0 0-497,-19-29-304,19 9-224,0-10-48,2-8 0,10-10 48,1-10-16,7-5 0,5-11-64,6-7 336,3-7 385,9-2-113,10-2 80,4-2 97,10 1-257,6 1-224,4 2-160,4 0-80,1 2 96,-3 5-224,-1 5 96,-13 5 16,-5 15-80,-12 4-48,-14 14 48,-9 7-16,-6 9 48,-13 6-144,0 9-256,-6 2-96,0 7-113,-3 0-191,-1 3-721,-4 5-608,-2 4-1600,0 2-3491</inkml:trace>
  <inkml:trace contextRef="#ctx0" brushRef="#br0">25571 19796 2961,'0'0'5987,"0"0"-4706,0 0-1153,-19 31-96,18-24 160,-4-4 464,5-3 225,-6 0-273,4-3-320,2-10-160,0-12-96,0-7 32,2-11 112,10-15 448,1-9-175,7-13 111,3-5 368,5-7-15,4-3-337,7-1-32,5 1 97,2 6 127,12 3-256,0 7-48,9 5-400,6 1-16,1 6 16,9 0 129,5 3-1,-1 6-128,3 4 0,-5 2 32,-3 10-16,-11 1 0,-13 5-144,-9 4-240,-15 5-849,-7 3-832,-13 1-1520,-6 8-1778,-8-1-95</inkml:trace>
  <inkml:trace contextRef="#ctx0" brushRef="#br0">20742 20764 4626,'0'0'2577,"0"0"-1200,0 0-80,0 0-49,0 0-255,0 0-209,5-14-288,-5 14-256,0 0-64,0 0-32,0 0-96,0 0-96,0 4 577,0 3 111,0 0-400,0-3-208,0-1-32,0-1 48,0-2-96,0 0 80,3 0-32,-2 0-16,2 0 64,-1 0 80,1 0-32,2 0 0,-2 0 176,0 0 81,-2 0 79,-1 0-64,4 0-128,-3 0-16,-1 0-80,0 0 48,0 0-128,0 0 32,0 0-96,3 0 48,0 0-48,2 0 16,-3 0 0,4 0 256,-5 0 209,2 0-417,0 0 0,-3 0-32,0 0 0,2 0 32,3 0 80,-2 0 16,5 0 0,-1 2 32,0-2 496,3 0-399,0 0-209,2 0 96,0 0 176,4 0-112,4 0-128,0 0 48,2 0 48,4 0 80,1 0-128,-3 0 16,8 0 1,-5 0-33,6 0 0,-4 0-48,1-2 80,2 0-32,-1-3 0,0-1-48,2 0-16,0 0 0,2 2 64,2-1-32,4-2-48,1 2 16,1 1 32,-1 0-96,1-1 0,-1 3 48,0 0-64,1-1 16,-2-1 0,-3 4-16,1-2 16,0-1-16,-3 1 16,1 0 32,0-1-16,3 2 0,4-2-16,2 1 16,7 0 16,4-3 16,7 3 1,-1-3-1,6 1-32,-1-3 16,-1 3-48,-2-3 32,3 2-64,-9-2 32,4 3 16,-4-3 32,-1 3-16,-3 2 16,0-1-16,2 1-16,0 2 48,4-2 16,4 2-32,3-3 0,4 2 16,5-2 48,1 1-16,2-3 32,2 3 0,1-2 0,-6 1 0,1 2-32,-6-2-48,1 3 48,-6-3-80,1 3 32,0 0 0,-4 0 0,4 0-48,0 0 16,-4 0 0,7 0-16,-4 0 16,3 0 32,-2 0-32,-1 0 0,-2 0-32,-2 0 32,2 0 16,-3 3 0,0 1-80,2 1 32,0-3 0,4 0 16,2 1 0,2-3 0,3 2-48,1-2 48,-2 0 16,1 0-16,2 2 16,-4-2 0,0 0-16,0 0 80,-2 0-16,0 0 0,1 0-16,-1 0 17,3 0-49,-1 0 32,5 0-32,4 0 32,3 0-16,2 0 0,3 0 64,5 0-48,1 0-32,-2 0 0,-1 0 48,-1 0-32,-4 0 0,-3 0-16,-6 0 0,-1-2 0,-2 0-48,-2-3 0,-1 3 32,-6-3 16,1 4 0,-6-2 48,3 0-16,-3-1-16,2 4 0,1-4-16,6 1 16,2 1-16,5 0-32,4-3 48,1 4-16,4-5-48,-5 5 32,1-4 32,-6 1-48,-4-1 16,-8 0 16,-3-2-16,-4 3 16,0-2 16,-6-1-16,-1 0 0,1 0-32,-2 3 32,0-1-16,-1 1 0,4 4 16,-3-3 16,5 3-32,3 0 0,2 0 16,5 0-32,0 0 32,2 0 0,3 0 16,0 0-48,1 0 0,-7 0 16,1 0 48,-2 0-64,-1 0 0,-4 0 16,2 0 0,-6 0 0,2-2 0,-3 0 16,-2 2-32,-3 0 32,2 0-16,1 0-48,0 0 48,2 0 16,4 0-16,0 0 0,4 0 16,4 0-32,0 0 32,5 0-16,0 0 16,3 0-16,-4 0 0,1 0 16,-6 0-16,-7 0 32,-7 0-32,-2 0-16,-8 0 16,-1 0 16,-4-5 16,0-3-16,0-2 0,1-1-32,1-1 0,3-1-32,-1 0-16,6 2 32,3 0 0,2 1 16,7 1 0,2 2 0,3 3 32,0 2 48,0-3-64,-1 3-16,-6 0-48,-4-3 48,-4 4-16,-8-6 32,-2 2 0,-1 0 0,-4-1-16,-2 2 16,1-3 0,-5 2-32,2 1 32,3-1 16,-5-2 0,5 1 0,6-3-16,4-5-16,4 3 64,1-5-80,5 0 0,1 3 48,-7-1-32,-5 1 32,-3 3 0,-11 2-48,-4 1 80,-6 2-64,-7 4 16,-1 1-16,-5 0-32,-3 0 16,0 0-64,0 0-32,0 0-224,0 8-257,-19 5-591,-6 3-417,-3 2-128,-6-5-112,-6-6-2465</inkml:trace>
  <inkml:trace contextRef="#ctx0" brushRef="#br0">12389 20909 6851,'0'0'7476,"0"0"-4963,0 0-1585,0 0-47,0 0 207,12-6-128,-6 6-271,-1 0-225,3-3-80,-2 3-32,8 0 161,0 0 255,6 0 64,0 0-207,5 3-129,0-3-80,6 0-48,-2 0-112,4 0 0,-1-5-128,6 3 49,-3-2 15,-1 1-32,2 1 96,-3 0-16,-4 2 192,1 0-320,2 0 0,-6-3-48,1 3 192,1 0-112,1 0-48,-1 0 65,5 0-17,2-4 0,-1 4 96,7-5 32,-1 1-352,5 0 112,-3-1-96,3 0 96,0-1-32,3 1 16,0-4 16,-3 5 0,1-1 0,2-2 64,0 6-80,-6-2 80,3 0-32,-3 2-160,-2-2 32,1 3-16,-4-2 64,3 0 0,-3 2-32,1-3 64,-6 3 16,7 0-16,-5-2 16,2 2 0,1-2-16,0 0 32,3-1 0,1 3-32,-2 0 80,1-1-112,3 1-96,-1-3 80,3 3 0,0-3 80,3 2-48,-1 1 48,1-3 16,4 1 16,-2 0-64,3 2 112,-1-2-48,6-1 0,-4 1-96,5 2-32,-5-5-64,7 5 128,-4 0 0,0 0 32,1-1 16,-4 1 32,5 0-16,-5 0-16,4 0 80,-1 0-224,0 0-32,1 0 48,-1 0 32,-1 1 0,1-1 32,-3 3 48,2-1 0,-1 0 48,-3 1-48,1-1 64,0 2-240,-1-1 32,-2 1 32,6-4 32,-5 3 32,5-2 16,-2-1 0,2 3 0,-2-1 80,2-2-16,-2 0 16,2 0-80,-3 0-144,1 0 48,-1 0 48,2 0 32,-3-2 0,5-1-32,-4 3 80,-1-1 0,1-2 16,0 3 48,1-3-32,-3 3-192,-1 0-16,0 0 80,-1-1 0,2 1 64,-4 0-48,1 0 96,0 0-48,-2 0 0,-1 0 32,0 0 48,-1 0-48,1 0 48,-3 0-304,1 0 112,-4 0 80,6 0-16,-5 0 32,3 0-48,-4 0 80,1 0-32,1 0 48,-1 0-16,-3 0 0,4 0 16,-4 0 0,0-3 32,0 3 0,4 0-336,-4 0 192,3 0 16,-3-2 0,0 0 64,2 2 16,-5 0-80,4 0 64,-6 0 16,-1 0 0,-1 0-32,-1 0 48,-1 0-16,0 0 16,1 0 0,-1 0-48,2 4 48,1-4 16,-2 3-160,1-3 16,2 1 32,1-1-16,-1 0 32,4 0 48,-2 0-32,5 0 0,-5 0 32,3 0-16,2 0 32,-2 0 0,0 0 0,0 0 0,1 0 0,-6 3 32,4-3-16,-2 3 0,-3-2-192,-2-1 32,2 0 96,0 3-16,-3-1-16,0-2 48,2 2 16,-2-2 0,1 2 0,-3-2-48,4 0 48,-2 3 16,-2-3-32,5 0 16,-1 0 16,-1 0-16,4 2 16,-2-2 32,1 0-32,-2 0 0,2 0-48,1 2-48,-4-2 16,-1 3-16,2-2 0,-4-1 48,-1 3 32,-5 0-16,-1-3-32,-6 1 32,0-1 0,-4 0 0,-1 0-16,-6 0 0,1 0-32,-3 0 0,0 3-48,0-3-48,0 0 144,0 0-80,0 0 80,0 0 0,0 0 16,0 0-32,0 0 16,0 0-16,0 0 32,0 0-80,0 0 64,3 0-64,-3 0 32,0 0 0,0 0 32,0 0-80,0 0 0,0 0-16,0 0-32,0 0-224,-3 0-353,0 0-687,-7 0-737,2 0-1473,-4-3-784,0 2-6371</inkml:trace>
  <inkml:trace contextRef="#ctx0" brushRef="#br1">13311 16443 12166,'0'0'4434,"0"0"-2722,0 0-607,0 0-33,0 0-143,0 0-209,0-11-416,3 22-256,2 7-32,-1 7 817,-1 6 319,2 1-495,0 1-225,-2 1-272,0-7-64,-2-2-16,-1-3-48,3-6-32,-1 0 16,-2-3-16,0-4-48,0 1-368,0-1-353,0-3-191,0-1-273,0-1-31,0-1-513,3-3-1713,-3 0-2496</inkml:trace>
  <inkml:trace contextRef="#ctx0" brushRef="#br1">13219 16965 6723,'0'0'5987,"0"0"-4402,0 0-241,0 0 353,45 4-256,-18-4-193,1-6 65,4-1 63,4-2-447,-4 2-385,-2 0-272,-2 3-160,-7 1-160,0 3-16,-9 0-496,-1 3-1009,-7 4-752,-4-3-1168,0 3-1762</inkml:trace>
  <inkml:trace contextRef="#ctx0" brushRef="#br1">14320 16707 9396,'0'0'3074,"0"0"-1986,-44-16 241,27 11 208,0 3-369,-3-2-159,0 1-561,-5 3-128,2 0-224,1 4-16,-1 3-32,4 5 160,4-4 16,-1 6-144,7-2-48,1 1 288,5 1 33,3-4-241,3 2-32,10-1 32,4-4 144,1-3-240,4-1 112,1-3-16,-1 0-80,-2-4 32,0-3-64,-3-2 32,1-3-16,-3 1 16,-3-3-32,-1-1 0,-1-3-16,-3-3-64,-2-3-16,0-3-80,1-3 64,-5-1 64,4-1-64,-5 1-224,0 2 95,3 2 17,-3 6-80,0 4 272,0 3 16,0 2 32,0 8 0,0 0 48,-3 4 16,3 0 80,-2 0-128,-1 11-48,2 5 80,1 6 337,0 5 271,0 12 96,0 1 161,1 5 303,4-2-15,-2-3-673,0-2-160,-1-6-128,-2-5 0,0-4-96,0-3-63,0-2-33,0-5-16,0-2-64,0-4 0,0-2-545,0-5-575,0 0-545,3-5-576,0-9-1025,3-6-4257</inkml:trace>
  <inkml:trace contextRef="#ctx0" brushRef="#br1">14643 16562 5891,'0'0'1921,"0"0"-193,0 0 289,-10-32-512,10 27 64,-3 1-97,3-1 97,0 5-256,0 0-433,6 5-416,1 9-112,6 6 689,-1 4 304,2 8-113,5-1-399,-2 1-177,0-5-304,-2-2-224,-2-7-32,-1-2-64,-2-3 16,-3-6-16,-1 0-32,-4-3 0,1-2-480,-3-2-625,0 0-143,0-2-385,0-7-1648,-5-4-4563</inkml:trace>
  <inkml:trace contextRef="#ctx0" brushRef="#br1">14923 16420 10901,'0'0'3762,"0"0"-2226,0 0 177,0 0-544,0 0-177,0 0-352,-13 38 433,4-14-97,-2 8 65,-1 5 47,-1 0-223,4-3-273,-2 0-272,2-5-112,3-4-112,1-7-32,5-5-32,0-1-48,0-3-16,0-5-96,3 0-416,-1 1-416,1-3-273,1-2-144,2 0 49,-1-2-689,-3-7-1921,4-4-4626</inkml:trace>
  <inkml:trace contextRef="#ctx0" brushRef="#br1">15020 16244 11621,'0'0'2610,"0"0"-642,0 0-191,0 0-560,33-27-449,-16 20-400,3 5 48,-3 0 401,3 2-65,-1 0-47,-5 0-209,-3 7-48,-7 4-64,-1 0-48,-3 7 161,-3 2-97,-6 3 144,-5 1-128,-3 2-240,3-4 48,0 0-48,2-1-64,5-5-64,4-3 1,3 1-49,0-6 0,10-1-16,2-2 96,7-5 128,-2 0-48,3 0-32,2-5 48,-4-2-160,-1-1-16,-1 1 0,-4-2-16,-3 4 0,-4 0-192,-2 5-897,-3 0-544,0 3-1424,-9 6 576,-7 2-2401,1 0-6500</inkml:trace>
  <inkml:trace contextRef="#ctx0" brushRef="#br1">13257 17274 11701,'0'0'3826,"0"0"-2193,0 0-801,51-26 673,-29 18 176,3-1-401,3-1-351,-5 3-145,-4 3-240,1 4-160,-8 0-223,-4 0-225,-3 4-65,-2 8 81,-3-1 48,-3 3 48,-4 2 81,-5 1-129,-1 0 96,0 0-48,-1-3-16,1-1 0,2-2-32,4 1 16,0-4-48,1-1 32,6-2-16,0-1-48,0-1-48,0-1-1,0-2 210,6 0-113,1 0 144,0 0-16,4-5-16,-2 1 160,4-3 64,2 1 32,2-1-96,4 2-32,2 1-64,3 4-16,2 0 65,2 0 63,2 0-80,-4 4 32,-3 3-224,0-2 64,-10-1-96,1 0 64,-9 1-32,0-5 16,-4 2-112,0 0-64,-3-2-464,0 0-593,-3 0-704,-2 0-688,-3-2-1233,4-5-6323</inkml:trace>
  <inkml:trace contextRef="#ctx0" brushRef="#br1">14221 17039 5250,'0'0'3970,"0"0"-2193,0 0-656,0 0 31,0 0-79,41-6-113,-18 6 529,3 3 592,10 1-321,6-1 33,3 1-160,6-2-352,0-2-321,2 0-336,-5 0-272,1-2-191,-4-5-81,0 0-80,-7-1 64,-3 1-48,-5 1 16,-7 0 16,-3 2-32,-6 0-16,-3 2-32,-2 2-48,-3-3-96,-1 1-177,-3 2-191,1 0-272,-3 0-321,0 2-303,0 3-433,-3-1-496,-4 3-945,0 0-3041</inkml:trace>
  <inkml:trace contextRef="#ctx0" brushRef="#br1">14486 17473 9428,'0'0'4034,"0"0"-2369,0 0-48,-14-37 208,4 30-721,-3 6-192,-2 1 1,-5 0-401,1 1 32,-1 11-111,-3 2-65,2 4-96,7-2-96,2 4 16,4-3 32,5-1-32,3 0-80,3-3-64,7-4-32,7-2 32,-2-7 48,5 0-32,0-7 96,2-6-112,-2-5 0,0-5-32,-3-4 0,-1 1 33,-4-1-33,-1-3 16,-6 1-16,-2 0 0,-3-1-32,0 1-16,0 0-33,-6 2-15,1 5 80,0 4-64,1 6 96,1 5-48,3 7 0,0 14-176,0 11 320,4 6 401,1 12 559,3 6-320,4 1-335,-6 0-17,1-3-208,0-7-32,1-9-96,-3-4 0,-2-8-112,0-6-64,-2-4 80,-1-4-16,4-3-144,-3-2-720,-1-5-897,3-8-1265,0-10-2832</inkml:trace>
  <inkml:trace contextRef="#ctx0" brushRef="#br1">14744 17387 11957,'0'0'3186,"0"0"-1457,0 0 368,0 0-369,0 0-559,0 0-225,35 6 177,-13-3-177,4-1-191,-1-2-97,0 0-176,-3-2-144,-2-1-192,-3-1-96,-6 2-48,-3 0-304,-7 2-1665,-1 0-1168,0 0-1521</inkml:trace>
  <inkml:trace contextRef="#ctx0" brushRef="#br1">14817 17148 12678,'0'0'3762,"0"0"-2162,0 0-175,0 0-64,0 0-17,0 0-592,12 25 289,-12 0 192,0 7-65,-2 2-175,-4 1-257,-1 1-208,0-2-112,1-5-64,0 1-31,0-8-33,1-2-176,3-1-16,2-4-16,0-3-64,0-2 16,0 1 16,0-1-32,2-1-80,6-1 96,0-1-48,-1 0 32,6 0-32,-4-5 16,7 1-48,-4-3-32,0 0-112,1 0-160,-1-3-65,1-4-207,-6 1-160,3-1-369,-4-2-816,-5 0-288,-1 0-1296,0-2-3346</inkml:trace>
  <inkml:trace contextRef="#ctx0" brushRef="#br1">16278 16828 14006,'0'0'4338,"0"0"-2801,0 0-817,40 0-79,-15-2 591,3 0-79,1 2-193,-1-3 17,0 3-449,-3-2-160,-1 0-160,-3 2-208,-4 0 0,-2-2-16,-2 2-80,-3-3-640,-3 3-657,-4 0-480,-3 0-368,0-1-848,0 1-2338</inkml:trace>
  <inkml:trace contextRef="#ctx0" brushRef="#br1">16388 17009 12150,'0'0'1904,"43"0"-831,-15-3 1520,3-1-176,2-5-1184,-6 2-545,1 0-256,-6 3-208,-6 4-176,-4 0-176,-7 0-1616,-5 4-1506,0 3-3713</inkml:trace>
  <inkml:trace contextRef="#ctx0" brushRef="#br1">17641 16802 9668,'0'0'2578,"0"0"-1986,0 0-144,0 0 416,0 0-191,0 0-289,-1 2-368,1-2 0,1 0 160,2 0 448,-1-2 417,-2 2 47,3-2-143,2 2-65,-5-3-128,6 1-175,-5 2-97,7 0-192,2 0-128,3 0 16,1 0 497,7 0-225,2 0-64,3 0-32,-1 0-64,-2 0-48,-1 0-80,-2 0-64,-1 0-64,-7 0 17,-3 0-49,-4 0 0,1 0 0,-4 0 0,1 0-16,-3 0-33,0 0-271,0 0-304,0 0-400,-3 0-801,1 0-1297,-4-7-2736</inkml:trace>
  <inkml:trace contextRef="#ctx0" brushRef="#br2">16816 12997 1313,'0'0'11189,"0"0"-9252,-47-16-433,35 12 337,0-3-224,-1-2-321,6 0-111,2 0-193,3 0-383,2-2 47,0-1 0,5 4-384,4-4-159,10 1-65,3-2 32,10-1-32,10-2 128,3 2-80,8 4 160,4-2 96,2 5 16,-2 0-16,-6 3-128,-2 2-79,-6 2-65,-6-2-64,-7-1-80,-7 3 48,-6-2-16,-5 0 15,-2 0 17,-3-5 17,-2 0 15,1-2 0,-1-2-32,0 0 0,-1-3-48,-1 1-145,0 1-95,-1 4 160,1 3 128,-3 3-16,0 2 16,0 0-48,0 4-64,0 7 80,0 5 16,0 4 48,0 7 0,2 3 32,1 6 128,1 11 176,1 2 273,6 8 159,-3 3 257,-1 1-673,0-2-80,3-5 32,-5-3-240,3-8-16,-4-5 16,1-8-48,-5-6 16,3-4 0,-3-6-48,0-5 32,0-2-64,0-7 64,0 0-16,3-7 64,-3-9-80,5-2-48,-4-6-64,7-3-64,-2-2-16,4 2 16,-2 2-16,-1 4 48,-1 6 128,5 1 0,-6 5 16,3 2-32,1 3 32,-3 4-80,2 0 48,1 0 32,1 9-48,0 0 32,3 0-16,-4 5 32,4-3-16,0 0 16,0 0-16,-1-2 16,2 0-16,-1-2 0,2-1 48,2 1-48,2-2 32,-2-3 32,3 1-48,0-3 16,0 0 0,0 0-48,-2-7-16,-1-3 0,0 2 16,-5-6 0,2-1 0,-2-1-16,-2-2 32,-1-2 0,-1 1 32,-2-1-32,-6 2 16,0 2 16,0 8-16,-6-4 0,-2 5-32,-4 7-16,-2 0 48,-2 0 0,1 7-64,1 6 80,1 6-48,2 1 16,4 2-16,7 1 16,0 0 16,0-1 48,3-2-48,6-4 32,2-3-48,1-1 0,1-4 16,2-2-16,-1-5-48,2-1 32,1 0-208,1 0-544,1-8-593,0-4-720,-2 1-880,0-5-321,-2-2-2705</inkml:trace>
  <inkml:trace contextRef="#ctx0" brushRef="#br2">17086 12786 10085,'0'0'4001,"0"0"-2144,0 0-880,0 0 431,0 0-15,-25 60 576,19-10 0,1 12-208,2 13-321,-2 1-559,5-2-193,0-8-176,3-8-192,5-8-176,1-14 1,2-9-49,-1-9-32,-1-7-32,-1-5-32,-2-6-48,0 0-769,-6-8-735,0-8-818,0-2-1167,-6-7-2802</inkml:trace>
  <inkml:trace contextRef="#ctx0" brushRef="#br2">18163 13300 9396,'0'0'4979,"0"0"-4483,0 0 1345,17 30 96,-9-26-161,-3-4-239,2 0-432,-2 0-241,0-4-112,1-7-95,-1-1-81,-1-3 48,1-3-368,0-3 48,1 1 49,0-4 111,5 1 128,-2 3-48,-1 2-144,3 5 49,1 6-177,2 4-80,-2 3-16,4 3 0,1 5 144,3 8-48,0 0-16,-1 2 17,0-2-97,1-3 16,-2-2-96,-1-1 0,-1-4-144,-4-1 32,-2-3-32,-3-2-96,-2 0-369,-5 0-431,0 0-817,-8-7-2273,-6-2-2369</inkml:trace>
  <inkml:trace contextRef="#ctx0" brushRef="#br3">10206 13996 3538,'0'0'9908,"0"0"-8211,0 0-384,0 0 79,0 0-223,4-25-257,-4 21-272,0 4-191,0-2-49,0 2-64,0-3-16,0 3-96,3-2-128,-3 2 16,0 0 0,0 0-64,0 0 0,2 0-64,-2 2 16,0 7 16,5 5-16,-5 2 257,3 2 207,0 4 0,-2 0 224,2 1-416,2 0-176,-2-1-32,-1 0 81,4 1-129,0-1 112,-3-1-80,2 1-32,3-2 0,-4 0 16,1-4 0,3 2 16,0-4-32,-4-1-32,4-4 112,0 2-96,-1-4-32,3-2 64,2 2 32,-1-5-80,4-2 96,-2 0-64,4 0 32,-2 0 0,-1-9-48,2 4 48,-1-3-32,-2-2 48,-1-1-80,-2 0 48,0 0 32,-3-3-96,-1 1 64,-2-1-32,1-2 32,0-1-48,-2-1 64,0-1-64,-3-1 48,0 2-16,0-2 16,0 2-16,0 0 48,0 2-80,-6-2 32,6 2 32,-5 1-48,5 2 48,-5-1-48,5 2 48,-3 1-128,3 2 80,-1 2-64,1 3 64,0 1-16,0 2 16,0-2 0,0 3-32,0 0 16,0 0-16,0 0 16,0-2-16,0 0 0,0 2 48,0 0-32,0-2-80,0 2-160,0-3-48,0 3-289,-3 0-207,3 0-208,0 0-337,0 0-1168,0 3-2482</inkml:trace>
  <inkml:trace contextRef="#ctx0" brushRef="#br3">10937 14167 4034,'0'0'7715,"0"0"-4705,0 0-1281,0 0-177,0 0-335,-40-4-145,28 1-559,-2 3-257,-2 0 112,-1 0-160,2 0-64,-1 0-80,-1 7 0,5 0 0,4 4-32,3 2-16,2 3-32,3 3 16,11-2-16,3 3-16,5-2-48,1-2 64,0-2 128,2-5-128,-2-2-112,-3-7 256,-2 0-224,1-7 224,-7-6-16,-1-6-32,1-6-32,-3-6 16,-4-1-48,-2-6 96,0 0 0,0-3-64,0-1 32,-2-1-48,-1 3-16,0 3-160,2 6 32,1 6 96,0 10 16,0 5 0,0 6 16,0 4 112,1 2-112,5 10-48,-1 8 0,0 9 96,-1 7-32,1 4 96,-2 6 625,-3 1-81,0 0-128,0-5-288,0-3-176,0-3 17,0-9-17,0-5-80,3-6 16,-1-2-16,2-8-241,4-6-1183,-2 0-369,1-13-2401</inkml:trace>
  <inkml:trace contextRef="#ctx0" brushRef="#br3">11256 14022 8916,'0'0'5603,"0"0"-3714,0 0-785,0 0-240,0 0-351,0 0 31,0 41 881,-3-17-289,3 7-127,0 1 319,0 4-479,4-2-385,4-5-192,0-2-48,4-7 112,0-4-128,4-3 96,-4-6-96,4-7-112,1 0 1,-2-2-65,-1-9 32,2-5-32,-1-5 32,-1 0-48,-3-5 0,-1 2 16,-6-3 0,2 2-80,-4 0 16,-2 1 32,0 1 0,0 3-16,-5-1-32,-2 1 32,2 3-192,0-2-17,-3 1-31,4 2-48,1 3-304,0 4 368,1 0-96,2 2 304,0 5-64,0-1-1,0 2-31,0 1 64,0 0-768,2 4-657,-2 3-672,0 2-368,3-1-2609</inkml:trace>
  <inkml:trace contextRef="#ctx0" brushRef="#br3">10491 14680 6163,'0'0'3585,"0"0"-1456,0 0-1248,0 0 223,0 0 1,0 0-129,17-17-335,-10 14-321,6 1-160,2 2 608,5-2 241,2 0-241,11-1-192,2-1 97,10 0 111,8-1 0,9-4 49,8 2 95,6-2 449,1 0-81,1 0-479,-4 3-33,-4-1-384,-7 0-224,-8 2-16,-10 1-64,-8 1-80,-9 3 0,-8 0 32,-8 0-16,-7 0-16,0 0 0,-5 0-16,0 0-16,0 0-80,0 0-80,-7 3-192,0 1-416,-1 1-673,-3 2-1200,2-5-913,-4 0-3329</inkml:trace>
  <inkml:trace contextRef="#ctx0" brushRef="#br3">10883 15234 7443,'0'0'1329,"0"0"1152,0 0-1424,0 0 527,0 0-383,-10-29 15,6 22 17,-9 3 48,1 0-369,-8 4-48,-3 0-111,-5 1 79,-2 8-15,1 5-177,1-1 96,5 5-176,1-2-271,9 2 63,6 0-96,7-2-64,0 0-64,9-3-64,10-4-96,1-7 32,6-2 16,-3-2 48,7-14 16,1-4 0,-5-4-48,-3-6 48,-1-4-16,-6 1 16,-4-4-160,-4 0 0,-5 0 48,-3-1-112,0 2-16,-3 2-16,0 3 16,-7 4 144,7 7 0,-1 6 48,1 3 0,1 7-16,2 4 32,0 0-16,0 11-112,5 7 16,2 9 80,-2 7 144,3 6 32,0 5 272,-7 2-160,5 0 65,-6-4-17,0-2-48,0-5-96,0-9-144,0-5-64,0-4-32,0-4 0,0-7 0,0-5-144,0-2-1041,5-12-1856,0-5-1313</inkml:trace>
  <inkml:trace contextRef="#ctx0" brushRef="#br3">11096 15098 11605,'0'0'3826,"0"0"-2353,0 0 63,0 0-63,0 0-464,0 0-161,23 0-64,-4 0 289,7 0 271,4 0-79,7 0-401,0-6-159,-1 1-145,1-2-160,-7 0-112,-6 3-128,-3 0-160,-11-1 32,0 5-32,-7-2-80,-3 2-528,-3 0-432,-5 0-497,-1 0-1280,-4 0-1121,1 0-5298</inkml:trace>
  <inkml:trace contextRef="#ctx0" brushRef="#br3">11192 14837 9124,'0'0'5923,"0"0"-4258,0 0-193,0 0-111,0 0-337,0 0-319,-17 25-33,14-9 96,3 9 33,0 3 607,-2 6-127,-1 5-160,3-1-161,0 2-336,-2-1-15,2-4-177,0-2 160,0-6-224,0-6-240,0-2 0,0-6-208,0-2 64,5-4 0,-3-3 0,4-1-16,0-1 16,2-2-16,0 0-16,2 0-16,0-2-48,-1-1-48,5 2-128,-2-2-112,1 1-113,-4 0-383,2-1-369,-2 1-367,-1 0-465,-6-3 32,1 1-865,-3-5-2656</inkml:trace>
  <inkml:trace contextRef="#ctx0" brushRef="#br3">11958 14455 5250,'0'0'225,"0"0"-49,0 0 2241,0 0-865,0 0-495,0 0 31,-8-11-63,6 11 95,2-3-271,0 1-49,0 2-192,0-2-15,0 2-49,0-2-32,0 2-128,0-3-48,0 3-95,0 0-65,0-2-16,5 2 16,0 0 16,5 0 32,0 0 32,5 0-80,-1 0 144,2 0 705,1 0-353,1 0-272,-5 0-160,-1 0-15,-3 0-81,-1 0-32,-3 0-80,0 0-16,-2 0 0,0 0 0,-2 0 0,-1 0-32,3 0 32,-3 0-48,0 0 0,3 0 16,-3 2-80,2-2-144,-2 3 15,0-1 1,0-2-576,0 2 320,0 0-65,0-2-159,0 3-256,-5-1-305,2 0-1152,-1 1-929,-1-1-6466</inkml:trace>
  <inkml:trace contextRef="#ctx0" brushRef="#br3">11980 14610 5859,'0'0'4754,"0"0"-3201,0 0-321,0 0 65,0 0 15,0 0-415,29-14-257,-13 14-192,4 0 209,2 0 431,1 0-352,-1 0-287,1 0 463,-1 0-80,-5 0-592,-2 0-159,-2 0-65,-1 0 32,-4 0-48,-4 0 16,-1 0-112,-3 0-833,0 5-672,-7 0-288,-6-1-2448,-2 1-6164</inkml:trace>
  <inkml:trace contextRef="#ctx0" brushRef="#br3">13049 14097 4050,'0'0'4610,"0"0"-3506,0 0 209,0-34-96,0 27-273,0 0-320,0-2-111,0 2 47,0 1 32,0-1-112,0 0 321,0 3-529,0 0 192,0-1-48,0 3-144,0 0-48,0 2-47,0 0-81,0 0-48,0 0-32,3 4-48,2 9 32,0 6 0,1 5 736,-2 10 160,1 4 97,0 5 47,-2 0-31,-3 0-81,0-5-256,0-5-175,0-3-113,-3-6-160,3-6-80,-5-2-48,5-5-96,-2-4 16,2-2-208,0-5-1265,0 0-880,0-9-2017</inkml:trace>
  <inkml:trace contextRef="#ctx0" brushRef="#br3">12949 14575 10997,'0'0'3298,"0"0"-1842,0 0 641,45 0-464,-20 0-304,7 0-33,9 0-367,3 0-241,1 0-128,0 0 769,-3 0-465,-1 0-720,-9 2-80,-7-2-16,0 0-32,-10 0-496,-2 0-801,-6 0-495,-2 0-305,-5-2-865,-2 2-2192</inkml:trace>
  <inkml:trace contextRef="#ctx0" brushRef="#br3">14714 14206 5042,'0'0'657,"0"0"559,0 0-1328,0 0 2513,0 0-1825,0 0-127,-4-32 383,2 28-256,-1-3-175,0 5 303,1-1-16,-1-1-208,0 1-127,3 2-81,0-2 192,-2 3-176,2 0-64,0 0 144,0 0-80,0 0-192,0 0-32,0 0-16,0 7-48,0 0 0,0 4 689,0 2-33,0 1-16,0 1 17,0 4 79,0-1-240,0-1 65,-3 2-33,3-1-176,-1-1-48,-2-1 112,0 0-160,3 0-80,-5 0 49,5 0 63,-2-1-64,2 1-32,0 0-32,0 0-48,0-1 32,2 1-48,3-3 0,2 1 112,4-3-80,-1 1-16,0-4 32,3 1-64,-1 1-64,1-6 49,-4 0-17,3 1 64,1-5 0,-2 2-80,-2-2 32,2 0 16,-2 0-16,3 0-32,-1-2-32,-5-3 16,5 1-48,-1 0 16,-3-3 32,1 0 0,0 1-16,0-1 16,-4 0-32,4-5 0,-3 4 16,2-4 16,-2 1-64,0-2 64,1-1-64,-1-2 64,-1 0-16,-1-4-80,2 0-32,-3-2-80,-2-1-17,0-1-63,0 1 112,0 0-48,0 5 48,-2 1 32,-3 5 96,2 1 32,-1 4-16,0 0 16,3 3-16,-2 2 32,0 2-32,3 0 0,0 0-128,0 0-480,0 0-353,0 0-207,0 0-161,6 0-400,-1-3-896,-1 1 512,1-3-960</inkml:trace>
  <inkml:trace contextRef="#ctx0" brushRef="#br3">15108 13894 3874,'0'0'7427,"0"0"-5026,0 0-608,0 0-208,0 0-449,0 0-287,6-18-305,2 18-176,3-2 64,1 2-96,1 0 161,-1 2-17,0 3 0,-2 4-48,-3 4-47,-2 1-113,-2 4 32,-3 2 80,-3 5 16,-3-3-144,-5 1 176,2 0-127,-2-3-177,3-3 64,-1-1 16,6-2 64,-2-3-128,2-2-96,3-2 48,0-3-64,0 0 16,0 1 0,8-3 32,-5 1 16,5-1 80,1-2 32,2 0 33,1 0-49,2-2-32,2-3-96,4 0 16,0 1-32,2 2 0,-2-3-16,0 5 0,-3 0 16,-3 0-64,-5 0 16,-4 0 0,0 0-48,-5 3-240,0 1-257,0 0-175,-7 1-1009,1 2-608,-3-3-944,-2-1-3826</inkml:trace>
  <inkml:trace contextRef="#ctx0" brushRef="#br3">14221 14397 7475,'0'0'5283,"0"0"-2578,0 0-1120,0 0-48,0 0-401,0 0-288,-41-22-191,27 19-33,-6 3-176,-3 0-112,-2 3 1,-3 3-17,-4 5-96,2 0-16,1 5 176,4 0-48,5 5 192,1-4-111,11 6-209,7-3 48,1 3-96,15-3-48,4-5 0,7-3-48,4-3 32,2-7-64,1-2 16,-1-7-32,-2-9-64,-5-4-176,0-4 48,-2-6-48,-3-4-32,-5-1 160,-2-1 80,-4-5-48,-4-2 16,-2-1 16,-3-2-64,0 3-49,-5 1-111,-1 8 80,-3 2-48,6 8 208,-2 6 0,3 6 32,-1 6-64,3 6 32,0 0-64,0 13-16,3 10 80,-1 7 48,1 7-32,-1 8 144,-2 3 240,0 6 145,0-5-49,0 1-128,0-10-176,0-4-80,0-6-48,0-6 48,0-6-64,0-5-16,3-1-32,-3-8-224,0-1-929,0-3-527,0 0-769,0-7-1841</inkml:trace>
  <inkml:trace contextRef="#ctx0" brushRef="#br3">13058 14914 1761,'0'0'3890,"0"0"-833,0 0-960,0 0-464,0 0 111,0 0-111,-14-17-144,14 17-465,0-3-207,0 1 127,0 0-223,0-3-177,6-2 64,2 1-32,3-5-304,3 0-63,1-3 63,2 1-128,2 1 160,-2 3 128,-2 3-160,-2 3-160,-4 3-64,-1 0 0,0 9 16,-7 5 192,2 4 97,0 4 31,-3 3-128,-3 2-192,0 2 128,-6-2 16,1 0-80,-1 0 80,1 0-32,-3-4-96,-1 1 16,2-1-32,0-3 129,-3 3-129,-1-3 16,2-2 0,-1 0-16,3-5-16,0 1-32,-1-5 48,4-2-80,2-3 32,-3-2-80,7 1 80,-5-3-144,6 0-96,-2 0 111,2-3 33,0-1-64,2-3 64,4-2 96,0 0-64,5-2 64,1 0-80,1 2 64,4-2-16,-5 2 48,8-1-16,-1 3 176,-2 3-32,0 4 1,0 0 15,3 0 48,-4 4-48,1 3-64,-2 3 112,1-1 144,-2-2-192,1 1-32,-2-1 32,-1-1-64,-1 1-64,-2-4 64,-1 1-95,0-4-17,-4 2 64,1-2-80,0 0 16,-2 0-16,0-2-225,-2 0-463,-1 0-625,0-2-1216,0-2-912,0 2-2754</inkml:trace>
  <inkml:trace contextRef="#ctx0" brushRef="#br3">13988 14846 5843,'0'0'1825,"0"0"-1313,0 0 80,0 0-16,0 0 81,0 0-97,-15-4-64,12 4-144,3 0-144,0 0 128,0 0 145,0-3 287,-2 3-48,2 0 161,0 0 63,-3-1-63,3 1-65,0 0-96,0 0-95,5 0-433,2-3 256,6 3-112,5 0 48,4 0 753,6 0-257,1-3-79,2 3-193,2-1-32,-4-2 32,4 1-175,-5 0-193,-2 0-128,-1-3-96,-2 3 64,-1-1 16,-2 2 0,0 1-16,4-3 16,-4 3 32,0 0 48,-2 0 48,6 0 48,-4-2-112,2 2-96,1 0-16,-1 0 0,-2 0 0,3 0 0,-1 2-16,-4 2 0,-1 1 17,0 0 15,2 1-32,0-2-16,-4 2 16,2-2 16,2-2-32,-5 3 32,1-3-64,1-2-16,-2 2 80,-2 0-16,-1-2 48,4 0-32,-1 0 48,2 0-32,-4 0 32,4 0 0,-2 3-48,1-3 0,1 2 0,1 0 0,-2-2-32,2 0 0,0 0-32,-1 0 80,-1 0-64,-1 0 48,-1 0-48,-2-2 32,-4 0-32,-2-1-16,-3 3 32,-2 0-80,0 0-32,-7 0-496,0 3-353,-6 1-736,-2 3-1040,-2 0-1185,-2-3-6338</inkml:trace>
  <inkml:trace contextRef="#ctx0" brushRef="#br3">14425 15312 9556,'0'0'1921,"0"0"-64,0 0 176,0 0-448,0 0-81,-35-27-383,21 23-257,-2 1-47,1-1-177,-2 2-48,-3-1-240,-2 3 177,2 0 47,-4 0 32,3 0-64,-3 5-15,4 2-161,0 1-112,6 4-144,2-1 48,1 3 96,9-1-144,2 0-32,2 1-16,9-1 32,3 1-32,4-2 16,-1-4-31,5-3-17,-3-1-80,-2-4 31,3 0 66,-3-6-17,0-4-48,2-3 32,-5-2 16,1-4-16,-2-1 16,-1-3 0,-1-1-32,-2-6 32,-1 2 0,-4-4-80,0 1-353,-3 1 161,-1 3 16,3 4 160,-3 6 48,0 3-32,0 5 64,0 0 0,0 4 32,0 4-48,3 1 16,-3 0-16,2 0-96,-2 6 64,5 3 16,-5 4 32,3 6 0,0 3 16,-3 3-16,0 5 160,0 1 128,0 0 49,0 1 127,0-1-16,-3-4-64,3-2-128,0-5-144,0-2-48,0-2-112,0-5 64,0-1-64,0-4 32,0-4 0,0 3-144,0-5-288,3 0-192,1 0-609,1 0-656,3-9-736,1-2-1425,-1-5-5442</inkml:trace>
  <inkml:trace contextRef="#ctx0" brushRef="#br3">14748 15033 9540,'0'0'3954,"0"0"-1761,0 0-240,0 0-176,0 0-432,0 0-337,0 0-336,9 4 65,-9 8-33,0 2 48,-5 3 81,4 4-145,-2 1 80,0 1-47,-2 2-17,2-3-192,1 0-64,-1-2-143,2-1 63,1-4-224,-3-1-80,0-1-32,3-1 0,0-1-32,0 0 0,0 1 16,-2-4-48,2 1 16,0 1 0,0-4 48,0 1-48,0 0 0,5 0 0,2-3-32,3 2-32,-3-3-128,6 1-48,-1-4-65,4 0-159,-1 0-64,2 0-32,0 0 63,-1-1-111,-4-2 32,-2 0-369,-3 2-591,-4 1 47,-3-3-544,0 3-1200,-3-4-4019</inkml:trace>
  <inkml:trace contextRef="#ctx0" brushRef="#br3">14673 15211 6531,'0'0'3794,"0"0"-2370,0 0 97,0 0 192,0 0-288,0 0-305,-10 0-63,10 0-289,0 0 0,0 0 97,0 0-97,0 0-304,0 0-208,4-3-48,7 3 65,-2 0 31,7 0 320,1-1 64,3-2-111,5-1 47,0-3 0,3 2-112,-5-2-192,-1 1 17,-5 2-129,-2 1-208,-7 1 32,0 0-48,-7 2 64,-1 0-80,0 0-176,0 0-369,-4 0-191,-6 0-753,-1 4-416,2-1-1120,-2-1-4114</inkml:trace>
  <inkml:trace contextRef="#ctx0" brushRef="#br3">16191 14778 7988,'0'0'2801,"0"0"-1905,0 0 241,0 0 175,0 0-399,0 0-113,-33 8-47,32-5-1,-4-3-48,2 2 17,0-2-97,3 2-112,0 1 0,0-3-95,0 0-113,11 2 160,2-2-208,8 0 240,10 0 177,3-5 127,6-2-16,5 1 49,5-1-209,1 0 144,-5 3 1,-2 0-353,-6 1-144,-10 1 80,-3 2-256,-12-2-144,-6 2-16,-2 0 0,-5 0 0,0 0-272,0 0-320,-6 0-49,0 0-719,-4 0-785,1 0-481,1 0-3088</inkml:trace>
  <inkml:trace contextRef="#ctx0" brushRef="#br3">16118 14584 7267,'0'0'2545,"0"0"-95,0 0-914,0 0-47,0 0-176,-26 0-385,21 0-192,5 0-111,-1 0-49,1 0 0,0 0 16,0 0-127,0 0-49,1 0 64,7 0 32,4 0-272,9 0-112,7-5 529,1 1-65,8 2-128,2-3-64,0 3 33,1-2 31,-3 1-192,-1 3-96,-7-2-48,-1 2-96,-3 0 16,-8 0 16,-1 0-48,-4 0-16,-4 0 0,-4 0 16,1 0-32,-5 0 16,0 0-16,0 0-16,0 0-128,0 0-304,0 0-513,0 0-511,0-2-369,-5-1-2081,1 1-6387</inkml:trace>
  <inkml:trace contextRef="#ctx0" brushRef="#br3">17245 14654 10085,'0'0'3089,"0"0"-1440,0 0 80,0 0-145,0 0-399,13-28-81,2 21-367,8 3-145,4 0 160,5-1-63,6 1 111,-3 1-240,-2 3-240,-4 0-208,-4 0-64,-5 0-64,-1 0 48,-7 0-64,-6 0-272,1 0-144,-6 0-160,-1 0 128,0 0 143,0 0-95,-1 0-384,-6-1-961,3 1-752,-1-3-2161</inkml:trace>
  <inkml:trace contextRef="#ctx0" brushRef="#br3">20199 14788 10101,'0'0'2545,"0"0"-880,0 0 95,0 0-367,0 0-240,0 0-289,0 0-112,41-24-111,-17 21 655,4-1-335,1 1 15,1-1-272,1 1-287,-4 1-289,-5 0-112,1 0 48,-10 2-240,-1-3-561,-4 3-335,-6 0-385,-2 0-432,0 0-592,-2 0-384,-9 0-1409</inkml:trace>
  <inkml:trace contextRef="#ctx0" brushRef="#br3">20318 14628 9588,'0'0'1809,"0"0"-848,0 0 847,-5-29-351,5 24-240,0 3-97,0 2-351,0 0-305,0 0-160,0 7-160,0 7 0,5 3 496,1 10 465,2 3-193,-3 1 81,-4 3-177,2-2-256,-3-1-143,0-4-113,0-4-144,0-3-96,0-2-48,-3-5 48,-1-1-80,2-6-16,2-1-400,-3-3-513,0 0-239,3-2-449,-2 0-832,2-2-2177,0-10-9845</inkml:trace>
  <inkml:trace contextRef="#ctx0" brushRef="#br3">20736 14580 8564,'0'0'2049,"0"0"-897,0 0-15,0 0 256,0 0-129,30-29-367,-11 21-481,1-2 144,1 1 384,4 2-47,0 0-193,-5 6-128,-1-2 33,-2 3-113,-8 0-256,2 10-48,-6 0 96,-2 4 96,-2 4-15,-1 2-65,0 3-80,-1 1-32,-5 3-96,1 0-48,-3 1 192,3-1 192,4-3-144,-7 1-95,2-3 31,1-1-112,1-4 0,1 2-32,-2-4-32,0 1-16,2 0 0,-1-5-16,-1 2 0,0-1-48,2-3 16,-2 0 0,1-5 16,1 3-48,0-4 64,-2-1-16,3 0 16,2-2 0,-6 0 0,6 0-48,-4-7-80,0 3 48,4-3-64,0-2 16,0 2 112,0 3-32,0-3 32,0 3 16,7-1-16,0 3-48,3-3 80,2 3-32,5 0 32,2-3 16,2 3 272,4 2-32,0-2-48,3 2 160,1-3-16,2 1-31,-3 2-17,-1-5 32,-2 5-192,-5-1-16,-2 1 0,-4 0-144,-1-3 32,-7 3-64,0 0 48,-3 0-32,2 0 48,-1 0-32,-4 0 32,4 0-16,0 0 0,-1 0-80,0 0 96,-1 0-80,3 0 32,1 0 16,-5 0-16,4 0 0,-5 0 0,0 0-32,3 0 16,-3 0-112,0 0 16,0 0 0,0 0-64,0 0 48,0 0 80,0 0-96,0 0 16,0 0 32,0 0 48,0 0 48,0 0 16,0-2-16,0 0 0,0-1 0,-3 1 0,3 0 0,0 0 0,0-1-48,0-1-353,0 1-255,0 2-160,0-2-449,0 0-336,0-1-1120,0 0-3201</inkml:trace>
  <inkml:trace contextRef="#ctx0" brushRef="#br3">21522 14893 7251,'0'0'2465,"0"0"-1744,0 0 159,0 0 145,0 0-17,-6 17-272,6-14-191,0-1 207,1 0 96,4 1 17,3-1 111,4-2-47,4 0-97,1-7 0,6-2-143,-1-3 47,4 1-304,-1 0-144,-5 2 241,-1 0-161,-7 2-224,2 3-128,-8 1-16,-3 3-16,2 0-32,-2 0 32,-1 0 16,-2 0 16,3 0-32,-3 0 48,0 3-32,0-3 16,0 0-32,0 0 16,0 0 16,0 0 16,0 0 32,0 0 16,0-3-16,-3-3-48,-2-1 32,0-4-48,2-3 0,-3-2-16,0-4 32,-2 0-32,2-2 32,-5-5-16,3 0-16,2 2 0,-5-2-16,3 2 0,1-1 48,2 3-16,0 0 16,1 5 0,-1 1-16,5 1-16,0 2 64,0 3-64,5-3 48,7 3-48,5 0 16,6-1-16,2 4 48,2-2 0,4 4-80,-4 3 16,0 3 0,-2 0 16,-2 3 0,-6 6-48,-2 4 48,-5 1 0,1 1 0,-4 4 64,-2 1 16,-3 0-48,-2 3 160,0-1-32,0 3-144,0-1 64,-7 1 64,1 2-48,0-2-48,0 0 32,1 0 96,5-3 16,0 0 65,5 1 63,2-2 32,6-4-48,5-3-96,-4-3 80,7-2 0,-1-7-96,3 0 17,-4-2-81,-1 0-48,-1-7-32,0 3-16,-4-3 0,-1 3-32,1-1 16,-6 3 32,-1-3-48,-4 5-16,3-1-176,-5 1-481,0 0-431,0 0-593,-2 0-592,-3 0-721,2 0-2896</inkml:trace>
  <inkml:trace contextRef="#ctx0" brushRef="#br3">22523 14557 11509,'0'0'4915,"0"0"-2931,-31-13-287,16 10 0,-4 3-400,-1 3-321,2 3-432,1 1-288,1 4-80,4-2-79,2 2 15,6 1-32,1 2-64,3-3-16,4 2 32,9 1-48,-1-1 16,8 1 32,-1-1-64,1 0 32,-6 1 16,3-1 16,-3 3-16,-2-2 16,-5 2-16,-1-2 48,-6-1-48,0-2 32,-6 2 96,-4-3 144,1 1 96,-7-2 32,1-2-112,1-3-127,0 0-1,2-1-96,-1-3-16,5 0-16,-1 0-16,5 0-32,-1 0-16,-1 0 0,6-3-160,-2 1-465,-1-3-383,3 1-529,0 0-336,0-3-608,5-2-1601,2 0-4802</inkml:trace>
  <inkml:trace contextRef="#ctx0" brushRef="#br3">22710 14732 16808,'0'0'2817,"0"0"-1408,0 0 447,0 0-255,0 0-608,0 0-673,6 30-272,-6-23-48,0-3-208,0-2-833,-3 1-976,3-3-1696,0-3-2802</inkml:trace>
  <inkml:trace contextRef="#ctx0" brushRef="#br3">22710 14534 10277,'0'0'3073,"0"0"-1520,3-37-81,0 30-719,-2 4-465,5 3-304,-4 3-96,1 6-1041,-1 2-3409</inkml:trace>
  <inkml:trace contextRef="#ctx0" brushRef="#br3">22883 14755 7331,'0'0'5827,"0"0"-5187,0 0 433,0 0 1328,0 0-944,0 0-129,27 27-159,-20-34-417,1-3-272,3-2 97,-5-2 79,5 1-240,-3-3 0,-1 3 96,0-1 33,0 5-129,-2 0-176,1 5 48,2 1-80,-6 3-80,5 0-64,-2 3-32,3 6 112,-4 4-32,4-1 17,0 1-1,-3 1-80,2-1-16,-2-4-16,0 0 16,1-3-32,-2 1 16,1-2-385,0-3-655,1-2-625,0 0-368,5 0-992,-2-7-3666</inkml:trace>
  <inkml:trace contextRef="#ctx0" brushRef="#br3">23251 14665 18392,'0'0'2386,"0"0"-1346,0 0 401,0 0-433,0 0-208,-36-13-399,28 24-65,-1 5 16,1 2-64,3 2 80,2 1-128,3-1-160,0-5-80,5-2 80,9-3-96,0-4 48,3-3 49,3-3-65,0 0 48,4-3-64,-4-3-64,-3-4 80,-2 2-81,-1-1-15,-1-1-32,-6 2-80,1-1 96,-8-1-64,0 0-64,0 0 32,-8-1 96,-4 2 16,0 0 32,-4 2 16,4 1 16,-2 1 0,1 3 16,1 0 0,6-1-64,-2 3-16,3 0-913,4-2-335,1 2-449,0-4-896,1-3-2194,4-3-6866</inkml:trace>
  <inkml:trace contextRef="#ctx0" brushRef="#br3">23361 14328 10149,'0'0'3121,"0"0"-2225,-11 40 769,11-15 656,-2 4-672,-1 9-224,-5 8-49,1 3 1,-3 7-241,-2 1-143,-4-1-337,-1 0-128,2-4-95,1-5-17,0-4-96,8-9 32,0-6-448,1-7 96,5-5-32,0-5 32,0-2-64,0-5-480,0 1-433,0-5-783,3 0-449,-3 0-657,0-9-3473</inkml:trace>
  <inkml:trace contextRef="#ctx0" brushRef="#br3">23754 14453 5891,'0'0'4722,"0"0"-3265,0 0-641,0 0 96,0 0-143,0 0-129,-1-3-208,1 3-256,0 0 16,0 0 321,0 7 63,0 2 96,0 5 16,0 1 305,0 4 127,1-2-79,5 6-257,-4-3 33,3-2-129,-2-1-144,0 0-128,1-1 33,-2-3-97,1 1-224,-3-4 32,0 2-32,0-1-64,0 0 0,0 1 16,0-1-80,-3 0 48,3 1-32,-2-1 0,2 0-16,0-2 16,0 0 0,5 2 80,0-4-48,3 2 0,2-2 16,-3-3 16,-1 0 32,0 1-64,2-3-48,-5 1 64,1-1-64,1 0 16,1 0-16,-1-2 16,0 3-16,2-3 32,1 0-64,0 0 48,-2 0-16,2 0 0,3 0 0,-4 0 0,3 0 0,-1-3 16,-3 1-32,4 0 32,0-3 16,0-2-32,2 0-48,1 1 80,-1-1-48,-1-1 0,1-2 16,-3 1-16,-1 1-16,0-2 16,-3 1 16,-1 2 16,-1-1-16,0 1 16,-3-2 16,0 0-48,0-2 16,0 0-16,-3-3 16,-1 1-16,1-6 16,0 2-16,-4-2-32,1-1 16,1 0-16,4 2 32,-5-2-48,-2 2 48,3 2 0,4-2-48,-5 5 32,1-1-64,3 1 80,-1 1 0,0 3-32,2 2 96,-2 1-64,1-1 16,2 5-16,0-1 16,0 1-16,0 0-32,0 2-176,0 0-224,0 0-193,0 0-127,0 0-96,0 0-65,0 0-527,0 4-529,0 1-721,0 0-815</inkml:trace>
  <inkml:trace contextRef="#ctx0" brushRef="#br3">24288 14413 9716,'0'0'2257,"0"0"-1024,0 0-16,0 0 79,0 0 65,0 0-33,-5 27-175,10-11 15,1 7 129,4-1-80,0 3-129,4 2-31,2-3-369,-1 1-224,2 0-64,-1-5-80,-2-2-15,-2-2-81,1-2-144,-6-1-32,1-4-16,0 0-16,-6-3 0,4 0-48,-5-2-368,-1 0-737,3-2-880,-3-2-592,0 0-1169,0-9-5218</inkml:trace>
  <inkml:trace contextRef="#ctx0" brushRef="#br3">24623 14312 8772,'0'0'2657,"0"0"-1792,0 40 2496,0-10-415,-6 6-577,-2 6-481,-3 4-159,-1-2-448,2 1-401,-5-4-175,3-5-369,-1-7-160,5-6-112,1-3 0,2-9-32,3-1-48,-1-6-256,3-4-849,0 0-1120,3-10-1440,-1-5-4515</inkml:trace>
  <inkml:trace contextRef="#ctx0" brushRef="#br3">25292 14636 1024,'0'0'12310,"0"0"-9685,0 0-1360,0 0-33,0 0-111,32 0-705,-5 0 304,4 0 593,1 0-433,1 0-223,-4 0-305,-4-3-128,-2 1-112,-6 0-96,-4 2-48,-4-2 16,-3 2-48,-4 0-336,-2 0-320,0 0-401,-2 0-240,-8 0-832,2 0-2609</inkml:trace>
  <inkml:trace contextRef="#ctx0" brushRef="#br3">25841 14435 7139,'0'0'2065,"0"0"-1136,0 0 351,0 0 449,-13-31-64,19 19-64,7 1-225,1 0-351,9-2-209,2 1-16,3-1-15,-2 4-65,2 3-256,-3 3 0,-2 3-191,-6 3-177,0 7-80,-6 7 16,-3 3 64,-4 7 128,-2 4 144,-2 7 112,-2 5 0,-5 0 49,-3 4-145,-4-4-128,5-3-80,0-2-16,-4-4 0,3-5 64,0-4-48,-1-2-64,4-6-96,-1-1 16,-1-5-32,4-1 32,0-6-16,-1-2-16,6-2 0,-1 0 64,-3-2-32,4-7-15,0-3-82,11-1 33,-4-2-16,8-1-32,2 2 96,3 1-16,8 2-48,2 2-48,8 2 96,0 3-16,2 4 16,-1 0 64,-7 0 48,-1 7 16,-4-1-80,-9-2 17,-4 3-81,-6-3 64,-3-1-32,-2 0-64,0-3 32,-3 0-65,0 0-175,0 0-176,-3 0-416,0-3-1153,-2-4-832,3 0-2578</inkml:trace>
  <inkml:trace contextRef="#ctx0" brushRef="#br3">26575 14727 10101,'0'0'2257,"0"0"-1553,0 0 433,0 0 415,38 0-207,-24 0-353,6 0-287,1 0-177,2 2 32,-3-2 144,2 2-223,-2-2-337,-3 2-96,1 1-16,-4-3 0,-1 1-16,-2 2 16,-2-3-16,-4 3-32,2-3 48,-2 1 16,1-1 96,-1 0 48,-2 0 16,-1-4 32,2-3-112,-4-2-80,0-2 16,0-2-128,0-3 48,-4-5 64,-1 1-64,-6-4-16,2-2 64,-4-1-16,-2-1 0,2 1 16,-1 0 16,1 2 0,3 0-16,1 5-16,3 0 48,4 1-64,2 1 0,0 2 64,8 1-48,4-1-32,8 3 0,2 2-64,3-3 48,6 5 16,-5 2-16,-1 5 128,0 2 16,-5 0-64,0 9 32,-4 5-96,-4 2 49,-3 1 95,-1 1 64,0 2-64,-3 3-32,-5 0 96,0-1 0,0 3-80,0-3-32,0 0 80,-5 4 0,0-4-96,-6-2-16,5 0-64,-1 0 32,2-1 32,-3-4-64,3 1 16,5-2 64,0-1-64,0-2-16,7 1 64,0-1 48,6-2 112,5-2 97,-4 0-113,7-5-80,-1-2-32,3 0-32,2 0-16,-4-5 16,3-2 0,-3-1-32,0 1-16,-4 0 16,-5 2-512,-6 1-1089,-6 2-256,0-1-1168,-11 3-3234</inkml:trace>
  <inkml:trace contextRef="#ctx0" brushRef="#br3">27758 14330 6947,'0'0'2337,"-11"-29"-528,9 13-144,-5 0 48,1 1-401,-1 1-175,-4 5 15,2 4-303,-9 5-241,-1 0-112,-4 14-336,-5 7 32,-2 7-80,1 6 64,-2 6 129,6 6 271,5 3 720,8 0-207,10 1-161,2-7-95,14-1-209,11-8-496,3-6 16,7-10-64,-1-5-144,4-4 176,-6-5-112,-4-4-32,-5 0 0,-3-4-528,-7-5-545,-7 0-543,0 0 319,-6-3-752,0 2-832,-6-2-2242</inkml:trace>
  <inkml:trace contextRef="#ctx0" brushRef="#br3">28042 14456 15575,'0'0'3058,"0"0"-1922,0 0 529,-35 0-209,23 14-543,1 6-241,-1 7 17,4 4 31,3 1 48,5-3-111,4-3-369,5-3-272,6-7-64,2-7 16,4-4 32,2-5 0,-1-3 80,2-6-16,1-6-64,-6-5 80,1-3-32,-8-2-32,-6 0 0,1-3-320,-7-2 96,0 0-193,-11 4-127,-2 1 48,-1 2 288,-4 7 144,-2 5-48,0 7 80,-2 4-48,2 0 0,3 7 16,1 1 48,7 4-64,-2-1-865,6 0-864,2 1-880,3-3-848,0-5-2610</inkml:trace>
  <inkml:trace contextRef="#ctx0" brushRef="#br3">28487 14350 11157,'0'0'3778,"0"0"-2498,0 0 817,0 0 240,0 0-672,-38-11-928,24 14-17,-6 7 32,2 4-272,1 4 49,1 0-81,4 7-160,2-3-160,6 3 0,4-2-48,0 1-80,7-1 48,3-3-16,5 0-16,-1-4-80,5-2-32,1-3 0,-6-2 80,1-2 0,-2-1 32,-5-1 0,-1-1-32,-7 1-16,0-1-16,-3 1 32,-6-1 48,-5 1 16,2 1-48,-2-1 16,-5 2 16,5-3-32,-1 0-16,-1 1 16,4 0 16,-1-3-32,4 0 16,-2 1-448,5-1-561,0-2-415,-2 0-145,8 0-848,0-7-2081,0-5-7812</inkml:trace>
  <inkml:trace contextRef="#ctx0" brushRef="#br3">28747 14411 15255,'0'0'2449,"0"0"-2193,0 0 1089,-34 18 848,21-2-592,-2 4-641,3 2-320,-1 8 81,2 1 95,4 1-112,5-1-191,2-4-241,0-2-336,8-5 16,6-2 32,4-7 48,2-6-80,5-3 96,2-2-32,-3-11 16,4-5 0,3-2-48,-9-4-80,-2-5 96,-4 0 32,-7 0 16,-4 0-288,-5 0-81,0 4 177,-7 5 80,-8 5 0,-2 4 64,-2 2 16,2 5 0,0 2 0,2 0 0,-1 2-32,4 2-192,4 3-880,2-2-865,3-3-160,3 0-1137,0-2-3185</inkml:trace>
  <inkml:trace contextRef="#ctx0" brushRef="#br3">28854 14132 13526,'0'43'3842,"0"8"-785,-2 11-399,-1 5-545,2 5-433,-5 0-527,1-4-209,-3-6-432,2-3-319,-2-9-177,2-10-16,0-6 0,0-7 16,4-7 16,-1-7-48,1-4 32,2-4-176,0-5-561,0 0-623,2-3-721,3-6-1345,-2-5-2176</inkml:trace>
  <inkml:trace contextRef="#ctx0" brushRef="#br3">29264 14372 10805,'0'0'1409,"0"0"175,0 0 561,0 0-560,0 0-593,6-18-335,-6 18-145,0 0-176,0 2-176,0 7 384,0 2-207,0 7 15,0 3 80,0 1 304,0 5 65,0-2-145,7 2-144,-1-4-112,1-2-79,3-2 31,-1-4-112,2-3-32,-2-4-96,4-1-16,-1-2-32,4-1-32,-4-4 32,3 0-16,1 0-32,-4-6 64,1-4-32,-4 2-48,2-4 80,-5-1-48,2-1 16,-3-1-80,1 2 48,-5-1-48,2 1 48,-3-1-64,0 1 64,0-3-64,0 2 48,-4-2-16,-2 0 0,1-2-16,0-2 16,-3 2-16,7-2 16,-5 0-32,1 4-144,2 2 0,3 4 128,-2 3 32,2 0 16,0 4 0,0 3 0,0 0-32,0 0-80,0 0-480,0 3-65,0 1-527,0 3 143,2 2 337,-2 0-1809,0 0-1649,0-5-5283</inkml:trace>
  <inkml:trace contextRef="#ctx0" brushRef="#br3">29714 14322 10181,'0'0'3361,"0"0"-1424,0 0-144,0 0 48,-7 34-289,7-12-79,7 5 48,7 5-48,-1 2-385,-1 0-336,4-3-223,-1-4-65,-3-4-352,-2-8-144,-3-2 32,1-3-48,-3-4 48,-2-1-16,-1 0 16,-2-5-112,0 0-400,0 0-273,0-7-591,0-5-962,0-6-1839,3-4-5012</inkml:trace>
  <inkml:trace contextRef="#ctx0" brushRef="#br3">29941 14340 12374,'0'0'3249,"0"0"-1408,-5 52 1104,-3-23-736,0 2-320,-1 2-352,0-2-401,-2-2-463,3-4-241,4-8 0,-4-1-256,6-5-144,-4-1-64,6-4 32,-1-1-32,-3-3-224,4 1-752,0-3-513,0 0-720,0-5-80,0-4-1969,5-4-5587</inkml:trace>
  <inkml:trace contextRef="#ctx0" brushRef="#br3">29953 14338 11973,'0'0'3554,"0"31"-1537,0-12 160,11 1-688,-2-2-561,4 2-144,-1-2-287,2 0-177,0-2-96,1-5 112,1 0-64,-4-2-80,-2-2-80,0-3-96,3-1-16,-7-3-176,6 0-688,-4 0-209,3-3-927,-3-4-2130,-4-4-5587</inkml:trace>
  <inkml:trace contextRef="#ctx0" brushRef="#br3">30224 14260 10853,'0'0'5138,"0"44"-2865,0-14 353,-7 5-1,-4 1-608,-2 1-817,4-1-447,-2-5-385,-1-4-208,4-4-32,2-6-96,0-3-16,1-5-112,3-5 16,2 0-576,-3-4-753,0 0-800,3-1-384,0-8-3490</inkml:trace>
  <inkml:trace contextRef="#ctx0" brushRef="#br3">30825 14379 8132,'0'0'2577,"0"0"-1409,0 0 657,0 0 80,0 0-240,0 0-529,-23 0-239,20 0-129,3 0-15,-5 0-33,5 0-240,0 0-192,0 0 0,5 0 129,9 0-161,8 0-128,7 0 32,4 0 448,7-4-304,0-1-128,-3 1-32,-1-3-128,-10 5-64,1-3 0,-10 5 0,-2-2-48,-5 0 16,-6 2-192,1 0-288,-2 0 128,2 0 111,-5 0-239,0 0-304,0 0-305,0 0-608,0 0-1648,-5 0-1777</inkml:trace>
  <inkml:trace contextRef="#ctx0" brushRef="#br3">31007 14127 2673,'0'0'7684,"0"0"-5651,0 0-1025,0 0 273,0 30 399,3-6 401,0 8-128,2 4-128,-4 4-560,5 1-257,-6-3-384,0-4-143,0-5-225,0-4-128,0-2-64,0-8-32,0-2-32,0-3 48,-3-1-240,0-5-833,3-4-479,0 0-65,0-4-1360,0-9-7716</inkml:trace>
  <inkml:trace contextRef="#ctx0" brushRef="#br3">31630 14196 3714,'0'0'6723,"0"0"-4690,0 0-497,0 0 385,0 0-64,0 0-544,0 0-609,-2 18-224,2-5 225,0 6 143,0 1 80,0 7-31,2 2-97,2 0 17,3 3 31,0-3-432,0-2-240,-1-4-48,0 0 16,5-8 96,-2-2-111,2-1 15,-2-4-80,4-2 16,-1-5-32,1-1 32,-1 0-48,3-1 16,3-9-48,-5 1-16,1-2 16,3 0-48,-3-1 48,-1-1 0,-1-1 0,-2-1-64,0-1 16,0 3 16,-6-3-32,1-2 0,1-1-32,-6 2 48,0-4-49,0 1-79,0 0 48,-3-3 16,-5 6 48,7-4 16,-7 5 16,3 3 48,-1 2 0,0 4-64,3 0 64,-2 2-48,5 4 16,-3-2 0,3 3-64,0 0-368,0 0-384,0 0-289,0 0-240,0 4-431,0-1-577,0 1-1697,0 1-3522</inkml:trace>
  <inkml:trace contextRef="#ctx0" brushRef="#br3">32221 14199 11333,'0'0'2545,"0"0"-1856,0 0 383,0 0 225,0 0-129,0 0-255,-14 21 15,14-1 177,0 5 63,0 2 33,0 4-33,0 3-223,0-3-257,0-1-112,0-3-112,0-4-207,0-6 95,0-3-160,2-2 0,-2-8-96,0 0 32,0-4 32,3 0-32,0-4 64,-3-6-32,1-3-144,3-7-16,-4-2-32,0-8-16,0-3-144,0-4-272,-4-6-16,3-4-161,-7 3-191,0-4 224,1 3 208,-3 4 272,3 8 176,-1 6-16,0 6 16,5 6 32,-2 6 16,5 0 128,0 5 16,5-1-16,3 5-176,3-2 16,1 2-48,3 0 0,4 0 0,1 0 48,0-3 96,5 1 96,0-2-80,6-6 65,-2 6-1,4-5-32,3 0 16,-2 0-64,-2-2 48,1 4-96,-2-2-16,-6 2-16,-5 3-16,-6-1-16,-2 1-48,-4 1 0,-3 3-16,-2 0-144,0 0-400,-3 0-385,0 0-575,0 3-593,-6 4-416,-1-1-1473,-3 4-3057</inkml:trace>
  <inkml:trace contextRef="#ctx0" brushRef="#br3">32229 14269 9492,'0'0'3314,"0"0"-993,0 0 16,0 0-160,0 0-848,0 0-721,48-10-48,-23 7 241,-1 3-177,6-3-160,-4 2 48,-1-2 32,-5 3-319,-7-2-177,-4 2-64,-4 0-64,-5 0-961,0 0-464,-7 0-496,-7 0-1376,1 0-6452</inkml:trace>
  <inkml:trace contextRef="#ctx0" brushRef="#br3">32472 14388 8772,'0'0'3842,"0"0"-1457,0 0-576,0 0-209,0 0-431,0 0-33,37 28 145,-21-8-80,-2-2-177,6 2-208,0 0-15,-3-3-97,2-2-160,-2-2-400,-5-4-47,-2-2-81,-3-3-16,-2-1-32,1-1-385,-6-2-495,0 0-193,0-2-95,-6-5-993,0-2-1921,0-5-5683</inkml:trace>
  <inkml:trace contextRef="#ctx0" brushRef="#br3">32657 14353 6275,'0'0'6387,"-20"35"-4338,4-9 768,-1 3 48,-3 5-416,0 1-880,0-3-528,2-5-97,3-2-512,6-5-384,1-4 0,3-7-96,5-3 32,0-3-16,3-1-784,4-2-705,0-5-208,4-3-1248,-3-8-3346</inkml:trace>
  <inkml:trace contextRef="#ctx0" brushRef="#br1">21012 16769 112,'0'0'13030,"0"0"-10757,0 0-1441,-2-32 785,4 23-544,9-2-417,2 0-336,3-2-80,7-1 128,-1 2 225,3 4 191,0-1-96,-5 4-175,0 5-289,-5 0-176,-2 0 0,-4 9-32,-1 3-32,-4 3-16,0 8 144,-4 8 336,-4 5 144,-2 10 81,-5 2 79,-1 2-160,0-3-192,2-6-128,-2-2-191,1-11-33,3-3 80,1-4 96,-3-6-64,2-2-96,1-3-48,2-4 80,0-3-80,1-3 16,-2 0 32,6-3 0,-2-6-16,2 1-80,0-4 0,2 1 16,5 0 16,6 2 16,5 2-32,2 0-16,2 3 64,8 1 48,2 3-32,1 0-32,-1 0 64,1 0-48,-5 0-64,-3 3 0,-8-3 32,-2 2-32,-6 0 0,-5-2-48,0 3 48,-4-3-272,0 0-48,-4 1-33,-4-1-447,0 0-961,3 0-912,-2-1-577,2-4-4353</inkml:trace>
  <inkml:trace contextRef="#ctx0" brushRef="#br1">21627 17016 11573,'0'0'3570,"0"0"-2498,0 0 369,0 0 144,0 0-369,0 0-399,0 0-209,16 1-48,-7 2 145,3-3-65,7 0 16,-5 0-144,9 0-191,-1-3 143,1 2 0,-1-2-160,3 0 256,-7 2-239,-4 1-305,-1-3 48,-3 3-64,-2 0 16,-6 0-32,1-2 16,0 2 32,-3-2 0,0-3 16,0-2-32,0 0-16,0-3-16,0-4-16,0-2 0,0-2 32,-3-2-128,0-3 15,1-4-79,-1 0 0,0-4-16,-2-1 32,4-1 80,-5 1 0,1-1 48,0 3 32,2 3 16,-1 7 48,2 2-16,2 5-32,0 6 16,0 0 0,0 2 0,6 4 0,2 1-64,9 0 16,2 0 16,2 0 16,7 6 64,2 1-112,-2 4-32,1 2 64,-3 1 48,-1 2 16,-5-1-16,-7 5 0,-4-1 16,-4 1-16,-5 0 0,0-2 48,-5 2 16,-4-1-64,-4 1 0,1-5 48,1 4-48,3-6 0,4 1-16,1-1 80,3 1-48,0-3 16,7-2 16,6 2 16,-1-4 33,7-1-17,1 1-32,2-4-64,2-3 0,1 0-16,3 0-16,0-6 16,-6 0-48,1 2-353,-8-1-399,-5 0-881,-7 4-640,-3 1-752,-11 0-2450</inkml:trace>
  <inkml:trace contextRef="#ctx0" brushRef="#br1">22702 16625 12278,'0'-2'3793,"0"-1"-1632,-2 3-688,-9 0-304,-3 3-113,-4 6-352,-1-1-207,-7 6-193,5-1-176,-3 3-112,7 0-16,1 0 0,4-3-16,5 3-32,7 0-64,0 0-192,10-1-17,5 1 177,5-2 16,2-1 256,1-2-80,-4 1 64,1-1-112,-4-2-16,-7 2-32,-1-4 64,-2 2-64,-6-2 16,0 0 32,-11-1 144,-1 3-48,-4-2 65,-1 2-33,-3-2 0,-2-1-96,4-1-16,-3 0-32,4-3 16,3-2-32,-1 0 48,3 0-48,1-2-80,3-3-257,8-2-31,0 0-800,0-1-97,8-2-1664,7 1-3458</inkml:trace>
  <inkml:trace contextRef="#ctx0" brushRef="#br1">22907 16528 13750,'0'0'2017,"0"0"-1665,0 0 737,0 0-289,0 0-528,0 0-352,6-13-544,-4 26-977,3 3-800,-2 5-6963</inkml:trace>
  <inkml:trace contextRef="#ctx0" brushRef="#br1">22936 16886 17672,'0'0'2177,"0"0"-2145,0 0 32,0 0-48,0 0 32,0 0-1136,0 0-3298</inkml:trace>
  <inkml:trace contextRef="#ctx0" brushRef="#br1">23126 16924 11605,'0'0'3746,"0"0"-2289,12-40 271,-6 24-287,-2 0-304,3 1-161,-2 1-176,0 1-111,2 1-65,-2 4-224,1 2-64,2 6 65,1 0-241,1 6 0,-3 4 288,6 4 112,-5 2-320,-1-1-64,3-1-224,-7-5 48,1 0 32,1-5-48,-2 1 0,0-5-16,-1 0-304,-2 0-816,0-5-1041,0-4-1969,3-2-5939</inkml:trace>
  <inkml:trace contextRef="#ctx0" brushRef="#br1">23526 16776 10549,'0'0'3409,"0"0"-2016,0 0 208,-45-2 112,29 6-81,-1 5-319,-1 4-321,5 1-95,1 4-161,4 2-80,4 0-127,4-1-49,0-2-304,7-1-128,6-5-64,4-4 0,3-2-16,0-5-128,0 0-176,3-7-16,-9-4-257,-1 0 113,-1-1 320,-4-2 64,-3 1 112,-5-1-16,0-1-48,0 2-80,-5-3 32,-3 5-64,-4-3 0,4 5 48,-4 0-33,5 2-511,-3 3-496,5-3-641,0 0-1777,5-2-4097</inkml:trace>
  <inkml:trace contextRef="#ctx0" brushRef="#br1">23540 16474 11637,'0'0'2481,"-8"41"-848,8-10 1168,-1 9-239,-3 10-561,4 8-241,-1 4-415,-5 0-208,-1 1-225,-3-4-320,0-7-192,-1-8-127,4-5-177,-3-8-32,3-1-64,-3-10 64,4-2-32,0-2-32,0-5-64,1-2-673,2-5-447,3 1-449,0-5-928,0 0-305,0-2-1247,0-9-5316</inkml:trace>
  <inkml:trace contextRef="#ctx0" brushRef="#br1">20375 16991 14263,'0'0'3489,"31"3"-2080,-4-3 464,4 0 48,8 0-641,-1 0-480,1 0-271,-3 0-225,-4 0-160,-7-3-48,-5 3-96,-7 0-192,-4 0-801,-6 0-671,-3 0-785,0 0-1633,-3-6-3874</inkml:trace>
  <inkml:trace contextRef="#ctx0" brushRef="#br1">23965 16724 8740,'0'0'4530,"0"0"-2753,0 0-737,0 0 353,0 0-128,0 0-497,-26 23-208,21-8 16,4 6 129,1 4 15,0 1 305,0 1-305,0-2-144,6 0-128,6-5-31,2-2-113,5-2-112,1-7 16,3-2-112,2-7-64,0 0 0,3-7 16,-3-4 0,0-7-16,-1-1 0,-3-1 0,-1-4 16,-5 1-16,-6-2 16,2 1-144,-4 1 16,-4-2 32,-3 5 16,0 2 0,0 0-16,-8 2-32,0 0 16,-4 1 80,-1 2-64,1-1 16,3 1-16,-4 1-16,2 1-32,4 2 16,2 2 64,3 3-64,2 1 48,0 2-16,0 1-240,0 0-385,2 0-127,3 0-97,5 0 17,-2 1-144,2 4-705,0 0-1153,-5-1-2464</inkml:trace>
  <inkml:trace contextRef="#ctx0" brushRef="#br1">24482 16585 11765,'0'0'4002,"0"0"-2081,0 0-512,0 0-593,0 0 49,0 0 335,12 51 177,0-19-273,2 1-79,0 4-241,5-4-288,-5 1-240,3-7-80,-2-4-31,-2-6-1,-1-3-176,-4-5-16,0-2 48,-5-3-48,-2-1-129,3-3-367,-4 0-448,0 0-513,0-7-864,0-4-1137,-4-5-4930</inkml:trace>
  <inkml:trace contextRef="#ctx0" brushRef="#br1">24739 16454 11909,'0'0'3874,"0"0"-2721,0 0-321,3 43 1105,-6-11 368,-3 5-496,-5 11-336,-1 1-305,-4 5-223,4 0-49,-5-4-288,4-7-144,4-8-159,-2-5-401,8-10 64,-2-4 16,4-5-16,1-6 15,0-3-527,1-2-1008,7-9-1234,-3-5-2384</inkml:trace>
  <inkml:trace contextRef="#ctx0" brushRef="#br1">30747 17059 1040,'0'0'9397,"0"0"-6996,0 0-1201,0 0 465,0 0-176,0 0-433,19 0-223,-2 0-97,5 0-208,10-2 737,9 2-1,4-3-47,4-1-225,2 2-255,-4-2-177,-2-3-256,-8 2-192,-4 3-64,-7-3-32,-7 3-32,-6 0-336,-8-1-784,-3 3-481,-2 0-256,0 0-480,-7 0-384,0 0-1633</inkml:trace>
  <inkml:trace contextRef="#ctx0" brushRef="#br1">30915 16825 10965,'0'0'1761,"0"0"-753,0 0 481,0 0-288,0 0-129,6-23-48,-4 30-703,2 13-113,2 10 288,-4 8 1393,3 5-641,-5 6-543,3-1-177,0-6-160,-3-6-224,0-2-48,0-7-64,0-2 32,-3-3-16,-2-3-32,0-2-320,-1-3-640,0-5-49,3-2-207,-2-3-705,-1 0-400,6-4-1585,0 0-2529</inkml:trace>
  <inkml:trace contextRef="#ctx0" brushRef="#br1">32315 16748 12566,'0'0'3361,"0"0"-2416,0 0 447,-17 35 641,9-9-384,0 5-112,4 5-225,-4-1-287,6 2-225,-4-5-272,6-5-239,-2-7-209,2-5 0,0-3-16,0-5-16,0-6 0,0 2-48,-3-3 32,3 0 16,0-3 64,0-8 0,0-5-96,0-5-64,0-9-208,0-4-144,5-6-65,-5-6 97,6-2-96,-6-5-48,0 2 144,0 1 175,0 7-31,0 8 96,0 8 112,0 8 48,2 11 0,4 1 112,-4 5 64,5 2-31,3 0-65,2 0-64,2 2 32,-2 2 208,2 0-176,5 2 0,0-6 192,7 0 32,-1 0-80,4 0 32,4-6-47,2 0 79,-2-1-288,-4 0 16,-1 0-48,-1 1-32,-7 2 48,-2-3-48,-5 4 16,-7-1-384,-3 2-225,0 2-207,-3-3-449,-3 3-624,-5 0-720,1 0-1569,-6 0-5234</inkml:trace>
  <inkml:trace contextRef="#ctx0" brushRef="#br1">32278 16822 10485,'0'0'2769,"0"0"-1088,0 0 608,0 0-416,0 0-225,0 0-447,7 7-481,-2-5-191,0 0-97,2-2 48,1 0-144,3 3-128,-2-3-112,1 0-32,0 0-16,3 0-32,-1 0 0,1 0-16,-3 0 0,3-3-96,-1 3-368,-2-2-448,0 0-545,-8-1-656,3 1-1024,-5-2-1634</inkml:trace>
  <inkml:trace contextRef="#ctx0" brushRef="#br1">32645 16894 11877,'0'0'3586,"0"0"-2641,0 0 431,0 0 369,28 43-240,-19-30-545,2 3-144,-2-2 129,4-3-497,2-2-336,1-2-16,-7-3-64,7-4 16,-4 0-64,-3 0-640,-1-7-961,3-4-1248,-10-5-3394</inkml:trace>
  <inkml:trace contextRef="#ctx0" brushRef="#br1">32839 16848 13862,'0'0'4434,"-3"58"-2097,-1-21-96,-4-1 97,0 2-834,-1-5-431,-1-1-529,4-7-336,2-5-112,0-2-48,0-7-16,2-2-32,2-5-688,0-4-785,0-1-1392,0-11-1649</inkml:trace>
  <inkml:trace contextRef="#ctx0" brushRef="#br1">31689 16761 3522,'0'0'7939,"0"0"-5938,0 0-640,0 0 320,0 0-145,0 0-447,-6-11-513,17 27-160,1 4 321,6 4 703,-1 6-351,3-1-497,0 0-336,0 1-144,0-8-48,-3 1 80,-4-5-96,-1-2-16,-1-5 0,-6-2-32,-1-1-80,-4-1-416,0-2-576,0-3-337,0 0-368,-4-2-1008,2-4-3074</inkml:trace>
  <inkml:trace contextRef="#ctx0" brushRef="#br1">31984 16655 11077,'0'0'3138,"-16"50"-961,9-14 512,-1 6-528,-4 6-529,5-1-447,0-4-481,2-5-432,-1-4-127,4-5-113,2-9-16,0-4-16,0-5-129,0-6-943,2-5-1105,4-5-1104,0-8-4659</inkml:trace>
  <inkml:trace contextRef="#ctx0" brushRef="#br2">13573 18804 9332,'0'0'3554,"0"0"-2129,0 0 15,0 0 17,0-32-337,0 28-399,-2-3-97,-1 3 16,1 2-159,-1-3-33,3 5 64,-3 0-128,2 5-288,-2 8 96,1 10 48,-1 6 449,3 7 351,0 3 49,0 1-353,0-2-288,0-4-224,0-7-112,0-5-48,0-4-80,0-5 16,0-3 16,0-8-48,3-2-736,-1-5-1297,1-10-1457,-2-5-5698</inkml:trace>
  <inkml:trace contextRef="#ctx0" brushRef="#br2">13399 19308 6611,'0'0'3201,"0"0"-1472,0 0-48,0 0 80,0 0-513,0 0-143,0 0-81,0-6-31,0 3-1,0 3 33,5-2-97,-1-3-127,6 3-81,5 0 144,2-1-15,9 2-33,4-2-16,4 1-191,6 2-1,-2 0-144,-3 0-176,-2 2-144,-4 2-96,-4 1 0,-6 0 16,-5-1-80,-4-1 48,-2-1-96,-6 0-304,1 0-160,-3-2-480,-3 4-257,-5-1-496,2 1-400,-7 1-400,1-1-1553,1-1-4770</inkml:trace>
  <inkml:trace contextRef="#ctx0" brushRef="#br2">14771 18971 11669,'0'0'5459,"0"0"-3842,0 0-1089,0 0 224,0 0 353,2 38 239,9-17-271,-2 1-305,3 1-48,4 0-31,-4-3-241,1-5-160,-1-2-160,1-1-96,-3-3 48,-3-3-96,-1-1 32,0 0 0,-6-3-16,3 0-208,-3 0-688,0-2-577,0 0-368,3 0-1008,-3-9-2289</inkml:trace>
  <inkml:trace contextRef="#ctx0" brushRef="#br2">14965 18969 12038,'0'0'2177,"0"0"-257,0 32 465,-5-12-496,1 4-240,-7 1-224,5 4-209,-5-2-207,3 0-353,-1-4-144,1-3-176,0-2-239,4-6-33,1-4-16,3-3-32,-2-3 0,2-2-177,0 0-735,0-7-881,2-4-1024,5-5-1985,-2-6-5379</inkml:trace>
  <inkml:trace contextRef="#ctx0" brushRef="#br2">14978 18971 14695,'0'0'2369,"0"0"-1441,0 0 81,0 0 47,0 0-47,0 0-257,20 45-80,-8-27-15,-1 5-177,-2-1-128,4 1-64,-1-3-176,-1-4-64,1-1-48,-2-1 384,-3-5-384,-2-2-48,1-5-224,-1 0-1056,-2-2-1090,-1 0-1183,1-4-2930</inkml:trace>
  <inkml:trace contextRef="#ctx0" brushRef="#br2">15165 18931 13030,'0'0'4018,"-6"43"-2001,-2-15 432,-4 4-528,1 2-353,-1 0-255,-1-5-529,4-2-287,1-5-337,3-3-112,-1-8 0,6-2-48,0-5-32,0-4-817,3 0-1312,5-9-1312,-3-5-3891</inkml:trace>
  <inkml:trace contextRef="#ctx0" brushRef="#br2">14530 19036 11717,'0'0'3266,"-31"0"-2018,12 0 273,-4 7-32,-5 5-305,3 1-191,1 7-385,2 3-48,2-1-15,4 3-49,9 0-16,7-3-320,0-1-128,10-6 16,9-3 16,4-4 16,2-5 16,5-3-48,-4-9 32,0-5-64,-6-7-80,-1-3 0,-5 0 16,-3-6-48,-5 1 32,-3-2-16,-3 1-112,0-1-80,-3-1 144,-3 1 32,0-3-64,-4 0 64,1 5-32,1 0-193,2 6 65,1 5 160,1 7 80,1 4 48,3 7 16,0 4 0,0 15-64,3 8 48,1 4 561,1 8-65,3 3-272,0-2-240,-1-3 64,3-4-64,-3-3-16,1-6-32,-3-5 32,1-4 16,-5-3-32,3-4-192,-4-1-720,0-2-401,0-3-192,-5-2-160,-1 0-1472,-2-5-4498</inkml:trace>
  <inkml:trace contextRef="#ctx0" brushRef="#br2">15262 18692 1793,'0'0'9524,"0"0"-6034,0 0-1265,0 0-272,0 0-257,0 0-271,17-31-240,-4 22-337,2 2-352,2-2-240,5 0 33,4 3-65,-4 3-160,-2 0-16,-3 3 128,-6 6 256,-6 5-144,-5 5 96,-3 4 80,-10 2 49,-4 3-193,-3 2-112,5-5-112,-4 1-32,5-3 16,5-2-16,6-3 16,3 2-96,0-7 16,10-3 64,3 0-16,4-5 0,-2-2-32,6 0 32,-8-6-96,3-4 64,-1 4-112,-5-1-80,-2 0-320,-4 3-272,-4 0-545,0 4-736,-4 0-880,-6 1-785,-2 5-4610</inkml:trace>
  <inkml:trace contextRef="#ctx0" brushRef="#br2">13546 19558 10069,'0'0'3361,"0"0"-2032,0 0 31,0 0 673,0 0-320,0 0-496,-20-18-321,25 7-384,7-1-144,-1-1 193,6 0 239,3-1-32,-3 3-207,2 2-17,-5 2 0,1 5-240,-6 2-208,-1 0-48,0 11-32,-3 5 32,-5 4 113,0 7 31,0 5 48,-10 4-288,-1-2 0,2-1 32,0 1 16,-2-5-32,2-2 48,-2-2 16,3-5-32,-1-2 0,1-2 32,0-3-16,1-3 32,0-4-80,1 1 48,0-5 16,-2-2 0,2 0-16,0 0 16,0-4-80,4-3-32,-1-2 16,3 0 64,0 3-64,3-4 96,5 1-96,4-2 112,5 0-32,3 2 0,5-2 48,5 2 96,1 4 80,-2 3-48,4 2-112,-4 0 352,-1 0-240,-5 7-176,-3-3 80,-6 2-144,-3 0 0,-5-5 48,1 2-32,-6-3 32,-1 2-16,3-2 32,-3 0-32,0 0 32,0 0-192,0 0-368,0 0-433,0 0-879,0 0-674,0-5-815,0-2-2978</inkml:trace>
  <inkml:trace contextRef="#ctx0" brushRef="#br2">14663 19881 3057,'0'0'3586,"0"0"-2898,0 0 177,0 0 63,0 0 17,0 0-273,0-25-160,1 21 48,-1 2 161,3-3 143,-3 3 17,3-1-65,-3 2-32,0-4 129,0 3-33,0-1-96,-6 1-191,-2 0-161,-1 2-112,-3 0-176,-4 0-96,-4 2 96,3 5 16,-3-1 48,0 6 97,0-1-49,6 0 32,-2 3-96,7-3 16,-2 3 176,9-3-176,-1 0-32,3 1-112,5 1-16,6-4-16,3 0 0,4 0 0,1-5 16,1-4 0,3 0-48,-1-1 0,-3-9 32,1-3 0,-3-7-16,-2-1 33,-1-4-49,-1-2 48,-2-2-48,-4-3 0,0 4 48,-7-4-48,0 1 48,0 1-32,0 3-16,-5 4-16,3 6 16,-4 6 16,6 1 16,-1 8-64,1 2 32,0 5-112,4 10 48,4 5 47,0 10 322,4 1 239,-4 8 240,1-3-175,-4 2-17,0-4-96,-2-3-208,-3-6-32,0 0-64,-3-7 32,-2 0-47,0-5-65,2-2-32,-2-1-80,1-4 16,1 1-64,3-4-369,0-3-607,0 0-577,0 0-432,3-10-1264,1-6-3410</inkml:trace>
  <inkml:trace contextRef="#ctx0" brushRef="#br2">14393 19416 7860,'0'0'2417,"0"0"-801,0 0 273,0 0-304,0 0-368,0 0-289,19-34-256,1 31-47,12 1 271,9 2 577,7 0 416,6 7-289,3-1-431,4 4-353,-4-4-240,0 1-159,-7-3-193,-5-4-144,-2 0-16,-9 0-16,-2-1 0,-8-6 16,1 2-208,-5-4 16,-3 4-144,-1-1-257,-4-1-271,-2 3-593,-3 1-383,-4 3-850,-3 0-1664,0 0-5026</inkml:trace>
  <inkml:trace contextRef="#ctx0" brushRef="#br2">14970 19573 12005,'0'0'5475,"0"0"-4034,0 0-705,0 0 1201,20 45-32,-20-14-176,0 5-369,0 5-447,-3 2-241,-2-3-224,-3 1-192,4-8 0,-1-3-112,2-6-32,1-6-48,2-4 1,0-5-1,0-3 0,7-3-48,-1-3 0,3 0-16,3-3 32,1-3-96,5-5-193,0 1-143,-1 0-144,0 0-144,1 4-145,-4 1-31,-3 3-673,-3-1-448,-7 3-1104,-1 0-1713,0 0-6083</inkml:trace>
  <inkml:trace contextRef="#ctx0" brushRef="#br2">14937 19802 13078,'0'0'3346,"0"0"-1826,0 0 193,0 0-288,0 0-449,0 0-272,36 23 193,-15-19 47,7-4 17,-3 0-145,3 0-336,-6-2-336,-4-5 0,-4 3-144,-1 0 48,-7-1-96,-1 3 64,-4-1-912,-1 1-1457,0-2-1537,-5-3-4514</inkml:trace>
  <inkml:trace contextRef="#ctx0" brushRef="#br2">16435 19298 11925,'0'0'3890,"0"0"-2337,0 0-817,0 0-175,0 0-97,32 0-128,-7 0 656,1 0-287,4 2-337,2-2-112,1 0-112,-4 0-64,-1 0-48,-3 0 0,-5 0-32,-3-2 16,-4 2-80,-6 0-720,-3 0-513,-4 0-432,0 0-800,-8 0-432,0 2-3410</inkml:trace>
  <inkml:trace contextRef="#ctx0" brushRef="#br2">16428 19554 12998,'0'0'2929,"0"0"-2561,0 0-271,50-4 911,-21-3 257,4 0-785,0-2-256,2 0-144,-5 2 16,-5 1-16,-5 1 144,-3 5-144,-5 0-144,-6 0-1361,-4 0-2256,-2 5-5171</inkml:trace>
  <inkml:trace contextRef="#ctx0" brushRef="#br2">17882 19296 13510,'0'0'3570,"0"0"-2386,0 0-431,0 0-209,0 0-288,32 0-96,-7 0 432,6 0 129,0-2-417,0 0-80,-3 2 880,-6-3-687,-2 3-321,-5 0-48,-5 0-64,-3 0-48,-4 0 0,-1 0-449,-2 3-847,-2 1-369,-5 1-1024,-4-1-1985</inkml:trace>
  <inkml:trace contextRef="#ctx0" brushRef="#br2">18354 19141 11797,'0'0'3314,"0"0"-1521,0 0 576,18 43-352,-11-25-625,3 2-207,2 0-209,2 0-303,-2-4-257,2-2-160,-1-3-144,-1-2-48,-4-5-48,3 1 0,-4-3-32,-2-2-128,0 0-704,-2-4-641,2-6-816,-4 0-1793,-1-7-5907</inkml:trace>
  <inkml:trace contextRef="#ctx0" brushRef="#br2">18596 19132 14919,'0'0'2433,"-7"43"-864,-3-19 63,1 1-143,-5-2-272,2-3-385,-1 0-416,-1-4-304,3-3-48,2-1-48,1-5 32,4-3-64,1-4-320,3 0-704,3-11-1169,4-5-3266</inkml:trace>
  <inkml:trace contextRef="#ctx0" brushRef="#br3">19159 14625 10597,'0'0'3361,"-3"36"-751,0-14-65,3 1-608,0 0-753,0-3-351,3-2-209,1-2 464,1-8-735,3-3-113,-2-5 128,0 0-16,-3-11 80,2-7-128,0-5-96,-2-1-128,-3-10 16,0-2-16,0-5 49,-3-2-81,-2-1-241,-3-3 113,2-1 48,-5 5-32,2 0 80,3 5 16,-1 2-32,1 8 16,6 2 0,0 4 0,3 4 0,7 7 16,2 2-112,8 2 64,3 4-80,2 3 48,3 3 16,-2 6-16,2 5 32,-3 3-48,-5 3 32,-1 3 32,-7 2-64,-5 0 48,-4-3 16,-3 1 0,0-1-64,-10-1 48,-2-4 64,-2-1-48,-3 0 32,3-3-16,-6-1-32,4-1 48,1-2 16,2-5-240,4 6-96,1-6-176,1 1-16,4-1-337,3 0-367,-2 1-529,2-3-800,0 3-1761,0-3-4530</inkml:trace>
  <inkml:trace contextRef="#ctx0" brushRef="#br3">18863 14613 9380,'0'0'2305,"0"0"-672,-38 19-961,23-5 1153,1 1 144,2 6-624,1-1-33,3 2-335,6 3-289,2-4-160,2-1-63,12-5-241,-2-3-64,7-6-80,1-4 0,3-2-32,-1-13-32,-2-5 16,-4-6-64,-1-6 48,-9-1 0,1-5-16,-7-3 16,0 1-192,-11 0-112,-3-1-32,-5 5 79,-1 6 97,-5 5 32,0 7 16,1 7 80,-1 2 16,2 5 0,2 2 16,9 0-32,3 5 0,6 1-144,3 4-1489,6-2-672,8 1 80,1 1-2273</inkml:trace>
  <inkml:trace contextRef="#ctx0" brushRef="#br3">18743 14989 11013,'0'0'2737,"38"0"-720,-6 0 592,8-1-608,8-2-256,7-1-96,7-1-321,1-2-143,-1 3-144,-1 0-673,-7-1-384,-4 3-16,-10-3 0,-3 1-192,-9 0-593,-5-2-559,-9 2-257,-1 2 192,-10 0-48,0 0-223,-3 2-1762,-6 0-1824</inkml:trace>
  <inkml:trace contextRef="#ctx0" brushRef="#br3">18858 15481 11637,'0'0'3666,"0"0"-1649,0 0-240,0 0-385,-38-7-447,24 14-97,-2 5-208,1 1-79,1 2 127,3 4-64,6-1-127,5 0-161,3-3-128,7-1-112,5-3-16,5-4-32,-1-5 0,4-2 32,0-7-48,-1-6-16,-2-5 32,-3-5 0,0-1 0,-9-6-48,0 1 32,-5-2-16,-3 0 0,-5-3 0,-9 2-48,2 5-32,-7 2-64,1 7 64,-2 4 32,-5 6-32,5 3 16,0 3 0,6 2-16,1 2-288,5 3-481,4 3-239,4 2-481,0 1-944,6-5-913,2 4-2336</inkml:trace>
  <inkml:trace contextRef="#ctx0" brushRef="#br3">19393 15328 13494,'0'0'3026,"-12"50"-289,1-21-160,-1 4-800,-1 1-64,1-2-513,-1-3-624,3-6-400,0-3-95,3-7-49,3-3 0,0-6-96,4-4-865,0-2-1440,8-12-2049</inkml:trace>
  <inkml:trace contextRef="#ctx0" brushRef="#br3">19161 15366 10757,'0'0'4066,"0"0"-2177,0 0-369,0 0-511,0 0-81,37 20 385,-23-1-81,6-1-399,0 2-113,4 0 209,-3 0 255,-1 1-672,1-5-304,-4-5-80,-2 0-80,-2-5-15,-6-1-50,3-5-47,-7 0-640,0 0-592,-3-6-897,0-4-1089,0-6-2881</inkml:trace>
  <inkml:trace contextRef="#ctx0" brushRef="#br1">19358 17740 11445,'0'0'3154,"0"0"-1345,-29 4 640,13-1-512,-1 1-577,-3 3-463,-2 4 143,-1 2-32,3 3-159,5 2-177,2 0-128,4 3-63,6-4-113,3-1-96,8-2-96,7-5-64,2-5-64,6-4 16,-1 0 0,1-11-16,-3-7 16,-1-5-64,-3-4 64,-4-4-48,-4 0 80,-5-3-48,-3 0-16,-3-2 0,-7 0-32,-2-2-48,-8 2-160,1 5-128,-1 4 64,1 6 160,-1 8-32,5 8 96,-1 5-32,7 0 64,1 12-96,5-1-352,3 2-929,6 3-576,4-2 160,5-1-1296,-1-6-2786</inkml:trace>
  <inkml:trace contextRef="#ctx0" brushRef="#br1">19121 17339 10101,'0'0'3185,"0"0"-1568,0 0 336,0 0-80,0 0-849,45-15-496,-9 8 625,9-2 79,4 2-223,6-2 143,2 2-63,2 0 79,-5 3-335,-1 0-641,-5 1-96,-6 1-80,-7 0-32,-2 0 32,-11-1-64,-5 1-368,-6 2-273,-7-2-335,-4 2-561,0 0-384,-8 0-144,-4 0-1584,0 0-8757</inkml:trace>
  <inkml:trace contextRef="#ctx0" brushRef="#br1">19516 17609 9268,'0'0'2129,"0"0"-752,2-29 864,1 22-352,0 3-144,-1 1-369,4 3-351,-4 3-481,5 10-112,-2 3 593,6 4 63,-5 3-256,5-1-287,-2 1-193,4-3-32,-3-2-64,0-2-96,2-5-64,1-4-48,0-3-64,-6-2 112,5-2-48,-4-4 64,3-8-96,-4 1 0,0-5-32,0-1-112,1-3-176,3-3-96,-6-2 32,2-2-128,0 0 127,-1 0 33,-2 5 208,1 4 96,0 6 64,-5 11 16,0 2 96,0 18-64,0 9 481,-8 13 655,-1 9-63,-4 6-225,-2 2-304,2-1-15,1-3-289,4-9-112,0-4-128,4-13-16,2-5 0,2-10-64,0-3 32,0-6-224,0-4-512,0-4-689,0-8-1440,2-6-2562</inkml:trace>
  <inkml:trace contextRef="#ctx0" brushRef="#br1">19505 16818 1008,'0'0'9797,"4"42"-6836,-4-17-191,0 2-337,5 0-608,-5-3-145,3-1-511,0-7-305,-1-2-320,4-6-15,-6-3-65,2-3 16,2-2-64,-1-5 65,0-8-1,2-5-176,-3-7-48,1-4-96,0-5-176,-3-2 32,0-2 16,0-4-32,0-1 0,-3 0-32,0-2 64,3 5-64,-5-1 80,3 7-32,-1 2-16,3 5 48,0 7-32,0 2 0,0 5 32,3 1-48,4 5-32,0 3 0,4 2-32,-2 2-32,4 2-16,4 5-96,-2 4 0,3 5 0,-3 2 128,2 4 64,-1 3-32,-4 3 0,-1-1 64,-2-3-16,-1 0-16,-5-1 16,-1-3 0,-2-2 32,-2-2-16,-6-2 0,-4-3-32,-4 0 96,1 0-48,-5-4 0,0 2 16,-2-5-64,2 1 80,3-3-64,1 1 0,4-1-400,2 0-177,4 1-175,5 1-320,1-2-353,0 2-192,1 3-608,5-4-1521,1-1-4882</inkml:trace>
  <inkml:trace contextRef="#ctx0" brushRef="#br1">19263 16835 10133,'0'0'2945,"0"0"-1953,0 0 321,-36 4-16,21 6-113,-5 6-399,1 1 175,-4 6 16,3 2 1,-1-1-129,7-1 33,4 0-257,2-6-160,6-3-96,2-2-112,2-6-111,10-4-33,4-2 112,7 0-128,-4-7 16,7-6-48,-1-5 16,0-7-48,-4 0 48,-2-4-128,-2 0 16,-8 0 16,-3-1-112,-4 2 96,-2-2-96,-8 3-32,-4 2 32,-5 0-145,-3 1 81,-1 5-16,0 2 16,-2 3 128,1 5 48,2 2-64,-1 3 16,4 1 0,3 2-32,2 1-144,6 0-96,0 0-128,6 0-401,0 0-367,0 0-497,0 0-704,0 0-1233,7 0-3153</inkml:trace>
  <inkml:trace contextRef="#ctx0" brushRef="#br2">19243 19599 10661,'0'0'5074,"0"0"-2657,0 0-1056,0 0 16,46-3-81,-18 2-127,8-2 47,3 0-223,9-1-529,1 2 0,-1-3 0,0 1 81,-3 2-145,-6-1-256,-3 3-128,-8 0 16,-8 0-64,-3 0-144,-8 0-384,2 0-561,-9 0-720,1 0-608,-3 0-880,0 0-2818</inkml:trace>
  <inkml:trace contextRef="#ctx0" brushRef="#br2">19587 20002 12934,'0'0'4290,"0"0"-2641,37-7-561,-11 4 1009,1 2-160,5 1-512,1-3-273,-1 0-496,-1 3-239,-6-1-129,-5 1-144,-6-3-96,-6 3-80,-3 0-416,-2 0-641,-3 3-1440,0-3-1537,-8 0-3025</inkml:trace>
  <inkml:trace contextRef="#ctx0" brushRef="#br2">19404 19925 15511,'0'0'3538,"0"0"-2482,-45 7 481,20 4 144,3 2-337,-2 6-239,-1 1-385,2 3-256,7 1 1,2-1-129,8-1-32,4-4-128,2-3-128,10-3-32,5-5 32,2-3-48,3-4 16,1-2 32,-1-12-16,0-4 32,-5-2-32,-1-7-48,-1-2-112,-5-5 16,-4 3 32,-4-1 80,0-2-48,-9 5 0,-7 0-48,2 2 0,-4 4 16,-2 8-64,-1 6-96,8 5 47,-3 4 49,7 1-32,3 11-80,6 2-800,0 1-353,6 1 32,6 0-575,2-3-1154,5-4-2624</inkml:trace>
  <inkml:trace contextRef="#ctx0" brushRef="#br2">19508 19833 11685,'0'0'2690,"0"0"-930,0 0 690,0 0-306,0 0-639,0 0-817,39-23-287,-13 23 367,0 0-32,5 0-207,-1 4-177,-5 2 144,-2-2 160,-6 2-288,-5-1-271,-2 1-97,-7 1 48,-3 0-80,-3 2 48,-7 0 0,-5 0 32,-2 4-16,-3 1 0,3 2-32,-1 2 80,3 2 32,4 2 144,2-1-16,4 1-16,2-1 0,3-4-80,0 2-64,5-4-32,2-3 80,1-1-128,2-2-32,-3-5 32,6 1-16,-1-3 32,0-2-48,7 3 32,-2-3 16,6 0-32,-4 0 0,4 0-112,-3 0-48,-3-3-288,-1 3-433,-7-2-575,-3 2-737,-4-2-657,-2-1-1263,-2-1-4435</inkml:trace>
  <inkml:trace contextRef="#ctx0" brushRef="#br2">19562 19257 10741,'0'0'4818,"3"33"-3089,-1-10-96,-2 1 448,3 6-689,0-6-495,-2 2-97,4-9-400,-2-3-240,0-3-144,-1-6 48,1-5 0,-1 0 64,1-14 513,0-2-209,1-8-384,-2-3-80,1-7 48,0-5-64,-3-1 48,0-5 0,0-2 16,0-3-16,0 3 32,-3 2 16,0 4-32,3 8 16,0 6 32,0 6-48,0 8-16,0 5 32,6 1-48,2 4-96,1 3 80,4 0-48,2 3 96,-1 4-32,2 3-32,1 1 48,-5 1-32,2 3-32,-8 4 32,5-1 0,-6 2 32,-1 0 0,1 0-32,-5 3 32,0-3-32,0 0 64,-5-2-16,-2 1-32,0-6 32,-3-2 16,-3-2 16,-2-2 0,2-3 16,-1-1-48,2-1-32,-1-2 32,3 0-16,2 0-96,3 0-1105,2 0-768,-2 0-832,5 0-2193</inkml:trace>
  <inkml:trace contextRef="#ctx0" brushRef="#br2">19347 19313 8340,'0'0'7443,"0"0"-5122,0 0-1072,0 0-33,-39-7 1,23 7-529,-1 7-159,-1 4-33,1 5 0,0 2 16,1 2 177,4 0-225,4-1-96,8-2-144,0-1-128,8-5-32,7-6-32,5-5 0,2 0 0,6-11 32,-3-7-96,0-5-304,-2-1-304,-3-8-177,-8 0 449,-2 1 288,-6-5 32,-1 2 48,-3 1 32,-7 1 16,-9 0-48,2 3 32,-6 5 32,-3 6-32,-2 2-64,0 7 16,3 4-48,4 3 0,1 2-16,6 0-352,2 0-609,4 2-607,2 3-785,3 1-2482,0-1-4001</inkml:trace>
  <inkml:trace contextRef="#ctx0" brushRef="#br3">17961 14357 11877,'0'0'2530,"0"0"-1730,0 0 497,0 0 191,0 0-559,0 0 31,-20 32-79,20-7 111,0 2 48,0 7-191,5-3 31,6 2-336,-2-1-255,7-5-113,-2-2-80,1-7 208,5-2 224,-3-7-448,2-5 48,0-1 48,-4-3-96,2-5-32,-1-4-16,-4-7 0,0-2 48,1-2-48,-1-3-128,-1-1 16,-3-3-48,-2-3 32,2 4-64,-5-4-144,0 1 160,-3 2-16,0 2-16,-3 2 32,-2 6 96,-1 1 32,1 7 48,4 0-32,-2 5 32,3 4-16,0 0-64,0 0-801,3 0-1008,-2 4-1088,4 3-1345,-2-1-5010</inkml:trace>
  <inkml:trace contextRef="#ctx0" brushRef="#br3">17850 14878 8356,'0'0'3153,"41"-11"-1456,-15 7 496,7-3-32,7 2-512,3 1-177,9 0-31,0 1-240,4 0 79,-3 3-111,-4 0-321,-7 0-288,-3 3-431,-13 0-65,-2-2 16,-10-1-64,-1 0-64,-6 0-225,-4 0-191,-3 0-224,0-1-176,0 1-609,-3 0-384,-4 0-768,-3 0-2706</inkml:trace>
  <inkml:trace contextRef="#ctx0" brushRef="#br3">18048 15252 8596,'0'0'1873,"0"0"-977,0 0 753,0 0-192,0 0-417,-17-30-63,13 29-129,-4 1-176,0 0-144,-1 1-15,-2 6-65,-1 2 0,-1 5-48,1 2-112,-1-1 17,2 3 143,7 0-80,2 0-96,2-2-64,5-3-96,4-1-112,10-8 64,3-1 0,1-3-48,3-9 32,-1-8-32,1 0-16,-1-3 16,-5-3 16,-6 3-16,-1-3 48,-6 5-16,-4 1-96,-3 0 48,-3 4 0,-4 4 16,-6 0-32,-4 4 0,0 4-32,-3 1 48,-3 0 0,1 4 0,-3 5 16,2 2 16,-2 2 16,5 4-48,0 0 32,3 1 48,4 0 113,6 4 31,4 4 128,3-2 176,7 3-80,9 3-208,5-1-176,3 0-48,-1-2 32,-1 0-96,-2-2 96,-5-1-48,-2 1 32,-7-3 0,-6 1-64,0 0 112,-2-1-32,-8 1-15,-3-3 31,-1 0 16,-1-2 144,2-2 48,4-3-112,1-1-144,2-6 16,4-3-448,2-3-1313,0-3-1393,8-8-3857</inkml:trace>
  <inkml:trace contextRef="#ctx0" brushRef="#br1">18558 16499 11541,'0'0'3090,"0"29"-1121,0-2 928,-6 7-368,-4 4-320,-1 5-304,-1-1-672,-2 1-401,-1-7-368,5-2-80,-2-7-128,6-5-176,-1-6-48,4-5-16,0-4 16,3-3-416,0-4-816,0 0-1634,0-4-1231,0-8-3859</inkml:trace>
  <inkml:trace contextRef="#ctx0" brushRef="#br1">18294 16600 14471,'0'0'3009,"0"0"-2337,0 0 193,0 0 687,28 49-31,-19-22-272,-1 2-273,0 3-192,0-1-31,1 1-129,-1-3-176,0-4 81,-1-3 47,1-3-400,0-4-112,-2-3-48,0-4-16,-1-3 0,-1-5-448,1 0-785,-2-5-1088,0-6-592,-3-5-1873</inkml:trace>
  <inkml:trace contextRef="#ctx0" brushRef="#br1">18339 17222 9444,'0'0'4450,"0"0"-2337,0 0-96,45 0-144,-22 0-208,2 0-385,2 0-223,5 0-321,0 0-223,-4 0 31,0 0-64,-6 0-240,1 0-176,-3 0-16,-3-4-32,0 2 16,-5 0-48,2 0-272,-4 2-496,-6 0-721,1 0-704,-5 0-1521,0 4-3857</inkml:trace>
  <inkml:trace contextRef="#ctx0" brushRef="#br1">18442 17484 8468,'0'0'4658,"0"0"-2369,0 0-736,-40 2 192,26 5-305,-2 4-383,1 2-369,2 5-256,-1 5 128,7 0 161,2-1-209,5 0-192,0-1-240,9-3-48,7-5-48,1-1 32,6-8-80,2-4 80,-4 0-176,3-7-64,-3-4-48,-3-2-32,-3-1 320,-4-2 0,-5 0 16,-3-2 16,-3 2-80,0 3 0,-4-2 0,-7 1 0,-3 2-32,-2 1-80,-4 2 0,0 5-32,0 0 95,0 4 49,-2 0 32,2 7 32,3 3-48,1 7 97,4 3-33,4 4 272,8 6 368,0 1 128,11 2-207,6 4-257,3-4-224,0 4-128,-3-6-80,0-4 64,-4-3-48,-2-1 0,-7-3-16,-1-4-64,-3 0 80,-3-2 32,-5-1 0,1 1 80,-1-3-16,-1 2 0,1-3-16,6-2-16,-1 1-336,3-5-929,0-4-800,0 0-1088,3-4-3378</inkml:trace>
  <inkml:trace contextRef="#ctx0" brushRef="#br2">18307 19596 11525,'0'0'3682,"0"0"-2834,32 0-479,-2-3 1183,7-1 305,8-1-448,5 0-225,1 1-191,0-1 543,-5 5-607,-8 0-561,-6 0-208,-5 0-112,-9 0-192,-4 3-704,-6-3-481,0 2-48,-5 0-95,-3 0-49,0 1-512,-6-1-1553,1 0-4177</inkml:trace>
  <inkml:trace contextRef="#ctx0" brushRef="#br2">18603 19123 6147,'0'0'9540,"0"0"-7779,0 0-1249,0 0 705,0 0-273,-19 29-255,26-18-17,5 0 144,2 5-63,0-2-161,4-1-32,-4-2-144,2 1-208,-1-5-112,-5 1-48,-1-1-64,-3-2 16,0-3 16,-6 0-512,4 1-1040,-1-3-690,-3-3-831,0-6-2690</inkml:trace>
  <inkml:trace contextRef="#ctx0" brushRef="#br2">18829 19003 15367,'0'0'2849,"-11"41"-1648,4-12 800,-6 7-16,1 2-273,0 1-367,-1-4-593,4-3-479,-2-5-193,6-4-48,1-5 32,1-5-128,-1-2-721,4-4-1232,-1-5-1568,-2-2-3394</inkml:trace>
  <inkml:trace contextRef="#ctx0" brushRef="#br2">18481 19885 9989,'0'0'4033,"0"0"-1952,0 0-400,0 0-496,-32 3-289,19 5-208,0 4-15,-1 3-177,-1 1-64,5 4-48,0-1 81,8 1 15,-1-2-192,3-2-32,5-5-96,7 0-32,0-6-64,7-3 0,-5-2 0,4-2-48,1-7 0,-3-5 0,1-2-32,1 1 32,-4-4-32,-1 2 32,-1-1 0,-6 4 0,-4 0-32,1 1 32,-3 2-48,-3 0 32,-5 2 16,-4 2-16,-5 0-16,-4 3 16,1 1-16,-1 3 0,-4 0 16,0 10-48,2 1 48,3 2 0,4 3 32,2 4 48,6 3 112,5 4 209,3 4 111,6 6-32,8-2-96,5 4-128,3-4-96,-2-1-208,-3-2 16,1-5-32,-8-3 32,-1 2 16,-6-6 48,-3-3-16,0 1 0,-3-5-16,-3 1 16,-2-2 0,0-5-32,-2-1-160,3-1-480,0-5-737,-1 0-960,3-7-2065,-1-4-11813</inkml:trace>
  <inkml:trace contextRef="#ctx0" brushRef="#br2">20561 19330 9620,'0'0'2946,"0"0"-1618,0 0 65,0 0 96,0 0-209,0 0-303,-14-20-177,19 17-272,4 3-224,6 0-15,6 0-33,7 0 0,6 0 528,1 0-560,7 0-64,-3 0 529,0 0 495,-4 0-704,-5 0-384,-2 3-112,-5-2 48,-9 2-16,-3-3-32,-3 4-208,-7-1-400,-1 1-288,-1 1-241,-7-1 65,-3 0-209,2 2-880,-2-2-1841,1-2-5426</inkml:trace>
  <inkml:trace contextRef="#ctx0" brushRef="#br2">21536 19216 6595,'0'0'2321,"0"0"-1152,0 0 351,0 0 305,0 0-384,0 0-449,19-31-111,-19 26 63,0 3-160,0-3-175,-8 3-65,-3 2-160,-6 0-16,0 0-160,-6 5-15,1 4-49,-3 2 80,0 0 32,2 2-48,3 1 16,5 2 144,2 0 64,8-3-160,5 3-127,0-5-113,8 0 48,9-4-96,2-5 0,3-2 32,1 0-112,-1-4-177,-2-8-47,3 2 16,-9-7 160,3 2 112,-3-1 16,-8 0 80,2 3-48,-3-1 32,-5 1 0,0 4 96,0 0 0,0 2 32,-5 2-16,0 4-96,2 1-16,-2 0-48,4 4-32,1 5 80,0 2 49,0 5 63,0 2 128,0 5-80,5 1-112,-1 3 32,1 2 32,0 3 16,1 1-64,-2 4-48,1-6 0,0 1-64,-2-3 80,0-2-80,-2-2-64,4-5 16,-5 0 16,0-2 0,0 0 48,-5-4-48,-2-1 64,-3-2-16,0-4 0,-3 0 32,1-3 48,-1-4 176,4 0 32,-2 0-79,2 0-49,-2-7-96,2 1-80,1-1 16,0-2-32,0 0-176,2 0-689,0 0-287,1 3 15,5 1-496,0 0-143,0 1-1106,0-1-2144</inkml:trace>
  <inkml:trace contextRef="#ctx0" brushRef="#br2">21783 19155 9236,'0'0'4242,"0"0"-2465,0 0-288,0 0 63,0 0-367,0 0-321,23-9-143,-16 21-33,0 1 464,4 8-31,3 0-177,-1 2 1,-1 2-385,4-3-160,-4-1-112,3-3-63,1-3-49,-7-3 112,1-1-208,-3-4-64,-1-3 0,-4-1-48,3-1 64,-5-2-304,0 0-257,0-5-399,0-3-529,-5-2-544,3-3-976,2-5-2690</inkml:trace>
  <inkml:trace contextRef="#ctx0" brushRef="#br2">22020 19135 8388,'0'0'6035,"0"0"-4707,0 0-223,0 0 1104,0 0-529,0 47-543,-1-26-64,-5 3 143,-4 1-15,-1 0-97,-1-2-320,3-3-271,-1-3-161,3-1-144,1-2-112,4-7-48,-1-1-64,3-1 0,0-3-160,3-2-464,2-2-593,5-5-960,-3-4-784,0-3-1841</inkml:trace>
  <inkml:trace contextRef="#ctx0" brushRef="#br2">22019 19133 8468,'0'0'5955,"0"0"-4323,0 0-943,0 0 1055,0 0 33,39 22-512,-27-8-321,3 2-143,3-1 31,-6 4 64,3-4 305,3 1-401,-5 0-431,-3-3-129,-1-4-160,-3 0-48,0 0-16,1-2-32,-3-3-208,1-1-465,0-1-271,1 0-369,0-2-592,2 0-576,-2 0-1200,0-4-2915</inkml:trace>
  <inkml:trace contextRef="#ctx0" brushRef="#br2">22334 19025 13398,'0'0'3538,"-16"56"-881,8-19 208,-4 0-640,4 1-320,-4-1-848,4-6-433,-1-6-400,1-2-192,3-6 16,2-6-32,2-1-288,-2-8-977,3-2-1200,0 0-1360,0-12-4019</inkml:trace>
  <inkml:trace contextRef="#ctx0" brushRef="#br0">21310 20000 8724,'0'0'2481,"19"0"-1072,-10 0-465,7 0 529,4 0-16,6-2-369,5-3-112,6-1-127,4-1-273,4 0-48,1 0-111,7-1-129,0-1-144,1-1-48,5 2 32,-5-1-16,2 2 336,-10 0 48,-1 3-15,-4 1-177,-9 3-192,-2 0-112,-5 0 32,-5 0-16,-8 0-16,1 0 0,-6 0 16,-1 0-64,-1 0-256,-3 0-209,-2 0-303,0 0-256,-2 0-689,-3-4-1297,-5-1-2336,2 1-5235</inkml:trace>
  <inkml:trace contextRef="#ctx0" brushRef="#br0">21551 20207 9492,'0'0'3410,"0"0"-1857,0 0-273,0 0-159,0 0-1,37 3-223,0-3 351,11 0 33,10-3-97,4-1-63,6-1-177,0 1-544,-4 1 177,-9-1 143,0 2-464,-15 0-160,-3-1-128,-14 3 80,-7 0-336,-10 0-1233,-6 0-880,0 3-576,-12-1-1905</inkml:trace>
  <inkml:trace contextRef="#ctx0" brushRef="#br2">22911 19146 6115,'0'0'2497,"0"0"-1136,0 0-737,0 0 768,-10-4 497,10 4-640,-2 0-209,-1-3-111,3 3 15,0 0-175,-2 0-49,2 0-256,0 0-16,0 0-160,0-3 1,2 2-145,6-2 0,2 1-16,0 0-48,2-1 64,5 1 560,3-2-95,5 0-193,0-2 144,-2 0-16,2 1-192,0-1-80,-5 3-175,-3 2-49,-1-2-32,-6 3 16,0 0-48,-6 0 0,1 0 0,-5 0-48,0 0-145,0 3-63,0-2-176,0 4 112,0-1-288,0-1-561,0 1-448,-2-1-544,-1 1-960,3-1-1361,0-2-5411</inkml:trace>
  <inkml:trace contextRef="#ctx0" brushRef="#br2">23026 18903 7924,'0'0'1104,"0"0"1777,0 0-1024,0 0-816,0 0-161,0 0-240,0-7-191,0 16-273,0 4 128,3 6 512,-3 3 321,2 7-33,1 3-95,0-1-113,-3 0-175,2-4-129,1 0-240,-2-4-176,2-3-80,0-4-64,-1-5 16,1 0-48,-1-4 16,-2-2-240,0-1-961,0-1-671,0-3-786,0 0-1295,0-3-1570</inkml:trace>
  <inkml:trace contextRef="#ctx0" brushRef="#br2">23594 18927 6083,'0'0'5426,"0"0"-4033,0 0-16,0 0 95,-6-36-319,6 29-209,0-1-288,0-1 49,6-1-257,5 0-240,1-1 32,4 1 16,-2 4-96,6 1 97,0 3 15,0 2-64,0 2-48,-3 7-128,0 3 96,-3 3 32,-7 3 16,0 4 112,-2 5 64,-5 0 177,0 3-49,0 3-128,-9-1 32,1 2 48,0-3-128,-4 3-79,4-5-129,-4 0 0,5 1-48,-6-6 80,3-1-48,2-3 16,1-4-32,2-3 16,-3-2-80,7-1-48,-5-6 32,6-2 0,-2 1 48,-1-3-32,3 0 64,0 0 16,0-7-64,3-2-16,2 0 16,5-5 0,0 3-48,-1-2 16,7 3-16,1 2 48,-2 1 0,8 5 32,-4 2 32,1 0-16,5 4-48,-5 3 16,3 2 48,-1 0-64,-6 0 0,1 0 16,1-2-16,-4-1 32,-1-1-16,-3-3 128,0 1-80,-2-3-32,2 0-16,-3 0 16,-1 0 16,0 0-48,-3 0-32,2-3 32,-5 3-32,3 0 16,0 0 0,-3 0 16,0-2-48,0 2-16,0-2-128,0-1-352,0 1-272,0-2-145,0 0-175,-3-3-577,0 2-352,1-2-704,-1 0-1521</inkml:trace>
  <inkml:trace contextRef="#ctx0" brushRef="#br2">25417 18881 7924,'0'0'3217,"0"0"-1376,0 0-480,0 0-97,-1-33-191,-2 22 287,-5 1-143,0 1-177,-6 2-223,-4 5 15,-1 2-320,-4 0-144,-1 7-175,3 7-65,1 6-16,3 2 96,4 5 48,2 2-48,10 1-16,1 1 0,1 1-16,12-5-64,-1-5-80,7-2 32,1-4 0,-6-2-16,4-5 16,-1-2-32,-1-3-32,-2-1 0,-2-3-64,1 0-256,-1 0-128,1-6-224,0 2-177,0-3-303,-4 1-241,0-4-448,5 4-64,-7-1-1888</inkml:trace>
  <inkml:trace contextRef="#ctx0" brushRef="#br2">25710 18935 18793,'0'0'2449,"0"0"-2161,-29-11-96,16 13 832,-1 10-79,8 3-353,-5 3-176,10 4 0,-2 1-79,3 0 111,3-3-192,6-4-176,7-5-64,1-4 32,0-5-16,3-2 0,0-6-16,3-8-16,-6-2-32,-1-2-128,-4 0 64,-5-2 16,-1-1-16,-6 1-80,0 2 16,-11-2 112,-2 2-32,-2 3 48,1-2-16,-3 7 16,-2 3-225,7 2-255,0 3 64,4 2 16,3 0-240,5 7-561,0 1-800,0 1-464,11 1-560,-5-3-3987</inkml:trace>
  <inkml:trace contextRef="#ctx0" brushRef="#br2">26075 18827 14951,'0'0'4114,"0"0"-2594,0 0-79,0 0 304,0 0-481,0 0-431,-33 7-401,16 7-160,2 2-16,1-1 16,1 3-176,1-3-32,6 1-64,1-2 0,5-1-32,0-2 48,8 1-32,1-3 48,6 0 0,3 0-48,2-2 16,-5 0-48,2-1 48,-1 1-32,-7 0 32,2 0-48,-6-1 64,-2 1-32,-3 0 32,0 2 32,-5-2-32,-3 1 48,-3-1-31,2 0 31,-2-1-16,-3 0-32,2-2 48,-1-2-48,0 0 16,3 0 0,1-2-48,3 0-16,-2 0-16,6 0-144,-1-2-449,3 0-495,0-3-849,5-2-977,3-1-2000</inkml:trace>
  <inkml:trace contextRef="#ctx0" brushRef="#br2">26340 18969 10117,'0'0'4514,"0"0"-2753,0 0 175,0 0 337,0 0-416,0 0-688,-27-9-401,17 9-272,-3 6-63,4 6-81,-4 2-16,3 1-112,2 3-16,6-2 64,-1 2-48,3-2-112,8-2-80,4-1 0,4-5-16,4-2 0,2-5 0,1-1-16,2 0-96,-4-7-48,4-1-32,-1-4 64,-3-1 80,-2-1 0,-5 1 32,-2-3 16,-4 3-16,-3-1-16,-5-1 0,0 1-48,-5-2-96,-7 3 80,-4 2 48,2 1 48,-5 4-32,1 3 32,-5 3 48,2 0-48,1 0-16,3 7 0,2 0 0,2-1-16,4 4 0,4-4-144,5 1-1281,0 0-496,0-5-736,7-2-1377,0 0-6418</inkml:trace>
  <inkml:trace contextRef="#ctx0" brushRef="#br2">26493 18575 7123,'0'0'2305,"0"0"-576,0 0 400,-20 34 176,15-11-352,-1 5-160,-2 9 0,2 3-177,0 7-303,0 7 32,-7 0-177,-1 5-383,2 2-145,-2-3-192,-1-4 16,2-4-48,4-7-111,-2-8-161,3-6-48,4-3-16,1-11-48,3-3-80,0-5-32,0-3-449,0-2-735,0-2-1105,0 0-1041,0-9-1936</inkml:trace>
  <inkml:trace contextRef="#ctx0" brushRef="#br2">24312 19198 8468,'0'0'2561,"0"0"-1104,0 0 512,0 0-129,0 0-239,0 0-416,-14 0-305,13 0-144,-2 0-31,3 0-113,0 0-256,0 0-112,8 3-112,2-1 0,4 0 129,7 0-17,3 1-144,7-3-48,-4 0 0,4 0-16,-5 0 816,0 0-608,-4-3-160,-2 3-48,-7-2 0,-1 2-16,-4-2 16,-5 0-32,-2-3 16,-1 0 32,0-1-32,0-1 0,-1-2 0,-5 0-16,1-2 32,-3-1-48,4-1 16,-4-5 16,-1 1 16,-2-6-16,-3-2 0,1-2-16,-5-5 64,1 1-64,-3-2 16,-1 0 16,1 5 0,6 2 48,-4 4-32,5 4-32,6 5 16,2 2 32,5 1-64,0 1 0,11-2 0,9 2 32,2-2-32,10 0 0,5 2 0,7-1-32,-2 4 48,0 4 16,-4 2 16,-4 2-16,-3 7 32,-9 4 16,-5 1-64,-4 4 16,-6 0-80,-4 2 64,-3 3-32,0-1 64,-4 5-16,-2 2 32,-1 1 48,-3-1-16,2 3-80,3-1 64,2-2 385,1-2-353,-1-2-64,3-3-16,0-1 64,0-5-64,0-5 32,0 0-32,0-5 32,0-1-48,0 0 16,3-3 0,-1 0 16,4-2 16,2 0-64,-2 0 80,2 0-64,4 0 16,1 0-16,-1 0 32,4 2-80,-1-2 32,2 0 0,0 0 16,2 0 16,-1-2-32,3 0 32,-1-3-16,-2 1 0,-4 0 16,-1 1-32,-6 1-16,-2 2-32,-5 0-913,0 0-415,0 2-225,-6 2-528,0 3-1329,-7-4-3681</inkml:trace>
  <inkml:trace contextRef="#ctx0" brushRef="#br2">26949 18921 7203,'0'0'2674,"0"0"-1314,0 0-335,0 0 575,0 0-287,0 0-433,-8-16-47,5 14-33,3 2-80,0-2-111,0 2-97,0-3-144,0 3-48,0 0-64,0 0-96,0 0-64,0 0-63,0 5-1,0 2 144,0 1 192,0 4 208,0 2-48,0-1 113,0 2-129,0 1-16,-2 2-80,2 1-160,0-4-32,0 3-79,2 0-49,6-2-48,-2 0-16,0-2 0,5-1 0,-3-5 0,-1 2-32,0-4 64,0-1-96,1-3 96,-3 1-48,3-3 32,2 0-32,-3 0 0,5 0 0,-4-3 0,4 1-16,-1-3 32,-2 1-16,2-1-64,-3 1 112,1-3-96,-1 0 80,0-2-64,-4 1 32,1-2-16,0-3 0,1 2 32,-5-5-48,-1 0 64,0-4-64,0 0 16,0-3 16,-1-2-32,-5 3 16,-2 0 16,2 2-32,-5 6 64,6 1-64,1 6 16,-1 0 16,-1 2-16,6 3 32,0 2-32,0 0 0,0 0 0,0 0-48,0 0 16,0 0-48,6 0 80,-5 2-160,4 1-96,1 1-273,-1-4-111,-3 2-304,1 1-353,0-2-672,-3 2-1200,0 0-2018</inkml:trace>
  <inkml:trace contextRef="#ctx0" brushRef="#br2">27333 18871 10117,'0'0'2193,"0"0"-657,0 0 625,0 0-384,0 0-912,31 9-305,-17 12 1057,5 2 351,-5 3-735,4 1-449,-1-2-63,-1-2-369,-2-6-128,-2-3-192,1-3 16,-6-4 0,-2 0-32,1-3 0,-1-4 16,-3 0-32,-2 0-80,3 0-192,0-4-561,-2-3-527,-1-5-753,3-1-1633,0-3-6450</inkml:trace>
  <inkml:trace contextRef="#ctx0" brushRef="#br2">27603 18870 14535,'0'0'3185,"-6"32"-1584,0-10 688,1 1-192,0 1-689,-2-3-399,-1 1-289,0-4-336,3-4-255,-2 0-17,2-3-16,0-4-96,1-3 16,1 1 48,0-5-176,3 0-865,0-3-928,6-6-1168,1-6-2658</inkml:trace>
  <inkml:trace contextRef="#ctx0" brushRef="#br2">27611 18832 13574,'0'0'3474,"0"0"-2274,0 0-431,0 0 367,0 0 385,11 45-321,-4-22-575,6 0-369,-4-2-112,4 2-64,-1-3 48,0-2-96,4-4 0,-4-1-16,-2-1 0,0-5-48,0-1-416,-4-2-817,-5-4-1104,3 0-672,-3-4-1777</inkml:trace>
  <inkml:trace contextRef="#ctx0" brushRef="#br2">27878 18746 12102,'0'0'3233,"0"0"-1968,0 0 287,0 0 513,2 57-96,-9-24-96,-3 8-272,-6 5-273,2-4-255,-1-2-353,2-6-336,4-7-208,3-6-112,1-8 0,3-2-64,2-7 16,0-1-224,2-3-752,3-3-1665,1-10-2418,0-1-4673</inkml:trace>
  <inkml:trace contextRef="#ctx0" brushRef="#br2">30751 18937 8052,'0'0'4002,"0"0"-1521,0 0-576,0 0-65,0 0-399,0 0-368,40-13-273,-12 10 272,8-1 545,3 1-80,9-1-353,0 2-207,-3 0-257,0-1-352,-5 3-352,-9-2-48,-3 2 0,-3 0 0,-10 0-288,-5 0-784,-4 2-593,-6 3-864,0 0-177,0-4-959,-6 5-1458</inkml:trace>
  <inkml:trace contextRef="#ctx0" brushRef="#br2">30887 18503 10405,'0'0'4754,"0"0"-3057,0 0-257,0 0-415,35 4-497,-25 30 256,-3 11 1201,-1 11-240,-5 7-80,-1 2-689,0-2-383,0-3-337,-1-9-96,-5-6-64,-1-9-112,1-3 32,2-7-32,2-9 64,-1-3-48,0-5 16,1-7-256,2-2-801,0 0-623,0-8-818,0-6-1215,0-6-3459</inkml:trace>
  <inkml:trace contextRef="#ctx0" brushRef="#br2">31851 18781 8180,'0'0'1584,"0"0"-1007,-7-32 847,1 24 433,6 1-32,0 2-496,0 3 143,0 2-383,8 9-545,3 9-144,3 7 289,4 6 1664,-1 3-1217,1 4-528,-1-7 177,-2 1-497,-3-7-176,1-5-48,-2-4-16,-4-5-16,0-2-64,-7-4 64,6-3-32,-6-2-144,0-2-400,0-5-593,0-4-1040,0-3-1008,0-6-1185,0-3-3970</inkml:trace>
  <inkml:trace contextRef="#ctx0" brushRef="#br2">32116 18673 14038,'0'34'3266,"-8"1"-1073,3 4 400,1 2-640,-1-1-640,0-6-609,-1-5-448,0-2-112,0-5-64,-2-3-16,2-4-32,0-1-32,-1-5 32,1-5-16,2-2-32,0-2-688,4-2-897,0-9-880,4-5-1761,0-4-5650</inkml:trace>
  <inkml:trace contextRef="#ctx0" brushRef="#br2">32156 18687 10437,'0'0'3345,"0"0"-1616,0 0-272,0 0 79,0 0-383,0 0-321,0 0-287,11-12-305,-11 24-80,5 3 240,-4 8 336,5 4 193,1 4 239,-1 3-31,1-2-529,0-3-400,0-2-80,4-7-64,-5-2 0,2-7 0,3-2-144,-3-2 96,-2-5-16,2-2 0,-2 0-336,0-5-704,0-3-849,-4-6-1121,3-2-2432</inkml:trace>
  <inkml:trace contextRef="#ctx0" brushRef="#br2">32353 18648 6083,'0'0'11093,"0"56"-8356,0-22-272,-5 4 48,4 1-768,-10-3-832,3-5-369,2-1-400,0-6-160,-2-4 48,2-2-16,0-6 0,4-5-368,-1-6-817,3-1-992,0-1-1360,0-13-4211</inkml:trace>
  <inkml:trace contextRef="#ctx0" brushRef="#br2">32686 18600 4354,'0'0'10373,"0"47"-7764,0-16-208,0 7 480,0 1-592,-3-1-432,3-2-528,0-5-865,-1-4-288,1-6-48,0-5 32,0-5 0,0-5-48,0-1-16,0-3-32,0-2-15,1 0-1,2-8 32,2-6-48,0-6-48,1-5 48,-2-4-208,1-7-289,0-5-143,-5-4-240,0-4-33,0-1 49,0 3 47,-5 2 241,0 9 480,-5 4 48,3 10 80,-3 6 32,2 3 0,3 6 112,2 0 145,3 5-49,0-2-48,6 4-112,4-3-144,7 3 16,9 0 0,-1 0 16,9-2 48,2 2 144,-2-2 80,1-1 176,-2-1-352,-4 0 1,-1-3-65,-3 0-80,-2-2 0,-9 2 48,2-2-48,-7 2 48,-1 1-96,-2-1-497,-6 4-655,0 2-561,-3 1-640,-8 0-1185,-3 8-4353</inkml:trace>
  <inkml:trace contextRef="#ctx0" brushRef="#br2">32686 18730 11701,'0'0'3986,"0"0"-2001,0 0-160,0 0-144,42 12-337,-19-12-303,-1 0-289,4-3-256,-1-1-224,-5-3-95,-1 2-113,-5 1-128,-5 1 32,-4 2-513,-5-2-1071,0 3-978,-2 0-1808,-5 0-5074</inkml:trace>
  <inkml:trace contextRef="#ctx0" brushRef="#br2">33024 18836 9877,'0'0'3649,"0"0"-1568,0 0-112,0 0-208,0 0-433,0 0-143,10-20-353,2 17-431,3 1-129,3-3-16,5 3 176,-2-2-96,3 2-176,-3-3-16,3 3 288,-10 0-143,4 2-161,-8 0-80,0-3 32,-3 3-32,-4 0 0,0 0 16,-3 0-48,-6 3-32,-1 4 16,-5 3 0,-4 4-32,-1 6 0,-1 3 16,4 1-16,-2 3 256,4 3 208,1-3 32,5 0-192,0-4-15,4-3 31,2-4-16,0-3-112,0-4 64,2-3-80,4 1-48,6-4-16,-5-1-32,8-2-16,2 0-16,2 0 0,-5 0-16,6-5 0,-2 4-32,-4-2-112,2 0-208,-7 2-208,2-2-369,-3 3-800,-8-2-464,0 0-992,0 0-1473</inkml:trace>
  <inkml:trace contextRef="#ctx0" brushRef="#br2">33106 18994 11029,'0'0'4066,"0"0"-1777,0 0-320,0 0-304,30-12-497,-12 10-399,1 2-81,7-2-112,-1-3-240,2 0-160,1 1-16,-5 0-32,-2-3-64,-3 2-64,-5 1-416,-6 0-752,-1 1-1025,-6-1-1665,-3-1-6227</inkml:trace>
</inkml:ink>
</file>

<file path=ppt/ink/ink2134.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2:11:15.507"/>
    </inkml:context>
    <inkml:brush xml:id="br0">
      <inkml:brushProperty name="width" value="0.05" units="cm"/>
      <inkml:brushProperty name="height" value="0.05" units="cm"/>
      <inkml:brushProperty name="ignorePressure" value="1"/>
    </inkml:brush>
    <inkml:context xml:id="ctx1">
      <inkml:inkSource xml:id="inkSrc128">
        <inkml:traceFormat>
          <inkml:channel name="X" type="integer" min="-2.14748E9" max="2.14748E9" units="dev"/>
          <inkml:channel name="Y" type="integer" min="-2.14748E9" max="2.14748E9" units="dev"/>
        </inkml:traceFormat>
        <inkml:channelProperties>
          <inkml:channelProperty channel="X" name="resolution" value="1000" units="1/dev"/>
          <inkml:channelProperty channel="Y" name="resolution" value="1000" units="1/dev"/>
        </inkml:channelProperties>
      </inkml:inkSource>
      <inkml:timestamp xml:id="ts1" timeString="2024-03-11T02:11:15.507"/>
    </inkml:context>
    <inkml:brush xml:id="br1">
      <inkml:brushProperty name="width" value="0.05" units="cm"/>
      <inkml:brushProperty name="height" value="0.05" units="cm"/>
      <inkml:brushProperty name="color" value="#177D36"/>
      <inkml:brushProperty name="ignorePressure" value="1"/>
    </inkml:brush>
  </inkml:definitions>
  <inkml:trace contextRef="#ctx0" brushRef="#br0">22802 21528 4978,'0'0'3122,"0"0"-1906,0 0-207,0 0 239,0 0-143,0 0-961,-6-56 432,-3 44-128,-7 4-95,2-1-161,-9-1-48,6 2-32,-3 1-16,0 2 912,3-1 33,4 3-385,-5 1-144,4 2 129,-5-2 47,2 2 64,2 0-176,-5 0 33,-5 0 127,-2 0-160,-5 0-256,-4 4-63,-4 3-33,-5-2 128,0-1 16,0 1-144,0-5-128,0 0 64,0 2 16,0-2 0,5 2 65,-2-2-1,-1 0 0,1 3 16,0-2 0,-3 2 64,-3-1-96,-5 0-32,0 3 64,-6-3-80,-1 3-31,-5-3-17,-3 3-96,-7-1 0,2 0-32,1 1 64,-6-1-64,4-1 32,-1-1 0,-1-2 16,-1 2-16,2-2 16,1 4 112,-2-1-128,1 1 16,0 3 0,0 0 16,2 2-48,3-2 80,1 2-64,4-1 16,-2 2 32,2 1-80,4-2 80,-1 0-80,2 2 96,-1-2 16,4-2-32,0 4-48,-4-7 32,-4 6-80,0-4 32,-2 4 16,-1-4-32,-3 1-32,-1 0 80,-2 2-64,1-2 16,-1 1 32,-7 4-32,4 2 16,-6-1 0,4 1 0,-4-1-48,-1 0 48,-1 1 32,1-1-16,2 1-16,3-1 32,1 1 0,5 1 32,4 4-32,0-2 16,10 2-64,1 1 32,6-2-15,4-1 31,6 2-48,4-4 0,5 1 64,4 0-80,4-1 16,5-1 0,4 4 32,2 0-48,2 5 0,4 1 32,0 8-16,1-1 16,4 6-16,-4 1 0,4 0 0,0 3 0,2 3 0,-4 0 16,5 3-32,-3 0 64,0 0-16,-2 3-16,0-1-32,-2 3 16,-3-1 32,-2 2-32,-2-2-16,2 3-48,-2 2 32,-5 1 48,7-2-80,-5 4 32,1 2 32,4 0 0,-2-1 32,1 1 0,2 0 16,2 2-16,-2 2 0,4-2-16,2 3 32,3-1 16,-1-2-32,0-1 0,3 0-32,-4-1 16,2-3 32,-1-2-32,-2 1 16,-1-3 0,4-1-32,-1-1 32,2-2-32,1-1 16,0 0-32,0-2 48,0 1-16,0-1-32,0 2 80,0-1-64,0 1 16,6 3-16,0 0 32,4-1-48,0 3 80,0-1-32,-1-2-16,2-1-16,1-1 48,-2-1-80,3 1 0,-3 0 16,2 1 16,4 1-16,-2 2 16,1-2 0,2 1-48,-1 2 64,1 0-16,1 2 0,1-1 0,-4 0 16,6 2-32,-4-3 48,1-2-96,-1-3 64,-1 0 16,-2-1 0,4-3 16,-4 0-48,2-2-16,-4-1 32,1 1 16,-1 0 0,-1 0 0,-2-3 0,1 1 0,0-1 0,3-2-32,-4 2 48,2-1-16,1-1-16,-2 3 0,5-1 32,1-2-32,-2 3 16,4 0-16,2-3 0,-1-2 16,1 2-16,-1-2 16,1-2 0,-2 2-16,-2-5 0,4 3 16,0 0-32,0-5 80,2 0-64,-2-2 0,5 0 16,1-2 0,4-2-16,-1-3 16,2 0-16,2-2 0,-2 0 0,8-2 16,-2 4 0,0-2 16,5 0-32,1 0 16,2-2-16,0 1-32,5 2 80,0 1-64,1-2 32,-2 2 0,6 0 0,-4 1 0,-2-1 16,6 0-48,0-2 32,3-2-16,2 0 32,2 0-16,3-1 32,-3-2-48,4 3 32,-4 2 0,-2 1-16,0-2 16,-2 4 32,2-1-32,-1 0-16,5 0 0,1-2-16,6 3 48,0-3 0,1-2-16,4-1-16,1-2-32,2 3 0,4-2 32,0-3-16,1 2 32,1 1-64,-1-1 32,0 1 0,-1-1 16,0 1 0,-4 0-16,4-1-16,-4 3 0,4-3 48,-3 3-32,1-2 16,-4-3-16,1 2 16,-4 1-48,1-1 80,-4 1-64,-4-1 32,-2 1 16,-3-3 0,1 3-64,-5-3 32,1-2 16,-2 2 16,2-4-16,0 0 0,-2-1-16,1-1 32,0 0-16,-6-1 0,0 1 0,-1-1 0,-4 0-16,-2 3-48,0-2 16,0 2 16,0-3-16,6 3-16,-6 0 48,6-1-16,0 1 32,4-3-32,2 1 0,6-1 16,1 1-32,1 0 64,3-1-64,-1 0 48,1 3-16,0 0 16,-4 2-64,1-2 96,-1 2-80,-2-2 32,3-3 48,0 3-48,2-3 0,-2 1 0,4-1 16,7 3-32,-1-3 48,2 1-16,6-1 16,-3 1-48,2 1 32,1 1 0,0 0 32,2 2-32,-5-2 16,0 2-16,-1 2 16,-1-2-32,5 1 0,-3-2-112,2-1 80,1-1 0,0 1 32,-1 0-16,-2 0-32,-1-1 64,4 0-16,-6 0-48,1 1 64,-1 0 0,1-1-16,-1 1 16,1 0-64,-2 0 80,-2-1-16,1 1-32,2-3 32,1 3 0,-2-3 16,-2 1-32,2 2 0,-6-3 16,1-1 0,-3-1 32,7 0-64,-3 1 64,6-3-48,3 0 0,4 0 64,-1 0-64,-1 0 16,1 0 48,1 0-160,-3 0 32,4 0 32,-1 0 0,3 0 16,2 0 16,-3 0-32,3-3 32,3 1-32,-1 0 48,-3-3-32,3 3 32,-1 2 0,-2-2 0,-2-1-16,1 3 0,-6-2 16,0 2-32,0-2 64,1-1-32,0 2-48,1-6 96,6 0-48,3 0-16,5-4 48,4 0-32,3 1 16,1-1-32,-2 1 80,-2-2-208,2 3 96,-5 0 0,7-2-48,-7 4 96,3-2-80,2 2 64,0 1 32,1-4-32,1 3 0,-2-1-32,1 1 32,-3-2 32,1 0-16,-1 0 16,-4 2-32,-1-2 16,-1 3 0,-1 1 16,-4-2-32,2 0 16,2 3 0,-5-3 48,1 3-64,-1-1 64,-3-2-80,0 0-32,-2 3 0,5-3 16,0-2 0,-5-2 0,4 2-16,-6-2 48,-2 0-16,-3-2 16,-4-1 0,-3 0 0,-4 3-16,1-5 32,-6 2-16,0 1 32,2-1-32,-5-1 16,4 2-16,-8-3 16,0 2-32,0 1 32,-3-1 0,-2 1-16,3-1 16,-4 3 0,2-2-32,-6 1 32,5-2-16,-3 1 0,1 0 16,1-1 32,2 1-48,-1-1 0,3 1 0,-1-1 16,-2 1 32,0-3-48,-1 2 0,2-1 0,1-1 65,-1 0-65,-5-2 0,7 2-81,-3-4 65,-6 2 0,5-2 0,-6 0-16,-6 0 48,-3 1-16,-3-1-16,-4 2 32,-1 1-32,-1-2 0,-5 1 64,-1 2-80,-6 1 64,1 1-32,-3-1 0,2 1 32,-4-2-48,2-2 48,1 2-16,-2-1-32,2-2-16,3-1 48,1 0 0,1-1 0,3 0-32,2-2 32,3 0-48,3 0 32,-4 1 0,4 0 0,-6 1 64,-2 4-64,-1 1-32,-5-2 64,-2 2-80,1 0 64,-6 2-32,6 1 0,-7-1 16,3 4-32,-1-4 16,0 1 32,-1-1-16,0 1-16,0-3 32,4-2 0,-5 2-32,5-2 0,-1 0-16,0 0 64,0-2-64,2 0 32,4-3 0,-1 0-16,5-4 32,0 0-32,5-2 16,0 3 0,0-4-32,0 0 32,0-1-16,-2 2 48,-3-1-64,-1-1 64,-4 2-48,2-3 32,-5 3-48,-1 0 48,-1 2-32,-3 0 0,4 2 48,-3 2-48,-2 3 32,2 0-16,3 2 32,-5 1-32,2 0 0,-2 1 0,0 1 0,0-1 16,1 0-16,0 1 0,-2-1 0,3 0 0,-1 0 0,-2-2-32,1 2 64,-4-1-64,3-1 48,-5-1 16,3-1-32,-3 0 16,0 0-16,0-1-48,3-1 80,-3-3-32,1 2-32,5 2 32,-4-5 0,3 2 0,-5 0 16,6-2-16,-5-1 32,3-2-32,-3 0 16,5 0-16,-4-3 0,6-1 0,-4 1-16,4-2 32,3-2-16,-5 2 0,2 0 0,-2 1 0,-6 1 0,0 1 32,0 2-32,0-1 0,-8 3-16,-10-2 0,5 2 16,-4-2 0,2 2 48,1-5-32,-5 4-16,7-5 0,-2 2 16,-5-5-16,7 0 32,-2-2-64,1-2 81,1-4-33,-2 2-97,2-3 81,-1 2-64,4 1 64,-2-4-48,-1 2 32,-1-2 48,1 1-64,-2-2 32,-6 2-16,1 0 16,-1-2 0,1 2-32,-4 0 32,1 0 32,-4 0-32,1 0 0,0 0-32,-2 2 32,2 0 0,0-1 16,3 1-16,-3 0 16,-1 1-16,4-4 32,-1 1-32,-2 0 0,1 0 16,2-5 0,-5 3-16,3-4 32,-1 1-48,0 0 16,-3-1 16,2 1 32,-2 3-48,-2 2 0,-8 0 32,-1 0-32,-5 5 0,0-3 16,-6 2 33,0 3-49,-6 2 16,2 0 32,-2 1 0,4-2-16,-3 4-16,0-4 16,-3 1 16,4-2-80,-2 2 48,-3-2-64,3-2 48,2-1-80,-2 2 16,4-1 32,-3 5 0,0-2 32,3 4-49,-6-1 98,0 0-17,1 5-32,-5-1-16,0 2 48,-6-2-16,2 5-32,0-4 16,-6 2 0,1 0 32,1 2-48,-6 0 16,4 1 16,-6 1 0,1 3 16,-1 0-48,-1 2 48,-3 0-32,-2 2 48,2 0-48,0 3 0,-4-1 16,1 1 0,-2 1 48,-1 1-48,4 4 16,-6-2-32,0 2 32,-3 1-144,0-1 32,2 0 48,-1 3 48,6-3-64,-4 1 32,3-4 32,-1 3-48,1 1 32,-3-3 0,1 2 16,3-2 0,-3 3-16,4-1-16,3 0 32,0 0 0,4 1-16,1 1 32,4 0-48,1 1 32,1-1 16,6 1-48,1 0 16,-1-1 32,5 0-32,2 1 48,3-1-32,0 1-16,6 0 0,-2-1 0,6 0 16,3 1 32,0 2-48,-3-3-16,2 3 16,-5-1 0,3 2-32,0-2 16,-5 3-48,3 0 48,-4 0 0,5 0 0,-5 0 16,1 0 0,2 0 0,-3 0-48,-2 0 48,-3 0 0,-1 0 16,0 0-16,-4 0 0,-1 0 0,-5 0-16,-4 0 0,0 0 16,-10 4 0,-1 1 16,-6 0-16,-2-1 16,-8-2 0,3 1 16,-4-1-32,-3 0 16,-2-2-16,2 0 48,-1 3-16,-2-3-16,3 0 0,-5 1 16,1 2 32,-1-1-64,0 0-48,-1 1-32,1-1 16,0 2 32,1 1 0,1-3 16,0 1-32,1-2 64,1-1-16,0 0 16,0 0-48,6 0 48,0 0 32,7 0-80,-1 0 64,9 0 0,3 0-48,6 0 32,0 0 16,6 0-32,-1-1 16,3-2 16,0-1-16,-2 1-32,-1 3 48,-5-2-32,2 0 48,-2 2-32,-3-2-16,-1-1-16,2-1-48,-6 1 64,7-1-80,-3 0 64,2-1 0,-1 1 16,-1-1-48,-1-1 80,1 1-80,-1 0 64,-1 1-16,-2-2 16,4 0-48,-1 2 80,1 0-80,-1-1 32,4 3 16,1 0-16,0-1 48,8 3-64,0-1 32,3 1 0,8-3-32,-2 0 32,9 2 0,2-2-16,7-1 16,0-1-32,6 1 32,4 0-16,-1-2 48,1 2-48,1 0 0,2-1 0,-6 1-16,4 1 16,-3 1 0,2 0 16,3-1-48,1 3 64,2-1-48,3-2 64,2 1-48,2 0 0,2 0 0,4-3-16,-2 3 16,5-3 0,-2 3 16,2 0-16,4-1 0,-1-1 0,2 1 32,1 3-32,0-1 0,0 1-32,0 0 16,0-3 32,0 3-16,0-2 48,0 0-64,0-5 16,0 5 0,0-3 32,0-1-32,0-1 0,0 0-48,-3 5 96,0-3-48,1 0 0,-1 1 0,1 4-16,2-2 16,0 2 0,0-2 0,0 2 16,0-3-16,-3-1-16,0-1 32,3-2 0,-4-1-32,0 1 16,3 1 0,-4-1 0,-1 2 0,4-2-32,-1 5 64,2-3-32,-2 4 16,3-2-32,0 3 16,0-3 0,0 2 0,0-2-16,0 1 32,0-3-32,0 1 16,0-1-16,0-2 32,0 3-16,0-2-16,0 1 32,0-2-48,4 1 64,1-1-48,-2 0 0,5 0 16,-3-2 16,-1 3-16,4-1-16,-3 0 0,-2 2 16,1 1-16,-1 1 32,-1 3-48,-2 0 64,0 0-64,0 0 16,6 0 0,2 0-32,-2 0 32,7 3-16,2 6 32,1 2 16,-2-4-16,-1 2-16,0-2 16,-1-3-16,-2 1 16,0-1-16,-3-1 32,0-2-16,-2 2-48,1-3 64,-4 0-32,-2 0 64,3 0-80,-3 0 48,0 0-16,0 0-16,0 2 16,0-2 16,0 0 0,3 0-32,-3 0 16,0 0 16,0 0-32,0 0 32,0 0-32,0 0 0,0 0 48,0 0-64,0 0 48,0 2-32,0-2 48,0 0-64,0 0 16,0 0 0,0 0 0,0 7 32,0 0-64,0 2 32,0 4 16,-8 1-17,-7 2 17,-5-1-16,-2 1 32,-4 2-16,-1-2 0,-1-3 0,5 1 17,4-3-82,4-2 97,4-2-32,2 0-16,6-5 0,1 0 16,-1-2-16,3 2 0,0-2-16,0 0 32,0 0-32,0 0 48,-2 0-16,2 0 16,0 0-64,-3 0 64,0 0 0,-1 0-16,-1 0 0,0 0 0,-1 0 0,1 0-16,4 0 0,-2 0 48,0 0-48,1 0 32,-3 0-16,2-2 0,0-5 16,2 0-64,1 1 64,0-3-32,0-3-16,0-1 0,1-1 48,15-1-80,1-1 32,3 0 16,3 1-16,-1-1 0,1 2-16,-1 4 0,3-2 16,-7 3-16,2 0 16,-2 2 64,-5 1-32,1-1-16,-4 2 16,-1 1-48,2 1 32,-6 1 16,-1 0 0,-1 2-16,-3-2 0,0 2 32,0 0-64,0 0 48,0 0-16,0 0-32,0 0 48,0 0-16,0 0-16,0 0 32,0 0-32,3 0 16,-3 0 16,0 0 0,2 0 0,-2 4 0,0-2 16,0 1-32,0-3 32,0 0-16,0 2 0,0-2 0,0 0 16,0 0 0,0 0 0,0 0-32,0 0 48,0 0-64,0 0-112,-17 0-832,-11 4-1682,0 1-2816,-4-5-849</inkml:trace>
  <inkml:trace contextRef="#ctx0" brushRef="#br0">24698 22511 5330,'0'0'4114,"0"0"-1761,0 0-752,0 0-48,0 0 160,0 0-529,13-2-608,-6 0-271,8 2-81,8 0 64,-1-2 176,8-1 192,2 3-111,7-2 47,-7 0-112,3-2-112,-3-1-32,1 0-176,-1 1-63,-2-3 31,1 1-112,-5-1 0,-6 0-32,-1 1 0,-5-1 64,-2 4-64,-6-1 32,-1 1-48,-3 3-16,-2-2 0,0 2-65,0 0 97,0 0-16,0 0-16,0 5 32,0-1 0,0 3 0,0 4 48,0-2 0,0 5-32,0 2 32,-2 1-96,-1 6 64,-2 4-16,1 4-32,-1 8 48,2 2 208,0 6 209,1 0 1023,2 2-719,0 0-273,0 4 208,0-4-112,0-2 193,0-2-225,0-2-32,0-2-240,0-6-176,0 1-64,0-2 112,0 0-48,0-1 80,0 1-79,0 0 63,0-2-48,0 2-32,-3-3 48,3 1-32,-3-1 16,3 0-16,-2 1 32,-1-3-64,2 0 0,-2-2 32,3 0-16,-3 0-64,3-1-48,0-5-32,0 5 80,0-4 16,0 0-48,0 1 64,0-1-32,0 1 48,0-3-64,0 0 16,0 0 32,0 1-16,-5-1 16,3-1-16,-4-2 0,5 1 48,-6-2-32,6 0-16,-2-3 16,1 3 0,2-5 0,0 3 0,0-3 0,2 2-16,2-1 32,3-1-16,0 3 32,-5-1 16,3 0-48,-2 1 0,0-3 32,-3 2 32,1 1 16,-1-1-64,3 1 16,-1-2-48,-2 1-48,0-2 48,3 3-16,-3-1 0,0-2 32,3 1-32,-3-1 48,2 1-32,1-1-48,0-1 96,-3 2-48,0-3-32,2 3 32,1-2 0,-2 4 16,-1-3-16,3 1 0,0 1 16,-1-2-16,1 0 0,-1 3-32,1-3 64,1 0 16,-1 3-64,-1-3 32,1 1 16,2 1 0,-5-2-16,3 1-16,0-4 32,-3 4-32,0-1 32,0-2-48,1 2 16,-1-1 48,0-2-32,0 4-32,0-4 0,0 1 48,0 1-64,4-2 48,-4 1 16,0 1-32,1-4 16,-1 3-16,0 0-16,0-2 16,0 0 0,0 2 0,0-2 48,0-1-64,0 1 32,0-3-48,0 1 32,0 2 0,0-3 16,0-1-48,0 1 80,0-1-64,0-3 32,0 1-32,0-1 0,0 0 16,0 0 0,0 0 0,0 0 0,0 0 0,0 3-16,-1-3 32,-4 2 0,-6 2-48,-1 1 32,-5 1 16,-8 1-64,-8 2 64,-6 1 48,-5-3-80,-6-1 128,3-2-16,-5-1 16,1-3-112,9 0 48,4 0 16,7 0-16,7 0-64,7 0-128,4-3 48,9 1-16,0 0-160,4 2-352,0-2-641,5-1-608,1 3-880,1-1-400,-1-2-1025,1 0-4194</inkml:trace>
  <inkml:trace contextRef="#ctx0" brushRef="#br0">19979 23558 6019,'0'0'3633,"0"0"-1135,0 0-1330,0 0 129,0 0-129,0 0-191,33 0-17,-24 0-160,4 0 17,2 2-97,2 0 97,3 1-97,0-3-176,5 1-64,0-1 97,3 0-97,4 0-128,1 0-112,3 0 192,-2 0 193,1 0-353,0 0-112,-3 0-112,1 0 0,-2 0-48,-2 6 0,1-5 16,2 2-16,-1-3-16,-1 2 48,2-2-32,-2 0 48,2 0-16,-4 0 96,2 0-16,-3 0 64,4-2-48,-9-1-16,3 2 16,-2-2-48,-1 0-32,-2 2 64,0 1-64,-3-3-64,3 3 16,-3 0 0,4 0 32,-1 0 32,5-2 32,-5 2-64,5 0 16,-2-2-15,-1 2-17,4-3 0,-4 3 16,1-2-48,2 2 32,-4-2 0,4 2 0,-2 0 0,-1-2-16,4 2 32,-1-3-16,-3 3-32,3-1 48,0-2-16,1 0 32,-4 3-32,2-1-16,0-2 48,-3 1-32,0 2-64,-1-2 16,3 0-16,-6-1 16,0 1 0,0 0 32,2-1 0,-2 1 16,0 0-16,3-1-16,-3 2 64,3-2-32,-1 1 32,1 0-16,2 2 64,1-2 16,-4-1 16,4 1-16,-1 0 0,-2-1-48,0 3-32,3-2 48,-3 2 48,0 0 0,-1 0 16,1 0 0,-1 0 0,1 0 16,-1 0-48,1 0-32,-2 0 32,2 2-128,-1-2 49,1 3-33,-1-3 80,1 0-16,-1 2 80,-4-2-16,5 0-16,-3 0-48,2 0 0,-1 0 0,-2 0 0,-1 0 16,1 0-80,-7 0 32,1-2-48,-3-1 16,1-1-192,-3-1-272,1 1-241,-5 2-335,-1 0-481,0 2-656,-1 0-144,-10 0-224,-4 0-1777,-4 4-4114</inkml:trace>
  <inkml:trace contextRef="#ctx0" brushRef="#br0">14230 24253 11621,'0'0'3890,"0"0"-2241,0 0-144,0 0 79,0 0-175,0 0-641,2 1-752,9-1 1201,3 0-609,6 0 32,11 0 33,0 0 223,12-4-80,7 2-31,7 0-17,7 0-160,3-1 33,1 1-193,3 0-48,2-3-320,0 1-144,0 1 48,-3-4 32,2 6 192,-7-2 64,-2 1 33,-9 0-33,-3 2 96,-6-3-240,-3 3-80,-2 0-16,-3 0-48,0 0 16,1 0-16,-3 0 16,1 0 48,1 0-48,-3 0 32,-1 0 0,3 0-16,-2 0 0,-3 0-16,-2 0 64,-4 0-64,3 0 0,-8 0 0,5 3-48,-5-1-16,2-2 16,-4 2 16,4-2 16,-2 3-16,0-3 0,0 0-32,1 0 48,-1 1 48,-3-1-32,3 5 32,0-3-80,-3 3 80,3-1-32,0 3 48,2 0-32,1-1 0,-1 1-16,4 0 32,-1 0 0,0-2-16,-3 2-16,1-6 16,-6 4 32,-5-3-16,-1 1-32,-6-1-64,-5-2-128,0 0-272,-3 0-97,-5-2-31,-1-3-16,-4-1-1057,-2-4-1696,3-1-1106</inkml:trace>
  <inkml:trace contextRef="#ctx0" brushRef="#br0">31635 26447 8100,'0'0'3601,"0"0"-1872,0 0-320,0 0-321,0 0-287,-6-43-209,6 36-240,0 0-144,0 5 96,3-2 81,0 1 47,4 3-144,-7 0-96,5 0 0,0 0-32,-1 0 0,1 0 16,-2 0-32,2 0 0,-1 0-48,0 0-48,3 0 32,-2 0-32,6 0 1,-5 0 15,8 0 16,0 0-64,3 3 256,2 1 224,1 1-416,0 2-16,-1-1-16,1 1 288,-2 2-64,2 2-208,-3 0-16,-1 3 32,-2 2-80,3-3 32,-3 5 48,-2-2-48,1 2 32,1 0 49,1 0-17,1-2-64,4 2 48,-3-2-32,5-3 16,1 1 16,-1-3-48,4 0 48,-1 0 112,0-2-96,-4 0-64,4-2 32,-5-1-16,5 1-32,-5 0 48,5 0 0,-5-1 16,6 0 0,-4 2-48,3-1-16,0-1 48,3 1-32,1 2 0,-1-2 0,5 0-32,-4 2 16,4 0 16,-2 0 48,-5-2-64,5 2 32,-3-1-64,-3 2 32,1-4 32,0 1-32,-1 0 0,2 0-48,-1-3 64,0 3-32,-1-1 32,1 1-96,-1-2 96,2 2-32,-4 0-16,-1-1 16,1 3 0,-1 0-16,-2 0 32,0 0-16,0 0-16,0 3 32,-3-1-16,3-2 0,1-1 0,-1 2-16,0-1 16,0-2 32,-3 0-32,0-1-32,2 1 48,1 0-32,-6-1 32,4 3 16,1-2-64,4 2 16,2 0 48,5-1-48,2 4 16,7-3 48,-5 3 48,9-4-64,-4 4 0,5-1 0,-4 0 0,2-2 48,0 3 17,-4-4-49,-4 1 16,2 1 0,-3-2 16,-4 1-64,1 1 48,-3-3-48,4 1 0,-4-3 0,4 2 16,-5-3-16,7-2 80,-2 3-96,1-3 32,1-2 32,-4 2-32,1-2-32,1 2 48,-5 1-16,7-1-48,-2 0 64,-5 2-32,7 1-16,2-3 16,2 1 0,4-1 48,1 0-16,9-2 32,-2 0-16,1 0 48,3 0-16,-4 0 32,1 0-96,-2 0 32,-3 0-48,-2 0-32,-1 2 64,-1 1-64,-4 1 32,-2-1 16,0-2-16,2 2 0,0-1-32,2 0 32,-2-2-32,3 0 64,-1 0-96,1 0 48,4 0-48,-2 0 32,1 0 48,-4 0-80,-2-7 48,2 1 0,-5-1 16,-2-2-48,1 0 32,-1 0 0,-1 0 32,-4 0-48,4-2 16,-5 2-16,5-2 16,-4-1 32,4 1-48,-2 0 32,4-1-16,-4 2 0,4-2 16,-1 1-48,-1 2 16,-4 0 32,-1 0-16,0 0 16,5 0-32,-4-3 16,5 4 32,1-4-48,-1-1 0,1-1 48,2 1-32,0-2-16,-3-2 32,1 1-16,-2-1 0,1 1 16,-5 2-16,1-1 0,-4-1-48,4 3 112,-3-3-112,-2 0 48,2 0 16,-3 0-16,-2 0 0,0 1 0,-3-3 0,-1 0-16,-1 0 64,-6-2-80,4 0 48,-1-3-16,1 3 0,-1-5 0,1 3-32,-3-4 64,0 2-32,2-3 16,0 3-64,2-2 96,-1 2-64,-1-3-16,-2 2 64,0 0-32,-3 1-32,0-3 64,1 0-32,-3 1 0,2-1 32,1 0-48,-3 3-16,6-3 80,-4 0-64,0-2 16,4-2 0,-4-2 16,0-2-32,0-6 32,-1-1-16,-6-4 16,2-1-48,1 2 64,-1-2-48,-2 0 32,0 4-16,3 0 48,0 2-32,-3 1-48,5 2 64,-4-1-48,5 4 48,-1 1-48,0 1 16,-1-1 32,4 4-32,-3-2 0,1 4-16,-2-2 32,-2 1 16,4 0-16,-4 2-48,4-2 96,0-1-64,2 3-48,3-3 16,1 2 32,2 1-48,-1-3 64,5 1-48,-4 0 32,5 0-16,-5 4 0,1 0 16,-2 2 0,-1 3-16,0 0 48,-1 2-32,3-2 16,-1 0-32,2-5 32,2 0-32,-1 1 0,1-3 32,3-3 0,-2 6-48,-1-2 32,1 5 0,-3 0 0,-1 3-16,0 4 32,-2 3-16,2 0 0,5-1 16,-5 4-32,6-1 16,3 0 0,-1-1 0,1 4-16,4 1 0,-4 1 16,-1 4 0,5 0-32,-2 0 0,0 0 16,6 0 16,-1 0-16,2 0 32,4 0-64,-4 0 64,1 0-16,-1 0 0,-5 0-16,4 0 48,-6 0-64,2 2 48,0 3 0,-2-1-48,-1-1 32,0-2 0,-7 2 32,-2-1-48,-5-2 48,-3 0-48,-2 0 64,-2 2 64,0-2 16,-1 0-96,-2 0 64,0 0-64,0 0-48,3 0 48,-3 0-32,0 0 80,0 0-96,0 0 48,0 0-48,0 0 48,0 0-80,0 0 48,0 0 0,0 0 32,0 0-64,0 0 0,0 0 48,0 0-32,0 0-16,0 0 16,-3 0 32,3 0-80,-2 0-16,-4 0-32,0-2 0,-5 0-256,3 2-432,-6 0-529,-1 0-880,-1 0-1857,2-7-4946</inkml:trace>
  <inkml:trace contextRef="#ctx0" brushRef="#br0">33918 24850 6867,'0'0'7716,"0"0"-6612,0 0-656,-36-24 721,22 18-321,-4 5-319,1-2-209,-4 3 112,1 3 0,0 5 144,1 6-175,-1 0 79,2 1 16,8 4 80,3-4-128,4 4-191,3-4-161,7-2-80,9-4 64,1 1-80,6-9 32,-1-1 48,3 0-192,-1-8 224,3-8-176,-5-4-144,1-3 32,-3-6-65,-1-7 129,-4-3 144,-4-1-64,-2-5-320,-4-2-208,-1 0-272,-4 0-225,0 0-159,0 3 351,0 8 449,-4 9 432,2 7 48,-4 9 48,1 11 304,4 9-128,-2 16 0,0 6 449,3 12 383,0 7-47,0 5-129,0 7-15,0-4-177,0-2-176,0-4 97,-2-5-241,2-8-352,0-8-16,0-7-64,0-3 32,2-8-48,4-4-64,0-6-48,0-3-785,4-3-928,0-10-1184,3-7-3042</inkml:trace>
  <inkml:trace contextRef="#ctx0" brushRef="#br0">34230 24462 13094,'0'0'1201,"0"0"-1009,0 0-48,0 0-48,0 0-160,0 0-3698</inkml:trace>
  <inkml:trace contextRef="#ctx0" brushRef="#br0">34211 24859 18408,'0'0'2065,"0"0"-1536,-6 31-17,6-24-368,0-2-128,0-5-448,6 0-1281,-6-2-3233</inkml:trace>
  <inkml:trace contextRef="#ctx0" brushRef="#br0">34435 24779 17432,'0'0'2065,"0"0"-1345,-44 0 449,30 5-225,2 2-448,4 1-255,0 4-129,4-1-16,4 3-80,0 2 0,1-3-16,10-2 0,-2 1-48,4-1-48,-1-4-32,1-1-129,-6 1 33,4-3 16,-3-1 176,-6 1 16,-2 1 96,0-3-112,-8 3 80,-5-1 32,1 0-64,-4 1 48,4-1 64,-5-1 0,8-1-80,-4 0-48,2-2 0,7 3-16,1-3-112,1 0-784,2 0-1121,2 0-2593,10-7-6595</inkml:trace>
  <inkml:trace contextRef="#ctx0" brushRef="#br0">34666 24765 11237,'0'0'7524,"0"0"-6068,0 0-399,-43-18 559,29 18-399,-2 0-465,-1 7-512,2 4-159,-1 2-33,4 3 64,4 2-96,2 0 0,6-2-48,0 2 0,1-2 0,10-1 16,2-3-64,1-1 80,-2-2-16,0-2-289,2 0 81,-7-6 96,-1 2 160,-6 0 0,0-3-64,-6 1 16,-7-1 80,1 0-16,-2 0 0,-5 0-48,7 0 80,-1 0-96,6 0-32,-1 0 16,3 0 16,4 0-768,1 0-641,0 0-1264,6 0-2337</inkml:trace>
  <inkml:trace contextRef="#ctx0" brushRef="#br0">34803 24673 6323,'0'0'10117,"-5"-47"-8741,5 28-527,0 6 367,0 6-816,0 5-320,5 2-80,1 4-304,-5 10-1681,4 4-2337,3 2-5746</inkml:trace>
  <inkml:trace contextRef="#ctx0" brushRef="#br0">34789 24945 18280,'0'0'1185,"0"0"-961,0 0 544,0 0 337,12 30-673,-10-26-416,4 0 16,-5 1-704,2-1-977,-3-4-928,0 0-2273</inkml:trace>
  <inkml:trace contextRef="#ctx0" brushRef="#br0">34944 25030 12486,'0'0'1552,"1"39"337,5-21 688,-4-2-768,3-3-704,1-2-129,-1-4-31,2-1-161,-5-6-128,6 0 81,-4 0-1,2-8-112,-4-8-224,1-2 33,-1-4-33,-2-4 0,3-2-64,0-4-64,-3 0 16,0 1-111,0-3 111,0 0 16,0 0-192,0 3 16,0 4-176,0 4-64,0 6 80,0 3-16,0 7 0,0 3 64,0 4 16,1 0-80,4 7-32,3 7 48,0 3 80,2 3 0,3 3-16,-7-1-16,8 1 80,-8 0-128,2-3-64,-3-3-64,1-3 96,-6-1 0,0-3 32,-3-1-16,-5-5 64,-1-1-32,-2-2 16,-3-1 0,1 0-32,-2 0 32,2-1-257,3-2-431,0 1-304,3 0-321,3-1-272,3 3-608,1 0-640,1 0-1537,7 0-2225</inkml:trace>
  <inkml:trace contextRef="#ctx0" brushRef="#br0">35271 24862 18328,'0'0'1969,"0"0"-992,0 0 319,-37-11 257,21 13-192,1 4-369,2 3-448,5 3-239,2-1-97,6-2 16,0 2-64,0-1-144,6-2 16,8-3-16,-4 2-16,-1-7 16,5 1-16,-2-1-48,-5 0 64,-1 0-48,0-1 32,-3-2 0,2 3 16,-5 0-64,6 0 48,-6 7 0,1 0 0,4-1 16,-2 1-32,0 0 16,2 2-352,0-5-929,-1-1-1424,4-1-241,3-2-2000,-5-5-9973</inkml:trace>
  <inkml:trace contextRef="#ctx0" brushRef="#br0">35337 24828 15735,'0'0'4978,"0"0"-4129,0 0-705,0 0 1217,27 34 95,-7-28-287,-1-1-529,7 0-432,-1-1-208,-5-4 80,5 2-80,-5-2 0,-3 0-752,0 0-913,3 0-464,0-4-944,2-3-3314</inkml:trace>
  <inkml:trace contextRef="#ctx0" brushRef="#br0">35520 24519 1873,'0'0'13350,"0"0"-11685,0 0-273,5 41 1154,-5-12-305,0 12-32,0 4-417,0 4-463,0 1-273,0-3-415,-5-2-225,4-6-544,-5-8 96,4-6 16,-1-3 0,1-6-16,2-5 32,0-4-16,-6-2-496,5-5-529,1 0-464,-6-7-624,1-7-1616,3-6-3507</inkml:trace>
  <inkml:trace contextRef="#ctx0" brushRef="#br0">35781 24871 21162,'0'0'1520,"-5"36"-415,-1-18 640,6 2-433,-2-2-399,2-6-177,0-2-464,2 0-208,4-6-48,-4 0-64,4-1-576,-6-3-1153,2-5-1376,2-4-561,-4-7-2609</inkml:trace>
  <inkml:trace contextRef="#ctx0" brushRef="#br0">35803 24605 14983,'0'0'3105,"6"-32"-367,-6 26-449,0 6-881,0 0-880,-3 2-431,0 7-49,3 2-48,-2 5 16,-1 2-513,3 0-959,0-2-897,0 0-1809,0-5-4194</inkml:trace>
  <inkml:trace contextRef="#ctx0" brushRef="#br0">35970 24887 14439,'0'0'2321,"0"0"-496,0 0-113,0 0 369,0 0-288,0 0-480,-19 18-513,13-2-208,5 1-240,-2 3-159,3 1-33,0-4-80,7-1-48,3-2 16,2-5-48,2-2 0,-2-6 16,1-1-112,-1-4-48,-4-9-16,-2-3 63,0-2-15,-4-6 48,-2-3-80,-2 0-96,-4-3-112,0 5 192,-5 3-144,3 3 208,1 11 80,2 3-64,3 5 32,-4 7-80,6 6-593,0 3-767,0 2-385,3 1-1377,2-4-3953</inkml:trace>
  <inkml:trace contextRef="#ctx0" brushRef="#br0">36165 24925 15927,'0'0'2658,"0"0"-1154,0 0 97,0 0-336,33-4-545,-28-2 304,-5 5-175,0-4-401,0-2-272,0 0 0,0-1-48,6-1-16,-6-1-64,6-1 0,2-2-32,-1 1 32,4-2 32,-1 1-32,0 5-112,0 3 64,-1 5-32,-1 0 0,0 13 64,-1 7 144,-2 3 385,6 2-65,-6 0-416,2-1-64,-1-4-16,2-1-16,0-5 16,-3-4 0,2-3-688,-4-3-641,-1-4-832,-2 0-192,-2 0-560,-8-1-3506</inkml:trace>
  <inkml:trace contextRef="#ctx0" brushRef="#br0">41276 19990 6819,'0'0'5523,"0"0"-2914,0 0-992,0 0-1,0 0-111,0 0-336,0 7-241,-13 22-16,-5 9 353,-2 9 160,1 7-561,0 0-240,7-4-63,3-4 143,-2-11-176,9-6-240,2-6-144,0-8-16,0-5-16,2-4-64,2-3 16,7-3-32,-1 0-15,8-7 63,-4-2-48,6-2 0,4-3-48,-3 5 16,3-2 32,-4 5-192,-3 0-305,-2 2-287,-5 2-833,-6 2-1744,2-2-1682</inkml:trace>
  <inkml:trace contextRef="#ctx0" brushRef="#br0">41307 18942 5555,'0'0'4722,"0"0"-3010,0 0-687,0 0 224,-25-33-209,22 27 113,-1 0-225,1 2-176,0-1-239,1-2 159,-1 3-32,3-1-80,0 1-159,0 4-49,0-2-80,0 2-80,5 0-144,8 2-80,1 13-16,11 8 16,6 13 272,2 6 624,-1 11-207,1 3-145,-1 6-416,-7-1 32,-3-2 480,-2 2-63,-4-3-289,-7-2-16,2 1-112,-11 1-208,0-1 48,0-1 96,-6 2 32,-1 1-16,-3-5 32,0 2 16,-2-4 48,-1-5 48,6-6-16,-6-5-80,2-8-80,4-2-80,0-6 16,0-5 16,-4-1 0,3-8-16,-4 1-32,2-4-240,0-3-64,-4 0-80,-5 0-16,5 0-49,-5 0 1,1 0-32,-5 6 0,1 1 64,-4 2-369,1 2 17,5 1 47,6-1 49,1-2 176,5-2-209,8 0-719,0-3-1442,0-2-1327,8-2-2098,0 0 10116</inkml:trace>
  <inkml:trace contextRef="#ctx0" brushRef="#br0">32905 23837 6195,'0'0'1537,"0"0"-417,0 0 1,-27-37-177,21 30-80,1 0 289,1 0 79,1 1-287,-2-1 31,3 2-63,2 1-161,0 1-224,0-1 1,0 4-65,0 0-128,13 4-208,1 15-64,11 12 144,6 9 1169,3 14 79,6 7-191,3 6-513,-4-4-415,2-6 511,-4-8-176,1-8-320,-11-10-384,4-8 64,-11-8-16,-3-3-48,-5-4-80,-7-3-912,-2 0-897,-3-1-912,-11-2-1377,-1 1-5090</inkml:trace>
  <inkml:trace contextRef="#ctx0" brushRef="#br0">32588 23138 9252,'0'0'3906,"0"0"-2497,0 0-625,0 0 897,0 38 320,0-14-176,-3 10-177,3 5-207,0 1 192,0 1-113,0-3-159,3-5-689,-1-3-255,3-7-177,1-6-80,-5-3-32,5-5-80,-4-2 0,-2-3 0,3-4 0,-1 0-48,-2 0 112,0-9-96,6-2 16,-6-5-32,1-6-64,4-3-112,-5-9-336,3-4-81,-3-7-63,0-4 0,0-5-305,-3 0 145,-2-3 96,-2 7 271,0 6 337,-3 8 176,0 9 32,3 4 144,2 9-95,-1 8 79,6-1 48,0 5-96,0 0-48,6 2-144,3 0-48,1 0 32,8 0 16,-1 0 0,6 2 16,2-2 32,2 0-32,5 0 32,1-2-32,5-2 48,-7-6 96,8 6 16,-6-5 16,-7 2-112,-6 0 0,-1 1-32,-7 1-32,-5 3-48,-4-1-448,-3 2-625,0 1-1200,-8 0-1344,-5 0-3074</inkml:trace>
  <inkml:trace contextRef="#ctx0" brushRef="#br0">32605 23289 13302,'0'0'3330,"0"0"-1618,0 0-63,0 0 80,42-21-400,-23 16-177,-1 1-159,9 0-209,-2-1 0,-4 1-256,4-1-159,-6 3-161,-5 0-144,-2-1 0,-6 3-112,-1-2-192,-4 2-673,-1 0-751,0 0-465,0 0-1169,0 0-1792,-1 0-3106</inkml:trace>
  <inkml:trace contextRef="#ctx0" brushRef="#br0">32567 22648 9060,'0'0'4002,"0"0"-1937,0 0-480,0 0 15,0 0-319,0 0-369,16 6-287,1 1 143,8-3 256,3 6 97,7-6 176,-2-2-481,1 0-320,-3-2-256,-5 0-160,-1 0-80,-6-4 48,-5-3-32,-2 0-16,-4 0 16,-2-2 0,-4 1-16,-2-2-16,0 0 0,0 0-48,-2-1 0,-4 2 64,4 0-16,-4 0-96,1-2 32,1 0-96,-4-3-48,3 2 32,-2-1-32,-1-2-112,0 1 0,-1 5-1,-1 0 241,3 2 64,1 5-16,-1 0-48,1 2-160,6 0-736,0 4-833,0 1-1297,0-1-4273</inkml:trace>
  <inkml:trace contextRef="#ctx0" brushRef="#br0">43627 18902 10693,'0'0'5042,"-55"15"-3393,17 1-384,-7 2 47,0 4-111,0-1-113,11-1-95,1 0-673,10-4-288,10-2 0,12-1-80,5-4 16,17-2-112,5-1-96,7-1-401,5-5-207,-4 0-32,-1-5 95,-8 1 465,-7 0 352,-11 1 0,-7 3-32,-7 5 64,-13 8 64,-5 5 480,-6 5 193,2 6 223,1 0-79,6 5-177,7-7 16,10 2-239,5-6-353,13-5-144,7-7 0,6-5-80,2-3-48,1-3-529,2-7-351,-1-4-625,-5-3-416,-2 1-1040,-9-1-1761,0 0-5859</inkml:trace>
  <inkml:trace contextRef="#ctx0" brushRef="#br0">43810 19228 9028,'0'0'3714,"0"0"-1313,0 0-528,0 0-112,0 31-561,0-27-480,0-4-47,0 0-17,0 0 80,0 0 97,1-6-177,-1-3-320,3-3-48,0-1-96,4-1-31,-1-3-129,6 1-32,-4 1 32,4 1-32,2 5-32,-1 2 64,-1 3-64,2 4 32,-2 0 16,-2 11 224,-3 5 144,1 1-16,-6 6-32,4-1 48,-5-2-160,3-1-127,-3-6-114,5-4 34,1-3-1,-1-6 0,1 0-257,0-4-911,4-7-1681,-4-7-1441,-1-4-4819</inkml:trace>
  <inkml:trace contextRef="#ctx0" brushRef="#br0">44231 19138 13686,'0'0'4850,"33"4"-3025,-15-4-288,-4 0 64,-1-2-673,-1-5-528,-6 1-256,-4-1-64,1-2-48,-3 0 17,-3 2-1,-5 0-80,-4 0-113,-2 3 1,-5 4-256,5 0-32,-4 0-96,5 11 192,1 3 304,4 4-32,3 4 80,5 1 32,0 0 48,5-2-32,7-5-16,2-2 0,0-5 0,5-7-48,-2-2-48,-3 0-1169,2-4-1712,-6-6-1745,-3-1-4771</inkml:trace>
  <inkml:trace contextRef="#ctx0" brushRef="#br0">44464 19205 9893,'0'0'3361,"0"0"-816,0 0 64,0 0-207,0 0-898,31 23-607,-25-23-273,-3-5 16,0-2-32,-3 0-239,0-1-17,0-4-144,0 4 32,0-4 32,-6-2 96,6 4-176,0-4-112,0 3-48,0-3-16,0 5 32,6 0-48,2 2-48,-2 3 32,5-1 0,-2 3-32,4 2 48,-2-2-16,-2 2-32,3 0 64,-1 0-208,-3 0-304,-2 2-496,0 3-1265,-1-3-465,0 2-2112,2-1-5475</inkml:trace>
  <inkml:trace contextRef="#ctx0" brushRef="#br0">44772 19088 9204,'0'0'2273,"0"0"-544,0 0 224,0 0 752,0 0-704,0 0-848,-31 20-305,22-8-192,-2 3-143,5 4-65,0-2-128,4 0-144,2-2-144,0-2 32,5-1-32,4-1 0,4-7 48,-1-4-64,2 0 0,-2-2 0,2-7 48,2-2-64,-4-2-112,-3-3 80,2 2-80,-3-3-48,-3 1-144,-2 2-96,-2 1 31,-1 3 273,3 4 96,-3 1 48,0 5-64,2 0 32,-2 0-144,0 7 80,0 4 256,0 5 209,0 7 63,0-1-16,0 3-192,0 6-112,0-4-144,0 7 32,0-5 16,6 2-16,-6-1-48,0 1 32,0-4 32,0 5-16,0-5-32,0 2 48,0 0 0,0-4-15,-6 0-1,0-2-32,-7-6 64,6 0-176,-6-7 48,1-3 31,-1-3 34,0-4 15,6 0 0,-4-6 0,4-8 16,5-4-16,2-4-16,0-3-16,0-6-48,2-1-64,9-2 47,-4 3-79,6 2 32,-4 4 64,3 3 16,1 4 48,5 2 48,-5 5 48,7-3 16,-3 3 145,3 2 159,0 0-16,-3 2-128,4 0-96,-7 2-80,-1 1-80,0 0-16,-1-1-16,-6 1 0,2-1 48,3 0 0,-3-3-48,-4 1 112,4-2-32,0-2-48,-2-1 16,0 1-64,1-2 32,-1 2-16,-5-3 16,-1 1-80,0 1-48,0 1-32,-1 2 80,-2 2 64,-2 3-32,0-1 48,-1 5 0,2 0-48,-1 7-32,0 2 32,2 7 32,0 1 48,3 2 64,0 3-64,11-2-16,1-4-32,4 0-32,4-5 80,5-4-32,-4-3-32,4-4-48,-1 0-160,-3-2-80,-2-7-80,-2-2 96,-5-1 32,-4-1 0,-3-1-17,-2 1-79,-3 5 288,-6-2 96,1 6 16,-3-1 32,2 5 0,0 0-64,4 0 0,-1 0-64,0 5 16,3 3 32,0-1-64,6 2-16,2-2-304,-2 3-48,7-2 240,-6 1 160,6 0 48,-1 2 0,-1 0-16,-2 5 0,4 2 16,-7 3 32,0 1 16,0 8 0,-6-1 0,0 2-48,-3 7 48,-5-2 0,-1 1 0,-3-4 32,-1-2 128,1-5-96,-2-6-48,0-5-96,2-3 0,-1-8 96,1 0 256,4-4-176,-3 0-47,3-6-81,2-8 16,3 3-16,0-5 16,3-4-48,6-2-32,0-3-160,8 2-289,0-1 113,7 1 240,-4 3 112,9 2 32,-7 0 0,7 2 80,-4 0 192,1 5 64,2 0 161,-5-1-17,-6 4-160,-2 1-240,1-2-80,-7 5-256,-5-5-1793,-1-1-2273,0-1-6595</inkml:trace>
  <inkml:trace contextRef="#ctx0" brushRef="#br0">29277 23260 5330,'0'0'8420,"0"0"-6115,0 0-1168,0 0 256,0 0-33,0 0-367,0 7-609,0 2-192,6 5 320,-2 7 689,1 5-241,3 5 145,0 5-129,-1 2-288,0 3-191,3-3 63,0-2-128,-3-3-176,4-6 48,-1-1 176,0-9-319,-3-1-17,0-5-16,-2-1 16,1-4-96,-1 1-16,0-3 0,-1 1 0,-1-3-16,0 1 16,-1-1-16,3 0-16,-5-2 32,3 0-80,1-2 80,1-10-16,3-1 0,3-5-64,1-7-80,2-6-192,5-6-81,-2-3-335,0-2-32,3-6 111,0 1 273,-3 5 128,2 1 64,-5 7-32,-2 7 192,-1 7-16,-3 6 80,-1 5 64,-5 3 176,3 3-48,-5 1-32,3 2-96,0 0-80,-2 0-16,2 0 16,0 0-16,-3 2 0,0 2 0,0 1 16,0-3 0,0 3 0,-6 2 32,-1-3 64,0 3-47,-8-1-1,-2 4 16,-6-3 0,1 2-32,-11-2 0,1-1-32,-4 1 48,-1 0-64,-3-3 32,2 0 16,3 1-48,2-3 16,4 0 48,7-2-96,2 0-304,9 0 304,3 0 0,4 0 0,4 0-64,0-2-289,10 2-607,-3-2-865,5 2 272,2 0-752,0-2-1280,-3 2-3299</inkml:trace>
  <inkml:trace contextRef="#ctx0" brushRef="#br0">29883 23357 12502,'0'0'2849,"7"34"-1296,0-14 704,-1 4-320,0 3-321,0 0-351,1 0-96,-1 0 47,1-1-448,-5-5-351,3-2-65,-2-6-80,0 1-32,-3-7 32,0-1-32,0-4-112,0 1-32,0-3 16,0 0 16,1-3 17,-1-4-65,4-4-48,-3-2-16,-1-7-32,3-3 32,0-4-16,-1-4-16,1-5-64,-2-5-65,-1-2 97,0-2-32,0 2 0,0 1-112,0 4 80,-1 4 48,-4 7 32,-1 4 48,5 5 16,-4 5 48,5 4 0,0 0 16,0 4-32,5 1-32,2 1-32,6 3-16,1 0-32,1 0 0,2 10 16,3-1-32,0 5 16,1 1 80,-1 3-64,-5 0 0,-1 2 16,-3 3 16,-3-3 32,-2 2-16,2 1 32,-4 0-32,0-1 16,-4-1 48,3-1-64,-3 0 16,0-5 32,-7 1-112,1-5 64,-5 1 16,-3-4 0,-1-3 144,-2 2 17,-6-5 31,-2-2 32,-3 0-160,3 0 16,-3 0-80,8-2 0,1-3 0,1 3-208,10 2-320,3-5-273,5 4-543,0-4-753,5 0-1441,8-1-2673</inkml:trace>
  <inkml:trace contextRef="#ctx0" brushRef="#br0">29187 22963 6211,'0'0'3954,"0"0"-785,0 0-1168,0 0-192,0 0 64,0 0-209,-5 2-671,22-2-705,6-2-176,13 0 224,3-3 769,6 1-305,6-3-352,-2 0-112,-7 0-63,-1 3-177,-9-3-96,-4 5 0,-8-2 48,-6 1-80,-1 1 48,-6 0 32,1-3-48,-3 3 48,1 0 16,-5-1-16,3-1 0,-3 1 48,-1-3 96,0-1 16,0-1-64,-5-4-64,-2-2-32,-6 1-32,-1-5 32,2 0-16,-8 0-48,1 0 16,5-2-64,2 1-16,-1 6-320,3-1-112,5 6-161,2 3-207,3 3 128,0 2-609,0 0-2145,0 4-3873</inkml:trace>
  <inkml:trace contextRef="#ctx0" brushRef="#br0">28219 22952 7940,'0'0'6755,"0"0"-3794,0 0-1008,0 0-272,0 0-257,0 0-383,6 6-417,1-6-64,8 0-287,8 0-81,-1-2 816,8-5-480,2 3-176,1-5-127,-2 2-33,-5 0 256,-3 0-112,-6 3-224,2 0-80,-13 1-32,2 1 16,-3 2 0,-5 0-64,0 0 64,0 0-64,0 0 64,3 0-48,-3 0 32,0 2 0,0 1-112,0 1 176,0-1-80,0-2-16,0-1 48,0 0 16,0 0-16,0 0 0,0 0-32,0 0 64,0 0 0,0 0-16,0 0 16,-3 0 32,3 0 96,-5 0-48,0-1 64,1-4 97,-1-2-209,-3 0 16,0-4-96,1 2 32,-1-5-16,0 1 32,2-1-32,-2-1 0,2 2-16,0-1-16,-2 3 32,3 1 16,-1 4-32,2 1-80,0 1 0,4 2 16,0 2-48,0 0-289,0 0-95,0 0-192,0 0-129,0 0-31,0 0-272,0 0-193,0 0-240,0 0-432,-1 0-592,-2 0-1841,3 4-8948</inkml:trace>
  <inkml:trace contextRef="#ctx0" brushRef="#br0">28870 23431 9332,'0'0'3426,"0"0"-97,0 0-1776,0 0-240,0 0 47,0 0-463,-28 22-321,24-13-112,4 3-160,0-3-128,0-3-80,6-1-64,2 0-48,3-3 32,-2-2 97,-1 0-145,-1-2 48,-2-5 80,0 2 16,-5-2-80,3 3 64,-3 0 160,0-1 256,0 3-128,0 2-96,-5 0-112,-1 0-144,0 0 16,0 4-48,1 1 0,3-1-16,2 1 0,0-1 0,0-2-16,0 3 0,2-3 0,3-2 48,1 0-64,0 0 80,0 0 0,2-4 32,-3-3 16,-1 0-16,-1 1-15,-1-1 31,1 0 32,-3 2 80,0 3-80,0-3-16,0 4 16,-3 1-32,1 0-48,-1 0-64,0 0-32,2 1-208,-3 4-1169,4 0-800,0-1-2945</inkml:trace>
  <inkml:trace contextRef="#ctx0" brushRef="#br0">31695 22908 11525,'0'0'3314,"0"0"-1249,0 0-224,0 0-353,0 0-479,0 0-257,-11 5-80,11-5-207,6 0-129,4 0-192,5 0-128,7 0 32,9 0 368,3 0 673,2 0 175,2-3-800,-2-3-128,-3 2-95,-9-6-177,0 6-16,-10-1-64,-2 1 32,-6 1 0,-1 2-16,-3-2 48,-2 0-16,0-1-32,-5 0 0,0-1-32,-3-2 0,1 0-112,-6-3-193,4-2-223,-7-3 16,1-1-16,3-2 288,-5 2-65,1 0 321,-1 5-16,5 2-16,2 2 32,3 5 16,2 2-16,2 0 16,3 0-48,0 0-1392,3 0-1378,3 4-2672,2-1-5603</inkml:trace>
  <inkml:trace contextRef="#ctx0" brushRef="#br0">31684 23146 12134,'0'0'3537,"0"0"-2624,0 0-289,41 37 1489,-24-8 16,3 9-480,0 5-385,0 0 129,-3-2-1,2-1-975,-7-6-401,-3-5-16,2-4-16,-9-5-32,2-4 80,-4-3-64,0-6 16,0-3-273,0-4-703,0-4-977,0-9-1697,0-8-6754</inkml:trace>
  <inkml:trace contextRef="#ctx0" brushRef="#br0">32013 23098 13574,'0'0'3458,"0"0"-2322,0 0-143,0 0 271,-6 35-399,4-8-1,-4 7 417,4 9 207,-2 2-239,-2 2-161,1 1-351,3-6-401,-5-2-320,2-6 0,-1-5-48,-2-6 32,3-3-48,4-6 48,1-8-256,0-3-929,0-3-1024,0-12-1408,1-3-5892</inkml:trace>
  <inkml:trace contextRef="#ctx0" brushRef="#br0">32252 23290 7395,'0'0'3362,"0"0"-1633,0 0 368,0 0-48,0 0-273,0 0-303,0 12-80,0-5-193,0 1-191,0 2 15,0-4-271,0 1-337,0 0-128,0-3-96,6 1-64,-1-3-48,2-2-16,-1 0-16,2-2-16,0-3 16,3-3-32,-5-2-16,-3 0-32,0 0-32,-3-1 32,0 2 32,0 0-16,0 2 0,-6 0 16,4 5 0,-2 0-64,1 2 32,0 0 16,1 2-16,-1 5-32,3 0-944,0 0-1009,0 0-689,5-3-2272</inkml:trace>
  <inkml:trace contextRef="#ctx0" brushRef="#br0">31066 23131 7892,'0'0'3649,"0"0"-2064,0 0-240,0 0 447,0 0-383,0-25-480,0 25-353,0 4-400,0 13-32,0 4 192,-1 11 865,-3 6 159,3 5-319,1 2-145,-6-5-336,4 1-95,-1-7-337,1-7-96,2-5-32,-3-1-64,0-5 64,2-6-128,1 0-513,-3-6-655,0 1-561,3-3-688,-2-2-1985,-1 0-5011</inkml:trace>
  <inkml:trace contextRef="#ctx0" brushRef="#br0">30899 23373 9204,'0'0'4402,"0"0"-2065,0 0-480,0 0-496,0 0-529,0 0-288,38-13-143,-16 11 191,8 0 688,8-1-95,1-1-177,5 1 81,-4 2 15,-6-2-431,-2 1-481,-7 2-272,-5-2 48,-7 2-16,-2 0 16,-7 0-128,-1-3-224,-3 3-129,0 0-79,0 0 80,-6 0-241,6 0-239,-8 0-353,7 5-688,-2-3-992,-2 2-3090</inkml:trace>
  <inkml:trace contextRef="#ctx0" brushRef="#br0">13902 22218 9204,'0'0'9381,"0"0"-7829,0 0-895,-37 0 559,12 10 65,-5 9-577,-2-1-384,-4 5-48,-1 3-48,7 1-80,3 0 33,3 0-177,7 3 32,5-3 16,9 1-32,6-1 32,14 5-32,11 0-32,7 1 48,7 6-16,3-1 0,3 2-16,-6-3 96,-1-2-48,-9-3 80,-4-3-192,-11-4 32,-5-2 0,-10-3-32,-2-5 16,-9 1-16,-7 0 96,-9-5 48,1 0 48,-6-2 80,-2 1-48,-1-6 48,2 0-80,6-1-32,-1-3 16,6 0-64,4 0 32,4-3-80,4-4 32,6-1-112,2-4-608,7-1-1217,4-1-1136,6 1-1329,3-1-8772</inkml:trace>
  <inkml:trace contextRef="#ctx0" brushRef="#br0">14110 22903 5346,'0'0'9397,"0"0"-7556,0 0 127,0 0-271,29 27-272,-18-15-225,4-1-239,-1 0-465,5 1-272,0-5-16,4-3-96,-3-4 64,2 0-47,-2-11-81,-2-2-16,-5-6 0,-4 1 0,-1-5-64,-3 3-64,-5-2-49,0 1-79,-2 1-144,-4 2 352,-2 2-16,3 5-128,1 2 32,-1 2-112,5 6-320,0 1-353,0 0-1088,0 4-1888,0 3-5364</inkml:trace>
  <inkml:trace contextRef="#ctx0" brushRef="#br0">14492 22956 9796,'0'0'5027,"0"0"-3090,0 0 176,0 0-80,0 0-257,21-34-831,-14 22 79,-2-1-31,4 2-145,-4 1-128,3 2-111,-2 1-161,-1 5-112,-1-1-48,1 3-96,0 3-96,2 6 0,6 2 337,-6 5-369,6-2-16,-2 1-32,1-2 16,-3-4 32,2-2-32,-1 0 16,-3-4 32,-2-3-16,0 0 0,-2 0 32,0-10 16,-2 3-112,2-3 80,-3 0-80,2-1 32,1-1-48,0 2 64,-1 0-64,4 3 64,-1-1-48,-1 6-16,4-3 16,1 5-32,4 0-32,-1 2 0,4 5 16,1 4 16,-2 1 112,2 1 48,2 1 48,-5-1-16,-2-2-80,1-4-16,-3-1-32,-2 1-48,-3-4 48,-2-1-64,-3-2-160,0 2-128,-3-2-80,-2 2-273,-1 1-671,1-3-865,4 0-1025,1 0-1104,0-3-4770</inkml:trace>
  <inkml:trace contextRef="#ctx0" brushRef="#br0">15409 22599 13782,'0'0'2049,"0"0"-464,0 0 64,0 0-193,0 0-431,0 0-609,13-9-144,-6 29 224,1 8 785,0 3-241,-4 6 113,4-2-225,-3-1-111,0-5-225,-1-5-176,-4-1-192,0-5-192,0-2-48,0-4 0,0 1 0,0-4 0,0 0-96,-1 0-448,-2-4-576,-1-1-513,3-2-880,1-2-209,0 0-783,-3-4-3026</inkml:trace>
  <inkml:trace contextRef="#ctx0" brushRef="#br0">15367 22828 14279,'0'0'3425,"0"0"-1872,0 0 48,33-17 143,-19 10-175,6-2-320,3 2-417,-1-1-80,1 1-223,-3 0-33,2 2-208,-5-2-208,2 3-64,-2 0 0,-2-1-32,-1-2-128,-1 3-272,-3-5-225,-2 0-79,-3-3-192,-2-1-241,-1-2-271,-2-1 175,3-2-160,-2 2 593,-1-3-241,3 6 481,-3 0 592,3 4 0,-1 0 368,-2 2 593,3 5 207,-3 2-47,2 0-129,1 0-351,0 2-193,-3 12-64,1 2 881,2 8-65,-3 6-720,0 6 273,2 4 175,1-2-207,2 3-289,1-5-32,0-5 64,0-6-496,4-5 80,-3-4-32,3-4 64,-3-6-80,1-1-16,0-5 80,-3 0-32,-1-5 0,2-7-32,-1-1-48,-3-1-32,1-1-32,-3-1-112,3 3-32,-3-1-64,1 5-16,3 2 128,-3 3 48,5 4-97,-1 0 17,7 7 144,-2 1 112,5 4-64,1-1 144,-2 3 0,4-1 193,-1-1-113,0-4 32,3-1-48,1 0-80,-4-7-16,3 0 48,-2 0-32,-4-7 16,2-4-32,-4 0-64,1-3 64,-1-4-80,-4 0 16,1-2 0,-6 2-16,0-3-128,-3 4-80,0 1-80,-3 5 80,-1 4 112,-4 7 80,0 0-48,-1 9 48,1 9 16,3 2 80,-1 5 96,6 0-32,0-1 96,0 1-208,11-4 0,3-3 32,6-5 0,3-4 0,-1-4-64,6-3-32,-3-2-48,0 0-240,-5-2-304,-2-3-673,-8 0-1008,-3 5-1041,-7-1-895,0 1-4163</inkml:trace>
  <inkml:trace contextRef="#ctx0" brushRef="#br0">14371 23461 14343,'0'0'3041,"0"0"-2129,0 0 337,0 0-32,-25-33-273,12 26-144,1 3-143,-5 4-481,-6 0-96,-2 0 144,-8 6 160,-4 8-128,-5 4-64,-3 4 32,2 1-80,6-1-144,4-3 64,11-4 0,12-3-32,10-3 48,7-5-128,15-1-32,9-3-208,6 0 384,0-3-400,-1-1 0,-3-3 16,-12 0 176,-5 5 96,-8 2 48,-8 2-48,-8 9-368,-9 7 720,-6 5-208,-7 6-32,-2 2 48,-1 3 112,3 0 80,4-3 32,12 1 113,6-2-65,8-3-176,10-6-160,8-5 16,9-6-192,1-6 256,1-4-128,2-3 32,-3-8-288,-3-2-288,-4-3-385,-5 2-79,-1 1-641,-5 2-304,-6 2-928,-4 0-2754</inkml:trace>
  <inkml:trace contextRef="#ctx0" brushRef="#br0">14578 23698 13302,'0'0'3458,"0"0"-1585,0 0 272,0 0-145,0 0-239,-37-20-1329,17 27-15,0 6 95,0 1 64,-2-1-64,10 2-127,1-1-49,4-2-208,7-1-32,0-5-80,5 1-16,4-2 64,4-5-48,5 0-16,-1 0-16,1-7-128,-1-2-80,-2-2 0,-2 2 63,-6 4 81,-2 1 96,-5 4 16,0 2 32,-12 14 193,-1 6 31,-4 10 160,2 3 160,-1 4-144,7-1-175,4-2-49,2-9-128,3-4-16,5-8-176,5-5-721,6-10 177,1-3-592,3-12-1602,-3-6-1376,3-6-2945</inkml:trace>
  <inkml:trace contextRef="#ctx0" brushRef="#br0">14699 23727 15927,'0'0'3522,"0"0"-2578,0 0 673,0 0 192,10 32-288,-6-17-433,-1 4-224,5-4-303,0-1-97,1 0-96,3-6 96,1-3-15,2-3-321,1-2 0,-2 0-48,-2-5-32,1-4-16,-1 1-16,-1-6 0,1 1-32,-2-6-112,0-3-48,3 0-177,-4-5-159,2 0-288,-3 0-1,-4 7 385,1 1-16,-2 11 320,-3 2 48,0 6-256,-3 3-224,-5 8-81,4 2 225,-1 1-1249,0 2-1680,2-3-2914</inkml:trace>
  <inkml:trace contextRef="#ctx0" brushRef="#br0">15129 23696 624,'0'0'15111,"0"0"-12197,0 0-705,0 0 320,0 0-400,0 0-593,0 0-911,-20 16-481,7-5-16,4 2-32,1-2 0,0 3-32,5-3-16,3-2-64,0-2 64,3 0-64,7-5-16,0 0-112,6-2-16,1-4-176,5-5 64,-4-3-33,2-3 161,-2 1 32,-6-2 64,-3 5 32,-1 2 48,-3 5 0,-5 1-16,0 3 352,0 5-191,-5 6-1,3 3 288,2 1-128,0-1-320,0-1 48,0-1-128,7-3-368,4-5-593,1-4-976,0 0-560,1-4-608,2-10-865,-1-1-4674</inkml:trace>
  <inkml:trace contextRef="#ctx0" brushRef="#br0">15471 23363 9925,'0'0'7667,"0"0"-5154,-4 40-496,-4-13 768,5 4-672,1 6-464,-1 3-608,-2 0-417,5 3-176,0 1-128,0-9 144,0-2-207,0-5-113,0-6-16,0-3-128,2-8 16,1-2-64,-3-5-224,0-4-209,0 0-271,-5 0-208,1-4-993,-4-5-1425,0-5-912,-3-2-4082</inkml:trace>
  <inkml:trace contextRef="#ctx0" brushRef="#br0">15288 23584 6403,'0'0'11989,"0"0"-10084,0 0-880,41 4 1008,-24 0 128,3-1-673,0 1-511,3-4-289,-1 2-400,-2-2-80,0 3-112,0-3-80,1 0-48,-4 1-496,0 2-592,-2 1-593,2 1-1297,2 2-1247,-2 0-2835</inkml:trace>
  <inkml:trace contextRef="#ctx0" brushRef="#br0">15716 23691 16071,'0'0'3698,"0"0"-3026,0 0 273,0 0-449,0 0-400,17 32-80,-17-26-240,3-2-1025,-3 2-1296,0-6-2033</inkml:trace>
  <inkml:trace contextRef="#ctx0" brushRef="#br0">15761 23417 15159,'0'0'6019,"0"0"-5635,0 0-352,0 0-64,0 0-48,0 0 16,5 2 16,-2 13-1089,-1 1-1872,4 0-4050</inkml:trace>
  <inkml:trace contextRef="#ctx0" brushRef="#br0">15913 23665 19545,'0'0'2241,"0"0"-1153,0 37 465,3-21-624,2-1-257,0-1 96,2-2-432,6-5-208,-1-1-79,1-4-66,2-2 82,1-4-49,-4-5-129,0-5-31,-2-1 112,-4-1 32,-6-2-64,0 0-80,0 0-64,-6 2-208,-7 1-112,4 3 128,-3 5 368,1 6 64,1 1-16,-2 0-16,4 1 0,0 8-32,1 1-177,2 1-1519,0-2-337,5 2-1169,0-2-2544</inkml:trace>
  <inkml:trace contextRef="#ctx0" brushRef="#br0">16144 23756 17080,'0'0'2849,"0"0"-2801,0 0 656,0 0 993,0 0 160,34 3-256,-28-10-449,1 2-703,-1-3-241,-1-2-16,4 1 352,3-2-224,-4-2-240,4-3 0,1 1 32,-1-2 16,1 4 64,-3 4-64,3 2 113,-4 5-65,-1 2 16,-5 9 16,2 4 0,-2 7 64,-3 1-80,1 1-80,-1-1-64,3-5-16,0-3-32,-1-4 32,3-2-32,1-7-400,0 0-432,0-5-1329,-1-6-2641,3-2-5619</inkml:trace>
  <inkml:trace contextRef="#ctx0" brushRef="#br0">16536 23543 12198,'0'0'1232,"0"0"-319,0 0 1248,38-5 224,-28 1-897,-3 1-527,-1-1-193,-1-1 16,2 1-15,-5 1 399,1 2-143,-2-2-241,-1 1-47,0 2-97,0 0 112,-1 0-192,-7 6-448,-4 1 113,-1 5 79,-2-3-32,1 6-192,-2-1-96,4-1-16,4 3 32,5-2 32,2-1 16,1 1-80,1-5 112,10 2-16,-2-4 96,4-1-64,-1 1-16,0 0-32,2 0-96,-1-1 48,-4 4-16,-1-2 16,1 1 0,-6 2-16,-3 1 16,0 2-16,-3-1 160,-6 1-176,-2 1 144,-1-1-32,-2 0 32,-2-1 48,4-5 0,-4 2-112,7-4-48,-2-3 0,5-1-32,0-2 16,6 0-32,0 0-176,0-5-240,0-1-528,0-4-561,0 2-1328,3-1-1329,-3-1-3906</inkml:trace>
  <inkml:trace contextRef="#ctx0" brushRef="#br0">28635 26358 5891,'0'0'5890,"0"0"-3841,26-32-416,-18 24 240,-3-1-80,1 2-289,-5-3-143,-1 6-256,0-2-289,-1 3-208,-10 1-192,-3 2-191,-6 5-129,0 5-160,-5 7 48,-1 3 0,4 0-16,-1 4-17,4-1 49,5 0 16,2-1-16,5-2-32,7 1 64,0-3-32,0 2 16,7 0-32,0 0 65,6 3-49,-1 4 48,1 0 16,-6 4 16,4 1 112,-3 0-160,-8-1 32,1-2 0,-1-2-48,0-4 0,-4-1-48,-4-4-48,0-2-80,1-5-128,2 0-209,-3-4-495,3-4-385,1-3-384,-1 0-544,-1-3-2481,4-4-5395</inkml:trace>
  <inkml:trace contextRef="#ctx0" brushRef="#br0">28419 26752 16295,'0'0'1713,"0"0"-1265,0 0 337,0 0 511,0 0-927,36-23 15,-14 19 176,2 1 16,1-1 481,3 1-129,-3-1-175,-2 0-113,-3-1-304,-1 1-240,1-3-48,-4 2-48,-4 1-80,0 1-400,-1 3-913,-4-1-864,-1 1-512,3-5-2994</inkml:trace>
  <inkml:trace contextRef="#ctx0" brushRef="#br0">28978 26356 15767,'0'0'2497,"0"0"-1216,0 0 272,0 0 47,0 0-431,0 0-225,-14 40 177,10-6 15,4 11 97,-2 3-209,-1 3-271,3-1-289,0-3-144,0-3-80,0-5-48,0-8-32,5-4-48,-1-6-64,3-8-64,-6-2-96,5-4-16,-4-5-272,1-2-464,-1-4-1089,-2-8-1521,0-1-1536,0-7-5283</inkml:trace>
  <inkml:trace contextRef="#ctx0" brushRef="#br0">29101 26732 16456,'0'0'3985,"0"0"-2960,0 0-177,6 37 1057,-3-21-256,2 2-705,6-2-319,-2 0-193,7-5 336,1 0-528,0-4-192,6-5 0,-1-2-48,-2 0 64,3-6-48,-6-5 48,0-1-16,-1-3 0,-6-4 48,-3 1-96,-7-2-64,0 0-64,-2 0-64,-10 2-96,-4 2 64,-4 3 176,-2 3 32,-4 6 32,1 4 176,-1 0-16,-1 4-80,6 6-48,4-2-16,4 1 0,7 1-64,6-2-16,0-1-192,6 0-832,1-2-1329,0-1-1137,4-4-3009</inkml:trace>
  <inkml:trace contextRef="#ctx0" brushRef="#br0">29495 26664 19257,'0'0'2785,"0"0"-1905,0 0 993,0 0-64,0 0-1040,0 0-337,-17 36 48,14-14 176,3 1-79,0 1-129,0-1-208,12-5-128,2-2-48,0-5-64,6-2 16,3-6 32,2-3-96,0 0 0,-3-3 32,-2-6-32,-2 1 32,-4-4 32,-1 1 16,-7 0-144,-5-3 128,-1 2-80,0 4 48,-1 1 16,-5 2-16,1 5 0,3 0 32,2 5 48,0 2 16,0 1 16,13 4-32,1-1-48,6 0 48,0-2-48,5 1 32,0-6-96,0-1 64,-2-2-16,-3-1 16,-3-1 16,-5-9 32,-1 1-16,-6-5 16,-3-3-112,-2-3 0,0-3 32,-7-2-64,-4-4 32,4-1-80,2 3-16,-3 5 80,7 4-16,-5 4-192,6 8-113,-2 4 17,-1 2-304,1 0-529,2 0-703,-6 2-946,5 3-879,-3-4-3395</inkml:trace>
  <inkml:trace contextRef="#ctx0" brushRef="#br0">22587 27804 11653,'0'0'2914,"0"0"-1314,0 41 305,0-25-528,0 0-385,0-3-95,0-2-401,4-1-64,-4-4-96,3-2 49,-2-4-81,-1 0 144,0-4 304,0-7 81,0-5-241,0-7-368,0-3-128,0-4-32,0-4-16,0-4 16,0-2-160,6 0 32,1-3-48,3 2 48,0 3-64,2 2 64,4 6 48,1 9 32,3 2 16,0 10-32,5 4 16,3 5-16,1 3 48,-1 13-80,2 6 0,-2 10 0,-4 6 96,-4 7 112,-4 2 48,-7 5-48,-1-5-16,-3-6-48,-5-5-32,0-7-80,0-9-16,-5-6 0,3-3 64,-4-4 96,2-5 32,-1-2 209,0-2-17,2-5-192,0-6-96,3-6 0,0-3-48,0-5-32,6-7 0,1-2 32,-1-7-256,1-1 64,3-4-128,-1-1-16,-1-1-17,3 3 97,-2 4-16,3 5 192,1 8 48,2 8 16,1 6 0,1 10-16,-2 6 16,4 0-32,1 9 32,0 6 32,0 10 176,1 4 48,2 7 209,-3 5 31,-1 2-16,-1 4 64,-1-4-47,-1-3-97,-2-2-96,-3-6-48,-4-5-80,0-6-80,-4-6-64,-3-2-48,0-4-16,0-4-16,0-3-496,-3-2-593,-2 0-847,3-2-1346,-4-7-672,1 0-3169</inkml:trace>
  <inkml:trace contextRef="#ctx0" brushRef="#br0">23513 27804 7011,'0'0'2625,"0"0"-1040,0 0 256,0 0-96,0 0-241,0 0-319,11-24 32,-10 21-33,7 2 97,0-2-65,1 1-335,4 0-193,5-1-32,2 1 81,-1-2-225,1-3-224,3 0-32,-2 0 80,-7-2-272,1 1-16,-4-2-16,-5 1-32,0 1-16,-6-4-48,0 4-16,-6-2-32,-3 4-112,-4-4 144,-4 6 16,-1 4 16,-2 0 64,3 2-80,1 12 64,4 6 0,2 5 48,3 2 272,3 2 160,4 2 113,4-1-113,8-6-304,0-4-96,7-3-16,0-4-48,4-6 0,-1-5 16,1-2 16,-2 0-16,-2-9-80,-5 2-304,-2-2-641,-5-2-431,-6 2-1057,-1-5-1505,0 1-3570</inkml:trace>
  <inkml:trace contextRef="#ctx0" brushRef="#br0">24059 27676 12262,'0'0'4418,"0"0"-2049,0 0-929,0 0 65,0 0-352,0 0-385,-25-27-192,5 27 16,1 10 145,-3 0 79,-1 7-47,3 0 143,6 6-224,-1-3-63,5 5-97,4-5-144,6 0-144,0-1-80,6-4-112,8-3-32,5-4 48,-1-3-32,6-3 48,-1-2-16,2 0 16,-3-5-80,1-1-208,-3-3-192,-1-2-160,-6 0-465,-6-1-848,-4-3-1600,-3-1-1105,0-2-6803</inkml:trace>
  <inkml:trace contextRef="#ctx0" brushRef="#br0">24253 27477 17960,'0'0'2625,"0"53"-95,0-19 111,0 7-720,0-1-289,0 3-591,0-5-401,0-2-352,0-5-96,6-6-112,-2-5 16,1-4-63,0-5-66,1-2 82,0-4-33,-3-3-16,2-2 32,3 0 32,-4-7-48,7-2 16,-3-4 16,1-3-48,0-4 48,5 0-32,-7 0 32,5 4-128,-6 0-209,2 7 193,-2 4 64,0 5 32,-4 3-96,6 6 112,-1 2 32,1 2 0,1-2 32,-1 1-32,5-3-31,-4-3-34,5-1-31,-8-3 96,2 1-96,-3-1-272,1-2-320,-5 2-545,2 0-527,0 1-177,2-3-384,0 0 64,4 0-1297,3 0-3905</inkml:trace>
  <inkml:trace contextRef="#ctx0" brushRef="#br0">24733 27749 10613,'0'0'6419,"0"0"-4450,5-37-64,-2 27 31,-2 0-655,-1 1 160,0 2-161,0 3-479,-9 4-417,1 0-112,-4 11-32,0 5 176,-1 4 16,5 3 17,1 1-113,2-1-160,5-3-144,0-4-112,0-3 48,8-4-16,1-2 48,-1-4-32,3-3 48,-4 0 16,3-7-48,-1-2 32,-3-2 0,-1-1-16,-4 1-16,3 0 16,0-1-16,-4 4 16,0 3-80,0 5 80,0 0 0,0 6 0,0 8 112,-1-1 144,-2 1-144,3 2-96,0-5 0,0-2-48,4-2-64,2-1-192,-4-3-513,3-3-607,-5 0-753,0 0-528,0-9-1041,0 0-3938</inkml:trace>
  <inkml:trace contextRef="#ctx0" brushRef="#br0">24871 27897 10549,'0'0'2417,"0"0"-880,0 0 464,0 0-481,0 0-575,0 0-225,20 11 32,-20-11-111,2 0 31,-2-7 16,4-1-15,-4-4-401,4-4-176,0 1 48,-4-5-16,3-1 128,0-1-128,-3 1 0,2 4 96,-2 1-80,3 5 112,-1 1 177,1 6-129,0 2 80,3 2-112,0 4-112,4 8-48,2 3 496,0 3 145,4 3-273,-1-1 16,-2-2-288,1-2-144,-2-5-32,-1-2 0,-6-5-32,-1 1 0,2-3 32,-6 0-64,0-2 0,0 0-96,-3-2-624,-1-5-1025,-2-2-1200,6-5-1313,0-3-3698</inkml:trace>
  <inkml:trace contextRef="#ctx0" brushRef="#br0">25276 27465 14967,'0'0'2321,"0"0"-1777,0 0-336,0 0 96,0 0-176,0 0-112,21 16-144,-13-7-1696,-5-2-2594</inkml:trace>
  <inkml:trace contextRef="#ctx0" brushRef="#br0">25266 27737 12182,'0'0'7139,"0"0"-5474,0 0-417,0 0 241,5 36-769,-5-32-400,2 1-272,-2-3-64,0 1-1040,0-3-1105,0 0-1025,0-3-3233</inkml:trace>
  <inkml:trace contextRef="#ctx0" brushRef="#br0">25511 27672 13414,'0'0'3458,"0"0"-2338,0 0-255,0 0 1376,0 0-400,0 0-353,-38 16-463,25-5-385,4 5-16,-2 2 17,6 2-65,5-2-272,0-2-112,0 0-176,8-3-48,5-2 32,-1-4-32,0-3-32,5-1-256,-1-3-657,1 0-447,3-5-689,-1-4-737,1-2-1648</inkml:trace>
  <inkml:trace contextRef="#ctx0" brushRef="#br0">25730 27722 17912,'0'0'2513,"0"0"-1776,0 0 447,0 0 737,0 0-288,0 0-529,-26 13-431,15-4-385,3 2-112,3 0 64,4 0-64,-2 1-128,3-5-80,0 0 32,3-6-64,2-1 64,2 0-112,3 0-80,0-4-80,0-3 160,-1-4-48,-3 2 128,-1-2 16,-2 4-48,-1 1 80,-2 1-16,0 5 16,0 0 96,0 5 96,3 3 208,-2 1-112,7 2-192,0-1 0,1-4-176,5-1 16,0-3-672,-2-2-785,7 0-1136,-7-11-593,1-2-1344,1-8-3537</inkml:trace>
  <inkml:trace contextRef="#ctx0" brushRef="#br0">25936 27422 10709,'0'0'7427,"0"0"-5202,0 0-1200,0 0 1200,17 49 320,-17-15-656,0 7-384,-3 4-433,-3 2-496,0-2-192,1-5-159,2-3-145,1-10 0,2-5-96,0-8-64,0-3-209,2-4-383,-2-3-576,0-4-1073,0 0-1809,0-4-2289</inkml:trace>
  <inkml:trace contextRef="#ctx0" brushRef="#br0">26805 27414 7011,'0'0'8388,"0"0"-5795,0 0-1616,0 0-65,8-29 257,-16 26-209,-9 3-400,-8 0-416,-6 10-64,-8 3-48,-4 5 161,-2 4 239,5 1 144,2 2-208,12 0-16,6-3-64,12 3-63,8-3-177,9-2 32,16-1-64,3-3 0,5-3-160,-1-6 240,-2-5-336,-2 0-129,-8-2 17,-11 0 368,-6 0 32,-3 7-64,-20 2-144,-8 6 240,-4 6 0,-7 1 0,-2 3 64,4 4 256,9-2 145,5 0 47,17 0-192,6 0 96,1-4-207,20-3-113,8-2-96,2-6-112,2-8 80,1-4 0,-3-3-48,1-5 0,-5-5 16,-4-1-128,-6-2-705,-6 5-399,-7-2-241,-4 1-816,-3 3-1729,-4 2-1985</inkml:trace>
  <inkml:trace contextRef="#ctx0" brushRef="#br0">26951 27853 13318,'0'0'5315,"0"0"-4659,0 0-304,0 34 1665,0-26-528,0-1-273,6-2-367,-4 0-433,3-5-160,1 0 464,0-5 113,2-4-305,-2-2-224,0-5 48,2 3 128,3-6-160,-2 1-111,3-4-1,1 1-64,-1 1-64,1 2-112,-1 5-32,2 2-96,-2 8 112,-2 3 48,-1 7-16,2 7 32,-2 3 112,-1 6 400,0 0-96,2-3-240,-3-2-208,0-2 16,1-5 0,2-2-16,-4-5 16,1-4 0,-5 0-128,3-2-528,-2-5-913,0-6-1536,-3-1-1730,0-6-6834</inkml:trace>
  <inkml:trace contextRef="#ctx0" brushRef="#br0">27345 27754 4578,'0'0'13094,"0"0"-11557,0 0-721,42 18 1425,-27-16 32,5-2-624,-6 0-561,3-2-447,-1-3-465,-4-1-64,-1-1 0,-3-2-80,-8 0-16,0 3-64,-6-4 0,-2 1-16,-4 2-80,-5 3-256,1 4-1,2 0 65,-1 7 288,-1 4 80,7 7 16,-1 4 112,4 1 241,5 0 159,1-3-32,1 0-176,7-4-160,4-5-96,5-2-32,2-4-16,-2-5-80,3 0-32,-3-5-720,2-4-561,-5 2-351,-3-4-561,-5 2-913,2-3-3969</inkml:trace>
  <inkml:trace contextRef="#ctx0" brushRef="#br0">27647 27889 7363,'0'0'9941,"0"0"-9173,0 0-416,0 0 1697,30 13-368,-26-13-128,1 0-433,-2-4-383,0-3-209,-3-2 32,2 0-16,-2-4-159,0 1-97,0-4 112,0 3 128,-2-2 48,-1-4-255,0 6-129,1-3-176,-1 3-16,3 1-16,0 1-32,0 2 48,5 2 16,3 3 0,4-3-48,-1 3 0,1 2 16,4-1-32,-4 1 32,1 2 16,-4 0-16,3 0-16,-1 0 32,-5 5 32,2-1-48,-2-2 32,-1 2-64,-3-1-16,-2 0-417,0-2-447,0 2-417,-5-1-688,-3-2-624,4 0-1153,0-5-2897</inkml:trace>
  <inkml:trace contextRef="#ctx0" brushRef="#br0">28061 27724 1729,'0'0'14038,"0"0"-12485,0 0-849,0 0 945,0 0 320,-37-6-384,21 8-401,-2 8-159,-2-2-177,1 4-224,5 1-159,2-2-257,6 3-80,6-3-80,0 0 16,10 0-64,6-4-16,1 0 32,0-3-16,3-4-16,3 0 0,-9-2 16,5-4 32,-10-1 0,-1-2 0,-3-1 16,-5 2-48,0-1 16,0-1-32,0 2-32,-3 1 0,-2 0 16,3 2-128,2 1-80,-3 2 47,3 2 81,-3 0-16,3 2-48,0 9 96,-1 3 96,-2 2 32,3 6 0,0 3-80,0 0 192,4 4-48,2 0 96,1 2-63,-1-4-33,0 0-96,0-1 16,-4-6-16,4-2 64,-6-5 0,0 1 64,0-5 176,-6 0 80,-7-1-160,1 2 0,-2-1-16,-2-2 1,-1 0-49,3-1-48,2-2 0,6 1-96,-2-5-16,3 0-16,5 0-112,0-7-641,0-4-943,0-7-1826,7-2-1248,0-7-12822</inkml:trace>
  <inkml:trace contextRef="#ctx0" brushRef="#br0">28339 27704 16295,'0'0'2994,"0"0"-2226,0 0 977,0 0 112,0 0-465,0 0-543,7-1-529,-2 9-64,1 5 192,-1 1 145,0 2-241,5 2-144,-3-5-112,5 1-48,0-3-32,2-2-32,3-4 16,-1-3 16,-2-2 32,3-2-32,-3-7 0,0-2 16,-3-5-32,-4-5 16,0 1-32,-7-3-192,0 2-48,0 0 16,0 1-16,-5 1 47,3 6 113,-1 2 64,0 2 32,3 5 16,0 1-32,0 3-16,0 7-48,6 9 16,1 4 112,-1 4 0,3 10 128,1 0 145,-3 5 15,1-1 16,0 2-48,-4 0-80,4 1-32,-5-2 0,-1-4-32,-2-1 16,0-2-31,0-8-81,-5-1-16,-3-5 16,1-5-80,-6-1 64,1-5 0,-1-6-16,4-1 48,-3 0-112,4 0 32,0-6 48,4-5-48,-1 0-96,5-5-112,0-2-17,0-3-15,0 1 32,0-2 48,1 2 96,7-1 64,-3 3 16,6 3 0,-2-1 32,3 2 0,4 3-32,-1-1-16,4 4 16,1-1 64,-1 2-32,3 0 16,-2 1-32,-3-1 16,1 2 0,-4 0-64,-1 1 48,-6 0-48,-2-1-176,-5 3-672,0-3-1121,-6 3-1056,-2-2-1025,-3-1-4562</inkml:trace>
  <inkml:trace contextRef="#ctx0" brushRef="#br0">29650 27412 13174,'0'0'3234,"0"0"-1586,0 0-447,0 0 544,0 0 31,0 0-127,3-9-352,-20 9-641,-8 0-352,-8 9-176,-5 2-16,-1 3 0,-5 4-144,4 2-48,3 0 48,4-2 16,9 2 16,8-1 0,10-2 0,6 1-96,12-2 48,8-2 16,7-3-192,4-2-144,-5-4 64,2-4 80,-8 4 144,-10 0 112,-4 2-48,-9 3-224,-13 7 176,-9 3 112,-1 4 32,-7 1 32,2 4 272,4-2 256,5 0-256,6 0-144,9-4-15,7-3-129,3-4 48,14-3-96,3-6-16,11-4 48,1-3 32,3-7-32,5-5 64,-3-1-80,-4-1-16,-9 1 16,-7 2-496,-6 1-769,-11 6-544,-3 2-656,-11 2-96,-4 0-1008,-2 0-3058</inkml:trace>
  <inkml:trace contextRef="#ctx0" brushRef="#br0">29852 27763 1169,'0'0'13510,"0"0"-11653,0 0-433,-17-32 561,4 25-288,1 3-561,-7 0-255,2 1-209,-3 3 32,0 0 65,-2 5-1,4 4-112,1 2-271,4 2-161,4-1 128,9 2-192,0-3-32,6-2-144,10-1 0,4-3-16,2-3-16,5-2 0,-2 0-240,3-7-16,-3-1 0,-5-4 256,-4 1 80,-7 2-32,-6 2 16,-3 3 32,-5 4 16,-7 0 112,-2 11 160,-3 7 240,3 7 80,0 4-191,2 2-161,5 2-32,1-2-16,2-2-64,4-2-144,0-5 0,3-2-32,4-6-64,0-2 0,0-8-144,4 0-128,3-4-64,2 0-225,1-7-367,3-1-705,0-4-1200,-3 1-945,2-5-2817</inkml:trace>
  <inkml:trace contextRef="#ctx0" brushRef="#br0">30122 27844 16071,'0'0'2530,"0"0"-1650,0 0 1649,29-5 480,-23 5-591,-4 7-1074,2-2-704,-4 2-367,0-1-209,0-2-48,0-1-16,-1-1-769,-4-2-1632,2-5-2193,-5-5-5314</inkml:trace>
  <inkml:trace contextRef="#ctx0" brushRef="#br0">38218 20946 5507,'0'0'6066,"0"0"-3344,0 0-1154,0 0-15,0 0-32,37-14-353,-14 7 65,5-1 175,2-2 33,4 1-144,5-2-273,-5 2-384,3 0-191,2 0-145,-5 2 32,3 1 16,-4 1-208,-1 0-64,-4 1-32,0 2 48,-3 0-48,-3 2 32,-4-3-48,-4 3-16,-1 0 0,0 0 0,-6 0-16,-4 0-32,0 0-176,-2 0-96,-1 0-112,0 0-64,0 0-17,0 0-95,0 0-208,0 0-561,0 0-31,-1-2-97,1 0-1328,-6-3-2210,4-2-5682</inkml:trace>
  <inkml:trace contextRef="#ctx0" brushRef="#br0">38596 20228 14679,'0'0'2913,"0"0"-1840,-38 0-193,25 0 128,-4 0-303,0 9-337,0 0-64,-6 7-160,-1 1 160,6 9 240,-8 1 289,7 4-273,-1 3 112,4 2 33,7-2-97,1-1-256,5 1-112,3-4-112,12-2-64,12-3 177,2-3-49,7-6-16,5-6-64,4-6 16,0-4-48,2-7-96,-4-9-96,-6-2-128,2-4-64,-15 0 31,-1-1 65,-7 0 48,-2 1 64,-11 0 0,0-4 128,-6 2-16,-7-1 0,-4 0 16,-3-2-160,0 7-32,0-2-16,-2 9 112,-1 1-48,3 5 80,-2 5-48,2 2 0,-1 0-288,4 5-465,0 4-287,5-2-513,4-1-352,-3 1-2497,10 1-7443</inkml:trace>
  <inkml:trace contextRef="#ctx0" brushRef="#br0">38368 19969 3105,'0'0'2914,"0"0"1216,0 0-1473,0 0-976,0 0-241,0 0-271,16 0-433,-4 0-304,8 5 769,5-3 416,8 0-545,1-2 273,9 0 15,-4-2-511,5-3-497,-7-2-288,-2 1-96,-8 1 48,-4-4-80,-8 5-416,-2 1-545,-7-1-223,-3 2-145,-3 0 0,0 2-255,0 0-529,-8 0-2289</inkml:trace>
  <inkml:trace contextRef="#ctx0" brushRef="#br0">38519 19964 7315,'0'0'3042,"0"34"-625,0-13-576,0 6 592,0 4-240,1 6-368,4 0-177,-2 8-175,0 3-176,-3 1-337,2-2-208,-2 0-111,0 0-97,0-1-160,0 1-160,-2-2 16,-4 0-64,0-2-47,0-3-65,-1-1-32,1-3-48,2-5 48,2-4 0,2-7 0,0-4 0,5-9-256,2-5-593,6-2-864,-1-11-1744,-3-7-1922,4-5-12885</inkml:trace>
  <inkml:trace contextRef="#ctx0" brushRef="#br0">39289 20430 8660,'0'0'6051,"0"0"-3906,0 0-913,0 0 49,0 0-433,45-14-480,-25 12 81,5 2 527,0 0-31,3 0-193,-3 0 64,0 0-272,-7 0-223,-4-2-225,-1 2-96,-6-2 16,-2 2 0,1 0-48,-6 0-337,0 0-447,0 0-496,-3 0-257,-5 0-1377,1 0-3168,0 0-4195</inkml:trace>
  <inkml:trace contextRef="#ctx0" brushRef="#br0">39244 20619 7155,'0'0'2385,"0"0"1281,0 0-2001,0 0-16,0 0 111,38-5-255,-20 5 96,4-2-273,3 2-31,6 0-144,-6 0-241,-1 0-160,-2 0-15,-2 0-97,-7 0-464,-1 0-160,-4 0 0,-2 0 16,-4 0-224,-2 0-400,0 0-481,0 0-816,0 0-1040,-2 0-2337,-9 0-9285</inkml:trace>
  <inkml:trace contextRef="#ctx0" brushRef="#br0">40384 20385 5635,'0'0'6034,"0"0"-3008,0 0-1474,0 0-15,0 0 112,-38-19-529,24 19-351,-4 0-241,-2 3-176,-5 4 16,-3 4 17,3 2-241,-4 3-80,1 2 0,6 0 16,4 0-16,4-2 160,6 4 16,5-4-128,6-1-112,12-1 32,2-2-32,8-5 32,3-6 16,5-1-48,-4-4 64,4-9 144,-4-1-64,-1-4-32,-3 0 32,-5 0-96,-8 0-64,-1 2 32,-5 0-32,-6 0 80,0 3-32,0 2-32,-6 0 0,-2 4 0,-2 1-16,3 6 16,0 0 16,-1 8-32,3 8-16,-1 4 48,6 7 64,0 4 128,0 5 225,0 5 191,0 2-256,6 2-80,-4 0-80,2-2-144,0-1-16,-1-1 0,-2-3 0,-1-4 17,0 0-17,0-3-16,-1-6 32,-6 0 48,1-5 16,0-2 160,0-5-16,-2-1-176,-3-5-64,2 0-16,-2-6-16,-1 2 16,-2-3 16,1 0-48,-5 0 16,4 0 0,-2-4 16,1-2 0,2 0 0,4-1-32,1-1-160,5-2-256,3 1-481,0-2-431,6 0-977,1-1-625,5 4-2480,7-4-8453</inkml:trace>
  <inkml:trace contextRef="#ctx0" brushRef="#br0">40561 20242 7155,'0'0'6115,"0"0"-4050,0 0-656,0 0 271,0 0-287,0 0-545,-5 0-335,19 2-337,5-2 0,6 0 928,1 0-159,7 0-497,-2 0-192,-4-2-16,0 0 32,-4-1-224,-9-1-16,0 4 0,-8 0 0,0 0-32,-6 0 0,0 0 32,0 0 16,-6 0 65,0 0-65,-5 9-80,-1 2 32,-4 7 0,2 2 0,2 7 0,-1 5 64,-2 2 336,-1 4 416,1 0 97,1 3-241,-1-6-256,-1-1-48,2 0-112,2-7-112,-1-2 16,2-7-48,4-2 17,0-5-97,1-2 16,2-5-16,0-1-16,4-1 32,0-2-32,0 0 16,0 0-96,8 0 64,5-2-64,-1 2 32,8 0-16,3 0 64,2 0-16,0 2-16,0 3 32,0-3 32,-1-2-64,-5 2 32,-5 0-273,-3-2-351,-3 0-272,-7 0-737,-1 0-848,0 0-80,-6 0-1697,-5-6-6003</inkml:trace>
  <inkml:trace contextRef="#ctx0" brushRef="#br0">40589 20473 6499,'0'0'5731,"0"0"-2466,0 0-1360,0 0-192,0 0-225,0 0-495,5-8-209,9 8-223,3 0-129,5-3 352,9 3 481,-2-4-193,4 2-352,2-1-175,-8-1-81,1-3-224,-5 4-128,-6-3-112,-3 2 16,-6 1-48,-2-1-48,-1 1-144,-4-1-192,-1 4-80,0-2-65,0 2-351,0 0-657,0 0-576,-5 0-1457,4 0-2528,-5 2-4115</inkml:trace>
  <inkml:trace contextRef="#ctx0" brushRef="#br0">38245 21456 6435,'0'0'8804,"0"0"-6915,45-11-785,-20 6 737,7-2 0,8 1-672,4-1-481,1-2-224,0 0-208,-3 3-112,-5-1-80,-5 4 32,-7-1-80,-6 4-160,-10 0-32,-4 0-64,-5 0-48,0 0 16,0 0 192,0 0 48,0 0-64,0 2-32,0-2-176,0 0-321,0 0-47,0 2 32,0-2 15,0 0 177,0 0 288,0 0 128,0 0 48,0 0 0,0 0 16,0 0 112,0 0 192,0 0 0,0 0 193,0 5-241,0 2-160,6 4 176,-1 5 192,-4 11 209,5 7 239,-4 8 417,1 5-129,-1 3-287,-2 2-177,0-5-448,0-5-48,0-5-48,-2-8 49,-1-4-129,3-7-32,0-5-80,0-1-16,0-6 32,0-3-48,0-2 32,0-1-80,3 0 48,2-4 48,2-7-64,1-1-80,0-1 32,-2-5-64,0-2-49,1 2-15,-1-3 32,1 4-80,-2 3 64,-3 3 144,1 6 0,0 4 16,-2 1-32,4 6-16,1 5 16,-4 3 32,9 6 16,-2-2 0,3 0 48,5 0-32,4-5-16,-1-1 48,0-8 0,5-1-16,-5-3 0,3 0 0,-3-7-32,0 0 32,-1-2-16,0-3 16,-5 1-16,-2 0 0,2 2 16,-8 0-16,0 0 16,-4 3 32,1-4-48,-3 4-32,0-4 32,-3 4-16,1-1-16,-8 0 0,0 0 32,-5 3-64,-1 4 32,4 0-48,-1 7 16,4 2 0,4 5 16,-1 1 16,6 3-32,3 0 64,7-4-16,2-1 16,0-4-32,7-2 0,-5-3-32,2 1-256,-4-5-112,-1 2 304,-5-2-993,2 0-704,-8 0-272,0 0-208,0 0-896,0 0-1137,0-4-4962</inkml:trace>
  <inkml:trace contextRef="#ctx0" brushRef="#br0">38457 21474 8820,'0'0'5282,"0"0"-2512,0 0-1858,0 46 497,0-15 560,0 5 80,0 4-369,0 1-575,0-3-353,3-2-416,-3-5-95,3-4-97,-3-2-144,0-7 16,0-4 16,0-5-48,0-2-561,0-7-703,0 0-481,-6-10-688,6-6-2786</inkml:trace>
  <inkml:trace contextRef="#ctx0" brushRef="#br0">39225 21859 9796,'0'0'5699,"0"0"-3794,0 0-881,0 0 529,0 0 0,0 0-144,-7 2-417,9-4-240,3-3-111,1-3 143,0-2-240,5-1-160,-2-2 49,-1-3-1,3 2-64,1 3-128,-4 0-160,1 0 48,1 4 0,0 3 32,0 1-112,2 3 112,1 0-96,5 7 144,-4 2 1,5 0 31,-5 2 0,-2 0-176,2-1 16,-2-2-64,-5-1-16,0 0-32,-2-2 80,-2-1-256,0-2-288,-3 0-401,0 1-543,0-3-1106,-3 0-831,0 0-2226,1 0-8803</inkml:trace>
  <inkml:trace contextRef="#ctx0" brushRef="#br0">38567 22489 5795,'0'0'7747,"0"0"-5778,0 0-592,-32-27 143,18 23-79,-5-1-320,2 5-353,-3 0-144,-2 7 65,-1 9 127,3 2-144,3 4-96,1-1-159,9 1-17,7-1-48,0-4-160,7-3-144,9-2 16,1-6-16,3-4-16,5-2 0,0-4 0,-2-7 32,-1-3-32,-2-2 0,-5-2-16,-2 0 32,-3 2-64,-5 2 48,-5-1-48,0 2 0,0 1 0,-8 1-16,4 2 32,-2 2-16,1 3-16,3 4 16,-1 0-32,3 11-16,0 5 32,3 7 32,4 5 16,0 6 48,4 2 144,-3 3 128,1 2-111,-1 1-33,0 1-64,-7-3 0,2 0-16,-3-3-16,0-6-128,-3-4 16,2-2 64,-7-5 32,3-2 64,-6-2-48,7-5-64,-4-2 16,-1-2-16,1-3 16,-3-4-96,-1 0 64,-1 0-16,1-4 0,-2-5-48,0 2-32,2-2-48,-1 2-160,-1 0 48,3 1 0,4 1-113,2 1-95,3-1-160,2 1-497,0-3-639,0 0-513,7-2-1089,4-2-2577,-2 0-3169</inkml:trace>
  <inkml:trace contextRef="#ctx0" brushRef="#br0">38858 22473 4402,'0'0'10965,"0"0"-8372,0 0-784,0 0 48,0 0-48,0 0-433,9 38-255,2-22-241,-5 1 113,8 1-241,-8 3-112,7-3-223,-7-2-193,0-3-144,0-2-32,-4 0-32,1-4-16,0 0 0,-3-2-64,0-1-288,1-4-385,3 3-607,-3-3-929,7-6-1089,0-2-1584,2-5-11862</inkml:trace>
  <inkml:trace contextRef="#ctx0" brushRef="#br0">39051 22477 13446,'0'0'4306,"0"0"-2801,-4 36 128,2-16 560,-4 3-433,0-1-495,-2 1-257,-3 0-319,2-3-177,-2-3-176,5 0-160,-2-7-112,0-3 0,4-3-64,4-1-256,0-3-832,1-7-1426,10-9-2768,-3-2-11302</inkml:trace>
  <inkml:trace contextRef="#ctx0" brushRef="#br0">39045 22508 16007,'0'0'3842,"0"0"-2657,0 0-97,0 0 481,-11 36-337,19-26-479,1 1-209,5-2-288,-1 0-16,-1-1 208,1-1-111,-4 0-193,3 0-96,-1-2 16,-3-1-80,-2 0-16,2 1-481,0-1-879,-1-1-1025,1-1-176,0 0-2146,-2-2-4993</inkml:trace>
  <inkml:trace contextRef="#ctx0" brushRef="#br0">39292 22335 3298,'0'0'10388,"-2"38"-6722,-9-6-1281,-1 2 256,-2 8-208,-5-2-752,-1 4-320,0-6-769,6-4-144,-4-7-112,5-5-80,7-6-95,0-5-129,6-6-16,0-5-160,0 0-769,6-7-1024,0-5-1969,2-5-3761</inkml:trace>
  <inkml:trace contextRef="#ctx0" brushRef="#br0">39643 22500 2593,'0'0'7059,"0"0"-2865,0 0-2465,0 0-304,0 0 192,0 0-209,-6 2-511,9-2-449,6 0-48,7-2 80,1-1 497,3 1-49,-2-3-208,1 4-143,1-4-49,-1 3-192,-5-1-96,1 1-160,-6-2-32,5 1-32,-4 2-32,-3-2 48,1 0-160,0 2-160,-6-2-160,2 3-321,-4 0-303,0 0-17,0 0-895,0 0-1074,-1 0-1520,-4 0-4194</inkml:trace>
  <inkml:trace contextRef="#ctx0" brushRef="#br0">39604 22664 4162,'0'0'1505,"0"0"3985,0 0-3569,0 0-416,0 0 47,0 0-111,-6 3-753,15-3-223,4 0-97,4 0 640,3-3 145,5 0-273,1-1-160,-1 0 49,-4-3 31,4 2-272,-1 1-111,-4 0 607,-6 1-864,-2-1-128,2 4-144,-8-2-272,0 2-240,-1 0-49,-3 0-111,-2 0-609,0 0-544,0 0-928,0 2-3202,-5-2-2849</inkml:trace>
  <inkml:trace contextRef="#ctx0" brushRef="#br0">40454 22453 5010,'0'0'7716,"0"0"-5475,-45-9-913,25 9-111,-3 0 160,1 2-161,-6 9-335,-1 3-177,4 2-64,-3 4 33,5 0-209,3 1 288,7-1 257,9-2-225,4-3-448,4-3-144,12-3-64,5-4 16,6-5 32,-1 0-64,7-5-48,-2-9-16,-5 1 49,2-5-17,-5 2 16,-1-2-32,-5 2-48,-3 0 48,-8 5-48,0 0-16,-4 2 32,-2 2-16,0 1-16,0 2 32,-2-2-48,-4 6 0,5 0-16,-4 3-32,-1 10 16,4 3-16,2 6 80,0 4-32,0 3 32,0 6-32,5 2 64,-2 3-16,2 1 0,-4-4 48,-1 0-48,0-4 48,0-3-16,0-6 16,-1-1-128,-4-5 48,-1-2-16,1-3-32,-3 1 64,7-5-32,-10-2 48,3-3-16,0 0-32,-4-1 16,3-1-16,-1-2 16,-4 0-16,2 0-32,3-2 0,-1-2-96,3-1-16,-1 0-49,3 1-143,2-1-192,0 1-304,3-3-257,0 0-303,6-2-673,1 1-1233,0 1-2737,6-2-2128</inkml:trace>
  <inkml:trace contextRef="#ctx0" brushRef="#br0">40892 22407 12646,'0'0'3057,"0"0"-1872,0 0 239,-39-26 401,27 25-624,-7 1-513,5 0-80,-6 6 97,-3 8-33,3 3 96,-5 8-47,5 0-145,6 2 96,3 0 113,3-2-289,8-3-224,0-4-144,11-5-96,3-3 0,1-6 0,3-4-32,2-7 48,0-4-48,0-7 48,-3-4-80,2-4 0,-5 0-16,-2-6-64,-1 1-32,-3-2-112,-1-4-112,-7 1-33,2 0 1,-2 2-64,0 3 192,0 4 208,-2 7-80,2 6 96,-3 10 128,0 4 128,3 4-32,0 16-32,0 7 448,3 11 273,0 5-113,-1 5-352,1-1-80,-3-4 49,0-7-161,0-7-128,0-7-80,0-4 32,0-6 0,-3-3-16,3-5 0,0-4-368,0 0-481,0-4-575,0-10-1778,0-4-2272,5-5-9077</inkml:trace>
  <inkml:trace contextRef="#ctx0" brushRef="#br0">41075 22222 10613,'0'0'5538,"0"0"-2288,0 0-1970,0 0 465,0 0 80,0 0-592,-5 0-577,8 0-272,4 0-160,8 0 32,1 0 145,-2 0-145,6 0-96,-2-3 16,-4 1 128,2 0-48,-4 2-192,-4-2-64,0 2 16,-7 0-16,2 0 16,-3 0 16,0 0-48,-4 2 32,-7 7 0,3 3 16,-4 1 16,-1 5-16,1 2-96,-2 7 48,1 2 64,0 8 112,0-2 144,1-1 97,-1-1-49,6-3-192,0-6 32,1-3-16,5-5-32,1-5-64,0-2-32,0-4 0,1-1-48,7-2 48,4 0 0,1-2-16,5 0 16,-4 0-16,5 0 0,-2-2-96,-2 2 48,-1-2-16,5-1 0,-7 3-32,-5-1-32,3-2-96,-2 3-112,-6-2-256,-2 2-337,0-2-175,0 0-401,0-1-1136,-5-1-256,-3-1-1874,1 3-6498</inkml:trace>
  <inkml:trace contextRef="#ctx0" brushRef="#br0">41055 22428 10501,'0'0'3233,"0"0"-127,0 0-1522,0 0 449,0 0 16,0 0-640,25-1-225,-2 2-31,5-1-96,4 0-257,1 0-112,-4-4-128,-1 0-255,-6-3-209,-4 2-96,-4-2-16,-1 6-80,-8-2-241,1 1-479,-6 2-561,0 0-607,-6 0-914,-4 0-2128,1 2-9429</inkml:trace>
  <inkml:trace contextRef="#ctx0" brushRef="#br0">34422 26185 12150,'0'0'4225,"0"0"-2896,0 0-272,0 0 703,0 0-399,-25-32-529,25 30-175,0-1-81,0 2-80,7-2-192,5 3-176,4-2 0,1 0 17,3 2-1,3 0 32,-1-3 160,1 1-32,-1 2-48,-4-2-112,2 2-240,-6-2 48,5-1 16,-7 3-32,-2 0-304,-1 0-417,-1 0-655,-1 0-529,-2 5-896,1-3-1537,1 3-1985</inkml:trace>
  <inkml:trace contextRef="#ctx0" brushRef="#br0">34642 25872 9556,'0'0'3074,"0"0"-1345,7-31 175,-7 22 113,0-1-640,-7 6-577,-5 4-191,-7 0-129,2 7-64,-3 4 160,-2 5 17,4 4-145,4-2-288,0 2-80,5 0-48,4 0 32,2 0 64,3 3 0,0 0 128,5 1 176,2 3 17,1 3-49,3 0-224,-5-2-32,2 4-64,-3-3-64,-5 0-16,0-4 16,0-3-16,0-1-32,-5-3-16,-3-4-160,2-3-80,-2-5-241,-3 1-255,4-4-320,0-3-513,1 0-768,5 0-1201,-2 0-1648</inkml:trace>
  <inkml:trace contextRef="#ctx0" brushRef="#br0">34721 26195 6083,'0'0'2753,"0"0"-2241,0 0 817,24 39 1584,-17-25-2000,0 2-817,0-3 864,1 2 209,-3-1-177,-1 2 193,4-7 287,-2 2-287,-6-4-161,2-3-143,3-1-209,-5-3-80,3 0-31,0 0 79,-3-7-208,1-2-176,-1-2-48,0-3 192,0-2 17,0-1-81,-4-1-48,-4-3-112,3 3-64,-2 0-64,-1 0-16,0 3 32,3 1-64,4 2 0,-5 1 16,6 2 16,0 2-16,0 3 32,7 0 0,4-1-48,-1 3 0,5 0-16,-1-1 16,2 2 0,1 1-16,-2-3 16,2 3-16,-4 0 16,0-3-32,-6 3 16,-1 0 32,-5 0-144,3 0-416,-4 0-401,0 0-495,1 0-529,-1 0-304,3 0-769,2 0-2896</inkml:trace>
  <inkml:trace contextRef="#ctx0" brushRef="#br0">35100 26169 17576,'0'0'2593,"0"0"-1200,1 45 400,5-30-465,-4 1-527,3-4-305,2-4-368,1-1-128,-3-4-384,3-3-1073,-4 0-832,2-10-1441,-6 0-4385</inkml:trace>
  <inkml:trace contextRef="#ctx0" brushRef="#br0">35154 25946 17960,'0'0'2449,"0"0"-1008,0-31 368,5 24-881,1 5-800,-5 2-128,7 0-16,0 2-64,-3 5-544,5 4-801,-5 2-912,3 1-1376,-4-3-2834</inkml:trace>
  <inkml:trace contextRef="#ctx0" brushRef="#br0">35410 26036 15319,'0'0'2465,"0"0"-1040,0 0 784,1-29 0,-2 29-560,-10 0-673,-1 9-736,-4 5-80,-1 8 384,1 0 161,-1 5-257,5 0-112,3-2-208,3-3-96,4 1 32,2-5-48,0-2 16,8-3-16,4-3-48,2-6 80,6-2-16,0-2-32,5 0-32,0-4-176,1-1-416,-4-2-257,-5 3-223,-1-1-849,-6 5-480,-8-2-720,-2 2-881,0 0-3986</inkml:trace>
  <inkml:trace contextRef="#ctx0" brushRef="#br0">35694 25902 2753,'0'0'14247,"3"28"-12198,-3-3 896,0 7 273,0 1-929,-3 1-753,3-2-463,0-1-641,0-1-320,0-6 48,0-1-96,0-5-32,0-5 0,0 1-48,0-5 16,0 0-128,0-2-368,-5-1-481,0-1-687,-3-1-914,4-1-799,-1-3-1169,-1-3-5779</inkml:trace>
  <inkml:trace contextRef="#ctx0" brushRef="#br0">35553 26094 21338,'0'0'1793,"0"0"-1617,0 0 576,0 0 785,0 0-625,0 0-256,25 27-335,-5-21-193,-1-5-48,1-1-16,0 0 32,4 0-96,-4-1 16,1-5 32,0 5-192,2-2-561,-3 1-623,-1-3-769,4 1-1009,-1-1-4177</inkml:trace>
  <inkml:trace contextRef="#ctx0" brushRef="#br0">36023 26128 17160,'0'0'8388,"0"0"-7620,-12 41-64,6-28 657,6 0-577,0-3-367,7-3-209,6-5-160,-6 0-64,4-2-401,-4 0-463,-1-4-1121,-5-6-1568,5-1-129,-6-5-1473,0-1-6642</inkml:trace>
  <inkml:trace contextRef="#ctx0" brushRef="#br0">36101 25782 17496,'0'0'2865,"0"0"-1040,1-36-224,-1 31-337,0 3-911,0 2-273,-1 0-96,1 9-64,-6 2-112,6 3-1473,0 2-1121,0 0-2240</inkml:trace>
  <inkml:trace contextRef="#ctx0" brushRef="#br0">36263 26117 7251,'0'0'1473,"0"0"-513,0 0 1201,0 0 337,0 0-369,0 0-81,0 0-463,7 14 16,-14-5-16,0-1-369,1 6-191,-1-1-321,-4 3-32,10-2-15,1 2-161,0-5-240,1 0-80,12-2-32,5-4-48,-4-3-48,10-2 80,-3 0-96,0-4 16,2-3-48,-6-2 80,0-2-144,-5-3 48,1 1-128,-1-6-80,-4-1 16,-3-2-208,-5-1-160,0 0 47,-2 3-63,-9 5 448,-6 1 144,-5 5 16,-4 5 16,-3 4 64,1 0-16,1 8-112,2 4 32,5 3 16,9-1 48,4 2-48,7 0-64,0-1 0,7-1-816,4-3-1826,-1-4-703,0-3-3410</inkml:trace>
  <inkml:trace contextRef="#ctx0" brushRef="#br0">36598 26202 12198,'0'0'3153,"0"0"-1872,0 0 704,0 0 63,0 0-559,0 0-192,-12 10 79,12-13-415,0-4-385,2-1 0,5-4-47,1 1-81,0-5-112,4 1 16,-3-4-96,4 2-64,2-4-64,-2 1 0,-1 2-48,-3 3-96,5 1-48,-7 5 16,0 7-16,-2 2 32,1 6-64,2 8 96,-6 4 80,2 0-16,2 2-112,-4-1 48,6-4-48,-1-2 64,1-4-32,2-4 48,0 0-16,-3-5 0,-1 0-16,-6 0-544,0-3-752,0-1-561,0-3-785,-8 2-543,-3-2-2818</inkml:trace>
  <inkml:trace contextRef="#ctx0" brushRef="#br0">20816 23928 9044,'0'0'4034,"32"-23"-576,-13 9-1794,7-1-271,1 2 304,-2-1-369,1 5-415,-4 2-1,-2 3-448,-3 4-256,-2 0-63,1 4-49,-7 6 16,0 1 32,2 2 80,-3 3 112,-3-1-64,-2 6-64,-3-1 32,0 5 80,-6 2 49,-4 3-129,-5-2-48,1 6-80,-5-2-32,5-1 16,-4 1-32,4-5 0,1-2-16,1-5 32,1-3-48,3-3-32,1-5-16,2 0-16,0-7 32,2 1-128,2-3-64,-2 0 32,1 0-16,2-7-16,-3 0 32,3-2 96,0-2 0,0 2 0,0 0-33,3 0 81,3 2 64,0 1-80,1-1 48,0 3 33,6-2 63,-6 2 32,6 2-32,-1 0 16,1 2 0,2 0 0,2 0 16,2 2 48,-1 4 0,9 1 16,-5 3 32,5-1 241,-2-2-209,5 1-160,-6-1 48,3-2 0,-2-1-32,-5-1-64,-6-2 64,-2-1-64,-1 0-16,-6 0-96,-5 0 48,3 0-16,-3 0-272,0-4-240,-3 0-481,-2-3-672,-3 0-1152,4 1-1105,-1-1-3425</inkml:trace>
  <inkml:trace contextRef="#ctx0" brushRef="#br0">41128 22855 11637,'0'0'8692,"0"0"-7059,0 0-288,0 0 1040,-21 43-656,13-21-721,0 5-320,0 0-207,1 0 15,2 0-144,0-2 0,1-2-128,-1-3-80,2-5-32,0-2-32,1-1 64,2-3-112,0-3 32,0-1-48,0 0 0,2-3-48,9 2 16,-2 1 16,3-3-80,7 1 16,-5-2 48,4 2-128,-4-3-80,2 0-96,-1 0-192,-2 0-321,-7 0-479,2 0-1025,-2-7-1201,-6-2-1808</inkml:trace>
  <inkml:trace contextRef="#ctx0" brushRef="#br0">41012 23038 17544,'0'0'3682,"0"0"-3234,51 0 128,-20 0 1185,3 0-448,3-2-465,2-5-64,-6 0-496,-7 1-240,-6-4-31,-7 6-338,-6 0-1552,-3 4-784,-4-3-1168,-8 3-5252</inkml:trace>
  <inkml:trace contextRef="#ctx0" brushRef="#br0">40748 23076 9652,'0'0'2370,"0"0"255,0 0-1441,-40 0 209,28 4-257,-2 3-367,-2 2-209,1-1-96,2 4 16,1 2 65,4-4 63,4 4 32,2-3-127,2 1-81,6-1-48,5-5-128,3-1-176,5-5-48,1 0 48,0-7-16,-1-7 16,1-1 128,0-5-96,-2-3-16,-4 0 0,-1 2-48,-2-2-32,-7 3 48,-1-1-32,-3 1-48,0 2 32,0-3-32,0 4-48,-6-1-48,0 2-32,0 5 80,4 2 80,2 2 0,-6 4-32,6 3 112,0 0 0,0 14-64,0 6 241,6 7 655,2 7 80,-2 6-223,0 1-145,1-2-208,-1-3-208,0-8-176,2-5 32,-2-5-32,-5-5 0,3-6-32,-3-2-48,-1-5-32,0 0-320,0-5-288,0-6-977,0-2-1536,0-5-1714,0-5-9747</inkml:trace>
  <inkml:trace contextRef="#ctx0" brushRef="#br0">40676 22805 5202,'0'0'4707,"0"0"-2130,0 0-1217,0 0 225,0 0-80,0 0-705,6-2-176,8 2-95,6 0 479,8-2 593,7 2-64,3 0 15,2-3-255,5 1-273,0 2-175,0-2-353,0-3-208,-3 1 96,-2 0-208,-6-1-64,-1-2-192,-7 3-80,-4-1-160,-5 0-176,1 1-80,-8 1-161,0 2-31,-3-2-273,-1 1-895,-6 2-930,0 0-3809,0 0-5538</inkml:trace>
  <inkml:trace contextRef="#ctx0" brushRef="#br0">41664 22496 10245,'0'0'4722,"0"0"-2401,0 0-944,0 0-17,42-9-367,-17 9 335,-1 0-239,3 0 95,2 5-399,-1-3-289,-3 0-128,-3 3-240,-2-5-80,-5 2-16,-5 0-48,-3-2-256,-3 0-448,-4 3-369,0-3-15,-4 1-17,0-1-255,-1 0-882,0 0-2784,-2 0-5251</inkml:trace>
  <inkml:trace contextRef="#ctx0" brushRef="#br0">41762 22694 2273,'0'0'11253,"0"0"-7219,0 0-2545,0 0 31,0 0-111,0 0-320,45 0-257,-31 0-144,4 0-336,-4-2-192,6 0-31,-1-5-65,-2 3-64,-2-1-160,-1 3-817,2-1-880,-7 3-1344,-3 0-4115,-1 0 177</inkml:trace>
  <inkml:trace contextRef="#ctx0" brushRef="#br0">42606 22389 4802,'0'0'2737,"0"0"-47,0 0-865,-7-31 271,5 21 49,-3 4-704,-1 1-80,2 1-225,-6 2-351,-1 2 15,2 0-256,-6 0 65,-1 8-145,2 4-112,-1 1-96,-1 5-48,-1 2-48,2 3 64,2 1 32,1 2 145,4-2 95,6-4-64,2 1-176,0-5-192,8-3 32,5-4-64,1-2 0,4-5 0,2-2 32,2-7-64,1-4 128,2-5-64,0-7 16,0 1 32,-2-5-80,-4-2-64,-1-2-32,-5-1-16,-6-2-144,-2 0 112,-4-2-32,-1 1-32,0-6 64,-4 2-32,2 4 48,-4 3-16,5 8 112,-3 3 48,3 10-16,1 2 32,-3 9-64,0 0 32,3 2-32,0 10-32,0 3 32,0 8 0,0 3 112,0 7-32,0 0 144,3 5 176,0 5 49,-3-1 127,0 4-80,-8-3-176,0-1 96,-2-6-31,3-5-129,0-5-144,2-6-144,2-5-32,0-3 16,3-5-128,0-3-465,0-2-655,0-2-625,0 0-848,6-4-449,-1-5-3585,2-7-3890</inkml:trace>
  <inkml:trace contextRef="#ctx0" brushRef="#br0">43108 22322 4770,'0'0'10053,"0"0"-7524,0 0-1777,0 0 273,-40-19-65,28 19-352,-2 0-287,1 3-49,-5 4-32,4 4 128,-2 2-160,1 1 0,2 4 144,6 0 161,2 0 79,3 0-144,2-2-160,5 2-160,3-5 32,6-2-160,4-4 16,-1-2 48,4-5-16,0-3-256,3-8 128,-3-5-224,-1-1 32,1-2 192,-4-1 32,-5-2-16,-4 2-80,-2-1 16,-6 3 32,0 0 32,-8 2 80,-4 3-16,-1 4-16,1 0 96,-4 7 112,-1 2-32,2 0-32,-2 0-128,1 2 16,1 5-16,2 0 0,4-3-112,-3 3-112,6-1-304,-1-1-481,1 0-111,5-1-433,1-2-1408,0-2-2258,1 0-2272</inkml:trace>
  <inkml:trace contextRef="#ctx0" brushRef="#br0">43027 21974 4882,'0'0'4258,"0"0"-1376,0 0-770,0 0-127,0 0-240,0 0-368,-32-3-449,32 3-175,0 0-129,1 0-208,10 0-144,2 3-160,4 1 256,6 2 993,9-3-401,1-1 161,4-2 112,-3 0-465,4-7-400,-6 0-176,-1 0-128,-9-1-80,-4 1-64,-5 2-160,-9 1-560,-2 0-497,-2-1-864,0 3-496,-5 2-1489,-2 0-3842,0 0 1393</inkml:trace>
  <inkml:trace contextRef="#ctx1" brushRef="#br0">43140 22048</inkml:trace>
  <inkml:trace contextRef="#ctx0" brushRef="#br0">19688 22507 4850,'0'0'4130,"0"0"-2385,0 0-577,0 0 193,0 0 0,0 0-49,0-28-223,0 25-257,0 3-111,-6 0-257,-3 0-176,-4 0-64,-4 3-112,-3 5-64,-5 4-16,-6-1-16,2 2 16,-4 1-64,-2-1 32,2 1-16,1-3 32,2 1 0,2-1-16,3 0 0,4 0 16,-2 0 16,1 1-48,3-1 32,-1 0 16,-2 2-48,2-1 32,3-1-32,-1 0-32,0 1 32,3-1 16,3-2-32,-1 2 48,4-2-80,1 0 32,0 0 0,4 0 16,1 0-32,3 0 0,0 0 48,0 0 16,0 3 16,7-2 0,-2 2 112,3 2 128,3-1 192,-4 5-63,0-2 15,0 4 48,1 0 96,-3 2-192,1 1-15,-1 2 47,-4 0-96,2-1 64,2 2 80,0-2-80,-2-1 49,1-1-209,-1 3 48,2-3-32,0 3 128,-2 0-64,0 1-112,-2 4-32,3 0 80,-3-2 65,-1 2-129,3-1 32,-3 0-96,3 0 0,-3-2-16,0 0-48,0 0 64,0-1-16,0 1 80,0-1-48,0 1-48,0 0 16,-3-2 48,3 2-16,0-4-176,0 1 16,0-1 64,0 0 16,0-2-48,0 5 48,0-5-32,0 2 16,0-2-16,0 1-32,0-4 48,0 1-16,0-2 16,0-1 16,0-1-32,0-1 16,0-1 0,0 1 0,0-1-16,0-1 32,0 2-32,0-3 16,0 0 16,0 2-48,0-1 32,3 1 0,-3-2-16,0 3 16,2-1 48,-2 1-64,0-1 0,3 1 32,-2 2 0,-1-3-48,0 1 48,4-3-16,-4 2 16,3-1-96,-2 1 16,-1-2 32,0 0 16,0-1-48,0 1 48,0 0 0,0 0 16,0-1-16,0 0 16,0 0-16,0 1 16,0-2-16,0 2-32,-4 1 32,0-1-16,4 0 16,-1 2 0,-2-1-16,1-1 32,-1 0-16,3 1 16,0-1-32,-3-2 32,3-1-16,0 2 16,0-1-16,0-2 16,0-1-64,0 1 64,0-3 0,0 3-16,0-2 16,0-1-32,0 0 16,0 1 0,0-3 32,0 1-48,0-1 32,0-2 0,3 0-16,-3 0 32,0 0-16,3 0 32,-1 0 113,1 0-33,-2 0 64,3 0-32,0-2-16,7-1 128,-2-1-128,10 0 48,6-1-16,4-2 80,7 3 64,3-3 33,6 2-129,0 3-80,0-2-64,0 2-64,-1-1 32,0 1 0,-4 0 0,-3-3-16,-2 1 16,-3-1 0,-6 0-48,-4-1 0,-5 1-288,-4-1-80,-1-1-161,-4-2-207,-5 0-224,0-3-577,-3 1-1072,0 1-1393,-3 0-3730,-5 1-2288</inkml:trace>
  <inkml:trace contextRef="#ctx0" brushRef="#br0">18355 23406 12886,'0'0'3970,"0"0"-3234,0 0 273,0 0 159,0 0 1,-19-30-417,9 30-528,-6 0-128,2 0 0,-9 3-48,1 5 16,-6 1-32,-1 7-16,-4-1 16,2 6 0,-1 1 368,7 3 209,3 2 143,10 0-32,6 1-432,6-4-207,6 0-1,8-3-128,9-5 32,5-5 32,1-6-80,6-5 15,-3-10 130,1-6-65,-1-5-64,1-9-1,-8-1 33,-5-5-32,-2-1 32,-5-3-48,-6-3-80,-2-2-64,-5 1 112,0-4-48,-3 3-80,-5-2 48,1 2-112,0 5 0,1-1 16,0 7-337,0 2-47,4 10 384,-1 4 80,3 9-48,0 2 80,0 5 48,0 2-33,3 9-335,-1 7-256,1 8 496,1 8 288,-4 11 112,4 6 384,-4 7 449,0 9 31,-4 1 257,0 1 79,-1-2-495,0-6-337,2-7-80,3-7-256,0-9-16,0-4-80,0-10-32,0-4-48,0-4-32,0-6-256,0-5-896,-3-3-1121,3-5-1249,0-8-4962</inkml:trace>
  <inkml:trace contextRef="#ctx0" brushRef="#br0">18028 23842 8212,'0'0'6883,"36"-5"-5234,-10 1 320,10 0-49,9-2-191,4 2-272,4 2-449,3 0-367,-4-1 239,-2 3-160,-8 0-367,-5 0-225,-6 3-48,-9-1-48,-4 3-96,-5-4 16,-7 5 16,0-6-48,-1 1 32,-4-1-97,-1 0-111,0 0-80,0 0-160,0 0-432,0 0-353,0-1-736,0-2-1361,-4-1-2480,2-1-3490</inkml:trace>
  <inkml:trace contextRef="#ctx0" brushRef="#br0">18133 24386 8724,'0'0'5587,"0"0"-3250,0 0-881,0 0-111,-28-33-305,16 23-79,0 6-353,-4-3-96,-1 7-111,2 0 63,-2 0 80,1 9-176,4 4-80,-1 3 16,6 5-144,2 1 1,5 1-49,3 2 0,9-5-96,5-3 16,7-5-64,-3-5 48,4-7-64,0 0 80,-2-13 16,-3-6-64,1-1 0,-7-5-112,-1-2 0,-3-5 144,-1 1 16,-6 0 0,0-5-64,-3 2-80,0 0 31,-6 5 49,0-1-64,-5 6 16,3 4 112,1 2-32,0 6-32,1 5 64,5 1-16,-3 6 16,4 0-64,0 2-128,5 9 96,1 8 64,1 5 64,0 6 80,-1 5 289,1 6 175,-1 1 208,-5-3-111,4-1-113,-2-7-240,0-5-416,-1-6 16,-2-5 16,0-1 32,0-3-32,0-4 48,0 0-96,0-3-224,0-1-305,0-1-463,0-2-753,0 0-880,0-2-1265,0-5-5938</inkml:trace>
  <inkml:trace contextRef="#ctx0" brushRef="#br0">18445 24075 9973,'0'0'4914,"0"0"-3409,0 0-353,0 0 385,0 0 79,8 46-47,-8-17 0,-2 4-128,-4 3-113,-3 3-159,-1-3-353,0-3-112,0-3-175,-1-6-161,7-3-112,-1-5-96,2-5-112,3 0-32,0-2-32,0-2 16,5 0 16,1 0 0,0-3-16,2 3 32,4-3-48,-1 1 48,3-3 0,0 0-32,3 1 0,0-3-96,0 0-160,2 0-112,-2-3-289,-2 1-239,-5-5-577,0 3-1024,-5-3-304,-3 0-1137,-2-2-4130,0 0 1297</inkml:trace>
  <inkml:trace contextRef="#ctx0" brushRef="#br0">18386 24354 15591,'0'0'3538,"0"0"-3074,53-15 737,-27 8 719,10 2-351,-4-1-400,-2-3-305,-5 4-384,-2-2-480,-8 3-16,-5 2-16,-7 2-496,-3 0-2129,0 0-1057,-6 2-3201</inkml:trace>
  <inkml:trace contextRef="#ctx0" brushRef="#br0">19899 23008 9428,'0'0'5027,"0"0"-3187,0 0-383,0 0-16,0 0-369,-3-5-527,1 14-241,-1 9 160,3 3 272,0 3 209,0 5-33,0 3-32,8 0-351,4-4-145,1 2-96,2-5-192,-1-3-96,5-3 16,-2-6 0,0-5 16,-5-2 0,4-5-16,1-1 0,-5-1 16,0-6 32,2-2-32,0-2-16,-1-3-32,2-2-64,-2 0-96,-1-2 32,-1-2-16,-2 0-32,-1 0 32,-3-3-16,-2 0 96,-3-1 32,0-1-64,0-2-97,-6 2 17,1 1 48,-3 3-48,4 3 0,-4 4 160,3 3 16,2 5-288,-2-1-464,4 4-49,1 3 65,-3 0-321,3 0-1760,0 0-2641</inkml:trace>
  <inkml:trace contextRef="#ctx0" brushRef="#br0">20275 22659 12486,'0'0'5186,"0"0"-3105,0 0-432,0 0-337,0 0-399,31-7-465,-21 7-288,2 0-96,-1 5 80,-2 3 80,2 2-48,-3-1-144,-6 4-16,1 3-48,-3 2 96,-8 2-16,-3 1 80,2-1 65,-7 0 127,7-2 160,-2-2 0,6-3-144,4 1-48,1-3-111,0-2-81,4 0-64,4-2 48,2-3-32,0-1 64,3-2-32,1-1-16,-2 0-16,4-6-48,-7-1-16,5 0-16,-5 3-128,-4-3-673,0 3-527,-2 1-817,-3-1-641,0 2-3072</inkml:trace>
  <inkml:trace contextRef="#ctx0" brushRef="#br0">20686 22965 4722,'0'0'10197,"0"0"-7524,0 0-1104,0 0-113,0 0 1,0 0-208,13 16-81,-13 0 161,0 6-321,0 0-207,0 4-33,0-2 0,0 0-207,0 2-337,0-6-144,0-2-80,0-2 16,0-3-16,0-4 0,-3 0 0,3-5-192,-2 1-160,-1-3-353,1-2-335,-4 2-753,5-2-592,-6 0-304,6-4-1585,-2-1-3458</inkml:trace>
  <inkml:trace contextRef="#ctx0" brushRef="#br0">20586 23138 9172,'0'0'3730,"0"0"-385,0 0-1296,0 0-352,0 0-224,0 0-433,23 0-63,-8 0 95,2 0-335,0 0-145,0 0-80,4 0-112,-6 0-224,1-2-96,-2-3-64,-2 3 0,-4-2-352,3 1-464,-4-1-721,-5 1-592,3-1-1088,-5 0-4339</inkml:trace>
  <inkml:trace contextRef="#ctx0" brushRef="#br0">20961 23061 14391,'0'0'3233,"0"0"-2192,35 12 863,-18-3 33,7 4-320,-3-1-272,4 2-625,0-1-544,-2-2-144,-6-2-16,2 0-64,-7-3-128,-2-3-784,-3-1-721,-4-2-624,-1-2-2113</inkml:trace>
  <inkml:trace contextRef="#ctx0" brushRef="#br0" timeOffset="0.99">21224 22985 13798,'0'0'4722,"-20"59"-2032,9-28 63,-1 5-416,4-5-976,-1-4-609,4-4-512,-1-5-176,4-2-96,-1-7 80,2-2-80,1-3-128,0-4-672,0 0-417,0-4-624,4-8-1248,-2-3-5043</inkml:trace>
  <inkml:trace contextRef="#ctx0" brushRef="#br0" timeOffset="0.99">21331 22704 6675,'0'0'8308,"0"0"-6291,0 0-705,0 0 321,0 0-160,0 0-513,30 29-127,-12-24-209,2 2-144,-1-3-128,0-2 64,-5 3-15,-4-3-193,-5 0-112,-2 0 0,-3 3-64,0 0-64,-3 1 64,-6 5 80,-4 3 160,-1-1 48,2 3-16,0 0-112,5-1-64,1 1-31,5-2 79,1-1 16,1-2-144,7-1 32,8-6 96,-3 1 32,8-3 16,-1-2-96,0 0-80,0-5 0,-3-1 16,-1-1-64,-7 0-128,-1 3-656,-5 1-945,-3 3-1040,-3 0-497,-10 3-3089</inkml:trace>
  <inkml:trace contextRef="#ctx0" brushRef="#br0" timeOffset="0.99">21699 23203 9909,'0'0'2129,"0"0"224,0 0-769,0 0 209,0 0-96,32-7-465,-12 6 65,2-2 0,11 3-81,-1-2-111,4 0-273,-2-3-432,2 3-256,-7-3-112,-1 1-32,-8 1-416,-3 2-880,-6-2-849,-6 3-657,-5-2-1824,0-3-3922</inkml:trace>
  <inkml:trace contextRef="#ctx0" brushRef="#br0" timeOffset="0.99">21759 23030 6659,'0'0'5122,"0"0"-1680,0 0-2209,0 0-353,0 0 785,8 48 128,-7-22 15,-1 8-223,5 0-416,-5 2-241,3-2-400,0-5-144,-1-2-159,3-6-113,-5-4-64,3-3-48,-3-5-16,3-2-16,-3-6-705,1 2-911,-1-3-401,0 0-673,3-9-2576</inkml:trace>
  <inkml:trace contextRef="#ctx0" brushRef="#br0" timeOffset="0.99">22184 23078 13046,'0'0'3954,"0"0"-2001,25 44 352,-13-24-176,5 1-417,-1-3-559,-1 0-497,-1-5-416,-3-2-208,-3-1-16,-2-6 32,0 1-48,-4-3-320,-2 0-496,0-2-545,0 0-447,-8-4-786,6-5-3681</inkml:trace>
  <inkml:trace contextRef="#ctx0" brushRef="#br0" timeOffset="0.99">22356 23087 11637,'0'0'4066,"0"0"-2225,-2 31-400,2-18 111,-6-2-367,5 3-289,-5-2-191,1 1-33,-3 1-64,2-1-79,-5 2 79,2-1-144,3-2-256,-1-2-144,1 0 0,5-6-64,1-1-32,0-3-464,1 0-1025,5-5-544,4-7-1328,-1-1-4083,-1-5-2896</inkml:trace>
  <inkml:trace contextRef="#ctx0" brushRef="#br0" timeOffset="0.99">22354 23075 5987,'0'0'6419,"0"0"-4354,0 0-705,0 0 337,0 0-320,0 0-385,0 32-144,7-24 49,-1 4 63,3-1-31,0 3-49,5-1-95,-4 1-129,5-1-80,-1-2-240,-1-4-176,2 2 321,1-5-369,-2-1-96,-2-1-32,2-2-257,-8 0-511,0-2-689,-4-5-608,3 0-1040,-5-2-3474</inkml:trace>
  <inkml:trace contextRef="#ctx0" brushRef="#br0" timeOffset="0.99">22630 22998 9044,'0'0'4018,"0"0"-993,0 0-1152,-12 36 144,0-19-80,-1 3-336,1 3-49,-2 1-303,-2 0-433,4 2-31,1-6-257,5-2-208,0-2-208,1-3-80,5-4 16,0-2-48,0-5-128,5-2-416,2 0-705,-2-4-1360,3-6-2177,-3-6-8644</inkml:trace>
  <inkml:trace contextRef="#ctx0" brushRef="#br0" timeOffset="0.99">22728 22630 6595,'0'0'3121,"0"0"-223,0 0-1313,0 0 143,0 0 1,0 0-592,0 15-321,8-8 192,3 0 273,3 5-144,4-2-81,2 1-240,-6 3-159,2-1-97,-7 1 80,-3-1-192,-6 3-63,-6 0-81,-8 2 80,-6 2-16,-5 0-144,0 1-192,-1-1-48,6-1 32,3-2-48,8 1 32,4 0 16,5-2-16,5-5 0,9 0 64,6-4-48,5-3 80,2-4-16,4 0 16,2-1-32,-7-9-160,-1 1 16,-6 1 16,-5-2-112,-7 4-464,-2-1-753,-5 3-1104,-5 1-656,-2 1-2098</inkml:trace>
  <inkml:trace contextRef="#ctx0" brushRef="#br0" timeOffset="0.99">23393 23268 8116,'0'0'4690,"0"0"-1040,0 0-2226,0 0-111,0 0 47,0 0-287,9-5-337,3 3-304,9 2-79,5 0 783,0 0 337,10 0-705,-2 0-208,2-2-159,-4 0-49,-4 0-160,-8-3-176,-1 3 32,-5-3-48,-8 3-144,-3 0-288,-3 2-465,0 0-495,-8 0-241,-1 0-512,-3 4-2129,-4 3-4658</inkml:trace>
  <inkml:trace contextRef="#ctx0" brushRef="#br0" timeOffset="0.99">23523 23004 12390,'0'0'2081,"0"0"-1377,0 0 464,0 0-143,0 0-161,0 0-271,2 57 655,1-18 273,4 3 96,-2 7 31,0 1-511,1-5-449,-6-2-208,0-10-239,0-3-49,0-8-112,0-6-32,0-3-48,-3-3 0,0-6-352,-2-4-721,0 0-1216,1-3-1377,-2-3-4770</inkml:trace>
  <inkml:trace contextRef="#ctx0" brushRef="#br0" timeOffset="0.99">24301 23112 7924,'0'0'4738,"0"0"-1697,0 0-1744,0 0-17,0 0 145,0 0-352,-31 7-417,18 0-112,-1 4-96,-4 2 81,-2 3 95,-1 5-16,0 1-192,4 3 113,1 4 159,7 1-64,1-3-80,8 1-143,2-2-129,13-6-128,8-2-48,2-7-32,5-5-16,2-6 0,4 0-16,-5-11-48,2-5 16,-2-1 0,-7-1-16,-2-2-32,-8-3-160,-2 3 96,-7-3-16,-3 3-64,-2-3-1,-2 3 17,-9 0 80,-1 2 48,-2 2 48,-5 2-16,-1 6 16,-5-1-48,0 5-208,-2-2-400,2 6-129,0 0 81,3 0 16,4 7-305,1-2-191,7 2-353,-1 0-256,10-1-1264,1-1-1633</inkml:trace>
  <inkml:trace contextRef="#ctx0" brushRef="#br0" timeOffset="0.99">24322 22759 5827,'0'0'4274,"0"41"-1585,0-17-512,0 8 672,0 6-656,0 7-400,0 9-32,0 2-16,5 7-209,-5 1-463,0-2-529,3 0-176,-3-7-16,0-1-48,0-2-31,-3-4-145,-2-5-16,4-3-64,-5-5 32,1-5 0,2-3-64,-3-7 32,0-4-80,-1-2-416,1-8-353,2-2-479,-1-4-513,2-1-880,1-8-1457,2-7-6131</inkml:trace>
  <inkml:trace contextRef="#ctx0" brushRef="#br0" timeOffset="0.99">24048 23718 5987,'0'0'5346,"0"0"-2400,0 0-1138,0 0 33,0 0 48,0 0-384,15-7-609,-2 5-384,7-2 545,8 1 79,6 1-367,4 0-33,4-3 193,0 3-1,-2 0-336,-4-1-224,-6 1-192,-6-3-176,-5 4 48,-5-2-48,-3 0-272,-5 2-192,-6-2-176,0-1-257,0-1-383,-9 1-977,-1 0-528,-2-6-2594,-2-1-7203</inkml:trace>
  <inkml:trace contextRef="#ctx0" brushRef="#br0" timeOffset="0.99">24135 22779 2225,'0'0'3842,"0"0"816,0 0-1617,0 0-912,0 0-336,0 0-464,43-7-465,-18 7 33,3-2 431,6 0-335,6-1 95,1-1-224,1 0-223,-5-2-321,0 2-240,-6 2-48,-3-2-96,-3 1-576,-4-1-593,-4 1-368,-3 2-400,-4-2-720,-7 3-1441,-2 0-2801</inkml:trace>
  <inkml:trace contextRef="#ctx0" brushRef="#br0" timeOffset="0.99">26045 23423 5362,'0'0'4515,"0"0"-914,0 0-1360,0 0-512,0 0-464,42-8-401,-22 8 593,5 0 95,8 0 65,-1 0 176,4 2-705,-4-2-223,-1 0-609,-4 0-80,-5 0-192,-2 0-16,-5 0 0,-6-2 16,-1-1-224,-3 1-144,-5 2-129,3 0 1,-3 0 80,0 0-128,0 0-129,-5 0-415,2 0-433,0 0-480,-2 2-784,4 1-1697,-5 1-4066</inkml:trace>
  <inkml:trace contextRef="#ctx0" brushRef="#br0" timeOffset="0.99">26112 23597 6003,'0'0'6035,"0"0"-3907,0 0-703,0 0 80,0 0-241,0 0-415,0 4-49,0-4 33,3 3-1,-1-3-64,-2 0-79,0 0-129,3 2-48,0-2-16,1 0-160,6 0-15,2 0 159,7 0 112,2 0 160,7 0 1,2-2-81,1-2-80,1-2-207,-5 2-129,1 0-112,-5-1-96,-11 1-32,1 1-32,-6 3 0,-7 0 16,0-1-96,0 1-144,0 0-273,-6 0-287,-1 0-417,-6 4-976,1-2-896,2 5-1153,0-3-6563</inkml:trace>
  <inkml:trace contextRef="#ctx0" brushRef="#br0" timeOffset="0.99">26997 23382 4370,'0'0'1681,"0"0"4514,0 0-4210,0 0-497,0 0 97,0 0-96,-26 0-321,19 0-191,1 0-145,5 0 144,-3 0 1,3 0-65,1 0-239,0 0-65,0 0-160,9-2-160,8 2-144,8 0-64,8-3 192,5 2-63,-3-5-113,2 2 128,-6 0-16,-5-1-160,-7 1-16,-5 1-64,-3 2-16,-7 1-112,1 0 16,-5 0-32,0 0 15,0 0 81,0 0-112,-2 0-240,-4 0-816,1 0-945,-2 0-673,2 0-2144</inkml:trace>
  <inkml:trace contextRef="#ctx0" brushRef="#br0" timeOffset="0.99">27522 23494 8276,'0'0'5090,"0"0"-1600,0 0-2034,0 0-495,38-7 191,-16 5 145,11 0 464,4-1-417,3 3-207,2-2-145,1 2 193,-5-2-305,-6 2-528,-4 0-320,-8 0 32,-3-2-80,-7 2-224,-4 0-528,-5 0-545,-1 0-687,0 0-706,0 0-943,-7 2-4515</inkml:trace>
  <inkml:trace contextRef="#ctx0" brushRef="#br0" timeOffset="0.99">27660 22896 4914,'0'0'10181,"0"0"-7444,0 0-1680,0 0-65,0 0 33,0 0-257,7 3-400,-4 10 64,-3 10 433,2 8 479,3 10 273,-5 2-288,0 4-513,0 0-224,0-2-304,0-7-47,-5-7-193,3-5 16,-4-4 0,6-9-64,-4-1-112,0-5-545,3-3-559,-2-4-1233,1-3-1569,-1-5-6051</inkml:trace>
  <inkml:trace contextRef="#ctx0" brushRef="#br0" timeOffset="0.99">28269 23210 6467,'0'0'5987,"0"0"-3666,0 0-1041,0 0-431,0 0-49,0 0 0,0 7-143,0-3-49,2 3 16,-2 0 225,3 0-113,-1 2-80,1 0-15,0 7-81,-2 4 0,7 9 305,0 5 367,1 9 33,4 1-225,-1 6-496,2-4-95,-5-6-81,1-5-176,3-5-96,-6-6-16,-1-5-16,-1-6-48,-4-4 0,2-4 32,0-1-32,-3-1-48,0-3 96,0 0-32,0 0-48,2-5 80,-2 0-48,3-1-32,-2-3 16,-1 2 0,4 0-32,-1 0 16,-2 0-32,2 0 16,0-1-32,2-4-16,0-1 0,-1-2-16,4-5-48,3-6-32,-5-1-64,2-7-16,0 1 47,1-1 33,-1-2-32,-2 2 176,0 3 16,0 1-192,-4 9-208,3-2 64,1 7-80,-2 2 223,-1 3 49,4 5 80,-1-4-16,-1 4-144,-1-1-144,4 0 64,-3 0 176,2 3 64,-4-1 96,-1 3-16,1 2-32,-1-2 80,-2 2-80,0 0 16,0 0-16,0 0 32,0 0-48,0 2 80,-2 0-80,-1 3 64,1-5 0,2 2-32,0 0 32,0-2-48,0 0 32,0 0 16,-3 3 0,3-3 32,-3 0-48,3 0 0,0 0 0,0 0 16,0 0-16,0 0 0,0 0 0,0 0 0,0 0-16,0 0 48,0 0-80,0 0 64,0 0-16,0 0 32,0 0-64,-1 0 64,1 0-64,0 0 16,0 0 16,0 0 0,0 0 0,0 0-48,0 0-16,0 0-16,0 0 64,0 0 0,0 0 0,0 0 16,0 0 32,0 0-48,0 0 16,0 0 0,0 0-16,0 0 32,-3 0-32,3 0-64,0 0-32,0 0-16,0 0 79,0 0-47,0 0 80,0 0 0,0 0 0,0 0 64,0 0-48,0 0-32,0 0 32,0 0 48,0 0-64,0 0 48,0 0-32,0 0-16,0 0 16,0 0 32,0 0-64,0 0 32,0 0 0,0 0 0,0 0 0,0 0 0,0 0 16,0 0 0,0 0 0,0 0-48,0 0 64,0 0-48,0 0 48,0 0-16,0 0-32,0 0 32,0 0-16,0 0 49,0 0-49,0 0-16,0 0 32,0 0-16,0 0 0,0 0 16,0 0 16,0 0-64,0 0 48,0 0-16,0 0 32,0 0-80,0 0 48,0 0 16,0 0-16,0 0-16,-3 0 16,3 0 0,0 0-16,0 0 16,0 0-16,0 0 32,0 0-32,0 0 32,0 0-48,0 0 15,0 0 17,0 0 0,0 0 0,0 0 0,0 0 17,0 0-34,0 0 66,0 0-98,0 0 49,0 0 0,0 0 0,0 0-16,0 0 0,0 0 16,0 0-16,0 0 32,0 0-32,0 0 32,0 0-64,0 0-192,0 0-336,-2 0-304,-1 0-465,1 0-416,-4 2-1152,6-2-2369</inkml:trace>
  <inkml:trace contextRef="#ctx0" brushRef="#br0" timeOffset="0.99">27633 23720 12406,'0'0'3745,"0"0"-2720,0 0 15,-39 11 193,23 0-433,4 3-480,0 4-111,1 3 191,3 0 288,3 5 176,5-2-319,3-1-257,7-3-128,8-5-48,-1-3-80,5-5 64,-2-5-176,3-2 176,-2-7-112,-4-7-272,-2 1 96,-1-2 96,-6-1 96,-3 0-32,-5 0-32,0 0-48,0 3 48,-7-1 80,0 4-16,-4-2 0,-2 1-16,1 4 32,0 0 16,-1 3-16,4-1-16,-4 3 16,-1 2 0,2 0 16,0 0 32,-2 5 16,1 1 0,2 4 32,-1 0 0,3 7-32,-2-4 48,6 7 64,1-2 48,1 5 64,3 1 144,0 1-143,4 4-97,4-2 112,4 3 48,1-1 0,-1 0-304,4-2-16,-4 0 48,4-2 32,-4-1-96,-3 1 16,-3-3-16,1-1 64,-7-1 33,0-4-113,0 0 32,-7-3 32,-3 1-16,-3-6-16,4 2-32,-4-6-16,0 1-433,6-5-943,1 0-1009,1 0-1649,5-7-6163</inkml:trace>
  <inkml:trace contextRef="#ctx0" brushRef="#br1" timeOffset="0.99">28727 24159 6435,'0'0'8036,"0"0"-5027,0 0-1712,36-19-49,-7 15-127,12 0 399,8 4 225,9-3 16,2 3-544,2 0-353,-3 0-672,-8 0 48,0 0-128,-4 3-80,-9-3 0,-3 0-80,-7 0 16,-7 0-544,-8 0-561,-6 0-351,-2 0-673,-5-5-721,0 3-2048,-9-3-3490</inkml:trace>
  <inkml:trace contextRef="#ctx0" brushRef="#br1" timeOffset="0.99">28811 24442 15399,'0'0'3025,"0"0"-2496,49 0 143,-11-7 1057,7 3 272,10-5-160,3-2-497,1 4-656,-2-2-191,-6 0-193,-4 2-272,-9 5 48,-11 0-128,-4-1-288,-14 3-849,-5 0-1440,-8 5-945,-10-3-1216</inkml:trace>
  <inkml:trace contextRef="#ctx0" brushRef="#br0" timeOffset="0.99">27886 24810 5971,'0'0'2913,"0"0"-1296,-9-38-433,6 26 545,-2 1-144,3 0-192,-1 4-17,0 1-111,3 3-145,-1 3-175,1 7-353,0 10-384,0 13 576,0 8 753,1 7-336,7 0-225,0 1-400,1-6 129,5-6-193,-2-7-336,2-7-144,-1-5-32,-1-3 16,1-5 0,0-3 32,0-4-64,-1 0 112,2-7-64,-1-4-32,2-5 80,2 0-96,-1-4-48,-4-2-64,1-1-112,-3 3 0,-3 0 16,-1 4-32,-5 2 144,2 6 64,-3 5 16,0 1-17,2 2 17,-2 5-48,8 10-112,-1 1 208,9 7 32,1 1 16,6 1-80,2 0 0,3-5 48,-6-5-32,2 1-16,-3-6-32,-4-4 0,-2-3 0,-2-3 32,-3 0 64,-5-9 16,-3-5 0,4-2-16,-6-4-16,0-3 16,0-4-32,0-4 16,0-5-16,0-2-144,-6-3-256,1-2-96,3 3-64,-5 2-385,1 4-239,4 5 480,-3 4 431,5 9 241,-3 5 32,3 6 32,-3 5 16,3 0-80,-1 7-64,-3 4 80,3 5-16,-2 0-48,0-2-2097,3-1-1280,-2-4-3410</inkml:trace>
  <inkml:trace contextRef="#ctx0" brushRef="#br0" timeOffset="0.99">28567 24875 15751,'0'0'2834,"0"0"-1922,0 0 112,0 0 65,-21 29 31,20-10-159,1-2-225,0 3-240,6-2 113,7-2-289,0-2-256,0-5-16,1-2-48,-2-6 32,4-1 0,-4 0 16,4-1-16,-7-6 64,2-5-64,-2 1 16,-4-2-32,1-1 16,-6-2-112,0 1-16,0-1 16,-8 3-16,-3-1 32,2 5 0,-6 2 32,2 5 32,-2 0 0,1 2 0,1 0-16,1 0 0,4 0 0,3 4-16,-1-1-128,6-1-801,0 2-431,0-1-929,0-2-1121,6 2-2513</inkml:trace>
  <inkml:trace contextRef="#ctx0" brushRef="#br0" timeOffset="0.99">28812 25039 14695,'0'0'1600,"0"0"-367,0 0 1184,0 0-320,0 0-400,0 0-417,23-11-383,-23 2-193,1 0 49,-1-3 31,0-1-128,0-1-272,-1-1 65,-5-1-177,1 0-48,0 1-160,2 1 0,2 3-32,-2 2-32,3 0 32,0 4-16,7 1-16,3 4 0,2 0 0,2 0 32,3 0-16,0 7 32,0-3 16,-1 1-32,-1-1-96,-6-1 16,2-1-48,-5 0-224,-2 0-160,-1-2-129,-3 0-31,0 0-192,-7 0-625,1 0-784,0-2-160,-3 0-417,1-3-2080,3 1-7283</inkml:trace>
  <inkml:trace contextRef="#ctx0" brushRef="#br0" timeOffset="0.99">29106 24715 1601,'0'0'10180,"0"0"-7779,0 0-272,0 0 32,0 0-656,0 0-208,0-2-177,6 14-111,-4 3 383,3 5-255,-5 7 31,3 5 49,-3 6-225,0 2-207,0 1-161,-3-1 0,-2-1-175,3-4-449,2-8-32,0-1 0,2-9-16,3-3 64,1-5-65,-2-6 33,1-3-304,0-3-320,-5-10-881,3-5-1648,0-5-2450,-3-6-6578</inkml:trace>
  <inkml:trace contextRef="#ctx0" brushRef="#br0" timeOffset="0.99">29236 24861 12182,'0'0'3073,"0"0"-1504,0 0 320,0 0-129,0 0-191,0 0-384,24 0-337,-24 0-304,0 5 49,-8 2 303,-3 2-144,-3 2-255,-1 3-161,-3-1-144,1 0 32,2 4-112,-1-2 80,9 1 192,0 0-32,0-1 49,4-2-81,3 3 64,0-2-176,10-1 48,3-2-16,1 1 0,9-5 0,-1-3-32,6-4-31,0 0-49,-2 0-112,0 0 32,-4-2 0,-2-3-32,-7 3 32,-9 2-160,-4 0-273,-4 0-271,-12 9-48,-3 0-945,-1 2-1824,2 1-1954</inkml:trace>
  <inkml:trace contextRef="#ctx0" brushRef="#br0" timeOffset="0.99">29735 24894 7123,'0'0'2689,"0"0"-447,0 0-210,-28-2-63,16 2-240,5 5-448,-6 3-161,3 4 17,1 6-65,-2-1-63,2 6-193,3 0-144,1-1-223,3-2-273,2-4 48,0-2-128,0-3-32,7-5-16,-1-6 48,3 0 224,3-4 96,6-7-224,0-8-128,2-2-16,0-9-16,-1-4 0,1-2-16,-1-2-240,-10-2 64,2-3-80,-11 0-48,0 1-304,0 1-81,-8 3 81,-3 4 16,2 7 384,-2 4 208,3 8 32,4 6-16,-1 6 0,2 3-16,3 5 32,0 13-48,0 5 48,6 8 416,0 7 288,5 7-127,-1 5 255,0-1 177,-2 1-337,0-3-128,-6-4-160,-2-3-63,0-9-65,0-4-240,0-4 48,0-5-96,-2-6-64,2-4 32,0-1 48,0-5-80,0-2-240,0 0-481,0-2-559,6-7-897,7-2-1009,-1-7-2688</inkml:trace>
  <inkml:trace contextRef="#ctx0" brushRef="#br0" timeOffset="0.99">30040 24946 18857,'0'0'2465,"0"0"-2209,0 0 928,-37 43 913,31-23-720,4 0-705,2 0-95,0-2-417,10-2-112,2-5 48,8-4-32,0-5-32,1-2 16,2-4 32,-9-8-16,4-1 16,-5-5-96,-7 0 16,-3-4-16,-3 1-48,0-1 16,-8 0-32,-1-1-64,-6 3 80,-1 2 0,-3 4-32,1 7 32,1 3 32,0 4-32,1 0 32,1 4-49,5 5-191,3 1-464,4 0-449,1 0-783,2-1-690,2-2-1231,5-3-5396</inkml:trace>
  <inkml:trace contextRef="#ctx0" brushRef="#br0" timeOffset="0.99">30275 25070 7555,'0'0'11750,"0"0"-10470,0 0-1039,0 0 1439,0 0 113,0 0-464,23 2-721,-19-11-304,1-2-192,1-1 128,-6-1 321,2-5-113,2 0-144,-4 0 128,0-3 128,4 4-336,0 1-192,-1 2-16,2 3 17,0 2 191,5 5-96,0 4-48,2 0 0,1 2 48,2 7 144,-2 4-48,2 3-32,-3 0-48,-2 2-16,1-2-80,-4-1 0,0-1 32,-1-3-128,-5-2 32,5-2-64,-6-1 48,0-3-224,0 1-416,0-1-657,0-3-1008,0 0-1216,0-3-1186,0-8-13477</inkml:trace>
  <inkml:trace contextRef="#ctx0" brushRef="#br0" timeOffset="0.99">30598 24959 14951,'0'0'3105,"0"0"-2224,36 0 1184,-16-1 368,-3-6-560,3-3-753,0 1-256,-3-2-575,-4-2-81,-3 2-160,-5-3-128,0 0 64,-5 1 0,0-1 16,-10 3 0,-5-2 0,-5 3 16,0 4-80,0 4 48,1 2-48,-1 2 48,4 11 0,7 6 64,1 5 96,5 3 176,3 5 176,0-3-160,11 0-80,-2-2 0,4-4-240,2-5-80,-1-8 48,5 0-48,1-6-288,-3-1 48,0-3-464,0 0-529,2-5-1200,-5-1-1009,-7-4-3873</inkml:trace>
  <inkml:trace contextRef="#ctx0" brushRef="#br0" timeOffset="0.99">38591 24281 8020,'0'0'2049,"0"0"-689,0 0 353,0 0-16,0 0 192,0 0-753,-21 25-335,21-23 31,0 0-32,0 0-79,3 1-209,10-1-112,9 4-64,2 1-48,9 0-128,3 2 129,1-5 127,-2 3-304,-3-4-48,-6-1-16,-8-2-16,-7 0-16,-3 0 16,-8 0-32,0 2 48,0 0-64,0 1 80,-3 4-80,-5 4 16,-6 5 16,2 4-32,-1 4 64,-2 3 288,-2 3-48,4-3 128,0-3 49,3-1-225,2-7-96,4-5-48,1-2-96,3-2 32,0-5-32,0-2-32,0 0-512,0 0-881,6-2-464,8-23-2193,6-7-9460</inkml:trace>
  <inkml:trace contextRef="#ctx0" brushRef="#br0" timeOffset="0.99">40064 24240 6595,'0'0'3378,"0"0"-2130,0 0-191,0 0 239,0 0-207,0 0-401,2 10 208,-2-4 113,-2 8-177,-4 2 209,5 4 335,-4 2-143,-3 5-193,0 3 129,1 1-241,-3-3-463,3-1 15,-4-3-144,3-4-176,2-2-112,0-5 0,1-1-48,3-5 0,-1-3-80,0 0-880,3-4-849,-1 0-272,1 0-961,0-4-3136</inkml:trace>
  <inkml:trace contextRef="#ctx0" brushRef="#br0" timeOffset="0.99">40231 24407 10005,'0'0'3553,"0"0"-1888,0 0 0,0 0-17,0 0-351,0 0-609,20 0-512,-1-2 49,7 0 511,-1-3 112,4 1-239,-1-1-113,-6 1-16,-2-1-256,-3 0-144,-3 4-16,-8-2-64,0 3 16,-6 0-48,0 0-16,0 0-336,0 0-256,-6 0-337,5 4-559,-7 1-1234,3-3-2704</inkml:trace>
  <inkml:trace contextRef="#ctx0" brushRef="#br0" timeOffset="0.99">40280 24515 10213,'0'0'3969,"0"0"-2000,0 0-208,0 0-32,0 0-464,33 0-305,-18 0 80,4 0-143,1 0-417,-1 0-288,-1 0-80,-2-2-96,-1 2-16,-5 0-32,-4 0-288,-1 0-1137,-5 2-1984,0-2-3186</inkml:trace>
  <inkml:trace contextRef="#ctx0" brushRef="#br0" timeOffset="0.99">39787 23998 8660,'0'0'3057,"0"0"-1680,0 0 560,0 0-96,0 0-577,0 0-495,0 0-145,-1 0-80,7 0 32,2 0-239,10 0-161,-1 0 240,5 0 528,9 0-191,-4 0-65,4-4-48,-4-2-144,-5 0-239,-5 2-257,-4 1 0,-1 1 0,-6 0-16,-4-1 16,-2 1 0,0 0 16,0-1 32,0-1-48,-2 0 32,2-1-48,-6 1 16,4-1-144,-2 1-257,4 1 289,-6 1-32,6-3 0,0 4 80,-2 1 48,-1-3-16,3 3 48,-2 0-64,2-2-576,0 2-209,-3 0-335,0 0-369,2 0-896,-6 0-2177,6 0-5539</inkml:trace>
  <inkml:trace contextRef="#ctx0" brushRef="#br0" timeOffset="0.99">39799 24321 14519,'0'0'1905,"0"0"-65,13 37 161,-12-17-720,7 0-161,3 3 17,-5-3-337,5 0-207,-2 0-33,2-2-112,-2-2-80,4-2-64,-6-3-112,4 0-64,-4 0-32,0-4-63,-1 2-17,-1-4-16,-3 1 0,1-1-16,0-3-17,-3 1-111,0-2-496,0-1-192,0 0-321,0 0-303,0 0-257,1 0-816,3-4-1185,-3-5-3986</inkml:trace>
  <inkml:trace contextRef="#ctx0" brushRef="#br0" timeOffset="0.99">40949 24065 10853,'0'0'2417,"0"0"-1392,0 0 351,0 0-752,0 0-495,42 0-1,-22-5 688,5 3 272,1-2-367,1-3-145,-2 3 32,-5-1-336,0 0-127,-2 1-65,-5 2-64,1-1-16,-2-1 32,1 1 0,-1 2-48,-4-4 16,3 3 0,-4 0 0,-2-1 0,-3 1 32,1-3-32,-3 1 96,0 0-64,0-3 128,0-2-96,-3-1-48,-2 0-16,-3-2 16,3 1 0,-2 0-16,-1-1-16,-1 4 0,-1 1 0,3 2 16,-4 1-80,3-1-128,2 3-65,0 2-495,1 0-144,3-3-81,-1 3-351,0 0-1073,3 0-737,0 0-6082</inkml:trace>
  <inkml:trace contextRef="#ctx0" brushRef="#br0" timeOffset="0.99">41017 24219 9508,'0'0'4899,"0"0"-2898,0 0-577,0 0-79,27 43 159,-15-19 17,4 6 112,1 1-513,-5 0-63,7 1-417,-7-7-208,-3 0-207,2-5-113,-5-5-64,-2-1 16,-1-2-48,-2-4 0,-1-1-80,0-2-609,0-3-671,-1-2-625,-2 0-368,-1-5-3138</inkml:trace>
  <inkml:trace contextRef="#ctx0" brushRef="#br0" timeOffset="0.99">41317 24202 11237,'0'0'2994,"0"0"-1650,0 0-79,0 0-145,0 0-399,0 0-241,-3-24-176,-2 24-176,3 0-48,-1 0-32,0 4 32,-3 5-16,3 5 224,-2 3 256,0 6 289,-1 4 303,-1 4-127,0 3 79,0 0-143,-4 0-257,3-3-256,-1-4-80,-1-2-95,4-5-161,0-4-32,3-5-80,0-2 16,1-2-16,2-3-433,-3-1-895,0-3-945,3 0-849,0-7-4081</inkml:trace>
  <inkml:trace contextRef="#ctx0" brushRef="#br0" timeOffset="0.99">41447 24474 9012,'0'0'5203,"0"0"-2754,0 0-1137,0 0-463,0 0-1,-36-20-208,19 20-208,2 0-95,-6 5 111,8 3-48,0 2 64,1 1-96,6 1-95,4 1-81,2 1-96,8-4 256,6 1-112,4 1-240,2-8 64,2-1-64,1-3 64,-4 0-32,1-7-32,-1-2 32,-7 0 16,-3-2-16,-4 0-32,1-1 32,-6 4 16,0 1 32,0-3-112,-6 4 16,1 3 32,1-1-16,-1 4-48,-6 0 32,7 4 16,-4 3-32,0 6 112,3 1 128,4 2 96,-5 4 161,6 0 47,0 5-208,0 0-144,6 2 32,0 2-48,2-1-96,0 0 64,-4-1 160,2 0-128,-4-2-64,-2-3-48,0-3-80,-2-1 64,-4-2-32,-3-1 32,-2-1 49,-1-3 95,-2-2 32,-5-2-32,2-3 32,-3-1-64,4-2-32,-2-1-64,-1 0-16,5 0 16,2-4-48,4 0-16,3-3-368,5 1-529,7-4-992,5 1-736,4-2-1040,1 0-4163</inkml:trace>
  <inkml:trace contextRef="#ctx0" brushRef="#br0" timeOffset="0.99">42011 24415 12902,'0'0'4514,"0"0"-3105,39-3 79,-14 3 657,7 0-288,2-2-592,4-2-577,2 0-144,-4-3-208,-9 2-159,-8 3-129,-7 0-64,-5 2-849,-7 0-1328,-3 2-1585,-10 0-3185</inkml:trace>
  <inkml:trace contextRef="#ctx0" brushRef="#br0" timeOffset="0.99">42129 24190 13286,'0'0'2529,"0"30"-928,0-6 1040,0 10-624,5 4-32,-2 2-256,0 3-513,1-3-239,-2-3-321,-2-6-272,0-6-208,0-5-128,0-4 16,0-5 0,-5-2-32,1 0-16,-1-5 32,-6 1-176,7-5-864,-4 0-945,3 0-1360,2-6-1410,-2-4-6754</inkml:trace>
  <inkml:trace contextRef="#ctx0" brushRef="#br0" timeOffset="0.99">42716 24282 8164,'0'0'5938,"27"40"-3280,-13-13 239,1 7-752,1 2-336,-2 3-529,-2-5-415,1-3-353,-6-4-288,4-9-80,-9-2-96,4-7-16,-5-2-64,-1-6 16,4-1-144,-4 0-736,0-1-865,0-11-1649,1-6-4737</inkml:trace>
  <inkml:trace contextRef="#ctx0" brushRef="#br0" timeOffset="0.99">43017 24206 7459,'0'0'5571,"-12"35"-2578,1-8-848,5 5-64,-5 6-240,2 3-256,-2 2-161,1-3-463,0-3-305,3-4-336,1-6-112,-2-5-47,4-3-113,2-6-96,-4-4 32,6 0-16,-5-5-353,4 1-943,1-5-1153,-3 0-705,0-2-2657</inkml:trace>
  <inkml:trace contextRef="#ctx0" brushRef="#br0" timeOffset="0.99">20649 25024 7331,'0'0'3922,"0"0"-1841,0 0-176,-2-20 64,2 20-576,0-2-257,0 2-224,0 0-175,0 0-241,0 0-144,0 0 32,0 0-47,0 7-161,2 4 144,1 7 288,-1 14 304,-2 8 577,3 8-16,-3 8-449,3 0-319,-3-4-241,1-5-144,-1-9-112,5-6-64,-5-10-32,6-4-80,-4-7 0,2-4-32,0-4-96,0-3-416,2-5-641,-4-6-864,1-3-2128,-3-4-3411</inkml:trace>
  <inkml:trace contextRef="#ctx0" brushRef="#br0" timeOffset="0.99">20866 25061 9444,'0'0'5043,"0"0"-3379,-19 40 65,9-17 144,0 0-240,-1 1-225,2 0 17,-2-1-352,4-3-369,0-2 112,1-4-287,0-3-193,0-4-112,1-3-64,2-1-32,-2-3-80,4 0 16,-5 0 0,1 0-48,0-5-16,2 1 0,-1-1-16,2 3 0,-4-1 0,4 3-16,2 0 48,-3 0-64,0 3 16,3 6 16,0 2 0,0 3 32,6-1-32,4 0 80,0 4 64,3-4 16,1-2-48,1 1 96,1-4-64,1-1 64,-2 0 64,-1-5-95,5 2-81,-5-1-32,-2-3-80,1 3 48,-7-3-32,0 0 16,-3 0-144,-3 0-97,0 0-111,0 1-176,0-1-192,-3 3-481,-2-3-960,1 0-512,1 0-1473,3 0-5026</inkml:trace>
  <inkml:trace contextRef="#ctx0" brushRef="#br0" timeOffset="0.99">21114 25365 11173,'0'0'7748,"0"0"-5956,0 0-735,0 0 528,0 0 480,0 0-769,0 27-591,3-20-465,-3-3-192,0 0-16,0 1-16,0-3-128,0 0-961,2-2-960,-2-4-1248,6-9-4931</inkml:trace>
  <inkml:trace contextRef="#ctx0" brushRef="#br0" timeOffset="0.99">21233 25158 16872,'0'0'2289,"0"0"-288,8 37 448,-5-16-272,0 4-480,-3-1-241,0 1-527,0-2-353,2-1-288,-2-6-16,0-2-144,3-6-48,-1-3-80,-2-3 80,3-2-128,0-7 64,2-6-112,-4-5-336,5-5-208,-4-6-129,-2-2-255,0-6-561,0-1-336,-5 1-304,-3-2 64,1 3 353,0 7 1391,0 4 497,0 9 929,1 3 736,0 6-81,5 2-303,-3 4-48,4 1-257,0 0-448,5 0-384,6 1 1,1 4-49,5-3 272,4-2-32,2 0-64,3 0-128,-1-4-16,-2 0-128,0-3-16,-4 0-128,-3 2 0,-1 3-32,-7 0-304,-2 2-432,-6 0-593,0 0-784,0 6-464,-6 1-1697,-5 3-3570</inkml:trace>
  <inkml:trace contextRef="#ctx0" brushRef="#br0" timeOffset="0.99">21244 25174 13606,'0'0'4050,"0"0"-2161,0 0 224,42-6 272,-23 2-320,3 0-752,-2-1-289,3 1-416,-1-3-176,-5 3-207,-2-1-97,-2 1-128,-3 1-48,-3 1-64,-4 2-641,-3 0-767,0 0-1458,-3 0-1184,-4 2-2017</inkml:trace>
  <inkml:trace contextRef="#ctx0" brushRef="#br0" timeOffset="0.99">21269 25331 14999,'0'0'3794,"30"-12"-1457,-10 6-400,5-4-385,-2 2 1,-1-1-304,1 2-417,-2 3-368,0-1-224,-6 3-176,2-1-96,-4 3 16,-6 0-224,1 3-656,-3 4-769,-2 1-1408,-3-1-1441,0 2-4323</inkml:trace>
  <inkml:trace contextRef="#ctx0" brushRef="#br0" timeOffset="0.99">21632 25308 11717,'0'0'4290,"0"0"-2593,0 0 688,0 0 128,29 9-416,-24-2-848,1-2-641,-4-1-464,4-2-112,-6 1-144,0-2-1184,0-1-1570,0 0-2752</inkml:trace>
  <inkml:trace contextRef="#ctx0" brushRef="#br0" timeOffset="0.99">23862 24991 8452,'0'0'3249,"0"0"-1120,0 0-1008,0 0 496,20 38 416,-14-17-417,0 6-399,1 2 143,-1 2 113,1 0-208,-2 2-385,0-9-320,-2-4-207,-2-4-97,4-7 16,-5-3 16,0-1-16,0-3-80,0-2 96,0-7 192,0-4-143,0-6-257,-5-9-64,1-5 16,-4-5 0,0-2 32,1-7-16,-3-3 0,1-3 32,-5 1-16,2 1-176,-1 1-16,1 6 64,2 6 16,0 5-16,0 4 16,3 4-16,3 5 80,3 2 16,1 0 0,1 5-32,13-2 32,-1 1-32,4 4 16,5 1 0,4 4-48,-4 3-48,2 0 16,1 10 0,0 5 16,-2 3-1,-6 5 33,2 2-32,-7-1 64,-5 1 0,-1 0 0,-6-2 32,0-2-31,0 2 15,-6-3 0,-1-2-16,1-2 16,0 0 0,-2-2-32,2-4 32,1 0 16,-2-1-32,0-2 32,1-3-80,-3 0 96,-2 1-64,5-3 0,-5 0 0,3-2 32,0 3-32,2-3-16,0 0 16,1 0-240,4 0-161,-2 0-159,0 0-368,3 0-385,0 0-624,0 0-96,0 0-464,0 0-1233,6 0-1840</inkml:trace>
  <inkml:trace contextRef="#ctx0" brushRef="#br0" timeOffset="0.99">24149 25155 14919,'0'0'5923,"0"0"-4419,0 0-175,0 0 736,0 0-785,10 32-607,-8-28-465,1 0-192,-1-1-48,1-3-593,0 0-895,-2 0-1394,-1-9-2592</inkml:trace>
  <inkml:trace contextRef="#ctx0" brushRef="#br0" timeOffset="0.99">24271 25205 16311,'0'0'3618,"0"0"-3442,0 0 481,0 0 847,45 4-79,-22-8-401,4-3-591,-1 3 95,-1-1 112,0-2-160,-5 5-288,0-3-192,-6 4-112,-2-2-400,1 0-913,-6 3-1120,-2-1-2161</inkml:trace>
  <inkml:trace contextRef="#ctx0" brushRef="#br0" timeOffset="0.99">24307 25009 17416,'0'0'2657,"0"0"-1520,0 0 704,37 0-145,-15-7-527,4 1-753,-1-1-224,-4 0 32,0 1 0,-4 0-64,-5 2-224,-4 2 0,-3 2-208,-5 0-592,0 5-1345,0-1-128,-7 5-1217,1-2-3377</inkml:trace>
  <inkml:trace contextRef="#ctx0" brushRef="#br0" timeOffset="0.99">24308 24818 4018,'0'0'10389,"0"0"-7668,0 0-1665,0 0 401,0 0 640,20 54 0,-16-23-224,-4 5-337,0 1-271,0-2-289,0-3-463,1-5-193,-1-7-176,0-2-80,3-5-32,0-3-16,-3-6 32,0-4 0,0 0-32,0-2 64,0-10-48,0-3-112,0-3-144,0-7-160,0-4-321,-3-5-335,0-2-401,-3-2-351,0 0 95,1-1 624,0 5 385,-2 7 608,4 5 112,-2 4 432,3 4 320,2 8 33,0-1-97,0 3 33,0 1-33,5 1-224,3 2-272,1 0-144,3 0 144,5 2 16,-1 1-31,4-2 31,3 5 80,-4-5 0,0-1 80,-2 0-240,0 0-64,-2 0-64,-2 0-16,-1 0-48,-1 0 16,-2-1-64,-1-2-304,-3 0-320,-2 3-433,-3 0-592,0 0-256,-7 6-1008,-2 2-1313,-6 5-1793</inkml:trace>
  <inkml:trace contextRef="#ctx0" brushRef="#br0" timeOffset="0.99">24727 25195 21274,'0'0'2305,"0"0"-2353,0 0 176,0 0 1088,0 0-159,0 0-929,22 0-336,-22 0-1937,0 0-1233,-5 0-1680</inkml:trace>
  <inkml:trace contextRef="#ctx0" brushRef="#br0" timeOffset="0.99">20842 26042 7603,'0'0'3362,"0"0"-2257,0 0 223,0 0 321,0 0 96,-9 34-81,9-20-127,0 2-16,0 1 0,0 4 239,0-1-319,0 0-352,2-7-289,-2 1 0,3-7-272,0-2-207,-3-1-1,0-4 16,1 0 0,-1 0 0,0-7 32,3-4-15,0-2-209,-3-7-32,0-3-112,2-1 16,3-3-16,-2 0-16,0 1-48,3 2 80,0 1-32,0 3-16,1 4 64,0 5-16,0 2-16,-1 4 16,0 5 80,5 0-64,-2 11 32,-1 8-16,-3 1 128,2 7-32,-2 0-48,-2 0-32,2-3-64,-5-1 0,3-7 0,0-5 0,-3-2 0,1-4 0,-1-5 0,5 0 0,-5-7 0,3-4 0,2-5 0,0-4 0,2-3 0,1-4 0,0-2 0,1-3 0,3 1-96,-1 4-32,-1 2 16,1 7 64,-2 7 80,2 5-32,-2 6-16,2 1 32,-2 11-32,4 6 80,-1 4 64,-1 3 48,1 2-176,-3 0 0,4-2 0,-5-3 0,2-3 0,-5-6 0,-3-2 0,1-4 0,-3-3 0,0-2 0,0-2 0,-3 0 0,-2 0 0,3 0-720,-4-4-561,5-5-1136,1-2-2321,0-2-3810</inkml:trace>
  <inkml:trace contextRef="#ctx0" brushRef="#br0" timeOffset="0.99">21445 25946 14663,'0'0'3938,"0"0"-3218,0 0 817,0 0 399,0 0-15,0 0-480,-23-14-609,6 19-159,2 4 271,-4 4 49,0 0-369,7 6-304,0-3-64,4 2-16,6-2-64,2-1 48,0-2-80,5-1-80,4-3-31,-1-3-17,4-3 32,1-3-16,-1 0-16,1-7-32,0-2-113,0-2-63,-4-2 48,0 1 0,-1 1 48,0 0 32,-5 4-48,-1 2 0,-2 5 80,0 0-16,-5 7 16,3 5 80,-4 3 96,2 1 96,4 0-32,-4-3-80,4-3-80,0-4-80,4-6 32,3 0-432,3-2-560,-3-12-1393,6-3-2129,-1-6-3026</inkml:trace>
  <inkml:trace contextRef="#ctx0" brushRef="#br0" timeOffset="0.99">21687 25844 16904,'0'0'2753,"0"0"-560,0 0 288,0 0-160,0 0-1024,0 0-161,-20 34-447,8-22-305,-2 2-80,-2-1-64,4 0-80,2 1-64,4-1-16,2-2-16,1 3-16,3-5-32,0 2-16,7 0 16,1-2-32,4 1 32,1-4-64,5 1 48,-4 0 16,5 0-64,-2-3 16,-3 2 16,0 1-48,-5-2-64,-4 2-128,-5 1 96,0-1 96,-8 2 48,-6 2 96,-4-1-80,-1 1 80,-1-2 64,1 0 16,-1-2-48,8 0-64,2-6-32,6 2-16,4-3-224,0-4-448,7-6-945,3-6-1280,5 1-961,-1-3-2657</inkml:trace>
  <inkml:trace contextRef="#ctx0" brushRef="#br0" timeOffset="0.99">21944 25889 14759,'0'0'2529,"0"0"144,0 0 305,0 0 223,0 0-976,0 0-1008,-19-30-465,-1 37-336,-3 4-144,1 3-96,-1 2-32,2 0-80,7-1 96,1 1 97,6 0-65,4-5-128,3 0-16,3 1-32,10-4-32,1 1-48,1-2-16,2 0-48,3-2 0,-1-1 31,0 0 97,-7 3 0,2-2-32,-5 2 113,-1 1-114,-6 1-79,-2 5-16,-7-1 128,-5 1 32,-2 2-16,-5-3 128,1 3 145,1-5 15,4 0-48,2-1 16,2-6-224,6-2-48,3-2 0,0 0 0,0 0-624,0-9-529,3-2-992,2-2-2961,-1-6-3890</inkml:trace>
  <inkml:trace contextRef="#ctx0" brushRef="#br0" timeOffset="0.99">20674 25646 8484,'0'0'5410,"0"0"-2800,0 0-545,0 0-241,0 0-399,0 0-417,27 0-319,-9 0-145,9 0 416,5 0 257,8 0-193,9 0-271,0 0-337,4-1-192,1 1-64,3-3-16,4 1-48,-4 0-64,1-1 320,-6-1 1,-7 2-177,-7-2 0,-6 1-272,-9 0 32,-6 3-64,-6-1-273,-3-2-239,-3 1-528,-5 0-641,0 2-960,-5-2-977,-9 2-2513</inkml:trace>
  <inkml:trace contextRef="#ctx0" brushRef="#br0" timeOffset="0.99">23920 25470 6499,'0'0'4962,"0"0"-2929,0 0-352,0 0 192,0 0-256,0 0-353,6 20-271,6-15 159,5 0-15,8-1 223,5-2 49,8-2-353,9 0 33,6 0-241,4 0-223,5-5-129,-2 1-272,-2 0-80,-2-1 48,-10 3 0,-6 0-304,-9-1 16,-12 3 32,-3 0 32,-6 0-160,-8 0-192,-2 0-193,0 0-159,-5 0-176,-4 0-481,-2 5-1344,-4-1-641,2 3-3633</inkml:trace>
  <inkml:trace contextRef="#ctx0" brushRef="#br0" timeOffset="0.99">23944 25889 11029,'0'0'6835,"-4"45"-4370,4-25-544,0 0 0,0-2-528,0-4-705,3-5-64,-2-5-272,3-2-159,0-2 143,-1 0 144,0-4 128,-1-5-160,-2-5-159,5-3 15,-2-2-64,0-3-80,3-3-80,0-2 0,4 0-48,0 3-48,-3 3 48,5 5 128,-4 5-16,0 7 0,2 4-48,0 6 16,-1 13 32,-1 3 208,4 7-31,-1 0-161,-2-2-32,2-2-96,-3-5-32,-2-7 64,0-3-48,-1-3 0,-4-5 0,-1-2-16,0 0 32,4-5 80,-4-6-112,4-2 0,-1-3 0,2-5-16,3 0-16,-1-5 64,3 2-96,1 1-48,-2 3-96,3 4 192,4 7-32,-4 3 48,5 6 0,2 0-16,0 8 32,1 4 0,-2 1 32,2 3 128,-3-1 64,-1 1-80,-7-5-112,1 1-48,-7-3 0,0-3 0,-3 0 0,0-2 0,0 0 0,-3-2 0,0 1 0,-2-1 0,0 0 0,2 1-464,-1-2-241,4-1-239,0 0-673,0 0-928,10 0-1537,0-6-2753</inkml:trace>
  <inkml:trace contextRef="#ctx0" brushRef="#br0" timeOffset="0.99">24648 25839 16327,'0'0'2850,"0"0"-2306,0 0 897,2-31 400,-10 29-545,-4-1-383,-2 3-177,-5 5 32,-1 8 97,1 3 143,1 4-208,4 3-399,3-3-81,3 0 48,8-4-64,0-1-208,6-3-64,1-5 16,5-3-32,0-1-64,4-3 16,-1-6-16,1-2-112,-2-4 0,-2-1 32,1 2 48,-2-3 16,-4 4 32,-2 0-32,-3 6 48,-2 1 16,0 3-16,0 10-32,-5 1 96,-3 5 128,2 1-16,0-1-16,1-2-64,5-3-16,0-4-48,0-5-48,11-2-288,1-2-721,2-9-1376,5-5-1777,0-7-4978</inkml:trace>
  <inkml:trace contextRef="#ctx0" brushRef="#br0" timeOffset="0.99">24952 25740 10325,'0'0'6947,"0"0"-4594,0 0-448,0 0 336,0 0-288,0 0-769,-20 9-271,8 0-289,-5 2-64,-4 1-63,7 1-113,-4 3-160,4-3-112,3 1 16,2 2 64,6-5-80,3 1-96,0-2 0,4 0 16,9-3 16,2 1-48,2-1 0,3-1-16,-3 1-64,4 0 64,-3 0 48,-4 2-32,-6-2 48,-3 2-64,-5 2 16,-5-2-32,-3 2 32,-6-2 32,-4 0 0,1 0 0,-4 0 0,7-5 16,-4 1-32,4 0 0,3-5-32,3 0 32,7 0-368,1-5-576,0-4-977,6-2-1329,5-3-1056,1 1-3825</inkml:trace>
  <inkml:trace contextRef="#ctx0" brushRef="#br0" timeOffset="0.99">25228 25756 15255,'0'0'7780,"0"0"-5267,0 0-881,-35-9 401,13 15-688,-5 6-625,3 4-255,2 2-273,-1-1 0,9 6 16,1-3-64,7 1-80,6-4-48,3 2-16,7-4-32,3 1 32,1 0-160,3-2-32,-3-3 32,0 0 0,-1-2 80,-5 0 32,-1-2 48,-4 0-16,-3 2-16,0-3 15,-10 1 34,-6 0 47,2 1-32,-5-1 0,2-2 80,3-1-80,4-1-16,2-3-64,3 0-513,2-3-959,3-6-1986,0-4-2705</inkml:trace>
  <inkml:trace contextRef="#ctx0" brushRef="#br0" timeOffset="0.99">27876 25420 9188,'0'0'3698,"0"0"-1841,0 0-545,0 0 321,0 0-336,6-13-577,-6 18-320,0 9-64,0 10 305,0 10 767,4 6 177,-2 5-48,4 3-305,2-1-591,-6-7-257,5-4 32,-4-7-112,2-4-128,-3-7-32,1-4-80,-3-3 48,0-6-80,0-1 32,0-1-32,0-3 64,0 0-32,0 0-16,-3-7 33,3-5-65,0 1-16,0-7 0,0-2-16,0-3 48,6-2-48,0 1-81,0-1-95,2 5 32,-2 4 160,2 2-48,3 8 0,-2 3-16,8 3-16,-1 3 0,1 6-16,3 5 16,0 1 0,0 5 80,0 5-48,-4 0 32,-2-1-16,-7-1 64,-2 0-80,-2-3 32,-3-3 48,-3-3 0,-3-2 0,-5-4-16,-1-1-16,-4-5 96,4 1-80,-5-3 0,1 0 0,-4-5 16,3-2-32,1-1 0,-1-2 16,3 1-16,-1 2-48,4 3 48,2 2 48,4 0-80,2 2-16,3 0 16,3 0-544,6 0-705,4 2-336,5 0-143,1-2-978,1 0-3408</inkml:trace>
  <inkml:trace contextRef="#ctx0" brushRef="#br0" timeOffset="0.99">28341 25666 14295,'0'0'3153,"0"0"-1632,0 0 191,0 0-159,0 0-608,0 0-337,-5 22 256,5-4-63,5 1-177,7-2-192,1-1-288,2-5-48,2-1-80,-1-6 32,1-4 0,-2 0-32,1-7 80,-7-2-32,2-2-32,-5-3-32,2 1 48,-8-1-16,0 1 0,0-1 0,0 4 0,0 0-16,0 3-16,0 5-16,0 2 0,0 9-96,0 9 16,0 11 64,0 8 401,-5 5 111,2 6 0,-2 1 16,-2-2 0,0-2-191,0-7-129,-1-6 16,0-5-96,0-6 32,7-8 0,-5-5 16,6-2-176,-2-6 48,-1 0-320,3-6-577,0-2-1344,0-8-2529,0-4-4178</inkml:trace>
  <inkml:trace contextRef="#ctx0" brushRef="#br0" timeOffset="0.99">29197 25641 10565,'0'0'3281,"0"0"-1824,-43-13 0,24 10 239,-1-1-271,-3 4-336,1 0-129,-6 1-288,4 9-207,-1 3-49,-2 7 16,9 5 368,-1 2-191,10 0-17,4 5-224,5-5-240,7-3-32,8-4-80,5-4 16,0-5-48,2-8 0,1-3 32,-1-3 32,-2-8-96,-1-5-64,-2 1-16,-2-5 32,-5-1-16,0-1-64,-3 2-32,0-3-128,-2 5 47,1 0-15,-1 4 80,-4 8 160,3 4 32,0 4-80,-1 14 48,0 8 352,-3 10 561,2 5-49,1-2-240,-1 0-80,4-6-175,-2-8-257,4-6 80,0-5-80,-2-8-64,2-1 64,0-3-112,-4-5-609,1-4-831,1-4-1025,-4-3-1393,4-2-5218</inkml:trace>
  <inkml:trace contextRef="#ctx0" brushRef="#br0" timeOffset="0.99">29556 25683 10005,'0'0'4210,"0"0"-1713,0 0-817,0 0-63,0 0-32,0 0-497,-42-20-159,22 22-33,-3 8-271,3 3-225,3 2-112,4 6 16,4 1 304,6 1-144,3-1-143,3 1-129,3-3-80,7-4-32,2-3-64,2-3 48,-1-6-112,-1-1-112,-1-3-192,-1 0 15,0-10 241,-3-1 32,-1-2 32,-3-3 0,0-2 16,-2 0-128,-1-3 96,-2 4-48,-1-2 32,0 6-32,0 2 80,0 4-16,-1 3-16,-2 4 16,-1 0-16,3 1 16,-2 9 48,3 1-32,0 2 128,0 3-64,3 2 16,-2 2 80,7 3 160,-2 0-128,1 3-128,-1 1 16,-2 0 16,1 3 17,0-2-65,1 2 32,-4 0-16,2-3 0,-4-3 0,0-1-16,0-3-16,0-2 16,0-5-16,-6 1 64,-5-5-32,-1-2 80,-1-3 208,-2-2-32,1 1-64,1-3 32,-2 0-112,4-7-144,-1 0-32,4 1-32,2-1-16,3-2-304,0 2-368,3-2-369,0 2-800,0-1-656,0 1-1216,6-5-4259</inkml:trace>
  <inkml:trace contextRef="#ctx0" brushRef="#br0" timeOffset="0.99">29784 25702 1361,'0'0'13462,"0"0"-11253,0 0-1201,0 0 481,0 0-80,0 0-241,-11-3-416,19 3-239,3 0-1,-2 0 32,7 0-128,-2-7-160,-2 1-143,2-1-33,-2-2 16,-5 2 16,-1-1 32,-5-2-64,-1 3-32,0-2-48,-1 2 0,-7-1-32,-3 1 16,-1 2 48,-2 4-80,1 1 32,-5 4 0,4 12 128,1 6 208,-1 7 656,8 7 337,3 2-337,3 1-399,3-5-401,11-7-112,-1-5-80,2-9 64,2-4-80,-1-4-16,-1-5-80,-2 0-112,-1 0-97,-4-2-95,1-3-80,-4 1 64,1 1-1089,-6-1-1056,0 1-400,-3 2-2418</inkml:trace>
  <inkml:trace contextRef="#ctx0" brushRef="#br0" timeOffset="0.99">30179 25506 7107,'0'0'2914,"0"0"-449,0 0-560,0 0-177,0 0-303,0 0-304,-10 27-257,5-17-96,-3 1-143,0 0-49,1 5 0,-6-1 48,4 4 33,-2 3-145,-1 3 80,-1 4 64,6 3 129,2 2-97,3-5-96,2-2-127,7-7-209,6-5-112,1-8-64,7-2 80,-1-5-112,-3-6 32,3-8-96,-3-2-16,-3-4 16,-2 0 32,-2-1-16,-6-1-64,1 1-32,-5-1-48,0 1-48,-6 1-112,-2 0 80,-3 0 47,-3 2 97,2 5 32,-1 1-16,-5 5 16,5 5 64,-1 2 16,0 0-80,8 7 32,-5-3-80,10 3 16,1-2-1088,1-1-753,10-1-544,6-3-321,0 0-3568</inkml:trace>
  <inkml:trace contextRef="#ctx0" brushRef="#br0" timeOffset="0.99">30553 25473 16552,'0'0'2737,"0"0"-1873,0 0 1057,-42 13 192,25-1-544,-1 3-721,0 4-352,3-2-255,3 3-113,-1-1-48,7 1 16,0-5-96,4 4-32,2-4-16,8 1 32,-2 0 32,7-2-48,5-1 48,-1 1-48,-1-1 48,1 1 32,-2-1-32,-5-2 0,0 0-16,-8 1-16,3-1 16,-5-2-16,0 0 16,-10-2 0,-1 1 16,-1-1 16,-5 0-16,2 0 16,-3-1 0,3 0-32,-2 0-16,8-4 48,-2 0-48,6 1-16,2-3-96,3 0-641,0-5-671,0-3-961,6-4-1105,2-2-2449</inkml:trace>
  <inkml:trace contextRef="#ctx0" brushRef="#br0" timeOffset="0.99">30798 25398 12166,'0'0'3233,"0"0"-2625,0 0-256,0 0 865,0 0-128,0 0-417,6 14-208,-4-7 96,1 5 337,0 3 207,-3 12 97,0 6 239,0 6 113,0 4-320,0 2-97,0-2-527,0-5-257,0-5-96,0-3-48,0-6-144,0-5-64,0-4 16,0-3 0,-3-4-80,-2-3-144,-1-5-320,0 0-433,-5 0-848,6-12-1504,-2-1-1409,-1-5-3714</inkml:trace>
  <inkml:trace contextRef="#ctx0" brushRef="#br0" timeOffset="0.99">30671 25641 14983,'0'0'3265,"0"0"-2416,0 0-97,32-9 849,-15 9-209,4-3-239,2 3-225,-3 0-399,-3 0-81,0 0 80,-4 0-288,-1 3-144,2-1-112,-5 2 32,1-1-96,5 1 0,1 3-208,-3-3-704,3 3-417,-1-2 192,-2 2 353,-4-3 64,-1 0 207,0 1 321,-5-3 272,1 0 48,-2 1-48,-2-3 16,3 2 0,-3 0-80,3-2-832,-1 3 15,4 1 481,-6-2 416,6 3-16,-3-1 32,0-2 80,2 5 305,-3 0 287,1 0 64,0 4 161,1 0-33,-1 3 0,2-1-207,-3 1-33,4-3 16,-5-2-63,4-2 15,-2 0 16,0-3 1,2-4-65,-3 0-112,1 0-112,0-2 16,-2-5-112,2 0-31,-3-2-33,0 0 16,0 0-16,0-2 16,0 2-48,0 0 64,0-3 32,-3 1 32,3 0-32,0 0-128,-1-3-47,1 1-81,0-2 32,0 1 16,0 2-48,0 1 32,1 2-16,5 2-16,-4 3-16,3 1-16,2 2 0,1 1 32,1 0-48,-1 0 64,5 0-16,-1 1-32,-1 2 32,-2 0-32,4-3-97,-3 1-63,0-1 80,-3 3-144,4-3-160,-9 0-176,3 0-481,-5 0-704,0 0-1296,0 0-769,-2 0-3345</inkml:trace>
  <inkml:trace contextRef="#ctx0" brushRef="#br0" timeOffset="0.99">31341 25679 14871,'0'0'5218,"0"0"-4209,0 0 175,0 0 1185,0 0-560,-2 34-816,-1-21-417,3 5-176,0-2-176,5 0 64,1-1-80,0-3-144,8-1-32,-2-5 32,5-1-48,-1-5 0,3 0 16,-4-2-48,2-2-80,-5-5 16,-4-1-48,0-1-96,-3-5 16,-5 0-128,0-4-96,-7 0 16,-3 2 111,-6 1 113,4 3 160,-2 2 96,-2 5 0,1 6 112,2 1 113,4 0-113,-2 0-144,2 8-48,1-1-112,3 2-657,2-2-2400,2-3-1425</inkml:trace>
  <inkml:trace contextRef="#ctx0" brushRef="#br0" timeOffset="0.99">31569 25758 10005,'0'0'3153,"0"0"-1712,0 0-321,4 43 561,4-23-160,-3 0-321,2 5-47,1 0-177,0-3-79,-4 1-81,1-6-48,1-3-207,-4-2-129,1-6 48,-1-1 144,-2-3-15,0-2-129,0 0-96,0-2-128,0-5-96,0-3-176,0-3 48,0-2-32,0-4 0,0-5-16,0-3 16,0-7 16,-5-2-32,5-4 32,-2-1 16,-4 1-16,5-1-64,-4 5 80,-1 5-32,1 4-32,2 2-32,-2 7-32,4 2 96,1 7-32,0 3 32,0 3 0,0 1 16,6 2-32,8 2-16,-2 5 16,1 4 32,1 1-16,4 1 0,-4 1 0,2-1-16,-4 3 32,-1-3 0,-5 1 0,0 0-16,-4-1 16,-2-2-80,0 0 64,-2 1-16,-4 1-32,0-2 48,-5 0 0,2 1 0,-4-4-16,-1 2 64,2-4-64,3 1 16,-1-3 16,3-1-16,1-1 16,6-2-16,-2 0-384,2 0-384,0-2-241,5-5-640,5-2-240,0 0-448,2-2-2001,1 0-4818</inkml:trace>
  <inkml:trace contextRef="#ctx0" brushRef="#br0" timeOffset="0.99">31869 25328 11637,'0'0'2642,"0"0"-1202,0 0 81,0 0-337,0 0-735,2 20 111,-2 6 288,0 5 225,-2 12 143,-4 1 49,6 6-417,-5-3-175,5-4 31,-1-5 304,1-7-784,0-5-207,0-6 47,0-5-32,0-3 0,0-3 64,-6-3-16,6-1 0,0-3-48,-2-2-16,-1 0 0,3 0 0,0-4 0,0-5-208,5 0-96,2-3 79,1-1 81,0 2 16,0 1-16,-1 2 16,-2 1 144,3 0-64,-2 5 32,0 2 16,4 0 0,0 0 80,3 2 48,-4 5 128,3 2-63,1 0-33,-2 0-48,-2 0 32,2-3-96,-2 1 48,-1-2 64,-3-3-64,-1 0-16,2 1-32,-6-3-16,2 0-48,-2 0-80,0 0-528,3 0-449,-1-3-1184,4-3-1617,-1-4-4529</inkml:trace>
  <inkml:trace contextRef="#ctx0" brushRef="#br0" timeOffset="0.99">32246 25722 19257,'0'0'1408,"0"0"-1311,0 0 895,0 0 112,0 0-927,0 0-706,0 0-1936,25 9-2849</inkml:trace>
  <inkml:trace contextRef="#ctx0" brushRef="#br0" timeOffset="0.99">32263 25421 5090,'0'0'13943,"0"0"-12263,0 0-1519,0 0 319,0 0-320,0 0-176,33 1-528,-26 11-2082,4-3-4001</inkml:trace>
  <inkml:trace contextRef="#ctx0" brushRef="#br0" timeOffset="0.99">32561 25578 2545,'0'0'16760,"0"0"-14551,0 0 192,-42 41 816,19-21-1152,-4 2-1216,2 3-545,-1 2-192,7 0 80,6-2-16,11-3 112,2-4-240,8-2-48,6-5 48,6-4 16,5-2 0,-1-5-32,-3 0-80,2 0-128,-6-3-112,0-1-240,-6-3-641,-2 2-944,-6-2-1856,0 1-3187</inkml:trace>
  <inkml:trace contextRef="#ctx0" brushRef="#br0" timeOffset="0.99">34402 25526 8564,'0'0'2449,"0"0"-800,11-29 688,-11 20-448,0 2-465,-8 2-223,-3 1-209,2 4-399,-7 0-145,2 0 0,-6 4 112,-3 6-31,1 6-177,2 1 224,-3 6-208,9-1-48,0 1-96,8-3-160,6 0 48,0-4 1,12-5-161,2-6 112,9-3 0,-1-2 16,1-11-16,-1-5-32,4-4-16,-7-2 32,1-4 16,-4-3-64,-1 0 80,-5-3-96,0-1 96,-5-3-80,-3 0-96,-2 2-32,0-2-16,0 5 64,0 4-64,-5 4 63,3 6 65,2 5 32,-6 5-48,6 5 64,0 2-64,0 11-48,0 7 96,0 7 112,0 9 209,0 4 335,0 7 144,0-3-47,0-1-97,0-2-208,0-6-416,0-4 176,0-6-160,0-3-32,0-7 16,6-1-32,-4-5-32,6-3 0,-4-4-64,1 0-480,3-2-720,-2-5-1074,-1-1-1055,2-4-1137,-5-2-4786</inkml:trace>
  <inkml:trace contextRef="#ctx0" brushRef="#br0" timeOffset="0.99">34639 25481 14951,'0'0'3329,"0"0"-2048,0 0-273,0 0 1169,0 34-512,0-16-352,6 0-417,1 0-416,5 0-416,2-5 48,0-1-47,3-4-17,-2-2-48,1-6 48,-4 0 0,-2-7-16,1-5 16,-4-3 32,-1-1-48,-2-4 0,-4-1-48,0-1 48,0 1-48,0-1-160,0 4-241,-4 4 17,4 4-48,0 3 240,0 4 112,0 3-192,0 3-369,7 1 433,0 5 64,0 0-272,3 0-64,0 0 160,2 0 320,1 0 0,-1 0 48,2 0 32,0 0 336,4-2 224,-4-1 241,4-1-65,0-5-80,-4 0-63,5 0-145,-5-2-208,1-5-64,-2-2-112,-3-2-32,-3 2-80,-1-2 0,-6-1-16,0 1 32,0 0-32,-11-1-64,-3 5-16,0 3-80,-3 4 48,1 3 80,-1 10 16,3 2 48,1 6-48,6 4-32,1-1 96,6 3 128,0 0 16,8-1-16,4-5-128,7 0-32,-1-5 0,3-5 48,-1-5 16,5-3 0,-2-3-48,-3 0 0,-5 0-224,-2-4-496,-7-1-513,-3 3-879,-3-3-898,-8 1-2112</inkml:trace>
  <inkml:trace contextRef="#ctx0" brushRef="#br0" timeOffset="0.99">35427 25326 10613,'0'0'3105,"0"0"-1568,0 0-32,0 0-225,0 0-287,0 0 15,25 18 257,-22 2-129,0 5 81,-3 2 79,0 2-111,0 1-81,0-2-543,0-2-273,0-4-144,0-4-16,0 0-48,-3-6-112,0-4 48,3-1 0,0-2-16,0-1-224,-2-1-544,-1-3-817,1 0-528,2 0-608,-6-6-1761</inkml:trace>
  <inkml:trace contextRef="#ctx0" brushRef="#br0" timeOffset="0.99">35335 25515 17352,'0'0'2881,"0"0"-2673,0 0 177,33 0 863,-8 0-239,1-2-65,5-5-336,2-2-352,-4 0-144,0-3 0,-1 4-112,-3 1 17,-6 2-1714,-5 1-1153,-2 0-3216</inkml:trace>
  <inkml:trace contextRef="#ctx0" brushRef="#br0" timeOffset="0.99">35650 25481 16392,'0'0'2144,"0"0"-1503,0 0 703,0 0 689,0 0-832,0 0-481,2 34-160,4-23-287,3 3-193,2-1 32,3-2 64,1-2-96,1-2 48,2-2 112,-2-3-160,1-2 0,-3-2-16,-2-5 16,1-5-80,-7 2-32,2-6 64,-8 0 32,0 0-112,-2-2 32,-10 4-80,-7 3-48,-1 2 112,1 5 16,-7 1-48,7 3 16,4 0 16,4 3 0,5 1-16,0 5-64,6 1-1457,0-2-288,6 1-1216,-5-2-2994</inkml:trace>
  <inkml:trace contextRef="#ctx0" brushRef="#br0" timeOffset="0.99">40934 27483 8372,'0'0'6611,"0"0"-4802,0 0-609,0 0 129,0 0-225,0 0-431,-7 0-241,21 0-336,10 0-48,2 0 352,7-2 561,5-1-49,-5-1 64,-1 1-207,-5 2-353,-4-2-336,-6 1-48,-1 2 0,-9-2 0,0 2-176,-4 0-448,0 0-417,-3 0-47,0 0-129,0 0-384,-6 0-1200,-1 0-2177,0 4-5859</inkml:trace>
  <inkml:trace contextRef="#ctx0" brushRef="#br0" timeOffset="0.99">40946 27688 14038,'0'0'3410,"0"0"-2049,0 0 367,33 7 177,-7-7-544,-1 0-369,7-3-303,1-1-321,-1-3-176,-2-2-64,-5 2-128,-2 1 48,-9 1-48,-2 0-144,-4 3-352,-3 2-161,-5 0-207,0 0-417,0 2-63,-8 5-993,2 0-2273,-5-1-2738</inkml:trace>
  <inkml:trace contextRef="#ctx0" brushRef="#br0" timeOffset="0.99">41709 27442 9828,'0'0'3986,"-40"9"-2721,21 5-33,-4 3 609,1 9-128,3 2-192,5 4 224,7 2-177,0 0-351,7-3-353,8-2-127,11-8-353,6-5-80,1-6-96,7-7-32,5-3-112,1-7 112,0-6-48,0-7-112,-1-3 32,-5-4-32,-7 0 64,-3 0-64,-5-3 16,-8 3 16,-3-2-208,-7 2-32,-5-2-96,-7 4 64,-10 1 64,-6 3 32,-8 8-128,-4 4 176,3 4-80,3 5-513,1 0 161,8 5 208,5 1-48,8 5-224,1-1-497,9 1-608,2 0-576,0 0-1120,2-1-785,3 0-4066</inkml:trace>
  <inkml:trace contextRef="#ctx0" brushRef="#br0" timeOffset="0.99">42532 27245 8324,'0'0'2001,"0"0"144,0 0-689,-5-14 337,5 14-496,0 2-657,5 7-208,-3 7 241,4 5 255,-5 5-80,2 10-15,-1 7 239,-2 7-111,0 1 79,0 1-271,0 0-241,0-5-368,0-8 160,0-6-176,0-6-48,0-7 16,0-6 96,0-3-176,0-4-32,3-7 48,0 0-16,-1-3 80,4-8 16,0-7-80,5-4-16,-2-3 0,4-4-32,-1-3 16,1 3-144,0 2 96,0 2 80,-7 7-64,5 7 32,-3 2-144,-1 6 64,6 3 64,-7 5 0,6 9-32,2 4 112,-7 4-64,3 3-64,-2 4 32,-6 1 16,-2-3-48,0-3 48,0-1-16,0-3 64,-8-2 0,3-2-48,-2-5 48,2 0 16,-3-4-64,0-2 32,2-4-16,-5 2 16,4-3-16,-6 0 0,5-7-16,-4 0-16,0-4-32,2 0-64,0-3-64,0 3-144,1 0 16,3 2-144,1 2 224,2 5-80,1 0-145,2 2-79,0 0-592,8 0-1233,1 0-1937,4 0-3394</inkml:trace>
  <inkml:trace contextRef="#ctx0" brushRef="#br0" timeOffset="0.99">42895 27613 5555,'0'0'9236,"0"0"-7011,0 0-785,0 0 177,0 0-320,0 0-497,26 0-208,-15 0-95,1 0-17,1 0 112,-4 0-96,2-4-224,-3 0-95,-7-3-33,2 2-32,-3-2-64,-3 0 16,-4 1-64,-6-3 16,-4 2 0,-5 2-48,2 1 32,-5 2-80,5 2-16,-3 2 48,6 9 96,1 8-64,7 1 0,3 7 320,1 0 400,5 2-48,5 0-239,9-4-177,-2-5-192,5-4 16,0-5-48,4-4 64,-4-5-32,1-2-64,-4 0 48,-1 0-128,-1-2-641,-4-3 145,3-2-1249,-4 1-1184,-5-5-1713,3 1-5859</inkml:trace>
  <inkml:trace contextRef="#ctx0" brushRef="#br0" timeOffset="0.99">43230 27562 9700,'0'0'5235,"0"0"-2770,0 0-1136,0 0 271,0 0-575,0 0-513,-13-27-320,6 27-96,-6 0 160,1 0 337,-7 6 79,5 5 16,-4 3 273,5 4 31,-1 0 17,2 0-177,6 3-224,-1-3-224,1-2-96,6-1-175,0-3 15,0-2-96,0-3 64,6 0 0,1-3-16,0 1-64,4-5 32,2 0-16,-1 0-32,2 0-144,5 0-385,1-2-463,-3 2-321,-2 0-607,2 0 751,-1 2-1200,-10 2-2497,2-1-2114,-4-1 690</inkml:trace>
  <inkml:trace contextRef="#ctx0" brushRef="#br0" timeOffset="0.99">43391 27591 13862,'0'0'3666,"0"0"-2129,0 0 400,0 0-641,0 0-463,0 0-225,-31 7 16,12 6 64,5 3 305,-1 2-65,2 2-15,3-2-337,3 1-176,4-6-128,3 1-160,0-6-48,5-1-16,6-5 0,1-2-32,1 0 48,1-7-31,4-6-1,-4-1-16,5-3-80,-5-2 96,-3 2-81,-2 0 49,-4 0-80,1 3 0,-6 1-16,0 4-32,0 4 64,-6 3 32,-1 2 0,1 0-32,1 9 64,-2 5 0,5 1 48,-1 3 64,3 0 0,0-2-32,0 2 16,5-5-64,6 1-64,-4-2 64,6-4 0,-4-3-16,2 2-48,-5-6-352,2-1-544,3 0-1041,-4 0-1425,3-4-1376,-1-7-7748</inkml:trace>
  <inkml:trace contextRef="#ctx0" brushRef="#br0" timeOffset="0.99">43614 27593 3314,'0'0'13958,"0"0"-12085,0 0-1121,0 0 1089,0 0-384,0 45-769,3-27-48,2 1-192,3-4 161,4-2-97,-3-1 384,4-4-527,-1-2-241,1-6 32,5 0 96,-4-10-128,-1-3-16,2-3-64,-3-5-16,-1 1 16,-4-4 0,-1-3-64,-5 2-16,-1 0-224,0 2 64,-1 6-80,-5 3 224,-1 7 0,1 5 32,0 2 16,0 0-16,1 5 48,2 2-32,-2 4-48,4-2-257,-5 2-911,6-4-561,0-1-528,0-1-993,0-3-1936,6-2-4514</inkml:trace>
  <inkml:trace contextRef="#ctx0" brushRef="#br0" timeOffset="0.99">44062 27501 14903,'0'0'4674,"0"0"-2801,0 0-64,0 0-17,-35-11-687,19 15-481,-1 6-256,2 0-63,1 1-145,3 5-16,3-2 0,6-1-80,2 3-80,2-2 32,12-3-48,-2 2-16,2 1 48,5-3 16,-5 1-32,1-2 160,-2 0 128,-4 1 64,-3-2-144,0 0-48,-6 2 80,0-1-48,-4 0 1,-5 0-1,-4 1-48,-2-5-48,-1 4-32,2-4-64,-1-1 64,-1-3-16,4-2 0,2 0-64,0 0-96,3-5-256,1-2-241,0-1-207,6-1-337,0 2-704,0-2-384,2 2-432,8 0-2353,-3 3-6179</inkml:trace>
  <inkml:trace contextRef="#ctx0" brushRef="#br0" timeOffset="0.99">44134 27627 10933,'0'0'6019,"0"0"-2994,0 0-1424,45-7 48,-25 7-161,0 0-783,5 0-145,6-2-64,-5 0 240,0-3-143,-4 0-49,-5-1-160,2-3-144,-7 0-64,-4-2 32,-3-1-63,-4-1-129,-1-3 64,0 0-160,-6-1-1,-7 1 33,-5 2-160,4 3-208,-6 9 112,0 2 224,-4 2 0,4 13 112,3 6 0,2 4 80,1 4 192,1 3 96,6-1-208,2-2-128,-1-2-32,6-4-16,3-3-32,5-6 65,1-6 15,3-1-32,1-5-32,5 1 48,-4-3-16,6 0-80,4 0-225,-4-3-255,-3 1-288,-2 0-785,-1 2-1232,-1-2-1217,-2-1-5426</inkml:trace>
  <inkml:trace contextRef="#ctx0" brushRef="#br0" timeOffset="0.99">44611 28264 7700,'0'0'3841,"0"0"-1312,0 0-608,0 0-80,0 0-352,0 0-705,0-29-192,0 36-191,0 7-193,0 7 480,8 9 577,4 9 47,1 5-383,5 0-241,-4-2-112,5-6-336,-7-7-64,1-4-80,-6-9-47,0-5 15,-1-2-16,-6-6-16,1-2-32,-1-1 32,3-7 128,-1-6-48,4-7-96,-4-5-32,9-8-32,-4-6-224,6-3-145,-1-1 17,2 2 224,-2 1 160,2 6 80,-4 5-32,-3 4-32,-5 5-272,4 4 192,-6 2 32,0 4 32,0 3-32,0 2 48,0 1 48,0 1-112,0 1 64,0 2 0,-3 0-32,-2 0-48,1 2 64,-4 5 32,0-1-32,1 0 16,-1 0 16,0 1 0,-4-3 0,-1 0 0,-1 3 0,-6-2 0,-5-1 0,-1 1 16,-5 1-32,-2 0 16,1-2-32,1 2 48,3 1-32,9-3 0,-1 3 16,8-2 0,6-3 16,4 0-80,2 1-64,8-1-112,-2-2-801,10 0-31,-4 0-113,3 0-111,-2 0-625,-4-5-1056,-3 1-1714,-1-5-4033</inkml:trace>
  <inkml:trace contextRef="#ctx0" brushRef="#br0" timeOffset="0.99">45051 28271 9108,'0'0'3458,"0"0"-2114,0 0 385,0 36 432,0-16-128,0 5-432,3 4-80,5 3-97,0 2-79,1-3-529,1-1-256,-3-6-175,1-6-97,-3-4-80,1-3 32,-5-7-80,3-1 16,-4-3 0,0-3 64,0-5 0,0-11-192,0-1-16,0-7-32,0-4-16,-5-5-96,-3-2-144,-3-1-64,4-4 64,-3 2 32,1 6-128,1-1 176,2 6 48,4 3 32,2 7 80,0 3-33,2 1 33,6 5 0,4-1-16,1 5-48,-1 5 16,7 2 32,-5 0 0,1 5 0,1 6 0,-3 5-16,1 4 32,-7 0 32,4 5 32,-4 2 0,-2-2-16,0-1 32,-2-1-48,-2-3-48,-1-4 0,0 0-16,0-3 64,-4-1 0,-4-2 112,0 0 81,2-3-17,-2-1-16,-3-2-32,2-1 16,-2-3-80,-1 0-48,2 0 16,-2 0-64,0-4 16,-7-3-352,7 2-385,-2 1-335,1 1-753,1-1-272,4 4-464,-3-3-1921,3 2-3330</inkml:trace>
  <inkml:trace contextRef="#ctx0" brushRef="#br0" timeOffset="0.99">44569 28014 5699,'0'0'2897,"0"0"-304,0 0-704,0 0-256,0 0-177,0 0-271,-9 11-225,6-9-111,3-2-113,-3 0-80,3 0-79,0 0-1,0 0-64,3 0 96,6 0-303,10-4-225,1-3 48,6-2 224,5-2-192,2-1 48,-4 1 16,-1 2-32,-6 2-96,-2 0-48,-8 6-48,-7-2 32,1 3-16,-6 0-48,0 0 32,0 0-16,0 0-16,0 0 16,0 3 48,0 1-16,-3-1-16,0-3-16,3 1 32,0-1-16,0 0 16,-1 0 32,-3 0 32,3 0-64,-5-4 0,-1 0 0,0-3-16,-1-2 0,-3-2 16,-1-3-32,-1 1-16,-1-3-16,-1 2-64,-1 1 80,2 4 32,4-1-80,0 6 80,4 2-80,4 2-144,-1 0-288,3 0-817,0 0-1296,8 2-2657,0 2-2850</inkml:trace>
  <inkml:trace contextRef="#ctx0" brushRef="#br0" timeOffset="0.99">43901 28421 11669,'0'0'3314,"0"0"-1713,0 0-209,0 0-47,0 0-433,53-12 177,-18 8 207,6-3-31,-3 0 0,9 3-209,-10-1-208,-4 4-447,-7-2-257,-6 3-112,-7 0-32,-6 0-272,-4 0-257,-3 3-351,0-3-545,0 0-208,-4 0-399,-2 0-1378,-1-6-5106</inkml:trace>
  <inkml:trace contextRef="#ctx0" brushRef="#br0" timeOffset="0.99">44068 28190 5859,'0'0'5138,"0"0"-2993,0 0-304,0 0 144,0 0-208,0 0-465,-12 0-303,12 0-177,0 7-288,0 7-96,0 6 177,6 4 319,-6 10 97,2 4-369,1 5 32,-2 2-79,-1-3-97,0-3-256,0-5-96,4-5-112,-1-7-48,-3-3 32,0-6-48,0-4 0,0-3-320,0 0-256,0-5-513,0-1-544,0 0-432,0-1-272,0-9-3089,1-1-4323</inkml:trace>
  <inkml:trace contextRef="#ctx0" brushRef="#br0" timeOffset="0.99">42940 28704 2769,'0'0'2417,"0"0"1569,0 0-1905,0 0-640,0 0 304,0 0-385,-19-16-351,18 14-161,1 2 0,-3 0-223,3 0-129,0 0 32,0 0-32,0 0-127,0 0-17,0 0 48,0 0-32,3 0-32,-2-2 16,10 2-47,-3-3 31,6 3 208,6-1 16,5-2 81,0 1 79,13-3-80,1-1 64,6 2-191,6-3-17,2 0-160,-2 0 32,2 2-192,-2-2-32,-5 3-48,-1 0-64,-7-1 65,-6 1-49,-4 1 16,-5 2-64,-6-2 16,-1 3 16,-10 0-80,2 0-64,-4 0 31,4 0-15,-8 0-160,6 3-48,-6-2-80,0 2-208,0-1-81,0 0 17,-6 1-432,-2-1-577,4-2-80,-1 0-560,2 0-1585,-2-7-2417,4 1 48</inkml:trace>
  <inkml:trace contextRef="#ctx0" brushRef="#br0" timeOffset="0.99">43219 28156 5250,'0'0'3794,"5"-30"-2305,-5 17-305,3 3 273,0 4 304,-3 3-401,0 3-367,0 0-209,1 0-63,2 12-65,0 4-176,-3 8 545,2 10 303,1 9-159,-1 8-193,-2 6 353,0 3-737,0-1-32,0 0-240,-7-8-111,1-5-65,5-9 80,-5-5-112,4-10-16,-1-4-32,1-2-16,2-9-48,0-5-48,0-2-704,0 0-945,0-9-1265,0-9-1936,0-2-8724</inkml:trace>
  <inkml:trace contextRef="#ctx0" brushRef="#br0" timeOffset="0.99">42249 25575 3602,'0'0'2305,"0"0"1408,0 0-1792,0 0-336,-30 0-48,27 0-305,2 0-207,-3 0-353,3 0-48,1-2 17,0-1-257,5 1-144,4 0-144,8 0-48,9 0 0,7 0 320,-1-3 224,7 0 65,-3 3 47,-4-2-272,-4 4-288,-8 0-128,-6 0 0,-3 0-32,-5 0 16,1 0 16,-6 0-16,-1 0 0,0 0 16,0-3-32,-1-1 48,-6 0-32,6-1 32,-4 0-128,2 3-128,0-2-32,-2 1 128,4-1 80,-5 0 16,4-3 16,-3-2 16,-2-1 16,-4-1-16,3-2-16,-4-1 16,2 4 0,-2-4 16,0 1-16,-1 1 0,1 3-16,1 3-32,3-1-208,7 4 16,-4 1-272,5 0-369,0 2-960,0 0-1744,0 0-1938</inkml:trace>
  <inkml:trace contextRef="#ctx0" brushRef="#br0" timeOffset="0.99">42726 25915 5955,'0'0'4546,"0"0"-2545,0 0-929,0 0 65,0 0 31,-17 42 33,17-19-49,0 2 49,0 4-33,3 3 17,3-3-65,1 3-223,0-5-257,-2-3-208,-3-4 17,4-2-241,-5-4-80,-1-3-96,3-4-16,-3 0 48,0-5-64,0-2 16,0 0 48,0 0 48,0-7-64,0-4-32,0-3-32,0-6-48,0-3 32,0-4 0,2-1-16,-2-6-272,3-2-161,0-5 65,-3-2-192,2 3 208,-2 2 288,3 2 64,0 4 80,-3 7-32,0 5 16,0 4 16,5 5-16,-4 2-16,5 2 0,1 3 32,0 0-16,4 1-48,2 3 32,-4 0-32,3 0 32,1 0-32,-1 4 16,0 1-16,-1 2-16,-1 2 0,-3 0 0,4 4 32,-6 1 16,3-1 0,-7 6 0,5 1-16,-6 0-16,0 1 64,0-1-48,0 0 48,0-2-32,-6-1-16,5-1 48,-10-2-16,3-5 16,2 0-32,-7-2 48,3-5 80,-6 0 16,4 0-16,-5-2-64,0 0-64,-2 0 0,2 0 16,3 0-32,-5 0 16,10 0 16,-2 0-160,10 0 48,-6 0-176,7 0-721,0 3-543,0-1-1058,0-2-1039,7 0-3427</inkml:trace>
  <inkml:trace contextRef="#ctx0" brushRef="#br0" timeOffset="0.99">43235 25956 5699,'0'0'5954,"0"0"-3280,0 0-1346,0 0 113,0 0 96,0 0-337,-19-27-320,18 27-223,1 0-257,0 0-144,4 6-128,6 8 16,5 4 400,2 2 97,9 5-225,-4 0-80,1-3-80,-4 0-80,1 1-96,-1-5-48,-5-5-16,1 1 16,-5-5-32,-3-2 16,-1-3-640,-6-2-640,0 1-577,-3-3-224,-7-3-1233,3-3-6066</inkml:trace>
  <inkml:trace contextRef="#ctx0" brushRef="#br0" timeOffset="0.99">43384 25875 9140,'0'0'4946,"-33"59"-2400,19-25 79,-6 4-400,3-2-432,1-5-721,4-1-544,1-6-320,5-5-159,0-6-33,6-2 16,-2-6-689,2 0-1152,0-5-640,2 0-1697,5-10-8675</inkml:trace>
  <inkml:trace contextRef="#ctx0" brushRef="#br0" timeOffset="0.99">44786 27598 4738,'0'0'6867,"0"0"-4402,0 0-240,0 0-448,-7 16-416,7-16-545,0 0-191,0 0-65,0 0-32,0-3 128,0-4-63,0-4-465,0 0-112,0-2 0,0 0 16,0-1 0,0 1 16,0-1-16,-7 1 48,-4-1 16,-2 2 32,-1-1-96,2-1 0,-7-2-80,5 3 64,0-2-16,-3-1 0,3 2 0,-6 1-48,2 2 64,-2-1-16,-2 4 32,2-2-32,0 1 16,-1 1-16,4-4 0,0 3 48,2-3-144,-1 2 32,2-4-16,2 1 64,-2-1 32,2 1 0,-1-1-32,-1 1 48,-4 3-16,4 1 16,-5 1-16,5 1-48,-5 2 48,2-2-48,3 3 48,-4-3-80,4 0 80,-5 1-16,5-1 0,2 0 32,-7 0 16,5 1-32,-4 2 32,4-3 0,1 2-32,-5 0 16,4 1-32,-5 2 48,5-2-16,2-2 32,-2 0 0,2 2 16,-1-3 16,4 2-80,-2-1 32,2-3-16,-1 2 16,3-2-16,-4 2 16,3-2 16,2 2-48,-5 0 0,2-1 16,-2 1 0,3-5 0,-4 4-32,5-4 0,0 3 16,-4-2-16,3 2 0,3 3 0,-2-1 0,5 0 16,-4 2 0,0 1-16,0 1-16,4-1 32,-3 1-32,-1 2 32,0-2-32,0 1 32,-2 0-16,3-1 0,-2-1-16,0 2 32,0-1-16,-6-1-16,2 1 0,2 2-464,-3-4 432,1 3 32,3 0-32,2-1 32,0 3-16,4-2 16,-4 2-16,6 0-32,0 0 32,0 0-16,0-2-96,0 2 80,0-3 16,0 2 32,-2-2-32,-1-1 80,2 1-176,1-1 64,-3 2 64,0-1-16,3 1 48,0 2-16,-2-2-32,2 2 48,0 0-32,-3-3-16,3 1-112,0 0 96,0-3 32,-2 1 32,2 0-513,-3-1 417,0 3 80,3-1 0,0 1 0,0 2 0,0 0-16,-1 0 0,-3 5-64,3 4 80,-5 4 0,-2 5 128,-4 5 144,5 1 177,0 1-1,-1-5 0,3 0-96,5-4-64,-3-5-160,3-1-64,0-4-32,-3-3-32,3-1 16,0-2 16,0 0 81,0-5 15,0-4-112,0-4-16,0-5-48,0-5 32,3-1-96,0-3-417,-1 0-255,4-3-96,-6 1-241,5 2 16,-4 2 353,-1 5 480,6 2 288,-4 7-16,1 2 0,-1 4 0,1 1-16,0 1-16,-2 3 48,-1 0-48,3 0 16,-1 0 32,6 6 48,4 0 64,8 1 272,11 1 289,3-1 335,11 0 1,8-5-241,3-2-448,1 0-80,-2-4 32,-7-5-32,-11 2-47,-12 0-145,-13 5-80,-12 2-529,-9 0-1007,-15 0-593,-3 0-6291</inkml:trace>
  <inkml:trace contextRef="#ctx0" brushRef="#br0" timeOffset="0.99">45299 27429 11749,'0'0'4194,"0"0"-2305,-3 49 576,3-19-448,-2 4-432,-1-3-336,3-2-625,0-2-352,0-7-128,0-6-128,0-3 32,0-5-128,0-1-336,0-3-385,0-2-271,0 0-305,0-2-736,0-7-2273,0-7-3409</inkml:trace>
  <inkml:trace contextRef="#ctx0" brushRef="#br0" timeOffset="0.99">45295 27123 12902,'0'0'2193,"0"0"-1473,0 0-544,0 0-128,0 0-128,0 0-3649,0 27-8501</inkml:trace>
  <inkml:trace contextRef="#ctx0" brushRef="#br0" timeOffset="0.99">45656 27397 14086,'0'0'3954,"-35"16"-2225,14-5-112,0 5 16,2 2-625,5 0-384,3 2-111,10 0-209,1 0-176,1 1-16,15-3-32,1-3-32,8 1 16,-2-2-64,2-1-48,-2-2 64,-4 3 48,-1-2-112,-8 1 96,-3-2-80,-4 2-16,-3 1 32,0-1 32,-12-3-16,-2-1 32,-5-2 0,-1-3 80,-5-1 0,-2-3-32,2 0-48,-3 0 48,5-3-64,4 0-432,3 3-673,6 0-880,5 0-1696,3 0-5459</inkml:trace>
  <inkml:trace contextRef="#ctx0" brushRef="#br0" timeOffset="0.99">41420 26083 12262,'0'0'2833,"0"0"-1665,45-9 753,-18 7 16,5 0-544,9-1-433,2 1 225,-4 0 432,4-1-913,-9 3-384,-3 0-240,-9 0 0,-5 0-144,2 5-352,-12-5-561,0 2-431,-1 1-385,-6-3-656,0 0-2145,-6 0-4739</inkml:trace>
  <inkml:trace contextRef="#ctx0" brushRef="#br0" timeOffset="0.99">41568 25561 9108,'0'0'4914,"0"0"-2945,0 0-640,0 0 112,0 0-577,0 0-560,4 48 0,-4-17 1185,0 7-128,0 0-193,0-2-320,0-4-239,0-5-305,-3-3-96,2-1-96,-2-5-96,-1-5 0,0-1 0,2-1-32,-4-4-544,6-3-977,-5 1-640,4-3-816,-2-2-2482</inkml:trace>
  <inkml:trace contextRef="#ctx0" brushRef="#br0" timeOffset="0.99">40432 25958 6051,'0'0'4498,"0"0"-2625,0 0-673,0 0-31,0 0-225,-13-8-271,13 5 47,0 1 80,0 2 17,0-2-17,3-1-240,4 1-32,5-2-15,8 0 63,3-2-64,5 0 160,2-1 49,-1 0-33,2 3-112,-9 1-207,-5 2-305,-3 1-48,-5 0-16,-4 0-16,0 0-32,-5 0-353,0 1-255,0 5-224,-7-2-401,0 0-256,-4 3-1248,3-2-2817</inkml:trace>
  <inkml:trace contextRef="#ctx0" brushRef="#br0" timeOffset="0.99">40464 26094 6147,'0'0'6739,"0"0"-3634,0 0-1664,0 0 448,42-9-352,-22 6-273,5-1-223,1-1-257,1-1-304,-2 3 0,-7-1-175,-4 2-225,-1 2-48,-7 0-32,-5 0-337,-1 0-863,0 2-497,-4 2-896,-4-4-3538</inkml:trace>
  <inkml:trace contextRef="#ctx0" brushRef="#br0" timeOffset="0.99">41008 25941 4994,'0'0'8756,"0"0"-6867,0 0-672,0 0-321,14-3-208,1 1-447,2 0-65,7 0 256,-3-1 0,3 2 512,-3 1-127,-4-3-385,2 3-288,-10 0-112,2 0 0,-3 0-64,-6 0 32,1 0 0,-3 3-64,0-2-160,0-1-336,0 3-513,-3-1-736,1 0-1680,-4-2-4387</inkml:trace>
  <inkml:trace contextRef="#ctx0" brushRef="#br0" timeOffset="0.99">40310 27507 5186,'0'0'4691,"0"0"-2274,0 0-881,0 0-223,0 0-193,0 0-159,5-7-337,-5 11-288,0 7 401,0 7 79,0 7-80,0 4 97,0 5 367,0 2 1,0 0-81,0-4-175,0-5-225,0-7-240,6-7-160,-5-4 17,5-4-33,1-5 64,-1-5 64,0-9-128,2-3-224,3-6-96,-7-4 32,1-2 0,-2-5 0,-3-4-16,0 0 16,0-5 16,-5 2 48,-2-2-32,0 3 32,-2 0-32,1 3 33,1 4-402,0 4 241,0 2 64,1 2-48,6 7 48,0 0 0,0 4 16,0 3-16,7 2-16,6 2 48,-1 3-48,8 4-128,-1 0 144,6 4-48,-4 8 80,4 6-64,0 2 80,-5 5-48,-4-1 32,-6 3 32,-3-2-16,-4 0 16,-3 0-32,0-3 48,-10-1-64,-3-4 96,0 3-160,-1-1 32,-4-4 16,1 4-16,1-4 48,-1-2-32,1 1 16,4-5 16,0-2 0,5-3-16,0-1 16,0-3-16,3 0-32,2-3-416,-1-4-913,3-1-543,0-1-802,0-1-1264,0-1-3969</inkml:trace>
  <inkml:trace contextRef="#ctx0" brushRef="#br0" timeOffset="0.99">39882 27507 3410,'0'0'1280,"0"0"-1184,0 0-48,-17-34 400,15 27 321,-1 0-1474,0-2 1042,2 2 2048,-4-2-1329,-1 0-15,4 0 463,-4 3 1,4-4-464,-2 4 223,4-1 65,-6 3-241,6 1 97,0 1-273,0 2-208,0 6-287,0 10-97,7 9 384,4 11 545,2 10 95,-4 2 1,6 5-817,1-4-144,-4-4 177,1-7-161,-1-6-96,1-8-112,-4-3-32,2-5 32,-4-5-48,-5-2-112,3-5 48,-5-1-48,0-3 16,0-3 96,6-4 145,-6-9-257,6-4 0,2-9-16,4-11-96,4-7 96,1-12-273,3-2-271,3-4 208,-3-1 96,0 8-16,-1 9-32,-7 8-16,2 10 111,-7 8 81,-1 10-16,-5 6 144,4 3-48,-5 1 0,6 3-48,-6 0 16,2 4 16,-2 3 16,3 0 48,-2 0-48,-1-1 0,0 0 0,0-2 0,0-2 16,0 0 16,-6 0 0,0 1 16,0 1 16,-7-1-32,-2-2 16,-5 2 16,-3 1 32,-7-1-16,-4 1-96,-2-2 32,-1 3 32,-3 0-48,4-1 32,4 0 16,5 1 17,4-1-33,7-1-16,4-1-33,7-2-127,4 2-272,1-2-592,0 0-433,0 0 32,0 0-47,6-4-225,0-1-96,-1 1-1200,3-1-657,-7 0-5538</inkml:trace>
  <inkml:trace contextRef="#ctx0" brushRef="#br0" timeOffset="0.99">39755 27070 6067,'0'0'5314,"0"0"-3121,0 0-448,0 0-176,0 0-401,0 0-111,-13-3-241,13 1-176,0 0-127,5 0-49,3-1-192,3 2-112,3-5-16,10 5-32,3-4 208,7 0 641,3-1-129,2 2-368,-2-3-95,-3 0-33,-6 0-112,-5 1-144,-4-1-32,-8 2-16,-3 3-16,-7 0 48,2-3-48,-3 3 96,0-1-80,-4 1 16,-1-3-48,-3 4-16,-3-2 0,4 1 16,0-2-48,0-3-160,-4 0 16,3-4-96,2-3 128,-7 0 64,6-1 112,-1 2 32,3-1-16,-2 2-32,3 4-32,3 3 64,1 1-16,0 1-80,0 3-641,0 0-1216,0 0-1200,0 3-2450</inkml:trace>
  <inkml:trace contextRef="#ctx0" brushRef="#br0" timeOffset="0.99">40101 26077 8212,'0'0'6275,"0"0"-4242,0 0-497,-32 3 257,19 3-560,1 1-305,-2 4-80,1 1-143,6-1-81,-4 2 64,9 1-239,2-1-209,0-2-112,0-1-80,6-4 0,2-2-48,5 2 32,-1-6-16,2 0 32,-8-6 16,7 0 0,-6-3-16,-2 0-32,1-2 48,-4-1-48,-2 4 0,0-1-16,0-1 48,0 6-64,0 2 16,0 0 0,0 2-16,0 0-48,0 7-16,6 1 64,0 4 16,2 3 16,3 1-16,1 2 0,1 0 32,0 4-32,1 1 336,-4 4-64,-1-2-176,-1 2 16,-4 2 32,0-2-128,-4-2 64,0-3-64,-5-2-32,-3-1-64,-1-3 64,-2-3 0,2-2 32,-4-4 16,1-4 0,-1-3 32,6 0-16,-6-7 16,6-5-48,-1-3 1,3-6-17,-1-1-129,6-3-127,0 3-16,0-1 48,11 3 32,-2-1 144,4 5 0,2 3 32,2-1 48,2 4 80,-5-2 32,4 3 0,-4 3-80,-1-1-80,-6 2 16,-2 1-704,-2-1-1601,-3 3-480,0-2-1794,-3-3-6658</inkml:trace>
  <inkml:trace contextRef="#ctx0" brushRef="#br0" timeOffset="0.99">39591 25814 9764,'0'0'5011,"0"0"-3427,0 0-1023,0 0 335,0 0-47,0-25-497,0 23-224,0 2-80,0 0 64,0 2 32,0 5 32,0 5 144,3 5 288,2 9 257,3 2 95,2 6-47,0 5-113,-1-1-80,5-5-175,-2 1-193,1-7-112,-1-4-160,1-6-16,-4-3-16,2-2 32,-5-4-64,2 1 32,-1-4-32,-2-3 0,-2 1-48,0-3-576,-3 0-945,2 0-624,-2-5-1377,0-4-4177</inkml:trace>
  <inkml:trace contextRef="#ctx0" brushRef="#br0" timeOffset="0.99">39914 25711 5346,'0'0'6083,"0"0"-4370,0 0-640,0 0 223,0 0-576,0 0-383,-13 27-1,7-5 288,-8 10 320,5 4 257,-4 4-112,1 5 15,-1-5 177,1 1-305,1-2-272,2-8-95,-2-4-161,6-5-288,1-4-64,-1-4-64,2-1-32,1-6 32,2 0-32,-3-5-576,3-2-833,0-4-768,0-8-2033</inkml:trace>
  <inkml:trace contextRef="#ctx0" brushRef="#br0" timeOffset="0.99">39543 25619 5539,'0'0'4322,"0"0"-2033,0 0-705,0 0-143,0 0-1441,0 0 1056,0 0-447,14 0-241,4 0-96,1-3-160,9 3 1425,3-2-433,3-2-63,2-3-145,-2 0-224,-34 7-672,37-9 369,-4-5-113,-1 3-144,-7 0-16,-5 0-96,-4 0 80,-12 1-96,-1 1 32,-3 2-128,-4 1 128,-4-1-32,-3 0-48,-3 3 16,-1 0-112,-1 1-64,2 3 32,-4-2 31,4 2-95,-5 0-112,7 0-32,-2-2 80,1-3 48,1 1-209,4-3-143,2 0-16,0-2-241,3-2-95,0 4 112,3-2-545,0 5-576,-2 1-1184,-1 3-6980</inkml:trace>
  <inkml:trace contextRef="#ctx0" brushRef="#br0" timeOffset="0.99">41594 26330 7475,'0'0'4787,"0"0"-3235,0 0-383,0 0 448,0 0-433,0 0-464,-6-26-239,0 26-113,-1 0-48,0 0 32,-6 0-16,1 0-32,-1 7-47,-1 0-1,2 2 32,0 0 32,2 0 16,0 3-32,5-2-64,5 0-80,0 1-144,0-5 32,11 1-16,1 0 17,2-3-17,5-1 16,-2-3-32,0 0 48,1 0-32,1-7 16,-5-2 0,-2 0 16,1 0 0,-7-2-32,2 2 0,-2-1-16,-6-1-16,0 2 0,0-2 16,-8 2-32,-3 1-48,-3-2 16,2 4 32,-8 1 16,0 3-48,0 2 32,-4 0 0,4 0 32,-2 7-16,2-1 0,3 4 0,2 1 0,5 2 16,0 0 48,8 1 0,2 2-64,0 2 64,6-1-16,13 2-16,-5 1 48,6 0-48,-2 1 0,1-1-32,-3 0 64,-4 3-96,-1-3 48,-6 2 64,-4-2 0,-1 3-48,0 0 16,0-3 256,-5 2 144,4-4-208,-5 0-95,1-2-65,3 0-32,-1-5-32,0 0-16,3-4 48,-1-1-48,1 1-32,0-4-465,0-1-447,0-2-657,0-2-1056,0-8-3682</inkml:trace>
  <inkml:trace contextRef="#ctx0" brushRef="#br0" timeOffset="0.99">42161 25845 7155,'0'0'1041,"0"0"992,0 0-801,0 0-207,0 0 143,0 0-351,-13-2-113,13 2-112,0 0-128,-1 0-63,1 0-33,0 0 32,0 0 0,0 2-16,0 3-48,0-1-15,0 5-97,0 2 32,0 7 96,6 5 192,2 4 97,4 6 191,1 1-32,2 5 145,1-4-257,-4 1-192,0-2-112,-2-4-191,1-3-17,-4-7-96,-5 0 0,3-4-32,-5-5 0,3-2 16,0 0-48,-3-4 0,0-4-32,0-1 32,0 0 32,0 0 0,0 0-48,0-4 64,0-5-32,4 0-16,4-4-32,0-3-16,6-4-16,1-6-16,5-2-192,1-4-209,0-3 17,3-4 96,-4-2 48,0-2 128,-1 3-80,-6 5 64,0 1-32,-4 4-113,-1 7-111,0 6 304,-7 3 48,5 8 96,-1 1-48,-3 0 16,1 5 16,0 0-16,-3 0 0,1 0-32,-1 0-32,3 3 48,-3-1 16,0 0 0,0 1 16,0-1 32,0 0-32,0 0 32,-3 0-16,2 1 0,-7 1 16,3-2-16,-5 1 0,0 1 16,-2-1 16,-4-1-16,-1 0 0,-1 0 0,-4 1 32,-1-3 0,1 1 32,-3-1 48,0 0-112,5 0 32,-5 0-32,5 5-64,0-3 64,-3 3-32,9 0 32,-2-1-48,6 1 16,0-4 32,6 2-16,1 0 0,3-3-80,0 0-224,0 0-288,0 0-385,4 0-239,2 0-129,-4 0-368,3 1-544,1 2-1392,0-1-3619</inkml:trace>
  <inkml:trace contextRef="#ctx0" brushRef="#br0" timeOffset="0.99">38440 27402 8692,'0'0'1681,"0"0"544,0 0-544,0 0 63,0 0 113,0 0-176,23 0-416,-16 11-145,0 10 177,6 3-177,-1 8 81,1 2-401,-1 4 0,3-2-175,1-2-161,-1-5-96,-2-4-224,1-5 0,-2-7 0,1-2-32,-6-4-80,4 0 16,-5-2 0,-2-4 0,0-1-16,-4 0-16,6 0 80,-6-4-15,5-5 111,-3-5-16,5-6-128,-2-4-48,9-10 16,-8-6 0,7-6-16,-3-5-64,0-3-64,1 0-80,-4 7 47,-2 4-95,-3 9-16,4 10 176,-6 7 16,0 7 64,1 4 48,-1 5-48,0-2 16,0 3-32,0 0-528,0 3-353,0 1-79,0 0-289,0 3 33,0 0-529,0-1-272,0 0-1360,-1 0-2498,1 1-4002</inkml:trace>
  <inkml:trace contextRef="#ctx0" brushRef="#br0" timeOffset="0.99">38947 27661 5026,'0'0'8676,"0"0"-5922,0 0-738,0 0-255,0 0-432,0 0-97,-39 14-159,24-1-209,-1 2-143,4 4-145,3-4-96,2 1-96,7 0-64,0-3-79,7 1-33,0-3 16,7-4-128,2-1-48,-1-3-16,2-3 0,-1 0 16,-4-7-48,1-2 16,-4 0 16,-4-5-16,1 1 0,-5-1-16,3 1 0,-4 2-16,0 0-32,0 1 32,-4 4-32,3 3 32,1 3 16,-6 0-48,6 12-16,-5 3 32,3 5 64,-1 6-16,3 2 80,0 9 112,3-1 112,7 4 32,5-2 241,-1 3 15,2-1-384,1-4-256,-2-2-16,1 0 16,-7-2 0,-4-5 32,1-3-16,-6-4 0,0-2 0,-8-6-16,-3-4 0,4-5-16,-6-3 32,1 0-288,-2-11-33,1-5-175,-2-4-16,-1-3-128,7-4-161,-3 2-191,1 1 320,9 4 447,-4 1 113,6 4 80,0 3 48,6 1-16,1 2 16,6 0 64,0-2 16,5 2 0,1-2-32,1 1 0,-6 2 17,2-1-65,-7 2-16,-1 4-97,-2 2-1215,-6-2-737,0 1-544,0 0-1857,-8-5-6499</inkml:trace>
  <inkml:trace contextRef="#ctx0" brushRef="#br0" timeOffset="0.99">39383 27616 11221,'0'0'3698,"0"0"-1697,0 0 112,-36 0-288,30 6-369,0 1-447,4 2-337,2 2-144,0 1-32,8-4-15,4-1-257,1 0-128,1-4-48,-2-3-64,0 0 64,2-3-16,-7-4 16,0 0-32,-7-3 48,0 0 0,0-1 32,-7 2-32,-3-2 48,-1 2 0,-1 2-32,0 0-32,5 5-32,0 2 0,1 0-16,1 2 16,5 5-64,0 2 32,0 0-352,5 3-1185,1-6-928,-2 1-1505,1-5-3889</inkml:trace>
  <inkml:trace contextRef="#ctx0" brushRef="#br0" timeOffset="0.99">38310 27067 5010,'0'0'5651,"0"0"-2706,0 0-848,0 0-432,0 0-240,0 0-369,31-23-240,-17 19-335,9 4 239,4-3 160,5 1-159,4 2 143,1-4 145,0 1-641,-4-1-176,-8-3-16,1 0-80,-9-2-48,-5 1-16,-2-1-16,-7-3 32,0 1 16,-3 0-32,-3-1-16,-5 1 16,0 2-16,-1 0 0,-2 0-32,-1 2 0,-2-2-32,1 2-32,-2-1 16,-1-1 0,4-2 48,-1 1 16,6-3 0,-6 2-16,9-1-160,-1 1-160,2 4-16,1 3-353,2 2-47,0 2-721,0 0-1424,0 6-2353,7 4-5043</inkml:trace>
  <inkml:trace contextRef="#ctx0" brushRef="#br0" timeOffset="0.99">38712 18736 13398,'0'0'3138,"2"34"-737,4-14 256,-5 0-432,7 0-912,0 1-449,0-5-304,-1-3-176,0-2-80,-1-4 1,1-2-33,-7-4-16,0-1 32,0 0 240,0-8 48,0-6-431,0-4-81,-6-5-32,5-4 16,-5-1-32,1-6 16,3 2 0,-4-6 0,1 4 64,4-2-32,-5 2-16,4 3-160,-4 4 0,4 4 80,-1 3-16,3 4 48,0 5 0,0 2-48,0 2 80,5 3-32,9 4 0,-5 0-16,7 0-16,1 9 0,0-2 32,3 7 16,-3-1 0,3 2-32,-7-1 0,-1 2 64,-4 0-16,-2-1-32,-4-2 16,-2 1 32,0-1-32,-8-1-16,-5-3 64,1 0-96,-4-2 16,-1-5-16,0 2 16,0-1 0,-1-3-32,5 0-385,4 0-159,4 0-320,-1 0-433,6-3-560,0 1-544,8 0-704,3-3-1986,1 1-8083</inkml:trace>
  <inkml:trace contextRef="#ctx0" brushRef="#br0" timeOffset="0.99">39159 18585 13302,'0'0'2145,"0"0"-1184,0 0 1039,-27-4 17,16 8-752,2 5-401,-2 5-175,7 1 47,-1 1 16,2 4 49,3-4-321,0 0-224,8-2-32,2-6-64,3 1 0,1-6-32,1-3-80,1 0-32,-2-7 80,1-2-96,-6-4 32,5-1 32,-9-2-16,-3 0-32,1-2 16,-3-2-48,-3 4-144,-7-2-208,-1 2-96,-6 3 16,3 4 256,-4 4 48,4 1-80,0 4-369,8 0-479,0 0-209,6 3-720,0-2-2113,7 2-4882</inkml:trace>
  <inkml:trace contextRef="#ctx0" brushRef="#br0" timeOffset="0.99">39276 18527 8724,'0'0'7379,"0"0"-4449,0 0-1442,0 0-351,0 0-257,0 0 113,25 11 319,-6-7-159,1 3-561,5-2-112,-4-1-127,7-4-257,0 0-64,-3 0-32,0 0 48,3-4-64,-7-3-256,3-2-401,-4 0-447,-2 0-417,-2 0-128,-4-2-992,-1 4-2914</inkml:trace>
  <inkml:trace contextRef="#ctx0" brushRef="#br0" timeOffset="0.99">39431 18255 5202,'0'0'7524,"0"0"-6516,0 0-47,0 31 1792,3-13-288,-3 7-944,0 2 96,0 4 143,0 1-255,0 3-288,0 2-81,0-1-368,0-5-207,2 0-113,-2-1-144,0-5-176,3-5-192,-3-2 16,0-2 48,0-1-48,-3-3-80,1-4-240,-2-1-272,-2-2-529,1-5-752,3 0-912,2 0-1009,0-9-4162</inkml:trace>
  <inkml:trace contextRef="#ctx0" brushRef="#br0" timeOffset="0.99">39650 18610 10789,'0'0'8884,"0"0"-8068,0 0-768,39 22 1377,-21-15 496,-4-7-656,6 3-289,-2-3-448,0 0-256,-4-3 0,-3-1 97,-3-3-193,-7 0-144,-1-2 32,0 2-16,-8-2-96,-4 5 0,-5 1-32,2 3 64,-4 0-32,5 5 96,0 6-64,3 3-32,5 2 48,0-1-32,6 1 32,0 4-16,6-4 16,6-5-32,2 3-32,6-5-112,4-5-465,-4-4-383,5 0-993,-4 0-1265,3-1-2608,-4-6-3715</inkml:trace>
  <inkml:trace contextRef="#ctx0" brushRef="#br0" timeOffset="0.99">39999 18702 5330,'0'0'10629,"0"0"-9908,0 0-337,0 0 2033,0 0-384,0 0-480,18 16-241,-13-14-271,-3-2-337,4 0 48,-5 0 17,4-2-193,1-3-208,-1-2-128,0-1 48,-1-4-48,2 4-63,1-6-33,-1 0 0,0 1-64,0-3 32,2 3-64,-2 1-80,0 4 0,1 3 0,-1 5 48,-2 0-48,1 0 48,0 9-16,1 4 0,-1 1 48,-4 4 16,5 0-160,0-2 80,1-1-32,0 1 32,3-5 16,-1-4 0,3-2-112,2-1-209,-1-4-159,-4 0-112,2-4-416,-2-3-273,1-5-592,-3 2-464,4-8-1345,-3-3-3905</inkml:trace>
  <inkml:trace contextRef="#ctx0" brushRef="#br0" timeOffset="0.99">40317 18493 14727,'0'0'2225,"0"0"-2129,0 0 1136,0 0 1506,0 0-417,0 0-753,24 9-591,-11-4-305,-1-4 209,7 2-241,-2-3-496,0 0-128,3 0-32,0 0-32,-3 0-224,3 0-769,-2 3-543,-3-2-657,2 4-1201,-5-3-3633</inkml:trace>
  <inkml:trace contextRef="#ctx0" brushRef="#br0" timeOffset="0.99">40436 18259 10309,'0'0'6547,"-12"36"-3314,10-14-287,-3 5-353,5 5-912,0 4-497,0 2-192,0 0-319,0 3-289,0-3 80,0-4-224,5 0-112,-3-10-176,4-1-48,0-7 32,0-1 16,-4-6-16,1-4-368,0-5-400,-1 0-801,-2-7-1360,0-11-2034,0-5-5442</inkml:trace>
  <inkml:trace contextRef="#ctx0" brushRef="#br0" timeOffset="0.99">40667 18621 7491,'0'0'13415,"0"0"-13047,0 0-272,0 0 32,0 0 0,0 0-64,28 9-160,-27-11-1649,4-5-4194</inkml:trace>
  <inkml:trace contextRef="#ctx0" brushRef="#br0" timeOffset="0.99">40727 18275 15767,'0'0'5299,"0"0"-5219,0 0-721,0 0 625,0 0 80,0 0-464,0 14-2017,-3-8-3938</inkml:trace>
  <inkml:trace contextRef="#ctx0" brushRef="#br0" timeOffset="0.99">41019 18554 8500,'0'0'4898,"-34"4"-3377,14 0-129,-5 6 113,-1 1-416,7 0-369,-1 3-304,1-3-80,10 0-112,4 1-31,5-4-81,0-1-64,13 0-48,-1-5-16,8-2 48,0 0-48,0-9 32,5 0-48,-5-2 16,-6 0 32,-1 4 16,-2-2-16,-10 7 16,5-1-16,-6 3-16,0 0 32,0 5 16,-6 4 0,5 4 160,-4-1 80,5 3-64,0 1-144,0-5 16,2-1-112,8-4 32,0-6-80,5 0-720,-1-6-1457,5-11-3650</inkml:trace>
  <inkml:trace contextRef="#ctx0" brushRef="#br0" timeOffset="0.99">41224 18317 12838,'0'0'3265,"6"47"-1408,0-15 928,2 9-399,-2 2-402,0-3-495,0-2-528,-4 0-305,-2-6-544,5-8 160,-5-1-32,0-5-176,0-2-48,0-5-48,0-6-80,0-1-1152,0-4-1073,0-4-1297,3-12-5474</inkml:trace>
  <inkml:trace contextRef="#ctx0" brushRef="#br0" timeOffset="0.99">37740 18108 13286,'0'0'2081,"0"0"-1409,0 0-63,-33-24 191,23 21-144,0 3-208,-2 0-207,1 3-145,-1 5-32,-4 6-32,4 4 48,-8 9 48,2 4 160,-2 8 224,0 3 176,0 10 1,1 4-33,1 3 16,4 4-127,-5-2-1,12-3-176,0-4-48,1-7-192,6-4 16,0-7-64,6-4 0,4-3 16,2-7-48,5-3-16,2-6-16,1-2 33,5-6-1,-1-1-32,1-4 0,3-2 48,-2-7-48,1-4 16,-1-3 0,-3-2-16,-1-5 16,-3 1 0,-5-1 32,-2 1-64,-1-1 64,-9 3-64,-2-3 64,0 6-80,-5 0 64,-3 2-32,-6-1-32,2 3 0,-7 1-32,5 1 64,-4 4-64,4 3-32,-5-1 32,7 5 0,-1 0 0,1 0 16,4 7 0,-1 0 0,4-1 0,0 1 0,5-2-16,0 4 64,0-7-32,0 3 0,10 1 32,2-4 0,5-2 80,3 0 0,5 0 160,3 0 224,0-6-48,0-1-128,-3 3-112,-5-3-96,-2 5-64,-2-3 48,-5 3-96,-5-1 0,2-1 48,-4 4-64,3-2-240,-6-3-64,5 1-480,-4-1-769,3 1-848,1-3-1521,0 5-4306</inkml:trace>
  <inkml:trace contextRef="#ctx0" brushRef="#br0" timeOffset="0.99">38044 18626 12406,'0'0'2513,"0"0"-1169,35 6 529,-19-6-256,-2 0-448,3-2-321,-3-2 0,-2-6-351,-5 2-193,0-1-64,-4-1-192,-3 2 32,0-4-80,-4 5 48,-9 1-64,-5 1 48,1 3-80,-5 2 48,2 2-32,1 9 16,-1 3 32,8 6 32,7 0 64,3 3 48,2 2 48,10-4 16,5-1 48,2-3-224,0-3-48,7-3 64,-4-4-32,0-2-16,-1-4 0,-1 2-16,-5-3-416,1 0-768,-7-3-625,6-3-816,-6-1-2033,4-1-5283</inkml:trace>
  <inkml:trace contextRef="#ctx0" brushRef="#br0" timeOffset="0.99">38435 18608 11733,'0'0'5107,"0"0"-3282,0 0-385,-44 15 241,30 1-224,-1 0-465,5 4-128,4-2-175,5-2-353,1 0-112,1-2-112,12-8-80,2-2 16,1-1 16,-2-3-16,4-7-16,-4-2 0,-2-5 16,-4 1-64,0-5-96,-3 2 16,-5-4-96,0 0-64,0 0-176,-5 1-257,-3 1 145,0 5 80,-4 2 192,0 6 112,-1 5 32,4 0 64,-2 5-96,-1 8-64,4 1-369,2-1-495,3 1-1089,0-1-1889,3-4-5458</inkml:trace>
  <inkml:trace contextRef="#ctx0" brushRef="#br0" timeOffset="0.99">42411 18476 6211,'0'0'9172,"13"45"-7043,-7-20-96,-5 4 144,7-2-560,-3-2-497,6-7-447,-10-5-225,5-1-160,-1-5 16,-3-7 64,1 0 96,0-7 177,-3-5 15,0-8-400,0-7-128,0-4-32,-6-8-32,1-3 16,-3-5-224,2-5 96,-2 0-48,0-2 80,-2 0-80,3 0 112,0 2-96,-1 7-48,3 5 0,-1 6 96,1 9 80,5 7-32,0 7 16,0 2-48,0 4-16,8 5 0,3 0-96,6 5 16,5 6 64,3 7 0,7 3-16,1 3 0,2 3 32,-5 0-16,1 0 32,-10 0-16,0 0 48,-9-4-48,-7-3 32,-5-4-16,0-1 0,-7 1 64,-13-5-48,0 1 16,-5 2-16,-1-4 48,1 1-32,5-1 0,1-1 16,4-1-32,4-1 0,5-2 0,6 4-609,0-4-1055,0 1-962,12-4-271,1 1-2257</inkml:trace>
  <inkml:trace contextRef="#ctx0" brushRef="#br0" timeOffset="0.99">42850 18476 16295,'0'0'3490,"-33"18"-3026,18-5 833,-1 1 1120,9 2-480,0 0-881,7-3-415,5-2-385,9-4-144,1 0-48,6-5 32,-1-2-48,-3 0-16,1-6 16,-5-6 32,-4-2-64,-4-1 0,-5-5-112,0 1-48,-2-1-176,-9 0 0,2 0-161,-6 2-31,-1 7 176,2-1 208,2 6 32,-1 3-224,6 3 112,2 0-97,5 5-1119,0 4-945,9-2-657,7-5-1824</inkml:trace>
  <inkml:trace contextRef="#ctx0" brushRef="#br0" timeOffset="0.99">43082 18400 11445,'0'0'3810,"0"0"-1617,0 0 80,50 6-208,-22-6-336,9 0-497,0 0-319,-3-4-305,2-3-352,-8 2-128,-8-1-144,-6 1-416,-6 1-1649,-3-1-1264,-5 3-3251</inkml:trace>
  <inkml:trace contextRef="#ctx0" brushRef="#br0" timeOffset="0.99">43191 18042 6643,'0'0'5074,"0"0"-2977,20 34 641,-14-7 287,1 8-752,-1 4-304,-5 4-416,-1 4-209,0-2-367,0 0-257,0-5-272,-1-1-160,1-8-112,0-2 17,-3-6-129,0-3 0,3-6 0,0-1-64,-5-4-64,5-2 48,-2-2-529,2-1-591,0-4-689,0 0-1152,0-4-657,5-10-4866</inkml:trace>
  <inkml:trace contextRef="#ctx0" brushRef="#br0" timeOffset="0.99">43431 18440 5875,'0'0'3249,"0"0"-768,0 0-464,0 0-80,-4 0-272,7 0-721,4-2-463,6-3-145,4 1 496,3 1-176,0-3-63,0-1-145,-1 3-240,0-3-160,-10 0 0,2 1-16,-5-1-32,-6 0 16,3-2-16,-3 0 0,0 0-16,-3 2-48,-3-2 0,-7 5 32,2-1-64,-4 3-32,3 2-80,-2 0-64,-5 9 64,5 4 95,-5 7 129,7 3-16,0 4 64,2 0-15,3 0 95,4-2 48,3-3-32,0-2-80,0-4-80,7-2 32,4-5-32,-3-5 16,1-4-48,0 0 16,5 0-304,-7-4-849,5-5-1920,-1-2-1810</inkml:trace>
  <inkml:trace contextRef="#ctx0" brushRef="#br0" timeOffset="0.99">43721 18483 5651,'0'0'6707,"0"0"-4850,0 0-801,0 0 273,0 0-145,0 0-239,0-31-177,3 24-96,2 2-63,0 3-49,1 0-48,3 2-112,2 0-208,-5 7-80,7 3 705,-3 2-129,0 2-224,1-3-224,-4 2-144,-5-3-48,3-4-64,1 1 48,-6-5-32,1 0-256,2-2-656,0 0-433,2 0-1024,3-9-2705,-2-2-7172</inkml:trace>
  <inkml:trace contextRef="#ctx0" brushRef="#br0" timeOffset="0.99">44089 18145 14215,'0'0'2977,"0"0"-1649,0 48 721,0-21-144,0 2-240,3 4-384,1 1-241,1 0-416,1-2-303,-1-8-113,-2-1-176,2-7-64,-4-1 0,-1-3-16,0-4 32,0-1-32,0 0-433,0-5-415,0-2-593,-1 0-560,1-2-720,-3-9-3202</inkml:trace>
  <inkml:trace contextRef="#ctx0" brushRef="#br0" timeOffset="0.99">43989 18370 11077,'0'0'4866,"0"0"-3121,0 0-560,48 16 752,-23-16-305,2 0-527,4 0-529,-5 0-288,7-7-256,-7-2 0,0 2-48,-1 1-864,-5-3-2066,-1 0-3617</inkml:trace>
  <inkml:trace contextRef="#ctx0" brushRef="#br0" timeOffset="0.99">44411 18426 14022,'0'0'1569,"0"0"-2065,0 0 432,0 0 288,0 0-32,33 27-336,-30-27-4562,0-8-4498</inkml:trace>
  <inkml:trace contextRef="#ctx0" brushRef="#br0" timeOffset="0.99">44431 18123 13606,'0'0'2866,"0"0"-2450,0 0-224,0 0 64,0 0-192,0 0-80,20 27-848,-9-16-3602,-3 0-7588</inkml:trace>
  <inkml:trace contextRef="#ctx0" brushRef="#br0" timeOffset="0.99">44656 18390 5635,'0'0'5490,"0"0"-3105,0 0-816,0 0-64,0 0 191,0 0-191,-34 32-368,23-21-241,5 1-224,3-1-127,0-2-145,3-2-208,6 0-112,0-6 16,5 2-32,-2-3-16,4 0-16,-3-4-32,0-1 16,-4 1 0,0-1-48,-3 0 64,0 4-16,-3-2 0,0 3 16,2 0 80,1 3 32,-1 1 48,5 0-48,1 1-128,3-3-32,1-2-128,2 0-1585,-1-4-1792,-1-10-3010</inkml:trace>
  <inkml:trace contextRef="#ctx0" brushRef="#br0" timeOffset="0.99">44882 18103 7523,'0'0'8901,"0"63"-5444,0-28-303,0 6-113,5-5-1552,3 2-737,-2-6-352,0-5-176,2-2-128,-3-9-80,-4-3-336,2-6-752,0-3-1041,-3-4-1377,0-2-1856</inkml:trace>
  <inkml:trace contextRef="#ctx0" brushRef="#br0" timeOffset="0.99">42754 23134 7299,'0'0'4771,"0"0"-2562,-40 12-1425,20-4 464,-1 6 289,-3 4-272,2 0-257,-1 2-239,9 0-65,-2 0 32,7-1-95,6-5-113,3-1-208,0-5-80,9-2-32,4-6 16,-1 0-128,3-7 16,1-5 0,-1-2-48,-1-3 16,3-6-32,-3 0 0,0-1-32,3-1 16,-3-2-16,-1 2 33,-7-2-17,2 3-129,0 1 1,-4 1-16,-4 4 48,3 4-32,0 3 64,-3 4 16,0 2 32,0 4-48,-6 1 48,5 0-32,-4 6 32,5 5 16,-3 5 0,0 5 64,3 6 96,0 2 257,0 2 399,-2 0-336,2-1-80,0-1-143,-3-7 31,0 1-48,1-5-112,-1-4-96,2-3-32,1-2-16,0-2 0,-3-5-64,3 0-256,0-2-625,0 0-639,4-4-673,1-8-1521,3-3-4770</inkml:trace>
  <inkml:trace contextRef="#ctx0" brushRef="#br0" timeOffset="0.99">43042 22954 9652,'0'0'6083,"0"0"-3746,0 0-1296,0 0 511,0 0 145,0 0-496,19 18 287,-19 5-31,-6 6-496,-5 5-97,-1 0-144,-4 0-175,4-3-97,4-4-208,-1-5-96,4-6-48,2-3-32,3-1-64,0-5 64,3-1-96,5-2 32,1-1 32,2 1-16,1-1-16,2-1 0,-1 0 32,-1 1-64,0-1-112,2 0-64,-7 0-192,3 1-625,-2-2-543,-6 2-497,1-3-657,0 0-895,-3 0-3987,0-7 801</inkml:trace>
  <inkml:trace contextRef="#ctx0" brushRef="#br0" timeOffset="0.99">42964 23167 14663,'0'0'4914,"0"0"-3810,0 0-767,34-5 943,-17 5 593,9 0-704,-7-2-417,7 0-160,-7-3-240,0 1-224,-5 1-32,-2-1-288,-4 2-992,-2 2-1073,-1-2-1265,-5-3-5906</inkml:trace>
  <inkml:trace contextRef="#ctx0" brushRef="#br0" timeOffset="0.99">42493 22863 5587,'0'0'5746,"0"0"-4001,0 0-929,0 0 497,0 0-305,0 0-271,34 2 63,-9-2 705,8-4-209,5-3-159,7 1 31,2-6-47,9 3-177,1-3-47,8 2 47,0-2-303,2 3-49,-2 3-144,-3-1-16,-9 2-208,-2 1-96,-14 1-32,-4 1-192,-12 2 16,0-2-32,-9 2-64,-1 0-96,-5 0-64,0 0-128,-4 0-289,1 0-303,0-3-849,-3-1-912,0 0-3698,0-3-7043</inkml:trace>
  <inkml:trace contextRef="#ctx0" brushRef="#br0" timeOffset="0.99">42888 22651 10661,'0'0'3762,"0"0"-2370,0 0 97,0 0 128,0 0-545,0 0-47,45 0 143,-23-1-127,3-2-49,6 0 65,1 2-33,-1-4-240,2 0 177,3 1 63,-4-1-656,-2-2-255,1 3-49,-10-2 16,-4 1-80,-3 3-144,-7-1-257,-7 1-95,0 2-80,0-2-48,-2 2-177,-6 0-1072,4 0-96,-3 0-464,1 0-2049,0 0-5906</inkml:trace>
  <inkml:trace contextRef="#ctx0" brushRef="#br0" timeOffset="0.99">43128 22006 5763,'0'0'6082,"0"0"-3921,0 0-496,0 0 0,-12 34-48,4-14-305,3 7-159,-1 7 351,-2 5-159,2 8-112,0 4-17,0 6-159,-2-4-353,0 1-304,4-6-112,-2-5-64,1-10-144,5-6-160,-2-8 32,2-4 32,0-6-144,0 1-192,0-9-384,0 2-577,0-3-928,0-7-784,0-4-2818</inkml:trace>
  <inkml:trace contextRef="#ctx0" brushRef="#br0" timeOffset="0.99">42777 24123 13078,'0'0'3458,"0"0"-2002,0 0 257,42 2-608,-19-2-161,7-5 305,5-3 15,3-2-464,-3-3-239,-1 2-289,-6-1-144,-6 4-112,-3 1 0,-10 0 16,-1 5-64,-5-2 16,-2 1 0,-1 3-16,0-3 80,0 3-80,0 0 16,0 0-64,-1 0 48,1 0-16,-6 0 48,6 0-64,-5 0-32,0 0 112,-3 0 16,1-4-32,-6-2 16,4-4 16,-3-1-16,-1-2 16,-2-3-16,-1 0-16,2 1-16,3-1-64,2 5 32,4-1 32,-1 8-737,6 1 257,0 3-1105,0 0-1360,3 3-2818</inkml:trace>
  <inkml:trace contextRef="#ctx0" brushRef="#br0" timeOffset="0.99">43224 24503 7732,'0'0'4225,"0"0"-1903,0 0-498,0 0-95,-39 14-368,27-2-49,-2 3-79,1-2 96,1 3-257,4 0-160,2-2-367,6-3-241,3 0-128,8-4-96,1-2 32,2-5-64,-1 0 16,5 0-16,-5-5-16,-4-2-48,2-4 32,-6 2-16,-1-2 16,-1 0-16,-3-1-176,0 3-112,0 0 16,0 5 96,-6 1 128,5 3 0,-4 0 16,-1 11 0,4 3 48,-4-1 16,6 6 64,0-4 64,0-1-32,3-1-16,2-1-32,1-3-80,0-2 0,0-1 16,-4-1-48,3-1 48,-5-1-224,3-1-336,0-2-529,-3 0-288,1 0-928,5 0-1760,-1-2-5796</inkml:trace>
  <inkml:trace contextRef="#ctx0" brushRef="#br0" timeOffset="0.99">43486 24564 11525,'0'0'2449,"0"0"-496,0 0-192,-37-11-416,24 11-465,-5 0-192,4 0 49,-2 3-97,1 3-80,5 3 97,0 0-177,3 0-128,4 2-64,3 0-112,0 1-64,3-3-96,4 0-16,5-2 32,-1-1-16,-2-3 16,4-1 16,-3-2-64,0 0 64,1-2 0,-4-5 0,0-2-32,0 0 0,-1 0-16,-1-3-112,-3 1-48,1 2-96,-3 1 128,0 1 16,0 2 96,0 3-16,0 0 16,0 2 0,0 0-32,0 4-32,0 5 80,0 0 16,3 7 160,-2 2 144,4 2 112,1 3 321,-4 4 159,2 4 353,3 3-657,-6 0-224,2 3-16,0 0-80,-1-4-207,1 1 15,-1-2-32,-2-3 16,0 0-80,0-4 112,-2-2-64,-3-3 0,-1-2 16,-2-3 0,2-1 16,-5-5-48,4-5-16,0-1 16,-3-3-80,0-4 48,3-10-224,-1-2-144,0-6-225,0-3-47,4-4-272,1-3-369,3 6-32,0-4 497,0 6 464,7-2 256,6 4 144,5 0-32,4-1 160,3-2 240,6 3 192,-5-3 65,5 5-33,-4 1-64,0 2-144,-3 6-239,-7 2-145,-5 2-64,-7 2 0,-1 5-497,-4 0-671,-4 0-465,-4 5-288,-4-1-2225,-1 1-4034</inkml:trace>
  <inkml:trace contextRef="#ctx0" brushRef="#br0" timeOffset="0.99">43685 26192 7155,'0'0'6275,"0"0"-4146,0 0-928,0 0-17,0 0-319,17 27-241,1-38 256,1-5-303,9-6-337,3-7-64,-5-5-80,5-4 32,-6-1-128,-3-4 16,-4 3 16,-5 2 0,-1 0-160,-7 2-32,-2 6-176,-3 3 95,0 5 209,0 4 0,-8 4 48,2 3 0,1 2-16,4 2-16,-5 3 32,4 2-64,-3-1-128,2 3-80,-1 0-192,-3 5-448,1 2 143,-5 0 481,4 1 160,-3 1 160,0 2-16,0 1 112,1 3 224,1 1 209,-3 7 31,4 4-48,0 7 96,1 4 49,6 0 127,-1 3 1,1-1-33,0-4-352,0-4-192,0-5-64,0-4-80,0-8 0,1-2-48,-1-6 17,0-2-49,0-3 16,3 0-32,-3-2 16,3 0 16,-3-4 16,0-5-64,0-2-208,2-5-97,3-2-191,-2 2-48,1-2 48,2 2 224,1 3 95,0 2 49,4-1 48,-4 5-16,6 1 96,0 1-16,-1 3 32,2 0-48,-1 2 16,-1 0 32,2 0 0,-8 4 0,2 3 0,-3 2 48,1 2 32,-6-2-16,0 3 65,0-2 95,0 2-80,-6-3-48,4 0 48,-3 0-64,-1 0-64,0-3-32,0 1 48,-2-2 0,3-1-48,-2-1 32,2-1-16,0-2 16,1 0 16,-3 0-32,7 0 48,-1 0-48,1 0 16,0 0 64,1-2-80,7 2 0,3 0-16,-2 0 16,7 2 48,-1 4 112,-1 4 112,5 1 257,-5 0-209,1 3-256,1-3 0,-4-2-32,-2 0-64,0-3 48,0-1-32,-2 0 16,-1-3-64,-1 0-208,1 0-128,-6-2-305,-1 0-447,3-2-353,-3-7-864,0-4-3138</inkml:trace>
  <inkml:trace contextRef="#ctx0" brushRef="#br0" timeOffset="0.99">43822 25435 6563,'0'0'-496,"0"0"2481,0 0-753,0 0-479,0 0-161,0 0 80,14-3-80,-14 3 1,0 0 159,0 0-128,0 3-175,0 1-1,0 0 128,0 5 320,-7 2 257,0 3-225,-4 4 129,3 2-113,-4-2-111,-1 2-225,4-2-160,-2-4-176,5-3-80,3-4-64,0-3-80,3-1-16,0-3-48,0 0 16,11-10 32,-2 0-48,3-9-112,7-1-240,-5-2 16,4-5-80,0-3-112,-4 1 159,-1 4 209,-3 3 96,-1 4 80,-3 5 32,-1 6-32,-4 2-16,6 5 48,-6 0-16,5 5 0,-1 4 32,-3 5 80,5 3 241,1 1-129,0 1 96,0-2 192,-1 1-272,-2-5-16,3-1-32,-4-1 33,4-4-97,-3-3-112,3-4-16,-1 0 48,0 0-48,0 0-144,-1 0-1041,1-4-848,-7 1-1969,0 2-5202</inkml:trace>
</inkml:ink>
</file>

<file path=ppt/ink/ink2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2:07.364"/>
    </inkml:context>
    <inkml:brush xml:id="br0">
      <inkml:brushProperty name="width" value="0.1" units="cm"/>
      <inkml:brushProperty name="height" value="0.1" units="cm"/>
    </inkml:brush>
  </inkml:definitions>
  <inkml:trace contextRef="#ctx0" brushRef="#br0">1 3235 5330 0 0,'0'0'4250'0'0,"1"-3"-3921"0"0,0 2-243 0 0,8-23 1019 0 0,-7 3 5376 0 0,0 14-6298 0 0,0-1 0 0 0,1 1-1 0 0,0 0 1 0 0,0 0-1 0 0,0 0 1 0 0,1 1 0 0 0,0-1-1 0 0,5-5 1 0 0,5-11 540 0 0,4-8-599 0 0,1 2-1 0 0,1 0 1 0 0,2 1 0 0 0,1 1-1 0 0,1 2 1 0 0,1 0 0 0 0,39-29 0 0 0,-39 37-105 0 0,0 2 0 0 0,1 0 0 0 0,0 2 0 0 0,1 1 0 0 0,52-15 0 0 0,-55 18-10 0 0,0 0 0 0 0,-1-2 0 0 0,0 0 0 0 0,36-26 0 0 0,-27 17 3 0 0,38-17 1 0 0,103-35 38 0 0,70-33-6 0 0,-29-9-105 0 0,187-86 112 0 0,-188 111-117 0 0,404-152 234 0 0,-165 62-35 0 0,-174 64 268 0 0,-25 25-368 0 0,118-50-65 0 0,-277 98 75 0 0,179-53 0 0 0,164-52-12 0 0,-144 41-19 0 0,-14 10 34 0 0,368-101 34 0 0,-450 146-152 0 0,33-5 91 0 0,-183 47-36 0 0,65-1 0 0 0,-14 1 28 0 0,159-35 0 0 0,-97 13-4 0 0,-4 4-1 0 0,182-28 37 0 0,-29 7 10 0 0,-175 23-57 0 0,1 7 0 0 0,137-2 0 0 0,445-5-77 0 0,-580 17 91 0 0,-63 4 8 0 0,108-18-1 0 0,71-10-13 0 0,-112 19 28 0 0,-28-7-26 0 0,-38 3 13 0 0,-54 13-15 0 0,30-7-4 0 0,28-1-5 0 0,120 1 28 0 0,-20 9-85 0 0,98 1 12 0 0,-95 10 50 0 0,226 33-15 0 0,-357-34 10 0 0,-1 1-1 0 0,78 26 0 0 0,-118-32 6 0 0,15 3 5 0 0,1-2 0 0 0,-1-1 0 0 0,1-1 0 0 0,0-2 0 0 0,37-2-1 0 0,5 0 3 0 0,-67 2-16 0 0,6 1 11 0 0,-1 0 1 0 0,1 0-1 0 0,-1-1 1 0 0,1 0-1 0 0,0 0 0 0 0,-1 0 1 0 0,1-1-1 0 0,9-2 1 0 0,14 0 7 0 0,15 3 11 0 0,-44 0-6 0 0,45 0-30 0 0,35 0-124 0 0,-110 20-5022 0 0,13-16 2092 0 0,2-2-1545 0 0</inkml:trace>
</inkml:ink>
</file>

<file path=ppt/ink/ink2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2:08.732"/>
    </inkml:context>
    <inkml:brush xml:id="br0">
      <inkml:brushProperty name="width" value="0.1" units="cm"/>
      <inkml:brushProperty name="height" value="0.1" units="cm"/>
    </inkml:brush>
  </inkml:definitions>
  <inkml:trace contextRef="#ctx0" brushRef="#br0">5 32 6531 0 0,'0'0'7339'0'0,"-1"-4"-6389"0"0,-3-24 6516 0 0,18 39-7729 0 0,-10-4 354 0 0,0-1 0 0 0,0 1 0 0 0,0 0 0 0 0,-1 0 0 0 0,0 0 0 0 0,0 1 0 0 0,-1-1 0 0 0,0 1 0 0 0,0 0 0 0 0,1 11-1 0 0,8 27 244 0 0,54 147 483 0 0,-63-188-817 0 0,1-1 1 0 0,0 0-1 0 0,0 0 1 0 0,0 0-1 0 0,0 0 1 0 0,1-1 0 0 0,-1 1-1 0 0,1-1 1 0 0,0 0-1 0 0,0 0 1 0 0,7 4-1 0 0,26 25 2 0 0,-24-18 16 0 0,-12-13-13 0 0,0 1 0 0 0,1-1-1 0 0,-1 0 1 0 0,0 1 0 0 0,0-1-1 0 0,0 1 1 0 0,0 0 0 0 0,0-1-1 0 0,0 1 1 0 0,0 0 0 0 0,0 0-1 0 0,-1-1 1 0 0,1 1 0 0 0,-1 0-1 0 0,1 0 1 0 0,-1 0 0 0 0,0 0-1 0 0,0 0 1 0 0,0 2 0 0 0,0 4 18 0 0,-1 0 0 0 0,0 0 1 0 0,0 0-1 0 0,-1 0 0 0 0,0 0 1 0 0,-1 0-1 0 0,0-1 0 0 0,-6 14 1 0 0,-40 57 322 0 0,8-15-222 0 0,31-48-128 0 0,8-13-26 0 0,1 0 0 0 0,-1 0-1 0 0,1 1 1 0 0,0-1-1 0 0,0 0 1 0 0,0 1-1 0 0,0-1 1 0 0,0 1 0 0 0,0-1-1 0 0,1 1 1 0 0,-1-1-1 0 0,1 1 1 0 0,-1 5 0 0 0,1-3-203 0 0,0 0 1 0 0,-1 1 0 0 0,0-1 0 0 0,0 0-1 0 0,0 0 1 0 0,-3 8 0 0 0,3-12 2 0 0,1 1 0 0 0,-1-1 0 0 0,1 1 0 0 0,-1-1 0 0 0,0 0 0 0 0,0 1 0 0 0,1-1 0 0 0,-1 0 0 0 0,0 1 0 0 0,0-1 0 0 0,-1 0 0 0 0,1 0 0 0 0,0 0 0 0 0,0 0 0 0 0,0 0 0 0 0,-1 0 0 0 0,1 0 0 0 0,0 0 0 0 0,-1-1 0 0 0,1 1 0 0 0,-1-1 0 0 0,1 1-1 0 0,-1-1 1 0 0,1 1 0 0 0,-4-1 0 0 0,5-17-4796 0 0,0-6 413 0 0</inkml:trace>
</inkml:ink>
</file>

<file path=ppt/ink/ink2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2:22.045"/>
    </inkml:context>
    <inkml:brush xml:id="br0">
      <inkml:brushProperty name="width" value="0.1" units="cm"/>
      <inkml:brushProperty name="height" value="0.1" units="cm"/>
    </inkml:brush>
  </inkml:definitions>
  <inkml:trace contextRef="#ctx0" brushRef="#br0">45 196 2561 0 0,'0'0'4181'0'0,"-31"-2"-4000"0"0,22 0 2319 0 0,8 0-2373 0 0,0 1 1 0 0,1-1-1 0 0,-1 0 1 0 0,1 1-1 0 0,-1-1 1 0 0,1 1-1 0 0,0-1 1 0 0,-1 0-1 0 0,1 1 1 0 0,0-1-1 0 0,0 0 1 0 0,0 1-1 0 0,1-1 1 0 0,-1 1-1 0 0,0-1 1 0 0,0 0-1 0 0,1 1 1 0 0,-1-1-1 0 0,1 1 1 0 0,0-1-1 0 0,-1 1 1 0 0,1-1-1 0 0,0 1 1 0 0,0-1-1 0 0,0 1 1 0 0,0 0-1 0 0,0-1 1 0 0,0 1-1 0 0,0 0 1 0 0,0 0-1 0 0,1 0 1 0 0,1-1-1 0 0,7-2 450 0 0,0 1 0 0 0,0-1 0 0 0,0-1-1 0 0,15-8 1 0 0,30-14 146 0 0,14 2-409 0 0,-56 19-265 0 0,0 0 0 0 0,1 1 1 0 0,-1 1-1 0 0,1 0 0 0 0,0 1 0 0 0,0 1 0 0 0,22-2 0 0 0,196 4 546 0 0,-183-8-381 0 0,-44 6-186 0 0,0 1 0 0 0,-1-1 0 0 0,1 1 0 0 0,0 0-1 0 0,0 1 1 0 0,0-1 0 0 0,0 1 0 0 0,1 0 0 0 0,-1 0 0 0 0,0 1 0 0 0,0-1 0 0 0,0 1 0 0 0,0 0 0 0 0,8 4-1 0 0,3-1-20 0 0,-1 0 0 0 0,1 0 0 0 0,0-2 0 0 0,0 0 0 0 0,1-1 0 0 0,-1 0 0 0 0,29-4 0 0 0,28 3 17 0 0,215 4 181 0 0,-186-5-199 0 0,83 12 45 0 0,16-30 53 0 0,-189 18-96 0 0,-1 0-1 0 0,1-1 1 0 0,-1 0 0 0 0,16-5 0 0 0,-15 3-4 0 0,0 0 1 0 0,1 2-1 0 0,-1 0 1 0 0,19-1-1 0 0,157 3 13 0 0,565 0 9 0 0,-636 12-10 0 0,-40-12-10 0 0,295 12 15 0 0,-355-9-19 0 0,0 0 1 0 0,-1 2 0 0 0,27 10 0 0 0,-30-10 1 0 0,1 0 1 0 0,-1-1-1 0 0,1 0 1 0 0,0-1-1 0 0,0 0 1 0 0,21 0-1 0 0,312-3 204 0 0,-287 13-159 0 0,55-3 104 0 0,196-7 0 0 0,-242-12 105 0 0,23-2 23 0 0,-91 11-259 0 0,0 2-17 0 0,-1-1 0 0 0,1 1 1 0 0,0-1-1 0 0,0 1 1 0 0,0-1-1 0 0,0 1 1 0 0,0-1-1 0 0,0 0 1 0 0,1 1-1 0 0,-1-1 0 0 0,0 0 1 0 0,1 0-1 0 0,-1 0 1 0 0,1 0-1 0 0,-1 0 1 0 0,1 0-1 0 0,-1-1 0 0 0,1 1 1 0 0,-1 0-1 0 0,1-1 1 0 0,0 1-1 0 0,0-1 1 0 0,-1 0-1 0 0,1 0 1 0 0,0 1-1 0 0,3-1 0 0 0,63 6 141 0 0,-57-6-137 0 0,154 1 295 0 0,-125-1-192 0 0,148 6 24 0 0,-140 0-118 0 0,0-1 1 0 0,1-3-1 0 0,-1-2 0 0 0,94-11 0 0 0,-64 0 53 0 0,1 4 0 0 0,104 4-1 0 0,-135 4 35 0 0,-18-2-89 0 0,2 1 4 0 0,0 0 0 0 0,0 2 0 0 0,42 8 1 0 0,-46-5 16 0 0,0-3 0 0 0,0 0 1 0 0,0-2-1 0 0,28-3 0 0 0,-16 2 57 0 0,218-11 108 0 0,-206 9-146 0 0,53-9 0 0 0,-54 5-22 0 0,53 0-1 0 0,-41 5 245 0 0,29-7-103 0 0,62-2-124 0 0,273 10 446 0 0,3 0-156 0 0,-267-7 83 0 0,-145 15-341 0 0,-16-6-81 0 0,0 1-1 0 0,0-1 0 0 0,1 0 1 0 0,-1 0-1 0 0,1 0 0 0 0,-1 0 1 0 0,0 0-1 0 0,1-1 0 0 0,-1 1 0 0 0,1-1 1 0 0,2 1-1 0 0,170-1 119 0 0,-102 14-11 0 0,-72-14 78 0 0,58 2 240 0 0,-58-2-241 0 0,11-1-606 0 0,-7-18-7616 0 0,-5 3 3039 0 0</inkml:trace>
</inkml:ink>
</file>

<file path=ppt/ink/ink2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3:37.262"/>
    </inkml:context>
    <inkml:brush xml:id="br0">
      <inkml:brushProperty name="width" value="0.05" units="cm"/>
      <inkml:brushProperty name="height" value="0.05" units="cm"/>
    </inkml:brush>
  </inkml:definitions>
  <inkml:trace contextRef="#ctx0" brushRef="#br0">54 102 6691 0 0,'0'0'7145'0'0,"-4"-14"-5085"0"0,-6-13 583 0 0,10 27-2627 0 0,-1-1 1 0 0,1 1-1 0 0,-1-1 0 0 0,1 0 0 0 0,-1 1 0 0 0,0-1 0 0 0,1 1 1 0 0,-1-1-1 0 0,1 1 0 0 0,-1 0 0 0 0,0-1 0 0 0,0 1 1 0 0,1 0-1 0 0,-1-1 0 0 0,0 1 0 0 0,1 0 0 0 0,-1 0 1 0 0,0 0-1 0 0,0 0 0 0 0,0-1 0 0 0,1 1 0 0 0,-1 0 0 0 0,0 0 1 0 0,0 1-1 0 0,1-1 0 0 0,-1 0 0 0 0,0 0 0 0 0,0 0 1 0 0,0 0-1 0 0,1 1 0 0 0,-1-1 0 0 0,0 0 0 0 0,1 1 1 0 0,-1-1-1 0 0,0 0 0 0 0,1 1 0 0 0,-1-1 0 0 0,0 1 0 0 0,1-1 1 0 0,-1 1-1 0 0,1-1 0 0 0,-1 1 0 0 0,0 1 0 0 0,0 0 46 0 0,-1 1-1 0 0,1-1 1 0 0,0 1-1 0 0,0 0 0 0 0,0 0 1 0 0,0 0-1 0 0,0-1 0 0 0,1 1 1 0 0,0 0-1 0 0,-1 0 0 0 0,1 3 1 0 0,0-2-29 0 0,0-1 0 0 0,1 1 0 0 0,-1-1 0 0 0,1 1 0 0 0,0-1 0 0 0,0 1 0 0 0,0-1 0 0 0,0 1 0 0 0,1-1 0 0 0,-1 0 0 0 0,1 0 0 0 0,0 0 0 0 0,0 0 0 0 0,0 0 0 0 0,0 0 0 0 0,0 0 0 0 0,1 0 0 0 0,3 2 0 0 0,-3-3 5 0 0,-1 0 1 0 0,1 0 0 0 0,0 0-1 0 0,0 0 1 0 0,0-1 0 0 0,1 1 0 0 0,-1-1-1 0 0,0 0 1 0 0,0 0 0 0 0,1 0-1 0 0,-1-1 1 0 0,1 1 0 0 0,-1-1-1 0 0,0 0 1 0 0,1 0 0 0 0,-1 0-1 0 0,1 0 1 0 0,-1 0 0 0 0,1-1-1 0 0,-1 0 1 0 0,0 1 0 0 0,1-1-1 0 0,-1-1 1 0 0,0 1 0 0 0,0 0 0 0 0,0-1-1 0 0,0 1 1 0 0,0-1 0 0 0,5-4-1 0 0,-4 3-51 0 0,0 1-1 0 0,0-1 0 0 0,0 1 0 0 0,-1-1 1 0 0,0 0-1 0 0,1 0 0 0 0,-1-1 1 0 0,0 1-1 0 0,-1-1 0 0 0,1 1 1 0 0,0-1-1 0 0,-1 0 0 0 0,0 0 0 0 0,0 0 1 0 0,0 0-1 0 0,-1-1 0 0 0,1 1 1 0 0,-1 0-1 0 0,0-1 0 0 0,0 1 1 0 0,0-5-1 0 0,1-14-417 0 0,-1 20 395 0 0,0 0 0 0 0,-1 0 0 0 0,0 0 0 0 0,1 0 0 0 0,-1 0 0 0 0,0 0 0 0 0,-1 0 1 0 0,1 0-1 0 0,-1-5 0 0 0,0 7 36 0 0,0-1-1 0 0,0 1 1 0 0,0 0 0 0 0,0-1 0 0 0,0 1 0 0 0,0 0 0 0 0,0 0 0 0 0,0 0 0 0 0,-1 0 0 0 0,1 0 0 0 0,0 0 0 0 0,-1 0-1 0 0,1 1 1 0 0,0-1 0 0 0,-1 0 0 0 0,1 1 0 0 0,-1-1 0 0 0,1 1 0 0 0,-1-1 0 0 0,0 1 0 0 0,1 0 0 0 0,-1 0 0 0 0,1 0 0 0 0,-3 0-1 0 0,-5-1 14 0 0,1 1 0 0 0,-1 0 0 0 0,1 1-1 0 0,-1 0 1 0 0,1 0 0 0 0,-1 1 0 0 0,-13 4-1 0 0,18-4-11 0 0,-1-1 1 0 0,1 1-1 0 0,0-1 0 0 0,0 1 0 0 0,0 1 1 0 0,1-1-1 0 0,-1 0 0 0 0,0 1 0 0 0,1 0 1 0 0,-1 0-1 0 0,1 0 0 0 0,0 0 0 0 0,0 0 0 0 0,0 1 1 0 0,1-1-1 0 0,-3 5 0 0 0,5-7-6 0 0,0 0-1 0 0,0-1 0 0 0,0 1 1 0 0,0 0-1 0 0,1 0 0 0 0,-1 0 1 0 0,0-1-1 0 0,0 1 0 0 0,1 0 1 0 0,-1-1-1 0 0,0 1 0 0 0,1 0 1 0 0,-1-1-1 0 0,1 1 0 0 0,-1 0 1 0 0,1-1-1 0 0,-1 1 0 0 0,1-1 1 0 0,-1 1-1 0 0,1-1 0 0 0,0 1 1 0 0,-1-1-1 0 0,1 1 0 0 0,0-1 1 0 0,-1 0-1 0 0,1 1 0 0 0,0-1 1 0 0,0 0-1 0 0,-1 1 0 0 0,1-1 1 0 0,0 0-1 0 0,0 0 0 0 0,1 0 1 0 0,17 6-1207 0 0,-3-2-4006 0 0</inkml:trace>
</inkml:ink>
</file>

<file path=ppt/ink/ink2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51.926"/>
    </inkml:context>
    <inkml:brush xml:id="br0">
      <inkml:brushProperty name="width" value="0.05" units="cm"/>
      <inkml:brushProperty name="height" value="0.05" units="cm"/>
    </inkml:brush>
  </inkml:definitions>
  <inkml:trace contextRef="#ctx0" brushRef="#br0">9 301 6195 0 0,'0'-9'12518'0'0,"17"75"-10848"0"0,-2-11-700 0 0,-4 1 1 0 0,-2 1-1 0 0,3 62 0 0 0,-22-141 116 0 0,-23-246-1427 0 0,8 56-382 0 0,23 198 669 0 0,1 1 0 0 0,0-1 1 0 0,1 0-1 0 0,0 1 0 0 0,4-17 0 0 0,-4 28 49 0 0,0 0-1 0 0,0 1 0 0 0,0-1 1 0 0,0 0-1 0 0,1 0 0 0 0,-1 0 1 0 0,1 0-1 0 0,0 1 0 0 0,-1-1 1 0 0,1 0-1 0 0,0 1 0 0 0,0-1 1 0 0,0 0-1 0 0,0 1 0 0 0,0-1 1 0 0,0 1-1 0 0,1-1 0 0 0,-1 1 1 0 0,0 0-1 0 0,1 0 0 0 0,-1-1 1 0 0,1 1-1 0 0,-1 0 0 0 0,1 0 1 0 0,0 0-1 0 0,-1 1 0 0 0,1-1 1 0 0,0 0-1 0 0,0 1 0 0 0,-1-1 1 0 0,1 1-1 0 0,0-1 0 0 0,0 1 1 0 0,0 0-1 0 0,0 0 0 0 0,0 0 1 0 0,0 0-1 0 0,-1 0 0 0 0,1 0 1 0 0,0 1-1 0 0,0-1 0 0 0,0 1 1 0 0,0-1-1 0 0,-1 1 0 0 0,1 0 1 0 0,0-1-1 0 0,-1 1 0 0 0,3 1 1 0 0,1 2-10 0 0,1-1 0 0 0,-1 1 0 0 0,0 1 0 0 0,-1-1 0 0 0,1 1 1 0 0,-1-1-1 0 0,0 1 0 0 0,0 1 0 0 0,0-1 0 0 0,-1 0 0 0 0,4 8 1 0 0,29 64 127 0 0,-32-67-105 0 0,-1 0 0 0 0,1 0 0 0 0,-2 0 0 0 0,0 0-1 0 0,0 0 1 0 0,1 14 0 0 0,-3-19-11 0 0,-1-1 0 0 0,1 0 0 0 0,-1 0-1 0 0,0 0 1 0 0,0 0 0 0 0,-1 0 0 0 0,1 0 0 0 0,-1 0 0 0 0,0 0 0 0 0,0-1-1 0 0,0 1 1 0 0,0 0 0 0 0,0-1 0 0 0,-1 0 0 0 0,0 0 0 0 0,0 0-1 0 0,0 0 1 0 0,-6 5 0 0 0,-20 13 26 0 0,22-16 4 0 0,-1 0-1 0 0,1 0 1 0 0,0 0-1 0 0,0 1 0 0 0,1 0 1 0 0,-12 14-1 0 0,35-23-2996 0 0,-16 2 2686 0 0,-1 1 0 0 0,1-1 0 0 0,0 1 0 0 0,-1 0 0 0 0,1-1 0 0 0,-1 0 0 0 0,1 1 0 0 0,-1-1 0 0 0,1 1 0 0 0,-1-1 0 0 0,1 0 0 0 0,-1 1 0 0 0,1-1 0 0 0,-1 0 0 0 0,0 1 0 0 0,1-1 0 0 0,-1 0 0 0 0,0 0 0 0 0,0 1 0 0 0,0-1 0 0 0,0 0 0 0 0,1 0 0 0 0,-1-1 0 0 0,0-6-6231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25"/>
    </inkml:context>
    <inkml:brush xml:id="br0">
      <inkml:brushProperty name="width" value="0.05" units="cm"/>
      <inkml:brushProperty name="height" value="0.05" units="cm"/>
    </inkml:brush>
  </inkml:definitions>
  <inkml:trace contextRef="#ctx0" brushRef="#br0">14 7 2996 0 0,'-6'-7'14199'0'0,"-1"24"-12716"0"0,16 147 2623 0 0,0-1-3711 0 0,-5-112-494 0 0,-4-51-114 0 0,-3-30-5099 0 0,2 19 2636 0 0,0-6-4003 0 0,-3-2-1493 0 0</inkml:trace>
</inkml:ink>
</file>

<file path=ppt/ink/ink2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3:49.562"/>
    </inkml:context>
    <inkml:brush xml:id="br0">
      <inkml:brushProperty name="width" value="0.05" units="cm"/>
      <inkml:brushProperty name="height" value="0.05" units="cm"/>
    </inkml:brush>
  </inkml:definitions>
  <inkml:trace contextRef="#ctx0" brushRef="#br0">1 257 10405 0 0,'0'0'4162'0'0,"0"-4"-3055"0"0,1-16 440 0 0,3 19-247 0 0,10 31 452 0 0,-1-1-1288 0 0,20 38 1349 0 0,3 6-886 0 0,2-1 0 0 0,57 80 1 0 0,-54-96-630 0 0,-48-104 151 0 0,6 16-589 0 0,2 0 1 0 0,1 0-1 0 0,2 0 1 0 0,1 0 0 0 0,2 0-1 0 0,11-34 1 0 0,-5 13 141 0 0,68-269-186 0 0,-80 316 360 0 0,5-17-992 0 0,-4 44-3939 0 0,-6-1-2008 0 0</inkml:trace>
</inkml:ink>
</file>

<file path=ppt/ink/ink2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3:51.162"/>
    </inkml:context>
    <inkml:brush xml:id="br0">
      <inkml:brushProperty name="width" value="0.05" units="cm"/>
      <inkml:brushProperty name="height" value="0.05" units="cm"/>
    </inkml:brush>
  </inkml:definitions>
  <inkml:trace contextRef="#ctx0" brushRef="#br0">95 18 7027 0 0,'0'0'9538'0'0,"-17"-18"-8055"0"0,16 18-1288 0 0,-27 2 416 0 0,25 1-539 0 0,-1-1 0 0 0,1 1 0 0 0,0 0-1 0 0,0 0 1 0 0,0 0 0 0 0,0 0 0 0 0,1 0 0 0 0,-1 0 0 0 0,1 1 0 0 0,0-1-1 0 0,0 1 1 0 0,0 0 0 0 0,1 0 0 0 0,-1-1 0 0 0,1 1 0 0 0,0 0 0 0 0,0 0-1 0 0,0 1 1 0 0,0 6 0 0 0,-2 13 480 0 0,1 0 0 0 0,1 26 0 0 0,1-39-334 0 0,0-2-131 0 0,1-1 0 0 0,0 0 0 0 0,0 1 0 0 0,1-1 0 0 0,4 15 0 0 0,-5-21-79 0 0,-1 0 1 0 0,1 0 0 0 0,-1-1-1 0 0,1 1 1 0 0,0 0-1 0 0,-1-1 1 0 0,1 1-1 0 0,0-1 1 0 0,0 1 0 0 0,0-1-1 0 0,1 1 1 0 0,-1-1-1 0 0,0 0 1 0 0,0 0 0 0 0,1 1-1 0 0,-1-1 1 0 0,1 0-1 0 0,-1 0 1 0 0,1 0-1 0 0,-1-1 1 0 0,1 1 0 0 0,0 0-1 0 0,-1-1 1 0 0,1 1-1 0 0,0-1 1 0 0,0 1-1 0 0,-1-1 1 0 0,1 0 0 0 0,0 1-1 0 0,0-1 1 0 0,0 0-1 0 0,-1 0 1 0 0,4-1 0 0 0,-3 0 1 0 0,-1 0 1 0 0,1-1-1 0 0,0 1 1 0 0,-1 0-1 0 0,1-1 1 0 0,-1 1-1 0 0,0-1 1 0 0,1 0-1 0 0,-1 1 1 0 0,0-1-1 0 0,0 0 1 0 0,0 0-1 0 0,0 0 1 0 0,0 1-1 0 0,-1-1 1 0 0,1 0-1 0 0,0-3 1 0 0,9-36-48 0 0,-5 4-674 0 0,-1-69 0 0 0,-9 110 726 0 0,1 6-28 0 0,5 4 100 0 0,1 0-1 0 0,1-1 0 0 0,0 1 1 0 0,1-1-1 0 0,1 0 0 0 0,0 0 1 0 0,12 23-1 0 0,15 42 272 0 0,-30-71-346 0 0,-1-1 0 0 0,1 0 1 0 0,-1 0-1 0 0,-1 1 0 0 0,1-1 0 0 0,-1 1 1 0 0,0-1-1 0 0,-1 0 0 0 0,1 1 0 0 0,-3 8 1 0 0,2-12-9 0 0,0-1 0 0 0,0 1 0 0 0,0-1 0 0 0,0 0-1 0 0,0 0 1 0 0,-1 0 0 0 0,1 0 0 0 0,-1 0 0 0 0,1 0 0 0 0,-1 0 0 0 0,0 0 0 0 0,0 0 0 0 0,1-1 0 0 0,-1 1 0 0 0,-1-1 0 0 0,1 1 0 0 0,0-1 0 0 0,0 0 0 0 0,0 0 0 0 0,-1 0 0 0 0,1 0 0 0 0,0 0 0 0 0,-1-1 0 0 0,1 1-1 0 0,-1-1 1 0 0,1 1 0 0 0,-1-1 0 0 0,1 0 0 0 0,-6 0 0 0 0,-8 0-228 0 0,-5-1-2924 0 0,4-19-6977 0 0,12 12 6019 0 0</inkml:trace>
</inkml:ink>
</file>

<file path=ppt/ink/ink2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3:52.063"/>
    </inkml:context>
    <inkml:brush xml:id="br0">
      <inkml:brushProperty name="width" value="0.05" units="cm"/>
      <inkml:brushProperty name="height" value="0.05" units="cm"/>
    </inkml:brush>
  </inkml:definitions>
  <inkml:trace contextRef="#ctx0" brushRef="#br0">17 137 9700 0 0,'0'0'6694'0'0,"-17"11"-5581"0"0,21-8-859 0 0,1 0 0 0 0,0-1 0 0 0,-1 1 0 0 0,1-1 0 0 0,0 0 0 0 0,0 0 0 0 0,0 0 0 0 0,0-1 0 0 0,1 0 0 0 0,-1 0 0 0 0,11 1-1 0 0,67-2 1386 0 0,-52 0-931 0 0,4 0-239 0 0,65-1 20 0 0,-93 0-490 0 0,0 0 0 0 0,0 0 0 0 0,0 0-1 0 0,0-1 1 0 0,0 0 0 0 0,-1 0 0 0 0,1 0-1 0 0,-1-1 1 0 0,1 0 0 0 0,10-7 0 0 0,-16 9-5 0 0,1 0 0 0 0,-1 0 0 0 0,0 0 0 0 0,0-1 0 0 0,0 1 0 0 0,1 0 0 0 0,-1 0 0 0 0,0-1 0 0 0,0 1 0 0 0,-1 0 0 0 0,1-1 0 0 0,0 1 0 0 0,0-1 1 0 0,-1 1-1 0 0,1-1 0 0 0,-1 0 0 0 0,1 1 0 0 0,-1-1 0 0 0,0 0 0 0 0,1 1 0 0 0,-1-1 0 0 0,0 0 0 0 0,0 1 0 0 0,-1-4 0 0 0,0 3 4 0 0,0-1 0 0 0,0 0 0 0 0,0 0-1 0 0,-1 1 1 0 0,1-1 0 0 0,-1 0 0 0 0,0 1 0 0 0,1-1-1 0 0,-1 1 1 0 0,0 0 0 0 0,-1 0 0 0 0,-3-3-1 0 0,-2-2-52 0 0,-1 1 0 0 0,0 0 0 0 0,-1 0 0 0 0,1 1 0 0 0,-1 1 0 0 0,-16-6 0 0 0,5 4-324 0 0,7 1-114 0 0,0 1 1 0 0,0 1 0 0 0,-26-4 0 0 0,39 7-68 0 0</inkml:trace>
</inkml:ink>
</file>

<file path=ppt/ink/ink2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3:52.688"/>
    </inkml:context>
    <inkml:brush xml:id="br0">
      <inkml:brushProperty name="width" value="0.05" units="cm"/>
      <inkml:brushProperty name="height" value="0.05" units="cm"/>
    </inkml:brush>
  </inkml:definitions>
  <inkml:trace contextRef="#ctx0" brushRef="#br0">1 1 8244 0 0,'0'0'11077'0'0,"4"5"-9917"0"0,2 8-737 0 0,0 0-1 0 0,-1 0 1 0 0,0 0-1 0 0,-1 0 1 0 0,-1 1 0 0 0,0 0-1 0 0,2 27 1 0 0,3 5-735 0 0,-6-36-2378 0 0,-4-31-3595 0 0,-2 3 18 0 0</inkml:trace>
</inkml:ink>
</file>

<file path=ppt/ink/ink2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3:53.079"/>
    </inkml:context>
    <inkml:brush xml:id="br0">
      <inkml:brushProperty name="width" value="0.05" units="cm"/>
      <inkml:brushProperty name="height" value="0.05" units="cm"/>
    </inkml:brush>
  </inkml:definitions>
  <inkml:trace contextRef="#ctx0" brushRef="#br0">27 6 15447 0 0,'0'0'2513'0'0,"-27"-6"-2161"0"0,27 10-208 0 0,0 2-64 0 0,0 2-176 0 0,0 1-272 0 0,0-1-1633 0 0,0 0-176 0 0,5 0-3569 0 0</inkml:trace>
</inkml:ink>
</file>

<file path=ppt/ink/ink2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3:53.480"/>
    </inkml:context>
    <inkml:brush xml:id="br0">
      <inkml:brushProperty name="width" value="0.05" units="cm"/>
      <inkml:brushProperty name="height" value="0.05" units="cm"/>
    </inkml:brush>
  </inkml:definitions>
  <inkml:trace contextRef="#ctx0" brushRef="#br0">86 0 17000 0 0,'-6'6'800'0'0,"5"-5"-776"0"0,-8 7 444 0 0,0 0 0 0 0,1 0-1 0 0,1 1 1 0 0,-1 0 0 0 0,1 0-1 0 0,1 1 1 0 0,0 0 0 0 0,0 0-1 0 0,-6 16 1 0 0,12-25-464 0 0,0 1 1 0 0,0-1-1 0 0,1 1 1 0 0,-1-1-1 0 0,0 1 1 0 0,1-1-1 0 0,-1 1 0 0 0,1-1 1 0 0,0 0-1 0 0,-1 1 1 0 0,1-1-1 0 0,0 0 1 0 0,0 0-1 0 0,0 0 0 0 0,0 0 1 0 0,0 1-1 0 0,0-1 1 0 0,0 0-1 0 0,0-1 0 0 0,0 1 1 0 0,1 0-1 0 0,-1 0 1 0 0,0 0-1 0 0,1-1 1 0 0,-1 1-1 0 0,0-1 0 0 0,1 1 1 0 0,-1-1-1 0 0,1 1 1 0 0,-1-1-1 0 0,1 0 1 0 0,-1 0-1 0 0,3 0 0 0 0,58 9-3 0 0,-56-9 5 0 0,4 1-8 0 0,0 0-1 0 0,-1 0 1 0 0,1 1-1 0 0,-1 0 0 0 0,1 1 1 0 0,9 4-1 0 0,-17-6 4 0 0,-1-1 0 0 0,1 1-1 0 0,-1 0 1 0 0,1 0 0 0 0,-1 0 0 0 0,0 0-1 0 0,1 0 1 0 0,-1 0 0 0 0,0 0 0 0 0,0 0-1 0 0,0 0 1 0 0,0 0 0 0 0,0 1 0 0 0,0-1-1 0 0,0 0 1 0 0,0 1 0 0 0,0-1 0 0 0,-1 1-1 0 0,1-1 1 0 0,0 1 0 0 0,-1-1 0 0 0,0 1-1 0 0,1 0 1 0 0,-1-1 0 0 0,0 1 0 0 0,0-1-1 0 0,0 1 1 0 0,0 0 0 0 0,0-1-1 0 0,0 1 1 0 0,0-1 0 0 0,0 1 0 0 0,-1 0-1 0 0,1-1 1 0 0,-1 1 0 0 0,1-1 0 0 0,-1 1-1 0 0,0-1 1 0 0,1 1 0 0 0,-1-1 0 0 0,0 0-1 0 0,0 1 1 0 0,0-1 0 0 0,0 0 0 0 0,-2 2-1 0 0,-43 55 1056 0 0,44-55-998 0 0,0-1 1 0 0,0 0-1 0 0,0 1 1 0 0,-1-1-1 0 0,1 0 1 0 0,-1 0-1 0 0,0 0 1 0 0,1 0-1 0 0,-1-1 1 0 0,0 1-1 0 0,0-1 1 0 0,0 1-1 0 0,0-1 1 0 0,0 0-1 0 0,0 0 0 0 0,-1-1 1 0 0,1 1-1 0 0,0-1 1 0 0,-5 1-1 0 0,7-2-131 0 0,0 1 0 0 0,1 0 0 0 0,-1-1-1 0 0,1 1 1 0 0,-1-1 0 0 0,1 1 0 0 0,-1-1-1 0 0,1 1 1 0 0,0-1 0 0 0,-1 0-1 0 0,1 1 1 0 0,0-1 0 0 0,-1 1 0 0 0,1-1-1 0 0,0 0 1 0 0,0 1 0 0 0,-1-1 0 0 0,1 0-1 0 0,0 1 1 0 0,0-1 0 0 0,0 0 0 0 0,0 0-1 0 0,0 1 1 0 0,0-1 0 0 0,0 0-1 0 0,0 1 1 0 0,0-1 0 0 0,0 0 0 0 0,1 0-1 0 0,3-20-8714 0 0</inkml:trace>
</inkml:ink>
</file>

<file path=ppt/ink/ink2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3:55.489"/>
    </inkml:context>
    <inkml:brush xml:id="br0">
      <inkml:brushProperty name="width" value="0.05" units="cm"/>
      <inkml:brushProperty name="height" value="0.05" units="cm"/>
    </inkml:brush>
  </inkml:definitions>
  <inkml:trace contextRef="#ctx0" brushRef="#br0">27 0 6387 0 0,'0'0'10015'0'0,"-3"13"-8940"0"0,-1 45 1226 0 0,5 84 0 0 0,1-47-940 0 0,-2 168 102 0 0,0-88-1200 0 0,0-172-298 0 0,-1 0-1 0 0,1 1 1 0 0,0-1-1 0 0,-1 0 0 0 0,0 0 1 0 0,0 0-1 0 0,0 1 1 0 0,0-1-1 0 0,-1 0 1 0 0,-1 3-1 0 0,-8 1-3521 0 0,10-26-5309 0 0,1 5 1876 0 0</inkml:trace>
</inkml:ink>
</file>

<file path=ppt/ink/ink2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3:56.264"/>
    </inkml:context>
    <inkml:brush xml:id="br0">
      <inkml:brushProperty name="width" value="0.05" units="cm"/>
      <inkml:brushProperty name="height" value="0.05" units="cm"/>
    </inkml:brush>
  </inkml:definitions>
  <inkml:trace contextRef="#ctx0" brushRef="#br0">69 0 4994 0 0,'0'0'1940'0'0,"-5"1"-705"0"0,-30 1 439 0 0,7-1 6779 0 0,61 11-6220 0 0,10-2-870 0 0,1-2 0 0 0,-1-3 1 0 0,1-1-1 0 0,56-2 0 0 0,45 4-879 0 0,-143-6-485 0 0,-1 0 1 0 0,1 1 0 0 0,-1-1-1 0 0,1 0 1 0 0,-1 0 0 0 0,1 0-1 0 0,0 0 1 0 0,-1-1 0 0 0,1 1-1 0 0,-1 0 1 0 0,1-1-1 0 0,-1 1 1 0 0,1-1 0 0 0,-1 1-1 0 0,1-1 1 0 0,-1 0 0 0 0,0 1-1 0 0,1-1 1 0 0,-1 0 0 0 0,0 0-1 0 0,2-2 1 0 0,-2 1-365 0 0,0 0-1 0 0,0 0 1 0 0,0 0 0 0 0,0-1-1 0 0,0 1 1 0 0,-1-1 0 0 0,1 1-1 0 0,-1 0 1 0 0,1-1 0 0 0,-1 1 0 0 0,0-1-1 0 0,0-3 1 0 0,-23 24-18929 0 0</inkml:trace>
</inkml:ink>
</file>

<file path=ppt/ink/ink2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3:57.149"/>
    </inkml:context>
    <inkml:brush xml:id="br0">
      <inkml:brushProperty name="width" value="0.05" units="cm"/>
      <inkml:brushProperty name="height" value="0.05" units="cm"/>
    </inkml:brush>
  </inkml:definitions>
  <inkml:trace contextRef="#ctx0" brushRef="#br0">5 18 6435 0 0,'0'0'10912'0'0,"-5"-17"-9234"0"0,7 34-1114 0 0,0-1 0 0 0,1 1 0 0 0,9 27 0 0 0,-3-13 162 0 0,-5-16-364 0 0,11 43 129 0 0,-1 0 1 0 0,-4 0-1 0 0,5 86 0 0 0,-41-187-12337 0 0,16 24 3472 0 0</inkml:trace>
</inkml:ink>
</file>

<file path=ppt/ink/ink2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3:57.506"/>
    </inkml:context>
    <inkml:brush xml:id="br0">
      <inkml:brushProperty name="width" value="0.05" units="cm"/>
      <inkml:brushProperty name="height" value="0.05" units="cm"/>
    </inkml:brush>
  </inkml:definitions>
  <inkml:trace contextRef="#ctx0" brushRef="#br0">1 97 8612 0 0,'0'0'6518'0'0,"5"-1"-4816"0"0,6-1-961 0 0,1 0 1 0 0,-1-1-1 0 0,0-1 0 0 0,0 0 1 0 0,0 0-1 0 0,-1-1 1 0 0,1 0-1 0 0,17-13 1 0 0,-15 10-417 0 0,0 0 1 0 0,0 1 0 0 0,1 0 0 0 0,0 1 0 0 0,19-5 0 0 0,-31 11-431 0 0,0-1 1 0 0,-1 1 0 0 0,1 0-1 0 0,0 0 1 0 0,-1 0 0 0 0,1 0-1 0 0,0 0 1 0 0,-1 0 0 0 0,1 0-1 0 0,0 1 1 0 0,-1-1 0 0 0,1 1-1 0 0,0-1 1 0 0,-1 1 0 0 0,1 0 0 0 0,-1-1-1 0 0,1 1 1 0 0,-1 0 0 0 0,0 0-1 0 0,1 0 1 0 0,-1 0 0 0 0,0 0-1 0 0,0 0 1 0 0,1 0 0 0 0,-1 1-1 0 0,0-1 1 0 0,0 0 0 0 0,0 1-1 0 0,1 2 1 0 0,12 13-5189 0 0,-5-9 5 0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26"/>
    </inkml:context>
    <inkml:brush xml:id="br0">
      <inkml:brushProperty name="width" value="0.05" units="cm"/>
      <inkml:brushProperty name="height" value="0.05" units="cm"/>
    </inkml:brush>
  </inkml:definitions>
  <inkml:trace contextRef="#ctx0" brushRef="#br0">0 103 4348 0 0,'0'0'11887'0'0,"2"7"-7686"0"0,1-6-4141 0 0,1 0 0 0 0,0-1 0 0 0,-1 0 0 0 0,1 0 1 0 0,-1 0-1 0 0,1 0 0 0 0,0 0 0 0 0,-1-1 0 0 0,1 1 0 0 0,-1-1 0 0 0,1 0 1 0 0,-1 0-1 0 0,0-1 0 0 0,1 1 0 0 0,-1-1 0 0 0,0 1 0 0 0,0-1 0 0 0,0 0 1 0 0,0 0-1 0 0,3-3 0 0 0,-4 3-81 0 0,0 1 1 0 0,0 0-1 0 0,0-1 0 0 0,0 1 1 0 0,0-1-1 0 0,-1 1 0 0 0,1-1 1 0 0,-1 0-1 0 0,1 0 1 0 0,-1 0-1 0 0,0 1 0 0 0,0-1 1 0 0,0-1-1 0 0,0 1 0 0 0,0 0 1 0 0,0 0-1 0 0,0 0 0 0 0,-1 0 1 0 0,1-1-1 0 0,-1 1 1 0 0,1 0-1 0 0,-1-1 0 0 0,0 1 1 0 0,0 0-1 0 0,0-1 0 0 0,0 1 1 0 0,-1 0-1 0 0,1-1 0 0 0,-1 1 1 0 0,1 0-1 0 0,-2-3 1 0 0,2 4 16 0 0,-1-1 1 0 0,0 1-1 0 0,0-1 1 0 0,1 1-1 0 0,-1 0 1 0 0,0-1-1 0 0,0 1 1 0 0,-1 0-1 0 0,1 0 1 0 0,0 0-1 0 0,0 0 0 0 0,0 0 1 0 0,-1 0-1 0 0,1 0 1 0 0,0 0-1 0 0,-1 0 1 0 0,1 1-1 0 0,-1-1 1 0 0,1 0-1 0 0,-1 1 1 0 0,0-1-1 0 0,1 1 1 0 0,-1 0-1 0 0,1 0 1 0 0,-1-1-1 0 0,0 1 1 0 0,1 0-1 0 0,-1 0 1 0 0,1 1-1 0 0,-1-1 1 0 0,0 0-1 0 0,1 0 1 0 0,-1 1-1 0 0,1-1 1 0 0,-1 1-1 0 0,1-1 1 0 0,-1 1-1 0 0,1 0 1 0 0,-1 0-1 0 0,1-1 1 0 0,0 1-1 0 0,-1 0 1 0 0,1 0-1 0 0,0 1 1 0 0,0-1-1 0 0,-2 2 1 0 0,-1 0 45 0 0,1 1 0 0 0,0 0 0 0 0,0-1 0 0 0,0 1 0 0 0,0 0 0 0 0,1 1 0 0 0,-1-1 0 0 0,1 0 0 0 0,0 1 0 0 0,0-1 0 0 0,1 1 0 0 0,0 0 0 0 0,-1-1 0 0 0,0 8 0 0 0,3-1 36 0 0,-1 1 0 0 0,2-1 0 0 0,-1 0 0 0 0,7 20 0 0 0,-7-28-125 0 0,0 0 0 0 0,0 0 0 0 0,0 0-1 0 0,0 0 1 0 0,0 0 0 0 0,1 0 0 0 0,-1-1 0 0 0,1 1-1 0 0,0-1 1 0 0,-1 1 0 0 0,1-1 0 0 0,1 1-1 0 0,-1-1 1 0 0,0 0 0 0 0,0 0 0 0 0,1 0-1 0 0,-1 0 1 0 0,1-1 0 0 0,0 1 0 0 0,-1-1-1 0 0,6 2 1 0 0,-7-3-11 0 0,0 0-1 0 0,0 0 0 0 0,0 0 1 0 0,0 0-1 0 0,0-1 1 0 0,0 1-1 0 0,0 0 0 0 0,0-1 1 0 0,0 1-1 0 0,0-1 0 0 0,0 1 1 0 0,0-1-1 0 0,0 1 1 0 0,0-1-1 0 0,0 0 0 0 0,-1 1 1 0 0,1-1-1 0 0,0 0 1 0 0,-1 0-1 0 0,1 1 0 0 0,0-1 1 0 0,-1 0-1 0 0,1 0 0 0 0,-1 0 1 0 0,1 0-1 0 0,-1 0 1 0 0,1 0-1 0 0,-1-1 0 0 0,11-14-4775 0 0,6 8-7262 0 0,-12 8 10460 0 0,-1 0 1227 0 0</inkml:trace>
</inkml:ink>
</file>

<file path=ppt/ink/ink2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3:57.926"/>
    </inkml:context>
    <inkml:brush xml:id="br0">
      <inkml:brushProperty name="width" value="0.05" units="cm"/>
      <inkml:brushProperty name="height" value="0.05" units="cm"/>
    </inkml:brush>
  </inkml:definitions>
  <inkml:trace contextRef="#ctx0" brushRef="#br0">48 97 9909 0 0,'0'0'7710'0'0,"-6"5"-5840"0"0,3-2-1735 0 0,0-1-1 0 0,0 1 1 0 0,0 0-1 0 0,1-1 1 0 0,0 1 0 0 0,-1 0-1 0 0,1 1 1 0 0,0-1-1 0 0,1 0 1 0 0,-1 1 0 0 0,0-1-1 0 0,1 1 1 0 0,0-1-1 0 0,0 1 1 0 0,0-1 0 0 0,0 1-1 0 0,1 0 1 0 0,-1 0-1 0 0,1-1 1 0 0,0 1 0 0 0,0 0-1 0 0,0 0 1 0 0,1 0-1 0 0,-1-1 1 0 0,1 1 0 0 0,0 0-1 0 0,0-1 1 0 0,0 1-1 0 0,1-1 1 0 0,3 7-1 0 0,-2-5-113 0 0,0-1-1 0 0,1 0 0 0 0,0 1 1 0 0,0-2-1 0 0,0 1 0 0 0,0 0 1 0 0,1-1-1 0 0,-1 0 0 0 0,1 0 1 0 0,0 0-1 0 0,0-1 0 0 0,0 0 1 0 0,0 1-1 0 0,0-2 0 0 0,0 1 1 0 0,7 1-1 0 0,-9-3-12 0 0,1 1-1 0 0,0-1 1 0 0,-1 1-1 0 0,1-1 1 0 0,-1 0-1 0 0,1-1 1 0 0,0 1-1 0 0,-1-1 1 0 0,1 1-1 0 0,-1-1 1 0 0,1 0-1 0 0,-1 0 1 0 0,0-1 0 0 0,1 1-1 0 0,-1-1 1 0 0,0 1-1 0 0,0-1 1 0 0,0 0-1 0 0,0 0 1 0 0,0 0-1 0 0,0-1 1 0 0,-1 1-1 0 0,1-1 1 0 0,-1 0 0 0 0,4-4-1 0 0,-3 0-53 0 0,0 0-1 0 0,0 0 1 0 0,-1 0 0 0 0,0 0-1 0 0,0 0 1 0 0,0-1 0 0 0,-1 1-1 0 0,0-1 1 0 0,-1 0 0 0 0,1 1 0 0 0,-2-1-1 0 0,1 1 1 0 0,-1-1 0 0 0,0 1-1 0 0,0-1 1 0 0,-1 1 0 0 0,0 0-1 0 0,-6-14 1 0 0,6 17 30 0 0,1-1-1 0 0,-1 1 1 0 0,0-1-1 0 0,0 1 1 0 0,-1 0 0 0 0,1 0-1 0 0,-1 0 1 0 0,0 0 0 0 0,0 0-1 0 0,0 1 1 0 0,-1-1 0 0 0,1 1-1 0 0,-1 0 1 0 0,0 0 0 0 0,0 0-1 0 0,0 1 1 0 0,0-1-1 0 0,0 1 1 0 0,0 0 0 0 0,-1 0-1 0 0,1 1 1 0 0,-1-1 0 0 0,0 1-1 0 0,1 0 1 0 0,-1 0 0 0 0,0 0-1 0 0,1 1 1 0 0,-1 0-1 0 0,0 0 1 0 0,-9 1 0 0 0,10 0 54 0 0,0 1 0 0 0,0 0-1 0 0,0-1 1 0 0,0 1 0 0 0,0 1 0 0 0,1-1 0 0 0,-1 1 0 0 0,1-1 0 0 0,0 1-1 0 0,0 0 1 0 0,0 0 0 0 0,0 1 0 0 0,0-1 0 0 0,1 0 0 0 0,-1 1 0 0 0,1 0 0 0 0,0 0-1 0 0,0-1 1 0 0,0 1 0 0 0,1 0 0 0 0,-1 0 0 0 0,1 1 0 0 0,-1 5 0 0 0,1-6-138 0 0,0 0 0 0 0,1 1 0 0 0,-1-1 1 0 0,1 0-1 0 0,0 0 0 0 0,0 0 0 0 0,1 0 0 0 0,-1 0 1 0 0,1 0-1 0 0,0 1 0 0 0,1 3 0 0 0,-1-6-297 0 0,0 0 0 0 0,0 1 0 0 0,0-1 0 0 0,1 0 0 0 0,-1 0 0 0 0,1 0 0 0 0,-1 0 0 0 0,1 0 0 0 0,0 0 0 0 0,-1-1 0 0 0,1 1-1 0 0,0-1 1 0 0,0 1 0 0 0,0-1 0 0 0,0 1 0 0 0,1-1 0 0 0,-1 0 0 0 0,5 2 0 0 0</inkml:trace>
</inkml:ink>
</file>

<file path=ppt/ink/ink2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01.153"/>
    </inkml:context>
    <inkml:brush xml:id="br0">
      <inkml:brushProperty name="width" value="0.05" units="cm"/>
      <inkml:brushProperty name="height" value="0.05" units="cm"/>
    </inkml:brush>
  </inkml:definitions>
  <inkml:trace contextRef="#ctx0" brushRef="#br0">19 3 8340 0 0,'0'0'9431'0'0,"1"5"-8914"0"0,103 254 5647 0 0,-95-238-6082 0 0,75 159 382 0 0,-76-163-276 0 0,-10-41 8 0 0,5-36-432 0 0,3 0-1 0 0,14-62 1 0 0,-8 54 124 0 0,-9 53 103 0 0,10-61 4 0 0,-2 28 13 0 0,-10 48-27 0 0,-1 0 0 0 0,0-1-1 0 0,0 1 1 0 0,0 0 0 0 0,1-1 0 0 0,-1 1-1 0 0,0 0 1 0 0,0-1 0 0 0,0 1 0 0 0,0 0-1 0 0,0-1 1 0 0,0 1 0 0 0,0-1 0 0 0,0 1-1 0 0,0 0 1 0 0,0-1 0 0 0,0 1 0 0 0,0 0-1 0 0,0-1 1 0 0,0 1 0 0 0,0 0 0 0 0,0-1-1 0 0,0 1 1 0 0,0 0 0 0 0,0-1-1 0 0,0 1 1 0 0,-1 0 0 0 0,1-1 0 0 0,0 1-1 0 0,0 0 1 0 0,0-1 0 0 0,-1 1 0 0 0,1 0-1 0 0,-1-1 1 0 0,-11 6-1160 0 0,1-1 1322 0 0,-23 5-196 0 0,-1-2 0 0 0,-1-1 0 0 0,1-2-1 0 0,-1-1 1 0 0,-52-3 0 0 0,87 0 52 0 0,0 0-365 0 0,1-3-1719 0 0,1 3 1713 0 0,-1-1 1 0 0,0 1 0 0 0,0-1-1 0 0,1 1 1 0 0,-1-1 0 0 0,0 1-1 0 0,1-1 1 0 0,-1 1 0 0 0,0-1-1 0 0,1 1 1 0 0,-1-1 0 0 0,1 1-1 0 0,-1-1 1 0 0,1 1 0 0 0,-1 0-1 0 0,1-1 1 0 0,-1 1 0 0 0,1 0-1 0 0,-1-1 1 0 0,1 1-1 0 0,0 0 1 0 0,12-4-6443 0 0</inkml:trace>
</inkml:ink>
</file>

<file path=ppt/ink/ink2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02.180"/>
    </inkml:context>
    <inkml:brush xml:id="br0">
      <inkml:brushProperty name="width" value="0.05" units="cm"/>
      <inkml:brushProperty name="height" value="0.05" units="cm"/>
    </inkml:brush>
  </inkml:definitions>
  <inkml:trace contextRef="#ctx0" brushRef="#br0">1 251 10629 0 0,'1'6'2436'0'0,"27"136"5907"0"0,-7-42-5897 0 0,-11-59-2030 0 0,-5-33 113 0 0,-2-27 452 0 0,-6-28-842 0 0,-1 0 1 0 0,-12-51 0 0 0,8 64-140 0 0,2 1 0 0 0,2-1 0 0 0,1 0 0 0 0,2-1 0 0 0,5-63 0 0 0,-3 92 7 0 0,0 1 0 0 0,1 0 1 0 0,0 0-1 0 0,0 0 0 0 0,0 0 1 0 0,0 0-1 0 0,1 0 0 0 0,0 0 1 0 0,4-5-1 0 0,-6 9-17 0 0,0 0-1 0 0,0 0 0 0 0,-1 0 1 0 0,1 0-1 0 0,0 0 0 0 0,0 0 1 0 0,0 1-1 0 0,0-1 0 0 0,0 0 1 0 0,0 1-1 0 0,0-1 0 0 0,0 1 1 0 0,0-1-1 0 0,0 1 0 0 0,0 0 1 0 0,1-1-1 0 0,-1 1 1 0 0,0 0-1 0 0,0 0 0 0 0,0 0 1 0 0,1 0-1 0 0,-1 0 0 0 0,0 0 1 0 0,0 0-1 0 0,0 0 0 0 0,0 0 1 0 0,1 0-1 0 0,-1 1 0 0 0,0-1 1 0 0,0 0-1 0 0,0 1 1 0 0,0-1-1 0 0,0 1 0 0 0,0 0 1 0 0,0-1-1 0 0,0 1 0 0 0,0 0 1 0 0,0-1-1 0 0,0 1 0 0 0,0 0 1 0 0,0 0-1 0 0,-1 0 0 0 0,1 0 1 0 0,0 0-1 0 0,-1 0 0 0 0,1 0 1 0 0,0 2-1 0 0,5 5-23 0 0,-1 0 1 0 0,0 1-1 0 0,-1 0 0 0 0,0 0 0 0 0,-1 0 1 0 0,1 1-1 0 0,-2-1 0 0 0,1 1 0 0 0,0 12 1 0 0,1 12 30 0 0,-2 46 1 0 0,-2-75-3 0 0,0-2 23 0 0,0 0 0 0 0,0-1 0 0 0,0 1 0 0 0,0 0 0 0 0,-1 0 0 0 0,1-1-1 0 0,-1 1 1 0 0,0 0 0 0 0,1-1 0 0 0,-1 1 0 0 0,-1-1 0 0 0,1 1 0 0 0,0-1 0 0 0,0 1-1 0 0,-1-1 1 0 0,0 0 0 0 0,1 0 0 0 0,-1 0 0 0 0,0 0 0 0 0,0 0 0 0 0,0 0 0 0 0,0 0-1 0 0,0 0 1 0 0,-1-1 0 0 0,1 1 0 0 0,0-1 0 0 0,-1 0 0 0 0,1 0 0 0 0,-1 0 0 0 0,0 0-1 0 0,1 0 1 0 0,-5 1 0 0 0,-46 0-236 0 0,25-6-3145 0 0,17 3-1945 0 0,21 1 209 0 0,3-2-3732 0 0</inkml:trace>
</inkml:ink>
</file>

<file path=ppt/ink/ink2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03.081"/>
    </inkml:context>
    <inkml:brush xml:id="br0">
      <inkml:brushProperty name="width" value="0.05" units="cm"/>
      <inkml:brushProperty name="height" value="0.05" units="cm"/>
    </inkml:brush>
  </inkml:definitions>
  <inkml:trace contextRef="#ctx0" brushRef="#br0">1 170 4194 0 0,'0'0'14036'0'0,"28"-5"-11350"0"0,4 9-1384 0 0,49-1 0 0 0,-4-5-245 0 0,3 0-767 0 0,-80 2-116 0 0,0 0-105 0 0,-2 0-61 0 0,0 0 0 0 0,1 0 0 0 0,-1-1 0 0 0,1 1-1 0 0,-1-1 1 0 0,1 1 0 0 0,-1-1 0 0 0,1 0 0 0 0,-1 1 0 0 0,1-1 0 0 0,0 0-1 0 0,-1 0 1 0 0,-1-2 0 0 0,-30-35-52 0 0,11 11 50 0 0,-12-1-35 0 0,21 18-24 0 0,0 0-1 0 0,1 0 1 0 0,-18-21-1 0 0,55 27-3197 0 0,-5 6-2643 0 0,-7 3-216 0 0</inkml:trace>
</inkml:ink>
</file>

<file path=ppt/ink/ink2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07.580"/>
    </inkml:context>
    <inkml:brush xml:id="br0">
      <inkml:brushProperty name="width" value="0.05" units="cm"/>
      <inkml:brushProperty name="height" value="0.05" units="cm"/>
    </inkml:brush>
  </inkml:definitions>
  <inkml:trace contextRef="#ctx0" brushRef="#br0">1 38 5507 0 0,'0'0'6138'0'0,"1"-5"-5127"0"0,2-1-585 0 0,2-20 2649 0 0,-5 45-2808 0 0,68 303 6688 0 0,-67-318-6931 0 0,15 50 660 0 0,-16-54-678 0 0,0 1 1 0 0,0-1 0 0 0,0 0 0 0 0,0 0 0 0 0,0 0 0 0 0,0 1 0 0 0,0-1-1 0 0,0 0 1 0 0,0 0 0 0 0,0 0 0 0 0,0 1 0 0 0,0-1 0 0 0,0 0 0 0 0,0 0 0 0 0,1 0-1 0 0,-1 1 1 0 0,0-1 0 0 0,0 0 0 0 0,0 0 0 0 0,0 0 0 0 0,0 1 0 0 0,0-1-1 0 0,0 0 1 0 0,1 0 0 0 0,-1 0 0 0 0,0 0 0 0 0,0 1 0 0 0,0-1 0 0 0,0 0 0 0 0,1 0-1 0 0,-1 0 1 0 0,0 0 0 0 0,0 0 0 0 0,0 0 0 0 0,0 0 0 0 0,1 0 0 0 0,-1 0-1 0 0,0 0 1 0 0,0 1 0 0 0,1-1 0 0 0,-1 0 0 0 0,0 0 0 0 0,0 0 0 0 0,0 0 0 0 0,1 0-1 0 0,-1 0 1 0 0,0-1 0 0 0,0 1 0 0 0,0 0 0 0 0,1 0 0 0 0,-1 0 0 0 0,3-28 147 0 0,-4 0-254 0 0,0 19 38 0 0,0 1 0 0 0,1 0 0 0 0,0-1 0 0 0,1 1 0 0 0,0 0 0 0 0,0 0 0 0 0,1-1 0 0 0,0 1 0 0 0,3-8 0 0 0,-4 14 57 0 0,0 1 0 0 0,0-1 1 0 0,1 1-1 0 0,-1 0 1 0 0,0 0-1 0 0,1 0 0 0 0,-1 0 1 0 0,1 0-1 0 0,-1 0 1 0 0,1 0-1 0 0,0 0 1 0 0,-1 1-1 0 0,1-1 0 0 0,0 0 1 0 0,-1 1-1 0 0,1 0 1 0 0,0-1-1 0 0,0 1 0 0 0,-1 0 1 0 0,1 0-1 0 0,0 0 1 0 0,0 0-1 0 0,0 0 0 0 0,-1 0 1 0 0,1 1-1 0 0,0-1 1 0 0,0 0-1 0 0,-1 1 0 0 0,3 0 1 0 0,49 20-64 0 0,-51-20 68 0 0,6 2-3 0 0,0 2 0 0 0,0-1 1 0 0,-1 1-1 0 0,13 10 0 0 0,-18-14 6 0 0,-1 0-1 0 0,0 0 1 0 0,0 0 0 0 0,0 1-1 0 0,0-1 1 0 0,0 0-1 0 0,0 1 1 0 0,0-1 0 0 0,-1 1-1 0 0,1-1 1 0 0,0 0-1 0 0,-1 1 1 0 0,1 0 0 0 0,-1-1-1 0 0,0 1 1 0 0,1-1-1 0 0,-1 1 1 0 0,0-1 0 0 0,0 1-1 0 0,0 0 1 0 0,0-1 0 0 0,0 1-1 0 0,0-1 1 0 0,-1 1-1 0 0,1 0 1 0 0,0-1 0 0 0,-1 1-1 0 0,1-1 1 0 0,-1 1-1 0 0,0-1 1 0 0,0 1 0 0 0,-1 2-1 0 0,-4 5 11 0 0,0-1-1 0 0,-1 1 1 0 0,0-1-1 0 0,-1 0 0 0 0,1-1 1 0 0,-1 1-1 0 0,-1-1 1 0 0,-15 9-1 0 0,21-21-2632 0 0,2-31-10201 0 0,1 33 11860 0 0,0-3 230 0 0</inkml:trace>
</inkml:ink>
</file>

<file path=ppt/ink/ink2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07.987"/>
    </inkml:context>
    <inkml:brush xml:id="br0">
      <inkml:brushProperty name="width" value="0.05" units="cm"/>
      <inkml:brushProperty name="height" value="0.05" units="cm"/>
    </inkml:brush>
  </inkml:definitions>
  <inkml:trace contextRef="#ctx0" brushRef="#br0">0 41 11189 0 0,'0'0'2703'0'0,"7"-3"-772"0"0,85-32 3338 0 0,-144 33-3892 0 0,49 2-1375 0 0,1 1 0 0 0,0 0 0 0 0,0-1 0 0 0,1 1-1 0 0,-1 0 1 0 0,0 0 0 0 0,0 0 0 0 0,0 0 0 0 0,1 0 0 0 0,-1 1 0 0 0,0-1 0 0 0,1 0 0 0 0,-1 1-1 0 0,1-1 1 0 0,-1 1 0 0 0,1 0 0 0 0,0-1 0 0 0,0 1 0 0 0,0 0 0 0 0,0 0 0 0 0,0 0 0 0 0,0 0-1 0 0,0 0 1 0 0,1 0 0 0 0,-1 0 0 0 0,1 0 0 0 0,0 0 0 0 0,-1 0 0 0 0,1 0 0 0 0,0 0 0 0 0,0 0-1 0 0,0 0 1 0 0,0 0 0 0 0,1 0 0 0 0,-1 0 0 0 0,0 0 0 0 0,1 0 0 0 0,1 4 0 0 0,0-2 12 0 0,0 0 0 0 0,0 0 0 0 0,0-1 1 0 0,0 1-1 0 0,1 0 0 0 0,-1-1 0 0 0,1 0 0 0 0,0 0 1 0 0,0 0-1 0 0,0 0 0 0 0,1 0 0 0 0,-1 0 1 0 0,1-1-1 0 0,-1 0 0 0 0,1 0 0 0 0,0 0 1 0 0,0 0-1 0 0,4 1 0 0 0,-4-2-76 0 0,-1 1-1 0 0,1-1 1 0 0,0-1-1 0 0,0 1 1 0 0,0-1-1 0 0,0 1 1 0 0,0-1-1 0 0,0 0 1 0 0,-1 0-1 0 0,8-2 1 0 0,3-5-3227 0 0,-1-6-3841 0 0,-8 3-1119 0 0</inkml:trace>
</inkml:ink>
</file>

<file path=ppt/ink/ink2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08.394"/>
    </inkml:context>
    <inkml:brush xml:id="br0">
      <inkml:brushProperty name="width" value="0.05" units="cm"/>
      <inkml:brushProperty name="height" value="0.05" units="cm"/>
    </inkml:brush>
  </inkml:definitions>
  <inkml:trace contextRef="#ctx0" brushRef="#br0">86 13 10085 0 0,'0'0'10837'0'0,"-5"-3"-10272"0"0,5 2-545 0 0,-1 0 0 0 0,0 0 0 0 0,0 1 0 0 0,1-1 0 0 0,-1 0 0 0 0,0 1 1 0 0,0-1-1 0 0,0 1 0 0 0,0-1 0 0 0,0 1 0 0 0,0-1 0 0 0,0 1 0 0 0,0 0 0 0 0,0-1 0 0 0,0 1 0 0 0,0 0 0 0 0,0 0 0 0 0,0 0 0 0 0,0 0 0 0 0,0 0 0 0 0,0 0 0 0 0,0 0 0 0 0,0 0 0 0 0,0 0 0 0 0,0 0 1 0 0,0 0-1 0 0,0 1 0 0 0,0-1 0 0 0,-2 1 0 0 0,0 2 48 0 0,0 0 0 0 0,1 0-1 0 0,-1 0 1 0 0,1 0 0 0 0,0 0 0 0 0,0 1 0 0 0,0-1 0 0 0,0 1 0 0 0,-2 5 0 0 0,0 1 177 0 0,-1 1 1 0 0,1 0 0 0 0,1 0-1 0 0,0 0 1 0 0,1 1 0 0 0,0-1-1 0 0,1 1 1 0 0,0 19 0 0 0,1-28-257 0 0,0 0 0 0 0,0 0-1 0 0,0-1 1 0 0,1 1 0 0 0,-1 0 0 0 0,1 0 0 0 0,0 0 0 0 0,0-1 0 0 0,0 1 0 0 0,0 0 0 0 0,0-1-1 0 0,1 1 1 0 0,-1-1 0 0 0,1 0 0 0 0,0 1 0 0 0,0-1 0 0 0,0 0 0 0 0,0 0 0 0 0,0 0 0 0 0,0 0-1 0 0,0 0 1 0 0,0-1 0 0 0,1 1 0 0 0,-1-1 0 0 0,1 1 0 0 0,-1-1 0 0 0,1 0 0 0 0,0 0 0 0 0,-1 0-1 0 0,1 0 1 0 0,0-1 0 0 0,0 1 0 0 0,0-1 0 0 0,0 1 0 0 0,-1-1 0 0 0,1 0 0 0 0,0 0 0 0 0,0 0-1 0 0,0-1 1 0 0,3 0 0 0 0,-5 1-147 0 0,0 0 0 0 0,0 0 0 0 0,0 0 0 0 0,0-1 0 0 0,0 1-1 0 0,0 0 1 0 0,0 0 0 0 0,0-1 0 0 0,0 1 0 0 0,0-1 0 0 0,-1 1 0 0 0,1-1 0 0 0,0 1-1 0 0,0-1 1 0 0,0 1 0 0 0,-1-1 0 0 0,1 0 0 0 0,0 1 0 0 0,0-2 0 0 0,3-13-8947 0 0</inkml:trace>
</inkml:ink>
</file>

<file path=ppt/ink/ink2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08.971"/>
    </inkml:context>
    <inkml:brush xml:id="br0">
      <inkml:brushProperty name="width" value="0.05" units="cm"/>
      <inkml:brushProperty name="height" value="0.05" units="cm"/>
    </inkml:brush>
  </inkml:definitions>
  <inkml:trace contextRef="#ctx0" brushRef="#br0">74 27 2977 0 0,'0'0'15274'0'0,"-5"-5"-14199"0"0,3 3-983 0 0,-1-1 0 0 0,1 1 1 0 0,0 0-1 0 0,-1 1 0 0 0,0-1 0 0 0,1 0 0 0 0,-1 1 0 0 0,0-1 0 0 0,0 1 0 0 0,0 0 0 0 0,-4-1 0 0 0,6 2-76 0 0,0 0-1 0 0,-1 0 0 0 0,1 0 0 0 0,0 0 1 0 0,0 0-1 0 0,-1 0 0 0 0,1 0 0 0 0,0 1 1 0 0,0-1-1 0 0,0 1 0 0 0,-1-1 1 0 0,1 1-1 0 0,0-1 0 0 0,0 1 0 0 0,0-1 1 0 0,0 1-1 0 0,0 0 0 0 0,0 0 0 0 0,0 0 1 0 0,0-1-1 0 0,1 1 0 0 0,-1 0 0 0 0,0 0 1 0 0,0 0-1 0 0,1 0 0 0 0,-1 0 0 0 0,0 1 1 0 0,1-1-1 0 0,-1 0 0 0 0,1 0 0 0 0,0 0 1 0 0,-1 0-1 0 0,1 1 0 0 0,0-1 0 0 0,0 0 1 0 0,0 0-1 0 0,0 1 0 0 0,0-1 0 0 0,0 2 1 0 0,-1 1 71 0 0,1 1 0 0 0,-1-1 1 0 0,1 1-1 0 0,0 0 1 0 0,1-1-1 0 0,-1 1 0 0 0,1-1 1 0 0,0 1-1 0 0,0-1 0 0 0,0 1 1 0 0,1-1-1 0 0,0 0 1 0 0,2 5-1 0 0,-3-7-82 0 0,0-1-1 0 0,0 1 1 0 0,0 0 0 0 0,1-1 0 0 0,-1 1-1 0 0,1-1 1 0 0,-1 0 0 0 0,1 1 0 0 0,-1-1-1 0 0,1 0 1 0 0,0 0 0 0 0,0 0-1 0 0,-1 0 1 0 0,1 0 0 0 0,0 0 0 0 0,0-1-1 0 0,0 1 1 0 0,0-1 0 0 0,0 1 0 0 0,0-1-1 0 0,0 0 1 0 0,0 1 0 0 0,0-1-1 0 0,0 0 1 0 0,0 0 0 0 0,0-1 0 0 0,0 1-1 0 0,0 0 1 0 0,0-1 0 0 0,0 1-1 0 0,0-1 1 0 0,3-1 0 0 0,-3 1-9 0 0,0-1 0 0 0,0 1 1 0 0,0-1-1 0 0,0 0 0 0 0,0 0 0 0 0,-1 0 0 0 0,1 0 1 0 0,-1 0-1 0 0,1 0 0 0 0,-1 0 0 0 0,1-1 0 0 0,-1 1 1 0 0,0 0-1 0 0,0-1 0 0 0,0 1 0 0 0,-1-1 1 0 0,1 1-1 0 0,-1-1 0 0 0,1 0 0 0 0,-1 1 0 0 0,0-1 1 0 0,0-3-1 0 0,1-20-376 0 0,-2 21 159 0 0,1 8-1 0 0,0 8 603 0 0,0 0 1 0 0,1 0-1 0 0,1 1 0 0 0,0-1 0 0 0,6 18 0 0 0,-8-27-360 0 0,1 0 0 0 0,-1 0 0 0 0,1 1 0 0 0,0-1 0 0 0,0 0 0 0 0,0 0 0 0 0,0 0 0 0 0,0 0 0 0 0,1-1 0 0 0,-1 1 0 0 0,1 0 0 0 0,-1 0 0 0 0,1-1 0 0 0,-1 1 0 0 0,1-1-1 0 0,0 1 1 0 0,0-1 0 0 0,0 0 0 0 0,0 0 0 0 0,0 0 0 0 0,0 0 0 0 0,0 0 0 0 0,0 0 0 0 0,0 0 0 0 0,1-1 0 0 0,-1 1 0 0 0,0-1 0 0 0,0 0 0 0 0,1 1 0 0 0,-1-1 0 0 0,0 0-1 0 0,0 0 1 0 0,1-1 0 0 0,2 0 0 0 0,-4 1-110 0 0,1 0 0 0 0,-1-1 0 0 0,0 1-1 0 0,0-1 1 0 0,0 0 0 0 0,0 1 0 0 0,0-1 0 0 0,0 0-1 0 0,0 0 1 0 0,0 1 0 0 0,0-1 0 0 0,0 0 0 0 0,0 0-1 0 0,0 0 1 0 0,-1 0 0 0 0,1 0 0 0 0,0 0 0 0 0,-1 0-1 0 0,1-1 1 0 0,-1 1 0 0 0,1 0 0 0 0,-1 0 0 0 0,1-3-1 0 0,2-27-8723 0 0,-3 15-618 0 0</inkml:trace>
</inkml:ink>
</file>

<file path=ppt/ink/ink2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09.378"/>
    </inkml:context>
    <inkml:brush xml:id="br0">
      <inkml:brushProperty name="width" value="0.05" units="cm"/>
      <inkml:brushProperty name="height" value="0.05" units="cm"/>
    </inkml:brush>
  </inkml:definitions>
  <inkml:trace contextRef="#ctx0" brushRef="#br0">0 62 16424 0 0,'0'0'5759'0'0,"2"6"-5078"0"0,2 3-452 0 0,0 0 1 0 0,0 0 0 0 0,1-1-1 0 0,0 1 1 0 0,0-1-1 0 0,9 9 1 0 0,-13-14-191 0 0,1-1-1 0 0,1 0 1 0 0,-1 1 0 0 0,0-1-1 0 0,0 0 1 0 0,1 0 0 0 0,-1 0-1 0 0,1-1 1 0 0,0 1 0 0 0,-1-1 0 0 0,1 1-1 0 0,0-1 1 0 0,0 0 0 0 0,0 0-1 0 0,0 0 1 0 0,0 0 0 0 0,0-1-1 0 0,0 1 1 0 0,0-1 0 0 0,0 0-1 0 0,0 0 1 0 0,0 0 0 0 0,1 0 0 0 0,-1 0-1 0 0,0-1 1 0 0,5-1 0 0 0,-6 1-36 0 0,-1 0 0 0 0,1 0 0 0 0,0-1 1 0 0,0 1-1 0 0,-1 0 0 0 0,1-1 0 0 0,-1 0 1 0 0,0 1-1 0 0,1-1 0 0 0,-1 0 0 0 0,0 0 1 0 0,0 0-1 0 0,0 1 0 0 0,0-1 0 0 0,0 0 1 0 0,0-1-1 0 0,-1 1 0 0 0,1 0 1 0 0,-1 0-1 0 0,1 0 0 0 0,-1 0 0 0 0,0 0 1 0 0,0-1-1 0 0,0 1 0 0 0,0 0 0 0 0,0 0 1 0 0,-1-3-1 0 0,0-5-6 0 0,0 1 0 0 0,-1-1 1 0 0,0 1-1 0 0,-6-17 0 0 0,7 23-182 0 0,1 0 1 0 0,-2 0-1 0 0,1 0 0 0 0,0 0 0 0 0,0 0 1 0 0,-1 0-1 0 0,0 0 0 0 0,0 1 0 0 0,1-1 1 0 0,-2 1-1 0 0,1-1 0 0 0,0 1 0 0 0,0 0 1 0 0,-1 0-1 0 0,-3-3 0 0 0</inkml:trace>
</inkml:ink>
</file>

<file path=ppt/ink/ink2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10.032"/>
    </inkml:context>
    <inkml:brush xml:id="br0">
      <inkml:brushProperty name="width" value="0.05" units="cm"/>
      <inkml:brushProperty name="height" value="0.05" units="cm"/>
    </inkml:brush>
  </inkml:definitions>
  <inkml:trace contextRef="#ctx0" brushRef="#br0">47 0 6915 0 0,'0'0'5411'0'0,"-1"6"-3192"0"0,-42 98 6625 0 0,42-102-8820 0 0,1 0-1 0 0,-1 0 1 0 0,1 0-1 0 0,0 0 1 0 0,-1 0-1 0 0,1 0 1 0 0,0 0-1 0 0,0 0 1 0 0,0 0-1 0 0,1 0 1 0 0,-1 0-1 0 0,0-1 1 0 0,1 1-1 0 0,-1 0 1 0 0,1 0-1 0 0,0 0 1 0 0,0 0-1 0 0,-1-1 1 0 0,1 1-1 0 0,0 0 1 0 0,1-1-1 0 0,-1 1 1 0 0,2 2-1 0 0,2-1-27 0 0,-1 0 0 0 0,0 0-1 0 0,1-1 1 0 0,0 1 0 0 0,-1-1-1 0 0,1-1 1 0 0,6 3 0 0 0,-5-3 0 0 0,0 1 0 0 0,-1 1 0 0 0,1-1 1 0 0,-1 1-1 0 0,1 0 0 0 0,-1 0 0 0 0,5 4 0 0 0,-9-6 19 0 0,0 0-1 0 0,0 0 0 0 0,-1 1 1 0 0,1-1-1 0 0,0 0 0 0 0,-1 0 1 0 0,1 1-1 0 0,-1-1 0 0 0,0 0 1 0 0,1 1-1 0 0,-1-1 0 0 0,0 0 0 0 0,0 1 1 0 0,0-1-1 0 0,0 0 0 0 0,0 1 1 0 0,0-1-1 0 0,0 0 0 0 0,0 1 1 0 0,-1-1-1 0 0,1 0 0 0 0,-1 1 1 0 0,1-1-1 0 0,-1 0 0 0 0,1 0 1 0 0,-1 1-1 0 0,1-1 0 0 0,-1 0 1 0 0,0 0-1 0 0,0 0 0 0 0,0 0 1 0 0,0 0-1 0 0,0 0 0 0 0,0 0 1 0 0,0 0-1 0 0,0 0 0 0 0,0 0 1 0 0,0-1-1 0 0,0 1 0 0 0,-2 0 1 0 0,1 1 4 0 0,0 0 1 0 0,0 0-1 0 0,-1 0 1 0 0,1-1-1 0 0,-1 1 1 0 0,1-1-1 0 0,-1 0 1 0 0,0 0-1 0 0,1 1 1 0 0,-1-2-1 0 0,0 1 1 0 0,0 0-1 0 0,0-1 1 0 0,1 1-1 0 0,-1-1 1 0 0,0 0-1 0 0,0 0 1 0 0,-4 0-1 0 0,7-20-10640 0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8T01:30:16.227"/>
    </inkml:context>
    <inkml:brush xml:id="br0">
      <inkml:brushProperty name="width" value="0.05" units="cm"/>
      <inkml:brushProperty name="height" value="0.05" units="cm"/>
    </inkml:brush>
  </inkml:definitions>
  <inkml:trace contextRef="#ctx0" brushRef="#br0">0 832 16303,'835'-832'0</inkml:trace>
</inkml:ink>
</file>

<file path=ppt/ink/ink2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10.656"/>
    </inkml:context>
    <inkml:brush xml:id="br0">
      <inkml:brushProperty name="width" value="0.05" units="cm"/>
      <inkml:brushProperty name="height" value="0.05" units="cm"/>
    </inkml:brush>
  </inkml:definitions>
  <inkml:trace contextRef="#ctx0" brushRef="#br0">1 105 15351 0 0,'0'0'6307'0'0,"5"-4"-5496"0"0,11-3-249 0 0,1 0 0 0 0,-1 0 0 0 0,1 2 0 0 0,1 0 0 0 0,28-5 0 0 0,-46 10-556 0 0,1 0 0 0 0,-1 0 0 0 0,0 0-1 0 0,0 0 1 0 0,1 0 0 0 0,-1 0 0 0 0,0 0-1 0 0,1 0 1 0 0,-1 0 0 0 0,0 0 0 0 0,0-1 0 0 0,1 1-1 0 0,-1 0 1 0 0,0 0 0 0 0,0 0 0 0 0,1 0 0 0 0,-1-1-1 0 0,0 1 1 0 0,0 0 0 0 0,0 0 0 0 0,1-1-1 0 0,-1 1 1 0 0,0 0 0 0 0,0 0 0 0 0,0-1 0 0 0,0 1-1 0 0,0 0 1 0 0,1-1 0 0 0,-1 1 0 0 0,0 0-1 0 0,0 0 1 0 0,0-1 0 0 0,0 1 0 0 0,0 0 0 0 0,0-1-1 0 0,0 1 1 0 0,0 0 0 0 0,0-1 0 0 0,-7-15 72 0 0,-15-9-160 0 0,20 24 71 0 0,0 0 0 0 0,-1-1 0 0 0,1 1 0 0 0,0 0 1 0 0,-1 0-1 0 0,1 0 0 0 0,-1 1 0 0 0,1-1 1 0 0,-1 0-1 0 0,0 1 0 0 0,1 0 0 0 0,-1-1 0 0 0,0 1 1 0 0,1 0-1 0 0,-1 1 0 0 0,1-1 0 0 0,-1 0 1 0 0,0 1-1 0 0,1-1 0 0 0,-1 1 0 0 0,1 0 0 0 0,-1 0 1 0 0,1 0-1 0 0,0 0 0 0 0,-1 0 0 0 0,1 1 0 0 0,0-1 1 0 0,0 1-1 0 0,0-1 0 0 0,0 1 0 0 0,0 0 1 0 0,0 0-1 0 0,0 0 0 0 0,1 0 0 0 0,-1 0 0 0 0,0 0 1 0 0,1 0-1 0 0,0 1 0 0 0,0-1 0 0 0,0 0 1 0 0,0 1-1 0 0,0-1 0 0 0,0 1 0 0 0,0-1 0 0 0,1 1 1 0 0,-1-1-1 0 0,1 5 0 0 0,0 1 76 0 0,0 0-1 0 0,1 0 1 0 0,0 0-1 0 0,1 0 1 0 0,0 0-1 0 0,0 0 1 0 0,0 0 0 0 0,1-1-1 0 0,0 1 1 0 0,1-1-1 0 0,0 0 1 0 0,0 0 0 0 0,0 0-1 0 0,1 0 1 0 0,0-1-1 0 0,1 0 1 0 0,-1 0-1 0 0,1 0 1 0 0,0 0 0 0 0,0-1-1 0 0,1 0 1 0 0,0-1-1 0 0,-1 1 1 0 0,2-1-1 0 0,-1-1 1 0 0,0 1 0 0 0,1-1-1 0 0,-1-1 1 0 0,1 1-1 0 0,0-1 1 0 0,0 0 0 0 0,0-1-1 0 0,9 0 1 0 0,-17-1-67 0 0,1 0 1 0 0,0 0 0 0 0,0 0 0 0 0,0 0-1 0 0,0 0 1 0 0,0-1 0 0 0,-1 1 0 0 0,1 0 0 0 0,0-1-1 0 0,0 1 1 0 0,0 0 0 0 0,-1-1 0 0 0,1 1-1 0 0,0-1 1 0 0,-1 1 0 0 0,1-1 0 0 0,0 0-1 0 0,-1 1 1 0 0,1-1 0 0 0,-1 0 0 0 0,1 1-1 0 0,-1-1 1 0 0,1 0 0 0 0,-1 0 0 0 0,1 1-1 0 0,-1-1 1 0 0,0 0 0 0 0,0 0 0 0 0,1 0-1 0 0,-1 0 1 0 0,0 0 0 0 0,0 1 0 0 0,0-1-1 0 0,0 0 1 0 0,0 0 0 0 0,0 0 0 0 0,0 0-1 0 0,0-1 1 0 0,-6-15-3636 0 0,-7 10-7527 0 0</inkml:trace>
</inkml:ink>
</file>

<file path=ppt/ink/ink2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35.752"/>
    </inkml:context>
    <inkml:brush xml:id="br0">
      <inkml:brushProperty name="width" value="0.05" units="cm"/>
      <inkml:brushProperty name="height" value="0.05" units="cm"/>
    </inkml:brush>
  </inkml:definitions>
  <inkml:trace contextRef="#ctx0" brushRef="#br0">18 53 11781 0 0,'0'0'4216'0'0,"-17"0"597"0"0,37-5-4221 0 0,0 0 0 0 0,27-10 1 0 0,-32 9-488 0 0,-1 1 1 0 0,1 0-1 0 0,1 1 0 0 0,-1 1 0 0 0,29-2 1 0 0,-43 5-115 0 0,-1 0 1 0 0,1 0 0 0 0,-1 0-1 0 0,1 0 1 0 0,-1 0 0 0 0,1 0-1 0 0,-1 1 1 0 0,1-1 0 0 0,-1 0-1 0 0,1 0 1 0 0,-1 0 0 0 0,1 1-1 0 0,-1-1 1 0 0,1 0 0 0 0,-1 0-1 0 0,0 1 1 0 0,1-1 0 0 0,-1 1-1 0 0,0-1 1 0 0,1 0 0 0 0,-1 1-1 0 0,0-1 1 0 0,1 0-1 0 0,-1 1 1 0 0,0-1 0 0 0,0 1-1 0 0,0-1 1 0 0,1 1 0 0 0,-1-1-1 0 0,0 1 1 0 0,0-1 0 0 0,0 1-1 0 0,0-1 1 0 0,0 1 0 0 0,0-1-1 0 0,0 1 1 0 0,0-1 0 0 0,0 1-1 0 0,0-1 1 0 0,0 1 0 0 0,0-1-1 0 0,0 1 1 0 0,-7 27-580 0 0,3-17-2393 0 0</inkml:trace>
</inkml:ink>
</file>

<file path=ppt/ink/ink2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36.499"/>
    </inkml:context>
    <inkml:brush xml:id="br0">
      <inkml:brushProperty name="width" value="0.05" units="cm"/>
      <inkml:brushProperty name="height" value="0.05" units="cm"/>
    </inkml:brush>
  </inkml:definitions>
  <inkml:trace contextRef="#ctx0" brushRef="#br0">0 6 10693 0 0,'0'0'4898'0'0,"0"-5"-3412"0"0,3 45 217 0 0,1 1 0 0 0,2-1 0 0 0,18 62 0 0 0,-7-32-1442 0 0,-16-55-443 0 0</inkml:trace>
</inkml:ink>
</file>

<file path=ppt/ink/ink2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37.012"/>
    </inkml:context>
    <inkml:brush xml:id="br0">
      <inkml:brushProperty name="width" value="0.05" units="cm"/>
      <inkml:brushProperty name="height" value="0.05" units="cm"/>
    </inkml:brush>
  </inkml:definitions>
  <inkml:trace contextRef="#ctx0" brushRef="#br0">1 35 5234 0 0,'0'0'11125'0'0,"24"-10"-7771"0"0,26 6-2282 0 0,55 3 1 0 0,-59 1-964 0 0,-45 0-244 0 0,-1 0 0 0 0,0 0 0 0 0,1 0 1 0 0,-1-1-1 0 0,1 1 0 0 0,-1 0 0 0 0,0-1 0 0 0,0 1 0 0 0,1 0 0 0 0,-1-1 0 0 0,0 1 0 0 0,1 0 0 0 0,-1-1 0 0 0,0 1 0 0 0,0-1 0 0 0,0 1 0 0 0,1 0 0 0 0,-1-1 0 0 0,0 1 0 0 0,0-1 0 0 0,0 1 0 0 0,0-1 0 0 0,0 1 0 0 0,0-1 0 0 0,0 1 0 0 0,0 0 0 0 0,0-1 0 0 0,0 1 0 0 0,0-1 0 0 0,0 1 0 0 0,0-1 0 0 0,0-1-927 0 0,0-4-3775 0 0</inkml:trace>
</inkml:ink>
</file>

<file path=ppt/ink/ink2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38.190"/>
    </inkml:context>
    <inkml:brush xml:id="br0">
      <inkml:brushProperty name="width" value="0.05" units="cm"/>
      <inkml:brushProperty name="height" value="0.05" units="cm"/>
    </inkml:brush>
  </inkml:definitions>
  <inkml:trace contextRef="#ctx0" brushRef="#br0">115 68 7828 0 0,'0'0'5965'0'0,"-4"0"-5682"0"0,0 0-184 0 0,1 1 0 0 0,0 0 0 0 0,0 0 1 0 0,0 0-1 0 0,0 0 0 0 0,0 0 0 0 0,0 0 1 0 0,1 1-1 0 0,-1 0 0 0 0,0-1 0 0 0,1 1 0 0 0,-1 0 1 0 0,1 0-1 0 0,0 1 0 0 0,-1-1 0 0 0,1 0 0 0 0,0 1 1 0 0,0-1-1 0 0,1 1 0 0 0,-1 0 0 0 0,-2 4 1 0 0,3-5-52 0 0,0 0 1 0 0,0 1-1 0 0,0-1 1 0 0,0 0-1 0 0,0 1 1 0 0,1-1-1 0 0,-1 0 1 0 0,1 1-1 0 0,-1-1 1 0 0,1 0-1 0 0,0 1 1 0 0,0-1-1 0 0,0 1 1 0 0,0-1-1 0 0,0 1 1 0 0,1-1-1 0 0,-1 0 1 0 0,1 1 0 0 0,0-1-1 0 0,0 0 1 0 0,-1 1-1 0 0,1-1 1 0 0,1 0-1 0 0,-1 0 1 0 0,0 0-1 0 0,0 0 1 0 0,1 0-1 0 0,-1 0 1 0 0,1 0-1 0 0,3 3 1 0 0,-2-4-49 0 0,-1 1 1 0 0,1-1 0 0 0,-1 1-1 0 0,1-1 1 0 0,0 0 0 0 0,-1 0-1 0 0,1 0 1 0 0,0 0 0 0 0,0 0-1 0 0,0-1 1 0 0,0 1 0 0 0,-1-1-1 0 0,1 0 1 0 0,0 0-1 0 0,0 0 1 0 0,0 0 0 0 0,0-1-1 0 0,0 1 1 0 0,0-1 0 0 0,0 1-1 0 0,-1-1 1 0 0,1 0 0 0 0,0 0-1 0 0,0 0 1 0 0,-1-1 0 0 0,1 1-1 0 0,-1-1 1 0 0,1 1-1 0 0,-1-1 1 0 0,0 0 0 0 0,0 0-1 0 0,4-3 1 0 0,-2 1-45 0 0,0 0 0 0 0,0-1 0 0 0,0 1-1 0 0,-1-1 1 0 0,0 0 0 0 0,1 0 0 0 0,-2 0 0 0 0,1 0-1 0 0,0 0 1 0 0,-1 0 0 0 0,0-1 0 0 0,0 1 0 0 0,-1-1 0 0 0,0 0-1 0 0,1-7 1 0 0,-2 10 45 0 0,0-1-1 0 0,0 1 1 0 0,0-1 0 0 0,-1 1-1 0 0,1-1 1 0 0,-1 1 0 0 0,0-1-1 0 0,0 1 1 0 0,0 0-1 0 0,0 0 1 0 0,-1-1 0 0 0,1 1-1 0 0,-1 0 1 0 0,0 0 0 0 0,0 0-1 0 0,0 1 1 0 0,-1-1-1 0 0,1 0 1 0 0,0 1 0 0 0,-1 0-1 0 0,0-1 1 0 0,1 1 0 0 0,-1 0-1 0 0,0 0 1 0 0,0 1 0 0 0,0-1-1 0 0,0 0 1 0 0,-1 1-1 0 0,1 0 1 0 0,0 0 0 0 0,-1 0-1 0 0,1 0 1 0 0,-1 1 0 0 0,1-1-1 0 0,-6 1 1 0 0,4-1 39 0 0,-1 1 0 0 0,1 1 0 0 0,0-1 1 0 0,-1 1-1 0 0,1 0 0 0 0,0 0 0 0 0,-1 0 0 0 0,1 1 1 0 0,0 0-1 0 0,0 0 0 0 0,0 0 0 0 0,0 0 0 0 0,1 1 1 0 0,-1 0-1 0 0,1 0 0 0 0,0 0 0 0 0,-1 1 0 0 0,1 0 0 0 0,1-1 1 0 0,-1 1-1 0 0,0 0 0 0 0,-5 10 0 0 0,8-11-16 0 0,0 0-1 0 0,0 0 1 0 0,0 1 0 0 0,0-1-1 0 0,0 0 1 0 0,1 1-1 0 0,-1-1 1 0 0,1 0-1 0 0,0 1 1 0 0,0-1-1 0 0,1 1 1 0 0,-1-1 0 0 0,1 0-1 0 0,-1 1 1 0 0,1-1-1 0 0,0 0 1 0 0,0 1-1 0 0,0-1 1 0 0,1 0 0 0 0,-1 0-1 0 0,4 4 1 0 0,4 9 149 0 0,1-1-1 0 0,23 25 1 0 0,-16-20-167 0 0,-4-4 216 0 0,0 0 0 0 0,-1 2 0 0 0,-1-1-1 0 0,-1 1 1 0 0,0 1 0 0 0,7 20 0 0 0,-15-33-177 0 0,0 0 1 0 0,-1 0 0 0 0,1 0 0 0 0,-1 1-1 0 0,-1-1 1 0 0,1 0 0 0 0,-1 0-1 0 0,0 0 1 0 0,-1 1 0 0 0,1-1-1 0 0,-1 0 1 0 0,-1 0 0 0 0,1 0-1 0 0,-1 0 1 0 0,0 0 0 0 0,0 0-1 0 0,-1 0 1 0 0,1-1 0 0 0,-1 1 0 0 0,-1-1-1 0 0,1 0 1 0 0,-1 0 0 0 0,0 0-1 0 0,-6 6 1 0 0,9-10 144 0 0,-6 6-1085 0 0</inkml:trace>
</inkml:ink>
</file>

<file path=ppt/ink/ink2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40.137"/>
    </inkml:context>
    <inkml:brush xml:id="br0">
      <inkml:brushProperty name="width" value="0.05" units="cm"/>
      <inkml:brushProperty name="height" value="0.05" units="cm"/>
    </inkml:brush>
  </inkml:definitions>
  <inkml:trace contextRef="#ctx0" brushRef="#br0">1 53 8660 0 0,'0'0'5789'0'0,"2"4"-4796"0"0,41 86 3051 0 0,-24-50-2382 0 0,29 50 0 0 0,75 77-899 0 0,-123-166-750 0 0,1 1-1 0 0,0-1 0 0 0,0 0 0 0 0,-1 1 0 0 0,1-1 0 0 0,-1 1 1 0 0,0-1-1 0 0,1 1 0 0 0,-1-1 0 0 0,0 1 0 0 0,0-1 1 0 0,0 1-1 0 0,0-1 0 0 0,0 1 0 0 0,0 1 0 0 0,-3-3 122 0 0,1-16-73 0 0,4-1-39 0 0,0 1 0 0 0,1 0 0 0 0,0 0 0 0 0,2 0 0 0 0,11-31 0 0 0,-7 26-6 0 0,-2-1-1 0 0,5-23 1 0 0,-5-15-663 0 0,0-116 0 0 0,13 179-3218 0 0,-13 0-1428 0 0</inkml:trace>
</inkml:ink>
</file>

<file path=ppt/ink/ink2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41.354"/>
    </inkml:context>
    <inkml:brush xml:id="br0">
      <inkml:brushProperty name="width" value="0.05" units="cm"/>
      <inkml:brushProperty name="height" value="0.05" units="cm"/>
    </inkml:brush>
  </inkml:definitions>
  <inkml:trace contextRef="#ctx0" brushRef="#br0">96 21 5555 0 0,'0'0'7608'0'0,"-2"-4"-6207"0"0,2 3-1305 0 0,-1 0 0 0 0,0 0 0 0 0,0-1 0 0 0,0 1 0 0 0,0 0 0 0 0,0 0 0 0 0,0 0 0 0 0,0 0 0 0 0,0 1 0 0 0,-1-1 0 0 0,1 0 0 0 0,0 0 0 0 0,0 1 0 0 0,-1-1 0 0 0,1 0 0 0 0,0 1 0 0 0,-1 0 0 0 0,1-1 0 0 0,-1 1 0 0 0,1 0 0 0 0,-1 0 0 0 0,1-1 0 0 0,0 1 0 0 0,-1 0 0 0 0,1 1 0 0 0,-1-1 0 0 0,1 0 0 0 0,-1 0 0 0 0,1 1 0 0 0,0-1 0 0 0,-1 0 0 0 0,1 1 0 0 0,0 0 0 0 0,-1-1 0 0 0,1 1-1 0 0,0 0 1 0 0,0-1 0 0 0,-1 1 0 0 0,1 0 0 0 0,0 0 0 0 0,0 0 0 0 0,0 0 0 0 0,0 0 0 0 0,0 0 0 0 0,-1 3 0 0 0,-3 2 7 0 0,0 1-1 0 0,1 0 0 0 0,-1 0 0 0 0,2 1 0 0 0,-1-1 0 0 0,-3 12 0 0 0,7-18-101 0 0,-1 0-1 0 0,1 0 0 0 0,-1 0 0 0 0,1 1 0 0 0,-1-1 1 0 0,1 0-1 0 0,0 0 0 0 0,0 1 0 0 0,0-1 0 0 0,0 0 1 0 0,0 0-1 0 0,0 1 0 0 0,0-1 0 0 0,0 0 1 0 0,0 0-1 0 0,1 1 0 0 0,-1-1 0 0 0,0 0 0 0 0,1 0 1 0 0,-1 1-1 0 0,1-1 0 0 0,-1 0 0 0 0,1 0 0 0 0,0 0 1 0 0,-1 0-1 0 0,1 0 0 0 0,0 0 0 0 0,0 0 0 0 0,0 0 1 0 0,0 0-1 0 0,0 0 0 0 0,0-1 0 0 0,0 1 0 0 0,0 0 1 0 0,0-1-1 0 0,0 1 0 0 0,0 0 0 0 0,1-1 1 0 0,-1 0-1 0 0,0 1 0 0 0,0-1 0 0 0,1 0 0 0 0,-1 1 1 0 0,0-1-1 0 0,0 0 0 0 0,1 0 0 0 0,-1 0 0 0 0,0 0 1 0 0,0 0-1 0 0,2-1 0 0 0,-1 1 8 0 0,0-1 1 0 0,0 0-1 0 0,0 1 0 0 0,0-1 0 0 0,-1 0 1 0 0,1 0-1 0 0,0 0 0 0 0,-1 0 1 0 0,1-1-1 0 0,0 1 0 0 0,-1 0 1 0 0,1-1-1 0 0,-1 1 0 0 0,0-1 0 0 0,0 1 1 0 0,1-1-1 0 0,-1 0 0 0 0,0 0 1 0 0,-1 1-1 0 0,1-1 0 0 0,0 0 1 0 0,0 0-1 0 0,0-3 0 0 0,2-2 5 0 0,-1 0 0 0 0,0-1 0 0 0,0 1 0 0 0,-1 0 0 0 0,1-15 0 0 0,-2 22 30 0 0,5 28 453 0 0,7-13-458 0 0,7 11 114 0 0,-14-10-4191 0 0</inkml:trace>
</inkml:ink>
</file>

<file path=ppt/ink/ink2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42.269"/>
    </inkml:context>
    <inkml:brush xml:id="br0">
      <inkml:brushProperty name="width" value="0.05" units="cm"/>
      <inkml:brushProperty name="height" value="0.05" units="cm"/>
    </inkml:brush>
  </inkml:definitions>
  <inkml:trace contextRef="#ctx0" brushRef="#br0">91 1 8116 0 0,'0'0'3508'0'0,"-5"0"-2374"0"0,-48 13 2995 0 0,51-12-4024 0 0,0-1 0 0 0,1 0 0 0 0,-1 1 0 0 0,1-1 0 0 0,-1 1 0 0 0,1 0 0 0 0,-1 0 0 0 0,1-1 0 0 0,-1 1 0 0 0,1 0 0 0 0,0 0 0 0 0,-1 0 0 0 0,1 0 0 0 0,0 1 0 0 0,0-1 0 0 0,0 0 0 0 0,0 0 0 0 0,0 1 0 0 0,0-1 0 0 0,0 1 0 0 0,0-1 0 0 0,1 1 0 0 0,-1-1 0 0 0,1 1 0 0 0,-1-1 0 0 0,1 1 0 0 0,-1-1 0 0 0,1 1 0 0 0,0 0 0 0 0,0-1 0 0 0,0 1 0 0 0,0 0-1 0 0,0-1 1 0 0,0 3 0 0 0,1-3-72 0 0,1 1 0 0 0,0 0 0 0 0,-1 0 0 0 0,1-1-1 0 0,0 1 1 0 0,0-1 0 0 0,0 0 0 0 0,-1 1 0 0 0,2-1-1 0 0,-1 0 1 0 0,0 0 0 0 0,0 0 0 0 0,0-1 0 0 0,0 1-1 0 0,1 0 1 0 0,-1-1 0 0 0,0 0 0 0 0,0 1 0 0 0,1-1-1 0 0,-1 0 1 0 0,0 0 0 0 0,5-1 0 0 0,-3 2-15 0 0,0-1 0 0 0,1 0 0 0 0,-1-1 0 0 0,0 1 0 0 0,1-1 0 0 0,-1 0 0 0 0,0 0 0 0 0,0 0 0 0 0,0 0 0 0 0,0-1 0 0 0,7-3 1 0 0,-11 5-15 0 0,1-1 1 0 0,-1 0-1 0 0,1 1 1 0 0,-1-1 0 0 0,1 0-1 0 0,-1 1 1 0 0,0-1 0 0 0,0 0-1 0 0,1 0 1 0 0,-1 1 0 0 0,0-1-1 0 0,0 0 1 0 0,0 0 0 0 0,0 1-1 0 0,0-1 1 0 0,0 0 0 0 0,0 0-1 0 0,0 1 1 0 0,0-1 0 0 0,0 0-1 0 0,0 0 1 0 0,0 1 0 0 0,0-1-1 0 0,-1 0 1 0 0,1 0 0 0 0,0 1-1 0 0,-1-1 1 0 0,1 0 0 0 0,0 1-1 0 0,-1-2 1 0 0,-3-1-59 0 0,7 14-4 0 0,6 9 239 0 0,-2 1 1 0 0,6 23-1 0 0,2 6 160 0 0,-9-35-313 0 0,-1 1 0 0 0,-1-1-1 0 0,-1 1 1 0 0,0 0 0 0 0,0 17-1 0 0,-2-29-30 0 0,-1 1 0 0 0,0-1 0 0 0,0 0 0 0 0,-1 1 0 0 0,1-1-1 0 0,-1 0 1 0 0,0 1 0 0 0,0-1 0 0 0,-1 0 0 0 0,1 0 0 0 0,-1 0 0 0 0,0 0-1 0 0,0 0 1 0 0,0 0 0 0 0,0-1 0 0 0,-1 1 0 0 0,1 0 0 0 0,-1-1 0 0 0,0 0 0 0 0,0 0-1 0 0,-1 0 1 0 0,1 0 0 0 0,-5 2 0 0 0,7-4-34 0 0,1 0 1 0 0,-1-1-1 0 0,0 1 1 0 0,0-1-1 0 0,0 0 1 0 0,0 1-1 0 0,0-1 1 0 0,0 0-1 0 0,0 1 1 0 0,0-1-1 0 0,0 0 1 0 0,0 0-1 0 0,0 0 1 0 0,0 0-1 0 0,0 0 1 0 0,0 0-1 0 0,0 0 1 0 0,0 0-1 0 0,0-1 1 0 0,0 1-1 0 0,0 0 1 0 0,0 0-1 0 0,0-1 1 0 0,0 1-1 0 0,0-1 1 0 0,0 1-1 0 0,0-1 0 0 0,0 1 1 0 0,0-1-1 0 0,1 0 1 0 0,-1 1-1 0 0,0-1 1 0 0,0 0-1 0 0,1 0 1 0 0,-1 0-1 0 0,1 1 1 0 0,-1-1-1 0 0,0 0 1 0 0,1 0-1 0 0,0 0 1 0 0,-1 0-1 0 0,1 0 1 0 0,-1 0-1 0 0,1 0 1 0 0,0 0-1 0 0,0 0 1 0 0,0 0-1 0 0,0 0 1 0 0,0-1-1 0 0,-2-4-38 0 0,1 0 0 0 0,0 0 0 0 0,1 1 0 0 0,-1-1 1 0 0,1 0-1 0 0,1 0 0 0 0,0-9 0 0 0,4 2 223 0 0,0 0 0 0 0,1 0 0 0 0,0 1 0 0 0,1 0-1 0 0,0 0 1 0 0,1 0 0 0 0,1 1 0 0 0,15-17 0 0 0,-13 16-323 0 0,0 0 0 0 0,-1-1 0 0 0,-1-1-1 0 0,0 0 1 0 0,12-26 0 0 0,-21 40 94 0 0,0 0 0 0 0,0 0 0 0 0,0-1 0 0 0,0 1 0 0 0,0 0 0 0 0,0 0 0 0 0,0-1 0 0 0,0 1 0 0 0,0 0 0 0 0,0 0 0 0 0,0 0 0 0 0,0-1 0 0 0,0 1 0 0 0,0 0 0 0 0,0 0 0 0 0,0-1 0 0 0,0 1 0 0 0,0 0 0 0 0,0 0 0 0 0,0-1 0 0 0,0 1 0 0 0,0 0 0 0 0,-1 0 0 0 0,1 0 0 0 0,0-1 0 0 0,0 1 0 0 0,0 0 0 0 0,0 0 0 0 0,0 0 0 0 0,-1 0 0 0 0,1-1 0 0 0,0 1 0 0 0,0 0 0 0 0,0 0 0 0 0,-1 0 0 0 0,1 0 0 0 0,0 0 0 0 0,0 0 0 0 0,0 0 0 0 0,-1-1 0 0 0,1 1 0 0 0,0 0 0 0 0,0 0 0 0 0,-1 0 0 0 0,1 0 0 0 0,0 0-1 0 0,0 0 1 0 0,0 0 0 0 0,-1 0 0 0 0,1 0 0 0 0,0 0 0 0 0,0 0 0 0 0,-1 0 0 0 0,1 1 0 0 0,0-1 0 0 0,0 0 0 0 0,0 0 0 0 0,-1 0 0 0 0,1 0 0 0 0,0 0 0 0 0,0 0 0 0 0,-1 1 0 0 0,-3 0-3590 0 0</inkml:trace>
</inkml:ink>
</file>

<file path=ppt/ink/ink2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43.330"/>
    </inkml:context>
    <inkml:brush xml:id="br0">
      <inkml:brushProperty name="width" value="0.05" units="cm"/>
      <inkml:brushProperty name="height" value="0.05" units="cm"/>
    </inkml:brush>
  </inkml:definitions>
  <inkml:trace contextRef="#ctx0" brushRef="#br0">1 188 6563 0 0,'0'0'10231'0'0,"41"-2"-5975"0"0,-3-6-3033 0 0,3-1-609 0 0,0 2 0 0 0,78-4 0 0 0,-119 11-694 0 0,-19-6 187 0 0,-101-128-75 0 0,111 124-326 0 0,16 14-1198 0 0,17 16-6730 0 0</inkml:trace>
</inkml:ink>
</file>

<file path=ppt/ink/ink2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45.318"/>
    </inkml:context>
    <inkml:brush xml:id="br0">
      <inkml:brushProperty name="width" value="0.05" units="cm"/>
      <inkml:brushProperty name="height" value="0.05" units="cm"/>
    </inkml:brush>
  </inkml:definitions>
  <inkml:trace contextRef="#ctx0" brushRef="#br0">60 4 2977 0 0,'0'0'8986'0'0,"-28"-3"-2626"0"0,25 4-6222 0 0,1 1 0 0 0,0-1 0 0 0,0 1 0 0 0,0 0 0 0 0,0-1 0 0 0,0 1 0 0 0,0 0 0 0 0,0 0 0 0 0,1 0 0 0 0,-1 1 0 0 0,1-1 0 0 0,0 0 0 0 0,-1 0 0 0 0,1 1 0 0 0,0-1 1 0 0,0 1-1 0 0,0-1 0 0 0,0 6 0 0 0,5-7-141 0 0,1-1 0 0 0,-1 1 0 0 0,0-1 0 0 0,1 0 0 0 0,-1 0 0 0 0,1 0 0 0 0,-1-1 0 0 0,5-1 0 0 0,-7 2 3 0 0,-1 0 0 0 0,0 0 1 0 0,0-1-1 0 0,0 1 0 0 0,0-1 1 0 0,1 1-1 0 0,-1-1 0 0 0,0 1 0 0 0,0-1 1 0 0,0 0-1 0 0,0 1 0 0 0,0-1 0 0 0,0 0 1 0 0,0 0-1 0 0,-1 0 0 0 0,1 0 1 0 0,0 1-1 0 0,0-3 0 0 0,-1 3 1 0 0,0 0 0 0 0,0-1 0 0 0,0 1 0 0 0,-1 0 0 0 0,1-1 0 0 0,0 1 0 0 0,-1 0 0 0 0,1-1 0 0 0,0 1 0 0 0,-1 0 0 0 0,1-1 0 0 0,0 1-1 0 0,-1 0 1 0 0,1 0 0 0 0,0 0 0 0 0,-1-1 0 0 0,1 1 0 0 0,-1 0 0 0 0,1 0 0 0 0,-1 0 0 0 0,1 0 0 0 0,0 0 0 0 0,-1 0 0 0 0,1 0 0 0 0,-1 0 0 0 0,1 0 0 0 0,-1 0 0 0 0,1 0 0 0 0,-1 0 0 0 0,-1 0-1 0 0,1 0 1 0 0,0 0-1 0 0,-1 0 1 0 0,1 0 0 0 0,0 0-1 0 0,-1 0 1 0 0,1 0-1 0 0,0 1 1 0 0,-1-1-1 0 0,1 0 1 0 0,0 1 0 0 0,0-1-1 0 0,0 1 1 0 0,-1-1-1 0 0,1 1 1 0 0,0 0-1 0 0,0 0 1 0 0,0-1 0 0 0,0 1-1 0 0,0 0 1 0 0,0 0-1 0 0,0 0 1 0 0,0 0 0 0 0,0 0-1 0 0,1 0 1 0 0,-1 0-1 0 0,0 0 1 0 0,1 1-1 0 0,-1-1 1 0 0,0 0 0 0 0,1 0-1 0 0,0 1 1 0 0,-1 1-1 0 0,19 0-220 0 0,-17-3 230 0 0,-1 1 1 0 0,1-1-1 0 0,-1 0 0 0 0,1 0 1 0 0,0 0-1 0 0,-1 0 0 0 0,1 0 1 0 0,-1 0-1 0 0,1 0 0 0 0,0 0 1 0 0,-1 0-1 0 0,1 0 1 0 0,-1-1-1 0 0,1 1 0 0 0,-1 0 1 0 0,1 0-1 0 0,0 0 0 0 0,-1-1 1 0 0,1 1-1 0 0,-1 0 0 0 0,1-1 1 0 0,-1 1-1 0 0,1 0 1 0 0,-1-1-1 0 0,0 1 0 0 0,1-1 1 0 0,-1 1-1 0 0,1-1 0 0 0,-1 1 1 0 0,0-1-1 0 0,1 1 0 0 0,-1-1 1 0 0,0 1-1 0 0,0-1 1 0 0,1 1-1 0 0,-1-1 0 0 0,0-1 1 0 0,-2-1-307 0 0,0 11 104 0 0,1-7 63 0 0,1-1 0 0 0,0 1 0 0 0,0 0-1 0 0,0-1 1 0 0,0 1 0 0 0,0 0-1 0 0,0 0 1 0 0,0-1 0 0 0,0 1-1 0 0,1-1 1 0 0,-1 1 0 0 0,0 0-1 0 0,0-1 1 0 0,0 1 0 0 0,1 0-1 0 0,-1-1 1 0 0,0 1 0 0 0,1-1 0 0 0,-1 1-1 0 0,1-1 1 0 0,-1 1 0 0 0,0-1-1 0 0,1 1 1 0 0,-1-1 0 0 0,1 1-1 0 0,-1-1 1 0 0,1 1 0 0 0,0-1-1 0 0,-1 0 1 0 0,1 1 0 0 0,-1-1-1 0 0,1 0 1 0 0,0 0 0 0 0,-1 1 0 0 0,1-1-1 0 0,0 0 1 0 0,5 0-4108 0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28"/>
    </inkml:context>
    <inkml:brush xml:id="br0">
      <inkml:brushProperty name="width" value="0.05" units="cm"/>
      <inkml:brushProperty name="height" value="0.05" units="cm"/>
    </inkml:brush>
  </inkml:definitions>
  <inkml:trace contextRef="#ctx0" brushRef="#br0">145 1 168 0 0,'-3'4'7437'0'0,"-7"13"-7895"0"0,0-3 349 0 0,9-14 50 0 0,0 1 0 0 0,0 0 0 0 0,0 0 1 0 0,0 0-1 0 0,0 0 0 0 0,0 1 0 0 0,0-1 1 0 0,0 0-1 0 0,1 0 0 0 0,-1 0 0 0 0,0 1 0 0 0,1-1 1 0 0,-1 0-1 0 0,1 1 0 0 0,-1 2 0 0 0,-22 29 972 0 0,15-20-1761 0 0,8-12 800 0 0,0 0 0 0 0,0-1 1 0 0,0 1-1 0 0,0 0 1 0 0,-1 0-1 0 0,1-1 0 0 0,0 1 1 0 0,0 0-1 0 0,-1-1 0 0 0,1 1 1 0 0,0-1-1 0 0,-1 1 1 0 0,1 0-1 0 0,-1-1 0 0 0,1 1 1 0 0,-1-1-1 0 0,1 1 0 0 0,-1-1 1 0 0,0 1-1 0 0,1-1 0 0 0,-1 0 1 0 0,1 1-1 0 0,-1-1 1 0 0,0 0-1 0 0,1 1 0 0 0,-1-1 1 0 0,0 0-1 0 0,-1 1 0 0 0,2-1 192 0 0,-7 5 1304 0 0,6-4-1503 0 0,0-1 1 0 0,0 1-1 0 0,0-1 1 0 0,0 1 0 0 0,0 0-1 0 0,0 0 1 0 0,1-1-1 0 0,-1 1 1 0 0,0 0 0 0 0,0 0-1 0 0,0 0 1 0 0,1 0-1 0 0,-1 0 1 0 0,0 0 0 0 0,1 0-1 0 0,-1 0 1 0 0,1 0-1 0 0,0 0 1 0 0,-1 0-1 0 0,1 0 1 0 0,0 0 0 0 0,-1 1-1 0 0,1 1 1 0 0,-1 0 86 0 0,0 0 1 0 0,-1 0-1 0 0,1 0 1 0 0,-1 0 0 0 0,0 0-1 0 0,0 0 1 0 0,0 0-1 0 0,0-1 1 0 0,0 1-1 0 0,-1-1 1 0 0,1 0 0 0 0,-1 1-1 0 0,-3 1 1 0 0,6-4-2 0 0,-9 20-5446 0 0,8-17 5281 0 0</inkml:trace>
</inkml:ink>
</file>

<file path=ppt/ink/ink2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46.950"/>
    </inkml:context>
    <inkml:brush xml:id="br0">
      <inkml:brushProperty name="width" value="0.05" units="cm"/>
      <inkml:brushProperty name="height" value="0.05" units="cm"/>
    </inkml:brush>
  </inkml:definitions>
  <inkml:trace contextRef="#ctx0" brushRef="#br0">0 51 3474 0 0,'0'0'5261'0'0,"1"-18"4775"0"0,8 28-9305 0 0,-1-1 1 0 0,0 1-1 0 0,-1 1 0 0 0,8 12 0 0 0,20 28 1056 0 0,-29-44-1747 0 0,20 23 733 0 0,42 64 1 0 0,-62-83-669 0 0,0 0 1 0 0,-1 0-1 0 0,0 1 1 0 0,0-1 0 0 0,-1 1-1 0 0,-1 0 1 0 0,0 1-1 0 0,-1-1 1 0 0,0 0-1 0 0,0 18 1 0 0,5 7-52 0 0,-7-37-52 0 0,1 1-1 0 0,-1 0 0 0 0,0 0 0 0 0,0-1 0 0 0,1 1 0 0 0,-1 0 1 0 0,0-1-1 0 0,1 1 0 0 0,-1 0 0 0 0,1-1 0 0 0,-1 1 0 0 0,1 0 1 0 0,-1-1-1 0 0,1 1 0 0 0,-1-1 0 0 0,1 1 0 0 0,-1-1 0 0 0,1 1 1 0 0,0-1-1 0 0,-1 0 0 0 0,1 1 0 0 0,0-1 0 0 0,-1 0 0 0 0,1 1 1 0 0,0-1-1 0 0,0 0 0 0 0,-1 0 0 0 0,1 0 0 0 0,0 0 0 0 0,0 1 1 0 0,0-1-1 0 0,-1 0 0 0 0,1-1 0 0 0,0 1 0 0 0,0 0 0 0 0,-1 0 1 0 0,1 0-1 0 0,0 0 0 0 0,0-1 0 0 0,0 1 2 0 0,11-42-112 0 0,0 4-89 0 0,32-232-725 0 0,-36 221 822 0 0,2-26 132 0 0,-6 79-1254 0 0,-4-4 1195 0 0,0 0 0 0 0,-1 0 0 0 0,1 0 0 0 0,0 0 1 0 0,0 0-1 0 0,-1 0 0 0 0,1 0 0 0 0,0 0 0 0 0,0 0 1 0 0,0 0-1 0 0,-1 1 0 0 0,1-1 0 0 0,0 0 0 0 0,0 0 1 0 0,0 0-1 0 0,-1 0 0 0 0,1 0 0 0 0,0 1 1 0 0,0-1-1 0 0,0 0 0 0 0,0 0 0 0 0,-1 0 0 0 0,1 1 1 0 0,0-1-1 0 0,0 0 0 0 0,0 0 0 0 0,0 1 0 0 0,0-1 1 0 0,0 0-1 0 0,0 0 0 0 0,0 1 0 0 0,0-1 0 0 0,0 0 1 0 0,0 0-1 0 0,0 1 0 0 0,0-1 0 0 0,0 0 1 0 0,0 0-1 0 0,0 1 0 0 0,0-1 0 0 0,0 0 0 0 0,0 0 1 0 0,0 1-1 0 0,0-1 0 0 0,0 0 0 0 0,0 0 0 0 0,0 0 1 0 0,1 1-1 0 0,-1-1 0 0 0,0 0 0 0 0,-35 3 59 0 0,1 2 1 0 0,0 1-1 0 0,-1 1 0 0 0,2 2 0 0 0,-44 17 0 0 0,63-21-44 0 0,13-4-24 0 0,0-1 0 0 0,0 1 1 0 0,0-1-1 0 0,0 0 0 0 0,0 1 1 0 0,0-1-1 0 0,0 0 0 0 0,1 0 1 0 0,-1 0-1 0 0,0 0 0 0 0,0 1 1 0 0,0-1-1 0 0,0 0 0 0 0,0-1 1 0 0,0 1-1 0 0,0 0 0 0 0,0 0 1 0 0,0 0-1 0 0,0-1 0 0 0,0 1 1 0 0,0 0-1 0 0,0-1 0 0 0,1 1 1 0 0,-1-1-1 0 0,0 1 0 0 0,0-1 1 0 0,0 1-1 0 0,1-1 0 0 0,-1 1 1 0 0,0-1-1 0 0,1 0 0 0 0,-1 1 1 0 0,0-1-1 0 0,1 0 0 0 0,-1 0 1 0 0,1 0-1 0 0,-1 0 0 0 0,-9-11-2939 0 0,9 12 2790 0 0,1-1 1 0 0,-1 1-1 0 0,0 0 1 0 0,0 0-1 0 0,1-1 1 0 0,-1 1-1 0 0,0 0 1 0 0,0 0-1 0 0,1 0 1 0 0,-1 0-1 0 0,0 0 1 0 0,0 0-1 0 0,1 0 1 0 0,-1 0-1 0 0,0 1 1 0 0,1-1-1 0 0,-1 0 1 0 0,0 0-1 0 0,0 1 0 0 0,1-1 1 0 0,-1 0-1 0 0,0 1 1 0 0,1-1-1 0 0,-1 1 1 0 0,1-1-1 0 0,-1 0 1 0 0,0 1-1 0 0,1 0 1 0 0,-1-1-1 0 0,1 1 1 0 0,-1-1-1 0 0,1 1 1 0 0,0 0-1 0 0,-1-1 1 0 0,1 1-1 0 0,0 0 1 0 0,-1-1-1 0 0,1 1 1 0 0,-1 1-1 0 0,-1 2-1755 0 0,-6 6-3192 0 0</inkml:trace>
</inkml:ink>
</file>

<file path=ppt/ink/ink2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4:48.631"/>
    </inkml:context>
    <inkml:brush xml:id="br0">
      <inkml:brushProperty name="width" value="0.05" units="cm"/>
      <inkml:brushProperty name="height" value="0.05" units="cm"/>
    </inkml:brush>
  </inkml:definitions>
  <inkml:trace contextRef="#ctx0" brushRef="#br0">1 148 5010 0 0,'0'0'9194'0'0,"9"-11"-6070"0"0,18 9-2261 0 0,0 1 0 0 0,0 1 0 0 0,31 5 0 0 0,24-1-316 0 0,-66-3-526 0 0,-12 0-24 0 0,1 0 0 0 0,-1-1 1 0 0,0 0-1 0 0,1 0 1 0 0,-1 0-1 0 0,1 0 0 0 0,-1-1 1 0 0,0 1-1 0 0,9-4 1 0 0,-13 4-2 0 0,0 0 0 0 0,0 0 0 0 0,1 0 0 0 0,-1 0 0 0 0,0 0 0 0 0,0-1 0 0 0,0 1 0 0 0,1 0 0 0 0,-1 0 0 0 0,0 0 0 0 0,0-1 0 0 0,0 1 0 0 0,0 0 0 0 0,0 0 0 0 0,1-1 0 0 0,-1 1 0 0 0,0 0 0 0 0,0 0 0 0 0,0-1 0 0 0,0 1 0 0 0,0 0 0 0 0,0 0 0 0 0,0-1 0 0 0,0 1 0 0 0,0 0 0 0 0,0 0 0 0 0,0-1 0 0 0,0 1 0 0 0,0 0 0 0 0,0-1 0 0 0,0 1 0 0 0,0 0 0 0 0,0 0 0 0 0,-1-1-1 0 0,1 1 1 0 0,0 0 0 0 0,0 0 0 0 0,0 0 0 0 0,0-1 0 0 0,0 1 0 0 0,-1 0 0 0 0,1 0 0 0 0,0 0 0 0 0,0-1 0 0 0,0 1 0 0 0,-1 0 0 0 0,1 0 0 0 0,0 0 0 0 0,0 0 0 0 0,-1 0 0 0 0,1-1 0 0 0,0 1 0 0 0,0 0 0 0 0,0 0 0 0 0,-1 0 0 0 0,1 0 0 0 0,0 0 0 0 0,-1 0 0 0 0,1 0 0 0 0,0 0 0 0 0,0 0 0 0 0,-1 0 0 0 0,1 0 0 0 0,-23-3 245 0 0,19 3-279 0 0,-4-4 56 0 0,0-1 0 0 0,0 0 0 0 0,0 0-1 0 0,1 0 1 0 0,0-1 0 0 0,0 0-1 0 0,1-1 1 0 0,-1 1 0 0 0,1-1 0 0 0,1 0-1 0 0,-1-1 1 0 0,1 1 0 0 0,-7-17-1 0 0,0 5-241 0 0,12 19 176 0 0,0 0 0 0 0,1 0-1 0 0,-1 0 1 0 0,0 0-1 0 0,0 0 1 0 0,0 0 0 0 0,0 0-1 0 0,0 0 1 0 0,1 0-1 0 0,-1 0 1 0 0,0 0 0 0 0,0 0-1 0 0,0 0 1 0 0,0 0-1 0 0,0 0 1 0 0,1 0 0 0 0,-1 0-1 0 0,0 0 1 0 0,0 0-1 0 0,0 0 1 0 0,0 0 0 0 0,0-1-1 0 0,0 1 1 0 0,1 0-1 0 0,-1 0 1 0 0,0 0-1 0 0,0 0 1 0 0,0 0 0 0 0,0 0-1 0 0,0 0 1 0 0,0-1-1 0 0,0 1 1 0 0,0 0 0 0 0,0 0-1 0 0,0 0 1 0 0,1 0-1 0 0,-1 0 1 0 0,0-1 0 0 0,0 1-1 0 0,0 0 1 0 0,0 0-1 0 0,0 0 1 0 0,0 0 0 0 0,0 0-1 0 0,0-1 1 0 0,0 1-1 0 0,0 0 1 0 0,0 0 0 0 0,0 0-1 0 0,0 0 1 0 0,-1 0-1 0 0,1-1 1 0 0,0 1 0 0 0,0 0-1 0 0,0 0 1 0 0,13 7-2735 0 0,-4 2-1379 0 0</inkml:trace>
</inkml:ink>
</file>

<file path=ppt/ink/ink2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5:02.934"/>
    </inkml:context>
    <inkml:brush xml:id="br0">
      <inkml:brushProperty name="width" value="0.05" units="cm"/>
      <inkml:brushProperty name="height" value="0.05" units="cm"/>
    </inkml:brush>
  </inkml:definitions>
  <inkml:trace contextRef="#ctx0" brushRef="#br0">1366 32 5170 0 0,'7'-9'13956'0'0,"-31"11"-13719"0"0,-1 1 0 0 0,1 1 1 0 0,0 2-1 0 0,0 0 0 0 0,-24 10 0 0 0,20-7-133 0 0,-1 0 0 0 0,0-2 0 0 0,-31 3-1 0 0,-71 13-40 0 0,91-13 7 0 0,-56 4 0 0 0,75-11-87 0 0,0 2-1 0 0,0 0 1 0 0,1 1-1 0 0,0 1 1 0 0,0 1-1 0 0,1 1 1 0 0,-33 20-1 0 0,25-14 53 0 0,-1-1 0 0 0,-49 17 0 0 0,63-26-38 0 0,1 1 0 0 0,0 0 0 0 0,0 1 0 0 0,0 1 0 0 0,1 0 0 0 0,-19 16 0 0 0,-33 20-24 0 0,50-34 13 0 0,0 0-1 0 0,1 1 1 0 0,-23 23 0 0 0,5-3-81 0 0,17-18 84 0 0,2 1-1 0 0,0 0 1 0 0,0 1-1 0 0,1 0 0 0 0,1 1 1 0 0,-9 19-1 0 0,-1 6 45 0 0,-20 61-1 0 0,37-88-8 0 0,0 0 0 0 0,0 1-1 0 0,2-1 1 0 0,-1 18 0 0 0,-7 43 9 0 0,4-47-51 0 0,2-1 0 0 0,0 0-1 0 0,2 1 1 0 0,1-1 0 0 0,1 1 0 0 0,8 49-1 0 0,-4-39 49 0 0,2 7-14 0 0,12 48 0 0 0,2-7 63 0 0,5 44-161 0 0,14-14 69 0 0,-38-108 30 0 0,1 1 0 0 0,0-1 0 0 0,1-1 0 0 0,0 1 0 0 0,0 0 0 0 0,1-1 1 0 0,-1 0-1 0 0,2 0 0 0 0,-1-1 0 0 0,1 1 0 0 0,0-1 0 0 0,13 10 0 0 0,-2-2 67 0 0,0-2-1 0 0,1 0 1 0 0,0-1-1 0 0,23 9 1 0 0,-28-15-42 0 0,0-1 1 0 0,-1 0-1 0 0,1-1 1 0 0,1 0-1 0 0,-1-1 1 0 0,20 0-1 0 0,89-5 292 0 0,-44 0-234 0 0,89 7 33 0 0,69-1-247 0 0,-11-5 194 0 0,121-9-176 0 0,-102-2 257 0 0,-67 6-274 0 0,-148 5 91 0 0,291-22 125 0 0,-107 3 64 0 0,-42 8-172 0 0,-102 10 50 0 0,-1-3 0 0 0,0-4 1 0 0,72-18-1 0 0,-28-4-7 0 0,148-63 1 0 0,-250 91-27 0 0,-1 0 0 0 0,0-1 0 0 0,0 0 0 0 0,0 0 0 0 0,0-1 0 0 0,-1 0 0 0 0,0 0 0 0 0,0-1 0 0 0,-1 0 0 0 0,0 0 0 0 0,0-1 0 0 0,-1 0 0 0 0,11-17 0 0 0,27-51-56 0 0,-31 57 23 0 0,-1 0 0 0 0,13-31 1 0 0,-4-3 31 0 0,-2-1 0 0 0,-2-1 1 0 0,11-67-1 0 0,-14-50 128 0 0,-11 136-183 0 0,-1-1 0 0 0,-4-53 0 0 0,0 14-3 0 0,-9 28-91 0 0,8 41 112 0 0,1 0 1 0 0,0-1-1 0 0,0 1 1 0 0,1-1-1 0 0,-1-7 1 0 0,2 9 24 0 0,-1-1 0 0 0,0 1 1 0 0,-1 0-1 0 0,1 0 0 0 0,-5-12 0 0 0,3 12 8 0 0,1 0-1 0 0,0 0 1 0 0,1 0 0 0 0,0-1-1 0 0,-2-11 1 0 0,2 13-5 0 0,0 1 1 0 0,0 0-1 0 0,0 0 1 0 0,-1 0-1 0 0,0 0 1 0 0,0 0-1 0 0,0 0 1 0 0,0 0-1 0 0,0 1 1 0 0,-1-1-1 0 0,0 1 1 0 0,0-1-1 0 0,0 1 1 0 0,0 0-1 0 0,0 0 1 0 0,-7-3 0 0 0,-2-4 6 0 0,-1 1 0 0 0,0 1 0 0 0,-22-11 1 0 0,29 17-19 0 0,1 1 0 0 0,0 0 0 0 0,-1 0 1 0 0,1 0-1 0 0,-1 1 0 0 0,1 0 0 0 0,-8 0 1 0 0,10 1 11 0 0,0-1 0 0 0,-1 1 0 0 0,1-1 0 0 0,-1 0 0 0 0,1 0 0 0 0,-1-1 0 0 0,1 1 0 0 0,0-1 0 0 0,-1 1 0 0 0,1-1 0 0 0,0 0 0 0 0,-1 0 0 0 0,1-1 0 0 0,0 1-1 0 0,0-1 1 0 0,0 1 0 0 0,0-1 0 0 0,-4-4 0 0 0,3 4-11 0 0,0 1 0 0 0,0-1 0 0 0,0 1 0 0 0,0 0 0 0 0,0 0 0 0 0,0 0 0 0 0,0 1 0 0 0,0 0 0 0 0,0-1 0 0 0,-1 1 0 0 0,1 1 0 0 0,0-1 0 0 0,-5 1 0 0 0,-25-1 46 0 0,-32-8-13 0 0,50 7-14 0 0,0 0-1 0 0,0-1 0 0 0,-20-6 0 0 0,27 6-2 0 0,0 1-1 0 0,1 0 0 0 0,-1 0 0 0 0,0 1 0 0 0,-10 0 0 0 0,12 1 0 0 0,-1-1-1 0 0,0 0 1 0 0,0 0-1 0 0,0-1 1 0 0,1 0-1 0 0,-1 0 1 0 0,1-1-1 0 0,-10-3 1 0 0,6 1-7 0 0,0 0 0 0 0,0 1 1 0 0,0 1-1 0 0,-20-2 0 0 0,19 3 2 0 0,1-1 0 0 0,-1 0 0 0 0,1-1 0 0 0,-20-7-1 0 0,18 6-12 0 0,1 0-1 0 0,-1 0 1 0 0,0 2-1 0 0,0-1 1 0 0,-19 0-1 0 0,16 2 17 0 0,0-1 0 0 0,0-1-1 0 0,-18-5 1 0 0,8 0 19 0 0,-1 2 0 0 0,-35-4 0 0 0,35 7 15 0 0,0-2 0 0 0,-34-10 0 0 0,44 10-20 0 0,1 2 1 0 0,-33-4-1 0 0,35 6-33 0 0,0-1 1 0 0,0 0-1 0 0,1-1 0 0 0,-1-1 1 0 0,-17-6-1 0 0,-81-25 204 0 0,-10 19-60 0 0,98 11-87 0 0,1 1 0 0 0,-1 1-1 0 0,0 1 1 0 0,-26 1 0 0 0,-23-2 157 0 0,-12 2-213 0 0,66 2 22 0 0,0-1 0 0 0,1 0 0 0 0,-1-2-1 0 0,1 0 1 0 0,-35-8 0 0 0,30 5 5 0 0,0 1 0 0 0,0 2 1 0 0,0 0-1 0 0,0 2 0 0 0,-1 0 0 0 0,1 1 1 0 0,-30 7-1 0 0,37-6 0 0 0,-117 24 159 0 0,115-22-201 0 0,0 0 0 0 0,1 2 0 0 0,-1 0 0 0 0,-28 14 0 0 0,37-16 30 0 0,6-3 11 0 0,2-8-3478 0 0,0 16-3896 0 0,-2 1-406 0 0</inkml:trace>
</inkml:ink>
</file>

<file path=ppt/ink/ink2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5:05.344"/>
    </inkml:context>
    <inkml:brush xml:id="br0">
      <inkml:brushProperty name="width" value="0.05" units="cm"/>
      <inkml:brushProperty name="height" value="0.05" units="cm"/>
    </inkml:brush>
  </inkml:definitions>
  <inkml:trace contextRef="#ctx0" brushRef="#br0">1 32 6675 0 0,'0'0'8711'0'0,"3"-2"-7711"0"0,11-9 321 0 0,-13 10-1261 0 0,-1 1-1 0 0,1 0 1 0 0,-1 0 0 0 0,0 0-1 0 0,1-1 1 0 0,-1 1 0 0 0,0 0-1 0 0,1 0 1 0 0,-1-1 0 0 0,0 1-1 0 0,0 0 1 0 0,1-1 0 0 0,-1 1-1 0 0,0 0 1 0 0,0-1-1 0 0,0 1 1 0 0,1 0 0 0 0,-1-1-1 0 0,0 1 1 0 0,0-1 0 0 0,0 1-1 0 0,0 0 1 0 0,0-1 0 0 0,0 1-1 0 0,0-1 1 0 0,0 1 0 0 0,0 0-1 0 0,0-1 1 0 0,0 1 0 0 0,0-1-1 0 0,0 1 1 0 0,0 0-1 0 0,0-1 1 0 0,0 1 0 0 0,0-1-1 0 0,0 1 1 0 0,-1 0 0 0 0,1-1-1 0 0,0 1 1 0 0,0 0 0 0 0,-1-1-1 0 0,1 1 1 0 0,0 0 0 0 0,0-1-1 0 0,-1 1 1 0 0,1 0 0 0 0,0-1-1 0 0,-1 1 1 0 0,0 0-1 0 0,-2-2-221 0 0</inkml:trace>
</inkml:ink>
</file>

<file path=ppt/ink/ink2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19T05:25:11.952"/>
    </inkml:context>
    <inkml:brush xml:id="br0">
      <inkml:brushProperty name="width" value="0.05" units="cm"/>
      <inkml:brushProperty name="height" value="0.05" units="cm"/>
    </inkml:brush>
  </inkml:definitions>
  <inkml:trace contextRef="#ctx0" brushRef="#br0">10071 2276 2369 0 0,'0'0'3692'0'0,"-6"-36"2359"0"0,5 34-5747 0 0,0 1 0 0 0,0 0 1 0 0,0-1-1 0 0,0 1 0 0 0,0 0 0 0 0,0 0 0 0 0,0 0 0 0 0,-1 0 0 0 0,1 0 1 0 0,0 0-1 0 0,-1 1 0 0 0,1-1 0 0 0,-1 0 0 0 0,1 1 0 0 0,-1-1 0 0 0,1 1 0 0 0,-3-1 1 0 0,-35-1 1176 0 0,-32 16-1426 0 0,48-8 193 0 0,1-2 0 0 0,-1 0-1 0 0,1-2 1 0 0,-1 0 0 0 0,-33-3-1 0 0,26 1 170 0 0,22-1-337 0 0,-1 0 0 0 0,1-1 1 0 0,0 0-1 0 0,-14-4 0 0 0,-32-7-52 0 0,-3 11 168 0 0,-1 3 0 0 0,-59 9-1 0 0,32-3 21 0 0,-41-2 899 0 0,63-4-1140 0 0,-65 10 0 0 0,-329 34 133 0 0,163-20 64 0 0,-275-1-126 0 0,142-12-82 0 0,124 22 247 0 0,169-16 21 0 0,-149 1 0 0 0,-314 8 149 0 0,514-21-367 0 0,-570 10-112 0 0,387-14 79 0 0,-1017 1 255 0 0,746-4-283 0 0,266-22 37 0 0,21 0-20 0 0,-583 0 78 0 0,817 22-47 0 0,-116-2 42 0 0,0-5 1 0 0,-203-41-1 0 0,125 6-77 0 0,115 26-7 0 0,1-3 0 0 0,-173-64 0 0 0,248 76 36 0 0,1-1 1 0 0,0-1 0 0 0,1 0 0 0 0,1-2 0 0 0,-1 0 0 0 0,2-1 0 0 0,0 0-1 0 0,0-1 1 0 0,1-1 0 0 0,1 0 0 0 0,1-1 0 0 0,-19-30 0 0 0,18 22-4 0 0,1-1 1 0 0,1 0 0 0 0,1-1-1 0 0,1 0 1 0 0,1-1 0 0 0,2 0-1 0 0,0 0 1 0 0,-2-49 0 0 0,-21-129-43 0 0,12 106 44 0 0,11 43-28 0 0,3-94 1 0 0,3 104 46 0 0,2 26-19 0 0,1 0-1 0 0,0 1 1 0 0,2-1 0 0 0,0 1-1 0 0,1 0 1 0 0,11-22 0 0 0,9-33-32 0 0,-12 33 28 0 0,20-42 1 0 0,-23 62 11 0 0,-2 0 0 0 0,0-1 1 0 0,-2 0-1 0 0,0-1 1 0 0,-1 1-1 0 0,-2-1 0 0 0,4-46 1 0 0,-8 50 3 0 0,-1 3-51 0 0,1-1 1 0 0,0 0 0 0 0,2 0 0 0 0,-1 1-1 0 0,2-1 1 0 0,0 1 0 0 0,1 0 0 0 0,12-31-1 0 0,21-24 20 0 0,-22 45 43 0 0,0-1 0 0 0,-2-1 0 0 0,-2 0 0 0 0,0-1 0 0 0,13-58 0 0 0,-24 39-447 0 0,0 48 183 0 0,-4-16-1283 0 0,0 15 1543 0 0,-1 1-1 0 0,1 0 1 0 0,-1 0-1 0 0,1 1 1 0 0,0-1-1 0 0,-1 1 1 0 0,1 0-1 0 0,0 0 0 0 0,0 1 1 0 0,0-1-1 0 0,0 1 1 0 0,0 0-1 0 0,0 0 1 0 0,0 0-1 0 0,0 0 1 0 0,1 1-1 0 0,-1 0 0 0 0,1-1 1 0 0,0 1-1 0 0,-1 1 1 0 0,2-1-1 0 0,-1 0 1 0 0,-5 8-1 0 0,-37 40 2 0 0,-11 15 225 0 0,-3-3-1 0 0,-118 98 1 0 0,223-201-207 0 0,-1-2 1 0 0,-2-2 0 0 0,-3-1-1 0 0,65-94 1 0 0,-98 129-36 0 0,0 0 0 0 0,1 0 0 0 0,1 0 0 0 0,-1 1 0 0 0,1 1 0 0 0,12-10 0 0 0,-16 14-16 0 0,1 1-1 0 0,0-1 1 0 0,0 1 0 0 0,0 0 0 0 0,1 0 0 0 0,-1 1-1 0 0,1 0 1 0 0,-1 0 0 0 0,1 1 0 0 0,0-1 0 0 0,-1 1-1 0 0,12 0 1 0 0,-16 1-27 0 0,7 13-241 0 0,-9-12 296 0 0,1 1-1 0 0,-1-1 1 0 0,0 1-1 0 0,1-1 0 0 0,-1 1 1 0 0,1-1-1 0 0,0 0 1 0 0,-1 1-1 0 0,1-1 0 0 0,0 0 1 0 0,0 1-1 0 0,0-1 1 0 0,0 0-1 0 0,0 0 0 0 0,0 0 1 0 0,0 0-1 0 0,0 0 1 0 0,1 0-1 0 0,-1 0 0 0 0,0 0 1 0 0,1-1-1 0 0,0 2 1 0 0,42 16 123 0 0,-17-7-21 0 0,0 3 56 0 0,0 2-1 0 0,-2 0 1 0 0,0 2 0 0 0,0 0-1 0 0,-2 2 1 0 0,32 34 0 0 0,-55-53-163 0 0,0-1-1 0 0,0 1 1 0 0,1-1 0 0 0,-1 1 0 0 0,0-1-1 0 0,1 1 1 0 0,-1 0 0 0 0,0-1 0 0 0,1 1-1 0 0,-1-1 1 0 0,0 0 0 0 0,1 1 0 0 0,-1-1-1 0 0,1 1 1 0 0,-1-1 0 0 0,1 0 0 0 0,-1 1-1 0 0,1-1 1 0 0,-1 0 0 0 0,1 1 0 0 0,-1-1-1 0 0,1 0 1 0 0,0 0 0 0 0,-1 0 0 0 0,1 0-1 0 0,-1 1 1 0 0,1-1 0 0 0,0 0 0 0 0,-1 0 0 0 0,1 0-1 0 0,-1 0 1 0 0,1 0 0 0 0,0-1 0 0 0,-1 1-1 0 0,1 0 1 0 0,-1 0 0 0 0,1 0 0 0 0,0 0-1 0 0,-1-1 1 0 0,1 1 0 0 0,-1 0 0 0 0,1 0-1 0 0,-1-1 1 0 0,1 1 0 0 0,-1 0 0 0 0,1-1-1 0 0,-1 1 1 0 0,1-1 0 0 0,-1 1 0 0 0,0-1-1 0 0,1 1 1 0 0,-1-1 0 0 0,0 1 0 0 0,1-1 0 0 0,-1 1-1 0 0,0-1 1 0 0,1 1 0 0 0,-1-1 0 0 0,0 0-1 0 0,0 1 1 0 0,0-1 0 0 0,0 1 0 0 0,0-1-1 0 0,0 0 1 0 0,0 0 0 0 0,5-42-2085 0 0,-44 42-3790 0 0,-6 1-1250 0 0,11 0 247 0 0</inkml:trace>
</inkml:ink>
</file>

<file path=ppt/ink/ink2175.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4:00:11.473"/>
    </inkml:context>
    <inkml:brush xml:id="br0">
      <inkml:brushProperty name="width" value="0.05" units="cm"/>
      <inkml:brushProperty name="height" value="0.05" units="cm"/>
      <inkml:brushProperty name="ignorePressure" value="1"/>
    </inkml:brush>
    <inkml:brush xml:id="br1">
      <inkml:brushProperty name="width" value="0.05" units="cm"/>
      <inkml:brushProperty name="height" value="0.05" units="cm"/>
      <inkml:brushProperty name="color" value="#ED1C24"/>
      <inkml:brushProperty name="ignorePressure" value="1"/>
    </inkml:brush>
    <inkml:brush xml:id="br2">
      <inkml:brushProperty name="width" value="0.05" units="cm"/>
      <inkml:brushProperty name="height" value="0.05" units="cm"/>
      <inkml:brushProperty name="color" value="#177D36"/>
      <inkml:brushProperty name="ignorePressure" value="1"/>
    </inkml:brush>
  </inkml:definitions>
  <inkml:trace contextRef="#ctx0" brushRef="#br0">19665 29989 6515,'0'0'1393,"0"0"-769,0 0-128,0 0-32,0 0-240,0-4 113,0 4 703,0 0-95,0 0-273,0 0-16,0 0 32,0 0 49,0 0-113,3 0-224,-1 0-144,1 0-96,-1 0-48,-2 0-80,3 0 1,-3 0 47,3 0 256,-3 0 160,0 0-16,0 0-64,0 0-63,0 0-97,0 0 176,0 0 32,0 0-64,0 4-48,-8 0-15,-7 1 79,-6 2 16,0 0-96,-4 0-32,-11 1 32,1 4 33,-10 1-145,0 2-48,-8 4-48,-4-4 64,-2 5 0,-5 1 16,5-3-32,-1 4 0,4-3 16,5-2-16,3 2 0,3-4 1,0 4 79,0-4-128,0 3 0,2-3-48,1 1-16,0 0 0,1 0 0,-2 0-48,6 0 0,-3-1-32,5 1 32,-2 0 0,2 4 0,0-4-16,0 4-32,-1-2 48,-1 2-16,3-2 0,-2 2 48,1-4-80,5 4 96,2-6-80,-1 2 32,4-1-16,2 1 0,2 0 0,0 0-16,1 4 32,3-2-32,-4 2 0,4 7-16,-1 0 48,1 7 0,-3 2-16,-1 7 0,1-1 16,0 1 0,1 2-16,1 0-48,4-2 16,-2-1 16,1 1-80,7 0 96,-1 2-32,1-2-16,3 0 32,-2-1 0,2 1 32,-3 0 0,4-5-16,-4 5-16,3 0 16,-1-1 0,0-1 32,0 2-32,-1 0 32,0 1-16,1 2-48,-1 1 80,1 4 0,0 3 32,-2 0-32,-3 0 64,4 5 0,-3 2 0,1-3 32,-2 1-16,2 3-16,-2 0 16,2-1-32,-2-1-32,-2 1 32,6-3-48,-6 1 33,1-1 63,-1 1 80,1-3-48,0 3-16,-1-1 16,4 3-112,-2 2 0,3-3 16,1 1-32,2 5-48,-3-5-32,4 1 0,-1-1 32,0 4-64,-3-1 64,5 3 16,-1 0-16,1 3 32,-2-1-96,3 4 112,-4-2 16,5 4-16,-7 1 0,0 1 0,0 1 48,-4 2-96,3 1 80,-7 2-64,4 2 224,-4-2 48,2 3-79,-4 2-17,1 1-48,-3 2-32,2-4-16,3 3-32,3 1 32,-1-8-48,4 2-48,1-1 96,0-6-144,5-1-32,-1-1 32,-1-2 16,2-2 16,1 3-16,-4-3 48,1 2 0,-2 3 48,0-1-96,-3 3 96,0-3-80,-1 1 48,2-3-16,-2-4-16,4-1 32,0 4-64,1-6 96,5 1-80,-4-1 16,5-2-16,-3 1 80,3-3-64,0-1 0,0 1 32,0 1-16,0-1 32,0 2-48,0-2 32,0 0-48,8 2 64,-1-7-32,0 3 32,0-5-32,-2 1-80,3-3 0,-2-1 48,-1 1-16,-1 0-16,-1 0 64,4 1-48,-4 1 16,1 0 0,2 2 32,-4 1 0,3-1-16,1 3 0,0 2-16,-3-2 32,5 2-16,-3-2 16,2 0-80,-2-1 112,3 1-32,-1 2-16,1 0 32,0 2-32,-2 1 48,5 3-32,-3 1 0,1 4-16,2 0 80,-5 3-80,7 0 32,-6 1 32,4-1-80,-3-3 64,1-2-32,-1-4 48,0-5-48,-1-1 16,0-1-160,-1 0 128,0 0-48,-3 0 0,2 1 32,-2 4 0,-3 1-32,0 1 48,0 4 0,0-3-16,1 4 32,3-4-64,-1 1 80,-2-3-48,5-1 16,-4-5-16,3-3 48,1 1-16,0-3-16,0 0 16,2 0-16,-2 1-16,2-1 48,3 0-16,1 3-48,2-1 80,2-1-48,1-3 16,-2-3 0,2-1-16,-1-3 16,-1-4-32,-1-3 48,2-2 0,-7-2-32,5-4 0,-5 0-16,1-5 16,0 1 16,0-2-16,-3-2 32,1-1-16,2-6-48,-4 2 48,-2-4-32,1-3 0,0-4 0,-5 2 48,3-1-80,1-2 32,0 1 48,0 1-48,1 2 16,3 3-48,2-1 64,-3 3-32,5 3 32,-4-1-32,4 2 16,-4 3-16,3-2-16,-5 5 80,2-2-112,3 1 128,-4 0-128,0-1 80,0-1-16,6 0 16,-6-3-32,4-2-16,-1-2 32,2-1-16,0-3 64,1 1-64,2-2 32,1 0-32,-2 1 32,6-1-32,0 0-16,10 2 32,2-1-16,7-1 64,0 0-112,9 1 96,1-1-48,-1-2 64,0-2-64,-3 2 32,2-1-16,1-1 16,-3-2 0,5-1 0,-5 1-16,-1-3-16,6-2 64,3 0-64,4 0 32,11 0-16,5 0 32,5-9-16,-4 2 64,-1 3-32,-6 0 96,-4 1 0,-8 1-64,-6 2-16,-4 0-32,0 0 48,0 0-128,-5 0 32,4 0 16,2 0-16,2 0 32,7 0-32,-3 0 64,1-4-64,3-3 32,-5 2-48,0-1 48,-4-1-16,-4 0 0,-6 0 16,-4 3-16,-5-3 48,-8 5-80,-6 0 96,-2-1-96,1 1 64,-6 0-32,4-1-32,3-3 64,-1 1-16,5-4 0,-4 2-48,5-2 80,-5 2-64,-3 3 0,-4 0 0,0 1 32,-1 1-16,-5 0 48,5 0-96,-1 2 48,0-3 0,-1 3-32,1 0 64,-5-2-64,3 2 32,0 0 0,-3 0 0,2 0-16,-2 0 64,4 0-96,-4 0 96,0-2-32,4 2-80,-1 0 96,-2 0-16,-1-3-16,0 3-16,3 0 0,-3 0 16,0 0 32,0 0-64,0 0 16,0 0 48,0 0-64,0 0 80,0 0-96,0 0 48,0 0 0,0 0-16,0 0 0,0 0 0,0 0-16,0 0-16,0 0 32,0 0-80,0 0 32,0 0-80,-3 0-32,-14 0-304,-5 0-561,-4 0-976,0 0-1696,7 0-1282,-1-11-4385</inkml:trace>
  <inkml:trace contextRef="#ctx0" brushRef="#br1">45015 32325 5683,'0'0'5778,"0"0"-3969,0 0-400,0 0 464,0 0-129,0 0-463,0-20-225,0 16-159,-2-2-161,-4 2-128,5 0-175,-10-1-161,3 1-48,-4 1-128,-2 1 0,-2 0-80,-1-1 16,-6 3-32,1 0 16,-1 0-16,-2 0 16,3 0-16,-4 0 64,1-2-64,4 2 32,-4 0-32,5 0-16,-4 0-32,4 0 0,0 0 0,-2 0 32,-1 5 16,4-1-16,-4 1 16,0 0-16,1-1 0,-1 1 16,1 2 16,-1-6-16,4 9 16,-4-6 0,1 2-16,2 1 16,2 0 0,-2 0 0,1-1-16,0 4 0,5-4 0,-4 1 16,4 0 32,1 0-32,0-3-32,0 3 64,1-2-48,4-1-16,-1 0 32,-1 1 0,3 2-32,-4 0 16,3-1 16,2 1-48,0 0 32,-1 0-32,1 1 16,0 4-16,0-1 0,4 5 48,-6 0 0,4 2-32,-2-1 16,4 6 64,-6 0-80,4 1-32,-3 1 16,3 0-16,-4-1 16,3 1 32,4 0 16,-5-2-48,-1-1 64,1 0-32,5-1-16,-5-4 16,4 2 16,-1-1 16,1-1-16,2 4-48,-3-3 64,0 5-16,3-3-16,0 5 32,0-3-16,0 3 16,0-1 32,0 1-32,0-3 0,0 1 16,0-3 48,-1-1-32,1-1-32,0-5-32,0-2 32,0 1-16,0-4-48,0 1 48,4 1 0,1-2-16,0 1 96,2 1 32,1 1 0,0-2 64,0 2 81,-1 2-49,3-2-128,0 1 16,-3-1 48,5 3-64,-4-3 16,4 0-64,1 0 64,-1-1 48,2 0-64,-2 0 16,1 1-16,-1-5-64,1 4-16,-4-4 16,3 4-32,1-3 32,-1-1-16,0-2 16,2 3-48,0-3 64,5 2 0,-2-2 48,3 0 16,-3-2-16,0 3 33,2 0-33,-2-1 0,-2 3-48,-1-1 0,3 1-32,-3 2 16,0 0 32,2-2-16,-1 2-16,-1 0 0,2 0 32,-1-2-32,2 2-16,-1-3 80,1 1 80,-2 0-16,3-1-48,-5 1-112,1 0 112,-1 0-112,-1-1 16,1 1 48,-4-2-64,2 2 32,1 0-16,-4 0 16,1-1-16,1 1 0,-3 0 16,4 0 0,-3 1 0,-2-1 16,2-1 0,3 4-32,-4-4 32,3 1-32,-1 0-32,-1 0 16,3-1-16,-2 1 0,2 0 0,-5 0 32,2-3 0,3 1 48,-4 2-48,6-3 16,-7 0 16,8-1 48,-5 1 17,4-2-33,2 3-48,-1-3 16,-2 1 64,7-1-48,-5 2-32,5-1 16,-5-2 0,-2 2-32,4 1 0,-4-1 16,-1 1-64,1 1 80,-3-1-80,2 0 96,-4 2-96,6-2 80,-6 0-80,5 1 48,0-3 16,2 0 16,-1 1-16,-1-2-16,1 2 64,1-3-64,-2 3 128,4-3-64,-4 0-32,0 1-32,1 2 48,-1-1-64,1 0 0,-6 0 0,6 3 16,-2-3-32,-2 1-16,3-2-16,-1 5 32,-2-5 0,2 2 16,-1-3 0,0 2 0,3 0 0,-7-2-32,8 2 32,-8-2 16,7 3-16,-6-3 0,4 2-16,-3-2 48,-2 2-48,2 1-16,0-2 32,-1-1 0,3 3 32,-4-1-48,6-2 48,-6 2-64,5-2 48,-1 0 16,0 0-80,0 0 48,2 0 48,-1 0-80,-2 0 64,2 0-48,2 0 16,-4 0 16,2-2-32,3 0 32,-2-1 0,1 2 0,0-2-16,1-1 0,3-3 16,-1 1-16,1-4 48,3-1-64,-1-2 32,2-6-64,3-1 0,2-4 0,0-3-48,-1-6-64,2 2 144,-1-2-64,-1-4-64,0 4 16,-5-3 64,0 4 64,-6 3 80,1 0 16,-2 4-80,-1-2 64,-1 2 0,1-1-80,-2-4 32,-1-4 0,5 1 48,-2-5-48,-2-1 0,-1-2 16,2 4-16,-3 0 64,-4 4-32,-1 3-240,-3 1 80,0 4 48,0 1 16,-6 4-32,0-1 80,0 1-48,4 0 32,-4 0-32,1-3 16,4-2 0,1 0 0,-6-2-80,6-1-32,0-2-64,0 0-33,-2 6 129,-3 4 80,-1 0 32,2 4-16,-4 5 0,-5-3 48,6 5 0,-6 0-48,-1 0 49,2 0-65,-7 0 48,2 0-32,-3-3 48,-2 4-48,-1-5 0,-2 1-16,-3-2-48,7 6-49,-4-4-47,-2 1 0,9 0 80,-2-1 48,1 1 0,7 0-32,-5 0 48,1 0 32,2-1-48,-4 3 32,-3 0 16,3 0-16,-8 2-32,1 3 32,0-3-16,0 5 32,0 0 0,2-1-32,1 3 64,2-2-32,-2 2-16,4 0 16,-2 0-16,6-2 48,-5 2-32,5-2 0,-4 2-32,5-3 32,1 3 0,-1-1 32,4-2-80,-3 3 64,1-3-32,2 2 0,-2-2 16,1 1 16,0 0-80,-3-1 64,4 3 0,-2-2-32,-3 2-16,2 0-16,-4 0 64,4 0-48,-4 0 16,7 0 32,-2 0-16,-1 0-16,5 0 0,1 0 48,-2 0-32,4-2 0,-1 2 16,1-5-16,-1 5 16,-1 0 0,4-1-32,-3 1-16,-2 0 16,-1 0 16,-3 0-16,5 1 32,-8 2-48,5 1 64,-1-2-48,-2 1 16,-2-3 16,5 0 0,-1 0-32,3 0 32,-4 0-32,3 0 16,2 0 16,0-5-16,-1 3-16,4-3-16,-1 4-16,-3-5 0,3 2 16,2 2-16,-4 0-80,0 0 64,-2-1-128,0 3-160,-2 0 80,3 0 176,-5 0-16,1 0-16,2 0-241,-2 0 49,3 0 96,2 0 64,0 0 160,4-2-64,-1-3-32,0 4 32,3-2 32,0 0-208,0 2-128,-2-2-209,-1 1-159,2 2-240,1-2-737,-6 2-640,6-5-2241,-5 1-9909</inkml:trace>
  <inkml:trace contextRef="#ctx0" brushRef="#br1">38081 35260 5843,'0'0'4082,"0"0"-2290,0 0-831,0 0-1,0 0 33,0 0 255,-14 0-271,14 0-321,7 0-208,5 0 32,7 0 321,1 0 287,2 0-287,5-2-321,1 0-240,-1-3-16,4 1 64,-2-5 32,1 2-15,2-4-161,-1 0-96,-4-1 16,4 4 0,-4-4 0,0 5 0,4 0 16,-5 6 80,2-2 80,0 1-16,0 2-64,4 0-64,-5 0 32,4 0-96,-2 0 32,1 0-16,1 0-48,-5-5-32,2 3-32,3-2 48,0 1 16,-3-1 16,3 1 112,-5 2 80,2-2 33,0 3-1,-3-2-96,0 2-80,-2 0 16,2 0-48,-5 0-16,5 0 0,-5-2 16,5 2-32,-4 0 16,3 0 0,-3 0 16,4 0 16,-2 2-64,-1 0 64,4 1-32,-1-2-32,-3 2-16,3 1 32,0-1 96,-5-1 96,3 0-48,-1 0-80,-4 1-16,2-1-16,-1 0 16,1 1-48,-1-2 32,2 2 32,0-3 32,2 2 16,-4-2-32,4 0 16,-2 0-64,6 0 64,-2-5-112,-1 4 48,-2-4 0,4 3-16,-7-1-16,1 1 0,-1 2 0,-7 0-16,-2 0-176,-3 0-240,-4 0-16,-1 2-288,-2 3-369,0 0-304,-2 1-399,-5-1-1666,-9-1-3329,-1 1 2401</inkml:trace>
  <inkml:trace contextRef="#ctx0" brushRef="#br0">42080 43937 7684,'0'0'4386,"0"0"-2450,0 0-271,-8 4 240,8-4-288,0 0-353,0 0-15,0-7-273,8-4-95,-3-5 15,6-1 97,-4-6-65,0-1-368,-1-4-288,0 1-256,-3 0 97,0-2-33,-3 2-48,0-2 32,0-1 64,0 3-16,0-2-64,0-2 128,-6-1-64,5 0-80,-3-1 32,3-1 0,-5 0 128,4 3 64,-3-1-16,-1 1 48,-2 1-112,4 2 81,-4-2-97,3 3-144,-2 0-80,2 3 80,-3-2-80,4 2 48,-6-1 0,3 0 32,-4-2 0,-2-4-64,1-1 48,-2 1 224,0-5 336,2 0-544,-2 2 64,-5-2-64,2 3 16,-3-1 32,0-2 16,-5 2 0,3-2-32,-3 2-64,-1-2-64,1 1 64,0 2-16,4 0 48,-4 4-16,-1-3-48,7 1 16,-7-1 0,7 1-16,-1 0 32,1-3 48,-1 2-32,1-2 48,-1 5-16,2-3-16,-2 3 16,1 0 48,-1-3-48,0 3-112,1 0 16,0 0 48,-1 2-32,2-3-16,1 2 80,1 1-16,-1-6 16,2 5-48,2-2 96,-1-2-32,2 1 0,-4 0-48,1 1 80,2-1-32,1 2 32,3-1 0,-4 3-48,1-2 48,-1 0-16,0 2 16,3-2-144,-2-1-32,1 1 0,-1 2 48,-1 0 32,-1 2-64,2-2 80,-1 3 32,-1-1-16,1 0-32,0-2 32,1 3 16,-4-4 16,1 1-48,2 3 48,1-3 0,3 2-16,-4 0 16,1 0 0,1 1-16,3-1 16,-1 0 32,-2-2-48,5 2 0,-5 1-96,3-1 0,-1 0 16,-2 0 16,-1 3 80,2 0-80,0-4 64,-3 4-16,1 0-32,2-1 48,0 0 0,-3 1 16,1 0-32,4-3 32,-4 3-16,2-1 16,1-2-32,1 3 16,-3-1 48,4 2-64,0 0 32,1 0-32,-2-1 80,4-1-80,-1 1 32,1-3 16,-1 3-128,-1-3 0,1 2 16,0 1 32,1-1 16,-2 5-16,1-2 16,0 2 48,1 0-48,-1 2-16,2-2 32,0 2 0,1-1 0,-3-2 0,5 1 16,-3-2-16,0 0 0,2 0 0,-2 2 16,0-2-32,1 1 48,-3 1-32,2 2 48,-1 3-32,-1-1-32,-1 1 0,4-1 0,-4 4 0,1-2 0,4-2-64,-5 3 80,4 0-48,-1 2-16,1-2 32,-1-1-16,0 1 16,2 2-96,1 1 48,-3 1 64,1 0-32,2 2 32,0-2-16,0 3 32,-3 0-16,3 1 0,-3-1-32,3 2-112,0-1 80,0-1-16,0 1-48,0 2 15,0-4 17,0 3 80,0-3-16,-2 1 32,2 1-16,0-1 0,0 1-48,0-1 64,0 2-64,0 0-32,-3 0-16,3-1 32,-3 3 32,3-2 32,0 2-48,0 0-48,-5 0-144,4 2-16,-5 10 80,-1 8 32,-7 9 192,2 9 16,0 10 64,-5 6 224,1 2-208,-1-2 16,2-5-16,5-6 16,1-7 0,1-9-32,2-7-64,4-9 48,-1-4-64,3-7 16,0 0 0,0-14 64,3-6-64,5-9-32,-3-7-64,4-7-160,-1-6-80,3-3-144,-2-4-273,2-1-271,-5-1-257,0 2 97,1 7 159,-1 3 321,-2 10 208,-1 9 128,-1 7 240,3 5 128,-2 3-16,0 5 48,-2 0 96,4 6 192,-5-2 0,6 3-144,0 0-64,8 4-112,-4 6 64,5 3 545,-1 1 223,5 2-32,1-1 33,-1 1-1,1-3-31,-2 1-321,2-5-208,-1-2 96,-3 0-32,1-6-96,-5 2-63,7-3-97,-5 0-80,4-3-16,2-1-16,0-3-32,-1 1 32,1-1-32,-1 3-16,-5-1-465,-2 5-623,-6 0-1041,-4 2-1345,-2 7-2256</inkml:trace>
  <inkml:trace contextRef="#ctx0" brushRef="#br0">26820 39596 3858,'0'0'1697,"0"0"-721,0 0-816,0 0-208,0 0 1537,0 0-1297,45 93-160,-40-82 16,-1-5-48,4 1-128,-5-4-112,0-3-112,-1 0 223,-2 0 129,0 0 16,0 0 16,0 0-336,0 0-752,0 0 544,3 0 336,-3 0 160,2 0 16,-2 0 80,0 0 144,0 0 512,0 0 737,0 0-113,0 0 241,0 0 32,0 0-80,0 0-225,0 0-271,0 0-321,0 0-160,0 0 32,-5 0-143,-3 0 31,-1 0-16,-2 0 32,-1 0 17,-1 0 47,4 0-16,-7 0-96,4 0 1,0 0-33,-4 0-64,-1 0 96,2 0-64,1 0-112,-5 0-15,0 0 47,1 0-48,1 0 16,-3 0-144,3 0 64,-4 0-48,1 0-16,-3 0-96,4 0 64,-1 0-48,-3 0 32,3 0 32,3 0-96,0 0 145,-2 0-1,2 0 0,2 0-80,2 0 0,-4 0 0,5 0-48,-1 0 0,1 0 0,-1 0 0,-2 0 16,3 0 16,-4 0-64,4 0 96,-2 0-80,1 0 112,1 2-16,-4-2-48,1 2 80,3 0-112,-1-2 48,4 3-64,-2-1 32,3-2-48,2 2 32,-2-2-16,2 0 65,0 0-49,-2 3 16,-3-3 16,-1 1-64,-1 2 48,-1 0-96,1 1 64,-5 0-16,3-2-16,3 3 16,-5 0-16,1-1 0,-3-1-16,1 1 64,1-2-80,0 0 80,-3 3-32,2-3 16,3-2 16,-1 2-16,7 1-32,-2-2 48,4-1-48,0 3 16,-3-3 16,2 2-48,0-2 48,-4 2-16,5-2 0,-7 3-16,2-3 32,-2 0 0,-5 0 16,2 0-16,-4 0-32,-3 0 48,3 0-16,-4 0 0,2 0-16,-2 2 0,0 0-16,2-2 32,3 2-32,0 1 0,1-3 64,3 0-96,1 2 64,6-2 0,-4 0-32,2 0 32,4 0 64,-6 0-48,-7 0 0,-6 0-64,-5 0 16,-7 2 48,-6 1-64,-9-2 64,-5 2 0,-2-1-32,-4-2 0,-7 2 16,-6-2 16,2 0 32,1 0 0,-4 0-80,1 0 48,-1 0 0,5 0-80,0 0 16,7 0 0,2 0-48,5 0 80,4-2 32,0 0-16,4-2 32,-3 1-64,-2-1 48,5 1-32,-5-1 16,2-1-64,-2 1 32,2 0 32,1 1-16,0-1-32,1 1 32,2 1-48,2 0 16,1 2 48,4-2-48,-2-1 48,5 2-32,1-2 16,0 0-16,0 2 16,4-2 0,2 1-48,1 2 64,-1-2-48,5 2 32,-1-3-32,4 3 64,0 0-64,0 0 16,2 0 16,1 0-16,-4-2 16,1 2-32,-1-2 48,-2 0-64,-3 2 48,1-3-32,1 3 80,-7 0-48,2-1-16,-1 1 16,-6-3-64,1 3 112,-5-3-96,0 2 80,0 1-48,-4 0-16,0-3 48,-2 3 1,-5 0-33,2 0 16,-6 0-16,5 0 0,-5 0-16,0 0-97,2 0 97,4 4 0,-2 3 16,3-2 0,7 2-16,2 0 32,4 0-32,3 1 0,3-1-16,1-1 80,2 4-64,-1-4 32,2 1-16,1 2 16,-2-2-16,1 0 0,1 0 16,3-1-32,4-1 32,2 1-32,4-1 0,4 2 32,2-3-32,0 5 0,-3-2 16,4 4-16,-2 3 64,-1-1-80,-1 3 16,1-1 80,-1 4-80,4-4 32,-2 5-32,4 3 32,0 1-32,1 4 16,5 1 0,-2 3-16,3-1 48,0 3-32,0 0 48,0-1-80,0 1 64,0 0-48,0-1 32,0 0 16,0-2-48,0-2 0,0 0-64,0 3 80,0-1-48,0 3 64,0-1-48,0 4 32,0-1 16,0-1-32,3 4 0,-2-1 32,-1 1-48,0 1 0,0 1 64,0-1-48,0 3 32,0-1-16,0 4 16,0-2-32,0 6 0,0-1 0,0 3 32,-1-2 0,-4-1-32,2 3 64,-2-5-80,2 3 48,0-3-64,-2 0 80,4 1-48,-2-1 32,0 0-16,-2 3 0,3-3 16,-1 2-32,0 0 48,3 1-32,0 0 16,0-1-32,0 1 48,0-1 16,0 1-80,0-3 64,3 0-48,2 1 64,0-4-80,1-3 112,-5 2-112,4-3 64,1-2-16,-1-2-48,3-2 80,-1 0-64,0-1 32,3-1-80,0 0 64,1-1 0,-2 5-48,2-2 16,-2 2 32,3 0-32,1 2 48,-1-2-32,1 2 0,-1 3 0,4-2-32,1 1 128,-5 0-144,7 1 80,-5-1-16,4 3 16,-1-2-64,0-1 64,2 2 0,-1-1-16,1 0 0,-2 1 16,3-3-48,0 1 80,-2-2-48,2 1 0,3-4-32,-4-1 16,1 0 32,0 0 16,0-1-48,-3 1 80,3 0-128,-1-2 128,-2-1-112,0 3 80,0-2-32,-2-4 32,3 2-32,-5-1 0,5 2 16,-5-1-48,3 0 64,1-2-48,-1 4 64,1 2-48,-2-3 16,2 3-48,2-1 64,-2 4-32,0-1-16,1-1 80,1 4-80,-3-3 32,1 2-16,-2 0 0,2 1 49,2-1-49,-2 0-16,3 1 32,0-2 48,0 2-64,5-5 16,-3 1-32,3-3 16,3 0-16,-1-3-32,1 1-33,2-2 81,-1-2-32,7-2-32,-2 0 80,5-1-32,3-3 32,-1 3-64,8-3 64,-1 1-48,-2-1 32,5 0-32,-4 0 32,-2 0 32,0-2-48,0 2 0,-5 3 16,0-5 32,2 0-48,-2 3 32,4-6-64,-2 3 96,6-4-64,-2 2 48,5-3-32,-1 2 0,3-1 128,-1 2-96,0-3 17,3 1-1,0-1-16,2 1-16,2-1-32,-2-2 80,8 1-96,-1-3 48,4-2 0,2-1 16,6-1-32,0-1 48,1-1 16,1 1 96,0 1-64,-1-3-32,4 3 0,-4-1-16,1 0 16,-1 3-64,-2 0 32,1-1-128,-2 1 112,2 0-96,1 0 64,3-1 0,2 1 0,3 0 48,0-2-64,5-1 48,5 3 32,1-3 48,6 1-48,2-1 32,6-1 16,6 1-16,4-4-80,2 0 0,4 0 0,3 3 0,7-3 0,0 0 0,5 0 0,-1 0 0,-2 0 0,-2 0 0,-1-5 0,-4-2 0,-1 3 0,0 1 0,-3-1 0,0 1 0,-1 3 0,-4 0 0,-2 0 0,-4 0 0,-1 0 0,-4 0 0,-1 3 0,-1 1 0,-5 1 0,-2-1 0,2 3 0,-8-3 0,2 1 0,-5 0 0,-3-1 0,0 1 0,0-1 0,-2-1 0,3-2 0,7 2 0,4-3 0,7 0 0,7 0 0,7 0 0,2 0 0,5 0 0,2 0 0,-2-7 0,4 3 0,-7-1 0,-2 1 0,-5-1 0,-2 3 0,-7-1 0,2 3 0,-6 0 0,-6 0 0,-2 0 0,-4 0 0,3 0 0,-8 0 0,0 0 0,3 0 0,1 0 0,-1 0 0,2 0 0,1 0 0,1-1 0,6-2 0,1 3 0,-2-4 0,3 1 0,4 1 0,-1-2 0,3 1 0,-1-1 0,3 0 0,0 1 0,-1 1 0,1 0 0,2-1 0,-4-1 0,-1 2 0,0-1 0,0-4 0,-1 3 0,-5-3 0,4 1 0,-4-1 0,-2 3 0,-1-3 0,-2 2 0,-2 1 0,-6-1 0,-1 3 0,-2-2 0,-5 1 0,-1-1 0,-9-1 0,-1 1 0,-5-1 0,-6 3 0,-4-3 0,-1 1 0,-10 2 0,2-3 0,0 1 0,-3-1 0,2 1 0,1-3 0,0 3 0,3-3 0,2 0 0,0 0 0,-1 1 0,-2-1 0,3 0 0,-4 0 0,2 1 0,-4 1 0,4-2 0,-4 0 0,5 0 0,2 3 0,-1-5 0,5 2 0,-6 0 0,6-1 0,-6-1 0,6 2 0,-6-2 0,4 0 0,-3-3 0,-2 6 0,-3-3 0,-3 2 0,-3 0 0,-2 3 0,-4-3 0,-2 3 0,-1-3 0,-1 0 0,-1-2 0,-1 2 0,-1-2 0,4 2 0,-5-1 0,7 1 0,-2-2 0,1 2 0,6 0 0,2-2 0,1 1 0,4-2 0,-1 4 0,4-4 0,-3 2 0,4-1 0,-6-1 0,-3 2 0,-2 1 0,-3-5 0,-1 6 0,-7-3 0,1 0 0,1 0 0,1 0 0,-2 0 0,2 0 0,4-2 0,-2 2 0,3-2 0,2 1 0,-2 1 0,-4 1 0,1 1 0,-2 0 0,1-2 0,-2 5 0,0-3 0,0 0 0,-2 2 0,4-2 0,3 1 0,-7-3 0,4 4 0,-4-3 0,2 1 0,-5-2 0,-2 2 0,-1 0 0,-4 3 0,1-5 0,0 2 0,3 0 0,-3 1 0,2-4 0,3 1 0,0-2 0,1 2 0,0-2 0,-1 0 0,1 2 0,-1-2 0,-3 1 0,-2 1 0,-3 1 0,3-2 0,-1 1 0,0-2 0,-1-2 0,-1-1 0,0 1 0,2-3 0,-5 0 0,1 1 0,-2-1 0,-1 0 0,-3 2 0,5 3 0,-7 0 0,0-1 0,4 4 0,-3-4 0,-2-1 0,7-1 0,-1 1 0,2-2 0,3-4 0,-2 4 0,4-4 0,0 2 0,-5-4 0,4 3 0,-5 0 0,-1 0 0,-3-2 0,2 2 0,2 0 0,-4-5 0,2 3 0,-2-2 0,2-1 0,1 3 0,-5-3 0,0 3 0,4 2 0,-6-2 0,-1 4 0,0-1 0,-3-4 0,5 1 0,-4 0 0,1-3 0,-2-2 0,6 0 0,-6-2 0,5 0 0,-4 0 0,1 0 0,-1 3 0,-2-3 0,0 2 0,0-2 0,0 2 0,0-2 0,0 2 0,0 1 0,0 1 0,0 1 0,0-1 0,0 0 0,0 1 0,0 0 0,0-3 0,-10 3 0,-2-4 0,-5 2 0,-2 0 0,5-3 0,-6 0 0,0 1 0,3-3 0,-3 0 0,1 0 0,-1-3 0,3 0 0,0 1 0,0 0 0,-2-3 0,-1 0 0,6 0 0,-4 0 0,-1 1 0,-1-1 0,1 0 0,-1 0 0,1 1 0,-1 2 0,-5-1 0,2 0 0,-2 3 0,1 0 0,-1-3 0,-2 3 0,3-2 0,2-1 0,-3-1 0,2-1 0,1-2 0,-3-1 0,2 4 0,1-1 0,-1-2 0,1 2 0,2 0 0,2-1 0,-2-1 0,6 0 0,-2-2 0,1-1 0,2 1 0,-1-2 0,2-1 0,-7 2 0,7-1 0,-2 2 0,-5 2 0,5-2 0,-4 4 0,1-2 0,0 2 0,-2 3 0,0-3 0,-1 2 0,0 1 0,1 0 0,2-1 0,3 1 0,-1-1 0,3-2 0,1 0 0,-2-1 0,6 1 0,0-2 0,1 2 0,0 0 0,-2 2 0,-3 1 0,4 4 0,-3 0 0,-1 2 0,5 1 0,-5 3 0,4-1 0,0 1 0,1 0 0,2 0 0,-4-2 0,3 3 0,-4 0 0,1 0 0,-3 0 0,-1-1 0,-2 1 0,0 0 0,2 0 0,-5-3 0,1 3 0,4-3 0,-2 1 0,-2-1 0,1 3 0,2-3 0,4 3 0,-2 2 0,2 0 0,-1 0 0,3 0 0,-4-2 0,3 2 0,-4-3 0,2 0 0,-2 0 0,-5 1 0,-2-1 0,-1 1 0,0 0 0,-5-1 0,0 1 0,-2 0 0,2-2 0,-2-1 0,-4 0 0,3 1 0,-3-3 0,-1 3 0,-1 0 0,1-1 0,-7 3 0,0-1 0,1 4 0,-1 1 0,-5-2 0,4-1 0,1 4 0,-4-1 0,3 0 0,-5 1 0,6-1 0,-6 3 0,-6-1 0,6 2 0,-2 1 0,-4 5 0,0-1 0,-2 0 0,2 0 0,-3 3 0,-2 2 0,5-1 0,-5-1 0,2 1 0,3 3 0,-1-1 0,1-2 0,5 1 0,-5-3 0,6 3 0,0 0 0,0 0 0,0-2 0,6-2 0,-8 0 0,3 1 0,-1 1 0,0-2 0,3-1 0,-6 2 0,3 1 0,-2-1 0,-4 3 0,1 2 0,1 0 0,-1 0 0,-1 0 0,1 0 0,4 0 0,-2 0 0,3 0 0,-3 0 0,3 0 0,-2 0 0,2 0 0,-6 0 0,5 0 0,-10 0 0,3-3 0,1-1 0,0 1 0,-3-1 0,0 2 0,3 0 0,-1 0 0,3-1 0,-1 1 0,1-3 0,4 3 0,-1-2 0,2 1 0,1 1 0,2-2 0,0 2 0,-3-3 0,0 3 0,0-1 0,0 1 0,-2 0 0,3 0 0,-1-1 0,-2 3 0,-1-2 0,1 0 0,1 2 0,-4-3 0,4 2 0,-5-2 0,1 1 0,2 0 0,-2-1 0,-2 1 0,-1 0 0,2 2 0,-5 0 0,-1 0 0,-4 0 0,2 0 0,-4 0 0,-2 0 0,-1 0 0,3 0 0,-2 0 0,-7 0 0,9 0 0,-2 2 0,-3 3 0,6-3 0,-2 0 0,0 1 0,1 1 0,4-2 0,-6 0 0,1 1 0,-1-1 0,0 0 0,-2 3 0,-1-1 0,2-1 0,-4-1 0,0 2 0,-1 1 0,-1-1 0,-4 1 0,2-1 0,-2-1 0,-2 1 0,4 1 0,1-1 0,-1 0 0,1 3 0,6-2 0,-3 2 0,5-3 0,-3 0 0,1-1 0,2-1 0,-3 0 0,1 0 0,2-2 0,-3 3 0,0-1 0,4-2 0,-1 2 0,-3 1 0,1-2 0,2-1 0,-3 3 0,1-3 0,2 3 0,-3-3 0,3 1 0,0 2 0,0-1 0,0 2 0,0-1 0,1 1 0,-4 0 0,0 2 0,-2-2 0,3-2 0,-1 2 0,1 1 0,-1-3 0,3 1 0,6-2 0,-5 2 0,5-1 0,1 0 0,3 1 0,3-1 0,4-2 0,-2 2 0,5-2 0,0 0 0,3 0 0,-1 0 0,1 0 0,-2 0 0,6 0 0,0 0 0,0 0 0,-1 0 0,0 0 0,7 0 0,-1 2 0,1 1 0,2-1 0,2 0 0,3-2 0,1 3 0,2-3 0,-4 1 0,1-1 0,-2 3 0,1-3 0,1 0 0,-1 0 0,-1 0 0,6 0 0,-2 0 0,1 0 0,-1 0 0,6 0 0,-4 0 0,1 0 0,3-3 0,-3-1 0,3-3 0,-3 3 0,0-1 0,-1 1 0,1 0 0,-1-1 0,-4 3 0,-2-3 0,1 3 0,-5 0 0,2-2 0,-1 1 0,-2 0 0,-1-1 0,2 2 0,-1 0 0,0-3 0,1 3 0,2 0 0,-2-2 0,2 1 0,1 0 0,1 2 0,1-2 0,0-1 0,1 1 0,2 1 0,2-2 0,1 1 0,6 2 0,2-2 0,1 0 0,2 2 0,1-2 0,0 1 0,4 0 0,-1 0 0,-1 2 0,4-3 0,-4 1 0,4 2 0,-2 0 0,1-2 0,0 2 0,-2 0 0,3 0 0,-1 0 0,0 0 0,2 0 0,-4 0 0,5 0 0,-6-3 0,4 3 0,-4-2 0,0 2 0,0-2 0,-4-1 0,1 2 0,-2 1 0,2-3 0,-2 1 0,3 0 0,0 0 0,2-1 0,0 1 0,1 0 0,4-1 0,-5 1 0,1 0 0,0 0 0,-2-1 0,2 1 0,-3 0 0,-1-2 0,-2 1 0,2 1 0,-2 0 0,2-1 0,-2-1 0,-2 2 0,6-1 0,-6 1 0,1 0 0,2 2 0,0-3 0,-3 3 0,1 0 0,4-1 0,2 1 0,-5-3 0,2 3 0,-2-2 0,3 0 0,-6-1 0,-1-1 0,-1 2 0,-1-3 0,0 0 0,-2 4 0,2-4 0,3 3 0,0-3 0,5 3 0,0-3 0,1 1 0,0 1 0,1-3 0,-1 1 0,0 1 0,2-1 0,0 1 0,-2 1 0,6 2 0,-2-2 0,-2 1 0,4 2 0,-3-2 0,2 2 0,0-3 0,-1 3 0,2-2 0,-4 2 0,1-2 0,-3 0 0,1-1 0,0 3 0,0-1 0,-4-5 0,2 5 0,-2-2 0,-2 1 0,1 0 0,4-1 0,2 3 0,-2 0 0,3 0 0,-1-2 0,5 2 0,-5-2 0,1 2 0,0-2 0,1 2 0,-1-3 0,-1 3 0,-2 0 0,3 0 0,4 0 0,-5-1 0,6 1 0,-5 0 0,3 0 0,-4 0 0,6 0 0,-6-3 0,3 3 0,-2 0 0,-1-3 0,1 3 0,1-1 0,1-2 0,-2 1 0,0 2 0,1-2 0,-3 0 0,3 2 0,2 0 0,-1-3 0,0 3 0,3 0 0,0 0 0,0 0 0,-1 0 0,1 0 0,0 0 0,0 0 0,0 0 0,0 0 0,0 0-80,0 0 16,0 0 32,0 0-16,0 0 16,0-2-16,0 0 48,0-1-32,0 2 16,0-5-80,0 5 32,0-4-144,4 1 64,-1-1 0,2 3-161,-4-1-15,3-1-160,-4 4-272,0 0-657,0 0-880,-8 0-1393,-6 0-1216</inkml:trace>
  <inkml:trace contextRef="#ctx0" brushRef="#br0">25820 41567 1905,'0'0'6771,"0"0"-5314,0 0 528,42 7 256,-26-7-481,4 2-351,3-2-160,-1 0-369,3 0-144,-2 0 145,2 0-321,-4 0-272,3-2-112,-3 2 16,-1-2-80,5 0 144,0-1-15,1 2 127,4-2 64,-1 0 96,2-1-48,3 2-223,-1-2-97,-1-1-96,1 0-32,-3 4 0,1-2 16,-4 3-48,-8 0 48,4 0-48,-3 3 16,-3 1-16,4 3 64,-1-3-32,0 2-96,2 1 64,1-2 48,2-1 208,0-1 48,-1-1 32,1 0-80,1-2 48,1 0-160,-2 0-15,-1-2-1,3-3-48,-5 3 48,1-2 0,-2 1-32,-3 2-64,2-2 48,-2 0-48,-1 2 0,0 1 48,0 0-16,-1 0 0,1 0-16,-1 0 64,4 0 16,-3 0-48,3 0-32,0-3 32,0 3-16,0-2-112,2 2 32,-2 0-64,0 0 96,4 0-96,-4 0 112,1 0-48,0 0 32,2 0 0,-5 0-32,6 0 64,-1 0 0,-1 0 32,1 0 16,-1 0-16,1 0-32,-1 0 0,1-2-16,-5 2-16,3 0 0,2-2 64,-6 2-48,3 0-32,0 0 48,2 0-48,-2 0 32,0 0-16,0 0 48,1 0-31,2 0-82,-1 0 1,1 0 48,-2 0-16,3 0 16,2-3 32,0 1 65,-4 0-33,6-1 48,0 2-16,-3-2 16,0-1 32,-1 1-80,-2 1-16,4 0-64,-7 0 80,-3 2-16,1-3-96,-2 3 96,-4 0-32,1 0-32,-5 0 48,-1 0-64,-5 0-48,4 0-416,-5 0-401,0 0-704,-6 0-1808,-2 0-449,-3-4-3729</inkml:trace>
  <inkml:trace contextRef="#ctx0" brushRef="#br1">36671 33065 11765,'0'0'1889,"0"0"-1248,0 0 623,0 0 225,0 0-257,0 0-527,2 0-97,-2 0 48,0 0 273,0 0-65,0-3-96,0-1-95,3 0-33,0-1-32,-3 0-159,1-1-113,4-1-32,-5 0 0,6 1-16,-6-4-96,2 3-48,-2 1-64,0-1-32,0 0 16,0 0-32,0 1 16,0-3 16,-2 0-80,-4 2 96,0-2-112,-7 2 48,0 3 0,-1-1-48,-5 3 32,-6 2-16,0 0 16,1 0-64,-6 7 64,-1 7-64,-1 1 48,2 3 16,1 7 32,-2 2-48,6 5 96,5 3-144,-1 6 96,9 4 192,6 2 257,0 0-225,6 1-128,0-1 16,7-7 16,6-3-64,-1-6-16,7-6-112,-5-5 0,4-6 32,-4-6-16,5-5-64,-5-3 144,3-7-16,3-7-32,0-3 64,0-3-96,1-1 64,-4 3 0,1 2-48,-5 5-96,-4 4 96,-4 5-32,1 2 0,-5 0-48,2 7 16,-3-1-16,0 6-288,0-3-449,0 2-879,0-2-529,0-2-1009,0-3-2416</inkml:trace>
  <inkml:trace contextRef="#ctx0" brushRef="#br1">36864 33319 2657,'0'0'12646,"0"0"-9461,0 0-1376,0 0 160,0 0-352,0 0-545,-7 7-335,7 4-81,0 5 32,0 4 49,7-2-209,0 3-112,4-4-224,-2-1-80,3-2 32,-4-5-160,3-1 16,-5-2-16,0-2 0,-4-4-32,4 0-464,-4 0-304,-2-3-449,4-5-1264,-4-6-945,0-2-3569</inkml:trace>
  <inkml:trace contextRef="#ctx0" brushRef="#br1">37037 33274 16408,'0'0'2721,"0"0"-2129,0 0 529,0 0 463,0 0-271,0 0-497,-13 43-47,5-23 95,1 1-32,-3 3 129,0-1-321,2-3-192,0 0-176,2-4-144,0-1-112,4-5 1,-1-4-82,1 1 17,2-3-96,0-4-608,0 0-545,0 0-880,0-1-816,0-9-769,0 0-4257</inkml:trace>
  <inkml:trace contextRef="#ctx0" brushRef="#br1">37359 33333 10069,'0'0'3761,"0"0"-1696,0 0 48,0 0-160,0 0-160,0 0-753,-2-20-271,-3 15-241,-5 3-128,0-1 128,-8 2-95,4 1-145,-5 0-192,-3 4 16,-1 5 32,3 2-16,1 5-48,1-1 80,5 1 32,6 2 48,7 1 0,0-4-208,10-1 32,6-3-16,3-4-80,7-7 16,-1 0 48,1-4 17,2-12-49,-3-3 16,0-3-81,-2-3-111,-6 0 96,1-2-32,-5-2-80,-7 0-64,0 0 208,-6-5 32,2 0-48,-2-2-176,0-2-16,0 2-16,-2 5 64,2 4-241,0 4 385,0 10 112,0 3-48,0 8-16,0 2 80,5 12-96,-3 8 16,4 9 401,-6 7 175,0 9 16,0 7 192,-3 0-111,-5-3-65,0 0-128,2-4-144,-2-6-112,0-5-111,4-7-17,-2-10-48,1-3-144,3-8-113,2-3-783,0-3-1105,0-4-1713,2-15-4610</inkml:trace>
  <inkml:trace contextRef="#ctx0" brushRef="#br1">37804 33044 14295,'0'0'4209,"0"0"-3056,0 0-305,0 0 177,0 0-193,0 0 17,-6 48 223,0-21 193,1 6-305,-3 4 161,2 3-129,-2 5-176,2-2-79,0 0-113,0-3-208,4-4-144,2-9-63,0-5-209,0-6-65,0-5 1,0-4 16,0-2-112,0-5-336,0 0-448,0-7-785,0-5-1697,-3-3-1408,1-7-4082</inkml:trace>
  <inkml:trace contextRef="#ctx0" brushRef="#br1">37643 33061 7603,'0'0'6371,"0"0"-4034,0 0-704,0 0 80,0 0-208,0 0-401,-24-12-351,23 12-97,1-2-16,0 2 48,0 0-63,0 0-193,1 0-192,10 0 0,3 4-16,10-1 337,5-2-17,8 2 128,8-3-240,6-3 97,-1-1-113,-4-5-176,1-2-144,-10 2 16,-7 0-48,-7 0 0,-11 0-48,-6 0-32,1 2-320,-7 2-385,-7 1-271,1 0-529,-6 4-1088,-1 0-928,0 0-2722</inkml:trace>
  <inkml:trace contextRef="#ctx0" brushRef="#br1">38670 33196 10885,'0'0'3570,"0"0"-1922,0 0 17,0 0-128,0 0-385,0 0-175,-21-10-161,21 10-240,0 0-223,0 0-81,7 0-32,2 0-96,8 0-96,6 0 16,7-3 592,8 1-31,0 0-193,-1-3 0,-3 3-272,-1-3-48,-7 3-96,-7 2-32,-1-2 0,-10 2 16,-2 0-16,0 0-32,-6 0-176,0 0-192,0 0-193,-6 2-191,0 0-176,-5 3-513,2-1-688,-2-1-1553,3-1-2817</inkml:trace>
  <inkml:trace contextRef="#ctx0" brushRef="#br1">38656 33368 11637,'0'0'3730,"0"0"-2417,0 0-369,31-7 385,-9 4-145,3 2 241,6-2-289,1-1-351,-2 1-273,-1 1-224,2 0-48,-9 0-144,1 2-80,-9 0 32,2 0-64,-6 0-288,-8 6-1072,-2 1-1474,-2 0-2160</inkml:trace>
  <inkml:trace contextRef="#ctx0" brushRef="#br1">39674 33161 13638,'0'0'2577,"-30"-1"-2080,5 1 255,-1 0 192,0 1-239,1 9-193,-3 1 192,3 4 129,5 4 207,8 1-15,4 2-113,8-2-560,3 1-192,11-5 32,9-5-80,4-6-32,0-5-144,4-5 112,0-13-48,-3-2 48,-3-10-64,0-1 48,-2-3-48,-6-4 32,2 0 16,-7-5 17,-5 2-17,-1-1-48,-5 1 48,-1 3-32,0 4-16,-1 5-65,-5 4 81,1 9-48,3 3-32,2 6 64,0 7 0,0 2-32,0 15-128,0 10 160,0 10 32,0 17 176,-3 7 513,-1 6 367,-1 1-159,-1-5-321,6-9-208,0-11-32,0-9-96,0-10-96,0-5-96,6-6-16,-1-6-48,-1-7-320,1-3-1056,6-10-1057,-4-5-2722</inkml:trace>
  <inkml:trace contextRef="#ctx0" brushRef="#br1">39671 32995 10437,'0'0'2961,"0"0"-1520,0 0 704,0 0-320,0 0-705,0 0-223,43-18-209,-15 18-144,1 0 577,5 0-193,2 0-64,0 2 81,-10 3-657,2-3-176,-5 1-64,-3-1-96,-6-2-384,-1 0-1201,-1 0-656,-4 0-1056,-3-7-3395</inkml:trace>
  <inkml:trace contextRef="#ctx0" brushRef="#br1">40259 33007 7043,'0'0'9941,"0"0"-7588,0 0-1377,0 0 209,-47-17-17,23 27-223,-1 9-161,3 5 209,-3 10 31,5 2 33,5 5-225,7 2-144,8-3-272,0-2-143,17-4-113,3-5-16,6-8 96,4-8-64,3-4-48,1-9-96,4 0-48,1-11 32,0-7-64,-5-2 16,2-7 16,-7-3 16,-4-3 0,-2-6-48,-6-3 16,-7-4-192,-3-3-192,-7 0-17,-1 1 81,-12 3-64,-7 4-112,-11 8 112,-1 6 128,-6 9-273,-2 7-15,1 8 208,1 3 256,5 10 96,7 5 48,1 5 0,6 3 0,10 1-432,4 3-1633,2-1-416,3-2-801,3-1-3649</inkml:trace>
  <inkml:trace contextRef="#ctx0" brushRef="#br1">40338 33205 13062,'0'0'2689,"0"0"-1376,0 0 1088,0 0-160,0 0-688,0 0-305,28 27-111,-20-8-33,-1 3-31,0 0-113,0-1-448,4-4-223,2 2-145,-6-6-48,0-4-48,0-2 16,-2-2-96,-5-4-465,0-1-943,0 0-993,-5 0-1201,-2-8-2993</inkml:trace>
  <inkml:trace contextRef="#ctx0" brushRef="#br1">41045 33088 5891,'0'0'3009,"0"0"-1728,0 0-209,0 0-159,0 0 831,-32-22-239,29 20-256,3-1-49,0 3-399,0-1 111,0-2-176,6 3-127,0 0-81,10 0-64,1 0-208,8 0 464,7 0 81,1 0-177,-1 0-176,-1 0-208,-4 0-31,-1 0-129,-9 0-48,-2 3-144,-8-3 64,-1 4-161,-5-2-1151,-1 0-497,0 3-192,-7-3-640,0 0-1185,0 1-4898</inkml:trace>
  <inkml:trace contextRef="#ctx0" brushRef="#br1">41759 33053 2257,'0'0'4226,"0"0"-2721,0 0-353,-20-32-239,18 25 271,-3 0 1,5 3-17,-3 0-191,3 4 239,0 0 17,0 0-513,0 8-432,3 12 208,4 13 897,-1 7 896,-5 5-752,4 4-337,1-4-175,2-5-417,-3-6-240,-4-9 17,-1-4-97,0-8-48,0-4 64,0-4 80,0-5 80,0-10 257,-1-6-481,-4-8-144,5-7-64,-3-12 0,0-4 0,3-10 96,-2-4-224,-4-2-80,1-4-32,1-1-113,-1 5-15,-6 8 48,3 2 160,4 10 128,2 10 64,2 6-32,0 6 32,2 6-16,10 2-48,8 6-96,5 2 64,6 5 0,2 7 32,4 9 96,0 7-16,-1 3-160,-4 8-64,-5 2 48,-2 2 16,-13-1 48,-1-2-16,-8-3 80,-3-8-48,-14-1 96,-3-8-16,-3-1 0,-5-7 0,-3-1 80,-1-6-32,-1 0-32,-1 0-48,5 0 16,3-1-176,2-4 80,9 0 0,4 5-80,4 0-304,4 0-496,4 3-737,9 5-304,2 2-192,5 1-993,2-2-2800</inkml:trace>
  <inkml:trace contextRef="#ctx0" brushRef="#br1">42299 33263 6067,'0'0'5186,"0"0"-3521,0 0 64,6-40 656,-6 26-496,0 1-321,-9 1-159,-7-1-176,-4 3-369,-5 6-208,-1 4-175,-7 0 15,-2 9 32,2 7-48,4 2 128,4 5-47,9 4-129,9-3-16,7 1-240,4-3-48,16-1-112,5-5-32,8-10 48,-1-6-32,6 0 32,-6-16 32,1-4-48,-2-7-144,-5-7 80,0-3 96,-4-4 64,-5-4 0,-4-3-304,-1-3 128,-6 1-48,-4 1-80,1-1 48,-3 5-16,0 5 16,-3 9 32,1 3 96,2 10 16,-3 9 32,3 9-64,0 2-16,0 17-128,5 8 80,-5 13 144,3 14 224,-3 9 96,-3 6 144,-7 1 97,0-2-33,-3-8-320,4-7-32,1-13-400,3-9 112,1-8 112,4-8-64,0-3-16,0-8 48,4-4-272,4-6-577,2-10-1552,0-6-2385,-3-12-5443</inkml:trace>
  <inkml:trace contextRef="#ctx0" brushRef="#br1">42854 32900 4306,'0'0'9604,"0"0"-7171,0 0-1520,0 0 656,0 0-97,0 0-367,-26 18-433,26-2-32,0 4 17,0 4 63,-2 10 176,-1 5 161,1 5-1,-4 1-255,0 1-33,-8-3-320,0-3-368,-3-6-80,-2-6-32,-1-1 128,0-4-80,1-7 64,-4-2-32,1-6 0,2-3-16,0-5 33,2-3-49,-1-7 64,5-6-64,2-7-128,-1 1-81,5-5-191,4 2-160,2 0-96,2 2 240,0 8 336,6 2-1,2 4-15,5 2 64,2 2-32,2 5 16,3 0 32,4 0-16,-3 7 128,4 2 257,3 4-65,0 1 144,0-1-96,-3 3 80,-4 0-64,4-1-111,-6-1 143,1-1 16,-8 1-256,2-5-112,-1 0 64,-1-2-48,0 0 16,2-3-96,-1-1 80,-1-3-96,1 1 0,-6-1-384,0 0-256,-1 0-785,-5 0-1216,-1 0-1329,-1 0-2913</inkml:trace>
  <inkml:trace contextRef="#ctx0" brushRef="#br1">44625 32885 8852,'0'0'1953,"0"0"-1121,16-33 625,-11 23 128,-5 6-273,6-1-287,-6 4-1,1 1-335,-1 4-417,-1 13-80,-10 9 112,-5 7 864,-2 12-111,-10 5-577,-3 1-96,0-1-176,3-5-31,-3-7 79,6-11-64,4-4-48,0-9 16,4-8 304,5-6 0,-4 0-240,4-2-160,0-9 32,1-5-64,3-4-32,2-5-176,0-4-544,4-3 160,-3-2-129,5 3-191,0 4-96,0 2 639,0 5 321,7 4 16,0 7 16,4 5 17,2 4 31,1 0-32,6 10 144,0 9 336,5 8 224,-2 4 113,-1 7 143,4 5-80,-1 0-271,0-5-225,-5-2 304,1-9-368,0-4 33,-4-8-145,-5-1-80,0-5-80,2-5-16,-7 1-64,3-5 32,-2 0-16,0 0 0,-3 0-48,-4-2-688,-1-1-897,0-1-1473,0 0-3008</inkml:trace>
  <inkml:trace contextRef="#ctx0" brushRef="#br1">44851 33043 11029,'0'0'6227,"0"0"-4226,0 0-673,0 0 321,0 0-576,0 0-337,20-7-224,-1 7-208,1-2 641,5-1-353,2-1-368,-2 1-192,-1-1-16,-3 2-64,-2 0 64,-7 0-48,-2-1-32,-6 3-736,2 0-785,-6 0-688,0 0-656,-7 3-1601,-6 3-4675</inkml:trace>
  <inkml:trace contextRef="#ctx0" brushRef="#br1">44848 33225 16744,'0'0'2577,"0"0"-1825,0 0 609,40 9 256,-18-7-449,3-2-544,1 0-352,-1 0-175,-4-2 175,0 2-224,-4-2-16,-10 2-208,-2 0-1617,-5 2-960,-5 0-4451</inkml:trace>
  <inkml:trace contextRef="#ctx0" brushRef="#br1">45554 32615 9893,'0'0'4322,"0"0"-2274,0 0 418,0 0-353,0 0-1041,0 0-304,0 56 753,0-17 224,2 6-401,-2 2-367,6-4-305,-6-5-368,1-4-160,3-7-64,-4-7-64,0-4 33,0-5-17,0 1-16,0-6-16,-5-1-481,2-3-607,0-2-1009,1 0-1505,-3-9-2304</inkml:trace>
  <inkml:trace contextRef="#ctx0" brushRef="#br1">45412 33132 10037,'0'0'5186,"0"0"-3377,0 0-609,0 0 337,0 0-160,0 0-385,45-8-159,-12 5 495,2 3 257,6-2-305,3 0-335,-2 0-289,2-1-288,-5 1-144,-1 0-176,-8-1-32,-2 3 16,-11 0 0,-2 0-240,-7-1-592,-3 1-721,-5 0-720,0 0-480,-8-3-849,-3 3-4385</inkml:trace>
  <inkml:trace contextRef="#ctx0" brushRef="#br1">45632 33369 4658,'0'0'6755,"0"0"-5186,0 0-128,0 0 463,0 0-47,-32-29-592,19 26-433,-1 3-31,2 0-49,-7 3 80,5 3-191,2 4-193,-4 1-160,4 0 16,1 2 0,5 1 96,0-1-175,4 1-81,2-3-64,2 0-64,9-1 48,-2-1 16,3-5-48,7 0 48,-5-1-16,4-3 64,1-3-96,0-4 0,-5-1 16,-2-5-32,2-1 32,-5 0-16,-4 1 16,-2-3-16,-3 3 32,0-1-32,-5 1 16,-5-1 48,-3 5-32,-2 0 0,-6 4-48,3 1 16,-2 4 48,0 0 0,-1 0-32,4 9 64,-3 0 32,8 4 16,-4 3-31,5 5 15,-1-1-64,6 4-16,0-1-32,1 1 80,3 2 48,2-4-96,0 0-32,7-1 16,-1 1 16,6-1 16,1 1 48,-1-2 48,2 2 48,2 1 0,-1 0-112,-6-1-48,2 1-32,-9-1 176,4 0-175,-6-2 31,0-1-16,-8-1 0,-3-2-96,-1-5 0,-2 2 112,0-3 16,0-1-48,2-2-16,-1-3-64,6-2 32,2 0 32,-1-2 0,6 0-289,0 0-351,6-4-672,0-3-881,2-2-769,3-2-1616</inkml:trace>
  <inkml:trace contextRef="#ctx0" brushRef="#br1">42513 33677 13206,'0'0'3474,"0"0"-1986,0 0-207,0 0-1,-4-34-319,4 32-385,3 0-336,-2 2-64,7 0-112,0 0 0,3 4-16,-5 5 16,8 3 1,-5 1-81,4 3 64,-1 0 0,4 1-48,-2 4 16,6-3 0,0 2 16,5 1 32,-1-4-64,3 1 32,-5-2-16,1-2-64,-9-1 0,1-1 16,-5-4-577,3 2-1007,-8-8-1938,-3-2-6419</inkml:trace>
  <inkml:trace contextRef="#ctx0" brushRef="#br1">43186 33999 9268,'0'0'3234,"0"0"-1666,0 0-271,0 0 240,0 0-577,0 0-239,-7 40 175,2-6 208,3 5 177,2 4-192,0 1-337,0-1-96,0-7-80,0-3-191,0-5-177,2-8-32,3-5-96,-2-3 48,0-5-80,-2-3 64,-1-4-16,3-4 448,-1-8 337,-2-8-481,6-4-368,-6-8-32,0-6-16,2-5-64,-2-2 96,0 0-32,0 2 32,0 0-48,-2 3 32,-4 2-32,0 2-32,0 2 64,-1 0-96,1 2 16,2 1 16,2 4-128,2 3 63,0 5 49,0 4 32,0 6 48,6 2-48,2 4-16,3 3 16,1 7 0,2 7 48,5 8-16,1 5 32,-2 5-16,6 1 80,-1 1-16,-6-2-160,0-1 32,-1-4 0,-9-1 48,0-5 16,-7-2-16,0-1 16,0-5 32,-7-2-32,-5-2 0,-2-4 16,0 0 16,-3-4-48,-3-1 32,1 0 0,-1 0-16,6 0-48,-4 0-304,5 3-80,7 1-144,0-1-209,4 1-415,2 1-625,0-1-768,8 1-1185,4-3-2929</inkml:trace>
  <inkml:trace contextRef="#ctx0" brushRef="#br1">43685 34183 5458,'0'0'8340,"0"0"-5843,0 0-960,0 0-128,0 0-129,-34-15-335,18 13-1,1 2-367,1 0-145,-6 4 64,1 5 80,2 2-96,2 1-175,2 1-65,1 2-16,7-1-96,2-2-32,3 1-80,6-4 16,4 0 16,2-5-32,3 1 0,2-5 32,1 0-32,0 0-32,-1-7 32,0-4-16,2-5-32,-2-2-96,-2-4-64,2-3 96,-1-4-48,-4-5-80,1-2 32,-1-4 95,-4-1-15,-3 1-64,-4 1 16,-1 8 144,0 6 32,0 7 48,-1 9-32,-4 4-16,-3 5 16,2 10-32,0 5 32,3 10 144,0 6 161,1 5-33,2 5 16,0 2-80,0-3 16,0-2-64,-3-6-112,1-3 0,2-6 16,-6-3 128,6-7-32,-1-2-47,-4-4-113,5-2-32,-3-5 48,0 0-160,1 0-689,2-5-1264,0-3-1200,0-6-2338</inkml:trace>
  <inkml:trace contextRef="#ctx0" brushRef="#br1">43966 34048 6307,'0'0'2161,"0"0"512,0 0-992,0 0-192,0 0-1,0 0-191,0-2-193,0 2-127,-5 0-305,2 0-48,-2 0-207,-1 0-177,4 0-96,-2 2-80,4-2-32,-3 0 48,0 3 16,3-3 144,0 0 240,0 0 16,-2 0-95,-1 0-161,1-3-48,2 1-112,-3 0 48,0 0 32,3 2 48,0-3 160,8 1-160,4 2-160,7-2-48,3-1 112,6 2 48,-1-2 1,0 1 15,-2 2 48,1-2-64,-7-1-96,-4 1-48,1 0 0,-9 0 64,3-1-64,-6-1 32,2 1-48,-1 2 16,-3-2-16,1 1 32,0 2-48,-3-2 32,1 2-16,3 0-32,-4 0 32,0 0-48,0 0 32,0 0-48,0 0 64,0 0-16,0 0 32,0 0-16,0 0 16,0 0 0,0 0 16,0 0 0,0 0-48,0 0 32,0 0-16,0 0-16,0 2-16,0 3 16,0 3 16,0 1-16,0 1 32,1 1 0,2 2 16,2 3-48,-1-1 128,4 4 144,3 1 672,-3 3-751,-2-1 31,8 3 208,-8 2-128,5-3-48,-3 1-16,-2-2-16,0-3-48,-1-2-144,-2-3 64,-3-3-32,0-5-48,0 0 32,0-6-32,0 2-16,0-3 32,0 0-16,2 0 48,-2 0 16,3-7-96,-2 3 16,2-5-64,0 2 16,4-4 16,-1 2-48,0-7-64,2 2-32,-1-6-112,1 0 96,2-5-128,-3-4 0,4-1-113,-2-3 1,2 2 192,2 1 192,-4 3 64,2 3 16,-2 5 16,-1 4 16,0 6 0,-7 2 112,2 3 16,0 4-64,-3-3-112,0 3 16,0 0-48,0 0 16,0 0-80,0 0-16,0 0 0,0 0-16,0 0 16,0 0 16,0 0 32,0 0 16,0 0 32,7 0-32,0 0 32,9 0 0,6 3 64,5-3 0,9 0 224,4 0 208,-1 0 353,0-5-241,-2 0-128,-7 1-240,-7-1-192,-5 1 48,-4 0-32,-7-1-64,-7 3-448,0-1-256,0 1-545,-7 2-1296,-7 0-1137,2 0-2993</inkml:trace>
  <inkml:trace contextRef="#ctx0" brushRef="#br1">44482 34513 4274,'0'0'2001,"0"0"-2369,0 0 848,0 0-32,0 0 240,0 0-95,5-25 15,-5 20-48,0-1 33,0-1 95,0 0 192,0-1 289,0-2 47,0 1-95,0 1 175,0-2-15,-5 1-224,5 2-241,-6 3-96,6 0-47,-1 2-97,-4 2-112,5 2-304,0 6-64,0 8 16,2 2 272,8 5 161,0 1-177,5-1-208,-1 0 16,5-3 0,1-4-112,-3-3 16,-2-1-48,3-6 32,-6-2-80,-3-1 64,2-3 0,-6 0-32,-2 0-112,-2-4-480,-1 1-545,-1 1-704,-7 0-2128,-3 0-5332</inkml:trace>
  <inkml:trace contextRef="#ctx0" brushRef="#br1">44844 34526 10229,'0'0'4194,"0"0"-2930,0 0-1008,0 0 993,3 41 608,1-16-753,4 2-335,0 2-65,0-4 16,-1-1-288,0-3-159,0-5-177,-2-5-32,1-5-48,-4 1-32,4-4-401,-1-3-911,-4-3-993,-1-8-3506</inkml:trace>
  <inkml:trace contextRef="#ctx0" brushRef="#br1">45067 34445 13398,'0'0'2625,"0"0"-1488,-30 41 672,16-14 160,2 2-337,3 7-399,-1 0-161,-3 0-175,6-5-401,0-1-304,-1-7-128,3-8-16,0-2 0,-1-1-32,5-8-320,-5 1-688,6-5-785,-5 0-544,5-7-2209</inkml:trace>
  <inkml:trace contextRef="#ctx0" brushRef="#br1">45205 34640 9845,'0'0'5074,"0"0"-2529,0 0-992,-36 34 63,27-21-255,1 1-416,3-1-321,2 1-144,3-3-80,0 0-240,8-1 16,1-4-80,4-1-80,2-3 32,1-2-32,-2 0 0,-2 0 64,-1-7-64,-3 1-48,-7-4-240,2-1 16,-3-2 64,-3-1-48,-4 3-128,-3-3 112,-1 6 80,-1 1 48,0 0-64,5 5 31,0-1-431,7 3-496,0 0-769,0-1-1761,7-2-4337</inkml:trace>
  <inkml:trace contextRef="#ctx0" brushRef="#br1">45484 34442 13094,'0'0'4738,"0"0"-2945,0 0-448,0 0 239,-33 50-127,32-23-80,-5 0-193,4 2-271,-1-2-337,3-3-208,0-3-80,0-5-80,0-5-80,0-2-96,0-2 32,0-5-16,0 0-64,0 0 48,0-2-752,0 0-673,3 0-1040,2 0-928,-1-4-3650</inkml:trace>
  <inkml:trace contextRef="#ctx0" brushRef="#br1">45560 34686 14407,'0'0'2433,"0"0"-1393,0 0 961,0 0-384,0 0-561,0 0-15,12 28-177,-6-14-368,5-5-15,2 2-1,2-4-176,-1-1 288,5-1-352,-5-3-128,4-2-16,-4 0-15,-1-2-65,-1-4 48,-1-6-64,-3 1 16,-7-5 32,2 1-144,0-1-305,-3 0-159,0 2-96,-3 6 64,0 1 31,2 4-223,-2 3-353,0 0-864,3 0-2321,0 3-5810</inkml:trace>
  <inkml:trace contextRef="#ctx0" brushRef="#br1">45862 34750 17400,'0'0'2433,"0"0"-2433,0 0 160,0 0 1537,0 0-256,0 0-449,14-2-384,-3-2-288,-3-3 321,-2 0 47,2-2-352,-1 0-288,4 0 32,-4 0 144,0 1 17,4 1-161,-3 2 0,-2 0 304,-3 5-128,0 0-128,-1 0-64,2 5 64,-4 1 32,7 4-16,-7-1-64,1-1-32,2-1-16,0 0-32,2-5 16,-3 1 32,4-3 48,0 0 0,0 0-32,2-7 32,-2 0-96,0 1 32,1-4-32,-4 1 48,0-2-80,-3 2 64,0 1-16,0 1-48,0 2-48,1 3 32,-1 2-32,0 4-64,5 3 64,-2 4 48,2 1 32,2-1-16,4 0 48,2-2 0,1 0 64,4-2 112,2-5 49,-1 0 159,4-2 16,-1 0-144,4-4-240,-1-3 64,0-2-32,-3-2-32,-4-1-16,2-1-16,-7-1-48,-1 1 32,-6-1 48,-2-3-160,-1 0-32,-3 2-192,-7 1-64,1 6-16,-6 1 287,-7 7 65,5 0 80,-4 9-16,4 4 0,3 3 32,3 4 33,7 0 47,1 0 0,9-1-32,6-1-112,6-2 48,-1-5-16,0-5 0,-2-1-64,3-5-257,-6 0-575,-2 0-1185,-3-2-1617,-3-7-3489</inkml:trace>
  <inkml:trace contextRef="#ctx0" brushRef="#br1">33818 34892 6611,'0'0'1041,"0"0"3601,0 0-2289,0 0-336,0 0-417,0 0-367,-26-17-449,12 17-207,-4 0 95,-4 3 144,-1 4-127,1 4-129,-1 0-64,6 1-144,1 3 64,10-2 113,0 1-209,6-1-160,0-1-80,12-4 16,2-1-80,3-4 16,3-3 0,0-3 48,-1-8-16,0-2-48,-2-3-80,-2-2-48,-2-2 80,-4-1 16,2-1-48,-4 0 96,-2-4-64,-3 2-32,-2-1 32,0 0 48,0 3-16,0 1 0,0 6 16,0 3 48,0 6-80,0 4 48,0 2-48,0 4-16,0 7-16,0 8 32,6 5 224,-5 3 112,4 5 176,1 2 113,-4-3-49,1-4-176,0 0-48,-3-4-64,0-6-64,0-3 1,0-3-145,0-5 32,0 0-112,0-2 0,0-4 32,0 0-257,0 0-751,0-7-1073,0-6-1857,0-3-3697</inkml:trace>
  <inkml:trace contextRef="#ctx0" brushRef="#br1">34082 34694 13398,'0'0'4162,"0"0"-2433,0 0-208,0 0 47,0 0-511,0 0 143,3 41-63,-11-19-241,1 3-111,-3 2-65,3-5-48,-3 1-176,4-3-79,1-2-97,4-2-64,1-5-80,0 1-128,1-1 80,7-2-64,3 0 80,-2-3 80,1 4-192,2-6-16,-1 1 0,-2-1-16,4-1-32,-6-2-64,6 2-176,-6-1-48,4 0-192,-1 1-257,0-1-271,-3 0-401,-1 0-656,0-2-672,0 0-1105,-4 0-3713</inkml:trace>
  <inkml:trace contextRef="#ctx0" brushRef="#br1">34018 34877 11013,'0'0'4002,"0"0"-1137,0 0-1872,0 0 751,0 0-127,0 0-848,5-5-401,4 7 48,10 3 448,0-3-79,1 1-113,0-2-304,0-1-48,3 0-160,-9 0-64,5 0-80,-10-1-32,-1-2-832,-3 1-1681,-2 0-1377,-3-3-5010</inkml:trace>
  <inkml:trace contextRef="#ctx0" brushRef="#br1">36401 34679 11509,'0'0'4514,"0"0"-3329,0 0-337,14 1 641,-6-1-144,3 0-305,-2-1-352,2-2-175,-2-1-129,2-1-80,-2-2 80,0 0-64,-2 3-80,-6-3-80,5 1 0,-4-1 33,-2-2 127,0 2-112,3-1-64,-3-4-48,0 1 0,0-1 16,0-3-80,-5-1 48,-2 0-64,-6 1 64,-5-1-80,-2-2 32,-5 4-48,0-2 32,-3 6 0,-1 0-32,1 6 0,1 1-16,-1 3-32,0 10-32,4 5 64,-1 8-48,2 8 80,-2 5 32,5 7-16,0 2 16,6 2-48,-2 3-80,7-3 48,3 0-16,1-1 64,5-4 0,0-4 0,5-2 64,5-2-48,0-5 48,2 1-48,1-8 32,2 0-16,1-6 0,-3 0-16,1-7-32,-1-3 64,-1-1-80,-2-5 16,2 0 48,-1-2-16,1-5-16,-3-2 0,2 1 16,2-4-32,-1 1 16,1 1-32,-1-1 80,0 2-48,-2 2-48,2 1 16,-6 2-432,0-1-192,-2 5 143,-4-2-335,0 2-209,0 0 17,0 0-369,0 0-1312,0 0-2401,-4 0-3810</inkml:trace>
  <inkml:trace contextRef="#ctx0" brushRef="#br1">36571 34953 15303,'0'0'3778,"0"0"-2466,0 0-95,0 0 144,0 0-289,0 0-464,16 2-288,-6 9 113,3 1 127,-4 3 80,2 1-176,1-2-175,-2-1-81,0-1-80,0-1-32,-2-4-48,-1-1-16,-2-2-16,-4-1 0,6 0-448,-7-3-513,0-6-752,0-4-896,0-4-1377,0-6-5138</inkml:trace>
  <inkml:trace contextRef="#ctx0" brushRef="#br1">36762 34850 11541,'0'0'5315,"-10"34"-3699,0-13 273,2 6 32,0 3-16,2-1-416,0-2-561,-1-2-288,1-2-239,5-3-161,-6-4-144,7-8 0,0 1-112,0-4 32,0-5-544,0 0-769,4-11-1408,0-3-2049,-1-6-10213</inkml:trace>
  <inkml:trace contextRef="#ctx0" brushRef="#br1">36984 34842 12998,'0'0'4098,"0"0"-3250,0 0 81,0 0 479,0 0-303,0 0-417,0 0-208,26 14-15,-7-14 79,-5 0 64,11 0 16,-2 0-31,-2-2 191,6-3-96,-7 3-400,-1-3-240,-7 3-16,2-1-48,-8 3-448,-3-1-240,0 1-625,-3-3-496,0 3-576,-11 0-3073,4 0-6243</inkml:trace>
  <inkml:trace contextRef="#ctx0" brushRef="#br1">36990 35020 1249,'0'0'10164,"0"0"-6834,0 0-1922,0 0-95,0 0 112,0 0-321,3-2-368,2 2-287,1-3-65,-4 1 112,5 0-16,-2 0 113,6-1-65,-5 1-16,8 0 160,-2-2 33,2 1-225,6-1 32,4-1 160,-4 3-95,5-3-97,-4 3-96,3 0-224,-7-1-144,-2 3 0,-7-1 0,-2 1-32,0 0-128,-6 0-32,0 0 32,0 0-96,0 0-208,-6 0-305,0 0-143,0 0-625,-2 0-944,2 0-1505,-2-5-5714</inkml:trace>
  <inkml:trace contextRef="#ctx0" brushRef="#br1">38031 34590 5058,'0'0'6339,"0"0"-4850,0 0-673,0 0 465,0-32-257,-1 25-223,-5-2-129,-1 3 48,-6 1-47,-6 0 79,-1 5-128,-5 0-192,2 3-239,-5 5 31,3 2-48,3 3-64,-3 0-48,5 1 32,2 2 0,5 2-96,4 0 64,4 0-64,5 5 80,7-1-80,11 3-16,2-1 48,7 3 0,5 0 64,-1-2-32,-1 3 0,-5-4-64,-2 0 48,-6 2-32,-8-4 16,-1 3-16,-5-3 0,-3 1 16,0-3 0,-5-2 16,-2 0 16,-1-7-16,-3 1-32,5-5 48,-5-6 32,2 2 96,-4-3-15,1 0 31,-1-7-160,-1-2-32,2-2 16,-5-3-96,1 3 80,4-2-48,-2-1 16,2 3-257,1 0-223,3 4-128,2 2-112,6 5-241,0 0-560,0 0-1312,0 2-2017,6 1-3330</inkml:trace>
  <inkml:trace contextRef="#ctx0" brushRef="#br1">38217 34980 5699,'0'0'5746,"0"0"-3969,0 35-16,0-17 272,0 2-464,5 3-481,-3-1-192,4-2-207,-5-4-289,3-3-64,-3-2 32,-1-6-48,0 0-47,0-5-49,0 0 384,0-10 528,0-3-479,0-5-433,0-6-160,-5-6-32,4 1 16,-5-5-96,6 0 64,-5 1 0,5 2-48,0-2 64,0 5 0,0-2 96,3 5-16,-1 1-32,5 1-32,-2 3-32,3-1 32,3 4-48,-4 1 48,0 5-80,-1 1 64,0 4-48,0 4 16,-4 2-32,4 0-32,-1 4 32,-1 7-16,1 3 0,6 2 32,-5 4-16,2 0 0,3 0 48,-4 1-32,-5-3-16,3 2 64,-5-5-32,0 2 16,0-4-16,0 0-16,-7-2 32,0-1 16,-4-1-16,-2-1 16,1-2 0,0-2-48,-1-2 80,1-2-64,2 0 0,-4 0-48,8 0-352,0-2-433,6-2-175,0-3-673,6 0-848,0 0-2033,8-2-3122</inkml:trace>
  <inkml:trace contextRef="#ctx0" brushRef="#br1">38500 34893 10181,'0'0'4706,"0"0"-3362,0 0-591,32-11 495,-18 4-223,6-2-321,-1 1-224,0-4-31,-6 3-1,0-3-96,-7 2-16,0 0 48,-6 1-32,0 1-143,-7-2 95,-4 4-32,-3-1-64,-5 3-64,2 4-96,-3 0-16,0 4-64,6 9 32,-5 3-16,13 5 256,3-1 144,3 4-160,5-1-112,10 0-96,2-3 64,3-5-48,3-3-32,-1-1 32,1-4-32,-4-3-320,1-2-32,-4-2-1153,-1 0-527,-1 0-1714,-6-9-2673,0 1-2609</inkml:trace>
  <inkml:trace contextRef="#ctx0" brushRef="#br1">38949 34751 1601,'0'0'10629,"0"0"-7124,0 0-1984,0 0-337,0 0-415,0 0-161,-23-13-64,14 13-79,-1 4-145,-5 1 128,-1 4 160,4 2 177,-4 3-33,3-1-64,-3 5-80,7 0 65,-4 0-81,6 0-240,2-2-32,-1-3-112,6-2 33,0 1-129,0-5-48,7-3-80,4 0 80,2-4-48,-4 0 16,3 0-48,1 0 0,-1-1 0,1-4-160,-1 3-385,2-1-591,-5 3-545,4 0-880,-4-2-1057,6 0 225,-2 0-4995</inkml:trace>
  <inkml:trace contextRef="#ctx0" brushRef="#br1">39132 34866 13334,'0'0'7139,"0"0"-5762,0 0 160,0 0 224,0 0-961,0 0-576,9 23-176,-4-21-16,-5 2-720,0-4-1233,0 0-416,0 0-1521,0-6-2065,0-4-4866</inkml:trace>
  <inkml:trace contextRef="#ctx0" brushRef="#br1">39159 34536 12758,'0'0'4306,"0"0"-2705,0 0-593,0 0-528,0 0-416,0 0-96,0 0-608,6 13-1809,-6 1-3954</inkml:trace>
  <inkml:trace contextRef="#ctx0" brushRef="#br1">39326 34848 9092,'0'0'3586,"0"0"-1041,0 0-1120,0 0 415,0 0-447,0 0-609,14-13-95,-2 10 79,8 3 161,-1-2-129,7 0-96,-1-2-144,-3 1 17,1-1-305,-1-1-80,-2 3-96,-4 0-64,-4 2-16,-3 0-48,2 0-256,-6 0-1057,3 0-1008,-1 0-1569,-1-3-4994</inkml:trace>
  <inkml:trace contextRef="#ctx0" brushRef="#br1">39540 34576 9796,'0'0'2930,"0"0"-1554,25-40 145,-24 30 80,2 1-465,-3 2-63,-3 3-161,-4 2-207,-6 0-193,-7 2-64,1 0-96,-4 4-160,1 5 0,-4 2-96,7 5 49,1 2-81,5 5 192,6 1 176,5 8 0,2-1-64,2 6 64,10-2-143,0 1-97,2-2-96,-7-2-48,0-5 16,-2-3-48,-5-1 48,0-3 0,0 1 16,-5-6-48,-2 1 0,2 0 64,-3-5-112,4 0 96,-1-4-112,0 0-400,5-5-769,0-2-544,0 0-1248,0-9-2081</inkml:trace>
  <inkml:trace contextRef="#ctx0" brushRef="#br1">39740 34837 14903,'0'0'5442,"0"0"-3969,0 0-529,0 0-367,0 0-241,-6 34-240,6-32-112,0 0-993,0-2-1344,0 0-2001,0-4-4146</inkml:trace>
  <inkml:trace contextRef="#ctx0" brushRef="#br1">39726 34578 11941,'0'0'5091,"0"0"-3202,0 0-241,0 0-863,0 0-625,0 0-160,31-9-32,-23 25-1057,-1-1-2304,-2 2-4547</inkml:trace>
  <inkml:trace contextRef="#ctx0" brushRef="#br1">39990 34720 1905,'0'0'15527,"0"0"-13302,0 0-1537,0 0 641,0 0-32,0 0-737,-31-7-352,12 25-64,-1 7 176,1 4 224,-1 1 33,8-3-97,5-3-80,4-4-160,3-4-96,3-2 32,10-8-80,1-1 16,4-3-16,-1-2-16,0 0-48,1-2 0,-5-5-16,0 3-560,-7 0-1217,-6-2-944,0 2-1441,0 0-7187</inkml:trace>
  <inkml:trace contextRef="#ctx0" brushRef="#br1">40366 34553 6707,'0'0'3009,"0"0"-1920,0 0-401,-32-24 417,30 21 127,-3 1-239,-1 2-65,6 0 1,-1 5-225,1 10-96,0 6 369,0 10 351,0 10 49,1 6 176,7 3-177,-3-3-319,1-4-401,0-3-192,0-11-80,0-4-127,1-10-33,-3-1-192,1-7 80,0-5-64,1-2 16,-5-4 64,7-8 80,-3-3-176,6-5 0,-7-6-48,4 2 32,0-3 16,1 4-64,2 6 0,-5 3 32,7 9-32,-3 5 0,0 7 16,2 9-16,4 4 32,-4 5 16,0 0 32,1-2-16,-1-3-16,1-5 32,-6-3-32,4-4-16,-3-3 16,-2-3-32,2-2-96,-3-2-865,1-7-959,-2-2-1138,-2-5-1216,4-2-7667</inkml:trace>
  <inkml:trace contextRef="#ctx0" brushRef="#br1">40741 34859 15335,'0'0'3522,"0"0"-1746,48 7 81,-27-7-176,-1 0-576,-6 0-513,4-4-368,-8-6-64,-3 4-128,-5-5 32,-2 1-16,0 0 16,-12-2-80,-2 1-32,-5 0 0,0 4-112,-1 5-112,2 2 144,4 2 16,1 9 80,2 7-16,10 0 96,1 3-16,6-4 0,6 2 0,9-4-32,-3-3 16,7-5-32,3-3 16,-3-4-320,-4 0-1025,3-4 273,-3-3-1330,0-5-4081,-4 1-5426</inkml:trace>
  <inkml:trace contextRef="#ctx0" brushRef="#br1">41079 34799 12950,'0'0'6947,"0"0"-4914,0 0-544,0 0 143,-35 16-543,25-3-529,-2 1-112,1-1-207,-1 0-81,7-2-112,2 1 0,1-5-32,2-3 16,0-1-32,8-3 16,0 0 16,1-7-16,1-2 16,2-5-96,-4-2 0,3 3-128,-4 2-1,-5 1 113,3 6 80,-5 4 32,3 0-80,-3 11 48,3 1 96,-3 2 1,1-4-81,7 0 0,0-3-48,1-3-353,4-4-1327,2-3-353,2-8-497,-5-5-3808</inkml:trace>
  <inkml:trace contextRef="#ctx0" brushRef="#br1">41349 34369 16632,'0'0'3825,"0"0"-2256,0 0 448,-9 43-256,3-14-593,4 5-319,-3 4-17,2 2-176,-1 1-47,-2-1-129,1-1-272,3-4-32,-5-1 0,2-2-80,-1-5-64,-1 0 16,1-7-32,5-2 32,-2-5-80,0-3-208,3-1-432,0-2-513,0-3-864,0-1-1312,6-2-705,-6-1-5122</inkml:trace>
  <inkml:trace contextRef="#ctx0" brushRef="#br1">41120 34700 12550,'0'0'3874,"0"0"-2722,0 0-208,46 4 1025,-21 3-16,11-5-208,-1 0-48,4-2-657,0 0-159,-5-4-97,-3 0-352,-6-3-272,-11 2-144,-2 1 48,-9 1-288,-3-1-432,0 1-689,-9 2-896,-5-4-912,-3-2-3106</inkml:trace>
  <inkml:trace contextRef="#ctx0" brushRef="#br1">42050 34909 5186,'0'0'6083,"0"0"-3746,0 0-912,0 0 192,0 0-465,0 0-816,-19-16 0,7 16 97,-2 0-97,-5 7-112,-1 2 32,0 2 112,6 2 64,-5 3-47,7-2 47,3 2-96,6-3-64,3 1-144,6-5-16,6-3-80,2 1 16,6-7-32,5 0 0,-5-2 0,4-7-32,-4-2 0,-6-3 16,-2 1-48,-1 1 48,-3 1 32,-7 0-48,-1 2 48,0 2 0,0 3 0,0 4-32,0 0 48,-1 4-64,1 7 0,-3 3 144,3 2 112,0 1-80,3-1-111,-2-2-17,7-3-16,0-2-32,1-4-353,-3-3-655,4-2-753,-3 0-1360,1-9-3362,-6 0-513</inkml:trace>
  <inkml:trace contextRef="#ctx0" brushRef="#br1">42224 34821 5731,'0'0'10837,"0"0"-8820,0 0-1009,0 0 257,0 0 207,0 0-319,43 14-257,-23-14-336,2-7-271,3 3-1,1-3-48,-7 0-64,1 2-144,-5 1-16,-5 4-32,-4 0-560,-5 0-1281,-1 2-1265,0 3-3281</inkml:trace>
  <inkml:trace contextRef="#ctx0" brushRef="#br1">42334 34612 5667,'0'0'7363,"0"0"-5186,0 0-1265,0 0 161,0 0 239,0 0 1,-10 54-288,6-23 143,-4 10 129,3 2 319,-1 1-255,6-1-529,-5-6-351,5-6-321,0-7-96,0-4 48,0-6-96,0-5 48,4-2-48,-3-4-32,-1-3-512,0-3-401,3-6-1168,0-6-928,-3-4-1457,0-3-7300</inkml:trace>
  <inkml:trace contextRef="#ctx0" brushRef="#br1">38696 35756 8356,'0'0'5634,"0"0"-3537,-8 37-400,5-26 0,0-1-529,3-6-367,0-2-97,0-2-128,0-2 209,3-9-17,2-7-320,6-2-304,-4-5-144,3-4 48,-1-3 112,2 3 177,-2 0-65,-1 2 0,3 7 64,-4 4 16,0 5-80,-4 8 32,1 3-143,1 10-113,1 5 0,-4 3 80,3 7 64,2-3-128,-1-1 0,-1-4-48,3-6 64,-3-1-96,-1-6 32,1-4 0,-1 0-16,3-4 64,0-6 16,-5-1-48,6-5-64,-1 1 48,1-5-48,0 0 48,4 0-64,-5-1 48,5 3 0,3 4 0,3 6 0,-3 3 0,2 5-32,-5 6 32,2 6 48,-1 6 0,-7 0 64,0 0 16,-4-3-16,2-1-32,-4-2 0,7-4 16,-7-1 0,0-2-32,0-1-64,0 0 32,0 1-32,0 0 0,0 1-64,0-1-208,0 0-272,0-1-417,7 0-495,0-4-1217,-1 0-673,3-4-3697</inkml:trace>
  <inkml:trace contextRef="#ctx0" brushRef="#br1">39296 35559 4930,'0'0'7268,"0"0"-6228,0 0-256,0 0 833,0 0 32,0 0-513,12-17-367,-22 17-65,0 0 144,-8 0 129,4 6 15,-7 5 1,4 1-209,-3 2-79,8-1-65,-1 2-208,6 1-112,4-5-64,3 1-96,3-4-96,6-1 0,3-4-32,4-3-16,-1 0 16,-1-5-48,2-4-144,-4 0-32,-2-2-32,2 2 80,-6 0 64,-1 0 0,-2 2 48,-3 3-64,0 4 16,0 0 96,0 0-64,-3 8 0,-2 2 64,-1 3 128,4-2-64,-1 1 16,2-4-48,1-1-32,0-4 16,1-3-64,4 0 64,1-5-1152,2-4-1394,-2-2-1391,0-2-2946,-1-1-2514</inkml:trace>
  <inkml:trace contextRef="#ctx0" brushRef="#br1">39616 35472 10581,'0'0'5650,"0"0"-3921,0 0-640,0 0 912,-44-14-385,30 21-671,-1 2-305,-1 5-96,4-1-127,4 1-1,2-1-176,6 1-128,0-4-64,0 4-32,5-5-16,2 2 0,3-2-32,-1-2 16,5 2-128,-8-2-64,2 0 16,-3-3 64,1 3 0,-6-3-33,0 1 97,-6 2 32,-1 0 64,0-1 16,-4 1-32,-3-3 0,1 3 0,1 0 0,-2-3 16,5 1-15,1-3-34,6-2-911,2 0-833,0-4-736,7-6-3842,5-3-4898</inkml:trace>
  <inkml:trace contextRef="#ctx0" brushRef="#br1">39830 35481 9668,'0'0'8196,"0"0"-6259,0 0-512,0 0-17,0 0-63,-42-23-609,25 26-416,-2 3-256,5 5-64,-4 1 0,5-1 49,1 3-65,4-1 32,3 1 0,4-1 48,1 0-16,6-2 0,5 1-16,4-3-32,-2 0 16,1-5 0,4 3-32,-5-2-48,-1-1 48,-4 3 32,-8 2-32,0 0 16,0 2 16,-11 0 16,2 0 0,-7 3 16,1 0-16,1-3-16,1 0 64,2-2 48,4 1 16,-1-4-80,3-4-64,5 1-16,0-3-464,0-3-1153,0-4-1409,0-6-4993</inkml:trace>
  <inkml:trace contextRef="#ctx0" brushRef="#br1">38947 36637 3938,'0'0'11733,"0"0"-9716,0 0-992,-19-29-1,12 18 145,2-3-289,-3 1-176,0-3-191,-2-2-113,3-2-64,0-3-48,-4 1-128,3-3-96,2-2-128,-5 0 48,3 2-32,0 0 0,4 5 16,2 5-48,2 1 96,0 5-16,0 2-16,10 3-16,2-1-32,5 1 32,2 1 32,1 3 0,2 0-48,1 0 80,-2 0-176,3 3 112,-10 1 16,4-2-96,-5 1-400,-6-1-289,0 0-1216,-1-2-2177,-6 0-4946</inkml:trace>
  <inkml:trace contextRef="#ctx0" brushRef="#br1">39218 36300 9284,'0'0'4706,"2"31"-2577,-2-8 497,4 1-385,-4 3-545,7-2-463,-6-4-497,5-8-95,-4-2-145,1-4-112,-1-3-32,-2-4-80,6-1 176,-6-11 129,1-2-97,4-6-432,-2-2-48,0-3 0,-1-5 48,1 2 0,0-6-32,-3 0 32,2-2-32,1 2 0,-2 1 0,-1 0 48,6 7-112,-4 1 96,3 8-16,-2 3 0,0 2-16,-2 5 0,4 3 0,1 4-32,-4 0 48,5 0-80,-2 4 0,3 6 16,3 3 0,-4 3 16,0 2-32,0 2 80,1 3-64,0-1 80,-3 1-64,-1-3 16,-1-2-16,0-3 48,-3-3 0,0-1-48,-7-1 32,-1-4 32,-3-2-32,5 1-16,-2-3 16,-3 1-32,4-2 32,0 2-32,1-3 16,1 3-112,1-2-208,1 4-128,1-3-129,-4 0-319,6 1-1009,0-1-240,3-2-1472,2 0-4627</inkml:trace>
  <inkml:trace contextRef="#ctx0" brushRef="#br1">39502 36405 10773,'0'0'6595,"0"0"-5058,-12 37-305,10-31-207,-1-2-689,3-1-272,0-3-256,3-4-1761,2-8-2689</inkml:trace>
  <inkml:trace contextRef="#ctx0" brushRef="#br1">39548 36090 12950,'0'0'3762,"0"0"-1633,0 0-1697,0 0-208,0 0-144,0 0-48,10 19-64,-6-6-1457,7 1-2577,-5-1-2849</inkml:trace>
  <inkml:trace contextRef="#ctx0" brushRef="#br1">39697 36273 14503,'0'0'4578,"0"0"-2721,-29 2-321,18 0-31,5 1-401,0-2-367,1 2-497,3 4-160,2-1-80,0 4 32,0 1-32,0 2 0,7 1 16,0 2-16,6 1 16,-1-1 16,1 0 16,-1-2-64,-4-1 32,-1-2 0,-7-1 0,0-4 0,-1 1 16,-7-3-16,-4-1 0,-4-2 32,-1 2-32,-1-3 96,4 0-96,-5 0-16,2 0 0,8 0 64,-2 0-96,9 0-336,2 0-769,0-3-1056,6-1-976,5 0-2866</inkml:trace>
  <inkml:trace contextRef="#ctx0" brushRef="#br1">39786 36243 14375,'0'0'3905,"0"0"-2352,0 0-304,0 0 47,0 0-143,45-4-49,-31 4-159,6 0-369,-2 0-256,1 2-112,-4 0-144,3 3-32,-3 0-208,1 2-768,-3-1-1009,3 3-576,1 0-2001,-3 2-865,-2-2-1696</inkml:trace>
  <inkml:trace contextRef="#ctx0" brushRef="#br1">39942 36095 15271,'0'0'3121,"0"0"-1840,0 0-96,0 0 655,-25 38 513,18-11-640,5 3-240,2 6-465,0-1-271,0 1-241,0-2 0,2-3-128,4-4-96,-5-4-143,4-3-33,-2-6-64,0-5-64,-1-2 80,-2-5-96,0 0-305,0-2-239,0-2-352,-2-4-913,-4-4-1361,1-3-719,1-3-2819</inkml:trace>
  <inkml:trace contextRef="#ctx0" brushRef="#br1">40071 36338 4338,'0'0'6147,"0"0"-3410,0 0 144,-14 29 49,5-13-849,-1 0-96,4 2 64,5 0-577,1-1-591,1 0-225,12-4-80,5-4-288,2-5 16,5-4-176,-3 0 1,3-9-81,-7-6 48,-1-4-192,-7-1 0,-3-4-17,-4 1 49,-3-1-64,-4 1-16,-7 0 32,-1 5 112,-4 2 16,-1 5-16,2 5-32,2 2-96,-1 4 80,2 0-224,1 0-192,3 6-256,4 3-193,2 3-672,2-4-640,0 4-832,0-6-3282</inkml:trace>
  <inkml:trace contextRef="#ctx0" brushRef="#br1">40277 36401 12294,'0'0'4017,"0"0"-2672,0 0-48,0 0 544,0 0-289,31-32-399,-23 25-401,4 0-400,1 1-96,-1-3 17,2 0-33,-2 0 0,4 0-48,-4 0 160,1 2-144,-1 3 240,1 4 81,-1 2-225,-1 11-64,4 6 112,-1 1 304,5 5 1,0-3-145,1-1-208,-2-6-144,-1-3-112,-1-8 0,-2-2-288,-2-2-737,-6-4-1136,-4-8-1552,-2-1-1986</inkml:trace>
  <inkml:trace contextRef="#ctx0" brushRef="#br1">38570 36868 6003,'0'0'5762,"0"0"-3713,0 0-448,0 0 64,-37-2-385,29 2-303,2 0-321,-8 0-80,8 0-15,-7 0-49,6 0-96,-4-3-208,6 3-64,2 0-128,-2 0 16,5 0 0,0 0-32,0 0-80,5 0 16,3 0 0,4 5 48,1-3 16,2-2 0,-2 2 16,-3-2-32,0 0 32,-7 0 0,-2 0 0,-1 0 48,0-2-64,-7 0 48,-3 0-64,-2-3 32,-4 3-64,2-1 64,0 3-16,1 0-32,0 0 64,2 0-48,3 5-32,2 2-416,0-1-640,6 1-1041,0 0-1697,0 0-1713</inkml:trace>
  <inkml:trace contextRef="#ctx0" brushRef="#br1">40453 36773 14775,'0'0'3521,"0"0"-2288,0 0-385,-14 36 449,6-5 256,5 5-113,0 5-63,3-1-481,-2-1-79,2-5-97,0-10-144,0-3-256,0-8-63,2-6-97,1-3-176,2-4 32,1 0-64,0-6-48,2-6-801,3-4-1200,-7-1-2049,-2-8-3041</inkml:trace>
  <inkml:trace contextRef="#ctx0" brushRef="#br1">40613 36883 6371,'0'0'4866,"0"0"-3729,0 0-1073,0 0 464,0 0 1777,0 0-384,20 0-368,-20 7-177,0 2 33,0 7 288,0 2-209,0 0-383,0 2-497,8 0-272,-1-1 144,3-6 193,2-2-497,2-4-128,-2-5 32,1-2-48,-4-2 0,2-7 0,-5-5-80,2 1 16,-3-5-128,-5 0-48,0 2-96,-5-1-113,-3-2 81,-4 5 80,-1 4 176,-1 0 48,2 3 16,-2 5-64,8 0 64,0 2-32,1 0-16,5 0-224,0 0-1025,0 0-384,11 0-528,-2 2-560,3 0-2129,1 1-7252</inkml:trace>
  <inkml:trace contextRef="#ctx0" brushRef="#br1">40929 36874 5587,'0'0'8563,"0"0"-6706,0 0 16,0 0 128,0 0-320,0 0-369,-20-18-303,7 30 31,-5 3 33,4 4-193,-6 3-15,4 3-321,4-1-80,2-1-16,10-5-111,0 0-209,2-5 0,10-4-128,7-2 16,0-4-32,1-3-32,5 0-144,-2-7-241,-3-2-463,-3-1-305,-5-1-383,-1 5-849,-6-4-561,-5 6-1952,0 2-1729,-11 0-480</inkml:trace>
  <inkml:trace contextRef="#ctx0" brushRef="#br1">41329 36897 9925,'0'0'8227,"0"0"-6226,0 0-608,0 0 320,-44 13-321,23-3-255,-2 0-241,1 2-304,-1 2-63,5-1 31,3 1-48,7-3-208,4 2-112,4-2-15,0 1 79,10-4-80,4 2-80,10-6 112,-4 1 16,2-3-144,2-2-16,1 0 0,-5 0-48,-1 0 0,-7-2 16,-6-1-16,2 1-416,-8-2-384,0 4-369,-1-3-992,-6-1-1537,1 1-1056,6-3-5218</inkml:trace>
  <inkml:trace contextRef="#ctx0" brushRef="#br1">41199 36785 12150,'0'0'3905,"0"0"-2208,0 0-448,0 0 111,0 0-159,0 0 288,-8 49 63,3-20-111,-3 3 16,4 3-257,-2-2-432,6-2-207,0-4-289,0-5-192,0-4 0,0-7-64,6-2 48,-2-4-64,1-5-48,0 0-64,1-7-801,-1-4-735,-4-3-1426,5-6-1840,-6 0-5091</inkml:trace>
  <inkml:trace contextRef="#ctx0" brushRef="#br1">41431 37037 4354,'0'0'12918,"0"0"-12054,0 0 673,42 0 864,-26-3-144,-2 1-1120,-1-3-561,-6 1-128,0-1-80,-2 1-160,-5-3-80,0 0-96,-9 1-32,-4-1 16,-2 0-16,1 3-32,0 1 32,0 3-16,3 3 64,-1 8-32,7 2 16,2 3 129,3 2-1,0 2-112,14-4 0,-2 0-240,7-5-1281,7-4-1841,1-5-1536</inkml:trace>
  <inkml:trace contextRef="#ctx0" brushRef="#br1">41768 36990 3538,'0'0'12517,"0"0"-10836,0 0-881,0 0 1458,-39-12-210,20 14-559,2 8-400,0 3-369,-1 0-416,5 3-176,4 0-80,6 0 32,3-3-48,3-4-32,9-4-32,4-3 48,1-2-64,5-5-144,-2-8-144,0-3-128,0-5 48,0-6 175,-3-1-111,-4-4 128,-1-2-336,-1-2 224,-7-2-176,1-3-305,1 5-31,-4 5 512,-2 7 208,0 5 160,0 15 272,0 4 624,-5 17-784,-3 13 593,1 10 1520,-1 5-753,3 5-351,4 0-497,1-3-112,0-4-288,0-10-127,0-6-33,4-6-48,-2-8 0,1-4-160,-3-2-449,0-5-1071,-3 0-1122,-9-2-1344,2-2-6130</inkml:trace>
  <inkml:trace contextRef="#ctx0" brushRef="#br1">38562 36967 7780,'0'0'832,"0"0"2465,0 0-1728,0 0-592,0 0 159,0 0-143,28 0-337,-10 0-80,4 0 881,6 0-177,2 2-79,7 0 16,0 3-113,2-3-272,-1 0-255,1 1-145,-6 1-112,-1-1-80,-5-2-112,1 2-224,-4-1 96,1-2 32,0 2-32,1-2 16,1 0 48,-2 0-80,7 0 64,-1 0-48,2 0-16,-1 0 16,1 0 32,-1 2-16,1 1 16,-4 1 32,-1-1 48,-1 1 16,-1 0-48,-4-1 32,-5-1-32,1 2-15,-4-4-33,-1 3-16,-2-3-32,-4 0-16,-1 0 16,1 0 16,-6 0 16,5-3-16,-6 1-16,0 0-81,2 2 49,-2-2 0,0-1-48,0 3 32,0-2 16,0 2 16,0 0 0,0 0 32,0 0-32,0 0 32,0 0-32,0 0 0,0 0 32,0-2-32,3 2 16,-1-3-48,1 2 80,0-2-32,-2 1 32,-1 0-16,0 2 32,0-3-16,0 3 0,0 0 0,0 0 0,0 0 0,0 0-32,0 0 16,0 0-48,0 0 64,0 0 0,0 0-32,0 0 48,0 0-16,0-2 48,0 2 32,0 0 0,0 0-48,0-2 64,0-3-15,0 1 95,0-3-96,5-4-80,-5-2 0,6-1-64,-4-2 96,2-1-96,0-2 80,-1 1-32,-3 2 48,0 3-64,0-1 0,0 3 0,-7 0 16,3 2 16,2 0-32,-1 2 32,0 3-16,2-3 0,-3 2-48,4 3 16,-1-3-64,1 4 48,0-4-16,-3 3 32,3 2 15,0-3 34,-3 1-17,3 0 0,0 0 0,0 2-17,0-3 17,0 2 17,0-2-1,0 0-49,0 3 50,0-1-17,0 1 16,0-3-32,0 3 16,0-2 16,-5 0-81,3 2 1,-4-3 32,-3 1-16,-2 2-16,-1-2 16,-2 2 64,-5-2 16,-1 2-64,-5-3-80,0 3 16,-3-1-96,4 1 16,-3 0 16,2 0-96,-1 0-64,1 0-224,1 0 431,2 0 17,-5 0 32,6 4-48,-2-2 128,-2 0-16,0 0 16,5 3 0,0-3 0,6 2 0,-2-1 16,4 0 0,2-2-32,3 2 32,-4-3-16,6 2 32,1-2 65,-1 2-49,-1-2 0,4 0-16,-1 0 0,1 0 0,-1 0 0,0-4-32,2 1 0,-2 2-16,0-5 0,1 5-16,-3-2 64,-1 1-64,0 0 16,-5 2 16,2 0-64,-7 0 48,1 0 16,1 0 0,-2 0-96,1 0 80,2 0-32,1 0-16,4 0 32,-1 0 16,4 0 16,-1 0-32,5 0 64,-3 0-64,4 0 48,-1 0-32,1 0 16,0 0-32,-6 0 0,1 0 48,0 0-80,-5 0 48,3 0-32,-5 0 64,-2 0-112,2 0 32,2 0-129,1 0 177,3 0-16,1 0 16,2 0-16,3 0 0,0 0 16,0 0 0,-2 2-48,2-2-144,0 0-64,0 0 128,0 0 64,0 0 32,0 0 16,0 2 0,0-2-48,0 3 48,0-2-96,0-1 96,0 3-32,0-3 96,-3 3-80,3-3 32,-1 1-16,1 2 48,-3-3-48,0 2 0,1-2 32,-1 2-32,1-2 48,2 0-48,0 2 16,-3-2 0,0 0-16,3 0 16,0 0 0,-1 0-16,-2 0 0,1 0-48,-4 0 0,4-2 48,-4-2-16,0 1-32,0 2 0,1-2 48,3 0 0,-4 2-48,6 1 80,-1-3-64,-2 3 32,-1 0-32,4 0 16,0 0-96,0 0 0,-4 4-32,2-1-65,-4 1 193,0 1-32,0-1 64,-1-1 0,1-1 0,5 0 0,-5 1 0,6-2 16,-2-1-16,2 0 0,-3 0-16,3 0 16,0 0-16,0 0 32,0 0-48,0 0 48,0 0-16,-2 0-16,-1 0 16,0 3 0,-2-3 16,1 2-64,-1-2 96,2 0-96,0 2 96,1-2-96,-1 0 80,3 0-32,0 0-32,0 0 16,0 3 16,0-3 16,0 2-64,-1 2 80,-2 3-32,0 4 96,-2 1 289,3 3-81,-4 1 112,2 2-80,4 0 16,0 0 144,0 1-127,3-4-241,4 1-32,-5-5-80,3 1-16,1-4 0,-5-3 0,2-1-497,-3 0-703,0-4-369,0 0-1616,0 0-4643</inkml:trace>
  <inkml:trace contextRef="#ctx0" brushRef="#br1">39537 36888 5795,'0'0'7667,"0"0"-6050,0 0-465,0 0 673,45 5-16,-19-3-544,5-2-81,8 0 33,0 0-193,1 0-239,-3-7-241,-6 2-256,-9 1-224,-2-1-32,-7 3 0,-5 0-16,-4 2-448,-4 0-417,0 0-655,-4 0-513,-4 0-1617,0 2-4369,3 0-1026</inkml:trace>
  <inkml:trace contextRef="#ctx0" brushRef="#br1">42097 36115 10389,'0'0'5490,"0"0"-2881,12 50-816,-6-23 432,8 2 0,-4 0-1264,2-2-177,1-2-464,-1-7-192,0-5-48,1-2-32,-1-4-96,-4-5-320,3-2-688,-5 0-673,0-4-560,-1-9-1569,-2-3-4802</inkml:trace>
  <inkml:trace contextRef="#ctx0" brushRef="#br1">42439 35989 7668,'0'0'7507,"-18"36"-4882,4-9-720,0 6 272,-5 4-192,1 6-416,-2-3-481,3-2-576,-4-2-304,7-6-127,1-6-49,3-6 64,2-5-64,1-3 0,5-6-16,-1-2-32,0-2-433,3 0-559,0-6-1377,0-8-1457,0 1-3521,0-3-4979</inkml:trace>
  <inkml:trace contextRef="#ctx0" brushRef="#br1">42536 36229 12118,'0'0'7539,"0"0"-6467,0 0-863,0 0 1375,-34 23 97,29-7-752,-1 2-513,6 0-128,0-2-192,6-5-64,6-2 0,2-2-48,5-7-320,-2 0 16,0-5 144,-2-4 143,-2-2 50,-4-2-98,-3-1-159,-4 1-384,-2-3 304,0 0 128,-8-2-96,-1 2-321,-2 1-47,-1 1 96,2 5 16,3 0-337,2 2-1872,2 3-1633,3-3-4594</inkml:trace>
  <inkml:trace contextRef="#ctx0" brushRef="#br1">42774 35955 9684,'0'0'8724,"0"0"-6867,-20 52-48,14-18 656,0 2-624,0 4-720,1-4-17,3-2-592,2-5-272,0-6-112,0-6-63,0-5-17,0-3 0,0-4-48,0-5 32,2 0-16,1 0-80,-3-10-817,2 1-1216,4-4-1504,-5-1-1762</inkml:trace>
  <inkml:trace contextRef="#ctx0" brushRef="#br1">42878 36256 20073,'0'0'2097,"0"0"-1969,0 0 625,0 0 991,-1 30-815,5-19-433,6-2-176,2 0-160,7-2-64,-2-3 929,0-4-881,3 0-80,-3-4-48,3-5 48,-7 0-32,0-5-32,-3 1-16,-6-1-32,1-1 16,-5-4-208,0 4-96,0 2-177,0 1 81,-5 5 112,4 3 144,-5 2-176,4 2-769,-1 0-960,3 0-1296,0 2-3026,0-2-5651</inkml:trace>
  <inkml:trace contextRef="#ctx0" brushRef="#br1">43188 36279 13766,'0'0'3202,"0"0"-2610,0 0 1553,0 0 224,0 0-688,31-4-497,-21-3-239,0-2-305,0 0-112,-1 0-127,3 3-17,-4-4-128,3 6 80,-6-1-224,-1 1 64,1 1 32,-5 3-32,0 0 16,3 0-32,-3 0-79,0 0-81,0 5 32,0 2 16,0 0 0,0 1-32,0-1 0,0 0-16,3-2 32,5-1-48,-2-4 0,5 0 32,-2 0-16,2-4 0,2-3 0,-6-5 0,0 4-16,0-4 16,1 1 16,-3 0-32,-2 2 16,0 2-16,-3 2 48,5 5-48,-4 0-48,2 0 96,2 9-64,3 1 64,2 0 0,3 2 32,-1-1-48,2-1 32,5-2-64,-5 1 128,6-5 48,0 2 32,0-5-16,2-1-16,-2 0-96,0-1-16,0-6 16,4 0-80,-7-5 64,0 1-32,1-2-96,-5-1 16,-4-4 32,-4 3 32,1-4-64,-6 4-16,-6 1-48,-8 5 16,-5 7 80,-1 2 48,1 6 32,-1 10-64,2 2-48,8 5 80,6 0-64,4-1 128,1-1-64,12-4-16,7-1 64,3-5-16,2-1 64,3-6-192,-7-4 32,3 0-32,-10-3-160,-2-1-833,-1-5-1152,-9-2-2065,-2 0-3377</inkml:trace>
  <inkml:trace contextRef="#ctx0" brushRef="#br1">38363 36830 9684,'0'0'5587,"0"0"-4002,0 0-577,0 0 305,0 0-241,-34-16-143,28 30-417,5 9-96,1 6 224,0 14 497,1 6 256,5 7-417,1 8-128,-1-4-143,-2 4-225,1-4 48,0-4-176,-5-1-128,3-4 193,0-4-193,-3 0-48,0-1 16,0-1-48,0-5 32,0 0 16,0-2 16,0 1-256,1-3-48,4-2 32,-2 0 32,2-3 0,0 0 16,-2 1 0,0-3 16,-2-2 32,2-2-64,0-1 80,-3 2-32,0-4 16,0-2 16,0 0-32,0 0 16,-3 1-32,3-3 48,0 0-32,0 0 16,0-3-48,0 2 96,0-1-64,0-3-16,0 1 16,3-4-48,-3 1 16,2 1-80,-2-1 144,5 0-112,-5 1 64,0 1-32,3 1 48,0-1-16,-3 3-16,0 0-16,1 0 16,3-1 32,-3 1-48,-1-3 32,6 3 0,-6-5 0,2 1 0,2-1 0,-4-4 0,4-1 0,-1-1 16,-3-3 0,0-2 0,0 0-32,0 0 16,0 0 32,0 3-32,0-3 0,0 0-48,1 0 80,-1 0-48,6 0 16,-1 0 0,3 0 0,1-3-16,4 1 32,4 0-32,1-1 32,2 3-32,5-2 16,2 2 16,-1 0-16,0 0 32,-1 0-112,3 0 128,0 2-48,0 1 64,-2-1-64,5-2 32,-5 2-48,5-2 80,-3 0-16,-3 0 0,0 0 0,-3 0-176,3 0 160,-5 0 16,4 3 32,3-3-80,-1 0 32,-1 0 16,6 0-32,-3 0 32,-2 0-64,2-3 96,-5 3-48,-4-2 0,1 2-16,-1-2 0,-5 2-48,1-3 64,1 1 32,-2 0-96,4-3 81,2 4 15,-2-2 0,2-1-32,-3 4 0,0-3 0,3 3 16,-3 0 16,-2 0-32,-2 0 0,2 0 0,-2 0-80,-1 0 16,4 3 16,-7-2-32,7 2 80,-3 0-64,1-2-16,-1 4 64,1-1 64,4 1 0,-4 0-48,5-1 48,-5 0 32,4 3-32,-4-2-16,3-1-16,2 0-64,-5 1 64,2-3-16,-1 3-32,-3-3 32,4 0-96,-4 3 112,1-3-64,-1-2 48,-3 3-16,2-2-16,2-1 16,-6 0-16,0 0 16,0 0-32,-2 0 64,1 0-96,-4 0 64,2 0 32,0 0-48,-1 0 0,-2 0-32,2 0 80,0-1-96,-3 1 64,2 0 0,-2 0 48,0 0-112,0 0 48,0 0-16,0 0 32,0 0-48,0 0 48,0 0-32,0-3 0,0 3 32,0-2-32,0-3 48,0-1-48,-2-1 16,-4-4 16,6-1-48,-1-3 64,-6-1-32,7-4 0,0-3-16,0-1 96,0-3-80,0 0 0,0-3 0,0-1 0,0 1 0,-1-1 0,-2 2 0,3-1 0,-2 3 0,2 0 0,-3 3 0,3 1 0,-3-1 0,3 1 0,0-1 0,0 1 0,0-4 0,3 0 0,0 0 0,-3 0 0,2-3 0,-2 3 0,0 0 0,0 0 0,0 1 0,0 1 0,0 0 0,0 0 0,-2 0 0,2 1 0,-6 1 0,6 1 0,-5-1 0,4 3 0,1 2 0,-6 0 0,4 0 0,-1 0 0,1 2 0,2-4 0,0 2 0,0-3 0,0 4 0,0-4 0,0 1 0,2-3 0,1 6 0,-1-3 0,-2 2 0,3-1 0,0 4 0,-3 1 0,0 3 0,0-3 0,0 3 0,0-2 0,0-1 0,0 1 0,0-3 0,0-2 0,0 0 0,0 0 0,0-2 0,0-3 0,0 3 0,0-3 0,0 3 0,0-2 0,1 2 0,3 0 0,-3-1 0,5 3 0,0-3 0,1 4 0,-6-3-48,5-1 48,-4 1 0,-2 2-16,3-3 0,-3 6 16,0-1-16,0 3 16,0 2-80,-3-1 80,1 5 48,2 3-96,-3 0 48,3 1 0,0 3-32,0 0 16,0-2 0,0 2-48,0 0 80,0 0-32,0 0 48,-3 0-48,3 0 16,0 0-16,0 0 32,0 0-16,0-2-32,0-1 48,0 3-32,0-2 48,0 2-48,0 0 32,0 0-32,0-2 16,0 2-48,-1 0 16,1 0 0,0-2 0,-7-1 16,7 2-32,-4-5 80,2 5-48,2-4-32,-3 3 80,0 0-64,3-1 16,-1 1 16,1 2 0,0-2 0,-4 2-16,4 0 0,0 0-32,0 0-128,0-3-64,0 3-65,0 0-159,0-1-96,0-2-320,0 3-385,0-3-320,-1 3-784,-10 0-1729,2 0-4642</inkml:trace>
  <inkml:trace contextRef="#ctx0" brushRef="#br1">31661 34838 7619,'0'0'2450,"0"0"415,0 0-864,0 0-224,0 0-161,0 0-495,-10-11-385,3 11-176,-5 3-159,-1 3 175,-2 1 0,-2 4 48,-2 0-79,-1 3 15,3 2-16,2 0-80,5-1-47,3 1 95,7-3-288,0-2-80,10-1-48,3-8-64,7-2 0,-1-2-48,1-9 0,0-5 96,0-2-112,-3-5 32,-4-1 0,0-3 16,-6 0 16,0-3 0,-2-2-16,-5 4 32,0-4-80,0 0-16,-5 3-80,1 7-16,1 2 32,-4 4 160,4 6-48,0 6-16,3 2 32,0 2 0,0 4-32,3 8-48,5 5 160,0 9 80,-2 8-32,2 1 128,-4 4 177,0 1-161,0-6-80,-4-3-32,0-6-64,0-4 128,0-6-32,0-3-96,-1-6-80,-2-2-32,3-1 16,0-3-384,0 0-705,0 0-895,0-7-1458,0 1-1936,0-6-10166</inkml:trace>
  <inkml:trace contextRef="#ctx0" brushRef="#br1">31444 34501 6835,'0'0'1041,"0"0"2800,0 0-2048,0 0-16,0 0-128,0 0-449,7-11-703,13 8-97,12 1 560,7 0 497,12-1 32,10 3 143,7 0-335,-3-2-177,-3 0-511,-5-3-289,-7-2-208,-7-1-320,-9-4 160,-3 1 0,-6 0 0,-5 2 32,-3 0-240,-7 2-337,1 0-223,-7 3-369,-1 1-704,-3 3-736,0 0-464,-7 0-3026</inkml:trace>
  <inkml:trace contextRef="#ctx0" brushRef="#br1">31846 34766 9508,'0'0'5475,"0"0"-3458,0 0-304,0 0 191,0 0-479,0 0-881,12 0 17,1-3 271,-2-1 144,1-1-31,3 1-145,-2-1-240,1-1-159,4 1-17,1 0 64,-4 1-176,6-1-144,-1 1-48,-5 1-32,-1 2-16,-1-2-32,-7 1 16,-1 2-112,-5 0-304,0 0-512,-5 0-321,-6 5-560,-1-1-992,2 0-1921</inkml:trace>
  <inkml:trace contextRef="#ctx0" brushRef="#br1">31939 34572 11381,'0'0'4418,"0"0"-2801,0 0-448,0 0 543,0 0-383,0 0-609,9-4-368,-9 17 321,-4 7 447,-6 5 193,-1 4-481,-1 2-143,4-1-81,-4-1-112,4-4-80,3-5-96,4-2-96,-2-4-79,3-1 47,0-4-176,0 3 80,3-4-16,3 1 16,0 1-32,0-2-64,2 1 32,-2 1 16,1-3 0,3-1-160,-2-2 112,2-1-272,0-1-497,3-2-383,-4 0-449,2-5-464,-5-1-240,2-1-608,-3-2-2402</inkml:trace>
  <inkml:trace contextRef="#ctx0" brushRef="#br1">32581 34296 14503,'0'0'3809,"0"0"-3072,0 0-577,36 0 432,-15-3 80,7-1 33,2-1-17,1-2-288,-2 1-48,-4 1-112,0-1-127,-7 1-97,-4 3-64,-1-1 15,-5 2-111,-1 1-160,-4 0 64,-1-3-112,3 3 48,-5 0-32,0 0-257,0 0-127,0 0-464,0 0-945,0 0-1009,0 0-1216</inkml:trace>
  <inkml:trace contextRef="#ctx0" brushRef="#br1">32693 34064 7635,'0'0'4242,"0"0"-1216,0 0-1409,-6 45 127,6-18-15,3 6 16,2 8-384,3 4 95,-1 0-255,1-2-513,0-5-256,-4-6-256,-2-8-144,4-3 32,-4-10-48,-2-2-64,0-5-1024,0-4-1137,0-4-752,0-7-5475</inkml:trace>
  <inkml:trace contextRef="#ctx0" brushRef="#br1">33166 34160 6291,'0'0'9236,"0"0"-6739,0 0-1952,0 0 303,3 41 993,-3-12 144,0 5-305,0 1-527,1 4-257,5-5-127,-4-3-97,3-6-256,1-7-144,-5-5-96,4-3 0,-5-9-31,6-1 15,-4-4-16,1-9 192,-2-5-272,6-7-64,-6-6-48,-1-6 16,3-3 0,-3-5-16,0-7 48,-3-2-64,-5 0 96,2 3-64,-1-2 80,-4 6 32,4 5-16,-3 1 16,2 7-208,0 3 0,3 4 80,4 4 0,-2 5 16,3 5 16,3 2 16,3 2-64,7 2 64,2 4-112,5 2 96,3 1-48,-1 4-16,1 5 80,-1 5 0,1 3 0,-1 6 0,-5 2 0,-1 2 32,-4 2 32,-1-2-48,-5 2 32,0-2 32,-1-2-112,-4-1-48,-1 2 48,0-4-32,-6 0 48,-5 1-32,4-3 32,-7-2 16,1-4 32,-5-1-16,1-4 16,1-2 16,-1-3-48,2-1 32,2-3 32,4 0-32,-2 0-16,6 0-16,4 0-304,-5-5-385,6 0-735,0 1-1010,0-2-1103,0-1-1666</inkml:trace>
  <inkml:trace contextRef="#ctx0" brushRef="#br1">33726 34315 5859,'0'0'5682,"0"0"-3489,0 0 96,0 0-144,0 0-352,2-32-464,-4 30-481,-5 0-272,-3 2-111,-5 0 79,-1 2-112,-4 7 0,0 2 113,1 5-17,-1 0 48,2 2-16,4 0 17,3 2-49,6-2-112,2-2-224,3 0-64,8-5-80,4-2 32,4-5-32,1-4-16,3-2 0,3-9 0,-1-5-224,1-5-64,-3 0-48,-1-7-32,-4-1 112,3-3-32,-5-2-65,-6-1-63,-1-4-208,-5-1 64,-1-1 400,0 1-48,0 2-49,-1 4 97,-5 7 144,-1 7 32,1 4 0,5 7-32,-2 2 32,3 5-32,0 2 48,0 2-31,0 10-98,0 3 49,0 10 321,3 4-65,-3 7 0,0 5 352,0 2-32,0 1-15,-3-1 111,0-2-48,-2-3-192,5-6-143,-2-5-97,2-7-80,0-3-32,0-5-32,0-5-16,0 0-64,2-7-433,-2 0-447,0 0-673,0-9-1344,0-2-1281,0-3-3906</inkml:trace>
  <inkml:trace contextRef="#ctx0" brushRef="#br1">34214 34096 5475,'0'0'5474,"0"0"-4385,-7 39 767,-1-21 145,0 2-528,2 3-353,-2 0-191,-3-3-129,2 0-175,-2-2-81,-1-1-96,-2-1-160,-5-2-64,7-3 32,-8-2-176,3 0-16,-1-2-16,-2-3-32,0-1-16,0-1 0,0-2 0,3 0-96,1-2-48,2-5-112,3 0 32,4-4-176,2 0-48,2 0-193,3-3-63,0 1-80,3 1 288,5 1 415,-4 2-95,7 0 545,-4 4-129,5 1 160,2 0 160,-2 1 96,2 3 97,5 0-65,-1 0-48,3 4 129,-1 3 15,0 0-224,-3 0-159,2 2-49,-5 0 32,-2 0-80,-1 0-32,-2 0 32,-1 0 80,0 0 1,2 0-97,-3 0-64,5 0-96,-4-3 16,4 4-32,1-3-64,-6-1 16,6 1 16,-5 0-64,2-3-32,-3 1 64,-1-3-112,-2 0 64,-2 1-272,1-3-400,-3 0-369,0 0-672,0-3-1056,-5-1-897,-2-3-6082</inkml:trace>
  <inkml:trace contextRef="#ctx0" brushRef="#br1">33540 34566 3682,'0'0'4642,"0"0"-784,0 0-2562,0 0-207,0 0 63,0 0-159,-11 15-17,22-12-304,3-1 81,9 0 463,3-2 97,10 0-257,6 0 193,6 0 80,2-7-289,7 3-112,2 0-383,-5-1-65,0 3-176,-1 0 416,-8 2-399,-6 0-129,-7 0-32,-7 0-80,-5 0-32,-7 2-64,-4 0 32,-1 1-16,-5-3-32,-1 2-32,1-2-176,-3 0-289,0 0-255,0 0-641,0 2-848,0-2-544,-3 0-593,1 2-3169</inkml:trace>
  <inkml:trace contextRef="#ctx0" brushRef="#br2">31741 29622 8564,'0'0'6275,"0"0"-3986,0 0-1425,0 0-63,12-34-17,-12 27 0,0 2-351,0 1-193,-7 0-128,-4 1 64,-3-1-16,-5 4-112,-1 0 48,-5 1 16,-1 9 0,-7 3 32,1 5-32,-4 2 16,4 7 80,4 0 208,8-2-111,2 0 15,11 2-96,7-2-160,0-3 16,6-2-48,0 0 0,10-1-32,-4-4-16,5-3 32,-5-1-48,2-2 48,-1-2-16,-7-3-160,0-4-176,2 3-64,-6-3 79,1 0 97,-2 0 208,-1 0 16,0-3 32,0 3-224,0-3 128,0 2 48,0 1-32,0 0 16,0 0 16,0 0-16,0 0 16,0 0 32,0 4-48,0-4 0,0 4 16,6-1 48,-1 1-48,3 1-48,-2-3 176,5 3-80,-2-3 96,-1 3-80,0-1-16,-4 0-16,2 1-16,-1-1-32,-3 3 64,-2-2 0,3-1-16,0-1 16,-3-3-48,0 4 32,0-4-16,0 0 16,0 0 0,0 0 16,0 0 16,0 0-16,0 0-32,0 0 48,0-3-48,1 2-16,-1-2 0,4-1 0,-3-1 0,-1 5-64,3-4 16,-3 4 32,0-3-128,0 3-80,0-2 64,0 0 64,0 2 32,0 0-16,0 0-128,0 0-1025,-3 0-752,-2 0-1857,4 0-3313</inkml:trace>
  <inkml:trace contextRef="#ctx0" brushRef="#br2">31566 29746 4210,'0'0'4898,"0"0"-3297,0 0 0,0 0-65,-33-14 33,27 14-400,0 0-257,0 0-32,1 0-223,3 3-65,2-1-144,0 2-160,0-1-80,2 1 1,9 1 79,-2-1 32,4-1 112,4 1-32,1-4-64,2 0-32,0 0-15,-2-3-97,-1-1-64,0 0-96,-5-1-16,0 1 0,-4 1-48,-2-1-32,-6 4-400,2 0-241,-2 0-303,0 0-289,0 0-880,-2 0-1152,2 0-2018</inkml:trace>
  <inkml:trace contextRef="#ctx0" brushRef="#br2">31825 29829 11797,'0'0'2049,"0"0"240,0 0-464,6 34-704,-5-28-49,3-3-175,-3-3-385,-1 0 64,6 0 257,-6-3 31,5-5-144,-3-1-176,4-5-303,1 1-49,-5-3 80,3 1-32,2 1 0,-2 2-128,1 1-48,0 2 16,2 5 112,0 4-112,3 0-48,-2 0-16,2 9-16,1 2 144,-2 0 32,2 2 1,-1 1-129,-5-2 16,0-1-48,-1-2 16,-3-5-64,1 0 48,-3-1-208,3-3-625,-3 0-736,0-3-800,1-5-1584,-1-4-4579</inkml:trace>
  <inkml:trace contextRef="#ctx0" brushRef="#br2">32105 29764 13078,'0'0'2993,"0"0"-1696,38 9 384,-21-7 352,3-2-273,-2 0-623,-4 0-513,-1 0-384,-1-4-112,-6-1-48,0 0-32,-6 1 49,0-2-81,0-1-32,-1 2 32,-7-2-129,-1 1 49,-4 1-64,0 3-208,0 0 64,1 2 176,2 0 80,0 7 16,0 4-16,3 2 16,5-1 272,-1 3 64,3 1-128,3-5 81,6-2-65,4-2-96,-1-3-48,5-4-48,-4 0 16,0 0-16,-6 0-560,0-4-113,-2 0-575,1-1-449,-6 3-656,0-3-1361,0 1-1488</inkml:trace>
  <inkml:trace contextRef="#ctx0" brushRef="#br2">32346 29814 10133,'0'0'3073,"0"0"-1968,0 0 976,0 0-417,0 0-239,0 0-209,0 0-287,17 4-113,-13-8-31,1 1 191,-2-4-96,2 1-271,1-1-209,-1-2 80,2 0-80,-5 0 1,3 0-177,2-2-64,1 4-32,0-2-32,0 2-64,-1 0-16,-1 3-32,2-1 112,-2 5-64,-4 0 0,3 0-32,1 0-16,-5 0 16,4 0-32,1 3 32,2-1 0,-2 5-32,2-3-224,3 1-1073,-5-3-1120,5 0-688,-2-2-2306,-1 0-6050</inkml:trace>
  <inkml:trace contextRef="#ctx0" brushRef="#br2">32668 29685 11717,'0'0'3266,"0"0"-1890,0 0 417,0 0 48,0 0-16,-37 13-608,24-1-449,0 2-288,6 1-160,-4 1-112,10 0 32,-2-3-15,3-2-161,3-4 0,3-2 16,5-1-32,1-4 80,4 0-48,-2-7 0,4-2-64,-5-2 0,1-2 32,-3-1-48,-4 1 32,0 1-16,-1 1 48,-6 0-64,0 4-48,0 2 32,0 1 16,0 1-16,0 3 0,0 0-32,0 3 16,0 1 16,0 6-32,4 1 144,1 2 48,6 3-64,-5 2-48,7 3 16,-6-1-64,6 7 16,-6 0 16,1 0 0,-3 0-48,0 0 48,-2 0 32,-3-3-80,0-1 64,-3-5 64,-10 0 96,1-4 32,-5-1-16,-4-6 48,1 1-79,0-5-17,0 1-64,1-4 16,5 0-96,2-7 64,0-4-64,7-2 0,3-5 16,2-2-48,0-3-80,10-1-80,2 1 64,4-2-113,1 3 161,3-1 80,0 3-48,2-3 80,-2 3-32,3 2 16,-3-2 1,-6 4-1,-1 5 0,-2 0 16,-10-1-48,2 8-32,-3-1-48,-3 1-465,-2 4-639,-2 0-1169,0 2-1057,1 0-3105</inkml:trace>
  <inkml:trace contextRef="#ctx0" brushRef="#br2">32941 29728 18488,'0'0'993,"0"0"-785,0 0 672,42-27 113,-27 20 207,5 3-463,-2-3-385,2 2-272,-3 3 32,-2 0 192,-1 2 272,-1 0-384,-7 0-127,0 0-33,-6 0-80,3 0 16,-3 4-17,0 1 33,0 2-16,-3 1 80,-2-1-32,4 5 17,1-3-17,0 2-49,0 0 17,0-2-32,4-2 48,6 0 0,1-5 0,3 0 0,1-2 16,2 0-48,2-7 48,-5-1 16,1-4 0,-2 1 1,-3-2-17,-5-1 32,0-2-64,-2 0-81,-3 1 17,0-1 64,0 5-32,0-1-32,0 4-16,0 5 96,0 3 32,0 0-112,0 11-128,4 8 224,-2 5 16,1 7 16,0 3 320,-1 5 33,-2 5 15,0 2-48,0-1-112,-8 0-48,3-5 0,-2-1 0,0-6-48,-3-6-80,0-4 49,-1-8-33,-1 1-32,-4-9 16,3-5 32,-5-2 0,3-2-48,-1-9-32,1-5-16,9-2 0,0-9-16,4-2-48,2-5-160,5 3 16,4-3-32,10 5 15,1 3 97,1 4 96,7 4-32,0 7 112,5-3 48,1 5 225,2 1-65,-2-2-96,-2 1-112,-1 2 16,-4 1-64,-1-1-16,-12 3 32,-2-1-176,-7 0-561,-5 1-943,-5 0-1346,-7-1-1888,-5-6-6083</inkml:trace>
  <inkml:trace contextRef="#ctx0" brushRef="#br1">20359 29894 3970,'0'0'8420,"0"0"-6724,0 0-671,0 0-49,0 0-175,0 0-97,0-3-304,0 3-128,0 3 81,0 1 159,0 3-64,0 0-64,0 4-32,0 2 97,0 12 175,0 5 320,0 10 417,-3 9 384,1 8-561,-2 1-271,1-2-161,0-6-32,1-5-207,2-9-353,0-9-64,0-4 32,0-6-80,0-5-32,2-1-16,-2-7 16,0-4-80,0 0-481,0-1-543,0-11-1313,0-2-1233,-7-3-1024,1-4-3730</inkml:trace>
  <inkml:trace contextRef="#ctx0" brushRef="#br1">20143 29992 272,'0'0'5331,"0"0"-4659,0 0 3234,0 0-2194,0 0-351,0 0-208,-28-17-177,25 10 33,3 4-225,-5-1-96,5 0-80,-1 4-63,-2-2 31,3 2 128,0 0-159,0-3-49,0 3-48,0 0 64,0 0 32,0-2-31,3 2-241,3-2-64,6 2-16,4-3-64,4 3 208,13-4 641,4 4-145,8-5 48,6 3-31,0-3-241,0 1-192,-4 0-176,-7 1-128,-7-1-48,-9 4-15,-6-2 31,-6-1-64,-6 3 0,-4-2-16,1 2-16,-3-2 64,0 2-64,0-3 32,0 2-96,0-2-33,0 3-111,-3-2-304,3 2-240,-5 0-305,2 0-415,-2 0-913,1 0-209,1 2-2048,-2 1-5987</inkml:trace>
  <inkml:trace contextRef="#ctx0" brushRef="#br1">20654 30244 9188,'0'0'4562,"0"0"-2801,0 0-320,0 0 352,0 0-465,0 0-575,-33-1-145,27 16-32,0 4 192,4-2 145,2 6-129,2-3-272,5-5-271,9-1-161,-1-5-16,4-5 32,0-4-48,-2 0-48,0-8 0,-2-6 16,-2-4 32,-4 0-32,-1-2 0,-8-3 16,0 5-144,-8-2 32,-4 4 16,-1 1 48,-7 3-32,3 3 64,1 5-16,-1 2 48,5 2-128,3 0 64,1 4-96,0 3-817,5 4-784,3 1-976,0-4-2801,0 4-8117</inkml:trace>
  <inkml:trace contextRef="#ctx0" brushRef="#br1">21886 30207 4034,'0'0'9252,"0"0"-6467,0 0-1360,-45-10 16,25 13-129,-5 6-239,0 6-113,-2 1-63,5 7-65,-1-1-240,9-2 1,3 5 47,9-3-416,2-3-144,14-4-16,5-1 16,6-7-48,1-1 32,2-6-16,0-2 16,-3-9-32,-2-5 16,-9 0-48,-2 0 32,-6-1-64,-4 1 48,-2 1-16,-2 1-16,-5 2 0,-4 1-32,3 4-16,-1 5 32,-1 2-16,4 0 48,-2 12-32,4 3 16,4 4 48,0 5 0,0 0-16,4 3-16,4 3 16,0-1-16,3 1 0,-2-2 16,2 2 48,-2-3 80,1 2 48,-4-4-112,-2-1 16,-2 2-48,-2-4 16,0 0 48,-6-3 1,-5-2 79,-1 0 208,-4-4-112,4-2-80,-5-2-80,1-2-64,4-3-80,-2-1 48,-2-2-48,4-1 48,1-1-80,2-6-288,1-2-400,6-2-353,2-1-207,0-2-481,2 1-352,10-2-1489,1-1-4081</inkml:trace>
  <inkml:trace contextRef="#ctx0" brushRef="#br1">22047 30287 10341,'0'0'3569,"0"0"-1440,0 0 384,0 0-512,0 0-448,0 0-400,38-36-305,-18 32-144,1 0 97,4-3-97,0 5-192,-5-3-192,-1 0-208,-7 1-31,-6 4-33,1-3 16,-6 2-48,-1-2 112,-4-1-64,-4 2-32,-1-1-48,-7 1 0,1 2 32,-3 0-64,-2 7 80,3 4-64,-3 9 64,5 3 16,5 1 32,6 1 320,4 2 64,0-4-432,12-3 64,2-4-80,6-7 0,3 0 64,-1-9-48,1 0 0,-1 0 16,-2-5-64,-4-1-176,-1-1-400,-5-2-465,-3-1-767,-2 3-994,-2-3-1039,-3 0-3043,0-3-4849</inkml:trace>
  <inkml:trace contextRef="#ctx0" brushRef="#br1">22441 30234 14086,'0'0'3426,"33"6"-1665,-8-2 720,2-1-160,4 0-480,-1-3-785,-5 0-559,-4 0-305,-5 0-144,-5 0-48,-5 0-529,-6 0-1263,0-3-1474,-5 0-480,-2 2-6562</inkml:trace>
  <inkml:trace contextRef="#ctx0" brushRef="#br1">22564 29979 13190,'0'0'3346,"0"0"-2066,0 0 305,0 0-112,-17 34-193,17-12-95,0 5-129,0 7 17,0 4 31,0 3 129,0 1-369,0-3-240,0-3-79,0-3-49,0-6-464,0-7-16,0-3-64,0-6 32,0-4 0,-3-3-240,1-2-881,-6-2-832,4-6-2000,-1-8-2995</inkml:trace>
  <inkml:trace contextRef="#ctx0" brushRef="#br1">23551 29982 6931,'0'0'2401,"0"0"-336,8-39-448,-8 32 400,0 3-480,0 1-689,0 3-128,0 0 129,0 10-465,0 8-160,0 7 64,3 11 1089,-3 6 95,2 5 65,-2 5 192,0-4-737,0-4-351,0-8-193,-5-4-208,3-7-240,-1-7-32,0-5 16,-1 1-32,1-8 0,1 1-240,-3-7-881,2 0-1024,0-2-1344,-2-9-4899</inkml:trace>
  <inkml:trace contextRef="#ctx0" brushRef="#br1">23447 30200 9973,'0'0'5266,"0"0"-2001,0 0-1584,0 0-272,39-5-225,-13 1-335,4-3 287,3 0-79,1 3-545,-3-3-240,-5 5-176,-3-3-32,-6 5-112,-4-2-656,-2 2-737,-7 0-672,-4 0-688,0 2-1105,0 0-2913,0-2-208</inkml:trace>
  <inkml:trace contextRef="#ctx0" brushRef="#br1">23835 29932 5843,'0'0'3985,"0"0"-1583,0 0-433,0 0-209,0 0-175,0 0-480,0 0-497,-6 0-16,6 16 64,0 8 529,6 6 240,-6 6 143,0 6 17,0 1-256,0 4-433,2-4-224,-2-6-303,4-6-129,-4-7-128,6-5-80,-4-6-48,1-6-32,-1-3 48,-2-4 32,3 0 32,1-4 16,1-8 0,-2-1-48,5-2-32,-4-4 64,4 4-272,-3-1-144,3 5 95,-4 2 97,4 6 16,-3 1 32,2 2 80,1 5 16,1 4 16,5-1 16,-1 4 64,1-1-16,4 0 96,-1-4-80,4-1-32,-4 0 16,0-5-96,-2 4 16,-2-5-144,-3 2-672,-8 0-881,1 1-944,-3-1-304,0-2-1057,-3 0-2641,1 0-3730</inkml:trace>
  <inkml:trace contextRef="#ctx0" brushRef="#br1">24216 30250 7187,'0'0'7844,"0"0"-5651,0 0 96,38 6-160,-20-6-400,-1 0-449,3-2-95,1-5-177,-1-2-431,-6 0-385,1-3-256,-4 2 16,-5-4 48,0 3 0,-6 2 0,-6-3-80,-3 4 64,-8 1-64,-6 0 64,-2 7 32,2 0-16,-2 4-49,5 7 1,1 5 64,8 5-16,3 4 161,8-1 143,0 3 160,5-2-64,9-5-48,0-2-288,6-4 0,-3-6-32,3-3 64,-1 0-64,-5-5-32,1 0-112,-5 0-896,0-3-657,-5-4-1120,0-1-769,-5-4-5026</inkml:trace>
  <inkml:trace contextRef="#ctx0" brushRef="#br1">27560 30367 16,'0'0'6227,"0"0"-577,0 0-3361,0 0-384,0 0 176,-18 2-288,13 5-400,2-1-113,-2 4-95,4-6-161,1 1-319,0-1-113,0-4-208,0 0 64,1-4 113,7-5-161,3-2-144,-2-5-144,1-2-32,-3 2 48,4 3 48,-3 2-80,-3 1 176,-1 6 0,-1 2-63,-1 2-113,-2 4-80,3 5 32,-2 2 32,-1 5 16,0-2-80,4-3 64,0-2-80,-1-2 0,2-5 32,0-2-48,2 0 64,1 0 16,1-9-32,2 0 48,-1-5 48,-3 1-64,4-1-32,-3-1-16,1 2 16,-4-1-16,3 5-48,-4 5 32,1-2-16,1 6 0,-1 0-48,3 7 32,-1 5 16,3 2 48,2-1 0,0 1-32,5-1 64,2-2-16,-2-4 32,0-3-48,-1 1 32,-1-5-64,-2 0-32,-6 0 16,0-3-464,-1-3-753,-5-1-1456,4-4-2449,-5-2-7172</inkml:trace>
  <inkml:trace contextRef="#ctx0" brushRef="#br1">28108 30295 11445,'0'0'6739,"0"0"-5330,34-2 800,-16-3 288,-4 1-800,-1-5-657,-1 2-479,-4-1-353,-4 1-96,-4 0 0,-1 0-64,-10 2-64,-6 1 16,2 4 16,-4 0 0,-1 7-112,1 2 80,7 6-48,-1 1 80,9 2 32,1-2 96,3 0-16,6-3-48,6-2-16,2-1 16,5-4 32,1-1-32,-6-3-48,-2 2 0,1-1-96,-7 1-496,-5 0-1057,-1 1-1488,0-3-1025,0-2-8756</inkml:trace>
  <inkml:trace contextRef="#ctx0" brushRef="#br1">28470 30216 12054,'0'0'3457,"-32"2"-2128,9 6 127,2 6 289,0 2-240,2 4-241,7 3-287,4-1 95,8 3-191,0 0-353,8-3-160,10-6-128,2-3-176,-1-4-48,7-4 0,-7-5-176,1 0-320,-1-5-624,-5-1-513,-2-3-320,1 0-1136,-6-5-2610,1-2-4722</inkml:trace>
  <inkml:trace contextRef="#ctx0" brushRef="#br1">28664 29997 8564,'0'0'7795,"0"0"-4593,0 0-2370,0 0-544,19 47 1425,-19-3 688,0 7-608,-6 5-720,-1-2-305,0-2-320,2-7-96,2-11-144,3-7-31,0-7-81,0-6 16,3-5-64,-1-8 16,5-1-16,3-4 64,-3-7-48,6-5-64,-2-4 16,-2 0-64,3 0 48,-1 1 16,-2 1-80,2 8 32,-5 0 96,2 8-64,-2 2-48,1 2 0,4 8 48,-2 0 64,3 4 0,1 2 128,-1-3-16,2-2-96,0 0-48,3-4 0,-3-4-16,-2-3-64,1 0 48,-6 0-272,0-3-240,-1-1-561,-6-3-864,0 0-1904,0 1-2242</inkml:trace>
  <inkml:trace contextRef="#ctx0" brushRef="#br1">29162 30299 19289,'0'0'2353,"0"0"-1729,0 0 1313,0 0-96,-37-15-897,27 19-447,-5 7-113,4 1-80,-1 3 176,5 3-144,4-4-208,3-1-64,0-2-48,3 0 32,4-6 16,3-5-16,3 0 0,-4 0 32,4-9-47,0-2-33,0-1-16,-7-1 32,2-1-32,-4 3-65,3 2 65,-6 2-32,-1 3 0,0 4 32,0 0 16,0 4-112,0 8 96,0 3 16,0 1 16,0 0 32,0-1-16,6 1 16,1-4-32,0-1 0,1-4 16,0-3-48,-3-1-480,-1-1-720,-4-2-1153,0 0-1265,-1 0-2801,-7-5-7443</inkml:trace>
  <inkml:trace contextRef="#ctx0" brushRef="#br1">29322 30420 13142,'0'0'3009,"0"0"-2128,0 0 175,0 0 161,-22 32-529,22-32-384,3-3 48,3-5-127,2-4 175,0-1 128,2-5-48,3 2-48,-4-4-79,0-3 127,5 5-112,-4 2-96,-1 3 32,-1 5-48,3 5-80,-2 3-160,2 11-16,-2 9 433,3 5 575,-1 2-528,2 2-208,-7-6-112,5-3-63,-3-7-49,-1-1-32,-5-5 0,3-7-305,-5 2-639,6-2-769,-2-2-720,1-7-1905,6-2-5154</inkml:trace>
  <inkml:trace contextRef="#ctx0" brushRef="#br1">29748 30371 18745,'0'0'2513,"0"0"-1681,-3 36 145,3-25-417,0-6-464,0-3-560,3-2-1777,3-7-4178,-3-6-8148</inkml:trace>
  <inkml:trace contextRef="#ctx0" brushRef="#br1">29766 30016 12454,'0'0'4930,"0"0"-4114,0 0-928,0 0 256,0 0-224,0 0-112,36 10-2945,-23 0-5059</inkml:trace>
  <inkml:trace contextRef="#ctx0" brushRef="#br1">30015 30198 14807,'0'0'3713,"-49"38"-1648,28-16-16,-2 1 144,9 1-640,3-1-560,11-5-465,0 0-304,6-3-96,6-3-48,2-5 0,5-5-48,-5-2 16,4 0-16,-4-2-144,5-5-352,-7-2-545,5 2-944,-1-4-1280,-2 0-2802,4-3-7875</inkml:trace>
  <inkml:trace contextRef="#ctx0" brushRef="#br1">30258 30326 11973,'0'0'8452,"0"0"-6787,-33 6-400,15-1 928,4 2-449,1 4-799,-1 0-465,8 1-256,0-1-176,5-2 0,1 2-48,1-6 48,11-5-16,2 0-32,0 0 0,5-7-192,-5-4-112,1 0 96,-5 1 208,2-1-16,-6 2 48,-4 5 0,-2 1 128,0 3 128,0 0-112,-2 7 0,-4 2 97,5 5-33,-3-1-16,4 1-160,5-1-32,3-4 0,4-2-16,4-5-416,1-2-609,1-2-864,4-9-1360,-2-5-817,-3-9-3746,4-2 2578</inkml:trace>
  <inkml:trace contextRef="#ctx0" brushRef="#br1">30521 29989 11061,'0'0'9540,"-4"56"-6258,-1-15-545,1 7-464,-1 7-784,-1-1-609,4-5-415,2-9-305,0-3-80,0-10 0,0-9-192,0-3-401,0-8-527,0-7-1633,0-2-2818,0-14-14470</inkml:trace>
  <inkml:trace contextRef="#ctx0" brushRef="#br1">25385 29809 11669,'0'0'2433,"0"0"-1792,0 0 495,0 0 81,0 0-513,0 0-128,-11-20-63,11 20-321,0 5-160,0 15 0,0 11 96,0 12 992,5 13 289,-5 7 304,0 5-96,0-1-529,0-6-192,0-6-415,0-13-193,0-13-128,0-4-240,0-9 80,0-6-48,0-3-320,-2-7-673,-5 0-736,2-1-864,-6-9-2193,5-6-12422</inkml:trace>
  <inkml:trace contextRef="#ctx0" brushRef="#br1">25275 30154 7940,'0'0'7635,"0"0"-4962,0 0-960,0 0-240,0 0-305,30-14-495,-10 14-401,3-2 80,2-1 16,4 3 272,1 0-63,-2 0-209,0 0-288,-7 0-48,-2 0-80,-5 0-560,-2 0-577,-6 0-464,-4 0-880,-2 0-3105,0 0-8181</inkml:trace>
  <inkml:trace contextRef="#ctx0" brushRef="#br1">25632 29870 8468,'0'0'6835,"0"0"-4850,0 0-704,0 0-273,0 0-416,0 0-160,6 52 593,-6-18 127,0 6 337,0 3-64,0 5-257,0 0-255,0 0-273,0-6-96,0-3-112,5-8-63,-1-4-177,1-9-160,0-4-32,1-8 16,1-1-16,-5-5 16,3 0 0,1-5 64,0-8-48,0-2 0,0-4-16,1-1-32,-3 5-224,-1-1-16,2 5 112,-3 4 128,1 7-33,0 0 17,3 2-48,-3 10 32,8 1 64,-2 1 32,1 1 64,5-2 17,2 1-33,-1-3-96,1-4-16,1-3-32,2-1 64,-6-3-16,3 0 0,-3 0 32,0-3-112,-1-6-193,-1 2-287,1-1-176,-6 1-225,1-2 129,3 2 80,-10 0 63,4 3 193,-2-1 128,2 1 208,0 0 96,2-1 32,6 0 32,-2-4 0,3 5 128,1-5 208,1 0 240,-3 0-47,1 2-17,-4 1-64,-3-1-80,-2 0 32,-5 5-31,0-1-49,-5 1-176,-5 0-64,-4 2-80,-5 0 32,0 7-32,-1 4 64,2 3 16,1 4 176,4-1 112,4 6 0,9-3-128,0 0-96,0-4-128,9 0-32,7-7 16,4-5 0,-1-1 16,1-3-448,0 0-736,0-5-833,-3-4-1009,3-2-1231,-7-1-5044</inkml:trace>
  <inkml:trace contextRef="#ctx0" brushRef="#br1">26235 30332 8196,'0'0'4370,"0"0"-1377,9 31-160,-6-22-672,0-1-560,-1-2-144,2-2-145,0-4-271,0 0-145,2 0 33,-4-7-225,3-4-400,-5-1-96,6-1 208,-6-2-47,1-1-49,3-2 80,-3 2-128,-1-4 0,3 2-16,2-1-208,-1 2-32,3-1 0,0 2-16,0 3-32,-1 1 16,0 3 0,5 3 16,-3 1 32,-1 5-80,0 0 32,5 0 16,-4 6-16,4 1-32,1 2-144,0 2 64,0 1-352,-7-1-368,2-2-705,-4-2-896,3 0-1041,-6-5-1776,-1-2-7380</inkml:trace>
  <inkml:trace contextRef="#ctx0" brushRef="#br1">26529 30293 9204,'0'0'6115,"0"0"-4434,5 36 1264,-5-25-480,6 1-656,-4-8-576,4 3-625,-1-5-240,-1-2-32,-1 0 209,4-5-209,-4-3-192,1-6-112,1-2 64,3-4 32,-2 3 16,0-4-208,0 1 96,1 4 128,-1 5 224,-2 2 192,1 4-175,0 5-33,-2 0-96,1 7-192,1 4 144,-2 5 64,2-1-80,-1 1-128,3 1 32,-6-4-80,5-2 64,-1-2-112,0-2 32,-2-3-48,-2-4 32,4 0 16,-2 0 0,0-2 32,2-3-64,0-4 48,2-2 0,3-5-96,0 3 64,0-2-48,5-4 0,-2 5-32,-1 1-16,-1 4 64,-2 5 16,-1 4 16,-3 0-32,2 9-64,-2 4 128,3 3 0,-4-1 128,1 1 0,1 1 0,0-4-47,1-2-81,0-2 48,-5-2-144,3-3 16,-2-1 64,1-2-465,4 2-543,3-3-1217,1 0-2065,2-3-1489,5-3-7155</inkml:trace>
  <inkml:trace contextRef="#ctx0" brushRef="#br1">27075 30279 18809,'0'0'1600,"0"0"-1247,0 0 2336,8 34-192,1-20-912,2 4-721,6 0-240,0-2-224,6-3 17,2-2-65,0-4-192,-3-4-112,1-3-48,-6 0 128,-2-7-144,-7-5 80,0-3-64,-8-4 0,0-3 48,-11-3-96,-1-2 32,-4 5-288,2 0-112,2 4 144,-4 4 240,1 9-17,1 5 33,1 0-16,0 5 0,-1 6 48,3 0-1152,1 8-513,3-4-864,4 1-672,3-3-2642</inkml:trace>
  <inkml:trace contextRef="#ctx0" brushRef="#br1">31545 30121 7924,'0'0'5922,"0"0"-3344,0 0-706,0 0-255,0 0-688,0 0-657,-45-9-112,14 20 64,1 9 192,-5 1-32,2 1-112,7 1-112,-1-3-112,10-2-16,8-2 0,4-2-16,5-1-48,10-5 0,7-2-48,8-5-464,1-1-320,0 0-17,-1-4-63,-2-3 224,-7 3 447,-10 4 305,-6 0-64,-12 4-224,-13 7 288,-3 8 128,-3 3 465,-2 3 559,6 4 33,3-2-81,15 0-207,6-2-17,3-2-400,15-10-400,7-5-64,4-2-144,-1-6-192,2-10-384,-1-1-529,-7-2-271,1-6-369,-8 2-1088,0-1-1986,-4-1-2512</inkml:trace>
  <inkml:trace contextRef="#ctx0" brushRef="#br1">31787 30274 8244,'0'0'8484,"0"0"-5715,0 0-1633,-42-11 497,23 15-32,2 6-609,2 0-63,2 7-33,-1-2-320,3 3-287,4-3-97,2 4-48,5-4-32,0-3-16,5-1-16,2-2 16,4-5-64,2-1 16,1-3-16,-2-3-32,-1-3-48,-2-5 48,2 1 16,-3-1-80,-7 2-16,4 2 64,-5 3-48,0 2-16,-5 2 64,-2 10-64,0 9 32,0 6 144,-1 4 64,3 5 112,5-1 288,0-3-288,5-6-128,4-1-208,4-12 0,-1-2-80,4-7-144,1-2-432,-2-2-705,2-10-1392,2-3-433,-2-5-1680,0-7-3298</inkml:trace>
  <inkml:trace contextRef="#ctx0" brushRef="#br1">31984 30332 12246,'0'0'5458,"0"0"-3505,0 0-288,7 40 496,-2-21-192,6-3-961,-2-1-448,4-1 241,2-5-385,1-2-128,-3-5-32,1-2-80,-4-5-112,-1-6 0,-3-2-32,2-5-16,-6 0-32,2-5 16,-4 1-64,0-3 32,0 0-208,0 1-48,-1 4 16,-2 4 16,1 2 144,-1 10 80,0 1-16,3 3-368,0 4-577,0 6-560,0 3-239,0-2-818,6 1-2576,0 2-4819</inkml:trace>
  <inkml:trace contextRef="#ctx0" brushRef="#br1">32351 30294 17208,'0'0'2465,"0"0"-1921,0 0 1345,0 0 144,0 0-400,-25 31-673,13-17-351,4 2-193,2 1-128,0 0 64,4-4-32,2-2-224,2-4-32,5 0 16,6-5-16,2-2 0,1-2 16,-2-7-48,1 2-48,1-4 16,-9 2-48,0 0-16,-1 2 16,-5 3 16,-1 1 48,0 3-16,0 3-48,-1 5 96,1 4 16,0 2 64,0-1-112,0-2 0,5-2 32,2-2-240,6-7-816,1 0-1089,1-4-1313,2-10-896,2-6-5490</inkml:trace>
  <inkml:trace contextRef="#ctx0" brushRef="#br1">32520 30250 16808,'0'0'3121,"0"0"-2016,0 0 703,0 0 385,0 0-864,0 0-609,45 0-191,-26 1-209,7 4 96,-4-3-128,1 0-96,-1-2-112,-2 0-64,-3 0 16,1 0 16,-5 0-80,1 0-320,-3 0-848,-2-4-1106,2-1-1503,-2 1-5860</inkml:trace>
  <inkml:trace contextRef="#ctx0" brushRef="#br1">32642 30045 7844,'0'0'10981,"2"35"-8484,-2-8-96,3 9 192,-3 3-880,0 2-561,0-1-191,0 1-449,0-8-128,2-2-192,-2-8-112,3-3 32,0-9-80,-3-1-32,1-8 0,3-2-320,-3-2-256,-1-10-352,0 1-865,0-3-977,0-3-1039,-6-2-3106,-2 1-5795</inkml:trace>
  <inkml:trace contextRef="#ctx0" brushRef="#br1">32909 30375 15639,'0'0'8740,"0"0"-8548,13 32-592,-9-26 512,4-1 656,0-3-303,-4-2-321,1 0-208,1-4-1361,-4-5-336,4-5-352,-6-4-3537,0-2-5699</inkml:trace>
  <inkml:trace contextRef="#ctx0" brushRef="#br1">32932 30087 10245,'0'0'9172,"0"0"-7747,0 0-1249,0 0-192,0 0-16,0 0 16,-10 20-657,10-4-3056,4 4-6100</inkml:trace>
  <inkml:trace contextRef="#ctx0" brushRef="#br1">33084 30277 16215,'0'0'7172,"0"0"-6388,0 0-640,0 0 2049,3 40-560,-1-25-625,1 1-495,-1 2-369,5-2-112,1 0 16,3-5-32,1-2 16,1-5-80,1-4-128,4 0-16,-5-6-145,1-5-79,-3-5 144,-4-2 64,-1-5-272,-2 3-241,-4-3 129,0 5 128,-10 1-240,-2 1 415,-8 6 257,1 4 32,-1 4-16,1 2-592,7 0-640,-2 0-49,14 8-1056,0-1-2465,6 0-4595</inkml:trace>
  <inkml:trace contextRef="#ctx0" brushRef="#br1">33287 30352 17848,'0'0'1441,"0"0"-1585,0 0 208,0 0 640,34 3 1089,-21-3-721,2-7-591,1 0-193,-4-2 272,1-2 641,1 0-401,-3-1-304,-2 4-128,2 1-15,-4 2 95,0 4-16,-1 1-144,0 6-176,0 5-32,2 0 16,1 5-32,-1 0-48,0-2 32,-2-3-192,5-1-656,-2-4-1041,-3-5-1697,-4-1-2512</inkml:trace>
  <inkml:trace contextRef="#ctx0" brushRef="#br1">33779 30398 5635,'0'0'4402,"0"0"-1793,0 0-1217,4-9 273,0 9-144,0 0-545,-4 9-543,0 6 223,0 6 720,0 4-111,0 4-144,0 0-177,-4 0-192,-4-4-223,3-3-289,-3-6-144,1-5-48,-3-1-224,0-9-961,3-1-1280,1 0-2657</inkml:trace>
  <inkml:trace contextRef="#ctx0" brushRef="#br1">20187 31649 48,'0'0'13158,"-11"41"-10101,2-7-703,-2 4-17,-6 7-433,1 2-319,4-4-496,-2-5-305,3-6-416,3-12 16,7-6 17,1-6-65,0-5-288,0-3 32,0 0-16,0-9 112,1-2-32,3-5-112,0-6-80,2-5 80,1-5-16,0-9-16,4-1-16,2-8 0,1-4-80,1-2-256,2-2-273,2 3-319,-2 8 224,3 9 592,-3 11 112,0 9 80,-1 6-64,1 11 112,-2 1 128,2 4 64,2 9-48,-2 5 128,-2 8 48,-2 7 145,-4 5 175,-1 7 209,-4 4-273,0 5-224,-4-1-32,0-2-384,0-4 32,-4-1-64,0-6 48,-4-4-16,3-7-16,1-2 0,-2-7-16,-1-6-32,4-3-96,0-6-368,-1-5-464,4 0-737,0-10-1296,0-3-2962</inkml:trace>
  <inkml:trace contextRef="#ctx0" brushRef="#br1">20170 31764 8596,'0'0'4274,"0"0"-833,0 0-1456,0 0-176,0 0-128,0 0-320,-8-20-97,8 18-207,5 2-337,3 0-224,1 0-64,8 7-15,2 0 367,2 1-176,4 1 129,1-2-289,-4-3-320,-2 3-48,0-4-32,-7-3 16,2 0-112,-5 0-128,-3 0-368,-2-3-609,0 1-608,-5-4-752,3 1-224,-3-4-1681,0 4-4754</inkml:trace>
  <inkml:trace contextRef="#ctx0" brushRef="#br1">20615 31206 6051,'0'0'7555,"0"0"-5186,0 0-1248,0 0 175,0 0-223,0 0-353,-3 47-256,6-26-47,3 4 239,2 4 32,3 5 241,1 7 15,1 3-79,-1 8 287,-3 4-63,-1 1-225,3 3-304,-5-2 32,2 1 81,-2-2-289,-4-8-256,-2-4 96,0-4-80,-8-6-32,-2-6-80,-5-2 48,-1-6-16,3-8-64,-3-1-272,1-8-272,2-4-497,7 0-1023,0-9-1442,4-2-1761</inkml:trace>
  <inkml:trace contextRef="#ctx0" brushRef="#br1">21800 31540 10069,'0'0'3521,"0"0"-2000,0 0-769,0 0 145,0 0 127,0 0-304,-18-27-223,18 27-129,-2 0-144,2 0-80,-3 0-16,0 7 48,3 5-32,0 5 224,0 10 337,0 7 79,0 6 305,0 6 127,8 5-31,0 1-545,4-3-80,-1-3-96,3-8-175,1-7-145,1-8 48,1-5 0,-2-5 16,4-4-64,-4-4 0,6-5-112,-4 0-32,3-5 16,0-6-32,-3-2-32,3-3 16,-7-4-16,-1-3-96,2-2-96,-8-2 80,0-2-32,-4 2 32,-2-2-16,0 0-33,0-1 17,-8 3 80,2-2-128,-2 4 208,0 3-32,1 1-416,4 6-16,1-1 95,2 3-479,0 1-240,0 1 95,2 2 289,1 2-1,1 3-207,-4 1 352,3 3-545,-3 0-1120,0 0-1280,0 5-4419</inkml:trace>
  <inkml:trace contextRef="#ctx0" brushRef="#br1">22349 31711 11765,'0'0'5715,"0"0"-2530,0 0-1744,0 0-192,-32 0-1,15 12-303,1 1-465,-1 2-192,5 2-208,2-1 16,4-1 0,6-1-48,0 1 32,13-1-64,2-1 16,2-1-32,3-1 80,-1 0-64,-2-2 32,-2 2-16,-8-2-16,-1 2-16,-6 3 112,0-2 0,0-1-16,-11 0 1,2-2 47,-2 0-96,-2-2 16,1-3 32,3 0-112,-2-4 32,3 3-16,2-3 16,0 0-48,1 0-224,2 0-129,3 0-239,0-3-336,0 2-817,6-4-320,4-4-672,2 0-1633,3 0-2610</inkml:trace>
  <inkml:trace contextRef="#ctx0" brushRef="#br1">22445 31891 11525,'0'0'5011,"0"0"-2866,39-24 48,-23 15 160,1-1-448,3 2-513,0-4-575,0 4-545,-3-1-112,2 2-80,-7-2-64,-2 2 0,-6 3-16,-4-3 0,0 0 16,-4 5-96,-6-3 48,-8 0-48,1 4 48,-5 1 48,-1 0 0,2 4 0,4 5-48,2 9 0,3 2 48,7 5 192,0 0 192,5 2 32,2-3-144,10-4-128,1-1-64,-1-6-16,8-6 0,-4-3-16,1-1-96,-5-3 0,0 0-336,-4 0-704,-2 0-1073,-6-5-1601,0 1-4322</inkml:trace>
  <inkml:trace contextRef="#ctx0" brushRef="#br1">23627 31439 4946,'0'0'9220,"0"0"-6498,0 0-881,0 0-577,0 0-271,0 0-465,0 57 528,0-12 721,0 7-160,-3 3-321,3 2-415,0-7-449,-3-10-144,3-6-240,0-7 16,-2-4-32,-1-6 0,2-1-48,-5-5 64,-1-2-96,1-2-608,-2-5-689,4-2-1328,-4 0-1201,2-11-3777</inkml:trace>
  <inkml:trace contextRef="#ctx0" brushRef="#br1">23534 31696 8036,'0'0'9812,"0"0"-7667,0 0-1136,0 0 463,0 0 1,48-2-112,-28 4-433,5-2-256,2 0-191,0 0-129,4 0-144,-9-2-64,1-3-112,-5 3-16,-6 0-208,-3-1-561,-3 3-447,-6 0-513,0 0-240,0 0-432,0 0-2689</inkml:trace>
  <inkml:trace contextRef="#ctx0" brushRef="#br1">23931 31442 11301,'0'0'5427,"0"0"-3875,0 0-31,0 0 96,0 0-353,0 0-543,0 0-113,12 4-176,-5 26 1025,-6 10-16,-1 5-353,0 7-176,-8-3-335,2-2-65,0-4-400,0-12 48,3-3-112,0-6 32,3-6-32,0-5-16,0-4 0,6-7 0,-1 0-48,2-2 80,-1-7-32,8-5 0,-4 1-32,-1-5 0,5 0-32,-2 2-48,-5 2-96,5 6 80,-4 2 64,0 6-16,2 0-48,0 10 96,-1 6-48,-1-1 64,4 4 32,-6-2 32,4-1-32,-3-2-80,1-3 48,0-5-16,-2-3-96,6-3-176,-4 0-529,0-4-847,-3-5-961,2-1-705,-2-3-2096</inkml:trace>
  <inkml:trace contextRef="#ctx0" brushRef="#br1">24261 31793 6947,'0'0'6355,"0"0"-2913,33 0-1601,-15 0 544,-4-5 80,3 0-624,-1-1-673,-4 1-752,-1-1-368,-3-1 16,-8 0-16,0 0-32,-6 3-16,-7-3-16,-1 1 16,-1 1 48,-2 3-144,-2-1 0,7 3 48,-1 7 16,6 7-32,-1 2 48,6 6 192,2 3 241,0-3 207,5 3-112,7-5-400,6-4-32,2-5-32,3-1 16,-3-6 0,0-4-192,-6 0-864,-1 0-881,-6 0-1937,-2-4-3329</inkml:trace>
  <inkml:trace contextRef="#ctx0" brushRef="#br1">25261 31393 10277,'0'0'4674,"0"0"-3009,0 47 352,-1-4 864,-2 9-368,-2 8-368,0 1-608,2-4-449,0-8-816,2-6-128,-3-9-64,3-5-80,-2-7 16,0-4-16,-2-2 0,2-5-144,-3-4-432,3-2-464,0-3-337,3-2-816,0-2-256,0-7-1409,0-7-6082</inkml:trace>
  <inkml:trace contextRef="#ctx0" brushRef="#br1">25615 31598 15783,'0'0'3938,"-31"7"-2481,6 4 271,0 2 193,-3 1-640,3 2-481,4-3-367,2 5-145,10-5-96,1 1-16,8-1-48,5-1-112,7 2 0,8-1-16,5-2 80,1 0-64,-4 1-80,-2-1 96,-4 0-48,-10-2 32,2 3-32,-8-4-16,0 4 32,-5-5 0,-3 1 0,-1-1 0,-3 0 16,-4-1 16,1 0-64,2-2 16,-4 0 32,5-2-48,-1 1 64,3-1-80,0 0-64,2 1-304,7-2-273,-5-1-495,6 0-289,0 0-320,6-4-912,3-3-2497,4-6-6660</inkml:trace>
  <inkml:trace contextRef="#ctx0" brushRef="#br1">25861 31384 8932,'0'0'5250,"0"0"-2128,0 0-1489,-25 36 320,18-9 320,2 7 64,2 4-496,1 5-673,2 0-304,0 0-63,0-3-241,0-2-288,0-4-160,-3-3 64,2-3 48,-5-4-112,1-1-31,0-3-81,2-6 48,-3-1-32,0-4-16,-2-4-145,3-1-399,1-4-416,1 0-945,1-9-1457,-3-5-1552,5-1-5827</inkml:trace>
  <inkml:trace contextRef="#ctx0" brushRef="#br1">25697 31713 4178,'0'0'12806,"0"0"-9221,0 0-2576,0 0 528,48-3 944,-23 3-865,4 0-591,1 0-353,-2 0-208,-4 0-271,-3 0-97,-4 3-80,-11-1-257,-5 5-1263,-1-3-2050,-7 0-1904</inkml:trace>
  <inkml:trace contextRef="#ctx0" brushRef="#br1">26502 31395 8052,'0'0'4610,"0"0"-3170,0 0-63,-22-34 272,19 32-225,0-1-239,1 3-80,-1 16-193,3 14-128,0 10 801,0 9 848,0 10-736,0 2-865,3-5-303,-3-7-145,0-9-48,0-3-64,0-11-96,-3-3-112,1-7-48,2-2 48,0-6-32,-3-1-32,3-2-128,0-5-272,0 0-480,0 0-529,3-3-976,4-7-1217,0-2-2112</inkml:trace>
  <inkml:trace contextRef="#ctx0" brushRef="#br1">26719 31777 14279,'0'0'6034,"0"0"-4897,0 0 400,0 0 271,0 0-111,0 0-720,-39-25-577,28 32-240,2 4-64,-2 2 144,3 1 64,3 0-224,4 1-64,1-3 0,5-4-32,4-2 32,6-5-32,1-1-32,1-1-176,-2-9-192,-1-1 192,-1-2 176,-1-1 16,-6 3 64,-1 1 0,-3 4 0,-2 1 16,0 3 0,0 2 176,0 5 64,-2 3-48,-1 4-48,3-1 128,0 2-240,5-3-32,2-1-64,4-5-96,3-1-704,-1-3-1025,2 0-1264,2-3-881,2-6-4322,-5-2-464</inkml:trace>
  <inkml:trace contextRef="#ctx0" brushRef="#br1">26951 31779 15207,'0'0'3954,"0"0"-1809,-12 40 384,12-23-224,0-1-896,6-3-561,6-2-336,2-4 32,11-3-191,-2-4-145,2-2-16,3-7-160,-3-2 48,-3-5-80,-7 3 16,-3-1 48,-4 1-128,-5-1-32,-3 2-16,0 1 48,-3 2 16,-1 1 32,-1 2 0,-1 5 0,-2 1 16,8 0-16,-2 1-48,2 9 32,0-1 48,2 2-16,4 0 48,2 1-16,4-1-16,-2 0 48,2-4-64,0 0 0,6-5 0,-5-2 48,1 0-64,2-4 48,-1-6 0,-1-1-32,-1-2-16,-2-1 16,-4 1 0,-2-3 32,-3 0-16,-2 1-16,0-1 0,-2 2-80,-3 5 64,-1 1 32,2 2 0,2 2-48,2 4-48,0 0 64,0 0-80,0 0-32,0 4-96,0 2 127,0-2 33,0 0-96,-3 1-224,3-1-224,-3-1-545,1-2-832,-1 2-1136,3-3-2578,-3 0-8195</inkml:trace>
  <inkml:trace contextRef="#ctx0" brushRef="#br1">27945 31756 8340,'0'0'9028,"0"0"-6531,-33-8-992,21 8 432,-2 4-257,0 7-447,3 3-529,2 4-336,4 0-143,5 2-49,2 0-32,10-4-128,4-5 0,4 1-80,-3-10-96,0-2-128,-2 0 63,-2-9 33,-2-3-64,-4-1 176,-5-2 64,-2 1 48,0-2-32,-5 0-16,-5 3-96,-3 2-64,1 2-16,-1-1 80,1 6 32,4 1 48,2 3-96,0 7-1217,4 3-800,2-1-816,2-2-2866,9-6-5026</inkml:trace>
  <inkml:trace contextRef="#ctx0" brushRef="#br1">28387 31388 10629,'0'0'2961,"0"0"-1408,-48 8-288,28 6 287,2 5-255,-2 1 31,6 7-95,-1 6-225,4 8 65,9 3 352,2 9-17,0-2-431,8 3-241,5-7-320,-4-4-128,2-9-96,-5-4-96,2-9-48,-2-2 1,-6-6-33,0-6-225,0 2-335,-6-4-208,-2-4-273,-1 2-671,1-3-449,0 0-865,2-4-2064,-2-6-7364</inkml:trace>
  <inkml:trace contextRef="#ctx0" brushRef="#br1">28187 31768 16263,'0'0'3202,"0"0"-2162,0 0 417,0 0 0,35 11-177,-16-7-591,4 1-337,-1-5-224,-2 2 0,-4-2-80,-4 3-32,-1-1-977,-10-2-2160,-1 0-4739</inkml:trace>
  <inkml:trace contextRef="#ctx0" brushRef="#br1">31065 31740 6947,'0'0'2113,"0"0"1025,0 0-1330,0 0-607,0 0-145,0 0-191,-28 20-97,20-8 81,0 6-17,7 0 0,-2 0-95,3-2 31,4-1-64,7-1-111,9-2-193,-2-8-160,3-2-48,3-2-48,-3-5-32,-1-8-48,-1-1-32,-7 1-16,-5-3 0,-1 1 16,-5-1-64,-1 0 0,-1 2 0,-12-1 48,1 3-48,-4 1-16,-1 4 64,-1 3-64,-2 4 64,6 0-64,-5 9-16,10 2-208,-1 0-208,7 3-609,3-3-672,0-2-1312,5-5-3282,6-4-640</inkml:trace>
  <inkml:trace contextRef="#ctx0" brushRef="#br1">31522 31764 7075,'0'0'4995,"0"0"-3091,0 0-575,-39-5 496,22 5-192,3 0-401,-4 0-383,1 0-161,0 0 48,-6 0 17,2 5 79,7 0 0,-1 4-143,4-2-353,5 4-80,3 0-112,3 0 96,8 0-160,5 1-16,8-5 16,-1-3-16,3-1 16,-1-3-96,-2-7-96,-2-2-160,1-8 176,-3-3-48,-1-2 48,-3-3 80,1-2 16,-4-4 32,4-3-16,-6 1 0,-2-1 0,3-2 16,-2 3 32,-6 5-32,0 3-16,2 4 0,-2 8-80,0 6 320,0 7 64,0 12-224,0 10-48,0 10 753,0 8 191,0 10-368,-2 4-191,2-5-33,-6 1-32,1-10-32,0-4 16,1-9-16,1-6-111,0-8 127,3-4-176,0-2-144,0-7-16,0 0 16,0-5-80,0-3-432,0-6-353,6-5-688,-5 2-1696,4-6-2738,1-1-9140</inkml:trace>
  <inkml:trace contextRef="#ctx0" brushRef="#br1">31694 31748 16472,'0'0'3105,"0"0"-1552,16 34 736,-7-20-416,8-3-401,3-4-1024,5 0-159,0-7-1,3 0-144,0 0-48,-7-5-80,0-2 48,-9-4-80,2-1 64,-9 1-112,-4-2-64,-1-5-96,0 5 80,-1-3 16,-4 0 80,-3 5 32,2 1 16,4 6 16,-2 4-32,-2 0-113,4 11 97,-1 5 80,1 7 129,-4 4 47,6 2 128,-4 5 80,0 4 64,-2 2-48,0 3-63,0-2-177,-2-1 80,0-4-16,1-7-112,2-2 16,0-4-176,-2-5-48,2-5 48,-6-4-16,6-2-16,1-3 32,-4-4-176,3 0-368,-1 0-705,2-4-1024,4-7-1697,0-5-4113</inkml:trace>
  <inkml:trace contextRef="#ctx0" brushRef="#br1">32107 31834 10549,'0'0'2545,"0"0"-1729,0 0 257,-10 29 303,10-24-383,0-1-241,0-1-175,0-3 31,0 0-80,0 1 32,0-1-15,0 0-129,0 0 32,-3 0 0,0 0-96,3 0-160,0-1 1,0-2 63,0 1-144,0 0-32,0-3 32,0-2-16,0 3-80,6-5-32,-1-2 32,3-3-16,-2-2 16,8 0 0,-8-1 0,5-1 0,-2-1-32,4 4 80,-6-1 0,6 9 352,-2 1 144,-2 6-63,2 4-81,-5 12 16,2 7 128,-3 4 193,-5 1-129,3 2-336,-3-5-128,0-3-16,0-6-96,0-5-32,0-4 0,0-5-16,0-2-96,0 0-576,0-4-961,7-9-1648,1-1-3523,1-5-6786</inkml:trace>
  <inkml:trace contextRef="#ctx0" brushRef="#br1">32511 31759 11605,'0'0'5667,"0"0"-3618,0 0-1025,0 0 641,-34 23-96,22-12-401,1 1-511,2 1-49,3 1-256,-1-1-176,7-3-64,0-4-64,7-1-64,3-3 32,6-2-192,-4-2-64,5-8-80,-1-1 96,-4 0 240,2-5-80,-6 3-32,0-6 32,-4 6 16,1-1 48,-5 3 0,3 5-16,-3 1 80,0 5 0,0 0-16,0 11 64,-3 3 272,1 2 16,-1 2-320,3 0-48,0-3-48,0-1-512,5-1-513,3-1-799,-2-4-593,3-2-2626,-1-6-7555</inkml:trace>
  <inkml:trace contextRef="#ctx0" brushRef="#br1">32735 31810 11877,'0'0'3234,"0"0"-1537,0 0-161,0 0-95,0 0-288,-11 10 31,14-16-496,2-3-79,5-7-209,3-2-208,-4-4 96,8-3 112,-4 0-32,2-2 1,-3 7-97,1 2-96,-5 5-16,-4 4 96,2 6 128,-1 3-112,3 16-160,-7 7 257,7 5 559,-3 9-448,3-4-320,-4 1-112,4-4-32,-3-10 32,1-4-32,-5-8 16,4-1 0,-2-4 0,2-3 32,1 0-32,-1-5 32,2-4 0,-2-2-80,3-3 97,-2-1-114,5-1 17,-2 0 32,-1-2-16,4 4 0,1 3 17,-1 6-50,0 5-15,2 5 32,-1 10 0,-1 4 241,-2 3 127,0-1-64,-3-3-112,0-2-144,1-3 0,0-6-16,1-3-48,-1-4-352,3 0-641,-2-2-1008,2-7-1824,1-4-3379</inkml:trace>
  <inkml:trace contextRef="#ctx0" brushRef="#br1">33409 31773 12630,'0'0'9300,"-15"41"-6115,10-28-1520,3-1-352,2-5-545,0-7-400,0 0-272,7-5-192,0-6-1200,1-3-1313,3-6-993,-5-3-2961</inkml:trace>
  <inkml:trace contextRef="#ctx0" brushRef="#br1">33426 31346 9684,'0'0'7316,"0"0"-5363,0 0-1553,0 0 256,0 0 80,-19 51-559,21-21-161,9 0-1169,3-4-1504,1-1-3666</inkml:trace>
  <inkml:trace contextRef="#ctx0" brushRef="#br1">33730 31618 15687,'0'0'4002,"0"0"-2513,-45 14 608,25-3 240,-7 5-640,3 1-545,-1 4-416,5 4-207,6-3-129,8 1-112,6-3-240,0-2-32,18-3 16,2-3-112,5-5 48,1-3-208,1-4-224,-1 0-113,-6-2-623,0-5-785,-2-4-1057,-8-2-1360,0-6-8211</inkml:trace>
  <inkml:trace contextRef="#ctx0" brushRef="#br1">34001 31629 5859,'0'0'2817,"0"0"128,0 0-1264,0 0 64,0 0 96,0 0-321,13-27-479,-10 20-145,0-1-143,-2 1 15,2 0-96,-3 0-111,0 1-145,0-1-80,0 5-48,-3-1 48,-4 3 16,-6 0 33,-7 10 15,1 1 208,-4 7-112,0 0-128,4 5-15,1-2 127,8 0 192,6 1-464,4-1-80,0-4 96,12 2-64,2-6-96,6-2-96,5-1 80,-2-4 16,5-4-32,-6 3-32,1-3 33,-3 0-17,-1 1 48,-8-1-32,-6 3-32,-5 1-32,0 1 32,-16 2-32,-1 0 64,-5 0-32,-3 0 16,-1 0-16,1 0 0,8-5-32,2-1 32,2-1 16,6 0-16,7-2-321,0 0-591,7-2-1041,9-4-1681,-1-6-2929,5-3-6883</inkml:trace>
  <inkml:trace contextRef="#ctx0" brushRef="#br1">28999 31422 7732,'0'0'3201,"0"0"-2561,0 0 257,0-36 1536,0 33-336,0 3-464,3 13-801,2 13-32,0 9 897,-1 12 912,4 8-784,-2 1-896,-6-2-209,2-5-224,-2-4-256,0-9-128,-2-6-32,-4-6-32,5-5 0,-6-6-16,6-2-32,-4-7-432,2-1-720,3-3-801,-3-9-1201,1-6-3297</inkml:trace>
  <inkml:trace contextRef="#ctx0" brushRef="#br1">28930 31705 8980,'0'0'8180,"0"0"-6339,0 0-1041,0 0 817,41 9 0,-20-7 31,7-2-431,1 0-417,-3-2-256,1-3-271,-2-2-209,1 1-96,-4-3 16,1 3-721,-9 0-671,4 0-1009,-5-1-289,-1-1-2912</inkml:trace>
  <inkml:trace contextRef="#ctx0" brushRef="#br1">29358 31430 12662,'0'0'3954,"0"59"-1633,1-18 464,-1 6 32,0 4-848,0 2-560,3-5-625,0-7-400,-1-7-128,2-7 1,4-9 175,-2-7-256,-1-4-80,0-2-32,-1-5 64,1 0-16,-2-7-32,5-5-16,-3 1-48,-1-5 0,4 1-48,-3-1 48,2 0 16,-2 5-64,3 2 32,-2 5 16,0 4-64,0 0 64,1 11-32,3 0 16,0 5 128,2 0-48,1-3 32,2 1 0,-3-5-80,5-2 48,-3-6-32,-1-1-48,-7 0-96,2 0-352,-2 0-512,-4-8-1025,-2-1-1025,0-5-1456,0-2-5106</inkml:trace>
  <inkml:trace contextRef="#ctx0" brushRef="#br1">29708 31775 7331,'0'0'9109,"0"0"-6740,32 7-416,-18-7 528,3 0-48,4 0-929,-3-3-671,-1-4-353,-4 1-208,-4-1-160,-1-3-48,-8 2-32,0 3 0,0-2-32,-13 1-16,-1 1-16,-1 3-48,-5 2 48,0 0-32,-1 7 64,4 4 0,2 7 32,2 0 16,12 5 80,-2-3 48,3 3-16,9-6-48,4-1-47,2-5-49,2-4-16,-1-5-16,1-2 64,-2-2-273,2-5-351,-6-1-640,-3-1-721,-4-1-993,-2 2-1087,-2-4-4547</inkml:trace>
  <inkml:trace contextRef="#ctx0" brushRef="#br1">29992 31883 3650,'0'0'16119,"0"0"-14566,0 0-1537,0 0 1328,0 0 897,0 0-832,35 0-705,-30-4-303,0-3-17,1-2 144,-5-1 112,-1 2-288,0-4-143,0 1-1,0 0 176,0-3-80,0 0-192,0-1-16,0 2-96,0-1 32,3 1-16,-1 3 32,1 1 48,0 5 80,-1-3-48,4 5-32,-6 0 0,5-1-64,2 1-16,-2 2 0,3 0 0,1 0-16,2 0 32,-2 0 16,0 2-96,5 1 80,-7-1-96,0-2-336,1 2-256,-3-2-96,-1 3-353,0-2-416,-4-1-416,0 0-288,0 3-320,0-3-1745,-5 0-5106</inkml:trace>
  <inkml:trace contextRef="#ctx0" brushRef="#br1">30353 31831 5587,'0'0'5042,"0"0"-1665,0 0-1728,0 0-160,0 0 256,0 0-161,1 22-111,4-15-144,1 0-113,2-1-175,-6 0-65,1-5-272,-2 4-223,-1-5 47,3 0-96,0 0-16,-3-5-48,2 1-111,3-7-161,-2-1-80,0 1 0,-2-2-16,2-1 48,-1 3-80,-2 0 64,3 0 0,-3 4-32,3 0-16,-3 5 48,2-1-32,4 3-32,-4 0 32,2 3-64,4 1 128,0 5-32,1 0-32,2 2 64,-2-1 16,-1-1 80,0-3-32,2 1-16,-8-2 0,6-3 96,-4-2-96,1 0-16,3 0 16,-4-5 0,4 1-96,-2-6 16,-1 2 16,0-1-64,-1-3 16,4-1-16,3-1 32,-5 3-16,7-2 16,-1 6-64,2 0 48,0 7-16,3 3 16,3 10-16,-1 5 16,2 2 112,0 0 64,-4 0 33,-2-1-49,-2-8-16,-6-2-96,-2-4-48,-5-3-32,0-2-96,0 0-289,-2 0-239,-4-5-1057,-6-2-1840,2-4-1634,-5-5-6930</inkml:trace>
  <inkml:trace contextRef="#ctx0" brushRef="#br1">34557 31721 22682,'0'0'3506,"0"0"-3202,0 0 705,0 0-209,13 32-416,-8-31-256,3-1-304,-7-1-1665,4-11-2657,1-3-6755</inkml:trace>
  <inkml:trace contextRef="#ctx0" brushRef="#br1">34493 31535 14775,'0'0'3105,"0"0"-2433,0 0-207,0 0-289,0 0-160,0 0-2401,6-6-6547</inkml:trace>
  <inkml:trace contextRef="#ctx0" brushRef="#br1">36981 31552 11461,'0'0'3410,"0"0"-1553,0 0-145,0 0-95,0 0-560,-6-20-449,0 17-160,-5-1-96,2 4-160,-4 0 209,-5 0 31,1 0-32,-5 8-96,2 4 32,-5 4 32,-1 6 17,4 1 79,2 1 96,4 3 0,10-1-192,6-5-191,0 0 31,14-5-96,9-6-48,4-3-32,5-7 16,7-1 0,-7-13 16,3-4 16,-6-7-64,-1-4-128,-3-3-224,-7-1 32,-4-3 15,-1-2-63,-7-3 32,-1 1-48,-4-1-80,-1 1 32,0-1 143,-5 3 145,4 1-160,-5 6 112,1 11 112,5 2 80,-2 9-16,2 2 32,0 5-32,0 2-48,0 0 16,5 9 0,-3 9-16,4 4 0,-6 12 160,0 7 160,0 6 609,0 5 175,0 4-304,0-2-111,-3-5 143,0-3-256,3-11-176,0-3-79,0-10-129,6-6-48,-6-5-16,5-4-128,-4-7 48,2 0-288,0-4-801,-3-7-1008,2-5-1921,-2-5-4081</inkml:trace>
  <inkml:trace contextRef="#ctx0" brushRef="#br1">37350 31462 6835,'0'0'-176,"0"0"4146,0 0-2305,0 0 191,-4-34-367,4 30-224,0-1-17,0 3-191,0-1-97,0 3-127,0 0-161,0 0-240,0 3-128,-2 5 128,-4 4 161,4 3 239,-4 6-48,1 1-15,4 1-145,-5 4-144,1 2 81,3-4-129,-4-1-80,5-1-240,-2 0 32,-1-8 176,4 1-64,0-2-224,7-5 48,0-1-64,6-3 0,-1-3 16,2 1 16,5-3-32,-5 0-160,-2 0-368,-6 0-672,-1 0-817,-5 2-801,0 0-1408,-11 3-2993</inkml:trace>
  <inkml:trace contextRef="#ctx0" brushRef="#br1">37350 31567 9380,'0'0'4338,"0"0"-464,0 0-1713,0 0-256,0 0-192,0 0-561,-6 12-303,0 4 319,1 4-31,2 2-417,1-2-320,2 6 144,0-9-223,8 1-177,2-6-32,2-4-64,5-5 32,-2-3-16,3-5 0,2-4 0,-2-7-32,-1 1-32,-1-4 0,-2-1-48,-2 2-32,-4-4-32,3 0 48,-5-3-16,0-2 48,-4-3 48,4 3-16,-6 0-64,0 3 32,0 3 48,-8 5-32,0 8 32,-2 1-96,3 2 80,0 5-32,-1 0-32,3 0-16,-1 5-17,5 2-383,-3 1-656,4 2-689,0-1-848,0-1-897,0-1-3761</inkml:trace>
  <inkml:trace contextRef="#ctx0" brushRef="#br1">37158 32054 10501,'0'0'3633,"0"0"-1904,-8 17-944,2 0 831,-2 5-79,-3 9-593,4 3 193,-7 9 416,-5 6 47,2 3-399,-3 0-257,0 0 113,0-5-657,1-2-176,0-9-80,5-5-16,-1-8-112,4-5-48,5-5 16,0-8-432,6-3-1057,0-2-1424,0-9-1105,6-4-4834</inkml:trace>
  <inkml:trace contextRef="#ctx0" brushRef="#br1">38385 31545 4354,'0'0'3522,"0"0"1168,0 0-2769,0 0-241,0 0 193,0 0-208,6-7-384,13 5-865,7 0-160,7-1 544,5 2-63,1-2-273,1 0 80,1 3 481,-6 0-305,-2 0-512,-4 0-144,-7 0-32,1 0 0,-7 0-32,-4 0 48,-7 0-96,-3 0-272,-2 0-176,0 0-481,0 0-207,-5 0 95,-3 3-576,-1-3-1344,-1 0-3042</inkml:trace>
  <inkml:trace contextRef="#ctx0" brushRef="#br1">38444 31743 11221,'0'0'3698,"0"0"-2354,0 0 145,0 0 288,0 0-96,32 0-625,-11-2-159,2-3-97,3 1-80,10 0 81,-1-1-81,3 0-272,-1 3 32,-3 0 337,-3 2-513,-6 0-208,-5 0-112,-5 0 0,-5 0-512,-6 0-433,1 0-639,-5 2-529,-1 0-513,-7-2-911,-2 0-2418</inkml:trace>
  <inkml:trace contextRef="#ctx0" brushRef="#br1">40035 31515 7203,'0'0'5635,"0"0"-2418,0 0-1904,0 0-48,0 0 63,-40-23-319,21 23-561,-1 0-240,-5 10-64,-1 1-32,1 5 32,1 1 48,2 6-48,2 0 112,1-1 497,10 3-225,4-1-128,5-3-272,8-4-64,4-1-64,8-6 64,5-6-48,2-4 48,0-7-32,4-6-32,-1-8 48,-2-3-48,-2-3 64,-6-2-32,-1-3-96,-5-2 64,-3-2 0,-5 0 16,0-4-48,-4-1 80,-2-2-144,0-1 96,0 1-80,-2 2-64,-4 1-64,1 6-16,4 7 48,-2 9 112,3 7 80,0 6-16,0 7-96,0 19 0,3 13 80,1 13 352,-2 9 432,-2 9-31,0 0-81,0-2-80,0-6-272,0-12-240,0-7-16,0-6 0,0-10-80,0-7 48,0-3-32,0-5-384,0-5-1185,0-2-976,0-5-2049</inkml:trace>
  <inkml:trace contextRef="#ctx0" brushRef="#br1">39931 31358 6771,'0'0'6003,"0"0"-3458,0 0-896,39-14-401,-14 7 33,8-2 512,5-2-112,1-1-545,0 1-128,0-2-303,-7 2-401,-1-1-320,-9 1 32,-5 7-80,-3-1-832,-8 1-961,-6 1-801,0-1-2400,0 0-10277</inkml:trace>
  <inkml:trace contextRef="#ctx0" brushRef="#br1">40589 31304 14807,'0'0'2497,"0"0"-2017,-33-30-416,21 28 608,-1 2 321,-2 2-433,-1 14-112,1 2 65,-2 7 191,3 6 368,0 6-15,2 5-81,2 3-95,7 2-161,3-4-96,3-2-239,13-7-129,-2-10-128,11-6 16,1-9 0,-1-9-16,7-3-16,-2-10-32,5-9 0,-2-8 0,-4-3-160,1-8 0,-5 1 48,-5-6-16,-2-1 0,-11-4-320,-1 1 80,-6 0 48,-6 2-209,-11 4 289,-4 7 96,-6 9 0,0 8 64,-10 9 0,-2 8-16,-3 3-32,0 12-96,2 3 16,3 6-64,6 4-897,9 1-735,10 1-641,6-2-289,6 0-2272</inkml:trace>
  <inkml:trace contextRef="#ctx0" brushRef="#br1">40589 31546 11429,'0'0'2914,"0"0"-849,0 0 160,4-33-337,-2 28-559,1 0-224,0 5-129,5 0-416,-3 5-336,-1 9 64,4 4 705,0 6-273,-2 4-127,8 0-49,-8-1-144,2-1-80,3-6-160,-5-5-48,0-1-64,-1-8 0,-2 1-80,-2-4 0,-1-1-816,0-2-1089,0-2-1329,-7-8-2272</inkml:trace>
  <inkml:trace contextRef="#ctx0" brushRef="#br1">41301 31484 11317,'0'0'2561,"0"0"-1504,50-9 79,-21 7 817,7 2-176,-2-2-624,4 2-225,-7 0-352,-3 0-272,-3 0-240,-6 0-32,-7 0-16,-4 2-48,-3 0-336,-5 1-928,0 1-321,-11 3-16,3-5-1696,-4 5-1425</inkml:trace>
  <inkml:trace contextRef="#ctx0" brushRef="#br1">42111 31378 11477,'0'0'3490,"0"0"-2626,-38 0-111,16 0 543,-1 10-207,-4-1-529,-1 4-272,0 2 208,8 6 289,0 1 479,6 1-271,3 2-241,10-1-256,1-3-192,4-1-79,6-5-65,8-3-112,-1-5-16,3-5 32,1-2-16,-1-4-16,0-10-32,-1-2 16,1-6 16,0-1-32,-2-4-64,-4-2 48,2-2 16,-4-3-48,-2-5 32,-3 3 16,-2-4-16,-2-1-96,-3-1-97,0 2 17,-5 1 16,1 5 160,-2 5 32,-1 4-32,7 9 0,0 9 64,0 7-64,2 10-176,6 17 128,1 13 192,2 12 753,-2 6-17,-3 1-80,1 0-79,-1-8-289,-6-8-464,1-9-32,-1-5 48,0-4 16,0-5-16,-7-4-16,0-3-368,-5-4-769,1-2-800,-1-5-944,2-2-2434</inkml:trace>
  <inkml:trace contextRef="#ctx0" brushRef="#br1">42001 31233 7780,'0'0'2545,"0"0"-352,0 0-657,0 0 273,0 0-16,0 0-448,27 10-497,-1-7 417,0-3 127,7 0-239,2-3-161,0-3-447,0-4-369,-5-1-128,-5 1-112,-5-2-849,-8-2-1040,-4 6-1392,-8-1-3955</inkml:trace>
  <inkml:trace contextRef="#ctx0" brushRef="#br1">42463 31390 10629,'0'0'3409,"0"0"-1984,0 0 480,0 0-240,13-2-609,-10 15-432,4 7-207,-2 5 1119,3 4-175,-2 2-545,2 1-223,4-7-193,-1-2-160,-2-8-32,4-3-80,-1-3-32,-1-8 0,-2-1 144,2-1 96,-2-11-47,2-2-1,-4-3-64,3-1-80,-2-5-128,0 3 0,-3-3 0,-4 1 0,5 4-48,-6 2-112,2 5-32,1 4 192,-2 7-48,7 0-112,0 11-32,3 5 128,3 2 16,1 2 80,2 0-32,4-4 32,-1-2-48,0-5 0,-3-2 16,1-7 48,-5 0-48,-1 0 112,-6-7 16,2-2-64,-2-2 64,1-3 48,-4-2-128,0-4-16,-2 0-16,2-4 32,-1-3-16,-2-6-64,0 0 64,0-1-224,0 3-176,0 4 0,0 4-48,0 7 79,0 8 1,0 1-64,0 4-288,0 3-449,0 0-656,0 3-1136,-5 4-2321</inkml:trace>
  <inkml:trace contextRef="#ctx0" brushRef="#br1">43599 31629 10757,'0'0'7203,"-30"0"-5314,7 0-1489,-2 7 513,-1 5 159,-2-4-287,5 6-417,3-2-208,6-4-96,3 1-32,9 2-32,2 1 0,13-4-80,1 2 32,9-1-240,-2-1-81,0 2 193,5-1 96,-9-1 80,0 4 16,-1-1 32,-7-2-16,2 5 96,-7-3 1,-2 1-17,-2 1-48,-5-2 16,-2 0-48,-6-2 48,1 2 64,-5-2 64,0-2-80,-2 2-48,2-4 48,1-1-32,4 1-80,0-3 48,5 0 0,0-2-64,1 0-16,4 0 16,-1 0 0,3-7-224,0 1-336,0-4-369,5-1-880,-2-2-672,1-1-2705</inkml:trace>
  <inkml:trace contextRef="#ctx0" brushRef="#br1">43709 31760 14295,'0'0'3569,"0"0"-2368,0 0 175,0 0 129,0 0-336,0 0-625,0 9 64,0 5 0,6 1-127,0-1-33,7 1-112,-1-5-176,2-4-64,0-3-16,1-3-16,1 0-16,-4-5 48,-2-6-80,0 0 16,-3-1-32,-1-1-16,-1 2 16,-4-3-16,-1 2 0,0 4 0,0-1 0,0 2-32,0 3 64,0 4-80,0 0 64,0 1-112,0 13-16,0 4 96,0 7 96,-1 7-16,-4 2 16,-1 1 160,4 1 64,-6-2 337,1-5-481,-1-4-80,-1-5-128,-2-4 80,-2-5 224,4-2 224,-2-2-192,5-4-176,-2-3-80,2 0 48,1 0-64,4-6-16,1 0-448,0-1-673,0 0-1072,0 0-1168,0-1-2338</inkml:trace>
  <inkml:trace contextRef="#ctx0" brushRef="#br1">44112 31682 9364,'0'0'5251,"0"0"-2482,0 0-1552,0 0-161,0 0-80,-36-26-159,24 26-385,-1 0-272,1 0-64,3 9 32,-2-2-16,6 0-48,2 2-96,3-2 48,0 1-32,0 2-16,8-4 48,4 4-16,-1-4 32,-3 1-128,4 1 208,-2 4-64,-3-1-48,1 5 32,-3 2 16,-2 0 0,-3 3 48,0-1 0,0-5-64,0 4 32,-6-4 1,-1-3 15,0-4 0,-6-1 112,2-2-80,2-3-48,-2-2-32,-1 0-16,3-5 0,1-1-112,-2-4-256,4-1-337,5 1-431,-5 0-305,6 1-320,0 2-1072,0 0-2273</inkml:trace>
  <inkml:trace contextRef="#ctx0" brushRef="#br1">43375 30878 11653,'0'0'3186,"0"0"-1441,0 44 720,0-14-128,5 4-160,-2-1-592,0-1-401,1-5-608,-2-9-143,4-2-129,-4-5 112,1-4-160,0-3-80,-3-1 32,0-3 0,0 0 16,0 0-16,0 0-64,1-5-47,3-2-49,-3-6-64,7-1 16,3-1-32,-4-1 16,0 0 0,5 2-49,-4 3 49,3 7 0,-2 1 0,2 3-32,-5 3 64,5 8-48,-2 5 16,2 4-16,-3 0 64,-2 1-32,2-4 16,-2-1 0,-1-5 0,-4-4 0,5-2-16,-6-1 32,0-1-16,0-3-16,-6 0 33,0 0 95,0 0-96,-4 0 0,0 0-16,0-3-16,1 1 16,1 0-32,-3 2 16,4 0 48,-3 0-80,3 0 32,-1 0 48,6 0-32,-4 0-32,5 0 16,-3-2-16,4-1 16,0-4-192,0 6-529,0-6-703,5 0-673,1 0-785,0 0-655,8 0-1778</inkml:trace>
  <inkml:trace contextRef="#ctx0" brushRef="#br1">43456 31447 6499,'0'0'8756,"0"0"-6243,0 0-1232,46 0 159,-10 0-79,12-2 32,4-1-481,6 1-128,-1-5 65,-4 6-113,-7-5-320,-2 5-320,-12 1-176,-10 0-1376,-6 0-1938,-15 0-3953</inkml:trace>
  <inkml:trace contextRef="#ctx0" brushRef="#br1">43632 31042 14038,'0'0'3186,"0"0"-1922,0 0 401,31-12 80,-17 11-592,5-2-513,1 3-368,-1 0 496,7-2-223,-9 2-241,-2-2-144,-2-1-96,-4 1-16,-4 2-32,-5-2 32,0 0 32,0 2-80,-8 0 128,-4 0-48,-1 2-96,4 7 80,-2 0-48,5 4 160,6-2 32,0 1-32,0-1-64,12 0-80,1-6 16,1 2-32,4-5 32,2-2 48,-2 0-16,2-9 1,-6 0-49,4 0 16,-4-5-16,-1 3-16,-3-2 48,0-3-64,1 2 48,-7 3-16,1 2-16,0 1-48,-5 5 32,0 3-32,0 3-32,0 10-48,0 7 208,0 7 368,-5 7 112,3 6-224,-4 3 64,5 2 65,-4 2-209,2-2-96,0-4-112,1-6 64,-4-8-96,1-1-128,1-11 32,-1-6 48,-6 1-80,-1-6 80,-1-4 16,4 0-80,-2-11-112,-1-1-112,4-6-225,2-2-31,0-3-176,4 3-161,2-2 225,0 4 288,0 2 320,5 2 80,3 3 16,-1 2-32,6 2 96,1 0 112,1 1 16,2-1 64,3 0-112,5 0-16,-2 1-96,-1-1-112,1-1 0,-2 1-96,-8 0-464,-5 0-753,-2 2-1184,-6 1-1393,0 1-4690</inkml:trace>
  <inkml:trace contextRef="#ctx0" brushRef="#br1">44432 31470 7123,'0'0'6275,"-20"40"-3650,8-6-464,-2 7 545,3 6-657,3 2-561,2 1-255,3-3-337,0-7-416,3-6-143,0-7-65,0-7-176,0-4-32,0-5-32,0-4-16,0-2 16,0-1-80,0-4-352,0 0-545,0 0-1200,-2-9-992,-4-4-2514</inkml:trace>
  <inkml:trace contextRef="#ctx0" brushRef="#br1">44215 31733 12614,'0'0'3649,"0"0"-2480,0 0 208,0 0 223,42 14-287,-16-13-497,-1-1-143,-3 0-81,6 0 208,-3-1-416,-2-6-304,2 5-80,-8-3-16,0 3-32,1-1-1424,-5 2-1281,-7-2-2738</inkml:trace>
  <inkml:trace contextRef="#ctx0" brushRef="#br1">44567 31845 12998,'0'0'3057,"31"-4"-1456,-14-5 144,0 0-160,3 0-257,-1-4-479,-7 1-289,1 1-352,-7-2-32,0 2-64,-6 1 48,0 1 176,-11 2-144,-3 3 49,-4 2 15,-2 2-176,-5 0 64,3 9 96,-1 2-96,6 5 0,4 2 64,9 0 192,4 2-96,0-4-192,9 2-48,8-7-48,2 1-16,1-8-832,-2-1-721,3-3-1248,-3 0-1265,-4 0-2913</inkml:trace>
  <inkml:trace contextRef="#ctx0" brushRef="#br1">44775 31899 14471,'0'0'2881,"0"0"-2017,0 0 1137,0 0 272,0 0-640,0 0-753,25-24-367,-13 11 63,-4-4-64,4 2 64,-1-1-255,-3-2-81,-2 3-80,2 1 224,-2 1-128,0-1-160,-6 7 48,6 1 16,-6 1-16,5 5-64,-3 0-16,4 5-80,-5 3 80,4 5-32,1 4 128,-1-1 1,3-1-65,-1-1 384,0-1-368,3-1-96,0-8 16,2-2 0,1-2 0,-3 0 16,3-4-16,-4-5-16,3-2 16,-4-1-32,3-1 16,-3-1-48,-2 3 48,2-1-16,0 1 32,2 5-32,0 1 16,5 5-16,-1 0 16,5 7 144,2 4 352,3 0-256,-3 1-79,3-4-97,-4 2 0,-3-4 0,-2-1-48,-5-3-16,-6 1-16,1-1-272,-5-2-289,-2 4-207,-8-1-689,0-3-1392,-2 0-1649,1 0-4562</inkml:trace>
  <inkml:trace contextRef="#ctx0" brushRef="#br1">36812 29770 10725,'0'0'2881,"0"0"-2449,0 0-400,0 0-192,0 0-144,0 0-1825,11 4-2913</inkml:trace>
  <inkml:trace contextRef="#ctx0" brushRef="#br1">37338 29804 10981,'0'0'6499,"0"0"-3378,0 0-1376,0 0-144,0 0-352,0 0-17,5 60 369,-10-22-513,0 8-415,-3 1-97,4-4 0,-2-1-160,6-6-208,-2-6-304,-1-8 64,3-4-32,0-4 64,0-5-32,0-2-160,-2-6-480,2-1-529,0-1-1088,0-11-2433,-3-4-7748</inkml:trace>
  <inkml:trace contextRef="#ctx0" brushRef="#br1">36980 30180 9412,'0'0'6435,"0"0"-4194,0 0-256,0 0 64,0 0-336,0 0-945,31-43-416,-25 29 129,2-2-193,-2 1 96,0-4-192,2 4-144,-3 3 0,1 1 0,1 7 240,-5 4-32,3 0-144,1 14-112,-5 1 369,4 5 335,1 5-224,-1-3-304,0-1-96,-1-5-112,2-3 64,-1-2-64,-3-6-16,4-1-336,-5-4-817,2 0-1232,-1-9-2033,4-4-12614</inkml:trace>
  <inkml:trace contextRef="#ctx0" brushRef="#br1">37578 30078 13222,'0'0'4338,"34"-3"-3153,-15-4 367,-7 3 257,-2-3-416,-3 1-609,-4-1-320,-3-3-208,0 1 1,-3 2 31,-8 1 16,-1 2-192,-2 1 16,-1 3 224,-1 0 64,4 12 177,-1 3-97,4 4 48,4 2-128,-1 2-64,6-3-224,3 1-208,7-8 64,-3-2-256,9-6-864,-4-3-497,4-2-1200,-7-2-1649,2-5-4947</inkml:trace>
  <inkml:trace contextRef="#ctx0" brushRef="#br1">37228 29991 8740,'0'0'6691,"0"0"-4050,0 0-544,0 0-128,0 0-336,0 0-321,29 3-223,-10 1-129,-1-1-271,3 1-273,-1-1-224,0-1-128,3 0-48,-3 0 16,-3-2-160,0 0-480,1 0-657,-5 0-944,1 0-1168,-3 0-3122</inkml:trace>
  <inkml:trace contextRef="#ctx0" brushRef="#br1">37710 30145 9348,'0'0'5731,"0"0"-4050,0 0 320,0 0 208,31 13-321,-25-13-527,0 0-320,-6-2-33,2-5-224,3 3-111,-5-3 95,0-2-192,0 0-111,0 0-129,0-3 0,0 1-32,0-2-128,-2-1-144,-1 4 80,3-2-64,0 3-32,0 3-16,0-1 48,0 2-64,5 3 32,1 2-16,0 0-16,5 0-16,-2 0 32,4 4 0,-3 0 0,3 2-32,-4-5 48,-1 2-16,3-1 0,-10-2-272,5 0-256,-6 0-289,0 0-191,0 0-657,0 0-1264,-6-2-337,6-1-2128,-1-1-5283</inkml:trace>
  <inkml:trace contextRef="#ctx0" brushRef="#br1">37998 30133 14631,'0'0'2849,"0"0"-416,0 0-288,0 32-832,0-28-289,0-1-127,2-1-289,3-2-80,1 0 144,-5-5-127,5-4-289,-1-2-224,-3 2 96,4-2-32,-1-3 0,-1-2-32,1 1 112,-1-1-16,3 3-48,-3 2 16,1 1-48,0 6 320,1 4-191,0 0-113,0 7-32,-1 4 80,3 2 192,-7 1 128,7 2-176,-3-5-80,1 0 16,-2-2-192,-2-2 64,4-3-96,-4-1 0,-2-1 16,0-2-96,0 0-240,0 0-400,0 0-385,0 0-992,0-5-1104,6 1-1169,-4-3-4946</inkml:trace>
  <inkml:trace contextRef="#ctx0" brushRef="#br1">38355 30010 14983,'0'0'3281,"0"0"-1632,0 0 320,0 0 64,0 0-544,-42 0-449,27 14-288,-1-1-111,10 2 143,-5 1-80,9 0-239,-1-1-177,3-3-96,3-3-64,4-3-64,5-1-48,2-3 32,-2-2-48,1 0 16,1-2 0,-2-3-48,-4-3 0,3 1-64,-5-2-16,0 0 64,-4 0-48,1 3 16,0-1-32,-3 4 64,0 1 32,0 2 16,0 5-144,0 3 112,-3 6 48,0-1 48,3 3-96,0 0 16,0-5 32,11 3-48,3-8-48,1-1-673,5-5-912,3-5-1264,2-6-1361,-3-9-6067</inkml:trace>
  <inkml:trace contextRef="#ctx0" brushRef="#br1">38680 29652 16087,'0'0'2914,"0"0"-1314,-24 43 417,11-16 144,-2 4-544,-2 5-304,-2 2-417,5 5-208,-4 0 33,5-2-161,7-1-272,0-2-128,6-4-48,6-7 64,8-2-48,4-5-208,1-9 64,1 0 0,0-6-16,-3-5-464,-3 0-672,-7-2-1650,-1-12-3665</inkml:trace>
  <inkml:trace contextRef="#ctx0" brushRef="#br1">36821 30010 7043,'0'0'7316,"0"0"-3779,0 0-1776,0 0-480,0 31 575,0-9 81,-3 3-576,3 0-801,0-5-400,-2-2-160,-1-2-16,2-5 16,1-2-16,-6-2-368,6 0-1105,-7-3-816,4-4-800,-1 0-2386</inkml:trace>
  <inkml:trace contextRef="#ctx0" brushRef="#br1">37774 30452 7507,'0'0'10661,"0"0"-8468,-40-3-1776,20 3 223,-7 5 160,2 4-336,-1 3-175,4 1-17,2 2 64,5 1 64,7 2-256,3 0-64,5-2-64,0 2-80,13-3 80,-1-3-48,7 2-16,-5-8-208,4-4-112,-4-2-273,5 0-63,-10 0 416,0-7 144,-2 1 112,-6-1 0,-1 3 64,0 1 128,-8 3 160,-4 0-128,-5 9 112,-5 7 193,-1 2 127,1 5 240,2 0 81,2-2-17,8 0-400,6-3-400,4-3 16,1-3-160,10-1 32,3-7-16,0 1 0,5-5 49,-4 0-354,2 0-447,2-2-160,-5-5-321,4 3-368,-4-3-1088,-1-2-2545</inkml:trace>
  <inkml:trace contextRef="#ctx0" brushRef="#br1">37914 30688 6595,'0'0'5571,"0"0"-3987,0 0-991,0 0 415,0 0 257,0 0-353,0 0-416,0-4-64,0 4 129,0 0 111,0 0-16,0-3-175,0 3-49,0 0-96,3 0 0,-3 0-16,3 0-128,-3-2 48,0 2-96,1 0-48,-1-2 145,0 2-17,0 0-16,3-3-80,-3 3 0,0 0-64,0 0-64,0 0 16,0 0-48,0 0 0,0 5-80,0 4 96,0 3 368,-3 1 480,2 2-287,1-3-113,0-1-64,0-7-192,0 3 64,0-2 32,0-5-96,0 0 17,0 0 111,0 0 96,4-5-16,-2-2-192,4 0-64,2-1 16,-3-4-80,2-1-48,0-1 0,0 1 48,4-1-112,-3-1-32,-2 6 48,2 2 32,0 2 0,-4 5-48,4 0 32,0 0 16,-4 9 64,4 3 96,-3-1 48,-1 0 49,4-2 47,-2 1-144,-4-4-128,3-1-32,1-3 16,-5-2 16,4 2-64,-2-2-400,0 0-529,-1 0-976,4 0-1152,-1-2-513,-4-3-3313</inkml:trace>
  <inkml:trace contextRef="#ctx0" brushRef="#br1">38207 30654 9748,'0'0'3330,"0"0"-2001,0 0 704,0 0 352,0 0-865,35 0-607,-22-2-305,-4 0-32,2-5-96,-2 2 81,-1-2-97,0 1-208,-7-1-80,5 0-64,-6 3-48,0-3 16,0 3 0,-6-1-16,-6 3 0,2 2-48,-5 0 0,-1 0 48,3 8-16,-3 4 129,7 2 335,-4 4 288,7 0-112,1 0-143,5-2-177,0-3-64,5-2-176,3-1-64,3-9-32,-2 4-32,3-5 16,-1 0-384,2 0-400,-6-5-465,3 4-512,-3-5-528,1 2-1056,2-2-2498</inkml:trace>
  <inkml:trace contextRef="#ctx0" brushRef="#br1">38377 30728 14487,'0'0'992,"0"0"-896,0 0 2257,0 0 513,0 0-802,25 32-799,-17-30-240,-7-2-193,5 0 80,-6 0 65,2-7-305,-2 0-352,0-4-16,0 1 49,0-4 15,-2-2-112,-4 0-80,5 1-48,-5-4 80,4 3-80,-1 1-112,3-1 96,0 5 32,0-1-32,0 6-80,0-1 64,5 3-48,1 4-32,1-3-48,0 3 32,4 0-32,-2 0 16,3 3 32,-1 1-32,-2 1 16,2-1-192,-3 0-384,-2-1-256,0-1-529,-4 3-720,3-5-1104,1 0-865,0 0-3378</inkml:trace>
  <inkml:trace contextRef="#ctx0" brushRef="#br1">38681 30546 14647,'0'0'2529,"0"0"-2081,0 0 801,0 0 784,0 0-305,0 0-591,-34 0-305,22 11-239,-1 5 335,2 0 16,4 6-287,0-3-305,1 1-160,6-3 0,0-3 64,6-1-144,7-6-32,-4 0-64,7-4 16,-3-3 0,3-5 16,-4-4-64,1-2-48,-1-3-112,-6-1 64,1-1-128,-4-2 96,0 2-16,-3-2 32,0 6-48,0 1 80,0 5 16,0 1 112,0 3-64,0 2 48,-3 0-16,3 2-80,-3 7 112,3 4 0,-2 3 0,-1 5 0,3 3 0,0 4 64,0 3 16,0 0 144,0 5-128,5 1-96,-2-2 96,1 1 128,1 1-64,1-8-64,-4 0 80,4-7-128,-1-1 16,-4-8-15,-1-2-17,0-6-64,-9-1 80,-7-4 32,-4 0-48,-2 0-16,-1-6-80,-2-1 48,4-2 0,2 0-48,2 0 48,8 0 16,-2 2-48,6-1 0,2-2-465,3-1-559,3-1-1041,7-3-1489,3-5-2849</inkml:trace>
  <inkml:trace contextRef="#ctx0" brushRef="#br1">38830 30643 21514,'0'0'1216,"0"0"-1344,0 0 352,0 0 1809,0 0-640,0 0-961,12 2-304,-10 0-64,1-2 16,2 0 337,-1-2-193,4-2-224,3-6 32,-2-1-48,2-2 32,-2-3-80,1 2 64,-3-1 0,1 3 0,-3 4 16,1 1 0,-5 2 288,-1 4 64,4 1-80,-3 0-112,-1 6-112,0 5-64,0 7 176,0 2 64,0 5 32,0 2 81,0 0-81,0-4-80,0 2-32,0-8-96,6-3 16,7-2-48,-1-8-32,2-4 32,6 0-48,0-7-16,1-4-160,-1-8-32,-3-1-80,-2-2-145,-5-3-255,0 1-224,-2-2 207,-6 4 401,-2 4 288,3 7 0,-3 0 48,0 6 16,0 5 48,0 0-64,0 2 0,-3 5 16,1 7 48,-1-1-16,0 5-48,3 2 48,0 0-32,0 3 96,0-3 177,0 0-81,0-1 112,8 1-128,-2 1-16,0-4-208,0 3 32,-4 3 96,3 2-48,-5-1 16,0 5-80,0 1 0,-2 1 16,-9 3 0,-1 0 32,-1-5 0,-1 2 96,-6-3-16,0-1-80,-3-7 16,1-5-32,-3-8 16,2 0 32,3-7-80,0 0 65,7-11-49,4-5 0,4-6-32,5-3 48,5-5-128,9-5 31,6-6-175,8-2 96,1 3 32,4 2 96,0 2 64,-1 4-48,-1 7 256,-6 5 209,-3 3-1,-2 5-160,-5 3-192,-5 3-64,-4 0-16,0 5-48,-6 1-304,0 0-464,0 0-1089,-2 0-1409,-5 0-1456,-3 0-4914</inkml:trace>
  <inkml:trace contextRef="#ctx0" brushRef="#br1">37182 30812 3394,'0'0'1744,"0"0"-1407,0 0 4161,0 0-2161,0 0-432,0 0 352,12-29-1089,-12 24 433,3 1-64,-3 2-305,0 2-287,0 2-209,0 9-160,0 5 144,0 4 129,3 3-177,4 6-304,3-2-16,6 1 129,-2-8-257,6-3-112,3-3 16,-1-10-80,3-1-16,0-3 48,-5-4 16,3-8 0,-3-2-48,-6-1 0,-1 2-16,-6-3 0,1-2 16,0-1-160,-4 2-528,1-2-641,1 1-560,-6 5-352,2 4-704,-2 7-1041,-2 2-3169</inkml:trace>
  <inkml:trace contextRef="#ctx0" brushRef="#br1">37368 30855 7267,'0'0'5027,"-16"47"-2258,9-27-304,5-3-96,-6-7-336,8-3-384,-6-2-145,6-5-303,-2 0-48,-1-6-177,2-8-416,-2-5-320,0-3-176,1-7-32,2-3 0,0-3-48,-3-4-432,3-3-112,0 1-176,0 0-209,0 3-223,5 9-49,-2 7 1,0 8-33,-3 9-64,0 5-1072,1 0-4434</inkml:trace>
  <inkml:trace contextRef="#ctx0" brushRef="#br0">31183 41765 12614,'0'0'2193,"0"0"-1441,0 0 113,0 0 175,-17-7-288,17 7-399,0-1-193,1-2-112,4 3 0,1-4-16,2 2 0,-2-3 64,5 0 80,1-2 640,4-1-192,-2-1-111,4 0-33,1-2 64,4-1-16,-1 3-127,4 0-17,-4 2-48,3 3-208,0-1-80,-2 3 16,-1 0-48,1-1-16,-1 3 16,-4 0 0,2 0 16,-1 0 16,0 0-32,-2 0-16,0 0 48,3 0 112,-2 0 112,1 0-112,-3 0-32,1 0-32,1 0 1,-4 0-65,-1 0 16,-1 0 48,-1 0-112,-2 0 64,-1 0 0,3 0-48,-4 0 64,0 3-48,4 1 16,-4 3-16,0 0 48,-1-1-32,1 4 48,-2 1 32,0 2 96,-1 1-32,1 1 64,3 4 0,-4-1 48,4-1-144,0 2-32,3-1 49,-2-2-17,4-3-80,-3 1-16,3-3 16,-1-5-64,-3 4 32,4-6-48,-2 3 48,-2-3 0,2-2 0,-5 1 0,0-1-64,0-2 96,2 0-64,-2 0 48,-1 0-64,0-7 64,-1-2-48,1-4 32,3-3 0,-4-2 32,4-2-48,-2-3-144,1 3 64,0-3 48,1 1-32,3 2 16,-5 2 16,5 0 32,-3 2-16,1 2-16,-1 3 16,-4 2 32,1 0-32,1 2 0,-4 5 0,1-3 0,-1 5 16,-2-1-16,0 1 0,0 0 0,3 0-32,-3 0 16,3 1 0,-2 4 0,-1 2 32,3-3 0,0 3-16,-3-3 16,2 3-16,-2 0-16,0 0 32,3 4 16,-3 0-48,0 0 64,0 3 96,2 0 64,-2 1-96,6-1-48,0-1 16,5-1 720,-2-4-672,2 2-96,-2-4 0,2-1-32,-1-3 81,0-2-97,-3 0 16,0 0 16,1 0-16,3-7 0,-5-2 48,0-2-96,4 0 16,-1-2 48,-1-1-48,3-2 48,-4 3 0,3-3-65,0 2 66,0 1-50,-2 2 49,-1 2 17,-2-1-49,-4 4-17,3 1 1,-1 3 0,-2 0-48,-1 0 0,0 2 48,6 0-48,-4 0-32,9 0 16,-5 6 112,8 4-48,-2 1 16,1 0 48,-1 5-48,2-3 32,-1 3 16,-1-2-32,2 1 80,0-1-32,1-3 48,1 0-48,-2-2 64,4 1-32,1-6-16,1-2-15,5-2-1,1 0-32,1 0 16,-2-5-16,2-2 0,-2-1 32,0-4-64,-2 4 96,-1-4-80,-3 1 32,-2-2-64,0-1 32,1 1 48,-1-1-48,-1-2 16,-2 0-16,1-2-16,1 1 48,-4-3-80,-2-1 0,2 1 48,-1 1-64,-7 4 64,-2 2-32,1 1 48,-3 3-16,0 2 0,0 3 16,0 0-48,0 1 64,0 1-48,0 0 32,0 2-32,0 0 0,0 0-257,0 0-159,0 0-176,0 0-336,0 0-145,0 0-608,-3 0-368,-3 4-720,-7 3-2193,1-3-4883</inkml:trace>
  <inkml:trace contextRef="#ctx0" brushRef="#br0">31627 42205 2913,'0'0'1169,"0"0"-625,0 0-48,0 0 129,0 0 31,0 0 144,12-4-287,-6 2 47,-4-1-176,1 1-96,-1 0 16,1-1 96,0 1 161,-2 0 15,-1 0 32,3-1-112,0 1-47,-3 0-17,0 0-112,0 2-80,0-2 32,2-1-16,-2 3 48,0-2 257,0 0 31,3 2-32,-1-3 1,-2 1 31,0 2 32,0-2-112,3 2-95,-3 0 15,0 0 64,3 0-96,-3 0 0,0 0-48,0-2 1,0 2 79,0 0 48,1-3 32,-1 1 17,0-3-81,0 4-128,0-6-96,0 2-128,0-2 48,0 3 32,0 0-64,-1-3-64,-5 0 0,-1 2 16,0-2-48,-4 1 16,-2-3-64,1 3 64,-3-1-48,2 0 16,-4 0 0,2 2-32,1 1 32,-2 1-16,1 2 0,2 1-16,1 0 32,-1 7-32,4 3 16,-3 4-16,1 2 32,3 4 16,2 0-48,-5 5 48,3 0-16,1 0 32,2-1-16,0 3 112,1-2-64,-1 0 16,2 2-16,0 0 64,3 0 17,0 0 31,0-2-96,7-1-16,4-1 16,-1-3-64,5-5-48,-1-1 0,5-2 48,1-8-16,-2 0 0,3-4 64,-1 0-32,-2-7-32,-1 1 32,-1-1 32,-4-1-16,-2 1 0,-3 2-32,-2 0-16,0 3 0,1 0 0,-5 0 16,4-1-32,1-1 0,-1 1-208,0 2-257,-1-4-223,4 3-160,-3 2-241,1 0-768,-5 0-672,-1 0-1200,4 0-1218</inkml:trace>
  <inkml:trace contextRef="#ctx0" brushRef="#br0">31906 42491 11909,'0'0'2466,"0"0"-1810,0 0 769,0 0 495,17 31-591,-12-15-289,-2 0-47,0 2 143,-1 0-399,1 0-177,-3-3 80,0 1-175,0-4-161,0-1 80,0-4-96,0-3-144,0 1-48,0-5 16,0 0 144,0-2 48,-3-8-47,3-3-129,0-3-64,0-6 64,0-3 16,0-2 32,0-2-112,0-1 64,0 3-48,0 1 0,3-1-128,0 4-48,-1 0 80,2 5-48,-1 5 64,2 2-16,3 2 0,-4 2-32,4 3 48,3 1-16,-5 3-16,2 0 32,0 3-32,-4 3 16,4 1 0,-3 4 32,1 0 0,-5 2 0,4-1 32,-2 2-32,0-3 0,-3 2-16,2-3 32,-2 0-48,0 0 32,0-3 32,-2 2-32,-4-2 32,0-3-32,0 0 0,-7 1 16,6-3-16,-3-2 16,1 0-16,-5 0-16,5 0 16,1 0-16,0 0 32,2 0-32,0 0-48,4 0 0,2 2 32,0-2-80,0 3-416,0-3-433,8 0-768,1 0-448,1-3-1280,0-4-3186</inkml:trace>
  <inkml:trace contextRef="#ctx0" brushRef="#br0">32344 42119 3618,'0'0'8420,"0"0"-7060,0 0-79,0 0 512,10-28-177,-8 25-495,-2 3-481,5 0-208,-5 7-64,0 4 465,0 7 736,0 4-369,0 6-31,0 3 15,0 0-175,-5 3-209,3-2-272,-4-1-80,5-1-255,-4-6-97,5-1-80,-6-5 32,1-2 0,2-3-48,-2-3-16,1-2 64,1-3-144,-2-1-369,3-4-591,2 0-961,-3-2-704,3-9-1249,0-3-4914</inkml:trace>
  <inkml:trace contextRef="#ctx0" brushRef="#br0">32136 42145 5859,'0'0'1344,"0"0"-287,0 0-1,0 0 225,0 0-129,0 0 353,-17-14-352,14 14-145,3-2 33,-5 2 31,5 0-64,0-3-255,0 3-49,0 0-144,0 0-111,3 0-145,2-2 0,4 2 32,-1-2 128,10-1 369,-4 2-65,11-2-32,1-1 49,5-3-1,8 2-96,0-2 49,4-1-225,-1 3 32,-1-2-112,-4 3 1,-6 1-289,-5 2-160,-6 1 16,-4 0-64,-7 0 64,-3 0-48,-1 0-16,-3 0-161,-2 0-63,0 0-80,0 0-288,0 0-337,0 0-335,0 0-561,-5 0-880,5-5-2258</inkml:trace>
  <inkml:trace contextRef="#ctx0" brushRef="#br0">25651 41020 3794,'0'0'2449,"0"0"1649,0 0-1809,0 0-817,0 0-287,6-16-385,-6 11-271,0 5 303,0-2-224,1-3-63,-1 4 31,0-2 128,0 1-352,0-3 209,0 3-49,0 2 16,0-2-80,0 2-96,0 0-47,0 0-97,-1 0-64,-5 0-48,4 2-16,-3 3 0,2 3 48,-1-1-16,1 5 144,3-1 144,0 5 144,0 0-31,0-1-17,0 4 64,3 1-160,4-3-80,-2 1-15,3 1-145,-2-4 16,0 1-64,0-3-32,2 1 16,3-1 16,-3-1-32,4 1-16,1-4 0,-1 3-48,2-4 0,0-1 64,-5-2-80,4-1 48,-1-4-48,-1 0 32,-2 0-16,1-6 16,3-4 0,-6-3-16,4-1 32,-4-1-32,-1-1 0,2-3 0,-2-1 0,-4 3-16,3-1 0,-5-1 32,0-1-80,0 2-32,0 1-64,-2-2 16,-3-1-112,-1 2 48,2 0 16,-4 3 64,3 1-32,2 2 112,-2 4 0,1 3-16,1 1 16,3 1-64,-2 1-32,-1 2-257,3 0-159,0 0-480,0 0-417,0 0-16,0 7-592,0-3 48,5 3-2785</inkml:trace>
  <inkml:trace contextRef="#ctx0" brushRef="#br0">25970 40727 9252,'0'0'2497,"0"0"-592,0 0 192,0 0-176,0 0-608,0 0-369,10-22-384,3 22-223,1-3-145,6 3 240,-2 0 192,1 0-96,-3 10 17,-4-2-33,-1 6-288,-5-1 32,-6 6-32,0-4-64,-2 3-112,-8 0 48,-3-2 0,1 0 0,-2-2 32,1-1-16,0-5 97,6 2-113,1-1-32,1-1-16,4-1-16,1 2 16,0-2-32,9 0 96,1-3 96,3 3 48,1-5-64,3 1 48,-1-3-80,1 0 272,-3 0-207,-2 0-49,-5 0-112,-1-3-80,-2 3 32,-2 0-16,-2 0-32,0 0-48,0 0-241,0 3-335,0-1-304,-5 3-1249,1-1-416,-4-2-1601,6 0-5107</inkml:trace>
  <inkml:trace contextRef="#ctx0" brushRef="#br0">26272 41175 5779,'0'0'8756,"0"0"-6099,0 0-1136,0 0-65,0 0 17,32-7-401,-13 5-31,0-2 47,4 1-335,-1-1-129,1-1-144,-3 1-160,-3 0-240,-5 1 16,-1 0-96,-5 3 0,2-1-192,-5 1-544,0 0-593,-3 0-639,0 0-1026,0-3-1904,0 1-10181</inkml:trace>
  <inkml:trace contextRef="#ctx0" brushRef="#br0">26373 41018 10277,'0'0'1376,"0"0"801,0 0 449,0 0-834,0 0-463,0 0-305,0 0-399,14-23-289,-14 30 0,3 2 144,-3 6 353,0 4 287,-3 5-223,-2 5 223,0 3-63,2 0-465,-3 1-48,3-4-176,0-4-128,3-2-128,0-8-32,0-3-96,0-5 64,0-3-64,0-1-384,6-3-416,-6-3-609,0-6-1120,0-2-1329,0-5-3761</inkml:trace>
  <inkml:trace contextRef="#ctx0" brushRef="#br0">26676 41055 11509,'0'0'3778,"0"0"-2033,0 0-369,0 0 545,0 0 96,33 37-176,-25-20-176,4 6-385,1 0-255,-1-3-129,3 0-431,1 1-401,-1-6 32,-2-3-80,-4-4-16,4-1 16,-3-5-96,-5-2-545,0 0-479,-2-2-641,-3-9-1312,0-3-1025,0-3-3602</inkml:trace>
  <inkml:trace contextRef="#ctx0" brushRef="#br0">26945 40986 2385,'0'0'11365,"0"0"-8675,-3 38 239,-7-17-272,1 3-512,-5 3-192,2 5-448,-5-3-257,4 3-607,1-4-145,2-2-304,4-9-80,2-1-48,0-5-32,4-4-48,0 0 16,0-5-192,0 1-272,0-3-593,0 0-432,4 0-447,0-3-562,-4-1-575,6-3-2145</inkml:trace>
  <inkml:trace contextRef="#ctx0" brushRef="#br0">27002 40727 5442,'0'0'8997,"0"0"-7317,0 0-911,43 0 671,-24 2 273,1-2-368,5 3-241,-5 1-367,-7-1-49,-1 1-448,-9 3-176,-3 2-112,-3 2 128,-6 0 240,-7 3-16,-1-1-96,0-1 17,-2 1-65,7-2-16,0 1 64,7-4-32,5 1-96,0 1 32,11-3-32,3-1 128,6-2-48,5-1-48,0-3-48,1 0 32,-7 0-64,-4-3-48,-3 1-272,-7 2-1216,-5 0-850,0 0-1936,-6 2-2513</inkml:trace>
  <inkml:trace contextRef="#ctx0" brushRef="#br0">27407 40986 6227,'0'0'4082,"0"0"-1553,0 0-640,0 0-257,0 0-287,0 0-464,11-14-337,-10 21-160,-1 5 32,0 3 689,0 8 239,0 3 81,0 4-193,0 0-207,0-3-417,0-3-368,0-4-64,-1-4-64,-3-2-64,4-6-80,-1 1 64,1-4-32,-6 0-304,1-3-400,3-2-593,-4 0-736,5 0-656,-2-7-1393,0-2-3649</inkml:trace>
  <inkml:trace contextRef="#ctx0" brushRef="#br0">27303 41115 10773,'0'0'3842,"0"0"-2162,0 0-271,32 0 240,-13 0 256,7-3-577,1-1-559,4-3-17,-5 0-288,-3 1-320,-3 0-96,-4 5-32,-10-2-112,2 1-528,-5 2-416,-3 0-721,0 0-1185,0 0-495,0 0-4307</inkml:trace>
  <inkml:trace contextRef="#ctx0" brushRef="#br0">27739 41068 13446,'0'0'3474,"0"0"-2514,0 0 865,28 34 272,-19-16-432,4-1-177,0 4-495,0-1-305,-4 0-368,0-4-96,-1-2-95,0-3-65,0-4-32,-4-3 0,1-4-32,3 0-433,-2-4-767,-4-8-1009,2-4-1377,2-4-4353</inkml:trace>
  <inkml:trace contextRef="#ctx0" brushRef="#br0">27950 41052 14343,'0'0'2449,"-13"31"96,1-8-80,1 0-512,-1-1-320,2-2-545,0-1-416,2-4-367,3-2-145,2-3-32,3-6-96,0 1-32,0-3-32,0-2-224,0 0-801,3-7-576,5-2-672,0-3-1264,-1-5-4259</inkml:trace>
  <inkml:trace contextRef="#ctx0" brushRef="#br0">27925 41041 13094,'0'0'2529,"0"0"-1280,0 0 448,0 0 191,1 32-223,7-16-480,2 1-161,3 1-95,0 1-161,1-4 0,-2 1-207,4-3-257,-4-4 48,1 0-144,-1-4-208,-1-4 16,-2-1-256,2 0-785,-5-1-1040,0-6-832,1-6-1585,-4-3-12790</inkml:trace>
  <inkml:trace contextRef="#ctx0" brushRef="#br0" timeOffset="0.99">28188 40987 11973,'0'0'3426,"0"0"-1585,0 40 1024,-4-15-368,-9 5-448,1-2-416,-3 5-432,2-5-481,1-3-368,-1-3-176,6-6-128,2-2-16,3-5 0,2-5-80,0-1-320,0-3-592,7 0-929,0-9-913,4-5-2064</inkml:trace>
  <inkml:trace contextRef="#ctx0" brushRef="#br0" timeOffset="0.99">28304 40712 13526,'0'0'3074,"31"0"-1234,-11 0 337,-1 0-496,0 6-208,-2-1-337,-2 4-527,-5-1-289,-6 6-80,-4 2 96,-1 2 16,-15 2 209,-4 2 31,-2 4-304,-1 1 96,3-3-96,6-1 0,3-3-96,8-5-15,3 1-145,8-5 96,7-4 160,8-2-64,-1-5-144,6 0 80,0-2 0,-2-5-144,-1-2-64,-6 0-112,1 0-336,-11 2-705,-1 5-720,-6 0-1200,-2 2-289,-7 2-2368</inkml:trace>
  <inkml:trace contextRef="#ctx0" brushRef="#br0" timeOffset="0.99">29690 41099 9812,'0'0'1489,"0"0"-608,-40-3 863,23 3-63,-3 0-480,-2 7-1,-1 4-239,-2 5-129,3 1 32,-1 4 1,3-1-129,8 3 65,2-1-161,7 1-112,3-3-176,13-2-144,7-2-48,5-5 145,4-2-17,4-7-80,-1-2-192,-4 0 32,2-11 0,-3 0 16,-3-5-48,-4 0 64,-3 0 16,-2-2-48,-2 1 32,-7 1-64,0-2 0,-4-1 0,-2 2 0,0 1-96,-5 1-32,-4 3-48,-7 1 64,-4 4-16,-2 0 48,-4 3 0,1 4 32,-1-2-16,0 2-80,5 0-305,7 0 145,2 0 0,4 2-512,5 0-529,3 3-640,0-5-1616,0 0-3202</inkml:trace>
  <inkml:trace contextRef="#ctx0" brushRef="#br0" timeOffset="0.99">29631 40798 10453,'0'0'1504,"0"0"113,0 0 448,0 0-720,0 0-657,0 0-368,-3 38 353,3-7 943,8 12 177,0 9 128,-1 7 0,3 2-416,-4-1-401,-5-3-432,4-3-464,-2-7-176,-3-7-16,0-6-32,0-3 0,0-6-16,-3-3 32,-3-3 16,0-6-96,4-2-272,-3-1-384,5-6-561,-3 1-960,3-5-752,0 0-1233,3-5-5522</inkml:trace>
  <inkml:trace contextRef="#ctx0" brushRef="#br0" timeOffset="0.99">29442 41587 11141,'0'0'3041,"0"0"-1712,0 0 464,0 0-416,0 0-321,34-25 33,-11 16 63,7 3 17,5-4 143,3 4-127,2-1-241,-1 0-320,4 3-175,-3-3 207,-2 2 0,-4 1-544,-2-1 0,-4 1-64,-5-1-32,-9 3 16,-3-1-128,-5 3-256,-2 0-272,-4 0-48,0 0-17,-4 0-559,-2 0-465,0 0-336,0 3-752,-5-1-2098</inkml:trace>
  <inkml:trace contextRef="#ctx0" brushRef="#br0" timeOffset="0.99">29451 40824 9124,'0'0'2593,"0"0"-752,0 0-32,0 0-160,0 0-529,0 0-143,-17-7-193,17 2-304,0-1-47,0 2 63,0-3-208,2 2-64,1 1 48,0-1-16,-1 3 16,2-2 65,-4 1 15,3 1-16,0 2-96,-3-2-64,2-1-48,3 1-32,5 2-32,6-4-16,3 1-48,12 1 208,3-3 641,9 1 159,4 0-95,-2-1-289,-1 1-80,-3-1-128,-4 0-160,-4 1-96,-10 0-144,-6 1 48,-2 1-80,-5 2 48,-4-2-80,-5 2-224,3 0-32,-4 0-176,0 0-512,0 0-529,-5 2-976,-1 3-593,-1-3-3745</inkml:trace>
  <inkml:trace contextRef="#ctx0" brushRef="#br0" timeOffset="0.99">28843 41279 10469,'0'0'2977,"0"0"-1312,0 0-128,0 0-145,0 0-399,0 0-113,48-13 561,-27 6 63,4 3-159,3-1 16,1-2-545,-5 3-304,1-1-288,-2 0-112,-3 1-80,-6 1-16,-2 2-16,-4-2-32,-3 3-384,1 0-368,-6 0-209,0 0-47,0 0 160,0 0-417,0 0-576,0 0-784,0 0-1633,0 3-3394</inkml:trace>
  <inkml:trace contextRef="#ctx0" brushRef="#br0" timeOffset="0.99">28973 41082 4802,'0'0'8612,"0"0"-6275,0 0-928,0 0-321,0-7-191,0 17-417,0 10-64,0 4 673,3 10 367,-3 5 33,1 3-304,3 1-417,-3-3-352,-1-4-176,3-6-160,-3-6-48,0-3 48,3-5-64,-3-5 16,0-5-80,0 1-16,0-4-416,-3-2-352,0-1-417,-2 0-304,4-1-640,1-6-1296,-6-2-2354</inkml:trace>
  <inkml:trace contextRef="#ctx0" brushRef="#br0" timeOffset="0.99">31308 40927 9236,'0'0'2481,"0"0"-1056,0 0 656,-30-18-416,15 18-337,-1 0-495,-6 0-97,-1 10-96,-2-2 17,-1 6-1,0 4-80,-1 2 129,4 2-1,3 8 128,3 2 113,4 2 15,6 1-192,4-1-143,3-1-209,0-6-32,12-1-96,3-6-224,6-7 32,2-2-16,-1-4-16,2-4 0,1-3-16,0 0 16,1-7 33,-7-3-65,1 0-48,-7-2-81,0 3-143,-6 0-160,-7 2-176,0 3-208,0 2-273,-5 2-768,-3 0-464,1 2-672,0 5-2065</inkml:trace>
  <inkml:trace contextRef="#ctx0" brushRef="#br0" timeOffset="0.99">31335 41234 6819,'0'0'5699,"0"0"-3298,0 0-961,0 0-303,0 0-337,33 4 113,-23 10 271,0 1-95,2 4-209,1 1-143,-3 0 159,0-2-480,2-2-176,1-2-80,-6-4-128,4-3-16,-3-3 16,-3-1-48,-1-3-208,-1 0-624,2-4-177,-4-6-799,-1-3-1634,0-3-4994</inkml:trace>
  <inkml:trace contextRef="#ctx0" brushRef="#br0" timeOffset="0.99">31594 41135 10213,'0'0'3681,"0"0"-1552,0 0 0,-20 34-496,14-23-400,1 2-369,-3 3-80,4-1-63,-4 4 31,0 1-64,2-2-79,-5 2-289,3-1 48,0-4-128,4-2-112,2-1-96,-1-4-32,3-1 0,0 0-96,0-2-400,5-1-577,-1-1-719,3-3-754,0 0-1503,-5-5-5156</inkml:trace>
  <inkml:trace contextRef="#ctx0" brushRef="#br0" timeOffset="0.99">32010 41059 3025,'0'0'1841,"0"0"-912,0 0-241,0 0-768,0 0 192,0 0 1217,-7-16-497,7 11-784,-3-2 496,0 1 401,3 1-177,-5-2 16,5 1 145,-1-1-129,1 0 17,-3 0-17,3 1-256,0-1 0,0 3 241,0-1-177,0 0-112,0 3 1,0 0-49,0 2 80,0 0-192,0 0-192,3 4 64,-2 10-16,4 6 433,1 7 863,-4 9-383,-2 2 111,3 5-143,-3-5-369,0-2-160,0-4-191,0-7-257,0-5-48,0-4-96,-3-2 48,1-4-16,-1-3 32,0-3-80,-2-1-529,4-3-751,-5 0-817,6 0-721,-5-9-2640</inkml:trace>
  <inkml:trace contextRef="#ctx0" brushRef="#br0" timeOffset="0.99">31807 40979 6899,'0'0'3042,"0"0"-1314,0 0-239,0 0-288,0 0-33,0 0-336,-11-3-335,11 1-129,0 2 336,6-2 81,1 2-33,-1-3-96,3 2 1,7-2-209,1 3 128,6-2 705,-1 0-97,7-1-239,7 1-49,-1-2-144,4 1-95,-3-1-97,-1 0-288,-2-1-176,-7 3-32,-1-3-48,-9 3 32,1 0-64,-10-1 16,-2 3 0,1 0-32,-4-1-208,-2 1 48,0 0-192,0 0-385,0 0-543,-5 1-769,1 2-512,-1 1-1409,-1 1-6019</inkml:trace>
  <inkml:trace contextRef="#ctx0" brushRef="#br0" timeOffset="0.99">30466 41144 10309,'0'0'3761,"0"0"-1872,0 0 16,0 0-272,0 0-336,0 0-97,-4-3-560,16 3-111,5 0 79,3 0 384,5 0-239,3 0-81,-3-4-208,0-1-176,1 1-16,-7 0-224,-1-2-80,-4 2 16,-2 2 16,-4 0-32,-2-1-272,1 3-192,-1 0-256,-5 0-289,4 0-175,-2 0-129,2 0 32,-1 5-287,3 0-257,-3 2-928,1-1-1521</inkml:trace>
  <inkml:trace contextRef="#ctx0" brushRef="#br0" timeOffset="0.99">30621 40932 9845,'0'0'1840,"0"0"-159,0 0 480,0 0-416,0-16-513,0 20-639,0 10 143,0 4 305,0 4 143,3 5-207,-3 5 15,0 4-192,0 0-63,0-2-193,-3-1-176,2-6-160,-2-1-80,3-9-32,-3-3-128,3-5 0,0-2 0,0-5-32,0 0-640,0-2-721,0 0-592,0-7-1040,0-2-3890</inkml:trace>
  <inkml:trace contextRef="#ctx0" brushRef="#br0" timeOffset="0.99">32462 41159 11221,'0'0'2994,"0"0"-1474,0 0 49,0 0-208,0 0-705,0 0-288,25-2-160,-5-2-48,5 0 528,1-2-95,1 0-97,1-1-176,-4 5 48,0-3-160,-7 4-160,-5 1-48,1 0 16,-3 0-48,-5 0 48,0 0-48,-2 0-176,-3 0-288,0 0-336,0 1-289,0 4-399,0-5-1826,-3 0-2961</inkml:trace>
  <inkml:trace contextRef="#ctx0" brushRef="#br0" timeOffset="0.99">32557 40951 11973,'0'0'1985,"0"0"-432,0 39 736,0-15-672,0 6-144,2 1-49,3 5 145,-2 2-545,0-4-319,-3-2-177,0-5-320,0-3-176,0-5-64,0-4 16,-6-2 0,1-1 0,3-3-208,-4-3-769,6 0-495,-1-5-337,1-1-448,0 0-1105,0-4-1936</inkml:trace>
  <inkml:trace contextRef="#ctx0" brushRef="#br0" timeOffset="0.99">32993 41131 9332,'0'0'6035,"0"52"-3442,4-23-288,-3 1-160,-1-3-768,3-5-417,0-6-335,2 0-289,-3-5-176,1-5 32,0 0 32,-3-5-32,1-1 16,-1-1 176,0-9 161,0-1-321,0-7-128,0-4 0,0-6-16,0-6-48,0-1 32,-1-5-144,-2-4-32,0 0 48,3 1 32,-5 2-32,3 1 96,-4 1-64,6 8 80,-5 0-48,5 5 16,0 6 0,0 4 32,0 5-32,5 2 16,1 2-16,7 3-32,1 4 16,4 0-16,2 4 32,2 10-128,1 2 80,-4 7-80,1 4 80,-4 0-16,-6 2 48,-3 0 16,-1-2-32,-6-2 16,0-5 16,-11-2 0,-1-2 0,-1-3 32,-4-2-16,-1-4 0,-1 0 32,-1-5 0,1 1-48,2-2 16,2-1 0,5 0-80,3 0-32,2 0-48,2 0-465,3 0-607,0 0-1265,5 0-1185,2 0-3185</inkml:trace>
  <inkml:trace contextRef="#ctx0" brushRef="#br0" timeOffset="0.99">33603 41001 8788,'0'0'2865,"0"0"-944,0 0-368,0 0-192,0 0-465,0 0-320,6 9 209,-10 5 399,-1 6-159,-4 0-129,-2 4-48,-4 3-47,1 3-225,-5-3-176,2-3-128,-3-4 0,3-1-127,-3-3-113,-1-3-64,4-4 32,0-2 0,-1-2 16,-2-4 0,7-1-64,-1 0 96,2-6-48,4-3-16,3-2-97,-1-3-223,6 1 32,0-1 96,3 1 176,5 2-16,0 1 16,4 4-16,2-1 80,-1 3-80,5-1 128,-4 3 0,5 2 32,-5 0 32,1 0-16,-6 7-16,5 1 128,-7 4 81,0 1-17,1 1 224,-3-1-80,3 1-16,-4-1-95,7-2-65,-2 1-32,4-4-64,-1 2-32,1-3-96,2-3 208,1 1 48,-3-4-224,-2 2-48,-1-3-16,0 0-16,-2 0 16,0 0-128,-6 0-384,1 0-625,-3 0-767,0 0-1042,-8 0-1664,-3 0-9236</inkml:trace>
  <inkml:trace contextRef="#ctx0" brushRef="#br1" timeOffset="0.99">42454 30965 14487,'0'0'2033,"11"51"-1793,-9-37 336,3-3 1121,-5-6-705,6-5 97,-6-5 399,0-13-223,0-2-593,0-10-304,-3-5-176,-5-1-111,0-5 207,-4 1-160,2-3-48,-5-2 32,1-2-176,-5-1-32,5 3 32,-6-2 32,2 3 32,4 1-32,-2 4 48,7 8-16,-2 4 16,6 9 0,1 5 48,4 3-48,0 8-48,0-3-32,7 5 0,-2 0 0,4 0 0,2 0 32,3 0 0,-1 0-16,5 3 16,2-3-97,-1 0-191,1 0-352,0 0-272,-1 0-193,-5 0-336,-3 0-608,-7 0-2257,-1-3-4306</inkml:trace>
  <inkml:trace contextRef="#ctx0" brushRef="#br1" timeOffset="0.99">42725 29978 10213,'0'0'3761,"0"0"-2080,0 0-880,0 0 143,-20 45 513,19-9 207,-6 5 1,7 3-160,0-1-465,0-5-447,14-6-193,-1-7-128,-1-5-64,2-7-112,5-6 16,-7 0-32,2-7-96,-1 0 96,-6-7 0,6-2-32,-7-2 16,0-3-48,-3 1 16,0-3 16,-1 1-32,-2 1 32,0 3-32,0 2-48,3 4 0,-1 5 16,4 0-144,-2 11-80,6 3 208,2 4-16,7 0 32,1 0 0,2-3-16,2-5 96,1-4-32,3-6-32,-5 0 80,2-9 16,-8-6-32,0-4 16,-6-1-16,-3 0-16,-2-4 0,-6-3-16,0-3-32,0-1 0,-6-3-96,-7 1 0,-1-1 32,1 6 16,-3 4-32,1 6-80,2 6 16,1 8 80,4 4-16,2 0-64,-2 2-352,3 7-385,5 0-223,-3 5-481,3-3-960,0 0-2017,5-4-3730</inkml:trace>
  <inkml:trace contextRef="#ctx0" brushRef="#br1" timeOffset="0.99">43311 30169 13318,'0'0'2993,"0"0"-1952,0 0 352,-26 34 319,21-18-511,5 2-401,0-3-464,5 4-111,7-6-65,7-6-112,-5-3 80,6-4-32,-1 0 32,-2-9 0,-2-5-48,-8-1-64,0-3 16,-2 0 0,-5 0-48,0-3 64,-2 1-32,-8 0 0,-3 2-64,1 1 0,-2 3 16,-5 2-32,5 5-32,2 6 0,1 1-32,3 1-112,4 6-129,0 7-751,4-2-1361,0-2-2001,8 1-3794</inkml:trace>
  <inkml:trace contextRef="#ctx0" brushRef="#br1" timeOffset="0.99">43513 30230 12150,'0'0'4177,"0"0"-2336,0 0 208,15 41-304,-7-33-640,0-1-273,1-2 208,1-5-415,-3 0-209,6-5 288,-6-3-112,1-8-207,-3-1-97,-2 0 160,-3-6-32,0 3-80,-3-3-112,-5 1 1,2 2-241,-2 1 32,0 6-80,4 2 96,-2 4-48,6 3 48,-2 4-64,2 0 64,0 0-145,2 2-15,4 4 128,0 1-48,2 2 32,3 1-16,-4-2-160,3-1-352,-1-2-400,-1-1-401,-1 0-1056,1-4-496,-3 0-2850</inkml:trace>
  <inkml:trace contextRef="#ctx0" brushRef="#br1" timeOffset="0.99">43860 29946 12790,'0'0'3409,"0"0"-1872,0 0 192,0 0-64,0 0-417,0 0-671,0 27 479,0 0 337,0 5-145,0 4-335,0 3-177,0-6-144,0-6-192,6 0-79,-1-7-97,-3-6-224,1-5-16,0-1 0,-3-2 0,0-5-417,1-1-687,-1-4-481,0-7-1696,4-5-3154</inkml:trace>
  <inkml:trace contextRef="#ctx0" brushRef="#br1" timeOffset="0.99">44028 30037 16920,'0'0'2497,"0"0"-1761,0 0 993,0 0 736,0 0-672,-39 16-753,20-6-479,2 4-177,0 2-16,-1 2-48,8-2-32,6 1-112,4-1 0,0 0 33,7-5-65,12 3-128,1-5 32,5-5 48,1-2 0,-1-2-48,-3 0-32,1 0-64,-9-4-48,-2 0-160,-4-1-497,-8 0-447,-1 1-513,-12 2-1184,1-1-1233,-7 1-4050</inkml:trace>
  <inkml:trace contextRef="#ctx0" brushRef="#br1" timeOffset="0.99">43270 30662 10245,'0'0'4194,"0"0"-2514,0 0-607,-38-2 63,22 2-127,-1 2-241,-6 6 1,3 4-97,0 3-32,1 4 80,0-1 65,10-1-209,4 2-160,5-6-256,2-2-48,15-4-144,2-7 64,5 0 128,4-9-224,-1-9 145,1-5 79,-4-5-64,1-4-128,0-2 0,-6-4 16,-5 4 64,-7 1-64,-2-1 0,-2 2 32,-3 1-16,-3 1-16,-2 6 0,-2 1 32,0 7-48,1 8 48,2 5-32,2 7-16,-1 16-64,0 10 112,3 10 640,0 8 304,8 4-367,-1-1-161,3-6 0,-3-4-96,4-9-112,-6-8-112,3-5-48,-7-9-80,2-3-48,0 0-16,-3-7-112,0 0-528,0 0-561,2-9-1344,1-5-1777,2-4-5106</inkml:trace>
  <inkml:trace contextRef="#ctx0" brushRef="#br1" timeOffset="0.99">43563 30660 18649,'0'0'3057,"-12"40"-1841,9-20 785,3 5-448,0-5-624,6-7-593,7-1-288,-1-8-48,2-4 0,5 0 64,-5-9 0,-1-4 0,0-5-32,-7-5 48,0-1-128,-4-1 0,-2-4 32,-2-1-144,-4-1-128,-3 4-1,-1 2-63,-3 5 176,0 5-64,4 8 48,-4 7-80,1 0-112,0 8-161,1 8-303,-2 4-416,6 3-497,0-3-864,1 2-1297,6-3-3009</inkml:trace>
  <inkml:trace contextRef="#ctx0" brushRef="#br1" timeOffset="0.99">43763 30774 18585,'0'0'1920,"0"0"-1808,0 0 337,0 0 2080,0 0-240,0 0-1265,31-23-415,-24 8-113,4-5-96,-7 1 96,1-1-176,3-2-144,-4-3-144,7 2 161,-6 3-33,-1 0-112,4 6-16,-3 6-16,-1 3 192,4 5-144,-2 5-32,1 8 0,-1 5 192,0 2 80,0 3-144,2 2 0,-2-7-80,2 2-32,0-6 32,1-6-48,-3-1 16,2-2-80,-2-5 64,0 0-48,-1 0-240,0-7-160,-1-2-160,2-4-401,-4-1-255,3 1-161,1-1-128,-1 2 33,-1 4 543,1 1 705,-1 7 176,4 0 48,0 0 48,3 7 336,1-3 449,2 0 367,6 1 145,1-3-545,2-2-63,2-2-193,-4-4-48,3-4-176,-3-1-48,-2-2-144,-7-1-64,-4 1-32,-3-1 0,-5 1 16,-3 0-112,-13 1 48,2 3-32,-9 3 96,1 3-48,-1 3-16,3 11 48,0 8-16,7 5 48,7 5 192,6 5 145,0-3-161,9-1-32,8-6-144,7-1 32,-3-10-64,7-3 0,-5-6-16,-4-4-16,0 0-512,-7 0-593,-7-3-992,-5-3-1585,0-1-2464</inkml:trace>
  <inkml:trace contextRef="#ctx0" brushRef="#br1" timeOffset="0.99">21805 34016 6035,'0'0'3313,"0"0"-736,0 0-1680,0 0 207,0 0 209,0 0-353,0 0-175,0 3-97,0-3-32,0 2 129,0 0 47,0 1-208,0 1-191,0 1-33,0 2 208,2 1-32,2 4 1,4-1 47,0 5-112,4 2 208,1 0 1,5 2-209,-4 1-176,5-4 0,-2-1 97,-3-2-81,1-1-176,-4-4-48,-1-3-80,0-1-32,-5 0 16,-3-3-32,1-2 0,-3 2-144,0-2-368,0 0-353,-3 0-367,1 0-1073,-3 0-753,2 0-2945,0-2-6626</inkml:trace>
  <inkml:trace contextRef="#ctx0" brushRef="#br1" timeOffset="0.99">22272 33826 6883,'0'0'4178,"0"0"-736,0 0-897,0 0-96,0 0-816,37-12-385,-14 12 417,5 0 32,-1 0-561,1 5-447,-4-1-177,-3-1-192,-4 1-256,-7-2-32,-2 0 0,-3-2-224,-5 3-592,0-3-449,0 2-544,-3-2-800,-5 0-1185,2 0-5202</inkml:trace>
  <inkml:trace contextRef="#ctx0" brushRef="#br1" timeOffset="0.99">22320 33998 9140,'0'0'5459,"0"0"-3122,0 0-368,33 12 32,-13-12-385,6-2-399,2-2-193,0-2-479,-3 2-353,-2 0-80,-9 1-112,-2 3-96,-4 0-1137,-8 0-1152,0 5-1697,-5 0-5890</inkml:trace>
  <inkml:trace contextRef="#ctx0" brushRef="#br1" timeOffset="0.99">23235 33764 8596,'0'0'5490,"0"0"-3649,0 0-800,0 0 335,0 0-383,-36-23-417,19 23-304,-5 3-112,-3 5-128,-6 6 64,-1 4 32,-1 2 129,1 5-1,2 2 304,2 0 176,8 2 97,11-4-177,4 0-176,5-5-144,14-5-240,11-3-64,6-5 32,3-7 112,5 0-63,-2-13 15,0-10-32,1-7 64,-6-4-80,-2-3-96,-4-6-16,-7 0 0,-7-2 32,-1 0-64,-8-2-112,-3-3-97,-3 3-79,-5 2 32,0 7 16,-1 4 224,-2 11-16,5 7 144,-2 8-48,5 8-16,0 0 0,3 15-32,0 8 96,0 10 224,3 13 128,2 5 64,1 6 161,-1 4 255,-4-5-224,-1-2-383,0-5-97,0-6 0,0-10 128,0-3-160,0-6-16,0-5-160,0-5-64,0-4 96,0-5-736,0-3-817,6-2-1088,-1-7-1057,0-9-5810</inkml:trace>
  <inkml:trace contextRef="#ctx0" brushRef="#br1" timeOffset="0.99">23363 34532 6627,'0'0'1873,"0"0"1681,0 0-1249,0 0-1009,0 0-127,0 0 95,-12-29-367,1 26-177,-1 3-128,-4 0-111,-4 5-33,1 4-80,-4 4 32,1 3-32,2 5 96,2-1 65,4 0-129,3 0 0,6-2-32,5-2-224,5-3-64,7-2-48,4-5-80,4-5 96,2-1 0,-2-8 64,5-6-80,-5-4-32,3-4 48,-3-5-16,-6-5 49,2 1-1,-4-3-112,-4-2-33,-4-1-47,1 2-16,-5-1-144,0 4 80,0 3-32,0 4 96,-2 7 112,-1 7 64,2 4-16,-2 5 64,0 4-48,3 12 32,0 10 96,0 10 400,-2 6 33,2 8 79,0 1-96,0-1-143,0-5-145,2-10-144,-2-6-160,3-4-48,1-9 0,-1-4 32,-1-3-48,1-3-369,0-1-575,-3-3-1041,2 0-1408,4-7-2882,-4-4-7428</inkml:trace>
  <inkml:trace contextRef="#ctx0" brushRef="#br1" timeOffset="0.99">23647 33625 6451,'0'0'5362,"0"0"-3905,0 0-256,0 0 335,-42 0-159,24 16-16,1 4-209,1 7 49,-3 7 47,4 4 113,4 2 64,2 3-225,9-2-240,0-5-351,9-5-257,10-5-144,2-11-256,7-6 64,2-5-16,2-4 48,4-8-64,-2-11 96,-1-5-96,-1-6 32,-4-1-96,0-5-96,-6-2 64,-4-1-160,-5-1-96,-4-1-17,-4 3 49,-5 0 112,-5 2 176,-4 3 48,-10 6-16,-3 1-32,-5 9 0,-6 3 16,0 5-96,-1 7-224,2 2-48,1 0 48,6 2 47,3 7-127,4 2-544,5 1-657,5-1-544,2-2-1729,6-1-3585</inkml:trace>
  <inkml:trace contextRef="#ctx0" brushRef="#br1" timeOffset="0.99">23730 33805 5539,'0'0'5058,"0"0"-2929,0 0-208,0 0-32,0 0-193,0 0-623,14 0-545,-8 18 529,6 4 863,2 8-351,2 1-304,1-1-193,-2-4-255,-2-1-353,-4-6-464,-1-6 0,-2-5-48,-1 2 32,-4-4-48,-1-3-432,0 1-593,0-4-880,-5 0-640,-2 0-1697,-1-7-8916</inkml:trace>
  <inkml:trace contextRef="#ctx0" brushRef="#br1" timeOffset="0.99">23152 34210 1937,'0'0'3730,"0"0"-3858,0 0 208,0 0 2801,0 0-1088,0 0-513,-14 0 49,14 0-65,0 0-319,0 0-177,7 0-127,0-1-225,9-4 16,6 0 688,10 1 161,7-2-96,3-1-289,7 0-32,4 2 33,3 1-145,-5 0-368,2-2 81,0 5 239,-4-2-272,-1-1-128,-3 2 64,-5-1-63,-5 3-113,-8-2-16,1 2-96,-6 0-32,-3 0-80,-5 0 80,-2 0-48,0 0 16,-4 2-416,-2-2-401,-1 3-655,-3-1-385,-2-2-240,0 2-1041,0-2-2464,-7 0-3346</inkml:trace>
  <inkml:trace contextRef="#ctx0" brushRef="#br1" timeOffset="0.99">23673 34276 8852,'0'0'5411,"0"0"-3010,0 0-769,0 0-143,0 0-368,0 0-177,10-4-16,-10 22 321,0 2 160,-3 10-241,-4 1-191,-3 2-33,0 1-256,-1 0-175,2-2-113,-2-3-128,7-7 0,-1-4-160,2-2-80,3-4-48,0-4-16,0 2 16,3-6-16,2 1-32,5-4 64,0 2-32,2 0-80,4-3 80,-2 0-304,4 0-32,-4 0-449,2 0-255,-4 0-465,-1 1-1280,-5-1-1105,-6 0-3842</inkml:trace>
  <inkml:trace contextRef="#ctx0" brushRef="#br1" timeOffset="0.99">23569 34470 11733,'0'0'3394,"0"0"-1569,0 0 160,0 0-257,0 0-527,0 0-625,24-9-31,1 13 655,4-1-127,7-3-177,-1 0-256,-2 0-288,-7-3-208,-1-1-111,-9 0-49,-4-1-961,-4 0-1024,-5 3-624,-3 0-2097,-3-3-9877</inkml:trace>
  <inkml:trace contextRef="#ctx0" brushRef="#br1" timeOffset="0.99">24328 34052 2929,'0'0'2674,"0"0"-2786,0 0 272,0 0-32,0 0-144,0 0-865,-31-24-1104,28 21 2017,-1 2-320</inkml:trace>
  <inkml:trace contextRef="#ctx0" brushRef="#br1" timeOffset="0.99">24266 33993 5635,'0'0'3553,"0"0"-1248,0 0-848,0 0 0,0 0-65,0 0-271,-16-2-209,16 2-224,0 0-191,5 0-193,7 0 128,6 0-208,5 4 544,5-1 17,-2 1-49,2-1 273,0-2-225,-6 2-304,-2-1-368,-8 0-48,1 0-80,-7 1 0,-5-3-32,2 2-544,-3 0-400,-3 1-1,-4-2-464,-3 2-768,1-3-3105,-2 2-5587</inkml:trace>
  <inkml:trace contextRef="#ctx0" brushRef="#br1" timeOffset="0.99">24272 34166 2961,'0'0'7780,"0"0"-5011,0 0-1024,0 0 352,0 0-544,36 23-161,-19-21-63,3-2-273,3 0-63,-1 0-161,-2 0-127,-3 0-337,-1 0-288,-4-2-16,-1 2-48,-5 0-64,-3 0-128,-3 0-801,0 0-816,0 4-608,-4 3-1184,-4-3-4723</inkml:trace>
  <inkml:trace contextRef="#ctx0" brushRef="#br1" timeOffset="0.99">25056 33995 7603,'0'0'4547,"0"0"-2707,0 0-479,0 0-48,0 0-225,0 0-304,-8-7-207,-1 7-257,-2 0-160,-2-1 96,-2 1 64,3 0-80,-7 0-32,0 4 1,-1 3-1,0 4 32,3 2 32,2 6 32,2 1 144,4 0 241,6 2-65,3 1-208,11 0-64,3-6-128,6-1-128,3-6-112,-1-10 112,6 0-160,-4-10 176,1-10 0,-2-3-16,-2-4-112,-4-4-16,0-1 64,-6-2-64,-4-1-208,-1-4 0,-6-1-96,0-3-240,0 2 32,0 1 79,-4 5 145,-1 2 80,1 6 128,-1 7 96,2 5 80,0 6-64,3 6 0,0 1 48,0 2-96,0 7 0,0 2 0,3 7 80,0 4-32,2 4 32,-4 6 80,2 1 192,2 8 289,-1-1 447,0 2-112,0-1 17,2-4-49,-4-2-319,3-7-257,-2-4-256,1-2-48,-1-3-16,-1-6 16,1 0-64,0-4 80,-1-3-272,1 3-353,0-2-479,2-3-657,-1 3-336,1-1-544,3-2-1825,-1-2-4882</inkml:trace>
  <inkml:trace contextRef="#ctx0" brushRef="#br1" timeOffset="0.99">25352 33715 10485,'0'0'6403,"0"0"-4658,0 0-513,0 0 65,0 0-481,0 0-560,-27-26-336,27 36-912,0-1-1601,3-1-2578</inkml:trace>
  <inkml:trace contextRef="#ctx0" brushRef="#br1" timeOffset="0.99">25348 34038 14134,'0'0'4130,"0"0"-2049,0 41-32,-3-30-624,3-2-897,0-2-352,0-3-144,0 1-32,0-5-128,0 0-608,3 0-289,-3-3-671,0-8-1058,1-2-2560,-1-6-4755</inkml:trace>
  <inkml:trace contextRef="#ctx0" brushRef="#br1" timeOffset="0.99">25552 33975 13254,'0'0'4210,"0"0"-3298,0 0 465,0 0 560,0 0-785,-35-20-271,27 22-417,3 9-48,-2 3-128,5 2 81,2 1-49,0 2-240,2-4-32,5-2-48,1-3 0,5-3 0,-3-5 16,0-2 16,-1 0 16,-3 0-32,2-7 32,-2-2 16,-6 2-32,3 1 16,0-1-16,-3 4 0,0 2-48,0 1 80,0 4-96,0 7 48,0 1 256,0 1-64,0-2-96,7 0-96,0-4-48,6-2-192,2-5-368,1 0-1745,-2-9-945,-2-5-3057</inkml:trace>
  <inkml:trace contextRef="#ctx0" brushRef="#br1" timeOffset="0.99">25773 33662 7299,'0'0'9621,"-1"32"-6964,-2-3-48,1 7 256,-4 5-912,6 6-112,0-4-992,0-3-321,0-6-240,6-7-64,-1-7-80,-1-6-128,1-3-32,0-5 32,-2-3 0,1-3 0,1 0 80,1-4-48,-1-8 16,-1-2-64,1-3 16,3-1 16,-3-1-240,2 4-176,-1-1 32,1 7 96,-4 2 144,1 7 80,1 0-32,3 5 16,-4 4 32,7 7 48,-3 0-16,0 1-16,1 4 16,2-4-96,-5 2 80,5-4-16,-6-2 32,-1 1-48,1-2 48,-5-4-32,0-1 32,0 2 0,-5-4 64,1 2-48,-4-3-16,0 0 32,-1 1-64,-2 0 64,2-5 0,-1 2-16,-4-2-64,5 0 96,-3 0-48,2 0-16,-3 0 32,3 0-80,2 0-96,1 0-449,2 0-303,5-2-321,0-3-735,0 0-690,8 1-1215,1-2-3443</inkml:trace>
  <inkml:trace contextRef="#ctx0" brushRef="#br1" timeOffset="0.99">26169 33973 9973,'0'0'4978,"0"0"-2561,0 0-656,0 0 80,0 0-257,-35-9-527,25 20-17,0 2-127,4 6-145,1-1-224,5-1-144,0-1-111,5 0-161,3-5-64,4-1-80,1-6 112,-1-4-80,2 0 32,-5-4 0,1-3-112,0-5-64,-5 1 112,0-2-48,1-1 32,-6 3-32,0-1-80,0 4 144,0 1-32,0 5 64,0 2-16,0 2-128,0 9 80,0 3 208,0 2 0,1 1-96,3 1-96,-3 1-16,5-6-144,1-4-209,3-2-479,0-7-1089,1 0-144,-4-7-960,3-7-3074,0-4-3954</inkml:trace>
  <inkml:trace contextRef="#ctx0" brushRef="#br1" timeOffset="0.99">26294 33955 17480,'0'0'1857,"0"0"-1281,0 0 1249,0 0 64,0 0-224,40-2-545,-23 2-400,-1 2-79,3 3 47,-4-4-208,2 5-240,2-5-224,-2 2 32,4-3-144,0 2-720,2-2-593,-1 0-1104,4 0-1169,-4 0-2384,1-6-6276</inkml:trace>
  <inkml:trace contextRef="#ctx0" brushRef="#br1" timeOffset="0.99">26469 33640 2337,'0'0'15703,"-6"41"-12277,1-17-497,5 7-240,-1 6-1088,1 1-608,0 5-385,0-3-176,1-1-208,-1-4-64,0-1-128,0-5-64,0-4 96,0-2-64,0-3-64,0-4 112,0-5-80,0-2 0,0-2-208,0-3-448,0-4-673,0 0-704,0 0-944,0-7-1201,0-1-9332</inkml:trace>
  <inkml:trace contextRef="#ctx0" brushRef="#br1" timeOffset="0.99">26724 34022 21898,'0'0'2001,"0"39"-1617,0-19 272,3 2 433,1-1-417,6-6-47,-4-3-433,0-5-160,2-3-385,-1-4-447,-2-4-993,1-12-1504,-4-7-3891,1-4-5361</inkml:trace>
  <inkml:trace contextRef="#ctx0" brushRef="#br1" timeOffset="0.99">26786 33708 17304,'0'0'3249,"0"0"-1344,0 0 608,0 0-608,0 0-1072,0 0-609,3-21-272,-3 30 16,0 4-144,3 3-1105,-2 2-1568,5-4-865,1-2-4178</inkml:trace>
  <inkml:trace contextRef="#ctx0" brushRef="#br1" timeOffset="0.99">27128 33816 16600,'0'0'2561,"0"0"-1121,0 0 737,0 0-80,0 0-608,0 0-721,-26 17-127,7 6 47,-3 4 112,2 2-191,0 5-273,11-3-32,1 1-144,8-5-112,0-5-32,13-1 32,0-5 80,11-8 16,-3 1-48,6-6-128,-2-3-16,-4 0 48,4-3-160,-6-3-304,-5-1-464,-7-2-929,-2 0-865,-5 2-1407,-5-2-4115</inkml:trace>
  <inkml:trace contextRef="#ctx0" brushRef="#br1" timeOffset="0.99">27651 33649 9668,'0'0'3282,"0"39"-1169,0-8 464,0 8 400,0 3-1072,0 5-368,0-2-160,0-7-433,0-2-352,0-11-223,3-5-1,-2-6-64,-1-5-160,3-2 64,-1-5-32,-2 0 16,0-2-16,0-2 80,3-5-48,0 1-160,-1-8-16,4 1-48,-1-3 48,-1 0-80,1 1-112,0-4-16,1 5 64,0 1-16,2 4 32,-2 3 64,3 3-32,1 3 48,2 3 0,3 5-16,-2 8 192,5 0 32,-4 5 96,2-4-160,-1 1-16,-2-2-96,-1-3-16,-2-2 33,0-4-1,-3 0-48,0-5 64,-2-2-16,-2 0-16,2-6-32,-2-5-481,0-3-351,-3-2-737,0-4-1440,0 0-1809,0-1-13159</inkml:trace>
  <inkml:trace contextRef="#ctx0" brushRef="#br1" timeOffset="0.99">28031 33933 14711,'0'0'3601,"0"0"-2112,43-3 1120,-31-1-320,1 0-1264,-7-1-689,2-2-272,-2 0-48,-6 0 32,0 1-64,-11-3-112,-1 0-80,-4 2 64,-1 3 144,2 2-64,1 2 32,1 0 64,7 11 0,6 2 48,0 5 64,8 3 128,4-4 80,7 1-32,1-2-288,-1-2-16,4-5-48,-3-1-224,-3-3-1200,-1-5-1346,-3 0-1360,-5 0-5154</inkml:trace>
  <inkml:trace contextRef="#ctx0" brushRef="#br1" timeOffset="0.99">28300 33890 20105,'0'0'2449,"0"0"-1408,0 0 1072,0 0-208,0 0-1089,0 0-480,-24 29-144,19-11-80,0-2-80,-1 2-16,6-5-96,0-1 64,0-4 0,6-3 0,4-3 48,0-2-176,-3 0 32,3-7-32,0-1 16,-3-4 32,4 1 64,-4 2 0,-4 1-160,0 2 48,-2 5 176,-1 1-16,3 1-80,0 9 224,-3 1 128,7 1-192,-1-2-160,0 1 32,5-1-96,-2-4-1057,4-1-1008,-1-5-544,-1 0-1025,-2-2-4225</inkml:trace>
  <inkml:trace contextRef="#ctx0" brushRef="#br1" timeOffset="0.99">28598 33588 9652,'0'0'5443,"5"36"-2546,-2-13-144,0 6-159,-3 7-449,0 3-529,0 3-255,0 3-288,0-2-273,-3-1-192,3-5 32,0-4-576,0-8-48,0-2-48,4-6 16,1-5 0,-2-3 0,2-4-112,1-5-400,-6-5-288,2-6-801,-2-7-1408,0-5-1906,0-4-5345</inkml:trace>
  <inkml:trace contextRef="#ctx0" brushRef="#br1" timeOffset="0.99">28396 33845 16792,'0'0'3361,"0"0"-2080,0 0 672,52 2 400,-26-2-833,5 0-719,0 0-321,-2 0-80,4 0-256,-2 0-80,-6 0-96,0-2-144,-5 2-720,0 0-865,-3 0-2289,-2 0-3761</inkml:trace>
  <inkml:trace contextRef="#ctx0" brushRef="#br1" timeOffset="0.99">28803 34009 11781,'0'0'12678,"0"0"-12198,15 34-544,-4-27 112,-5-3 257,7-1-97,-3-3-144,-5-3-881,0-8-2416,1-5-3122</inkml:trace>
  <inkml:trace contextRef="#ctx0" brushRef="#br1" timeOffset="0.99">28823 33671 14951,'0'0'6643,"0"0"-6515,0 0-320,0 0 240,0 0-16,0 0-16,8 26-784,-8-13-2770,0 1-3713</inkml:trace>
  <inkml:trace contextRef="#ctx0" brushRef="#br1" timeOffset="0.99">29031 34090 8580,'0'0'2545,"0"0"-368,0 0-864,0 0 47,-13 5-15,13-15-417,0-1-672,0-2-15,3-3-257,5-4 176,-3-1-96,2 0 272,-2 0 192,3 1-128,-2 0-160,0 1 145,2 6 159,-7 2 48,4 2-160,1 2 0,1 5 97,-1 2-145,3 0-192,3 11-112,1 7 192,5 2 769,-4 5-337,3 2-208,-1-5-288,-1 1-64,-2-5-32,-4-5-32,-1-1-32,0-5-16,-5-3-32,-2-4 0,-1 0-48,0 0-400,0-7-880,0-4-1410,0-5-2064</inkml:trace>
  <inkml:trace contextRef="#ctx0" brushRef="#br1" timeOffset="0.99">29486 33969 7732,'0'0'6098,"0"0"-2880,0 0-1505,0 0 31,0 0-143,0 0-608,-35-30-97,18 30-176,-7 10 49,4 1 31,-1 5-288,3-3-112,0 2-159,10 1-17,7 0-48,1-2-80,1-3-16,11 0-80,4-4 64,4-5-16,3-2 0,-4 0 0,7-9 32,-7-2 16,-4-3-96,1-2-32,-7 3 0,-1-2 48,-3-1 16,-2 2-32,-3 3 0,0-1 80,0 6-96,-3 1 80,3 3-80,-7 2-32,4 2 0,-1 8 32,-2 3 16,4 8 64,-1 0 32,3 6 176,0 3 208,0 1-175,5 3-209,-2 0-48,4 0-48,-2-3 32,0 0 0,1-1 16,-6-1-64,0-2 112,0 0-80,0-2 32,-11 0-16,2-5 32,-2-2-48,-2-5 0,1-3 32,0-6-48,2-4 16,-2 0-240,-2-9 80,2-7-193,5-2-47,0-4-160,0-3 32,3-2-48,4 0-33,0 0 145,0 2 416,11 5-80,-2 0-32,8 0 176,-1 1-16,4 1 64,4-2 16,0 0-80,2 2 48,-3 0 16,-1 2-32,-2 1-48,-7 3 16,-1 3-80,-9 4-800,0 1-1473,-3 1-497,-3 2-3344</inkml:trace>
  <inkml:trace contextRef="#ctx0" brushRef="#br1" timeOffset="0.99">29945 34040 9925,'0'0'4658,"0"0"-2193,0 0-1601,0 0-240,0 0-47,45 3 143,-20-3 417,-2 0-305,2 0-176,0 0-192,0 0-159,-7 0-97,-4 0-144,-1 0-48,-6-3 0,4 1-64,-6 0-160,-2-1-449,-1 2-431,-2 1-449,0 0-544,0 0-1472,-5 0-2322,-3 0 336</inkml:trace>
  <inkml:trace contextRef="#ctx0" brushRef="#br1" timeOffset="0.99">29937 34250 5362,'0'0'6676,"0"0"-4227,0 0-1185,0 0 289,0 0-337,0 0-511,31 0-113,-9 0 641,3 0-49,3-3-223,3-1-17,-5 2-288,-1-3-95,-9 3-81,-1-1-368,-6 2-96,-4 1-32,1 0-272,-6 0-817,0 0-544,0 0-704,-6 4-384,-6-2-3762,2 0-2017</inkml:trace>
  <inkml:trace contextRef="#ctx0" brushRef="#br1" timeOffset="0.99">30894 33925 5955,'0'0'6018,"0"0"-3809,0 0-528,0 0 96,0 0-96,0 0-321,7-4-255,-7-1-177,0 1-31,-7-6-321,3 2-160,-4-4-224,-4-1-96,-1 2-48,1-1-16,-2 1 0,-6 0-64,1 4 32,-1 2 48,1 1-48,-1 4 16,-3 4 16,1 10-16,-1 9-16,3 6 16,0 7-32,6 9 241,3 5-225,9 1 176,2 1 192,0 0-32,7-8 16,0-3-160,6-7-112,-6-9-32,6-7 0,-1-5 0,1-6 80,2-5-80,2-2 48,-1-2-96,-1-7-32,5-5 32,-3 3-64,1-2 64,-1-1-48,3 3-64,-2 2-256,-4 2-192,2 3-32,-4 1 47,1 3-319,-3 0-176,-5 0-145,-3 5-992,4 1-288,-6 1-897,0 0-207,0-2-5475</inkml:trace>
  <inkml:trace contextRef="#ctx0" brushRef="#br1" timeOffset="0.99">31057 34205 3249,'0'0'13062,"0"0"-10516,0 0-1410,0 0 113,0 0-113,0 0-255,0 0-49,31 31 0,-21-18-255,0 3-289,3-2-64,-4-6-48,2 2-80,-5-4-64,2-3-48,-3-1 16,1-2-768,0 0-721,-6-2-256,3-7-1072,0-5-3154,-3-2-5586</inkml:trace>
  <inkml:trace contextRef="#ctx0" brushRef="#br1" timeOffset="0.99">31232 34083 1265,'0'0'13878,"0"0"-11157,0 36-1280,-1-13 464,-5 6-32,-4 0-449,0 0-479,0-4-257,1 0-448,-2-7-160,3-2-48,1-5 0,5-5-16,-1-1-48,3-5-656,0-2-977,0-10-1745,5-3-4289,2-8-4995</inkml:trace>
  <inkml:trace contextRef="#ctx0" brushRef="#br1" timeOffset="0.99">31643 34081 3938,'0'0'1617,"0"0"2929,0 0-3586,0 0 1,0 0 159,0 0 81,10 0-17,-10 0-159,3 0 95,-3-3-63,0 3-33,0-2-112,-3 2-111,-5 0-241,-1 0-96,-7 0 1,-4 7 47,0 4 144,-2 0 48,-3 5 81,2 2-177,3 1-80,6-2-208,-2 1 81,9 1 47,4-4-208,3 1-96,10-5 48,7-5-96,4-1-80,3-5 32,7-5-16,-4-6-32,1-9-128,-4-3-192,0-4 48,-7 0 80,-8-4 96,-1-2-112,-5-1 96,-3-2 15,-5-1 65,-6-1 16,-1 0-160,0 0-160,-1 7 16,1 4 192,2 4 96,3 9 32,1 5-32,4 5 32,2 1 16,0 3 0,2 0-208,8 10 208,0 6-16,-3 8 144,4 7 144,-1 8 64,-3 4 257,-2-1-209,0-1-272,-5-5-144,3-5 48,-3-4-64,0-6 48,0-3-16,0-5-32,-3-2-288,3-4-321,-5-2-351,0-5-913,1 0-560,1-2-1889,0-8-6483</inkml:trace>
  <inkml:trace contextRef="#ctx0" brushRef="#br1" timeOffset="0.99">31951 33818 12102,'0'0'4257,"0"0"-3136,0 0-369,0 44 1265,0-10 416,0 5-368,0 5-256,0 4-592,0-5-353,0-3-272,0-6-47,6-5-321,-4-8-128,1-6-64,-1-6-64,-2-2 48,3-5 0,-3-2-304,0-2-401,0-8-719,0-7-2226,0-6-2113</inkml:trace>
  <inkml:trace contextRef="#ctx0" brushRef="#br1" timeOffset="0.99">31812 33792 5426,'0'0'6820,"0"0"-4611,0 0-1009,0 0 305,0 0-129,0 0-415,23-1-321,-1 1 161,6 0 863,4 0 33,5 0 16,4 1-625,-1-1-207,-3 0-273,-3 0-272,-3 0-208,-6-1-80,-5-4-48,-6 0-48,-3 3-480,-6-2-656,-5 0-481,0 1-768,-3-1-945,-7 1-3393</inkml:trace>
  <inkml:trace contextRef="#ctx0" brushRef="#br1" timeOffset="0.99">26057 34551 4226,'0'0'5651,"0"0"-2290,0 0-1648,0 0-337,0 0 49,4-6-240,-3 6-321,-1 0-368,0 0-128,0 4-111,3 8-113,0 3 368,-1 6 352,1 7-319,-2 2-81,-1 1-96,4-4 240,-4 0 64,3-7-511,-2-4-17,-1-4 112,6-6 176,-6-1-192,0-5-16,2 0 32,-2 0 144,0 0 81,0-5-33,0-3-96,0-6-256,0-2-32,0-7 80,-2 1-32,2 0-32,-3-3-16,0 0 64,3 3 0,-1-1-80,-2 3-32,-1 2 16,4 0 16,0 0-16,-1 2-48,1 0 49,-3 5-98,3 0 1,0-1 16,0 6 32,0-1-32,3 3 16,-2 0-16,6-2-16,-3 5 32,4-4 16,0 3 16,1 2-16,4-3 16,-1 3-32,0 0 0,1 5 16,-1 1 48,-1 0 0,-3 0-48,1-2 48,-4-1 0,2-1-16,-2 0-16,-2-2-176,2 0-528,-2 0-465,-1 0-751,-2-4-770,0-1-1568,0-2-9908</inkml:trace>
  <inkml:trace contextRef="#ctx0" brushRef="#br1" timeOffset="0.99">26547 34567 9700,'0'0'4803,"0"0"-3507,0 0 129,0 0 112,-37-22-241,28 17-431,-4 5-17,-2 0-240,-2 0-31,-3 5-1,1 4 192,-1 2-112,3 2-63,4 3-113,6 0 16,2-1-336,5 1-112,5 1-48,6-7 16,1 1-80,2-4 80,5-4 64,-2-3-192,0 0 176,-2-4-224,-2-6 16,-3-1 176,0-1-16,-6-1-16,1 2 0,-5 0 32,0 2-48,0 5 32,0-2 0,0 6-16,0 0-16,0 6-176,0 5 160,0-1 16,0 4 80,0 2-96,3-3 48,2-2-64,1-4 32,0 0 0,0-2-96,1-3-816,-1-2-417,-2 0 160,1 0-784,0-5-1312,1-1-4755,0-5 113</inkml:trace>
  <inkml:trace contextRef="#ctx0" brushRef="#br1" timeOffset="0.99">26743 34313 9332,'0'0'5875,"0"0"-3250,0 0-2001,0 0 321,9 36 928,-9-9 176,3 7-689,-3-1-95,3 5-337,-3 1 113,0-5-209,0 0-384,0-5-127,-6-5-129,6-1-112,-5-8-16,4-1-96,-2-2 80,0-6-64,3-4-144,0 1-609,0-3-831,0-5-1474,0-6-1632,0-3-9252</inkml:trace>
  <inkml:trace contextRef="#ctx0" brushRef="#br1" timeOffset="0.99">26575 34518 12102,'0'0'4241,"0"0"-2656,0 0 16,0 0-64,0 0-161,45 4-63,-22-2-33,2-2-351,2 0-145,1 0-159,1 0-289,-3-4-144,1-1-64,-7-2-64,0 3-64,-3 0 64,-5-1-464,-4 1-401,-2 1-511,-4 1-657,-2 2-688,-2-2-2562,-4 2-6706</inkml:trace>
  <inkml:trace contextRef="#ctx0" brushRef="#br1" timeOffset="0.99">26975 34581 7684,'0'0'1728,"0"0"1634,0 0-1393,0 0-208,0 0 63,0 0-255,8 2-336,-3 3-209,5-3-207,3-2 111,1 0 128,6 0-111,0 0 223,0-2-479,-3-5-417,2-3-16,-5 2-128,-3-1-64,-2 0-16,-4-1-16,-2 2 16,-3-1-16,-3-2 0,-5 1-32,-1-1-16,-7 2-32,2 0 16,-4 5-32,5-1 32,-1 5 32,2 0 0,-1 5 16,3 6-32,2 5 80,0 1-48,2 6 112,0 0-32,6 1-80,0 2 192,0-2-64,0-4-48,6 0-64,0-3-32,5-7-32,-2 0 64,7-4-32,-1-4-32,-1-2 32,5 0-32,1-4-240,-3 0-176,-3-6-96,0 4-401,-5-1-703,-1 0-930,-6 3-1055,-2-1-3026,0 3-2305</inkml:trace>
  <inkml:trace contextRef="#ctx0" brushRef="#br1" timeOffset="0.99">26682 34945 12838,'0'0'3778,"0"0"-2738,0 0 33,31 0 463,-4 0-15,5 0-304,7 0-177,3 0-128,0-2-143,-4-3-385,-5 5-224,-8 0-96,-5 0-64,-8 0-544,-2 0-193,-7 3-703,-3 1-305,0 1-320,-7-1-1280,-2-1-3427,-3-3 1090</inkml:trace>
  <inkml:trace contextRef="#ctx0" brushRef="#br1" timeOffset="0.99">41682 35500 7427,'0'0'4290,"0"0"-3777,0 0-177,0 0 1008,0 0-79,0 0-289,25-5-271,-23 5-129,-2-2 80,3 0 193,-3 2 31,0-3 16,-3 3-191,-2 0-129,-4 0-256,-2 0-128,-4 0 0,2 3-32,-4 1-96,0 2 1,0 4-49,-2 1 48,2 2 0,0 6 16,-1 3 208,4 3 80,1 4 160,2 0 48,10 2 65,1 1-337,0-5-96,12-2-96,1-5-16,1-4-64,4-5 0,-1-4-32,-1-5-16,-2-2 32,-2 0-16,1-4 0,-6-3-32,4-2-64,-3 0-240,-2 2-384,2-1-257,0 1-464,2 0-463,3 0-1202,-1 2-1424,2-2-4642</inkml:trace>
  <inkml:trace contextRef="#ctx0" brushRef="#br1" timeOffset="0.99">41879 35670 7812,'0'0'8660,"0"0"-7204,0 0-351,0 0 207,0 0-367,-29 9-401,26 1 80,3 3 1,0-2-289,8-2-176,-1 0-64,6-4-64,1-3-16,-2-2 16,0 0-16,-4-7 32,3-2-112,-9-2 112,4-3-16,-6 1-48,0-3 48,-6 3-16,-4-6-64,-2 6 32,0-1-16,-1 3-32,-2 5 32,2 2 16,1 4-16,1 0 0,-1 6-48,5 3-224,0 0-177,2 4-287,-1-2-368,4 3-577,2-5-384,2 0-1265,9-2-2640,-2-5 4385</inkml:trace>
  <inkml:trace contextRef="#ctx0" brushRef="#br1" timeOffset="0.99">42056 35711 12422,'0'0'2257,"0"0"-1409,0 0 481,0 0 416,0 0-337,0 0-672,16-21-143,-12 10-177,2-5 96,1-1 80,-1 1-95,-1 0 15,2 0-16,-2 6 176,3-2-31,-4 5-353,4 5-64,0 0-80,-2 2 0,8 4 0,-8 5 112,7 5-16,-1-1-96,-4 3 305,3-2-241,-4-3-160,-2 0-32,-3-5 16,4-1 0,-6-3-96,0-2-416,1 0-417,4-2-704,-5-7-1552,6-4-3010</inkml:trace>
  <inkml:trace contextRef="#ctx0" brushRef="#br1" timeOffset="0.99">42501 35481 17048,'0'0'3297,"0"0"-2752,-45 0 271,26 7 1089,1 2-545,1 0-671,1 3-305,4-2-160,4 4-16,7-1-48,1 1-16,0-1-96,7-1 32,6 2-32,1-3-48,4-2 64,-1 2-64,0-2 0,1 2-16,-5 0-64,-3-2 48,-2 1 16,-7-2-32,-1 1 16,0 1-32,0-4 48,-9 1 32,-1-3 0,-3 3 16,0-2 16,4-1-16,-1 0-64,3-1 32,-4 1 0,9-1-64,-4-1-560,5-2-865,1 0-464,0 0-768,7-5-2353,0-6-7172</inkml:trace>
  <inkml:trace contextRef="#ctx0" brushRef="#br1" timeOffset="0.99">42805 35389 16343,'0'0'3218,"0"0"-2306,0 0 481,0 0 400,0 0-625,0 0-687,-20 5-241,20 6 112,0 2-32,0 7 112,0 3-64,0 2 49,0 2 95,0 2 128,1 0-96,4-2-127,-5 3-177,6-3-96,-4-5-32,4-2-64,-1-1-16,-4-9-16,2 0 32,0-8-240,-3-2-497,0 0-463,0-5-625,0-4-1280,0-6-689,-6-4-3890,0 2-3713</inkml:trace>
  <inkml:trace contextRef="#ctx0" brushRef="#br1" timeOffset="0.99">42689 35562 7523,'0'0'9445,"0"0"-7732,0 0-593,0 0 497,0 0-369,0 0-495,45-8 159,-25 8-352,5 0-239,-2-3-81,-1 3-176,-2 0-16,-2 0-48,2 0 32,-1 0-80,1 0-320,0 0-465,4 0-559,-4 0-657,0 0-497,-1 0 529,-1 0 497,-5 0 928,-4 0 688,2 0 160,-10-2 912,2 2 721,-3 0 128,-3 0-288,-5 0-257,-5 9 97,-5 0-272,0 5-529,4 1-272,-2 1-159,6 0-81,3-3-16,4 1-64,3-3-96,3-2-32,10-5 0,-1-1-32,2-3 32,2 0-32,-1-7-64,-1-2-32,-3 0-16,-2 0 0,-1 2 48,-3 2 32,-2 1 16,-3 2 48,0 2 32,0 0 48,-3 2 48,1 2 32,-3 6-16,5-4-128,0 4-64,0-4-16,5-1-224,4-1-560,7-2-1105,4-2-752,-3 0-913,0 0-4066,3-6-2576</inkml:trace>
  <inkml:trace contextRef="#ctx0" brushRef="#br1" timeOffset="0.99">43268 35663 16824,'0'0'2817,"0"0"-2369,0 0 1345,0 0 464,0 0-768,0 0-529,8-4-720,3-3-192,-3 1-64,4-4 256,-4 2 65,4-1-209,-7 2-64,3 3 0,-7-1 16,4 5 288,-2 0-112,0 2-96,-1 2 80,4 6 48,-4-1 48,2-1-192,4-1-48,3 0-32,-5-5-160,8 1-816,0-3-1297,4-3-1569,-5-6-1969,4-2-9139</inkml:trace>
  <inkml:trace contextRef="#ctx0" brushRef="#br1" timeOffset="0.99">43566 35581 20537,'0'0'1393,"33"0"-1393,-10 0 64,2-3 1537,3-1-529,-2-1-607,-6 1-385,-1 0-128,-5 1-353,-8 3-1536,-6 0-2753,-8 0-9444</inkml:trace>
  <inkml:trace contextRef="#ctx0" brushRef="#br1" timeOffset="0.99">43650 35387 8516,'0'0'12294,"0"0"-9797,0 0-1185,5 43 1089,-5-21-592,0 3-800,-5 2-497,-1 3-256,4-2-112,-3-1-96,5-2-16,-3-3 32,3-3-16,0-8-96,3-2-64,4-5-288,-1-4-448,-5 0-721,4-2-1248,-2-7-1345,-3-2-3922</inkml:trace>
  <inkml:trace contextRef="#ctx0" brushRef="#br2" timeOffset="0.99">20326 36080 13558,'0'0'2033,"0"0"-944,0 0 319,0 0-95,0 0-145,-16-11-351,16 29-513,0 11 368,0 9 801,0 9-209,3 6-319,-1-6-465,3-2 80,-2-9-191,1-5-161,1-8-64,1-6-64,-4-3 48,1-2 16,0-5-16,-3-6 32,0-1 112,0 0 192,-3-11 49,0-6-289,-2-11-160,2-6 0,-3-8 0,0-8 48,1-1-272,0-2 48,1 0 64,-3 3 0,1 1 48,-1 3 16,2 6-16,-1 0 48,1 3 32,5 6-80,0 4 80,0 3-96,3 4 96,5-1-96,-2 5 16,6 3 32,-1 1-160,5 6 80,1 4-48,5 2 96,1 6-32,5 8 0,-2 6 48,5 3 80,-5 5-208,1 2 80,-5 1-16,-2 3 16,-3-2-16,-5-1 96,1-4-64,-3 0 16,-2-2 48,-3-3-80,-2-2 112,-3 3-112,0-3 64,0-2-32,-6 3 48,-1-6-48,0 4 32,-4-6-32,2 2 16,-2-1 16,-3-2-32,-2 1 64,1-4-64,-2 0 32,1 0-16,-4-5-16,1 1 16,-1 0 0,2-4 0,1 2-32,1-3 80,4 0-80,4 0 16,2 0-16,0 0-64,6 0-272,0 0-417,0 2-880,6-2-1040,3 0-384,3 0-993,6 0-3842</inkml:trace>
  <inkml:trace contextRef="#ctx0" brushRef="#br2" timeOffset="0.99">20817 35790 5795,'0'0'5746,"0"0"-3313,0 0-592,0 0-112,0 0-224,0 0-449,-4-27-79,4 25-193,3-1-160,1 3-224,6 0-79,-3 0-161,9 10 80,-1 6 496,4 5 65,1 9-209,0 6 16,-1 9 0,-2 7-175,-3 4 31,-3 4-64,-2 4-16,-6-1-208,0-3 144,-1-1 161,-2-5-257,0-2-16,-8-5 16,-1-4-128,-2-5 64,-1-4 32,-1-5-96,1-9-16,2-4-32,0-5-48,0-7 32,3-1-32,-1-3-96,0-3-576,3-3-689,4-1-1024,1-2-1601,0-2-1280,0 2-6660</inkml:trace>
  <inkml:trace contextRef="#ctx0" brushRef="#br2" timeOffset="0.99">20475 36244 5683,'0'0'96,"0"0"2289,0 0-544,0 0-657,0 0 113,0 0 15,-30 17-175,27-17 47,3 1 65,0-1 32,0 0-225,0 0-288,8 0-143,4 0-17,4 3 96,5-3 129,6 2-273,2-2-80,-1 4-48,-3 1-160,-3 1 65,-2 6-209,-8-1-48,1 5-48,-10 2 16,0-1 64,-3 4-48,-3 2 224,-7-1 144,-4 5-176,-3-2 32,0 2 209,0-2-337,-1-1-16,1-3 112,1-4 16,-1 2-16,2-8-96,2 0 16,1-4-80,-2-2 0,1-1-80,-2-4 64,-1 0-32,-1-2-16,2-7-16,-2-3 0,1-1 32,-1-1-64,2 1 32,1-1-112,1 6-112,-1 1-80,5 2-80,0 5-96,3 0 48,1 0-273,3 5-319,2 3-577,10 2-80,5-6-528,5 3-1568,5-7-2674,2 0-3170</inkml:trace>
  <inkml:trace contextRef="#ctx0" brushRef="#br2" timeOffset="0.99">23591 36460 17752,'0'0'2241,"0"0"-1697,0 0 1009,0 0 480,0 0-432,-23 40-401,23-26-287,5-1-481,6 3-96,1-2-144,2-3 208,6-4-95,-1-3-257,1-2-32,-3-2 48,0-2 16,0-7-64,-4-4 32,0-1 0,-3-4-32,-2 3-32,-7-4 16,-1 2-112,0-1 0,0 4 16,-5 2-17,-2 4 49,2 3 64,3 3-32,-4 2 64,5 0-80,1 0 48,0 5 16,7-1-16,0 5 16,5-2 0,7 0 32,1-1 64,5 1 65,1-3 207,5-1 64,-3-1-208,-2 0-32,-1-2-64,-5 0-96,-1 0-64,-5 0 32,-2-2 48,-6-3-80,-4-2 80,1 1-96,-3-3 80,-3-3-96,-5 2-80,-4 0-144,-1 1-112,1 2 96,-4 7 96,4 0 192,0 7-48,5 7 32,-3 4 32,7 5 80,3 1 80,0 1 80,6 0 32,6-5-256,2 0 32,6-6-64,0-6 32,5-3-96,-5-5 32,4 0-352,-4-9-705,-3-2-1296,-2-5-1873,-5 0-4370</inkml:trace>
  <inkml:trace contextRef="#ctx0" brushRef="#br2" timeOffset="0.99">24381 36388 16856,'0'0'2673,"0"0"-1873,0 0 1089,0 0 208,0 0-944,0 0-433,-33 0-384,16 6 16,-6 4 385,1 3 79,-1 0-272,3 4-256,1-1 257,5-1-81,8 1-240,3 0-96,3-3-32,7-2-64,9 0 48,3-2-48,7-2 0,-1-4 0,4-3-64,1 0-64,1 0 0,-5-3-160,-6-1-640,-1-1-945,-10-2-977,2 0-623,-11 1-1714,0-5-6770</inkml:trace>
  <inkml:trace contextRef="#ctx0" brushRef="#br2" timeOffset="0.99">24669 36125 14343,'0'0'4306,"0"0"-2274,0 0-495,0 0-32,1 31 592,-8-4-208,-1 7-321,-4 7-479,5 1-241,0 1-63,2 0-369,-1 0-256,6-8-208,0-1 64,3-7-96,2-4 64,2-7 16,-2-3 0,0-6-160,-5-5-304,0-2-353,0-5-127,0-4-913,-5-4-1489,0-5-960,-2-2-4177</inkml:trace>
  <inkml:trace contextRef="#ctx0" brushRef="#br2" timeOffset="0.99">24461 36360 17864,'0'0'4306,"0"0"-2977,0 0 175,0 0 769,0 0-784,33 17-592,-13-13-529,-2-2-240,6 3-80,-3-3-64,3 1 16,-1 1-16,2-2-272,-4 0-401,4 3-575,3-3-849,0 5-961,0-5-1456,-2 3-4866</inkml:trace>
  <inkml:trace contextRef="#ctx0" brushRef="#br2" timeOffset="0.99">24932 36440 2737,'0'0'17496,"0"0"-14438,0 0-1666,0 0-159,0 0-225,0 0-415,-9 27-401,9-18-144,0 2-64,0-2-689,0 0-591,3-4-817,2-1-993,-4-1-2896,7-3-7845</inkml:trace>
  <inkml:trace contextRef="#ctx0" brushRef="#br2" timeOffset="0.99">25021 36172 16343,'0'0'6740,"0"0"-5124,4-31-1536,-4 28-144,-7 6 128,-1 8-96,-1 2 48,-1 5-32,3 0-1456,2-2-2658,-3-5-10133</inkml:trace>
  <inkml:trace contextRef="#ctx0" brushRef="#br2" timeOffset="0.99">25075 36505 9460,'0'0'5443,"0"0"-3202,0 0-624,0 0-17,0 0-31,0 0-192,8 20 95,3-8-63,1 1-353,1 1-351,0-3-177,6-5-240,-2-1-96,0-3 0,2-2-96,-2 0 0,-2-9 32,-5 0-95,1-4-33,-7-1 0,-2-4-49,-2 0-63,0-2-48,-6 0-96,-5 2 48,1 4 192,4 1 0,0 6 48,0 2 0,6 5-16,0 0-32,0 0 48,7 7-16,4 2 32,2 0 64,1 3-96,4-2 16,2 2 32,-1-3 64,1-3 241,3 0-33,-1-5-112,1-1-64,-1 0-16,-2-4-32,0-3-64,-2-2 16,-5-2-16,-3 0 16,-1-1-48,-9-1 0,0-1 16,0-2 0,-5 3-48,-2-2-16,-6 3 0,1 1-64,-1 4 16,1 3 48,3 4-16,-2 7 32,3 6-16,2 7 64,3 7 48,3 4-16,0 3 48,0 2 64,4 2 80,7-4-128,-1-2-48,7-7-64,1-5 48,4-4 0,3-7-32,0-5 16,-5-4-144,0 0-224,-5 0-336,-5-6-785,-10-4-1120,0 2-1841,-5-1-4130</inkml:trace>
  <inkml:trace contextRef="#ctx0" brushRef="#br2" timeOffset="0.99">22920 36485 10229,'0'0'7075,"0"0"-6147,0 0-15,0 0 447,0 0-175,0 0-385,0 0-271,-17-23-273,14 32-16,-2 2 336,2 3 144,3-1-127,0 3-241,8-2-96,4-3-80,1-2-64,5-5-32,-1-4-32,0 0 0,-1-7 0,-4-4 0,-3-5-32,-1 0 32,-8-1-16,0 1 16,-8-2-16,-1 0-32,-6 2 64,-2 0-80,-4 5 48,7 5-32,-6-1 0,5 4-48,-1 3 16,7 0-32,-2 5-128,7 1-320,2 4-545,2 1-479,0-2-225,9 0-416,1-2-1809,2-3-2753,3 1 3137</inkml:trace>
  <inkml:trace contextRef="#ctx0" brushRef="#br2" timeOffset="0.99">23197 36446 8420,'0'0'6499,"0"0"-5427,0 0-143,0 0 1152,0 0-401,0 0-591,0-18-449,0 29-384,-1 3 401,-2 6 607,3 0-175,-3 3-385,3 0-128,0-6-111,0-3-225,3-3-144,0-4 0,-2-2-16,4-5 96,-2 0 144,0-10 32,2-3-64,0-5-176,-1-5 0,2 1-64,1 0-16,0 2 0,-2 1 16,3 5-32,0 8-16,-1 2 0,3 4 0,-3 2 0,6 6 65,-6 6 31,6 2-32,-2 0 0,-2-1 48,2 1-80,-5-2 0,0-3-64,0-5 48,-6-1-128,4 0-241,-4-5-399,0 0-416,0 0-721,0-7-1425,3-2-2592</inkml:trace>
  <inkml:trace contextRef="#ctx0" brushRef="#br2" timeOffset="0.99">26625 36403 10853,'0'0'4962,"0"0"-3041,0 0-1601,-34-25 1233,15 23-48,2 2-417,-5 0-303,-4 2-337,0 7-128,-2 7 288,0 2 64,6 7-111,4 0 79,8 4 240,6 0-207,4 0-321,7-4-144,12-7-144,1-4-48,8-8-64,1-6 96,4-9-64,-2-11-160,-2-7-16,2-4 48,-6-6 176,0 0 48,-8-6-16,-4 0-16,-9-2 48,2-1-128,-6 2-128,-6 1 16,-2 5-128,-1 4-65,1 9 273,1 10 48,0 8 16,0 7 32,1 11-64,-1 13 161,4 15 287,3 8 128,0 11 16,0 3 113,3 0-97,2-5-80,0-9-720,-1-6 192,2-9 16,1-10-48,-7-6 96,6-5-32,-6-6 32,1-5-256,3-3-176,-3-8-625,2-5-944,0-4-1825,3-4-3505</inkml:trace>
  <inkml:trace contextRef="#ctx0" brushRef="#br2" timeOffset="0.99">26836 36453 12102,'0'0'7155,"29"1"-6291,-6-1 289,2 0 1968,5-4-1216,2 0-1249,-4-3-111,-6 0-385,-4 1-128,-4-1 0,-9 0-80,-2 0 0,-3 0-240,-12 3 191,-5-3 97,-7 5 65,0 2-65,2 0 48,-4 5-16,4 6-16,5 5 32,4 1 112,7 6 112,6-3-144,0 3-128,11-5 16,3-1 16,2-1-80,1-6-256,-2-2-32,2-5-321,-1-1-847,-4-2-882,0 0-1231,-1-7-4275</inkml:trace>
  <inkml:trace contextRef="#ctx0" brushRef="#br2" timeOffset="0.99">27198 36599 17832,'0'0'2833,"0"0"-2656,0 0 1663,0 0 561,35 22-1312,-25-22-465,-3 0-160,-1-5-159,-5-1 47,4-3 256,-5-3 16,0 1-175,0-2-81,-5-3 112,-2 1-160,0-1-128,-3-2-96,0-1-16,-1 2-48,4-1 0,-3-1-48,3 4 80,4 1-48,-2 3-16,5 2 48,0 5-80,0 1 16,8 1-16,4 2 32,0 0-32,5 2 48,2 1-48,-2 1 16,3 1 16,-3-1 0,2-1-32,-10 1 16,4-2-112,-4-2-256,-3 2-320,-4-2-833,1 0-976,-3 0-1265,0 0-2881</inkml:trace>
  <inkml:trace contextRef="#ctx0" brushRef="#br2" timeOffset="0.99">27560 36514 20729,'0'0'3138,"7"33"-2642,-2-18 1617,-2 4 80,7-4-1344,-3-6-481,4 1-256,-3-6-80,-2-4-160,2 0-433,-4-3-735,0-8-1377,0-5-1121,-4-4-656,0-7-3202</inkml:trace>
  <inkml:trace contextRef="#ctx0" brushRef="#br2" timeOffset="0.99">27629 36212 19001,'0'0'2657,"0"0"-2081,0 0 1057,0 0 688,0 0-1217,0 0-799,-4 11-369,4-2-2706,4-2-2448</inkml:trace>
  <inkml:trace contextRef="#ctx0" brushRef="#br2" timeOffset="0.99">27853 36456 5234,'0'0'241,"0"0"15,0 0 2561,0 0-1152,0 0-945,0 0-144,-30-11 513,27 11-81,3 2 209,0 4 416,0 1 95,5 3-15,-1 3 48,4 3-224,0 4-17,0 2-271,-1 1-113,1-3-399,2-2-513,0-5-112,0-1-48,-1-8 16,2-1-32,-2-3 16,2-3 16,-2-6-32,-1-2-16,3-5 16,-5-2 0,-3-4 0,2 0-16,0-4 16,-5-1 0,0 3-48,0 1 48,0 3-64,0 9-112,0 2 16,-5 6 0,0 3-96,2 0-160,3 10-401,-1-1-415,1 2-625,1 2-832,10-1-2610,4-4-6866</inkml:trace>
  <inkml:trace contextRef="#ctx0" brushRef="#br2" timeOffset="0.99">28237 36492 18008,'0'0'3250,"0"0"-2722,0 0 160,-39-12 1089,25 15-320,2 4-641,0 4-160,-2 2-367,6 3-129,3 0-16,2-1 128,3 1-208,5-5-64,6-1 32,3-6-80,-2-2 48,4-2-64,-1 0-32,-1-6-32,-2-5 144,2-1-224,-7 1 208,-1 2-16,-2 0 32,-2 4 0,-2 5-32,0 0 16,0 5 16,0 6 64,0 3 128,0-1-64,3 1-176,8-3 32,-2-2-464,7-5-1201,1-4-2097,0-2-2945</inkml:trace>
  <inkml:trace contextRef="#ctx0" brushRef="#br2" timeOffset="0.99">28398 36406 14199,'0'0'6354,"0"0"-5665,0 0-193,38-2 1793,-9 7-224,7-1-897,3-1-719,1-1-225,0-2-112,-7 0-32,-4 0-48,-10 0-192,-5 0-1217,-8 0-1744,-5 0-2066,-1-5-11508</inkml:trace>
  <inkml:trace contextRef="#ctx0" brushRef="#br2" timeOffset="0.99">28643 36056 15303,'0'0'2769,"0"0"-1696,-7 47 960,7-20 528,0 4-608,0 5-801,0 5-95,0 3-225,-3-1 33,1 2-209,-6-2-208,2-4-288,4-4-64,-1-5-32,3-3 48,0-7-64,0-2-16,5-7-64,-2-2 16,0-4-416,-3-5-384,0 0-689,0-5-640,0-4-2049,-3-4-4258</inkml:trace>
  <inkml:trace contextRef="#ctx0" brushRef="#br2" timeOffset="0.99">28902 36130 9748,'0'0'7428,"0"0"-6035,0 0-1313,0 0 160,0 0-176,0 0-208,19 36-2193,-13-32-4931</inkml:trace>
  <inkml:trace contextRef="#ctx0" brushRef="#br2" timeOffset="0.99">28958 36422 5955,'0'0'8436,"-5"31"-5539,-1-8-1232,2 4 448,1 0-721,-2 0-607,3-4-433,-1-8-224,3-3-80,0-5-32,3-6-32,2-1-849,0-1-655,2-11-1265,1-3-3971,-3-6-3024</inkml:trace>
  <inkml:trace contextRef="#ctx0" brushRef="#br2" timeOffset="0.99">29150 36375 8788,'0'0'6659,"0"0"-3730,0 0-1808,0 0 288,0 0-65,0 0-367,22-16-401,-16 27-240,0 8 80,1 3 801,-3 3 95,1 2-463,0 0-385,2-3-240,1-4-64,-3-4-16,6-5 80,-4-4-208,0-4-16,0-3-480,1-5-544,0-6-961,-4-3-1601,1-4-3345</inkml:trace>
  <inkml:trace contextRef="#ctx0" brushRef="#br2" timeOffset="0.99">29366 36289 15351,'0'0'4002,"0"0"-2193,-13 52 672,6-23 0,-6 3-688,1 2-561,-4-3-431,1-2-401,2-4-144,6-5-224,-1-6 48,3-5-80,5-2-64,0-7-352,0 0-705,5-5-976,3-4-1760,4-7-2594</inkml:trace>
  <inkml:trace contextRef="#ctx0" brushRef="#br2" timeOffset="0.99">29488 36390 6323,'0'0'9396,"0"0"-6322,0 0-1394,0 0 49,0 0-144,0 0-273,0 0-383,20 21-97,-1-16-223,7-3-161,1-2 96,1 0 128,-3 0-207,2-7-305,-5-2-96,-3 0-32,1-5 0,-8 1-16,-6-1-80,2-3-16,-8-2-32,0 1-145,-12 1-223,-5 3-16,-6 5 16,-4 9 224,-4 0 176,5 16 16,-5 6 48,9 7 80,3 5 592,7 4 32,6-2-31,6 1-193,1-4-128,12-3-224,5-8 16,1-4-80,4-4 0,-1-8-32,-2-4 32,3-2-256,-1 0-432,-2-8-417,-1-2-656,-1 1-1072,-4-4-1217,-7 2-5074</inkml:trace>
  <inkml:trace contextRef="#ctx0" brushRef="#br2" timeOffset="0.99">30215 36214 6675,'0'0'9941,"-43"5"-7908,26 3-961,1 6 497,3-2-369,8-1-591,2 0-433,3-2-80,9-2-64,3-5-16,7-2 48,-2 0-112,0-5 48,-1-6-192,-1 0 192,-6-2 32,-4-1-16,-2 1 64,-3 1 16,-8 1 64,-4 2-96,0 2 0,-4 3-32,4-1 48,4 5-48,2 0-48,3 2-48,0 10-560,3-1-1233,0 3-1473,6 2-4625</inkml:trace>
  <inkml:trace contextRef="#ctx0" brushRef="#br2" timeOffset="0.99">30257 36643 15623,'0'0'2994,"0"0"-1586,-34 11 721,23 3 192,7-1-480,1 3-800,3-1-561,7-1-320,12-5-112,0-2 32,7-5-80,-4-2 48,1-2-112,-9-8-80,-2-1 80,-6 1 32,-6-4 64,-10 1-32,-11-1-48,-3 0-16,-6 1-80,-1 1-80,5 3-257,3 2-319,7 6-769,11-2-624,5 3-1424,8 0-9173</inkml:trace>
  <inkml:trace contextRef="#ctx0" brushRef="#br2" timeOffset="0.99">23991 37750 9220,'0'0'4146,"0"0"-2625,0 0-481,0 0 161,0 0-545,0 0-544,1 0 128,4 4-208,1 5 304,-1 2 337,3 3-129,1 4 128,2 2 81,1 1 207,1 1-272,1 3-223,-1-3 31,-3-1-32,2-1-208,-2 0-144,-3-2 48,1-2-32,-3-1-112,-2 1 128,0-3-47,-2-1-17,-1-1-80,0-1 64,0-4-32,0-2-32,4-1 16,-4-1 0,0-2-32,0 0-48,0 0 0,0-2 32,0-1 16,0-1-33,0-1 33,1-2 0,-1 3 16,3-2 32,0-4-48,2-1 16,0-2-64,5-7 48,0-3-16,5-4 0,2-4-112,0-6-48,3 0 48,-2-2 64,-5 5 64,-3 5 32,-1 4 32,-6 9-16,0 5-48,-1 4 16,-2 5 0,0 2 32,3 0-96,-3 0-48,0 0-32,0 2-48,0 3-176,0-3 208,0 2-176,0-1 176,0-3 31,0 0-95,0 0 32,0 0 48,0 0-224,0-3-208,0 2-177,-3 1-479,1-3-353,-4 3-1200,1 0-1105,-2 0-2497</inkml:trace>
  <inkml:trace contextRef="#ctx0" brushRef="#br2" timeOffset="0.99">24507 37894 12054,'0'0'3313,"0"0"-1728,0 0 304,0 0-113,0 0-687,-25 33-449,24-28-320,1 0-96,0-1-31,7-2-97,3-2 16,-1 0-80,3 0-16,-1-5-16,-1-1 0,-7-3-48,0 0 48,-2 0 32,-1 0-16,-1 3 48,-5-4 0,-1 1-32,-3 2-32,-3 3 48,4 0-64,1 1 0,0 1 0,4 2 16,1 0 48,0 0-48,3 5-16,0-1-32,0 3-80,6-1-657,-5 1-831,5-3-1202,-4 2-2480,3-6-4018</inkml:trace>
  <inkml:trace contextRef="#ctx0" brushRef="#br2" timeOffset="0.99">24750 37686 7427,'0'0'1777,"0"0"1169,0 0-1090,0 0-271,0 0-224,0 0-369,5-15-271,-5 15-193,0 0-64,3 0-32,-1 0-128,1 4-32,0 7-15,3 5 287,0 5 96,4 6 193,-1 2 79,7 2-144,-1 3-63,-1 0-145,0-2-160,-2-4-32,-2-2 0,-6-4-63,4-4-113,-3 0-32,-2-2-80,0-5-64,-2 1 32,4-4-16,-2-1-32,0-1 16,-3-3-16,2-3-16,-2 0 80,3 0 0,-2-3-16,-1-3 32,4-1-112,-1-1 80,-2-2-48,-1-1-48,3-1 32,0-1 32,-1-3-16,3-4-48,2-5 0,6-2-320,2-6-65,2-4-79,3-3 144,1 2 16,-4 4 272,-2 2 96,1 8 64,-9 8-64,0 5 16,-4 4-16,0 5-48,-3 0 0,1 2 0,-1 0 0,4 0-64,-3 0 48,-1 0 16,0 0-32,0 0 0,3 0 48,-3 0 48,0-3-32,0 3 48,0-2-64,0-2 48,-3 1-32,2 2 16,-4-2-32,-1 0 0,-1 2 16,-3-2-32,0 1 16,-2 2-16,-4 0 0,1 0 16,-2 0 32,0 0-32,-3 0 32,-4 0-16,3 0-16,-4 2 32,-1 2-64,1-1 80,3 1-64,-1-1 48,6 1 0,4-2-16,4 1 16,3-3-16,6 0 0,0 0 0,0 0 0,0 0-80,6 0-80,0 0-305,-3-5-175,0 1-192,-1 0 271,3-2-15,-2 2-336,-3 4-481,3-2-352,-2 2-928,-1 0-1025,5 0-3041</inkml:trace>
  <inkml:trace contextRef="#ctx0" brushRef="#br2" timeOffset="0.99">25319 37777 10293,'0'0'2961,"-4"33"-912,4-10 272,0 4-208,0 0-480,0 2-497,3-2-159,-2-2-257,3-5 48,-1-2-255,-2-4-177,-1-3-112,0-7-64,0 1 16,0-3-16,0-2-16,0 0 16,0-7 160,0-4-224,0-5-64,3-4-48,0-3-16,2-5 16,-3-6 0,1-2-112,-3-7 0,0 0 0,0-2 16,-3 0 0,-2 7 16,3 2 48,-1 7 32,0 9-48,3 1 32,0 6 16,11 2-16,-2 4-48,4 3 48,5 4-128,-1 0 96,-1 4-128,3 5-160,-6 6 128,1 4 31,-3-2 81,2 6 16,-4 2 80,-1 0 0,0-1 0,-4 1 32,1 0 0,-1-5 16,-4 1-48,0-6 48,0-1 96,0-1 0,-1-4 1,-7-2 207,0-1-80,1 1 80,-6-4-112,6-1-96,-6-2-32,1 0-48,-1 0-48,4 0 16,-2 0-16,5 0-320,0 0-368,1-2-465,2-1-528,-2-1-720,1 0-2673,1-1-6899</inkml:trace>
  <inkml:trace contextRef="#ctx0" brushRef="#br2" timeOffset="0.99">24856 37428 5571,'0'0'1648,"0"0"1362,0 0-1217,0 0-401,0 0 1,-33-18-321,30 15-223,0-1-1,3 0-256,0 1-143,0-1 95,0 2-80,0-1-208,0 2 32,8-2-96,4 3-128,7-3 0,6 2 80,7-2 497,7 3 463,6-2-143,-2 2-17,-2 0-79,-9 0-417,-7 0-320,-11 0-96,0 0-64,-9 2 48,-4-2-48,-1 0 48,0 0 0,0 0 48,0 0-32,-4-4-32,2-1-336,-6-4-32,2 0-17,0 0-159,0-4-16,-1-1 272,-7-2-80,5 1-49,-3-1 241,-1 0 0,-2 2 128,1 6 0,0 1 0,2 2 48,-1 5-80,7 0-352,0 0-208,4 3-417,2 1-960,0 1-2497,0 2-4962</inkml:trace>
  <inkml:trace contextRef="#ctx0" brushRef="#br2" timeOffset="0.99">23981 37602 1841,'0'0'2945,"0"0"-2641,0 0-176,0 0-48,0 0 1841,0 0-816,-8-2-481,8 2 273,0-2 255,0 2-127,0 0-321,0-2 320,-1 2 321,-2-3-225,3 3-303,-4 0-129,4-2-80,0 2 1,0 0-65,0 0-112,0 0-176,4 0 32,0 0-144,9 0-64,2 0 1,5 0 511,8-2-144,2-3 80,2 0 337,1-1-49,-4-1-480,-4 3-176,-5-3-96,-7 5-48,-6-3 16,1 3-32,-3 2 32,-2-3 16,0 3-16,-3-1 0,1 1-16,-1-3 0,4 3-16,-3-2-16,-1 0 32,0-1 0,0-1-32,0 2 64,0-5-64,0 0 32,0 0-48,-5-2 16,4 1 0,-7-2 0,0 1-32,1 1 48,-3-2-16,0 4 0,0-4-16,-2 4-112,1-1-224,-1 3 160,2 0 64,3 1-272,-1 0 112,0 2-337,6 1 49,-4 0 80,5 0-353,1 1-527,0 5-1233,0-2-1745,4 0-1745</inkml:trace>
  <inkml:trace contextRef="#ctx0" brushRef="#br2" timeOffset="0.99">26030 37817 4594,'0'0'6867,"0"0"-5442,0 0-112,0 0 351,0 0-207,0 0-417,-30-11-287,30 8-33,0 3-96,0-1 49,8-2-257,4 3-304,8-2-64,5 2 384,8 0 433,4 0-17,0 0-192,-4 0-192,-2 0-63,-5 0-257,-6 0-64,-4 0-80,-4 0 16,-1 0 32,-6 0-64,-4 0-352,-1 0-337,0 0-191,0 0-49,0 0-511,0 2-1089,-6-2-2290,0 0-5073</inkml:trace>
  <inkml:trace contextRef="#ctx0" brushRef="#br2" timeOffset="0.99">26012 37964 6083,'0'0'5554,"0"0"-2752,0 0-1682,0 0 161,0 0-33,0 0-223,-9-5-465,9 5-272,8 0-144,1 0 144,7 2 385,5 1 127,7-3-96,5 0-79,-1 0 79,3 0-192,-3 0-128,-4 0-160,-3 0 289,-5-3-241,-3 3-208,-3-2-48,-8 2-48,-6 0-32,3 0-352,-3 2-289,0 5-351,-7 0-177,-1-1-335,-2 4-1490,0-2-3185,-3-1-1952</inkml:trace>
  <inkml:trace contextRef="#ctx0" brushRef="#br2" timeOffset="0.99">27191 37736 176,'0'0'7283,"0"0"-3793,0 0-2081,0 0-209,0 0 65,0 0-193,14-7-191,-14 7-17,0 7-192,0 2-47,0 2 47,-5 5-128,-3 2 32,1 2-31,-3 3 143,1 1-240,-5-1-128,-3 0-95,3-1 15,-5-2-80,2 0-16,-3-4 80,5 0-96,-6-5-32,4-1 0,3-6-48,-4-4-32,4 0 48,-5 0-112,7-9 0,-2-5-144,3-1-112,2-1-16,-2 0 144,6-2 80,1 2 96,1 1 0,3 3 0,0-1-32,4 4 48,7 0-32,-2 2 32,2 1-16,2-1 32,-1 3 32,-3 1-32,4 0 16,-1 3 0,1 0 16,-6 0-32,6 0-16,-6 6 112,1 0-80,1 1-16,-1 1 144,0 2 16,3 1 32,-5 2 128,2 1-80,3-1-64,-2 1 81,2-1-1,1 3 64,-2-2-80,5-1-16,-1 1 112,0-1-32,3-2-127,0 3 271,3-3-288,0 0 0,0-1 64,-2-1-80,-1-2-16,1-3-112,-4 0 0,-6-2-48,0-2 80,-4 0-96,-4 0-16,0 0-320,-1 3-320,-10-3-737,-1 0-1760,-1-3-2674</inkml:trace>
  <inkml:trace contextRef="#ctx0" brushRef="#br2" timeOffset="0.99">27767 37834 8036,'0'0'2769,"0"0"-224,0 0-992,0 0-97,0 0-239,0 0-353,5-16-527,-10 14-17,4 0 0,-5-1 48,-2-1 64,2 1-32,0 2-143,-4-4-17,1 3 112,1 0-208,-3-1-32,4 1 0,-6 0-16,7 2-64,-8 0 16,2 0-32,2 4 0,-1 5-16,-1 0 32,3 0 0,-1 4-48,4 1 32,2-1 96,4 3-16,0-2 160,4-1-96,9 1-16,-1-7-15,0-1 31,7-6-80,-5 0 16,6-6 192,-1-5-192,1-8 96,-3-1-80,0-2-48,0-3-80,-4-4 48,0 1-32,-3-3 48,-2 0-48,-7-1 0,2 3-176,-3 0-96,0-1 96,-3 8-16,-2 0-176,4 6 143,-5 5 225,6 1-64,-5 6 80,5 2-32,0 2-32,0 2-16,0 9 16,5 3 64,-5 3 64,6 6 32,-5 7 145,-1 3 415,0 4 176,0 3 193,0 0-273,0-4-256,-1-2-96,-2-7-31,0-5-65,3-6-176,0-5-112,0-2 32,0-2-32,0-4-64,0-3-432,0 0-145,0 0-255,0 0-817,0-7-960,0-5-1633,0 1-8420</inkml:trace>
  <inkml:trace contextRef="#ctx0" brushRef="#br2" timeOffset="0.99">28012 37780 3922,'0'0'9252,"0"0"-7155,0 0 0,0 0 0,8 47-208,-5-26-337,-3-1-63,0 3-432,0-6-305,0-3-144,0-1-128,0-6-159,0-3-33,0-1 16,2-3 16,-2 0 64,3-7 96,-2-7-255,-1-2-225,4-5 32,0-6 0,-1-7-16,0-2 16,-1-5-32,-2 1 48,3-1-16,-3 2 48,0 6-64,0 4 16,0 1 32,0 4-48,-3 4 64,3-1-240,0 5 144,0 5-80,5 1 96,-2 3-32,4 0 16,1 0 0,2 2 0,0 4-16,3 1 32,-4 0 16,3 0-48,1 0 48,-1 4-16,1 5 16,-1 2 16,-1 2-16,-2 3 32,2 5-48,-6-1 32,-1 2 16,0 1-48,-4 2-128,0-3 96,-4 1 0,0-3 0,-4-3 0,0 2-32,-4-6 96,3 1-80,-2-6 64,-2-1-16,1 0 0,-1-5 16,-2-2 0,3 3 16,-2-3-48,-2 0 16,4 0 16,2 0-16,3 0-48,0 0 64,6 2-273,-2-2-335,3 2-432,0 1-609,0-2-1040,0-1-353,0 0-1744,4 0-6595</inkml:trace>
  <inkml:trace contextRef="#ctx0" brushRef="#br2" timeOffset="0.99">28654 37919 8804,'0'0'5731,"0"0"-3714,0 0-1137,0 0 128,0 0 33,0 0-257,-10-3-191,17 0-481,11 2-64,4-2 0,9 3 64,1 0 64,3 0 304,0 0-32,-5 0-144,-2 3-80,-8-2-63,-6-1-97,-2 3-48,1-3 0,-7 3-48,-2-3 16,-1 0-97,-3 1-511,0 2-304,-7-1-177,1 0-1072,-4-2-2433,2 0-5298</inkml:trace>
  <inkml:trace contextRef="#ctx0" brushRef="#br2" timeOffset="0.99">29528 37736 5122,'0'0'1729,"0"0"1825,0 0-2002,0 0-255,0 0 176,0 0-305,6-5-335,-6 5-193,0 0-176,0 7 80,-7 7 273,-4-1 111,-6 7-127,1 3-321,-6 0 32,-1-1-64,-2 1-144,5-6-112,-5-1-31,4-2-81,1-1 16,-5-4-32,1 0-48,0-2 32,2-1-64,-1-3 32,7-3-32,-1 0 0,5-3 32,2-3-16,4-5-80,5 0-128,1-3-33,0 1 65,1-3 0,5 5 0,1-1 32,5 4 112,0-2 16,4 4 64,4-1 0,5 4 128,3 1 32,0 2 96,-2 5 65,-3 4 175,-6 6-48,0 1-112,-3 2-176,-7 1 32,0-2 113,1 1-49,0-2-48,1-5 16,-1 1-16,0-6-112,1 1 0,2-5-32,-2-2-64,2 0-32,-2 0-16,-1-2 0,3-3-48,-5 3-496,-3-3-785,-3 1-816,0 2-1152,0-5-3762</inkml:trace>
  <inkml:trace contextRef="#ctx0" brushRef="#br2" timeOffset="0.99">29658 38060 2545,'0'0'2369,"0"0"-2001,0 0 2594,0 0-1233,-34 0-849,28 0 80,1 0 193,1 0-225,4 0-63,-3-3-1,3 3 17,0-2 175,0 0-160,7 0-303,4-2-193,3 1 48,11-1 256,8 1 193,7-1 175,11 2 1,6 2 207,1 0-223,1 0 111,-2 0-559,-1-3-305,-8 3-64,-11-2-240,-4 0-48,-12 2 32,-1-3 0,-7 3 16,-2 0 0,-5 0 16,-3 0-64,2 0 0,-5 0-224,0 0-176,0 0-289,0 0-767,0 0-1010,0 0-1423,-8 0-6116</inkml:trace>
  <inkml:trace contextRef="#ctx0" brushRef="#br2" timeOffset="0.99">29916 37909 5090,'0'0'7364,"0"0"-5251,0 0-1041,0 0 513,11-33-224,-11 26-593,-4-3-144,0 4 0,-4-3-127,-1 0 15,-4 2 0,1 1 96,-2-1-143,-3 4-81,3 3 64,-6 0-16,1 5-144,-1 4-128,3 4 65,1 3 15,10 2 0,0-2 160,6 0-64,3-2-144,6-4-112,7 0-48,1-9-16,3-1 128,5-4-96,-5-7-16,0-7 0,0-3-32,-2-3 0,-3-6-16,-4 1 80,-5-2-64,-6-5-128,0 2-16,-5 0 16,-7 3 48,-5 1 0,-3 4 48,-3 3 48,-2 8-32,5 3-16,-5 3-48,8 4 32,1 4 16,7 1-16,4 0-256,5 1-833,0 9-816,10 1-368,2 0-112,0 0-2753,7 0-4226</inkml:trace>
  <inkml:trace contextRef="#ctx0" brushRef="#br2" timeOffset="0.99">30096 37700 5074,'0'0'1345,"0"0"2225,0 0-1682,0 0 209,0 0 144,32 27-272,-24-12-544,-4 4-112,4 1-209,-5 0-95,0-2-225,-3-2-112,0-5-112,0-2-47,0-2-177,0-3-16,0 1-32,0-5-32,0 0-48,0 0 16,-3-2 193,0-5-241,-1-6-160,0-4 80,4 0-112,-1-8 32,1-2 48,-3-5-48,3 1 0,-2-2 32,2-1-48,-3 0 80,3 2-16,-3 5-48,3 0 0,0 3-128,0 4 48,0 3 48,6 1 0,0 5 16,8 1-16,-1 0 0,-1 4-48,2-1 48,2 2-16,-4 3 32,4 2-64,-4 0 48,-3 4-16,4 6-16,-6-1 16,1 4 48,0 1-16,-3 3 48,2 1-32,-4 1-16,-1 1 32,-2 0 0,0-2 32,-2 0-48,-5 0-64,-6-4 0,1-1 64,-4-2 0,-1-2 0,-1-2 48,1 0 80,1-5 0,4 0-16,2 1-64,3-3-48,2 0 48,2 0-96,3 0-32,0 0-464,0 0-673,0 0-1200,3 2-528,-1 0-1217,-2 0-3874</inkml:trace>
  <inkml:trace contextRef="#ctx0" brushRef="#br2" timeOffset="0.99">27580 38141 5507,'0'0'5042,"0"0"-3201,0 0-209,0 0 225,0 0-272,0 0-320,32 4-177,-11-4-95,8 0-17,4-4 16,7 1 65,10-1-1,2 2 145,6 0-113,-3-1-303,0 1-161,0 2-224,-5-2-208,-7 0-48,-4 2-48,-8 0 17,-4 0-162,-9 0 1,-4 0-16,-1 2-96,-3 0-192,-5 3-208,0-3-64,1 3-241,-6-1-559,0 0-865,0-1-801,0-1-2208,-6-2-6051</inkml:trace>
  <inkml:trace contextRef="#ctx0" brushRef="#br2" timeOffset="0.99">27876 38433 6227,'0'0'-208,"0"0"5330,0 0-2849,0 0-240,0 0-336,0 0-305,-19 0-255,12 0-369,-7 0-127,-2 5-129,1 0 48,-5 1 80,1 1 1,-4 1-81,2 4-32,1 2 81,6-3-81,2 2-144,1 1-96,8-3-80,3 1-112,11-2 64,4-3-64,4-2-112,1-5 64,5 0-80,-5-9 48,3-4-48,-6-5-64,0-1-48,-1-1 48,-4-3 32,-1-1 0,-3-1 48,-2-1 16,0-4-16,-6 0 16,0 3-16,0 1-32,0 3-48,0 3-16,0 4 80,0 5 16,0 2 32,2 4-16,-2 3-16,3 2 0,-1 2-80,-2 10 16,3 6 16,-3 9 352,3 4 64,-3 5 272,0 4 113,0 1-97,0-1-112,0-6-176,-3-4-127,0-5-81,3-7-16,-5-2-32,3-8-32,2-1-32,0-2-32,0-1 0,0-4-224,0 0-577,0 0-559,0-3-1041,0-8-2258,5-2-6498</inkml:trace>
  <inkml:trace contextRef="#ctx0" brushRef="#br2" timeOffset="0.99">28082 38222 9188,'0'0'4850,"0"0"-1968,0 0-1490,0 0 49,0 0 176,0 0-577,25-14-415,-22 24-65,-3 1 608,0 5 17,0 4-97,-3 4-127,-3 1-225,-2 4-144,-3-2-79,5 0-193,-2-2 32,2-4-80,1-4-48,1-1-48,1 0-80,3-5-48,0 0-16,0 1 0,0-1-16,0-2 0,0 2-48,0 0 64,0 1-32,6-4 0,0 2-80,2-4-32,0-1-112,4-3-176,0 1-112,1-3-273,-1-3-415,1-4-369,-6 1-432,1-4-192,-3 2-1472,-5 1-3107</inkml:trace>
  <inkml:trace contextRef="#ctx0" brushRef="#br2" timeOffset="0.99">28020 38417 8420,'0'0'3890,"0"0"-977,0 0-960,0 0 208,0 0-496,0 0-769,9-15-448,7 15 209,1 0 303,3 0 112,0 0-31,4 0-225,-4 0-159,-6-2-161,1 2-144,-2 0-256,-3 0-48,-5 0-32,-3 0-160,-2 0-912,0 2-1025,0 2-705,-7-1-1392,1-3-7459</inkml:trace>
  <inkml:trace contextRef="#ctx0" brushRef="#br2" timeOffset="0.99">29788 38409 4434,'0'0'9364,"0"0"-6995,0 0-1152,0 0 176,0 0-225,0 0-448,-39-14-127,25 23-17,2 0-128,-7 4 0,7-2-15,4 3-33,2-1 32,0 1-16,6 0-112,0-3-176,7-2-64,6-2-48,-1-3 32,7-4 0,-5 0 16,4-6 33,-1-8 15,1-2-96,-1-4 64,-5-3-32,2-1 96,-8-1-32,-3-2-64,-3 2 16,0-2-64,-7 3 0,-3 1 0,-5 3-16,-1 2 32,-4 4 16,1 3-48,-1 6 0,2 1-16,5 4-32,4 0-80,1 0-160,5 2-529,3 5-688,6-1-575,7 1-49,1-2-1553,4-1-3714</inkml:trace>
  <inkml:trace contextRef="#ctx0" brushRef="#br2" timeOffset="0.99">29883 38378 608,'0'0'10837,"0"0"-8212,0 0-1520,0 0 304,0 0-33,0 0-607,34-7-145,-16 7 208,4-2 433,3 0-33,3 0-79,1-2-145,-1-2-367,-3 5-177,-2-4-80,-6 3-240,-4-1-144,-3 3 0,-8 0-48,3 0-352,-5 0-513,0 0-591,-2 5-209,-3-3-928,-1 2-1521,2-4-7475</inkml:trace>
  <inkml:trace contextRef="#ctx0" brushRef="#br2" timeOffset="0.99">30022 38203 8452,'0'0'4962,"0"0"-3073,0 0-416,0 0 416,0 0-449,17-32-447,-17 30-161,0 2-96,0 0-319,0 0-97,0 9-48,-4 4 480,-4 6 81,0 3 63,-1 5-128,1 5-79,0-1-225,4 1-32,-1-4-160,0-1-80,2-4-96,3-5 32,0-2 16,-3-5-80,3-2 257,0-2-273,0-3-16,0-1 0,0-3-32,0 2 0,0 0-128,6-2-64,2 2-17,-2-2-79,7 3 208,-1-1-240,2 0-272,-5-2-257,1 3-175,2-3-177,-4 0-255,-5 0-497,0 0-1121,-3 0-2656</inkml:trace>
  <inkml:trace contextRef="#ctx0" brushRef="#br1" timeOffset="0.99">36843 37427 8724,'0'0'4114,"-45"13"-1553,18 10-1184,-5 15 303,-7 9 161,5 12-128,-3 4-16,6 5-289,4-1-479,9-9-849,10-11-128,6-4 160,4-13 48,17-8 112,5-8-80,9-8-48,7-6 48,2-4 17,6-12-1,-1-9-144,4-6 0,-6-5 0,-3-2-32,-7-1 64,-2 1 16,-14 2-96,-6 0-48,-6 2-240,-7 0 112,-5-1-273,-10 1 113,-3 0-176,-3 5-112,-4 0-33,-3 4-15,3 2 192,-6 6-144,6 3 175,1 8 113,-1 0 48,2 6 160,-2 3-80,5 8-32,-2 1 48,2 3 128,3 1 16,1 2-240,1 0-673,7-3-143,2 1-305,0-2-1360,6-3-2738</inkml:trace>
  <inkml:trace contextRef="#ctx0" brushRef="#br1" timeOffset="0.99">36788 37920 8916,'0'0'2545,"0"0"-240,2-31-416,4 28 304,3 3-560,2 11-641,3 9 497,2 5 608,-1 4-560,-1 5-609,-1 0-208,-6-2-223,1-6-209,-3-3-240,-1-5 16,-4-5-48,0-3 32,4-4-80,-4-4-544,0-2-481,0 0-928,0-8-1040,0-6-4114</inkml:trace>
  <inkml:trace contextRef="#ctx0" brushRef="#br1" timeOffset="0.99">37120 38147 17752,'0'0'3394,"0"0"-1650,0 31-239,0-20-624,0-4-737,0 0-128,3-2-80,0-5-1153,-1 0-1232,3-9-1361,-5-7-6114</inkml:trace>
  <inkml:trace contextRef="#ctx0" brushRef="#br1" timeOffset="0.99">37140 37812 11061,'0'0'6387,"0"0"-5491,0 0-768,0 0 305,0 0-353,5 47-192,1-29-2209,2 2-4643</inkml:trace>
  <inkml:trace contextRef="#ctx0" brushRef="#br1" timeOffset="0.99">37274 38194 11237,'0'0'3554,"0"0"-1713,0 0-177,0 0 33,0 0-128,0 0-721,9-9-255,2-2-145,-2-2 0,4 1 208,-1 4 305,0 1-305,4 4-96,-1 3 209,4 0-17,0 10-336,1-2 96,0 4-288,-2 1-95,3-4-17,-3 0-96,-4-2 0,-1-5-16,-6 0-241,-2 0-415,-5 1-784,0-3-834,0 0-767,-5 0-561,-2 0-4737</inkml:trace>
  <inkml:trace contextRef="#ctx0" brushRef="#br1" timeOffset="0.99">37414 37612 9028,'0'0'6115,"0"0"-4114,0 0-721,30-11-31,1 7 80,3-3-1,11 2 241,6 3-80,3 2-289,2 0-303,-5 2-465,2 3-256,-4 2-160,0 0 32,0-6-32,2 2 32,-6-3 64,0 0 160,-11 0 64,2 0-176,-8-3-32,-11 3-112,-2-1 16,-8 1-80,-1 0-224,-6 0-256,0 0-592,-3 0-401,-5 0-544,6 0-832,-5 0-3106</inkml:trace>
  <inkml:trace contextRef="#ctx0" brushRef="#br1" timeOffset="0.99">37682 37864 7347,'0'0'3250,"0"0"-161,-32 0-1632,21 0 64,3 0 384,7-1-241,1 1-623,0-3-17,9 0-95,14-1-209,11 0 128,10-1 673,10 1-144,8 0-513,2 1-352,-5 0-128,-1 3-191,-8 0-97,-10 0-16,-7 0-64,-14 0-16,-6 0-224,-11 0-353,-2 3-207,-8 0 256,-6-2 320,-4 2-289,-2-1-447,3-2-417,-4 0-175,7 0-769,0-6-1841,2-1-4882</inkml:trace>
  <inkml:trace contextRef="#ctx0" brushRef="#br1" timeOffset="0.99">38051 37468 4722,'0'0'11045,"0"0"-7539,0 0-2034,0 0 353,0 0 112,36 27-304,-16-15-400,7 1-417,0 3-432,1-3-48,-6 3-176,1 2-16,-7 0-96,-10 3 16,0 1-48,-6 3 32,-12 4 65,-4 2-33,-7 6 112,1 0 192,-2 2-16,-1 3-64,2-3-32,1-1 80,3-2-95,5-7-49,3-6-112,4-5-16,0-4-48,4-7 16,0-6-48,3-1-144,0-1-401,0-11-255,3-3-689,2-1-1184,0-5-1745,2 1-2657</inkml:trace>
  <inkml:trace contextRef="#ctx0" brushRef="#br1" timeOffset="0.99">40603 37841 224,'0'0'8900,"0"0"-4498,0 0-2673,0 0-272,-16 36 271,7-14-319,-7 5-240,2 2-193,-4 3-160,4 0-127,-5-3-65,7-2-256,-1-5-112,6-3-208,2-6 16,2-5-32,-2-1-16,4 0 0,1-5-672,0 1-913,0-3-720,1 0-1825,7-7-6434</inkml:trace>
  <inkml:trace contextRef="#ctx0" brushRef="#br1" timeOffset="0.99">40567 37798 6323,'0'0'8948,"0"0"-6899,0 0-640,0 0 399,6 47-207,-1-20-192,3 5-225,1 2 65,8-1-593,-1 1-128,1-5-255,3-4-97,0-5-80,-2-6-32,-4-3-16,2-5 0,-8-3-64,-1 0-32,-5-3 48,1 0-80,-3 0 128,0 0-48,0 0 16,-3 0-16,1 0 16,-8 0-16,0 1 16,-2 6 0,-7 0 0,-1-1-64,0 1 48,-2-2-48,-1-1 32,-2 1 16,-1 0-16,6-4 16,1-1-16,5 3 0,2-1 48,6-2-32,4 0 16,2 0-32,2-2-368,11-2-481,-3-3-560,5 0-287,-2-2-497,-1 0-1105,-3 2-3569,2-1-2353</inkml:trace>
  <inkml:trace contextRef="#ctx0" brushRef="#br1" timeOffset="0.99">40812 37803 5058,'0'0'352,"0"0"5683,0 0-3890,0 0-560,0 0 224,0 0-353,-26-5-255,26 5-273,0 0-127,0 0-257,1 0-112,12 0-32,5 0-63,4 5 447,9-4 705,6 2-305,3-1-207,5-2 95,2 0-400,-2 0-351,-2-5-161,-9-1-32,-1 2-80,-8-1 0,-7 3 16,-5-1-256,-7 1-225,0 2-223,-6 0-16,0 0-289,-6 0-447,0 2-1201,-2 3-929,-3 0-3633</inkml:trace>
  <inkml:trace contextRef="#ctx0" brushRef="#br1" timeOffset="0.99">40993 37814 6067,'0'0'4642,"0"0"-3105,0 0 1056,0 0-64,0 0-848,0 0-705,0-7-223,0 23-33,0 11 464,0 4 417,0 5 32,0 2-545,-6-1-207,6-4-241,-1-3-176,-2-8-256,3-4-144,-4-4-16,4-3 16,0-5-48,0-1-16,0-3-320,0-2-576,-1 0-721,-2-9-1376,1-5-1825,-1-3-6772</inkml:trace>
  <inkml:trace contextRef="#ctx0" brushRef="#br1" timeOffset="0.99">39522 37940 14327,'0'0'2881,"0"0"-2257,0 0-112,0 0 305,0 0-209,34 46-112,2-24 305,10 5-33,10 1-32,6-4 65,3-1 783,3-6-879,-9-6-449,-1-4-80,-7-2 0,-12-5-32,-7 0-80,-6 0-144,-12 0-672,-3-2-545,-9-1-256,-2 2-1136,0-5-2913</inkml:trace>
  <inkml:trace contextRef="#ctx0" brushRef="#br1" timeOffset="0.99">41517 37942 6099,'0'0'7539,"0"0"-5330,0 0-720,0 0 48,0 0-385,0 0-448,48-6-143,-21 4 623,8-1-111,3-1 239,-4 2-191,4-1-433,-6-1-160,-1 4-143,-11-3-273,-6 3-64,-1 0-16,-7 0-64,-1 0-224,-4 0-225,-1 0-159,0 0-528,-1 0-801,-4 0-753,-1 0-2640,-2 0-7908</inkml:trace>
  <inkml:trace contextRef="#ctx0" brushRef="#br1" timeOffset="0.99">41557 38081 11749,'0'0'3330,"0"0"-2050,0 0-191,31 0 352,-11 0 143,5 0-255,1 0-80,7 0-177,-1 0-15,4 0-161,-2 0-384,-3 0-112,-2-2-96,-4-2-111,-5 1-193,-2 1 48,-11 0-401,-4 2-847,-3 0-1505,-4 0-49,-7 2-2832</inkml:trace>
  <inkml:trace contextRef="#ctx0" brushRef="#br1" timeOffset="0.99">42582 37707 8852,'0'0'5635,"-33"0"-4099,7 6-911,1 13 447,-1 5 49,-7 8-113,2 6 49,5 7-65,0 0 32,12 3 145,1-4-385,13-1-511,0-5-193,10-4-16,7-5 48,9-4-128,-1-9 48,7-5-32,1-6 16,4-5-48,3-5 64,-1-10 0,5-4-32,-4-3 48,-1-5 32,-4-2 48,-2-2-48,-5-4 0,-8 1 0,-3-1-48,-9-1-48,-7-1-256,-2 2-353,-12-1 49,-13 2-128,1 5 128,-9 2 352,-3 2 95,-2 7 113,2 4 0,3 6-208,1 3-416,2 3 160,11 2-112,3 0-545,8 2-1136,-2 4-2801,9 1-6692</inkml:trace>
  <inkml:trace contextRef="#ctx0" brushRef="#br1" timeOffset="0.99">42443 38395 6659,'0'0'3057,"0"0"-575,0 0-1586,0 0 80,0 0 257,0 0 48,-20 0-193,20 0-191,0 0-49,3 0-256,2 0-112,2-2 65,6 0-49,4-1 224,4 2 257,6-4 15,5 0 81,6-1-161,2-1-128,2 0-175,0 0-321,3 3 16,-5-1 0,0 1-16,-3 1 208,1 3-159,-3 0-97,1 0 0,1 0-112,-3 6 0,3-5-16,2 6 32,0-2 0,0 2-64,0-3-16,-1 3 48,1-5-16,0 2 0,0-4-32,-1 0 32,1 0-64,0 0 16,-7-2 16,1-2-32,-11 1-32,-2 2-96,-5 1 16,-9-3 48,1 3-208,-6 0-160,-1 0-160,-1 3-705,-10 1-704,3 0-1728,-4 1-1266</inkml:trace>
  <inkml:trace contextRef="#ctx0" brushRef="#br1" timeOffset="0.99">42632 37937 5795,'0'0'9620,"0"0"-7299,0 0-1120,0 0 207,0 0-495,0 0-321,6 33 400,1-1 545,-1-1-256,1 5-513,0-4-176,4-5-336,-4-7-159,3-5-17,0-3-16,-3-5-32,-1-5-32,-2-2-337,-2 0-479,1-2-1073,0-10-1088,-3-1-2049,0-1-10518</inkml:trace>
  <inkml:trace contextRef="#ctx0" brushRef="#br1" timeOffset="0.99">42987 38130 17640,'0'0'4162,"0"0"-3442,0 0-271,0 0 335,0 0-512,0 0-240,16 5-1569,-13-15-2657,-3 1-9204</inkml:trace>
  <inkml:trace contextRef="#ctx0" brushRef="#br1" timeOffset="0.99">43006 37766 6387,'0'0'10373,"0"0"-9397,0 0-976,0 0 0,0 0-80,17 31-816,-9-15-2962,-1 0-4642</inkml:trace>
  <inkml:trace contextRef="#ctx0" brushRef="#br1" timeOffset="0.99">43136 38159 9012,'0'0'3266,"0"0"-1249,0 0 80,0 0 480,0 0-656,0 0-945,5-9-416,-4 1 1,7-2-33,3-1 48,-5-1-208,5 1 16,-2 2 33,4 2 63,0 3 80,0 2-16,1 2 1,4 2-49,-4 8 0,3 0-64,-1 0 16,1 1-111,-1-2-225,-6-2-128,3 0 32,-7-3 48,2-2-48,-2-2-272,-6 0-593,0 0-944,0 0-1824,0-5-1954</inkml:trace>
  <inkml:trace contextRef="#ctx0" brushRef="#br1" timeOffset="0.99">42844 38608 2321,'0'0'3250,"0"0"-2818,0 0 368,0 0 2386,0 0-1618,0 0-575,0-4 95,0 4-111,0 0-33,0 0 81,0 0-49,0 0 113,0 0 31,0-3-144,0 1-15,0-2-161,0 0-335,0-2-97,-5 0-96,0-1-112,-4 3-80,-2-3-80,-4 3 16,-3 1 0,-3 3-16,-4 0-48,-3 0 64,-8 7-16,4 6-32,-1 4 16,-1 3 48,3 4-32,5 6 0,3 1-16,6 2 128,6 6 352,9 2 0,2 3-95,8 1 383,6 1-304,9-3-352,-1-8-48,9-3 0,-5-10-16,5-9-32,-4-6-32,0-7 80,-2-7 48,-2-6 96,-2-2-32,-9-5-32,0-3-176,-4 5 48,-3-5-32,-2 3-192,-3 4-416,0 3-480,0 3 15,0 9 97,0 1 159,-6 0-752,6 8-383,-2 1-1378,-1 3-1904,3-4-2530</inkml:trace>
  <inkml:trace contextRef="#ctx0" brushRef="#br1" timeOffset="0.99">42980 38878 13478,'0'0'2673,"0"0"-1248,0 0 576,0 0-256,0 0-673,0 0-383,14 13 607,-3 6 241,1 1-577,-4 0-207,1 1-177,1-5-256,-3-1-144,1-3-80,-3-6-48,1 1-32,-1-5-16,-4 0-16,2-2-176,0-2-544,-3-7-641,2-3-1312,1-3-801,-2-3-2865</inkml:trace>
  <inkml:trace contextRef="#ctx0" brushRef="#br1" timeOffset="0.99">43192 38775 14807,'0'0'4514,"0"0"-2881,-6 47 656,-3-20-801,-2 2 497,-3 0-992,-1 3-337,-1-5 80,4-2-400,-1-5-127,1-4-113,4-5 0,3-4-96,4-5 0,1-2 16,0-5-224,1-6-1041,7-6-1952,0-4-1522,1-4-8547</inkml:trace>
  <inkml:trace contextRef="#ctx0" brushRef="#br0" timeOffset="0.99">21848 40799 4306,'0'0'5555,"0"0"-3923,0 0-687,0 0 255,0 0-47,0 0-113,-35 9-255,22-2-1,1-3-240,-4 3 48,2 2-127,-4 2-113,-2 2-16,1 1-80,-1-1 64,1 3-64,-1 2 1,1-2-145,1 2 0,1 0 0,1 0-48,2 0 112,2 0-32,1-2-128,2 2 32,-2 0 80,3 2 48,2-1 32,-2 1 16,2 0-112,0 0 32,0 0 16,6 2 32,0-1-31,0 1-17,0 1-64,0-3 80,7 3 112,4-3-48,2 2-16,1-2-16,1 1-32,5-1 0,3-2-32,-4 0 96,7 0-95,-4 0-17,6-2-16,-3-2-64,3 1 0,1-3-64,1-1 0,-2-2 32,4-2-16,-2 0 16,2-7 0,-4 0 32,2 0-16,1-6 16,-7-5-16,4-2 0,-6-5 16,1-2-16,-3-5-32,-1 0 16,1-4 0,-4-1-32,1-1 16,-2-3 16,2 3 48,-4-1-32,-1 1 16,-1-1-16,-3 5 16,-7 3 32,2 1-48,-3 3 0,0-1 0,-7 4 48,2-1-80,-3-1 48,-1 2-48,1-1 48,0-3-48,-3 3 32,5-2-112,-5 2 32,4 0 0,-3 3-48,0 1 48,-3 1 16,4 3 16,-4 0-80,-2 3 80,3-2-65,-4-1 49,4 3 16,-1-1 32,1 1-16,2-2-48,0 2 80,3-2-64,0 2-48,-4 1-16,3-1-16,3 0 16,-2 3 16,-3-3-208,0 5 288,-3-1 0,-1 1-16,-1 0 32,-1 2-48,2 0 32,-1 0-32,2 0-192,1 0 208,1 0 16,-1 0 32,5 0-32,0 0 16,-1-3-32,-3 3 32,5 0-16,-5 0 0,2 5-48,-4 2-112,1 0 48,-2 0-337,5 1 337,1-1 80,0 2-272,7-2-336,-2 2-433,3-2-591,3 0-994,1-1-927,6-2-3715</inkml:trace>
  <inkml:trace contextRef="#ctx0" brushRef="#br0" timeOffset="0.99">22003 41355 2977,'0'0'6211,"0"0"-3970,0 0-672,0 0 176,0 0-257,0 0-319,2-3-481,2 3-175,7 0-81,-1 7 288,8 4 561,-1 3-1,5 2-319,-2 1-113,0 3-32,0-1 1,-2 1-417,-5-2-64,0 0-48,-7-2 160,5-4-223,-6-1-193,-1-2 16,2-2-16,-4-3-48,1 0 80,-1-4-112,-2 0 16,3 0-321,-3 0-639,0-2-945,0-3-640,0 1-1313,0-3-2977</inkml:trace>
  <inkml:trace contextRef="#ctx0" brushRef="#br0" timeOffset="0.99">21910 40388 8036,'0'0'2945,"0"0"-1648,0 0 575,-32-6 225,22 6-208,4 3-512,-2 4-465,4 0-255,4 2-193,0-1-48,0 1-112,4 1 16,10-6-192,-1-1 80,4-3-79,0-3-33,0-6-48,-3-2-16,-2-3 0,-5 1 32,-4-1-16,-3 1-64,-3-1 32,-7 5 16,-2 0 128,-5 5-32,-2 4 112,-1 0 32,3 4 32,1 5 112,7 4 113,5 4-145,4-1-176,0-1-96,9-3-128,6-2 64,1-3-32,4-4 32,-1-3 16,-1 0-16,-4-5-16,-1-4 48,-3 0-48,-7-2 0,-1-1 64,-2 1-48,-8 0-80,-4 2 0,-2 0-32,-6 2 48,0 5 0,-1 2 16,1 0 16,5 5 0,2 1 0,6 1 64,5 2-112,2 0-16,2 0-16,5 0-48,6 0-672,-1-3-945,4 0-592,1-5-2049,-5-1-2593</inkml:trace>
  <inkml:trace contextRef="#ctx0" brushRef="#br0" timeOffset="0.99">34837 41307 5539,'0'0'1648,"0"0"-623,0 0 479,-25-23-399,17 19-161,2 0 49,1-1 15,4 1-207,-2-1 95,0 1 65,1 1-145,-1 1-112,3 0-15,0 0-17,0 2-128,0 0-64,0-2-144,3 2-159,5 0-17,6 0-112,6 0-32,5 0 816,6 0-64,3 0-159,2 0 191,-2-3 160,4-4-383,-8 3-305,-2-1-112,-3 1-96,-5 0-96,-6-2 32,-2 5 32,-1-2-32,-6 1 16,-1 0-16,-4 0-16,3 2 64,-3 0-80,0 0-80,0 0-304,0 0-385,-3 0-543,-1 4-545,0 1-1249,-2-1-3729</inkml:trace>
  <inkml:trace contextRef="#ctx0" brushRef="#br0" timeOffset="0.99">36416 41152 9604,'0'0'4258,"0"0"-1969,3 36 241,-3-16-65,0 3-737,2 4 1,3 0-272,-5-3-689,6-1-304,-2-3-143,1-3-97,0-7-16,1-3-48,-5-4-32,4-3 176,1-12 32,-1-3-64,0-8-240,-2-7-64,-2-1 0,-1-5-16,0-2 48,-1-2-16,-7-3-16,-3 0 48,-1 0-32,-1 5 48,4 2 0,-2 4 0,-1 5 0,4 7 0,3 4 32,4 3-64,1 4 16,0 0-16,1 5 0,12-1-16,5 5-48,1 0 32,1 0-16,8 2 16,0 8 16,0 1-32,-2 6 32,-3 2 0,-2 3-16,-7 3-16,-2-3 48,-4 3-16,-8-3-16,0-1 48,-8-3-64,-6-2 32,-3-3 0,-3-2 48,0-4-16,-4 0 0,3-3-16,-3-2 0,10-2 16,-4 0 0,10 0-48,2 0 32,6 0-16,0 0-320,0 3-448,6-3-689,0 2-672,4 0-656,-3 1-2322,1-3-5585</inkml:trace>
  <inkml:trace contextRef="#ctx0" brushRef="#br0" timeOffset="0.99">35878 41056 8724,'0'0'4482,"0"0"-2401,0 0-1121,0 0-303,0 0-161,0 0-192,3-5-240,-3 10-48,0 1 80,0 6 560,-4 1-239,-7 5 63,3 4 192,-9 3 177,2 4-193,-4 1-288,-4 1 16,-1-4-80,3 0-192,-3-4 32,6-6-15,-1-5-1,5-5-16,2-3 16,1-4-96,3-2 32,1-9-128,2-3-384,0-2-257,1-1 97,-1-1 48,5-1 95,-6 2 209,6 3 240,-2 2 16,2 4 16,0 3 16,0 1-48,0 4 0,0-3 80,8 3-16,1 0-16,7 0-32,-2 0 337,4 5 31,2-1 16,-1 3-80,1 2 80,-1 0-192,-5 5 32,1-3-15,-5 5 47,0-1 16,-2 4 176,0-2-16,-2 1-32,0 1 65,1-4-33,-1-2-160,0-1-160,2-5-48,-1 0 0,4-6-64,-4-1 0,0 0 16,1 0-80,0-1-768,-4-6-529,1 0-592,-5-2-1537,3 2-3601</inkml:trace>
  <inkml:trace contextRef="#ctx0" brushRef="#br0" timeOffset="0.99">36257 41195 6835,'0'0'7988,"0"0"-5795,-31-3-1217,12 6 641,-1 6-256,-3 2-353,1 5-64,-1 0-287,7 2 127,2-1-15,3 2-33,10-1-448,1-5-48,7 1-16,6-5-48,5-5-48,3-4 32,-3 0-112,4-9 16,-5-5 0,3-1-224,-1-5 112,-7 0 16,-3-5-32,2 0 48,-9-2 16,1-2-32,-3-2-64,-5-2-112,-6 2-96,-1 2-80,-3 2 192,-4 4 192,-1 8 16,0 1-16,1 5 32,0 5-64,5-1-48,2 3 48,7 2-256,4 0-401,1 0-655,1 0-897,4 4-1265,7 1-1376,-1 0-2818</inkml:trace>
  <inkml:trace contextRef="#ctx0" brushRef="#br0" timeOffset="0.99">30490 44101 14663,'0'0'2881,"0"0"-1776,0 0 191,0 0 145,0 0-449,18-32-576,-18 25-79,0 3 31,0-2-112,0 1 0,0 0 32,-6-2-64,2 3-16,-1 0-48,-3-1-48,0 3-48,1-3 33,-6 1-33,1 2 0,-2-1-32,-5 3 0,-1 0-48,-5 3 16,-3 6-16,-3 4 32,-1 5-176,-7 7 79,2 4 17,3 3-32,1 3 112,8 6-48,5 2 208,8 4 193,1 5 191,8 0 128,3 4-47,3-5-177,8-3-144,-2-3-48,7-7-208,-2-4-32,-2-7-80,4-7 80,-4-4-16,3-5 16,-2-6 48,2-5 32,-2-5 48,1-4-16,1-4 0,2-3-96,2 0-16,0 0-16,-1 2 64,-4 4-96,-2 3-128,2 3-400,-7 4-272,-1 0-209,-2 0-207,-2 6-465,-2 3-320,0-3-560,0 4-2321,0-6-5411</inkml:trace>
  <inkml:trace contextRef="#ctx0" brushRef="#br0" timeOffset="0.99">30625 44531 14599,'0'0'4578,"0"0"-2689,0 0-497,0 0-223,0 0-289,0 0-384,38 4 241,-25 12 191,-4 5-287,4-4 15,-1 3-256,0-2-192,1-2-64,-2-2-128,-4-4-16,0-3 16,-1-2 0,0-5-32,-6 0-576,3-2-785,-3-9-1216,0-5-1681,0-4-4578</inkml:trace>
  <inkml:trace contextRef="#ctx0" brushRef="#br0" timeOffset="0.99">30857 44422 12806,'0'0'3073,"0"0"-704,0 0-304,-7 48-352,0-26-208,-5 5 128,-2 3-209,2 1-239,-1-2-273,1-2-352,4-6-255,2-4-193,6-3-80,-3-7 0,3-2-48,0-5-32,7 0-449,1-7-703,2-5-1281,0-3-1633,-3-5-4066</inkml:trace>
  <inkml:trace contextRef="#ctx0" brushRef="#br0" timeOffset="0.99">31244 44246 4722,'0'0'5587,"0"0"-3650,0 0-353,0 0-79,0 0-272,0 0-113,2-14-368,-2 12-127,0 2-97,0-2-80,3 2 80,-3 0-63,0 0 63,0 0-96,0 7 64,0 9-176,0 4 705,0 9 432,0 9 79,0 3-287,-3 6-417,1-2 17,2-3-353,-3-3-176,3-8 48,0-4-352,0-9-96,0-2 32,0-7 0,0 0 0,-3-4-320,2-5-368,-4 0-449,-1 0-1072,1-12-1761,-3-1-3489</inkml:trace>
  <inkml:trace contextRef="#ctx0" brushRef="#br0" timeOffset="0.99">31041 44238 720,'0'0'5603,"0"0"-4323,0 0 241,0 0 448,0 0-256,0 0-240,-28-9 191,24 7-319,1-1-177,-2 3-95,3-1-209,2-2 49,0 1-49,0 0-256,2-1-239,9 1-129,3 0-48,4-3-80,9 3 496,5 0 241,9-1 47,4 2 208,4-2-175,4-1-257,-2-1-160,-6 1-191,-6 1 15,-4-1-192,-10 0-48,-2 1-96,-10 1 64,-7 0-80,2-1 0,-2-1-16,-6 2-224,0-1-161,0 3-399,-3 0-432,-2 0-561,-1 3-480,1 1-753,1 3-3249</inkml:trace>
  <inkml:trace contextRef="#ctx0" brushRef="#br0" timeOffset="0.99">31734 44166 12438,'0'0'2529,"0"0"-304,0 0-160,0 0-817,27 38-175,-21-4 1200,0 7-304,-3 4-673,2-5-79,-5-2-465,0-4-303,0-2-81,0-8-256,-5 1-32,0-4-48,1-6 48,-2 1-80,4-7 16,-3 0-384,5-4-449,-6-5-415,5 0-513,-2 0-992,1-10-593,2-3-2160</inkml:trace>
  <inkml:trace contextRef="#ctx0" brushRef="#br0" timeOffset="0.99">31605 44389 13318,'0'0'3698,"0"0"-1793,45-22-145,-18 10 241,6 1-256,4 2-240,2-2-433,-5 4-527,2 0-289,-10 3-176,0 2-96,-7-1 48,-5 3-721,-2 0-255,-7 0-961,-3 0-528,-2 3-688,0-1-993,0-2-3234</inkml:trace>
  <inkml:trace contextRef="#ctx0" brushRef="#br0" timeOffset="0.99">32211 44316 14439,'0'0'3441,"14"42"-768,-7-13-15,1 9-273,0 1-849,0-1-207,-1-4-545,-2-5-319,0-4-193,-1-7-240,-4-7-48,6-4 48,-6-5 0,0 0 32,0-2-16,0-7 256,0-6 0,0-5-192,0-9-64,0-4 0,0-8-80,0-4-80,-3-6 48,-1-7 0,-4-5 64,3-2-32,-6 0 16,7 5 0,-1 1 32,0 10 48,5 9 16,0 6 32,0 5-272,2 5 48,10 6 48,5 3-16,10 6-16,-5 7-16,5 0 96,1 16-64,-1 4 80,-4 7-240,-1 4 112,-7 6 112,-2 1-16,-9 0-80,-1-2 48,-3-3 0,-4-1 48,-7-5 0,-2-5-17,1-6 98,-3-2-33,2-3-32,-4-4 64,2 0-48,2-5 16,-1 0 0,2 0-16,-1-2-32,3 0 48,2 2-16,0-2-32,3 0-80,4 3-369,1-3-495,-3 2-353,3 0-560,0 1-880,0-3-896,4 0-2514</inkml:trace>
  <inkml:trace contextRef="#ctx0" brushRef="#br0" timeOffset="0.99">32883 44158 9012,'0'0'2401,"0"0"-1248,0 0-17,0 0 593,0 0-544,0 0-97,7 47 209,-7-24 207,-5 4 81,0 2-128,-6 2-433,2-1-207,0-3-129,-7-3-240,1-1-128,2-5-80,-2-2-128,-4-5-16,1-5-31,-2-1-33,-2-3-80,-1-2 64,-2-2-81,5-7 17,-5-4-96,5-3-16,6-5-160,1 1-192,3 0-16,8 2 176,2 2 175,0 3 113,6 3 64,10 2 0,1 1-64,8 1 80,1-1 64,0 2 0,5 5 33,-6 0-1,-3 0 0,-4 6-112,-8 6 0,-1 2 112,-3-1 176,-1 5 240,-2 0-32,2 0-80,-1 2-95,4-2 239,0 0-256,1-2-208,3 0-112,5-3 48,4-2 48,-1-1 80,5-1 224,-2-3-288,-1-1-48,-4-1-48,-4-1 16,-1-1-32,-3-2-64,-5 0-512,-2 0-785,-3 0-655,0-5-1298,-5 1-3889</inkml:trace>
  <inkml:trace contextRef="#ctx0" brushRef="#br0" timeOffset="0.99">32778 44252 2929,'0'0'5955,"0"0"-3618,0 0 48,0 0-208,0 0-384,0 0-384,14-31-145,-11 24-383,2-2-513,1 2-144,0-2 96,2 0-112,3 3-128,3-4 48,-2 4-48,7 1 176,-5 0 97,1 4-129,-2 1-144,-1 0-112,-1 1 0,-10 6-673,4 2-1488,-5-2-2545</inkml:trace>
  <inkml:trace contextRef="#ctx0" brushRef="#br0" timeOffset="0.99">33303 44216 9588,'0'0'4306,"0"0"-1792,0 0-241,0 0-321,0 0-383,0 0-368,2-18-145,1 18-319,5-2-145,1 0-192,4 2-48,7-3 224,5-1 113,7-1-33,1-3 0,5-2-159,1-1-177,0 2-128,-10-2-128,-1 5-32,-8-1-80,-7 4 48,-4 1 48,-4 0-96,-2 2 0,-3 0-80,0-3-144,0 3-449,-5 0-895,-1 0-1250,0 0-928,0 0-3601</inkml:trace>
  <inkml:trace contextRef="#ctx0" brushRef="#br0" timeOffset="0.99">33369 44421 9652,'0'0'4034,"0"0"-2657,0 0 400,0 0 144,0 0-497,0 0-351,20 6-81,-8-6 113,2 0 111,6 0 81,0-1-321,5-6-127,0-2-177,6 2-176,-2 0 0,2 0 193,-4 3-385,-2 2-240,-2-1-96,-6 3 48,0 0 0,-3 0-16,-8 0-128,0 5-192,-4-3-289,-2 3-255,0 2-641,0-1-688,-8-1-848,2-3-1745</inkml:trace>
  <inkml:trace contextRef="#ctx0" brushRef="#br0" timeOffset="0.99">34206 44177 7331,'0'0'9621,"0"0"-7172,0 0-688,0 0 400,0 0-785,0 0-495,42-25 47,-17 23-63,6-2-401,-2 1 0,1-1 240,2 4-448,-6-3-208,-4 3 0,1 0-96,-4 0-320,-5 0-496,-5 0-625,-1 0-848,-6-4-1104,-2-2-2146</inkml:trace>
  <inkml:trace contextRef="#ctx0" brushRef="#br0" timeOffset="0.99">34215 43889 4306,'0'0'7363,"0"0"-5522,0 0 528,0 0-288,0 0-608,0 0-385,3-21-479,0 21-241,-1 12-128,3 6 560,-5 6 689,6 10 64,-5 7-145,4 6-287,-2 5-337,0-1-224,-1-1-15,-2-3-305,0-4-48,0-6-160,0-9 32,0-5 0,0-5-32,0-7-16,0-4-32,0-5-224,-2-2-480,2-2-577,0-7-1504,-3-5-1729,3-6-3618</inkml:trace>
  <inkml:trace contextRef="#ctx0" brushRef="#br0" timeOffset="0.99">34556 43763 8532,'0'0'6419,"0"0"-4514,0 36 64,0-4 736,0 8-240,0 7-272,0 7-288,0 3-224,0-1-977,0-2-112,0-5-416,0-4-16,0-7-80,0-6 0,0-10-64,0-3 32,0-6-48,0-6-304,0-3-368,0-1-625,0-3-1040,0-7-1520,0-6-4003</inkml:trace>
  <inkml:trace contextRef="#ctx0" brushRef="#br0" timeOffset="0.99">34941 44158 7924,'0'0'3297,"0"0"-1424,0 0 96,0 0-128,0 0-401,-32-18-207,29 18-193,3 0-159,0-2-209,3 2-384,9 0-64,1 0-80,7-3 257,2 2-81,1-2-96,3-1 736,-1 1-415,-5-1-417,0-1-96,-1 3 0,-7 0-48,1-1-48,-6 3-273,-5-1-895,-2 1-353,0 0-512,0 0-592,-2 0-1329,-5 1-2641</inkml:trace>
  <inkml:trace contextRef="#ctx0" brushRef="#br0" timeOffset="0.99">34986 44282 8164,'0'0'5458,"0"0"-3313,0 0-848,0 0 111,0 0-287,0 0 96,33 7 159,-19-7-431,3 0 15,3 0-48,0-3-239,0 1-305,-2 0-272,0-1-80,-4 1-48,-2 2-80,-4 0-1537,-2 0-1424,-6 2-2514</inkml:trace>
  <inkml:trace contextRef="#ctx0" brushRef="#br0" timeOffset="0.99">35815 43908 13062,'0'0'3025,"0"0"-1040,0 0-160,6-29-368,-6 20-417,0 2-143,-12 3-241,-1-3-128,-7 5-128,-6 2-256,-7 0 49,-2 4-225,-6 5 112,1 7-48,1 2 0,-1 2 0,4 5 48,10 0-32,6 4 320,12 0 16,8-2-288,9-2-48,16-3 32,6-3-80,2-6 112,1-6 16,-2-3-192,-1-4 16,-12 0 0,-4 0 48,-10 0 0,-5 0-224,-9 4 112,-14 6 16,-2 6 80,-5 1 0,-5 6 64,5 2 32,2 1-112,8 1 32,8 0 32,4 0 192,8-1-80,8-4 0,7-4-80,5-4 48,2-6-16,-2-3 48,0-5-64,1 0-64,-4 0 0,-2-5 0,-2 1-32,-3 0-48,-3 1 16,-1 3-208,-5 0-896,4 0-417,-5 0-752,0 0-1281,3 0-2096</inkml:trace>
  <inkml:trace contextRef="#ctx0" brushRef="#br0" timeOffset="0.99">35886 44333 13526,'0'0'3426,"0"0"-2290,0 0 641,0 0-112,0 0-433,0 0-479,13 37-273,-13-30-208,0-6 96,3 2 32,0-3-31,-3 0-49,1 0 16,4-7 256,1-2-208,0-5-272,2 1-80,0-2 64,3-4-63,1 4-1,-2 1-81,0 5 82,3 2 47,-4 7 0,2 0 64,1 4 256,-2 10 64,-1-1-48,5 6-160,-5-5-160,1 1-48,-3-3-32,1-4 16,3-1-48,-10-5-32,4-2-400,1 0-272,0-7-929,-2-3-976,3-9-817,-4-1-3569</inkml:trace>
  <inkml:trace contextRef="#ctx0" brushRef="#br0" timeOffset="0.99">36351 43982 5491,'0'0'7651,"0"0"-4978,0 0-912,0 0-256,0 0-417,0 0-303,0 0 495,24 39 49,-23-12 31,5 4 17,-4 5-32,1-2-417,-1 2-288,1-7-143,0-2 191,-3-5-480,0-1-144,0-8-48,0-1 16,0-4-32,0-2 0,-3-2 0,0-2-192,3 0-320,0-2-513,-2 2-463,2-2-1106,0 0-847,0 0-1633</inkml:trace>
  <inkml:trace contextRef="#ctx0" brushRef="#br0" timeOffset="0.99">36227 44214 12918,'0'0'3874,"0"0"-2354,0 0-159,0 0 128,0 0-737,0 0-256,39-9 769,-16 7-433,2-2-127,0 1 159,-2-4-208,-1 1-384,-2 1-160,3 0-96,-6 1 16,0 2-48,1 0-320,-3 2-896,2-3-1249,-5 1-1025,4-2-2993</inkml:trace>
  <inkml:trace contextRef="#ctx0" brushRef="#br0" timeOffset="0.99">36632 43937 11477,'0'0'3202,"0"0"-1297,2 34 1056,-2-11-528,0 6-416,0 3-80,0 5-256,0 2-385,0-1-303,0-2-369,0-2-288,7-3-112,1-5 64,0-5-192,1-5-48,-1-5-16,0-1 64,-1-6-80,1-4 33,0 0-17,-2-2-48,0-4 48,0-6-64,2-2 16,-2-1 16,-1 2-49,3-3-79,-4 4-48,1 1 48,0 4 96,3 3 48,-4 1-96,4 3 80,3 0-32,-5 0 32,2 5-32,4 4 48,1 0 0,-3 0 96,3 0-16,-1 0 32,-2-2 0,3 0-96,-6-5 16,-1 2-80,-1-1 32,-4-3 0,2 0-176,0 0-320,-3 0-624,0-5-1345,0-2-1889,0-1-2722</inkml:trace>
  <inkml:trace contextRef="#ctx0" brushRef="#br0" timeOffset="0.99">37074 44232 12518,'0'0'5282,"0"0"-4305,0 0-81,0 0 1105,0 0-352,0 0-449,4-16-672,-10 16-255,-6 0 191,-1 10 416,-5 1-143,5 2-305,1 3-80,3 0 160,3-2-16,6-1-336,0-2-96,0-2 17,6-2-65,3-3 0,2-4 0,1 0-16,1-2-16,-1-5 0,1-1 0,-4-2-17,2 4-31,-4-1 0,-2 0 48,0 7 32,-2 0-16,-2 0 0,4 3 16,-2 3 48,0 1 17,3 1-65,-2-1-16,3 0-209,1-2-1071,0-1-977,-2-4-785,2 0-1152,0-4-4097</inkml:trace>
  <inkml:trace contextRef="#ctx0" brushRef="#br0" timeOffset="0.99">37294 43888 13590,'-5'32'4946,"1"3"-1200,-4 8-352,3 7-817,-1 1-1216,1-1-353,4-3-368,1-4-240,0-5-207,0-6-17,0-8-48,0-6-32,0-6-80,0-4 32,0-5-304,0-3-561,0 0-559,0-11-1426,-8-9-3216</inkml:trace>
  <inkml:trace contextRef="#ctx0" brushRef="#br0" timeOffset="0.99">37416 44370 9780,'0'0'2466,"0"0"-1138,0 0 833,0 0-112,0 0-336,36 42-304,-28-24 175,-7 3-79,4-1-240,1 0-353,-4 0-272,2-4-192,-4-5-191,4-1 63,-4-6 16,3-2-144,-3-2 0,0 0 112,1-9 160,-1-4-239,0-5-33,0-5-48,6-2 32,-6-4 16,0 0-64,0-2-144,0-3-16,0 0 0,0 2 32,0 1-48,0 4 48,0 0 16,-6 7-16,6 1 0,-1 4 16,1 3 0,0 4 0,0 1 16,1 2-32,7 5 0,3 0 0,1 7-48,-2 5 16,5 3 16,-3 1 16,-2 4 16,1 0 0,-4-2-16,-5 0 16,-2 0 0,0-5 0,0 1 0,-8-5 0,2 1 0,-5-4 0,2 1 16,-4-3-32,1-1 64,1-2-80,2-1 16,-4 3 16,6-3-64,-4 0-112,6 0-96,2 0-272,2 0-385,1-3-432,0-1-800,7 0-528,6-3-1233,-4-2-3137</inkml:trace>
  <inkml:trace contextRef="#ctx0" brushRef="#br0" timeOffset="0.99">37686 44196 18585,'0'0'2497,"0"0"-1617,0 0 897,0 0-240,0 0-929,0 0-112,41 16-96,-29-7-208,0 2 32,-1-2 1,-2 0-33,-1-2-64,0 2 96,0-5-96,-7 1-64,7-3-16,-3-2-64,2 0 48,4 0 16,-4 0-32,3-7-16,0 0 16,-4 1-16,-1-3 16,-4 0 0,5 2-16,-6-2 32,0 0-80,0 2 80,0 0-48,2 3 16,1 4-32,-2 0 0,6 0-32,-6 4-32,7 10 112,0 6-16,-1 5 32,1 5 0,0 5 208,-3 6 272,2-1 49,-5 3-241,1 0-16,-3-2-240,0-4 128,0 2-64,-5-3-96,-5-3 64,0-3-48,-1-5-64,2-3 80,-2-3 32,2-6-64,-2-5-16,5-1-16,-5-7 16,3 0-16,1 0-144,2-8-48,-3-6-32,2-4-112,-2 0-32,0-5-49,1 1 129,-1 1-48,6 4 96,-4-1 256,6 4 0,0 1-16,0 0 0,6-1 0,7 1-16,-1-1 16,2 1 64,6 1-48,0-2-16,5 3 144,-2-2 32,2 1 112,-3 1-144,1 0-32,-3-1-48,-3 1-32,-1 2-112,-7 1 48,2 3-16,-3 0-16,-7 1 32,-1 4-32,0 0 16,0 0-304,0 0-608,-1 0-897,-5 0-1089,-1 0-1359,0 0-2162</inkml:trace>
  <inkml:trace contextRef="#ctx0" brushRef="#br0" timeOffset="0.99">38395 44130 10741,'0'0'4354,"0"0"-2161,0 0-368,0 0-32,0 0-465,0 0-319,-2-18-81,12 16-176,7-3-143,6 3-49,3-3 144,13 4-159,-5-2-49,10 0-112,-2 2 160,-2 1-320,-6 0-160,-1 0-96,-6 0 0,-3 0-32,-10 1 32,-2 5-80,-6-5-304,-4 2-352,-2-1-225,-2 0 33,-4 0-177,0 1-383,-5-1-481,2 0-368,3-2-1985</inkml:trace>
  <inkml:trace contextRef="#ctx0" brushRef="#br0" timeOffset="0.99">38451 44380 10661,'0'0'2481,"0"0"-1777,0 0 801,0 0 192,0 0-561,0 0-463,-11 2-17,16-7-32,1 5 305,0-4 143,0 1-63,4 2-113,2 1 0,5-3 97,2 1-273,5 0-144,6-3-63,6 3-113,4-3-32,-1-2-256,1 3-16,-3 2 689,-4 0-545,-9 2-288,-3 0 0,-11 0-609,-5 0-719,-5 4-1378,0 0-1039,-9-1-3235</inkml:trace>
  <inkml:trace contextRef="#ctx0" brushRef="#br0" timeOffset="0.99">39683 43973 9508,'0'0'2033,"0"0"-1328,0 0 511,0 0 81,0 0-209,5 0-303,-3 0-33,-2-3-80,0 3 1,6 0 95,-6-2 64,1 0-127,2-1-49,-1 1 32,-2 0-160,0 0-111,3-1-65,-3-1-16,3 1-80,-3-3-32,0 1 16,0-1 0,0-1-63,0-2-65,0 2-64,-6-1 0,4 1-16,-1-3-16,2 4 0,-5-1-16,-1 0 16,1 3 0,0-3-16,-2 2 0,-3-2 0,2 3 0,-3 0-32,-4-3 0,1 5-16,-6-1 32,3 1-96,-2 0-65,1 2-15,-1 0 16,1 2 64,1 5 48,4-2 48,1 4-64,-2-1 48,-1 4-32,4 2 32,-3-1 32,2 1-16,1 3 0,2-1 0,0 4 32,0 1-16,2 1 16,1 0 0,-1 3 0,3 3 0,4-1-16,-2 1 32,0 4-16,3-1 128,0 3-64,0 0 32,0-1 0,0 0 80,6-5-96,0-1-31,8-2-17,-2-4-80,2-4 0,6-1 48,4 0-16,-4-5 64,6-4-48,-1-3 16,6-1-32,-3-3 16,4-7 16,-7-2 16,2-2 16,-7-3-32,-2 3 48,-4 2-112,-3 0-208,-9 2-849,4 3-143,-6 1-1,0 3-208,0 0-624,-6 0-1712,1 3-2674</inkml:trace>
  <inkml:trace contextRef="#ctx0" brushRef="#br0" timeOffset="0.99">39925 44407 9444,'0'0'2513,"0"0"-1184,0 0 544,0 0-288,0 0-449,0 0-528,0 13 177,0-2 111,3 5 161,-3 7-65,2-1-143,3 5-97,1 2-80,-5-2-176,5 0 81,-4-4-177,3 0-144,-2-8 32,0-2 32,-3-1-48,0-8 17,0 1 47,0-3-32,0-2-80,0 0 32,-6 0-208,4-9 32,-3 0-64,2-4 48,0-6-96,2-1 96,1-2-80,-3-5 48,0-5 16,3 1-48,0-3 48,-2-2-32,-1 2 48,1-2 32,2 5-80,0 1-112,0 3 16,0 5 16,0 2 48,0 4 0,2 0 0,9 5-32,-4 2 48,0 0-32,0 5 16,4-1 16,2 5-16,-6 0-48,3 0 64,-1 5 0,-1 1 0,3 4-16,-4 1 48,-2 2-32,0 3 16,-2 0-16,3-1 0,-6 4 32,6-1-32,-6-2 80,0-1-80,0 1 16,0 0 16,0-3-16,0 1 0,-6-6-48,1 1 16,1-2 32,-1 0 16,0-5-32,-1 0 64,0-2-16,-2 0-16,-3 0-32,2 0 32,-2-2-32,2 0 32,-2-1-48,2 2 32,-1 1 0,3 0-16,-4 0-16,9 0-16,-4 1 0,6 2-48,0 1-240,0-1-384,8 1-497,3-2-752,-2-2-864,2 0-2017</inkml:trace>
  <inkml:trace contextRef="#ctx0" brushRef="#br0" timeOffset="0.99">40179 43896 2513,'0'0'3794,"0"0"-2834,0 0 497,0 0 480,0 0-721,0 0-303,-18-4 95,18 1 17,0 3 15,0-2-127,0 0 175,1-1-239,4 1-81,3 0-144,3 0 33,3 2-161,6-3 0,11 2 624,6-2 241,5 0 96,14-3-289,-2-1-63,3-1-497,1 1-336,-7-2-192,-6 2-64,-13 0-16,-7 4 32,-11 2-48,-6-2-208,-3 3-32,1 0 16,-6 0-64,0 0 0,-6 0-609,-1 0-1264,-4 3-688,4-3-2466</inkml:trace>
  <inkml:trace contextRef="#ctx0" brushRef="#br0" timeOffset="0.99">40407 43968 7924,'0'0'1120,"0"0"-111,0 0 879,0-34-367,0 25-224,0 3-337,3-1-95,-1 2-17,-2 3 64,6 0-271,-6-1-145,0 3-208,2 0-144,1 9-48,0 5-48,-3 6 464,5 7 385,-4 9 223,5 7 225,-4 5 160,-2 3-385,3 0-223,-3 4-385,0-8-112,0-5-128,0-3-160,-3-10 16,1-4-208,2-7 64,0-7-16,-3-2-32,3-4 64,0-5-864,0-2-1041,0-12-1521,-3-4-3857</inkml:trace>
  <inkml:trace contextRef="#ctx0" brushRef="#br0" timeOffset="0.99">33447 40502 9156,'0'0'3362,"0"0"-1778,0 0-511,0 0-145,0 0-143,0 0-401,37-2-288,-17 2 784,5 2 321,8 0-225,5 0 33,1-2-209,1 0-79,4 0-337,-2 0-256,-1 0-32,-2 0 0,0-4 48,-6-1-96,-1 1-16,-6 0 64,-7 1-48,0-1 0,-7 1-80,-3 1 64,-1 0-48,0 0 32,-3-1-16,-1 1 0,-4 2 0,3 0-32,-3 0-48,3 0-96,-3 0-16,0 5 16,0 1 160,0 4 16,0 1 16,2 0 0,-2 5-16,5 0 48,-2 4-32,1 0 16,1 3 16,1 1 32,-1 3-80,-2 0 112,-2 3 48,-1 1 80,0 3 32,0-3 0,4 3-32,-3-5 17,2 0 79,2-2 176,0 0-128,2-2-112,1 2-48,0-2 209,0-1-177,-1 2-16,0-2 64,-1 3-48,-2 0-48,-1-2-64,4 0 16,-7-1-64,6 1-96,-5-3-48,4 1-32,-2 2 96,0-3-48,-1 3 0,2-2 48,-4 1-32,4-1 32,-1-3 0,-2 0-48,-1 0 64,3-1 32,-3-1 16,3-1-32,-3-1 32,0 2-16,0-2-32,0 2 0,0 0-16,0 0 32,-3 0-32,0 0 16,-1-2-16,0 2 16,4-2-16,0-1 0,-1 1 1,-2-2 15,3-1-48,0 1 32,0 2 16,0-5 0,0 2-80,0-2 16,0-2 16,0 2-33,0 1 81,0-1-96,0-2 64,0 2 0,0-1 32,0 0-32,-2 0 65,2-1 15,0-1-32,0-1 80,0 3 0,0-4-16,0 4-48,0-4-32,0 1-16,0 0-32,0 0 32,0-3 0,0 2 0,0-1 0,0 1 16,0 0-32,-3-2 64,3 2 16,0-1 0,0 0-32,0-1-16,0 3 0,0-1 32,-3 1-16,3 0-32,0 2 16,-5 0-16,5 0-32,-1 0 16,-2 2 0,0-2 32,1 0-32,-1 0-16,1 3 32,2-4 0,0 4-32,-3-4 48,0 4-48,3-1 16,0 0 32,0-2-48,0 1 16,0 1 48,0-2-80,0-1 32,0 2 32,0-1-64,0-1 96,-1 4-48,1-4-32,0 4 16,-3-3 16,3 3 0,0-4 16,0 1-32,-3 1 16,3-1 0,0-1-48,0-1 48,0 0 16,0-2-48,0 2-16,0-3 16,-2 0 0,2 1-32,-3-1 80,3 0-48,-2 2-16,2-2 16,0 0 16,0-2 16,0 3-32,-3 0 32,3-1-32,0-1 32,0 1-32,0 0 32,0 1-64,0-1 48,0 0 0,0 3 16,0-2-16,0 2 16,0 0-32,0-3 16,0 3-16,0-3-16,0 1 64,0-1-48,0 0 16,0 1 16,0-3 0,0 1-16,0-3 16,0 0 0,0 0-64,0 0 96,3 0-32,-3 0 0,0 0-48,0 0 32,0 0-16,0 0 80,0 0-96,0 0 32,0 0 0,0 0 16,0 0 48,0 0-64,0 0-16,0 0 0,0 0 32,0 0 32,0 0-80,-6 0 48,5 0-16,-4 0-32,-1 0 16,1 0 32,0 0-48,1 0 64,-2 0-48,1 0 16,3 0 16,-4 0-16,5 0 16,-3 0-32,3 0 16,-5 0 16,-2 0-32,2 0 16,-5 0 0,-1 0-16,-1 0 16,-4 0 16,-2 0-64,-2 0 80,-2 0-64,-2-3 32,-2 3 0,-1-2 32,-1 0 0,3-2 16,-4 1-32,2-1 0,2 1 32,-5 1-16,3 0 32,3 0-64,0-1 96,1 3-224,2-2 128,2 2-48,1-2 32,-1-1 16,3 2-16,3-2 16,-5 1-16,5-3-16,-1 1 32,-1 2 32,2-3-32,-4 0 16,4 4-16,-5-2 0,5 1 16,-4 0-16,4 2 16,-5-3-16,5 3-16,2 0 32,-4 0 16,1 0-48,2 0 16,1 0 0,4 0 16,-4 0-32,4 0 48,-1 0-32,1 0 0,6-2 48,-4 2-80,5 0 64,1 0-64,0 0 32,0 0-16,0 0-16,0 0-48,0 0 32,4 0-96,-1 0-240,4 0-240,-1 0-577,0 0-896,0 0-1152,0 0-1762</inkml:trace>
  <inkml:trace contextRef="#ctx0" brushRef="#br0" timeOffset="0.99">22977 41149 5859,'0'0'1969,"0"0"96,0 0-401,0 0 65,0 0-256,0 0-145,-25-19-191,25 15-49,0 2-335,0-1-273,5-1 48,1 2-112,1-3-95,0 5-177,-1-2 0,0 2-80,-3 0 48,2 0-80,3 2-16,-4 3 32,7-3-48,-3 5 48,4-5-16,-2 5 32,2-5-48,0 0 32,-4 3-64,0-3 0,-3 3-1377,-5-5-2128,0 0-5556</inkml:trace>
  <inkml:trace contextRef="#ctx0" brushRef="#br0" timeOffset="0.99">23073 41176 12102,'0'0'1760,"0"0"-591,0 0 31,0 0-191,0 0-401,0 0-160,-6-7-320,6 11-96,0 6 48,0 1 113,0 6 143,0-1 48,0 7 384,0 4-63,0-3-49,-2 3-112,-3 0-64,2-4-240,0 1-127,3-3-1,0-3-96,0-7 80,0 0-112,0-4 48,0-2-32,0-5 0,0 0-465,0 0-799,0-3-385,0-6-2545,-4-2-6387</inkml:trace>
  <inkml:trace contextRef="#ctx0" brushRef="#br0" timeOffset="0.99">23230 41275 14999,'0'0'2497,"0"0"-1777,0 0 177,0 0-1,0 0-15,-8-2-273,11 0-512,2 2-32,0-3 16,4 1-64,2 0 144,4-1 0,4 1 592,7-2 81,4-1-97,2-1-256,1 1 33,-4 3-113,-1-1-16,-3 3-96,-5 0-144,-4 0-32,-2 0-96,-7 3-32,1-1 0,-5 3-16,-1-3 16,-2 0-96,0 0-240,0 0-128,0 1-193,-5-1-319,2 2-161,2-4-79,-4 3-289,2-1-512,0 0-784,-2 1-609,0-1-5794</inkml:trace>
  <inkml:trace contextRef="#ctx0" brushRef="#br0" timeOffset="0.99">23229 41481 9572,'0'0'2546,"0"0"-1426,0 0 785,0 0-544,0 0-193,0 0 17,45 11-81,-23-11 33,3 0-33,7 0-127,1-4 239,-1-1-271,-1 1-321,-1-1-240,-6 0-112,-3 4 80,-4-4-176,-5 5-208,-4-2-16,-4 2-48,-4 0-448,0 0-176,0 0-465,-4 2 1,-4 3-433,-1 1-1328,-1-1-2658</inkml:trace>
  <inkml:trace contextRef="#ctx0" brushRef="#br0" timeOffset="0.99">25436 40619 8500,'0'0'4802,"0"0"-2753,0 0-848,0 0-161,0 0-400,-45 7-271,25 0-193,-2 0 336,-5 1-304,-1 1-240,1 2 96,3 1-80,-4-4 96,3 4-48,0 2-32,5-3 32,1 0-32,2 0 32,2 0-48,1 0 32,1-1 0,2 1-32,2-2 32,-2 0 0,4-2-32,-3 2-32,1-1-32,3 2 32,-4-1 16,0-1 32,3 2 0,1-1-48,0-2 80,3 0-48,-2-1 0,5 1 0,-3-3-16,3 3-32,0 0 48,0-1 48,0 4 16,3-2 80,-1 6 128,4 2 144,-1 0-80,-4 1 273,5 4 31,-4-1-240,3 3-128,-2-1 48,1 3 241,1 2-113,3-3 240,-2 6-224,0-3-63,0 2-65,1-2 32,-4 0-80,1 0-32,1 0 16,-5 0 32,3 0-64,2 0-112,-5 0 113,0 0-1,3 0-16,0 0-48,-3 0 64,1-2 16,3-3-128,-3 1-32,-1-3-64,0 0 48,3-2 32,-3 3 32,0-3-80,3-1-48,-3 2 32,2-4 48,-2 4-16,3-4-16,-1 1-16,-2 1 16,0-3 16,0 2-32,0 0 16,0-3-31,0 1-1,0-1 48,0-2-16,-5 3-64,3-2 32,-1-4 16,0 4 0,3-5 16,-1 1-32,-3-1 0,4-1 0,-1 1-16,1 0-16,-3 0 64,0-1-32,3 1-32,-5 2 16,5-2 16,-3 0 16,3 0-64,-2-1 48,2 1-16,-3 0 48,3-3-48,0 1 0,0-1 0,0 1 0,0 0 0,0-1 16,3 3 16,-1-3-80,1 3 48,2 0 32,-2-1 32,0 1-64,-2-2-16,3 2 16,-3-1 0,-1-2 32,0 1-48,3 0 64,-3-3-48,0 0 0,0 1 0,0-3-16,3 0 16,-3 0-16,2 0 16,1 0 32,-1-3-32,4 1 16,-2-3 16,1 1-32,6 1 64,-2-1 48,7 0-64,4-3 16,2 0 160,7 3 48,4-3-80,5 3 128,-4-1-48,2 0-95,-6 3-33,-3 2-112,-5-2-80,-6 2 0,-4 0 0,-1 0 16,-6 0 16,-4 0-128,2 0 47,0 0-31,-3-2 16,2-3-208,3 0-256,-2 1-401,1 0-671,2-1-753,-4 1-945,1 1-1664,-1 1-5459</inkml:trace>
  <inkml:trace contextRef="#ctx0" brushRef="#br0" timeOffset="0.99">24528 41210 5699,'0'0'5042,"0"0"-2465,0 0-784,0 0-464,-32-4-513,15 4 16,-5 0 33,-6 4-113,-3 3-144,-2 0 97,4 4 159,1 1-336,2-1-192,6 0 225,1 3-33,10-3-96,1 5 0,8-3-176,0 2-176,11 1 161,3-2 63,6-3-176,5-4-64,-1-7 0,4 0-16,3-7-16,-4-8-32,1-8 48,-5-4-16,-4-4-112,-1-5-64,-4-3-64,-6-2-64,-4-1-129,0 2-47,-4-1 96,0 0-48,-5 3 96,-6 4-193,5 5 113,0 4 272,-1 9 48,1 6 80,6 5 144,0 5 112,0 0-111,0 9-129,6 11 0,1 7 160,-1 9 288,0 7 192,0 6 241,-4 3 159,2 5-512,-4-6 1,0-4-241,0-4-144,0-5-48,0-8-16,0-6-16,0-4-48,0-6-16,0-2-48,-1-6-144,-2-1-961,3-5-832,-2 0-1232,-1-11-4178</inkml:trace>
  <inkml:trace contextRef="#ctx0" brushRef="#br0" timeOffset="0.99">24226 41590 7219,'0'0'4899,"0"0"-3203,0 0-79,0 0 320,0 0-817,50-11 33,-15 5 672,10-1-192,5 0-209,2 3-143,4 2-225,-9 2-367,-4 0-353,-4 0-176,-6 2-96,-6 0 32,-2 0-64,-6 1 48,-5-3-80,-2 0-224,-6 0-176,-4 0-49,-2 0-15,0 0-208,0-3-657,0 3-544,-5 0-960,-2 0-1777</inkml:trace>
  <inkml:trace contextRef="#ctx0" brushRef="#br0" timeOffset="0.99">24218 42131 9060,'0'0'2913,"0"0"-1424,0 0 192,16-34-416,-16 27-321,3 0-64,-3 1-255,0 2-257,-3-2-16,-2 5 16,-6-2 32,2 3-64,-4 0 17,-2 0 79,-1 0-16,-2 7-32,-2 2 16,-4 5-47,3 1-113,-3 3-32,4 0 48,3 2 16,8-2 112,1 1 128,8-4-175,2-1-1,10-3-80,4-4-160,7-5 0,-1-2 0,2-5 16,1-8-32,0-8 0,-2-1-112,-1-5 0,-3 0-64,-5-2 48,-2 0-16,-4 2 0,-2-3-192,-6 2-32,0-2 64,0 1-241,-6-1 129,1 6 32,0 1 112,1 3 144,1 6 80,0 7-16,3 7 0,0 0 48,0 14-80,0 9 96,6 8 432,-2 8 113,1 3 127,0 3 112,1 2-159,-6-4-193,1-5-240,-1-4-80,0-7-128,0-4 48,0-6-96,0-5-16,0-5-16,0-5-48,0-2-512,4 0-721,-3-14-1552,5-3-1553,1-8-3202</inkml:trace>
  <inkml:trace contextRef="#ctx0" brushRef="#br0" timeOffset="0.99">24541 41825 10149,'0'0'2833,"0"0"-896,0 0-272,0 0-241,0 0-287,0 0-209,0-10-111,0 10-65,0 6-288,0 4 64,-5 8 289,3 7 239,-5 7 161,0 4-113,-2 2-111,1 5-33,1 0-175,2-3-209,-3-2-176,4-4-32,1-5-192,3-4-16,0-7-48,0-3-80,0-3-48,0-3-32,0-4 16,0-1 48,0-1 16,3-3-48,1 0 16,4 0 16,4 0-64,1 0-80,2 1 96,1-1-208,-2 0-32,-2 0-32,1 0-176,-3 0-401,-5 0-623,-2 0-882,-3-1-943,0-9-1857</inkml:trace>
  <inkml:trace contextRef="#ctx0" brushRef="#br0" timeOffset="0.99">24373 42101 11509,'0'0'3458,"0"0"-1505,0 0-721,0 0 49,45 0 96,-20 0 383,8 0-319,-1 0-304,4-4-273,-7 0-192,-4-3-336,-5 4-224,-4-1-112,-7 4-528,-9 0-1089,0-2-1392,0-1-2770</inkml:trace>
  <inkml:trace contextRef="#ctx0" brushRef="#br0" timeOffset="0.99">26768 41848 12646,'0'0'3393,"39"-15"-1536,-15 8-112,9-2 224,0 2-689,-1 3-207,-4 4-49,-5 0-415,-9 8-17,-1 6 48,-7 6-143,-6 3-33,0 0 0,-6 1-176,-4 1-80,0 0 16,3-1 0,0-1-32,-4 0-79,3-1 15,-4-4-16,2 0 0,1-2-64,-2-3 16,2-4-48,1-2 48,0-2-80,4-4 16,-3-1 16,7 0-48,0-6 32,0-1-64,7-4 0,2 2-80,3 0 112,7 2 0,0 1 32,1-1 32,8 2-32,1 1 48,7 1 144,1 2 32,0 1-32,3 0 112,-2 0-80,-3 0 48,-5 1-304,-5 2-16,-5-1 48,-2-2-16,-5 2 32,-7-2-32,2 2 32,-8-2 0,6 0-16,-6 0-16,0 0-16,0 0-576,0 0-721,0 0-1440,-6 0-2033,1-6-3106</inkml:trace>
  <inkml:trace contextRef="#ctx0" brushRef="#br0" timeOffset="0.99">42676 43387 8852,'0'0'4914,"0"0"-2897,0 0-448,0 0-128,0 0 79,20 50 145,-19-16-176,2 6-113,0 5-335,4-2-289,-1 0-128,-2-7 97,4-5-545,0-8-96,-2-5-32,0-7 16,-6-9 32,2-2 32,1-6 480,-3-10-15,0-6-337,0-10-128,0-4 16,0-4-64,0-8-32,-3-4-48,1-4 32,-4-2-16,0-5 48,3-2 32,-2-1-16,2 1 64,0 2-512,3 2 288,0 3-16,6 6 64,2 7 32,4 5 0,2 8 80,5 10-64,3 8 16,1 12-32,3 4 64,-1 16-112,1 9 32,-7 7 0,1 6 0,-7 6-112,-1-2 96,-6 1-48,-6 0 32,0-2 32,-6-1 32,-3-3 16,-7-3 64,2-4-32,-4-5 32,-3-3-272,3-4 96,-2-4 16,-5-2 16,-1-3-16,4-5 80,-1 1-32,4-2 0,5-3 16,2 1-16,5-1 16,7-2 16,0 0-160,2 0-609,9 0-191,-2 0-641,4 0-1136,-1-5-1185,0-2-3345</inkml:trace>
  <inkml:trace contextRef="#ctx0" brushRef="#br0" timeOffset="0.99">43077 43125 22026,'0'0'240,"0"0"-272,0 0-16,0 0 224,0 0-64,0 0-176,-6 33-512,3-13-2738,0 1-6914</inkml:trace>
  <inkml:trace contextRef="#ctx0" brushRef="#br0" timeOffset="0.99">43018 43525 20361,'0'0'1121,"2"43"-801,-2-21 881,6-4 143,-5-2-976,4-7-224,1 0-144,-4-5-112,3-1-976,-5-3-817,0-3-1184,0-8-5123</inkml:trace>
  <inkml:trace contextRef="#ctx0" brushRef="#br0" timeOffset="0.99">43387 43460 11733,'0'0'3618,"0"0"-1505,0 0-272,0 0 0,-45-3-497,31 3-527,-4 5-17,-3 1-224,3 4-192,-2-1-15,4-1 15,4 2-144,2-1-96,4-1-64,6 2-32,3-1 0,7 0-16,5 2 16,2 0-32,3 2 16,1-1-48,-1-1 48,-3 3-32,1-1 16,-8 1 16,-1-3-64,-3 1 80,-4-2-80,-2 0-16,0-4 0,-8 1 32,-1 0 0,-7-3 48,2-1-64,-6-2 48,-3 2 0,3-3-32,0 0 16,1 0-16,0 0 32,7 0 0,4-3-48,8 2 0,0-2-320,6 1-512,7 0-945,1-5-656,6 0-1201,5-4-3746</inkml:trace>
  <inkml:trace contextRef="#ctx0" brushRef="#br0" timeOffset="0.99">43626 43162 15335,'0'0'2561,"0"0"-1296,0 0-65,0 41 785,0-9 272,1 6-224,4 7-576,-5 4-273,6 1-527,-6 0-145,0-6-208,2-3-160,-2-9-96,0-5 32,0-7-32,-2-2 0,-1-7-32,-1-2-16,-1-2 64,-3-3-272,3-2-368,-2-2-497,-1 0-463,3-4-913,-1-8-1329,1-1-2433</inkml:trace>
  <inkml:trace contextRef="#ctx0" brushRef="#br0" timeOffset="0.99">43490 43468 15383,'0'0'1873,"0"0"-1041,0 0 849,0 0 112,0 0-545,41-15 113,-16 15-64,1 0-321,-1 0-256,-4 0-95,4 0-225,-5 0-224,1 2-144,-4 0-48,1-2 16,-4 0 0,5 0-240,1 0-881,-1 0-832,1-2-512,-2 0-1040,2-3-3250</inkml:trace>
  <inkml:trace contextRef="#ctx0" brushRef="#br0" timeOffset="0.99">43914 43507 18905,'0'0'2353,"0"0"-2161,-28 38 736,23-18 1665,2 0-976,3 3-448,0-3-369,11 1-480,4-4-192,2-3 80,4-5-32,-1-5-144,5-4 32,-5-1-64,-6-9 17,-2-3 47,-1-5-80,-6-2 16,-5 0-81,0-6-207,-5 2 16,-6-1-48,-1 4 80,-8 4 32,2 3 176,-3 5-16,1 5 64,-1 4-64,4 0-16,5 0-128,1 9-1073,8-2-1008,3-3-1040,6 0-2178</inkml:trace>
  <inkml:trace contextRef="#ctx0" brushRef="#br0" timeOffset="0.99">44182 43565 17160,'0'0'1457,"0"0"-673,6 30 1121,0-17-112,1-3-609,0-2-79,4 1-353,-3-5-320,1-4-48,0 0 209,-1-1-65,0-9-192,0-3-128,-1-3 0,1 1-128,0-6 80,4-1-64,-2-1 32,5-1-112,-1 3 16,5 3 32,1 7-112,-1 4 64,1 7 32,0 7 161,0 6 351,-3 8-16,2-1-112,-5 3-80,4-3-175,-5 0-113,-1-2 0,-3-5-80,-1-1-64,-5-1-481,-3-4-223,0-1-609,-11-1-1040,-1-3-1265,-8-2-1744</inkml:trace>
  <inkml:trace contextRef="#ctx0" brushRef="#br0" timeOffset="0.99">42658 44131 6259,'0'0'6531,"0"0"-4114,0 0-912,0 0 287,-13 43-207,13-19 16,-2 6 0,2 1-49,2 1-175,5-2-321,6-6-639,2-4-113,2-6-208,3-5 64,5-7-96,-5-2-16,0-2 48,-2-7-96,0-5 16,-9-3-16,4-4 0,-5 1 32,-5-5-32,-2 0-48,2-2 48,-3 0-32,0 0-96,-4 2 0,-2 1-272,1 6-113,3 2 97,-4 7 80,1 2-80,4 7-496,1 0-369,0 7-336,0 5 97,5-2-113,2 4-1633,0-3-1968</inkml:trace>
  <inkml:trace contextRef="#ctx0" brushRef="#br0" timeOffset="0.99">43027 44322 15687,'0'0'1553,"0"0"-865,5 34 801,1-29-112,1-5-577,0 0 144,4-5-47,-2-9-337,2 1-128,-5-5 305,2 1 15,0-6-96,-3 3-208,1-1-15,-2 5-193,-2 3-128,4 2 96,-4 4 128,4 2-112,-4 5-112,2 0-80,2 9 32,1 2 80,0 3 192,4-1-79,-3 3-33,1-2-112,1-1 112,-3-1-80,4-4-112,-6-1-64,-2-2 96,-2-3-112,-1 3 64,0-5-192,0 0-240,-1 0-241,-2-5-799,0 1-833,1-6-737,2 0-1856,0-4-5027</inkml:trace>
  <inkml:trace contextRef="#ctx0" brushRef="#br0" timeOffset="0.99">43463 43946 9572,'0'0'6868,"0"0"-5124,0 0-127,0 0 528,0 0-672,0 32 240,0 0 111,0 6-207,0 4-624,-5-1-193,5-1-176,0-6-256,0-4-160,0-6-112,0-5-47,5-3-1,-3-5 0,4-5 16,-5-2-80,-1-4-385,0 3-303,0-3-480,0-3-897,0-3-1505,0-8-1472,0 1-5235</inkml:trace>
  <inkml:trace contextRef="#ctx0" brushRef="#br0" timeOffset="0.99">43631 44208 19545,'0'0'1585,"0"0"-1105,0 0 1089,0 0 191,0 0-847,0 0-337,13 11 48,-13 0-159,0 3-81,4-1-48,-1 1-192,1-1-96,4-2 16,0 1 96,4-4-48,-2-1-64,0-2 0,3-3-48,-1-2 16,-2 0 0,-3-7-32,1-1-16,-6-6-128,1 1 96,-3-6-112,0-1-144,0 0-112,-5 0-161,0-1 17,-5 1 32,2 7 144,-2 3 336,0 4 64,3 4 0,-5 2 16,4 4-16,-3 3-16,4 2 0,5 2 0,-1 0-96,3-2-689,0 2-928,3-1-480,2-6-960,2-2-3330</inkml:trace>
  <inkml:trace contextRef="#ctx0" brushRef="#br0" timeOffset="0.99">43993 44133 15463,'0'0'3666,"0"0"-2498,0 0 241,0 0 576,0 0-464,-45 11-433,25 5-240,2 7-159,4-1-17,1 1 80,2 0-175,10-3-177,1-3-208,1-3-64,12-1-16,-1-6-64,7-2 0,1-3 0,-3-2 16,3-2-80,-3-4-48,-1-6-464,-2-2-1025,-2-3-1760,-4-4-2178</inkml:trace>
  <inkml:trace contextRef="#ctx0" brushRef="#br0" timeOffset="0.99">44285 44144 17832,'0'0'2513,"0"0"-2000,0 0 607,0 0 1217,0 0-624,0 0-513,12-20-591,-24 27-449,-5 5 32,-7 3 368,3 1-80,-2 2-159,4-2-33,0-3 176,10 1-112,-2-3-208,10-2-16,-3-3-16,4-1-32,4 2-48,3-5 48,3 1-32,5-1 16,5-2-32,0 0-48,2 0-48,1 0 16,2 0 32,0-2 16,-3 2-16,-4-3-32,-4 3 80,-1 0-128,-7 0-272,-1 0-240,-4 0-577,-1 0-576,0 0-1200,0 0-48,0 0-1,3 0-783,0 0 415,-3 0 81,2 0 1984,3-2 3682,1 0 1617,1-3-673,0 0-896,4 1-143,-2-2-338,6 1-527,1 0-272,-4-1 95,2-1-688,-1 3-175,-3-3 191,-2 2-80,-8-2-192,0 3-96,-6 1-64,-6-1-112,-5 4 16,-4 0 16,1 0 16,3 0 32,2 9-80,1 2 112,1 3 209,7 2-97,5-1-80,1 6-128,1-3 32,10-2-64,4-1 16,4-3-256,7-4-304,-1-3-49,2-3-895,4-2-914,-2 0-703,0-7-769</inkml:trace>
  <inkml:trace contextRef="#ctx0" brushRef="#br0" timeOffset="0.99">44200 43978 12710,'0'0'4914,"0"0"-2529,0 0 48,0 0-928,0 0-144,-7 38 31,1-11 97,0 5-481,0-1-207,-2 3-97,6-3-192,-1 1-272,2-7-96,1 0-31,0-5-49,1-2-32,4-2 0,1-8 0,-4 2-48,4-4-144,-5-1-273,3-3-367,-4-2-913,0 0-752,0 0-1105,0-2-1120,-5-5-9428</inkml:trace>
  <inkml:trace contextRef="#ctx0" brushRef="#br0" timeOffset="0.99">44599 44349 18056,'33'-7'-7763</inkml:trace>
  <inkml:trace contextRef="#ctx0" brushRef="#br0" timeOffset="0.99">44632 44280 30126,'-5'15'0,"5"-1"-64,0-2 224,5-6-176,6-6 16,4 0-48,-1-5-32,10-6-144,-4-6-48,5-6 111,-1-4-191,4-7-64,-1-5-176</inkml:trace>
  <inkml:trace contextRef="#ctx0" brushRef="#br0" timeOffset="0.99">44813 44205 20281,'0'-8'3746,"-6"-2"-2385,-2 6 592,-1-1-97,-6 3-1103,1 2-593,-5 0-144,-1 9-16,1 3 0,-1 1-48,2 5 48,5-2-16,1 1 48,4 2 0</inkml:trace>
  <inkml:trace contextRef="#ctx0" brushRef="#br0" timeOffset="0.99">44806 43865 5539,'0'0'6515,"0"0"-3906,0 0-1473,0 0 17,0 0 512,4 50 47,-1-23-63,-3 9-368,0 2-33,0 5-63,0-2-241,0-3-239,0-2-241,-3-2-144,0-7-208,2-5-32,-2-1-48,-1-5-16,4-3 0,-1-5-16,-2-1-336,3 0-689,-2-2-799,2-1-369,0-1-1025,0-3-2272</inkml:trace>
  <inkml:trace contextRef="#ctx0" brushRef="#br0" timeOffset="0.99">25148 43971 8116,'0'0'1905,"0"0"-1009,0 0 577,0 0 271,0 0-463,0 0-321,-14 11-191,11-8-81,0-3-96,3 0 81,0 0-33,0 0-240,0-7-208,0-2-112,6-2 32,1-3-96,-4-2 96,0-4 97,-2 4 159,-1 0-112,0 1-96,-1 1-96,-2 5-32,0 2 272,-2 3-16,5 4-16,0 0-128,0 0-80,5 9-64,2 4 129,6 3 79,-1 0 96,4 4 64,-1-4-80,-1-2-176,-3-6-48,-2-3 208,-1-3-80,3-2 0,-5 0 33,5-7 31,-2-1-80,4-8-96,-2-2 16,1-3-64,-3-1-16,2 2-80,-3 4 64,-2 0-32,-3 5 64,2 7-80,-1 1 48,4 3-16,-2 4-48,1 8 112,3-1-80,0 5 112,2 4-48,1-2 0,2-2 48,-3-2-16,4-1 16,-4-4-80,4-2 48,-4-3 0,2-4 48,-1 0-16,2 0 64,2-2-96,-1-5 16,1-2 0,1-2 32,-4 2-112,2-5-64,-4 3 64,-2 0-48,-3 2 80,-1-2-64,-4-1 96,-2 4-48,-2 1 48,-5-5-32,-4 8 0,3-3 0,-4 5-32,4 2 80,2 0-128,3 6 96,0 8-96,3 4 96,0 0-48,3 7 128,4-3-64,3-4 0,2-2 16,4-3-192,1-3 128,1-6-48,2-4 32,2 0-432,1-7-1313,-4-8-1120,1-1-1745,0-7-5987</inkml:trace>
  <inkml:trace contextRef="#ctx0" brushRef="#br0" timeOffset="0.99">25967 43775 9828,'0'0'10485,"0"0"-9812,0 0-145,0 0 816,0 0 17,0 0-192,-31 36-481,23-27-368,-4 2-32,4 3 48,-1-1-128,4-2 113,2 3-193,3 0 0,3-3-80,5-2 48,1 0-80,4-3 32,2-3-48,2 0 32,0-3-32,2 0-384,1-7-513,-1-5-1104,-4-4-800,2-2-977,-1-6-2304</inkml:trace>
  <inkml:trace contextRef="#ctx0" brushRef="#br0" timeOffset="0.99">26159 43562 17256,'0'0'1313,"0"0"-769,0 0 464,0 0-416,0 0 321,0 0 207,2 35-255,1-12-17,2 1-143,-2 8-97,-2-1-144,-1 2 16,0-5-192,3-1 65,0 0 15,-1-4-32,3-5-32,-2-5-144,1-4 32,1-2-176,1-2 96,-1-5-80,-1 0 64,1-5-64,3 1 16,-3-3-96,1 0 0,-5 1 80,5 3-112,-6 1 96,0 2-32,0 0 48,0 0-32,0 2-48,2 5 64,3 2-32,1-2 112,3 0-128,7-1 96,-2-2-160,6-1 96,0-3-112,-3 2-32,3-2-528,-4 0-577,-1-2-1072,-2-5-1200,-4-2-3459</inkml:trace>
  <inkml:trace contextRef="#ctx0" brushRef="#br0" timeOffset="0.99">26541 43847 13878,'0'0'6643,"0"0"-5362,0 0 128,0 0-337,0 0-512,-30-13 129,21 13-177,-2 8-320,3 4-48,0-1 0,-1 3 16,6-1-80,3-2 16,0 1-80,0-3-48,0-2 64,6-6-48,-1 2 64,0-3-96,2 0 112,-2-3-64,0-5 64,-2-1-64,0-3 48,-3 1-32,0 2-16,0 2-16,0 0-64,0 3 96,0 4-64,0 0 96,0 0-112,5 3 80,-4 5 32,5-1 48,0 2-32,-2 0-32,0 0 16,-1-2-128,2 0 128,-2-3-464,-1-1-544,1-3-897,1 0-576,4 0-1425,3-3-4034</inkml:trace>
  <inkml:trace contextRef="#ctx0" brushRef="#br0" timeOffset="0.99">26670 43944 8836,'0'0'7812,"0"0"-7540,0 0 32,0 0 1377,0 0-33,0 0-159,2 22-737,2-22-287,0 0 95,0-1 336,-4-6-127,3 0-401,-3-2-176,3-1-128,-3 2 176,0-1 48,2-3-80,3 1-48,-2 4 16,4-2-128,1 5-32,2 1 145,2 2-81,0 1 48,4 1-96,-4 6 64,-2 5-64,2-1 16,-4 0 0,-2-2-48,0 0 0,-3-2-64,-3-3 112,0 1-208,0-3 80,0-2-497,0 0-399,0 0-641,0 0-352,8 0-672,0 0-3074,4-2-5906</inkml:trace>
  <inkml:trace contextRef="#ctx0" brushRef="#br0" timeOffset="0.99">26935 43966 5282,'0'0'7444,"0"0"-7188,0 0-720,0 0-2818,0 0-5410</inkml:trace>
  <inkml:trace contextRef="#ctx0" brushRef="#br0" timeOffset="0.99">26945 43644 22074,'0'0'1137,"0"0"-849,0 0-224,0 0-80,0 0 48,0 0-32,29 7-32,-23 5-945,1 1-1296,-1 1-1456,0-5-1858</inkml:trace>
  <inkml:trace contextRef="#ctx0" brushRef="#br0" timeOffset="0.99">27160 43836 13782,'0'0'5251,"0"0"-4483,0 0 257,0 0 639,-31 29-703,25-18 143,-2-2-624,5 3-159,0-1-97,3-2 80,0 0-144,8 0-128,3-5-16,1 1-64,0-3-64,1 1-672,2-3-593,-1 0-1136,2-5-1889,1-7-5203</inkml:trace>
  <inkml:trace contextRef="#ctx0" brushRef="#br0" timeOffset="0.99">27400 43849 22955,'0'0'1648,"0"0"-1296,0 0 689,0 0 544,-35 0-417,27 3-736,-1 1-304,3 3-112,4-1 48,-1 1-64,1 2 32,2-4-64,0 0-400,0-3-48,5 0 0,-3-2 128,4 0-257,-5 0 193,-1 0 256,0 0 208,0 0-80,-1-2 0,-5 2 32,6 0-48,-2 0 96,2 4-160,0-2 128,2 3-48,4-1-16,3-1 16,-1-1-64,1-2 0,-1 0 80,3 0 48,1-5-64,1-2 128,1-1-64,-1-1 0,6-3-64,1-3 32,0-1-80,5-7 32,0-1-48,1-6 64,1-5 0,-4-6-64,-1-8 128,-4-1-48,-1-1 48,-4 3 16,-4 8 32,-1 6 48,-2 11 128,-6 7 0,-6 12-16,-7 4 0,-4 11-240,-3 14 32,0 9 160,0 8 193,6 12 47,6 0-256,8 5-80,2-1-64,13 3 112,10-9-96,4-5 112,7-4-80,0-7-112,1-9-96,-3-7-304,-3-7-817,-5-10-1488,-5-3-2081,-6-14-6051</inkml:trace>
  <inkml:trace contextRef="#ctx0" brushRef="#br0" timeOffset="0.99">23218 43579 9588,'0'0'3954,"0"0"-1553,8-29-816,-3 18 160,-5 4-305,3 3-607,-3-1-65,0 3-79,0 2-177,3 0-256,-3 9-112,0 7-112,0 6 176,0 7 336,-3 10 49,0 1-65,-4 1-192,4-1-80,0-4-176,2-2 80,1-7-96,0-5 48,0-6-112,0-5 48,0-6-64,0-5-48,0 0-32,0-7-800,0-6-1169,0-7-1633,-8-6-1968</inkml:trace>
  <inkml:trace contextRef="#ctx0" brushRef="#br0" timeOffset="0.99">23076 43566 10837,'0'0'2721,"0"0"-1200,0 0 624,0 0-400,-19-34-577,19 27-351,2 3-81,8-2-240,3 0-112,7 2 33,5 0 111,4-1 32,7 3 48,-2-3 1,3 5-177,-4 0-112,-1 0-128,-4 0-64,-3 0-176,-5 0 96,-3 5-32,-4-5 16,-6 0-128,-2 0-368,-5 0-208,0-5-161,0 1-720,-5 1-944,1-1-1665,1 0-2641</inkml:trace>
  <inkml:trace contextRef="#ctx0" brushRef="#br0" timeOffset="0.99">23521 43532 13190,'0'0'3586,"-2"34"-1281,-1-10-128,-2 6-432,2-1-417,2 5-303,-3-3-561,3 3-176,1-2-128,-3-5-32,3 0-80,0-7-16,0-5 48,0-3-112,3-3 96,-2-7-128,3-2 128,-3 0-32,2-9 96,0-2-128,2-5-16,-3 1-32,4-4 16,-2 6 48,1-1-96,0 3 80,1 2-64,-5 2 80,-1 3-80,4 4 96,-4 0-32,0 0-64,0 4-48,0 5 64,1 2 112,2 3-96,2 2 64,3 0-32,-1-1 48,6 1-32,-4 0 48,3 0-32,2-5 48,0 0-80,-1-2 0,-1-2 80,1-3-80,-1 1 64,2-5-48,-2 0 48,1 0-48,-1-5 64,2-3-16,-1-4-48,-3 1 64,0-5-144,-3 5 80,-2-2-80,-5-1 112,0 5-96,0-2 96,-6 4-32,-5 0 16,2 2-32,-2 1 32,3 4-16,-1 0-64,4 0 80,0 4-160,2 3 144,3 7-64,0 2 64,0 1 32,0 2 0,5-4-16,0 1 0,2-3-64,1-3-32,2-6 80,-3 1-96,6-5 48,-1 0-656,-1-2-1025,-2-8-688,-1-1-784,-3-5-3202</inkml:trace>
  <inkml:trace contextRef="#ctx0" brushRef="#br0" timeOffset="0.99">23908 43922 10629,'0'0'4130,"0"0"-2962,0 0 225,13 33 64,-7-29 383,-2-1-703,1 0-321,0-3 1,1 0-49,-1-3 0,-1-1-15,-1-5-321,-1-1-64,2 2 32,-4-4-144,4 1 129,-1 0-129,-2-3-112,-1 0-96,0 1 16,3-1-32,0 1-16,-3-1-16,2 3-16,3-2 32,-2 6-64,1-2 112,1 2-96,6 6 16,-2-2-32,-1 3 32,4 0-32,-1 4-737,2 3-751,-1 0-1234,0-1-495,1 1-1713,-4 0-417</inkml:trace>
  <inkml:trace contextRef="#ctx0" brushRef="#br0" timeOffset="0.99">24141 43865 12838,'0'0'1809,"0"0"-897,0 34 513,0-25 176,3 2-417,1-6-95,1 2-321,3-7-256,0 0 385,-4 0 191,4-7-79,0-5-241,-1-3-368,-2-1 320,0 0-255,1-2 31,-4 2-176,2 0-96,-4 3-176,3 2-64,2 7 64,-2 1-96,2 3 96,-1 7-80,1 2 96,3 2-32,0 0 32,-1 3-16,3-3 0,-3-2 16,1 0-48,-3-5 80,2 1-80,-2-5 48,-5 0-32,3 0 96,0 0-48,-3-2 0,0-2-64,0-1-64,0-2 96,0 0-112,2 3 96,3 0-80,1-3 48,-2 2-48,6 1 16,-3-1-80,4 0 48,-5 1 64,5 0-64,-1 4 112,-3 0-144,1 0 80,-3 0 0,-2 7 32,2 1-64,-2 6 112,-2-1-16,7 1-32,0-1 48,4-4-48,1-2 32,4-2-32,-2-5 16,2 0-96,-1 0 96,1-2-48,-2-3 32,2-4-48,-1 2 16,-1-2 32,-1-2-112,-1 4 144,-3-2-80,-2 2 32,-6 1-16,-2 1 48,0 0-48,-5 1-16,-3 4 0,-4 0-16,4 0 64,-4 9-48,4 2 64,2 3-64,3 4 64,3 0-48,3-2 96,3 2-80,8-2-32,0-3-16,3-2-16,3-4 112,-1-4-96,1-3 96,-6 0-48,4-3 48,-8-8 16,-1-1-16,-1-3-16,-8-1 16,0-4 0,-2 0-128,-9-1 16,-1 1-48,0 4 80,-1 7-16,-2 7 32,2 2-16,1 4 48,-1 7 16,-2 5-48,3 2 64,-1 2-48,4 1-256,1-6-1088,3-3-1458,1-10-2320</inkml:trace>
  <inkml:trace contextRef="#ctx0" brushRef="#br0" timeOffset="0.99">29495 43152 9845,'0'0'5714,"0"0"-3233,0 0-640,-7 2-96,4 11-272,0 10 191,-3 8 17,0 5-320,-2 7-481,2-2-368,0-3 17,1-5-177,3-6-272,2-6 64,0-8-64,0-4-48,0-2 80,0-3 64,0-4 0,0 0 16,0 0 112,0-1 1,0-9-49,0-1-160,0-5-32,0-1-32,0-6 16,0-4-64,7-3 80,-1-1-96,0-5 112,0-4-48,2-5 64,-3-1-48,-1 2 64,1 1-416,-2 2 160,-1 8 16,-2 3 48,0 10 32,0 2 0,0 7 48,0 2-32,0 5 16,0-1 32,0 5-16,0 0-16,6 5-32,1 10-97,0 10 145,5 11 32,0 9 32,4 7-15,1 4 111,2 1-16,-2-6 48,3-4-400,0-9 144,0-9-16,0-3 16,-6-11-32,5-3 80,-5-11 32,1-1-16,-2-4 48,-4-9-64,2-5 80,-6-7 0,-1-4-16,2-5 16,-4-4-32,1-7 16,-3-5 16,0 0 48,0-1-416,-3-1 176,1 7-129,-5 7 193,2 6 16,-6 8 0,3 8-16,1 5-16,0 4 0,0 5-96,-1 2-16,0 0-240,4 6-160,-1 4-497,-1 1-352,6 0-527,-2 0-786,2 0-687,0-1-2706</inkml:trace>
  <inkml:trace contextRef="#ctx0" brushRef="#br0" timeOffset="0.99">29993 43262 8244,'0'0'7587,"0"0"-5026,0 0-736,-39 40 288,29-21-336,2 1-112,3 0-673,5 0-383,0-2-273,9-2-48,2-5-112,5-6-144,-2-3 32,4-2 0,-4-7 0,5-4 0,-10-5-32,1-2-32,-7 0-16,-3-4-32,0 2 48,-3-1-32,-4 1-32,-5 2-16,-4 2 48,1 7 0,1 2-16,0 3 16,2 4-64,2 0-208,3 0-369,3 4-719,4 3-1458,0-3-2000,8 1-3954</inkml:trace>
  <inkml:trace contextRef="#ctx0" brushRef="#br0" timeOffset="0.99">30269 42961 10309,'0'0'4466,"0"0"-2193,0 0 80,0 0-912,0 0-513,0 0 561,9 49 367,-4-13-367,-5 4-368,3 3 111,-3 0-287,0 2-145,0-7-400,0-2-160,-3-4-128,-2-7-96,4-3 80,1-7-64,-3-1-32,0-5 16,1-2-16,-4-3-144,6-1-272,-6-3-256,3-3-849,0-5-1504,-2-4-1409,3-2-4514</inkml:trace>
  <inkml:trace contextRef="#ctx0" brushRef="#br0" timeOffset="0.99">30103 43257 15079,'0'0'4002,"0"0"-2370,0 0 129,0 0-240,0 0-112,51-24-273,-24 19-175,1 1-177,1 0-176,4 1-64,-5 0-287,0 2-305,-4 1 64,-2 0-96,-2 0 48,-1 1-993,-5 5-1024,1-5-1713,-5 2-2480</inkml:trace>
  <inkml:trace contextRef="#ctx0" brushRef="#br0" timeOffset="0.99">30496 43280 9861,'0'0'6146,"35"4"-3248,-12-4-561,-1 0-384,3 0-177,-2-4-511,-3-1-481,-6-2-239,-1 1-305,-6-1-112,-2-2-48,-5 0-64,0 0 16,-5 1 0,-9-2-48,-4 1-16,-2 2 0,-2 3-32,-1 1 16,3 3-48,6 6 128,1 7-32,7 5 80,1 2 400,5 4 400,5 3-207,3 3-225,4-3-160,4-4-64,-1-1-112,5-7 0,-6-1 32,5-5-48,-5-5-96,-2 2 48,1-6-32,-6 0-128,1 0-256,-5-3-240,-1-1-481,-2-1-703,0 0-978,0 1-655,-5 2-2434</inkml:trace>
  <inkml:trace contextRef="#ctx0" brushRef="#br0" timeOffset="0.99">30989 43139 10037,'0'0'2241,"0"0"-545,0 0 401,0 0-80,0 0-320,0 0-240,0 0-481,-30-6-127,15 16-1,-1-1 112,4-1-111,-1 2-193,5-1-224,2-2-208,3-3-112,3 0-80,3-1-48,3-3 16,8 0-16,-4-4 96,2-6-48,1 1 0,-3-2 1,-5 0-82,-3-1 65,-2 4 33,0-1-33,-7 2 64,-3 2-128,-3 0 80,-2 3-32,2 0 32,-1 2-32,2 0 16,6 4 32,-1 3-64,7 0-48,0 2-32,2 1-337,9 1-991,1-2-785,1-2-1345,-1-6-4210</inkml:trace>
  <inkml:trace contextRef="#ctx0" brushRef="#br0" timeOffset="0.99">30955 43566 8772,'0'0'4914,"0"0"-2481,0 0-64,0 0-224,0 0-528,0 0-528,7-20-273,-7 22-368,-2 4 81,-1 3 255,1-2-160,-1 2-288,3-5-80,0 3-63,0-4-1,0-1-96,3 0-32,4-2 0,0 0 0,1-7-48,0 0 32,0-1-64,-1-1 0,-5 0 48,1 2-32,-3-2 48,0 2-48,-5 3 32,-1-3-32,-3 4-16,-2 2 0,5 1 32,-7 0-16,7 0-16,-2 6 64,4-1-80,2 1 80,2-1-80,0 0 0,0-1 32,0-2-16,5-2-32,0 2-561,-1-2-1119,2 0-801,-6-6-2178</inkml:trace>
  <inkml:trace contextRef="#ctx0" brushRef="#br0" timeOffset="0.99">20183 42884 1425,'0'0'9044,"0"0"-4626,0 0-2337,0 0-256,0 0-97,0 0-335,-30 7-112,27-7-209,3 3 1,0-1-241,-1 0-64,1 5-175,0 6-241,0 7-80,0 10-48,1 10-80,15 8-64,4 3 32,2 5-80,-2-2 32,-2-1-96,-4-9 80,-1-5-32,-7-5 64,-1-6-48,-5-1 48,0 0 32,0 3 48,-5 1-64,-14 3 65,2 2 63,-3-2-80,3-1-16,1-6-80,4 0 48,3-6-112,1-8 48,3-1-32,2-8 16,3 0 32,0-4-112,0 0 128,0 0-96,0 0 80,0 3-32,0-3 0,0 0 0,3 2 16,4-2-16,-1 2 48,0-2 16,-3 0-64,0 0 32,-1 0-48,4 0 32,-5 0-32,4 0 48,-5 0-32,3 0-16,-3 0 16,0 0 0,0-2 32,0 2-64,0-2 80,-8 2-96,-4 0 16,0 0 0,-1 0 32,6 0-32,-1 0 16,0 0-16,6 2 16,-2 0-32,1 1-80,3-3-48,0 2-112,0-2-96,0 0-337,0 0-431,0 0-945,0-12-1425,0-12-3425</inkml:trace>
  <inkml:trace contextRef="#ctx0" brushRef="#br0" timeOffset="0.99">24372 44523 10181,'0'0'1985,"0"0"-545,0 0 753,0 0-160,0 0-112,-22-29-384,2 29 15,-11 0-559,-8 2-193,-12 10-95,-6 1-193,-8 5-112,0-2-240,3 4-112,7-2 16,10-2-48,19 0 64,14-5-96,12 3 32,12-5-32,14-2 0,8-1-160,4-4-224,2 0-112,-3-2 15,-4 3 305,-8-1 160,-13 4 80,-9 4-112,-11 3 48,-12 5-16,-12 2 80,-7 5-16,-6 2 337,1 3 191,7-2-16,8 2-32,9 0-96,9-2 49,11-1-337,12-4-32,8-5-96,11-7 32,3-6-80,4-3-32,2-2 16,-4-5-288,-7-2-177,-6 1-815,-9-3-529,-3 2-384,-9-2-705,-2-2-4849</inkml:trace>
  <inkml:trace contextRef="#ctx0" brushRef="#br0" timeOffset="0.99">24437 44877 11893,'0'0'3906,"0"0"-2657,0 0 608,0 0-449,-34-32-383,20 28 271,-3 1-159,1 3-193,-2 0-175,-2 3-65,1 6-144,2 2 1,5 0-241,4 1-80,8 1-256,0-2 96,11-4-48,6 0 16,3-3-32,2-4-32,2 0-336,0-7-225,-4 3 81,-5-3 208,-5 3 272,-6-1-16,-4 5 80,-7 0-32,-6 9 48,-7 2 224,-5 12 272,5 0 161,-2 5-433,7 2 240,2 1-160,9-2-160,4-2-96,0-1-47,3-6-81,3 0-17,2-6 17,0-1-48,-4-4 48,2 0-128,-1-5-128,0 1-288,4-5-160,-1 0-145,10 0-367,1 0-1650,4-7-543,2-2-2546</inkml:trace>
  <inkml:trace contextRef="#ctx0" brushRef="#br0" timeOffset="0.99">24722 44912 1313,'0'0'16247,"0"0"-14566,0 0-977,0 0 881,-32 0-160,29 0-657,1 3-304,-1 1-64,3 1-320,3-3-32,5 0-48,4-2 32,2 0-128,2 0-784,-4 0-161,1-2 81,-9 0 272,-1 0 207,-3 2 305,-3-3 32,-9 3 176,-1 0-64,4 0 80,-3-1-48,6-2 0,1-6-3073,3-2-4595</inkml:trace>
  <inkml:trace contextRef="#ctx0" brushRef="#br1" timeOffset="0.99">21572 32998 8756,'0'0'4498,"0"0"-1953,0 0-368,-13-32-384,7 30-352,0-1-241,-2 3-319,-4 0-225,5 10-144,-3-1 16,5 4-159,0-2-209,5 0-96,0 1 0,5-4-80,0-1 48,5 0 16,0-5 32,-1-2-64,-1 0 80,-1 0-48,1-6 16,-3-4-32,0 2 0,1-1-32,-6-1 48,0 0-48,0 0 32,-3 3-32,-5 1-16,0 2 0,-1 1 0,-2 3-16,2 0 32,-4 5-64,6 2-16,-3 1 32,4 2-288,6-1-513,-2-1-591,2 2-913,5-4-721,8-2-3009</inkml:trace>
  <inkml:trace contextRef="#ctx0" brushRef="#br1" timeOffset="0.99">21398 33438 12358,'0'0'2513,"0"0"-1073,0 0-175,-31-38 224,22 32-241,-2-4-431,-3 4-17,1 1-400,1 3-176,-7-1 16,2 3-31,0 0-65,-1 5 16,-2 6 80,1 7 32,-1 3 128,-3 8 16,1 4 0,-1 8 113,2 2-17,1 7 0,0-1 48,3 3-79,2-1-193,2 3 64,1-4-64,4-3-64,3-4-48,5-3-96,0-2-112,13-4 0,7 0-48,8 0 112,7-5-16,10-2-32,7-2 64,6-5-16,6-6-16,1-6 48,3-1 32,-1-4 48,-2-3 65,-1-5-177,-10-6-145,-4-7 65,-2-2 32,-8-10 48,-6-4-48,-1-3 97,-10-6-65,-1-7 80,-2-6-64,-5-3 64,-2-4-80,-6-2-417,-2-2 97,-5 1 80,-2 4-64,-11 8 160,-9 4-16,-3 7 128,-8 9 32,-2 7-80,-2 5 64,-1 6-256,1 3 48,0 1-16,-2 8-33,-3 1-15,0 3-256,-4 0-160,1 5-161,0 2-143,6-3 128,1 3 255,11-3-63,2-1-48,13-3 255,-2 0-463,9 0-737,4 0-1344,1-4-2578</inkml:trace>
  <inkml:trace contextRef="#ctx0" brushRef="#br1" timeOffset="0.99">21632 33859 6739,'0'0'6179,"0"0"-3522,0 0-560,0 0-160,0 0-208,33 41-305,-23-19-143,0 5 160,2 5-257,1-1-287,4 0-209,-2-1-208,5-1-176,-3-6 0,3-3 49,-3-5-97,4-1-192,-9-7-32,0-5-16,-1 1 48,-3-3-192,-6-3-336,-2-1-529,0-5-688,-5 2-1280,-3-2-641,0-2-2689</inkml:trace>
  <inkml:trace contextRef="#ctx0" brushRef="#br2" timeOffset="0.99">23228 37455 5987,'0'0'7299,"0"0"-5522,0 0-801,0 0 961,0 0-672,0 0-689,2-16-176,3 21-80,-5 8-95,6 9 623,-5 3 561,4 9 127,-2 4 145,0 5-576,-1 0-145,-2-5-384,0 0-336,0-6-64,0-5-80,0-7-80,0-2 16,-2-5 0,-4-1-48,4-4-416,-2-1-432,-2-4-753,1-1-1216,0-2-785,5-5-6082</inkml:trace>
  <inkml:trace contextRef="#ctx0" brushRef="#br2" timeOffset="0.99">22505 37915 1585,'0'0'12854,"0"0"-10069,0 0-1793,0 0 33,0 0 15,-16 0-255,19 0-305,7 0-80,2 4-160,7 0 176,2 1 161,4-3 239,6 1-16,-1-1-111,-1 0-129,-1-2-64,-5 2-272,-3-2-224,-6 0 0,-3 0-16,-4 0 32,-4 0-48,0 0 32,-3 0-256,0 0-224,0 0-417,0 0-415,0 0-257,-3 0-752,0 0-1184,3 0-2402,0 0-1617</inkml:trace>
  <inkml:trace contextRef="#ctx0" brushRef="#br2" timeOffset="0.99">23061 38035 9572,'0'0'4322,"0"0"-2561,0 0-112,0 0-64,0 0-385,34-13-335,-14 10 31,10 1 225,2 0-209,5 2 32,2 0-63,0-2 575,1 2-479,1 0-529,-6 0-176,-2 0-224,-4 0-48,-4-3-48,-5 3-32,-3-2-320,-4 0-32,-1 2-225,-6 0-319,-4 0-385,-2 0-255,0 0-753,-2 4-769,-9 1-3313,4-3-2433</inkml:trace>
  <inkml:trace contextRef="#ctx0" brushRef="#br2" timeOffset="0.99">23196 38283 5747,'0'0'5650,"0"0"-3313,0 0-608,0 0 96,0 0-561,0 0-127,-3-23-225,0 23-223,1 0-97,-6 0-96,1 5-144,-3 4-127,-2 4 79,1 1 16,3 2-80,1 1 64,5 0-96,2-2-64,0-3 32,2-2-80,5-3-80,6-3-32,-2-1 64,2-3 16,1 0 80,0-9-64,2 2-31,-1-4-17,-2 2-16,1-2 64,-2 0-112,-4 1 32,0 1-113,-1 2 113,-2 1 0,-5-1-32,3 3 32,-3-3-16,0 3-16,-3-3-16,0 2 16,-3-2 32,0 1-32,-1-1 0,-3 0 0,0 0 16,-1 1 16,-1 1-32,-4 3 0,4-2 48,-5 4-64,5-3 48,-1 3-16,1 0 0,2 0 16,3 3-16,1 1 0,-1 3 16,1 2-16,1 2-32,4 5 64,1 0-64,0 2 128,0 2-16,5 3-48,-1-2 0,4 0-16,-3-1 0,-1 0 32,2 0 16,-4-1 32,1-4 16,-1 4 97,-2-2 31,6 2-112,-1-2 112,-1 1 0,4 2-96,1-1-16,-1-1-48,0-1 0,1-1 0,-1 0-32,-4-2-32,3-3 32,-6-2-48,-1 0 64,0-2-32,-8-3 48,-1 0-32,0-1-48,1-1 0,0-2-208,1 0-416,3-5-641,4-1-912,-1-5-1456,1-3-6004</inkml:trace>
  <inkml:trace contextRef="#ctx0" brushRef="#br2" timeOffset="0.99">22664 35930 6707,'0'0'3970,"0"0"-3122,0 0-31,0 0 879,34-28 161,-26 23-192,-1-2-288,1 0-353,2 3-143,-4 1-193,1-1-48,0 2-32,-4-3-63,1 1-145,0-2 16,-3-1 0,-1-5-64,0-2-176,-6-1-47,0-1-1,-8-1 0,-2-2 48,-4 3-128,-2 5-48,-6 2 0,-7 9 16,-5 0 16,-2 16-80,-3 9-32,-3 10 96,-2 15-48,5 7-96,8 8 112,4 7 192,10 2 368,14 5 16,9-5 65,9-4-81,10-3-160,5-8-208,4-8-240,2-6 80,-1-9 16,-4-6 48,1-10 16,-4-6 64,-2-8-48,-4-6 0,-2-2-32,1-12-16,-2-2-48,-4-4 16,5 0 48,-8 2-160,5 2-48,-3 5-112,-4 7-160,1 1-128,-2 3-369,-1 0 49,-2 3-257,0 4-623,0-1-721,0 1-2482,0-3-10836</inkml:trace>
  <inkml:trace contextRef="#ctx0" brushRef="#br2" timeOffset="0.99">23916 38982 6483,'0'0'11525,"0"0"-10228,39-20-817,-15 13 913,15-2 239,8 0-191,10 0 0,8 0-257,5 3-319,1-1-209,1 2 272,-1 1-511,-8-1-369,-4 0 16,-7 1-16,-9 0-48,-9 1 32,-8-1 0,-12 2-48,-1 2-112,-7-3-144,-4 3-113,-2 0 17,0 0-512,-8 0-369,0 0-608,-1 0-576,-1 5-752,0-3-2226</inkml:trace>
  <inkml:trace contextRef="#ctx0" brushRef="#br2" timeOffset="0.99">24156 39237 17576,'0'0'3858,"0"0"-3330,0 0 144,62 7 1185,-17-10-32,7-6-224,6-2-289,2 0-143,-2-1-785,-6 1-224,-7 2-96,-7 0-32,-9 3 0,-6-1-224,-10 4-336,-3-1-785,-10 2-912,0-1-1056,-7 1-913,-4-3-3890</inkml:trace>
  <inkml:trace contextRef="#ctx0" brushRef="#br0" timeOffset="0.99">37700 41139 11909,'0'0'3970,"0"0"-2529,0 0-80,0 0-225,0 0-304,0 0-191,26 13 319,-13 5 209,-6 5-209,6 1-63,-1 6-129,-4-1-96,3 0-208,-2-2-127,2-2-177,-5-3-80,0-4 0,1-4-64,-7-6-16,6-1-64,-6-4 96,0-1-80,0-2 16,0 0-80,0 0-128,-6 0-273,4-5-383,-1-2-385,1-1-576,-1-4-1120,0-1-3042</inkml:trace>
  <inkml:trace contextRef="#ctx0" brushRef="#br0" timeOffset="0.99">37652 40936 10741,'0'0'2913,"0"0"-1392,0 0-240,0 0-161,0 0-384,0 0-383,45-2-1,-19 2 896,10-3-271,-2 1-353,-1-2-80,-1 1-32,-6-1-351,-4 1-113,-6-1-48,-4 2 32,-4-5-32,-4 3 16,-2-6 32,-2 2-32,0-1-16,-6-5-48,-7 3-225,-2-2 65,-2-1-16,1 0-96,-1 3 128,5 2 0,-4 2-112,6 3-48,3 1-16,1 2-113,6 1-255,0 0-401,0 0-1824,6 0-1873</inkml:trace>
  <inkml:trace contextRef="#ctx0" brushRef="#br0" timeOffset="0.99">37962 41080 10517,'0'0'2881,"0"0"-1040,-14 45 512,8-18-240,-2 4-112,-3 6-416,2-2-337,-2 1-255,2-4-321,1-3-352,0-4-192,0-7-64,4-5-16,2-3-16,-1-4-80,0-4-112,3-2-672,0-2-657,3-9-1360,2-7-4178</inkml:trace>
  <inkml:trace contextRef="#ctx0" brushRef="#br0" timeOffset="0.99">38201 41210 12422,'0'0'3729,"0"0"-1680,0 0-576,0 0-16,0 0-401,0 0-352,-20 21-287,20-12-177,0 0 128,0 0-112,0-3-144,0 1-16,6-2-80,-2-1 48,1-4 32,0 0-32,-5-2 0,6-5 16,-6-2-64,0-2 0,0-3-48,-3 3 64,-2-1-64,0 2 16,-2 3-16,1 3-16,1 1-96,3 3-592,-4 0-561,6 0-1088,-5 0-1985,5 3-6195</inkml:trace>
  <inkml:trace contextRef="#ctx0" brushRef="#br0" timeOffset="0.99">38419 41125 11333,'0'0'4018,"0"0"-2225,0 0-433,0 0 273,14 29 64,-11-6-48,0 1-321,-3 3-239,0 3-161,0-1-143,0-2-129,0-4-320,0-3 192,2-5-304,1-3-144,-1-4-15,-2-5-17,0-3 16,6 0-32,-5-14 128,4-3-144,1-9-64,-1-5 0,0-5-32,-2-4-129,-2-5-159,-1-5-128,0-1-144,-8-4-49,2 1 209,-5 5 80,4 6 144,0 7 320,0 9-16,0 7 16,6 9-32,1 2-96,0 6 160,1 3-64,13 0-32,0 3-16,10 3 16,0 1 96,4-2 48,-1-1-32,4-2-16,-5-2 96,2-2-112,-5-2-32,-3-5-48,-6 0-48,-1-1-32,-2 2 32,-4 1-256,-5 0-560,-2 2-929,0 5-192,-2 0-720,-8 5-1201,-3 6-4594</inkml:trace>
  <inkml:trace contextRef="#ctx0" brushRef="#br0" timeOffset="0.99">38441 41134 8148,'0'0'5586,"29"2"-2448,-2-2-689,2 0-400,4-2-529,2-3 17,3 1 64,-6-1-785,-5 1-560,-1 0-208,-7-1-48,-7 3-32,-6-1-192,-6 1-1008,0 2-1377,-12 0-1441,-8-2-3074</inkml:trace>
  <inkml:trace contextRef="#ctx0" brushRef="#br0" timeOffset="0.99">38334 40596 11189,'0'0'2577,"0"0"-944,0 0 112,0 0-144,0 0-369,0 0-383,8-9-369,12 7-192,6-1-16,10-1 448,4 2-79,5-2 143,0-1-128,-5 3-63,-9-3-241,-4 3-160,-7 0-224,-6-1 16,-3 3 0,-5-2 48,-6 0-16,6-1 48,-6 2-48,0-4 16,0 3-48,0-3 16,0 1-48,-6 1 48,6-1 32,-2 0-112,-1 1-16,2-4 16,1 3 48,-6-5 0,-1 0 32,1 0-32,0-4 16,-5-1-16,-1 1 0,2-1-16,-4 2-192,2 2-161,6 3 113,0 3 240,-1 1-144,7 3-384,0 0-241,0 0-735,0 4-1298,0 1-3216</inkml:trace>
  <inkml:trace contextRef="#ctx0" brushRef="#br0" timeOffset="0.99">38734 41415 5539,'0'0'5250,"0"0"-4466,0 0-352,0 0 609,0 0-305,-7 0-416,7 0 33,0 0 63,0 0 128,0 0 128,0 0 65,0 0-193,0 0-112,0 0-160,0 0-112,3 7-80,0 1-32,-3 6 273,1 2 191,4 0-16,-5-1-144,3 1 96,0-2-159,-1-5-33,-2-1 16,0-1-48,0-4 16,0-1 80,0-2 336,0 0 289,0-9 63,0 0-656,0-5-207,-5-1 31,2-5-32,1-3-80,-1 3-64,2-3 64,-5 3-80,6 2 64,-2 2-48,2 0 48,0 5-64,0 0 32,2 4 0,5 1-16,1-1 0,3 4-48,-5-1 112,7 4-112,-3-2-16,0 2 16,-3 0 16,4 0-32,-4 0-16,-1 2-112,1 0-81,-5 3-63,3-3-224,-5 0 80,3-2-80,-3 3-33,0-2-191,0-1-145,0 3-559,-3-3-1137,-2 0-1873,3 4-3154</inkml:trace>
  <inkml:trace contextRef="#ctx0" brushRef="#br0" timeOffset="0.99">35913 41592 5202,'0'0'3106,"0"0"-1105,0 0-272,0 0-129,0 0-463,0 0 207,42-1-271,-12-2 704,10 1-161,8-3-95,6 1-144,4 2 175,-1-5-447,7 3-657,-4-3-112,-1 0 65,1 1 63,-5-4-304,-7 1 0,-6 0-32,-10 3-48,-9-3-32,-6 4-64,-6-2 64,-5 5-416,-6 0-288,0 2-449,-4 0-816,-4 0-448,-4 6-944,-1 4-2402</inkml:trace>
  <inkml:trace contextRef="#ctx0" brushRef="#br0" timeOffset="0.99">36095 42000 8692,'0'0'5122,"0"0"-2705,0 0-800,0 0 48,0 0-336,-45-9-225,31 16-272,-9 4-127,5 2-1,1 6 64,-1 1-159,8 0 15,6 2-96,4-2-128,1 1-127,15-5-129,4-5-64,5-4-32,3-7 0,-2-9 32,2-7 0,-3-7 48,-5-4-48,-3-1 32,-6-5-32,-6 2 16,-5-2-96,0 1-96,-10-2-48,-2 3 32,-4 4-272,-1 2-1,-3 5 177,-3 4 112,3 5 32,-2 6 48,5 3-32,-2 2-16,10 0 16,4 2-608,5 3-401,0-1-831,7 3-1,5-4-496,2 1-2033,5-2-9989</inkml:trace>
  <inkml:trace contextRef="#ctx0" brushRef="#br0" timeOffset="0.99">36384 41746 13446,'0'0'2785,"0"0"-1040,0 0-64,0 0-576,0 0-193,0 0-48,3-30-383,-3 30-321,0 5-176,-3 6 304,-2 5 304,0 6 464,-2 4-143,-1 5-193,3 2 289,0 1-305,2 0-128,2-1-272,1-3 81,0-6-209,0-3-32,0-3-144,1-7-48,4-1 64,-2-2-48,0-3 96,5-3-128,-2 0 128,2-2-64,3 0 16,3 3-32,1-2-64,1 2-256,-2 1 47,-2 1-159,1 2-416,0 0-561,-6-3-512,0 3-272,-2-3-672,-5-2-2113</inkml:trace>
  <inkml:trace contextRef="#ctx0" brushRef="#br0" timeOffset="0.99">36266 41934 12950,'0'0'2913,"0"0"-1008,0 0-240,0 0-256,0 0-529,38-3-32,-17 3 465,10 0-64,-1 0-97,2 0-400,-2 0-127,-2 0-129,-5 0-112,-6-2-272,-5 0-64,-4 2-48,-6 0-64,-2 0-464,0 0-881,-5 0-656,-3 0-1152,-4 0-4002</inkml:trace>
  <inkml:trace contextRef="#ctx0" brushRef="#br0" timeOffset="0.99">37131 41350 5266,'0'0'4979,"0"0"-3331,0 0-143,0 0 0,-35 0-305,33 0-559,-1-3 335,1 2 209,2-2-81,0 0-111,5 2-241,4-2-256,8 1-144,7-3 65,5 3 655,2-2-256,2 0 161,-1 1-241,-5-1-368,-1 1-272,-7 3-32,-1 0-80,-10 0 0,-2 0 32,0 0-192,-4 0-176,-2 0-160,0 0-80,0 0-33,-2-2-271,-4 2-929,0-2-928,-2 2-1921,2 0-3794</inkml:trace>
</inkml:ink>
</file>

<file path=ppt/ink/ink2176.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4:12:07.729"/>
    </inkml:context>
    <inkml:brush xml:id="br0">
      <inkml:brushProperty name="width" value="0.05" units="cm"/>
      <inkml:brushProperty name="height" value="0.05" units="cm"/>
      <inkml:brushProperty name="color" value="#3165BB"/>
      <inkml:brushProperty name="ignorePressure" value="1"/>
    </inkml:brush>
  </inkml:definitions>
  <inkml:trace contextRef="#ctx0" brushRef="#br0">26984 52431 6019,'0'0'-144,"0"0"2257,0 0-160,0 0-513,0 0-95,-13-5-241,7 5-351,-3 0-257,-7 0-16,6 0-32,-6 0-144,-2 0-15,3 4-81,-1-3-96,2 5-112,1-1 64,5-1-48,-5 1 48,3-1-64,-1 0 64,-5 1-32,2 1 0,-5-6 112,4 5 64,0-2-16,-1-3-96,2 0 16,4 0 16,0 0 80,2 0-32,-8 0-31,5 0 47,-4 0-112,-4 0-16,1 0-48,-4 5 16,-2 4-32,-1-4 32,1 3-16,1 0-16,1-5 32,1 2-32,2-1 64,4-2-80,0 1 96,4-3-32,-3 0 128,3 0-48,2 0-48,-1 0 32,1 0 0,-3 0 16,7 0-64,-4 0 64,-5 0-64,3 0 32,-2 0-48,-8 0 64,-3 0-80,0 0 0,-7 0 0,1 10-16,0-1 0,-1 2-48,3-3 64,8-3-32,2 1 32,5-3-16,-1-3 16,0 0 16,4 3-15,-3 0 15,1-3-64,0 2 48,-1 4-32,2-4 0,-4 1-16,-1 6 32,2-1 0,1-1-16,-2 2 0,3-1-16,0 3 48,-4-2-64,5-1 80,-2 0-64,-2 0 16,3 2 0,-3-2 16,6 1-16,-5-3-16,6 4 32,-4-2-48,2 3 80,1 1-96,-6 2 80,6-2-64,-7 5 64,5 0-32,-2-1-16,2 1 32,-1 0-48,0-2 96,0 2-96,-2-1 64,3 1-64,2-3 48,-5-1-48,7 1 64,0-1-48,1-1 48,1 1-32,1 3-32,2 3 32,-2 0-48,2 4 112,-2 1-80,0 0 48,3 4-48,-6-1 32,1-3 0,0-1-32,-4-2 48,5-2-64,-1-2 64,-4-3-80,10-3 80,-5 2-48,2 0 32,-1-2-48,4 1 48,-2 2 0,-2 2-48,4-1 64,-2 2-64,2 3 80,0 2-80,-4 2 48,0 0-32,3-1 32,-2 4-16,3-3 16,-3 4-16,3-1-32,0-2 96,0 0-96,0-5 48,0 6-32,0-2 32,0-1-32,0-2 48,0 7-48,0-4 16,0 0 16,0 3-16,0-1 48,-4 0-96,1-1 80,3 3-48,-3-7 32,3 4-32,0-2 32,0-2 0,0 0-32,0-1 48,0-1-80,0-5 80,0 5-48,0-2 32,0-1-32,-3 1 16,-1-1-16,2 1 48,-2-2-64,3 2 16,-3-1 32,0 4-48,2-2 64,-2-1-64,-2 2 80,3 2-80,-5-4 48,1 2-16,5-3-16,-2-2 48,0 0-64,4-1 48,-2-2-32,2 0 48,0 0-80,0 4 96,0-5-80,0 2 48,0-1 32,0-2-16,0 0 0,0-1-64,2 0 96,8-1-80,3-6 48,-2 5-16,-1-1 48,1 1-16,2 0 16,-2 2-32,5 0 48,-4 3 48,4 0-112,-1 0 64,5 6-80,3-4 48,-2 1-80,6-1 48,4-5-16,-4 3 16,3-5 16,0-1-64,0-2 64,-2 2-64,2-2 80,1 0-64,-1 3 64,4-4-48,0 4 112,-2-1 128,5 1-96,-3-1 0,1 0-128,-1 1 80,-1 0-80,0 1 0,-3-2-16,1 2 32,-3 1-48,-2 0 64,2 1-48,-1 0 16,1 6 32,-4-2-80,3 1 80,1-3-32,2 6 80,1-2 1,-1-1-17,4 0 0,1 0 64,5-3 64,3 0-144,-2-3 48,7-3-128,-1-3 112,1-2-128,2 0 96,-1 0-48,-4 0 32,3 0-80,-5 4 32,3-2 48,1 3-32,1 1 64,3 0-48,0-3 64,3 2-48,5 0 16,-1 2-16,-3-2-32,-5 3 48,-4 0-80,-4 4 48,-2 0-80,-5 0 80,3-2-64,-1 4 64,-2-4-64,2-2 64,0 1 0,2-3-48,-3-1 48,2 0-64,-3-2 80,1 0-128,-2 3 112,-1-4-64,1-2 64,-1 5-80,1-5 48,-5 6 0,2-3-16,-7 2 48,1 1-80,-4 0 96,3-1-96,-2 2 96,1 0-80,2-2 48,-1-3-16,5 1-32,-3-3 80,4 0-96,1 0 80,0 0-48,2 0 32,-1 0-16,6 0 16,0-3-32,5-3 48,2 2-48,9 0-16,-7 3 48,5-3-32,-3 4 48,-2 0-80,1 0 112,-9 0-96,1 0 32,-5 0 0,-1 5 0,-1 3-16,6-2 32,-5 1-16,6-5-48,-5-2 128,3 0-128,-4 0 96,-4 0-64,-6 0 32,-1 0-16,2 0 32,-4 0-48,0 0 0,6 0 48,1 0-80,2 0 96,7 0-48,-5-2 32,8-5-16,-4 1 0,1 2 0,-3-5-16,3 4 32,-3-1-48,-3 4 128,3-4-160,0 4 144,-3-1-80,3 0 64,-3 1-64,1-2 32,4 4-32,-2-2-16,2-1 48,0 3-96,-2 0 96,1 0-80,5 0 64,-2 0-64,-3 0 80,0 0-48,-1 0 16,0 0-16,-3 0-32,-3 0 96,2 0-128,-3 0 144,3 0-112,8 0 64,-3 0-32,10 0 32,1 0-32,6 0 16,-3 0 16,2 0-32,-2 0 48,-7 0 193,1 0-81,-7 0-160,2 11 32,-7 3-64,3-1 48,4 4-16,-3-4-16,2 2 48,1-2-64,2-2 80,1-2-80,-3-4 48,-1 1-16,-6-1 0,1-3-16,-8 0 16,2 2 16,-6-2-32,2 1 48,-5 3-64,6-1 64,2 3-96,-2-3 128,1 1-128,5-1 112,4 4-48,-1-5-32,-2 0 64,-2 1-80,2 1 96,-2-4-96,5 1 80,-5 1-48,2-4 32,1 2-32,-2-2 48,5 0-16,-4 0-48,5 0 80,-2 0-112,2 0 128,5 0-128,2 0 96,-2 0-32,6 0 0,0 0 32,-1 0-80,6 2 64,-5-2-32,2 0 64,-1 0-64,0 0 32,-8 0 0,5 0-16,-2 0 48,-4 0-16,0 0-48,-2 0 16,2 0 0,-7 0 0,3 0 48,3 0-80,1 0 48,-3 0-48,1 0 80,-4 0-64,-1 0 16,3 0 0,3 0-16,-3 0 80,1 0-144,9 0 128,-2 0-32,4 0-16,-4 0 0,0 0 16,2 0-32,-3 0 16,3 0 64,-5 0-112,1 0 96,-1 0-96,1 0 96,-10 0-80,2 0 96,2 0-80,1 0 0,3 0 0,2 0 0,1 0 32,6 0-64,-5-8 96,10 3-128,-1-1 128,4-3-112,-1 5 64,1-5-16,-4 4 16,-2-1-16,-6 5-32,-8-3 80,3 4-112,-8-3 144,3 3-128,-5 0 128,-1-2-96,4-1 64,-4 0-48,1 1 16,-5-4 32,2 3-64,-1 1 80,0-2-112,0 0 80,4 0-16,-5 3 32,5-3-80,-3 2 48,0-1 16,-4 3-48,-1-2 96,2-2-128,3-1 112,-8-1-80,8-2 64,3 0-64,2-3 64,3 1-64,0-4 48,1 2-32,0-1-16,-5 2 80,-2-3-128,3 0 112,-5 0-112,-1 2 48,0-2-112,-3-3 63,8 1-15,-1-2 32,-5-5-64,1 1-16,7-3 96,-3 1-112,-2 1 96,-1-1 32,-4 2 0,-4 3 16,-3-2 32,-5 1-16,-1 3-64,-5-1-64,3-1-128,2-3 48,-1-2-64,3 4 112,-4-4-16,2 1 48,2 5 63,-4-4 17,1 2 112,-7 1-80,3 3 48,-3-3-80,5-3 80,-2 2-32,1-4 0,2 0-32,0-3 80,-1-1-64,1-5 49,4 5-17,-7-4-32,2-1 64,1 4-113,-2-4 130,2 2-81,-2 1 48,-2-3-48,5 3 16,-2 1-16,1-2 0,0 1 16,2 6-49,-7-3 114,4-1-114,-4 0 66,-1 1-34,0-3 34,0 2-50,0 1 33,0 1 0,0 0-16,0 2 48,-6 0-80,1 2 96,1-3-64,4 2 16,-2 5-32,2-6 64,0 2-48,0-3 32,0 0 17,0 1-50,0-4 82,0 1-97,0 3 64,0 0-32,0-4 48,-4 3-16,2 1-16,-7-1 0,2 0-32,-5 1 48,2-4-96,2 4 128,-2-4-96,3 4 64,-1-1-48,0 0 48,1 1 16,-1-1 32,1 3 0,-3-2-80,4 5 80,1-3-64,-1 2 80,0 0-80,-2-3 32,2 4-64,-4 4 48,3-5-32,-1 3-32,1-2 64,-1 5-80,0-1 96,4 0-80,-6 2 64,0 2-16,-4-3 80,1 2-112,-1-1 32,-6 2-32,6-2 0,-1 2 48,-1-3-80,-2 1 80,2-2-48,-1 2 32,-7-3-48,2 3 48,-3-2-32,-1 2 16,-2 4 32,-2-1-64,-3 1 48,-6 4-64,-1 0 80,1-3-64,-4 5 48,3 0-32,-2-2 32,5-4-16,3 3 0,-4-1 48,5 1-80,-1 1 80,0-3-64,-2-1 48,2 3-48,-2 1 48,0 0-48,-6 2 16,-2-2 16,-1 5-64,0 0 96,0 0-96,-5 0 80,-1 0-64,5 0 64,-5 0-80,1 0 80,2 0-48,3 0 32,0 0 32,-5 0-96,1 0 112,-2 0-128,0 0 112,-3 0-80,-1 0 80,-7 5-64,3-2 32,0-1-16,-4 1-48,1 1 64,6-3-64,2-1 96,6 0-96,3 0 64,4 0-48,3 0 80,-2 0-80,-1 0 64,-4 0-16,1 0-32,-4 0 48,-3 0-112,-4 0 128,-3 9-80,-1-3 64,-1 5-32,0-3 0,2-1 0,-3-1 0,7-1 0,-5-1-32,5-2 80,-1 1-64,0-3 48,4 0-48,0 0 48,5 0-32,0 0 16,1 0 0,3 0-16,-5 0 16,6-3-64,-5 1 112,-5 2-112,1 0 48,0 0-16,-3 0 32,-2 0-16,4 0 0,6 0 16,0 0-48,8 0 64,3 5-80,3-5 96,5 6-80,1-6 64,5 5-16,-2-2-48,-4-3 80,6 2-48,-6-2 16,-4 0-32,-2 0 96,-1 0-128,-4 0 128,2 3-96,-2-3 48,-2 0-16,2 3-16,-4-1 64,3 2-48,-2-2 16,-5 4-48,0-3 112,1 1-96,-3 0 80,4-3-48,1 3 0,3-4-32,-1 0 32,2 0 0,3 0-48,-2 0 80,4 0-96,-4 0 80,4 0-96,-5 0 80,7 0-48,-7 0 32,2 0-16,-3 0-16,2 0 48,-1 0-64,0 0 64,-2 0-80,5 0 64,-5 0-32,4 0 48,-1 0-48,-3 0 32,1 0 0,-1 0-32,-2 0 16,-3 0-48,-2 0 96,-4-4-80,-4 3 64,-4 1-64,-6 0 80,1 0-80,3 0 32,2 0 16,5 0-48,6 0 80,3 0-112,5 0 96,6 0-32,-1 0 0,4 0 32,3 0-48,2-4 32,1-3 0,1 1 0,-3 0-48,-3 1 80,-2 2-96,1 1 80,-3 2-80,-3 0 64,0 0-48,3 0 32,2 0 16,-6 0-32,8 0 32,0 0-48,1 0 80,-2 0-80,3 0 48,2 0-32,-2 0 32,3 0-16,2 0 0,0 0 0,6 0 0,3-3 16,-10-2-48,4 5 48,-1 0-16,-7 0-16,2 0-32,-2 0 96,1 0-64,3 0 16,-1 0 16,1 0-64,3 0 96,2 0-96,1 0 80,1 0-48,1 0 48,-2 0-16,-3 0-48,2 0 64,-2 0-32,-1 0 32,5-6-64,-2 3 48,0-3-32,4 1 16,0 5-16,0-2 32,3-2-48,-2 4 64,-6 0-32,2-2-16,-3 2 64,-3 0-112,-3 0 112,0 0-112,0 0 80,-1-3-48,4 1 32,-2 2 0,5-6 0,3 4-16,1-5 16,-2 0 48,1-1-80,-3-1 64,0 1-80,-2-3 96,-1 6-80,-3 1 64,3 3-80,-3-3 32,-1 4 32,4 0-80,0 0 112,7 0-96,-3 0 80,6 0-48,0 0 16,3 0-32,-2 0 64,2 0-32,-1 0-32,-6 0 80,3 0-96,-7 0 96,-2 0-80,0 9 32,-4-4-32,3 3 48,-1 0-32,1 0 0,1-2 48,5 0-80,-6-3 96,8-3-96,-4 2 48,5-2 32,-5 0-16,3 0-16,-3 0-16,2 0 16,-4 2-16,1 5 32,-2-1-80,-3 1 112,3 1-96,3-3 48,5 1-32,3-3 48,4 3-16,7-6 0,-2 0-16,4 0 16,-3 0 48,3 0-80,0 0 112,-3 0-96,3 0 32,-5 0-64,2 0 64,-7 0-32,0 0-16,-1 0 48,2 0-80,-1 0 32,1 0-80,3 0 128,0 0-80,3 0 80,-2 0-32,-1 0 48,0 0-48,2 0 0,0 0 64,2 0-96,-2 0 80,4 0-64,0-6 16,0 6-16,0 0 16,-1-3-48,1 3 64,0 0-112,0 0-48,0 0 0,0 0-128,-4 0 15,1 0-79,-6 0 112,2 3-48,-3 8 64,3-6 128,0 1 48,-1 0-128,8-4-144,-3-2 224,3 0 0,-4 0 48,4 0-65,-2 0-31,-2 0 16,-2-6 48,1 1 32,-2 5-144,-2 0-48,-4 0-352,2 0-433,-7 0-639,-2 0-1122,-4-11-2144</inkml:trace>
  <inkml:trace contextRef="#ctx0" brushRef="#br0">48195 52536 12518,'0'0'2273,"0"0"-1825,0 0-288,0 0 208,0 13 112,0-5 369,0 3-65,0 0-336,0 0-143,5 5 95,-4-1 144,3-2-48,0 3 128,-4 1-143,0-1-193,0 1-32,0-2-128,0 5 96,0-1-112,0-3 48,0 3 96,0 6-32,0-3-111,0 1 95,0 1 128,-4-3-112,0 2 0,4-5-144,0 1-16,0 1-16,0-7-80,0 0 16,8 2 32,-6-2-16,2-2 0,-3 0 16,4 3-64,-5-3 64,0-1-32,0 4 64,0 0-64,0-3 48,0 3-48,0-3 16,0-3 16,0 6-48,3-10 48,-3 9 0,2-6-16,-2 5 0,0-5 16,0 2-48,7 4 64,-7-2-64,0 0 32,2 2 32,-2 1-48,0-1 64,0-1-64,0 2 80,0-1-64,0 0 48,0-1-48,0 2 48,0-1-48,0-2 16,0 0-16,0 6 0,0-5 64,4 3-64,-2 2 96,-2-1 32,0 1 80,0 1 16,0-2 1,0 3-145,0 0-16,0 1 32,0-1-96,0 1 64,0-5 0,0 5-32,8-2-16,-8-3 0,1 3 48,5-1-80,-2-1 0,-1-2 64,0 5 16,-3-2-32,5-2 32,-5 2-64,0-1 32,5 4 0,-5-3-48,3-2 16,-2 5 0,-1-3 32,4 1-48,0-1 64,-4 5-64,2-6 64,2 3 16,-2-1 16,-2 2-16,0 0 80,0-1 0,0 0-80,0-3 16,0 3-96,0 3 80,0-2-80,0-2 32,0 1 0,0 1 32,0-1-32,0-1 0,0 2 0,0-1 0,0-1 16,0 2 0,0-1 32,0 3 48,0-2-32,0-3-32,0-2-48,0 4-32,0-2 0,0 0 48,0 1-48,0 1 80,0 1-64,0 1 0,0-1 0,0-2 64,0 6-64,0-4 32,-2 2 0,-2-3-48,4 1 80,0 1-64,0-5 48,0 4-32,0-3 17,0 2-34,0-1 17,0-2 17,0 4-17,0 0 32,0 1-32,0-2 32,0 3-48,0-2 96,4-2-64,-4 5 0,2-5 16,-2 4-16,0-3 16,0 0 0,0 4 0,4-5-48,-4 5 112,3-5-80,-3 5 16,0-2 32,0-2-64,0 6 0,0-3 16,0-3 0,0 5-32,0-4 64,0-2-96,0 3 96,0-2-96,0-3 80,0 1-32,2-1 0,-2 1-16,3-2 32,0-1 32,0 1-64,1-2 32,-4 0-16,2-2 16,2-1-16,0-2 16,-4 1-32,2 2 32,-2-3 0,5 1-32,-5-2 32,0 1-48,4 1 32,-1-2 0,-3 2 0,0-3-16,0-4 16,0 4-32,0-6-80,0 0-385,0 0-303,0-2-448,0-10-833,0-2-833,0-8-3393</inkml:trace>
  <inkml:trace contextRef="#ctx0" brushRef="#br0">47883 55465 9380,'0'0'2577,"0"0"-1040,0 0 64,45 5-48,-22-5-209,-6 0-527,8 0-81,-1 0-160,0 0-48,3 0-143,-3 0-17,-1-1-176,1-3 80,0-1 288,3 2-160,-1-2-127,7 1-17,-2-1 192,0-1-96,0 5-32,0-3-112,-5 1 64,5 1-112,-7 2-95,4 0 31,-4 0-80,3 0 48,1 0 64,-4 0-16,7 0 16,-5 0 80,5 0-16,3 0 64,-5 0 32,5-3-16,0-2-16,-4 3-127,4-2 31,-3 1-32,-6 1 0,4-2 112,-3 2 32,4 2-240,-2 0 32,2-2-16,1-2-64,5 3 96,-3-3-80,5-1-80,2 3 32,-3-4 0,3-3 16,3 1 48,1 0-16,-3 0 0,3-1 48,-3 5-96,-3-3 96,-7 1-32,7 5 32,-7 1-48,2 0 16,-2 0 32,-2 0-32,5 0 16,-4 0-48,2 0 96,1 0-80,-2 0 32,7 0-128,-5 0 32,4 0 16,-4 0 48,5 0-16,-1 0-32,0 0 80,3 0-48,-1 0 64,1 0-96,-1 0 128,-3 0-80,3 0 16,-1-3 16,-6 3 0,1 0 32,-2 0-48,3 0 32,0 0-64,0 0 96,-4 0-160,1 0 32,7 0 16,-5 0 16,0 3 0,4-3-32,-4 0 80,5 1-64,-7-1 32,3 4 0,0-4 32,-7 2-32,2 1 32,0 1-32,-1-2 0,-5 3 32,2-2-80,-1 2 128,4-1-144,-4-4 160,7 2-112,-5-2 64,5 0-48,0 0 48,0 0 16,-1 0-112,-4 0 0,4-2-16,-2 2 64,-1 0-32,-3 0 32,0 0-64,2 0 80,-2 0-32,-3 0 32,3 2-32,0 1 32,-3-1-16,3 1-16,0-3 64,2 3-48,-2-3 16,-3 3-16,1-3 32,-2 0 16,0 0-80,-6 0 48,2 0 16,-5 0 0,2 0-64,-5 0 64,1 0-48,5 0 32,-9 0-48,1 0 80,3 0-80,-5 0 48,1 0-32,-3 0 16,-2 0 16,0 0-96,0 0 48,0 0-32,0 0-48,0 0-160,0 0-160,-7-3-369,0 3-671,-2-3-753,2 0-897,-3-4-1312,5-5-8292</inkml:trace>
  <inkml:trace contextRef="#ctx0" brushRef="#br0">51461 54922 5410,'0'0'6195,"0"0"-4546,0 0-416,0 0-33,0 0-495,0 0-65,-19 21 160,19-21-208,0 0-127,0-5 127,0-1-304,0 3-16,0-3 144,-4 5 81,3-6-17,-5 6-192,-1-3 48,-3 2 96,3-1-48,-3 0 1,-3-2 47,5-1-16,-1 1-64,1 0 16,1-4 97,-6 1-81,3 1-192,0-2-96,-1-2-80,0 3 48,-4-4-16,2 2 16,-2 1-32,-4 1 48,4-1 112,0 1-112,-2-2 128,0 2 0,6-3-64,-1 0-80,-3 0 32,6 0 1,-5-2 175,6-2-80,-1 2-128,-3-1 96,0 0-112,-3 4 112,0-5-112,-7 6 0,5-2-48,-6-1 0,6 2 16,-5-5-16,6 4 48,1 0-16,5 0 32,-4-2-48,2 2 0,0 0 0,3-2 64,-3 1-16,0-2 80,-1 1-64,-2 0-112,4-1 80,-5 1-64,2 1 32,-6 0-32,6-3 48,-1 2-32,2-1 48,-3-3-16,8 3-32,-8-2 64,9-1-96,-3 1 64,-4 3 16,6-3 64,-8 1-64,6 2 0,-4 0-48,7-2 16,-9 2-64,4-1 80,0 0-32,-2 1-16,3 0 32,-2-1-32,4 3 32,-3-4-16,1 2 16,2 1 16,-5-3 0,3 4 49,-2-3-17,6 2 16,-3-1-64,-5 0 16,6 0-16,-5 2 32,5-4 16,-6 2-80,8-1 32,-9 1 0,4 0 32,0-1-64,-3 2 48,-2 0 0,10 0-16,-7-1-16,5 2 16,1-3 16,-1 6 16,1-3-32,2-3-16,1 6 96,-4-3-112,3 3 96,-3-3-96,-3 0 16,-1 2-16,-2-1 16,4 2-48,-5-3 48,3 3-16,4-3 0,-6 0 48,6 2-32,1-2-16,-6 0 16,6 3 32,-2-6-48,3 6 48,-3-3-32,0-2-16,-1 4 48,2-2-80,-6 2 80,2 0-16,3-6 0,-4 7-16,1-2 16,1 2 0,-4-3 0,7 0-32,-2 0-48,1 0 80,2 0-64,-1 0 80,1 0-48,-2 0 16,0 0-16,0 0 0,2 3 16,-2-3-16,-1 0 64,-1 0-96,4 0 80,-6 3-80,5-3 64,-6 1-32,6-2 48,-3 1-32,0 1 0,-1-2 0,2 0-32,-2 3 80,2-1-80,-3-3 64,7 4-64,-9 0 80,8-2-80,-6-1 48,5 2 0,1 2 0,-9-3-16,10 2 16,-6-2 32,3 3-80,3-3 64,-3 3-48,0 0 32,5-3-32,-2 5 32,-1-2-16,0 0 32,3 2-16,1-5-48,-4 7 64,1-5-48,0 4 32,-1-1 0,0-2-16,-1 3 0,0-4 0,-1 4 16,-1-3-16,1 1-32,-3-2 16,4 1 32,-6-1-48,7 3 48,-5-2-48,2 0 48,4 3-16,-2-3-32,2 2 64,0 0-32,-1 1-16,6-2 32,-5 1 0,-1 0-32,1-2 32,-1 2-32,0 1 0,-1-3 48,1 2-32,-5-2 0,4 2-16,3 0 64,-3 1-80,0-3 64,1 3 0,0-1-64,1 1 0,-6 0 0,3 2 32,2-2-48,-1 1 32,2 2-32,-1-1 80,1-3-48,5 6 48,-2 0-32,4 0-32,0 0 96,0 0-80,0 0 48,0 0-64,0 0 80,0 0-128,0 0 96,0 0-16,0 0 48,0 0-64,0-2-16,0 2 64,0 0-64,0 0 16,0 0-32,0 0 64,0 0-144,0 0 80,0 0 0,0 0 32,0 0 16,0 0-32,0 0 64,0 2-32,0-2 32,0 0-112,0 0 128,0 0-80,0 0-16,0 0-80,0 0 80,0 0-113,0 0-15,0 0-272,0 0-176,-4 0-481,-3 6-831,-3-3-866,-3-3-2032,2 0-7348</inkml:trace>
  <inkml:trace contextRef="#ctx0" brushRef="#br0">50258 53798 6531,'0'0'8996,"0"0"-7571,0 0-993,-49-14 496,37 14-191,0 0-33,3 4-432,6 4-176,-1 2 32,4 1-96,7 2-32,9-4-32,1-3-80,5-4 48,-1-2 48,-2 0-272,-2-6-128,-2-1 336,-6-2-32,-3 1 96,-2-1 0,-4 2 80,-4 2-64,-4-2 64,-4 2 0,-8 3-32,6 2-16,-3 0 112,-6 0-128,6 6 16,3 2-16,6 2 0,5 1 16,3 2-64,3-2 48,9-2-64,7-1 0,-4-5-144,6-3-80,-2-3-481,-4-5 273,-3-6 496,-4 3 80,-4-2 16,-4-1-48,0 4 112,-4-2 160,-4 1-31,-4 2 15,-7 4-16,0 0-128,-2 3 0,1 2 32,1 0 128,0 0-96,8 5-144,5 2 64,2 2-96,4 5 16,4-5-64,8-1 48,6-6-192,-1 4 256,8-6-96,-2 0-32,-6-8 32,-4 0-32,-4-1-16,-7 3-80,-2-2 128,0 8-32,-10-1 32,-4 1-64,-3 0 64,-6 1 32,-2 7-80,2 7 336,1 1 177,7-3 239,10 0-464,1 2-304,4-10-96,12 0-1040,-2-5-1554</inkml:trace>
  <inkml:trace contextRef="#ctx0" brushRef="#br0">49561 52963 4802,'0'0'6851,"0"0"-5250,0 0-544,0 0 255,0 0-63,0-17-273,0 12-480,3-3 97,0-3-65,0-3 0,1 1 0,-3-6 1,6 3-49,-4-7-192,3-1 16,-6-3-32,4-1 112,-4-5 17,0 4-1,0-4 32,-10-3-32,4-2-192,-3-6-112,-3-3 80,5-4-176,0-6 16,-7-8-496,11-5 288,-4-7 256,6 3 32,1 4-336,0-2 80,5 7 16,7 11 48,3 2 176,8 11-112,1 6 96,8 7-64,5 6 16,3 8 16,8 3-32,4 11 64,-3 0 16,-2 0 32,0 11-176,-15 0 32,-8 0-48,-1-2 48,-8-2-80,-9-1 48,-4 0-240,-2-1-337,0 0-559,-2-1 448,-8-2-1025,-1-2-2673</inkml:trace>
  <inkml:trace contextRef="#ctx0" brushRef="#br0">20728 46697 17480,'0'0'2097,"0"0"-1505,0 0 673,0 0-1,0-41-191,0 30-225,0 2-239,-9 2-225,-5 1-112,-9 0-80,-6 6-160,-14 9 0,-9 10 0,-5 3 0,-10 11-112,0 2-32,-3 11 32,3 4 64,9 0 48,10 3-32,16 0 176,10-2-32,18-4 16,8-4-48,18-4 0,7-4-80,7-8-144,9-7 64,-5-7-48,3-7-96,-7-6 32,-7 0 208,-6-2-32,-12-3 16,-11-4 32,0 6-64,-14 3-16,-13 0-48,-7 4 48,-5 13-48,-5 8 48,3 8-16,-3 5 32,15 6 112,4 2 240,16 0 208,9 2-175,7-7-273,15-8-48,7-6 0,5-12-48,-2-4 48,8-7-48,-8-4 64,-1-6 16,0-5 16,-7-2-48,-5-1-16,0 2-32,-7 2-16,-4 2-64,-4 2-640,-2 1-273,4 0-736,-2-1-960,0-2-1473,1-1-4962</inkml:trace>
  <inkml:trace contextRef="#ctx0" brushRef="#br0">21172 47228 13334,'0'0'4514,"-17"42"-2673,4-6 208,-1 3 544,-7 4-592,1 3-624,-4-4-369,4-1-368,0-8-351,-1-4 15,7-7-176,3-3-48,4-5-80,1-3 16,-1-5-192,7 0-689,0-6-895,0 0-1298,0-4-544,7-4-3473</inkml:trace>
  <inkml:trace contextRef="#ctx0" brushRef="#br0">20735 47489 12470,'0'0'6082,"0"0"-5521,0 0-161,0 0 1169,0 0 432,0 0-1009,23-11-352,-2-7-304,0-5-79,3-1 191,0 2 48,0 2-144,-8 1-144,-1 9-32,-5 2 112,-4 8-47,-2 0-161,0 17-48,-1 3 16,6 8 352,-1 5 208,6 3-272,3-3-208,7-4-16,2-4-64,2-6-16,-1-2 32,1-10 0,-8-1-15,-2-6-82,-2 0-607,-9-6-768,3-7-881,-6-6-1745,-4-6-4066</inkml:trace>
  <inkml:trace contextRef="#ctx0" brushRef="#br0">21324 47484 10677,'0'0'7219,"-30"57"-4930,18-32-480,4-2-480,4-10-497,4-6-240,0-3-352,4-4-79,6-9-17,4-6 176,0-8-240,3-4-48,-1-6-32,2-2 16,2-2 48,-3 0 16,1 4 64,1 5 112,-2 7 240,-5 4 241,1 9-113,-5 8-256,-2 2-32,4 15 0,-5 5 225,0 11-17,-1 0-32,-4 2-176,4-1-208,2-5-96,-2-5 0,2-7 16,-3-1-48,2-7 48,-2-1-112,0-5 80,1-3-160,-2 0-288,2-3-496,0-9-1281,-4 2-2017,0-5-3810</inkml:trace>
  <inkml:trace contextRef="#ctx0" brushRef="#br0">21408 47440 16776,'0'0'3137,"0"0"-2256,46-8 671,-21 6 129,-4-2-448,4 3-545,-5 1-288,0-4-336,-9 4-16,1-2-128,-9 2-1441,-3 0-1984,0-3-4915</inkml:trace>
  <inkml:trace contextRef="#ctx0" brushRef="#br0">21849 47589 14647,'0'0'3377,"0"0"-2112,-15 48 224,12-31-1,3-3-527,0-7-481,0-1-112,3-4-80,1-2 128,1-4 529,-3-7 79,6-6-303,-2-5-225,-1-5-16,1-3-112,-3-1 16,3 1-224,0 3-32,2 2 17,-3 6-1,-2 9-16,3 1-16,0 9-16,-1 4-64,1 14-16,-2 5 0,0 2 96,2 7-64,-4-3 0,2-4-16,-1-6 0,-1-2 16,5-7-32,-5-2 16,4-4 32,2-4 16,-1-4-32,0-6 64,5-7-80,1-2-16,2-5 0,-4-4 0,5-5-16,-1 6 32,-2 1-96,-2 5 48,2 9 48,-2 8-96,1 4 32,-4 15 16,3 7-32,2 2 80,-2 4 176,0-3-48,6-2-64,-5-7-80,2-2 0,-3-6 48,-1-4-80,0-4-224,-4 0-448,-2-4-929,-1-7-2129,-2-2-2320</inkml:trace>
  <inkml:trace contextRef="#ctx0" brushRef="#br0">22434 47574 18552,'0'0'3666,"8"63"-1057,4-30-144,-1 0-1104,3-5-400,3-4-369,-5-6-112,-1 2-192,-1-8 0,0-5-64,-5-2 49,-5-5-209,3 0 16,1-2 160,-4-7-80,2-1-64,-2-7-144,0-2 80,0-2-48,-2-7 16,-5-2-32,-4-5-32,-3-4 64,0-2 0,-2-6 0,1 1-64,3 3 112,0-1-80,0 6 64,8 5 0,0 8 0,4 3-32,0 5 64,4 4-64,10 5-32,3 5 16,2 3 0,2 0 0,1 11-32,-2 6 0,1 5 16,-2 4 0,-4 5 16,-3-1 0,-3 3-32,0-4 48,-3-1-16,-6-3 0,0-5 48,0-4-48,0-7 32,-8 0 0,-8-3-48,4-6 80,-6 0-64,2 0 16,-1-6-80,2 1-32,-2 0-321,3 1-191,5 0-160,2 4-273,7-4-351,0 1-481,7 1-1601,5-5-2256</inkml:trace>
  <inkml:trace contextRef="#ctx0" brushRef="#br0">22800 47019 15383,'0'0'4018,"0"0"-2898,0 0 977,0 63 352,0-28-496,0 4-592,0 5-401,2 0-143,6 2-193,-1-5 64,3 0-255,-2-5-177,2-4-112,0-6-80,-4-8-32,-3-2-32,-1-5 0,1-5-144,-3-4-577,0-2-559,0-2-1281,0-11-2274,0-7-5265</inkml:trace>
  <inkml:trace contextRef="#ctx0" brushRef="#br0">22968 47443 13222,'0'0'6515,"0"0"-5555,47-3-255,-25-5 1584,11-3 0,-3-2-832,-2-4-593,-3 3-384,-1-5-128,-7 6-80,-10-3-175,-7-1-1,0 3-64,-15 3-64,-8 3-16,-1 3-17,-7 5-15,1 3 64,6 12-80,3 10 80,7 3-16,0 4 48,14 7-16,0-4 64,0 4 16,10-6-96,5-6 48,0-5 0,4-5-16,1-8-16,0-5-32,0-4-192,-5 0-688,-1-13-1041,0-2-1633,-8-7-2016</inkml:trace>
  <inkml:trace contextRef="#ctx0" brushRef="#br0">23547 47222 15127,'0'0'6403,"0"0"-5107,0 0 1,0 0 1216,0 0-688,0 0-752,2-16-641,-16 23-240,-6 5-160,-4 1 0,1 7-32,1-4 0,5 2-80,1 2 96,9-3-48,2 2 16,5-3 48,0-3-32,5 4 48,11-3 0,-2-6-16,6 6 0,1-6-32,3 1 80,-6 1-64,3 0 32,-2-1-48,-4 5-64,-4-4 32,-3 7 32,-8-2-16,-4 0 32,-8 4 32,-10 0 32,-2-2 0,-3 2 32,0-3-64,3-2-48,5-3-16,7-3-16,0-3 80,8-1-224,4-4-400,0-9-785,0-6-1680,10-5-2498</inkml:trace>
  <inkml:trace contextRef="#ctx0" brushRef="#br0">24861 47341 10981,'0'0'4018,"0"0"-1281,0 0-1296,0 0 160,-34 48-1,18-20-271,7 10-241,1 0-351,8 2-225,0-9-176,6 0-192,13-12-64,1-9-48,7-4 0,1-6-32,-1-6-128,4-12 128,-8-4-32,0-4-32,-12 1 16,-1-7 48,-10 3-64,0-1 64,-6 3-32,-9-5 16,-4 12 16,-2 0 16,-1 7-64,-1 1 48,0 11-32,6-3 16,5 4-64,2 0-640,4 4-785,6-3-784,4 5-2193,8-6-6275</inkml:trace>
  <inkml:trace contextRef="#ctx0" brushRef="#br0">25164 47267 14519,'0'0'4450,"0"0"-3026,54 8 385,-22-5 112,1-3-432,4 0-593,-2 0-144,-4 0-463,-7 0-241,-4 2-16,-10-2-1425,-3 4-2657,-7-4-5106</inkml:trace>
  <inkml:trace contextRef="#ctx0" brushRef="#br0">25501 46871 10293,'0'0'7603,"-41"-33"-6050,12 22-593,4 3 129,-5 8-241,5 0-288,-5 8-239,6 8-129,3 6-128,3 6 48,6 1-64,7 12 128,2 3 128,3 6 272,8 2 65,4-1-193,3 4 240,-1-1-368,0-2-32,-2-5 17,-4-4-113,-1-4-160,-4-6 48,-3-9-32,0-6-32,0-5-32,0-6 0,-3-7-737,-5 0-943,1-11-1810,-2-5-4706</inkml:trace>
  <inkml:trace contextRef="#ctx0" brushRef="#br0">26336 47261 15095,'0'0'3778,"0"0"-2210,0 0 81,0 0 256,0 0-432,0 0-609,57 8 145,-25-8-177,6-5-192,2 1-160,-8-9-175,2 2-385,-4 2 64,-2-6-17,-4 4-463,-7-3-336,-3 1-449,-2-1-672,0-4-576,-3-2-896,-2-5-2546</inkml:trace>
  <inkml:trace contextRef="#ctx0" brushRef="#br0">26446 46898 8820,'0'0'3410,"0"0"-1265,0 0-913,-5 47 913,10-9 368,5 5-208,0 8-80,-4 5-352,1 1-368,-6-2-465,-1-6-431,0-8-353,-1-2-80,-6-7-96,1-5-16,-4-5-48,5-9 0,-1 4-16,-4-9-80,7-1-368,-4-7-593,6 0-832,-2-9-1600,3-8-1698,-4-2-7282</inkml:trace>
  <inkml:trace contextRef="#ctx0" brushRef="#br0">26787 46860 14519,'0'0'3137,"6"48"-1280,-6-3 624,4 9 160,0 7-464,-4 4-720,1-3-192,5-1-177,1-6-656,2-12-352,-2-8-16,-2-7 64,1-6-48,0-6-16,-6-7-48,4-5 16,-4-4-16,3 0 0,-1-9 64,2-8-48,1-3-48,1-6 0,-1 0-160,5 2-160,-6 4 144,-1 7-16,3 4 192,-3 5-32,4 4 0,-1 4 0,3 9 16,-2 0 32,10 0-16,0 3 32,6 1 16,4-4 16,2-2 32,5-2-32,0-3-16,-1-4 32,1-2 96,-5 0-128,0 0 64,-5 0-48,1 0-32,-2-2-96,-5-7 64,3 1-16,3-7 16,0 2 16,-1 0-32,-2-7 16,-4 4 32,2-3-16,-4-3 0,-5 6 32,-6-5-16,-4 1 0,0 1-48,-8 2-32,-13 9 32,-4 3-64,-1 5 16,-4 13 48,-3 12 48,11 6-32,3 4 0,7 4 224,12-2-32,3 1 80,16-4-176,5-7-16,9-8-48,1-6 16,1-7-64,2-6 64,-2 0-64,-12-6 16,-2-5-352,-10-4-448,-5-2-817,-6-3-1744,0 1-1778,-14-1-9523</inkml:trace>
  <inkml:trace contextRef="#ctx0" brushRef="#br0">28270 47335 9268,'0'0'6563,"45"8"-4450,-14-5-384,3-3 320,0 0-432,0 0-385,-4-11-543,2 0-353,-8-5-208,-1 2-48,-8-2-32,-3-1 0,-7 1-64,-2-1-96,-3 1-208,0-2 0,-13-2-49,2 3-303,-7 2-16,1 3 63,-6 7 225,0 5 176,-5 0 80,0 17 144,1 3 0,-1 12 32,7 2 160,2 10 384,4 1 337,9-3 287,6-1-191,0-5-433,16-8-416,-1-7-96,4-6-48,2-14 32,-3-1 16,1 0-80,-2-8-160,-3-2-464,-6-6-673,1-1-319,-2 0-722,2 1-2384,-7 5-7891</inkml:trace>
  <inkml:trace contextRef="#ctx0" brushRef="#br0">28732 47464 15591,'0'0'3202,"0"0"-1506,0 0 177,0 0 16,0 0-416,0 0-705,40 4-192,-28-19-191,-3-5-81,-1-4 160,2-3 32,-4-4-128,1 1-48,-4 0-79,2 3-81,-5 2 64,7 9-64,-7 3 16,6 4 16,-4 9-16,7 0-48,1 9-112,3 8 0,-6 3 144,9 5 96,-4 0-112,0-1 81,3-2-1,-2-2-128,-2-4-96,-1-3 48,3-2-16,-7-5-48,-1 0 32,1-4-112,-1-2-321,0 3-303,0-3-144,-2 0-545,3 0-880,1-5-1521,1-7-2817</inkml:trace>
  <inkml:trace contextRef="#ctx0" brushRef="#br0">29242 47349 12742,'0'0'7171,"44"-8"-6563,-18-1 625,2 1 1472,4-3-736,-8 0-912,-1-2-465,-6-1-384,-3 0-48,-9 0-96,-5 3-16,-4-2-48,-13 5-64,-5 3 48,-8 2-48,-1 3 32,5 5-32,-6 11 32,9 7-32,1 4 144,12 6 336,9-1 192,1-1-271,11-5-209,11-4-48,5-5-32,3-8-16,0-4 0,1-5-208,-7 0-401,-2-11-559,-6 0-801,-8-3-608,-2 0-593,-6-2-2672</inkml:trace>
  <inkml:trace contextRef="#ctx0" brushRef="#br0">29625 47481 17048,'0'0'2705,"0"0"-2545,0 0 640,0 0 1586,0 0-321,0 0-753,30 20-335,-23-25-241,-6-8-96,-1-2-96,5-3-31,-5-5-225,0 2-64,0-6 80,-5 2 32,4-3 0,1 4 1,-7 0-177,7 2 0,0 0-96,0 6 16,0 2-32,0 4-64,7-2 80,1 7-80,1 2 0,6 3 16,8 0-32,-6 0 16,5 3-32,-2 2-32,0 3-224,-3-3-241,-3 4-463,-4-1-993,0-1-1553,-5 1-1152,1-7-4882</inkml:trace>
  <inkml:trace contextRef="#ctx0" brushRef="#br0">30029 47291 15863,'0'0'3410,"0"0"-2802,0 0 289,0 0 1039,0 0 33,0 0-656,10-7-929,-24 17-304,-4 4 128,-7 4 256,-1 5-175,7-2-177,-2 1-112,10 1 48,8-5-32,3-1 0,0-7 0,4-2 32,12-8-48,2 0 16,3 0-80,0-9-353,4-8-159,-7-5-128,3 0 64,-8-2-65,-2-1 145,-1 2 160,-4 1 224,-6 7 224,0 4-48,0 5 64,-6 3 336,2 3 64,-3 6 0,0 4 209,4 5-177,0 3-80,3 5-80,0 1-144,0 9-96,0-4-48,6 4 16,-2 0 65,-1-1 175,-2 1-208,-1 0 16,0-1 80,0 0 32,0-2-64,0 0-112,0-3 48,0 4 32,0-5-48,0-1-32,-4-5 32,-9-1-32,-1-5 48,-6-4-48,0-1 160,-5-8-128,4-1-64,-5 0 0,11-1-32,1-8 0,2 1-288,7-3-336,5 0-625,0-2-559,8-1-722,1-3-1423,5-2-6292</inkml:trace>
  <inkml:trace contextRef="#ctx0" brushRef="#br0">30273 47223 16311,'0'0'689,"0"0"-3298,0 0 2785,0 0 1649,0 0-641,0 0-448,0-36-239,0 36 159,0 0 624,0 0 97,0 0-512,0 0-481,0 0-16,0 0 400,7 8-240,-4 7-159,2 2 143,5 3 112,-4 2-208,2 3-144,2-1-79,0 1-161,0-5 48,-2-4-32,0-6-48,1-3 48,4-7 16,-2 0-16,2-7 16,4-6-64,-3-6-80,-3-3-48,2 0-48,-3-2-225,-3-1 65,0 6 224,-7 2 128,3 12 0,3 0 0,-6 5 32,0 0 0,0 10-64,3 7 96,-3 7 160,4 7 0,-3 4-191,5 9-33,-6 3 112,4 1 272,-4 3-96,0-1-160,0-1 160,-4-2-16,-3-5-48,0-5-48,-2-4-112,2-5 0,0-4-47,-3-4-17,3-7 48,-4-2-80,1-6 16,-4-2-16,1-3-32,-1 0-1,-2 0-31,-2-8-96,4 2 48,0-7 48,4-1-64,4-5-96,5-1-80,1-4-160,0-3-16,7-1 31,3 6 161,4 1 144,2 5 128,2 2 80,3 6 240,3-1 80,-1 1 81,4 1-33,1 1-176,-1 0 80,-3-2-128,4 2-176,-11 0 32,-2 1-64,0-3-256,-1 3-560,-6-4-689,0-2-1376,-4 0-881,-4-2-4098,0-4-2705</inkml:trace>
  <inkml:trace contextRef="#ctx0" brushRef="#br0">31566 46961 13702,'0'0'2754,"0"0"-1954,-59-39 0,25 34 97,-5 1-273,-6 4-352,-4 13-208,-2 6 0,2 2 16,8 4 144,1 2 240,15 3 177,11-1-177,10-1-272,8 3-144,13-7-64,13-2 48,4-3-32,1-8-288,5-5-144,-1-6-225,-5 0-79,-9-3-160,-6 0 608,-10 1 272,-9 2 80,-17 8 64,-5 10 464,-11 10 721,-2 5 207,-5 11 305,7-2-224,6 8-449,6 0-239,12-4-385,5-5-352,4-8-112,15-6 32,0-10-80,7-9 32,1-6-48,2-2-320,-2-8-608,1-5-497,-7-6-496,5-3-576,-5 0-1441,-1-2-4658</inkml:trace>
  <inkml:trace contextRef="#ctx0" brushRef="#br0">31794 47406 9396,'0'0'6099,"0"0"-4178,0 0-1089,-49-24 353,29 24-161,-5 0-431,-1 0-161,-5 7 192,7 7-96,-4 0 81,9 5 143,4-2 64,8 2-111,7 0-289,0 0-208,7-5-64,12-4-48,2-2 16,1-8-112,5 0 32,-3-4-32,0-10-96,-3-3 80,-2 1 16,-4 2-16,-3-3 16,-5 7 32,-5 4-64,-2 4 128,0 2-48,-9 8 160,1 16 32,-7 3 417,-2 14 127,6 1-272,5 2-272,2-3-144,4-6 0,0-6-32,6-3-448,3-11-752,7-4-641,-3-5-1024,2-6-625,-4 0-3297</inkml:trace>
  <inkml:trace contextRef="#ctx0" brushRef="#br0">32012 47518 7475,'0'0'5283,"0"0"-2738,0 0-752,0 0 272,0 0-481,0 0-255,14-17-272,-12 28-81,7 1-144,0 2-223,2-1 79,-1-2-48,6 0-79,-2-3 95,6-3-160,-5-1-192,-1-4 32,6 0-128,-6-9-111,-2-5-17,3-2-64,-5-6 0,-3-2-48,-6-4 32,5 1-32,-6-6-48,0 8-161,0-2-143,0 8 32,0 5 80,0 6 128,0 5-208,0 3-321,0 9-591,0 4-433,4 1-576,5-1-2017,1-1-5987</inkml:trace>
  <inkml:trace contextRef="#ctx0" brushRef="#br0">32490 47417 12214,'0'0'5234,"0"0"-3697,0 0-225,0 0 145,0 0 16,0 0-609,-48 0-320,33 16-272,1 1-31,3 1-1,4 2 16,7-1-112,0-5-48,0-2-32,17-7 16,-2-3-16,2-2-32,6-6 32,0-10-80,-7-1 48,1-1-80,-4-1 0,-6-1 16,2 3 32,-8 5-32,-1 6 64,0 3-16,0 3 384,0 9 112,0 7 401,0 1-17,7 3-592,-4 0-192,10-7-48,2-4-288,9-9-1280,-1-3-2290,1-19-3073</inkml:trace>
  <inkml:trace contextRef="#ctx0" brushRef="#br0">32672 47318 11061,'0'0'7219,"0"0"-4673,0 0-866,0 0 289,0 0-80,55 25-144,-25-19-657,4-4-479,1 1-273,-1-3-160,4 0-32,-8-3-128,-4-2-64,4 0 64,-7-4-224,-6 3-368,-2-2-561,-6 3-768,1 0-1248,-5-1-1265,1 1-7108</inkml:trace>
  <inkml:trace contextRef="#ctx0" brushRef="#br0">32904 46936 7555,'0'0'11158,"-6"71"-8853,6-21 400,0 3-320,0 5-608,6 2-433,-5 3-383,6-3-369,-4-5-48,3-8-224,-6-7-127,4-8-129,-1-4 32,-3-6-80,0-7 0,0-8-529,0-4-463,0-3-1025,-3-9-1457,-1-7-1520,-2-6-4626</inkml:trace>
  <inkml:trace contextRef="#ctx0" brushRef="#br0">33202 47396 6979,'0'0'13574,"0"0"-11765,0 46-480,1-28 1152,6-1-704,0-1-1073,3-4-464,-3-5-192,5-3-48,-3-4-672,1 0-785,-3-15-2144,-2-3-2546</inkml:trace>
  <inkml:trace contextRef="#ctx0" brushRef="#br0">33246 47136 10501,'0'0'5939,"0"0"-3090,0 0-528,0 0-528,0 0-961,0 0-608,0-14-176,4 25-32,1 3-64,-3-1-1296,2 1-929,0-3-2418,-2-2-10964</inkml:trace>
  <inkml:trace contextRef="#ctx0" brushRef="#br0">33525 47396 9989,'0'0'4978,"0"0"-3345,0 0-161,0 0 433,0 0-352,-45-13-401,35 19-351,0 8-145,5 0 176,-1 8 129,3-2-113,3 2-239,0-2-145,7 3-176,5-7-32,3 1-32,-1-4-16,9-2 0,-6-2-160,4-8-32,3-1 0,-4 0-16,0-7 0,-5-4 0,1-5-48,-1-3 16,-2-1 64,-4-5-96,-7 0-16,-2 1 32,0 2 0,-8 0-48,-8 5 16,-8 4 48,-4 6 32,2 1 32,-6 6-48,2 0 64,5 6 0,8 1-32,4 5-112,8-5-368,5 2-849,5-1-1024,11-5-272,-2-3-1361,3 0-4498</inkml:trace>
  <inkml:trace contextRef="#ctx0" brushRef="#br0">34014 47521 10741,'0'0'4546,"0"0"-2369,0 0-240,0 0-192,0 0-193,0 0-399,-28 37-305,28-33-351,0 1-193,0-2-144,0-3-16,0 2 48,0-2 16,0 0 32,0 0 96,0 0-96,0 0 0,0 0-47,0 0-81,0 0-16,0 0 16,0 0-32,0 0 32,0-2 0,0-6-128,0-7 48,4 6-32,-1-8 0,0-3-16,0-2 0,1 0 16,2 1-16,-1 1 16,5 4-48,0 3 112,-3 2-80,10 5 16,-6 4-16,1 2 64,6 0 16,2 4 176,-3 11 304,1 3-32,2 5-31,-5 2-33,2 1-64,-5 1-64,-1 1 64,-4-4-176,3-2-191,-8-5 191,3-6-112,-5-2-64,4-7-48,0-2 16,-4 0 16,0-2-176,0-7-417,-8 1-383,1-3-769,-3-3-1600,-3 1-2226</inkml:trace>
  <inkml:trace contextRef="#ctx0" brushRef="#br0">34715 47250 12982,'0'0'3233,"-40"11"-1728,19 1 288,4 0 16,0 1-176,10 4-689,0-6-256,7 3-224,7-3-303,10-3-1,2-4 16,0-3-64,5-1-48,-7-5 32,-1-3 32,-3-6-32,-5-2-32,-5 2 0,3-2 128,-6 3 80,-2 1-48,-5 2-16,-7 1-144,1 3 64,2 5 17,-9-3-33,2 4-64,2 0-16,-1 5-64,0 10 48,3-5-16,-1 2 48,3-1-112,3-2 80,6 0-16,3-3-16,0-4-48,8-2-48,6 0-241,-4-4-447,6-9-721,-1 4-207,1-6 95,-8 5-1345,-2-4-3505</inkml:trace>
  <inkml:trace contextRef="#ctx0" brushRef="#br0">34732 47630 11061,'0'0'6979,"0"0"-5586,-40 0-465,28 6 1025,0 1 128,4 4-640,2 4-401,6 1-287,0 1-193,6-2-160,9-1 64,4-1-272,2-2-80,-4-2-96,0-3 48,-3-6 81,0 0-33,-8 0-16,-2-6 16,-4-3-32,0-2 64,-14-2-144,0 2-32,-6 2 0,0 1 16,-1 7 16,-2 1 0,8 0-16,8 7 32,3 4 128,4 0-96,10 0 80,6 0-80,1 0-32,0-5-256,-4-4-801,-1-2-1040,-7 0-2113,-5-11-4337</inkml:trace>
  <inkml:trace contextRef="#ctx0" brushRef="#br0">20558 48604 5346,'0'0'4643,"0"0"-2627,0 0-1071,-4-11 79,4 7 33,0 3-129,0-2-287,0 0-145,0 3-144,0-2 48,0-1-16,0 3 17,0 0-81,0-3-64,0 3-16,0 0-64,0-3 0,0 3-64,0 0 240,0 0-96,0-2-32,0 2 1,0 0-97,0 0-48,0 0 48,0 0-32,0 0 48,0 0-48,0 0 16,0 0-32,0 0 16,0 0-48,0 0 16,0 0-48,0 0 0,0 0 0,0 5 48,0 3 48,0 3 160,0 2 241,0 7 175,0 8-144,0 6 192,0 5 257,0 4-113,0 5 33,0-3-241,0 2-128,-3-6-112,1-5-191,-1-4-1,-2-5-80,5-1-64,0-11-16,0-1-48,-1-6 16,1-2-64,0-6 0,0 0-96,0-6-496,0-5-497,1-4-768,4-5-1248,-2-2-545,-1-2-3089</inkml:trace>
  <inkml:trace contextRef="#ctx0" brushRef="#br0">20834 48432 6643,'0'0'1921,"0"0"928,0 0-2305,0 0 641,0 0 240,0 0-145,-6-36-207,6 30-1,0 5 49,0 1-273,-4-4-15,4 4-97,0 0-224,0 0-144,0 0-112,0 0-160,0 0 16,0 0-80,0 4 17,0 1-1,4 0 48,-1 3 192,4 0 256,-2 0 144,0 3-192,5 1 145,-4 1-113,2 0-32,2 1-48,0 3 33,0 1-129,-2-1-96,1 5 32,-1 0-224,2 0 48,0 0 0,0 0-16,-2 2 16,0-2 128,0 0-112,-4 2-15,0-5 15,-1 3-16,3-2 16,-6-1-32,0 3-64,0-2 16,-3-2 0,-3 5 48,-1-3-80,2 0 16,-5-2-16,4-1 80,1 3-112,-4-7 48,5 3 32,-6-4-32,4 1-32,1-2 32,-1 0-16,0 0 16,-1 0-32,0 0-48,-1 0 80,2-3-32,3 2 0,-4-1-16,3-1 0,0 1 64,-5-2-96,2 0 96,2-6-112,0 5 96,-2-3-96,0 3 0,1-4-32,1 1 16,1 2 0,-2-2 16,0 1 16,3-3 64,3 3-64,0-2 16,-2 1 32,2-1-32,0 2 0,-3-4 0,3 2-32,0-2-144,0 3-145,0-3-143,-5 0-288,5 0-417,0 0-912,0-5-560,-1-6-1905,-3-3-5971</inkml:trace>
  <inkml:trace contextRef="#ctx0" brushRef="#br0">22263 48504 7988,'0'0'5730,"0"0"-4161,0 0-609,0 0-79,0 0-65,0 0-320,-6-2-207,6 2-161,0 0-64,0 0 16,0 0 16,0 0 112,0 0 224,0 5 0,0 6 96,0 6 33,0 12 319,4 16 401,-2 7 175,-2 6 65,0 8-480,0 3-177,0-6-304,0-8-32,0-6-255,4-8-65,-1-8-64,-1-9-96,-2-5-16,3-8 16,-3-2-128,0-7-432,0-2-561,0-2-560,-3-9-1456,-2-8-1713,-5-3-4883</inkml:trace>
  <inkml:trace contextRef="#ctx0" brushRef="#br0">21961 48525 6195,'0'0'3313,"0"0"-1824,0 0-256,0 0 383,0 0 17,0 0-320,-35-30-305,30 30 33,5-3-113,0 3-96,0 0-383,13 0-209,4 9-112,17-4 16,10 0 544,10-5 449,10 0-81,7 0-31,0-10 47,-2-1-223,-11-1-321,-9 2-288,-13 1-240,-8 1-16,-11 6-16,-3-2 48,-8 3-32,-3-3 32,-3 4 0,0 0-128,0-2-160,-3 2-176,-1 0-321,-2 0-399,0 0-513,2 0-192,3 2-928,-5-2-2530</inkml:trace>
  <inkml:trace contextRef="#ctx0" brushRef="#br0">22710 48486 7876,'0'0'4466,"0"0"-3090,0 0 17,0 0-337,0 0 97,0 0-177,-7 25 49,7-13-97,0 3-175,1 7 47,3 9-48,-2 6 449,-2 5-81,4 5-159,-1 2 63,0 0-175,4-5-161,-4-6-80,1-2-256,4-10-111,0-1-49,-1-9-112,-5-1 80,4-11-112,1 0-16,-5-4 16,2-6 48,-4-7-48,4-1-80,-2-9 16,-2 5-64,5-5-80,-5 5-64,4 2 64,-1 1 96,6 7 32,-2 3 16,0 1 32,3 4-16,5 0-16,1 9 64,5 5-32,-4 0 128,8 5 48,-6-2 16,2 1 16,1 2-64,-5-4 16,-2-3-64,0-2-32,-5-3-32,-4-3-16,2-1-64,-2-4-32,-6 0-352,4-4-480,-4-5-1394,0-6-2208,0-3-3297</inkml:trace>
  <inkml:trace contextRef="#ctx0" brushRef="#br0">23127 48913 7619,'0'0'5267,"0"0"-2226,58 3-816,-37-3 176,7 0-48,-2-3-624,-1-8-480,-4 2-417,-4-1-320,-1-1-207,-6-1-81,-6 0-128,-4 0-112,0 2 64,-4-1-112,-12-1 48,2 1-16,-6 3 16,0 0-32,1 6-32,-1 2-64,0 0 80,9 0 80,-2 10-32,6 7 48,3 0 0,0 5 160,4-2 144,0 6 32,8-4 16,3-4 144,-2-1-223,2-3-161,-1-4-16,0-1-112,-2-7 32,2 2-48,0-4 16,-3 0-96,0 0-64,2-4-97,-6 2-79,1 2-304,-3 0-224,-1 0-161,0 6-560,0-1-463,-5 3-354,-1-3-1903,-3-1-7477</inkml:trace>
  <inkml:trace contextRef="#ctx0" brushRef="#br0">23548 48926 1713,'0'0'752,"0"0"-1504,0 0 1616,0 0 1409,0 0-1088,0 0-1553,-3 4 5010,-1-1-2577,3-2-273,-7 3 33,8-2-272,-6 3-224,6 1-257,-2 2-223,-2 0 31,4 1 0,-3-1-79,3-1-81,0 0-80,0-1-15,0-4-177,0-2-64,0 0 0,0 0 224,0-2 65,0-7-177,0-2-304,0-2-80,-6-1 80,4-3-96,2 2-32,-3-5-80,-1 3 80,2-2-64,-2 3 32,4-1-16,0 1 16,0 3 16,0-2-16,0 2 16,6 2-48,1 2 32,1 0-48,-1 3 0,1 0 32,0 6-16,0-3-16,-2 3-32,0 0-16,5 3 0,-1 3-32,0 0 32,2-5-64,-4 3-16,6-4-128,-6 0-32,-1 0-48,3 0-81,0-4-191,-6-1-528,-2 3-385,-2-4-80,0 6-544,0-3-1136,-6 3-2130</inkml:trace>
  <inkml:trace contextRef="#ctx0" brushRef="#br0">23803 48932 8612,'0'0'4786,"0"0"-2785,0 0 64,0 0-64,0 0-416,0 0-193,0 0-127,11 0-257,-11-12-511,0-2-17,0-1-128,4-2-16,-4 1 16,3-1-160,0 1 112,1 2-127,-3 0-65,4 0 96,-2 9-16,-2-4-48,3 7 48,2-1 16,0 3-64,2 0-112,-1 9-16,3 7 64,-1 1 0,-4 2 16,5 3 0,-4-3 0,1-3 0,-6-2-32,5-6 0,-2-1 16,0-3-32,-2-4-16,2 0 81,-1-9-17,0-1-32,2-4-32,-2-5-64,1-1 48,2-2-16,0-2-48,-1 2 48,1-3 32,4 7-64,-2 2 64,2 7-32,2 3-32,-3 6 48,4 0-16,-2 15 48,2 1 0,-1 5 48,-3 4 112,3-1 32,-3-1 128,0-1-144,5-3-96,-7-3-128,0-6 112,-1-2-144,-3-2 96,0-3-128,1-3-240,-4 0-336,0-3-433,0-4-1440,-4-7-1953,4 0-2705</inkml:trace>
  <inkml:trace contextRef="#ctx0" brushRef="#br0">24261 48797 15319,'0'0'3233,"0"0"-1104,0 0-192,18 46-224,-8-30-304,5 5-321,0-5 97,6-3-497,1 1-288,-1-9-176,-2 0-80,-2-5-63,-2 0-65,-2-10 16,-7-2 0,-1-7-80,-5 1-257,0-4 33,-5-4-112,-7 6-112,-3-3-80,-9 7-33,1 2 321,-1 6 192,1 8 96,1 0 0,5 4 64,1 5-64,4 6-16,2-2-16,4 1-1745,6-3-1344,0-5-3442</inkml:trace>
  <inkml:trace contextRef="#ctx0" brushRef="#br0">24765 48644 5635,'0'0'7283,"0"0"-3745,0 0-1490,-41-2-159,21 7-240,0 7-192,-2 0-209,1 1-287,5 4-417,6-1-208,6-1-160,4 2-112,10-4 0,7 0 0,7-2 0,0 0-80,7 0 16,-7-2-80,0 0 96,-3 0-16,-7 3 32,-4-5-32,-10 5-32,4-2 64,-4 5 48,-4-6-32,-6 6 16,-1-2 64,1 3-15,-6-3-1,0 2 16,-6-2 48,4-2 48,3 0-64,-7-2-48,8-2-96,-1-1 32,-1 0-48,8-6-64,-2 0-288,8 0-256,2-3-145,0-7-832,0-7-944,10-3-1232,-3 1-3011</inkml:trace>
  <inkml:trace contextRef="#ctx0" brushRef="#br0">25069 48463 11301,'0'0'3378,"0"0"-1970,0 0 449,0 0-576,0 0-689,0 0 96,3 17 113,-3 3 159,4 4 145,-3 5 175,5 7-191,-6 6 31,4 1 1,0 4-177,2-4-63,-3-1-305,0-5-64,0-4-176,-1-3-64,-2-4-224,0-8 81,0 2-97,0-9-16,0-2 0,0-3-129,-8-3-287,1-3-336,-3 0-641,3-3-1104,0-3-1104,-2-3-1090,2 0-3760</inkml:trace>
  <inkml:trace contextRef="#ctx0" brushRef="#br0">24923 48775 8468,'0'0'4530,"0"0"-1425,0 0-1040,0 0 112,0 0-320,0 0-480,16-13-353,-4 9-143,5 4-17,5-2 80,2-1-239,5-1-241,4 0-96,-1-1-128,2 1 0,-4 2 1,-6 0-65,-3 2-160,-6 0 48,2 0-80,-11 0-272,0 0-305,-3-3-319,-3 3-465,0-4-1120,0 2-1233,0-4-3921</inkml:trace>
  <inkml:trace contextRef="#ctx0" brushRef="#br0">25428 48758 3025,'0'0'10693,"0"0"-7203,0 0-1041,0 0-208,0 0-304,0 0-512,-43 23-513,33-13-176,-1 5-287,1-2-49,2-2-192,5 0-96,-4 0 16,7-4-32,0 0-80,0-2 64,7-2-48,-4-3 32,5 0 0,2-3-32,0-2-64,-3-7-32,3 5-48,-2 1-16,-2 0 32,2 3-16,-2 3 48,-4 0 16,2 6-80,1 5 176,2 3-96,1-1 128,0 2-112,-1-2 32,3-2-48,4-3-400,0-3-417,-4-5-768,4 0-688,3-5-1024,-1-7-2898</inkml:trace>
  <inkml:trace contextRef="#ctx0" brushRef="#br0">25534 48647 11205,'0'0'4386,"0"0"-2641,0 0 288,0 0-865,0 0 193,18 37-96,-1-25 111,3-4-143,8 0-225,-3-3-31,5 1-257,1-4-192,0-2-192,0 0-95,-1 0-65,-3-2-128,-3-4-32,-3 1-144,3 0-545,-5-1-879,2 1-1762,-6-1-1392,-1 0-7508</inkml:trace>
  <inkml:trace contextRef="#ctx0" brushRef="#br0">25710 48354 5555,'0'0'7219,"0"0"-3201,7 50-1553,-2-26-432,4 6 16,-3 6-48,4 2-385,-2 0-367,-2 3-337,0 3-143,1-3-17,-4-5-336,2-4-32,-5-1-127,3-7-129,-3-5-64,0-3-48,0-2-16,0-2 16,0-1-96,-3-6-209,3-2-79,0-2-160,0-1-96,-1 0-257,-3 0-383,4 0-577,-3 0-1345,3-1-1184,-7-6-3649</inkml:trace>
  <inkml:trace contextRef="#ctx0" brushRef="#br0">26034 48477 11413,'0'0'6179,"0"0"-3490,0 0-384,0 0-624,0 0-1185,0 0-384,31-21-112,-28 33 32,1 5-160,-3 0-1280,4-1-1025,-4-5-2081,3 1-7748</inkml:trace>
  <inkml:trace contextRef="#ctx0" brushRef="#br0">26049 48767 21066,'0'0'2049,"0"0"-1153,16 50 849,-8-35-545,2 0-111,2-8-593,-5 2-320,1-6-208,-5-1-144,3-2-496,-6-9-753,0-3-2193,-2-5-1216,-5-7 48,-4-9 800</inkml:trace>
  <inkml:trace contextRef="#ctx0" brushRef="#br0">26425 48579 13718,'0'0'6291,"0"0"-5282,0 0-113,0 0 769,0 0 128,0 0-609,-17-11-720,-10 22-304,1 10 65,-7 5 143,3 3 192,6 6-80,3-2-128,10 2 81,7-4-1,4-1-48,5-6-128,18-4 0,-2-7-80,6-4 64,3-3-192,-2-6 80,-1 0-128,-3-6 0,-2-3 16,-5-1-128,-7 2-160,-4 2-128,-3 1-96,-3 1-192,-3 2-497,-6 2-848,1 0-992,-1 0-945,4 0-4674</inkml:trace>
  <inkml:trace contextRef="#ctx0" brushRef="#br0">26815 48585 2513,'0'0'16344,"0"0"-15304,51-44-1008,-40 32 961,-1 1 1504,-3 2-528,-7 4-673,0 3-447,-8 0-529,-15 2-32,0 2 160,-10 5-112,-5 10-352,-4 0 16,4 2 48,0 0 80,7 3 16,8 1 129,7-2-97,7-2 32,6 3 0,3-6 64,12 3-32,6-6-112,10 4 80,5-3-48,9 0-32,2 0-32,-3-1-32,3 0-16,-9 4 48,-4-1 16,-11-2-224,-6 3 80,-13-3 48,-1-2-16,-11 2 64,-10-2 65,-7-1 95,-2-2-16,-5 4-32,-3-2-112,2-2-16,2 0-144,9-3 96,2-1 0,8-2 16,6 0-32,5-3-80,1 0-112,3 0-209,0 0-239,3-3-688,1-8-1234,-1-1-2608,3-4-4739</inkml:trace>
  <inkml:trace contextRef="#ctx0" brushRef="#br0">28145 48531 13094,'0'0'3281,"0"0"-2064,0 0-64,0 0-241,-9-11-320,9 11-272,0 0-95,0-3-113,0 3-32,0 0 16,0 0 80,0-3 0,0 3 144,0 0 112,0 0 48,0 0-15,0 0-193,3 11 16,7 11-112,-3 11 784,9 8 705,2 8-432,3 0-257,2 0-224,-2-2-175,-3-9-273,-1-5-144,-1-9-144,-2-2 128,-7-5-128,1-6 16,-3 0-32,-1-6 64,-4-2-112,0 0 48,0-3-112,0 0-304,0 0-128,0 0-465,0 0-448,0 0-1120,0-3-976,0-5-2466</inkml:trace>
  <inkml:trace contextRef="#ctx0" brushRef="#br0">28542 48474 5763,'0'0'5730,"0"0"-3105,0 0-1280,0 0-304,0 0-129,0 0-64,-19 43-31,12-15 223,-1 7 241,1 6 512,-9 5 95,4 3-335,0-4-496,-1-2-113,4-7-448,0-6-448,2-9 0,3-2-80,0-7 16,4-2 16,0-4 16,0-4-336,0 1-688,0-3-881,0 0-912,0-11-737,4-5-5314</inkml:trace>
  <inkml:trace contextRef="#ctx0" brushRef="#br0">28121 48296 7652,'0'0'3601,"0"0"-431,0 0-1089,0 0-241,0 0-399,0 0-448,-12-14-321,28 14-208,1 0-352,13 0-96,3 0 672,11 0 481,-3-3-273,4 1-223,-5-6-193,-9 2-304,-4-3-128,-6 4 16,-5-3-48,-8 1 48,-1 1-80,-7-3 32,0 1 32,-3-1 0,-6 4-64,-3-3 16,-2 0-32,-3 0-16,2 3 32,-1-3-32,2-1 32,-2 7 0,7-5 16,1 1-64,-1 2-96,1 1-192,3 1 0,2-2 31,0 4-63,3 0-304,-4 0-577,4 0-383,0 0-834,0 0-1631,-1 0-2979</inkml:trace>
  <inkml:trace contextRef="#ctx0" brushRef="#br0">28774 48673 7684,'0'0'4466,"0"0"-769,0 0-1440,0 0-320,0 0-352,0 0-160,0 0-529,-8 3-320,16-3-64,1 0-95,3 0 15,6 0 48,3-3 176,3 0-15,3 0-161,-3 1-96,-1-1 16,0 0-64,-7 1-256,0 2 0,-9-3-96,-3 3 64,0 0-48,-2 0-192,-2 0-416,0 0-320,-2 0-353,-6 3-624,1-1-592,-6 1-1569,3-3-4402</inkml:trace>
  <inkml:trace contextRef="#ctx0" brushRef="#br0">28728 48899 7555,'0'0'3058,"0"0"431,0 0-1472,0 0-128,0 0-48,0 0-400,-7 4-225,7-4-63,7 0-321,5 0-127,7 0 15,5-4 128,9 3 1,4-3-65,5-1-16,-3 2-95,-2 0 111,-4 3-384,-9-2-304,-3 2 0,-11 0-112,-3 0 32,-5 0-32,-2 0-112,0 0-96,0-2-160,-2 2-272,-5-4-433,-3 4-544,3 0-768,-1 0-592,2 0-1745,4 0-5347</inkml:trace>
  <inkml:trace contextRef="#ctx0" brushRef="#br0">29512 48492 1217,'0'0'11781,"0"0"-9316,-39-5-1553,23 5 225,-2 0 256,-3 11-241,-2 3-319,2 8 31,1 4 337,-2 7 79,1 6 145,2 5-1,8 2-255,1-2-209,10-3-223,0-6-321,14-2-368,10-5-16,-1-9 0,10-3 0,7-11 128,5-5-80,5-3 64,2-10-80,2-6 16,-6-6 16,-2 0 0,-4-2 16,-9-3-16,-6 1-48,-11-2-80,-8 1-80,-4-3 0,-4 0 32,-12 5-48,-9-4-112,-9 5 64,-7 0 0,-9 4-96,-5 5-80,-4 7-401,4 2-127,4 9-193,8 0 449,13 0 528,6 5-352,12 4-1105,8-1-512,3-2-1136,18-6-2002</inkml:trace>
  <inkml:trace contextRef="#ctx0" brushRef="#br0">30229 48900 11637,'0'0'4418,"0"0"-1248,0 0-1810,0 0-239,0 47 224,0-18-113,0 10-127,0 2-465,0-3-272,0 0-176,0-7-144,0-3 32,0-8-80,-2-6 16,-5-3 16,4-5-160,0-6-336,-1 0-609,4-3-879,0-8-1650,0-6-5250</inkml:trace>
  <inkml:trace contextRef="#ctx0" brushRef="#br0">31607 48220 8772,'0'0'4866,"0"0"-2673,3-43-896,-15 32 320,0 2-561,-8 4-384,-2-1-367,-9 4-225,-3 2-48,-1 0 0,-1 0 0,-2 6-112,-2 5 16,5 5 48,1 2-33,9 7 33,5 6 161,9 4 607,5 6 256,6 5-239,7 9 31,12 2-32,2 1 17,1 2-193,-1 1-176,-2-8-128,-8-3-128,0-3-31,-11-7-113,0-3-81,0-8 1,0-1 48,-7-4 0,-2-2 0,-1-6-16,1-3-16,6-1-352,-4-5-480,6-7-769,1 0-864,0-2-849,-4-11-4353</inkml:trace>
  <inkml:trace contextRef="#ctx0" brushRef="#br0">31142 48749 5539,'0'0'6499,"0"0"-3890,0 0-464,0 0 160,0 0-464,0 0-449,0 0-399,-21-9-417,34 9-224,4 0 176,6 0 353,9 0-273,2 0-112,6 0 0,-1 0 65,5-4-129,-13-3-192,3 1-160,-6-1-16,-5 1-16,-6 0-176,-6 1 96,-5-1-224,4 1-224,-6 0-161,-3 1-239,-1-1-577,4 2-191,-4 0-97,0 3-768,0 0-2370,0 0-4689</inkml:trace>
  <inkml:trace contextRef="#ctx0" brushRef="#br0">31689 48887 12534,'0'0'3441,"0"0"-1536,17 41 80,-9-30 544,-1-2-656,3-1-960,-2-7-305,2-1-176,-4 0 48,4-1 257,-5-7-209,2-3-192,-7-1-80,0-2-16,0-1 32,0 1-32,0-2 1,-7-1-49,2-2-48,1-3-48,-4-3-48,0 0 0,2 1-128,5 0 32,-3 4 0,4 1 32,-3 8 16,3 1 16,0 4-16,3 0-16,2 6 64,1 0-32,10 0-16,-7 4 0,6 4-16,4 1 16,-9-2 64,8 1-64,-6 1-16,-4-4 32,-2-3-240,0-2-145,2 0-159,-8 0-368,2-2-577,2-7-1136,-4-2-673,0-2-2688</inkml:trace>
  <inkml:trace contextRef="#ctx0" brushRef="#br0">32090 48783 19033,'0'0'2593,"7"47"-848,1-25 832,1 0-1072,-1-9-849,2 0-496,-1-4-112,2-3 0,-4-6-208,3 0-769,-7-6-1296,1-11-1216,-4-4-1569,0-7-3138</inkml:trace>
  <inkml:trace contextRef="#ctx0" brushRef="#br0">32117 48461 13046,'0'0'4290,"0"0"-2433,0 0-561,0 0 513,0 0-336,0 0-1153,5-14-256,5 23-48,-1-2-16,2 5-1088,-1-2-817,0-1-2017,-6 1-3970</inkml:trace>
  <inkml:trace contextRef="#ctx0" brushRef="#br0">32508 48650 17848,'0'0'2417,"0"0"-2065,0 0 353,-40-6 1392,22 12-433,-3 10-719,-3 6-177,7 6-47,-3 5-145,9-1 160,2 1 145,5 0-625,4-4-272,0-5 0,13-1 16,2-7 0,1-5-32,4-5-16,-1-6 32,4 0 16,-5-3-160,4-6-257,-6-2-527,-1-2-433,-7 2-656,5 1-736,-7-2-913,-1 1-2416</inkml:trace>
  <inkml:trace contextRef="#ctx0" brushRef="#br0">32617 48717 11093,'0'0'4370,"0"0"-1216,0 0-1250,0 0-127,0 0 64,0 0-32,49 4-352,-28-2-209,8-2-432,-5 0-255,8 0-177,-4 0-192,2-6-64,0 1-32,1 0-48,-7 2 0,4 0 0,-4 1-48,3 2-176,-3 0-368,-3 0-801,2 0-816,-9 5-1857,-1 3-3009</inkml:trace>
  <inkml:trace contextRef="#ctx0" brushRef="#br0">32806 48419 10245,'0'0'5330,"0"0"-3313,0 0 368,3 44 240,-3-13-512,-3 4-224,0 6-320,0 6-449,-1 0-271,3 1-129,-3 2-112,4-6-239,0-3-97,0-6-352,0-6 112,0-3-64,5-7 32,-5-5-16,4-7 48,-1-1-288,-3-4-401,0-2-303,0-2-561,0-11-1184,-3-4-1873,-2-4-3346</inkml:trace>
  <inkml:trace contextRef="#ctx0" brushRef="#br0">33117 48838 20425,'0'0'1969,"0"0"-1793,0 0-48,24 42 705,-17-35 31,9-2-368,-8-5-416,6 4-64,-5-4-624,-1-4-849,-5-3-1360,-3-7-4946</inkml:trace>
  <inkml:trace contextRef="#ctx0" brushRef="#br0">33186 48500 20665,'0'0'2562,"0"0"-1986,0 0 528,0 0-15,0 0-401,0 0-544,-4-15-144,8 24-96,-2-1-464,2 5-865,-1-2-1088,4 4-1809,1-4-4146,4-1-144</inkml:trace>
  <inkml:trace contextRef="#ctx0" brushRef="#br0">33415 48710 5266,'0'0'12758,"0"0"-11269,-1 40-1185,-3-23 1393,1-1 384,3 7-368,0-8-561,3 2-704,10-3-320,-1-3-96,-1-3 64,3-3-16,3-5-32,-5 0-15,-1 0 15,-3-8 48,-6-2-48,2-1-16,-4-4 0,-4 0 0,-6-2-112,3-2 64,-6 2-128,3 3 112,5 4 16,-1 2-33,0 1 65,2 5-16,1 0-32,3 2-416,0 0-720,0 0-1249,0 0-1249,0-4-5602</inkml:trace>
  <inkml:trace contextRef="#ctx0" brushRef="#br0">33627 48775 8452,'0'0'5202,"0"0"-3857,0 0-177,0 0 1538,0 0-177,0 0-448,30 27-497,-29-27-175,6 0-384,-4 0-273,3 0-192,1-5-144,-1-3-304,-1 0-48,1 0-32,4-1 33,-5 1-130,8 1 33,-3 0 16,-3 1 32,3 6-96,0 0 144,-2 0 129,2 9-33,0 2 64,-3 2 192,3 1-80,-2 3-112,5-6-96,-4-3-192,3-2 112,0-5-80,-3-1-96,4 0-480,-4-9-801,3-6-1600,0-4-2017,-4-6-4531</inkml:trace>
  <inkml:trace contextRef="#ctx0" brushRef="#br0">34114 48398 19705,'0'0'1937,"0"0"-1969,0 41 864,0-13 2434,-2 9-1265,-5 7-545,1 6-687,-4-1-129,6 5 0,0-10-47,4-6-337,0-4-144,0-10-160,0-7-16,0-7 32,7-4 16,-6-6-304,-1 0-497,4-6-704,-4-8-2016,0-5-1810,-8-8-7635</inkml:trace>
  <inkml:trace contextRef="#ctx0" brushRef="#br0">34269 48773 5186,'0'0'8404,"0"0"-5602,0 0-850,0 0-351,38-15-544,-18 13 335,8-4-159,-5 1-193,2-4-319,-11 2-321,1-1-112,-5-3-208,-3 2-64,-7 1-32,0-2 48,0 1-96,-9 1 0,-6 2 0,0 1-80,-9-3 16,1 8 0,2 0 0,0 4 112,2 9 16,4 7 0,6 6 96,7 0 224,2 5 32,8-3 112,9-4-128,3-5-224,5-5-112,-1-7 64,3-3-96,-3-4 96,-3 0-512,2-5-880,-9-4-1137,-2-5-673,1 0-3137</inkml:trace>
  <inkml:trace contextRef="#ctx0" brushRef="#br0">34804 48594 2705,'0'0'8068,"0"0"-3906,0 0-2065,0 0-48,-42-8-320,23 15-353,-5 0-223,3 7-65,-2-1-175,2 4-305,7-1-48,4 1-32,5-1-95,5 1-97,5-4-112,8 0-96,4 1-48,6 0-48,2-3 32,-1-3-80,-7 4 16,4-5 80,-4 2-144,-10-1 64,-7-2-16,0 1-16,-6 2 32,-12-1 16,-3 2-16,-3 2 32,-1-1-16,0-1-16,4-2 64,7 1-128,4-3 64,10-4-32,0-2-928,7 0-1137,10-8-1329,4-5-2305</inkml:trace>
  <inkml:trace contextRef="#ctx0" brushRef="#br0">35091 48585 15383,'0'0'4034,"0"0"-3618,0 0 1345,0 0 832,-47-17-1008,32 19-881,-4 7-240,1 1-95,1 4-145,3 2 32,4 1-144,2-2-80,2 2 64,6-1 48,0 1 96,6-1-112,3-1 80,7-2 96,2-2-80,1 0-32,5 3 33,-7-4 111,5 1-176,-10 1-144,-7-1-48,-5 2 16,0-2-64,-11 3 32,-7-3-32,-1 2 64,2-1-16,-1-5 16,5 2-32,1-4 16,3-2-272,2-1-577,4-2-768,3-2-1296,0-6-1729,0-8-14327</inkml:trace>
  <inkml:trace contextRef="#ctx0" brushRef="#br0">35366 48906 1505,'0'0'11813,"0"0"-8964,0 0-1664,0 0 752,0 0-464,0 0-577,-7 27 320,10 6 513,1 3-384,-4 2-657,0-3-288,0 2-272,0-9-48,0-8-64,-4-3-128,1-6-864,-7-8-1633,5-3-1729</inkml:trace>
  <inkml:trace contextRef="#ctx0" brushRef="#br0">36433 48555 4562,'0'0'3634,"0"0"-1073,0 0-1345,0 0 305,-38-30-144,23 30-385,-1 0-223,-2 6-81,-7 10 16,4 3 49,-3 12 159,-1 4 161,5 9-113,1 4 64,4 4 49,7 6-369,5-3-63,3-4-161,11-2-272,8-8-80,9-4-48,4-10-16,2-6-96,6-6 16,-1-7 0,1-6 64,-2-2-48,3 0 16,-3-2 48,3-12-32,-5-3-64,-1-4 96,3-7-16,-4-2-48,-12-3-16,3-2-80,-7-3 48,-2 2 16,-7-2 32,-6 3-16,-3-2 64,0 2-48,-12 0 16,-7-1 16,-2 0-32,-3 1 16,-7 2 0,1 3 48,-4 2-192,3 10 16,-1 2-64,-4 8-96,2 1 128,2 7 0,-6 3-145,2 10 17,1 2-144,-3 3-288,4 2-417,4-1-319,9 0-657,3-5-721,12-6-559,3-4-5075</inkml:trace>
  <inkml:trace contextRef="#ctx0" brushRef="#br0">36566 48988 11605,'0'0'2898,"0"0"-881,0 0 224,0 0-481,0 0-623,0 0-401,47 20 481,-25 2 79,-1 3-111,-2 3-369,-2-7-159,-2 1-337,-2-2-128,-3-9-96,-4 3-48,-5-6-64,-1-4 16,0 2 0,0-3-48,0-3-320,0 0-961,-7 0-1904,0-3-1682,-2-7-12869</inkml:trace>
  <inkml:trace contextRef="#ctx0" brushRef="#br0">36443 48186 1809,'0'0'6499,"0"0"-2417,0 0-2706,0 0-95,0 0 416,-35-11-497,19 14-287,8 5 47,-6 0 129,8 0-193,3 1-112,-3-3-319,6-2-241,0 0-160,9-4 0,5 0 16,-3 0 0,4 0-32,-4-11-16,3-1-16,-3 2 16,-4-4-32,-7 4 32,0-2 0,0 1-16,0 2 0,-7 5-16,-1-1 16,-5 5-16,2 0-16,-2 0-16,3 2 16,3 4-144,-1 1-993,6 2-880,-2 2-1968,4-4-6436</inkml:trace>
  <inkml:trace contextRef="#ctx0" brushRef="#br0">37063 48998 8244,'0'0'7091,"0"0"-4658,0 0-624,43 17 80,-20-15-416,2-2-177,3 0 81,-2 0-305,-1-9-239,-3 2-353,-5-5-272,-2 5-112,0-2-64,-8 4-32,-4-1-128,-3 6-544,0 0-529,-11 0-1632,-5 9-1585,-2-1-9092</inkml:trace>
  <inkml:trace contextRef="#ctx0" brushRef="#br0">37089 48767 5907,'0'0'6082,"0"0"-4257,0 0-640,0 0 560,0 0-273,0 0-463,-7 2-241,18 4 113,4 0 127,6-4 129,4-2-65,9 0-144,0 0-191,-1 0 31,-3-2-144,-3-4-255,-7 4-161,-3-2-192,-9 2 16,-1 2 16,-5-3-64,-2 3-240,0-2-497,0-2-831,-6 4-1042,-4 0-319,2 0-2481,-8 0-5972</inkml:trace>
  <inkml:trace contextRef="#ctx0" brushRef="#br0">37835 48650 4834,'0'0'9701,"0"0"-8005,0 0-479,-47-10 272,26 10-161,3 9-303,-3 9 79,1 4-15,-2 8-97,5 6 1,6 5-97,7 0-64,4 3 1,7-3-113,14-3-320,6-5 49,4-9 15,9-5-240,-4-5-112,0-9 0,2-5-80,-7-2 0,0-12 0,3-4-64,0-5 32,0-4 16,-9-1 16,6 1-80,-7 0 64,-3 0 16,-8-1-48,-3 3 16,-8-3 0,-2 8 0,-6-6-48,-9 2 48,-4 0-96,-4-1 0,-9-3-160,6 7 32,-2 1 80,-4 7-32,4 8 128,1 2 48,-1 3-16,8 5-33,-2 3-15,6 4-112,8 1-368,0-6-160,2 6-497,5-6-640,1 1-240,0-3-80,0-1-1456,1-4-3891</inkml:trace>
  <inkml:trace contextRef="#ctx0" brushRef="#br0">38995 48570 4770,'0'0'8004,"0"0"-6371,0 0-721,0 0 177,-13 47 399,9-13 305,4 11-240,-2 4-241,-2 1-191,3-4-193,1-7 1,0-8-321,-4-5-304,4-13-176,-4-2 96,4-8-112,0-3-32,0-7 64,0-8 161,8-12-177,-3-6-80,1-11 16,7-8-32,-6-5-224,9-6-97,-4-9-175,4-7 160,-1 0-32,4 3 80,-2 8-112,5 11 352,-5 17 64,6 15 0,1 21 144,-1 8-64,2 28 16,-1 14 352,6 14 32,-5 10 113,-1 10 191,-3 3-192,-7-5-255,-4-4-225,-3-9 64,-4-9-112,-3-7 16,0-12-32,0-4-176,-3-9 16,-4-7 32,7-6 16,-5-6-64,5-1-304,0-4-513,0-5-239,0-10-1762,0-2-1584,0-7-3954</inkml:trace>
  <inkml:trace contextRef="#ctx0" brushRef="#br0">39036 48660 6995,'0'0'9509,"0"0"-6548,0 0-1440,0 0-17,40-22 49,-12 20 128,4-1-465,6 1-431,-2-2-321,-1 3 0,-1 1-304,-6-4-112,-4 4-48,-3 0-368,-4-3-720,-4 1-673,0-1-1073,-5-2-1007,-2-1-2706</inkml:trace>
  <inkml:trace contextRef="#ctx0" brushRef="#br0">39840 48745 4562,'0'0'13094,"0"0"-11525,-30-44-961,15 31 1057,-2-1 96,-6 6-737,3 1-256,-5-1-223,-1 8-97,1 4 16,-3 7-48,11 6-256,0 1-48,10 2-16,0 1 225,7 1-49,7-3-32,8-2-160,5-3 64,1-7-80,2-3-32,0-4 64,-1-6-80,-5-7 32,6-7-128,-6-2 64,-2-2-128,-1-6 112,0-3-48,-2-2-32,2-7 96,-4-1-64,3-6 64,-4-7 0,-3 2-64,-4 1-96,2 8-32,-4 7 48,0 11 176,0 12 0,0 10 32,-4 8-64,2 21 16,-2 17 16,2 14 608,2 13 176,0 11-95,2 1-17,4-3-16,3-9-144,1-9-271,3-11-81,-6-13-112,1-7 16,-6-12-176,4-8 0,-2-6 80,-1-2-497,2-10-143,1-10-1281,4-9-2993,0-7-3986</inkml:trace>
  <inkml:trace contextRef="#ctx0" brushRef="#br0">40131 48245 10581,'0'0'5506,"-8"-51"-3041,6 40-912,2 5-592,0 6-337,0 0-464,2 8-176,-2 2-48,8 10-448,-7 0-1009,2 0-1664,0 0-2674,4-1-4370</inkml:trace>
  <inkml:trace contextRef="#ctx0" brushRef="#br0">40138 48650 8484,'0'0'10437,"0"46"-8324,0-26-753,0-2-447,0-3-625,0-8-256,4-1-704,2-6-1826,-3-4-2816,1-12-3426,-3-5 2609</inkml:trace>
  <inkml:trace contextRef="#ctx0" brushRef="#br0">40463 48576 16375,'0'0'2418,"-35"-6"-2066,12 6 496,2 0 1201,7 4-480,-2 7-481,5 2-287,4 6-353,7 2-240,0 1 384,4 1-80,6-7-319,6 1-129,-1-8 32,2 0-16,-3-7-64,2-2 64,-1 0-80,-6 0 16,-1-7-16,-1 1-80,-7 0 64,2 1 64,-2 3-16,0-1 16,0 3-16,0 0-48,0 3 32,0 3-16,4-1 0,2 3-240,-1-3-1441,5-3-1312,3-2-801,2-2-4402</inkml:trace>
  <inkml:trace contextRef="#ctx0" brushRef="#br0">40734 48194 11397,'0'0'4082,"0"0"-1329,0 0-928,-12 54 800,7-14 97,5 12-529,0 6-833,0 0-447,5-1-209,-1-2-240,-3-6-224,3-6-128,-1-7 0,0-9-48,0-5 81,0-9-97,-3-2 0,0-7 0,3-4-32,1 0 32,-3-11 48,5-6-96,2-5-32,4-5 0,-4-1-16,4 2-128,-3 1-49,1 6-31,-1 2 128,-3 10 144,-1 1-32,3 6 16,0 0-32,1 2-32,0 7 64,5 5 0,0 2 32,2 2-32,1 2 32,-2 1 16,-1-1-32,3-1 48,-8-1-48,-2-3-16,-6-5 16,-1 2 16,0-5-48,-5-1 16,-7-3 16,-5 0 16,-3-3-32,3 0-16,-5 0 32,1-3-48,0-2 16,-2-1 16,6 1-16,3-1 0,0 0-16,5 6-32,4-1-256,0 1-128,5-4-272,0 4-353,8-3-1024,3-3-1665,3-1-624,3-1-2513</inkml:trace>
  <inkml:trace contextRef="#ctx0" brushRef="#br0">41157 48617 11301,'0'0'7380,"0"0"-6484,0 0-480,0 0 1537,0 0 288,-38 9-720,21 3-593,-2 9-496,8-3-272,-2 1-31,9-3 127,4-3 16,0-2-176,7-2-48,3-5 32,7-4-16,-3 0 32,10-9-96,-4-2 48,-2-2-48,-1 1 0,-1 1 16,-2 2-16,-6 8-16,-5 1 0,0 7-16,0 10 64,-3 1 704,3 7 17,1-2-401,3 1-240,3-7-48,4-6-32,6-10-48,1-1-560,3-12-1361,4-13-2305,-4-11-3090</inkml:trace>
  <inkml:trace contextRef="#ctx0" brushRef="#br0">41326 48509 20345,'0'0'2433,"0"0"-2176,0 0 143,0 0 2417,43 23-704,-19-14-944,3-4-609,-1 1-336,7-1-48,-9-5-32,6 0 48,-5 0-128,-2 0-48,1 0-96,4-5-272,-1-4-496,2-2-1057,4-3-1793,-3 0-2561</inkml:trace>
  <inkml:trace contextRef="#ctx0" brushRef="#br0">41535 48128 17864,'0'0'1937,"-2"57"16,2-13 1024,0 6-528,2 1-768,4 6-592,-3 0-177,1 1-368,-4-7-111,0-4-17,0-3-240,2-9 32,-2-4-80,0-7-128,4-8 0,0-2 0,-4-5 0,0-4 0,0-5-384,1 0-353,-1-3-335,5-5-961,-4-3-2385,-1-3-1521</inkml:trace>
  <inkml:trace contextRef="#ctx0" brushRef="#br0">41872 48581 11749,'0'0'11750,"-17"52"-10630,10-26-752,7-2 673,0 0 256,0-6-161,0-3-640,7-6-352,1-5-128,1-4-560,-3 0-688,3-11-1458,-2-8-1552,-7-8-4129</inkml:trace>
  <inkml:trace contextRef="#ctx0" brushRef="#br0">41897 48268 5795,'0'0'13606,"0"-42"-12181,-3 34-225,-4 5 625,6 3 272,-7 0-736,6 3-577,-4 2-592,2 7-144,1-2-48,-3 4-16,4-1-576,2 1-1553,0-3-1553,6-3-1680</inkml:trace>
  <inkml:trace contextRef="#ctx0" brushRef="#br0">42174 48456 18424,'0'0'1297,"0"0"-1105,0 0 1153,0 0 944,18-41-160,-18 37-1041,-8 4-287,-9 0-497,-10 12 16,0 7 288,-7 6-48,0 2-271,8 8-97,3 6 160,9 3 48,8-3 48,6 0-192,13-3-112,10-8 48,16-5 145,1-12-145,9-7-80,-1-3-112,-2-3-32,-3-11 0,-10-3-32,-9 1-240,-10-7-481,-4 3-463,-10-2-929,-10 6-1905,-10-1-2961</inkml:trace>
  <inkml:trace contextRef="#ctx0" brushRef="#br0">39474 49486 12262,'0'0'3377,"-13"50"-1264,9-20 144,0-1-224,0 1-752,4-8-225,0-2-223,0-7-241,0-8-352,0 1-96,0-6 0,8 0-16,-8-11 320,1-2-192,-1-7-111,0-2 31,0-4 160,0-2-64,0-1-48,-1-3-160,1-1-80,0 4 112,0 1-96,0 4 0,0 2 128,1 6 240,8 5-144,6 5 0,7 4-127,0 2 15,4 2 80,5 15 80,0 1-48,-4 8 240,1 1-160,-5 1-160,-8 1 80,2 2-128,-10-5-16,0-1-48,-7-3 81,0-4-65,0-1 0,-7-2-48,1-5-32,5-4 32,-7-4-16,6 1-16,2-3-64,0-3-289,0-8-415,6-4-849,5-5-1424,-1-2-1777,4-2-5139</inkml:trace>
  <inkml:trace contextRef="#ctx0" brushRef="#br0">39981 49479 10581,'0'0'7443,"0"0"-5586,0 0-176,0 0 288,0 0-529,0 0-703,-28 20-97,28 0 160,0 1-15,4-1-257,6-4-240,4-5-112,7-4-96,0-7-32,-1 0-32,6-1-48,-8-10 48,-2-6-32,-2 1-64,-4-6-80,-5-1-80,-5 2 48,0-7-16,-5 4 16,-7-1-16,-10 0-16,5 10 144,-7-2 64,-1 9 32,4 8-16,-4 0 32,7 3-16,2 5-48,4 3 0,6 0-241,4 2-1263,2-2-1073,0 0-353,8-2-2480,1-7-7972</inkml:trace>
  <inkml:trace contextRef="#ctx0" brushRef="#br0">40726 49276 4434,'0'0'8356,"0"0"-4979,0 0-1792,0 0 96,-38 35-80,32-5-1,4 8 113,-2 6-80,4 3-256,0-1-369,4-8-256,2-3-367,3-9-177,-7-7-160,4-6-16,1-5-16,-5-5 64,2 0 48,-3-3 64,-1-3 160,0-5-32,9-6-192,-8-5 0,-1-4-112,7-3 0,2-2-128,-2 1 64,0 2-48,3 7 112,5 3-64,-6 13 16,5 2 64,0 17-112,-4 4 128,5 9 16,-7 3 32,1 0 0,4-3-16,-3-8-48,-3-3-128,0-8 128,2-6-48,-6-1-16,1-4 48,-3 0-16,7-9-32,-8-2-192,2-6-320,2 1-737,-2-7-1040,2 3-2097,-1-2-2369</inkml:trace>
  <inkml:trace contextRef="#ctx0" brushRef="#br0">41040 49494 10581,'0'0'6243,"0"0"-3746,46 9-816,-25-9 720,6 0 128,-3 0-1169,5-6-527,-4-3-193,-5 1-368,-5-2-144,-2-2-112,-10 1 0,-3 1-32,0-1 32,-13-1 16,-1 4-16,-10 0-32,-6 6 32,5 2-48,-4 0-32,4 13 16,8 4 0,5 4 64,10 2 32,2 1 64,2 1 48,17-4 1,-2-5-49,7-4-64,0-4 64,0-2-80,-3-6-160,2 0-353,-6-4-399,3-1-16,0-3-1682,-5-1-687,4-2-1297,2 2-3762</inkml:trace>
  <inkml:trace contextRef="#ctx0" brushRef="#br0">41558 49426 17016,'0'0'2401,"0"0"-1008,0 0 1104,0 0-160,-44-28-1153,23 28-335,0 11-289,-5 9-32,4-2 176,-1 6-111,8 2-161,5-2-160,3-2-32,7-5-48,2-1-80,11-8-32,3-3-80,1-5 32,1-2-16,3-9-48,2-3-32,-6-5 32,-3-3 0,2 0-16,-7 2 0,0-6-64,-3 7 80,-6 3-48,4 4 64,-4 4-48,0 8 96,0 0-32,0 11-16,0 0 0,0 6 32,0 1 48,4-3-48,3-2-16,3-2-448,3-2-544,-2-4-913,4-5-897,0 0 337,4-5-1761,0-10-2609,-4-2-4466</inkml:trace>
  <inkml:trace contextRef="#ctx0" brushRef="#br0">41872 49062 11445,'0'0'6243,"0"0"-4386,0 0-240,0 0-257,0 0 97,0 61 752,-2-20-256,-5 8-560,1 0-321,4 2-256,2-1-143,0-4-353,0-4-96,0-10-96,2-2-128,4-11 0,-3-2 0,1-10 0,-4-1 0,0-3 0,0-3-192,0-3-320,-4-5-545,-1-3-480,-1-2-880,-1-6-1456,-1-4-1874</inkml:trace>
  <inkml:trace contextRef="#ctx0" brushRef="#br0">41699 49327 11797,'0'0'6964,"0"0"-4707,0 0-1089,49 0 913,-19 0 160,7 1-752,3-1-433,-1 0-351,-2 0-257,-7 0-128,-9-1-192,-7-3-208,-4 4-32,-4 0-496,-6 0-721,-6 0-960,0 0-1169,-3 0-1600</inkml:trace>
  <inkml:trace contextRef="#ctx0" brushRef="#br0">42380 49420 9989,'0'0'3585,"0"0"-1760,0 0 32,0 0 80,0 0-401,0 0-399,16 5-113,-16 23 785,0 5-336,0 3-545,1-3-367,-1-6-241,6-5-128,-6-9-96,7-5-96,-1-8-128,1 0-881,1-17-847,2-3-1570,-1-12-4290</inkml:trace>
  <inkml:trace contextRef="#ctx0" brushRef="#br0">42418 49112 10405,'0'0'7587,"0"0"-6114,0 0-1169,-8 39-112,14-24-128,4 2-208,-1-1-1729,6 1-2929,-7-3-6035</inkml:trace>
  <inkml:trace contextRef="#ctx0" brushRef="#br0">42656 49601 15447,'0'0'2481,"0"0"-1216,0 0 1168,0 0-192,14-45-800,-6 25-641,0 0-96,-1-5-175,4 4-33,-1-1-176,1-1-160,-1 5-112,3 4-80,2 6 80,-4 6 192,4 2-32,0 4 0,8 10 160,-6 3 1,5 5-81,-6-4-32,1 1-160,1-2-16,-6-6-64,3 0 32,-8-5-128,-5-1-416,-2-1-769,0-3-800,-2-1-848,-5 0-1361,-1-1-5651</inkml:trace>
  <inkml:trace contextRef="#ctx0" brushRef="#br0">43477 49463 4930,'0'0'11413,"0"0"-10564,-34-38 223,20 26 993,0 3-304,-2 5-608,9 1-321,-10 3-80,9 0-143,1 6-209,5 2-16,2 6-192,0-2-48,9 3-80,6 2 0,2-1 0,6-3 0,-6-1 16,5-5-80,-6-4-32,-2-3-176,-3 0 16,3-5 32,-6-8 96,-1-4 0,-7-5 64,0 0 16,0 0-16,0-2-32,-7-2 32,-5 4 16,1 3 0,-5 9 0,0 2 16,1 8 48,0 0-64,3 8-48,0 2 32,9 7-64,3-3-512,3-4-1457,11-1-913,9-9-4081</inkml:trace>
  <inkml:trace contextRef="#ctx0" brushRef="#br0">43737 49421 18360,'0'0'1249,"0"0"-769,0 0 1697,0 0 416,46 33-1264,-29-33-785,2-5-16,-1-8-143,-5-2 95,-5-3 112,-2-1-176,-2-3-144,-4-4-15,0 5 127,-7-4-160,0 3-112,6 1-32,-2 4-32,3 3-16,0 3 0,3 3-16,8 3-64,3 5 32,3 0 16,3 0-32,-2 0 32,4 0 0,-3 5-112,0 2-144,-3-2-208,1 0-465,-9 1-848,1-1-1488,-3 3-577,-6-4-2753</inkml:trace>
  <inkml:trace contextRef="#ctx0" brushRef="#br0">40202 50165 9828,'0'0'4194,"0"0"-2209,0 0-624,0 0-80,-40 17-97,20 3-63,-5 8 47,1 5 81,7 4-145,-2-5 113,5-2-273,14-6-336,0-2-383,17-11-113,0-7-16,9-4-32,2 0-16,3-13 48,0-8-48,-3-4-16,-4 1 48,-5-4-192,-11-1 0,-8 4-96,0 0 32,-11 0 48,-9 4 95,-4 1 1,0 2-32,3 3 80,-3 2-64,7 5 48,1 3-160,4 1-112,2 4-64,8 0-432,2 0-561,0 9-320,0-1-240,9 3-528,-1-6-1152,11 1-1986,2 0-255</inkml:trace>
  <inkml:trace contextRef="#ctx0" brushRef="#br0">40558 50200 2337,'0'0'14327,"0"0"-12214,0 0-1665,0 0 1233,-36 59 464,22-27-513,13 1-303,1 1-353,0 2-303,15-7-289,9-3-96,-1-7-256,1-5-32,7-8 0,-7-6-48,0 0 144,-1-9-112,-6-8 64,-2 2 0,1-9-16,-9 0 32,0-3-32,1-3 48,-8 0-192,0 1-240,0-2 48,0 4-144,-4 4-49,0 8 49,3 4 128,-4 5-208,5 6-257,0 0-863,5 3-625,4 0-1329,3 3-2481,8-6-3361</inkml:trace>
  <inkml:trace contextRef="#ctx0" brushRef="#br0">40929 50202 1473,'0'0'17144,"0"0"-14615,0 0-1249,0 0 1057,57 13-192,-23-13-912,-2 0-689,2 0-288,-7 0-176,-6 0 0,-5 4-288,-9 7-1681,-7 0-2369,-4-2-4097</inkml:trace>
  <inkml:trace contextRef="#ctx0" brushRef="#br0">41113 49905 17656,'0'0'2401,"0"0"-1056,-18 65 960,16-26 192,-2 7-976,4 3-417,0 3-399,0 3-305,0-7-64,0-6-176,0-6-96,0-9 32,0-5-144,0-9 0,0-4 0,0-3 32,-3-4-224,-4-2-288,0 0-593,0-2-912,-3-7-1360,3-2-1057,-3-6-5283</inkml:trace>
  <inkml:trace contextRef="#ctx0" brushRef="#br0">41887 50342 4930,'0'0'7540,"0"0"-5651,0 0-529,0 0 321,0 0-240,-41 11-305,26 6 129,-1 4-81,2 4-127,-3 2 15,11-2-175,4 0-209,2-10-256,11 0-240,9-6-48,0-9 0,8 0-64,-5-11 0,5-10 17,-3-3-33,-7-1 16,-2-4-80,-15-2-96,-1 2-49,-1-1-127,-19-1-96,0 4 64,-8 0-272,7 7 32,0 10 271,-2 1 177,15 9-208,-1 0-272,9 11-320,0 3-273,12 0-624,9 2-592,3-5-1425,7-2-880,3-7-752</inkml:trace>
  <inkml:trace contextRef="#ctx0" brushRef="#br0">42167 50283 17384,'0'0'2305,"0"0"-1969,0 0 1169,0 0 208,41 17-913,-10-16-288,-1 2-192,4 0-112,4-3-176,-6 0 17,-2 0-49,-6 0-609,1 0-1280,0-3-1680,-7-1-3651</inkml:trace>
  <inkml:trace contextRef="#ctx0" brushRef="#br0">42510 49905 12438,'0'0'4946,"-18"-52"-4002,-7 38 993,-5 12 176,-4 2-448,4 16-192,-2 7-753,1 6-288,4 10-16,6 2 129,5 8 15,9 0-176,6 2-144,1 2 32,0 1-80,1-8-80,6 1 65,-4-9-49,3-2-160,-2-6 0,-1-6-48,-3 2 80,0-8-32,0-1-49,0-4-335,0-2-272,0-5-737,-3-6-1184,-1 0-624,4-8-2546</inkml:trace>
  <inkml:trace contextRef="#ctx0" brushRef="#br0">43179 50465 12566,'0'0'3361,"-10"63"-1568,7-22-32,3 5 32,0-2-673,0-3-447,0-5 95,6-11-208,-6-9-48,0-8-15,4-8-65,-1 0 64,-3-11 144,0-8-239,0-6-225,0-8-144,0-5 48,0-3-64,-7-4 64,-2-3-48,-3-4 16,3 2-16,-4-1 80,1 8-80,-4 1-80,6 7 32,-4 8 160,7 2 80,0 8-128,1 1 0,6 5-48,0 4 160,6 1-112,8 0-128,9 6 48,-6 0-32,8 0 32,-4 3-32,0 7 32,-2 5-16,-4 2 32,1 3-48,-9 5 64,3 3-32,-3 2 64,0 0-64,-3-3 32,0 1 0,-2-4-48,2-4-48,-4-4 0,0-3 32,0-1 0,-6-5 0,-8-1 32,3-1-32,-3-2 32,-9-3-32,8 0 16,-2 0 16,-6-5 0,9-1-80,-2-3-64,7 4-192,1-3-240,4 3-129,4-1-79,0 4-544,6 2-849,9 0-481,1-3-1215,5 3-1954,-4-4-1665</inkml:trace>
  <inkml:trace contextRef="#ctx0" brushRef="#br0">43556 50276 12790,'0'0'6579,"0"0"-6211,0 0-368,0 0 1025,0 0 655,0 0-367,-34-18-289,20 32-479,3 6-113,-1 6 64,4-2 128,0 4 1,2-1-385,6-2-112,0-7 64,0-2-80,6-1-80,3-7 16,1-5-48,-1-3 16,-4 0 96,5-9-48,0-2 0,-4-2-16,-1-4 0,2 1 0,-5 3 0,2 1-32,-2 4 0,-2 6 0,0 2 32,0 0-80,0 10 32,0 9 112,0 1 256,0 1-208,8-1-112,-1-3-48,3-5 0,4-6-32,2-4-272,-1-2-816,-2 0-881,-2-10-1537,-1 0-1664</inkml:trace>
  <inkml:trace contextRef="#ctx0" brushRef="#br0">43751 50473 17288,'0'0'2465,"0"0"-2337,4 48 1281,0-37 832,8-7-256,0-4-1153,-4 0-272,6-4-224,-6-13 81,-1-3 143,2-2-16,-8-2-160,-1-2-64,0 2 81,0-3-129,-5 3-48,0 0-144,1 1-64,1 5 32,3 3 48,-3 5 0,-1 2-48,4 5-32,0 0 32,0 0-16,4 3-80,2 0 32,7 0 0,-5 0 32,8 0-32,-1 0-64,-3 0-176,3 0-80,-2 0-433,-8 0-783,-3 6-817,2 2-1025,-4-5-704,0-2-8596</inkml:trace>
  <inkml:trace contextRef="#ctx0" brushRef="#br0">44275 50199 6803,'0'0'1505,"0"0"1360,0 0-1008,0 0 48,0 0-320,0 0-193,-31-27-511,23 27-353,-6 0-16,-3 0 16,-6 10-63,-1 9 15,-6 4-96,-2 6-80,8 9-192,-5 2 656,12 0 17,8 4-305,9-5 48,9-4-47,8-5-225,12-3-224,2-9 48,3-6-80,4-7 48,-3-5 16,-1 0-657,-9-2-383,-8-9-401,-4 2-431,-11-1-962,-2-4-2256,0 1-4995</inkml:trace>
  <inkml:trace contextRef="#ctx0" brushRef="#br0">44473 50459 13254,'0'0'3986,"0"0"-2033,0 0-64,47-31-225,-25 20-255,-5-4-400,6-2-321,-2-3-224,-3-2-208,-6 3-192,-3 3 16,-7-1-48,-2 1 0,-6 7-16,-5-4 16,-8 9-48,-6-3 0,1 7-32,0 0 64,-3 9-48,-1 6 16,5 5-16,1 8 32,5 5-48,7 2 32,3 4-32,7-1 80,0-1 192,18-3 16,4-7 1,2-5-1,6-5-16,4-7-160,3-10 0,-4 0 0,-3-9-80,3-7-32,-2-6 16,-1-2-112,1-6-256,0-8-177,-4-3-303,3-3-513,-2 0 273,-1 1 527,1 5 305,-8 2 272,0 3 32,-6 6 64,-3-1 80,-1 1 257,-4-3 303,2 3-96,-2-4-96,-6 5 1,0-2-129,0 4 16,-6 7-176,-8 2-32,-7 8-48,-7 5-112,-5 2-32,-5 13-16,0 11 16,-2 9 16,8 8 16,9 8 32,6 7 369,14 1-17,3 0-208,19-2-144,5-3-32,7-8-32,0-9 16,3-11-32,4-8 32,-7-4 0,0-5-128,-7 0-832,-8-7-545,-2 0-1456,-6-7-2258</inkml:trace>
  <inkml:trace contextRef="#ctx0" brushRef="#br0">24918 51434 14086,'0'0'865,"0"0"-609,0 0 896,0 0-159,-6-44-353,1 39-63,-1-3-257,-7 5 0,-2 0-80,-2 3 0,-7 0 192,-9 0-192,4 11-144,-11 1 0,1 4-16,-3 3 32,9-1 161,-1 7 111,7-2 96,12 1-112,2-2-32,13 2-112,0 0-47,7-4-49,10-3-48,8-1-64,3-8-16,-2-3 80,8-5-192,-3 0 208,3-5-128,-5-6 32,1-8-144,-2-3-81,-1-2-15,-3-4 192,-3-5-16,-2-8-16,-1-8 112,-1-3-16,-1-5 16,-2-9 0,-3-2 32,-2 1 32,0 5-256,-3 10 96,-3 10 32,0 10 32,-3 14-32,0 4 48,0 11 48,-6 3 64,3 11-96,0 13-16,-1 9 32,3 17 128,-3 7 161,-1 6-17,4 2-64,1-4 192,-3 1-240,0-10-144,3-10 0,0-1 16,-4-8-64,4-9 48,0-7-48,0-5 16,-3-5-80,3-5-320,0-2-560,0-10-209,-1-7-1936,1-7-3506</inkml:trace>
  <inkml:trace contextRef="#ctx0" brushRef="#br0">25484 51300 9060,'0'0'3106,"0"0"-1394,0 0 193,0 0-128,0 0-881,0 0-479,-47 0 207,25 14 208,1 0-127,1 7-33,-3 1-64,6 2 17,3 4-241,6 2 176,2 1-320,6-7-48,0-2-64,13-6-128,4-2 32,5-9 0,5-1 16,3-4 16,4-9-80,1-5 80,-4-5-32,-4-5-48,-2-4 16,-6 4-48,-12-4-176,1 0-80,-8 4-16,-4 2 0,-10 3 208,-7 3 64,-2 6 16,-8 3 0,2 2 16,-1 5-80,2 0-64,5 0-545,4 0-31,6 0-305,5 0-783,8-3-1922,0-7-3810</inkml:trace>
  <inkml:trace contextRef="#ctx0" brushRef="#br0">25522 50934 11365,'0'0'1473,"0"0"-337,0 0 737,-38 8-800,37 15-177,1 6 433,0 13-49,0 6-351,1 9-289,-1 0 0,0 8 161,0-3-449,-10-2 128,3-3-128,-7 1 128,-2-6-223,4-6-65,-4-5 16,5-6-64,4-8-16,-3-1-96,8-8 0,2-6-32,0-1-96,0-11-913,6 0-783,3 0-417,-4-9-1345,1-5-2385</inkml:trace>
  <inkml:trace contextRef="#ctx0" brushRef="#br0">25224 51683 4802,'0'0'7220,"0"0"-5444,0 0 289,0 0-112,0 0-576,0 0-225,-8 8-463,8-3-225,11-1-96,7-3 128,9 5 81,10-6 127,5 0-304,1 0-176,2-2 240,0-3-160,-7 1 129,-5 2-289,-9-1-64,-6 3-96,-2 0 64,-8-3-80,-8 3-368,0-5-369,0-1-479,0-3-433,-8-4-1505,-4-3-3953</inkml:trace>
  <inkml:trace contextRef="#ctx0" brushRef="#br0">25394 50874 6883,'0'0'2081,"0"0"-832,0 0-305,0 0 369,0 0-305,0 0-143,-28-19-241,26 13-160,-2 1 192,4 0-111,-2 1 335,2-1-160,0 5-127,0 0-225,0 0-64,2 0-240,12 0 128,3 0-32,11 0 448,7 0 177,9 0 15,4-6-208,3 1 17,0-3-177,-7 3-160,-9 1-176,-7 0-96,-9 4 32,-8 0-64,-5 0-560,-6 0-577,0 2-656,-9 4-432,-8-4-1808,-5 1-8709</inkml:trace>
  <inkml:trace contextRef="#ctx0" brushRef="#br0">26681 51398 6595,'0'0'4034,"0"0"-2898,0 0-367,0 0 335,0 0 161,43-15-401,-25 13-79,3-1-49,3-1 80,3 4 1,1 0-97,-1 0-240,-3 0-256,-1 0-128,-2 0-96,-3 0 32,-6 0 0,3-2 16,-2 0-32,-6-3 0,1 1-320,-6-1-704,2 2-721,-4 0-1392,-4 3-1522,-6 0-3104</inkml:trace>
  <inkml:trace contextRef="#ctx0" brushRef="#br0">26687 51609 5330,'0'0'2450,"0"0"-1138,0 0-511,0 0 207,0 0-144,0 0-79,6 0-97,0 0 0,-1 0 129,10 0 191,4 0 145,9-4-337,4-1-96,11 1-79,3-3-145,-3 3-144,-2 0 256,-7 4 145,-10 0-545,-3 0-176,-8 4 0,-7 0-48,-3 3 16,-3-3-384,0 1-353,-13 1-479,-1-3-833,-2-3-1809,2 0-3809</inkml:trace>
  <inkml:trace contextRef="#ctx0" brushRef="#br0">27760 51255 8676,'0'0'4546,"0"0"-3329,0 0 111,-39-14 305,22 13-481,3 1-223,-2 0-177,-5 0-320,-3 9-271,3 6-81,-3 3 16,5 6 48,2 7 224,9 2 192,2-3-400,6-2-80,6-4-32,10-3-64,2-7 64,3-5-112,-1-9 112,0 0-48,-5-9 32,4-5-48,-4-4 32,-6-7 16,0 0 0,-3 3 32,-2-5-32,-4 5-16,0 3 32,0 2 0,0 7-48,0 4 0,2 6 0,-2 6-144,0 12 96,4 10-16,-1 5 80,-1 5-48,4 9 16,-3 2 32,1-3-16,4 4 16,-4-2 32,0 0-32,-3 0 32,-1-2 16,0 2-64,0-2 144,-9-8-96,1 5 16,-5-6-80,2-4 32,-3-6-64,0-2 64,-1-5 0,-1-3-16,2-6 80,-6-6-63,6-5 47,-3 0-32,-3-5 0,2-9-16,1-2-193,4-2-463,3-5-448,5 4-577,5 0-256,0 0-1072,5 3-1377,11-1-4931</inkml:trace>
  <inkml:trace contextRef="#ctx0" brushRef="#br0">28346 51325 10149,'0'0'2641,"0"0"-1505,-38-25-255,13 22 784,3-2-273,-3 5-399,-5 0-289,2 0-272,-2 0-144,2 13-96,2 2 48,6 3 33,5 10 63,4 1-32,3 5 112,8-1-160,0 2 0,13-2-96,3-6-64,2-5-64,3-8 0,3-9-16,-2-5 49,2-2-81,0-15 128,-3-10-48,3-12-48,-3-2 0,-2-8 0,0-8-16,-8-4 16,-2-6-176,1-2-33,-6 6 97,-4 4-336,0 10 160,0 8 224,0 13 0,-4 8 64,0 7 32,2 7 32,2 6 224,0 0-176,0 17-112,0 5-48,0 11 96,0 10-48,0 8 32,0 6 48,0 8 48,0-3 129,0-2-257,0-3-32,0-10 0,-4 0 0,1-12-32,3-8 48,0-10-177,0-6-479,0-11-1457,0 0-1985,3-20-4065</inkml:trace>
  <inkml:trace contextRef="#ctx0" brushRef="#br0">28562 51189 12790,'0'0'1793,"0"0"-1617,-11-39 320,11 23 897,0 3-193,4-2-319,0 4-257,3 0-96,2 3 16,2 0 113,5 2 63,-1 0-256,9 5-128,-1-3-128,2 2 81,1 2-33,2 0-64,-6 0-48,-3 0-112,-4 2 32,-2 3-64,-7-1 32,0-4-32,-6 2-16,0 1-16,0 3 0,-6-1 0,-7 1 112,-2 5-64,-1 0-32,2 6 64,-2 3-80,5 2 80,-2 8-16,4 1 0,-3 2-80,2 2 48,2-2 16,-2-1 16,4-2 16,-2-2 16,2-7 16,3 5-32,-4-10 80,2 1-16,3 0-32,-6-2-32,6-1-32,-2-1 16,4-2-48,0 3 16,0-4 0,0-1 64,6-1-96,8-5 80,-6-1-16,8-2 0,1 0 0,1-5 16,6-3-32,3-1-16,1-1 32,-1 1-48,4-1 48,-8 7-32,1 0 48,-7 1-64,-9 2-96,-2 0-496,1 0-144,-7 0-337,0 0-672,-7 2-784,1-2-2289</inkml:trace>
  <inkml:trace contextRef="#ctx0" brushRef="#br0">28614 51316 4946,'0'0'689,"0"0"-721,0 0 128,0 0 256,0 0-400,0 0 224,-5 17 832,5-17-752,0 0 433,0 0 847,0 0 177,0 0-80,0 0-112,0 0-241,0 0-255,0 0-161,0 0-64,0 0-239,1 0-193,6 0-16,-4 0-48,3 0 48,8 0-15,0 0 15,3-3-32,1-2 112,8 2 64,2-3-128,3 1-31,3-2-1,3 0 96,-4 2 0,-3 0 64,0 5-256,-10-4-127,-6 4-97,-4 0 16,-5 0-16,1 0-64,-6 0 64,0 0-97,0 0 49,0 0 16,-1 0 0,-4 0 32,4 0-112,-3 0 0,4 0-16,-4 0-96,4 0-64,0 0 176,0 0 32,0 0 64,0 0-32,0 0 48,-2 4-32,-2-4-96,-2 0 0,1 0-176,2 0-32,-3 0-145,0 0 1,2 0 16,0 0 32,-2 0 48,5 0 272,-6 0 80,-5 0-16,3 0 16,-3 0-16,-3 0 64,-8 0-64,6 0 48,-4 0-48,0 0 48,1 0-32,3 0 32,4 0-32,5 0 80,1 0-64,1-4 0,6 2 48,-3 2-32,3 0 32,0-2-64,-1 2 16,-3 0 0,-2 0-16,-4 0 16,-1 0-48,-2 2 64,2 0-32,-2 2 16,3-4 0,-1 0 16,5 0-16,-1 0-16,0 0 64,6 0-64,-2 0 32,-1 0-32,2 0 80,-2-4-112,1 4 64,-4 0-32,6 0 16,-3 0 16,2 0-32,-2 0 0,4 0 0,0 0-48,0 0-48,4 0-801,2 0-1296,-1 0-2993</inkml:trace>
  <inkml:trace contextRef="#ctx0" brushRef="#br0">29561 51283 4402,'0'0'6979,"0"0"-5554,0 0-449,0 0 257,0 0 63,0 0-527,-3 0-161,3 0-208,0 0 0,7 0-79,5 0-33,6 4-64,9-4 176,11 0 352,7 0-271,3 0 31,3-4 128,-1 2-208,-9 0-208,-3 2-160,-12 0-48,-3 0-32,-16 0 32,0 2-192,-7 0-304,0 2-224,-7-2 0,-8 1-385,-2-3-768,-2 0-1680,1 0-1874</inkml:trace>
  <inkml:trace contextRef="#ctx0" brushRef="#br0">29602 51574 4354,'0'0'8516,"0"0"-6099,0 0-864,0 0-401,0 0-223,0 0-145,4 0-176,6 0-208,10 0-175,4 0-17,7 0 368,10-4-256,7-1-32,-3 0 0,1 5 49,-8-3-129,-9 0-144,-8 3-48,-8 0-32,-3 0-32,-10 0-641,0 0-671,-8 0-289,-7 0-2785</inkml:trace>
  <inkml:trace contextRef="#ctx0" brushRef="#br0">30676 51385 5907,'0'0'6931,"0"0"-5138,0 0-561,0 0 81,0 0-33,0 0-271,-18 0-241,18 0-400,0 0-272,5 0-31,8 0-82,4 0 66,8 0-33,3-3 32,2 3 32,4-3 272,-1 1-64,-9 2-160,0 0-80,-9 0-48,-2 0 0,-7 0-16,-6 0-368,0 0-433,-3 0-255,-9 0-177,-3 0-2096,-6 0-2562,-2 0-1392</inkml:trace>
  <inkml:trace contextRef="#ctx0" brushRef="#br0">31648 51051 12566,'0'0'3313,"0"0"-2224,0 0 287,0 0-303,-45-20-385,17 20-144,-6 0-255,-7 7-17,-5 6-128,-3 4 144,1 4-16,3 3-112,1 8-32,10 1 128,7-1 433,13 9-81,10 0-176,4 0 48,18 0 113,9 0-337,7-5 64,4-9-80,0-2-48,-1-9-48,-3-5-64,-7-4-16,-7-3-64,-5-4 48,-2 0-16,-3-4-16,-9-6-32,-1 0-336,0-4-512,0 0-993,-6-3-864,1 1-2162,-5 2-5842</inkml:trace>
  <inkml:trace contextRef="#ctx0" brushRef="#br0">31727 51489 5378,'0'0'3874,"0"0"-1969,0 0-416,0 0 272,0 0-81,0 0-223,2 38-320,-2-19-97,0 0-80,0 5 17,0-2-161,0 1 145,0-4-145,0-5-656,0-4-80,0-4 0,0-1 16,0-5-48,0-3 208,4-10 321,0-4-433,-3-7-112,4-4-16,-4-6-48,3-5 64,-4 1-48,3-3 32,-3 2 32,0 1-96,0 6 96,3 1-80,-3 7 96,3 1-64,0 5 32,4 2-32,-2 1 0,1 2 48,4 4-80,1 5 0,-2 1-64,6 3 0,-5 0 48,3 7 16,-6 4-336,7 4-97,-3-3 289,-4 5 48,1-1 64,0 1 48,-3 2 0,-3-3-64,-2 4 80,0-3-32,-2-2 32,-7 2-32,-1-3 16,-1-3 48,-4 0-16,0-3 16,-1-3-48,4-3 48,0 4-16,5-6 0,-1 0-32,5 0 48,3 0 0,0 0-32,0 0-464,5 0-881,4-6-560,-3 4-1264,-1-3-3122</inkml:trace>
  <inkml:trace contextRef="#ctx0" brushRef="#br0">32425 51316 9236,'0'0'4450,"0"0"-3505,0 0-65,0 0 193,0 0-209,0 0 32,-46-16-191,30 16-65,-4 5-80,2 4-31,-8 2-17,10 8-144,-6-2-208,7 4-16,6 1 48,2 3-16,7-7-112,4-1-16,8-3-48,6-8-16,3-6 112,2 0-112,-3-17 112,8-8-96,-7-2-16,-1-11-64,1-1 64,-5-2 64,-4-5-32,-2-3 16,-8 3-176,-2-6-240,0-1-144,0 1-32,-6 6 47,-4 8 193,6 6 288,-3 6 64,4 13 160,0 8 32,0 5 113,3 2-113,0 18-208,0 9 144,3 10 416,0 9-16,3 7-64,1 8 81,2-5-17,-9 2-16,2-9-256,2-6-128,-4-7-176,0-11 96,0-6-96,0-6 97,2-4-113,-2-9 48,4-2-241,1-5-1103,0-12-1377,-5-7-2754</inkml:trace>
  <inkml:trace contextRef="#ctx0" brushRef="#br0">32770 51056 3970,'0'0'8308,"0"0"-5555,0 0-1745,0 0-127,0 0 95,0 0-207,10 9 159,-10 8-112,0 5-159,-2 8 159,-2 5 80,0 0 49,4 7-65,0-1-303,0-3-97,0-2-304,8-2-48,-2-6-48,-5-4-80,7-4 0,-6-3 64,1-12-96,-3 1-80,0-6-785,0-6-415,-3-11-1153,-2-8-4114</inkml:trace>
  <inkml:trace contextRef="#ctx0" brushRef="#br0">32629 51093 5651,'0'0'0,"0"0"1712,0 0 145,0 0-1136,0 0-321,0 0 48,-3-9 240,3 9-63,0 0 255,0 0 176,-4 0-95,4 0 271,-2 0 257,-2-2-256,2 2-273,-6-3-79,8 3-209,-4 0-80,1 0-240,3-3 64,0 3-47,0-3-65,3 1-80,9-4-128,5 3 32,7-4 112,14-1 160,-1 1 0,11-1 353,3 3-193,3 1-48,-1 3-48,-6 1-95,-9 0-161,-6 0-224,-10 0 80,-10 0-96,-3 1 64,-9-1-336,0 0-353,-4 0-191,-3-4-481,-6-5-1120,-2-2-1313,-4-5-3649</inkml:trace>
  <inkml:trace contextRef="#ctx0" brushRef="#br0">50520 51552 1665,'0'0'3761,"0"0"497,0 0-2609,0 0-576,0 0 271,0 0-111,0-35-369,0 30 33,0 1-177,0-1-96,0 5 129,0-3-161,0 3-128,0 0-304,1 3-128,3 7-96,0 9 528,-2 3 465,4 6-609,1 1-160,-5 2 128,1-5-16,1 2-96,-4-8 80,0-1-79,0-3 47,0-5-96,0-5 160,0-1-96,0-5 32,-7 0 176,5 0 64,2-11-95,-7-2-177,7-7 32,-6-2-192,6-8 64,0 3-96,0-6 48,0 1-32,0-7-16,4 6 48,-2 0-64,-2-2 96,0 5-224,0 0 144,0 0-96,0 8 96,0 0-16,-2 3-16,2-1 32,0 11-16,0-6 64,0 7-96,9-1 64,0 2-112,-1 4 80,7 1-48,-1 2 64,6 2-64,-2 12 48,2 2-16,-6 5-16,2 11 64,-9-3-96,7 4 160,-4 2-96,-2-2 80,0 0-32,0-3-16,-7 0-32,6-3-64,-7 1 64,0-1-48,0-2 80,-7 2-32,-2-5 16,1 2-16,-6-4 48,3-2 0,-2-1 32,5-3-48,-1-4 16,-3 2 48,2-9-80,4 2 144,-4-5-96,2 0 32,-1 0-64,-3-11 48,0 1-64,-1-5 32,4 2-32,1 0-48,-1 2 64,2 2-128,1 6 48,4 0-144,2 3-48,0 0-705,0 6-207,6 3 191,3-2-640,2 2-1120,3-7-3170</inkml:trace>
  <inkml:trace contextRef="#ctx0" brushRef="#br0">50897 51713 8308,'0'0'3665,"0"0"-2224,0 0 368,0 0-400,0 0-81,0 0-255,10 32-305,-6-20-144,-4-7-47,0 1 47,3-1-144,-3-5-160,0 0 112,0-3 289,0-5-17,0-5-496,0-7-64,0-2-48,0-2 128,-7 0 17,5-4-1,-2 6-64,1 0-80,-2 4 16,5 3 0,0 5 240,0 3-64,0 2 16,5 0-160,4 5-64,5 0-112,0 0 80,-3 0-16,5 0-96,-1 5 64,0 0-80,0-1 48,0 1-224,-6-5-208,1 3-176,-4 0-161,1-3-207,-7 0-593,0 0-192,0 0-1408,-3-6-5427</inkml:trace>
  <inkml:trace contextRef="#ctx0" brushRef="#br0">51124 51602 13606,'0'0'3058,"0"0"-1938,0 0-31,0 0 479,0 48-639,0-34-353,0-1-192,9 1-160,-1-5-32,7-4-32,0 0 97,3-5 127,2 0-288,-2 0-48,-6-9 48,-1-1-64,-1-4-32,-5 1 48,3-1-80,-8-2 144,0 2-160,0-3 96,-8 3-64,6 4 32,-4 1 0,3 2 0,-1 1-32,4 3 0,0 3 32,0 0-80,0 0 48,4 0-64,-1 0 80,3 6-48,-4 8 16,7-1 16,-5 6 16,0 3 96,4 5-16,-1 1 112,-5 2 48,4 1 16,1 1-128,-5-2-16,3 2-112,0-4 48,-5-1-16,0-3-32,0 1 32,-10-6-48,-1-2 112,-4-6-112,-4 2 144,-1-7-15,-2-1 319,0-2-208,5-3-32,7 0-96,1-8-64,9-2 16,0-1-368,6-2-1153,7 4-1200,-6-6-2177</inkml:trace>
  <inkml:trace contextRef="#ctx0" brushRef="#br0">50787 52273 5378,'0'0'3138,"0"0"-1265,0 0 256,0 0-48,0 0-256,0 0-305,9 0-175,-18 0-657,-4 3-448,-4 3 176,1 1-79,-8 8 351,2 0-64,5 7-80,1-2-127,9 8 79,7-8 48,0 2-288,10-2-160,4-7-80,9-2 64,-2-8-112,-3-3 16,-1-3 16,-4-8 32,0-2-48,-9-3 64,0-1 16,-4-3-32,0 2 48,-5-1-96,-4-1 80,-1 3-48,-1 1 32,4 3-80,1 5 80,3 8-64,3 0-16,0 6-176,0 9 96,9 10 128,-2 3-64,0 4 96,3-2-80,-4-2 96,2-1-48,2-8 16,0 0-64,-5-8 32,1-2-16,4-5-448,-6 0-352,6-4-705,0 0-688,3-11-2577</inkml:trace>
  <inkml:trace contextRef="#ctx0" brushRef="#br0">51194 52404 5378,'0'0'14119,"0"0"-13815,-13-38-64,3 29 1217,-7 2-65,-1 2-495,-2-1-401,0 6-304,0 0-160,0 6 128,3 5-16,0 5 96,2 1-15,8 1 111,3 1-192,4 1 0,0-5-48,4-1-48,3-6 16,8 1-32,-2-7 32,6-2-48,-4-2 32,2-9-96,-1-9-16,2-1-64,-2-6-16,-2-1 0,1-5 16,-2 0 48,-3-4-48,-4-2 48,-5 6 32,-1 0 0,0 5-97,0 10 81,-1 2 64,-5 8 64,-1 4 129,-3 4 47,4 17 48,5 7-96,-7 7 512,2 9 161,4 5-113,2-1-288,0-1-224,0-1-96,0-8-144,0-3 64,0-7-96,0-5 128,2-3-160,-2-4 128,4-7-96,-2-5-128,2 0-528,1-9-641,8-9-1584,-2-7-2465</inkml:trace>
  <inkml:trace contextRef="#ctx0" brushRef="#br0">51454 52366 21002,'0'0'2241,"0"0"-1793,0 0 1025,0 0-401,0 0-704,0 38-224,0-33-192,0-5-752,-2 0-1793,-2 0-529,2-11-3601</inkml:trace>
  <inkml:trace contextRef="#ctx0" brushRef="#br0">51446 52035 10853,'0'0'8948,"0"0"-7795,0 0-673,0 0 512,0 0-720,0 0-240,41-13-240,-35 26-1344,1 2-1362,-1-2-3681</inkml:trace>
  <inkml:trace contextRef="#ctx0" brushRef="#br0">51730 52324 14919,'0'0'1312,"0"0"-1023,0 0 1647,-49-5-127,35 5-576,-2 4-161,7 5-143,1 0-401,4 2-48,4-2-176,0 4-112,4-4-144,12-3 16,-9-2-128,10-4 193,-3 0-177,-5 0 208,-1-3-224,0 2 48,-6-5 32,-2 3-48,0 3 64,-2 0-80,-6 0 80,7 10-32,1-2 80,0 7-64,0-5-32,9-2-16,7 1-257,1-3-1231,4-6-97,2 0 496,-3-6-3152,1-11-4035</inkml:trace>
  <inkml:trace contextRef="#ctx0" brushRef="#br0">52019 51937 11733,'0'0'4402,"0"0"-3489,0 0 912,-9 52 96,2-19-417,6 4 1,-3 11-209,-1-2-319,5-2-353,0-1 81,0-7-417,-1-4-240,1-7 0,-4-1 144,4-9 96,0-4-240,0-4 32,0-4-128,0-3 160,0-3 32,4-11 48,-3-1-176,9-1-16,-3-5-96,2 5-192,-1 3 16,2 0 80,0 7 224,-1 6-112,0 0 80,-1 0-64,7 6 80,-5 7-48,4 0 16,-4 3 0,5 5-32,0-5 64,0-1-112,1-1 112,-8 0-128,2-5 96,-4-4-48,-6 3 32,0-4-32,-2-3 32,-8-1 64,-2 0-16,-4 0 80,1 0-112,0 0 112,4 0-112,-3-1 64,0-3-128,4 4 80,-1 0 0,1 0-32,4 0 64,1 0-128,2 0 80,0 0-1217,3 0-464,0-5-416,3-3-1488,2-1-5492</inkml:trace>
  <inkml:trace contextRef="#ctx0" brushRef="#br0">52468 52328 15991,'0'0'2209,"0"0"-2113,0 0 1249,0 0 336,0 0-529,-27-39-207,19 39-337,-5 0-176,3 0 16,3 6 161,-3 5-209,4 2-192,6 1-80,0 0 16,0 5 32,2-5-192,8-4 80,1-2-80,-1 1 80,3-7-64,-5-2-32,1 0 0,-2-5-16,1-6 48,-8-2-48,3-3 112,-3-1-144,0 3 128,0 4-80,-3-1 96,3 5-112,-2 6 32,-3 0-48,5 9-16,0 0 64,5 6-32,4-2 48,-2 1-128,10-4-768,-1-3-865,5-1-288,-1-6-961,1-4-943</inkml:trace>
  <inkml:trace contextRef="#ctx0" brushRef="#br0">52612 52210 16648,'0'0'2433,"0"0"-2353,35 13 1280,-5-9 849,4-1-672,3 1-368,5-4-401,-6 0-288,2 0-224,-14-4 32,-9-3-304,-3 3-112,-8-5-944,-4 1-1041,-9-6-1393,2-5-5250</inkml:trace>
  <inkml:trace contextRef="#ctx0" brushRef="#br0">52700 51899 7603,'0'0'10325,"0"0"-9829,0 0 241,0 0 1104,0 0-513,0 0-623,32 5-369,-25 17 64,-1 8 160,-3 3 337,0 11-337,-3 2-128,0 0-48,0 4 128,0-4 33,0-5-257,0 1-352,0-10 0,0-2 96,0-7-112,4-3 144,3-6-160,-3-6-256,-1 1-449,0-9-575,-3 0-769,0-9-609,0-7-1952</inkml:trace>
  <inkml:trace contextRef="#ctx0" brushRef="#br0">26427 53018 10437,'0'0'1809,"0"0"-641,0 0 801,0 0-368,0 0-481,0 0-95,-9-20-641,3 40-64,4 2 657,-6 7-161,8 7 224,-4 3-111,-1-5-193,5 6-224,0-6-95,0-1-193,0-3-144,0-8 16,0-2-64,0-3 16,0-8-48,0-3 32,0-3-64,0-3-448,0 0-417,-2-3-223,-1-8-481,0-6-1296,0-7-2402</inkml:trace>
  <inkml:trace contextRef="#ctx0" brushRef="#br0">26234 52996 5875,'0'0'4690,"0"0"-3153,0 0 63,0 0 97,0 0-48,0 0-353,-25 2-335,25-2-177,12 0-336,4-5-159,9-1-1,5-2 448,5-2-160,9 2 193,3-1-17,-1 2-160,0-2-48,-4 6-175,-3-2-97,-5 5-240,-4-3 48,-2 0-64,-7 0 32,-6 3-80,-6-2-400,-7 2-321,-2 0-335,-7 0-305,-9 0-256,-2 0-1360,-6 0-2337</inkml:trace>
  <inkml:trace contextRef="#ctx0" brushRef="#br0">26051 53263 5410,'0'0'6547,"0"0"-5474,0 0-497,0 0 145,0 0-113,-8-5-80,8 5-288,-4 0-144,4 0-16,0 0-64,0-2 48,0 2-48,0 0 64,0-4 0,0 4 96,0 0 1,0-1 159,0 1 32,-2-4 96,-2 4-16,4-3 17,0 1 15,-2-4-160,2 4 0,-4-4-176,0-3 0,4 8-64,-4-6 112,1 2-96,0 3-80,-1-1 16,-2 1 16,2 2-16,-2 0-64,-2 0 64,-1 0-48,1 0-16,-8 2 32,2 7-16,0-1 48,-4 4-48,5 5 32,-1-1 0,4 6 160,4-3-47,1 6 79,5-3-64,0-3 32,0 0-96,5-5 0,1-3-16,8-6-64,-4-2 96,3-3-48,2-8 32,2-6-16,-1-3-48,2-5-32,2-2 16,-3-4 0,1-1-32,-2-4-144,-5-3-144,2 2 0,-8-3-97,1 2 65,-2-1 224,-4 7 144,0 1-16,0 6 16,-4 2 16,3 5-16,-5 5 80,2 3 64,1 2 48,3 0-31,0 5-49,-3 0-96,3 0-32,0 0-48,0 10 16,0 4 48,0 3-48,0 7 112,0 6 48,0 2 176,0 10 288,0 1 160,0 4-111,0-4-97,0-1-272,0-10-96,3-1-48,0-9-112,2-9 80,1-5-128,1-5 48,2-3-96,-2-11-896,2-2-913,-7-9-1553,4-9-3809</inkml:trace>
  <inkml:trace contextRef="#ctx0" brushRef="#br0">30142 53652 10405,'0'0'4962,"0"0"-2993,0 0-336,0 0-1,0 0-527,0 0-529,24-5-352,1 1 80,9-1-63,-3-1 255,7 4-96,-2-4-80,-2 3-240,-3 3 0,-7-2-112,-7 2 48,1 0 16,-4 0-80,-7 0-128,0 0-208,-1 0-96,-3 0-289,-3 0-207,0 0-337,0 0-560,-6-9-1552,3 1-6212</inkml:trace>
  <inkml:trace contextRef="#ctx0" brushRef="#br0">30243 53781 5683,'0'0'8580,"0"0"-7028,0 0-271,0 0 512,0 0-513,0 0-447,0 0-1,-24 4-288,24 0-144,-3-4-47,3 1-17,0-1-16,0 4-112,0-4-16,0 0-96,3 0 64,6 0-80,3 0 0,9-4 64,5-5 208,5 0 129,7-6-49,2 3 192,-5 0-160,3 4-31,-8 3-289,-9 2-128,-7 3-80,-4 0 48,-8 0-32,-2 3-96,0 2-65,0-2-159,-12 2-16,3-1-448,0-2-97,-1-2-671,3-2-1058,0-7-3328</inkml:trace>
  <inkml:trace contextRef="#ctx0" brushRef="#br0">30485 53382 10549,'0'0'2961,"0"0"-1984,0 0 191,0 0 241,0 0-385,0 0-319,-27 0 143,27 4 273,0-2-417,2 7 48,2-1 241,2 4-81,6 3 0,4 3-207,5 5-241,5 4-304,-1-3-176,5 4 16,-6-4-128,4 4-64,-7-3-304,-3-3-1,-6-3 433,-5-1 64,-7 2-400,0-1-96,-13 5 144,-5 1 288,-8 7 176,1 5 272,1 1 112,3-2-64,1-1 145,10-4-321,2-7-240,8-11-112,0-7-881,15-6-927,-5-11-2675</inkml:trace>
  <inkml:trace contextRef="#ctx0" brushRef="#br0">31794 53394 2897,'0'0'9012,"0"0"-6642,0 0-642,0 56 193,0-32-208,0 6-480,0 2-209,7 5-96,-3 0-191,5-4-65,-2 0-256,-3-9-112,4-1-127,-6-13 31,2 2 16,-2-9 64,-2-3-112,0-6 208,0-13 128,0-4-448,-2-6 32,-4-10-144,-2-2 144,-1 0-128,-6-5 48,4-3-32,-1 3-192,-4-2 32,4 5-128,2 5 256,9 2 0,1 3 32,0 0-16,6 0 64,3 4 16,3-1-16,0 5 64,0 4 0,-1 7-32,-1 0-64,3 11 48,-2 1-96,4 2 64,8 2-80,-3 12 80,7 5-32,-3 3 48,4 8 0,-3 6 0,-1 2-112,-7 5 48,2 2 80,-4 3-80,-3-1 112,-5 0-32,-2-3 16,-2-3-16,-3-3-160,0-2 96,-8-2-48,-1 2 112,-5-3 64,3-6 80,-2 1-160,-2-4 16,-2-6-32,-2-1 48,1-2-32,-6-6 32,0-8-32,-3-1-48,0 0 0,4 0-32,2 0 64,8-5-112,5 0 16,8-3-80,3 1-128,11 3-496,2-1-625,2-3-240,3 1-1024,-1 2-3682</inkml:trace>
  <inkml:trace contextRef="#ctx0" brushRef="#br0">32354 53668 7924,'0'0'2577,"0"0"-720,0 0-257,0 0 417,0 0-400,0 0-849,0 12 433,3-3-337,-3 6-207,0 1 287,3 1 97,-3-1-305,0-3-112,0 2-144,0-6-159,0-1 15,0-7-112,0-1 48,0 0 128,0-10 128,0-7-352,0-2-15,-3-6 63,-10-3 16,3 2 96,-1-5-192,-2 3-64,2 4-64,1 0 32,7 6 0,3 1-32,0 2 96,7 2-144,10 2 128,6-3-64,9 3 16,-2-2-48,4 8 32,-4-1-16,-2 4 32,-9 2-80,-4 0-48,-9 5-16,-4 3-144,-2-3 64,0 1-192,-8 0-16,-1-1-353,-5-3-575,5 3-977,-2-5-1025,1 0-2192</inkml:trace>
  <inkml:trace contextRef="#ctx0" brushRef="#br0">32615 53532 16536,'0'0'4418,"0"0"-4018,0 0 192,0 0 929,-24 46-513,24-33-287,0 6-433,9-2-80,6-1-176,1-2 32,1-3 208,1-8 192,1 0-400,2-3 0,-6-6 16,0-5-144,-3-3 32,-3-2-80,-5-3 16,-4 2-128,0-5 96,-4 3 16,-2 1 0,-4 2-112,5 1-16,0 5 224,1 3-32,4 2 112,-3 5-48,3 0 64,0 4 0,0 6 48,0 4 80,3 3-96,1 4 0,1 9-96,4 1 144,1 1 0,-1 4 176,6-4-16,1 1-176,-2 0-144,-3-6 0,3 4 81,-5-5-130,-6-1 98,-3-3-81,0-5 80,-10-1-80,-6-3 80,2-2 32,-1-5-16,-1-3-48,5 2-48,-2-5-177,3 0-415,5 0-384,0 0-929,1 0-208,1-5-1217,3 2-2897</inkml:trace>
  <inkml:trace contextRef="#ctx0" brushRef="#br0">33730 53557 6579,'0'0'4418,"0"0"-2913,0 0-785,0 0 449,-37-1-209,23-3-288,-6 4-255,0 0 95,-1 0 32,-3 0 64,-4 5 17,4 1-145,1 3-112,6-1 128,0-1 160,3 2-239,9-1-113,5-3-272,0 4-64,5-4 16,11-2 32,2-3-32,3 0-16,2 0-112,1-6-224,-7-5 63,4 6 1,-8-6 192,-2 3 96,-1-1 96,-4 1-64,-6 3 48,4-2 0,-4 0 0,0 2 32,0 0-64,0-1 64,-4 3-96,-2 3 48,3 0-16,-4 0 33,1 14-17,5-1 112,-3 10 80,4-2-32,0 1-48,4-3-160,3 0 32,9-5-80,0-8 32,-1-6-112,3 0-416,-4-3-625,6-9-1136,-6-3-1585,2-2-3809</inkml:trace>
  <inkml:trace contextRef="#ctx0" brushRef="#br0">33952 53541 17768,'0'0'1761,"-42"15"-1441,20-5 1473,1-2-352,2-1-689,4 2-464,5 5-192,3-5-96,7 1-16,-7 1-32,7-5-128,0 0 32,0-1 48,7-5 96,-1 0-32,3-4 144,3-6-64,0-4-16,4-5-80,1-4-16,-3-2 32,6-7-96,-2-1 96,-1 1 32,-7-6 96,-1 3-96,-4-2-128,-1 0 48,-4 4-48,0 5 48,-4 6 96,-1 6 16,2 5-16,-3 9 304,3 2-128,0 10-48,-1 13 0,4 6 128,0 12 144,0 5 17,0 4 47,0 0 48,7-1-128,-4-8-288,3-6-32,1-5-144,-6-8 112,5-6-48,2-5 96,1-9-64,-6-2-176,2-2-368,2-9-1073,1-5-1200,-4-6-1697,1-2-8356</inkml:trace>
  <inkml:trace contextRef="#ctx0" brushRef="#br0">34195 53614 16263,'0'0'5203,"0"0"-4995,0 0-144,-16 41 704,16-37-576,4-4-288,3-6-1248,2-7-2994,-1-9-5971</inkml:trace>
  <inkml:trace contextRef="#ctx0" brushRef="#br0">34270 53132 6771,'0'0'12342,"0"0"-11078,0 0-575,0 0 383,0 0-608,0 0-448,0 0-112,0 24-608,0-3-1153,4 0-2129,1-2-4033</inkml:trace>
  <inkml:trace contextRef="#ctx0" brushRef="#br0">34522 53516 17176,'0'0'2529,"0"0"-1953,-55-5 1137,34 2 368,3 3-1153,2 0-351,6 7-289,3 1-112,0 2 32,7 1-80,0 2-96,7 2-16,6-7-48,-2-1-32,3-4-16,-4 0 0,3 0-16,-7-3-64,-2 0 0,-3 0 112,-1 0 96,0 5-144,0 3 0,0 1 144,0-1-48,0 3 32,10-1-96,3-2 48,-2-2-240,9-1-353,-3-5-607,1 0-1233,1-11-1377,-8-4-3409</inkml:trace>
  <inkml:trace contextRef="#ctx0" brushRef="#br0">34720 53106 11141,'0'0'5507,"0"0"-4707,0 0-80,0 0 1025,13 42-368,-13-9-97,0 10 65,-7 7-128,-3 3-257,-1 0 160,1-4-175,1-5-385,4-6-480,2-8 16,3-8 64,0-5-96,0-7-16,3-4-16,5-6 48,2-6 0,0-8-48,-3 1 0,3-6-96,0-2-16,-2 4-16,2 1 144,-4 2-176,2 5 128,-2 1-32,4 8 32,1-2-48,-4 2 64,2 0-80,3 8 16,0 0 32,-3 6-80,4-3 112,-6 2-48,3 0 16,-3-2-80,-4-2-128,-3 3-16,0-7 64,0 0 96,-3-5-32,-4 0 112,2 0-64,-5 0 112,1 0-80,1-3 64,-5 1-48,2-2-32,-5 4 32,2 0-16,-3 0 64,2 0-80,-1 0 96,2 0-96,4 0 0,4 0-417,5 0-319,1 0-657,5-1-608,7-3-832,2 1-3634</inkml:trace>
  <inkml:trace contextRef="#ctx0" brushRef="#br0">35032 53515 7555,'0'0'13831,"0"0"-13479,0 0 16,0 0 1217,0 0-561,0 0-688,-45-4-111,34 16-65,-6 0-64,10 2 192,-1 3 48,8-7-208,0 4-64,4-6-96,7 1 96,6-9-128,0 0 80,1 0-96,2-6 16,-6-5-80,-2 1 96,1-4 64,-5 4 0,-1-2 48,-5 3 48,-2 7 176,0 2-48,0 0-96,0 8-144,0 3 208,0 0-144,4 2-64,5-2-224,8-2-608,-1-7-289,2-2-1920,1-8-2770</inkml:trace>
  <inkml:trace contextRef="#ctx0" brushRef="#br0">35367 53128 13062,'0'0'6787,"0"0"-6963,0 0 288,0 0 1137,0 0-97,0 49-464,0-21-271,0 8-161,0 2 224,0 3 96,-7 3-128,2-3-175,0-6-17,-2 3-112,3-5 32,1-5-160,1-6 96,-3-2 48,5-5-160,0-2-32,0-2-96,0-5-576,0-3-689,-1 2-352,-2-5-352,-1 3-752,4-3-1585,-6 0-1681</inkml:trace>
  <inkml:trace contextRef="#ctx0" brushRef="#br0">35167 53417 19097,'0'0'2529,"0"0"-2593,0 0 432,0 0 1457,45 0-577,-17 4-575,2 1-49,4 1-448,-2 0 80,2-4 32,3-2-192,-6 0-112,0 3 0,-7-1-256,-1 2-672,-6 1-1681,-7 0-2594,-5 1-4145</inkml:trace>
  <inkml:trace contextRef="#ctx0" brushRef="#br0">35555 53535 12902,'0'0'7283,"0"0"-6418,0 0-449,0 0 816,0 0-511,0 0-593,23 37-96,-23-35-608,0-2-1393,0 0-1825,0 0-4722</inkml:trace>
  <inkml:trace contextRef="#ctx0" brushRef="#br0">35572 53132 20745,'0'0'2402,"0"0"-1954,0 0 784,31-39-687,-15 39-369,-2 2-144,-4 12-192,3 5-801,-8 6-896,1-1-1568,0-1-2786</inkml:trace>
  <inkml:trace contextRef="#ctx0" brushRef="#br0">35914 53386 3906,'0'0'17176,"0"0"-15848,0 0-783,-44-26 1615,15 26-799,-2 0-721,1 14-367,2 9-1,11 1-48,7 4 64,10 1 0,10-1-272,14-1 0,8-3-64,12-5 0,-3-5 0,3 0-16,-5-11-240,-9-1-256,-6-2-593,-8-5-1040,-11-9-800,-5-4-1457,-1-5-4034</inkml:trace>
  <inkml:trace contextRef="#ctx0" brushRef="#br0">32191 54169 13030,'0'0'2833,"0"0"-1840,0 0 207,0 0 305,0 0-481,0 0-447,0 0 239,-6 56 321,6-21-225,0 8 16,-2 2-287,-2-2-113,-6-5-80,2-1 64,-2-5-111,3-5-113,-7-9 32,5 3-80,4-9-80,2-3-96,-4-1 48,7-2-176,7 3 64,1-5-16,7 1 112,10 1-80,-3 3 0,4-4 16,5-2-48,-1-1 96,-1-2-128,0 0 128,-1-8-112,-11-3 96,1 4-64,-5-5-16,-5 5-192,-3-2-224,-5 4-176,0-3-545,0 4-768,-6-1-768,2-1-1105,1 4-4369</inkml:trace>
  <inkml:trace contextRef="#ctx0" brushRef="#br0">32699 54560 8324,'0'0'8116,"0"0"-6884,0 0-544,0 0 1265,0 0-368,-44 0-593,33 0-207,-7 4-145,-2-2-16,3 3 209,-4 4-257,5 2-224,6-3-112,3 2-16,3 2-63,4-1-210,6-3 82,9-3 15,-2 0 16,4-5-144,0 0 48,0-5-65,-2-3 49,0-6 48,-6 3 32,1-2-32,-4 2 32,0 3 0,-6-1-32,0 4 97,0 3-129,0 2 48,0 0 16,0 7-145,0 5 81,0 2 80,-3 1-32,3-1-48,0 0 32,0-5-400,6-2-640,3-2-593,1-5-96,1 0-48,2 0 721,-1-5-5411</inkml:trace>
  <inkml:trace contextRef="#ctx0" brushRef="#br0">32908 54798 15095,'0'0'1377,"0"0"-1281,3 50 624,3-34 1665,0-3-1537,-1 1-415,3-3 143,-6-3-80,4-3 0,-6-5 33,4 0-65,-4-1-16,3-8-112,-1-5-304,-2-5 0,4 0-16,-2-5 32,-2-1-96,0-6-32,0-2 32,0 0 32,-6-4-64,4 4-128,2-2 160,-3 4-32,3 2 144,0 1-32,0 6 160,3 3 48,-1-1 96,4 5 32,3-2 17,1 3-145,-1 1-224,3 2 48,2 0-80,0 3 32,-3-1-48,4 4 16,0-1 16,2 5-16,-6 1 32,1 0-64,-3 5 64,-3 8-112,-3 3 32,-3 8 48,0 2 32,0 0-32,0 2 48,0-1-32,0-1-48,-3-5 80,0-1-48,-5-4 48,-4-3-32,-1-1 48,-6-7 0,4 0 64,-5-5-32,0 0 32,6 0 16,-2-3-96,6-3 32,-1 5-160,8-6-80,1 2-689,2 0-863,0 3-769,0-4-2274</inkml:trace>
  <inkml:trace contextRef="#ctx0" brushRef="#br0">33464 54336 11365,'0'0'4594,"0"0"-3153,0 0-80,-55-10 191,36 10-607,-6 0-449,2 8-80,2 1-192,-4-2-32,5 2 0,4-4 145,1 7-81,6-5-96,6 1-16,-1 1-80,4 1-48,7 1 32,6 1 0,4 1-64,5 3 128,4 1-80,-1 2 64,1 0-48,-2 2-16,-7-1-16,-5 2 32,-6-3-32,0-1-64,-6-1 64,-3-2-64,-6-3 128,-3-3-96,-4 2 80,1-5-64,-5-2 32,0 3-16,-1-5-16,3-2 64,-2 0-96,0 0 80,9 0-128,-1 0 48,5-6-272,6 1-224,1-1-545,1-3-864,15 2-2353,-2-4-2545</inkml:trace>
  <inkml:trace contextRef="#ctx0" brushRef="#br0">33563 54531 2097,'0'0'15671,"0"0"-14118,0 0-1329,0 0 848,0 0-143,31-39-705,-17 37-32,11 2 144,-2 0 208,1 0 161,-2 0 143,3 0-63,0 0-241,-3 0-48,-5-4-112,-2 2-128,-6-1-272,-3-3 64,-2 1-16,-1-3-64,-3-1-32,-3-4-80,-7 0-16,1-1-32,-11-3 64,0 4-144,-4 6 112,-6-1 48,4 8 96,-4 0-16,1 17 32,4 3 0,8 8 80,4 1 176,12 9 16,1-4-32,14 3-144,9-9 64,9 1-128,4-8 16,3-5 0,5-7-32,-6-5-32,-1-1 48,-6-3 0,-5 0-320,-7-3-512,-10-2-1185,-9-3-528,-3-7-1953</inkml:trace>
  <inkml:trace contextRef="#ctx0" brushRef="#br0">34269 54561 11077,'0'0'3490,"0"0"-2098,-6 42-463,4-20 719,2-1-495,0 1-465,0-2-47,0-4 31,2-3-128,4-2-32,-6-5-15,0-4-33,4-2 240,-4 0 273,0-11-81,0-6-496,0-1-320,0-10-16,-4-1-64,2-6 80,-2 2-112,-2 0 32,2 2 0,4 6 80,0 1-64,0 2 48,0 7-16,0-5-32,4 2 48,8-3-96,-3 5 64,0 3-32,5-2 128,-3 6 33,1 0 15,0 9-80,0 0-80,3 0 0,-2 5-112,-2 7 144,5 2-144,-4-3 80,-2-2-48,-3 0-64,3-3-177,-3-1-63,-5-5-32,4 0-192,-6 0-177,0 0-159,0 0-641,0-3-1152,-6 1-1697,4-2-2097</inkml:trace>
  <inkml:trace contextRef="#ctx0" brushRef="#br0">34685 54515 1649,'0'0'11781,"0"0"-9524,0 0-800,0 0 608,0 0-705,0 0-399,-48 3 15,31-3 65,3 2-129,-1 2-63,-1 1-289,5 1-240,-2 3-128,6 0 0,3 3 16,4-1-128,0-2 48,10-2-128,1-5 48,3 2-48,6-4 16,-6 0-32,2-6 0,-1-5-96,-1 0 80,-4-2 32,3-1-64,-7-3 0,-4 0-16,1-1-80,-3 1-112,0-2 16,0 3-80,0-1 224,-3 10 48,-2 0 64,-1 7 96,0 7-112,2 8 176,0 5 160,4 2 16,0-1-144,10 1-96,5-5-80,-2-1 32,-2-5 0,5-5-96,-3-1 96,-5-5-112,1 0 16,-2 0-48,-6-2 0,3-1-96,-4-3-80,0 0-368,0 1-513,0 0-240,0-1-207,0 1-641,0-3-3858</inkml:trace>
  <inkml:trace contextRef="#ctx0" brushRef="#br0">34998 54152 15015,'0'0'1697,"0"0"-625,0 0 1009,0 0-720,0 0-513,0 0-256,8-17-303,-8 37 463,0 4 240,0 6-303,0 3-113,0 5-128,-1 1 64,-6-2-127,4 5 47,-3-5-96,3 0 32,-1-8-128,-2-1-144,6-6 32,-1-8-96,1-3-32,0-2 0,0-8-304,0-1-512,-7 0-433,4-1-544,-4-14-1504,1 2-2050</inkml:trace>
  <inkml:trace contextRef="#ctx0" brushRef="#br0">34817 54365 13158,'0'0'3201,"0"0"-1808,0 0 784,0 0 32,0 0-1200,0 0-497,21-20 272,4 20 257,8-1-161,-2-3 0,10 1-143,-4-2-193,-2 0-368,2 3-16,-13-4-160,-2 6-16,-5 0-144,-7 0-1088,-7 0-1298,-3 6-1840,0-2-3937</inkml:trace>
  <inkml:trace contextRef="#ctx0" brushRef="#br0">35111 54422 16472,'0'0'2064,"0"0"-2015,52 0 1055,-22 0 609,2-3-1073,1 1 433,-4 0-49,1-2-816,-5-1-64,-5 0-48,-4-1-80,-5 0 16,-4-1 0,-7-2 48,0 1-144,-3-3 128,-8-3-96,-5 1 16,-2-3-32,-3 4 64,-3 1-80,-1 3 32,-4 5 48,5 3-48,0 0 96,3 11-16,6 5 144,6 5 48,6 5 113,3 1 31,3 3-16,11 3-176,2-6-112,-1 1-48,3-4-16,-2-4 64,-2-3-128,0-6 128,-3-7-128,2 1 80,-1-5-112,0 0-176,0-1-544,-1-10-865,-1-1-864,0-4-2786</inkml:trace>
  <inkml:trace contextRef="#ctx0" brushRef="#br0">37812 53420 11205,'0'0'2561,"0"0"-1856,0 0 191,-8-38 241,8 27-225,0 0-128,0 3-15,0-1-161,0 2-160,0 5-112,0-5 129,0 5-257,0 2-80,0 0-64,0 0-112,0 2 96,0 5-64,0 1 48,0 2-64,0 1 96,0 6-80,0 5 320,0-1 240,0 12 224,0 4-95,0 3-145,0-3 80,0 5-304,0-5 97,3 0-113,-3-2-48,0-5-96,4 1 0,-4-7 16,0 2-48,0-6 0,0 0-96,0-7 64,0 4-80,0-5 80,0 0-112,0-3 64,0-2-16,0 2-16,0-3 64,0-4-64,0 0 48,0 1-80,-4 1 64,4-4-48,0 0 48,0 0-64,0-7 112,0 0-96,0-1-16,0-7 48,0 2-96,4-3 144,-4-3-112,0-1 64,1-2-128,-1-4 48,0-2-64,0-2 48,0-2-16,0-2-96,0 1-16,0 0-32,0 0 144,0 7 32,4-2 64,-2 3-16,-2 1 64,4 2-64,-4 3 16,0-1 64,3 2-112,-3 1-32,0 0-256,0-1 63,0 2-127,0-1-16,0-2 0,0-1 128,-3 7 48,3-7 96,-4 11 112,2-3-32,-2 1 80,3 1-81,-3 1 81,1 3-32,3-2 48,0 7-32,0-3 0,0 0-32,0 3 48,0 1-16,0 0-48,0 0 80,0 0-64,0 0 32,0 0-16,-3 0 16,3 0 16,0-4-16,0 4 0,0 0 0,0 0 48,0-2-80,0 0 32,0 2-16,0 0 48,0 0-48,0 0 16,0 0 32,0 0-64,0 0 80,0 0-80,0 0 97,0 0-81,0 0 32,0 0-32,0 0-1,0 0 34,0 0-17,0 0 16,0 0-32,0 0 80,0 0-112,0-3 96,3 3-64,-3 0 48,0 0-16,0 0 0,0 0-16,0 0 48,0-3 32,3 3-48,1 0 32,-3 0-32,5-3 16,-2 1-48,2-2-16,2 4 48,2-5-48,2 5 16,-3 0 16,0 0-16,5 0-32,-7 0 64,6 0-48,-2 0 32,5 5-16,-1 1 0,4 0 0,-1-3 16,3 1 0,3 0-48,1-4 64,-5 0-96,6 0 64,-6 0-48,-1 0 16,-4 0 16,-2-4 16,-7 2 0,-4 0 0,2-1 32,-1 0-48,-1 0 80,1 1-96,0-4 32,0 3-16,3-2 16,2 2-16,-1 0 16,-7 1-16,7 2-16,-7-3 48,3 3-16,-3 0 32,0 0-128,0 0 32,0 0-16,0 0 96,0 0-32,0 0-48,-3 0 80,3 3-48,0-3 32,0 0-225,0 0 65,0 0 64,0 0 96,0 0-16,-3 0 16,-1 0 0,4 0 16,0 0 0,-1 0-48,1 0 64,-4 0-48,4 0 32,0 0-32,0-3 32,0 3-16,0 0-32,0 0 32,0 0-80,0 3 48,0 7 0,0 4 0,0 3 16,4 7 96,-3 3-80,-1 1 80,4-1 32,-1-2-16,0 0 48,0-10-144,0-1 128,-3-6-63,3 1 63,-3-4-32,0-2-32,0 0-48,0-3 32,0 2-48,0 0-16,0-2-176,-3 0-353,3 0-287,-6 0-705,3 0-688,3 0-1873,-3 0-4338</inkml:trace>
  <inkml:trace contextRef="#ctx0" brushRef="#br0">38322 53734 5859,'0'0'4018,"0"0"-2610,0 0-63,0 0 288,0 0-305,0 0-255,-4-15-609,4 25-208,0 4 624,4 2 369,-4 7-305,0-1-127,0 2-97,1-5-160,-1 0-95,0 0-193,0-6 112,0-2-128,0-6 0,0 2 48,0-5-128,0-2 80,0 0 209,0-9 175,0-1-464,0-5-96,0-2-112,0-5 32,0 0-32,5 0 32,-5 0 16,1 0-48,-1 3 96,0-3-112,0 3 96,0 0-96,0 2 64,4 4-16,-4 0 16,4-2 0,-2 7-32,2 3 32,-2 0-64,6 5 64,-4 0-80,2 2 32,1 12-32,1-1 16,2 4 48,-1 5-16,-2-3 0,1 3-16,-2-4 64,0 7-64,1-6 96,-2 3-80,-2-3 32,-3 3 0,0-2 32,0-5-16,0 2 16,-6-6 48,-3 3-48,1-3 112,-1-3-112,-4-3 160,3 1-48,-1-3 32,1 3-64,1-6 1,4 2-97,1 0 16,-2-2-16,4 0-80,2 3 80,-4-3-128,4 0-129,0 0-191,0 0-160,0 0-513,0 0-303,0 0-433,0 0-528,0-7-1841,6 1-3890</inkml:trace>
  <inkml:trace contextRef="#ctx0" brushRef="#br0">38745 53595 6195,'0'0'6995,"0"0"-4338,0 0-1040,0 0-80,0 0-593,0 0-336,51-5-95,-23 0-97,2 1 128,-1-1 48,2 3 129,-7-2-257,-1 4-288,-8 0-176,-7 0 16,1 0-32,-6 4-80,-3 1-288,0-3-385,-3 4-303,-6-3-433,1 2-976,-5-5-2321</inkml:trace>
  <inkml:trace contextRef="#ctx0" brushRef="#br0">38748 53777 11173,'0'0'3666,"0"0"-2690,0 0 433,0 0-145,39 25 1,-22-25-385,6 0-287,-1 0-305,-2-4-176,0-1-48,0-1-80,-2-3 16,-7 8-416,-1-3-1185,-7-1-2401,-3-1-7219</inkml:trace>
  <inkml:trace contextRef="#ctx0" brushRef="#br0">40178 53354 5667,'0'0'6563,"0"0"-4562,0 0-801,-57-8 337,29 8-353,-5 8-255,0 3-129,-4 5-192,6 3-271,5 0-177,5 4 80,8-5 112,9 1-112,4-5-96,0 3-80,17-6 0,-2-7-32,2 3 48,6-7-48,0 0 16,-1-8 32,2-6-48,0-3 48,-1-2-128,2 4 144,-6-2-96,2-3 32,-7 7-80,-4 4 128,-4-2-96,1 5-16,-6 4 16,3 2-80,-4 0-32,0 8-240,4 9 304,-4 8 16,2 3 64,2 6-64,-2 5 48,2 2 16,0 0-16,-4-1 32,0-1-32,0-4 48,-10-7-48,4-3 64,-3-1 16,-4-6 64,3-3 0,3-2 80,-10-5 32,6-3 1,-5 1-33,-2-3-128,1-1 0,1-2-64,-6 0 32,7 0-64,6 0 0,1-5 0,0 3 0,7-2-144,1 2-545,1-1-415,7 0-689,4-2-1040,-1 3-2354</inkml:trace>
  <inkml:trace contextRef="#ctx0" brushRef="#br0">40601 53318 8772,'0'0'6131,"0"0"-4594,0 0-673,-19 36 961,13-9-417,-1 6-223,5 8-225,-3 3-159,-2 6 15,0-2 33,1 3-305,-7-1-112,2-3-80,-4-3 128,-4-3 33,2-3-225,-1-5-16,-2-4-80,6-4-112,4-6-32,3-5-16,0-5-144,7-8-848,0-1-897,0-10-624,3-9-2210</inkml:trace>
  <inkml:trace contextRef="#ctx0" brushRef="#br0">40842 53765 5747,'0'0'6547,"0"0"-4002,0 0-384,0 0-400,0 0-641,0 0-352,-54-10-15,26 11-129,-6 8 80,-1 5-15,-2 5 79,-1 4-80,13 1-15,2 3-81,8 3-80,13-3-144,2 3-144,2-2 49,17-4-129,1-2 0,8-6-128,-1-4 32,1-3-48,-2-8-48,-2 2 48,-7-3-64,1 0 48,-2-3-465,-4-2-415,-4 0-849,-1-1-496,-7 4-240,0-2-1809,0 1-2593</inkml:trace>
  <inkml:trace contextRef="#ctx0" brushRef="#br0">40982 54028 992,'0'0'9061,"0"0"-7141,0 0-655,0 0 816,10 43-112,-10-24-272,0 3-273,0 8-63,0-3 256,0 6-257,0-3-447,0-2-129,0-3-416,0-4-96,0-7-80,1-3 1,-1-6-33,4 2-64,-4-7 16,0 0-16,0-7 288,0-3-64,0-5-192,0-3-128,0-6 48,0-2-32,0 2 16,0-6-16,2 5-16,-2-3 80,0 2-112,0 1 112,4-3-112,-4 0 96,3-1-176,3 5 80,-2-4-16,3 6 16,1 0-16,0 5 0,-1 8 112,1 0-112,1 3 48,1 6 0,-1 0-16,3 6-32,-5 5 32,0 5-16,3 3 16,-3 3 96,-1 2-160,-4 0 80,-2-6-32,0-1 32,0 1 16,0-3 16,-6-6-48,1 3-16,-5-4 16,-1 0-16,-2-3 48,2-1-80,-3-1 112,5-1-80,-2-2 48,5 0-32,0 0 48,2 0-96,0 0-160,4 0-272,0 0-481,0 0-511,8 0-962,0-2-751,-1-5-2338</inkml:trace>
  <inkml:trace contextRef="#ctx0" brushRef="#br0">41518 53603 13734,'0'0'3394,"0"0"-1729,0 0 111,0 0-271,0 0-432,62-27-401,-38 21-416,9 2-192,4 0 0,-5 3-16,2 1 0,-6 0-32,-5 0-32,-6 1-160,-6 7-288,-5-2-385,0-1-543,-6 0-449,0-1-688,-6-2-1249,-4-2-1072</inkml:trace>
  <inkml:trace contextRef="#ctx0" brushRef="#br0">41566 53879 11733,'0'0'1489,"0"0"-1137,0 0 305,0 0 511,0 0-304,0 0-127,-1-29-65,1 23-272,1 6-144,5-3 1,-6 1 47,8-2-48,-6 4-48,4 0-48,3 0 80,6 0-16,0 6 160,9-1-80,1-1 33,4 1-33,-4-5-32,6 0 64,-7 0 192,-1 0 33,-2 0-385,-7-3-96,-2-3-48,-3 1-16,-3-1-48,-2 1-112,-1-3-673,-3 5-832,0-3-480,-3 4-1296,-2-1-2866</inkml:trace>
  <inkml:trace contextRef="#ctx0" brushRef="#br0">42720 53358 7828,'0'0'3585,"0"0"-2976,1-41 191,-1 30 1489,0 8-1105,0 1-175,0 2 95,0 5-447,0 14-385,0 5 464,0 9 529,0 11-417,0 6 65,0-1-193,0 0-32,0 0-320,0-8-95,0-3-209,0-7 80,0-7-96,0-5-16,0-5 0,0-5-32,0-8 16,0-1-240,-1 0-241,1-9-687,0 0-785,0-11-1136,0 1-1778,1-3-8339</inkml:trace>
  <inkml:trace contextRef="#ctx0" brushRef="#br0">43070 53454 10757,'0'0'384,"0"0"0,0 0 1505,0-42-320,0 35-225,0 4 49,0 3-480,0 3-529,0 13-224,0 6 624,-10 8 385,0 8-145,2 0-127,4 3-33,-2-5-368,6-3-272,6-11-176,6-4-16,8-9 32,2-9-16,7-3 64,1-14-96,-1-10 48,2-5-32,-7-7 0,-1 1-16,-8-6-128,-7 3-384,-8 0-16,0 3 192,-2 5 80,-18 12 192,3 4 16,-14 12 32,-4 5-96,-6 0 80,3 11 0,-2 7 32,6 5-48,3-1 0,17 2-16,4 4-80,10-7-1425,7 2-1040,5-7-2146,3-3-9235</inkml:trace>
  <inkml:trace contextRef="#ctx0" brushRef="#br0">43737 53233 9636,'0'0'2321,"0"0"-2032,0 0 719,0 0 433,0 0-273,-25-35-175,17 35-113,1 0-384,-1 2-176,-1 8 145,1 9-1,1 3-96,3 2 48,4 4-144,0-4-80,11-2-127,6-5-49,-2-6 0,2-6 0,6-5 64,-6 0-48,1-10 32,-6-4-16,-3-3 32,-3-1-64,-6-4 64,0 0-80,0-2-64,-7 2 48,-3 2-16,-3 5-48,2 2-112,-3 9-33,7 4-31,-6 0 112,7 4-112,1 13-112,1 3-480,4 0-945,0 4-544,0-3-1265</inkml:trace>
  <inkml:trace contextRef="#ctx0" brushRef="#br0">44137 53415 1313,'0'0'544,"0"0"-304,0 0 1057,0 0 63,0-43-511,0 35 63,0-3 257,0 2-49,0 1-79,0-1-369,-7-1-160,7 5-144,0-4 16,-1 4-15,-3-3 239,4 2 48,0 1-32,0 0 161,0 1-145,0 4-32,5 0-111,-5 11-225,7 9-80,-7 6 928,0 13 529,0 5-592,0 5-209,0-2-368,-7 3-96,0-10-64,3-2-95,-2-6-129,3-6-48,-1-4 0,4-9-32,0-2 32,0-5-96,0-4 96,0-2-176,0 0-449,-3 0-655,-1 0-593,0-14-1376,-2 4-3362</inkml:trace>
  <inkml:trace contextRef="#ctx0" brushRef="#br0">44346 53353 6579,'0'0'2449,"0"0"-960,0 0-321,0 0-351,0 0-289,0 0 32,-6 13 417,-2 1-17,-8 5-31,1 3-193,-2 0 128,-2 6-111,-2-8-97,7 8-80,-2-6-16,0-6-191,8 1-65,0-4 32,7-4-96,1-1-64,0 1 0,9-2 80,3-1 0,6-1 33,-1 1 47,7-1 464,-4 0-416,-2 1-256,-1 0-128,2-4-32,-8 7 80,3-4-128,-5-2-32,-7 0-1168,1-1-1410,-3-2-2368</inkml:trace>
  <inkml:trace contextRef="#ctx0" brushRef="#br0">44107 53841 8628,'0'0'3329,"0"0"-975,0 0-946,0 0-47,0 0-449,40-19-496,-19 19-63,3 7 207,10-2 304,1 2-191,3-1-193,2 2-176,-5-5-144,-4 0-160,-1-1 0,-6 2 0,-3-2-32,-6-2-208,2 0-1009,-11 0-800,-4 0-1952,-2-8-6228</inkml:trace>
  <inkml:trace contextRef="#ctx0" brushRef="#br0">29083 54343 14086,'0'0'4434,"0"0"-3585,0 0-305,0 0 256,0 0-255,0 0-417,-49-32-80,24 32 0,3 0-48,-12 0 96,-6 0 0,-3 6 112,2 8-64,-3 3 320,4 7 177,7 4 207,12 5 160,10 1-63,7 5-193,4-2-336,15 3-207,10-7-145,3-4 0,4-4-16,2-4-353,0-6 353,0-8-64,-8-4 129,2-3-81,-5-3 32,2-8-48,-11 0 16,1 1-48,2-1-112,-9 0-193,1 2 1,-3 4-160,-2 0-496,-1 2-49,-3 3-239,0 0-1,-7-3-1696,0 3-2994</inkml:trace>
  <inkml:trace contextRef="#ctx0" brushRef="#br0">29197 54623 4338,'0'0'7459,"0"0"-6226,0 0-545,0 0 305,0 0 95,0 0-143,10 19-1,-10-5 33,1 3-97,-1 1-112,4 7-79,-1-1-257,-3 2-112,3 0-64,-3-1-48,3-2-32,-3-6 16,3-2 0,-3-5 33,0-1-1,0-3 96,0-6 128,0 0 16,0-6 128,-6-3-431,6-7 15,0-1-112,0-3 48,0-5-64,0 0-64,3 1 64,0-4-96,-3-1 128,3 1-160,-3-5 192,0 4-32,0-3-32,-3 3 0,-6-1-48,6 5 32,-1 0-16,3 4 64,1 4-80,0 4 96,0 2-48,5 6 128,7 1-80,-5 4-48,4 4-96,5 9 80,-2 3-96,7 4 64,-2 1 16,0 1-112,-2-2 80,-4-1-128,-2-1 80,-4-3-32,2-3 48,-9-3 64,0 3-16,0-5-32,0 1 16,0-3 64,-9 4-64,1-3 64,-6-1-16,-1 3-16,0-3 32,-6 1-16,1 3-16,0-4 0,2 3 32,1-3 32,4-1 112,7-2-176,6-2 0,0 0-32,6 0-16,3-2-400,2-7-577,3-2-1248,-3-2-1728,-4-4-5092</inkml:trace>
  <inkml:trace contextRef="#ctx0" brushRef="#br0">29025 53309 8948,'0'0'3602,"0"0"-1761,0 0-433,0 0 273,-17-37-609,9 32-367,0-1-129,-6 3-192,-1 1 257,-2 2-545,-2 0 96,-1 5 0,0 6 32,2 2 32,2 4 64,8-1 32,-1 3-112,9 1 17,0-2-193,6-1 0,5-3-64,5-4 48,-1-4-48,4-6 32,2 0 0,1-3-16,-5-10 16,2-4-96,-1 2 80,-1-2-80,-3-3 48,-5 7-96,-1-2-145,-5 8-31,1-2 96,-4 5 80,0 0-16,0 4 144,0 0-112,-7 0 128,7 0-48,-6 8 48,6 1 16,-2 2 0,2 2 48,0 7-32,0 2 16,0-1 32,0 9 96,0-2-128,2 4 48,4-1-160,-6 1 64,0 1 65,0 0 15,0 0-16,-3 0-80,-2-3 64,-2-1-144,-1-6 160,0-2-112,-1-4 64,1-6-64,1-3 48,-4-3-16,1-5-64,-1 0 48,4 0-80,-5-5 80,2-1-96,5-2 112,2-1-64,0 0 64,3-6-96,0 2 32,0-7-32,3-1 80,5-4 0,2-2-17,6-3 66,2 0-338,-1-1 562,7 4-193,-1 2 48,-2 7-64,3-2 0,-3 7 32,0 2-144,-6 6 80,4-3-80,-6 8 16,-2-3-48,-1 3-192,-4 0-353,-3 0-319,-3 0-561,0 0-880,0 0-2353,-3-6-8004</inkml:trace>
  <inkml:trace contextRef="#ctx0" brushRef="#br0">28806 54002 6435,'0'0'5747,"0"0"-4515,0 0 225,0 0 128,0 0-449,55-28-320,-27 23-175,8-1 79,3-2-128,11 2 289,4 1 15,5-1-368,-10 4 129,5 2 207,-13 0-224,-1 0-544,-12 8-80,-3-5-32,-11-1 16,-2 2-432,-8-2-48,-3-2-544,-1 0-465,-1 0-448,-6 0-496,-6-8-2818</inkml:trace>
  <inkml:trace contextRef="#ctx0" brushRef="#br0">51930 55195 16087,'0'0'2193,"0"0"-1312,0 0 383,0 0-79,0 0-369,0 0-159,-24-7-129,24 7-192,10 0-32,-3 0-128,12 7-80,2 1-96,1 5 48,2 4-32,-7 3-48,3 4 16,-10 3-16,-6 3 0,-4 3-16,-4-4 48,-10 2-48,-2-4 80,-5-3 48,1 0 577,-2-6 159,5-7-400,4-3-144,3-5-128,10-3-128,0-3 32,7-14-1472,2 1-2418,3-9-4050</inkml:trace>
  <inkml:trace contextRef="#ctx0" brushRef="#br0">51243 55828 1809,'0'0'9524,"0"0"-7507,41 0 368,-17-2 128,7-4-752,9 1-224,2-4-209,7-2-351,-3 3-385,-1-3-304,-4-2-144,-9 4-160,-9 4 0,-5-1 16,-5 6-352,-13 0-528,0 0-33,0 0 225,-8 11-609,-5-2-319,3 3-577,3-5-2017</inkml:trace>
  <inkml:trace contextRef="#ctx0" brushRef="#br0">51421 55806 14279,'0'0'1616,"0"47"177,-3-15 416,-3 7-800,1 0-257,-3-4-207,2 1-497,4-6-224,2-6-128,-4-6 32,1-1-144,3-2 48,-2-8-32,-1 2 0,-3-1-224,0-3-592,-2-1-465,1-3-768,0-1-1088,1 0-2626</inkml:trace>
  <inkml:trace contextRef="#ctx0" brushRef="#br0">44001 54440 8772,'0'0'2513,"0"0"-1104,0 0 496,0 0-193,0 0-447,0 0-353,-20 13-191,23-13-225,7 0 160,5-11-47,9-4-225,-1-7-192,1-6-112,7-5-32,-7 0-16,0 0 0,-1-4 32,-8 4-48,-3-2 32,-7 4-48,2 1-16,-7 3 48,0 4-128,-7 7 96,-2 8-80,1 3 32,-5 5 0,2 4-16,-4 5 80,2 6-48,-2 1 80,3 2-112,-1 2 48,4 1 0,-3 7 32,1 0-32,1 6 80,3 5 32,0 2 112,-3 6 16,4-4-16,-1 3 272,2-2-271,0-5-65,5-6-64,-5-6 0,5-3-32,0-10-32,0-3 0,0-8 32,0-3 0,5-9 16,4-3 16,-5-11-112,2-4 16,4-1 32,-5-4-48,1-4-16,4 4-96,-3-1-16,0 5 16,1 6 64,0 6-17,-1 3 113,4 7-48,3 6 32,3 0-16,3 0 0,5 3 32,-2 2-16,1 6 96,-2 3-112,-5-3 49,-1 2-66,-9 1 33,0-4-16,-7 5 0,0-7 0,-3 2-16,-7-4 48,-5 3-32,1-1 48,-6-3-64,0 0 48,1-2-32,2 2 16,-2 1-48,4-3 64,3 3-32,0-1 16,2 0 32,4-2-96,3 2 96,-3 1-16,6-3-32,0 5 16,0-2 32,6 1 16,7 4-32,2-2 32,4-1 1,5 1-1,-1-1 0,2-6 16,4 4 0,-6-4 464,-2 2-432,-6-4-128,-2 2 48,-11-2-48,-2 0 0,0 0-160,-2 0 0,-6 0-385,1 0-319,-6 0-369,7 0-335,1 0-1346,5-2-2160</inkml:trace>
  <inkml:trace contextRef="#ctx0" brushRef="#br0">44486 54517 8404,'0'0'720,"0"0"-16,0 0 1249,-25 49 224,16-32-720,-1 2 48,8-4-145,-5 5-287,1-7-193,4 2-239,2-6-177,0-2-80,0-5-144,0-2 0,8 0-16,-1-10 112,1-4-208,1-5-128,1-4 16,3-1-16,-12-3 81,5-1-81,2 2 176,-6 0-96,3 2 0,-5 4-16,8 5 32,-6-2 0,5 3-16,-5 3 16,4 2-32,2-3 80,-4 3-48,6 4 32,0-1 16,-3 1-32,9 2-48,-7 1-16,6 2-16,-1 0-32,-6 9 112,4 3 0,-3 5 176,-3 5 129,0 0-81,1 0-192,-7-3-96,1-1-16,6-1-32,-7-9 80,7 4-80,-7-10 48,0 1-64,0-3 80,2 0 16,-2-3 64,4-5-128,-2-6 0,2 3 0,4-4-32,2-2-32,1-3-32,5 4-112,-2-3-48,10-3 0,-7 3 16,1-3 176,-2 2-32,-6 7 64,4 0 16,-9 4 0,1 3 32,-3 6-64,1 0 32,-4 8-160,0 7 95,0 9 33,0 3 48,0 6 33,0 3 31,6-3 80,4-4-64,1-4 160,3-2-208,6-8 32,-2-4-48,-2-2 16,-5-7 32,0-2-80,-3 0 16,-7 0-64,-1 0-448,0-2-1025,-11-4-1120,-8-3-1441,2 4-3890</inkml:trace>
  <inkml:trace contextRef="#ctx0" brushRef="#br0">47224 53198 10853,'0'0'3249,"0"0"-1376,0 0-352,0 0-272,0 0-257,37-31-400,-20 29-272,5-2-207,-1 2-65,0 2 32,2 0 48,-6 0-96,-4 0-32,-2 0-32,-5 2 0,1 2 32,-6-2-48,-1-2 16,0 3-16,0 3 96,-8-1 80,-2 3-16,-4 5-16,-2 7-112,-1 8 16,-1 3 96,-2 8 272,0 7 128,-1 3 16,-1 3-159,6-3 79,-1-8-96,4-2 0,4-9 80,3-5-160,4-12-32,2-2-127,0-5-33,0-6-64,6 0-16,5 0 128,5-6-144,6-5 144,-2 2-208,6 1 80,-2 3 48,0 3-32,-7 2-112,5 0 128,-13 2-481,3 7-687,-6-5-289,-6 2-560,0-3-2225,0-3-4338</inkml:trace>
  <inkml:trace contextRef="#ctx0" brushRef="#br0">47191 53450 3378,'0'0'4882,"0"0"-3602,0 0-223,0 0 720,0 0-433,0 0-175,8-18-193,0 18-95,-7 0 63,5 0 49,4 0 223,-2 0-63,6 0-145,3 0-224,6 0-159,-2 0-129,9 2 96,-2 2-15,-5-4-177,1 2-192,-2 1-128,-6-1 0,-5 2-48,-2-4-32,-5 1-32,-3-1-16,-1 0-160,0 0-304,0 4-129,0-4-207,-5 5-449,-4-5-896,-1 3-1617,1-3-4657</inkml:trace>
  <inkml:trace contextRef="#ctx0" brushRef="#br0">48205 52621 3249,'0'0'3650,"0"0"-1521,0 0-720,0 0 47,0 0-95,0 0-160,-10-23-65,8 21-175,-2 2 111,-1 0-95,-10 5-353,-4 15-32,-5 4 112,-3 3-95,-4 4-289,5-2-224,4-4-32,-1-6 32,14-2-48,-2-7-64,6-4 48,-1-6 0,6 0 48,0-3-32,0-14-48,1-2-176,12-5 160,4-7-192,6-1-96,-1-1-193,4 1-239,5 2 320,1 8 144,-2 5 304,4 8-16,-6 5 64,-3 4-64,-2 4 0,0 5 96,-6 4-16,5-2 224,-7 4 144,0-5 65,0 2-49,-3-4-144,1-1-16,-4-2-80,-1-1-144,-4 1-64,-1 1-32,-1-4-80,1 4 64,-3-1-320,0 4-464,0-4-593,0 3-928,-3-5-3538</inkml:trace>
  <inkml:trace contextRef="#ctx0" brushRef="#br0">26044 54108 6451,'0'0'4050,"0"0"-2930,0 0 17,0 0 255,0 0-271,0 0-273,-30-8 49,20 4 47,3 2-255,-7-1 15,-6 3-64,-1 0-80,-7 10-287,-2 7-81,-4 5-48,-3 5 48,8 4 128,-1 2 64,7 2 176,8-2 225,13-3-353,2-9-336,6-1-80,18-7 32,3-7-48,7-6 80,1-19 0,9-2 16,-5-12-16,-3-7-48,-2-4 32,-6 2 16,-7-8-32,-10 1-288,-2 1 0,-3-2 32,-6 6 32,0 5-144,0 13 192,0 3 64,0 9 96,-2 9 0,-2 5-32,1 9-48,0 9 32,3 10 112,-3 5 192,3 11-16,0 2-144,0 2 64,0 0 160,0-2-144,0-8-48,0-2-144,0-6-48,0-8 0,-2-2 48,-1-7 0,-3-2 16,0-1-48,2-3-80,0-6-624,4-1-384,0 0-497,0-5-1841,8-11-3777</inkml:trace>
  <inkml:trace contextRef="#ctx0" brushRef="#br0">25774 53740 6995,'0'0'2385,"0"0"-752,0 0 32,0 0-353,55-17 177,-14 4 352,15 0-256,11-4-161,8 3 193,2 3-368,2 8-369,-7 3-80,-2 0-576,-8 12-224,-6-1 0,-2 0 16,0 0 17,-8-4 15,-6-3-48,-2-2-64,-12-2-65,-4 0-31,-6 0-160,-11 0-384,-5-2-433,0-7-543,-4 3-1458,-4-1-2592</inkml:trace>
  <inkml:trace contextRef="#ctx0" brushRef="#br0">26257 53998 8756,'0'0'1569,"0"0"-225,0 0 497,0 0 32,0 0-80,0 0-368,-10-16-401,10 12-272,7 0-239,3 1-97,5-5 144,5-1 16,6 1-224,-2 0-95,1 0 127,1 4 16,-5 3-96,-3 1-256,-7 0-80,2 5 80,-1 0-32,-8 1 0,1-1-48,-5 3 64,0 3-48,-1 0 64,-7 6 0,-4 5 0,-2 2 0,-1 4-64,-4 5 80,4 1-32,-4 2 32,8 0 0,-5-1-64,7-1-80,-3-5 64,5-1 16,0-4-16,-1-6 64,2-1-64,0-6 112,3-2 32,1-7 96,2 1-96,-3-3 17,3 0-81,0 0 0,5 0-16,1-5-96,11 0 96,-3-1-32,7 0 64,4 1 32,0-1 192,-1 1-272,-3 1 0,-1 0 16,-5 4-48,1-3-32,-9 3-384,0 0-417,-7 0-303,0 0-433,0 0 64,-5 0-431,-4 0-2066,-1-2-4098</inkml:trace>
  <inkml:trace contextRef="#ctx0" brushRef="#br0">26289 54230 8100,'0'0'2865,"0"0"-2433,0 0 913,0 0 448,0 0-401,0 0-367,21-5 15,1 5 1,5 0-97,1-2 97,2-1 79,-3 0-47,-5-2-337,-2 2-480,-4 0-256,-5 3 96,-1-3-32,-4 1-64,-3 2 16,-3 0-128,0 0-624,0 0-417,0-4-528,0-1-1072,-3 0-3394</inkml:trace>
  <inkml:trace contextRef="#ctx0" brushRef="#br0">27356 53607 2865,'0'0'465,"0"0"-385,0 0 96,0 0 32,-43 6 32,38-6 400,2 0 177,-1 0-225,4-3-848,-6 0 1312,6-2 513,-2-1-977,2 3 337,-4 1-241,4-2 128,0 3-111,0-2 127,-4 3 80,4 0 49,0-3 95,0 3-287,0-2-145,8 2-112,0 0-96,1 0-160,6 0 385,4 0 79,1 5-96,5 3 1,0-3-113,3 1-48,2 2-144,-5-3-80,-1-5-144,-3 4 32,-7-4-112,2 0-16,-11 0-16,1-4-16,-2-1-272,-4-1-368,0 4-336,0-4-449,-10 6-144,5 0-768,-5 0-320,1 0-785</inkml:trace>
  <inkml:trace contextRef="#ctx0" brushRef="#br0">27308 53795 4114,'0'0'1296,"0"0"3090,0 0-2785,0 0-320,0 0 79,0 0-191,0 0-273,2 0-95,1-1-81,3-3-48,0 2-15,8-1-113,-3 3 0,7-6 80,1 4 97,2-1-113,3 0-128,-3 3-96,0 0-191,-2 0-145,-4 0-16,-2 0 16,-6 0-80,-3 0 48,0 0-112,-4 0-241,0 0-223,0 6 160,-4-4-224,0 4-465,-2-3-656,1-3-1504,2 0-2594</inkml:trace>
  <inkml:trace contextRef="#ctx0" brushRef="#br0">28210 53517 13702,'0'0'3010,"0"0"-1474,0 0-367,0 0-289,0 0-448,0 0-127,51 0-65,-36 0-160,6 4 64,-3-3 0,3 6-160,-2-6 32,0 3-64,-2-2 32,-2-2 16,-6 0-32,-3 0-80,1 0-160,-1 0 64,-6-6-257,0 5-175,0-3-576,0 1-497,0 2-1073,0-3-1215</inkml:trace>
</inkml:ink>
</file>

<file path=ppt/ink/ink2177.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4:15:02.346"/>
    </inkml:context>
    <inkml:brush xml:id="br0">
      <inkml:brushProperty name="width" value="0.05" units="cm"/>
      <inkml:brushProperty name="height" value="0.05" units="cm"/>
      <inkml:brushProperty name="color" value="#ED1C24"/>
      <inkml:brushProperty name="ignorePressure" value="1"/>
    </inkml:brush>
  </inkml:definitions>
  <inkml:trace contextRef="#ctx0" brushRef="#br0">28478 62981 2449,'0'0'3122,"0"0"-2818,0 0 1296,0 0 321,0 0-416,0 0-272,0 0 31,-22-10 129,18 10-177,4 0-191,0 0-193,0 0-256,0 0-271,8 4 223,1-1-48,8 0-64,3-3 16,9 0 65,-2 3-33,7-3-32,-2 4 112,6-4-176,3 2-63,6-2-1,5 3 112,2-3-144,7 0-32,4 0 96,-2-5 321,4 1-49,3 1-224,-3-3 64,-2 2-32,-4 3-95,-4-3-161,0 4 48,2 0-272,-9 0 80,0 0 0,2 5-32,-5 2 48,2-1-80,1 0 112,0 1-64,-1-1 96,1-2-80,-4-3 32,6-1-16,-1 0 80,-4 0-16,4 0-48,-8 0 112,-1 0-224,-5 0 80,-2 0-128,-5 4 112,-3-1-48,0-1 48,-3-2 0,3 3 0,0-3 0,0 0-32,3 0 96,5 0-112,-1 0 96,0-3-48,0 1 48,0 2-32,-3-3 16,-1 3 16,-3 0 64,-4 0-16,1 0-144,2 0 160,-4 0-144,1 0 96,1 0-80,6 0 64,-3 0-32,0 0 48,4 0-48,-1-4-112,4 4 96,0 0-64,4-1 80,1 1-64,3-4 16,-1 4 16,-2-5 16,-3 4 32,-6 1-32,-7-4 48,2 1-80,-8 1 64,-4 2-288,1-4 16,-5 1-128,-5 3-48,-4 0-337,0 0-351,-11 0-1137,-8 0-112,-6 0-609,-4 7-3537</inkml:trace>
  <inkml:trace contextRef="#ctx0" brushRef="#br0">28160 62301 9989,'0'0'5490,"0"0"-3617,0 0-881,0 0-79,0 0-225,0-21-96,0 18-271,0 0-145,0 3-144,0 0 48,0 3-64,0 5 96,0 2-48,0 6 80,0-1 48,0 2 64,0 6-112,0 1 32,0 0-32,0 0 32,0 1 112,0 6-31,0-4 287,3-2-224,1-1-144,0 0-48,-1-2 0,5 2-16,0-2-16,0-4 32,2-3-144,-1 0 64,2 4-48,0-7 32,1 0-48,-4 0 64,6-4-16,-5-1-16,5-4 0,2-3-16,-1 0 48,1 0-48,6-3 48,-6-9-32,3 2 16,3-2-48,-6-3 16,2 0-80,-2-1 16,-5 1-16,-1-2 64,-4 2 16,1-3-64,-7-1 96,0 3-64,0-5 32,0 0 16,0-1-48,-3-2-16,-5-4-48,6 4 32,-4 0-48,2 2 80,0-2-32,-3 9 0,7-3-96,-3 2 80,3 5 64,0 1-48,0 1 96,0 2-80,0 4 96,0 1-128,0 2-32,0 0-624,0 0-401,0 0-608,3 0-1024,-3 5-2385,4-1-5315</inkml:trace>
  <inkml:trace contextRef="#ctx0" brushRef="#br0">28642 61867 12118,'0'0'3089,"0"0"-1680,44-15 287,-30 15-255,8 0-609,-6 6 145,-2 10-529,-9 3-304,-1 4 176,-4 6 128,0 1-191,-5 1-1,-4-1-16,-4-5-160,2-2 64,2-8-16,2 4 16,3-6 64,4-1-32,0-3-32,4-3 16,7-1 273,1 2-17,-1-4 112,4-3-80,1 4-64,-4-2 17,3-2-97,3 0-192,-6 0-48,3 0 0,-3 0-96,-1 0 80,0-2-128,-6-2-320,2 4-401,-3 0-447,-4 0-673,0 6-208,-7 4-672,-2 1-1569,-9 2-3426</inkml:trace>
  <inkml:trace contextRef="#ctx0" brushRef="#br0">29138 62541 6499,'0'0'6643,"0"0"-3810,0 0-1232,0 0 64,0 0-193,0 0-79,56-4-400,-40 4 47,6 0-224,-6 0-63,6 0-241,-6-2-256,-4-5-160,6-1-80,-9 1 0,2 0-32,0 2-272,-8-1-496,5 0-561,-8 3-720,0 3-944,0 0-2018,-11 0-5745</inkml:trace>
  <inkml:trace contextRef="#ctx0" brushRef="#br0">29241 62422 7764,'0'0'6050,"0"0"-3697,0 0-1024,0 0 224,0 0-337,0 0-223,0-16-433,0 16-352,0 4-144,0 4 112,0 2 176,0 9 273,0 2 63,0 6 0,0 0 97,-4 3-17,-1-1-304,1 1-112,4-3-31,-7-6-129,7-2-64,0-1-64,0-8-16,0-1 16,0-4-128,0-2 32,0 1-497,0-4-399,0 0-945,-3-4-576,-1-8-2161,0-3-9108</inkml:trace>
  <inkml:trace contextRef="#ctx0" brushRef="#br0">29755 62444 10597,'0'0'4194,"0"0"-2481,0 0 159,0 0-399,0 0-352,0 0-193,7-10-448,0 17 16,6 5 113,1 5 367,2 0-223,2 8-17,-1-4-320,1 4-32,-2-1-144,2-4-176,-2 2 48,-4-7 145,3 1-33,-1-5-208,-5-1 0,-2-4-80,0-3-481,-3-3-831,0 0-913,-3-3-673,-1-9-3553</inkml:trace>
  <inkml:trace contextRef="#ctx0" brushRef="#br0">30060 62270 7347,'0'0'5219,"0"0"-2386,0 0-1424,0 0 448,4 53 63,-12-23-319,1 7-48,-2 2-32,-1 7-417,2-7-143,-4 1-321,1-2-96,0-11-288,6 0-144,1-7-80,1-6 16,-1-2-16,1-7-128,-1-1-448,0-4-593,4 0-287,0-9-1458,0-9-2304</inkml:trace>
  <inkml:trace contextRef="#ctx0" brushRef="#br0">30189 61999 7267,'0'0'6435,"0"0"-4194,0 0-32,0 0-16,0 0-544,52-8-224,-35 8-257,2 1 49,2 9-273,0-1-255,-4 3-257,-7 3-336,-1 3-32,-9 1 0,0-1-64,-9 1-48,-12-2 48,7 2-80,-5-1 80,2-5-80,2 0 80,5-4-48,10-1 16,0-1-48,0 1 80,4-1 0,6-4 16,3 3 80,4 0-112,-3-3 80,3-3-80,-4 0 80,4 0-48,-7 0-32,1 0-16,-5 0-368,-2 0-945,-4 6-1072,-4-3-865,-2 4-2512</inkml:trace>
  <inkml:trace contextRef="#ctx0" brushRef="#br0">30783 62232 6099,'0'0'4066,"0"0"-1745,0 0-432,0 0 512,27 52-673,-27-21 1,0 6-208,0-1 0,0 6-193,-5-5-271,-6-1-257,4-2-320,3-9-79,-1-4-273,5-6-32,-3-2-96,3-7 48,0-3-144,0-3-609,0 0-703,0 0-545,-4-12-1409,0-3-3729</inkml:trace>
  <inkml:trace contextRef="#ctx0" brushRef="#br0">30652 62445 8532,'0'0'5266,"0"0"-3377,0 0-320,47-3 688,-24 1-352,4 2-641,7-4-239,-7 4-225,6-6-224,-10 4-191,0-1-209,-3-4-176,-6 4 64,-5 1-336,-1-2-529,-5 4-623,-3 0-209,0 0-992,-3 0-1745,-5-2-5379</inkml:trace>
  <inkml:trace contextRef="#ctx0" brushRef="#br0">31246 62319 5939,'0'0'2513,"0"0"-192,0 0-688,0 0-417,0 0-271,0 0 15,0-15-224,0 11 33,0 4 47,0-3-47,0 1-81,0 2 32,0-4-48,0 2-63,4-2-113,-4 4 0,0-3-96,2 1-63,-2 2-17,0 0-192,0 0 80,0 0-128,0 0 0,0 0-64,0 0-16,0 0-112,0 9 80,0 6 16,0 3 112,0 9 352,4 7 272,-4 0 257,11-4-337,-5 6-80,5-9-159,-1-1-145,-1-8-80,1-3-64,1-6-16,-1-5-16,3-4 16,-3 0-32,5-13 64,-3 0-112,-1-4 16,2-5-48,-3-2-128,1-1-64,-5 4-160,-2 3-128,-4 3 223,5 5 225,-5 1 0,0 9 64,0 0-64,0 14-112,0-1 208,0 9 80,0 2-16,6 3 0,4 2 81,3-5-145,4 3 80,6-8-64,4-1 112,-1-9-144,1-3 80,-1-6-112,-6 0 80,3-8 64,-8-11-128,-4 4 96,-6-10-144,2-6 128,-7 1-144,0-6 0,0-1-64,-7 3-208,2 4-64,-3 3 95,-2 6 33,2 2-112,1 6 208,6 4 0,-3 6 112,0 0-16,4-1 96,0 4-448,0 0-1153,0 0-800,0 0-1169,0 0-4497</inkml:trace>
  <inkml:trace contextRef="#ctx0" brushRef="#br0">31890 61880 6707,'0'0'7139,"0"0"-4577,0 0-594,0 0-31,0 0-608,0 0-657,31-25-31,-11 25-97,-2 0-32,5 3-32,-3 9-96,-2-2-47,-6 9 31,-5-2 128,-3 5-16,-4 2 32,-4-1-95,-10 3 31,-2 1-176,0-6 16,1 4-16,-3-4 48,13-5-160,1-1-96,4-3-48,0 0-32,13-4 144,9-3-63,8-5 31,1 0-80,4 0 16,7-10-64,-5 5 48,-2-5-32,-9 7 16,1-1 0,-11 2-177,-5 2-207,-7 0-304,-4 6-513,-6 7-1632,-15-3-544,-6 7-3667</inkml:trace>
  <inkml:trace contextRef="#ctx0" brushRef="#br0">33066 62781 9636,'0'0'4739,"0"0"-2771,0 0-111,0 0-112,0 0-640,0 0-337,0 0-288,8-2-288,0 2 112,11-3-47,0 3 127,9-4 48,-1 4 80,6-1 64,0-3 33,-5 4-49,-5 0-288,-1 0 64,-6 0-320,-1 0 64,-8 0-96,-3 4 48,-2-3-64,-2-1-16,0 4-192,0-4-224,0 0-144,0 0-321,0 3-207,0-1-497,0-2-1152,-2 0-3250</inkml:trace>
  <inkml:trace contextRef="#ctx0" brushRef="#br0">33158 62525 12166,'0'0'3153,"0"0"-1824,0 0-241,0 0-79,0 0-433,0 0-272,27 16 32,-20 5 48,-3 5 65,-2 3 239,-2 8 32,0 2-48,0 3 81,0-1-129,0-2-192,-6-2-80,2-9-127,1 0-65,-3-11-128,2-2-48,0-1-16,4-9 48,-2 2-353,2-7-447,0 0-528,0 0-625,2-7-1713,-2-2-3569,8-6 1264</inkml:trace>
  <inkml:trace contextRef="#ctx0" brushRef="#br0">33689 62078 8836,'0'0'4146,"0"0"-2385,0 0 16,0 0-305,0 0-431,59-37-417,-29 30-96,13-2 257,6 7 95,8-2 289,0 4-465,4 0 80,-2 0-400,1 4-79,-3-2-145,-5-2-112,-5 0 64,-8 0-144,-12 0 80,-5 0-593,-10 0-543,-1 0-593,-11 0-720,0 0-1681,-2 0-4242</inkml:trace>
  <inkml:trace contextRef="#ctx0" brushRef="#br0">33687 63271 11445,'0'0'3314,"0"0"-1826,0 0 81,0 0-48,0 0-433,68 0-415,-40-9 31,10 6 128,3-4 1,-6 0 111,-1 6-416,-6-3-95,1 4-193,-6 0-96,-7 0-128,2 0 0,-5 0 0,1 0-32,-6-4-368,-1 4-401,-6-2-79,3-4-513,-4 3-752,0-7-976,0 1-1889,0-1-4899</inkml:trace>
  <inkml:trace contextRef="#ctx0" brushRef="#br0">34050 62522 11701,'0'0'3890,"0"0"-2545,0 0-225,-41-5 129,21 5-225,-2 0-447,-1 5-225,0 8-160,-8 2 256,4 6 80,-1 1-48,4 5 33,5 4-129,6-1 48,9 4-112,4-4 160,0 4-223,13-10-65,9 3-160,3-5 16,11-7 48,-2-6-80,1-9 96,1 0-144,0-9 112,-2-13-112,-7 2 64,4-5-48,-8-3 32,-2 1-32,-8 0-32,-4-3 48,-3 3-144,-6 1-112,0-1-129,-6 7 81,-9 1-96,2 4 112,-4 0-16,-2 5 16,2 1-176,1 2 47,-1 4-95,0 1-176,5 2-49,-3 0-223,-4 0-721,-3 5-752,2 2-1024,1 2-3155</inkml:trace>
  <inkml:trace contextRef="#ctx0" brushRef="#br0" timeOffset="0.99">33999 62141 6195,'0'0'2209,"0"0"-1393,0 0 321,0 0 223,0 0-207,0 0-17,-10-16-399,10 23-129,0 5 144,0 6 945,4 9-224,-2 8-225,2 7-127,-4 4 47,2 7-127,2 1-97,-4 1-271,0 0-193,0-1 32,0-2-128,0 6 64,-4-6-63,2 6 47,-8-6-176,-1 1-96,0-5 0,-1-1-176,-3-5-16,7-3-16,-3-2 64,5-8-80,1-3 64,5-8-48,0-6 0,0-5-320,11-7-224,-4 0-305,5-7-720,-1-5-848,-7-3-1280,2 3-3891</inkml:trace>
  <inkml:trace contextRef="#ctx0" brushRef="#br0" timeOffset="0.99">35383 62668 8180,'0'0'3009,"0"0"-784,0 0-992,0 0 239,0 0-223,-27-5-193,26 5-335,-3 0-209,4 0-112,-4 0 32,4 0-15,0 0-145,0-1-32,9 1-160,9-4 96,2 4-48,7-3 112,11 3 352,3 0 145,2 0-177,6 0-160,-10 0 48,2 0-320,-7 0 0,-7 3-144,-6-3 80,-4 0-80,-5 0 48,-1 0-32,-3 0 0,-6 0-48,-2 0-208,0 0-48,0 0-240,0 0 16,0 0-1201,-6-8-640,-1-2-1521,-1 1-2225</inkml:trace>
  <inkml:trace contextRef="#ctx0" brushRef="#br0" timeOffset="0.99">35604 62471 128,'0'0'5619,"0"0"-2274,0 0-1936,0 0 31,0 0 193,0 0-496,-5-15-337,5 11-112,0 4-79,0-3 47,0 1-32,0 2 17,1-3-177,-1 3-64,0 0-160,0 0-64,0 5-128,0 7 64,4 13 64,-4 2 401,0 10-33,0 1-16,0 4 417,0 0-273,0-6-32,0 8 0,0-10-191,-4-5-257,3-4-64,-5-4-80,5-2-48,1-6 48,0-8-80,0-5-160,1 0-1105,10-9-704,3-6-2161,-5-14-6755</inkml:trace>
  <inkml:trace contextRef="#ctx0" brushRef="#br0" timeOffset="0.99">36702 62513 4738,'0'0'7412,"0"0"-5668,0 0-607,0 0 304,0 0-257,0 0-304,10-19-239,-6 19-49,-4-4-112,0 3 65,0-4-33,0 0-112,0-2-256,0 2-48,0-5 0,0 5-32,-4-2 0,-6-2-32,-7-1 48,-2 2-64,-12 1-32,-3 5 32,-4-1-16,-8 3 0,-3 0-16,3 3 0,4 9 16,3 0 32,5 7-48,3-1 128,4 6-48,9 7 192,-1 6 209,11-1-1,1 6-144,7 2 16,7 3 80,8-1-208,5-5 33,10-2-209,1-7 96,10-5-96,-2-8-32,3-8-32,3-5 80,-6-6 0,6 0-16,-6-6 32,-5-5-64,1-3 96,-9 2-80,-4 0 48,-9 4-128,-6 4-160,-7 1-369,0 3-223,-11 0-673,-3 0-752,1 3-1104,-3 1-3811</inkml:trace>
  <inkml:trace contextRef="#ctx0" brushRef="#br0" timeOffset="0.99">36971 62998 7603,'0'0'3810,"0"0"-1361,0 0-1328,0 0 384,0 0-273,0 0-512,13 19 161,-9-1-33,0 8-47,-4 1 79,0 7-176,0-7-159,0 4-81,0-4 0,-4-4 96,0 0-208,4-5-31,-2-8-209,-2-2 16,4-4-64,0-4 64,0 0 64,0-7 96,0-4-16,4-8-192,-2-7 16,6 3-96,-6-8 48,5-5-48,-7 3 16,0-4 16,0 1-64,0-1 96,-2 0-320,-9 1 64,5-1-32,-3 3 16,1 3 32,4 4 48,-1 3 112,5 5-32,0 1 64,0 3-64,11 3 96,6 2-112,0 1 32,4 3-16,2 6 64,2 0-96,-2 0 112,0 6-96,-2 7 16,-8 5 48,2 0-96,-9 3 144,-2-3-64,-4 4 64,0-1-64,0 0 128,-8 0-112,0-4 32,-1-2-16,-1 0 0,-3-3 0,0-3-80,-1-3 96,1 1-16,-2-5 64,3-2-64,-3 0 48,-2 0-64,4 0-16,-1-2 48,7-5-320,1 1-817,2 6-464,4 0-336,0 0-1360,0 0-1873,8 0-2658</inkml:trace>
  <inkml:trace contextRef="#ctx0" brushRef="#br0" timeOffset="0.99">37708 62337 8420,'0'0'2033,"0"0"-737,0 0-175,0 0 127,0 0-127,0 0-257,-7-36-303,7 36-129,7 14-160,-2 8 128,2 12 817,0 9 79,-3 8-319,-4 4 255,0 7-31,-4-5-481,-6-3-128,1-1-175,-6-11-97,5-1-96,2-9 64,3-6-192,1-8 16,4-3-144,-3-6-16,-1-3 64,4 1-160,0-5-464,-3-2-721,-1 0-288,4 0-448,-4-2-1568,4-15-3891</inkml:trace>
  <inkml:trace contextRef="#ctx0" brushRef="#br0" timeOffset="0.99">37476 62304 5763,'0'0'5266,"0"0"-3473,0 0-352,0 0 15,0 0-303,0 0-433,-11-9-176,15 9-160,3 0 129,9 0 175,7 2-176,6 5 417,13-4 63,4 4 33,5-6 31,2-1-288,-3 0-95,-1 0-305,-4 0-160,-12 0-256,-5 0 80,-12 0-48,-1 0 0,-7 0-224,-8 0-304,0 0-337,0 0-175,0 0-401,-8 0-448,0 0-1680,-1 0-2258,-1 0-4850</inkml:trace>
  <inkml:trace contextRef="#ctx0" brushRef="#br0" timeOffset="0.99">38387 62843 9348,'0'0'4418,"0"0"-2721,69 0-192,-33-6 528,0 6-401,6-3-415,-2 1-145,-2 2-175,-9 0-225,-1 0-208,-12 0-352,-1 0-47,-6 0-82,-9 2-175,0 1-832,0 1-673,0-2-976,-9-2-2641,-6 0-8901</inkml:trace>
  <inkml:trace contextRef="#ctx0" brushRef="#br0" timeOffset="0.99">38395 62605 5939,'0'0'4674,"0"0"-2545,0 0-769,0 0 417,0 0-80,0 0-336,9-3-449,0 3 49,1 3 47,11 1-240,6-4-31,3 0-161,3 0 0,5 0-144,-4 0 65,-1-7-193,-5 1-192,-3 0-32,-6 1-128,-4-2 96,-5 4-64,-3 3 0,-5-2-272,-2 2-465,0 0-655,0 0-593,-7 0-881,1 0-3008,0 2-6244</inkml:trace>
  <inkml:trace contextRef="#ctx0" brushRef="#br0" timeOffset="0.99">39678 62399 5699,'0'0'5106,"0"0"-3569,0 0-385,30-42 337,-18 27-97,-3 3-383,1-2-81,-3 1-239,-1-1-193,0-1 112,1 0-32,-3 3-95,-4-3-225,-4 6-32,-9-3-160,-8 5 16,-6 4-64,-14 3-16,-2 0 0,-4 10-16,-5 11 112,7 0-112,-1 10 64,4 5-64,12 6 80,10 11 496,9 2 65,11 3-97,8-1-208,15-2-128,4-8-128,3-8 48,8-5-112,-4-10 16,4-9 16,-8-3 0,-3-2 0,-7-10-48,-2 3 64,-8-1-64,-6-2 16,-4 0-400,0-2-256,0-8-945,0-1-1008,0-8-3202,0 2-7075</inkml:trace>
  <inkml:trace contextRef="#ctx0" brushRef="#br0" timeOffset="0.99">40019 62650 15111,'0'0'2945,"0"0"-2064,0 0 751,0 0-223,-53-10-288,37 23-353,-3 2 0,2 6-175,4 1-81,9 2 16,4 1-144,0-8-112,8 5-208,5-10 0,4-2-48,0-10 48,4 0-16,-2-7-16,1-8-48,-2-7 32,-2-5-16,1 0-48,-8-1 80,-9-1-112,0 1 64,0 1-128,-9 5-48,-4 0 0,-1 7 96,-3 9 0,0 3-80,0 3-96,5 0-48,1 3-144,5 9-545,2-3-528,4 1-752,0-2-1600,6 1-2771</inkml:trace>
  <inkml:trace contextRef="#ctx0" brushRef="#br0" timeOffset="0.99">40237 62674 13302,'0'0'3106,"0"0"-2162,0 0 625,0 0 191,0 0-191,0 0-448,26-17-465,-15 0-96,-2 3-96,2-4 193,3-1-241,-6 4-80,1-1-112,1 1 16,-2 7 32,0 4-159,0 1-65,-1 3-32,0 9 96,-2 6-64,-1 7 16,0-2 0,-1 2 48,4 0-80,-7-7-16,8-2 16,-7-2-64,6-4 64,-3-2-80,0-1 0,-1-2-320,1 2-609,0-4-896,-4 0-768,3 0-1105,-3-10-2801,5-2-5010</inkml:trace>
  <inkml:trace contextRef="#ctx0" brushRef="#br0" timeOffset="0.99">40755 62498 16424,'0'0'2673,"0"0"-2049,-45-4 1041,29 4 288,-2 0-417,0 0-479,-1 5-353,2 5-256,5-1-191,1 4-17,8-1-128,-1 3 0,4-2-112,4-1 0,6-1 0,5 3 16,-3-6-32,8 2 0,-6-1-48,2 1 16,-5-8 48,0 8-80,-6-5 48,-1 1-16,-4 3 64,0-2-32,0 4-16,0-3 0,-4 0-16,-4 1-81,-3-3-47,3 3 144,-4-3-32,-1 1 80,-1-5-32,0-2-16,-1 0-112,6 0-16,-1-2-240,1-8-480,1-2-577,8 2-496,0-2-592,0-3-2545,4 0-4771</inkml:trace>
  <inkml:trace contextRef="#ctx0" brushRef="#br0" timeOffset="0.99">40841 62509 12294,'0'0'6739,"0"0"-5043,0 0-463,0 0 256,52-10-209,-20 10-175,-2 0-353,5 0-208,1 0-351,-4 0-113,-3 0-48,-4 0 0,-2 0-32,-5 0-32,-2 0 48,-4-5-545,-3 1-479,-7-2-705,6-6-544,-5 1-1761,-3-2-7795</inkml:trace>
  <inkml:trace contextRef="#ctx0" brushRef="#br0" timeOffset="0.99">41035 62238 14583,'0'0'3249,"0"0"-2448,0 0 319,0 0 17,0 0-225,0 0-320,-26 24 145,26 0-113,0 6 48,4 7 129,-4 8-33,0 2-160,0-2-16,-4 5-127,2-1-65,-6-8 96,1-5-192,5-7-128,2-4-128,0-4 16,0-9-64,0-5 16,0-7-176,9 0-752,-5-12-849,2-10-1649,1 0-1120,-7-5-6771</inkml:trace>
  <inkml:trace contextRef="#ctx0" brushRef="#br0" timeOffset="0.99">41393 62564 1761,'0'0'14614,"0"0"-12901,0 0-480,-44 7 480,20-1 95,5 2-239,-7 1-464,3 5-465,0-1 32,7 4-15,5-2-193,4 0-288,7 1-144,0-5-16,9-2-16,5-2 16,8-4-32,-6-3-32,3 0-16,3-10-208,-6-1-16,-2-2 224,-1 1 48,-6 1 32,0-1-16,-7 2 48,4 1-16,-4 4 0,0 5 32,0 0 32,0 0-48,4 5-96,-3 0 96,10 9-80,3-9 32,-5 3-64,9 0-208,2-6-1057,-2 2-1216,-5-4-513,1 0-2256,-2-4-3842</inkml:trace>
  <inkml:trace contextRef="#ctx0" brushRef="#br0" timeOffset="0.99">41542 62674 7812,'0'0'5266,"0"0"-3297,0 0 128,0 0-64,0 0-593,0 0-319,0 25-193,8-25-287,0-10 127,0 1-224,3-5-80,-3-5-15,0-2-49,2-1-64,-2 1 96,1 0 16,1 2-159,-2 4-1,0 5 32,0 8 64,0 2-128,3 0-128,-3 12-112,2 3 48,-2 6-16,-1 0 16,-2-2-32,2 3-48,-2-8 48,6-1-64,-3 0 48,-5-5-48,4 2-192,2-5-288,-2-5-352,4 4-369,5-4-1232,-5-4-945,4-8-3313,4-8-4690</inkml:trace>
  <inkml:trace contextRef="#ctx0" brushRef="#br0" timeOffset="0.99">41856 62362 14983,'0'0'4114,"0"0"-2626,53 0 561,-19-1 48,5 1-624,6-4-481,5 4-287,-1 0-273,-3-4-192,-2 4-32,-10-1-16,1-4-128,-9 0-32,1 1-32,-10-1-272,0-2-480,-6-3-785,-3-1-1360,-8 2-1409,0-3-10213</inkml:trace>
  <inkml:trace contextRef="#ctx0" brushRef="#br0" timeOffset="0.99">42094 61975 16968,'0'0'2145,"0"0"-2017,0 0 544,0 0 369,0 0-49,0 0-368,6 52 353,-6-12 111,0 13-223,0 1-17,0 4-160,-2 3 65,-4-1-481,-2-4 16,8-8-112,0-2-16,0-6-128,8-9 16,0-7-32,11-9 0,-6-8-64,0-7-320,-3 0-640,-2-16-1057,-5-9-1425,-3-8-3393</inkml:trace>
  <inkml:trace contextRef="#ctx0" brushRef="#br0" timeOffset="0.99">20281 55893 12726,'0'0'2225,"0"0"-1649,0 0 385,0 0 175,0 0-432,0 0 113,-7-48-641,11 38 352,3-2-64,-2-3 1,6-1 95,1 1-256,6-3-96,2-4 256,3 3-208,4 2 64,2-2-95,-6 8-129,1 1-16,-5 8-80,-4 2-96,2 2 0,-7 11-32,1 8-209,-4 7 49,-6 4 608,-1 11-128,0 4-208,-5 1 48,-2 4 0,-4-3-16,1-3 17,0-4-17,1-5 128,0 3-64,-3-7 64,1 2-64,1-2 160,0-6-160,1 4-32,-1-4-16,-1 0 48,0-2-48,0-4-16,6-2 32,-6-1-96,0-6 96,6-2-32,-6 0-16,4-6-64,2 1 32,-2-5-16,-1 0 48,5-10 32,-1-6-64,4 1-112,0-7-176,7 5 128,1-2 352,4 4-160,-1-2 0,5 7 48,-2 0 64,2 3-80,10 2 0,-7 5-48,8 0 48,0 0 112,4 12 48,-1 3-32,-3 7 160,5 5 16,-5-3-96,-3 3-47,-5-5-17,1 0 32,-3-7-144,-2-2 16,-2-7-16,-7-1 16,2-2-48,-1-3 16,-7 0-64,0 0-208,0-6-272,0-2-881,0-5-16,0-2-960,-4-2-512,4-3-2578</inkml:trace>
  <inkml:trace contextRef="#ctx0" brushRef="#br0" timeOffset="0.99">20978 55735 5442,'0'0'2498,"0"0"-1218,0 0-255,0 0-113,0 0-47,0 0-337,-11-44 112,10 39-112,1-1-240,-4 2-79,1 2-65,3-1 64,-4-1-112,0 4 32,4 0-80,-2-3 32,2 3-16,0-3 48,0 3 80,0-6 304,0 6 209,0-2-113,0-2-16,0 0 32,0 3-127,0-3 47,0 4 96,0 0-112,0 0-256,0 0-176,6 0 17,1 0 47,3 9-80,0 3 176,8 3 64,-2 10 16,1 6-16,0 6 112,-2 11 65,-3 4-145,-1 6 208,-7 2-256,-4 2-64,0-1-128,-4-2 176,-7-5 113,0-3 95,-1-2 192,-3 0-432,3-10-16,1-2-144,-1-8 16,1-9-32,0-4-80,7-6-48,-2-5 48,1-5-32,5 0-160,0-9-704,0-13-1825,10-5-2162,-9-10-4401</inkml:trace>
  <inkml:trace contextRef="#ctx0" brushRef="#br0" timeOffset="0.99">22698 55804 6163,'0'0'640,"0"0"1281,0 0-576,0 0-417,0 0-224,0 0-143,-2-7-1,2 4-32,0-1-32,0 4-15,0 0-81,0 0-80,0 0-128,0 0 16,0 0-80,0 0-48,0 0-32,0 0 0,0 0 16,0 0-48,0 0 48,0 0-16,0 0 48,0 0-48,0 0-16,0 0 0,0 14 48,0 1 129,0 5 415,0 6-32,2 8 0,-2-2 81,0 2 223,4 3-416,-4 0 33,0-1 63,0-2-144,0-1 64,0-2-96,0 0-159,-4-4 79,2 0-64,-2-2-32,0-4-160,1-3 80,3-3-128,0-3 32,0-5-48,0 0 0,0-6 0,0-1 32,0 0 16,0-5 48,0-8 16,0-6-160,0-1 64,3-4-64,5-5 16,-6 1-64,2-8 16,-4 0-112,2-4-240,2 1-129,-4-4 113,0-3 160,0 1 80,0 3 128,0-4-80,0 5 112,0 4-48,0 5 0,0 1 112,0 4-16,0 2 32,-4 3-48,2 8 32,-2-3-64,2 12 32,-2-1 0,4 4 32,0-2-32,0 4 16,0 0 32,0 0-48,0 0 32,4 0-48,2 0 48,7 4-16,3-4 32,10 0-16,8 0 32,3 0-32,14 0 80,3-10 272,3 5-32,-6 1 64,-1 0-208,-12 4-95,-7 0-33,-12 8-64,-4 0 32,-8 1-16,-3 6-16,-4-2-48,-4-1 32,-3-4-161,-4 1-431,-3-2-576,1-4-865,1-3-2241,-10 0-8852</inkml:trace>
  <inkml:trace contextRef="#ctx0" brushRef="#br0" timeOffset="0.99">22714 55977 3506,'0'0'8067,"0"0"-6706,0 0-129,0 0 417,0 0-272,0 0-753,-3-6-496,6 15 16,1 1 272,7-1 81,-6-1-273,6 2 16,1-5-80,6-1-80,2-4-16,7 0-48,-4-9 48,10-3-80,-6-3 64,3 0-80,-7-1-16,-3 5-48,-3 4-144,-11 7-753,-6 0-1328,0 7-592,-16 4-3954</inkml:trace>
  <inkml:trace contextRef="#ctx0" brushRef="#br0" timeOffset="0.99">23203 56243 7187,'0'0'4274,"0"0"-3441,0 0-33,0 0 1105,0 0-448,17 42-385,-11-27-48,1-3-415,-1-2-145,0-1-64,5-3 0,-7-2 401,2-4 79,1 0-592,-7-4 112,4-11 209,-4 3-433,0-7 80,0-2 0,-4 0 64,-3-2-128,1 1 160,-5 3-31,5-3-161,0 7-80,-2 0-16,5-1-16,-1 1-32,4 3 64,0 3-64,4 0 64,7 0-48,1-1 16,5 8-64,0-5 48,0 4-32,0 1 0,0 2 16,-3 0 0,3 0 0,-10 0-16,-1 0 0,-2 9-128,-4-4-128,0 5-369,-4-1-335,-2-3-369,-1 3-832,1-6-2017,-5 1-5458</inkml:trace>
  <inkml:trace contextRef="#ctx0" brushRef="#br0" timeOffset="0.99">23559 56319 15959,'0'0'1569,"0"0"-641,0 40 753,0-26-448,6-4-465,4-3-272,-3-7-288,8 0-176,-9-4-32,7-11-352,-3-7-1232,-4-1-1186,-2-4-2400,-4-8-2081</inkml:trace>
  <inkml:trace contextRef="#ctx0" brushRef="#br0" timeOffset="0.99">23589 56011 9989,'0'0'3489,"-18"-46"-1072,17 34-240,-4 0-496,5 5-464,0 7-497,5 0-512,0 0-160,6 14-112,0-3-192,-3 7-1585,3-3-2593</inkml:trace>
  <inkml:trace contextRef="#ctx0" brushRef="#br0" timeOffset="0.99">24079 56090 720,'0'0'8724,"0"0"-5906,0 0-1602,0 0-79,0 0-433,0 0-96,0 0 65,-19-22-33,6 22-240,-5 7 0,-2 8 241,-10 7 319,3 2 16,0 10-335,5 0-209,6 1 64,5 2 128,10-3-79,2-3-321,15-4-48,13-9-80,-5-3 0,10-9-32,-4-3-16,1-3 0,-1-3-112,-6-5-32,-5-5-848,-4 0-449,-8-1-48,-2-1-688,1-7-2561</inkml:trace>
  <inkml:trace contextRef="#ctx0" brushRef="#br0" timeOffset="0.99">24296 56144 9412,'0'0'3650,"0"0"-2113,0 0 288,0 0-177,0 0-527,0 0-273,18-23-144,-4 23-63,-1-4 79,8 4 161,2-3-129,2 3-480,0 0 176,7 0 176,0 0-431,-9 0-193,6 3 48,-8 4-144,0 0-49,-8 1-1055,2-3-17,-3 2-1344,0-4-2321,3-3-8612</inkml:trace>
  <inkml:trace contextRef="#ctx0" brushRef="#br0" timeOffset="0.99">24444 55822 10661,'0'0'2001,"0"0"-224,0 0 560,-11-43-929,11 43-367,11 0-353,-5 0-256,7 11-144,-5 11 177,-2 9-65,1 2 224,-1 12 128,-6-3 145,0 6-241,0-6 16,-2 7-15,-9-7-129,5-1-224,-2-4-32,1-6-64,1-1-144,2-6 48,-2-4-96,1-3 49,3-2-49,2-3 0,0-5-225,0-5-591,0-2-673,0 0-656,0-7-736,-4-7-2866</inkml:trace>
  <inkml:trace contextRef="#ctx0" brushRef="#br0" timeOffset="0.99">24809 55949 15559,'0'0'3378,"0"0"-2450,-4-38 273,4 31-465,0 7-448,4 0-224,10 7-32,-5 4-352,2 8-1857,0-1-2801</inkml:trace>
  <inkml:trace contextRef="#ctx0" brushRef="#br0" timeOffset="0.99">24823 56239 16408,'0'0'2945,"0"0"-2257,0 0 865,0 0-529,0 0-287,0 0-257,-14 46-288,14-42-192,-4-2 0,4 2-304,0-4-1697,0-4-1953,0-11-5730</inkml:trace>
  <inkml:trace contextRef="#ctx0" brushRef="#br0" timeOffset="0.99">25030 56234 14006,'0'0'3794,"0"0"-2721,0 0 143,0 0-335,3 39-241,8-32 176,2-4-127,1-3-305,2 0-256,0-3-48,-1-4-48,-5-4-32,-2-2 80,-7 1-112,-1 1 64,0-8-128,-12 6 80,1 0-80,-5 2 32,-2 2-112,-2 2 80,4 4 0,2 0 16,3 3 48,2 0-64,5 3-273,1 4-511,-1 2-225,4-1-703,-3 2-1778,3-5-4306</inkml:trace>
  <inkml:trace contextRef="#ctx0" brushRef="#br0" timeOffset="0.99">25240 56280 13590,'0'0'1153,"0"0"255,0 0 641,51 0-816,-34-4 256,4-8-545,-4 2-320,2-1-31,1-5 31,-2 1 176,-4 3-256,-1-3-175,-2 3-177,-5 6-64,-2 0-160,-2 3 144,2 3-80,-4 5-32,0 7 0,0 3 48,2 7 16,7 0-32,-3-2 64,7-1-64,1-7 32,3 2-64,0-9 48,4-2-96,-2-3-720,-2-8-1377,-2-8-1825,-5-5-4994</inkml:trace>
  <inkml:trace contextRef="#ctx0" brushRef="#br0" timeOffset="0.99">25758 55849 15271,'0'0'896,"0"0"-671,0 0 1087,0 0-47,0 0 271,0 53 289,4-26-768,1 9-241,-4 1-80,3 0 1,-4-1-65,3 1-144,1-1-288,-4-4-47,0-5-65,0-3 80,0-2 112,4-11-192,-4 1-32,7-3-64,-3-5 48,4-2 16,3-2-64,0 0 48,5 0-144,0 0 144,2 0-128,-2 0 112,6 0-96,-2 0 96,-1 0-64,3 0 32,1 0 0,-3-8-64,3-2-16,-1 1 16,-2-6 16,-6 3-64,-2-3 112,-1 0-64,-11 5 32,0-2-80,-3 2 80,-13 5-32,-2-2 0,-6 5 80,5 2-80,-7 0 80,7 0-64,4 9 96,6 6-160,-1 7 96,6-2-16,4 6 48,0 1 16,4-3-64,6-1 112,-1-1-112,6-7 64,-1-1-48,6-6 0,-4-8-64,13 0 16,-6-3-224,0-7-849,4-4-991,0-8-1106,-4-3-2336</inkml:trace>
  <inkml:trace contextRef="#ctx0" brushRef="#br0" timeOffset="0.99">26483 56112 3346,'0'0'16743,"0"0"-14470,0 0-896,0 0-225,0 0-319,-56-25-17,34 25-208,6 8-464,-3 6 49,4-2-129,4 0 0,6 3 32,5 0-32,0 2-48,4-7 32,5 7 32,1-2-80,3-3 48,1 0-112,-4-4 64,0 2-64,1 2 80,1-3-32,-1-3 64,-4 3-48,-3 1-32,0-1 64,-4-1-144,-4 6 144,-9-6-96,-5 6 96,0-4-16,2 3 16,-7-4-16,5 1-16,6-5 96,1-1 0,0-1 32,7 0-160,4-1 64,-1-2-48,1 0 16,0 0 0,0 0 32,0 0-32,0 0-288,0 0-272,0 0-561,0 0-992,0-8-1793,1-7-1488</inkml:trace>
  <inkml:trace contextRef="#ctx0" brushRef="#br0" timeOffset="0.99">26759 56133 14759,'0'0'272,"33"-43"-272,-18 25 176,-2 4 960,-3 4 993,-3 1-480,-7 6-128,-3 3-241,-11 0-767,-10 5 95,1 7 0,-8 10 17,4-3-241,-1 4-80,5-1-64,2 2-64,11 2-64,1-8-80,1 2 48,8-1-80,0-3 80,4 2-32,9-3-16,1 0 16,3 1 0,0-1-32,0 3 16,0-4 48,-3 3-112,-1-6 128,-7-2-144,-6 1 112,0-1-112,-6-6 32,-7 4-16,-8 1 48,-2-1-80,-2-2 48,2 2 48,2-1-48,4-3 112,4 3-128,7-2 32,2-4-48,4 0-128,6-10-1537,11-6-2304,4-11-6996</inkml:trace>
  <inkml:trace contextRef="#ctx0" brushRef="#br0" timeOffset="0.99">28761 56131 15047,'0'0'1985,"0"0"-1585,65 0 64,-32 0 881,1 0-321,-1-3 545,-1 3-1057,-9 0-400,-6 0-160,0 0-32,-9 0-1072,-1 0-1041,-5 0-1873,-2 0-3986</inkml:trace>
  <inkml:trace contextRef="#ctx0" brushRef="#br0" timeOffset="0.99">28769 55899 13990,'0'0'2145,"0"0"-656,0 0 944,0 0-960,0 0-961,46-15-192,-12 12 32,-3-1-224,3 4-15,-3 0-33,-5 0-64,-5 0 0,-7 0-16,-5 7-112,-1-4-529,-6 3-863,-2-4-866,0-2-1984,-2 0-6162</inkml:trace>
  <inkml:trace contextRef="#ctx0" brushRef="#br0" timeOffset="0.99">29374 56021 16888,'0'0'1280,"0"0"-1136,-49 27 1185,38-8-96,11-1-65,0 7-432,11-7-239,11 4-321,5-5-16,2 0-144,4-9 0,5-4 16,0-4-64,0-4 48,-2-8-128,-3-3 144,-5-3-96,-1-8 64,-10-1 16,-13-3-32,-4-1-16,-4-6-96,-19 5-16,-11 1-257,-4 0 273,-6 10-208,-2 12 224,2 6-144,2 3-272,15 3 512,8 12-16,8 0-705,11 4-1392,0-2-1904</inkml:trace>
  <inkml:trace contextRef="#ctx0" brushRef="#br0" timeOffset="0.99">30356 56315 17400,'0'0'1761,"0"0"-1441,0 0 80,20 52 481,-16-13-289,-4 2-464,0 1 16,0-2-48,-8-4-112,-4-2-48,-3-9 0,3-4-176,-2-6-192,1-6-337,6-3-79,0-6-529,7-9-2128</inkml:trace>
  <inkml:trace contextRef="#ctx0" brushRef="#br0" timeOffset="0.99">35231 55798 7892,'0'0'3377,"0"0"-1232,0 0-480,0 0 496,0 0-448,-20-29-625,-7 44-432,-7 9-175,-7 10-241,-2 2-112,-2 5-16,6 1-16,8-2 32,6-4-96,12-2 80,6-7-64,7-2 80,7-1-192,13 0 48,11-2 16,3 0 0,3-2-32,-1 2-32,-2 0 64,-7-2-80,-4 2 96,-8-1-144,-11 1 80,-4-4-112,0 1 128,-19-4 32,2-3 48,-12 0 48,2-5 64,0-2 160,0-2-192,4-3-16,0 0-96,5-3 16,5-2-64,-1-5-352,6 3-320,5-1-433,3 2-576,0-3-1168,0 0-1729,3-1-6131</inkml:trace>
  <inkml:trace contextRef="#ctx0" brushRef="#br0" timeOffset="0.99">35372 56169 7972,'0'0'6419,"0"0"-4066,0 0-1025,0 0 33,47 0-32,-16 0-49,7 0 49,-3 0-145,7 0-287,-5-3-209,-3-1-224,-7 4-240,-3-3-208,-10 3-96,-1 0-352,-6 0-817,-4 0-799,1 7-546,0-4-991,-3 3-4147</inkml:trace>
  <inkml:trace contextRef="#ctx0" brushRef="#br0" timeOffset="0.99">35629 55739 8612,'0'0'4546,"0"0"-2785,0 0-1041,0 0 369,0 0 95,-41 36-207,41-13-161,0 15 176,3 2-95,5 5 47,-1 7 161,-2-3-273,2 0-111,-7-3-257,0-4 48,0-4-176,-1-5-16,-6-1-160,-1-3-64,-3-2-80,4-3-64,2-2 48,1-4-272,4-2-320,0-1-529,0-3-143,0 0-385,0-2-1072,0-8-176,4-2-2610</inkml:trace>
  <inkml:trace contextRef="#ctx0" brushRef="#br0" timeOffset="0.99">35916 56245 14791,'0'0'2417,"0"0"-1265,0 0 865,0 0-272,0 0-432,0 0-417,-46-30-288,26 30-223,-2 0-129,6 11-32,-3 2 32,1 5-160,9-3-16,2 4 0,7-2-16,0 0-64,12-6 48,6-5 0,5-6-128,1 0 144,-1 0-96,-1-12 80,-3 0-112,-4 1 96,-6-3-16,-6 5 32,1-3-32,-4 10 16,-4 2 64,-3 0-48,2 2 112,-3 14-96,1-1 32,4 3-112,3 1 48,0-4-64,10 1 16,3-5-80,9-2-176,-3-2 80,1-4-608,2-3-337,-3 0-512,1-3-560,-2-9-1040,-2-7-2754</inkml:trace>
  <inkml:trace contextRef="#ctx0" brushRef="#br0" timeOffset="0.99">36137 56098 12550,'0'0'3793,"0"0"-1824,0 0-448,0 0-16,0 0-785,45 12 16,-18-9 177,2 1-113,7-1-47,-2 2-305,-5-1-48,-4-4-224,-6 3-144,-2-3-112,0 0-928,-9 0-529,-6 0-336,-2-3-1264,0-6-1281</inkml:trace>
  <inkml:trace contextRef="#ctx0" brushRef="#br0" timeOffset="0.99">36247 55702 5779,'0'0'10356,"0"0"-8547,0 0-1184,0 0 879,23 54 81,-13-17-208,1 6-193,-5 9-288,7 6-63,-9-3-65,2 0 17,-2-3-193,-1-8-208,-3-7-240,0-2-64,4-8-48,-4-6-48,0-2 16,0-3-176,-4-5-368,-3-2-481,1-6-479,2-3-369,-5 0-176,5-5-464,0-12-1953</inkml:trace>
  <inkml:trace contextRef="#ctx0" brushRef="#br0" timeOffset="0.99">36459 56147 9028,'0'0'3282,"0"0"-2562,59 19 1121,-36-16 848,5-1-624,-5-2-640,4 0-353,-4 0-368,-1-5-271,1-4 31,-7-1 32,-1-2-256,-3-3-80,-4-1-160,-1-5 128,-7 5-128,0-4-16,-7-2-176,-12 7 128,3-3-160,-10 5 64,2 5 112,-3 4 0,4 4 96,1 12 16,6 12 240,2 7 112,9 9 257,0-1 175,5 7-176,0-6-303,6 3-145,9-6 32,-2-4-288,-3-5 80,3-7-128,4-6 80,-2-5-64,-3-8-64,5-2-144,1 0-353,0-9-319,1-6-673,-3-4-656,2-1-1681,-10-6-4482</inkml:trace>
  <inkml:trace contextRef="#ctx0" brushRef="#br0" timeOffset="0.99">31952 55698 10693,'0'0'4658,"0"0"-3425,-19-49-225,-1 37-352,-7 3-111,-7 6-161,-4 3 0,-3 0-128,-2 9-224,2 10 16,4-1-32,5 6-16,13-1-48,11 9 112,8-1-48,0 5 64,21 4 64,7 3-48,5 2 16,0-3-128,5 1 112,-4 1-64,-3-5 32,-5 0-32,0-1-64,-7-1 32,-10 0 0,-2-5 16,-3 1 0,-4-2 32,-7 0-48,-6-6 48,-5-4 16,-1-3 1,-5-3 47,1-8-32,-6 2 160,2-8 0,4-1-32,0 0-112,2-5 48,0-3-128,9-6-16,-6 2-32,13 1 32,-4 2-464,9-1-497,-2 3-559,2 2-769,0 1-1777</inkml:trace>
  <inkml:trace contextRef="#ctx0" brushRef="#br0" timeOffset="0.99">32415 55682 5555,'0'0'1392,"0"0"113,0 0-673,0 0-15,0 0 239,0 0-496,0-6 129,2 6 159,-2 4-32,7 7-47,-7 11 111,0 9 273,0 9 143,0 6 17,0 11-32,0 1-241,0 6-128,0 1 97,-7-4-241,1-4-95,1-2-305,-3-2-160,0-11-48,1-2-112,3-11 64,2-3-80,-2-11 0,4-3-64,0-9-1025,0-3-1424,0-12-1232,0-10-3635</inkml:trace>
  <inkml:trace contextRef="#ctx0" brushRef="#br0" timeOffset="0.99">32166 56143 10405,'0'0'4194,"0"0"-2289,0 0-33,45-24-271,-11 21-176,5 0-385,14 3 209,0 0-305,-5 0-31,-1 0-417,-3 0-256,-13 0-208,-4 3-32,-5 0-240,-10 1-576,-1-4-625,-5 0-720,-6 0-993,0-4-4721</inkml:trace>
  <inkml:trace contextRef="#ctx0" brushRef="#br0" timeOffset="0.99">32705 56292 14695,'0'0'1889,"42"0"-1505,-25-1 1713,-4-6-449,2-3-911,-3 1-257,-5-2-256,-3-2-176,-4-1-80,0-2 32,-4 1 176,-9 1-144,-4 1-48,-4 3 16,4 3 16,1 7-16,2 0 32,4 7 16,2 5 48,2 9 64,-1 10 705,7 0-225,-4 2-48,4 3-304,0 1-47,8-3-129,1-4-48,1-6 32,7-5-80,4-7 64,2-5-192,9-7-272,-3-4-657,5-11-1120,1-7-1200,-9-2-3299</inkml:trace>
  <inkml:trace contextRef="#ctx0" brushRef="#br0" timeOffset="0.99">33193 56250 16231,'0'0'1393,"0"0"-1201,0 0 1425,-42-9-96,23 3-593,3-1-256,-7 7-255,1 0-33,-1 0 160,1 4 336,6 5-111,0 4-337,6-2-176,2 8 48,7-3-112,1-2-48,1 1-64,10-2-32,5-5-80,2-1 80,2-4-256,-2-3-96,-2 0-48,-4-10-128,3 2 128,-8-7 63,0 2 161,-3-1-32,-4-5 0,0 3 0,0 1 16,-4 6 32,-6 3 112,2 6 16,3 3 16,-2 15 112,3 10 176,4-1 353,0 4-161,0-1-288,11-1-80,2-9-64,6-1-32,3-7-80,-2-6 80,6-4-672,-7-2-1025,0-5-688,-3-10-1441,-1-7-4193</inkml:trace>
  <inkml:trace contextRef="#ctx0" brushRef="#br0" timeOffset="0.99">33502 56274 3618,'0'0'14246,"0"0"-13830,-40 13-288,19-4 1441,5-3-304,-6 6-225,3-3-383,3 6-161,1 4-304,4-4 96,9 0-96,-3 0-16,5-1-112,5-6 48,1-2-48,9-6 16,-3 0-16,6 0-48,-6-14 32,10-1-80,-6-11 80,5-4-144,0-1 64,-2-6-64,6-5 0,-6-7 48,4-5-96,-8-11-256,-2-1 96,-5-2 160,-2 1-881,-4 12 545,-2 9-160,0 16 576,-2 8 48,-4 17 80,-2 5-16,-1 17 32,1 8 256,-3 17 640,5 7 401,4 6-369,2 8-255,2-9-289,9 0-112,3-8-192,3 0-96,0-13 16,0-2-48,0-7 32,-5-6-128,3-2-32,-5-5-832,-1-3-625,-5-6-592,0-2-1024,-2 0-2946</inkml:trace>
  <inkml:trace contextRef="#ctx0" brushRef="#br0" timeOffset="0.99">33946 56201 5811,'0'0'3217,"0"0"-1584,0 0-433,0 0 769,0 0 64,0 0-320,-17-19-480,17 19-257,0 8-144,0 7-15,0 7 79,0-2-47,0 5-129,0-1-320,10-2-96,5-7-64,4-3-144,3-9-96,1-3 64,1 0-80,-1-10-224,-1-5 48,-3-6 0,-3-4 48,-5-2 48,0 0-16,-7-4 32,-3 4-48,3 5-32,-4 4 48,0 6 96,0 5 0,3 7 48,-3 4-272,0 11 208,0 6 112,0 7 80,0 9 80,0 8-80,8 5 80,-1 1-32,5 1-48,-1 3-112,4-6 32,-3 3-64,3-6-64,-7-1 32,3 1-64,-4-3 112,-7-1-80,0-5 64,0-1-48,-14-4 16,2-3-16,-3-4 16,-5-1-96,2-9-208,-1 1-64,-1-10-32,-2-2-33,3-4-63,3-10 96,-2-11-16,9-6 208,1-7-305,1-10-143,7 2-96,7 0 416,2-4 400,13 8-32,5 1 144,3 5 288,5 1 400,7 4 145,3 0-401,2 2 417,2 3 31,-14 7-208,-1 1-431,-7 4-273,-9 7-208,-10 3-145,-7 0-287,-1 0-560,0 0-625,0 3-784,-9 0-1265,2-3-4434</inkml:trace>
  <inkml:trace contextRef="#ctx0" brushRef="#br0" timeOffset="0.99">38820 56562 8884,'0'0'4242,"0"0"-2017,0 0-640,0 0 48,0 0-321,42 4-464,-19-8-207,7 3-225,5-6-128,2 4-176,-6-4-128,-8 5 64,0-5-80,-7 7-192,-6 0-880,-9 0-833,-1 0-1617,-11 0-1776</inkml:trace>
  <inkml:trace contextRef="#ctx0" brushRef="#br0" timeOffset="0.99">38831 56285 6019,'0'0'2913,"0"0"-448,0 0-304,0 0-496,0 0-112,0 0-449,0 0-15,44-15-177,-20 15-256,-4 0 209,11 0-289,-5 0-48,5 0-160,-8 0-159,3 0-177,-10 0-64,2 3-32,-9-3-545,-2 3-447,-4-3-369,1 0-352,-4 0-592,0 0-288,0 0-1473</inkml:trace>
  <inkml:trace contextRef="#ctx0" brushRef="#br0" timeOffset="0.99">39606 56053 5026,'0'0'9012,"0"0"-6979,0 0-976,-52-24-177,31 34 33,-2 7-129,-4 10 16,1 10 113,1 4 15,8 7 33,-2 4 175,11 2-95,8 2-369,0-2-176,8-4-192,14-5-128,5-8-64,6-6 65,9-7 127,-6-9-64,8-7-64,0-8-96,1 0 48,-5-8-64,4-7 16,-8-9-96,-3-3-80,-5-10 64,-4-6-192,-5-6 16,-5-10-208,-9-2-33,2-5-63,-7-2 48,-7 4-224,-3 6-193,-7 12 145,-6 9 0,-4 10 415,-3 12 193,-4 9 112,-8 6-96,-2 16-16,0 4-272,6 11 224,2 2 96,9 4-320,6 3-625,11 2-800,10-4-624,0-1-1713,8-7-4017</inkml:trace>
  <inkml:trace contextRef="#ctx0" brushRef="#br0" timeOffset="0.99">37963 56095 7107,'0'0'2673,"0"0"-399,0 0-1058,0 0 225,0 0-145,0 0-271,-53-46-241,34 42-80,3 4-175,-7 0-257,-2 4-48,-2 7-112,0 8 64,4 6-80,-2 3 96,8-1 160,9 0 289,4 0 31,4-2-256,12-3-224,15-10-80,7-7 112,4-5-176,4-3 113,0-17-113,-4-7 32,-4-8-16,-10-2-80,-6-5-177,-13-4-47,-5-3 96,-15 0-352,-2 2-224,-16-3 143,-1 5 81,-2 8 288,-5 9 176,-2 6 16,-5 14-16,1 4 16,2 4-64,1 7 112,6 8-48,11 0 64,4 1-64,18-5-80,5 5-2081,9-7-1985,10 1-928</inkml:trace>
  <inkml:trace contextRef="#ctx0" brushRef="#br0" timeOffset="0.99">40808 56571 6691,'0'0'4850,"0"0"-3233,0 0-801,0 0 657,3-48-48,-3 34-289,0 9-239,0-5-225,0 2 32,-3 1-240,-1 0 49,0 5-1,4-1-96,-7 0-144,6 3 16,1 0-31,0 6-161,0 13-64,0 5 0,0 7 80,7 7-48,-6 3 0,-1-4 16,0 2-32,0-5-32,0-2-32,-8-3 0,0-9-32,-6-1 80,5-2-64,5-12 80,-3-2-112,4-3-497,-1-7-591,4-4-1153,0-8-2449,0-5-7700</inkml:trace>
  <inkml:trace contextRef="#ctx0" brushRef="#br0" timeOffset="0.99">42035 55767 8212,'0'0'3713,"0"0"-1712,0 0-1440,0 0 159,0 0 96,0 0-79,-15-46-177,15 42-352,-2-1-48,2 5-96,0-3 112,-4 0 48,0 3-80,2-4 48,-5 4-47,-1 0 15,-3 0-112,3 10 32,-7-1-64,-1 3 48,-1 3 0,0 4 0,0 3 96,-4 1-32,4-1 32,0-1-96,5 0 32,-3 2-112,4-1 80,-1-5 0,1 4 16,1-3 32,4 4 32,2-4 48,-3 4-64,5-2 80,-7 2-79,9-1 63,-1 4-16,-3-1 16,-1-2-32,5 2-16,-6 1 64,3-1-80,-1 0 32,4 1-128,-4-3 48,4 2-64,0-6 16,0 3-32,0-2 48,4-1-16,3-3 16,-1 4 0,4-4 32,1 0 224,0 0-111,1 1 95,3-1-80,-3 0 80,10 1-96,-2-5 64,4 5 16,3-1 128,2-3 81,3 0-257,-3-3-32,7 4-128,-10-1-16,5-2-32,-1 1 48,5-5-96,-5 0 64,4-1 0,-1-5-32,3 0 48,-2 0 0,1-1-32,-1-11-48,-3-3 48,0-4-16,-1 1-16,-7-4-32,4-2-16,-1-3 64,-3-4-64,-4-2 96,7-2-80,-3-2 48,0 5-32,-3-9 16,-2 4-16,2-2 80,-8 0-96,-1-5 48,-4 5-16,-2 0-144,-5-1 112,0 4-128,-12 2 16,0 0 32,-6 7 96,1-2-16,-8 6 80,5-1-48,-3 5 16,4-1-81,0 1-303,-4 1 96,7-1 32,-2 3 80,-2 5-64,6-5 176,-2 5-96,0-3-128,1 2 64,-3-3 144,2 6 96,-2-4-113,2 4 129,-4 3-96,2 1-16,-5 1 0,2 4 16,-4-3 0,-1 3-16,7 0-48,-5 0 16,1-2 96,-1 2-48,-1 0 48,2 0 16,0 0-16,0 2-16,-5 5 64,-3 3-32,1 4-16,-6 4 32,3 6-64,-1 4 96,7-3-80,0 2 112,9-6-96,10-2 0,4 0-544,4-11-1169,7 1-1552,7-6-2034</inkml:trace>
  <inkml:trace contextRef="#ctx0" brushRef="#br0" timeOffset="0.99">42198 55176 3666,'0'0'7987,"0"0"-5105,0 0-1538,0 0-79,-53 43-193,37-22 49,1 3-353,8-2-368,3-2-272,4-4-48,0-3-15,7-5-1,8 0 16,-3-8-32,6 0 64,-1-10-96,-7-3 48,5-5-64,-10-1 64,-1-2-112,-4 0 48,0 0-32,-4-1-64,-8 7-64,-3-3 96,3 6 80,-3 5-129,4 1-47,3 6-192,0 0 96,1 4-224,3 8-352,4 7-497,0-2-560,4 11-1008,7-4-3042</inkml:trace>
  <inkml:trace contextRef="#ctx0" brushRef="#br0" timeOffset="0.99">42334 56285 11893,'0'0'3218,"0"0"-1905,0 0-289,0 0 97,0 0-49,0 0-256,0 15-431,2-5-65,4 2 64,5 3 96,0 4 160,5 3-63,0 7-65,13 3-80,-6 7-96,9 0-48,-3 3 465,2-1-401,-1-4-208,-3-5-112,-7-1 48,2-9-192,-10 0 80,-5-7 16,1-6-144,-8-3-432,0-2-609,-15-4-288,3-4-688,-6-11-1296,2-12-3330</inkml:trace>
  <inkml:trace contextRef="#ctx0" brushRef="#br0" timeOffset="0.99">42955 56002 10165,'0'0'1808,"0"0"-1039,0 0 896,0 0 320,0 0-625,0 0-463,35-3-113,-5 3 16,8 0 65,0 0 63,1 3-256,-5 0 1,0 1-545,-11-2-80,-1 1-64,-6 0-16,-5 4-48,-6-5-609,1-2-703,-5 0-673,-1 0-1345,-7 0-2080</inkml:trace>
  <inkml:trace contextRef="#ctx0" brushRef="#br0" timeOffset="0.99">43010 56230 12822,'0'0'2945,"0"0"-1904,49 7-977,-22-7 752,3-7 609,-3 1-241,7 1-431,-9-2-193,-6 4-480,2 1-80,-7 2-48,-7 0-865,-5 0-1376,-2 0-2449</inkml:trace>
  <inkml:trace contextRef="#ctx0" brushRef="#br0" timeOffset="0.99">43960 55849 7459,'0'0'1953,"0"0"-976,0 0-145,0 0 353,-45-33-305,29 30 33,-2-1-289,2 4-16,-7 0-16,-4 4 97,0 9-81,-3-1-128,-1 5 160,1 8-127,-1 3 143,3 5 80,4 6 1,4 7 47,9 3-64,9 3 49,2 1-257,6-6 96,16-2-224,5-9-95,7-7-113,5-3 16,10-9-64,-6-7 48,5-5-80,-5-1-48,6-4 64,-10-4-128,2-4 64,-9-6-144,5 0 96,-2-4-32,-1-6 32,-3-8-48,-1 0 16,1-8 16,1-6 32,-8 0 32,-6-7-64,-3 2 64,-11 2-32,-4 2 16,0 0-352,-21 11 96,-2 2 112,-12 7-112,-6 8 127,-2 4 17,-5 12 48,1-1-48,-2 4 144,-1 0-112,4 7 48,-3 5-272,6-4 32,2 8 64,3 3 64,0-1 96,10 4-128,-5 5 0,10-3-304,7-2-193,1-2-271,12-1-32,3-6-897,7-8-1889,8-5-3457</inkml:trace>
  <inkml:trace contextRef="#ctx0" brushRef="#br0" timeOffset="0.99">44984 56460 1313,'0'0'10260,"0"0"-8339,0 0-1521,0 0 193,0 0 415,-19-42-63,19 38-225,0 1-96,0 3-96,0 0-175,0 3-225,9 11-80,-1 3 80,5 5 368,2 8-176,-9 4-96,-4 2-160,-2 1-48,0-3 112,-8-2-176,-7 0 112,-2-9-176,4 0-112,-1-6 16,3-4-272,5-7-385,1-3-671,5-3-1554,0-3-4593</inkml:trace>
  <inkml:trace contextRef="#ctx0" brushRef="#br0" timeOffset="0.99">36547 58352 6243,'0'0'4898,"0"0"-1969,0 0-1888,0 0 15,0 0 97,0 0-273,23 3-271,-7-3-289,10 0 256,4 0 208,2 3-63,10 2 15,0-1 144,7 2-351,1-2-81,2-2-112,2-2-112,-4 0-96,-1 0-80,-5-2 48,-4-5-128,-6 0-16,-7 6 16,-2 1 48,-6 0-48,-2 0 16,0 0 32,-6 0-32,5 1 32,-5 3-80,-1 2 128,3-2-96,-5 1 48,-1-2-16,3 1 16,-8-4 0,6 2-48,-8-2 96,3 0-112,1 0 112,-2 0-96,-2 0 48,5 0-16,0 0-32,2 0-48,4 0 16,-3 0-16,0 0 48,-4 7 32,0-5-80,-1 4 48,-3 1 0,0 1 80,0-1-80,0 0 48,0-2 0,-3 1-48,3-2 48,-4 1 0,4 5 0,-4-1-80,4 2 112,0 5-80,0 5 48,-2 7-48,-3 9 64,4 2-48,-3 7 32,0 6 0,-3 3 0,3 1 144,-3 4 112,6-2 144,-3-1-63,-1 1-17,-1-2-48,6-2-224,-3-1-112,3-1 16,0-4 32,0 1-48,0 0 112,-4-4-112,0 1 128,-4-3-80,0-1 32,1-1-16,-4-8 32,5-2-16,2-7-16,2-2 64,-2-7-128,1-7 80,3 0-144,0-3-32,0-5-96,0 3 80,0-3 48,0 0-48,0 0-209,0 0 1,0 0 192,0 0-16,0 0 144,0 0-32,0 0 80,0 0-16,0 0 16,0 0-48,3 0-16,-3 0 64,4 0-48,-2 7 64,-2-4-32,4-1 32,-4 5-48,0-5 48,0 2 0,0 0 16,5-3 16,-5-1 0,0 0 64,0 0-112,0 0 48,1 0-16,-1 0 32,0-1-112,4-3 64,-4 0-16,0 4 16,0-2 16,0 2-64,0-4 96,0 4-96,-5 0 64,-4 0-48,-8 0 16,-6 0 0,-7 4 80,-5 2 176,-9 3-80,-7-4 305,5 5 127,-2-2-48,3 0-192,7-2 48,13-1-143,0-2-81,8-3-112,7 0-48,3 0-16,3 0-64,4 0-448,0-6-625,0 4-528,0-4-544,4-2-528,3 7-1553,1-6-2929</inkml:trace>
  <inkml:trace contextRef="#ctx0" brushRef="#br0" timeOffset="0.99">37965 57000 5378,'0'0'6563,"0"0"-4594,-50-9-640,23 9 80,-7 0-81,3 0-255,-8 9-113,5 2-384,3 5-127,6-1 63,9 7 64,13-3-32,3-2-320,14-2-111,16-2-17,5-4-16,0-9 48,7 0-64,-5-9-32,-2-6 16,-9-7-48,-6-2-96,-9-1-160,-7-2 47,-4 0-47,-8-7 96,-10 0-256,-5 0-64,-4-2 48,-3 0-17,-1 2 1,1 6 48,6 3-80,1 11-176,9 1 239,5 9 129,5 4-80,4 0-560,13 10-977,5 3 1505,6 2-753,5 0-1072,6 0-1777</inkml:trace>
  <inkml:trace contextRef="#ctx0" brushRef="#br0" timeOffset="0.99">38243 56706 12774,'0'0'3698,"0"0"-2722,0 0-96,0 0 113,-52 43 79,35-18-207,-2 8-1,7-3-128,-1 7-47,4 0-17,4-4-160,5 1-47,0-7-257,0-2-48,5-1-96,4-5 32,4-1-80,3-6 96,1 4-112,0-3-48,4-3 112,-4 4-96,0 0 48,0-5-48,-3 3-16,-5-2-352,-1-1-177,-1-5-271,-5-2-305,2-2-399,-4-2-561,0-14-1521,0-4-5666</inkml:trace>
  <inkml:trace contextRef="#ctx0" brushRef="#br0" timeOffset="0.99">38055 56963 13350,'0'0'3074,"0"0"-1858,0 0-304,0 0-351,66-21 479,-28 17-111,3-2-241,2 4-192,0-5-304,-8 4-80,-7 0-144,-1 3 32,-10 0-1184,-6-2-1169,-5-2-2273,-6-2-1969</inkml:trace>
  <inkml:trace contextRef="#ctx0" brushRef="#br0" timeOffset="0.99">37811 56505 4962,'0'0'833,"0"0"719,0 0-383,0 0-465,0 0 81,-45-30 399,41 30-127,3-3-65,-5 3-144,6 0-159,0 0-145,7 0-384,8 0 304,5 0 81,10 0 479,8-4-96,8 2-111,8-5-49,2 2 209,1-2-81,4 1-352,-9 4-320,-1 2-176,-12 0-64,1 2 0,-12 8 0,-3-5-240,-6 2-368,-8-2-208,-5 2-49,-2-1-623,-4-1-738,0-1-559,-10-4-2433</inkml:trace>
  <inkml:trace contextRef="#ctx0" brushRef="#br0" timeOffset="0.99">38280 55922 5571,'0'0'5522,"0"0"-3857,0 0-609,0 0 17,0 0-161,0 0 433,-8 70 368,8-30-177,0 0-287,0 5-161,0-4-95,0-5-273,0-4-160,0-5-143,0-7-177,0-8-80,0 2-128,0-9 80,0-5-96,0 0 96,0-15 192,0-10-160,0-2-112,0-10 32,0-9-80,0-8 48,-5-7 0,-1-1-272,-2-3 0,0 6-64,0 0 96,0 11-32,1 1 80,0 8 80,2 5 80,1 4 16,-1 9-32,5-1 32,0 7-32,10 0 16,8 3-145,-2 2 65,11 10-64,-1 0-48,-2 0-32,9 13-48,-2 7 80,-5 6 64,-6 1 64,2 1-112,-10 1 160,-1 2-32,-6-4 96,-1 2-64,0-6 32,-4 2-32,0-7 64,-4 1-32,-1-4-32,-3 0 96,-10-3-96,6-2 64,-10 2-32,3-7 64,-5 5-112,5-3 64,1-5-32,-1 1-128,11 1-496,4-3-289,0-1-303,4 0-753,0 0-1585,8 0-2000</inkml:trace>
  <inkml:trace contextRef="#ctx0" brushRef="#br0" timeOffset="0.99">27203 58615 8356,'0'0'4946,"0"0"-3521,0 0-17,0-9 81,0 7-128,0-6-449,0 3-224,0-1-207,0-3-97,0 1-48,-7-6 176,-4 6-208,-5 1-64,-3 5-15,-8 2-113,-11 0-80,-3 5 16,-2 7-48,-2 7-32,2 3 48,0-2 48,10 5 432,10-4 208,5 4-79,18-1-353,0-2-112,13-2-48,15-1-16,3-7 64,5-3-128,6-9 64,-5 0-112,0-6 32,-3-9 16,-3-4-16,-8-5 16,-3-6-96,-2-4 80,-6-5-64,-1-10 96,0-4-80,-2-7 64,2-7-64,-4-3 64,4 3-304,-6 3 16,-1 8-48,-1 11 79,1 10 225,-4 15-80,0 4 96,0 10-16,0 1 16,0 5-16,0 0 16,-4 0-16,4 11-48,0 8-16,0 8 32,0 9 112,0 10-96,0 7 128,0 7 33,0 4 319,-3 4-176,-1-1 112,-1-7 192,-2-2-207,3-6-65,0-11-128,4-5-16,-3-11-160,3-1 96,0-9-96,0-3 0,0-6-16,0-2-32,0-4-240,0 0-945,0-10-784,0-5-1824,0-6-5812</inkml:trace>
  <inkml:trace contextRef="#ctx0" brushRef="#br0" timeOffset="0.99">26907 59064 5939,'0'0'3713,"0"0"-2144,0 0-128,0 0-33,0 0 33,-45 0-144,41 0-305,4 0 129,0 0-369,0 0-128,0 0-143,0 0 31,0 0-48,15 0 0,1 0 192,12 3 225,10 0 111,2-3 49,4 4-305,0-4-176,0 0-159,-3 0-225,-4 0-112,-3 0-80,-2 0 16,-9-4 0,-3 1 16,-2-3 16,-10 0-48,3 3 48,-7-1-16,0 3 16,-4 1-32,0-5 64,0 5-128,-4 0-16,-3 0-304,-4 5-641,2 0-992,-2 0-896,0 5-1585,-1-3-6771</inkml:trace>
  <inkml:trace contextRef="#ctx0" brushRef="#br0" timeOffset="0.99">27181 59307 8148,'0'0'6931,"0"0"-4834,0 0-96,0 0-497,0 0-223,0 0-224,5-24-433,-5 41-272,0 8 336,0 11 641,-4 8-321,-8 4-191,5 4-129,-2-1 0,-2-4-207,0-1-257,4-10-96,7-2-64,-4-7 96,4-2-176,0-8 80,4 0-32,10-6-16,2-3-32,6-7 0,1-1-16,4 0-32,-2-5-128,0-1-256,-3-1-65,-8 2-431,-5-2-529,-5-1-848,-4 0-912,0-3-2226,-4-5-7091</inkml:trace>
  <inkml:trace contextRef="#ctx0" brushRef="#br0" timeOffset="0.99">27060 59609 16968,'0'0'2913,"0"0"-2433,56-16 1073,-18 1 688,-3 3-800,7-3-609,-8 3-432,-7 2-320,-4 8-80,-8 2-32,-9 0-784,-6 0-1793,0 5-689,-4 2-5698</inkml:trace>
  <inkml:trace contextRef="#ctx0" brushRef="#br0" timeOffset="0.99">26852 59539 9508,'0'0'4883,"0"0"-3843,-62 0-576,35 3 1041,4 5 160,-7 8-481,3 4-351,-4 9-177,4 1-224,4 4 256,5-1 65,9 0-1,5-2-544,4-6-64,9-9-80,13-5 48,5-7 0,3-4-16,1-19-47,-1-4-33,1-13-81,-1-3 114,-6-3-1,-1-4-64,-5-3 64,-8 3-64,0-1 64,-7-4-48,-3 7-80,0 3-113,-11 8-111,5 8 144,-4 7 144,1 11 64,0 7-48,1 0 16,0 15-32,1 14 16,1 5 112,6 8 96,0 4 225,10 3-33,1-1 224,1-2-320,2-6 16,-4-4 16,-6-2-95,2-7-97,-2 1 48,-4-7 0,0-2-96,0-4-16,0-3-64,0-2-16,0-5-32,0-5-816,0-9-1025,0-9-2289,3-13-6611</inkml:trace>
  <inkml:trace contextRef="#ctx0" brushRef="#br0" timeOffset="0.99">30723 58892 5362,'0'0'1217,"0"0"2081,0 0-1570,0 0-127,0 0 368,0 0-192,0-19-321,15 18-223,2-8-257,10 8 81,9-6 288,2 2 287,10 1-271,-2 1-449,-1 0-239,-3-1-305,-8 4-160,-6 0-144,-3 0 0,-8 0-64,-3 0 48,-9 0-80,2 0-240,-3 0-336,-4 0-257,0-1-495,0 1-801,-4 0-417,-4 0-1856,0 1-1937,1 3-256</inkml:trace>
  <inkml:trace contextRef="#ctx0" brushRef="#br0" timeOffset="0.99">30740 59209 5779,'0'0'1792,"0"0"-303,0 0-945,0 0 17,0 0 495,0 0-207,25-12-97,-25 12-144,3 0-112,-3 0 97,0 0 287,4 0 145,-2 0-241,-2 0 96,8 0 81,-6 0-33,5 0-143,3 0 79,1 3-64,3-3-15,-5 0-145,8 0 16,-3 4-15,3-4-289,4 1 48,2 3-192,5 0 160,5-2 80,8-2-31,2 0-33,2 0-128,4 0 32,-10 0-80,-5 0-48,-7 0-144,-7 0-32,-9 0-16,-4 0 0,-3 4 0,-4-4 16,0 0-48,0 0-48,0 0 96,-8 0-176,5 0-80,-1 2-433,0-2-159,1 0-577,-1 0-63,4 0-193,0 3-176,-1-3-512,1 3-688,-4 1-1201,4-1-1665</inkml:trace>
  <inkml:trace contextRef="#ctx0" brushRef="#br0" timeOffset="0.99">32082 58652 6883,'0'0'1633,"0"0"144,0 0-577,-39-27 257,28 20 240,0 2-129,-4 5-479,3 0-305,0 0 305,-3 12-193,-1 8 33,-6 17-81,-1 12 176,3 12-207,-3 9-113,1 7 129,3 2 15,4-3-80,3-3-239,5-9-321,3-12-144,4-6-16,0-10-48,0-7 128,11-9 272,5-4-48,7-5-208,11-4-48,8-4 128,4-3-128,4 0 48,10-3-112,-6-4 96,-4-1-160,6-1-32,-13-4-16,2-2 64,-5 1 0,-7-8-32,1-3 80,0-6-48,-7-5 64,-2-4-32,1-7 32,-5-6 16,2-8-32,-6-3 81,2 0-258,-7-3 49,-5 6 0,-7 2 64,0 10-16,-13 7 64,-15 6-112,-5 5 64,-9 3-16,-9 11 0,1 3 16,-7 9-208,-2 5 176,2 4-32,-1 11 128,5 2-80,4 5 128,10 3-112,2-4-80,14 0 32,7-5-336,5-5-241,10-2-271,1-6-577,0 1-480,5-4 97,2 0-658,4-9-1808,-6 2-5442</inkml:trace>
  <inkml:trace contextRef="#ctx0" brushRef="#br0" timeOffset="0.99">29442 58248 6003,'0'0'5394,"0"0"-3617,0 0-576,0 0 271,0 0-143,0 0-273,-19-15-303,28 15-241,8 0-144,10 0-16,4 0 785,7 3-209,8 3-63,6 4 319,9-5-303,0 5-369,0-5-80,-3-2-208,-4-3-48,-9 0-112,-10 0 0,-4 0-32,-13 0-32,-6 0 48,-4 0-64,-1 0 96,-4 0-96,-3 0 64,0 0-64,0 0 48,0 0-48,0 0 0,0 0-16,0 0-48,0 0 0,0 0-16,0 4 0,0 1-112,0 1 192,-7 2-16,4 0 48,3 2-80,-4 4 112,0 4-64,4 13-32,-1 9 48,-5 13-32,6 10 80,0 13-128,0 7 144,0 2 144,0-1-80,7-6-80,4-10 96,0-14-16,-2-8-112,2-14 48,0-4-16,-3-7 128,3-2-112,-7-4 48,3 3-96,-2 1 17,-5 3-49,0-1-17,0 4 98,0 2-146,-5-3 113,-2 1-80,3-4 80,1-3-64,-1-2-16,0-8-96,4-4-96,-1 2-32,1-6 144,-6 0 176,6 4-80,0-4 96,0 5-96,0 1 32,0 1-16,0 2 16,0 2 0,0 1-16,0-2 32,0-1-48,0 1 48,6-5-48,-5 2 32,-1-2-32,0-1 64,4-2-48,-4 2 32,0-2-16,0 1-16,0 4 48,0 2-48,0 1 32,0-2-48,0 1 64,0 1-64,0-5 64,0 1-48,0 1 48,0-1-48,0-3-16,0 0 96,0-3-144,0 3 128,0 1-48,0 1 32,4-1-64,-4 2 64,3-4-48,1 5 32,-4-2-16,0-2-32,2 1 64,3-1-64,-5-3 64,0 0-32,0 0 32,0 0-64,0 0 112,0 3 0,0 1-16,-7-2 96,-8 4-96,-1-1 32,-11 5-64,-10-1 112,-10-2-80,-5 3 33,-5-9-65,-8 3 0,4-4 0,3 0 80,12 0-32,5-4-48,10 3 64,11 1 208,10 0-64,6 0-208,4 0-16,11 0-80,8 0-320,2 0-1601,3 0-2433,-4-5-5875</inkml:trace>
  <inkml:trace contextRef="#ctx0" brushRef="#br0" timeOffset="0.99">35409 58477 5026,'0'0'8932,"0"0"-6835,0 0-640,-50-41 160,30 30-385,-6 2-607,-5-1-257,-7 2-192,-3 1-80,-2 5-48,-6 2 16,-4 0 80,1 0-128,-1 9 96,5-1-96,8 5 160,6-1 0,7 0-16,10 0-96,8 0 48,9 1-112,0-1 0,4 0 48,7 0-64,0 2 48,-1-3-48,-1-2 32,-5 3-32,0 3 64,-4 2-48,0 0 32,0 4 0,0 4-48,-4 5 80,4 7 65,0 9 335,0 9-80,4 9 96,3 0 64,-1 2 1,4 2-129,-3 0-176,-1-8-160,2-5-176,-6 0 144,-2-7-80,4-2 96,-4-5-48,3-1 16,-3-4 16,0-3 0,4-2-16,-4-4-16,0 1 32,0 0-64,0-8 48,0 2-32,-4-5 32,-3 0 0,5-8 0,-2 1-48,0-5 0,4-1 48,-2-3-80,2-1 96,0 4-64,0-4 16,0 3-48,0-3 96,0 3-64,0 1 16,0 1 0,2-2-16,2 3 64,2-2-80,1 0 64,1-3-64,0 3 64,9-4-48,4 0 32,7 0 48,5-9 448,18-1 209,2 2 95,8-2 145,0 5-337,0 1-368,-8 4-208,-11 0-48,-10 4-256,-9 1-320,-5-2-417,-10 0-223,-5-3-305,-3 0-352,-3-11-32,-5-5-1424,1-6-4147</inkml:trace>
  <inkml:trace contextRef="#ctx0" brushRef="#br0" timeOffset="0.99">37903 59103 5346,'0'0'9765,"0"0"-7604,0 0-1041,61 0 65,-27 0 768,5 0-480,6 0-337,-2 0-352,-5 3 49,0 4-433,-8 0-416,-9-5-48,-4 1-688,-3 0-417,-5-3-288,-5 0-496,-4-6-1024,0-3-2641,-4-1-4339</inkml:trace>
  <inkml:trace contextRef="#ctx0" brushRef="#br0" timeOffset="0.99">37984 59430 12950,'0'0'4466,"0"0"-2481,0 0-576,53-21 367,-26 15-543,11 2-241,7 1-63,-1 3 95,0 0-287,-4 3-257,-8 4-400,-9 2-64,-2 1-96,-11-5-592,-1 2-401,-9-6-1152,0 4-512,0-5-1393,-7 0-4498</inkml:trace>
  <inkml:trace contextRef="#ctx0" brushRef="#br0" timeOffset="0.99">39322 58937 12726,'0'0'2049,"-2"-38"-1313,-6 16 337,1 3 47,-3 1-688,0 3-272,-8-1-80,2 4 32,-1 3-96,-7 3 49,4 6-1,1 0 80,-3 0-16,2 0 32,1 8 272,-7 6-32,3 7-16,0 9 64,-4 10 33,-4 10-65,4 9 416,8 5 177,1 7-65,7-1-288,7-6-303,4-6-209,11-9-96,12-5 48,3-15-64,1-8 16,3-8-48,2-7 32,1-6-208,-5 0-176,1-11-97,-2-5-143,-4 1 96,-7 0-176,2-2-129,-8 8-495,-4 4-241,2-2-512,-5 1-1233,5 4-2336,-6-1 1344</inkml:trace>
  <inkml:trace contextRef="#ctx0" brushRef="#br0" timeOffset="0.99">39642 59227 12005,'0'0'5715,"0"0"-3922,0 0-1297,-55-12 481,32 16 111,-2 8-336,-1 7-95,-1 4 111,2 8 16,8 2-63,11 1-177,2-3-64,4-4-272,16-9-112,10-2-16,-3-11 81,9-5-145,-3 0-32,-2-15 48,2-2-64,-7-5 48,-2-5-48,-6-2-1,-4 0-127,-4-3 0,-6 3-112,0-3-176,-6 5 32,-7 3 128,-3 2 224,-6 10-48,2 2-16,-4 8-97,7 2-175,3 0-288,1 2 96,7 8-401,1-1-896,5 0-1776,0 0-2258,7-2-800</inkml:trace>
  <inkml:trace contextRef="#ctx0" brushRef="#br0" timeOffset="0.99">39845 59401 5731,'0'0'11605,"0"0"-9828,0 0-817,0 0 465,0 0-17,0 0-207,0 21-465,14-34-63,-2-5-385,-1-4 128,5-2-32,2-3-32,-5 0-32,1-2 81,-3 7-145,-2 2-112,2 8 48,-4 2 128,-3 8 80,-3 2-256,6 7-80,-7 3-80,4 9 96,3 3-48,1 0 16,-7-2-48,10-2 16,-4-2 0,4-5 16,-6-3-32,-1-3-432,0-2-304,-4 0-785,0-3-1136,0 0-608,0-3-1938,3-9-9988</inkml:trace>
  <inkml:trace contextRef="#ctx0" brushRef="#br0" timeOffset="0.99">40352 59059 13446,'0'0'4258,"0"0"-2337,0 0-480,0 0 415,0 0-463,0 0-400,-19-31-385,-1 31-208,-2 6-80,-1 9-112,0 3 80,0 4-95,4 2-1,7 0-144,1 1 16,8-1-96,3-2 48,3 0-48,8-3 16,5-2 16,2-2-48,2 0 48,-1-3-80,0 3 96,-7 1-64,2 2 64,-5-3 0,0 4 0,-9-4 0,0 1-16,-4-2 64,-10-1-80,-4 0 80,2-4-64,-7-4 96,1 0-80,-1-5 16,3 0-32,1 0 32,1 0-32,3-9-96,6 4-385,2 2-367,7-6-545,0-1-511,4 1-402,7-2-2336,5-8-4610</inkml:trace>
  <inkml:trace contextRef="#ctx0" brushRef="#br0" timeOffset="0.99">40685 58665 9044,'0'0'7668,"0"0"-5379,0 0-1377,0 0 609,0 48 336,-7-14-193,5 8-191,-2 8-336,0 4-225,-2 7-448,3 0 48,-7 0-191,1 3-49,3-1-32,0-7-80,6-3 96,0-8-80,0-8 32,0-3-208,6-10 112,0-5-112,5-4 16,-3-10-64,-5-2-368,3-3-272,-2-3-433,0-7-896,-4-9-1808,0-3-2194</inkml:trace>
  <inkml:trace contextRef="#ctx0" brushRef="#br0" timeOffset="0.99">40502 59122 11029,'0'0'5507,"0"0"-2402,0 0-1520,0 0 592,0 0-144,0 0-529,8-12-607,1 12-353,5 0-256,3 0-112,6 0 112,5 3-224,-1-3 32,0 0-128,-4 0 128,3 0-112,-10-3 16,2 1 0,-10-3-192,3 5-160,-11-2-256,4 2-369,-4 0-591,0 0-769,-7 2-849,-1-2-4481</inkml:trace>
  <inkml:trace contextRef="#ctx0" brushRef="#br0" timeOffset="0.99">41048 59177 9460,'0'0'6003,"0"0"-4370,-50 0-913,27 0 209,-3 9-113,3 3-384,0 3-80,7 4-16,1-1-47,4 1 31,11 3-16,0-5-112,8-2-32,6-3 0,2 2-48,6-13 96,-3 3 288,1-4-335,3-4-49,-5-7-112,-5 2 32,1-7-16,-5 5 64,2-5-64,0 5-16,-4-3-32,-3 6 0,-3-1-96,9 3-241,-10-1 113,0 5 112,0 2 144,0 0-32,0 5 32,0 9-32,0 3 96,0 1 240,0 4 49,8-5-1,0-1-144,0-6-128,3-2-16,0-5-48,-2-3-32,-2 0-288,4-3-737,-7-5-1360,3-6-3185,-6-1-8005</inkml:trace>
  <inkml:trace contextRef="#ctx0" brushRef="#br0" timeOffset="0.99">41281 59339 5859,'0'0'10613,"0"0"-7860,0 0-1441,0 0 17,0 0-64,0 0-177,11 0-608,5-19-288,2-5-144,-2 4 80,2-6 129,-8 8-17,4 3-112,-4 2 192,-6 7 16,1 6-160,4 0-48,-7 6-128,5 10 48,-3 3 96,2 1 0,0 2-96,2-4-48,1-3 48,0 1-80,1-7 32,-4-7-496,5-2-256,-3 0-497,3-2-816,0-14-1312,-1-4-3282,3-6-256</inkml:trace>
  <inkml:trace contextRef="#ctx0" brushRef="#br0" timeOffset="0.99">41774 58820 11557,'0'0'7604,"0"0"-5875,0 0-1137,0 0 192,0 0 961,6 68-240,-6-22-545,-6 8-256,-5 13 1,1 7-81,1 0-128,1-8-272,8-2-80,0-11-80,0-11 81,4-8-113,3-14 64,-1-8-80,4-5-16,-3-7-417,1-10-751,-6-9-849,2-8-1761,-4-5-3265</inkml:trace>
  <inkml:trace contextRef="#ctx0" brushRef="#br0" timeOffset="0.99">41585 59135 4594,'0'0'10149,"0"0"-7572,0 0-1232,0 0 31,50 2-175,-16-2 752,6 0-97,4 0-223,4 0-528,-3-2-161,-6-2-480,-1 4-288,-7-2-192,-12 2 16,-1-4 0,-8 4-288,-4-3-640,-6 3-769,0 0-1024,-6-2-1409,0-5-6339</inkml:trace>
  <inkml:trace contextRef="#ctx0" brushRef="#br0" timeOffset="0.99">36029 63671 6435,'0'0'1921,"0"0"-897,0 0-223,0 0 271,0 0 49,0 0-305,-7-17-208,7 17-127,0 0-97,0 0-208,0 0-96,0-5-32,0 5 0,0 0-16,4-5-16,3-2 32,-2-2-48,10-1 48,-3-1-32,3-5 112,3 1 272,1-2 16,-3-2-47,6 4-81,1 2 16,-7 1 80,1 0-96,4 3-144,-4 2-64,0 1-64,-1 6-16,-1 0 16,-2 0 0,4 0-16,-7 0 32,1 0 0,2 0-32,-3 3 96,0 0-32,1-3 64,1 4-48,-1-4 0,4 3 33,-5-1-33,-1 5-16,1-2-64,1 2 64,-5 5 0,0 1-16,-1-2 0,1 2 48,2-1-80,-5-1 64,3 5-32,2-6 0,-6 1 64,5-2-16,1 1 16,-2-1-48,-1-1 80,1 2-64,-4-3 48,6 2-48,-5 1 48,3 0-64,-2-3 16,2 8 32,1-5-96,-3 2 112,7-1-144,-6-2 80,6 5-64,-4-6 65,3 1-65,-4 1 16,2-1 0,1 0 0,-4 0 16,0-2-80,2 2 128,1-3-112,-1-1 48,-1 2-16,0-4 0,5 1 16,0-4 0,1 0 16,3 0-48,-3 0 64,6-4-64,-5 1 16,5-4 0,-6-2 0,6 3 0,2-2-16,-4-5 0,2 0 0,-2 2 0,2-5-32,-2 4 80,-5-4-48,4 2 32,-6-5-32,1-3 64,-1 5-80,-2-2 48,1 1-32,-1-1-16,0 8 96,-2-2-96,-1 1 80,3 2 16,0 5 176,-3-3-64,0 1-64,1 0-64,-2 6 32,1-3-16,-4 4-16,0 0 64,4 0-32,-4 0 32,0 0-96,0 0 16,0 0 0,0 5-16,3 2 16,-3 0-32,4 1 32,0-3-64,-1 3 80,2 0-80,-5-2 48,4 1-32,-4 1 48,4 1-48,-4 1 32,3 2 0,-3-3-32,7 6 64,1-2-80,0 1 80,3 3 208,5-2 128,2-3-319,-1 3-1,1-3-48,-2-3 0,2 1 48,-6-5-80,3-1 48,-7-1-32,3 3 16,0-6-48,-2 0 64,2 0-48,-4 0 32,5 0 0,-1 0-16,-1-6 32,0-1-48,4-2 48,-4-3-48,-4 1 48,5-5-48,-3 1-16,-1-4 32,-6-3-16,8 2 16,-7-2-16,5 0 48,-7 7-80,0-2 48,0 2 0,0 3 16,0 2 0,0 1-32,-7 5 32,5 2-32,-3-2 80,1 1-96,4 3 48,0 0-16,0 0 0,0 0-48,0 0 64,0 0-16,0 0 16,4 0-16,1 0-16,-3 3 48,5-3-80,-7 4 96,4-2-64,-4-2 32,4 4-16,-2 1 0,-2 2 0,8 0 0,-8 5 16,6-3-48,-3 2 64,7 5-80,1-1 112,1 3-64,3-3 16,2 7 16,4-3 16,-2-2-16,6 2 0,-2-5 32,0 2-48,5-7 96,-1-3-192,4-2 96,-5-4-48,1 0 16,0-10 0,1 1-16,4-7 16,-5-2-48,-2-2 80,3-2-48,-8-2 16,-2-1 0,-2-3 48,-5 1-48,-6-3 32,-5 0 0,0-4 0,0 3-16,0-6 0,-5 1 48,-2 2-48,0-3 32,-1 10-32,3 0 32,-1 8-48,6 1 48,-1 9-32,-3-1 32,4 5-32,0 1-32,0 4 48,-3 0-64,3 0-144,0 0-721,-4 0-287,4 4-561,0 5-624,0-3-577,0 1-1776,0 2-4594</inkml:trace>
  <inkml:trace contextRef="#ctx0" brushRef="#br0" timeOffset="0.99">36140 64347 12070,'0'0'2993,"0"0"-1745,0 0-255,0 0-97,0 0-95,0 0-209,0-25-144,0 22-144,0-3-16,0 0-127,0-1 15,0 1 0,0 0 0,0 1 80,0 1-112,0-2-16,-4 0-96,-3 0 48,-2 1-80,-9-2 0,2 4 16,-7-1-32,0 4 64,-4 0-112,-6 0 80,6 0-32,-2 10-32,1 3-32,1 1 48,0 7 0,0 4 0,8 11 48,-7 6-64,10 6 80,3 6-32,7 2 80,1-5-32,5 1 32,5-7 48,3-7 96,9-5-176,4-9-32,0-3 16,-2-7-32,2-6 64,-5-3-32,2-5 32,-2 0-48,-1 0 64,-3-2-80,-1-8 32,1 5 0,-1-5-96,7 5-32,-9-2-224,6-2 128,3 9-128,-6-2 16,3 2 64,-3 0 96,-1 0-417,-7 0-1119,-4 6-529,0-1-881,0 2-2288,-4-7-561</inkml:trace>
  <inkml:trace contextRef="#ctx0" brushRef="#br0" timeOffset="0.99">36318 64669 8804,'0'0'5170,"0"0"-3697,0 0-288,0 0 175,0 0-111,0 0-321,-13-9-335,13 9-353,0 3-224,6 3 208,5 9 96,0-3 144,-1 6 240,0 1-207,-1-4-81,0 0-96,0 1-96,1-4-144,-6-2-16,0-5-96,2 1 64,-4-2-80,-2-2 80,0-2-464,0 0-496,4-2-305,-4-12-1152,0-1-3426,4-6-7011</inkml:trace>
  <inkml:trace contextRef="#ctx0" brushRef="#br0" timeOffset="0.99">36489 64592 9380,'0'0'4402,"0"0"-3569,0 0 31,0 0 529,0 0-33,-6 61-319,1-37-81,2 6-79,-5-1-65,0-5 0,0-2-271,5-3-97,-4-8-272,3 1-160,0-7 16,4 3-48,0-8-192,0 0-1185,0 0-672,0-9-2945</inkml:trace>
  <inkml:trace contextRef="#ctx0" brushRef="#br0" timeOffset="0.99">36715 64306 5731,'0'0'3921,"0"0"-2272,0 0-656,0 0 191,0 0-63,0 0-401,-22 5-288,21-5-80,1 0 49,0 0 15,0 0 160,0 0 208,0 0-159,1 0-113,9 0-64,-1 0 32,10 0-192,4 0 33,10 0 415,6 0 128,-1 0 289,3 0-353,2-2-79,-5-5-209,-4 1-224,-3-3-192,-3 6 0,-9-6-128,-2 3 64,-9 2 0,0 3-48,-8-3 64,4 4-80,-4 0 64,0 0-240,0 0-304,0 0-593,0 0-239,0 0-289,-4 0-656,2 4-1953,-4-4-4002</inkml:trace>
  <inkml:trace contextRef="#ctx0" brushRef="#br0" timeOffset="0.99">36898 64321 10901,'0'0'3025,"0"0"-2112,0 0 239,0 0 17,0 0-289,0 0-287,0-7-193,0 7-240,0 7-48,0 8 160,0 6 160,0 9 401,0 11 159,-3 5 129,-5-1-209,2 1-256,0-7-80,2-2-127,-3-7-209,7-9-96,0-6-32,0-1-128,0-6 32,0-1-80,0-7 64,0 2-528,0-2-689,0-2-576,0-10-784,0-5-4226</inkml:trace>
  <inkml:trace contextRef="#ctx0" brushRef="#br0" timeOffset="0.99">37361 64526 5667,'0'0'5122,"0"0"-2369,0 0-928,0 0-64,0 0-401,0 0-303,-4-11-481,4 11-160,5 0-224,2 0-47,8 0-1,-3 5 176,10 1 96,1 2 272,11-3-143,-3 1-225,3 0 192,0 0-80,-3-2-256,-4-3-80,-4-1-48,-11 4-96,-1-4 32,-4 0 16,-3 0-96,0 0 64,-4 0-80,0-4 32,0 3-400,-4-3-208,0 1-385,4 0-400,-7 3-496,7-4-1232,-3 2-1937,3-4-2930</inkml:trace>
  <inkml:trace contextRef="#ctx0" brushRef="#br0" timeOffset="0.99">37571 64347 240,'0'0'10389,"0"0"-7876,0 0-1489,0 0 49,0 0 192,-15 48-289,15-18 96,0 7-79,0 6-81,0-1-15,0 2 95,0-5-143,0-2-369,0-10-192,0-3-160,0-8-48,0-6-144,4-7 64,-4 2-128,3-5-1041,-3 0-799,4-5-1554,0-12-3697</inkml:trace>
  <inkml:trace contextRef="#ctx0" brushRef="#br0" timeOffset="0.99">37949 64441 656,'0'0'6675,"0"0"-3953,0 0-2002,0 0 64,0 0-31,0 0-369,11 0 160,-11 0 80,0 10 17,4 1 207,-4 5 0,1 4 129,5 12 480,-5 0-305,3 9-159,3-2 255,-1-2-271,-6-1-97,9-4-192,-9-8-111,1-6-177,-1-5-144,0-5-64,0-5 16,0 1 32,0-4-112,0-4 144,0-7 16,4-8-144,1-9-128,-5-5 65,0-7-49,0-7-96,0 0 15,-9-2-111,4 3-192,0 0-112,-1 2 176,-1 8 160,3 3-64,-3 2 64,6 4 128,-7 0 16,8 7 0,-7-6 48,4 7-96,3 5 96,-4-2-80,0 8 32,4-2-32,0 8 32,0-5-32,0 4 32,8 3-32,-1 0-48,4 0 80,1 0-80,10 3 96,-3 6-96,1 9 64,3 1 0,-1 1-16,-2 6-16,-1 1 16,-1-2 64,-2 2-64,-5-3 64,-1-2-96,-4-5 64,-6 5-32,0-3 48,0-4-48,-8 0 80,-7-3-48,-1 0-16,-6-2 48,3-1-80,-5-6 80,1 7-64,1-5 32,6-1-32,2 1 16,5 1-32,4-2 16,5-1-32,0-1-384,0 1-577,14-3-736,0 0 96,2 0-1648,-1-8-3570</inkml:trace>
  <inkml:trace contextRef="#ctx0" brushRef="#br0" timeOffset="0.99">29832 63358 8820,'0'0'4178,"0"0"-2481,0 0 32,0 0-177,0 0-239,0 0-337,-4-19-111,12 13-385,5 4-32,8-1-64,2-4 129,5 5 95,3-1-80,-1 3 128,1 0 33,-5 5-49,-6 5-320,-4 6-96,-5 2-192,-7 2 64,-1 2-16,-3 5 48,-7-3 16,-4 5-96,-5-2 0,4 1-32,-6-1 81,-2 1-114,2-1 66,2-3-49,-5 0 80,4-2-80,5-4 16,-3 4 0,3-12 0,1 4-48,4-5-48,-1-6 96,8 3-113,-2-6-15,2 0-16,0 0 144,0-9-144,2 0 0,9-5 128,4 4-32,3-7 32,3 6-128,2 2 144,4-1-16,1 8 160,4-2 80,2 4-48,-6 0-47,6 9 47,-3 3-32,-1 3 0,-3-1 16,-5-1-160,-6 1 0,-1-5-64,-7 0 16,3-3-16,-4-3 32,-3-3 16,0 0-32,1 0 48,-5 0-224,3-5-577,1-5-1184,-4-2-1280,0-3-3970</inkml:trace>
  <inkml:trace contextRef="#ctx0" brushRef="#br0" timeOffset="0.99">42958 64037 5410,'0'0'241,"0"0"1840,0 0-993,0 0-352,0 0 161,0 0 319,-15 40 97,5-15 0,1 3 79,-9 4-31,2 5-129,-10 3-159,-1 0-161,0-4-47,1-2-65,-1-4-144,0-6-271,0-2-81,-5-7-160,5-5 32,2-4-128,-3-4-80,3-2 16,-2 0 0,10-11-64,-2-5-368,4-2-1,5-1-79,3-3-32,7 2 16,0 2 400,0 2 128,11 1 32,1 0-32,7 3 32,-2 3 48,6-1 0,-2 5 144,5 1 32,-6 4 112,4 0-48,1 0 16,-6 9-80,6 5-16,-6-4-47,2 3-97,-4 6-16,0-2-64,-1-2 16,2 4-16,-2-1 64,-1-2 32,1-1 64,2-3 16,2 0 48,-1-2 192,7-5-112,-7-1-96,5-2-128,-6-2-48,1 4-64,-4-4 48,-6 3-48,1-1-304,-10 2-528,0-1-417,0 4-576,0-5-1152,-7-2-2433,-4 0-2786</inkml:trace>
  <inkml:trace contextRef="#ctx0" brushRef="#br0" timeOffset="0.99">41816 64276 6867,'0'0'7780,"0"0"-4979,0 0-1424,0 0-273,57-3 97,-32-1-161,-2 4-320,5-1-383,-5 1-241,0 0-96,-2 0-32,-7 0-272,0 0-705,-2 1-720,-4-1-1296,-5 0-2450,-3 0-2144</inkml:trace>
  <inkml:trace contextRef="#ctx0" brushRef="#br0" timeOffset="0.99">41837 64490 9428,'0'0'3218,"0"0"-2258,44 10-159,-21-10 1248,0 0-561,0 0-319,3 0-289,-7-4-432,0 0-384,-11 2 0,0-2-208,-5 4-944,-3-5-1825,0 5-2258,0-3-1920</inkml:trace>
  <inkml:trace contextRef="#ctx0" brushRef="#br0" timeOffset="0.99">41048 63654 9684,'0'0'3602,"0"0"-2129,0 0-209,0 0-111,0 0-33,0 37-79,0-3-209,0 6 81,0 3-1,0 3 49,0-1-369,0-2-304,-1-6-240,-3-7-64,0-2 32,-3-1-48,3-5 96,4-4-144,-3-3 80,3-2-640,0-7-689,0 0-1200,0-6-2385,3 0-4691</inkml:trace>
  <inkml:trace contextRef="#ctx0" brushRef="#br0" timeOffset="0.99">40853 64402 5827,'0'0'6579,"0"0"-4658,0 0-1201,0 0 160,0 0 33,57-23-177,-26 19-64,3-1 1,11-1 31,5-1 112,4 1-127,7 0-1,0-3 208,0 2-223,-7 1-337,-10 4-240,-8 2-48,-13 0-64,-4 0-32,-9 0-560,-10 0-289,0 0-15,-10 2-209,-3-2-1152,-5 0-2081,-2 5-3842</inkml:trace>
  <inkml:trace contextRef="#ctx0" brushRef="#br0" timeOffset="0.99">41048 64696 4418,'0'0'8340,"0"0"-6595,0 0-673,0 0 33,0 0-305,0 0-80,-43 18-159,30-8 31,-1 9-32,3-6-48,3 6-111,4-1-97,4 1 16,0-2-96,4 2-48,4-6-160,11 0 64,-7-7-64,6-4-32,-2-2-16,-1 0 48,1-12 16,-2-3-16,0-3 0,-1-1-48,-8-2 80,2-1-80,-3 0 16,-4 2-144,0 1 48,0 4-64,-5 0 64,-6 6 96,0 3 0,-5 2 48,2 4-96,-2 0 128,-6 12-96,-1-2 96,-1 9-64,1-4 32,-5 2-80,5-2 16,-1 4 0,0 0-16,6-4 64,2 0-96,9 1 128,1-2-64,6 5 48,2-1 16,15 5 112,0 0 144,10 4 32,0 4 224,1-1-175,0 7-113,-8-4-160,-1 1-16,-4 0-64,-4-4-32,-3-4 0,-4-3 0,-4-1 32,0-3-32,0-5 48,-7 0-64,-2 0 80,-2-5-64,0-1-64,3 2-336,-3-6-609,3-4-512,8 0-1424,0-7-3954</inkml:trace>
  <inkml:trace contextRef="#ctx0" brushRef="#br0" timeOffset="0.99">38565 64920 10677,'0'0'4226,"0"0"-3154,0 0-623,0 0 271,-49 3-96,41 9-48,0 3 33,-2 4-113,1-1 0,1 7 32,8-4-79,0 0-113,0 1-128,4-4-112,9-5 16,1-2-64,2-4-64,2-7 80,-2 0-96,0-3 96,6-10-80,-6-8 32,2 0-64,-2-6 80,-1-1-32,-7 0 0,0-2-48,-8 2-256,0 6 80,0 2 96,0 2 144,-8 4-48,-4 2 96,-3 7-64,-1-1 0,-2 6 16,2 0 0,-2 0 32,-1 2-80,0 6 96,-4 3-96,4 1 80,2 3-32,-1 4 16,6 2 16,1-3 112,7 9 48,1 2-32,3-2 64,3 4 0,8-1 224,5 0-255,-5 1-65,0-4-80,2 4-16,-10-6-80,4 2 80,-7 0-16,0-3-16,0 3 64,0-1-64,0-3 96,0-1-48,0 0 80,0-7-128,0-1 0,0-1-16,0-7-16,0 1-288,0-7-881,0 0-464,0 0-1296,0-9-2273</inkml:trace>
  <inkml:trace contextRef="#ctx0" brushRef="#br0" timeOffset="0.99">38412 64478 9540,'0'0'3650,"0"0"-1793,0 0-416,0 0 15,0 0-447,0 0-673,-3 34-112,-4 5 384,-6 13 337,-1 6 287,-2 6-175,-6 4-145,2-5-272,1-2-159,1-12-241,-1-3-208,3-9 32,8-7-64,0-10 48,-2-4-64,2-1 64,7-5-64,-3-5-64,-1-5-561,5 4-447,0-4-369,0 0-368,9-9-1664,0-6-2642,1-3-1969</inkml:trace>
  <inkml:trace contextRef="#ctx0" brushRef="#br0" timeOffset="0.99">38471 65472 608,'0'0'4642,"0"0"289,0 0-3875,0 0-592,0 0 113,0 0-97,0 10-144,3-10-112,-3 4-48,0-4 80,0 1-48,0-1 65,0 0-65,0 0-32,0 0-80,0 0 0,0 0-64,0 0 48,4 0 48,-4 0-144,0 0 64,0 0-64,4 0 16,-2 0-48,-2 0 16,8 0-112,-8 0-112,0 0 128,2 0 112,-2 0 48,0 0-32,0 0 112,0 0 112,0 0 224,0 0 144,0 0-15,0 0-353,0 0-160,0 0-48,0 0-32,4 0 64,-4 10-48,3-4 256,-3 0-144,0 7 64,0-2 48,4-1 80,-4 2 0,0 0-80,0 0-96,0-4-96,0 2 129,-4-3 15,-3 2-16,1 1-48,-4-5-16,-1 1-64,0 0 32,-5 4-48,3-5-48,-8-1 80,9-2-64,-6 2 48,3-2-80,6 1 80,2-3-32,4 0 16,3 0-16,0 0-48,0 0-64,10 0 0,-2-5-256,4 1-641,-1-2-1360,0 1-2209,-6-5-5811</inkml:trace>
  <inkml:trace contextRef="#ctx0" brushRef="#br0" timeOffset="0.99">39088 64728 4802,'0'0'7123,"0"0"-5122,0 0-816,0 0-81,0 0-319,56-21-273,-25 14 737,4-2-321,10-3-496,-3-3-16,2-4-111,0 1-81,-4-3-144,0-1-144,-6 4 80,-2-1-144,-3 7-369,-11 1-1103,0-1-497,-10-2-1249,0 4-1504,-5 0 384</inkml:trace>
  <inkml:trace contextRef="#ctx0" brushRef="#br0" timeOffset="0.99">28147 56251 11733,'0'0'1297,"0"0"-497,0 0 1249,0 0-448,1 47-545,3-33-79,3-1-33,0-4-319,-3 3 47,3-5 48,-2-1-63,-1-4-225,0-2-64,-1 0 176,-3 0 273,0-5-337,0-7-240,0-1-112,-3 1-112,-5-4 64,3 1-96,-2 1 64,-4 1-48,4-2 16,2-1-48,-3 5 32,1-5 0,4 6-16,3 2 48,0 3-64,3-5 80,8 3-48,1 5 32,10-5-32,-2 4 48,-1 3-32,7 0 16,-10 0-16,4 0-48,-6 0 80,-2 0-128,-4 0-656,-1 0-977,-6 0-560,5 0-720,-2-8-1185,-4-6-3090</inkml:trace>
  <inkml:trace contextRef="#ctx0" brushRef="#br0" timeOffset="0.99">27526 55897 640,'0'0'11349,"0"0"-9075,0 0-754,0 0 81,0 0-753,0 0-351,38 19 415,-32 11-16,-6 7-207,2 5 351,-2 4-127,0 3 63,0-3-400,0-4-175,0-5-65,-2-1 0,-2-9-112,4-5 48,-2-8-96,2-6 16,0-5-16,0-3-128,0-6 272,0-13-175,0-8-113,0-4-96,-5-11 80,1-7-97,-2-5-127,-4-7-176,1-7-80,-5 8-544,0 2 159,0 5 449,4 14 304,1 2 144,5 13-32,-1 2 16,5 0 0,0 5 0,9-2 32,0 1-96,7 0 48,-1 3-80,-3-4 80,6 10-48,-8-1 48,0 8-32,1 2 48,-4 0 0,7 0-16,-1 5 80,8 5-16,8 2 176,9-3-48,6-3 48,11-6-144,-4 0-47,5 0-49,-8 0-49,-3-6 66,-11-3-82,-11 3 65,-8 0-224,-10 0-576,-5 2-400,0 1-593,-16 3-320,1 0-1393,-4 3-3569</inkml:trace>
  <inkml:trace contextRef="#ctx0" brushRef="#br0" timeOffset="0.99">27564 56034 15527,'0'0'1809,"0"0"-1473,0 0 1185,0 0-161,0 0-367,56 0-129,-15 0-255,-4 0-305,1 0-80,-8 0 80,-3 6-80,-10 1-288,-7 2 64,-10 1-208,0-1-977,-10-3-1520,-3-4-3250</inkml:trace>
  <inkml:trace contextRef="#ctx0" brushRef="#br0" timeOffset="0.99">27587 55226 3121,'0'0'7108,"0"0"-4579,0 0-240,0 0-176,0 0-544,23-39-449,-6 29-224,4 1-95,6 2-369,3 2 64,1 1-128,-1 4 17,1 0-209,-8 0-96,-1 0-80,-6 8 16,-3-3 0,-3-2-64,-3 0 96,1 1-80,-6-4 80,-2 0-48,0 0 0,0-7 80,-2-5-16,-9-3-32,-5-3-32,-5-1 64,-2-3 0,-1 1 16,-1 0-96,2 0 96,6 2-80,0 1 32,7 3 0,4 6-48,1-4 32,3 9-48,2 3-112,0 1-528,0 0-385,0 5-752,0 8-544,2 2-96,5-1-2593</inkml:trace>
  <inkml:trace contextRef="#ctx0" brushRef="#br0" timeOffset="0.99">28357 58263 5891,'0'0'3729,"0"0"-1584,0 0-720,0 0-80,0 0 319,-42-33-655,30 29-417,-6 4-128,-2 0 97,-9 0-81,2 0-128,-5 10-224,-6 3-48,-7-1-48,0 3-16,6 3 0,-1-3-16,2 4 80,11-7-16,3 0 112,10-2-64,8-1-32,6-7-80,0 4 16,0-3-16,10 4 16,0-2 16,1-1-48,0 2 64,-3-1-48,3 5 32,-5-1-64,2 3 48,-2 3-32,-3 4 48,5 2-16,-1 4-32,-2 2 160,2 3 17,4 7 207,-1 4 0,0 1 176,-3 4-80,4 3-79,-7-5 47,-3 2-64,4-2 0,-3-5 0,-2-2 128,0-3-127,0 0-33,0-5-192,0 5-80,-2 0-48,-3-1 80,4 3-16,-3 1-16,4 0 64,-5-1-32,5-2 112,0-3-160,-2-6 80,-2-1-128,4-6 48,0-3-48,0-6 48,0 1-32,-3-4 0,3-4 16,0 2-32,0 0 32,0-4-48,0 0 48,0 0-64,0 0 80,0 0-96,0 0 80,0 0-16,0 0-32,0 0 32,0 0-16,0 0 48,0 0-96,0 1 96,0-1-96,0 0 96,0 0-48,0 4 0,0-1 0,0 0-32,0 0 80,0 3-96,0 2 112,0 2-64,0-1 32,0 4-48,0-1 32,0-3-32,0 4 16,0-5 16,0 1-48,0-2 64,0-2-48,0 2 32,0-4-32,0-3 48,0 4-32,0-4 0,0 0 16,0 0-16,3 0 32,-3 0-80,6 0 64,-1 0-48,0-4 80,10-2-80,4 2 80,7-1-32,9-2 497,7 2-17,4 1 32,3 4 80,5 0-271,-4 0-193,-2 6-96,-10 1 16,-6 1-48,1 2 32,-14-5-48,1 2 0,-5-4 80,-7 1-176,-4-1 32,0-3-208,-1 2-113,-3-2-287,0 0-512,0 0-961,4 0-1505,-4 0-3217,0-2-6499</inkml:trace>
</inkml:ink>
</file>

<file path=ppt/ink/ink2178.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4:25:20.482"/>
    </inkml:context>
    <inkml:brush xml:id="br0">
      <inkml:brushProperty name="width" value="0.05" units="cm"/>
      <inkml:brushProperty name="height" value="0.05" units="cm"/>
      <inkml:brushProperty name="color" value="#177D36"/>
      <inkml:brushProperty name="ignorePressure" value="1"/>
    </inkml:brush>
  </inkml:definitions>
  <inkml:trace contextRef="#ctx0" brushRef="#br0">26549 64460 13862,'0'0'3490,"0"0"-2786,0 0-288,0 0 545,-32 0-97,19 0-416,1 2-47,-2-2-209,-2 2-144,-4 1 336,0-1 528,-2-2-415,-3 0-321,-1 0-160,0 0 80,-2 0-96,-2 0 64,-1-5 16,2 3 0,-4-3 80,1 1-176,-1-1 32,1 1-32,-4 0 16,2 1 0,1-1 16,1 1-16,-4-1 16,2 2 48,-2-1-48,4 3 48,-2 0-80,-2 0 96,4 0-48,-1 0 48,4 0-32,-4 0 32,3 0-32,-2 3 16,1-1-112,1-2 48,-2 2 48,4 0-64,-1-2 64,1 3-32,0-3-16,1 1 0,-1-1 48,5 3-48,-2-3 16,1 3-16,2-2-16,-1 4 64,1-3-32,-1 3 0,3-1-32,-1-1 48,1 1-32,3 1 0,2-3 16,-2 0-16,4 0 64,1 1-80,-1-1 64,6 0-80,-3 0 80,4 1-96,0-3 64,-2 2-64,2 0 64,4-2 32,-2 3-80,1-1 64,0-2-48,-2 0 48,3 4-64,-1-4 48,3 0-16,-3 3 16,3-3-32,0 0 32,0 0 0,0 0-32,0 0 48,0 0-48,0 0 0,0 0-16,0 0 48,0 1 0,-1-1 0,-2 3-32,1-3 32,-1 2-16,0 0-32,1 1 80,-1-1-96,0-2 48,1 2 32,-1-2-64,3 3 48,-1-1-16,1-2 64,-3 0-48,3 0 16,0 0-16,0 0 32,0 0-16,0 0 0,0 0-32,-3 0 16,3 0-16,0 0 0,0 0 16,0 0-48,0 0 80,0 0-64,0 0 0,0 0 16,0 0-16,0 0 16,0 0-48,0 0 48,0 0-48,0 0 64,0 0-48,0 0 64,0 0-64,0 0 48,0 0-32,0 0 48,0 0-32,0 0 0,0 0 0,0 0 0,0 0 32,0 0-64,0 0 48,0 0-32,0 0 16,0 0 0,0 0 16,0 0-32,0 0 16,0 0 32,0 0-48,0 0 48,0 0-64,0 0 80,0 0-80,0 0 48,0 0-16,0 0 0,0 0 0,0 0-32,0 0 64,0 0-80,0 0 64,0 0-80,0 0 48,0 0-48,0 0 32,0 0 32,0 0-16,0 0 16,0 0-16,0 0 48,0 0-64,0 0 48,0 0-32,0 0 32,0 0-48,0 0 16,0 2-32,-2 0 0,-1-2 48,3 3-48,0-2 64,-2-1-32,-1 3 16,3-3 0,-3 0 16,3 4-32,0-4 48,-1 3-48,-2-1 0,-2 3 48,5-3-96,-3 5 96,1-3-32,2 5-32,-3-2 64,0 1-32,3-1 0,-1 2 0,-3-2 32,3 2-80,1 0 112,-3-2-96,0 2 64,3-2-16,0 2 32,-2-2-48,-1 1 16,3-3 0,-2 4-16,2-3 16,-3 1 0,3 0 0,-3 2 0,3-2 32,0 2-64,-1 0 80,1-2-48,0 4-16,-3-2 32,3 0-32,0 0 96,0 4-64,-3-2 16,3 1-16,-2-1 33,2 0-49,0-2-48,-3 5 48,3-3-32,-2 2 32,-1-1-48,0 3 80,3 1-80,-5-2 64,4 2-16,-2 0 64,0 2-64,-2-2-16,0 1 16,5-1 0,-4 2 32,1-2-96,0 4 80,3-5 0,-2 4 0,-1-4-64,1 1 112,2 4 16,-3-4 0,0 2 0,3 1-48,0 1 96,-1 0-176,-2-2 96,3 2 0,0 0 48,0 0-80,-2-2 0,2 3 0,0-1 0,0-2 0,0 2-48,0 0 64,0-2-128,0 2 96,0-1-48,-3 3 32,3-2-64,0-1 64,0 1 16,0 0-64,0-2 112,0 0-112,0 0 80,0 0-48,0 0 32,0-3-32,0 4 32,0-4-16,0 1 0,0 0 32,0 2-32,3 0 16,-1-2-32,-2 2 64,4 0-64,-4-2 32,3 2 0,0-1 32,-1 2-32,3 1-16,-2-5 32,0 5-16,-2 1 48,2-3-64,2 2 48,0 1-80,-2-1 32,0-3-32,-2 4 16,4-1 16,-2 0-16,0-1 0,-1 1-16,1-5 48,-1 5-16,1-1 16,0-4 0,-2 4 16,5-4 0,-4 1 32,1 2-48,-1-3 16,1 1 0,0-2 0,-3 2 32,1-1-32,4-1 0,-5-1-32,3-1 32,0 1-32,-1-2 0,1 0 32,2-1-32,-1 1 32,-1 0-48,2-2 48,0 3-48,2-3 64,-4-1 0,7 2-32,-4-1 0,0-1 64,2-1 0,3 2 16,-2 1 65,2-4-97,1 3 32,1-3-16,1 1-16,-2 0-16,4 0-48,1-2 48,1 1-48,-1-1 112,3 1-160,1-1 80,-1 0 0,2 1 16,1-1 16,-2-3 32,3 5-64,-3-3 48,4 0-16,-2 3-48,2-2 64,0-1-80,3 3 48,-3-3 16,4 1-16,2-3-48,2 1 96,-1-3-32,2 2 0,2-2 64,-3 0-48,1 0-96,1 0 0,0 2 0,-3 0-16,4 1 0,-1-1 32,0-2 16,2 2 0,3 1 16,0-3 32,2 2-32,3-2 80,0 0 0,0 0 64,0 0 1,3 0-49,-3 0-128,3 0-48,-1 2 48,-2 0-48,3 1 80,0-2-32,-2 2 0,2 1 48,2-1-32,0-1 16,-5 0 64,3 1-32,1-1 16,-4-2-128,0 2-96,3 0 80,0 1 32,-1-2 48,4 2-16,-1 0 0,-1-3 16,4 1 16,-4-1 64,4 0-48,0 3 112,-4-1-240,1 0-16,1 1 48,-1-1-16,3 2 32,-7-1 32,5 1 16,-1-1 16,-1-2 0,1 4 0,1-1 64,-1 1-80,-2-3 112,-2 5-384,-1-3 208,3 3 0,-3-2 0,0-1 80,3 5-48,-3-4 32,2-1-32,2 1 144,0-1-144,-1 0 112,1-1-48,-1 1 64,2-1-304,0-1 160,-1-2-64,4 0 48,3 2 96,-2-2-48,2 2 16,3-2 16,-2 0 32,-1 0 48,4 0-64,-1 0-96,-1 0-80,0 0 80,1 0-16,2 0 96,-4 0-48,1 0 96,-1 3-48,0-3 32,1 2-16,-3-2 80,3 0-288,-1 0 32,1 0 96,4 0 0,-2-2 80,2-1-32,3-1 32,-4-1 16,1 1 32,3 1-32,-2-1-176,-1 0-16,3 1 80,-3-1 48,4 2 0,-4-3 48,3 3-16,-2-1 48,2-1 16,0 4 0,-1-2-320,4 0 160,-3 2 32,2-3 0,-2 1 64,0 2-32,-1 0 96,-5 0-32,1 0 16,2 0-160,-4 0-32,0 0 80,1 0 0,-1 0 16,-1-2 16,0 2 64,-1-5-32,-3 5 16,0 0 48,-4 0-32,1 0-208,0 0 64,-2 0 32,0 0-16,-3 0 64,0 5-16,-4-3 64,3 0-32,-5 1 16,1-1 16,0 0-16,-3-2 0,1 4 0,-3-4 80,1 3-368,-5-1 208,2 0 0,-1 1 32,-4-3-48,5 2 80,-4 0-32,2 0 16,-3-2 16,4 0-16,-5 0 48,4 0-48,-2 0 32,4 0-16,-1 0 0,3 0 32,-3 0-16,4 0 48,1 0-64,0 0-64,2 0-80,0 0 128,1 0-112,3 0 112,-1 0-16,3 0 32,-3 0 0,3 0 16,0-2-16,-2 2 32,-2 0 0,-3 0-32,3 0 96,-4 0-96,-1 0-160,-4 0 80,1 0 32,2 0-32,-2 0 48,-2 0 48,2 0-64,-1 0 48,1 0-32,2 2 64,1 1-48,-5-3 0,5 4 64,-1-1-48,3-2 16,-4 4 0,4 0 48,-4-3-80,4 2-64,-6 1-48,1-3 80,-2 2 0,-5-1-16,2-1 64,-5-2-16,-3 2 0,-1-2 16,-3 0-32,1 0 16,-5 0 48,2 0-64,-5 0 48,1 0-48,0 0 48,-2 0-32,2-2 16,-3 0 0,3-2-80,-3 1 144,1-1-128,3-3 96,-2 5-80,1-3 48,3 0-16,-6 1-16,5 0 16,0 1-16,-4-1-16,5 2 48,-3-3 16,0 3-64,2-2 48,1 1-32,2-1 64,2-1-48,3 3 0,5-3 16,1 4-64,-1-2-16,2 0 0,4 2 48,-5-2-16,5 3 32,-3 0-64,-3 0 80,1 0-16,0 0-48,-1 0 32,2-2-49,-7 2 98,0 0-66,-2 0 17,0 0 0,-4 0 65,-1 0-49,-3 0-17,2 0 34,1 0-34,-1 0 34,0 0-17,7 0 16,-7 0-32,2 0 48,5 0 0,-5 0-32,4 0 0,0 0 16,-1 0-16,0 0-64,1 0 48,-1-2-33,-1-1 49,-4 1-32,2-2 64,-6 0-48,0-2 16,-4 2-32,1-2 32,1-1 32,-4 0-64,-2-4 64,6 2-32,-6-2 48,1-1-64,4-1 49,-2-1-33,0 1 32,-1-4-16,3 2 32,-2-1-32,1-4-32,2 3 64,1-4-16,-4-2-128,1 1 64,1 0 0,1-1-49,0-2 65,-2 3 16,0-3-32,2 0 32,-1-2-32,-3 3 48,1-2 0,-3-1 0,0-2-32,0 2 32,0-2-16,3 0 32,-3-2 0,0 1-32,1 1 65,2 0-33,-1-3 0,1 3 16,2-3-16,1 1-80,0-1-16,0 1-33,-4 0 81,3 1 0,1 1-64,-5-1 112,4 3-48,-5-1 64,0-2-80,0 1 48,0 0 16,0 2-16,-5-2 33,1-1-49,1 3 32,-4 0 0,1 4 0,2-4-16,2 3 64,-4-1-80,4 0 64,-1-2-192,0 3 96,3-1-48,-2 0 64,-1 1-17,2 1 17,1 0 0,-3 1 0,0-3 32,1 3-32,-3 1 32,5-1-16,-6 2 0,2-3 48,0 0-48,0 3 33,2 0-49,-4-2 64,1 3-32,1 2-16,-4-1 16,0 2 16,-1-2-16,-3 2 0,-4 3 16,-1-3-16,-3 2 16,-3 1-16,2-1-16,-3 1 16,-3-1-48,2 1 16,-6 2 48,4-1-192,-3 1 80,-2 0 47,2-1-31,-2 4 80,-1-4-80,-3 3 96,2-2-48,-1 4 16,0-2 0,-3-2 32,-1 4-48,-1-2 64,-4 1-16,5 1 33,-4-2-17,1 2-32,-1 0-32,-2 0-81,0 1 33,-2-1 48,2 0-16,-6 3 16,5-1 0,-2-2 64,-2 3-32,0-3 48,-1 3-31,-1-3 15,0 2 48,0-2-144,-4 3-48,-1-2 15,2 1 81,-2-4-32,1 5 32,2-3 0,-4 2 80,3-2-15,0 1-1,3 1 0,-4-1-96,3 1-16,2 0-49,-5 1 97,3-1-80,-1 1 112,1 0-16,-2-2 16,2 5 1,-4-4 63,2 3-16,0-3 0,-3 3-240,4-3 31,-2 1 113,-1 4 0,4-4 16,-1 1 32,1 1 1,0 0-17,1 0 48,2-1 16,0 1 0,1 0-96,-2-1-128,1 2 144,0-2-96,1 3 96,1-4-17,0 4 50,3-3-17,-2 3 0,4-2 48,-2 0 0,5 0-16,-2-1 32,0 3-192,-2 0 48,4 0 0,-2-1 0,2 1 47,0 0 34,1 0-17,-1 0-17,2 0 17,0 0 49,0 0-49,4 0 112,-1 0-96,-1 0-16,-1 0 80,4 1-64,-4-1-96,3 5-48,-2-3 144,1 0-113,-3 1 113,1 1-48,0-1 32,-3 1-16,2-2 64,-2 3-48,0-1 49,-1 1-17,0-1-16,0 3 48,1-3-16,-2 1 16,0 2-224,-1-3 128,-2 3-16,3-3-17,-1 1 49,-2-1 0,3 1 64,-3-3-96,5 1 112,-2-1-31,1 0-1,1 0 0,3 0 64,-3-2-64,2 3-48,3-1-80,-3-2 32,1 2 32,2 0-1,-3-2 33,1 3-48,-3-1 80,3-2-48,-1 2 64,-2-2-64,3 0 49,-3 3 31,-1-1-64,1-2 80,-2 0-32,0 0 48,-1 2-288,-2 0 128,0 1-17,-2-3 81,1 1-16,-4-1 0,4 0 64,-2 3-64,0-3 81,-5 0-17,7 0 0,-4 0 32,-1 0-16,4 0-208,-4 0 64,6 0 48,-1 0-49,1 0 145,1-4-112,-1-1 96,3 3-15,2-3-1,0 1-16,3-3 32,-1 2-32,1 3 48,0-2 0,1-1-160,-1 1 32,0-1 0,1 3 48,-1-3-17,-3 3 33,4-3-32,-3 4 48,4-2 0,-3-1-16,3 1 65,1-1-65,-2-1 48,2 5 0,-2-4 0,1 1 0,2 2 0,-1-2-128,-2 1-16,2 0 80,-2-1-16,2 3 32,-1-2-48,-1 0 32,4 2 16,-3-5 32,3 5-16,2-2 0,4 2 32,-3-2-48,4 2 64,2-3-112,-2 3 96,5-1 0,-5 1-16,5-3-32,1 3 32,-1 0-96,1 0 16,-1 0 16,3 0-16,2 0 48,-4 0-80,3 0 96,-1 0-16,-1 0 0,1 0-16,0 0 48,-2 0-48,0 0-16,-1 3 32,0-2 16,-3 2 0,3-1-48,-2 0 64,-1 3-32,3-1 16,-2-1-16,2 1-32,0-1 96,-1 1-64,0-2 16,2 0-32,-3 3 80,2-1-96,-3-1 128,4-2-112,-1 2 80,2-3-144,-2 4 16,2-4 48,1 3-48,0-1 64,-1 0-49,1-2 82,-3 3-49,4-1-1,-3-2 17,-1 2 0,2 0 0,-4 1 0,5-1-16,-2 0 16,-1-2 49,3 0-82,-3 3 66,6-3-33,-5 2 0,2-2 0,2 0 16,1 0 16,-2 0-64,1 0 64,1 0-48,-2 0 64,6 0-64,-7 0 16,4 0-16,-2 2 48,1 0 0,-5-2-32,7 0 32,-5 2-48,1-2 80,2 3-112,-1-1 32,-1-2-64,4 0 80,-1 2 0,4-2-64,-2 2 64,-1-2 0,4 3 16,2-3-32,0 0 48,-1 0-64,0 2 32,-1-2-33,5 0 66,-2 0-50,2 0 50,1 0-33,-1 0 0,3 0-16,0 0-1,0 0-319,0 2-96,0-2-160,0 0-305,0 0-671,0 3-817,0-1-417,0 2-1279,0-1-2803</inkml:trace>
  <inkml:trace contextRef="#ctx0" brushRef="#br0">25042 65729 6019,'0'0'3697,"0"0"-2752,0 0-225,0 0 593,0 0-417,36 11-175,-27-8 143,2-2-32,-2 2-207,1-1-97,0-2-64,0 2-48,-2-2-128,-1 0 129,3 0-49,0 0-112,6 0 112,1 0 128,3-2-112,2-3-63,6 4 319,1-5 224,-1 2-239,0 4-161,5-4 16,-4 4-176,-1-3-96,4 3-112,3 0 48,0-2 0,1 2-64,-2 0 48,3 0 97,-1 0-65,-4 0 16,3 0 16,0 0-64,-2 0 32,-1 0 16,1 0-112,-1 2 176,-4 1-160,-1-3 80,1 4-112,-1-4-48,-2 0 32,0 0-16,5 0 32,-3 0-32,4 0 64,-1 0-48,-1-2 161,4 0-97,0-1 112,-6 3-32,1-2-48,-3 2-32,-5 0 32,0 0-32,-6 0-112,5 0 64,-5 0-48,1 0 64,6 0-80,-4 0 64,0 0-48,1-2 80,-4-3-80,5 5 32,-5-1 32,4-2-112,-1-1 96,1 1-16,2-1 0,0 2-48,0-3 64,2 0-64,-2 1 32,0 1 0,0-1-16,-3 0 16,2 4-64,-5-2 96,1 2-80,2 0 80,2 0-32,3 0 80,1 0 64,2 0-32,1 0 0,5 0-48,-1 0 48,2 0-128,4 0 161,1-3-97,0 1 32,0 0-16,4-1-80,1-1-48,-2 4 48,0-3 0,2 2-16,1-2 64,2-1-112,-3 2 144,-3 2-64,-2-3 16,-3 3-16,-1 0 64,-2 0-48,-2 0-16,-4 0 32,0 3-48,0-1 80,-2 2-224,-1-1 128,-4 1-32,2 0 48,-2-1-48,-6-1 16,3 3 32,-5-3-16,-1-2 48,2 2-48,-3 0 64,-1-2-64,0 0 48,3 0-64,0 0 16,-3 0 16,1 0 16,2 0 32,-3 0-96,1 0 96,0 0-80,0-4 64,-4 4-32,1-2 16,0-1-64,-5 1-112,0 0-161,0-1-255,-5 1-640,-8 0-1089,-4 2-1041,-6-3-1744</inkml:trace>
  <inkml:trace contextRef="#ctx0" brushRef="#br0">26582 65969 8468,'0'0'4834,"0"0"-2481,0 0-80,0 0-272,0 0-544,0 0-321,12-15-191,-1 10-641,1-2-32,4 0-144,1 1 80,5 2 112,-2-1 32,3 3-31,-3 2 15,-6 0 0,2 0-64,-4 4-112,-4 5-112,-4 1 96,0 0-64,-4 7 32,0 0 16,-8 3 64,-2 3-31,-3-1-81,0 3 80,1-2-224,-1-1 144,4-3-128,-2-2 80,-1-1-48,2-1 48,0-3-32,0-1 0,1-1 48,1-2-64,0-3 80,1-1-112,4-1 112,-2-2-80,3-1 16,2 0-48,0 0 0,0 0-16,2-4-16,6 2 64,1-5-32,2 0 96,1 3-96,4-3 96,-2 5-96,6 0 208,0-1-32,3 3 112,4 0 48,-4 3 32,5 1-96,-3 0-96,-1 3 16,-2-2-48,-3-1-32,-2 1 0,-5 0 16,1-1-64,-3-2 0,-3 0 0,0-2 0,1 3 32,-3-3-80,-1 0 96,4 0-64,-5 0 16,0 0-16,-1-3-64,-2 3-16,0 0-144,0-2-80,0 2-176,0 0-48,0 0-225,0 0-239,-2 0-801,-1 0-672,0 0-1185,-1-2-5602</inkml:trace>
  <inkml:trace contextRef="#ctx0" brushRef="#br0">20606 63294 8884,'0'0'5186,"0"0"-3665,0 0-640,-32 0-1,27-2 128,-1 2 241,1 0-321,0-3-159,2 3-177,3 0 0,-1 0-95,1 0-17,0 0-192,0 0-48,0 0-144,0 0-16,0 0 0,0 0-16,0 0 96,0 0-32,0 0 224,0 0-79,0 0 31,4 0-176,6 0-80,5 0 16,10 5 96,3 2 192,4 0-48,1 4 128,0 2-224,-6 1-47,-8 2-129,1-3 48,-7 1-32,-6-1-80,-3-2 48,-4 1 96,0 2 128,-4-1-32,-8-2 64,-5 2-16,0 1-16,-6 2-128,-2-3 0,0 3-32,0 0-80,0 0-80,5-3 16,8 3 96,1-5-112,6 3 112,5-1-80,0-2 80,5-2-64,6 2 80,-2-2-16,8-2 0,-4 0 32,5-3-16,2-1 48,-3-1-32,4 0 0,-4 0-96,3 1 32,-5 1-16,2 3 64,-4-3-32,-1 8 32,-4-1 1,-3 2-65,-2 3 112,-3 0-16,-8 2 64,-4-2-16,1 4 80,-10-2-16,3-2-16,-2-2 80,-5-1-80,-3-2 0,5-2-112,-2-2-16,3 1-80,4-3 64,8-3-48,3-2 48,2 0-16,5 0-16,0 0-32,9-7-336,4-1-384,5-6-1025,-1-2-1152,3-1-1425,2-6-3458</inkml:trace>
  <inkml:trace contextRef="#ctx0" brushRef="#br0">21047 63126 9572,'0'0'4466,"0"0"-2657,0 0-1152,0 0 143,0 0 416,0 0-79,0 0-129,-6 24-319,9-14 191,2 3-111,3 2-81,-1 1 0,6 7 32,-4-1-207,2 3-241,1 6 208,-2 1-64,1 2 96,-4 1-79,-2 6-33,4 2-176,-3 0 96,-4 4 96,-2 0-48,0 0-175,-2-2-113,-8-2 144,0-5-96,-5-2 32,-1-4-96,4-5 32,0-7-64,2-4 32,-1-3-32,4-6 16,2-2-16,0-5-80,2 0 48,-3 0-256,0-5-224,1-2-449,0 0-63,5-1-625,0 1-704,0 0-128,0 2-625,2-1-2128,6 1-5683</inkml:trace>
  <inkml:trace contextRef="#ctx0" brushRef="#br0">22481 63215 7299,'0'0'3330,"0"0"-1457,0 0-481,0 0 17,18-28-48,-15 22-1,-3 2-79,-5 0-337,-6 4-223,-11 2-417,-5 11-144,-6 3-32,-7 7 112,1 6-16,-1 3 80,2 1-64,7-2 80,10-1 81,5 1-97,11-4 112,5 0-208,18 5 0,9-5-112,8 4 192,5-1-48,3-1 65,-1-2-257,-2-2 0,-7-1 0,-8-1-32,-5 0 64,-11-1-80,-6 0 64,-3 1-96,-12-3 64,-4 1-16,-5-4 16,-4 2 16,-8-4 32,1-2 144,-1-1 48,-2-5-16,-1-3-144,7 0 0,-1-4-112,10 0 64,3-4-48,4-3-32,6-2 48,4-2-64,3 2 0,10 1-272,3 1-304,1 0-385,1 4-111,2 3-849,-1 0-1104,-4 0-1970</inkml:trace>
  <inkml:trace contextRef="#ctx0" brushRef="#br0">22776 63735 8068,'0'0'3217,"0"0"-3009,0 0 1025,0 0 159,0-31-335,-2 26 127,-2 3-191,-2 0-289,-1 2-31,-3 0-65,2 0-80,-1 0 144,-2 0-159,-2 6-49,1 1-64,-1 2 144,1 2-112,0 3-111,2-1-81,4 3-16,0 0 64,6-3-32,0 3-112,2-3-96,8-1 16,4-5-16,2 0-16,1-6-32,1-1 16,0-4 0,-1-5-64,0-5 96,-7 1-96,3-5 64,-5 2-32,-4-1 32,1 3-32,-2-2 32,-3 5 16,0 2-64,0 2 96,0 5-80,0 0 112,0 2-64,0 0 16,0 8-80,0 2 32,0 3 0,0 3 16,0-1 32,0-1-112,2 0 128,1-6-112,0 2 64,-3-6-48,1 1-112,-1-1-464,0-4-336,0 0-193,0 0-144,0 0-191,3-9-1394,2 0-1680,0-2-5106</inkml:trace>
  <inkml:trace contextRef="#ctx0" brushRef="#br0">22992 63812 4914,'0'0'7011,"0"0"-5314,0 0 352,0 0-144,0 0-512,0 0-545,0 0-64,4 9-207,-4-9 287,3 0 65,2-5-81,-2-2-336,-1-2-176,1 1 48,1-2-47,-1-1-113,-1 0-176,1-3 96,2 3-80,-5 0 48,3 2 96,1-2 48,0 4-32,-3-2-96,2 5 32,2-3-48,3 4 64,-4 1-176,7 2 81,-2 0-97,2 0 48,-1 0-48,0 7 48,0 2-16,-2 4 16,-1 1 96,-2 2-80,0-3 80,-1 1-96,-4-1 144,3-2-96,0-4-16,-1-2-16,1-1-48,-1-2 16,1-2 0,0 0 176,1-8-144,4-2 16,-3-3-80,4-5 0,-3 2 0,1 0 0,3 1 16,-2 1 0,-3 5-16,-1 2-32,1 5 112,1 2-112,-1 0 48,0 5-64,5 6 80,3 5-16,-1-1 16,2 1 16,2 2-64,-1-2 112,-1-3-64,2 1 128,-4-5-144,1 2 64,-1-4-64,-1-1 32,-5-3-16,2 0 0,-2-2-16,-5-1-112,3 0-336,-4-1-497,0-5-703,0-4-1698,-4-4-1856</inkml:trace>
  <inkml:trace contextRef="#ctx0" brushRef="#br0">22864 63685 5074,'0'0'1025,"0"0"-961,0 0 1056,0 0 577,0 0-1041,0 3 17,0-3 319,0 4 129,0-4 79,0 5-367,-3-1-161,2-1-144,1-1-80,0 0-15,0 5-113,0-3-96,0 5 192,0 2 448,1 5 177,2 0-1,2 2-303,0 2-113,-2 0-80,-3-3-48,0-1-303,0-3-65,0-2-96,0-2-32,0-5 32,0-1-224,0-1-545,3-2-511,2-2-289,-4-5-1536,5-6-2770</inkml:trace>
  <inkml:trace contextRef="#ctx0" brushRef="#br0">23574 63690 6035,'0'0'160,"0"0"3041,0 0-2144,0 0-577,0 0 32,0 0 113,0 0 15,-27-13 304,22 13 1,5 0-65,-3 0 0,3 0-63,0 0-289,0 0-64,3 0-160,6 0 225,4 2-33,-1 0 112,7-2 0,-2 0-159,0 0-81,-2 0-144,-2 0-64,-1 0-144,-1 0 32,-5-4-48,2-1 32,0-2-16,-5 0 16,-2-1-112,-1-4-144,-4 1 16,-9 0-112,1 2 32,-5 2-33,-2 1 321,-3 3-32,5 3 48,-1 9 0,1 2 145,4 12 159,1 1 144,7 6 224,-3 1 209,8 5-1,0-2-416,2-2-240,9-7-176,4-3 16,2-7-48,5-8 48,1-2-48,2-5-32,3 0-16,-3-6-496,-3-1-336,-2-3-737,-5-3-1088,-5 2-2834</inkml:trace>
  <inkml:trace contextRef="#ctx0" brushRef="#br0">24667 63614 5683,'0'0'4882,"0"0"-2193,0 0-1168,0 0-225,0 0-63,0 0-193,-32-27-255,19 20-161,-5 4-160,-2 2-128,0 1 81,-5 0-33,-2 4 48,0 7 64,-6 2 48,3 6-95,-2 3-81,4 1 16,5 1-176,6 3 192,9 0 32,8 0 81,8-2-225,9-2-32,8-3-96,2-2 32,4-7-96,-1-2-80,-2-5-48,-2-4-16,-6 0 80,-1-1-128,-7-9 144,-2 0-96,-3-4 96,3-5-80,-3-1 0,-2-2 16,3-3-80,-3 2-112,1 3-48,-2 2 240,-1 5-32,-1 4 48,1 7-16,-3 2 80,0 4-96,0 10-48,0 6 128,0 4 48,0 8 144,0-1 0,2 2 128,1-5-32,1-1-15,1-4-209,1-7-64,-1-3-16,3-6-32,-4 0 16,4-7-80,-3 0-225,3-9-863,-4-5-1137,-1-4-1809,-1-7-4546</inkml:trace>
  <inkml:trace contextRef="#ctx0" brushRef="#br0">25049 63564 12374,'0'0'4098,"0"0"-2674,0 0 209,-42-9-352,22 16-321,-3 4-112,4 3-191,-1 2-161,4 2-112,7-1 32,3 3-288,6-1 16,0 1-80,12-2-32,4-2 16,4-3 32,0 1 17,0-1-97,-3-2 128,-1 1-144,-4-1 64,-4 0-64,-7-2 48,-1 2-48,0-4 96,-9 5 80,-3-4-32,-4 1 128,-1-2-128,-1 0 80,4-3-176,-2 3 64,4-5-96,2 1 64,0-3-96,5 0 48,0 2-32,2-2-320,3 2-640,0-2-801,0 0-192,5 0-352,3 0-1921</inkml:trace>
  <inkml:trace contextRef="#ctx0" brushRef="#br0">25726 63499 6611,'0'0'2289,"0"0"-848,0 0-225,0 0-31,0 0 31,0 0-239,31-16-161,-18 12 113,4 4-49,0 0 305,3 0-209,3 0 0,-3 4-239,-3 0-113,5 3-176,-6 5-176,-1-1-79,-6 2-65,2 3-16,-4 2-112,-1 2 160,-5 0-16,-1 3 128,-1 0-112,-10 4 144,-2 0 176,-2 0-31,1 2-145,-3 0-128,1-2 32,1 0-144,3-2 64,-1-4-48,5-4-32,1 1-16,2-6 0,3-4 0,-1-3 0,0 2-48,3-7 0,0 0 64,0 0-64,0 0 144,3 0-128,5-5 16,0 1-48,1 1 48,0-1-16,7 1 0,-4-1 32,1 4-32,2 0 80,2 0-96,-1 0 64,1 4-64,1 3 80,1-2-16,0 2-16,-2 0-32,0-1 0,-2-1 96,-2-3-144,-6 2 112,1-4-96,-3 0 32,-2 0-176,-1-4-448,-2-5-817,0-2-864,0-1-1232,0-3-3042</inkml:trace>
  <inkml:trace contextRef="#ctx0" brushRef="#br0">26204 63278 5619,'0'0'5666,"0"0"-4497,0 0-257,0 0 353,0 0-113,0 0-79,-17 7-369,17 0 144,3-3-63,3 5 79,5 3 113,1 6-65,4 2-112,1 4-175,0 6 239,3 6-272,-3 5 33,-4 3-33,-3 2-16,-5 3-176,-5 0-95,0-4 127,-9 2 80,-2-1-16,-1-6-144,-1-2 49,-2-2-129,2-6-80,1-3-64,-1-7-16,6-2-208,-3-7-16,3-2 80,2-4-176,2-5-369,1 0-687,2-7-993,0-4-1585,0-3-3217</inkml:trace>
  <inkml:trace contextRef="#ctx0" brushRef="#br0">26598 63872 14391,'0'0'2689,"0"0"-1184,0 0 415,0 0-351,0 0-336,0 0-449,25-17-512,-22 30-224,-1 8 96,-2 3 80,0 5-32,-2 0-128,-6-2 33,-4 0-114,4-6-95,-1-1 160,1-5-176,0-3-384,4-5-96,4 0-305,0-6-767,0-1-1458,1-4-2544,7-5-6452</inkml:trace>
  <inkml:trace contextRef="#ctx0" brushRef="#br0">27679 63445 9092,'0'0'4962,"0"0"-3121,0 0-336,0 0 128,0 0-817,0 0-272,0-25-175,0 25 15,0-2-144,0 2-144,0 0 96,0 0-112,0 0 0,0 0-64,0 7 0,0 8 144,0 8 400,0 11 273,0 6 127,-1 5 49,1 4-209,-6-1-224,6-1-128,-5-4-15,0-7-225,2-5 32,-1-4-112,2-4-16,-1-3-48,0-9-16,3 1 48,-2-8-160,-1-1 144,3-3-16,-3 0 80,3-3-96,0-1-32,0-1-112,0-2-16,6-4 64,2 4-96,-2-3 112,2 0-64,3-3 32,-2 2 16,2-5 48,-2 2-32,4-2 32,-1 3-32,0-1 0,1 3 80,-1 2-64,1 5 32,-3-1-32,-2 5 16,2 0-128,-3 7 96,1 2 32,0 4 16,-4 3 48,4 0-80,-3 2 112,-1-2-112,1-1 96,-5 1-96,3-5 80,-3-2-48,0-2-16,-3 0 0,-9-3 96,-1-4 112,-1 0-192,-4 0 96,-2 0-128,3 0 64,-4 0-48,4 0 48,7 0-16,-3 0-16,7 0 32,6 0-80,0 3 48,0-3-416,9 0-352,7 0-657,1-7-1088,0 0-977,3-6-3953</inkml:trace>
  <inkml:trace contextRef="#ctx0" brushRef="#br0">28037 63782 17368,'0'0'1553,"0"0"-1121,0 0 1249,0 0-241,0 0-255,0 0-33,-3-17-944,3 25-144,0 6 609,0 1 95,5 4-224,3-4-159,-1-1-81,4-1-64,-1-1 240,0-5-368,3-3-144,-4-4 128,4 0-64,-1-3 96,-1-8-144,-2-2 64,-1-3-96,1-2 32,-3-2-160,-4 4-160,1 0 48,-3 3-256,0 2 207,0 4-79,0 0-64,0 0-384,2 3-833,1-1-1569,1-2-2112,4-1-7396</inkml:trace>
  <inkml:trace contextRef="#ctx0" brushRef="#br0">28292 63658 14519,'0'0'3553,"0"0"-2912,0 0 1680,0 0-609,0 0 225,32-4-864,-7 8 111,1-1-255,4 1-161,-1-1 32,4-1-303,-2-2-161,-5 0-224,2 0 32,-8 0-128,-3-2 32,-4-1-336,-7 2-224,-6-2-801,-3 3-1328,-13 0-913,-4 0-272,-5 0-7363</inkml:trace>
  <inkml:trace contextRef="#ctx0" brushRef="#br0">28453 63447 8708,'0'0'7507,"0"0"-7266,0 0 1231,0 0 401,0 0-720,0 0-481,0 5-192,-3 15 497,0 2 271,-2 10-63,0 2 63,2 4-415,-1 2-113,-1-1-48,0-1-79,-1-2-241,6-2 96,-1-7-240,-2-3 64,3-1-160,0-7 0,0-5-64,-2-2 0,2-5-144,0-4-256,0 0-192,-3-10-353,3-4-1504,-3-5-1825,3-1-2865</inkml:trace>
  <inkml:trace contextRef="#ctx0" brushRef="#br0">30292 63665 10293,'0'0'7027,"0"0"-5426,0 0-481,-25-28 881,12 25-512,-7 0-337,0 3-319,0 3-177,-5 8-48,5 5-15,-2 2 47,7 4-368,1 5 96,6-2-240,0 2 16,5-2-64,3-2-32,0-3-16,8-5-32,3-1 32,-2-5-48,7-2 16,1-5-288,0-2-144,8-2-544,-5-8-625,3-1-1152,-6-2-673,0 0-4194,-5-1-4385</inkml:trace>
  <inkml:trace contextRef="#ctx0" brushRef="#br0">30355 63771 14967,'0'0'2833,"0"0"-1568,0 0 528,0 0-369,0 0-111,-25 29-225,19-10-255,0-2-369,6 3-192,0-4-160,2-2-64,10-1-144,3-6 256,2 0 16,4-7-112,-1-3 0,0-8-128,-3-5-304,-5-4 48,1 0-96,-9-4-225,0-1-79,-4-3 16,-4 6 400,-5 2-161,-3 4 497,-4 9 0,2 3-96,-4 4 144,4 2-64,-2 7 241,7 5-81,-2 2-96,6 1-144,1 1-112,4-2-721,0-3-1712,0-1-3026,1-5-8179</inkml:trace>
  <inkml:trace contextRef="#ctx0" brushRef="#br0">30647 63863 4930,'0'0'9877,"0"0"-9061,0 0 913,0 0 128,0 0-321,0 0-111,11 32-496,-11-30-225,0-2-48,0 0 161,0 0 79,1-2-144,-1-7-560,0-2 65,6-1-33,-4-1-64,2-1 32,3-1-80,-3 1 0,1 3-80,0 2 160,1 4 48,0 1 112,0 4-208,-1 0-32,0 9-64,-1 0 16,-1 2-112,2 1 48,0 1 0,-2-4-48,0-2 80,1 1-64,1-5 48,0 0-80,-2-3 80,1 0-16,1 0 32,1-7 0,1-2-32,-1-1 48,1-1-96,-2 0 96,0 2-48,-1 2 32,1 3-64,1 4 16,-4 0-48,2 11 0,4 0 16,-2 5 32,1 0 160,4-2-128,-2-1 64,3-2-64,1-4 16,-6-3-32,6-2-128,-5-2-496,-4 0-977,2 0-1600,-4-9-1729,-2 1-13431</inkml:trace>
  <inkml:trace contextRef="#ctx0" brushRef="#br0">31062 63942 15975,'0'0'1361,"3"32"-193,-1-19 625,2 3 304,3-5-848,-3-2-17,-1-2-431,2-3-289,-3 1 96,-2-5 17,3 0 15,-3 0-144,0-5-96,3-4-224,-3 3-16,0-8-128,0 0 80,0-1-160,0-5 48,0-3 64,0-4-96,-3-4 96,3-3-80,0-5 65,0 2-82,0 0 130,0 1-145,0 8 96,4 2 16,1 4-64,-2 4 80,2 7-96,1 0 192,0 4-64,2 7 32,0 0-160,1 0 0,2 11-16,1 0 48,-2 5-32,3 0-32,-3 4 32,-1-2-64,2-2 64,-2 4-32,-3-2 32,-1-2 0,-3-1 32,-2 1-64,0 0 48,-10-5 32,-2 0-48,-4 1 32,-1-8 0,0 5 64,-1-6-32,4 1 16,3-4-48,3 0 0,4 0-128,4 0-192,0 0-257,0 0-719,7 0-945,3-4-1313,2-8-3889</inkml:trace>
  <inkml:trace contextRef="#ctx0" brushRef="#br0">31414 63789 5234,'0'0'7444,"0"0"-5219,0 0-368,-12 43-16,12-27-385,0 2-111,0-1-257,6 2-271,-1-4-193,-1 1-192,-1-5 32,-1-4-176,2-2 97,-4-1-193,4-4 80,-4 0 128,0-4 352,0-3-239,0-6-337,0-6-80,0 1-48,-4-6 48,-2-3-144,3 2 96,0 0-64,-2 0 32,5 3-48,0 4 80,4 2-16,3 0-32,3 3 16,2 2-80,3 4 128,1 2-64,-4 1 48,1 4-64,-1 0 32,-4 4-48,1 3 16,-4-2-32,3 3 16,-4-1-16,1-2-32,-2 2-368,2-3-369,-2 0-495,0-1-705,-2-1-753,4-2-2288,-5 0-8452</inkml:trace>
  <inkml:trace contextRef="#ctx0" brushRef="#br0">31698 63771 16119,'0'0'1905,"0"0"-1152,39-6 1151,-27 1-383,3-2-512,-4 0-369,-1 0-336,-3 3-128,-4-3-160,-3 3 112,0-3-112,-6 2-32,-3 1-32,-7 0 32,1 1 48,-2 3-32,0 0 32,1 0-80,7 10 96,1 3-112,5 2 192,3 6 80,0-1 80,6 2 49,7-1-145,-1-1-64,2-4-128,-1-3 16,2-3-64,2-3 0,-4-3-753,0-2-175,-3 0-401,-1-2-944,-3-2-1184,0-7-3106</inkml:trace>
  <inkml:trace contextRef="#ctx0" brushRef="#br0">32087 63661 18536,'0'0'2690,"0"0"-2466,0 0 1425,-42-11-81,23 11-287,1 8-417,-1-1-239,5 5-433,-1-1-112,7 5-32,0-5-32,8 2-48,0-2-80,6-1 96,4-1 16,2-1 96,4-1-176,-2-2 96,-2 2-112,-1-3 32,-2 1 80,-3-3-32,-4 2 16,-2 1-128,0 2 144,-5-3 16,-2 3 80,-3-1-32,-1 0-80,-1 0 80,0 1-128,-1 0 128,-2-3-160,5 3 48,0-1-401,3-3-95,1 1-352,1-4-561,5 0-560,0 0-704,4-4-1665,3-8-6435</inkml:trace>
  <inkml:trace contextRef="#ctx0" brushRef="#br0">32299 63685 16936,'0'0'2097,"0"0"-1201,0 0 1073,0 0-160,0 0-240,-45-21-641,25 21-432,3 4-384,0 5 48,-2 2-80,7 0 80,3 2-144,6-1 16,3 3 17,0-3-98,7-1 146,4 0-65,3-2 80,-1-2-128,5 2 144,-4-5-112,2 1 16,-1 2-16,-2 0 48,-4 1-32,-4-1-112,-5 3 96,0-1-112,-7-1 80,-5 1-16,-7 1 96,-1-3-96,0-1 96,3-2-64,0-1-16,5-1-112,1-2-721,9 0-752,2-5-624,0-5-2048,8-2-8101</inkml:trace>
  <inkml:trace contextRef="#ctx0" brushRef="#br0">32447 63760 5571,'0'0'4209,"0"0"-3392,0 0 2208,0 0 161,15 29-545,-12-16-208,-3 4-240,0 0-480,2-1-417,1 0-399,2-2-337,-1-6-384,2 4-80,1-8-128,-1-4-48,-2 0-608,-2-4-657,4-8-1216,-6-6-2193,0-6-7748</inkml:trace>
  <inkml:trace contextRef="#ctx0" brushRef="#br0">32434 63526 18456,'0'0'1857,"0"0"-2305,0 0 416,0 0 160,0 0-48,0 0-304,39 20-4274</inkml:trace>
  <inkml:trace contextRef="#ctx0" brushRef="#br0">29547 63731 6659,'0'0'2961,"0"0"81,0 0-785,0 0 48,0 0-384,0 0-321,10-12-367,-10 12-417,3 9-303,0 2 271,-3 8 240,0 1-463,0 4-305,0 2-176,0-6-80,0 0-16,0-5 16,0-5-240,0-1-433,0-7-335,0-2-289,0 0-303,0-9-753,0-7-3954,0-1-5267</inkml:trace>
  <inkml:trace contextRef="#ctx0" brushRef="#br0">29560 63429 11253,'0'0'5795,"0"0"-3970,0 0-1105,5-29-160,-2 29-208,-2 0-304,-1 2-208,0 5-544,3 4-1697,0-2-2593,-1 5-7300</inkml:trace>
  <inkml:trace contextRef="#ctx0" brushRef="#br0">29789 63835 13334,'0'0'3314,"0"0"-2578,0-30 1073,0 12-369,-1 0-447,1 0-193,0 0-255,0 2-81,0 3-64,0 1 288,0 5-208,0 1-159,1 4-161,4 2-32,3 0-48,4 7-64,-4 6 48,4 2-48,1 4 80,-6 1-96,1 2 96,0 1-160,-3-3 128,-1-4-96,2-5 144,1 1-64,-1-8-16,0-1 48,-3-3-64,5 0-16,-3-6-576,-1-2-993,-4-4-976,3-1-3138</inkml:trace>
  <inkml:trace contextRef="#ctx0" brushRef="#br0">32653 63530 12902,'0'0'5747,"0"0"-5347,0 0-368,0 0 528,0 0 769,29 39 303,-24-12-495,0 2-193,-2 3-351,0-1 239,-3 0-288,1 1 209,-1-7-481,0-3 16,0-4-96,0-5 0,0-3-176,0-6 64,0-4-64,3 0 16,-1 0 208,1-11-240,2 0-16,2-1-128,4 1 160,-4 0-64,3 2 48,0 4-16,-3 3 32,4 2 16,-1 0-64,-3 2 80,3 3-144,-3 6 96,4-2-64,-3 2 48,-2-4 16,0 5 0,-4-5-48,1-1 0,-3 1 64,0 0-160,-5-3 176,-2 0-16,-6 1 96,1-3-32,-7 3 16,2-3-48,-3 0 64,3 1-80,0-3-16,3 0 64,5 0-128,6 0-240,3-7-480,0 2-465,12-6-1776,3 0-689,6-8-3761</inkml:trace>
  <inkml:trace contextRef="#ctx0" brushRef="#br0">32992 63479 13030,'0'0'5218,"0"0"-3473,0 0-1169,0 0 1057,0 0 576,-11 47-336,7-25-464,2 10-449,-4-1-240,6 1-127,-5 2-145,5-3-272,0 0-48,0-1 0,0-5-32,0-3 32,4-2 16,-3-4-16,5-5-160,-4-4 112,1-2-96,-2-3 16,-1-2-240,0 0-16,4 0-48,0-2-32,2-1-304,1-1-161,5-1 337,2 5 128,-2-4 256,2 1 32,2 2 112,-1-6-80,-1 2 128,5-2 128,-5 0 112,6-1 32,-3-4-176,2 1-80,-2-2-80,-2-1-16,-2 1 16,-6-3-15,-5 2-82,-2 3-287,-8 2 192,-9 2-48,0 7 176,-6 0-64,3 0 160,3 10 32,1 3 272,7 2-176,4 1 33,2 2-145,3 3 80,5 1 0,6-2-64,3 0 32,1-1-128,5-4 96,0-1-64,2-5 32,-2 2-64,0-6-48,-1-1 0,-5-1-224,-3-2-192,-2-1-529,-4 0-527,-2 0-1730,-3-8-896,0-1-6131</inkml:trace>
  <inkml:trace contextRef="#ctx0" brushRef="#br0">34505 63420 14599,'0'0'3777,"0"0"-3040,0 0-177,-18-34 288,4 27-511,-6 3-193,-4 0-32,-3 4-112,-6 0 32,4 4-64,-1 3 96,2 7 96,5 2 224,4 4 160,7 4 0,6 10 65,1 2-113,5 7 128,3 4-15,5 2 303,-2 1-352,-3-3-192,0-2-31,-3-4-81,0-3-128,0-7 64,0 1 48,-6-10-176,5-2 48,-3-1-96,3-8 16,1-2-208,0-5-592,0-4-561,0 0-992,0-9-400,0-2-4435</inkml:trace>
  <inkml:trace contextRef="#ctx0" brushRef="#br0">34105 63816 11669,'0'0'5123,"0"0"-2898,0 0-352,0 0-65,0 0-335,0 0-288,52-4 207,-20 4-255,7 0-257,0 2-352,-1-2-63,0 0-193,-6 0-240,-7 0 32,-8 0-112,-5 0-160,-7 0-417,1 0-383,-6 0-465,-3-2-192,-5-3-912,1 3-1889,-7-3-4162</inkml:trace>
  <inkml:trace contextRef="#ctx0" brushRef="#br0">34609 63816 4242,'0'0'13286,"0"0"-11221,0 0-704,0 0 463,0 0-175,0 0-336,-37 12-657,29 3-16,4 1-207,4 4 111,0 0-240,3-4-16,6-2-192,2-3 48,3-2-96,3-7-32,-3-2 112,0 0-128,4-9 144,-5-2-160,-4-3 32,-1-4-64,-7-2-16,3 0-224,-4-3-96,-5 3-96,-6 4-16,-1 3 335,-2 4 65,-2 7 80,1 2-144,1 4 112,1 10-48,1-3 32,4 7-80,2 0-656,6-3-1569,0 1-144,0-5-2114,0-4-6786</inkml:trace>
  <inkml:trace contextRef="#ctx0" brushRef="#br0">34490 63537 7043,'0'0'3010,"0"0"-513,0 0-736,0 0 175,-12 43-271,12-20-144,0 4-32,1 7 335,5 3-335,1 4 192,-1-1-785,1-3-175,-2-6-257,0-4-224,-1-5-160,1-6 16,-5-2-80,3-6-16,-3-1 0,3-4-160,-3-1-240,0-2-401,0 0-79,-3 0-977,0-7-688,-2-6-1649,-2-1-6515</inkml:trace>
  <inkml:trace contextRef="#ctx0" brushRef="#br0">34797 63800 5587,'0'0'7619,"0"0"-4786,0 0-816,0 0-176,0 0-336,0 0-337,0 32 209,0-14 112,0 0-369,5 0-464,2-5-175,6 1-321,-1-7-48,4-3-96,1-2 0,-2-2 0,2 0-80,-4-2 48,-3-5-144,-2 0 80,-3-1-144,-4 1 176,-1 1-193,0 0 33,0 2 112,0 0 80,0 4 0,0 0-160,0 0 16,7 4-96,0 0 272,6-1-16,1 1 48,4-1 16,1-3 0,1 0 64,-1-4 32,-2-3 48,-5-3-64,-3 0 16,-1 0-144,-2-1 145,-6-2-81,0-1-48,0 0-64,0 1 16,-6-3-16,2 0-112,0 3-97,4-1-175,0 1-192,0 4-401,0 2 209,0 0-96,0 3-161,0 4-191,-1-3 175,-2 3-207,-2 0-561,2-1-881,-2-2-2896</inkml:trace>
  <inkml:trace contextRef="#ctx0" brushRef="#br0">35425 63889 14407,'0'0'3585,"0"0"-2256,0 0 176,0 0 239,-36 17-319,30-10-337,-5-3-543,8 1-353,-2-3-128,5 0-96,5-2 64,3 0-64,4 0 0,7-6-416,-5-1-225,1-2-47,-2 0 256,-3 0 160,-3 2 128,-7 3 63,0-1 97,-5 5 81,-7 0-130,-1 2 98,-2 5-17,2 0 112,4 2-48,1-2-32,8 0-128,0-6-417,13-1-2816,-1-4-7412</inkml:trace>
  <inkml:trace contextRef="#ctx0" brushRef="#br0">26277 65175 6291,'0'0'2337,"0"0"240,0 0-752,0 0 64,0 0-144,0 0-433,0-3-367,0 3-337,0 0-48,0 0 16,0 0 97,0 0-129,3 9-16,1 5 161,4 6 79,5 4 112,1 6-63,-2 1-1,7 8-352,-5-8-16,4 3-127,-4-7-161,2-2-48,-4-7-112,-1-2 0,-2-8-80,-1-1 128,-3-2-112,-1-5 80,-1 0-400,-3 0-305,0-3-495,0-3-577,0-4-512,-4 2-1137,-4-4-2656,0 1-4900</inkml:trace>
  <inkml:trace contextRef="#ctx0" brushRef="#br0">26587 65138 7876,'0'0'3937,"0"0"-2224,0 0-64,0 0-176,0 0-385,0 0-223,-20 7-145,15 2-64,2-2-64,1 7 17,-1-1 223,-1 7-128,-1 3-79,-1 1 207,1 3-224,-3 3 145,1 1-65,-3 0-176,1-3-256,-2-1 48,2-5-223,3-3-33,1-6-64,3-2-48,2-4 80,0-1-81,0-3 33,0-3-576,2 0-640,3-3-945,-2-6-1329,4-2-3537</inkml:trace>
  <inkml:trace contextRef="#ctx0" brushRef="#br0">26667 64987 10149,'0'0'3025,"0"0"-1504,0 0 560,0 0-369,0 0-623,0 0-225,7-4-127,-1 2-49,3 0-160,2 2-96,-2 0 33,7 0-33,-2 0 64,-2 8-80,-1-1 16,-2 5-79,-1-4-49,0 6-176,-5-2-80,-3 1 32,0-2-32,0 0 32,-11 3-16,2-3 64,-2 3 16,-2-3 0,4-2 16,-2 0 80,4-3-16,2 1-63,3-2 31,2-1-192,2 1 96,6-3-16,4 1 48,4-1 48,-2-2 96,6 0-48,-5 0 0,2 0 0,-1 0-112,-1 0 16,-1-5-96,-1 3 48,-3 0-144,0-1 144,-4 1-112,-5 2-432,-1 0-608,-4 0-753,-9 7-960,-7 2-785,0 0-3697</inkml:trace>
  <inkml:trace contextRef="#ctx0" brushRef="#br0">27084 65363 4210,'0'0'8932,"0"0"-6051,0 0-1312,0 0 304,0 0-689,0 0-287,40-1 79,-20 1 17,4 0-145,-3 0-160,0 0 17,-1 0-433,-5-3-128,-1 3-144,-6 0-16,0 0 16,-4 0 0,-1-2-352,2 0-769,-5 2-351,0-5-337,0 5-976,0-4-2594,0 1-7395</inkml:trace>
  <inkml:trace contextRef="#ctx0" brushRef="#br0">27203 65235 3346,'0'0'6322,"0"0"-4257,0 0-880,0 0 528,0 0-209,0 0-383,-9-26 47,5 26-367,4-1-33,0 1-144,-1 0-159,1 4-305,-3 10-96,3 3 272,0 6 528,0 4 17,0 2-65,0-2-176,0 0-143,0-4-49,0-1-240,0-6-16,3-2-176,-3-4-16,0-3-32,0-2 32,0-1-80,0-1-496,0-3-529,0 0-672,0 0-368,-3 0-1568,0-3-3651</inkml:trace>
  <inkml:trace contextRef="#ctx0" brushRef="#br0">27575 65235 6323,'0'0'8276,"0"0"-5715,0 0-736,0 0-145,0 0-575,0 0-513,25 7-176,-15 13 705,0 3 208,3 4-385,-1 3-144,1-2-303,-4 0-65,-1-6-240,-1 1 48,-2-6-128,0-3-144,1-5 32,-5-2-80,3-4 96,-3-2-48,-1-1 48,0-1-672,0-9-769,0-6-1280,3-1-545,0-6-3297</inkml:trace>
  <inkml:trace contextRef="#ctx0" brushRef="#br0">27800 65235 4930,'0'0'8260,"0"0"-7123,0 0 463,0 0 417,0 0-336,-25 39-400,18-21-145,-1 2 65,0 7-225,4-3 241,-4 2-289,5-4-192,-4-1-239,1-3-273,5-5-128,-5-4-144,1-2 112,0 0-112,2-3 96,2-1-96,-3-3-593,3 0-639,1 0-1025,0-7-496,0-3-2226,1 1-5426</inkml:trace>
  <inkml:trace contextRef="#ctx0" brushRef="#br0">27765 65237 6083,'0'0'6051,"0"0"-3906,0 0 224,4 36-112,2-21-593,-1 1-463,3 2-16,-2-2-385,2 0-112,4-5-64,1 0-191,-3 1-177,3-5-160,-1-1 16,1 1-144,-1-3 80,0 1-64,1-3 32,-1 3-48,-4-1-192,0 0-945,-4-1 49,1-1-1361,-5-2-2033,0-2-4931</inkml:trace>
  <inkml:trace contextRef="#ctx0" brushRef="#br0">27989 65196 12118,'0'0'3985,"0"0"-2960,0 0-81,0 0 337,0 0-97,0 0-175,-1 36 143,-7-16-159,-3 7 207,2 0-207,-2 4 31,5-4-335,0 0-257,1-4-192,3-6-48,2 0-128,0-7-128,0-3 64,0 0-96,2-5 32,3 1-816,-5-3-529,3 0-976,0-5-849,-2-2-3249</inkml:trace>
  <inkml:trace contextRef="#ctx0" brushRef="#br0">28161 64950 10837,'0'0'3922,"0"0"-2450,0 0 305,0 0-320,0 0-529,0 0-399,14-4-81,-1 4-144,1 6 464,4 1-31,-4 2-225,5 0-160,-7 2 112,1 3 0,-6-1-127,-5 3 79,-2 0-80,-5-1 144,-5 4-80,-4-4-31,-5-1-81,5-1-96,-1 1-96,5-3-48,7 0 64,3-4-144,5 2 144,13-2 16,4-5 0,6 0-32,1-2 32,2 0-48,-1 0 32,-1-4 112,-4-1 16,-5 3-144,-1-2-176,-7-1 96,-5 5-640,-4-2-656,-3 0-817,-3 2-1057,-7 0-2224,-5 0-9237</inkml:trace>
  <inkml:trace contextRef="#ctx0" brushRef="#br0">25104 65172 6787,'0'0'5651,"0"0"-4211,0 0-335,0 0 320,1-12-353,2 10-224,-3 2-239,3-2-129,-3 2-64,0-3 0,0 3-16,2 0-175,-2 0 31,0 0-96,0 0-48,0 0-32,0 5 48,0 2 16,0 2 128,0 2 0,0 0-32,0 5 16,0-2-31,0-1 63,-2 3-64,2-1-16,0 1-96,0-2 0,0-1-80,0-2 32,0 1-16,0-4-16,0-1 16,0 0-64,0-1 64,0 1-32,-3 0 48,0-2-48,3 2 0,-1 0 16,-2-1-48,3 1 32,0 2-48,0-2 96,0 1-96,0 2 64,0-3-48,0 2 32,4-1-16,-4 1 16,6-2-64,-4 3 80,1-4 0,-1 1-96,1 1 96,0-1-32,-2-2 32,2 2-80,-1-3 64,4 0-16,-1 1 16,3 0-16,-1-1-16,0-2 64,3 3-80,6-3 80,-4-2-48,1 3 32,1-2-48,-2-1 64,-1 0-48,1 0 0,-2-6 64,-3-1-80,4-2 64,-1-2-80,0-3 48,-3-1 32,3-1-16,0-2-16,1 0 0,-4 0-16,-2 0-16,3 2 0,-7 0-64,2 3 64,-3-3 16,0 5 16,0-3-80,0 1 80,0-3-16,0-2 0,0 2 0,0-4-32,0-2 32,0 2-48,0-3 48,0 3-48,-3 1 32,2 4-32,-2 2 112,0 1-80,1 3 48,-3 0-48,2 5 0,0-1 48,3 1-80,0 1 64,0 1-224,0 2-400,0 0-257,0 0-79,0 0-337,0 0-848,0 0-1568,0 2-4003</inkml:trace>
  <inkml:trace contextRef="#ctx0" brushRef="#br0">25499 64889 7043,'0'0'7796,"0"0"-5491,0 0-913,0 0 49,0 0-480,34-16-321,-18 14-144,-2 2 128,4 0-255,-4 0-17,2 5-96,-4 4-32,-4 2-32,-4 2-80,0 3 80,-4 0-64,-4 2 192,-3 2-96,-3-2 209,0 1-209,3-4 32,0 1-80,2-3-64,-1-2-16,6-2 64,0 1-32,0-2-80,0-1 64,3 0-64,1-1 32,7-3-16,-1-1-32,5-2 48,-1 0-16,-2 0-96,7 0 48,-7-5 16,6 1-64,-6 2 64,0-3-64,1 1 32,-6 4-288,1-2-192,-5 2-368,-3 0-785,0 0-640,0 0-752,-11 2-2946</inkml:trace>
  <inkml:trace contextRef="#ctx0" brushRef="#br0">25924 65215 9348,'0'0'4963,"0"0"-3283,0 0 193,0 0-336,0 0-273,0 0-223,4-20-241,-4 20-400,5 9-63,-2 7 95,-1 2 592,-2 6-31,0 3-305,0 0-16,0 3-175,0-6-1,-5-1-240,5-3-64,-3-4-144,3-2 32,0-5-96,0-2-32,0-3 32,-2-4-48,2 0-288,0 0-497,-3-3-671,3-5-1554,-1-6-943,-2 1-4067</inkml:trace>
  <inkml:trace contextRef="#ctx0" brushRef="#br0">25860 65316 10533,'0'0'4338,"0"0"-2625,0 0 336,0 0-337,0 0-895,0 0-225,0 0-32,-9 5-32,14-3-63,2-2 63,1 0-48,0 3-192,1-3-64,4 0-128,-3 0 64,3 0-79,-4-3-17,3 1-32,-1 0-16,-1-1 16,-6-1-80,4 4-289,-3-2-575,-5 0-337,0 2-768,0-3-1184,0 3-2594,0 0-5442</inkml:trace>
  <inkml:trace contextRef="#ctx0" brushRef="#br0">29110 65588 4578,'0'0'8516,"0"0"-6211,0 0-480,0 0-128,0 0-641,0 0-336,33-7-127,-7 3 431,2 4-47,8-5-49,-2 1 49,3-3-289,-4 5-176,-1-3-288,-7 3-96,-6 0-112,-5 0 16,-7-1 0,1 3-48,-3 0 48,-5 0-112,0-2-128,3 2-304,-3-2-144,3-1-657,-2-3-464,4 1-912,-2 1-2097,2-2-3922</inkml:trace>
  <inkml:trace contextRef="#ctx0" brushRef="#br0">29213 65367 7523,'0'0'3522,"0"0"-1825,0 0-849,0 0 481,0 0 144,0 0-449,-5-28-160,5 28-223,1 6-337,4 8-112,3 8 192,0 10 881,-1 4-193,-2 6-143,-2 4-81,-3-2-32,0-3-335,0-3-129,-6-4-112,4-9-96,-1-5-32,3-7-96,0-6 48,0 0-96,0-7-48,3 0-1153,-1-9-1072,1-5-1969,-3 1-3553</inkml:trace>
  <inkml:trace contextRef="#ctx0" brushRef="#br0">30310 65379 8084,'0'0'3729,"0"0"-1343,0 0-1250,0 0-240,0 0-127,0 0-305,-18-16-32,11 16-64,1 0-63,-6 0 159,3 0 80,-7 0-32,1 7-224,-7-3 48,2 5 17,0 3 47,-1-1-112,4 3-80,0-1-48,5 3-16,4-1 112,3-3-96,5 3-96,0-1-32,7-1 16,5-1-48,2-1 16,0-4 16,6-3-16,0-2 16,-3-2-48,3-2 97,-2-5-210,2-4 161,-8 0-112,0-2 32,-1-1-80,-6-2 80,0 0 48,-5 3 0,0-1 80,0 3-112,0 0 16,-5 2 0,0 4 48,2 5-32,-5 0 64,7 0-48,-2 7-16,1 2 96,2 7-16,0 0 81,0-1-49,2 8 64,6-3 16,-4 3 0,2 1-48,1 1-48,-1 0-80,0 2 16,-3-3 32,2-1-112,-2 0 112,0 1-64,-3-1 48,0-1-64,0 1 80,-6-3-16,-2 3 0,2-3 16,-5-4 0,2 2 192,-4-5-32,1-2 161,1-1-97,-1-4 0,2-2-160,-2-1-32,-2-3-64,5 0 0,-1-3-16,0-1-48,0-2 64,4-1-128,1 0-432,5 0-545,0 1-447,0-4-657,8 2-1233,3-1-2609,-2-5-1840</inkml:trace>
  <inkml:trace contextRef="#ctx0" brushRef="#br0">30523 65201 7908,'0'0'4738,"0"0"-2225,0 0-864,0 0 112,0 0-465,0 0-704,29-9-239,-6 9-81,7-2 160,2 0-16,2-1-64,2-1-112,0 4-64,-10-2 0,-3-1-144,-6 3 17,-4-2-65,-2 2 64,-7 0-48,-1 0 0,-3 0 48,0 0-32,0 0 128,0 0-176,0 0 112,-3 7-176,-1 4 144,-4 8-48,-3 5 32,-1 7 16,-5 10 176,-4 2 224,1 0 272,0-3-63,0-2-241,3-9-224,1-4 32,4-9 272,6-3-112,0-3-256,-1-4-80,4-4 0,3-2-16,0 0-15,3-2 95,4-3-128,5 1 48,4 0-80,1 1 48,6 3 16,-1 0-32,1 0 32,-1 7-32,1 2 96,-3-2-112,-5 1 64,-1-1-64,-1 0 80,-5-4-64,-1-1 48,-2-2-160,-5 0-577,0 0-95,0-5-513,0-2-544,-5-1-1328,2 1-2930,-5-2-4018</inkml:trace>
  <inkml:trace contextRef="#ctx0" brushRef="#br0">30609 65383 5731,'0'0'3889,"0"0"-1936,0 0-592,0 0 176,0 0-145,0 0-287,-7 0-161,7 0 273,0 0-161,0 0-127,0 0 47,6-2-127,0 0-385,7 0-48,7-1-16,3 1 112,6 0 161,9-1-81,0-1 16,4 1-160,-5 2-63,-1-2-113,-8-1-192,-6 4-128,-10-2 32,-1-1 16,-6 3-64,-4 0-112,-1 0-513,-5 0 81,-2 0-625,-3 0-1280,-2-4-1617,-3-3-8932</inkml:trace>
  <inkml:trace contextRef="#ctx0" brushRef="#br0">31453 65560 7940,'0'0'6835,"0"0"-5795,0 0-864,34-5 961,-9 3 143,0 2-271,1 0 15,0 0-463,-1 2-401,-5 1-64,-4 1-96,-4-1 16,-1-2-48,-5 2-705,0-3-1872,-4 0-3474,1-3-5298</inkml:trace>
  <inkml:trace contextRef="#ctx0" brushRef="#br0">31640 65274 7652,'0'0'5554,"0"0"-3249,0 0-2017,0 0 849,0 0 15,0 0-688,0 0-303,0 16-49,0 8 624,-6 8-48,2 2 225,-1 4-225,-3 1-32,0-1-320,4-2-31,-1-7-81,0-3-112,-1 0-16,6-8-112,0-5 64,0-4-80,0-5 32,0-4-160,6 0-1185,-4-8-1200,3-1-2145,-5-7-4691</inkml:trace>
  <inkml:trace contextRef="#ctx0" brushRef="#br0">31983 65904 7892,'0'0'3761,"0"0"-1968,0 0-928,0 0 591,0 0-143,0 0-385,0 0-127,7 0-193,9 0-32,1 0-96,8-4 209,7 4 79,7 0 48,6 0-79,1 0-289,4 0 80,-5 0-16,-5 0-223,-3 2-257,-9 0 32,-3 2-32,-9-4 16,-4 3-48,-4-3-16,-3 0-208,-2 0-385,-3 0-191,0 0-65,-3-4-911,-2-3-1922,0 2-3393</inkml:trace>
  <inkml:trace contextRef="#ctx0" brushRef="#br0">32125 66106 5795,'0'0'2993,"0"0"-1216,0 0-304,0 0-209,0 0-335,0 0-161,-1-2-144,-4 4-32,-1 3 1,-4 2 15,0 0 16,-4 1-160,-2 2 177,1-1-33,-2 5 16,1-4-63,4 1-33,-1-1-80,6 1-160,5-2-160,2-2-96,0 2 64,5-2-112,5 1 80,4-3-32,-1 2 0,2-3-16,1 3 16,-2-5-16,-2 0 32,-1-2-48,-2 0-48,2 0 96,-2-2-128,-1-7 80,2 2-32,-4-2 48,1-2-16,-5-2-16,3-1-32,-5 1-32,0-1 0,0 3-64,0-1 112,0 2-64,0 0 112,-5 2-64,3 1 32,-4 0 16,2-2-16,1 4 64,-4 1-96,0 2 80,-1-3-64,-3 5 64,2-2-16,-4 2-16,4 0-16,-2 0-16,-1 0 32,2 0-16,0 2 16,2 3-32,0-1 32,3 3-16,4 0 16,-2 2-16,0-1 0,3 4 0,0-1 48,0 3-32,3 2-32,0-3 64,-3 1-32,1 1 80,-1-2-16,0 1 32,0-1 16,0 1 0,0-1-32,0 1-80,0 0 64,4 1-64,-3-1 48,2 2-64,0 0 16,-1 1 32,1 1 16,-2 2-96,-1-1 112,4 1-48,0-2-32,-4-1 80,0 0-96,3-4 96,-3-2-64,0-2 16,-3 1-16,-5-6 64,2 1-16,-5-1 1,4-4-1,-6 4-64,6-4 32,-3 0-48,6 3 32,-4-3-32,5 0 32,-2 2-129,3-2-447,2 2-384,-6 1-513,6-1-1024,0-2-1809,0 0-5250</inkml:trace>
  <inkml:trace contextRef="#ctx0" brushRef="#br0">32120 65330 5090,'0'0'2513,"0"0"-1360,0 0 176,0 0 1104,0 45-592,0-24-129,0 4-303,0 4-80,0 2 31,-1 3-303,-2 2 63,0-2-175,-5 0-209,2-1-128,0-6-144,1-4-63,3-5-257,-1-5-48,0-6-48,3-3 32,0-4-32,0 0 96,6-11 64,-1-6-144,0-4-16,-1-6-64,1-5 64,-5-1-64,0-1-48,0-4-144,0-1 48,-5 5 16,-2-3 160,2 3-144,-3-2-16,2 2 96,0 0-64,1 3 144,2 2-96,3-3 80,0 5-48,3 2 64,2 2-48,3 3 16,-1 5 48,3 3-64,-3 1 48,6 7-96,-2-1 64,3 5-144,-1 0 112,6 5-65,1 8 65,-1 5-48,3 5 80,-2 4-16,-3 2-16,1 0 32,-5 1-16,-7-4 48,2 1-32,-8-2 48,0-5-32,0 5 16,-13-7 0,1 2 33,-5-2 47,-3-2-80,0-3 112,-2-1 32,-1-3 64,-2 0-16,5-5 0,-1-1-160,6-1-48,3 0 32,7-2-80,0 0 48,5 0-80,3 0-80,7 0-800,2 0-945,0 0-865,4 0-3761</inkml:trace>
  <inkml:trace contextRef="#ctx0" brushRef="#br0">32938 65733 9796,'0'0'4370,"0"0"-3073,0 0 128,0 0 480,32-4-641,-9-1-608,7 1-95,2 0-113,4-2-16,-3 5 0,-4-2-128,-4 3-175,-5 0-97,-3 0 16,-9 0-80,0 3-641,-4 1-1216,-1-4-1344,-3 0-2354,0 0-3761</inkml:trace>
  <inkml:trace contextRef="#ctx0" brushRef="#br0">32929 65519 4946,'0'0'6739,"0"0"-4786,0 0-560,0 0 320,0 0-305,0 0-367,0-11-369,0 11-176,0 0-112,0 0-79,3-2-81,4 0-96,0 2-32,9 0-80,1 0 48,8-3-32,6 3 144,3-2 144,-2 2-112,1-2-112,-2 2-32,-6 0-32,-8 0-32,-8 0 48,-1 2-160,-2 0-144,-6 1-144,0-3 160,-6 4 112,1-4 16,-3 0-240,4 0-497,-1 0-800,-3 0-1472,5 0-2209,-1-2-2466</inkml:trace>
  <inkml:trace contextRef="#ctx0" brushRef="#br0">33965 65335 5635,'0'0'1216,"0"0"657,0 0-769,0 0 33,-6-34 240,-1 26-449,1 1 145,-2 0-97,2 0-32,-1-2-127,-4 0-241,1 0 16,-2 0-368,-5 2 49,1 3-129,-4-3 0,0 2-112,-2 5 32,-1 0-64,1 5 0,2 6 0,2 7-32,-2 2 64,2 12 32,6 2 288,3 6 96,3 5 337,4-2-113,2 4-48,8-4-160,6-5 1,6-6-257,0-7-144,3-3 48,-3-7-112,-1-3 96,-3-5-48,1-5-32,-7-2-16,-2 0 32,2-2-32,-3-10 16,1 4-64,0-6-288,1 1-97,2 1-143,-2 1-48,1 4-225,-3 1 1,1 3-545,-5 3-1568,-3 0-1169,-3 0-2097</inkml:trace>
  <inkml:trace contextRef="#ctx0" brushRef="#br0">34115 65605 12246,'0'0'2929,"0"0"-2273,0 0 641,0 0 160,0 0-225,0 0-384,-23-12-191,13 22-273,1 1 96,-2 2 176,6 1-111,1-3-97,4 0-240,1-4-80,7-2-96,4-5 96,6 0-80,-3-5 32,2-6-96,-5 0 32,2-5-144,-7 5-48,-1-5-32,-6 4 64,0 4 64,-3-1 0,-7 2 64,0 0-64,-6 5 48,4 0-32,-5 2 32,4 0-64,1 0-80,1 0-65,5 0-111,0 0-48,1 0-240,5 0-16,0 0-273,0 0-544,8 0-640,1 0-1328,-1 0-1345</inkml:trace>
  <inkml:trace contextRef="#ctx0" brushRef="#br0">34285 65605 10069,'0'0'4434,"0"0"-3266,0 0 465,0 0 16,0 0-321,0 0-591,-15 22 143,15-26-16,3-3-239,2-4-209,2-2-64,0-3-64,0 0-80,1 2 64,3-1-15,-5 3-1,0 4 0,0 1 64,-2 2-144,0 5-48,-1 0-128,0 0 16,2 9-16,0 2-16,-2 3 48,-2-1-48,4 3 96,-2-2-96,0-4 48,-3 0-48,2-3 32,1-3-16,-3 1 0,3-3 16,-3-2-160,0 0-656,0 0-513,2-7-528,2-2-1264,4-3-2946,0-1-3713</inkml:trace>
  <inkml:trace contextRef="#ctx0" brushRef="#br0">34629 65465 10981,'0'0'6483,"0"0"-4290,0 0-720,0 0 528,0 0-385,0 0-495,-36-17-545,27 19-256,-5 5-256,2 0-32,-1 1-16,5 4 32,7-4-48,1 6 16,0-1-32,5-1 0,5 1 48,3-2-96,-1 0 112,2 1-112,2-4 16,-7 2-32,2-3 112,-7-1-48,0 1 48,-4-2-32,0 1 0,-5-1 48,-6-1-80,2 1 80,-2 0-64,2-3 48,-2-2-32,3 2 16,-1-2-32,1 0-16,0 0-112,4-2-384,-1 2-464,0-2-513,2-1-224,3 1-240,0-3-640,0 1-1745,3-3-3586</inkml:trace>
  <inkml:trace contextRef="#ctx0" brushRef="#br0">34708 65488 11445,'0'0'5779,"0"0"-4370,0 0-417,0 0 305,0 0-289,0 0-112,45-4-127,-22 1 175,7 1-271,-1 0-161,2-1 32,-5 1-144,1 0-192,-5 0-176,-5-1 48,-2-1-112,-4 4 0,-2-4-608,-6 1-721,-1 3-447,-2 0-321,0 0-1105,-8 0-2000,-4 4-2978</inkml:trace>
  <inkml:trace contextRef="#ctx0" brushRef="#br0">34862 65198 11717,'0'0'3842,"0"0"-2401,0 0-1,0 0-111,0 0-481,0 0-303,0 0-17,-3 11 48,0 5 0,2 4 65,-2 2 111,0 5 128,3 5-207,-5 3-97,3 4-32,-1 2 177,0-1-33,3-2-112,0-2-128,0-5-143,0-1-97,0-7-96,0-6-16,0 0-80,0-8 32,0-2-32,0-6-80,0-1-480,0 0-497,3-8-752,-3-4-1952,3-6-1794,2-2-9428</inkml:trace>
  <inkml:trace contextRef="#ctx0" brushRef="#br0">35100 65555 10693,'0'0'6771,"0"0"-5218,0 0-225,0 0 97,0 0-497,0 0-319,-37-2-241,28 7-48,-2 2 208,2 1 97,-2 5-145,3-1-112,2 2-128,3-1-48,0-2 80,3 1-192,0-4 0,6-1-64,0-2-16,8-5 32,-5 0-48,7-2 96,-2-8-160,4 0-256,-1-6-160,-1 0 96,-2-2 272,1 0 128,-5 5 16,-4 1-32,-5 1 16,2 7-48,-3 1 112,0 3-64,-4 4 112,-2 6 160,-1 3 192,1 1-80,5-1-128,-2 3 113,3-5-225,0 0 0,3-6-160,4 2 48,0-7-112,5 0-689,2 0-1088,0-7-1104,-2-2-2033,4 0-6419</inkml:trace>
  <inkml:trace contextRef="#ctx0" brushRef="#br0">35288 65627 15927,'0'0'1665,"0"0"-1473,0 0 1345,0 0 112,0 0-449,0 0-239,0 0-609,-2 25-144,8-25 160,-2-4 368,3-3-383,-2-2-305,3-7-16,1 3 16,2-4 48,-2 0-16,4-1 112,-1 2 0,2 3 432,-5 3 96,1 4-159,-4 4-129,0 2-176,0 4-80,-4 6-128,4 3 16,-1 2-48,-1 1 32,1 0-32,3-1-16,2-1 0,-3-5 16,0 0 16,1-2-96,0-7-352,0 0-496,-1 0-545,0-7-1360,0-6-1505,-2-7-7380</inkml:trace>
  <inkml:trace contextRef="#ctx0" brushRef="#br0">35680 65150 15559,'0'0'4306,"0"0"-3874,0 0-240,0 0 1185,0 0 64,3 46 207,-6-17-447,-2 6-241,1 6-287,1 2 15,-2 0-256,3-3-128,2-2 17,0-2-273,2-6 32,6-6-16,-4-3-48,4-5 16,-3-5-48,-2-5-481,-2-1-479,-1-3-897,0-2-1568,0-2-913,0-7-10341</inkml:trace>
  <inkml:trace contextRef="#ctx0" brushRef="#br0">35496 65391 10853,'0'0'3762,"0"0"-2130,0 0 1,0 0-112,0 0-465,0 0-415,-8 0-113,11 0 0,2 3 96,5-1-111,3 2-1,7-2 128,2 1 113,7-3 63,4 0-208,5 0-16,-3-3 1,0-3 143,-5 1-256,-6 3-192,-3-3-208,-4 1-48,-10-1 0,4 3-224,-6 0-256,-3-1-272,-2 2-209,0-2-239,0 3-785,-7 0-1056,-4 0-2258,-3 0-7779</inkml:trace>
  <inkml:trace contextRef="#ctx0" brushRef="#br0">26785 67317 8292,'0'0'5330,"0"0"-3825,0 0-1041,0 0 465,0 0 287,-8-7-175,8 7-385,0 0-240,0 0-160,0 0 64,0 0-16,0 0-15,0 0-145,0 0-48,0 0-96,0 7 96,0 1-16,0 8 16,0 2 192,0 4 112,0 1 64,0 4-127,0 0-81,0 0 64,-2-3 0,2-1 48,0 0 112,0-3 33,0 1-65,0-1-144,0-3-80,0 1 32,0 1-80,0-2 0,0 1-48,0 1 0,0-4-48,0 1 16,0-3-31,0 1-49,0-2 64,0-6-128,0 1 96,0-5-64,0 0 48,0-2 0,0 0 112,0-4 96,0-8-48,0-3-144,0-5-96,2-6 64,1 0-96,-1-4 112,-2 1-64,3-3 64,-3 1-48,0 0 16,0 2 0,0-1 16,-3 3 32,3-2-48,-5 2 32,0 2-16,1 2 32,-2 2-32,1-5 16,0 9 32,2-4-64,-2 1 16,4 2-144,1 2 112,0 0-48,0 3 64,0 2-48,6 2 48,0-2-64,-1 4 64,4-2-16,4 2 32,-2 0 0,1 5-48,3-3 48,4 3-32,1 2 16,0 0-48,4 0 32,-3 0-32,3 2 32,-4 1 16,-3 1-32,-2 3 32,-5-3-96,-3 1 112,1 2-48,-6-3 0,-2 5-16,0 0 48,0 0 16,-5 7 0,-4-2 16,-4 1-32,1 3 96,-4 0-112,-1-2 128,-1 0-144,4-1 32,-2 1-48,1-2 48,5-1 16,0-2-64,3 1 64,1-4-64,0 2 64,3-4-64,3 1 64,0 0-16,0 0-48,5-5 32,5 5 32,0-5-16,7 0 0,1 2 48,-1 1-112,5 0 112,-2-1-48,0 5 16,4 2 96,-4 1-32,-3 4-16,0-3-32,-2 5 64,1 0 0,-4 0-32,-2 3-48,-3-1 32,-2 0-96,0 0 96,-5 0-16,0 1 0,0-6-16,-7 1-32,-3-3 112,-3-1-48,-2-1 48,1-4 32,-5-1 192,2-1-80,-3 0 65,3-4-113,0-1-64,1 0 16,1 0-80,2 0-16,1 0-48,4 0 64,1 0-80,5 0 0,-3 0-16,2 0-160,3 0-320,-3 0-353,3 0-512,0-1-960,0-2-640,0 1-1169,0 0-2673,0-1-2225</inkml:trace>
  <inkml:trace contextRef="#ctx0" brushRef="#br0">27299 67699 7443,'0'0'6515,"0"0"-5202,29 0 48,-12-2 656,4-3-737,-1-4-287,-3 4 31,1-2 33,-5 0-497,-4-1-320,-1 1-48,-3 1-112,-1-4 0,-4 4-32,0-4 48,0 4-112,-9-1 160,-2 0 32,-1 6-224,-2 1 16,-5 0-160,0 8 48,1 4 16,4 1 48,1 7 48,6-2 64,1 0-64,6 2 80,0-1-16,0-2 0,6-3-16,1-2 0,3-4 64,-1-3-112,3-3 0,4-2-192,-4-2-304,4-7-769,-1-2-784,-1-1-2241,2-2-5842</inkml:trace>
  <inkml:trace contextRef="#ctx0" brushRef="#br0">27609 67780 8516,'0'0'7235,"0"0"-5746,0 0-257,0 0 305,0 0-432,0 0-209,0 7 81,2-10 15,1-6-64,-2 1-255,-1-4 223,6 1-31,-4-3-305,3 1 16,-2-1-48,4-2-176,-2-1-240,3 1-15,1 0-65,-1 0 0,0 3-80,-1 1 128,3 4-96,2 3-16,-4 0 32,3 3 32,1 2-48,1 0 0,-1 0 16,0 0-32,1 5 16,-1-3-113,1 0-79,-6 2-320,3-1-16,-7 0-160,1-3-257,-4 0-592,0 0-544,0-3-576,0-4-3762</inkml:trace>
  <inkml:trace contextRef="#ctx0" brushRef="#br0">28043 67748 8164,'0'0'4322,"0"0"-2513,0 0 15,-12 32-79,9-24-160,-2-1-449,3 5-159,-1-8-257,0 3-288,2-4-224,-2-2 113,1 2 63,-1-3 16,0 0 32,3-7-80,-2-2-144,2-5-128,0-1 49,0-5 31,5-3 32,3 3-48,-1-3 64,3 3 208,-1 0-16,5 4-16,-2 0-191,2 5 79,2 4-32,-1 0-112,-1 6-96,5 1 16,-5 1 16,1 8-64,-2 5 16,-4 2 0,-1 2 32,0-1 0,-4 2 16,-1-4 0,-3-1 112,0-3 32,0-2-16,0-4-160,0-1-16,0-4 64,0 0-112,0-2-384,0-7-1233,3-4-2288,2-3-4163</inkml:trace>
  <inkml:trace contextRef="#ctx0" brushRef="#br0">28491 67664 9668,'0'0'7572,"0"0"-5619,0 0-320,0 0 127,0 0-543,0 0-241,-28 17-127,19-4-1,-2 1-128,2 4-63,3 0-97,6-2 80,0-1-432,6-2-32,3-1-144,8-5 49,-1-5-17,1-2 32,1 0-80,-1-9-16,-4-3 16,-1-1-48,-4-2-96,-3-1-225,-2-2 33,-3 2-128,0 0 0,-7 3 80,-2 2 240,0 4 32,-7 2-33,1 3 113,-2 2-128,0 0 160,1 2-64,4 3 16,1-1-704,6 0-689,4-1-399,1-1-786,0-2-2912</inkml:trace>
  <inkml:trace contextRef="#ctx0" brushRef="#br0">28736 67697 5699,'0'0'112,"0"0"3393,0 0-1520,0 0-256,0 0-48,0 0-161,-5 0-271,5 0-80,0 0-241,-3 0-240,3 2-288,0 7-207,0 0 191,0 7 208,0-1 176,3 1-111,4 2-65,0-5-160,4 3-160,-1-5-48,2-4-128,0-2 64,1-5-96,-1 0 49,1-3-1,-3-7 16,3-2-64,-4-2-32,4 1-32,-6-1-16,-1 3 80,1 0-64,-4-1 0,0 2 16,-3 3 0,0-2 32,0 4-32,-3-1 32,0 1-96,-4 0 16,1 1-80,2-1-256,1 1-273,-2 1-223,5 3-241,-2 0 113,2 0-353,0 0-1968,0 0-1938,0 3-5281</inkml:trace>
  <inkml:trace contextRef="#ctx0" brushRef="#br0">29141 67361 6451,'0'0'3650,"0"0"-2066,0 0-79,0 0 144,0-31-417,0 28-175,0 1-97,0 0-95,0 2-193,0 0-288,0 0-112,0 11-192,0 5 353,0 5 223,0 10 48,0 5 145,0 4 31,-3 5-64,1 1 113,-1-2-209,1-3-144,-1-5-143,3-5-209,0-6-96,0-4-80,0-6 16,0-3-32,0-4-16,3-6-16,-3-2-80,2 0-384,1-4-561,-1-8-1248,-2-1-1121,3-5-2864</inkml:trace>
  <inkml:trace contextRef="#ctx0" brushRef="#br0">29321 67264 3794,'0'0'8564,"0"0"-5955,-4 43-992,3-18 400,1 4-225,0 7-319,0 5-208,0-1 15,0 1-79,0-3-465,0-2 32,-3-5-111,3-4-209,0-4-128,0-3-144,0-4-64,0-2-112,-2-4 64,2-3-64,0-2-336,-3-3-848,0-2-721,2 0-1041,-3-9-1616</inkml:trace>
  <inkml:trace contextRef="#ctx0" brushRef="#br0">29505 67415 17032,'0'0'2401,"0"0"-1937,0 0-144,0 0-128,0 0-160,0 0-464,20 27-3506</inkml:trace>
  <inkml:trace contextRef="#ctx0" brushRef="#br0">29513 67647 10837,'0'0'6627,"0"0"-4610,0 0-176,3 34 240,-2-18-369,3-1-783,0-1-529,-1-1-320,2-4-32,0-4-64,1-3-48,0-2-896,-3-2-1361,0-10-1105,-1-3-4610</inkml:trace>
  <inkml:trace contextRef="#ctx0" brushRef="#br0">29921 67528 12886,'0'0'3361,"0"0"-1248,0 0-288,-45 27-144,24-13-625,4-4-415,0 4-273,-1 2-96,8-3-64,3 1 176,4-3-47,3 2-209,3-2 32,9-1-192,0 1 112,6 0-64,-3-2 64,2 0-48,3 3 16,-7-4 32,2 4-80,-2-4 112,-3 4-128,-3-1 64,-7 0-48,0 3 32,0-2 16,-10-4 96,-2 1-32,-4-2 48,2 0 224,-1-5-80,-1-2-192,2 0-160,1-2 32,0-5-80,7-2-928,-2-2-1121,2-3-1169,0-2-3089,3-2-6659</inkml:trace>
  <inkml:trace contextRef="#ctx0" brushRef="#br0">29806 67197 10149,'0'0'5682,"0"0"-3761,0 0-1008,0 40 767,0-17-63,0 4-128,3-3 15,2 3-863,-1-4-273,4-5-304,-3-2 0,-2-3-80,1-3 32,-4-2-176,0-3-1041,0-1-848,0-4-448,0 0-2065</inkml:trace>
  <inkml:trace contextRef="#ctx0" brushRef="#br0">31076 67305 11653,'0'0'2738,"0"0"-1442,0 0 241,0 0 48,0 0-593,0 0-384,-21-16-143,1 16-209,-9 0-80,-7 9 16,-9 5 80,-4 1 128,-4 5 32,0 7-63,8 0-17,6 5 176,13-1-112,14 3-176,12-4-96,3-1-80,18-2-64,7-5 64,8-6-96,-2-7 16,2-2-128,-4-7-64,-4-3-48,-3-6 112,-11-2 112,-6 2 80,-8 2 0,-8 6 0,-17 1 0,-9 1-80,-9 11 48,-2 6 0,-5 4 96,8 7 336,7 3 289,10-1 63,15 1-256,10-1-144,10-6-63,15-5-177,7-4-112,5-7 0,4-7-32,1-2 16,-7-4-32,-5-5 16,-10 2 0,-5 0-64,-7 0-176,-8 3-657,-5 2-559,-10 0-801,-2-3-673,-2 3-2672</inkml:trace>
  <inkml:trace contextRef="#ctx0" brushRef="#br0">31227 67712 4930,'0'0'6003,"0"0"-4274,0 0-385,0 0-31,0 0-32,0 0-241,-12-7-31,6 5-209,-5 2-128,2 0 17,-7 0 63,1 0 64,-7 0-127,-1 4-17,1 5-48,-1 3 80,3 1-15,7 1-81,5-1-32,8 3-207,0-5-225,16 0-32,1-4-16,6-5 0,2-2-32,0 0-32,0-4-112,0-8-128,-7 4 32,-4-4 31,-2 1 97,-4 2 48,-5 2-32,-3 5 64,0 0-32,-3 2 32,-5 0-96,-1 7 112,0 3 0,3 6 17,-4 7 127,3 2 64,2 2 112,0 0 0,-1 2-48,6 0-112,0 0-112,0-2-112,0 0 256,0 0-224,0-2 0,0-4-16,0-4 32,0-1-64,0-7 32,0-2-80,0-2-496,3-5-320,7 0-689,3-3-896,1-6-432,3 0-433,4-2-4386</inkml:trace>
  <inkml:trace contextRef="#ctx0" brushRef="#br0">31395 67741 5811,'0'0'5442,"0"0"-3425,0 0-1185,0 0 433,0 0 512,0 0-288,-7 7-289,4 4-336,3 0-79,0 5 287,0 0-143,4 2-17,4-2-192,4-3-207,1-2-177,-1-4-64,7-4 0,-5-3-16,1-3 80,1-6-208,-2-5-31,-6 1-113,2-5 48,-3 2-48,-4-2-17,-3 1-79,0-4-256,0 3-128,0 2-208,-3 3 15,-2 2 529,0 6 192,2 3-96,2 2-32,1 0 16,0 4-352,0 3-1297,0 2-1104,1-4-3570</inkml:trace>
  <inkml:trace contextRef="#ctx0" brushRef="#br0">31775 67773 16311,'0'0'3346,"0"0"-2930,0 0 529,0 0 623,0 0-303,0 0-513,-35-20-416,19 20-192,2 4 49,-1 5 95,2 0 64,6 5 16,-1 1-208,8-2 32,0 1-80,0-2 80,11-1-144,-2-5 16,2-3 0,3-1 0,-2-2-48,4-5-16,1-4-16,-5-2-80,1 0 64,0-1-176,-6 4 80,-4-1 48,-3 5-48,0 1-96,-3 3 160,-4 4 48,1 8 0,2 2 288,4 1-96,0 1 16,0-3-192,10 1 32,3-5-64,1-5-560,4-4-833,1 0-399,4-7-530,-1-6-1823,-3-5-2947,-2-2-287</inkml:trace>
  <inkml:trace contextRef="#ctx0" brushRef="#br0">32087 67354 9380,'0'0'4722,"0"0"-2865,0 0-1232,0 0 79,0 0 897,11 47-369,-10-17-239,-1 3 111,0 6 17,0 3 63,0 4 145,-1-2-241,-2-3-63,0-3-225,3-2-208,0-4-191,3-5-241,4-7-64,1-5-48,0-3-16,-2-5-16,-3-5-192,-3-2-721,0 0-495,0-9-1089,-3-3-737,-6 1-1424,1 1-8852</inkml:trace>
  <inkml:trace contextRef="#ctx0" brushRef="#br0">31950 67666 6643,'0'0'6723,"0"0"-3922,0 0-736,0 0 128,0 0-400,0 0-560,7 10-225,16-8 33,5 0-289,6 1-208,3-1-128,-1-2-15,-1 0-97,-4 0-96,-7 0-128,-3-2-16,-7-1-80,-4 1-336,-6 2-865,1-2-1040,1-2-896,-4 1-4195</inkml:trace>
  <inkml:trace contextRef="#ctx0" brushRef="#br0">32402 67518 16712,'0'0'3745,"-2"-27"-1872,-1 18 416,3 5-816,0 2-993,0 2-448,0 4-32,0 5-80,0 3-144,0-2-1297,0 2-1456,-2-3-3874</inkml:trace>
  <inkml:trace contextRef="#ctx0" brushRef="#br0">32409 67766 19609,'0'0'3570,"0"0"-3074,0 0 560,0 36 465,0-25-785,0 0-480,0 1-175,5-4-97,1-3-433,0-3-1376,1-2-720,-3-2-1569,-1-11-4786</inkml:trace>
  <inkml:trace contextRef="#ctx0" brushRef="#br0">32777 67676 13190,'0'0'2129,"0"0"-1233,0 0 881,0 0-176,0 0-625,0 0-367,-25-3 47,16 15 192,-4 8 401,1 1-32,-2 6-177,2-1-128,5 1-127,4-2-385,3-2-240,3-7 0,7-3-128,5-6 80,-1-7-128,5 0 16,-2-9 48,-2-5-96,-1-4 64,-1 0-64,-6-2 16,-2-1-32,-2 4 80,-3-1-32,-3 4 16,-6 1-80,-7 1 64,2 3 0,-4 3 16,-2 1 32,2 5-128,3 0 128,3 0-112,5 3-16,1 1-832,6 0-721,0 3-912,8-2-737,4-5-2657</inkml:trace>
  <inkml:trace contextRef="#ctx0" brushRef="#br0">32947 67831 8756,'0'0'3618,"0"0"-1681,0 0 544,0 0-320,0 0-609,0 0-223,-15 20 144,18-22-177,2-7-367,2 0-241,3-5-384,2-1-128,4-5-32,1 0-64,-2-6 16,5 4 16,-3-3-80,2 5 0,-5 2-48,1 5 48,-5 6 273,1 5 95,-7 2-208,1 6-64,0 10-48,-2 2 192,0 7-64,4 0-80,0 2 0,5-4-80,0-3 80,4-3-48,-1-3-16,1-7-64,-7-1 80,1-6-112,-3 0 48,-2-2-336,-5-5-560,0-4-801,0-5-1600,-6 1-1858</inkml:trace>
  <inkml:trace contextRef="#ctx0" brushRef="#br0">33617 67739 10341,'0'0'3441,"0"0"-1264,0 0-944,0 0 560,-36 20-353,27-13-655,1 2-161,1 0-96,2-3-96,3 1-47,2 0-145,0-2-128,2-3 48,6-2-80,1 0 0,3-2-112,2-3 32,-1-2-48,-7-1 48,2 1 0,-2 0 16,-6 2 0,0 1 16,-11 1 64,-1 3-64,-1 0 32,-2 0-16,2 0 176,4 3 304,1 1-63,5-1-305,3 1-96,6-2-16,4-2-64,-1 0 48,3 0-176,-4-2 64,3-2-241,-6 0-111,-2-2-160,-3 2-16,0 0-321,0-3-880,-3-2-2609</inkml:trace>
</inkml:ink>
</file>

<file path=ppt/ink/ink2179.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4:26:53.599"/>
    </inkml:context>
    <inkml:brush xml:id="br0">
      <inkml:brushProperty name="width" value="0.05" units="cm"/>
      <inkml:brushProperty name="height" value="0.05" units="cm"/>
      <inkml:brushProperty name="color" value="#ED1C24"/>
      <inkml:brushProperty name="ignorePressure" value="1"/>
    </inkml:brush>
    <inkml:brush xml:id="br1">
      <inkml:brushProperty name="width" value="0.05" units="cm"/>
      <inkml:brushProperty name="height" value="0.05" units="cm"/>
      <inkml:brushProperty name="ignorePressure" value="1"/>
    </inkml:brush>
  </inkml:definitions>
  <inkml:trace contextRef="#ctx0" brushRef="#br0">30552 69402 3650,'0'0'1584,"0"0"-1808,0 0 448,0 0 1649,-9 3-928,9-3-385,-3 0 64,3 0 177,0 0-1,0 0-32,0 0 33,0 0-193,0 0 288,-3 0 65,3 0-161,0 0-31,0 0-129,0-3-64,0 3-160,0-2 97,0 0-241,3 2-96,0-5-64,-2 5 48,4 0-16,-2-1-48,2-2-48,6 3 0,1-3-16,3 2-48,4-2 176,1 3 32,5-2 16,1 0 320,1 2-31,1 0-257,1 0 64,4 0-80,-2 4-32,3-1 16,-2-3-80,6 1 16,-3 2-96,-2-3 16,-1 0-32,2 0 16,-6 0-32,3 0 0,-4 0 0,1 0 1,1 0 31,-3-3-32,-1 2 48,2-2-80,-1-1 16,0 4-32,-1-5-32,3 3 48,1 0-1,-2-1 1,-1-1 0,5 4 32,-4-3-48,4 3 80,-4 0-64,3 0 32,-2 0-32,1 0 49,1 0-17,-2 0 0,1 3 48,-1-1-48,1 0 48,-2 1 96,-2-1 112,1 0-112,-3-2-32,2 0-64,5 3-48,-3-3-16,4 0 0,4 0 0,2-3-16,1 1 32,1 0-48,-2-1 48,-1 1-16,1 2 32,-4-2 0,-2 2-16,-2 0 0,1 0-16,-2 0 80,0 0-96,-2 2 96,0 0-64,1-2-80,-4 3 16,-1-3 64,1 0-16,-3 0-16,0 0 0,-3 0-16,0 0 80,2-3-96,-7-1 80,2 1-64,-1 2 48,-6-2-32,4-1-80,-5 4-240,1-5-160,-6 5-177,-1-4-367,0 1-321,0-1-1584,-12-1-2770,-1-1-992</inkml:trace>
  <inkml:trace contextRef="#ctx0" brushRef="#br0">25800 71553 6739,'0'0'3426,"0"0"-1105,0 0-881,0 0-447,0 0-241,0 0-176,2-4-191,-2 1-65,3 2-176,-2-2-48,6 3-32,-6 0-80,7 0 32,0 0 0,1 0 64,2 0 64,4 0 16,2 0-64,-1-4 32,3 1 16,-1 1-16,-4-2 0,2 1-80,1 2-16,-5-2-32,-1 0 16,1 3-32,-2 0 16,2 0 0,-4 0 0,3-1 32,-2 1-32,3-3 32,1 1-32,5 0 112,-4-3 209,6 1 31,1 0-144,-1-2-80,0 0-48,5 1 0,-5 1-16,2-2-16,1 0 32,-3 2-80,2 0 64,-2-3 16,0 2 16,0-2 112,3-1 96,-4 1 49,1-2-97,-1 2-128,-2 1-16,0-1 16,-2 0-144,-2 2 48,-1-2-48,1 3 80,-1 0-80,0-3 16,4 2 48,-1-2-96,4 3 80,1 0-48,0-3 48,4 0-32,-3 1 128,3 1-48,-3-4 16,-1 3-16,1-1 0,-1 0 32,0 0-128,-3-2 112,3 2-112,0-2 32,-3-2-32,7 2 0,-4 0 48,1-3-32,0 4 16,-1-1-32,0-1 48,-3 2-80,0-1 16,3 0 16,-4 2 16,1-2-48,-2 0 48,1 0 16,-2 2-16,4-4-16,-4 2 16,2 0 32,1 0-80,1-3 64,-1 4-32,0-4 48,1 1-32,0 0-16,-1-1 16,0 2 0,-1 0 48,-1-1-64,-1 0 64,2-1-64,-1 2 32,-1-2-16,2 1 16,1 0-16,-2-1 16,1-1-16,1-1 0,-2 3 48,2 0-80,-1-1 96,-2-1-64,1 2 48,-2 0-80,-1-2 80,4 1-48,-4 1-32,0 0 32,1-1-16,2 1 48,-1 0-64,2 2 32,-1-3-16,-1 1 16,2 0 0,1 2 16,-2-2 16,2-3-64,-1 3 64,1-3-48,3 1 80,-3-1-80,3-1 16,0 2 16,1-1-32,-1-2 16,3 3 32,-4-1-16,4-2-64,-1 3 112,-2-1-80,0 3 48,0-5-32,-3 5 48,3-2-80,0-1 96,-1 5-64,0-5 16,1 5 32,0-2-80,0 0 0,0 2-32,0-2 48,2-1-16,1 4 48,-1-4-32,1 1 16,-1-2 0,4-1-16,-4 3 48,3-1-32,0-1 32,-2 2-48,-1-1 64,1-1-48,-1 2 16,1 0-16,-3 1 16,-3-1 0,0 0 0,3 2 32,-4 0-48,1-2 16,-2 4-16,2-5 0,2 4 16,0-4 16,-4 4 16,2-4-96,-1 1 64,-1 0-64,-1 2 48,-3 0-96,4-2 80,-2 1 0,1 1 16,-2 1-64,1-2 64,-1 1 16,4 2-80,-4-1 112,0 1-96,1-2 96,-1 2-96,4-2 64,-4 2-48,0-1 48,1-2-16,2 1 16,-2 2 0,-1-1-64,5-4 96,-4 4-80,2 1 48,1-2-16,-2-1 32,4 2-48,-4 3 16,2-4 0,1 2 32,-2 0-48,2 3 32,2-3 16,1 1-64,-1-1 96,1 0-80,5 0 48,-5-2-32,5 2 16,-2 1 32,-3 1-80,5-4 0,-2 5-16,-4-3 48,4 3-32,-1-3 64,-2 1-96,-2 0 64,2 0-16,-1-1 32,1 3 0,0-3-32,1 4 48,-1-1-48,0 0 32,-3 2-32,3-1 32,0-1-48,0 1 96,2-1-64,-2 1 16,-1-1 16,1 0-64,-3 4 64,0-5-48,0 3 64,-4 0-64,2-1 32,2 1-16,-5 0 16,4-1 0,1 3 0,-3-1-32,0-2-32,-2-1 64,4 4-80,-1 0 96,-2-2-64,1-1 16,-2 3 16,1 0 0,0 0 0,0 0-48,-1 0 96,-2 0-128,0 0 96,3 0-16,-4 0 16,4 0-32,-1 0 32,3 0-16,-2 3-32,2-3 80,-1 2-96,5-2 96,-5 0-80,4 0 48,0 2-32,-1 0 32,0-2-16,1 3 0,2-2 16,-1 2-16,1-3 32,-1 4-32,2-4 48,3 3-64,-3-1 48,3 0-32,-4 1 32,0-1-16,-1 2-48,1-1 16,-5 1-48,2 0 80,-1-1-80,1 1 80,-2 1-32,2-3-16,0 3 48,4-4-16,-3 2 0,2 1 0,2-4 16,-2 5-48,3-3 64,2 0-48,0 1 48,1 1-48,1-1 16,-1-2 64,-1 2-32,1 1 0,1 1-32,-3-1 32,0-1-48,4 1 64,-4 0-16,1 1-16,-3 0-32,4-1-16,-6 1 16,-1 2-32,0-1 32,-5 1 0,1-3 32,2 3-48,-1 2 32,1-2-16,-2 0 32,2 0-16,3 1 16,1-1-16,2 2-32,-5-4 96,6 3-128,-1 2 112,-4-3-64,1 2 48,0-2-48,0 1 48,0-1-16,-3 2 16,2-2-32,-5 2-16,-2-2 64,1 1-64,-3-1 64,-2 2-80,2-2 48,-3 2-16,3-2 16,-4 4-16,3-2 32,2 0-16,-5 0-48,7 0 97,-3 0-81,0 0 16,2 0-33,1 2 66,0 0-50,1 1 1,-1-3 32,-1 2-32,1-2 32,2 2-64,-2-1 64,-1-2-64,0 4 64,1-4-48,-1 4-16,1-4 80,0 4-64,-3-3 48,-1 2-64,3-2 64,-4 3-48,5-1 80,-6 0-96,4 0 80,-1 0-32,0 1 0,0-1-32,-1 0 32,5 2 16,-5-1-32,4-1 64,-1 0-96,0 1 80,1-1-48,2-2 80,-2 2-96,-1 0 80,4-2-48,-2 2-16,-2 1 64,4-1-80,-1 0 64,-3 1-32,1-1 0,-4-2 32,4 2-16,-1 3-16,-1-3 0,-2 0 33,4 0-33,-3 1 48,0-4-64,2 4 32,0-1-48,2 0 48,-1 1-32,-1-4 32,2 4-16,-1-1-16,-1-2 64,4 2-112,-4-1 112,0-2-64,4 4 48,-4-1-32,1-2 16,-1 0-32,0 0-16,4 0-17,-4 0 33,1-2 32,-4 4-32,5-2 65,-5-2-82,1 1 33,2 2-32,-1-1 64,-2-1-32,4 2 17,-1-1-34,2 2 17,-2-2 49,1 2-65,-1-2 48,-3 2-32,4 3 16,2-3-48,-2 2 80,2-1-32,-1 2 0,2-1 32,1 1-96,1-4 160,2 2-112,-6 2 32,4-6 16,-3 4 0,2 2-64,-5-4-16,2 1 16,-1 1-16,-1-1 64,-2 0-80,2 3 96,-1-3-80,1 0 48,1 0 0,-4 1-32,3-1 16,4 0 0,-4 1 16,1 1-32,2-2 64,-1 1-80,-2-4 112,2 4-80,-1-1 32,-1 0-48,2-2 48,-3 1-16,-2-2-48,4 4 96,-6-4-96,1-1 64,0 2-80,0-2 48,-1 2-32,0 0 48,0 0-32,1 0 32,1-2-16,2 2-32,-1 0 48,2 0-48,-1 2 80,1-2-64,-2 0 48,2 3-48,2-3 32,-2-1 0,1 4-64,-1-1 64,2-2 0,-1 2 0,0-1-48,0-2 96,-1 1-64,2 1 16,-1-2-32,-1-1 48,2 2-32,-2-2-16,1 2 0,-1-2-32,2-1 80,-1 1-64,-1 1 48,2 2-48,-2-3 0,2 2 32,-1 0 16,-1 0-16,4 0-16,-4-2 32,3 2-48,1-1 64,-7-1-32,7 2 16,-4-2-16,2 0 16,-1 2-16,-1-2-32,2 1 48,-5-1 0,4 0 16,-1 2-96,4-5 96,-4 5 0,0-2-16,1 0-32,2 0 16,-1-1 16,-1-1-32,-1 1 80,2-1-96,-2 0 80,1 1-64,-1-2 32,-3-1-16,4 4 16,-2-3-32,-2-1 48,2 1-16,-2 1-32,0-3 64,-1 0-80,5 2 80,-6-1-80,4-1 48,-3 3 0,1-3-16,-4 0-32,3 0 0,-4 1 48,1-1-48,-2 0 48,2 1-64,1-1 112,-5 0-112,7 0 48,-3 2 0,6-1 32,-4-1-64,3 0 16,-1 1 32,4-1-48,-6-2 96,1 2-112,0-2 64,0 0-32,-4 0 32,1 0-16,-1 3-32,3-3 48,-3 0-48,4 2 64,0-2-64,-2 4 64,2-1-80,0-2 64,-4-1-32,4 3 0,-3 0 48,1-3-64,0 1 80,-3-1-96,2 0 112,-5 0-112,6 0 80,-6 0-32,0 0 16,1 0 0,4 0-32,-2 0 16,5 0-32,0 0 16,1 0-112,-1 0 96,1 0-16,-1 3 64,-4-1-32,4-2 32,-8 0-16,3 0-16,-3 0 32,0 0-112,0 0 80,0 0-32,0 0 64,0 0-48,0 0 32,0 0-193,0 0-175,0 0-240,0 0-480,-3 0-1266,-1-5-2928,0-2-7524</inkml:trace>
  <inkml:trace contextRef="#ctx0" brushRef="#br0">25940 72147 5346,'0'0'289,"0"0"1487,0 0 369,0 0-976,0 0-49,0 0 33,0 0-97,0 0-127,0 0-161,0 0 1,0 0-113,0 0-48,0 0-80,0 0-111,0 0-81,0 0-80,0 0 0,3 0-112,-2 0 48,-1 0-96,5 0-32,-5 0-32,3 0 0,0 0-16,-1 0 0,1 0 32,2 0-80,-1 0 96,2 0-80,1 3 48,-1-1-32,0-2 32,2 0-48,0 0 32,2 0 0,-3 0-16,3 0 16,0 0-16,-2 0 16,2 0 48,0 0 0,-3 0-80,6 0 96,-4-5-80,2 5 96,-2-1-32,4-5-16,-2 5 1,1-6 15,0 5-16,1-5 0,-1 2-16,4-1-16,-2-1 0,-2 5 0,4-5-32,-1 2 48,-3 1-16,4-1 0,-2 0-32,1 1 64,1 2-80,-2-3 80,1 1-48,1-1 48,-2 1-48,1 0 0,1-1 64,1-2-80,0 3 16,-2-3-48,2 0 80,1 0-32,0 3 0,-1-3-48,0-2 48,2 5 0,-2-3 0,0 1 64,3-4-112,-3 3 80,-1 1-32,1-1 32,-2 0-16,1 1 0,-2-4-16,-2 3 16,-1-1 16,4 3-16,-2-4 96,-1 0-96,1 3 48,-4-4-32,3 1-32,1 1-16,-1 1 48,4-2-32,-4-1 0,0 2 32,1-1-64,-1-1 80,1 4-64,-1-3 48,-1 2-16,-2 1 16,4-1-16,-6 0 0,6 1 16,-1-4-48,1 3 64,-3-2-48,3 2 16,-1-1-48,-2 1 0,0 1 32,0-1 0,2 0 0,-6 2-32,4-2 48,-3 0-32,3 3 48,1-2-48,-2-1 0,3-2 16,-4 2 32,4 0 0,-1 0 48,2 1 48,-4-1 32,2 0 112,-2 0-144,-1 1 64,1 1-64,-1-4 17,3 5-81,-2-3 32,2 2-32,-5-2 0,7 1 32,-6-1-16,1 0 32,3 0-80,-5 1 80,5-1-32,-2 0 32,-1 3 0,0-3 32,1 0-16,2-2-32,-2 2-16,4-1-96,-3 1 80,3-2-48,-1-2 32,1 4-48,-1-4 32,4 2-48,-2 0 64,1-3-48,-3 1 0,4 4 80,-7-2-96,4 1 96,-6 1-112,4-2 96,-3 2-48,-2 0 16,0-2-16,1 2 0,0-1 0,1 1-48,3-5 64,-2 5-128,4-4 64,-1 2 0,0 1 16,1-1-16,2-2-16,1-1 32,-2 3 16,1-3-32,1 4 16,-2-4 48,1 3-64,1-2 32,-2 2-16,4 0 16,-4 0 0,5-2 16,-5 2 0,4 0-64,0-2 96,-1 1-80,0-1 80,1 1-112,-4-2 112,5 1-48,-2 1 32,0 0-48,1 0 32,-4-1 16,4 2-64,0-2 112,-4 2-128,5 0 112,-5-2-64,1 1 16,2 2-16,-4-4 48,2 4-64,-3-2 32,4 1-16,-4-2-80,1 4 96,-1-2-48,-3 1 32,5 1-16,-1-2 32,-4 2-32,4 0 16,-1 0 16,0-2-64,4 2 96,-4-1-96,1 3 96,2-2-48,-2-1 16,-1 1-32,0 0 32,1-2-16,-1 2 16,1 1-16,-1-4 0,0 4 16,-1-3-48,3 2 96,-3-2-96,-2 2 64,2-2-16,2 2-48,-4-2 16,2 2 0,-2 1 16,3-1-16,-1 0 16,-1 0-16,0 1 0,0 1 0,-1-1 16,2 2 16,-2-3-16,2 0 16,-3 2-32,1-2 48,-1 0-64,1 3 80,-1-3-64,0-2 32,1 5-32,-1-3 48,0 3-48,-1-3 0,1 2 32,0-2-64,-4 3 128,6 0-112,-3-1 48,1-2-16,-3 3 0,3-1-32,-1-1 16,-2 1 0,3 1 0,1-3 32,-1 2-64,0-2 96,2 0-80,0 3 48,-1-2-48,5-1 48,-5 0-48,4 3 32,-4-3 16,5 2-32,-5 1 16,4-3-32,-1 3 48,0-3-16,4 1-16,-1-1 16,-2 0 0,1 0 16,4 1-16,-1-1 16,1 0-32,-1-2 64,3 2-80,-2 0 48,-1-2-16,0 2 32,1 3-48,0-3 32,-1 3-16,0-3 0,2 2 64,-2-1-128,3 1 128,2-4-64,-2 5 16,5-3 0,-5 0 16,5 2 0,-2-1-64,-1 1 0,1-4 0,-1 7 32,1-4-48,-1 1 64,1 0-80,-2 1 80,3-1-32,1 1 32,-2 1 0,-1-1-32,1 2 48,2 0-48,-1-3 64,1 3-80,3-3 64,0 3-48,1-3 48,1 1 0,-2 0-16,1 1 16,-1 1 0,0 0 16,0 0-80,-2-1 32,-1 3-48,3-1-16,-3 1 32,0 0 16,-1-3 16,0 3 0,-1 0 16,2 0-48,-4 0 48,3 0-48,1 0 64,-1 3-48,1-2 64,3-1-32,0 0 0,-2 5 48,5-5-32,-1 2 48,-1 0 0,2 1 65,-1-1-65,-1 0 0,2 2-48,-1 1-64,-1-3 32,4 3-16,-2-1 32,-2 1-16,4 0 0,-4 1-16,4-4 32,-2 5-32,-5 0 80,2-1-96,0-1 80,-6 2-32,1 0-16,-1 1 32,-4-1-64,-4 2 80,2-2-64,-1 2 32,-1-2-32,0 2 48,0-2-48,1 1 80,1-1-80,1 3 16,0-1 0,3-2-64,0-1 96,2 1-80,1 0 48,-1 1-64,4-3 112,-4 2-64,-2 0 32,2 0-16,-2-1-32,-1 1 64,-2 1-64,-2-1 64,-1 0-16,2 2-32,-1-2 16,-1 2 16,-1-1-16,-1-1 32,2 3-16,0-1-64,-2-2 112,4 1-48,-4 1 16,4-2-48,-4 2 16,1 0 16,0 0 0,-2 0 32,2-2-64,-1 4 80,1-4-96,-3 5 64,3-4-48,-1 1 80,-3 1-96,4-2 112,-2 1-96,-2 0-16,2 0 64,-2 0-64,1 0 64,-3 0-96,1 0 112,0 0-64,-4 0 16,4 0-32,-3 0 32,3 2 16,-1-1-48,1-1 48,0 2-64,-2-2 64,5 2-32,-2-2 32,-1 0-16,3 3 0,1-4 0,-3 1-16,2 2 16,2 1 0,-1-4 48,1 4-80,-4-3 32,3 0-16,1 0 48,-2 2-32,-2-2 0,3 0 0,-4 0-16,3 2 32,-5-2-32,2 1 64,0 0-64,-1 0 48,-2-1-32,3-1 0,-4 2 0,4-1-16,0 2 48,1 0-48,-1-2 80,0 2-112,4 1 96,-1-4-96,-2 4 112,0-1-80,2 0 32,-1 1-16,2-1 16,-4-2 16,3 2-48,-2 3 80,2-3-112,-5 0 96,8 0-32,-5 1 32,1-1-48,2 3 32,-1-1-32,1 0 48,-2 1-16,3-1 0,1 1-16,-1-1-112,2 1 64,-2-1 0,2-2 0,-1 1 16,-1 2-32,-1-1 32,2-2 16,-2 3 0,1-1-16,1-1 64,-3 1-80,-2 1 64,3-1 0,1-2-48,-2 3 32,-2-1 0,3-2 32,1 3-48,-6-1 48,6-1-48,-1-1 80,-4 0-64,3-2 32,-2 2-48,2-2 32,-2 1 0,-1-2 0,0 1 0,-2 1-48,2-1 64,-2-1-64,0-1 64,0 2-48,1 1 32,0-2-32,1 1 32,0 1-64,1-2 48,-1 1 48,0 1-48,2-2 32,-3 1-48,0 0 48,1 0-64,3 0 32,-5 0 0,2-2 16,0 1-16,1 2-16,-1-1 96,3-2-128,-4 1 64,3-1 0,0 0 0,0 2-48,-1-4 48,-1 3-16,0-1 0,2 0 32,-3-2-64,0 2 32,1 0-176,1-1 192,-1-1-64,0 1 16,0 1-16,1 0 0,2-1 32,-2 1 0,4 4 16,-6-4-96,6 2 112,-2 0-80,-2-2 80,3 2-48,1 0 16,-2-2 0,1 2-32,-3-2 64,4 1-48,-1-1 0,0 2 0,-1-2 48,2 2-48,-4-2 16,5 0-16,-5-1 32,1 1 0,2 0-16,-4 0 48,-1-3-80,1 1 64,2-1-80,-4 0 64,1 1-48,-5 0 80,3-3-64,-2 2 16,1 0 16,1 2-32,-2-5 48,2 4-64,-1-1 64,4 3-80,-2-3 96,1 2-64,4-5 48,-2 6-32,2-5 16,-2 3 0,2-3-48,-2 2 80,2 1-96,-2-3 80,1 3-48,-4-1 32,0 1 16,2-3-32,3 5 0,-4-3-32,3 1 80,0-1-80,0 1 64,2 1-48,1-1 64,-1 0-32,0 1-16,1-1 32,-1 1-64,1 1 32,-1-2-48,2 2 64,-2 0-96,1-1 112,1-2-64,-3 3 32,-2-2 0,2 2 0,1-5 0,-3 4 16,2 0-16,-1-5-16,0 4 48,3 0-64,-4-1 32,4 1 0,-3-1 16,3 0-32,-1 1 48,2-3-48,-1 3 16,-1-1 16,2 0-32,-2 2 80,1-2-112,1 0 64,-2 1-16,-1-1 32,-2-1-48,4 1 48,-3 0-32,-2-1-16,2 1 64,-3-2-96,-2 1 80,3-1-64,-1 0 80,-2 1-48,3-2-16,0 2 16,-1-3 16,0 2 16,0-2-64,4 2 64,-3-2-32,-2 3 0,2-3 16,0 2 0,2-2-16,0 4 0,-1-1 16,3 1 0,2-1 16,-1 1-48,-1 0 64,2 1-32,-1-1 16,2 1-128,2 0 80,-1-4 16,1 4 0,1-3 0,2 1 32,-2-1 144,-1-2-16,-2 0 17,-1 0-113,0 2 0,-8-2-80,5 0 64,-6 0-32,2 0-16,-5 0 48,6 0-96,-5 0 80,0 0-64,3 0 64,0 2-64,1 1 48,3-1-32,0 0 16,-3 3-32,4-3 48,-5 0-16,2 0-16,-2 1 64,-4-1-96,1-2 80,-3 0-16,0 0 16,0 0-48,-5 0-48,-1-2-257,2-3-687,-1 1-609,0 2-448,5-5-1232,0 0-4307</inkml:trace>
  <inkml:trace contextRef="#ctx0" brushRef="#br0">38992 70464 11173,'0'0'4050,"53"-9"-2641,-16 1 560,16-4-177,9 1-287,11-3-288,13 3-241,11 2-208,10 0-159,13 2 111,8 3 304,8 0-159,7 1-257,4-1 0,-4-1-480,-9-3-47,-11-2 63,-18-6 0,-15 1-400,-14-1-497,-17 0-303,-14 0-193,-17 5-304,-8-2-95,-12 3-273,-8 2-1393,-8 1-4193</inkml:trace>
  <inkml:trace contextRef="#ctx0" brushRef="#br1">26002 73268 10229,'0'0'3729,"0"0"-2720,0 0 31,0 0 225,0 0 15,0 0-191,-8-13-257,7 10-207,-3 1-145,4 2 16,0-2-48,0 2-31,0 0-177,0 0-96,5-3-80,1 1-16,4 0-16,5 0 0,-1-3 304,2 0 64,1 1 96,-5 0-63,4-1 63,-4 3-176,0 2-112,1 0-80,-1 0 0,4 0 16,1 0-32,1 0 0,2-2-64,2 2 32,3-3 32,0 3-16,3-2 209,-4 0-81,0 2-32,-3-3-128,4 3 0,-5-1-16,1 1 16,-1-3-64,0 3 48,2 0-16,-2-2 0,0 2-32,0 0 32,0 0 32,0 0-160,-3 0 96,4 0-32,-4 0 0,3 0 32,-2 0-16,-1 5-32,0-4 48,-1 2 16,-1-1-32,3-2 48,-6 2-48,5 1 48,0-1-48,2-2 32,-2 0-16,3 2 0,0 0 16,0-2-16,0 0 32,0 0-64,-1 3 80,0-3-80,-2 0 112,6 0-96,-4 0 64,7 0-32,-1 0 16,1 0 48,5 0 0,-1 0 32,2 0-176,1-3 80,2 1-80,3 0 64,-4 2-64,4-2 96,1 2-48,-3-3 16,-1 3 16,0-2-16,-3 2 48,1 0-48,-4 0 64,4 0-80,-2 0 80,-2-2-48,1 2 32,-4 0-32,0-3 48,2 3-160,-3 0 0,-2 0 112,4 0-80,-4 0 80,2 0-48,4 0 16,-1 0 0,5 0 48,-1 0-16,1 0-16,4 0 32,-1 0 16,1-4-16,-2 2-16,3 0 112,-4-1-112,1-1 16,0 2 64,-3-1-80,4 1-96,-4 2 0,1-2 96,1 2-64,-1 0 48,2-3 16,1 3-32,-2 0 32,2 0 0,-2 0 16,1 0-48,0 0 96,-3 0-64,4 0 48,-1 0-48,0 0 64,-3 0-64,4 0 64,-4 0-240,1 3 112,-1-3 16,1 2 0,-4 0 16,4 3-32,-4-5 80,2 4-48,2 1 48,-2-3-32,2 1 48,-1-3-32,4 1 0,-4-1 48,4 3-96,-5-3 144,5 0-144,-4 2 96,1-2-80,-4 0-48,4 0-16,-2 0 96,-2 2-80,1-2 48,1 0 32,-2 0-48,4 0 80,-4 0-96,4 0 64,-1 0 0,1 0 16,-2 0-32,-2 0 48,-1 0-48,-1 0 32,-4 0 32,2 0-96,-2 3 128,-1-3-112,-2 2-16,3-2-16,-1 2 16,1 0-16,-1-2 0,-2 3 48,2-3 0,1 2-16,-3 0-16,2-2 48,-4 3-32,4-3 48,-2 0-48,3 0 32,-3 1 0,2-1-16,1 0 32,2 0-48,-3 0 64,1 0-64,-1 0 48,1 0-32,-3 0 32,2 0-32,-2 0 64,0 0-48,2 0-32,-2 0 112,3 0-144,-1 0 48,1 0-64,-1 0 48,4 0-32,-4 0 48,3 0-64,-2 0 80,4 0-16,-4 0 0,5 3 16,-2-1-80,0-2 112,1 2-48,1 1 32,0-3-32,-2 2 32,2 0 0,-3 0-32,3-2 48,1 3-16,-3-3 32,1 2-16,1-2 80,1 2-112,-4-2-32,3 3-32,0-3 48,1 0-48,-1 2 32,2-2 32,-3 2-48,3 0 48,1 1-48,-2-2 64,2-1-16,-1 3 0,-1-1 0,2 0 16,-4 1 0,1-1-48,-4-2 64,1 2-32,0 1 49,-2-3-82,-1 2 82,-2-2-65,0 2-145,0-2 129,1 2-48,-1-2 96,1 0-112,0 0 112,-1 3-64,0-3 64,0 0-96,0 1 80,3-1-16,-5 0 16,-1 3 0,0-3-32,-2 0 64,2 0-80,-1 3 80,1-3-96,-2 0 64,1 0 32,-2 0-32,1 0-48,1 0 32,-2 0 48,-2 0-48,0 0 32,2 0-64,-1 0 64,-1 0-48,2 0 32,-1 0 16,2 0-16,2 0-16,-1-3 33,1 3-1,1 0-48,2 0-17,-6-3-31,3 3 64,2 0-80,-5 0 80,5 0-32,-5 0 48,4 0-16,-4 0-16,5 0 32,-2 0-48,0 0 80,1 0-96,1 0 64,-3 0-16,1 0 16,1 0-16,-4 0-32,5 0 48,-5 0-32,1 0 64,1 0-80,-2 0 80,-2 0-80,4 0 64,-4 0-32,4 0 32,-3 0-32,1 0-16,0 0 80,-1 0-96,2 0 80,1 0-48,-2 0 0,-2 3 16,1-3-16,2 0 33,2 0-17,-5 3 0,4-3-65,1 0 49,2 0-112,-5 0 128,4 0-48,-1 0 32,-1 0-32,-2 0 48,-2 0-64,1 0 32,0 0 48,-3 0-64,-1 0 96,2 0-96,-2 0 48,-1 0-48,3 0 48,-2 0-32,0 1 32,2-1 0,-1 0-16,2 5 32,2-5-80,-5 2 96,4-2-64,-1 3 32,-1-3 0,1 0-16,-2 0 0,0 0 0,3 0-16,-4 0 16,4 0 32,-1 0-64,3 0 80,1 0-64,-4 0 48,1 0-48,-4 0 16,2 0 0,-2 0 0,1 0 16,-3 0 0,1 0 32,0 0-112,0 0 96,-4 0-48,6 0 32,-4 0-32,1 0 81,0 0-98,0 0 17,1 0 48,1 0-32,2 0 17,-1 0-34,-3 0 17,4 0-48,-1 0 32,-3 0 16,1 0 0,0 0-16,-2 0-48,-3 0 96,2 0-64,1 0 80,-4-3-80,1 3 80,-2 0-64,-1-2 0,3 2 48,-3 0-64,3-2 64,-1-1-64,-2 3 80,5 0-80,-5 0 32,3 0-16,0-1 32,-2 1-16,-1 0 16,3 0-16,-1 0 0,1 0 16,2 0-64,-2 0 64,6-3-48,-3 3 32,4 0-16,0-3 16,0 3 0,2-1 32,-3-2-48,5 1-16,-4 0 48,2 0-48,-1-1 16,-6 3 48,-1 0-32,4 0-16,-3 0 16,-1 0 32,1 0-64,-5 0 48,3 0-32,0 0 48,-1 0-48,-2 0 48,0 0-64,6 0 64,-6 0-48,1 0 32,4 0-16,-2-2 0,2 2 16,0 0-64,-5 0 64,3 0-48,0 0 64,-3 0-64,0 0 48,0 0-48,0 0 16,0 0 0,0 0 0,0 0 16,0 0-64,0 0 80,0 0-96,0 0 128,0 0-80,0 0 16,0 0-16,0 0 32,0 0-16,0 0-48,0 0 48,0 0-48,0 0 64,0 0 0,0 0-48,0 0 64,0 0-16,0 0 0,0 0-64,0 0-96,0 0-176,-3 0-112,0 0-369,-2 0-207,0-2-977,-3-3-1537,1-4-4577</inkml:trace>
  <inkml:trace contextRef="#ctx0" brushRef="#br1">25975 72815 5587,'0'0'416,"0"0"-320,0 0 1056,0 0 385,0 0-929,0 0-208,0 0 161,0 0 15,0 0-128,0 0-192,0 0-48,0 0-112,0 0 33,0 0 15,0 0 80,0 0 32,0 0 16,0 0 0,0 0-96,0 0-16,0 0-16,2 0 16,-2 0-16,3 0-16,-1 0-15,-2 0-65,3 0 16,1 0 64,1 0-32,-5 0-48,6 0 0,-1 0 16,-4 0 16,6 0 16,-3 0 0,-1 0 32,4 0 0,-4 0-16,1 0-80,1 0 16,1 0-32,-1 0 16,0 0 16,-1 0-48,2 0 48,1 0-48,-1 0 32,0 0-32,5 0 48,-2-1-32,-1-2 64,0 3 176,-1-4 177,3 4-177,-3-2-48,-2-1 0,3 3-128,-5-2 0,5 2-32,-4-2 0,1 2-48,0 0 64,1-3-32,0 3 128,2-2-48,0 2 64,2-2 0,-3 0-32,5-1 48,-1 1 17,-2 0-49,4 0-48,-3 2-48,0-2 16,2-1-48,-4 3 64,0-2-32,-1 2 64,3-2-32,-3-1 0,4 3-48,-1-4 0,0 4 16,3-2 16,-4-1-16,4 1-16,-1 0 0,-1-1-32,1 3 48,-2-1 0,0-2 0,-3 3-32,3-3 16,-2 3 0,0-1-16,-2 1 48,2 0-48,0 0 48,-1-3-32,1 3 16,0 0-48,1 0 65,-1-2-33,1 0 128,2 2 0,-3 0-48,1 0-48,-1 0-16,1-2 48,-1 2-112,0-3 128,1 3-80,2-2-16,-2 0 48,4 2 32,-3-4 16,3 1-32,-1 1 48,1 0-96,-1-1 80,-1-1-32,1 4 0,-2-2 32,0-1 17,0-1-17,-1 1 0,-1 2 32,3-2-32,-4 1-16,0 0-64,0-1-48,-2 3 16,3-2 16,-2 2-32,0 0 0,0-2 0,1 2-32,3 0 96,0-2-112,2-1 112,4 3 112,-4-1 0,5-2-112,-4 0 0,5-1-64,-1 4 32,0-4 0,3 1-16,1-1 80,-1 2-128,-3-1 112,1 2-64,-1-5 16,-1 5-16,-2-2 0,-2 1 16,4 0-32,-4-1 16,1 1-96,-1 0 96,-1-3-48,1 5 48,-2-1-48,2-5 16,-1 5 0,3-2 32,-3-1-32,1 2 32,0-3 0,4 0-80,-4 1 96,2 0-48,2-1 48,-1 1-80,2-1 64,-1-2 0,-2 3-32,1-1 32,1 1-16,-2-3 32,-3 2-48,-2 1 16,2-1 16,-4 1 0,0 0 0,-1-1-16,0 3 16,2-3-32,-4 1 32,4 1-48,0 1 80,0-3-80,-1 1 48,1 2-16,0 0 16,1-5-16,1 5 0,-3-1 16,4-1-16,-1 0 16,0-1-48,0 0 64,-3 1-16,6-1 0,-4 1 0,2-3-32,-2 3 64,4-1-32,-6-2-16,4 3 0,-1 0 64,2-3-32,-1 2-16,-5-2-16,5 3 96,-2-3-128,2 3 64,-2-1-16,-1-2-16,3 0 16,1 3-16,-2-2 32,2-1-48,-1 0 0,1 2 0,1-1 64,1-1-80,-2 0 32,0 0 32,4 0-32,-4 1 64,1-1-64,2 0 64,-2 0-48,-1-1 17,0 1-33,1-2 32,-1 2-48,1-2 48,-1 2-32,1-1 0,-3 1 32,3-2-16,-4 2 32,2 0-64,-2 0 48,-1-2-48,3 5 32,-5-3 32,2-2-48,0 2 0,-4 0-32,4-1 48,0 1-48,-1-2 48,3 2-48,-3 1 48,4-1-32,-4-2 32,0 2-48,1 0 32,0 0 48,1-2-16,-1 2 32,0-1-48,2 1 32,-3-2 0,5 0 0,-4 0 16,4 0-16,-4 0 16,3 2-32,-5-1 80,5-2-64,-3 3 48,-1-2-32,0 2-16,0-1-48,-2 3 48,3-3-16,-1 1-32,-2 0 32,3 0-80,0 0 96,-4-2-80,4 3 32,0-1-16,0 0 48,-1 0-32,-1 1 0,2-1 16,0 0-64,-3 0 80,2-2-64,1 5 80,0-3-64,1-2 16,-3 2 16,1 0 0,0-2-16,-2 2 0,3 1 16,0-1-32,-4-1 32,2 1-48,1 0 48,-1 0-16,-2 1 48,1-1-64,0 0 32,1 0-16,0 1 0,0-1 16,1 0-48,-1 0 96,-2-2-96,4 5 48,0-3-32,-2 0 0,0 0 16,-1 0 0,4 1 16,-3 1 16,1-2-16,-1 3-48,0-3 80,2 2-64,0-2 32,-1 1-16,1-1 32,0 0-48,1 1 32,-1-3-16,1 2-16,-1-2 80,0 2-112,-1-2 32,3 2-32,-3-1 80,1 1-64,0-2 16,0 2 0,-1-2 16,0 2 32,-1 0-64,0-1 48,0 3-48,-1-2 48,4 3-16,-3-3 32,-1 3-80,0-1 80,-1 1-32,1-3 0,1 5 16,2-5-48,-2 3 48,0-3-16,1 0 0,-1 2-16,0-2 16,0 3 0,-1-3 32,0 3 0,-1-1-48,2 1 0,-4-3 0,3 5 32,1-3-16,-2 1 0,1-1 0,3 1-16,-4-3-16,1 3 32,3-1 0,-3-2-32,2 3 64,-1 0-48,-1-1 16,0 3-16,-1-3 48,1 1-48,-2 1 0,0-1 16,2 0-16,0 1 48,-1-1-64,-1-1 80,2 1-80,0 0 48,2-2-16,-2 2 0,1-2-32,-1 1 64,0 0-48,-1 1 0,2 0 32,1-3-48,-1 5 64,-2-3-48,1 0 16,0 1 16,1-1-16,0 1 16,0 0-32,1-1 0,-1-2 0,-2 3 48,4-3-64,0 0 64,-2 3-48,0-3 48,1 2-48,0-2 0,1 3 16,0 0 0,0-3 32,-4 2-80,4-2 80,1 3-48,-3 0 32,1-1-32,-1-2 80,-2 5-96,1-3 64,0 1-16,-2 2-32,2-3 32,-1 3-48,-1 0 48,0-3-16,-1 4 0,3-2 0,-5 0 0,3 2 0,0-2 16,1-1-16,-2 1-32,1 1 64,2 0-64,1-3 48,-5 4-32,4-5 64,1 2-64,-1 0 48,0 2-48,-1-3 0,2 0 48,-1 1-64,0 1 64,3-1-48,-4 0 64,4-1-48,-3 1 0,2-1-16,3 0 48,-4 1-48,0 0 32,2-3 16,0 0-48,-1 3 32,3-6-32,-3 6 64,1-3-128,3 1 96,-5-1 0,5 0-48,-3 0 64,1-2-64,-1 5 48,1-3-32,-1 3 32,3-3-32,-4 2 16,0 1 0,-1-3 0,0 5 0,0-3-64,-1 3 96,0 0-80,-1-3 48,2 4 16,1-2-48,-4 0 64,1-1-32,4 4 0,-3-4-16,3 4 32,-4-3-96,4-1 144,3 2-128,-5-1 80,5 2-16,-2-5 0,4 5-48,-1-2 48,-1-1 16,1 2-16,1-3 16,-1 3-48,-1-1 48,1-1-32,-2 4 32,0-3-48,0 2 64,-1-2-48,2 1 32,-2 0-32,-1 2 16,3-2 16,-2-1-48,2 3 80,-2-2-80,1 2 32,-3-2 16,6 2 0,-6 0-48,1-3 48,2 3-32,0 0 0,0-2 80,2 0-112,-4 2 96,3 0-64,-4 0 32,3 0-32,-1-3 48,-3 3-48,2 0 16,-2-1 32,2 1-96,0 0 112,-4-3-80,4 3 64,-3 0-48,1 0 16,-4-2 32,2 2-32,-1 0 0,0 0-16,2 0 16,-3 0-16,1 0 32,1 0-48,-1 0 48,-1 0 16,6 0-64,-5 0 32,1 0 16,4 0 0,0-2-16,0 2 32,-1 0-48,3 0 48,-1 0-64,-3 0 48,0 0-16,2 0-48,-2 0 32,1 0-16,-4 0 64,1 0-48,1 0 16,-2 0-32,0 2 48,-1 0-32,4-2 16,-1 3 0,-1-2 0,4-1 16,0 3-32,-2-3 48,5 0-64,-2 2 32,-1 0 0,3-2 16,-5 3-32,2-3 16,-1 0 16,1 2-32,2-2 32,-4 2-48,3-2 80,2 3-80,-2-1 16,0-2 0,2 2 64,-1 0-96,2 1 80,-1-2-32,-2 2-16,2 1 32,-2-1-16,4 1 16,-2-1-32,1-1 48,0 2-48,4-1 32,-2-2 0,1 2 0,1 1 16,1-4-64,0 5 128,0-1-112,-1-1 48,1-1-48,3 0 32,-5 5-16,2-4 16,2 1 32,-5 0-48,4 1 48,-4-1-80,3 0 96,-3-1-64,0 1-16,2 1-32,-4-1 80,4 1-96,-2 0 48,-2-1 16,1 0-16,0 1 16,1-1-48,-1 1 80,-1 0-48,1-1 32,-1 3 0,4-5-16,-4 5-16,0-3 32,4 0 0,-4 1-32,1-3 48,-1 3-80,0-1 64,1 1-32,-1-3 48,1 3-80,-2-1 64,-2-1-16,2 1-16,-2 0 48,3 1-80,-1 0 96,2-1-80,-4 1 64,3-1-48,1 0 32,-1 3-32,1-2 32,-3-1-48,0 0 64,2 2-32,-1-5 0,-2 6 0,4-2 32,-6-3-48,4 3 32,-5-1 0,5-1-16,-3-2 0,0 6-16,-2-5 0,2 3 48,0-3-64,-1 5 48,1-3-16,0 1 32,-2-1-96,2 1 64,-2-3-16,-1 5-16,-1-5 48,1 3-48,0 1 64,-2-1-64,1-3 48,1 5-64,-2-3 96,2 1-80,2 2 32,-2-3 0,1 0 0,1 1 32,-1 2-64,-2-3 32,4 1-16,-3 0 32,-1 1-32,4-2 16,0 3 16,-3 0-32,2-2 32,-2 2-64,3-3 80,-1 5-48,1-2 16,0 0 0,-2-3 16,0 3-16,1-1 16,0 1-48,1 0 48,0 0-32,0-1 0,-4 1 48,4 3-16,0-4-32,-2 3 16,2-3 32,-2 1-64,0 2 80,2 1-80,-3-2 16,2 1 48,1 1-64,0-2 112,0 1-96,-4 1 48,4-4-64,-3 1 48,-1 2 0,2-2-32,1 1 48,-4-1-16,4 3 16,-2-4-48,0 1 32,3-3-16,-4 5 0,2-2 0,1 0 48,-4-3-48,1 5-16,1-2 32,1 3-48,-1-4 96,-1 3-80,4 0 32,-3 0 0,3 0-16,-1 0-32,1 0 16,0-1 16,-2 2-48,2-1 48,0 2-16,-1-2 48,1-2-80,-3 4 80,4-2-32,-3 0-32,0 3 32,2-2-16,-2 0 48,1 1-16,0 1-32,4-2 0,-3 1 48,-2 1-48,2-1 32,-3 0-16,2 1 32,-2-4-96,3 4 32,-2-4 48,0 2-48,0-1 80,1 0-80,-1-3 48,1 6-48,0-5 32,-1 2 0,0-1 16,2-1-32,0 3 16,-1-1 0,3-2-32,-4 1 80,0-3-80,0 3 80,0-1-80,1-2 48,-3 2-48,-1-3 64,2 0 0,-3 3-96,1-2 128,0-1-96,1 3 32,-2-3 16,4 3 16,-4 0-32,4 0-16,0-1 16,-3 1-16,2-2 64,0 4-96,1-3 112,-2 4-96,1-4 64,3 4-64,-4-4 64,4 3-64,0 0 48,0 0 0,-1 0-16,0 0 64,0 0-96,1-2 64,1 2-32,-1-2 0,-2 1 0,1-1 0,0 2-48,1-2 48,1 0-32,-1-3 32,0 5 0,0-2-48,1 0 64,-3 0-32,2-1 32,-2 1-32,2 0 48,0-3-32,-4 3-16,7 0 48,-3-1-80,-2 4 48,2-4 32,-3 1-48,5 2 0,-2-2 32,0 4-16,-2-4 0,5 4 16,-2-2-32,2 0 48,-2 1-48,2-2 48,2 1-32,-4 1 16,2-2 0,1 1 0,-2-2 0,0 2-32,3-2 80,-1 1-112,-3-1 144,4 2-160,-1-2 80,1 0-32,-1 0 48,0-1-48,2 1 64,-1 0-32,-1 0 48,1-1-48,-4 1-48,3 0 32,1 0-16,-1 2 48,1-2-32,-1 1 16,3 1-32,-2 1 48,2-1-32,-2-2-16,2 1 80,-1-1-80,2-1 32,-1 1-16,-1 0 16,2 0-16,-4-2 16,4 2 0,-7-3-32,3 2 48,1-1-64,-1 0 96,-1 2-112,-2-3 112,4 2-64,-1 1-16,0-3 16,-1 6 16,5-4 32,-4 1-64,2 2 48,-1-2-16,2 1 16,-3-1-48,6 3 80,-5-4-64,1 4 48,3-6-64,-3 3-48,0-3 16,2 3-16,-4-2 80,1-1-80,-1 2 64,1-1-16,-1 2-16,0-2 16,1 1 16,-1 1-32,4 0 16,-4-1 64,5 1-128,-5 0 112,4-3-48,-4 5 48,4-4-64,-4 0 48,4-1 0,-7 0-32,4 1 32,-1-1-16,-1-1 32,1 1-64,1-1 80,-4 1-96,3 0 96,1 1-80,-1-1 48,0 1 0,4 0-16,-4-1-16,1 0 16,-1 1 32,1-1-64,-1 3 64,4-3-32,-1 1 16,-1 0-16,0-3 48,0 2-48,-2 1 0,4 0 16,-4-4-32,1 4 64,-1-3-48,0 1-32,1-1-16,-1 2 48,1-1-32,2-1 32,1 0-32,-2 1 0,1-1 48,2 2-48,-1-1 64,1 1-96,1-2 96,-4 3-32,5-3 0,-5 0 16,1 3-32,1-3 16,-2 3-32,1-4 96,1 2-96,-4 1 64,2-4-64,-1 5 32,0-3 0,0 1 16,-1 1-32,1-2 32,1 1 0,-2 1-32,2-1 48,0-2-32,-2-1 0,-1 3 32,-3-1-16,-2-2-32,-3 0 16,0 0 16,-3 0-32,0 0 32,0 0-64,0 0 64,0 0-32,0 0 16,0 0-32,0 0 32,0 0 0,0 0-48,0 0 48,0 0-128,0 0 48,0 0-192,0 0-48,-3 0-80,0 0-65,3 0-175,-5 0-144,4 0-273,-2 0-399,0 0-945,-2-5-3186</inkml:trace>
  <inkml:trace contextRef="#ctx0" brushRef="#br0">32008 74262 5346,'0'0'5347,"0"0"-3698,0 0-337,0 0 449,5 5-272,-5-5-97,3 0-255,-3 0-209,0 0-159,3 0 47,-3 0-96,2-2-47,-2-1 15,3-1-192,-3-2-80,1 0 33,-1-2-113,0 1-64,0-2 0,0 0-48,0-2-64,0 0 160,0-3-32,0 0 49,0 1-113,-1-3 64,-2 0-192,1 0 32,-4 1-48,6-3-16,-5 0-16,4 2 48,1-2 64,-3 1-160,0 1 96,3-1-32,-2 2 0,-3 1 48,2-1 0,-1 1-96,-2-2 16,4-1 32,-3-2-112,2-1 80,3 0 80,0-5 65,0 2-161,0-1 16,0-3-16,0 2 32,0-2 16,0 2-48,-3-2 0,-2 3 16,1-3 48,-1 0-112,0 0 96,-1-2-208,-1 2 80,2-3-32,0 3 96,2 0-64,-2 3 64,4-3 16,-5 1-64,4-1 80,-4 3-16,4-3-32,-2 0 32,-2 4 16,-1-1-16,1-1 0,0 0 16,-2 1-32,0 3 32,1-1-48,-1 2 80,0-1-32,0 1 0,2 4-32,0-2 0,-3 0 48,1 0-144,0 2 32,1 1 16,2-1 64,0 3-80,-3-4 48,7 4 0,-5 0 32,4-1-32,-4-2 0,6 2 32,-5 1-32,5-2 32,-1 1-48,-5-2 64,6 3-32,-7-1 16,1-2-48,1 3 64,-2-2-16,2 1 0,-3-2-16,1 0-48,2 1 80,-3-1-48,2 0 48,-2 0-32,-3 1 64,4-1-96,0 0 48,0-2 32,-4 2-32,3 1 0,-1-1-16,1-2 80,-1 0-112,1 0 96,0 0-80,-1-3 64,1 4-80,-3-4-48,4 1 80,-3 0-80,1 0 80,-2-1-32,3 1 64,1 0-80,-3 0 64,3 0-48,-1-1 32,0 1 32,2 0-48,-2 1 32,0-1 16,-3 2-32,5 2-16,-1-4 64,-4 5 0,4-1-16,0-2-48,-1 2 32,0-2 0,4 3 32,-1-1-16,-1-1-80,4 4 96,-1 0-96,0-1 64,-2 1-16,4-1 48,-5 3-48,1 0 0,3-1 0,-4-1-16,2 2 32,-1-2-128,0 1 96,-1-1-48,4 4 64,-2-3-16,-2 1 16,6 0-48,-5 2 32,0-2 32,2 2-32,-1-2 48,2 1-96,-4-1 96,4 0-48,-1-3 32,0 3-64,-2 0 48,4-2 16,-2 1 0,0-2-16,1 4-16,-3-4 32,-1 3-32,2-1 16,0 1 0,0-2 16,-4 1-64,3 1 64,4 0 0,-5 2 0,1-2-16,3-1 0,-4 4 32,5-2-48,-5 1 32,4 1-32,-3-2 32,2 1 0,0 5-16,-2-5-32,4 2 48,-5 0 16,6 0-64,-5-1 80,5 3-96,-3-2 48,3 3 16,-2-3-32,-1 3 16,3-1 0,-1 1 0,1-1-16,-3 3 32,3-3-32,0 3 64,-3-2-64,3-1 32,0 3-32,0-3 16,0 1-16,-2 2 0,2-1 32,-3-1-64,3 0 80,0 1-96,0 1 80,-2-3-48,2 3 16,0 0-16,0 0 0,-3 2 16,3-3-17,0 3 17,0 0-80,0 0 128,0 0-64,0 0 16,0-2-16,0 2 16,0 0-16,0 0 16,0 0 0,-3-2-16,3 2 32,0 0-64,0 0 64,0 0-48,0 0 16,0 0-48,0 0-16,0 0 16,0 0 16,0 0 32,0 0-96,0 0 80,0 0-16,0 0 16,0 0 16,0 0 0,0 0-16,-1 0-16,-2 0 32,1 0-32,-4 4 48,1 3-16,-3 2 32,1 2-32,-3 3 32,-1 1-64,-1-1 80,3 2-32,-1 0 32,3-5 16,0 0-32,1-2 32,3-2 0,0-3-32,3 1 32,0-3-32,0-2 16,0 0-32,0 0 32,0 0 64,0-4-64,0-3 32,3-4-64,2-1-48,-1 1-96,0-5-80,0 5-112,-1-2 63,2 1 129,-2 6 16,-1-1-32,-2 2 144,3 1-16,-3 2 80,0 2-48,3-3 16,-3 1 16,0 2-16,1-2 16,-1-1-16,3 2 0,-1-2-48,-2 3 16,3 0-32,0-2 32,-1 2 16,2 0 16,0 0-16,0 0 48,-1 0-48,2 0 0,0 0 48,-2 0-64,0 0 64,1 0-80,-2 0 64,1 0-16,0 0 32,-1 0-48,-2 2 32,3-2 48,-3 0-48,0 0 80,0 0-48,3 0 32,-3 0-32,2 0 0,-2 0 48,4 0 80,-4 0-31,3 0-1,0 0 16,-1 3-48,1-3 0,-1 0 0,4 1 32,0 2-32,2-1-16,4 3 64,7-1 304,1 3-32,5 0-111,-4-1-49,3-1-16,-4 2-64,-6-3-64,-2-1-32,-1-1-64,-3-2-32,-2 0 16,-3 0 16,2 0 0,-2 0-16,1-5 32,1 1-96,-2-6-176,2 4-320,0-1-177,-2 3-111,-3 1-288,0 3-369,0 5-1072,-8 6-49,-1 3-351,-7-1-2529</inkml:trace>
  <inkml:trace contextRef="#ctx0" brushRef="#br0">46886 75045 5635,'0'0'4722,"0"0"-2817,0 0-977,0 0 32,0 0 177,-62-12-385,55 12-223,-3 0-193,0 0-64,3 0-48,1 0-32,-3 0-64,-2 0-64,2 0 16,-7 0-48,2 5 64,-4-1 0,-7 3 144,0-3 33,-3 3 143,-4-1-112,-1 4 0,2-1-64,-2-2-192,1 4 48,-1 2-96,2-1 80,7-1-64,2 3 16,2-1 0,1-2-16,2 2 32,5 1-64,-1-2 48,4 1-48,-7-2 64,4 5-48,-4-2 144,1-1 128,-2 5 17,3-2-113,-5-1 32,2 1-64,0 0-80,-1 2 80,1 0-80,1 0 16,4 2 0,-5-2 0,1 5 16,2-1 0,-1 3-48,-1-1-32,4 2 48,-1-2-48,1 3 32,4 0-48,-4 0 32,3 5-32,-2-3-16,-2 4 64,6 1-16,-6 5-32,7 1 32,-7 3 192,6-2-47,-6-1 79,1 3 64,1-5 32,2 2-96,-4-2-96,1-1-64,4-1-16,2 0 0,0-2-64,0-3 32,4 0-64,-3 3 80,5-2-16,-6-1 0,6 1-48,-1-1 48,-2 3 64,-1-3-16,4 3 16,-1 2-47,-2-2 31,3 6-80,-2-1 64,2-1-64,0 2 16,-3 1-16,0-3 0,3-2 16,0 3-32,0-5 64,0 1-80,0-3 64,0-1-80,0-4 80,0 0-48,0 0 80,0-4-48,0 0 16,0-2 0,0 2 0,0-3 80,0 1-16,0-1 32,0-2-48,0 0 64,0-2 64,0-1 96,0 4-128,0-4-15,0 1-1,0 4-192,0 5 96,0 0-80,0 2 48,-5 0-48,-2 0 16,2 2 0,3-4-16,-5-1 0,1-1-32,-1 1 112,0-3-128,-4 1 96,-2-1-16,1 1-16,-1 1 32,-2-1 0,3 5-16,-5 0-16,4 2 16,1 3-80,-1 1 96,1 1-64,1 2 16,-1 1 0,-2-1 32,1-5-48,1 5 32,-4-2 0,4 0 48,0 2 32,1-2-64,3 1 32,2 5-64,0-1 48,1-1-48,3 1 32,2 1-32,0-2 0,0 0 48,0-2-64,0-2 64,0-2-96,0-1 80,7-1-32,-1-3 16,-2-3-16,1 3 0,3-4 16,-3 1-48,2-1 64,1 4-48,0-4 32,-4 4-16,4-3 0,0 3 16,-2 0-16,2 0 0,4 0 0,1 0 64,-2 0-96,2 0 32,1 2-16,0-2 48,5 0-32,-5-2 16,3 0-16,3-3 0,-1 3 0,-2-2-16,0-1 48,6 1-32,-1-3 32,3 3-64,3-3 96,1-5-80,7 1 48,1-2-48,3-1 32,2-2-32,1-2-16,-1 1 16,3-2 16,0 4-16,6-5 0,-6-1 64,5-3-64,3-2 16,-1-1 16,3 0-32,0 0 32,0 0-16,-1 0 32,5 0-64,-2 0 80,2 0-48,2 0 16,4 0-16,3 0 16,6 0 0,4 0-16,2 0 16,3-4-16,2 0 32,-6-5 0,-1 0 16,-3 0-48,-5-3 16,-5-1 32,0-1-16,-1-2-32,1 3-16,6-5-32,1 5-48,10-1 128,3-2-112,4 8 96,2-4-64,-1 1 48,3 2-32,-3 2 48,0-4-48,0 4 16,-5-2 64,3 2-80,-4-2 96,-3 5-80,-1-3 48,-5 3-80,-1-1 64,-1 3 0,-3-3-16,6-2 48,-5 3-80,0-3 112,1-2-144,1 5 112,-4-5 16,1 0-32,1 2 0,-7-2-32,1 5 32,-1-3-16,-10 2 16,-1 1-48,-5 0-16,-10-1 16,1 3 16,-5-3-48,-1-2 48,-2 6 16,1-2-48,-5-1 48,1 1-32,0-1 64,-7 4-112,4-3 64,-5 1 16,0 2 0,-2 0-64,-3 0 96,2 0-64,-5 0 0,2 0 64,0 0-64,5 0 48,3 0-64,2 0 64,7 0-80,4 0 112,2 0-80,0 0 16,2 0 16,-7 0-16,1 0 96,-1 2-160,-2 3 112,-1 0-80,4-1 64,3 0-48,4 1 48,-1-1-48,6-1 48,6-1-32,-5 0-32,7 2 64,-3-1-64,1 1 64,-6 1-32,-3-3 16,-2 3-32,-6-5 32,5 4-16,-7 0 16,1-1-16,-1 1-16,-5-1 48,4-1-64,-2 2 64,1-1-48,-5-3 16,1 4 16,-8-4-16,6 3 0,-7-2-16,1-1 48,1 0-32,4 0 32,0 0-96,2 0 96,0 0-16,1 0 0,1 0-32,-2 0 32,-4 0 0,4 0-48,1 0 80,-4 0-96,6 0 112,-2 0-128,13 3 128,-2 1-64,8 1-16,10 3 64,2 2-48,3-1 48,10 5-48,0-1 48,3 1-144,3 1 112,1 3-48,2-2 96,4-2 0,0 1 32,-4-2-48,4 1-80,0-2 80,-5-1-80,-1 2 80,-5-2-80,-1 1 48,-8-1-64,-2-2 64,-1 2-16,-5-2 0,0-2 16,0 0-32,-3-5 64,4 0-80,-1-2 81,0 0-66,-3 0 66,-4 0-65,-3 0 32,-2 0 0,-4 0-32,-1-2 48,0-5-64,-4 0 80,-2 1-32,1-3 0,-2 2-16,-5-2 16,2 2-16,0 3-16,0-3 16,-3 0-32,1 1 96,5-4-96,2-1 32,-1-2 16,5-6-32,4-1 0,-2-2 48,-1-3-48,-4 1 16,-1-1 0,-2-3-64,-6 4 80,-5-6-129,-1 6 113,1-3-32,-2-3 32,-4 3-80,-1-2 80,-1-2 16,2-3-48,-2 0 80,1-2-128,-7-2 112,2 0-64,-2 0 48,0 0-32,-6-1 16,3 1 16,-3-2-48,0-1 48,0 1-16,-3-1 48,-9-2-96,-8 5 64,6-2-16,-7 1 48,1 1-80,0-1 64,3 4 0,-3-1-80,3 2 80,-2-2-32,5 2 64,2 3-96,-4-3 48,4-2-32,0 5 32,-1-3-48,1-2 32,-1 2 16,-1-2-32,2 2 32,0-2-16,-2 2 0,-5 3-16,5-3 32,-6 2-16,-3 1 16,3 0 16,-2-1-80,-1 3 112,-2-3-80,3 1 32,-3 4-32,-3-5 32,4 1-16,-1 1 16,-2-1 1,6 0 15,-3-1-16,6-4 48,-2-2-16,1 0 48,-1-5 0,1 2-128,-1 1 48,-3-5-48,1 2 0,-6 0 48,0 0-32,-1 1 32,-4-1-64,-2 0 64,1 0-32,-7 1 48,1-1-64,-2 0 64,-3 0-32,2 1 48,-2-1-32,3 3-32,-3-1 64,0 1-16,0 1 16,-3 1-48,-2 0 48,-2 2-64,-3-2 32,0 2 48,-6 2-64,2 0 32,-1-2-32,-2 2 32,-2-2-48,5 5 80,-4-5-80,4 5 48,-2-1-16,1 3-16,6-3 16,-4 3 16,1 0-16,-2 2 0,2 0 32,-2 2-64,1 0 64,-5 2-80,4 3 96,-2 0-144,-1 2 64,-3 2-16,0 1 0,2 3 0,-2-1 32,6 4 0,-6 0-32,2 0 48,-2 2-64,0-2 64,0 0-32,-3 0 48,1 5-48,-4-5 16,1 2 32,4 0-64,-4-2 80,5 2-112,-4 3 80,3-3-16,1 0 16,-5 3 0,-6-3-16,3 2 32,-4 1-48,-3 0 64,0-1-80,2 1 112,4-3-80,-1 0 16,-2 3-16,4-5 32,3 2-32,-1-2 32,4 2 16,2-4-48,3 4 80,5-2-176,-2 2 80,8 0-48,-2 1 48,3-1-16,4 0 64,1 1-48,6-4-32,-6 2 80,5 1-80,-3-5 96,4 4-64,-6-4 32,5 4-48,-4-4 48,5 3-16,1 0 0,0 0 16,4-2-48,2 4 80,-1-2-96,1-2 96,1 4-64,-2-2 0,7-2 16,-7 4 16,1-2-16,-1 2 32,-3-1-48,2-1 0,-4 2 64,-1-5-96,0 6 96,0-3-80,0 2 64,1-2-48,-1 2 32,0 0-32,0 1 0,1-1 48,-3 0-32,1-2 48,-2 2-64,3-1 32,-2 1-32,0 0 32,1-2-48,-2 2 16,0 3 32,4-3-48,-1 2 80,-2 1-64,4 1 48,5 2-80,1 1 112,4 0-64,1 0-32,9 0 48,3 0-16,-5 0 32,7 0-96,-2 4 128,3 0-128,2 1 80,-2 2-48,2 0 64,-2 1-16,-2-1-16,-1 2 0,-4 0-32,-2 0 48,-2-4-48,-3 2 64,-6 1-48,5-3 48,-2-3-64,0 3 0,6-1 16,-4-4 16,1 4 16,5-1-80,-2-3 112,5 4-96,-1-4 80,1 0-64,1 3 48,4-3-64,-1 2 64,1-2-16,3 0-16,-2 0 16,-3 0-16,1 0 48,-5 0-64,4 0 64,-5 0-64,5 0 64,-4 0-48,4 0 32,1 0-16,1-5 0,-1 1 32,0 0-64,0 1 48,1-1-16,-2-1 16,-2 3-32,-1 2-16,-1-2 16,-3-1 48,0 3-64,-2 0 48,1-2-32,2 0 16,-1-1 0,1-1 0,0 0 16,3-1-32,0-2 48,-2-1-32,1 1-16,-2 2 32,1 1-32,2 1 48,0-1-96,0 4 112,3-3-96,2 2 80,5 1-48,-3 0 16,2 0 16,6 0-32,-4 0 0,0 0-16,-2 0 64,3-3 0,-5 3-64,2 0 32,0-2 0,2 0 0,-5 2 0,2 0 0,-10 0-32,-1 0 64,1 0-80,-7 4 48,4 7 0,-1-2-16,9-2 0,3 0 0,3-3 16,4 1-80,2-5 16,-1 0-80,3 2 80,0-2-112,-3 0-145,3 0-255,0 0-240,0 0-273,-1 2-367,-4 1-193,-6 4-304,-4 1-112,-4 4-656,-7-1-481,-7-2-704</inkml:trace>
  <inkml:trace contextRef="#ctx0" brushRef="#br0">43409 77807 4402,'0'0'8004,"0"0"-5635,0 0-608,0 0-33,0 5-95,0-5-288,0 0-177,0 0-143,0 0-177,6-5-192,7-6 17,1 0-17,4-9-336,7-3-160,3-4-80,4-4-32,3-5 48,0 2 80,-2 0 17,-1-2 63,1 2-16,-7-2 16,2 1 32,2-4-96,-6 1 112,9-1-48,-2-3-16,2-5-47,1-1-65,6-6 64,3 0-480,2 0 79,5 0 65,3 0 144,4 0-64,2 3 64,1 1 64,4-2 48,-7 3 16,1 2 145,1 1-49,-7 2-304,6-3-96,-2-1-16,1 1 160,-3-5-49,3 3 81,-4 1 64,-2 1 33,-6 2-17,-6 5 16,-8 8 0,-9 5 0,-4 7 32,-8 4-208,-7 4 112,-2 4-96,-1 3-128,-1 3-369,-5 0-207,-4 2-785,3 0-1248,-1 4-993,3 1-3505</inkml:trace>
  <inkml:trace contextRef="#ctx0" brushRef="#br0">44907 75892 10885,'0'0'5074,"0"0"-3393,0 0-176,0 0-113,0 0 289,0 0-240,32 14-289,-1-14-79,8 0-273,9-7-272,5-1-207,-4-4-145,1-2-128,-5 1-64,-9 2-80,-7 2 32,-9 2-16,-7 3 16,-6 4 64,-2 0-48,-5 16-32,0 4 96,-6 7 224,-2 4 688,3 3 305,-1-3-929,2-4-112,4-6-256,0-3 0,3-7 48,-2-2-48,5-5-465,1-1-783,-1-3-1009,-5-3-1681,4-5-3730</inkml:trace>
  <inkml:trace contextRef="#ctx0" brushRef="#br0">30208 76220 4562,'0'0'9124,"0"0"-6851,0 0-1008,0 0 112,0 0-129,-26-2-319,19-1-81,1 1-112,0 2 33,-2-2-97,0-1-64,1 3-240,-1-1-128,0 1 49,2-3-17,-5 3 32,3-3-96,1 2 32,0 1-16,-3 0-32,2 0 16,0-3-48,-1 3 0,-1 0-79,0 0 63,-3 0-96,1 0 0,1 0-64,-1 0 16,-1 0 80,-1 0 176,2 0-192,-4 0 0,1 0-16,-2 0 112,0 3-80,-3-3-48,-1 1 16,1 2 0,-3 0 0,4-2-48,-1-1 48,0 0 80,-3 0-64,3 0 0,-5 0-16,5 0 32,-5-1-64,0-2 16,0 0-16,2 2 32,-2-2-64,-1 3 32,0-2 64,1 0-96,-2 2 112,-1 0-96,1 0-32,2 0-16,-3-2 0,1 2 112,1 0-80,0 0-32,-2-3 64,0 3-32,0 0 32,2-2 16,-2 2-96,0 0 112,0 0-32,3 0 0,0 0 0,1 0 16,-1 0-48,0 2 32,2-2 32,3 3-48,-5-3 64,0 2-64,3-2 32,-3 2 0,-1 0-112,1-2 64,-1 3-48,0-3 0,1 1 48,-2-1 32,1 3-64,1-3 48,-4 3 0,1-2 16,1 2-16,-4 1 32,2-1-32,-2 1-32,-2-2 80,4 1-48,0 1 32,-2-1 0,1-1 16,2 0-48,-1 0 80,1 0-96,3 1-32,-3-1 0,3-2 16,5 2 16,-5-2-48,5 2 64,0 1-16,-2-1 16,5 0 16,-1 1-48,1-1 32,1 2 16,4-1-16,-1 1 0,4 0 16,-2-1-32,5 1 32,-5 1-32,6-1 16,-2 0-32,2 3 32,-3-2-32,5 2 48,-1 0-64,-1 1 48,2 1-16,1 1 16,-4 1 16,6 0-32,-2-2 16,-1 2 16,2 1-16,-2 1 0,3-2 48,-3 0-32,3 3-32,-5-1 32,5 3 0,-2 0 16,2 0-32,-3-1 64,3 4-128,0-4 32,0 4-16,0 1 16,-3 0 32,3-2-16,0 2 80,0 0-16,0-2-16,-4 0 48,4 0 32,-5-2-96,5 0-16,-3 2 0,1-1 0,-1 2 48,0 1 0,3 0-16,-5 1-32,5-4 17,-1 4 15,1-3-32,-3 2 32,3 1 0,0-1-16,0 2-16,-3-2 80,3 0-112,0 0 80,0 3-48,0-3 64,0 1-48,0-1-16,0-2-96,-2 2 64,-1 1 16,3-1-32,0-2 48,-2 2-16,2 0 16,0 0-64,0 1 64,0-1 32,0 0-64,0 0 64,0-1-16,0 1-32,0 0 16,0 1 16,0-1-16,0 0 16,0 0 0,-3 2 16,3 1-16,0-3 0,0 3 0,-3-1 0,3 0 32,0 1-16,0 0-32,0-3 64,0 2-48,-1-2-64,1 1 0,0-3-32,0 2 48,0 1 32,0-1-48,0-3 64,0 4-80,0-3 80,0 0-16,0 0 0,1 0 16,-1 0-48,3-2 80,-3 2-64,0-2 32,3 1-16,-3-1 16,0 2 0,2-2-32,-2 0 32,0-1-16,5-1 0,-5-1 0,3 1 0,0-2 0,-2-2 64,3 1-96,-3 1 80,2-1-32,0 0 16,2-2-32,-5 2 16,5-1 48,-1-1-96,-1 2 64,2-4 0,0 2-16,-2-2-32,1-1 32,1 1-16,3 0 64,-2-3-96,0 3 80,2-2-32,0-1 0,-1 0-16,1 1 0,0 2 16,1-3-16,1 0 16,0 2 16,3-5-16,-1 4 32,4-1 0,1-1 80,-2-1-16,2 3 48,0-1-64,4 0-16,-4-1-48,3 1 32,-2 3-48,2-2 0,2-1 16,1-2-16,2 3 80,-3-1-64,3 1 0,3-3-32,-4 3-64,1-1 64,0-2-16,3 3 0,-3-1-48,0-2 112,3 2-96,-1 2 64,-2-5 0,5 4-48,-2-3 48,1 1 16,2-1 0,-1 0 16,2-2-32,4 2 16,-2 1 16,-2 1-16,6-4 48,-6 3-48,4 1 16,-1-4-160,0 2 48,2 0 48,0 1-32,-1-3 48,1 2 0,3-2-16,-3 2 32,4-2 32,1 0-16,-2 0 48,3 0-16,2 0 48,2 0 32,-2 0-64,3 0-112,0 0-64,3 0 64,-3 0 16,5 0 0,-4 0 64,4 0 0,0 0 0,1 0 0,2 0 33,-2 0 15,3-2 16,-1 0-272,2-1 80,2 1 15,-1 0 33,5 2 32,1-2 48,0 2 17,0 0-1,-1 0 96,4 0-64,0 0-176,-1 0-16,-2 0 64,3 2-32,-1 2 96,1-1 16,-2-1 48,4 2 0,0-1 32,-2-1-256,0 0 0,-1 1 112,1-1-32,-3 0 80,2 0-32,-2 1 80,-3-2 32,2 4 0,-2-3-160,-2 3-112,-2-3 112,-1 3 0,0-3 0,-2 0 96,0 2-16,0-1 0,-3 0 32,4-2 16,-3-1 16,-2 3-176,0-3-16,2 2 48,-2-2-16,0 0 32,-1 2 48,-1-2 32,1 0-32,-2 0 32,0 0 0,-1 0 0,-2 0 80,0 0-176,0 2-64,-5-2 32,0 0 48,1 3 0,-4-1 48,-2-2-80,0 2 112,-3 1-48,-2-2 32,2 2 0,1 0-32,-2-2 48,-2 2-16,4-1 32,-4-2-48,2 2 48,-1 0-32,-1-2-160,4 3 96,-5-3-64,1 2 80,4 0 0,-6 1-16,6-3 32,0 1 32,-4 2-48,7-3 0,-4 3 32,1-3 0,2 1 16,-2-1 0,1 3 0,2-3 0,-4 2 32,2 0-48,2-2 64,-2 2-224,2 1 48,-1-1 64,0 0-32,0 2 80,2-1-32,1-1 32,-3 3-48,4-3 64,-3 0-32,1 3 48,0-3-64,3 3 112,-2-4-80,0 2 16,-3 1 48,2-1-64,-2 1-224,0-2 160,-3 1-16,1 1 32,-1-1 48,-1 1-32,-1-2 16,-1 3 32,2-3-32,-1 2-16,-1-1 48,-1-1-16,3 3 16,-5-4-16,5 4 48,-1-3-32,-1 1 0,-1-1 0,2 2-16,-3-1-48,5-1 0,-6 3-32,2-1 16,1-2-16,-1 2 64,2 1-16,1 0 16,-2-1-16,1-1 16,2 1 32,-1 1-32,-1-4 64,-1 5-48,4-2 0,-2 0 0,-2-1 32,4 1 0,-4-2-16,4 2 32,-1-1-32,-1 0-112,-1-2-32,2 2 64,1-1 16,-1 0 16,4 0-48,-4 1 80,-1-1-16,2 0 16,0 1-16,2-2 48,1 2-64,-4 0 96,-1-2-48,5 2 0,0-1 16,-4 0-48,2-2 80,2 2 0,-2 1-256,-3-3 80,3 2 48,-1 0 16,-1-2 16,-1 3 0,0-2 0,-3-1 32,3 0 16,-4 3-48,1-3 48,1 0-16,-1 0 0,-3 2 16,3-2-16,-3 0 0,-1 0 0,1 0 48,1 0-64,-7 0 64,4 0-64,-3 0-96,-2 0 48,-1-2 32,1-1-64,-4 2 112,2-4-80,-4 0 32,0-1 16,-1 2 0,-1-3-32,0 0 16,-3 0 48,0-2-64,4 0 32,-1 0 0,2 0 32,0-4-80,1 1 48,-1-1 32,4-1-64,-1 0 32,-1-1 0,-1-1 16,-1 0-16,2 1 16,-5-4 0,1 2 0,3-1-32,-6-2 32,5 0 0,-4-1-16,3 1 32,-2-3-16,2 3-16,-2 0 64,2-3-48,1 3 48,-5 0-48,3-1-16,0 1 64,-4 0-48,0 0 32,2 0-32,-3-3-64,1 3 0,-2-3-32,-2 3 64,4-2-16,-4 2 0,1-1 32,0-2-16,-2 3 16,3 0-16,-3 0 0,2 2 16,0-3 0,2 1 16,-3 0-16,1-1 16,0 1 0,-2 0 0,5 0-16,-6 2 64,2-2-80,3 2 48,-5-1-48,6 2 64,-5-2-48,4 2 16,-5-1 16,6-1-32,-4 2 64,2-1-64,-4-1 32,7-1-112,-3 3 32,1-4-16,0 3 64,1 0-64,0-2 32,0 2 16,2-1-64,-2 2 64,0 1 16,1-2 0,-1 2-48,-5 1 48,4-1 16,1 0-16,-4 1-16,4-4 0,-5 4 48,4-1-32,-2 0 16,0-2-64,4 0 96,-4 3-48,1-4 16,1 1-16,-2 1 0,2 1 16,1-2-16,-5 2 16,3 0-32,-3 1 32,-1-1 32,0 0-32,0-2-32,0 0 16,0 0 32,0-2-160,0 2 48,0-2 32,0 0 32,0 1-97,0-1 113,-5 2-16,4 0 0,1 0 16,-6 0 16,6-2-48,-5 1 64,2 2-48,-2-1 16,4-2 32,-5 1-32,-1-1 16,1 0 0,0-1-16,-5 4 17,2-3-17,-2-1 16,-1 1-16,2 2 64,-2-3-64,-1 4 80,-1-4-64,2 4-16,-2-2-16,-1 2 0,-1-4-16,-4 3 64,1 0-128,1 2-33,-2-2 65,-2 2 32,-1 1-16,1 2 16,-1-1 32,-2 1-32,0-1 32,-3 2 16,2 1 0,1 1-32,-6-2 16,3 3 48,-1 0-48,1 0 48,-2 0-16,1 0 0,-4 2-16,2 1 64,5-1-47,-7 0 15,1 0-193,1 1 97,1-1-32,-2 0 64,2 2-16,-2-2 32,1 0-48,-2 3 96,4-2-64,-4 1 48,4 0-48,-2 1 80,-2 2-64,7-3 32,-5 3 0,1 0 0,1 0 32,-2 2-31,3-3-1,-3 3 32,0 0-177,3 0 1,-5 0 96,2 0-32,-1 0 16,-1 0 16,1 0 16,-1 0-32,-2 0 32,2 0 32,0 0-16,1 0 32,-2 0-48,1 0 64,1 3-64,-4-3 48,3 2-16,-1-2 33,2 0-1,-1 0-209,2 0 81,-1 0 0,2 0 64,1 0-32,-2 0 16,4 0 32,-4 0-48,4 0 32,-3 0 0,2 0 32,-1 0-16,1 0 32,-2 0-48,1 0 32,1 0-16,-1 0 48,-3 0-48,5 0 17,-3 0 15,2 0-48,-1 0-113,1 0 49,3 0 16,0 0 16,0 0 16,1 0 0,-1 0 32,-2 0-32,3 0 32,-3 0-16,1 0 32,1 0-32,-1 0-16,-2 0 48,0 0-32,0 0 16,-1 0 48,-1 0-48,-1 0 16,2 0 17,-1 0-33,2 0 32,-1 0-32,1 0-112,-3 0 15,5 0 65,-5 0-16,4 0 0,-4 0 0,2-2 48,-1 2 0,-2-3-64,-1 1 80,2 2-16,-1-2-16,-1-1 32,4 2 32,-4-2-48,5 1 0,-4-3 33,2 3 15,1 0-32,-2 0-48,1-1-97,1 3 65,-2-1 0,-2 1 16,4-3-32,-4 3 64,1 0 16,-1-3-16,-1 3 16,1 0 0,-2-1 16,2 1-32,-2-3 48,2 3-32,2 0 16,-5-2-16,4 2 81,-4 0-65,4 0-128,-6 0 31,4 0 1,-1 0 48,0 0-32,0 0 48,-1 0-48,-1 0 64,0 0 16,1 0-16,-1 0 16,3 0-16,-5 0 32,6-2-16,-4 2 1,5 0 15,-6-3 16,6 3-112,-1 0-16,1-2-17,-1 2 49,1-2-32,2 2 80,-2-2-48,2 2 16,-1-3 32,-1 3 16,-1 0 0,4-1-32,-4 1 16,4 0 16,-4 0-16,1 0 32,1 0-48,-2 0 97,-1 0-97,4 0 96,-2 0-256,1 0 79,1 0 33,1-3 32,-4 3-16,2-3 32,2 2 16,-4 1-80,1-3 112,2 3-64,-2 0 64,1-2-32,1 2 16,2 0 0,1-2-16,-3 2 0,2-3 49,2 3-17,-2 0-48,0 0 64,0-2-144,3 2-17,-1-2 81,0 2-48,1 0 48,0-2 0,3 2-32,-1 0 64,-2 0-16,3 0 0,2 0 16,-3 0-32,1 0 48,2 0-32,-3 0 16,3 2-32,0-2 64,-2 2-32,2-2-16,-3 2 16,4-2 16,-4 3-32,3-1 49,-2 0-33,-1 1 0,1-2-16,-1 5 32,1-5-80,-1 2 16,1-1-81,2 0 97,0 0 0,-4 1-16,7-1 0,-3-2 32,0 2-16,3-2 32,0 3 16,-3-3-48,1 1 48,2 2-48,2 0 16,-2 1 0,1-2 0,2 0 0,-5 0 16,7 3 16,-5-3-32,1 2 0,-1 1-16,0-3 64,0 3-80,-1-1 64,-2 1-16,1 0 32,0-4-15,2 4-49,-3-3 16,5 3 64,-5-3-64,6 0-48,-4 1 32,5 1-33,-5-1 33,3-2-16,-2 2 0,3-1 0,-2 0 16,-1 1 48,2-1-80,-2-2 64,1 2-16,-1 0 0,-1 1-32,4-1 64,-5-2-32,7 2-16,-5 1 32,1-1 0,2 0-16,2-2-16,-1 2 48,-1 0-32,2-2 16,-2 3 0,2-3-16,1 0 16,-2 2-16,4-2 0,-2 0-16,2 0 48,-2 0-48,2 0 16,-2 0 48,-1 0-80,2 0 32,1 0 16,-2 0 16,2 0-32,-2 0 0,-1 0 0,2 0 16,-1 0 33,-1 0-49,3 0-16,-4 0 32,2 0 32,-1 0-64,0 0-16,-1 0-49,4 0 113,-5 0-112,8 0 80,-5 0 0,3 0-16,2 0 16,0 0 16,4 0-16,-1 0 16,0 0 0,3 0-16,0 0 16,0 0-48,0 0 80,0 0-48,0 0-64,0 0 48,0 0-144,0 0 16,0 0-112,0 0-32,0 0-96,3 0-160,0-2-209,-1 2-111,-2 0-449,0 0-688,0 0-480,0 0-1216,-5 0-3715</inkml:trace>
  <inkml:trace contextRef="#ctx0" brushRef="#br0">40515 77416 3618,'0'0'6659,"0"0"-3538,0 0-1472,0 0-465,0 0 305,37-20-48,-25 20-321,-4 0-319,3 4 47,-5 7-400,2 1-80,-5 1-15,0 3 31,-3-2-48,0 1 16,-6 1 64,-2 0 129,-4-5 79,-5 0-48,-5 2 0,-5-1-143,-4-1-177,-7 0-208,-7 1 16,0 1-64,-8 1 48,2-1 16,-8 5 0,-5 0 48,-4 3-32,-2 3-192,-2-1 16,-1-1 96,1 1 16,1-3 80,0 0-64,-1-2 0,6 0 32,-2-4-192,6 1 32,1-1-16,4-3 64,4-4 16,8 2 96,6-7-128,8-2-64,11 0-96,6 0-161,8-2 1,6-7-240,3 2-657,10-2-960,4-2-704,1 4-1825,-1-2-6323</inkml:trace>
  <inkml:trace contextRef="#ctx0" brushRef="#br0">39254 77661 4946,'0'0'3618,"0"0"-1233,0 0-1120,0 0-241,-29 0 33,26 3 79,-2 3 65,0 3-145,-4 7 257,-5 7 111,-5 4-95,-7 1-161,-3 2-111,-1 1-145,-1 1-191,2-10-161,7 3-208,-1-9-224,10-2-32,2-3-112,7-2 64,2-5-96,2 3 64,0-3-80,0 1 64,6-3-32,5 5 16,-1-1 16,2 1-16,2 2 32,0 1-64,1 1 96,1 0-112,-4 2 112,2-4-48,5 2 16,-7-4-48,2-2 48,5-3 16,-5 0-96,-2-2-16,1 0-160,-1 0-368,-9-2-481,0 0-463,-3 2-433,-6 0-1457,-6-2-5474</inkml:trace>
  <inkml:trace contextRef="#ctx0" brushRef="#br0">34777 77615 5491,'0'0'4402,"0"0"-2674,0 0-1007,0 0-97,0 0 192,0 0-143,-2 0-305,2 0-32,0 0-80,2 0 160,4 0 209,-4 0 271,2 0 32,-1 0-351,2 0 47,3 0-96,1 0 64,-1 0-15,4 2-49,4-2-128,-1 2-16,-1-2-16,5 0-111,-2 0-81,0 0 80,1 0 32,1 0 16,0 0 160,1 0-160,0 3-208,2-3-48,1 0-16,-1 2 17,2-2-33,1 2-16,-2 0 0,-1 1 16,-2-3 32,0 2-32,-2-2 64,2 2 16,-5-2 80,2 3-80,-1-3 0,1 0-32,-2 0 32,1 2-48,1-2 16,0 2-16,0-2 0,-2 2 0,3-2 0,0 3 32,-1-2-128,0-1 32,-1 3 16,1-1-48,-2 0 32,2 1 16,-1-3 0,-4 2 0,4 0 16,-2 1-16,-2-3-16,4 2 16,-4 0 16,5-2 0,-5 0-16,4 2-16,-1-2 16,1 0 48,-4 0-80,1 0 48,1 0-16,-2 0 32,1 0-64,0 3 64,-3-3-32,2 0 32,-2 0-48,3 1 16,0-1 32,-1 3-32,2-3 64,-1 3-80,-1-3 48,4 1 32,1-1-32,-2 3-16,2-3 0,2 2-16,-2-2 32,0 2-16,1-2-16,1 0 32,1 3-80,-1-3 16,-2 0 16,-2 0-16,-1 0-32,5 0 48,-5 0 32,1 0-32,1 0 48,-2 0-64,4 0 32,-5 0-16,1 0 32,4 0-48,-5 2 64,1-2-48,4 2 32,-4 0 0,5-2-16,0 3 16,-1-2-32,-1 2 64,0 0-32,3-2 64,-1-1 96,0 3 0,-1-3-80,-1 2-80,-1-2 32,-4 0-48,-3 0 32,-1 0-64,-3 0 80,-5 0-112,0 0-224,-5 0-768,-7 0-1361,-8 0-1313,-5-2-3345</inkml:trace>
  <inkml:trace contextRef="#ctx0" brushRef="#br0">30577 80240 7459,'0'0'5843,"0"0"-4338,0 0-385,0 0 401,0 0-176,-33-2-513,26 2 16,-6 0-111,4-3-305,-2 3 64,-3 0-16,-1-2-95,-2 2-353,-4-5-32,1 5 240,0 0 272,-2-1-272,-1-2-176,1 3 16,-4-3-48,4 2 96,-1-2 0,1 3-16,-1-4-32,3 2-32,-2-1 48,5 1-80,-3 0 64,0-1-64,3-1 16,-2 4-112,-1-3 80,3 3-32,0 0 16,0 0 0,-2 0-16,2 0 64,-3 0-80,3 3 32,-3 1 0,0 1 32,3-3-32,-2 3 16,0 2-16,1-3 16,1-1 32,0-2-64,-2 4 80,5 0-64,-1-3 16,-1 2 0,2 0 16,2-1-16,-1 1 0,-1 1 16,5-1 0,1-1 16,1 4-80,0-6 80,1 5-64,2-5 48,1 6-48,3-5 48,-2 1-48,-1 1 0,3 3 32,0-3-64,-2 3 128,2 0-112,0 2 80,0 0-48,0 0 0,-3 2 48,3 3-48,-3-1 32,3 1 32,0-1-16,0 3 48,0-1 32,-1 2-96,1-1 128,0-1-47,0 3 111,0-3-16,0 1-48,0 0 16,0 0-96,0-3 0,0 3-32,0-2 32,0-1-32,0 3 16,0 0-48,0-1 80,0-3-80,0 3 16,0-3 32,0 2-96,0-4 48,0 4-48,0-1 64,0 3-80,0 0 80,-4 0-16,3 1 48,-2 4 16,0-1 0,1 2-48,-1 1-16,0 0 80,1-1-80,-1-2 32,3 3-16,-1-3 16,1 0-48,0 1 32,0-4 0,0 4 0,0-3 32,0 5-80,0-5 128,0 2-96,1 0 48,-1 0-64,0-2 48,0 0 16,0 0-32,0-2 0,0 2-32,0-2 64,0-1-64,0 1 0,0 0-32,0 0 32,0-1 0,0 1 16,0 0-32,0-1 0,0 1 32,0-2-32,3 2 80,-1-3-80,-2 3 16,3-3 16,-3 1 16,5-1-32,-5 1 64,3-3-96,0 0 64,-2 1 0,4-1-48,-2-2 64,0-2-32,-1 4 32,3-7-48,-2 5 0,0-2 0,-2 0 48,2-3-32,0 1-16,-1-1 64,3 1-96,-5 0 112,6-1-80,-5 0 48,3-1-16,-3 1-16,2 1 16,2-3 0,-1 0 16,3 1-32,-3-2 48,1 2-64,0-1 48,1-2-48,0 2 48,0-2-32,0 3 0,2-3 0,5 2-16,-6-2 64,6 0-64,-1 0 144,1 2-64,2-2 97,2 2-65,-1-2 16,1 0-16,-2 0 0,5 3 48,-4-3-80,1 1 128,0-1-80,0 3 80,2-3-128,-2 3 16,0-2-16,1-1 0,-1 3-32,4-3 0,-1 2 0,0-2 32,-3 2 48,5 1-48,-7-1 48,2 0-128,2 3 80,-2-3-80,-2 0 16,-1 1 16,2-1-48,-1-2 64,2 2-48,-1-2 48,-2 0-48,4 0 0,-1 0 48,-1 0-48,3-2 16,-4 2 32,2-2-16,2-1 0,-2 3 32,-2 0 16,2-2 49,0 2-65,-1 0 0,1-2-32,3 2 16,-3 0-16,3 0 48,-1 0-16,0 0-80,1 0 112,0 0-80,0 0 48,0 0-32,0 0 64,2 0-64,-2 0-96,0 0 32,5 0-32,-5 0 80,5 0-32,-2 0 48,-1 0-48,4 0 16,-1 0 0,2 0 48,-4 0-48,5 0 64,-4 0-64,1 0 48,0 0 0,-2 0-48,2 0 96,-3 0-96,1 2 64,-1 0 0,-2 1-16,3-1-16,-3-2 32,2 0-16,-2 2-32,0-2 32,1 2 0,-4-2-112,3 0 0,-3 0 96,3 0-96,-3 0 64,3 0 16,-4 2-16,1-2 48,3 0-64,-3 0 64,3 0-96,-1 0 96,1 0-48,2 0 32,1 0 0,2 0-16,-1 0 32,-2-2-96,3 2 112,1-2-64,1 2 64,-3-2 0,0 2 0,4 0-64,-4 0 48,1 0 32,0 0-64,0 0 32,0 0-96,-1 0 32,4 0-48,-3 0 64,3 0-16,2 0 32,-3 0-32,4 0 48,-1 0-48,-1 0 48,4 0 16,-1 0-64,-1 0 96,0 0-48,2 0 16,-2 0-32,-1 0 32,2 0-16,1 0 48,-4 0-16,4 0-32,-1 0-16,1 0-112,-1-2 32,4-1 32,-2 3 48,5 0-32,-5-2 16,6 2 32,-3 0 0,1 0 16,2 0-64,-3 0 160,-1 0-112,1 2 64,-1 1-64,-4-1 80,2-2-80,-1 0 0,-2 2-128,1 0 32,-1-2 80,2 2-64,0-2 48,-1 3 0,1-3 32,-2 2-16,1-2 32,1 4 0,-1-1 0,3-3 16,2 2-32,1-2 48,0 0-32,2 0 32,-3 0-16,2 2 0,0-2-192,-2 3 128,0-3-48,0 2 48,-1-2 48,-2 2-96,-1 0 112,2-2-48,-2 3 32,-4-3-32,4 1 48,-5-1-32,1 3 48,-1-3-64,0 0 16,-3 4 48,-3-1-48,4-3 32,-7 2-96,4 0 32,-3 1-32,0-3 32,-3 2-48,3-2 48,0 2 0,-2 0 0,5-2 32,-3 3-32,-1-3 0,1 1 32,3-1-48,-3 0 64,0 3-16,-3-3-16,0 0 16,2 0 0,-7 0-32,2 3 64,-1-3-96,-1 0 80,-1 0-48,-3 0 64,-1 0-48,-2 0-16,-3 0 16,-2 0 0,3 0 32,-3 0-48,0-6 80,0 5-80,0-6 16,0 2-16,0-2 32,0 0-32,0-1 32,0-1-16,0 0-16,0-2 48,0-3-64,0 2 32,-3-3-16,3-1 32,0 0-16,0 1 16,0-4-16,0-1-48,3 0 80,1-2-16,1-5 0,1 4 16,0-4-32,2 0 0,-2-2 64,1 2-48,-1 0 16,0 0 16,0 0-16,-4 0 48,2-2-96,3-1 112,-6 1-272,5 0 160,-4-1-96,3 3 96,-2-1-32,1 1 48,1-1 0,-5 1-32,3 0 48,-3 0-32,0 0 48,0 0-32,0 0 48,0 3-64,0-1 32,-3 0 16,-2 2-48,1 3 80,1 0-64,-2 2 48,3 1-48,-1 0 32,0 1-64,3 1 112,-4-1-96,0 0-64,4 1 48,-4 3 0,2-3 32,-1 3-112,-2 1 128,1-1-32,-2-1 32,1 2-64,-3 2 64,4 0-48,-1 0 32,-3 0 16,0 1-48,1-2 80,-3 1-128,0 1 128,0-2-64,-2 3 16,-1-2-48,-2 2 64,1-1 0,-2-1-32,-1 2 48,-1-2-96,1 2 144,-3 0-112,-1-2 32,1 3 0,-5-1 32,4-2 0,-4 2-48,-6 1 64,3-1-32,-1 0 32,-4 0-64,-1 1 128,-2 1-112,1-2-16,-4 0-112,0 3 80,0 0 16,1-3 0,-4 4 32,1-3-64,4 1 128,-3-1-64,0-1 48,1 2-48,0 1 64,0 0-48,1-2 64,-4 5-48,4-2 64,1-1-224,-1 4 64,0-3 32,4 1-32,-1 2 48,2-2-16,4 2 48,-2-2-16,1-1-16,2 3 64,2 0-80,-1 0 96,3 0-96,-3 0 128,4 0-96,-5 0 16,6 0-16,-5 0 64,2 0-48,-3 3-16,1-1 16,1 0-128,-3 3 80,1-5-48,-2 4 80,2-4-32,0 3 32,-1-2-32,0 2 32,-2-3 32,1 3-32,-2-3 0,2 0 0,-1 0 48,-1 0-64,-1 1 64,4-1-16,-4 0 0,0 0 32,1 0 0,2 3-32,-2-1-160,-1-2 112,1 0-96,-1 0 96,4 0-16,-4 2 32,1-2 0,-4 0 32,3 2-80,1-2 80,-1 3 0,-1-3-32,2 0 64,-1 0-80,0 0 64,2 2 0,-3-2 16,5 0-64,-4 0 80,2 0-208,2 0 48,-4 0 48,4 0-32,-2 0 80,1-2-32,1 2-16,-2-5 32,3 3 32,-1 0-32,1-1 48,-2 2-32,2-2-32,2 0 80,0 2-96,-4-2 112,2 3-96,-1-2 48,-1 2 16,2-2-16,-1 2 0,-2 0-112,3 0 32,-1 0-16,1 0 32,-2 0-32,2 0 80,2-3-32,0 3 16,-4 0-16,2-2 32,2 0 0,0 2 0,-4-2 16,2 2-48,2-3 64,-2 3-48,0 0 64,0 0-80,2 0 96,1 0-80,-1 0 64,4 0-48,-1 0-80,2 0 64,0-1-112,4-2 128,-2 3-64,2 0 64,2-3-80,2 3 128,-4-1-80,5 1 0,-1 0 0,-2-3 0,2 3 48,1 0-48,0-2 32,-1 2-16,1-2 0,-1 2-32,1 0 96,-4 0-112,4-2 48,0 2 64,-4-3-112,4 3 112,-1-2-128,1 2 128,-2-5-96,0 5 96,2-1-112,-1-2 80,1 3-16,-1 0-48,1 0 80,0 0-96,-1 0 144,1 0-112,1 0 16,-1 0-16,-1 0 32,7 0 32,-2 0-64,2 0 48,1 0-80,1 0 64,4 0-32,-3 0 16,3 0-16,0 0 48,0 0-48,0 0-16,0 0 0,0 0 0,0 0 0,0 0-96,0 0-144,0 0-96,0 0-1,0 0-111,0-3-96,0 2-336,0-2-177,0 1-784,0 0-448,0 0-1088,-2-1-3827</inkml:trace>
  <inkml:trace contextRef="#ctx0" brushRef="#br0">43355 86518 2017,'0'0'5042,"0"0"-5682,0 0 4274,-20-14-2034,20 11-767,0 1 207,0-2 17,0 1-1,0-1-336,0 0 113,0 1-177,0-1-128,0 1 1,3 3 47,1-4-144,1 2-160,0-5 80,1-2-47,0-2-145,7-3-128,-3 1 16,3-3-16,-1-4 0,1 2 32,4-5-16,-5 0-16,2 2 0,-5-5 16,1 4-16,-4 0 96,-5 1 48,2 1 32,-1 2-80,-2-3-32,3 1 64,2 0 0,1 0-96,-1-1-80,2 0 48,3 0-16,0-1 48,3-1 0,-1-2-16,-2 0 32,0 3 0,-3-3 33,-1 3 47,0-1-32,0 0-64,-1 2-48,0-2 0,2-2-16,1-2 0,0 0 32,-4 0-48,1 0 32,0 2-16,-2 1 0,-3 1 48,0 0-96,0 3 96,0 0-32,0-3 0,0 1 0,-3-1 0,-2 3-32,2-3 16,-2 2 16,1-2-64,1 0 112,-2 1-80,0-1 16,-2-2 0,3 1 32,-2-1-48,-1-4 48,-4-2-16,4-2 0,1 0 16,-2-1-32,2-2 32,0-2-32,0 0 16,-5-1-32,2-1 48,-2 2-16,-2-1-16,1 1 0,3 2-16,-4-2 32,1 2-16,1 2 16,2 0-16,-2 5 0,2 0 32,-4 4-16,-2 3-48,-2-1 16,-2 0 48,0 3 64,-4 0 32,0 0-64,6-3 0,0 3-16,1-2 16,4-5-16,4 2 16,-4-2-16,4 0-64,-1 2 48,-1 1-16,0 1 48,0 3-32,-2 0 64,1 4-64,-1 0 32,2 0-32,-2 3 16,-2-3 32,2 2-32,-2 1 80,-2-1-47,1 1-33,-2 0 0,1-4 0,-3 7 16,-1-4 32,-6 3-48,1-1 48,0 1 0,-1 2-32,0-2 48,-1 2-64,2-2 96,-1-3-96,0 3 0,-2-3 0,0 1 16,-2-1 32,-1 1-32,5-1 96,1 3-128,-1 0 48,4-1-16,2 4 32,3-1 64,-2 2 96,2-4-31,3 4-65,-4-2-32,4 0 0,1 2 16,-2-2-32,-1 2 48,1 0-64,-4 1 16,1 1-48,4-1-16,-5 1-48,7 3 32,3-2 0,-2-1-16,4 3 96,0-3-32,-4 1 64,2-1-32,-4-1-16,-2 1 32,-6-2-15,-6-1-17,-8 1-32,-8-3-32,-7 0-80,-2-2 64,-10-2-48,-3-1 64,3-1-64,-8-2 48,-6-3-16,-3 1-32,-5-2 112,2 2-144,0-5 96,1 3-48,2-1 48,3 0-32,2 1 32,5 2-32,7-3 16,2 3 0,3 1 0,5 2-16,-3 1-16,0-2 96,3 5-96,-4-1 32,6 1-16,1 2 16,-3-3-32,8 1 32,-1 1 32,0-2-80,6 4 64,-5-2-48,4 1 64,1 2-64,-4 0-16,3 4 16,-5 1 0,6 0-16,-6 1 16,5 0 16,-4-1-32,7 0 64,3 2-96,-5-1 112,7-1-96,-6 0 64,1-1-32,0 0 16,-6 1 0,1-1 16,-6-2 0,3 3-32,-8-3 32,2 1-32,-2-1-16,-3 0 16,2-2 48,-3 2-32,-7 3 0,-1-3 32,-5 3-48,-1-1 32,-7-2-16,-2 6 16,-1-5-16,-3 2 0,1 0 0,1-1 16,-4-2 0,7 3-16,-4 0 32,3-3-16,0 2 16,1 1-48,3-3 80,4 0-48,0 1-16,3-4 16,7 1 0,2 1-64,3-4 16,2 3 32,3 0-96,-1-2 112,3 4-48,-1-2 64,6 5-80,-1-3 32,-2 2 32,3 4 0,-3-5-48,3 6 48,-2-1-32,-1 1 0,0 0 16,1 0 16,-2 0-16,-2 0 0,-2 0 0,-4 0 0,2 0 16,-7 0-16,-1 0-48,-2 0 112,-2 0-112,-3 0 80,0 0-48,-6-3 48,4-1 0,0-1-64,1-2 80,1 3-32,5-3 0,0-2-48,6 2 80,2-1-32,4-1 0,3-2-16,5 4 16,2-2 16,6-1-32,1 3 32,4-1-80,-1 1 80,7-2-48,1 0 64,-1 0-48,4-2-16,2 1 0,0 2 0,2-1 16,-2-1 0,3 2 0,-1-1-32,-3-1 48,-3 4-48,4-1 48,-5 0-48,-2 0 48,1 1-32,1 1 16,-1-4-16,0 5 16,1-3 16,0 3-32,5-3 32,-2 1-32,2 0 32,0-2-64,0 3 96,-1-2-64,1 3 32,3-3-48,0 3 16,-1-3 48,5 2-16,1 1-32,-2-1 0,1 1 32,3 0-16,-3-1 16,4 0-16,-2-1-16,-1 1 32,-1-4-16,-2 5 16,2-5-48,-4 2 96,2-2-128,1 2 96,1-2-48,3 3 32,2-1-16,3 2 0,2 1 0,3 1-48,0 3 96,0-1-64,-2 1 32,2 0-32,-3-3 16,3 0-16,-1-1 32,1 0 0,-3-5-48,0 2 32,3-4-32,-2 4 96,-1 1-96,3-1 32,-2 0 0,-4 2 16,5 1-32,-4-1 48,-1 0-64,-2 1 0,3-2 64,4 1-64,-5 0 80,4-1-48,-3-1 0,2 0-32,0 0 0,-1 1 32,0-1-32,0 0 64,2 0-80,-1 3 64,0-1-32,2 1 32,-3 1-64,3-1 32,1 2-16,-3 0-64,3-1 64,-3 3 16,3-2-16,0 2-17,0 0 66,0 0-34,0 0 17,0 0-32,0 0 16,0 0-16,0 0 0,0 0 32,0 0-64,0 0 48,0 0-64,0 0 64,0 0-32,0 0 32,0 0 16,0 0 0,0 0 0,0 0 0,0 0 32,0 0-64,0 0 48,0 0-48,0 0 32,0 0-32,0 0 32,0 0-16,0 0 0,0 0-16,0 0 0,-5 0 48,3 12-32,-5 8 32,-1 2-32,-3 7 48,-1 5-48,4-2 32,-1 6-64,-1-2 32,4-5 32,0 1-48,0-7 64,4-5-48,-1-6 16,0-4-16,1-3 32,-1-4-16,3-1 32,0-2-16,0 0 0,0 0 64,0 0-96,0 0 80,0-13-96,0-1 16,0-2-64,0 0 64,0 0 0,5 5 0,1 2 0,2-2 0,-2 2 32,-3 0-48,5 0 64,-3 0-48,2-5 16,-2 1 0,3-2-32,1-5-16,-3-3-48,1-2 32,-4-2-32,1 0 96,-4 2-48,0 5 0,0 4 16,0 5 16,0 4 0,0 5 32,0 0-32,0-1 0,0 3 64,0 0-96,0 0 64,0 0-32,0 0 16,0 0-32,0-2 48,0 2-16,0 0 0,0 0 0,0 0-16,0 0 16,0 0-48,0 0 16,3 0-16,-3 0 16,3 0-16,-1 0 16,1 0 32,-1 0 0,1 0 32,0 0-64,-2 0 80,-1 0-48,4 0 16,-3 0 16,-1 0-16,0 0-32,0 0 32,0 0 0,0 0-32,0 0 32,0 0-48,0 0 64,0 0-48,3 0 0,2 0-16,3 0 48,2 0 16,9 5-32,1 3 80,5 4 112,3-3-80,4 2 32,-1-4 16,0 0-80,-3-3 32,0-1-96,-3-2 48,-2-1-48,-6 0 0,-7 0 16,1 0-32,-10 0 32,-1 0-32,0 0 32,0 0-16,0-7-16,0-1-48,0-1-128,0 0-208,0 2-160,0 0-272,-6 5-529,-5 0-624,3 2-752,1 0-257,2 0-1232,5 0-3905</inkml:trace>
  <inkml:trace contextRef="#ctx0" brushRef="#br0">38822 84914 11765,'0'0'6035,"-30"-4"-4994,8 4-609,-4 0 976,1 7 33,-1 1-320,0 4-145,1 1 145,5 2-369,6-1-448,1 2-96,7-3-64,6 1-48,0-3-64,11 1-80,4-6 64,4-2-64,1-4-96,0 0-80,-1-1-48,0-6 32,-4-5 224,1 1 48,-7-2-16,3-3 32,-6 2-48,1 1 16,-1-1 0,-5 5-16,2 2 0,-1 7 16,1 0-48,2 5-64,1 9 80,-1 1 0,-1 5 16,-1 6 0,-1 1 32,3 4-16,-5 2 0,0 4 0,0 1 48,-2 0-32,-3-2 0,-2-2 48,-4-5-80,3-4 48,-4-4-112,-1-6 352,-1-2 32,2-4 48,-1-2-111,0-4-81,0-3-112,1-5-16,2-9-16,3-1-16,-1-4-16,6-1-80,2 2 16,0 1 64,0-2-64,10 4 16,-1-1 0,6-2 32,6 0-64,2-5 96,-1 1-32,7-3 48,-3 0 0,-1 1-16,2 1 0,-7 3-32,-2 2-113,-8 7 81,0 2 48,-10 4-384,0 3-128,0 2-192,-7 0-1169,-4 0-960,-2 0-2466</inkml:trace>
  <inkml:trace contextRef="#ctx0" brushRef="#br0">38400 84755 7043,'0'0'7428,"0"0"-5556,0 0-1135,0 0 271,0 0-127,45-11-177,-8 2-112,13 0-31,6-3 255,-2 4 336,3-4-31,-4 4-433,-2 1 1,-6 0-241,-8 1-208,-3-1-240,-3 2-64,-4 0 0,1-1 0,-4 2-448,1-3-561,-5 2 1,0 1 47,-2-1-79,-8 5-1,-5 0-864,-5 0-3617,0 5-1922</inkml:trace>
  <inkml:trace contextRef="#ctx0" brushRef="#br0">38894 83711 5907,'0'0'832,"0"0"3794,0 0-2065,0 0-608,0 0-128,0 0-128,0-13-272,0 13-129,0-3-175,5 1-113,1 0-176,4-2-383,7-6-305,6-3 48,9-3 128,6 0 208,4 2 32,-2-1-207,-3 8-177,-1 2-128,-7 4-80,-6 1 0,-7 0-481,-4 6-191,-2-1-512,-6 4-401,-4-2-32,0 1-336,-1 1-1312,-7-2-5123</inkml:trace>
  <inkml:trace contextRef="#ctx0" brushRef="#br1">24083 68784 1233,'0'0'4306,"0"0"1136,0 0-2433,0 0-768,0 0-32,0 0-416,12-27-288,-4 22-369,1 3-207,3-3-145,4 4-47,6-2-129,-2 0-240,3 3 16,2-1-96,-5-2-96,2-1-47,-4 4-81,-4-5-112,-1 5 15,-6-2 66,-4-3-82,2 5 98,-2-4-33,-3 0 0,0-3-16,0-2 0,0-1 16,0-3-64,0-2-65,0-6-31,0 1 112,2-2-240,1-1-32,0 0 144,-1 3-16,-2 2 144,0 2 16,0 1 48,0 3-96,0 4 176,0 1-64,0 2 80,-2 1 0,-1 1-32,3 1-16,0 0 0,0 2-48,0 0-48,0 0 0,0 9-144,0 6 112,0 4 80,-3 12 128,3 7 112,-2 1 481,2 8 159,-3-4-144,3-1-431,0-3-225,0-5-32,0-6-80,0-2 96,5-6-64,-2-5 32,0-3-48,-1-8-32,-2 3 32,0-5-16,0 1-96,0-3-320,0 0-225,0-5-831,0-2-930,0-4-815,0 4-1681,4-2-8484</inkml:trace>
  <inkml:trace contextRef="#ctx0" brushRef="#br1">24095 68574 8916,'0'0'2321,"0"0"-1360,0 0 191,0 0-191,0 0-481,0 0-160,8-27 48,-7 23 80,-1-3 193,0 3 175,3 1-208,-3-1 129,3-1-97,-3 1-192,0 0-48,0 1 0,0-1-95,0 1 31,0 1-128,0 2-48,0-2 64,0 0-80,0 2 48,0-3-96,0 3 16,0 0 0,0 0 16,0 0 0,0 9-64,0 9-16,0 9 161,0 5 1135,0 10-63,-3 6-113,3 1-191,-3-3-449,3-6-192,-1-2 32,-2-4-144,3-7-128,0-7 49,0-4-81,0-7 0,0-2-48,0-5 32,0 0-80,0-2 32,0-4-16,0-5-305,0-2-527,0-5-368,-4-2-689,3 2-577,-2-2-63,1 2-864,-1 0-417,3 3-576,-4 2-656,4-1 3249</inkml:trace>
  <inkml:trace contextRef="#ctx0" brushRef="#br1">24488 68867 13334,'0'0'3154,"0"0"-1298,0 0-63,0 0-368,0 0-353,0 0-335,0 13 15,0-4 240,3 3-207,-1-1-369,2 0-80,4-2-64,5-2-112,-3-3-112,3 1 241,2-5 143,-1 0-352,-1-5 16,-2-3-112,-4-4 80,-2-2-64,-5 1-48,0-5-96,-5 2 16,-2 0-64,-6 1-16,-2 3 31,-1 4 65,-1 3 80,2 3-64,1 2 80,1 0-32,6 0 64,2 4-80,2-1-496,3 1-544,0 0-593,4-1-512,4-1-641,1-2-1984,5 0-6883</inkml:trace>
  <inkml:trace contextRef="#ctx0" brushRef="#br1">24708 68894 6115,'0'0'5602,"0"0"-3201,0 0-592,0 0-272,0 0-48,0 0-193,0 15-31,0-15 15,3-1-127,2-6 80,-3-2-673,4-5-64,-2 1-80,4-1-96,0 1-128,-2-1 33,0 1-1,-1 6 144,-3 0-64,1 2-32,0 5 0,-2 0-64,2 7-192,-3 5-16,0 1 80,2 5-96,4-2 48,-1 0-48,-1-3 32,4-1 0,0-3 0,1-5 96,2-1-96,-2-3 64,-1 0 0,1-7 65,2-5-113,-1 1 0,-4-2 48,-2-1-32,1-2-64,-2 5 48,-1 2-32,1 0-32,0 2 64,2 5-64,-4-3 48,5 5-112,-1 0 64,3 0 0,-4 7-48,6 2 16,-2 0 64,-1 2-17,3 0-15,-3 1 64,6-1-80,-6 0 32,6-2-16,-2-2 48,1 0 0,1-2 0,-1-5-48,3 0 64,-1-3 0,-1-6-32,2-2 65,-2 0-114,-1-5 114,-1 3-81,-2-1 16,-4-2 0,-2 0-16,-3 5 0,0-2-81,-5 2 65,-5 4-80,-3 0 32,4 2-16,-4 5 48,3 0-16,0 9 32,2 5-16,4 2-16,1 2 48,3 4-64,0-1 112,4-1-96,4 0 112,5-4-64,-1-5 64,3-2-16,1-7-32,1 3 32,-3-5-16,1 0 16,-2-5-480,-1-3-993,-4-6-1056,-3 0-1040,-2-4-3939</inkml:trace>
  <inkml:trace contextRef="#ctx0" brushRef="#br1">25273 68795 6787,'0'0'9861,"0"0"-8981,0 0 1025,0 0-128,0 36-32,0-22-689,6-1-128,-2-2-415,6-2-129,1 0-16,-2-2 16,2-5-64,1-2-64,1 0-192,-4-4 17,2-8 15,-2 1-64,-1-5 0,0 1-209,-7-4-255,-1 2-32,0 1-16,0 2-353,-1 3 273,-4 7 528,2 4 16,0 0-16,3 4 16,0 10 192,0 2 32,0 4-64,11-2-80,-2 2-16,3-2-16,4-5-16,1-1 81,1-8-17,-4 1-16,2-5-16,-4-5 32,-2-4-80,-3-4 32,-4-3 0,-1-4 16,-2-3 0,0 3-64,-5-3-64,-2 8-48,0-1 80,0 2 64,-1 5 0,5 5-64,-2 0 48,5 1-32,-3 3-273,3 0-319,0 0-865,0 3-319,0 1-641,0 0-1841,6 3-4530</inkml:trace>
  <inkml:trace contextRef="#ctx0" brushRef="#br1">25693 68752 15719,'0'0'2898,"0"0"-2098,0 0 833,0 0-545,0 0-400,0 0-223,-25 20-177,20-4-16,2 0 80,3 2 224,0-2-384,3-3-80,7-2-96,-3-4 49,4-2 47,-1-5-32,-3 0-32,3-5 80,-3-6-48,1-2-32,-3-1 32,-5-2-64,0-2 16,0 2-128,-2 3 16,-6 2 32,1-1 96,-3 5-64,0 3-16,0 2 48,-1 2-80,2 0 16,-2 2 16,2 2-32,4 3-465,-1 0-431,6-2-609,0-1-208,0 3-1088,0-7-2257,11 0-5779</inkml:trace>
  <inkml:trace contextRef="#ctx0" brushRef="#br1">25839 68853 10277,'0'0'4050,"0"0"-3154,0 0 289,0 0 271,12 29 497,-12-26-704,5-3-465,-5 0-80,3-5 97,-2-1-257,-1-3-208,0-3-112,0-1-160,3-3 96,0 0-16,-1 0-32,6 1-16,-4-1-96,7 7 48,-1 1 33,0 2 127,3 5-48,-1-2 0,1 3-16,-1 0-32,-3 3-32,-1 1-96,0 0 32,-4 3-480,1-5-1089,-5-2-1200,3 0-2754</inkml:trace>
  <inkml:trace contextRef="#ctx0" brushRef="#br1">26104 68543 13142,'0'0'2321,"0"0"-1521,0 0 465,0 0 224,0 0 223,1 50-175,-1-26-208,0 8-129,0-1-175,-1 3-273,1-3-208,0 1-239,0-5 15,4 0-112,1-5-160,0-1-16,2-6-48,-4-3 80,5-4-96,-6-5-176,-2 1-609,0-4-927,0-4-1202,0-5-1920</inkml:trace>
  <inkml:trace contextRef="#ctx0" brushRef="#br1">26231 68691 12726,'0'0'7027,"0"0"-6819,0 0-224,0 0 897,0 0 623,0 0 177,-3 12-737,3-5-255,-7 1-177,1 1 256,-3 2-111,1 1-161,-1-1-336,-2 0-80,6 3 16,1-1-32,1-1 48,3-4-128,0 2 64,0-1-32,7-5 0,3 3 0,2-3 48,4-4-48,4 0 0,0 0 0,0 0-64,-3 0-224,0 0-352,-4 0-337,-3 0-864,-5 0-592,-5 0-1040,0 0-2482</inkml:trace>
  <inkml:trace contextRef="#ctx0" brushRef="#br1">27304 68789 7555,'0'0'4691,"0"31"-3011,0-10 545,1 1-192,2 1-336,2 1-448,-2-1 15,-1-5-207,-2-2-177,0-5-176,0-2-271,0-6-177,0-3 32,0 0 208,0-10 256,-5-6-527,3-8-193,-1-6 0,-1-5-80,-1-8 112,-1-4-80,1 0 0,0-3 16,1 0-257,-2 3 49,-1 4-160,1 3-112,0 4-144,-2 2 384,0 5 144,5 6 48,2 3 16,1 2 64,0 5 16,9 1-96,8 1 48,3 7-32,5 4 48,3 0-32,0 8 96,4 8-160,-4 5-33,-3 3 81,-5 8-16,-6-5 48,-3 4-32,-6 1 80,-5-5-32,-3 0 32,-7-2-32,0-5 49,-3 0-49,-4-6 48,2-3-32,-2-2-80,1-3 96,-3-3-144,1-1 96,1-2-257,1 0-335,2 0-352,2 0-17,6 0-15,1-2-1,5-1-31,8 2-641,7-2-1808,5-1-2754</inkml:trace>
  <inkml:trace contextRef="#ctx0" brushRef="#br1">27611 68870 15079,'0'0'1280,"4"32"-463,4-21 1024,0 0-401,-1-2-367,3-2 79,-2-7-399,-1 0-113,1 0-144,-3-9 161,-1-2-97,-1-5-128,2-2-176,-5-2 32,0-3 80,0 3-63,0-3 191,-8 5-224,1 1-16,-3 1-160,3 2-32,-1-2 48,-2 8 48,7-4-80,2 1-16,1 7-32,0-3-16,0 2 64,6 3-128,5 2 48,4 0-48,-1 0 64,6 5-32,-2 1 16,2 4-48,-5-2-16,2 1-48,-4 1-384,-1-2-256,-4-3-481,0 2-720,-4-6-528,2 2-176,-1-3-1649,0 0-2897</inkml:trace>
  <inkml:trace contextRef="#ctx0" brushRef="#br1">27924 68731 10709,'0'0'4978,"0"0"-3681,0 0 320,-25 31-1,14-20-223,3 8-48,4 1-337,1-5-320,3 5-352,7-4 257,6 0-33,2-7-368,2 0-112,3-6 48,1-1-80,-4-2-16,-5-5-96,-1-6 48,-2 0 0,-6-5-64,-3-2-16,0 0-48,-3 0-64,-6 0-96,-2 4 256,-1 3 16,-1 4-32,1 5 48,-1 2-16,6 0-64,-3 0 32,7 5-112,2 2-657,1-1-1104,4 1-224,6-5-1584,2-2-3299</inkml:trace>
  <inkml:trace contextRef="#ctx0" brushRef="#br1">28182 68479 7619,'0'0'5011,"0"0"-4435,0 0 304,0 0 1201,0 0-736,0 0-865,-7 20 529,7 7 591,0 7-47,0 4-192,0 2 127,0-1-159,2 2-561,-2-6-191,0-3-321,5-5-64,-5-3 64,3-6-64,0-4-112,-2-7 0,4-3 16,-2-4-32,0 0 64,2-9 16,3-2-64,-1-5-64,0 0 0,0 3-96,6-1-48,-2 3 48,-2 4 0,2 3 112,-2 4-80,2 0 64,-5 0-64,5 7 16,-2 1-16,-1 2 48,3-1-16,-5 4-32,5-2 112,-3-1-112,-4-2 96,-1 1-128,-3-2 64,0-2-32,0 1 16,-6-1 16,-3-3 32,4 0 48,-1 1-112,-3-1 96,4 0-80,-3-2 80,1 0-64,-1 0 16,3 0 16,-3 0 16,4 0-48,-1 0 32,0 0 32,2-4-128,3 1 128,0-1-192,0-1 0,0 1-32,0 0 32,3-1-112,-1 0 48,1 1 176,-1 4 0,-2-5 64,3 5-80,-3 0 48,3 0-16,-2 0 16,-1 0-16,5 0 16,-5 0 0,0 0 0,3 0 0,-3 0-16,0 0 64,3 0-80,-3 0 64,0 0-64,2 0 64,-2 0-48,3 0 16,-3 0 0,1 0-16,-1 0 16,0 0-289,0 0-303,0 0-64,0 0 256,0 0 176,0 0 48,0 0-65,0 0 49,-1-2-160,1 0-544,0-2-337,0 1-1152,0-4-2721</inkml:trace>
  <inkml:trace contextRef="#ctx0" brushRef="#br1">28504 68440 3906,'0'0'7667,"0"0"-7202,0 0 1087,0 0 737,0 0-528,0 0-768,11 12-129,-10 3 128,-1 8 273,0 1-64,0 8 63,0 2-159,0 4-305,0 1 128,0-4-223,0 1-401,0-2-48,0-7-80,7 0-112,-6-7 144,5-2-32,-4-6-112,3-3-16,-2-5-16,0-4-32,-2 0-96,4-4-160,-2-3-304,2-7-208,-2 6 111,2-2 321,-1 1 176,-1 2 96,0 3 64,2 0 32,0 4-32,-1 0 128,4 0 48,3 0-96,3 0 144,1 0-48,7 0 48,-3-3 33,2-1-33,0-1-48,-4 1 96,1-3-96,-8-2-144,0 0 48,-3 0-48,-7 0 48,0 1-96,-5-2-16,-3 1-16,-6 5 48,-1 0-32,-1 1 32,2 3-16,-1 3 16,2 5 16,3 4-32,3 3 32,4 3 80,0 4 64,3-3-32,3 3-64,7-2-32,-3-4-48,9-5 112,1 1-128,1-8 96,1-1-64,0-3-128,-2 0-416,-2-5-400,-1-7-657,-3-1-832,-6-3-753,-1 1-3025</inkml:trace>
  <inkml:trace contextRef="#ctx0" brushRef="#br1">28887 68852 7571,'0'0'7236,"0"0"-6084,0 0 625,0 0 32,0 0 0,28 34-417,-20-30-479,-1-1-129,0-3-95,3 0 175,-2 0-240,0-3-192,-2-6-304,2 3 129,0-6 15,-1 3 80,-2-2-192,0 0 16,1 4-64,-1-2-64,-1 5 80,1 4-32,0 0 128,1 0-176,-2 0 96,1 7-128,0-1 32,1 1-48,-1 2 0,-1-3 16,-1 1 16,4-2-32,-1-5 0,1 2 64,0-2-80,0 0 80,1 0-48,0-2 49,-3-5-65,2-2 16,-2 0-16,0-2-16,1 0 64,0 2-96,0 2 144,-1 0-128,3 7 16,-4 0-49,1 11 65,3 3-16,1 4 49,-1 0 15,4 2 0,1-4 80,-1 0-96,3-2 144,1-6-48,-4 1-96,-2-6 0,-3-2 0,-2-1-16,-5 0-96,-5-1-416,-2-4-737,-6-2-688,-1 3-880,-1-3-529,4-2-3633</inkml:trace>
  <inkml:trace contextRef="#ctx0" brushRef="#br1">29690 68657 2161,'0'0'8852,"0"0"-6131,0 0-672,-19-30 240,10 25-448,-3 5-576,-4 0-1,4 5-335,-1 4-225,6 5-320,2-3-160,5 3-176,0-4-16,11 2 0,3-5 0,1-3 0,1-1-16,-2-3 16,-3 0-64,-7 0 64,-1-7-64,-3 0-32,0-2-80,-6-2-32,-2 4-176,-1-2-336,1 2-689,7 3-336,1-1-976,0 5-2465,5 0-7364</inkml:trace>
  <inkml:trace contextRef="#ctx0" brushRef="#br1">29744 68861 11701,'0'0'6707,"-37"14"-6258,17-8-401,4 8 688,4-3 304,6 0-367,3 3-177,3-1-272,3-1-64,6-4-128,7-1 64,-2-2-32,4-5 16,-1 0-96,-4 0 48,-4-2-48,-1-5 32,-5 3-224,-3-3 80,0-5-192,-8 4-288,0-4-593,1 1-1472,0-2-2786</inkml:trace>
  <inkml:trace contextRef="#ctx0" brushRef="#br1">31071 68413 10741,'0'0'2161,"-6"-36"-1041,-6 18 321,-11 1-256,-5-2-321,-6 6-272,-7-1-160,-4 3-207,-3 2-113,3 5 48,3 4-32,2 0-64,4 6-64,12 8 80,7 6 48,7 7 304,10 7 224,7 9 241,8 4 79,10 7-63,0 0-113,3-3-208,-5-3-127,-6-6-289,-5-3 16,-2-5-176,-10-3 32,0-1-16,0-1 96,-10-4 64,2-1-48,4-4 32,-1 3-80,2-7-16,0-1-128,3-3 80,0-4-80,0-3-640,6-3-913,-4-2-320,1-7-784,-3-4-2369,0-2-5891</inkml:trace>
  <inkml:trace contextRef="#ctx0" brushRef="#br1">30682 68812 8036,'0'0'6419,"0"0"-4803,0 0 289,0 0 240,0 0-544,0 0-545,8-14-191,4 14 143,4 0 33,-2 0-209,3 0-256,2 0-63,-5 0-241,6 0 16,-2 0-64,2-5-96,-1 1-96,4-3 48,-1-2-64,-2 5-16,-1-3-144,-2-2-624,-2 2-529,-2-1-864,-4-4-672,-1 1-1985,-4 0-5635</inkml:trace>
  <inkml:trace contextRef="#ctx0" brushRef="#br1">31257 68393 11157,'0'0'2033,"0"0"-432,0 0 528,0 0-464,0 0-561,0 0-384,-4-24-271,5 32-193,4 4 80,-5 8 768,0 7-47,0 4-33,0 10 145,0 4-17,-2 0-31,-2 2-177,-2 3-95,-1-3-737,1-4 80,5-5-64,-2-2 16,3-2-64,0-10-16,4-1-64,2-3 0,1-9 16,-1 1 0,0-8-96,-3 0-448,0-4-273,-3-1-463,0-9-897,0-3-1265,-3-1-736,-2-3-4033</inkml:trace>
  <inkml:trace contextRef="#ctx0" brushRef="#br1">31382 68868 7507,'0'0'10629,"0"0"-9556,0 0-673,0 0 993,0 0 143,0 0-303,0 34-433,0-19-207,7 1-177,6 0-48,2-5 192,2-1 0,2-4-464,1-4-16,-3-2-48,-3 0 1,0-4-17,-5-3-97,-4-7-95,-2 1-160,-3-3 80,-5-2-96,-5 0 128,-6 0 0,-1 5 192,3-1 0,-6 7 32,1 1 16,5 3 16,3 3 128,4 0-144,0 5-48,4 2-16,3 0-48,0 1-593,5-3-1071,3-1-609,4-1-2274,1-3-6914</inkml:trace>
  <inkml:trace contextRef="#ctx0" brushRef="#br1">31650 68866 8612,'0'0'6739,"0"0"-5234,0 0-433,-8 34 961,11-21-256,6 3-593,4-1-351,5 1-65,1-5-592,1 1-48,5-5 32,-5-3-48,-1-4-15,-2 0-81,-5-4 48,-3-3-48,-5-5 0,-4 1 16,0-5 0,-4 5-48,-2 0 0,-1-1 96,-1 6-128,5 4 80,-2 2-16,5 0-32,0 8-48,5 6 192,6-1-80,1 1-32,3-1 16,2-1-32,1-1 96,5-4-112,-3-3 96,2 1-48,-2-5 16,0 0-16,-5-2-16,-1-5 16,-3 0-48,-5 0 64,-2-3-176,-1-4 0,-3 1-192,0-6-33,-3 1-15,-1-5-48,4 1 128,-1 2 112,-2-1 96,3 6 80,0 6 80,0 2-16,0 5 112,0 2-144,0 0-16,3 2-176,-3 7-320,0-2-1953,0-3-2882</inkml:trace>
  <inkml:trace contextRef="#ctx0" brushRef="#br0">30692 69230 6979,'0'0'3298,"0"0"-625,0 0-1873,0 0-287,0 0 191,0 0-176,0-29-192,-2 27 176,-3-1-127,-1 3-113,2 0 32,-4 0-48,0 0 0,-4 7 96,-2 0-16,-5 2 17,0 4 127,-1 5 96,-6 1 64,4 2 81,-1 5 31,1-2-96,7 1-31,2-3-145,6-3-160,2-4-32,5-3-48,0-1 16,8-7-192,1 1 177,-1-5-49,3 0-128,-4 0 32,0 0-48,0-5-16,-2 1 0,1 4 32,2-3-96,1 3 0,7 3-16,5 6 48,4 2 16,6 3 32,-1 2 16,-1 1 16,-1-1-272,-5 2-321,-4-2-767,-5-2-737,-8-1-1425,-6-4-3841</inkml:trace>
  <inkml:trace contextRef="#ctx0" brushRef="#br1">32873 68827 14070,'0'0'1169,"0"0"-849,0 0 1009,-33-29 223,23 27-511,0-1-209,-2 3-223,-1 3 15,-1 6 48,5 6 65,1 1-49,7 2-112,1 3-272,1-6-80,12 1-80,2-5-32,2 1-48,2-8 17,0-1-81,-4-3 32,-3-3-113,-1-6-79,-6-2-80,-3-5 112,-2 2 16,0-1-16,-7-1 0,0 0 32,-4 0 32,-3 5 0,1 2 80,1 2-80,-2 7 16,5 0-32,1 0 48,3 7-64,2 5-96,3-1 96,0 2-385,0 1-959,8-5-1025,0 2-2033,1-6-3282</inkml:trace>
  <inkml:trace contextRef="#ctx0" brushRef="#br1">33054 68836 13750,'0'0'3586,"0"0"-3234,0 0 256,0 0 801,0 0-160,0 34-49,0-18-383,3 2-385,-1-2-176,6-3 32,-2-2 96,0-2-176,0-4-112,1-3-16,-1-2 96,1 0 32,-5-9 97,3-2-193,1-2-64,-5-4-16,-1 0 16,0-6-48,0 7 0,-1-2 0,-2 5-64,0 2 96,3 4-48,0 7 16,0 0 0,6 0-64,0 4-16,5 3 64,1 2 64,1-2-48,2 4 80,-1-2 0,5-2 112,-5 0 48,4-3-32,-1-1 0,0-1 64,1-2-128,2 0-48,0-2-16,0-3-48,-3-2 64,-5 0-112,2 3 64,-7-3-16,-4-2 33,-3 2-33,0-4 16,-3 4 0,-10-4-112,1 2 64,-2 0-48,1 2 32,-5 3-33,4 4 33,1 0-48,0 4 48,3 8-32,2 3 0,1 5 144,5 3 33,2 2 127,0 0-80,2-5-64,5 0-96,4-2 64,2-6-48,1-4-16,1-1 16,2-5-256,2-2-577,-1 0-991,-4-10-1042,0-4-2032,-1-5-6803</inkml:trace>
  <inkml:trace contextRef="#ctx0" brushRef="#br1">33492 68881 7235,'0'0'5635,"0"0"-5139,13 36 1249,-8-22 912,3-2-1056,-2-2-561,0 0-47,0-6-49,1 0-31,-3 1-1,-1-5-256,-1 0-31,3-5-193,-5-3-160,0-2-160,0-3-48,0-3-32,-5 2-16,0-3 16,1-1-32,-3 2 32,3 0-16,4 0 80,0 1-96,0-1 64,3 0-96,2 1 112,2 3-96,3-2 32,2 6-16,-1-1 32,1 2 112,4 4-16,-4 2 64,2 1-47,5 0-33,-5 0-80,1 0 16,2 1-48,-1 2 0,-1 1 0,-1-1-209,-1 1-239,2 1-432,-2-1-401,-1-1-463,-1 1-273,-5-4-1057,0 0-2224</inkml:trace>
  <inkml:trace contextRef="#ctx0" brushRef="#br1">34495 68711 14983,'0'0'768,"0"0"-640,0 0 897,0 0 127,0 0-191,-35-23-449,17 26-272,1 5-160,-3 5 112,3 3 304,-2 2 337,10-2-177,1 2-384,6-2-96,2 0-112,2-3 32,9-2-48,1-4 0,5-3 0,0-1-64,2-3 0,-5-3-48,4-5 80,-5-4-96,-1 1 96,-2 0-16,0-2 48,-8 1-96,1 1 128,-3 4-32,0 0 64,-3 5-64,1 2 33,-4 0-1,2 12-32,1 3 256,3 3 208,0 0-80,0 2-224,0-4-160,6-2-64,1-3 16,0-2-64,0-5-368,1-1-769,-3-3-976,-1 0-1696,-4 0-5428</inkml:trace>
  <inkml:trace contextRef="#ctx0" brushRef="#br1">35082 68375 5394,'0'0'6948,"0"0"-5236,0 0-383,0 0 368,0 0-433,0 0-591,-9 54 303,9-16 657,1 12-128,4 1-161,3 2-271,-4-4-385,3-4-336,-6-5-96,5-10-96,-4-3-16,1-12 17,-1 1-65,-2-7 0,0-7-80,0 1 64,3-3-48,1-3 224,1-8-176,3-5-48,4-2-48,1-2 0,-1 4 16,2 1-48,-5 2 16,4 6-16,-1 4 48,-1 3-48,-2 7 48,1 6-48,0 1 80,0 2-16,1-1 16,-2-3 32,2 1-128,-2-6 160,-1 0-144,1-3 112,-3-4-80,-4 0 0,1 0 0,0 0-625,-3 0-575,0-7-801,-3-2-720,0 2-2306</inkml:trace>
  <inkml:trace contextRef="#ctx0" brushRef="#br1">35515 68807 17992,'0'0'2994,"0"0"-2850,0 0 432,0 0 817,4 36-481,-4-29-672,3-3-144,-1-4-176,1 0-928,0-2-945,-1-9-1921,4-5-6659</inkml:trace>
  <inkml:trace contextRef="#ctx0" brushRef="#br1">35507 68509 16536,'0'0'1824,"0"0"-1744,0 0-16,0 0-16,0 0 33,33 16-242,-26-9-3200,3-3-9541</inkml:trace>
  <inkml:trace contextRef="#ctx0" brushRef="#br1">35815 68392 4658,'0'0'6771,"0"0"-5042,0 0 368,0 0-560,0 0-785,2 32 385,3-5 639,-2 8-367,0 8-401,-3 0 81,0 5 176,0-1-145,-3-4-576,0-8-160,3-1-191,0-9 47,0-3-160,0-6 16,3-2-80,1-8-16,1-1-224,1-5-737,-4-2-575,3-10-1170,-2-3-2048,1-5-12966</inkml:trace>
  <inkml:trace contextRef="#ctx0" brushRef="#br1">36062 68233 5731,'0'0'2465,"0"0"96,0 0 592,0 0-1104,0 0-1056,0 0 319,20 47 673,-17-12-448,2 4-160,-4 6-177,3 2-15,-1 0-273,-2 3-224,-1-7-175,3-1-289,0-3 16,2-8-176,0-4 64,-1-2-80,1-10 48,1-3-80,-1-3 0,-2-4-544,-3-4-913,0-1-912,0-4-896,0-3-4019</inkml:trace>
  <inkml:trace contextRef="#ctx0" brushRef="#br1">36454 68765 24075,'0'0'1585,"0"0"-897,0 0-576,0 0 48,33 4 80,-33-6-112,0-3-496,0-2-2657,0-1-3986</inkml:trace>
  <inkml:trace contextRef="#ctx0" brushRef="#br1">29448 72143 6307,'0'0'6915,"0"0"-4754,0 0-288,0 0-416,0 0-433,0 0-320,0 0-223,-14 23-161,11-13-160,3-6-80,0 0-64,-3 1 0,3-5-32,0 2 32,0-2-128,3 0-577,0-2-623,1-5-1489,-1 1-1826</inkml:trace>
  <inkml:trace contextRef="#ctx0" brushRef="#br1">29435 71898 14823,'0'0'2209,"0"0"-1681,0 0 208,0 0-31,0 0-449,0 0-208,0-15-144,3 19-2225,5 0-3730</inkml:trace>
  <inkml:trace contextRef="#ctx0" brushRef="#br1">29631 71948 9861,'0'0'3601,"0"0"-1952,0 0-625,0 0 65,0 0-241,0 0-127,3-7-289,-3 17-48,0 3 48,0 5 465,-3 4 239,-5 0-63,3 1-337,-3 0-128,4-3-128,1-2-223,3 0-129,0-4-96,0-1-16,0-2 0,0-1-208,0-2-689,0-1-351,3-2-433,0-1-592,-2-4-817,3 0-1728</inkml:trace>
  <inkml:trace contextRef="#ctx0" brushRef="#br1">29744 71854 9236,'0'0'4274,"0"0"-3377,0 0 271,9 51 1521,-9-19-592,0 3-496,0 8 96,-3-2-577,1-1-303,-1-3-289,2-8-256,1-5-112,0-3-208,0-8 32,0-2-32,0-2 0,1-4-1184,-1-5-1522,3-2-2288</inkml:trace>
  <inkml:trace contextRef="#ctx0" brushRef="#br1">29184 71850 2801,'0'0'6259,"0"0"-3346,0 0-1200,0 0-480,0 0-97,0 0-367,3 0-305,0 9-208,-3 9 160,0 7 1057,0 9-305,-6 6-63,-1 3-17,-3 2-207,0-2-177,2-6-80,-2-3-127,5-7-193,0-4-208,2-7 0,-1-5-80,0-2 32,4-2-32,-1-5-32,1 0 80,0-2-16,0-2 128,5-7-144,-1 0 32,4-7-64,0-2 32,1 1 0,-1-2-32,3 1 48,-4 2-48,3 5-16,-3 2-48,1 5 48,0 4-48,-2 4 16,5 5 32,-2 5 48,2 2 16,-2-1 16,-1 1 0,2-3-48,-3-2 80,1-1-32,-3-4 16,1 1-112,-5-4 64,4-2-16,-5-1 16,0 0 0,3 0-32,-3 0 16,0-4-368,0 0-496,0-1-433,0 3-31,0 2-433,0-2-672,0 2-1585,0 0-1793,0 0-2545</inkml:trace>
  <inkml:trace contextRef="#ctx0" brushRef="#br0">34566 69579 9028,'0'0'4178,"0"0"-2385,-33-3-304,19 3-113,-6 0-95,-3 0-321,-4 5-31,-1 6-353,-1 0 0,3 5-176,5 4 49,4-2 63,10 2 0,5 0-208,4-1-176,10-4-48,7 1-64,2-7 96,4-7-160,0-2 64,3 0 0,-3-11-144,0 0-32,-7-2 144,-4-1 48,-2-2-32,-4 3 64,-8-1-48,0 3 16,0-1-16,-1 2-48,-6-1-80,3 4-48,2 0 0,-1 2-16,3 5 112,0 0-16,0 5-80,0 6 64,0 5 96,3 6-32,2 5 32,0 2-16,-1 1 48,-1 1-32,-3 1 16,0-5-16,0 0 0,0-3 80,-3-1 112,-1-3 160,-4-2 64,0 0-64,-1-2 49,-1 0-129,3-3-80,-4-2-112,2 1 0,-2-4-96,4-1 64,-6 0-64,6-2 64,0-5-80,2 0-112,2 0-480,3-7-817,3-7-1873,3-4-4049</inkml:trace>
  <inkml:trace contextRef="#ctx0" brushRef="#br0">34725 69539 2897,'0'0'7716,"0"0"-4195,0 0-1584,0 0-96,0 0-80,0 0-368,1 0-193,10 0-511,2 0-65,4 2 160,3-2-160,2 3-223,-2-3-161,3 0-96,-3 0-96,-6 0 64,2 0-96,-6 0 80,-5 0-144,-3 0 48,-2 0-32,0 2-64,0 3 80,-5 1 64,-3 1-96,4 4 64,-4 1-48,0 1 0,2 2 64,-2 4-32,0 1-32,-2 5 16,3 4 32,-4-2-32,4 4 48,-3-1 48,0-6-32,3-1 128,1 0 32,2-6 192,2-3-112,-1-3 17,0-2-209,3 0-32,0-4-48,0-1 0,6-2 32,0 1-32,2-3 64,0 0-64,1 0 16,2 0-32,-2 0 32,4 0-32,0-3 32,-3 1-32,-1 2-96,2-2-96,-3 2-145,-1 0-79,-5 0-288,1 0-305,-1 0-287,-2 0-145,0 0-416,3 0-1072,-3 0-1793,3-7-5907</inkml:trace>
  <inkml:trace contextRef="#ctx0" brushRef="#br0">34731 69773 8740,'0'0'4002,"0"0"-2353,0 0 271,0 0 338,0 0-322,33-2-415,-21 0-448,4 2 47,1 0-111,9 0-113,0 0-144,5 0-191,-1-3-145,-1 1-144,-4 0-32,-2 0-320,-7-1 80,-7 3-272,-4-2-432,-5 0-497,0 2-704,-10-3-592,-2-1-1745,-3-3-9300</inkml:trace>
  <inkml:trace contextRef="#ctx0" brushRef="#br0">35214 69802 12310,'0'0'2929,"0"0"-624,0 0-944,0 0 111,0 0-63,0 0-273,-20-19-495,20 19-321,3 5-400,2 6 112,3 5 0,-4 2 0,1 7-16,1-3 16,-6 3-16,0-3-16,-6 1-144,0-3-336,-2-4-81,0-5 17,5-2 112,2-7-352,1-2-929,1-11-1697,5-5-6530</inkml:trace>
  <inkml:trace contextRef="#ctx0" brushRef="#br0">33457 69905 8836,'0'0'4994,"0"0"-3233,0 0-32,0 0-16,0 0-417,0 0-303,0 0-193,11-22-176,-2 22-63,9 0-49,2 0 208,4 0 241,3 0-273,2 0 0,1 0-111,1 0-177,-5-3-240,-6 3-80,-1 0-64,-5-2 32,-2 2-144,-6 0-48,-1 0-288,-3 0-305,-2 0-303,0-2-289,0 0-144,-5-2-736,0-2-1680,-2-2-3539</inkml:trace>
  <inkml:trace contextRef="#ctx0" brushRef="#br0">33566 69338 5186,'0'0'176,"0"0"1505,0 0 160,0 0-1041,0 0-303,0 0 207,-31-22-64,26 19 145,2-1-177,-2 4-48,1 0-224,-1 0-304,0 0 16,-1 0 16,2 0 96,-1 0 97,0 0 63,2 0 112,0 0 144,-2-2 113,4-1-177,-2 1-48,3-3-80,0 1 272,0 1-175,4 2-161,7-4-64,3 3 112,6-3-48,5 5 353,0 0 399,6 0-128,-1 0 81,-1 3-145,-1 1-15,0 1-417,-3-4-176,-2 2-224,-6 0-64,-2-3 16,-2 0-16,-1 0 32,-4 0-96,-2 0-208,-3-3-384,0 3-385,-3 0-640,0 0-560,-3 0-1889,-1 0-3505</inkml:trace>
  <inkml:trace contextRef="#ctx0" brushRef="#br0">33675 69542 9140,'0'0'5459,"0"0"-3939,0 0-367,-31-9 176,19 9-49,-1 0-367,-2 0-241,1 6-144,-5 6-96,0-1 48,1 7 17,1 2-33,7 3-128,0 1 0,7-1 32,3-3-127,6 0-17,8-4-128,1-5 16,5-4-48,2 0-32,-2-7 16,0 0 16,4 0-32,-4-7 16,0-4 16,-1-1-80,-4 1 96,-3-2-96,-1-1-32,-5-2-64,-2 3-64,-1-2-64,-3-4 112,0 4 32,-8 1 80,-3 1 32,-1 4-48,-2-3 16,-2 6-49,1-1 49,-2 5-160,1-1-320,2 3-272,2 0-49,1 0 17,3 0-320,4 0-145,0 3-512,4-1-1008,0 0-1745,0-2-1217</inkml:trace>
  <inkml:trace contextRef="#ctx0" brushRef="#br0">33647 69248 8308,'0'0'4626,"0"29"-2385,0-4 128,0 2-640,-3 7-192,-2 9-17,1 2 81,-1 6-240,-3 6-177,2-1-432,4-2-239,-1-3-225,3-8-96,0-4-48,0-10-48,3-4 32,-1-7-144,1-2 96,-3-8-112,3 1 80,-3-4-224,0-3-368,0-2-417,-6 0-335,6-7-1057,-6-2-1201,0-4-3425,1-1-4578</inkml:trace>
  <inkml:trace contextRef="#ctx0" brushRef="#br0">33911 69626 12198,'0'0'3825,"0"0"-2192,0 0-416,0 0 31,45 0 385,-23 0-288,1 0-385,2 0-160,-5-5-271,-1 5-33,-8-4-304,-2 4-144,-6 0-32,0 0-64,-3 0-352,0 0-801,-3 0-480,-6 4-400,-2 1-1680,2 0-2690,-4-1-272</inkml:trace>
  <inkml:trace contextRef="#ctx0" brushRef="#br0">33930 69779 12294,'0'0'3585,"0"0"-2016,39 2 624,-22-4-256,0-1-400,0-1-385,3 0-336,-7-1-367,-1 3-385,-4 2-48,-2 0-144,-1 0-961,-4 0-688,-1 0-656,0 4-2257,-5-4-7668</inkml:trace>
  <inkml:trace contextRef="#ctx0" brushRef="#br0">35571 69507 5779,'0'0'3793,"0"0"-639,0 0-1425,0 0-481,0 0 209,0 0-177,0-13-527,0 13-257,0 0-240,0 4-128,0 3 64,0 3 0,0 7 353,0 1 15,0 4 32,-2 5 465,2 3-209,0-1-208,0-2-63,2 0-81,1-5-192,2-2-32,2-1-128,1-6 32,0 1-96,0-4-32,1 0 0,2-3 32,-2 2-48,4-5-16,-3 0-16,3 1-32,-4 0 112,4-5-80,-3 0 48,0 0-96,2-10 80,-1 3-48,-2-6-112,1 2 48,-3-2-64,1-1 80,3-2-80,-6 5 80,-4-5 0,5 5 16,-6-1 32,0 1 32,0 0 0,0-2-32,0 0 16,-6-4 0,1 0 48,4-3-112,-5-3-48,1 0-384,2 1-145,-2-1 257,4 3 16,1 7 128,-3 3 112,3 4 112,0 3-48,0 3 80,0 0-128,0 0-416,0 3-257,0 3-399,0 1 159,3 2-287,-3-2-2178,0-3-3025,0 0 4434</inkml:trace>
  <inkml:trace contextRef="#ctx0" brushRef="#br0">35911 69753 9620,'0'0'4851,"0"0"-3299,0 0-415,0 0 272,0 0-337,0 0-448,8-11-144,1 9 17,2 0-145,1 2 192,1 0 48,-4 0-79,2 0-209,-5 4-48,0 3-64,-6 0-32,0 2 16,0-1 64,0 4-32,-6 2 0,1-1 97,-2 3-145,-1-2-64,2-1-16,0 2 0,-1-3 0,1 2 0,0-6 32,0 1-16,4 0 48,-4-2-48,6-3 96,-2-1-80,-1 1 16,3-4-16,0 0-48,0 0-48,0 0 32,0 0-48,3 0 80,-1 0 48,6 0-64,0 0 33,2 0-97,-3-4 32,5 4-32,2-3 64,-2 3 16,1-2 352,1 2-16,-2-2-320,-4 2 32,4 0-112,-6 0 16,1 0-64,-1 0 48,-5 0-80,-1 0-160,4 2-368,-4 0-129,0 1-463,0-1-673,0 0-96,-4 1-432,3-2-2545,-2-1-5619</inkml:trace>
  <inkml:trace contextRef="#ctx0" brushRef="#br0">36270 69778 8948,'0'0'2977,"0"0"-543,0 0-1218,0 0-191,0 0-241,0 0-208,12 16 337,-1 6 575,-5 5-447,2 5-401,-3-1-368,-5 1-144,0-5-112,-2-2 32,-3-5-96,-5 0-432,2-6-176,0-5-353,2-5-816,0-4-1232,6 0-2658,-2-11-527</inkml:trace>
  <inkml:trace contextRef="#ctx0" brushRef="#br0">36597 69677 944,'0'0'10149,"0"0"-6915,0 0-2146,0 0 225,0 0-49,0 0-335,5 0-625,-3 19 192,4 3 528,-5 7 481,5 2-112,-1 1-305,0-1-271,-2-1-209,-2-6-144,3-5-208,-3-4 16,-1-3-47,0-4 15,0-5-112,0-1-48,0-2 0,0-2 0,0-9 112,0-3-192,-1-4 0,-3-7-32,4-6 48,-1-5-64,-2-3 48,0-8-32,-2 2 16,3-6-64,-5 4-48,1-3 32,-1 7-160,1 5 192,1 2-97,4 2 49,1 7 32,0 2 64,0 3 0,1 3-48,7 4 96,0 2-64,0 6 64,4 0-128,1 5 64,0 2-96,6 0-320,-2 4 48,6 5 224,-4 5 96,1 3 64,0 4 48,-1 4 0,-5 2 0,-3 0-48,-2 0 48,-4-3-16,-2-1 48,-3 0-32,0-8 80,-3 1-32,-4 0-16,-6-2 80,0-1-48,1-2 48,-5 2-48,1 1-32,4-2 96,-1-1 16,1 0-144,4-2-16,2 2 48,-2-6-64,2-1 16,1 0-32,1-4 64,1 0-48,-2 0-224,0-1-512,1-6-945,-3 4-256,3-1-288,2-1-944,-1 4-2274,3-2-1632</inkml:trace>
  <inkml:trace contextRef="#ctx0" brushRef="#br0">36816 69846 5122,'0'0'3570,"0"0"-2081,0 0 143,0 0 369,0 0-288,0 0-160,-10-15-81,10 15-287,0 0-144,0 0-1,4 0-80,4 0-367,3 0-113,1 0-112,8 0-208,-1 0-32,0 4-80,-5-1-32,1 1-96,-4 0 64,-10 1-80,-1 2 64,0 0-48,0 1 48,-7 4 48,-1-1 16,-4 2 32,-1 3-32,4 0 48,-2 2 48,6 0 64,4-2-48,1-1-64,0 1-32,0-5-32,6 1 65,5-5-81,-2-1 32,4-3-32,-1-3 96,2 0-16,-2-5-64,2-4-16,2 0-32,-4 0-16,-2 2-593,-3 0-575,-4 3-673,-3 4-768,0 0-3314,-4 0-2001</inkml:trace>
  <inkml:trace contextRef="#ctx0" brushRef="#br0">38976 69607 8628,'0'0'6771,"2"-4"-4722,-2-1-1153,0 3 193,0 0-49,0-1-111,0 3-177,-7 0-336,1 0-160,-2 3-192,-4 6-15,0 6-1,-5 5 48,4 3 80,-2 7 64,7-2 112,2 4-16,3-5 64,3 0-128,9-4-48,6-8-159,6-3-17,3-5-32,1-6-32,3-1 128,0-8-96,-3-8 48,-3-2 0,-2-2-32,0-5-128,-2 0 48,-8 0 32,-2 3-48,-7 2-64,-1-3 15,0 6 81,-5-2-32,-4 5 48,-6 1-80,-2 2 64,-7 0-32,4 4 16,-5 2-64,1 1 48,2 4-16,-1 0 48,1 0 32,2 7-16,0 2 16,1 2 16,0 5 16,4-1-32,-1 1-48,9 2 80,0-2-64,7 4 48,0 3-64,0-3 96,13 7 16,1 0 80,4 0-16,1 3 64,1-2-192,-1 2-80,-5-3 80,-2 2-48,-4-2 64,-4-2-64,-4-1 80,0-1 0,0-3-16,-6-4 64,-5 2 32,2-5-16,-2-1 1,7-5-1,-1-1-96,2-6 16,3 0-321,5-5-1071,5-8-1457,3-7-2562,2-2-7971</inkml:trace>
  <inkml:trace contextRef="#ctx0" brushRef="#br0">39286 69645 9540,'0'0'6499,"0"0"-4770,0 0-576,0 0 207,0 0-159,0 0-417,40 5 17,-18-5 63,3 0-224,0 2-336,0 0-80,-5 1-127,-8-3-97,-4 4-16,0-1-32,-5-2-289,-2 2-543,-1-3-177,0 0-367,0 0-289,0 0-640,-1 0-1681,-5 0-3729</inkml:trace>
  <inkml:trace contextRef="#ctx0" brushRef="#br0">39294 69866 12070,'0'0'4129,"0"0"-3040,0 0 240,0 0 239,0 0-175,0 0-433,39 9-191,-24-9-209,2-5-192,-4 4-64,2-2-176,-4-1-80,-2 1 0,-1 1-80,-3 0-240,-2 2-576,-3 0-417,0 0-720,0 0-576,0 0-2273,0-2-4114</inkml:trace>
  <inkml:trace contextRef="#ctx0" brushRef="#br0">39728 69614 12342,'0'0'4418,"0"0"-3106,0 0-127,0 0 15,0 0-79,0 0-161,3-11-335,-6 11-273,-2 2-224,-2 7 80,-3 5 192,-2-1 128,-1 7 97,0 3-129,3 4 160,1 0-80,1 0 129,2-3-273,1-1-128,5-3-224,0-4 32,0-5-176,8 0 32,3-4 32,1-2-48,-2-5 16,2 2-80,-1-2 0,1 0-240,-6 0-128,5 0-129,-3-2-319,0-1-465,-2-1-207,0-1-786,0 1-1439,2 1-3267,3-1 1042</inkml:trace>
  <inkml:trace contextRef="#ctx0" brushRef="#br0">39943 69773 6227,'0'0'7075,"0"0"-5378,0 0 240,0 0 416,0 0-704,0 0-161,-10-22-399,3 22-369,0 9-288,-4 3 0,6 1 273,1 3-161,0-1-176,4-3-256,0 2 16,11-6-192,-1-1 144,7-2-48,-2-5 32,2 0-16,-1 0-16,1-7 80,-5-5-96,1 1 49,-6-2-210,-2-1-47,-5-2-128,0 0-32,0 1-208,-9 3 288,1 1 208,-4 2-32,-1 7 64,1 0-48,2-1 80,-4 3-80,8 0-225,0 0-175,1 0-128,4 3-337,1-1-495,0 0-241,0 3-752,1-5-977,4 0-2032,1 0 448</inkml:trace>
  <inkml:trace contextRef="#ctx0" brushRef="#br0">40111 69821 13398,'0'0'1505,"0"0"-1361,0 0 1633,0 0 128,0 0-289,0 0-431,28 18-465,-23-27-352,3 0-96,0-3-15,-1-1 15,-2 0-48,3-3-192,-1 0 64,-2 3 144,3 1 80,-3 1-64,-1 7 64,2-1-15,-6 5-97,2 0-32,3 5-80,-5 8 240,3 1 128,-3 1 64,3 1-175,-2 0-145,4-5-144,-2-4 0,2-1 16,-2-3-80,0-3 96,-3 0-112,1 0-192,-1 0-593,0-4-879,0-3-1234,0 0-1184,-1-2-4818</inkml:trace>
  <inkml:trace contextRef="#ctx0" brushRef="#br0">40437 69644 15927,'0'0'3330,"0"0"-2754,0 0 865,0 0 207,0 0-111,0 0-576,-28-6-561,16 13-160,-1 0-16,1 2 64,0 2-64,2 1-128,4-1-112,1 0 112,5-2-80,0 0 0,3-2 32,5 4-32,5-2-32,1-2 80,-2 2-16,4 0-32,1 0 64,-5 0-96,-4 0 32,-1 0 16,-2 0-15,-5-2-34,0 1 17,-6-1-32,-5 0 48,-1 0 17,-4-1-50,2-3 66,2 1-49,-1 1 112,6-3 80,2 0-64,2-2-96,3 0 16,3-4 0,9-5-801,1-2-1456,4-5-1008,0 0-1521,0 1-10933</inkml:trace>
  <inkml:trace contextRef="#ctx0" brushRef="#br0">40560 69706 6307,'0'0'10085,"0"0"-8837,0 0-47,0 0 1248,0 0-128,0 0-304,0 0-865,4 2-591,4 1-17,3-1 128,3 0-64,-2 1-336,4-2-175,1 2-49,-2-3 0,2 0 0,2 0-64,-7 0-16,2 0-433,5-3-223,-7-1-400,5 4-785,-1-4-769,-2 4-447,4-3-1825,-8 1-7748</inkml:trace>
  <inkml:trace contextRef="#ctx0" brushRef="#br0">40665 69521 13030,'0'0'3442,"0"0"-2738,0 0 1217,0 0 224,0 0-529,0 0-639,2-20-337,-2 27-288,0 5 401,-5 3 31,3 5-96,-1 5-191,0 2-17,2 4 64,-3 3-112,3 2-64,-2 2-47,0-1-17,3-4-144,0-3 208,0-6-352,6-1-80,-1-7 32,-1-5 48,6-4-32,-4-5-48,1-2-432,-2 0-481,-3-9-543,1-5-1186,0-6-1151,-3-3-3443</inkml:trace>
  <inkml:trace contextRef="#ctx0" brushRef="#br0">40939 69726 18296,'0'0'2674,"0"0"-1826,0 0 1281,0 0-112,-32 0-801,12 0-623,0 7-321,1 2-96,-1 2-32,1 3 368,7-1-272,4 1-112,3-3-80,5-2 0,0 0-80,13-4 32,-1-1-48,7-4 16,2 0-144,0-4-144,2-3 64,-6-2-32,-2-2 160,-2 2 80,-4 2 80,-4 0-48,1 2 16,-6 5 64,0 0 208,-3 3 96,-2 6-96,-1 2-32,1 1-48,4 1 33,1-2-177,0 0-48,0-4-80,9-2-577,2-5-943,1 0-1570,2-2-1616,-1-12-12422</inkml:trace>
  <inkml:trace contextRef="#ctx0" brushRef="#br0">41085 69812 15159,'0'0'1809,"0"0"-817,0 0 1313,0 30-192,5-22-192,-1-3-368,1-1-465,-2-1-479,0-2-145,2-1-48,-4 0-128,3-1-96,0-6-128,-1 0 0,2-5-16,3-1 0,1-2-64,2-1-32,4-4 32,-2-1-16,-1 5-16,1 0 32,-4 5 16,-1 5 16,-4 3 32,2 3-16,-4 0 96,1 7-64,-1 5 128,-2 1-15,3 1-33,0 1-112,-2-2 80,4 3-112,3-4 48,0-4 48,4-1-160,0-4-160,1-1-385,-1-2-607,1-2-753,-1-8-672,-4 0-1041,0-4-2913</inkml:trace>
  <inkml:trace contextRef="#ctx0" brushRef="#br0">41307 69661 17864,'0'0'4498,"0"0"-3873,48 0-225,-19-4 1120,9 4-63,2-5-192,3 3-673,-1-3-320,-2-2-240,-5 3 32,-8 0-32,-2-3-64,-9 2-400,-7-2-481,-6 6-751,-3-6-1394,-8 5-2496</inkml:trace>
  <inkml:trace contextRef="#ctx0" brushRef="#br0">41505 69474 18937,'0'0'1712,"0"0"-1776,0 0 16,0 0 1201,2 47 976,1-21-368,-3 3-465,0 6-383,-3 4-225,-2-3 0,0 0-207,-5 0-209,3-2-208,1-7 64,-2-3-48,4-5-112,2-6-64,2-6-112,0-3-433,6-4-639,2-4-1073,0-9-1553,4-10-4530</inkml:trace>
  <inkml:trace contextRef="#ctx0" brushRef="#br0">34700 71789 7956,'0'0'6066,"0"0"-4481,0 0-160,0 0 400,0 0-337,-22 34-703,22-27-273,6 2-208,0 0 96,4-3-208,0 6-96,0-5-64,-1 0-32,-3 2-48,0-3-240,-2 1-16,-1 2 96,-3 0 192,0 5-48,-8-4 80,-3 4 16,-1 2 192,-5 0 240,4-1 209,1-1-49,2-3-144,0 3-144,7-6-224,1-1-32,2 0-96,0 0-16,8-5-96,1-2-672,2 0-1121,1-2-1969,-6-7-4306</inkml:trace>
  <inkml:trace contextRef="#ctx0" brushRef="#br0">35872 71724 13014,'0'0'1201,"0"0"-817,-41-39 64,27 35 448,-4 1-31,-2 3-257,0 3-176,-5 6 96,3 4-159,-6 5-113,6 5-48,-4 4-48,8 6 0,4 1-48,1 7 80,8-1 368,5 5-79,4 2-225,3 0 224,3 1-16,1-1-192,-5-2-64,1-7-144,-2-2 64,-5-5-96,0 1 64,0-7-80,-1 0 49,-4-3-33,-1-2-16,6-4 0,-5-2-433,4-3-575,-6-5-369,6-6-1728,-2 0-3346</inkml:trace>
  <inkml:trace contextRef="#ctx0" brushRef="#br0">35508 72281 10949,'0'0'3233,"0"0"-1408,0 0-1184,0 0 959,43-5 97,-21 5-608,6 3-353,1 1-320,2-1-256,0-1-160,2-2 16,-5 0-48,-3 0 32,-5-5-144,-2-2-656,-4 1-753,-3-5-1344,-4-3-2482</inkml:trace>
  <inkml:trace contextRef="#ctx0" brushRef="#br0">36010 71788 13862,'0'0'2497,"0"0"-1648,0 0-433,0 0 737,-9 57 175,9-23-15,0 10-113,0 6 177,2 4-321,1 2-95,1-2-257,2-2-128,-4-5-15,3-4-81,1-7-240,-5-2-112,4-10-16,-5-1-96,3-7 48,-3-5-32,0-7-176,0-1-688,0-3-609,0-4-608,0-8-1376,3-6-4147</inkml:trace>
  <inkml:trace contextRef="#ctx0" brushRef="#br0">36198 72268 10789,'0'0'6307,"0"0"-5347,0 0-415,0 0 1023,-20 35-303,20-19-657,0-2-384,11 2-128,-2-3-32,3-2-32,1-1 16,-1-6 0,0-2-64,-4-2 32,-2 0-64,-1-6-16,-5-5 0,0-5 48,-3-3 0,-5-1-48,0 2-112,-1-2-304,1 6 336,1 1 64,2 4 64,-3 7-16,4-1 0,1 3 0,-4 3-48,1 4 0,5 1-481,-4 1-1295,5-2-2130,0-3-4130</inkml:trace>
  <inkml:trace contextRef="#ctx0" brushRef="#br0">36378 72346 14919,'0'0'2161,"0"0"-1153,0 0 785,12 39-448,1-28-401,2-2-111,2 0-545,2-3-192,-5-3-32,1 0-32,1-3 16,-7-3-16,-1-4-32,-1-2 64,-5 1-48,-2-4-16,0 1 64,0 1-112,0 2 64,0 1-64,-5 5 48,5 2-48,0 2-112,0 9 128,0 0 48,5 5 16,6 2-32,1-2 80,4-3 0,1-3-16,0-3-32,3-6-16,-3-1 16,2-7 32,-5-6-80,-2-2 48,-6-8 0,2 0-64,-8-4 64,0-2-64,-3 0-16,-5 2-240,0 2-273,1 3-223,0 6 208,0 7 416,0 7 64,7 2-144,0 0-929,0 8-1152,0-1-2017,4 5-8740</inkml:trace>
  <inkml:trace contextRef="#ctx0" brushRef="#br0">34703 72398 5555,'0'0'256,"0"0"3986,0 0-1569,0 0-592,0 0 16,-29 13-336,26-11-401,-4 0-287,1-2-65,5 3-63,-2-3-225,0 1-176,3-1-112,-2 0 17,-1 0-81,3 0-80,0 0-48,0 0-96,0 0 48,0 0-64,0 3-16,0 0-80,5 3-16,1 1 0,1 7 0,3 1 32,-1 3-48,-1 2 64,3-2-48,-4 2-32,-2-4-32,-3-2 48,1-5-48,-3-1 32,0-1 32,0-2-16,0 0 32,-3-3-64,-4-2 112,1 0-80,2 0 64,-4 0-48,0 4 16,2-1-32,-5-2 16,3 5-16,1 0-16,0 1 48,1 0-80,0 0 80,3-3-48,0 2 32,3-1-48,-5 1 0,5-3 16,0 1-336,0-4-432,0 3-801,0-3-816,-3 0-961,3-7-3425</inkml:trace>
  <inkml:trace contextRef="#ctx0" brushRef="#br1">30795 71878 5699,'0'0'4097,"0"0"-2624,0 0-208,0 0 303,0 0 161,-6-11-112,6 11-256,0-2-145,0-1-207,3 3-241,7-1-112,3-4-208,1 0-207,6 1-113,0-3-80,0 2-16,2 1-32,-6 0-16,-1-3-48,-6 5 112,-1-1-96,-3 3 80,-2-2-16,-3 2 0,0 0-16,0 0 32,0 0 0,-3 5-32,-5 1 0,3 1 16,1 2 16,1 0-64,-4 4 48,1 3-32,0 3 0,-2 5 16,2 6 32,-6 4 0,2 1-16,-1 4 64,-1-4 208,3-1 256,-1-6 48,0-4 65,2-6-193,0-5-160,2-1-48,0-5-192,-1-1 16,4-1-64,0-3 64,2-2-64,1 0 80,0 0-16,1-5-48,12-2-64,-1-1 16,7 1-16,1 1 80,-2 0-16,3 5-48,-3-2 48,-4 3-144,-1 0 96,-1 0-16,-4 0 16,-2 0 0,0 0 32,-6 0-144,3 0-464,-3 0-272,0 0-289,-3 0-576,-3-4-960,0-1-2609,-2-3-9221</inkml:trace>
  <inkml:trace contextRef="#ctx0" brushRef="#br1">30802 71975 6691,'0'0'3586,"0"0"-1169,0 0-768,0 0 159,0 0 81,0 0-336,25-13-417,-20 10-223,0 3-257,-1 0-160,4 0-191,0 0-33,1 0-96,3 0 48,4 0-160,-4 0-16,4 0-112,-1 0 80,-1 0-48,2-1-80,-1-2-512,-2-1-209,1 1-271,-7-1-257,4 4-368,-5-2-528,2-1-1072,-5 1-2290,-3 2 1217</inkml:trace>
  <inkml:trace contextRef="#ctx0" brushRef="#br1">30369 73179 6499,'0'0'2689,"0"0"-784,0 0-576,0 0-129,0 0-159,-1 0-129,1 0-240,0 0-95,0 0-65,0 0 32,0-2 193,1-3-113,-1-1-32,0-4-352,4-1 48,-4 1 64,0-4-95,0-2-65,0 0-96,0 1 32,0-1-48,0-2 32,0-3 16,0 3-32,0-2 48,0 2 48,0-2 80,0 0 192,0 1-159,1-1-97,2 2 16,0 1-96,2-2-32,0-1-32,2 2 0,-2-2 16,3 1-32,-4-1-80,1 3 0,1-1 48,-4 2 160,3-2-16,-5 2-64,3-1 96,-3 1-64,0-1 96,0 2-95,0-1-17,0 0-48,-3 0-112,1 1 112,2-1-64,0 0 16,0 1 0,0-4-32,0 2 16,2-1 16,4-2 0,-5 0-16,5 1 32,-4-1-32,3 2 48,-2 0-80,0 0 96,-2 0-64,4 2 32,-5 0-16,3 1 64,-3-1-32,3 0-32,-1 1 96,2-4-128,0 4 64,-1 1-112,-2-1 80,2-1-32,-3 2 64,0-2-64,0 3 16,0-1 48,0 1-64,0-1 64,0 1-112,0-1 96,0 3-32,0 2-32,0-2 32,0 0 32,-3-1-32,3 1 0,0 0 32,-1-1-48,1-1 48,0 2-48,0-1 0,0-3 0,0 3 32,0-3 0,0 3-32,0-3 32,0-1-32,0 3 64,0-1-96,0-2 80,0 3-32,0-1 48,0-1-48,0 3 16,0-1-16,0 2 0,0-3 48,0 3-80,0-3 64,0 3-64,0-2 48,0-1 0,0 1 0,0-1 0,0 3-16,0-5-96,0 5 64,0-2 0,0 1 16,0 4 0,0-4-16,0 3 32,0 0 16,0-2-16,0 2-48,0 0 64,1 0-32,-1-3-16,0 1 16,3 0-128,-3 0 80,0 1 64,0-1-16,0 2-16,0 2 48,0-1-32,0 1 16,0 1 32,0-4-32,0 6 16,0-5-64,0 2 32,3-2 0,-1 2 0,1-1 16,-1-2 0,-2 1-16,0-2 16,3 4 32,-3-2-80,0-2 80,0 4-64,0-2 32,0 0-32,0 2 16,0-4-16,3 4 0,-3 1 16,0-4-48,0 2 128,0 1-128,0 0 112,0-2-80,0 2 32,0-2 48,0 2-96,0 1 112,0-3-80,0 3 32,0-4-80,0 3 128,0-2-80,0 2 0,0 1-48,0-1 48,0 0-49,0 3 65,0-3-32,0 1 0,0-1 32,0-3-160,0 2 96,0 3-80,1-4 48,-1 5 16,0-3 80,3 4-32,-3-1 16,0 2 0,0 2 0,0-2 32,0 2-64,0 0 64,0 0-80,0 0 48,0 0-32,0 0 0,0 0 48,0 0-16,2-3 32,-2 3 0,0-4 16,0 2-64,0-1 64,0 1-64,0 0 48,0-1-16,0-1 0,0 4 0,3 0-64,-3-2 96,0 2-32,0 0 0,0-2-16,0 2 16,0 0 0,0 0 16,0-3-16,0 3-16,0 0 32,0 0-32,3-2 48,-3 2-96,0 0 80,0 0-64,0 0 16,0 0-48,0 0 48,0 0 0,0 0 0,0 0-32,0 2 16,0-2 96,0 3-80,0-3 48,0 0 0,0 0-16,-3 0 0,3 0 0,0 0 0,0 0 0,0 0 16,0 0-48,0 0 64,0 0-48,0 0 32,0 0-32,0 0 32,0 0-32,0 0-16,0-3 64,0 3-64,0-2 48,0 0-32,0 2 32,0 0-32,0 0 16,0 0-16,0 0 16,0 0-16,0 0-16,0 0 32,0 0-32,0 0 64,-3 0-64,3 0 0,-5 0 16,5 0 32,-1 0-48,1 2 48,0-2 0,0 0-48,0 0 64,0 0-80,0 0 96,0 0-96,0 0 48,0 0-32,0 0 32,0 0 0,0 0-32,0 0 48,0 0-32,0 0 48,-3 2-48,3-2 32,0 0-16,0 0 0,0 0-16,-3 3 16,3-1 0,-5 0-32,0 5 64,2 0-48,-5 2 48,-1 4 0,-3 1-32,-1 2 0,-2 2 32,1-1 64,-2-1 0,6 0 16,-3-2-48,7-6-16,0 1-80,6-4 80,-2-3-48,2-2 32,0 0-48,0 0 32,0 0-32,0 0 16,2-7 16,1-2-128,0 1 128,-2-4-144,4 1-80,-2 0-160,0-1 16,-1 4 79,-2-1 193,5 2 0,-5 0-16,6 3 48,-2-3-64,4 5 96,0-3-16,-2 0 48,2 1-32,3 2 16,-4 2-16,0 0-16,-1 0 80,0 0-96,2 0 112,0 2-32,-1 2 112,3 3-48,-4-2 144,0-1 1,2 0-81,0 3-16,-1-2 48,3 0-64,-4 1-64,0 1 0,2-3-64,-1 6 48,-2-4-16,1-2-32,-1 3 16,-3-2-48,1-1 80,-3-1-80,0 4-48,0-6-913,0 5-431,-3-6-1073,-4 0-2258</inkml:trace>
  <inkml:trace contextRef="#ctx0" brushRef="#br0">22639 72207 2417,'0'0'2625,"0"0"-2080,0 0 703,0 0 1201,0 0-1056,0 0 80,33 0-97,-15-3 33,4 3 176,6 0-193,6 0 33,2 0-385,1 0-303,-1-1-113,-4-2-304,-6 0-224,1-1 0,-10 0-80,-2 1-32,-5-1-368,-6-1-576,-1 5-145,-3-1-416,0 1-416,-3 0-672,-4 0-1313,0 0-4289</inkml:trace>
  <inkml:trace contextRef="#ctx0" brushRef="#br0">22872 72467 6707,'-5'0'6803,"-3"0"-4722,-4 2-1200,-1 5 175,-4 2-224,0 2-383,-3 5-177,-3 2-48,3 0 32,3 4 208,1 1 144,7 0-175,1-1-49,8 0-32,0 1-80,3-5-128,10 0 0,1-7-96,4-2 64,-1-4 64,3-5-32,1 0 81,-1-12-65,-3-3 0,0-4-96,-5-1 0,1-4-32,-6 1 0,1-4-16,-5 3-64,-3-1 48,0 4 0,0 3-16,-6 2-64,0 3 32,-2 6 16,-4 0 0,1 6-48,-2 1-16,1 0 0,0 4 32,-1 3 0,4 2-193,1-2-511,2 1-192,4-1-385,-1 0-1104,3-1-1441,0-1-4306</inkml:trace>
  <inkml:trace contextRef="#ctx0" brushRef="#br0">22839 72210 5282,'0'0'5251,"0"0"-3186,0 0-897,0 0 241,0 0-289,0 0-431,-16-13-161,11 17-224,5 5-144,-3 7 32,2 6 225,1 8 207,0 6 48,1 7 128,4 6 241,3 1-17,-1-1-223,1 1-449,-3-3 0,-2-5-112,2-3 208,-5-3-63,0-3-97,0-1-80,-3-5-160,1-2 96,-3-3-160,-1-4 48,5-4-48,-3-5 48,4-2-96,0-5-720,0-2-593,4-2-704,0-8-464,1-5-2001,3-3-3938</inkml:trace>
  <inkml:trace contextRef="#ctx0" brushRef="#br0">22721 72912 6019,'0'0'6115,"0"0"-3762,0 0-865,0 0-271,0 0-321,0 0-31,20-2 31,-3 2-112,8-2 417,3 0-16,1-1-289,4 2-240,-10-2-208,2 0-271,-5 3-65,-3 0-96,-5-1 16,-4 1 16,0 0-96,-3-3 80,-1 3-288,-4 0-49,0-2-111,0 0-176,0-1-673,0-1-495,0-1-898,0-2-1872,-4 1-6227</inkml:trace>
  <inkml:trace contextRef="#ctx0" brushRef="#br0">23101 72486 8756,'0'0'5731,"0"0"-3746,0 0-929,0 0 225,0 0-321,0 0-272,20 0-207,-12 4-145,-1-4-272,3 3 96,0-3-144,3 0 0,-1 0 0,1 0-32,-1-5 16,-3 3-176,-1 0-416,0 2-545,-4-3-800,1 3-1024,-5 0-1025,0 0-5298</inkml:trace>
  <inkml:trace contextRef="#ctx0" brushRef="#br0">23118 72639 6643,'0'0'4658,"0"0"-2977,38 0-448,-21-5 319,1 5-191,-1-2-113,3 2 177,-8 0-1201,-1 0-192,-2 2 0,-1 5-16,-5-3-128,-3 3-320,0-2-881,0-1-864,-5 1-1985,-1-5-3905</inkml:trace>
  <inkml:trace contextRef="#ctx0" brushRef="#br0">25190 72497 5683,'0'0'144,"0"0"1632,0 0-1055,0 0-305,0 0 1633,0 0-272,6 38-545,-3-26 209,2 4-224,-2-1-33,5 1-63,-4 2-337,1 1-16,3 1-111,1 0 15,-1 2-192,0-2-64,-1 3-80,3-3-31,-4 0 15,-2-2-32,1 3-80,-2-6 80,-3 4 80,2-4 32,1 1-159,0 0 47,-1-1-160,2-1 128,-1-1-64,5 3-64,-3-2 16,2-1 0,1 1 0,-3-1-48,3 1 32,-4-1-16,1 0 32,-2 1-64,2-2-15,-1 1 31,-1-2-48,5-1-32,-3-2 0,-1 1 32,1-2-80,1 0 80,-1-1-32,-3-1 16,1-3-64,0 2 32,-2 1 32,-1-3-48,0 3 16,0-1-32,0 1 48,0 1-48,0 1 64,0-2-80,0 2 64,0-3-16,0 0-16,0-1 32,0-3-64,0 0 16,0 0-897,0 0-896,-1-4-1056,-2-3-1937,-5-5-9653</inkml:trace>
  <inkml:trace contextRef="#ctx0" brushRef="#br0">25183 73209 5362,'0'0'6147,"0"0"-4146,0 0-1040,0 0 463,0 0-31,0 0-241,20-22-303,-17 20-161,-3 2-80,2-3-47,1 3 111,0 0-96,-2 0-208,5 0-191,1 3 47,-1 4 288,3-1 304,0 1-79,5 2-273,0-2-16,2 0 112,1 0-32,-2-6-111,2 4-65,-1-3-80,-4-2 96,1 0-128,-1 0-64,-4 0-48,1-4-80,2 1 32,-3-1-64,-2-3-16,2 3 0,0-3 64,2-2-96,3 2 16,-4-2-96,4 2 48,-3-4 16,3 2 16,-4-2 32,2 0 16,-2-1-48,1-1-32,-3-1 16,1 1-112,-3-1-288,-2 4-544,0 0-177,-3 3-240,0 6-63,0-2-385,-6 3-1169,1 0-2528,0 3-4675</inkml:trace>
  <inkml:trace contextRef="#ctx0" brushRef="#br0">23536 72503 9412,'0'0'4546,"0"0"-3009,0 0 160,0 0-32,0 0-625,-11-28-400,4 25-303,-3 3-145,-1 0-112,-1 7 0,0 2-80,-1 6 128,1 1-16,3 0-48,1 2 32,5 0 16,1-4-16,2 1 64,0-3-80,2-4-96,5-1 32,1-7-16,2 3 80,0-3-64,3-3 32,-4-1-16,2-5-16,-2 0 0,4-3 0,-6 2 32,1 0-64,-3-1 32,-2 2-64,-2 2 32,-1 1-32,0 1 0,0 3 0,0 2 32,0 0-32,-1 0 0,-2 4 0,-2 3 0,2 5 144,1 3-160,2 6 96,0 1 16,0 7 48,8 2-48,-2 3 240,5 2 497,-1-2-689,-3-2 0,1-1-80,-3-6 16,1 0 32,-4-5 0,-2-2-64,0-5 64,0-2-48,0-1 48,-2-4-16,-4 1 16,1-4 48,-3-2-80,1-1 32,-6 0-96,4 0 64,-2-1-112,5-9-944,0 1-833,-1-2-1841,4-5-3649</inkml:trace>
  <inkml:trace contextRef="#ctx0" brushRef="#br0">23699 72468 10453,'0'0'4562,"0"0"-3378,0 0-111,0 0 272,0 0-129,0 0-384,-9-4-255,10 4-257,10 0-112,1 0 80,4 0 64,-2 2-128,6 0-128,-5 0-48,1 1-80,-4-1 48,-2 3-32,-3-1 16,-5 3 16,1-1 0,-3 4 32,0 3-16,-5 2 161,1 4 79,-4 3 144,0 3-144,1 2 128,-1 3 16,3-3 97,0-1-225,2-1-128,3-5-32,0-4-64,0-2 0,0-6 208,0-1-112,3-2-176,2-3 96,3 0-80,4-2 64,4 0-112,1 0 80,0-4-160,1-3 48,0 2-144,-9 3-544,3-2-401,-9 4-560,-3 0-336,0-2-784,-3-1-2049,-6-1-7012</inkml:trace>
  <inkml:trace contextRef="#ctx0" brushRef="#br0">23707 72658 6147,'0'0'5410,"0"0"-2688,0 0-1154,0 0 17,0 0-32,0 0-401,32-12-223,-19 12-97,4 0 0,-2 0-207,1 0-193,-4 0-16,0 0-224,1 0-112,-4 0-96,-3 0-48,-4 0-864,1 0-753,-3 0-1216,2-2-2210,1-1-6754</inkml:trace>
  <inkml:trace contextRef="#ctx0" brushRef="#br0">24011 72615 13302,'0'0'4226,"0"0"-2481,0 0-289,0 0-287,0 0-337,0 0-239,37 0 15,-17 0-112,0 0-320,1 0 48,-1 0-48,-3-2-80,-2 0-96,-2-1 65,-6 3-81,1 0-353,-6 0-911,-2 0-737,0 0-816,-2 3-1553,-6-1-3602</inkml:trace>
  <inkml:trace contextRef="#ctx0" brushRef="#br0">24051 72743 7411,'0'0'6115,"0"0"-4082,0 0-1120,0 0 1023,30 3-287,-12-3-576,2-3-369,-3-1-224,4 1-224,-7-1 273,1 2-337,-4 2-176,-5 0-465,-3 0-1135,-3 0-1170,0 0-2592</inkml:trace>
  <inkml:trace contextRef="#ctx0" brushRef="#br0">24531 72479 6035,'0'0'2657,"0"0"-512,0 0-880,0 0-145,0 0-15,0 0-257,-20-7-128,19 7-256,-7 0-95,5 0 63,-5 5 96,2 0-160,-2 1-160,-3 3 48,2 3-31,-3 1 15,1 1-64,-3-1 96,3 3-64,-2-1 64,6 1 48,-3 0-64,3-1 97,2 4-113,2-4 32,1 5-32,2-1 16,0 1 48,7-2-96,0-1-32,1 2 16,3-3 33,-2-1-161,1 1 144,0-5 16,0 3 96,2-5-80,-1 2 112,-2-2-208,2-2-64,-2 2-32,4-2 16,-1 0 48,4 0-64,-1-3 48,-1-2-32,5-2-48,-2 0 0,-2-2 32,5-8-64,-2-3 48,-1-2 17,0-4-33,1-3 32,-4 0-64,-1-3 80,-6-3-112,1 1 112,-3 3-64,1 0 16,-6 3-48,0 3 48,0 0-16,0 7-80,-6-1 144,-2 4-128,2-1 80,-5 2-48,2 2 0,-2-2-33,-2 1 65,1 1-48,0-2 0,2 1-16,-2-1-64,1 0 64,-1 3-80,2-3 96,-1 2-32,4 1-16,-3 0 64,3-1-64,-1 3-224,3-5 96,1 5-112,-1-3-193,-1-1 241,4 3 48,-4-1 16,4 1 128,-5 3 32,-1 0-32,0 0-16,-1 5-16,-3 1 64,-1 1 48,1 2-144,-4-2 96,4 2-176,2-4-161,3-1-63,-1 1 16,5-5-160,3 0-17,0 0-575,0-3-1841,3-3-1730,5-4-1520</inkml:trace>
  <inkml:trace contextRef="#ctx0" brushRef="#br0">22813 73261 6867,'0'0'3906,"0"0"-2129,0 0-1009,0 0-48,0 0-95,-10-2-145,7 2-240,3 0-208,-3 0 0,3 0-16,0 2 16,0-2 0,0 4 0,0-1 160,0-2 96,-1 4 97,-2 0-33,3 2 0,0-1-128,0 4 96,0-2 64,0 4-64,0-1-47,0 2 15,0-2-80,0 1-16,0-4 80,3 4-48,-3-3 0,0 0-32,0-2-16,0 2 32,0-2-63,0-3-49,0 3-48,1-5 32,-1 5-80,0-3 48,0 3-32,0-3 16,0 3-16,3 0 16,-3 0-16,3-1 0,-3 1 96,2 2-32,-2 0 32,3 1-16,-3-4 0,5 3-32,-2-3 0,-2 1-16,2 0 32,-3 0 64,5-1-48,-2 1 48,-1-2-80,1 2 32,0-3 0,-2 3 48,3 0-96,-3-3 16,2 3-48,0-1 0,-1 1 16,1-2-32,5 2 32,-4 0-15,1-3-17,0 3 16,2-5 0,1 2 16,0-1 0,1-1 0,-1-2-32,0 2 32,0-2-16,4 0 112,-3 0-112,-1 0 16,3 0-16,-2 0-16,4 0 16,-3 0-32,0 0 48,-3 0-32,6-2 48,-4-3-80,-1 1 32,0-1 16,-1-2 16,3-1-48,-3-1 64,1-5-48,0 3-16,0-5 32,-1 3-48,0-1 32,-4-2-48,1 1 0,0-1-32,-3 3 0,2-4 80,-3 7 16,0-2-48,0 1 32,0 0 32,0 2-32,0-2 16,-3 1-32,2 1 48,-3 1-48,3-2 32,-2 1-32,3 1 16,-3 1 16,3 0-32,0 1 48,0-4-32,0 3 16,0-2-16,0 2 16,0 1-16,0-3 0,0 3 16,0-1-32,0 0 32,0 0-32,0 2 48,0 3-48,0 0 64,0-1-64,0 2 16,0 1-16,0 0-16,0 0 32,0 0-112,0 0-32,0 0 79,0 0 33,0 0 16,0 0 0,0 0-176,0 0 0,0 0 16,3 0 16,-3 0-96,0 0-240,0 0 16,0 0-177,0 0-127,0 0-112,0 0 15,0 0-287,0 0 207,0 0 625,0 0 336,0-3 48,0 3-32,0 0 32,-3 0-48,3 0 16,-5 0-48,3 0-1825,-4 0-4706</inkml:trace>
  <inkml:trace contextRef="#ctx0" brushRef="#br0">23292 73521 9220,'0'0'3970,"0"0"-2833,0 0-433,0 0 256,0 0-63,0 0-225,0 19 16,0-8 113,0 5-49,0-1 64,0 1 113,0 0-273,2-2-144,-2-3-191,3-2-113,-3-5-176,1 3 0,3-5 16,-4 0-64,0-2 32,4 0-673,-4 0-527,3 0-849,0-7-1937,-1-1-5810</inkml:trace>
  <inkml:trace contextRef="#ctx0" brushRef="#br0">23646 73619 10517,'0'0'2097,"0"0"-1809,0 0-144,0 0 160,0 0 48,0 0-272,-6 0-48,6 0-32,-1 3 16,1 1 32,0 0 48,0 3 321,0 2 239,0 5-16,0 4 129,0 4 303,1 3-160,2 3-15,-3-1-385,3-3-176,-3 0-176,0-3-128,0-3 16,0-3-80,-6-1 80,0-1-64,-2-1 16,-3-1-304,2-4-976,4 0-1458,-1-7-1920,2 0-6787</inkml:trace>
  <inkml:trace contextRef="#ctx0" brushRef="#br0">24066 73437 4066,'0'0'4546,"0"0"-1697,0 0-1840,0 0-1,0 0 1,0 0-113,0-24-176,0 24-159,0 0-257,0 0-176,0 6-80,-3 8 32,3 4 96,0 7 496,0 2 337,0 2-97,0 0-31,0-2-129,3-2-288,-1-5-80,1-2-32,-1-4-79,-2-3-177,0-5 0,0-1 0,0-3 80,0 1-48,0-3 64,0 0-16,0-3 128,0-4-160,-5-1-80,3-8-32,2-2-64,-3-2 64,3-7-96,0 0 64,0-2-64,0-3 80,-3-2-64,2 0 80,-2 0-16,0 1-48,1-1 96,-1 3-80,1 1 64,-1 3-16,3 5-32,0 1 0,0 1 32,3 5-48,2-1 0,0 2-48,2 4-80,3-2 112,-3 1-32,4 4 48,2 0-80,-1 1 80,-3 3-16,4 1 16,-1 2-64,1 0 80,-3 7-48,6 4 32,-2 2 32,4 5-16,-4-2 64,2 4-48,-1-2 0,-1 2-32,-1-4-16,-5 2 48,-1-2-32,-2 0 0,-2 0 16,-3-2 48,0-3-32,0 2 48,-3-4-48,-2 0 16,1-3-16,-4 0 16,-3-5 32,2 2-48,-7-1 32,2-2-48,-4 0-16,-4 0 32,5 0-48,-6 0 32,3 2 16,2 3-16,3-3-48,6 3 64,-2-1-32,6-2 32,5 0-64,0 1-32,0-1-432,0 0-689,0 0-640,3 1-320,2-3-544,3 0-240,-4 0-1329,1 0-48</inkml:trace>
  <inkml:trace contextRef="#ctx0" brushRef="#br0">24349 73576 5603,'0'0'4033,"0"0"-1760,0 0-784,0 0-112,0 0-81,0 0-95,1-4-145,-1 4-271,0 0-49,0 0-144,0 0-159,0 1-177,0 9-48,0 3 112,0 5 352,0 2 241,0 3-209,0 0-96,0-3-160,0 0-79,0-2-113,0-5-176,0-1-16,0-4-32,3-2-32,-3-2 0,0-2-16,0 0 0,0-2-32,0 0-785,0-2-575,0-7-1249,0-4-3554</inkml:trace>
  <inkml:trace contextRef="#ctx0" brushRef="#br0">35491 77906 10037,'0'0'4162,"0"0"-1137,0 0-1713,0 0 545,0 0-640,0 0-641,14-12-336,3 8-112,4-1 64,0 0-64,7 1 65,-3 1 143,3 3 256,-6 0 96,-2 0 321,-5 5-321,-5 4-352,-4 0-112,-5 2-64,-1 3 49,-7 2 31,-6 1-64,-1 2-160,-1 1 16,-2-2-32,1 2 32,4-2-32,3 0-16,1-2 64,2-3-32,6 1 16,0-3 176,0 0 304,14-4-224,-2 0 32,5-1-15,5-3-65,2 0-64,4-3-112,3 0 16,-4 0 0,1 0-32,-5 0-16,-4 0 32,-6-3-64,-6 3 32,-7-3-112,0 2-432,-7-2-673,-6 1-1376,-5-2-1857,4-3-5667</inkml:trace>
  <inkml:trace contextRef="#ctx0" brushRef="#br0">22907 71621 5026,'0'0'465,"0"0"-385,0 0 48,0 0-224,0 0 2032,0 0-1231,-15-27-561,15 23-80,-2-1 432,2 3 417,-3-3-449,3 3-224,0 0 16,0 2-16,0-3 64,0 3 80,0 0 33,0 0-129,0 3-64,0 6 48,0 2 304,0 9 497,3 3 479,-1 4-239,-2 0 0,3 0-97,-1-7-736,1 0 177,0-6 15,-3-5-320,1-2-160,-1-3-64,0-4 128,0 0-15,0 0 399,0-9 16,0-5-432,0-3-128,-1-6-48,-2-2-64,-2-6 32,2-1-64,-2-1 64,2-1 48,-3 0-112,0 3 96,1 1-16,-3 6-32,4-1 16,-1 5 0,0 2 48,-1-1-64,1 4 16,1 3-16,4 1 48,-3 0-96,3 2 80,3 5-32,1-3-64,7 2-80,3 4 16,2-2 32,1 3-32,1 0 112,1 4-80,1 8 96,0 1 16,-1 1-64,-5 1 32,-2 1 16,1 2-16,-6 0 0,-2 0 16,-2-2-32,-3 2 64,0-2-48,0 0 64,-3-3-16,-2-2-16,1 0-16,-4-2 48,3-2-16,2 0-32,-1-3 16,-1 1 0,5-1 0,-3-1-16,1-1 48,-1 0-64,3 1 16,0 1 16,0 0-80,5 1 32,6 3-16,6 2 80,0-1-32,6 0 32,-1 2-32,-2 0 32,-3 1 0,-1-1-16,-4 0-48,-7-2 0,-2 2 64,-3-2-48,0 1 80,-8-2-32,-4 4 96,-4-4-80,-1-1 176,-5 2 96,-1-2 17,-2-3-177,0 1-16,5-5-48,3 0-80,2 0 48,5 0-96,4-6 64,6-1-48,0-2-160,3-1-865,7-1-463,2 2-433,7 1-769,-2-2-1984,0 1-5090</inkml:trace>
  <inkml:trace contextRef="#ctx0" brushRef="#br0">23320 71657 14711,'0'0'3489,"0"0"-2848,0 0 287,-30 25 481,27-12-177,3-1-399,0 2-401,3-4-256,3 1-80,8-4-16,-1-2-96,-1-5 112,2 0-48,-1-5-16,-3-3 16,-2-4-32,-3 1-48,0-3 16,-5-2-96,0 1-48,-5-1-48,-6 3-240,2-1 304,-4 3 128,1 4 16,0 3 0,1 4 0,-2 0-32,5 0 0,4 4-32,2 3-513,2 0-959,0-1-1618,5-3-2288,4-3-4675</inkml:trace>
  <inkml:trace contextRef="#ctx0" brushRef="#br0">23512 71340 7395,'0'0'5811,"0"0"-3746,0 43 80,3-16 384,-1 2-464,4 5-256,-5 2-368,4-2-177,1-1-239,-1-1-433,0-5-272,-1-5 0,-1-4-160,2-2-64,-5-3-96,3-3 48,-3-6-48,0 0-16,0-4-416,-3 0-496,1 0-657,-1-4-1344,3-7-1393,0-5-4578</inkml:trace>
  <inkml:trace contextRef="#ctx0" brushRef="#br0">23639 71315 6659,'0'0'9332,"0"0"-7635,0 0-784,0 0 303,0 0-31,0 0-81,0 47-207,3-24 79,2 6-16,-2 3-31,2 1-65,-1 1-175,2-3-177,-4 1-96,3-5-208,1-4-112,-1-1-48,-4-6-16,5-2-48,-4-4 80,1-3-144,-3-4-496,0-3-817,0 0-720,0-4-624,0-8-2113,-3-2-10581</inkml:trace>
  <inkml:trace contextRef="#ctx0" brushRef="#br0">23460 71509 12598,'0'0'3601,"0"0"-3008,0 0-1,36-5 1105,-14 5 192,1 0-321,2 0-607,0 0-241,-1 0-224,1 2-176,-2 1-240,-1-3-15,-2 0-33,0 0-177,1 0-559,-4 0-384,3 0-257,-5 0 225,2-3 383,-4 1 433,-1 0 288,-1-3 0,-3 5 48,-4-1 0,-1-2 240,-3 3 112,0 0 241,-3 0-65,-4 0-80,-1 3 80,0 3-47,-1 3 143,1 4-48,3 1-96,2-1 49,3 3 63,0 0-176,3-5-240,10 0-80,2-4-64,-1-2 176,6-3-175,-4-2-33,1-5 0,-2-1 16,-2-8-112,-4 3 64,-3-5-289,-4-2 65,-2-2-64,0 2-64,-9-3-96,-7 6-144,1 2 287,-6 4 177,4 4 144,-3 3-48,3 2 16,2 4-16,1 5 16,3 2 16,3 1-128,8 2-576,0-4-1249,0 1-976,11-1-2754,-2-4-4962</inkml:trace>
  <inkml:trace contextRef="#ctx0" brushRef="#br0">24028 71556 12998,'0'0'3762,"0"0"-1970,0 0-111,0 0-144,-5 31-304,10-28-193,1-3-128,0-3-287,2-3-129,0-5-128,-1-3-96,1-2-64,-3-1-48,3-4 113,-4 1-49,-1 4 128,-1-2-208,1 5-16,-3 4-144,0-1 80,1 6-48,3 4 112,-1 4-144,-2 6 0,5 3 80,-4 1-48,3-1 0,1 0-32,-2-2 32,1-4 0,0 0 48,3-7-32,-4 0 32,4 0 0,3-7 16,-5 0 0,5-4-80,-3-2 32,1-3-32,-1 1 32,-1-4 0,3 2-64,2-2-176,-4 6-48,4 2 48,1 6 112,-2 5 64,1 0-96,0 11 112,4 3 48,-4 2 256,2-3 112,-1 1-144,-3-3-80,6-2-128,-4-5 32,-2-4-144,2 0 96,-4 0-112,-5 0-880,-2 0-1361,-1-7-1857,-1 3-3906</inkml:trace>
  <inkml:trace contextRef="#ctx0" brushRef="#br0">24696 71270 6659,'0'0'8676,"0"0"-6883,0 0-288,-40 10 191,27 3-335,1 1-385,4 1-111,7-2-193,1 3-336,0-2-64,9-5 145,3-2-97,4-3-192,1-4 48,-1 0-96,1-3 32,-2-5-96,-6-4 64,-1-1-64,-3-1 16,-2-1-128,-3-1-160,-3 2-448,-7 1-65,0 2 513,-3 2 128,-1 5 112,-1 1-96,5 3-160,0 0-240,6 0-529,4 0-816,8 3-1296,5-3-1649,5-6-7028</inkml:trace>
  <inkml:trace contextRef="#ctx0" brushRef="#br0">24929 70944 13430,'0'0'2225,"0"0"-1585,-38-13 289,26 13 15,0 0-191,1 8-241,3 4-208,2 4 32,0 4 272,1 0 241,3 5 111,2 2-47,0 0-273,0 2-192,2 0 241,3 0-209,1 1-32,0-6-192,-3 3 32,0-7-208,-1 1 32,1-8-96,-3 3 32,0-7-160,0-2-576,0-3-641,-3-1-447,1-3-449,-4 0-1393,6-3-3057</inkml:trace>
  <inkml:trace contextRef="#ctx0" brushRef="#br0">24745 71199 8612,'0'0'7459,"0"0"-5426,0 0 176,0 0-144,0 0-432,0 0-673,28-11-415,-11 11 63,1 0-208,2 0-48,-1 0-224,-3-2-96,1 0-16,-7 2-48,-2 0-624,-6-2-1153,1 2-880,-3-3-1009,-8 1-4642</inkml:trace>
  <inkml:trace contextRef="#ctx0" brushRef="#br0">23754 71808 5458,'0'0'417,"0"0"2592,0 0-1616,0 0 79,0 0 257,0 0 80,-3 6-16,3-6 48,3 3-257,2 1-47,-2 7-192,-1 5-193,-2 4 273,3 10-129,-3 1-207,3 5-177,-3-2-607,1-3-161,2-4-64,5-7-16,-3-4-80,3-4 32,-4-5 0,4-6 96,-3-1-64,2-4 64,-2-7-64,3-3 16,-4-1-64,1-4 48,1 2-16,-1 1-32,0 2 0,-1 3 0,2 2 0,1 5-48,-1 1 96,0 3-112,2 0 32,0 3-48,2 6 112,-3-1-48,0 4-32,4-1 96,-3 0-96,-2 1 128,2-4-96,0-1 48,-1-2-64,-2-1 64,3-1-16,0-1 16,-4-2 16,1 0-64,3 0 48,-4 0-80,1-5 48,3 1-176,-5 2-224,0-1-625,-2-4-1056,4 1-1841,-2-3-3617</inkml:trace>
  <inkml:trace contextRef="#ctx0" brushRef="#br0">24137 72006 21754,'0'0'1473,"0"0"-1617,0 0 224,0 0 0,0 0-32,0 0 16,0 0-1121,25-3-2048,-23-4-2658,-2-4-7075</inkml:trace>
  <inkml:trace contextRef="#ctx0" brushRef="#br0">24129 71754 7716,'0'0'11573,"0"0"-9652,0 0-1537,0 0 0,0 0-128,0 0-144,13-4-32,-8 12-128,-1 1-1729,2 0-2465,-4-4-5106</inkml:trace>
  <inkml:trace contextRef="#ctx0" brushRef="#br0">24314 71703 10693,'0'0'5779,"0"0"-4659,0 0 945,0 0 208,0 0-192,0 0-528,3-8-929,-1 18-432,1 4 144,0 6 721,-2 11-1,2 3-223,2 5-145,-2-3-176,2-1-192,0-2-112,-1-6-160,4-10-96,0-1 48,-4-5-64,-1-4 32,2-5-32,0-2-368,-2-6-368,0-8-977,-2-4-2161,4-9-2593</inkml:trace>
  <inkml:trace contextRef="#ctx0" brushRef="#br0">24494 71604 5475,'0'0'8595,"0"0"-6177,0 0 207,0 0-48,0 0-736,25 52 112,-25-19-96,0 4-529,0 3-399,3-2-449,0-2-144,1-4-208,9-10-16,-1-2-96,1-6 64,4-5-144,-5-5 64,4-4-272,-6 0-496,-3-4-689,-1-5-1072,-6-5-1857,0-3-6739</inkml:trace>
  <inkml:trace contextRef="#ctx0" brushRef="#br0">46660 75596 13654,'0'0'2593,"0"0"-1712,0 0 431,0 0-15,0 0-305,-3-25-463,3 23-193,0 2-96,0 0 80,0 0-112,0 0-80,0 2-64,0 7-16,0 7 80,0 7 337,-2 5 223,2 4 0,0 4 193,0 0-257,2 2-320,9-4-176,-2 0 80,4-7-96,4-5-64,1-2-16,2-8 48,-1-8 0,0-4-48,1 0 112,-3-11-79,0-9-49,-2 0-32,-2-3 16,-4-4-81,-1 4-15,-4-1-240,-4 5 0,4 4 176,-4 6 48,0 6 144,0 3-80,0 3-96,-4 13-128,4 4 272,0 7 240,4 4-144,6-1-64,0-1-80,5-7 80,-1-2-64,2-6 48,1-5-48,-5-2 64,7-7 0,-5-3 0,-2-10 64,1-2-32,0-8 32,-6-4-64,-1 0 32,-6-9-16,0 0 16,0-2-80,-6-3 64,-1 3-112,-3 2-352,2 5-64,0 3 48,3 6 15,4 10 145,-2 4 272,3 1-32,0 5-16,0 2-528,0 0-881,3 0-528,-3 4-1248,1 1-1761,-1 2-2130</inkml:trace>
  <inkml:trace contextRef="#ctx0" brushRef="#br0">47172 75562 9412,'0'0'3922,"0"0"-1793,3 50 592,-3-22-800,0 5-80,-3 0-320,3 1-241,0-3-559,-2-1-225,2-6-64,0-1-96,0-6-80,0-3-64,0-2 49,2-4-33,1-3-64,0-5-16,3 0 32,2 0 48,3-9-64,1 5-96,-3-8-16,2 5 32,-1 0-96,-3 3 80,-2 0-80,0-1 80,-2 5-80,0-2 48,-2 2-32,3 0-32,-3 0 0,5 7-48,0 0 128,5 1-48,-1 1 16,2 1 16,2-2-16,0-1-16,3-2 80,2-3-32,-2-2-16,0 0 48,1-2-32,-4-3-112,5-2 16,-2-1 64,-2-4-16,4 4-80,0-2-64,1 1 80,-6 2 64,4 3-64,-4 0 112,-1-1-64,-1 3 112,-4-3-96,3 1 48,-10 4-16,5-5 48,-4 1 16,-2-1 0,0 1-16,-2-3-80,-12 0 48,2 0-112,0 0 80,-5 3-80,1 4 32,4 0 16,4 0 16,2 4-96,0 8 32,1-1 64,5 0-64,0 5 112,0-4-112,5 1 96,5-2-48,0-1 32,2-4-96,1-2-401,0 1-111,-3 0-192,-1-5-321,2 4-63,-2 0-65,-1-1-1056,3-1-1633,-5 0-2961</inkml:trace>
  <inkml:trace contextRef="#ctx0" brushRef="#br0">47764 75931 4082,'0'0'11973,"0"0"-10724,0 0-241,0 0 1121,0 0-336,0 0-800,3-9-353,2 2-64,1 3-80,0-3 97,2-2-65,-3-2-48,2-1-192,-1 1 144,1-2 97,-1 2-129,-1-1-176,-1 3-112,1 2-16,3 3-64,-4 2 32,4 2-16,3 2 96,-5 7-128,5 2 96,-2 5 32,4-2-16,-3 2-48,0-3 145,2-2-49,1 0-144,-3-4 48,0-2-80,1-1 64,-4-4-64,0 0-48,-1 0-513,-5 0-559,-1-7-817,0-2-1441,-7-2-1408,-3 0-11877</inkml:trace>
  <inkml:trace contextRef="#ctx0" brushRef="#br0">48365 75687 8740,'0'0'3746,"0"0"-2738,0 0 529,2-32 272,-2 28-833,0 1 49,0 3-33,0-1-240,0-2-239,0 3 31,0 0 16,0 0-160,0 0-176,0 9-160,0 5 113,0 1 319,0 5 448,0 3-191,5 1-177,1 2 48,-1-2-176,2 3-128,0-4-143,6-3-1,0 0-80,-1-2 64,-2-5-96,2-1 80,0-5-96,7-3 48,-7-1-16,2-3-16,5 0-16,-7-5-16,1-2 48,1-4-80,-3 0 64,-2-5-16,2 0 48,-2-2-112,2-2 32,-5 0 48,0-3-80,-4-4 80,1 4-80,-3-1 32,0 1-48,-5 3 96,-6 5-224,4-4 96,-6 8-32,1 2-32,4 1 64,2 1 64,-2 2 16,3 3-80,2 2 112,0-5-176,3 5-256,0-2-209,6 0-335,7 2-945,-1 0-400,2 0-320,5 0-1681,-5 4-4002</inkml:trace>
  <inkml:trace contextRef="#ctx0" brushRef="#br0">48772 75835 6387,'0'0'9380,"0"0"-7587,0 0-144,0 0 192,18-36-609,-5 32-271,1 1-449,4 3-16,-4 0-96,5 0 273,-7 0-113,-2 3-272,0 4-128,-8 1-128,-2 4 64,0-1 64,-2 2 32,-8 1 16,0-1 129,-1 3 31,2 0-64,-2-5 80,3 5-160,4-5 16,2 0-112,2 1-16,0-5-32,0-1 48,6-1-96,2-3 32,5 0 97,-1-2-113,2 0 16,0-2-96,1-5 112,-2 2-32,-1 1-48,-2-3-16,-3 3 64,1 2-80,0-1 48,-4 3-16,1 0-80,-2 0-241,0 0-575,-3 0-369,2 0-1056,-2 0-1280,4-4-4115</inkml:trace>
  <inkml:trace contextRef="#ctx0" brushRef="#br0">49212 75635 6483,'0'0'8292,"0"0"-5571,0 0-1008,0 0 96,0 0-145,0 0-543,0 0-529,5 7-272,2 4 193,6 2 15,5-2-80,-1 5-144,4-5-96,-1 1-224,0-4 0,-6-1-32,-2-2 64,1-3-48,-7 0 32,-5 1 48,4-3-32,-5 0 64,0 2-16,-5 3-16,-4 1-64,-3 3 208,-4 7 225,1 0-49,-2 4-48,1-4 32,10 2-176,-5-2-128,6-1 32,1-6-80,4-2 16,-3-3-16,3 1-32,0-5-368,0 0-336,3-9-81,3 2-1552,2-9-528,3 3-1729,-2-5-6659</inkml:trace>
  <inkml:trace contextRef="#ctx0" brushRef="#br0">49514 75590 6003,'0'0'10581,"0"0"-8869,-4 31 145,1-12 112,3 1-368,0 2 128,0 3-609,0-3-319,0 1-193,0 0-160,0-3-64,3 0-176,0-2-48,-2 0-64,4-4-16,1-1 32,-4-4 17,5 0-33,4-6-80,2-2 112,1-1-48,1 0-16,2-7-64,3-1 0,1-1 48,-1-1-48,-3-3-32,1 2 0,-4-2 64,2-6-80,-1 1 112,-2-4-32,-4-3 0,2-6 16,-5 1 16,2 1-64,-4 2-240,3 5 208,-7 1-48,0 6 80,0 3-80,0 4 32,-7 1 0,3 2 0,2 3-16,-4 2-33,1 0-31,4 0-640,1 0-240,0 0-401,0 4-224,0 1-384,0-3-288,0 2-704,1-1-1441,3-1-5059</inkml:trace>
  <inkml:trace contextRef="#ctx0" brushRef="#br0">50012 75819 10901,'0'0'2113,"0"0"-1777,0 0 1329,0 0 304,28-31-625,-25 26-351,-3 5-193,2 0-63,1 0-273,-2 0-128,2 9-224,0 1 0,-1 3 272,1-2-144,-1 5 112,1 0-111,0-1-65,-2-3-128,-1-1 16,0-2-48,3-2-16,-3-3 16,0-1-529,0-3-1007,0 0-2002,0 0-4850</inkml:trace>
  <inkml:trace contextRef="#ctx0" brushRef="#br0">47158 76254 11637,'0'0'3154,"0"0"-1586,0 0 33,0 0-192,-11-32-337,-1 28-415,-4 4-161,-3 0-352,-1 1-16,2 9-32,-2 1 48,1 7 48,5 5 112,2 4 81,5 4 143,4 7-32,3 5-176,0 4 448,5 0-223,0 1-209,1-3-128,0-7 128,-3-2-64,0-4-48,-1-6-96,-2 0-96,0-6 48,0-5-80,0 1 32,0-5 1,0-4-258,0-7-463,-2 0-512,-1 0-561,3-11-432,0-3-2305,-3-6-4450</inkml:trace>
  <inkml:trace contextRef="#ctx0" brushRef="#br0">46914 76636 14199,'0'0'3617,"0"0"-2672,0 0 319,0 0 97,0 0-497,0 0-320,33-2 449,-8 4-145,7-2-416,4 0 97,-2 0-113,-1 0-96,-5 0-256,-1 0-32,-5-2-48,-3-3-528,-5 5-1041,-2-4-784,-1 1-1521,-3-1-4850</inkml:trace>
  <inkml:trace contextRef="#ctx0" brushRef="#br0">47322 76679 17976,'0'0'2193,"-36"16"-800,18-5 576,5 0-721,0 3-287,6-1-401,7 1-416,0-6-32,2 2-144,10-3 128,1-5-48,-1 0-16,0-2-48,2 0 16,-7-2-112,3-3 64,-5 1 32,-2 1-16,-1-1 64,-2 4-64,0 0 32,0 0-112,3 0-96,-3 0 192,3 4 48,-1-1-368,2-3-1393,2 0-640,7 0-2705</inkml:trace>
  <inkml:trace contextRef="#ctx0" brushRef="#br0">47604 76645 14134,'0'0'7140,"0"0"-6612,-46-7 16,26 7 1153,-1 3-705,4 1-287,-1 3-369,9-3-208,1 3-112,5 2-16,3-2-16,3 2-48,6 2 64,3-4-80,7 2 32,-2 2 0,0-2 0,-1 0-80,-4 0 32,-1-2 64,-5-1 0,-6 1 64,0-2-48,0-3 64,-5 3-16,-2-1 96,-7-1-16,1-3-48,-5 0-64,5 0 16,1 0-80,4 0-945,0 0-559,8-7-865,0-6-3714</inkml:trace>
  <inkml:trace contextRef="#ctx0" brushRef="#br0">47710 76621 12742,'0'0'4754,"0"0"-3890,0 0 817,45 7 304,-22-7-672,2 0-241,-5 0-432,-2 0-319,-4 0-273,-7 0-16,-4 3-1249,-3-3-2449,-10 0-6418</inkml:trace>
  <inkml:trace contextRef="#ctx0" brushRef="#br0">47810 76426 16408,'0'0'3505,"0"0"-2945,0 0 417,0 0 495,0 0-303,-20 34-112,14-10-321,6 4-208,0 3-16,0 0 161,0 3-81,3-7-320,2 0 16,0-2-112,1-3-64,-2-6-32,1-5-32,-2 1-48,-1-5-112,-2-5-608,0-2-753,0 0-223,0-9-994,-7-7-1824,-3-2-3698</inkml:trace>
  <inkml:trace contextRef="#ctx0" brushRef="#br0">48282 76625 5619,'0'0'1504,"0"0"1698,0 0-1073,0 0 16,0 0-401,0 0-287,-5-14-160,5 14-97,3 0-143,-1 5-257,4 8-256,-4 3 753,2 2-257,4 5-399,0-3-321,1 0-128,5-4-80,0-2-64,4-8 0,-4-3-32,2-3 16,-1-3-80,-2-8 144,-7-3-128,2-1 80,-4-4-32,-4-1 0,0 2-48,0 2 16,0 3-48,-1 4-64,-2 4 128,3 5-48,0 0 16,3 3-208,5 8 208,1 2 0,3 6 48,1-4 0,2 8-32,1-5 64,-4 0-32,1-2-80,-6-5-144,3-4 176,-6-3 32,2-4 16,-1-7 48,-3-4 64,4-5-128,-5-8 32,4 1 16,-5-6-80,6 2 80,-6 2-96,0 2 64,0 8-64,0 3 96,0 8-160,0 4 0,-7 0-208,2 7-593,-1 4-463,1 2-753,5 1-1905,0-5-5539</inkml:trace>
  <inkml:trace contextRef="#ctx0" brushRef="#br0">48759 76477 13430,'0'0'3842,"0"0"-3634,0 0 80,0 0 400,0 0-415,0 0-289,25 6-497,-14 3-2864,-2 0-4323</inkml:trace>
  <inkml:trace contextRef="#ctx0" brushRef="#br0">48765 76688 19081,'0'0'2753,"0"0"-2689,0 0 224,0 31 849,0-26-305,0 0-352,5-3-368,-3-2-80,4 0-384,-6 0-672,0-7-1009,0-2-2241,0-4-3618,0-6 401</inkml:trace>
  <inkml:trace contextRef="#ctx0" brushRef="#br0">48939 76718 8836,'0'0'7155,"0"0"-6482,0 0-385,0 0 2001,0 0-544,0 0-849,39-31-288,-30 15-224,0 0 113,-1 1 191,0 1 272,-3 3-463,1 4-97,-6 0-64,1 7 256,-1 0-176,0 7-303,0 6-81,0 1 48,3 2-16,2 0-80,3-3 32,1-2-433,7-4-687,1-3-1201,3-4-144,0 0-4034</inkml:trace>
  <inkml:trace contextRef="#ctx0" brushRef="#br0">49269 76574 20009,'0'0'2289,"0"0"-2209,-45 0 913,25 5 928,0 4-801,-2 3-672,5 1-144,-1 2-224,10 1-15,2 2 15,6-2 80,0-7-96,1 2-48,12-7 32,-1-1-80,7-3-16,-5-9-240,4-7-17,2-4 33,-7-5 112,1-4 96,-2-4 80,1-6 0,-7 1-32,0-5 0,-6 7-256,3 4 64,-3 8-144,0 11 240,0 7 160,-3 6 240,-2 14-336,4 11 240,-5 6 336,4 10-288,-1 2-32,3 0-160,0-1-32,5-2 16,1-3 16,-5-8-256,4-2-768,1-7-1025,-4-2-512,-2-6-1393,0-4-4018</inkml:trace>
  <inkml:trace contextRef="#ctx0" brushRef="#br0">47790 77106 11957,'0'0'3938,"-51"16"-1969,17 0-176,-3 2 0,-2 0-433,7 0-271,7 2-401,5-4-224,7-1-159,9-1-97,4-2-144,10 1-16,7-4 0,5 0-80,4 2 96,5-2-96,-3-2 32,3 4 0,-6-2-80,-5-2-80,-6 4-353,-6-2 33,-5 2 240,-3-2 240,-8 1-16,-7-2 64,1 1 0,-6-2 32,0-2-64,-4-3 48,4 0-32,0-2-48,3 0 32,5 0-48,2 0-32,-1-2-576,10 0-433,-2 0-319,3-1-417,3-4-2289,9 3-2625,1-7-945</inkml:trace>
  <inkml:trace contextRef="#ctx0" brushRef="#br0">47925 77406 14951,'0'0'3553,"0"31"-2848,2-17-81,4-3 833,-4-2-273,2-5-335,2-1-337,-4-3-176,3-3 32,-5-5 721,3-6-465,-3-6-384,0-1-96,-3-6-16,-4 0 48,0-4-192,-4-3 48,1 3-32,0-1-48,3 1 80,1 4 0,6 4 0,0 3-64,0 6 128,3 1-96,5 6 96,0 3-64,4 4 0,1 0-32,1 2 16,-2 7-32,2 4-16,0 1 32,-2 2 0,1-1 0,-1 1-48,-4 0 64,0 0-48,-4-3 0,2 1 16,-4-3 0,-2 0 16,0 1-16,0-4 64,-2 4-96,-4-5 112,-3-3-112,-2 0 64,-1 1-96,5-5-48,-3 0-176,2 0-192,3-5-448,2-3-673,3 1-384,3-2-944,7 2-1922,0-2-4609</inkml:trace>
  <inkml:trace contextRef="#ctx0" brushRef="#br0">48142 77253 13638,'0'0'3394,"0"0"-3122,33-3 656,-18-1 849,5-3-640,-1-2-401,1-2-256,-1 0-160,-7 2-112,-4-3 129,-3 6-177,-5-3-48,-5-3-48,-6 5-64,-4 3 128,-6 1-144,0 3 112,-2 3 272,-2 11 288,5 4-400,6 0 65,3 9 223,3-3 96,8-1-192,3 1-304,8-1-32,6-7-144,3-2 32,0-6-48,2 1-32,-2-6-288,-3-3-432,2 0-561,-7-3-464,-2-6-896,0-2-2481,-3-2-9461</inkml:trace>
  <inkml:trace contextRef="#ctx0" brushRef="#br0">48445 77233 18328,'0'0'2289,"0"0"-2561,0 0 368,35-3 176,-25-1 369,2-3-193,0 3-224,-1-3-208,-3-2 48,-7 0 16,-1 0 48,0 0-96,-7 2-80,-7 2 112,-5 3 112,-1 2 305,-5 5 31,0 8-176,5 3-48,6 4 448,2 3 417,6-3-433,6 2-256,6-3-367,8-4-1,4-2-64,7-6 0,-3-2-48,1-5-161,-1 0-543,1-5-704,-6-3-946,-1-4-815,-2-6-2498</inkml:trace>
  <inkml:trace contextRef="#ctx0" brushRef="#br0">48784 77185 6691,'0'0'12806,"0"0"-12246,-39 0 112,21 2 1650,-2 1-322,-5 3-639,3 1-513,-1 2-335,9 0-241,1 3-128,3-2 96,6 2-176,4-3-64,4 0 16,6-2-32,3-3 16,1-4 16,4 0-112,-1-4-224,1-7 0,-1-3-32,3-6 31,-2 0 97,-4-8 144,-1 1 128,-6-4-64,1 1-16,-5 2-480,-3 5 192,0 5-224,0 6 352,0 12 304,-6 6-16,1 11-32,1 10 560,-4 7 176,3 2-127,2 2 47,3-4-448,0-2-208,6-5-80,7-7-32,-7-5-336,6-3-272,-1-4-577,-1-5-928,-4-3-1216,-5-4-4051</inkml:trace>
  <inkml:trace contextRef="#ctx0" brushRef="#br0">49313 77164 13286,'0'0'3122,"0"0"-1714,-39 7 785,27 2-288,-1 4-496,-1 3-289,3 2-79,7 0-337,1 2-224,3-2-224,7-5-144,6-1 0,2-5-80,2-5 32,4-2-64,-4-5-48,1-8-272,-9-3-16,2 1 16,-11-8 64,0 3-160,0-3 0,-12 5 223,-2 2 145,-3 5 0,3 2 32,-6 9 32,7 0-32,1 0-32,4 7-96,2 2 0,6 2-768,6 0-833,4 1-928,7-3-3074</inkml:trace>
  <inkml:trace contextRef="#ctx0" brushRef="#br0">49480 77310 17512,'0'0'992,"0"0"-879,0 0 735,0 0 705,0 0-353,0 0-319,2 0-401,5-11-256,-2-5 176,1 1 512,1-5-287,-1-1-321,0 1-80,8 4-144,-5 0 144,7 5-48,-4 4 80,2 5 0,-2 2 33,4 7-193,-4 6-32,1 3-16,-1 0-48,1 4 32,-1-5-48,2-1 48,-2-1-224,1-1-465,-1-8-319,-3 1 79,2-3-879,-4-2-673,-1 0-593,-6-4-1904</inkml:trace>
  <inkml:trace contextRef="#ctx0" brushRef="#br0">46742 78673 5763,'0'0'9124,"0"0"-7059,0 0-1057,0 0 577,0 0-352,0 0-289,-28 3-496,28 20-192,0 8 737,0 5 159,-1 7-271,1 4-513,-3-2 112,3-2-320,-3-3 160,3-4-96,0-4-96,0-5-96,0-7 80,0-4 49,-2-5-65,-1-2 32,1-5-112,-1-1 64,0-3 128,-5-5 128,4-9-160,-4-6-160,3-7 32,4-9-80,-5-11 64,1-2-32,3-10 48,-4 3-16,5-3 32,-5 3-48,4 2-160,-1 7 16,1 2 16,2 6 96,0 4 16,0 3 32,7 5-80,0 2 112,6 8-64,-1 1 0,4 6-16,7 9 0,-1 1-16,5 4-48,3 10 160,1 3-144,1 6 0,-5 1-32,1 2 32,-3-2 0,-8 3 0,-2-4 0,-3 1 48,-7-4 64,-2 3-48,-3-5 64,-3 2-64,-3-1 48,-8 1 32,2-2-16,-5 2 0,1 0 64,-1 0-16,1-2-32,4-2-96,0 0-16,-2-5 112,3-2-64,3-2 80,-1-3 16,-2-1 64,2-3-80,-1 0 0,-5-3-48,2-4-96,1-1 64,1 3-112,2-2-256,1 3-224,3 4-192,2 0-33,2 2-431,1 7 15,4 0-144,4-2-768,5 2-1920,1-2-4964</inkml:trace>
  <inkml:trace contextRef="#ctx0" brushRef="#br0">47525 77951 10853,'0'0'6995,"0"0"-6130,0 0-673,0 0 1008,39 23 161,-11-23-401,4 0-319,6-4-353,-3-3-192,1 0 112,-5-2-80,0 0-96,-3 2-32,-10 0 0,3 3-208,-9 0-96,2 4-64,-8 0 223,-6 0 97,0 0 64,0 7-16,-6 1 305,-8 4 351,2-1 0,-1 5 225,5-1-225,2 1-80,0 4-32,6-4-175,6-1-177,8-3-128,5-5 32,1-3-48,2-4 0,1 0-80,-4-11 96,1-1-160,-5-3-144,-5-3 0,-4-3-17,-6 1-95,-3 0 96,-7-2-224,-8 6-304,-2 0 239,-2 5 337,-1 6 208,-2 5-16,5 0 48,-1 9-48,4 1 64,10 3 16,2 1-112,5-1 32,11 3-976,1-5-1842,5-2-3312</inkml:trace>
  <inkml:trace contextRef="#ctx0" brushRef="#br0">47629 77753 9364,'0'0'4418,"0"0"-2945,0 0 0,0 0 143,0 0-463,0 0-561,12 0-112,-12 23 977,7 8-240,-6 1-17,-1 6-127,3-4-273,-3-1-128,3 0-255,-3-5-145,0-5-224,0-3 48,0-4-64,2-2-16,-2-6-64,0-3-304,0-5-673,0 0-704,0-7 17,0-6-1522,-2-7-4930</inkml:trace>
  <inkml:trace contextRef="#ctx0" brushRef="#br0">48190 77998 18008,'0'0'1489,"0"0"-1425,0 0 432,0 0 1521,-11 34-560,11-14-449,5-1-95,1 3-401,-1-2 48,-3-4 0,4 0-159,-5-7-193,2-2-80,0-5 176,-3-2 96,0 0 160,0-7-79,0-1-33,0-8-352,0-5-128,0-4 32,0-4-48,0 0-32,-6-1 0,5-1 64,-5 0-96,1-1 160,3 5-64,-4 0 16,5 4-16,1-1 64,0 6-32,0-2 0,1 7-16,7-1-32,4 7 96,1-2-112,5 9 64,-4 0-64,5 0 32,-5 11-48,4 1-32,-5 1 32,-7 2-49,2 1 65,-2-2 16,-6 2 64,0-1-64,0 1 64,-8 0-80,-3 0 80,2-1-16,-2-3 16,-1-1 0,4 0-32,-4-6 81,-1 2-33,5-3 32,-4-4-80,0 0 48,5 0-48,-6 0 32,8 0-48,-3-3 0,7 2-80,-3 1-129,4 0-255,0 0-672,5 0-609,1 0-928,1 0-257,0 0-3104</inkml:trace>
  <inkml:trace contextRef="#ctx0" brushRef="#br0">46849 79084 6579,'0'0'3474,"0"0"-1105,0 0-881,0 0 113,0 0 112,0 0-256,0-18-673,13 11-288,5 0-144,2-2-64,-1 3 49,1 1 15,0 3 112,-7 2-240,-1 0-112,-4 0-80,-3 7 64,-5-1 16,0 6 48,0-3 224,0 6 97,0 1-225,-7 0-176,1 2 48,0-2 48,0 4 64,-4-2-64,3 0-32,-1 0-16,0-3-48,2-1 48,-2 0 16,-3-3-64,4-4-47,2 0 111,-3-5-128,7 2 32,-6-4 16,6 0 0,-2-2 64,3-5-128,0 3-48,4-3-48,4 2 64,5 3-64,-1 2 112,4 0-80,1 0 48,-5 7 64,7 2 16,-5 2-16,-2-4-48,2 2 48,-8-2-64,2-5 64,-3 0-64,1-2 80,-6 0-32,1 0 64,2 0-48,-3-2-16,3 0-16,-3-3-208,0 1-353,0 1-719,0-1-401,0 1-1488,0-1-3618,0-2-5427</inkml:trace>
  <inkml:trace contextRef="#ctx0" brushRef="#br0">47417 78959 7283,'0'0'2754,"0"0"-257,0 0-1697,0 0 161,0 0-33,0 0-336,-5 29 33,5-6 447,0 6 177,5 2-97,1 2-127,-5-2-177,3-2-304,-3-4-256,-1-3-80,0-4-47,0-7-49,0 1-16,0-8 0,0 1-80,0-1 32,0-4-48,3 0 80,2 0 0,-1-9-112,4 2 32,0-2-16,3-4 48,-2-1-80,0 3 80,-1 0-64,-2 4 32,-4 2 0,3 1 16,-2 4-16,0 7-64,1 4 96,1 5 80,0 2 192,3-2-192,2 2 48,-3-5-80,-1-1-32,0-3-16,0-5 16,-1-1-32,-2-3 16,2 0 96,-4-3-64,5-6-32,-6 0-80,2-2-400,3-3-1281,-5 3-1152,6-2-3426</inkml:trace>
  <inkml:trace contextRef="#ctx0" brushRef="#br0">47668 79182 10181,'0'0'7795,"0"0"-5986,0 0-192,12 38-16,-7-25-609,3-1-496,-1-3-256,6-2-176,-7-5-32,8 0 0,-8-2 64,5-4-112,-3-3 96,-4-7-64,1 3 32,-2-5-16,-1 1-15,-2 3-34,0-1 1,0 4-48,0 2 16,0 5 112,0 2-144,0 9-48,0 5 64,0 6 128,0 9 16,0 0 112,0 5 81,0-1 143,0-3-80,0-6-192,-2-5-16,-1-4-224,3-6 128,0-6-48,-3-3 16,3 0-48,0-5-512,0-6-2081,0-5-1777,0-6-6612</inkml:trace>
  <inkml:trace contextRef="#ctx0" brushRef="#br0">47933 79216 8484,'0'0'5154,"0"0"-3585,0 0-224,0 0-145,0 0-464,0 0-207,-39-23-129,27 23-128,2 5 112,0 2 64,3 1-63,1 1-113,5 1-112,1-2-80,0 1-48,4-4-16,6-3 0,8-2 16,-1-2-16,3-7-16,1-7-16,-1-2 0,0-2-16,-8-5-48,1 3 128,-4-5-80,-4 4 48,-2-4-32,-3 0 32,-3-2-32,-2 2-32,-4 0-128,-2 2-144,3 7 79,2 7 129,0 7 160,1 4-64,2 13 48,3 12 64,0 6 497,8 9 111,3 1 160,1 4 33,0-7-337,-2 1-320,2-8-160,-4-4 0,0-7-48,-4-8 0,2-1-48,-6-7 48,0-4-48,0 0 0,0-4-352,0-7-1056,0-7-1218,0 0-3473</inkml:trace>
  <inkml:trace contextRef="#ctx0" brushRef="#br0">48159 79240 13750,'0'0'3506,"0"0"-2290,5 32 241,-5-25-96,6-5-513,-4-2-400,4 0-176,-6-9 65,1-2-161,-1-5 144,0 0 32,0-2-176,-1 0-32,-5 0 112,-2 5 305,3-1 95,4 5-176,-5-2-144,1 4-112,3 0-96,2-2 0,0 5-64,0-3 16,0-2-31,7 2-82,0 0 50,6-1-66,-6 3 114,6 3-114,-2 0 65,1-1-32,-3 3 16,2 0 0,-5 0 0,5 0-16,-6 3-48,3-3 64,-4 0-384,-1 0-32,-1 0-304,-2 0-225,0 0-335,0-7-593,0 2-896,0-1-2578</inkml:trace>
  <inkml:trace contextRef="#ctx0" brushRef="#br0">48403 79127 12678,'0'0'3441,"0"0"-2624,0 0 479,0 0 529,0 0-624,-36 20-465,34-4 80,-5 4 177,7-2-161,0 2-159,0-2-257,1-6-208,10-3-144,-2-7-16,4-2-16,-1-2 0,1-7 0,-1-7-64,-4-2 16,0-2-112,-4-3-32,-4 0-128,0 2-321,-1 0-239,-6 3 96,-2 4 351,0 3 209,-2 7 96,2 4 0,-4 0 48,2 8-32,4 2 32,0 1-16,7 2-688,0-1-945,0-1-1312,2-4-2642,3-3-3425</inkml:trace>
  <inkml:trace contextRef="#ctx0" brushRef="#br0">48655 79111 5298,'0'0'385,"0"0"-225,0 0 3633,0 0-1696,0 0-336,0 0 80,-10-11-48,5 11-545,-3 0-207,-1 0-193,-2 0-111,2 4 127,-4 8-16,1-1-47,-1 5-97,6-3-80,-1 1-63,5 1-209,3-3-192,0-1-80,5-7-16,2-4-48,6 0 32,-1-4-16,4-10 32,-4-3-80,0-6-16,1 0-48,-1-4-160,-4-4-96,3-3-65,-7-2-127,4-2-16,-6-2-256,4 3-129,-4 6 465,2 4 496,-4 7-48,3 8 64,-3 3 96,0 7 464,0 2-79,-3 7-385,-1 9-48,2 9 352,-4 6 496,4 5-31,-1 4-129,3 1-224,0-5-175,0-2-225,0-5-48,0-7-96,0-6 16,3-5 0,-3-4 0,0-2 16,0-5-80,0 0-64,0 0-625,0 0-815,-3-5-1474,0-6-1536</inkml:trace>
  <inkml:trace contextRef="#ctx0" brushRef="#br0">48779 79109 10437,'0'0'7651,"0"0"-5634,0 0-1409,0 0 817,0 0-240,0 0-625,-12 29-176,15-20-192,5 2-96,1-2-16,0-2-32,7 2 160,1-7-48,-1 1-112,1-3-64,1 0 113,-4-5-129,5-1 64,-10-1-32,-1-5 16,-4 4 0,-4-2-48,0 1-33,0 5-95,0 0 176,-4 1-64,-1 3-32,-1 3 16,1 5 80,4 1 112,-2 5 32,3-3 97,0 2-161,0-1-48,0 2-16,4-1 16,1 1-64,1-1 64,-4 3-48,5 2 16,-2 2 0,1 0 0,-4 3 32,1-1-64,-1 1 80,-2-1-64,0 0-80,0-2-48,-7-1 48,1 1 64,-3-4 0,-2-5 32,5 0-32,-7-4 16,3-2 16,0-5 32,2 0 0,-2 0-16,3-9-160,4-1-529,0-3-1039,3 0-1602,0-1-3121,6-2-6387</inkml:trace>
  <inkml:trace contextRef="#ctx0" brushRef="#br0">49113 79208 4594,'0'0'8148,"0"0"-6740,0 0 33,0 0 384,0 0-384,0 0-721,0 27-128,0-27 49,0 0 143,0-3 160,0-3-335,1-5-353,4-3-160,1 3 128,-4-7-32,4 0 16,0 2-144,5 1 48,-3 1 32,4 2 176,-3 4 145,4 1-1,-1 7 96,-4 0 0,3 2-256,-10 7-224,4 2 33,1 5 15,-6-5-48,2 1-80,1-1 32,-3-7-32,3 3 32,-3-5-16,2-2-48,1 0 64,-2 0-80,5 0-225,-1-2-543,0 0-432,-2 0-689,1-1-737,-2 3-1792,4-4-6194</inkml:trace>
  <inkml:trace contextRef="#ctx0" brushRef="#br0">49427 79109 1072,'0'0'4803,"0"0"-1362,0 0-1184,0 0-64,0 0-384,0 0-320,5-9-337,-2 9-207,-3 0-113,0 0-304,0 0-127,0 0 31,0 0-32,0 0 48,0 0 272,0 0-95,-6 0-225,6 0-208,-5 0-144,4 0 48,1 0-80,-6 0 80,1 4-48,0-1 0,-6 3 16,5 1 176,-1 0 48,-1 4 97,0-2 143,6 2-224,2 1-128,0-1-160,2-7 32,9 1-80,1-3 32,2-2-112,-1-2-352,5-5-401,-8-4 113,2-3 496,-1 3 80,-5 0 112,0-1-96,-4 4 48,-2 1 80,0 2 32,0 5 48,0 0 128,-2 0-32,-4 9-64,4 1 352,-1-2 16,2 4-143,1-4-177,0-1-96,4 2-64,4-6-417,0-1-831,4-2-417,1 0-1024,-1-5-5523</inkml:trace>
  <inkml:trace contextRef="#ctx0" brushRef="#br0">49590 79154 11333,'0'0'4290,"0"0"-3153,0 0 639,0 0-207,0 0-704,0 0-465,2 7-144,9-14-96,-4 0-80,0-2-64,3-2 16,-2 0 96,0 2 112,-3-1 320,-4 2-63,5 3-321,-6 3 96,0 2 272,0 0-208,0 2-304,0 10 144,0-4 97,-6 4-193,6-4-32,0-1-16,0 0 0,0-2-32,6-5 64,1 0-96,-1 0 112,0 0-80,2-7 80,3-2-64,-4-2-16,3 4 64,0-2-48,-3 0 0,4 2 272,-4 7 272,0 0-224,-1 0-80,-2 12-96,-1 1-15,-3 1 47,0 1 16,2 1-112,-2-5-96,5-2 64,1-2-208,-1-7-272,2 0-673,3-3-1264,0-5-2113,3-6-7732</inkml:trace>
  <inkml:trace contextRef="#ctx0" brushRef="#br0">49945 79100 2097,'0'0'17848,"0"0"-16951,-6 36-769,5-25 960,-3 3 641,3-3-1121,1-2-384,0-5-224,0-1 16,1-3-304,4-3-416,1-5-2242,0-6-3793</inkml:trace>
  <inkml:trace contextRef="#ctx0" brushRef="#br0">49970 78864 2737,'0'0'17496,"0"0"-16151,0 0-1425,0 0 64,0 0-32,0 0-48,5 34-1969,3-17-4386,-1 1-4226</inkml:trace>
  <inkml:trace contextRef="#ctx0" brushRef="#br0">50175 79041 19209,'0'0'2929,"0"0"-2625,0 0 2001,0 0 385,0 0-1202,0 0-767,-10 9-529,-4 3-192,2 3 32,0 5-48,5 3 96,7-3-128,0 1 48,13-4 0,1-5-64,11-1 48,-1-7-144,3-1-161,-5-3-463,1-3-368,-3-5-369,-6-4-1953,-3-3-4225</inkml:trace>
  <inkml:trace contextRef="#ctx0" brushRef="#br0">50934 78765 5683,'0'0'3169,"0"0"337,0 0-1105,0 0-336,0 0-369,-1 0-287,-5 0-432,-1 6-401,-6 1-224,-5 9 128,-2 0 161,-5 4-113,4 1 80,-7 0-400,5 0 0,-2-1-96,8-4 0,0 0-32,4-5 48,2 0-16,7-2-80,-1-2 0,2-3-48,0-1 49,3-1-66,0 2 66,0 1-17,8-3 32,-2 5-48,0-3 0,7 1 32,0 4-64,0-2 64,5-1-48,-2 1 112,7 0-48,-3-2 16,-3-1 64,0 1-16,-1-4-48,-4 2-16,-2 1-32,-4 1-64,0-3 80,-6 5-144,0-2 48,0-1-80,0 3-433,0-3-143,0 1-336,-5 2-497,4-6-1072,-5 2-2578,1-3-7362</inkml:trace>
  <inkml:trace contextRef="#ctx0" brushRef="#br0">51600 78817 6947,'0'0'5683,"0"0"-2658,0 0-2256,0 0 63,0 0-368,0 0-192,0 50 401,3-16 735,-2 9-159,5-3-385,-4-2-63,3-4 79,-5-7-176,6-7-368,-5-6-128,4-5-31,-5-9-81,3 0 128,0-9 224,-1-9 16,-2-5-384,0-6-32,-2-5-32,-9-1 32,-1-6-48,-2-2 0,-6-4 64,0 2-176,-5-3-80,-2 4-480,6-1-49,-2 6 529,4 8 160,3-1-16,6 5 48,3 5 48,7 2-80,0 0 64,13 1-64,7 4 48,5-1-32,1 5 0,10-1-48,-1 8 48,-2 1-16,-2 3-96,2 0-208,-7 7-32,-1 5 176,-5 2-112,-3 3 240,-5 1 48,-2 2 48,-4 5-48,-5 0 16,-1 0 32,0-3-32,0 5 48,0-4-32,-1 1 80,-5-1-112,-1-3 144,0 0-48,-4-2 0,1 1 32,-2-6 16,0 1-96,-7-6 0,7 1 0,-2-6-80,-2-1 96,1-2-64,2 0 16,6 0-80,0-5-208,0 1-609,2 4-447,2-2-545,0-1-1889,3 3-3201</inkml:trace>
  <inkml:trace contextRef="#ctx0" brushRef="#br0">51727 79075 7155,'0'0'4786,"0"0"-3009,0 0-288,48-28 96,-25 21-449,2-1 145,0 3-49,-5 0-223,0 5-529,-8 0-320,-6 5-32,1 2-64,-6 1 64,-1 6-64,0-1 48,0 1 0,-8 2 48,2 0 209,0 2-33,-3-1-64,1-1 32,-1 0 32,3 0 48,-1-3 17,0 1-193,2-3 16,-1-4-144,6 2 32,0-2-32,0-5-32,12 2 32,1-4-16,5 3 16,2-3-80,2 0-32,1 0 32,-6-3-32,-1-1 32,-2 2 0,-7-3-48,-2 5-688,-5 0-353,-5 0-416,-2 0-576,-7 0-2080,1 5-6084</inkml:trace>
  <inkml:trace contextRef="#ctx0" brushRef="#br0">52384 79127 7491,'0'0'8372,"0"0"-5458,0 0-1938,39-11 321,-19 6 15,-2-2-527,3 0-417,-1-1 144,0 1-320,-3 1-144,2-1-32,-10 2 32,2 1-96,-7 1-288,-2 1-160,1 2-145,-3 0 129,0 0 288,0-2 128,0 2-112,0-5 32,0 0-352,0 1 95,-3-5 193,3-2-16,0-5 160,0 0 64,0 1 48,0-4 0,0 2 48,0 3-48,-2 3 144,2 2 369,0 6 31,0 3-96,0 7-304,0 9-32,0 4 272,0 7 497,0 7-257,0 0 176,0 2 129,0 0-209,2-7-16,-2-2-351,0-7-33,0-4-48,0-5 64,0-2-240,0-2-48,0-4-32,0-2-16,0-1-16,0 0-304,0-1-624,0-4-641,0-4-944,6 2-593,-4-2-2704</inkml:trace>
  <inkml:trace contextRef="#ctx0" brushRef="#br0">52427 78987 5074,'0'0'1073,"0"0"2897,0 0-2226,0 0-767,0 0 303,-20-22-79,17 17-96,3 3-225,-1-3-48,-3 4 17,4-2-273,0 3-64,0 0-112,0 4-368,0 12 0,0 7 32,0 4 545,0 11 95,0 1-160,0-4-160,0 1 161,0-9-113,0-4-192,0-8-16,0-3-128,0-8-32,5-1-48,-5-3 0,0 0-16,3-7-16,0 0-640,-3-2-417,0-2-335,0-2-545,0-1-1457,-6 2-3665,1 1 1521</inkml:trace>
  <inkml:trace contextRef="#ctx0" brushRef="#br0">52705 79113 12246,'0'0'6563,"0"0"-4851,0 0-1103,0 0 527,0 0-127,0 0-561,8 18 96,-4-4 208,1 2-383,3-3-257,-1-2 80,1-2-64,0-6-16,-2 1-48,0-4 16,-4 0 0,3 0 0,1-7 0,-6-4-64,1 2 32,2-4-96,-1-1 112,-2 5-112,0 1 32,0 2-96,0 6 144,0 3-128,0 10-64,0 8 208,0 3-64,0 6 128,0-1-32,-5 0 192,4-4 64,-5-2-96,6-8-160,-2-3 16,-1-4-96,3-3 48,-2-3-48,2-2-160,0 0-656,0-7-1425,0-4-1265,0-5-2961</inkml:trace>
  <inkml:trace contextRef="#ctx0" brushRef="#br0">52972 79127 9412,'0'0'4482,"0"0"-2657,0 0 208,0 0 64,0-30-720,-7 26-465,0 4-224,-6 0 65,1 0-17,-1 4 16,-2 6-15,2 3-209,3 1-80,3 3-176,1-1-128,6-2-80,0-1 1,6-6-114,7 0 114,-1-7-97,1 0 32,1-11-33,1-3-47,1-6-272,-2-5-64,-2 0 80,-1-4-16,-3 5 224,-4-1 0,-1 4 80,-3 6 48,0 3 64,0 5-48,0 7 144,-7 3-16,2 13-64,-1 4 544,-2 2 64,8 10-143,-2-5-33,2 0-208,2-4-208,6-6-80,-1-7 16,4-4-48,-1-6 16,0 0-560,0-9-833,-1-4-1024,-1-3-560,0-2-3042</inkml:trace>
  <inkml:trace contextRef="#ctx0" brushRef="#br0">53145 79158 8340,'0'0'6499,"0"0"-3938,2 32 128,-2-25-480,6-3-448,-6-1-640,5-3-289,-4 0 48,2-3-31,0-4-241,-1-4-464,-2 0 64,0-3-32,0 3 96,-2 2 48,-4-2-79,0 0-113,-2-1 48,-3 4-64,4-1-48,2-1-16,3 2-48,-4-1 96,6-1-128,0 1 128,6 3-96,-4 1 16,9 3 0,-5 0-16,2-1 16,3 3-48,-2 0 64,2 5-32,-5 0-32,2 1 32,-1-4-80,-2 3-368,3-1-337,-3-1-479,1-3-801,-2 0-736,1 0-673,0-7-2385</inkml:trace>
  <inkml:trace contextRef="#ctx0" brushRef="#br0">53353 79033 10661,'0'0'4722,"0"0"-2305,0 0-64,-19 40-64,18-24-464,-5 2-448,6-1-449,0-1-400,6-2-79,6-5-97,1-2-160,1-7-160,-2 0 32,3 0-32,-4-7 0,-1-2 16,-6-5-64,-4 1 32,0-1-224,0 1-16,-7-3-16,0 5 64,-5 0 112,-2 2 32,8 2 64,-7 2-80,6 5 96,2 0-80,-1 0 0,6 0-161,0 0-1103,0 5-1057,7-1 16,4-1-1233,2-3-3521</inkml:trace>
  <inkml:trace contextRef="#ctx0" brushRef="#br0">53694 78992 5442,'0'0'6499,"0"0"-4914,0 0-320,0 0 688,0 0-465,0 0-191,-26-27-289,7 27-127,0 7-33,-1 4 33,0 2-65,-3 1-144,9-1 1,0 1-209,8-1-96,3-1-160,3-1-96,7 0-48,9-2-32,-2-2 32,6 2-80,0-5 32,-3-1-16,-4 1 64,-1 0-64,-6-1 0,-4 1 16,-2 1 0,-2 2 16,-9 0 80,2 1 16,-9-1 64,0 0 97,4-1-161,-1-1-80,4-3-32,2 3-16,4-5 0,2 0-16,3 0-481,3-7-735,5-2-1537,4-2-625,1-2-2080</inkml:trace>
  <inkml:trace contextRef="#ctx0" brushRef="#br0">53778 79019 3778,'0'0'12101,"0"0"-9796,0 0-800,0 0 304,0 0-160,0 0-225,38-5-335,-24 3-97,4 0-95,-1-2-273,0-1-160,3 0-432,3 1 32,-1-1-96,1 1 0,-1 0 32,-2 1-64,-2 1-256,-1 0-592,-1 2-593,-10 0-1376,2 0-801,-3 0-2673</inkml:trace>
  <inkml:trace contextRef="#ctx0" brushRef="#br0">53843 78782 16472,'0'0'3233,"0"0"-2689,0 0 673,0 32 384,0-11-209,0 3-479,0 3-17,0 5 112,0 3-47,5-1-289,-4 2-128,2-2-207,0 0-129,-1-5-96,2-2-16,-4-7-32,7-4-48,-6-2 0,-1-10 16,0 0-32,0-4-176,0 0-432,0-11-497,0-6-1104,0-6-1473,0-1-1696</inkml:trace>
  <inkml:trace contextRef="#ctx0" brushRef="#br0">54105 78980 13702,'0'0'4899,"0"0"-4195,0 0 656,0 0 1298,0 0-561,-28 32-929,16-16-464,2-3-159,-1 3-193,7 0 64,1-2-128,3-1-144,0-4-112,6-2 48,3-3-16,2-1-48,1-3 64,-2-3-64,-1-6 48,-3 1-64,2-4 64,-3 1-48,-4 1 17,2 2-82,-3 1 98,0 2-33,0 5-49,-3 0 50,-3 7-50,3 5 66,-2 1 63,5 1 32,0-1-112,0-2-32,8-4 16,4 0-32,1-3-80,1-4-705,-2 0-848,4-7-1376,-1 0-529,-6-1-1792,4-4-4467</inkml:trace>
  <inkml:trace contextRef="#ctx0" brushRef="#br0">54223 78969 17208,'0'0'3361,"0"0"-2912,0 0 671,0 0 961,0 0-672,0 0-609,26 7-256,-6-7-256,5 4-256,-5-4 65,3 0-49,-1 0 16,-3-1-48,1-4-208,-2 0-1297,1-4-2369,-5 2-4210</inkml:trace>
  <inkml:trace contextRef="#ctx0" brushRef="#br0">54392 78952 12838,'0'0'8788,"0"0"-8164,0 0-656,-34-7 1569,21 9 608,1 7-961,-7 0-719,7 0-337,-2 2-32,3 0 0,2-1 416,1-2-288,3-3-80,-1 2-96,6-5 48,0 0 64,0-2-64,6 0-32,-1 0 16,3 0-16,-1 0-48,-2-4 32,0-1-48,-1 1 48,1-1-48,1-1 33,-4-1-17,4 0-16,-1-2 64,-4-2-96,-1-1 80,6-3-128,-6-1-81,2-4-111,1-1-128,-3 1-48,2 0 304,-2 2 32,0 2 48,0 5 64,0 0-32,0 4 80,0 4-80,0 2 112,3 1 0,0 1-80,-3 11 32,0-1 48,0 5 32,0 0-64,0 6 176,-6 3-32,1 0 112,-3 4-16,2 0-79,0 3 95,-2-3-16,6-2-80,-1-2-112,3-5-64,0 0-32,0-6 64,5-5-112,1-1 112,-1-5-80,0-3-112,-1 0-432,-1 0-577,0-9-464,-1-2-992,1-3-1265,-3-3-4017</inkml:trace>
  <inkml:trace contextRef="#ctx0" brushRef="#br0">54527 79014 15127,'0'0'10085,"0"0"-9285,0 0-576,-14 41 1025,14-30-145,7-4-528,0-3-320,5-1-288,2-3 80,-5 0-400,1-7-752,-3-6-1537,-1-6-2082,-6-3-2432</inkml:trace>
  <inkml:trace contextRef="#ctx0" brushRef="#br0">54530 78758 18841,'0'0'3297,"0"0"-2929,0 0-32,0 0 545,0 0-385,0 0-352,7 29-128,3-15-432,1-5-1665,3-1-1969,1-1-6211</inkml:trace>
  <inkml:trace contextRef="#ctx0" brushRef="#br0">54792 78864 20249,'0'0'3378,"0"0"-3250,0 0-48,-33 18 2049,14-5-64,-4 5-849,0 2-511,4 5-481,1 2-272,8 0 112,7-2-32,3 0 16,19-5-64,3-5 0,7-3 80,10-8-32,0-1-32,1-3 16,-4 0 32,-7-3-368,-6-3-401,-6-4-815,-9 2-1298,-6-4-1440,-4 4-3713</inkml:trace>
  <inkml:trace contextRef="#ctx0" brushRef="#br0">25366 74568 5442,'0'0'-464,"0"0"1729,0 0 304,0 0-1025,4-2-480,-4 2-144,5 2-304,0 3 496,1 3-2145,0-1 320,0 2 1137</inkml:trace>
  <inkml:trace contextRef="#ctx0" brushRef="#br0">25428 74578 5330,'0'0'4386,"0"0"-2689,0 0-304,-8-32 416,6 23-369,2 0-175,-3 0 64,0 0-305,3 3-80,-1 0-159,1 2-49,-3 2-144,3 0-95,0-1-65,0 3-96,0 0 16,0 0-192,0 0-48,0 0-128,0 7-16,-3 4 0,1 5 64,2 4 128,-5 5 32,2 2 193,-1 0 111,-1 0-32,-1-2-48,1-1-192,2-1-112,1-5-16,2 2 0,0-4-32,0 0 1,8-1-33,0 1-16,-2-2-16,5 2 80,1-5-144,4 2 128,-2-3-96,1-1 0,2-5-81,2-4 65,0 0-128,-1-4 96,-1-8 176,3-4-128,-4-4-16,1-2-32,-5-3 96,1 0 0,-4 1 16,-1-2-16,-5-1 0,2 6-32,-5-5 48,0 4-16,0 1 0,-5 1 0,0 2-112,-1 2-80,1 3-48,1 2-96,1 2 80,3 2-16,0 3-320,0-3-161,0 4-159,0 2 15,0-2-111,3 3-193,0 0-527,-3 0-1490,1 3-1104</inkml:trace>
  <inkml:trace contextRef="#ctx0" brushRef="#br0">25783 74811 5250,'0'0'7908,"0"0"-6051,0 0-448,0 0 351,0 0-287,0 0-385,9-27-575,-3 27-209,-4 5 32,1 2 64,2 4 273,-2 2 95,-2 1-272,-1-1-176,0 1-192,0-3-32,0-2-64,-1-2 0,-2-1-16,3-3-256,-4-1-528,4-2-689,0 0-352,0-6-976,0-8-6083</inkml:trace>
  <inkml:trace contextRef="#ctx0" brushRef="#br0">25843 74334 1649,'0'0'6259,"0"0"-2242,0 0-2176,0 0 64,0 0 256,0 0-480,5 3-497,4-3-175,2-5-337,1 3-144,1-2-143,-1 1 47,1 3-176,2 0 0,-6 0-32,2 0-96,-1 4-64,-6 3-48,2 2 32,-1 2-48,-5 3 48,0 2 112,-3 2 337,-5 2-257,-1-2-128,-2 3 16,-1-4-32,2-1 32,0-2 16,5-3 128,0-5-160,2-1 64,3-3-32,0 1-32,0-3-16,8 0 0,3 0 113,3 0-1,1 0 144,2-3 0,2 3-128,-2 0-96,0 0-32,-5 0-16,1 0-16,-1 0-96,-4 0 0,-3 0 32,1 0-48,-2 0-32,-4 0-304,0 0-240,0 0-497,-4 0-752,-7 0-1088,-1 0-1185</inkml:trace>
  <inkml:trace contextRef="#ctx0" brushRef="#br0">30148 75291 5234,'0'0'4594,"0"0"-2192,0 0-1122,0 0 145,0 0 48,0 0-257,-5 0-255,5 0-305,0 0-96,0 0-32,0 0 33,5 0-49,2 0-144,4 0-32,2 0 192,4-5 81,7 1-1,4-3-32,6 0 64,2 0 97,1 3 223,1-1 161,2 1-785,0 1-112,2 2 16,-3-2-16,-5 1 0,2 0-144,-7-3 32,-4 3 0,-2 0-96,-6-1 49,-4 2-81,-1-2 32,-4 0-49,-4 3 33,1-1-368,1 1-112,-4 0-272,1 0-193,-3 0-335,0 0-689,0 0-288,0 0-544,-3 0-2850</inkml:trace>
  <inkml:trace contextRef="#ctx0" brushRef="#br0">30273 75602 11301,'0'0'5507,"0"0"-4499,0 0 49,0 0 191,0 0-143,37-36-401,-18 22-32,0 1 33,4-1 175,-3 1 241,-3 2-33,0 2-352,-4 4-271,-6 1 15,1 4-144,-3 0-176,-2 0-112,0 9 16,-2 0-80,-1 4 32,0 3 0,0 2 48,0 2-16,-4 0-96,1 3 144,1-2-112,-3 1 144,-2-1-32,1 0 16,-4-2-32,1 1 32,-2-2-80,2-2 0,1-3 0,-3 3 17,5-5-17,-2 0-32,2 1 48,0-4-32,0-1-32,4 0 32,-1-2-16,1-3-32,2 0-48,0-2 112,0 0-81,5 0 33,3-6 16,1-4 0,3 2-48,6-1 48,-3-1-16,5 3 273,0 3 47,5 0-80,0 2 32,0-1-112,3 3 32,0 0-64,-4 0-16,1 0-80,-5 0 64,-3 0-80,-4 3-32,-1-3 16,-6 0-48,-4 0 0,1 0-48,-3 0 64,0 2-16,0-2-32,0 0-96,0 2-176,0-2-401,-5 2-607,2-2-945,-1 0-1697,-3-4-3650</inkml:trace>
  <inkml:trace contextRef="#ctx0" brushRef="#br0">32293 74902 6003,'0'0'4386,"0"0"-2545,0 0-161,0 0-95,-3-30-304,-1 23-417,-4 5-320,0 0-47,-1 0-81,-4 2-224,-2 0 256,-2 0 160,-3 2-175,0 5 143,-5 0 112,1 4-160,0 5-47,2-1-33,2 6 0,4-1 32,5 2-32,7-2-47,4 0-225,4-1-32,15-4-80,1-3 0,5-5 0,0-7 32,3 0 0,-3-6-96,-4-4 80,-2-4-272,-2-2 80,-8 3 32,2-2 0,-6-2 16,-5 1 0,0 3 48,0-1-16,0 4 16,-5 0 16,-3 3 16,1 3-48,-1 4 0,0 0-16,-1 0 16,1 7 16,0 2-16,4 5 64,0 1 0,4 1 16,0 4 0,0 3 0,4 1-16,3 1 48,-2 2-48,0 2 0,1 1 48,-5-1-48,4 2 128,-5 1 0,3 0 64,-3-4-192,0 2-16,0-5-16,0 0 16,-3-5-16,-2-3 0,-2 2 176,0-5 80,-3-6 0,-3-1-80,4-2 17,-2-5-97,3 0-32,1-5-48,2-4 0,0 0-144,5-2-353,0 2-335,0-2-385,8 2-495,0-2-882,1-1-2080,-1 1-7379</inkml:trace>
  <inkml:trace contextRef="#ctx0" brushRef="#br0">32445 74762 9861,'0'0'3105,"0"0"-1264,0 0 32,0 0-65,0 0-287,0 0-128,-17 0-321,22 0-319,4 0-177,7 0-208,4 0 224,5 2 17,3 2-177,-1-1-64,3 4 48,-5-3-80,-2 1-48,-4-1-208,-7 0-63,-1 1-17,-3-3 16,-4 1 0,-4-3-65,0 0 49,0 2-96,-3-2 48,-3 4 0,-2 3 0,-3 2 16,4 2 0,-6 7-16,7 5 16,-8 2 80,8 6-80,-7 0 80,3 6 0,-3-1 160,4-2 97,-4-3-81,3-4-32,2-7 48,0-1 80,3-6 16,1-5-64,1-2-240,3-2 48,0-4-96,3 0 32,6 0-32,7 0 32,1 0-32,6 0 0,-1 0 48,6 0-32,-4 0 96,4 0-80,-3 2 48,-5-2-64,-4 2 32,-4-2-320,-7 2-512,-2-2-417,-3 3-527,-6-3-129,-4 0-400,-2 0-2385,-4-5-4995</inkml:trace>
  <inkml:trace contextRef="#ctx0" brushRef="#br0">32519 75016 10293,'0'0'4018,"0"0"-2322,0 0 49,0 0 64,0 0-304,0 0-337,-30 7-287,26-7-209,-1 2 16,2-2-224,3 0-143,0 0-81,0 0 16,0 0-48,5 0-96,2 0-64,6 0 32,4 0 288,3-2 80,5-1-15,-1-1-17,9 2 80,-2-3-80,-1 1-96,-1 2-32,-1-2-159,-3 1-33,-7 0-96,-5 2 32,-6 1-144,0 0 31,-7 0 33,0 0-48,0 1-224,0 2-16,-7 1-368,1 1-625,-6-1-1120,4-1-1409,-4-3-4658</inkml:trace>
  <inkml:trace contextRef="#ctx0" brushRef="#br0">31464 75056 13366,'0'0'3474,"0"0"-2242,0 0-143,43-2 319,-21-1 561,6 3-144,0 0-464,0 0-737,-2 0-336,-3 0-192,-2 0-80,-4 0-32,-5 3 48,0-3-64,-1 2-112,-4-2-448,-1 0-337,-5 0-271,4 0-97,-5 0-431,0 0-305,0 0-481,0 0-1519</inkml:trace>
  <inkml:trace contextRef="#ctx0" brushRef="#br0">31606 74860 432,'0'0'10453,"0"0"-6707,0 0-2850,0-38 625,0 31 496,0 0-1233,0 3 80,0 2-127,0 2-465,0 0-96,0 4-64,0 12-64,0 4 272,3 7 689,0 5 255,-2 3-351,3 4-305,-3-3-112,-1-3-144,0-3-128,0-3-111,0-2-33,-5-7-16,4-1 16,-2-5-64,0-1 0,-2-4-32,0-3-112,2-1-449,-1-3-479,1 0-433,3 0-288,-2-4-864,-1-6-1905,3 1-4450</inkml:trace>
  <inkml:trace contextRef="#ctx0" brushRef="#br0">33213 74990 8260,'0'0'4962,"0"0"-2785,0 0-928,0 0 255,0 0-415,0 0-417,5 0 0,6 0-143,6 0 63,5 0 833,3 0 255,7-2-143,-4-1-368,1 2-209,-5-2-464,-4 0-352,-5 2-192,-5 1 16,-3 0-32,-2-3-112,0 3-320,-5 0-384,0 0-609,0 0-896,0 0-176,0 0-1873,-8 0-5171</inkml:trace>
  <inkml:trace contextRef="#ctx0" brushRef="#br0">33300 74804 7619,'0'0'6003,"0"0"-3201,0 0-1282,0 0-591,0 0-145,0 0-256,9 14-16,-9 8 257,5 7 239,-5 10 369,0 4-321,0 1-271,0-1-225,0-5-256,0-4-192,0-4 0,-5-8-32,3-7-48,2-3 48,0-5-96,0-5 32,0-2-496,0 0-897,0-11-1264,0-5-1921,0-5-9220</inkml:trace>
  <inkml:trace contextRef="#ctx0" brushRef="#br0">33959 74786 7027,'0'0'5923,"0"0"-4258,0 0-1041,12 41 2113,-6-12-192,-4 7-592,-2 2-240,0 3-432,0-3-225,0-2-512,-2-7-111,-1-6-65,0-5-176,3-7 32,0-4-112,0-5 0,-2-2 16,-1-4 64,3-7 48,-1-8-208,1-5-96,0-8 64,-3-4-48,3-7-16,0-6-64,0-7-80,0-3 112,0-2-48,4 1-32,1 1 16,-2 7 224,0 8-160,-1 7-16,4 6 96,-1 9-32,-1 4 32,6 2 16,0 4 64,3 4-64,2 1-16,-1 2-16,5 3-32,0 2 16,-4 0-160,2 0-561,-5 4 33,2 3 400,-4 4-96,-3 3 303,1 4 113,-3 5 16,-2 4 32,2 1 17,-4 6-1,-1-2 64,0 2 112,0-3 32,0-4-240,-4-4 0,-4-3 32,-5-4-16,4-2 96,-6-4 48,-1 0-80,-3-6 64,-1 0-112,2-4 32,1 0-64,1 0 32,7 0-32,1 0 0,3 0-48,2 3-208,3-1-832,0 0-1682,0 3-1231,5-3-1298</inkml:trace>
  <inkml:trace contextRef="#ctx0" brushRef="#br0">34152 74973 8756,'0'0'3474,"0"0"-257,0 0-1616,0 0-16,0 0-129,0 0-143,10 0-337,-6 3-271,7-2 79,3 2 128,-1 0 97,7-3-193,0 0-208,0 0-111,0 1 15,-4 4-64,-2-1-192,-8 3-176,-6 4-48,0 3-48,-11 2 48,-4 0 16,-7 4 16,2-2-16,-2 2-32,2-2 16,1-3 48,7-1-96,4-1 96,3 1-96,5-5 48,3 1-32,7-4 0,5-2 48,2-1-48,3-3 33,4 0-17,-4-3 96,-1-3-80,-6-1-32,0 0-16,-4 3-96,-4-3-353,-5 2-303,0 4-417,-2-2-912,-5 3-992,-6 0-1041,-2 0-4866</inkml:trace>
  <inkml:trace contextRef="#ctx0" brushRef="#br0">33994 75333 6323,'0'0'3057,"0"0"-976,0 0-464,0 0 288,0 0-320,0 0-337,-20 9-303,17-6-97,-2-3 16,1 0 33,4 1-145,-3-1-160,3 0-239,0 0-33,0 3-80,0-3 32,0 2-16,0 0-48,6-2 0,-5 3-160,4-1 160,1 0-96,2 1 145,-2-3 31,2 2 0,4-2-80,4 0 192,1 0-128,8 0 16,0-2-48,7-3 1,1 3 95,2-1-16,2 1 32,1 0 0,-7 2-48,-2 0-240,-6 0-80,-6 0 80,-4 0-128,-5 0 16,-7 0-384,2 0-256,-3 2-401,0 0 97,-3 1-369,-3-1-656,0 3-896,-2-3-1553,3 2-3778</inkml:trace>
  <inkml:trace contextRef="#ctx0" brushRef="#br0">34120 75557 7619,'0'0'5411,"0"0"-1185,0 0-2625,0 0-385,-29-7-239,13 10-177,1 6-320,-2 2-64,5 5 1,-1 2 191,5-1-96,4 2-192,4-1-160,0-2-144,4-1 48,7-3-32,-1-6-16,2 1-16,0-5-32,1-2 80,-2 0-32,-2-2 112,2-5-112,-2-2 65,-1 2-1,1-2 80,-1 1-176,-4-2 32,4 1-48,-8 2 16,0-1-16,0-1-128,0-1 79,-8 2 1,2-4 48,-5 4-96,-1-1 112,-3-3 0,2 6 16,-1-1 0,-1 2 16,-1 3 16,2 0-32,2 2 32,-1 0-16,3 0 16,2 0-48,0 4 32,6 1-32,-2 3 0,1 2 16,0 1 16,3 2-16,-5 3 32,3 4-32,2 1 0,-3 1 48,3 5 145,0 0 95,0 0-96,0 2 32,5-1 208,0-1 128,2 0-256,1-3-127,3 1 47,-6-3-96,-1 3 16,1-2 368,0-1-192,-5-1-272,0-4 16,0 2-32,-5-4-16,-3-3 48,2-1-112,-2-2 96,-3-2-96,7-6-208,-4 2-672,3-3-881,2 0-944,3-4-1121,0-8-5539</inkml:trace>
  <inkml:trace contextRef="#ctx0" brushRef="#br0">37814 77058 5026,'0'0'3874,"0"0"-1601,0 0-1040,0 0-97,0 0 97,0 0-65,-20-14-207,20 12-49,-5-2-288,4 1-63,-5 0-49,1 2-112,3-2-32,-5 1-96,1 2-112,1 0-79,0 0 15,1 0-32,-1 0-48,-6 2 16,3 2-48,1 6 80,0-4-48,1 5-16,0 3 48,-2-1 112,0 3 160,4 0-160,-2 2 64,1 0 80,3-2 48,2 2-128,0-3-79,0-1-17,0-1 48,7 1-64,-1-5-32,3 1 160,2-2 48,-5-3-96,7-1-64,-3-1 64,3-3 0,-1 0 64,1-3 17,-1-4-33,5 1-64,-5-5-48,4-1-16,-1 1-80,-2-2-16,-4-1 0,-1-2-16,-3 0-64,-2 1-64,-3-1 64,0 0 48,0 2-64,-8 1-16,3-1 48,-4 6-16,1-1 48,0 2-32,-2 3 0,3-1-32,-3 3-33,0 2-63,4-3 32,-3 3-80,1 0 80,0 0 16,1 0-48,2 0 32,-3 0 112,3 0 0,1 0 0,-1 0 16,-1 0-64,1 0 64,1 5-48,-4-3 16,3 2 32,1 2-160,-1-2 112,-3 0 16,2 1 0,1-3 64,4 4-48,-5-1 48,6 0-48,-2 1 48,2 1-32,0 2 32,0 2-32,0 0 48,2 3 48,1 0 32,1 1 96,1-1-48,-2 4 80,0-3 16,5 1 80,-6 2-16,2 1-47,2-2-113,-4 4 32,3 1 96,-5 0-112,3 1-48,-3 2-16,0-3 16,-3 4-32,1-6-16,-3 0 32,-1-2 144,2-5-32,2 1-79,-4-5-129,4-1 0,-1-1-32,0 0 16,3-2 16,0-4-48,0 5 48,0-6-48,0 1 32,0-1 16,-2 0-32,-1 0-81,2-1-143,-2-6-336,0-5-560,-4-1-577,1-1-208,2 1-736,-4 2-1969,3 4-1009</inkml:trace>
  <inkml:trace contextRef="#ctx0" brushRef="#br0">27956 77053 5186,'0'0'4066,"0"0"-1793,0 0-1024,0 0-161,1-9 97,-1 9-209,0-3-239,0 3-225,0-1-32,0 1-64,3-3-32,-3 3-63,0 0-113,0 0-64,0-3 0,0 3 32,0 0 48,0 0 64,0 0-96,0 0-32,0 0-96,0 0-16,3 0 32,-3 0-16,0 0-48,2 0 81,-2 0-49,0 3-64,3 4 64,-3 2 48,1 5 48,3 3 864,-1 6-608,-2 6 209,-1 3-17,0 4 192,0-1-95,0 4-49,0-1-272,0 0 80,0-2-144,0-2 0,0-1-127,0 0 143,0-5-96,0-1-16,0-4-64,0-3-32,0-4 32,0-2-96,0-6 64,0-3-96,0-3 16,0 0-16,0-2 80,0-4-16,0-3-48,0-4 0,0-5-80,0-2 48,0-2-112,0-2 96,0-4-48,3-1 48,0-4-80,-3-2-32,2-6-32,-2-3-32,0-5-32,0-1-48,0-1 224,-2 1-48,-1 1 32,0 7 64,-5 1 80,4 5-64,-1 5-176,1 0 64,-1 4 15,2 3 81,3 3-48,0 2 48,0-1-16,3 5-32,3-1 32,2 1 0,3 1-32,-2 5 0,2-1 64,1 2-64,-2 2 32,2 4-16,3 0 16,-2 0-16,2 3 32,-1 5 0,5 4 0,-5 2-16,1 1 16,2 3 64,-1 2-112,-4 1 128,4 1-80,-4 0 32,-2 3 0,-3-3-16,3 4 48,-7-4 32,-3 3-16,0-5 1,0 2-129,-3-3 15,-4-4 66,-3 1-33,0-3 96,-1 1-48,-1-3 64,-4-2-32,3 0 48,-8-2-80,1 0-16,0-3 48,-2-1-32,4-1-16,-2-2-16,7 0 32,1 0-32,4 0 0,6 0-32,-1 0 32,3 0-16,0 0-96,5 0-560,3-2-449,0-3-656,-1 3-272,3-1-768,-4 1-2754</inkml:trace>
  <inkml:trace contextRef="#ctx0" brushRef="#br0">28245 77521 8660,'0'0'4466,"0"0"-3185,0 0-433,0 0 112,0 0-15,-10 0-193,10 0-112,0 0-79,0 0 79,0 0 80,0-3 161,0 2-49,3-2-224,1 0-191,9 2-97,-1-4-32,1 3-112,5 2 176,-1 0 128,0 0-224,-4 2 1,2 3-145,-7 2 0,1 1-48,-1-1 32,-3 2-32,-5 0 64,0 0-32,0 0 32,0 2 64,-7-2-32,1 2-48,-2-2-32,2 2 32,-5 1-80,4-1 32,-3 2-32,-1 1 32,5-2-64,-5 1 48,4-2-32,2 0 32,0-2 32,1 1-112,1-3 96,0-3-64,3-2 16,0 0-16,0 0 64,0-2-47,0 0 15,0 0 32,0 0 80,0 0 192,6-2-144,1 0-16,6-3-64,-1 4 32,2-2-16,2 3 208,1 0-80,3 4-80,0 3-15,0 0-49,-3 2-16,-1 0-16,-1-2-48,-2-3-16,-6-1 64,0-2-48,-1-1-16,-5 0-16,3 0 48,-3-4 0,-1-3-32,0 1 16,0-4-112,0 2-208,0 1-577,0 1-479,-5 0-1250,4 5-575,-2-2-2450</inkml:trace>
  <inkml:trace contextRef="#ctx0" brushRef="#br0">29239 77279 10229,'0'0'4226,"0"0"-2017,0 0-1553,0 0 80,33-3 81,-13 3-129,0-2 384,5 2-63,1 0-225,0 0-400,-1 0-47,-5 0-145,0 0-16,-2 0-160,-3-2 16,1-1 16,-4 1-48,0-2 64,-2 1-96,-3-1-16,-2 0-400,-2-1-369,-3 3-335,0-1-593,0 3-880,-9 0-1569,-2 7-4434</inkml:trace>
  <inkml:trace contextRef="#ctx0" brushRef="#br0">29242 77492 6083,'0'0'3858,"0"0"-1345,0 0-929,0 0-63,0 0-256,40-7 143,-24 6-207,1 1-193,0 0-47,3 0-225,0 0-240,2 0-208,-2 0-207,0 0-1,-1 1-16,0-1 112,-4 0-160,2 0-48,-6 0-144,1-1-625,-2-2-463,-4 0-497,0 2-528,-6-2-1857,0 1-5651</inkml:trace>
  <inkml:trace contextRef="#ctx0" brushRef="#br0">30346 77109 5378,'0'0'4226,"0"0"-2193,9 45 144,-4-20 497,1 6-818,-1 5-111,-4 2 48,5 3-624,-4-1 31,3 1-319,-5-2 63,0-6-480,0-2-16,0-4-79,0-6-113,-2-3-48,-1-4-96,1-6-32,-1-1 0,3-2 16,0-3-16,0-2-16,0 0 16,0 0 16,0-7 16,0-7-32,3-6-16,-1-4-64,3-7 16,-2-6-16,0-1 16,-2-3-16,-1-1-16,0-1-160,0 2 0,0-2-112,-7 3-176,2-3-1,-3 1-15,-1-1 16,1 2 64,-1-3-80,3 1 111,-1 2 241,4 1 16,0 4 96,3 5 64,0 5-16,0 4 0,3 6-32,7 5 64,0 0-80,6 4 0,3 3-32,1 1 80,5 1-48,7 2 16,-1 0 64,-1 5-48,2 3 48,-2 1-16,1 3-32,-4 1-48,-2 3 16,-3 2 16,1 0-48,-6 2 48,-1 0 0,-2 3-32,-2-1 48,-4 1 16,-3 0-64,-2-1 48,-3-2 16,0 1 48,-3 1 97,-7-2 31,1-1 0,-5 1-32,2-5 32,-1 1-64,1-3-16,-1 1 32,-1-1-64,0-2-48,-3-1 16,0 1 16,-6-2-16,1 0 80,-1 0-112,-2-2 48,1 0-48,-1-3-32,5 0-96,3-1 64,4-1 48,5 0-64,5-2 32,3 3-16,0-1-64,11 0-336,-2 0-464,7 1-145,-4-2-656,1 2-912,-1 0-1873,1-3-4386</inkml:trace>
  <inkml:trace contextRef="#ctx0" brushRef="#br0">30860 77465 7619,'0'0'5251,"0"0"-2258,0 0-1280,0 0-32,0 0-369,0 0-447,-5-5-209,5 14-208,4 8 225,-3 3 719,2 2-207,0 3-273,-3-1-127,2 1-97,-2-5-224,3-1-144,-3-6-144,1 1-80,-1-5-32,0-2-64,0-3 48,0-2-80,4 0 64,-4-2-288,0 0-416,0 0-529,0-7-639,0 0-1218,0-3-1168,0-2-4514</inkml:trace>
  <inkml:trace contextRef="#ctx0" brushRef="#br0">31570 77224 5699,'0'0'6018,"0"0"-3697,0 0-1216,0 0-241,0 0-191,0 0-17,26 0-208,-8 0-192,3 0 993,4 0 207,6 0-543,-2 3-113,1-3-175,-7 0-193,-3 0-160,-3-3-224,-1 1-64,-7 0 16,2 0-16,-6-1 32,-1 1-16,-4 2-48,0 0-160,0 0-144,0 0-17,0 0-239,-1 0-240,-2 5-497,-2-1-1040,0-2-2145,-1 2-8596</inkml:trace>
  <inkml:trace contextRef="#ctx0" brushRef="#br0">34729 76774 6003,'0'0'-368,"0"0"3089,0 0-400,0 0-944,0 0-209,0 0-175,0 0-337,-1 0-112,-4 5 96,2-1-79,0 2 15,-2 4 112,0-1-96,2-1 33,-5 4 127,4-1 80,2 3-207,-4-3-97,1 2-32,1-1-96,1 1-111,-2-2-81,3 0 16,-4 1 0,5-1-96,-2 0 16,0 1 64,1-1 80,-1 1-96,1-1 0,-1-1-48,0 2 49,3-3 15,-1 3 16,-3-2 0,3 1-16,1-1 32,-6 1 16,6 0-64,0-2-112,-2 3 16,-1-1-16,3-2 64,0 2-16,0-2-15,0 2-65,0-2 0,0 2 0,0-1 32,0 0-16,0 0 64,0 1 0,5-2-16,-5 0-32,6 0 0,-1 0 16,-4 0-16,5-2 64,1 0-112,-4-3 64,1 3-16,2-3-48,-4 3-16,3-2 0,-5-1 48,6 0-96,-5 1 112,-1 2-112,4-3 32,-3 0 48,-1 3-80,0 0 64,3-2-32,-3 2 16,3-1-16,-1-1 16,2 1-16,0-1 16,0-3-16,2 1 16,1-3 32,0 0-32,1 0-16,-3 0 64,-1 0-64,4 0 16,-8 0-48,3 0 32,-3 0-64,0 0 16,0 0 16,0 0-16,0 2-80,0 0 80,-3 0-176,3-2-192,0 0-32,-1 0-81,-2 0-175,3-4-657,-4-5-1088,3-3-1328,-2-2-3811</inkml:trace>
  <inkml:trace contextRef="#ctx0" brushRef="#br0">34969 76985 5202,'0'0'705,"0"0"4401,0 0-3489,0 0-369,0 0 193,0 0-224,5-7-321,-5 7-304,0 2-47,0 3 191,0 3 208,0 2-111,0 3 95,0 0 97,0 5-33,-2 2-128,2 1-271,-3-1 63,3 3-96,0-1-192,0-1-63,5-1-49,-2-3 96,2 2-96,3-4-64,-4-1-48,4-2 80,0-4-64,1 1-64,-1-2-112,4-3 48,1 1 256,0-1-208,1-1-48,3-3-48,-1 0 32,-1 0-16,1-3 0,-4-6-112,-2 1-96,-1-6 0,2-4 0,-3 0 16,-4-5-96,1 1 128,-2-5 16,-1 2-16,-2-4 32,0 2 0,0 2-96,0 1 63,-5 4 145,3-1-48,-4 5-96,2 0-16,2 5 80,-4 2 48,6 0 0,-2 2 80,2 3-32,0 1 0,0 2-48,0 1-192,2-3-945,4 3-223,-4 0-33,1 0-400,-3 0-336,0 0-1056,0 3-1249</inkml:trace>
  <inkml:trace contextRef="#ctx0" brushRef="#br0">35290 77252 7764,'0'0'6675,"0"0"-4546,0 0-865,0 0-367,0 0 111,39-18-16,-23 16-255,1-2-145,1 1 80,-4 3 241,-3 0-49,-3 0-448,-2 3-320,-6 3-80,0 4 225,0-2 79,-2 4-96,-5-1-48,-1 0 16,0 2-144,3-1-16,-2-1 0,2 0 48,0 1 128,1-4-96,-2 4 144,4-4 0,-1 2 353,-2-4-545,5-1 0,-3 0-48,3-3 16,0 0 16,0-2-80,0 0 112,8 0-32,3-2 32,3 0-64,-2-3 64,8 0-64,-1 1 48,-5 2-64,4-1 32,-5 1-16,-1 0-96,-2 2 48,-3 0-32,-2-3-224,0 3-160,-2 0-273,0-1-351,-3 1-337,0-3-608,0-1-960,-6-3-2962</inkml:trace>
  <inkml:trace contextRef="#ctx0" brushRef="#br0">35304 76683 6739,'0'0'4834,"0"0"-2241,0 0-1792,0 0 223,45-2 817,-26 2-608,-2 2-241,-2 2-352,-2 1-255,-4 4 15,-4 0-128,-5 5-192,0-1 16,-2 3 128,-9 2 208,2-2-15,-2-1-113,2 1 48,-2-3 144,6-2-128,4-1 48,1-4 33,0 1-97,4-3-96,6 1-64,2-3 64,1 1 32,2-3-48,1 0-48,-2 0-64,1 0-63,-3 0-97,-1 0 32,-1-3-33,0 3-15,-3 0-480,-4 0-736,0 0-689,-3 5-16,0-1-1697,-3 1-3009</inkml:trace>
  <inkml:trace contextRef="#ctx0" brushRef="#br0">35684 77077 10469,'0'0'3890,"0"0"-1745,0 0-433,0 0-63,0 0-192,0 0-417,0-7-528,12 7-351,9 0 175,-1 0 704,5 0-336,1 0-63,-4 0-481,1 0-112,-4 0-48,-4 0-32,-3 0-496,-1 0-401,-5 0-143,-2 0-49,-4 0-191,0 0-257,-4 0-96,0 0-928,-1 0-2321</inkml:trace>
  <inkml:trace contextRef="#ctx0" brushRef="#br0">36092 76821 816,'0'0'9157,"0"0"-6516,0 0-752,0 37 272,-2-23-417,-1 2-719,0-1 79,2 4-239,-3 3 15,3 0-79,-2 5 31,3 0-48,0 0-79,0 3-81,0-1-128,0-2-80,0 0-128,4-5-47,4-1-33,1-3-96,5-5-32,-1-2-32,1-2 0,1-4-64,-2-3 64,2 1-64,-2-3 48,-4 0-48,2 0 16,-4 0 0,-2 0 0,0 0-32,-1 0 16,1-3-64,-2 1-192,2 0-33,-1-1-95,0 1 144,0-5 128,2 3 32,1-5-48,-1 2 32,0-4 112,5 0-16,-3-1 16,-1-3-32,3 1 0,-3-1 0,1-1 16,0-5-96,-2 1-96,2-4 16,-3-3-160,1-3-17,-5 1 1,4 0 96,-5 1 128,0 1 176,0 3-16,0 4 80,0 4 64,-6 1-32,0 1 48,-1 2-64,1 4-48,0-1-48,0 2 48,1 3-80,2-2 16,3 2 0,-2 4-32,2-2-176,0 2-384,0 0-657,0 0-639,0 0-770,0 5-1888,-3-1-4146</inkml:trace>
  <inkml:trace contextRef="#ctx0" brushRef="#br0">36427 77147 5282,'0'0'7844,"0"0"-5219,0 0-976,0 0-192,0 0-241,0 0-47,28 24 31,-28-6-63,0 4-289,0-1 97,0 1-81,-4-4-432,4-4-240,-1-1-224,1-4 32,-3-4 0,3 0-16,0-4-192,0-1-432,0 0-593,0 0-399,0-4-1074,0-5-2992</inkml:trace>
  <inkml:trace contextRef="#ctx0" brushRef="#br0">36487 76570 7123,'0'0'3250,"0"0"-1618,0 0-815,33 3 1136,-21-3-224,5 4-609,-1-2-159,-4 3-209,-1 0-336,-2-1-128,-4 3-112,-5-1-112,0 4-48,0-2 80,-8 4 16,2-1 112,-8 2 1,8-2 111,-5 1 96,6-1-112,2 0 0,3 1 208,0-3-191,6 2 47,4-2-64,-1-2-96,5 0-16,0-3-64,-2-1-64,4-3-48,-1 0 0,-1 0-32,-3-3-464,-3-1-544,-2-1-625,-3 3-816,-3-3-2241,0 5-6099</inkml:trace>
  <inkml:trace contextRef="#ctx0" brushRef="#br0">36826 76620 5667,'0'0'4610,"0"0"-2882,0 0-751,0 0 256,0 0-481,0 0 96,8 27 305,-7-11 191,4 2-47,-2 2-32,0 0-1,-1 5-223,2 4-145,0 0-176,-1 8 97,-2 1 47,5 2-256,-1 3-111,0 2 15,-2 2 336,-2 3-464,2 1-127,-3-3 47,0 1-80,-3-3-48,-1-4-144,-4-6-128,0-2 48,0-3 48,-1-6-16,0-2 32,-2-6 16,2-6-16,-4 1 0,2-8 0,2-4-48,-2 0-192,4-2-465,5-6-831,2-4-1009,0-2-2018,2-1-6706</inkml:trace>
  <inkml:trace contextRef="#ctx0" brushRef="#br0">32958 76645 10021,'0'0'3201,"0"0"-1600,0 0-593,0 0 65,0 0-545,-40-5-288,22 5-144,-1 2-48,-7 1-16,-1 1-32,-1-2 32,-1-2-32,-4 0-16,2 0 64,2 0-16,1 0 0,0-2 128,3-1 32,5 3-48,-5 0 1,5 0 47,0 3 112,3 4-144,0-1-112,4 1-32,1 2-16,1-2 32,3 0-32,2 1 0,0 2-16,1-1 16,4-2-16,-2-1 16,3 1-16,0-3-16,0 1 48,0-3-32,0 1 16,0-3-16,0 2 64,3-2-16,-2 0-16,-1 2 16,5 0-32,-5 1 0,3 1 0,0 3 0,2 2 0,0 5 128,-1 3-16,-1 6 464,5 4 17,-6 4 95,4 3 16,-5 2-208,4-2 1,-5-3-65,0 1-16,0-5-128,0-3 16,0 1-96,0-5-16,-5 3-31,4-3 15,-2-2 16,0 0-48,3 0 32,0 1-112,0-4 64,0 1-32,0-3 64,0 1-128,0-1-32,0 1 48,0-1 32,3-2 0,-3 3-48,0-3 96,3 0-48,-3 1 0,0-4-48,0 2 48,0-1-16,0 2 0,0-2-32,0 0 0,0 0 0,0 0-64,0 0 64,-3-3 0,0 4-64,3-4 48,0 1 0,0 0-16,-2-3 16,2 3 0,0-5-16,0 3 17,0-5-34,0 2 34,0-2-17,0 0 16,0 0 0,0 3 0,0-3-16,0 0 16,0 0 0,0 0 0,0 0 0,0 0-16,2 0 32,-2 0-32,0 0 0,3 0 16,0 1 0,-3-1-16,0 0 16,1 0-32,-1 3 0,0-3 48,0 0-48,0 2 16,3-2 0,-3 0 0,0 2 16,2-2-32,-2 0 16,0 0 16,3 0-16,2 0-16,3 0 64,4 0-80,3-2 112,2-4 112,8 1 96,3-2-64,5 0 16,-1 3 32,4 0 64,-5 1 0,2 3-191,-6 0-49,-2 0-64,-9 0 0,-4 0-80,-1 0 64,-5 3-16,-6-2-16,0 2-96,0-1-49,0 0 1,0 1-112,-1-3-256,-4 2-368,-1-2-481,1 0-1056,0-2-560,1-8-3458</inkml:trace>
  <inkml:trace contextRef="#ctx0" brushRef="#br0">33250 77032 5170,'0'0'433,"0"0"1888,0 0-352,0 0-1617,0 0-112,0 0 816,-8-17-79,7 12-65,-2 3-63,3-3-145,-2 1-96,-1 1-112,-2-1-159,-1 1-1,0-1-96,-2 2-16,-4 0 48,-1 0-112,-2 2 0,-2 0 16,-2 0 0,0 0-80,1 2-48,4 2 128,-5 3 161,7 0 31,0 2 128,-1-1 0,4 6 0,3-1-15,1 6 47,5-4-96,0 4-32,8-4-96,4 1-95,5-7-113,3 0-80,4-7 64,0-2-32,-2-2-80,4-7 48,-7-3-16,0-1-16,-5-1-128,-7-1 64,-2 2-17,-2 1 81,0-2 0,-3 6-48,0-1 80,-3 5-16,-2-2 16,1 5-16,-2 1 32,4 0 65,-1 0-17,-2 4 16,2 5-32,3 0 48,0 3 96,0 3 80,0 1 64,0 1 0,6 4 0,1-1-47,-1 0-97,0 3-80,-3-3-16,2 0-80,-2 0 16,-3 1 80,0-3 80,-3-3 80,-2 4-96,-4-6-16,-2 1-32,-1-3 48,-4 0 0,4-2 49,-1-2-129,-1-3-32,2-1-16,-1-1 16,3-2-96,0 0 64,4 0-48,0 0 0,3 0-32,0 0-128,3 0-192,0 0-353,6 0-639,0 0-145,7 0-512,0-7-1200,-3-2-2658</inkml:trace>
  <inkml:trace contextRef="#ctx0" brushRef="#br0">33364 76957 10453,'0'0'4066,"0"0"-2033,0 0-369,0 0-127,0 0-288,0 0-401,3 0-416,12 0-240,5 0 144,2 2 593,6 3-321,0-3-160,-3 0-31,0-2-97,-8 3-176,0-3-80,-5 0-48,-4 0 16,-4 0-48,3 0 48,-6 0-16,-1-3 0,0 3-80,0 0 96,0 0-64,0 0 16,0 0-16,-1 7-48,-6 2 96,6 5-16,-7 2 16,4 4 0,-4 0 96,-2 5 272,-4-1 208,1 6 17,-5-6-129,3 3-112,-2-4-32,3-3 48,2-1-112,5-4-80,1-2-128,2-1 1,4-4-97,0-1 32,4 0 16,4-2-48,3-1 80,3-1-48,-2-3 64,4 0-64,1 0 96,-2-5-48,2 0-16,-4 1-16,-1-2 16,0 3-16,-4-1-256,-2 1-193,-4 3-143,1-2-336,-1 2-225,-2 0-207,0 0-449,-2 0 400,-3 2-816,-1-2-1729,2 0-3841</inkml:trace>
  <inkml:trace contextRef="#ctx0" brushRef="#br0">33415 77126 5539,'0'0'2593,"0"0"288,0 0-1248,0 0 0,0 0 159,0 0-431,6 0-321,-6 0-143,3 0 63,0 0 65,-1 0-33,4 0-159,-4 0-145,5 0-128,6 0-144,4 0 401,3 0-193,5 0-80,7 0 1,-1 0 95,2 0-112,-7-4-144,-1 1-272,-2-1-80,-7-1 64,-4 3-96,-4 0-32,-3 2 96,-4-3-96,-1 3 16,0 0-272,0 0-272,-9 0-481,1 0-687,-1 0-817,-4 0-689,2 0-2705,4 0-7875</inkml:trace>
  <inkml:trace contextRef="#ctx0" brushRef="#br0">34194 76952 8836,'0'0'3298,"0"0"-737,0 0-1617,0 0-320,0 0-159,0 0 207,9-2 112,-9 9-351,3 0-193,-3-1 160,2 5 160,-2 3 96,0 2 33,3 4 47,-3 3 224,0 4-63,0 1-49,0 2-175,2-1-257,-2-4-128,0 0-192,0-7-48,0-2-16,3-5-16,-3-2 0,0-5-16,0-1-576,0-3-369,0 0-399,0-3-721,-3-4-1345,1-3-3553,-3-4-3922</inkml:trace>
  <inkml:trace contextRef="#ctx0" brushRef="#br0">34089 77152 5635,'0'0'-160,"0"0"1136,0 0 2385,0 0-1744,0 0-80,0 0 192,-8-4-225,8 4-79,0-2-513,0 2-207,0 0-145,0 0-48,0 0-31,0 0 15,3 0 48,2 0-48,4 2-32,6 2 17,2-1 303,8-3 80,0 0-79,1 0-145,-1 0-112,-3 0-47,-2 0-337,-4-3-32,-7 1-112,-1 0-16,-1 2 32,-4 0-32,-1-2 16,-2 2 48,0-3-112,0 1-321,0 2-303,0 0-528,-5 0-721,-2 0-560,-1 0-2674</inkml:trace>
  <inkml:trace contextRef="#ctx0" brushRef="#br0">39272 76857 5843,'0'0'6707,"0"0"-3778,0 0-1056,0 0-208,0 0-401,0 0-399,19-9-321,-13 6-256,2 3-112,3 0-48,-2 0-32,3-1-96,-1 1 48,-1 0-64,0-3 16,-3 3 0,0-4 16,1-1-128,0 1-176,-3-3-80,-1-4-224,4 2-97,-3-2-15,1-1-16,0-3 159,2 1 193,-2 0 16,-5 1 256,4-1 112,-5 1-16,3-1 48,0 1-32,-3-1 112,0 3 80,0 2 208,0 2 81,0 0 31,0 3-80,0 0-16,0 4-96,0 0-143,0 0-97,0 4-96,0 3 48,0 9 0,0 2 304,2 6 240,1 3 48,-1 5-111,-2-1-33,0 1 352,0-3 65,0-2-273,0-2-272,0-7 48,3-2-176,-3-1-112,0-6-64,3-2-32,-3-2-32,0-1-16,0-2-432,0-2-624,0 0-545,0 0-544,-3-6-656,3 1-3250</inkml:trace>
  <inkml:trace contextRef="#ctx0" brushRef="#br0">39275 76646 1745,'0'0'10805,"0"0"-8244,0 0-1521,0 0 1,0 0-33,0 0-127,-3-7-337,3 7-240,0 0-208,0 0 16,0 7-16,0 6 240,-1 5 209,1 5 191,0 6 304,-3 5-191,0 0-1,3 1-127,0-6-241,0 1-240,0-10-144,0-2-16,0-2-32,0-7-32,0-3 16,0-1-16,0-1-48,0-1-48,0-3-544,0 0-417,0-5-367,0-2-193,0-1-400,3-2-896,-3-3-1121,3 4-3234,-3-2 2258</inkml:trace>
  <inkml:trace contextRef="#ctx0" brushRef="#br0">39621 76857 9812,'0'0'6660,"0"0"-5092,0 0-879,0 0 175,0 0 128,0 0-319,7 15-289,-2-5-64,1-1-48,-1 2 32,-1-2 129,1-2-273,3 1-96,-3-1 0,1-2-64,1-1 16,0-4 0,-1 0 0,3 0-16,-1-4-16,0-5-112,-1-2-80,-2-1 95,0 1-15,-2 2 128,-3 0 0,0 3 16,0 1-16,0 3 48,0 2-32,0 0 16,0 0-16,0 0-48,0 4 64,0 5-16,-3 5 273,-2 1 47,0 8 128,5 2 192,-6 2-31,5 2-49,1 0 16,-3-4 32,-1 0-191,3-5-209,-2-2-160,-2-5 48,2-2-112,3-4 0,-1-7 16,1 0-673,1-7-895,7-8-2114,3-8-5298</inkml:trace>
  <inkml:trace contextRef="#ctx0" brushRef="#br0">39979 76877 13782,'0'0'2978,"0"0"-2578,0 0 928,0 0-47,0 0-433,0 0-399,-42-27-353,19 36-16,2 4-48,1 3 512,0 2 448,8 5 49,-1-5-321,6 0-368,7-2-15,0-5-273,6-2-16,8-7-16,-2-2-48,8 0-32,0-14-545,5-3-399,-5-6 47,4-4 1,-7 0 112,0-4 303,-5-3-175,1-2-144,-7 5 175,-2-1 609,-2 7 96,-2 5 48,0 7 225,0 3 223,-5 6 224,1 4-80,-1 0-95,0 9-193,-1 7-16,2 4-16,2 5 128,-1 2 33,3 7 31,0-3 160,0-4-192,0 0 1,0-3-257,3-5-80,-3-4-112,2-3 0,1-3-64,-2-5 0,-1-2-208,0 1-993,0-3-656,6-5-608,-4-4-4354</inkml:trace>
  <inkml:trace contextRef="#ctx0" brushRef="#br0">40138 76972 6483,'0'0'8676,"0"0"-6179,0 0-1248,0 0 303,0 0-143,0 0-385,25 11-511,-25-11-305,0 0 0,0-2 240,0-3 417,0-2-209,0-2-336,0 1 16,0-4 208,-4 1-240,2-3-63,-1 1-97,0 2-16,1-1-32,2 1-16,0 0 0,0 2-32,0-2 64,2 4 16,4 1 0,-4-1-16,2 0-80,2 2 0,1 1-32,-1 0 48,0-2-96,-3 5 80,2-2-48,1 1 16,-1 0-16,-1 2 0,1 0-16,0 0 16,-2 2-16,1 3-32,1-4-368,-5 2-561,3 1-175,2 1-769,-5-3-256,6 0-720,-5 1-1986,4-3-7746</inkml:trace>
  <inkml:trace contextRef="#ctx0" brushRef="#br0">40416 76867 6707,'0'0'8340,"0"0"-5571,0 0-1520,-30 16 351,20-7 273,0 2-448,3-2-545,2 5-287,2-3-321,3 0-176,0-4 16,6-1-16,0-1-80,5-3 64,-2-2-80,4-2 0,-1-7 0,-1-2 16,-2-1-32,-1-3-208,-3 1-144,-2 1-81,-3-3-15,0 5 112,-3-1 208,-5 1 80,-1 7 80,-1-1-16,-2 5 0,-2 0 0,0 0-32,3 5 0,2-1-16,1 3-32,5-3-1313,3 3-752,3-5-2577,8 1-4098</inkml:trace>
  <inkml:trace contextRef="#ctx0" brushRef="#br0">40803 76869 5378,'0'0'9941,"0"0"-7956,0 0-1729,0 0 320,-29-23 593,12 22-193,-2 1-367,-1 0-257,0 0-144,1 1-96,-1 4 128,2 2 448,4 0 65,1 4 79,2-2-256,10 2-128,-5 0-223,6-2-81,6 1-32,0-2-32,7-3-16,-1-3-32,3-2 80,3 0-96,0-9 16,-1-2-48,-1-3-16,-2-4-64,-2-2-32,-1-3-48,-2-4-32,-3-1-1,-1-2 161,-3-1-32,1-1-128,-3 1 80,3 4-16,-3 4 112,0 6 64,0 3 0,0 9-32,0 3 96,0 2 32,0 11-144,0 7 32,0 9 144,1 9 369,2 2-161,-1 5-64,4-4 80,-1-1-16,-1-7 112,0-2-143,-3-6-65,-1-5-192,0-5 16,0-1-128,0-6 80,-6-1-32,0-1 0,1-4-32,2 0-464,1 0-513,2-9-992,0-2-1664,5 0-5139</inkml:trace>
  <inkml:trace contextRef="#ctx0" brushRef="#br0">40924 76849 12726,'0'0'3409,"0"0"-2176,0 0-449,0 0 65,0 0-241,0 0 208,14 34-271,-9-21-273,1-2 16,2 1-112,-3-5 16,2-1-144,0 1 16,0-7-48,1 2 0,0-2 32,0 0-32,-1-7 0,-2-1-48,0-4 64,-1 1-80,2-5 32,1 5-16,-7 0 48,6 2 0,-6 4 0,0 3 48,0 2 32,0 11-80,0 2 176,0 10 721,-6 2-257,-1 4-304,1 5-144,5-1-64,-2 1-32,0-2 96,3-5 241,0-2 159,0-5-96,0-4-304,-2-7-32,2 0-96,0-3-16,0-6-80,0 0 32,0 0-32,2-2-432,1-5-1361,1-6-896,2-1-1857,-6-4-9252</inkml:trace>
  <inkml:trace contextRef="#ctx0" brushRef="#br0">41176 76957 4962,'0'0'6131,"0"0"-4450,0 0-897,0 0 305,0 0 111,0 0-271,3 0-289,0-4-16,-2-3 97,4 0-49,-2-2-496,2 0 0,-2 0 112,0-3-80,-2-1-80,3 4 0,-3 0 97,-1 0-145,6 2 32,-6 3 272,2 1-96,3-1-224,1 4-16,1 0-16,6 4-16,-4 3 48,4 5 112,-1 3 192,3 1-64,-2 0 97,-1-1 95,-2-3-128,0 2-240,-2-6-48,0-1-32,-6-2-48,1-1 16,-2-4-48,-1 0-32,0 0-448,0-2-225,0-5-623,0-4-2930,3-3-8260</inkml:trace>
  <inkml:trace contextRef="#ctx0" brushRef="#br0">41579 76853 5651,'0'0'6354,"0"0"-3232,0 0-1121,0 0 128,0 0-272,0 0-289,-10-15-927,0 15-97,-3 0-32,-2 0 16,2 0-111,-4 8-81,8 2-160,-2 1 128,6 2 80,2 1-176,3-1-32,6-1-80,7-1-48,-4-2-32,7-5 32,-2-1-80,-2-1 80,2-2-80,-2 0 96,-5-5-96,-1 1 48,-2-1 0,-2 3 16,-2 0 32,0 2-48,0 0 33,0 0-82,0 4 1,0 1 16,0 6 32,3-2-64,2 0 64,2-2 0,4-2-64,-1-3-272,2-2-784,4 0-1025,-4-5-913,-3-2-2960</inkml:trace>
  <inkml:trace contextRef="#ctx0" brushRef="#br0">41731 76955 10373,'0'0'3521,"0"0"-1936,0 0 288,0 0-144,0 0-321,0 0-271,0 11-17,3-13-111,0-3 31,-2-4 97,4 2-385,-2-6-95,2 2 95,1-1-272,0-3-112,0 3-96,-1 1-80,-3 2-128,4 2 49,-2 3-17,-2 4 48,4 0-96,-1 2-32,-1 7-32,1 0 48,3 2 48,-3 1-80,2-1 80,1-2-64,0-2 0,0-3 16,-1 0-32,-1-4 80,2 0-96,-2 0 112,1-4-96,-1-3 48,-5-2-48,4 1 80,-2-2-64,0 1-16,-3-2-32,2 2 64,1 2 0,0 3-112,-3 4 128,2 0-64,2 0-32,2 0 0,1 9 32,-1-2 32,3 0-48,-1-1 80,1 1-32,-1-3 32,0 1-64,-4-3 48,2 2-64,-4-4 32,3 3-144,-5-3-320,6 2-321,-5 0-751,4-2-1186,3 0-1103,3 0-2418</inkml:trace>
  <inkml:trace contextRef="#ctx0" brushRef="#br0">42158 76867 10965,'0'0'6435,"0"0"-5202,0 0-449,0 29 112,0-22-191,5-3-561,1-4-96,1 0-1025,0-2-2192,1-9-3490</inkml:trace>
  <inkml:trace contextRef="#ctx0" brushRef="#br0">42219 76579 9909,'0'0'8916,"0"0"-6899,0 0-1809,0 0-192,0 0 48,0 0-64,-3 21-32,11-11-1233,2 1-3169,0 1-5555</inkml:trace>
  <inkml:trace contextRef="#ctx0" brushRef="#br0">42472 76716 16343,'0'0'3330,"0"0"-2258,-38 9 209,20 7 528,4 2-384,-5 7-673,10-3-288,4 5 0,5-2-208,0-3 1,13 1-81,4-7-96,3-5 16,2-2 0,2-2-64,3-7 0,-7 0 16,-6 0-32,1-5-416,-7-2-449,-6-1-527,-2-2-881,-8 1-1185,-6 2-3889</inkml:trace>
  <inkml:trace contextRef="#ctx0" brushRef="#br0">27726 79318 9796,'0'0'6243,"0"0"-3537,0 0-1234,0 0-63,0 0 160,16-33-305,-10 26-399,-3-4-209,2-1-16,3-3-64,-4-1-95,-1-2-113,0-3-192,-1-1-96,-2 0-48,0-1 0,-5-2 64,-7 1-112,-4 1 80,-1 0-64,-6 3 48,-3 4-16,-5 5-32,-2 5 48,1 6 0,-2 0-128,-2 13-64,3 5 112,1 9-16,2 7 48,1 7-16,1 8 128,5 10 160,3 1 80,6 8 177,3-1-65,3 1-256,8-8-288,0-3 112,6-6 64,2-3 48,4-10-80,1-4 32,-4-5 16,3-4-16,1-5-16,2-2-80,1-5 112,-2-1-144,6-5 128,0-3-80,3-4 0,4 0 0,1-4 64,0-6-80,-1-3 0,-2-1 64,-3-2-64,-2 3-32,-7-1-112,-3 3 64,-3 2-96,-1 1-16,-5 1-16,-1 2-96,0 1-336,-1 1-433,-5 2-880,4-2-1809,-3-1-1904</inkml:trace>
  <inkml:trace contextRef="#ctx0" brushRef="#br0">27923 79690 13846,'0'0'4819,"0"0"-3603,0 0-448,0 0 881,0 0-32,0 0-449,-17-14-511,14 14-321,-2 2-112,1 8 64,1 1 128,3 2-15,0 3-209,0 0-48,7-1 0,6-1-32,2-2 32,2-4-32,7-3-48,-3-5 80,4 0-64,-2-7-16,-2-5-32,-4-3 0,-2-5-16,-6 0-16,-4-1 16,-5-1-112,0 2 96,-5-1-128,-7 5 64,-3 5 48,-4 5 16,-4 3-32,-2 3 16,2 4 0,-2 8-32,5-1 48,6 0-80,3 1-288,6-1-513,2-2-159,3 0-1009,3-4-544,7-3-1873,0-2-5779</inkml:trace>
  <inkml:trace contextRef="#ctx0" brushRef="#br0">28249 79766 12262,'0'0'6339,"0"0"-5139,0 0 113,0 0 688,0 0-673,0 0-607,-8 20-401,13-20-144,-2-1-16,1-9 80,1 1 336,1-5-240,-1 1-64,0-2 17,-1-4 159,2 2-32,1 1-64,-1-2-80,-1 4-32,-1 3 81,1 2-113,-1 4-80,0 5 16,3 0-32,-2 7-128,3 6 96,0 3-16,1 5 16,2-1-32,-2 3-48,3-6 16,1 2-32,-1-6 32,-1-4-16,-3-3 64,1-3-112,-4-3 112,1 0-32,0-4 48,-3-8-48,0-2 0,-1-3-16,1-1 0,-1-3-48,1-1 16,0 3 48,-2 2-64,5 1 64,-1 7-64,0 0 32,3 5-32,-4 4 16,5 0 48,-1 2-64,3 9 48,-3 5-80,1 0 224,-1 4 176,1-2-32,4 2-80,-6-4 1,4 0-129,-1-5-32,-3-2-48,1-5 0,-6 1 64,4-3-96,-6-2 32,1 2-16,-1-2 0,0 0-96,0 0-160,-1 0-209,-2 0-223,3-2-737,-3-2-2128,3-3-3715</inkml:trace>
  <inkml:trace contextRef="#ctx0" brushRef="#br0">28781 79752 14567,'0'0'5410,"0"43"-4161,0-16 672,0 7 1136,3 0-1360,0 0-593,1-1-319,1-3-209,0-7-320,1-3-176,-1-7 144,-1-4 80,-1-4-80,2-5-80,0 0 81,-2-5 15,1-9 0,1-1-128,0-5 16,-2-6-112,-3-2-32,0-4-32,0-2 0,0-2-48,0-5 112,0 1-32,0-2-48,0-4 96,0 2-32,0 1 80,0 5-32,0 2 0,3 6 16,-3 8-64,1 6 80,4 3-80,1 6 0,1 2-16,3 5 0,3 2-48,-1 9 32,1 8-48,-3 3 16,3 3 16,-7 5 0,2 1-16,-2-2-32,-4-2 128,2-2-32,-4-3 0,0-4 0,-1-2 32,-7-5 16,0-2-16,-1-2-32,-4-5 48,-2-2 16,4 0-64,-1 0 64,-1-5 0,4 1-16,-2 0-64,6-1 64,1 1-32,1-1-48,-2 3-96,5 0-320,-3 2-337,1 0-767,2 0-1074,-4 0-2160,-2 0-3073</inkml:trace>
  <inkml:trace contextRef="#ctx0" brushRef="#br0">29271 79581 6483,'0'0'4434,"0"0"-2145,0 0-1216,0 0 63,0 0 353,0 0-209,-10-20-191,2 19-273,-1-2-15,-6 0-49,-2 3 80,-8 0 49,0 6-177,-6 0-112,-2 5 97,6 3-33,-3 3-224,10-1-160,6 2 96,8 1-47,6-2-97,8 1-96,9-2-48,6-3-64,5-3 48,-2-6-64,2-4 32,-3 0-32,-2-4 32,-6-6-48,-5 0 16,-1-2 64,-4 3-80,-7-2 96,0 2-80,0 0 48,0-1-32,0 6-16,0 0 16,-5 4 0,5 2-16,0 11-48,0 6 16,0 1 48,5 4 96,5-1-48,0-5-16,2-2-64,1-5 32,0-6-128,0-5-432,-4 0-609,-1-5-1136,0-6-656,-7-5-1537,2-2-3874</inkml:trace>
  <inkml:trace contextRef="#ctx0" brushRef="#br0">29433 79681 13878,'0'0'2610,"0"0"-658,16 36 289,-8-21-528,-4 1-560,4 2-449,-6-5 96,4 1-63,-5-5-289,-1-2 0,3-4-32,-3-2-15,0-1 175,0-1 64,0-6-32,-3-5-383,2-2-49,-2-3 0,0-3 0,3-3-96,-5-2 0,5-2 0,0 2-64,0-2 32,0 5-32,0 2 16,5 7-64,1-1 96,-2 7 32,4 2-80,0 5 16,1 0-16,0 3 32,5 3-32,-1 4 0,-1-2-16,2 1-16,-1-2 16,-1 0-48,-4-4 32,3-2-128,-7-1-160,1 0-433,-5-4-175,0 0-785,0-3-1664,0 0-2162</inkml:trace>
  <inkml:trace contextRef="#ctx0" brushRef="#br0">29670 79629 11717,'0'0'8884,"0"0"-8019,36 18-225,-16-14 2129,5 0-688,0-1-992,0-3-401,0 0-288,-5-3-240,0-3 0,-2-1-144,-8-1 65,-1-2-49,-6-1-16,-3 0 64,-3 0-32,-6 0-32,-7-3 0,-1 5 0,-3 2-32,0 5 16,0 2-16,3 2 16,1 12-32,7 2 32,-2 6-16,6 0 80,4 5 80,1 0 176,0 0-96,1-2-112,7-3 0,3-1-128,3-5 96,3-5-64,-2-2 32,6-5-32,-1 1 0,-3-5 32,1 2-48,-5-2-80,-4 0-272,-4 0-192,1 0-449,-6-2-351,0-4-465,0-6-1169,0 1-2128</inkml:trace>
  <inkml:trace contextRef="#ctx0" brushRef="#br0">30796 79240 12742,'0'0'3217,"0"0"-1552,0 0-16,0 0-497,0 0-463,-6 43 143,5-8 577,-2 12 47,0 7-303,-4 3-305,1-1-287,0-5-273,0-3-128,-2-8-16,3-8-16,4-9 0,1-5-112,0-9 16,0-2-96,1-7-304,4-3-625,-2-8-1072,2-5-1120,-5-4-3506</inkml:trace>
  <inkml:trace contextRef="#ctx0" brushRef="#br0">30654 79535 14407,'0'0'3137,"0"0"-1968,0 0 271,0 0 161,0 0-384,0 0-529,31 4 64,-6-2 369,5 0-353,2 0-128,4 1-159,-2-3-193,3 0-224,-6 0 16,-1 0-112,-7 0-96,-4 0-753,-6 0-799,0-3-786,-7 3-1151,0-2-3491</inkml:trace>
  <inkml:trace contextRef="#ctx0" brushRef="#br0">31082 79572 14231,'0'0'6178,"0"0"-4049,-20 43 64,17-22-288,3-1-544,0 0-673,11-4-352,4-3-192,7-4-128,3-6 64,0-3-64,0 0 32,1-10-32,-8-3-80,-7-1-48,-1-2-48,-10-4-16,0 2 64,-5-2 32,-7 0-160,-4 4 112,-3 2 48,-1 3 80,-3 7-48,3 2 48,3 2-16,0 0 16,4 6-80,6 1 0,0 0-1377,6 2-1408,1-2-1265,0-5-4690</inkml:trace>
  <inkml:trace contextRef="#ctx0" brushRef="#br0">31894 79193 11237,'0'0'2593,"0"0"-1648,0 0 239,0 0 337,0 0-545,0 0-415,0-18-305,0 27-112,0 9 96,0 9 496,3 9 657,0 10 512,1 8-32,-2 4-241,1 0-527,2-3-497,-5-8-288,3-5-112,-3-10-143,3-8 111,-2-8 0,-1-7-64,0-2-112,4-7 80,-3 0-80,-1-7 112,3-6-48,2-5-96,0-3 48,2 1-32,1 2-64,3 2-32,-2 7 64,7 5-32,-2 4 32,1 0 80,2 9-112,2 2 80,-2 5-16,-2 2 112,-2-1 0,-7 2 32,2-1 80,-2 0 64,-1-4-128,-4-6-64,2-3 16,-3 0-112,3-5 0,-1 0-32,1-3-336,-1-4-561,1-4-1151,0-2-2066,1-3-2914</inkml:trace>
  <inkml:trace contextRef="#ctx0" brushRef="#br0">32264 79596 18472,'0'0'2642,"0"0"-1026,13 36 513,-3-23-304,7 0-544,0-1-929,7-3-144,2-4-160,0-5 16,-4 0-48,3-5 32,-8-4-48,-1-4-128,-4-1 32,-7 1 64,-2-3-48,-3 2-64,0 4 80,-5 0 32,0 6 32,-1 4 0,2 0-16,-1 14 64,0 6 160,2 4 96,0 7 96,-2 8 33,1 4-113,1 4 64,-4 5-48,1 2 0,-2-1-128,4-5-80,2-5 32,2-12-368,0-8 192,0-10-64,2-10 96,2-3-224,4-10-496,-5-10-993,5-7-1152,-3-7-2066,-2-9-10404</inkml:trace>
  <inkml:trace contextRef="#ctx0" brushRef="#br0">32912 79634 12758,'0'0'4002,"-40"-4"-2834,15 4-367,-3 0 575,0 4-223,3 5-257,1 5-160,7-1-111,1 3-385,8 0-112,8-3 32,5 0-16,9-3-144,5-6 32,8-4 0,1-2-32,0-10 0,2-8 0,-6-2 16,-3-6-32,-4-3-64,-5-2 32,-4-5-32,-3-3-112,-2-2-96,-3-2-16,0-2-145,-3 5-79,-4 1-208,1 7 416,1 9 272,1 9 48,1 9 32,3 7 192,0 16-176,0 16 64,0 9 672,0 10 417,7 10 47,4 2 17,-1 0-353,0-7-175,0-6-417,-2-10-144,-4-8-32,-1-7 0,-1-8-32,-2-3-80,0-8-16,0-3 0,-2-3-224,-1-3-736,0-10-1473,3-2-1537,0-8-5010</inkml:trace>
  <inkml:trace contextRef="#ctx0" brushRef="#br0">33171 79658 10837,'0'0'7507,"0"0"-5874,6 30-96,-1-16 496,0-3-753,-1 0-511,-1-4-337,2 0-48,0-5-176,-5-2 64,3 0 225,0-5-145,-3-6-192,0-2 208,0-5 224,0-5-224,0 1-144,-3-5-95,0 0-1,1 0 0,-1 4-80,3 3-16,0 4 32,5 5 32,-2 4 16,6 3-48,-1 1-64,3 3-16,-2 0 0,2 0-48,-2 5 32,2 2-64,-2 0-416,1-3-417,3 0-736,0 1-608,-1-3-688,2-2-1505,2 0-6339</inkml:trace>
  <inkml:trace contextRef="#ctx0" brushRef="#br0">33484 79590 19065,'0'0'2721,"0"0"-1601,-40 37 737,32-21-208,4 2-672,4-2-625,3 0-192,6-5-112,8 0-32,-2-4-16,6-2 32,-1-5-32,-3 0-16,1 0 48,-8-3-16,-1-1 0,-3-3 0,0 0-16,-6-2 32,0 0-32,0-4 32,0-1-48,-4-4 32,-1 0-32,-3 0 0,1 1-48,0 3 0,-3 2-16,2 5 64,0 6 16,3 1-16,1 0-96,1 7-689,3-1-1152,0-2-1488,0 1-4451</inkml:trace>
  <inkml:trace contextRef="#ctx0" brushRef="#br0">33872 79556 13334,'0'0'4002,"0"0"-2561,0 0-513,-37-14 225,18 14-337,0 0-112,1 4-47,-2 3-225,6 3-96,-2-4-96,7 3-64,3 3-80,6-4-48,0 5-64,7 1 32,6-1 32,5 1-32,1-1 32,1-1-80,0-1 0,1 0 16,-9-2 16,-1 1-16,-7-1 16,-4-1 32,0-1-32,-4 0 96,-7-2-64,-1-4 96,-4 2-16,2 0 96,-3-3-15,-2 0-113,2 1-48,2 2 32,1-1-96,3 0-32,3 3-16,8-3-577,0 0-960,8-2-800,9 0-2913</inkml:trace>
  <inkml:trace contextRef="#ctx0" brushRef="#br0">34109 79319 11813,'0'0'3058,"0"0"-1009,0 0-1041,0 0 865,0 0-688,0 0-529,0-4-192,5 27 224,-2 10 753,-3 8-128,0 6-161,0 4-191,0-1-97,0-3-368,3-4-160,2-7-159,-4-9-193,5-7 96,-4-4-32,2-7-16,-4-2-48,0-5 0,-1-2-128,-7-2-225,0-8-399,1-3-801,0-2-1488,0-6-1409,-1-1-4562</inkml:trace>
  <inkml:trace contextRef="#ctx0" brushRef="#br0">34014 79540 15143,'0'0'4082,"0"0"-2610,0 0-303,35-3 688,-15 3 352,8 5-897,1-3-447,-1 3-369,3-3-96,-2 0-176,-1 1-112,-1-3-112,-4 1 32,-1-1-496,1 0-784,-1 0-1410,-4 0-2016,-1-1-6755</inkml:trace>
  <inkml:trace contextRef="#ctx0" brushRef="#br0">34452 79569 14182,'0'0'6580,"0"0"-5076,-36 21 385,24-8 480,-1 2-768,1 1-849,4 2-384,2 0-240,3-2-128,3 0 32,0-5-48,9-2 64,-1-3-112,4-3 48,1-3 0,-3 0-96,3-3-112,-4-1 80,4-2-16,-6-1 144,1 2-32,-3 1-16,-2 1 16,0 3 0,-3 0 48,0 7-128,0 5 160,-3 1 0,0 1-16,3 2 32,0-1 32,3-2-32,6-1-32,4-5 0,2-6-32,2-1-448,3 0-1457,-1-8-1409,-5-8-1472,1-4-5731</inkml:trace>
  <inkml:trace contextRef="#ctx0" brushRef="#br0">34577 79495 4674,'0'0'8276,"0"0"-4274,0 0-2097,0 0-433,0 0-287,33-2 223,-12 11 113,10 4-560,-1-2-353,-1 0-224,4 3-144,-2-5-208,-6-2 16,-4-1-32,3-3-128,-4-1-1056,-2-2-1041,-4 0-1457,-1-2-4018</inkml:trace>
  <inkml:trace contextRef="#ctx0" brushRef="#br0">34734 79209 10437,'0'0'4450,"0"0"-2945,0 0-1073,12 36 144,-12-3 2273,3 10-432,-3 7-608,0 6-240,0 3-545,-3-5-175,-5-3-433,2-8-176,0-5-112,6-8-64,0-8-16,0-6 0,0-5-48,6-4 0,0-4-144,2-3-704,3-6-785,-3-4-1088,-2-4-1121,-3-6-5490</inkml:trace>
  <inkml:trace contextRef="#ctx0" brushRef="#br0">34987 79711 11189,'0'0'11766,"0"0"-11350,23 38-1249,-17-33 881,2-4 721,3-1-625,-4-4-112,0-7-865,-4-7-3152,0-7-2066</inkml:trace>
  <inkml:trace contextRef="#ctx0" brushRef="#br0">35035 79339 18408,'0'0'2209,"0"0"-1824,0 0 63,0 0 176,0 32-496,3-18-112,2-3-1601,3-2-4305</inkml:trace>
  <inkml:trace contextRef="#ctx0" brushRef="#br0">35316 79578 11477,'0'0'6355,"0"0"-5618,0 0-561,0 0 1616,0 0 129,0 0-544,-33 36-385,13-23-255,0 5 31,6 1 32,-2-2-127,6-1-241,5 2-208,5-2-96,5-2 96,5-1 0,6 0 0,3-3-64,1-2-79,4 1-17,-3-4-64,5-3 16,-4 1 0,1-3-241,-6 0-559,0 0-881,0-5-1424,-6-4-1377,-3-4-5795</inkml:trace>
  <inkml:trace contextRef="#ctx0" brushRef="#br0">36125 79424 13270,'0'0'3234,"0"0"-1442,0 0-159,0 0-320,0 0-353,-9-2-560,1 2-304,0 0-96,-4 0 16,-1 0-16,4 0 16,-3 0 0,-1 0 0,2 0 0,4 2-16,-6 0 16,6 3-16,0-1 0,1 5 0,0 2 16,-5 5 0,3 5-16,-1-1-16,-2 4 48,5-1-64,0-3 48,1 0-16,2-4 0,3-2 0,0-6 0,0-1-32,0 0-16,0-2 0,0-4 48,0 2-16,0 0 48,0-2-32,-2 2 16,-1-1 0,2 0 16,1-2-32,0 0 0,0 0 16,0 0-48,0 0 0,0 3-80,0-1 32,1 0-112,-1 5-64,0-2 240,0 1 16,0 1 0,0-3 0,0 1-16,0-3-32,0-2-16,0 0-96,0 0 0,0 0-112,0-7 48,5 3-289,-5-3 401,6 3 112,-1-1 0,-2 1 16,3 1-48,-3 1 64,0 0-32,2 2 64,-3-2-48,-2 2 48,0 0 16,0 0-31,3 0-1,-3 0-48,0 0 16,0 0-16,0 0 16,0 0 0,0-3 0,0 3-16,0 0 48,0 0 0,0 0-16,0 0 0,0 0-16,0 0 0,0 0-16,0 0 16,0 0-16,0 0 0,0 0 16,0 0-16,0 0 16,0-2-32,0 2 32,0 0 0,0-2 32,0 2-32,0 0 48,0 0 48,0 0 96,0 0 48,0 0-48,0 0-16,-3 0-96,1 0-32,-3 0-80,-1 0 32,0 0-16,-5 0 0,3 2 32,-1 3-16,-2-1 0,-1 3-16,3 0 16,-2-1-32,4 6 32,-3-1-48,5 5 96,0 0 64,2 1 48,3 4 81,0-4-17,0 4-80,5-3-96,6-4 48,3-3-32,1-5-32,8-6 32,-1 0 160,6-11-64,0-2-176,-3-3-16,-4 0 32,0 2-48,-4 1 32,-10 5-112,-2 2-400,-5 6-128,-5 0-81,-7 3-399,0 4-1121,-4 4-1313,4-2-752,-2 0-1921</inkml:trace>
  <inkml:trace contextRef="#ctx0" brushRef="#br0">36367 79651 240,'0'0'11541,"0"0"-9188,0 0-1520,-32-22 624,19 19 175,-2 1-271,1 2-641,-6 0-15,0 5-209,-4 3-80,4 2 176,3 3 145,2 1-145,7-1-272,3 1-96,5-1-112,5-1-48,6-6-16,4 1-32,5-7 32,2 0-160,1-5 48,-1-6 16,1-2 48,-9-3 32,2 0-32,-7 1 64,-1 3-64,-3 3 48,-5 3-64,0 6 96,-5 0-16,-3 13 16,-4 9 176,-1 12 353,4 7 47,-2 6-320,5 2-144,0 1 224,6-5 33,0-9-241,6-4-112,0-10-96,5-6-48,-3-7-32,1-5-48,2-4-529,-2 0-1007,-1-9-978,-3-2-1600,-2-7-8083</inkml:trace>
  <inkml:trace contextRef="#ctx0" brushRef="#br0">36779 79769 18873,'0'0'3249,"0"0"-2128,0 0-545,0 0-48,0 0-288,0 0-256,1 24-528,4-24-2449,-5-2-4819</inkml:trace>
  <inkml:trace contextRef="#ctx0" brushRef="#br0">38853 79328 6771,'0'0'4242,"0"0"-2321,0 0-432,0 0 63,0 0-495,0 0-513,-10 20 176,10 0 497,0 7 224,0 5-273,0 4-63,0 0-17,2 0-223,4 0-209,0-5-192,7-1-208,-1-8-160,3-2 16,3-6-48,-3-3 32,2-4-112,2-3-16,-5-4-32,1 0 0,-2 0-48,-3-4 0,0-5 80,-1-2 48,-1-3 0,-2-2 0,0-4 0,0-3-32,1-1 0,-4-3-16,0-3 16,-3 2-32,0-4-48,0 2 0,0 2 32,-3-2 16,-2 6 16,0 1-160,2 5-144,0 2 80,3 7-113,-1 2 49,1 3 112,0 4 64,0 0-528,0 0-689,0 4-448,0 6-1280,0 0-1281,0 4-5939</inkml:trace>
  <inkml:trace contextRef="#ctx0" brushRef="#br0">39244 79592 16632,'0'0'3713,"0"0"-2288,0 0 208,0 0 288,12 44-529,-6-26-543,-4 2-465,-2-1-192,0-4-192,0-1 64,3-3-64,-3-4-32,2-3-464,-2-1-401,0-1-591,0-2-930,3-2-1119,0-8-3282</inkml:trace>
  <inkml:trace contextRef="#ctx0" brushRef="#br0">39449 79453 7764,'0'0'8467,"0"0"-5889,0 0-1314,0 0 289,0 0 272,0 0-721,32 2-640,-13-2 17,9-2-65,1-3-64,-1 1-336,-3 1 48,-2 3-80,-6-1 32,1 1-288,-11 0-1425,1 0-928,-3 0-1233,-2 1-3697</inkml:trace>
  <inkml:trace contextRef="#ctx0" brushRef="#br0">39475 79622 9428,'0'0'7124,"0"0"-5107,0 0-529,0 0 321,-7 31-384,17-26-673,0-4-352,5-1-16,2 0-240,2 0-48,-1-6-48,3-1-80,2 0-16,-6 1 48,3-1-64,-3 3-880,3-1-881,-1-1-1088,-1-1-2081,3-2-9237</inkml:trace>
  <inkml:trace contextRef="#ctx0" brushRef="#br0">40026 79386 18665,'0'0'1952,"0"0"-1663,0 0 687,0 0 385,-36-14-529,24 29-496,-1 11-128,-1 2 112,2 6 449,4 5-81,3-1-128,5-2-207,0-2-145,2-5-96,9-7-32,6-6-64,0-5 64,8-6 48,3-5 16,4-2-48,4-9-32,-4-5 16,1-5-16,-2 1-16,-5-4-80,-4-3 16,-5-5 0,-1 1-80,-6-1 64,-5-2-144,-3 0-64,-2 3-176,-7 4 384,-11 4-97,-7 5-63,-4 8 96,-9 7 80,-2 3 32,-3 13-96,4 4-256,3 3 208,7 2 160,10-2-32,7-2-240,10-2-2129,2-10-512,0-1-3426</inkml:trace>
  <inkml:trace contextRef="#ctx0" brushRef="#br0">37624 79444 5362,'0'0'3426,"0"0"-1777,0 0-209,0 0 161,-13-38-352,9 29-385,0-1-96,3 2-143,-2-1 239,1 2 49,-1 0-209,0 5-144,3 0 48,-1-1-159,-3 3-49,4 0-160,-1 0-112,1 10-32,0 3 16,-3 5 224,3 6 273,0 3 111,0 5 64,3-1-272,2-1 65,2 0-17,-1-3-240,8-6-64,0 2 96,7-7-31,-1-1-33,3-5-80,-4-1-32,4-2-192,-3-1 32,-3-1-48,0-3 32,-1 0 16,-1 0-16,-3-2 16,-2 0-64,1 0 80,-4 0-32,0-6 0,-1-3-16,0-3 0,-3-4 0,0-6 0,-1-3 16,-2-3-16,0-5 16,0-2-64,0-4-32,0 3-128,-5 1-32,2 1-145,-3 7 273,0 4-80,1 6 160,0 3-16,1 7 32,-1 2 64,2 4-64,0 1-32,1 0-256,-1 0-480,3 6-433,0 1-512,0 0-240,0 0-1232,3-1-2450,-1 1-3121</inkml:trace>
  <inkml:trace contextRef="#ctx0" brushRef="#br0">38075 79588 6483,'0'0'7908,"0"0"-5619,0 0-513,0 0 177,0 0-176,0 0-416,6-16-609,5 14-192,1 2-207,1 0 207,2 0-80,-6 2-144,4 5-176,-5 2-112,-4 2-16,2 2-32,-6 3 16,0 0-16,-3-1 32,-4 2-16,2-1 16,-3-3-48,0-2 96,1 1-16,-1-1 193,2-2-17,-2-2-32,3 0-16,-1-1-144,5-4 48,-3 3-48,4-5-16,0 2 32,0-2-16,5 0 0,6 2 0,-2-2-16,4 0 0,2 3 336,1-2-224,1-1-96,-2 3 16,-1-3-32,2 0-32,-4 0 16,1 0-32,-6 0-128,-2 0-288,0 0-256,-5 0-161,0-3-239,0 3-577,-5 0-800,0-4-1681,2 0-4498</inkml:trace>
  <inkml:trace contextRef="#ctx0" brushRef="#br0">38423 79460 6003,'0'0'5810,"0"0"-3216,0 0-866,0 0 65,0 0 48,0 0-656,20 0-337,-3 0-192,2-2 209,2 0 303,4 0-31,-5-3-369,1 3-384,-4-1-288,-5 2-96,-4 1 16,-4 0-224,4-3-352,-8 3-481,3 0-271,-3 0-561,0 0-336,-3 3-448,2-2-1761,-6 6-5411</inkml:trace>
  <inkml:trace contextRef="#ctx0" brushRef="#br0">38444 79648 5827,'0'0'4642,"0"0"-2129,0 0-880,0 0 144,0 0-161,0 0-351,22-8-113,-11 8 257,-2-3-176,3 1-209,4 0-208,-1-3-143,-2 1-305,-4-1-272,4 0-112,-3 1 64,-3 2-192,-4 0-560,0 2-689,-2 0-640,-1 0-1024,0 0-1698,-1 0-8066</inkml:trace>
  <inkml:trace contextRef="#ctx0" brushRef="#br0">36790 80887 5507,'0'0'10228,"0"0"-7362,0 0-1538,3-13 97,-3 11-33,0 0-495,-8-1-513,-1 3-192,-6 0-112,-6 0-32,0 9 128,-4 2 16,-3 5 80,0 0 65,6 5 95,-1-4-32,8 3 32,2 1-16,12-4-176,1 2-95,6-1-65,9-5-32,3-2-48,5-4 64,-2-7-64,6 0 0,-5-11-48,1-3 0,-3-3 32,-6-2 16,-3-1 0,-2 0 16,-4 2 0,-5 0 48,0 2-48,0 3 0,-2-1 16,-4 8-48,1-1 32,1 4-32,1 3 0,3 7-32,0 9-32,0 2 80,0 7 0,0 4 16,3 4-16,0 1 80,1 5 48,-2-1 16,1 2-48,0-4-48,-1-2 80,1-3-64,0-1 368,-3-5-176,0-3-256,0 1-32,0-3-48,0 0 64,0-2-16,-8-2 32,-3 0 0,4-3 0,-3-2 16,1-1 128,-5-4 208,5 1-96,-1-7-79,0 0-145,0 0 16,-1-9-16,4-2 0,0-3-256,0-2-305,0-1-367,3-2-369,4 4-335,0-1-305,0 5-368,8-1-1361,4-1-5106</inkml:trace>
  <inkml:trace contextRef="#ctx0" brushRef="#br0">37043 80899 4178,'0'0'12582,"0"0"-10293,0 0-1169,0 0 209,0 0 224,0 0-225,-27 38-239,20-14-209,1 3-16,6 0-367,0 0-257,3-1-64,9-6-160,0-7 48,5-4-96,2-7-16,-2-2-96,3-7 96,-4-6 16,-2-5 32,-2-4-32,-6-3-112,-4-2-96,-2-2-209,-2 2 129,-10 2 176,-4 3 128,-4 4 32,-3 6 48,1 8 16,-1 4-112,4 0 48,1 4-48,5 5-16,12 2-928,1 1-1585,1-4-1745,10-1-4546</inkml:trace>
  <inkml:trace contextRef="#ctx0" brushRef="#br0">37339 81015 14647,'0'0'6131,"0"0"-4419,-33 16 65,23-5 320,0 1-816,2 3-753,4 1-256,4 3-80,0-4-80,6 1-64,8-2 0,-5-5 0,7-5 0,-2-4-48,1 0-32,-2-9 64,-3-5-16,-3 1 32,-4-8-48,0 1-16,-3-2-16,-3-3-64,-5 1-112,0-2-160,-1 2 96,-2 6 16,-1 2-16,4 7-1,-1 7-31,1 2-192,3 9-897,2 4-479,3 3-818,0-2-3681</inkml:trace>
  <inkml:trace contextRef="#ctx0" brushRef="#br0">37706 81000 20185,'0'0'2209,"0"0"-2113,-31-25 369,17 21 575,-6 1-480,-5 3-400,-1 3-144,-3 6-16,-1 6 48,-1 4 0,5 3 16,6 3-32,1-1 465,13 3 751,3-1-319,3-2-305,12-4-400,5-6-96,2-8-48,6-6-96,1-2-144,0-16-112,1-5-48,1-8-80,-4-5 224,1-4 127,-2-5 17,-5-5 32,-1-1 16,-7 1-80,-2-4-624,-8 4-656,0 3-193,-6 9 656,-6 6 129,-1 10 176,1 8 496,4 7 96,2 7 32,0 14 96,6 11 160,0 4 528,0 9 449,7 10 192,1 3-545,0 1-32,0-2-143,-4-1-353,1-9-208,0-3-144,-5-10 64,0-7-48,0-4 16,-5-5-48,0-5 32,2-3-48,-1-3-272,4 0-896,0-11-1586,0-5-2960</inkml:trace>
  <inkml:trace contextRef="#ctx0" brushRef="#br0">38283 80923 9252,'0'0'8084,"0"0"-5251,0 0-1824,-9 34 768,6-7 175,0 0-399,3 0-881,0-4-512,0-3-111,0-11-33,0-2-16,6-5-129,-2-2-863,-2-7-817,4-4-576,-4-9-1505,-2-3-3665,0-8-2210</inkml:trace>
  <inkml:trace contextRef="#ctx0" brushRef="#br0">38280 80647 10469,'0'0'5762,"0"0"-3617,0 0-912,0 0 112,14 34-753,-8-23-608,7 2-1089,0-2-2464,0-4-7604</inkml:trace>
  <inkml:trace contextRef="#ctx0" brushRef="#br0">38784 80604 4546,'0'0'10485,"0"0"-8276,-52-23-1249,27 21 337,-5 2-145,1 0-223,-4 9-241,6 5-112,-1 4-159,6 2-177,3 7 368,7 0 192,4 2-175,8 5-177,0 2-96,8 0 192,4 2-15,1-2-161,2-5-160,1 2-16,-7-7-112,-4-4-64,1-3 32,-6-4-32,0 1 0,-3-5 0,-5 1 0,0-3-64,0-2-48,-1 1-288,1-3-160,7 0-209,-5-3-415,6 0-561,0-2-912,0 0-2034,6-4-5025</inkml:trace>
  <inkml:trace contextRef="#ctx0" brushRef="#br0">38434 80957 2129,'0'0'9796,"0"0"-6546,0 0-1041,0 0 160,0 0-528,0 0-496,0-17-401,16 17 0,4-3 321,4 3-225,1-3-159,6 2-337,-4-2-144,-3-1-240,0 1-96,-9 1-32,-5 0-96,-3 2-464,-4-2-544,-1 2-721,-2 0-736,0-3-849,0-4-3585</inkml:trace>
  <inkml:trace contextRef="#ctx0" brushRef="#br0">39493 80851 5507,'0'0'4962,"0"0"-2801,0 0-769,0 0-95,0 0 0,0 0-481,-26-8-208,21 8-128,0 0-143,-3 0-17,1 2 80,-1 2 144,2 5-80,-5 0-31,3 4 127,-1 1 224,1 2-127,5 0-145,-2-1-112,5 1-144,0 0-32,5-1-176,1-3 32,2-1-96,-2-4 80,5 0-64,-2-3 48,2-4-48,-2 0 48,4 0 32,-1-7-64,1-1 32,2-6-32,-2 1 0,-3-3 0,3-2-32,-7-1-144,0 2-80,-4-1 32,-2-1 32,0 6 80,-2-3 64,-5 5 32,-4 2-16,1 2 16,0 0-16,-4 6 32,-2-2 16,4 3-16,-4 0-16,4 3-32,-2 3 32,3 3-48,-1 3 48,-1 1-16,5 3 16,1-1 0,0 4 32,1-2 64,5 1 48,1 1 0,0-2 16,1 1 80,7 1-64,3-2 48,1 1 113,1 2-97,-1 1-96,-3-3-64,4 2-16,-7 3-32,-1-5-16,-4 6 0,-1-4 32,-5 3 16,-2 0-16,-3-1 0,0-2 64,-3-1-128,1-4 16,4-1-16,2-6-16,0-1 32,6-2-272,0-5-689,0 0-911,7-5-658,4-3-1776,-1-4-3521</inkml:trace>
  <inkml:trace contextRef="#ctx0" brushRef="#br0">40275 80975 4578,'0'0'8564,"0"0"-5763,0 0-1392,0 0 80,0 0-193,-14-31-335,7 28-225,-6-4-336,-2 6-176,-1-2-80,-1 3 64,-3 0 81,0 7-97,3 4-16,0 2-64,1 6 176,7-1 176,3 2 32,4 0-95,2-2-225,8-2-160,1-3 32,8-3-48,-1-6 16,1-4-16,1 0-80,1-9 0,-3-7-96,1-4 47,-5 0 49,3-7 64,-2 0-112,-2-5-176,3-2-32,-3-1-16,-2-1-32,3-5 80,-4 2 31,0-1 193,-4-1 96,4 4-16,-5 0-48,-1 8 0,4 4-32,-6 8 80,0 7 32,0 10 128,0 0-128,0 16 32,-3 6 193,3 12 335,0 5 432,0 8-111,3 3 95,-1 1-175,2-4-305,-4-1-192,0-8-240,0-5-64,0-6 48,0-9-64,0-2 64,0-7-96,-4-4 48,2-1 0,2-2-96,-3-2-320,0 0-609,3 0-559,0-4-1025,6-5-1377,0-2-5138</inkml:trace>
  <inkml:trace contextRef="#ctx0" brushRef="#br0">40561 80919 9925,'0'0'6947,"0"0"-5603,0 0-735,0 0 975,0 0-191,0 0-513,-22 14-383,16-1-17,6 5 80,-2 0 0,2 2 1,0-4-145,5-3-176,4-3-176,2-2 48,1-3-64,1-5 16,-1 0 32,-1-5 16,-2-3-112,-4-4 16,0-2 0,-2-3-48,-3-1-128,0-5-256,0 0-272,-3 2-257,-4 0 385,1 5 336,0 5 256,-2 4-64,2 5 32,0 2-48,0 7-80,-1 2-369,1 4-815,2 1-1057,-1-3-2321,0-2-4323</inkml:trace>
  <inkml:trace contextRef="#ctx0" brushRef="#br0">40740 80944 10933,'0'0'8228,"0"0"-7700,0 0-192,41 0 1617,-24 0-32,-5 0-865,1-3-783,-6 2-241,1-5 0,-3 0-176,-5-1-65,0 0-143,-5 0-112,-4 1 192,-4-1 208,-5 3 112,4 1-80,-5 3 48,7 5-16,-1 9-32,6 1 64,2 5 144,3 6 224,2-5-48,0 2-208,7-5-112,3-5-32,3-1-128,-1-5-432,1-5-240,-1-2-385,0 0-400,-1-5-1984,-4-4-1890,-1 1-3553</inkml:trace>
  <inkml:trace contextRef="#ctx0" brushRef="#br0">41067 80865 15863,'0'0'5379,"0"0"-4819,-44-9-80,25 9 1265,0 2-608,5 5-673,-1 2-160,4 4-144,5 1-176,0 2 32,6 0 16,0-1-32,6 1 48,0 0-176,2-3-48,0 1-48,2-3 0,-3 0 16,0 1 95,-2-4 97,3-1 48,-2 0-15,-5-1-50,-1-1 114,0-3-113,-1 3 80,-10-3 16,2-2-48,-4 0 16,3 0 64,0-2-48,2-3-64,4-2 64,4 1-449,0-3-1776,6 0-1968,8-5-4980</inkml:trace>
  <inkml:trace contextRef="#ctx0" brushRef="#br0">41210 81022 18793,'0'0'1072,"0"0"-944,0 0 1281,-12 41 672,12-32-993,0-5-736,0 1-192,0-3-111,6-2 79,-5-2 144,4-7-144,1-2-96,-1-5-16,0-2-16,-1-2 32,4 0-16,3-3-32,-5 3 32,2 4 176,3 2 384,-4 3 176,0 7-335,-1-1-209,-2 5 48,1 0 48,-2 9-176,-1 2-96,-2 5 0,3 2 16,-3 2-32,1-1 16,-1-2-32,8-1 0,-2-2 0,1-6 32,0 2-32,1-6-16,3 1-48,-6-3-320,-4-2-368,5 2-273,-6-2-960,0 0-800,2-4-1649,3-5-7652</inkml:trace>
  <inkml:trace contextRef="#ctx0" brushRef="#br0">41643 80608 19353,'0'0'3073,"-14"37"-2897,6-13 353,0 8 2688,4 9-1408,0-1-769,3 2-543,1 1-273,-6 3-240,6-4 112,-5-6-80,5-2 32,0-10-32,0-1 16,0-5 16,0-7-80,0-4-192,0-5-369,0-2-559,0-5-993,0-5-1137,0-9-2080</inkml:trace>
  <inkml:trace contextRef="#ctx0" brushRef="#br0">41359 80399 21946,'0'0'2145,"0"0"-2001,0 0-64,0 0 288,0 0-256,0 0-192,0-25-2257,2 30-2689</inkml:trace>
  <inkml:trace contextRef="#ctx0" brushRef="#br0">41471 80910 20377,'0'0'3266,"0"0"-3074,0 0-288,0 0 1344,32 0 177,-9 0-737,-1 3-431,3-3-97,0 1-144,0 2 80,-5-1-112,3 0-32,-6-2-401,0 2-255,-1-2-785,-4 0-736,-4-2-736,-1-5-1953,-5-4-5795</inkml:trace>
  <inkml:trace contextRef="#ctx0" brushRef="#br0">30197 80907 1377,'0'0'11925,"0"0"-9652,0 0-1184,0 0 303,-5-12-335,5 28-385,0 7 272,0 12 449,0 8-16,-1 9 47,-2 2-543,0 2-209,1-4-112,-1-7-127,1-7-177,-1-9-80,0-6 64,3-7 208,0-5-32,0-7-80,0-1-15,0-3-97,0 0 144,-4-3-64,2-10-96,-1-1-160,3-8-32,-3-5-48,1-5-48,2-6 80,0-5-32,0-6 32,0-5-80,-3 0 96,0-3 0,3 2 48,-5 2-16,4 4 32,-5 7-16,6 3-224,-5 5 64,5 3-16,-2 8 112,2 3-48,0 2 64,2 5-80,3 1 80,2 4-32,4 1 0,-1 0-16,2 5 0,3 2 0,1 0 48,-2 2-32,1 5-48,1 6 112,-2 1-48,-2 1 16,1 4-16,-3 1 0,-2 0 64,2 3-48,-3-3 0,1 0 16,-3 0 0,2 1 32,-5-4-64,1 1 32,-3 1-32,0-4-16,-3 3-32,-6-2-32,-1-1 0,0-1 64,-6 2-16,4-3 48,-5-2-16,1 1-32,-3-1 48,1-2 0,1-2-48,0-3 48,-2 3 16,5-7-32,3 3 0,4-3-16,2 0 48,3 0-64,2 0-320,0 0-625,2 0-752,6 0-1248,1 0-817,-1-3-3185</inkml:trace>
  <inkml:trace contextRef="#ctx0" brushRef="#br0">30440 81264 14199,'0'0'2993,"0"0"-2097,0 0 689,0 0 352,0 0-32,0 0-769,-15 0-575,23 0-433,4-2 16,0-3 128,5 3-48,-1 2 0,1-2 0,-1 2 272,1 0 17,-5 2-161,-1 3-176,-2 2-64,-3 1-96,-4 4 112,-2 3 32,0 4 0,-2-2-16,-5 6-64,-4-3 48,3 3-96,-4-3 32,5-2 16,0-2-48,-1-5 0,3-2-64,-1-2 32,1-3 0,5 0 176,-1-4 81,1 3-97,0-3-16,0 0 0,0 0-80,1 0 16,7 0-32,5 0 0,-1 0 16,5 0-16,-2 0 208,6 0-112,-1 0-80,-3-4-16,-2 1-48,1-1 0,-4 1 32,-6-1-16,2 2-16,-8 2-16,3-3-64,0 1-128,-3 0-64,0-2-176,0 1-449,0-1-591,0-1-1426,2-2-1408,3-1-4674</inkml:trace>
  <inkml:trace contextRef="#ctx0" brushRef="#br0">30920 81112 8516,'0'0'7924,"0"0"-5459,0 0-1537,0 0 529,0 0 400,0 0-257,49 6-191,-21-6-337,2 0-191,1 0-161,-2 0-47,-1 0-193,-1 0-384,-4 0-64,-3 0-48,-3 0-32,-1 0-64,-4-2-513,-3 2-303,-3 0-481,-1-3-496,-3 3-800,-2 0-848,-2 0-4051</inkml:trace>
  <inkml:trace contextRef="#ctx0" brushRef="#br0">31020 81328 10757,'0'0'6595,"0"0"-5058,39 4 512,-21-4 400,6 0-512,1 0-721,2 0-383,-2-2-161,3-3-352,-8 1-272,0 1-32,-6-1-32,-3 4-736,-6 0-1009,-2 0-1473,-3-2-2400</inkml:trace>
  <inkml:trace contextRef="#ctx0" brushRef="#br0">31840 80991 1809,'0'0'9028,"0"0"-5442,0 0-1553,0 0-721,0 0-31,0 0-481,8 36 161,-3-5 559,4 10 33,-1 4-240,4 4-33,-4-6-415,3-5-321,-2-4-112,-4-9-144,1-7-80,-1-6-16,-4-6 128,-1-1-111,0-5-65,0 0-16,0-5 48,-6-7-64,0-5-112,-2-6-16,2-6 16,0-5-32,-4-8-16,3-8 48,-3-7-96,2 1 0,-2-2 48,3 0 16,1 4 80,2 4-16,0 7 48,4 7-304,0 2 112,4 6 80,0 5-33,4 3 65,3 4-80,-2 2 80,2 5-64,1 2 48,1 5-96,1 2-368,-2 0 80,4 5 208,-4 6 64,5 2 48,-4 3 48,5 4 32,-4 3 32,2 1-16,-1 2 16,-1 1 16,-6 0-16,3 0 64,-7-3-64,-1-1 0,-3-3-112,0-2 48,0 0-32,-6 0 48,-3-2 16,-2-1 0,2-3 0,-4 1-16,-2-4 48,2 0 16,-4-5-16,2 1-48,1-3 64,-5-2-64,7 0 16,-1 0-208,4 0-769,1 0-607,4 0-241,1 0-160,3 3-1297,7-1-3041</inkml:trace>
  <inkml:trace contextRef="#ctx0" brushRef="#br0">32113 81301 6899,'0'0'10069,"0"0"-7908,0 0-1601,0 0 112,0 0 385,-3 46 47,3-22-111,0 5 95,0 1-335,0-3-1,0-5-32,0-4-207,3-7-337,-1-4-80,-2-3-160,3-1 64,0-3-176,-3 0-1025,0 0-1344,0-4-1361,0-3-11333</inkml:trace>
  <inkml:trace contextRef="#ctx0" brushRef="#br0">33385 80897 5587,'0'0'5618,"0"0"-4049,0 0-257,0 0 1,0 0-160,0 0-385,-17-21-224,17 17-48,-1 2-31,-2-1 47,0 1-112,-4 0-176,4 2-32,-4 0 48,2 0 80,-3 0-79,0 0-81,1 4 32,0 5-128,-3 0 64,0 5 64,3 1 96,-1 4 144,0-2 129,0 4-305,7-4 32,-2 2 96,3-4-208,0 1-16,4-7-32,4 0 48,3-2 32,1-2-128,-2-4 0,2-1-32,0 0 0,1 0-32,-2-6 48,3-3-80,-2 0 32,0-2-16,2-3-112,-1-2-64,-4 3 80,-1-3-80,-3 2 80,-1-1-64,-4 3 0,0-1 176,0 5-48,0-2 32,-6 1 16,0 5-16,-2-3-16,-1 3 0,1-1 0,0 3-16,-1 0-32,-2-3-128,2 3-16,-1 2 16,0-3 112,2 3 64,0 0-32,-1 0 48,1 0 0,0 3-16,1 1 0,0 3 32,-4-1-48,4 4 0,-1-1 16,3 2 16,-2 0 0,5 2 0,-3 1 16,5-2-32,0 1 48,0 1 0,0-1 48,5 2-80,0-1 112,-1 4 160,1 0 16,-2 0 0,2 0-16,-5 0 0,0 2-112,0 0-16,0 1-63,0-1 15,0 0-64,0 3 0,0-3 0,0 3-16,0-1 0,0 0 0,6 1-32,-5 0 64,4-8-32,1 4-32,-4-6 0,1 1 48,-3-6-48,0 1 32,0-2-144,-3-3-32,1-1-81,-4-3-79,0 0-80,0 0-272,1-7-449,2-2-463,-2-5-1330,5 3-2128</inkml:trace>
  <inkml:trace contextRef="#ctx0" brushRef="#br0">33811 80876 5747,'0'0'4962,"0"0"-3137,0 0-273,0 0-79,0 0 96,-32-31-721,24 26-95,-4 1-209,2 4-176,-2 0-80,-4 0-32,2 2-64,-4 5-32,4 4 81,-2-2 31,1 2 64,3 5 128,2-1 176,-1 6 49,7-1-1,1 3-208,3-1-272,0-1-96,6-1-16,3-5 32,4-3-192,2-8 128,-1-1-32,5-3 16,-2-10 16,0-6-48,1-1 16,-4-6 0,-1 3-15,-1-2-82,-6 3 1,-4 4-48,1 3 96,-3 4 0,0 1 0,0 2 48,-3 5-32,1 0-16,-1 0 16,0 0-64,3 7 0,-2 2 64,2 4-64,-3 4 48,3 0 16,0 6 32,0 1 0,0 3 80,3 5 64,-1-3 49,-2 5-49,0-2-96,3-1-48,-3 0 0,0 1 0,3-1 0,-3 1 80,0 0 848,0-1-704,0-4-112,0 0 16,-6-2-15,0-5-145,0 0-32,-4-4 16,-1-3 32,2-1-32,1-3 80,-4-1 96,3-1 80,-2-2-48,-2-3-128,1 1 0,-3-1-80,2-2 80,1 0-64,-1 0 16,4-5-32,-2 1-192,7-1-368,0 3-97,3-3-111,1 1-449,1 0-351,7-1-353,0-2-737,3 0-1824,-2 0-5634</inkml:trace>
  <inkml:trace contextRef="#ctx0" brushRef="#br0">33959 81054 5282,'0'0'7972,"0"0"-5075,0 0-1216,0 0 112,0 0-208,0 0-497,3-5-351,6 5-225,5 0-16,5 0 336,4 0 65,5 0-193,1 3-96,4-3 33,2 0-129,-2 0-272,-2 0-96,-3-3-112,-3-1-32,-5 1-32,-5-1-32,-5 4-160,-4-4-176,-5 4-401,3-3-335,-4 3-673,-4 0-256,0 0-1873,-1 0-3937</inkml:trace>
  <inkml:trace contextRef="#ctx0" brushRef="#br0">33977 80845 7908,'0'0'5586,"0"0"-2977,0 0-1280,0 0 288,0 0-145,0 0-447,-15 0-161,19 0-432,7 0-15,3-2 15,5-3 32,3 0-224,2-1-112,1-1 144,1 0 113,-1 0-177,0 3-256,-5 2 32,-3-1 0,-4 1 16,-4 2 16,-1 0-32,-2 2 48,-5 3-32,-1 3 32,0 2 16,0-1 16,0 2 16,-1-2 0,-5 2-96,4-1 16,-4-1 32,4-1-80,-2-1 64,-2 2-16,-4 1 16,1 3 0,-2 2 0,-4 4-16,2 3 32,-1 7-16,-1 1 192,2 3 352,1-2-32,1 2-191,-1-6 31,4-6-32,3-2-96,1-4-80,1-3-64,3-4 32,-2-1-96,2 0 32,0-5-48,0 5-32,2-4 32,1 1 0,6 0 0,-1 1-16,4-3 48,1 3-16,0-3-16,0 0 0,-1-2-48,2 0 16,-1 0-16,-1 0-48,2-4-96,-2-3-160,1 0-224,-1 2-241,-4 1 17,-2 0-273,-3 1-655,-3 3-737,0 0-1377,0 0-3666</inkml:trace>
  <inkml:trace contextRef="#ctx0" brushRef="#br0">32464 81077 11493,'0'0'5587,"0"0"-4499,0 0-463,0 0 767,0 0 337,0 0-416,39 9-145,-10-6-143,4-1-545,2 0-192,-2 1-32,-7-3-16,-1 2-128,-6-2-96,-7 2-144,-4 0-752,-7 1-689,-1-2-448,0-1-784,-7 0-2546</inkml:trace>
  <inkml:trace contextRef="#ctx0" brushRef="#br0">36930 81700 6483,'0'0'7363,"0"0"-4625,0 0-1138,0 0-127,0 0-401,0 0-383,14 6-193,-6 17 753,3 6-81,-2 5-191,3 2-289,4 0-400,-7-5-192,4-4 0,-6-4-160,-2-6 16,1-3 0,-6-7-176,0 0-144,0-2-144,0-5-145,0 0-447,0-12-849,0-2-1505,5-8-2897,4-3-3489</inkml:trace>
  <inkml:trace contextRef="#ctx0" brushRef="#br0">37157 81625 11893,'0'0'3362,"-19"37"-1569,5-13 272,2 3 32,2 4-481,1 3-223,1 0-144,2 2-577,0-7-224,0-2-64,6-4-240,-2-5-160,2-5-16,-3-3 16,3-4 0,0-1-192,0-3-336,0-2-384,0 0-705,-2 0-144,2-7-688,0 2-2433,0-2-1873,0 1 1760</inkml:trace>
  <inkml:trace contextRef="#ctx0" brushRef="#br0">37339 81868 2129,'0'0'11221,"0"0"-10260,0 0-865,0 0 944,0 0 289,0 0-609,-15-13-256,15 13-192,-2 0-64,-1 0 17,2 0 383,-2 0 160,3 0-80,-3 0-111,-2 0-145,3-2-16,-4 2-208,0 0 48,-2 0-96,0 0-32,-2 4-15,0 3 159,-1 2 64,2 2-96,1 0 16,4 1 80,1 1-48,3 3-112,0-3 0,0 0 1,6-1-145,0-1-112,6-4 128,2-4-48,-4-3 48,2 0-144,1-7-17,-1-5-79,-1 1 16,-5-2 160,2-1 32,-2-2 0,-5 5 0,4 0 64,-5 2-96,0 6-16,0 3 64,-1 3 32,-4 10 0,5 3 241,-6 2 191,6 2-208,0 3-192,0-7-96,3-5 32,1-2-128,4-2-416,2-7-401,-3 0-623,1-5-385,-3-6-1249,1 0-2176,-1-5-5555</inkml:trace>
  <inkml:trace contextRef="#ctx0" brushRef="#br0">37420 81911 5779,'0'0'6723,"0"0"-5539,0 0 433,0 0-32,40 27-161,-27-23 753,-1 3-1760,-2-2-193,-3-1 160,3 0 192,-7 2 176,0-5-223,-2-1-49,-1 0 0,0 0 80,0 0 97,0-1-177,-1-5-320,-5 0 16,4-3-32,-3 0 48,2-4-96,0-1 16,-1-2-48,2 3 16,2 2-112,-3 0 369,3 4 31,0 0-224,0 2-32,3 4-64,3-5 32,0 5-64,1-2 32,3 1 16,0 2-48,-3 0-16,4 0 0,-1 0-16,0 0-80,0 0-224,-1 2-337,-1 2-399,0-1-1281,-4 0-672,2-2-2882</inkml:trace>
  <inkml:trace contextRef="#ctx0" brushRef="#br0">37698 81812 10597,'0'0'10293,"0"0"-9557,0 0-512,0 0 1217,-19 36-337,19-20-640,3 0-240,8-1-175,-2-1 31,4-3-209,-1-2 65,4-2 96,-2-5-112,-1-2 128,0 0 16,-4-11-32,0-1 33,-1-1-17,0-2 32,-3-1-32,-2 0-128,0 2 32,-3 1 48,0 4 0,0 4-48,0 3 96,-3 2 0,0 5-64,-2 4 192,3 6 304,2 1 112,0 4-176,2 3-304,6 2-64,1 4 0,5 2-112,-5 1 32,1 2 48,-3 1-32,1-1 48,-3-2 0,1-5 128,-6-5-95,0-2 31,0-4-16,-6-4-64,-4-8 32,0 0-16,-3-4 32,1 0-48,-1-8 0,4-8-96,-2-2-32,3-3 64,4-1-209,4 0-31,-2 1 208,2 4 64,0 3 0,6 2-16,2 4 16,0-1-16,4 2 32,7 0 16,-5 3 16,6-5 48,0 2 0,0 0 80,-3-2-80,1 2-112,-5 3 96,-6-3-320,-1 3-576,-6-3-977,0 2-880,-6 1-2930</inkml:trace>
  <inkml:trace contextRef="#ctx0" brushRef="#br0">38402 81963 5763,'0'0'4114,"0"0"-1649,0 0-496,0 0-17,0 0-271,0 0-192,-13 3-273,9-7-111,4-3-241,0-2-175,5-2-113,-2-8-160,6 2-144,2-4-112,-1-1-112,2 1 0,2 4 64,-5 1 48,1 5 241,-3 6 159,4 5-160,-3 5-352,-2 12 96,2 9 320,0 2-15,2 2-369,-3-3 32,-1-4-144,-5-6-48,4-6 64,1-6-32,-1-3 80,-4-2 16,6-2 48,-6-7 0,5-2-16,-4-2-48,3-3 48,-2-5-32,1 1-64,1 0 64,3 2-208,0 0 80,-1 7 32,3 1 0,-3 9 80,6 1-64,-2 1 64,-2 11 112,-1 6 160,-4 0 112,1 7-48,-2-3-112,-3-2-128,0 0-144,0-6-48,0-2 48,0-6 16,5-4-144,-5-2-352,6-2-656,0-10-1458,0-1-1632,1-5-5170</inkml:trace>
  <inkml:trace contextRef="#ctx0" brushRef="#br0">38874 81849 4018,'0'0'17528,"0"0"-15767,0 0-1585,0 0 592,-13 32 561,15-17-673,3-3-368,2 3-192,1-1-176,3-3 112,-5-4-64,7 0 80,0-6 0,0-1-96,-4 0 80,4-4-32,-1-5-112,-1 1-112,-2-4 112,-4-2-192,1-1-192,-6-5-49,0 0-79,0 0-128,0-3-17,0 7 337,-6 0 256,1 7 112,2 3 0,-2 3-48,4 3-752,-2 0-913,3 3-1217,0-1-2384,3 0-3090</inkml:trace>
  <inkml:trace contextRef="#ctx0" brushRef="#br0">39235 81779 15063,'0'0'7251,"0"0"-6210,0 0-465,0 0 1361,0 0-721,0 0-735,-31 7-225,17 7-128,2-1-80,2 8-16,-1-1 224,2 2 96,1 1-208,7-1-80,1-4-96,0-2 0,0-2 32,6-8-64,6 1 80,9-7-48,-1 0 16,5-12-80,2 1-544,3-5-353,-4 3-383,-6-1-1249,-2 1-1249,-9-1-2769,-1 1-4290</inkml:trace>
  <inkml:trace contextRef="#ctx0" brushRef="#br0">39438 81622 11893,'0'0'6243,"0"31"-3842,0-6 225,0 4 63,-3 8-1168,-3 3-961,0-2-368,-1-2-80,1-2-16,2-5-32,2-4-144,2-8 48,0-5 0,0-5 32,0-5 0,6-2 16,2 0-48,3-11-16,-2-3-64,7 1-16,-2-3-272,1 2 95,1 3 321,-2 2 0,-4 5-32,0 1 257,2 3 63,-4 0 80,0 0 16,2 7-192,0-4-80,2 3-32,1-1-64,4-3-64,-5 1 48,3-3-16,-2 0 0,-1 0-32,-1 0-48,-3 0 112,-8 0-144,0 0-416,0 4-673,-8 0-912,-3-1-1472,4-1-6036</inkml:trace>
  <inkml:trace contextRef="#ctx0" brushRef="#br0">40267 81776 4818,'0'0'11718,"0"0"-8309,0 0-2496,0 0 287,-2 36 465,-1-18-561,1 2-655,-1-2-369,0-2-32,3-2 16,-1-5-176,1-5-705,0-4-767,0 0-1010,0-7-2176,0-9-6307</inkml:trace>
  <inkml:trace contextRef="#ctx0" brushRef="#br0">40299 81504 13926,'0'0'4947,"0"0"-4003,0 0-880,0 0-160,0 0-352,20 31-3010,-7-24-6578</inkml:trace>
  <inkml:trace contextRef="#ctx0" brushRef="#br0">40462 81850 6083,'0'0'4802,"0"0"-2097,0 0-832,0 0 144,0 0 48,0 0-672,8-22-193,-1 13-239,1-3-369,0 4-240,4-4-96,1 3 96,-1-2-192,2 2-112,0 2 225,0 3-113,-2 0-144,1 4-16,-1 0 0,-1 4-48,-2 5 144,4 2 80,-1 0 176,1 1-80,0-3-48,-3-1-96,-1-3-48,3 0-48,-4-5-32,-2 0-208,-1 0-512,-3 0-657,-2 0-768,0-5-896,0-1-2882,0-1-3937</inkml:trace>
  <inkml:trace contextRef="#ctx0" brushRef="#br0">41189 81531 3073,'0'0'2225,"0"0"2305,0 0-3841,0-32 159,0 24 257,0-4-321,0 3-320,0 0-128,0-2-31,0 2 175,0 0 96,0 0-176,0 3-16,0-1 65,0 2-33,0 0-64,0 3 176,0 2-64,0 0-271,0 2-33,3 15-176,2 7 128,-5 10 816,3 10 337,-3 9-449,0 0-432,0-3-112,0-5-112,-3-7-128,3-6 80,-5-10-48,5-4-32,-3-7 1,3-4 15,0-2-32,0-5-16,0 0 80,0-5 16,0-6-64,0 0-32,3-3-16,2 1 0,1-1 16,0 3-80,2 2 80,3 2 16,-4 5-16,0 2 112,4 0 64,-2 0 64,-1 4 160,2 1 160,3 4-144,-4 0-255,4-2-81,-3 2 0,3-2-16,-1-1-48,-2-1 16,0 4-16,-3-7 0,-1 4-32,0 0 32,-3-2-16,2-2 0,1 2 16,-5-1-48,4-1-48,1 0-321,1 1-111,-1-3-416,1 0-801,-2 0-1328,-3-7-4099</inkml:trace>
  <inkml:trace contextRef="#ctx0" brushRef="#br0">41507 81722 16872,'0'0'1921,"0"0"-1681,0 0 816,40-2 1009,-23-1-1024,2-1-433,1 0-224,-6-1 112,-2 1-80,-4-1-239,-3-1-177,-5 3 32,0-4-32,-2 3 16,-10 2-32,-1-1-80,-5 3 48,-2 0 48,-2 5-16,-1 6-33,6 5 65,1 2 1,7 2 127,6 0 112,3 3-128,0-5-16,12-2-112,4-5 32,1-5-128,6-3-336,-1-3-193,-2-7-15,5-4 144,-2-1-1105,-2-3-1296,0-1-3330,-3 0-3522</inkml:trace>
  <inkml:trace contextRef="#ctx0" brushRef="#br0">41845 81760 18424,'0'0'3138,"0"0"-2530,0 0 193,-16 37 607,16-33-816,0-4-528,3 0-656,2-2-1393,0-7-1696,1-7-2850,-5-2-3682</inkml:trace>
  <inkml:trace contextRef="#ctx0" brushRef="#br0">41893 81378 19097,'0'0'2257,"0"0"-2225,0 0 80,0 0 688,0 0-560,-11 45-544,11-27-2097,5 2-4130,-2-4-5170</inkml:trace>
  <inkml:trace contextRef="#ctx0" brushRef="#br0">42037 81702 17800,'0'0'2801,"0"0"-2016,0 0 1008,0 0 336,-40 7-1265,27 4-672,1 0-144,3 2 0,4 1 0,-1 0-80,6-3 32,0-4-160,7 0-368,4-5-193,-1-2 33,0 0 112,3 0-16,-7-5 352,2 1 208,-3-1 64,-2 5-16,0 0 208,-2 0 208,-1 7-240,0 4 112,0 7 144,0 2-224,0 3-64,3 0 321,0 1-321,-3-4 0,2 3-224,-2-8 64,0 1 0,0-4 0,-2-8 32,-4 3 0,5-7 16,-5 0 96,6-11-32,-2-3-128,2-1-464,0-8-1137,0-2-1024,2-4-2370,4 2-8675</inkml:trace>
  <inkml:trace contextRef="#ctx0" brushRef="#br0">42265 81441 15703,'0'0'3394,"-16"38"-1954,7-9 801,-3 8 529,1 6-1170,-2 1-767,6-1-561,-3-5-176,3-2 0,4-9-48,-2-4-48,5-10 64,0-4-112,0-4 80,5-5 0,5 0-48,0-7 48,2-2-16,7-2-32,-5-5-16,4 5-112,-4 2-32,-1 4 32,-1 5 96,-4 0 32,-2 2 48,-4 8 0,2-2 176,-4 1 48,0-2-144,6 0 0,-6-2-80,7-1-16,-4-4-16,4 0-32,-2 0-368,3-7-672,0-2-1250,-1 0-1295,-2-4-3603,3-3-6498</inkml:trace>
  <inkml:trace contextRef="#ctx0" brushRef="#br0">42474 81608 18969,'0'0'2577,"0"0"-2465,0 0-64,39 0 1072,-22 1-287,3 2-801,0 0-144,0-2-1089,-1-1-1344,-7 0-1537,-1 0-6371</inkml:trace>
  <inkml:trace contextRef="#ctx0" brushRef="#br0">42570 81443 9364,'0'0'8852,"0"0"-7219,0 0-416,-11 45 1488,10-15-352,1 1-928,-3 5-625,0 0-448,-2-2-64,2-3-176,-3-1-48,0-6-16,4-1-16,-1-8 48,1-3-96,2-3 48,-3-7-352,3-2-608,-3 0-897,3-2-784,0-10-1393,0-3-5971</inkml:trace>
  <inkml:trace contextRef="#ctx0" brushRef="#br0">43339 81502 3474,'0'0'8628,"0"0"-6596,0 0-1359,-20-34 351,14 33 273,-8 1-401,2 0-127,-5 8-129,1 11 64,-1 8 145,1 6 255,3 8-15,2 3-65,6 4-128,5-3-287,5-7-305,7-4-208,4-9-128,7-10 0,-1-6 48,2-6-80,7-6 144,-6-13 16,-3-4-48,3-4 0,-10-6-16,-2-1 16,-9-5 0,-4 0-128,0-2-256,-4 0-96,-9-1-513,-2 1 1,-2 4 368,0 7 223,-1 9 33,0 7 0,1 8 176,0 6 128,-2 10 0,-1 10 0,1 4 64,1 4-48,5 1-960,6-5-1265,7 0-2113,0-9-2642</inkml:trace>
  <inkml:trace contextRef="#ctx0" brushRef="#br0">43725 81558 15415,'0'0'2785,"0"0"-1840,0 0 655,42 26 225,-17-22-608,3 0-385,0-4-15,4 0-145,1-1-480,-7-5-192,5 0 0,-4 2-688,-4-1-1057,-3 0-592,-3 3-1841,-1 2-4850</inkml:trace>
  <inkml:trace contextRef="#ctx0" brushRef="#br0">43880 81353 4258,'0'0'7507,"0"0"-5618,0 0-704,0 0 191,0 0-271,0 0 144,-18 51 287,18-10 401,0 9-112,6 6-176,-6 0-337,2-2-399,-2-9-625,0-7-240,0-8-32,0-8-16,0-8 16,0-3 0,0-2-32,0-7-160,0-2-497,0 0-415,-2-9-993,-4-7-1056,1-4-3522,-3-5-6644</inkml:trace>
  <inkml:trace contextRef="#ctx0" brushRef="#br0">44127 81626 10741,'0'0'6131,"0"0"-2866,-28 32-1136,19-17 224,1 5-560,6 3-800,2-3-561,0-2-256,13-2-176,-1-5 64,5-6-16,6-5-48,-4 0-48,1-7 32,3-6 48,-5-3-112,-3-2 16,-7 0-144,-4-4-96,-4 2 47,-4-3 17,-9 5 64,-5 2 176,-2 7-32,-5 7 48,0 2 96,3 2-32,-1 10-48,8-2-16,2 4-48,9-1-64,4-2-1616,0-1-1394,7-4-2256,3-3-10550</inkml:trace>
  <inkml:trace contextRef="#ctx0" brushRef="#br0">44473 81367 9540,'0'0'3794,"0"0"-753,0 0-2080,40-22-113,-18 17 305,7 3-1,-1 2-207,0 2-273,-3 10-480,-2 2-64,-11 1 48,1 5-32,-9 0 32,-1 0-31,-3 1-17,-6-3 32,2-3 32,-6 1-32,-2-2 48,-4 4 48,-1 4 400,-3 4-63,0 2-113,-3 2-128,3-1-160,6 0 0,1-2-16,6-2-48,3-7-80,4-2 32,0-3-16,8-6-16,2-3 0,3-1-16,1-3 81,3 0-49,4-5-16,5-1-32,-1 1 16,0 3-48,-4-3 48,3 5-96,-7-2-433,-5 2-783,-7 0-657,-5 2-224,0 1-1025,-7-1-2016,-6-2-4450</inkml:trace>
  <inkml:trace contextRef="#ctx0" brushRef="#br0">44487 81598 9636,'0'0'5091,"0"0"-2386,0 0-1841,45 0 257,-13 0 1296,7-4-976,0-3-209,4 0-399,-6 3-401,-1-3-384,-10 5-304,-3 2-1697,-7 0-1297,-10 0-3953</inkml:trace>
  <inkml:trace contextRef="#ctx0" brushRef="#br0">45142 81729 19353,'0'0'3505,"0"0"-2144,0 0-577,0 0 321,0 0-609,0 0-464,-15-13-1520,15 1-3347</inkml:trace>
  <inkml:trace contextRef="#ctx0" brushRef="#br0">29930 82673 8292,'0'0'4498,"0"0"-2801,0 0-129,0 0-79,0 0-48,-18-7-369,13 7-255,-3 0-193,1 0-176,-6 0-16,-1 7 32,-1 7-159,-2 1-97,-2 8-80,-1 6 0,3 5 112,5 6 192,4 3 224,6 2-79,2 0-289,8-3 16,9-3-144,0-1-80,6-8 16,-1-3-16,1-5-16,-1-4 0,-5-7 16,2-2-96,-5-6 16,-2-3-64,2-7 32,5-9 128,1-7-160,3-8 16,5-1 16,-2-2-144,-1-1 64,-5 1 128,-1 0-96,-7 3-80,-7-1-64,-2 0 16,-3 1 64,0 2 0,-11 0-64,-4 4 111,-2 2 113,-4 1-48,1 6 64,-6 0 0,-2 5 33,-3 7-49,-3 1-81,-2 3-15,4 0 0,-1 7-32,4 4-16,4 1-336,5-1 80,7-2-352,9 0-689,4-2-672,0-5-2865,7-2-9669</inkml:trace>
  <inkml:trace contextRef="#ctx0" brushRef="#br0">30222 82896 15239,'0'0'4722,"0"0"-3617,0 0-561,0 0 320,0 0-95,36 0-65,-16 0-128,1 0-400,4-5-112,0-4 32,-5-4-48,3-5-16,-1-1-48,-3-2-416,-2-6 0,-2-6 16,-1 2 48,-6-1-17,0 1 65,-4 4 32,1 7 256,-5 4 64,0 5 48,0 4 32,-5 5 176,4 0 193,-5 2-177,4 4-80,-3 7-64,-1 9 224,6 7 272,-8 7 81,8 7-225,-4 4 32,-1 2-16,2 0 17,3-2 47,0-4-64,0-5 33,0-4-1,3-5-240,2-5-144,-1-6 48,4-3-96,-5-4-48,2-4-48,0-3 0,-2-2 0,1-2-48,1-8 32,-2-1-112,0-2-32,2-3-64,0 2-64,-2 1 0,-2 2 16,2 4 80,0 3 16,-3 2 112,2 2-32,3 0 15,-2 0-47,1 6 64,1 4 0,3 0 64,3 4 0,-2-3 0,3 2 49,4-3-81,-1-4 48,-1-1-32,5-3 64,-5-2-144,4 0 32,-4-2-16,-1-3 15,-1-1-95,-4 2-64,3-6 32,-5 6 80,0-3-16,-1 1-48,-1-1-32,1 0-48,-2 2-16,2-2-48,0 0 128,-5-1 16,3 1 48,0-5 64,-3 4 48,0-1-32,0 0 32,-6 2 48,-1 3 0,-4 4 112,4 0 16,-6 0-16,4 6-64,-2 3-16,2 5-32,4 1 48,-1 1 128,1 2-96,4 1-64,1-4-64,0-2 16,0 1-16,0-8-32,1 1-128,4-2-128,3-3-176,3-2-64,-4 0 191,6 0-175,-4-2-1169,3-3-303,1-3-1458,-2 1-4049</inkml:trace>
  <inkml:trace contextRef="#ctx0" brushRef="#br0">30304 82607 9588,'0'0'5171,"0"0"-4067,0 0-992,0 0 240,11 39 1938,-8-5-274,-3 2-639,2 9-80,-2 2-177,0-2 65,0-5-81,0-1-271,-2-8-465,2-4-192,0-7-128,-3-4-16,3-5 16,0-4-128,0-2-544,0-3-785,-3-2-1024,1 0-1105,-1-7-4033</inkml:trace>
  <inkml:trace contextRef="#ctx0" brushRef="#br0">30847 83096 15175,'0'0'1329,"0"0"-1233,0 0 1472,0 0 705,0 0-528,0 0-496,28 9-401,-25-9-96,-2 0 161,-1 0-49,0 0-63,0 0-177,0-2-48,0-5-208,0-2-64,0-2-47,0-2-17,0-4-144,0 4 96,0-3-48,3 2-80,2 1-16,0 2 0,2 0-32,-2 4 0,6 0 16,-3 3-48,-1-1 48,0 3-48,3 0 32,-2 2 0,0-2-16,-2 2-16,0 0 32,1 0-16,-7 0 0,3 0-16,0 0-96,-3 0-48,0 0-32,0 0-32,0 0-208,0 0-289,0 0-591,0 0-849,0 0-977,0-5-2016</inkml:trace>
  <inkml:trace contextRef="#ctx0" brushRef="#br0">31115 82941 7251,'0'0'897,"0"0"767,0 0-143,0 0-32,0 0 176,0 0-257,-23-16-63,23 16-385,0 11-303,0 3 63,-2 8 336,2 5 65,0 3-305,5 1-303,4-2-177,7-2-192,1-6-64,3-8-48,0-4 16,3-7-80,-6-2-96,0-4-208,-4-10-49,-1-2 49,-9-1 80,0-4 112,-3 1 64,0 0 16,-3 1 48,-5 2 0,1 3 32,0 3-16,1 6 32,6 3-16,0 2-16,0 2-32,3 12 16,10-1 64,-1 7 16,5 1-16,2-1-48,1 0 0,-1-6-16,-4-3 0,1-4-48,-7-3 16,2-1 96,-7-3-64,1-3 96,-5-6-16,0-2-16,0-2-16,0-1 0,0-2 0,-2 1-32,-4-1-16,2 0 0,1 5 16,-2 0-16,3 4 16,2 0-64,0 5 32,0-1 0,0 3-320,2 0-817,6-1-687,-4 1-1762,4-5-2945</inkml:trace>
  <inkml:trace contextRef="#ctx0" brushRef="#br0">31569 82990 15575,'0'0'3234,"0"0"-2146,0 0 385,-5 36-465,5-26-528,0-2-319,0-3-129,0-1-112,0-1-929,0-3-816,0 0-1648,0-7-3795</inkml:trace>
  <inkml:trace contextRef="#ctx0" brushRef="#br0">31544 82711 11973,'0'0'2898,"0"0"-1313,0 0-1457,0 0-144,0 0-48,0 0-881,0 0-2096,25 36-5443</inkml:trace>
  <inkml:trace contextRef="#ctx0" brushRef="#br0">31826 82875 5491,'0'0'6787,"0"0"-4146,0 0-784,0 0 272,0 0-785,-37-4-271,20 15-145,2 3-127,1 2-353,3-3-32,3 3-96,8-1-112,0-1-144,0-1-16,8 1-32,3-2 0,-2-2 48,3 0-32,-1-2 0,-1 4 16,-3-5-48,1 1 48,-3-1-32,-5-2 16,0-1-16,0 3-16,-3 0 48,-4-3-32,-6 3 48,0-2-48,1-1-32,-2-2 48,1 3-16,2-5-64,4 2 96,2-2-64,5 0 16,0 0 0,0 0-32,3 0-192,2-2-240,4-1 256,4-1 176,-1 0-16,-1-1 48,1-2 48,4 0-32,-2 0 0,4-1 64,2-1-64,2-1 32,3 2 144,0 1 32,3-2-112,0 0-96,-7 0-32,-1 0 32,-3 0 0,-3 0-48,-4 2 48,-6-4-16,-1 2-32,-3-2 48,0 2 16,-4-3-16,-7-1 0,3 2 0,-4-1-16,-1 4 16,6 1-96,-3 4-32,6 3 32,-2 5 80,-1 11-32,1 1 32,1 9 32,4 3 48,-5 2 32,1 0 0,5-1 16,-2-6-80,2-1 1,0-7-33,7-5 16,5-4 16,1-7 0,5 0-32,2-3-16,0-5-497,-1-1-191,0-2-657,-5-1-655,-4 1-1266,-5 2-3841,0-2 352</inkml:trace>
  <inkml:trace contextRef="#ctx0" brushRef="#br0">32772 84406 10453,'0'0'3826,"-5"50"-2498,5-19 945,0 7 192,0 3-832,5 1-224,1-1-65,-1-2-655,0-6-353,-2-6 16,-2-6-16,-1-6-16,0-3-128,0-6 112,0-4-31,-4-2-17,0-4 224,0-10-192,-1-6-176,2-11-96,-2-8-16,1-6 0,1-8 16,-2-6-48,3-4-96,-4 0 64,5 0 96,-2 5-336,3 4 128,-3 7 112,3 6-128,0 7 48,0 7 64,7 6 96,1 4-32,3 3 32,3 5-48,4 2-32,1 3 32,7 4-129,1 0-31,1 4 16,4 10 16,1 4 48,-4 4 0,2 5 64,-6 5 32,-5 4 0,-7-2-192,-9 1 240,-4-1-48,0-2 48,-9-3 32,-5-2 32,0-2 96,-3-5-32,-3 0-80,1-3 0,-6-4-48,4-2-48,-4-4 0,-1-1 16,1-3 0,0-1 0,8-2 0,0 0 0,6 0-128,9 0-192,2 2-528,7 1-1265,8 1-80,2-2-625,8 3-2976,1-3-4723</inkml:trace>
  <inkml:trace contextRef="#ctx0" brushRef="#br0">33153 84634 18328,'0'0'2626,"-13"31"-2018,11-11 913,-3 5 528,5 0-529,0-5-479,0-2-433,2-5-512,3-3-48,1-4-32,1-4-208,0-2-464,-1 0-929,-1 0-1168,-4-8-401,-1-4-4033</inkml:trace>
  <inkml:trace contextRef="#ctx0" brushRef="#br0">33760 84485 7844,'0'0'4001,"0"0"-2720,0 0 608,0 0-48,0 0-609,0 0-431,35 0-385,-30-2-112,0-1-80,-2-1-96,0-3-16,-2 1-64,2-4-16,-3 0 0,0-4 0,0-2-32,0-2-240,-3 0-144,-4 0 16,0 0 176,-5 4 160,-2 1 0,-3 4 32,-5 2 32,-1 2 48,-5 4 80,2-2-64,1 3-80,-1-3-16,1 3 0,5 0 48,6 0-32,-2 7 0,1 3 0,2 6 304,4 4 0,-2 4 96,-1 6 305,4 3 175,2 1-192,0-3-239,1 1-65,3-5-48,2-2 16,5-2 80,7-6 49,5-1-241,7-2-80,2-5 32,5-2-48,-5-3-144,2-1 64,-3-3-48,-5 0-192,-4 0-688,-4 0-177,-2 0-223,-4 0-657,1-3-785,-5-1-2752,3-3-3554</inkml:trace>
  <inkml:trace contextRef="#ctx0" brushRef="#br0">33521 84458 14615,'0'0'3713,"0"0"-2464,50 2 160,-18-2 511,2 0-463,2 0-544,-7 0-257,-1 0-464,-8 0-208,-4 0-48,-7 3-656,-4-2-689,1 2-416,-6-3-624,0 2-1137,-8-2-1984,0 0-1073</inkml:trace>
  <inkml:trace contextRef="#ctx0" brushRef="#br0">33877 84116 9172,'0'0'4514,"0"0"-1360,0 0-1778,0 0-47,0 0-225,38-5-143,-15 5-49,2 0-111,3 0-305,-7 0-112,0 0-240,-4 0-192,-10 2-640,-2 3-865,-5 0-1072,0-3-2289,-9 0-6179</inkml:trace>
  <inkml:trace contextRef="#ctx0" brushRef="#br0">34306 83727 10501,'0'0'2993,"0"0"-1408,0 0 288,0 0-96,0 0-705,14-31-304,3 26-287,4-1-305,5 3-128,5 0 112,0 3 576,-2 0-176,2 0-416,-9 6-79,-5-5-1,-4 6-64,-6-2-32,-2-1 0,-5 3-81,0-3-127,-6 8 240,-7-1 32,-5 7 48,-2 2-64,-5 7 32,0 5 96,0 4 321,2 2 31,4 0 96,7-2-32,1 0-111,8-7-177,3-6-96,0-7 80,3-5 64,8-4-64,-5-7-32,7 0-32,-1-3-31,8-5-145,-1-6 32,1 1-80,2-1 16,-2 2-465,-3 4-399,-2 1-481,-5 5-496,-7 2-976,-3 0-2401,0 2-5427</inkml:trace>
  <inkml:trace contextRef="#ctx0" brushRef="#br0">34348 83855 7635,'0'0'7364,"0"0"-5331,0 0-400,0 0 207,0 0-495,0 0-673,16-20-239,-4 20-145,5 0 400,5 5 144,4-1-95,1 0-145,4-1-272,1-3-144,-5 0-96,1 0-48,-5-3-496,-6-1-881,-5 0-624,-7-3-848,-2 0-2609,-3 2-6724</inkml:trace>
  <inkml:trace contextRef="#ctx0" brushRef="#br0">34931 83652 4802,'0'0'9156,"0"0"-7539,0 0-1201,0 0 593,0 0 271,-39 54-95,27-17-1,-5 10 449,0 9-64,-3 9 272,-3 3-769,1-5-351,-1-7-305,2-6-96,3-12 0,-1-7-96,7-6-80,3-7-64,-2-4-16,6-4-96,3-3-16,-1-4-496,3-3-737,0 0-1008,0-7-1184,3-2-2994,4-2-6387</inkml:trace>
  <inkml:trace contextRef="#ctx0" brushRef="#br0">35034 83907 8500,'0'0'3489,"0"45"-351,0-12-513,0 6-192,0 3-672,0 1-720,-4-4 191,0-8-368,-4-4-383,0-2-289,4-7-80,1-4 16,-2-8-144,3 1 64,2-5-288,0-2-849,0-2-511,0-7-1282,0-5-3793,2-3-4338</inkml:trace>
  <inkml:trace contextRef="#ctx0" brushRef="#br0">35055 84094 10501,'0'0'5987,"0"0"-3298,0 0-1553,0 0 225,0 0-193,33 0-367,-15 0-81,1 0-288,1 0 113,0 0-305,1 0-160,-4 0-80,1 0-96,-5 0-769,-4 0-351,-1 0-433,-4 0-960,-1 0-1521,0-5-2977,-3-2 2256</inkml:trace>
  <inkml:trace contextRef="#ctx0" brushRef="#br0">35280 83819 5635,'0'0'6370,"0"0"-3904,0 0-1154,0 0-47,0 29 272,0-2 159,3 9-191,-3 7-32,0 7 15,0 1-255,0 3-401,-3-4-335,-2-7-129,4-8-256,-2-8-16,0-7-16,3-3-80,0-8 64,0-5-80,0-4-608,0 0-1025,0-2-880,0-7-1537,0-4-6099</inkml:trace>
  <inkml:trace contextRef="#ctx0" brushRef="#br0">31005 84425 2561,'0'0'2673,"0"0"545,0 0-1665,0 0-177,0 0 481,0-24-176,0 21-225,0-1-95,0 4-208,0-3-257,0 3-240,0 0-111,0 10-145,-3 3 32,1 7 176,-1 10 273,-2 5-49,1 8-80,1 4-95,0-1-161,3-4-304,0-3 16,0-11 0,0-7-112,0-8 80,6-4 96,-5-6-63,2-3-145,0-3 80,-3-8 80,2-7-112,-2-7-80,0-6 0,0-8 0,0-3 48,-2-3-64,-5-9 48,-4-3 0,3-1-16,-1-2 48,1-1-416,3 0 96,1 5-48,1 6 160,3 5 144,0 7-16,3 6 48,1 10-80,1 4 64,0 9-32,2 4 0,4 5-64,2 3-32,4 8 32,3 9 32,2 5-16,2 4 0,3 5 64,-1 2-64,-1 0 48,-2 0-16,-3-3 48,-7-3-144,-4-3-1,-9-4 113,0-3-48,-5-2 81,-4-2-49,-6-3 16,-6 1 16,0-1 48,-2-2 0,-2-2-16,1 1 16,7-4-64,0-2 0,6-1 0,7-1-16,2 0-64,2-2-545,2 0-1552,6 0-720,2-9-1521,0 1-10277</inkml:trace>
  <inkml:trace contextRef="#ctx0" brushRef="#br0">31234 84690 16135,'0'0'2850,"0"0"-1522,0 0 593,0 0-320,33-33-417,-13 19-319,0 3-273,0 0-288,2 2-192,-3 5-32,-5 4-80,-4 1 0,-5 9-16,-5 7-32,0 2 64,-9 5 16,-4 1 16,1 0-16,-2 2 32,2-5-16,-1 1 96,7-5 193,3 0-81,0-4-80,3-4 64,0 0 32,0-4-112,6 1-48,0-3-16,2-1-16,0 1-16,4-1 0,0-1 16,1-2-32,2 0 16,1 0-64,-2 0-16,1 0-64,-5 0-688,2 0-513,-6-5-751,-4-2-802,1 1-1648,-3-5-9492</inkml:trace>
  <inkml:trace contextRef="#ctx0" brushRef="#br0">31798 84471 15655,'0'0'3314,"0"0"-1778,0 0 641,0 0-16,36-3-688,-16 3-352,2 0-305,2 0-368,4 0-352,2 0-16,-7 0-80,-1 0-16,-4 3-48,-5 1-592,-9 1-929,-4 2-1312,0-3-881,-7 0-3569</inkml:trace>
  <inkml:trace contextRef="#ctx0" brushRef="#br0">31814 84673 17752,'0'0'1825,"0"0"-1649,0 0 704,46 3 449,-23-6-673,-1-1-255,1-3-401,-3 0 0,-7 3-1425,-9-2-3970,-4 0-10244</inkml:trace>
  <inkml:trace contextRef="#ctx0" brushRef="#br0">37685 84218 13190,'0'0'4658,"0"0"-1809,0 0-1696,0 0 64,39-7 383,-20 7-303,-5 3-513,6-2-416,-2 2-256,2-3-48,-3 0-47,-1 0-17,-2 0-321,-3 0-927,-5 0-673,-3 0-272,-3 0-1505,0 0-3329,-8 0 80</inkml:trace>
  <inkml:trace contextRef="#ctx0" brushRef="#br0">37712 84405 11013,'0'0'5939,"0"0"-4114,0 0-529,0 0 81,0 0-113,35 8-431,-18-14-225,3-1-368,-3-1-256,4-2 0,-6 1 32,2 0-928,-9 3-1169,0-1-2513,-5 0-9797</inkml:trace>
  <inkml:trace contextRef="#ctx0" brushRef="#br0">37189 84003 9780,'0'0'4659,"0"0"-2690,0 0-657,6 38 321,-1-4 656,0 7-224,-1 8-496,-1 4-577,-3-5-144,0 0-383,0-6-209,-4-5-32,-3-8-80,1-4-128,0-5 80,1-7-96,4-3-80,-5-4-512,6-6-417,-2 0-832,-1-5-576,3-8-2017,-2-2-4418</inkml:trace>
  <inkml:trace contextRef="#ctx0" brushRef="#br0">37180 84293 608,'0'0'15335,"0"0"-12325,0 0-1554,29 3 113,-16-3 96,2-4-449,2-2-383,2 2-257,1 0-304,-3-3-208,-3 2-48,5-1 0,-5-3-96,-1 2-416,0-4-256,1 0-65,-2-5-191,1 1-1,-6-8 17,4 0 31,-1-6 1,-6-3 128,2 1-1,-4-1 321,1 4 144,-3 2 288,0 6 144,0 5 144,0 6 448,0 4 16,-3 3 81,3 2 63,0 4-512,0 12-96,5 4 289,-2 11 863,4 8 17,-2 3-337,0 4 81,1 4 63,-6-6-367,0 1-321,0-6-272,-11-1-160,3-7-32,1-6 48,0-2-32,1-6-16,-2-3-16,4-3-32,2-2-48,-1-2-480,0-3-496,3-1-593,0-3-928,0 0-801,6-3-3425</inkml:trace>
  <inkml:trace contextRef="#ctx0" brushRef="#br0">39054 83988 11813,'0'0'5987,"0"0"-3970,0 0-656,0 34 688,0-9-80,0 4-225,-6 7-399,-2 5-385,2-1-479,0 1-209,0-1-176,1-6-32,5-7-16,0-5-16,0-5-80,0-7 96,3-3-64,-1-4-240,1-3-529,0 0-559,-2-10-833,2-7-1585,-1-6-2993</inkml:trace>
  <inkml:trace contextRef="#ctx0" brushRef="#br0">38915 83914 13734,'0'0'3858,"0"0"-2337,0 0 304,0 0-161,0 0-175,0 0-513,-8 14-239,26-9-81,1-4 96,14 5-15,2-5-161,6-1-240,-1 0-256,-1 0 128,-4 0-144,-5-4-16,-2-3-16,-4 3-144,1-3-384,-6 2-416,-5-2-1057,-3 1-1233,-4-3-1184,-7 2-8868</inkml:trace>
  <inkml:trace contextRef="#ctx0" brushRef="#br0">39705 84331 12822,'0'0'3169,"33"-2"-1440,-15-1-416,3 1 95,-1-3-335,-2 5-529,1-1-432,-5-2-144,-5 3-720,-1-2-641,-3 2-1200,-5 0-1905,0-5-5427</inkml:trace>
  <inkml:trace contextRef="#ctx0" brushRef="#br0">39738 84583 8964,'0'0'5539,"39"-16"-3522,-13 3-1377,-1-1 817,1 1-33,-6-1-639,0 3-625,-7 2-176,-5 2-465,-4 0-975,-4 3-1378,0 2-1904,-8-3-3377</inkml:trace>
  <inkml:trace contextRef="#ctx0" brushRef="#br0">39189 84293 10565,'0'0'5859,"0"0"-3426,0 0-897,0 0-127,0 0-272,36 3-321,-27 6-16,5 5-336,-8-3-175,2 0-129,0 0-96,-5-4-96,-2 2 64,2-4-112,-3-1-513,0-4-303,0 2-321,0-2-527,0-4-1410,0-5-4433</inkml:trace>
  <inkml:trace contextRef="#ctx0" brushRef="#br0">39338 84212 5458,'0'0'10021,"0"0"-7716,-3 32-656,-5-14 176,0 2-337,1 1-575,-3-4-497,2 2-240,4-6-144,1-4-16,3-4-320,0-5-1505,6-7-1857,3-6-5938</inkml:trace>
  <inkml:trace contextRef="#ctx0" brushRef="#br0">38363 84134 9909,'0'0'2369,"0"0"32,-13 45-640,7-9 688,-3 4-256,-1 3-561,3 0-303,-1-7-369,-3-7-175,6-9-161,4-6-320,-5-5-48,6-7-64,0-2-64,-2-2 129,2-10-1,0-3-240,-3-10 16,3-6-32,0-8-32,0-8-176,0-5 16,0-6-49,0-3 33,0 0-160,0 3-96,0 4-128,5 9 240,6 9 304,-2 7 32,3 6-1,7 8 1,0 3 16,1 4-16,3 5 16,-1 3-16,4 4 32,-7 10-48,4 4 16,-6 7 16,1 4 0,-5 0 48,-7 5-64,-6 2 113,0 0-1,-1 0 16,-10-2 0,-6-3-32,0-1-16,-4-6-144,-2-1 128,3-6 48,1-3 96,-4-2-96,8-5-32,1-3-16,3-4 48,3 0-16,7 0-48,1 0 16,0 0 48,4 0 48,6 2-128,3 5 192,0 1 176,4 6-15,-2 4-65,-1 0-128,-1 2 128,-1 3-176,-4-3-48,0-2-112,-1 1 64,-2-6-32,0 1 32,-5-6-32,3-1 0,0-1-16,-2-3-176,4-3-48,1 0-304,1-3-369,0-5-928,4-1-1152,-3-1-2113,-2 0-10021</inkml:trace>
  <inkml:trace contextRef="#ctx0" brushRef="#br0">38693 84437 8356,'0'0'3281,"0"0"-896,0 0-992,0 0 496,12-33-352,-12 29-257,0-1-271,-6 5 127,0 0-271,-8 0-145,2 2 128,-5 5-31,-1 2-129,3 2-208,-1-2-96,7 2-192,1-2-95,7 1-17,1-2 16,0-1-32,0 0-16,6-5 0,2 1-16,3-3 80,-2 0-48,2-10-16,-2 1-16,2-2-32,-5 0 16,5-5-32,-3 3-16,1-1-80,2-2-48,-5 1-48,0-1 96,1-2-97,-1-3 113,1 1 16,-5 0-16,3-2-96,1-1 48,-5-1-16,4-2-16,-5-2 112,3 1-48,-3-1 96,0 4 48,0 6-16,0 9-64,0 6 192,0 8 48,0 15-160,0 7 304,0 7 449,0 2-625,0 0-208,0 0 48,-3-7 16,2-2 0,-3-5-48,3-1 64,-5-6-16,4-1-32,-3-2 32,2-1-16,-1-2 0,-2 2-48,4-2-96,-1-2-177,1 0-367,2 0-560,0-3-465,0-2-480,0-2-1185,5-2-3761,0-8-3330</inkml:trace>
  <inkml:trace contextRef="#ctx0" brushRef="#br0">40711 84034 10085,'0'0'4866,"-31"-5"-3730,5 5-351,-3 0 255,-7 5-127,2 6-369,-6 3-144,2 4-112,-2 0-160,11 2 64,1 0-48,12 2 241,10 4-177,6-2-176,14 6 32,11-2-64,3 2 16,4-6 48,4 4-32,-7-6 32,-4 1 144,-2-6-144,-9-1-16,-6 1 16,-5-7-32,-3 1 16,-8-1 96,-7-1 384,-2-5-63,-6 0-65,2 1-16,0-3-160,-2-2-144,5 0-16,3 0-48,1 0-16,3 3-32,5-1 0,0 0-256,6 0-705,0 3-671,6-3-865,6 1-1313,2-3-4242</inkml:trace>
  <inkml:trace contextRef="#ctx0" brushRef="#br0">40932 84241 8036,'0'0'5058,"0"0"-2433,-17-34-1008,7 30 208,-2 1-657,-7 3-127,2 5-81,-5 11-111,2 6-113,-3 5 48,3 5 145,8-1-65,4 1-272,8-5-223,8-4-273,9-6-48,6-3-32,2-8-16,3-1-48,-1-5-529,-2 0-655,-3-5-945,-2-4-913,-3-2-2304</inkml:trace>
  <inkml:trace contextRef="#ctx0" brushRef="#br0">41158 84341 16744,'0'0'2865,"0"0"-1712,-53 0 783,28 9 193,-1 0-864,4 3-433,-1 1-399,9 1-321,3-1-80,10-2 48,1-2-80,6 2 16,9-4-32,3-2 0,2-5-192,-2 0-145,-1 0 17,-1-7 96,-7 2 32,0-2 144,-5 3 96,0 2-16,-4 2 16,0 2-32,0 8 16,0 0 144,0 1 80,0 3-176,0-2-64,6-4-48,7-3-1088,-1-5-1217,8-2-48,-6-9-4691</inkml:trace>
  <inkml:trace contextRef="#ctx0" brushRef="#br0">41409 83995 6979,'0'0'7700,"-12"54"-4371,7-18-848,2 8 33,1 4-530,-1 1-335,3 1-576,0-8-369,0-3-544,0-8-128,5-5 32,-5-11 0,6-3-48,-4-6-144,-2-6-912,0 0-1666,0-6-1375,0-11-6692</inkml:trace>
  <inkml:trace contextRef="#ctx0" brushRef="#br0">41474 84339 6099,'0'0'784,"0"0"2017,0 0-1856,0 0-145,0 0 321,0 0-33,6-11-463,7 11 415,1 0 1057,4 0-304,4 0-273,1 2-95,-4 0-464,0 0-209,-2-2-288,-2 0-256,-2 0-64,-4-6-48,2-4-32,-4-1-48,-2-2-16,-3-3-112,-2 1-112,0-1-80,-5-2-160,-4 2 0,-7 2 15,1 5 65,-2 5 208,0 4 144,-2 4 0,2 15 16,3 8 0,0 6 32,8 5 320,0 3 145,6 2 63,0-5-80,12-2-96,2-5-96,5-4-112,-4-7-32,8-6-128,-3-7 0,-1-5-80,7-2-560,-7-9-544,1-6-497,0-6-1825,-1-4-6002</inkml:trace>
  <inkml:trace contextRef="#ctx0" brushRef="#br0">29592 86005 11397,'0'0'5731,"0"0"-4323,0 0-623,0 0 223,-35-24-495,18 24-273,1 0-176,-4 8-48,1 6 80,1 2-96,5 7 0,1 5 48,4 8-64,7 5 144,1 4 368,0 3 128,4 0 65,6-2-305,-3-4 16,4-3-96,-4-5-64,-1-8 64,-2 1-208,-1-4 0,-1-3-48,1-2-32,-3-2 33,0-2-33,0-3 0,0-2-16,0-2-497,-3-1-255,1-4-128,-4 1-369,2-1-576,1-2-1168,-4-5-1377,-4-3-7620</inkml:trace>
  <inkml:trace contextRef="#ctx0" brushRef="#br0">29330 86462 4530,'0'0'8932,"0"0"-7363,0 0 128,0 0-257,0 0-607,0 0-241,45-34 96,-26 28 145,4 1 15,-3-2 0,2 3 145,-2-1-321,0 1-304,-3 2-79,4-3-129,-9 3-112,4-1-16,-6 3-64,0 0-16,-1 0-513,-1 0-719,-2 3-577,0-1-512,2 3-176,-3-3-1425,2 2-3185</inkml:trace>
  <inkml:trace contextRef="#ctx0" brushRef="#br0">29707 86473 5587,'0'0'4498,"0"0"-2289,23 43 144,-16-25 192,0 0-512,1 0-368,0-2-321,-3-1-207,-1-6-97,-1 1-159,0-6-433,-3-2 96,0-2-16,0 0 161,0 0 95,0-6-128,-6-6-400,0-2-160,0-1 16,-2-5-32,3 1 49,1-1-145,1 0 160,3 2 16,-5 2-80,5 3 0,0 2-80,0 1 80,0 4-64,0 2 16,0-1-48,5 0 16,1 5-80,0-2 80,5 2-48,-2 0 32,-1 0-16,-3 0-16,2 0-32,-2 0-305,-2 0-47,2 0-288,-5 0-288,6 0-497,-5-2-576,7-3-832,0-1-2290,0-3-7058</inkml:trace>
  <inkml:trace contextRef="#ctx0" brushRef="#br0">29952 86422 10357,'0'0'5810,"0"0"-3104,0 0-930,-28 40-15,22-22-256,0-2-401,4 1-351,2-1-257,0-2-160,5-1-48,4-3-192,4-4-64,-3-1 32,3-5 64,-4 0-64,2-3 81,-3-5 31,-2-2-112,-3-3 16,0-1-96,-3-2 48,0 1-64,-3-3 16,0 3-96,-3 1 48,0 2-32,-1 4-65,1-1-95,2 4 0,-1 0 16,2 5-32,3-2-256,-2 2-337,2 0-479,0 5-353,0 4-960,0-2-1569,0 1-1793</inkml:trace>
  <inkml:trace contextRef="#ctx0" brushRef="#br0">30098 86529 4530,'0'0'9829,"0"0"-7620,0 0-208,0 0-385,0 0-143,0 0-176,9 11-209,-1-17-96,1-3-143,-1-3-209,3-3-32,-5 2-143,5-3-129,-6 2 0,-1 3-96,-1 4 0,0 1-64,-1 3 48,-2 3-144,0 0-96,0 4-64,3 8 32,-1-3 112,4 4 16,0-1-16,2-1-80,-1-4 96,4-3 81,-4-2-81,3-2-16,0 0 0,-3 0 16,1-6-32,0-1 0,-3-2-48,-1 0 48,2 0-64,-4-2 32,3 2-32,1-1 0,-5 2-64,4-1 48,1 2 32,-1 2-80,3 3 80,-4 2-144,6 2 128,-3 7 16,4 5 0,-3 2-32,1 4 160,4-2-16,-4 0 16,5-4 48,-5-1-64,1-4 48,0-3-160,-2 1 80,-3-4-96,-1-1 16,-4 0-144,0-2-432,0 0-481,0 0-672,-4 0-576,-1-2-784,0-5-3106</inkml:trace>
  <inkml:trace contextRef="#ctx0" brushRef="#br0">32485 86579 10373,'0'0'4706,"0"0"-3249,0 0-177,0 0 97,0 0-65,-6-5-511,6 3-257,6 2-336,4 0 16,7 0-208,6 0 576,5 0-335,-2 0 79,7 0 336,-2 0-176,-5-2-128,-1-5-207,-2 0-33,-3-2-32,-4-2-32,-4 0 16,1-2-48,-6-3 16,0 0-32,-4-2-32,0-2 80,-3-3-160,0 3-96,0 2-64,-6-1-1,-7 4-47,1 6 240,-2 2 0,-5 5 48,-1 2-80,0 2 16,-2 8-48,-1 5 112,1 1 16,2 7-32,0 1 48,0 3-32,0 0 48,3 2-48,0 3 64,-2-5-32,7-1 80,2 2 192,3-3-48,7-3 48,0 0-95,4-1-17,9-1-144,2-1 96,5-4-160,3-2 48,-4-1 0,4-5-32,-1-1-16,-2-4 48,0-2-16,-1 0-128,-5-4 0,3-5-353,-3-5-127,-2 1-176,1-5-161,-6 2-383,0 5-417,-4 2-160,-3 2-448,0 7-528,-3 0-2834</inkml:trace>
  <inkml:trace contextRef="#ctx0" brushRef="#br0">32995 86116 5186,'0'0'4707,"0"0"-2082,0 0-768,0 0-97,0 0 97,0 0-352,-10-10-353,10 8-447,4 0-241,4 0-160,3-1-160,-2 1-48,7 2 48,-2-2-48,1-1 16,2 2-64,-1-4 64,-1 3-160,-1-3 64,-1 1-16,-6 1-128,1 2-288,-3-2-288,-5 3-64,0 0-337,0 0-240,0 0 1,0 0-641,-5 0-1281,3 4-6898</inkml:trace>
  <inkml:trace contextRef="#ctx0" brushRef="#br0">33485 85942 12806,'0'0'3409,"-12"34"-1664,1-9 160,-1 6-176,-4 3-497,-4 4-63,3 1-97,-3-4-527,3-3-289,1-5-144,4-7-128,4-6-32,7-5 16,1-7-480,4-2-1505,9-9-1425,4-7-4129</inkml:trace>
  <inkml:trace contextRef="#ctx0" brushRef="#br0">33357 86008 11093,'0'0'6851,"0"0"-4658,0 0-1472,0 0 639,24 34-191,-13-19-161,6 3-288,2 0-271,0-2-145,-1-1-112,-1-1-176,-1-5 64,-4 0-80,-4-2-16,-2-3-320,0-1-433,-4-3-431,-2 0-321,0-3-208,-2-8-1776,-1-2-4787</inkml:trace>
  <inkml:trace contextRef="#ctx0" brushRef="#br0">33870 86561 8212,'0'0'3505,"0"0"-207,0 0-1249,0 0-128,0 0-177,0 0-463,8-9-929,6 0-272,1-2 96,5-5-64,0 0-64,-3 2 48,-4 3 1,-1 2 47,-6 2 32,-4 6-64,1 1-96,-3 4-32,0 9-64,0 1 528,0 4 64,2 0-256,4 0-112,3-7-16,4-2 112,2-5-15,-1-1 15,1-3 0,-2-4-32,2-6-96,-5-1-16,2 0-80,-6 0 16,0 0-80,-2-1-528,-4 1-673,3 2-688,-3 0-816,0 0-2786</inkml:trace>
  <inkml:trace contextRef="#ctx0" brushRef="#br0">33944 86754 8276,'0'0'3681,"0"0"-1135,0 0-1202,0 0 33,0 0 16,0 0-225,0 7-688,6-9-64,4-3 33,-1 1 143,-3-1 16,2-2-176,-2 6 17,0-4-81,-1 3-112,-3-1-176,1 1-48,-3 0 16,3 2-32,-3 0 16,1 0-64,-1 0-32,5 0-64,1 7 96,2 0 32,1 0 64,7-1-32,-2-2 64,4-1 96,2-1 208,-1-2 177,-3 0-81,1-2-192,-5-1-256,-4-1 0,0 2-112,-4-2-352,-1 1-561,0-4-688,-3 0-896,2-2-3634</inkml:trace>
  <inkml:trace contextRef="#ctx0" brushRef="#br0">35202 86586 10773,'0'0'7876,"0"0"-6340,0 0-1344,43 2 1009,-21 1 176,2-1-529,0-2-368,4 0-336,-7 0-64,-2-2-128,-5-3-704,-6 5-673,-4-2-1248,-4-1-1841,0 2-3842</inkml:trace>
  <inkml:trace contextRef="#ctx0" brushRef="#br0">35597 86429 11541,'0'0'3058,"0"0"-1906,31 34 721,-12-12 304,4 5-512,6 2-465,-1 3 129,5-5-417,-4-3-511,-1-1-65,-3-5-208,-5-7-64,-3-2-64,-5-2-112,-4-2-432,-5-5-417,-3 0-191,0-3-97,0-6-864,-4-2-2481,-3-5-4098</inkml:trace>
  <inkml:trace contextRef="#ctx0" brushRef="#br0">35837 86375 8020,'0'0'2785,"0"0"0,0 0-1504,0 0-321,0 0 65,-35 22-81,25-6-320,1 2-47,-2 7 143,2 2 160,-2 4 65,3 3-81,2-1-47,0-1-33,1-5-288,2-2-400,3-2 80,-2-7-160,-1-1 0,3-6 16,0 0-192,0-5-1072,0-4-753,0 0-977,0-9-3617</inkml:trace>
  <inkml:trace contextRef="#ctx0" brushRef="#br0">34783 86371 4802,'0'0'9060,"0"0"-6130,0 0-1490,0 0-255,0 0-369,0 0-304,25 41 417,-16-6 832,2 8-16,-5 2-481,-3 1-448,2-4-303,-5-8-33,0-2-272,0-8-80,0-4-48,-5-4-64,2-5 0,2-2-16,-3-4-48,3-3-560,-2-2-289,0 0-719,3-9-1202,0-6-1696,0-4-6259</inkml:trace>
  <inkml:trace contextRef="#ctx0" brushRef="#br0">36932 86470 9716,'0'0'5859,"0"0"-3698,0 0-672,-27 47 496,21-16-48,2 3-417,4 2-671,4-2-321,9-7-208,2-7-128,8-7-64,-1-7-128,1-6 16,2 0-32,-5-10 16,-6-3-256,2-3 128,-7-2-48,-3 0 16,-1-3-16,-2 4-16,-3-1 0,0 2 112,0 2-64,0 8 79,2 3 65,1 3-80,-2 14-144,7 6 208,3 7 112,3 5-32,-2-1-48,7 1 48,1-8-48,-2-6 16,1-4-464,-5-12-128,5-2 352,-5-7 128,-2-10 208,-4-6-96,3-1-16,-7-6 32,-1-2-32,-1-3-16,-2-2 0,0 1-336,0 5-288,0 4 47,0 7 529,0 9 64,-2 6-240,2 5-464,0 2-1713,0 7-3266</inkml:trace>
  <inkml:trace contextRef="#ctx0" brushRef="#br0">37482 86249 4242,'0'0'9620,"0"54"-7555,5-15-352,1 3 816,-6 7-704,2 1-464,-2-3-321,0-6-127,0-7-401,3-7-256,-2-7 112,-1-4 16,0-7-208,3-5-48,0-4 32,-1 0 49,3-2 111,1-7-64,0-3-192,2-3-64,3-1-32,-4 3 16,3 1-208,-3 4 96,1 2 48,0 6 32,-2 0-16,2 6 64,4 2-16,-1 1-32,1 2 96,4-1-48,-4-4 64,1 1-48,-1-4 0,-2-1-80,-6 0-385,-1-2-479,0 0-289,-3 0-239,0-2-337,0-3-432,-3-4-1233,0-2-2272</inkml:trace>
  <inkml:trace contextRef="#ctx0" brushRef="#br0">37862 86564 9877,'0'0'5554,"0"0"-3201,0 0-896,0 0 47,0 0-239,0 0-304,28 4-193,-13-1 32,4-1-272,0-2-111,-2 0-97,0 0-176,-5-6-64,-4-1-96,0-2 0,-4 2 48,-4-2-48,0-2 48,-1 1 16,-10 2-64,-2-1-16,-4 5 16,-3 4-80,0 0 80,0 6-80,0 8 16,7 3-16,6 4 112,2 3 0,5-1 16,3 1-16,6-3 0,7-6 0,-1-1-48,4-5 48,-4-5-416,3-4 159,-3 0-1007,2-1-1057,-5-8-801,-1-3-2768</inkml:trace>
  <inkml:trace contextRef="#ctx0" brushRef="#br0">38112 86618 10997,'0'0'5395,"0"0"-2930,0 0-577,0 0 81,0 0-592,0 0-449,15 27-191,-10-27-129,2-2-160,-2-5 0,3-2-63,0-4-113,2-1-96,-3 1-64,4-1-64,-4 3-48,3 2 32,-3 4-32,3 3 16,0 2-32,0 5 16,2 6 192,4 2 224,-4 0-64,0 1-160,1 0 17,-2-5-177,-2-2 0,-4-3-32,1 1-16,-5-5-225,-1 0-495,0 0-592,0-5-897,0-4-1121,-1-4-2705</inkml:trace>
  <inkml:trace contextRef="#ctx0" brushRef="#br0">38642 86464 15719,'0'0'4034,"0"0"-2817,0 0-513,0 0 673,32 40 335,-12-19-383,4 1-433,-3-1-351,3-4-193,-4 1-80,0-4-176,-6-1-112,-2-1 48,-1-5-16,-3-1-48,-6 1-320,2-5-257,-4-2-239,0 0-416,0 0-321,0-5-320,-4-5-1425,4-4-3697</inkml:trace>
  <inkml:trace contextRef="#ctx0" brushRef="#br0">38834 86418 11237,'0'0'4050,"0"0"-2385,-26 34-16,13-12 367,-2 5-351,-1 2-368,-1 5-97,0-3-271,-1 1-225,5-5-128,1-4-159,4-5-209,3-5-224,4-3 80,1-6-192,0-4-689,6 0-976,8-11-832,-5-5-3073</inkml:trace>
  <inkml:trace contextRef="#ctx0" brushRef="#br0">39234 86402 13078,'0'0'3938,"0"0"-2786,0 0 257,-9 43 688,-1-22-384,-2 3-289,-7 3-255,-1-3-193,3 2-191,-3-5-81,0-2 0,0-4-207,6-3-81,1-3-112,1-2-48,4-5-64,2 0-96,6-2-16,0 0-64,0 0 32,6 3-112,4-2 64,2 4 0,5 0 0,2 4 32,1-2-16,0 1 64,-2 2-64,3-4 0,-9 1 32,2-3-144,-5 1-256,-4-3 80,0 0 64,-5-2-64,0 0-192,0 0-49,0 0-303,-2-2-497,-1-6-1856,1-2-801,2-3-3794</inkml:trace>
  <inkml:trace contextRef="#ctx0" brushRef="#br0">39556 86386 9973,'0'0'4962,"0"0"-3297,0 0-177,0 0 145,0 0-384,0 0-337,19-13-208,-19 13-31,0 0 63,-3 4 16,-9 8 241,-4 6 15,-3 2 1,-7 5-145,1-1-240,-1 3-127,0-4-65,1-1-96,5-3-160,3-6-16,4-2-80,5-4 32,4 0-112,1-5 16,3 0-16,0 0-16,0 1-16,6-1 64,-5 0-32,4 2-16,3 1 32,-4 2-32,4 0 48,-2 2-32,1-1-32,0 4 80,4-3-48,3 3 16,2-6-32,1 1 16,3 0-64,0-6 48,3 2-224,-3-3 0,-6 0-96,3 0-64,-6 0-321,-3-4-287,-6-3-433,1 0-912,-3 1-944,0-4-2066,-5 1-9732</inkml:trace>
  <inkml:trace contextRef="#ctx0" brushRef="#br0">39825 86303 4722,'0'0'10773,"0"0"-8564,0 0-1232,0 0-33,29 16 417,-23 2 159,-4 8-207,-2 11 80,0 3 95,-2 6-271,-9 1-257,7-2-416,-4-2-159,5-7-113,3-8-192,0-2-16,0-9-48,0-6-128,6-1-625,-4-8-879,4-2-1730,-6-12-2048</inkml:trace>
  <inkml:trace contextRef="#ctx0" brushRef="#br0">39970 86807 6035,'0'0'15127,"0"0"-13238,0 0-1793,0 0 16,0 0-48,0 0-817,22-11-2720,-34 2-5299</inkml:trace>
  <inkml:trace contextRef="#ctx0" brushRef="#br0">41025 86370 11493,'0'0'3858,"0"0"-1953,0 0-224,0 0-209,-16-15-47,16 10-433,0 1-367,11 1-305,4-1-208,7 2-16,3 0-112,4-1 80,4 1-32,0 0 16,-6 0 32,1 2-64,-6-3 48,-6 1-96,-4-3 80,-1 4-64,-5-2 64,-3 1-80,0 0 64,-3-1-32,0 3 80,0 0-16,-3 0-64,-2 10-32,-5 5-80,-3 8 80,1 6 32,-2 7 16,1 2-80,-5 3 96,5-3 96,1-2 208,3-7 145,3-4-129,-1-7 16,4-4 0,3-8-16,0-1-144,3-5-96,4 0-32,8-5-32,2-1 0,2-6-48,2 3-176,3 0-80,-4 3 0,-2-1 96,-2 2-576,-4 5-417,-4 0-352,-3 0-672,-5 0-896,0 0-2786</inkml:trace>
  <inkml:trace contextRef="#ctx0" brushRef="#br0">41189 86460 14311,'0'0'4145,"0"0"-2256,0 0-320,0 0-48,0 0-305,0 0-591,0-1-273,8 1-240,-1 1-64,9-1-16,1 3 80,3-3 16,3 0-32,2 0 0,-3-3-160,-2-1 48,-3-2-240,-1 1-801,-7 3-431,-1-3-65,-5 3-464,-3 2-576,0-3-2017,-8 3-2786</inkml:trace>
  <inkml:trace contextRef="#ctx0" brushRef="#br0">41595 86350 8052,'0'0'8275,"0"0"-6802,0 0-881,0 0 673,-32 50 304,24-18 47,-3 8-15,2 5-240,-7 5-417,4-3-255,-2-4-97,1-5-352,-1-7-96,2-6-192,3-5-16,1-4 96,3-5-96,1-4 32,1 0-272,3-3-641,0-4-783,0 0-690,4-2-655,2-7-1985</inkml:trace>
  <inkml:trace contextRef="#ctx0" brushRef="#br0">41649 86602 7555,'0'0'7444,"0"0"-4819,0 0-1024,0 0 496,8 32-112,-8-14-177,0 2-447,0-1-368,0-2-257,0-3-160,0-1-352,0-3-160,0-6-32,3 0-48,-1 1 32,-2-3-16,0-2 0,0 0-176,0 0-80,0 0-192,0 0-176,4-2-721,-4-3-736,7-2-304,0-1-897,-2-4-4145</inkml:trace>
  <inkml:trace contextRef="#ctx0" brushRef="#br0">41697 86616 15607,'0'0'4050,"0"0"-3218,0 0-511,0 0 671,0 0 289,10 34-241,1-27-240,-2-1-255,2 1-257,-2-5-32,3 3 0,-1-5-144,-1 0-64,-1 0-128,5 0 80,-8 0-960,5-7-801,-3-2-976,-1-4-1986,0-3-8531</inkml:trace>
  <inkml:trace contextRef="#ctx0" brushRef="#br0">41848 86521 11397,'0'0'3234,"0"0"-1762,0 0 641,0 0-400,-13 46-48,13-25-160,-6 5-33,6 3-15,0 0-289,0 1-239,0-4-241,0-3-400,6-5-224,1-5 16,-1-2-48,0-1 32,-3-4-144,2-3-128,-5-1-624,0-2-609,0 0-656,-5 0-656,-3-5-1617,1-4-4898</inkml:trace>
  <inkml:trace contextRef="#ctx0" brushRef="#br0">41682 86557 6627,'0'0'-224,"0"0"416,0 0 240,0 0-240,0 0-144,0 0-48,-25 0-48,25 0-400,0 0-256,0 0-641,0-2 1649,0 2 929,3 0 256,-1 0 159,-2 0-495,3 0 63,-2 2 273,-1 8-304,0 1-145,0 6 1585,0 2-1680,0 5 271,-6 1-127,0 0-193,0-1-95,0-1-417,1-5-160,3-2-96,-1-3 16,3-2-112,0-4-64,0 0-16,0-2-224,3-3-625,4 0-495,-1-2-129,3 0-1680,-1-7-4883</inkml:trace>
  <inkml:trace contextRef="#ctx0" brushRef="#br0">42905 86275 9556,'0'0'7028,"0"0"-4467,0 0-1297,0 0-287,0 0-129,0 0-143,22 9-369,-17 16 384,-5 7 785,0 3-321,0 8-431,-2 0 79,-3 0-384,2-5-32,0-2-64,3-4-95,0-5-97,0-2 96,0-7-112,0-2-128,0-5 0,3-5-16,0-2-112,-3 2-544,0-6-561,2 0-976,1 0-816,-1-6-913,1 0-6051</inkml:trace>
  <inkml:trace contextRef="#ctx0" brushRef="#br0">42307 86351 14150,'0'0'4386,"0"0"-2577,-41 43-144,20-18 48,-4 0-337,2-1-351,1-1-337,5-3-240,-2-4-95,10-5 95,1-2-80,4-2-64,-1 0-176,5-5-48,0 3-80,2-4 48,5 4-16,3 2 0,2 0 0,7 0 0,-2 1 0,3-1 0,0 0 16,0-2-32,-6-1-16,-2-2-32,2 0-192,-9 1-384,-3-3-240,-2 0-209,0 0-368,-5-3-800,-3-4-1600,4-1-5380</inkml:trace>
  <inkml:trace contextRef="#ctx0" brushRef="#br0">42525 86385 17992,'0'0'3826,"-20"32"-2225,9-16-17,4-3-191,0 1-304,-3-3-209,0-2-272,3-2-224,-4 1-256,-2 1 33,1 1-49,-1-2-64,1 4-32,3-1 0,-2 0 16,3 1-16,3-1 0,5-1 0,0 0 32,0 1-64,0-2 16,11 0 32,-4 0 48,3-2-64,0-2-16,5-1 16,-2 1 0,4-4 16,-2 2-16,2-3 0,-1 2-288,-1-2-32,-1 2-257,-1-2-127,-3 3-497,-5-1-351,0 0-817,-5 1-881,0-3-3153</inkml:trace>
  <inkml:trace contextRef="#ctx0" brushRef="#br0">40867 84910 7780,'0'0'5218,"0"0"-2081,0 0-1904,0 0 32,0 0-225,0 0-288,-19 34 433,13-4 336,-1 6 79,1 4-383,6-2-209,0 1-511,0-10-225,0-2-176,6-7-48,1-7 32,0-3-32,1-6-32,0-2 0,0-2 16,-1-4 16,0-5-16,-1-5-16,0 1-16,2-1-16,0 1 0,2 2 16,-3 6-32,3 3 16,-2 2-48,2 7 32,0 6 64,-3 1-16,0 4 0,1-2 32,3-3-48,-5 1 96,2-8-96,4-1 48,1-5-64,-1 0 80,4-3 16,-1-3-16,-1-3-32,-2 2-32,2 2-16,-1 1 0,-4 1 32,2 2-32,-5-2 16,5 3 32,-3-3-16,1-1-48,2 0 64,-2-3-16,-1 1-32,0-6 48,-1 1-32,-5 0 0,1-2-32,-3 1 48,0 1-32,-5 0-32,-8 4 16,0 2-32,1 5-16,-2 0 16,-2 12 48,4 1 0,1 5 32,6 2 16,5-2-48,0 0 64,11-3 16,2-1-32,4-5 0,3-4 48,2-5-96,-2 0 32,0-2 16,0-3-192,-3-4-768,-5 3-449,4-1-1056,-5-2-577,-2-1-1568,2 2-6003</inkml:trace>
  <inkml:trace contextRef="#ctx0" brushRef="#br0">41435 85138 7555,'0'0'3122,"0"0"-1057,0 0-833,0 0 129,0 0 256,0 0-369,18 16-815,-17-9-337,-1-3-64,3 0-32,-3-1-257,0-1-927,0-2-1553,0 0-1825,-3-7-1041</inkml:trace>
  <inkml:trace contextRef="#ctx0" brushRef="#br0">41454 84886 13830,'0'0'3154,"0"0"-2578,0 0 272,0 0-399,0 0-369,0 0-16,0 0-96,6 18-80,-4-5-1905,2 1-2417,-4-3-4963</inkml:trace>
  <inkml:trace contextRef="#ctx0" brushRef="#br0">41622 85068 13894,'0'0'3090,"0"0"-2002,0 0 881,-38 0 144,31 7-880,-3-1-513,3 4-320,5 3-176,2-2-96,0 1-48,5-1 32,4-4-80,3-1-48,1-3 81,-1-3-65,1 0 32,2-5-145,-4 1-175,-2-3 32,-1 0 112,-7 0 112,3 5-16,-4-2 32,0 4 16,0 0-48,-4 0 32,3 4-16,-4 8 0,-1 1 48,5 7 32,-4 2 176,-1 5 128,6 3 289,-2-3 223,-1 0-336,3-2-288,0-5-192,0-5-32,0-5-16,0-4 16,0-3-16,-2-3 32,2 0 16,-6-3-16,5-3-48,-2-5-320,0-5-608,3-2-977,0-5-928,7-6-2450,1-2-6802</inkml:trace>
  <inkml:trace contextRef="#ctx0" brushRef="#br0">41848 84856 17000,'0'0'2673,"-19"66"-704,12-28 784,0 5-496,1-5-1040,1-4-513,5-5-480,0-4-160,0-7 0,0-4 0,5-6-64,-2-3 48,2-5-32,0 0 32,5-2 0,3-5-48,-1-2 0,5 2-64,2-1 144,-2 2-80,0 5 16,0-2-16,-2 3-112,3 0 112,-5 3-32,1 4 32,-1-1-48,-1-2 32,1 1 32,-1 0-16,-1-5 16,1 0-48,1 0-32,-4 0-80,5-5-16,-8 0-144,0-1-288,-4 2-705,-2 1-1136,0-1-704,-2-1-3042,-5 0-7299</inkml:trace>
  <inkml:trace contextRef="#ctx0" brushRef="#br0">42203 85007 20057,'0'0'2801,"45"0"-2817,-16-6 145,9-1 1679,5 0-655,-9 0-785,-5 1-176,-2-1-416,-15 3-2289,-6 1-1521,-6-1-7091</inkml:trace>
  <inkml:trace contextRef="#ctx0" brushRef="#br0">42332 84755 10213,'0'0'6531,"0"0"-3938,0 0-1441,-5 37 721,3-8 176,-4 9-320,0 5-560,0-1-401,4 1-320,2-5-160,-3-6-176,3-8-64,0-3 0,0-5-16,3-5 0,-1-5-16,1 0-336,-3-5-224,0-1-401,0 0-495,-3 0-945,-2-8-1153,-3-4-4578</inkml:trace>
  <inkml:trace contextRef="#ctx0" brushRef="#br0">25443 75128 3314,'0'0'2080,"0"0"1666,0 0-1889,0 0-720,0 0 95,0 0 321,-6 0-385,6 0-207,0 0-81,0 0-288,1 0-239,4 0 95,1 0-144,-1 0 16,4-2-32,-1 2 16,4-3 161,4 3 271,1 0-16,3 0-47,5 0 31,0 0 32,3 0-95,1 0-1,2 0-160,-1 3-144,-3-1-64,1 0 48,-3-2-31,-3 0-17,3 0-112,-5-2 0,3-4 0,-3-1-48,2 0-64,-2 0-32,3 0 32,-6 3-16,0 0-16,-1 1-16,-4 3 0,-2 0 16,-3 0-48,-2 0-48,-5 0 0,3 0-128,-3 5-240,0-3 32,0 0-33,-3 3-175,-2-3-448,1 0-433,-4 0-160,0-2-416,-1 0-1184,-2 0-4851</inkml:trace>
  <inkml:trace contextRef="#ctx0" brushRef="#br0">25536 75385 11941,'0'0'3810,"0"0"-2353,0 0-161,45-32 385,-22 21 64,-1 0-576,3 2-129,0 2-320,-7 0-127,-1 5-113,-4 2-304,-6 2-160,-2 7-16,0 5-96,-5 3 208,0 6-32,-10 4 48,0 3-96,-4-3 48,-2 1-96,1-2 64,2-2-16,1-4 0,3-1-32,-2-4 32,4-2 0,0-3-16,-1-1 16,5-5-32,1 0 16,2-4 0,0 0 32,0 0 0,0 0 48,0-1-208,0-4 32,2 1 0,6-1-32,-1-1 176,3 0-176,2 2 176,4 0 16,1 2 112,1-1-16,2 3 32,2 0-63,-2 0 143,3 3 208,-4 1-336,1 1 32,-1-4-64,-5 2 16,-2 0-32,1-2 48,-7-1-160,-5 3 48,2-3-48,-3 0 48,0 0-32,0 0-48,0 0-320,-3 0-240,2-3-289,-5-4-815,4 1-1746,-1-3-1408</inkml:trace>
  <inkml:trace contextRef="#ctx0" brushRef="#br0">26980 74710 9620,'0'0'4258,"0"0"-2785,0 0-432,0 0 143,0 0-256,0 0-319,11-6-321,-10 16-176,3 7 128,-3 7 464,2 5 577,-3 9 144,0 1-113,0 1-287,0 1-513,0-7-128,-3-6-160,-2-1-80,4-7-128,1-3 48,-3-6-64,3 0 16,0-4-16,0-3-352,0-1-560,3-1-433,-2-2-240,4 0-496,-2 0-1120,-3-7-2514</inkml:trace>
  <inkml:trace contextRef="#ctx0" brushRef="#br0">26911 74915 6947,'0'0'4114,"0"0"-1185,0 0-1136,0 0-128,0 0-208,0 0-353,-3-2-400,9 2-335,1 0 15,3 0 80,6 0 224,1 0 113,5 0 127,6 2 65,-1-2-97,6 0-272,-5 0-224,-2 0-127,-1 0-193,-5 0-80,-7 0 48,-1 0-96,-9 0-80,2 0-97,-5 0-351,0 0-96,-5 0-80,-3 0-385,-4 2-656,-4-2-1120,4 0-4466</inkml:trace>
  <inkml:trace contextRef="#ctx0" brushRef="#br0">27793 74708 4450,'0'0'6403,"0"0"-4466,0 0-913,0 0 49,0 0-129,0 0-47,-5-13-241,5 10-48,0 3-176,-3 0-143,3 0-97,0 0-32,0 0-16,0 3-64,0 7 0,0 6 112,0 5 352,0 6 385,0 2 111,0 0-63,0 3-129,0-3-80,0-2-111,-2-5-161,-1-2-224,0-1 16,-1-5-64,0-1-64,3-2-80,-2-2 0,3-2-32,-2-3-48,2-1 16,0-2 16,0 2 0,0-3 0,0 0 80,0-3 33,0-5 79,0-6-160,0-4-16,0-4-64,0-8 0,0-3 0,0-3-16,-3-5-64,0 1-161,-2-1 1,1 1-16,-1 3 96,0 4 144,-1 2 0,2-1-48,-1 3-160,2-1 112,1 1 48,-1 5 0,3 1 64,0 1 0,0 3 16,5 3-16,0 3 64,5 2-80,0 0 0,2 2 64,0 2-32,4 3-32,1-1-16,-1 5 48,1 0 16,1 5-16,-4 3-144,2 6 192,-4 2-16,4 1-80,-7 2 48,2-2 0,-2 4 16,-1-1 0,-4 0 16,1-1-32,1 1 16,-6 0-16,0 0 80,0-2-96,-6 0 80,0-2 16,-5 0-80,2-1-16,-4-3 32,-2 1 16,-1-3 48,2 1 16,-4-5-16,1 1-64,1-3-16,2 1-16,3-3 0,4-2 48,0 0-32,1 0-32,6 0-272,0 0-529,0 0-895,6 0-1058,1 0-943,0-2-1506</inkml:trace>
  <inkml:trace contextRef="#ctx0" brushRef="#br0">28009 74880 12918,'0'0'3826,"0"0"-2674,0 0-560,0 0 385,0 0 352,0 0 175,12 45-303,-9-25-145,-3 1-383,3-1-193,-1-2-48,-2 0-208,0-7-112,3 0-48,-3-4-32,0-2-64,2-5-656,-2 0-1025,0-3-1456,0-6-4259</inkml:trace>
  <inkml:trace contextRef="#ctx0" brushRef="#br0">27899 75553 5346,'0'0'7652,"0"0"-5571,0 0-656,0 0-81,0 0-175,0 0-433,-16-12-256,9 12-192,2 0 33,-3 5-33,-1 4 128,-4 3-128,6 1 208,-1 5 64,0 2-159,7 0-81,-2 0 16,3 1-128,7-3-80,6-3 32,4-3-224,1-5 272,-1-5-224,4-2 256,-4-2-400,0-7 240,-2-5-48,-2-2-16,-3 1-16,-3-4-64,-4 2-128,0 1 64,-3 1 16,0-1 0,-3 2 128,-5 3-32,0-1 16,-1 3 16,-2 2 0,-1 1 16,-1 1-16,1 1 32,-2 4 0,-2-2 0,-1 2-48,-1 0 0,-2 0-64,1 6 32,5 1 0,0 4 16,3 1 16,3 4 96,7 2 32,1 4-48,0 3 32,8-1-48,-1 6 32,0-3-48,0 4 64,-2-2 0,1-2-47,-1 0-1,0 0 64,-1-1 112,2-5-32,1 0 32,-1 1-64,-2-1-80,1-4-80,0-1 16,-2 0-32,-3-2-16,0-3-16,0 0 0,-3-4-208,-2-2-160,0-1-193,1-4-399,-2 0-689,1-2-1456,3-5-3762</inkml:trace>
  <inkml:trace contextRef="#ctx0" brushRef="#br0">27712 75270 5186,'0'0'7268,"0"0"-4819,0 0-704,0 0-177,0 0-767,0 0-33,37-7 48,-12 6 449,6-4-144,3 3 111,4-1 65,5 1-145,-1 2-399,-2 0-401,0 0 32,1 0-144,-4 0-208,-3 0-16,-3 0 32,-6 0-16,-3-2-48,-2 2 0,-8-2-80,-4 2-16,0 0-16,-5 0-80,-2 0-256,-1 0-209,0 0-271,0 0-529,-1 0-112,-5 0-784,-4 0-2385,2 0-10933</inkml:trace>
  <inkml:trace contextRef="#ctx0" brushRef="#br0">28868 74944 5090,'0'0'3522,"0"0"-817,0 0-1120,0 0 0,0 0-305,0 0-303,-9-5-129,5 5 96,3 0-79,-2 0 63,3 0 65,0-2-97,0 2 1,0-2 15,9 0-320,2 2-400,4-4 32,7 1 225,3 0 207,3-1-16,1 2-95,-1 0-273,-3 2-144,-2-2-80,-3 2 0,-6 0-32,-1 0-16,-5 0-64,-4 0-48,2 0-80,-4 0-97,-2 0 97,0 0 32,0 0-48,0 0 0,0 0-160,0 0-128,0 0-97,-2 0-175,-1 0-416,0 0-497,-1 0-528,-1 0-1441,2 0-2497</inkml:trace>
  <inkml:trace contextRef="#ctx0" brushRef="#br0">28883 75151 2273,'0'0'7716,"0"0"-3811,0 0-2064,0 0-48,0 0-128,0 0-257,-10 0-335,10 0-305,0 0-191,0 0-81,0 0-48,0 0-144,0 0-128,3 0-80,7 0 112,4 0-48,3 0 369,7 0 111,1 0-80,-1 0-208,1 0-160,-5 0 33,-1 0-161,-5 0 48,-2 0-112,-1 0 32,-6 0-16,-2 0-16,-2 0-64,-1 0-144,0 0-241,0 0-207,0 0-304,-4 0-801,1 0-960,-4 0-2162,0 0-4385</inkml:trace>
  <inkml:trace contextRef="#ctx0" brushRef="#br0">30056 74605 4434,'0'0'6531,"0"0"-4098,0 0-1120,0 0-353,0 0-512,0 0 417,-3-32-369,3 28 0,-3-1-112,3 3-15,0-3 47,0 4 0,0-2-240,0 1-96,0 2 32,0 0 80,0 0-16,0 0-144,0 0 16,0 0-96,0 2 80,0 5-32,0 2 0,0 2 0,3 3 384,-3-1-15,3 3-177,-3 0 128,0-3 272,0 3-208,0 0-144,0-3 1,0 3-49,0-1 0,0 1 128,0 1 0,0-2-96,0 1 32,0 0 0,0-1-96,0-2 17,0 1-81,0 0 16,0-3 32,0 0 48,1-2-32,4 0 96,1-2-64,0 0-80,5-3 80,-1 0-48,-3 2 0,4-5-64,-1-1 32,0 0-80,0 0 32,-1 0-32,2 0-32,-2 0 81,2-4-97,-3-3 48,4 1-16,-3-1-16,2 0-16,-1-2 64,0 2-64,0 0 16,-1-2 16,-1 3-64,0-3 112,-1 0-80,3-1 32,-4-1-48,0-2 0,2-3-81,0 1 97,-4-4-112,2 1 48,-4 1 128,-2-2-96,0 2 96,0-1-80,0 2 48,-2 0 16,-4 2-16,-3 1 32,-2-1-64,5 1-32,-5 2 16,6-1 16,-2 1-48,3 2 32,0 2 16,2 0 16,2 1 0,0-1 0,0 0-16,0 0-32,0-1 64,0 1-64,5 1 80,-4-1-48,-1 0 16,4 5-16,-4-3 16,0 5-224,0-2-112,0 2-48,0 0-128,0 0-209,0 0-479,0 0-161,0 0-128,-4 2-1296,0 0-3282</inkml:trace>
  <inkml:trace contextRef="#ctx0" brushRef="#br0">30457 74853 6099,'0'0'5762,"0"0"-3697,0 0-960,0 0 304,0 0 127,0 0-287,-2-11-481,4 6-176,4 3-15,0-2 175,2-1-128,4-1-159,1 1-161,2 0 176,-2 1 96,-1 2-32,-1 2-143,-2 0-145,-1 6 32,-4 5-80,1 3 112,-5 4-16,0 0 16,0 2-32,-5 0-111,1 1-17,-4-3 0,5 0-32,-3-5-48,0 1 96,1-3-80,0-2-16,2-2-32,3-3 80,-1 1-16,-2-3-48,3 0 0,0-2-112,0 0 144,0 0-112,4 0 144,4 0-80,0 0 0,1 0-48,5 0 96,-2 0 0,1 0 64,1 0-15,1 0-17,2 0-16,2 0-16,-1 0-80,-2 0 0,1 0 48,-6 0-112,-2 0 48,-3-2 0,-4 2-48,1 0-176,-3 0-257,0-2-95,-5 2-705,-1-2-1216,0-3-640,0-1-289,1-1-4513</inkml:trace>
  <inkml:trace contextRef="#ctx0" brushRef="#br0">30622 74261 6563,'0'0'6163,"0"0"-3842,0 0-544,0 0-305,0 0-623,0 0-433,28-14-208,-7 13-112,0 1 48,4 0 480,1 0 257,1 0-193,-4 4-112,-1 5 1,-7 2 47,-2 0-256,-6 2-192,-4 6-64,-3-1-32,-3-1 16,-8 4 16,-1-3 32,0 0-96,-2 0 1,1-4 47,7-6-64,1 2 96,5-6 96,5 1 0,8-4-80,5-1-16,2 0 80,5 0-16,0-4-144,-3 0 16,-2-1-32,-2 1-32,-5 4 48,-7-3-128,2 3-464,-8 0-897,0 5-976,0 0-1441,-5 1-6482</inkml:trace>
  <inkml:trace contextRef="#ctx0" brushRef="#br0">37052 76518 4146,'0'0'1649,"0"0"2497,0 0-2306,0 0-799,0 0 496,-12-32-225,11 30-95,-3-3-113,4 3-223,0-3-65,0 3-80,4 0-159,0-1-241,5 3-160,7-1-80,1 1 48,6 0 528,2 0-47,0 0-273,0 0-112,-1 0-64,-3 0 0,-1-3-32,-2 1-96,-8 0-48,-1-1 32,-3 3-16,-4-2-80,1 2 64,0 0-48,-3 0 0,0 0 48,0 0-80,0 0-64,0 0-112,0 0 48,0 0-128,0 2 191,-3 3 49,0 1 128,1 4-48,2-1 16,-3 4 0,3 5-16,0 7 48,0 2-32,0 4 369,3 6 79,2 1 32,-2 2 112,2-1 33,-1-1-1,1-2-192,0-2-32,2-1-32,1-4-63,3-2-65,-5-2-112,0 0-16,1-3-96,-1 3 0,-2 0 32,-1 0 32,-1 2-64,-2-3 64,3 3-32,-3-2 48,0-2-128,0-1 80,0-2 16,0-1-64,2-2 48,1 1-32,0-2-32,-2 0 80,4 2 32,-5-2-80,3-1 48,0 4-48,-1-2 32,-2 2-32,0-2 64,0 4-64,3-4 16,-2 2 0,-1-1-16,4-2-32,0 1-48,2-1 64,-4 2-80,3 0 64,-2 0-16,0-2 32,-2 2-16,2-2 0,-3 2 48,2-2-64,-2-1 32,0 3-16,0-2 64,0 0-48,0 1-32,0-1 48,0-2-16,0 2 16,0-3 16,0-2-16,0 3 0,0-1-16,0-1-16,0-1 64,0 2-48,0-2 0,0 1 16,3-1-16,2 0 0,-2 1 0,-2-4 16,6 4-16,-6-1 32,5 0 0,-6-2-48,2 2 32,3 1 0,-5-1-16,3-2 16,0 2-48,-3-1 48,1-1 48,-1-2-96,3 1 48,-3-1-48,0-2 48,0 2 16,0-1-64,0-2 16,0 3-32,0-3 80,0 3-96,0-2 80,0-1-32,0 3 0,0-3 16,0 2 0,0 0-16,0-2 0,0 3 16,0-3-48,2 3 48,-2 0 0,0 0 0,0-1-16,3 1 16,0 0-16,-1 2-32,-2 0 0,6 0 32,-6 0 16,0-2-16,0 2 32,2-5-48,-2 1 32,0 0-32,0-3 16,0 0 32,0-2-16,0 0 0,0 0 16,0 0 0,0 0-16,0 0 16,0 0-16,0 0 16,0 0-16,0 0 16,-2 0-16,-1 0 0,-2 0 16,-1 0-64,0 0 96,-2 0-64,-3 0 32,-1 0-16,-5 0 32,0 0-32,-8 0 16,-6 0 16,-2 0 16,-4 0-16,-3 0 16,-2 0-80,-1 0-80,4 0 112,0 0 0,5 5 48,4-4-48,4-1 64,7 0-48,6 0 32,3-1-16,7-8-64,3-3-112,0-1-336,0 1-176,6 1-257,1 2-591,0 2-369,1 5-144,-3 2-512,2 0-1537,1 0-3362</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29"/>
    </inkml:context>
    <inkml:brush xml:id="br0">
      <inkml:brushProperty name="width" value="0.05" units="cm"/>
      <inkml:brushProperty name="height" value="0.05" units="cm"/>
    </inkml:brush>
  </inkml:definitions>
  <inkml:trace contextRef="#ctx0" brushRef="#br0">28 22 2492 0 0,'0'-4'7509'0'0,"0"0"-3840"0"0,0 3-3667 0 0,0 1 0 0 0,0-1 0 0 0,0 1 0 0 0,0-1 0 0 0,0 1 0 0 0,0-1 0 0 0,0 1-1 0 0,0-1 1 0 0,1 1 0 0 0,-1 0 0 0 0,0-1 0 0 0,0 1 0 0 0,0-1 0 0 0,0 1 0 0 0,1-1 0 0 0,-1 1 0 0 0,0-1 0 0 0,0 1 0 0 0,1 0 0 0 0,-1-1 0 0 0,0 1 0 0 0,1 0 0 0 0,-1-1-1 0 0,0 1 1 0 0,1 0 0 0 0,-1-1 0 0 0,1 1 0 0 0,-1 0 0 0 0,0 0 0 0 0,1-1 0 0 0,-1 1 0 0 0,1 0 0 0 0,0 0 31 0 0,-14 33 2448 0 0,4 77 7 0 0,-5-18-2343 0 0,14-91-157 0 0,0-1 1 0 0,0 1-1 0 0,0-1 0 0 0,0 1 1 0 0,1-1-1 0 0,-1 1 0 0 0,0-1 1 0 0,0 0-1 0 0,0 1 0 0 0,0-1 1 0 0,1 1-1 0 0,-1-1 0 0 0,0 0 0 0 0,1 1 1 0 0,-1-1-1 0 0,0 0 0 0 0,1 1 1 0 0,-1-1-1 0 0,0 0 0 0 0,1 0 1 0 0,-1 1-1 0 0,0-1 0 0 0,1 0 1 0 0,-1 0-1 0 0,1 0 0 0 0,-1 1 1 0 0,1-1-1 0 0,-1 0 0 0 0,0 0 0 0 0,1 0 1 0 0,-1 0-1 0 0,1 0 0 0 0,-1 0 1 0 0,1 0-1 0 0,-1 0 0 0 0,1 0 1 0 0,-1 0-1 0 0,0 0 0 0 0,1 0 1 0 0,-1 0-1 0 0,1 0 0 0 0,-1-1 1 0 0,1 1-1 0 0,0 0 0 0 0,0-1-171 0 0,0 1 0 0 0,-1 0 0 0 0,1 0-1 0 0,0-1 1 0 0,0 1 0 0 0,0-1 0 0 0,-1 1-1 0 0,1-1 1 0 0,0 1 0 0 0,0-1 0 0 0,-1 1 0 0 0,1-1-1 0 0,-1 0 1 0 0,1 1 0 0 0,0-1 0 0 0,-1 0 0 0 0,1 1-1 0 0,-1-1 1 0 0,1 0 0 0 0,-1 0 0 0 0,0 0 0 0 0,1 1-1 0 0,-1-1 1 0 0,0 0 0 0 0,0 0 0 0 0,1-1 0 0 0</inkml:trace>
</inkml:ink>
</file>

<file path=ppt/ink/ink2180.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5-04-09T20:49:13.845"/>
    </inkml:context>
    <inkml:brush xml:id="br0">
      <inkml:brushProperty name="width" value="0.1" units="cm"/>
      <inkml:brushProperty name="height" value="0.1" units="cm"/>
      <inkml:brushProperty name="color" value="#008C3A"/>
    </inkml:brush>
    <inkml:brush xml:id="br1">
      <inkml:brushProperty name="width" value="0.1" units="cm"/>
      <inkml:brushProperty name="height" value="0.1" units="cm"/>
      <inkml:brushProperty name="color" value="#004F8B"/>
    </inkml:brush>
    <inkml:brush xml:id="br2">
      <inkml:brushProperty name="width" value="0.1" units="cm"/>
      <inkml:brushProperty name="height" value="0.1" units="cm"/>
    </inkml:brush>
  </inkml:definitions>
  <inkml:trace contextRef="#ctx0" brushRef="#br0">18249 3438 1564,'0'0'9977,"21"10"-9181,-18-5-196,3 4 64,-5-1 236,3 6 8,-3 2-216,-1 7-211,0 0-257,0 2-24,0 4-152,0 1-48,0 0 0,0-6 8,0 2 0,0-5 4,1-4 0,-1-4 72,3-3 40,-3-1 1892,0-11-1136,-4-5-588,4-3-216,-1 2-68,-3-5 0,3 3 40,-2-4 8,3 5-56,-3 2 0,3-6-4,0 2 0,3-1-56,0 0-28,-2-5 16,4 1-24,1-4-52,-1-1 136,0-3 8,-1-2-44,1 1 48,-5-3 12,6 1 72,-6-2-24,0 8 52,0-4-100,0-1-4,-6 6-8,5 0-12,-7-1-160,7 0-36,0-1 36,-2 4 112,1 0 0,2 2 48,0 2-76,0 1-8,2 3-152,2-2-168,-3 7 268,7-5-24,-6 3-76,7 1-120,3-3 108,-4 8 12,2-3-140,6-1-208,-5 5 239,4 0-107,-2 1-216,-1 4 376,2-1 164,-2 0 4,0-2 44,-2 1-44,2 5 20,-6-6 40,-1 3 64,3 3 0,-2-6-52,-1 4 64,4 0 0,-7 0 52,7 1-52,-3 1 12,-2 2 76,1 3-80,-3 2 44,-2-3 24,0 7 88,-2-2-24,1 6-40,-4-3-88,1 0-12,-5 0 64,3-2 64,-3-1 24,4 0-40,-2-2-48,-1-5 136,5 0-148,-4-1-4,2-3 92,0-1-52,0 0 136,0-1 144,-2-3-15,2 3-29,-3-2-12,1-1-64,-2-1-12,-1 0-88,3 0-48,-3 2-52,0-2-48,1 0-52,0 0 0,3 3-8,0-1-4,1 0-36,2-1-520,3 4-585</inkml:trace>
  <inkml:trace contextRef="#ctx0" brushRef="#br0">20415 3286 848,'0'0'11257,"0"-21"-10809,-4 21-140,4-2-140,-1 2-168,11-1-3068,-10-4 3624,4 1-236,-4 1 132,0-1 100,0-1-204,0 2 48,0 0 164,0 1-100,0-1 592,0 1-1052,3 4-1308,-3-1 1296,2 1 12,3-2 0,-4 3 0,-1-1 0,2 0 4,3-1 8,-3 1 68,-2-2-4,3 2 36,2-1 232,-1 1-88,4 3 44,4 4 96,3 1 16,1 6 216,2 2-7,4 4 27,-1 8-104,-2 4-208,-4 1-260,-6-2-76,-7 5 0,-2-2 4,-6 0-4,0 0-44,-8-1-204,-1-7-12,3 0 260,-3-5 12,0-6-12,-4-1-260,4-1-24,1-6 240,-1-3 40,4-1 4,-1-1-200,3-1-208,1 0-741</inkml:trace>
  <inkml:trace contextRef="#ctx0" brushRef="#br0">19796 3570 1120,'0'0'4981,"-21"8"-3549,16-5-500,-1-3-232,2 0-64,-2 0-172,2 0-116,-2-3 40,5 0-4,-3 1 156,0-1-140,-1-1-4,2-1 100,1 3 448,1 2-540,-1 0-404,0 7-260,-1 0 260,0 3 328,-3 3-24,1 1-80,5 0 80,-3 1-52,3-2-52,0-1-88,3 0-88,-1-2-24,3 0-72,-1-5-168,2-1 76,-4-4 48,3-3 116,3-3 240,1-8-128,0 1-48,2-9-64,0 0-100,-1-4 36,1 0-24,-1-3-76,0 0-64,-1-1 52,-1 0 164,0 3-252,0 3-168,-6 1-60,6 0 236,-6 7-24,-2 1 228,0 6 52,0 2 0,0 3 1372,0 8-1524,-1 6 152,0 3 176,-3 7 532,4 7 120,-1 1 113,1 8 99,0-2-140,0 2-284,1-2-568,4-2-48,0-4-272,-1-8-72,-2-8 76,6-3 60,-7-4 144,3 0 56,-2-5-40,1 0-236,-3-5-856,0 0-241</inkml:trace>
  <inkml:trace contextRef="#ctx0" brushRef="#br0">19985 3447 1760,'0'0'6709,"23"10"-5233,-13-10-404,2 0-96,3 0 64,-3 0-152,2-4-152,1-1-144,1-1-264,-1-1-88,1-1-76,-3-6-52,-1 5-48,3-1-56,-1-1-4,-3 4-4,-2 2-8,-3-3-8,-1 8-56,-3 0-68,-2 6-788,-5 1 928,3 6 100,-4 1 140,-3 2-92,0 7-132,-1-1 24,4-2-40,0 4 0,-2-2 0,6 1 0,-4-5 0,4-1 8,1-5 40,-1-1-44,-3-6 52,5 3 172,0-6 20,-2-2 33,2 4-41,-1 0-68,-1-4-96,2 5-72,-3 0 0,3-4-4,0 6-8,0-5-44,0 4 40,0 1-36,0-2 40,3 2 8,2-4 8,0 4 0,2-4-8,-2 0-376,4-1 83,-3 1 17,0-3-100,3 0-76,0-5 24,-2-1-16,2-2 36,5-4 28,-4-3 36,5 1-116,-2-1-364,2 0-384,-2 0 72,-2 6 668,-1 3 288,-6 2-392</inkml:trace>
  <inkml:trace contextRef="#ctx0" brushRef="#br0">18764 3398 1616,'0'0'5801,"-19"21"-5141,14-7 156,-1 1 516,0 2 60,-2 2-108,1 2-24,-3 7 92,2-3-283,-3 3-273,6-3 84,-2-1-128,3 0-348,4-7-60,0-1-88,4-1-244,-1-5-12,4 4-48,1-8-112,0 5-120,-2-4-52,-1-2-332,5-2-412</inkml:trace>
  <inkml:trace contextRef="#ctx0" brushRef="#br0">18980 3453 2320,'0'0'11589,"8"4"-11193,1-6 60,-4 0-80,9-3-148,-7 0-76,8-1-140,-1 2 0,1-2-12,-1 3-64,1 1 16,-7 2-80,1 0 28,0 0 0,-4 2 12,-5 1 24,1 3-216,-1-2-136,0 2 416,-1 3 0,-4-1 100,-3 2-36,0 2 0,-2 5 176,2 2 100,-4 1-12,0 1 100,4 3 88,-5-2 109,8 2-77,0-3-152,-5 0 24,10-1-112,-2-4-132,-1-1-44,3-1-32,0-4 24,0 2-52,3-5-64,-1-1 40,-2 1-36,0-5 4,0 1 32,5 1 0,0-4 248,3-7-176,-6 5-8,7-5-60,1-1-52,-1 3-232,1-2 60,0-2-48,3 4 24,0 3 0,-2-1-52,0 2-12,3 1 64,-8 1-312,2 3-484,-3 2-105,-2 2-23,-1-3 472,-2 3 204,0 0-564,0-2-752</inkml:trace>
  <inkml:trace contextRef="#ctx0" brushRef="#br0">19435 3418 568,'0'0'11213,"11"-1"-11125,-11 11 416,0 0 132,0 1 128,0 8-28,0 3-128,0-1 20,-4 3 17,3 1-33,-3-3-176,4 1-80,-1-6-168,0-3-28,1-2-36,0-5-52,0-1-60,0-4-4,0 0-8,1-1-44,0 3-80,-1-2-132,4 1-56,1-1-248,-5 1 112,5 5-709,-5-4 349,0 2-424,-4 2-416,3-2-104,-3 3-544</inkml:trace>
  <inkml:trace contextRef="#ctx0" brushRef="#br0">20109 3568 272,'0'0'14821,"22"-7"-14761,-14 5 420,6-1 20,2 1-119,-1-3-117,4 2-140,-4-2-36,1 2-76,-1-2 0,-1 0-4,-2 1-8,-3 4-252,-3-4-529,-1 3-351</inkml:trace>
  <inkml:trace contextRef="#ctx0" brushRef="#br0">19356 3615 2520,'0'0'12641,"9"-4"-12449,-5 3-104,4-5 0,2 1 36,2 0-24,1-3-24,-1 2 36,1 2 28,2-1-136,0 4 56,-1-3-48,1 1-12,-1 1 4,-1 2-4,0 0-52,-6 0 40,-2 2-100,0 3-16,-1-2-564,-4 1-40,-1 1 136,-7 0-128,6 0-404,-7 0-660</inkml:trace>
  <inkml:trace contextRef="#ctx0" brushRef="#br0">18956 3610 8221,'0'0'7408,"27"-14"-7108,-15 14 44,0 3-31,4-1-77,-1 2-48,4-3-128,0 3 40,1-3-24,-5 2-72,3-3-4,-3 0-248,-1-3-252,-2 2-305,-4-3-219,-3 3-204,0 0-256</inkml:trace>
  <inkml:trace contextRef="#ctx0" brushRef="#br0">14933 3720 848,'0'0'7461,"14"-14"-5609,-13 15-1852,3 2-140,-3 3 140,4 0 888,-1 7-116,-2 2-272,2 0-140,-3 8-92,-1 1-12,0 0-12,0 4 36,-2 1 0,-2-3-104,-1 2 64,0-3 156,4 2 56,-4-6-12,5-1 244,-3 1 177,2-4-81,-4 1-308,3 1-56,-6 0-44,1-4-92,-2 1-108,4-2-172,-3-2-36,3-1-88,-1-1-648,5-2 92,-3-2 124,2 0-368,2-1-813</inkml:trace>
  <inkml:trace contextRef="#ctx0" brushRef="#br0">12417 4009 1068,'0'0'11969,"3"11"-11589,-3-2 40,5 2-24,-5 3 44,0 3 4,2 2-16,-2 5-252,2-4-40,-2 7 40,0-3-12,0 3 141,0-4 7,0-3-64,1 0-48,-1-2-64,2-4 100,1-3-24,-1-1-40,-2 0-36,0-5-24,3 0-52,0-1-48,-3 1-12,0-4-8,2-1-88,-2 3 516,0-6-260,-2 3-88,-1-1-12,0-5-8,1 3-52,-1 2 0,0-4 0,3 1-12,-4-3 12,4-1 0,-5-2 0,5-1-112,5-5-36,-1 0 48,-3-4-60,6-4 100,-1 2 12,-4-3-16,6-3 16,-6 2 44,3 1-84,-1 3-48,-3-6 52,-1 6 68,0-1-216,0 3-304,0-2 100,0 1 47,0 1 173,-1 1-36,1 2-48,0 3 124,0-1 124,1 0 52,3 0 356,1 5-184,0-1-108,1 0-64,2 3 8,0-6 84,0 9-40,1-3-52,-1 1-12,2 0-4,0 3-120,3-2 60,-3 5 0,0 1-36,1 0 104,3 0-132,-3 1 80,1 0-28,0 7-52,1-2 76,1 1 0,-3-2 56,-1 3-52,3 8 52,-7-8-132,4 4 140,-5 2-24,-1-3 24,-1 0 100,-1 3-88,-2-4 88,0 4 40,0-2-92,-4-2 40,1 4 40,-2-3 12,0-1-16,-3 0-120,0-1 48,6 1 20,-7-2 28,0 2-84,2-5 44,2 2-56,-3 0 8,2-3-12,1 1-8,1 1-4,-2-2 12,1 2 0,-2-1 64,2 1-52,-2 2 52,0-3-56,-2 1 84,2 1-88,-2-2 56,0 2-8,-1-6-3,5 4 51,-1-3-92,-3 2 56,6-1-64,-2-1-4,0-1-72,3-1-277</inkml:trace>
  <inkml:trace contextRef="#ctx0" brushRef="#br0">14144 4044 5825,'0'0'9200,"-14"-10"-10176,8 16 848,-4 4 44,-3-1 84,3 5 12,-2-3 4,1 1-16,2 2 0,0-4-8,4 1-32,3-1 40,2-2 12,0-2 96,0 0-100,0 2-4,1-7 72,3 6-76,-2-4 76,3 1 52,3-4 84,-2 0 16,4-4-48,-3 1 32,3-4-24,0-2-72,-1-1-108,5 3-8,-4-7-112,-3-1-216,3 0 76,1-1 8,-3 1-20,-3-1 112,4-3 152,-2 3 40,1-2-40,-3 0-8,-2-1-40,1 0 40,1 4 8,-1 0 112,-4 4-104,1-1 56,0 0-64,-1 5-8,3-1-48,-2 3 56,-1 0 780,1 5-780,-1 7-848,0 3 848,0 5 532,0 3 88,0 7-228,0 4-32,0 2-108,-1 3-148,0-4 49,-2-2-153,2-3-141,1-2-139,-1-8-68,1-4 156,0-5 44,0 0 72,1-4 64,3-2-860,-3-8-296</inkml:trace>
  <inkml:trace contextRef="#ctx0" brushRef="#br0">14408 3913 664,'0'0'11533,"19"-12"-10893,-12 10-232,2 1-116,1-3 40,-1 3-4,6 1 16,-2 0-40,1-2-80,-3 0-60,4-1-76,0 3 40,-5-2-64,8 2-52,-5 0-8,2-1 60,-5-1-4,5-1 4,-2 1 12,-1-2-72,-2 3 44,-2-3-40,-3 3-8,-3-1-4,-7 5-748,-2 1 676,2-1 64,-4 1 4,3 2 0,-2 1-4,0-4-76,5 4 40,-1 0-28,-1-1 0,0-1 12,5 5 12,-5-1 52,4 2 4,-3 5 0,1 1 48,-2 0-52,0 3 240,0-1-24,1-3-4,-2-1 64,1 2-88,1-5 64,-5 0-20,8-3-19,-5 1 11,-2-5 36,3 2-72,3 1-140,-2-6 8,0 6-56,-1-6-8,5 2-280,-1-4 76,1 2-24,1-2-245,4 2 469,0-2 12,0 0 100,5 0-48,-1 0 8,0 0-60,-3 0-12,6 1-36,-5-1 36,1 4 0,-3-3-36,4 1 48,-4-2 8,1 0 56,1-2 76,1-3-128,1 0-12,1-1-316,-1-3-84,2 0-156,-5 2-328,2-2-380,-3-1-1136</inkml:trace>
  <inkml:trace contextRef="#ctx0" brushRef="#br0">14454 4000 1780,'0'0'9413,"29"-3"-8745,-19 3-192,6-2-244,-3-1-92,0 1-52,1 1-88,0 1 4,-3-2 8,3 2-12,1 0-4,-2-5-4,1 5-44,-3-2 48,3 2-60,-3 0 60,2 2 4,-3 3 0,0-5 156,-2 2-56,-1 1-100,0 4-4,-4-4-84,0 3 12,-1 0 32,-2-2 36,0 1-548</inkml:trace>
  <inkml:trace contextRef="#ctx0" brushRef="#br0">12968 3999 1332,'0'0'7445,"20"-19"-5273,-24 19-1900,3 2-40,-4 3-116,-3-3 140,2 8 116,-1-1 36,-3 2 16,2 4-16,-1 1 24,-1 3-140,2 3 152,-2 2-80,1 5-136,-1-3-16,5 1-160,-1-2-52,1-2 0,5-2 0,-3-6 0,3-3-12,3 0 0,-3-4 12,1 1-64,5-4-48,-2 0-16,1-1 128,-1 1 0,1 0-196,0-3-260,0 2-116,0-3-268,0 3-492</inkml:trace>
  <inkml:trace contextRef="#ctx0" brushRef="#br0">13730 4034 940,'0'0'6485,"6"-20"-5161,-2 14-160,-4 3-236,0-2-12,1 4-224,-1-3-104,1 3 36,-1-3 312,0 11-2384,0 0 1448,0 3 64,0 1 484,-1 4-28,0 4-100,1 0-28,0 1 112,0 2 60,0-1-111,0-1-301,2-2-144,-2-1 92,0-6-92,0 3-8,3-4-56,-3-1-44,0-7-12,1 3 0,-1-2-113,7-6-1907,-4-2 472</inkml:trace>
  <inkml:trace contextRef="#ctx0" brushRef="#br0">13171 4044 440,'0'0'13193,"-7"4"-12897,10-4-296,-1-3-204,4 2 36,1-3 104,2 4 64,2-6 128,4 2-40,-4-1 40,1 4-24,0 0-104,-7 1 0,3 0-52,2 0 44,-4 0 0,4 1-4,-5 0-48,2 4 56,2-1-56,-3 0 60,2-2 0,-2 2 12,-2 0 116,2-2-28,-1-2-96,-1 0 136,-3 0-36,3 0 48,-1 0 76,-1 0 24,0-2-52,-2-2-24,3 0 40,-3 2-128,2-2-88,-2 0-112,0-1 184,0 4-72,0 1-108,1 10-2668,1-4 2768,0-1 8,1 5-180,-3-2 180,3 2 284,-3 5-184,0-7 168,-3 4-64,0 0-76,1-3-64,-1-2 128,1 2 100,-5-3 204,0 3-56,2 0-60,-3-1-68,-2-1-48,-1 1-76,5 2 4,-5 2 49,2-1 19,0-1-72,1 2-52,-2 1-36,5-2 12,-2 1-60,0-2-52,4 2 4,-2-4-4,2 5-4,-1-6 0,1 3-48,3-5-96,-2 4-28,2-5-72,0-3 36,0-1 59,2 0 153,-2 0 209,5-4 19,2-2-80,-1 1-100,1-4 4,3-1-44,-1 3 4,0-2 164,3 0 108,-2 3-100,4 0-96,-4 5-88,-1 1-8,1 0-4,-5 0-88,5 1 88,-3 3-112,-2-1 76,-2 4-16,4-4 16,-3 2-4,1-1-8,-3 2-240,1-2-200,-1-3-241,7 2-1447</inkml:trace>
  <inkml:trace contextRef="#ctx0" brushRef="#br0">13687 4114 4044,'0'0'9901,"0"-14"-9773,0 19-856,0-4 576,4 1 152,5 1 4,-2 1 84,6-3 180,2 2-24,5-2-28,-3-1-28,3-1-48,-5-2-24,4 2-52,-4-3-64,-4 1-4,3 1-72,-4-4-556,-2 2-96,1 3-228,-3-3-384</inkml:trace>
  <inkml:trace contextRef="#ctx0" brushRef="#br0">13222 4201 632,'0'0'4576,"-22"15"965,24-17-5013,-2 0-132,5 2-36,-1-6-28,5 4 144,-3-1 72,8-1 48,1 1 12,0-2-12,3 1-56,-3 1-176,0 1-184,3 1-120,-5-1-48,4 0-8,-4-1 8,-3 1-4,3 2 53,-2 0-45,-5-1-4,7 1 48,-8-2-60,0 0-4,1 2-157,-2 0-47,1-4-4,-3 4-52,-1 0-136,6 0-1096</inkml:trace>
  <inkml:trace contextRef="#ctx0" brushRef="#br0">11868 4179 496,'0'0'12345,"-5"-9"-12025,4 9 72,1-1-332,1 6-724,0-2 616,-1-1 48,4 1 4,0-1 4,-4 3-8,3-3 0,-3 4 0,2-4 4,1 3 0,-3-2-4,0 2-76,0-3 76,0 4 76,0-1 0,3 1-64,-3-1 80,0 0-44,0 1-36,4 2-4,-4-3-8,0 1 0,1-1 0,-1 2 8,2 1 4,-2-3 40,0 2-52,0 0 0,0 0 0,2-2 0,-2 0 0,0 0 8,0-1 4,0-3 0,3 3 0,-3-2 92,0 1-92,0-1 64,0-2-24,-3 4 24,3-3-68,0 3-4,-2-4 4,2 5-8,0-4-8,0 2-68,0 3 24,0-6-24,0 9 68,2-9 8,-2 5 4,5-2 4,-3 0 40,-1 2-44,3-1 0,-3 3 4,1-4 4,-2 4 4,0-4 32,0 4-48,0 2 40,-2-2-40,1 1-52,-4-3 52,3 1 8,-5 4 44,5-4-44,-3 2-4,2-3-4,3 1 0,-3-2-52,1-1-8,2 1-44,0-4-12,0 1 28,0 3 12,0-3 68,5 1 8,-5 0 0,0-1 344,3 3 356,1-3-348,-4 1-200,1 0-88,-1 3 0,0-4 0,0 7 0,0-6-64,0 3 12,-1 3 64,-3-2-76,1 0 8,3 2-8,0-2-4,0-1-4,-3 4-56,1-1 60,2-1-4,0-2 4,-3 0-48,3 3 48,0 0 4,0-2 0,0 0 0,0-1 0,0 3 0,0-2 0,0 3-12,0-7-40,0 3 44,0 1 0,0-1-44,0 0 52,0 0-12,0-2 8,3 3-8,-3-3 8,2 2-8,1-3-4,-3 1 8,0 2 8,0-2 4,0 2 60,3-2-52,-3 2 40,0-3 12,0 3 24,0-1-76,0 2 64,-3-2-72,3 5-4,0-7-52,0 6 40,0-3 8,0-2-84,0 4 12,0-2 76,0 0-76,0 2 64,0-2 8,0 1 0,0-1-48,0 2 4,0-1 48,0-1 4,3 1 0,1 0 8,-3-2 40,-1 2 8,2 2-44,-2-2 32,0-1 28,0 4-68,0-3 4,0 1 76,0 2-24,-2-3-52,2 1 0,0 0 0,-1-1 0,1-1 0,0 3-4,0-2-8,0-1-76,0 0 76,0 1 0,0-1 64,1-1-20,-1 1-44,0 0-4,0 0 4,0-1 8,0 2 56,0 3-52,0-6 52,0 4-12,0 0-4,-1-2 4,-3 1 12,4 2-56,-3-6-8,3 2-8,0 1-68,0-4-76,0 3-64,7 0 4,-4-4-132,4 0-124,0 0-484,1-4-624</inkml:trace>
  <inkml:trace contextRef="#ctx0" brushRef="#br0">18593 4255 844,'11'-19'11549,"-12"19"-11193,-4 0-152,5 1-348,0 3-136,0-3-40,0 7 64,5-3 164,-4 1 28,3 3 64,1-1 52,-1 4 0,1-4-40,0 2 80,-4-1-80,3 5 88,-3-7 4,3 2 128,-4-3 228,0 3-372,0-4-80,0 4 108,0-6 76,0 4-16,0-4 40,0 4 28,0 0-92,0-2 0,0 3 24,0-1 4,0 2-28,0-2 12,0 3 24,0-1-112,0 1 76,1-4 24,4 5-28,-5-1-72,2 0 24,-2 0-36,0-1-56,2 0 104,1 2-100,-3-5 64,0 3-64,0-3-4,-3 3 8,1-4 48,2 2-56,0-2-8,0 0-8,-2 0-56,2-2-288,0 4 188,2-3 12,-2 1 64,0 1 80,5-1-32,-5 0 40,2 4 88,-2-3-28,1 4-44,-1 3 44,0-3 16,-1 0 52,-1 5-56,-3-2 4,3 2 0,-4-2 100,2 2 4,-1-4-43,5 3-129,-1-4 0,-3 1-4,4-2 0,0-1-4,0-1 0,0-2-4,1 1-44,2-1 48,-2 0 0,-1 0 136,4 0-24,-3-3 36,3 3 176,-4-1-100,0 5-124,0-3 0,0 3 24,0-3-12,0 4-40,0-3-56,0 2 32,0-1-36,-4 0-4,3 0-8,-3-2 0,4 3 4,0-3 4,-1 3 40,1-3-48,0-1 0,-3 2 12,3 0-8,0-6 0,-1 6 4,1-3-8,0-1 4,0 0-4,0 2-4,0-1-4,0 1-8,4-2 16,-4 4 40,1 2 120,3 1-112,-3 1 4,3 3-40,-3-1 48,4 2-48,-3-3 0,-2 4-4,0-4 44,2 1-40,-2-2 0,0 0 0,0-2 60,-2 0-56,0-4 32,2-2-48,-6-1-88,1-7-1508,1-4-225,3-5-2335</inkml:trace>
  <inkml:trace contextRef="#ctx0" brushRef="#br0">14439 4775 4424,'0'0'6001,"0"-24"-5461,0 20-112,0 3-96,0-4 1472,4 5-1804,-4 5-1164,0-4 1572,-5 8 164,1 5-100,-1 1-92,-1 5 228,-3 3-40,-2 2-204,2 4-240,-3-4-20,1 2-44,3-7-60,-2 0 0,5-5 0,0-6 0,0 0 12,5-4 64,0-5 12,-1 0 293,1-2 427,1-5-276,-1-3-532,5-4-128,0-3 120,3-4-32,2-1-36,0-1 68,1-6 4,1 4-104,2-6 36,0 5-240,2-3 40,-1 2-40,0-2-41,4 3 201,-2-3 24,2 2 116,-3 3-36,3 3 44,-4-2-4,0 2-76,-2 6 84,1-2 60,1 7 4,-5 1 24,-1 4 24,-2 5-112,1 1-108,-3 10 108,-3 1 0,1 11 557,-1 5-97,-2 7 172,-2 8 76,-1 5-400,-4 9-200,-1 2-44,6-1-64,-3-5 0,5-5-112,0-9-344,1-7 96,4-12 40,-1-7 184,6-8 136,-5-5 148,3-3 88,0-3-236,2-3-100,-1-4-596,1-2-357,-2-3-407,-4 2-1156</inkml:trace>
  <inkml:trace contextRef="#ctx0" brushRef="#br1">20109 4775 5244,'0'0'7813,"-26"0"-7609,24 6-52,-3 6 244,-4 5 160,3 1 104,-2 5-108,2-2 144,-1 3-11,2-4-89,3-3-236,1-6-184,1-1-132,0-6-44,1-3 0,1-1 132,3-5 152,0-1-24,1-4-164,4-7-92,-3-2-4,6-2-208,-3-4 60,3-1 12,-5-1-124,2-1-36,4-1-140,-1-1-96,0-1-45,2-3 73,-4 4 64,4 3 252,-1 2 188,1 5 340,-5 4 392,5 7-259,-3 4-197,-3 1-272,2 8 4,-2 4-4,1 9 144,-4 3 188,3 10 160,-4 6-100,-2 3 48,-1 3 36,-1 2 32,3-8-244,-4-5-268,7-6-148,-4-9-72,2-2 132,-2-8 80,5-2 8,-3 0 0,-3-4-108,8 0-324,-5-5-208,0-4-548,0 3-805</inkml:trace>
  <inkml:trace contextRef="#ctx0" brushRef="#br1">20212 4777 6705,'0'0'8596,"33"-12"-7728,-14 4 73,5-2-321,2 0-372,3-3-176,-3 1-72,-1 2-12,-4 2-148,-2 3-884,-6 5-717</inkml:trace>
  <inkml:trace contextRef="#ctx0" brushRef="#br0">12957 5401 4104,'0'0'6313,"-12"-20"-5629,12 11 484,0 8-888,0-4-216,0 5-60,0-6-4,4 1 0,-3 2 60,3-2 32,-1 0-4,-1 0-36,3-1 112,-1 1-48,1-1 176,0-1-228,2-5-60,6 3-4,-2-7 8,6 1 0,0-2 44,5-2-44,2-2 4,2-2 4,3 2-4,-2-1-12,-3 2 0,2 1 0,-1 3-12,1-3 4,0 2-8,-1 0 16,4-1 168,6 0 96,-3 1-96,6-3 72,0 2-52,5 0-36,-8 3 0,3 0-100,-2-3-52,-1 3-12,-6 3 12,5-2 12,-4-1-4,1-1-8,-1 0-136,-4 3 12,-4 1-68,2-1-176,-8 3-64,3 2-100,-4 3-196,-3 2-288,-2 1-504,-1-1-516</inkml:trace>
  <inkml:trace contextRef="#ctx0" brushRef="#br1">19012 5281 1472,'14'-10'14958,"-9"6"-14482,-5 2-152,5-3-176,0-6-148,6-1-48,1-5-16,12-7 16,1-7 36,11-3-52,3-4 16,8-6-4,2 2 52,2 2 112,-6 1-24,2 10 24,-7 1 196,0 8 88,-9 1-208,-6 5-116,-2 6-12,-5 1-60,-4 4-64,-6 1-60,-5 2-716,-6 13-3297,-9-2 2089</inkml:trace>
  <inkml:trace contextRef="#ctx0" brushRef="#br0">14482 4866 7141,'0'0'5132,"-10"-4"-4864,20-2 28,-2 1 164,6 0 84,-1-4-112,8 2-76,0-1 160,3-1-100,-4-1-200,2 2 72,-3 3-112,-4 0-176,0 5-44,-10 0-8,3 0-136,-3 2-424,-5 2-160,0 0 228,0 1-232,0 0-336</inkml:trace>
  <inkml:trace contextRef="#ctx0" brushRef="#br0">18536 4982 1304,'0'0'824,"18"-28"516,-16 22-856,1-19 7821,-8 23-6609,-2 2-1100,4 0-80,0 0-24,-1 0-64,3 0-88,-3 0 573,4 2-985,4-2 136,-3 3 24,0-1 20,2 3-32,0 0 36,0 5 48,1 0 76,-1 5 208,-1 1 112,3 2-200,5 0-100,-7-1-132,2-1-4,4-4 4,1 1-16,-4-7-44,2 3 8,-1-8 0,1 0 52,-3-1-4,0-1 16,1-5-16,1-3 4,-5-1-16,6-4-20,-1-2-76,1-3 60,-1 1-64,3 0-8,-2 2-44,-3 5 44,5-2 12,-1 3-12,0 5 0,-2-3 0,4 1-12,1 2-60,-7 3 20,2-3-44,-1 5-76,-1 0-340,0 0-48</inkml:trace>
  <inkml:trace contextRef="#ctx0" brushRef="#br0">11693 5073 1032,'0'0'7329,"-20"1"-6409,18-5-40,1 2-400,1-3-160,0 0-60,0-4-80,1 4 152,3-4 168,-1 3 40,0-3-96,4 2-176,-2 2-76,-1 2-128,1-2-64,0 3-52,0 2-60,-4 0-16,2-1 24,-1 1 92,2 0 12,-4 0 64,5 1-52,-4-1 36,2 0-40,-2 2-4,3 1 48,-4-3-52,1 2 0,0-2 0,-1 2 8,4-1 56,0 3 12,-3-4 12,3 5 104,1-2 88,1 4-16,1-5 168,-2 4 132,2 3-72,-1-4-140,3 4-87,-2 1 35,-2-3-176,1 2-120,-2 0-4,1-2 0,-1 1 48,-3-5-48,5 2 16,-6-3-8,4-1 64,0-1 40,-4 0 36,5-1-24,0-1-12,0-5-36,0 4-64,-3-3 40,6 0-52,-2 2 0,-4-2-16,3 5-32,0-3 36,-5 0-76,3 4-24,3 0-24,-6 0-112,0 0 200,5 4 44,-4 0-4,-1-3-4,2 4 0,-2-4 8,0 2 4,2 2 4,1-4-4,-1-1 0,-2-1 12,6-4 140,-1 0-4,4-4-48,0-1-40,1-5-8,0 1 32,1 1-32,-1-6-4,0 4 52,-1 1 60,-4 7 52,-2-2-64,2 3-36,-5 2-16,2 0-84,-2 2-12,0-1-48,0 2-136</inkml:trace>
  <inkml:trace contextRef="#ctx0" brushRef="#br1">18088 5646 516,'0'0'9849,"11"-20"-4689,-11 20-4708,3 7-2128,-1-6 1676,1 1 0,-3 0 0,1 3 4,3-5 8,1 1 176,1 3 68,-4-2 56,6-1 56,-1 1-144,-2 0-84,4-1 84,-3 1-20,-1-2-76,2 0-55,-1 0-9,-4 0-56,1 2 68,2-2-68,-3 1-4,1 1-4,-1-2 48,1 0-32,-1 0 56,1 2-60,-1-2 0,1 0 0,-3 3-8,5-3-4,-3 2 0,2-1-4,-3 1 0,7 0 4,-5-1 0,2 2 4,-2-2 4,2 0 76,0 4-32,1-5-4,-3 0-48,2 0 0,0 3 4,-3-3 0,1 1-4,3-1 12,-5 0-8,4 0 0,-1 0 0,1 0 4,-3 0 4,1 0 0,-1 0-4,-2 0-4,4 0 0,0 1 0,-3-1-4,5 0-4,-6 0 4,3 0-4,-2 0 0,0 0-16,3 0-32,-4 4 44,1-4-12,5 1-4,-3-1 12,-1 0 12,0 0 4,-1 0 4,4 0 4,0 0 0,0 0-4,-1 0 0,1 0 0,0 0 0,-2 0 4,1 0-8,2 0-4,2 0 0,-3 0 88,-3 3 40,6-3-116,-1 0-8,-3 0-4,1 1 0,1-1 4,2 5 8,-3-5 48,0 0-8,0 0-48,3 0 0,-3 0 56,0 0-48,0 0 52,0 0-52,0 0-8,-3-5 0,1 5 44,2 0-36,-2 0 60,-2 0-60,3 0-8,-3 0-4,0 0-12,3 0-60,-3 0 60,3 0 0,0 5-48,-3-5 56,4 1 4,-1-1 0,2 3 0,-5-2 4,7 4 8,-2-5-4,-2 0-8,2 1 4,-2 2-4,6-1 0,-7-2 4,4 0 0,-4 0 4,2 0 0,0 0 56,-1 0-52,2 0 0,-2 0 52,-3 0-56,4 0-8,-2-2 0,-1 2-16,2 0-56,0 0 8,-3 0 16,3 2 48,2-2 8,-1 0 68,-1 0-28,1 0-44,0 0 4,0 0 4,3 0 0,-6 0-4,5 0 0,-2-2-8,3-1 16,-5 2 32,2 1-36,-1 0 52,2 0-64,-1 0 0,-1-1-4,0 1 0,1 0-12,-4 0 4,4 0 0,-1 0 0,1 0-48,0 0 48,-2 0-40,0 0 44,2 0-4,2 1 0,-2-1 4,-1 0 0,4 0 8,-5 1 0,2 2 4,0-3 4,3 2 0,-3-2 40,0 0-44,1 0 0,-2 0 8,2 0 4,-1 0 44,-1 0-56,1 0 4,0-2 0,0 2 0,0 0 44,-2-3-48,2 3 0,0-1-4,0 1-8,0 0 0,0 0 0,2 0 4,0 0 4,-1 0 0,2 0 0,-2-1 0,3-3-8,-2 3 8,1-2-4,-2 3 0,1 0-4,0 0 4,-2 0-4,-2 0-40,4-1 40,-4 1-4,1 0-40,-1 0 40,-1 0-36,4 0 36,-4 0 0,1 1 0,2-1 12,3 0 12,-1 0 48,1 0-52,-3 0 4,2 0 40,1 0-40,-1 0 0,-1 0-8,2 0 44,-1 0-44,-4 0 0,4 0-4,0 0 4,-2 0 4,2-1 44,-2 1-44,1-5 4,-2 4 52,1 1-52,1 0 36,-3-3-44,2 2 0,0-3 4,-3 3 0,2 0 40,-4-2-32,4 3 32,-2-5-44,2 4-4,-2 0-4,1-2-4,2 0 0,-1 1 4,2-1 0,-2-2 4,1 0 0,2 3 4,-4-3 4,4 2 4,-4-2-4,3 3 4,-1-1 348,-3-1 32,1 3 148,-1-3-232,1 3-164,-3 1-80,2-2-56,1 2 4,-2-2-4,0 1-8,3-2-12,1 2-76,-4 0 28,7-2-12,-7-2 64,8 4-56,-4 0 56,1-2 4,-1 1-4,0 2 0,-1-3 4,-1 3 4,-1-1 4,-2 1 8,0-1 64,2 1-28,-2-3-36,5 3 4,-5-1-16,1 1-8,6-1-40,-7-3 44,8 3 0,-3-3 4,0 3 0,5-3 4,-5-1-4,4 1 8,-3-1-4,-1 4 4,-1-3 4,-4-1 36,7 5-36,-7-1 64,0-1-68,2 0 4,-2-1 0,0 1 36,0 2-40,0-2-4,0-3-4,1 4-56,-1-1 44,0 0-52,4-1 52,-3 1-48,-1-3 56,2 0 0,0 0 4,1 0-4,-1-4-8,1 2-48,-1-2 60,0 4 0,-1 0 108,1-4 52,0 3 36,-1 1-48,-1-4 44,0 4-32,0 0-64,0-2-44,0 4-48,0-4 0,0 1-4,0 3 0,-1 1-4,-1-3-4,2 0-44,0 0 44,-2 2 4,2-3-4,0 0-64,-1 1-196,1 0 108,-2-1 64,2-1 96,0 2 4,0 2-4,-2-5-4,2 4-4,0-1 8,-2 0 8,1 3 0,-1-3-4,2 2 4,-5 1-8,3-2-4,-4 2-56,4-1-16,-5 1 16,2-2 12,0 4-40,-4-4-44,3 3 8,0 0 12,-3-3 40,3 0-40,-5 3 4,3-3 32,-1 2-20,2-6 84,-4 6-124,2-2 48,-2-1 28,2 3 60,0-5 4,-1 2-4,3 4-4,-4-6 0,1 5 4,0-3 0,3 2-48,-5 1 48,4-1-64,-3 1 60,5-3 4,0 3 64,1 1-52,0 1 60,2-5 28,2 5-100,-4-4 0,1 3-12,-2-4 4,4 2 4,-1 2 0,-1 0 4,-1-4-4,2 5 0,-2-5-12,2 2-32,-4 2 36,-2 0-72,1-2-4,1 2 12,-4 1 64,3 0-60,1 0 64,-3-1 4,1 1 4,4 0 8,-4 0-4,1 0-4,1 0-4,0 0-8,-1 0 8,1-3 4,-2 3 4,4 0 8,-2-1-4,-1-3 0,2 3 0,0-3 4,-3 4 36,3-1-48,-3 1 0,0-1-8,-1-2-4,0 2 0,0 1 8,-3 0-4,0 0-104,3 1-72,-1 3 24,1-3 36,0-1-12,1 4-24,-4 1-4,4-1 40,1-2 24,0 3 28,-1-1 60,-1 0-64,5 2 24,-4-5-8,-1 4 48,5-1-40,-1 0 52,-1-4 4,2 3 60,-2-1-56,-1-2 40,1 1-32,2-1-8,-2 0-8,1 2 0,-3-2 0,4 0-4,-4 5-4,3-3-8,2-1-32,-3 3 40,-1-3 4,0 4-4,1-3-4,-1 7 0,-1-8-4,3 4 16,-3-1 4,3 1 0,-4-1 12,2-3 32,3 3-44,-5-3 8,4 0 0,-3-1 40,4 3-40,0-3-12,-5 2 8,5-2-8,-3 0-8,3 3 0,-4-2-80,3 0-12,-2 3-88,2 0-24,-3 1 39,3 0-471,-3-3 316,4 6 176,0-2 64,-1-1 36,-1 2 52,0 1 0,1-2 4,0 2 12,-4-1 44,4-6 4,-1 6 24,-4-5-36,6 2 8,-2-3 28,-1 0-76,3 2 48,-2-3-8,3 0 12,-1 0-56,-2 0-4,4 0-4,1 0-12,-3 1-104,3 0 40,-4 3-12,4 0 12,-2 2 16,-1-2 8,5 1 48,-5 0-8,2 2 0,1 2-52,-3-2 64,4 1 4,-7-1 4,7-2 4,-3 4 40,3-4-48,0-2 48,-4-1 8,5-1 116,-3-1-72,1 0-44,-1 0-36,2 0-20,0 0-68,-3 5-844,3-1 656,-3-3-156,-2 7-392,3-2 516,2-1 196,-6 1 76,4 4 4,-1-1 0,-2 0 8,1-1 8,0 0 56,-1-1-52,3-2 52,-2 0 12,3-1 0,1-3 0,-1-1 40</inkml:trace>
  <inkml:trace contextRef="#ctx0" brushRef="#br0">12082 5246 1136,'0'0'6877,"-2"-16"-4365,1 15-2508,1-1 4,-4 2-4,3-3-4,-3 3-20,3-5 20,-7 5 12,6-2 168,-3 2 0,-3 0-140,2 0-40,1 0-40,0 0 40,0 0 8,1 0-8,1 0 8,-2 0-4,0 0 8,3 0-12,2 0 12,-5 0 80,4 0-76,-1 0 48,-3 0 24,3 0-84,0 0 0,-1 0 44,-4 0 144,2 0-12,0 0-48,-4 0-68,3 2 24,-4 3 52,0 0-36,0 0-16,-2-3 44,4 4-68,-1-2 24,2-1-88,-1 4-4,0-6 4,4-1 76,-5 0 140,4 0-48,-2 0-76,-1 0-92,3 0-4,-1 0-32,0 0 36,-5 0 8,3 0 4,1 0 168,-3 0-80,0 0 104,0 0-76,1 4 0,-1-4-128,1 1 76,3 3-28,-8-4 16,8 0-60,-3 1 60,8-1-12,-1 0-40,-1 4 76,-1-4-100,4 4-1076,0 1 1132,-1-4 20,-1 4-56,-3-4 8,-2 8 32,0-5 28,1 2-24,-2-5 0,2 5 0,0-1 12,6-3 12,-9-1-68,5-1 56,2 4 12,-1-4-76,1 0-40,-2 0 16,0 0 124,2 5 40,-2-4-988,0-1 856,1 4 56,0-1 12,-2 1-60,-2-1-4,2-1 52,-2 1-52,-3 0 32,3 4-44,-7-5 0,8 4 8,-5-1 0,1-1 44,0 1-52,1-1-12,0-3 12,4 0 4,-1 2-4,0-3 0,0 2 0,6 2-64,-4-4 0,4 1-164,0 3 88,0-3 24,0 4 48,0-2 64,0-2 4,0 4 4,0-3 4,0 0-8,2 1 8,-2-1 4,2-1-12,-2 1 4,0 3-4,0-5 4,0 2-4,0 1 0,0-1 8,0 3-8,0 0 12,0-5 48,0 5-60,0 0-4,0-2-48,0 1 52,0 2 0,0-1 8,0 0 0,0-1 0,0 2-8,0-1 0,0-1-4,-2 0-4,2-2 0,0 3 0,0-1 0,-2-2 8,2 3 12,0 0-12,0-5 0,0 2-8,0 4 0,0-4-76,0 0 84,2 1 0,-2 2 0,2-3 0,-2 0 4,0 1 0,0 0 0,0 1 0,3-1-4,-3-1 0,2-1 0,-1 2 0,-1 3 0,0-2 4,0-2 4,0 3 0,0 0-4,0 3 48,0-2-48,0-1-4,0 0-4,0 0-4,0 2-96,0-2 104,0 0-12,0-3 12,0 6 8,4-6 56,-2 5-56,-2-6-8,3 4-4,0 0 4,-1-3 48,1 0-44,-1-2 0,-2 6-4,2-3 0,-2-2-4,5-1 4,-5 4 4,0 1-4,3-4 0,0 0 4,0 2 4,-3-2-8,0 0-4,5 7 0,-5-8 0,5 1 4,-3-1 0,1 4 0,2-3 0,0-1 0,1 4 52,-2-3-44,-2-1 52,6 0-60,-7 0 0,4 0-52,-3 4 48,0-4 4,1 0-8,-1 0-96,1 0 100,-3 1-60,5-1 64,-2 7-4,-1-7 8,0 0 44,3 0-40,2 3 84,-2-3 8,-2 0 4,4 0-28,-3 0-12,2 0-56,-2 0-8,-2 0 0,3 0-52,-1 0-8,2 4 52,-3-4 0,-3 1-4,6-1 4,-5 5 0,3-5 8,-3 2 4,7-2 0,-7 3 8,6-1 0,-2-2-8,4 0 56,-4 2-56,3-2-4,-1 0 0,3 0 12,-5 0-8,5 0 4,-4 0 0,2 0 36,-1 0-44,1 0-8,-3 3 8,0-3 8,3 0 44,-5 0-52,4 0-4,-3 5-4,2-5-68,-2 2-16,-1-2 84,-1 5-52,4-3 60,2-1 4,-7 1 100,5 0-52,-1 4-44,0-3-4,0-2 8,3 0 40,-1-1-40,-2 4 0,3-4-4,0 0-8,2 5-12,-3-5 12,0 0 0,1 0 8,-1 0 44,-1 1-52,3-1 8,-4 3-8,1-1 12,3-2-4,-3 3 68,3-3-76,-4 2 4,7 1 8,-7-3-12,5 2 4,-5-2-4,7 3 8,-1-3 56,-1 2-60,1 1 36,0-3-32,3 1-8,1-1 52,-3 0-48,3 0 4,0 0 40,-2-1-44,-1-2 44,1 1-40,0-1 0,0 3 68,-6 0 0,3 0-76,-1-2-40,-1 2 40,0 0 12,1-3 0,-3 3 0,2 0-8,-1 0 0,1-2 4,2 2 44,0-3-40,-4 3-4,5 0 8,-5-2-16,4-1-12,-3 3-36,1 0 36,2 0-40,-1 0 52,-3 3 0,7-3 8,-6 0-4,4 0 48,-4 0-40,-1 0 40,0-3-4,5 3-36,-7-1 40,1 1 0,4-5 12,-4 1-52,0 3 0,2 0-8,1-7 4,-2 5-4,-2 1-4,3-1-4,-1-2-4,-1 5-56,-3 0 0,3-2 52,0 2 0,-4 0 4,4 0 0,-1 0-56,1 0 52,2 0-64,-6 0 64,4 0 0,-3 0 0,4 0 8,0 0 0,-5 2 4,7-2 4,-1 0 8,2 0 80,-3 0-16,2 0-20,7-2-56,-2-3-8,1 2 8,-1 1 4,-1-3-4,7 3 0,-8-3 0,3 4 0,1 1-64,-5-4 52,0 4 0,0 0-40,-2 0-8,0 0 60,-2 4-12,0-3 4,-2-1-80,1 5 80,-1-3 8,-2-2 0,6 3 4,-7-1 8,6-2 40,-2 2-44,0 1 4,2-3 40,-2 0 24,8 0-12,-6-3-16,4 1-36,1 2-4,-3-2-8,5-1-4,-8 1 0,6-3 0,-4 5-8,-3-1 8,4 1-44,-6 0-28,1 0 64,-1 0-40,0 0 36,1 1-8,-1-1 76,-1 0 12,-1 0-12,3 0 36,1-1 0,-1-3-24,3 1-56,1 3-8,2-7-4,-4 6 0,4 1-12,-1 0-32,-6 0-28,5 0 12,-3 0 52,2 0 0,-3 0-52,-1 0-40,-1 0 16,1 0 36,-1 0-8,-1 0 60,4 0 72,-2 1 16,-2-1-76,4 4 0,-5-4 52,6 0-56,-6 3 4,5-3 4,-1 0 32,-4 0-44,6 0 0,-1 0 4,0 0 56,0-3 0,6-1-64,-4 3-8,1 1-4,-1 0 0,5 0 8,-6 0-72,3 0 60,-4 0-44,1 0 60,3 0-16,-8 0-32,4 0 44,0 0 4,-2 0 8,-1 0 104,2 0 52,0-5-12,-2 0-48,6 1-56,-7 0-32,-1-2-12,5 0 44,-3-3-40,0 5 68,-2-2 12,3-1-88,-1 0-52,3-1-12,-2 1 12,1-3 48,-1 5-8,0-6 4,4 5-44,-5 1-24,-1-1-48,3-2-40,-1 3 40,-3-1 120,0 1 8,0 1 44,0-1 52,0 2 0,0 0-24,0-4-72,-3 4 0,-1-1-4,3-4 0,-1 6 0,-3-6 16,3 4 100,-1-4-116,1 2-40,1 1 28,1-2 24,0-1 40,0 2-52,0-3-64,0-2-60,0 4 112,3-3-80,-3 2 92,0-1 16,3 2-8,-3 1 68,0-2-68,-3 3-4,3 0-4,-3 0 88,-4 3-88,0-3-124,0 2-40,1 2 88,-4-3 68,0 3 8,6-4-8,-5 4-4,3-3 12,0 3 0,2-2 24,-1-3-20,0 1-4,3 0-48,-3 0-56,3 3 104,1-5 0,-4 0 4,1 1 92,1 1-96,-2-2-140,3 0-16,-5-2 156,6 4-4,-4-1 4,0 0-100,1-2 92,-2 2 8,3-3 72,-2 4-20,0-1 112,3 2-152,-2-4 28,-5 4-40,4 1-64,-1-5 64,2 6 0,-4-5 88,3 6-88,-2-3-44,-5 4-44,7-4 76,-1-1-104,-3 4 104,3 1-88,-2-1 100,1-2 60,-1 2-60,3 0-8,-2-3 8,-1 4 0,3-1 8,-1-2 68,-1 1-64,4 2-12,-8-3-64,3 3 52,-2 0-104,3-1 116,-3 1-52,1 0 52,-3 0 64,4 0-60,-3 0-4,4 0 0,0-4 64,-1 4-52,-2-1 4,3 1 48,-3-1-52,3 1 100,6-3-112,-9 3-8,1 0-72,5-2 80,-6 2 116,3-3-116,2 2-116,-1 1-24,-2 0 12,1 0 0,-2 1 116,3 2 12,-1-1 0,-1-2-12,-5 3-76,7-1 40,0 2 48,-4-3 76,-3 4-24,5-1-44,0-4 4,-2 5 0,3-4 40,-2 2-52,3-2-100,-3 0 88,-1-1 12,4 5 84,-2-5-84,3 0-104,-2 3 92,3-3 4,-1 1 8,-4-1 0,3 0-52,1 0 52,-4 0 124,2 0-36,2 0-76,2 0 28,-4 0-40,6 0-180,-6 0 92,1 0-28,1 0-36,3 2-76,-7 0 60,5 3 116,-2-2 52,-5 4 0,6-2 52,1 0-48,-3-3-4,2 4 0,-3-6 0,8 4 64,-5-4 52,1 0 36,1 0-36,-1 0-52,3-4 0,-3 4-12,1-6-44,3 4 44,-7-2-40,6 1 36,1 0 4,-8-2 0,8 3-52,-1 2-52,0 0 48,-3 0 4,0-3-76,-1 3-52,0 0 28,-1 0-28,2 0 12,-1 3 40,0-3 24,3 2 40,-6-1-40,8 3 52,-5-4 48,4 3 128,-1-3 68,-5 0 88,2-3-268,4-2-64,-1 3 0,-5 2 0,4-3 4,-2-1-4,-2 3 0,-1 1 0,3 0-128,-3 0 16,1 0 32,-2 0 32,3 0 48,-7 1 112,8-1-8,-1 0-40,-1 0-60,4 0 60,-3 0 12,3-1-12,-2-1-16,3 0 44,-3 2-88,0-4-4,4-2-8,-1 6 4,2-4-4,-3 2 4,0-2 0,2 3-12,-4 1-60,4 0-52,-4 0-188,-3 1 124,-2 4-28,-1 0-96,-1 5-72,-1-5-8,-4 2 176,2 3 92,2-3 116,-3 0-64,5-6 76,1 6 0,-1-7 76,-1 7-76,4-7 52,-4 0-28,4 0 108,-1-7-68,4 4 80,-1-1-140,2-4-8,-1 4 0,1-2-100,-1-1 104,4 4 0,-3-2 0,3 1-12,0 3 8,-3 1 0,-1 0-616,0 0-644,-2 3-4,-5 7-2061</inkml:trace>
  <inkml:trace contextRef="#ctx0" brushRef="#br1">19395 5434 1632,'0'0'9897,"-1"-18"-9385,1 15-112,-2 1-108,-3 2-292,5 5-268,-3-5 64,3 3 100,-5 0 16,3 2-4,2-1 4,-2 1 72,2-4-48,0 8 1284,0-9-1044,2 0 16,0 0 216,3 0-244,-4 3-124,1 1-40,3-3-4,-3 1-4,-1 3 8,3-3 132,-4 7 108,5-3 28,-2-2-64,-1 6 32,1-5-20,1 2-40,-4-2-64,0 3-48,1-7 0,-1 6 36,0-5 24,2-2 16,-2 1-52,3 3-24,-3-1-12,0-3-40,0 2 52,0 4-15,0-2-41,0-1 0,0 2 44,0 4-48,0-6 56,0 5 16,0 0 0,0-2 12,0 0 96,0 2 68,0-3 20,2 1-136,-2 0-72,0 2-52,0-2 0,0-1 36,0 0-40,0 1 44,0-1-44,0-2 76,0 2-20,-2-5-52,-1 7 60,1-6-64,2 1 44,-1 4-52,1-5-4,0 5 4,0-6 4,0 5 8,0-1 60,0 0-20,1 1 20,1-3-8,1 3-64,-1-1 0,-2 2 0,0-2 4,3 1 0,-3-1 0,0-3-4,0 6 4,0-5 4,0 4 40,0-4-40,0 5-4,0-7 4,-3 3-8,3 2-4,0-3-8,0 0-60,0 3 20,0-4 40,0 2-48,0-2 12,3 3 36,0-4 0,-2 2 0,0 1-60,2-2 68,-3 3 4,0-2-4,1 1 4,-1-1 4,0 3 4,0 0 4,-1-1 76,-3 5-16,3-3-64,-5-2 0,6 2 0,-5 1 0,3-2 4,1-2 0,1 4 40,-4-2-52,4-1-4,0-1-8,-3-1 0,3 1-40,0-1 44,0 2 8,3-2 88,-3 1 96,2 2-136,0-4-48,-2 3 0,0-2 0,0 2 0,1 1 0,-1-1 12,0 1 40,0 0 8,0-3-48,0 2-8,0 0 4,0 1-4,0-2-4,0 0 0,-1 2 0,1-1 4,0 1 4,0-3-4,0 1 0,0 0 4,0 2-4,0-3-4,0 0-4,0 1 4,0 0 232,0 1 392,0 0-512,0-3 12,0-1-112,0 1 4,0 2-16,0-3-4,1 1 0,1 0 4,1 2 0,-1-2 0,-2 3-8,3 1 4,1-4-12,-3 3 8,2-2 4,-2 3 4,0 0-4,-1-1-4,0 1 8,0-3 4,0 6-4,0-6 4,0 5 8,0-6 4,0 4-8,-1-1-4,1-2-4,0 1-4,0-1-8,0-1-4,0 4-32,0-5 40,0 5 0,1-3 4,-1 0 0,3 2 0,-3-2-4,1-2 4,0 8 0,-1-7 0,0 3 4,0 1 8,0-3 4,0 3 36,0-2-36,-1-2 52,1 4-52,-1-1 0,-2 1 0,1-3-4,2 2-8,-4 0-4,4 1-4,0-5 0,0 6-56,0-1 4,0-3 56,0 0 0,4 1 4,-4 1 0,2-3 4,1 1 8,-2-2-4,0 0 0,3 2-4,-3-2-4,-1 3-4,0-1 0,0-1 8,0 3 8,0-1 52,-1-1-56,-3 2 0,3-2 0,0 6-8,-2-6 0,3 3-4,0-2-4,0 3-4,0-2-4,0-3 12,3-1-244,-2 0-92,-1-5-820,0 0-292,-1 1 595</inkml:trace>
  <inkml:trace contextRef="#ctx0" brushRef="#br0">7148 5734 8129,'0'0'6260,"-9"-20"-6060,9 15-60,0 1-92,0 4-48,0-6 0,0 3 0,0-2 12,0 3 116,-2-1 20,-2-2-20,-1 3-4,4 2-112,-8-3 52,0 3 12,-3 0-24,1 3 48,-2 4 24,-2-3-12,3 5-12,-3-2 28,-1 3 24,4 4 25,2-2 63,3 0 84,-1 3-28,5 2-188,3-6-108,0 4-40,3-1 36,5 1 8,-1-5-4,7 1 12,2-3-12,2-5-320,-1-1-128,4-4 83,-1-4 9,0-6 68,-2-2-52,-1-6 88,2-4 88,-4-1 88,-1 2 76,1-7-8,-8 2 8,3 2 152,-5-1-36,0-1 28,-4 3-140,2 0 0,-3 2 0,0 3 60,-3 0-64,2 5-64,0-3 60,-2 7 4,2 1 128,0 3 84,1 0-8,0 4 260,1 6-1108,3 4 644,-2 1 92,1 4 184,4 5-52,-2 3 8,-1 4 41,-3 4-97,4 1-164,-5 2 36,0 0 28,-5-4-72,4 1 96,-3-5-36,-1 0-52,3-1-4,-3-10-4,1 3 44,4-6-40,-1-7 8,1 2-16,2-4 0,2 0-64,2-4-36,2-6-460,2 3-901,-4-6-967</inkml:trace>
  <inkml:trace contextRef="#ctx0" brushRef="#br0">8578 5444 7021,'0'0'8108,"13"15"-7580,-13 0 305,-5 8-49,1 0-176,-3 4-300,0 4-96,2-1 36,0 0-116,-2-3-20,6-1-112,-3-2 8,4-2 152,0-5-112,0-2-44,4-4 4,-3-4 0,1 1 8,0-7-8,3-1 52,0-1-60,0-7-76,0 1-612,-2-4-476,1 3-577,-3-4-871,2 0-1400</inkml:trace>
  <inkml:trace contextRef="#ctx0" brushRef="#br0">8368 5469 12973,'0'0'1912,"3"24"-9248</inkml:trace>
  <inkml:trace contextRef="#ctx0" brushRef="#br1">19912 5812 5196,'0'0'6161,"3"-22"-5557,-3 17-260,0-3-176,0 0 64,0 0 112,0 1 64,0 3 76,0-2 8,0 4-60,-5-3-156,-3 2-24,3 3-12,-7 0-104,-2 0-136,3 8-72,-5-1 60,-2 3-40,1 0 48,4 1 4,-3 1 12,6 2 88,4-3 24,0 5 80,1-1-80,1 0 69,4 0 107,0 0 24,5-1 124,1-3-312,4-1 48,0-6-96,6 1 12,-3-5-40,4 0 28,1-6-28,-2-3 4,-5-1-16,8-5-40,-4 4 4,-1-5 40,-2 1-52,-2 3 0,-1 2-88,-3-6-24,0 6-48,2 0-24,-6-2-164,6-2-36,-3 4-16,1-2 47,-5-3 149,3 2 56,-3 1-104,3-1 24,-2-3-48,0 1 136,-1 0 92,1 1 48,0-2 0,-1 1 0,1 3-132,0-2 132,-1 0 0,3 4 16,-4 7 296,5-2-48,-5 1-200,3 4-64,-3 0-252,4 0 12,1 7 104,-4-2 136,1 7 112,0 5 116,-2 4 100,0 3-52,-4 7-128,-2 0-72,1 4 204,-2 0-3,0-4-29,2-1-48,0-4-140,-1-4 64,5-4-124,1-5 0,0-2 4,0-5-4,0 2 0,1-6-148,5 1-100,-3-2-341,4-1-407,0-1-724</inkml:trace>
  <inkml:trace contextRef="#ctx0" brushRef="#br1">20245 5608 6445,'0'0'9160,"2"-9"-9588,1 9 136,2 0 292,3 0 0,2 1 216,1-1-116,3 0-96,2 0 4,-4 0 44,0-1-4,1 0-48,-6-4 100,5 2 52,-6 1 0,-1-3-40,0 2-60,-5 2 8,4 1 28,-4-1 305,-4-3-353,3 4-181,-3 0-11,-1 4-64,0-3-32,5 5 8,-2 2 40,2 2 72,-4 1 128,4 3 264,-4 4 40,1 4 120,0 1 33,-1 1-257,-2 1 72,4 2-8,-7-3-4,3 0-52,-1-3-20,0-4-52,1 0-36,1-1-4,0-6 64,1-4-12,-1-1 52,1-1 68,-1-3 64,5 0 84,-2-1-280,-1 3-136,2-2-40,0-1-72,1 5-192,0-1 204,0-3 52,0 4 40,0-1-44,0 1-228,1 0 60,0-2 168,4 2 40,-1-3-148,2 1 48,2-1 112,-1-2-4,4 0-100,1-4-32,3-2-28,-3-4-8,4 0-52,3-4 88,-3 0 124,3 2-48,-2 1 48,-3 1-40,0 7 4,-3-4-40,-1 7-136,-5-2-993,0 2-235</inkml:trace>
  <inkml:trace contextRef="#ctx0" brushRef="#br0">8088 5574 9381,'0'0'8837,"-12"-9"-9049,4 14 40,0 3 120,1-2 52,-3 3 0,3-3 0,4 0-12,-2-2-48,3 5-28,2-4 12,0 0 64,0 1 0,2-1 12,-2-1 52,5 3-52,-2-2 4,4-2 68,-2 2 4,2 0-76,0-2 8,2 2 0,1-2 36,-3-1-44,3 3-8,-5 0-40,0 0-164,-1-2 40,1 3 24,-5-2 8,0 2 4,0-5 48,-5 7 16,1-6 60,2 4 12,-3-4 0,2 4 12,-2-4-12,0 1-16,3 1 4,2-1 4,-5-1 8,1 3 8,-2-2 0,3-1 4,-3 5-4,4-7-4,-3 9 0,2-7 8,-6 3 36,4-2-36,0 3-8,3-5-4,-1 4-12,3-1-76,0-3-108,3-1-713</inkml:trace>
  <inkml:trace contextRef="#ctx0" brushRef="#br0">11509 5610 1800,'0'0'5901,"0"-15"-6069,0 14 64,0-3 1536,0-2-696,-4 1 944,2-1-604,-1 2-332,3-1-212,0 3-176,-2-1-100,-1-2-144,3 3-100,0 0-8,0 2 8,0-5-84,0 3-16,0-1-1060,3 3 1072,-1-2 212,-2 1-124,0-4-12,0 10-12,-2-5-56,2 1 68,-3-1-4,3 2-124,0 1 124,0 4 68,0-7 0,0 4 12,0 1-68,0-2 44,0-1-52,0 1 12,0-1 0,0 4 104,0-2-28,0 0-72,3-4 60,-1 1 12,-2 5-12,0-6 0,0 4-64,3 0 0,-1-2 40,-2 3-44,0-2-4,0 3 60,0-1 28,-5 4-84,5-4 0,-2 1-4,-1 3 4,1-2-8,2 1 4,-3 0-4,1 1-76,2-4 64,0 4-40,0-8-12,0 4-24,2-4 88,-2 4 0,3-2 0,-3-2 0,2 0 0,-2 3 4,0 0 4,3-4 0,-3 2 4,2-2 40,-2 3-44,0-1-4,0 4 0,0 1 48,-2-1-44,-1 1-8,3 2-76,-2-3 76,2 3 0,0 0-4,0-3 0,0 3 0,0-2-8,0 1 8,0 2-48,0-2 40,0-1 4,0-1 8,0 1 4,0 3 4,0-5 0,0 0-4,0 2-4,0-1 8,0-4 68,0 3 28,0-2-56,0-2 20,0 3-68,0-3-48,0 0 32,2 2 8,-2-2 8,5 3 12,-5-3-12,9 3 0,-9-3 0,2 3 8,2-2-4,0 3-4,-3-5 0,3 4 8,-3 3 0,-1-2 0,4 2 4,-4-6 76,0 8 16,-4-2-44,3 1-44,-3 0 96,-1 0-104,1-3-8,2 2 0,-2-3 0,-1 0 8,5-2-4,-2 2-4,2-3-8,0 2-92,0-1-16,2-2-68,-2 4 184,9-4 64,-7 0-56,-2 0 56,8 0-64,-3 0 48,0 0-48,0 0-4,-4 1-8,4 2 0,-1-1 0,-3 1 8,-1 2-60,0 1 8,0 3 56,0-4 44,-1 2-44,-3-2 0,3 5 0,-4-5 8,5 4 44,-3-4-52,1 0 0,2-3-92,0 3 4,0 0 12,0-2 64,0-1-116,0 2-76,0-3 116,2-1 92,1 0 4,-3 3-8,0-1 0,1 1-12,-1-2 0,0 6 12,0-2 60,-1 2-60,1-4 0,0 0 0,-3 6-92,1-6 92,2 1 0,0 1-8,0-4 4,0 3 4,0-3 8,2 1-8,1 1 0,-3 0 4,0-2-4,1 0 4,3 7 56,-4-7 16,0 3 52,0-2 12,-4 2-24,3 1-52,1-1-52,-3 1 52,1-3-64,2 3 8,-4 4 0,3-7-4,-3 5 0,3-2 8,-3-4-4,4 8-8,-4-7-4,4 1-4,0-1-4,0 3-76,0-4-28,0 1 116,0 3-4,0-2 0,4-3 4,0 5 8,-4-1-8,0-3 4,1 3 0,-1 1 0,0-1 48,0 1 216,0 0 84,0 2-264,0-2-88,-1 4-8,1-7-40,0 3 48,0-2 4,0 1 0,0 1 0,0-5-4,0 3-4,0 0 280</inkml:trace>
  <inkml:trace contextRef="#ctx0" brushRef="#br1">18053 5595 7629,'3'-2'5904,"-1"4"-6440,-1 2 652,3-3 304,-3 4-228,-1-2 12,5 4-64,-5-3 24,3 0 0,-2 1-24,-1-2 12,0 2 0,0-2 36,0 1 12,0 1 4,0-2 8,-4 2 28,4-3-40,-1 3-20,-3 0-80,4-2-88,-1 2-3,1-1-5,-4 2-4,4-2-8,0 2 3,0-2 5,0 2 113,4 2 23,-3-3-60,1 1 48,0-1-72,-1 0 48,2 2 36,-2-4-12,0 4-24,2-5 0,-3 5-4,0-6 4,0 1 0,1 3-4,-1 2-36,0-6 4,0 3-56,-1 0 52,1-2-52,0 3-4,-4 0 0,4-2-4,0 2 0,-1-3-60,1 3 48,0-1-52,0-3 64,0 4-8,0-2 0,0-1-4,1 4 4,-1-4 0,1 3 4,2-4 4,-3 1 8,1 3 40,-1-3-44,4 1 4,-4-1 8,0 1 44,0 1 0,0-1-44,0 2 44,-4-2-52,3 2 4,1-1-4,-4 2 4,4-1-4,-4-1 0,4 5-8,-3-8 0,1 4-8,2-4-4,0 4-36,0-2 48,0-1 0,0 2 72,0-3-64,2 3-4,-2-3 4,2 3-4,-1 0-4,-1-3 0,0 3 0,0-4 4,3 3 4,-3 0 4,1-1 36,-1 1-44,0 1 4,0-4 0,0 3-4,0 1 4,0-3-4,0 3-4,0-1 0,0-1-8,0-2-4,0 3 4,0 0 0,0-1 12,0-2 4,0 2 4,0 3 40,0-4-44,0 2 4,0-1 36,-4 2-44,4-3 0,0 7 4,-1-7-4,-1 4-4,0-4 0,2 4-4,-1 0 4,1-1-4,0 1-4,0-3 4,0 0-12,0-1 4,0 1 4,0 1-124,0-1 144,0 0 48,0-1-8,0 4-44,-4-5-4,4 4 0,0 1 0,0-3-12,0-1-56,0 3 4,0-3-16,0 4 72,0-3-4,4-2 4,-4 2 8,1-2 4,-1 1-4,0 1-4,0 0 4,2-1 8,-2 3-4,0-3 0,0 2 4,0 2 36,2-4-40,-2 0-4,0 4 0,0-2-4,0-2 0,0 0 0,0 2 0,0-1-8,1 1 4,-1-2-20,0 0 20,3-1-8,-2 4 0,-1-3 12,0-1-4,1 0 0,2 3 4,-3-2 0,0 0 0,1 2 0,-1-2-4,4-1 0,-4 1 0,0 2 4,0-2 0,1 3-4,-1-3 4,0 1 0,4 0 8,-4-1 0,0 1 0,0 1 8,1 1-4,-1-1-4,0-1 0,0-1-8,0 5 0,0-5-8,0 1-4,0-2-36,1 2 44,2 1 8,-3 0 672,0-3-680,0 2-8,-3 3-36,2-3 40,1-1-56,-1 4 52,1-2-48,0-1-16,0 1 16,1-3 40,-1 1 20,4-1 0,-2 0 0,1 0-480,-1 0-188,3-14-3209,-1-2-1003,-3 7 2112</inkml:trace>
  <inkml:trace contextRef="#ctx0" brushRef="#br0">7380 5721 11685,'0'0'1040,"12"-25"-1488,-4 19 440,-3 2-56,0-3 64,1 1-92,-1 3 24,-2 1 68,2-3 208,0 3-68,1 2-40,-1 0 44,2 0 8,-3 0 52,5 0 28,-2 0-56,2 0 16,-3 0 48,2 0 28,-2-1 112,3-1-52,-4-3-188,2-2-64,-4 2-28,0 0 4,1-2 60,-4 2-8,0 0-68,-2 0-36,0-4 0,-4 7 0,-1-2 140,-2 0-92,1 2-48,-3 2-68,0 2-68,-3 2 108,4 2 28,-2 7 380,-1-2 148,2 3 25,0 3 43,3 2-112,3 1-40,2 2-48,-1-1-176,4-4-220,7 4 0,-2-4 4,3-4-12,3-1-216,2-4-148,-1-3-48,3-5-136,0 0 32,-1-10-169,-3 2-575,-1-3-1660</inkml:trace>
  <inkml:trace contextRef="#ctx0" brushRef="#br0">9757 5633 1644,'0'0'6693,"-15"17"-2701,11-16-4364,3 1 320,-3 3 48,4-3-8,-7-1-40,4 6 48,-2-4-60,0 2 12,0-2-64,1 3 32,-1-5 80,2 4 4,-4-2 0,5-1 0,-1 1 0,0-2 0,3 3 0,-3-4 0,3 1 4,-1-1-4,1 1-4,0 2-8,-1-3 28,1 2 84,0 1 120,0-2 36,0 5-100,0-3-108,0-1 4,0 4-48,0-3 8,0 4 144,-4 0 24,0-2-116,4 2-52,-1-2 64,0 0-72,1 1-4,-3-2-4,3 1-60,-1-1 60,1-3 4,0 5-4,0-6 0,0 5 4,0-2-8,0-2 8,1-1 0,2 0 64,-1 4 64,1-2 24,2-2-12,-3 3-132,1-2 44,-3 0 0,5 3-4,-4 0 4,1 1 36,0 0-24,4-4-64,-4 3 0,0-1-32,1 2 32,1-2 4,1-1 60,-4-2-16,4 3 4,0-3 12,-1 0-12,1 0 252,0 0 52,5-3 36,-5 3-168,1-3-124,4-1-24,-2 1-64,-2 0-12,-1 1 0,0-1 0,0 3-60,2 0 8,-4 0-12,-1 0-16,5 0 80,-4 0 0,2 0 0,-1 0 0,-1 0 4,4 0-4,-2 0 0,-1 0-12,-2 0-88,6-2-24,-3-1-4,-3-2 52,3 1-12,0-2-12,-1-3 8,-3 0 92,4 3 92,-1 0-44,0-3-40,-4-1 68,3 3 12,-3-2 92,2 3-56,-2 2-24,1-2-96,-1 2 4,0-1 40,0 4-36,0-7 0,0 6 64,0-1-76,0 1-8,0-2-40,0 3 32,0-4 4,0 2 0,0 1 4,0-1 0,0-2 8,0 4 8,0-5-8,-1 3 8,-1-3 80,2 4-88,-3-5 4,1 4 4,0 0 0,-2-1 0,3-1-8,-3 2 8,2 1-8,-1-1 4,1 1-4,-3 0-4,2-1 0,1 1 4,-2 1-4,3-1 4,-3-1-8,3 0 4,-2 3-4,2-1-40,0-3 44,-3 3 4,4 0 0,-4-2 4,3 2-4,-4-3 0,1 4 0,3-1-12,-1 0 0,0-2 8,-3 2 0,2 1 4,0 0-4,-3 0 0,3 0-84,-4 0 76,4 4-76,-4-3 84,4 0-4,-3 3 8,4 0 0,-3-3-4,2 3 4,1-3 0,-6 0 4,8-1 96,-2 3-24,-2-3-12,4 0 8,-4 0-60,3 0 88,-3 0-92,3 0 8,-4 1-16,5 1-152,-1 0 16,-2-1 36,2 4 40,-4-3 60,1 3 0,1 0-8,-4 2-4,6 0 8,-4-4 0,1 4 4,1-1 0,-1-3 8,-2 3 52,2-6 4,4 4 0,-3-3 0,0 0 12,3-1-28,-3 0 380,3 3-1080,-1-2 476,0 3 228,1-3-48,-5 4-4,2-4-8,2 4-56,0-2 60,1-1 0,-3 6 4,2-7-4,1 4-48,-1-1-8,1-4 8,0 1 40,0 4-104,0-1-248,0 1 356,1-5 8,-1 3 92,1-1-80,2 3 152,-1-2 52,1 1-116,2-1 40,-3 0-64,1 2-64,-3-2-12,3-2 64,0 4-4,-3-1-8,0 1 12,0-3-12,2 1-44,0 3-4,-2-6 0,0 6 8,0-2 32,0 1-40,0-1 4,0-2 0,0 2-4,0 0-4,0-3-12,5 3 0,-4-3 0,-1 1-40,4 3 52,-1-3 0,-3-1 176,5 1-12,0 1-112,-1 3-4,-1-6-44,0 8 4,1-8 40,1 8-48,-5-4 0,1 5 52,-1-4-48,3 2 44,-3-2 16,0 4-60,0-3-4,0 2 0,0-3 0,0 1-4,0 1 4,0-2 12,1 2-4,-1-2-8,0-3 0,4 4-8,-3-4 0,-1 3 4,0-3-4,1 3 8,3 0 4,-4 0 8,0 0 36,0 4-36,0-7 48,0 6-48,0-3 68,0 0-80,-4 1 0,3 1 0,1-5-8,0 3 0,0 0 4,0-4 0,0 6-4,-1-5 4,1 1-4,0 1 4,0-3-8,0 4-40,0 0 44,0-3-4,0 4 4,1-4 8,-1 6 4,0-7 56,0 5-44,0-1 32,0-1-36,-1 0 40,-3 1-48,3-3 4,-2 2 40,2 1 4,1-4-39,-5 2 63,3-3-28,0 0 16,-1 3-52,1-1-12,-3 1-4,4-3-8,-4 0 0,1 5-52,4-2 60,-5-3-4,3 0 4,-4 2 4,2 1-4,4-1-8,-6-2-40,3 2 40,1-2-37,-6 0 37,3 0-52,0 0 12,-2-2 40,3 0-68,-5-3 68,3 5 4,2-1 4,-2-1 4,-1-1 4,2 1 4,3 2 4,-5 0 0,4 0 4,0 0 48,1 0 52,0 0-116,4 0-608,0 0 344,-2 0-140,5-2 28,-4-1 84,1 0-52,0 0-216,1-3-1088</inkml:trace>
  <inkml:trace contextRef="#ctx0" brushRef="#br0">8684 5670 9249,'0'0'7849,"24"0"-7577,-20 3-160,1 4 36,-3-1-12,3 3-36,0-5-92,3 3-4,-2 1-4,-1-3 0,0 0-248,0-5-88,2 2 40,-3-2 60,-1-1 48,2-3 64,-2-2 35,2 1 77,0 0 12,-1-4-4,2-1 4,-1 3 4,-1-2 109,2 0-25,2 4-16,-7-1 240,3 0 124,1 3-140,-5 3-120,0-2-76,1 2-64,3 0-208,-4 2 100,0-2 72,0 5 0,0-1-8,1 1 8,0-2 0,-1 2 4,5 3 4,-1-3-8,-2 5-4,5-1-4,-1 1 4,3-1-48,-1 1 52,2-2 0,-1 2 52,2 0-40,-2 0 112,0 0 60,-4 4 16,-4-3 144,-1 3-84,-1-3 32,-4 2 152,-4-2-4,-1 1-120,-1 0-88,2-4-172,-5 5-48,1-6 48,3 2-52,0 0 40,5-3-36,-5-2 40,5 1-52,0-4-8,1 0-160,-1 3-160,5-4-140,0 2-108,-9-15-4021,9 5 4837,0-2 148,4 3-60,-3-3-28,3-4 32,1 0-95,-1 1 111,1-2 52,0-3-16,0 7-60,2-3-16,1 2-136,0-1 0,-1 0-84,3 4-40,-2 1 28,1 3-40,0-2-36,1 3-64,-3-3 56,2 7-40,2-5 36,-1 1-36,3 4 36,-5-5-64,2 4-132,-1 1-40,-1-3-48,-1 3 36,-2-1-40,-1-3-136,1 4-125</inkml:trace>
  <inkml:trace contextRef="#ctx0" brushRef="#br0">7626 5764 10597,'0'0'5256,"10"-22"-5256,-2 15-12,2 1 4,-2-2 8,3 1 8,0-2 4,2-1 40,-2 1-44,1-1 92,0 2 64,1-2 153,-3 2 219,3-1-224,-7 4-252,0 3-8,-3 1-52,-2 1 0,-1 1 0,0 4 184,0 0 212,0 4 60,0 1-24,0 0-136,0 3-24,4-3-16,-3 3-96,3-1-28,2-4-56,-5-2-28,5 1-48,2-4 8,-3 1-8,0-4 0,4 0-124,-2-5-292,-1 3-420,-1-6-360,0 0-633</inkml:trace>
  <inkml:trace contextRef="#ctx0" brushRef="#br0">8471 5648 13329,'0'0'3685,"29"-4"-3277,-18 4-20,0 0-132,5 0-180,-1 4-72,-1-1-4,-3-3-12,-1 2-36,-5-2 44,4 2-120,-8-2-124,3 0-148,0 0-240</inkml:trace>
  <inkml:trace contextRef="#ctx0" brushRef="#br0">13291 5633 2804,'0'0'5637,"-36"-13"-5561,34 16-72,-5 3-4,1-6-12,4 0 0,0 4-52,-1-4 12,1 1 52,-3 1 1240,5-4-1176,0 1-60,0-3 72,0 4-60,0-1 100,0-4 452,0 2-188,0 6-1076,0 2 604,0-4 100,0-1-4,0 4-4,2-3-12,-2 4-56,3-3 68,-3 0 12,2-1 4,-2 5 188,3-6-88,-3 3 480,0-1-444,0-1-88,0 1 80,0 1-68,-3-3 16,3 0-16,0 4-12,0 1-12,0-2-48,-2 4 112,2-2 52,0 4 112,-3-3-60,3 0-80,0-1-88,0 5-44,0-5-4,0 3-4,0-2-8,0-1 8,0 0-4,3 4-8,-3-6 4,2 2-28,1 2 36,-1-5 12,-2 4 0,0-2 0,2 0-4,-2 1 44,6-3-44,-6 2-8,0 1 12,0 0 4,0-4 124,0 9-64,-8-5-12,6 3-52,-1-2 40,1 1-52,-1-2 0,1 4-12,1-8-64,1 8 60,0-6-84,0 0 36,0 5-40,0-7 104,0 5 8,0 2 72,0-7-72,0 3 4,0 1 40,0-4-48,0 3 48,1-4 12,-1 1-52,2-1 4,1 1-4,-3 4-8,0-2-8,0-1-4,0 2 8,0 1 64,0 0-56,-3-1 44,3 1-52,-2-2 0,2 2-8,0 0-44,-1-3 44,1 5-44,0-6 52,0 1 0,0 5 0,0-6 0,0 4 0,0-5 0,0 5-4,0-2 0,0-2-4,0 5 8,0-3 0,1-3-4,-1 0 0,2 1-20,1 3-72,-3-2 84,2 1 4,1-2-4,-3 4 12,2 0 0,-2-4 4,0 4 44,2 1-48,-2-3-12,6 2-52,-6 2 56,0-4 8,-6 4 4,4-2 8,2-1-4,-2 2-4,-3 1 48,2 1 0,0-3-44,3 0-4,-8 0 4,8 0-8,-2-5 0,2 4-76,0-4-192,2 0 216,6 0 180,-5 0 12,2 0-36,2 0-104,1 0-4,-1 0-4,-2 0 0,0 0-8,-2 5-148,-1-4 164,-2 4 12,2-1 52,-2 1-56,0 2 0,0 0 44,-2 1-8,0 0-40,-1-2-4,0 4 76,1-5-24,-3 1-48,5-2 8,-2 1 0,2-1 0,-7 1 4,7-4-4,0 0-4,-6 3-8,6-3-68,0 2-48,0-1 120,6 1 56,-6 2-60,0-3 0,0 1 4,0-1 8,0 6 52,0-7 12,0 4 4,0 2-76,0-5 0,-8 3 60,8 2 88,-5-4-24,3 5-120,2-8-8,-3 4-12,3 1-4,-2-4 16,2 3 0,0-3 0,-1 2 0,1-2-48,1-1-32,1 0 88,1 0 68,-1 0-12,1 0-52,-1 0-12,0 1-168,4-1 80,-6 5-52,0 0 56,0-2 80,0 4-4,-6-3-72,4 5-148,2-7 124,-2 7 100,2-7 0,-3 5-4,1-2-56,-1-2 52,3-1-64,0 1-40,3-3-948,2 0 548,-3 0-232,6 0-1612</inkml:trace>
  <inkml:trace contextRef="#ctx0" brushRef="#br1">20280 5759 3672,'0'0'9249,"10"21"-8193,-6-21-220,2 2-204,3-2-80,-2 0-59,5 0-45,1-2-88,1-1-60,2-3-40,3-4-100,2 1-84,2-1-68,-3-2-8,2 6-4,-3-3-4,-4 0-588,-8 9-601,-1 0-643</inkml:trace>
  <inkml:trace contextRef="#ctx0" brushRef="#br0">14058 5679 7777,'0'0'5912,"-23"-6"-5592,21 6-320,2 2-344,0-1 204,0 2 132,0-2-4,0 0-52,2 4 56,3-5-44,-1 0 64,1 0 128,0 0 76,2 0 12,1 0-24,1 0 48,1-6 156,0 5-20,0-3 28,1 0-164,-1 1-128,1-2-72,-1 2 8,-4 1-8,3-1-44,-4-1-4,-1 3 0,1 1-4,-2-2 0,-1 2-112,-2 2-176,0-1 284,-2 4-8,0 0 4,1 4-4,-3 1-28,3 1 40,-1 3 76,0-4 12,2 5-84,-3-3 8,3 0 36,0 5-36,0-7-4,0 1-4,0-3 0,0-1 4,0-2 4,0-1 52,0 0-4,-2-3 56,2 3 73,-5-3 63,1 8-152,-2-4-88,-3 1 76,2 3-4,-3 1-8,0 3 0,-1 1-64,-1 0-8,6-2 0,-1 2 4,-2 0-8,6-3 0,0 3-48,1 1 44,2-2 4,0 2-12,0-1-140,0-2 92,0-4 60,0 1-8,2-6 4,1-1-56,0-2-104,-1 0 164,0-2 88,3-1-12,-2-2-64,1 1 36,-1-4-36,0 0-4,4 3 4,-4-3-8,4 3 0,-1 3 96,1-6 432,3 7-272,0-4-212,-1 4-48,1 1-60,0 0 60,-1 0 0,1 0 0,-5 1-48,3 0 40,-1 3-80,-1-3-232,1 2-56,-2 2 128,-1-5-117,-3 0-63,4 0-100,0-3-128,-1-2 88,-3 4 184,2-3 156,-2 2 48,0-1-36,-1 1-152</inkml:trace>
  <inkml:trace contextRef="#ctx0" brushRef="#br0">13768 5898 5308,'0'0'5993,"-12"-20"-5989,14 17 44,3-2 132,-5 2 116,2-2 48,-2-1 68,1 3-44,-1 1-60,2 1 12,-2-1-80,0 0 40,0-1-204,-2 3-24,1-2-52,1 1-16,-2 1 16,2-2 0,-5 2 8,3-3-8,1 3 0,-6 0 0,5 0-8,-2 0-68,-1 0-88,-1 0-24,1 0 176,0 3-52,0 0-60,-1 4-4,1-2 52,-4 0 68,5 4 0,-4-4-72,1 5 20,4-1 60,-4-2 76,4 3 36,1 0 4,-1-1 48,3 3-36,0-4-40,0 2-88,5-1-8,0-2 8,2-4 124,1 2-112,0-5 64,1 0-12,5-5 36,-3-3-88,3 1-12,1-5-168,-5-1-136,3 0 36,1-2-88,-5 3 0,-3-2-28,3 2-92,-4-5 0,-4 4 64,3-2 144,-3 2 204,-1-2 64,0 4 0,0 1 8,-1-4 160,-3 4 88,3 2 52,1-1 80,0 4-160,0-1-20,0-2-68,0 6-12,0-6 36,0 2-8,1 1-144,3 1-12,-3-2-4,0 1-4,2 4 4,-1-2-4,1 0 8,-3 1 0,0 1 332,-3 1-780,1 1 216,2 4 28,0-2-12,-3-2 60,3 4-24,0 0 92,0 0 76,3-1 12,-1 3 140,1 1 284,-1 2-80,1 0 128,-1 0-24,1 5-4,-1-3 12,-2 4 24,0 3-76,0-3-12,0 3-68,0-2-160,-5 0-96,5-4 20,-5-3-27,3 3 3,-3-3 8,2-4 28,2 0-40,0 2-60,1-7-52,0 1-20,1-2-68,3 0 67,1-2-383,2-1-400,2-4-408,1 1-808</inkml:trace>
  <inkml:trace contextRef="#ctx0" brushRef="#br1">22062 5716 9985,'0'0'7085,"10"29"-6093,-7-10-28,-1 4-240,2 5-136,-4-2 68,0 3-204,0-2-224,0-2-228,0-5-188,0-1-104,0-6 0,0-3-52,0-2-32,0-3 56,0-4-120</inkml:trace>
  <inkml:trace contextRef="#ctx0" brushRef="#br0">8314 5730 13193,'0'0'3112,"-4"20"-2899,4-11 151,0-4-152,4 2-168,-4 2-40,4-4 40,-3-3-44,0 2-124,2 0-324,0-4-321,2-4-339</inkml:trace>
  <inkml:trace contextRef="#ctx0" brushRef="#br0">14073 5780 4028,'8'7'9829,"-8"-4"-9613,0 2-16,0-3-116,2 1-80,0-1 0,4 2 148,3 0 52,-4 1 136,6-4-124,2 0 84,-1 4 140,1-2-160,3-3-143,-6 0-73,4 0-12,-2 0 8,-3 0 16,1 0 0,-3-4-64,3-1 72,-1 1-84,-3-3-4,7-1-168,-7-2-141,-1 3-143,0-1-32,-3 3-296,3 0-232</inkml:trace>
  <inkml:trace contextRef="#ctx0" brushRef="#br1">24455 5984 9353,'0'0'9017,"-1"-28"-8085,0 18-932,1 5 16,0-4-4,0 4 24,0 4-36,0-2-136,6 21-5085</inkml:trace>
  <inkml:trace contextRef="#ctx0" brushRef="#br1">24740 6003 1212,'0'0'11669,"0"20"-10761,-3-10 40,1 5 72,-5 4-139,2 1 3,-1 3-204,0 5-136,3-7-28,-2 6 48,3-2 120,2-2-172,0-2-304,2 3-160,1-7-36,1 2 40,1-7-52,0 2 0,-2-4 4,2-5-4,-1 2-60,-1-7-36,-1 3-16</inkml:trace>
  <inkml:trace contextRef="#ctx0" brushRef="#br0">7563 6135 248,'0'0'8909,"13"-21"-7501,-12 15 60,-1 2-276,5 4-264,0-5-472,4 1-168,1 2 92,5-2 136,3 0 113,6-1-117,5 0-164,6 0-100,2 2 300,8-2 192,-4 1-236,5 4-260,0 0-236,-1 0 4,-1 0-4,-4 2-8,-3 0 4,1-1 0,-2-1 64,-4-3-68,-3 0-108,0-4 104,-6 2 4,-3 0-4,-4 3-44,-3 2-28,-2 0-340,-8 2-236,4-2 8,-4 5-64</inkml:trace>
  <inkml:trace contextRef="#ctx0" brushRef="#br1">19397 6058 5308,'0'0'7629,"0"-1"-7461,0 2 240,0 3-180,0-4-24,2 5 48,0-3-176,-2-1 40,0 3-4,1-3-48,-1 1-52,4 1 40,-4 1-44,5-1 44,-5-1-4,3 3 16,-1-1-60,-1 1 8,3 0-4,-1 0-4,4 1 8,-6-1 48,3 1-60,-3 3 52,3-5-40,1 2 84,-1-2-92,-3 2-4,3-1 12,-3-1 64,3 3 64,-3-4 500,4 2 205,0 0-297,-4 2-164,10-3-224,-3 1-60,4-3-92,-2 6 92,4-7 36,1 5-76,0-2-48,1 2 0,2-3-4,-3 3 4,3 0 40,-4 0 56,5 1-56,-2-1-48,-1 1 4,1 0-4,-2 0 8,2-2-8,-1 1-4,-1 2 12,3-3 64,-5 0-68,4 1-4,-5 0 0,2-2 0,2 1 44,-5 1 12,4 2-56,-1-3 48,1-2-40,1 2-8,-3 2-4,0-2-4,1 2 0,-3-2 0,3 0 4,0 3-4,-4-5-8,2 5 0,-1-6-4,2 6 16,-1-6 0,3 3 12,0-5 60,3 4-68,2-4 56,1 0-60,4 0 0,0-4-48,5-1 48,-3-1 0,7 0 4,-4 1 0,6-1 120,-6-1 72,0 6 12,0 1-96,-3 0-72,-2 0-40,-1 0-48,-2 0 44,-2 5-8,-1-2 0,-2 3-64,6-4-60,-10 2 124,6 0 0,1-3 8,0 0 0,-1 2 0,2-3-156,0-4-172,0 0-60,2-2-4,-3-1 48,1-1 0,-2-1-48,-2-1-181,-2 5-467,-4 0-896</inkml:trace>
  <inkml:trace contextRef="#ctx0" brushRef="#br1">21701 6067 3940,'0'0'10797,"-7"-9"-9849,6 9-948,-3 4-92,-3 1-24,4-2 28,-4 6 24,1-1 52,-3 3-36,-1-1 32,4 1-144,-3 0-68,3 2 152,-3 2 28,2-5 44,-1 5-4,-1-2 8,4 2 0,-3-2 128,1-1 260,2 2-32,-2-4-80,6 0 24,-4 1-96,2-6-3,3 1-29,0-1 40,3 0-24,2 0-12,3 0 60,-1-1 48,3 0-36,2-3-52,-1 3-60,-1-2-60,4-2-64,-4 4-4,1 0 0,2-3-4,-7 0-4,3 4-4,-1-2-4,1 3 4,1-1-4,-5-1 4,1 2-8,3-2-36,-4 1 40,0-4 0,4 1 8,-3 2 0,3-4 76,-2-6-4,4 3 16,-3-4-28,4-1-52,-3 1-4,-1-3-4,0 4 4,1-4-4,-5 5 0,1-3 12,0 1 64,-3 1-68,2-2 4,0 1 0,-2 0-4,3-3 4,-2 3-4,2-3-8,-2 1-8,-1-1-176,-1-2 24,1 2-88,5-4 112,-7-3-48,3 3 48,0-1-12,-1 0-76,-2 4 112,0-2 112,0 2 0,-5 1-84,3 1 80,-3 4-4,2-1 8,-2 4-48,-3-3 40,0 1-144,2 3 92,-3-1-28,2 2-24,-2 0 16,0 0 92,1 0-72,1 2 76,4-2 0,-6 1-44,6-1 40,-2 4-4,0-4-44,2 0-60,-2 1 11,2-1 101,1 0 8,-3 0 44,0-1-3,1-3-41,-1 4-4,-1 0-4,1 0-49,-4 0 37,-1 0 4,3 4-108,-5-3 112,4 3 4,-2-4-4,1 2-12,3 3-32,-3-4 36,-2 3 0,3 1 0,2-2-52,0 3 56,-3-4 4,4 6-44,1-7-4,-2 5-8,1-1-16,-2 3 0,5-6 68,-1 7-44,-2-3 52,1-3-8,3 5 0,-1-6-4,0 1-52,2 0 60,0-3-60,0 2 0,0 1 56,0-1 8,0 0 164,0 1-4,0 1-60,0-1 4,0 2-4,0 2 36,0-1 8,0 4-19,-1-1-77,1 0-40,-2-2-4,2 3 48,0-1-40,0 1-12,0-1-88,0 1 88,0-2 8,0 1 80,2-3 60,-1-1-8,1 3 44,1-3 92,1 0 60,1-3-28,0 7-136,2-4-24,-2-1 12,3 6-24,-1-5-88,2 3-48,-3 0 0,3 1 48,-3-1-48,4 5 0,-1-3-4,-6 2 4,4 2 8,-2 1-8,-2 0 60,-1-1 4,1 3-56,-1-1 4,-2-3 60,0-1-64,0 1 0,0-2-4,-2-1 4,2 2 0,-3 0 44,1-2-52,0 3 0,1 0 80,1-2 144,-5 4-152,3-1-60,0-1-8,2-1 44,-3 1 28,0-3-28,3 3-36,-4-6 48,3 2 4,-3 0-16,-2-3-36,2-1 60,3 2 4,-4-7-4,-4 2-20,4-2-52,-4 0-48,1-2-24,0 0-28,-4-4-20,5-2-4,-3 1-60,2 2-24,-1-4-112,5 3 0,-2-2 84,5 7 52,1 0-224</inkml:trace>
  <inkml:trace contextRef="#ctx0" brushRef="#br1">23323 6327 4364,'0'0'10033,"-20"-20"-9909,16 18-20,4-1-4,-1 2-12,-3-1-12,-1 2-76,3-2-12,-6 2 4,0 0 8,0 2 0,-3 0 76,3 3 60,-2 0 44,-2 1 32,3 4 28,2-1 36,-1 1 4,2 0 57,2 2-37,4 0 160,0 0-100,3-1-64,2-2-148,5 1-60,-3-4-4,6-3-32,2-2 20,-2-2 4,4-4 20,-1-8-96,1 2-60,-2-6-52,1-5 40,1 0 68,-2 1 0,-2-2-60,-4 0 16,-3 1-40,-1 0-320,0-2 112,-2 1-164,-2-1 60,0 4-129,-1-4 141,0 8-40,0-1 328,0 4 100,-1 2 444,1 10 132,0-4-107,1 11-1434,4 3 965,-1 4 500,0 6 69,-3 2 15,4 3-40,-1 7-148,-3 0 12,3-1-200,-4 1-208,1-2-196,-1-4-76,0-6 36,0-3 76,0-2 76,0-6 80,0 1 4,0-8 4,0 3 44,0-3-36,2-1 52,0-5-312,3-1-636,0-3-1301</inkml:trace>
  <inkml:trace contextRef="#ctx0" brushRef="#br1">18102 6226 4656,'0'0'9681,"2"-20"-9681,-2 19-36,0 1-284,4 1-48,-3 4 356,-1-1 24,0-3 104,0 7-28,-1-2 64,-3-2 116,4 1-104,-2 1-76,-1-1 12,3-1-92,-1-1-8,0 0-4,1-1-44,2-2-68,1 0 280,-1 0 344,2 0-108,2 0 80,2-2 1,-5-1-157,4 0-40,-2 3-96,-2 0-188,0 0-52,-1 0-24,0 0 12,0 3 64,-2 0 16,0-1 56,0 3 4,3 0-68,-3-1 0,0 1-8,0-2-8,2 0-4,-2-1-52,3 1 16,-1-1 48,-1-2 0,1 2 8,1-2 40,1 1 16,-3-1-52,1 0 48,0 0-52,2 0-8,-4 0-20,0 4-104,0-3 116,1-1 8,-1 3 76,1 2 48,-1-4-64,3 4-52,-3-4 0,2 3 0,2-3-4,-4 2 0,4-1 16,-2 1 52,1-1-8,-1-2 12,1 0 8,-1 0 4,1 0-12,-1 0-16,3-2 12,-2 2 116,-3 0-112,1-3-76,0 3-60,4 0-4,-5 0-8,3 0-4,-2 3 28,1-3 0,1 5-4,-3-5 48,4 1-8,1 3 4,-5-2-4,1 2 8,3-4-4,-3 5 4,-1-5 0,4 2-4,-2 1 8,1-3 8,-1 2 0,1-2 52,-1 0-8,-1 0 20,3 0-20,-1 0-40,-1 0-12,3 0 0,-1 0-52,-2 0 4,2 0 0,-3 2 36,4-2 0,-2 0-4,-1 0 4,3 1 4,-1 3-4,2-4 0,-1 0 8,0 0 4,4 0 4,-5 3 8,4-3 40,-1 0-48,0 0 4,-4 0-4,5 0-4,-4 2 0,-1-1-8,3-1 0,-4 4 4,3-4-4,-2 0-4,-2 1 12,0 1 0,4 0 0,0 1 4,-1-3 12,0 2-4,-2 0 48,3-2-12,4 0-40,-5 0 44,4 0-40,-1 0 32,1 0-44,-3 0-12,0 0-36,2 0 36,-2 0-76,0 0 76,-2 1-48,5 1 56,-6 0 4,3-1 4,-1 1 0,1 0 4,-1 1 0,-3-1 40,5-2-36,-3 1 40,2-1-40,-4 3 60,4-3-24,0 0-36,0 0 36,-1 0-36,1 0 36,0-3-44,0 2-4,0 1 0,-2-2 0,2 2-48,-5-2 0,7 2-16,-5 0 52,3 0-36,0 0 44,0 0-8,0 0 12,-1 0 0,3 2 0,-2-2 0,-1 0 0,5 0 0,-3 0 0,3-2 4,-3 2-4,1-1 4,0 1-4,0-2 0,-2 2 0,3 0 0,-1 0-4,-3 0-4,2 0-44,-2 0 40,-2 0 0,2 0 0,0 2 4,-3-2 4,3 0 0,1 1 4,-5-1 4,5 0 8,-3 0 0,6 0 64,-3-1-64,-2-1 36,5 0-36,3 1 52,-5-3-60,3 1-4,-3 1-4,3-3-4,0 3-44,-3 1 44,-1 1-52,-1 0-4,2 0 16,-2 0 40,-2 0 4,2 1 4,0 1 4,-2-2 8,4 2 36,-3-2-36,2 0 40,2 0-48,-2 0 4,4-2 4,-3-1 0,3-1-4,1 1 0,-1 0-8,1-2-4,-3 1-8,-2 1-36,3 1 40,-2-3-8,-1 5 4,0 0-36,-1 0 36,-1 0-36,0 0 44,2 0 0,-5 0 0,2 0 4,2 0-4,-1 0-4,-3 0 4,7 0 4,-7 0 0,5 0 4,0 0 12,-1 0 32,1-4 0,2 4-44,-2-2 0,3-2 0,-1 3-4,1-2 0,-2 1-4,-1-1-8,2 3 0,-4 0-60,2 0 64,-3 0 0,0 0-8,-1 0 4,3 0-36,-4 3-52,2-3 40,-2 2 56,1 1 0,1-3 4,0 0 0,1 0 4,0 0 4,1 0 52,2 0 4,-2-5-52,6 2 32,-4-2-44,2 3-60,2-3-16,-4-3 28,4 3 44,-5 4 0,0-4 4,2 1 0,-4 1 0,1 1-4,-3 2-4,3 0 4,-2-1-8,1-1-48,-1 2 48,1-2-52,0 2 16,4-1 44,-4 1 4,5 0 0,-3-2 4,0 2-4,1-3 8,3 1 0,-4 0 4,1 0 36,3-1-32,-3 1 32,-2-1-44,4 1 0,-1-3-4,-4 2 4,4 1-4,-4-2 0,2 3 0,-3 1 0,1 0 44,-1-4 68,1 4-52,0-2-60,-1 2-16,-2 0 4,5 0-4,-1-4 8,0 4 4,1-1 4,-3-2 4,2 2 12,2 1-8,-1-5 0,3 5-8,-7-5-176,6 1-48,-4 2-96,4-6 20,-4 6 88,2-3 112,-3-1 100,0 1 0,1 2 4,-1-1 8,1 3 164,-3-1 224,0 0-400,0 4-300,0 0 288,2-1 12,-2 1-4,0 3-100,0-2-589,0 2-151,-12-13-3148,9 15 1824</inkml:trace>
  <inkml:trace contextRef="#ctx0" brushRef="#br1">24602 6201 19386,'0'0'2632,"27"-6"-4140,-16 7 1520,1 3-8,3 0 0,-2-2 48,2 7-52,0 0-88,0-3-32,-3 0-332,2 2-764,-3 0-344,-1-1-601</inkml:trace>
  <inkml:trace contextRef="#ctx0" brushRef="#br1">24900 6210 8945,'0'0'14221,"5"20"-16017,-2-10 1264,2 0-164,-1 0-348,4-1-4,1-4-428,-3 0-681,7-2-251,-3-1 164,0-2 380,0-3 992,-3 1 872,3-5 324,-10 2 496,8-18 6536,-10 8-2183,2 20-6125,0 5 904,0-2 36,2 7 0,-2 0 12,6 4-108,-4 0-188,1 1 176,2-2 104,-1 7-32,-2-2 48,1-1 12,0-3-8,-1 5 192,1-2 4,-1-3 80,3-3 100,-5-5 60,0 4 60,0-2-76,-7-3-120,1 2-60,-8-4-28,1 0-84,-2-1-8,-3 1-40,3-4-84,-1 0-24,1-2-148,1 1-80,6-3-76,-2 0-48,5-4-88,1 0-204,4 2-312,0-7-1356,0 5 1724,1-1 307,4 0 205,-2 0 100,3 0 481,1-2 279,1-1 156,3 1-128,-3 1-48,2-2-68,3-3-88,-3 2-108,3 2-212,2-7-212,-2 2-44,6-3-4,-4-2-4,4 4-148,1-6-192,-3 4-36,2 0 96,0 0 84,-2 5 36,-2 1-108,-1-1-208,-2 5-412,1-2-336,-5 6-89,-1-4-247</inkml:trace>
  <inkml:trace contextRef="#ctx0" brushRef="#br1">24186 6221 7645,'0'0'2204,"-6"15"1240,1-15-2708,1 0-320,-5 3-160,3 2-68,-4-5-60,5 5-28,-4-4-52,3 1-48,1 5-60,1-6-28,4 4-52,0-3 52,0 3 88,4 2 0,1-4 12,1 2 104,-1-1-16,4 1 48,0-2-84,-2 0-60,6 1-4,-7-3 0,3 7-12,-2-6-52,1 3 64,-3 0 340,2 0-340,-3 0-36,-4 0-64,0 4 88,0-5-116,-3 1-24,2 1 40,-6-2 100,5 1 8,-3 2-60,2-2 56,0 0 0,-1-2 8,1 4 4,-1-6 4,1 3 220,0 0 12,-2-2-128,5 1-112,-4-1-52,-1 1-276,4-2-240</inkml:trace>
  <inkml:trace contextRef="#ctx0" brushRef="#br1">23842 6330 12029,'0'0'1496,"23"11"-1608,-21-10 120,1 3 68,2-4-24,-3 0 100,1 0 168,2-5 288,0-4-156,-1-1-8,2 3 248,-2-7 97,2 0-217,-3 1-152,3-1-136,-1 4-112,0-1-36,-1 3-60,1 3 44,-4 4 52,3-3-172,-4 8-428,0 0 240,0 2 188,0 4 248,0 2-40,2 1-96,1 3-36,-2-1-76,3-1-200,1-3-20,-4-1-112,3 0-200,2-5-164,1 0 72,-2-5 131,0-3 141,0 0-116,2-6-440,-2 4-352,-2-4-576,1-1-1140</inkml:trace>
  <inkml:trace contextRef="#ctx0" brushRef="#br1">23596 6287 9609,'0'0'3156,"20"-17"-4016,-15 14 1244,4 3-36,-4 0-144,2 0-140,1 5-56,-2-1 44,3 1-4,-3-2-32,1 0-12,-2 2 44,0-1 4,0-3 0,-1-1 36,0 0 192,-2-5 472,2 0-96,0-1-264,-3-3-228,-1 2-76,0-1-28,0 0-60,0 0-108,-1 1 108,-4 2-240,0 1-88,-3-1 104,3 4 44,-1 1 104,2 1-88,-1 4-64,3 1 228,-1 4 76,0 1 356,-2 4 108,1 4-60,1 0-80,1 1-92,2 1-135,-1-4-173,1 5-36,0-7-141,1-3-51,-1-2-160,2-1 172,0-4 92,1-4 8,-1 0-20,3-1-268,-2-2-368,0-3-964</inkml:trace>
  <inkml:trace contextRef="#ctx0" brushRef="#br1">22547 6274 3848,'0'0'6577,"25"-9"-6009,-16 8 112,1-1 156,-1 0-84,-1 2-204,2 0-296,0 0-136,0 2-4,0 0 104,5 1 216,-1 0 84,0-3-176,-2 4-136,6 1-196,-7-2-8,0 1 76,-1-4-76,0 1-48,1-1-604,-2 0-168,1-1-272,0-6-428,2-2-852</inkml:trace>
  <inkml:trace contextRef="#ctx0" brushRef="#br0">11514 6426 1332,'0'0'8197,"-13"-10"-8197,13 7 88,0 1 596,2 2 0,1 0 0,1 0-864,-4 2 52,0 1 140,0 3 144,4-2 60,-4 2-152,0-1 28,2 4-92,1-3 4,-1-1 8,2-1-8,-4-1 0,4 2 4,-4-2 44,5-3 28,-5 2-68,7 0 116,-2-2-52,-2 0-24,3 0 52,1 1-92,-2-1 76,2 0-12,-1 0-24,-2 4-52,1-4-8,-2 0 4,1 2-48,-3 1 52,-1-3 44,4 3 4,-4 2 80,0-1-24,0-1-92,0-1-4,1 3 0,3-4 44,-4 2-52,0-1-8,9 2 72,-7-4 24,3 0 40,3 0 0,-1 0-116,2 0 4,-4-4-12,1 4 0,2-2-4,-7 2-52,4 0-12,-3 0 12,3 2 44,-5 2 4,3-4 4,1 4 4,-4-2 60,0 1 12,2 3-12,-2-6-56,3 9-8,-3-9 0,2 6 8,-1-2-4,3-2-4,-1 6 0,0-7 16,1-1-12,-1 0 44,5 0 28,-4 0-12,1 0-12,1 0 12,-1 0-56,-1-1-8,5-3-4,-7 0-4,3 4 8,-2 0 136,2 0-136,0 0-4,0 0-48,-2 0 44,0 8 8,4-8 0,0 1 0,-2 1 88,2 0-84,-1 3-4,3-4 12,0 3 80,-2 1-80,3-2 88,0 1-48,-1-1-40,1-3 76,0 2 12,-3 3-24,2-5-24,-1 0 12,4 0 12,-2 0 36,-4 0 4,8-5-40,-8 3-28,4 2 16,-1 0-12,-2-2-40,0 2-4,1 0-8,-1 0-4,3 0 0,-3 0 0,2 2 4,1-2 12,-4 2 32,4 3-40,0-5-4,-1 1 0,1 3 12,-4-3-12,6 1 8,-2 1 52,-3 1 4,1-4-52,0 0 52,-1 0-56,3 0-8,-5 0 0,0 1-76,-1 3 76,2-3 0,2 2 0,-8 3-4,1-5-4,9 2 4,-6 2 4,-1-4 4,6 3-4,-4-3 0,3 3 4,0-4 4,0 2 0,-1-2-4,6 3 4,-6-3 8,6 0-4,-5 0-4,4 0-4,-6 0 8,1 0 36,2-3-48,-3 1-8,1 2-44,-1 0 52,0 0-4,0 0 4,-2 0 0,6 0 0,-1 0 8,-2 0 0,1 0-8,3 0 0,-2-4 0,3 4 0,-4-1 4,4 1 8,-3-4 40,2 3-40,-5-4 52,4 2-56,-1-2 0,-2 3-4,0-1 0,3 2-4,-9-3 0,6 3 0,-2 1 0,2 0 0,-4 0 52,2 0-40,0-7 36,4 5-40,-3 1-4,3-3-4,-4 4-4,1-1-4,3-4 0,-3 3 0,7 2 4,-5-2 0,4-1 0,3-2 0,-2 1 4,0-1 0,-1 4 0,3-8 4,3 4 4,-7-1 0,5 1 0,-5 0 0,-2 0-4,1 1-4,-4 4-4,-2-4-4,1 4 0,-5-2 56,4 2 0,-4 0-36,2 0-8,-2-3-8,8 3-8,-7-2-36,-1 2 40,9-4-4,-4 0 12,3 2 0,-1-1 12,5-3-8,-4 2 0,3-1 4,-1-1-4,1 4-4,-2-3 0,-2 1-8,6 3-80,-10-1 12,2 2 0,0 0 64,-2 0-40,1 0 44,1 2-80,-3-2-12,-1 1-12,3 3-40,-1-4-12,-3 0 24,3 2 28,1-2 36,-1 0-28,0 0 4,2 0 48,3-2 52,-1-3 4,6 1 72,-3-4-72,1 3 4,1-2 56,-2 1-56,-3 2 4,3-2 36,-3 1-44,2 0 8,-3 1 0,0 4-12,-1-1-64,-1 1 52,-3 0-52,2 0 12,-1 0 0,1 0 52,-1 0 116,3-3-52,0 1 12,3-3 0,-3 0-12,6-4-56,-2 2 4,4-1-12,1-3-4,1 1 4,-5 2-4,-1 2 0,3 0 0,-4 5 0,-2-7 4,-4 7 8,1 0 40,-1 1 156,0 0-208,3 0-212,-4-4 220,6-1 60,-5 4 0,8-4 48,-3 0-44,2-4-68,1 2-188,-4 2 48,0-3-64,-1 6-148,0-1-80</inkml:trace>
  <inkml:trace contextRef="#ctx0" brushRef="#br1">24415 6342 10617,'0'0'11301,"-3"21"-11421,3-18 204,0 2-84,0-3-128,0 0-140,0-1-84</inkml:trace>
  <inkml:trace contextRef="#ctx0" brushRef="#br1">22663 6431 7737,'0'0'4648,"23"-8"-3476,-12 7 172,1 1-400,3-1-488,2-2-231,-2 3-225,1 0 0,-6 4-84,1 1 32,-1-4-365,-4 7-615,-2-2-400</inkml:trace>
  <inkml:trace contextRef="#ctx0" brushRef="#br0">18680 6764 4744,'0'0'8905,"4"-23"-8905,-4 23-16,0 4-772,1 0 788,3 2 292,-4-1 80,0 1-80,3 3-52,-3 3-48,0 0-56,0-2 16,2 0-12,-2-2-36,1 2-44,-1-1 44,5-5 60,-5 2 24,0 3 40,3-3 48,-2-1 304,4 4 33,-5 1-129,4-2-124,-2 1-16,1 5 4,-2-7-68,-1 6-32,4-3-40,-3 2-48,-1 2 12,4-4-60,-4 2-40,0 2 64,0-3-52,0 3-12,0-3-60,0 3 52,1 0-52,-1-3 48,0 3-12,0-4 16,0 2 56,0-3 28,4-2-52,-4 1-24,0-2-12,0-1 16,0-1-16,1 1-48,3 2 72,-4-2-20,0 3-4,2 0 0,-2 0 12,0 3 16,0-3-4,0 5 24,0-3-48,0 3-12,0-1 16,0 2-16,-2-2 0,2 0-36,0 3 48,0-2-48,0 2-4,0-2 40,0 2-48,0-4 0,0 3-12,0-4 0,0 3 12,0-4 0,0 1 4,2 0 44,-2-1 4,0-2-4,0 2 12,0-4 0,0 4 24,0-1-24,0 0-12,0 1 16,-2-2-16,2 1-36,-4-1 36,3-1-36,1 3 0,-4 0 36,3-2-44,1 3 0,0-1 44,0 1-36,0 0 0,0-1 36,0 1 52,0 0-52,0-3 0,0 3-40,0-1 4,-4 1 36,4-3-36,0 2 36,-1 1-36,1 0-8,-4 2 8,3 0-4,-2 0-4,1-1 0,-2-1 0,4 3 4,-4 2 40,4-5-36,0 1 36,0 1-44,0-2 4,0 2 4,0-4-4,0 1-4,0 0 0,4-4 4,-4 2 0,0 1-4,0-2 0,0-1-4,0 2-4,0 1 4,0-4 0,0 4 0,0 1 0,0-3-4,0 3 4,0 0-4,0 1-4,0-3 0,-4 2-4,3 0-36,1 1 48,-1-2 0,1 0-4,-3 3-4,3-1-4,0 1-36,0-2 36,0-3-36,0 4-24,0-2 0,0 2-36,3-5 20,-3 0 4,0 3 24,1-5 12,-1 4 36,0 0 0,0-2 8,-1 3 0,-2 2 0,3-1 4,0 5 0,-5-2 0,2 3 4,3-2 0,-3 0 0,-1 1 8,3-1-4,1-1-4,0-2 0,0-4 4,0 3-8,1-5-4,3-3-44,-4 0-60,3-1-304,-3-2 168,0-1-48,0-2 12,0 4 108,0 0 124,0-2 36,2 2-120,-2-3-712</inkml:trace>
  <inkml:trace contextRef="#ctx0" brushRef="#br0">18628 6989 1408,'0'0'10197,"-4"-18"-7069,4 19-3124,0 3 212,-1 1-76,-5 3-52,-3 4-12,4 3 12,-5 2-28,-4-1 104,8-1 36,-8 0 64,7 3 281,1-6-133,-2-1-152,2-4-48,5 0-88,-3-6-112,3 3-12,1 0-272,1-4-16,4-4 288,-1 0-48,4-4 36,0-4-152,-1-5-36,3-2 28,0-1 71,4-5-207,-5 0-80,-3-2-76,4 1 72,-1 1 228,-4 2 48,1 3 104,-1 7-24,-3 0 36,1 7 0,-3 2 240,0-1 136,0 4-376,2 1 0,3 0-796,-3 0 720,3 1 68,1-1 8,5 5 52,-1-1 136,0-4-96,5 5 32,0-1 4,1-4-4,3 6-60,2-5-64,-5 2 8,3 3 36,-5-4 244,1 6 40,-4-1 36,-4 2 17,1-1-21,-2 3 92,-1-1-32,-4 0 52,1-3-80,0 6-8,-2-7-16,0 4-72,-2-3-152,2 0-136,-2-1-8,2 1-4,0 0-312,0-2-732</inkml:trace>
  <inkml:trace contextRef="#ctx0" brushRef="#br0">12056 7100 1564,'0'0'9577,"20"12"-9177,-16-7-92,0-5 24,-3 3-36,-1 2 24,0-1 52,0-3-56,0 4 80,0 0 176,0-1 32,-5 5-124,1-4-128,3-3-192,0 2-20,-2 1-72,2-1-56,1 2-12,0-5-12,0 2 12,0-2 0,0 8 137,4-6-73,-3 2 36,0 0 12,3-3 0,1 6-24,-5-4 36,5 2-24,-3 1 12,-2-1-40,0 4-60,0-3 40,0 2-44,0 0 52,-2-4-56,-1 2 4,1 1 0,1-5 80,-3 4 48,0-4-24,4 2-12,-1-3-24,1-1-4,-1 1 4,1 2-68,0-4-8,0 1-76,0 1 76,1 1 4,0-1 0,-1 1 4,0 1 0,0 2 4,0-1 4,0 3 80,0-2-44,0-1-44,0 5 40,-1-4-40,1 4-4,-1-2-4,-2-3 0,3 5 0,-1-5 0,1 2 4,0-4 4,0 0-8,0-1-12,0 1-48,0 1 48,0-4-4,1 0 12,2 3 0,-2-1 4,-1-1 0,1 3 0,-1-3 0,0 3 12,0 2 40,0-1-40,0 0 60,-1 3-20,0-2-44,-3-2 40,4 2-48,-4 3-4,4-6-8,-1 2 4,-3 0 0,4-2 0,-1 1 8,1-2 0,0-1 0,0 1-12,1 0-52,3-2 60,-3 0 4,-1 3 0,3-3-8,-2 2-40,-1 1 48,0 0 0,0 1 48,0 2-40,-4 3 4,3-4 40,-4 4-52,4-4 0,-2 2-4,3-2-60,0 0 16,0-1 36,0 3-64,0-5 28,4 1-52,-4 0-8,5-3 32,-4 0 64,3 0 4,-3 0 8,2 0 56,-2-1-44,0-3 0,-1 3 232,0 2-304,-1 3 8,0-3 4,-3 1 44,4 5-4,-4-7-4,4 1 0,0 3-52,-1-2 4,1-1-64,0-2-136,1-1 320,-1-3-48,4 3 0,-4-5 40,1 6-40,2-3-4,-3 1 4,1 1 0,-1-3-4,0 1 0,1 2-8,-1-3 0,0 1 52,0-2-4,0 2-36,0-2 0,0-3 0,0 0-8,0 3 48,-1-3-40,0-2-4,-2 0 0,2 0 0,-3-4-4,4 1 4,-6 0 4,5 2 40,-2-4-52,3 6 0,-2 0 0,-3-4 0,2 5 8,1 3 4,-3 0 48,2 2-8,2-2-52,-4 1 8,4 1 0,-3-1-8,2 0 0,0 0 0,1 1-4,1-1 0,0 2 0,-4-2 0,4-2-48,0 0-28,0 2 76,0-1-4,4-3 4,-4 0 0,0 2-12,0-1 12,0 1 0,0-1 4,0 1-8,0-3 0,0 4-128,0-2-36,-4 1-64,4-2 100,0 1-28,-1 5 4,-1-6-16,2 3-36,0-2 136,0 2 15,0 1-3,0 0 64,2-1-8,-1-2-40,-1 7 32,4-8-48,-3 3 56,3-1 0,0 2 0,1-2 8,-4 0 68,0 2 8,7 0 12,-7 0-75,0-1-5,4 3-8,-2-2 0,-3 4 0,2 0-4,1-7-13,-2 8-59,5-2 12,-1-2 12,0 3 40,4-3-152,0 0-36,1 2 12,-2-2 36,4 0 12,-4 3 80,1-3 52,1 2 8,0-2 0,-4 0 4,3 4 0,-4-3 0,0 1 0,0-1 4,0 3 4,-5 0 76,4-5-24,-3 3 24,1 1-12,5-3-28,-4 1-44,-1-1 8,5-1 52,-2 2-56,0 0 0,0-1-4,4-2-4,-4 3-4,1 2 4,0-3 8,2 3-4,-2 1-4,0 0 0,0 0 0,1 0 0,-2 0-12,0 5 4,-4-4 8,3 5 0,-1-3 0,1 1-4,-4-1 4,1 0 0,1-1 0,0 3 0,-2-2 0,3 1 0,-3-2 4,0 1 48,0 2-4,5-2-40,-2 1-8,-3-1 8,5 3-8,-2 0 52,-1-1-44,-2 1-4,8 2 4,-7-1 44,0 2-44,2 0 56,-2 2-56,0-2 0,3 1 40,-4 3 4,0-4-48,0 1-4,0-1 8,-4-3 4,4-1 80,-1 1 21,0-1 87,-2 0-12,2-2-52,0-2-12,-2 4-48,-2-1-64,5-4 0,-2 5 0,2-2-12,-3-3-4,0 7 4,1-6 0,-1 6 4,-2-5 0,5 3-4,-3 0-4,-1 0 0,3-2 0,-6 2 4,3 3 0,3-3 0,-4-3 0,-2 6 0,4-7 4,-2 5 0,1-3 0,-1-1-4,-1 1 0,1-2 0,1 3-4,-1-4-4,0 2-36,1-2 44,2 0 8,-3 3 0,2-3-8,1 0-8,-1 1 4,2-1 0,-1 0 4,-1 2-4,1-2 0,0 2 4,1-2 4,-4 0-4,3 1 0,0 1 0,-1-2-4,-4 2 4,4 1-4,-1-1 4,-1-1 4,0-1 4,0 2 4,0-2 0,1 0 76,-2 0-80,2 0 40,-1 0-40,3 0-8,-3-2 0,2 2 0,-2 0 0,4 0-4,0 0-64,-3 0 16,0 0-32,3 0 8,1 0 68,-1 2 424,-2-2-352,3 2-116,0-1-368,0 1 332,0 0 12,3-2-12,-2 1-284,0 5-373,3-6-379</inkml:trace>
  <inkml:trace contextRef="#ctx0" brushRef="#br0">11554 7044 420,'0'0'7033,"-23"18"-6709,18-12 80,0-1-132,3 1-36,-6 3-56,7-5-12,-4 1-76,0-2 24,1 6 64,-1-9 80,0 3 48,2-1 28,-2-1 168,1-1-80,-1 0-76,4 0-64,-6-3-40,7 1-16,-3 1-48,-2-1-12,2 0-68,1 2 28,-2 0-128,0 0-76,-2 4-76,1 2 12,-1 4 88,-3 0 48,0 0 4,4 4 4,-5 0 112,7 1 24,-5-2 0,3 4-24,-2-2-20,2 1-92,1-6-8,1 2 4,1-4-4,2-3-4,0-3-56,0 1-12,2-6 64,0 1 136,-1-3 84,3 0-208,1-5 0,2-3-372,-1 1 140,3-2 80,-1-2-92,0 0 64,2-2-24,5 2-80,0-4 68,1 0 124,3 1-76,-3 1 92,-1 4 76,0 3 76,-5 1-60,0 5-8,-2 1-8,-7 3-156,1 1-228,0 0-4,1 0 592,-3 1-192,-3 0-196,3 2 16,0-2 68,0 0 88,0 3-116,0 1 128,6-5-12,-6 4-80,2-3 92,0 3 0,3-2 0,-5-2 0,6 4 0,-4 1 4,0-5-4,1 6 168,-1-6 132,-2 9 48,0-7 36,3 5 132,-3 1-80,0-3-12,0 4-40,2 1-76,3-1 60,-2-2 52,-1 6-128,4-6-76,1 7-64,-2-5 24,0 1-72,4-2-92,-4 1 52,1-4-64,3 0-12,0-4-60,1-1-436,-2-1-496,2-4-456,-3-6-1560</inkml:trace>
  <inkml:trace contextRef="#ctx0" brushRef="#br0">13329 7085 184,'0'0'3468,"-21"-3"-1944,16 0-587,-5 2 2363,10-4-1996,3 4-916,-1 1 24,1-3-28,-2 3 0,0-2-24,2 2-56,-1 0-148,3 2-80,-1 2 12,2 2 40,0 3 64,1 0 76,-2 8 176,3-2 200,-5 6 172,8-1-248,-8 9-267,4-5-177,-1 3-60,-1-3-64,-2-1-8,-1-1-36,3-7 44,-1 1 8,2-4 52,-3-2-8,-1-1 60,2-4 100,1 4-40,-4-4-60,-1 0-12,0 3 24,-5-3 60,0 5-36,0-1-60,-5 1-28,0-1-52,-1 2 4,1-2-12,-4 1-136,6-3-276,-1 4-132,0-4-140,3-1-341,1 1-771</inkml:trace>
  <inkml:trace contextRef="#ctx0" brushRef="#br0">11511 7107 1280,'0'0'8901,"19"-25"-8921,-18 22 20,7 1 1672,-11 2-1352,2-3-12,-3 3 64,4-1-40,-1 1-248,2-1-368,-1 1 128,4 0 56,0 0-40,-3 0-28,4 0 40,-4 0 0,-1 2 116,3 3-52,-3 3 64,0-2 60,0 3-52,0 1 44,-3 3 12,2-3 76,-4 5-24,0 0 36,0 0 40,1-2 24,-2 0-36,2-3 112,2 2 12,-2-4 64,3 5 0,1-7-176,-3 4 36,3 1-128,0 2 76,0 2 64,3 2-40,-3-2-24,1 1-52,0 2-72,3-1-40,-3 2 0,2 2 52,-2-6-56,-1 5 144,0-5-152,0-4 0,0 7-12,0-8 4,-1 0-40,-2 0-72,2-3-28,-3-2-104,4-1-100,-1-3-100,0-1 60,1-5-344,0 1-568,1-4-892</inkml:trace>
  <inkml:trace contextRef="#ctx0" brushRef="#br0">5206 7180 4620,'0'0'10101,"-8"-20"-8136,13 20-2129,1 0 116,4 0 48,6 0 8,0 0 0,4 0-4,0 0 220,9 0-148,-5 0-16,2 0-60,-9 0 0,7 0 0,-9 3-8,1-2-92,-5-1-60,2 0-16,-3 0-65,-5 0 125,1-1 104,0-3 8,-2-1 0,0 4 4,-3-7 52,-1 3 8,1 3 48,-1-6-20,0 7-27,0-3 39,0 1 164,0 1 132,-1 2-528,1 2-292,0 1 336,0 1 76,0-3-44,0 7 56,0-1 48,0-3-40,0 1 56,0 4-56,-1-7 40,-2 6-36,2-2-8,0-2 0,-2 2 12,-2 3-4,4 1 0,-8 2 224,7 4 76,-7 4 48,3 8 24,-5 2-40,-4 1-8,5 1-116,-4 6-48,-1-6-12,1-2-36,4-1 36,-2-7-40,3-2-8,-3 0-4,4-6 16,-1 2-4,2-4 4,2-4 24,2 1-52,1-2-92,2-4-4,0 0-84,2-3 20,1-1 64,4-3 48,1-3 12,4-1-56,0 1-4,1 1-4,6-3 4,-3 3 64,5-2 156,-4 3 24,1 4-36,1-4-4,-4 4-128,0 1-76,-1 0-8,-6 0-4,-1 0-52,0 0-20,-2 0-184,0 0-36,-2 0 0,-1 0-16,1 0-20,0 0 32,1 0-84,-3-4-140,4-1-232</inkml:trace>
  <inkml:trace contextRef="#ctx0" brushRef="#br0">19238 7501 1344,'0'0'12833,"20"13"-11809,-13 6-132,-4 1-111,2 4-85,-5 6-140,0 2-64,1-1-48,1 4-88,-2 0-112,2-6-144,-2-3-88,0-4 36,0-5 0,0-4-36,1-8 88,-1 2 472,0-14-20,4-1-236,-3-4-244,3-8-68,-1-3 0,0-5 0,1 2 8,-4-1 48,5-1-48,-5 2-12,0 0 4,0 1 132,0 1-52,-5-1 12,5 7-36,-2-6 40,0 0 20,-1 7 12,1-2-36,1-1-20,-3 3-4,3-2-12,1 0-48,0 3-12,0-3-8,0-1-160,1 0-16,3-2 52,1 1-16,0 1 40,0 1 48,3 0-24,-4 7 8,2 3-20,2-1-60,2 4-52,-8 2-12,7 3-48,-4 1-184,4 1 48,-3 4 184,3 3 124,-3 2 48,3 6-28,-4 0 28,2-1 44,1 5-44,-1-5 44,3 6 4,-5-5 0,4-1-248,-3-3-168,0 1-180,2-5 300,-2-1 200,-2-2 96,4-1 4,-5 0 8,2-2-4,-1 2-4,-1-3 8,-1 4 48,1-1-48,-3 2 64,0 2-28,-3-2 28,-2 4 60,0 4 12,0-2 0,-2 4 0,-1-2 48,3 2 12,-4 0-20,4-1-44,-1 2-20,-2-9-36,6 6-80,-2-9-4,-1 4 4,1-4 88,-1-5 52,2 0 12,0 0-52,-6 0-108,2 0 0,2-5-172,-1 1-60,-3-2-112,3-2-132,-3 3-204,4 0-312,0 2-549,0 1-307</inkml:trace>
  <inkml:trace contextRef="#ctx0" brushRef="#br0">12768 7220 796,'0'0'13225,"-20"3"-12489,15-3 444,7 0-1492,1 0 304,-3 0 8,5 0 8,-2-3 4,-1 3 152,3-2 24,-1 0-64,1 2-48,-5 0-8,4 0 4,-3-1 5,3 1-1,-3 0-68,4 0 56,-1 0-4,1 0 16,0 0 72,1 0 64,3-4 24,2 2 148,1 1-48,5-3-76,-4-1-100,2 2-36,3-4-64,-3 2-60,-2 1 4,-1-1-4,-4 3-8,1-1-4,0 2-88,-4 1 40,-4 0-12,3 0 56,-4 4-44,1-4 56,-1 2 4,4 3 0,-4-2 0,0-2 0,0 3 12,1-1 36,-1 2-44,0-2-4,4-3 4,-4 7-4,0-5-8,1-2 4,3 0 8,1 0 84,0-2-12,-3-5 8,-2 6-72,5-4-4,-1 0 0,-2 1 0,0 3 0,1-2 44,-3 2-52,0 1 0,3 5-1200,-3-5 1124,0 4 76,2-1-4,0-3-44,-2 2 36,0 1 0,0-1 0,0-1 224,-2-1-36,0 0-124,-1 5-1108,3-1 1064,-3 3 56,1-4-52,-1 2 48,-2 2-56,2-1 0,1-1 8,-3 4-4,0-4-4,1 4-4,3-3 8,-3-2 80,-1 2-28,4 0 52,1-2 0,-4 1-24,4-1 0,-1 1 36,-3 0-28,4 0 28,-1 2-12,-2-1 24,2 3 12,-4 0 40,5-2-116,-2 2 4,0 0-64,2 1 36,-5-4-40,5 6 0,0-5 40,-1 3-40,-1-2-4,0-1 8,-1 0 36,1-2-44,-1 5 8,-1-5 0,1 1-12,-4-1-92,4-1-44,-2 1 24,2-1 24,-2-2 76,0 3-48,5-5 52,-4 3 4,3-2-4,1 3-68,0-3-36,0-1 68,1 0 92,3 0 16,-2 1 72,3-1-88,-2 3-48,-3 0 0,3-3-8,-3 2 4,0-1 16,0 1 48,-3 1-8,0-3-40,-2 4-12,3-1-4,-3-1-60,2-1 60,2 1 0,-4 0-8,10-2-440,-4 0 452,7 0 64,-6 0-4,6-4-12,-3 3 40,3-1 24,-1 2 24,-2-2-16,-2 2-108,4 0-12,-4 0-4,2 0-8,-1 2 4,1-2-4,-4 0-60,3 2-64,1-1 124,-1-1 0,1 0-224,0 0-100,2-3 176,3 1 100,-1-3 52,3 0-4,1 2 12,-1-4 4,0 2 184,1 1-52,-3 4-136,3 0-8,-8 0-52,2 0 44,1 0-144,-2 4-212,-4 0-40,3-3-117</inkml:trace>
  <inkml:trace contextRef="#ctx0" brushRef="#br0">12550 7255 664,'0'0'10529,"1"-20"-7545,-1 21-3072,-1-1 76,-3 5-40,1-2 40,-2 4 4,0-3 0,0 2-8,-2 2 8,0-2-4,6 3 12,-6-3 44,4 1 184,1 1 24,-1-1-12,-1 2-12,3-1 48,-3 2 64,4-2 0,0 2 4,-1 0 5,-3 0 11,4 3 16,0-3-116,0 3-36,-4-4-88,4 2 12,4-2-52,-4 1-80,5-1 44,4-2-52,-4 1 4,5-2 0,-2-1-12,-1 1-76,1-1-320,-3 3-88,0-3-188,0 0-121,-2 3-191,-2 2-1956</inkml:trace>
  <inkml:trace contextRef="#ctx0" brushRef="#br0">5291 7398 10137,'0'0'1212,"-17"17"-1380,9-14 488,6 4 16,-6 1 1612,12-8-1940,1-3 160,6 0 212,3-4 88,3 2-40,7-5-136,5 0-56,2-3-8,4 1 165,5-2 651,0 0-76,-2 1-304,-4 6-260,-3-1-292,-7 6-100,-8 0-8,-3 2-4,-5 2-72,2 0 8,-7-2-56,-2 3-200,3 1-76</inkml:trace>
  <inkml:trace contextRef="#ctx0" brushRef="#br0">12851 7376 640,'0'0'5865,"-29"10"-1665,28-5-2824,2-4-1184,3-1 244,1 4 188,-2-4-128,2 0-216,4 0-140,-4 0-76,0-4-56,0 4 40,-1-1-40,-3 1 0,3 0 0,-3 0-8,4 0-508,-4 0 508,3 0 128,5 0 188,-4 0 52,10-1-104,-5-3-12,7-1 52,-2 0 44,4-4 48,-4 4 17,1-1-113,-1 0-176,-5 2-124,0 0-4,-1 3-8,-2 1-4,-2 0 16,5-2 0,-5 0 4,4 2-4,-2 0 0,-2 4-12,0-4-48,0 1 60,0 3 0,-1-3 0,1 2-4,-1 2 4,-1-4 0,0-1 4,-1 0-4,0 1-96,-1-1-268,-1 0-113,4-1-139,-1 0-320,-1-7-820</inkml:trace>
  <inkml:trace contextRef="#ctx0" brushRef="#br0">20326 7481 1120,'0'0'5397,"-23"-4"-5397,15 4-1133,2 0 705,1 0 428,1 0 440,4 0-371,0 1-65,0 3-4,4-3 532,1 3 196,1-3-12,2 2-80,-1 2 196,2-4 72,1 0 76,4 3 12,-6 0-16,5-3-112,-2 3-228,0 1-256,-1 1-216,0 3-156,-1 1-8,-4 2-8,0 2-40,-3 1 36,-2 0 4,0 3 8,-3 1 76,-2 1 0,-4 4 112,-1-3 180,1 3 512,-1 1 381,0-2-213,-3 1-136,8 0-128,-3-2-176,1-2-120,0-1-148,4-2-136,-1 1-104,-1-5-28,4-3-72,1 2-8,-2-5-188,0-2-32,2 0-140,-4-4-192</inkml:trace>
  <inkml:trace contextRef="#ctx0" brushRef="#br0">19936 7568 6201,'0'0'11137,"-5"-24"-10629,8 23-188,-1-3-160,4 1-96,3 0-64,0-4-4,2 5 0,3 0-8,-3-1-64,3 3 28,-4 3-16,-2 1-8,2 6 8,-3-3 16,-1 7 0,-1-3-16,-3 3-120,1 1-276,-3-5 100,0 1 172,0-1 124,0-1 56,0 1 8,-3-2 4,1 5 60,-6-3 124,3 1 172,0-1 48,-1 0 12,2 2 52,-3 0 204,2-2-160,0 2-272,4-1-96,-3-1 8,4 3-56,0-6-16,0 2 12,0 0-8,4-6-16,1 4-12,1-4-8,1 0-52,5-1-12,-1-2-60,-1 0-48,5-5-28,0 2 4,-4-4-28,4 4 108,1-2 56,-3 1 0,-2 4-40,-4 0 0,-2 0-148,-1 0-112,-3 1 100,3 2 36,-4 0-72,0-1-76,0-1-64,-4 1-72,3 5-204,-3-7-381</inkml:trace>
  <inkml:trace contextRef="#ctx0" brushRef="#br2">6246 7534 1448,'0'0'6745,"-28"23"-6301,20-17-84,2-1-176,5 0-4,-7 0-88,7 0 8,-3-1 72,4-4 96,-1 1 108,-3-1 64,4 6-16,-3-6-64,-2 0 0,3 5 48,-4 4 68,-6-2-4,2 3 60,-4 5 4,-5 4-8,2 5-36,-4-2-140,1 2 36,3 2-296,-5-2-28,8-8 25,3 1-89,6-7-53,4-2-19,-3-4-84,4-3-196,4-1-388,2-1 576,-1-6 156,9-3-160,1-3-412,0-7 84,1 0 152,6-8-220,-4 3-76,-1-2-12,3 1-136,1 2 28,-2 0-4,-8 2 232,2 7 532,-1 4 40,-9 3 192,2 3 28,-5 4-28,0 2 156,0 4 376,0 8 60,0-3 140,0 7-96,0-1-308,0 6-28,0-2 52,0 1-432,0-5 24,7-1-176,2-3-36,0-2 36,-1-8 100,4-1 64,-4-1-76,7-1 100,-1-8-112,1 1-64,-1-4 64,4 3-76,-6-2-176,1 1-176,-3 1-152,2 3-104,-4-1-424,1 5-388</inkml:trace>
  <inkml:trace contextRef="#ctx0" brushRef="#br0">19720 7544 4668,'0'0'11469,"-20"20"-11277,15-1 161,3 5 131,-1-1 12,0 5-12,3-2 72,0-1-164,0 2-184,0-5-120,3 1-28,2 0-60,0-5-96,-3-3-64,-1-1-76,4-4 116,-3-1-64,3 1-140,-1-3-220,-4 2-100,0-4-104</inkml:trace>
  <inkml:trace contextRef="#ctx0" brushRef="#br2">6224 10548 732,'0'0'12317,"-1"-3"-11809,-3 3-76,3 0-88,-4 0-4,2 0-24,-3 0-12,5 0-28,-7 0-112,8 0-12,-5-2-140,4-1-8,-3-1-4,4 1-88,-3 0-100,3-4-40,3-5 64,1 3 52,2-6 36,2-1 24,-1 1 44,1-2-68,-2-3 76,-1 2 8,0 1 40,0 2-44,-1-3 60,-3 5 0,-1 1 24,0 0 12,0 1-24,0 2 0,-1 0-28,1-1 4,-9 4-44,8-6 68,-3 2-68,-1 0-4,0 1-4,-1-1 0,3 0 0,-3 0 0,5-1-4,1 1-96,-5-3 100,5-3 12,0 2 152,0 4-152,0-5 64,5-1-4,-5 9 32,1-3-20,-1-3-8,6 3 0,-6-1 16,0 2 85,0-1-89,-6 2-16,5-4 16,1 1-88,-8 5 52,3-4-40,4 0-12,-6-1 0,4 2-4,-1-3-60,-2 0-148,1-3 63,-2-2-55,5-2 88,-3 3-96,3-6 0,2 0 48,0 0 48,0-2 104,2-1-64,1 2 72,1-1-8,-1-1 8,1 5 4,1-2 8,-5-2 4,1 4 76,3 4-80,-3-2 52,-1 3 16,0 0-72,0-2 60,-1 2-52,-3 5-8,3 1 96,-3-2-92,3 0 8,1-2-16,-7 3-56,7-1 48,0 2-80,0-4-12,0-1 12,0 4 72,7-5 16,-7-1 0,1 0 60,3 1-60,-4 1 64,0-1 36,1-4 12,-1 7 16,0-3-124,0 1 44,0 2-36,-1-2 52,1 1-60,0 0-4,-5 3 0,5-4-48,0 0 36,0 3 0,0-1-76,0 0 84,0-1-8,1-1-88,3 0 12,1-1 80,-4 0 4,3 0 4,-3 4 0,1-6 112,1-1 12,-3 3-120,0-2 40,0 3 32,0-8-28,0 10 68,-3-5-108,1 6 68,-3-4-72,4 2 8,-4 2-12,0-3 4,-2 3-4,7-3 0,-2 1-128,0-1 28,2-1-12,0-1-52,2 1 16,3-1 20,4 1 124,-4-5-44,1 5 48,-1 0 4,0-3 8,0 7 88,-5-9-88,0 8 40,3-6 48,-3 3-92,0-5 4,0 4 52,0 1 12,0-1 24,-3 5 12,3-7-108,-5 6 4,5-2-8,-1 0-52,-3-1 40,4 0-124,0 0 72,4-3-36,-3-1-24,4 0 60,3 3-48,-1-1 96,1-5-56,-3 5-4,-3 2 72,6-1 4,-7 3 8,4-2 116,-1 3-48,-4 2 36,0 0 80,0 0-188,0 0 44,0-1-40,-4 2 80,-1-3-76,5 2 48,-5-2-60,1 0-4,3-3 0,0 5 4,1-4-64,0 4-36,-4-5 12,4 2 76,0 1-52,0-1 56,0 3-40,4-4 48,-4 5-44,1-2 44,-1 2 0,0 4 8,0-5 108,0 4-44,0 1-68,0 3 112,-1-6-80,1 6-36,-4 0-48,3-3-28,-4 0-40,5 0-20,0-2 8,-3 2-60,3-1 48,-6-3 4,6-2-156,0 2-12,0-5 88,0 4 128,0 2 76,0-5-40,0 2 52,-1 3 4,1 0 100,0-1-56,0 5 24,-5-6-68,2 8-4,3-6 116,0 7 24,0-5 24,0 3-12,0 2-76,0-3-12,0 3-56,-5-3-8,5 1 0,0 3-76,0-7-12,0 6 12,0-6 24,5 2 44,-5-4 4,0 3 4,0-1 140,0 0 8,0-2-44,0 2 32,0-1-32,-5 1 20,5 4 28,-1-2-40,1 4-60,-4-5-44,4 6-8</inkml:trace>
  <inkml:trace contextRef="#ctx0" brushRef="#br0">11493 7612 3192,'0'0'9501,"8"-18"-9605,-4 16 156,0-1-40,-4-2 52,2 4-12,-2 0 388,-1 1-644,0 1-12,-3 0 48,0 4 40,3-2 16,1-2-16,-2 3-68,2-3 20,0 0-172,0-1 180,2 3 168,-1-3 64,3 1 116,-4-1-104,4 0 4,-2 0-8,2 0-72,-3 0-4,-1 4-40,0-3 184,0-1 104,0 4 64,0-3-256,0 1-44,0 1-8,0-1 0,3 0-4,-3 1 4,1-3 8,-1 3 4,0-1 68,1 0-4,-1-2 0,0 2 88,3 1 16,-3 0-12,0-1-56,0 1-8,0-1 24,0 3 48,0 1 4,-3 0-56,2-1-20,1 4 8,-4-3-12,3-1-8,-3 4-20,4-3-72,-1 3 0,1-3 44,0-1-40,0 2-4,0-2 0,0 2 52,0-5-44,0 4 44,1-4-52,-1-2-4,0 2 4,3 1 60,-2-1-44,0-2 148,-1 0-40,0 4 16,0-2 60,0 1 40,0-2-64,-1 3-52,-3-2-12,4 2 20,-2 1-60,2 0-60,-4 0 4,4 0 33,0-1 3,0 2-40,-4-1 76,4 2-40,0-4-36,0 4 0,0-2 88,0 0 12,0 2-24,0-5-36,0 4-40,0-4 60,0 4-20,0-4-4,-1 2 16,1 1 20,-2-1-20,2-2 12,0 2 32,0 0-44,-2 1-16,2-4-48,0 4-4,0-4-8,2 3 4,0 2-92,-1-2 100,3 1 4,-4-1 108,0 2-48,0-1-16,4 4 4,-4-2 8,0 1-56,-4 0 84,4 0 36,-5 2-40,3-4-72,0-1 40,-1 1-52,1-1 0,1 0 0,-3 3 0,1-5-4,3 2-4,-2 0-44,2 0-8,0-2 12,0 3-28,0-5 0,2 6 4,1-5 68,1 3 4,-3-2 0,1 0 8,1 2-8,-3-1 4,2 1-4,0-1 0,-2 1 0,0-3 8,0 2 4,1 0 0,-1-3 0,0 3-4,0-4 4,0 5 48,0-4-56,0 0-4,0 4 0,0-2-12,0-3 24,0 6 0,0-4 124,0-2-64,0 2-8,-1 3-16,1-4-48,0-1 4,-2 4 0,2 1 0,0-4-4,-2 3-8,2-1-4,0-1-36,0 1 36,0 2-52,0-3 56,0 0-40,0-1 44,0 1 0,2 1 4,-2 0 12,0-2 0,2 3 48,-2-2 76,1-2-36,-1 0-36,0 5-52,0-2 0,0-2 0,0 0 48,0 4-56,0-1 4,0-3-8,0 4 4,0-1 4,-1 2-4,1-1-4,0 1 0,-2-1 0,2 0 0,-2-2 4,2 2 12,0-3-4,0 3 36,-3-3-36,3 3 32,0-3-44,0-1-12,0 1 0,-2-2-36,2 2 36,0 1-120,0-1 44,2-1 84,-2 1 8,0 4-4,3-6 0,-3 5 0,0-3 0,0 2-8,0-3 4,0 4-4,0-1 8,0 1-4,2-1-4,-2-2-92,0 1 40,0-1-4,2 1 52,-2-1-48,0 1-64,0-2 52,0 0 64,0 2 24,0-2 0,0 3-4,0-4 0,0 3 0,0-1 36,-2 1-48,2-3-4,0 5-4,-2-2-52,2-3 48,0 6 0,0-5 0,0 3-40,0-1 48,0-1-8,0-1 0,0 3 4,0-1-4,0-3 8,0 2 4,0-1 4,0 2 8,0-2 20,0 0-24,0-1-192,0 3 32,0-2 128,0 3 16,0-3-8,0 0 8,0 2 4,0-2 12,0 0 56,0-1-48,0 3 32,-3-3-40,3 1-8,0 0-4,0 2 0,0-2-4,-2-1 0,2 4-4,-1-3 0,1 3-52,0-4 52,0 2-36,0 2 36,0-3-40,0 2-8,0-1 52,0 1 0,0-2-4,0 1 12,0 0 52,0-1-44,0 3 0,-2-4 56,2 1 72,-2-1 28,2 5-912,0-1 820,0-3-20,0 1-44,0 1 56,-3-1-56,3 0 20,0 0-256,0-1 248,0 6 1704,3-7-2564,-3-2 668,2 2-40,-2-1-48,0-3-52,2 4 52,-2-1 12,0-1-161</inkml:trace>
  <inkml:trace contextRef="#ctx0" brushRef="#br0">19962 7745 2508,'0'0'12165,"5"-24"-11029,-1 19-291,2 3-273,2-3-152,-1 4 28,7-4 56,-4 2-60,4 2-200,1-3-96,-4 4-72,4 0-76,-3 0-4,-2 0-48,1 4-32,-4-3-468,-1 2-80,-1-2-124,4-1-176,-4 0-745</inkml:trace>
  <inkml:trace contextRef="#ctx0" brushRef="#br0">15444 7745 1448,'0'0'12649,"-3"-16"-12181,3 11 464,0 4-604,3-1 441,-1 0-445,-2 1-184,2-1-140,3 2-60,0 0 60,4 0 56,-2 0 108,7 0-4,2 0-36,2 0-84,0 0-32,2 0 36,-2 0 12,-2 0-56,-1 0-12,-1 0 4,-4 0 4,1 0-268,0 0-128,-5 0-172,-2 0-33,1 0-39,-1 0-24,-2 0-108</inkml:trace>
  <inkml:trace contextRef="#ctx0" brushRef="#br0">15469 8006 8161,'0'0'7604,"29"-9"-6635,-14 5-197,-1 2-200,8-2-104,-1-2-172,-1 2-88,3 0-148,-3 3-60,-3 0-72,-4 1-40,-1 0-8,-3 1-40,-3 3-656,-1-2-116,-4 6-173</inkml:trace>
  <inkml:trace contextRef="#ctx0" brushRef="#br2">10330 10572 4456,'0'0'2665,"-22"-17"3183,22 14-5532,2 3 28,1-2-24,-3 0 20,2 0-8,-2-3 1100,0 2-1224,7 1-1172,-1 2 1076,1 0-36,0 0 64,1 0-40,1-1-12,-3 1 0,-1-2-12,3 0-64,-3 2 100,0 0 28,-3-3-76,6 0 8,-7-1-72,3 3 0,-2-3 0,7-1 5,-4 0-5,0 1-5,2 2-7,-4-2-76,3 3-16,0-2 52,1 3-24,-4-2 16,5-3 48,-6 5-104,3-3 108,3 3-4,-1-1 4,1 1 8,-2 0 0,0 0 52,-2-1-4,1 1 52,-1-8-12,1 7 44,0 1-32,0 0 1,0-7 11,0 4-100,0-1-12,-2-1 0,1 0-8,1 4-92,1-3-1,2 1 1,-7 3 48,10-4-40,-2 1 84,-3 1 8,2 2-48,-1 0 36,1 0 8,2 0 0,-2 0 0,4 0-8,-4 5-48,1-1 60,6-1 4,-5 2 0,0 0 0,-4 0 4,8-1-8,-4 2 0,-1-2 0,6 2 100,1-2 12,-1-3-100,0 2 52,0-1 12,3-2-27,-1 0 3,1 0-40,0 0-12,-1 0-44,3 0 44,-6 0-4,7 3-53,-5-3 53,2 2 0,-6 1-48,2-2 44,3 3-4,-10-4-80,10 5 40,-4 0 52,-2-4 0,0-1 4,3 5 76,-2-4-76,4 2 84,-3-3-88,3 0 40,-1 0-40,5-4-4,-1-1 4,-3 5-16,-1 0 12,4-1-44,-2 1-4,-2-4 40,0 4-4,-4 0-32,2 0 32,-3 4-72,3-3 80,-4-1-40,1 6 36,-2-2 8,5 0 0,-5-1-96,-2 0 100,4 1 84,0-1-8,0 0 0,0-3-72,0 2 72,4-2-24,-2 0-36,-1 0 32,2 0 29,-3-2-65,2 2-8,2-3 0,-2 1-4,0 1 8,0 1-8,-4-2 0,5 2 8,0 0-8,-1 0-8,-3 0 0,5 0-53,-6 0 17,6 0 44,-4 0 89,3 0-41,-1 0-32,4 0-4,-3-2 0,2-1 0,0 0 76,0-1-76,0 3 36,2-3-40,-2-1-8,-1 5 0,1-1-12,1-3-76,-2 3-8,1 1 19,2 0 25,-6 0 40,4 1-52,-2 4 64,5-5 12,-4 5-12,-1-1 48,3 1-48,-5-4-64,4 4-44,0-5 108,4 0 52,-2 0 116,4 0-43,3-6-49,-3 1 20,2-4-80,2-2 32,-3 1-48,4 0 12,2-3-4,-10 3 40,6 0-48,-3 2-64,-2-1 52,0 6-52,-2-4 16,1 3 36,-2 3-88,1 1 36,-2 0-25,-2 0 85,3 0-8,-2 1-36,4 3 48,5-4 0,-8 2 72,10 3 5,-5-3-25,2-2 60,3 1-100,-4-1-4,7 0 40,-3-1 16,1-3-16,-1-1 16,-2 0-64,1-4-8,-3 7-36,7-3 44,-10-3 12,4 8 88,-2-6-28,1 2-64,-5 2 0,4 2 0,-5-3-4,4 3-4,-6-1 0,7 1 0,0-1-4,-2 1 4,2 0 4,0-4 0,1 4-4,0 0 4,3-1 0,-4-2 0,0 3 8,-2-5 48,2 4-56,0 1 0,1-4 4,-1 1-8,3 1 4,-7 1-4,4-1-12,-5-3 4,7 3-4,-7 2 0,3-1-48,-3 1 60,2 0 0,6 0 4,-5 0 4,5 0-8,-2 0 0,-1 0 0,0 0 0,7 0 0,-7 0 8,-1 0 0,5 0 0,-4 0 40,2 0-48,-2 0-12,-6 0 4,3 0 0,1 1 0,0-1 0,-3 0 4,-1 2-8,5 3 4,-7-5 8,3 2-4,6-2 4,-6 1 0,0-1 4,4 2 4,0-2 4,2 0-4,1 0 0,0 0 0,4 0 0,-5 0 4,6-2 0,-5 1 4,4-1-4,1-5 0,-8 6-12,3-1-8,3 0 4,-5 2-4,-1-2-4,0-1 0,1 0 12,-2 3-4,2 0-4,-1 0 0,-4 0 4,4 0-8,-1 0 0,2 0-52,-1 0 56,2 3 0,-6 2 0,11-5 4,-9 2 4,10 0 8,-1-2 56,0 1-56,1 1 4,-1-2 72,0 0-84,8 0 0,-6 0 0,6-2 8,-4 1 0,-1-3 40,7-4-40,-9 6-4,6 0 8,-2-1-8,-5 0 8,6 1 48,-3 0-52,-3-2 44,7 4-44,-10 0-8,6 0-40,-3 0 40,8 0 0,-5 0 8,3 0 44,-1 0-52,5 0 8,-2-1-4,-4 1-4,11 0 0,-6-5 0,0 5 4,2 0 4,-2 0-4,-1 0-4,-3 0-8,0 0 4,-1 0-4,-2 0 8,2 0 4,-3 0 4,2 5 0,-6-5 4,7 1-4,0-1-8,-2 4 8,5-2 0,1-2 8,0 2 44,-1-2-56,5 0-4,-5 3-8,7-3 4,-2 0 0,2 0 4,-2 0 8,2 3 0,3-3 32,-7 0-40,-1 0 0,5 0 0,-7 0 12,1 0 0,0 0-12,-3 0-4,0-3-8,3 3 12,-6-3 0,5 1 0,-5 0 4,2-2-4,3 4 0,-8-1-4,5 1 4,-5-5-4,2 4 4,-8 1 4,1 0-4,-3 0 0,-2 0-108,-4 0-104,-2 1-100,-3 4-24,-1-4-5,0-1 65,-1 0 36,-3 0-48,4 0-28,-5 0 88,3 0 124,-3 0 104,0-6-292,0 5 164,0 1-160,-8 0-1396</inkml:trace>
  <inkml:trace contextRef="#ctx0" brushRef="#br2">15887 10632 280,'0'0'1484,"-36"32"4129,7-9-3657,4-1-480,-1 2-308,-5 5-360,5-1-312,-2 2-340,7 3-144,-3-3 0,1-2-4,4 0-8,4-3-12,0-3-320,8-2-408,7-10-236,0 0-468,7-6-772</inkml:trace>
  <inkml:trace contextRef="#ctx0" brushRef="#br2">16610 10689 15617,'0'0'2297,"-21"44"-2717,9-17-328,3 2-509,-6 0-703,4-4-2528,-19-2-3773</inkml:trace>
  <inkml:trace contextRef="#ctx0" brushRef="#br2">15204 10733 1644,'0'0'12989,"-30"20"-12989,17-4-252,-3 3 200,1 1 0,1 5 48,-7-4-44,5 1-244,0-2 88,1 3 64,-6-6-76,1 2-116,2-2-104,2-2-128,-5 4-76,7-5-32,-1-2-400,1 1-376,1-7-816</inkml:trace>
  <inkml:trace contextRef="#ctx0" brushRef="#br2">14165 10743 6493,'0'0'6456,"-35"21"-6340,20-10 36,-5-1 472,-6 5-140,5-1-68,-8 1-124,4 0-80,-1 0-60,2-1-140,-2-1-4,1 5 0,1-6-8,-4 3-180,4 1-132,0-3-120,6 3-136,-2 3-324,10-7-300,2 3-520,8-1-476</inkml:trace>
  <inkml:trace contextRef="#ctx0" brushRef="#br2">13272 10805 4516,'0'0'7269,"-34"10"-6885,21 0 244,-10 6-80,1-1 64,-1 4 8,-4 2-176,1 3-132,-2 3-120,5 3-92,-7-2-92,1 3 56,-1-1-16,3 2-48,-7-2-172,5-1-256,-1 2-36,2-10-120,3 4-156,0-6-268,6 0-444,5-7-552,6-2-684</inkml:trace>
  <inkml:trace contextRef="#ctx0" brushRef="#br2">11607 10896 4760,'0'0'4161,"-28"38"-3645,16-22 584,0 5-224,-9 3-284,1-4-184,-3 2-24,-4 6-104,-4-5 80,-3 5-56,-3-6 52,-1 2-152,2-3-80,-3 0-124,2-7 8,3 5 20,2-9-28,3-4-688,8 1-36,4-7-120,2 0-508,0-2-328,8-8-1188</inkml:trace>
  <inkml:trace contextRef="#ctx0" brushRef="#br0">31608 12308 3192,'0'0'10545,"6"22"-9457,-4-3-180,1 5-300,-3 2-211,4 3-61,-4-1 12,1 5 52,3-7-20,-4 1-80,4 1-152,-3-8-64,0 0-72,-1-4 48,0-4-56,3-5-4,-3-2 356,0-8 256,-3-2-184,3-7-220,0 0-88,-1-5 40,0-3 36,1-4-52,0 1-32,0-2-108,0-3-4,0 3-8,0-3-40,0-1-88,0 0 64,0-2-76,0 4-8,-4-3-4,4-3-36,-1 7-96,-3-5 132,0 5 36,4-3 64,0 4 0,0-2-52,0-2-48,5 2-96,3-7 132,3 5 112,4 2 4,2-6 8,0 10 48,1-2 136,1 6 52,0 10-236,-9 1 0,5 8-160,-7 0-160,0 7-52,4 3-444,-7-1 456,2 3 236,1 7 76,0 0 48,-8 3 8,6 2 4,-2-2 40,1 7-52,-3-3-12,1 0 4,2-2 4,-3 3 4,2-5 212,0-1 0,-2-4-40,1-2-48,-3-1-36,0 0 36,-3-3-52,-2 1 16,-1 0 24,-4 0 60,-6-2 0,2 0-12,-5 0 48,-2-1 0,1 2 28,-1-2-52,-3-3-88,4 1-84,-1 2 0,10-1-4,-3-6-8,8 3-216,6-1-188,5-4-568,0 0-268,9 0-457,1-4-1119</inkml:trace>
  <inkml:trace contextRef="#ctx0" brushRef="#br0">33565 12244 5593,'0'0'7200,"3"20"-6052,0-10-24,3 0-168,-1 8-115,-2 0-169,2-1-164,0 6-112,-3 1-64,-1 0-60,-1-1-112,0 1 12,0-5-48,0-3-64,0-1-12,0-8-36,0-2 48,3-3 40,-3 1 24,1-3 252,-1-3-56,0-2-152,0 0-120,0-8-48,0 3-4,0-7 4,0 3 0,-1-8 0,-2 2-8,2 0-64,-1-5-100,0-1-44,1-3-104,-1-1-120,-1 4 120,3-5 124,0 4 48,0 0 40,0 1-80,0 0 68,0 4-4,5-1 24,-2 0 40,0 2 56,1 2-8,1-1-60,4 2 60,-7 0-40,6 1 44,-3 1 8,-3 4 0,3 2 4,-2 3-4,-1 2 0,-2 2-244,0 1-204,3 1 52,-1 1-549,6 5-627,-5 0 1380,5 3 116,2 1 76,2 1 44,2 5 232,-3 4-124,4-2-64,0 4-36,3 1-44,-7 0 68,1-2-28,0-4-48,-4 2-4,-3-5 4,3 1 0,-8-4 4,0 0 8,-4-4 88,-3 4 12,-1-2 128,1 2 24,-7-5-24,1 0-52,0 2 4,-1-3-15,-2 3-53,-2-2-48,2 0-64,-5 2 0,6-2-12,-1 2 0,2 1-52,-1-1 44,6-2-40,3 4 36,1-2-116,5 1 3,5-1-215,1-2 24,3 6-100,6-4-516,-4 1-1200,4-1-1116</inkml:trace>
  <inkml:trace contextRef="#ctx0" brushRef="#br0">35771 12181 1056,'0'0'9473,"-12"31"-8625,9-9 332,-2 3-156,-2 9-188,0 2-4,2 0 140,-4 2 41,4-3-293,-1-2-204,1-4-120,0-5-4,1-2 0,2-7-48,-1-5-64,1-1-84,2-4-48,-4-4-28,4 0 356,-1-3-320,1-7-156,0-1-276,0-4-44,0-1 52,0-7 48,1 2 24,3-1-132,1-3-4,0-3 36,-3-2-32,8 3-144,-1-5-44,2 2 168,0-5-12,2 4 308,3-3 52,0 0 4,2 3 108,-2 2 0,4-2 12,-1 5 28,-4 0 44,3 2-8,-4 3-40,0 7-88,-3-1 40,-1 4-16,-3 5-84,-2-1-4,-2 6-92,1 0-92,-1 7 128,-1 3 60,-2 8 332,3 7 152,-3 6-140,0 11-64,-3 4-20,3 8 216,0 3 24,-2 1-280,2-1-220,2-8-212,3-2-92,-2-11-160,6-2-88,-3-8 156,3-6 384,-8-4 12,4-3 344,-1-6-344,-4-1-316,0-3-276,0-4-276,-4-1 508,-1-5-336,4 1-529,-4-3-371</inkml:trace>
  <inkml:trace contextRef="#ctx0" brushRef="#br0">23596 11992 28,'0'0'1088,"-36"8"10985,30-8-11849,4 4-220,-3 4 56,-3 2 248,-2 5 412,-4 5 340,4 0-115,-1 6-97,-2-1-192,3 3-112,-3-3-76,6-5-148,-3 2-52,7-6-208,-2-2-44,1-5-16,3-7-88,-3-2-48,4 3 4,0-6-128,5 3 64,-5-6-212,4-4-532,1 0-204,-4-2 35,1-5-155,5 2-228,-2-3-412,-2-1-36,4 3 8,1-5 499,-3 1 597,5 1 340,-1 0-12,2 2 484,3-1 24,0 3 404,1 3 340,0 1 64,3 1 37,-3 5 91,4-3-456,-10 7-76,3 1 116,-1 0-224,-4 0-296,-2 1 0,0 3-84,-5 0 84,0-3 168,0 0 220,-4 3 140,1-4 40,-2 5-36,0-5-84,-1 5-24,1 0-88,-1-5-120,0 5-88,2-1-120,-1-3-4,5 3 0,0-2-4,-4-1-84,3-1-56,1 2 64,0 1 24,0-1 52,5 0 8,-5 4 56,4-1 256,1 4 432,1 1 112,-2 4-64,3-2-108,4 4 1,-3 4-105,2-6-168,-1 2-160,1-3-72,-3-6-4,3 2-60,-5-4-48,4-1-76,-3 1-8,0-4-156,-2-1-604,0 0-633</inkml:trace>
  <inkml:trace contextRef="#ctx0" brushRef="#br0">31204 12060 1408,'0'0'10589,"-24"5"-9293,21-5-472,3 1-824,0 0-280,-4 7 280,4 2 120,-3 1 148,0 8 160,-4 7 152,4 4 12,-7 8 53,1 10 115,0 5-52,-1 5-32,0 4-84,3 4-40,-4-2-112,8-6-100,1-3-120,-1-7-216,6-8-4,0-7-8,4-9-76,1-5-28,5-4 52,-2-3 52,-5-2-176,3-5-232,1 1-600,-1-6-368,1-2-481,-2-3-707</inkml:trace>
  <inkml:trace contextRef="#ctx0" brushRef="#br0">35211 12115 1136,'0'0'11113,"21"-5"-10477,-14 3-148,-3-1-96,4 3-60,-3 0-68,-2 0-264,1 3-12,-1 2-36,-3 2 48,2 5 428,-2-2-60,0 4-16,4 1-40,-4 2 92,2 2 149,1 3-41,2 2-104,-4-3-96,3 5 80,-4-1 152,0 3-16,0-2-36,-4 3-64,0 1-28,-3-3-84,-2-1-108,-1 0-124,0 1 4,-1-6 8,1-1 48,1-4 64,2-1-24,-1-5-76,1 4-100,-2-6-4,4 1-4,4-3-48,1-3-172,15-12-4020,-8 5 2051</inkml:trace>
  <inkml:trace contextRef="#ctx0" brushRef="#br0">34800 12375 8733,'0'0'7004,"-26"-20"-7004,16 20-4,0 0 0,0 3 4,-3 2-4,1-3-4,-3 6 4,3-6-8,2 8 12,0-2 132,1-3 144,4 3-32,3-1-19,-2-1-37,4 1-76,4-2 0,1-1 0,2 1 12,6-4-124,-1-1-176,4-3-296,3-4-133,-6 1-99,3-8-16,1 1 188,1-1 240,-2-6 216,-2-2 76,1 0 4,-3 2 0,-2-3 8,-5 3 24,4-3-36,-8 5-700,-1 1-360,0-1-436,0 4 152,-1 0 504,-4 4 632,1 0 208,-1-1 3152,4 12-2956,-3 3-56,4 4 400,0 0 472,0 6 16,0 6-228,0 2 104,4 2-111,-3 5-69,-1 2-68,0 3-272,0-2-260,0 2-124,0-6-64,0-1-540,0-5-28,0-6 96,0-1 95,0-6 149,0 0 80,0-6 12,-1 0-292</inkml:trace>
  <inkml:trace contextRef="#ctx0" brushRef="#br0">32682 12172 5521,'0'0'5068,"-26"5"-4308,23 0 204,-4 0 208,7 2-384,0 0-380,0 4-196,3 5 156,9-2 108,-1 7 16,4-1-151,1 5-129,1 4-76,1-3-36,-2 4-92,-5-2-8,-1 1-288,3-3 116,-8 0 20,-3-1 3,1-3 149,-3 0 413,-3-2 619,-2-1-624,-2-1-296,-3-1-64,-3-4-36,0 0 36,-4-2-36,2-2 40,-1-2-40,1 2 124,4-5 0,2 1-60,6-4-76</inkml:trace>
  <inkml:trace contextRef="#ctx0" brushRef="#br0">34918 12231 612,'0'0'9749,"3"-2"-9673,2 2 284,-1-1 120,1 1-8,1-4-112,-1 1-140,0 1-132,-1 1-76,1 1 4,-1 0 32,2-6 16,-6 5 80,5 1 44,-1-2 56,2-1-40,-1 1-76,6-1 0,-2 1 64,3-1 60,0 3 76,-2-2 52,6 0-12,-5 2-52,-1 0-180,4 4-128,-9-1-8,2 0-12,1 4-52,-8-4 60,3 3 4,-3 0-48,0-2-4,0-1-24,0 0 72,-3 1 4,-2 0 12,2-2 40,-4 1-44,2 2-8,1-4-64,-6 0 16,5 2 36,0-3-40,1 1 40,2 0-40,-1-1 4,2 0-56,0 4-44,1 0 20,-3-3 64,2 5 64,-3 3 76,4 5 240,0-1-64,-3 6-12,-2-4 0,3 4 20,-1-3 245,0 3 107,1-1-152,-5-3-176,4 2-84,-2-4-104,1 0-48,-1-6-44,1-2 52,3 0 8,-3-5 20,4 3 28,-1-3 0,0 0-112,1-3-100,0-2-172,0-1 0,0 0 12,5-7 112,0 2 60,5 1 52,-2 0 36,2 1 148,2 4-148,-1 0-36,0 3-52,-2 2 16,1 0-16,-5 0-72,0 2-292,1 3-189,-2 0-63,1 0-52,-5-1-208,0 4-80,0 0-1052,-5 2 12</inkml:trace>
  <inkml:trace contextRef="#ctx0" brushRef="#br0">34551 12221 2672,'0'0'6317,"9"22"-4985,-4-11-212,1-1-52,-1 8-152,-1-3-252,1 1-220,-3 0-28,-2 3-40,0-4-96,3-3-92,-3 3 24,-3-2 16,3-3-88,-2 0-63,-3-2-29,5 1-36,-4-4 0,0-2-12,4 3-341,-1-5-363</inkml:trace>
  <inkml:trace contextRef="#ctx0" brushRef="#br0">34143 12264 1408,'0'0'9149,"25"-11"-9133,-17 7-12,0 2-4,4-1-4,-2 1 4,2-2 176,-1 2 120,4 2-40,-2-2-76,-2 2 0,3 0 460,-6 0 296,2 2-544,-3-2-288,1 0-96,-3 3 44,-1 0-48,-4-1-4,1-2-4,-1 4 4,-1 1 160,-4 1 32,-2 2 84,-3 2 40,-2 2 88,4-1 124,-6 7 0,3-2-123,1-1-105,0 6-16,1-2 4,0-2-92,4 3-32,0-3-80,-3 0-32,4-1 20,3-2 28,-4-2-40,1-2-60,4 2 4,-3-7 8,3 0-12,0-2-4,0-1-48,3-4-120,2-1 168,4-6-44,1 3-116,-2-1 52,7 0 104,-1 4 8,0 0 384,-4 3 88,0 3-228,-5 4-244,3-1-296,-3-2-36,4 2-76,-1 3-252,-1-6-177,-1 2-83,2-1-140,-1-3-1276,-3-1 932</inkml:trace>
  <inkml:trace contextRef="#ctx0" brushRef="#br0">28791 12527 1316,'0'0'10085,"-4"-20"-9481,4 13-40,-5-2 176,0 2 124,0-1-168,0 1-156,-3-1-172,-2 6-56,0-1-72,1 3-75,-5 0-53,3 5-60,-4 3-4,3 3 100,0 0 52,-3 3 12,7 0 88,0 3 132,7-1 0,1 3-124,0-3-48,6 3-100,2-2-28,2-5-32,1-2-100,6-2-136,-3 0-72,6-8 108,-5-8 88,5-2 4,0-5 8,-3-2-8,2-3-224,-3 0-16,2-4-24,-3-4-12,-2 3-100,-3 0-64,-5-3-160,2 0 11,-4 3-31,-3 1-80,0 2-52,-1 2 304,-1 5 280,-1 0 176,-4 5 0,5 2-4,-3-2 4,2 8 240,3-2 168,-2 0-24,-3 3-44,3 0-76,2-2-264,7 6-380,-5 2 380,6 1 660,-3 0 132,4 7-99,-1 3-193,-1 4-28,-3 4 24,-4 4-64,0 5-64,-4-1-96,-3 2-76,0-4-72,1 0-28,-1-4 64,5-6-160,0-5 0,-1-3-96,3-4-76,3-2-52,-1-2-316,2-4-372,1-2-184,1-5-277,3-2-1283</inkml:trace>
  <inkml:trace contextRef="#ctx0" brushRef="#br0">34979 12320 600,'0'0'12089,"-23"-2"-11717,17 4-16,1 0 28,1 1-104,-2 1-156,2-3-124,4 1-8,0-2-68,0 3-88,0 1 36,5-3 64,4 3 64,1 0 8,4-4 68,1 0 64,2-8-36,4 7-16,1-8 52,5 1-28,-6-2-100,2 0-12,-3 3-164,0-1-316,-7 4-400,0 3-272</inkml:trace>
  <inkml:trace contextRef="#ctx0" brushRef="#br0">28252 12395 3068,'0'0'7213,"-15"24"-6605,13-13-16,2-1 0,0 0-44,0 1 16,0 3-56,2 1-88,1-1-52,-3 1-52,0-2-12,0 2-4,0-1 64,-5 1-36,1-4-35,-1 3 55,-1-2 100,1 0-60,-1-6-92,-3 1-84,3 0-76,-2 1-124,0-4-4,5 0-8,-4-3-124,7 0 0,-3-1 60,1 0 4,2-2-112,0-1-140,5-2 28,-5-3 132,10 1 104,-2-5 44,2 2 0,4-5-48,1-4 44,4 2 8,-4-4 184,5-4-24,-2 2-24,-3-4-60,0 4-76,-1 0 12,-2-1-12,-5 4-68,-6 1-32,3 3-112,-4-1-64,0 7-109,0-2-83,0 4 92,-2-1 136,2 4 164,0 4 76,5 1-628,-1 1 616,2 4-64,1 2 76,1 3 64,1 5 240,2 2 136,2 6 12,-3 1 40,1 3-163,-2 2-145,-3 0-132,-2-2-40,1-1 0,-3-4 40,-1-5-48,-1 2 0,0-9 356,-1 1 100,-1 1 96,0-2 552,-1-5-104,3 4-824,0-4-180,-4-4-292,4 3-100,-1 1-268</inkml:trace>
  <inkml:trace contextRef="#ctx0" brushRef="#br0">29087 12310 1632,'0'0'11137,"20"0"-10449,-12 3-116,1 2-256,-3-3-216,7 3-88,-7-1 0,4 1 0,-1 0-8,1-5 4,-7 3-4,4-3 4,1 0 68,-3 0 12,0-3 16,0 3-4,0-9-48,0 3-44,0-1 4,0-3 0,-1 3-12,1-4-64,-4 4-48,2 4-28,-3-2-12,0 4-88,-3 1-104,1 1 0,-3 4 80,-3 4 148,3 1 116,0 4 128,-3 3 200,1 2-84,2-2-16,-3 6 52,4-2 72,-1 1-36,4 1 0,-4-3 24,3-3-88,2 1-116,-2-2 20,2-4-7,0-2 151,0-1 248,0 0 716,0-3-540,-5-2-492,5 1-132,-1-3-52,-3 3 0,-1 3-36,0-2 0,-1 3-8,-3 1 4,4-2 52,-5 7-12,1-5-44,1 3-4,3-2 0,0 0-4,3-2-4,0-5-324,1 3 112,1 1-48,0-7-52,1-1-88,3 0 0,1-1 148,-3-7 148,6 1 104,0-2 8,0-1 0,2 0 592,2-1 136,-2-5-528,4 6-152,-2 1 88,3 1 60,-3 0-112,1 3 224,1 1-112,-4 3-196,4 1-96,-9 1-344,5 4-212,-9-1-284,4 4-272,-5-1-213,4 3-2427</inkml:trace>
  <inkml:trace contextRef="#ctx0" brushRef="#br0">35747 12403 808,'0'0'7265,"17"-23"-6877,-10 17 288,1-9 268,5 6-16,-6-2-68,3 2 88,-2 1-68,-2 4-56,0-2-128,-2 4-256,0 2-152,1-2-48,1-1 65,3 3 107,1 0-16,3 0-132,-3 5-168,5-3-96,0 1-60,-1 2 48,-2-1-112,-2 1-476,0 0-389,-3 0-423</inkml:trace>
  <inkml:trace contextRef="#ctx0" brushRef="#br0">33960 12300 1408,'0'0'9293,"-4"20"-8073,-3-10 136,-1 8-236,6-3-260,-8 1-20,5 3 1,-3-3-257,6 1-136,-1-2-104,3-1-108,0 0-100,3-3-88,2 0-48,-3 2-128,2-7-44,0 3-24,-4-4-64,2 0-12,6-2-52,-8-3-84,5 2-68,0-2-69,2 0-131,6-2-324,-2-1-348,5-2-436,0 0-464,2-2-1665</inkml:trace>
  <inkml:trace contextRef="#ctx0" brushRef="#br0">34484 12320 9293,'0'0'4660,"13"22"-3584,-5-15-348,6-2-300,-1-1-211,6 1-129,-4-4-20,4-1-68,-6-1-241,-3-4-163,0 2-224,-3-3-256,-4 6 8,1-9-4,-4 4-352,0-1-508,-4-3-636</inkml:trace>
  <inkml:trace contextRef="#ctx0" brushRef="#br0">32197 12310 1644,'0'0'6821,"-25"10"-6729,16-1-28,5-1 92,-2 0 0,-3 2 52,1 3 140,0 2 132,-1-3 100,1 6 92,1 0 20,-5 2 64,2 0 12,0-1 56,1 3-4,3-2-88,-3 0-127,2-1-153,1-3-92,3 2-40,1-5-96,2 0-100,2-1-48,4-2-16,4-2-56,-1 3-4,6-5-48,1-1-12,2 3-40,2-7-260,2 4-312,-2-1-549,-1-4-611,-4 0-1192</inkml:trace>
  <inkml:trace contextRef="#ctx0" brushRef="#br0">33093 12384 980,'0'0'10373,"19"1"-9769,-9-1 48,7 0-100,2 0-32,-1-2-12,8-6 48,-5 6-12,1-7-116,-2 0-280,-3 3-132,-1 6-16,-6-7-8,0 5-372,-5 1-324,2 1 44,-3 0 88</inkml:trace>
  <inkml:trace contextRef="#ctx0" brushRef="#br0">34184 12403 3392,'0'0'9101,"22"-5"-8769,-4 0-164,0-3-116,2 6-44,0-6 196,-2 6 88,-1-3-76,1 2-124,-4 3-92,-4 0-244,-1 3-532,-4-1-252,-5 2-76,0 2-240,0-2 968,-4-3-52</inkml:trace>
  <inkml:trace contextRef="#ctx0" brushRef="#br0">32341 12379 496,'0'0'7453,"-13"-11"-6689,8 11-92,3 0-48,-3 0 780,5 2-1404,0 1 0,5-2 84,-3 0 32,3-1 52,-2 0 396,4 0 204,0-1-16,-1-3-108,4-1-188,-5-1-128,4 2-64,-4-2-112,0 5-76,-4-3-64,2 0-12,-1 8-632,1 0 632,-2-2 0,4 6-8,-1-3 8,6 5 0,-5-3 216,7 3-64,-4 3-92,4-3-44,-6 0 32,4-2-40,-5 1 4,3-3-4,-3-4 0,0 5 1021,-9-12-829,-2 3-160,1 2-40,-4 0-48,0 0 36,-6 0-32,7 7 44,-7-2 52,3 1-48,0 7-4,2-6 76,0 7 120,-4 1-8,7 1-64,-1 0 88,5 2 84,1 2-48,2-3-40,2 2-24,3 0-60,3-2-36,-3-2-88,9-5-64,-9 1-120,6-3-48,-2-7 44,1-1 28,-1-1 148,-1-7 12,1 3 4,-3-2 4,3-2-4,-3 0 0,-2 3 0,0 4-4,-2-3-4,2 2 4,-3 3-8,3 0-64,0 0 20,-2 0 44,3 0-4,-1 3 8,1 2-4,-1-5-164,2 2-424,-2 3-309,1-5-275,0 0-484</inkml:trace>
  <inkml:trace contextRef="#ctx0" brushRef="#br0">27781 12411 1460,'0'0'9777,"-11"-17"-9993,8 17 152,2 0 56,-4 0-44,3 0 48,-1 0 0,-1 4 0,1-4 0,0 1-4,-1-1 8,-1 4 192,-2-3 28,6-1-16,-8 4-48,6-3-16,-2 1-12,5 1-24,-3-3-52,-1 2-40,3-2-4,-2 3-8,3-1-8,-2-2-108,2 2 24,-3 1 84,3 1 8,-2-1 0,2 4-4,0-2-4,0 0 0,-4 1-44,3 2 44,1-1 0,0 2 4,0-3-4,0 7 8,-4-3 0,4-2 4,0 2 0,-1-3-4,1 3 52,0-5 192,0 1 48,0 0 4,-3-2 12,3-2-16,0 1-24,0-2-28,0 3-36,0-3 112,0 4-212,0-4-40,-1 2-52,0-1 0,-2 1 0,3-1 40,-1 6-52,1-6-4,0 4 4,0-4 4,0 4 120,1 3 16,3-6-40,1 4 28,0-2 12,1 2 20,3-1-32,-2-2-16,1 1-12,2-4-84,1-1 32,-6 3-40,0 2 56,0-5-64,0 0 4,0 1-4,-4-1-4,2 0 0,-3 0-4,2 0-76,1 0-28,-3 1 60,2-1 44,1 0 8,2 0 0,0 0 4,2-1 4,3 0-8,1-7 0,4 7-12,-3-4 0,3 3 0,-2 0-40,2-4 0,-5 4 44,4 2-40,-4-3 44,-1-1-4,-3 3-4,1-5-88,-5 3-12,3 0 36,-2-4-24,-1 0-76,0 4-80,-2-5-32,0 0-4,-2 3-64,0-5-4,-1 4 56,0-3-68,1 2-64,0-1 12,-3 0 180,3 3 180,-1-2 56,0 4-4,-1-2-64,1 1 76,0-1 116,-1 0 76,0 0 64,-1 1-40,4-1-8,0-1-56,-2 1-36,-2-1 0,4-3 0,1 0-16,0-1-48,0 4-48,0-8 0,0 2 4,0 2-4,-1-1 0,-2 2 48,-2 0 12,5 2-60,-2 2 4,-7 0 4,4 1 4,-2 0-16,-1 4-144,1 0 68,-1 0 12,-1 0 0,-1 4 52,2 0 0,0-4-40,2 2-36,1 3-324,1-2-88,-1-1-40,3 1 0,-2-1 140,0-2 116,2 4 52,-1-3 56,1-1 176,2 0 156,-3 0-52,2-1-24,0-3 88,-3 4 116,2-1 24,-3 0-64,2-2-48,-2 1-108,1 2-24,-1-3-56,-2 3 8,4-2-8,-4 2 44,4 0 48,-2 0-52,5 0-48,-6 2-12,5 1-40,-3-3 40,-1 0 0,5 2-56,-2 1 4,2-1 0,0-2 52,-5 4 0,5 0 4,-4-2 0,0 3 4,2-1 4,-2 1 4,0 0-4,3 0 4,-4 0 4,0 0 120,1 1 0,3-3-12,-4 2 12,1 2 52,-1-2-40,5-2-36,-1 4-52,-1-1 12,0-1 0,1 3 64,-1-2 12,-2 0-48,3-1-84,-1 3 4,0-2 92,1-1 60,1-3 4,-2 5-4,0-6-36,2 6-12,-3-5-4,3 3-8,0-3-28,0-1-64,0 1-8,0 1 0,0 1 196,3-1 308,1 0 136,1 2-104,3 4-100,1-4-148,-3 5-131,3-1-9,1 1 8,-5-4-84,0 4-24,0-1 20,-1 1 16,1-2-40,-3 2 4,-2-2-48,3-6 4,-1 7 0,2-5-8,-4 2 0,4 0 0,-4-3 0,3-2 0,-3 3 0,3-2 4,-1 2 0,1-4-4,2 5 0,-1-1 0,-3 1 4,4 0-4,1 3 76,-5-1 8,3 1 16,-1 1-36,2-1-16,0 3-44,-3-1 0,3-3 0,-1 3 0,-2-1 0,3 0 8,-2-1 0,2 2 0,-5-5 0,2 2-4,1-2-8,2 0-8,-4-3-56,0 1 16,3 0 44,-3 1-8,2 0 4,-3-3-4,0 4 12,0 4 8,0-4 40,-3 0 28,2 2 60,-3 2-24,3 1-40,-3-3-24,2 3 16,-1-5-56,2 4 4,0-1 0,1-1 0,-4 3-4,4-5 4,-1 4-8,-2-3 0,1 0-4,-1 3 4,1-3-4,2 3 0,-3-4 0,2 4 0,-4-2-4,5-1 4,-5 3 0,3-3 4,-1-1 8,-1 3 36,3-6-44,-3 2 0,3 1 8,-3-4 0,2 4 36,-3-1-40,4-3 4,-3 3-12,1 0-220,0 1 108,-1-3 52,1 1-40,-3-2-24,1 3-12,0-4-36,3 1 20,-3-1 40,-3 2 0,3-2 0,0 0-24,-1-2-12,5 1 36,-5-4-16,6 0-101,-2-4-35,2-2 0,2 2-100,4-1-268,-5 1-584,-1-1-1040</inkml:trace>
  <inkml:trace contextRef="#ctx0" brushRef="#br0">29852 12360 2692,'0'0'7777,"-21"5"-7661,14 0-116,3-2-8,3-1-44,-3 2 44,1 0-44,1-3 52,1 0 64,-3-1 24,-1 0 16,2 0-52,-3-2-44,4-1 68,-3-2 132,0 4 128,1-3 36,-2-1 24,2 4-36,-2 0-52,1-2-4,-3 1-48,2 2 0,1 0-16,-4 0-12,3 2-124,-3 3-104,2 3 0,1-2-52,-3 4 52,0 4 0,2-3 76,-1 6 88,1 0-12,3 4 40,-2-4 60,-3 6 48,4-1 40,1-1-12,1-2 52,0 0-43,-1-3-65,4-4-20,0-2-56,5-1-72,0-4-116,0-2 56,8-3 72,-7 0 36,9-7-24,-4 4-36,10-7-56,-4-4-56,1 3-4,0-2 4,-1-3-64,-4 2-156,3 1-4,-6 0-36,-1-1-76,-4 6 24,2-5 12,-6 7 139,1 0 161,-2-2 37,0 8 27,0-2 36,0-3 720,0 11-1148,0-1 328,0 5 248,0 2-48,0 3-112,0 4-28,0 5 4,0-3-16,0 6-4,-2 2-36,1-3-8,1 3 0,0-2 60,0 0-12,0-4 88,0-3 12,0-1 0,0 0 152,0-4-56,0 2-48,0-2-48,-2 1-48,-1 2-28,1 0 0,-2 1 28,1 1 12,-2 1-4,2-1 28,-4-1 84,5 1 48,-7-1-96,7-2-100,-3-2-24,-3 0-40,6-4 0,-7 0 4,3-3 0,-2-3 36,2-1-36,-4-4 40,-2-2-40,-2-3 36,1-3-48,-3-2-8,1-4-76,-1-1 32,-1-1-20,0 2-316,-3 0-152,2 2 112,-1 6 32,4 2 52,0 4 160,1 0 84,7 4-60,1-3-396,6 6-777,3 2-915,6-4 12,2 1-628</inkml:trace>
  <inkml:trace contextRef="#ctx0" brushRef="#br0">14892 12335 468,'5'-11'8389,"-5"16"-8065,0 0 204,0 3 868,2 4-24,0-1-324,1 3-108,2 2-20,0 2-180,4-1-171,-1-1-133,4-2-112,-2 0-164,4-7-84,1-2-28,-3 0-48,4-5-4,-1-5-592,-1 3-305,0-6-331,-7 1-776</inkml:trace>
  <inkml:trace contextRef="#ctx0" brushRef="#br0">14822 12355 1440,'0'0'9577,"11"-7"-8861,-17 12-716,1 0 336,-2 5 176,-5 5 204,-3-3-108,3 7 28,-8 0-44,6 3-76,-2-3-76,-1-2-83,5 1-49,2-3-32,-1-3-128,9-2-96,-3-4-44,1 3-4,4-8-4,0 3-76,0 0 16,4-4-128,1 0-284,-4 0-237,3 0-135,1 0-296,3 0-932</inkml:trace>
  <inkml:trace contextRef="#ctx0" brushRef="#br0">29150 12484 860,'0'0'9109,"28"-18"-7317,-22 12-208,6-3-84,-2 1-40,2 0-199,0 1-361,-2 2-320,0 1-272,-1-1-228,-4 5-80,0 0-72,0 0 8,-4 0 16,4 0-76,-1 5-340</inkml:trace>
  <inkml:trace contextRef="#ctx0" brushRef="#br0">30430 12451 1160,'0'0'12729,"-23"4"-9232,26-8-3249,-2 3 0,5-1-248,3-1-100,3-2 52,0-2 40,6 2-56,1 0-48,0 1 64,-4-1 40,1 4-4,1-1 0,-5 2-64,0 0 16,-6 3 48,3-1-64,-4 3-212,0-1-248,-5-1 55,0 2 41,0 2-48,0-4-96,0 2-36,0 2-56,0-6-156,-5 7-388</inkml:trace>
  <inkml:trace contextRef="#ctx0" brushRef="#br0">19653 12714 940,'0'0'4701,"30"-23"655,-30 19-4444,4-1 952,-4 10-2256,1-1 392,1 1 420,-2 5-152,0 1-44,2 3-44,1 3-28,-3 2 12,2-3 112,-2 3 128,0-1 36,0 0-60,3-1-67,-3-2-101,0 3-36,0-6-76,0 3-28,0 1 80,-3-4 32,3 0 4,0-1-92,-2 2 164,-3-6-60,5 6-40,-2-7-36,1 3 0,-2-4-52,2 1-24,1 1-44,0-4-4,0 2 0,0-1-4,0-1-44,0-1-100,1-4-160,2-1 408,0-6-100,2-1-96,-3 0-4,4-5 92,-4 0 0,5-4 0,1-1-104,-6 2-48,5-6-88,-6 3 88,4-2-64,-3 1 148,0 1 76,-2 1 88,-2-3 36,-5 3-76,6 2 92,-6-1-44,0 3 40,2-3-120,0 0 108,0 1-40,2 1 0,-2-1-84,3-1-4,2 3-8,2-2-40,3 0-8,0-2-128,-2 1-20,6 0 32,1-1 4,0 4 48,-1-3-52,-3 4-84,-1 2-193,1 4 185,-3 0 156,-2 3 36,4 0 72,-5 2 4,1 3 100,2-2-100,-2 3-452,3 0 328,-4 3 60,5-2 52,0 3 8,1 1 4,1-3 0,0 3 4,3 0 8,2 0 40,-1 0-44,-2 4 4,2-2 0,-2 1-12,1 1-4,-1-2-8,-1 3 0,-6 0 12,3-4 4,-2 7 44,4-6 4,-4 3-48,-3-1 8,4 1-4,-3 0 44,-1 1-48,0-1 8,0 0 40,0-1-52,0 1-4,0-5 4,0 5-4,0-3 0,-1 2-60,1 0-88,-4 1 28,4-2 60,-2 2-12,-1-3 4,-4 5 72,2-3 8,2 1 0,-4 1 80,1-2 0,1-3 64,-4 3 24,0-1 64,-1 0-16,4-1-24,-6-2 57,5 2-57,-1-4-52,-1 1-36,1-1-12,3-1-48,-3-1 8,-2-1-44,5 0-16,-4-1-40,5-4-172,2 1-285,-6 1-75,6-4-964,-1 7 736</inkml:trace>
  <inkml:trace contextRef="#ctx0" brushRef="#br0">28367 12481 5781,'0'0'12797,"25"-17"-12341,-15 14-200,0 2-144,5 0-104,-5-2-8,4 3-12,-6 0 0,2 0-112,-1 3-220,-4-2-208,3-1-328,-1 0-281</inkml:trace>
  <inkml:trace contextRef="#ctx0" brushRef="#br0">22451 12934 1644,'0'0'4705,"-20"21"-4225,17-13 1172,1-6-1188,1 4 1708,-1-3-1376,0 3 560,-3-6-832,5 4-120,-3-2-100,1-2-112,-1 4-80,1 0-60,-1-3-40,1-1 0,2 1-4,-2 2-8,4-3-556,3-4 708,-3 3 152,1-7-76,0-4-220,4-1-4,3-5-4,-1-11 12,5 4 100,1-5 80,0-6-80,0 1-112,-2 0-72,2-2 60,-5 2-64,4-1 76,-5 1 336,3 1-248,1 5-80,-6 2-8,7 2-64,-4 0-60,4 3-28,-2 4-176,1 1 176,-1 2 64,2 2 40,-4 3-16,2 3 56,-3 4-44,0-2-12,-1 5-24,-1 5 12,0-2 0,1 4 24,0 3 48,0 4 4,-3 3 4,1 2 60,3 6 544,-4 4 36,1 2 24,3 6 45,-3 6-105,1 0-140,-2 5 212,0-3-176,-2 1-384,-3-5-116,0-5-4,0-5 40,0-7-36,0-2-4,6-7 48,-6-3-44,1-5-4,1 2-8,0-8-40,-2 3-12,5-2-248,-2-2-876</inkml:trace>
  <inkml:trace contextRef="#ctx0" brushRef="#br0">25816 12562 6809,'0'0'5736,"-5"20"-5516,5-11 136,0 0 64,0 1 128,1 5-28,-1-2 20,4 2 28,-3-2 24,0 3-167,2-2-137,2 1-100,-4-7-52,-1 4-24,4-5-52,-2-2 52,4 1 1592,-6-11-1364,0-1-252,-2-1-84,2-3 0,-4 0 0,2-3 0,-2 2-4,3-3-4,-4 3-264,1-4-128,0-1-44,3 3 80,0 1 100,1-2 88,0 4 12,0 0 36,1 0 72,4 0 40,1 0-48,-1 2 48,6-1-52,-1-1 64,4 0 4,-3 1 120,7-1-36,-3 4 96,1 1 16,1 0-40,0 5-36,0 0-24,-2 5-16,0 0-76,-5 5 68,1-1-4,-1 2-8,-1-1-52,-4 4 100,0-1 20,0 1-20,-3 0 0,0 1 8,-1-5 76,-1 1-12,0 4-24,0-3 24,0-3 12,-1 1-48,1-4-100,0 3-40,1-5 64,1 1-12,0-4-48,3 0 64,-2 3-64,-1-4 48,3-4 12,2 3-8,-2-5-16,1 1-44,4-4 0,-5-3-4,4 0-56,0 0-32,-3-3 4,-5 1-208,4-1-64,1-1 64,-3 1-16,-1-2 76,0-2 108,1 3 24,0 2 16,-3 3 8,5-2 76,-5 8 0,6 0-48,0 0-12,-2 5-28,2-1 4,1 1-4,1 0 88,0 3 160,2 5 64,-3 1-64,-2 5 12,4 1-16,1 1-20,-1 1 0,4 2 220,-1 0 96,0-2-112,-1 2-144,4-2-40,-1 2-20,-4-6 8,2 0-80,0-3 8,-2-1 60,2-3 4,-6-3 8,4-2-24,-2-1-32,-2-1-4,-1-3-24,1-2-60,-2-2-36,1-2-364,-4 2-172,-1 0-292,-1-1-348,-4-1-704</inkml:trace>
  <inkml:trace contextRef="#ctx0" brushRef="#br0">23382 12502 1344,'0'0'7513,"3"-6"-5873,0 4-840,-2-2-28,0 0-56,-1-1-16,3 4-24,-2-5 536,0 1-836,4 5-160,-1-4-104,5 0-64,2-1 68,3 3-40,4-4 1,2-1-69,4 4 44,5-4-4,-4 2-36,2 2 0,-3-1-12,1 3-8,-5 1-64,-4 0-5,-4 0 13,2 0 56,-5 0-4,-3 0 0,-5 0-80,2 0-20,-2 0-176,-5 1 48,3-1 392,-4 4-92,0-1-56,0-1-4,1 1 0,1-1-8,1-2-68,1 3-48,1-1-268,1 0 448,1-1-52,0-1-4,-2 2 0,1 0 12,1 1 252,-2 3 0,0-1-36,0 5 64,0-3 33,-3 7 35,-1 1-48,-1-1 24,0 4 120,-2 0-108,1 4-88,-3-2-4,0 3 28,-1 0-76,0 0-84,3-1-28,-7-2-88,2 3 4,4-5-8,-2 2-4,-1-2-8,1-2-4,-1 1 8,2-2 0,3 2 0,-4-5 4,2-1-4,2-1 4,5 0-4,-4-6-56,2 5 12,3-3-40,0-5-20,3 2 20,2-3 88,1 0 52,3-3 12,6 2-4,-5-5-12,8-3-40,-4 4 4,4-1 0,-2-2 0,1 6 0,-3-1-12,0 3-4,-6 0-8,0 4-52,-1 2 52,2-1-60,-4 0-40,0-1-24,0 2-108,-1-3-100,1-2 8,-3-1-96,6 0-100,-3-1-180,0-8-445,2 4-503,1-4-604,-2-1-852</inkml:trace>
  <inkml:trace contextRef="#ctx0" brushRef="#br0">32333 12509 3556,'0'0'8765,"-3"23"-8001,9-18 92,6 2-84,1-5-344,6-1-224,1-1-204,4-3-52,-1-4-36,1-3 36,-4-2-276,2 2-660,-5-1-852,-2-2-1320</inkml:trace>
  <inkml:trace contextRef="#ctx0" brushRef="#br0">17477 12729 3100,'0'0'7341,"-1"0"-7625,1 3 400,1-3 28,-1 4-16,4-1 92,-4-1 88,0 1 64,0-1 28,1 1-4,-1 1 52,0-1 12,0 2 0,0 1 112,0 0-40,0 3-28,-1 1 48,1 1-8,0 3-67,-4 1-17,3-2-112,1 4 24,0-1-28,-3-1-84,3 0-124,0 0-52,0-4-32,0 1-4,0 2-36,0-4 0,0 0 36,0 0-36,0-1-8,0-3 0,0-1-4,0 0 4,0-1-4,0-2 0,0-2 0,0 4 604,0-8-604,0 4 0,0-5-8,0 3-76,0-6-64,0 2 12,0 1 24,0-5 40,0 1 64,0-4-4,0 1-40,0-3 44,0 2 4,0-6 4,3 0 8,-3 3 8,1-8-12,3 2-4,-3 1-16,4-2-44,-4 2 52,2 1 4,-1 1-44,1 1 36,-3 4-64,3 0 28,-3 2-52,2-4 16,-2 6-40,5 0 124,-5 1 0,3-2-60,-1 2-60,-1 0-32,6-3 20,-2 7 32,0-9-12,-1 5 0,-1 1 48,5 0 60,-4-4-56,1 3-4,0-1 60,1 1-44,-2-1 36,1 4-52,0-3 56,0 3-4,-1 1-36,-2 0 36,1 1-88,-1 3-36,2-3 48,0 1 0,-1 0 12,2 1 0,-3 2-48,3 0-25,-2 0 9,0 2-24,-1-1 76,7 3 80,-4 1-8,0-4 12,1 3 4,2 1 4,-2-1 12,-1-2-8,4 2 4,-4 0 64,0-4-16,0 0 4,-3 5-52,6-5 56,-5 0-60,-1 1-4,3-1-4,-4 1-80,-1-1 16,2 0 4,3 4-12,-3-3 72,-2 4 0,0 0 88,0 0 80,1 4 45,1-2-77,-2 5 0,3-4-48,-1 4-36,0-1-52,1 4-4,2-4-48,-3-2 40,0 3-48,-1 2 60,1-5 4,-2 1 0,0-2 4,-2 2 64,1-6-8,-3 2-16,3 3 4,-4-5-4,-1 2 16,3-1-60,0-1 8,-4 1-4,5 0 0,-1 0-8,-2-3 0,3 6-60,-3-7-4,4 6 52,-2-4-52,1 2 4,-1-3 48,2 3-40,0-1 40,1-1 4,-4 0 0,4 1 0,-1 1-40,-2-2 48,1 0 52,2 0 8,-4-1 4,4 1 0,-5-2-16,4-1 4,-3 5-4,-1-4-36,1 2 0,1-3-12,1 2-4,-4 2-56,2-3 52,-2 2-44,1-1 48,1 1-4,-1-2-4,3 0 8,-4 2 4,1-3 8,1 1 40,-1-1-32,1 0 44,2 0-52,-3 0 56,1 0-16,-1-1 4,4-2 8,-4 2-56,1 0 4,3 1 80,-2-3-76,2 1 0,0 2-8,-2 0-4,3-3-8,5 8-1517,-1-2 869</inkml:trace>
  <inkml:trace contextRef="#ctx0" brushRef="#br0">26654 12500 6765,'0'0'1804,"23"-11"-2660,-15 6 920,-3 2 184,6 2-28,7-5 5276,-23 6-5216,2 0-40,-1 0 28,3 0-40,-4 0 136,1 0-276,1 0-36,-1 0-4,3 0 4,-1 0 12,0-4-16,-1 4 80,-2 0 72,3 0 0,-1-4 369,-3 4-297,5 0-132,-3 4-96,-3-4-40,3 9 0,-5-4 144,2 7 4,-2 1 8,3-2 64,-2 5 172,2 0 332,2 3-176,-1 0-88,5-1-84,-1 0-184,1-1-76,1-3-56,3 2 32,1-7-88,0 1-8,0-1-8,-1-8-52,2 5 12,-1-3 48,-1-3 4,3-3 8,1-3-12,-1-3-124,2-2 4,-2 2 20,3-7-8,-3-1-76,1 2-60,2-2-100,-3-1 84,4 0 188,-6 3 60,1 2 12,-5 3 4,-1 3 44,0 0 16,0 4 8,0 1 4,-1-1-28,-5 3-48,3 3-12,2-1 0,0 1 0,-2 2-40,2-1-8,1 1-12,0-3 60,1 4 4,2-4 8,2 3 8,1-2-8,-2 2-52,2 0-156,3 0 48,-7 0 84,6 4 64,-3 0-36,-3 1 44,4-2 0,-3 9 4,-1-4 132,-2 4-36,0 1-8,0 1-28,0 0 76,-5 2-36,-1 0-28,1 0 28,-1 2 120,2-3-36,2-2-52,-7 2-44,8-1-4,-4 2 4,2-2-40,1-2-36,-3-2 40,2 2-52,2-1-48,0-5-48,-2 0-52,0 3 48,-2-5 40,2 1 12,-1 0 44,3-2-8,-4-1 8,0 1 4,-2-1 4,3-1 4,-4-1 64,0-3 172,0 2-108,1-4-52,-3 0-32,0 0-48,0 0 0,-4-5-4,0-1-352,1-2-112,-1 0-16,3 1 136,-2 1 196,2 0 136,1 5 0,6 1 0,-2 0-64,5 1-24,1 5 28,1-3-348,5 2-588</inkml:trace>
  <inkml:trace contextRef="#ctx0" brushRef="#br0">21997 12454 796,'0'0'6397,"-21"20"-5213,15-14-536,6-5-312,0 7-128,1-1-40,4-4 220,1 3-16,1 1 16,3-2-52,0 3 12,2-1-68,-1 2-76,2 2 68,-1 2 36,-2 2-68,-1 5-20,1 0-4,-5 5 140,0 3 188,-3 0-100,1 2-40,-1-5 112,-2 3 469,0-3-225,0 1-364,0-2-112,-3-8 136,1 4-12,-1-1-64,-4-5-112,0 1-120,-2 2-52,2-7-60,-3 1-8,5-1-40,-4-2-4,3-1-32,2-2-224,0-1-432</inkml:trace>
  <inkml:trace contextRef="#ctx0" brushRef="#br0">11478 12676 1008,'0'0'2268,"-20"-3"-2212,11 6-56,4-1 0,-19 11 8157,24-17-7705,3 0 20,-1 3-12,-2 0-12,0-4-28,3 2 252,-2 2-404,0 0-80,3-4-36,-4 2 12,5 3-116,-5-1 4,4 1-40,1 0 52,-4 0-56,8 0 0,-3 0 68,4 0 12,-1 0 188,6 1 140,2-1-27,-2 0-77,5 0 24,0 0-24,-1-1-52,-1-6-64,1 7-20,0-8-56,-4 6-64,0-1-56,0-1-12,-7 3 4,6-1-44,-9-2 44,1 4-4,2 0-48,-7 0-4,3 0-32,-4 4-152,0-2 240,0-1-44,0 1 40,0 1 0,0-1-36,0 0 44,-4 1 4,3 0 0,1-1 236,0-4-164,0-4-60,1 1 0,3-6 64,-4 3-64,0-5-4,1 3-8,-1-8-12,-1 2-40,-4 1-24,1 0 76,-5 3 12,3-2-12,-8 6-8,8 0-92,-3 0-36,1 2-36,-1 5 36,6-2-52,-3 3-124,4 0-184,3 10-3101,3-1 1221</inkml:trace>
  <inkml:trace contextRef="#ctx0" brushRef="#br0">27025 12529 6433,'0'0'9820,"7"-10"-10084,1 10 476,-3 1-19,4 3-69,2-3-36,3-1-36,1 2-48,0-2-4,2 2 4,1-2 0,-1 0 4,3 0 4,-6-2-12,3 0-84,-5 2-305,-2 0-203,2-1-164,-6 1-220,-1 0-80,0 0-356</inkml:trace>
  <inkml:trace contextRef="#ctx0" brushRef="#br0">21239 12854 2872,'0'0'10401,"-25"10"-9701,20-5-204,0-4-156,-3 3-88,1 2-64,-1 3 4,-2 0 108,3 1 192,-1 1 173,-1 3-93,5-1-100,-1 2-140,5-6-96,0 5-116,4-4-120,1-4 0,4-1-148,1-4-48,3-1-12,2-6-80,0-4-108,3 0-200,-6-9-133,4 1-15,-1-6 204,-1 3 272,-1-7 180,-2 0 40,0 1 48,-5-4 64,2 1-64,-6 2-340,2-5 36,-4 6 164,0-4 76,0 4 60,0 4 0,0 0 4,-4 7 88,4 4 596,0 5 100,0 0 577,0 7-1538,-1 9 177,1-1 677,0 7 43,-1 5-140,1 8-112,0-3-48,0 5-188,0 6-232,0-3-72,0-1-112,1-1 24,0-3-64,-1-5 40,4-2 36,-4-6 52,0 0 32,-4-5 64,3 0 4,-3-5 0,3 4-4,1-8-4,-4-1-352,3 0-44</inkml:trace>
  <inkml:trace contextRef="#ctx0" brushRef="#br0">17090 12560 4484,'0'0'7169,"5"-18"-2521,-7 20-5076,2 1 188,-5 1 100,0 0 40,4 2 36,-3-1 4,0 0-16,-1 4 68,5-2-44,-5 3 44,0-2 0,0 0 4,3 2 0,-3-2 0,5-2 4,-5 0 0,1 1 0,3-4 0,-3 1 4,4 0-4,-1-4 0,1 2 140,-3 1 112,3 2-76,-1-3-12,1 2-12,-5 1-64,3 1-28,0 2-48,-1-3-8,1 2 0,-1 6-4,1-3 4,-1 0 4,1 2 4,-3-1 116,3 3 1,2-4-45,-5 4-8,2-3 12,3 1 0,-3 0-28,3-5 16,-2 3-12,2-4-16,-2 3 16,2-5 8,0 1-20,0-4 20,0 5-8,0-3 8,0-1-20,0 1 36,-1-1-16,1 2-8,0 1-52,0-1 48,0 2-48,0-5 0,0 8-12,0-5 0,0 1-4,0 3 0,0-4 0,0 2 4,0 1 4,0-2-4,0 2-4,0-6-80,0 8-4,1-8-24,-1 3 36,0 0 64,2-2-36,-2 2 48,2-3 0,1 2 12,-3-2 64,3 4 36,-3-4-40,5 7-60,-3-7 40,2 5-48,-3-2 0,3 1-4,-3 0-4,1 2 4,-2 2 8,3-3-4,-1 3 4,-2-4-8,2 1 0,-1 3-4,-1-3-108,0-2-296,0 1 56,0 0-96,0-4 179,0 3 157,0-3 108,0 2 164,2-3 81,0 0 95,1 0 4,-1 1-116,-1-1-152,3 4-20,1-3-44,-5 3-8,5-3 0,-1 4 0,-4-3-4,2 6 4,1-4 4,-2 1-4,-1-4 0,1 6-124,-1-3-140,3-1-1077,4-20-4531,-2 10 5340,-1-1 336,0 3 132,1 3-24,-4-3 36,4 4-16,0-2-84,-3 3-772</inkml:trace>
  <inkml:trace contextRef="#ctx0" brushRef="#br0">21527 12638 1068,'0'0'6297,"-2"5"-5209,3-8-40,4 0-168,0-1-68,4-3-80,1 6-64,3-6-44,4-1 16,5-1 4,-2-2-36,4 3-68,1 1-152,-2-1-120,0 3-119,-2-2-149,-1 7-52,-3-6 40,-7 6-65,4 0-11,-9 0-40,-2 6-412,2-6 300,-5 7 88,0-4 148,-3 2-8,-1 0-112,1 1 124,0-1 4,-2-1 4,-1 2 0,1-1-4,2 0-4,1-1-4,-1-3 0,3 6-8,-5-4 4,2 2 0,-5 4 0,6 1 4,-3 3 4,-4 2 8,-2 9 496,1-2 160,-4 5 41,0 1 15,-1 1-164,2 3-100,0-8-112,-2 5-156,4-9 32,2-2-36,4-1-88,3-7-84,-2-2-4,4-4-4,0 1 8,0-4-4,0-1 124,0 0-132,0-6-412,4 4 300,-2 2 28,3-2-4,3-3 28,2 5 52,-5 0-4,10 0-36,-7 4 36,4-3-40,0 1 4,-4 0 36,4 3-48,-2-4 52,0-1-4,-1 0-36,-3 0-148,3 0-16,-2-6 16,-2 4-52,1-5-100,2 2-60,-6-1-240,1-1-449,8-5-2427</inkml:trace>
  <inkml:trace contextRef="#ctx0" brushRef="#br0">30446 12610 1840,'0'0'11913,"16"20"-11469,-11-13 0,5-6 36,1 6 12,-1-7-156,8 8-196,-2-8-132,-1 0-8,2 2-296,-2-2-132,-1-2-88,-3 2-144,-1-3-52,-2 0-168,-1 1-648</inkml:trace>
  <inkml:trace contextRef="#ctx0" brushRef="#br0">16281 12620 364,'0'0'11781,"0"-12"-10261,3 12-1432,-3 7-876,0-4 796,0 5 80,0-3 64,0 7 104,-3 0 12,3-1 140,0 4 160,0-3-24,0 6-80,0-3 12,0-2 29,3 4-81,-3-1-88,0-1-64,0-3-60,0-3-28,0 3-36,0-5-24,0 1-40,0 1 16,0-1 0,-3-1-40,3 3-12,-4-1-32,3 2 32,1-2-48,-4 2-4,1-2 0,3 2-4,0-2-4,0 3-52,0-2 4,3-5 52,1 4-40,-3 1 36,3-4-108,-1 3-176,2-4-336,-2 0-4,-1 1-49,-2-5-175</inkml:trace>
  <inkml:trace contextRef="#ctx0" brushRef="#br0">23480 12671 484,'0'0'5305,"1"-33"-501,1 35-4404,0 0 88,3 1-64,-4-1 496,7 1-332,-2 2-128,3-3-104,1-1-4,5 2 68,-2-3 8,6 0-92,-1-3-84,8 0-100,-6-2 12,3 0 53,-3 0-33,3 2-84,-7 1-100,-7 2-72,3 0-28,-7 2-12,-1-2 12,-3 1 36,-1 1 11,-1 1-903,-3-1 388,2-2-420</inkml:trace>
  <inkml:trace contextRef="#ctx0" brushRef="#br0">27054 12702 1160,'0'0'9149,"21"4"-7349,-7-4-252,1 0-460,4-4-356,-1 4-180,2-4-183,-1 4-157,1-1-136,-3-3-76,-3 4-4,-4 0-48,0 4-72,-5-3-357,0 2-283,0-2-248</inkml:trace>
  <inkml:trace contextRef="#ctx0" brushRef="#br0">18743 12682 308,'0'0'8269,"10"16"-5941,-9-12-1632,-1 0-324,5 1-76,-1 0 24,-3 0 36,3 3 80,-1 1 84,-3 2 0,5 1-64,0 1-4,-1 5 76,1-1 17,-2 4-33,-1 1-28,4 0 36,-3-1-88,-3-2-184,1 1-112,3-3-24,-4 2-40,0-3 16,-4-2-16,3 1 16,-3 0-40,-3-1 36,2-1-20,0 2 20,-3-6-20,4 2-4,-3 2-48,6-7-12,-6 3-12,5-4-148,1-2-172,1-3-96,0 3-168,6-3-1449,-1-3 469</inkml:trace>
  <inkml:trace contextRef="#ctx0" brushRef="#br0">18306 12758 1112,'0'0'10637,"-7"-10"-10689,4 11-64,2 1 36,1 0 32,-4-1 32,8 1-112,0-2 464,-3 0 8,4 0 120,0 0 32,0 0-24,0 0 0,5-2-40,0-1 0,4-2-32,-1 2 4,-3-2-152,4-2-52,-3 2-88,2 1-108,-3-1-4,-3 2 0,1 0-8,0 0 0,-3 1 0,-2-2-68,-1 4 16,0 0-244,-4 6 356,0-2 84,2 3-72,-3 0-56,0-1-8,1 5-4,0-5-4,2 3 0,0 0-4,-1-4 4,1 2-44,0-2-60,0-1-12,0 1 48,0-1 64,0-2 0,0 1 12,0-2 4,-4 0 48,3 3 24,-3 1 0,0 0-28,-2 2 28,1 1 48,-1 1 92,-2 1-100,2 2-108,-3-2-8,7 4-64,-6-3 60,3 4-4,2-5 4,-2 4 4,3-2 12,-3-1-12,2-1-80,-1-1-32,1 1 12,0-1 0,-1-3 12,1-1 76,0 1 0,1-3 4,0 3 4,2-4 4,-5 5-4,1-6-48,4 4 4,-1-1 48,0 3 124,-3-4 12,3 4-32,1-1 8,0 3 40,0-5 65,0 3 55,0-3-36,5 1-84,-3-1-4,2-4-24,1 5-12,-3-5-36,1 0 8,-1 0-32,1 0 8,1-5 4,-1 5-52,2-5-8,-3 1 0,6 0-4,-1-1-4,-2 0-4,6 4-4,-1-4 0,1 1 12,4 1 52,-1 1-52,-1 2-24,-1 0-40,0 0 16,-2 5-152,1-3-320,-3 1-104,-1 1-197,-2-3-59,0 2 56</inkml:trace>
  <inkml:trace contextRef="#ctx0" brushRef="#br0">21603 12767 1748,'0'0'7329,"29"7"-5289,-15-7-320,1-2-272,-2-2-172,6-1-219,-3-4-261,-2 1-372,1 1-240,-1 4-140,-3-1-44,-2 3-60,1-1-12,-4 0 8,-1 1 4,2 1-164,-2 0-372,-1 0-285</inkml:trace>
  <inkml:trace contextRef="#ctx0" brushRef="#br0">18064 12753 1616,'0'0'8057,"-5"-17"-8057,10 17 80,-5 2 128,-1-1 244,-3 4 268,1 0-116,-2 2-296,-4 1-164,1 0-16,3 2 100,-3-4 16,-1 4 88,0-1 164,2 2 40,-3 1-68,5 0-40,0 0-12,0-2-52,1 4-76,2-4 45,0 0-97,2 1-12,0 3-88,0-4 52,4 0-28,-4 2-24,4-1-36,-2 3-36,2-4-52,0-1 0,-4 2 0,1 0 0,3 0 52,-4-1-56,1 2 0,3-4-4,-3 4-4,-1-1-64,4-4-96,-2 3-124,2-2 48,-3-2-104,8-1-173,-2 0-91,-2-1 12,3-1 36,2-1-92,-1-2-216,-1 0-340,1 1-472</inkml:trace>
  <inkml:trace contextRef="#ctx0" brushRef="#br0">20138 12788 3556,'0'0'11001,"-5"-20"-10621,6 19-40,-1-2-100,0 2-40,0-1 24,0 5-864,0 1 640,-1 0 0,-1 2 64,-3 3 124,0 3 112,0 4-60,-2 1 77,-4 0-29,4 4 100,-6 2-16,3-2-40,3 8 152,-1-9-4,0 3-24,1 0-64,6-7-124,1 1-108,0-2-60,3-3-4,5-1-12,2-4-68,0-2-16,5 0-132,-5 3-136,6-7-248,-4 0-296,0-1-436,-1 0-821</inkml:trace>
  <inkml:trace contextRef="#ctx0" brushRef="#br0">16159 12782 236,'2'0'10509,"-2"1"-10433,0 0 232,2-1-140,-2 0 76,7 3 1512,1-1-968,-5-2-80,4 3 112,4-2-104,-1 0-175,1-1-181,4 4-100,-6-3-24,2 2-112,4-3-36,-1 5-80,-2-4 4,-1 3 0,-2-3 0,2-1 0,2 2-4,-6-2 0,2 0 4,0-2 40,3-3-40,-6 1 48,4-1 0,-5 0-44,3-2 32,-2 2-40,0 1 0,2-5-8,-2 7-12,-1-2-64,0 2 28,-1-3-12,-3 3 8,3 2-32,-3 0-80,0 0 80,2 0-52,-3 2-264,0 3 264,0-3-64,0 2-224,-3-2-169,1 1-135,2 2-196</inkml:trace>
  <inkml:trace contextRef="#ctx0" brushRef="#br0">20945 12754 2904,'0'0'11973,"-15"20"-11457,15-7 380,0-1 29,0 6-221,1 0-136,2 2-148,2-1-76,-2 2-180,-3-1-164,3 1-196,-1-2-48,0-3-92,-2-1-44,1-2 108,-1-6-24,0 2 132,0-3 116,-1-3 44,1-2-120,0 4-300</inkml:trace>
  <inkml:trace contextRef="#ctx0" brushRef="#br0">20381 12772 3268,'0'0'7457,"5"-11"-7081,3 11 292,-6 3-64,3 0-144,4-3-40,0 1 64,-1-1 60,7 0-76,-1 0-64,2 0-64,3-1-36,1-3-144,2 2-100,-2-1-60,-3 1-4,0 0-44,-2 1-28,-1 1-52,-4-2-184,-2 2-28,-6 0 12,3 0 36,-4 0 104,-2 0-4,-4 0-48,1 0 24,-2 2 112,-2 3 52,3 0 44,-1 1 4,1 3 4,4 1 4,-4 1 164,0 3 36,1 1 60,0 6 116,-1 3 0,-1-2 24,2 7 48,3-3-12,-4-5-71,1 7-85,-1-11-48,0 1 16,2-7 32,-2 0-12,3-5 12,-3 1-12,2-4-48,-2-1-4,1 0 0,3-2-36,-4 0-72,5-4-40,0-1-72,0-1-144,0-1-28,0-2 72,6 3 28,-1-1-4,2 0 4,0 6-4,1 1-8,2 0-16,0 6 52,3-1 44,-3 2-8,1 3-40,3 0 4,-3 2-16,1 0-292,0-2-412,-7-1 32,5-3-109,-7-2-151,5 1 32,-3-5 84,-3 0 228,2-5-312</inkml:trace>
  <inkml:trace contextRef="#ctx0" brushRef="#br0">22655 12749 2788,'0'0'5593,"-18"-3"-4313,11 3-156,0 0-132,4-2-160,-2 2-204,3-1-184,0 1-124,2-4 32,0 4-820,7 0 468,-2 0 52,2 0-48,5 0 60,-2 4 264,5-3-24,0-1-52,0 0-12,2 0-52,0 0-96,-4 2-92,2-2-12,-2 3-52,-6 1 4,2 1-56,-5 0-452,1 1-444,-5-1-524</inkml:trace>
  <inkml:trace contextRef="#ctx0" brushRef="#br0">14669 12797 2284,'0'0'10285,"-10"5"-10209,10-4 64,6-1 40,-1 4 316,1-3 128,7-1-132,-2 0-164,1 0-24,5 0 24,-1-1 24,0-3-12,3 0-51,1 2-65,-2-3-72,1-3-52,-3 6-40,2-6 4,-8 6-56,1-2 4,-4 0 52,0 3-60,-6-1-4,1 2-4,1 0-48,-1 0-60,-2 0 100,0 0-56,0 2 60,0 2 4,4-3 0,-4 3 0,0-2 0,0 1 0,0-1 4,0 2 0,0-3-4,0 3 4,0 2 0,0-1 0,-4 3 4,4 0 8,-2 0 40,-3 2-4,2 2 64,-2 2 24,2 0-60,-1 1-76,0-5 0,-1 1 0,3-1 4,-3 0 0,2-1 4,1-1 40,-3-1-48,1 1 8,-1 1 0,4 1-4,-4 0 4,0 0-4,-3 4 4,3-4-8,-3 1 0,1 5 0,6-3-4,-5-3 0,0 3-4,2-4 8,1 1 0,3-4 0,-5 3 0,0-4 0,5-1 0,-3 1-4,3-2 0,0-3 4,0 2 84,0-4-84,0-1 0,0-1-8,3 1 8,7-3 0,-8 5 136,3-4 52,1 4-52,0 1-52,-1 0-84,-2 1-8,4 4 4,-6-1 4,8 1 176,-5 0-92,3 0-84,2 1 0,0-2 8,1 1 0,-3-2 0,6 1-4,-2-4 4,1 0 0,2-4-8,0-1-8,-2-2-52,1 1 48,2-3-36,-5 3-64,-2-3-124,0 4-24,-2 0-76,-5 4 12,3-4 176,-4 2 140,-4 6-416,-1 2-57,0-3-23,0 6-112,-3-2-436,4 1-672</inkml:trace>
  <inkml:trace contextRef="#ctx0" brushRef="#br0">20846 12879 10693,'0'0'4176,"25"-24"-3748,-11 14 52,6 3-56,0 1-31,0-3-117,1 3-104,-1-2-72,-4 3-100,-1 4-4,-5 1-84,-1 0-24,-2 0-88,-2 4-653,-2 4-1679</inkml:trace>
  <inkml:trace contextRef="#ctx0" brushRef="#br0">19077 12854 1108,'0'0'8885,"4"-12"-8277,-4 12-312,5 0-140,-3 0 36,-1 0 0,-1 2-12,7 3 156,-5-4 612,6-1-324,0 2-216,2 0-56,-1-2-72,5 0-64,-8-4-4,4 4-8,2 0-68,-2-5-44,0 4-80,-3-1 0,1 2-12,1 0-4,-4-2-4,-4 2 0,4 0 8,-1-3 4,0 3-4,-2 0-8,1 0-132,-2 0 128,3 0 0,-3 0-104,0 0-236</inkml:trace>
  <inkml:trace contextRef="#ctx0" brushRef="#br0">11363 12904 2612,'0'0'10753,"-10"-5"-10525,10 4-128,4 1-72,-3 0-16,1 0 0,-2 1 116,0 4-40,0 0 140,3 4 316,-3 6 224,0-2-20,0 6-235,-3 2-177,1-1-52,-3 4-60,4-2 36,-7 2 24,3-4-112,0 4-12,3-3 16,-6-2-16,3 2 24,0-5-36,3 3-16,-2-3-8,0 1 0,3-3-52,1 1 0,-1-4-68,1 4 12,0-1 44,0-3 12,0 2-24,1 0-40,-1-1 8,1 0-12,3-2-4,0-1-16,-4-2 16,1 2 4,0-4-4,-1 0 0,0 1 8,0-3 272,-2-3-280,-2 0-88,-1-4-144,4-1-60,-7-4-52,7-1 24,-4 3 12,3-9 36,2 8 76,-3-6 36,3 4 24,0 0 72,0-1 52,0 5-36,0-4 36,3 1 8,-3 3 4,2-3 0,3 1 4,-4-4 4,2 2 40,2 0-48,-4-2-4,8 1-44,-8-3 48,4-2 4,-1 1 0,2-4-4,-5 0-164,3 1-20,0 0-52,-2 1 48,1-2 52,-3 0 84,2 2 52,2 3 0,-4-1 4,0 5 8,0 0 0,0 3-8,0-2 4,0 2 4,0 4-8,0-4 8,-4 5-8,3-1 4,0-2-4,1 3-4,0-3-8,0 2-4,0 3-64,0-5 4,2 1-56,2-2-8,0 2-13,-3 3 17,4-4 32,-3 1 36,5-1 52,-6 1-36,3 3 40,-2 0 4,1-2-12,-1 2-32,-2 0-28,0 2-60,0 0 208,-2-1-8,2 3-56,-2-2 28,1-1 264,1-1 125,0-2-525,1 3-1,6 0 149,-2 0-40,2 0 141,4-1 151,3 0-52,0 1-36,2 0 24,4-3 64,-1 3-44,-2 0-32,2 0 24,-3 0-88,1-2 72,0-1 4,1 2-28,-3 0-36,3-2-40,-2 2 16,3 0-48,-3-2-96,1 2 4,-2 1 0,-1-7 0,1 5 4,-1 1 0,-2 1 0,2 0-8,-5-4 0,1 3-4,0-1 0,-2 2-4,-4 0-4,1 0-92,-1 0-120,-4 0-24,-9 2-2240</inkml:trace>
  <inkml:trace contextRef="#ctx0" brushRef="#br0">18814 12855 664,'0'0'1252</inkml:trace>
  <inkml:trace contextRef="#ctx0" brushRef="#br0">18310 12965 1264,'0'0'3196,"-11"5"-3380,12-7 68,4-21 7125,-9 23-6277,4-2-372,-1 2-168,0 0-128,1 0-72,0 2-148,0-1-112,0 3 204,0-3 0,0 1 64,2-2 48,3 0 64,-1 0 4,5 0 28,-3 0 20,4 0 4,-5-2-4,4-4 68,-1 4 60,-1-5 76,0 2 116,-2 2-28,-2-1-80,3 4 156,-5-1-156,0 1-268,4 0-104,-2 0-4,-1 0 0,3 0 4,4 1 4,-4-1 4,5 0 0,-1 0 40,-1 0-40,2-1 4,0-3-4,-3 0 0,3 3 0,-2-4 36,0 4-36,-1-3 52,-3-1-15,5 1 251,-8 4-48,5-2-4,-3-1-52,-2 3-32,4-1 20,0 1-184,-1 0-8,-3 0-4,4-1-48,-1 1-16,-1 0 28,-1 0-16,3 0-320,-2 0-276</inkml:trace>
  <inkml:trace contextRef="#ctx0" brushRef="#br1">31811 13091 1892,'0'0'9753,"4"11"-7353,-4-11-1968,3 0-204,-1-1 76,-1-4-4,1 4 268,-2-2-380,0 2-68,3 1-120,0 0-340,-2 0 340,0 0 0,7 0 112,-6 0 16,6 0-28,-2 0-20,0 0-68,2 0 52,2-4-52,0 4 49,-2-1-49,4 0 52,-4-3 0,-3 3-60,4-2-4,-3 3-16,2 0-56,-6 0 64,2 0-56,0 0 52,-2 3-41,2-2 41,1-1 4,-4 4 0,3-2-4,1-2 8,1 4 4,0 0 0,2-4 0,1 1 0,1-1 0,0 4 4,3-4-4,1 0 113,0-4 111,1 3-100,0 1 4,0-3-16,-2 2-24,-1 1-28,1 0-56,1 0-4,-4 0 0,0-4 8,4 4 44,-4 0-40,1 0 0,1 0 0,0 4 36,4-4-36,-5 0 40,4 0-52,0 0-8,-1 0 0,3 0 0,-1 0-4,3-4 0,-3 4 0,2 0 4,0 0 4,1-1 0,0 0-4,1-2 8,-4 2 0,1 1 4,1-1-4,1-2 4,-2 2 48,-1-3 108,2 4 0,-3 0-68,1-1-92,0 1-12,2-2-36,-5 0 40,5 1 4,-3 1 0,1-2 0,-1 0-4,2 1-4,1-1 4,-3 2 0,1 0-4,-1 0 4,-1 0 0,3 0 0,-4 0 0,3 3 8,-4-1 8,6 0 4,-3-2 60,0 1-60,0-1-8,3 0-4,-3-1 4,3-3 0,2-1 4,-4 0-4,5 0 56,-1 0 40,-1 2-12,-3-2-84,6 1 0,-7-1-4,0 1 0,4 4-4,-4 0 0,-4 0-4,4 0 0,1 0 0,-4 0 8,1 0 4,1 4-4,1 1-4,0-5 4,1 2-4,-2 0 4,0-1 0,3 1 0,-1-2 4,-1 0 4,3 0 4,-1-2-8,-1 1 4,3-3 4,-1 3 36,-1-4-40,-1 2-8,-1 1 0,1-1 0,-3 2 0,-1 1-4,0 0 4,0 0 0,-1 0 112,-1-1-24,3 1-28,0 0-48,0 0 0,-1 0-4,2 0 0,0 0 4,1 0 4,-3 0-8,3 0 0,3 0 4,-1-3 0,-1 2-4,-1-3-4,4 4 4,-4-2 4,0-1 0,4 2-4,-6 0 0,2 1 4,-1-3 0,-3 3 28,-1 0-40,3-1-52,-5 1 40,0 0 8,1 0-8,3 0 8,-6 0 0,8 0 0,-4 0-4,0 0 4,4 1 0,-3-1 0,3 0 4,1 0 0,0 0-4,-2 0 0,2 0 0,4 0 4,0-1 0,-1 1 0,1-1 4,0-3 8,-2 3 60,3-3 176,-2 3-64,0-2-172,-3 2 112,4-3-12,-8 3-52,4 0-52,-2 1-8,-3 0-4,-2 0 0,0 0 0,3 0-4,-6 0 0,5 0-4,-2 1 4,-1-1 0,3 1 4,-1 2 0,3-2 4,2 0 4,0-1 0,3 0 4,-2 3-4,1-3 0,2 0 4,-1 0 4,2-3 60,0 3-72,-1-1 0,2-3 56,-1 3 164,-3 0-124,7-3-20,-8 2-64,2 0-4,-1 2 4,-2 0 0,1 0-4,-1 0-8,1 0 0,0 0 0,2 0 0,-3 0 4,2 2 0,0-2 4,2 2 40,0-2 4,2 0-52,-1 0-60,2 0 60,2-2-4,-5 0 0,6 2-4,1 0 4,-5-1-4,2-1 4,0 0 4,0 1 4,-3 1 0,-2-2 44,-1 2-36,-1 0 0,4 0 4,-9 0-16,1 0 0,2 0-8,-2 0-4,-1 0 4,4 2 4,1-2 0,-5 0 4,5 0 0,1 0 0,0 0-4,-1 0 4,5-2-4,-3 2 0,2-3-4,-3 1 0,4 2-212,-5-2 208,1 2-36,3 0 40,-8 0 8,3 0 4,-3 0 4,-1 0-8,0 0-8,-1 2 4,-3-2-8,-2 0 4,0 0 8,-1 0 4,-1 0 56,-1 0 64,4 0-52,-3-2-12,1 1-52,2-3-8,1-1-4,0 0-8,-1 2-48,2 1 0,1-1-4,1-1 52,-3 3-48,4-4 0,-1 2-64,2 2 120,-3 1 0,-2 0-4,3 0 0,-4 0-4,2 0 12,-4 0 0,2 0 4,-3 0 8,-1 0 0,1 0 208,1 0 12,-3-4-180,0 4-52,0-5 0,0 4-4,0-3-8,0-1-36,0 4 36,0 1 0,0-1-72,2-3-4,0 3-8,-1 1-4,2 0 16,-1-3 20,1 3-20,-1 0 8,3 0 4,-1 0-12,-3 3-28,4-3 36,-5 1 16,3-1-52,-3 5-108,0-5 20</inkml:trace>
  <inkml:trace contextRef="#ctx0" brushRef="#br0">20461 12928 3088,'0'0'10253,"-5"-4"-10445,10 4 192,1 0 180,2 0-40,3 0 256,-1-1 72,6-7 100,2 7-88,-3 0-76,3-4-56,0 5-104,-3-4-171,-3 4-73,2 0-16,-2-5 4,-2 5 4,2 0 0,-2-1-509,1-2-11,-5 2-128,-1 0-256,0-2-392</inkml:trace>
  <inkml:trace contextRef="#ctx0" brushRef="#br0">14788 12974 940,'0'0'8433,"-16"-4"-5405,16 4-2824,4 0 92,-3 0 60,4 1 408,1-1-28,4 0-196,-3 0-100,5-1-52,3 1-43,-1 0-61,2-5-56,3 3-68,-3 0-36,1 1-24,2-4-52,-4 3-48,1 2-44,-3 0 32,2-2-40,-5 1-8,-4 1-52,3-4-112,-4 3-64,-2 1-37,1 0-67,-8 0-1044</inkml:trace>
  <inkml:trace contextRef="#ctx0" brushRef="#br0">14305 12976 1684,'0'0'7613,"8"-28"-3741,-11 28-3744,-2 0-116,5 2-8,-5-1 8,0-1 0,3 4 52,-3-1-56,2-1 4,-6-1 64,6-1-12,0 2 0,-6-2 12,4 2 0,-4-1 52,3 1 24,-4 0 16,0 4-44,-2-2 4,-1 2 24,1 3 76,-2 0 100,0 2 176,-2-1-28,5 4-135,-3-1-65,2 2-40,7-5 12,-2 5-12,6-5-24,1-1-76,5-3-24,3 2-28,3-3-8,1-2-64,2 0 48,5-1-60,-3-4 4,5-3-4,-2-1-172,-2-3-64,3 0-12,-2-2-48,-7 0 8,3 0-24,-6-2 39,2 4 17,-5-1 80,0 0 100,-1-1 76,-4 5 8,1-3 52,-1 3 92,0 2 52,-1 3 9,1-5-61,-4 6-40,4-3 84,0 6-544,0-3 344,0 6 0,0-5 4,0 7 0,0-6-4,0 6 0,0-3-4,4 0 0,-3 0 0,2 1 0,-1-2 0,-2 1 0,5 0 0,-2-2 0,-3 6 8,2 1 0,2 4 52,-4 1 84,0 5 16,-4 1-40,2 1-52,-6 1-48,8 3 40,-5-6-40,0 4 36,0-2-36,2-6 40,1 7-44,-3-7 4,2-1 48,-2-3-56,0 2-4,-2-3 8,0-1 4,2-1 48,-1 0 16,-3-2 24,0 2 48,3-4 36,-3 2-8,2-2-80,-2 2-84,0-4 0,4 4 4,0-4-8,-1 2 0,4-5-8,-3 4 0,5-4 0,-4 0 8,3 0 52,-3-4-160,4 1-120,0-2-52,0-4-40,0 3-24,0-3-100,0 0-117,0-1-151,0 0-256,0 0-300,0 4-352,0-3-296</inkml:trace>
  <inkml:trace contextRef="#ctx0" brushRef="#br0">13533 13177 1620,'0'0'8289,"10"15"-5525,-2-10 28,-8-6-2628,0-3-52,0 3-12,0-3 12,2 0-24,-2-2 0,3-1-76,0-1-12,-1-4 0,2 3 0,1-4 12,1 1-4,-2 1 4,1-3 0,-4 0 116,9 3 61,-5-3 99,3 4 108,-2 2-84,-2-1-112,1 5-104,0 3-36,0 1-60,-4 0-48,6 5-20,-2 0 68,0 4 136,0 3 24,2-2-36,-2 5-36,0 0-76,-2 0 0,2-1 0,2-3-4,-1-1 0,-4-3-4,2 2 0,1-4-4,-5-4 0,4-1 80,-3-1 16,4-4-44,-1-4-44,-3 1-4,0-4 0,3 0 4,0-2 0,1 2-4,-3-4-4,3-1-12,-1 4-52,5-2 16,-3 1 0,1-1-52,2 4-12,-1 2 16,0 0 8,-4 4 28,1 0 8,5 2 4,-5 0 36,4 1-40,-4 2 4,-3 7 4,3-4 44,0 5 220,3 7 188,-7-5-48,6 5-28,0-1-12,-4 0 192,4-2-168,1-2-112,-3-2-60,4-1-88,-4-2-76,4-1 0,-4-3-4,1 3-4,3-4-52,-4 0-352,0 0-60,0-4-28,1 3-24,-4 1-100,1-4 268,1 4-132</inkml:trace>
  <inkml:trace contextRef="#ctx0" brushRef="#br0">13125 13160 1304,'0'0'8381,"-24"0"-7569,19 0 616,3 0-800,-2 0-64,3 0-92,-2 0-104,-2-2 756,5 1-736,0 1-388,3 0 0,2-4 64,0 1 48,-3 3 12,7-2 28,0 0 24,1-1 52,-4 3 1,1-2-5,5 1 0,-7 1 0,3-2-40,-1 2-8,1 0-28,-3 0-12,3 0-36,-1 0 72,-3 2 0,5-2-24,-2 0 0,2 0-12,-2 0-24,1 1-52,1-1 4,-2 2-16,1-2-48,-3 0 0,-2 3-12,5-1-40,-3-2 4,-3 2 36,1-2-100,-3 3-20,1 1-4,-1-4-112,1 0 248,-1 0-256,3-7 20,-1 5-12,2-5-96,-3 1-156,4 1-193,-2-3-199</inkml:trace>
  <inkml:trace contextRef="#ctx0" brushRef="#br0">12243 13146 1708,'0'0'6033,"-26"4"-5101,22 1-12,-3-2-236,1 1-140,2 1-96,-1-2-48,5 2-52,-5-3-80,5 2-100,0-3-92,0 0 88,5-1 80,0 0 152,-1 0 204,2 0-4,3 0-168,-1-2-100,5-4-76,-2 1-28,0 2 28,3-4 16,1 4-43,-1-3-25,-1 5-12,1-3-40,1 3-84,-4-1-64,3 2 0,-4 0-4,1 0-4,-3 0-4,3 0-40,-6 0-12,1 0-132,0 0-156,-1 0-89,-3 0-99,1 2-104</inkml:trace>
  <inkml:trace contextRef="#ctx0" brushRef="#br0">11414 13203 640,'0'0'4248,"-22"9"-3255,17-8-409,0 3-168,0 1-64,0-4-132,1 2-116,3-2-24,-3 3-4,3-3 68,1-1 324,1 0-16,4 0 728,-3 0-472,2 0 80,1-1 56,0-3-24,-2 4-108,7-1-116,-4-2-128,1 3-64,-2 0-64,5 0-12,-1 0 24,0 3 125,1-3-29,3 0-52,2 0-84,2 0-40,1-3-88,1 2-72,0-4-64,-4 1-40,-4 3 4,3 1-4,-6-4-8,1 2 0,0 2-8,-8 0-240,0 0-48,3 0 0,-8 0-388,2 0 524,-1 0-276,-3 2-185,-3 2-95,1-4-1696</inkml:trace>
  <inkml:trace contextRef="#ctx0" brushRef="#br1">27696 13483 1316,'0'0'8757,"-2"-5"-7577,2 5-1180,2 0 208,7 0 444,0-3 308,2 3-156,5-4-220,-1 4-116,6-3-28,-1-1-12,-1 3-92,1 1-55,-1-7-93,-1 5 12,2 2-24,-5-1-52,1 1-40,1 0-72,-7 0-4,5 0 0,-2 0 0,1 0 40,0 0-44,-2 0 8,6 0 52,-8 0-16,5 0 16,-2-5 8,6 5 52,-4 0-12,0 0-56,4-2-56,-2 0-8,-1 2-56,-1 0 52,3-3 4,-3 3 0,-2 0 0,2 0 4,-5-2 4,4 2 12,0-1 172,-3-3-96,0 4 96,4-4 300,1 2-4,1-2-324,0-1-104,-2 0-40,1 1 48,3 2 16,-2-6-36,-2 6-40,4-3-12,-4 2 12,1 3 92,-2-1-32,2 1-44,-2 0 56,1 1-24,-1 2-40,-4 2 0,3-4 80,0 4-16,2 0-12,-4-1 4,6-3-56,-2 0 40,2 2 12,1-3 0,-3 0-8,4 0 8,1-4 0,1 0-60,-5 2 0,-1-6 0,3 7-4,-3-3-4,-2-1 4,0 5 0,-4 0-4,4 0 0,-6 0-4,1 0 4,1 0-4,0 0 0,-2 4 4,2 0 8,1-3 4,0 3 4,2-3 4,3 3-4,-5-4 0,5 1 4,-1-1 48,0 0-52,1 0 4,0-1 36,0-3-36,2 0-12,-1 3-12,3-4-36,-5 1 48,1-1-4,1 2 0,0 1 4,-3-1-8,-2 3-40,0 0 40,0 0-4,-2 0-48,-3 0 52,3 0 4,0 3-4,-4-1-44,1 0 4,-1 3 0,1-4 40,-5-1 8,4 4 4,-1-3 8,4 2 0,-5-3 48,5 0-60,-3-3-220,2-2-24,3 0-12,0 2 132,4-4-96,-7 2 12,6-1 96,-6 2 100,5 1 0,-2 1 12,1-3 72,-1 3 124,0 2 16,2-1 92,1-1-20,-2 2-176,1 0 4,3 0 8,-6 0-108,1 0 40,1 2 20,-1-1-68,-1-1-4,0 2 0,-1-2-4,0 2 4,-3-1 4,2-1 4,0 0-8,-5 0-196,1-1-36,2-1-112,-3 0-96,-2-1-100</inkml:trace>
  <inkml:trace contextRef="#ctx0" brushRef="#br0">12217 13365 2584,'0'0'9945,"3"-20"-9613,-3 20-228,3 0-96,-1 0 56,0 0-52,3 2 52,-1-1 24,1 1 256,2 0 152,3-1 100,0-1-40,4 0-92,0 0-60,-1 0 25,1-1-129,-1-1-164,3 0-36,-5 1-52,-5-1-40,3 0-8,-4 2 0,1-1 0,-3 1 4,2 0 4,-4 0-8,1 0-52</inkml:trace>
  <inkml:trace contextRef="#ctx0" brushRef="#br1">26024 13481 1932,'0'0'10405,"-4"-15"-10085,3 15 0,-4 0 152,10 0-204,-4 0-128,-1 0 288,8 0 80,-3 0 32,5-2 76,5 2 165,3-3-121,2 3-76,8 0-52,0 0-104,1 0-232,5 2-108,-3 1-80,1 1 0,2-3 0,-3 1-8,-2-2 12,-3 0 64,-2-2 8,-4 1-72,0-1-12,-4-2 0,-4 1 0,0 3-8,-5-2-176,-1 2-24,-2-3 84,1 3 28,-4 0-16,2 0 24,-1 0 16,1 0-64</inkml:trace>
  <inkml:trace contextRef="#ctx0" brushRef="#br0">19212 14132 14765,'-7'-20'4121,"2"9"-3661,5 4-460,0 2-8,0 0 4,0 3-220,2 9-1504,3-2 631,-2 3-1111</inkml:trace>
  <inkml:trace contextRef="#ctx0" brushRef="#br0">18931 14147 12597,'0'0'0</inkml:trace>
  <inkml:trace contextRef="#ctx0" brushRef="#br0">18884 14198 3844,'0'0'5085,"-27"10"-3045,21-8-332,4 5-536,-3-4-348,5 3-204,0 1-168,0 1-88,5 2-19,-3 0-33,7 1-116,-2 4 16,1-1 24,1 3 24,-2 4 4,-2 2-44,4-3-24,-8 3 52,4 1-24,-5 0-104,0-2-112,0-3 4,0 0-12,-5-4 0,5-3 4,-1-3 4,-5-3 0,4 0-4,1-3-4,1-1-272,-4-2-456</inkml:trace>
  <inkml:trace contextRef="#ctx0" brushRef="#br0">18083 14292 520,'0'0'9549,"-11"-21"-8969,11 13-412,0 6-168,5-6 0,-3 2 88,2 0 40,2-3-12,-1 3 52,4-3 192,-3 0 204,3 3 192,-4-1 60,0 3-144,0 4-608,-3 2-64,-2 5 0,0 3 68,-2 6 360,1 1 128,-4 6 212,1 5 81,4 6-93,-5 2 20,1 2-208,4 3-188,0 0-136,0-4-72,4 1-28,1-10-68,-1 1-76,2-9-60,-1-1 0,0-7 12,-5-3 36,6-3-52,-3-2 64,-3-4 4,0-4 84,2 2-88,-2-7-136,3-2-648,-3-7-656,0 8-585,0-8-1875</inkml:trace>
  <inkml:trace contextRef="#ctx0" brushRef="#br0">19485 14238 6989,'0'0'8688,"20"3"-11460,-12-2 680,1 3 1612,-3 1 392,3-4 8,-8 0-8,3 4-68,-4-2 156,-4 2 360,2 1 352,-11 3-108,0-3-104,-1 3 76,-1-4 356,-1 3 172,-2 2 28,3 3 25,0-1-253,5-2-188,4 4-260,2 0-184,4 1-76,2-2-124,5 1-68,3-3-4,1-2 0,2 0-12,-1-4 12,2-3 4,1 3 84,-3-2 104,0-2-128,-4 0-64,1-1-356,-3 0-232,2 0-524</inkml:trace>
  <inkml:trace contextRef="#ctx0" brushRef="#br0">15636 14339 1800,'0'0'7497,"10"-25"-6761,-8 20-116,-2-1-80,0 0-100,0 3-96,0-2-88,0 3-12,0-3-52,0 4 24,0-1-156,0 10-1060,0-6 1008,0 1-4,3 2-4,-3 1 0,2 2 0,-2 5 464,0 0 88,0 4 20,0 3 280,3 6 20,-3 1-156,0 4 65,0 0-85,0 3-16,0-2-88,0 0-124,0-3-64,0-3-160,0-1-60,0-5-48,0-2-40,0-5-88,0-3 36,2 2-44,-2-6-8,0 1-4,0-2 4,3-1 0,-3-3-4,2 4 4,-2-2-76,0-2-112,2-1-148,-1 0 340,3 0 4,-3-4 0,4-1-48,-1 0 0,-3-2-28,4-2-8,-1-3 36,-3 0 36,4 0-52,-5-4 60,4 2-8,1-2-60,-1-2 60,-2 0-4,6 4-32,-7 3 40,8 1-52,-4 2-40,-2 3-72,4 5-24,1 0 48,-1 0 148,3 4 132,1 3-48,0 3-20,-1 2-52,0 3 36,4-3-40,-6 4 44,2 3 32,-2-3-12,3 2 16,-5-5-76,1-1-4,0 0-4,-3-6-4,1-1-8,-3 0 8,2-5 48,0-2 124,-2-2 12,2-2-84,1-3-92,-1 0-8,1 4-124,-4-3-340,3 1-276</inkml:trace>
  <inkml:trace contextRef="#ctx0" brushRef="#br0">16522 14560 7181,'0'0'4552,"-21"10"-3988,19-9 76,-1 2 60,0-1-240,-4 2-156,0 3-12,0 1 112,2 1 124,-3 1-28,1 3-67,2 0-97,0-1-100,0-2-24,1 0-16,4 3-32,0-5-52,4 2-16,2-2-32,3-2-16,0 0-36,2-4 0,3-2 40,-1 0-4,1-2-44,-3-4-4,3-3-160,-4-3-136,-1-2 32,1-3-56,-2-2-92,-1-3-129,-4-2 13,2-2 212,0-3-72,-3-1 300,-2-1-80,0 0 68,0 2 12,0 5-152,0 2-80,-2 1 80,-1 6 172,1 2 68,2 3 444,-3 5 12,1 0 364,2 4-792,2 1-28,1 0-228,2 3 140,0 2 88,5 3 256,-5 2 8,4 3-64,1 2 28,-1 1 128,-3 4-7,0 4 87,2 4 72,-8 1-100,1 3-48,-1 1 8,-1-6-144,-4 2-52,1-5-112,3-2-48,-4-6 48,2-2-60,3-4 0,0-3-232,0-2-296</inkml:trace>
  <inkml:trace contextRef="#ctx0" brushRef="#br0">18764 14337 16013,'0'0'2781,"27"17"-2785,-13-12 116,2 0-40,2-5-72,0 5-160,2-2-52,0-3-244,3-3-164,-6-2-264,2 3-385,0-6-263,-6 1-256,-1-1-324</inkml:trace>
  <inkml:trace contextRef="#ctx0" brushRef="#br0">13376 14407 6081,'0'0'9584,"-13"-19"-9228,11 19-356,-1 0-12,3 2-88,-6 1 24,3 2 64,1-1-40,-3 3 44,2-1 4,0-2-4,-2 4 8,-3-1 0,7-1 8,-5 2 0,2-3 44,0 1-44,-1 0-4,3 2 0,-1-6-4,1 3-8,-1-1 0,3 0-4,0-3-40,0 1 40,0 0 12,0-1 12,0 3 76,0 1 52,0-2 20,0 2-28,0 0-7,0 4-13,-1-3 24,1 4 64,-1-1 0,1 0-48,-3 1-16,1-3-40,-1-2 4,1 4-24,2-2 0,-3 1-16,0 1-48,3-1 52,0-3-16,-3 2 16,1 0-16,0-2 12,-1 1 4,3-1 8,0-1 4,-3 2-64,3-2 60,0 2-60,-2 2 40,2-2-44,-3 1 40,3 0-36,0-4-4,0 6-8,3-1 4,-3-6 0,2 6 48,-2-1-44,3-1 4,-3-1-4,0 4 0,3-4 40,-3 0-44,2 4 48,-2-2 20,0 2 40,0-2-40,0 1-20,0 1-40,0-1-8,0-1 0,0 0 8,0-1-4,0-1-8,2 4 0,-2-4-8,3 1 4,-3-1-8,3 0 0,0 0 0,2 3-4,0-3 16,-3-2 4,3 2 8,0 0-4,0 0-4,-1-2-4,0 3 4,-2-1-4,3 1 4,-1-4 0,1 5 4,-1-2 0,-1 0 4,0 1-4,2-1-8,-3 3-4,1-6 0,3 3-8,0-1 4,-1 0-44,2-2 48,1 1 4,-3-3 0,4 2 4,-3 2-8,3-2 8,-3-2 0,3 2-4,-2 1-48,0-1 40,-2-1 8,0 4 44,0-1 32,-2-3-28,4 5-40,-5-5 0,1 1-4,2 0 4,2 3 0,-2-4-4,0-1 0,1 2-4,-1-2-4,5 0-4,-1-2-40,0-1 44,1-2 4,1-2 0,0 2-12,2-2-48,-1 4-4,3-2 60,-5-3 4,4 5-12,-7 1 0,7-2-36,-5 0 40,1 3 4,-2-3-8,-1 3 12,1 0 0,0-3 12,-2-1-4,-1 1 52,4-2-48,-3 1 48,3-2-44,-2 0-4,1-1 0,0-2 36,0 1-48,1-1-4,-2 1-4,3-1-4,-4 3-28,-1-2 40,5-1 4,-7 1-4,3-1-12,-2 2-176,1-2 140,-5-2 40,2 0 0,1-4-4,-3 2 0,1 0 8,0 1-8,-1-2 0,0-2 0,0 4 4,-1-1-4,0 0-100,1-1 104,0-1-40,-3 2 48,1 2 76,2 1 96,0-1-36,-5 5-40,1-3-8,3 1-40,-4-1 4,2 4-48,-3-4 104,2 1-108,-1-1 0,0 2 0,-3 1 4,5-3 60,-4 3-56,0-2 0,4 3 4,-4 0 0,4 1 0,-2-3 36,0 6-48,0-3-4,0 0-44,0 2 36,0 1-112,0-4-48,-5 3 72,7 1 28,-3-1 24,-3 1-4,4-1 40,-5-1-36,5 3 0,-5-3-4,2 1 40,-1 1 0,0-3-36,2-2 36,-2 2-52,4 2-20,-4-4 20,4 2 16,0 0 0,0-4-16,3 4 52,-2 3-48,0-7 56,1 8 4,-2-2 4,3 3 0,-3 0-4,2 0-60,-4 3-12,0 4 68,-1-2-8,0 3 8,-5-2 4,3 3 4,4-1 8,-4-1-4,1-2 4,1 0 0,-2-2 36,2-1 4,-3-2-44,5 0-8,-4 0-88,0 0 76,6-2-36,-5 0-4,4 1 4,0 1-28,0 1-332,-2 3-440,-1 1-9,2 2-111,-1-2 4,-1 1-248,2 2-240,3-3-328</inkml:trace>
  <inkml:trace contextRef="#ctx0" brushRef="#br0">18506 14362 5837,'0'0'11193,"-34"20"-10337,20-9-276,-4 3-112,-1 1-100,4 1-12,0 5 136,0-2-4,6-3-100,4 1-120,2 0-144,6-4-68,4 1-56,3-5-100,2-3-116,3 0-76,0-6-40,2 0 128,1-1-104,1-5 4,-3-4 120,-1 1 172,-4-2 4,3-2-4,-7 0-52,-3 3 64,0 0 8,-4 1 44,-4 3 44,0 2 124,-2 3-24,-3 1-48,2 0-16,-3 5-44,2 1-84,1 1-4,-1 5-8,3-4 0,4 6 8,1-4 40,0 4 168,0-3-88,1 3-120,4-7-56,-1 4-104,2-4 40,3-1-28,-5-1 76,3-1 60,1-4-184,2 0-12,-5 0 12,5-5-540,-4 1-352,1-1-44,0 4-165,0-3-183</inkml:trace>
  <inkml:trace contextRef="#ctx0" brushRef="#br0">19219 14372 16281,'0'0'2581,"6"20"-2533,-6-5 124,-1 2-48,-3 2-52,-1-3-20,2 0-4,-2 0-36,0-3-12,2-4-72,1 1-260,2-3-88,0-2-332,2-1-444</inkml:trace>
  <inkml:trace contextRef="#ctx0" brushRef="#br0">16862 14587 8249,'0'0'5232,"8"13"-4608,-3 1 124,-2-4-108,2 7-176,-2-3-184,2 2-51,2-6-57,-5 0-32,1-1-80,1-4-8,2-2 72,-4-3 76,0-3 60,1-4 48,-1-1-120,-1-2-140,-1-5-44,0 1 8,0-3 52,0-1 8,-3-1-68,0 1 48,1 0-44,0 2-8,-4 1-64,6 5 64,0 0 4,-4 3 344,4-2-152,0 3-60,0 4-52,0-5-72,0 6-12,4-3-56,-1 0-44,2 4 40,6-5 48,-1 3 4,0-3 4,5 0 4,-3-3 0,7 1-8,-2-4-128,2 1-36,0 0 48,-4 1-24,0 1-76,-2 1-60,-3 6-40,-1 1 0,-4 0-48,-2 5-725,-3 0 533,-3 1-272,-2 3-568,-2 1-828</inkml:trace>
  <inkml:trace contextRef="#ctx0" brushRef="#br0">17761 14392 744,'0'0'11365,"-10"32"-10289,5-18-172,0 3-272,-3 2-128,-1 0-100,-1-4-40,4 2 4,-4-2-31,5-4-49,0 2-64,2-7-112,-2 0-100,5-2-12,0-3-64,0 5 16,5-6-116,-1 2-96,2-1 72,5-1 12,-1 0 103,0 0 65,5 0-4,-5 0-64,4 0 68,-4 2-8,4 3-48,-4-2 52,-4 6-52,1 1 56,-5 2 4,-2-1 4,-2-1 44,-4 5 112,4-5-31,-6 3 39,2-5 96,-3 0 88,2-3 100,-2-1 72,-3-1-100,4 1-100,-4-4-112,3 0-96,-1 0-64,4-4-48,-4 3 0,5-1 0,5 0-48,-5 0-212,5 1-132,7-3-1728</inkml:trace>
  <inkml:trace contextRef="#ctx0" brushRef="#br0">18049 14429 15041,'0'0'3693,"-1"-20"-3585,4 18-108,4-3-64,3 5 64,1 0-4,4-2-44,0 2 36,8 0-64,-1 0 4,-1 2-892,2-2-293,-2 0-751,3 3-892</inkml:trace>
  <inkml:trace contextRef="#ctx0" brushRef="#br0">17269 14516 8493,'0'0'908,"28"-8"-1272,-21 4 764,-1 4 208,1-1 156,-2 2 804,-3 1-1276,-2 5 372,-2 0 404,1 3-20,-6 5-216,3 0-283,1 1-173,-5 3-116,6 2-64,0-3-32,2 0-104,0 0-52,2-6 4,5 1-12,1-3-84,1-7-104,2-3 16,-1-3 48,3-6 60,-1-5 16,1-3-64,-2-1 12,1-5 24,-2-1 28,0 4 44,-5-1-8,2-2-52,-5 2 0,-1 2 4,-1 3-28,-1 1 12,-3 4 76,-4 2 76,-1 4 36,-2 4 88,-3 2 36,3 4-48,-3 5-108,0 5-80,-1 1-8,5 1-40,-3 1-4,6 0-144,4-1-709,-4-3-859</inkml:trace>
  <inkml:trace contextRef="#ctx0" brushRef="#br0">14569 14465 2592,'0'0'12297,"-11"-11"-12297,7 12 4,-2 3-4,-2 0 0,6-2-64,-2 6 4,3-7-16,-3 3 12,4-3-36,-1 0-52,1 3-408,1-4 336,0 0 224,3 0 76,0 2-76,3-2 88,-2 0 368,5 0-112,-1 0-4,5 2 28,-3 3-92,3 0-100,-1 1 48,2 3-172,-5 1-4,4 0-36,-4-2 40,-1 1 64,-1 2-64,-1-2-4,1 0 29,-5-1-1,-1 0-76,2-4 60,-3 2 16,-1 3 12,0-9-24,0 8 20,0-6-8,0 5-12,0-4-52,0 3-8,0-4-4,0 8-4,0-2 4,0-3 88,-1 2-16,1 2-60,0 0 0,0-3 0,0 3 36,0-4-48,0 0 60,0-2 80,0 1-68,1-3 560,-1-6 36,0 2-152,0-4-372,-1 0-136,1 1 4,-2-3-4,0 4 4,0 4 48,-1 1-60,0 0-244,-2 6-336,-2 4 160,-4 4 224,0 3 136,1 7 48,-4 1 4,1-2 4,1 6 4,1-4 284,4-4 40,-2 2-104,4-7-120,4-2-100,1-6-100,0 1-72,0-4-88,1-1-48,4-4-148,4 0-228,-2-6-221,1-1-351,0-4-908</inkml:trace>
  <inkml:trace contextRef="#ctx0" brushRef="#br0">16099 14545 2764,'0'0'3729,"6"-20"-1809,-3 10-132,-1 5-308,1-4 324,-3 7-1028,0 6-688,0-1-80,-3 2 56,3 4 228,0 1 112,-2 1 76,2 4 188,0-2 57,0-1-93,2 4-88,1-3-224,2-1-172,2 0-48,-2-4-40,3 1-8,0-5-52,0 1 8,-1-4-8,0-1 4,3 0 8,-7-4 56,4-1-68,-4-1-184,5 1-60,-7-2-116,3-3-60,-4 3-28,2 0-48,1-3-133,-1 2-87,1 1-80,-2-2-40,0-1 188,2 3 300,-1-2 156,-2 3 120,4 1 72,-3-3 436,4-3 2576,-5 12-2948,0 3 36,0 1 229,-1 4 71,-3 1-40,2 2-88,-1 3-36,3 4 48,0 0 12,0-1-84,0 2-76,0 0 36,0 6 0,0-1-12,0-2 120,0 3 152,0-1-92,0-1-48,0-2-24,0-2 0,0-1-24,-1-3-24,1-1 0,0-1-28,-1-1-120,1-3-20,-3-1-48,3 1-4,0-4-8,0-3-200,0-1-216</inkml:trace>
  <inkml:trace contextRef="#ctx0" brushRef="#br0">14303 14646 3420,'2'0'11189,"6"-1"-10533,-6-2 8,4 3 29,1-2-181,2-4-128,1 4-72,0-4-16,5 2-136,0-2-12,2 2-60,2-4-40,-3 3-44,3 1 8,-4-1 0,2 0 0,-3 1 52,-1 2-64,-2-1 0,-1 3-76,-3 0-20,2 0-300,-4 3 148,0 3 136,-1-4-88,1 6-120,-5-3 32,0 4-124,0-4-117,0 3-111,0-4-308,0 2-440</inkml:trace>
  <inkml:trace contextRef="#ctx0" brushRef="#br0">12319 14727 536,'0'0'2144,"-23"8"-1584,18-6 0,3-1 132,-1 3-172,-1-3 533,-2-1 315,2 0-240,4-1-944,-1-1-44,1-1-36,0 1-40,-3 2 40,3-3 0,-1 1 116,1 2-52,-1-3 232,-2 3-392,2 0 292,-10-2 3492,8 2-3464,3-2-100,-2 2 24,2-1-100,0-3-16,0 3-72,0-1-68,2 0-196,1 2 112,-3-2 36,1 2 4,0-3 48,4 3 76,-1-2 28,1 2-28,0 0 36,1 0 76,3 0 52,0 0 36,2 0-8,-2-1 93,1-1-13,3 2-96,1 0-116,-4-3-48,1 3-80,3 0 40,-7 0-36,5 0 0,-4 0-4,2 0 0,-6 0-4,2 0-4,-4 0-12,4 0 0,-4 0-136,-2-7-2237,0 5 1945</inkml:trace>
  <inkml:trace contextRef="#ctx0" brushRef="#br0">14352 14767 1632,'0'0'8753,"-20"5"-8017,16-1-120,-1-3-152,4 0-184,0-1-76,1 3 0,-3-3-24,2 0-24,1 2 244,1-2-156,2-2 364,-1 2 264,3-3-132,0 1-135,3-3-33,2 0-24,2 1-68,2-1-148,0 1-208,3 2-116,-1-1-4,2 3 44,-1 0-48,-1 0 0,1 3 0,-4-1 44,-1 1-40,0-1-4,-3 2 0,-2-3 0,-2 2-284,3-2 184,-2 3-48,-5-4-36,2 0-40</inkml:trace>
  <inkml:trace contextRef="#ctx0" brushRef="#br0">12241 14912 5885,'0'0'6736,"27"-20"-6620,-19 17-104,2 3 52,-4 0 168,4 0 200,-1 0 0,3 0 52,-1 3-28,-1-3 36,3 0-104,-3 2-48,2-2-100,-2 3-115,1-3-9,1 0-4,1 0-64,-6 0 40,4 0-28,-1 0-60,-3 0-4,-2-3-4,4 3-40,-4 0-64,0 0-353,-1 0 25,1 0-760</inkml:trace>
  <inkml:trace contextRef="#ctx0" brushRef="#br0">17043 15114 2540,'0'0'9773,"6"33"-8665,-8-18 12,2 8-164,-5 2-160,1 3 105,-1 0 3,4 8-28,-3-1-104,2 5-124,-1 2-160,3-1-76,3-3-144,-1-3-108,7-8-160,1-3-232,-4-8-96,5-5-52,-1-2-264,-1-3-348,3-6-516,-4 0-769</inkml:trace>
  <inkml:trace contextRef="#ctx0" brushRef="#br0">17422 15132 8825,'0'0'2276,"-31"-8"-2044,22 9 112,-2 8-88,2-4-256,3 3-80,1-3 4,5 4-208,0 0-836,0-2-1108,1 2-252</inkml:trace>
  <inkml:trace contextRef="#ctx0" brushRef="#br0">17650 15137 3268,'0'0'3153,"4"23"-1593,-4-13-96,1 0-324,3 0-212,0 1-184,2 1 60,-2 3 64,2 0-60,0 5 52,-2 3 21,2 2-109,-3 3-104,2 6-196,-4-3-188,-1 2-124,0-3-148,0-3-8,-1-2 56,-4-1 16,2-6 20,1-4-48,-3 1 28,2-5-28,1-6-36,-1 1 0,2-5 76,1-3 60,0-2-148,0-5-332,1 0-36,4-5 120,3 0 124,-3-2 76,5 1 44,-4 1-48,4 1-32,-3 4 20,-2 1 16,4 3 0,-3 4-28,2 0-36,-2 2 16,-1 2 20,0 0 68,4 4-56,-4-1 64,1-1 4,-2 1 0,3 0-4,2 0-8,-2-4-276,0 2-112,-1-3-168,1 1 111,-2-1 277,4 0 124,-4-1 44,-1 1 8,-3-3 288,4 3 105,-5 0-81,1 3 12,3-2 0,-4 3-52,4 1-60,-4 0 48,0 0-28,0 0-68,-4 1-16,3-1-52,-3-1-32,4 1-52,-5 0 48,1-2-52,-2-1 68,6 1-68,-9 1 52,1-3-52,-1 1-4,1-2-4,0 0-112,-2 0 28,0-3-4,0-1-32,1 1-16,0-1-52,4 1-32,3 0-16,-2-1 64,2 3 60,8-1-1477</inkml:trace>
  <inkml:trace contextRef="#ctx0" brushRef="#br0">16749 15161 13537,'0'0'3469,"-20"25"-3429,17-14-40,3 5-512,4 1-961</inkml:trace>
  <inkml:trace contextRef="#ctx0" brushRef="#br0">18337 15171 6901,'0'0'5920,"3"-20"-5920,1 16-356,-3 1 72,6 1 92</inkml:trace>
  <inkml:trace contextRef="#ctx0" brushRef="#br0">15641 15230 7069,'0'0'7156,"7"8"-6928,0-8 48,-4 0 40,0 0 64,-3-5 8,5 2-12,-1-1-95,-4-1-57,5 0-24,-5 2-28,0 1 16,-5 2-188,-4 2 0,-6 5-212,-2 1-76,-4 6 288,-7 2 16,0 4 84,-1 0 24,3 3-24,-2-3 48,7 0 36,4 2-20,7-3 60,1-3-224,4-1 0,5-1-140,9-1 32,1-4 108,5 1 0,0-5 108,7-1-28,2-4-80,-3 0-124,5-5 36,-5 0-24,2-4-48,-3 0 48,-7 6 24,-3-4 40,-3 7-28,-7 0-296,0 9 372,-9-1 0,-2 8 124,-4 5 136,-4 3-120,0 3 96,-1 2 36,2-2 0,-1 4 64,0-1 80,3-2 288,6-3-240,3-2-144,7-4-212,6 0-108,4-3-124,2-2-68,7-3-92,5-1-292,-4-5 132,7-3-456,-1-2-713,0-5-559,-2-3-900</inkml:trace>
  <inkml:trace contextRef="#ctx0" brushRef="#br0">18512 15414 1304,'0'0'9645,"11"26"-8345,-2-23-112,-9 4-236,9 2-184,-3-3-224,1 3-120,0-4-131,3 0-81,-5-1-72,5-2-28,1-2-28,-4 0-8,2-2-24,5-3-4,-4-3-36,-2-2 52,2 2-56,0-6 0,-3 4-4,3 0-4,-3 0-4,-1 1-48,-1 2-20,-5 4-16,0 2-76,0 0-32,0-3 56,0 3-33,-1 1-35,-4 0 96,3-4 100,-5-1 12,4 4 4,-2-4 8,0 1 0,-2-6-4,4 5 4,-1-5-4,1-1-8,1 1 8,1 0 0,1 0-8,0 1-324,1 2-456,3 2-180,1-3-508,3 8-896</inkml:trace>
  <inkml:trace contextRef="#ctx0" brushRef="#br0">18859 15369 5152,'0'0'8145,"15"10"-8045,-12-5-12,-1-2-76,0-3 4,3 1 212,-4-2 152,3-2 104,-1-2-96,-1 0-208,3-1-132,-1-4-44,2 3 4,-2-3 0,1 3 68,1 4 52,-1-6 48,-1 8-28,-2-3-32,1 4-56,-2 0 40,3 0-84,-2 2-12,1 1 56,-3 1 56,1 2 12,0 1-39,5-3-77,-1 2 36,2 1 140,3-5 60,-2 1-136,2 2-48,-1-5 24,0 0 72,-2-5 136,6 2 28,-6-4-28,3-1-24,1-1-40,-1 4-20,4-5-4,-4 3-36,3-2-48,-1 8-16,2 0 4,2 1-28,-1 0 64,0 1 36,4 4 12,-2 0-112,-1 4-84,-2-1-4,-3-3-44,3 2-416,-4 1-752,-1-4-792</inkml:trace>
  <inkml:trace contextRef="#ctx0" brushRef="#br0">18064 15447 2480,'0'0'6621,"-8"23"-4913,5-14-336,3 2-384,0-2-300,0 1-156,0-1-164,5-1-192,-2-3-52,4-3-120,-2-2 0,0 0 0,4-2 48,-4-6 0,0 0-40,0 2 0,0-4 52,-4 1-52,0-2 240,2 2 24,-3-1 12,0 7-84,-3-4-79,1 0 15,2 4-4,-5-2-48,2 0-28,3 0-48,-2 2 52,2-1-52,0-1-12,0 4 0,0-2-48,0 1-16,2-1-60,1 2-225,2-5-31,-3 3 152,6-3 152,0 5 68,-5-8 0,2 9 0,2-4 0,-2 2 4,2 2-8,-2 0-116,-2 0-8,2 1-180,-1 0-544,-1 3-172</inkml:trace>
  <inkml:trace contextRef="#ctx0" brushRef="#br0">17331 15428 10545,'0'0'5993,"21"14"-4957,-16-1-420,-2-3-320,-1 4-172,-2 1-60,0 0 8,-5-4-24,4 2-48,-3-2 0,2-4-368,-3-2 24,2 0-92,-2-3-148,2 0-253</inkml:trace>
  <inkml:trace contextRef="#ctx0" brushRef="#br0">16250 15514 5685,'0'0'6576,"-11"20"-5912,8-13-92,2 1 4,1 1 16,0 1 104,1 2-20,2-1-55,3 2-1,3-2-60,-1 0-140,4-3-148,0-2-124,2 1-12,-3-5-40,4-2-32,-1 0-52,-1-2 60,-1-6-60,0-1 56,-6-1-68,4-1-132,-5-7 80,0 7 4,-1-6-76,0 2-196,-4-2-196,0 0-204,0 2-181,-4 0-55,3 1 184,-2 4 268,-2 2 288,5-1 216,-3 8 192,1 1-192,2 1-420,-3 6-1036,3 2 132,0 1-344</inkml:trace>
  <inkml:trace contextRef="#ctx0" brushRef="#br0">18325 15442 4136,'0'0'7377,"12"23"-7045,-9-18 156,2-1-244,0 0-244,-1 1-76,-1-3-760</inkml:trace>
  <inkml:trace contextRef="#ctx0" brushRef="#br0">16711 15498 13745,'0'0'4345,"-23"22"-3705,11-8 256,7 1-308,0-1-260,2-4-96,3 3-72,0-4-100,0 0-60,3-3-164,2-2-264,3-3-440,1-1-436,1-5-1269</inkml:trace>
  <inkml:trace contextRef="#ctx0" brushRef="#br0">15942 15529 3892,'0'0'8809,"2"-20"-7417,-2 16-1392,0 8-548,-2 0 548,-1 2 0,-4 4 0,1 0 52,-2 6-40,1-3 0,-3 3 232,1 0 60,0 3 124,3-8 16,2 4 24,4-4-168,0-3-260,0 0-40,7-3 0,-1-1 88,5-4-12,3-4 24,1-1-100,1-8-212,-1-4-140,4 1-52,-3-5 140,-4 2 152,2 1 112,-8 5 12,4 1 0,-6 3-12,-4 8 4,0 4 600,-5 4-124,-4 5-12,3 3-55,0 4 231,-2 3 64,-2 6-56,3 4 48,3-1-124,0 3-64,1 2-48,0-1-136,1-1-144,2-2-180,2-6-4,3 2-4,0-12-116,-1-1-112,3-1-72,2-4-52,0-7-84,-3 2-60,0-5-372,4-1-576,-1-6-1201</inkml:trace>
</inkml:ink>
</file>

<file path=ppt/ink/ink2181.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5-04-09T20:51:40.319"/>
    </inkml:context>
    <inkml:brush xml:id="br0">
      <inkml:brushProperty name="width" value="0.1" units="cm"/>
      <inkml:brushProperty name="height" value="0.1" units="cm"/>
      <inkml:brushProperty name="color" value="#004F8B"/>
    </inkml:brush>
    <inkml:brush xml:id="br1">
      <inkml:brushProperty name="width" value="0.1" units="cm"/>
      <inkml:brushProperty name="height" value="0.1" units="cm"/>
      <inkml:brushProperty name="color" value="#E71225"/>
    </inkml:brush>
  </inkml:definitions>
  <inkml:trace contextRef="#ctx0" brushRef="#br0">10388 14213 3088,'0'0'7521,"-1"-22"-6669,1 17-84,0 2-164,0-4-236,0 2-12,1 0-112,-1 0-28,0 2 76,0-2-52,0 5-16,-1-2-224,-1 2-408,0 0 168,2 2 152,0-2 12,0 2 64,0 1 12,0-1 36,0 1 156,0-1 60,2-1 16,0 1-80,1-2-24,-1 2 24,-1-2-48,-1 1-52,5 1-76,-5 0 0,2-1 52,0 2 36,-2 1 12,1-1 16,-1 4-16,0 3 24,-1 3 173,-3-1 27,-1 4 12,4 4-36,-4 4-28,1 1 12,1 3-12,0 0 52,3 2-4,-2 4 12,0-1-136,-1-3-160,3 3-48,0-3 4,3 0 4,-1-1 0,0-1-4,-2-5 4,1 1 64,-1-4-64,2-2 0,-2-1 4,0-4 36,0-1-4,-2-4-40,2 0-4,-1 1 0,1-1-4,0-3 4,0 0 0,0 2 0,-2-2-8,2-4 4,0 3-68,0-3-16,0-2-72,0-3 160,0-4-60,0-2-112,0-5-48,0-3 24,0-6 96,0-4 96,0-7-56,0-5-4,-2 2 64,2-7 96,0 5 272,-3 0-48,3 5 36,-2 0-160,2 6-100,0 3-92,0 4-4,0 0-4,0 4 0,2 5-8,1-1-60,1 3-4,-3 1 64,4-2-48,-1-1-208,1 1-76,0-1-124,0-2 96,0 0 52,1-2 48,3 1-24,-4-3 60,1 3 84,3-3 152,-3 3 0,1 4 0,-2-1 164,-2 6 172,-1 0 628,-4 9-976,-1 0-100,0 4 48,-1-1 52,-1 2 4,-1 3 4,4-2-4,-3 2 4,2-5-8,3 2-76,0-2-48,0-3-208,0-1 8,0 1 64,1-2 272,1-3 100,0 1-52,1-3-40,-3 0 4,5 0 76,-3 0 0,-1 0 120,-1 0 80,0 2-44,0-2 40,2 3-36,-2 2 172,3 0-420,-1 0-112,1 0-20,4 2 132,6 3 320,4-4 12,5 4-28,4 0-8,4 0 56,4-5-32,1 2-176,1-2-32,-4 0-28,-7-2-84,0-1 0,-5 0-220,-3-2 48,-7 1 76,1 3-40,-4-4 40,5 5 24,-4-2 16,0 2 56,1 0 156,2 0-56,-2 0-28,1 2 72,0 4-44,1-2-4,-2 4-84,2-3 0,-1 3 48,-1-1-44,2-2-16,-1 2-40,-1-2-240,-1 0-156,-3-4-252,0 4-232</inkml:trace>
  <inkml:trace contextRef="#ctx0" brushRef="#br0">10482 14431 4700,'0'0'8545,"-12"5"-8433,19-3 248,-2-2 300,6 0 336,1 0-380,5 0-199,-2-4-165,3 4-16,0-1 64,1-1-80,-4-1-132,1 3 0,-1 0-88,-5 0 0,2-2 48,-4 2-40,-4 0-4,1 0 4,0 0 0,-2 0 8,0 0-12,1 0-128</inkml:trace>
  <inkml:trace contextRef="#ctx0" brushRef="#br0">10512 13903 4904,'0'0'7409,"-14"-28"-6313,13 21-356,-1 2-196,2 0-40,0-2-64,0 4-164,0 0-64,0 1-56,0-1-80,2 3-116,-1 0-276,1 0 216,0 3 48,1 0 44,4 2-4,-4-1 8,0 2 0,4 1 4,5-4 52,-6 1 160,6 1 56,3-4 129,0 3 179,3-4 288,4 0-272,5-4-160,3 1-40,1-2-36,1 0-112,1-3-116,-4 3-128,-4 1-52,-4 3 40,-4 1-84,-5 0-52,-2 1-84,-2 6 24,-3-5 24,0 3 0,-2-2 24,-3-3 60,0 3 100,-3-3 172,-2 0-36,2 0-72,-4-3-16,-1 3-36,-2-7-4,1 1 52,-1-1 4,-1-1-64,1-4 0,0-3-8,-4 2-68,3-2 76,1-2 0,0 5 0,0-3-8,1 2-52,3 3 52,1 2 0,-2 3-44,2 1 44,2 1-64,3 6-788,0 2 4,8 4-100,2 1-533,-2 3-1231</inkml:trace>
  <inkml:trace contextRef="#ctx0" brushRef="#br0">11240 13948 6597,'0'0'5188,"3"-25"-4152,-3 20-64,-3 0-200,0 2-240,-1-1-192,3 3-152,-1 1-64,0 0-68,2 3-56,-3 2-64,1 0 64,2 2 52,0 4 60,0 1 64,0 1 16,0 4 33,0 3-13,0 0 0,0 2-76,0-4-36,-1-1-36,1-4-52,-2-1 0,0-4 28,2 0-40,0-3-248,0 0-364,0 0-257</inkml:trace>
  <inkml:trace contextRef="#ctx0" brushRef="#br0">11921 14361 140,'0'0'1552,"-28"18"5969,28-24-6317,-2 2-20,2-1-56,0 0-148,-3 0-92,3-1-156,-2 2-204,2-2-132,0 2-71,0 3-113,0-3-52,0 3 4,0 1-116,0 0-308,2 0 208,3 0 48,-2 1 4,2 3 0,4-1 212,-1-1 0,-1 3-52,8-4 40,-5 1 36,3-2 72,2 0 40,-2 0-28,1-3-12,1-2-16,-2 3-60,-1-1-144,-4 3-40,0-4-48,-1 4-8,0 0-4,-1 0 0,-1 0 4,-1-1 4,2 1-4,-2 0-92,-3 0-32,3 0 8,-3 0-196,3 0 160,-3 0-12,1 0-24,0 1-124,3-1-116,0 4-72,0-3-629</inkml:trace>
  <inkml:trace contextRef="#ctx0" brushRef="#br0">11921 14513 4116,'0'0'5057,"-21"11"-4253,16-9 48,0 3-40,3-3-160,0 1-216,2 0 472,2-4-512,-2-1 36,5-1 24,-3 3 72,3-4 148,1 4-19,1-5-109,3 4-92,-2-1-36,2-1-24,4 1-76,-1-1-60,0 3-16,2 0-48,2 0-24,0 0-12,-2 3-40,1-1-20,-1 1-64,-3 0-36,3-3-80,-2 2 76,2 1 4,-6-3-172,2 0-100,-4 2-32,0-2 56,-1 0 92,-2 0 32,-1 0 36,0-2 76,-1 2 120,-2-3-108</inkml:trace>
  <inkml:trace contextRef="#ctx0" brushRef="#br0">13136 14386 4576,'0'0'10985,"-19"-13"-8884,19 11-1989,5 2-596,0 0 484,4 0 188,1 0 148,5-2 32,-1-1 16,3 0-112,3 1-64,-1-5-148,1 4-48,-4 1 0,-1-3-4,-1 4-8,1 1-172,-5-2-84,-4-3 32,-2 5-20,1 0-4,-1 0 0,-3 5-36,-1-3-16,0-2 88,0 1 40,-1 4-40,-3-3-29,-1 1-151,1 1-284</inkml:trace>
  <inkml:trace contextRef="#ctx0" brushRef="#br0">13815 14398 2764,'0'0'2949,"-14"23"-2497,8-18-176,6 3-224,-5-3-52,2-1-4,2-1 4,1 0-8,1-3-76,2-5 160,-2 2-68,3-2 52,-2 0-60,2-2 0,-3-1 0,3 1 504,-3-11 4516,-2 18-4600,0 0-188,-2 5 12,-2-2 100,3 1-28,2 1-36,-4 1 24,3 3-48,-2-1-80,2-1-76,1-1-24,0 1-76,0-2 0,0-3-8,1 1-40,2-3-28,-2-2 88,3-1 264,-2-4 64,3-4-36,3-6-116,-1-3-76,3-8-12,3 1 128,-1-1 213,2-1 179,1-2-284,1 9-64,-3 4-24,-2 3-88,0 5-120,-1 5-40,-5 3-64,3 2 52,-2 5-36,3 3 48,-4 2 4,1 7 120,-2 0 84,1 4-12,-3 6-60,2-4-124,0 4 64,-2-5-68,3-2-8,0-2-64,0-1 4,0-9-88,0 0-12,0-4 48,0-4 100,-1-4 12,1-2 72,1-4 12,-1-5-20,3-2-16,-1-5 0,2 4 4,0-9-4,-2 2 12,6 2-56,-2-4-4,-2 2-4,1 7 4,-3 1-12,3 4-48,-2 5 8,-6 5 4,7 1-48,-5 2 20,1 5 68,1 3 8,-2 0 156,1 7 164,-3 2-12,3 1-40,0 6 16,-1-3 20,1 3-180,0-3-52,1-2 12,-2-3 16,0-2-88,3-4 60,-3-5 0,1-2 16,0 0-76,0-3-4,0 0-4,4-3-4,-4-2-488,-3-3-332,3-2-324,-1 1-644,-3 1-913</inkml:trace>
  <inkml:trace contextRef="#ctx0" brushRef="#br0">14471 13893 3740,'0'0'9333,"-5"25"-8697,5-20 0,0 5 24,0-2-20,0 4-100,0-4-71,1 7-21,2-5 72,-1 4 100,2-1-176,0-1-176,-2 1-108,6-5-96,-6 2-64,1-6 0,2 1-8,-5 0-56,2-2-304,2 0-1004</inkml:trace>
  <inkml:trace contextRef="#ctx0" brushRef="#br0">14921 14211 432,'0'0'7645,"-7"17"-6269,14-17-164,-4-2-644,4 0-68,-6 1-164,6-6-156,-4 4-92,4-2-76,-5 1 92,-1-1 124,3 4 324,-3-6 1348,-1 5-1560,0 1-152,-1 1-112,1-2-24,-4 2-44,3-2 128,-1 1 168,0 1-75,-1 0 43,1-2-32,1 0-116,-1-1-52,-5 3-64,2 0-8,-1 0-12,-1 5 0,-3-3-36,0 1 44,2 2 4,-4 2-8,0-1-44,2 1 48,0 5-4,-3-1 0,3-1 8,-3 7 260,4-4 176,-2 2 180,2 4-196,3-4-212,-1-4-84,7 4-24,-2-1-32,2-4-68,2 1-12,6-1-36,-1-1 0,3-3 44,2-1 4,6-3 0,-3-2 4,0-3 0,5-7 0,-7-4 0,6 4 0,-6-6 4,2 2-8,-5-1 0,0-1-144,-7 6-16,2 1 72,-1 3 80,-4 1 8,0 1 112,-4 3-40,3 1 116,-3 1-188,4 3-16,0-3-56,0 1 24,0 0 40,0 1-4,4-1-100,2-1-1732,-4-4 1932,0 0 0,-1-1-28,4-2 4,-1 2-56,-3-4 4,3 0 36,-3 3-36,3 1 0,-1 3 376,-1 1-388,-2 1 4,0 3 256,0 2 84,-2 6-120,-1 1-128,3 2-84,0-1 40,0 4-40,3 4-12,0-4-4,1 2-84,-1-2 0,2-1-8,0 1-52,-2 1-64,-1-1 4,1-1 48,-3 1 72,0-1 76,0 3 12,0-5 0,-5 1 84,4 1 80,-6 1 32,7 1 40,-8-1 60,6-1 72,-1 4 12,-2-2-60,0 1-148,0-2-40,1 2-44,-1-2-16,4-1 64,-1-2-64,-5 0-72,6-3-80,-6-1-68,2-1 12,0-3-8,-2 0 20,-1-4 16,3-3-76,-8 0-160,1-3 12,0-1 48,2-1 148,-5 0 132,4-1 4,-3-1 0,1 4 0,0 1 172,4-1-24,-6 3-76,7 3-56,-2-1-4,3-1 0,2-1 48,2 2-48,3-2-12</inkml:trace>
  <inkml:trace contextRef="#ctx0" brushRef="#br0">15374 14015 140,'0'0'11473,"-10"0"-10205,10-2-884,0 0-296,0-3-76,0 4 112,0-1 172,2-1 32,-1-2 484,3 5-888,-4 0-192,3 0 268,-1 1 152,3 3 76,0 1 264,3-4-80,0 4-72,2-1-184,2-1-31,0 0 23,-1-1-36,4-2-60,-3 0 60,3 0-24,-2 0-28,1-3 4,-3-2-16,-1 1-36,-1-1-8,-1 4 4,-1-4-8,-4 5 0,-3-4 256,-3 8-392,3-4 60,0 3 12,0-1 4,-4-2-16,4 1-72,0 3 88,4-3 52,-4-1-52,0 0 44,3 0 444,-3 0-340,0-5-24,0 4 132,-3 1-152,3 0-184,-4 0 4,1 0 52,0 1 32,-2 4 4,5 2 40,-7 0-4,4 1 0,-2 2-48,-2 3 52,2-1 0,0 3-56,0 2 56,-2-1 8,4 1 0,1 3 212,-1-3-12,1 2-40,1 0 88,-1-1-48,2 0 32,-5-4-32,5 1-40,-2-7-156,2 0 4,-1 2 76,1-1-20,0-3-52,-5 4 36,5-1 4,-2 1-40,0-2 48,-3 2-60,4-3-88,-3 1-32,1-1 20,-2-1 0,0 1-8,2-2-4,-1-2 12,3 1 28,-4-3-16,0 3-72,0-3-4,1-1-68,3 0 232,-3 0 12,4 0 0,0-5 0,0 4 0,0-4 408,0 3-84,0-3 8,0 0 64,0 3 44,4 1-180,-1-1-176,-1 2-36,8 0 52,-4 0-4,1 0-20,5 2-76,-1 1-4,-1-3-8,2 3 0,-2-1-4,2 0-4,-1-1-4,-2-1-36,-3 0-224,1 0-20,1 0-40,-1-3-36,0-2-64,3 0-124,-2-2-16,2-1 288,-2 0 196,2-2 84,-1 1-4,1 1-40,-5 3-164,3 2-245,-3 3-55,-4 6-788,-1 1 892,0-2-264,-1 3-892,-4 2-796</inkml:trace>
  <inkml:trace contextRef="#ctx0" brushRef="#br0">15386 14186 5765,'0'0'8916,"11"-15"-8564,-2 15 24,-1 0-160,2 0-116,3 0 24,-4-1 76,6-3 32,1 3-83,1-6-73,6 2 12,-3 0 148,4-2 52,-1 1-104,-1-1-168,-2 5-16,-5 2 0,-2 0-64,-7 2-12,1 5 4,0-1 64,-6 1-44,-1-2 48,0 3-4,0-3-104,0 2-136,-1-4-117,-6 4-179,5-4-160,-3-1-356</inkml:trace>
  <inkml:trace contextRef="#ctx0" brushRef="#br0">15514 13630 3928,'0'0'11385,"0"-12"-10349,0 14-911,-2 4-65,1 3 328,-9 2-4,3 6-120,-5 1 8,1 4-76,1-2-96,-5 2-100,6-6-8,-4 3 0,6-4-104,-1-5-48,5 1-64,-2-7 12,3 1-136,2-4-112,5-9-309,0 1 329,0-4-568,3-6-8,-3-1 312,5-2 232,-1-2 136,-1-3 156,4 2 168,-1 1 12,3-1 544,-4 3 160,1 1 72,-2 6-76,2 3-208,-6 5-152,0 2-276,0 3-64,-3 0-88,5 5 88,-6 1 44,3 4 196,1 0 124,-2 7 68,0 1-95,4-1-125,-2 5-24,0-4-88,2 4-12,1-2-40,2-4-44,-3 1 8,1-5-12,0-1-236,-4-4-176,2-2-257,1-2-499</inkml:trace>
  <inkml:trace contextRef="#ctx0" brushRef="#br0">16620 14081 3412,'0'0'10389,"0"-21"-9669,0 17-88,0 1-152,0 1-116,0 1-124,0-1-87,0 0-77,0 6-597,0 2 273,0 4 248,0 9 260,0 2 185,0 9 3,0 5-60,-1 3 516,1 2-104,-2 2-232,2-4-116,0-3-84,0-1-176,0-8-80,0-1-40,0-6-68,2-6-4,-2-3 0,1-2-8,-1-1 4,0-4 4,0-1-48</inkml:trace>
  <inkml:trace contextRef="#ctx0" brushRef="#br0">16504 14306 6233,'0'0'5320,"-20"22"-4844,16-21-104,4 4-244,0-5-128,0 2 0,4-2 24,-1 0 424,2 0 112,3 0 204,2 0 8,4-3 8,-1-2 49,2 1 3,5-4-88,-5 1-140,3-1-52,1 1-72,1-1-176,-7 3-220,-1 3-84,-4 1-84,0 1 36,-3 0 40,0 0-4,-1 0 4,-3 0-4,4 0-416</inkml:trace>
  <inkml:trace contextRef="#ctx0" brushRef="#br0">17525 13943 536,'0'0'6517,"0"-20"-5221,0 12-92,0 1-80,0-1-4,-1-1-68,-3 3-32,-2 1 68,3 0-208,-3 5-259,1 8-385,-5 7-236,1 5 136,-3 12 896,-2 6-216,0 7-400,3 5-316,0 2 120,6 1 88,2 0-52,6-5-256,4-4 0,6-8-232,2-4-284,-5-5-224,5-4-408,-3-5-809,2-4-503,-4-3-392</inkml:trace>
  <inkml:trace contextRef="#ctx0" brushRef="#br0">18050 14106 13313,'0'0'2128,"1"24"-2128,-1-6 728,3 5-11,-2 2-209,3 5-124,-2-2-12,6-1-224,-6-2-80,6-5-68,-2-3-176,3-4-68,-8-5-16,4-3-16,-1-3 28,-2-4 224,1-6 24,-3-7 64,0-3-52,0-9 48,0 0 4,0-6 232,-5 0 40,5-2-76,-8-3 12,6 1-64,-7 0 12,4 1 76,0 2-100,0 3-36,-1-1-160,2 4-40,3-1 32,-2 6 0,3 1 8,0 1 4,0 2 0,3 1 44,2 5 0,1-4-36,3 4 40,1-2-40,0-2 0,5 5 0,-3-3-8,7 5 0,-3 0-4,4 2-12,-5 3-88,4 3 16,0 2-4,-7 5 28,2 4-12,-4 2-52,0 6-12,-1 0-48,-4 3 84,-5 1 28,6 4-28,-6 0 88,0 2-160,0-4-12,0 2-28,-1-1 128,-4-4 84,5-2 4,-5-1 92,1-4-20,-2-1 24,-3-4-4,0 0 52,-1-1 64,-5 0-28,3-1-88,-6-2 4,1 2-52,-2-1 28,3-1-4,-3-4-64,4 6-8,4-4 0,2-2-108,5 2-412,4 3-788</inkml:trace>
  <inkml:trace contextRef="#ctx0" brushRef="#br0">18550 13951 3504,'0'0'3985,"24"-28"-2441,-13 21-264,-2-1-404,-2 3-400,-2 2-256,-2 1-220,-2 2 128,-1 2 256,-4 3 636,-1 5 36,-2 0-260,-2 5-268,-2 5-72,-2 3 41,1 5 139,-1 1 20,1-1-88,2 5 36,2-1-28,2 1-76,5-5-168,1 4-88,1-5-112,5-6-128,9-2-4,-1-4-184,2-5-156,4-5-172,-2-2-124,2-3-376,-4-2-276,-2-3-645,1 0-711</inkml:trace>
  <inkml:trace contextRef="#ctx0" brushRef="#br0">18811 13940 9309,'0'0'6176,"22"-9"-5484,-10 8-63,1 1-93,5-2-188,1 0-164,1 2-72,-2 0-68,0 0-44,-3 4-60,-5 1-52,-3 0 36,-2-2 4,-2 5-252,-3-8 12,0 7 64,0-5 104,-3-2 144,-2 3 60,0 0-8,-5 1-44,2 1 40,-1-2 40,-1 7 260,-1-2 76,1 6 108,1-1-16,1 4 124,0-1-164,-1 3-132,9 1-124,-5 0-100,4 0-104,-3 0-4,4 0-8,-3-2-4,3 2-12,-2-4-40,2 1-20,0-7-12,0 0 36,2-3-40,1-4 4,2-3-4,5-3 80,2-7-148,-2 1-116,5-7 28,3-1 72,-4 2 12,4-2 60,-5 3 92,1 7-4,-4 2-48,-7 2-520</inkml:trace>
  <inkml:trace contextRef="#ctx0" brushRef="#br0">18825 14068 8917,'0'0'3816,"3"20"-3268,5-13 88,1-6-140,1 1-116,1-2-76,4-2-104,0-3-72,4-1-40,-3-3-40,4-2-44,0-1-4,-3 0-224,0 4-332,-2 0-572,-7 4-1124</inkml:trace>
  <inkml:trace contextRef="#ctx0" brushRef="#br0">19180 13805 5473,'0'0'6076,"10"20"-4896,-7-12-312,0-1-132,7 4-64,-6 3 20,2 1-48,3 1-59,-3 8-37,-1 1 44,2 3-48,-2 5 0,-2 2-80,-3 0-168,0 0-88,0-3-124,2-2-24,0-4-52,-2-2 68,0-1-28,0-6 0,-2-4 60,0 0 52,-1-4 36,-2-6-100,0 4-48,3-7-48,-3-2-36,2-3-232,0-3-256,-4-2-344,4 0-648,1-4-861</inkml:trace>
  <inkml:trace contextRef="#ctx0" brushRef="#br0">19670 14003 9261,'0'0'3528,"-20"3"-2980,10 1 152,1 1 24,-1 0-84,7-2-176,-4-3-160,4 3-140,0-1-99,4-2-422,3 0 285,2 0 72,-1 0 100,7-2-40,0-1 44,3-5 185,3 1-77,0-1-112,1 1-24,-1 0-64,-1 1-12,-6 2 0,1 4-148,-7 0-645,0 7-51,-2-4 12,-3 4-84,0 0-132,0 1-480,0 0-412</inkml:trace>
  <inkml:trace contextRef="#ctx0" brushRef="#br0">20073 13908 4636,'0'0'4709,"20"7"-3201,-12-1-68,0 6-364,-1 5-288,1 1-44,-6 4-24,3 3-52,-5 1-179,0 3-177,0-4-52,0 0-64,0-2 16,0-3 0,0-2-28,0-6-12,-2-1-72,2-4-92,0-5 252,0-9 144,2-5-120,3-6-200,0-5-84,2-4 0,1-8 0,0-1 8,1-4 56,-4 1-4,0-2 76,0 1 72,-5 1 24,0 4 48,0 0-168,-7 4-112,4-1-184,-2 4 24,-2-1 0,2 3 16,-2 4 20,1-3-24,-1 3 52,0 1 8,2 1 28,0 0 12,0 0-4,5 3 44,0-3-40,0 2-76,7-4 40,3 4 36,3 1 40,2 0 0,0 6-8,7 1-32,-9 1 0,6 9 0,-3 0-4,3 2-8,-4 6 12,0 4 32,0 3-44,-4 3-52,3 2 16,-4 4 32,-2 2 56,-1 1 4,-2 5 4,-2-1 0,2 1-4,-5 0-132,-3-6-100,1 3 16,-1-4-4,-2-5 36,-4 0 188,3-5 136,-4-2 112,-2-3 52,2 2 44,-5-2-36,0 0-12,3-2 0,-4-1-64,2-1-48,-2 1-12,1-2-48,3 2-64,-1-2-52,1-2 4,2 0-12,5 1 0,0-3-220</inkml:trace>
  <inkml:trace contextRef="#ctx0" brushRef="#br0">20516 13790 8221,'0'0'4680,"12"-22"-3548,-7 20 284,0 2-876,0 2-236,-5 6-115,1 2 59,-1 5 276,-1 9 380,-9 2-200,1 4-288,-1 4-48,0 1-36,0-2-76,2-1-96,-2-6-160,7-2 0,-1-6-8,4-3-92,2-2-68,1-4-52,4-1-16,1-1-240,1-4-524,1-1-564,-2-2-1033</inkml:trace>
  <inkml:trace contextRef="#ctx0" brushRef="#br0">20793 13775 4892,'0'0'3697,"8"20"491,-5-24-3272,2-1-192,-1 0-92,1 2-28,5-4-128,0 1-183,1 2-117,1-2-28,5 1 52,-2 1-48,-2 4-68,-4 0-84,0 4-76,1 2-12,-6 1 12,-3 5 68,-1-1-4,0 1 4,-1 0 0,-3 4 4,-2-2 0,-2-3 4,2 6 0,0-4 8,-4 4 40,0-4 16,0-1 60,0 3 272,1-2 88,-1 1 440,2-1-308,-4 2-212,6-3-112,-1-2-36,0 0-72,1-2-48,1 0-88,0 1-36,1 1 36,-2-2-48,2-1-8,-1-1-116,4-2-44,1 1-52,0-4-48,0 3-124,0-3 108,5-1 164,-2 2 56,9-2 4,-4 0-40,4 0 16,3-2 72,1 2-36,1-1 40,3-3 0,-2 3 0,1-4 8,-3 1 16,-1 1-4,0 1-12,-6 1 0,-3-1-64,-2 2-416,-3-2 48,3 1 136</inkml:trace>
  <inkml:trace contextRef="#ctx0" brushRef="#br0">20826 13933 8705,'0'0'7628,"23"-17"-6827,-18 16-117,5-1-228,-5 2-208,7 0-112,-5 0-64,3 0-60,0 0-4,-4 0 0,3 0-8,1 0 0,-4 0-4,4 0-8,-4 0-356,-1 0-240,3 0-224,-3 0-261,1 0-535</inkml:trace>
  <inkml:trace contextRef="#ctx0" brushRef="#br0">21269 13788 4028,'0'0'8513,"0"3"-8949,0 4 808,0 3 140,0 2 76,0 4 212,0 1 220,1 3 13,3 2-85,0 3-216,-4-4-216,1-1-96,-1 0-112,0-1-64,0-4-144,0 0-4,0-5 0,0-4-20,-1-1-16,-3 4-12,0-6 16,3 0-52,1-1 36,-4 0-48,4-7-944,4 0-908</inkml:trace>
  <inkml:trace contextRef="#ctx0" brushRef="#br0">21215 13950 13105,'0'0'4621,"33"-7"-4113,-17 4-128,0-2-220,3 0-148,0-4-4,-4 6-8,0-2-48,-3-2-480,-3 6-252,-4-1-192,0 2-389</inkml:trace>
  <inkml:trace contextRef="#ctx0" brushRef="#br0">21500 13965 2796,'0'0'10133,"-6"-4"-10121,1 8 192,-1-1 16,1 0 32,-4 2 16,0 2-16,2-2 4,-6 2 84,6 1 176,-2-3 152,0 2-35,3-1-161,1-2-76,1-1-132,4 2-204,0-3-48,5 3 52,4-5 96,1 1 12,0-1-84,5 0-40,1-1-48,-1-6 4,3 2 0,-3-3-4,1-6-8,0 3-80,-1-1-72,0-3-272,-2-3 84,-2-2 76,-2-2 20,-2 0 116,2 1 72,-5-4 64,-4 0 64,1 0 12,3 0-4,-4 1-72,0 1 8,-4 0 68,3 1-12,1 4 8,-4 3 92,4 3-64,0 2 12,0 3-52,4 7 288,-3 2-372,3 5 24,-4 9 60,0 3 288,1 4 8,-1 5-84,4 4 48,-4 1 0,0 2-112,0-1-120,0-1-88,0-1-60,0-4 0,0-3-52,0-7 28,0 1 8,0-4-156,2-4-52,1-4-196,-3-2-200</inkml:trace>
  <inkml:trace contextRef="#ctx0" brushRef="#br0">21778 13781 2904,'0'0'692,"0"-23"-680,10 16 404,-3-1 848,3 0 717,3-1-217,-2-1-240,-1 0-148,9 2-32,-8 1-36,4-1-312,1 0-151,-1 6-109,-1-5-88,-3 6-180,-1-1-196,-2 2-148,-2 0-124,-5 2-64,2-1-8,-3 6 20,0-5-44,-3 4-28,1-1 48,-6 2 64,2 3 0,-3-2-48,2 2-40,-2 0-48,0 2 0,3 0 12,-3 1 48,4 0 76,0 4 0,-1 0 12,1 1 48,-1 2 236,1 0-24,-3-2-24,6 4-52,-3-5 4,2 1 80,2-5 188,1 4 252,-1-5-304,1-2-328,0 1-16,0-4 36,1 0 4,-1-2-4,4-2-36,1-3-48,-3 0 60,6 0-72,3-3-36,0-2-108,-1-5-88,5 1-12,3-1 148,-8 4 96,2 2-8,-3-1-88,-3 5-76,-2 0-12,0 4-304,-4-1-28,2 2 72,-2 0-148,0 3-240,-2-1-213,-2-2-515</inkml:trace>
  <inkml:trace contextRef="#ctx0" brushRef="#br0">21863 13846 10965,'0'0'4348,"2"12"-3932,12-15-128,2-2-112,3 0-96,5-4-68,-2 1-4,2-2-8,-3 3-12,-1-1-80,0 1-236,-7 6-452,-2-1-764</inkml:trace>
  <inkml:trace contextRef="#ctx0" brushRef="#br0">22208 13585 3664,'0'0'7709,"-20"-19"-6245,20 21-1464,0 3 0,5 3 216,0 7 764,0 7 336,1 3-171,0 7-137,-3 6-32,-1 5-112,1-1-32,-3 3-516,-3 0-228,1-2-88,-3-4-100,-3-4-8,-2-7 20,3-3 88,-2-8 12,3-2 36,1-7-48,-3 0 0,2-3-148,2-3-184,2-2-168,-2 0-412</inkml:trace>
  <inkml:trace contextRef="#ctx0" brushRef="#br0">22478 13528 1436,'0'0'9381,"-4"-20"-8969,0 17-64,3-2-92,0 5 24,-2 0 424,2 0-372,-3 1-216,4 9 0,-1 5 228,0 4 252,-2 7 160,2 6-148,1 8-16,0 7-43,1 3 23,2 5 12,-1 0 56,3 1-148,-1 3-124,1-4-144,-1-7-44,-3-3 16,0-7-24,2-5-48,-3-1 96,-3-5 36,1-6-52,-6 6-32,2 0-64,-4-2-44,-1 0 8,-2 3-72,-2-1-36,3-1-124,-8 1-388,2 0-36,7-4-28,-4 0-288,4-1-172,6-4-277,0-4-75,1-3-316,4-4-596</inkml:trace>
  <inkml:trace contextRef="#ctx0" brushRef="#br0">22873 13978 3056,'0'0'4261,"-23"8"-2277,17-6-936,6 3-316,0 2 144,-4 6 492,2 7 92,-2 5-204,-5 2-351,3 4-185,-4 3-76,1-3-28,-1 1-100,3-4-184,2-5-76,0-3-108,1-5-136,4-6-12,0-9-44,0 0 44,4-10 116,1-7-116,5-1-60,-3-9-320,3-5-48,5-1 12,-1-5-80,-4 0-196,4-4-140,-2 0-245,1-1-259,2-2-24,-3 0 400,2-2 280,2 7 680,-3 0 220,2 9 1060,-3 4 80,3 7-188,-1 3-287,-4 9-337,0 6-224,3 4-176,-3 6-36,2 11 84,-6 9 140,-1 2 96,-1 10 72,-1 2-100,-3 4-144,0-2-260,0 1-56,3-5-40,2-7-64,-1-5-24,6-1 84,-2-9 28,0-1-64,2-5-60,-1-2 12,-1 0 108,-3-5 72,-3 0-132</inkml:trace>
  <inkml:trace contextRef="#ctx0" brushRef="#br0">22963 13951 7949,'0'0'8861,"27"-8"-8437,-17 10-188,5-2-136,-1 0-88,1 0-4,-5-2-8,1 2-188,-4 0-696,3 0-513</inkml:trace>
  <inkml:trace contextRef="#ctx0" brushRef="#br0">18351 15068 1632,'-11'-5'12121,"12"3"-12361,2 0 224,4 2 16,-3-1 180,5-3 24,-2 4-40,2-1 28,0-3-4,-3 3-24,0-1-36,2 2-52,-6 0-24,3 0-52,-1 0 0,-4 0-4,6 0 0,-6 2-8,0-1 12,0-1 4,4 4 4,-3-3-4,3-1 0,-4 2 4,5-2 40,-1 0-40,1 0 68,0 0-12,1 0 12,0 0-24,2-2 8,2 2 68,0-1 36,-4-4-28,3 3-20,2 0-4,-5 2-36,4-1-64,-1 1-4,-3 0-8,3 0 0,0 0-4,-4 0 4,0 0 4,5 0 0,-8 0 0,3 0 0,0 0 0,3 0 4,-2 0-4,-1 0 0,1 0 0,7-2 0,-6 0 4,6-1 44,2 1 12,-4-4 201,5 2-13,-1-4-116,4 0 100,0 1 136,-3 0 100,0 2-88,3-3-88,-3 1-136,-2 2-24,2 0-24,-4 2 8,-2 3-32,3 0-76,-3 0-8,-1 0-4,1 2 0,0-1 0,-2 3 0,5-1 0,-1 0 0,-2 1 0,2-1-4,3-1 4,-4-1 0,6-1 8,0 0 0,-1-1 52,3-3-52,-3-1 4,3 2 52,-1 0-24,-1-2-40,-1 3-4,-2-3 0,1 3-8,-4 1 0,3 1 0,-3 0-40,-1 3 40,0 2 4,-1-3 8,1 3-8,3-2 4,-5 0-8,4 2 12,-2 0 4,0-1 4,7-3 4,-4 1 40,0-2-48,4 0 0,0 0 8,-2 0 36,3-2-36,-1 1 56,-1-3-68,-1 1-8,2 1 8,3-3-4,-3 4-4,1-1 4,-1 2 0,3-2 4,-2 1 144,0 1 28,1 0-88,1-2-8,3 2-28,0 0-36,1-2 0,-3 1 60,6-1-60,-7 2 44,7-2-56,-2-3-8,-2 4-4,0 1-4,0-5 8,-1 1 8,0 3-8,1-1 8,-3-3-8,0 5-4,-2-2-60,2 2 12,-3 0 8,-2 0 48,0 0 4,0 0-48,-2 0 40,4 0-4,0 0 4,1 0 0,0 0 0,6 0 8,-1 0-4,2-1 0,3-4 0,2 0 4,2 0 8,1 1 40,2-4 112,2 3-112,-4 0-48,1-2-8,-1 1 4,-3 2 0,2-1 4,-2 2 0,-4-2 8,3 3 4,-6 2 48,2-1-48,-3 1-12,1 0-68,-1 0 60,-1 1-4,3-1 4,1 0-4,1 0 4,0 0 0,7-1-4,-6-1 4,2 0-4,0 1 4,1-3 4,-4 3-96,0-1 16,2 0 12,-6 1 60,7-3 4,-8 1 4,7 3 0,-7 0 4,3-2 4,1-1 0,-4 3 8,3 0 40,-2 0-44,2 0-8,-3 0-44,7 0 40,-6 0-12,3 0 8,3-2 8,-6 2 0,7-1 0,-5 1 4,1-2-4,0-1 8,-3 1 4,-2 0 0,0 2-8,0-3-4,-1 0-12,-3 1-40,2 0 52,-2-1 4,0 1 4,-1 1 0,0-1 0,-1 0-4,-4 1 8,1-3-8,-3 4-4,-1 0-12,-2 0 4,-1 0-40,-8 0-1280,-2 5 584,-4-1-1029</inkml:trace>
  <inkml:trace contextRef="#ctx0" brushRef="#br0">23594 13635 1448,'0'0'8257,"5"-4"-8009,1 1 2152,-6 1-2156,-1 2 256,-1-1-44,-1 1 28,3-4 552,5 4-904,-4 0 80,1 0-120,5-1-32,-1-1 80,1 2 48,5-3-40,-1 3-8,1-2 16,3 2-31,0 0-53,0 0-56,-5 0-8,2 0-8,-6 2 0,3 1-8,-3-3-4,1 3 4,-4-3 0,-1 2-40,0 0-4,-1-2 488,-2 0-436,-1 0-4,0 0-8,2 5-813,0 0 825,2-2 52,-2 7 20,0 0 197,-2 5-45,-1 2-36,-2-1-52,2 4-24,-2-1-24,-5 1 0,5-2 0,-2 0 36,0 1 12,-1-3 124,-2 1-24,2-2-4,-2-3-56,0 1-44,0 0 16,-4 2-12,4-3 24,-3 3-24,1-3-24,1 3-16,1-2-48,1-1 4,-2 1-44,7-3 40,-2 0-44,2 0-4,4-3-48,0-1-40,5-2 40,0 2 48,7-4 12,-2 0 48,5 3-52,-2-5-4,1 0 4,1-5 0,0 3-4,-5-3 0,3 0 4,-1-3 0,-4 3 4,0 0 36,-1-2-40,-2 2 4,-2 2-12,1 1-44,-1 2-80,-1 0-72,-2 2 148,1 1 44,4 2 0,-1 0 4,1 0-224,-4-2-144,3 1-124,1-1-252,0 2-164,0-3-365,0-2-439</inkml:trace>
  <inkml:trace contextRef="#ctx0" brushRef="#br0">23565 13816 3116,'0'0'9501,"0"24"-8797,4-18-168,2-1 8,4-3-88,2 0-192,1 1-152,2-6-48,0-1 0,2-4-64,0-4-64,1 1-24,-1-3-128,-1 1-400,3-2-236,-6 2-400,0-1-240,-3 4-124,-1 2 192,-4 1 528,0 6 608,-4 1 40,-11 18-5761,9-13 5721</inkml:trace>
  <inkml:trace contextRef="#ctx0" brushRef="#br0">23669 13223 3088,'0'0'7857,"-24"-13"-7521,19 13 24,2 0-40,-4 1-24,2 1-28,0 3 40,0 3 36,-3 1 12,0 6 128,-2-4 72,1 4-52,-1 5-60,4-3 68,-3 0-43,4-7-121,0 3-84,5-5-128,0 1-72,0-6-64,0 0-52,0-1-36,2-2-108,1 0 32,2 0 16,2-5 48,0 0 0,-1-5-41,3 0-175,-1-3-236,-3-1-80,2-2-12,-1-1-92,1-3 8,1 3-16,2-3 0,0 0 332,2 0 76,-4 0 336,2 4 76,-1 2 364,1 4 60,-7 2-152,4 4-52,-4 1 612,-3 7-856,0 1 188,0 3 104,0 2 24,-3 5 316,-1 3-16,4 1-228,0 1-188,7 0-60,-2 0 9,0-2 35,8-5 76,1-3-76,4-1-12,2-8-12,0-1-40,2 0-60,-2-1-104,-7-6-4,2 5 4,-5-3-8,-3 0-396,-4 2-124,-1 1-156,-24 7-6509</inkml:trace>
  <inkml:trace contextRef="#ctx0" brushRef="#br0">24737 14354 3436,'0'0'6201,"20"-1"-5181,-9-1-196,1-3-180,0 2-96,1-4-76,2 5-152,-2-4-64,2 2-80,-1-2-48,-1 2-64,-1-1-52,1 2 0,-5-2-4,2 3-4,-3 1 4,0-1-8,-2 2 0,-2 0-12,-1 0-216,1 0 152,-1 2 76,1-1 0,-1-1 76,3 2-24,-2 1-40,0-1 0,4-2 40,-2 0-52,2 0-804,-2-2-192,1-3-288,-1 2-592</inkml:trace>
  <inkml:trace contextRef="#ctx0" brushRef="#br0">24772 14523 1812,'0'0'9457,"26"-9"-8045,-19 6-200,1-2-236,4 2-284,-2-4-164,0 5-99,0 1-141,0-1-152,-2 2-136,2 0-8,-5 2-52,4-1 48,-1 1-36,-1 0 44,1 3 0,-1-5 0,1 3-4,-3 0-216,-2-1-129,4 0-63,-4-1-152</inkml:trace>
  <inkml:trace contextRef="#ctx0" brushRef="#br0">25653 14299 764,'0'0'14289,"-16"-6"-13657,11 7 433,2-1-925,3 2-152,3-2-200,-2 0 124,3 0 88,2 0 60,0 0 16,2-2-12,-1-1-16,6 0-36,-6-4 76,6 5-76,-6-4 52,3-1-64,-1 5-4,0 1-8,-3-4 12,0 5 108,2 0-108,-2 5-4,-5-4 4,8 6 112,-3-5-28,-2 4-32,2-1-44,2 2-8,-2 0-4,0-1 0,2-2 4,-3 1-4,1 0 0,-2-5-8,1 1-312,0-1-64,-3-1-117,3-4-123,-1 0-240,0-4-416,-4-1-624,5 2-844</inkml:trace>
  <inkml:trace contextRef="#ctx0" brushRef="#br0">26072 14311 404,'0'0'13573,"7"17"-12861,-4-2-296,-3-4-140,0 4-24,0-1-40,0-3-36,0 1-76,0 0-88,0-4 0,1 0-4,-1-4 0,0-3-8,0-1 216,4-3 61,-4-2 7,2-5-160,1-3-124,-2-4-8,4-3 4,-4 0-4,7-3 8,-3-6 0,1 6 52,3 0-48,1-1 44,0 4-36,-3 2 164,2 2 72,0 6 72,-3 0-48,-1 3-48,0 5-76,0 1-148,-4 2 0,7 3-52,-3 2 52,0 8 12,1-1 72,-1 3 16,1 3-52,-1 1 28,0 0-76,3-2-40,-6-1 32,3-2-4,0 0 4,0-5-116,0-2 64,0-3 48,0-5 12,-1 0 56,5 0 32,-8-2 8,9-6-8,-1 1-16,-7-3-8,6-1-52,-1 2 36,-4-6-36,3 7-4,-2-5-8,-2 3-48,1 0-112,-1-2-184,3 4 36,-1-2 12,-3 1 32,3 4 44,0-1 8,-2 1 36,3 3 40,-1-1-12,1 1-40,-1 0 52,2-1 84,-1 2 52,5-1 0,-1 2 0,2 0 76,-2 0 248,3 5-64,-4 3-24,-1 2 40,2 2 68,-4 3-8,0 0-76,-1 3-152,-2-1-100,2-1-4,0-4-4,1 3-4,-4-3-8,0-4 0,2 2-48,-1-2-4,1-3-72,-3-1-296,1-4-188</inkml:trace>
  <inkml:trace contextRef="#ctx0" brushRef="#br0">26612 13626 2764,'0'0'8829,"20"0"-8417,-19 9 200,5 1 384,-6 3-20,0 5-156,0 4-228,-6 3-87,0 0-17,2 0-56,-5 2-84,3-1-160,1-2-188,1-4-196,2-2-300,-2-3-324,4-7-417</inkml:trace>
  <inkml:trace contextRef="#ctx0" brushRef="#br0">26937 14155 1212,'0'0'9013,"-13"-4"-7657,13 4-1200,0-1-40,3-1 0,-3 0 244,1 1-68,-1-3 692,0 3-856,-1 1-56,1-2-72,-3 2-76,-3 0 24,2 2 56,-2-1 84,6 1-24,-9 1-12,4 2 12,-1-1 64,0 1 8,-3 1-20,4 3-16,-1-1 4,2-3 32,-1 1 4,5 1 12,-6 0 12,6-4-52,0 2-36,1 0 0,4 0 0,-1-2 12,1 4 24,0-2-24,1 0-76,3 3 40,-3-4-52,-1 1 0,1-2-4,3 4-8,-8-4 0,4 0-52,-1-1-12,2-2-64,-6 0 140,3-3 88,-1-1-88,2-4-116,0 1-84,2-4-40,-2 1 12,2-5 52,-1 1 36,1 1 28,-2 1 48,0 3 56,1 0 4,-5 3 4,1 4 228,-1 0 152,0 4-660,-1 0 272,1 4 8,-5 1 0,1 3 4,0 0 48,3 3 24,-4-1-68,4-1 4,-2 6-8,3-5 0,0 3 0,0-5-4,3 1-48,3 4 44,-2-5 0,1 4 4,2-3 124,-2-1 64,3 0-88,-3-1 40,-3 4 24,2 0 36,-4 1-12,0-1-36,-4 4 12,2-2-12,-3 1 25,0-1 23,0 0 24,0 0-64,0-1 16,0 1-64,1-2-52,-1 2-56,1-2-4,2 2-8,-2-5 8,0 4 0,3-4-48,-5 1 44,2-4-4,0 1-92,-1-4-36,-1 2 24,1-4 24,0-2-24,-4 0-100,-1 0-245,3-3-107,-3-2-64,-3-4 108,2 1 52,1-2 48,0 2 88,1-2 220,2 3 112,-1 2 12,3-2-12,3 1 0,-1 4-320</inkml:trace>
  <inkml:trace contextRef="#ctx0" brushRef="#br0">27318 13880 3040,'0'0'8745,"-4"-9"-7937,8 9-676,-3-1 8,6 1-24,-2-2 140,5 2 176,0-3 112,2-1-112,3 1-180,1 0-24,1-1-28,0 4-36,-1-3-48,1 1-44,-4 2-20,2 0-52,-3 0-8,-2 0-44,-5 0 40,0 0 0,2 0-36,-6 2 36,1-2 0,0 0-64,-2 2-288,0-1-416,1 1 732,1 3 48,-2-3 8,3 3-8,-1 0 0,1 5 12,-3 3 444,0 2 36,0 3-4,-5 6-84,2-3-99,-4 3-21,1 2 16,-1-2-100,4-3-100,-4 1-28,4-4-60,-4-1 124,5-2 0,-3 0 72,0-3 28,0-2 12,2 1 12,-4-3-128,6-1-132,-3 1 0,-1-1-72,2-2 24,-2 2 36,3-1-52,-6-1 56,5 0-4,-2 4 4,5-4 0,-5 0-40,5-2 48,-2 4-4,2-4 4,0 2 0,0-3 0,2 4 0,-2-6-4,3 2-8,-1 0 8,1-1 4,2-1 64,-5 0-4,8-3 16,-3 1-76,0-6-368,0 0 84,5-1 52,-3-1 132,1 0 88,4 0 4,0 2 4,1 0-8,0-1 0,1 1-60,2 1 64,-1 4-68,-6 0 16,4 3-204,-8 0-220,0 0-349,-2 1 69,-1 3 308,0-3 164,-1 4-48,-1-3-348,0 5-348,-3 1-1228</inkml:trace>
  <inkml:trace contextRef="#ctx0" brushRef="#br0">27398 14028 2348,'0'0'5861,"8"-22"-4825,-3 21-68,2-4-116,1 5-68,4-5 112,1 5 36,4 0 20,-2-2-132,5 2-180,-2 2-187,0-1-177,1 6-164,-6-4-108,0 4-4,-4 0-12,1-4 0,-4 0 4,1-1-192,-2-2-393,0 0-387</inkml:trace>
  <inkml:trace contextRef="#ctx0" brushRef="#br0">27449 13511 536,'0'0'7177,"-15"25"-5813,9-11-420,-6 1-132,2 1-92,-3 1-192,-1-2-92,1 3-132,0-1-72,-1-2-52,3-3-16,1-4-88,3-1 0,4-2 12,-1-4 472,4-2-560,4-4-160,-3-2 60,4-1 84,-1-4-480,1-1-64,5-2 152,-5-7 152,3 4 256,4-2 24,-1 0 76,1-4-96,3 6 236,2 0 220,-4 3 8,-1 3 92,1 4 112,-3 6-92,-2 2-240,2 2-228,2 8-36,-5 1 36,4 4 52,-2 4-20,-3 1-56,3 0-27,-1 3 15,0-3-64,1-2-8,-1-4 0,-1-1 8,3-5-12,-4-1-333,-1-4-31,0 1-128,0-3-100,-3-1-204</inkml:trace>
  <inkml:trace contextRef="#ctx0" brushRef="#br0">28659 13885 1368,'0'0'9025,"7"-10"-9009,-7 16 84,0-1 392,-4 5 612,4 2 288,-1 5-376,-1 3-144,2 3 0,-3 0-123,3 6-153,-4-1 36,4 2-92,-5-3-108,5 1-136,0-5-76,0-3-120,0-3-100,0-4-60,0-3-28,0-2-56,0-4-152,0 2-516,4-4 20</inkml:trace>
  <inkml:trace contextRef="#ctx0" brushRef="#br0">28531 14045 1512,'0'0'12321,"11"-4"-12309,-6 4 204,9 0 88,-3-1 444,8-4 44,-1 3-275,4-1-105,-2-1-112,0 3-140,-4-1-96,-1 2-64,-5 0-4,2 2-196,-5-2-572,1 1-349,-1 1-335</inkml:trace>
  <inkml:trace contextRef="#ctx0" brushRef="#br0">29121 14068 7977,'0'0'4864,"1"27"-4356,-2-17-176,-1 3-128,0-1-76,-1-1 72,1-1-72,1-1-128,-1-3-40,2-2-100,0-1 24,-2-3 256,2-2 152,0-1-116,0 0-24,0-6-76,0 1-76,2-4-8,0-3-4,4 0 4,1 0 8,5-1 80,-2-1 184,1 0-100,4 4 0,0 0 24,0-2 64,0 3-28,-3 0-44,0 6-31,-1 1-49,-4 1-36,-2 4-64,0 0-72,-5 7 16,5 0 56,-5 3 60,0 0 76,0 3 92,-3 2 32,1 2 188,2-4 244,0 0-224,0-1-188,0-4-108,5-1-72,0-2-28,3-2-20,1-3 8,-4 0 0,6-3 4,1-4 8,-2-3-24,3 0-36,-3-3-12,1 0 0,2-4-244,-3-1 12,0 1-148,-4-1-100,0 1 72,-1 0 196,0 7 164,-2 2 48,2 6 84,-3 2-56,1 0-28,-3 10 244,2 0 360,2 5-24,2 4-92,-3-1-144,2 4-4,1 1-32,-1-5-152,4 1-156,-2-3-88,1-4-84,2-4-60,-5-1 0,1-4-36,-5 2-124,3-5-332,1 0-560</inkml:trace>
  <inkml:trace contextRef="#ctx0" brushRef="#br0">29762 14021 1760,'0'0'11721,"9"-21"-11109,-7 14-220,2 2-76,0 0-64,-2 0-36,2 2 24,-4-2-4,0 3-60,-1-1-140,-7 3-36,1 0-124,-3 5 24,-3 1 24,-2 4 76,0-1 52,-1 2 272,1 4 85,4-3 99,2 3 40,3 0-252,1-2-84,1 1 0,4-3-40,5 1-48,4-4-40,3-1 28,1-2-12,4-5-40,2 0-60,2-3 0,2-4 0,-7-3-4,3 0-56,-4-3-28,0-2-108,-5 0-28,1 0 88,-5 3 52,-1 0 72,-5 1 12,0 4 0,-2-1-8,-3 6-4,0-3-48,-4 3-16,5 2 16,-1 0-4,3 4-8,-2-1 8,0-1 4,4 3-4,-1 0 52,1 0 0,1 0 4,3 3 0,0-3 4,-2 2 0,6-1 0,-2 3-4,3-3 8,-7 1-4,3 0-8,-2 1 4,-1 0-44,1 2 44,-3-1 4,-3 1 4,3 1-8,-2-1 8,-1 0 0,3 2 76,-2 1 160,-2 0-52,3 2-60,-3 2-52,0-4-60,2 4 36,-2 0 0,3-1-36,1-1-8,-3 2-4,3 0-8,0-2 4,-5 1-8,4-2 4,0 1-4,-3-4 0,0 4 0,2-6 4,-3 1 8,0-4 8,1 1 40,-2-2 176,-3-2 60,5-3 24,2 0 20,-6 0 312,2 0-224,0-1-248,1-1-92,0-1-72,-4 1 0,3 0-4,-2 2-8,3 0-4,-5 0-76,3 2-92,-3 1-104,2 2-8,-3-1-112,2 1-136,2 0-188,2-2-376,0 2-617</inkml:trace>
  <inkml:trace contextRef="#ctx0" brushRef="#br0">30218 13800 2904,'0'0'9297,"-25"11"-8261,25-9-236,0 0-368,0-1-292,5 1 60,-1 0 368,7-2-40,3 0-212,5 0-139,2-2-89,5-3-24,3 0-52,0-5 48,-2 2-60,2-2 0,0-2-8,-4 2-4,-3 0-36,-3 2-281,-4 1 1,-6 4-60,-2-1 84,-7 3 128,0 1-268,-5 1 344,3 3 36,-7-3 52,3 6-64,-3 0 68,4-1-44,-5 4 52,1 2 144,3 1 184,2 2 116,4 4 120,-2 1-148,2 5-35,0 0-45,0 0-112,0 1-152,2 1 40,-2 0 12,0-7 52,0-2 20,0-1-72,0-4 0,-5-1-48,3-4 24,-6 4-28,1-4 16,-2 2 48,-1 0 0,-4 0-52,2 3 4,-6-6-28,8 1 12,-2 1 52,2-4-64,2 1-56,7-1-4,0 0-84,1-2-4,0 4 16,2-4 0,6 2 64,2-1 4,6 1-60,0-2 56,3-1-52,0-2-28,1 0-72,-3-4-124,2-2-24,-4 1-64,0-4-152,-4-1-113,2 0-195,-6 1-252,-3-1-612,0 1-604</inkml:trace>
  <inkml:trace contextRef="#ctx0" brushRef="#br0">30361 13978 300,'0'0'11817,"-29"-10"-7180,33 8-4261,1-4-364,7 4-8,3-3 48,5 0-40,4-2 48,0 1-60,1-3 0,-3 6-8,3-4-292,-5 2-297,-5 4-323,0-1-216,-1 2-340,-8 0-360,3 0-440</inkml:trace>
  <inkml:trace contextRef="#ctx0" brushRef="#br0">30377 13266 3340,'0'0'1628,"-19"19"221,4-8-497,4 8 20,-5-1-300,2 2-52,0 5-176,-1 2-64,0-2-144,-1 3 12,5-1 144,2-2-176,0-7-260,3-1-316,5-12-40,1 3-192,1-6 4,5 1-64,-2-3-88,1-5-228,0 2-240,5-4-20,-1-5-428,-2 2-248,2-3-400,0 0-876</inkml:trace>
  <inkml:trace contextRef="#ctx0" brushRef="#br0">30436 13276 2824,'0'0'7901,"-25"12"-6897,15-4-132,1 1-336,4 4-268,-4-1-128,7-4-64,2 4-12,0-2-60,0-2 4,2 0 0,7 2 44,-4-3-40,4 1 4,1-4 60,1-1 12,0-3-12,4 0-12,0 0-16,3-3-36,-2-1 0,4 3-4,-1-3 44,-2 4-52,1 0 0,-7 5-12,-1 2-188,-4 1-704,2 1-248,-7 6-380,-1-2-644,0 0-488,0 1 3,0 2-259</inkml:trace>
  <inkml:trace contextRef="#ctx0" brushRef="#br0">31043 13975 5825,'0'0'14665,"15"0"-14249,-1-5-172,0-2-112,1 2-60,0-2 16,0 2-4,-4-1-12,4 6-64,-4-4-8,2 1 0,-2 1-8,0 2-112,2 0 24,-3 0-40,0 0-36,0 2-32,-4 1-28,3-1-48,-4 0-4,0-2-92,2 1-128,1-1-876</inkml:trace>
  <inkml:trace contextRef="#ctx0" brushRef="#br0">31086 14153 640,'0'0'8125,"21"0"-6549,-12-3 8,1 3 104,1-4-56,-2 1-471,6 0-413,-3 1-288,1 0-236,-1 1-140,2 1-68,0 0 228,-3 3 704,0-1-456,-1 1-492,0-3-12,-6 3-344,5 1-136,-7-4-284,3 0-244</inkml:trace>
  <inkml:trace contextRef="#ctx0" brushRef="#br0">32042 13680 768,'0'0'9397,"5"-9"-10325,-2 6 784,-1 3 132,-2-5 828,-5 5 164,1 0-608,3 0-36,-4 2-68,0 3-24,0-2-88,0 2-68,-4 2-12,3 1-68,-3 2 72,6 2 172,-4 3 224,1 3 260,1 0-40,0 7-40,0 4 24,-2 2 149,4 4 91,-6 5-116,3 2-80,1 0-60,0 1-152,0 0-160,-4-3 64,4-1-64,4-5-108,-1 1-136,2-6-24,0-3 4,2-2-88,-1-9-128,6 0-112,0-2-140,-6-6-80,6-1-100,0-1-104,-4-3-48,0-2-248,1 0-456</inkml:trace>
  <inkml:trace contextRef="#ctx0" brushRef="#br0">32327 14038 1420,'0'0'7541,"3"27"-6365,-3-21-376,0 3-452,2-4-156,-2 1 156,5-1 76,-2 2 1980,-3-10-2088,0 1 0,0 0-40,-2-1-12,2-2-52,-1 0 8,1 0-120,0-3-27,0 1-73,1-3-4,1 0-69,5-2-15,-2 1-16,0-1 28,1-1 68,3-2-56,-3 3 52,3-1-52,2-4 56,-1 2 8,0 0 100,-1 2 0,-1 1-24,0 4 40,2-1 13,-5 4-81,0 4-48,2 1-76,-4 1-25,1 4 41,1 4 60,1 2 157,-2 6 55,1 3 12,-2 2-12,0 3 0,1 0-48,-1 3-60,-1-6-104,1-1-4,4-6 4,-3 0 8,0-8 168,4-4-4,-1-3 4,-4 0 56,5-1 16,1-6-76,-3-3-100,4-2-8,-5-1-16,7-5-36,-5 1 0,3-1-12,-4-1-12,-2-1-220,4 0 60,-1 2-40,-1 3 52,1 0 36,-2 0 0,3 2 24,-1 6-8,3 5 60,-3-4 48,-1 4 52,3 2-40,2 3 0,-2 4 76,2 3-84,-1 3 268,4-1 12,-6 5-28,5-1-20,-3-2-152,2 1-32,-4-2-40,1 0 48,-1-3-12,-3-1-44,0-3 0,0 1 4,-3-7 0,1 3 44,-3-1-40,0-2-12</inkml:trace>
  <inkml:trace contextRef="#ctx0" brushRef="#br0">33086 13968 1332,'0'0'12317,"24"-18"-11241,-16 14-232,2 3-280,0-3-159,-2 3-105,6 1-64,-4 0-96,3 0-56,-3 1-20,7 4-16,-7-1-40,1 1-4,-1-4-4,-3 3 0,1 1-84,-3-2-428,4-1-429,-4-2-359</inkml:trace>
  <inkml:trace contextRef="#ctx0" brushRef="#br0">33536 13913 560,'0'0'10349,"-15"20"-9873,15-12-52,-5 2 40,5 4 100,-1-1 160,-1 0 64,2 1-156,0 4-240,0-5-140,0-1 72,0 0 20,2-7-7,-1 1-85,1-1-116,1-5-24,-3 2-36,2-2 132,0-2-120,-1-6-40,4 3-36,-3-5-4,1 2-4,1-6-4,-4 1-136,1 0-128,4-2-60,-3 1 40,0 3 132,4 1 63,-6-4 77,4 9-64,-4-1 12,3 1 12,-1 0-8,3 1-16,-4-1 24,3 0 40,1 2-64,0-2 64,2 0 0,2-2-52,1 1 64,4 1 76,-2-2 76,2-3-4,-3 3-28,4 1-32,-5 1-15,3-2-21,-6 4 8,2-1 16,-3 3-32,-2 1-44,1 1-12,-1 3 12,-3 4 64,-1 2 148,0 8 48,0 1-12,-1 1-48,-3 5-12,4 0-28,-5-2-112,5 0-40,5-1-4,0-7-4,0-2 52,6-4-52,-3-4 4,3-4-4,-1-1-72,0-5-152,1-3-36,2-2-88,-2-5 12,-2-2 64,3-3 84,-2-3 47,-1 0-75,1-2-208,-1-2-108,-2 2-60,1-5 224,2 5 76,-4-3 36,0 6 116,2 2 140,-2 5 260,3 7 136,-8-1-56,3 8-100,1 1-176,-5 3 0,2 7 152,2 3 360,-3 9 40,2 1 137,-2 11-57,-1 4 36,0 2-8,0 0-96,4-5-288,-2-2-340,8-8-116,0-6-140,3-8 72,2-7 120,0-3 60,-3-2-4,-2-3-420,4-4-376,-4 0-696,-1-4-1441</inkml:trace>
  <inkml:trace contextRef="#ctx0" brushRef="#br0">34205 13431 8601,'0'0'6852,"2"30"-6424,-2-16-180,0 1-156,3-4-8,-3 4-84,2 0-668,1-1-544,-3-4-632,1-2-912</inkml:trace>
  <inkml:trace contextRef="#ctx0" brushRef="#br0">34442 13561 1004,'0'0'9841,"25"14"-9069,-20-1-156,4-1-280,-3 4-4,3 4 0,-3-1 112,2 6 88,-2 5-48,-1 3 56,0 4 484,4 4 185,-8 6-441,4 0-152,-4-2-40,-1 0-84,0-2-260,0-6 12,-1-1-60,-4-7-64,-4-3-36,4-1-72,-2-7 88,-3 1-40,0-4 0,-5-2-48,6-3-8,-6-2-4,5-1-200,-4 0-144,-1-6-436,5-1-536,-1 0-773,0-3-1743</inkml:trace>
  <inkml:trace contextRef="#ctx0" brushRef="#br0">35056 13848 3588,'0'0'7525,"-20"-10"-7293,16 10-92,3-2-12,-3 1 52,3-1-104,0 2-60,-2 0-8,2 0-8,-3 0-4,3 0-88,-3 3-60,-2 1 152,2 4 36,-2 2 196,-4 3 76,-1 2 88,1 4 268,-5 2 140,2 3-60,1-3-148,-1 3-72,1-3-104,4-2-107,1-1-125,7-1-92,0-4 4,5-3-92,0-5 68,2-2 0,6-3-16,-2-1 28,4-6-40,-1-3-32,2-5 44,0-2-52,3-3-8,1-1-88,-1-1-24,-2-6-136,-2 8-64,-2 0-24,-1 3 159,-7 2 37,0 10 52,-2-2 88,-3 6-64,-8 6-612,8 0 600,-5 1 12,0 4 52,5-1 12,-2 4 48,2-5 16,0 7-12,0-1 36,2-1 12,3 2 64,0-3 0,-5 1 96,8 2-28,-3 0-43,0-2-77,-3-1 0,2 3-36,1 0-4,-1 0-20,-2 2 72,1-1 36,-1 4-8,-2 2-16,0-1-64,0 4-20,0 0 8,-1 0-8,-3 0-4,2 2-48,-2-2-96,-1-3-124,0-1 8,1-1-64,-1-1 28,-1-1-64,0 0-17,-4-1 89,1 0 156,-2-2 84,-4-4 12,6-2 40,-10 2 284,4-4 57,-2 1 7,2-6-12,-5 0-56,2 1-72,3-6-84,-2 1-80,-1-8-84,2 0-4,2-5-8,-1 2-316,5-2-144,5 3-296,-2-3-617,7 2-527,0 3-612</inkml:trace>
  <inkml:trace contextRef="#ctx0" brushRef="#br0">35532 13791 692,'0'0'12197,"25"-23"-11317,-11 18 48,1-2-284,5-3-144,4 0 32,-2 2-7,2 0-5,1-2-160,-2 1-136,0 3-52,-3 1-172,-3 0 0,-2 1-84,-3 1-52,-4 1 12,2 2-12,-8 0-100,3 0-112,-5 7-897,0-4 1241,0 2 4,0-1 252,0 2-60,0 3-91,3-1-49,-1 2-4,-1 2 40,4 3 36,-1-2 0,-4 5 40,0 4 48,0 1-40,-4 4-48,-2 1-12,-4 1-48,1 2 84,1-1 0,-7-1-24,5-1-12,-3-3 132,-1-2-72,3-1-72,1-4-24,-4 1-4,-1-4 0,4 0 28,-1-1-12,-1-4-16,2 2-24,-3-2-36,3-2 52,-4-1-56,6-2 0,0 0-8,4 0-4,3 0-60,-3-3-8,5 3-124,0-2 36,7 2 84,1 2 76,4-1 0,6-1 64,-2 0-52,7-3 60,-1-2 4,4 0-28,1-2 0,-2-6-48,-2 0-44,-3-2-16,0 0 8,-1-2-268,-6-1-184,-1 3-228,-6-2-176,-4 0-13,5 2-139,-4-3-32,0 5 108,-1-2 652,0 5 180,-2 2-428</inkml:trace>
  <inkml:trace contextRef="#ctx0" brushRef="#br0">35694 13958 5717,'0'0'8524,"20"-3"-7840,-7 3 284,1-4 225,1 3-277,6-3-200,-2-2-360,2 4-208,-2 0-140,-3-3-8,-1 4-192,-3 1-412,-2 0-472,-3 0-629</inkml:trace>
  <inkml:trace contextRef="#ctx0" brushRef="#br0">35701 13343 1032,'0'0'9493,"-15"22"-8297,8-16-80,-5 1-148,2 3 72,-6 2 28,5-2-399,-3-2-413,4-1-256,4-2-112,-2 0-24,6-4 60,-2 1 64,8-9-1789,1 1 121,1-6-888,3 2 112,1-5 724,-3 0 1172,6 0-117,-6 3-103,3-1 352,-1 3 428,1 2 420,-5 6 100,1-1-288,-2 3-232,2 0-88,-2 0-16,2 1 52,-1 3 48,0-4 4,2 5 164,0-2 172,-2-1-140,3 3-143,-3-4 39,-2 1 352,4 1 348,-5-1 104,-1 0-52,4-1-116,-3 4-20,0-3-88,3 1-76,-5 1-32,8 1 116,-5 0 64,4 1-92,3 1-4,2 0-100,4-2-144,-1-2-124,2 0-92,0 1-124,-2-3 40,3 1-52,-5 0-92,1-1-956,-4 3-724</inkml:trace>
  <inkml:trace contextRef="#ctx0" brushRef="#br0">13357 16263 7009,'0'0'7860,"5"-3"-7784,-1 2 24,-3-3 28,3-1-4,0-1 16,-3 1-52,4-4-76,-4 3 52,3 1 84,-4-1 116,0 3 40,0 1 769,-9 2-949,2 0-124,-2 2 0,-5 6 100,-3 2 72,-2 2-160,-2 7 76,-4 1-80,-3 4 44,2 2-44,1 0 40,1 4 0,-1-2-36,4-2 64,10-2-76,-2-4 0,11-4-112,2-2-48,0-3 60,2-1 88,7-5-84,1 1 92,5 2 0,-5-8-32,4 2 36,-2 1 8,3-3 4,-6 0-4,0 2-8,-7-2-112,2 5 112,-4 3 100,-6 2 12,-7 2-24,2 2-40,-4 2-40,-1 3-4,-3 1 0,3 4 0,-4-4-4,0 0 0,2 2-84,2-2 84,2-1 60,8-3 100,2 2-148,4-7-12,4 3-148,6-4 12,6 1 136,2-1 24,4-1 28,2-3 20,5-5-4,-3 7-60,4-8 428,-5 0-152,1 0-280,-6 0-4,-2 2-184,-8 3-632,-4-1-697,-5 2-603,-1 2 60,-6-6-4</inkml:trace>
  <inkml:trace contextRef="#ctx0" brushRef="#br0">13702 16558 2844,'0'0'10553,"3"27"-9181,-2-12-128,8-6-439,-3 7-369,3-3-212,3-6-76,1 6 64,3-7 24,0 3-64,2-9-36,-2 6-40,-2-6-96,-3 1-12,0-1-184,-3 0-236,-2 0-152,-20 13-3605,7-7 3601,2 0 24,-3 2-476,6-2-704</inkml:trace>
  <inkml:trace contextRef="#ctx0" brushRef="#br0">13832 16493 2692,'0'0'5517,"-25"11"-4353,15-2-52,-1 1 292,0 2 256,2 7-380,4 0-232,0 1-83,1 5-145,3 1-124,1 0-180,-1-1-112,1 4-156,-3-5-28,2-4-48,-4-3 72,5-3-72,-4-4-100,3-4 12,-3-1-36,4-2-48,-2-3-272</inkml:trace>
  <inkml:trace contextRef="#ctx0" brushRef="#br0">14131 16599 4316,'0'0'10177,"20"-16"-6472,-21 17-3541,-3 3-160,-2 2-4,-3 3-8,-1 6-4,-1-3 12,-2 3 4,3 4 96,3-4-12,2 0-88,1-4-8,4-1-4,1-1 4,2-3 8,4 2-4,1-3-120,-1-4-12,6-1-12,-2-4 0,-1-2-4,1-3-32,-1-2 24,4-4 36,-5 4 60,-4-4 64,0 2 4,0 6 268,-3-2 40,1 8 84,-3-4 264,-3 10-660,-2 1 0,0 4 0,-1 4 12,-3-3 40,3 4-52,2 0 4,-1-1-4,4-2-356,1-2 0,1 0-288,3-5-388,0 0-717</inkml:trace>
  <inkml:trace contextRef="#ctx0" brushRef="#br0">14292 16749 4912,'0'0'11021,"28"-20"-10653,-22 16 45,3-1-65,-2-1-172,1 1-100,-1 4-72,-3-4 4,2 0 4,-2 1 60,-3 0-60,4 3 52,-5-8-16,0 9 4,0-5-4,0 3-40,0-2 216,0-1-28,0 4-84,0-3 60,0 3 64,0-2 36,0 2-100,4 1-168,2-1 0,3 1 8,1-3 136,1 3-24,3-1-16,2-3-44,-3 3-64,-2 1-8,0-1 8,3 1 0,-5-5 0,1 2-8,-5 3-148,0-1 44,-3-3-84,1 4-100,-3-2 220,-3 2 176,2 0 84,-3 0-72,4 2-100,-2 3 0,2 3 260,2-2-76,2 0-88,1 2-60,0-2-40,6-2-4,-2-2-4,2 1-132,-1-3-420,4 0-152,-6-5-200,0 2-809,2-3-1203</inkml:trace>
  <inkml:trace contextRef="#ctx0" brushRef="#br0">14809 16629 11985,'0'0'5773,"-3"29"-4685,8-17-256,3-2-144,-3 8-140,5-3-196,-5 2-192,3 1-88,-1-2-72,0-1 4,-6-1-4,4-3 0,-3-2-60,-2-4 48,2-3 0,-2 2 12,-2-4 0,0 0 84,-4-1-24,2-3-48,-1-1 36,-3-1-48,3-2 0,2 2 0,-1-3 0,4 3-4,0 0 0,0-2 4,0 2-8,2-3 0,1 3-4,-1-5 0,5-2 4,-1 3-40,-4-2 44,5-6-8,-2 2-48,-2-3-40,2-1-20,0-5-100,-2-1 52,1 0 8,-3-3 52,4 3 44,-5-2-44,2 6-4,-2-3 104,0 7 8,0 6 4,5 3 8,-3 0 0,-2 8-12,5-3-84,-2 4-64,0 0 40,2 8-16,2-2 28,-2 8 84,-2 1 0,-1 2 8,3 3 0,-3 3 0,-2 2 4,1-4 4,4-2-4,-5-3-8,2-2-92,-2-4 28,0-5 8,2 0 56,-2-4 432,0-2-276,-2-4-104,2 0-44,-2 1-12,-3-1 0,4 0-48,-1 1 0,-5 3-248,4 1-304,-2 0-352,-2 1-713</inkml:trace>
  <inkml:trace contextRef="#ctx0" brushRef="#br0">15174 16239 1200,'0'0'0,"43"-15"9693,-36 21-8393,-4 3 64,4 2 120,-4 7-123,2 2-153,-3 5-60,-2 2-140,-2 3-252,-4 4-340,2-4-112,-4 4 0,-2-4 0,2 1 144,-2-6 136,3-1-284,2-3-208,0-6-92,3-4-72,2-2-24,2-8-36,5 2-160,-4-6-336,2-2-516,0-1-1196</inkml:trace>
  <inkml:trace contextRef="#ctx0" brushRef="#br0">15437 16553 6413,'0'0'6200,"27"11"-2576,-19-12-2175,-4-7-353,2 7-160,3-5-376,-1-2-376,0 2-172,1 0-8,-4-3 0,3 3-4,0-3-232,-1 4-136,-4-1-96,1-3-88,-1 3-40,-3 2 48,0-2 48,-2 1 36,-1 1-93,-5-2 9,-1 2 268,-2 4 164,2 0 36,-6 4 76,0 2 128,2 3 484,0 2 221,-2 3 123,1 1-104,9 1 20,-5 3-236,9-4-232,1 2-148,3 2-96,5-4-52,2 1-32,4-3-28,-1-6-36,7 3 48,-2-5-60,1-1-12,-3-4-196,3 0 64,-4-4-28,-4 3-316,-2-5-332,-3 2-188,-6-1-344</inkml:trace>
  <inkml:trace contextRef="#ctx0" brushRef="#br0">15800 16399 14349,'0'0'3969</inkml:trace>
  <inkml:trace contextRef="#ctx0" brushRef="#br0">15874 16728 13301,'0'0'5329,"16"20"-11242</inkml:trace>
  <inkml:trace contextRef="#ctx0" brushRef="#br0">17251 16570 168,'0'0'8085,"-16"24"-7733,12-13 296,-1 2 140,0-3-76,3 1-120,-3-5-104,5 3-92,-4-3-176,3 4 1816,1-16-876,0 5-592,0-8-367,0 0-125,0-6-12,1 3 96,3-7 4,1 3-80,-3-4-72,3-3-4,3 1-8,2-1-88,0-3-20,2 5 108,-2-3 324,5 5-76,-2 2-12,-1 4 0,1 3-52,-2 4-136,-2 6-48,1 4-132,-3 2 80,3 4 52,3 5 4,-7 5 48,3 1 8,1 4 0,-8-1-8,2 2 8,0-3 16,-2-6 84,3-3-160,-5-5-8,3-3-56,-1-2 52,1-4 12,-2 0 4,0 0 72,2-9-4,-1 8-72,2-9-92,2-3-84,3-2-8,-4-6 48,10 0 64,-5-4-4,5 0 0,1-3-8,-1 6-80,4-2 164,1 8 240,-1-2 72,-3 11-16,-1 2-76,0 6-120,-5 8 12,1 2 120,-1 9 40,-1 4 24,-4 3-52,0 6-100,-1-2-32,-4-2 24,2 1 132,-2-4 36,0-6-12,0-1-192,0-4-36,3-5-64,-1-8-148,1 6-132,-1-8-220,2-3-88,1-4-368,-1-3-1052</inkml:trace>
  <inkml:trace contextRef="#ctx0" brushRef="#br0">17980 15949 12237,'0'0'3832,"4"25"-3672,-2-6 241,2-2-49,0 7 120,2 1 280,-2 1-132,-2-2-252,2-4-216,0 0-152,-3-9-308,0 3-160,4-8-212,-5-1-212</inkml:trace>
  <inkml:trace contextRef="#ctx0" brushRef="#br0">18405 16364 1316,'0'0'9237,"-24"1"-8565,23 3 148,-8 0 0,8-2-132,-4 1-88,1-2-160,4 3-172,0-2-168,0 1-24,5 2 88,0-4 36,4 4 52,1 0 12,5-1 92,-4 2-67,8-1-17,0 0-8,6 0 180,-5 0 16,1 0-164,3-1-112,-7-2-84,2 1-88,-5-2-4,-3 4-4,-5-1-4,2-2-12,-8 2-72,0-3 84,0 4 48,-4 3 52,-1-3-16,-1 5 16,-4 0-40,0 5-56,-4-3 0,-1 6 216,4 2 212,-7 1 572,6-1-420,-2 6-196,0-2-60,3-3 12,1 2-136,1-2-132,4-2-72,0-7-12,3 1-112,-2-3 28,4-4-96,-4-2-100,4-3-148,0-6-804,4 0-524,0-6-2073</inkml:trace>
  <inkml:trace contextRef="#ctx0" brushRef="#br0">18895 16573 2520,'0'0'9065,"10"22"-8041,-10-17-128,1 3-36,-1-6-152,2 3-152,0 3-80,-2-6-95,0 1-93,0-1-52,-2 2 1004,0-5-1128,1-4-52,1 2-52,0-3 0,1-3-8,3 2-4,2-6-68,6 1 56,-2-2-68,3-1-4,1 0 16,1 0 72,1 0 308,-2 4 0,-1 1-48,-1 2-52,-6 3-88,3 3-120,-8 2-88,4 5-60,-1 2 148,-4 3 52,1 4 24,3 1-4,-3 0-8,-1 0-4,4 0 40,-3-4-88,3 2-12,2-8-88,3 1 28,-6-5 52,4-1 8,-1-1 8,4-5 52,0 2-52,-5-5 56,7-2-56,-2 0 4,-2-3 48,1 0-60,-1-1-4,2-2-44,-5-1-16,3 3-84,1 0 40,-3 4 96,-2 1 12,2 5 0,-6 1-4,7 2-96,-4 2-48,2 2 40,-1 3 44,-1 0 64,4 4 52,3 1 44,-5-1-48,5 1-32,-2 1-4,5-1 48,-1-1 40,3-7 340,-3 2 0,3-3-208,-5 3-156,1-4-64,-2 0 0,-3-4-4,-1 4 0,0-1-4,0 1-4,-3-1-284,1 1-132,-6 6-1936,3 0 2004,-5 3-128,3 1-369,-6-1-503,5 1-884</inkml:trace>
  <inkml:trace contextRef="#ctx0" brushRef="#br0">20793 16343 7553,'0'0'7348,"5"-4"-7620,-4 10 460,4 8 180,-1 5 20,-3 1-24,3 7 4,-3 6-67,1-2 111,-2 8 220,3-4-284,-3-4-212,5 3-136,-3-8 0,0-7 48,-1-2 40,-1-7 12,2-2-28,-2-6 300,0-4 288,-2-7 64,1-5-528,1-3-196,-2-7 0,2-5 0,-2-3 48,-1-3-48,1-3-88,-1 2-48,3-4-96,-5 4-148,2-2 36,-1 2 12,-1 5-112,2 1 88,-2 1 60,2 5-16,-2 2-208,3 2 208,2 2 224,-2 7 40,2-4-16,0 4 16,0-2 36,2 3-101,5-2 37,-2 2-12,1-4 36,3 3 40,-1-4-88,2 2-28,0 1 68,-2-2 52,1 5 0,-1-1 0,-1 4 0,-2-3-4,5 3-36,0 5-4,-4-2 40,4 3-76,0 3 12,1-2 12,2 5 40,-1 7-24,1-1 32,2 6 16,-3-1 4,3 6 8,-2 2 36,-2 0-36,-1 0 116,4 0-4,-12-5-48,6-4-64,-3-2 228,-4-2-52,-1 1-48,0-6-11,-6 6-5,-2-3 24,-2 0 76,-1 5-24,-3-8-40,-1 6-20,-1-2-16,0 0-16,-2 2-8,1-3 0,2 0-12,-2 1-76,4-1 36,-1 1-40,6-1-8,0-1 0,4 0-60,1-2-28,3 1-36,0-3-172,5 0-164,0 1-104,0-1-593,12-1-3707</inkml:trace>
  <inkml:trace contextRef="#ctx0" brushRef="#br0">21275 16529 9049,'0'0'5728,"0"24"-5236,-2-13 272,-2 4 241,-1-4-345,1 3-168,2-4-72,-1-1-160,3-4-128,0-4-132</inkml:trace>
  <inkml:trace contextRef="#ctx0" brushRef="#br0">21343 16080 5945,'0'0'4164,"-23"-20"-3852,17 18 308,1-1-172,1 3-420,-2 0-28,2 5-196,-1 0-524,3 3-1296</inkml:trace>
  <inkml:trace contextRef="#ctx0" brushRef="#br0">21579 16000 980,'0'0'3948,"20"33"-1667,-11-13-529,-4 5-252,0 7 4,-4 6-112,-1 2-296,-5 0-64,1 2-71,-2 2-53,1-3-116,-4-2-124,2-3-92,3-2-88,0-5-84,-1-4-136,3-8-120,-2 2-76,3-3-72,-3-1 0,4-2-96,-1-2-124,1-2-356,0-2-328,1-3-296,0 2-293</inkml:trace>
  <inkml:trace contextRef="#ctx0" brushRef="#br0">21810 15980 784,'0'0'3532,"5"29"-1279,3-13 99,-1 8-464,1 5-372,-2 2-240,-2 4-120,2 0-64,-5 1-371,3 4-437,-4-1-284,0-5-12,0-3-88,0 0 100,-1-2 0,-2-5 212,3-2-24,0-3-100,0 0-88,0-2-156,0-2-228,3 3-433,-2-6-3,0 2-496,2-4-396,-1 0-208,1 0-684</inkml:trace>
  <inkml:trace contextRef="#ctx0" brushRef="#br0">19904 16700 4100,'0'0'8457,"25"24"-7309,-16-14-68,-3 0-112,-2 0-247,2 5-249,-4-1-96,-2-3-128,0 3-188,0 1-60,-2-3-212,-4-2-232,2 3-144,1-3-357,-4-3-167,1-3-172,2 2-576</inkml:trace>
  <inkml:trace contextRef="#ctx0" brushRef="#br0">22669 16333 6473,'0'0'3348,"16"-29"864,-17 29-4328,-3 0 4,-1 0 36,-1 0 12,0 0 52,1 1 12,-5 2 40,0 3 140,-3 0-28,6-2 76,-6 5 100,6 1 28,-6 0 172,6-3 48,-1 6-55,1-2-37,-1 3-24,3-2-12,3 2 20,-2 1-100,4-5-168,0 5-200,6-4-52,-1-2 52,8 0 0,-2-3-12,4-2-84,0-4-164,0 0 24,1-8 64,2 2-36,-2-4-164,-1 0-100,-4-1-40,2-3-57,-6 0-31,1-1 8,-6 4 120,-2-5 272,0 3 188,-1 1 12,0 2 4,-7 0 72,2 1 60,1 4 184,-4 4 172,4 1 24,-1 0-40,1 1-95,0 3-45,0 1 0,0 1-40,1 4-60,4 0-12,0 1-4,0 2-8,8-1-16,-6 2-48,7 0-36,1-2-28,-4 3-80,7-1-4,-7 0-4,4-2 4,-4 3 4,2 3 0,-7-6 8,0 7-4,-1-3 0,-2 7 4,-3-3 48,-4 1-48,3 0 64,-3 2 68,-1-1 56,4 1-68,-3-1-68,0 1-16,3-2-44,-3 0-4,4 3-8,-1-5 0,1 1-4,-1-4 0,2 0 0,-1-2 12,1-5 0,2-2 12,-1 1 60,2-7-60,1 0 84,-4 4 124,2-5-156,-2-6-64,0 2-72,3-1-368,-5-5-260,1 0-172,0-2-84,-3-2-285,2-5-451,2 2-668,-3-2-196,2 4-1737</inkml:trace>
  <inkml:trace contextRef="#ctx0" brushRef="#br0">22995 16350 9233,'0'0'5536,"-20"5"-4680,18 3-136,-2-2-47,0 4 11,-1 5-28,3 1-104,-3 3-108,-3 2-88,7 3-100,0-4-124,1 0-60,1-4-72,3-1-8,6-2-40,0-3-176,2-4-192,-2-2 0,5-2-40,3-4-72,-4-6-8,-1 2 104,-1-4 144,0-6 100,-1 1 144,-2-4 44,-3-1 48,-2 1 28,-4 2-76,0-3-40,-4 2-100,-1 1 28,-3 2 112,-4 0 4,2 6 72,-3-1 36,-2 6 164,1 4 20,-4 4-48,3 2-72,0 3-52,3 2 12,2 4 24,1-2-136,4-1-24,1 2-232,4-4-652,9 1-661</inkml:trace>
  <inkml:trace contextRef="#ctx0" brushRef="#br0">23297 16358 8233,'0'0'8309,"20"-14"-7633,-15 14-132,3 0-72,-1 1-128,1-1-136,4 4-120,1-3-80,2-1 4,-3 0-12,3-5-108,-5 4-124,2-4-28,-4-1 64,0-2 84,2 2-76,-6 0 4,-3-3-16,-1 3 104,0-3-4,-3 4 0,-4-1 12,-6-2 76,3 3-52,-7 0 4,4 3 48,-5 2-40,1 0 52,-1 1 160,6 5 248,-3 3 128,3 2-132,4 2-120,-2 3-48,3 8 32,1-4 104,2 2-32,4 3-44,0-2-152,10-2-144,-1-2-36,4-4-280,2-3-212,3-4-24,-1-6-28,0 2-28,1-4 0,-1-5 96,1 1 512,-3-1-112,0-1 39,-3-3-2059,-4 3-924</inkml:trace>
  <inkml:trace contextRef="#ctx0" brushRef="#br0">23877 16174 6073,'0'0'8828,"-23"-15"-8120,8 15-208,0 1-83,-4 3-41,-4 1-40,1 4-40,-3-2-8,4 2-92,-3 1-72,3 0-48,2-1-64,8 1 0,1-3-12,6-2-60,6 0-112,10 3 172,-1-1 0,11 1 76,1-1-64,4 1-12,1 2-40,1-3-204,-3 2 92,3 0-32,-11-3-176,-1 5 24,-4-1-16,-8 0-77,-2 3 13,-4-2 180,-6-1 236,-1 4 0,-9-4 164,4 1 248,-6 0 193,3 2 95,-3-2-44,-1 3 0,4-4 32,-3 1-28,6-2-280,1 2-184,1-2-148,2-2-48,1-3-4,6 1-44,-1-1-36,0-4-52,3 1-120,6-11-2904,3 4 1375</inkml:trace>
  <inkml:trace contextRef="#ctx0" brushRef="#br0">24688 16369 5076,'0'0'7625,"12"-19"-7421,-9 17-52,2-2-88,-1 0-56,1 2 0,-2-2-8,0-1 4,1 1 8,-1 3 40,-3-3 24,0 2 64,0-1 104,-2 2-28,-3 1 0,-1 0-52,-3 5-64,-2 0-24,-1 4-72,-5-2-4,-1 8 0,0-1 0,-1 5 0,-1-3-48,-1 0 48,-1 4 4,4 0 184,-1-2 68,4-1-20,7-2-32,0-2-68,4-2-60,4-6-60,5 0 44,5-1 68,2-4 120,5 0 44,-2-5-103,8-3-37,-1-2-28,-1-2-12,4-6-24,-3 1 12,-2-3-96,0-3-4,-2 2 0,-6 2-4,-2-2 4,0 2 0,-5-1-8,-2 0-116,4 3-28,-7-3-24,2 2-9,-2-2 17,0 3-56,-2-2-4,2 0-12,-7 2-12,7 3 52,-1-2 24,-1-2 0,2 3 12,0 4 72,0-3 80,0 4 12,2 3 4,-2-1 60,1 6 188,-1-2 52,2 4-140,3 4-52,-3-2-36,4 11 304,3-2 148,-3 10-51,-1 4-93,4 8-72,-6 3-28,-3 5-36,0 8-88,0-4-160,-3 0-136,-2-1-220,1-4 32,1-9 52,0-5 120,-1-3 140,4-7 12,-1-2 8,1-8 4,0 3-12,1-7-176,1 1-429,3-6-227,2-2-444,3-2-1316</inkml:trace>
  <inkml:trace contextRef="#ctx0" brushRef="#br0">25008 16395 11385,'0'0'5385,"-21"-7"-5037,14 12-148,0-5-76,1 5-76,-1-3-48,2 6-12,2 2 12,-1 1 4,4 0 108,0 4 12,0 0-12,0 3-64,7-3-44,5 0-8,-4-5-252,5-3-240,2-4 8,2-2 215,-5-2 273,3-4 0,-2-5 77,0-3 19,-3-2 132,2 3 32,-4-6-148,-6 3-48,3 4-56,-5-3-4,0 3 0,-5 1 0,0-1-4,-3 6-8,-1-4-116,3 3-52,-4 2-36,1-1-48,-2 4-85,2-2-83,1 2-12,1 1 52,4 0-120,-5 1-116,4 2-88,1-1-132,-4 2-276,6 2-376</inkml:trace>
  <inkml:trace contextRef="#ctx0" brushRef="#br0">25233 16350 1788,'0'0'10293,"0"25"-8737,-5-12-400,1-1-112,3 1-111,0-1-261,1 2-316,5-4-156,2 0 8,2-1 52,2-2-160,3 1-100,-5-7-64,6 3-48,-3-4-60,1 0-176,-2-5 64,4-4 192,-5-1 92,0-1 12,-1 1-4,-4-4-4,-3 4 0,-2 1 8,0 4 52,-5 0 8,0 3 68,0 2 156,-1 0-100,1 1 16,1 4-16,2 1 24,-2 3 16,3 1-76,1 4-76,0-4-72,2 2-12,3 1-84,3-3-260,-1 1-88,6-5-76,-3-1 328,2-1 176,1-4-116,-6-1 40,2-7 80,0 2 64,-4-3-64,0-2-64,-4-3-96,-1 2 60,0-2-48,-1-1-52,-2 0 52,1 0 36,-3 0 100,5 1 12,-3 4 12,3 3 48,0-1-48,3 6 0,-3-3 36,5 1 4,-3 3-52,1 1-40,2 0-48,0 0-8,-3 1-44,3 0-401,0 3-315,-1 2-484</inkml:trace>
  <inkml:trace contextRef="#ctx0" brushRef="#br0">25623 16414 1720,'0'0'15666,"15"20"-15366,-11-20-104,-2 0-60,2 0-24,0 0 12,-2-4-12,2-1-64,2-1-48,-2-3-4,2-1-8,3 0-52,1-1-20,-1-4-104,2 4 4,-2-2 84,-2 3 100,3 3 0,-1-1 188,-3 7 132,-2 1-36,1 1-112,-5 8 88,0 5 232,0-2-104,-4 3-180,2 4-96,-1-3-100,1 2-4,-1-3-8,3-5-12</inkml:trace>
  <inkml:trace contextRef="#ctx0" brushRef="#br0">28359 16070 5108,'0'0'3445,"23"-17"-3521,-18 17-4,0-3-24,2 3-520,1 0-1116</inkml:trace>
  <inkml:trace contextRef="#ctx0" brushRef="#br0">26133 16269 6493,'0'0'4136,"-4"-20"-3752,4 14-164,4 2 128,-4-2 164,1 1 128,2 2 176,-3-2-420,0 3-192,0-1-28,0 2 40,-3 0-16,2 1-120,-3 0-80,2 0 0,-1 0 108,1 1 156,-3-1-52,2 1-60,2 2-52,1-3-72,0 2 56,1 1-8,7-1 64,-3-2 128,2 3-119,3-1 139,9-2-76,0 0-12,1-2 96,2-1 4,2 1-52,-4-3-52,1 1-84,-3 3-112,-6 1 0,3 0-76,-5 0 64,-2 0-48,-2 0-76,-1 0-124,-1 0-112</inkml:trace>
  <inkml:trace contextRef="#ctx0" brushRef="#br0">26163 16388 6645,'0'0'6748,"-20"5"-6292,19-3-36,1 2-64,0-3-180,2 4-100,7-2-12,1 2 88,4-3-40,6 2-100,-3 0-4,6-4-8,-2 1-128,4-1-532,-4 0-152,2-1 36,-7-4-84,3 1-24,-7 0-148,-2 2-404,-1-2-720</inkml:trace>
  <inkml:trace contextRef="#ctx0" brushRef="#br0">27003 16035 4748,'0'0'9145,"0"-26"-5500,0 27-3457,0 4-128,0-1 104,4 10 156,-4-4 12,1 7 40,-1 3-16,-1 5-76,1 0-72,-4 3-48,0-2-52,2-1-104,-1 0 0,2-1-4,0-4-4,1-4-4,0-2-4,0-3 0,0-2-36,1-3 36,-1-2 4,1-2-4,2-2 240,-3-5-156,0-1-68,2 0 0,-2-7-4,4 1-4,0-2-44,-2-5 48,6-1-8,-2-1 4,-2 0-80,1-3-224,0-1 4,-4-1-104,0 2-120,-1-2-52,0 1 24,0 0 32,-1 2-61,0 2 41,-3 1 152,3 4 156,-4-2 144,5 7 44,-4 0 48,4-2 64,0 6 212,0-1 112,0 2 16,0 5-139,0-7-53,4 7-84,1-4-80,1 4-44,3 1 4,-2-3 4,3 2 76,0 1 12,4 0 0,1 0 0,-5 0-12,4-5-40,1 4-48,0-2 4,0 2 8,2-4 36,1 1-40,2 2-4,-1-2-4,-2 0 0,3 4 0,-7 0-4,-1 0-8,-2 0-148,-4 5-336,-4 3-197,-2-2-139,0-1-264,-2 1-296,-1 3 204,0-5 40,-4 2-16,4 0 76,-2-2-224,1 1-16</inkml:trace>
  <inkml:trace contextRef="#ctx0" brushRef="#br0">27138 16060 2948,'0'0'11781,"19"-21"-11353,-9 20-88,2-2-252,3 3-36,0 0-52,4-1 0,-4 1-12,-4 0-128,1 0-312,-4 0-220,1 1-164</inkml:trace>
  <inkml:trace contextRef="#ctx0" brushRef="#br0">27108 15570 3252,'0'0'8601,"1"-2"-8729,2 2 204,3 1 52,-2 0 0,2 4 232,4-2 892,1-1-464,4 3-244,-1-5-156,2 0-48,-1 3-64,-1-3-100,2 0-72,-6 0-96,0-3 0,-3 3 0,-2 0-4,-2-1 8,1-4 53,-3 4-65,3-4-69,-4 0-111,0-4-120,-4 3-112,3-4-120,-4 6-24,1-5-116,-2 2-68,2 3 48,-1-2 168,0-2 292,4 3 180,-1 0 52,-1-2 4,3 4 4,3-3-4,-1 2 4,-1-1-4,4 3 0,0-2-4,0 0 0,0 2-8,-1-2 0,2 0-4,-2 3-244</inkml:trace>
  <inkml:trace contextRef="#ctx0" brushRef="#br0">27589 15608 144,'0'0'9341,"4"-23"-8489,-4 16 488,-4 2-212,4 7-720,-3 2-188,3 5 56,-3-2 120,1 3 236,0 8 88,1-1-156,1 3-232,-2 0-183,-1 4-85,1-4-56,2 4-8,-3-9-84,3-3-245,0-2-99,0-1-188,0-8-208,0 7-368</inkml:trace>
  <inkml:trace contextRef="#ctx0" brushRef="#br0">28209 16079 156,'0'0'6193,"29"-4"-4633,-21 3-392,7-4-200,3-1-168,0-2-144,2 2 24,4-4 152,4 1-28,-5-1-156,2 4-156,0 1-128,-3 0-60,-2 4-80,-3-2-8,-1 3-80,-2 4-56,-4 1-80,-4 0-4,-2 0-48,-4 0 0,0 1 44,0-1 8,-2 3 0,0-2-76,1-2-488,1 1-332</inkml:trace>
  <inkml:trace contextRef="#ctx0" brushRef="#br0">28223 16263 6657,'0'0'5036,"23"-5"-4588,-11 5 228,-1 0-216,4 0-152,2-3-104,4 1 60,1-1 68,-2 2-16,2-4-128,-1 4-72,-6-3-68,-3 3-48,-5-3-4,-4 4-44,2 0-16,-8 0-336</inkml:trace>
  <inkml:trace contextRef="#ctx0" brushRef="#br0">29462 16289 1292,'0'0'9529,"4"-21"-8849,-8 18 52,4-2 48,-4 4-40,3-3-116,-4 3-56,0-3 624,0 4-659,1 0-73,3 0-88,-3 0-52,4 3-320,0-1-4,4 2 4,-4-3 0,4 7 0,-3-7 4,5 0 0,-6 3 0,4-3 0,2 2-4,-2-3-12,0 0-112,2 0-28,-2 0-20,-2-3-16,2 2 76,0 1 64,-2-4 20,1 4 36,-1-1 0,1 1-4,4-1 0,3-2 8,4-2 52,0 4 36,3-3 8,2 2 32,5-2-16,2 0-116,0 2-4,-1-3-4,0 1-72,-2 0 72,2 3 12,-9-3 64,-1-1-68,1 3 0,-6-2 4,4-1 0,-4 0 0,5-1 40,-1 2-40,1-2 112,2 1 96,-2 1 116,3 0-40,-6 4 208,2 0 48,-3 0-272,-3 3-212,-2 2-64,0 1-4,-1 0 64,-1 3 8,-4 0-68,0-2-4,0 1-196,0-6-208,-1 6-184,-2-3-312,-2-4-404</inkml:trace>
  <inkml:trace contextRef="#ctx0" brushRef="#br0">30427 16040 3828,'0'0'8029,"25"-21"-7477,-15 16-80,-4 1-36,2-1-4,-2 3 0,0-1 12,2 1-40,-2-3-104,0 5-84,2-4-104,-2 4-60,-1-1-44,5-3-4,-1 4 0,1-1 4,1 1 4,-1 0-12,1-3-4,-1 3 0,4 0-4,-3-1-4,-3 1-76,-1 0-40,1 0 28,-1 0 24,1 0 64,-3 0-36,0 0 44,-3 0 0,1 0 40,-3 1 16,0 2 148,-3 2 40,1 0-68,-3 2 136,1 7-47,-5 0-49,2 1-36,-2 2-28,-1 3-8,1 3-28,-2-2-52,2 3-48,4 1 76,0-3-28,0 2 16,0-3-28,3-2 4,-2 0-52,3-4-4,-3-4 4,0 0 8,2-3 152,-1-2 88,1 3 12,-3-7 144,-4 8-44,3-2-188,-3 2-124,-2 0-44,2 0 0,-2-3 0,3 3-4,1-2-4,-1 2-4,3-3-40,4 2-16,-4-4-32,5 1-188,0 2-112,0-6-160,0 3-48,4-2 16,-2-1-5,3-2 293,3 0 232,-1-2 68,3-3 76,5 1 36,-5-6 308,4 1 117,0-1-29,2 3-60,-2-3-100,-2 5-140,1-4-96,-6 4-108,6 4-4,-6-3-12,3 3-64,-1-4-232,0 2-200,-4 2-260,2 1-429</inkml:trace>
  <inkml:trace contextRef="#ctx0" brushRef="#br0">30466 16204 8645,'0'0'3548,"25"1"-2144,-8-1-176,2-1-508,2 1-292,2-5-148,-6 0-268,7-4-8,-5 3-4,-4 1-48,0-1-368,-3-3-340,-4 3-420,2-2-548</inkml:trace>
  <inkml:trace contextRef="#ctx0" brushRef="#br0">30542 15533 3996,'0'0'4409,"-24"27"-3101,14-12-108,5-1-196,-5 2-272,4 2-312,1-7-164,4 3 0,-4-3-68,5-2-48,0-3-36,0-1-100,5-1 0,-4-3 0,3 3 8,-3-4 52,3 0 12,-2-3 52,2 1-28,-3-3-12,4-4-80,-1 0 44,-3-2-44,4-4 120,-2 5-128,-3-6-52,5 1 0,-3 0 4,3 0 32,0 2-108,0 3-256,3 3-244,2-1-116,-4 6 8,0-2 40,3 0-32,0 3-12,-4 0 140,2-3 132,2 3 112,-3-3 120,2 4 116,-2 0 116,0-4 88,2 3 472,-3 1 128,-3 0-16,2 0-92,1 1 12,-1 3 0,-3 0 100,4 3 128,1 1-124,2 2-24,-6 0-104,8 0-164,-5 5-92,4-5-72,0 0 1,2 0-41,-1 0-100,0-4-88,-1 4 40,-2-4-44,-2-2-8,-1 5-64,-4-4-284,0-4-233,0 3-135,-5 1-120,0-3-156,-4 3-260,2-1-680</inkml:trace>
  <inkml:trace contextRef="#ctx0" brushRef="#br0">26963 16599 1280,'0'0'9541,"0"6"-9041,0-8-36,0 2-52,0-3-56,0 2-60,1 1-40,-1-4-80,3 4-72,-2 0-96,0 0-4,4 0 8,-5 0-12,3 0 0,2 4 0,-4-4 4,4 1 60,0 2 24,1-3 104,3 0 140,2 0 60,3 0 228,2 0-16,4-3-104,4-2-19,1 3-9,1-3 12,4-3-36,0 1-92,-2-1-108,-1 6-64,-3-6-64,-6 7-120,-1 1-4,-1 0-4,-6 0 4,4 0-4,-3 0-4,-1 1 4,-1 4 4,2-2 4,1-2-4,-2-1-144,-2 0-72,2 0 0,0 0-28,0 0-12,-1 0-52,-1 0-60,-1 0-76,-4 0-193,0 1-115,-3 4-24,0-2 68,0 3-40,-3-1-220,0 0-276</inkml:trace>
  <inkml:trace contextRef="#ctx0" brushRef="#br0">27059 17043 352,'0'0'6617,"-11"30"-5733,10-18 244,-3 6-156,0-1-4,2 6 44,2-2-88,-3 4-108,1-1-256,2-2-208,-3-3 28,3 0-64,-5-2 24,4-3 72,0-3 9,-3-2-61,3-4-124,1 0-124,0-4-48,-4-1 184,3-2-328,-3-6-180,4 2-112,0 1-17,0-9 57,-1 3 120,1-3 24,0-1-12,1-1 24,-1-3 0,5 2-76,-1-8 60,1 2 104,1-3 88,0 0 4,3-4-4,0 2 112,-2 1 80,6-1-104,-7 7-36,4 2-40,-5 4 0,0 8 0,0 3-12,-4 3-64,3-2-36,0 3-28,-4 3-100,0-2 152,6 0 16,-6 2 44,1 3-108,2-5-4,2 4 124,-4 0 4,3-5-64,2 5-100,-1-5 24,0 0 140,4-5 12,-3-2 52,5 2-52,-2-8 140,5 2 116,1 0 48,5-3-12,-3 3 100,5 1 24,-2 0-180,-2 1-132,2 5-112,-8 3-4,0 2-64,-2 3 12,-5 2-208,3-2-120,-6 5-136,1-7-116,-1 3-68,-2-1-220,0 2-220</inkml:trace>
  <inkml:trace contextRef="#ctx0" brushRef="#br0">27118 17194 5625,'0'0'6048,"26"-14"-5008,-17 9-312,1 0-208,1 0-268,-6 0-160,3 3-84,-6-1-8,2 3-8,-4-1-56</inkml:trace>
  <inkml:trace contextRef="#ctx0" brushRef="#br0">27593 16783 7141,'0'0'5952,"0"-23"-5624,5 21 28,-4-2-36,1 4-132,0 0-124,-1 5-60,1-1 124,-2 3-28,0 6 28,0-1 36,-3 6-100,-1-6-52,-2 7 40,2-3-48,1-2 8,-2-3-4,2-2-8,3-5-72,0 1-396</inkml:trace>
  <inkml:trace contextRef="#ctx0" brushRef="#br0">26838 16939 1772,'0'0'5085,"-1"29"-3153,-2-14-288,-2 2-472,3 6-336,-2-2-96,-1 3 12,1 1-208,-2 2-152,2 3-164,-2 3-64,1-3-104,0 0 16,0-4-64,-4-1 4,4-5-16,0-4-8,0-4 0,0 3-68,3-5-100,-3 0-188,1 2 100,4-4-308,-1-1-128,1-2-144,1 1-196,3-1-404,6 2-1004,0-5 1304</inkml:trace>
  <inkml:trace contextRef="#ctx0" brushRef="#br0">27856 16743 4820,'0'0'8153,"-18"27"-7009,16-8-56,-1 2-108,-2 3 9,5 5-57,0 2-108,0 3-272,0-3-256,3 3-252,-1 1-44,-1-5-48,1 1-64,-2-2-280,0-4-48,0-4 68,-2-2 40,1-4 12,-4-4 84,1 0 48,-1-3-12,0-3-184,0-3-297,-1 6-451,-1-8-440</inkml:trace>
  <inkml:trace contextRef="#ctx0" brushRef="#br0">14001 18402 4592,'0'0'8445,"5"-27"-7961,-4 21 0,3-1 32,-4-3 40,1 3-88,3-3-116,-4 2 28,1 0-43,3-1-25,-4 1-24,0 1-104,0 2-84,0 2-24,1 0-28,-1 1 0,0 7-728,0 2 680,0 3 4,0 3 344,0 4 108,0 8 104,0 1 240,-1 6-140,0 3-144,-3 1-56,0 1-116,3 1-100,-4-4-52,1-1-72,2-1-120,-1-4 8,-3-1-8,5-6 12,-2-4 36,1 0-48,-1-7 0,3 0-12,0-5 4,0 1 8,0-2 48,-1-4 24,1 1 148,-1-1-88,1-1-24,0-1-60,-8-5-48,8-1-12,-1-2-144,0-10 12,1-2 44,2-6 16,1-4-12,4-6-16,-2-2 52,-1-3 52,6-6-136,-5 3-76,1-1 112,3 2 20,-4 4-8,0 4 40,1 2 52,2 5-52,-2 5-140,-2 5-24,1 0 0,0 7 60,0 1 76,-3 5 8,1 2-8,-2 0-12,3 5-52,1 0-36,-3 0 0,3 0 12,-1 4 84,0-3-20,2 1 20,-1 1-12,0 2 40,0-5 52,-4 0-40,3 0 48,1 0 108,-4 0-8,-1-5-52,0 2 4,4-4-44,-4 4 4,4-2 36,-4 3-36,1-1 36,3 1-44,-2 1-4,1-1 0,4 2 0,3 0 0,3 2 88,2 1 60,0 0 24,2 2-40,2-1-56,2 2-64,-1-2-4,3 2 40,-3-2-44,-4 1 8,0 0 64,-1-2 8,-5-3-36,-2 2-40,-2-2 4,-1-2 52,0-3-52,0 0-12,-1-2-180,1-4-104,-3-1-96,1 0-88,-2 1-12,3-1-300,-4 0-28,0 4 287,2 3 333,-2 0 176,4 3 4,-4 6-316,0-1 324,0 2 0,0 2 0,0 1 0,0 2 0,1 0 4,-1 2-4,5-1-44,-2-1-548,-2 0-1260,-1 2-204</inkml:trace>
  <inkml:trace contextRef="#ctx0" brushRef="#br0">14131 18398 9533,'0'0'3944,"-20"24"-3408,16-16-208,3-5-244,-3 4-84,4-5-12,4-1-52,0 4 52,-3-5 12,9 0 96,-9-6 32,8 4-28,0-5 180,-4 4-16,2-4-36,1 2-16,-1 0-12,2 0-12,-3 2-60,-1 1-124,4 1-4,-4 1-8,0 0-8,4 1 12,-2 3 4,6-3 8,-6 3 44,6-4-52,-2 3-196,0 0-396,-1-1-340,3 0-428,-3 1-1128</inkml:trace>
  <inkml:trace contextRef="#ctx0" brushRef="#br0">14674 17862 7705,'0'0'3712,"-10"25"-2620,8-15-20,2 5-148,-5-2-128,5 4-244,0-4-156,0 1-95,5-6-65,-5 2-124,4-3-52,-1-2-44,2 0-4,-3-2-4,-1 0-8,3 1-376,-3-1-393</inkml:trace>
  <inkml:trace contextRef="#ctx0" brushRef="#br0">14037 17687 3848,'0'0'9369,"20"2"-9089,-16-2-112,0 0-28,1 0 52,0-2 112,0 2 88,5-2 160,0 1 64,6-4-31,3 1-37,2-1-64,3 2-12,2-5-40,4 3-148,0 0-112,0-2-88,-1 0-20,-2 6-52,-4-3 36,-6 1-48,-2 1-8,-1 1-40,-4 1 40,-5 0-68,1 0-84,-7 3-408,-5-3 568,1 5-112,-5-3-184,1-1 48,-1 1 40,1 0 20,2-2-12,2 0-12,-5 0 52,5 0 60,0-4 100,0 3 0,-4-6 12,5 2 48,-2-3-12,1-2-48,1 0-8,2-4-80,-1-2 24,2-1-9,1-1-43,0-2-100,0 3-136,1-3-100,-1 3-204,0 2-132,0 4-220,-1 4-544,-3 2-84,3 0 520,-3 3 196</inkml:trace>
  <inkml:trace contextRef="#ctx0" brushRef="#br0">15214 18442 6133,'0'0'8336,"12"-20"-8020,-1 18 148,4 2 168,2-5 49,0 5-9,3 0-116,-4 2-208,1 3-176,-2-2-60,-3 4-64,-2-1-48,-2 3 0,-3-4-8,-2 0 4,-1-2 4,3 4-4,-3-7-8,-2 1-184,1 1-212</inkml:trace>
  <inkml:trace contextRef="#ctx0" brushRef="#br0">15214 18708 1696,'0'0'11549,"-20"-10"-10165,22 10-1220,1 0 24,4 0-48,-2 0 12,1 0 48,4 0-72,5 0-40,-3-1-40,5-3 16,1 1 12,0 0-64,2-2 36,-1 0 4,-4 1 8,-4 3 16,1 1-76,-7 0 0,-2 0-8,-1 1-4,-2 1 0,3 3 8,-3-5 4,0 3 4,-3 1 0,1-1 4,-1 0-8,1 1-224,-1-1-380</inkml:trace>
  <inkml:trace contextRef="#ctx0" brushRef="#br0">16609 18062 1200,'0'0'9505,"-4"-23"-7961,4 14-640,0 4-216,0 0-192,0 2-216,0 1-140,0 1-140,0 2-148,4 1 136,-4 1 4,0 1 4,3-1 0,-3-1 0,0 3 4,0 0 4,0-2 0,-3 0 4,-1 2-4,3-1 8,-6 4 36,4-5-44,-6 6-4,3-1 4,-4 2 0,1-2 0,3 2 4,-3 0-8,3 0 0,-1-1-8,0 1 8,4-2 0,-2 2-4,3-3 4,-1 1 0,3 0 128,0 1 12,-3-3-28,3-1-24,-2 2 0,2 1-24,-5-6 0,5 6 12,-5-3-4,2 0 4,-1 2-12,1-2 0,-5 2-52,4 1 64,-2-3-16,1 2 28,0-1 24,0 1 16,1 1 0,-1-1-39,2 0-25,1-1-52,1 1 48,-1-2-52,2 2 8,0-1 32,0 3-36,0-3 76,0 1 12,-2 3-52,-1-3-44,3 1-4,0-2 0,-2 3 0,1-1 4,1-5 4,-2 6-4,0-1 4,-1 0 4,3-4 100,-2 2-12,2 3-40,-1-3-48,1-1 40,0 2-40,0 0 76,0-4-4,1 5-32,-1 1-40,2-6 48,-2 5 4,3-1-4,-1 3-48,0-2 4,-2 2-8,0-1 4,0-1-4,0 0 4,0 1 0,0-6 0,0 4-4,-2-1-8,0-1 0,-1 0-12,3 0-48,0 0 52,0-3-4,0 0 0,0 1-36,0-1 36,0-1-40,0 1 52,3 3 0,1-3 112,-1 1 52,2 2-28,-3 2-28,1-4-44,0 4-4,-1 1-52,3-1 0,-3 1 8,-2-1-4,1 1 0,-1 0 36,0 1-48,-1-3 0,-1 3-8,0-4-92,2 1 28,-3-1-16,3-3 28,0 1 52,0-1-44,5-2-16,-2-2 128,6-1 64,-3 1 48,6-3 52,0 2 96,-4-2-24,2 3-200,0 1-92,-5 1-4,3 0-12,-3 1-172,2 1-160,-5 3-76,-2-3-72,1 3-104,-1 0-104,0 0-273,-1 1-707</inkml:trace>
  <inkml:trace contextRef="#ctx0" brushRef="#br0">17084 18237 4484,'0'0'7097,"-20"5"-5753,11 2-364,-1-2-232,1 0-192,2 1-192,-1 1-136,2 1-80,0 1-60,-3-1-12,5 0 52,-1-1 13,3 1 7,-1 1 52,3-1 52,-2 0-4,2-1 36,0 1-36,0 1-48,0-3-28,0-1-24,2 0 0,1 0-12,-3 0 0,1 2-24,0-2-52,3 0-12,-3-2-36,3 4 52,5-4-4,-7 4 12,8-1 4,-2-4-16,3 6-60,-2-6 8,2 1 4,0 1-8,2-4 4,-2 1-8,-1-1-12,1 0 8,-1-1-44,-1 1-24,5-5-16,-9 1 4,2-1 20,-2 2 52,3-2-60,-7 2-16,3 1 76,1-5-48,-5 4 52,1-2-56,0-2 52,2 1 0,-2 1 0,-1-3-48,0 3-52,1-2-48,-1-1-40,3 1-32,-1-3-80,-2 2-48,3-2 48,-2-2 112,0 2 52,2-3 84,-1 3 60,2-2 4,-3 0 4,3 4-4,-4 0 0,0 1-12,0 2 8,-5 0 0,1 0-45,-1 3-3,0 1 48,-2-3 4,2 3-4,-4 1 0,0-2-4,2 2 8,-1 0 0,6 0 0,-8 0 0,5 0-12,-3 0-144,7 0-132,-8 0 0,4 0 48,3-3 0,-3-1 52,2 4 36,-3-1 52,5 1 84,-7 0-44,6 0 60,-3 0-12,0 1 8,-3 6 4,2-7 4,1 0 4,-4 3-4,3 2 8,2-3 0,-3 0 64,-2 4 52,0-1-4,4 0-60,-5 2-52,4-2 64,0 2 0,-2-1 36,2-1 128,5 0 88,-3 0 8,4 0-3,0-1-33,0-1 24,4 2-16,1 2-84,-3-4-36,8 2-40,-5-2 24,4 2 0,1-1-36,-1 1-12,-4-2-68,1 4-56,0-4-8,-3 2 8,-2 2-4,3-2 0,-4 0 0,0 1-4,0-1 8,-4 0 4,4 2 8,-4-1-8,-1-1 4,4 4 4,0-6-12,-3 4-4,3 1 0,1-6-8,0 6 0,0-6 0,2 4 0,1-1 8,-1-1 4,3-1 4,-1 4 96,0-4 72,1 2 12,1 0 0,-2 2-36,1-1 0,0-2 8,5 2-44,-5 3-52,-3-3-48,6 1 0,-2 1-4,-2 1 0,-3-1 0,5 0-4,-6 1-4,0 1 4,4-4-4,-3 3 12,-1-3 36,0 4-40,0-3-8,-1 3 8,-3 0 0,2 2-8,-6-4 0,2 2 0,5 0-4,-7 2-4,3-4 4,-2 0 4,2 1-4,0-1 4,0-1 4,-4-1 0,5 3 0,2-4 4,-3 0-8,0 1 0,0-2 4,0 4 4,1-5-4,-1 2 4,0-1 4,4 2-12,-7-4 0,6 1-4,-6 2-8,7-3 0,-3 5 0,2-4 0,-6 2-36,6-3-4,-2 3-20,3-2-64,-4-3-60,2 0-36,2 0-64,-4 0-72,1-7-684,3 2 532,-4-1 8,4-3-45,-2 3-159,3-1-104,0 0-44,0 2 224,0 2 28</inkml:trace>
  <inkml:trace contextRef="#ctx0" brushRef="#br0">17466 18418 2844,'0'0'12829,"29"-13"-11596,-19 8-217,4 3-164,-2-2-176,1-1-184,-1 1-212,-2 3-144,0-1-88,-2 0-48,-2 2-4,0 0-44,-2 0-184,2 0-172</inkml:trace>
  <inkml:trace contextRef="#ctx0" brushRef="#br0">17980 18275 1084,'0'0'11213,"11"-20"-10893,-11 19-116,3 1-76,-3-2-48,-3 4-120,1-1 40,-3 1 0,0 0 0,-4 1 0,5-1 0,-3 4 4,2-4 8,-4 5 180,3-2 152,-2 1 12,3-1 76,-1 2 24,-3 1-28,7-1-12,-3 1-16,0-1 57,2 3-57,2-3-128,0 3 28,1-4-16,0 4-72,1-3-52,3-2 12,1 2-72,1-3-16,0 0-20,4-1 72,-1-1 0,1-2-40,-1 5-48,2-5-40,-2 0 0,1 0 0,-4 0-4,3 0 4,-2 0 4,-2 1 0,3-1-12,-2 0 0,0 2-8,3-2-4,0 0-76,-3 0-24,-1 0-72,0-3 12,4-2-24,-4 1 60,0-1-24,-3-1 36,6-2-28,-7-1-44,0-2 32,7-3 28,-8-1 24,0-1-36,0-1 24,0-1 36,-5 4-48,1-2-93,-2 2-135,1 1 48,-3 3 180,-3 2 132,5 4 0,-4-1-8,-3 4 8,2 1 0,0 0-4,1 0 8,-3 1 0,6-1-8,-2 2-40,3 3 40,-3-3-4,4 3-36,-1-2 40,2 4 0,-1-4-56,1-1-12,3 4-24,-4-1 24,4-3 68,-2 1 4,-3 6 0,5-6 4,-4 4 36,2-1-28,-4 1 44,2-2-4,1 2 40,3-1 16,-4 1 20,0 1 4,5-1-40,-4 1-4,4-1 32,-1 1 32,1-1-8,0 1 28,1 1 69,-1-3 11,4 4-24,2-3-24,-2 1-28,1 0-8,0 1-4,1-4-12,-2 1-24,1 1-24,-4 1 12,5-3-16,-2 2-8,1 0-40,-5 1-36,0-3 40,0 3-44,0 1 4,0-3-4,0 4 4,1-1-4,-1 1 40,3 0-36,2 0 52,0 1-56,0 1 52,-3-2-8,2 0-44,1 3 0,-1 1 4,-4-4-12,0 3 0,0-3-8,1 0 4,-1 0-4,-1-3-4,1 3 8,-3-4 4,-2 4 0,3-5 0,-2 2 0,0 0 0,2-2-12,-2-2 8,3 4 0,-4-6 4,2 4 0,2-1 8,-4-3 4,1 4-4,-2-1 4,2 1-4,-1-2 0,3 2-4,-3 0 0,0-2-4,1 4-4,3-5-4,-3 4-44,3-2 44,-4 1 0,5-5-236,-4 1-228,-11-39-11913,10 30 11380,1-2 277,-2 3 152,2 0-8,3 4-292</inkml:trace>
  <inkml:trace contextRef="#ctx0" brushRef="#br0">18354 18065 1408,'0'0'10093,"7"29"-9117,-3-23-108,-3 3-80,3 1-204,-4 1-256,0-1-112,-5 2-68,1-2-72,-1 0-24,-2-2-44,2 1 4,-4-4-12,4 1-60,0-1-328,-1 0-284,2-3-368</inkml:trace>
  <inkml:trace contextRef="#ctx0" brushRef="#br0">18591 17952 1788,'0'0'7513,"-11"3"-7409,11-3-40,6 4 1496,-2-3-1132,-3 1 32,7 0 144,-3-2 72,2 5-52,2-2-28,-4 0-152,1 2-144,2 4 16,-1-1 0,-4 4-68,3 1 109,-2 0-21,-2 4-48,3 1-100,-5 2-64,0-1-28,5 1 16,-1-2-24,-3 0 0,7 1 0,-6-3-4,7 3-8,-3-6-28,3 0-36,-4 1-8,1-3 0,2-1-4,-6-1 0,3-1 0,-2 0 12,-3 1 88,0-3-24,-3 4-28,-3-1 40,1-1 96,0 4 24,-1-2 88,-4 0 0,2 1-64,3 1-36,-2-1-48,3 1-100,-1-2-40,5 3-8,0-4 0,0 1-4,0-2-4,1 4 0,3-4-4,-3 2 4,2-2 0,-2 1-56,0-3-20,4-1-16,-5 2 28,0 0 60,0-1 12,0 1 8,-6 1 40,2 1-40,-2-1 4,-3 2 40,7 0-52,-6-2 0,6 2-8,-6 0-44,6 0 40,-3-1 4,0-3-40,2 4 40,1-3 0,2 0-40,0-1-16,-3-1 56,3 0 0,-1 0 0,0 2 4,1-2-4,-4 0 4,4 0 4,0-2 8,-5 4 0,1-5-4,4 4-4,-1-4-8,-3 3-52,2-2-76,-1 1 0,3-1-24,-2 0 28,-2 4 20,0-4 36,3 2 64,-3-1 4,2 2 8,-3-2-4,0 2 4,0-1 8,-3 2-4,2 0 4,0 1 0,-7 0 0,7-3 4,0 2-4,-2 0 4,1-4-8,3 4 4,-1-6-8,4 4-4,-3-3 0,0 5-4,4-4-44,0 2 40,0-3 0,0 1-88,0 2-232,4-3-136</inkml:trace>
  <inkml:trace contextRef="#ctx0" brushRef="#br0">19216 18497 808,'0'0'6425,"4"-20"-4969,-3 13-268,-1 4-180,2-6-160,1 3-28,-3-1-204,0 2-172,0 2-140,0-1-112,0 3-76,2-1-72,-2 5-44,-2 2 52,2 0-48,-3 5 60,0 4 88,-1-4 36,4 6 140,-1 3 428,-1 1-187,2-2-97,-2 7-132,-1-3-232,3 1-32,-2-3-72,1-3-4,-3-4 0,4-3-4,-1-5 0,1-2 436,-2-3-160,0-3 144,1 0-284,-3-4-132,1 0-60,3-4-40,0-1-36,0-3-48,0-2-396,0 1 8,0-4 308,3 0 128,1-5 48,-3 5-73,4-5-107,2 0-336,0 0 276,-1 1 252,4-4 0,2 3-48,-2-1 72,5 2-4,-2-1 52,-1 5 4,3 2-52,-3 0 4,-1 1 48,3 4 12,-4-1 0,0 4 76,1 2 176,-4 3 200,1 3-100,2 4-200,-6 3-100,2 8 216,3 6 193,-1 1 39,0 6 72,4 3-56,-2 6-84,-2 0 108,4 3 72,0 2-244,-4 0-316,-1 0-64,-1-4-96,-1-7 48,0-3-100,-3-7 0,1-3 64,1-7 36,-4-1 44,0-1-4,0-6 0,0 3 0,0-3 8,0 1-172</inkml:trace>
  <inkml:trace contextRef="#ctx0" brushRef="#br0">19281 18522 1384,'0'0'7457,"25"-17"-6341,-15 14 16,0-6-140,2 3-8,0-3-28,-2 4-108,3-1-80,-3-1-136,-2 4-271,2 3-221,-3 0-140,-2 1-8,2 6-8,-6-4 4,4 4 0,-1-4 0,2 4 4,-2 1 8,1-4-88,-2 2-893,2 1-459</inkml:trace>
  <inkml:trace contextRef="#ctx0" brushRef="#br0">19956 18490 2540,'0'0'9617,"5"-20"-9617,-3 17-76,1-4 24,0 4 44,1-2-44,-1 1 44,-1-2 8,1 4 0,-1-1 12,-2-1 92,0 3 12,0-1 12,0-1 0,0-1-52,0 3-12,0 1 24,0-4 40,-2 3 28,2-1-68,-3 0 12,1 2-36,-1-6-60,3 6 4,-5-4 52,0 1 4,3 1 104,-1-1-28,-1 2 0,-1-3 0,0 3 88,4-1 48,-4 2-20,3-2-92,-5 2-40,6 0-116,-3 0 68,1 2-76,-4 1 0,2 2-88,0 0 0,0 2 24,0 8 16,-1-5-4,-1 6 48,2 3 4,2-1 196,-1 0 80,1 2-36,1-1-16,2-3 128,0 1 93,2-2-121,1-2-124,4-3 12,-2-1-88,2-1-16,1-3-44,0-3-56,-1-1 4,1-1 64,-1-1-28,-4-1 28,4-3-64,0-3 36,-6-2-48,3-2-60,1-1 56,-4 3 4,-1-2 4,0 2 68,0-3-60,0 4 4,0 1-12,0 6 44,-1-1 12,1-2 72,0 12-824,1-4 692,3 5 12,-3 2 76,3 5-40,1-5-4,0 5-36,-2 0-8,-1 0 0,3 2 4,3-2 204,-5 0 76,2 2 88,2-2-200,-4 0-12,2 0-36,-1 0-24,-3 1-16,4 3 4,-3-3-28,0 4-12,-2 0 28,1-1 32,-1 2-32,0 1-28,0-2 0,0 2 0,0-2-36,-1-2 40,1-1-44,-2-4 0,0-1-8,2-6-168,0 3-16,-5-6 72,4 0 104,-1-1 8,-5 0 56,4-2-56,-7-2-76,-2 0 28,4-3 0,-5 4-16,3-4-72,-4 1 28,1-1 32,-4 4-20,4 1 8,-2 0-24,-3 0 16,5 1-76,-4 4-140,2-3 52,5 1 76,-2 1-16,2-3-24,5 1-200,-1 0-445</inkml:trace>
  <inkml:trace contextRef="#ctx0" brushRef="#br0">20411 18480 4700,'0'0'5613,"0"-22"-4709,0 16 96,0-3 316,0 3-376,0 1-484,0 0-244,0 1-96,0 3 96,0-1 228,-3 2-440,1 0-140,-5 0 128,6 0 12,-6 2 8,0 3-8,1 0-8,-3 3 8,-1 0 44,-1 4 144,-1 5 152,-3-2 237,-2 5 155,7-2-148,-5 0-68,7-3-124,5 0-168,1-1-116,2-3-56,5-2-40,3-1 36,-3 0-36,9-3 36,-3-3-40,1-2 0,3-3-8,0-9-48,3-3-284,2-5-24,-3-5 24,0-3 84,-1-1-8,-1-6-228,-1 4 100,-3-3 32,-1-4 68,-1 7-69,1-1 201,-5 2-12,-2 2 52,2 3 12,-3 3 96,-2 0 4,1 7 188,-1 0 72,0 4-15,0 2 67,0 1 24,0 1 0,0 4 24,0 0 24,2 3-656,-2 3-152,3 0 420,2 4 4,-1 1 52,1 4 20,1 6 4,-4 1 0,5 7 96,-6 3 172,-1 4-8,-1 4-116,-6-1 16,2 3-64,2-6-40,-6 0 4,1-1 0,0-7 60,3 1 24,0-9-48,0 1-40,0-3-120,3-5-12,2 0-116,0-5-192,0-1-204</inkml:trace>
  <inkml:trace contextRef="#ctx0" brushRef="#br0">20824 18202 1292,'0'0'14745,"7"-20"-14400,-2 20-281,-3-3-64,4-1-101,4 3 85,2-1-44,-2-3 48,2 5-80,1-2-24,1 1 16,0 1 100,1 0 461,-1 0-249,-2 1-100,1 1-60,-2 1-4,-2 1-36,-2-4 40,-3 0-40,1 1 0,-1-1 64,-2 4 580,-2-8-396,-1 3-160,1 1-36,0-2-64,0 0-40,0-1-168,1 3-68,-1 3-108,0 1 324,0 1 60,0 0 4,-1 1 44,-4 4 16,0 0-16,1 2-40,-1-4-8,3 2 0,-6-5 0,7 5 0,0-3-4,-2-2 0,1 2-4,2-2-4,-5 1 4,5 6 8,-5 1 260,1 2-12,-1 2 76,0 5 80,-4-2-108,3 1 12,0 4-24,-3-2 48,3 1 68,-3-3-80,1 1-40,1-4-48,1-1-48,-1-4-124,-1 1 12,-2-1-12,3-5-48,0 1 36,-3-1-44,5-5 12,-5 1 32,4-3-36,2-1 32,-1 0-44,2-1-72,3-4-112,0 0 24,0 0 28,8-4 36,-4 1 44,4 5 52,0-4 180,6 2 16,-6 3-88,2 1-68,-3 1-40,3 0-96,-4 1 12,3 1 20,-2 3 4,2 2 12,0-4 0,-3 5 0,3 1 0,-2-4-416,6 0-76,-6 0 12,6-4-148,-6-1-152,8 0-228,0-1-413,3-3-115,-1-1 140,6-1 688,-6-3 544,3 4 212,-1 2 440,-5-2-68,-4 2-372,-5 3-12,0 0-772</inkml:trace>
  <inkml:trace contextRef="#ctx0" brushRef="#br0">20904 18385 1136,'0'0'8597,"-21"2"-7577,11 0-80,6-2 20,1 0-68,-5 0 1624,9 0-2340,1 0-72,1 0-43,1 0-9,-3-2 32,3 2 80,-1 0-52,-1 0-64,-1 0 16,3 0 136,1 0-140,0 2-44,-2-2 32,2 0 52,0 0 96,4 0 52,0 0 160,1-2-48,4-3-164,3 3-60,1-4 48,3 1 24,3 0-48,-4-2-48,2 0 24,-2 4-132,-2 0-4,-7 1 0,-1-1-16,-6 1-44,1 2-60,-4 0-264,-1 0-80,0 5-80,0-3 60,-5 1 136,1 0 24,-2 4-349,0 1-915</inkml:trace>
  <inkml:trace contextRef="#ctx0" brushRef="#br0">21634 18192 560,'0'0'12057,"-6"-3"-9981,6-1-1864,1 4-212,-1-1-136,1-1-24,3 0 160,2-3 152,-3 4-28,-1-1-60,3 2-12,-1 0-40,-3 0 48,4 0-56,-2 0 12,-1 0 72,2 0 48,5 0-36,-7 0 4,6 0-16,-1 0-12,2 0-4,5 0 56,-4 0 20,1 2-72,0-2-24,4 0 12,-2 0-56,-1 0 0,2-2 4,-5 2 0,1-2 0,-3-1-4,3 1 56,-5 1-60,-1 1-4,-3 0 0,2 0-8,-1 0-136,1 0-72,-1 1 220,-2 1 0,0 1 4,4-1 4,0-2-12,-3 0-228,4 0 52,-1 0-16,2 0-84,-2-2 52,1-1 96,0 1 28,-4 1 24,0 1 76,2-2 288,-3 0-288,1 2-8,-1-3 0,1 3 228,3 0-664,-4 0 440,5 0 4,-1-2 12,3 2-12,1-1-36,-3-1-216,0-1 148,0 1 104,-3-1 0,3 1 8,-5 0 0,4 1 4,-4-1 108,-4 7 1456,3-7-2008,-3 2 256</inkml:trace>
  <inkml:trace contextRef="#ctx0" brushRef="#br0">21908 18127 132,'0'0'9069,"5"8"-7777,-5-6-968,0 0 24,-4 3 408,-1 0-24,0 1-284,0 3-68,-4-1 80,3 5 60,0-3 24,-3 5-56,3-1 4,-3 2-112,4-1-19,-1 5 27,-7 2 60,7-2-52,-3 2-88,2-1-48,-3-1-16,1-2 4,0-3-88,4 2-64,0-7-20,-1-2-16,2 1 0,2-6-48,-2 4 4,-1-6 44,4 1 12,-2 0 112,2-2 8,0-4-192,1 3-464,0-8-52,0 4 184,0 0 148,2-3 120,1 1 56,-2 4-4,4-2-64,-5 3 28,1 1-12,2 1-236,-2 1 64,-1 1 220,0 3-100,0-3-160,0 1 96,0 2-36,-1-3 24,1-1 40,0 4 956,0-10-808,0 4-40,0 1 40,1-2 656,0 2-1004,-1 2 44,0 4 304,0-4 0,0 5 12,0-6-8,0 3-4,0 1-324,0-4-112,0 3 47,4-4 37,-3 0 88,4-2 356,-5 0 44,0 1-24,3-6-48,-3 4-56,2-2 0,-2 1 0,0-1 92,0 4 20,0 1 29,0-2 263,-1 2-500,0 0-96,-2 2-45,-2 4 49,0-4 132,3 5 36,-2-4 0,-1 4-52,5-2 0,-4-2 4,4 2-4,0 0 56,0-3-4,0-1 0,0-1-76,0 4 48,3-4 192,-2 0 677,-1 1-829,-1 1 0,-2 0 372,-2 4 76,3 1-100,-3-2-116,0 3-32,1-1-28,3 1-84,-4-4-40,5 1-48,0-2-4,0 0 0,0 1 0,0-3 4,-8-1-1772,8 4 1760,-1-3 0,1 1-16,0-4 164,4 1-60,-3-3-12,3 3-4,-4-3-48,2 1-4,2 0 44,-4 1-4,0 0-36,1 2-12,-1-1-48,0 1-100,5 0-140,-1 1 284,2-1 4,-1 0 0,4 2 4,-3-2 4,7-2 4,-2 1 64,3-3-28,1-2-44,0 2 72,1-1 544,0 2-100,3-4-284,0 1-224,-8 2-12,3 3-4,-4-4-8,-3 5 4,-2 5-92,-2-4 16,-2 3 72,-1 2 8,0 1 4,0 1 8,0 1-8,-1 1-324,-2 0-272,2 0-64,-3 0-661,4-2-747</inkml:trace>
  <inkml:trace contextRef="#ctx0" brushRef="#br0">21719 18315 692,'0'0'7965,"-25"-13"-7733,21 13 68,-2 0 1404,6 2-2316,4-1 1080,-3 3 60,3-3-56,-2 1 96,2 1 84,0 1-56,1-4-48,5 5-16,-3-4-16,6-1-36,-2 0-116,3 0-120,1-1-71,1-4-61,-1 3-48,1-3-56,-3 3 0,-2-1-8,-1 1-60,-5 1-449,-1 1-267,2 0-8,-5 0 188,7 3-500</inkml:trace>
  <inkml:trace contextRef="#ctx0" brushRef="#br0">21765 17759 484,'0'0'10217,"4"-22"-8853,-4 15-368,1 2-296,-1 2-304,4-4-196,-3 4-36,2 0 16,-3 1-40,0 2-52,-4 5-696,0 5 748,-1-2 164,-1 4-28,0 3 12,-7 5 28,6 0 72,-3 3 117,0-3-93,-3 2-64,6-2-148,-2-3-136,5-4-64,-1-3-8,4-2 0,1-4-40,0-1 0,0-3 48,0 0 24,0-5 100,1 2-52,4-6-72,-1-2 0,2-1-172,2-3 36,-2-2 72,4-1 52,-1-4-72,1 1-68,5 1-84,-3-4-176,6 3 83,-6-3 141,6 4 88,-6 2-28,-2 3-20,0 5 56,-5 0 84,-1 3 8,-4 4 16,0 6-732,-4 4 716,3 0 12,-3-1-8,2 4-4,-3-1 0,2 1-4,3 0-4,5 3 0,0-1 0,0-1-4,0 1 12,5 1 260,3-1 144,-2-2-64,3 2-16,1-4-44,0 2-67,0-3-49,1 1-52,-2-3-52,-3-2-8,-2-1-44,1 0-4,-5-2-4,-4 0-88,-1 3-60,-4 0-961,-1 1 505,-2 1-1044,-2-4-572,-2 8-868,-17 1-4913</inkml:trace>
  <inkml:trace contextRef="#ctx0" brushRef="#br0">24280 18340 6625,'0'0'8292,"-3"24"-7388,3-18-135,0 8 91,0-1 68,1 2-32,1 3 36,1 2-104,-1 2-120,3 1-116,-2 0-180,-1 1-192,0-3-88,1-4-132,-3-2 0,3-3-44,-3-4 44,5-6 8,-5 3 40,0-5 168,0-5 88,0 1-4,0-9-164,0-2-128,4-3 0,-4-2 4,0-4 36,0-4-48,-4 1 12,4-1 48,-5-4 0,2 4-52,-2-3-4,2 2-4,-4 1-96,5 1-124,-1 1 88,3 1 12,-3 0 36,3 3-48,0-1 20,0 1 40,0 2 12,1 0 12,1 0 0,1 2 0,-1-1 40,0 3-76,3-3-12,-2 1-52,-1 1 52,1 1 84,0-1-36,2 0 36,-1 2 0,-1 2 0,4 1 0,-2 1 0,3 1-36,4 1 36,-4 1-64,7 0 64,0 4 0,3-1-48,-1 5 56,0 0 0,3 0 0,-2 7-8,-1 1 0,-2 4-72,1 1 24,-4 6 0,0-1 12,-1 5 40,-4 1-8,3 1-44,0-4 52,-2 4-40,-1-5 36,0-3-132,-2-5-100,0 3 96,-4-7 40,-1-1 104,0-1 4,-1-2 60,-6-1 64,-1 0-16,-1 1-60,-6-3-36,-1 6 0,-1-4 48,-1 4-52,4-4 4,-1 4 4,2-2-4,3 2 48,3-1-20,2-1-40,4 2-84,1 0 20,3 1 64,5 4 44,1 1 40,2 2 36,4 2-120,0-2 0,-1 1-168,-1-4-184,-1-4-28,-1 2 52,-2-5 196,1 0 116,-4-1 16,-2-4 0,2 1 196,3-1 12,-8 2-48,8-2-4,-1 7 40,-1-4 72,1 4 48,2 1 8,3 2-8,-3 2-108,0 3-160,4 1-36,-3 2 48,-1 1-52,0 1-4,-3 3-4,1-1-4,-6-1 4,3 3-12,-5-3-60,0-1 12,-5 0 8,3-3-8,-4-2-12,-1-3 24,2-2 0,-3-2 48,-1 0 72,-2-6 48,-4-2 40,0 5-4,-4-5-12,-1 0 0,0-5-8,-3 3-28,-2-3-48,2 0-12,1 2-36,0-2 0,1 5-4,-1 0-8,5 0-4,1 0-92,9 0 84,4 3-120,3 1-560,5-1-192,3 4 168,4-4-1360</inkml:trace>
  <inkml:trace contextRef="#ctx0" brushRef="#br0">25085 18443 1748,'0'0'9073,"-3"-26"-5505,-1 24-2948,3 2-268,-3 0-164,4 3-112,-3 2-12,1 2 24,1 3 184,1 5 125,0 2 199,0-1 176,0 4-44,3-1-16,0-1-24,2 2-40,2-5-88,-2 0 0,2-3-112,1-4-144,0-1-256,-1-1 508,1-4-256,1 0-116,-2-2-88,2 0-84,1-4 36,0-1-44,0-3-4,-1 1 0,-2-3-44,2-1-52,-4 1-112,-1-4-44,-3 1-64,0 1 16,-1-1-4,0 1 0,-1 2 36,0 0 100,-7 2 80,7 0 84,0 1-56,-2 0 0,1 1-48,2 2 44,0-2 4,0 1 48,0 1-72,0-1-148,5 2-120,-3-4-272,6 2-176,-2-1-284,-1 2-705</inkml:trace>
  <inkml:trace contextRef="#ctx0" brushRef="#br0">25578 18507 496,'0'0'15501,"-21"-15"-13952,17 15-1077,0 0-212,-2 5-136,5 1-12,-8 1 72,3 6 48,1-1-8,1 1-4,-1 1-24,4-1-12,1-1 0,1-2-76,8-2-20,-2-3-28,6-5-12,-2 0-44,5-3-4,-1-7-184,4-5-60,-3 0-60,3-5-64,-4-2-40,-1-3-108,1 2-56,-8-1-84,2 3-9,-9 2 97,0 6 304,-5-3 264,-4 11 28,-2 1 96,-3 1 116,2 3-28,-6 5 4,1 2-51,-2 1-5,4 3-60,1 3 40,-1 1 44,8-2-116,2 0-68,1 2-64,4-1-60,5-3-1057,4 1-535,1-5-1252</inkml:trace>
  <inkml:trace contextRef="#ctx0" brushRef="#br0">25988 18442 2916,'0'0'14454,"-11"-2"-14342,7 2-52,3 0-8,-2 0-44,2 0 44,1 2-152,1 4-440,3-1 540,1 2 8,4 3-4,-4-2 220,6 4 24,3-2-88,-3 0-60,4-3 0,0-2 24,0-2 24,1-3-24,-1-2-40,0-3-8,-1-1-64,-3-1 24,3-5-36,-4 4-84,4-7 20,-4 0-48,-3 0-96,-2 0 108,0 0 92,0 3 0,-5 4-36,0 0 44,0 3 60,0 3-48,-5 9-284,3 1 272,-6 9 272,1 1 76,-3 5 20,1 9 40,-1 3 596,-4 5-208,3 2-200,0-2-184,2 1-168,0-2-40,4-3-192,0-6 48,3-1-48,-2-9 36,3-4 28,-2-2-28,3-4-40,-1 0 4,1-5 36,0 0-48,-5-2-116,1-1-248,3-1-292</inkml:trace>
  <inkml:trace contextRef="#ctx0" brushRef="#br0">26607 18402 5581,'0'0'6740,"-20"10"-5796,6-5-192,3 0-208,-2 3-52,-2 0-52,0 4 12,0 0 69,-2-1 127,2 3 96,-3 1-28,7-5 60,1 3-104,1-3-316,4 0-148,3-2-100,2-3 0,2 2 4,7-5 20,1-2-8,4 0-4,2-4-36,5-2-84,2-6-100,-1-1-324,1-1-40,-2-1-24,-5 0-40,-1 2-36,-5 3 120,-2 0 48,-6 5 184,-2 0 76,0 3 88,0 1 40,-5 1-64,0 5 72,-5 1 272,5 3 272,-6 1 72,5 3 0,-3 4 44,3-1-64,-3 3-108,5-1-136,3 0-144,-3-3-116,4 0-92,4-5-132,-3 2-148,7-7-72,-3 0 84,1-5-12,3 0 24,-3-3-184,4-1-372,-4-4-604,4-2-1013</inkml:trace>
  <inkml:trace contextRef="#ctx0" brushRef="#br0">26779 18552 12509,'0'0'1856,"20"-12"-1676,-12 10 248,-6 1-48,3-4 20,-1 5-100,-3 0-148,3 0-60,-4 0-16,0 5-15,1-4 127,-1 1 156,3-4-44,-2-4 220,4 2-356,0-2-164,0-6-4,4 2-4,-2 0-8,-2-3 12,5 4 0,3-1 0,-7 4-4,0-1-52,4 4 60,-1 1 208,-4 2-96,-1 2-104,3 4-4,-4 1 168,3 1-24,-1 4-24,1 0-112,2 1 4,-6-1-8,3 1 0,0 0-8,0-4-276,-2-1-492,-2-1-228,0-4-389</inkml:trace>
  <inkml:trace contextRef="#ctx0" brushRef="#br0">27237 18112 4744,'0'0'11786,"19"20"-10626,-11-8-184,-1 4-300,1 3-212,-1 2-120,0 3-136,-2 1-52,0 3-44,-4 2-104,-1-2 100,0 1-36,-5-3-72,0-1-116,-1-5-32,-3 0 16,3-5-4,-1-2 16,0-3 112,2-1 4,0-4 0,-1-2-132,2-1-96,3-4-616,1-3-148,1-3-1885</inkml:trace>
  <inkml:trace contextRef="#ctx0" brushRef="#br0">27174 18314 13997,'0'0'3133,"33"-12"-2837,-18 17-60,6-2-72,2 1-92,-1 2-60,1-1-8,-3-1-4,-2 2-84,-1-2-228,-5-1-608</inkml:trace>
  <inkml:trace contextRef="#ctx0" brushRef="#br0">28404 18179 2996,'0'0'11241,"8"11"-10825,-4 3 128,-4 2 260,0 4 77,0 5-161,0 4-52,-5 2-16,1 1-12,4 1-76,-3-1-188,0-6-84,3 1-60,0-9-48,0-3 12,0-5-64,0-3-84,1-2-40,1-3 40,-2-2 28,3 0 92,-3-2 28,4-5-64,1-4-72,0-1-60,-2-3 0,0-3-72,6-4-12,-8-1-208,3-1-172,1-2 40,-5-4 72,5 0 20,0-3-48,-5-2 16,0-2-104,0 0 24,0 1 76,0 1-68,0 0 116,0 5 48,0 3-276,0 0 171,0 7 185,-4 4 104,3 6 76,-4 0 12,5 1 4,-4 3 4,4 2 80,-1 4 128,-1-1-27,2-1-61,3 2-517,6 2 389,1-1 377,5-1 59,8-3-100,7-2 0,7-3-28,-1-2 0,9-4 112,0-1 120,4 0-208,-8 0-124,1-1-208,-4 2-12,-4 1-160,-8 1-72,-6 4 48,-5 1-88,-5 2-852</inkml:trace>
  <inkml:trace contextRef="#ctx0" brushRef="#br0">28417 18265 10405,'0'0'6061,"20"19"-5129,-5-14-212,2 0-128,5-4-136,-1 1-188,4-2-132,-1 0-40,-3-3 52,-1 1-60,-1-6-88,-4 1-112,-2 0-220,-3 1-220,-2-3-312,-1 3-600</inkml:trace>
  <inkml:trace contextRef="#ctx0" brushRef="#br0">28977 18340 1748,'0'0'9973,"-25"7"-8937,17 6 112,3 2-196,-2 2-136,1 6 29,-1 0-169,4 1-280,3-1-248,1-3-88,4-2-60,5-4 8,0-6 32,5-3 60,2-5-16,0-5 4,-2-2-28,5-4 4,-5-3-52,1-2-12,-2-1-40,-3-5-172,-2 2-36,-4-3-88,-4 0-236,-2 1-25,-8 1 141,1 4 240,-4 5 208,-3 2 8,0 2 64,-1 6 24,-3 2 12,1 0 224,5 5 133,-2 0-45,1 5-52,6-1-124,0 2-112,3 3-124,3 1-64,2 0-404,2 1-573,4-4-951</inkml:trace>
  <inkml:trace contextRef="#ctx0" brushRef="#br0">29319 18400 11801,'0'0'732,"10"20"-104,-7-7 8,2-3-256,-3 2-88,1 1 36,-3-3-76,2 2-88,-2-4-76,0 1-36,0-3 2257,3-12-1789,-3-1-420,0-5-96,5-1-4,-4-2 0,3-3 0,1-1 12,-1 1 36,-3 0 4,3 3 232,1 0 168,-4 5-32,0-2-104,-1 6 16,0-3-16,0 3-132,0 2-48,0 3-40,0-3-36,0 1-60,3 3-152,-2 0-156,4 0 28,1 0-124,3 0 36,2 0-256,-1 0-276,4-2-757,-3 2-843,-1-6-1332</inkml:trace>
  <inkml:trace contextRef="#ctx0" brushRef="#br0">29722 18245 1240,'0'0'15830,"-16"4"-15270,6 7-88,-3 3-104,-2-3 16,0 6 56,3 1 76,-2 2-16,0 0-48,4 2-36,5-4-148,0 0-136,5-3-84,3 0-48,3-6 0,4 1-8,0-4 0,6-1 8,2-3-4,2-2 4,0 0-4,1-2 0,-2-1-68,-2 0-24,-2 1-184,-5-1-196,0 1-416</inkml:trace>
  <inkml:trace contextRef="#ctx0" brushRef="#br0">29932 18372 5032,'0'0'5361,"16"-23"-4109,-11 18 272,5-2 152,-5-1-27,0 3-357,4 0-340,-3-2-424,-2 5-320,5-4-148,-3 2-60,3 1-4,-4-2 0,1 2 4,3-4-12,-4 4-64,1-4-8,-1 2-140,-1 3-204,-3-6-128,-1 0 0,0 4 20,0-2 0,-1-3 19,-8 3 217,0 1 124,2-2 112,-3 4 60,0 3 4,0 0 576,1 3 117,0 5 3,-1 1-76,4 7-88,0-1 60,-2 4-16,3 4 60,-1 4-16,2-6-244,2 4-376,2 0-84,0-2-340,2-6-40,2 0 0,6-4-64,1-5-60,-1-3 80,4-3 140,0-2-80,3-7-749,1 2-899,-7-1-368,5-6-52,-2 2-1413</inkml:trace>
  <inkml:trace contextRef="#ctx0" brushRef="#br0">15062 20233 8113,'-6'-11'8609,"6"12"-8397,0 4-208,0 1 232,0 8 448,-4 6 228,3 9-64,-4-2-148,-2 13-288,0 4-56,-1 0-68,3 2-164,0-5-112,5-2-12,0-4-72,0-4-76,5-6 52,-2-2-52,2-6-156,0-3-12,-5-5 156,4-2 28,-3 1 20,1-7-60,1 0-72</inkml:trace>
  <inkml:trace contextRef="#ctx0" brushRef="#br0">14804 20272 1004,'0'0'7761,"-28"27"-2405,29-27-5140,3 0 188,-1 0 152,5-1 60,6-5-99,2 3-17,3-3 108,4-3 36,2 4-172,3-1-80,4 0-48,-2 1-36,5 2-4,-2 1-120,-3-1-100,0 3-24,-3 3-60,-5 2-4,-4-3 4,-3 6-8,-7-1-8,2-2-92,-1 3-260,-4-6-108,0 3-152,-2-5-176</inkml:trace>
  <inkml:trace contextRef="#ctx0" brushRef="#br0">14876 20804 668,'0'0'14673,"-12"8"-13765,15-8-759,2 1-25,-1-1-48,1 1 60,3-1 116,2 3-16,0-3-40,2-3-60,-1 2-48,3-3-36,-1 3-4,4-3-48,-2 4 0,1-2 0,4-3 12,0 2 64,2 1 48,1-6 0,-1 7-28,1-5-44,-1 1-52,-7 1 0,0 0 0,-7 3-4,4 0-48,-5 1-208,-1 0-124,1 0 100,-4 0 84</inkml:trace>
  <inkml:trace contextRef="#ctx0" brushRef="#br0">15830 20288 484,'0'0'11593,"-25"-10"-11297,17 6 36,-2 4-168,0-1-164,-5 1-8,2 0-56,-2 0 52,3 5 0,-5-4-4,1 3 4,1 1-52,0-1 16,5 2-4,0 3 52,2-2 24,1-2 64,2 4 56,2 2 264,3 2 112,0-2 168,3 5 80,4 2 24,3 2-123,1-3-121,1 8-104,4-2-60,-1-1-36,0 3-128,-5 0-96,0-1-24,-3 0-96,-4-3-4,1-2-124,-4 2 76,-4-2 48,1-4 8,0 0 76,-4 1 64,-3-5 0,0 3 12,0 1-12,2-1 12,-1-4-64,3 0-96,1-5-60,0-3-284</inkml:trace>
  <inkml:trace contextRef="#ctx0" brushRef="#br0">15631 20638 2644,'0'0'14562,"23"0"-14030,-10 0-64,5 0-20,2 0-156,5-4-108,-3 2-120,3-3-52,-5-3 36,0-2-48,0 4-108,-3-3-496,-1 2-248,-6-1-296</inkml:trace>
  <inkml:trace contextRef="#ctx0" brushRef="#br0">16860 20459 1460,'0'0'10325,"-19"-20"-9633,17 18-16,-7 2-140,3 0-76,-2 0-32,-2 0-12,0 6-24,3-1-64,-6 5-28,6-1 4,-2 2 9,-1-1-13,1 1 0,4 4-4,0-1-8,4 0-16,0 1-64,1-3-60,0 3 0,0 3-12,2-7-64,3 0 28,0 3-24,-1-5-28,5-3-36,-7-1 36,3 1-36,-1-2 0,5 2-8,-4-2 0,0 0 0,2-2 4,1-2-4,3 3-4,3-2-4,-3-1-4,8 0-4,-4-4 12,2 2-4,1-6-92,-2 1-152,3-1-108,-3-3-76,-1 2-28,-1-1 24,-3 0-36,-2-2-21,-3 2-135,-1 0-76,-5 0 84,4 1 160,-4-1 180,-8 4 140,7-4 40,-9 0-4,1 0 4,-1 1 92,-2 0-4,-2 2-64,0-2 68,2 5-44,2-1 48,-4-2 0,5 7 4,-1 0 128,3-3 216,-3 3 12,1 0-48,3 0-56,-2 0-48,3 0 76,3 3 84,-2-3 40,0 0-196,4 6-208,-1-2 0,-3 2 64,3 0 48,0-1-24,-3 4-80,0 0 4,4-3-4,0 4 8,-6-5-4,5 4-8,-2-3 8,-3 0 48,5 2-48,-2-1-4,-2-3 0,3 5-4,-2-4 0,0 2-4,3-3-8,-3 0 0,3 3 8,0 1 80,1-1 36,-4 2-28,4 0 1,0-2-77,0 2 72,4 2 92,1-1 36,0 0 24,2 5-124,2-1 100,2 1-100,3-4-40,-4 7-60,1-2-4,-2 0 4,5 2 36,-4-3-36,-5 0-12,1 0 4,3 1-8,-7-1-40,2 1 36,2 2 8,-6-2-4,0 0 0,0 3 0,0-4 0,-2 0-4,-2 1 4,-1-1 4,1 0 84,-2 0 92,5 0-68,-8-1-44,3-4-16,2 4 4,-2-4-40,2-3 60,-2 2-24,-3 0 16,3-7-56,-3 3 40,-5-1 4,7-4 8,-3 0 4,0 0 32,-4-4-20,3 2-64,1-1-8,-3 1-4,7-2-244,-3-1-76,3 1-164,1-1-160,1 0-229,-1 4-151,4-3-252</inkml:trace>
  <inkml:trace contextRef="#ctx0" brushRef="#br0">17315 20189 4924,'0'0'7721,"4"29"-6053,2-15-168,-2 2-283,2 0-249,0 4-204,-1 4-248,-1 2-96,-3-6-200,2 3-220,-3-3 0,0-4-124,0-2 0,0-4-32,-4-3 32,3-2 52,-4-1-40,2-3-84,1-1-188,-6 0-292,7-2-244,-3-6-965</inkml:trace>
  <inkml:trace contextRef="#ctx0" brushRef="#br0">17880 20494 1172,'0'0'9777,"0"25"-8901,-6-15 32,-3-1-40,3 6-80,-8 0-44,0 4-28,2 1-95,-3 1-85,-4-1-76,3 0-112,-4 1-40,2-3 12,1-2-24,2-1-12,0-4-76,0-2-36,1 0-24,4-7 0,0 2-16,1 0-20,2-4-28,2 0-36,2 0 4,1-3-40,2 2-12,0 0-44,2 1-76,2-3-76,2 3 72,2 4 52,-1 0 12,3 3 8,4 1 44,-4 2 4,0-3 4,4 3 4,-2 3 0,-2-3 0,5-3 48,-5 2-40,4 0 0,-4-3-4,-1-5 4,1 3-12,-3 0-156,6-4 20,-6 0 88,3 0 0,-1 0-40,1-3-36,0 2 16,0 0-100,-1-2-224,-3 3-276,4 0 136,-4 0-193,3 0-331,0 0-92,-4 4-152,-3 0 172,2 1 152,-4 2-1768</inkml:trace>
  <inkml:trace contextRef="#ctx0" brushRef="#br0">18505 20543 220,'0'0'7369,"-24"0"-7161,19 4 36,-2-2-72,2 2-96,0-3-72,0 2-4,0-2-8,1 3-4,-1-2-300,1 2 52,2 0 104,-2-3 92,0 4 64,-2 1 244,2-2 288,-1 2 104,0 3 208,-1 0-32,0 1 40,2 0 20,-5 1-16,2 3-16,-1-4-16,3 1-92,3 3-156,-3-4-119,0 2-109,1 1-36,3-6-4,1 6-36,0-6-48,5 1-64,0-2-36,1 0-36,0-1-16,7-1-8,-2-3-16,0-1-36,7 0 36,-2-1-48,3-3-40,-2-2-232,3 0 52,-2-4-16,3 0 12,-2 1-12,-2-1-36,1-1 124,-6 2-28,-2-1-72,4 4 128,-9-3 120,1 3 84,-2-2 4,0 3 0,-3-2-76,-1 2 0,0-3 0,-1 2-12,-3-3-80,0 4-8,-1-1 0,-1-3 0,-3 3-105,3-3 81,0 7 88,-4-6 24,1 2 4,3 5-4,-4-2-8,1 3-44,-2 0-12,1 0 52,1 3-64,-5-2 68,4 4 0,-1-1-4,0-3 0,1 3 0,-5-2 4,6 2 8,-1 0-4,1-3 0,-2 0-4,2 2-44,-1-3-172,4 0-4,-3 0 64,7 0 52,-3 0 48,2-3 12,2 3-88,-4-1-88,4 1-100,-4 9-1880,0-4 1992,5 0 124,-4 1-36,3 3 104,1-2 24,0 3 424,0 0 100,0 0-52,5 0-48,0 4-56,-4 0-12,4 1-28,4-4 40,-2 5-104,1-3-48,-1 2-40,2-4 0,-3 3 60,2-3 16,-1 3-36,-3-4-39,2 0-41,-6-4-36,8 5-24,-7-3 24,-1 2 24,1-4-24,2 3-24,-3-3-28,0 0 4,5 4 32,-5-2 40,0 2-12,6-3-12,-2 3-40,1-1-48,2 1-4,-4 4 0,2-3-8,1 0 4,-5 3 8,7 0 36,-6-2-48,2 3-100,-3 0-208,-1-2-4,0 2 76,-1-3 76,-3 2 108,2-3 44,-6-1 4,1-1 4,2 1 4,-4 0 0,-1-1 48,4-2 60,-4 1 48,0-2-36,-4 3-24,5-4 36,3 2 28,-3-3-28,3 1-64,-3-4-60,2 2 64,4-1-68,-3-2 4,1 3 40,4-3-44,-4 0-8,0-3-292,0 1-364,0-2-325,0 0-263,-3-1-396</inkml:trace>
  <inkml:trace contextRef="#ctx0" brushRef="#br0">20239 20449 652,'0'0'8989,"2"-2"-9377,0 2 0,-2 0 440,0 1-52,3 3 0,-1-3-4,-1 4 4,-1 0 0,2 1 376,-2 4 140,0 3 116,0 3 244,0 4 320,0 1 140,0 3-256,5 5-240,-5-3-7,2 3-125,-2-2-60,0 3-8,0-2-72,0-2-28,-2-2-112,-3-4-136,5 0-144,0-9-52,0 3-24,-2-8-60,2 0 0,0-2 0,0-3 64,-1-1-76,1 0 0,-2-2-256,-1-7-368,3 0-284,0-2 192,0 0 324,0-3 204,5-1 40,-4-4 48,1 2-24,5-2-48,-4-5-176,4-1-305,-2-6-127,-2 1 48,4-4 160,-6 2 92,6-3-96,-7 0-36,0 5 176,0 2 52,0 2 244,0 7 128,-3 7 4,-1-2 4,3 4 4,-3 4 12,4 1 0,-3 0 116,3 2-40,0 2-28,3 1-392,-1 0 60,0 0-308,6 6-2216,-1-2 1808,-2 0 116,-4-2-117,8 1 533,-8-1 348,1-2 108,5-1 1785,-6 0-825,4-7-128,-1 6-40,6-7 36,1 0 156,6-1-8,1 3-220,6-3-180,4 0-12,-5 1-160,2 3-160,2 2-132,0-1-104,-4 5-8,-1 0 0,-2 1-708,-7 4-188,-1 0-204,-1-1-128,-6 5-88</inkml:trace>
  <inkml:trace contextRef="#ctx0" brushRef="#br0">20373 20617 3512,'0'0'7905,"20"-15"-7405,-14 11-140,-1 3-116,2 1-80,0 0-24,-1 0-60,3 1-68,-1 3 0,2-3-4,0 0 0,0 4-8,-2-1-556,1 2-496,-1-3-396,2-1-728,-2 2-673</inkml:trace>
  <inkml:trace contextRef="#ctx0" brushRef="#br0">20879 20198 2812,'0'0'6305,"-11"26"-5373,2-12 128,1 5 44,1-3-272,-6 9-436,6-9-396,1 3-448,4-8-372,-3 7-528,5-8-668</inkml:trace>
  <inkml:trace contextRef="#ctx0" brushRef="#br0">20246 20082 2460,'0'0'6405,"3"15"-6317,-1-13-8,5 1 24,-2-2-28,0 0 4,6-1-4,-1 0-24,4 0 232,-1 0 284,2-1-204,3-3 8,-1 2 40,-2-2-12,2-1-56,-6 4-88,1-2-64,-5-3-52,-1 5-24,1-2 12,-7 2 12,0-3 332,0 4-612,-8-1 24,1 1 16,2 0-168,-7-1-216,4-3-4,0 3-64,-1-2-56,1 2-60,1-3 8,-1 2 24,1-2 16,2-5 48,2 3 220,-5 1 92,8-4-104,-2 2 316,2-2 48,0-1 8,2 1 0,6 2-8,-3-1 0,2 2-68,4 0-660,-1-2-613,4 3 297,-1 3-456,-1 2-12</inkml:trace>
  <inkml:trace contextRef="#ctx0" brushRef="#br0">20148 21123 8069,'0'0'2064,"23"-15"-2184,-20 15 120,2 0 120,0 0 216,2 0 64,3 0 100,2 0 180,4 0 192,3 0-68,7-1-132,3-2-116,-1-2-92,7 3-172,-2-7-68,4 3-72,0-2-92,-2 3-60,-2-1 8,-6 1-4,-2 0-4,-5 4-240,-4-2-160,-1 1-256,-5-2 48,0 0 76,0-2-16,-1 5 12,-3-8 72,1 4 92,-2 1 92,2-1 48,-4 4 40,2 1-80,-2 0-220</inkml:trace>
  <inkml:trace contextRef="#ctx0" brushRef="#br0">19994 21502 728,'0'0'3012,"0"26"-2036,0-21-207,0 4-93,0-4-88,0 1-32,0 0 172,0-1 180,-3 2 140,3 3-116,0 2-8,-7 3 204,6 3 104,-6 7-156,4 2-248,-4 1-47,2 5 123,0-3-36,-2 4-204,2-3-164,4 1-132,-3-4-64,3-3-192,1-1-112,0-8-208,5 1-184,-4-2-136,3-7 64,2 1-312,-2-3-376</inkml:trace>
  <inkml:trace contextRef="#ctx0" brushRef="#br0">20456 21593 940,'0'0'4849,"-10"21"-3585,7-11 148,-4 2-180,-1 5-252,1-1-64,-1 3 20,-1 2-92,3 3-84,-3 2-136,4-2-172,0-1 0,2 0 40,1-1 49,1-4-129,-1-1-92,2-4-108,0-1-112,0-2-100,0-3-44,2-1-44,-2-1-24,0-3 12,0 3 68,-2-5 216,2-7-184,-3 6-308,-1-8-152,3-1-53,1-1-83,0-6-308,0-6-252,1-2 200,3-4 224,-1-2 256,0-4 64,4 0 156,-4-2 116,1 2 140,1 2 232,-2 4 24,0 3-164,-1 5-68,1 3-24,-3 6 0,2 3 4,0 4 72,-2 0-20,1 4-56,3 1-308,-3 0 104,4 0 88,-1 2 36,6 2 68,-2 1 0,-3-1 12,7 1 64,-1 1-52,3-2 92,-3 1-28,3-4-68,1-1 108,-4 0-12,3-5 36,-1 1-24,0-7 0,-1 1-48,0-4-20,1-2-32,-1 2 32,1-1-48,-1 4 12,-1-3 436,1 4-116,-4 5-224,-3 0-108,2 5-156,-4 0-60,2 0 60,-1 4 68,-1 1 84,-1 4 0,3-4 0,0 2-304,-5 6-144,3-2-216,-1-2-288,1 2-744,-3-2-640</inkml:trace>
  <inkml:trace contextRef="#ctx0" brushRef="#br0">20469 21739 4468,'0'0'7277,"24"-13"-7001,-16 11 120,4 2-76,1-1-88,2 1-56,-3 0-60,4 0-108,-1 0-4,-1 0-4,-4 1 0,1 1-4,1 0-60,-7-2-588,3 0-220,-1 0-144</inkml:trace>
  <inkml:trace contextRef="#ctx0" brushRef="#br0">20459 21383 1108,'0'0'7049,"5"-29"-6921,4 23-52,-1 0-64,4 2 128,-2-2 16,1 1-12,1 0 12,0 2 116,-1-2 36,3 5 4,1-1-16,-2 0 52,2-2-24,-2 3-120,1-1-100,-1 1-52,-5-1-40,6 1 80,-8-4-16,6 0 40,-4 3-12,1-4 12,-4-1-16,5 2 16,-7-5 40,2-1-56,-5 4-48,0-3 0,0 3 12,0 0-52,-3-2-8,1 6-4,-1-3-4,-1 1-8,1 0-40,0 2-12,1 2-116,-1 0-256,-2 0-92,1 0-388</inkml:trace>
  <inkml:trace contextRef="#ctx0" brushRef="#br0">20974 21212 1668,'0'0'11565,"-5"30"-10829,5-14-176,-1 4-296,-2 1-124,1-1-92,2 3-44,-4-1-4,3-3-128,-2-3-328,3-2-228,0-3-416,3-6-684</inkml:trace>
  <inkml:trace contextRef="#ctx0" brushRef="#br0">21198 21304 1200,'0'0'5821,"0"25"-4589,-4-10-52,3 8-56,-4 3-196,2 8-208,1-2-92,-3 8-156,5 4-104,0-1-112,0 4 148,0-6-88,5-1-140,-3 4-176,6-8-468,-3-4-192,-3-4 0,3-6-56,-5-4 48,0-4 332,0-4 156,0-4 140,0-1 40,-5 0 164,-1-1 224,-3-3-132,7 3-140,-7-3-116,4 1 0,0 0-924</inkml:trace>
  <inkml:trace contextRef="#ctx0" brushRef="#br0">21728 20623 3664,'1'-1'10053,"0"1"-10169,2 0 116,2 0 204,2 0 152,1 1-28,-1 0-12,7 3 64,0-3 60,1 8 12,1-3-47,3 7-33,1-3-84,-3 0-52,6 5-48,-6-5-52,-2 5-64,0-3-64,-1-2-4,-8-1-4,2 0-8,-3-3 0,-4-2-4,3 1 768,-9-5-436,1-3-252,0 3-68,3-1-4,-5 1-4,2-1 0,0 1 0,3 0-92,1 1-304,0 3 404,0-2 4,0 3 8,0-1 48,0 2-52,-4-1 44,3 3-40,-3-1 0,-1 3 36,0 0-36,-1 3 64,0-2 44,-3 3 152,-6 2-76,1 3 124,-3-2-28,-1 2 100,6 2 268,-6-6-224,6 3-120,-1-6-144,8-2-136,3 0-36,-2-6-108,4 1-16,5-1-1228,0-4 496,0-4-472,4 4-669,-2-9-859</inkml:trace>
  <inkml:trace contextRef="#ctx0" brushRef="#br0">22303 20659 2996,'0'0'6477,"2"23"-5185,-4-8 416,-1 6-420,2 3-360,-3 6-172,4 1-68,0 3-71,3-2-93,2-2-176,5 0-176,6-5-172,0-6-96,4-4-92,0-5-8,4-9 108,-3-1 80,-2-1 8,1-9 4,0 1 4,-4-6-8,4 0 4,-2-1 4,-3-5-8,5 2 4,-8-2 84,3 1-88,-1 0-76,-4-4 16,-5 8-92,1-4-48,2 2-124,-7 1-81,-1-1-35,1 2 76,-1-3 36,-1 3 76,-4 5 36,-5-4 80,0 5 20,-5 1-112,0 0 12,-1 4 100,-9 5 68,1 0-16,-5 5 56,2 4-8,-7 0 8,4 7 8,-1-5 8,2 4-8,8-1-592,3-3-548,7 2-276,5-6-876</inkml:trace>
  <inkml:trace contextRef="#ctx0" brushRef="#br0">24905 20638 3372,'0'0'11817,"0"-20"-11389,0 26-416,2 7 500,3-1 469,-2 12-113,0 2-188,-1 7-188,3 3-212,0 4-156,-2-4 24,-1 4 132,3-5-84,-3-2-148,4-7-48,-1-7-4,-1-7 4,1-3 68,-4-4 32,3-4 448,-3-8 72,-1-2-132,0-2-284,0-8-156,-1 0-44,1-3 68,-5-6-60,0 2 48,0-3-60,1-3-184,-4-1-168,3-3 12,0 1 24,-2-6 48,2-2-144,0-3 44,0-3-60,2 4 72,1-5 24,2 5 88,0 3 156,0 2-72,2-4 24,1 5 40,2 4-116,2 3-132,-4 3 44,4 3 52,-4 1 124,4 7 64,-4 1-16,2 3-148,4-1-12,2 5-837,1 0-99,3 1-36,3 2 56,7 2 932,-3-3 156,8 7-116,-3 1 28,4 0 136,0 1-72,2 8 24,-2 2 12,0 7 0,-1-1 52,-6 6 100,0 2 220,-7 1 28,-7 3 24,4 2-28,-9-1-88,-4 1 128,-1-1 76,-5 3-16,-5-3 152,-2-3 44,-3 2 88,-4-3 5,-1 2-25,-1-6-88,1 1 32,-3-2-112,2 0-132,-5 2-128,1-3-60,-3 1-84,6 3-52,-5-8 0,5 4 4,2-1-4,2-9-84,3 1-8,5-1-4,3-5-220,7-1-440,10-3-2652,4-2 427</inkml:trace>
  <inkml:trace contextRef="#ctx0" brushRef="#br0">25504 20784 1384,'0'0'9793,"-11"29"-8817,7-18-68,-1 3-132,3 1-64,2 0-256,-5 1-244,5-3-124,5-2-36,-3 3-44,6-7 4,-1 1 64,3-6 12,3-2 36,3-2 4,-1-7-56,1-2-20,-2 1-40,6-5-12,-6 0-144,1-4-8,-4 3 88,-1-2 64,-4 6-4,-3-2 4,-3 4 0,-3 4-12,-2-2-228,-5 6 104,-2-2 20,-2 4 16,-5 4 92,-1-2 0,0 7 4,-1 0 4,-4 1 4,5-3 8,0 3 0,4-2-12,3-2-852,6-2-448</inkml:trace>
  <inkml:trace contextRef="#ctx0" brushRef="#br0">26018 20648 1420,'0'0'8469,"-20"-1"-7665,6 8-72,-1-2-152,-1 4-172,0 0-36,1-2-4,1 3 4,0 3-40,7-6-16,-2 2-12,8-3-64,-2 3-64,3-3-76,0-2-48,3 2 24,-2-1 76,5-1 60,3 0-36,0-3-12,1 3 0,0-3-16,2 0-44,1 3-40,-2 1-56,0-4 0,-1 7-8,0-6 0,-1 7-8,-3 1-40,-1 1 40,-2 2-200,-2 2-240,-1 0 144,0-3 88,-4 3 4,2 0 112,-2 0 36,-1-1 60,0-3 4,0-1 4,0-5 148,-4 0 388,4-1-12,-2-3-96,-2-1-59,3-2-85,1-1-140,-3-3-148,1 2-152,3-3-208,0-1-561,4 2-823,3-4-836</inkml:trace>
  <inkml:trace contextRef="#ctx0" brushRef="#br0">26274 20772 11957,'0'0'4597,"-2"25"-3925,-2-14-104,4 3-256,0-3-252,0 0-60,4-1-4,-2 3-56,6-7-736,-3-1-353,2-1-719</inkml:trace>
  <inkml:trace contextRef="#ctx0" brushRef="#br0">26348 20487 5092,'0'0'10017,"-4"-20"-9641,4 16 52,0 8-668,0 1 168,0 5-636,0-3-188,0 2-776</inkml:trace>
  <inkml:trace contextRef="#ctx0" brushRef="#br0">26608 20424 9069,'0'0'3132,"0"25"-1768,-4-6 248,4 1-528,-6 6-287,2 2-89,-2 4-176,5 3-236,1 0-112,0-2 112,0-1-120,2-3-176,6-4-124,-1-5-144,-2-1 168,3-8 92,-2-2 4,-1-2-4,0-3 0,1-4-4,-1-1-148,-1-4-236,0-3-792,-4 1-485,0-3-571,0-4-416</inkml:trace>
  <inkml:trace contextRef="#ctx0" brushRef="#br0">26534 20712 13997,'0'0'4197,"8"-20"-3737,2 11-192,-3 9-192,7-1-64,0-3-12,-2 3-4,3 1-8,0-3-76,-1 3-220,-4 0-100,4 0-308,-7 0-545</inkml:trace>
  <inkml:trace contextRef="#ctx0" brushRef="#br0">26947 20719 9881,'0'0'8021,"-4"20"-7949,15-11 112,3 1-96,1-1-88,5-2-12,-4 2-212,2-4-12,-6-1-96,1-2-144,-3-2-365,-4 0-315,0-1-364</inkml:trace>
  <inkml:trace contextRef="#ctx0" brushRef="#br0">27017 20388 11205,'0'0'3828,"1"20"-5400,-6-5-488</inkml:trace>
  <inkml:trace contextRef="#ctx0" brushRef="#br0">27334 20668 132,'0'0'3232,"24"0"-1276,-28 4-1111,-1-3-25,-5 0 1036,-3-1 2764,13 4-4612,5 2 552,-2 3 516,1 1-224,2 1-355,4 4-173,-5-2-52,7-2-48,-5 0-172,3-2-48,1 0 4,-4-7 0,-2 3 0,3-2 52,-3-3 104,0-5 56,0 1 28,2-6-112,1-4-124,1 3-4,-1-5-8,0-3-4,-1 3-8,-5-3-112,3 0 76,-4-1 36,-1 5-420,0-1-192,0 1-229,0 0 25,2 6 336,-2 2 328,0 3 160,2 0-8,-2 8-580,0 5 704,0-2 368,0 3-136,0 0-144,3 4-88,-1-3-96,6-1 72,-1-1-28,4-5 44,3 1 8,1-5 0,5-4-48,0 0-56,3-3 40,-5-1-48,4 3 0,-5-5 0,1 5 12,0 0-4,-9-1 0,1 0-8,-2 2 0,-1-2 12,-6 3 36,3-2-40,-3 3-8,3-3-12,1 1-60,-2 0-4,-1 3 24,-1-3-172,3 2-132,-4-2 132,0 0 60,0 2-64,0-2 12,-4 0 88,4 2 120,-1-3 4,-1 2 4,-1 2 420,-2 1-68,1 1 0,1 3 152,0 5 241,-4 1-73,0 1-116,4 5-120,-4 3-116,2 2-88,0 2-32,-5 2-104,7-3-36,-4 2-12,6 1-48,1-5 0,0-1-172,6-4 0,-1-4-124,7-1 124,1-5 24,2-1-176,4-4-96,-1-4-252,2-1-285,0-5-363,-2 0-464,-1 1-412,-7 2-976</inkml:trace>
  <inkml:trace contextRef="#ctx0" brushRef="#br0">32676 19167 940,'0'0'3820</inkml:trace>
  <inkml:trace contextRef="#ctx0" brushRef="#br0">29152 20432 9217,'0'0'4408,"-3"27"-3948,1-14 84,2 4 264,0 6-44,0-2-159,2 3-181,1 2-188,-1-2-136,5 3-16,-2-4 164,-2-3-148,2-4-100,-2-1-68,1-6-20,1-4 28,-5-4 60,1-1 248,-1-1 408,0-8 20,0 0-396,-1-3-168,-4-6-4,1 1 16,1-6 0,-2-2-40,2-1-4,-6-4-80,4 0-172,0-5-168,-3-1-16,3-2 12,0-3-48,0 1 20,2-1 64,-1 2 12,4-1 84,0 5 12,0 0 200,0 5 64,0 1 60,7 9-64,-2-5-56,5 8-4,3-2 0,1 0-4,1 3-4,5 2-4,1 2 4,-1-1-4,-1 3-76,1 5 76,-5 3 0,0-1-36,0 6 40,-2 2-8,-1 1-68,3 3 72,-4 1-40,3 2 44,-3 2 8,0 2-8,-1 3 0,0 0 4,-1 1 0,-3 0-8,3 1 8,-4-6 4,1 0 12,-1-1 172,-2-3 228,-1-5-264,1-1-100,-2 3 28,-1-7 36,-4 3 72,-1-2-12,-1 6-72,-3-6-88,-1 3 36,0 0-40,-1 4 4,0-4 4,-2 1-16,6 2-4,-6-2-60,7 0-144,0 3 48,1-4 24,1 4 24,-1-2 0,4 3 48,-2 4 52,2-4 4,1 4 0,0 1-52,0 1 8,1-5 48,2 7 0,-1-8 0,6 0-8,-7 0 4,8-4-40,-4-1 36,2-1 12,3-3 56,-1-1 20,2 0-4,-2 0-20,1 0-48,-5 0-4,1 1-64,2 3 4,-6 0-4,2 2 16,1-2 44,-1 3-4,-2 2 8,1 0 196,2-2-32,0 6-4,-5 2-64,5 0-8,-3 1 24,1 0-52,-1 2 4,3-1-60,-2-2-4,-1-1 4,-2-3 0,3-1-4,-3-1-48,0 0 48,-3-7 8,-2 3 92,0-2 136,0-1 120,-2 3-76,-3-2-84,-4-2-84,3 4-28,-3-1-84,0-4-12,2 6-84,-1-5-76,1-1-48,2 3-28,0-2-60,1 3-120,4-3-156,0-1-220,2 5-605</inkml:trace>
  <inkml:trace contextRef="#ctx0" brushRef="#br0">29788 20479 1108,'0'0'12501,"-10"25"-11965,10-15 108,4-1-16,0 2-160,1-1-76,1 4-55,-1 0-73,1-2-104,-1-2-60,4 3-88,-4-7-4,1 3 4,3-4 0,0-3 52,-3-2 36,0 0 36,2-5 12,-1 0-60,2-2-40,-3-2-48,-2-5-64,1 3-148,-1-3-48,-2-1-40,-2 0-48,0 0-81,0-1-11,-2 2 0,-1-2 12,1 7 84,-1-2 180,2 5 152,1 2 8,0 3 4</inkml:trace>
  <inkml:trace contextRef="#ctx0" brushRef="#br0">30221 20512 2692,'0'0'8981,"-18"2"-8517,8 6 124,0 2 88,0-3-64,0 1-44,5-1-12,0 2-100,4-3-244,2-1-136,4 3 24,4-3 12,1-4 44,4 3-72,-2-4-19,6 0-13,-6-5-44,3-4 0,3 3-4,-3-4-4,-4 0-12,0-3-64,-2 6-37,-8-3-191,-1 1 40,0-1-64,-2 4-88,-7-3 12,-1 3 88,0-4 124,0 6 52,-5-2 12,6 2-88,-3-2-112,-1 6-44,7 0 28,0 0-120,-2 1-420,6 5-808</inkml:trace>
  <inkml:trace contextRef="#ctx0" brushRef="#br0">30568 20463 1332,'0'0'8689,"-10"20"-7349,9-11-108,1-4-248,0 1-312,1 0-228,3 2-180,2-2-100,2 3-76,3-7-12,-1 1-28,1-3 16,2-3 24,-1 1-12,1-7 0,-1-1-24,-2-4 8,4 2-8,-5-2-4,1 0-48,-3-1-112,1 3-24,-2-2-4,-1 5 104,-4 2 36,2 4 188,-2 2-52,-1 2-132,0 8-4,-1 0 252,1 2 253,-3 5 355,2 4-240,-3 5-212,3 3-100,-4-1-148,1 3-64,-1-1-80,0 0 80,3-3 76,-6-1-72,6-1 32,-1-7 80,-2 3-44,4-2-44,1-3-40,-5 1-84,4-5-88,-4 2-84,1-2-96,-1-1-100,1-1-176,-2-2-120,2 1-132,3-2-333,-3 0-659</inkml:trace>
  <inkml:trace contextRef="#ctx0" brushRef="#br0">31096 20433 5320,'0'0'7293,"11"-20"-9465,-11 24 1912,0 1 776,0 0 268,-9-3 12,3 6-92,-3-1-132,-6 7-12,3-4 100,-6 4 108,2-2 52,1 2-95,1 1-81,3-1-100,0-2-212,3 1-184,3-2-36,5-1-52,0-1 16,8-3-76,4-2-4,3-3-96,0-2-48,8-4 52,-1-4-92,1-2-156,-1-2-116,2 1-136,-3-3 0,-3 1 63,-3 4 21,-4-4 108,-2 7 188,-8-3 216,-1 6 64,0-2 252,0 3 36,-1 2-40,-7 1-60,3 0-60,0 0 33,-1 4 75,-3 3-24,4 1-4,0-1 136,-2 6 52,2-2-80,2 0-72,3-1-72,0 3-92,3-6-56,2 2-84,2-3-4,-2-1-72,5 0-28,-1-2-132,-3-3-164,7 0-284,-8 0-448,0 0-545</inkml:trace>
  <inkml:trace contextRef="#ctx0" brushRef="#br0">31387 20548 1212,'0'0'9853,"-29"35"-4076,32-41-5205,2-4-396,0-4-116,2-2 76,2-2 100,1-3-112,0 2-40,0-6-84,0 5-8,1 3-80,-1-2-196,0 3-52,-1 3 16,1 3 144,-5 4 100,0 5 4,0 1-16,-2 1-152,-1 0 240,1 7 100,-1 2 252,3 1-104,-5 4-148,3 1-88,-3 2 36,-3-6-48,3 6-8,-2-7 4,-1-2-4,3-2-40,0 1-312,0-7-509</inkml:trace>
  <inkml:trace contextRef="#ctx0" brushRef="#br0">31762 20334 980,'0'0'16974,"-29"29"-16258,18-23-200,-1 4-224,-5 0-96,7 0-96,2 0-44,5 4-56,3-4-8,3-1 8,4 1 112,4-3-112,1 1-76,1-3-132,2-4 12,0 3-108,-1-4-80,-3 0-20,3-4 20,-4 4 124,1-1 196,-4-2-220</inkml:trace>
  <inkml:trace contextRef="#ctx0" brushRef="#br0">32133 20338 2996,'0'0'9617,"-6"-20"-9385,4 19-68,0 1 144,-1-3 100,3 6-548,0-2 140,0 8 12,3-2 612,2 6 220,4 2-100,-1 1-188,2 0-155,3-1-117,-1 3 88,3-2 16,-2-6-116,1 4-88,-4-9 0,0 1 16,-2-2-28,2-4-28,-5 0-56,2 0-80,-2 0 4,-2-3-12,0 1-332,-1-6-124,1 1-136,-3-3-128,2 0-5,-2-4 29,0 3 4,0-2-272,0-2 48,3 3-56,1-3 264,-1 5 452,4 0 176,-2 2 80,1-2 100,1 4 172,0 2 216,-2-2 152,-2 2 100,2 3 644,-3 1-1028,-2 1-128,-2 4 212,-1 4 136,-2 1 117,1 6-25,-1 4 76,-6 5 108,4 0-80,-3 5 44,0 5-96,3 0-176,4 0-20,-4-1-64,4-4-196,-2 1-80,5-2-76,-3-5-108,-2 1 0,5-5-72,-2 1-64,-3-7 16,2 1 12,1-4 12,-1 3 12,-1-4-76,1-3-180,1 2-544,1 0-444</inkml:trace>
  <inkml:trace contextRef="#ctx0" brushRef="#br0">18454 23039 1156,'0'0'8213,"-18"-12"-7617,17 9 76,0 1 136,-3 1-60,3-3-84,-3-2 0,-1 2-40,4 1-20,-2 1-60,1-4-4,-2 4-212,4 0-136,-4-3-119,3 5-73,-3-1 0,3-1-49,-3 2-15,3 0-176,-3 2-124,3-1 60,-3 6 64,-1-5 52,3 6 76,-6-1 36,3-4 68,0 5-4,3 1 4,-3-1 4,-3-1-4,6-1 4,-3 1 4,-4 1 12,4 1 36,1-3 128,-2-2 16,2 4-32,2-5 4,-1 2-12,-2 0-52,3-1-36,-2-1-52,0 0-4,3 1 0,0-1-4,1 4-4,-5-6-4,5 6 4,0-4 8,-3 4 56,3-2 72,0 2-8,-2 1-36,2 2-16,0-3 37,0 1-13,0 0-16,0 4-20,0-4 0,0 2-16,-3-3 4,3 3-4,0-3 0,0-2 4,0 1-40,-1-1 0,1-1 0,0 1 0,0-2-4,0 2 0,0-5-8,1 2 0,2-2-88,2 0 12,0 0 76,-4 0 48,4-2-32,1 2-4,-1-3 100,3 1 24,-2 0-76,-1 2 16,4-1 112,-3 1 8,0 0-48,4 1-36,-5 1-24,4 3 8,0-5-20,-3 2-72,0 4 4,3-6-4,1 5-4,-5-1-4,5 1 4,-5-2 0,1-1 4,2 3-4,2-5 8,-3 3 4,1-3-4,2 0 4,-8-3-4,7 3 4,1-5 0,-1 3-4,-3-1 0,3 1 0,-4-1 0,2-1 4,1-1-4,-1 5 4,-2-6-4,3 4-4,-1-1 4,-2-2 80,4 3-28,-4-1-60,0 1 0,0 0-4,0 1-80,0-1-16,0-1-48,4-1-12,-4 1-52,-3 1-36,6-4-48,-1 1 48,-3 0 36,2-2 36,-1-3 28,-1 3 36,2-3 35,-3-1-11,-1 1 76,2 3 0,-4-1 12,0 1 64,0 0 77,0 4-17,-4-4-76,2 2 16,-1 2-16,-2-4-32,4 6 32,-3-6-40,3 4 0,-3-4 52,2 5-60,-3-1-4,2-2 0,-2-2 0,3 4-8,-6-5-52,6 4 0,-2-2-8,-1-3 68,0 6 4,0-2 4,0-2 0,0 2-4,-4 0 0,3 2-8,-3 1 0,7-3-4,-6 4 8,1-4 4,2 1 4,2 3 8,-3-6-4,0 4 0,2-2-4,-1 3-4,1-6-8,-2 4 4,1-2-72,-1-1-72,2 4 59,-5 1 25,3-1 0,-3 1 0,3 0 48,-4 2-32,1 0 40,2 2-4,-6 0 4,6-2 0,-3 3 0,6-1 4,-2-2 4,-2 1 0,3-1 12,3 2-12,-1-2-44,2 0-4,0 0 48,-2 0 8,2-2 108,-3 2-268,3 0-8,1 2 44,-6 3 56,2-2 8,0-1 48,-1 3 4,3 3 0,-3-6 4,-3 5 0,6-6 0,-3 4-4,1-1 0,-1-1 0,0 2 0,5-3-4,-4 3 4,3-2 0,-4-3 4,5 2 0,-1-2 236,1 1-256,-4-1-60,4 0-12,-4 0 24,4 4 16,-5-1 44,4-3-12,-3 3 8,-1 2-40,4-3 44,0 0-12,-4 3 4,2-4 0,1 6 4,-2-5-56,3 1 52,-2 0-36,2 1 44,0 2 4,-3-2 8,4 1 36,-4-2-44,4 0-12,-2-1 8,2 1 732,-3-4-728,3-1-72,0 0 72,0 4-740,0 0 728,-2 1 8,-1 0-8,2 2 8,0 4 4,-4-3 0,1 3 8,-1-4 4,4 3-12,-3-1 0,3-2-88,-2 0 76,-2 0 12,5-2 0,-1-1 0,1 1-280,1-3 272,4 0 224,-1 0-4,1 0-108,-1 0-16,-2 0-28,6 0-60,-7 3-8,3-1-68,-2 3 0,1-2 72,-1 2 4,2 2-4,-3-2 0,2 2 4,-3-1 4,1-1 4,0 0 44,2 4-52,-3-4 0,1-2-4,0 0-4,2 2-44,-1-1 48,1-3 4,2 1 64,-4-2 288,-1 0-64,5 0 4,-1 0-15,-2 0-101,3 0-80,-1 2-32,1-2-12,1 0 20,-2 3-8,1-3-64,4 2 0,-8 1-8,4 2 0,4-5-44,-7 3 44,2 2 4,-3-5 4,4 7 0,0-5-4,-2-1 4,3 1-8,-5 0-44,7-2-20,-3 0 60,-3 0 4,8 0 4,-6-2 4,5 0 4,-3 1 4,3-3 4,-3-1-4,-2 5-8,3-3 0,-4 3-88,2 0-12,0 0 40,-4 3 8,0-3 48,4 5-4,-1-1 4,0-3 0,-2 3 0,2-1 4,0-1-4,-3 3 4,4-2-4,-4-3-4,3 3-181,-3-1-231,3-2 356,0 0 124,-2 0-8,2 0 84,1-2-56,-4-1 8,3 3 25,-3-3 11,3 3 52,1-4-52,-4 3-112,4 1-8,-1-2-4,0 2-8,1-2 4,-3 2-44,3 0 44,3 0-4,-3-1 0,-3 1-4,6 0 0,-6 0 0,3-2 0,-1 2 4,0-2 0,1 1 8,-3 1 0,2-4 8,1-1 56,0 2-56,0-2 4,-1 2 52,-2-2-60,6 0 4,-6 1 40,3 1 52,-2-2 36,2 2-72,-3-1-56,2 1-4,-3 0 0,3-2 8,-3 3-4,-1-1 4,5-1-12,-5 1-4,3 1-220,-2-3 88,0 2-88,3-2 24,-4 0 51,1 2 33,-1-1 24,0 1-8,0 1-24,0-1-100,0 0-28,-1-2 24,-3 0 64,3 5 112,-3-4 44,-1 1 4,4-2 4,-3 2 0,-1 1 0,3-3 4,-3 2 4,2-2 44,-2 0-44,3 1 56,-3-1-52,2 0 0,3-1 52,-2-3-64,2 1-12,0 3-64,0-3 76,-4 1-4,4-1 4,-1-1 0,1 6 4,-5-4 4,5 1 244,-4 4 12,3-1-112,-3-2-92,3 3-48,-2 0-8,1 1-4,-2-3 0,3 4 0,-3-1-4,0-1-80,-1 0-308,4-3 204,-4 4 48,0 1 4,1-2 8,-1 0 0,-2 1 40,2 1 80,-3-2 4,-2 0 4,4 2 0,0-1 4,-3 1 4,-1 0 4,1-2-12,-1 2 0,5-2 0,-7 2-4,7 0-4,-3 0-4,3 0 4,-2 0 0,4-3 0,-3 3-56,5-2 12,-4 2-12,1-1 52,-2 1 0,6 0-100,-4 0-68,-1 0-24,5-4 52,-4 4 88,-1 0 52,0 0-64,3 0 24,-3 4 4,-3-4 32,6 3-32,-7 4 44,0-4-8,7 2 0,-3 2 4,-4-4 4,3 0-8,1 4-40,1-4 48,-1 4 4,0-5 0,0 3 4,0-4 4,1 6-4,3-7 8,-3 2 4,3-2 412,0 0-428,-2 0-328,2 0 164,-3 1 36,3 1 116,0 1-40,-2 1 44,1-1-44,-3 0 48,1 1-4,3-1 4,-3 2-4,0 0 0,2 0 8,-3-2 8,0 1-4,2-1-4,2 2-4,1-3-48,-1-2 40,-3 5 4,4-2 0,-1-3-40,1 3 32,0 1 4,0-3 0,-3 3-40,3-1 52,0-1 0,0 1 0,0 2 8,-2 0 44,2-2 0,-4 4 152,4-2 140,-1-3 52,-3 6-4,3-3-24,-2 0-128,-2 2-64,4-1-12,0-1-36,1 4-52,0-4-28,0 1-40,0 1-8,0-2 0,2-2 12,3 4 92,-1-2 8,1 0 24,0 0-20,0 2-28,0-1-40,1-1-40,-1 4 56,-1 1-60,1-2 4,-1-3 0,-2 5 0,1-3-8,2 1 4,-5-1-4,5 1-4,-5 0 4,0-3 0,0 4 0,0-1 52,0-1 64,1 1 21,-1-3-61,0 5-24,1-2-40,3 2 36,0-1 52,-2-1 24,2 0-12,-3 1-100,3-1 4,0-1 44,1 1-52,-4 4 0,0-4 4,2 4 40,-2-4-4,-1 5-44,4-3 8,-3 0 52,-1 2-52,0-2 36,0-2 40,0 1 24,0 1-36,0-2-4,0 2-20,0-2-44,0 1 64,4-1-20,-4 0-44,1 1 80,3-2-28,-4 2-60,1-3 0,-1 2 4,4-2 0,-4 0-4,0 2 0,0-3 4,0 2 0,0-4 4,-4 3 0,3-1 4,1 0-4,-4 1-4,3-2 0,-3 2-4,4-2 4,-5 1-4,5-1 8,-1 1 0,-2-3-4,2 1 8,-4-1 36,4 1-36,-3-2-4,0 0 56,-1 3-52,0-4 48,-1 0-60,0 0-12,-4 0-148,1 0 60,-2-4 40,-2 3-40,2-3-48,0 2-64,-3-1-96,4 1-4,-1-3 72,-2 2 68,2 2 59,1 0 49,4 1 52,-4-4 4,1 3 4,5 1 0,-6 0-8,5-3 0,3 3-64,-3 0 24,1 0-172,0 0-28,2-1-188</inkml:trace>
  <inkml:trace contextRef="#ctx0" brushRef="#br0">18970 22739 3708,'0'0'8237,"6"-20"-8473,-4 20 132,0 0 0,-1 0 36,1 5 68,-2-2 308,0 4 144,0-2-44,0 3 64,0 6 40,-2-1-108,-1 4-148,1-7-116,-1 8-64,0-3-72,1-3 8,0 4-12,1-6-428,-3 2-244,4-2-340,0-2-476,0-1-712</inkml:trace>
  <inkml:trace contextRef="#ctx0" brushRef="#br0">15131 23122 1748,'0'0'4017,"-20"-23"95,20 26-4048,0 4 520,0-2 588,1 8 312,-1 1-340,0 2-224,2 4-12,1 4-131,-3-1-229,2 2-128,-2-2-124,3 1-96,-1-4-124,1-7-76,-3 0-244,4-6-192,-3-2-368,3-2-89</inkml:trace>
  <inkml:trace contextRef="#ctx0" brushRef="#br0">15142 22801 6021,'0'0'7020,"-20"-14"-6436,17 9-136,1 4-412,-1 1-36</inkml:trace>
  <inkml:trace contextRef="#ctx0" brushRef="#br0">15714 22789 11469,'0'0'2968,"-27"0"-2960,20 3 8,-1 6 44,0-1-44,1 0 108,4 2-36,-2 4-80,1-3 0,4 4 116,0 2 40,0 0-156,4 1 0,-3 0 96,3 2-56,-3-1 104,1-1 124,-2 0-36,0 2 112,-3 4 249,-2-4 71,0 3-128,-2 2-24,-4 2-64,6 4-100,-9-4-24,6 3-88,0 2-232,1-7-12,0 0-112,2-4-168,0-2-112,4-1-176,-1-8 76,2 0-4,0-3-100,0-2-40</inkml:trace>
  <inkml:trace contextRef="#ctx0" brushRef="#br0">15517 23206 6929,'0'0'6212,"20"3"-5600,-11-3-64,1 5-92,3-5-92,0 0-152,1 3-148,-1-3-60,-1 0 48,3-3-52,-2-2 0,-3 2-544,3-2-504,-3-2-612</inkml:trace>
  <inkml:trace contextRef="#ctx0" brushRef="#br0">15234 23828 5565,'0'0'8364,"-22"-7"-7568,17 3 336,4 0-688,1 3-143,-4 0 59,1-2-48,3 3-76,-2-2-112,2-1-44,-1 3-80,-3 0-112,1 3-136,-4 2 12,-1 1-40,0 3 104,-2 3 60,-2 3 60,4-1-48,-2 5 51,-2 1 37,2 0 12,3-3 61,-1 2 287,5 0-96,-2-3-116,5-6-136,3 4-40,0-3-60,4-5 24,3-1-112,5-1-36,-3-4 71,3-1 153,0-8 85,3-5-85,0-2 0,-1-4 4,-2-1-4,0-7-77,-2 2-139,-4 0-112,1 2-12,-7 3-60,2 2 120,-3 5 52,-2 7 228,0-1 52,-2 2 948,0 12-1000,-1 3-340,3 6 340,-2 6 428,1 4 176,-3 8 9,4-1-41,0 2 160,5 1-252,0-6 12,2-2-208,1-3-284,-1-5 0,3-4-52,-2-4-120,1-6-60,-4-5-64,3 0 112,0-9 0,-1-2-188,0-5-1180,-2-3-1457,-2-25-10436</inkml:trace>
  <inkml:trace contextRef="#ctx0" brushRef="#br0">15639 23937 7353,'0'0'7936,"0"29"-7520,0-14 329,-3 2 27,3 3-276,0-1-284,0 0-120,0-4-92,0-4-160,0-1-176,0-5-248</inkml:trace>
  <inkml:trace contextRef="#ctx0" brushRef="#br0">15626 23669 14869,'0'0'4105,"-12"22"-4217,10-10 368,-3 6-204,5-2-52,0 3-88,7-2-920,1-2-953</inkml:trace>
  <inkml:trace contextRef="#ctx0" brushRef="#br0">16067 24013 5805,'0'0'4964,"0"20"-3936,3-7-308,-3 3 44,0 4-444,0 1-116,0-2-64,0-3-52,0-2-88,0-4 0,0 1-304,0-6 628,0-6 552,0-8-576,-3 2-300,0-11-312,1 2 112,-8-5 200,5 2 176,2-7 104,-4 2-220,2 3-60,0-3 228,2 3 248,3 3 393,0 3-249,0 0-108,3 5-404,4-2-68,3 3-40,1-1-76,4 4-12,2-3 28,3 5-28,2-1 76,-1 4-60,1-3-28,-4 3-200,1-3-544,-1 4-29,-3-2-71,-3-2-352,-2 0-96,0 2-140,-5-6 264,-2 6 452,-1-3 700,-2 1-368</inkml:trace>
  <inkml:trace contextRef="#ctx0" brushRef="#br0">19598 23196 2752,'0'0'10253,"-7"0"-9921,11-4-280,-4 3-40,3-4 344,0 3 176,1 0 116,1-3-32,1 5-152,1-3-95,1 0-81,2-1-28,2 4-36,3-1 12,-2-3-24,4 1 60,1 1 64,2-3-68,4 4-144,-6-3-84,2 1-40,-2 1-76,1-1 68,-4 1-52,-1 1-76,-2 1-164,0 0-108,-4 0-160,-5 0-56,2 0-109</inkml:trace>
  <inkml:trace contextRef="#ctx0" brushRef="#br0">19686 23334 1748,'0'0'12213,"20"0"-11213,-8-5-244,3 0-124,3-3-59,1 1 59,-1 0-184,4 2-236,-7-1-212,1 4-8,-1-3-52,-3 5-100,-4 0-436,2 0-288,-3 2-137,-2 1-443</inkml:trace>
  <inkml:trace contextRef="#ctx0" brushRef="#br0">20826 22949 4424,'0'0'10825,"-5"27"-10457,8-16 68,2 6-67,0 1-81,-1 6-24,4 1-68,0 0-108,-3 3-40,2-1-48,-4-1-60,1 1 48,-4-5 12,0-1 8,0-1 4,0-3 76,0-4 24,-4 1 184,1-4 136,-4-2 88,2-1-16,0-1-88,2-6-120,1 2-64,-4-2-24,6-2 24,0-1-196,0-4-36,0-1-220,0-2 12,3-2 96,0 2 64,-1 2 36,0-4-84,-1 2-64,3 0-72,-3-3-16,-1-2-44,5 0-68,-3-3 116,-2-2 72,3-4 48,-1-1 48,-2-1 64,0-3 0,0 1-48,0-4-16,0 1 12,2-3 64,-1 3 0,-1-3 8,2 1-8,0 5 0,-2 3 0,0-2-176,-4 9-108,1-1 48,-2 6 72,-2-2 120,1 5 44,-1-2 4,0 2 0,2-1-8,2 2 8,1-2 40,2 2 44,2-1-12,1 4-64,6-4-12,1 3-88,1-1-112,3 1 16,6-3 120,-2 2 0,1-2 16,5 2 48,-3 3 0,4 0 0,-5 3 0,-2 2-4,2 7-8,-10-1-129,0 6-163,-3-2 128,3 5 88,-5 2 84,4 1-4,-4 0-4,-1 4 4,1-1 4,1 1 4,-2-2 76,-3-2-16,5 4-52,-2-4 44,0 1-44,-2-1-8,2 0-8,-4-1 0,0 0-44,0 1 40,-5 0 0,0-1 12,-5 0 12,5-2 100,-9 0 196,3-4 29,0 4-37,-4-5 0,1 0-52,-2 0-76,1-1-60,-3-1-64,6-1 16,-3-4 8,0-3-68,2 3 48,2 1-40,2-4-12,3-4-192,2 1-128,2 3-176</inkml:trace>
  <inkml:trace contextRef="#ctx0" brushRef="#br0">20658 23486 900,'3'3'6437,"-1"-1"-5657,3-2-288,-4 3 144,4-3 112,-1 0 16,2 0-20,-1 0 4,-1 0 16,1-3-124,-2 3-120,2-2-104,-3 2-148,-1 0-156,1-2-36,1 2 0,1-1 0,-3 1 24,3-4-36,-1 4 36,0 0-12,2-1 0,0-3-36,0 1-52,4 1-4,-3 1-8,1-3 4,0 3 8,1-1-4,2 0-8,-3-1-36,1 3-16,-1 0 24,-1 0 40,1 3 264,-4-1-112,2 1-40,-1 2-12,2-3 4,-6 5-52,4-6-40,1-1 0,-5 4 0,5-3 40,-4 1 25,3-2 7,-1-2 28,2-3-12,-3 5-12,4-8-76,1 3 52,0-2-52,-2 1 0,-2 2-4,0 3 40,-1-3-48,-2 3-176,2 1-224,-2 1 263,1 3 137,1-3 225,2 1-137,0 0-76,1 1 36,5 0-36,-5-1 0,4-2-12,-2 0-104,6 0-8,-6-2 35,3-3 77,-2 2 9,2 0 39,-4-2-48,-2 1 16,2-1 56,-2 4-8,-3-1-56,-1 2 36,1 0-108,2 0-289,-2 0 225,4 0 128,0 0 100,4 0-20,-3-2-68,0 2 0,4-5 0,-2 4-4,-1-1 0,2-3 0,0 3 45,-2 1-41,1-4 0,-2 1 52,-1 1-56,-4 1-8,2 2-189,-2 0-191,3 2 384,-3-2 4,-1 2 44,4-1-40,1 1 36,-3 0 4,3-2 12,3 0 0,-1 0-56,2 0-4,-3 0 4,3 0 4,-3 0-4,2 0 0,-2 0-4,-1 0 4,-1 0 0,1-2 4,0 2-8,-4 0-4,-1 0 0,4 0 0,-3 0 16,0 0-16,2 0-48,-3 0 48,2 0 12,3 0 64,-2 0-64,2 2 49,-3-2-45,6 0 32,-3 0-40,1 0 4,0 3-4,-1-3 0,3 2-8,-1-2 0,-2 0 0,3 1 8,-2-1 4,-1 0 0,1 0 0,2-1 60,-3 1-64,0-2-4,2 2 44,-2 0 128,0-3-40,4 3-88,-3 0-40,-1 0-8,3 0-8,-2 3 0,3-1-4,-4-1 0,1-1 0,3 5 0,-7-1-64,3-3 68,0 4-4,0-1 4,0-3 0,0 4 0,0-3 8,0 1-4,0 1 0,0-3 4,4 1 4,-4-2 8,0 0 0,4 0 0,-4 0 52,0 0-52,0 0-4,0 0-8,-3 0-8,3 0-44,-2 0 48,-3 0 0,2 0 4,1 0-48,-2 2 36,-1-2-52,1 0 56,7 0 8,-8 1 4,1-1 4,0 0 44,2 0-48,-1 0 4,1 0-8,-3 2-48,1-2-212</inkml:trace>
  <inkml:trace contextRef="#ctx0" brushRef="#br0">20799 23828 1148,'0'0'9193,"-3"0"-8241,3 3-952,0-1 0,0 6 52,0 3 1088,-3 0 188,-2 13-364,-4 0-248,1 1-24,-4 7-39,1-3-117,-1 0-4,0 1-88,4-5-84,0 1-164,-1-5-24,3-1-96,1-6-64,1 1-8,1-6-4,0-3-52,3-1-44,-2-4-16,0-1-12,2-2 120,0-6-68,0-2-136,0-1-116,2-5 80,0-7 104,3 1 80,-4-3-28,3 0-60,1-8 36,0 2-12,3 0-288,0-7 88,2 3 51,0-1 117,-1 2-8,2 7 52,-2 2 0,-1 2 36,-1 6 68,-2 2-44,3 1 44,0 0 0,1 4 0,2-2 4,-2 2 0,4 1 4,-1-1 136,3 5-32,-4-1-92,6 1-4,-7 3-8,4 0-12,1 2-64,-5 4 24,0 1-8,0 1-4,-2-1 0,-6 5 52,2-1-40,0-1 48,-2 2-4,-2-1 8,0 1 0,0 3 4,0-2 96,-2-1 4,-3 5-44,2-5-8,-2 0-44,3 1 4,-3 2 40,-4-6-44,4 6 4,-1-6 52,-3 3-16,3 0 16,-3 0-16,-4 4-40,6-4 4,-4 1 4,2-1 32,3 3-48,-1-7 0,0 3-8,1-4-40,2 0-116,3 0-76,-3-4 0,4 0-24,5-3 1396,-5 3-1132,0 0 80,-1 4-19,1 3-53,0-2-8,0 5 0,1-1 0,3 4 236,2 0 88,1-2-16,3 3 4,0 3-4,3-3-8,2-3-16,-1 1-40,1-1-60,2-7-12,-2 4-48,3-4-24,-1-1-28,-4-2-72,2 1 0,-9-2-48,0 0-124,2 2-272,-6-2-184,-2 3-228,0-2-105</inkml:trace>
  <inkml:trace contextRef="#ctx0" brushRef="#br0">21419 23748 3180,'0'0'6837,"9"-22"-6825,-7 17-4,1-3 160,-1 6 40,1-2-104,2-5 1708,-5 12-2084,-3-1 272,2 7 488,0 1 408,-3 9 180,0 3-164,2 6-212,-3 2 57,5 5 211,-4 0 32,3 1-20,1 0-296,0-1-268,0-2-220,0-6-64,0-4-72,1-2-60,3-7-132,-4-4 20,2-4 28,1-5 12,-3 2-52</inkml:trace>
  <inkml:trace contextRef="#ctx0" brushRef="#br0">21290 23708 3268,'0'0'6101,"-21"-2"-5973,15 4-36,-2 3 2136,11-6-1960,-3 1 12,1-4 104,-1 2 40,0-1 48,1 2-80,2 1-100,-3-1-128,2-3-112,3 4-44,3-4 4,-1 3 128,3-3 76,4 3 96,2 1 144,2 0 96,-2 0-111,5 4-117,-2 1-28,5-4-8,-2 4-92,2-4 52,-3 2 48,2-3-60,-3 0-100,0 0-128,-8 0 4,6-3 0,-3 1-4,0-3 0,1-3 40,-2 3-48,-2-2 0,-2 0 0,3 4-48,-8-2-48,-4 3-16,3 0-12,-13 18-4769</inkml:trace>
  <inkml:trace contextRef="#ctx0" brushRef="#br0">21923 23576 7345,'0'0'5852,"-8"25"-5100,6-12 424,-2 5-320,-1 1-351,0 2-169,4-1 0,-3 1-100,4 2-236,-1-6-100,-3 3-432,3-1-349,-2-4-571,3-4-724</inkml:trace>
  <inkml:trace contextRef="#ctx0" brushRef="#br0">25292 22824 1096,'0'0'8809,"6"28"-7045,-1-11-380,-1 5 52,-2 3 12,2 3-403,1 5-253,-5 1-48,0 4-168,0-1-12,0-2 60,0-5-148,0-4-72,-4-2-88,3-8-124,1-6-116,-1 2-4,-2-2-24,2-3-40,0 1-8,-2 0 0,-2 1-132,5-1-160,-2 0-316,2 1-28,-3-3-368,3-1-464,0 2-609</inkml:trace>
  <inkml:trace contextRef="#ctx0" brushRef="#br0">25032 22859 3116,'0'0'8657,"-5"-10"-8653,6 10 112,-1 2 216,2-2 80,0 1 20,1 1 80,4 0-16,-1-1 20,6-1 292,3 0 12,7 0-231,4-1-153,8-3-76,1-1-24,7 0-16,-2-1-24,4 1-116,-3-2-176,2-1-4,-7 1 12,-1 4 0,-11-4-12,-2 5-40,-12-1-304,3 0-4,-11 3 28,2 0-52,-4 5-805,-4-2 1101,2-3-12,-7 8 12,4-6-212,-1 5-328,-3-6-612</inkml:trace>
  <inkml:trace contextRef="#ctx0" brushRef="#br0">25808 22568 4760,'0'0'4421,"4"23"-2629,-8-11-352,3 4-124,-2 2-468,-3 2-344,1 4-160,0-6-120,0 0-124,-1 1-92,2-3 0,0-6-4,4 0-4,-1-1-72,1-1-132,0-5-196,1 2-384,3-3-412</inkml:trace>
  <inkml:trace contextRef="#ctx0" brushRef="#br0">26138 22884 6401,'0'0'10729,"4"0"-10309,-3 2-144,5-1 44,3 1 88,6 5 72,1-2-160,7 1-88,3 4 0,-1 2-84,4 0-148,-7-1-4,3 4 0,-6-3-4,2 1 4,-7-1-44,-3-2 32,-1-2-56,-5-1 12,0-5 12,-1 1-4,-4 0 4,0-1 48,-4-2 68,-1 0 56,-1 0-76,-3 0-44,2 0 0,-1 0-4,1 0 8,-2 0 0,0 0 0,8 0-8,-4 0-12,4 3-60,-4 2 72,-3 5 108,2 0 36,-4 7 88,0 1 48,-1 2 356,-4 4-176,0-3-108,0 8-24,-3-4-60,3-2-16,0 0-104,3-3 20,2-5-132,2-1-36,6-6-12,2-6-84,0-4-496,5-5 204,2-1-632,-2-4-400,3 1-324,-2-3-609,-1 3-1611</inkml:trace>
  <inkml:trace contextRef="#ctx0" brushRef="#br0">26808 22897 900,'0'0'13945,"0"20"-12913,1-10-39,2 4-37,2 2-80,-3 4 20,1 5-64,-3 2-188,0 1-156,0 2-100,-3 0-132,-2-1-132,0-8-124,3 3-12,-1-6 0,-2-3-84,4-3-112,-4-1 28,1-2 20,3-6 4,0 4-76,1-6-132</inkml:trace>
  <inkml:trace contextRef="#ctx0" brushRef="#br0">26577 22867 2692,'0'0'8917,"-20"-8"-8621,20 10-52,-4 1-28,4-1 16,0 1-4,4-1 196,-2 3 340,7-4 108,0 1-140,2-2-40,5-2-67,3-4-41,5 1-76,3 0-64,3-5 64,5 1 20,5-1-76,0 2-160,3 0-72,-2-1-96,-2 1-124,-4 1-108,-5 2 96,-4-1-60,-7 2-284,-7 1-232,-3 1-100,-4 2 12,0 0-1165,-11 9-803,1-4 1508,-3 0-664,-2 1-540</inkml:trace>
  <inkml:trace contextRef="#ctx0" brushRef="#br0">27864 23031 692,'-8'-4'12041,"8"3"-11121,0-1-628,0 0-232,2 1-56,4 1-4,-1-4 76,2 1 12,1 1 52,7 1 112,0-3 204,9 1 160,-3 1-24,4-3-151,2 2-93,0 3-24,1-2-52,-6-1-136,3 3-36,-7 0-52,-3 0-40,-2 3-8,1-1 0,-3 0 0,-6-1 0,0 4 0,4-5 0,-8 0-12,1 4-48,-2-3-16,0 3-108,-3-4-128,3 1-160,-9 4-145,9-1-199,-6-3-360</inkml:trace>
  <inkml:trace contextRef="#ctx0" brushRef="#br0">27853 23192 1200,'0'0'6801,"26"-3"-5053,-16 0-160,5-2-292,2-2-112,3 0-184,0 4-180,2-5-112,1 1-11,0 4-161,-3-2-176,2 1-224,-5 3-124,-1 1-4,-1 1-4,-6 3-4,4 2-4,-8-1 0,2 0-8,-1 2 0,3-4-160,-8 2-100,4 0-188</inkml:trace>
  <inkml:trace contextRef="#ctx0" brushRef="#br0">28209 22849 7705,'0'0'5168,"-15"-3"-5268,17 3-80,0 3 268,4 0 156,-1 4 444,5-4 176,2 4-232,1 1-40,4-1-64,0 3-99,-2 0-105,-1 3-28,-4 2-60,4 2-100,-8-4-60,1 4-4,0-2-64,-4-2-4,0 1 4,-3-8-8,2 3 4,1-4-4,-3 0 0,0-2 4,0-1 4,-3-1 52,1-1 64,-1 0-124,0-1-60,1-1-4,-1 2 52,-2 0-36,5-2 36,-5 2-64,3 2-48,-1 8 0,-4-2 124,-1 9 360,1 1 84,-1 4 196,-2 8 160,2 0-324,-1 3-160,-1 1-60,2-4 24,-2-2 64,5-3-40,2-3-248,-2-6-56,1-6-88,4-1-20,0-3-124,0-4-192</inkml:trace>
  <inkml:trace contextRef="#ctx0" brushRef="#br0">28954 23147 3848,'0'0'12089,"15"20"-11520,-12-11-169,-3-3-112,4 3-80,-4-1-72,1-1-72,1-4-56,-2-1-8,2 1 12,-1-3 248,1-5 36,1 2-96,-1-4-124,-2-6-76,2-1-72,3-1-52,-4-3 60,-1-2 52,5-3-36,-1-1-52,1-2-12,0-6-36,3 2 12,2-3 24,0-4 0,0 4-96,-2-2-16,2 5 4,-1 3 220,-4 2 8,0 12 52,-2-1 16,-3 6 24,0 6 36,0 4-236,-2 6 24,2 1 76,0 6 212,2 1 100,3 4-16,2 5-120,3 2-40,-2 3-40,4 2-8,-1 1 24,3-1 12,-1 3-112,2-5 36,0-4 12,2-1-60,-2-6-72,-2-8 68,2-2 4,-3-4 60,-4-2 88,4-1 12,-4-2-48,-1-2-28,1-1 4,-1-2-16,-1 3-20,-4-3-44,3 3 40,-2 1-36,-3-1 380,0 2-292,0-2-88,0-3-12,0 4-88,0-6-120,0-3 36,0-2 0,2-4-48,1-3-12,-3-4-16,4-4-36,-2-1-72,2-5-128,1-2-452,-1-2 31,1 0 301,-4 1-16,4-1 8,-1 4 104,1 1-116,0 5 20,0 4 192,0 6 184,-4 8 124,0 4-24,-13 26-6593</inkml:trace>
  <inkml:trace contextRef="#ctx0" brushRef="#br0">29577 23059 7385,'0'0'6020,"26"3"-5104,-17 1-160,0-4-212,1 1-192,0 3-88,0-3-99,-3 1-101,1-2-52,-2 0-12,-2 0 4,-2 0 8,1-2 100,-1-3 12,-2 2-116,0-4-8,0-1-72,-5 1-116,0 2-65,-1-5 25,-3 4-48,-2-3 76,1 4 84,0 0 104,0 0-52,5 2 64,-4 3-12,4 3-64,4 4 164,1 1 280,-4 4 96,3 3 41,-3 3-97,-1 4 140,3 1 168,-2-1-208,3 5-164,-2-4-160,2-1-184,1-1-156,0-2-128,1-6-144,7-5-216,-1-3-112,2-5-133,2 0-259,2-3-920,24-29-10933</inkml:trace>
  <inkml:trace contextRef="#ctx0" brushRef="#br0">30012 23066 5897,'0'0'8024,"-20"0"-8008,15 11 96,0 4-36,-1-1-24,1 1 24,2-2 12,-2 2-24,5-5-56,0-2-8,0 2-4,0-5 4,3-1 0,-1-1 8,3-1 4,-2-1 0,3 3 40,-5-4 12,8-4 0,0 1-64,-2-2-132,1-2 4,-1-3 4,6 0 36,-8 2 24,2-2 0,2 2-64,-3-1 64,2 4 56,-6 0-56,2 5-24,-4 2-232,0 5 320,0 3 320,-4 0-92,-1 5-24,0 0-104,-1 0-36,5 5 88,-7-4 268,7 3-56,0-3 52,1 3 84,0-3-143,0 1-69,1-2-64,0 3-64,7-4-60,-6-3-40,3 1-8,-5-4-40,0 1 64,5-1-68,-5-3 4,0 2 0,0-2-4,-5 1 40,3 1 28,-3-5 0,-4 4-4,-1-2 40,0 2 24,1-4-36,-1 3-48,0-2-52,0-3-220,-1 5-104,2-5-308,4 2-325,-2-2-287</inkml:trace>
  <inkml:trace contextRef="#ctx0" brushRef="#br0">30336 23067 6885,'0'0'10561,"-24"25"-10201,19-15-128,1 0-132,3 0-96,1-1-4,0-1 0,4 0-8,-2-4-240,3-1-24,3 0-112,-3-1-152,1-2-93,3-2-63,-2-3-40,1 4 72,-2-4 304,-2 0 280,1 1 72,-4 3 4,0 1 108,3 0 260,-4 0-104,0 6 608,0 3 124,-5-1-307,-1 7-289,-2 0-164,1 0-52,2 2-48,-3-2 52,2-2-4,5-1-184,1-2-124,0-7-408,1 2-600,5-5-621</inkml:trace>
  <inkml:trace contextRef="#ctx0" brushRef="#br0">30691 22751 704,'0'0'10573,"7"26"-9085,-3-9 152,-3 5-340,3 4-295,-4 3-173,-5 4-148,-1 0-132,-3 6-156,0-4-140,2-4-12,-3 1-96,0-4 48,2-6 12,3 0-12,0-6-112,4-4-84,1-4-304,1-4-260,4-4-172,0 0-176</inkml:trace>
  <inkml:trace contextRef="#ctx0" brushRef="#br0">30548 22984 10905,'0'0'7717,"35"12"-7357,-17-12-228,2 0-68,1-2-16,-1-3-48,-1 2-232,-2-4-472,1 4-436,-2-2-413,-2 1-1163</inkml:trace>
  <inkml:trace contextRef="#ctx0" brushRef="#br0">30911 23114 10797,'0'0'5156,"21"10"-4575,-16-8-57,-4-2-276,2 1-192,-2-1-404</inkml:trace>
  <inkml:trace contextRef="#ctx0" brushRef="#br0">30936 22862 13981,'0'0'1644,"-4"-20"-1092,4 12-347,4 5 207,-2-1-332,2-1-80,2 2-200,2 0-393,-2 1-211,-1 2-588</inkml:trace>
  <inkml:trace contextRef="#ctx0" brushRef="#br0">31126 23027 3952,'0'0'7081,"-4"20"-5857,4-11-344,5-1-180,-1 0-280,2-1-140,3 0-68,1-2-44,0-2-20,2-3-20,3 0-80,-5 0-40,3-2 44,-3-4-52,0 1-220,0-2-92,-4-3-68,-1 2-64,-1-6-16,-2 3 52,-2 1 88,0 0 220,0 1 100,0-1 96,-2 4 532,2 4-44,0-3-76,0 2 388,2 3-1052,1 0 44,-3 0-52,2 1 88,1-1 68,-3 2 0,0 3 340,0-10-96,0 2-172,-3 3-56,3-2-8,0-1-100,3 3-204,-1 0-20,6 0-56,-1 0 76,2 3 24,5-3 64,1 2 124,0-2 92,0 0 432,2 0-64,1-2-216,-2 2-76,-6-3 40,0 3-40,4-2-64,-8 0-4,5 2-8,-6-1-56,5-6-184,0 4-164,0-6 124,-3 1 204,0 1 76,-2-3 4,0 2 84,-4 0 104,-1 1 24,0 4 76,-1 1 88,-4 2-212,-4 2-160,3 6 108,-9 4 424,0 4 144,-4 4 25,3 2-385,0-2-124,2 5 24,4-5-28,9 0-120,1 0-64,0-3 112,2-1-64,8 1-48,3-2 36,3-3-48,-1-1-52,6-4-244,3-4-124,-1-3-28,-1 0-188,-1-3-309,4-4-419,-8 2-884,-2-1-2020</inkml:trace>
  <inkml:trace contextRef="#ctx0" brushRef="#br0">29049 23808 1880,'0'0'4625,"8"-25"-309,-8 29-3868,0 1 120,0-1-4,0 3 24,0 2-64,0 5 8,-5-2-12,5 7-76,0 1-28,-3 0-80,1 4-84,-1 1 4,3 0-119,-3 0 51,-1 0 100,4-4 108,-3-2-48,3-4-136,0-3-112,0-3-60,0-8-40,0 7 260,0-16 60,0 6-256,0-8-64,0-5-48,3-4 36,-1 0 0,0-6 4,1 4 4,-3-5-4,3-2 4,-3 6 4,2-2 0,-2-1-112,3 1-124,-3 4-172,0-2-12,0 2 172,0 2 48,5 3 88,-1 0 104,-3 3-44,4-2 40,-1-1 0,2 4 0,3-4 12,1 0 0,1 0 100,1-2 36,1 4-36,2 1 36,-5 0-48,2 6-88,0 2-4,-2 4-72,0 0-24,-2 5 40,2 2 56,-2 3 4,2-2-4,-1 4 0,2 1-48,-2 2 44,1-1-52,-4 1 52,-1-3-44,0 3 44,-1-2 0,-1-1 8,-1 1 0,-2-3 48,0 6 152,-4-6 24,-1 4-60,0-2-40,-1 1-40,-1-1-8,0-3-16,1 1-56,2-4 4,1-1 0,-2 3-8,2-6-16,3 1-32,0-2-76,8-2-1060,-1-2 1248,-2 2-60,3-3 4,0 3 0,2-3-4,-3 4 4,3 0 68,-2 0-68,1 8-8,-3-6 0,4 7 0,-1 1-60,-3 0 60,3 0-12,-8 1 4,3-1-4,1 3-76,-4-2-125,-1 0-39,0-1 100,-1 4 100,-4-4 52,1 1 12,3-1 0,-3 3 48,-2-7 68,2 4 8,-1-1-8,0 1 25,-5-4-5,4 3 16,-4-2-16,1 2 52,-6-5 36,4 2 12,-4 3 12,-2-8-12,2 5-48,-3-3-4,-1-1-60,3 2-60,-1-4-68,2 0-8,2 0-4,6-4-468,-1 2-144,6-2-44,2-1-397,7-4-783,4 2-1192</inkml:trace>
  <inkml:trace contextRef="#ctx0" brushRef="#br0">29616 23962 4960,'0'0'4093,"0"-26"-3057,-4 17-236,4 0-180,0 2-108,-4-2-180,3 4-112,-3 1-28,4 2 36,-5-1 4,3 3-232,2 4-16,-4-3-96,-1 7 72,1-1 40,3 1 116,0 3 12,1-2 48,0 2 68,1 0 72,4 2 128,1-2 224,-1-1 76,9 4-163,-8-9-57,7 1-28,-1-1-76,3-4-12,-1-1-100,1 0-48,-4 0-136,4-5-28,-5 0-44,0-1-44,-2 5 0,-1-8 4,-4 4-4,2 1-8,-5-2-76,0 1-192,0-1-92,0-2-84,0 1-112,-3-2-104,1-1-45,2 1-11,0-1-204,-3 3-288,3-3 72,0 2 392,0 2 524,3-3 144,-3 7 68,2-2 4,1-1-12,-3 5 4,2 0-260,-2 9-1252,0-3-240</inkml:trace>
  <inkml:trace contextRef="#ctx0" brushRef="#br0">30003 23912 6341,'0'0'6728,"-21"5"-6384,15 6-24,3-1-4,1 4 0,-1-3 28,3 4 36,3-5-4,-1 4-60,6-3-104,-2-1-88,-1-6-60,5 2 40,0-6 109,1-1 111,2-8-60,-2-1-128,3-1-88,-3-4-44,0 0 0,-2-1 4,-3 3-8,-2 1 0,1-1-212,-5 3-48,0 3-52,0-2-17,-5 4-35,0-4-28,0 4 16,0-1 8,-4 1 40,4 1 64,-5 3 188,4 1 0,-4 0 60,0 0-32,1 1-4,-1 4 48,0 3 0,3-2 0,-2-1 4,4 1-4,0-1 4,0 0-52,4-1-712</inkml:trace>
  <inkml:trace contextRef="#ctx0" brushRef="#br0">30336 23856 8381,'0'0'5592,"12"22"-4704,-2-12-384,0-1-216,3 1-36,2-5-64,0 0-76,1 1-60,0-3-48,-2-2-4,0-1 4,-3-1 0,-2-4-4,3 0-320,-2-4 184,-2-2-40,-1-3 0,-2-1 12,0-4-88,-1 7-12,-3-7-52,-1 0-52,0 3-76,0 1 240,-5 4 160,5 3 44,-1 7 128,-3 1 432,-2 1-264,1 7-288,-1 3 248,-2 5 336,3 4 52,-1 5-3,0 5 147,6 0 100,-4 3-120,3 2 88,1-3-96,0 3-248,1 0-272,3-5-92,-2-5-108,3-5-40,4-1-120,-3-5-76,-1-4-48,-1-8 48,1 3 64,-4-2 32,4-3-144,-1-9-1792</inkml:trace>
  <inkml:trace contextRef="#ctx0" brushRef="#br0">30927 23808 304,'0'0'5997,"-29"-7"-4061,23 9-420,-5 3-304,2 4-284,-2 0-56,2 2-20,0-1 24,3 1-44,2 4 12,-1-1-179,5 0-93,0-3-124,8 0-88,-7-1-152,8 0-36,-3-5-60,0 3-12,2-6-40,-2 1-12,-2-2 0,2-1-32,-5-1 56,3-2 0,1 1-20,-5-1-52,0 1-88,0-1-108,0 1-112,0-2-136,1-2-140,2 2-124,-1-5-121,1 3-151,3 1-72,-2 0 72,-2-1 264,2 1 332,0 1 256,-2 3 24,3-2 16,-2 3 88,-2 0 100,4 0 632,-1 4 328,-2 0 20,2 2-172,0 4-192,-3 1-187,3 3-181,-3 0-112,3-2-84,-3-2-44,4 0-32,-4-2-12,4-3 8,0 0-60,0 0-12,-2-5-316,-1 1-168</inkml:trace>
  <inkml:trace contextRef="#ctx0" brushRef="#br0">31086 23902 10065,'0'0'1392,"11"-21"-2604,-5 13 1212,-3 7 0,3-4 0,-5 5 176,3 0-176,-3 0 52,-1 5-52,0-1 464,0 1-52,-1 1 12,-3-1-16,4 1-100,0-2-204,4 1-40,-3-4-64,4 2 12,0-3 128,3-3 52,-3 1 0,2-7-64,3-1-40,0-4-76,-1 2 40,1-3 0,-1 0 12,-3 2 24,3 3 624,-7 4 360,2-3 561,-3 9-1633,2 0-344,-3 8 344,5-7 176,-5 8 160,6-2-160,0 2-128,4-3-36,-5-1-8,9 3 8,-4-2 40,0-1-40,0-4-12,-1 3-244,-2-3-280,1 2-405,-3-2-155,0-1-224</inkml:trace>
  <inkml:trace contextRef="#ctx0" brushRef="#br0">31502 23753 9005,'0'0'7845,"11"9"-7569,-6-4-64,-1 4-76,-3-2-88,3 3-44,-4 0 4,0-1 0,0 1 0,0-4 4,-5 2-12,5-6 0,0 3-12,0-2 0,0-1-48,0 3 52,5-2 4,-4-1-4,1 3 8,3-1 0,-3 1 0,6 0 8,0-4 52,2 2-8,2-2-40,3-1 36,-2 0-48,2-1-52,-5-3-60,5-1 12,-5-1-36,0-2 12,-1 3-52,-6-2 52,2-2 48,2 0 68,-4 3-64,0-4-16,1 0 76,-3-1 4,1 2 8,-2 0-8,2 2 8,-2-2 12,0 9 88,-2-1 196,0 1-296,-1 1-224,-2 4 88,2 0 124,3 4-40,0-3-8,0 0 8,3-1 52,4 4 4,1-4-4,0 0-405,-1 0 41,1-1 76,-1-3-16,1-1 116,-4 0 188,6 0 56,-4-1-8,1-2-36,0-2 40,-1 4 88,3 1 300,-6 0 60,2 1-55,-2 8-197,-3-3 100,0 9 36,-1 0 4,-4 5-144,1 3-72,-1 2-156,0-3-16,5 2 0,-1 1-12,1-4 8,1 2 4,-1-3 0,0-4 0,5 0-220,-5-2-16,0 1-112,0-5-84,-5-1-144,4-7 47,-4 3-123,0-2-80,0-3 124,-5 0 264,0-3 276,0 1 68,1-1 216,-4 1 480,6-2-24,-3 0 68,5 3-123,-1 0-265,-1-3-216,4 3-72,1 1-52,2-3-12,0 2-688,2-5 195,1 3 141,0-3 128,4-3 60,0 2-192,1-6-656,2 3-520,3-7-476,-3-7-632,7 0-1601,-2-2 1177</inkml:trace>
  <inkml:trace contextRef="#ctx0" brushRef="#br0">31853 23877 4232,'20'-20'1865,"0"4"-345,-3 2-404,1 4-572,-4-4-336,1 4-144,-4 5-52,-2 0-12,-1 3-68,-5-2-800</inkml:trace>
  <inkml:trace contextRef="#ctx0" brushRef="#br0">25603 24823 1880,'0'0'9209,"4"-10"-8333,-4 9-608,1-3-60,0-2 1904,-3 7-2332,2 8 56,-4 1 164,0 4 24,-1 3 16,3 6-40,-6 3 0,7 3 0,-4 3 24,0 3 192,1-1 264,2 0 212,-3-2 40,2 2-259,1-4-61,-2-4-152,4-2 12,-4-3-36,4-1-24,0-1-112,0-5-100,0-2-108,4-2-28,-4-1-300,4-3-184,-2-1-645</inkml:trace>
  <inkml:trace contextRef="#ctx0" brushRef="#br0">25414 24806 1056,'0'0'5097,"-37"27"1343,37-28-6004,0-3-220,0 3-116,2 0 132,-2-2-4,0 2-12,0 0-40,0-2-48,8 3-1328,-6 3 1288,3-3 168,0 1-28,4 0 64,-3-1-60,3 0 208,2 0 64,-1-2 52,0-1-156,0 1-67,-1-6-9,1 6-40,0-2-20,1-2 20,-2-2-12,0 7-48,1 0-152,0-4-8,1 2-24,-1 2-40,1 1-12,-1 0 0,4 0 4,0-1 4,2 1 4,0 0 60,2 0 28,2 0-28,0 0-4,0 1-56,-3-1-52,3 0 52,-2 0 0,-1 0 12,1 0 76,-6 0-40,3-1-36,-5 1-12,0-4 4,-1 3-4,1 1-8,-5 0-52,0 0-16,-1 0 4,-3 1 8,0 3 16,-1-3 44,3-1 4,-3 4 4,0-2 0,2 1-4,-2-2 0,3-1 0,-2 1-8,3-1-448,1 4 20,-5-4-24,2-4-88,3 3-133,-2-3-187,2-2-340,-4 0-168</inkml:trace>
  <inkml:trace contextRef="#ctx0" brushRef="#br0">26163 24551 3892,'4'-3'9313,"-4"7"-9309,0-3 108,-4 7 64,4 2 56,-4 1-16,3 3 12,-4 3-40,0 3 132,-1 0-68,-2 0-252,3-1-268,3 0-236,-3-4-96,0-3-12,2 1 128,1-6-4,2-2-424,0 0-276</inkml:trace>
  <inkml:trace contextRef="#ctx0" brushRef="#br0">26528 24852 4244,'11'-15'9405,"-11"15"-8949,-1 0-228,0 0-228,-3 1-44,4 2-120,-1-2 12,-3 9 152,-1-1 28,0 3 200,-4 6 88,3 3 112,-5 4 340,-2 4-200,1 1-155,-2 1-113,4-2-16,-4-2-144,4 1-68,0-2-20,3-7-52,2-2-52,1-8 4,0 1-88,4-4 84,-1-3 48,-3-2 0,4 3 612,0-4-520,-2 0-16,2-4-60,0 3-4,-3-2 44,1 3-52,2 0-52,-3 0 48,3-1-20,8 1-980,2 0 1004,0 1 372,2-1-84,8 4-68,-1 1-44,2-1 44,-1-2-60,4 6-48,-3-3-64,-1 0-48,0 1 0,-2 0-4,-7 3-56,0 1 0,-2-1 8,-4 3 44,-5 2 4,4 1 0,-4 1-4,-4-1 4,3 0-44,-3 0 36,3-1-4,-3-4 4,0-1-136,4-2-284,0-4-276,0 2-521</inkml:trace>
  <inkml:trace contextRef="#ctx0" brushRef="#br0">26997 24833 1828,'0'0'11121,"-4"-15"-11297,8 19 176,-2 5 216,2 2 804,2 8 52,2 6-292,-3 1-211,-3 9-33,1 1-76,-1 8 12,-2-4 184,0 1-348,-2-2-172,-1 1-136,2-9-8,-3-3-80,3-7 84,0-1 4,-2-6 0,3-3 0,0-5-4,0-1-56,0 0-288</inkml:trace>
  <inkml:trace contextRef="#ctx0" brushRef="#br0">26818 24858 1512,'-5'-2'10685,"-1"2"-9537,6 0-740,1 0-1024,4 0 616,-1 0 256,2 0 188,8 1 64,-4 0 48,7-1-12,6 0 84,2-1 25,0-4-41,7 1 68,2-3-112,0-1-76,1-2-220,-4 3-260,-2 2 48,-4-3-60,-5 3 0,-8 3 0,1-3-4,-7 2-44,-2 2-52,1 1-108,-3-1-24,-2-2-4,3 3 16,-2 0-4,-1-2-60</inkml:trace>
  <inkml:trace contextRef="#ctx0" brushRef="#br0">27911 24977 3364,'0'0'8369,"-20"1"-7765,18 2-220,2-1-104,-3 1-88,3-1-116,3 2-72,-1-3 0,6 2 112,-4-3 140,4 0 100,4-3 136,3-2 76,0-1-24,3 0 20,-1-3-71,3 3-97,-2-3-144,-1 5-192,-2 2-60,-2 2-8,-1 0-4,-1 0 0,-2 2-76,1 1 84,-5 2 0,1-4-8,1 3 0,-5 1 0,3-4-40,-2 5 44,0-3-52,-1-1-204,0 1-185</inkml:trace>
  <inkml:trace contextRef="#ctx0" brushRef="#br0">27951 25117 4864,'0'0'3953,"-20"16"-3709,18-13-176,4-3-44,0 0 532,4-3 40,3-2-80,1 0-16,0 0 132,5-2-4,3-3-40,0 0 36,-3 1-68,2 0-212,1 8-168,-4-5-128,-1 6-48,-3 0-64,-2 0 12,1 0 0,-4 1 4,0 0-40,0 3-232,0-3-148</inkml:trace>
  <inkml:trace contextRef="#ctx0" brushRef="#br0">28168 24807 1016,'0'0'6881,"-24"-4"-6521,21 7-32,0-3-56,1 1-104,-1 3-52,3 1 24,0 0-72,0-3 8,0 2 492,6 5 312,1-4-96,0 0-208,4 1-52,1 0-12,0 2-156,3-1 0,-5 1 64,1 2-232,-1-3-96,-1 3-88,-3 3-4,-1-3 4,-3 0-4,1 0 4,-3 1 108,-3 4-104,-2-1 4,-3-3 128,1 5 36,-5 3 12,1 0 104,-4-2-4,5 2 40,0 0 13,1-2-93,4-2-72,0-2-88,2-1-84,3-2-4,0-1-240,3-3-44,4-2-97,-2-3-159,3-1-520,1-5-388,-1-1-472,-1 0-848</inkml:trace>
  <inkml:trace contextRef="#ctx0" brushRef="#br0">29358 24783 2936,'0'0'10033,"8"-22"-9105,-8 18-116,0-5 1401,0 14-2802,0 3 605,0 2 185,0 5-29,0 1-72,1 4 100,-1 4 12,0 1 12,4 2 96,1 6 372,-3-7-212,1 0-172,2-3-112,0-2-60,-3-2-128,3-9-8,-1 0-8,-4-3 4,0-4 0,1-2 4,-1 4 528,0-11-64,0 2-308,0-5-156,0-1-8,-1-5-64,1 0 12,0 3-196,0-7-100,-4 3-36,-1-3-48,5 3-68,-5-2-20,3-2 44,-2 3-48,0-3-4,3-3 91,0 3 121,1-1-28,0-3 112,0-2 64,0 2 0,0-3-16,2 3 28,2-2-52,0-2 204,3 2 12,-2 1 0,0 1 116,5 2 20,-2 2 56,-1 1 72,2 3-112,-4 2-52,4 4-36,-3 1-64,-2 8-8,1 1-144,0 0-304,0 4-760,5 2 616,-3 4 356,3 0 64,4 5-256,-3 0-692,-1 4 468,0-2 16,0 6-172,-2-2-108,-2-1-140,-1 4 76,1-8 295,-3 0 693,4-1 260,-7-5 665,4 0 271,0-1-92,-4 0 64,0 1 32,0-4-96,-3 4-104,-2-1-84,-2 2-196,-2 0-140,-2 4-88,-4-6-40,2 6-71,-2-4-45,0-1-136,0 3-112,3-6-76,-3 2-8,5-4 4,-4-1-8,5-2-380,4 1-181,0-3-423</inkml:trace>
  <inkml:trace contextRef="#ctx0" brushRef="#br0">29737 24893 5320,'0'0'8737,"-16"29"-7925,12-14-44,-2 1-88,3 3-43,1 0-101,2-2-188,0 1-152,2-1-108,3-4-84,4-3-4,-4-3-112,4 1 0,1-7 40,0-1 8,2-6-60,-2 1-112,0-9-184,4 0-132,-4-3-77,0-6 101,0 3 112,1-1 100,-3-3 12,-3 4-140,0-1 228,-5 7 140,-3 4 12,-2 0 12,0 5 44,-2 4-44,-2 0 0,-1 1 52,-1 2 8,-3 2 148,0 2 20,-1 3 28,-2 2 0,3-2-52,3 1-76,2 1-72,0-3-4,7-3-356</inkml:trace>
  <inkml:trace contextRef="#ctx0" brushRef="#br0">30141 24776 8341,'0'0'5948,"-20"27"-5844,12-17 20,2-1-32,0 5-80,-4-7-4,6 7-4,-5-3 0,3 2 4,2-2-8,-1 0 0,5-2 0,-1 0-64,-3-3-48,4-2-40,0-2 36,5 3 52,-1-1 64,1 0 0,1-3 8,4 3 4,-1 1 0,5 0 88,-4-3 128,5 3-36,-4 0-4,-1 0-12,-4 3-48,-2-1-80,0 1 4,-4 2-40,-5-3 52,0 2-4,-3 0 16,1 1 0,-3-5-64,0 2 116,-4 2 96,-1-3 245,5 3 67,-5-5-176,1 1-148,9-4-124,-5 0-76,8-1-12,-3 0-568</inkml:trace>
  <inkml:trace contextRef="#ctx0" brushRef="#br0">30353 24951 13597,'0'0'4557,"-11"25"-4509,11-15-32,0-3-4,0 3-12,1 3-788,2-2-385,-1-2-619</inkml:trace>
  <inkml:trace contextRef="#ctx0" brushRef="#br0">30416 24701 11553,'0'0'2960,"-23"-20"-2492,17 20-468,0 0 0,2 5-288,0 1-1032,3 3-652,1 2-588</inkml:trace>
  <inkml:trace contextRef="#ctx0" brushRef="#br0">30717 24632 8917,'0'0'3520,"-11"29"-2552,3-13-80,7 5-304,-3 4-204,-1 0-40,3 5-4,-1 3 8,2-2 69,1 3 195,-5-3-160,1-1-176,2-4-112,-2-1 64,3-2 132,1-6-108,-4-2-64,4-5-48,-5 0-40,5-1-36,-4-8-44,2 7 32,-2-7-40,0-1-8,2 0-444,-1-6-640</inkml:trace>
  <inkml:trace contextRef="#ctx0" brushRef="#br0">30533 24978 13449,'0'0'2920,"25"-6"-2495,-12 1-177,2 1-124,0-1-48,1-1-28,0 2-48,-2 2 0,0-2-48,-4 3 40,0-2-56,-3 2-36,3 1-621,-2 0-603,-3 1-440</inkml:trace>
  <inkml:trace contextRef="#ctx0" brushRef="#br0">30918 24948 8645,'0'0'9445,"4"14"-9881,2-4 436,-3-1-4,2 1-344,-3 0-585,2-5-327,0 2-976</inkml:trace>
  <inkml:trace contextRef="#ctx0" brushRef="#br0">30978 24696 12357,'0'0'1556,"4"25"-8448</inkml:trace>
  <inkml:trace contextRef="#ctx0" brushRef="#br0">31217 24898 912,'0'0'3836,"-25"5"-3292,16-2-371,4-1-161,0 1-8,0 2-4,3-3-12,-3 2-93,5 0-51,0-3 88,0 4 68,5-4 144,-3 7 561,3-3 427,0 0 360,-1 2 36,2 1 132,3-1-84,-3 2-168,4 0-252,-2-3-239,2-1-205,-3 1-168,3-1-100,-5-1-112,5-3-112,-5 2-72,5-2-72,-1-1-64,-4 0 36,4-4 12,-2 3-52,-2-4 4,3 0-4,-6-1-8,1-2-232,-1-2-52,-2 3-108,0-2-88,0-1-28,0-4-4,0 3-8,0 0 99,0 1 197,0-3 212,0 7 12,4 1 0,-4 1-4,1-1-96,2 5-40,2 0-48,-4 5 112,0-1 28,7 0 48,-2 1-8,0 1 4,3 3-4,-3-3 0,3 4 0,-4-4 8,0 3-8,4 0 8,-3-4 0,3-3 88,-3 2-80,0-4 80,2 0-12,-1 0-64,3-4 52,-6 3 0,6-4-56,0 1 4,-7-1 64,4 4 172,1-4-28,2-1-132,-3 2 13,3-1 83,-4-1-44,3 1-56,2-3-32,-1 2-48,-1 1 0,1-1-4,0-2-12,0 1-100,-2-1-300,0 2 247,2 0 61,-3-3-72,-5 4-48,1-4 112,-1 4 104,-2 0 8,-2 3 8,-3 2 204,-5 0-100,-5 5 100,-3 1 133,-6 5 55,1 3-116,1 2-60,-1 2 36,8-1 64,7 3-140,6-1-172,4 0 64,4 1-4,3-4-72,6-1-84,-2-5-560,4 0-228,-1-4-45,3 2 437,1-7 420,-2-1-44,0 0-1540,-3 0-844,-1-1-732</inkml:trace>
  <inkml:trace contextRef="#ctx0" brushRef="#br0">29304 25522 3180,'0'0'7257,"-10"25"-6613,8-21-24,2 6-20,0-3 68,0 3 108,0 5 164,2 4-60,-2 2-59,2 3-161,-2 1-112,1 1 32,3-1-84,-1-1-216,0-3-96,-1-2-96,0-6-16,3-1-24,-2-2-48,2-5-76,-5 1 4,0-4-4,2-2 88,-2-5-12,-2-2-256,2-4-164,0-1 0,0-5 48,-5 2 188,5-6 72,0 0-12,0 1-52,5-4-160,-3 0-165,1 2 49,0-2 188,4-1 48,-4 1 128,2 2 36,0-1 44,-1 2-4,2 0 8,-2-3 4,2 3 188,-2 2-188,-2 0-4,2 2 4,1-2 52,-1 5-40,1 3-8,1 0 48,-5 2 136,7 4-104,-1 1-84,-2 3-76,4 1 40,2 0 36,2 4 160,2 1-60,2 1 28,1 4-4,-1 1-48,3-1-24,-1 5-52,-3-1-4,-1 1-60,0-4 12,-5 4-96,-1-5-280,-3-1 64,2 0 188,-7-4 100,-1 0 76,-1-3 4,-7 7 600,-2-4-128,-1 0-83,-5 4-129,-2-3-116,1 3-60,-2-2-28,0-2-44,4 4 24,0-3-40,0 2-8,8-3-56,-2 1 16,5 3-52,4-3-36,4 0 56,5 3 80,1 1 48,2-1-40,8-3 0,-5 4 44,4-5-44,0 1-8,1-2-8,-5-4-204,-3 1-53,3-1 197,-2-1 68,-6 1 152,-2 0-88,-1 0-64,-3 0-140,-1 5 140,-1 1 377,-5 2 35,-3-1-128,3 7-20,-3 0-16,-1-3-28,1 4-20,2 1-92,-1-1 4,1 3-100,-1-3 52,6 1-60,-2-3 8,0 0-4,3 1 4,0-4-12,1-2-4,0-1 0,-3-4-144,2 0 232,-3-3 128,2-5-140,-7-3-72,4-2-56,-5 2-44,0-7 52,1 1 36,-1 3-348,-2-4-172,-3 5-260,1 1-353,0 3-827,4 2-472,0 4 120,3 4-144</inkml:trace>
  <inkml:trace contextRef="#ctx0" brushRef="#br0">29901 25691 3572,'0'0'12341,"-13"20"-11985,13-15-95,0-3-9,4 2-28,-3 0-12,3 3-4,0 1-8,-2-2 0,3 4-52,4-4-48,-5 4-16,3-2 4,1-6 8,-2 5-80,0-4 44,-1 1-12,0-4 16,0 0 72,-2 0 132,2-4-32,0-1-64,2-2-112,2-3-56,0 0-4,-3-3-4,3 6 0,-4-3 0,-3 5 0,2 0 0,-4 2-44,1 2-76,-1 0 12,0-4-48,-1 5 88,0-3-312,-2 3 264,2 0 20,0-1 36,-2-3 52,2 2-1364</inkml:trace>
  <inkml:trace contextRef="#ctx0" brushRef="#br0">30296 25658 992,'0'0'9081,"20"-2"-8309,-18 3 0,-2 4-92,0-1 0,0 1-20,-2-3-88,-2 6-116,0-1-112,2 2-68,-2 0-76,4-2-112,0 1-36,0-2-44,1 0-4,4 3 0,0-8 48,4 3 20,-3-4 4,4 0-12,-2-4 0,2-2 8,-3-3-60,2-1-4,-3-1-8,3-3-116,0-1 4,-4 3 48,0-3-4,-4 1 68,3 0 0,-4 7-172,-4-2-320,-1 0-76,1 7 160,2-3 360,-7 5 48,3 0 48,-2 0-36,1 5-4,-2-3 80,-2 6 12,3-3-12,1 2-84,2-2 0,2 0-4,1-1-48,2 1-16,1-4-800</inkml:trace>
  <inkml:trace contextRef="#ctx0" brushRef="#br0">30612 25642 7757,'0'0'7192,"16"-16"-6764,-11 21 176,5 1-75,-2 0-253,-2 3-128,0 1-60,2-4-80,-2 2-4,-2-6 4,1 6 0,-3-8 4,3 0 64,-2 0 24,4 0-12,-3-5-88,1 1-76,1-2-184,3-3-116,-8-1-41,7-1-47,-2-2-28,-2 1 28,1-1 148,-4 1 240,3 3 76,-3 0 4,0 4 388,3 5-40,-4 4-76,0 6-248,0 5 396,0 5 357,-5 5 67,4 5 116,-3 5 84,3 0-304,-4 4-364,1-5-148,-2 1 0,-2-3-124,7-6 48,-8-1 16,7-3 120,-2-5-48,3-2-100,-2-7-84,2 0-60,1-4-120,-4-1-208</inkml:trace>
  <inkml:trace contextRef="#ctx0" brushRef="#br0">31066 25651 1084,'0'0'10721,"-8"-23"-10077,7 22-416,-3 0-124,2 1-28,-2-3-28,-2 3-48,2 0-52,-1 0-12,0 4 64,0 1 12,1 1 232,-1 4 228,-1 0 176,2 4 124,3 0-44,1 1-72,0 1-103,1-2-133,3 1-72,2-4-88,3 0-112,0-3-48,-3-2-100,8-6 0,-7 0-12,3-4-36,0-2-40,4-3-60,-5-2-76,-2-3-48,1 2-16,-2-6 64,3 2 88,-8-3 36,4 2-36,-1 2 60,-4 2 76,0 6 8,5 2 416,-5 5-200,1 2-460,0 6 236,-1 4 472,5 2-72,-5 5-216,3-3-96,-2 4-28,-1-1-60,1-7-8,2 3 4,2-2-220,-3-6-260,6 2-288,-6-8-173,3 4-327</inkml:trace>
  <inkml:trace contextRef="#ctx0" brushRef="#br0">31393 25716 10305,'0'0'1712,"28"-9"-1072,-33 10 24,1 4 88,-2-1-184,-2 2-88,3-2-28,3 2-100,-6-2-112,7 1-136,-3-4-96,3-1 397,2-1-393,4-5-12,3-4-276,-6-3 75,7-2 121,-4 3 80,4-6 0,1 2-40,-8 0-184,6 2 96,-3 0 128,0 7 8,0 2 320,-3 0 25,3 2-185,-2 3-168,-2 0 0,4 4 108,0 0 292,0 1-16,0 0-48,0 2-88,3 1-76,-3-2-88,2 3-20,1-3-56,-5 3 0,6-4 0,-3 1-8,-2-1-8,1 0-276,-2-1 24,-3 1-12,3-3-336</inkml:trace>
  <inkml:trace contextRef="#ctx0" brushRef="#br0">31797 25551 1316,'0'0'11017,"6"-19"-11113,-1 19 88,7-4 2988,-12 3-2528,-3-4 569,-1 5-873,-1 0-136,0 0 64,-1 0 60,1 0-12,1 6-24,1-2-96,0 6 4,1 1 192,-1 3 196,3 1 124,0 4-28,0-2-160,0 1-88,5-2-48,-2-1-60,4-1-64,-2-4-68,1-4-4,-1 3-8,-1-7-40,-1 2 40,0-3 4,-3 2-8,2-3-196,0 0-112,-2-3 28,1 1-300</inkml:trace>
  <inkml:trace contextRef="#ctx0" brushRef="#br0">32002 25547 1212,'0'0'8769,"21"0"-7905,-12-4-64,-4 2-148,0-2-76,6-1 2500,-12 9-3024,-1 3 264,-5 3 25,-1 4-69,1 1-120,1 0-80,1-1-68,1 1-4,4-3 0,0 1 8,5-7-8,0 0-76,4 2-224,-4-7-48,1-1-49,3-1 37,-1-7 20,-1 3 72,1-2 92,2-6 128,-2 1 48,-1-2 0,1 0 0,1-1 8,-1 3 4,2-3 88,-3 2 192,1 3 8,-6 3-112,4-1-76,-6 6 4,2 2-80,0 0-36,-6 2-500,1 2 500,-2 2 124,0 2-60,0-1-64,0 1 0,2 2-8,-2-3 0,3 1-8,2-1 12,0 1 4,0-1 0,0 2-4,0-4 0,0 0-8,0 0-36,0 1 48,2 2 332,3-3 36,-4 2-31,1 1-37,3-1 24,-3 6-112,-2-2 0,0 0-104,1 2-64,1 2-44,-2 0-8,0 1 0,0-2 0,0-2 0,0 3 8,0 0 0,0 0 4,0-6 0,0 6 192,0-5-148,-3 0-44,3 0 8,-2-2 184,-5-3-136,1 3-48,2-3 64,-2 0 96,-4-1-36,1-3-76,-1 4 4,5-3-52,-5-2 48,4 0-60,1 0-104,-2 0-192,4 0-64,-2-3 52,1-1-64,3 3-112,1-6-104,-5 2 71,5 0 37,0-3-8,0 1-72,0-1 116,0-1 228,5-4 156,-5 3 60,3-2 4,2-3 44,-2 2 372,4-2 76,0 6 96,-1-1 148,1 1-243,3 0-497,2 2-65,1 2-179,-1 0 56,3-4 100,1 4 28,-1 0-16,0-1-152,0-2-124,-1 2-444,-1 0 176,2-4-20,-3 2-332,-1-3-428,1 2-528</inkml:trace>
  <inkml:trace contextRef="#ctx0" brushRef="#br1">33105 15238 1016,'1'0'16810,"3"0"-17686,-1 1 267,0 3 609,-1 1 0,3 1-8,0 0 4,0 2-68,0-1 16,-2 7 48,2-3-4,-3-1 12,3 5 217,-2 3-5,4-3 52,-5 2-40,1 1-16,2 3-32,-5-1 132,3 0 128,1 1 340,-1-1-152,-1 4-208,-1-3-36,1 2-40,0 2-156,-2 0-36,3-4-88,-3 5 12,2-2-60,-1-3-12,3 3-120,-3-4-16,-1-4-96,4 2-48,-4-2 12,0-6-52,0 4 4,0-8-88,0 0-64,0-1-148</inkml:trace>
  <inkml:trace contextRef="#ctx0" brushRef="#br1">33020 15329 5124,'0'0'6621,"-4"29"-6017,3-22-16,-6 3-76,5 3-28,-1-2 20,-4 0-124,2-1-128,4-1-136,-4-4-68,0-4 4,5 3 36,0 0 552,0-12-512,0 7-128,0-8-248,0-2-40,1-3-80,8-2 144,-8-4 160,6 1 52,0-1-76,1-2-28,2 3-60,-5-5 176,5 8 204,-3 0 300,-1 1-152,1 5-116,-2 1-48,-2 4-148,2 0-40,0 4-112,-1 1-4,-1-4 28,0 4 40,-1 0-52,1 0 0,4 0-16,-5 4 40,8-3 68,-2 3-52,-3-1 60,5 4 44,2-4-44,-2 2 52,5 2 112,-2-1 12,-3 3-168,5-2 52,-2-2 28,2 5-80,-5-2 56,0-1 36,-1 1-36,2-3-60,-4 1 0,1-1 8,-1-1-12,-2-3-40,-3 4-628,1-1-632</inkml:trace>
  <inkml:trace contextRef="#ctx0" brushRef="#br1">33413 16204 1788,'0'0'5849,"-25"10"-5461,22-9-76,-1-1 76,1 3 28,1-1 128,-1 1 48,-5-3 2260,4 0-1808,3 0-652,-1 0-100,-3 0-128,2 0-164,-2 7-52,-2-2 52,-1 5 112,1 3 68,-3 2 72,2 5 72,-2-3 184,1 6 41,-1-1-65,7-2-48,-4 4-28,7-5-64,-3-2-96,3 1-76,3-6 0,1 2-88,1-4-36,0-4-8,-2-1-40,5-2-8,-1 2 8,1-5 0,-1 0 12,5 0 36,1 0-40,0 0-8,2-4-8,4 3 0,-4 1 0,0 0-40,1-4-4,1 0-96,0 3 16,-4-4-68,-1 1-96,1-2 0,-3-3 12,-2 3 36,-1-4 28,-2 1 32,-2-6 76,2 0-24,-5-1-40,0-4-36,0 0-37,0-4-7,-5 2-108,2 2 24,-2-3-124,-2 3 108,1 4 104,-1 2 88,2 2 0,-3 3-16,1 3-12,-1-2 16,3 6-16,-2-2 52,-1 4 24,3 0 116,-2 1 180,4 4 36,-1 3 52,4-2 64,0 3-116,0-2-104,0 8-36,7-5-12,1 0 252,1 3 188,1-6-88,3 1-268,-5-7-96,2 0-44,-3 3-8,1-4-44,-6 0-360</inkml:trace>
  <inkml:trace contextRef="#ctx0" brushRef="#br1">33570 16230 4164,'0'0'8921,"11"-26"-8309,-5 22-240,-1-1-84,0 5-288,0 0-48,-1 0-144,-3 5 80,-1 4 68,0 2 44,0 3 216,-2 2 340,-2 4 188,0 3-64,-1 2-63,3 0-45,-6 6-52,6-1-64,0 0-84,-3-1-128,3-3-48,1 3-108,1-9-88,0 0-172,1-5-24,1-4 48,3-2 12,-2-4-48,3-3 60,-1-2-48,0-7-252,5 3-869,-2-6-523,-2-1-1040,3-3-1248</inkml:trace>
  <inkml:trace contextRef="#ctx0" brushRef="#br1">33877 16404 336,'0'0'9345,"-17"21"-8557,14-12-196,1 1-156,-2-1-192,4-2-64,0 1-12,0-1-16,0-2-96,6 0-56,-3-1-76,2-4-12,1 0 24,0-6 64,2-2-12,-1-4-36,6-6-212,-6-3 96,3-4 152,4-4 12,-4 2 4,1-3 0,4 5 388,-2 1 300,-3 5 252,5 8-44,-5 7-392,-5 4-460,5 4-36,-3 7-12,1 4 328,-2 5 64,3 4 124,-7 1 149,3 4-69,-1-2-140,1 2-296,-4-4-160,8-1-332,-4-8-376,4-2-509,-3-8-195,0-2 296,3-4 96,-3-8-356,2 1-1432</inkml:trace>
  <inkml:trace contextRef="#ctx0" brushRef="#br1">35107 16274 4152,'0'0'9677,"-25"-5"-9017,18 6-244,-6 7-124,2-1 8,-4 7 16,1 2-4,-1 3-19,4 0 119,0 2 48,3-5-112,3 4-136,5-5-124,0 4-80,8-4 0,-1-4 0,7 3-8,1-3-72,1-3 72,3-2-8,5-5-176,-4-1 32,2-2 28,1-7-24,-3-5 0,1 4 36,-5-6-12,-1 1-64,-2-4-12,-3 3-157,-5-3-31,1 4 48,-6-1 88,0 5 16,-1-3 32,-9 4-60,1 0-4,-1 1 16,0 7-16,-4-3-100,-1 1-92,0 4-12,4-1 8,0 1-64,-2 0-232,3 0-336,0 0-200</inkml:trace>
  <inkml:trace contextRef="#ctx0" brushRef="#br1">35550 15964 6281,'0'0'7552,"-29"10"-7156,19-1 224,0 1-168,1 2-136,3 2-128,2 1-12,2 4 36,2-2 69,2 3 43,6 4 48,-1 1 88,7 0-52,-4 1-172,0-1 0,1 4-64,-1-4-172,0-1-132,-1-3-52,-5-1-52,-2-4 88,3-1 100,-5-2 36,0-3 4,-5-3 8,5-2 16,-2 0 44,-3 0 0,0-2 16,0-3 24,0 0-16,2-3 40,-2-2-12,5-2-112,3-2-112,2-2-480,2-3-68,2 0 0,5-2-333,-3 6-31,3-1 112,-2 2 312,1 0 320,-3 7 140,1-6 88,-2 8-24,-2 0 24,2 0 48,-4 0 8,-2 4-4,4 1 44,-4 0-44,0 0 0,4 1 0,-4-3 4,1 3-4,-1-2 4,0 1-4,1 0 48,-4-4-32,0 5 72,0-1 92,0 0 124,0 3-84,-4-2-96,1-1-44,-2 5 8,2-1 88,-4-2 16,2 3-64,-2-2-64,4-3-4,-5 2 4,4-3-12,3 1 0,-5-1 8,2-3 4,0 0 52,3-1 72,-3-1 204,2 0-92,-3-4-148,5-3-64,-3 1-88,-2-2-140,4-1-176,1 1-328,-1 2-396,-3 2-456</inkml:trace>
  <inkml:trace contextRef="#ctx0" brushRef="#br1">35827 16298 444,'0'0'0</inkml:trace>
  <inkml:trace contextRef="#ctx0" brushRef="#br1">35889 16270 468,'0'0'7893,"20"15"-7089,-20-11 76,3-3-156,-3 3-68,2 0-208,0-2-48,-2 2-4,0 5 40,0-2-16,-4 3-76,1 0-52,3 9-28,-3-3 168,-2 4 248,5 3 12,0-2-179,0 0-61,0 2-192,5-2-124,-2-1-64,0 0-8,1-4-60,-3-2 0,1 0 0,1-3 0,-1-2 4,-2-7 40,0 6 28,-2-6 24,-1 2 24,-2-4 12,0 0-40,-3 0-20,-1 0-16,3-4-48,-4 2 0,0-6 28,-2 3-40,0-1-444,2-4-176,2 1-264,-2-1-729,0 4-867</inkml:trace>
  <inkml:trace contextRef="#ctx0" brushRef="#br1">35807 16048 5593,'0'-20'1356,"0"5"-852,-3 2 80,3-2 376,0 3 268,0-2-52,0 3-216,0 2-356,0 4-212,0 0-136,5 4-244,0 2-356,-5 4 216,5 1-624,0 8-300,3-3-640,-3 7-1368</inkml:trace>
  <inkml:trace contextRef="#ctx0" brushRef="#br1">36246 16220 352,'0'0'640,"20"3"-328,-7-3 132,2 5-444,22 16 9997,-39-26-9933,0 0-64,-4-1-76,2 1-52,-1 0-12,0-4 88,0 0 52,0 7 0,-3-6 0,3 7 4,3 1 72,-6 1-76,3 7 0,-3 2 52,-2 1 360,1 8 100,-1 1 0,2 5 12,0 0-16,-1 1 60,1 3 52,3-3-28,2-2-152,3-3-199,3-5-241,7-2-177,3-4-203,2-6-8,4-4-204,4 0-512,0-5-980,-6-3-1924,8-4-3001</inkml:trace>
  <inkml:trace contextRef="#ctx0" brushRef="#br1">36662 16215 12029,'0'0'2916,"-23"-7"-2904,16 12 36,-1 0-48,1 2-16,1 1-56,-3 2 64,1-3 8,1 3 216,-6 0 0,5 4 72,-2-4 12,3 0 56,-5 1 21,6-2-81,-3 1 80,3 4-28,2-7-40,-1 7-36,5-4-40,0 1-44,0 2-92,7-3-20,0 1-76,3-2-216,0-3-116,5-1-12,-2-1-52,2-2-216,0-2-265,0 0-267,2 0-508,-6-2-680,3-2-1992</inkml:trace>
  <inkml:trace contextRef="#ctx0" brushRef="#br1">36960 15940 1280,'0'0'10129,"17"20"-8861,-9-6-336,-3 5-156,0 3-132,4 2-140,-8 6-80,3 4-56,-4-4-39,0 5-45,0-8-36,-4 6-84,3-7-76,1-1-80,-4-1-4,4-7 0,4 3 44,1-5 52,-2-1-100,5-4-64,1-1-220,-3-7-216,3 2-37,-3-4-647</inkml:trace>
  <inkml:trace contextRef="#ctx0" brushRef="#br1">36867 16230 7717,'0'0'7800,"28"-22"-7300,-14 17-67,4-4-237,2 0-108,7 3-88,-2 0 0,1-2-68,3 6 4,-3-3 16,-2 2-509,1 2-423,-5-3-300,-9 4-832,3 0-1180</inkml:trace>
  <inkml:trace contextRef="#ctx0" brushRef="#br1">32295 17169 7265,'0'0'6432,"10"24"-6012,-10-8 0,0 4 48,-2 4-180,-1 1-148,-2-3-16,2 3 116,-1 0-92,-1-3-148,4-5 0,-3-2-200,1-2 24,3-3-88,0-3-240</inkml:trace>
  <inkml:trace contextRef="#ctx0" brushRef="#br1">32273 16908 8113,'0'0'2676,"-10"-23"-2096,9 17-128,-4 1 228,3-1-68,0 3-332,1 1-268,-1 2-12,0 0-140,2 2-600</inkml:trace>
  <inkml:trace contextRef="#ctx0" brushRef="#br1">32675 17148 3496,'0'0'12241,"-15"26"-11697,5-12-155,0 2-117,1 3-120,-2-3-52,4-1 8,-3 1 32,3-2-56,4 1-80,1-5-4,2-1-100,0-2-120,4 1-56,1-7 28,0 0 72,3-1-61,2-1-83,-2 0-16,1-7-4,1 2 164,0 0 176,-2-2 12,-1 3 328,1 4 36,-5 1-208,2 1-168,-3 7 0,0 2 164,-2-3 65,-2 3-81,0 7-72,-3-4-64,4 4 0,-6-2 40,2 0-44,0 0 40,-3 0-40,3-2 56,0-1 36,0-2 88,0-2-76,0-1-40,1-4-64,-4-1 68,5 0 0,-4-1-76,0-1-128,1 0-60,-1 0-36,-3 0-100,5 0-69,0-1-95,0 1-92,3 0-216</inkml:trace>
  <inkml:trace contextRef="#ctx0" brushRef="#br1">33571 17020 3360,'0'0'9297,"-11"-11"-9285,11 6 448,3 5-408,-3 5-52,0 0 368,0 6 180,0 2 200,-3 4-132,3 3-76,-5 8-71,1-3-33,3 6-12,-3 0 72,4 3 256,0-4-212,0 4-132,5-7-128,-1-2-96,1-3-60,0-2-28,0-8-36,0 1-48,0-6 52,-3-1-52,3-4-4,-2 1 4,-2-1 36,0 0 336,2-1-1256,-1 3 784,-2-1-8,0-1-16,0 1 16,3 0-4,-3-1-36,0 0-84,1-2-100,4 0-124,-5-4 272,5-1 124,-1-5-176,3-3-84,2-5-28,2 3 148,2-5 180,-1 0 4,3 4 4,0 1 12,4 1 176,-4 3-40,-1 3-144,1 7-4,-3 1-72,1 0-4,-2 0 0,-2 5 16,-2 0 52,2 5 4,-4-1-4,-1 1-8,1-3 8,-3 3 0,2-3 8,1 3 0,-5 0-4,1 0 0,-1-3-4,3 4 0,-1-2-4,-2-1 4,0 2 8,0 0 8,3-2 80,-3 2 160,0-1 12,0 1-100,0 1-84,-3 1 24,3-2-52,-5 3 0,4-4 16,-5 2 20,1-1 16,0-3 24,-4-2 0,5 2 12,-2-4-16,1 0-20,0-1-40,0-2-8,-1 0-40,1 0 48,0-2-12,-3 2-48,3-3-144,-2 0-28,-1 1 24,-2 0 36,3-1 36,-7 0 16,0 3 56,-1 0 4,3 0 4,-3 0 0,0 0 8,-3 0-4,1 0-8,2 1-4,0 4 0,1-5 0,3 2 4,2-2 0,3 2 8,4-2 104,4-2-112,4 0-328,6-4-688,3 1-1045,-1 1-747</inkml:trace>
  <inkml:trace contextRef="#ctx0" brushRef="#br1">34092 17325 548,'0'0'1168,"-5"-21"-1024,5 16 416,13-14 5973,-17 19-5701,3 3-96,-2-2-120,1 4-140,-3-1-24,1 2 72,-1 0 36,1 4-24,-2 3 48,2-2 76,-1 4 32,5 0-24,0 1-55,0-1-93,3-1-132,2-1-104,2 0-12,2-4-16,2 2 16,2-4-52,-2 0-96,4-4-64,1-1-48,2-2 52,-2-2-56,-1-1 0,-1-4 32,1 0-40,-5 2-196,0-3-12,-3 1-28,1-1 4,-6 1 60,6 2 0,-7-3 48,-1 5-36,0-4-28,5 0 0,-5 2 64,4 2 64,-4-2-40,2 0-24,-2 0 48,0 0 68,4 0 0,-4 0 8,1 0 8,-1-2-8,0 0 0,0-1-48,0 1-88,-1-1-88,1-2-77,-4 3-231,2-2-300,2 0-12,-4 2-356,4-1-376</inkml:trace>
  <inkml:trace contextRef="#ctx0" brushRef="#br1">34527 17308 704,'0'0'7789,"-2"20"-6765,2-13-160,0 0 40,1 1 8,0 2-96,2 2-64,-1 3-64,1-3-32,-1 6 72,1 0-59,-2-4-121,4 1-212,4-2-188,-3-5-60,0-1-24,3-5 8,5-2-8,-2 0 20,1-9-20,4-1-64,-2-3-88,0-7-480,3 0-156,-8-3-257,1-1 97,-2-1-28,-4 3-20,-3-1-192,-2 2 4,-5 2-240,-2 7-156,-3 2 204,-3 1 324,1 4 675,-2 4 313,0 1 925,-1 5-17,3 1-140,-1 5-92,2 2-184,0-2-40,-2 4-52,7 4-64,0-3 40,-2 0-92,7 1-156,1-2-128,5-3-852,0-4-452,6-1-540,-2 1-881</inkml:trace>
  <inkml:trace contextRef="#ctx0" brushRef="#br1">34941 17304 3768,'0'0'10405,"24"20"-9949,-19-16-152,1 1-4,4-3-60,1 3-76,4 0-112,-2-1-48,3-1-4,-6-1 0,1-1-4,2-1-188,-3 0-108,-3 0-52,-2-3 20,4-2 80,-3-2 64,2 0 100,-3-2 88,0 0 12,1-6-4,-2 4 0,-3-3 40,3 2 208,-3-2 20,3 0-84,-3 4-68,-1 0 56,1 5 120,-1 3 396,-2 4-696,-3 6-64,-4 3 64,0 5 24,-1 4 220,0 4 21,-1 2 59,6 4 408,0 2 208,1 0-192,4 1-60,0 0-128,3-4-264,-2-1-296,4-1-52,-4-2-44,3-7-52,-3-1-20,4-2-28,-1-4-36,-4 1 48,0-4 48,-4 1 64,-2-6 60,2 5-88,-2-3-144,0-3-148,-4 0-424,2-1-164,2-1-541,0-1-235,-3-1-200</inkml:trace>
  <inkml:trace contextRef="#ctx0" brushRef="#br1">35377 17382 1032,'0'0'12137,"4"-25"-11869,-4 20-128,-4-2-64,3 1-28,0 2-32,1 2 124,-3-1 228,6 3-760,3 0 76,3 3 316,1-1 320,2-2 12,6 3-92,-1-1-128,2 2-48,0-4-52,1 0 4,-5 0-4,2-4 52,-3-1-16,0 0-36,-7-1 40,2 1-52,-4-4-12,-1 3-64,-2 0-12,-2-3-64,-2 0 0,-3-1-128,-4 3-204,-1-2-24,-1 3 20,-4 1 40,0-3 180,0 8 152,-3-1-12,2 1-52,1 0 0,0 0 64,5 1 52,-1 4 64,-2 0 156,7 3 332,-3 2-52,3 0-16,2 1 28,-2 4 128,6 4-32,0-2 0,0 2-36,0-1-44,0 4-76,10-4 69,-4-1 3,3-4-112,5-5-148,-2-1-124,2-2-68,2-3 4,-1-1-12,0-1-104,-2 0-244,2 0-264,-4-1-333,-2 1-315,2 0-256,-6 0-252</inkml:trace>
  <inkml:trace contextRef="#ctx0" brushRef="#br1">35839 17349 692,'0'0'6157,"-12"-25"-4897,7 19-288,0-3-4,-3 0 28,0 4 32,3-2 72,-7-1-288,4 7-240,-4 1-128,-1 0-168,3 1-64,-2-1-36,0 9 0,4 0 36,0 1 56,6 0 109,-3 2 71,5 3 36,0 0-100,5 2-148,3-4-124,2 2-16,2-3-32,0 0-64,-1-2-64,4-5-96,-3-2-60,5-3-16,-9-3 24,5-4 28,-3-5-52,2-1-52,1-5-48,2-1-29,-6-2 73,2-3-96,-4 2-216,3-6-332,-7 6-444,4-2-16,1-1 132,-3-1 136,2 3 480,0 1 400,-2 3 248,1-1 808,-1 4 292,0 2-132,-3 0-272,3 4-148,-3 0 184,1 5 44,-3 3-52,0-6 400,0 16-1432,-3-2 308,-2 5 124,0 3 216,-5 2-88,1 7-140,-2-7 0,2 5 108,1-2-172,6 1 4,-3 0-52,5-4 0,5 3 8,2-3-8,1 3-268,4-3-484,-5 2-248,4-7-540,1 3-408,-4-2 72,-1-2 476,-2-1-252,2-1-461,-4 2 837,0-3 976,-3-1 288,0 1-184</inkml:trace>
  <inkml:trace contextRef="#ctx0" brushRef="#br1">36587 17225 2808,'0'0'11929,"4"-12"-11929,-4 14-228,-4 6 228,3-2 284,-3 8 232,-1-2 52,2 3 25,1 4-97,1 1-160,1-4-48,3 1-16,0-2-48,6 0-88,-1-7 0,-1 1-40,1 1-44,4-5-4,-2-2 0,-2-3-48,5-2-124,2-4 40,-3-4-4,1 0 36,4-2 52,-4-3 48,-1-2-48,1 5-12,-1-3 4,-4 1-40,-1-1-28,-2 1 4,-2 7 20,-3-6-60,0 7-60,0 0-40,-2-2-72,-3 6-40,-3-6-64,3 7 47,-3-3 105,1 3 96,2 0 64,-3 1 28,3 0-16,2 0-76,-2 0-388,0 0-396</inkml:trace>
  <inkml:trace contextRef="#ctx0" brushRef="#br1">36997 17367 952,'0'0'15634,"13"28"-14886,-6-14-140,0-1-56,-2 2-120,-2 2-160,2-4-136,2 2-124,-2 0 0,-4-2-12,3-3-56,-1 0-64,-1-1 32,3-6-20,-5 2 96,1-3 200,-1-4 156,0-5-296,0 1-44,0-4-4,0-2 0,0-3 8,-1 0 4,1 0 48,-5-2-56,3-1 8,-1 0 124,-1 1-88,3-1 28,-3 3-16,1-4-60,1 3 0,1-3-60,1 7-52,0-7 4,1 0-104,1-1-80,0 0 44,3-1-32,-4 0 32,6-3 24,-5-1 16,4 4-4,-1-3 76,-3 0-12,5 4 140,-2 3 4,0 7 4,0-3 4,-2 6 156,0-1-12,1 2-60,2 5-84,-1 1-4,2 0-12,5 0-64,-2 1 28,3 5 40,-1 3-4,1-3-40,-3 8 44,2-5 4,-2 6 4,0-3 4,3 2 0,-6 0 12,3-3-8,-4 0-4,-1-2 44,2 2-48,-2-2 0,-3 2-8,-1-2-56,3 2 16,-4-1 40,0 3 0,0-1 0,-5 1 0,1-3 8,-4 1 0,-2 0 0,0 2 0,2-6 0,-7-2 0,6 0 8,3 4 40,-8-8-44,4 3 48,0 1-40,2-5 36,-7 1-36,7-1 52,1 0-52,2 0-12,2-1-52</inkml:trace>
  <inkml:trace contextRef="#ctx0" brushRef="#br1">33380 18159 3240,'0'0'10709,"-7"-20"-10165,10 20-532,-1 0-72,1 1 60,-1 6 52,3 1 264,0 6 228,-3 4 244,3 7-55,-5 8-137,0 4-64,-5 3-36,-2 5 80,2 3 148,2-3-124,-4 0-380,2-5-112,2-2 16,-2-8-4,5-3 16,-2-5-28,2-7 24,0-4-20,0-4 32,0-4-20,0 1 372,0-9-264,2-4-176,-2 4-56,5-8-4,-2-2-96,2 0 16,0 0 80,0 2 0,-3-2-4,1 1-40,2-1-48,-3 5 0,3-5-28,-2 2-20,0-4-52,-1 7-48,3-3 76,-2 1 8,4 1 16,-5 1 56,3 1 16,1 1 0,-2 1-12,4 4 20,-1-2-44,3 3 24,-2-1 8,2 3 16,-3 3-40,6 1 16,-6 2 12,1 3 64,-3 1 8,-2 3 4,4 0-4,-4 2-8,2-1 8,-1 1-4,1 0 0,-4-2-12,3 4 8,-1-6 8,-1 4 8,-2-3 0,0 3-4,0-3 0,0-1 0,0-2 8,0 1-4,0-4 0,-2 3-4,-1-6 4,-1 2 52,-2-2 24,-1-3 4,-1 4-16,-1-3-24,-2-1-32,-3 0 32,3 0-40,-3 0 40,1 0-36,3 0 36,-2 0 0,2 0-48,2 2-4,3 0-56,0-2 12,5 1-272,0 4-488</inkml:trace>
  <inkml:trace contextRef="#ctx0" brushRef="#br1">33826 18525 836,'0'0'14637,"-1"-20"-12644,-2 18-1237,-2 2-300,5 2-384,-2 6-72,-1 1 0,2 2 48,1 6 164,0-4 156,4 6-64,3-1 4,1-1-88,2-2-108,2 1-112,-2-7-76,3-3-8,-2-1 36,4-5 32,-5-1 8,4-6 8,-4-3-4,2 0-56,-3-5 0,1 2 48,0-6-52,0 3 16,-4-3-160,3 3-60,-8-1-140,2 0-60,-2 4 52,-1 1 156,4 4 172,-4 3 88,0 2 268,0 6-268,-4 0-200,3 7 200,-3 4 404,-1 7 80,1 4 44,-2 4 72,-4 7 0,4 4 96,1 0-52,-5 5-184,5-5-72,-4-1-112,4-3 4,0-2-40,1-4-104,2-7 8,-2-1-12,3-4-36,1-5-92,0-8-4,0 0-156,5-5-132,-3-8-1156,-2 1-428,0-6-2437</inkml:trace>
  <inkml:trace contextRef="#ctx0" brushRef="#br1">35011 18242 6353,'0'0'7440,"-11"-13"-7244,12 13-984,0 3 788,4 5 28,3 7 632,-6 2 292,6 6 352,-2 11 13,-6 2-93,0 7-244,0 4-220,-9 1-176,3-1-192,1-2-128,-4-5-212,4-5 44,-1-5 0,1-7-12,4-8-8,-2-1-28,3-8-44,0-2-4,0-3-72,4-1-208,1-3-1232,0-4-168</inkml:trace>
  <inkml:trace contextRef="#ctx0" brushRef="#br1">34852 18552 3360,'0'0'12333,"-6"-20"-12085,12 15-148,3-2-12,6 0 132,4-3 65,-2 0 27,11 2-48,-2 0-68,3-1-8,1 1-28,1 5-48,-2-2-36,-3 1-68,-2 4-8,1 0-252,-8 0-532,-2 4-209,-1-4 13,1 3-188,-5 0-184,-1-1-432</inkml:trace>
  <inkml:trace contextRef="#ctx0" brushRef="#br1">35421 18170 4940,'0'0'7453,"4"30"-5985,-4-11-204,1 1-396,-1 6-251,0 3 19,0 6 220,0 1 116,0 4-100,-1 0-56,1 3-256,-4-6-144,3 0-188,-3-4-168,4-8 16,-1-2 32,1-3 72,0-6 64,0-3-76,0-1-68,0-5-40,0-3-48,0 0 312,0-4-324,-3-1-168,3-4-148,0 0 112,4-1 60,1 0 20,1-2-32,4 1-40,-1 1-68,2-2-52,-1 3-64,4-1 16,1 1 84,0-1 132,-4 6 76,4-4 72,0 4 8,-2-1 112,-2 1-44,-2 2 8,-2 0 12,3 5-8,-2-2-28,-2 4 0,0 1 16,2 6 80,-3-3-32,1 1-52,0 0 0,2-2-60,-2 0 48,4-2-8,-2 0-40,0-3 48,2-1-60,0-1-88,0-1-140,0-2-140,-1 0-228,2 0-792,-2-5-504</inkml:trace>
  <inkml:trace contextRef="#ctx0" brushRef="#br1">35989 18578 384,'0'0'12225,"13"0"-11089,-6-5-312,1 0-204,2 2-156,4-4-176,-1-1-124,2 0-88,0-2-64,0-2-12,-3 2 0,-4 3-88,-1-1-112,-6 3-392,-1 2-52,0-4 100,-8 4-524,0-1 596,-1 3 164,-4 1 76,-4 0 68,1 1 100,-4 4-4,1 4 68,-4-1 676,5 5 144,-1-1 324,3 3 128,1 0-3,3 3-153,5 2-140,6 0-216,1 0-112,1 2-160,6-2-184,6-5-144,2 0-136,4-3-24,2-2-160,-1-7-12,2 0-32,0-3-88,-4 0-88,2-3-256,-2 0-336,-3-2-700,-5 0-1021</inkml:trace>
  <inkml:trace contextRef="#ctx0" brushRef="#br1">36770 18683 4072,'0'0'7489,"4"22"-6269,-11-5 3697,7-21-4709,-3 1-196,3-7 0,-2 2-8,2-2-4,0-4-4,0-1-4,0 0 8,2-3 8,1 1 4,-3 2 36,5-1 24,-3 1 80,1 3 168,2-1-48,0 1-40,3 0-72,-4 4 24,7-2-24,-2 3-64,2-1-8,-2 3-28,1 2-12,-4 1-40,4 0-8,-3 4-8,-2 0-4,0 6 12,-2 2 44,2 2 20,-5-1-4,0 6 0,0 1-52,0-4 0,0 1 4,-3-5 40,3 0 32,0-2-36,3-1-40,-3-6 4,4 1 0,-1 0 40,0-2-4,2 0-36,-1-2 0,2 0-12,-1-6 0,2 1-96,3 1-40,-2-4 12,2-4-8,-3 6-16,3-4-48,-5 1-60,0 1-64,0-2-36,-2 4 44,1-2 92,-4 3 84,3 0 36,-3 1 28,2 1 56,-1 0 8,-1 0-4,5 1-36,-5 3 0,4 1-52,1 0-36,1 1 36,3 6 100,-1 0 484,5 6 208,2-1-64,0 3-104,5 1-32,-5-1-88,2 2 228,0 0-96,-1-1-220,-2-1-148,-4-1-84,0-4-76,-2 1-8,-3-2 0,2-3 0,-4-1 0,-3 0-316</inkml:trace>
  <inkml:trace contextRef="#ctx0" brushRef="#br1">37460 18467 2540,'0'0'10201,"-20"-4"-9649,14 8-56,1 1-64,-2 1-40,0 3 60,-1 1 40,3 5-16,0-2 29,2 4-41,-2-1 96,3 3 32,2-3-148,7-4-100,-2 3-60,3-3-76,2-4-84,5 0-68,-3-6-56,3 0-48,-2-2-172,4-4-64,-4-2-108,-3-3-64,2 1-16,-1-4-12,-4 2 60,-5-3 112,3 0 23,-4 3 37,-1 1 76,-1-1 104,1 2 72,-5 3 288,3 3 229,-3 2-65,0 7-216,2 1-112,-2 2 112,1 4 172,1 4 84,1 0-12,-1 1-72,3-1-152,3-1-72,1-4-160,1-3-24,1-2-232,6 1-112,-2-9-208,2 0-164,-1 0-376,1-5-745,0-4-871</inkml:trace>
  <inkml:trace contextRef="#ctx0" brushRef="#br1">37880 18389 1136,'0'0'15474,"-26"11"-15586,12-3 112,0 1 12,-1 4 76,3-3-40,2 2 40,3-2-12,-1 0-68,6-2-4,0 0-4,2-3-8,0 0 8,4 0-8,4-1-84,-1-3-44,3 1 12,0-2-53,1 0 9,-1 0 4,0 2 64,0-2 40,0 0 8,-4 1-12,3 6-8,-4-4 8,0 4 64,4-2 400,-7 3 109,3 2-325,-2 0-120,-1 4 108,-2-1 16,0-1-76,-2-1-60,-2 3-44,-2-3 40,-3 1 4,3-2-40,-4-2 48,1-1-48,-1-4 64,5 2-16,-5-5-8,0 0-44,0 0-8,4-3-148,-2 0-400,1-4-369,2 4-303,5-4-712</inkml:trace>
  <inkml:trace contextRef="#ctx0" brushRef="#br1">38111 18352 3148,'0'0'5641,"23"-25"99,-26 27-5564,-3 1-112,0 4-56,-2 1 116,2 0-36,-4 1 40,0 1-16,5 0-24,1 1-12,2-3 12,-2 1-36,4-1-4,-1 2-48,1-5 76,0 3-24,0-3 8,1 2 4,3-4 100,-2 6-116,3-3-48,4-1-104,-4 2-96,5 0-52,-4-1 104,7 3 84,-3-1 56,2 2 8,2 2 164,-3-1 148,-1 3-264,-1 1-48,-4-2 0,0 2 88,-4 0-76,-1 0 0,-6 0 112,1 2 80,-5-7 13,-1 3 267,-3-1 236,0-7-260,-2 3-104,1-1 4,0-4-40,1-3-124,3 0-88,0 0-108,3 0-428,3 0-236,3-2-452</inkml:trace>
  <inkml:trace contextRef="#ctx0" brushRef="#br1">33872 19472 2492,'0'0'8273,"-20"-19"-8197,15 19 52,3 0-12,-2 0 40,-1 1 0,0 3-4,4 0-24,-3 2 80,-1 0 60,0 8 116,0 1 180,0 4 224,1 2 60,-2-1-92,1 5-76,4-5-199,-2-1-157,3-3-152,0-1-48,3-4-116,3-1 44,0-6-44,3 0 4,5-4 76,-2 0-16,3-8 4,3-2-64,-2-1-12,3-4-64,-4-1-296,1-3 0,0-1 36,-2 0 47,-4-1 9,0 2-96,-4 0-12,-2 3 60,-4 6-12,0-1 112,-5 3 204,0 3 4,-6 4 0,2 1 4,-2 4-8,-3 1-52,0 1 52,2 4-40,-2-1 44,0 1 4,4-3-84,0 2-524,4-3-268</inkml:trace>
  <inkml:trace contextRef="#ctx0" brushRef="#br1">34422 19238 4180,'0'0'2605,"4"-21"-1809,-4 11-252,1 1 712,-1-2-156,3 2-548,-3 1-332,2 1 24,-2 2 900,0 2-404,-2 3-740,-2 7-64,-2-2 64,-2 8 116,-3 2 264,0 7 204,-7 3 96,6 5 128,-1 1 33,-2 4-21,5 2-16,5-2-88,3 0-88,-3-6-188,5 1-112,0-6-164,1 1-164,3-10-88,-2-4 16,-2 2 24,0-6 40,0 2-40,0-3 48,-2-1 8,-2 0 36,-1 0-44,-1 0-208,-3 0-160,3-1-464,-3 0-92,0-2-420,3 2-253</inkml:trace>
  <inkml:trace contextRef="#ctx0" brushRef="#br1">34182 19509 5064,'0'0'7637,"20"0"-6337,-5 3-340,3-2-392,4-1-256,-2 0-124,4 0-100,0-4-36,-2 2-48,1-6 8,-3 2-12,-5 0-640,-3 1-472,-2-3-312</inkml:trace>
  <inkml:trace contextRef="#ctx0" brushRef="#br1">35345 19252 1408,'0'0'8909,"0"35"-7709,-4-19 156,0 6 20,2 5 0,-7 6-159,4 2-285,0-1-188,-5 5-92,5-5-40,0-3-184,-1-7-232,2 1 24,0-8-76,3-4-32,1 2-104,-1-5-8,1-5-172,0 0-268,0 0-328,-3-3-268</inkml:trace>
  <inkml:trace contextRef="#ctx0" brushRef="#br1">35181 19532 7353,'0'0'8800,"31"6"-8335,-8-10-277,-1 2-124,8-6-56,3 2-4,-3-4-4,-3 1-200,3-1-393,-5 3-251,-1-1-140,-9 2-200,1 1-224,-7 4-152,0-4-56,-3 2-216</inkml:trace>
  <inkml:trace contextRef="#ctx0" brushRef="#br1">35767 19225 8733,'0'0'7120,"-20"8"-7120,17-3 0,3-1-60,0 2 60,0-1 12,0 2 88,0 1 24,3 1-36,-3-6-12,0 5 64,0-1-11,0 1-41,0 2 108,0 7 156,-3 1 216,-2 2-72,-2 9-100,4 1 24,-4-3 80,2 7-44,2-4-52,0-1-188,1-3-216,2-1 0,2-5-8,-1-4 0,1 2-4,1-7 0,-3-2-108,5-3-4,-5-5 52,2-1 72,-2-5 88,0-1-88,5-4-92,-5-4-56,2-1 100,-2 3 44,1-7-8,-1 0-220,4 3-136,-3 0-100,3 3 124,2 3 196,-2 0 100,1 4 40,0 5-44,-2-3-20,4 4-28,-2 0-24,0 4 40,1-2 40,3 6 44,-3-2 188,1 3 20,1-2-24,-1 7-84,-2-5-92,0 1 0,-2-3 0,-1 2-8,1-3 0,-3 2 0,0-2 0,0-2 112,0 2 748,0-5-856,5-1 44,-1 3 0,4-3 16,0 0-52,4 0-8,-2 0 0,2-3 4,1 2-8,0 0-64,-1 1-332,-5-3-108,3 1-320,-4 2-732,1-3-637,10-19-2143,-17 14 5668,-2 6-1088,2-1-104,0 2-140,5 0-24,-3-3-120,3-1-24,1 4-36,3-7 64,2 1 140,1 3 332,3-5 1644,0 2-416,2-2-880,-6 3-228,4 1 217,-1-3 15,-1 2-176,-1 1-136,1 0-160,-3-1-128,0 2-76,0-1 4,-2 1 40,-4-1-48,-1 3 44,-3-2 28,0 3-76,-3 1-100,-6-4-36,-1 3-196,-1-1 20,-6 2 16,0 0 48,-3 2 96,2-1 92,0 4 60,1 0 4,2 4 468,3-4 84,9 5-72,0-3-152,3 3 24,1 0 232,3 5 156,7-1-244,3-3-132,-1 2-152,4-3-92,-2-4-124,0-1-44,1 1-152,-1-1-12,-6-1 64,2 0 96,-2 1-184,-3-4-784</inkml:trace>
  <inkml:trace contextRef="#ctx0" brushRef="#br1">37247 19032 3556,'0'0'9825,"-25"-14"-9761,12 14 36,-6 0-92,1 5-8,-4 0-12,4 4 0,-4 4-40,4 2 0,1 2-36,4 1 88,3 2 268,5 5 544,2 0 236,-2 3-79,5 4-193,0-4-84,0 6 0,5-4-16,-2-2-100,2 0-112,-2-1-72,4-2-100,-4-5-72,1-2-76,-3 1-56,-1-3-28,0-1-52,-1 0-8,-3-4-12,1 7 0,-2-8 0,0 1-36,3-1 48,-1 4-4,0-4-396,-2-3-244,0 2-1308,0 0 564</inkml:trace>
  <inkml:trace contextRef="#ctx0" brushRef="#br1">36990 19469 3544,'0'0'11017,"24"-15"-10145,-13 13 48,3 0-159,-1-1-229,0 1-172,4-1-136,-2 1-76,0-1-104,0 1-44,-5 0 0,0-1 0,3 0 0,-4-2-184,2 1-436,-4-1-312,0 2-177,1-4-239,-3 1-580</inkml:trace>
  <inkml:trace contextRef="#ctx0" brushRef="#br1">37437 19063 5124,'0'0'8465,"10"35"-7173,-13-16-60,1 6-139,0 1 31,2 6-64,-3 0-44,1-1-272,2 3-184,0-1-184,0-5-112,0-1-8,2-2-52,3-3-128,0-4-28,-2-4-36,2-1 0,-1-2 0,-3-5-8,4 2-4,-5-6-112,4 2-248,-13-3-2064</inkml:trace>
  <inkml:trace contextRef="#ctx0" brushRef="#br1">37650 19343 1056,'0'0'13277,"4"17"-12241,-1-10-128,2 1-195,5 2-129,-2 0-104,2 0-96,2 3-76,-4-1-112,2-2-84,-3 2-104,1-2 4,1-4-4,-3 0 4,-2 3-12,-3-8-52,1 2-256,-2-7-276,0-2 548,2-3-560,1-1 112,-3-1 212,2-3 156,-1-6-80,3 2-325,-3 1-107,3-4-156,1-4 0,0 6-8,0-1 128,1 2 664,-1 1 216,1 7 592,-2 0-200,0 5-340,-3 2-268,-1 11-968,-1 2 280,-3 0 160,-2 2-1052,2 3-1428</inkml:trace>
  <inkml:trace contextRef="#ctx0" brushRef="#br1">37985 19382 8081,'0'0'7832,"5"21"-7175,-5-9 447,1 1-336,2-1-360,-3-2-140,0 2-96,2-5-84,-2 1-28,5-1-60,-5-3-220,3 2-740</inkml:trace>
  <inkml:trace contextRef="#ctx0" brushRef="#br1">38016 19095 10821,'0'0'4512,"4"30"-6604,0-17-320</inkml:trace>
  <inkml:trace contextRef="#ctx0" brushRef="#br1">38261 19333 468,'-5'2'16538,"-1"5"-16078,-3-1 60,2 4 184,-8 0-128,2 7-196,1-4-84,-1 4-88,3 1-100,8-3-96,-2 1-12,4-2 12,0 1-12,4-4-84,-3 2-100,8-7-96,-3-1-4,4-5 64,0 0 60,0 0-48,5-6 0,-4-4-40,-1 1 88,4-6 60,-3 0-24,3-1 64,0-3 8,-4-2-8,1-3 60,0-1 0,4 2-8,-2 0-128,2-6-64,-4-1-48,-1 0-124,4 0-165,-2-3 17,2 1 120,-4 1 72,1-1 64,-2 0 136,-5 4 128,2 5 320,-6 4 232,0 9 28,-5 2-87,4 3-145,-8 3-148,4 4-104,-6 3 28,-3 8 164,4 2 120,-6 5 84,6 5 36,-5 9 124,1 2 68,5 4 96,3 4-244,1-1-316,0-1-256,5-4-208,0-8-48,0-3 28,0-4 32,6-1 0,-1-6 124,3-4 72,-2 1 0,3 2 12,-4-5-12,1 0-428,-6 1-832,0-1-616,0 3-1317</inkml:trace>
  <inkml:trace contextRef="#ctx0" brushRef="#br1">34045 20323 7537,'0'0'4192,"0"20"-2692,-8-5-360,1 4-28,2 2-103,-4-2-425,-2 2-284,3-2-300,2-7-48,0 1-276,3-8-176,-3 1-521</inkml:trace>
  <inkml:trace contextRef="#ctx0" brushRef="#br1">34057 20002 8961,'0'0'7829,"-20"15"-13882</inkml:trace>
  <inkml:trace contextRef="#ctx0" brushRef="#br1">34525 19944 3708,'0'0'5965,"1"25"-4509,-1-10 60,-1 4 76,-2 0-368,3 7-267,-2-1-45,-1 5-8,2-1-44,0 2 36,-4 3-92,2-4-168,1 1-140,-3-1-120,1-9-156,4 7-100,-6-7-72,6-1-36,-5-4-12,1-2 0,0-4-72,-1 1-48,4-3-40,0-1-180,-4-2-276</inkml:trace>
  <inkml:trace contextRef="#ctx0" brushRef="#br1">34366 20284 5917,'0'0'9852,"24"-10"-9800,-9 5 188,2-2 125,7-2-125,1-1-68,0 0-72,-4 1-92,3 3-8,-4 1-12,-1 1-36,-2 2-4,-3-2-348,0 3-605,-7 1-515</inkml:trace>
  <inkml:trace contextRef="#ctx0" brushRef="#br1">35796 20318 5032,'0'0'6637,"-10"-24"-6301,6 19-68,3 3 12,-4-3 28,1-3 0,-1 3-40,2 0 12,-2-1 76,-3 0-4,-1-2-36,-1 7 24,2-3-72,-4-1-32,-1 5-84,1 3-152,-3 3-112,-1 0 36,1 3-48,1 5 32,-2 2 44,2 3 36,2-2-76,2 7 20,1 0 68,3 1 364,3-4-60,3 3 44,9-4-15,0-3-97,2-2-76,4-5-160,5-1-4,-5-4-40,5-5 44,0-6 12,0-7 76,-2-4-88,2-1-376,-2-7-129,1-1-71,-4 0 72,-2-4-116,2 0-296,-8 1-476,3-1-512,-7-1-376,2 2-1701</inkml:trace>
  <inkml:trace contextRef="#ctx0" brushRef="#br1">35849 20027 1088,'0'0'5901,"0"-28"-537,0 32-6004,3 1 640,-3 1 372,5 2-140,-1-1-92,-3 2-52,-1 6 156,5-1 140,-5 3 252,0 1 88,-5 4 20,2 3 72,-4 3-223,6-2-9,-3 0-200,1-2 0,0 1-76,3-6-120,0 1-116,3-4-60,0-1-12,1-1-96,-3-3-176,4-2-124,-1 1-176,-3-4-300,6 0-97,-5 2-283</inkml:trace>
  <inkml:trace contextRef="#ctx0" brushRef="#br1">36037 20358 1580,'0'0'5641,"7"21"-4213,-4-7-108,1 1 356,-3 0-168,3-1-376,-3-2-284,-1-2-144,4-2-59,-3-6-97,-1 2-152,0-3-84,0-2-312,4-5-572,1-3-945</inkml:trace>
  <inkml:trace contextRef="#ctx0" brushRef="#br1">36062 20149 7661,'0'0'2640,"-15"29"-3276,15-20-24,0 1-1156</inkml:trace>
  <inkml:trace contextRef="#ctx0" brushRef="#br1">36419 20247 3940,'0'0'8897,"-25"12"-7853,13-3-424,-1 2 64,-2-1-44,0 8 29,-2-8-181,7 2-240,-1 1-176,4-2-56,2-2-16,2 1-124,3-4-116,0 4-20,3-5-52,2 1 31,0 2 17,0-6-24,3 1 88,-1-2 156,-4-1 44,6 0 4,-4 0 0,-2 1 4,0 3 196,1 0-144,-3 1-8,-1 1 48,-5 4-24,2 5 12,-4 0 0,-4 0-28,2 1 4,-2 2-52,2-3 120,-1 1 29,2-5-21,0-1-68,6 0-60,-1-1 4,-1-8-16,3 7-52</inkml:trace>
  <inkml:trace contextRef="#ctx0" brushRef="#br1">36702 20443 1592,'0'0'6701,"19"26"-5081,-16-8-48,-3 3-176,2 3-108,-2 2-76,0 3-115,-2 2-165,-1-2-224,-4 2-300,5-1-76,-4-5-100,1 0-60,1-4-24,-1-3-24,2-11-52,1 2 1100,2-18-780,0-3-368,2-7-24,0-2-124,3-4 40,-4-4 12,4-2 24,-1 1-28,-1-4 16,0 3 48,-1-3-172,-2 5 124,7 2 52,-7-1-4,0 2-184,0 2-48,0-1 60,0 4 52,0 0 56,0 1 16,0 1 12,0 0-4,0 3 52,3 0-48,-3 1-64,7 0 16,-3 1 20,3 5 16,1 2-52,4-1 40,-4 7-28,7 1 4,-3 0 8,1 4 28,2 3 8,0 3 4,2 5 36,-7 3-100,0-2 100,-5 4 0,0 0 8,-3 4-4,-2-2-80,0 2 80,0-3-4,0-1-84,0-1-16,0-4-24,-2-1 60,2-7 76,-5 2 4,3-3 8,-1-3 64,-2 2 24,-2-4 8,2-1-20,-3 4 24,-4-4-28,2 0-32,-1 0 8,-1 0-60,2 0-4,-2 1-44,1-1 40,1 1-4,5 2 0,0-1-76,0 1-520</inkml:trace>
  <inkml:trace contextRef="#ctx0" brushRef="#br1">37102 20057 1420,'0'0'11441,"2"-23"-10981,-4 17-4,0 5 40,1-4 816,1 11-1940,0 3 628,1 3 216,-1 11 448,4 3-7,-4 8 191,0 3 68,0 6-28,1-2-168,-1 5-108,0-3-308,5-7-304,-1-5 0,-3-6 0,4-5-8,-5-5-4,2-2-36,5-6-24,-7 1-88,1-6-156</inkml:trace>
  <inkml:trace contextRef="#ctx0" brushRef="#br1">37435 20299 4028,'0'0'6741,"-20"8"-6457,12-3 36,1-3 68,2 1 48,-5 2-28,4-3-64,-4 1-36,1-2-52,1 4 60,0-4 16,-1-1-116,3 8-52,-3-7-52,1 4-60,6-1-52,-3 2 0,4 0 0,1 2-44,0-2 44,6 3 180,3-3-16,1 4-4,3-4-84,5 2-24,-3-2-44,4-1-8,1-1-140,-5-3-212,-2 3-64,0-4 100,-1 0 48,-5-4 116,-2 3 148,0 1 4,-5-4 140,0-1 24,-5 0-48,3 0-104,-5 0 36,-3 1-32,0-2-12,0 1 0,-1 4 0,-3-2 8,4 3 164,4 0 292,1 0-40,1 3-216,4 2-208,4 1 168,2 0-48,1 7 16,5-6 24,1 3-64,2 0-100,-2 3-340,1-6-224,-1 2-232,-3 0-108,2-3-76,-2 0-240,-2-2-136,-3 2-392</inkml:trace>
  <inkml:trace contextRef="#ctx0" brushRef="#br1">37769 20258 4832,'0'0'8225,"-25"-1"-8045,15 2-40,-7 3 176,7 2-24,-7-2-88,2 3 0,4 1-28,-3-2-76,6 0-48,-2 2 0,3 2-4,4-4 28,1 4 100,-1 0 104,3 4 32,5 1 40,-2 0 29,4 1 7,3 3-104,-5-4-132,10 1-80,-7-1-72,6-1-8,-1-4-176,-3 0-40,0-4-76,-2 0-53,2-2-87,-5 1-356,-1-4-468</inkml:trace>
  <inkml:trace contextRef="#ctx0" brushRef="#br1">37920 20352 2996,'0'0'8153,"15"-20"-7061,-10 12-168,1 6-112,2-3-128,-7-3-228,8 6-116,-4-3-88,1 0-88,-1-3-104,0 6-48,0-6 0,0 7 4,-1-8-8,1 7-8,-5-6-188,1 2-192,-1 2-108,0-1 20,0-1 24,0 0 124,-1 1 28,-4 0 240,0 0 52,0 5 0,-3-3 232,-2 6-4,4 3 192,-5 4 248,-3 1 100,4 7 17,-4 3-53,-1 3 76,5 2-8,0-1-84,4 4-228,0-4-132,3-4-164,6-1-84,3-1-108,3-4-148,-2-4-96,7-6-84,1 0-76,-1-4-76,1-2-112,2-4-112,2-1 172,0-2-128,-4-4-741,1 2-283,-2 1-376,-8 0-536</inkml:trace>
  <inkml:trace contextRef="#ctx0" brushRef="#br1">38399 20127 912,'0'0'13481,"-23"-3"-12925,11 7 124,-3 1 0,0 4-79,1 1-105,-5 0-124,7 6-72,-3-2-16,6 2-124,3-1-76,6-1-84,0 1-48,1 0-88,5-3-24,4-2-12,3-1-76,-2 0 12,0-3-64,3-2 4,0 1 60,1-3 72,-5 3 28,-3 3 35,-2-1 25,-1 2-28,-4 2 28,-1 2 68,-7-2 0,2 0 8,-3 3 4,-1 0 112,3 1 36,-2-3-39,-1 2-49,0 0-52,1-2 0,3-2 48,0 4-8,2-5-52,-1-4-236,1 0-321,8-20-4099,1 6 2564,-4-1-688</inkml:trace>
  <inkml:trace contextRef="#ctx0" brushRef="#br1">33821 17837 6261,'0'0'7228,"-9"3"-7220,12-3 132,-1-3 64,2 3 40,0-3-4,-3 3 0,5 0-48,-2 0-92,1 0 0,0-5 24,4 5 16,-8-2 12,8 0 0,-4 2-92,1 0 16,3 0-24,1-1-52,0-1 48,1-1 40,3 1 0,-3 2-36,4-3-40,0 3 52,-1 0-52,1-4 0,-4 4-4,3 0-8,-2 0 228,-2 4 225,8-4 43,-8 1-236,2 1-96,-4 3-80,4-2 52,1 1 0,-2 1-60,4-4-28,1 4-44,-1-5 0,4 5 48,0-3 20,2 0 4,3-1-68,1-1 52,-3 0-52,7 0 0,-3 0 44,3-1-4,0 1-36,-2 0 24,-2 0-36,3 0-4,-3 0 4,-3 0 0,3 0 0,-1 0 4,1 0 48,-1 0-44,-2 0-8,3-2 8,-2 2 40,-1 0 0,-2 0-40,5 0-4,-2 0 8,-3 0 36,2 0-48,2 0 0,0 0 0,1 0 4,0 0 0,1 0 4,0-2 52,2 2-48,-2-5 64,-1 5-28,5 0-8,-5-3-36,5 0-4,-5 3 12,4-5 64,-3 3-68,4 0 0,-4 1 52,4 1 4,-2 0-4,-1-2-12,2 2-40,-3 0 4,4 0-12,-2 2-8,-3-2 4,5 1 0,-4-1-4,4 2 4,-1-2 4,-2 2 0,3-2 8,-1 0 44,1-2-52,1 0 0,-1 1 0,-1-4-4,1 3 8,1-1-8,1-2 8,-4 1-4,6-1 8,-4 2 52,-4 0-48,6-1 48,-2-1-60,-3 4 4,3-1 0,-5 0 4,1 1-4,-1 1-4,4 0 0,-6 0 0,7 0 4,-3 0 0,-1 0 8,3 1-12,-1 1 0,-1-2-4,1 0-56,0 0 60,1 0 0,-3 0 0,3 0 0,-1-3 8,-1 3 40,1-2-40,-6 2-4,-1 0 36,1 0-40,-2 0-12,-2 0-40,-1-2 48,-4 2-4,4 0 4,-6-1 4,6-1 0,-4-1 0,2 3 0,0 0-4,2-4 4,0 3 0,-1-1 0,3 2 8,1 0 0,0-3 44,0 1-48,-2 0 4,2 1-4,-2-3-4,1 4-12,-3 0 0,-4 0-4,3 0-44,-5 0-12,-3 0 12,-6 4-40,1-3-268,-2 6-756</inkml:trace>
  <inkml:trace contextRef="#ctx0" brushRef="#br1">38389 17305 4652,'0'0'5133,"6"-21"-4089,-6 16-168,0 1-44,0-1-76,-4 0-136,4 3-48,-2-2-52,-1-1-56,2 4-60,1-2-52,-1 1-39,1-1-73,-3 1 368,7 2-608,2 0 0,4-3 88,8 2 148,7-3 12,0 3 12,5 1 48,6-1-24,0-2-140,2 3-32,-2 0-64,-1 0 28,-4 0-76,-3 0-56,-3 3 8,-4-2-172,-6-1-52,-1 0-36,1 1-24,-5-1-52,-3 0-40,1 0-76,-6 0-117,-12-5-2495,-5 3-1464</inkml:trace>
  <inkml:trace contextRef="#ctx0" brushRef="#br1">38449 17410 5156,'0'0'8297,"20"-20"-7157,-14 17-168,4 0-3,4 1-121,-4-3-180,5 3-172,-3 2-92,3 0-96,0 0-48,0 2-4,-1 3-72,2-3-100,2 3-8,-3-2-76,1 2 4,-1 2-4,-1-4-56,-3-1-336,4 1-36,-6-1-76,1-2-176,2 0-224,-4 0-437,2-2-567</inkml:trace>
  <inkml:trace contextRef="#ctx0" brushRef="#br1">38779 17043 6309,'0'0'8952,"30"27"-8588,-18-17-112,8 4-152,-1 1-92,0 1-8,-3 7 0,-1-1-4,-6 3 4,-2-1-152,-3 1-248,0 0-56,-4-4 40,-4-2 164,-1 0 188,-1-3 64,-4 2 124,-4-3 296,-1 2 160,1 1 48,-1-1-59,-5-6 67,8 4 256,-6-5-4,3-1-56,4-1-196,2-6-184,2 6-160,-1-8-172,7 2-120,0-1-4</inkml:trace>
  <inkml:trace contextRef="#ctx0" brushRef="#br1">40105 17058 7505,'0'0'8044,"-12"-13"-8044,15 17 0,2 5 124,-1 2 444,2 5-27,1 4-33,0 8-220,1-1-116,-3 11-116,0-6-56,0 2-12,-2 2 4,2-6-52,-5-3-40,5 0 24,-3-7 68,-2-5 8,0-4 64,0-1-4,-2-3 28,1-4 60,-3 2 148,4-5 176,-8-3 376,3-2-432,0 0-308,0-2-108,-3-4 0,3-3-60,0-1 48,1-3-100,4-4 64,0 2-48,0-2 20,7-6 28,-4 3 40,4-2-64,-2-6 20,0 6-20,-2-2-40,4 3 64,-4-4 36,-3 5-112,5 0 64,-5 1 48,0 4 12,0 0-4,0 4-8,-3-4 4,3 1 8,0 3 0,0-7 0,3 7 0,-3-3-8,5 4-44,0 4 44,0 0 8,0 1-8,4 1-4,-3 4-112,3 4 28,1-3-4,0 3-208,1 1-64,4 5 12,-3-3 128,1 6 32,1 2 64,1-3 36,-2 6-12,-1 3 100,-1-2 0,1 1-48,-5 2 12,-1 1 44,3-3 4,-4-3 0,-2 2 0,-1 0 8,3-7 0,-5 2 56,-4 0 100,1-2 84,-4 2 88,1 1-64,-4 0-12,-4 0-36,3 4-64,-4-4-12,0 0-52,0 1-32,1-1-60,1-4 8,0 4 0,-1-2-4,4-6 0,0 6 0,7-6-8,0 3-60,8-5-1764,1 0 595,6 0-311,3 0-748</inkml:trace>
  <inkml:trace contextRef="#ctx0" brushRef="#br1">40458 17233 4560,'0'0'11073,"5"11"-10585,-3-1 141,-1 4 31,3 1-248,-3 0-104,6-4-72,-2 4-116,2-5-56,1-4-60,2 1 44,-2-4-48,2-1 4,-1-2 4,1-2 44,0-1-4,0-5 0,-2 2-48,4-7-64,-2 1-132,-4 2-52,1-5-24,3 1-12,-7-1 84,2 5 28,-5-4-80,2-1-8,-2 8 0,0-3 83,-2 0 105,2 0 72,-3 1 8,1 0 44,2 4-3,-3 3 27,0-6 12,1 8-88,2-1 0,-5 1-1109</inkml:trace>
  <inkml:trace contextRef="#ctx0" brushRef="#br1">40886 17129 13877,'0'0'1932,"-28"5"-1744,20 4 80,-2 1-107,0-3-61,0 3-48,3 0-52,0-1-48,4 0-36,1-7 7,2 7 25,0-4 40,2-1-52,1 2 52,2-5 12,2 4 4,1-2 96,1-1-23,-4-2-69,3 0 0,0 5-8,-3-1 0,0-4-61,2 1 9,-5 7 44,-1-8 0,3 7-40,-4-3 48,-4 2 12,3 3 113,-8-3 23,1 4 92,3 0 56,-3 0 52,-1-2-60,3 2 84,2-4-40,-4-1-48,1 3-88,2-5-72,2 4-112,-2-4-8,2 2-4,1-3 0,0-2-272,-3 0-296</inkml:trace>
  <inkml:trace contextRef="#ctx0" brushRef="#br1">41101 16894 5701,'0'0'6564,"3"29"-5324,-9-12-152,2 6 24,-4-1-43,3 6-53,3 3-112,-6-1-168,3 4-172,2-2-112,-2-2-208,5-2-136,0-2-44,-5-6 20,5-1-12,0-7 40,5-2-52,-5 0-12,0-6 24,0 1 4,5-1 592,-2-7-148,-3-3-328,3 2-192,1-3-4,2-1-152,-4-3-232,3 1-108,3 0-40,-4 1 60,2 2 48,1 2 172,-4 1 120,4 4 16,-5 0 8,4 4 16,-2 2 96,1 3 408,-2 1 56,2 5-136,-2-3 40,2 7 8,-1-3-96,1-1-64,0 2-104,1-5-108,3-2 80,-3 0 60,6-2-60,-9-5-72,7 4 40,-5-5-52,0-1-40,4-1-264,-6 0-244,0-1-216</inkml:trace>
  <inkml:trace contextRef="#ctx0" brushRef="#br1">41346 17264 16341,'0'0'2037,"22"-11"-2001,-14 11 24,-3 0-48,3 0-12,-1-3-12,1 2 0,-4-3 8,2 3 4,-4 1 64,1 0 268,-4-1-272,-3-2-60,-2 3-108,-4 0 108,-4 0 60,1 4 196,0 2 64,1-2 24,0 6 60,6-1-24,-4 3-4,6 2-132,1-4-100,1 5-68,2 0-64,2-2-8,3-1-4,3 1-4,1-3-84,1-2-192,0-1-84,5-4-112,1 2 132,-2-3-168,2-2-620,-6 0-608,0 0-481</inkml:trace>
  <inkml:trace contextRef="#ctx0" brushRef="#br1">41633 17288 11701,'0'0'5581,"11"-20"-4985,-7 15 156,-4 1-320,0-2 440,-4 6-872,-4 6-124,1-2 52,-1 1 64,-4 2-56,1 3 52,-4 3-36,3-3 40,2 2 0,0 1 0,5-2 4,-3 0 0,3-1 4,3-3 8,2 0 0,2 1 4,1-5 48,7-1 64,0-2-40,-2 0-32,7-2 8,-3-3 12,0-3-60,3 0-4,-4-6 44,1 3-52,0-3-120,-2-1-100,-2-2 72,0-2 40,-3-1 8,0-4 40,-1 4 52,1-7 4,-2 2-60,-1-4 4,3 0-40,-2-6 40,4 4-24,-2 1 20,0-1 64,3 2 4,-5 10 60,-1 3-60,3 5 44,-3 7 236,-2-1-272,1 5-12,1 9-24,3-2 24,-5 7 648,0 7 84,0 7 36,-3 8-136,-4 4-268,-3 9-160,-2-7-84,4 6-120,-4-6-84,6-2-220,1-6-8,3-8-80,2-4 16,2-5 220,3-7 8,0 0-804,-4-5-152</inkml:trace>
  <inkml:trace contextRef="#ctx0" brushRef="#br1">42153 17249 3352,'0'0'4425,"12"-20"-2597,-7 9-32,8-13 5121,-13 25-6953,-3 3 36,1 6 88,-1 5 220,-2 1-40,3 4-8,-2 4-4,4-3 16,0 7-52,4-6-60,3 0-52,1 0-36,4-4-64,1-6 68,-1-1-28,3-4 0,-1 0 0,0-7 16,1 0 44,0-2-24,0-6-32,1-2-48,-1-5-4,0-2-16,-5-3-32,4-2 0,-4 0-96,-3-2-76,-2-1 24,-2 5-24,-2 0 60,-1 0 112,0 5 48,-1-1-8,1 3-60,-3 2 68,-2 1 64,0 4-4,-1 1-48,2 1-12,-3-1-48,4 5-40,-3 0-32,5 0-64,-4 5-1344</inkml:trace>
  <inkml:trace contextRef="#ctx0" brushRef="#br1">42640 17305 7221,'0'0'3392,"0"29"-1848,-1-14 256,0 1-536,-4 3-204,2 1-123,2 0-133,1 1-100,0-1-284,0 2-140,0 0-120,0-4-12,4 0 132,1-4-96,-3-1-124,6-3-48,-6-3 40,6-1 32,-6-4-24,6-2-12,-7-2 88,5-4 48,2-3-100,-6-4-36,7-2-40,-8-2 0,4-1 52,-2-4-52,-2 2-4,-1-1 0,0 4 4,0-3 4,0 0-12,-1 0-8,-3 0-52,0 3 60,-2 0 4,2-2 0,-1 0-4,0 4-4,-1-5 4,2 3 12,-1-2 0,3-1 40,2 0-4,-5 0-36,5 0 44,5 0-56,-3 1-48,7-2-52,1 2 16,4 4 24,-3-1-76,9 1 76,-4 4 0,4-3-24,0 5 32,-2 7-8,-3-3-24,0 5-124,-5 0-124,-3 5 64,2-3 108,-5 12 12,-2-4 144,-2 6-4,-2 2-40,-3 2 44,-4-3 0,-1 3 0,1 0-4,2-5-4,-2 3 4,4-7-104,1 3 104,-1-3 4,-1 0-4,5 3 8,-7-4 8,7 0-8,-5 0 12,2-1 0,0-2-8,-1 1 8,3-3-4,-1 0 4,-2-3-4,3 6 0,2-7 4,-8 5 0,7-3 40,-3 3-52,2-5-180,-2 3-288,-1-4-124,4 4-240,-4-4-449</inkml:trace>
  <inkml:trace contextRef="#ctx0" brushRef="#br1">35446 21768 3616,'0'0'5349,"11"-22"-5117,8-1 7817,-20 24-8225,1 6 176,0 5 28,-8 3 232,6 5-36,-6 5 84,1 8 112,-2 5 148,-2 6-152,-2 1-156,-2 3-40,4-1-208,-3-6-4,7-2-8,-8-3 84,6-9 112,3 1 88,1-8 104,1-5-84,-1-1-120,4-3-64,-2-4-108,3 0-4,4-7-12,-4-7 128,5-5-28,0 1-96,0-13 0,4-2-12,-2-4-36,6-7 36,-6-1-160,3-1-108,0-4-108,4 1-16,-4 1-12,4-3-84,-2 4-140,1-1-40,-3 1-12,0 3 56,1 2 175,-5 3 117,3-1 16,-3 3 64,2 3-64,-1-1-12,1 4 176,-3 1 88,7 3 24,-7 5 52,5 3 116,-1 2 24,1 1 60,-4 3-72,3 2-80,1 3 40,0 1-36,-1 5-40,3 2 252,2 7 352,0 5 165,-2 6-61,5 5 108,-2 6-52,2 7 72,-4 9 200,2-1-100,-3 6-776,-2 0-100,1 3 0,1-9-24,-2-2 0,0-6-48,-2-10-96,-1-4 0,1-3 12,-6-6 72,-2 0 12,-2-3-64,-3 1-128,2 1-28,-4-4 16,-1-4 20,1 4-96,1-6-148,-1-1-72,4-5-212,1 4-368</inkml:trace>
  <inkml:trace contextRef="#ctx0" brushRef="#br1">35612 21981 2692,'0'0'13145,"29"17"-12276,-23-14-161,3 2-148,2-3-104,-1-1-100,4-1-96,-3 0 48,1 0-100,1-1-100,-1-1-44,0 0-64,-4-1-88,0 1-428,2 1-320,-1-1-364</inkml:trace>
  <inkml:trace contextRef="#ctx0" brushRef="#br1">36232 22064 3588,'0'0'8545,"-6"20"-7741,4-11-24,0 1-20,-1 3 72,1 0-28,-1-1-87,3 3-69,0 0-68,5-2 40,0-1-180,2-2-108,-1-3-60,3-1-52,-3-1-48,3-1-28,-4-4 52,0 0 232,0-7 228,0 0-244,-2-3-204,-1-1-112,1-4-84,-1-2-4,-2-1 0,0-1-4,-5-2-4,3 2 0,-3 1-96,-2 0-88,2 1 16,4 4 32,-6 1 40,4 2 36,-1 3 52,3-1 8,-3 5 0,4-2-4,0 3-68,0-6 12,5 4-4,0-1 52,4 0-36,-3-1-12,6 1 52,0 0-40,3-2 36,-2 5-48,2-3 44,2 4-44,-6 1 52,1 0-64,-2 0-208,0 0-12,-5 0-172,0 0-372,-2 5 72</inkml:trace>
  <inkml:trace contextRef="#ctx0" brushRef="#br1">36707 21934 4972,'0'0'6597,"14"-36"128,-14 37-6721,-5 6 44,0 1 40,-2 2 12,-3 4 60,0 2-88,-3 3 4,-2-1 20,0 4 76,-2-2 148,0 0 536,6-2-392,-1 0-60,2-3 32,3-1 112,4-3-124,3-1-124,2 0-116,6-1-172,2-3 0,5-1-8,3 0 4,4-5 0,1 0 4,2 0 36,-1 0-48,-3 0-240,-3 0-184,-3 0-392,-5 4-520,-3 1-444,-7 1-493</inkml:trace>
  <inkml:trace contextRef="#ctx0" brushRef="#br1">36997 21584 5208,'0'0'7745,"-7"-22"-5901,7 24-2768,2 2 808,-2 4 116,2 0 180,1 7 136,5 0 192,-4 7 144,1 1 52,0 4-123,0 3 91,-4 2 616,-1 3-748,0 0-48,-5 0-248,0 1 120,-1-2-92,-3-4 56,1-5-24,0-4-24,1 3-100,0-6 4,1-5-40,4 4-32,-1-4-52,1 1-52,2-4 52,2 0-60,1-2-4,2 0-104,0-3 8,0 2 92,3-2-4,1-3-72,1 1 0,-5-1-24,5-1 44,-4 1-8,1 0 12,-5-2-12,3 0 72,-4-2 40,-1-1 92,0-2-84,0-2-48,0-3-76,0-2 76,-1 2 8,-1-5-8,2 0 0,0 0-244,0 0-132,3 2-112,4-2 196,0 5 120,1 0 76,2 2 8,-2 1 28,2 5 0,0 1-4,-5 1 56,5 0-32,-3 1 40,3 1 88,0 5-16,-3 3-24,4 0 52,-2 1 144,-3 1-124,3 0-68,-1 3 20,0-2 136,-4 2 0,2 0-16,3-3-20,-1 1-76,-1 0 4,1-3 20,2 2-36,-2-2-36,2-3 12,-1-2 4,1 3-56,-2-8-8,0 3-260,-1-1-104,0-2-344,-4-3-456</inkml:trace>
  <inkml:trace contextRef="#ctx0" brushRef="#br1">37557 22034 13033,'0'0'6233,"13"30"-6049,-9-15-24,-1 2-72,-3 0 8,0-1-36,0-2-60,0-1-60,0-3-468,0-2-160,0-3-76,0-1-44</inkml:trace>
  <inkml:trace contextRef="#ctx0" brushRef="#br1">37599 21739 6081,'0'0'5288,"-4"-20"-5288,4 14-384,-1 4-548,-3 0 248,-1 2-172,-20 24-7657</inkml:trace>
  <inkml:trace contextRef="#ctx0" brushRef="#br1">37861 22159 2856,'0'0'9597,"14"22"-8817,-14-15-44,0-1-100,-9 9 3189,9-21-3617,4-3-208,1-1 0,-1-3-72,1-4-124,5 1 72,0-4 72,0 5 40,-3 0-60,2 3-4,-3 4-8,3 1 20,-5 5 56,-2 1-64,1 1-68,-1 1 140,1 3 0,-2 1 224,5 6 12,-3 3 12,-3 1-28,5 1-72,-3 1-12,2 1 48,1-1-36,1-4-68,2-1-80,-3-9 0,5 2 40,-3-5 56,2-5 88,1 4-36,-5-9-16,4 1-20,-4-1-40,1-5-20,3 2-4,-8-2-48,4 0 12,1-2-12,-1 2-8,-1-1-140,1 6-132,0-4 8,1 9 76,-1-1 12,-1 6 24,2 0-72,2 6 96,-3-1 96,1 10 40,0 2 244,3 0 4,0 1-64,-2 2-48,1-3-40,-3-2-8,2-4-80,3-2 76,-1-4 100,-3 0 124,4-5-128,-1 1-92,0-1-76,-3 0-4,0-1-8,3-3-440,-3 3-248,-2-1-220,5-3-284,12-2-5993</inkml:trace>
  <inkml:trace contextRef="#ctx0" brushRef="#br1">38590 22068 6809,'0'0'8960,"20"-27"-8632,-19 20 229,8 1 87,-4 2-184,1-2-212,2 1-136,-3 0-100,0 3 36,2-5-40,-4 7 4,-2-1-4,0-1-8,-1 0-40,0 1-192,-5-1-824,-2 2 519,-1 0 193,-2 0 168,-1 0 100,1 0 28,-1 0 48,2 0 80,-1 0 296,1 2 129,2 3-69,2-4-76,1 8-40,-2-1-20,3 4 8,3 1 72,0 4 136,0 1-48,0 2-236,5-2-124,-1 1-44,0-1-64,1 0-8,1-1 8,0-2-284,3-5 28,0 0-124,-4-3-112,5-4 84,-4-3 0,3 0-296,-2-8-753,3-1-995</inkml:trace>
  <inkml:trace contextRef="#ctx0" brushRef="#br1">38926 22051 13105,'0'0'5533,"4"-20"-5533,-4 17 556,-1 3-544,-4 3-12,-3 0-124,1 7 64,-3 0 48,-4 2 0,0 1 8,2 2 4,-2-3 0,0 0 4,4-1 4,3-2 4,3-4 36,-1 0-36,5-2 208,6-3-20,3-5-80,2-2-60,3 1-60,2-6-4,3 0-56,2-1 0,-1 0-16,-2-2-20,-2-2 48,3-1-16,-4 1-32,-3-1 84,2-2 8,-4 3 0,-1 0-108,-4-1-60,-3 0 36,1-1 52,-3 4-16,-3-1-160,-2 2 64,3-1 72,-8 2 124,2-2-4,1 2 4,2 3 4,0 0 4,1 3 40,4 4-40,-5-1-8,10 4-396,-4 5-12,4 0 220,3 5 188,2 4 176,-3 7 120,2 4 88,-3 5 12,-3 7-160,-3 0-128,-3 6 80,-3-6-40,-3 6-100,2-10-36,2-3-12,-3-3-60,7-5-4,1-7 64,0-2 64,4-5 328,3-4-392,1-3-800,2-1-92,-3-5-224,7-3-777</inkml:trace>
  <inkml:trace contextRef="#ctx0" brushRef="#br1">39185 22054 7493,'0'0'8164,"25"-20"-7864,-21 14 333,2 4-61,4-5-136,-4 1-176,4 2-148,-1-4-108,1 3 4,0 0-4,-1-3 0,-2 3-4,2-2-192,0-3-40,-3 2-44,-2-2-196,-2 0-41,-2 0 321,0 1 188,-5 1 0,-2 1 4,-1 1 36,-2 4 221,3 2 167,-2 2 36,-1 4-100,0 3-24,1 4 48,-1 2 132,4 3 72,-3 1-48,4 2-112,3 3-136,-1-1-232,3-1-60,0-2-84,0 1-136,3-2-132,2-3-64,0 1-16,5-4 300,-3-4-336,6-4-532,-2-2-1053,-2-3 53,1-7-340</inkml:trace>
  <inkml:trace contextRef="#ctx0" brushRef="#br1">39681 21924 784,'0'0'13601,"0"-20"-12077,-1 17-907,0 1-165,1 1-132,-5 1-144,-3 0-176,2-2-24,-5 2 12,-2 0-64,-2 2 72,-2-2-4,-1 3-4,1 0-64,-1 1-96,2-1 20,1 2 52,1-2 52,4 1 44,8-1-48,-6-1-20,7 3-68,0-2-97,1 2 21,2-2 216,6 7 100,-1-1 181,7 4-145,-3 0-36,8-3 24,0 5-24,-4-1-36,6-1-16,-7 0-40,-3 4 0,-1 0-8,-5-2-400,-4 1-229,-1 1-63,-2-2 76,-2 0 324,-1-7 220,-4 4 72,3-5 76,1 1 392,0-3 36,0 0-64,0-2-76,0 4-23,1-7 47,2 2-4,-3-2-24,2 0-60,-2 0-40,0 0-88,4 0-76,-5 0-80,6 0-4,-5 0 0,1-2-12,-1 2-8,1 0-376,3 0-348</inkml:trace>
  <inkml:trace contextRef="#ctx0" brushRef="#br1">35914 22777 6249,'0'0'6420,"-3"5"-6368,1 2 356,2 3 100,-3 2 180,1 4 68,0 3 52,-1-1-191,0 7-69,1 3-88,-1 1-100,1 1 284,-1 5 20,-1-2-176,1-1 16,1-6-128,1 1-92,1-5-44,0-4-80,1-5-52,1 1-100,1-8 92,1-1-40,-1 0-56,2-1-4,0-3 0,0-1 4,0 0 44,0-5 0,3-1-48,-3-1-92,2-5-40,-2 2-28,-2-10 28,-3 0-64,4-3-108,-4-2-100,-4-7 84,4 2-72,-3-5 64,0-1 32,-4 2-48,2 1-64,0-2 0,0 2 36,3 1-76,-1 0 172,3 2 88,0 5 79,0 0 109,2 0 0,1 5 4,2 2 309,3 2-25,1 1 36,-3 3-76,3 0-64,1 4-72,-2 1-36,4 6-28,1-4-44,4 3 4,3 2 56,1 0 20,8 5-20,-1-2-56,-1 4 0,1 1-4,0 4-4,-3 0 0,-1 1-4,-4-1-108,-5 1 100,-2-3-36,-1 0 36,-1 0 4,-6 1 0,-1-2-44,-3-1 52,-1 2 64,-3-2-52,-4 2 72,-3 2-20,0-2-4,0 2-8,-6-1-40,2-1-4,-2 4 4,1-1 0,-2-3 36,2 3-36,-2 2 0,-3-3-12,0 1 4,4 1 12,-4 1 132,3-4-12,-1 4-88,3-3 48,1 0-20,1-4-64,5 0-8,1-3 4,0-1 4,1-4 64,4 0-76,-6 0-40,4 0-204,1-4-176,-5-1-100,3-3-188,1 1-157</inkml:trace>
  <inkml:trace contextRef="#ctx0" brushRef="#br1">36317 23121 1488,'0'0'9421,"4"21"-8237,-3-14-200,6 0-220,-7 1 24,3-1-20,2 3-128,0-2-119,-1 4-113,1-4-44,-2 0-80,-1-3-112,1-1-48,-1 2-48,-1-4 636,-2-9-356,-1 1-256,2-4-100,-2-4-4,1-2 4,1-3-64,0-1-20,0-3 20,0 3-56,3 0-4,-1 2 64,-1 3 60,4 0 4,-1 5-4,1 1 0,0 3-4,0 1-8,-2 0 8,2 3-104,3 2-56,-1 3 56,1 4 56,2-2 48,2 3-4,-4 1 4,2-4 0,2 3 4,-4-3 52,4-3 8,-5-2-60,4 0-348,-6-2-224,2-3-453,1 2-447,-4-4-588</inkml:trace>
  <inkml:trace contextRef="#ctx0" brushRef="#br1">36684 23094 2964,'0'0'11769,"10"22"-10385,-10-12-331,0-2-25,0 4-76,0 1-220,0-3-304,-2 5-156,-1-3-44,3-2-56,0 0-172,0-2-84,5-5-260,-5 4-204,3-5-212</inkml:trace>
  <inkml:trace contextRef="#ctx0" brushRef="#br1">36687 22794 13549,'0'0'2416,"4"33"-5992</inkml:trace>
  <inkml:trace contextRef="#ctx0" brushRef="#br1">36942 23177 3332,'0'0'10157,"-5"20"-6688,7-21-2969,4-6-168,-1 5-120,2-4-76,0-1-60,1 0-64,-3-1-4,3-2-8,-1 3 0,-4-1-8,4 0-56,-2-2-36,-2 1-96,2-1-4,-1 2 4,1 1 72,-4 2 72,1 2 52,0 1 0,1 1-56,-1 1-44,1 0 52,2 0 32,0 0 16,5 3 28,-3 0 256,1 4 28,2 1 44,-2 2-60,-3 0-36,0 4 24,0-4 36,0 1 144,-1-1-132,-3 0-136,4-3-100,-5 0-80,0-2 32,0-2-40,0 4-8,2-6-80,-2 1-324</inkml:trace>
  <inkml:trace contextRef="#ctx0" brushRef="#br1">37474 23037 1304,'0'0'12437,"-4"-20"-11829,4 14-264,-3 2-68,3-1-72,-5 5-180,3 0-24,-4 0-204,-6 2 40,5 5 52,-6 1-16,-2 2 128,2 3 28,-4 2 312,0 2 12,2 1 116,2 2 124,-2-1-91,3 1-41,6-2-76,2-5-88,4 2-48,9-3-16,-1-4 28,9 2-88,3-5 12,0 0-48,6-1-76,1-4-60,-2-5-60,-2 1-504,-3-4-40,-1 1-476,-4 4-1121</inkml:trace>
  <inkml:trace contextRef="#ctx0" brushRef="#br1">37665 23142 6473,'0'0'6512,"9"22"-5556,-6-12 536,2 2-435,-2-1-421,1 1-252,-3-2-196,1 3-180,0-4-8,-2-6-304,0 4-192,5-7-245,-4-9-1111</inkml:trace>
  <inkml:trace contextRef="#ctx0" brushRef="#br1">37680 22821 7373,'0'0'8764,"-11"21"-9428,12-7-80,3-3-832</inkml:trace>
  <inkml:trace contextRef="#ctx0" brushRef="#br1">37984 23091 1136,'0'0'8445,"-8"20"-6961,7-5-72,0-4-404,1 6-268,0 3-96,1 2-64,0-4-28,3 4-171,2-4-145,-3 4-60,2-4-88,0-5-88,0 2-40,-3-5-20,3-1 48,-5-6-40,5 2 44,-5-5 8,3 0 328,-3-5-180,0 3-84,-3-6-56,1 5-4,-1-4-4,-4 0 0,7 2-4,-9-1-8,8-4 4,-7 1 0,6 1 8,-3-2 48,1 0-48,3-5-44,-3 2-80,4-4 48,0-6 68,4-1-156,1-1-44,1-5 80,3-1-21,1-3-107,-3-2 32,3 1 12,4 3-28,-4 0 0,1 4-36,-1 5 60,-1 3-36,-4 3-4,4 4 156,-7 6 24,2 0 68,0 4-80,-3 1-40,3 2-88,-2 0-52,3 2 204,0 1 64,3 6 280,-3 1-24,0 1-92,-3 4-76,3 2-36,-1-2-44,-3 3-8,2 1 4,-3-8-4,0 4 100,1-3 92,-1-4 164,1 2 60,2-1-52,-2-3-76,-1 1-64,6-4-120,-3 6-100,-2-3-4,3-2-184,-4 4-68,0-5-140,0 4 104,-5-2 188,2-2 100,-3-1 8,0 1 56,-2-1-52,-2 1 0,0-3-8,0 9 4,0-8-8,3 4 0,-3-3-12,5 5-76,1-4-128</inkml:trace>
  <inkml:trace contextRef="#ctx0" brushRef="#br1">38444 22676 4528,'0'0'8245,"1"31"-6909,0-12-224,-1 1-284,3 3-159,-3 4-69,0 4-56,1-1-76,-1 4-24,0-3-88,-1 3-168,1-1-44,-3-3-56,1-5-4,-3 0-36,1-3 64,3-6 12,-2-4 32,2-2-56,0-2-40,-2-1-52,2-2 4,0-3-12,-4 1-136</inkml:trace>
  <inkml:trace contextRef="#ctx0" brushRef="#br1">38571 23037 2360,'0'0'0</inkml:trace>
  <inkml:trace contextRef="#ctx0" brushRef="#br1">38571 23037 1488,'39'-18'8129,"-34"18"-6645,5 2-280,0 3-76,4 0-268,1 1-212,0-1-208,0 2-124,2-2-40,1-2 28,-3-3-3,1 0-89,0 0-76,-2-8-72,1 0 20,-5-2-32,1 0-52,-2-4-144,-3 1-196,2-4-165,-3 4-59,-5-4-64,0 2-156,-3 4-272,-2-8 172,-2 8 372,-1-3 280,3 3 228,-2 4 4,-2-1 72,0 6 492,2 2-76,-2 2-80,0 6 116,-1 2 148,3 5 112,-3 3 48,0 9-3,0-2-117,0 0-68,2 7-28,1-2-148,-1 1-208,7-4-88,1 0-100,0-2-72,5-7-72,-1-3-88,3-3-48,1-4-88,2-5-48,-4-1-16,3-2 128,1-3 228,0-2-100,0 0-1180,1-5-25,-2 1-259</inkml:trace>
  <inkml:trace contextRef="#ctx0" brushRef="#br1">36817 21172 380,'0'0'10545,"-20"-10"-10149,17 10 56,-1 0 88,1 0 124,-2-3-104,5 2-164,-5 0-156,2 1-100,1 0-64,-3-3 0,2 3-12,-2-1-56,0 1-8,-4 0-48,4-1-28,-3 1 24,2 0 52,-4 0 8,1 0 4,-1 0 48,2 0-60,-2 0-112,2 0-16,-2 0-60,-2 0-56,-1 1 80,1 3 48,0-3 16,-3 3-16,0-3-12,0 4 88,2-1 40,0-4 8,-1 2 68,-2-2-24,1 0 12,3 0-16,-3 0 56,2 0-52,-4-2-40,4 2 52,-1-4-52,-4 0 0,6 3-12,-3 0 0,2-2-76,-2 1 0,3 2-28,-3 0 44,0 0 44,0 0-60,4 0 12,-4 2-24,0 1 24,1-2 0,1 0 56,0 3 0,-4 0 0,5-3 8,-4 0 8,2 2 0,-1-1 172,-3 1-16,5-2-36,-7-1 24,6 1 40,-4-1 36,1 0-112,-1 0-68,1 0-40,1 0 8,-1 0-16,-3 0-60,5 0-296,-3-1 48,3 0-8,-2-2 60,2 1-40,-2-1 92,1 2-116,4 0 320,-6 1-40,3-4 40,-2 4-76,2 0 64,-3 0 12,3 4 52,-5-3-40,0 3 40,1 1-40,-2 0 92,1 0-28,-1 1 40,-2-1 36,3 0-12,-2-1 0,-1 1-88,2-4 12,2 4-12,-2-1 0,1-4 0,-1 0-40,1 2-12,0-2-104,0 3-24,1-3 76,-1 0-24,0 0 12,0 1-36,0-1 92,1 4-72,-1-2 16,3-2 60,-2 5 4,4-2 144,0 4-4,0-3-140,1 1-8,-1 1-44,5-1 44,3 0-8,-3-1-44,1 1 52,4-1 8,0-2 0,1 1 52,-2-2 116,2 0 8,-1-1 108,4 0-68,-4 0-128,1 0-88,2 3 0,-3-2-12,-3-1-40,6 1 4,-3 3-16,-4-3 12,5 3-12,-2 0-24,1-3 8,0 3 4,1-2-12,3 2 0,0 1-16,-3-1-12,4-2 28,-1 2 84,1 0-60,0-2 0,0 2 60,0 1 4,0-4 8,0 4 4,0-2 140,0 2 40,0-3 0,0 1 40,1-2-80,-1 4 28,4-1-68,-3-3-48,-1 0-56,1 3 0,-1 1 4,0-1-4,4-2 40,-4 2-44,5 2 0,-5 2 12,5-3 28,-1 2-40,-3 2 8,0 1 76,3-1-84,1 2-4,-4 0 88,2 2-12,-3-2 12,0 0 180,2 2-28,1-3 0,-3 1 48,0-1-20,0 0-144,0 0-60,0-2 12,0 4-16,0-2 4,0-2-56,0 2 56,-5-2-56,5 6 56,0-6-20,0 5-40,0-3 0,0-1 4,0 2-4,5 1 0,-5-2 4,2 3-8,-2-3 8,5 5 4,-5-1-8,3-1 0,-3 2 0,0-2 0,0 4 8,0 0 0,0-1 40,-3 3-8,-2-1-44,3-1-52,2 1 52,-5 0 8,1 1-4,3-3 0,-3 1 72,0-2-12,4 3-64,-1-1 4,1-2 77,0 2-73,1-4 48,-1 4-56,4-2 12,1 1-12,-1-1 8,1 2 0,-3-2 32,3-2-40,-2 6-88,-3-3 40,2 4 39,-2-1-3,3 1 4,-1 0 8,-2-2 8,0 2 0,0-2 69,0 4 35,0-2 112,0 0-152,0 2-8,0-2-16,3-2-32,-3 0 44,0 2-8,1-3-48,-1 0 68,4 3-68,-3-4 72,-1 1-64,0-2 24,1 1-36,-1-1-4,4 2-4,-3 0 4,-1-2-4,0 1 0,0 3 0,0-1 8,-1 0 0,-3-1 8,3 1-4,1 1 4,-1-1 36,-4-1-44,2 1 0,1 0 0,-1 1 0,1-3-16,2 3 8,-3-3-4,-2 3 0,3-3 4,2 1 4,-5 0 0,5-2 4,0 0 8,-3 0 4,3-2-4,0 0-8,3 2-4,-3-1 0,5-3 0,-3 4 4,3-1-8,-2-1-4,-1 0 4,1 1 8,-1 2 0,2-2 12,1 1 64,-4-2 8,3 4 4,-3-4-24,2 0-4,-2 2 64,-1-1 160,0-3-148,0 1-36,0-2-52,0 0 4,4-3-44,-2 1-4,-2-3-4,4-2-8,-4 1-44,1 1 44,2-2 0,-2-1 0,3 1 0,-4-1-4,1 3-64,3-2 72,-3 0-4,0 1 0,2-1-4,-2 4-36,0-6 48,3 4-4,0-1-8,-4 2-40,0-4-20,5 3-16,-3-3 40,-2 1-16,3 0 16,-1-1 0,1 1 40,-3-1 8,2 1-12,2-3 4,-3 4-40,3-4 48,0 3-4,-2 0 4,3 1 0,0-3 0,-1 1 0,2 3-4,-2-3-48,2-2-8,-3 5 56,3-2-4,-1-1-32,0 1 40,1 0 12,2 2 36,-3-3-40,0 1-8,5-1 4,-8 0-4,7-1 8,0 3-4,-3-4 8,4 1 0,-5 3 40,5-4-44,-1 3-4,-2-1 0,3-2 4,-1 1-4,1 1 8,0 1-8,0 1 96,1-3-92,2 6-8,-3-7-4,1 3 4,4 2 0,-5-5 0,6 5 0,-2-1 4,1-4 0,0 1 4,-1-1 0,1 0 0,1 0 56,3 0-4,-3-1-52,3-3 44,-2-1-48,1 5 4,-1-1 0,3-4 4,-5 3 36,3 2-36,-2 0-12,-1 0-4,3 0-8,-1 0 0,1 0 0,-1 0-36,-1 0 40,3 0 4,-1 0 4,-1 0 0,1 0 4,-1 0-4,3 0 0,0 0 4,-4 0 4,1 0 0,3 0 4,-2-2 48,1-1-48,1 0-12,-4 3 0,1-4-4,1 1 0,1 1 0,-3 1-4,3-4 0,-4 5-40,1-4 40,-1 3 4,2 1 0,-4 0 0,4-2 4,-2 2 0,2 0 0,-1-2 0,1 2 4,0-1 0,-1 1 4,1 0-4,1 0-4,1 0-56,-1 0 4,2 0 4,-2 0 36,2 0-40,-1 0 48,-1 0 4,2 0 4,-2-4-4,2 4 4,-1-3 8,-1 1-4,-1-3 8,1 5 32,0-3-40,-3 1 4,2 1-4,-2-1-8,2 2-8,-1 0 0,3 0-4,-4 0 0,3-3 8,0-2-4,2 5 4,3 0-48,-3-5 48,2 3 0,0 0-4,1 1 8,2 1 8,-3 0-8,1-4 4,-1 4 48,4 0-52,-4 0-64,0 0 56,1 0-4,-1 0 8,-1 0 0,-1 0 4,4 4 0,-6-4 4,4 0 4,-1 0 40,1 0 4,1-4-40,2 3 0,-3-4 64,3 1-76,2 1-40,-2 1 28,0-3 8,-2 2-4,5 1 4,-1 1-4,0-1-40,-1 2 48,1 0 0,-4 0 0,2 2 0,-1 1 0,-1 0-72,-1 2 64,3-3-52,-9 1 60,9 1 0,-5-4 48,1 0-48,3 0 12,-3 0 52,3-4-16,0-1-36,2 0 36,-5 0-44,4 0-4,-1 0-48,0-1-100,1-1-12,-4 5 36,3-4 60,-3 4 4,-1 2 44,4 0-56,-4 0 72,0 2 4,0 4 0,0-4-4,1 5 0,-2-6 0,1 6 8,-3-4-8,2 1 0,0-1-4,1 0 4,-4-1 0,4 1 0,0-3 48,4 0-36,-7 0 4,3 0 32,3-5-36,-3 4 0,2-3 40,3 3-48,-2-1 0,-3-1-4,1 1 4,0 2-4,-1-2 136,0 2-52,0 0-80,0 0 8,-2 2 0,-2 0-8,3 1 0,-3-1 4,0-1 0,4 3 0,-2-3 0,2-1 0,-3 2 4,1-2 40,3 0-4,-2 0-40,3-2-8,-2 1 0,0-3-48,3 3 40,-3-4-4,1 3 4,-1-3 0,1 2-40,-1 3 40,3 0 4,-3-4 0,0 3 4,2-1 0,-2 2 8,-2 0 0,2 0 40,1 0-40,-1 0-8,0 0-4,0 0 4,-1 0 0,1 0 0,0 0 0,0 0 4,0 0 4,-3 0 44,3 0-40,0 0-8,-1 0 8,0-2-4,1 2 0,-3 0 4,2 0 40,0 0-52,-3 0-8,0 0-4,-1-1-40,0 1 44,0 0 4,-1-2-4,-3 2 4,2 0 4,-6 0-4,2 0-4,0 0 4,-3 0 0,3 0-4,-2 0 4,-3 0-96,2 0-12,2 0 36,-2-3 4,-1 3 20,4 0 4,-4-2-16,0 2 52,0 0 4,-3 0 8,-2-2 116,3 1 244,-3-1-336,0-1 584,-3 3-524,3-2-20,0 0-256,5 1 96,-2-1 84,-1-1-40,3 1 44,-2 0-4,-3 1 8,2 1 4,-2-2 48,0 0 8,0 1-64,4 1-808,-4 1 740,1 3 68,-1-3-56,0 3 52,4 1 8,-4-2-4,5 0-64,-5 1-92,4-1-60,-2-3-100,-2 2 99,4 3 21,-4-4 40,5-1 697,-4 0-457,3 0-76,-3-1-4,1-4-8,0 3-52,3 2 52,-5-3 12,1 1 4,1-1 8,-2 1 36,0-1-48,0-2-4,0 1 4,0-1-4,-2 0-4,1-1 0,1 2-4,-2-1-4,-1-3-41,3 1 57,0 1 8,-2-3-3,2 4-1,0-3 0,0 1 4,0-1 0,0 0 0,0-2 0,0 1 0,0 1-4,0 3 8,-2-2-4,1-3 4,-3 4-4,4-4-8,0 1 0,0-1-8,0 0-56,5 2 64,-3-7 0,0 7-4,3-6-4,-2 4 0,2-3-45,-2 1 41,4-3 4,1 4-52,-3-3-8,0-1 16,0 0 44,2 4-4,-4-4 12,2 0 4,-1 1 0,-3-1-4,1 5-4,0-3-284,-2 0 76,0 1 72,0-3 92,0 3 36,0-3 4,0 4-4,0-4 8,0 1 0,1 1 0,1 1 4,1-3-4,2 2 0,-1 0 0,-4 1-4,5 0 0,-2-1-56,-1-2 64,3 3 8,-5-1 4,1 0 40,-1-1-4,0 1-44,0-2 12,0 2 32,-1-1-44,1-1 0,0 0-4,0 2 0,-5-2 4,5 2-4,-2 0 0,2-1 0,0-2 4,0 2-4,0 1-60,0 0-192,2-1 100,-2 3 64,5-4 76,-5 3 12,0-1-12,1-2-60,-1 1 72,0 3 12,0-3 36,-1 3 56,1-3 108,-5 3 4,3-3-80,-1 1-60,-2 1-64,5-1-4,-4 1 0,-1-3-8,2 4-8,0-4-192,1 1 48,0-1-148,2 4-92,0-6-420,0 5 316,0-4 264,2 1 224,0-2 4,-2 2-48,0-2 52,0 1 8,0-1 0,-2 2 184,0-2 188,-3 1-76,5 1 140,-5 0-204,2 1 104,-2-1-192,2-1-144,-4 4 4,4-3-12,-1 2-84,1-4-144,-2 2-88,2 2 76,-2-4-76,3 2 112,-1-2-104,1 4 120,-1-4-56,1 1 92,-3-3 48,5 3 104,-7-1 0,6 0 8,-4 1 68,1-1 40,-2 2 180,1-2 8,0 2 64,-1-1-24,-2 1 112,-2-2-4,5 5-136,-5-3-16,-1 4-124,5 1-76,-7-5-100,6 6-12,-3-1 8,1 3-56,-1-3-16,4 0-188,-4 1 12,0 3 36,0-4-8,1 2 48,-1 1 36,1-2 64,-2 0 76,0 3 0,3 0 0,-7-3 4,8 3-4,-3-3 76,0 3 188,-3-4 40,6 2 8,-3 1 4,0-1-16,0 3-84,0-1-200,0 0-16,-4 3-64,3 1 12,-4-3-12,2 2 12,-3 1-60,2-2-128,-2 4 28,0 0 12,1-1-40,-4 1 76,4 0-24,-1 0 72,-4 0 52,1-3 52,0 3 4,-1-1 8,3 0 8,-2 1 4,-2-3 0,2 2-8,-2-3 88,-2 3 120,1 1-8,2-1-92,-4 1-12,0 0-92,2 0 0,-2 0 4,-1 0-8,5 1 0,-1 0-4,-2 3 4,-2 0 0,3-2-4,-2 2-120,0-4-68,3 5-12,-3-1 36,3-3 72,-3 3 80,2-3 0,-2 0 4,-2-1 4,3 0 4,-2 0 8,0 0 56,-1 0 24,2 0 100,-2-1-8,5 1-56,-4-1-60,0 1-56,2-4 0,-2 4-4,4 0 4,-3-1 44,4 1-48,-2 0 4,-2 0-8,4 0-4,0 0 4,-4 1 0,7-1 0,-3 4 0,1-3 0,0-1 0,-1 1 4,4-1-4,-3 0 4,2 0 8,-1-1 52,1 0 0,2-4-16,0 2 16,1-3-16,0 5-32,-1-4 72,0 0-16,4 0 68,-3 0-136,2 1 72,-3 0-16,2 2-20,-3-3-40,2 5-88,-1 0 80,-1 0-68,-3 0 64,4 0-40,-1 1 40,1 3-36,0-3 40,0 0 8,0 3-8,2-3 8,0-1 4,-2 3 12,1-3-4,3 0 48,-6-3 4,7 2-52,-3-3 40,1 3-4,0 0-40,-1-3-4,0 3 4,4 1-8,-6-3 0,2 2 0,-2 0 0,2 1 0,-1 0-8,1 0 0,0 0 4,-1 0 4,1 0 0,1 0 44,-1-3-44,0 3-4,-2 0 4,0 0 40,1-1-40,-2 0 0,1-2 80,1 1-76,-2-2-4,2 4 52,-1-5-44,-3 1 4,6 2 77,-6-3-41,1 2 16,2-2-60,2 3-4,-4-1 48,2 2-36,0-3-12,0 3-48,-1 0 44,2 1 0,-4 1-8,1 3-40,-4-2 40,1 3-36,0-1 44,-2 0 4,2 1 8,2-3-8,-7 1-16,5-2-389,1 3 5,-2-4-168,2 0 128,4-8-156,-5 8-256,2-6-132,6 2-8,-1-1-168,0 0-612,3 0-972</inkml:trace>
</inkml:ink>
</file>

<file path=ppt/ink/ink2182.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4:51:37.147"/>
    </inkml:context>
    <inkml:brush xml:id="br0">
      <inkml:brushProperty name="width" value="0.05" units="cm"/>
      <inkml:brushProperty name="height" value="0.05" units="cm"/>
      <inkml:brushProperty name="color" value="#177D36"/>
      <inkml:brushProperty name="ignorePressure" value="1"/>
    </inkml:brush>
    <inkml:brush xml:id="br1">
      <inkml:brushProperty name="width" value="0.05" units="cm"/>
      <inkml:brushProperty name="height" value="0.05" units="cm"/>
      <inkml:brushProperty name="ignorePressure" value="1"/>
    </inkml:brush>
    <inkml:brush xml:id="br2">
      <inkml:brushProperty name="width" value="0.05" units="cm"/>
      <inkml:brushProperty name="height" value="0.05" units="cm"/>
      <inkml:brushProperty name="color" value="#ED1C24"/>
      <inkml:brushProperty name="ignorePressure" value="1"/>
    </inkml:brush>
  </inkml:definitions>
  <inkml:trace contextRef="#ctx0" brushRef="#br0">5491 4712 6067,'0'0'2385,"0"0"-960,0 0-577,0 0-16,0 0-31,0 0-113,9-3-32,-5 3-240,2-2 1,1 1 63,2 1 272,1 0-208,3 0-143,-1 0 31,4 0 64,0 0-80,0 0-32,5 0-95,-1 0 47,1 0 0,1 0 48,1-3-32,1 2 160,3-3 97,-4-1-145,4 1-160,-1 0 64,1-1-160,-1 1 145,1 2-209,-1 1 16,-1 1-112,0 0 80,-2 0-80,2 0-48,0 1 32,-2-1-64,3 2 48,1 0-32,3-2 112,0 0-64,0 0 48,3-4-48,-3-2 112,0 1 0,0 1 112,-6 1-32,1 1-128,-5 2 32,3 0-96,-5 0 32,1 0-16,2 0-16,-2 0-16,3 0-16,3 0-16,-2 0-16,4-2 64,2-1-16,4 0 80,-3-3 209,3 2 111,-2 1-176,2 0-16,0 0-144,0 3 32,0-3-64,-2 3-32,2 0 80,0 0-96,0 0 32,-1 0-112,-1 0 48,2 0 0,-1 0 16,0 0-32,1 0 80,-3 0-16,3 0-16,0 0 64,-3-5-96,4 5 96,-1-1-16,3 1 32,-2-4-48,-2 4 80,5-2-240,-5 1 80,5 1 32,-3 0-32,0-3 112,2 3-80,-2 0 32,2 0 16,-6 0 32,4 0-16,-6 0 0,3 0-16,-1 3 32,-1-3 0,4 1-48,-3 1-80,1-2-16,-1 0 64,-1 2-16,4 0 32,-3-2-16,3 0 0,-3 1 48,0 1-48,4 1 48,-4-3-32,4 0 64,-1 3-48,-1-3 96,2 2-16,-1-1 0,3-1-192,0 3 80,1-3-16,0 1-32,0 1 96,2-2-48,0 0 48,-1 4-48,-1-4 112,2 0-80,-2 1 64,-1 1-32,1 1-16,0-3 1,-3 3-130,1 0 97,2-3-32,-5 2 48,0 2 0,0-3-32,2 2 32,-4-2 0,-1 1 32,4 1-48,-6-3 65,4 0-65,0 3 48,-3-3 16,2 3-32,-3-3-128,-1 0 32,1 2 15,-1 0 49,1 0 16,-4-2-80,4 0 80,-1 0 0,1 1-16,0-1 32,-2 3-48,1-3 32,1 0 33,-1 0-1,2 0-48,-1 1 48,2 1-64,-1 0 96,-2 2-144,3-3 48,-1 1-48,-1 0 32,1 2-17,0-4 49,4 4-16,-5-4 0,4 1 81,0 1-82,-1-2 34,4 0-17,-4 0 64,0 2-32,3-2-16,0 1 0,1-1 48,3 3-80,-1-3-80,4 0 112,-3 0-48,4 1 80,0 1 144,-3-2-48,4 0-80,-5 0-32,0 0 48,0 0-64,-2 0 64,1 0-48,-1 0-48,0 0-64,-4 0 16,3 0 48,-2 0 0,-5 0-32,-1 0 96,-1 0-48,-7 2-16,3 0 64,-5-2-96,-4 0 96,0 2-64,-2-1 0,0 2 0,-5-3-32,-1 0-32,-4 3-160,0-3-337,-3 2-175,-4 2-256,-6-3-689,1 1-480,-6 2-1601,-5-4-3681</inkml:trace>
  <inkml:trace contextRef="#ctx0" brushRef="#br1">15698 4873 6371,'0'0'-16,"0"0"704,0 0 1089,0 0-1105,0 0 17,0 0 303,23-3-320,-20 3-223,6 0 47,-4 3 32,4 1 256,3-4-47,1 2-81,3 1 64,2-3-79,3 5-33,-1-5 144,4 0-111,-1 0-129,-1 1-48,0-1-80,0 0-48,1 0-144,-1 0-15,0 0-17,-1 0-96,1 0 112,3 0 48,-3 0 0,3 0-16,-3 2 176,4-2-160,1 0-128,0 0-16,3 0 48,-2 0 65,3 0 111,-2 0-80,1 0 112,-2 0-112,-1 0-48,2 0-48,-3 0-16,1 0-32,-1 0-16,2 0 16,-2 0 0,4 2 48,0-2-96,2 0 32,3 0-15,1 0 479,1 0-288,2 0-112,2 0 48,-5 0-96,1 0 16,-1 0-64,1 0 48,0 1-32,-1 1 16,3 1 16,1-2 16,-3 1-144,0-2 32,2 2 32,-3-2 48,3 0 16,0 0 16,-3 0-32,3 0-48,-2 0 80,2-4-32,-1 3 65,-2-2-49,1 1 32,-1 1-128,1-1-48,2 2 64,0 0-48,0 0 112,2 0-32,1 0 64,1-2-32,-2 2 64,3 0 64,-1 0-16,1-1-16,-2 1-16,-1 0-192,3-5-16,-3 5 80,0-3 0,-1 1 0,0 2 0,2-1 0,-1-2 16,-1 3 16,0 0 64,-1 0-64,0 0 80,2 0-272,-2 0 96,2 0-32,-4 0 80,5 0-16,1 0 32,-6 0 16,7 0-48,-4 0 80,3 0 16,2 0-32,0 0 64,1 0-224,6 0 80,-1-3 32,3 3 32,-1-4-32,2 3 64,0-4-16,-3 5 96,4 0-32,-2-1 16,-4 1-320,0 0 192,-1 0-32,2 0 48,-2 0 32,2 1-16,-2-1 96,-3 0-96,1 0 80,0 0 1,0 0-354,-5 0 177,6 0 64,-1-3-16,0 3 16,1-2 32,1-1 0,1 3 64,-2 0-48,0-3 49,3 2-210,-3 1 33,-2 0 48,2 0-32,-4 0 64,1 0 32,-3 0-32,1 0 16,-7 0 80,1 1-32,-4 2-16,-8-3-48,-5 0-48,-3 3-32,-10-3 32,-3 0 32,-2 0-80,-2 0-208,0 0-32,-2 2 0,-2 0-352,1-1-81,-1-1-239,-1 2-465,-1 1-256,0-3-560,-3 0-2817</inkml:trace>
  <inkml:trace contextRef="#ctx0" brushRef="#br1">34498 4991 5971,'0'0'5794,"0"0"-3457,0 0-1200,0 0-337,5 3-255,-5 12-65,4 7 160,-3 7 1025,3 3-272,1 6-289,-1-1 1,3 1-145,-2-3-368,4 0 49,-2-3-65,-1-1-176,-1-3 32,0 0-96,0-2-64,-5-1-63,0-1-17,0 3 48,0 1 16,-2-3-32,-2 3 48,2-2-96,0-1-144,0 0 64,2-3-80,0 0 64,0 0-96,0-1 112,2-1-96,2 0 96,2 0 32,-2 0-96,-2-3 0,3 1 16,-5-1 0,1-3-16,-1 1-96,0 0 32,0-2 16,0 0-16,0 1-32,-1-1 96,-2 0-96,1 0 112,0 0-112,-2-1 128,-1 1-96,4 0 64,-3-1-80,-1-1 96,4 2-48,1 1 16,0-6 0,0 3-16,0 0 32,0 0-64,0-1 64,0-1-32,0 0 32,0 0-48,1 0 48,2 2-16,-1-2-48,0 1 48,0-1 16,-2 0 16,1-2-64,2 2 16,-1 1-16,-2-1 32,0-2-32,2 2 32,0 0 33,-2 2-49,2-2 16,-2 0-32,0 1 32,0-1 0,2 0 0,1 1 0,-3-4 0,0 4-32,1-4 64,2 0-128,-2 0 15,1-2 81,0-1-176,-2 0 48,2 0-272,-2-3-160,3 0-192,-3 0-289,4-9-688,-2-4-608,-1 0-1088,1-3-3154</inkml:trace>
  <inkml:trace contextRef="#ctx0" brushRef="#br1">15864 5666 10261,'0'0'3938,"0"0"-2306,0 0-1039,0 0 351,0 0 481,7 31-177,-7-14-367,0 4-129,0 2 128,0 3 97,0 1-225,0-1-48,-3 1-239,3-1-209,0-4-112,-4-2 0,4 0-16,0-2 64,0 3 0,0-4-48,0 2 0,0 1 128,0-3 145,0 1-81,0 3-80,-3-6-32,3 1 16,0 0-48,0-1-64,0-2-128,0 0 0,3-1 16,-3 1-64,4 0 80,-4-1-80,3 1 112,1 0-80,-4 0 80,3 0 48,-3 2-32,0-3 64,0 4-16,0-4-15,0 3-49,-1-1 64,-1 1-64,0 0-16,0-1 32,-1 1-16,3-1-32,-4 1-32,4 1 32,-3-1 48,1-2-64,2 3 0,-2-3 32,0 0-48,2-1 32,0 0 0,0-1-16,0 0 16,0 0 16,0 0-16,0 0-48,0-2 48,-2 3 16,2-2-80,-2-1 16,-1 4 0,2-4-48,-1 4 48,-1 0 16,2 0 0,-2 0 0,2 1 0,-2-1-16,1 0 0,2 2 64,-1-2 0,-2 1 0,2-1-64,-2 1 112,1 0-32,2-1 16,-2 1-16,2-1-32,-2-1 48,2 1-64,-2 0 32,2 0-16,0 0 0,0 0-16,-2-1-16,-1-1 32,3 2 0,0-2-16,0 2-32,-3-2 64,3 0-16,0 0 0,0 2-16,-2-2 16,2 0 16,0 2-16,0-3 0,0 2-16,0-2 32,0 2-96,0-2 80,0 3-80,0-1 64,0 1-16,0-1 16,0 1 0,0 0-16,0 0 16,0 3-80,0-1 96,0-2-32,0 5 16,0-4-48,0 4 80,0-2-16,0 2 48,0-2 0,0 3 0,0-1-32,0 0 17,0 0 15,0 3-64,0-1 64,0 0-64,0 1 32,0-2 0,0 0 48,0 0-64,2 0 32,1 0-64,-3-3-96,0 0 64,5-1-16,-5 0 16,2-1-32,-2-1 32,2-2 32,0 0 0,-2-6 16,0-1-144,2 0-129,-2-4-383,3-5-224,-3-7-801,1-6-1585,3-4-1103,-2-7-3699</inkml:trace>
  <inkml:trace contextRef="#ctx0" brushRef="#br1">34318 6147 2545,'0'0'3042,"0"0"-2866,0 0 2193,0 0 704,0 0-1328,0 0-577,-5-4 209,5 4 64,0 0-65,0 0-95,0-2-225,0 0-303,0 2-33,0 0-96,0 0-63,0 0-145,0 0-48,6 0 64,3 0-16,1 0 97,1 0-193,8 0 48,4 0-144,1-5-64,5 2 0,-1-3 240,3 2 289,4 1-401,-3 0-160,-1 0 0,2 3-48,-3 0-32,-3-2 48,4 2 16,-5 0 48,1 0-64,-1 0 16,-5 0-64,4 0 16,-2 0 32,-2 0-80,-1 0 0,3 0-16,-3 0 48,3 0-16,0 0 112,-1 0-111,-2 0-1,2-2 0,-1 0-16,1 0 0,3 1-48,-5-3 112,2 1-112,-1 0 80,0 0-64,-4 1 48,3 0-16,-4-2 0,4 2 16,-4-1 16,1 0-16,-2 3-64,1-5 128,3 2-144,-1 1 64,-2-1-80,5-1 32,0 0-16,-3 3 32,0-4 0,3 4-16,-4-1 16,2 0 0,-2 2 32,1 0-16,0 0 32,-1 0-64,-2 0 32,4 0 16,-3 0 0,0 0 0,1 0-32,-1 0 64,-1 0-48,1-2 32,-2 1-32,0 1 16,-5 0 16,2-3-16,-1 3-48,1 0 80,-1-1-32,0 1-32,0-2 32,2 2-48,-3 0 112,8-2-80,-4 1-64,1 1 32,-4-3 16,0 2 0,-1 1-16,-6 0 16,1 0 0,-4 0 64,0 0-112,-1 0-64,-8 0-369,1 0-847,-2 0-1490,1 0-1408,-7 0-5714</inkml:trace>
  <inkml:trace contextRef="#ctx0" brushRef="#br2">16425 6238 6291,'0'0'-432,"0"0"624,0 0 2369,0 0-928,0 0-417,0 0-127,1 0-17,2 0-223,-2 0-65,-1 0-64,0-2-159,3 1-193,-1 1-112,0-3-16,-2 2 32,5 1-64,-5-2-16,4 0-16,-3 0 112,3 2-63,-2-3-17,2 0-16,2 0 48,-1 0 48,0-1 16,1 2-160,1-2-64,0 1-32,-1-1-16,-1 2-32,3-1 16,-2-1 0,1 2 0,-1-2-16,2 4 64,0-3 64,-3 0 80,2 2 1,2-1 47,1-1-64,-2-1 0,-1 2-128,4-2-16,-1 3-16,-2-1-32,2-1 16,-1 3-32,-2 0 48,1-3-48,-2 3 32,1 0-16,2 0-32,-4 0 64,6 0-48,-4 0 48,4 0-64,-4 0 64,5 0-32,-3 0 64,0-2 16,0 1 32,0 1-16,-1-2-48,2 0-48,-2 2 48,3 0-16,-4-2-32,4 2 16,1-2-32,-1 2 48,2 0-32,1 0 32,-1 0 48,0-2 16,-2 2 64,1 0-32,-2 0 65,1 0-81,-3 0 32,0 2-80,-2-2-48,2 4 48,-2-4-80,4 4 32,0-3 16,0 1 0,3 1-16,-1-3 48,0 3-32,4-1 16,-3-1-32,1-1 32,-2 2 0,1 2 16,-1-4-80,0 4 64,-2-4-64,3 3 16,-4-1 32,2 2-48,-1-4 48,0 3-32,0-1-32,0 0 64,-1 0-48,1 2 32,-2-3-32,2 1 32,-1 1-16,-1 0 64,0 0-112,0-1 80,-1 2-32,3-3 16,-3 2 32,3 0-16,-2 0-16,0 0 80,2 0 48,-1-1 16,-2 2 16,0-3 16,2 2-32,-2 0 49,1 0-65,1 1-48,-1 0 0,-3 0 0,4 0-32,-1-1 48,1 3-64,-1-3 0,-1 1-16,0-1-16,2 0-32,-2 0 48,2 0-16,-2 1 16,2 0-32,-2 0 16,2 0 48,-1-1-48,0-1-16,1 0 80,-3 1-64,2 0 32,0 0 16,-2-3 16,-1 3-32,2 0 64,0-2-96,0 1 112,-1-2-48,3 4-32,-2-4-16,2 2 0,-4-1 0,2 2-16,-1-3-16,0 1 32,0 1 64,1-2 0,-2 3-48,1-3 32,1 3-48,0 0-32,2-3 33,-2 4-17,4-2 48,0-1-32,-3 2-64,-1 0 64,2-1 0,-2-1-16,0 3-48,2-2 80,-4-2-48,1 4-16,1-2 32,1-1 0,-2 2-16,3 0-16,-2 0 80,2-3-64,-3 4 32,2-2-16,-1-2-16,0 4 16,2-4 16,-4 2 0,1-1-48,0-1 48,0 3 16,1-3-16,-4 0-32,3 3 16,-2-3 16,3 0-16,-1 0 0,-2 2 0,0-1 80,1-1-80,0 0 80,-1 0-80,1 0 0,-1 3-16,-1-3 16,3 1 0,-2-1-16,2 2 0,-2-2 16,3 0 32,-2 1-32,2 2 32,1-3-16,-2 2 0,4-1-32,-1-1 128,-1 3-128,1-3 32,-2 3 16,3-3-16,-1 2 16,-4-1-48,4-1 16,-1 4 0,-3-4 0,-1 0-16,1 2 32,2-2-64,-6 0 16,3 1 48,-2-1 0,2 0-48,0 3 32,-1-3 32,2 0-64,0 0 64,3 0-32,-3 0 16,6 0 48,0 0 16,-1 0 48,1-3 48,4 3-64,-3 0-47,1 0-17,0 0-32,1 0 16,-2 0 0,-1 0-32,1 0 64,1 0-96,-3 0 48,-2 0 32,2 0-48,-1 3 0,-2-3-16,1 0 0,-2 3 16,1-3 32,-1 0-64,1 3 48,2-3-48,-1 3 32,1-3-32,0 0 80,2 0-80,1 1 64,0-1-112,3 0 32,-3 0 0,2 0-16,-2 0 80,1 0-96,-1 0 80,-2 0-48,2 0 32,-2 0 16,3 0-16,-1 2-16,-1-2 0,0 0 32,-1 0-32,1 0 64,-1 0-64,0 0 16,-2 3 0,-2-3 16,1 0 0,0 0-16,-1 0 0,-2 0 0,2 0 16,1 0-16,-2 0 0,2 0 0,-1 0-32,2-3 64,0 3-32,-2-2 16,0 1-64,3-2 96,-4 3-80,2-3 32,-1 2 16,1-1-16,0-1 0,-2 2-16,0-1 0,1-2 16,1 3 16,1-1-16,-2-1 16,3 0-32,-2 0 32,3-1-32,-1 2 32,-2-2-64,2 1 48,-3 0 16,2 0-32,0 3 32,-3-3-32,0 0 32,1 2-48,0-1 80,-2 1-48,2-2 0,-2 3 0,2-1-64,-2-1 64,3-1-16,-2 3 32,-1-3-80,1 3 48,-1-3 0,1 3-16,3-4-32,-4 2 48,2 1-16,-1-2 16,2 2-32,-1-1 32,0-1 48,0 3-48,1-3 16,-2 0 0,1 3 0,1-2-32,-2 0 32,4 2 0,-4-2-16,-1 1 48,-1 1-64,1 0 64,1 0-96,0 0 80,-3-3-16,5 3 16,-3 0-32,1 0 32,2-1-16,-1-1 0,-1 2 16,2-2-32,2 1 48,-4 1-48,1-3 16,3 0 0,-3 3 0,2-4-16,0 4 0,-2-2 64,0 1-112,0-2 112,1 2-80,-1-1 48,0 0-16,-1 1 16,0-2-32,0 0 16,0 1 16,-1 0-32,-1 0 48,2 1-64,-3-2 48,4 0-48,-1 1 64,-2 0-32,3 0 0,-2 1 0,2 1-16,1 0 16,0-3-32,-1 3 48,1 0-32,2-1 48,-2-1 0,1 0-32,-2 1 0,3-2 16,-2 0-48,2 1 64,-1 0-32,1-1 16,-1-3 16,-1 4-32,4-2 0,-3 1 32,0-1-32,3 1 0,-6 0-16,5 2-48,-1-1 64,-2-1-16,2 3-16,-1-3 48,0 2-32,1 1 0,-1-2 16,0 2 16,2-2-81,0 0 65,2 2 16,0 0-32,0 0 16,3-2 0,-3 2 16,2-1-64,2 1 64,-3 0-16,1 0 16,1 0 0,-2 0-32,2 0 32,-1 0-16,-2 0 17,2 0-34,-1 0 66,-3 0-98,0 0 98,-4 0-33,1 0-32,0 0 32,-2 0-48,-1 0 64,0 0-64,3 0 64,0 0-64,2 0 64,-2 0-32,3 0 48,0 0-80,3 0 64,-3 0 0,2-3-48,0 2 48,-2-1-32,1 2 32,-3 0-32,-1-2-112,3 1 112,-3 1-16,-1 0 0,1 0-16,-4 0 32,4 0 0,-3 0 0,0 0-17,1 0 17,0 0 0,-3 0 17,4 0-17,-2 0 0,2 0 0,-2 0-49,5 0 65,-3 0-32,2 0 32,-1 0-32,5 0 32,-7 0-32,5 0 32,1 0-16,-1 1-32,-2-1 32,-1 0 0,0 2 32,2-2-64,-3 0 48,-1 0 0,0 0-16,1 0-16,-1 2 32,0-1-16,1-1-48,-1 3 112,2-3-80,2 0 0,-4 1 16,1 1 0,3-2 16,-3 0 17,0 2-33,-1 0-49,2-2 49,1 2 0,-3-2 49,1 1-82,-1 2 49,0-3 17,0 0-66,0 1 17,0 1 16,-2-2 0,0 2 0,2-1 16,1 2 1,-1-3 15,-2 0-97,1 1 114,5 1-65,-5-2 48,2 0-48,0 2 32,-1-2-16,-1 0-16,3 2 64,-1-2-64,0 0 32,2 2-32,-2-2 16,0 1 0,1 2 16,-1-3 0,-2 3-32,2-3 48,-2 2-32,0-1 16,0 2-48,2-3 48,-3 0-48,0 3 48,1-3 16,1 0-16,0 2-64,1 0 48,1-2-48,-1 0 64,0 0-16,-2 2-65,5-1 114,-5-1-98,2 3 33,-5-3 16,3 1 33,1 1-50,0-2 17,-2 3 17,1-3-82,-2 0 97,1 3-48,1-3 48,-1 0-48,-1 0 49,0 0-50,2 0 17,-1 0 0,-3 0 0,2 0 33,-1 0-66,1 0 66,1 0-49,-3 0 32,4 1-16,-3-1-49,4 0 65,-4 2-32,3-2 16,-1 0-16,-1 0 32,0 0-16,1 2 0,-3 0-16,3-2 32,0 0-32,-3 2 0,5-1 16,-3 2 16,0-3-32,0 1 16,0 1 0,1-2-16,-2 0 16,3 4 16,-4-4-16,5 0 0,-1 2 0,-2-1 0,2 2 0,-1-3 16,0 1-48,3 1 48,-4-2-32,1 3 48,1-3-32,1 3-16,-3-3 32,3 1-16,-1 1 0,-3-2-16,4 0 64,-5 0-80,4 0 32,-3 0 0,2 0 0,-1 0 16,-1 2-32,1-2 32,0 0-16,-2 0 16,2 0-48,1 0 48,-1 0-16,-2 0 0,0 0-16,0 0 48,2 0-32,0 0-16,-2 0 16,1 2-16,-1-2 48,4 0-48,-4 0 16,0 0 0,0 0 0,0 0-16,0 0 16,0 0-32,0 0 0,0 0-48,0 0-64,0 0-48,0 0 0,0 0 48,0 0 64,0 2-32,0-2 32,0 0 32,0 0 0,0 0 0,0 0 16,0 0-96,0 0 0,-4 0-288,3 0-369,-1 0-928,0 0-832,0-2-736,-1-2-3378,1-2-4626</inkml:trace>
  <inkml:trace contextRef="#ctx0" brushRef="#br2">25755 6796 7395,'0'0'2978,"0"0"-753,0 0-1185,26 0 273,-5-3 912,1-2-64,4 1-945,1 0-287,-1-1-49,1 1-223,-5 2-177,-1-1-384,-5 3 32,-2-2-144,1 0 0,-2 2 32,1 0 0,1-2-48,1 0 64,-1 2 0,3 0 64,0-1 256,0-1 160,3 0 49,-3 2-305,0-4-80,-1 4-144,-1-3 0,3 3-32,-3-2 80,-2-2-80,0 4 16,0-2 0,3 2-32,-3-2 48,-2 2-64,3 0 80,1 0-16,-4 0-16,4-1-16,-2-1 64,2 0-64,1 1 0,-3-2-16,2 0-80,-1 1 96,1-2-32,-4 3 16,1-2-48,-1 3 80,-1 0 0,-2 0-16,3 0 16,-2 0-32,0 0 48,3 0-80,1 0 80,-2 0-32,2-1 16,1-3-16,-3 0 0,-2 2-16,3-1-160,-4-1-352,0 0-145,-4 1-319,0 3-449,-5 0-256,0 0-1024,-9 0-1489,-5 3-5202</inkml:trace>
  <inkml:trace contextRef="#ctx0" brushRef="#br2">16462 7091 6243,'0'0'-160,"0"0"2465,0 0-784,0 0-609,0 0-112,0 0 17,6-6-65,-6 6-16,0-2-63,1 0-145,2 2 0,-2-2-128,5-2-63,1 1-113,0-1 0,6-1-64,-3 1 80,5 0 144,-5-1-48,1 1-48,0 2-32,1-1 161,-1-1-177,-2 0 32,1 2-128,1-1 0,3-1-48,-3 0-32,3-1 16,-2 1-80,4-1 64,-1-1-96,-1 2 80,0-3-64,-2 3 80,2-1-64,-1 1 48,-1-1-48,2 1-32,-1-1 80,2 1-96,-2 0 112,0-1-64,4 1 16,-2 0-32,-3 4 64,2-3-16,-2 1-32,1 2 64,-1-1-64,-1 1 96,2 0-112,0 0 48,-2 0 0,4 0 32,-3 0 16,2 0-64,0 0 48,-1 0 0,-1 0 65,2 0-17,-3 1 48,-1-1-80,0 4-16,0-3 64,1-1-32,-2 4-32,1-2 96,1 0-48,1 1-64,-1 2 16,0-4-48,1 4 64,1-1 0,-1 0 80,-2-1 32,2-1-64,1 2-16,-1 0 0,-2-1 65,4-1-65,0 2 32,0-4-48,2 3 144,3-1 32,-1 2-32,3 0 160,-3-1-16,6 0-304,-4 3 0,7-2-64,-4 2-96,3-3 144,0 3-96,1-2 112,2-1 17,-1-1 95,1 2-64,-2-3-32,0 3 0,-1-2-48,-3 0 16,2 2-64,0-1 80,-4-1-16,6 2-48,-5-3 16,3 3 16,-3 0-16,1 0-16,1-1-80,-2 3 0,1-3 112,-3 3-48,3-2 64,-2 1-64,1-1 48,0 1 16,-2-1-16,2 0-16,1-4 0,0 1 32,-3 1-64,3-2 64,-5 0-64,0 0 48,0 0-64,1 0 48,1 0-16,-3-2-16,3 1 64,-4 1-64,2 0 48,1-3-96,-3 2 64,0 1-80,0 0 48,-1-2-32,1 2 48,-1 0-16,1-2 16,-2 0-16,4 2-16,-4 0 80,2 0-112,-2 0 96,5 0 0,-4 0-64,-2 0 64,1 0-64,1 0 48,-4 0-32,5 0 64,-5 0-96,-1 0 96,3 0-48,-1 0 16,0-1-16,-2-1 32,1 2-48,-3 0 16,2-4 0,-3 4-16,4-2 32,-2-1-32,0-1 16,0 2 32,3-2-16,-3 1-16,2-3 32,1 3-16,-1-3-16,-1 2-16,-1 1-16,2-3 0,-1 3-32,0-1 64,0 0-32,-1 2 0,1-1-32,0-1 48,0 2-16,4-1 0,-3-1 64,1 0-80,2 2 112,-1-1-96,1-1 48,2 0-32,0-1 48,0 1-32,1-1 0,-1 1 0,-1 0-48,1-1 80,-2 3-96,-2-2 32,1 1-16,-2-1 48,4 0-16,-4 1 32,2-1 32,0 0-64,-2 1 32,0-1-64,1-2 96,-2 3-96,0-1 96,0 2-48,1 0 0,1 1 0,-2 1-16,0-2 32,4 0-64,-4 2 32,3 0-64,1-1 96,-1-2-48,-1 3 48,-1 0-64,5-2 32,-5 2 16,4-1-16,-1 1 32,-1-2-32,3 2 32,-5 0-64,4-3 96,-4 3-64,5 0 32,-5-3 0,3 1-16,-3 2 16,5 0-16,-4 0 16,4 0-32,-2 0 32,2 0-32,-2 0 80,-2 0-48,-1 0 16,2 2-16,-1 1 0,-1 0 16,0-1-64,-1 1 144,3 0-96,1 0 32,-2 0 0,1 1 0,4 3-48,-4-1 96,1-1-208,5 3 112,-1-3 48,2 3-80,3-3 112,1-1-160,3 1 128,-5-1 0,2 0-32,-1-1 0,-3-1 80,0-1 16,2 4 0,-7-2 64,6 1-64,-6 0 33,4-1-129,0 3 16,-1-1-16,2 3 16,-1-3-32,-2 1 48,0 1-48,0-3 16,-5 1 32,2-3-128,-4 0 64,0-2-209,-1 0-63,-2 0-272,0-6-336,-6-1-289,2 2-304,-3-3-800,-3 1-400,-7 0-240,-6 3-1393</inkml:trace>
  <inkml:trace contextRef="#ctx0" brushRef="#br1">15281 7577 1056,'0'0'15512,"0"0"-13303,0 0-1985,0 0 16,36-18 816,-19 14-175,1-1 79,3 1 273,2 0-497,0 1-240,1 1-144,-1-2-15,-1 0-113,1 1-48,1 1 128,0-2 32,-1 1 256,4-1-207,-4 2 15,4-2 0,-1 1-32,0 3-224,0-2-32,-2 2-16,0-1-16,2 1 0,-3 0 16,2 0-48,-3 0 32,2 1-48,-1 1 0,0-2-32,0 2 16,3-1 80,-2-1 49,2 0-33,3 0 16,-3 0-16,3 0 16,-1 0 0,4 0 32,0 0-160,0 3 0,0-2 64,5 1-16,-1-2-32,6 4 0,-5-1 32,4-3-64,5 4 48,-2-2 48,3-2-16,-2 3 32,2 0 16,2-2-304,-2 3 64,-1-2 112,1 1 0,0 1 48,-1 0 16,1 0-16,-2 1 16,-1-1 16,0 0 80,1 1-160,-1-4-128,-1 3 64,1 0 64,-1-2 0,0 1 0,0-3 96,-2 3-80,-1-3 96,-1 3-64,1-1 96,-3-1-64,-1 2-144,4-2-16,-4-1 48,1 2 0,2-1 32,-1-1 32,-1 3-32,-2-3 64,-1 0-32,-1 3-16,1-3 80,-5 0-64,1 3 48,0-2 16,0-1-96,-2 0-96,-3 0 80,2 0-48,3 0 64,-4 0 0,0 0-48,1 0 80,-3 0-16,1 0 32,-1 0-32,0 0 48,-1 0-48,1-1 64,3-2-80,-5 3 64,4-1-32,-1-1 0,0 2 32,-1-3 32,-1 0-240,4 2 80,-2-2 48,0 2 0,-2-1 16,4 2 0,-1-3 16,1 3 48,-1-3 32,6 2-48,-4-1-16,2 0 32,3-2-32,-3 3 48,0-2-48,0 2 16,0-1 32,-1 2 32,-1-3-288,0 3 96,2 0 64,-3 0 16,3 0-32,1 0 48,2 0 16,-1 3 16,4-1 0,0-1-32,1-1 48,-3 4 0,3-2 48,-1 0-48,-2 0 48,3 1-128,-2 0-32,-2 2 64,2-4-80,0 2 80,-1-2 0,0-1 16,-3 0 0,1 2 16,1-2 0,-3 0-16,0 0 64,-3 0-80,2 0 32,-2 1 48,1-1-16,-1 3-192,1-3 96,1 2 48,-1-1 16,2 3 16,-1-2-96,0 1 112,-2 1-64,0-1 48,0 2-16,-3-4 16,-3 3-32,-3 0 16,-5-2-16,1-2 16,-6 0 0,-7 1-80,-1-1 16,0 0-80,-1 0 0,-7 0-128,1-1-224,0-5-512,3 1-849,1-4-1185,3-3-1023,0-2-5172</inkml:trace>
  <inkml:trace contextRef="#ctx0" brushRef="#br0">9854 7704 6115,'0'0'3281,"0"0"-784,0 0-1136,0 0-272,0 0 63,0 0-400,4-1 177,-2 5-305,2 2 32,3 2 113,-2 3-1,6-2 49,1 6 159,2 2 337,0-1-609,3 3-80,-1-3 32,1 6 209,-4-4-417,1 2-32,2 1-288,-5-2-32,-3 1-32,3 1 16,-4-1-16,0-2-80,2-2 129,-6 3-178,5-3 49,-3 3 0,0-3-32,-3 2 161,1 1 159,-3 0-144,0-1 32,0 0 16,0-2-112,-3-1 32,1 0-112,2-1 48,-1-1 16,-2 0-64,3-2 64,0 1-32,0 1 0,0 1-48,0-3 64,0-1-32,3 4 32,-3-2-16,0 1-16,0 0 32,-3-1-16,-1-1 16,-2 5 16,-1-4-32,2 3 0,-1-1 16,-2-1 16,1 0-32,3 0 48,-2 0-48,3 0-80,0-3 48,3 2 16,-2 0 96,0 3 112,2-4-96,0 1 48,0 1-16,0 2-32,0-4-47,-2 2 15,2 0 16,0-2-48,-2 1-64,2-1 32,-3 1 16,3-3-64,-6 2 80,5 0-32,-3-2 0,-2 1-16,0 0 32,-1-1-16,1 0-16,-1 1 0,0 0-48,0-1 96,2 3-112,-3-3 64,2 0 0,-1 0 16,1 0 0,-1 0-16,0-3 0,1 1 16,0-1-48,2-1 16,0-1 48,0-2-48,0-1 0,0 2-32,2-2-80,-5-1-81,5 0 17,-1 0-16,0-1-96,-2-5 16,2 0-240,1 1-161,2 0-175,0-1-240,0 0-241,0 2-112,0 1-336,0 1-560,0-2-848,0 1-1665,0-1-3218</inkml:trace>
  <inkml:trace contextRef="#ctx0" brushRef="#br1">34093 9177 6387,'0'0'-592,"0"0"5378,0 0-3169,0 0-513,0 0-304,0 0-111,0 3-145,4 1 64,1-3-95,0 2 111,6 0 384,3-1 97,4-2-65,2 0-207,3 0-129,6-4 16,-1-1 1,-2-1-225,6-1-176,-7 2-192,5-1-48,-4-1 224,-2 4 80,2 0-127,-1 3-113,-3-2 80,4 2 16,-5 0 48,4 0-64,-1 0 32,1 0-64,3 0-64,1-1 48,-2 1-16,0-4 49,3 4-81,-3-2-32,-1 2-48,-5 0 16,0 0-64,-3 0 0,1 2 0,-3 2 32,-2 1-16,3-4-16,-1 4 64,0-4-80,2 3 64,1-2-16,-1 0 16,1-2-112,2 0 32,-1 0 0,1-4 16,0 2 32,-3 0-64,2 1 80,-5-1-64,1 2 64,-1 0-96,2 0 96,-2 0-16,1 0 0,2 0 0,1 0 0,-1 0-16,1 0 32,1 0-32,-4 0-16,5 0 112,-5-4-112,0 2 48,0-1-48,0 1 32,-1 0 0,0 0 16,0 0-16,-3 0-48,4-1 32,-4 3-32,2-3 0,2 2-16,0-1 32,-2-1 16,2 3 0,0-4-48,1 4 64,1-2-16,0 2 0,-2-2 144,0 2-80,0 0 48,1 0-80,-3 0 16,3 0-32,-3 0 16,-2 0-48,3 0 16,-4 0 48,4 0-64,1 0 64,-1 0-16,-1 0 16,0-2-32,2-1-32,-2 3 80,1-2-64,-3 0 32,2 0-32,-3-2 48,-1 4-64,0-1 64,0-1-96,0 2 16,0-2 0,3 0 16,-2 0-16,0 0 0,-1 1 32,-4 1-16,0-2 0,-2 0-16,-2 2 32,-2 0-160,0-2-208,-6 2-545,-2-2-399,-1 0-1458,-5-1-927,2 1-3475</inkml:trace>
  <inkml:trace contextRef="#ctx0" brushRef="#br0">6799 9190 4722,'0'0'5267,"0"0"-3122,0 0-1009,0 0 353,0 0 256,0-32-497,0 29-143,0-3-209,0 3-64,0-1-191,0-2-113,0 6-80,0-3-96,0 3-16,0 0-143,0 0-49,0 0-48,0 3-64,0 5 80,0 0 192,0 2 240,0-1 0,1 4 17,-1 0-81,2 0-64,-2 0-80,3 1 32,-3-1-112,1 4-31,-1-3 63,3 3 48,-2-2-112,-1 1-32,0-1-32,0 1-16,3 1 48,-1-1-80,-2-2 0,1 3-80,2 0 64,-3-3-32,1 0 17,2 0-33,-3-3 16,0 0 64,0 0-16,0-2 0,0 0 64,0 0 32,0-1-48,-3-3-32,2 4-112,1-3 0,-3 1 16,3 0-16,0-1 16,0 1-16,-1 1-32,1-1 16,0 2 0,0 0 0,0 2 32,0-1 16,0-1-48,0 0 48,0 1-32,0 0-64,0-4-48,0 3 96,0 0-32,0 0 32,-2-2-16,2 3 16,-3 0 0,3 2-16,-4-2 48,4 2-64,-1-2 32,-2 2 0,1-2 16,1 2-16,-2-2 16,-1 2-16,4-5-32,0 2 64,-2 2-64,2-3 48,0 0-16,-2 0 16,2 3-32,-2-3 48,2 1-32,-3-1 16,3 1 0,0 0-48,0 0 64,-4 3-48,4-5 64,0 2-48,-3 2 0,3-2 16,-2 2 32,2-1-32,-4 0 0,0 2 32,4 1-96,-3-3 96,0 3-16,0 0-16,2 0 0,1 0-16,0 1 48,-3 1-64,3-2 32,0 2 48,0-1-128,0 1-48,0-1 80,0 1-16,0 0 32,0 1-16,0-3 32,0 3-16,-1-1 16,1 0-16,0-1 0,0 1 32,0-2 0,0 2-16,0-2-32,0-3 80,0 3-80,0 0 48,0-4 32,0 4-96,0-4 96,0 4-80,-3-4 64,1 2-32,2 0 0,-3 0 0,3 0 0,-2 0 16,-1 0 0,1 1 16,2 2-32,-2-1 48,0 3-64,0-3 80,0 4-80,-1-3 32,3 0 0,-3 2 32,1-2-128,0-1 16,0 1 32,0-1-48,0 2 80,2-2-32,-3-2 32,3 2-16,0-1-16,-1 1 64,1-4-64,0 4 64,-2-4-48,2 2 0,0-1 0,0-3 48,0 0-16,0-4-16,0 1 0,0-2-80,-3 0-208,3-2-192,0 0-353,-1-4-671,1-3-1410,0-4-1856,0-2-5891</inkml:trace>
  <inkml:trace contextRef="#ctx0" brushRef="#br1">15847 11427 5939,'0'0'2625,"0"0"-640,0 0-881,0 0 81,0 0 79,0 0-591,-2-3 175,2 1 129,0 2-65,0 0-144,0-2 17,0 2-225,0 0-64,0 0-16,0 0-95,0 0-129,0 0-176,0-1 32,0 1 96,2-2-96,2 2-64,0-3 112,0 3-32,1 0 64,-1 0 16,3 0 96,3 0-31,-1 0-17,0 0-48,4 0-96,-1 0 80,4 0-112,0 0 80,3 0-16,-1 0-96,1 0 0,-4 0 0,4-3 0,-5 1 80,1 1-16,-3 1-64,2 0 64,-5 0-64,3 0 64,-2 0-16,2 0 1,0 0-49,1 0 16,1 0-16,3 0 64,0-2 96,4 0-144,0-2 96,0 2 64,0 1-32,-1-1 48,2-1 32,-3 3-112,-1 0 32,-4 0-176,3 0-16,-2 0 0,1 0-32,-2 3 32,2-3 16,1 0 0,0 0 0,-1 0 0,5 0 16,-3 0 0,0 0 49,3 0 47,0 0 32,-1 0-16,2-3 0,3 3-112,1 0 160,2 0 208,3 0-288,3 0-16,0 0-80,1 0 80,0 0-112,1 0-80,1 0 32,0 0 32,-1 0 16,1-3 0,-1 3 0,-3 0 16,3 0 48,-4 0-48,-1 0 48,-4 0-32,0 0 48,0 0-48,-3 0 64,2 0-144,-4 0 16,4 0 16,-4 0-64,3 3 96,-4-3-48,4 0 80,0 0-48,-2 3 32,3-3-16,-2 0-16,0 0 32,2 0 16,-4 0 0,4 0-16,-2 0 32,0-3-64,1 0 112,-3 0-96,3 1 32,1 0 64,-1-2-160,3 2 0,-1-1 32,-2 1 16,2 0-16,-1-2 64,1 3-96,-1-1 64,1 0 16,-1 2 0,1-2 0,2 2 0,-1-1 16,3 1-32,-3 0 64,2 0-16,3 0 16,-3 0-48,3 0-32,2 0-80,0 0 48,-1 0 32,1 0 32,-1 0 32,-1 0-96,1 0 144,-2 1-128,4 1 80,-4-2-32,3 2 48,-2 0-32,-2-2 48,2 0-48,-2 3-80,0-3-48,-4 2 48,3 0 0,-3-2 48,-4 2-48,4-1 64,-3-1 16,-2 2-80,3-2 96,-3 2-64,3-2 16,-3 2 64,3-2-80,-1 2 80,0 0-32,2 0-16,-3-2 0,2 3 64,0 0-112,-2-3-32,2 3-16,-4-3 64,0 2 16,2-2-48,-3 0 48,3 1-16,-5-1-16,3 0 64,-5 0-32,2 0 48,-1 0-80,1 0 80,-4 0-64,4 0 48,-1 0-32,3 0 16,0 0 0,1 0 0,1 0 0,3 0 0,-3 0 64,3 0-96,-4 0 96,2 0-272,-3 0 128,3 0 48,-3 0-16,0 0-16,0 0 48,1 0 0,0 0 0,-3-1 32,2 1-48,-1 0 16,-1 0 0,-2-2 16,0 2 0,-2 0 0,2 0-16,-5 0 16,1 0 16,-4 0-64,3 0 48,-7 0-32,0 0 16,-1 0-48,-3 0 48,0 0-96,0 0 32,0 0 16,0 0 16,0 0 16,0 0-48,0 0-16,0 0-112,0 0-160,0 0-272,0 0 319,0 0-847,-3-3-897,1 3-528,-2-3-2081</inkml:trace>
  <inkml:trace contextRef="#ctx0" brushRef="#br1">16117 9290 4930,'0'0'4546,"0"0"-2785,0 0-448,0 0 528,0 0-529,-1-24-399,1 21 191,-2-1-272,2 2-159,-3 0-33,3 1-16,0 1-159,0 0-113,0 0-160,0 0-112,0 0-16,0 1-96,0 4 80,0 3-32,0 1 16,0 2 128,0 2 80,0 0 16,3-2 144,-3 0 193,0 2-161,0-1-144,0 1-96,0 0 112,0-1-48,2 4-96,-2-4-112,0 3 177,1-1-33,-1 3-16,0-2-48,3 0 48,-3-2 16,0-1-128,0 1 64,0-2-48,0 0-16,0-2-16,1-2 0,-1 2-32,0-1-16,2 0 16,-2-2 0,3 2 16,-3-3-32,1 3 16,2 0-16,-2 1 16,-1 0 0,3-2-16,-1 2 0,-1-2 0,-1 2 48,3 2-16,-1-1 0,-2-2 16,0 1 16,0 1-32,0-1 32,0-2-48,0 2-16,0 0 64,0-3-64,0 1 16,0 1-16,0-3 0,0 3 32,0-3-64,0 0 32,0 5 0,0-4 64,2 0-64,-2 2 16,4 0 32,-4-2 0,2 4-32,-2-3 33,3 2-17,-3 0-32,0 1 48,0-1-32,0 2 48,0-2-32,0 2 48,0 0-16,0 0-64,0 0 32,0 0-32,0 0 16,0 2-16,0-2-16,0-2 16,0 1 32,0 2-80,0-1 80,0 0-32,0 0 16,0 0 0,0 0-32,0 0 32,0 0 16,0-2-16,0 2-32,0-2 48,0 2-48,0-2 32,0 2 32,0-2-48,0 2-16,0 0 48,0 0-32,-3-1 32,3 2 0,0 1-48,-2-4 48,2 4-16,0-2 0,0 2-48,0-2 16,-2-2-64,2 4 48,-2-2 32,2 0-32,0 1 32,0 1-16,0 0 0,-2 0 0,2 2 32,0-2-32,-2 3 32,-1-1-64,3 1 64,-1-1 0,-1 1-32,2 0 32,-3 0 16,3-2-48,0 0 16,0 2 16,0 0-16,0-3 16,0 3 16,0-1-32,0 1 80,0-1-80,0 1 48,0 1-64,0-2 80,0 0-80,0-1 48,0 1 16,0-3-32,0 1-48,0-2-16,0 3 32,-1-4-48,-2 2 80,2 1-48,-2-3 48,1 2-32,2 1-16,-1 1 48,-2-2-16,2 1 16,1 0-48,-2 1 64,2-1-80,0 0 48,0 0 0,0 0 32,0 0-32,0-2 32,0 1-32,0-1-32,0 0 64,0 2-32,0-2 16,0 2-32,0-2 48,0 2 16,0 0-64,0-2 64,0 2-48,0-2 16,0 2-32,0-2 96,0 1-96,0 1 48,2 1-32,-2-1 16,0 2 32,1-2-48,-1 0 16,0 2-96,0-1 96,0 1-64,0-2 64,0 3-32,0-1 0,0 1 48,0-1-48,0 0 16,0-1 0,3 2 32,-2-3-96,-1 2 96,2-4-48,1 2 16,-3-2-16,1 0 48,2-2-64,-2 0 48,-1-3-16,0 3 48,3-3-64,-3-1 16,2-1 16,-2 0-64,0-1 32,1-1 32,-1-1-16,0-1-16,0 3 48,0-3-32,0 1-16,0-1 64,0 0-112,0 0 112,0 0-64,0 0 48,0 0-16,0 0-16,0 0-32,0 0 16,0 0-32,0 0-48,0 0 48,0 0-64,0 0 64,0 0-32,0 0-32,0 0 0,0 0 64,0 0-32,0 0 15,0 0 17,0 0-64,0 0 80,0 0-80,0 0 80,0 0 0,0 0-16,0 0 16,0 0 16,0 0 32,0 0-32,0 0 32,0 0-16,0 0 16,0 0-32,0 0 16,0 0 0,0 0 0,0 0 0,0 0 16,0 0-32,0 0-32,0 0 48,0 0-48,0 0 48,0 0-16,0 0 32,0 0-32,0 0 32,0 0-16,0 0 0,0 0-48,0 0 32,0 0 32,0 0-32,0 0-16,0 0-160,0 0 192,0 0-32,0 0 32,0 0-32,0 0 0,0 0 16,0 0-16,0 0 48,0 0-16,0 0 0,0 0 16,0 0 16,0 0-16,0 0 0,3 0 32,-3 0-32,0 0 16,0 0-32,0 0 16,0 0-64,0 0 48,0 0-48,0 0-32,0 0-32,0 0-144,2 0 160,-2 0-80,0 0 144,0 0-208,0 0-129,0 0-47,0 0-176,2 0-288,0-4-817,0 3-1201,0-4-2096,-2 1-7508</inkml:trace>
  <inkml:trace contextRef="#ctx0" brushRef="#br0">16919 9339 5282,'0'0'657,"0"0"-593,0 0 1488,0 0-335,0 0-449,0 0-31,-8 0-65,8 0 288,-2 0-111,2 0-81,-2 0-144,0 0-143,2 0-49,0 0-128,0 0 16,0 0-128,0 0 48,0 0 33,0 0-33,0 0-16,0 0-16,0 0 80,0 0-48,0 0 64,0 0 64,0 0-15,0 0-97,2 0-16,0 0-96,-2 0 96,2 0-96,1 0-16,-2 3-32,3-2 16,-4 1 384,5 0-224,-4 0-15,2-1-113,-1 1 0,3 1 16,-3 0-16,3 0-16,-1-1-16,0 2 0,2-3-32,0 2 32,-1-2 48,-1 1 48,-1 1-32,1-3-48,-1 3-48,3-1 1,-5-2-1,1 1-16,2-1 16,0 2-48,-1 0 112,0-2-64,4 2 0,-3-1 0,1 2 16,0-3-48,-1 1-16,0 1 32,1 0-80,-2-1 80,1 2-48,-2-2 16,2 1-48,1 0 48,0 0-64,0 0 48,1-2 16,-1 1-48,0-1 32,-3 0-32,2 3 48,1-3-32,-4 0 0,3 1 0,-2 1 16,1-2-32,-2 2 32,2-1-16,-2 3-16,2-2 0,-1 0 32,-1 0-32,4 1 0,-5 0 32,4-2-16,-2 1 16,0-2-16,1 2 0,-3-1 16,4 2-48,-1-2 80,1-1-96,-1 2 80,0 0-48,1 0 16,1 0 16,-1-1-16,0 2 0,1-2 0,0 1 0,1 1-16,1 0 48,-2-2-80,1 3 48,0-2 32,0 1-48,-2 0 32,2-2-32,0 1 16,-1 2 0,-1-2 48,1 1-80,0-1 16,1 0 16,-1 1 16,0 0 16,-3-2-64,5 1 64,-3 2-32,1-2-16,-1 2 0,1-3 80,0 1-112,-1 0 96,1-1-64,0 3 16,1-2 0,-3 0 16,-1 0-16,4 1-32,-3 0 64,0 0-64,1-3 96,1 3-80,-1 1 32,0-2-48,-1 2 80,2-1-64,1 0 32,-1 0-16,0 0-32,1 3 80,-1-2-80,0-1 48,0 0-16,0 2 48,1-1-48,1-1 0,2 1 32,-5-2-32,3-1 32,-1 2-48,3 0 32,-4-1-16,3-1 32,-1-1-80,4 3 80,-4-2-80,2 1 64,1 0-48,0 0 16,-2 0 32,0-1-48,2-1 48,-2 3-16,-2 0 32,2-1-48,0-2 16,1 1 32,-4 2 16,2-2 112,0-1 16,0 3 16,-3 0-112,2 0 0,-1 0-16,0 0 16,1 0 17,1 1 15,3 2 240,0-3 144,5 3-400,0 0-96,4-2 96,2 2-16,-2 0-32,6-1 0,-4 0-16,-1 1 32,3-2-32,-8 2 48,4-3-48,-1 4 32,-6-3-80,2 1 48,-1 1 0,-3-3-16,2 3 16,-4-2-32,2 2-32,0 0-48,-1-3 80,-1 0-80,2 1 96,0-1-32,-4 1 16,4 0-32,0-3 32,-1 3-32,-2-2 32,4 2 0,-1-2 0,0-1 32,3 3-96,-4-2 80,2 0 0,-1-1-16,-1-1 0,-2 4 16,2-4-48,-2 4 32,0-2 32,1-1-48,-3 1 48,1 1-48,-5-2 32,6 1-64,-4 0 80,1-1-64,1 3 48,1-4 16,-1 4-32,2-2-16,-1 0-16,2-1 80,-2 2-64,4-2 32,-4 1-16,4 0 16,-1-1-16,2 3 16,-4-2-32,3 2 16,-1-2 48,-2 2-96,0-1 96,1 1-80,-3-1 32,2-1-16,-1 2 48,1-1-48,-1 1 32,-1 0-16,1-2 16,1 1-32,2 1-16,-5 0 96,3 0-64,2-3 16,-3 3-32,2-1 48,-1 3-48,0-2 16,2-1 16,-2 1-64,2 1 64,-2 0-80,3-4 80,1 4-32,-3-1 0,4 0 16,-2 1 0,-1-1-16,3 0-16,-2-1 48,-2 3-32,2-3 48,-2 1-80,1-2 48,-2 3 0,2-1 32,-3 0-48,0 1 32,2-1-32,0 0 16,-2 1 48,3-1-112,-3-1 112,2 1-64,2 0 32,-1-1-32,-2 1 32,3-2 0,-1 2-32,-1-2 32,-1 1-16,2-1 16,-2-1-32,0 2 16,-1 0 0,2 1 16,-2-3-16,3 4 32,-3-2-32,0 0 0,-1 0 0,4 0 0,-2 1 32,-2 0-48,4-2 16,-3 1 16,0 0-16,2 2 0,-1-4 0,0 3 16,-1-1-16,2 0 48,1 2-80,-2-4 48,-1 4 16,3-2-16,-3 0-16,2 2-32,0-2 80,-2 0-48,0 1 32,0 0-64,2-1 48,-2 1-48,1 0 16,2-1 0,-5-1 48,1 2-32,1 0-16,0-4 0,0 3-32,1-1 80,-1 2-32,-2-4 16,2 3-32,-2-1 16,-1 0-32,4 2 64,-3-2-32,2 1-48,-2 1 112,2-2-96,1 1 32,-2 1-16,2 2 64,0-3-80,0 1 32,2 2 48,1-3-48,-2 0-32,0 3 32,2-2 48,-5 0-128,6-1 96,-5 1 0,3 0-16,-2-1-64,-1 3 80,2-2-32,3 1 32,-3-1 0,0-1-48,3 1 80,-6-2-80,5 2 16,-4-1 48,3 0-64,-2 0 32,0 0 16,1-1-32,-2 0 32,3 1 0,-3 0-16,-1-2 16,2 1-48,-1-2 48,-3 3-32,4 0 48,-1-1-48,-2-1 32,2 1-16,2 2-16,-2-3 48,3 2-48,-2 0 32,2-1-16,-1 2 48,2-3-64,0 1 16,1 2 16,-2-1-32,2 0 48,0 0-48,-3 0 16,-1 1-48,3 0 32,1-2-16,-3 4 48,0-3-48,1 0 32,3 1-32,-4 0 32,-1 0 16,5 1-32,-5-1 48,4 0-48,-4 1 0,4-3 16,1 4 0,-3-3 16,2 1-64,1 2 80,-1-3-32,1 0 16,-1 3-48,1-2 80,-2-1-48,-2 0-32,2 2 48,0-1-16,-2-1 16,3 1 0,-1-1 0,-3 0-48,4 2 64,-2-4-16,2 3 16,-1-1-32,-1 2 32,3-4-16,-4 5 16,-1-3-32,5 0 16,-5 0 32,1 1-64,0-1 32,0 0 0,2 1-16,1-2 32,-3 2-48,0-4 64,2 3-32,-1 0-16,-2-2-32,0 1 128,2 1-144,-5-3-32,1 3 80,0-2-32,2 3 16,-2-2 32,-1 0-48,0 2 48,-1-3-16,4 1-16,-3 1 48,2 1-48,2-2 32,-2 2-32,2-4 48,0 3-80,-2 0 64,0 0-16,3 0 16,-4-2-16,2 2-32,2-1 64,-4 0-32,0 0 16,0 1-32,0 0 16,1 0 0,0-1 0,-1 0 16,2 1-32,-1 1 16,1-2-16,-2 1 16,1 1 32,-1 0-16,0-2-64,-3 1 96,2 0-48,-1-3-48,-1 1 80,2 1-64,-3 0 80,4-2-48,-3 1-16,2-1 32,1 3 0,0-2-16,-3-1 16,5 2 0,-4 0-32,1-2 32,2 2-32,-2 0 48,-1-1-48,0 3 16,2-2 0,-3 0 0,0-1-16,0-1 16,0 4 32,1-4-80,-3 2 112,0-2-96,0 0 16,0 0 16,0 0 16,0 0 0,0 0-48,0 0 64,0 0-32,4 0 32,-4 0-64,3 0 32,-1 0 32,0 0-32,2 0 0,-4 0-32,3 0 64,-3 0-32,2 0 0,-1 0-16,4 0 48,-5 2-64,1-2 64,3 2-64,-1 0 48,-1-2-16,-1 1 0,2 2 16,-2-2-32,2 1 32,-3-2-32,2 2 32,-2-2-32,2 0 32,-2 0-32,2 0 32,-1 0-16,-1 0 0,3 0 16,0 0-32,0 0 64,1 1-96,0-1 80,-2 0-48,1 0 16,-2 0 32,-1 0-16,2 0-64,-2 0 48,0 0 48,0 0-32,0 0 16,0 0-80,0 0 96,0 0-64,0 0 16,0 0 32,0 0-48,0 0 0,0 0 48,0 0-16,0 0-80,0 0 128,0 0-96,0 0 32,0 0-16,0 0 0,0 0 32,2 0 0,-2 0-16,0 0-64,0 0 48,0-1-256,0-1 16,0 0-64,0-2 32,0 4-128,0 0-113,0-1 129,0 1 48,0 0-80,-2 0-112,0-2 15,1 2-319,-4 0-497,5 0-832,-4-2-1360,2 0-3122</inkml:trace>
  <inkml:trace contextRef="#ctx0" brushRef="#br0">34678 10008 8788,'0'0'2097,"0"0"-1585,-4-26 593,4 19 111,0 0-511,0-1 95,0 3-64,0-1-15,0 1 15,1 3-64,2 0-111,-1 2-145,-2 2-160,2 5-144,2 6 0,-4 6 640,2 3 177,1 3-209,-3 5 48,5 0-95,-1 3-1,-2 0 32,3-1 1,0-3-177,-5 0-208,5 1 0,-5-5-80,0 4 48,0-1 17,0 1-33,0-1-80,0 0 48,-5-1 16,5-3-64,0 1-32,0 0-16,0 1 48,0-2-96,0 0 0,2 0-32,1-2 65,-3-2-129,0 1 112,0-3-48,0-2-128,0 0 64,0 0-96,-5 0 160,5 0-96,0 1 112,0 0-16,0-4 32,0 6-48,0-3-16,0 1 48,5 0-16,-5-1 96,0 0-144,1 1 48,-1-3-32,0 2 16,0-2-32,0 1 0,-1-3 0,1 1 0,0-2 16,0 0-32,0 0 48,0 0-80,0-2 48,1 2-16,3-3 16,-1-1 16,-1 0-32,-1-1-32,2-2-112,-3-4-96,2 0-304,-2 0-97,0-2-351,0-6-385,0-4-1328,0-3-641,0-5-976,0 1-2577,2-1 3378</inkml:trace>
  <inkml:trace contextRef="#ctx0" brushRef="#br0">17382 10334 5555,'0'0'5426,"0"0"-3905,0 0-1025,0 0-144,-32 0 48,27 0-64,-6 0-95,6 0-97,-4 2-48,-1-1-80,2 4-96,-2 0 96,-3 2-64,0 1 64,-2 5-16,1-3 16,0 5 144,-1 1 80,-1-1 0,6 2 80,-1-1 288,1-1-528,2 1 0,-1 0-112,4-1 48,0 4 32,-2-3 32,1 4-31,-2 1-17,3-3 0,-3 2-48,2 0 64,0-2-112,0-1 96,1 1-80,2-1 32,1-3 32,-2 3-16,0 1 0,0-1 16,-2 1-16,-1 3-32,0-2 80,-4 5-64,2-2 64,-3 4 32,2-3-48,0 2 0,0-2-16,4-1-48,-2-1-16,2 0 48,2-1-48,-2 1 112,2 1-16,0 0 128,-1-2-64,1 1-16,3 1-48,-4 0 32,4-1-16,-4-1-48,3 2 16,-1-2-32,0 1 48,1-2-32,2 1 64,-4-2-32,4 4 144,0-1-64,-2-1-16,2 0-32,-2 1-64,-1-2 80,3 2-128,-5-1 48,3 2-16,-2-3 32,-1 3-48,1-3 48,3 2-16,-4-1 64,5-1 96,-1 2 0,-2 1 81,3 0-81,0 1 0,0-1-112,0 0 0,0 0-32,3 0 16,-2 0 16,2-3-112,0-3 48,1-1-160,-1-2-272,1-3-337,-2-5-271,0-4-529,-1-1-1328,3-5-2002</inkml:trace>
  <inkml:trace contextRef="#ctx0" brushRef="#br0">6464 10716 5122,'0'0'4578,"0"0"-1440,0 0-1281,0 0-481,0 0-191,0 0-113,9-13-127,-5 13-193,-3 0-80,4 0 17,-1 0-113,3 0 32,0 0-79,2 0-129,1 0-192,0 0 96,1 2-48,4-1-64,-3 1-48,4-2-64,-3 0 80,3 0-64,1 0 16,-1 0 17,0 0 175,2 0 240,1 0-192,-1 0-80,0-2 0,0 2-128,3-3-16,-3 3-64,3 0 17,-3-2-1,0 0 96,-1 2 0,-1 0-96,0 0 0,-2 0-64,-1-2-32,-1 2 48,0 0-32,-2-2 16,3 1 16,-3-1 0,4 0-48,-2 1 48,4-2-16,-2 1 96,3 2 256,0-1-208,0 1-96,-1 0 16,4 0-16,0 0-48,-1 0 32,2 1-32,-1 1 64,3 1-80,0-3 80,-2 1-64,4-1-16,-4 2-80,5 0 32,-4-2 32,3 0 0,-2 0 0,0 1-16,0-1 48,-3 0-16,3 0 32,-2 2-16,-2 0-48,4-2 96,-3 2-64,1-2 32,-4 2-48,6-2 96,-4 0 0,2 3 96,-2-1-63,1 0-33,3 0-16,-3-2 16,4 4-112,1-4 64,0 1-32,-2 1-32,4-2 64,-1 0-48,1 0 48,-3 2-16,1-2-48,-1 2 64,-1 0 0,0-2-32,-3 3 0,0-1 32,-2 0-32,3 2 48,-3-2-48,1-1 32,-2 3-32,2-2 32,-1 0-16,1 0 48,1-1-48,-2 1-128,2-2 48,2 2 32,-2-2 32,0 0-80,0 2 96,-3 0-32,2-2 32,-2 2-32,3-2 0,-4 3 48,2-3-64,-1 2 96,2-2-80,-3 2 16,1-2 32,3 0-32,-3 0 0,3 0 32,-3 0-16,3 0 32,-1 0 16,1 0-80,-1 0 48,-1 2-16,1-2 32,-2 2-96,2-2 0,-1 2 0,2-2 16,1 3 16,-2-1-16,1 0 32,0 0-64,2-1 80,1 1-16,-1 0 16,3 0 0,-4 2-32,5-2 32,-2-2 0,-2 1 0,1 1 0,-1 0 48,-2-1-80,1 2 48,-3-3 16,1 3-32,-5 1-16,2 0 48,-4-2-48,1 1-96,-1 0 96,-2 2-48,3-4 0,-2 5 16,-1-5 48,3 2-64,-1-2 48,-1 1 0,-2-2 16,-1 0-48,-2 0 32,-2 0 16,-1 0-16,-3 0 32,0 0-64,0 0 80,0 0-80,0 0-32,0 0-32,-3 0 80,2 0-305,-2 0-191,1 0-432,0 0-833,-1 0-976,0 0-449,1 0-1248,0-6-3169</inkml:trace>
  <inkml:trace contextRef="#ctx0" brushRef="#br0">28664 10864 9028,'0'0'4722,"0"0"-2113,0 0-1328,0 0 144,0 0-65,0 0-271,-19 3-65,19-3-351,5 0-113,4 0 48,3 0 273,1 0-97,1 0-224,4 0-160,3 0-31,2-2-49,0 1-32,2 1 32,3-2-96,1-2 96,3 4-48,-1 0-32,1-1 17,4 1-17,-3 0 0,3 0 96,1 0 16,-1 0-176,1 0 32,-1 0-208,1 0 96,-3 0-64,2-3-16,1 2 32,-1-4 48,3 5-32,0-5 32,2 2 81,-3-1 63,5 3 144,0-3-192,3 2-32,-2 2-304,1-2 112,2 0 0,1-2-32,-1 1 80,-5-1 0,0 0 80,-4 1-64,-8 1-32,-3 0-112,-4 2 32,-7 0-112,-4 0-80,-4 0 48,-4 0 31,0 2 49,-2-2-16,-2 2 80,3 0-64,-2-2 0,-1 0-128,0 0-32,3-2-112,-1-4-65,-2-4-239,0 2-416,0-1-417,-5-2-736,-1 4 32,-2-1-1121,0 3-2721,-4 1-1792</inkml:trace>
  <inkml:trace contextRef="#ctx0" brushRef="#br0">34503 10927 7748,'0'0'2161,"0"0"736,0 0-1440,0 0-193,0 0 193,0 0-49,-5 0-271,5 0-273,0 0-351,0 0-17,9 0-32,-1 0 32,6 0 161,5 0 303,1-1-224,2-3-47,5 2-17,-3-1-48,3 0-208,1 2-159,3-3 63,0 0 208,3 3-80,2-1-32,1 0-32,-2-1-79,1 1-49,-3-1-16,1 3-144,-4-3-80,0 1 48,-3-2-64,-4 4 80,2-1-32,-4-1-16,0 0 64,4-1 32,-3-2-16,4 2 48,-1 1-80,2-3 0,1 2 16,2-1-80,-3-1 64,-1 5-64,1-5 80,-2 4-32,-4-3-160,2 2 48,-3 1-48,1-2 80,-5 2-16,4 1 48,-1-2-64,2 0 96,-3 2-96,3 0 32,0-2 16,4 2 16,-2 0 16,-2-2-32,4 0 48,-3 1-64,3-1 80,-4-2-48,1 0 32,-2 1-32,-4-1 16,2 1-16,-1-1 48,-4-1-48,0 2-32,0 2 0,-2-1-80,0 0 112,1-2-48,-2 4 16,-1 0-48,-1 0 64,-5 0-160,1 0-208,-4 0-160,-4 0-369,-3 0-399,-9 0-1137,2 0-1681,-8 0-3009</inkml:trace>
  <inkml:trace contextRef="#ctx0" brushRef="#br2">20013 10984 6211,'0'0'3457,"0"0"-1984,0 0-657,0 0-207,2-1-113,2-2-32,2 2-64,4-3-31,-1 3-225,1-2 416,1 2-32,1-1 16,2 2-31,-2 0-193,3 0-160,2 0-80,3 0-32,1 0-16,6 2-16,1-1 0,2 2 80,0-2 0,3 4-16,0-2 32,-3-2 16,0 5 480,2-4-143,-2 2-209,-2-3-160,1 1 16,0 2-64,-3-3 48,1 3-112,-3-2 0,-1 2 0,-1 1-32,0-1 64,1 1-64,-1-1 80,-2 4-48,2-1 80,1 0-32,1 2 208,-1 3 80,3-2 96,-1 1 81,3 2-145,1 2 160,1-1-48,3 1 16,-2 1 33,5 1 383,-2 0-560,1-3-208,-2 3-112,-1-1 32,-1-1 64,-3 0-32,1-1 0,-2-3-96,-1 0 112,-4-4-128,-2 0 96,1-1-96,-7-1-32,-1-1-448,-6 0-352,-3-2-241,-1-1-351,-3 1-673,-3 1-2177,-3-3-2321</inkml:trace>
  <inkml:trace contextRef="#ctx0" brushRef="#br0">29228 11059 8036,'0'0'2433,"0"0"-176,0 0-1009,0 0 225,0 0 304,0 0-336,0 10-289,0-9-240,0 1-159,1 1-193,3-2 32,0 1-79,-2 0-49,5-1-160,-4 1-48,3-2-64,1 2 16,0 0 64,2 0 17,3 1 111,2-1-80,7 2 0,5-2 64,9 0-32,6-2 113,7 0 63,8 0 112,3-2-144,4-4 145,0 1-353,0 1-304,-4 0-64,-8-1 64,-3 5 64,-7-1-16,-6-2 0,-9 3-32,-7 0-32,-7 0-80,-3 0-128,-9 0-161,0 0 145,0 0 64,0 0 128,0 0-160,0-2-320,-3 1-305,3 1-399,-2-2-705,2 0-608,-2 2-1153,-2-2-3713</inkml:trace>
  <inkml:trace contextRef="#ctx0" brushRef="#br0">18444 11124 6211,'0'0'4258,"0"0"-2465,0 0-849,0 0-256,0 0-95,0-2-113,0 4-16,0 3-64,0 1-240,0 3 176,0 2 97,0 0 95,-2 2-80,0-1-48,-1 5 49,1 0-81,0 1-16,1 4-32,-1-1 0,-1 6-144,3-2 48,0 1-16,0 2 33,0-1-81,3-2-16,0 1 384,1-3 256,1 2-512,1-3-240,-4-3 80,1 2-64,2-4 49,-1 1-65,0-2 0,0 0-32,0 0 48,1 0-16,-4 0-64,4 2 48,-1-2-48,-3 3 64,4 0-16,-3 0 64,2-3-32,-4 0 48,2 0-32,0-1-48,-1-2 64,2 2 0,-1-2 64,2 1-144,0-1 0,0 1 32,0 1 16,2-2 32,1 3 64,-4 0 32,3-2-64,1 2 16,-1 1 32,0-1 64,1 1-208,-3-1 112,1 1-128,0-2 96,-1 2-96,1 0 16,-1-2 49,3 3-65,-3-2-33,-1 1-31,0 1 96,1 2-32,0-1 225,-2 1-81,1 0-48,2 0 32,1 2-32,-1-1-16,0-1-80,0-2 64,0 0-48,4-1 16,-1-1-64,-3 1 96,4-2-80,-1-2 64,1 1-48,-4-1-16,5-1 48,-3 2-64,2-4 128,-2-1-144,2-2 64,-2 2-48,2-5-112,1-2-160,-2 0-177,-1-2-127,0 0-624,-2 0-673,-1 0-880,-4-4-1954</inkml:trace>
  <inkml:trace contextRef="#ctx0" brushRef="#br2">24631 11444 6627,'0'0'480,"0"0"-464,0 0 1329,0 0-449,0 0-335,0 0 47,-15-2 112,15 2-48,-5 0-47,5 0 191,-4 0-16,4 0-255,-3 0-289,3 0-16,-1 0-16,1 0 208,0 0 48,0-1-79,0 1-241,0-2 240,1 2 96,2-3-544,-1 2 192,2-1-128,-1 0 224,6 1-32,-3-2 209,2 0 47,0 1 16,2 0-96,-3 1-48,2 1-32,0 0-175,-2 0-1,0 0-64,4 0 96,-3 1-64,3-1 0,-2 2 32,2 0-32,-1-2 16,-1 0 80,0 0-32,0 0-96,0 0 64,-1 0-80,1-4 48,-3 4 0,1-1-32,1-1-48,-2-1 48,5 3-48,-5-3-80,4 3 64,0-2-80,3 2 112,-1 0-64,0 0 48,3 0-32,-4 0 32,4 0 32,-1-1 32,3 1-32,-1 0 32,1 0 33,3-2 31,-3 0 64,3 2-96,-1-2-32,-1 2 0,1 0-32,-1 0 32,-2 0-80,-1 0 80,2 0-80,-2 2 64,1 2-96,3-4 80,-1 3 0,-2 0 96,3-3-80,-3 3 64,2-3-32,1 2-16,-1-2-16,-2 0-64,3 1 80,-3-1-112,-1 2 96,-1 0-80,0 1 48,0 0-64,-2 0 64,3 0-16,-1 2-32,0-4 96,2 3-48,0-1 160,1 0-48,0-2-15,0 1-17,-1-2 32,4 2-32,-4-1 0,0-1-48,0 3-32,-2-1 32,0 1-80,2-1 32,2 1 0,-1 3 48,3-3-48,3 1 48,-3 2-48,5 0 16,-4-1-16,6 0-112,-1 1 336,0 1 176,1-2-352,0 3-64,3-3 32,2 1 16,-4-2 32,2 3-16,-1-2-32,-3 1 48,-3 0-96,-3 1 112,-3 0-128,-1 1 32,-5 1 0,-2-2 0,-1 0-48,2 1 32,-1 1 0,-4-4-16,4 4 64,-2-2-80,-2 2 48,1-3-32,0 1 0,0 2 16,1 1-32,0-1 48,-1 3 0,1 1 32,1-1-64,-2-1 32,-1 1-64,0 0 64,1-2 16,-3 0 16,4-1-32,-2 0 32,-1-2-16,0 2-64,-2-1 96,-1 0-128,2 1 128,-2 0-32,-1 0 64,3 2-80,-1-2 128,-2 2 0,2 0-48,3 0-16,-5-2-31,1 2 31,3-1-48,-4-2 16,4 0-48,-4 1 32,0-2-16,0 1-16,0-1-32,0 0-97,0-1-143,0-1-240,-4 1-416,4-3-49,-4 1-127,3-2-161,1-2-384,-3 0-336,1 0-1456,2-4-8965</inkml:trace>
  <inkml:trace contextRef="#ctx0" brushRef="#br1">29209 15419 6067,'0'0'3105,"0"0"-1392,37-4-160,-21 3-97,-1-1-223,2 0-113,-2 0-351,-1 0-289,0 0-48,0 2-16,1 0 49,-1 0-97,0 0 112,2 0-64,4 0-160,-3 0-32,3 0-80,1 0 49,0 0-65,0-1 96,0 1 32,-1-2-16,1 0-32,-1 2-48,-2-1 32,3 1-64,-1-3 32,-2 1 48,2 2 33,-4-1-129,4 1-16,-4-2-144,0 2 0,-4 0 48,4-2-16,0 1 32,1-2-32,0 0 48,0-1-32,-1 0 16,4 1-16,-4-1-16,0 3 16,-5-2 0,2 1 32,0 1-48,-2 1 48,1 0-32,1 0 0,1 0-32,0 0 64,0 0-16,2 0-48,0 0 96,0 0-80,-2 0 32,-2 0-16,-1 0 16,3 0 16,-2 0-48,-2-2 48,2 2-16,-3 0 0,4-2-16,0 2 96,-2 0-16,4-1 64,-3 1-48,3-2-16,-2 2-16,0-3 32,2 3-16,-2 0-32,3-1-16,1-1-48,-1 0 80,1 1-16,-3-1-16,-2-1-32,-5 3-16,0-1 16,-5 1-80,-2 0-992,-9 1-769,-2 2-1025,-5 0-3072</inkml:trace>
  <inkml:trace contextRef="#ctx0" brushRef="#br1">31438 3408 7251,'0'0'4258,"-5"28"-1424,5-9-705,-5 7 160,5 0-513,-1-2-767,-2-2-81,3-6-255,0-3-97,0-9-176,4-4-192,2-4-16,3-11 224,2-8-256,0-9-111,4-4-33,-4-8-32,5-4 96,-5-1-225,1-3-63,1 3-192,1 2-112,-2 10 128,2 8 320,-1 10 48,1 12-32,0 7 0,-2 20 0,1 11 112,-3 13 512,0 7 496,-5 4-143,2 0-257,-2-5-480,-5-8-208,0-11 48,0-5-16,0-8 176,0-5-96,0-6-48,0-7-32,0 0-16,0-4-368,0-8-1024,0-5-1570,-3-1-559,1-4-2402,0 2-3938</inkml:trace>
  <inkml:trace contextRef="#ctx0" brushRef="#br1">31559 3345 10773,'0'0'6579,"0"0"-4642,0 0-897,0 0-47,-6 28-225,17-24-240,2-2 273,6-2-81,-4 0-256,4 0-128,0-2-192,-4-2-160,2-2 16,-5 3-256,1 0-784,-3-3-785,-4 2-832,4-2-2257,-5 0-4883</inkml:trace>
  <inkml:trace contextRef="#ctx0" brushRef="#br1">31778 3389 11397,'0'0'8052,"0"0"-6275,0 0-1041,0 0-256,0 0 577,0 0-113,30 10 17,-10-20-673,1 0-256,-3-2 32,1 2-64,-5 2-737,-2 4-943,-1 1-946,-2 1-2160,-4 2-2833</inkml:trace>
  <inkml:trace contextRef="#ctx0" brushRef="#br1">31875 3143 14263,'0'0'3553,"2"38"-1648,-2-9 432,0 5-256,0 4-480,0-2-625,-2-1-223,2-4-417,0-5-208,0-6-64,0-4-64,0-3 16,0-4-32,0-3 64,0-3-128,0-3-609,0 0-527,0-5-961,0-6-1649,0-1-4946</inkml:trace>
  <inkml:trace contextRef="#ctx0" brushRef="#br1">32006 3427 11733,'0'0'2642,"0"0"-882,0 0 337,0 0-80,0 0-352,0 0-320,16 9-353,-10-12-176,-1 0-79,4-4-321,-2-2-128,-2 3-112,0-3 32,-1 3-80,-4 1 48,6 0-31,-5 2-81,1 2-16,1 1 32,-3 0 16,4 4-96,-3 2 208,4 0 144,-1 4-112,2-4 80,-2 0-112,3 1-16,-2-4-128,1 0 48,0-3-80,0 0 64,-2 0-47,1 0-66,-1-3 34,-3-1 15,-1-2 48,5 0-128,-3-3 112,0 4-112,0-3 48,3 5-32,0-3 16,1 5-49,0 1 1,3 0 32,1 0 0,-4 4 16,2 2-32,-1 4 64,-2-1 32,0 0 16,-2 1-64,1-1 32,-4 0-64,0-4 32,5 0-80,-5-5-848,4 0-1089,2-1-2129,4-7-3473,1-5-5235</inkml:trace>
  <inkml:trace contextRef="#ctx0" brushRef="#br1">32432 3392 17368,'0'0'3794,"-23"31"-1489,10-15-96,6 3-544,2-5-529,0 1-560,5-4-144,3-2-319,4-4-33,4-1-64,3-4 32,1-1-32,-1-9-64,0-1-16,-3-2-257,-4-3 97,2 0 32,-9 0-32,0 0-128,0 4 128,-5 0 16,-5 3 64,0 4 80,-1 1 0,0 2 48,1 2-48,4 0 48,1 2-80,1 2 48,4 0-369,0-1-1391,4-3-786,7 0-335,-1 0-2882,6-2-6194</inkml:trace>
  <inkml:trace contextRef="#ctx0" brushRef="#br1">32657 3339 18136,'0'0'2017,"0"0"-1489,-35 14 1313,17-6 769,4 1-738,-2-2-783,5 2-625,0 0-400,10 1-32,1-4-32,1 4 48,10-3-32,3-2-64,4 5 0,-2-4-32,4 0 16,-4 0 128,-4 1-112,-7-1 0,-1 1 32,-4 2-32,-5 1 112,-5-1 0,-1 0-16,-3 1 48,1 0-48,4-4-80,-2 1 80,6-3-16,-1-3-32,1 3 16,5-4-16,0 0-160,0 0-832,0-7-849,6-1-1905,3 0-3409,-3-4-5315</inkml:trace>
  <inkml:trace contextRef="#ctx0" brushRef="#br1">32758 3496 21082,'0'0'2465,"0"0"-2337,0 0 1296,0 0 273,2 26-608,1-23-897,-3 1-96,0 0-176,0-3-1201,0-1-1664,0-3-2466</inkml:trace>
  <inkml:trace contextRef="#ctx0" brushRef="#br1">33352 3500 14054,'0'0'3202,"0"34"-1313,5-18-112,2-6-353,-3-1-95,1-6 144,0-3-81,1 0-175,-1-6-369,-4-7-96,3-2-207,-4-7-161,0-5-160,0-3-112,-4-5-48,3 0-32,-6-3 32,3 0 16,-1-3 0,0 7-304,1-1 112,2 4 32,-3 7 48,5 4 32,0 3-32,0 6 80,3 2-64,5 4 0,2-1 16,6 6-32,5 0-32,1 0 64,3 6 0,1 3-16,-1 2 48,-3 4-112,-5 1 16,-6-1-16,-2 2-32,-8 1 64,-1 0 0,-5 2-32,-11-4 128,0 4-48,-5 1 0,-1-5 32,2 3 32,3-7 0,3-1-128,2-2 112,8-1-48,4-1 0,7 2-16,6-3 0,3 1 0,5 0-48,2-1 96,2 0-80,-4 0 0,-1 0-48,-6 0-112,-2 1-305,-5 0 177,-3 2 224,-4 4 80,-4-4 48,-7 4-48,-1 0 80,-2 0-16,1-2 16,1 0 96,0-2 16,3-2-64,2-1-48,2-4-80,1 1 48,2-3 32,-2 0-80,3-3-32,-5-6-384,6-1-512,0-2-721,0-1-800,0 0-208,7 2-961,3 0-3025,2 4-1649</inkml:trace>
  <inkml:trace contextRef="#ctx0" brushRef="#br1">33741 3424 20153,'0'0'2353,"0"0"-2273,-22 31 128,15-15 1121,5 0 640,2 0-672,0-3-897,5-1-272,6-6-160,4-2 80,1-4-48,-1 0 0,1-4 16,-6-7-144,-3 0-32,2-1 48,-9-1-32,0-2-65,0 2-47,-5 0-32,0 4 160,-4 2 64,2 4-32,-2 0-48,2 3-80,2 4-128,1 1-545,4 3-415,0 0-801,9-5-1393,4 3-3281,1-5-1729</inkml:trace>
  <inkml:trace contextRef="#ctx0" brushRef="#br1">33940 3472 19609,'0'0'2577,"0"0"-2497,0 0 16,-5 33 400,5-22 1073,5-2-432,3-1-625,0-3-416,4 1 16,1-6 0,-1 0-16,-2-2-48,2-7 32,-2-2-64,-4-6-48,3 2 64,-8-3-64,-1 4-48,0-1-96,0 4 128,0 3-48,0 1 80,0 5-96,0 2-96,0 0-673,0 0-943,0 2-577,4 2-1553,1-2-2993,1-1 384</inkml:trace>
  <inkml:trace contextRef="#ctx0" brushRef="#br1">34130 3489 1249,'0'0'14758,"0"0"-13077,0 0-1521,9 23 1025,-2-19 399,-2-4 273,1 0-272,3 0-609,-4-4-319,7-3-161,-5 0 128,1-1-95,-2 1-209,0 4-192,-2-1-32,1 2 48,-1 2 48,-3 0-128,4 0 0,-1 3 32,3 1 64,-7 2-96,7-3-32,-3 0-64,1 0-384,0-3-1217,4 0-2113,-2-3-2448</inkml:trace>
  <inkml:trace contextRef="#ctx0" brushRef="#br1">34366 3445 20089,'0'0'3074,"0"0"-2834,-32 1 176,22 2 1217,2 0-273,1 4-639,0-1-657,2 1-64,4 2-64,1 0 32,1 1-16,11-3-96,-2-2-385,1-5-63,4 0 128,1-7 160,0-4-177,-1-6 225,-5-1 256,2-2 0,-3-2 48,-4-2 64,-3 1 80,1-2 81,-3 0 79,0-1-80,-3 2-192,-3 4 112,2 2 0,3 5 192,-4 6 16,5 4-31,-2 3-209,0 7-224,0 5 128,2 10 96,-5 4 528,4 5-96,1 4-111,0-4-321,0-3-112,0-5-64,6-2 0,2-7 48,2-5-64,3-1 64,-2-7-401,4-1-495,-3-1-913,1-8-1568,-4-4-1153,1-4-4610</inkml:trace>
  <inkml:trace contextRef="#ctx0" brushRef="#br1">34591 3380 19513,'0'0'2561,"0"0"-2449,0 0 657,0 0 687,-14 34 305,8-21-705,0-1-607,4 1-433,-1 0 48,3-4-64,0 0 80,3-2-80,0-3 32,6-2-32,-2-2 80,2 0-64,-4-6 16,7-1 16,-7-2-64,1 2 80,-2-1-128,1 4 160,-3 1-112,-2 1 208,0 2 336,0 2-224,0 5-64,0 2 225,0 3-177,0-2-320,0 0 80,4-3-336,6-2-785,1-5-1232,-1 0-1601,0-3-2817</inkml:trace>
  <inkml:trace contextRef="#ctx0" brushRef="#br1">34734 3494 18232,'0'0'3906,"0"0"-3730,0 0-192,0 0 112,0 0 1105,0 0 864,10 21-785,-9-21-655,3-3-113,-4-2 240,3-2-192,-1-3-271,-2-3-209,0 1-48,2-4 96,1 0-80,3 4 16,-5-1-16,3 4-48,2 2 0,-1 4 0,0 2-16,0 1-48,1 0 16,4 0-160,-4 4-577,4-1-880,1 1-800,-4-1-224,1 0-528,1-2-1810,-3-1-111,-4 0 1889,0 0 3985,-2 0 2561,0 0-239,0 0-257,0 0-448,0 2-464,-2 1-320,2 3-97,0-2 209,0 2-32,5 0-465,-1 0-543,6 0-369,3-2-272,1-3 48,2 1-32,-5-2-32,4-3-16,-4-1 0,-2-2 32,-3 0-32,-2 1 80,-3 0-48,-1-1 48,0 0 16,0 3 80,0 0-48,0 0-32,0 3 0,0 0-16,0 3 0,0 3-96,3 4 128,1 2-80,-2 5 112,1 1-32,1 1 144,-3 3-32,4 0-32,-5 0-31,0 2-97,0-2 48,0-2-96,0-1 80,0 0-64,0-3 32,0-5 16,0-3-32,-3 0-16,1-7-32,-2-1 16,-2 0-16,-1-1 48,2-7-16,-1-2 16,2-2-80,-1-1 80,4 0 0,-1 4-16,2-4-16,0 4-32,5 4 32,4-4-16,0 1-16,3-1-97,-1-1 49,4 0-112,-4 1 0,0-2-192,-1 0-176,-6 0-16,1 0-465,-5 2-1232,0-4-1361,0 2-5666</inkml:trace>
  <inkml:trace contextRef="#ctx0" brushRef="#br1">35401 3049 11077,'0'0'6771,"21"55"-4338,-16-13-160,1 6 433,-2 5-641,-4-2-865,0-4-400,0-6-511,-4-6-209,3-10-80,-4-3-16,5-7 16,0-2 16,0-4-32,0-5 16,0-1 16,0-3-64,0 0-225,5-1-223,3-7-288,1 1-609,0-4-1424,2 0-369,-1-2-1888,-3 4-6147</inkml:trace>
  <inkml:trace contextRef="#ctx0" brushRef="#br1">35655 3449 12005,'0'0'6788,"0"0"-5908,0 0-832,0 0 704,0 0 1137,0 0-160,4-25-560,-10 25-673,1 0-256,-6 8 80,1 3 48,2-2 32,0 4-352,4-1-32,2 1 32,2 0 48,2-4-15,7-3-1,2-2 48,1-4-48,2 0 16,1-6-128,-3-3 96,0 0-64,-1-2 48,-3 1-80,-4 1 96,-3 0-16,4 5-48,-5 1 64,0 3-32,0 0 0,0 3-64,0 7 64,0 1 0,0 2 64,5-1-64,2-1-32,2-5-48,2-1 0,4-3-720,-4-2-1249,5-7-849,-5-2-1040,1-4-2384,-4-2-2642</inkml:trace>
  <inkml:trace contextRef="#ctx0" brushRef="#br1">35843 3421 4994,'0'0'11125,"0"0"-7555,0 0-2465,0 0-65,0 0 641,0 0 496,-2 28-737,9-19-639,2-2-593,8 0-208,-2-2 64,6-5-32,1 0 0,-1-3-32,-5-4-160,-2-2-96,-2 0 16,-3-3 64,-5 5-65,-4-2 49,0 2 64,-3 1 112,-1 3-64,-2 0 64,-1 3 16,4 6 80,1 3 64,-2 1-32,4 2 129,0 1-33,4 2-80,7-5-96,-1 3 16,1-3 32,-1-1-64,5 0 0,-7 1 16,2 0-16,-3 5 0,-4 4 48,-3 2 112,0 2 176,-7 5-192,-6 1-64,1-2-64,-2-6 48,2-4-64,-3-3-16,3-8 48,0-3-64,4-3 48,0-5-64,4-8 64,4-5-128,0-4-16,4-3 32,6-2-32,4-2-144,2 4 48,4 0 176,1 3 96,0 1 80,1 1-48,0 1 32,-2 1-80,0 1 64,-3 3-80,-1 0-48,-5-2 16,-2 4 0,-4 2 64,-5-2-112,0 2 96,-5 4-64,-8 0 48,-1 2-48,-3 4 64,-1 4-64,4 8 32,1 4-16,5 2 32,6 2 32,2-2-48,10-2 96,6 0-48,4-6-16,6-4 0,1-6-112,-1 0 0,-2-6 0,0-4-64,-3-3 96,-1-2 48,-4-1-16,-5-3 64,0 0-48,-2 3 32,-3 1 0,-2 2 0,-2 4-16,-2 5 96,5 1 273,-5 3-241,0 10-80,7 2-96,-3 7 432,6 0 64,-1 3-256,1 0-96,3-3-96,0-3 16,1-3-32,0-5 48,2-4-192,-7-3-288,-1-1-592,1-1-1057,-9-9-1793,0-1-1713</inkml:trace>
  <inkml:trace contextRef="#ctx0" brushRef="#br1">31739 3888 4162,'0'0'9396,"0"0"-6354,0 0-1922,-26-7-191,12 7 79,0 3-272,-2 8-191,-1 4-81,0 2-176,6 1-16,-1 0 0,5 2 64,5-5-80,2-2-160,6-6-47,4-1-1,5-6-32,2-6 32,-2-7-96,1-5 80,-1-6-48,-1-1 32,-1-3-32,-3 1 48,0-3 16,-7 3-48,0 1 32,-3 0-289,0 1 97,-5 3-32,2 3 176,-4 5 16,6 2 16,-4 9-32,5 3 80,0 3 0,0 16-96,0 10 192,5 6 401,5 9 623,-2 4-15,1 1-545,2-6-400,-1-9-80,-1-5 32,-3-9-80,-1-5-16,2-6-64,-3-5-16,-4-4-64,2 0-560,-2-7-624,0-6-769,0-3-817,0-3-2784,0-5-5475</inkml:trace>
  <inkml:trace contextRef="#ctx0" brushRef="#br1">31901 3901 1377,'0'0'14310,"6"32"-11028,-5-15-1345,4 0-145,0-4-207,4-4-544,1-2-529,2-7-176,0 0 16,3-6-192,-3-4 32,0-5-80,-2-1-16,-2-5-80,-2 1 48,1 0-48,-5-2 48,-1 0-80,-1 4-144,0 5 16,-1 0-64,-1 6 160,-1 5-16,-2 2-16,0 0-128,4 5-64,-2 4-128,3 1-689,0 1-704,4-2-1152,2 0-1889,3-5-1809,3-3-1153</inkml:trace>
  <inkml:trace contextRef="#ctx0" brushRef="#br1">32212 3968 14038,'0'0'1809,"0"0"-448,1 28 688,-1-26 128,0 2-272,0-4-209,0-4-415,0-1-433,0-5-239,0 1 79,0-4-16,0 1-111,0-5-177,0 2 0,0 3-96,-1-1-64,1 0-48,-2 2-64,-1 0-16,3 3-96,0 3 16,0 1 48,0 1-112,0 1 64,0 0-48,5 2 0,0 0-32,0 0 0,0 0 32,2 2 0,1 0 16,-3 1-144,-2-3 0,1 0-112,1 0-32,-4 0-320,2 0-497,-1 0-640,2-3-1264,0-3-929,2-1-3313,1 1-3810</inkml:trace>
  <inkml:trace contextRef="#ctx0" brushRef="#br1">32426 3906 12934,'0'0'6115,"0"0"-4675,0 32-751,0-29 655,0 1 97,2-4-721,3-6-352,0-5-400,1-1-1728,-2-7-946,1-1-1744,-5-4-2625,0-3 624</inkml:trace>
  <inkml:trace contextRef="#ctx0" brushRef="#br1">32448 3655 6947,'0'0'10581,"0"0"-8532,0 0-1601,0 0-240,0 0 337,0 0 127,0 11-320,4-1-272,4 0-80,-2-1-1120,0 1-1666,1-4-3393,-1-1-143</inkml:trace>
  <inkml:trace contextRef="#ctx0" brushRef="#br1">32611 3955 13622,'0'0'2834,"0"0"-2562,0 0 624,0 0 993,0 0 64,0 0-368,12-6-561,-7-4-240,-1-2-143,-1 2 47,-1-2 0,0 1-272,0 1-143,0 5 15,-2-1 144,0 3 144,0 3-160,0 0-175,5 0-145,-4 0 0,4 5-80,0-1 32,1 0-64,3 1 32,-3-1-64,4-2-160,2-1-705,1-1-944,-1 0-1296,3-1-1169,1-5-4546</inkml:trace>
  <inkml:trace contextRef="#ctx0" brushRef="#br1">32857 3840 19401,'0'0'3858,"-29"4"-2946,13 0-464,-1 1 1265,8 1-208,-2 3-689,8 0-560,3 2-256,0-2 32,5 0-48,8 2-16,-1-5-112,2-2-416,2-4-96,-1 0 255,-3-4 225,-2-3 128,-1-3 80,-2-1-16,-2 2 48,-5-2 16,1 2-48,-1 2 48,0 1 177,0 1-33,0 3-48,0 2-48,0 0-112,-1 7 48,-2 6 48,1 4 96,1 1-48,-1 8-64,-2-3-96,4 3 32,-3 0-64,1-1 48,2-3 16,-2-2-48,0-3 64,2-3-48,-4-3 0,0 2 0,0-4 48,-5 1 0,3-3-16,-2 0 16,1-5-16,2 2 0,-1-4-128,6 0-400,0-9-528,0-1-1394,0-6-2080,6-2-4338</inkml:trace>
  <inkml:trace contextRef="#ctx0" brushRef="#br1">33237 3848 5202,'0'0'13431,"0"0"-11959,-4-27-1152,1 18 561,-3 0 495,-1 3-95,-3 0-112,-1 6-449,0 0-272,-1 6-96,-1 7-16,2 5-32,5 2 17,-3 2-257,7-3-96,2-1 32,0-2 0,0-3 0,6-4-32,-1-5 16,2-2 16,2-2 0,-1-2 32,-1-7-64,4-4 16,-3 0 16,0 0-16,-2-5 16,3 1 0,-3 3-32,-4-3 16,2 7 32,-4 1-16,0 3 16,0 2-48,-4 4 96,-1 4-16,2 5 16,-3 4 16,2-1 32,-1 1-144,1 0-32,4-4 80,0-3-64,0-2 64,4-1-32,1-3 0,1 0-32,-1-3-176,2-4-161,-1-3-239,1-5 32,-2-1 16,2-3 63,-2-6 65,0-4 144,-4 0 64,3-3 208,-4 3-96,0 6 32,0 2 96,0 7 80,0 5 576,0 3 80,-4 6-79,3 0-161,-4 0-128,1 9-208,3 4 48,-4 5 80,3 4 97,-3 6-49,5-1 64,-4 4 144,3 0-304,1 1 64,-4-4-111,2-2-161,0-4-64,2-3 0,0-5 0,0-3 16,0-3-1,0-3-15,0-5-96,0 0-528,0-4-801,2-5-1440,-2-5-1489,2-3-9508</inkml:trace>
  <inkml:trace contextRef="#ctx0" brushRef="#br1">33390 3843 17736,'0'0'5010,"0"0"-4161,0 0-753,0 0 1200,0 0 417,0 0-480,-24-16-625,17 16-448,-2 3-128,2 5-48,1 2 64,1-1-64,5 3 16,0-2-16,0 0 0,5-4-16,1 0-48,5-3-128,-3-2-32,0-1 96,1-1-80,-3-5 176,-2 0 48,-3 1 64,2 0 0,-3 1-32,0 2 128,0 2 48,-4 0 80,0 3-48,-1 7-16,4-1 0,-1 0-16,2 1-176,2-5-15,8-2-17,1-3 0,5 0 0,3-7 16,-1-2-65,-2-2-159,1-2 160,-3 0 64,-3 3 0,0-2 32,-8 5 0,1 2-48,-2 1 144,-2 2 193,0 2 15,0 0-80,0 3-256,0 3-16,0 1-16,0 1-32,0-1 48,0 0-64,2-1 64,3 0-16,0-3 48,0-1-64,3-2 80,-1 0-64,4-2 48,-1-4-16,2-1-32,-2-2 0,2 0-48,-1-1-96,-3 1 32,-2 2 128,0 1-64,-2 3 112,-4 3-128,4 0 48,-4 0 16,2 6-32,1 4 48,3 3 16,-3 5-16,0 5-80,1 2 80,-3 3-64,-1 3 80,0-2-32,0 2 48,-1 1 0,-3-3 16,-1-6 0,4-1 0,-5-3 16,3-4-48,-3-6 48,1 0-32,-4-6 0,-1-1 16,-3-2-64,3 0-80,-1-3-16,0-4 0,6-1-16,0 1 80,1 0-48,4-2 48,0-4-17,9 1 33,0-2 0,3-4 0,4-1-16,0-1 112,1-2-32,-4 0-48,4 0 16,-7 4 16,2 1 193,-5 6-33,-3 3-64,0 2-96,1 4 16,-4 0-64,3 2-144,2 0-817,4 0-2048,1-2-2178,5-2-10500</inkml:trace>
  <inkml:trace contextRef="#ctx0" brushRef="#br1">33942 3927 22442,'0'0'3826,"0"0"-3570,0 0 80,0 0-144,0 0-64,0 0-384,0 0-2641,6-22-3426</inkml:trace>
  <inkml:trace contextRef="#ctx0" brushRef="#br1">34758 3861 5619,'0'0'6274,"0"0"-4721,-37-8-929,18 16 273,-1 6 175,-3 8 65,2 9-1,0 8 145,-1 3-129,9 2 49,1 0 96,7-3-225,5-3-464,5-7-271,7-4-113,7-6-96,1-5 64,4-10-96,2-3 0,3-5-80,-2-11-32,-1-5 48,1-6-64,-6-1-112,-4-7-32,-2-2 48,-5-1-321,-4-3-47,-4-1-64,-2 2 32,-4-1-48,-6 4 319,-5 6 241,-1 2 48,-2 7-32,-5 7-80,2 4 96,-1 5 16,0 3 16,2 3 32,4 10-32,1 2-16,7 1 0,5 6 17,3 0 63,0 0-48,5-1 0,7-3 48,3-2 80,-1-3 144,0-2-32,0-3 48,2-5-112,0-3-32,-3 0-112,0 0-48,-2 0 17,2-3-98,-3 3 33,-2-3-384,-2 3-320,3 0-449,-8 6-191,4 0-193,-1 1-288,-3-1-848,-1-1-1521,0-1-3922</inkml:trace>
  <inkml:trace contextRef="#ctx0" brushRef="#br1">34997 4060 4482,'0'0'12614,"0"0"-9781,0 0-1872,27 2 767,-14-2 33,4 0-640,-2 0-465,1 0-480,0 0-144,-1 0 16,-4 0-48,-2 0-80,-2 0-992,0-3-961,-3-2-449,1 0-2208,-4 0-6531</inkml:trace>
  <inkml:trace contextRef="#ctx0" brushRef="#br1">35020 4198 9652,'0'0'7988,"0"0"-7043,0 0 175,0 0 721,0 0 48,24 12-609,-12-12-543,2 0-497,1 0-160,-1-3-80,-2-1 16,-1 2-496,-4-1-961,0-3-640,-5 2-752,-2 1-3394,0-3-4114</inkml:trace>
  <inkml:trace contextRef="#ctx0" brushRef="#br1">35632 3936 5234,'0'0'7300,"0"0"-5315,0 0-1185,0 0 80,0 0 17,-28-25 47,18 24-271,-5 1-81,3 0-32,-4 4-48,-3 9-47,3-1-145,0 7 32,0 3 192,5 0 176,6 0-47,0 0-81,5-2-240,0-5-176,10 1-128,2-7-16,5 1 80,2-4-96,1-4 32,-3 2-80,4-4-160,-5 0-768,0 0-449,-1 0-832,-4-4-1665,-3-1-2977</inkml:trace>
  <inkml:trace contextRef="#ctx0" brushRef="#br1">35794 4025 16327,'0'0'2946,"0"0"-2850,0 0 208,-25 24 1169,18-7 352,2-2-673,5 1-544,0-2-384,1-1-160,10-4-16,-2-4-16,4-5-32,0 0-32,-3-3 80,-4-4-48,-1-2 17,0 0-17,-5-4 48,0 4-96,-5-4 48,0 0-65,-5 4-31,-1-2 16,-3 1-96,2 5-80,1 2-48,1 3-272,5 0-305,0 0-191,5 0-769,5 1-3073,5 1-4707</inkml:trace>
  <inkml:trace contextRef="#ctx0" brushRef="#br1">35968 4094 13862,'0'0'7364,"-27"22"-5748,20-16-1471,0 0 255,5-2 688,2-4-159,0 0-561,5 0-272,2-10 48,4-1 0,1 0 208,1-3-48,-3 0-96,1 2-112,0 1 305,-2 4 47,-4 5-144,0 2-208,2 0-48,-2 4-48,-1 5 80,-3 0 0,2 4-32,-1-4-16,-2 1-16,0-4-16,0 0-96,0-2-288,0-3-240,0-1-321,0 0-864,0 0-928,3-5-1889,1-4-7972</inkml:trace>
  <inkml:trace contextRef="#ctx0" brushRef="#br1">36262 3998 14711,'0'0'8820,"0"0"-7716,-39-8-1008,23 8 609,3 0 1007,1 0-895,2 3-449,0 0-320,5 3-16,2 1-48,-1-1 32,4-1-96,0 4 16,7-1-16,-1 1-80,3-1 64,-1 2-192,1-2 144,0 2-161,-3-1 1,-1 0 48,-4 1 112,-1-1 64,0 0 48,-1-2 48,-6 2-16,-1 1 96,3-1-80,-7-4 80,7 3-32,-1-5 80,-3 0-128,8 0 16,-5-3-32,3 0 16,3 0-176,0-6-880,0-1-1057,3-5-608,4 2-1329,3-5-5491</inkml:trace>
  <inkml:trace contextRef="#ctx0" brushRef="#br1">36329 4054 16936,'0'0'6243,"0"0"-5443,0 0-768,0 0 1040,0 0 417,0 0-656,11-1-353,5 1-192,1 0-48,3 0-48,0 0-96,-3 0-80,4 0-32,-6 0-768,2-2-769,-2 0-1200,1 2-161,-2 0-3248,-2-3-6516</inkml:trace>
  <inkml:trace contextRef="#ctx0" brushRef="#br1">36440 3848 13366,'0'0'5747,"0"0"-4611,-22 11-992,13 1 1121,4 9 1120,3 1-448,-2 2-769,4 5-559,0 2 47,0-2-96,0 3-80,0-7-159,4-2-225,-2-2 0,2-5-16,-3-3 32,-1-2-96,3-3 32,-2-3-80,-1-1 32,0-4-272,0 0-465,-4-8-911,3-3-1650,-1-1-2352,0-4-5508</inkml:trace>
  <inkml:trace contextRef="#ctx0" brushRef="#br1">36581 4064 21418,'0'0'3281,"0"0"-3137,-30 24 145,19-15 1263,6 4-271,5-2-705,0-3-464,0 1-48,3-3-64,5-2 48,4-2-64,1-2 32,-1 0-176,0-4 128,-2 2 80,-1-1-48,-4 0 32,0 0-80,-4 3 96,2 0 16,-2 0 160,-1 0-144,3 0-16,-1 6-64,-2-3-80,2-1-832,1 2-1313,3-3-1313,-1-1-928,6 0-4162</inkml:trace>
  <inkml:trace contextRef="#ctx0" brushRef="#br1">36750 4141 17896,'0'0'3698,"0"0"-3650,0 0-288,0 0 336,0 0 1104,0 0 401,26 18-672,-17-23-609,-2-3-128,-1 0 416,3-2 80,-3-2-496,-2 2 1,0-2 95,-1 4 32,2 3 48,-1-1 64,1 3-128,-3 3-224,3 0-32,0 3-64,-1 3 80,2 2-32,-1 2-64,2-2 96,-2 1-128,-1-3-176,5-2-624,-2-2-449,0-2-880,2-4-624,-4-4-1121,0-2-2385,-3-5-2385</inkml:trace>
  <inkml:trace contextRef="#ctx0" brushRef="#br1">36928 4029 20874,'0'0'3425,"43"-5"-3585,-16 1-416,3-1 832,-1 2 656,-5 0-351,-1-1-449,-9-2-64,-1 3-1009,-8 0-1264,-5-3-1793,0 0-9748</inkml:trace>
  <inkml:trace contextRef="#ctx0" brushRef="#br1">37000 3871 15271,'0'0'8324,"0"0"-7844,0 0-528,-2 35 368,0-14 1761,0 1-272,-1 3-977,3-1-432,0 2-351,0-3 31,3-3-32,1-3 32,1-2-80,0-4-32,0-5 16,0 0-289,1-6-623,3 0-529,-3 0-1024,-2-6-1152,-3-4-3459,-1-2-5970</inkml:trace>
  <inkml:trace contextRef="#ctx0" brushRef="#br1">30961 4551 4946,'0'0'6755,"0"0"-2929,0 0-2113,0 0-449,0 0-335,-30-22-289,24 19-48,-4 3-143,5 0-97,-4 6 0,1 4 80,4 6-112,-2 2 129,3 4 95,3 2-80,0-2-224,9-1-160,0-5-64,8-3 32,-2-4-32,2-5 0,3-4 16,-4 0-16,-5-6 0,4-5 48,-7-2-16,0-3-16,-4-2 16,-4-3-64,0 0 48,0-4-48,0 3-96,-4-1-224,-1 2 16,-2 7 64,1 3 160,-2 5 96,2 5-176,-3 1-160,3 7-129,-4 4 289,2 3 144,-1 2-16,4 2-128,0-2-592,4-1-337,1-2-1104,0-3-848,0-4-2001</inkml:trace>
  <inkml:trace contextRef="#ctx0" brushRef="#br1">31165 4655 12454,'0'0'3009,"0"0"-992,-5 26-64,5-20-641,0-3-175,0-3-145,0 0-111,0 0-145,5-5 193,-5-6-145,7 2-368,-1-6-320,2 2 16,-2-4-64,1 5-32,1 2 0,2 1-16,-2 6 16,1 3-32,1 3 48,0 6-16,-4 4 80,2 4 128,-1-1 49,-2-1-49,-1 0-176,-3-4-16,5-2-48,-5-4 48,-1-1-48,0-4-368,0 0-705,0 0-992,0-7-1601,0-2-6114</inkml:trace>
  <inkml:trace contextRef="#ctx0" brushRef="#br1">31701 4587 5907,'0'0'5362,"0"0"-2176,0 0-1394,0 0-351,0 0-48,0 0-369,-32 3-287,18 6-17,3 1-112,-4 0 96,4 2-271,0 1-97,3-4-192,7 4-32,1-7-112,0 4 0,7-4-16,6 0-16,1-6 16,2 0-64,-2-3 64,2-4-48,-2-2-160,-3 0 48,-6 2 112,0-2 96,-1 6-32,-4 1 16,0 2 32,0 0 64,-4 5-64,2 7-64,-1 2 64,3 1 32,-3 1 80,3-1-96,3-2-80,2-7 0,3-5-48,0-1-769,1-4-1408,-3-6-3377</inkml:trace>
  <inkml:trace contextRef="#ctx0" brushRef="#br1">32227 4631 5779,'0'0'2129,"0"0"2033,0 0-2306,0 0-559,0 0 64,-25-16-81,14 13 17,1 0-321,-2 3-239,-2-3-113,0 3 32,-3 0-176,0 3-127,4 4-65,-1 4-64,-2 3 80,6 1 16,6 4 192,-1 0-160,5 0-79,5-3-193,4-3-32,5-4-16,4-6-48,-2-3-32,5-3-32,-5-6-385,0-4-351,0-3 144,-6-3 368,0-3 207,-3 0 65,0 0 0,-5-3-32,-1-1-128,2-2 32,-3 3-16,0 0 128,0 3 16,0 6 80,0 3-32,0 4 32,0 3 112,0 6 64,1 0-192,4 3-64,-3 9 32,1 7-16,3 7 128,-6 5 129,0 3 479,0-2-256,0-1-48,0-2-208,0-10-112,0-3-48,1-4-48,3-7 16,2-3-288,0-2-1040,3-10-1185,-3-2-3090</inkml:trace>
  <inkml:trace contextRef="#ctx0" brushRef="#br1">32365 4666 7283,'0'0'5123,"0"0"-2626,0 0-128,11 25 256,-7-19-1152,1-3-305,-1-3-159,0 0 31,-1-3-47,2-3-257,1-3-160,-1-1-15,-5 1-81,1-1-176,-1-2 32,0 2-176,0-3-32,-1 0-48,-2 4-32,1 0 16,-2-1 48,2 4-112,0 2 96,-1 2-112,3-2 48,0 4-32,0 0 0,0 0-16,7 0-32,2 0-32,-4 1 16,4 2 64,-2 0-96,0-3-160,-3 3-64,0-3-528,-3 0-625,-1 0-1200,3 0-817,-3 0-3281</inkml:trace>
  <inkml:trace contextRef="#ctx0" brushRef="#br1">32539 4574 12550,'0'0'9220,"0"0"-8500,0 0-576,-16 29 673,16-17 799,0-2-543,4 3-689,7-4-240,0 0-160,4-3 112,3-2-64,1-4 16,-4 0-48,1-6 0,0-4 16,0 0-32,-6-3 32,1 2-64,-2-2 64,-2 0-32,-2 0 64,0 1-64,-5 2 16,1 1 0,-1 4 0,3 3 32,-3 2-48,0 4 0,0 8-80,0 4 208,-3 9 385,2 2 143,-5 4-96,2 0-192,-3-3-256,-2-3 16,4-3-32,-1-3-80,0-4 80,2-5-48,-1 0 64,1-7-96,3 1 48,-2-2-128,1-2-432,1 0-448,1 0-865,-3-3-1665,1-3-1584,2-4-10693</inkml:trace>
  <inkml:trace contextRef="#ctx0" brushRef="#br1">33080 4567 720,'0'0'11878,"0"0"-9301,-38-3-1681,17 3-175,0 3 239,1 6-79,0 3-385,1-2-192,4 3 48,5 2 192,3-2 1,7-2-177,0 0-208,11-4-128,0 1 64,8-5-32,-1-3-48,3 0 32,-1-5-64,-2-4 80,1-1-96,-8-1 32,2 0 0,-4 4 48,-4 1-16,-3 5 16,-2 1 48,0 1 0,-2 9 32,-3 3-32,0 3 288,1 2 17,1-1-161,3-1-192,0-5-16,7-5-48,3-4-144,0-2-1153,0-11-1344,2-4-3058</inkml:trace>
  <inkml:trace contextRef="#ctx0" brushRef="#br1">33282 4576 9380,'0'0'4450,"0"0"-1872,0 0-1330,0 0 337,0 0-273,0 0-303,-15 17-353,3-8-352,-2 3-112,-1 0 193,4 1 287,1 2-96,3-3-48,2-1-336,5-1-31,0-1-177,5-2 128,2-3-64,3-4-16,-2 0 32,1 0-64,5-8 64,-5-1-80,3-4 16,-1 1-16,0-7 64,4 3-112,-4-6 16,0 0-16,-1-4-353,-1 2-63,-3-2 16,-5 4 208,3 0-160,-4 5 208,0 2 96,0 6 112,-4 5 64,3 4 192,-5 4 112,2 9 80,-1 5 256,-2 8 273,7 2 31,-3 4-207,3-4-1,0-3-288,3-1-256,-3-6-32,4-5-95,-2-2-49,-1-4-80,-1-3 64,0-2-64,0 1 16,0-3-48,0 0-289,0 0-543,0-3-945,5-5-1616,0 0-1890,0-4-9139</inkml:trace>
  <inkml:trace contextRef="#ctx0" brushRef="#br1">33452 4639 9796,'0'0'5347,"0"0"-4355,0 0-880,-6 29-112,6-26-80,0-3-1616,5-3-7333</inkml:trace>
  <inkml:trace contextRef="#ctx0" brushRef="#br1">33482 4409 16920,'0'0'2753,"0"0"-2561,0 0-192,0 0 112,-9 30-144,9-19-336,2-1-2417,1-1-4355</inkml:trace>
  <inkml:trace contextRef="#ctx0" brushRef="#br1">33608 4597 16936,'0'0'2593,"0"0"-2065,-36 23 705,31-13 335,0-3-479,4 2-625,1-3-288,1 1-208,9-5 64,1-2-80,-1 0 48,1 0-64,0-6-64,-2 0-16,-2 0-16,-3 0 192,1 2-64,-4 4 96,2 0-128,-3 0 96,0 4-64,1 5 208,-1-1 32,5-1-144,0 0-32,4-3-48,2-2-64,1-2-1457,-1-9-1136,0-4-3041</inkml:trace>
  <inkml:trace contextRef="#ctx0" brushRef="#br1">33776 4399 4690,'0'0'10773,"-5"36"-7363,1-11-897,1 3-256,1 4-256,0-3-593,2-2-495,-2-2-465,2-6-272,0-3-160,0-6 128,0-1-32,2-5-32,-2-2-32,2-2-16,0 0 112,1-6 0,4 0-64,0-4-96,0 1 64,2 3-48,-2-1-32,2 1-48,-4 6-16,4 0 16,-1 0 32,-3 3 64,2 3-80,0 0 160,-1 4-128,0-3 48,0 0-32,-2 2-32,-3-3-48,-1-3-64,0 3 32,-1-3 48,-7 1 112,-2 2-48,-3-3 128,-1 0-208,1-2 96,3 1-32,0-2 16,5 0 16,0 0 0,5 0-240,0-2-849,0-5-1120,6-3-1360,3-1-1874,-4-1-10356</inkml:trace>
  <inkml:trace contextRef="#ctx0" brushRef="#br1">34051 4604 7123,'0'0'-864,"0"0"3089,0 0-1713,0 0-416,0 0 32,0 0 144,0 0 64,0-2-79,0 2 159,0 0 400,0 0 273,-2 0-369,0-1-192,-1-2 193,3 3 463,0 0-111,0 0-129,0 0 97,-1-1-17,-2-1-16,2 2-127,-1 0-17,-2 0-127,-3 0-113,0 0-128,-4 3-32,1 3-128,-1 1 17,4 2 63,0 1-48,1-1-128,6 1-144,0-4-64,0 0-32,9-1-16,1-3-32,0 1 32,0-3-160,1 0-176,-4-3 144,-1 0 16,1-1 176,-5 2-16,-1 2 16,-1 0 16,0 0 80,-1 7-80,-4 1 32,0 3 32,0-3-64,4-2 80,1-2-128,0 0-16,6-4-1041,2-4-736,2-5-1152,3-4-2562,-4 0-8355</inkml:trace>
  <inkml:trace contextRef="#ctx0" brushRef="#br1">34102 4549 14663,'0'0'6387,"0"0"-5363,0 0-672,0 0 721,32 0 303,-16 0-671,3 0-561,-1-1-96,-2 1-32,-1-3-432,-3 2-1361,-3-1-2241,-6-2-8772</inkml:trace>
  <inkml:trace contextRef="#ctx0" brushRef="#br1">34207 4406 19081,'0'0'2097,"0"0"-1937,-11 28 1408,2-8 1330,4 2-865,-2 6-993,2 0-367,5-2-225,0 0-144,0-4-192,0-4-32,0-5-48,5 0 0,-3-8-16,0-1-32,1-2-144,-3-2-352,0 0-353,0-2-591,0-7-1490,0 0-1888,-5-6-4834</inkml:trace>
  <inkml:trace contextRef="#ctx0" brushRef="#br1">34340 4693 24091,'0'0'2785,"0"0"-2801,0 0-512,0 0-32,0 0-1361,0 0-5490</inkml:trace>
  <inkml:trace contextRef="#ctx0" brushRef="#br1">34501 5126 5747,'0'0'4274,"0"0"-2834,0 0-559,-26 22 31,22-16-272,-1-2-368,5-4-143,-2 0-33,2 0 240,0 0 464,0 0 273,0-8-433,2 0-368,3-4-256,-1-1-16,2-2-48,-2-1-64,2 0-112,-5-3-112,3 3 48,1 1 176,-3 4 112,0 4 16,0 1 0,3 2 16,-5 3 16,5 1 0,1-2 16,0 0 128,3-2 64,1 3 208,0 1 272,2 0 65,3 0-273,1 0 48,-2 3-80,0 3-31,0-1 239,0 3-144,-1 1-96,-5-4-207,0 3-97,-3-5-80,-2 3-64,-1-3-16,-2 3 16,0-2-80,0-1-433,-5 0-879,0 0-1505,-3-1-3298</inkml:trace>
  <inkml:trace contextRef="#ctx0" brushRef="#br1">31059 5373 11509,'0'0'2145,"0"0"-1232,0 0-33,0 0 193,0 0-177,0-9-304,0 8-320,0 1-96,0 0-128,1 3 113,-1 7 159,0 2 336,0 4 144,0 3-95,0 0-97,0-1-224,0-4-192,0-1-64,0-4 176,0-3-95,3 0 31,-1-3-96,-2-3 0,2 0 80,-2-7 304,5-6 96,-4-5-384,3-7-63,2-3-161,-2-6 64,1-1-96,-2 3 64,0-2-80,1 5 64,-2 4-32,0 5 48,0 5-32,-2 4-32,0 3 64,1 5-96,-1-1 64,4 4-96,1 0-96,-3 10-65,4 3 129,2 5 48,-2 5 16,4 5 80,-1 3-32,1 1 80,3-2-80,1 0 160,-1-5-128,1-3 0,2-3 49,-3-6-1,0-7-32,-3-2-16,-2-4 96,-2-4 48,0-8 304,-2-4-48,0-5-224,1-2-144,-5-5-48,0-4-48,0 0-16,0 1 16,0-1-240,-3 4 0,-1 2 176,0 4 32,2 7 32,-1 2 16,3 6-144,-6 1-208,5 3-177,-1-1-95,2 2-240,-2 2-305,2 0-288,0 0-752,0 0-912,-2 6-1329,2-1-6435</inkml:trace>
  <inkml:trace contextRef="#ctx0" brushRef="#br1">31434 5366 7219,'0'0'2658,"0"0"-241,0 0-1425,0 0 97,0 0 207,0 0-15,-13 0-257,13 2-191,0 0-273,7 0-112,-1-1 208,4 2 241,1 0-193,2-3-352,-1 0 0,2 0 113,-1 0-49,-3-3-64,-3-1-176,-3 2-64,3-4-48,-3 2 16,-4-3-64,0 1 96,0 0-48,-6 0-96,-3-4-32,-3 4-32,-2 0 16,-2 0 16,0 5 0,2 1 64,1 0-32,3 7-32,4 2 0,4 4 0,2 3 128,2 3 80,7-1 48,0 1 128,4-1-160,-3-4-96,2-1 16,-1-4-16,-4 0 33,1-3-97,-2-2 16,1-2-32,-3-1 16,-2-1-64,1 0-257,-3 0-431,0-1-128,4-5-945,-4 0-1217,5 0-2192,-3-2-7844</inkml:trace>
  <inkml:trace contextRef="#ctx0" brushRef="#br1">31638 5376 13654,'0'0'3330,"0"0"-2146,0 0-367,0 0-65,0 0 128,0 0 177,0 38-97,0-26-207,0 4-433,5-4 80,2 1 32,-2-4 0,5-2-15,0-3-225,-1-2-80,1-2 32,0-3 16,0-7-48,-1-2-48,1-4-80,-5 0-48,0 0-176,-4-1-160,-1 3-65,0-1 161,0 4 192,-3 2 32,-1 3 64,1 3 48,2 0-48,1 2 16,0 1-16,0 0-176,0 0-1201,0 4-864,0-1-736,0 0-1601,0 1-3522</inkml:trace>
  <inkml:trace contextRef="#ctx0" brushRef="#br1">31875 5114 5603,'0'0'448,"0"0"3682,0 0-2161,0 0-433,0 0-159,0 0-497,0 5-415,0 12-49,0 8 1681,0 7-401,0 2-431,0 4 80,0 4 111,0-2-31,0 1-465,0-4-287,0-4-289,0-5-192,0-5-80,0-5-48,0-5-32,0-4-64,0-3-16,0-3-48,0-3-304,0 0-625,0-10-671,0-5-2034,0-7-3457</inkml:trace>
  <inkml:trace contextRef="#ctx0" brushRef="#br1">31791 5347 10901,'0'0'4658,"0"0"-3153,0 0 144,33 4 159,-21-2-479,1 2-433,3-4-415,0 3-225,-1 0-208,-4-3 0,5 3 16,-7-3-80,3 0-240,-3 0-609,-3 0-255,4 0-641,-4 0-1104,2 0-2706,-2-3-5522</inkml:trace>
  <inkml:trace contextRef="#ctx0" brushRef="#br1">32001 5476 5699,'0'0'5522,"0"0"-3201,11 35-240,-6-28-80,1 2-400,-1-3-337,-1-3-95,2 1-81,-6-4-223,4 0 15,-4 0 1,2 0-113,-2 0-192,0-5-32,0-3-143,0 1 15,0 0-160,0-1-160,0-2 80,-2-2-48,0 3-16,0-4 0,-3 4-48,4-4-80,1 3 48,-4-2-64,4 5 48,0-2 16,0 2-32,0 1 32,4 3-80,2-1 80,0 0-64,4 0 0,-4 3-64,4-1 96,0 0-32,-1 2 16,-3 0-16,2 0-48,-4 0 96,2 0-80,-2 0 16,-1 0-64,-1 0-48,1 0-64,1 2-112,0-2-48,1 2-225,0-2-719,0 4-753,-1-4-528,3 0-1441,-4 0-4178</inkml:trace>
  <inkml:trace contextRef="#ctx0" brushRef="#br1">32272 5408 13094,'0'0'4450,"0"0"-2513,0 0-1457,-39 8 1345,27-1 80,-2 0-561,2 2-831,3 0-257,3 1-288,6-1 0,0 0 32,0-2-48,5-1 64,3-3-80,0 0 64,3-3-48,-2 0 32,-4-3-80,4 0 80,-2 0 32,-6 0 16,4 0 0,-4 3-16,-1 0 144,0 0-160,4 0 32,1 2-64,-1 2 48,3-1-48,4 0-384,-1 0-849,1-3-192,1 0-1376,0-6-1649,-2-3-7011</inkml:trace>
  <inkml:trace contextRef="#ctx0" brushRef="#br1">32421 5070 12374,'0'0'2881,"0"27"-1841,0-1 1394,0 5-17,0 4-528,1 5-385,4 0-223,-3-3-561,1-2-464,2-4-160,-1-4 16,-2-6-80,3-3 64,-5-5-80,0-3-384,0-4-832,0-6-929,-5 0-448,-1-9-1809</inkml:trace>
  <inkml:trace contextRef="#ctx0" brushRef="#br1">31923 5764 13910,'0'0'3858,"0"0"-2737,-37 7-353,21 2 128,-4 3-143,4-2-337,2 3-16,0 0-160,4 0-112,1-2-32,5 1-48,2-1-48,2 0 48,6 0-64,4-1 48,6-5-48,-1 3 32,6-3-16,0 0 48,-4 1-48,-3 0-16,1 3-32,-8 0-192,-7 4 160,0 0-48,0-1 160,-11 1-32,0 2 16,-3-5 32,2 0 96,-4-1 80,1-3-176,4-3 112,0-1-144,2-2 81,-3 0-81,8-2 0,3-1-337,1-3-607,0-3-785,5-2-2209,7 0-6867</inkml:trace>
  <inkml:trace contextRef="#ctx0" brushRef="#br1">32032 5899 13974,'0'0'3682,"0"0"-2513,0 0-97,0 0 321,0 0-241,0 0-479,-4 8-177,18-8 0,4 0-48,5 0-144,1 0-128,1 0-96,-3 0-96,0 0-32,-2 0-224,0 0-656,-4 0-481,-5 0-400,-1 0-384,1 1-1296,-6 1-49,-2-2 385,-1 0 576,-2 0 2481,0 0 2289,0 0 1104,-5 0-336,-2 0-95,-2 2-225,4 2-352,-1 1-320,-3 3-592,8-1-657,1 0-384,0 1-192,1-3-48,4 3-16,5-5-32,0-1 48,1-1-80,0-1 48,4 0-96,-5 0 128,0 0-64,-3 0 0,2 0-16,-2 0 96,-6 3-80,3-1 0,1-1-48,-5 3-32,4-2-400,-3 2-1185,4-4-944,-4 0-1200,4 0-4451</inkml:trace>
  <inkml:trace contextRef="#ctx0" brushRef="#br1">32080 5760 14295,'0'0'3441,"0"0"-2544,0 0-129,0 0 737,-17 42 95,17-20 65,0 4-208,0 1-465,0-1-223,6 0-209,-5-4-112,4-4-240,-5-1-96,0-5-96,0 1 32,0-5-16,0-1-32,0-3-272,-3-1-496,1-1-561,1-2-736,-1 0-80,2-5-1376,0-5-4003</inkml:trace>
  <inkml:trace contextRef="#ctx0" brushRef="#br1">32469 5762 9556,'0'0'5363,"0"0"-2626,0 0-560,0 0-352,-4 33-432,4-17 63,0 3-479,4-1-305,-4-2-176,5-1-48,-4-4-304,2 0-15,-2-2-49,4-3 32,-4-2-80,3-3 16,3-1 16,-2 0-64,4 0 48,2 0-96,-4-1 16,2 1-32,1 0 0,-5 0 80,1 1-112,1 5 80,-1 1-48,-2 2 64,-2 0 16,0 3 32,-2-3-48,0 1 16,-4-1 32,-2-1 0,0 0-48,1-3 32,-6-1 0,1-1-16,0-3 32,-1 0-96,0 0 144,2 0-112,1-1 16,2-4-32,2 2-48,1-4-273,3 0-367,4-1-849,5-1-768,1-1-976,2 4-3346</inkml:trace>
  <inkml:trace contextRef="#ctx0" brushRef="#br1">32663 5923 13350,'0'0'1633,"0"0"-385,0 0 1394,16 29-193,-11-17-560,0-3-1217,1 0-384,0-2-112,-2-1-144,1-3-32,-5-1-176,1-2-960,-1 0-577,0-5-368,0-4-3842</inkml:trace>
  <inkml:trace contextRef="#ctx0" brushRef="#br1">32721 5736 17928,'0'0'2465,"0"0"-2817,0 0-336,0 0 864,0 0 176,0 0-304,11-11-1408,-6 13-3843</inkml:trace>
  <inkml:trace contextRef="#ctx0" brushRef="#br1">32858 5723 6323,'0'0'5442,"0"30"-1920,-2-12-128,-2 6-769,-1 5-512,5-1-433,-6 1-15,5-3-368,-1-1-513,2-5-320,0-3-127,0-3-161,0-2-112,0-5-48,3-4 16,0 0-208,0-3-465,6 0-655,-2-4-1345,-2-5-1794,5-4-3600</inkml:trace>
  <inkml:trace contextRef="#ctx0" brushRef="#br1">32989 5942 18953,'0'0'4194,"0"0"-4194,0 0-48,10 23 192,-9-18-48,2-2-80,-2-1 0,4-2-897,-4-2-1744,-1-7-848,0-4-3331</inkml:trace>
  <inkml:trace contextRef="#ctx0" brushRef="#br1">33021 5694 16263,'0'0'4707,"0"0"-4659,0 0-433,0 0 417,0 0 16,31 13-48,-23-4 32,-1-2-1840,5 2-2002,-3-3-1569</inkml:trace>
  <inkml:trace contextRef="#ctx0" brushRef="#br1">33086 5868 11461,'0'0'6467,"0"0"-6499,11 26-128,2-17 512,8 0 2033,4-3-448,1-3-800,2 1-785,-1-4-192,-2 0 48,-2 0 272,-4-4-352,-3 1-16,-1-3-48,-9 2 97,-1-1 191,-5 1-16,0 4-32,0-2-144,-8 2-160,-1 0 16,0 4 32,-1 3 0,4 1-80,0 1 64,4 2-80,2 0 48,2-2 0,4 0 32,5-1 48,0-3-16,5-1 0,1-3 96,-3-1-48,2-1-64,-1-5 96,-5 0-48,1 0 33,-6-2-129,-1 4 16,-2 3-64,3 1 64,-5 0-145,0 9-79,0 4 240,0 5-16,0 2 128,0 8-128,0-3 129,-5 7-258,5-2 97,-2 0-48,2 1 16,0-5 48,0-4 0,0-3 96,0-2-128,0-6 96,0 0-80,-4-6 113,-4-2 15,0-3 240,-4 0 80,-1-6-144,1-5-224,3 0-96,-3-2 80,5-3-80,3 3 16,4 0-112,0 0 80,1 2-16,9-2 0,2 1-48,3-1 112,6 2-96,-3 0-112,5-2 96,-3 4 128,0 0 16,0 2-128,-1 1 32,-3-2-192,0 3-385,-5 2-399,-1-3-977,-6-1-1585,-2-1-5842</inkml:trace>
  <inkml:trace contextRef="#ctx0" brushRef="#br1">33189 5751 18104,'0'0'3906,"-11"33"-3154,6-13 369,-1 6 1008,6 3-192,0-2-705,0-1-575,0 0-465,5-4-64,1-4-96,0-5 32,-1-2-64,2-5-160,2-6-336,-4 0-545,0-11-832,0-4-1600,-5-7-1490</inkml:trace>
  <inkml:trace contextRef="#ctx0" brushRef="#br1">31232 6980 12470,'0'0'5074,"0"0"-4274,0 0 49,-9 32 383,9-15-191,0-4-369,7 1-96,2-3-368,4-4-191,1-3 63,1-4-64,1 0 96,-5-6-112,0-2 16,-2-5-96,-8-1 32,1 1-97,-2 1 1,-3-1-48,-6-1 32,-1 1-48,-2 0 16,-2 6 16,2 1 80,-3 6-16,5 0 32,3 7 64,0 4-64,5 2-16,2 4-1137,0-4-896,5-1-1392,2-2-1874,1-7-640</inkml:trace>
  <inkml:trace contextRef="#ctx0" brushRef="#br1">30824 6990 11125,'0'0'2657,"0"0"-1088,-15 44 80,9-22 0,0 0-497,3-2-528,2-4-223,1-5-129,0-7 64,0 0 0,0-4 16,4-6-32,2-5-16,0-3-208,-1-7-96,1-2 16,3-5-48,-4-3 0,2 0-48,-3 2-48,0 1 16,-2 6 16,3 8 96,-5 5 32,1 6-32,3 7-112,2 9 0,4 4 192,1 5 320,3 0-192,-2-2-63,4-4-81,0-3-32,-3-6 32,0-5 16,-3-2 96,-2-2-96,0-7 96,-3-4-128,0 1-16,-1-5 16,-2-1-48,3-2 48,-4 3-48,3 2-32,1 2-176,-4 4 112,6 8 32,1 1-144,2 10 80,-2 7 80,2 7 80,-1 3 16,-1 3 48,-5-3-48,2-3 64,-4-4-96,2-6 16,-1-4-32,2-7 0,0-3-208,0 0-705,0-3-1312,-2-7-848,-1-2-4883</inkml:trace>
  <inkml:trace contextRef="#ctx0" brushRef="#br1">31487 6853 14679,'0'0'3585,"0"0"-2304,0 0-209,-33 8 81,18-2-513,1 2-160,2 2-223,4 1-97,1-2-112,7 0-80,0 1-80,4-4 176,5 4-176,-1-3-32,2 0 304,0 1 0,0-3-192,1 2 128,0-1-112,-8 1 48,-1-1-48,0 1 32,-2 2 48,-2-1 16,-3 1 64,-6 0-160,0 0 112,1-2-128,0 1 48,0-4-16,4-1 0,-5-1-400,6-2-273,1 0-495,4-7-1233,-2-1-1345,2-4-6243</inkml:trace>
  <inkml:trace contextRef="#ctx0" brushRef="#br1">31602 6740 10677,'0'0'5795,"0"0"-3843,-5 34-287,5-17 128,0 5-128,4 2-193,2 4-191,-2-1-545,2-1-335,-3-3-129,0-2-176,3-5 32,-4-1-48,1-6-48,-3 0-16,0-3-16,0-3 48,0 1-304,0-2-369,0-2-383,-3 0-529,1-6-608,2-3-1776,0-2-3619,-2-2-784</inkml:trace>
  <inkml:trace contextRef="#ctx0" brushRef="#br1">31554 6916 9588,'0'0'6932,"0"0"-4691,0 0-545,0 0 33,0 0-1009,0 0 113,27-6 79,-7 3 257,2-2-721,-2 0-256,-2 0-128,1 1-32,-8 1-64,0-1 0,-6 4-784,-4-1-897,-1 1-336,-1 0-992,-6 0-3042,-2-2-5699</inkml:trace>
  <inkml:trace contextRef="#ctx0" brushRef="#br1">32207 6812 12454,'0'0'3105,"-28"6"-1728,8 2-33,3 3 17,-5 2-160,-1 4 63,2 1-223,4 2 15,0 4-127,3 1-209,5 1-176,7 0-224,2-3-112,5-2-128,6-5-64,9-3-32,-1-6 48,6-3 0,3-4-80,1-2 128,-3-7-304,-1-2-384,-5 2-144,-3-2-417,-10 4-480,-3-1-544,-1-1-576,-3 3-1905,0-1-4258</inkml:trace>
  <inkml:trace contextRef="#ctx0" brushRef="#br1">32364 6936 11221,'0'0'5491,"0"0"-2866,0 0-1217,0 0 177,0 0-240,0 0-497,-16 15-288,10-1-15,2 5-113,4-5-272,0 3-80,10-8-160,0-2 96,4-5 96,0-2-48,0-2 32,-2-7-176,-3-2 32,-1-2-48,-6 0 0,-2-3 16,0 1-32,-9-1-96,-1 2-64,-2 0-96,-4 6 79,0 0 193,-3 4-96,5 4-80,0 0 160,4 2-48,4 3-480,2 1-657,4 1-144,5-3-880,4 1-1120,2 0-2514,2-5-208</inkml:trace>
  <inkml:trace contextRef="#ctx0" brushRef="#br1">32549 6989 10037,'0'0'3777,"0"0"-2384,0 0-1201,0 0 1313,0 0 352,0 0-289,-7 2-463,7-2-545,0 0 0,5-2 225,0 0 335,1-3-79,1-3-273,2 1-176,-2-3-31,2-2-113,-2 3-16,2-2-192,-4 2-48,2 1-96,-1 5 0,1 0-48,-6 3-48,-1 0 0,0 3-112,0 6 112,0 4 16,0 0 48,0-1-80,0-1 48,0 0-32,0-5 16,5-1 0,-4-1-32,3-4 48,1 0 0,1 0 32,-2-5 16,2-3 16,2-3-64,0 0-48,2-2 64,1 1-64,-1-3 48,0 3-48,0 0-32,-3 5 16,-2 2 32,-1 2-32,-4 3 32,2 5-144,-2 0 128,0 6 80,0 0 48,3 0 0,-1 0-80,0-4 48,1-2-80,-1-1 65,2 0-81,3-4 32,-1 0-193,2-2-415,1-4-656,-4 0-1394,1-2-303,0-3-2433,-1 0-8229</inkml:trace>
  <inkml:trace contextRef="#ctx0" brushRef="#br1">32903 6958 9044,'0'0'4146,"0"0"-3250,0 0-31,0 0 624,0 0 79,0 0-255,-8-4-385,8 12-15,0 1 319,0 0-31,0 0-65,5 0-303,-5-3-321,4-1-16,1-3 16,-1-2-15,3 0-177,-1 0 160,-1-7-64,1-2-144,3-1-80,-3-4-80,4 1-16,-4-4-63,0 3 47,3 0-80,-5 3 32,2 1-16,-3 3-32,1 5-16,0 2-32,-4 0-17,0 3-95,0 7 224,0-1 48,0 2 65,0 0-65,0-2 16,0 0-112,3-3 48,-1-3-32,-1 1-16,4-2 16,-1-2 32,0 0 16,0 0-16,2-6 16,1-1-80,-1-2 48,0-2-32,-1-2 0,1 1 0,3 0-144,-2 5 96,-3 2 0,-1 5 16,-1 0-80,2 7 16,-2 4 128,3 0 160,-4 0 0,3 0-128,1-4 0,1 0 0,-2-1-16,2-3-32,-2-1 0,-2-2-112,3 0-448,-5 0-641,0 0-624,0-2-1232,0-5-1441,0 0-3250,0-1-1904</inkml:trace>
  <inkml:trace contextRef="#ctx0" brushRef="#br1">33292 6897 1553,'0'0'12918,"0"0"-11622,0 0-1184,6-25 1393,-6 20 208,0 3-209,0-1-367,-6 3-161,-1 0-351,0 10-225,-4 3 288,1 5 209,2 3-225,0 0 32,4 3 97,2-2-49,2-2-560,4-5-96,3-4-80,9-2 32,-2-9 64,4 0 0,3-5 32,-1-5-64,-4-6-48,2-1 0,-4-5-64,-4 4-64,-4-4-224,-6 0-96,0 5-176,-1 1 79,-9 7-127,-5 2 368,-2 4 128,-3 3 64,4 5 16,0 3 16,1 2 48,5 2-64,4 1-48,5-4-961,1 4-672,0-5-448,4-5-1312,3-3-2754,4 0-3137</inkml:trace>
  <inkml:trace contextRef="#ctx0" brushRef="#br1">33467 6936 10021,'0'0'6915,"0"0"-6563,4 31-16,-2-22 1281,3-1 0,-1-5 191,1-1-127,6-2-512,-5-2-577,4-5-32,2-2 64,-3-4-127,7 0-129,-5 0-96,-1-3 32,5 2 64,-5 0-112,1 1-111,-4 5 95,3 3-112,-1 5 32,-2 0-128,2 10 48,3 1 128,-2 3 80,2-1-128,1 1-112,-1-2 16,0-3-16,1-2 16,-3-2-48,-4-4-32,0 1-384,-2-2-176,-4 0-625,0-2-1200,-6-4-1729,-4-5-3105</inkml:trace>
  <inkml:trace contextRef="#ctx0" brushRef="#br0">15831 9399 4722,'0'0'624,"0"0"2482,0 0-945,0 0-576,0 0-785,0 0 336,-14-12-111,12 8-81,0 4 129,0 0-161,1-1 1,-2 1-113,3 0-176,0 0-175,0 0-177,0-2-128,8-1-16,1 0-16,5 0-112,4-1 128,0-2 128,3 3 112,-7 0-112,0-2-192,-1 4-48,-6 1 32,-3-2-96,1 2-16,-4 0-448,-1 0-160,0 0-65,0 0-191,0 2-289,0 4-591,-3-1-1506,-1 2-2849,-3 3 257</inkml:trace>
  <inkml:trace contextRef="#ctx0" brushRef="#br0">15721 9714 3730,'0'0'2449,"0"0"2865,0 0-3489,-32-3-480,22 3 384,2 0-545,-2 6-288,1 1-463,2 4-81,0 3 48,3-4 64,2 5 64,2-5-111,2 3-241,6-5-64,2-3 0,1-5 16,1 0 64,2-7 0,-2-6-80,1-3-96,-3-3 64,-2 1-64,-3-2 48,-1 2-64,-1-1 16,-3-1-16,0 3-64,0 0 0,0 4-32,0 1 32,-3 5 64,3 1 48,0 6-80,0 4 0,0 5-32,0 10 176,3 0 64,1 8 256,1-4 1,-5 3 63,1-4 48,3-4-176,-4-2 16,0-8-128,0-3-79,0 1-129,0-3-32,2-3-16,-2 0-96,3-5-849,-3-2-1120,1-6-1456,2-2-3843,-2-1-1616</inkml:trace>
  <inkml:trace contextRef="#ctx0" brushRef="#br0">15836 9596 12998,'0'0'3970,"0"0"-2690,0 0-63,0 0-49,0 0-239,0 0-225,20-14-272,-8 11 33,-3 2-65,9-1 48,-9 2-16,4 0-80,-5 0-208,1 0-64,-6 0-48,1 0 0,-2 0 17,1 0-49,-3 3 48,0 5-80,0 1 176,0 5-64,-3 7 16,-3 5-16,0 5 288,-2 3 32,1 3 160,-2-3-127,2-2-65,2-7-128,0-3 48,1-9-48,2-1-32,2-7-96,0-3-96,0-2 0,0 0-16,6-2 48,1-3-16,3-5-32,4 1 0,-1 0-32,-1-1 64,-1 5-80,0 1 32,-1 3-48,-1 1-432,-3 0-160,-3 0-401,1 1-351,-4 3-513,3 0-32,-3-4-753,0 0-1631,-7 0-4948</inkml:trace>
  <inkml:trace contextRef="#ctx0" brushRef="#br0">15844 9735 7491,'0'0'5411,"0"0"-2066,0 0-1504,0 0-208,0 0-224,0 0-97,8 0-367,3 0-81,3 0 209,4 0-81,-2 0-160,4 0-255,-4 0-177,-1-2-288,-4 0-32,0-2-64,-5 4-16,-2 0 48,-4 0-448,0 0-272,0 0-225,0 0-127,-4 0-849,-2 0-816,0 0-2146,-2 0-4577</inkml:trace>
  <inkml:trace contextRef="#ctx0" brushRef="#br0">15772 10047 5074,'0'0'673,"0"0"2928,0 0-1792,0 0-592,0 0-1,0 0-191,13 4-209,-13-2-48,5 0 65,0-1-65,4 3-48,3-2 177,4 2 159,5-3-207,4-1-129,2 0 16,2 0-15,-3-3-305,-3-2-176,-5 1-192,-3-2 48,-5 3-96,-5-1-64,0 0 48,-3 0-160,0 3-160,-2-1 16,0 0-96,0 2-369,-4 0-191,-1 0-289,0 2-1152,1 1-2289,-2 3-4354</inkml:trace>
  <inkml:trace contextRef="#ctx0" brushRef="#br0">7369 9015 5234,'0'0'176,"0"0"2946,0 0-1265,0 0-705,0 0-95,0 0 191,1-3-303,-1 3-97,3-3-95,-3 3-97,0 0 96,4-1-96,-4 1-111,0 0-49,2 0-64,-1 0-80,-1 0-112,3 0-64,-3 0-15,4 0-33,-2 0 32,0 0 16,3 1-16,-1 2 0,-1-3 96,1 3 0,-1-3 16,1 3 144,-1 0-271,-1-2-65,2 1 16,0 2 16,1-1-32,-4 0 48,3 0-16,3 3-48,-3-3 80,1 1 96,0-1 16,1 0 32,0 0-16,-2-1-48,1 2 49,-1-3-33,-3-1-48,2 2-32,0 0-112,-3 0 0,0-2-48,3 3 0,-3 0 32,2-2-64,2 1 48,-4 2-16,4-1 32,-1-1-16,0 2 16,1-1-32,-2 1-16,0-2 32,0 0 0,1 0-32,-2 1 16,2 0 32,-2-2-48,-1 1 48,2-2-64,1 3 96,1 1-112,-3-2 64,4 2 16,-4-2-16,1 2-16,3-1 16,-1-1-16,-4 2 16,2-1-16,1 1-16,-3-1 80,4 0-80,-4 0 32,5 0 0,-3 1-16,0 0 0,0 0 16,3 0 32,-4-1-112,1-1 112,0-1-112,3 3 112,-4 0-80,2-2 64,-1 1-48,-1 0-16,2 0 32,-2 0 0,1 0 16,1 0-16,-1-1 0,0 2-16,-2-3 32,4 5-16,-2-4 0,-1 2 0,2-3 16,-1 2-32,0 1 16,2-2 32,-4 1-48,2 0 16,1-1 32,-2-1-32,2 3 32,-3-2-16,3 2-16,0-2-16,1 2 32,-4-1-16,7 0 48,-5 1-48,2 2 64,-1-3-32,3 1 32,-2 2-16,0-3-16,0 3-32,2-3 16,-2 3 16,0-1-48,1 0 48,-1 1-32,1-2 16,-1 3-48,0-2 48,2 1-16,-2-2 0,3 3 16,-5-2 16,5 1-48,-4 0 0,1 1 80,0-1-64,1-1-16,-1 0-32,-1 3 48,1-3 32,3 1-48,-4 0 32,4-1-32,-3-1 48,1 1-32,-1-1 32,3 0-48,-4 1 16,4-1-16,-2-1 32,-1 3-32,0-5 32,-1 5 0,0-1-64,3-1 64,-2 2-16,0-1 16,-1-1-32,2 1 32,-1 3 0,3-3 48,-4 2 80,5-1-32,-3 1 1,2-1-49,0 2 112,0-3 96,-2 0-208,1 2-64,0 1 32,0-1-48,1 0 48,-1 3-32,0-3-16,0 2 48,-1-2 0,4 1-16,-1 0-16,0 2 0,1-2 16,-4-2-16,6 4 48,-4-4-32,2 3-48,-2-4-16,0 3 64,0-2-48,-1 0 32,-3 1-16,4 1 16,-1-2-64,0 0 80,0 2-16,-1-1 0,2 0 32,-1 1-48,2-1 16,-2 0 0,3 1-16,-4-1 16,4 0 16,-2 1-32,0 1 64,-1-2-64,0 3-16,2-3 80,-1 2-48,-1-2 16,0 1-48,1 1 48,0-2-16,-1 1 0,1 0 16,0 0 16,0-1-16,1 0-32,0 2 48,-1-3-16,0 4-32,2-1-16,-3-2 0,2 2 32,-3 0-16,3 1 16,-1-1-16,-1-2 48,0 2-64,1 2 32,0-2 16,0 0-32,0-1 16,-1 1 16,3-1 16,-5-2-16,4 4-16,1-4-32,-4 3 96,-1-2-80,4 2 16,-2-2-16,1-1 48,-1 3-48,0-2 64,-2 0-80,3 1 48,-2-3-16,1 3 32,0-2-32,0 0-32,1 0 16,0 1 0,0-1 0,-3 1 0,1-1 16,2-1-32,-3 0 0,2 1 64,-2 1-64,1-1 64,-1 0-32,0-1 0,-1 0-32,-1-1 32,3 0 16,-1 0-16,-2-1 16,0-1-32,-1-1 64,3 5-64,-1-4 16,-1 0 0,0 1 16,0 1-16,2 0-16,0 0-16,-2-1 64,2 1-16,0-1-80,1 3 96,-1-3-48,-1 1 32,0 0-16,1 0 0,0-3 0,-1 3 16,0 0 0,1-3-16,0-1 0,-4 4-32,2-4 64,1 4-48,-2-2 32,1 0-16,-2-1 0,2-1 0,0 4 0,1-2 0,-2 0 0,2-1 16,-1 2-32,0-2 16,0 3 16,-1 0-32,1-3 16,1 2 0,-2 2 0,2-1 0,-1-3 0,0 3-16,0-2 48,-1 0-48,2-2 32,1 1 0,-2 2-16,0-3 16,3 0 0,-5 1 32,5-1-80,-3 0 48,0 0 16,3 0-32,-4 4 0,4-4-16,-4 2 0,3-1 48,1 1-32,-4 2 0,4-2 0,-1 1-32,-4 1 64,4-2-48,0 2 48,-2-3-64,2 1 32,-1 1 32,0 2-16,1-1-32,0-3 16,1 1 16,-4 0-32,2 0 16,-2-1 16,1 1-32,1 1 48,-3-3-32,1 0 0,-1 0-16,0 3 32,0-1-48,3-1 48,-3-1-32,0 2 16,1 0-16,2-2 16,0 2-16,-3-1 48,0 2-16,3-2-48,-1 1 32,0-2-16,-2 3 32,2-3-32,0 0 32,-2 5-16,0-5 0,2 1 0,-2 1 16,3 0-16,-3 1-16,3 0 32,-3 0-32,4-1 32,-2-1-16,0 4-32,0-4 48,1 1-48,-2 0 80,2 0-96,-2-1 64,-1 3-32,2-2 48,1 1-16,1 1 0,0 0-32,-1 1 16,4 1-32,-3-3 64,1 1-64,2 2 16,-3-4 64,0-1-80,1 3 48,-4-2-16,1-2-32,-2 0 48,3 2-32,-3-2 32,0 0-32,0 0 32,0 0-32,0 0 32,0 0-32,0 0 32,0 0-16,0 0 16,0 0-16,0 1 0,0-1-16,1 0 16,-1 0 16,0 3-80,0-3 112,3 0-96,-2 0 48,-1 1 0,0-1 0,0 0-48,0 0 32,0 0-32,0 0 0,0 0 48,0 0-16,0 0-16,0 0-96,0 0-112,0 0-161,0 0-447,-5 0-1073,-1-1-1376,-3-3-3667,-2 0 1810</inkml:trace>
  <inkml:trace contextRef="#ctx0" brushRef="#br0">9363 10748 512,'0'0'13670,"0"0"-10100,0 0-1857,0 0-176,0 0 191,0 0-255,-18 3-240,14 0-289,2 3-352,2 1-255,0 2-145,4 0-32,3 2-80,6 2-32,5 2-16,-1-3-96,-1 4 80,3 0-32,-5-4 0,-4 5 32,-7-2 16,-3-3-16,-5 4 0,-9-6 80,-9 2 192,1-2 64,-1 2-48,4-7-64,4 0-144,7-2-48,5-3-48,3 0-400,11 0-624,4-4-1249,-1-4-881,2-3-1984,-4-1-8564</inkml:trace>
  <inkml:trace contextRef="#ctx0" brushRef="#br0">8895 11184 14759,'0'0'2321,"0"0"-2097,0 0 240,0 42 1361,0-18-368,0 2-177,0 2-655,0-2-305,0-2-224,0-1-80,2-7 32,-2-1-48,0-5 48,0-1-80,0-5 0,0 0-641,0-4-575,0 0-689,-2-2-1313,0-7-4881</inkml:trace>
  <inkml:trace contextRef="#ctx0" brushRef="#br0">8785 11164 11157,'0'0'3682,"0"0"-1953,0 0-337,0 0-191,26-8-289,-11 8-336,5 0-127,8 6 1119,5-4-671,1-1-225,1-1-304,-1 0-240,-7 0-128,-4-3-80,-9 0-1040,-8 3-801,-3-1-688,-3-1-1425,-7 2-2545,-2-1 2049</inkml:trace>
  <inkml:trace contextRef="#ctx0" brushRef="#br0">8291 11827 3938,'0'0'1120,"0"0"-1216,0 0 208,0-26 1233,0 20 288,2 1-561,-2 1-287,2 1 255,1-1 113,-3 2-241,1 0-32,-1 0 97,3 1-145,-2 1-304,-1 1-207,0 7-193,2 1 448,-2 9 480,0 6 177,0 4-449,0 5-47,0 0-177,-3 3-192,-1-1 112,1-2 17,1-2-113,0-4-208,0-5 0,2-4-112,0-2-32,0-7 32,0-2-48,0-4 0,0 0 32,0-3-32,0 0 48,-3-3 96,2-4-64,1-2 16,0-4-144,-3-5 48,3-6-80,0-3 32,0-2-16,0-5 0,0-2 32,0-4-16,0-1-16,0 3 64,0-1 16,-1 4-48,-3 2 48,2 4 16,-2 0-32,1 1 32,3 5-96,0-2-96,0 3 48,5-3 48,3 5-32,2 2-16,2 2 48,3 3 0,-1 1-32,0 3 80,0 5-48,1 1 32,-1 3-16,0 0-256,0 3 64,-2 7 95,3-1 49,-3 4 64,0 2 16,-2 3 16,0-1-16,-1 2 48,-1 3-48,-2 0 80,-2 0-80,-1 0 97,0 0-81,-3-2-16,0-2-64,0 1 31,-3-3 17,-4 1 16,1-2 0,0-3-32,-2 1 48,-2-4 16,-1 2 17,-1-3 15,-1-1-16,-1-1 48,0-1-16,0 1 32,0-3-48,-3 0 0,3 2-64,0-2 32,0 1-32,3 0 16,1-1 0,4 1-32,1 0-32,2-2-304,3 1-401,0-1-559,7 0-513,0-2-1105,3 0-3633</inkml:trace>
  <inkml:trace contextRef="#ctx0" brushRef="#br1">16268 4029 11269,'0'0'3778,"0"24"-2578,0-2 353,0 6 688,0 7-304,-1 6-240,-2 3-208,0 0-417,0 0-464,-2 0 17,0-6-161,2-3 48,1-3-112,2-7-80,0-3-112,0-3-63,0-5-49,0-3-80,0-2 16,0-2-32,0-3-225,0-2-623,0-2-689,0 0-544,0-6-672,-2-1-1489,-1-2-4258</inkml:trace>
  <inkml:trace contextRef="#ctx0" brushRef="#br1">15904 4438 12774,'0'0'3329,"0"0"-2928,0 0-81,0 0 1168,-28 23 145,21-12-512,7-1-225,-1 2-416,1 4-96,1-3-143,6 0-49,3-4-112,3 0-32,0-3-16,4-2 16,1-4 0,-1-4-16,-1-3 0,-5-4-96,2-4 96,-6 1-80,-1-1 0,-6-1-48,0 3 48,-6 0 0,-5 4-32,-1 0 64,-2 5 16,-2 2 0,-4 2 160,4 0-16,0 0-64,5 6-48,1 0-16,1 0-64,7 1-577,2-1-895,0-3-1041,5-3-2690</inkml:trace>
  <inkml:trace contextRef="#ctx0" brushRef="#br1">16131 4384 9877,'0'0'5618,"0"0"-3521,0 0-720,0 0-129,0 0 129,0 0 64,34 15 95,-15-9-319,-2-2-369,4-4-288,2 3-143,-4-3-273,1 0-80,-3 0-64,-2 0-208,-3 0-1057,-3-3-1424,-2 0-1457,-3 0-5154</inkml:trace>
  <inkml:trace contextRef="#ctx0" brushRef="#br1">16393 4476 11285,'0'0'3954,"31"2"-3378,-12-2 49,1 0 2496,1 0-384,-2-2-848,-1-2-864,-5 1-657,-4 0-192,-2-3-144,-4 2 32,-3 2 0,0-2-112,-7 1-80,-5 3 0,-3 0 64,-1 0-48,-3 7 112,5 2-16,2 0 48,4 4-32,5-2 48,-1 0 32,4 2-64,9-4 0,3 0 0,3-3 16,0-2-625,2-1-223,-3-3 48,3 0-529,-3 0-592,-1 0-1344,-6-6-3010</inkml:trace>
  <inkml:trace contextRef="#ctx0" brushRef="#br1">16657 4538 17016,'0'0'3489,"0"0"-3537,0 0 80,0 0 305,0 0 1503,0 0-111,26 0-688,-21-3-721,2-3-176,-3-1 112,-1-2 192,1 0-192,3-3-192,-4 2-32,1 0 32,1 1 80,1 6 65,-4-3 223,1 6-208,2 0-128,1 0-80,0 6 64,0 0-32,3 4 32,-2-1-48,2-2-48,-4 1 48,2-1-16,-1-4 0,-2 0-144,0 0-400,0-3-369,-2 0-335,1 0-609,4 0-1008,2-9-1441,1 0-7460</inkml:trace>
  <inkml:trace contextRef="#ctx0" brushRef="#br1">16910 4337 12598,'0'0'4530,"0"0"-2129,0 0-432,0 0-224,0 0-193,0 0-191,10 20-481,-2-15-159,2 1-321,3-3-192,-1 0-112,2-2-80,-2 1 16,3-1-656,-1 2-609,0-3-880,2 0-624,-2 0-1793,2 0-5347</inkml:trace>
  <inkml:trace contextRef="#ctx0" brushRef="#br1">16968 4133 8388,'0'0'6323,"0"0"-4723,0 0-975,0 0 991,11 33 561,-8-14-544,3 3-352,-5 1-193,4 5 1,-4 0-305,2 1 49,-2-1-65,-1 0-272,3-2-112,-1-4-96,1-2 17,-1-3-49,-2-4-240,3-4 64,-3-2-32,0-4-48,0 0-144,0-3-401,0-3-335,2-6-817,0-1-1856,0-3-1714</inkml:trace>
  <inkml:trace contextRef="#ctx0" brushRef="#br1">17152 4454 20329,'0'0'1025,"0"0"-945,0 0-112,6 29 32,-2-24 0,-1-2 64,-1-2-464,-1-1-1873,3-4-2722</inkml:trace>
  <inkml:trace contextRef="#ctx0" brushRef="#br1">17168 4247 14935,'0'0'8084,"0"0"-6836,0 0-1552,0 0-288,0 0 496,0 0 96,9 4-16,-9 5-2097,0 0-2289,0-1-5139</inkml:trace>
  <inkml:trace contextRef="#ctx0" brushRef="#br1">17288 4406 15255,'0'0'5122,"0"0"-4737,0 0-482,0 0 466,-10 26 1455,2-15-223,-1 2-704,5 0-561,-1 0-224,5-3-48,0-1 16,0 0-32,5-3-16,2-4-16,0 0 32,5-2 16,-7-2 16,5-6-64,-1 2-32,-2-2-64,-2 0-64,1-1 48,-4 5 32,1-2 80,-2 3 16,1 3 112,0 3 0,-2 4 32,0 2 464,0 4 33,2-1-449,-2-2-160,3 1-32,-2-4-96,4 0-577,0-4-623,4-3-609,-2 0-288,4-10-1633,-1-2-6242</inkml:trace>
  <inkml:trace contextRef="#ctx0" brushRef="#br1">17537 4049 4690,'0'0'9236,"0"0"-7139,4 39-1728,-4-8 1663,-4 9 914,-4 8-641,-2 5-768,0-2-273,-1 0-351,3-4-321,4-2-208,2-8 144,2-5-160,0-4-192,4-8-144,-2-5 65,1-4-145,-3-6-785,0-5-1040,0-7-1392,0-9-4067</inkml:trace>
  <inkml:trace contextRef="#ctx0" brushRef="#br1">15507 4255 8132,'0'0'3281,"0"0"-239,0 0-1122,0 0-271,0 0-400,2-13-65,-2 13-287,0 0-337,0 0-320,0 3-128,0 7-96,-2 6 96,2 8 304,0 5 257,0 4 31,0 3 48,0 3-127,0-2-97,2-2 16,2-3-64,1-4-111,-3-3-177,1-3-96,2-7 32,-3-4 0,2-4 0,-2-2-80,1-4-32,-3-1 32,4-7 160,-3-10 0,1-3-96,2-7-224,-1-7 96,1-4-64,-2-3 32,-1-6 32,-1-4-32,0 1 48,0-1-16,0 4 112,0-3-80,-1 6 80,-1 6-32,2 1-304,-4 4 160,4 2 0,0 4 80,0 0-32,-3 4 16,3 1-80,0 0 16,0 4 32,3 1-16,1 2-128,1 3-64,3 4 64,2 3-241,2 1-31,3 0 32,0 4 16,3 0 80,2 4 143,0 2 81,2 3 0,-1 2 64,-1 2-32,-1 1 48,-1 5 0,-3 1 0,-3-2-128,-3 4-16,-2 0-32,-1 2 208,-3 0 0,-2 2 32,-1-1 0,-4 1 0,0-3 32,-5 1 16,2-2 96,-4 0-16,2 0-16,-2-3 64,-1-3 1,2-1-33,0-2 0,2 0 0,-2-4 144,1-4-64,1-1-176,-1-3 80,4 2-128,-1-3-32,-2 0 64,4-3-64,-3 0-48,1 3-304,2-4-304,0 4-209,0 0-127,-1 0-465,0 0-160,-1 4-560,4-2-352,-1 2-960,2-1-5828</inkml:trace>
  <inkml:trace contextRef="#ctx0" brushRef="#br1">19463 4589 15399,'0'0'3922,"10"33"-1489,-1-16 272,-2 2-736,2-3-928,-2 0-449,2-3-240,-1 0-160,0-4-64,-2 0 0,-1-5 144,0 1-96,-3-5 0,1 0 49,-2 0 79,4-3 16,-5-6-176,0-4-112,0-2 48,-2-3-32,-5-2-64,1-6 64,0 2-48,-2-3-208,-1-1-48,4 3 160,-1 0 64,2 3 0,2 0 0,0 3 16,2 0 80,4 5-96,4-1 112,2 0-32,4 5-16,-2-2 32,2 2-32,-1 4-32,-1 0 64,-4 3-48,1 1-48,-4 2 48,0 0-80,-1 5-64,-2 3-64,-2 1 32,0 2 64,0 2 0,0-1 112,0 1-48,-2 2 48,-2-2-32,-1 2 48,4-4-64,-3-1 64,-1-1-32,0 0 0,0-3-16,-1-2 32,1-1-32,0-3 16,-3 0-16,4 0-16,0 0 64,-2 0-177,1-3-303,3 1-336,-1 0-289,1 0-399,2 2-289,-3 0-352,2 0-16,-2 6-608,3-3-561,0 3-3633</inkml:trace>
  <inkml:trace contextRef="#ctx0" brushRef="#br1">19745 4475 7876,'0'0'5282,"0"0"-2977,0 0-384,0 0-96,0 0-673,0 0-399,16-9-65,-3 6-144,1 0-16,2-3-159,-1 2-17,-1-2-48,-1 3-176,-9-4-112,3 4 32,-5-3 48,-2 0-80,0 2 16,-2-2-80,-5 3-32,-2 0-32,-3-1 16,-3 2-112,-1 2-208,0 0-97,0 0 17,1 8 304,4-1 128,2 6 48,2 1 0,4 3 112,3 3 80,2 2 352,6-2 209,6 0-177,2-5-48,0-4-128,5-2-207,-5-6-97,0-3-112,0 0-289,-5-6-831,-2-4-769,-4-2-1312,-3-1-2594</inkml:trace>
  <inkml:trace contextRef="#ctx0" brushRef="#br1">19987 4523 9508,'0'0'5779,"0"0"-3602,0 0-288,0 0-545,10 28-319,-8-26-193,1-1-31,-2-1-113,2 0-96,-1 0 177,-2-3-1,2-3-64,1-1-416,-3-2-143,0-2-129,3 0 80,-3 0-48,0 0-32,0-2 0,0 1-48,0-4 48,0 4-64,0-1 32,0 0 16,0 4 32,2-1-32,0 1 48,2 2-16,1 4 112,0-3-16,1 5 32,0-1-32,3 2-128,-1 0 0,2 0 48,-1 0-16,0 0-32,0 3-16,-1-3-64,-3 3-416,0 0-305,-4-3-559,3 2-321,-4-2-512,3 0-768,-3 0-3474</inkml:trace>
  <inkml:trace contextRef="#ctx0" brushRef="#br1">20244 4412 10725,'0'0'5234,"0"0"-2657,-31 3-784,17 3 320,0 1-16,2 3-304,1-1-913,4 4-511,4-3-225,3 2-32,3-3-80,4 0 16,4-2-16,3-4-64,0-3-32,-2 0 0,3 0-16,-3-6-80,-7 0 64,2 0 0,-3 2 48,0 1 80,-4 0-16,0 3 0,0 0-48,0 0 48,0 3-32,0 3-49,0 1 98,0 2 31,2 0-48,2-2 0,2-1 0,3-3-48,-4 0-705,5-3-719,1 0-769,-3-6-1185,0-5-2577</inkml:trace>
  <inkml:trace contextRef="#ctx0" brushRef="#br1">20354 4393 9652,'0'0'6339,"0"0"-2833,32 12-913,-11-11-336,5-1-384,0 0-544,5-1-689,-3-5-256,-3 0-288,-3 0-64,-2 0-128,-5 0-640,-3-1-1249,-1 1-1681,-6-1-3249</inkml:trace>
  <inkml:trace contextRef="#ctx0" brushRef="#br1">20508 4188 9893,'0'0'5730,"0"26"-2865,0-6-207,0 2-241,0 4-704,0 1-97,0 3-415,0-1-369,0 0-143,0 1-113,0-3-144,0-3-240,4-1-32,-1-4-128,0-3 32,1-4-32,-4-6-192,3-2-432,-1-4-561,-2-7-816,0-9-1968,0-5-3219</inkml:trace>
  <inkml:trace contextRef="#ctx0" brushRef="#br1">20644 4454 17544,'0'0'3922,"0"0"-3586,-1 28-144,6-16 736,4 1 561,3-4 256,2 2-785,3-3-527,0-1-353,0-4-32,-3-3-16,3 0 32,-8-1 48,3-5-96,-2-3 16,-5 0-64,1-4 0,-2 0-96,-1 1-32,-3-4-177,0 3-15,0-2 96,-7-1 128,4 3 96,-4 1-32,6 5 48,-4 0-16,2 1 48,1 4-128,2 2-736,0 0-689,0 0-816,0 0-721,4 0-2256</inkml:trace>
  <inkml:trace contextRef="#ctx0" brushRef="#br1">20944 4529 14215,'0'0'6226,"0"0"-5441,0 0-849,0 0 208,0 0 224,0 0 1585,14-6-609,-12-1-815,2 1-417,-1-6-112,0 2 64,1-2 192,-2-1-32,2-3-96,1 1 80,-4 1-48,3-1-96,1 2-48,-3 4 0,2 2 48,-2 1 0,1 3 32,0 3-48,1 0-32,0 0 16,2 3-64,3 4 80,-4 2-32,4 0 32,-3 4 48,1 0 81,-3 0-33,-1-1 48,4 0-144,0-2 0,-1 0 16,4-4-16,1-3 80,-2 0 16,7-3-80,-5 0 0,6-5 0,1-2 0,0 0-112,3-2 32,-3-4-32,0 0 0,1-2 0,-5 2-16,0-3-32,-3-3 48,-4 1 48,-3-2-80,-4 2 48,0 2-16,-1-3 48,-9 6-80,-5 4 48,-2 6-16,1 3 64,1 1-80,-4 10 96,7 8-48,1 3 80,5 5 32,6 3 160,0-2-16,3 4-192,11-3 0,0-5 16,4-2 16,5-6-48,0-3 0,-2-4-48,0-5-112,-5-4-336,0-4-529,-6-5-655,-1-6-1170,-8-1-863,-1-6-4803</inkml:trace>
  <inkml:trace contextRef="#ctx0" brushRef="#br1">18553 4119 9540,'0'0'4178,"0"0"-2609,0 0-657,0 0-287,6 25-49,-1 3 849,2 4 560,-3 9 336,1 5-481,0 0-479,-5-2-609,2-6-319,-2-3-161,0-10 32,0-3 48,0-7-256,0-2-48,0-4-32,0-2 16,0-4-528,-2-2-1009,0-1-960,2-1-544,0-7-913,0-3-7892</inkml:trace>
  <inkml:trace contextRef="#ctx0" brushRef="#br1">18364 4111 5843,'0'0'5058,"0"0"-2625,0 0-800,0 0 32,0 0-129,0 0-559,14-8-417,4 4-112,8-1 32,9-1 385,5 0 255,7-1-223,0 1-273,-1 1-128,-2 0-352,-5-3-176,-5 3-64,-6-1-496,-3-3-785,-5 2-431,-5-2-994,-4-1-2224</inkml:trace>
  <inkml:trace contextRef="#ctx0" brushRef="#br1">18800 4415 5699,'0'0'4818,"0"0"-2145,0 0-1168,0 0 127,0 0-175,0 0-256,0 3-385,0-2-352,3-1-192,3 0-144,1 0-64,0 0 33,3-1 351,0-8-208,3 3-144,-3-4-48,0-2-128,-4 2 112,-2-2-64,0 2 32,-4 1-48,-5 2-64,-4 1-96,-4 6 0,-2 0 144,-6 6 32,1 7 64,-5 6-16,5 3 192,1 3 528,3 4 753,11-4-1,3 3-527,4-4-561,12-4-176,4-4-96,3-6-32,3-4-16,-2-6-128,3 0-400,-5-10-1153,-1-1-1056,-8-3-2289,-1-5-5939</inkml:trace>
  <inkml:trace contextRef="#ctx0" brushRef="#br1">19021 4498 13078,'0'0'4290,"0"0"-2673,0 0 63,0 0-543,-6 24-369,9-24-159,5-2-129,3-8-64,1 1-64,3-4-288,0-3-64,2-2 32,-5 5 32,1 0-48,-3 3 673,-4 1 159,-1 6-208,-2 3-208,-1 0-47,-2 6-417,0 7 288,0 0 304,0-1-160,0 4-192,2-4-208,2-2 64,-2-2-96,1-3 64,2-2-16,1-3 64,3 0-48,-2 0 32,2-6-16,-1-4-80,1 0 32,2-2-80,-1-4-96,-1 4-80,-3 2-32,-1 1 32,2 4 208,-3 5-16,-3 1 48,-1 9-96,4 3 176,-4 3 176,3-1 240,1 1-64,0-3-240,1-1-48,0-2-95,4-7 31,-3 1-64,0-4-193,-1 0-831,1-4-1377,1-6-2449,-3-2-5251</inkml:trace>
  <inkml:trace contextRef="#ctx0" brushRef="#br1">21601 4400 6195,'0'0'6595,"0"0"-3586,0 0-1104,0 0 48,0 0-192,0 0-257,-5 25-687,5-19-433,2-3-208,1 1-96,1-1-80,-1-3 48,0 0-64,2 0-224,-2 0-304,0 0 96,1-7-97,-1 1-287,-3-1-32,2 0 351,-2-1 241,0 1 160,0 1 48,-5 3 16,1 0 16,1 3-96,-4 0-848,6 0-2514,-4 0-3041</inkml:trace>
  <inkml:trace contextRef="#ctx0" brushRef="#br1">21601 4216 3025,'0'0'15431,"0"0"-13846,0 0-1249,0 0 785,0 0-17,0 0-383,0-15-561,1 15-160,2 0-544,-2 0-785,1 0-1376,1 0-3170</inkml:trace>
  <inkml:trace contextRef="#ctx0" brushRef="#br2">17435 5290 7059,'0'0'6227,"0"0"-3778,0 0-432,0 0-48,0 0-400,0 0-337,-14-6-239,4 6-353,-2 0 96,-6 2-47,-1 4-97,-3 1-48,2-1-128,-1 1-79,3 2-161,2 0 48,4 4 64,3 2 0,4 1-48,2 3-16,3 0-32,0 2-80,6-3 0,5 0-80,-2-3 80,8-4-144,-2-2 0,0-5 0,-2-1 16,1-1-192,-1-2-144,-4 0-176,0 0-64,-4-2-97,2-1-319,-7 1-337,0 0-512,0-3-192,0 5-944,0-4-2754,0 0-3265</inkml:trace>
  <inkml:trace contextRef="#ctx0" brushRef="#br2">17566 5454 10085,'0'0'3777,"0"0"-2080,6-26-16,-6 19 160,0 3-289,0 3-191,-6-3-304,-1 4-193,-2 2-208,5 5-47,-8 2 31,7 5-48,-1 2 128,2 2-15,1-2-161,3-1-416,0-2-112,7-4-16,3-2 0,3-3 16,2-4-16,4 0 0,-2 0-80,0-7-80,-1-2-144,-1-3 16,-4 2-64,-7-3-33,1-2-79,-5-1 16,0 3-96,-5-2 288,-4 2 176,-2 4 48,1 2 32,-4 1 80,1 3 144,0 3-32,0 0-96,3 1-80,0 7-16,3-3 16,0 4-64,3-1-625,2 1-1504,2-2-1104,0-4-2306,4 0-7379</inkml:trace>
  <inkml:trace contextRef="#ctx0" brushRef="#br2">17752 5507 13414,'0'0'4914,"0"0"-4305,0 0 783,3 25 289,-2-19-288,3-2-49,-1-1-639,0 0-289,2-3-112,-3 0 208,4-6 321,-2-1-401,2-2-144,1-4 0,-3-2 96,1 2-64,-1-3-80,0 1-143,2-1-97,-2 3-16,3 4-16,-2 1 64,-1 3-32,1 5 48,1 0-64,0 0 32,0 9 0,1 0 0,-4 5 64,1 1-48,1 0 48,-5-2-80,2 0 48,-2-4-128,2-2 64,-2-1-32,0-3-273,0-1-431,2-2-657,-2-2-880,2-4-944,1-4-3746</inkml:trace>
  <inkml:trace contextRef="#ctx0" brushRef="#br2">18058 5360 16456,'0'0'2673,"0"0"-976,0 0 544,0 0 240,0 0-801,0 0-799,-8-7-561,-1 13-192,0-1 32,-2 4 32,3 4-32,0 0-64,1 0-48,4 2 16,1-1-32,0 1 16,2-2-48,0 0 0,2-1-128,2-2 48,1-4-80,0 0-64,1 0 96,0-1-32,3 0 16,-3-2-32,-1 0 48,1 1-112,-1 2 176,-5-3 64,0 1-64,-5-1 112,-1 3-32,-5-3 112,-2 3 80,0-2 64,-1 2-96,2-3 16,2 0-128,0 0-48,3-2 32,3 1-80,1-2-208,3 0-688,0-6-1201,3 0-1569,1-4-3313</inkml:trace>
  <inkml:trace contextRef="#ctx0" brushRef="#br2">18212 5276 12838,'0'0'3810,"0"0"-1361,0 0-1153,0 0 449,0 0-320,0 0-225,-4 4-319,0 5-49,1 2 33,-4 4-241,3 3-144,0 0-80,-1 6 32,2 1-31,1 3-65,2-2-64,0-1-80,0 0-48,0-7-176,0-2 16,2-3-32,1 0 32,0-7 0,-1 1-80,-2-5-256,2-1-385,-2-1-383,0 0-529,0-3-1120,0-3-1729,0-1-8628</inkml:trace>
  <inkml:trace contextRef="#ctx0" brushRef="#br2">18112 5405 16119,'0'0'4755,"0"0"-3811,0 0-912,0 0 64,0 0 1073,0 0 527,-5 1-591,5 5-593,5 3-96,2-2 257,3 3 31,3-5-288,3 1-240,2-3-96,0-1-32,0-2-48,4 0-80,-5 0-448,-3-4-529,1 1-639,-7-5-801,-5 3-657,-3-2-2192</inkml:trace>
  <inkml:trace contextRef="#ctx0" brushRef="#br2">18475 5425 7700,'0'0'6178,"0"0"-4177,0 0-224,0 0-224,0 0-17,0 0-127,0 0-144,-31-4-161,18 8-143,-4 1-161,0 3-256,1 1-368,2 0-144,4-2 48,4 2-64,2 1 80,4-1-64,0-2-48,8-1 16,2-3 16,3-3 16,0 0-15,2 0-82,-3 0 1,1-3 96,-6 3-48,-2-3 32,1 3-64,-6 0 0,0 3-96,0 3 64,0 2 48,-2 3 32,-2-2 0,4 4-48,0-4 48,0-2 16,0-4-912,6-2-481,2-1-143,0-4-866,2-6-2960,-4-3-7908</inkml:trace>
  <inkml:trace contextRef="#ctx0" brushRef="#br2">18567 5463 4610,'0'0'11157,"0"0"-8676,0 0-128,4 29-48,0-21-864,-2-1-640,1-1-241,-3-1-160,5-1-144,-3 0-32,2-4 32,-4 0-64,5 0-32,-2 0-31,1-4-33,3-2-32,0-3-16,0-2-32,1-2 0,2 0 16,-2 0-64,1 3-48,-1 1 32,-3 3 48,2 4-32,-3 2 32,2 2 16,-2 5 48,2 3 64,-2 1 48,2-1 32,-2 2-64,3-6-112,-2 2-64,2-4 64,-1 0-64,-1-4-208,0 0-497,1-6-543,2-5-1169,-2 0-1377,3-8-3794</inkml:trace>
  <inkml:trace contextRef="#ctx0" brushRef="#br2">18895 5255 15207,'0'0'4338,"0"0"-2449,-7 30 704,5-11-96,1 3-800,-2 1-416,3 0-673,-2 2-112,2-1-256,-2-4 176,0-1-192,2-3-112,0-5-80,0 0-80,0-5 16,0-3-16,0 3-176,0-6-448,-2 0-432,2 0-817,-2-3-897,-1-3-1248,3-4-5410</inkml:trace>
  <inkml:trace contextRef="#ctx0" brushRef="#br2">18773 5384 7011,'0'0'2001,"0"0"1521,0 0-1521,0 0-80,0 0-81,0 0-175,-5 0-304,5 0-193,0 0-95,2 0-49,5 0-175,-4 0-81,7 0-144,0 0-63,2 0 31,3 2-80,1-2-64,4 2-128,-1-2-47,0 0-129,-3 0-32,0 0-96,-6-2 0,0 2 0,-4-2-192,-2 0-17,-2 1-95,3 1-144,-5 0-288,0 0-417,0 0-832,-5 0-672,-1 0-1249,0 1-2224,-2 3-3891</inkml:trace>
  <inkml:trace contextRef="#ctx0" brushRef="#br2">16729 5229 8532,'0'0'5538,"0"0"-3905,0 0-416,0 0-1,0 0-191,0 0-337,-25-24-240,17 24-240,-1 4-64,0 7 1,-2 4 159,-3 6 320,2 7 256,1 3 113,0 4-81,2 0 17,6 0-193,0-4 0,3-4-384,3-3-111,4-6-209,4-2-16,1-3 0,2-3-32,5-5 80,-2-1-48,2-1 64,-1-3-32,1 0-16,-1-5-32,-2-2 48,3-4 16,-5-1-64,-1-2 32,0-3 0,-3-1-16,-3-2-80,-3-2 32,-2-3-48,-2-5-48,0-1-64,-6 0 48,-1-2-65,-3 0-95,1 4 128,-4-1 16,3 7 64,-4 1 32,1 5 32,2 4-32,-2 4 48,0 5 16,2 3-48,-1 1 16,-1 1-16,-1 9 48,2 1-80,-2 3 80,1 3-32,6 1 16,0-1 16,5 1 32,2-1-32,9 1 48,7-5 48,2-5 80,5 2 48,0-3-64,0-5 64,0 0 64,-5-2-111,-2 0-81,-4 0-16,-1-4-80,-6 4 0,-1 0 48,-4 0-64,0 0 0,0 0-112,0 0-33,-1 4-111,-4 2-48,2-3-624,-4 4-705,3-1-448,2 0-864,-2-3-2578,4 0-6002</inkml:trace>
  <inkml:trace contextRef="#ctx0" brushRef="#br2">16990 5347 14567,'0'0'3969,"0"0"-2368,0 0 32,0 0 304,0 0-304,0 0-705,0 0-336,5 0-176,3-2-95,6 2 15,1-2 144,3 2-96,1 0-32,-2 0-208,-3 0-96,2 0-32,-5 0 32,-1 0-48,-4 0-16,-2 0-256,2 0-144,-6 0-256,0 0-305,0 0-175,0 0-481,-3 0-560,-1 0-528,-3 2-2610,1 0-4481</inkml:trace>
  <inkml:trace contextRef="#ctx0" brushRef="#br2">16997 5433 13078,'0'0'3666,"0"0"-2162,0 0-127,0 0-112,0 0 271,0 0-415,29 9 31,-15-7 1,0-1-337,1 1-240,1-2-143,-6 0-193,0 0-192,1 0 0,-6 0-48,1 0-32,-3 0-48,-1 0-192,-2 0-257,0 0-143,0 0-464,0 0-817,0-2-1105,0 1-3345,-2-3-4642</inkml:trace>
  <inkml:trace contextRef="#ctx0" brushRef="#br2">19683 5116 6835,'0'0'7171,"0"0"-5874,0 0-225,-17-24 33,10 19-145,-6 1-495,2 3-241,-4 1-144,-1 0-64,0 1 32,-2 8 16,1 0 0,4 4 64,-1 4 224,8 1 128,-1 4 81,7 4 95,0-1 128,4 3 177,4-1-385,0-1 160,-1-3 81,0-1-305,-1-1-144,-2-3-16,-2 0-240,-2-2-16,0-4-32,-3 1-48,-4 0 32,1-4-208,-2 0-352,-1-4-721,3 0-527,3 1-305,-1-6-929,-1 2-1760,5-2-4674</inkml:trace>
  <inkml:trace contextRef="#ctx0" brushRef="#br2">19477 5294 10677,'0'0'4802,"0"0"-1536,0 0-1682,0 0-111,0 0 96,0 0-337,3-15-415,-1 15-337,-1 0-128,4 0 0,1 0-144,0 0-64,4 0-96,2 0 257,-1 0-97,3 0-16,-2 0-96,2 2-16,1-2-32,-3 0-96,2 0 80,-2 0-64,2 0-80,-3 0-401,0 0-271,-2 0-304,-2 0-209,-2 0 32,0 0-399,-4 0-849,2 0-2002,-3 4-5361</inkml:trace>
  <inkml:trace contextRef="#ctx0" brushRef="#br2">19736 5354 10965,'0'0'5683,"0"0"-3394,0 0-224,-17 26 48,14-13-593,1 2-495,2-2-417,0 0-272,2-1-64,6-3-80,4-5 32,1-3-111,-1-1 63,2-1-112,-1-9 0,-3-2-64,-2-1-32,0 0-48,-7-2-64,2 1 16,-3-1 31,-4 2 65,-2 1-64,-4 0 128,0 5-80,-3 4 16,1-1-16,1 4 16,1 0 16,4 0-96,2 5-512,4 0-1281,0 1-736,3-2-705,4-1-1408,3 0-5763</inkml:trace>
  <inkml:trace contextRef="#ctx0" brushRef="#br2">19898 5391 2769,'0'0'8084,"0"0"-4835,0 0-719,17 30 79,-11-24-608,-2 4-272,3-4-289,-5-1-175,2-1-385,-2-3-111,-2 1-209,2-2 144,-2 0-32,2-7 17,0-1-369,-2-1-96,0-1-96,2-6-96,-2 4 0,0 1-48,0 0 0,3 0 0,-3 2 32,4 0-16,-1 3-32,4 2 16,0 1-16,2 3 0,-2-3-16,2 3 16,2 0 0,-4 0 64,3 3-48,-1 0 16,-3-1 16,1 0 0,2-2-32,-4 0 32,4 0-48,-1 0-80,-2 0-128,2 0-64,-3 0-65,-2 0-319,0 0-368,-3 0-897,-3 0-1297,-2 0-1472</inkml:trace>
  <inkml:trace contextRef="#ctx0" brushRef="#br2">20573 5338 5026,'0'0'577,"0"0"-433,0 0 96,0 0 1665,0 0-1441,0 0-416,0-8 0,0 7 160,-3-2 528,3 2 97,-1-1-17,-2-1 32,2 0 385,1 0-48,-2 3-257,-1-4-208,-1 2 33,3 1-209,-5-2-272,-3 2-160,2 1-16,-2 0 16,-3 0-16,2 4 48,-5 3 144,5 0 49,0 2-97,2 3 144,2 0 192,2 1-96,4 2-79,0-2-145,5-3 128,6 0-64,1-4-16,3-3-48,0-3 48,0-3-64,-1-3-127,0-4-65,-4 0-16,0-2-32,-1 0 0,-5-1 48,-1 3-96,0 0 128,-3 2-64,0 3 16,0 1 0,-3 4 80,3 2-48,-3 7-64,0 4 128,3 2 368,0 2 400,0 1-463,3-2-177,5-3-144,3-4-32,-1-2-80,1-4-16,0-3-544,1 0-929,-2-6-992,-1-4-2001,-4 0-5555</inkml:trace>
  <inkml:trace contextRef="#ctx0" brushRef="#br2">20762 5351 13478,'0'0'4018,"0"0"-2033,0 0-80,0 0-336,0 0-753,0 0-480,8 5-192,-13 0-112,-4 3 96,-1 0 48,-1 4-96,2-2 0,0 2 32,4-2 48,0-4 17,5 4-33,0-7-80,5 3-48,6-6-16,-1 0 128,5 0-64,-1-9-16,0-4 0,1 0-64,-4-3-80,0-2 16,-1 2-16,-4-3 48,-2 0-16,-1-1 32,-3-1-64,0 2 64,0-3 32,-3 3 0,-1 1-33,2 2 50,0 4-17,0 3 32,2 4-16,0 3 0,0 2-16,0 4-225,2 7 49,0 7 160,0 4 465,2 7 319,-4-1 176,0 3-15,0-2-289,0-3-304,0-4-144,0-3-112,0-5-16,3-3-48,-1-5-80,3-3-688,0-3-625,1 0-848,-1-9-848,6-6-3826</inkml:trace>
  <inkml:trace contextRef="#ctx0" brushRef="#br2">20959 5338 6163,'0'0'12454,"0"0"-9813,-1 33-656,-2-24-625,3 0-335,0 1-833,0-7-96,3 0-544,-2 0-1649,4-3-801,-4-4-1872,3-7-8340</inkml:trace>
  <inkml:trace contextRef="#ctx0" brushRef="#br2">20985 5156 5170,'0'0'12758,"0"0"-11141,0 0-561,0 0-31,0 0-721,0 0-304,11-7-208,-5 16-1073,-2-1-1120,2 4-2417,-1-2-7748</inkml:trace>
  <inkml:trace contextRef="#ctx0" brushRef="#br2">21127 5325 14791,'0'0'4786,"-27"4"-4018,15-1 305,-1 1 1120,6 3-544,-2 1-1105,5 1-304,4 0-176,0-1 16,6 1 0,5-4-176,-2-3 272,5-2-160,-1 0 0,-3-2 16,0-3-80,0-1 0,-5-1-32,0 1 96,-2 3 0,-1 3-48,-2 0 80,0 0-64,0 1 48,0 5-16,0 3 80,2-3-48,2 1-16,1-1-96,6-6-1104,-1 0-865,3-6-657,-1-4-2976</inkml:trace>
  <inkml:trace contextRef="#ctx0" brushRef="#br2">21297 5120 7908,'0'0'5986,"0"0"-3392,0 0-337,-2 36 80,2-14 128,-4 4-384,4 2-817,-1-3-239,1 3-417,0-6-176,0 0-16,0-8-63,0-3-241,1-1 16,1-3-80,0-7 32,0 0 0,2 0 32,1-7 32,-1-3-96,2-2-48,0-4-48,-1 4-32,2-1-304,2 4 128,-5 2 160,-1 7 80,1 0-80,-1 0-1,3 7 33,0 2 64,0 2 32,-2 3-32,1-1 48,2 2-16,2-2 81,-4-3-97,1 0 32,0-2 16,-2-4-80,-4-1 48,2 0-48,-2-3 16,-2 0 0,-3-1 160,-6-4-144,0 1-32,1-2-16,1 3 16,-3-1 0,3 2-32,3-1 48,2 3-16,3 0-32,1 0-721,0 0-1040,1 3-1504,5-3-609,1 0-2241</inkml:trace>
  <inkml:trace contextRef="#ctx0" brushRef="#br2">21563 5270 9156,'0'0'6947,"0"0"-5490,0 0 912,-30 9 785,23 2-401,-4 2-944,2 0-753,6 0-496,-1 0-223,2-3-81,2-1-160,0-3 0,6 0-112,1-5 80,2-1-32,1 0-16,1-3-80,-1-4-80,-3-1-48,-1 0-97,1 3-79,-3 0 48,-4 3 272,0 2 16,0 0-16,0 7-96,0 1 192,0 2 80,0 0-80,0-1 32,0-2-80,2-1-16,6-4-448,-2-2-929,4-2-1168,1-5-784,-2-5-2930</inkml:trace>
  <inkml:trace contextRef="#ctx0" brushRef="#br2">21745 5118 18841,'0'0'1792,"0"0"-1728,-3 40 2274,3-16 383,-3 4-896,1-1-721,-2 2-432,2 0-271,0-1-81,-1-3 144,2-2-224,-1-5-176,2-2-32,0-6 16,0-4-32,0-3-192,2-3-512,-1 0-529,4-9-960,-5-4-1825,0-3-2625</inkml:trace>
  <inkml:trace contextRef="#ctx0" brushRef="#br2">21642 5265 10725,'0'0'13702,"0"0"-13078,0 0-576,0 0 881,0 0 1088,31 14-1041,-18-11-415,6 0-289,-3 0 64,0-3 0,-2 2-112,3 0-208,-2-2-16,1 2-416,0-2-673,1 0-1392,0 0-2849,-3 0-4275</inkml:trace>
  <inkml:trace contextRef="#ctx0" brushRef="#br2">21922 5365 21674,'0'0'2577,"0"0"-2481,0 0-16,0 28 32,4-25 929,-2 0-609,2-3-352,0 0-1953,-1-6-1713,-1-7-4177</inkml:trace>
  <inkml:trace contextRef="#ctx0" brushRef="#br2">21973 5132 13878,'0'0'11061,"0"0"-10212,0 0-577,0 0 1025,0 0-417,0 0-752,12 4-128,-8 5 0,5 0-608,-2 4-1569,3-2-1441,6-1-2673</inkml:trace>
  <inkml:trace contextRef="#ctx0" brushRef="#br2">22148 5235 20153,'0'0'2033,"0"0"-1809,-33 19 1825,22-7 1009,-4 4-1314,5 3-1167,-2 1-257,3 1-208,8-2 32,1-3-64,1 0 64,12-7-192,4 0 32,2-5 48,6-4-272,0 0-464,1 0-625,-2-6-432,-3-1-928,-3 0-689,-8-1-2896</inkml:trace>
  <inkml:trace contextRef="#ctx0" brushRef="#br2">23501 5296 5795,'0'0'6082,"0"-6"-3760,-4 5-914,3-2-111,-4 2-241,0-1-191,-1 2-241,-5 0-288,-1 0-16,-4 9-48,-2 4-80,-3 6 17,0 3 47,-3 7 320,0 8 224,4 4 129,-1 1-225,7 1 272,6-2-15,3-6-497,5-3-416,2-7 0,11-3 64,4-5-32,-1-3 64,2-4-80,6-7 64,-2-3-32,3 0 49,0-13-65,-1-5-16,1-2 48,-4-4-96,-1-5 96,-4 0-256,-5-2-32,-1-4-65,-5-2-223,-4 2 176,-1 0-96,-1 1 192,-9 1-96,-1 2-64,-5 3 63,2 3 129,-4 6-32,-1 5 64,-1 6 0,-1 8-112,3 0 80,-3 11 0,6 8 96,-2 2 48,8 7 32,2 3 32,2 1 208,5-4-16,0 4-32,7-7-16,2-3-32,-2-6-48,3-3 128,0-5 65,5-4-129,-1-4 16,3-4-96,0-5 64,6-4-128,0-2-16,-1-1-64,-1 1 48,-1 2-160,-6 0-336,-2 7-305,-5 3-543,-7 3-801,0 3-1169,-11 3-2096</inkml:trace>
  <inkml:trace contextRef="#ctx0" brushRef="#br2">23652 5592 3442,'0'0'2961,"0"0"144,0 0-864,0 0-592,0 0-112,0 0 192,0 0-225,-4 6-271,2-6-401,2 0-255,-2 0-65,2 3-16,0-3-96,0 0-112,0 0-48,0 0-80,0 0-95,0 0 47,0 0-64,0 0 176,2 0-16,2 0 144,5 0-48,-2-3 96,3 3-48,1 0-47,-2-2-97,0 2-32,-2 0-80,-2 2-96,-3 2 96,1 5-32,-3 0 32,0 4-32,-9 2 80,3 1-48,0 0-32,-4 1 0,2-2-64,0 0 48,-1-2-64,3-3 48,0 2-32,2-5 32,0 0 0,2-3 0,-2-3-16,3 3-16,1-4 64,0 0-48,0-4 112,0-2-16,4-6-112,-1 1-48,3-1 16,1 0 16,-2-1 16,1 4 16,0 5-48,-2 1 48,3 1-48,-1 2 32,2 2 0,0 5 64,0 1 16,1-1 64,-2 2-32,2-2-48,-2-1 1,-3 0-49,3-5 64,-2 3 0,0-4-16,-3 0 16,1 0 16,-3-4-48,0 0-48,0-1-272,0 0-481,0-3-623,-5 4-561,4 1-528,-3 1-609,1-2-1680</inkml:trace>
  <inkml:trace contextRef="#ctx0" brushRef="#br2">23964 5467 6147,'0'0'7555,"0"0"-4081,0 0-1569,0 0-160,0 0-113,0 0-335,-6 7-561,7 5-320,9 0-95,3 1 79,6 2-64,-4-1-176,7-1-32,-2-4-96,-3-3 16,0 0-144,-1-5 96,-3-1-96,-3 0 16,-4 0-176,0 0 128,-4 0 112,-2 0 0,0 0 16,0 0-80,-2 0 32,-4 0-64,0 6 144,-3 0-32,-1 3 128,0 4 48,-2 3 96,-4 2 64,1 2 144,1-2 33,2-2-225,0-4 32,3-2-160,3-4-16,5-2-176,1-1 64,0-3-112,1 0-320,4-3-769,0-4-1408,6-2-1185,-5-4-3569</inkml:trace>
  <inkml:trace contextRef="#ctx0" brushRef="#br2">24416 5420 13526,'0'0'3618,"-27"11"-2530,9 3-143,-5 5 191,2 3 257,-5 3-177,6 4-127,2-1 112,3 1-97,5-1-432,4-4-159,6-4-305,0 2-128,3-7-16,6-2 32,5-3-32,7-7 16,0 0 64,6-3-64,-1-6 0,-1-4 16,0-3-32,-2-2 0,-1 2-16,-6-2 32,-1-1-48,-4 0 0,0 0 0,-5 0-32,0 0-16,-4-3 16,-2-1-96,0-2-288,-2-2-80,-7 2-129,-1 0-175,-4 4 0,1 2 95,-1 6 385,-3 4 240,1 1-16,-1 5 80,1 5 0,0 7 112,-1 3 177,5 2 207,1 2-128,7 3-192,-1-6-112,5-1-32,0-2-32,0-4-352,5-2-160,-1-4-321,7-3-95,-5 0-209,0 0-319,3-3-113,-4 0-592,-2-4-1857</inkml:trace>
  <inkml:trace contextRef="#ctx0" brushRef="#br2">24331 5542 4962,'0'0'8740,"0"0"-6115,0 0-1360,0 0 256,0 0-65,0 0-415,5-6-641,-5 9-160,-5 4 48,1 2 257,-3 4 159,3 0 80,-1-1-63,5 4-177,0-6-192,9 2-176,2-6-16,8 0-64,2-5 48,3-1-96,-1-1 16,0-5-112,-1-3-352,-6 2-432,-5-2-737,-2 0-640,-9 3-512,0 1-1281,0 0-2529</inkml:trace>
  <inkml:trace contextRef="#ctx0" brushRef="#br2">24594 5615 7732,'0'0'4946,"0"0"-1665,0 0-1600,0 0 224,0 0-80,0 0-385,0 0-527,3-6-129,-3 6-208,0 0-15,2 0-193,-2 0-80,0 6-64,0 6-96,0 2 288,0 4 193,0 2-129,0 2-224,0 2 0,0-4-32,1-1-128,-1-3 0,4-3-160,-1-4 128,-3-3-144,2 0-560,0-6-673,-2 0-1136,0-6-1312,0-4-6340</inkml:trace>
  <inkml:trace contextRef="#ctx0" brushRef="#br2">19331 5716 5154,'0'0'8980,"0"0"-6402,0 0-946,0-29 1,0 21-16,-4-2-321,-3 2-335,-2 0-417,-3 3-192,-3 1-176,-1 4-80,-1 0-96,2 9 32,-2 7-32,3 3 129,3 6 575,1 3 240,4 4-383,5 3 47,-2-2-240,3-4-224,0-2 48,3-4-128,-2-5 0,-1-4 0,0-2-48,0-3 32,0-4-64,0-1 0,0 0-32,-1-1-288,-2-1-512,0-2-497,0 0-848,3 0-512,0 0-1473,0-5-5058</inkml:trace>
  <inkml:trace contextRef="#ctx0" brushRef="#br2">19084 5877 4738,'0'0'8868,"0"0"-5042,0 0-1761,0 0-224,0 0-224,0 0-353,42 4-95,-24 0-177,6-4-432,-1 0-63,1 1-161,-8-1-176,0 0-112,0 0-32,-9 0-128,1 0-609,-2 0-559,0 0-593,1 0-720,-1-1-1409,0-5-6115</inkml:trace>
  <inkml:trace contextRef="#ctx0" brushRef="#br2">19480 5675 11525,'0'0'3298,"0"0"-1569,0 0 320,0 0-225,0 0-799,0 0-417,-7 4-96,7 5 257,3 6 287,-2 5 97,-1 2 191,0 4-255,-1 1-81,-3 3-399,-1-3-17,0-3-240,3-4-80,-1-3-176,-1-3 0,4-2-112,0-7 48,0-1-192,0-1-432,0-3-641,0 0-848,4 0-1264,-4-7-1553,3 0-6003</inkml:trace>
  <inkml:trace contextRef="#ctx0" brushRef="#br2">19635 5864 15303,'0'0'2833,"0"0"-1872,0 0 768,-29 8 592,19-1-433,-3 4-687,2 2-513,2 4-111,3-3 79,5 3 0,1-3-192,5-3-207,7-1-97,4-5-176,4-5 64,0 0-80,-3 0-32,2-5-161,-2-5 1,-6-1-112,-1-2 80,-3-1 16,-5 1 48,-2-2-48,0 1 0,-9 1 96,-1 2 64,0 2 32,-2 3 96,0 4-32,2 2 48,0 0-16,1 0-48,4 6-80,-2 1-657,3 0-1808,2 1-800,-1-5-3250</inkml:trace>
  <inkml:trace contextRef="#ctx0" brushRef="#br2">19802 5910 11541,'0'0'3346,"0"0"-1281,0 0-593,0 0 593,0 0 64,0 0-416,0-11-624,0 11-625,0 8-288,-3 1 64,2 4 480,-2 1 161,1 3-353,2-4-176,0 1-224,0-3 48,5 0-144,3-3 0,4-3-16,2-1 48,4-4-16,3 0 0,-3-2-96,2-5-176,-4-2 48,1-4 112,-8 0-32,0-2-208,-4-1 48,-2-1 144,-3 4 64,0 6 32,0 0 48,0 7 288,0 0-160,-3 5-80,3 3 64,0 1 32,3 4-64,3-3-32,2 2-64,5-3 16,0-4-48,-2-1-32,5 0 48,-4-4-64,1 0 48,-1-6 32,-2-1-32,0-6-48,-4 0 32,3-4-80,-3-3 32,-2 0-64,-3 0-144,-1 0 208,0 3 48,0 4 32,0 4-16,-5 4 48,1 1-48,-2 2-32,-2 2-352,0 0-801,2 0-1168,-1 0-976,1 0-2626,3 0-8404</inkml:trace>
  <inkml:trace contextRef="#ctx0" brushRef="#br2">16131 6052 1137,'0'0'5906,"0"0"-3985,0 0 672,0 0-848,0 0-416,-1-5 127,1 4-543,0-1 127,0 0-223,0 0-65,0 1-16,0 1-15,0-3 15,0 2-160,0-1-128,0 2-111,0-2-49,0 1-112,0 1-64,0-3-32,0 2-16,0 1-16,0-2 32,0 0 32,-3 2-96,3-2 80,-4 2 0,2 0-64,-3 0-80,-4 4 80,2 2-48,-4 4 32,1 3 0,-1 2 16,0 5 32,-2 2-32,3 2 128,-2 1 96,3 1-48,1-1 113,0 0 31,5-3-96,-1 0 48,1-6 0,3 0-208,0-1 16,3-2-112,4-2 144,4 0-128,3-2 48,-2-2-16,4-4 16,2 0 16,-2-3 17,5 0 47,-3-7-48,1-5-32,1 0-32,-2-4 0,-1-3-32,1-3-16,-4 3 32,-1 0-48,-3-3 48,-2 1-64,-1 1 80,-4-2-80,-1 0 96,-2 0-48,0-2 16,-2 0 16,-5 2-32,2-1-48,-6 1 0,1 0 16,2 1-80,-2 3 48,1 4-177,0 1 97,1 4-64,-1 1 64,-1 3 64,2 5 16,-1 0 48,-6 4-112,3 9 128,-4 1-48,2 6 112,-2 2-64,5 2 80,1 0-160,5-2 64,1-4-32,4 0-32,0-4 16,3-2-80,1-2 112,3-3-16,2-1 64,-2-3-32,4-3-16,1 0-48,2 0 80,1-3 0,2-3-16,-3-4-32,6 1-96,-3 0-16,-2 2-545,-3-1 1,-3 6-288,-5 1-977,-4 1-1265,-2 1-2416</inkml:trace>
  <inkml:trace contextRef="#ctx0" brushRef="#br2">16809 6301 16327,'0'0'3698,"0"0"-2577,0 0 79,0 0 289,0 0-257,0 0-767,0 0-385,2-16-80,6 13 80,5 0-64,-4-1-16,7 2 32,-6 2-64,1 3 80,0 6-48,1 4 288,-4 4 368,0 1 353,0 1-257,-2-1-224,0-5-256,1-3-96,-3-1-144,-1-6-48,2 0-384,-3-3-784,0 0-1281,-2-6-1297,0-4-3746</inkml:trace>
  <inkml:trace contextRef="#ctx0" brushRef="#br2">16249 6383 8724,'0'0'4322,"0"0"-3186,0 0-495,0 0 559,0 0-223,0 0 31,0-3-736,5 0-176,1 0 0,1-1 273,2-2 239,-1 0 96,2 0-47,1 2 15,-1-2-112,-2 3 112,-1 1-159,0 1-225,-3 1-144,2 0-32,-6 0 48,5 3-128,-5 4 112,0 2 0,0 3 80,0 1-48,-5 3 48,1 0 0,-2 2-47,-4 1 79,2-3-128,0 0 64,-3-3-176,4 0 32,-2-1-64,4-6 32,0 0-48,1-2 16,1-1 48,3-3-80,0 0 96,0 0-64,0-1-48,0-5-192,0 3 80,3-3 80,1 3 80,1 0 0,0 3 48,0-1 0,0 1 64,3 0 96,1 1-48,-4 2 64,4 0-32,-4 0-48,4 1-80,-2-2-16,-3 1-48,-1-2 48,1-1-32,-2 0-160,-2 0-400,0 0-561,0 0-223,0 0-1025,0-6-1697,0 2-4130</inkml:trace>
  <inkml:trace contextRef="#ctx0" brushRef="#br2">16490 6695 3057,'0'0'14167,"0"0"-12646,0 0-1409,0 0 912,0 0 577,0 0-177,-7 5-639,7-5-529,3 0-112,4 0 80,4-8 448,5-2 97,5-5-513,6-5-160,3-4-48,2-4 64,0-1 176,2 1-112,-4-4-80,0 4 0,-7-1-48,-1 7-160,-4 0 32,-3 7-80,-5 2-64,-2 6 96,-2 1 16,-2 3-16,1 0-16,-4 0 64,3 2-496,1-1-353,0 2-175,-2-4-241,1 4-464,0-3-480,-4 0-1264,0 3-2882</inkml:trace>
  <inkml:trace contextRef="#ctx0" brushRef="#br2">16053 7045 12134,'0'0'3681,"0"0"-2304,0 0-129,2-28 129,-2 22-336,0 0-145,-2 0-192,0 2-95,-1 4-289,-4 0-64,-2 3-32,-1 7-80,-4 9-32,1 5 208,0 5 208,0 6 49,3 0-193,5-4-48,3-2 80,2-4-144,2-6-176,8-4-64,0-6 48,4-4 32,0-5-31,5-1-17,-3-8-16,2-7 64,1 0-144,-1-6 80,-2 0-96,-2-6 16,-1-1-144,-5 1-17,-2 0-63,-4-1-64,-2-1-48,-2 3-32,-9-1 240,-3 6 48,-5 0-16,1 2 16,0 2 32,-3 5 64,5 4 128,1 3-32,0 3-48,4 3-32,6 0-48,-1 5 96,1 4-112,4 5 64,1 3 0,0 1 160,1 3-48,4-1 0,1-4 0,-1 1-128,-1-3 0,3-2 0,2-3 16,-2-2-64,0 0 48,0-3-112,0-2-128,2 1-161,-4-3-47,3 0-16,0 0-80,3 0-497,-4-3-367,4 1-513,-4 0-1089,2 0-1728,-2 1-3025</inkml:trace>
  <inkml:trace contextRef="#ctx0" brushRef="#br2">16221 7166 11749,'0'0'2385,"0"0"-1264,0 0 624,0 0 32,0 0-433,0 0-63,0 0-305,12-22-239,-9 22-353,-3 2-256,0 5 0,1 2 64,-1 4 560,0 3 177,0-1-321,3 0-368,-3-2-80,2-2-80,-2-5-32,2 0-16,0 0-80,-1-4 0,-1 0-416,0-2-256,0 0-465,0 0-544,0 0-1296,0-4-2962</inkml:trace>
  <inkml:trace contextRef="#ctx0" brushRef="#br0">20318 10422 3057,'0'0'1553,"0"0"-1201,0 0-672,0 0 240,0 0 976,0-11-63,0 9-913,-2 2 1392,0 0 545,2-2-864,-1 2-81,-2 0-224,1 0-223,-2 0-369,2 0-64,-3 0 64,-1 0 176,5 0 112,-1 0 80,-2 0 49,1 0 31,3 0 256,-4 0-15,3 0-33,1 0-128,-2-1 112,-1-2-47,3 2 15,0-1 16,0 0-143,0 1-145,5-2-192,0 0-32,11-1-64,3-2 96,10 1 497,7-2 287,7 0-176,6-1-79,2 1-177,0 0-448,-3 1-48,-2 0-112,-8-1 80,-2 4-64,-7-1 32,-5 0-48,-7 3 48,-3-3-48,-5 2-32,-6 2 0,1-2-32,-4 2-16,0-2-32,0 2-32,0-1-272,0-4-657,-4 4-415,3-4 95,-4 3-112,3-2-928,-2 0-1361,-1 1-2593,-4 0-400</inkml:trace>
  <inkml:trace contextRef="#ctx0" brushRef="#br0">20417 10277 5507,'0'0'528,"0"0"1857,0 0-496,0 0-289,0 0-255,0 0-192,-10-9-129,6 7-63,3 2-273,-1 0-96,-5 0-240,0 5-96,-3 5 16,-3-1 145,-3 4-97,0 4 160,-1-3 144,0 2-79,1 3 79,1-4-128,0-1-48,4 1-112,6-4-79,-1 0-49,6-2-80,0 1-48,2-4-64,7 4 112,6-4-64,1 3 176,7-2 336,-3-1 145,0 0-369,0 4-80,-4-4-192,-5 0-32,0 0-48,-7-1 0,-2 0-112,0-2-865,-2 0-431,0 1-481,-2-1-928,-3-3-3170</inkml:trace>
  <inkml:trace contextRef="#ctx0" brushRef="#br0">20288 10713 6771,'0'0'2321,"0"0"16,0 0-608,0 0-544,0 0 63,-2-4-383,2 4-465,0 0-64,0 0-64,2 0 32,1 0-16,-3 0 16,6 0-63,-3 0 31,1 0-112,2 0-32,2 0 544,-2 4-352,1-2 224,1 0-63,0 2-65,-1 0-144,5 1 48,-7 0 64,5 3-96,1-3-15,0 3 159,3-1 16,-1 0-80,1-2-128,1-1-144,-1 0-64,0-2-64,1 0 48,-4-2 16,0 1-48,-2-1 0,0 3 0,-4-3 32,-2 3-16,2-1-16,-5 2 32,0-3-64,0-1-96,0 4-352,0 0-448,-3-3-449,0 2-544,-2-2-1681,-3-1-2961</inkml:trace>
  <inkml:trace contextRef="#ctx0" brushRef="#br0">21135 10463 12758,'-12'25'2849,"1"-2"-1424,4-2-273,-2-5 321,5-6-385,3-4-303,1-6-161,0-5-16,0-9 97,5-8-545,6-7-80,-1-8-112,4-5 48,0-4-192,3-3-80,2-5-161,-1 1 17,1 4-32,2 6 128,-1 7 288,-4 11 48,-3 12 16,-1 11-80,-4 5-32,1 18-64,-1 8 128,0 11 256,-4 8 624,0 5 257,-1 0-33,1-3-303,-4-8-353,5-7-128,-3-10-80,1-5 32,-3-5-176,0-6-112,0-2-16,0-4 32,0-3-64,-1 0-416,-3-6-1105,-1-5-1232,1-6-1585,4-3-5250</inkml:trace>
  <inkml:trace contextRef="#ctx0" brushRef="#br0">21186 10310 13574,'0'0'3922,"0"0"-2449,0 0-609,0 0 32,0 0 465,26 0-400,-9 4 159,3 0-432,-1-1-111,-1 1-129,0-1-176,-4 0-208,-4-2-80,1 1 64,-6 0-304,-1-1-544,1 2-849,-5-3-848,2 0-1953,-2 0-5251</inkml:trace>
  <inkml:trace contextRef="#ctx0" brushRef="#br0">21465 10482 12005,'0'0'4066,"0"0"-2289,0 0-624,0 0 255,0 0 33,0 0 16,6 6-769,-3-15-272,-2-2-320,4-6 0,-4-1 32,3-2 112,-1 0-176,0-1-96,2 5 48,1 2-32,-2 4 128,1 5 113,2 3-17,-1 2-176,2 6 32,-2 5 80,2 3 240,-1 2 0,-2-1-160,0 0-96,-4-4-112,4 0 32,-3-6-48,-2-3 16,2 0-160,-2-2-576,0 0-753,0-9-1168,2-2-2865</inkml:trace>
  <inkml:trace contextRef="#ctx0" brushRef="#br0">21684 10402 16392,'0'0'3489,"-17"31"-1920,10-16 208,6-3-129,-2 1-335,3-4-577,3-2-368,5-4-223,-1-3-97,3 0 16,1-3-64,0-5 32,-4-3-144,2-2-193,-7-2-95,0-1-96,-2-1-48,0-1-257,-4 3-15,-2 1-288,1 1 47,0 4 353,-2 3 560,3 3 160,-1 3-80,-1 0 0,3 3-48,1 6-17,0-2-687,2 2-1873,0-1-2994,0 0-5874</inkml:trace>
  <inkml:trace contextRef="#ctx0" brushRef="#br0">21818 10359 15047,'0'0'4018,"0"0"-2866,0 0-463,0 0 447,0 0 257,41 17-257,-21-15-367,3-2-321,0 0-224,-4-2-112,-1-2-32,-5 1-80,-3-3 32,0-1-272,-4 0-288,1 0-209,-3-4-95,2 0 0,-2-3 95,0 0 65,2-1 64,0-1-1,3-1-47,-4 3 16,0-1 528,0 2 144,-5 2 48,3 4 192,-3 1 288,0 4-112,0 1-224,0 1 33,-3 3 47,-1 8-16,-2 4 368,3 5 193,-4 5 79,1 3 160,1 5 177,0 0-353,1-1-271,2-4-289,2-2-208,0-7-48,0-1 0,0-8 16,6-1 16,0-6-112,2-2 16,4-1-32,-2 0 48,0-8-64,6-3 16,-5-2-16,1-2-128,-2-1-208,1 3 64,-2 2 160,-4 2 80,-1 3 48,-2 3-16,-2 0 48,0 3-32,0 0 32,0 0-32,-2 4 0,0 4 0,0 1 16,2 2 16,2 2-32,4-2 48,2 0-16,2 1 112,3-2-80,0-4 32,4 0-48,-4-2 0,3-4 32,-4 0 16,2 0-32,-1-1-48,-3-5 48,-2-1-48,0-2 16,0 0-64,0-3 32,-4-1-96,1-1-48,-5-1-160,4 2-96,-4 1-145,0 0 33,0 5 240,-4 0 144,-3 5 64,1 2-16,-2 0-16,-2 7 112,1 4 0,2 2 48,-2 6 80,4-3 128,-1 4 64,1-3 17,5-1-33,0-1-80,0-4-208,6-5-48,4 0-16,2-3 16,1-3-176,4 0-705,-3-4-1264,-1-4-864,0-1-2194,-3-1-5778</inkml:trace>
  <inkml:trace contextRef="#ctx0" brushRef="#br0">21909 10239 5763,'0'0'4930,"0"0"-2641,0 0-768,0 0 720,0 0-529,0 0-527,12-13-529,-12 26-256,0 5 577,-3 8 880,-3 5-32,-1 2-433,4 1-303,-3-2-321,4-4-208,-3-5-368,4-6-80,1-6-160,0 0-32,0-7 96,0-1-64,0-3-128,0 0-432,0-2-352,0-8-993,0-2-1345,0-4-1680,0-6-6307</inkml:trace>
  <inkml:trace contextRef="#ctx0" brushRef="#br0">22419 10473 10901,'0'0'6227,"0"0"-5491,0 0-528,8 25 785,-2-19 399,-2-2 401,0-2-528,1-1-465,-1 2-384,-3-3 113,1 0 303,-2-4-240,3-2-352,-3 0-160,0-4-16,0-2 16,-3 0 16,1-1-96,2-1-16,0 1-48,0 2 32,0 1 0,5 1 32,0 6-16,1-1 16,3 1 48,-2 3-64,2-3 48,2 3-64,-1 0 48,-1 0-32,0-1 16,0 1 16,-2-2-16,-3 2-32,-2 0-240,-2 0-1040,0 0-1249,-2 0-497,-4 0-3969</inkml:trace>
  <inkml:trace contextRef="#ctx0" brushRef="#br0">22972 10347 5074,'0'0'7332,"0"0"-5219,0 0-561,-32-5 273,21 6 16,-4 9-464,4 2-305,-2 4-63,3 3-33,6 0-112,4-1-351,1-1-337,9-7-80,2-1-16,5-6-112,0-3 48,-1 0-16,-2-3-16,-4-6-160,0-1 80,-5 0-240,-3-3-113,-2 1 337,-2-1-64,-4-2 48,-3 4-80,1 0 128,-1 5-112,3 1-80,1 1-128,0 4-305,5-1-703,0-2-1410,9 0-2720</inkml:trace>
  <inkml:trace contextRef="#ctx0" brushRef="#br0">23119 10187 6291,'0'0'4066,"0"0"-2385,0 0-113,0 0-239,0 0-65,3 30 401,-1-8 256,0 7-80,-2 6-256,0-1-289,0 1-303,0-4-337,0-5-128,-2-7 0,2-4-63,0-5-177,0-4-160,0-3-16,0-3 32,4 0-64,3-3 32,-2-6-48,6-4 16,0 0-112,-1-2-64,3 5 16,-6-2-64,4 5 48,-5 5-80,3 1 0,-3 1 32,-1 0 96,0 5-32,1 2 80,-1 0 16,-2 3 0,1-1 16,0 0 0,-4-2 0,2-1-48,-2 1 64,0-1-48,0 0 0,-2-1-32,-4-1 64,1-1-48,-2-2 32,-2 2 16,4-3-32,-5 0 48,2 0-64,-1 0 48,0 0-48,2 0 32,1 0-16,2-3-32,-1 0-384,5-1-593,0 1-768,0-3-768,9 1-1409,-1-6-4049</inkml:trace>
  <inkml:trace contextRef="#ctx0" brushRef="#br0">23444 10310 13766,'0'0'3218,"0"0"-1730,0 0 818,0 0 79,7-25-465,-15 25-847,-5 0-545,1 5-336,-4 3-96,0 3 16,1 1-32,5 4 32,3 1-79,3-2-17,4 0 32,0-1-16,0-1-16,5-2 16,1 0-16,3-3-16,-2-1-16,2 2 48,1-2-16,-4 2-32,-1-1 80,2 0-112,-3 1 32,-4-3-64,0 4 80,0-4-32,-6 0 0,-2-2 16,0 2 0,-1-5 64,-1 1-48,1-2 32,0 0 0,0 0-48,4-2 32,1-2-96,1 0-385,3-2-559,0 0-593,5 0-224,2-1-544,0 1-1200,1 0-2978,3-1-1825</inkml:trace>
  <inkml:trace contextRef="#ctx0" brushRef="#br0">23453 10435 7315,'0'0'6996,"0"0"-5636,33 0 33,-20 0 944,5 0-336,-2 2-561,1-2-559,0 0-129,-3 0-144,-2-4-175,-1-1-225,-3-3-144,-4 1-64,-3-3 32,-1 1-96,-4 0 0,-3 0-80,-4 0 16,2 4-144,-4 1 79,4 4 49,-1 0 80,5 7 64,3 4-64,-1 4 144,3 3-80,0-1 64,5 1 0,-1-2-48,2 0 32,2-4-96,2-2 16,0-5-80,0-4-384,0 2-736,0-3-657,0-3-1345,-3-3-3121</inkml:trace>
  <inkml:trace contextRef="#ctx0" brushRef="#br0">23666 10473 14455,'0'0'2913,"0"0"-2769,0 0-112,13 25 720,-7-19 1329,-2-3-320,0-2-384,2-1-449,-2 0-63,0 0 143,-2-4-128,1 1-415,-3-4-273,0-1-48,0 1 160,0-4 96,-3 0-144,1-2-112,0-2 16,2 1-64,0-1-64,0 2-96,2 2 48,3 0 32,0 5-16,5 1-64,1 4 96,0 1-80,0 0 64,4 0-16,0 3 32,-2 3-32,1-1 32,-4 3-192,-4-3-528,-3 2-673,-3-1-656,-7-1-592,-3 0-1136,-3-5-4979</inkml:trace>
  <inkml:trace contextRef="#ctx0" brushRef="#br0">23893 10381 11077,'0'0'2961,"0"0"-1712,0 0 512,18 32 144,-13-21-497,0 0-415,2 2-225,-2-1-48,-1-2-191,2-1-113,-1-2-16,0-4-144,1-3-96,1 0-16,1-1 128,-2-6 161,-1-4-225,0-2-176,-3 0-48,0-2-16,-2-1 16,0 1-48,0 2-16,0 3-128,-2 2-33,2 3 161,-2 2 16,2 3 80,0 0-304,0 8 128,2 1 176,4 0 16,2 4-32,2-4 80,1 3 16,4-5 64,-2-4 257,1 1-49,1-4 0,-1 0 32,-1-7-32,-3 0-48,-3-5-128,2 2-127,-3-3-97,-4 0 64,0 1-32,-2 0-32,-2-1-97,-4 6 1,-2 0-208,-2 2 96,0 5 96,-3 3 32,3 6-16,1 4 96,4 3 48,0 6-16,5 2 112,0 0 112,6-2 176,5 0-112,3-6-176,0-4-112,3-6 16,-1 0 16,1-6-48,-6 0 81,-1 0-322,-1-7-1023,-5-2-1377,-2-3-865,-2-2-3905</inkml:trace>
  <inkml:trace contextRef="#ctx0" brushRef="#br0">24331 10411 4258,'0'0'12662,"0"0"-11142,-26-5-607,16 2 528,-2 2-81,3 1-479,-2 1-289,1 5 0,1 1-48,3 5-208,3-2-31,0 3-81,3-1-80,0-2-160,6-2 80,3-4-112,1-3 64,2-1 0,-2-1 16,2-8-16,-2-7-112,5 2-16,-4-6-176,-2 0 112,-1-5-145,1 0 113,-1 1-96,-5-3-176,4 1-240,-3 4 127,-2 2 225,-1 5 256,-1 6 112,0 7 112,0 2 272,0 15-352,-3 8 288,-1 5 1153,1 7 192,3 2-272,0-5-497,3-2-560,4-6-192,2-8-48,-1-4-112,-3-5 64,0-4-624,-3-3-657,-2 0-896,0-9-1248,0-4-3570</inkml:trace>
  <inkml:trace contextRef="#ctx0" brushRef="#br0">24747 10153 4434,'0'0'7684,"0"0"-4835,0 0-1489,5 42 369,1-17 752,-1 4-384,-4 7-448,3-3-272,-4-1-337,0-1-175,0-3-225,0-4-320,0-3 32,-4-7-160,3-1-80,-4-5-144,3 1 16,0-6-16,2-1 0,0-2-288,0 0-496,0-5-593,9-5-1680,-4-5-2002,6-4-8483</inkml:trace>
  <inkml:trace contextRef="#ctx0" brushRef="#br0">24926 10413 14311,'0'0'3489,"0"0"-2080,0 0 31,0 0 65,0 0-176,-32 22-417,22-9-31,5 2-209,0-2-288,5 0-224,0-4-80,5-3-48,3-2-32,1-4 80,5 0-96,-3-7 144,-1-5-112,1-1 0,-1-3 32,-4 2-32,-2-3-144,-3 3 64,4 2 0,-5 3 16,0 4 64,0 1-80,0 4 128,0 0-112,2 6-32,-2 1 80,4 4 48,-4 2-16,5 0-16,-1 2 0,1-2-464,0 0-689,7-4-1296,-4-2-784,2-4-1809,0 0-2882</inkml:trace>
  <inkml:trace contextRef="#ctx0" brushRef="#br0">25068 10542 14102,'0'0'2930,"-9"32"-1698,7-16 353,-2-1 320,4-2-480,0-4-545,0-2-160,4-3 17,2-4 95,0-1 32,3-9-191,-3-3-417,4-5-128,-4-1 80,-1-3 192,0-3-64,-3-1-256,1-2 32,-2 0-112,3 0-16,-1 2-80,-1 1 16,-2 3 64,1 3 0,2 3 16,-1 3-48,0 1 80,0 4-64,0 3 48,0 1 0,1 2 0,-3 2-16,4 0-64,1 2 0,-1 5 48,0 6 16,2 2-32,-2 1 80,0 3-80,1 3 64,-5-3 32,1 0-32,-1-3-16,0-1 64,-1-2-64,-4-3-32,0-4 96,-4-2-96,1 0 48,-1-4-64,2 0 64,-3 0-64,4-2-112,-1-1-384,5-1-368,2-1-321,0 2-544,6 0-832,7-3-1505,0-1-3585</inkml:trace>
  <inkml:trace contextRef="#ctx0" brushRef="#br0">25351 10343 14599,'0'0'2785,"0"0"-2401,11-23 1137,-11 17 1008,0 2-736,0 3-529,-10 1-543,0 0-369,-2 6-160,-4 4 0,1 2-48,4 4-64,2 0 0,3 0 16,6 2 16,0 1-48,5-3 64,0 0-80,6-6 96,-1 2 1,-5-6 15,5 1 80,-3-1 32,-3 0-80,0-3-32,1 1-48,-3-2-96,-2 2 32,0-2-64,0-1 32,-2 2 16,-5-3-16,1 3 16,-1-1-64,2-1 48,0 2-64,1-2 80,3 1-80,1-1 48,0 2 16,1-3-64,8 1 32,-4-1 48,6 0-32,0 0 16,-4-4 32,2 1-64,-1-1 32,0-2-16,-3 2 64,2-4-64,2 3 16,-4 0-48,0-1 96,0 3-80,-5 2 16,5-1-16,-5 1-48,0 1 48,0 0-64,-5 0 0,0 0 16,-1 0 32,-3 3-16,1 1 32,0-1-16,-3 5-32,4-3 32,-2 1-624,4 0-545,0 0-1360,1-2-865,4-4-3969</inkml:trace>
  <inkml:trace contextRef="#ctx0" brushRef="#br0">25482 10385 4978,'0'0'10421,"0"0"-7972,0 0-656,23-29-288,-19 22-209,2 1-527,-1 0-273,-5 3-64,0 0-128,0-1-112,0 0-112,-6 2 16,1 1-48,1-1-48,-2 2 48,2 0-32,0 0 16,1 2-48,-3 5 32,1 3-16,0 3 177,-2 6 383,0-1 80,1 2-208,2-1-32,2-1-47,0-5-129,2-2-112,0-3-64,4-3 16,5-4-32,-4-1 64,8 0-64,0 0 0,-2 0-96,4-1-240,-4-1-497,2-1-399,-6 3-465,0 0-672,-2 0-1729,-5 0-4930</inkml:trace>
  <inkml:trace contextRef="#ctx0" brushRef="#br0">25965 10454 6435,'0'0'3153,"0"0"-447,0 0-914,0 0-495,0 0 224,0 22 256,0-9-17,0 2-623,2-2-273,-2-4-127,0 1-161,3-7-80,-1 3 16,-2-6-95,0 0-161,0 0 192,0-6 256,0-3-272,0-4-400,0-1 96,-5-7-80,3 2 65,-2-3-145,-1-3 48,0 0 0,-1 5-48,1 2 112,4 2-128,-1 7 112,-1 2-64,3 4 80,0 0 48,0 2-32,5-1-80,1 2 16,5 0-48,0 0 48,1 0 0,1 3-96,-3 0-16,1 0-80,-2 1-145,-1-1-175,-2 1-336,-2-2-305,1 4-271,-4-3-209,3 1-576,-1-1-1137,3 0-2544</inkml:trace>
  <inkml:trace contextRef="#ctx0" brushRef="#br0">26206 10394 7011,'0'0'9573,"0"0"-7813,-34 3-655,22-2 560,-2 3 208,3 1-721,2 1-432,2 3-271,2 0-257,5 1-80,0-3-16,5 2-64,4 0-32,2-5 16,0-1 0,1-3-64,2 0 32,-5 0-48,-1-5-80,1 1-16,-5-3 160,-2 4-32,-2 0-64,0 3 112,0 0 48,-5 3-64,4 2 32,-4 4 32,3-1 48,0 2-16,2-1-96,4-1 32,2-7-80,0-1-833,4 0-879,-1-3-946,3-9-1952,-3-1-5571</inkml:trace>
  <inkml:trace contextRef="#ctx0" brushRef="#br0">26268 10365 12005,'0'0'4803,"0"0"-2658,0 0-1249,0 0 513,35 24 432,-15-20-337,1-3-479,3 2-433,0-3-432,1 0-80,-3-6-48,-1 2 48,0-2-64,-1 1-16,-4 1-80,-4 1 64,-2-1 16,-1 2-16,-5 1 48,-1-2-16,-3 0 64,0 3 32,-1-3 16,-5-1-64,-3 2-48,-5-2 48,2 3-64,-3 1 80,3 0-64,-2 3 32,2 8 0,1 4 16,1 3 305,5 4 239,2 2-192,3 1 16,0-3-144,4 0-127,5-6-65,3-3-64,2-4 96,2-5-80,0-2-112,-1-2 16,2-2-112,-6-5-529,1-2-687,-4-1-1106,-2 0-1023,-2-2-2530</inkml:trace>
  <inkml:trace contextRef="#ctx0" brushRef="#br0">26381 10222 15239,'0'0'3650,"0"33"-1761,0-9 544,0 3-208,0 1-529,0 1-511,-3-3-369,1-4-431,2-2-225,-4-5-112,4-4 16,-1-2-16,1-2-48,-3-4 48,1 2-128,-2-4-385,2-1-511,-3 0-673,5-3-1424,-5-6-993,-1-1-4466</inkml:trace>
  <inkml:trace contextRef="#ctx0" brushRef="#br0">26775 10498 19737,'0'0'4130,"0"0"-3634,0 0 80,0 0 209,0 0-273,0 0-336,2 12-240,-2-12-2049,0-6-1905,0 0-5234</inkml:trace>
  <inkml:trace contextRef="#ctx0" brushRef="#br0">27188 10320 5491,'0'0'288,"0"0"3137,0 0-832,0 0-864,0 0-896,1-27 479,2 24 177,-3-2-289,2 1-95,-2 0-225,0 4-63,0 0-161,0 0-96,0 6-320,0 10-224,2 6 96,-2 7 753,3 6 367,-3 2-671,3-2-49,0-4-288,-3-3 64,5-7-48,-3-6 0,2-3-48,-4-6-144,5-2 80,-5-4-112,1 0 177,-1-6 31,0-4-96,0-6-112,0-1-48,-1-5 0,-4-2-64,-3-5-176,-1-5-65,2-1 145,-1-3-144,-2 4 96,4-4-16,-3 8 144,2 0-96,3 5 32,4 4-64,0 1 96,0 2 47,4 1-79,3 1 112,2 5-16,-3 2 64,4 1 0,-5 5 0,2 0-16,2 3 16,-4 0 16,3 0-32,0 0 48,-2 0-48,4 0 80,-3 1-64,2 1 32,2-2-32,1 0 0,1 0 16,-1-2 0,2 1 0,0-3-16,0-2 48,0 3-16,3-5-16,-3 3 32,0-3-16,-1 3-32,-5-1 32,1 1-32,-5 1 16,1 1 16,-3-1-32,0 2 64,-2 2-48,0 0-16,0 0-16,0 0-16,0 0-16,0 2 0,0 3 48,0 1 0,2-1 48,1 1-64,-1-2 80,-1-3-80,4 1 80,-5-2-32,1 0 0,2 0-32,-2 0 32,-1 0 16,0 0-32,0 0 16,3 4-48,-1 3 16,-2 6-16,0 4 176,1 5 208,-1 3-47,0-3 15,0 2-80,0-4 16,0-2-304,0-5 112,0-2-128,0-4 64,0 1 16,0-4-32,-1-3-240,1-1-881,-2 0-511,-1-5-1090,-1-6-4481</inkml:trace>
  <inkml:trace contextRef="#ctx0" brushRef="#br0">28246 10271 6819,'0'0'3106,"0"0"-833,0 0-897,0 0 113,0 0-80,0-10-481,0 8-304,0 0-15,0 0-49,0 0-96,0 1-192,0-2 128,0 2-112,0-1-79,0-1 31,0 3-80,0-2 16,0 2-32,0 0 0,0-2-64,0 2-16,0 0-64,0 7-16,5 4 16,-4 3 96,5 5 256,-2 5-64,3-1 193,1 5 111,-2-2 32,-2-2-384,1-1-16,2-4-32,-1 0-16,2-1 97,-2-2-49,4-3-112,1 0 48,-1-1 64,1-1-48,3-2-96,-2-1-32,4-3 48,-5-3-16,4 1-32,-3-3 16,1-3 16,-2-3 48,0-4-32,0-5-80,-1 0 32,-4-5 16,-1 1-16,0-6 16,-3 0 33,0-3-258,-2 2 129,0 1-48,-4 3 112,-1 2-80,2 2 16,1 2 64,-3 6 0,4-2-32,-2 6-48,1 0 80,2 0-80,0 2 64,0 1-112,0 0-112,0-1-224,5 0-16,-4-1 32,4 3-225,-3-2-31,0 0-16,-1 1-49,-1 1-303,0 2-129,0-2-223,0 2-689,-1 0-1025,-3 0-1648,-1 4-944</inkml:trace>
  <inkml:trace contextRef="#ctx0" brushRef="#br0">28666 10495 14038,'0'0'2834,"0"0"-1682,0 0 593,0 0-224,0 0-321,0 0-479,15 22-289,-15-19-32,0-3-64,3 0 112,-1 0 177,-2-3 47,1-3-192,3-1 80,-4-5-303,3-1-241,-1-6 80,0 5-176,-2-3 112,5 1-16,-5 3 288,4 2 224,1 0-112,1 5-240,0 3-80,3 3 16,1 0-48,0 6-16,0 4-48,-2 5 48,2 4-16,-4 0 16,-2 0-32,2 0 32,-6-6-16,2 1-80,1-6-48,-3 1-16,0-4 0,0 0-112,0-3-176,0-2-384,-3 0-449,3 0-512,0-6-400,3-4-1648,3-8-7749</inkml:trace>
  <inkml:trace contextRef="#ctx0" brushRef="#br0">29023 10305 7331,'0'0'9445,"0"0"-6372,0 0-1008,0 0-336,0 0-497,-24-2-559,10 9-449,-2 4 64,0 5-80,2 0-96,1-2 16,4 0-96,8 2-16,1-4-80,1 1 96,8 0-80,4 0 32,1-1-80,2 4 80,2-4 0,-2 1-112,0 0 32,-2-2 64,-3 0-16,-6-1 64,-5 2-48,0-3 64,0 1-16,-11-1 112,1 1 0,-1-3-32,-3-1-16,4-3-16,-3-1-64,3-2 32,0 0-256,0-2-224,4-5-369,1 1-415,-2-3-1009,3 2 64,-1-2-2049,-1 3-4834</inkml:trace>
  <inkml:trace contextRef="#ctx0" brushRef="#br0">29228 10178 6595,'0'0'9396,"0"0"-6146,0 0-1954,0 0-111,0 0-305,0 0-479,0 26-97,0-2 640,0 9 417,0 5-161,0 3-207,0 0-33,0 0-207,0-6-273,0-3-64,0-5-160,0-7-208,0-4-80,0-4 32,0-2-48,0-3 64,0-2-224,0-5-336,0 0-545,0-3-496,1-8-1824,2-2-3458</inkml:trace>
  <inkml:trace contextRef="#ctx0" brushRef="#br0">29141 10363 14743,'0'0'3922,"0"0"-2338,0 0 289,0 0-320,0 0-881,0 0-240,9 6 289,5 1 95,0-3-240,4 0-31,5-1-305,-3-3-112,3 0-96,-3 0 0,-1 0-48,-3 0-432,0-3-657,-2 0-1264,-2 0-720,3-3-1682,-3 3-9155</inkml:trace>
  <inkml:trace contextRef="#ctx0" brushRef="#br0">29464 10384 19049,'0'0'2785,"0"0"-1761,-34 1 1057,22 5-160,-2 5-960,1 2-449,0 3-112,0 1-80,6 3-32,3-6 17,-1 2-97,5-6-400,5-1 96,0-6 128,4 2 16,3-5-80,-1 0 48,0-5-64,1-1-32,-1-4 96,-4 4-81,0-3 130,-3 5-33,-2 1-16,1 3-16,-3 0 32,0 4-32,0 2 144,3 5 0,-1-3-160,0 1-16,2-3-112,2 0-257,-2-2-655,5-3-385,-2-1-816,0 0-176,1-5-224,-2-2-2658</inkml:trace>
  <inkml:trace contextRef="#ctx0" brushRef="#br0">29610 10186 528,'0'0'13590,"0"0"-10404,0 0-2322,0 0 145,0 0 495,0 0-959,6 14 15,-4 1 769,2 3 207,-4 4-79,5 4-224,-5-1-97,0 3-160,0 1-351,0-1-161,0 1-48,0-5-160,0-4-80,3-2-32,-1-5-96,-2-4-96,2-3-16,0-5 144,0-1-64,3 0 64,0-7 49,4-3-49,-2-3-48,4-4-96,-2 1-145,0 3-63,-1 0 160,-2 4 0,-2 3 112,1 5-16,-4 1 48,3 0-48,1 1-48,0 5 16,1 5 0,1 0 160,2 4-160,-4-1 144,1 1-80,3-2 16,-3-1-80,0 1 0,2-4 16,-2-2 16,-4-1 16,0-3-32,-2-3 80,-2 0-80,-5 0 48,-2 0 32,-7-5 16,0 0-32,-3-1-16,1 5 0,-4-4-48,8 5 48,1 0-48,3 0 48,6 0-64,-1 0-176,5 0-352,5 3-529,0-3-896,6 0-1184,0-3-1297,3-6-4162</inkml:trace>
  <inkml:trace contextRef="#ctx0" brushRef="#br0">29889 10151 13718,'0'0'2161,"0"0"-192,0 0 112,0 0-480,0 0-817,0 0-288,5 25 881,-2-3 576,-3 8-496,0 1-145,0 6-351,-3 1-97,-1 3-224,3-1-63,-2-4-225,1-5-160,2-2-48,0-4-288,0-9 96,0-4-16,2-2-16,2-8-288,0-2-225,2-6-303,1-9-1041,2-4-3281,-4-7-3394</inkml:trace>
  <inkml:trace contextRef="#ctx0" brushRef="#br0">29962 10448 15431,'0'0'2433,"0"0"-448,37 12 864,-19-12 129,2 0-993,3 0-993,-4-6-448,2-4-256,-1-1-95,-4-2-33,0-1-112,-9-3-80,0-3 64,-5 0-112,-2-1-128,0 5-161,-9 2-31,-3 3 208,-3 7-32,-1 4 64,-1 4 192,-3 7 80,1 6-64,1 8 320,2 2-96,3 6 112,3 0-15,3-2 127,7-1-96,0-4-256,10-4-64,4-5-16,8-4 16,-2-4 32,4-4 0,0-5-112,2 0 16,1-3-16,-7-6 48,2 2-144,-6-2-80,-6-1-336,0 4-400,-9 0-577,2 2-928,-3-2-1249,-6 6-2161,-2-1-2688</inkml:trace>
  <inkml:trace contextRef="#ctx0" brushRef="#br0">31299 10333 2465,'0'0'4018,"0"0"-1329,0-1-944,0 1-256,2 0-65,-2-3 33,2 3-192,-2-2-241,0 2-96,0 0-159,0-1-97,0 1-160,0 0 65,0 0-129,0-2-64,0 0-48,0 2-64,0 0 0,-4-1-144,0 1-31,1-3-65,-6 1-64,1 2 48,-1 0-48,-2 0 16,0 0-1,2 0 1,-4 0 16,0 5 16,4-4-32,-4 4 49,3 3-82,-1-3 81,0 4-32,-1 2 65,-1 0-17,3 4 64,2 0 32,0-2 48,6 5 16,-2-3-112,4-1 0,0 2-48,6 0-16,3-5-16,1-4 16,7-2-32,4-5 64,0 0-48,0-9 32,4-4-16,-3-4-64,-1-2 0,0-3-48,-4-2-48,-2-2-160,-5-3 80,0 1 0,-5-1 48,2 0 96,-7 0 15,0 1 98,0 1-1,0 5-16,0 3-16,-2 3-16,-3 2 16,1 2-64,1 3 32,1 2-16,-2 1 80,4 2-80,-2 1 32,2 1-32,0 2 0,0 0-49,0 0 49,0 0 0,0 0-32,0 8-64,2 2 64,0 9 80,0 6 320,-2 6 1,2 6 415,0 4 80,-2-2 1,1 0-177,3-6-384,3-6-160,-2-3-16,0-7-32,1-4 16,-2-2-64,-1-6 16,-1 1-48,-2-6-112,0 0-336,0 0-544,0-9-977,0-3-2481,0-4-7828</inkml:trace>
  <inkml:trace contextRef="#ctx0" brushRef="#br0">31581 10229 7235,'0'0'3586,"0"0"-753,0 0-1552,0 0-481,0 0 385,0 0-161,-26 37 177,15-15-193,0 1 17,2 3 591,-3 1-351,7-1-257,0-2-191,4-4-321,1-4-288,1-1-112,9-6 48,2-3-32,3-6-32,4 0-32,-1-4 0,3-5-96,-1-4-16,-3-4 0,-1 1-144,-1-4-112,0 1-16,-4-1-48,-4 1 128,-3-3 144,1 0-16,-5-2-1,0-1 33,-9-2 48,2 2 48,-4-1 48,-4 2-64,4 2 0,-5 4 16,3 5-96,0 4 16,-1 5-16,2 4 0,0 0 16,3 13 64,-1 8 0,5 2 48,0 6 240,4 2 16,1 1-159,0 1 47,0-6-80,6-3-80,-1-6 32,5-5-80,1-4 64,3-4 16,0-5 0,5 0-16,-1-9-48,2-4-400,1 1-641,-1-4-384,-4 5 129,-1 1 720,-7 4-129,-5 5-864,-3 1-864,-3 4-832,-5 3-1633</inkml:trace>
  <inkml:trace contextRef="#ctx0" brushRef="#br0">31140 10676 6803,'0'0'6691,"0"0"-4290,0 0-1280,0 0 95,0 0 33,0 0-689,26 0-176,-1 0 337,3-3 943,8 2-591,6-1-49,1-2-63,-1 1-145,4 0-304,-3-1-239,-6 2-1,0-2-336,-4 2 80,-4-2 176,-7 1-128,-1 0-64,-7-1 0,-5 0 0,0 2-336,-5-1-273,1 3-543,-5-3-417,0 3-288,0 0-704,0 0-1505,-5 3-2673</inkml:trace>
  <inkml:trace contextRef="#ctx0" brushRef="#br0">32221 10314 5507,'0'0'160,"0"0"1296,0 0-191,0 0-497,0 0 65,-4-15-33,4 12 64,0 0-255,0 0-33,-3 1 304,3-2 113,0 3-129,0-2-368,0 3-63,0 0 111,0-1 112,0 1-144,0 0-111,0 0-49,0 0-32,0 0-64,0 0 0,0 0-16,0 0 144,0 0-47,0 0 47,0 0 96,0 1-112,-1 2-48,-4 2-128,0 3 48,-6 6 177,-4 0 143,2 8 64,-6 4 48,-2 2 49,2 0-177,-1-5 96,0 1-255,6-4 79,3-4-256,0-4-96,7-6-80,0 2-48,2-4 16,1-3 0,-2-1 16,3 0-16,0 3 48,0-3-96,0 0 112,-1 0-32,1 0 16,0 0-48,0 0-16,0 0 16,0 0-32,0 1 16,0-1-80,0 2 144,0-2-80,0 2 48,0-2-32,0 0 32,0 0-16,0 0 0,0 0 32,0 0-48,0 0 64,0 0-48,0 0 48,0 0-64,0 0 16,0 0 16,0 0-32,0 1-32,0-1 80,-3 0-32,1 0-32,2 0 80,0 0-112,0 0 80,0 0 16,0 0-16,0 0-64,5 4 80,2 0-48,6 1 32,1 3 32,3 1-16,5 2 208,-1 0 128,4-2 208,-4 2-495,-3-1-33,-4-3 0,0-4-32,-6 3-32,-2-4 0,-2-1 80,-1-1-96,-3 3 48,0-3-16,0 1 48,-3-1-48,-1 4 0,1-1-16,0-1-48,-1 2-129,3 0-79,-2-1 48,3-1-128,0 2 112,0-1-128,0-1 128,0-2 144,0 3 32,0-3 16,0 0 48,0 0 16,0 0-16,0 0 48,0 0-64,0 0 80,0 0-80,0 0 16,0 0 16,0 0-16,0 0 48,0 0-64,0 0 32,0 0-16,0 0 96,0 0-48,0 0-16,0 0 0,0 0 0,0 0-48,0 0 0,0 0 48,0-3-80,0 3 0,0 0-384,-2 0-385,2-2-207,0 2 143,-1-1 337,1-1 0,-3 2 32,1-2 191,2 0 97,-2 2 16,-2 0 112,4 0-288,-5 0-512,1 0-673,-1 4-1745,-2-4-4257</inkml:trace>
  <inkml:trace contextRef="#ctx0" brushRef="#br0">32748 10279 5571,'0'0'5762,"0"0"-3281,0 0-1216,0 0 15,0 0-271,0 0-241,0-6-352,-5 6-31,1 0-97,3 0 0,-4 2-32,1 1-16,0 0-80,1 3-16,-3 1-48,1-1 16,1 2-80,-1 1 16,-2 1-16,3-1 0,-2 2-16,2 0 48,-2 0 17,0 0-1,2 2 80,-2-1-64,-1-1 128,1 1 112,0 2-48,2-3 0,0 2-112,0-1-32,0-1-48,-1 0 0,1 2 0,1-2-31,3 2-65,-5-2 64,5 2 0,0-2-16,0-1 0,0 4-32,3-3 0,2 0-16,4 0 80,-1 2 48,0-2 176,2 0 80,0-1 64,0-1-160,1 3-15,-1-3 47,1 2-64,-2-2-80,2-2-48,0 2 32,-1-3-48,6 1 48,0-1-48,0-4 48,0-1-144,0-1 64,0 0-48,1 0-16,-1-3 32,0-3-32,0-1 64,1-2-80,0-1 16,-6 0 48,4-2-64,-4 0 64,5-1-80,-7 0 16,3 1-48,-2-1 64,0 0-16,2-2 32,-3-1-80,3 0 96,-2-1-48,0-2-48,1 1 0,-2 0-16,-2 2-16,2-1 48,-8-1-32,1 3 0,1 0 80,-3 1-48,0-1 48,-6 2 0,2-2-48,-3 4 16,-2-1 0,4-1-16,-1 4-32,-2-1-16,0-1-16,-1 2 64,3-1-64,-5-2 0,7 3 0,-5-2 16,1 0 16,-1 4-32,3-3 96,-1 4-96,-2 0 144,4 0-144,-6 2-32,5 3 32,-4-1-16,0 0-128,-1 2 31,-3 0 1,2 0 64,1 0 96,0 2 0,-2-2 48,3 2-32,0-1 16,2 2 0,-3-3 32,3 1-16,1 1-16,-2 0-32,2 0-128,-2 1-64,2 0-32,0 0 16,-2 0 160,4 1-112,-2 0-97,1 0-111,0 0-32,-2-1 112,3 2 160,-2-1-80,-1 3 80,0 1 16,-1-3 15,0 7 65,4-4 48,-1 3 16,0-1 16,2 1-16,4-2 16,0 0-32,0-2-48,0 1-240,4-3-944,0-1-1073,2-2-1553</inkml:trace>
  <inkml:trace contextRef="#ctx0" brushRef="#br0">31364 10970 8676,'0'0'5330,"0"0"-1584,0 0-2289,0 0-353,0 0 177,-7-28-209,-2 26-207,-1-2-289,-4 3-160,-5 1-128,2 0 321,-4 1-17,1 8-96,-1 3-96,5 1-32,2 1-63,3 1 79,5 3-160,6-2-144,0 1 0,6-4-64,7-2-16,1-2 16,0-5-112,4-4 64,1 0 16,-3-10 0,0 0 0,-1-7 32,-3 0-80,2-2 48,-3-2-128,-1-1-80,-4-1-16,-1-3-177,0-2-207,-3 5 0,-2-4-145,0 5 209,0 3 288,0 4 256,0 6 64,0 1 64,0 8 224,0 0-48,4 10-240,1 6 97,-1 5 847,5 5-32,-1 2-399,-3 4 15,0-4-80,-2 0-112,-1-2-224,-2-2-48,0-4-79,-5-4 47,1-3-16,-2-1-48,1-6 48,-2 0-144,-2-2-32,6-4-609,1-2-671,2-9-1058,0-2-1984,0-5-5362</inkml:trace>
  <inkml:trace contextRef="#ctx0" brushRef="#br0">31485 10838 12038,'0'0'4370,"0"0"-1425,0 0-2001,0 0-79,26-16 319,-10 13 49,3 0-481,2-1-192,-2 2-191,-1 2 47,-2 0-32,-5 2-192,-1 2-80,-4 5-112,-1-2 32,-5 2 32,0 0 16,-2 4 16,-7 2 80,-1 1 0,-1 0-48,-5 3-16,5 1-48,-4-2 113,5 3-33,0-1 64,-1-1 80,6-3 48,-1 0-160,1-1 64,5-4-48,0-2-128,0-1 0,2-5-64,5 1 16,0-4 0,9 0 32,-5 0-64,4-6 0,0 1-64,1-3-80,0 5 16,-5-1-272,-1 2 112,1 1-288,-6 1-225,-1 0-367,1 0-225,-3 0 160,-2 0-527,0 0-705,0-3-2274</inkml:trace>
  <inkml:trace contextRef="#ctx0" brushRef="#br0">31526 10948 5987,'0'0'7651,"0"0"-6258,0 0-337,0 0 817,0 0-80,0 0-624,1 6 31,3-3-47,7 0 15,-1-1 1,1-2 63,7 0-287,0 0-369,0 0-128,1 0-64,1-4-79,-3 0-193,-1 1 16,-2 1-128,-2-2 32,-6 1-80,-1 3-225,-1-2-319,-4-2-400,0 3-833,0-2-1248,0-2-1313,-4 0-6083</inkml:trace>
  <inkml:trace contextRef="#ctx0" brushRef="#br0">31419 11400 5651,'0'0'3441,"0"0"-1152,-26 22-352,16-13 32,4 0-192,0-2-545,2 0-543,4-1-417,0-4-48,0-2-160,1 0 16,8-2-32,2-5 48,5-5 160,2-2-112,1-4-48,2-2-80,-1-2-64,1-2-16,0 2 64,-5 5-32,-5 4 80,0 4-64,-1 4 16,-5 5 16,-4 5-64,3 8 96,-1 4 512,-1 3 609,1 2-481,1-2-287,1-2-305,3-3-32,0-4-96,1-4-1569,-4-7-2033,4 0-5266</inkml:trace>
  <inkml:trace contextRef="#ctx0" brushRef="#br0">31462 11350 4066,'0'0'1376,"0"0"-1408,0 0 817,5-5 3233,-4 3-1441,-1 0-528,3 2-272,-3 0-145,0 4-271,0 8-289,0 12 145,-3 6 512,2 10 96,1 4-481,-3 3-783,3 0-257,0-6-64,0-3-208,3-8 0,1-6-16,-3-6 16,4-3 16,-4-4-32,3-4-80,-4-3-448,3-4-465,-1 0-848,-2-8-464,0-4-1408,0-3-3811</inkml:trace>
  <inkml:trace contextRef="#ctx0" brushRef="#br0">5526 4458 7908,'0'0'6194,"0"0"-2832,0 0-1601,0 0-112,0 0-513,0 0-143,-10-14-193,10 14-112,0 0-288,0 0-304,0 0-64,0 0-48,0 3-64,0 4 64,0 1 64,3-1 0,4 3 0,-1-4-80,1 0 145,3-4-49,3-2 0,-1 0 0,-1-2-64,0-4 48,-2-3-96,-1-1 128,-4-2-96,-2 2 80,1-3-48,-3 4 32,0 0-80,-7-3 32,3 7-96,-4 0-96,0 1 144,-1 0-17,2 4 49,-2 0-32,1 0 64,2 0-96,-1 0 0,4 0-144,1 0-192,-3 4-464,5-2-641,0 1-1024,0-1-1361,0 0-592,0-2-5571</inkml:trace>
  <inkml:trace contextRef="#ctx0" brushRef="#br0">5723 4339 15079,'0'0'4514,"0"0"-3041,0 0-17,0 0-575,0 0-305,26 0 32,-8 0 225,0 4-385,3-1-208,-4-1-32,-1 2 16,1 0-144,-5-4-80,-1 1 16,-1 1-48,4-2-48,-1 0-64,-3 0 0,6 0 80,0 0 64,-2 0 0,2-2 32,-3 2 0,1-1-48,-4 1 16,-2-2-64,-2 0 128,-3 2-96,0-4 80,-3 1 80,0 1-16,-3-4-176,-1 1 48,-5-1-32,1 3 0,-2 1 48,1 0-128,3 2 192,-2 2-16,5 3-48,-4 3 16,7 3 160,-2 0-64,2 0-64,0 0 16,2 0-48,2 0 64,0-4-80,0-1 48,2-1-80,-3-1-176,0-3-304,1 3-272,2-2-1377,1-2-1153,1 0-2064,3 0-4675</inkml:trace>
  <inkml:trace contextRef="#ctx0" brushRef="#br0">5806 4187 4466,'0'0'10581,"0"0"-7716,0 0-1664,0 0 63,0 0-719,0 0-257,0 21 768,0-5-287,-3 4-241,3 2 80,-1 2 192,1-1-191,0 3-129,0-4 96,0 0-192,0 0 81,0-5 31,0 1-224,1-5-208,2 0 64,-3-6-80,0-1-16,3-3-80,-3-1 0,0-2-448,0-2-721,0-5-688,0-6-2128,-3-2-3299,0-1-5506</inkml:trace>
  <inkml:trace contextRef="#ctx0" brushRef="#br0">6106 4422 13766,'0'0'3746,"0"0"-1313,0 0-208,0 0-608,0 0-385,0 0-399,16-9-257,-9 5-80,-4 0-95,6-3-1,-2 0-272,0-1 48,-1 1-64,1 1 144,0 1-128,0-1-64,-2 4 32,2 2-32,0 0 32,-3 4-112,3 2 32,-1 1 16,0 2 32,1-1-80,0-1 80,-3 0-112,1-3-224,-1 0-464,-2-3-753,3-1-1152,-2 0-817,3-1-4113</inkml:trace>
  <inkml:trace contextRef="#ctx0" brushRef="#br0">6338 4257 5619,'0'0'6659,"0"0"-3714,0 0-880,0 0-560,0 0-545,0 0 49,-18 25 79,18-21-192,4 1-159,0-1-209,4-2 112,1 2-63,-1-3-337,3 1-144,2 1-96,1-2-224,0 1-785,2 1-480,3 1-688,-2 0-736,-1-1-464,1 1-113,-4 0-3745</inkml:trace>
  <inkml:trace contextRef="#ctx0" brushRef="#br0">6389 4159 7043,'0'0'9477,"0"0"-8181,0 0 129,0 0 320,0 0-945,0 0 208,4 30 401,-4-10-384,5 2-113,-2 0-48,-1 2-159,2-4-161,-1 0-160,-2-2-160,2-1 32,-1-4-16,-2-2-160,0-4-64,0 1 33,0-3-114,0 0-495,0-1-240,0 0-465,0-2-367,0 0-369,0-2-192,0 0-641,2 0-2400,1-4-6531</inkml:trace>
  <inkml:trace contextRef="#ctx0" brushRef="#br0">6566 4346 1121,'0'0'12997,"0"0"-10740,0 0-1600,0 0 239,0 0-368,0 0-367,0 0-97,15 10-128,-15-10-641,0 0-1520,-2 0-2081</inkml:trace>
  <inkml:trace contextRef="#ctx0" brushRef="#br0">6577 4220 18617,'0'0'1872,"0"0"-911,0 0-49,0 0-544,0 0-208,0 0-256,16-2-864,-12 9-1185,-1 3-3794,0-3-7811</inkml:trace>
  <inkml:trace contextRef="#ctx0" brushRef="#br0">6674 4352 20233,'0'0'2465,"0"0"-2305,0 0 273,0 0 175,-24 18-192,21-10-320,2-3-80,1 1 0,0-1 0,1-1 0,5-2 32,1-2-112,1 0-64,0-4 16,0-3 80,1 1 0,-3-1-16,2-2 32,-5 3 32,2 1 16,-3 1-16,0 0 304,0 4 48,-2 0-176,2 4-224,-2 3 128,0 1 97,3 3-113,-3-2-32,3-2-64,3 0 32,1-3-449,0 0-623,1-4-1185,1 0-1409,4-8-4369</inkml:trace>
  <inkml:trace contextRef="#ctx0" brushRef="#br0">6866 4074 17352,'0'0'1825,"6"25"-1281,-5-1 1777,4 4-608,-1 2-240,2 4-401,-2-2-528,0 1-256,-2-3 49,0-3-193,0-5 48,1-3-144,-3-5 0,0-1-48,0-5 0,0-3-544,0-5-721,0 0-992,0-4-624,0-5-2706</inkml:trace>
  <inkml:trace contextRef="#ctx0" brushRef="#br0">5268 4212 5202,'0'0'8132,"0"0"-6339,0 0-865,0 0-15,0 0-177,0 0 129,7 25 207,-3-11-80,-2 6-207,-1 2 15,2 2 49,-3 3-177,2 1-208,-2 1 224,0-1-95,0 1-97,2-5-176,-2-2-16,2-2-96,-2-3-128,2-5-48,0-3 128,-2 0-64,0-1-48,0-3 97,0-5-17,0 2 96,0-2 32,0 0 208,0-2 48,0-5-16,0-6-319,0-4-129,3-6-16,-3-6 48,0-4-32,-3-4-224,-3-1 128,-2-1-97,-5 0 161,-1 3-96,0 1 64,-1 2 48,1 1 16,0-2-48,5 5 65,-3 0-65,8 2 64,1-3-32,3 3 48,0-1-160,6 4-16,4 0-17,0 4 17,3 2 64,1 5-16,-2 2 0,-1 4 48,-2-1-16,2 5-48,-1 3 16,0 0 0,0 0 0,0 3 16,3 5-32,-2 1 64,4 0 32,-1 4-48,2 0 32,-2 1 16,-1 7-32,3-2-16,-5 3 16,-1 3 32,2-3-48,-8 1 0,0 1-80,-2-5 32,-2 3 0,-6-3 16,-3 0-32,-2 0 96,-4-3-16,1 0-32,-4-3 64,2-1-48,0 0 64,-1-2-48,3-4-16,-1-2 48,7 2-16,0-6-16,4 3-16,2-3-160,0 0-272,2 0-529,0 3-879,2-3-530,2 0-335,3 3-2321,2-3-5459</inkml:trace>
  <inkml:trace contextRef="#ctx0" brushRef="#br0">7493 4103 6467,'0'0'6307,"0"0"-4546,0 0-241,0 0-127,0 0-385,0 0-351,5-19-273,0 19-240,-2 3-80,6 10 48,-3 2 384,2 8 705,-2 5-193,2 1 209,-1 5-49,-3-4-191,-1 0-209,1-3-256,-2-3-175,1-4-33,-2-2-112,2-4-144,3-2 32,-2-2-80,0-5 32,0 0-224,-2-5-641,1 0-879,-2-5-802,-1-6-1583,0-5-7237</inkml:trace>
  <inkml:trace contextRef="#ctx0" brushRef="#br0">7441 4122 5491,'0'0'6931,"0"0"-4402,0 0-768,0 0 176,0 0-609,0 0-207,-11-22-161,11 22-79,0 0-193,0-2-272,0 1-128,0 1-96,4-4-80,2 2-16,-1-2-48,6 1 144,0 0 65,6 0 127,2 0 80,1-1-128,4 2-96,3 2-32,1-2-64,0 2 48,3-2-96,-2 2-47,-3 0-1,-3 0-16,-6-2 0,-6 1-80,-2 1-145,-6-3-175,-3 3-112,0 0-352,-3-3-673,-6 0-832,-2 3-1105,2-3-2288,1 2-6036</inkml:trace>
  <inkml:trace contextRef="#ctx0" brushRef="#br0">7819 4357 7988,'0'0'4578,"0"0"-2385,0 0-544,0 0 367,0 0-847,2-27-545,8 25-160,1 0 33,3 0 31,-2 1-160,5-1 0,-3 2-64,-2-4-95,-1 2-65,-4-1-48,-1-1-16,-2 0-48,-4-1 48,0 1-80,-1 0 16,-8 1-112,-2 3 48,-5 0-96,2 0 144,0 3-16,0 3-32,3 5 48,6 2 0,3 0 176,2 1-128,6-1 16,4-2 32,2-2-64,3-3-48,1-2-128,1-3 16,-4-1-1041,1-3-1248,-1-3-2433,-3-3-3890</inkml:trace>
  <inkml:trace contextRef="#ctx0" brushRef="#br0">8039 4361 10485,'0'0'2977,"0"0"-1328,0 0 976,0 0-656,0 0-672,31 17-161,-23-17-127,2 0-305,-3-4-144,2 0-112,-1 1-111,-2-2-113,0 4-64,-2-3 16,-1 4 32,1-1 16,-1 1-192,-3 0 16,3 0-48,-3 0 16,2 0-48,-2 1-16,2 1 32,-2 0-48,0-2-96,0 1-256,2 2 0,-2-3 159,4 2 97,-1-2 96,-3 3 64,3-3 0,1 2 16,-2 0 16,2-2-96,3 2 128,-1 0-96,-2-2 80,3 0-48,0 0-16,-1 0 16,-3 0-16,1-2-64,-1 0 16,-1 2-128,0 0-32,0 0 96,2 0-224,0 0 32,5 4 224,-2 1 80,4 3-48,-2-1-641,4 0 241,-3 1-176,-1-3-17,1-1 97,-4 1 224,2-1 112,-4 0 240,2-1 16,-2 0 80,0 3 416,1 4 241,-4 1 287,2 1 1,1 5 31,-1-1 49,3 3-337,-1-3-208,0-2-256,2 1-144,-1-3-95,2-5 63,-2-1 32,1-3 48,-1-3-64,-3-3 208,4-3-112,-6-6-80,2 0-80,0-3-32,-3-3-32,0-2 64,0-2-48,-3 0 0,0-4-144,2 0-16,1 3 64,-3-1 32,3 0 0,0-2-48,0 4 80,0-2-32,3 4-32,-3 1 96,4 3-64,-2 2 16,-1 3-32,2 1 48,-1 7-32,2 0 0,0 3-32,-1 0-32,4 6-48,0 7-32,0-1 64,-2 3-80,-1-1 112,0 2 32,-2-1 16,-2 1-32,0 1-32,-2-4-80,-2 1 96,-3-1 32,0 0-16,-2-4 96,2 0-144,2-1 144,-1-3-64,1 1 0,5-4 0,-3-1 0,3-1-384,0 0-433,2 0-287,4-1-1057,2-3-1153,2-1-1808,4 1-2193,-1 0 752</inkml:trace>
  <inkml:trace contextRef="#ctx0" brushRef="#br0">8530 4378 10277,'0'0'4018,"0"0"-2258,34-8 449,-22 5-336,2 1-144,1-2-512,-3 0-481,0 1-256,-4-3-208,0 3-144,-4-1 0,-4-2 96,0 1-143,-4-1-130,-5 3 114,0-1-33,-5 2-32,2 2 48,1 2 48,1 7-64,3 2 240,0 4 384,5 1-144,2 3-320,0-1-80,5-1-48,5-3-112,1-3-400,4-1-944,2-7-913,-3-3-1169,-1-2-4722</inkml:trace>
  <inkml:trace contextRef="#ctx0" brushRef="#br0">8684 4381 2161,'0'0'7491,"0"0"-7218,0 0 1119,0 0 1217,16 28-224,-7-19-928,-3 0-400,2-1 191,-2-3-239,1-1 127,0-1 49,-4-3-209,4 0-143,-2-3-17,0-5-64,-2-1-272,-1 0-31,-2-4-145,0-1 32,0 1-192,0 0 48,-2-2-160,-1 4 96,3-2-160,-1 4 64,1 4-16,0 0-16,0 0 16,1 2-32,5 3 64,3 0-128,-1 0 64,0 0-80,1 2-240,0 1-432,0 3-497,1 1-1072,1-3-993,5-2-2080</inkml:trace>
  <inkml:trace contextRef="#ctx0" brushRef="#br0">8943 4330 19481,'0'0'1457,"0"0"-1009,-35 2 928,22 1 497,2 5-256,3-3-993,1 3-496,3 1-64,2 0-32,2-4 48,0 3-64,5-3 48,-1-1-80,3-4-48,0 0 16,2 0 80,-5 0-128,3-4 0,-4 1 48,3 1 16,-3-2 64,1 4-32,0 0 32,1 0-48,0 4 0,4 5 48,-2-2-16,0 3-272,-1-4-1024,2 2-593,1-4-416,-2-4-1489,-1 0-2801</inkml:trace>
  <inkml:trace contextRef="#ctx0" brushRef="#br0">9072 4282 7267,'0'0'12182,"0"0"-11414,0 0-400,0 0 1537,0 0 64,0 0-272,-5-7-801,5 7-656,0 4-240,4-1 65,0 3 63,2 1-32,2-3-80,-2 1 16,3-1 0,-1 1 16,0-5-64,-4 0-160,0 0-161,-1 0-495,0 0-208,-3 0-289,2-5-640,0-1-1280,-2-1-2738</inkml:trace>
  <inkml:trace contextRef="#ctx0" brushRef="#br0">9158 4112 8564,'0'0'3858,"0"0"-1953,0 0 352,0 0 688,0 28-736,-4-12-512,2 6-417,-2 0-303,3 0 31,-2 3-239,3 1 111,0 0-304,0-1-96,0-1-127,0-2-81,3-3-144,1-3 0,-3-2-64,4-2-64,-4-3 48,2-5-352,-3-1-337,0-3-591,0 0-449,0-3-992,0-6-1473,-3-4-3714</inkml:trace>
  <inkml:trace contextRef="#ctx0" brushRef="#br0">9341 4316 7235,'0'0'4290,"0"0"-1376,0 0-1218,0 0 113,0 0-288,0 0-401,1-4-287,-1 4-193,0 7-64,-4-1-175,4 4-33,0 2 48,0 1-16,4 1 32,5 0 0,-1-1-63,1-4-145,4 1 96,0-7-112,-2 0-16,2-3-64,-1-3 16,0-4-64,-2-4-48,-2-2 32,0 0-144,-1 0 96,-5 1-208,-1-1 48,-1 4-80,0-1 32,-3 5 80,-1 1-80,0 3 64,-3 1-32,5 0 16,-1 0-289,-1 4-335,1 2-609,3-2-543,0 2-578,0 0-1696,4-3-4161</inkml:trace>
  <inkml:trace contextRef="#ctx0" brushRef="#br0">9560 4414 7828,'0'0'3185,"0"0"-1152,0 0-336,0 0 592,0 0-640,16 25-401,-12-20-239,-1-2-529,4-1-16,-1-2 80,1 0 225,-1-8-65,2-2-272,-3 0-240,4-3-32,-5-2 112,1 0 33,-2 2-129,1 3-32,-2 1-80,2 1 144,-1 3 240,-2 3-160,1 0-16,0 2-176,0 2-80,2 4-80,-1 0 32,0 8 16,1-3-16,1-1 64,-1 4-80,0-3 96,-1 0-32,4-3 0,-1-2-32,2-3 64,5 1-32,-1-4 48,2 0-48,4 0 16,-2-7 0,3 0-48,-3-2 16,-2-3-32,-1-1 80,-1 3-80,-4-2 32,-1 0 0,0-1-16,-4 2 16,0 0-48,0 2 64,-3 0-144,-3 0 96,-3 1-64,-1 5 48,-2 1 0,-3 2 0,2 0 0,0 9-32,1 4 176,2 2 32,0 3 112,3 4 80,4-2 33,0 2-33,4-2-96,7-2-64,6-4 32,-1-2-80,4-3 0,2-3-16,0-6-80,-4 0 32,0 0-128,-3-6-144,-5-3-432,-6 2-705,-2-4-1584,-2-1-913,0 0-3249</inkml:trace>
  <inkml:trace contextRef="#ctx0" brushRef="#br0">10099 4269 10149,'0'0'5746,"0"0"-2864,0 0-1154,0 0-79,0 0-144,0 0-513,-17-21-223,13 21-353,0 0-320,4 4-96,0 2-32,0 1-48,8 2-16,2-3 64,6 1 16,-3-1-208,1-6-257,-2 0 33,-3 0 64,-4 0 208,-1-6 0,-4-1 192,0-2-64,-4 2 80,-7-3-16,-1 4 0,3 0-16,-1 3 32,-1 2-64,4 1-64,5 0-64,0 4-961,2 2-640,0 2-992,0 0-2369</inkml:trace>
  <inkml:trace contextRef="#ctx0" brushRef="#br0">10134 4523 13782,'0'0'2882,"0"0"-1842,0 0 737,0 0-192,-26-17-529,25 15-256,1 2-431,0 0-241,3 0-176,4 0 32,0 0-16,6 2 48,-1 2-224,0 0-225,1-1 33,-6-1 192,-1-1 128,-2 2 64,-4-3 16,0 0-128,-4 0 208,-2-4 48,-1 2-16,-2-1 0,-1-1 64,4 4 96,1-2-144,4 2-63,1 0-130,1 0-943,8 0-2466,-1-2-3745</inkml:trace>
  <inkml:trace contextRef="#ctx0" brushRef="#br0">11191 4084 6211,'0'0'6243,"0"0"-4466,0 0-385,0 0 113,0 0-417,0 0-31,0-19-337,0 16-160,-2 0-63,2 3 255,-3-3-144,-1 3-208,-2 0-207,0 0-81,-5 0 0,2 0-112,-3 6 64,-3 1-80,3 2 128,-2 4-32,0 2 128,1 4 128,-1 2 240,0 2 65,5-1-129,-1 4-80,2-1-144,5-2-48,-2 1-64,5-2-48,0 0 48,5 2-128,2-4-16,2-1 17,1 4-1,1-5-48,0 2 96,-2-2-112,-2-1 80,2-2-32,1-3-16,1 1-64,-2-5 0,9-3 32,-1-4 0,5-1 48,5-3-64,3-8 80,1-7-80,0 0 128,-1-6-96,-3 0-241,-3-2-31,-5 0 192,2 1 16,-5 0-32,1 1 96,-3-4-80,-2-1 80,1 1-96,-5-2 32,-2 2-48,-3-1 64,-3 1 16,0 6 16,-9 0 48,-3 6-112,-3 3 192,1 0-224,-5 4 144,4 0-64,-2-1 16,3 4-32,-4 0 32,4 0-32,-1 2-16,1 1 64,0 0-48,-1 3 96,1-3-96,1 3 64,2 0-48,-1 0 48,1 0-48,1 0 16,0 0 16,0 0-64,1 3 48,-1 0-48,-1 4 16,0-1 48,-1 3 16,-2 0 16,1 2-80,1 1 16,1 1-16,-2 2 64,3 1-64,1 0 112,4 2-96,0 0 64,1-1 0,2 1 64,2-1-48,0-1 16,0 0 0,5-3-80,-1 2 160,3-2-112,-1-1 80,1-2-112,-1 2 16,0-4 16,-2 0 0,-1 2 16,2-4-32,-1 0 16,1-1-32,4-4 48,-1 1-16,5-2 64,0 0-80,3 0-16,0-3-32,2-2 48,1 2-80,-1-2 32,1 1 0,2 0-64,-3-2 96,5 1-32,-1 0 96,1-1-48,0 0 16,-4 0-32,-2 0 32,-3 2 16,-4-1-32,-1 1 0,-8 1-32,-1-1 32,-1 2-416,-8-2-1425,-2-1-1600,-5-1-3250</inkml:trace>
  <inkml:trace contextRef="#ctx0" brushRef="#br1">35269 8978 2497,'0'0'3154,"0"0"-3571,0 0 465,0 0 2578,0 0-1490,0 0-287,-4-3 31,4 3 208,0-2 17,0 2 240,0-1-33,2-2-287,0 2-49,-2-1-272,0-2-191,1-2-321,2 3 48,-2-3 80,-1-1-32,0 0-112,3-1 96,-1 1 48,-2-2 1,0 2 31,2-2-48,0-1 64,1 1-112,-2 2 0,3-2-48,1 0-32,0-1 1,0 1-1,2 0 80,0 0-80,-1-2-80,-5 2-16,4-2 64,-5 2-64,2-2-32,-2 1 16,0 1-16,0 0-48,0-2 112,0 2-32,0 0-64,0-2 0,4 0 0,-2 0 0,2 0-48,5-2 48,-3 4 0,-1-1 16,1-2 16,3 2-64,-3 0 48,-2 1-32,0 0 32,-1-1-16,2 1 16,-1 0-64,-2-2 96,3 2-32,0-4 32,0 4 48,0-4-112,1 4 64,-2-2 16,3 0 97,-2 2-49,-1-1-80,-1 1 32,-1 1-64,2 0 64,-2-1-32,3-2 0,-4 2-48,3-3 0,2 2 16,-1-1 0,0 0 16,0 2-48,1-2 32,-1 1 0,0 1 32,-1 0-48,0 0 128,0 0-32,0 0-64,1-1 32,0-1-16,0 2-48,-2 0-32,0 0 64,3 0-48,-4 0 48,0 1-80,2-1 96,-3 0-48,4 1 32,-3-1-80,3 0 64,-4 2 0,3-2-32,-2-1 16,2 4-16,0-4 48,-1 1-32,-1 0 32,-1-1-48,3 2 0,-4 0 16,5-1 16,-3 0-16,0 2 0,0-2 48,2-1-96,-3 1 96,-1 0-96,5 0 64,-3-4-16,2 6 64,-4-4-96,5 1 96,-4 3 0,1 0-32,0-2 0,3 3-16,-4-1 16,-1 1-80,5-1 96,-4 1-48,2-3 0,-2 6 0,1-4 16,1 1-16,-3 3 0,0 0 48,0 0-48,0 3 32,0 0 32,0 0-80,0-2 64,0 2-48,0 0 0,0 0-32,0 0 80,0 0-112,0 0 64,0 0-32,0 0-32,0 0 32,0 0 0,0 0 0,0 0 0,0 0 0,0 0-48,0 0-160,0 0-224,0 0-129,0 2-319,-5 0-577,4 2-736,-3-4-1664,-1 1-4980</inkml:trace>
  <inkml:trace contextRef="#ctx0" brushRef="#br1">35569 6426 992,'0'0'4739,"0"0"-690,0-31-2368,-2 21-528,-2 0 159,0 1-287,-2 0-113,-3 3 113,-3 2-113,3 2 1,-7 2-225,0 5 80,0 5-208,-2 6-79,-1 6 111,-1 9 368,6 4 321,2 6-144,1 0 31,10 0-191,1-4-337,3-5-352,10-5-80,1-5-176,4-9 32,-1-5-48,5-4 48,1-4-48,-1-4 0,-2-4-32,2-9-16,0-1-16,-2-3-32,-6-2-144,-2-3-48,-1-5-32,-6 0-113,-1-2-175,-4-2-192,0-2 80,-9 2 15,0 0 113,-5 6 288,-5 1 208,1 6 64,-2 9-16,-1 4 32,1 9 192,-1 13 16,5 12-32,0 3 272,7 10 481,6 3-241,3 0-496,6-5-128,6-3 0,4-7-48,0-6-32,3-7 32,-3-6 16,2-7-16,1 0-48,-3-5 48,0-6-288,0-4-384,-3-1-545,-1 1-368,-1-1-672,-5 5-1536,-5 1-3779,-1 5 1441</inkml:trace>
  <inkml:trace contextRef="#ctx0" brushRef="#br1">35884 5920 2609,'0'0'15303,"0"0"-12453,0 0-2290,0 0 1089,0 0 576,0 0-977,5 21-560,4-15-239,-2 2 31,2 0-160,-5 3 32,-1 0-224,-3 3 0,-5 3-16,-1-1 192,-4 3 17,-1-3-145,1 2 0,5-5-16,0 0 0,5-4-176,0-2 80,0-3-144,5-2 112,-1-2-400,-3-2-913,-1-7-2192,0-4-3299</inkml:trace>
  <inkml:trace contextRef="#ctx0" brushRef="#br1">35490 5919 7411,'0'0'4594,"0"0"-3537,0 0-497,0 0 561,0 0-65,0 0-335,-1 0-177,1 0-128,0 0 64,-3 0 177,3 0 175,-1-4-288,1 2-256,0-2-144,-2 1 112,2-1-127,-3-2-33,3 0-64,0 1-16,-1 0 112,-2-1 16,1 0 112,2 0-96,-4 2 96,3-3 112,-1 2-16,-1 1 1,3-2-65,-4-1-64,4 2-160,-2-1 16,2-1-64,0 3 0,0-1 32,0-3 0,0 5 16,0-2 112,0 2-32,0 0-64,0-1-16,0 0-16,0 2 0,0-1-64,0-3 48,0 3-32,0-3 0,0 0 16,0 1-32,0 1 48,0-1-48,0 1 48,-2 2-32,-1-1 0,3-1 16,0 0 0,0 2-16,-4-1 16,4-1-16,0 2-16,0-1 48,0-1-64,0 2 64,0-2-32,0 1 16,0-1 0,0 0 16,0 3-16,0-3 0,0 2 32,0 0-64,0-1 80,0 1-112,0-2 80,0 4 16,0-4-64,-3 4 48,3-1 0,0-1-32,0 0 96,-2 0 16,2 0 49,0-1 47,0 1-160,0-2-16,-2 2 0,2-1-48,0-1 32,-2 0 0,2 1 0,-3-1 0,3-2 16,0 3-48,0-3 80,0 3-96,0-3 32,0-1 48,0 1-48,0 1-32,0 0 64,0-1-16,0 0-32,0-1 48,0 5-80,0-3 96,0 3-48,0-4 32,0 5-32,0-5 48,0 4-32,0-3-16,0-1 16,-1 0-32,-2 3 48,3-3-32,-1 3 0,1-3 0,0 1 16,0 0 16,0 1-32,0-2 16,0 0-16,0 3 32,1-3-80,3-1 96,1 1-64,-3 0 32,0 0-32,1 1 32,-3-3-16,4 5 32,-4-3-16,0 1-48,0 1 64,0-3 0,0 1-16,0 1-16,0-1 16,0-1 0,0 2-32,0-1 16,0-1-48,0-1 32,0 4-16,0-3 64,0 4-64,0-3 32,0 3 0,0-1 0,0 0-32,0 0 48,0 0-48,0-1-16,0 1 48,0 1-80,0-1 64,0-2 16,0 3 0,0 0-48,0 0 48,-4 0 0,4 1 0,0 0 16,0 0-32,0-2 48,0 3-64,0-1 48,0 0-32,-3 1 32,1-2-32,2 0 16,-2-1 16,2 2-16,-5-2 16,4 1-32,-3 0 0,4 0 32,-5 0-32,4-1 48,-3-2-32,-1 3-32,4 0 64,-3-3-48,4 2-16,-5 1 64,3-1-16,2 0 0,-2 3-16,0-3 16,2 0-16,0 2 16,0-1-48,0 0 32,0 0 0,0-1 0,0-1 32,0 4-80,0-4 48,0 4 0,0-5 16,0 4-32,0 0 16,0-1 16,0 3-32,0-3 16,0 0-32,0 0 80,0 3-80,2-4 48,0 2-16,-2-2 0,0 2 0,0-2 0,2 1 0,-2 0 0,3-1 16,-1 2-48,-2-4 48,0 2-32,0 1 48,0-3-48,2 3 16,0-1 0,-2 1-16,0-3 48,1 3-64,-1 0 32,0 0 16,0-1-32,0 1 32,0-3-32,0 0 16,0 2 32,0-2-32,0 3 0,0-3 16,0-1-48,0 1 32,0 3-16,0-3 32,0 2-32,0 1 48,0-1-80,0 0 80,0 0-48,-1 1-16,1 1 16,0 0-336,0-1 240,0 3 96,0 0-33,0 0 1,0 0-48,0 0-80,0 0-64,0-3 96,0 3 16,0 0 112,0-1-48,0 1 80,0 0-32,0 0 16,0-2 16,0 2-16,0 0 16,0 0-32,0 0 32,0 0-32,0 0 16,0 0-48,0 0-80,0 0-128,0 0-560,0 0-177,0 0-464,-2 0-1248,0 2-2481,0-2-4387</inkml:trace>
  <inkml:trace contextRef="#ctx0" brushRef="#br0">5338 5308 15351,'0'0'2545,"0"0"-1584,0 0-321,0 0 160,0 0-47,0-9-289,0 9-240,0 6-240,0 7 48,0 5 32,0 5 528,0 5 257,0 4-113,0-4-48,0 0-239,0-2-113,2-8 16,0-1 32,1-6-176,-2-4-192,2-1-64,-3-5-256,2-1-897,-2 0-447,0-4-497,0-8-2449,0-1-5603</inkml:trace>
  <inkml:trace contextRef="#ctx0" brushRef="#br0">5257 5280 4882,'0'0'6387,"0"0"-3089,0 0-1506,0 0-47,0 0-48,0 0-528,-4-4-145,4 4-224,0 0-207,6-2-177,1 2-160,3 0 96,3 0-32,0 0 81,4 0 175,-1 0-80,0 0-160,-2 0-112,4 0-64,-2-2-64,1-2-80,-1 0 32,3-1 16,-5 0-288,0 1-208,-4 1-400,0-2-225,-4 4-255,-2 1 175,-4 0-592,0 0-736,0 0-256,0 4-336,0-1-3170</inkml:trace>
  <inkml:trace contextRef="#ctx0" brushRef="#br0">5619 5244 8132,'0'0'3873,"0"0"-2800,0 0-49,0 0 529,0 0-48,0 0-305,8 13 81,-4-2-160,-1 3-129,1 5 176,0 6-15,2 0-113,0 0 65,1 2-33,0-3-703,-3 0 127,2-4-128,-3-4-112,0-3-144,0-1-32,-2-6-48,-1 0-112,0-4 112,0 0-64,0-2 112,0 0 16,0-2 16,-1-2 32,1-5-112,0 2-144,0-3-16,0 1-48,0 2 32,1 1 32,2 1 80,-2 1-32,2 1 48,0 3 16,0 0-64,1 0 48,2 0-48,1 3 0,-2 5 112,6 1-48,-1 0 96,0 0 32,4 0 16,-2-1-80,5-3 64,-6-1-64,5-2-32,-3-2 32,0 0-64,-3 0 80,2-6-80,-3-1 96,0-2-112,1-1-48,-2 1-64,1 2-64,-3 0 128,-2-1-96,0 5 160,-1-1-64,0-2 80,-3 3 0,0 0 16,0 0-48,0 0 48,0-1-64,-3 1 0,-3 0-32,1 0-64,-1 3 96,-4 0-32,1 0-48,1 3 80,-1 5 0,2 1 16,3 2-16,0 2 80,4-2 0,0 0 32,2 0 0,4-2 80,1-1-128,4-1 96,0-4-64,3 1 48,-4-4 160,4 2-160,-2-2-64,1 0-48,-3 0 48,-4 0-224,-1-2-336,-2 2-352,-3 0-497,0 0-592,0 0-656,-8 0-1057,2 0-2913</inkml:trace>
  <inkml:trace contextRef="#ctx0" brushRef="#br0">6401 5373 9428,'0'0'5907,"0"0"-3650,0 0-256,0 0-496,0 0-273,0 0-271,17 0-49,-7 5 353,2-1-385,3-1-80,3-3-287,-1 2-145,3-2-208,0 0-112,0-2-48,-4-1-32,2-3-208,-5 3-817,-3-2-864,-4 5-816,-3 0-977,-3 0-4209</inkml:trace>
  <inkml:trace contextRef="#ctx0" brushRef="#br0">6477 5198 11301,'0'0'3074,"0"0"-1794,0 0 113,0 0-481,0 0-448,0 0 577,8 31 143,-6-12 17,1 1-112,1 2 399,-4 2-367,5 0-225,-3-2-320,0 0 225,0-4-369,0 2 0,1-6-208,-3 3-96,0-4-80,0-2-64,0 0 96,0-4-128,0 0 32,0-1-288,0-2-96,0-1-480,0-1-225,1 0-928,1-2-640,1-2-1809,-2-5-8820</inkml:trace>
  <inkml:trace contextRef="#ctx0" brushRef="#br0">6635 5442 8052,'0'0'5170,"0"0"-2017,34 5-1024,-24-5 273,3 0-530,-3 0-639,2 0-481,-4 0-239,-2-5-225,1 2-128,-6-2-16,2 2-112,-3-3 144,0 1-64,-4 2-80,-3-2-64,1 0 96,0 4-80,-1-1 0,0 2 112,1 3-16,-1 4 16,4 4 80,-1 3 160,1-2 113,2 3-113,1-3-224,0-1-32,1-1-16,3-5-64,2 1 0,1-4-64,3-1-96,0-1-48,0 0-465,3-3-591,1-3-753,-2 1-768,2 1-1377,-1-2-3282,-1 3-1712</inkml:trace>
  <inkml:trace contextRef="#ctx0" brushRef="#br0">6865 5495 6371,'0'0'6291,"0"0"-3650,0 0-880,0 0 64,0 0-321,0 0 17,7 18-272,-2-12-353,-3-3-32,0 1-127,0-4-17,0 0-384,1 0 0,0 0 81,-1-4 159,2-1-304,0-4-112,1-2-48,-2 0-64,2 2 128,-4-1 96,2 3-48,1 2-15,-2 1 15,-1 4 16,2 0-32,-2 0-208,4 0 16,-1 5-32,-1-1 48,1 3-32,3-1-32,-5-1 0,5-1-64,-6 0-96,4-1-112,-4-3 95,2 2-111,-2-2 96,-1 0 32,3 0 160,0-2 16,0-5 0,3 2 16,-2 1-80,3-2 96,-4 3-96,3 3 48,1 0 0,-2 0 0,4 3 64,-2 3-16,4 3 48,1-2-16,-2 3 32,3-3-64,-4 0 96,4 1-144,-3-1 32,1-1 16,-4 3 16,3-2-16,-1 2 80,-1 0 32,-2 4-16,0-2 112,1 2-96,-4 0 65,1 0-145,0-4 64,-1 0 0,-3-2-32,4-3-48,-2-1 32,-1 0 32,-1-3-32,0 0 64,0 0-32,0 0 48,0 0-16,0 0 0,0-4-48,0-2-32,0-1-16,-1-2-48,-1-4 64,-2-2-96,1-1 128,1-2-80,-2-4 64,2-6-32,2-1-16,0 3 80,0-3-240,-3 5 0,3 2 80,0 6 96,0 1-96,0 4 96,0 2-48,0 3 64,0 3 32,0-2 32,0 5-96,0 0-32,3 0 32,1 6-80,3 2 96,0 1-80,2 0 48,-2 4-16,2-1 48,-1 5-32,0-4 32,-4 1-16,3 1 0,-6 0 32,1-4-80,-2 0 112,0-2-96,0-4 64,-2 3-64,1-4 0,-4-3-16,3 3 0,0-4 32,0 2-32,2-2 64,-2 0-112,2 0 48,0 0-96,0 0-112,0-2-80,4-2-48,3 1-193,-2-3-191,8 2 32,-3 3-113,1-3 529,2 4 208,0-4 112,-2 4 0,5-2 144,-5 1 353,4-1 207,-4-2-160,0 0-128,-2 3-63,0-5-241,-2 1-16,-4-1-48,-3-1-48,0-1-32,0 2-16,-3 0 32,-4-2-64,1 5-16,0 1 32,0 2 128,4 0-112,-1 3 32,3 5-16,0 3 96,0-2-96,3 4 112,1-2-80,2 0-16,0-2-112,2-2-401,-2-1-239,2-2-240,1-1-369,1-1-592,-3-2 256,4 0-176,-5 0-176,2 0 993,1 0 896,-4 0 288,2 0 448,-3 0 417,2 0-209,-2 4 160,0-1-239,2-1-17,-3 2 64,4 0 1,-5-4 271,5 1 33,-6 1-65,1-2-31,2 0-81,-1-2-240,-2-3-159,-1 1-129,3-5-128,-3 2-32,0-3-16,0 1 64,0 0-64,2 0-16,-2 0-128,1 0 48,2-2-48,-2 1 0,2 4 0,1-2-16,-2 2-64,2 1 32,-1 3 64,0-1-144,1 3 112,0 0-240,1 0-48,0 2-288,1 3-561,3 1-784,1 2-976,1 0-256,-1-1-1281,3 0-1489,-1-1-1857</inkml:trace>
  <inkml:trace contextRef="#ctx0" brushRef="#br0">7693 5464 6707,'0'0'4450,"0"0"-832,0 0-513,0 0-688,0 0-528,0 0-352,-2 2-32,-3-1-177,2 1-63,-1 2-385,-3 1-432,3 0-368,1 3-64,1 0 16,2-3 32,0 3-48,0-5-176,7-1 16,4 0-64,1-2 32,2 0 0,2-2-176,-3-3-16,1-3 304,-5 3 96,-2-1-96,-4 1 112,1 0 176,-2 4 368,-2 1-32,0 0 1,-5 0-289,4 7-176,-4-1-32,3 3-32,0 0 80,2 2-176,0-1 64,0-5-240,6 0-96,3-1-161,-2-4-79,3 0-304,1-2-385,-1-4-752,0 0-160,-2-4 288,0-2-1184,-1-5-3858</inkml:trace>
  <inkml:trace contextRef="#ctx0" brushRef="#br0">7865 5425 14663,'0'0'6771,"0"0"-5218,0 0-769,0 0 945,0 0-625,0 0 129,-3-13-449,9 18-608,7 0-112,-3 2-32,4 3 32,-1-4-16,0 4 16,0-3-112,-3 0-128,2-1-112,-3-1 64,-2-2 32,-1 0-48,0-1 96,1-1-80,-1-1 128,-1 0 0,0-1 128,1-1-48,2-1-16,0 3-17,1 0 274,1 5 223,2 2 16,-1-2-128,2 3-272,-1-3 48,0 1-144,1-3 64,-3-1-48,-2-2 32,0-3-32,0-5-32,-1-1-16,-2-4 0,2 0 64,-3-1-96,-1-1 112,4 0-48,-3 1 32,1 3 0,-5 2 208,4 4-128,-4 0 0,0 2-32,0 3-112,0 0-128,-7 3-400,-2 2-449,2 0-1232,-1 2-1344,3-5-3314</inkml:trace>
  <inkml:trace contextRef="#ctx0" brushRef="#br0">7895 5264 15703,'0'0'1505,"0"0"-1281,0 0 1489,0 0 96,0 0 31,6 24-399,-2-22-400,-2 3-129,0-1 48,0 3-159,0 3-177,-2-1-224,0 5 16,0 7-79,0-3 63,0 5-160,0 1 32,0-2-176,0 0-32,0-5 32,0-3-48,0-2-16,0-3-128,0-4-96,-2-1-368,-2-2-433,2-2-783,-1 0-770,3-2-399,0-4-1393,0-5-7347</inkml:trace>
  <inkml:trace contextRef="#ctx0" brushRef="#br0">8261 5517 17512,'0'0'2321,"0"0"-2257,0 0 0,0 0 368,24 23 929,-18-20 240,1-2-737,-2-1-336,2 0-127,0-1 319,0-3 240,-1-1-463,1-5-129,-1-1 0,-2 2 432,0-4-111,-1 0-225,-1 4-336,0-2-48,0 0-64,-2 3-80,0-2 96,3 3-48,-3 2 32,2-3-16,0 3 16,0 1-64,2 0 64,2 0-32,-2 2 0,3-1-128,-2 1-160,0 1-145,-1 1-415,-1 0-497,0 0-1088,0 0-1216,0 1-2418</inkml:trace>
  <inkml:trace contextRef="#ctx0" brushRef="#br0">8450 5433 10357,'0'0'9108,"0"0"-8068,34 1 705,-18 1 496,3 1-448,2-3-512,-3 0-705,0 0-448,1-5 0,-5 0 16,3-1 224,-7 0-144,-1-4-96,-5 1 96,1-4-63,-5 2-33,0 2-32,-7 0-16,0 2 32,-6 3-80,-1 4-48,0 2 32,-2 7 48,2 3-64,1 5 112,3-1-48,8 3 0,2 1-32,2-4 16,5 1-16,9-4-16,-2-2-96,4-4-160,0 1-112,0-7-97,-1 3-703,-5-4-289,-2 0-864,-6 0-848,-4-5-2466</inkml:trace>
  <inkml:trace contextRef="#ctx0" brushRef="#br0">9311 5351 8612,'0'0'3522,"0"0"-2498,0 0-304,0 0 1073,-13-26-464,8 22-577,-4-1 16,0 3-111,-4 0-65,1 2 0,-4 0-47,0 4-1,-1 3-112,0 3-128,1 2 208,2 3-15,4-1-33,4 2-112,6 1-64,0-2-160,6-3-48,7-1 0,3-1-112,-1-7 16,2-1-224,-2-2-64,-1-2 64,-2-3 48,-1-3 112,-6 2 64,1 0 48,-3-2-32,-1 3 48,0 2-64,-2 0 32,0 1-16,0 2 32,0 0-48,0 0-16,0 0-80,0 0-192,0 5-689,3-4-528,-1 1-704,2-2-1504,1 0-6484</inkml:trace>
  <inkml:trace contextRef="#ctx0" brushRef="#br0">9368 5392 5202,'0'0'6579,"0"0"-5650,0 0-1,0 0 801,0 0-144,10 28-129,-7-23-159,-1 4-353,-1-3-207,1-2-161,-2-1-32,7-3-31,-3 0-65,0 0 64,2-5-16,0-4-192,1-2-160,-4 0-112,3 0 145,-2-2-113,-1 4 64,-1 2-48,0 1 80,-1 2 80,4 4 48,0 0-144,1 7-96,3 3 48,-2 1 16,4 1 32,-2 4-80,2-4 32,-1-2-64,3-2 0,-3-4-48,2 0-64,-4-4-592,-1 0-1425,-2-6-1457,-5-3-4129</inkml:trace>
  <inkml:trace contextRef="#ctx0" brushRef="#br0">9303 5336 5426,'0'0'6131,"0"0"-4162,0 0-448,0 0-128,0 0-273,0 0-304,8-9-319,-8 9-145,0 2 32,0 2 16,0 6 545,0-1-177,0 6-160,0 0 17,-1 1-17,1-2-32,0 2-240,0-2-208,4-5-96,-1 2 32,-1-4-48,3-3 0,-1 0-160,-4-3-672,2-1-689,-2 0-400,0 0-1040,0-1-2369</inkml:trace>
  <inkml:trace contextRef="#ctx0" brushRef="#br0">10646 5337 4402,'0'0'1425,"0"0"1440,0 0-768,0 0-832,0 0-33,0 0 97,11-25 95,-11 22-271,0 3-193,-1-2-191,-5-2-257,-3 4-48,2 0 160,-3 0-79,-1 0-1,1 0-144,4 6-128,-1-3-80,4 3-48,0 1-16,3 2 16,0-1-95,0 1-1,4-2-16,1 3-32,-1-3 32,2 3-48,-2-4 64,2 4-32,1-1 0,-3 0-16,1 2 32,0-2-48,1 0 0,-5 0 16,1 1-48,-2-1 64,0-2-64,-2-1 80,-5-3-32,2-3 0,-4 2 0,2-2 16,-3 0 16,0-2-32,0-3 32,1 1-64,3 0 48,2 3-32,0 1 32,4 0-64,0 0-16,0 0-913,0 3-640,0 0-624,0 0-1809,0 0-3905</inkml:trace>
  <inkml:trace contextRef="#ctx0" brushRef="#br0">10857 5388 160,'0'0'7812,"0"0"-4499,0 0-1696,0 0 112,0 0-209,0 0-527,-12-6-513,2 6 64,-3 4 129,0 1-1,-2 3-16,1 1 129,0 0-145,4 4-112,1 0-160,5 1-48,4-1-159,3-2-65,7-2 0,0-4 0,4 0-80,2-5 16,-2 0-32,0-5-32,2-3-160,-5-1-17,-1-2 177,-1 0-32,-2-2 48,-5 4-16,1-2 16,-3 1-64,0 5 64,0 1-16,-3 1-16,1 3 32,-2 0-80,3 6 48,-1 2 16,2 3 48,0 2 0,0 0-48,2-4-384,3 4-608,1-6-433,4-1-752,3-4-1825,-1-2-6371</inkml:trace>
  <inkml:trace contextRef="#ctx0" brushRef="#br0">10969 5357 10677,'0'0'5250,"0"0"-2945,0 0-1200,0 0 95,29 5 17,-11-1-193,6-4-431,1 2-177,2-2-256,-1 0-112,-4 0 0,-1 0-64,-3-2 0,-4-2 16,-4 2-432,-4-1-657,1-1-960,-5-2-912,-2-1-2001</inkml:trace>
  <inkml:trace contextRef="#ctx0" brushRef="#br0">11099 5212 13734,'0'0'5299,"0"0"-4627,0 0-208,0 0 465,0 0-497,0 0 80,4 31 368,-4-9-239,-4 2-241,3 2 48,-2-1 16,1 1-63,1-1-209,-2-3-80,0-3-32,2-3 0,1-3 0,0-2-48,0-5 0,0-1-32,0-5 0,0 0-512,0-4-1249,0-5-1569,4-4-2945</inkml:trace>
  <inkml:trace contextRef="#ctx0" brushRef="#br0">11321 5357 5747,'0'0'-64,"0"0"4017,0 0-1359,0 0-866,0 0-303,0 0-208,0 0-241,-2 5 193,2 2-81,-2 3-256,0-1-207,2 4 111,0 1-128,0 1-191,6-2-97,2 0-192,2-4 16,-1 0-112,4-5 64,-2-3-48,1-1 0,-1 0-32,-1-3-32,0-6-32,-2-1-64,0-1-32,-4 0-64,0-3 112,-2 1-16,-2 2 0,0 0-1,0 2 97,0 1-16,-4-1 0,2 6 32,-2-3 16,2 2 0,2 3-64,-2-1 64,2 2-32,-2 0 0,2 0-432,-2 0-688,2 2-817,0-1-1329,0 3-2897</inkml:trace>
  <inkml:trace contextRef="#ctx0" brushRef="#br0">11533 5470 10485,'0'0'2385,"0"0"-944,0 0 319,0 0-95,0 0-480,32 22-305,-27-22-176,-1 0-191,3-5-49,-4-1-128,-1-1-80,-2-2-128,0 0 96,0-4 160,-5 2 65,-2 0-97,-2 0-128,2 2-192,0-1 0,1 5 16,0-2-16,2 3 64,2 2-48,2 2 0,0-1 0,0-2-16,2 3-16,4 0-16,2 0-16,3 0-16,-1 0 16,4 0-64,-1 0-32,-2 0-208,1 0 80,-1 0-321,-5 0-623,2 0-625,-3 0-944,-1 0-2658</inkml:trace>
  <inkml:trace contextRef="#ctx0" brushRef="#br0">11771 5375 6691,'0'0'10965,"-25"4"-9876,13-1-433,2 1 1249,4 5-577,2 0-703,4 0-177,0 2-288,9-1-16,-2-1-48,4-4-16,1 1 0,-2-4-96,-2-2 0,1 0-64,-3 0 48,-1-4-48,-2 2 16,-1-2 0,-2 3 32,0-1 32,0 2-48,-2 0-32,-1 5 32,3 3 64,0-3-16,0 2 32,6-1-144,5-1-657,-2-3-751,4 0 303,-3-2-2368,4-2-1778</inkml:trace>
  <inkml:trace contextRef="#ctx0" brushRef="#br0">11913 5360 11621,'0'0'2594,"0"0"-1010,0 0 689,0 0-624,26-5-576,-15 3-257,5 2-64,1 0 49,3 0-129,3 0-256,-3 4-144,0-4-128,-1 1-80,-3 1-16,-4-2-64,-2 0 16,0 0-176,-5 0-1216,-4 0-929,-1-3-1473,0-3-3538</inkml:trace>
  <inkml:trace contextRef="#ctx0" brushRef="#br0">12022 5155 5571,'0'0'11061,"0"0"-10469,0 0-496,0 0 1024,1 41 993,-5-18-832,4 4 16,0-1-353,0 0-192,0 1-175,0-1-65,0 2-128,0-3-112,-2 0-176,2-4 16,-4-1 0,3-3-48,-2-4 16,3-4-48,0-4-64,0-3-16,0-2-64,0-3-736,0-7-1169,0-4-1505,0-5-2929</inkml:trace>
  <inkml:trace contextRef="#ctx0" brushRef="#br0">12189 5401 3922,'0'0'11397,"0"0"-10036,0 0-1121,26-11 1248,-22 7-287,-2 0-673,-2 1-320,0-3-192,-5 5 0,-5-2 0,0 2 16,-4 1-32,0 0 16,-2 1 64,3 9 128,1-1 321,4 4 239,2 3 128,4 1-335,2-3-289,2-1-160,8 0-32,3-4 16,0-5-96,2-2 0,3-2-176,-2-2-592,-2-6-913,0-1-1056,1 0-1041,-3-4-7411</inkml:trace>
  <inkml:trace contextRef="#ctx0" brushRef="#br0">12422 5423 16456,'0'0'2080,"0"0"-1967,-33-13 143,21 11 1280,0-2-303,-2 4-337,1 0-223,4 4-513,1 1-64,-1 5-32,5-1 0,2 0-16,2 0 0,0-2 0,0-3 0,5 0 0,0-4-32,3 0 48,1 0-48,0-8-48,0 1-32,1-4 64,3-2-80,-3 0-96,1-5 48,2 0 48,0-4 32,-2-4-80,-5 0-193,1-3-207,-4 1 336,0 3 80,-3 0 32,0 6 64,0 6 64,0 4-48,0 9 48,0 0 96,-3 8-96,2 6 48,1 8 32,0 3 272,0 3 33,0 1 47,4 1 112,2-3-80,1 1-304,0-3-63,0-3-17,0-1-112,2-7 64,-3-3-112,-1-5-561,-2-3-1215,1-3-1762,-4-5-3489</inkml:trace>
  <inkml:trace contextRef="#ctx0" brushRef="#br0">9998 5369 5683,'0'0'3985,"0"0"-2816,0 0-65,0 0 241,0 0-256,0 0-257,-22 8 64,19-2 17,3 10 31,0-4-79,4 4-209,3 3 0,1-3-272,3-3-160,0 2-127,1-6-1,2-2-112,-1-3 0,1-4 16,-2 0-64,2-4 48,-3-7-48,-2-2 47,-2-1-79,-1-2-16,-2-3-16,-4 4-128,0-1 80,0 1-48,-1 5 112,-4 0 96,1 4 16,2 3 16,2 0 16,-2 3-32,2 0 0,0 0-48,0 5-16,4-1-672,0 1-1922,2-1-2384</inkml:trace>
  <inkml:trace contextRef="#ctx0" brushRef="#br0">10260 5484 8996,'0'0'3570,"-4"25"-2162,4-19-127,0 1-96,0-4-33,0-2-368,4-1 97,-2-1-1,5-9-336,-1-2-367,2-4 47,1 0 0,-2-3-16,0-2 48,2 1 80,-1 2 32,-2 2-256,1 3 96,-1 4-112,-5 3 129,5 6 15,-3 0 64,1 2-192,0 8-64,1 0 80,0 5-16,1-2-16,1 0-48,1 1 64,-4-3-96,3-5 48,-4 0-32,3 0-16,-4-5 16,0 2-32,-2-3 16,0 0-64,0 0-32,-2-4-112,-2 2-272,0-2-625,1 1-591,2 0-129,1 0-1345,0 0-3249</inkml:trace>
  <inkml:trace contextRef="#ctx0" brushRef="#br0">12955 5322 11173,'0'0'2641,"0"0"-1632,0 0 383,-28-6 65,17 6-320,-1 0-385,1 2-176,-2 5-176,1 2 1,1 4-49,5 0-16,5 2-16,1-2-144,1 0-48,9-2-48,3-2 16,1-4-32,2-2 32,-4-3-96,1 0 0,-1-6 48,-3-2-80,-4 0 16,0-4-32,-1 3 16,-4-2-64,0 2 64,0 3-64,0 1 48,0 3-16,0 2 48,-3 5-112,2 6 96,1 6 96,0-2 16,0 3 64,6-3-112,1-3 96,3-2-80,3-9-16,-3-1-48,1 0-768,-4-5-1665,-1-4-1937,-1-4-3474</inkml:trace>
  <inkml:trace contextRef="#ctx0" brushRef="#br0">13082 5227 16215,'0'0'1873,"0"0"-1328,0 0 495,0 0-704,0 0-240,0 0-80,18-9-160,-14 10-1553,1 1-1232,-5 4-2994</inkml:trace>
  <inkml:trace contextRef="#ctx0" brushRef="#br0">13100 5401 14102,'0'0'2610,"0"0"-850,0 0 65,22 25-864,-18-19-593,0-3-288,-2-3-48,2 0-96,-4-1-929,0-7-1760,0-5-4226</inkml:trace>
  <inkml:trace contextRef="#ctx0" brushRef="#br0">13198 5401 12070,'0'0'1904,"0"0"-1135,0 0 1104,0 0-225,10 25-559,-9-17-257,4-7-272,-5 3-159,4-2 31,-3-2 240,2 0 81,1 0-113,0-6-144,-2 0-32,1-2-80,-2-1-15,3-1-33,-4 3-112,0-2-144,0 2-32,0 1 16,0-1-16,-4-2-48,0 3 64,2-1-96,-2-3 48,1 4-16,2-4 48,1 4-16,0 0 0,1 0-32,6 0-16,2 2 64,1 4-48,-1 0 48,2 0-16,1 0 32,0 4-64,-2-2 16,2 2-16,-4-1 16,3-3 16,-3 3-32,-2-3 0,-2 0-16,2 0-32,-3 0-224,-1 0-512,-2-5-353,0 0-592,-2-1-1504,-3-3-4339</inkml:trace>
  <inkml:trace contextRef="#ctx0" brushRef="#br0">5295 5969 368,'0'0'11445,"0"0"-9652,0 0-672,10 30 1040,-6-14-256,-2 4-417,3 4-191,-3 0-401,-2 0-287,3-2 15,-3 0-16,3-4-192,-3-5-160,1-3 289,-1-4-145,0 0-160,0-3-112,0-3-16,0 0 176,0-6 321,0-6 31,0-4-544,-1-6-16,-2-4-64,3-7 48,-2-3-48,1-3 48,1 1 0,0 1-96,-2 0-80,2 6 0,-2 3 96,2 5-80,-3 2 112,3 7 16,0 0-64,0 3 48,3 1 16,1 3 0,-1 3-16,4 3-48,0 1-112,0 1 48,2 7-32,-2 5 80,-1-1-32,1 6 16,-4 1 16,5 1 32,-5 2 0,-1 0 64,-1 2-16,2-4-48,-3 2 112,0-6-112,0-1 80,0-4-96,-3-2 64,0-6-80,-6 0-16,1-3 80,-2 0-48,-2-6 48,0-1-80,2 1 16,0-1 0,1 3 16,5 0-33,1 3 49,3 1-96,0 0-848,0 0-1297,7 0-144,2 0-64,-4 1-2289</inkml:trace>
  <inkml:trace contextRef="#ctx0" brushRef="#br0">5544 6025 17272,'0'0'1361,"0"0"-145,0 0 625,0-25-256,0 22-449,-2-3-127,-5 6-529,4 0-320,-3 0-16,-4 4 48,1 5-16,-2 0 32,2 4-176,1 2 16,4-2 0,-1 2 64,4-1-128,1-1 64,1-4-48,8 0 64,-1-5 48,1-2-64,2-2 49,-2 0-145,1-8 64,-3-3-48,-1 2 32,-1-4-33,-3 3 82,0-2-17,-2 2-32,0 1 32,0-1-32,0 4 64,0 3-96,0 3 32,0 0-80,-2 7-49,2 2 113,-2 4 16,2 5 32,0-1-64,0-2 48,0-1-32,0-3 48,4 0-16,0-6 0,4 1-16,-2-6-16,0 0-672,1 0-913,-1-6-736,-2-6-1392,-1 2-3363</inkml:trace>
  <inkml:trace contextRef="#ctx0" brushRef="#br0">5663 6114 14150,'0'0'1185,"0"0"-849,0 0 2273,0 0-816,25 25-288,-21-25 16,0 0-561,1 0-448,-4 0-32,3-5 241,-4-2-321,3-2-144,-1 0-64,-2-2-16,0 0 240,0 0-127,0-2 79,-2 2-224,-1 0-32,-1 2-96,0-2 64,1 2-32,-2 1-48,3 1 48,0 1-80,2 3 16,0-1 32,0-2 16,0 6-64,0-3 48,4 3-16,2-3-16,0 3-32,3 0-48,-1 0 96,2 0-80,-2 0 32,-2 0-176,3 0-465,-6 0-335,1 3-657,-1-3-560,-3 2-1905,0-2-2689</inkml:trace>
  <inkml:trace contextRef="#ctx0" brushRef="#br0">5906 5990 15255,'0'0'3634,"0"0"-3218,0 0 320,0 0 1153,0 0-32,0 0-368,-2-2-625,-8 8-368,0 0-240,0 6 177,-1-2 95,3 6-160,4-4-224,2 1-48,2 0-48,0-1 16,2-2-32,6 1 48,1-2 16,-2-4-96,3-1 80,3-2-96,0-2-48,1 0-256,-1-6-16,4 1-16,1-6 96,-4 2-65,3-1 97,-3 1 112,-4 4-80,-4-3-160,-3 5-1089,-3 1-656,0-2-1520,-5-1-5443</inkml:trace>
  <inkml:trace contextRef="#ctx0" brushRef="#br0">6043 6050 12182,'0'0'2865,"0"0"-1617,0 0 1042,32-2-258,-21-2-271,3-1-288,-2 0-369,1-3-383,-1 1-161,-4 1-128,-2-1-64,-2-2-128,-4 3-191,0 1 15,-7 1-80,-2 0-16,-1 4 16,-3 0 112,1 6 16,3 1 80,-2 6 0,5 0 64,0 2 64,2 1-160,4-1-48,0-2-128,4-2 80,6 0-32,0-5 0,2-3 32,2 1-64,0-4-48,2 0-368,0-2-352,-2-2-113,2-3-1056,0 1-992,1-3-1089,-4-2-5010</inkml:trace>
  <inkml:trace contextRef="#ctx0" brushRef="#br0">6367 5770 20489,'0'0'1329,"0"0"-1297,0 0 80,-3 32 816,2-7 1297,-1 6-656,2 1-720,0 6-241,0-6 160,0-1-336,3-3-63,0-6-401,1-6 80,0-4-160,-2-5 112,-2-4-241,0 0-703,-2-3-785,-5-6-1632,2-5-3490</inkml:trace>
  <inkml:trace contextRef="#ctx0" brushRef="#br0">6886 5940 8788,'0'0'5138,"0"0"-2608,0 0-1234,0 0 289,0 0-257,0 0-303,-4-6-417,2 16-512,2 5 16,0 4 80,0 3 465,0 3-161,8-2-464,4-5 32,3-2-80,0-6 32,4-4-32,-1-3-144,-3-3-144,2-1 96,-4-7-64,-3-5 63,-3 3 97,0-5 80,-2 2 32,-4 0 32,-1 1 0,0 2 0,0 1 48,0 3-112,0 6 64,0 0 16,0 9-160,7 4 80,-1 4 176,2 1-47,1 0-130,4-1 33,1-2-80,1-2 64,-1-6-32,-1-3 32,-2-3 80,1-1-48,-3-6 97,-1-6 15,-4-1-32,0 0-16,-2-3 32,-2 0-80,0-3 16,-2 1 0,-6-1-16,4 3-80,-2 1 0,-1 5-32,2 0 32,1 4 16,1 3-96,2 3-161,1 0-543,0 0-737,0 0-832,0 0-1328,0 0-1778</inkml:trace>
  <inkml:trace contextRef="#ctx0" brushRef="#br0">7393 5986 1265,'0'0'13574,"0"0"-11781,0 0-673,0 0 337,0-26-449,0 26-287,-5 2-321,1 8-272,-2 0-16,3 5 304,-2 1 208,3 3-47,2-3-145,0-1-240,7-2-48,-2-4-80,6-2 32,1-7 0,-1 0 64,0 0-112,1-5 32,-4-4-32,0-3 32,-3 0-80,-3-3 48,-2-2-80,0 3 0,-7 0 32,-2-2-128,-1 6 96,1-2-48,-2 9 48,-2 0-64,0 3 80,3 0 16,2 5-48,-1 2-32,5 3-240,1 2-673,3-2-895,0-4-994,7 2-1440,-2-6-8804</inkml:trace>
  <inkml:trace contextRef="#ctx0" brushRef="#br0">7557 6004 9252,'0'0'3634,"0"0"-1393,0 0-16,0 0-256,0 0-496,0 0-369,-12 28-128,12-19-207,2 0-193,7 1-224,1-4-80,1-2-112,2-4-31,1 0 15,-2 0-80,-1-7-48,-1 1-32,-4-3-32,2 0-48,-8 0-1,0 0-47,0 1 32,0-1 48,-4 2 64,0 1-48,0 3 32,2 1-16,-1 0 0,2 2-48,1 0-704,0-2-577,0 1-1312,4-5-1281,2 0-2785</inkml:trace>
  <inkml:trace contextRef="#ctx0" brushRef="#br0">7753 5811 1969,'0'0'12069,"0"0"-9956,7 28-736,-4-9 752,-1 4-192,0 3-512,-2 1-113,2-2-335,0-3-417,0-3-64,1-3-128,0-4-16,-3-2-224,3-4-128,-3 0-16,0 0-32,-3-5-144,1 3-544,-2-4-721,0 0-736,2 0-704,2-4-1505,0-3-8932</inkml:trace>
  <inkml:trace contextRef="#ctx0" brushRef="#br0" timeOffset="0.99">7966 6065 13638,'0'0'1489,"0"0"-1105,0 0 993,29-24 320,-27 17-641,-2-1-384,0 1-159,-5 1-161,-4 3-16,-4-1 32,2 4 80,-4 0-48,1 4-143,2 5 47,-1 2 144,4 0 0,4 2-112,3-1 16,2 1-208,0-1 17,4-5-1,6-4-80,0 1 64,5-4-128,-1-4 80,3-3-96,-1-4 16,-2-2-176,2-3-160,-3-3 47,1-3 97,-4-1-144,-3-3-272,2-1-353,-5-1-255,0 2 368,-4 4 383,2 4 385,-2 8 64,0 5 417,-2 5 383,-6 14-400,2 7 448,-1 9 673,-2 5 112,2 3-304,1 0-513,5-4-592,1-6-304,0-6 32,7-3-48,0-6-208,-3-4-513,1-4-991,-1-5-1042,-1 0-1392,-1-11-5922</inkml:trace>
  <inkml:trace contextRef="#ctx0" brushRef="#br0" timeOffset="0.99">8557 5754 2657,'0'0'5939,"0"0"-4322,0 0-641,0 0 97,0 0-33,0 0-160,-20 3 1,17 4 143,0 6 433,0 8-80,-3 4 319,2 7-63,0 3-64,0 3-64,2-4-417,2-2-256,0-7-191,0-3-369,2-9 16,5-1-112,-4-6-224,-1-2 160,3-1-128,-4-3 144,2 0-80,-1-5 48,-1-6-32,2 2-80,0-4-32,4 0-112,-1 1-32,0 2-48,2 1 80,2 3 32,1 5 0,-2 1 32,4 1 64,0 7 32,0-1 32,5 4 48,-1-2-112,1 0 128,-1-3-96,-1 1 112,-1-5-48,-6 2 48,-1-2-112,-2-1 32,-2-1-16,-4 0-32,0 0 48,0 0-160,-4 0 0,0 0-320,2 0-209,1 0-95,-2 0-417,3 0-895,4 0-994,2 0-800,3-3-2529</inkml:trace>
  <inkml:trace contextRef="#ctx0" brushRef="#br0" timeOffset="0.99">8921 5981 14070,'0'0'1889,"0"0"-1232,0 0 1071,0 0 1,-28 3-144,21 1-192,1 2-209,-1 4-143,4-1-225,1 0-256,2 1-160,2-1-256,7-2-31,1-1-17,0-4 16,1-2-32,2 0-48,-1-2-32,-1-4 32,-4 1-160,-2-3 0,-3 1 96,-2-2-65,0 3 81,-2-1-48,-3 0 64,2 2-80,-1 2 64,0 3-32,-1 0 16,3 3 16,0 6 16,1 1 96,1-1-96,0 4 64,0-4-32,3 1 32,4-3-80,1-2 32,0-1 0,0 0-496,2-4-848,0 0-1362,-1-8-831,-1 2-2946</inkml:trace>
  <inkml:trace contextRef="#ctx0" brushRef="#br0" timeOffset="0.99">9058 5988 15207,'0'0'2145,"0"0"-1969,0 0 1217,0 0 367,10 29-31,-5-20-112,4 0-320,-1 3-513,-2-2-464,0-1 112,3-1-112,-4-3-127,1-1-177,1-2 32,-4-2 32,1 0-64,3-6 0,-7-1-48,2-4 0,-2-2 0,0 0-32,0-1-49,-2-1-31,-2 3 48,0 2 16,0 1 48,2 3-32,-2 3 80,4 3-32,0 0 48,0 0-32,0 0 48,0 6-32,7 0 32,0 0-32,2 1-16,2 1 80,1-1-80,5 0 48,1-3 32,2 0 113,3-3-1,-1-1 32,1 0 128,-6 0-80,0-1-96,-3-4-176,-5-3 96,-1-1-64,-2-2 0,-6 1-96,0-2 16,-4-1-80,-2 2 48,-2 3 16,-5 2-16,3 6 64,1 0-80,0 6 144,1 6 0,5 4 48,3 3 32,0 0 96,0 2 160,7-1-240,2-4-80,0-1-64,-1-2 64,2-2-80,0-6 48,-1-1-16,2-2-48,-4-2-560,-1 0-800,0-7-1282,-4-1-1231,3-5-4179</inkml:trace>
  <inkml:trace contextRef="#ctx0" brushRef="#br0" timeOffset="0.99">9896 5978 6019,'0'0'-192,"0"0"4145,0 0-2272,0 0-1505,0 0-112,0 0-32,-5-22 0,0 21-80,4-1-176,-2 2-240,-1 0 32,4 0 272,0 0 176,-2 0 80,2 0 848,0 0 1249,0 3 0,0 7-432,2-1 96,-2 6-144,2-1-305,0 1-415,-2-2-369,3-2-304,-2-4-272,2 0-16,-1-3 0,0-2-224,0-2-736,-1-2-769,1-5-1216,-2-6-3122</inkml:trace>
  <inkml:trace contextRef="#ctx0" brushRef="#br0" timeOffset="0.99">9911 5789 9268,'0'0'4770,"0"0"-3681,0 0-945,0 0-32,0 0-16,10 32-80,-5-25-1969,2-2-5602</inkml:trace>
  <inkml:trace contextRef="#ctx0" brushRef="#br0" timeOffset="0.99">10031 5988 6979,'0'0'7780,"0"0"-6164,0 0-255,0 0 528,0 0-304,0 0-481,16-10-479,-1 9 223,3 1-112,2 0-79,3 0-129,1-2-192,-2 2-112,-3 0-160,-5-2-48,-3 2-336,-4 0-769,-5 0-911,-2 0-562,-2 0-351,-5 0-1377</inkml:trace>
  <inkml:trace contextRef="#ctx0" brushRef="#br0" timeOffset="0.99">10222 5877 4914,'0'0'6307,"0"0"-5571,-23-25-95,16 16 751,1 2-415,2-6-529,-1 4-176,4 0-80,-1-1 192,-3 1 497,2 3 399,-3 3-351,-2 2-529,-4 1-192,2 0-96,-1 3 32,-1 4-32,1 2 0,4 3 16,-2 2 113,5 2 255,1 6 272,3 2-48,0 8 113,0-3 255,0 2-175,0-6-369,3 1-160,1-4-96,0-7-32,1 0-192,0-5-48,-3 0-48,1-7 32,1 1-288,-4-2-576,0-2-689,0 0-112,0-6-720,0 1-1264,-4-4-2082</inkml:trace>
  <inkml:trace contextRef="#ctx0" brushRef="#br0" timeOffset="0.99">10839 5706 6323,'0'0'4530,"0"0"-3249,0 0-449,-5-24 593,4 18-337,-3 2-336,1 1-383,-1 3 79,0-2-48,-1 2 80,2 0-64,1 8-111,0 6-81,0 4 304,2 7 352,0 4 193,4 2-113,1 0-31,2-2-225,-1-1-112,-1-3-128,0-5-239,-1-1-33,0-7-32,-4 0-80,3-5-32,-3-4-16,0 1-32,0-4 48,0-4 160,0-1-48,2-6-96,-1 0-144,3-2-16,3-1-80,2 2 16,-2 2 48,2 1 80,1 5 32,-3 2-48,4 2 112,-2 0-112,2 0 32,-2 6 48,-2 1-16,3-2-16,-3 2-32,-3 1 64,0 0-48,0-2 64,-4 4-96,0-3 96,0 1-80,0 1 64,-3-2 16,-2 2 32,1-3 0,-3 1 48,0-4-32,4 3-32,-3-2 0,1-4-64,0 2 32,-1-2 16,1 0 0,-2-2-48,1-2 32,-1-2 16,1 0-64,2-2-208,3 0-288,-4 5-161,5-3-63,0 3-272,0 1-593,2 2-944,2-2-96,3 2-1377,0-2-7796</inkml:trace>
  <inkml:trace contextRef="#ctx0" brushRef="#br0" timeOffset="0.99">11066 5975 9684,'0'0'4322,"0"0"-2241,0 0 16,0 0-64,13 25-752,-7-21-161,0-2-271,0-2-129,-4 0-128,1 0 113,1-3-33,-1-3-176,-3-3-112,0 2 1,0-2 63,0-1-192,0-2-16,-3 2-64,-1-1-16,1 2-144,1 1 32,-2-1-48,2 2 16,2 1 16,-2-1-64,2 4 96,0-3-64,0-1 32,2 5 0,4-2-48,-4 1 16,5 0 32,-2 3-80,4 0 16,-4 0 64,3 0-112,1 0 64,-1 3-144,1-2-272,2 1-384,-3-2-625,3 2-768,-4-2-528,0 0-801,-1 0-3969</inkml:trace>
  <inkml:trace contextRef="#ctx0" brushRef="#br0" timeOffset="0.99">11417 5931 14263,'0'0'3185,"0"0"-2689,0 0 977,0 0 160,-12 25-481,12-15 1,7 1-321,2-2-544,-2 0-64,2-4 64,-1 1 97,2-2-209,-1-4-32,-2 0-32,2 0 64,-1-4-128,-2-3 16,1-1-176,-7 1-128,3-2-417,-3 3-383,0-1-433,-6-2-944,-4 0-1184,0-1-6996</inkml:trace>
  <inkml:trace contextRef="#ctx0" brushRef="#br0" timeOffset="0.99">11338 5905 1233,'0'0'4450,"0"0"-1585,0 0-1408,0 0-993,0 0 432,0 0-127,11-12-81,-11 12-192,0 0 208,0 0 65,0 0 63,-4 0 65,0 0 175,-2 0-95,-2 3-225,0 1-192,-3 1 0,2-1-79,-2 2-17,1 1-64,4 0-128,-1 1 96,2 1 16,3 1 81,0 0-257,2 1 0,0 0-32,4-2-48,0 0-80,4-2-48,-2-4 64,4-2-80,1-1 160,1-4-64,-1-5-48,0-4-80,-3 0-192,0-3-96,-2 1-80,-2-1 112,-4 0-1,0 1 17,-1 0 64,-8 4 80,1 2 32,0 2 96,-3 1-16,4 6 80,0 0-32,1 0 80,3 6 0,0-3-112,3 4-16,0-1-208,0 3-624,5-5-1025,-2 2-528,6-3-1361,-3-3-7971</inkml:trace>
  <inkml:trace contextRef="#ctx0" brushRef="#br0" timeOffset="0.99">11455 5896 11605,'0'0'2225,"0"0"-1728,0 0 1279,0 0-79,0 0-736,0 0-257,-7 0 128,7 9 257,-3 4-529,-1 0 32,4 0 113,-2-2-145,2 0-144,0-2-176,0 0 96,5-3-192,-1-2 49,3-1-33,0-3-64,0 0-48,2 0-16,-2 0-16,4-3 16,-3-1-80,0-2 0,1 0 16,-2 0 0,2 0-16,-3-4-80,0 1-65,-1-1-31,-1 1 32,1-3 48,-5 1 80,0-1-128,0 2-64,0-2-32,-2 2-16,-1 1-209,-1 6-31,-1-3 144,5 6-16,-4 0-240,2 0-145,-1 6-271,1 0-833,1 0-1521,1 0-2464</inkml:trace>
  <inkml:trace contextRef="#ctx0" brushRef="#br0" timeOffset="0.99">11730 5912 9556,'0'0'4771,"0"0"-3891,0 0 545,-27-10 736,19 10-593,0 0-527,-2 0-385,0 7-32,4 0 65,-2 1-113,3 2-80,2 3-336,3-4 32,0 4-176,0-4 160,3-1-176,3-3 64,3-1-128,-1-2 32,1-2-48,0-3-144,0-5 128,-1-1-176,-3-2 48,0-2 48,-4 0-16,2 2-48,-3 0 32,0 5 64,0-1 128,0 4 80,0 3-32,-3 1 64,2 8-144,-1 3 288,-1 4 96,3 6-16,-1 0-112,-2 0-16,3 2-112,-1 0-96,-4-4 128,2-2-80,-1 1 0,-3-7 16,1 1 176,0-2 1,-2-2-81,4-4-64,-2 1-64,-1-6 112,2 0-160,-2 0 176,3-1-192,-2-7-64,2 1-417,2-2-415,-2 0-257,4-4-767,0 4-1234,4-2-1296,1-1-6099</inkml:trace>
  <inkml:trace contextRef="#ctx0" brushRef="#br0" timeOffset="0.99">11813 5779 10549,'0'0'2945,"0"0"-1408,0 0 720,-10 38-432,8-22-193,-2 6-159,0 0 128,1 3-961,0 1 33,1-4-33,2 0-128,0-4-336,0-2-32,0-6-160,5-1 0,-2-6 32,1-3-32,2 0 80,2-2-48,-2-5-48,3-6-16,3-2-32,-3 1-48,2-1-272,1 3 224,-2 0 80,-1 5 112,-1 5-16,-2 2 0,-2 0 0,0 5 0,-2 5 80,1 2 96,-2-2-48,3 2 0,1-2-48,1-1-80,-1-3 64,0-3-80,1 1-368,-4-4-769,1 0-591,0 0-578,-2-6-1615,4-4-6372</inkml:trace>
  <inkml:trace contextRef="#ctx0" brushRef="#br0" timeOffset="0.99">12000 5855 1841,'0'0'12149,"0"0"-8195,0 0-2593,0 0-785,29 3 144,-11-3 113,-2 1-321,3-1-208,-1 0-208,-3 0-32,-3 0-80,-7 0-144,-1-1-1633,-4 1-1280,-4-6-3602</inkml:trace>
  <inkml:trace contextRef="#ctx0" brushRef="#br0" timeOffset="0.99">12088 5729 4434,'0'0'7812,"0"0"-6228,0 0 321,0 28 416,-4-12-256,2 3-320,-1 3-64,3 3-161,0-1-655,0 0-33,0-2-304,0 0-159,0-6-225,0-1 0,3-5-128,1-1 48,-4-6-208,2 1-272,-2-4-305,0 0-543,-2-10-609,-5 4-1025,2-10-1520,-3 4-2417,2-4-1729</inkml:trace>
  <inkml:trace contextRef="#ctx0" brushRef="#br0" timeOffset="0.99">5482 6509 10549,'0'0'2465,"-24"-6"-1361,11 6-239,-4 0 608,0 0-193,1 0-383,-1 6-289,3 1-64,2 0-240,-1 3 112,6-1-240,3 0 97,4 4-225,0-4 16,6 0-48,4 0 16,1-3 0,6-3 32,-1-3-16,1 0-48,-1-7 80,-2-2-96,-2-2 16,-1-2-80,-4-2 16,2-1-32,-5-1 32,-1 5 16,-2-1 16,-1 2 16,0 2-32,0 5 32,0 4 16,-1 2 64,-3 9-96,-3 3 48,2 3 80,1 1 64,3 2-32,1-1-16,0-3-96,0-1-32,5-2 64,4-4-32,-2-4-16,3 1-16,-1-4-64,2-2-1025,-1 0-2208,-2-6-3266</inkml:trace>
  <inkml:trace contextRef="#ctx0" brushRef="#br0" timeOffset="0.99">5732 6586 6579,'0'0'4866,"0"0"-2833,0 0-672,0 0 368,-29-30-65,22 25-655,-2 1-369,-3-1-16,-1 5-175,1 0 111,1 0-64,-2 2-160,3 7-64,1 2-96,2 0 1,3 2 31,4-1-80,0 1-112,4-2 16,10-3-64,-2-5 80,6-1-160,0-2-16,-1-7-417,3-6-223,-6-4 176,-1-1 272,-1-2 256,-4-4 80,-1-2 80,-4 1-64,-3 1 128,0 0 192,0 2 288,0 4-192,-2 5 177,1 0-241,-3 4 16,4 3-176,0 3-64,0 1-96,0 2-64,0 8-80,0 4-192,0 10 304,4 5 16,-4 3 16,3 3 16,-3-2 144,0 0-48,2-5-208,-2-2 32,2-6-32,1-3 16,-3-2-128,7-6-960,-5-5-865,2-2-2001,0-4-5586</inkml:trace>
  <inkml:trace contextRef="#ctx0" brushRef="#br0" timeOffset="0.99">5862 6377 9044,'0'0'7524,"0"0"-6404,0 0-528,0 0-15,0 0-577,0 0-64,10-10-1361,-3 15-2705,-1-4-9108</inkml:trace>
  <inkml:trace contextRef="#ctx0" brushRef="#br0" timeOffset="0.99">5886 6573 9108,'0'0'7940,"-1"26"-6067,-2-17-705,3 2-495,0-4-337,0-1-256,0-5-16,0 1-224,3-2-1169,-2-2-2065,-1-7-4481</inkml:trace>
  <inkml:trace contextRef="#ctx0" brushRef="#br0" timeOffset="0.99">6078 6564 11541,'0'0'4402,"0"0"-3489,-26-20-369,17 16 1057,1 0-625,0 2-95,0 2-321,1 0-304,0 4-128,4 3-48,0 4 192,0 0-64,3 0-96,0 2-16,0 0-48,5-4 0,0 2-16,4-3-16,-3-3-64,2-1 80,1-2-96,-4-2-16,1 0 16,-3 0 0,1 0 16,-1 0 48,-3-2 16,2 2 0,1 0-32,-3 0-160,1 5 16,2 1 96,-2-1 16,2 3-1169,0-3-175,0-1-865,1 0-2097,-2-4-5139</inkml:trace>
  <inkml:trace contextRef="#ctx0" brushRef="#br0" timeOffset="0.99">6237 6377 16520,'0'0'1216,"0"0"-1056,0 0 913,0 0-209,0 0 16,-5 28 497,4-9-480,-2 7-209,3 0 288,0 1 33,0-1-433,0-4-320,0-2-96,0-3-192,0-1 64,0-7-32,0 2 16,3-5-32,-2-3 64,4-3 16,-2 0 16,4-3 64,1-5-112,0-1 16,3 2-96,-4 0-64,0-1-160,-1 6 176,0 1 16,-2 1 80,0 0-80,-1 3-48,4 5 80,-3 1 16,2 0 64,0 0-96,1 0 80,0-1-32,-1-3 16,-2 1 16,-1-3-48,-1 1 32,-2 0-32,0-3 0,0 3-48,-5 0 96,-5 1-64,0-1 80,0 2-32,-3-3 16,2 1 16,1 0-16,0-1-16,1-3-16,1 0 64,4 0-48,-1 0 0,2-3-368,1-3-929,0-1-336,2 1-512,0 1-896,2-1-1633,3 1-6787</inkml:trace>
  <inkml:trace contextRef="#ctx0" brushRef="#br0" timeOffset="0.99">6460 6619 15671,'0'0'2817,"0"0"-1824,0 0 704,0 0-129,0 0-319,-23-11-417,14 16-479,2 1-193,0 1 0,3 2 0,1 0-80,1-1 0,2 1-144,0-4 80,6-1-16,1 0-96,1-4-272,0 0-225,-2-2-207,4-2 16,-3-3 207,-1 5 177,-2-1 432,-4 1-32,1 2 96,-1 2 16,0 7 112,0 0 337,0 4-241,0-4-96,0 4-256,5-4 64,3-5-528,1-4-1217,4-4-2161,4-9-7859</inkml:trace>
  <inkml:trace contextRef="#ctx0" brushRef="#br0" timeOffset="0.99">6660 6380 11765,'0'0'3250,"0"0"-2930,0 0 1393,10 35 304,-7-14-833,0-2-175,-1 5-1,2 0 65,-4-2-145,0 0-224,0-3-95,0-3-241,0 1-80,0-1-144,0-1-96,0-4-48,-2 0 0,2-2-64,0 0-592,0-3-801,0-1-608,0-3-1056,0-2-4435</inkml:trace>
  <inkml:trace contextRef="#ctx0" brushRef="#br0" timeOffset="0.99">6554 6562 16167,'0'0'2353,"0"0"-1792,0 0 367,0 0 17,0 0 79,27 4-96,-15-1-383,2 5-65,-1-3-48,1-1-112,-1 1-192,2 1-64,-1-3-112,0 1 80,0 0-240,5-1-672,-3-1-513,5 2-608,-2-4-592,-4 0-1713,4 0-480,-5 0-2577</inkml:trace>
  <inkml:trace contextRef="#ctx0" brushRef="#br0" timeOffset="0.99">6875 6633 10981,'0'0'4514,"0"0"-3025,0 0 352,0 0-801,-2 26-512,-1-20-63,-4-1-273,0 3-192,0-3-385,3 2-1135,-2-5-2018,3-2-3473</inkml:trace>
  <inkml:trace contextRef="#ctx0" brushRef="#br0" timeOffset="0.99">6866 6481 11061,'0'0'9893,"0"0"-9557,9-29-80,-4 23 400,-3 1-144,0 1-384,-2 4-128,0 0 97,-2 0-1266,-5 0-1568,2 4-2786</inkml:trace>
  <inkml:trace contextRef="#ctx0" brushRef="#br0" timeOffset="0.99">7269 6589 5843,'0'0'3265,"0"0"-1232,0 0-480,0 0-177,0 0-655,0 0-17,-26-15 160,15 13 145,-1 2-17,-2 0-95,-3 0-177,1 2-96,2 6 97,-3 3-81,5 3 224,2 5-175,6-2-49,1 5-160,3 0-176,9 1-240,5-7-32,2-3 48,5-2-96,3-6 65,1-3-82,-1-2-15,-1-2-640,-3-3-496,-4-4-833,-2 1-1761,-3 0-3025,-8-4-2417</inkml:trace>
  <inkml:trace contextRef="#ctx0" brushRef="#br0" timeOffset="0.99">7496 6642 12246,'0'0'3105,"0"0"-1904,0 0 591,-32-11-175,22 11-672,-1 3-49,0 5-96,4 1-207,1 2-273,2 2-144,4-4-96,0 4-80,8-5 80,1-2-80,0 0 64,2-4-112,-1-2 64,-2 0-16,0 0-32,-2-6-112,-2 3 160,1-2 0,-3 0-16,-1 2 64,-1 3-80,0 0 64,0 0-80,0 8 0,0-2 16,0 2-16,2 1 16,5-2 0,-1-3-32,2 0-1137,1-3-864,0-1-2145,-1-1-4498</inkml:trace>
  <inkml:trace contextRef="#ctx0" brushRef="#br0" timeOffset="0.99">7677 6457 8068,'0'0'4418,"0"0"-2273,0 33-144,0-11 304,-2 4-529,1 1-335,1 1-96,0-1-417,0-1-223,0-3-257,0-1-144,0-3-176,0-3 64,-2-4-64,2-3-144,0-2 80,-3-4-64,2 1 16,1-4-608,0 0-817,0-4-688,0-3-1921,0-5-6819</inkml:trace>
  <inkml:trace contextRef="#ctx0" brushRef="#br0" timeOffset="0.99">7787 6416 9748,'0'0'4819,"0"0"-3667,0 32 481,0-10 112,0 3 160,0 7-209,0-3-335,0 2-240,0-3-353,0-3-304,3-5-128,-2-2-128,2-5-144,-2 1 16,2-9-48,-1 2 0,-2-5-32,1 1 0,-1-3-640,0 0-1025,0 0-656,0 0-1136,0-3-3282</inkml:trace>
  <inkml:trace contextRef="#ctx0" brushRef="#br0" timeOffset="0.99">7921 6645 1697,'0'0'12453,"0"0"-9875,0 0-1138,0 0 321,0 0-688,0 0-817,21 3-96,-17 10 432,-3 4-144,5 1-160,-2-1-112,5-1-111,-1-1-17,-3-2 0,4-4 0,0-2-32,-4-5 0,3-2 0,-3 0-16,-4-5 32,2-5 0,1-6-64,-4-2-96,0-3-145,0 3-111,2 0 48,-2 5 256,4 4 128,-2 1 144,3 8 0,-2 0 48,5 4-160,-3 7-48,0 2 289,4 1-49,-3 5-32,0 3-128,0-4 32,2 6 48,-2-2 128,-2 0-96,0 0 80,0 1 81,-2 1-81,-2 1-112,0-3-80,0-1-32,-2-1 0,-2-4-48,-2 0-16,-2-7 48,2-2-48,-2-1-64,0-6 16,-3 0-48,4-6-96,-2-4 0,2-2-304,0-4-177,3-3-223,2 0-177,2-3 1,0 3 207,0 3 401,4 0 448,5 4-112,0-1 0,2 4 32,3 2 96,0-2-32,4 3 48,-1-1-32,3 1-32,-4 3 64,5-1-96,-5-2 80,-2 3-32,-1 0 32,-6 2-96,-4-1-1393,-3-1-1760,0-3-2418,-3-1-816</inkml:trace>
  <inkml:trace contextRef="#ctx0" brushRef="#br0" timeOffset="0.99">8691 6434 12678,'0'0'2065,"0"-25"-1281,-2 14 561,-3 0-529,1 2-432,-3-2-112,1 2-47,-4 1 111,-3 1-16,-1 1-96,-2 3-48,-1 3 80,1 0-64,-2 0 32,2 6-16,0 0-64,5 4 49,1 2-33,4 4-16,3 0-80,3 7 96,3 4 112,3 2 256,2 2 16,2 1 193,-1-1-561,-2 1-48,2-3 0,-5-3-16,0-2-16,0-2-32,-4-6-16,0-1-32,0-4 48,0-2-48,0-4 32,-4 1-16,4-4-16,0-2-16,0 0-368,0-2-704,2-4-929,2 1-577,-1-4-2528</inkml:trace>
  <inkml:trace contextRef="#ctx0" brushRef="#br0" timeOffset="0.99">8492 6627 7395,'0'0'4915,"0"0"-2770,0 0-96,0 0-161,0 0-495,0 0-545,-14 0-239,17 0-305,6 0-128,5 0 176,2-2 304,2-2-383,5 0-113,0-1 64,3-2 64,-2 0-32,-1 1-192,-5 0-16,-2 1-64,-1 1 48,-7 0-32,-3 4-64,0 0-448,-1 0-401,-4 0-31,0 0-321,0 0-1088,0 0-1601,0 4-4658</inkml:trace>
  <inkml:trace contextRef="#ctx0" brushRef="#br0" timeOffset="0.99">8820 6699 9668,'0'0'3058,"0"0"-1009,7 32-336,-5-23 159,2 2-255,-1-5-512,1 1-65,-2-1-272,-1-4-239,2-1-145,-3-1 192,2 0 353,-2-1-33,0-5-528,0 2-144,0-5 32,0 4-16,0-4 33,0 1-97,0-1-64,0 0-32,0 0-16,0-2-16,-2 0 16,2 0 0,0-2-48,0 0 64,0 2-96,2-2 64,4 4-16,-1 0-32,-1 1 16,6 3-16,-3-2 0,3 5 32,-1 0-32,1 0 0,-3 2 32,2 0-112,-2 0 112,-4 2-80,1 2 16,-1-1-16,-2 1-112,2-2-240,-3 1-209,2 1-319,-2-2-737,0 0-368,0 0-416,0-2-1985,0 0-4850</inkml:trace>
  <inkml:trace contextRef="#ctx0" brushRef="#br0" timeOffset="0.99">9039 6652 16680,'0'0'1953,"0"0"-1329,0 0 752,0 0 1,-26 17-272,24-8-465,2 0-224,0 0-208,2 4-128,2-4-48,5 1 32,-4-3-48,6-2 16,-4-1-48,2 0 64,-2-4-16,1 0 0,1 0 0,-1-8 0,-3 3 16,-2-4-112,1 0 128,-1-2-64,-3-4 32,0 2-48,0-3 32,-7 1-16,4 2-16,-2 0-64,-3 6 48,2 1 64,-2 6-80,2 0 48,-3 3 0,-1 3 0,2 4 0,-1-1-16,5 4-16,-1 0 32,1-1-32,2-1-864,-1-1-577,3-3-496,0-3-1536,3-4-2690</inkml:trace>
  <inkml:trace contextRef="#ctx0" brushRef="#br0" timeOffset="0.99">9194 6685 2017,'0'0'11477,"0"0"-10484,0 0-337,0 0 1025,0 0-513,0 0 49,4 2-113,-4 1-255,1-2-273,2-1-80,1 0 64,-2 0 113,2 0-145,3-4-352,-2-3-48,3 0-64,-1-1-16,1-1-32,-4 2 32,3 1 160,-4-3 64,-1 5-31,0 1-33,-2 1-80,0 0-112,0 2 32,0 2-96,0 2 96,0 1-32,2 0 16,2 1-48,3-2 16,-1-1 16,2-3-16,-2 0 96,4 0-96,0-5 96,0-3-80,-1 3 0,-1-2 48,-2 0-32,2 1 0,-5 0-48,3 6 64,-3 0-32,1 0 16,0 3-64,2 3 32,3 4 64,-1-1 208,4 2 0,-2-2-16,4-3-112,-1 1-64,-4-5 16,-1 0-96,1-1 48,-5-1-32,-2 0 17,-2 0-178,0 0-463,0 0-496,-5-1-657,1-1-816,1 2-2658</inkml:trace>
  <inkml:trace contextRef="#ctx0" brushRef="#br0" timeOffset="0.99">9858 6600 7203,'0'0'4835,"0"0"-2594,0 0 0,0 0-753,0 0-239,6 26-129,-2-13-335,-1 0-417,0 0-192,-1-2-112,2-3-32,1-2 0,-3 0-32,-2-4 0,0 0-720,0-2-929,0-2-1505,0-6-2896</inkml:trace>
  <inkml:trace contextRef="#ctx0" brushRef="#br0" timeOffset="0.99">9868 6380 14743,'0'0'2209,"0"0"-1425,0 0-528,0 0-192,0 0-32,25-3-48,-19 14-560,-2 0-2337,4 1-5315</inkml:trace>
  <inkml:trace contextRef="#ctx0" brushRef="#br0" timeOffset="0.99">10126 6370 7684,'0'0'5570,"0"0"-3985,0 0-417,0 0 289,0 0-128,0 0-545,-19 38-80,19-16 241,0 3-385,2 1 112,1 4 81,2-3-81,-1 2-352,0-5-112,-3-2-160,3-2 32,-1-1-16,-3-6-32,2 0 0,-2-4 0,0-4-32,0-1 16,0 0-32,-2-4-368,-1 0-464,-1 0-769,1-8-736,1-1-2625</inkml:trace>
  <inkml:trace contextRef="#ctx0" brushRef="#br0" timeOffset="0.99">9999 6564 13014,'0'0'2801,"0"0"-1616,0 0-1,26-6 1,-8 6-17,5 2-63,4 0 47,1 0-399,-2 1-385,1-3-96,-5 0-112,-1 0-96,-9 0-80,-2 0-64,-6 0-1120,-4 0-657,0-1-768,-7-1-2466</inkml:trace>
  <inkml:trace contextRef="#ctx0" brushRef="#br0" timeOffset="0.99">10399 6551 11221,'0'0'3954,"0"0"-1777,0 0-480,0 0 192,0 0-497,0 0-703,-1-18-305,-12 23-80,-1 2-48,0 3-64,-4-1-192,5 0 80,3 4-64,3-4 0,4 0-64,3 0 96,3 0-32,2-1-64,6-1 80,0-1-32,2-1 0,0 3-16,-4-3 32,0 0 0,-4 3 0,-1-1-16,-1-1-16,-3 3 32,0 0-32,-4-2 64,-1-1-48,-5 1 32,2-1-16,-4-3 32,2 1-48,-5-2-16,5 2 32,-2-4 0,4 0-512,-1 0-1361,3-4-1184,2-5-3378</inkml:trace>
  <inkml:trace contextRef="#ctx0" brushRef="#br0" timeOffset="0.99">10296 6389 9893,'0'0'4370,"0"0"-1713,0 0-1297,0 0-79,0 0-257,0 0-463,16-6-305,-14 6-224,-2 0-64,0 0-432,0 0-993,0 1-1809,-2-1-2928,-4 0-3619</inkml:trace>
  <inkml:trace contextRef="#ctx0" brushRef="#br0" timeOffset="0.99">10950 6639 3842,'0'0'9732,"0"0"-6802,0 0-914,0 0-799,0 0-385,12 31 241,-9-14-289,-1 1-336,2-1-255,-2-5-161,1-2 32,1-1-64,1-6 16,-1-3-625,3 0-879,-6-3-1122,4-9-2800</inkml:trace>
  <inkml:trace contextRef="#ctx0" brushRef="#br0" timeOffset="0.99">11002 6411 13270,'0'0'2721,"0"0"-1856,0 0-353,0 0-288,0 0-144,0 0-32,10 35-112,-7-22-2225,5 2-3730</inkml:trace>
  <inkml:trace contextRef="#ctx0" brushRef="#br0" timeOffset="0.99">11123 6747 1745,'0'0'11205,"0"0"-10037,0 0-815,0 0 1535,0 0-479,0 0-192,6 19-353,-6-19-224,0 0-111,4 0 319,-4-6-16,3-4-527,-1 0-161,-1-2-48,2 0 160,3-1 0,-2-1-128,3 3-32,-2 1 64,3 3 176,2 3 32,-1 4 113,1 2-305,-2 5-112,0 5 0,-2 0 0,3 3-32,-3-2-32,-2 0 32,0-4-32,-1-2 32,-3-1-32,2-3 16,-2 1-32,3-4 0,-3 0-849,2 0-991,2-4-978,-2-5-4145</inkml:trace>
  <inkml:trace contextRef="#ctx0" brushRef="#br0" timeOffset="0.99">11386 6731 13302,'0'0'6739,"0"0"-5298,0 0-641,0 0 513,0 27-625,2-24-272,1-1-336,2-2 16,1 0-512,-3-3-1217,4-4-928,-5-6-3810</inkml:trace>
  <inkml:trace contextRef="#ctx0" brushRef="#br0" timeOffset="0.99">11417 6501 6947,'0'0'10597,"0"0"-9220,0 0-1121,0 0 368,0 0-240,0 0-256,11-3-128,-2 8-48,-1-1-2161,2 0-2705,-1-3-6579</inkml:trace>
  <inkml:trace contextRef="#ctx0" brushRef="#br0" timeOffset="0.99">11610 6441 13830,'0'0'1921,"-2"26"-1280,-2-6 1776,-3 9-192,1 0-160,0 4-561,1 2-399,0-2-305,5-3-256,-1-5-352,1-4-127,0-3 47,1-8-32,4-2-80,0-3 48,0-2-64,-2-3-64,1 0-961,-1-6-1232,-1-4-1361,-2-2-2560</inkml:trace>
  <inkml:trace contextRef="#ctx0" brushRef="#br0" timeOffset="0.99">11455 6630 2113,'0'0'11109,"0"0"-7891,0 0-1938,27 16 945,-8-8-512,2-1-641,2 2-655,-1-3-161,2-1-112,-1-3-128,-5-1 0,-2-1-48,-1 0-785,-5 0-799,-2-3-1714,-4-4-3665</inkml:trace>
  <inkml:trace contextRef="#ctx0" brushRef="#br0" timeOffset="0.99">11777 6455 17288,'0'0'2273,"0"0"-1953,0 0 48,0 0 32,0 32-191,0-16-193,0-3-1073,0-1-4946</inkml:trace>
  <inkml:trace contextRef="#ctx0" brushRef="#br0" timeOffset="0.99">11785 6728 16504,'0'0'2529,"0"0"-1633,0 0 385,-4 30-289,4-27-272,0-3-431,0 0-257,4 0-208,-2-3-1409,1-8-1745,-3-2-2704,0-5-6068</inkml:trace>
  <inkml:trace contextRef="#ctx0" brushRef="#br0" timeOffset="0.99">11916 6653 8804,'0'0'4002,"0"0"-1297,0 0-1232,0 0 464,0 0-641,0 0-607,-16 11 31,13 2 48,3-1-336,0-2-191,0 1-145,6-4-48,0-3-16,1-3 16,0-1-32,0 0 16,0-1 16,-1-7-32,1 0 0,-4 2-32,0 2 32,1 0 0,-2 4 0,-2 4-112,0 6 176,0 3-64,0 2 16,0 1 64,2-3-48,3-1 16,0-5-80,1-1 32,3-5-560,-2-1-801,2-5-784,-1-4-1857,-4-6-2385,0-1-512</inkml:trace>
  <inkml:trace contextRef="#ctx0" brushRef="#br0" timeOffset="0.99">12110 6442 15239,'0'0'2305,"0"39"-1040,0-12 1248,0 6-192,3 2-849,-3-1-431,2-2-225,-1-5-479,6-1-161,-1-10-128,1-1-32,-2-6 16,1-4 0,0-2-449,-4-3-815,1 0-1425,-3-6-1201,0-7-4898</inkml:trace>
  <inkml:trace contextRef="#ctx0" brushRef="#br0" timeOffset="0.99">12758 6506 6307,'0'0'1152,"0"0"-111,0 0-113,0 0 305,0 0 336,-16-27-257,16 26-95,0-3-97,0 4 1,0 0-289,3 7-208,0 8-287,1 5 431,-4 4 513,5 5-193,-4 1-128,-1 1-175,3 0-17,-3-3-256,0-5-79,0-2-177,0-7-48,0-1-48,0-6-128,0-2 16,0-2-32,0-3 0,0-4-400,2-6-1393,-2-1-1424,2-5-3859</inkml:trace>
  <inkml:trace contextRef="#ctx0" brushRef="#br0" timeOffset="0.99">12600 6496 5442,'0'0'4707,"0"0"-2786,0 0-529,0 0 49,0 0-33,0 0-399,-8-15-177,8 13 1,0 1-65,-3 1-16,3 0-191,0 0-65,0-2-240,3 2-16,1 0-48,5 0-16,2 0-48,5 0 80,7 0 353,3 0 15,3 0-112,3 0-96,-3-2 16,2 0-159,-5-2-129,-6 3-64,-1-1 16,-5-2-32,-4 2 0,-3-2 0,0 3-16,-1-1-96,-2 0-224,1-2 15,-4 4-175,2 0 96,-2 0-208,-1 0-577,0 3-31,-1 2-641,-3 0-2017,1 1-2721</inkml:trace>
  <inkml:trace contextRef="#ctx0" brushRef="#br0" timeOffset="0.99">13004 6754 11365,'0'0'4114,"0"0"-2721,0 0 544,0 0-385,0 0-639,0 0-401,3-1-384,-3 9 144,0 6 224,0-1 49,0 1-129,0-1-160,0-2-112,-3-2-80,3 0 0,-1-2-96,-1-3 112,2-2-96,0-2-224,0 0-897,0 0-351,0-6-1714,0-3-4353</inkml:trace>
  <inkml:trace contextRef="#ctx0" brushRef="#br0" timeOffset="0.99">13195 6663 3682,'0'0'9108,"0"28"-6611,0-10-384,0 2 224,-3-1-784,3-3-161,0-1-463,0-2-417,0-3-288,0-2-48,0-4 16,0-1 257,0-3-321,3 0-16,-3-6 176,4-4-224,-2-5-16,-2-5-96,0-6 64,0-1 0,-2-6-112,-2 0-384,-2-4 79,2 0 65,-2 1 160,3 3-112,0 0-48,-1 4 96,4 2 64,-3 5 160,3 6 0,0 4 0,0 1 32,0 3-32,3 3 80,-2 1 32,5 4 0,1 0-112,2 0 32,0 7-32,5 4 48,0 2-48,6 0 48,-4 5-16,1 3 0,0-4 48,-3 5-80,1 1 80,-5-3-48,-3-1 48,-2-2-96,-1-4-16,-4 2-16,0-4 48,-2 0 0,-6-2 32,-4-2 32,-1 1-32,-4-3 64,1-1-48,-2 0-16,-1-3 16,6 3-32,0-4 0,5 4 0,2-2 0,6-1-96,0 1-1025,3 0-639,3-2-1426,-1 0-4049</inkml:trace>
  <inkml:trace contextRef="#ctx0" brushRef="#br0" timeOffset="0.99">13779 6408 5603,'0'0'3249,"0"0"-1408,0 0-769,0 0 225,0 0-177,0 0-31,12 29 784,-11-7-256,-1 6-209,0 1 129,0 5 96,3-2-689,-3-3-272,2-1-95,-2-2-273,1-4-160,-1-4-32,0-5-80,0 0 16,0-4-16,0-2-32,0-4-80,0 0-1057,0-3-1040,0 0-1312,0-3-4035</inkml:trace>
  <inkml:trace contextRef="#ctx0" brushRef="#br0" timeOffset="0.99">13656 6604 7363,'0'0'6067,"0"0"-4210,29 13 400,-9-8 240,6 1-976,8-2-449,-1-3-303,4 1-97,-1-2-272,-9 0-176,-2 0-192,-7-2-48,-8 1-1344,-3-1-593,-5-2-608,-2-1-1905,-5 1-3858</inkml:trace>
  <inkml:trace contextRef="#ctx0" brushRef="#br0" timeOffset="0.99">13960 6700 14775,'0'0'2561,"0"0"-1889,0 0 817,-19 34 112,15-18-609,4 0-416,0-2-239,8 0-113,2-3-96,5-3 0,-1-1 96,2-5-96,2-2-48,-2 0-64,0-6-48,-5-3-48,-2-4-32,-3-1-272,-5-5-81,-1 2-79,-1-2 48,-7 0 96,-5 3 160,1 4 272,-3 2 0,1 4 0,0 5-16,0 1 112,2 7-48,3 3-16,2 1-32,4 0-96,2 1-881,1-6-3473</inkml:trace>
  <inkml:trace contextRef="#ctx0" brushRef="#br0" timeOffset="0.99">5437 7150 9444,'0'0'2369,"0"0"-848,0 0-1041,-33-7 161,24 7-33,-2 0-176,-2 0-64,-1 0-144,-2 5-16,2 1-63,-2 3 31,-1 1 0,1 3 48,1 0 304,5 1-48,4 0-32,4-3-47,2 0-145,6-4-144,11-1 16,4-3 112,4-3-96,2 0-48,3-3-64,-3-4 16,-4-3 16,0 1-32,-4-2-32,-8 2 32,0-2-48,-5 1 32,-3 1-16,-3 1-32,0-2 64,-3 3 0,-1 2 0,0 0 16,2 5 32,-1 0-32,3 8-16,0 6-32,3 5 96,3 3 641,1 2-145,3 0-192,-3-4-160,4-4-64,-3-1-160,2-6 96,-3-2-80,-4-1-16,4-2 16,-6-3-80,-1-1-624,0 0-897,0 0-976,0-5-2897</inkml:trace>
  <inkml:trace contextRef="#ctx0" brushRef="#br0" timeOffset="0.99">6087 7036 5699,'0'0'6915,"0"0"-4370,0 0-1345,0 0-79,0 0-161,-40 6 97,19 4-289,-2 6-191,-3 2-33,2 0-80,4 1 64,1-2-176,8 0-127,2-2-81,5 1-96,4-1 16,2-2-32,9 0-16,0-3 0,3 2 32,3-3-48,2 0 64,-3 0-64,-2-2 48,-1 0 0,-2-1-80,-3 0 16,0-1 0,-5-1 32,-3 0-80,-3-1 32,-5 3 32,-6-3 48,0 3 0,-7-2 0,4-1-112,-2 3 32,1-5 16,3 1 0,5 2 32,0-4-80,3 2 96,7-2-304,0 0-529,0 0-463,0 0-1009,9 0-1841,-1-2-2833,1-4 1184</inkml:trace>
  <inkml:trace contextRef="#ctx0" brushRef="#br0" timeOffset="0.99">6113 7166 9268,'0'0'6179,"0"0"-4050,0 0-512,0 0-177,0 0-383,0 0-417,0 4-112,7-2 241,6-1 31,4 4-63,3-5-337,3 0 64,0 3-160,-3-3-80,3 0-64,-6 0-32,0 0-80,0 0 0,-4 0-48,-4 0 0,1-3-368,-2 3-224,-4-6 32,-2 4-321,-2 0-207,-2 0-449,-2 2-240,-4 0-864,2 2-993,-4 2-1600,3-1-1937</inkml:trace>
  <inkml:trace contextRef="#ctx0" brushRef="#br0" timeOffset="0.99">6226 6975 5891,'0'0'3089,"0"0"-1952,0 0 63,0 0 929,0 0-432,0 0-400,-6-16-353,3 16-352,2 3-256,1 4-79,0 4 351,0 6 352,0 5 65,0 4 191,0 5-47,4-2-33,-1 2-127,2 0-321,-1-2-288,-4-3 129,4-2-193,-4-5-128,0-3-112,0-3-32,0-2-16,0-4-16,0 0 0,0-4-48,0-3 16,0 0-288,0 0-593,0-3-623,0-4-1074,0-2-1247,-2-4-3763</inkml:trace>
  <inkml:trace contextRef="#ctx0" brushRef="#br0" timeOffset="0.99">6558 7186 5346,'0'0'3682,"0"0"-2017,0 0-433,0 0 81,0 0-240,0 0-81,-9-5 32,2 2-319,-3 3-177,-3 0 64,-1 0-63,0 3 15,-2 2-128,0 3-192,-1-3 32,3 6-80,1-2-16,3 1 16,4 2-112,2-2 33,4 2-1,4-2-16,6 1 16,4-4 0,5 0 16,1-1 0,-2-4-48,3-2 32,-5 0-80,-1-2-48,-5-4 16,2-1 32,-4 0-32,-2-3-16,-2-1 48,-4 0-96,0 0 128,0 2-80,0 0 48,0 2-16,0 3 32,0 4-16,-3 0 0,3 4 16,0 3-32,0 5 80,3 4 64,1 0 128,2-1-128,2 1-96,-2-3 0,0-4-32,4-2 0,-5-1 0,3-4-16,-2-2-704,-2 0-769,2-2-1440,-6-5-2017</inkml:trace>
  <inkml:trace contextRef="#ctx0" brushRef="#br0" timeOffset="0.99">6738 7297 7443,'0'0'5283,"0"0"-3666,0 0-481,0 0 577,0 25-737,0-22-479,0-3-33,0 0 32,0 0 16,5-3-48,-4-6-159,3-1-225,1 1-48,-1-4-16,0 0-32,-1 1 32,3 2 0,1 1 80,-4 0 368,4 5 0,-1 1-80,1 3-80,0 0-160,0 0-79,-1 5 47,-3 3-32,4-2 16,-3 4-32,-1-4 0,0 3-48,-1-2 32,0-1-16,-2 0-32,0 0 32,2 1-48,-2-1 32,4-3-48,-1 3-400,4-6-673,4 0-416,-2 0-1328,1-9-3202</inkml:trace>
  <inkml:trace contextRef="#ctx0" brushRef="#br0" timeOffset="0.99">7019 7223 5458,'0'0'5763,"0"0"-4146,0 0-112,0 0 207,0 0-399,-20 26-321,14-19-95,2 1-33,-2-1-127,2 2-33,1 0-208,3-2-160,0-1-128,0 1-48,2-3-64,2-2-32,3-2 33,0 0-81,1-4 80,0-5-96,-1-4-16,0 1-96,0-4-209,-2-3-255,2-3 80,-1 1 48,-5-2-17,2 1 81,-2 0 176,-1 3 208,0 3 16,0 3 32,-4 4-32,3 2 128,-4 5 128,1 2 177,3 0-1,-4 6-208,5 6 272,-1 4 257,1 6-81,0 4 224,1 2-191,4-3-241,0 0-112,4-3-112,-1-6-64,1-3-16,-2-1-112,2-5 0,-2-3-80,-3-2-128,1-2-880,-4-2-881,-1-5-672,0-3-1297,0-4-3377</inkml:trace>
  <inkml:trace contextRef="#ctx0" brushRef="#br0" timeOffset="0.99">7188 7224 6915,'0'0'4354,"0"0"-1745,0 0-240,0 0-128,24 7-688,-20-4-816,-2 0-305,-2 4-96,0 2 64,-2 0 32,-4 3 16,2-2-175,0 2-81,1-2-80,3 0 0,0-4-32,0 0-80,5-2 96,-1-2-96,6-2 16,-2 0 16,2-6-32,-3 0-80,2-4-48,-5 1-16,3-4 16,-5 1 80,1 2 64,-3 1 0,0 3-16,0 1-32,0 3 48,0 2 48,-3 4 0,1 2 32,0 6 176,2-2 80,0 2-16,0-2-144,2 2-80,3-5-64,2-1-16,0-3-32,2-3-64,0 0-752,0 0-1617,1-3-2081,3-3-6563</inkml:trace>
  <inkml:trace contextRef="#ctx0" brushRef="#br0" timeOffset="0.99">7399 7327 17192,'0'0'1969,"0"0"-1777,0 0 32,0 0 672,0 0-15,0 0 559,27 20-271,-21-20-705,0-3-272,1-1 80,-6-2 209,2-1-337,-3-1-64,0 1-80,0-2 16,-3 0 0,2-2-16,-4 2-16,3 1 16,2-2-16,0 6 32,0-2-16,0 4-16,4 1 0,3 1 0,1 0 32,0 0-64,-1 1 64,6 3 16,-3 0 0,-1 0-64,-2-1 16,2-1 16,-4-1-144,-2 2-1553,-3-2-720,2-1-1041,-2-4-2945</inkml:trace>
  <inkml:trace contextRef="#ctx0" brushRef="#br0" timeOffset="0.99">7850 7223 7427,'0'0'2690,"0"0"-1906,0 0 1041,0 0 160,0 0-593,0 0-271,-24-16-401,16 16 17,-4 0-145,2 6 112,-4 1 129,-3 3-97,3 2-32,-4 1-208,1 3-175,4-4-97,4 5-32,5-6-80,4 2-16,2-6-16,9-1-16,2-4-16,4-2-16,3-2-16,0-9-16,-1-4 0,-1 0-384,-2-4-208,-3-3 175,-2 0 209,-5-3 160,-3-1-48,-3 1-64,0 0-144,0 3-32,-7 0 192,4 3 48,-3 3 64,2 7 80,1 5-32,1 4 32,2 0 64,0 13-80,0 6 272,6 9 416,1 4-15,2 5-17,0-1 16,1-3-224,-2-4-175,0-3-145,1-8-96,-4-3 16,2-6-32,-3-4-16,-2 1-32,-1-6-96,-1 0-865,0 0-495,0-3-913,-1-5-1521,-1-5-4482</inkml:trace>
  <inkml:trace contextRef="#ctx0" brushRef="#br0" timeOffset="0.99">8465 7278 7860,'0'0'3217,"5"28"-736,-4-9-624,2 3 256,-2 3-528,4-3-353,-4 1-319,1-5 127,0-4-207,3-2-209,-3-6-208,0-2-48,0-4 32,0 0 49,1-9 175,0-2-320,-1-5-288,2-2-32,-4-5 16,2-1-16,0-2-16,-2 1 16,0-4 0,0 1 16,-4 0-32,-2 0 64,0 2-32,0 1 16,-3-1-16,6 4 16,-3 4 16,2-1-48,1 3 48,3-1-48,0 6 64,0 1-32,4 2-16,5 4 0,-2 4-64,7 0 0,-1 12 48,4 0-32,1 8-48,3 4 48,-1 2-80,-3-1 128,0 1-80,-5-1 64,-2-3 32,-2 0-16,-3-3 32,-5-4-16,-2-1 32,-9-5-16,-1-1 32,-4-3-80,-2-3 96,-5-2-64,-1 0 32,-1-2 16,1-2-32,3-2-16,5 3-80,4 0-192,5 1-16,6 0-16,2 2-705,12 0-720,0 0 289,7 0-145,4 4-672,-2-4-1649,3 0-3281</inkml:trace>
  <inkml:trace contextRef="#ctx0" brushRef="#br0" timeOffset="0.99">8826 7316 10053,'0'0'3121,"0"0"-2000,0 0 351,12 28 737,-8-18-624,-4-1-481,1-2-255,2-1-81,-3 0-160,0-6-287,0 0 47,0 0 304,0-6 0,-3-1-496,0-5-79,-1-1-1,1-3-64,-1-2 64,2-2 16,-2 0-48,4 0-64,0 1 48,0 3-16,0 1 16,6 2 64,1 4 176,0 2-64,4 3-64,-1 1 48,3 0-32,-4 3-16,4-1-128,-3 1 64,2 0-80,-1 0 0,-1 0 0,0 0 0,-2-2 16,1 2-80,-6 0-272,3 0-304,-4 0-256,-2 0-321,0 3-432,0 1 193,-2 2-385,-3 1-1185,4-2-2080</inkml:trace>
  <inkml:trace contextRef="#ctx0" brushRef="#br0" timeOffset="0.99">9032 7255 12005,'0'0'1681,"0"0"-1393,0 0 1185,37 1 224,-23-2-433,0-5 241,3-1-512,-7-2-321,0 2-128,-2-5-208,-6 3-32,-2 2 1,0-3-97,-6 4 0,-4 0-144,-3 6 16,-5 0-64,2 3 32,0 10 16,-1 3 304,4 3 352,6 3 49,4 0-33,3-2-352,5-2-176,7-3-144,3-4 0,0-6-80,5-1 48,-2-2-64,-4-2-320,2-2-496,-5-3-641,-4-3-736,-3 1-608,-1-2-1233,-3-1-1777,0-2-1136</inkml:trace>
  <inkml:trace contextRef="#ctx0" brushRef="#br0" timeOffset="0.99">9328 7157 11557,'0'0'3074,"0"0"-2066,0 0 833,-31-9 96,21 9-657,1 0-271,-5 3-17,4 2-191,0-1-273,0 5-128,6-2-112,2 2-160,2-2-96,0 2 16,4 0-16,5 1-32,0-1 16,1-2-48,5 2 64,-6-2-48,1 2-32,-1-3 96,-5 1-64,0-1 0,-4 1 48,0-1 0,-6 0-96,-5 0 176,1-2-112,-1-2 16,-2 2 32,3-1-15,1-3-66,2 0 49,1 0-16,1 0 0,5 0-592,0 0-512,0 0-849,9-3-1329,0-3-2032</inkml:trace>
  <inkml:trace contextRef="#ctx0" brushRef="#br0" timeOffset="0.99">9513 7176 16680,'0'0'2321,"0"0"-1633,0 0 657,0 0-241,-33-16-63,21 16-145,-5 3-304,4 4-176,2 0-143,1 1 15,4 1-176,2 1-48,1-4-64,3 4 48,0-3-48,7 2 48,-1-2-64,2 1 32,3-1 16,-1 0-32,-2-1 64,2 0-96,-4 0 64,1 0-16,-4 1-32,-1-1-64,-2 1 0,0-1 16,-5 1-32,1-2 144,-8 1-80,1-2 48,1-1-64,-3 3 80,1-6-80,1 2 32,4-2 32,3 0-64,-1 0-513,5-2-559,0-4-1185,5-3-1585,3 0-3825</inkml:trace>
  <inkml:trace contextRef="#ctx0" brushRef="#br0" timeOffset="0.99">9574 7283 6643,'0'0'9588,"0"0"-8227,0 0-1313,0 0 112,0 0 208,0 0 913,8 17-97,-8-12-143,1 5-577,3 1-192,3 0 112,-1-2 17,3-2-321,1-1 16,2-3-32,-3 1-80,4-4 32,1 0 0,-5-4 0,1-5-48,0 2 0,-4-2-32,-2-4 64,-1 2-144,-3 0-80,0-2-177,0 4-191,0-4 0,0 4 160,-3 0 223,1-1 65,0 4 48,0-1 16,2 1 96,-2 0-80,2 5 80,0-2-32,0 1 32,0 2-16,0 0-80,0 0-64,2 0-336,0 0-240,0 2-609,0-2-1232,-2 4-1121,0-4-5298</inkml:trace>
  <inkml:trace contextRef="#ctx0" brushRef="#br0" timeOffset="0.99">9965 7348 8292,'0'0'2673,"0"0"-1088,0 0-961,0 0 417,0 0 95,0 0-240,-9 11-191,8-8-193,1 1-80,-3 0 16,3 0-47,0 1 63,-2-3-64,2 1-144,-2-3-16,2 4-64,-2-4 48,2 0-64,-1 0-15,1 0 63,-3 0 112,1-4-32,0-1-64,0-3 176,0-1-144,-3-1-128,0-3 32,-1-2-64,-3 2-64,2-2-32,-2-1 17,-1 3 31,2 1 80,0 2 96,2 1 80,3 2-32,1 1-48,2 3-80,2-3 0,7 6-112,-1-1-16,9 1 0,-1 0-16,1 0 64,4 1-80,-1 1 80,1 2-32,-6-1 0,1 1-48,-6-2-16,-4-1 32,-2-1-32,2 0 64,-4 0-48,0 0 80,-2-3-96,0 2-96,0-2-496,0 0-625,0 3-479,-4-3-1250,-2 3-1872,2 0-5795</inkml:trace>
  <inkml:trace contextRef="#ctx0" brushRef="#br0" timeOffset="0.99">10134 7293 12214,'0'0'3009,"0"0"-2033,0 0 577,31 0 288,-15 0-656,0-4-193,2-2-128,2 0 65,-4 0-545,1-1-144,-5-2-80,-4 3-80,-4-1-48,-4-2 16,0 3-16,-1-1-64,-8-3 64,-5 5-64,1 1 48,-5 4 0,4 0-16,-2 4 0,4 5 16,-1 7-16,5-1 128,4 7 401,-1-2 63,5 2-144,0-4-176,9 1-32,1-3-144,4-4-16,1-5-32,1-4 48,0 0-64,0-3-48,-1 0 48,-4-3-240,-4 0-528,0-3-1009,-3-1-928,-2 1-1473,-2-3-5586</inkml:trace>
  <inkml:trace contextRef="#ctx0" brushRef="#br0" timeOffset="0.99">11013 7230 7443,'0'0'1953,"0"0"-272,0 0-64,0 0 144,0 0-641,0 0-111,-10 34 367,10-11 257,0 5-320,0 1-337,0-2-256,0-1 49,0-4-161,0 0-208,0-7-80,0-4-128,0-2 0,0-5-79,0-1 15,0-1-48,0-2 128,-4-5 80,2-3 16,-3-4-176,0-3-80,1-5-16,1-4-128,2-6 96,1-1-48,0-4-16,0-1 16,0 0-160,0-2 16,0 3 128,-3 3 48,2 4 16,-3 3 48,2 3-64,0 3 32,0 1 32,2 1-16,0 1-16,2 4-64,4-1-32,4 0 48,0 4 16,4 3-48,-2 4 16,5 2-16,-1 5-16,2 8 0,3 6 96,-1 3 16,2 0 16,0 6 32,-2-3-208,-4 1 80,-2-4-48,-7 0 96,0-3 0,-7-4-16,0-2 48,-4-1 0,-8-4-32,0-2 32,-7-1 16,2-1-16,-5-4 16,2 3-32,4 0-16,-2-3 48,4 3-32,3 0-16,6-2 32,2 1-48,3 2-48,0-4-673,8 1-815,3 1-65,0-2-1489,2 0-2256,0-3-7716</inkml:trace>
  <inkml:trace contextRef="#ctx0" brushRef="#br0" timeOffset="0.99">11248 7373 5843,'0'0'4018,"0"0"-2418,0 0 113,0 0-80,0 0-273,0 0-399,-17-11-353,11 11 16,-3 0-63,4 3-129,-2 2 32,1 3-96,2-3 0,0 4 49,4 1 95,0 3 16,0-2-48,8-2-112,0 0-127,4 1 15,2-5-112,-1-2-80,1 0 16,-4-3-64,3 0-32,-4-3 16,-2-4 0,-1 1-48,0-3 48,-4 1-80,-2-2 32,0 1-160,0-2-32,-2 0 15,-4 2-95,0 2 224,-2-1 48,-4 6 48,3-1-32,-1 3 16,-1 0-32,0 0 80,2 0-64,2 2-160,0-1-144,5-1-288,2 0-433,0 0-544,4-1-1536,2-4-1473,0 2-2305</inkml:trace>
  <inkml:trace contextRef="#ctx0" brushRef="#br0" timeOffset="0.99">11593 7267 6851,'0'0'5171,"0"0"-2706,0 0-1185,0 0 49,0 0-81,0 0-463,7-9-369,7 9-48,2 0 48,4-2 129,1 1-145,-1 1-112,0 0 16,-5-3-144,-3 3-144,-2 0 32,-4 0-32,-4 0-32,0 0-192,-2 0-288,0 3-161,0-2-79,0 1-352,-2 1-689,0-3-1024,2 4-1089,-1-4-4130</inkml:trace>
  <inkml:trace contextRef="#ctx0" brushRef="#br0" timeOffset="0.99">11604 7374 7187,'0'0'6515,"0"0"-4962,0 0-561,0 0 225,0 0-96,0 0-465,20 5-32,-6-3-80,1 1-224,-1-3-143,4 0 207,-5 3 64,-4-2-208,0-1-128,-4 0-160,-2 0 112,-1 0-96,0 0 48,-2 0-208,0 0-368,-2 0-417,-3 0-1120,0 0-1520,0 0-2978</inkml:trace>
  <inkml:trace contextRef="#ctx0" brushRef="#br0" timeOffset="0.99">12096 7179 9668,'0'0'3154,"0"0"-1585,0 0-353,0 0 129,0 0-577,0 0 32,-5 34 449,5-13-160,0 3-65,2-2-96,1 0-255,1 0-241,-3-6-192,1 1-128,2-6-16,-1 2-32,-2-6-64,-1-2 0,0-1 0,0 0-288,0-2-400,-1-2-417,-2 0-431,3-2-786,0-6-1935,0-1-6821</inkml:trace>
  <inkml:trace contextRef="#ctx0" brushRef="#br0" timeOffset="0.99">12312 7242 11941,'0'0'2578,"0"0"-1698,0 0 577,0 0 15,0 0-351,0 0-305,-4-9-464,0 18-95,2 4 255,-1-1 304,3 4-15,0-3-401,0 0-272,7-4-48,2 0-32,-2-5 16,3-2-32,0-2 32,0 0-64,-1-6-16,-2 1 32,-2-4-16,1-2-32,-4 0 16,-2 0-80,0-2-288,0 1-33,0-1 17,-4 1 224,0 2 64,-1-2 32,0 5 0,-3 0 16,2 1 48,-2 6-16,-2-2 16,-1 2-48,-1 0 80,3 2-48,-1 2 32,0-1-48,4 3-240,1-2-465,2 1-415,1-1-689,2 2-864,0-3 16,6 3-1153,1-2-1697</inkml:trace>
  <inkml:trace contextRef="#ctx0" brushRef="#br0" timeOffset="0.99">12508 7226 10821,'0'0'3586,"0"0"-1954,0 0-207,0 0 64,0 0-593,0 0-320,-18 2 1,10 9 143,-1 4 128,4-3-191,0 5 63,5-4-304,0 1-208,5-3-80,3-3-80,2-3 32,-1-3 0,4-2-64,0 0-96,-3-2 32,0-5-256,-2-2-128,-2-2 48,-2 0-112,-2-2 31,-2 0 129,0 0 112,0-1 32,-4 1 144,-1 2 48,1 0 16,-1 2 0,1 1-16,0 4 32,-2 1-80,3 1 80,-2 2-96,0 0-384,-3 0-545,6 4-319,-2 0-497,2-1-1409,2 1-1728,-1-4-1505</inkml:trace>
  <inkml:trace contextRef="#ctx0" brushRef="#br0" timeOffset="0.99">12701 7239 5250,'0'0'5363,"0"0"-3474,0 0-577,0 0 145,0 0-385,-30-20-383,24 20-257,-2 3-80,2 5 240,-3 5 273,6-1 47,-1 3-15,4 0-65,0-1-208,0 1-63,7-6-241,4 2-128,-2-5-48,7-3 0,-5-1-48,1-2-32,1 0-96,-3-5 32,-2-1 48,-2-1-96,-2-2 64,-1 1-64,-1 2 0,-2-2-48,0-1 32,-2-1-16,-2 1 0,-3 2 16,5-2-80,-2 0 96,0 1-16,0 1 48,2 1-32,-1 3 0,0 3 0,1 0-16,-2 0-273,-1 0-175,3 3 0,-2 1-112,1 0-257,0 1-591,3-1-914,0 0-991,0-4-2530</inkml:trace>
  <inkml:trace contextRef="#ctx0" brushRef="#br0" timeOffset="0.99">12966 7379 5763,'0'0'3505,"0"0"-2400,0 0 447,0 0 161,0 0-528,0 0-289,-2 13 49,2-13 31,0 0-96,0 0 161,0 0-241,3-2-239,2-4-81,0-1-48,4-2-208,-1-2-64,1-2 96,2 0 16,-3-3 113,3 3-33,-1 0-80,-2 1-32,-3 6 16,2 0 80,-3 5-48,-2 1-112,1 9-160,-3 1 49,1 9 287,3-3 32,-2 3-208,1-1-64,2-3-32,0-4 0,1-2-16,2-6-16,-1 1 16,0-4 0,2 0 0,-2-4-32,0-1 0,0-2-48,2-3 32,-2-1-16,4 0-32,-5 2 32,3 2 0,-3 0-16,1 3 0,0 3 48,-1 1-64,2 1 48,-2 4-16,2 5 0,1-1 16,-2 0 48,2 1 64,-2-4-48,0 0-32,-3-2 48,2-1-32,-2 1-112,-4-2 80,2 0-80,-2-2-352,0 0-496,0 0-577,0 0-128,2 0-416,0 0-1184,2 0-2882,1-4-5250</inkml:trace>
  <inkml:trace contextRef="#ctx0" brushRef="#br0" timeOffset="0.99">13457 7078 6115,'0'0'2945,"0"0"-1168,0 0 544,0 0-304,0 0-640,0 0-721,-2 22 656,-2 3 385,-2 1-240,2 5 48,1 1-49,3-1-239,0-3-641,0-5-80,3-4-176,1-3-63,-1-3-65,4-4-80,-5-3 0,2-3-64,-2-3 32,0 0-48,-2 0 96,3-5-80,-1-3-32,-2 3-16,1-4-32,3 1 16,-4 5 48,5-3-80,-4 3 0,4 3 16,0 0-48,2 0 48,2 0-16,-2 0 16,4 3 16,2 3-48,0-3 64,0 7-16,4-3 32,-2-2-64,-3 5 64,0-3-32,-4 1 32,0-1 0,-4-1-16,-1 0-16,-2-2 32,-1 0 16,0 0-64,-4-3 80,0 3-64,-2-4 64,-2 2-48,-3 0 32,1-2-48,-4 0 80,2 0-48,-3 0 0,-4 0 0,3 0-16,-2 0 80,7 0-96,-1 0 64,3 0-128,4 0 32,3 0 32,2 0 64,0 0-48,0-4-432,3 0-689,1 1-464,1-3-63,-1 2-209,-2 3-592,0-3-1233,0 3-2001,-2-2-1296</inkml:trace>
  <inkml:trace contextRef="#ctx0" brushRef="#br0" timeOffset="0.99">13812 7474 9909,'0'0'4610,"0"0"-2673,0 0-609,0 0-511,0 0-465,24-21-192,-23 18-96,2 3-48,-3 0-320,0 0-1713,0 0-2850,0-1-6001</inkml:trace>
  <inkml:trace contextRef="#ctx0" brushRef="#br0" timeOffset="0.99">6823 7968 8500,'0'0'3169,"0"0"-784,0 0-928,0 0-16,0 0-209,0 0-223,0-12-401,0 9-160,-3 0-96,2-1-95,-4 2-49,1-2-48,0 1-64,-1 1 48,0 1-16,-1 1 32,-1 0-16,2 0 32,-3 0-16,2 6 0,-2 0 0,-2 7-16,1 0 64,2 0-15,-2 3 111,1 2 48,-1-1 0,2 1 0,1 1-80,-1-3-16,3 5-95,1-3 95,0 0-96,3-1 128,0 1 48,0-2-80,0-1-80,4 2 32,0-3-80,1-1-80,-1-1 32,-1 1-64,0 1 32,0 0-48,0-1 32,1-2-16,0 2 0,2-2 0,0 0-16,4-2 48,3-1-32,1-2 17,2-2-33,2-4 96,2 0-64,6 0 16,-3-4-32,4-1 64,-1-2-96,3-3 48,-5 1-16,0-4 32,-3 4 16,-2-4-112,-3 0 16,-2-1 16,-1-3 32,-4-2-32,1-3 48,1-4-32,-5-3 16,2-5-16,-2 1 0,-3-1 0,2-1-32,-5 2 32,0 2 16,-2 2-208,-8 3 64,0 4-17,-5 4 1,1 5 32,-4 0 80,-2 4-48,1 0 64,-1 5-32,1-2 96,1 3-128,2 0 48,0-1-32,-1 2 16,3 0-16,-2 0-48,2 2 64,-2 0 0,-1 0 16,1 0 16,-1 0 16,1 4-16,0 2 0,-2-1 0,-1 2 16,3 0 32,-1 2-48,3 1 48,2-1-32,2 1 16,2 2-16,1 1 32,4 2-32,3 1 0,0 0 64,2 4 0,6-2 32,5 1 48,3 1 64,4-2-32,0-3 97,7 1-33,-4-3 0,4 0-112,-4 0 0,1-4 32,-4 3-48,-4-3-48,0 0-48,-5-4 16,-2 4-64,-6-3 64,6-3-16,-4 1 0,6 0 0,-1-4-16,3 0 80,3-4-80,0-3-64,1-2-304,-1-1-192,-2 1-177,-1 2-79,-6 1-481,-1 3 97,-6 3-353,0 0-208,0 2-1264,-6 3-1521,-1 3-3954</inkml:trace>
  <inkml:trace contextRef="#ctx0" brushRef="#br0" timeOffset="0.99">7407 8111 5154,'0'0'2802,"0"0"-1202,0 0-527,0 0 63,0 0-79,0 0-49,-11-5-191,11 5 255,0-1-31,0 1-145,0-2-112,1 0-15,5 2-65,2-1-144,4 1-127,1 0 207,4 0 416,3 0-95,2 0-321,-4 1-208,1 1-128,-1 0-240,-5-1-64,0 4 0,-3-5-32,-3 3-64,-4-3-176,0 2-32,-2-2-64,1 0 128,-2 0 80,0 1-16,0 1-128,0-2-305,-2 0-495,1 0-865,-2 0-1697,2 0-2865</inkml:trace>
  <inkml:trace contextRef="#ctx0" brushRef="#br0" timeOffset="0.99">7406 8233 9748,'0'0'4418,"0"0"-2609,0 0-144,0 0-48,26-4-385,-13 4-175,5 0-1,1 0-191,4 0-145,-2 0-144,-2 0-448,1 0-48,-4 0-64,-3 0 0,-3 0-32,-6 1-400,0-1-512,-4 3-353,0-3-336,0 1-608,-4-1-1696,-5 0-6276</inkml:trace>
  <inkml:trace contextRef="#ctx0" brushRef="#br0" timeOffset="0.99">8013 7965 4082,'0'0'1425,"0"0"-1281,0 0 2561,0 0-1281,0 0-415,0 0 240,-16-9-129,14 7-128,2 1 65,0 1-113,-3 0-191,3 0-81,0 0 96,0 0 33,0 0-193,0 0-80,7 0-144,-1 0-15,7 0 127,5 0 320,4 0 273,5 0 111,6 0-143,3 0-65,-1 0-271,-3 0-177,-2 0-192,-5 0-144,-4 0-112,-7 0-96,-4 0 16,0 0 32,-6 0-64,-1 0 48,0 0-64,-1 0-16,-2 0-48,2 0-16,-2 1-96,2-1 64,-2 2-16,0-2-128,0 0-161,0 2 17,0 0-128,0 0-368,0-1 47,-2 1 33,-2-2 95,1 4-223,-1-4-433,-3 3-720,2 0-592,1-2-801,1 1-3313</inkml:trace>
  <inkml:trace contextRef="#ctx0" brushRef="#br0" timeOffset="0.99">8212 7951 3249,'0'0'2017,"0"0"1313,0 0-1185,0 0-1073,0 0-399,0 0 607,1-16 1,2 16-257,-3-2-159,2 0-225,-2 2 160,0 0-63,0 0-145,0 0-256,0 0-192,0 7 32,-2 3 225,-1 3 383,2 3-176,1 2 128,-3 8 209,3 2 255,-1 0-239,-1 4-161,-1-1-159,3 1-273,-4-5-32,2-4-192,0-4-32,2-3-112,0-3 64,0-4-48,0-2 16,0-1-48,0-3 64,0 0-80,0-3-160,0 0-288,-2 0-433,2-3-511,0-4-1298,0 1-1199,0-3-3395</inkml:trace>
  <inkml:trace contextRef="#ctx0" brushRef="#br0" timeOffset="0.99">8255 7964 3554,'0'0'2017,"0"0"-1969,0 0 1728,0 0-63,0 0-1025,0 0-31,18-3 319,-18 1 81,0 2 175,0 0 193,0 0 144,0 0-273,0 0 17,0 0-273,0 0-159,2 0-113,-2 0-144,0 0-63,2-2-129,1 2-64,0-2-128,4 2-48,1 0-32,4 0-32,4-2 96,1 1 273,0 1-33,2 0-144,-3 0 96,-1 0-256,-5 0-64,0 1-64,-4 1 16,-2 0-48,-1 0-16,-3-2 32,3 2-48,-3-2 48,0 0-64,0 0-160,0 0-144,0 0-288,0 0-497,0 0-495,-3 0-529,0 0-1121,1 1-2305,-2 1-2336</inkml:trace>
  <inkml:trace contextRef="#ctx0" brushRef="#br2" timeOffset="0.99">21334 6184 6835,'0'0'3826,"0"0"-1201,0 0-1072,0 41 464,0-21 64,0 1-529,0 1-335,0 0-465,5-3-159,5-3-177,0-3-176,7-4-64,-1-4-64,5-4 16,-5-1-80,0 0-48,1-6 16,-4 3-80,-4-3 48,-1 3 0,-3-1 16,0 1-16,0 0 32,-4 3-16,3 0-16,-1 0 0,1 0-64,2 0 80,2 5-32,3 0 32,-4-2-224,7 1-16,-1-2-160,1 1-129,-4 0 209,0-1 144,-2-2 192,-4 0-64,1 0 96,-3-5-32,-2 2 64,2-4-32,-2 0 16,0-3 16,0 2-32,0-4-16,1-1-64,3 0 32,-1-1-16,-1-3 32,2 4-48,-2 1-64,0-1 80,-2 4-32,0 3-96,0-1-272,0 4-96,0 0-81,0 3 129,0 0-64,-2 0-833,2 6-1136,0 1-1633,0 2-3057</inkml:trace>
  <inkml:trace contextRef="#ctx0" brushRef="#br2" timeOffset="0.99">21859 6354 10629,'0'0'6259,"0"0"-4386,0 0-1057,0 0-16,0 0-15,0 0-449,15 0-160,-12 4-48,-3-2-96,2-1-32,-2 1-16,0-2-720,0 0-1393,0-2-1665,-2-3-1456,-1-4-2434</inkml:trace>
  <inkml:trace contextRef="#ctx0" brushRef="#br2" timeOffset="0.99">22005 6382 13958,'0'0'1073,"0"0"-977,0 0 1377,0 0 496,0 0-817,0 0-576,12-24-384,-7 13 16,-1 3 273,0 0 271,-1-2-192,1 3-63,3-2-49,-2 1-80,-1 4 48,1 3-80,-1-1-176,1 2 0,2 3-96,-1 5 0,3-3 209,-1 5-129,1-1-128,-2 0 48,2-2-48,-2-3-32,4-4-993,-3 0-1040,3 0-880,-7-7-3026</inkml:trace>
  <inkml:trace contextRef="#ctx0" brushRef="#br2" timeOffset="0.99">21865 6158 10389,'0'0'3665,"0"0"-3200,0 0-273,0 0 96,0 0-240,0 0-640,0-2-3074,5 7-5554</inkml:trace>
  <inkml:trace contextRef="#ctx0" brushRef="#br2" timeOffset="0.99">22264 6271 7011,'0'0'6355,"0"0"-3329,0 0-1090,-37 13 177,26-7-496,-3 1-320,2 2-433,2 1-336,3 2-192,6-1-223,1-1-81,1-1 64,12-6-96,1-1 0,2-2 32,1-3-64,2-10-481,-3-2-95,1-3-128,-2-3 159,-3-4 145,-2 1 64,-3-2 176,0-1 96,-7 0 0,3 1 96,-3 2 0,0 2 32,-3 6 0,0 3 128,-1 7 272,1 3 80,-1 3-63,3 7-97,1 9 16,-2 8 64,2 8 321,0 5-225,0-2-112,0 4-160,2-6-144,2-4-80,-3-3 16,2-4 48,-3-4-96,0-2-224,0-6-1457,0-1-1008,-7-9-2033</inkml:trace>
  <inkml:trace contextRef="#ctx0" brushRef="#br2" timeOffset="0.99">23719 6420 8820,'0'0'5298,"0"0"-4001,0 0-737,-36-19 113,27 19 63,-3 0-160,-3 0-240,1 2-240,2 5-32,-5 3 49,3 0 47,2 5 128,1-2 240,1 1 64,6 1-224,3 0 17,1-6-209,5 1-64,11-7-48,1-1 0,6-2-64,-1-5-16,5-9 0,-3 0-32,-1-3 64,-3 0-32,-2 0-32,-3-2 80,-4-1-80,-5 2 48,-1-2-16,-3-1-16,-2 1 32,-2-2 16,-7 2-16,2 0-16,-2 3 0,2 3 32,0 1-32,3 5 48,-1 7-32,5 1 0,0 0 16,0 9-192,7 5 208,2 10-48,-2 7 160,2 6 288,-4 2 832,0 2 145,-4-2-705,-1-2-415,3-6-161,-3-7 144,2-4-64,-2-4-48,0-3-160,0-6-32,0-1-208,0-6-1169,2 0-736,1-7-592,4-10-5539</inkml:trace>
  <inkml:trace contextRef="#ctx0" brushRef="#br2" timeOffset="0.99">24004 6284 4194,'0'0'8484,"0"0"-5011,0 0-1920,0 0-400,-32 13-65,16 0-288,-4 5-175,4 6 143,-5 1 209,10 5-113,1-3 144,3 0-351,7-3-321,2-4-96,7-4-64,2-4 48,6-3-96,1-9 0,0 0-48,4-4-16,-1-7-96,-1-3 64,-4-3-64,1-3-64,-4-2-240,-1-2-80,-2-2-176,-5 1-17,0-4 129,-3-2-64,-2-1 112,0 3-129,-2 2 257,-3 1 240,-4 4 144,-2 8-48,0 2 16,-6 9 96,1 3-31,0 0-65,-1 12 16,1 5 192,3 4 112,3 2 112,2 3-32,5 1-64,3-3-31,0-4-145,6-1-16,2-5-64,4-5 48,2-2-48,0-3 16,1-4-80,1 0-16,-4 0 16,2-4-48,-5-1-80,3 0-128,-6 1-224,-1 0-304,-1 3 15,-1-1-303,-3 2-449,0 0-800,0 2-1089,-4 1-2944</inkml:trace>
  <inkml:trace contextRef="#ctx0" brushRef="#br2" timeOffset="0.99">24410 6464 4674,'0'0'7812,"0"0"-5843,0 0-769,0 0 241,0 0-145,0 0-527,-11-4-321,11 4-160,0 0-48,0 0 0,0 0 16,0 0 17,0 0 111,2-1 32,7 1 0,-2 0 16,6 1-192,3 7 257,5 0 383,1 2-176,-2 3-127,2 0-65,-6 0 208,-1 0-224,-4-2-255,-2 0-177,-1-4 16,-4 0-48,-2-4-16,1 2-16,-3-4 16,0 1 16,0 0 32,0-2 16,0 0-64,-3 0 16,1 2-48,2-2 32,0 0 0,-1 0-32,1 0 16,0 0-32,-3 0 16,3 0 16,0 0 64,0 0-128,0 0 112,0 0-80,0 0 32,0 0-16,0 0 0,0 0 32,0 0-16,0 0 16,0 0-64,0 0 112,0 0-96,0 0 16,0 0 16,0 0 16,0 0-16,0 0 16,0 0-16,0-2-16,0 2 32,0 0-16,0 0 32,0 0-80,0 0 80,-1 0-16,-8 2-16,1 3 16,-2 5-64,-5 2 80,-1-1-32,2 4 64,1-2-176,3-3 128,5 0-16,-1-2-16,3-4 16,1 0 16,2-2-16,0 0-48,0-2 48,0 0-48,2 0-16,1 0-144,0 0-33,0-4-95,-2 3-32,2-3-208,-2 1-176,2-2-369,-1 2-384,-2 1-1120,0-2-1969,0 4-5395</inkml:trace>
  <inkml:trace contextRef="#ctx0" brushRef="#br2" timeOffset="0.99">25992 6456 11861,'0'0'5491,"0"0"-3378,0 0-961,0 0-15,0 0-193,27-28-447,-17 22-81,-4 2-160,-1-2-112,-2 6-32,-2 0-64,-1 0-32,0 6 0,-1 5 48,-7 4 144,2 3 240,-2 2 337,0 0-321,-1 1-176,3-5 32,2-1 128,2-2-127,-3-7-129,5 2 64,-3-4-112,2-3 80,1-1-80,0 0-32,0 0 16,1-3 16,7-3-128,-2-3-16,4 2-16,1-3-32,-1 4 32,1 3-64,0 0 64,-1 3-16,0 0 48,1 0-48,-5 6 16,-2-3 0,1 0 0,0 2 16,-5-4-64,2 3 16,-2-2-208,0-1-48,0 2-288,0-3-145,0 1-303,0-1-529,0 0-384,0 0-432,0-4-2673</inkml:trace>
  <inkml:trace contextRef="#ctx0" brushRef="#br2" timeOffset="0.99">26183 6431 8068,'0'0'6435,"0"0"-4098,0 0-1041,0 0 273,0 0-112,0 0-737,14 0-512,8 0 240,-1 0 545,2 0-289,-1 0-96,-4 0-159,-1 0-289,-4-2-96,-6 2-80,-1 0 48,-2 0-96,-4 0-641,0 0-687,0 0-561,-8 0-512,-2 2-2257,-2 0-9333</inkml:trace>
  <inkml:trace contextRef="#ctx0" brushRef="#br2" timeOffset="0.99">26517 6255 4354,'0'0'11845,"0"0"-10100,-36 15-1201,15 3 385,-3 8 784,6 3-97,-3 6-143,6-1-176,10-2-689,3-1-368,2-6-96,11-8-32,5-5-16,1-3 48,8-9-80,-3-3 80,4-9-144,-1-4-96,2-3-32,-6-5 32,-5-2-48,-1 0-48,-4-2-288,-5 0-128,-4 2 79,-2-2 177,-2 1 304,-9 3 96,-5 2 0,-2 3-96,-2 4-16,0 5-32,0 7-96,-1 3 144,5 2-32,1 9 160,5 1-96,8 7 0,2-3 16,0 3 80,11-1-96,0-2 16,4-3 0,0-2 64,1-3 0,-5-1-48,0-1 0,-1-5 0,-6 1-16,0-2 0,0 0 0,-1 0-288,0 0-1009,0 0-319,4 0-882,0-3-1519,-1 0-1378</inkml:trace>
  <inkml:trace contextRef="#ctx0" brushRef="#br2" timeOffset="0.99">26749 6393 9636,'0'0'6739,"0"0"-4353,0 0-1106,0 0-447,0 0 479,9 32 529,-9-13-384,0-3-865,0 1-432,0-4-96,0-3-64,0-3 16,0-1-816,0-6-1185,0 0-1121,0 0-4225</inkml:trace>
  <inkml:trace contextRef="#ctx0" brushRef="#br2" timeOffset="0.99">25175 6540 10325,'0'0'4306,"0"0"-2321,0 0-673,32-6 225,-12 2-112,3 3-1,3-1-639,1-1-305,-4-3 208,-1 4-96,-4 0-480,-4-1-80,-4 0-48,-4 2-464,-1 1-464,-4 0-369,-1 0-304,0 0-223,-3 1-626,-4 2-1647,0 2-6244</inkml:trace>
  <inkml:trace contextRef="#ctx0" brushRef="#br2" timeOffset="0.99">25202 6700 5394,'0'0'6227,"0"0"-4770,0 0-641,0 0 449,0 0 128,0 0-273,28-4 33,-20 4-257,2-4 32,2 4-63,1 0-113,-1-4-63,4 3-81,-2-3-64,2 0-96,0 1-224,-5-3-144,-1 4-32,0-1-80,-4-1-64,-2 4-784,-4 0-481,0 0-800,0 0-1792,-5 0-3075,-4 4 609</inkml:trace>
  <inkml:trace contextRef="#ctx0" brushRef="#br2" timeOffset="0.99">25745 6297 9284,'0'0'4722,"0"0"-2625,-33-1-1184,18 6-97,-4 10 321,0 1-289,-1 8-64,6 2 65,6 3-33,2 0-208,6-1-175,6-6-145,10-2-144,5-5-16,1-6-80,4-5 48,1-4-64,1-6 16,-4-7-32,2-3 0,-8-6 0,-5-4-64,0 0-48,-4-1 16,-9-3-128,0 2-240,0 0 63,-12 0-15,2-1 96,-5 3 48,-1 4-144,0 4-336,-1 2 63,-2 10 449,2 2 160,1 4-32,2 11 64,3 4 48,-1 3 32,8 2 32,-1 2 96,5 4-16,5-2 96,6 1 81,4-3-97,-4-5-192,4-2 16,1-4-16,-4-6 48,-2-3-48,0-2-16,-1 0-16,-3-2 16,0-7 0,0 0-288,-2 0-433,0-4-959,3 0-1042,-2 0-1744,0 6-7027</inkml:trace>
  <inkml:trace contextRef="#ctx0" brushRef="#br2" timeOffset="0.99">24803 6330 10501,'0'0'4130,"0"0"-2738,0 0-111,0 0-145,26 24-367,-17 5 703,-1 9 1170,0 8-994,0 0-623,-4-2-145,-2-6-111,0-3-497,-2-9-224,0-4-32,0-4-16,0-5-32,-2-2 32,0-5-256,1-1-881,1-5-1120,0-2-1104,0-7-3411</inkml:trace>
  <inkml:trace contextRef="#ctx0" brushRef="#br2" timeOffset="0.99">21528 6691 5491,'0'0'4770,"0"0"-2321,0 0-768,0 0 608,9 25 48,-5-6-464,-1 3-209,-1 3-127,-1 1-80,-1-1-385,4-3-400,-4-2-111,3-5-337,-3-2-80,2-4 16,0-6-48,1-3 32,0-3 48,0-6 288,2-7-384,-3-7-112,2-2 0,-2-3-48,-2-7 32,0 1 32,0-3-80,-2 1 96,0 1 0,-2 1 32,4 5 0,-2 4-64,2 3 64,0 3-32,2 3 0,6 3 0,2 1 16,3 6-176,-1 2 80,2 4-32,-2 2 80,1 7-80,-5 4 112,2 2-16,-5 3-64,-5-2 32,0 5-16,0-1 48,0-2-80,0 0 112,-5-1-32,1-1-48,0 0 64,-3-3 32,1 0-48,1-4-32,-4 1 80,3-4-48,-1-3 32,3 0-48,-1-3 32,1 0-64,0 0-176,1 0-560,0-3-417,1 0-752,0 0-352,2 0-352,0-1-1473,4 4-3874</inkml:trace>
  <inkml:trace contextRef="#ctx0" brushRef="#br2" timeOffset="0.99">21803 6732 10069,'0'0'4402,"0"0"-3554,0 0 593,0 0 624,0 0-481,0 0-335,-31-6-129,23 9-207,0 0-145,1 7 129,-1-4-289,2 6-224,1-2-176,2 2-16,1-2-16,2-1-48,2-2-64,6-1-16,-2-3-16,4 0-16,1-3 81,-4 0-81,2-6 16,-1 0-32,-2 0 16,-2-1-16,-1 1-32,-3 3 16,0 3 32,0 0-32,0 6-33,-5 0 49,-2 7 0,7 0 81,0-1-49,0-2 16,12-1-16,-1-5-16,5-2-176,1-2-1089,-1-2-976,-2-8-1105,-4-3-1728,-3-3-4210</inkml:trace>
  <inkml:trace contextRef="#ctx0" brushRef="#br2" timeOffset="0.99">21906 6745 11525,'0'0'5555,"0"0"-3874,0 0-193,0 0 369,0 0-448,0 0-529,40-16 209,-20 13-209,3 3-400,4 0-160,-3 0-31,3-3-209,-6 3-80,-1 0 0,-4 0-289,-4 0-1087,-3 0-1361,-2 0-513,-3-1-2016</inkml:trace>
  <inkml:trace contextRef="#ctx0" brushRef="#br2" timeOffset="0.99">22026 6560 13286,'0'0'3346,"0"0"-1121,-7 37 96,4-17-80,-1 7-208,-3 1-337,1 4-527,5-4-321,-4 0-399,1-2-193,4-7-96,0-1-80,0-5-32,4-3-16,-4-3-32,5-1 48,-5-4-144,0-1-336,0-1-433,0 0-303,0-7-577,0 1-1377,0-4-815,-5-3-3251</inkml:trace>
  <inkml:trace contextRef="#ctx0" brushRef="#br2" timeOffset="0.99">22179 6625 11157,'0'0'2673,"0"0"-2272,0 0 1567,3 25 1394,-3-6-881,-3 6-544,0 4-240,-1 2-241,0 1-591,4-1-241,0-6-288,0 0-256,0-8 0,4-2-64,0-5 80,2-4-64,1-2 32,2-4-64,-2 0 112,4-4-64,1-8-80,-1 2 81,5-2-146,0-1 113,-2 6-48,-2 1 32,-1 3 16,0 3-16,-2 0-32,-3 7 96,2-2 1,0 5-1,2-3 48,-2-1-96,2 0 48,-2-2-32,3-2-64,-4 1-481,0-3-543,-5 0-801,-2-3-1008,0-6-849,-5 0-5266</inkml:trace>
  <inkml:trace contextRef="#ctx0" brushRef="#br2" timeOffset="0.99">23673 6743 8980,'0'0'5667,"0"0"-3602,0 0-1009,0 0 385,0 0-161,46 7 81,-14-7 160,5 0-545,4 0-95,1-3-209,-2-3-336,-3 0-224,-3-1 32,-8 1-128,-3-1 48,-7 1-176,-5 3-528,-3 0-305,-6 0 33,-2 3-112,0 0-241,-2 0-240,-4 3-976,-3 0-1409,-1 4-1728</inkml:trace>
  <inkml:trace contextRef="#ctx0" brushRef="#br0" timeOffset="0.99">8658 10439 2897,'0'0'8900,"0"0"-6947,0 0-1681,-31 7-240,23-3 401,-1-2 47,7 4-192,1-3-256,1 0-112,0 1-192,1-2-176,8 0 63,-1-2-687,0 0-49,3 0 257,-4-2-465,2-4-47,-4 1 1328,0-2 352,-4 1 512,2-1 289,-3 1 319,0-1-63,0 1-192,-3 1-433,2 0-48,-2 3-175,1 0-193,2 0 16,0 2-64,-1 0-80,-2 0-160,3 4 0,0-1 144,0 3-48,0 1-96,4-3 0,1 1-48,1-1 0,-1-2-160,2-2-64,-3 0 272,1 0-48,-5 0 64,4-3 32,-4-3-48,0 2-16,0 1-16,0-3 80,0 3-64,-4-3 32,-3 6 80,1 0 0,-2 0 32,3 0-64,-1 0-16,6 6-32,0-5 33,0 1-98,9-2-31,5 0 161,2 0-466,0 0-351,1-6-785,0 3 849,-10-4 384,0 1 304,-5 0 0,-2-1-48,-5 4 384,-6-1 0,-2 0 17,-4 2 143,1 2 256,0 0-48,-2 0-47,5 0-193,3 0-272,4 0-176,6 2-80,0-2-816,6 0-2450,8-4-7010</inkml:trace>
  <inkml:trace contextRef="#ctx0" brushRef="#br0" timeOffset="0.99">8459 10515 8260,'0'0'2017,"0"0"-513,0 0-655,0 0 367,0 0 177,0 0-289,7-17-159,-7 16-305,0-1-240,-3-2-208,-3 1 33,-1 0-129,0 0-96,-2 1 48,-1-2-32,-1 4-16,2 0 0,-5 0 0,-2 0 16,0 6-48,1 1 16,-8 2 80,4 4-64,-5 2 80,4 0-48,-3 1 48,3 3-32,1 0 0,4 5 128,-2 0-64,1 2 32,0 1-64,0 3-128,-5 3 16,2-2 32,-2 3 0,-2-1 256,-1 2-16,1 0-64,-3 0 0,6-2-32,0 4 81,-2-1-97,7 1 48,-1 3 112,0-1-80,5 1-80,1 1-208,1-3 64,3-2-48,2 1 128,4-4-112,0-2 96,3-1-128,2-7 128,1-1-400,2-4-337,5-2-111,-1-3 0,0-7-33,1 0-943,-2-2-1426,-1-4-2673</inkml:trace>
  <inkml:trace contextRef="#ctx0" brushRef="#br1" timeOffset="0.99">15822 5634 5747,'0'0'3617,"0"0"-1808,0 0-64,-31 36 432,19-18 128,-2 4-416,3-3-689,-1-3-223,7-1-481,1-5-224,2-5-128,2-4-80,0-1-48,4-3-16,3-5-32,5-3-368,-3-7-192,5-2 64,0-2 95,1-3-207,-3 3-432,2 1 191,-4 7 689,1 5 224,-5 5 208,-1 4 112,2 7-95,0 6 1055,0 2 353,2-1-176,0 1-273,4-3-255,-1-2-497,2-3-192,2-3-112,-3-3-64,1-1-64,-4 0-32,-1-5-272,-3 0-1185,-3-3-992,0 4-992,-3-1-3779</inkml:trace>
  <inkml:trace contextRef="#ctx0" brushRef="#br2" timeOffset="0.99">16570 5747 9636,'0'0'3826,"0"0"-2897,0 0-273,0 0 32,0 0 49,-1-15-129,1 15-160,0 0-112,0 0-112,0 0 32,0 0 1,1 0 95,2 0-80,-2 4-32,1 4-16,2 2 320,0 6 209,1 1 335,0 7-31,0-2-225,1 4 192,-1 0-207,0-1-225,1-1-112,2-4-160,-2-4-95,1 0-17,0-4-176,0-2-32,-3-5 0,2 2-80,-2-3 112,-2-2-96,0-1-337,-2 2-511,0-3-865,-2 0-576,-4 0-944,0-6-3747</inkml:trace>
  <inkml:trace contextRef="#ctx0" brushRef="#br2" timeOffset="0.99">16547 5998 8804,'0'0'3458,"0"0"-433,0 0-1296,0 0-241,0 0-79,0 0-368,5-12-177,-4 8-256,-1 2-63,4 0-193,-4 0-48,3 1 0,-3-1-32,2 2-80,0 0 0,0 0 64,1-3-16,-2 3-15,3 0-97,0 0 16,2 6 0,0 0 384,4 3 176,0-2-175,1 3-81,1-1-16,-2 0-112,3-4-112,-3 0 32,0-1-144,-3-2 16,5 0-64,-7-2 16,5 0 1,-5 0-1,2-4 0,2-3-16,-4 0 0,2-8-32,-1 2 32,2-5-48,-2 0-48,-3-1-353,0 1-31,1 5-48,-2 0 192,1 8-16,-2 1-257,2 0-95,-3 4-416,0 0-561,0 2-736,0 4-1041,0-3-2737,0 3-3761</inkml:trace>
  <inkml:trace contextRef="#ctx0" brushRef="#br1" timeOffset="0.99">15172 5684 13846,'0'0'4178,"0"0"-2385,0 0-784,26-18 63,-12 10-512,3 1-256,2 0-144,-1-1 81,-2 5 15,-4 0-160,0 0 0,-6 3-16,-2 0 0,-1 4-80,-3 5 64,-3 4 48,-5 5 16,-1 4 176,-4 4 721,-1 5-321,1 4-224,2-6-48,-2 3 33,4-7-65,4-3-112,0-8 0,5-1-48,0-4-80,0-3-80,0 0-80,0-6 64,5 0-80,3 0 64,6 0-80,-2 0 64,5-4-80,1 1 64,0 0-48,0 0-192,-6 3-128,1-2-320,-6 2-273,-1 0-495,-6 0-369,0 0-96,-5 0 448,-1-2-960,0-3-4578</inkml:trace>
  <inkml:trace contextRef="#ctx0" brushRef="#br1" timeOffset="0.99">15207 5759 4386,'0'0'8612,"0"0"-4962,0 0-1489,0 0-465,0 0-351,0 0-160,0-3-465,2 3-320,5 0-16,3 0-48,3 0 369,3 0-321,1 0-144,3-4-144,-1-2-80,-1 1-32,-2 0 32,-2 1-272,-1 4-1009,-6 0-640,-2 0-640,-5 2-2321,0 5-4306</inkml:trace>
  <inkml:trace contextRef="#ctx0" brushRef="#br2" timeOffset="0.99">19924 6452 8740,'0'0'5683,"0"0"-3586,0 0-705,0 0-31,0 0-321,0 0-255,14-13-129,-7 13-224,-2 0-224,5 0 320,1 0-47,-3 4 79,2-1 16,-3 3-336,5-3-80,-7 7-64,1-4-48,-2 0-48,1 6 65,-5-2-33,0 3 96,0 3-16,-5-2 48,-2 2 192,-1 3-32,-4-5-128,7 3-80,-4-4-16,4-1-96,1-2 80,2-5-96,2 1 64,0-5-96,0-1 16,2 0-16,7 0 48,-2 0-32,3-3-16,3-1 48,-2 0-48,4 3 64,-3-3-48,-2 4-224,-1 0-496,-6 0-417,1 2-400,-4 1-768,0 1-1120,-1 2-2370</inkml:trace>
  <inkml:trace contextRef="#ctx0" brushRef="#br2" timeOffset="0.99">19933 6534 9700,'0'0'5187,"0"0"-3586,0 0-625,0 0 273,30 0 143,-16-1-95,0 1-337,0-2-31,0 2-433,-3-2-288,-2 2-144,2 0-96,-6 0-288,-2-1-1121,-1 1-800,0 0-1745,-2-3-2833</inkml:trace>
  <inkml:trace contextRef="#ctx0" brushRef="#br2" timeOffset="0.99">20176 6407 464,'0'0'3858,"0"0"-2705,0 0-465,0 0-736,0 0 3585,0 0-2704,0-25 191,0 21 449,0-2-353,0 3-335,2-3-97,-2 3 32,0 1-239,2-2-17,-2 0-32,0 3-32,0-1 80,0 2-15,1 0-161,-1 0-128,0 3-96,0 10-32,2 0 80,1 9 929,-3 0 63,0 4-160,0-1-15,1-1-81,2-3-127,-1-1-369,0-2-32,0-6-112,2-1-160,-3 3 64,4-6-144,-3 0 32,-2-2-16,0 1-176,0-4-624,0 1-385,-2 0-304,-3-3-255,1 1-529,1-2-1265,1 0-1344</inkml:trace>
  <inkml:trace contextRef="#ctx0" brushRef="#br2" timeOffset="0.99">20185 6705 6275,'0'0'2177,"0"0"-32,0 0-400,0 0-81,0 0-271,0 0-240,4 8-209,-4-7-128,0 1-15,2-2-81,-2 6 96,0-2-63,0 6-81,0 2 32,0 0 177,0 1-289,0 3-240,-2-3-208,2-1 16,-2 1-128,2-4-64,0 0 96,0-2-112,0-4 16,0 1-208,0 1-352,2-5-464,0 3-369,-2-3-272,0 0-736,0 0-1649,0-6-8708</inkml:trace>
  <inkml:trace contextRef="#ctx0" brushRef="#br2" timeOffset="0.99">20076 6838 6083,'0'0'5650,"0"0"-2848,0 0-1490,0 0 33,0 0 384,0 0-33,19 20-223,-9-12-256,2 1-1,-3 0-175,1-4-305,3 3-336,-3-4 16,1-3-143,-2-1-81,-2 0-32,-1 0-80,0 0 16,-2-5-80,3-3 16,-1 1 0,0-2 16,0-1-64,-1 1-80,2 0-192,2 2 0,-4 1-145,-3 1-415,2 1-449,-4-1-399,3 1-898,-3-1-2496,0-3-7476</inkml:trace>
  <inkml:trace contextRef="#ctx0" brushRef="#br2" timeOffset="0.99">20162 6251 4050,'0'0'4146,"0"0"-545,0 0-1408,0 0-448,-20 29-240,13-18-176,0-1-241,1 3-240,0-3-319,0 2-273,4-6-112,-2 0 0,4-2-80,-2-2 0,2-1-48,0-1 16,0 0-48,0 0 64,0-1 48,0-5-16,0-3-48,2 0-80,4-4 64,-4 2-176,4 0 0,-2 4-16,2 3 112,1 2 0,5 2 32,-2 3-32,4 7 80,0-1 64,2 6 112,3-2 496,-3 0 129,0-3-385,-1-1-208,-1-3-128,-4 1-112,-3-4 16,0-3-16,-2 0-400,-4 0-641,-1 0-624,0-3-912,0 0-2593</inkml:trace>
  <inkml:trace contextRef="#ctx0" brushRef="#br2" timeOffset="0.99">19789 6601 7315,'0'0'2994,"0"0"495,0 0-1456,0 0-416,0 0-288,-16-11-737,6 11-272,0 0-96,-4 0-128,0 4-64,-1 1-16,1 3-32,2 1 32,1-2 32,1 4 0,4-2 144,2 0-16,4-4-144,0 1 16,4-2-48,7-4 80,-1 0-80,1-2 81,5-6-49,-5-2-48,4-2 64,-4-2-48,5 1 64,-9-4-16,4 1 16,-3 4-32,-3-4 0,0 0-32,-4 4-16,2-4 32,-2 4-16,-1-1 32,0 0-48,0 4 16,0-1 16,0 4 32,0 0-48,0 2 16,0 4 32,0-1-32,0 1-16,0 0-48,0 1 32,0 5-48,0 4 64,0 3 32,3 5 0,-3 1 224,0 4 448,0-4-48,0 3-159,0-3-1,-3-1-368,3-5-48,0 0-48,0-4-16,-1-2-32,1-3-240,0-2-673,0 0-495,0-2-881,0-2-2129,1-4-4594</inkml:trace>
  <inkml:trace contextRef="#ctx0" brushRef="#br2" timeOffset="0.99">25194 6476 6899,'0'0'3906,"0"0"-1105,0 0-1008,0 0-272,6-28-225,-3 17-895,-3 0-273,0-3 0,3 0-48,-3-3 0,0 2-32,0 3-32,0-1 32,0 4-32,0-1 48,0 3-80,0 3 48,0 1 0,0 1-32,0 2-16,0 0-16,0 0-32,2 4 0,4 5 0,-1 4-32,2 1 192,2 3 160,1 1 128,1-4 192,-4-2-96,2-4 193,1-3-49,0-5-192,-3 0-80,3-5 1,-1-3-257,-1-7-32,0-1-112,-2-3-1281,0-1-640,-2-4-3073</inkml:trace>
  <inkml:trace contextRef="#ctx0" brushRef="#br2" timeOffset="0.99">26219 6865 12070,'0'0'5058,"0"0"-3778,0 0-367,0 0 255,0 0-111,0 0-353,27-13-368,-17 13-160,0 0 97,5 0 191,-5 0 16,-2 2-64,0 4-128,-6 1-192,2 2 16,-4 2 0,0 4-32,-8 3 49,1 1-17,-6 1 16,0 1 80,4 1 64,0 0 48,1-1 32,4-3-112,2-2 32,2-1-128,0-4-63,5 0-17,0-5-48,1-1 48,4-5-48,3 0 16,-1 0-32,2-5 32,-1-1-96,-2-3-128,2 3-273,-5-3-415,0 2-753,-4 1-448,-4-1-576,0 2-2321,-2-3-5795</inkml:trace>
  <inkml:trace contextRef="#ctx0" brushRef="#br2" timeOffset="0.99">26172 7002 352,'0'0'16520,"0"0"-13751,0 0-2529,0 0 16,37 4 1153,-12-2 128,0-2-769,-3 0-352,0 0-224,-6-2-112,-1 2-80,-5-4-384,-4 2-1169,-4-1-1184,-2 0-865,0-2-1376,-8 0-2561</inkml:trace>
  <inkml:trace contextRef="#ctx0" brushRef="#br2" timeOffset="0.99">26029 7057 5442,'0'0'6019,"0"0"-3442,0 0-1408,0 0 16,0 0-97,0 0-128,-32-7-159,22 11-177,0 1-176,-2 3-112,3 1 1,-2 0-113,3 1-96,1 2-32,6-3 0,1 2-64,0-2 48,8-3-64,2-1 0,4-3 0,1-2 16,1-4-48,1-5-48,3-2 32,-4-3-64,-4-3-32,2 2 16,-6-1-48,-4-2 16,0 3-16,-4 1 95,0-3 65,-1 2 0,-6-2-144,-1 3 160,0 0-16,0 3 32,3 1 0,0 3-16,0 2 49,5 5 47,0 0-64,0 1-80,5 7 32,0 2 32,4 5 64,-2 4 176,2-3 16,-2 4 240,-2 1-48,-3-5-240,1 0-144,-2-3-47,-1-2-49,0 0 32,0-2-48,0-3-16,3-3-481,-2 3-335,2-6-609,2 0-864,0 0-1969,1-2-6163</inkml:trace>
  <inkml:trace contextRef="#ctx0" brushRef="#br1" timeOffset="0.99">22439 15498 6995,'0'0'2914,"0"0"-17,0 0-1104,0 0-273,0 0-95,0 0 432,13 24-416,-10-7-113,-2 1 17,-1 2-161,4-4-127,-4 1-321,0-4-256,2-4-176,-2-2-159,0-3-17,3-1 48,-3-3 32,0 0 16,0 0 64,0-5-64,0-3-128,0-2-16,0-5-80,0-1 48,0-6-48,0 0 16,1-4 0,-1 0-16,5 2 16,-5-1 16,2 4 32,-2 1-80,3 4 112,-1 4-128,3 0 48,1 2 0,1 2 0,5 0-96,-2 5 48,-2 0-32,6 3 16,-5 3 32,2 4-16,1 2 48,-2 4-32,-1 2 0,-1 4-16,0-2 0,-2 1 16,-1 3 0,0-1-32,-1 0 16,1-2 64,-3-1-48,-2 0 64,2-3-32,-2 1-16,0-4 32,-7 0 16,1-2-48,-4-2 80,-1-1 96,-3 0 16,2-5 16,-2 1-159,1-2 47,-1 0-80,2-2 0,2-2-16,5-1-144,-2 0-449,2-1-207,5 3-129,0 0-447,0 2-321,0 1-32,7 0-144,-1 0-864,-2 1-1313,2-1-4610</inkml:trace>
  <inkml:trace contextRef="#ctx0" brushRef="#br1" timeOffset="0.99">24866 15216 5410,'0'0'4819,"0"0"-2802,0 0-785,0 0-175,0 0 31,0 0-271,-11 0-225,3 0-208,-3 3 0,4 3 128,-9-2 129,5 5-113,-4 1-112,4-1-32,0 4 145,2-1-33,2 1-128,5-1-192,2-2-16,4 0-32,1-1-48,6-2-32,1-3 32,1-2-16,1-2 0,0-6 32,0-7 32,-1-1-32,1-7-48,-2-2-112,-2-1 48,-4-3 0,-2 0-48,0-3 48,-4 0-48,0-1-128,-4-1-224,3 2-112,-4 0 384,1 8-32,3 6 160,-4 5 48,5 6-16,0 5 80,0 0-144,0 9 48,2 4-48,1 7 176,1 5 224,-3 3 128,-1 5 48,0 0 65,0 2-209,-5-6-16,0 0-16,-2-5-80,7-4-32,0-3-144,0-4-80,3-3 0,1 0-48,2-3-256,0-2-496,1 1-433,-1-4-864,-1-2-1216,2 0-2706,-3-4-1520</inkml:trace>
  <inkml:trace contextRef="#ctx0" brushRef="#br1" timeOffset="0.99">25129 15117 5266,'0'0'7796,"0"0"-5363,0 0-1793,0 0 145,0 0 431,-33 11 49,23 4-305,1 5-47,1 2 351,5 4-31,0-3-257,3 2-191,0-6-337,9 0-288,1-8-64,2-4 16,2-7-16,-2 0 0,5-7-64,-1-6 80,-2-6-160,0-1 48,-2-3-48,1-3-16,-6 0-208,0-5-336,-3 0-241,-4-2 161,0 1-96,-6 0 239,-3 3 337,-3 2 176,-2 10 64,-2 6-48,0 5 64,-2 6-16,4 6 80,-2 9-64,5 4 177,2 6 527,8 4-16,1-1-111,0 0-193,7-2-224,4-6-96,3-3-80,-2-4 96,4-4 48,-2-5-80,2-3-80,-5-1 32,-2 0-80,1-1-384,-4-5-320,-1-1-465,0-1-384,-3 1-576,2 0-1344,-4-1-1842,2 3-3105</inkml:trace>
  <inkml:trace contextRef="#ctx0" brushRef="#br1" timeOffset="0.99">24845 14928 5603,'0'0'4434,"0"0"-2594,0 0-687,0 0-193,0 0-319,0 0-209,-1-22-144,1 19 112,0-3 16,0 1-63,0 1-273,0 0 256,-5 3 304,3 1-336,-3 0-80,0 0-96,-4 0-64,3 5-16,-2-1-16,0 1-16,3 1-16,-4 0 16,2-3-16,4 0 32,0 0-64,2-2-80,-2 1-624,3-2-593,0 0-511,0 0-898,0-3-751,3-1-3474</inkml:trace>
  <inkml:trace contextRef="#ctx0" brushRef="#br1" timeOffset="0.99">23360 15282 5731,'0'0'2145,"0"0"1072,0 0-1072,0 0-640,0-1-145,-2 1-127,2 0-97,0 0-239,0-2-209,0 0-176,0 1-15,0 1-1,2-3 0,1 2-160,2-3-64,4 2-32,4-1 145,6 0-129,5 0 464,3 0-16,2 0 49,-1 2 239,-2 1-383,-2-2-257,-3 2-144,-5 0-160,-3 0 16,-4 0-96,-5 0 64,1 0-64,-4 0 48,-1 0-208,0 0 64,0 0-64,0 0-161,0 0-223,0 0-384,-1 0-513,-1 0-480,-1 0-400,2 3-2497,-3 0-4482</inkml:trace>
  <inkml:trace contextRef="#ctx0" brushRef="#br1" timeOffset="0.99">24133 14955 5539,'0'0'7475,"0"0"-5250,0 25-288,5-1 656,-4 7-528,3 10 160,-2 2-240,2 6-672,0-4-689,1-3-160,-4-7-192,4-8-64,-5-6-128,0-7 0,0-4-144,0-3 64,0-2-64,0-3 16,-3-2-496,0 0-929,1-3-1040,-1-7-1553,-3-2-5586</inkml:trace>
  <inkml:trace contextRef="#ctx0" brushRef="#br1" timeOffset="0.99">23906 14990 5090,'0'0'6627,"0"0"-3985,0 0-1170,0 0-111,0 0-145,0 0-527,23-6-257,4 6 224,6-1 625,7-3 15,5-4 433,6 3-752,-2-3-497,-2-1-256,-4 4-144,-11 0 0,-1 1-48,-11 0-176,-4 0-224,-10 3 48,0 1-32,-4-3 79,0 3 1,-2 0 16,0 0-320,0 0-705,0 3-688,0 2-1776,0-1-4691</inkml:trace>
  <inkml:trace contextRef="#ctx0" brushRef="#br1" timeOffset="0.99">24928 15823 11045,'0'0'3554,"0"0"-2018,-27-5-191,15 5 352,-2 0-401,-1 1-79,-1 7-161,0 1-111,5 4-225,1 0-128,5 1-207,0 0-145,5-2-80,6-3-160,7-3 64,1-4-32,4-2-16,0-8-80,3-5-16,-1-5-208,-4-2 176,-1-2 144,-4-2 32,-6 0-144,-3-2 0,-2 1 112,-2 1-160,-6 0-113,0 0-95,-1 4-16,3 2 80,0 5 224,1 4 80,3 3-32,-1 5 48,3 1-48,0 3 0,0 10 0,0 6 192,3 6 160,-1 6-96,-1 4 177,3 2 175,-2-4-240,2-4-144,-1-3-96,-1-9-160,-1-1-16,2-4 0,-3-2 64,0-3-48,0-1-16,0-3-400,0 0-513,0 2-607,0-4-593,0-1-1169,1 0-3105,6-3-2321</inkml:trace>
  <inkml:trace contextRef="#ctx0" brushRef="#br1" timeOffset="0.99">24878 15501 11013,'0'0'4130,"0"0"-2593,0 0-449,0 0 209,0 0-289,0 0-368,18 0 81,-2 0 191,9 0 1,2-1-161,5-3-48,4 3 33,1-3-273,0 2-208,-1-2-112,-1 1-96,0-1 0,-9 0 48,-1 0-96,-5 1-112,-8 1-640,-6 2-833,-6-2-400,0 2-736,-6-2-1745,-4 1-5075</inkml:trace>
  <inkml:trace contextRef="#ctx0" brushRef="#br1" timeOffset="0.99">25142 15653 8804,'0'0'8756,"0"0"-7027,0 0-1409,0 0 816,0 0 161,0 0-481,-11-4-687,17 8-113,2 0 48,0-1 0,3 0 64,0 0 192,-1 0-32,0-1 176,0 0 160,1 1-159,-6 1-129,2 1-208,-3 3 16,-4 0-64,0 2 64,0 5-32,-6 4 80,-4 0 16,-1 5 144,-4 2 113,0-2-81,4 0 0,-5 0-192,10-7 48,-2 0-32,6-4-64,2-2-32,0-3-96,0-7 32,9-1 0,1 0 16,3-6-32,-2 0 0,5 0-176,-2-1 48,2 3 48,-3 0 112,1 4-144,-4 0-288,1 0-288,-6 0-465,0 0-1216,1 0-864,-6 0-1905,0 0-10149</inkml:trace>
  <inkml:trace contextRef="#ctx0" brushRef="#br1" timeOffset="0.99">25120 15821 6099,'0'0'10805,"0"0"-9076,0 0-1025,0 0 688,0 0 1,33 6-224,-15-6-129,6 0-256,2-2-111,1-4-81,-1-1-176,1 0-256,-7-1-112,2 3-112,-11-1-736,-2 1-1249,-4 1-960,-5 1-3538,0-3-7604</inkml:trace>
  <inkml:trace contextRef="#ctx0" brushRef="#br1" timeOffset="0.99">24139 15871 8948,'0'0'5651,"0"0"-3714,-29 6-689,15 3 97,1 4-209,-1 7-287,2 2-1,4 5 80,-1 3-223,9-3-97,0 0-128,3-5-15,5-3-321,4-4-48,3-8-48,1-4 32,0-3-96,3-5 144,-1-8-16,-4-5-64,3-3 0,-3-1 0,-3-3-16,-5-1-112,-1-2-240,-5 1-241,0 0 113,-8-1 48,-5 1 128,-1 3-32,-4 2 112,-2 6 32,-5 3 80,3 8 112,0 2-48,1 6 80,5 7 32,6 7 128,5 3 208,5 2-32,9 2 0,9-2-256,2-2-16,7-4-32,1-5-15,2-3 127,1-8 144,-5 0-112,0-6-96,-8-1-48,-2 0-48,-7-3-48,-5 3-416,-4 0-513,0-1-447,-4 5-561,-5-1-1777,-1 4-4305</inkml:trace>
  <inkml:trace contextRef="#ctx0" brushRef="#br1" timeOffset="0.99">24007 15562 6451,'0'0'-32,"0"0"2977,0 0-1952,0 0-289,0 0 0,0 0-239,5-5-209,-3 5-96,0 0 224,0 0 272,3 0 401,2 0-81,6 0 49,4 0 591,10 3 385,6-1-80,3 1-160,5-1-640,1-2-289,-2 0-256,-6 0-240,2-3-160,-10-1-256,-4-2 0,-4 3 16,-6-3-320,-1 3-96,-4-1-176,0 1-81,-3-3-271,4 2-97,-4 2-223,3 0-145,-6 1-1056,-1 1-2834,0 0-2432</inkml:trace>
  <inkml:trace contextRef="#ctx0" brushRef="#br1" timeOffset="0.99">24881 15632 7203,'0'0'2850,"0"0"-529,0 0-865,0 0-511,0 0-449,0 0 192,-25-21-175,21 20-353,-2-2-48,-2 2-32,-1-1-96,2-1 112,-2 0-32,-3 2-32,2-4-16,-3 2 16,1-2-16,1 0-16,-1-1 0,1 0 16,1 1-16,1 0-64,5-1-16,2 2 0,-2 2 48,4 1-16,0 1-128,4 0-481,2 3-607,1 4-801,1 1-1057,-2-1-3601</inkml:trace>
  <inkml:trace contextRef="#ctx0" brushRef="#br1" timeOffset="0.99">25900 15368 12070,'0'0'3057,"0"0"-1728,0 0-289,0 0 97,0 0-353,0 0-448,-5-3-176,10 3 80,3 0 336,-1 0 145,4-3 191,5 3-79,0-2-129,7 2-240,1 0 16,2 0-15,-3 0-177,0 0-192,-3 0-64,-3 0-16,-5 0 16,-2-1-32,-2-2 0,-2 2-16,-2-1-128,0-2-32,0 1-193,-2 0-111,1 2-160,-3-1-240,0 2-177,0 0-576,0 0-1424,-5 2-2802,1-1-3505</inkml:trace>
  <inkml:trace contextRef="#ctx0" brushRef="#br1" timeOffset="0.99">25937 15516 4514,'0'0'1105,"0"0"-897,0 0 4034,0 0-1873,0 0-769,0 0 65,0 0 32,-12 9-304,8-9-321,4 0-320,0 0-111,0 0-65,0 0-96,0 0-160,0 0-80,4 0 33,-1 0-1,2 0-48,-3 0-80,2 0 240,0 0-128,1 0 32,0 0 96,2 2-15,-2-2-145,5 1-16,0-1 32,6 0-16,1 0 64,3 0-80,5-1-80,0-4-32,-2 1 64,-2-2 33,-3 3-97,-4 0-64,-5 2-32,-5-1 32,-1 2-48,2 0 48,-5 0-80,0 0 32,0 0-128,0 0-513,-5 0-383,-4 0-977,2 0-1297,0 0-2993</inkml:trace>
  <inkml:trace contextRef="#ctx0" brushRef="#br1" timeOffset="0.99">27250 15387 8548,'0'0'4674,"0"0"-3233,-5 26 47,5-12 417,0 3-304,0 1-577,0-3-255,0 0-257,0-2-144,3-4-128,-1-4 32,-1 1-95,2-6 79,-2 0-48,2-4 320,-1-5 128,-2-4-560,2-3-64,-2-5-16,0 3 48,0-2-64,0 1 0,0 1 48,0 4-64,0-1 64,4 2-64,-4 2 96,5 2-112,-2 1 64,1 1-128,5 2 112,-4 1-32,4 2-16,-3 2-16,1 0-16,2 2-128,-4 5-224,4 2 192,-1 1 48,-4 1 96,2 0 0,-1 1 80,-2 0-32,-1 1 64,0 0-16,1 1-32,-3-1 48,0 1-64,0 1 128,0 0 0,0-2-16,0 0-96,0-3 80,0 1 160,0-3 160,-5-5-336,1 1-16,-2-2 64,-2-2-16,-1 0-32,4 0 0,-4 0 0,4-2-80,0 2 32,1 0-144,1 0-240,1 0-480,-1 0-753,-1 0-400,3-1-1745,-4-2-4257</inkml:trace>
  <inkml:trace contextRef="#ctx0" brushRef="#br1" timeOffset="0.99">26932 15134 1921,'0'0'64,"0"0"0,0 0 304,0 0 368,0 0 353,0 0 63,-12-23-687,12 18-417,0 2 2209,-1-3-913,-2 1-527,3 2 319,0-3-175,0 2-241,0 3-112,0-1 17,0 0-129,0 0-16,0 0-16,0 2 64,0 0-127,0 0-97,0 2-128,0 7 0,0 4 16,0 5 801,4 8-97,-4 5-192,5 4 161,-3 3-65,3-2 32,-4 3-207,2-4 95,-3-3-256,1-5-176,-1-3-128,0-6-128,0-1 0,0-7-16,0-2 32,0-4-64,2-4 16,-2 0 16,0-8 145,3-3-65,-3-4-80,1-3 16,2-2-32,-2-2 80,-1-3-128,0-5 32,0-1-369,-4-4-143,-2-2-208,1 1 208,-4 0 127,2-1 33,0 2 160,1 0 64,0 4-80,4 2 0,0 2-16,2 4 144,0 3 112,2 6-32,0 1 16,4 1 0,0 3 16,1 2-16,-7 1 0,7 3 16,-3-1-48,1 2 48,-4 1-32,3 1 32,1 0-64,-4 0 80,3 0-48,-1 1 0,-1 3 32,1-2-32,2 0 48,-1-1-32,0 2 16,1-2 0,2-1 16,3 0-16,5 0 0,3 0 32,4 0-16,1 0 96,-1 0-32,1 0 96,-4 0-160,-2 0 32,0 2-64,-5 1 32,-4 0-48,0 0 0,-2-3 80,-1 2-80,-5-2 48,0 2-48,3-2 48,-3 0-16,0 0 32,0 0-48,0 0 16,0 0 0,1 6-80,2 3 64,-1 5-32,2 7 80,-1 2 240,-2 5 80,3-5-143,-4 1-33,5-5-144,-5-5-48,1-3 0,-1-3-977,3-5-1120,-3-3-3201,0 0-6003</inkml:trace>
  <inkml:trace contextRef="#ctx0" brushRef="#br1" timeOffset="0.99">29262 15114 6835,'0'0'6419,"0"0"-4402,0 0-1169,0 0 449,-35-3-32,25 4-593,-3 5-240,-2 3-144,0 4 48,1 1 0,1 3 145,3 1-81,3 0 32,3 0-48,4-3-160,0-2-144,5-2-96,5-6 48,5-1-32,1-4 48,2 0-16,1-7 65,-1-6-49,2-2 16,-1-5-64,-1-2-80,-6-1 48,1-4-65,-7-1 81,-5-1-32,-1-3-176,-1-1-112,-10-1 48,1 1-160,-4 1 240,0 7-16,0 3 224,-2 7 64,0 6-64,-1 5 0,0 4-32,1 2-16,2 5 32,4 2-32,0 2-96,5 2-1329,5-2-1104,0-2-1809,5 1-6932</inkml:trace>
  <inkml:trace contextRef="#ctx0" brushRef="#br1" timeOffset="0.99">29562 15229 5875,'0'0'6387,"0"0"-4579,0 0-367,0 0-224,0 0-417,31 14-336,-9-24-192,5-3-80,3-9 33,0-3-161,-3-3-48,0-4 48,-5 1-128,-2-2 96,-4 0 32,-11-2-16,0 3-32,-5-2 32,-6 2-16,-7 2-16,1 6 16,-4 4 32,0 7-16,-3 6-48,1 7 32,-2 6-32,-1 10-16,3 8-32,4 8 48,1 9 352,5 3 208,8 1 161,0-1 31,5-1-288,6-5-288,-1-6-64,6-7-64,0-5 64,-7-5-112,3-6 0,-2-5-208,-4-4-592,1 0-561,-3-10-864,1 0-2273</inkml:trace>
  <inkml:trace contextRef="#ctx0" brushRef="#br1" timeOffset="0.99">29868 15252 11573,'0'0'3746,"0"0"-2145,0 0-257,0 0 145,0 0-384,0 0-433,27 12-128,-19-21-144,2-3-240,1-2-48,0-4 97,-1 1-193,3-1-16,-3 1-16,-1 3 0,1 2 16,-6 5 0,3 5 32,-1 2-64,-2 4 112,2 5 48,-2 4 128,3 1-32,-2 1-48,2 0 0,1-2-16,-2-3-16,3-2-128,-3 0 48,-2-5-80,-3 0-16,4-3-784,-5 0-801,0 0-656,0-6-3250</inkml:trace>
  <inkml:trace contextRef="#ctx0" brushRef="#br1" timeOffset="0.99">30249 15018 8724,'0'0'3201,"0"0"-831,0 0-946,0 0 193,-29-6-160,17 10-529,1 7-80,-5 3-143,5 7 79,-2 2 257,5 5-193,3 0 240,5-1-127,0-3-481,7-2-304,8-6-16,3-4-80,0-8-48,4-1 32,1-6-32,0-7-64,-1-6-32,0-5-176,-2-5-16,1-2-48,-5-6-48,-2-1-353,-6-1-287,-4-3-193,-2 0-303,-2-1 143,-6 6 65,-2 1 207,-6 7 929,-2 6 176,0 7 96,-3 4 112,1 6 192,0 3-15,0 0 175,1 11 192,2 5-63,-1 8-321,6 7-64,4 2 32,1 3 96,5-1 17,0 0-33,7-6-176,5-3-128,1-6-96,1-6 32,0-4-64,0-4 16,1-5-48,1-1 0,-1-9-144,2-5-640,-1-5-385,5-1-352,0-2-560,-1 0-2049,-6 4-3921</inkml:trace>
  <inkml:trace contextRef="#ctx0" brushRef="#br1" timeOffset="0.99">27883 15265 10741,'0'0'4642,"0"0"-2897,0 0-881,0 0 209,27-14-337,-9 8-320,4-1-80,4-1 33,1 1 111,-1 0 480,0 2-271,-4 1-449,-6 2-128,-2 0-64,-2 2-48,-3 0 0,-3 0-96,-2 0-288,-3 0-289,2 0-351,-3 0-433,0 0-672,0 2-1216,-4-2-2402,0 2-672</inkml:trace>
  <inkml:trace contextRef="#ctx0" brushRef="#br1" timeOffset="0.99">28460 15085 7283,'0'0'3426,"0"0"-497,0 0-1360,0 0-449,0 0 449,0 0-496,16 4-673,-12 13-112,0 5 1121,0 3-289,0 4-159,1-1-97,-5 0-272,0-5-96,0-3-271,0-1-97,0-5-64,0-1-32,0-2-48,0-3 64,0-2-64,0-3 0,0-1-785,-3-2-639,1-2-609,0-7-2465</inkml:trace>
  <inkml:trace contextRef="#ctx0" brushRef="#br1" timeOffset="0.99">28321 15081 5362,'0'0'4723,"0"0"-2530,0 0-881,0 0-79,0 0-177,0 0-335,2-5-177,2 5-112,3 0 80,3 0-64,6 0-175,2 0 415,9 0-96,5-4 369,2 0 271,3-2-271,0-1-257,-2 0-256,-5 0-240,-1 1-128,-8-1-48,-1 3-16,-6-1 48,-6 3-96,-3 0-144,0 2-464,-5 0 64,0 0-161,0 2-447,-2 1-801,-2 3-2193,0-3-3794,-2 3 2914</inkml:trace>
  <inkml:trace contextRef="#ctx0" brushRef="#br2" timeOffset="0.99">23787 7043 10837,'0'0'2817,"0"0"-1872,0 0 415,0 0 417,-34-10-384,22 10-513,-4 0-336,-4 4-95,2 2 159,-5 5 304,1 0 49,4 2-273,3 3-96,5-3 49,3 2-193,6-3-224,1 1-96,6-4-144,8-1 64,2-5-64,2-3 0,3-3 0,0-6-16,1-4-32,-6-4 32,-1 3 64,-4-4 16,-2-1 0,-3 0-80,-4-3 32,-2 5-128,0-5 16,-6 1-128,-1 3-48,0 2-17,0 1 113,1 8 208,2 1 0,4 6 48,0 4-64,0 5-48,0 6 112,6 5 289,1 5-145,-1-1-80,-1 1 64,0 0 160,-3-4 80,2 0-208,-4-6-64,0-2-128,0-3-16,0-4 0,-2 0-16,0-5-112,2-1-944,0-4-1377,2-5-1585,2-6-6371</inkml:trace>
  <inkml:trace contextRef="#ctx0" brushRef="#br2" timeOffset="0.99">23929 6909 16712,'0'0'3761,"0"0"-3424,0 0-177,0 0 1552,0 0-175,0 0-897,0-11-496,8 11-96,5 0 0,-2 0 1,-1 0-49,3 0 112,-3 4-112,-1-1 0,-2 2 48,-1 0 0,-2 1 16,0 2 32,-4 1 208,0 2-16,0 2 64,-5 1 32,-7 7-80,-1 1-143,1 0 111,-3 3 96,3 1-112,-2-2 48,3-4 80,5-2-112,1-2-144,5-4 161,-3-2-129,3-4 0,0 1-96,3-4-32,2-3 0,1 0 0,3 0-32,2 0 32,0-6 48,1 2-144,1 1 64,-1 0-16,0 2-32,-3-1-192,1 2-257,-5 0-431,-2 0-449,-3 0-688,0 0-672,0-3-1025,-3 0-2737</inkml:trace>
  <inkml:trace contextRef="#ctx0" brushRef="#br2" timeOffset="0.99">23904 7068 14006,'0'0'4146,"0"0"-3153,0 0 143,0 0 609,0 0-128,0 0-609,0 0-239,15 13-97,-1-12-48,3 2-128,4-2 49,0-1-177,1 0-128,-6 0-96,-1 0 16,0-1-144,-8-3-32,2-1-176,-3 1-240,-5-2-401,2 1-655,-3-1-737,0 3-160,-3-1-1169,-1 2-3473,-2 2-929</inkml:trace>
  <inkml:trace contextRef="#ctx0" brushRef="#br1" timeOffset="0.99">20193 8006 7219,'0'0'2626,"0"0"655,0 0-1248,0 0 64,0 0 96,-33 39-464,19-20 240,-1 5-1,1 1-367,-2 3-320,-1-4-273,5-2-383,2-4-369,4-6-208,2-2-48,4-4 16,0-3-32,0-3-336,0 0-577,4-5-944,2-5-1792,-3 0-1890</inkml:trace>
  <inkml:trace contextRef="#ctx0" brushRef="#br1" timeOffset="0.99">20012 8055 10133,'0'0'9076,"0"0"-6371,0 0-1857,0 0 1,35 20 768,-20-2-401,1 4-416,5 0 209,-3 0-257,0-4-464,-1-1-256,-8 0 0,3-8-128,-7 0 64,1-2-16,-3-1-16,-3-6-240,0 2-304,-3-2 96,2-2-209,-5-6-783,2-1-1025,-1-5-1201,3-1-5010</inkml:trace>
  <inkml:trace contextRef="#ctx0" brushRef="#br1" timeOffset="0.99">20526 7495 9124,'0'0'4306,"0"0"-576,0 0-1409,0 0 16,0 0 48,0 0-384,-2 0-592,2 4-513,0 2-528,6 0-208,4 0 0,5 4 32,3 0-96,2 2-47,0 0 31,-1 4-64,-6 0-16,-8 2-16,-5 0-48,-10 3 48,-14-3 80,-6 0-48,-9 0 528,0-3 128,0-2-160,5-1-208,9-5-159,13-1-49,7-6-96,5 0 80,16 0-96,4-7-289,4 0-431,0-4-608,-1 1-1442,-4 0-2400,-8-2-5203</inkml:trace>
  <inkml:trace contextRef="#ctx0" brushRef="#br0" timeOffset="0.99">10171 7716 5426,'0'0'4066,"0"0"-2049,0 0-368,0 0-32,0 0 48,0 0-593,0-28-480,4 21-240,3 2 81,0-5 79,3 3-64,0-2-144,3 2 16,0 2 17,0 0-129,1 4-48,-2 1-64,2 0-32,-5 0-48,2 6 0,-4-1 16,0 2 0,-2 2 112,-1 3-64,-1-2 176,-1 3-16,-2 0-16,0 1 144,0-1 33,-2 4-113,-3-3 176,1 3-16,-2 0-48,-2-1 225,-2-1-257,1 1-32,2-3-128,-1-1-32,0-2-64,1-1-32,1-3-48,2-3 0,3 1-32,-2-4 32,3 0 32,0-2 16,0-3-80,3-1 0,2 0-80,1 1 16,1 1 16,1 3 0,3 1 16,-2 0 16,3 0 0,-2 3 64,2 3-32,-1 1-16,-3-1 48,0 1-16,-4 0-48,0 1 16,1-5 16,-4 1-48,2-1 96,-3 0-96,2-3 32,0 0 0,0 0-48,1 0-352,1 0-144,3-3-337,-4 0-399,1 1-177,1 2-640,-3 0-1585,-2 0-2816,0 2-914</inkml:trace>
  <inkml:trace contextRef="#ctx0" brushRef="#br0" timeOffset="0.99">10627 7750 5346,'0'0'6676,"0"0"-4580,0 0-575,0 0-80,0 0-209,0 0-367,7 0-241,-13 9-80,1 4 193,-7 6 367,-2 4 1,-6 5-17,-3 3-143,2 1-161,-1 2 0,1-5-31,3-4-353,6-4-224,2-4-144,4-5-48,-1-5-16,5-1 0,1-3 16,1 1-240,0-4-689,0 0-1024,1 0-720,4-4-1681,0-2-8324</inkml:trace>
  <inkml:trace contextRef="#ctx0" brushRef="#br0" timeOffset="0.99">10617 7949 5539,'0'0'4562,"0"0"-2273,0 0-384,0 0 47,0 0-191,0 0-32,-3-10-432,2 10-1,1-3-127,0 3-65,0 0-159,0 0-337,0 0-304,5 0-192,5 0 64,5 3-96,2 0 208,0 1-192,4-2-48,-2 2-48,-2-4 32,0 3-15,-7-3-17,0 2 0,-4 0 16,-3-2-16,0 2 0,-3-2 32,0 0-48,0 0 32,0 0-16,0 0 64,0 0-48,0 0 16,0 0-48,0 0 16,0 0 0,0 0 0,0 0 16,0 0-48,0 0 32,0 0 0,0 0 16,0 0 0,0 0 0,0 0-16,0 1-16,-2 5 0,1 3-32,-3 4 96,-3 6 32,-1-1 272,0 2-48,-1 0-48,-1 0-80,2-4 64,3 0-128,-2-2-16,3-5-32,2-4-80,1-1 32,1-1 32,-3 0-16,3-3-48,0 0-128,0 0-416,0 0-496,0-4-913,0-2-1281,0 1-1744,0-4-8884</inkml:trace>
  <inkml:trace contextRef="#ctx0" brushRef="#br0" timeOffset="0.99">12416 8143 9572,'0'0'5891,"0"0"-4210,0 0-321,0 0-95,37-10-385,-18 9 433,-1-1-336,-2 2-449,3-4-368,-5 4-96,-1 0-64,-2 0-32,-5 0-32,-2 0-192,1 0-80,-4 0-65,-1 0-95,0 0-176,0 0 0,0 0-305,0 2-544,0 0-1088,0-2-2449,0 0-2129</inkml:trace>
  <inkml:trace contextRef="#ctx0" brushRef="#br0" timeOffset="0.99">12478 8224 368,'0'0'13895,"0"0"-11190,0 0-2017,0 0 1393,30 7-480,-18-7-497,-1 0-303,5 0-369,-5 2-288,1-2-144,3 0 32,-3 1 0,-2-1-800,-2 0-1105,-2 0-1825,-2 0-8163</inkml:trace>
  <inkml:trace contextRef="#ctx0" brushRef="#br0" timeOffset="0.99">11893 7953 5346,'0'0'257,"0"0"-369,0 0 2096,0 0-847,0 0-1041,0 0-80,-9-12 96,5 12 144,3 0 256,-4-1 801,5-2 208,-4 3-33,3-3-159,-2 3 144,1-3-145,2-1-111,0 0-321,0 0-143,9 0 15,2-1-304,5 1-256,1 1-128,3-1 16,-1 1-32,1 3 0,-4 0-48,1 0 16,-5 0-112,-2 0 48,-1 0 16,-2 0-32,-2 1 64,-4 1-64,2-2 64,-3 0-16,1 2 0,-1 0 0,3-2 32,-3 3 16,0 0-32,2 0 96,-1 3-96,-1-3 32,0 4-16,3 1 16,-3 3 177,0 2 207,0 2-112,-3 1-80,2 0 0,-5 3 48,2-1-208,-1-2-32,0 0 16,-4 0 16,3-2-48,-2-1 112,2-2-15,-2-2-33,2-2-16,-3-1 0,2 1-64,2-3 16,0 0-16,-2 0 0,3-3-16,-1 1-16,4 0 48,-3-1-48,4 2 16,-2-2-16,2 1 32,-2 2-64,2-4 64,0 3 0,0 0-16,0-3 16,0 1-32,0-1 32,0 0 0,-2 2-16,2-2-16,0 0 48,0 0-32,0 0-32,0 0 48,0 0 16,0 0-64,0 0 80,0 0-64,-3 0 48,3 0 16,0 0-32,0 0 48,0 0-16,0 0 16,0 0-32,3 0-16,1 0-32,3-2 96,5 1-48,2 1 16,-1 0 16,6 0 192,-1 1 0,1 1-112,-1 1-64,-2 3-48,-2-4 208,-1 0-15,-1-2-193,-5 0-32,0 0 16,-3 0 32,-2 0-16,2-6-16,0 2-32,-2-1-64,1-2-161,-2 3-175,3-2-208,-4 3-272,0 3-177,0 0-592,0 0-400,-1 0-2241,-3 0-3169</inkml:trace>
  <inkml:trace contextRef="#ctx0" brushRef="#br0" timeOffset="0.99">11913 8326 12374,'0'0'3457,"0"0"-1952,0 0-176,39-4-49,-17 1 241,4-1-353,3-2-175,2 5-321,-5-4-256,1 5-32,-4-3 241,-6 3-481,-2 0-144,-3 0-16,-3 0-128,0 0-288,-5-3-177,0 3-63,0-2-16,-2 0-369,-2 0-560,0 2-912,0 0-2033,-2 0-3810</inkml:trace>
  <inkml:trace contextRef="#ctx0" brushRef="#br0" timeOffset="0.99">12987 8036 10085,'0'0'4306,"0"0"-2113,0 0-497,0 0-159,0 0-480,0 0-81,0 22 64,-4-4-255,1 4 143,-4 1-159,3 3-225,1-1-320,-2-3 64,4-3-208,-2-4 96,1-5-64,2-4 48,-2 0 96,2-6-79,0 0 31,0-2 64,0-8 80,0-3-352,0-6 32,0-3-32,2-6-16,0-1-224,-2-2-16,3-4-64,-3 1 15,4 2 193,-4-1 64,3 2-288,-1 2 160,2 1 112,3 4 32,0 2 32,2 2 16,3-2-48,0 6-16,1 0-32,1 0 96,-2 8-80,1-1 32,-3 4-64,1 4-304,0 1-80,-2 4 271,-2 7 129,2 2 64,-3 3 64,-1 3-80,0 3 80,-5 1-16,0 3 80,0-3 65,0 1 111,-6 2-208,-3-6-16,-1 0 32,-1-3-48,-3-2 32,1-4 0,-4-2 64,-1 0 64,1-5-48,1 1-80,2-1 32,4-2-64,2-1-48,-1 3 48,5-2-96,4 2 64,0-1-48,0 6 48,0-2 0,4 2 160,3 3 64,0 1-15,2-3 31,3 3-48,0-1-96,3-2-48,3-1-16,-2-1-16,1 0-48,-3-5 32,-1 0 0,-4 0-80,-1-3-80,-3 1-432,-4-1-481,-1 0-256,-1 0-543,-5 0-433,-3 0-1553,-2 0-4082</inkml:trace>
  <inkml:trace contextRef="#ctx0" brushRef="#br0" timeOffset="0.99">13254 8191 8388,'0'0'3089,"0"0"-544,0 0-1520,0 0 384,0 0 47,0 0-239,4 9-337,-4 1-31,2-4 63,-2 4-128,0-1 49,0-1-257,0-1-64,2-3-240,-2-1 401,4 0 47,-4-3-624,2 0 16,1 0 16,1-6-32,1-4-32,-1-2-32,3-4 0,-4-1-16,1 0 0,0-3 32,-4 2 112,5 1 144,-4-1 65,3 2-65,-4 3-112,2 0-96,3 1-16,-3 2-64,2 3 80,-1 1-16,2 1-32,-1 1-32,-2 2 96,3 2-80,-4 0 0,1 0-64,2 2 16,-1 5-16,1 2-16,0 1 32,-1 1 0,-1 1 0,1-1 0,1 4 0,-2-2 16,2 0-48,-3-3 64,2 3-16,-3-1 32,1-2-48,2-1 32,-3 1-48,0-1 48,0 0 0,0-2 0,-4 1-16,0-1-48,0 0 112,-5-1-112,4-3 80,-3 3 0,-2-2-16,-1-3 16,-1 1-16,3 1 32,-1-3 32,0 0-32,0 0-64,3 0 48,0 0-32,1 0 32,2 0-64,1 0-304,2-3-240,1 1-305,0 1-255,6-2-961,2 0-592,2-1-1217,0-2-4562</inkml:trace>
  <inkml:trace contextRef="#ctx0" brushRef="#br0" timeOffset="0.99">12879 8337 5442,'0'0'3362,"0"0"-1233,0 0-832,0 0-129,0 0-143,0 0-49,-7 4-128,7-4 321,4 2 32,7-1 63,1-1-31,7 4-97,5-2-239,7 0 95,5 0 49,5 1 15,4-1-512,2 2-176,-1-2-127,0-1-161,-2 3 80,-5-4 16,-2 3-112,-7 0-16,1-3-48,-8 0-224,-6 0-80,-4 0 240,-4 0-161,-5 0-527,-4 0-112,0 0-417,0 0-784,-1 0-1088,-4-3-3330,1 2-2834</inkml:trace>
  <inkml:trace contextRef="#ctx0" brushRef="#br0" timeOffset="0.99">11947 8496 3442,'0'0'8836,"0"0"-5283,0 0-1744,0 0 96,0 0-112,0 0-449,0 0-447,-4-14-81,8 8-160,4 0-191,5 3-241,1-3-80,6 3-16,0-1 16,4 2 0,-5 2 160,-3 0-176,2 4-176,-7 1 112,-3 3-96,2-1 128,-2 0-128,-3-1 48,-4-3 0,2 1-32,-3-2 16,0 0 0,0-2-32,0 0 64,-3 0 48,-1-5-96,2 1-16,1-1 16,-2-1-32,2 4 64,1-2-32,0 4 0,0 0 16,0 0 0,0 0-112,0 0-16,0 0-80,0 0 80,0 4 112,0 1 0,0 4-16,0 4 48,0 0 0,-5 9-16,-3 0 48,2 4 80,-2 3 32,2-1 32,0-3 224,2-3-336,-1-3-64,3-6 32,2-4-16,0-5-16,0-1-16,4-3-272,3-5-560,0-6-1345,-1-2-1217,1-4-4241</inkml:trace>
  <inkml:trace contextRef="#ctx0" brushRef="#br0" timeOffset="0.99">13072 8593 9364,'0'0'3634,"0"0"-657,0 0-1216,0 0 272,0 0-336,31-27-529,-29 20-111,2-3-129,-1 3-448,-3 0-223,0-1-65,-7 3 48,-3-3-80,-3 3-48,-3 1 16,-4 4-96,-3 0 16,-1 6-48,0 5 48,-1 4 48,1 5 176,4 2 369,4 3 47,2 3-352,7-2-80,5 1-144,2-3 0,0-2 0,9-5-96,-2-5 80,5-2-32,-1-5-80,1-2 112,-1-3-80,2 0 16,0 0-48,-3-3-80,-2-1-176,-2 4 0,1-1-128,-4-1-48,1 2 32,2 0-129,-2 0-95,2 3-208,1-3-305,0 4-576,2-3-816,-2 1-1617,2-2-3585</inkml:trace>
  <inkml:trace contextRef="#ctx0" brushRef="#br0" timeOffset="0.99">13229 8755 3185,'0'0'10565,"0"0"-7555,0 0-2338,0 0 272,0 0 673,0 0-448,0 31-241,0-17 49,0 1-81,-2 1 64,0 0 449,2 0-929,-3-7-128,2 0-31,1-2-17,0-3-16,0-2-80,0-2 80,0 0 0,0-2 64,0-5-112,1-3-159,2-2 15,1-4-64,1-3 16,-4 0-48,5 0 48,-2-3-64,3 0 176,-1 0-48,2 1 0,1 1-64,0 2 0,-1 3-16,2 2-32,-4 2 16,3 4 16,-4 3-32,4 4-32,-1 0 0,-3 2 48,-2 6-64,4 3-16,-3 1 80,-4 3-32,0 0-16,0-1 32,0 1-80,0-2 144,-3-2-112,-1 0 64,0-4-16,-2-1-16,0-2 32,-1-1-48,0-1 48,-2-2 0,2 0 32,-1 0-48,-1 0 16,1 0 0,3 0-48,1-2 48,4 2 16,-3 0-48,3-2-192,0 2-401,0-1-575,3 1-785,4-4-1104,-1 2-337,2-2-3345,-2-3-4306</inkml:trace>
  <inkml:trace contextRef="#ctx0" brushRef="#br0" timeOffset="0.99">8839 7794 4834,'0'0'192,"0"0"2033,0 0-48,0 0-1088,0 0 255,0 0-271,-18-18-97,18 18-111,0 0-209,0 0-368,0 0-80,0 0-128,-2 0-32,-1 5 144,-1 0 129,0 3 47,1 2 64,-4-1-64,1 1 176,0 2-47,0 1-97,-2-1 80,4 1-144,-2 1 64,-1 1 65,2 0-145,1 1 48,1-1 0,-1 1 80,2 1-16,1-2-95,1-1-49,-3 1-64,3-3-16,0 4-144,-1-4 80,1 1-16,-3 2-16,1-1-32,2-2 16,-4 4-48,2-1 16,0-1 48,-2 3 0,0-3-32,2-1-64,-2 2 32,1-2-16,1-1 16,1-1-48,1 0 48,0-4 1,0 2-33,0 1 96,0-3-32,0 1 192,0-1-48,3 0-16,0-2-160,-2 5 32,2-4-32,-1 1 32,0 2-48,1-2 16,0 2 0,-1 0-48,2 2 64,-2-1-96,0 1 64,1 0 32,1-2-48,-4 4 0,3-4 0,-1 0 0,0 0-16,1-2 80,-3 1-96,4-3 80,-1 1-64,-1-3 32,1 1-32,-2 0 16,-1-2-32,3 1 16,-2 3 0,-1-2-32,0 1 64,0-1-64,0 3 48,0-1-32,0 0 32,-4 0-64,4 2 64,0-3-16,0 1 16,0-1 0,4-2-16,1 5 48,-1-5-80,4 3 64,-3-1-16,-1 1 0,1 2-16,-1-3 0,3 0 16,-4 1-32,1-1 48,0-1-96,1 1 96,-1 0 0,0-2-64,0 0 64,-2-1-16,5 0-16,-7 0 0,5 2 16,-1-3-32,-2 1 48,0 0-176,1 0-96,-2 0-64,2 1-144,-3 1-48,0 2 111,0-1 1,0 1-176,0 1 0,0 0 112,0-1 95,-3-1-159,3 0-32,-1-2-401,1-1-847,0-2-1698,0-5-4386</inkml:trace>
  <inkml:trace contextRef="#ctx0" brushRef="#br0" timeOffset="0.99">9306 8206 7331,'0'0'4787,"0"0"-2755,0 0-175,0 0-384,0 0-224,0 0-513,-7-2-160,3 6-176,-3-1-47,3 3 15,-2 3 192,-1 2-80,3 0 160,0 2-79,4-2-193,0 2 32,4-2-288,7-2-32,-1-3-64,6-5 64,0-1-32,1 0 32,-2-4-112,1-2-48,-3-6-144,-3 3 16,1-4 48,-6 0-96,-1 0 160,-1 1-32,-3-3-32,0 1-48,0-1 95,-9 2 113,2 4-16,-6 2 32,-1 3-64,-2 4 32,-2 0-48,-1 4 16,5 2 0,-2 1-16,7-1-64,4 0-944,2-2-1313,3 2-2786,3-6-6610</inkml:trace>
  <inkml:trace contextRef="#ctx0" brushRef="#br0" timeOffset="0.99">9604 8170 8564,'0'0'2849,"0"0"-352,0 0-1488,0 0-209,0 0 65,0 0-545,-3-6 48,-1 12-144,2 3 208,-6 1 241,4 5 159,-5 4 16,2 4 81,-6 5 15,1 3-95,-6 6-177,-1 3 80,-3 0 241,-3 2-97,4-1-192,-5-5-47,4-2-321,4-7-304,2-7-48,3-4 32,5-5 16,2-3-48,4-2 16,2-6-416,0 0-689,5-6-896,1-4-1040,2-6-1825</inkml:trace>
  <inkml:trace contextRef="#ctx0" brushRef="#br0" timeOffset="0.99">9076 8034 9636,'0'0'3570,"0"0"-961,0 0-1552,0 0-145,0 0 481,0 0-17,3 33-287,-3-15-161,0 4-47,0 4 63,0 1-143,0-1-81,-3-1-176,0 0-96,2-6-144,-1-2 17,0-4-1,-1-4-80,1-4 16,1 3-48,1-7 0,0 3-112,0-4-32,0 0-80,0 0 80,0 0-64,0 0 64,0-5 32,0-3-112,0-5 48,3 1-112,2-8 48,-3-4-16,2-2-32,-1-7-48,-3-1 16,0-6-48,0 1-96,0-1-16,0 1-144,-3 4 111,-1 5 49,0 5 208,-1 6 16,4 3 32,1 5 16,0 0 16,0 5-16,6-4 64,-1 4-16,6 0-96,0 0 64,0 2-80,4 1 16,-1-2 16,-1 4 0,-2 1 32,1 0-16,-4 0 16,1 3-80,1 3 80,-3 1-32,-2 1 64,1 1-64,-3 2 48,0 2 0,-1-1 32,5 4 0,-6 0 16,2 3 1,-3 0-17,0 3 64,0-2-96,0 1 80,0-2-48,-4-4 16,-3 1-112,4-3 64,-6-1-48,3-3 96,-2-2 112,-2 0 32,1-1 32,1-3-144,-1 0 0,2-3-48,0 3-32,0-3-32,1 0 32,2 0-32,0 0-48,2 0-288,-2 0-448,4-3-385,-3 3-896,3-3-368,-2 2-432,2 1-1457,0 0-2465,0 0 1568</inkml:trace>
  <inkml:trace contextRef="#ctx0" brushRef="#br0" timeOffset="0.99">9617 8508 5378,'0'0'4675,"0"0"-2530,0 0-593,0 0 289,20 32-176,-16-18-304,-4 3 15,0 4-79,0 1-321,-1 0-31,-3 0-177,2-1 48,-1-5 49,3-3 31,0-2-384,0-6-271,0 1-65,0-4-80,0-2-16,0 0-64,0 0 144,0-6-80,0-1 0,0-4-64,0-4 0,0-3 0,0-4-16,5-3-16,0-3-80,0-3 16,-1-4-96,3-2 32,-4 1-48,-1 1 15,0 2 97,-2 4 16,0 5 32,0 2 0,-4 6 64,1 4-32,-2 3 0,3 4 0,2 1 96,0 4-16,7 0 16,4 2-160,1 5 64,4 2-16,2 6 32,1 1 0,-3 1-32,-2-1 48,-3 3-80,-2-2 16,-8-3 0,1 2 48,-2-1-16,-2-2 16,-2 0-16,-4 0 32,-1-2 16,-1 0-32,1-2 49,-4-2-17,1-1 0,-2 1 64,-4-5-80,5 2-16,-1-4-32,2 1 48,0 1-48,6-2-144,-1 0-529,7 0-687,0 0-593,4-3-913,5-5-3040</inkml:trace>
  <inkml:trace contextRef="#ctx0" brushRef="#br0" timeOffset="0.99">34102 10038 10789,'0'0'5570,"0"0"-3040,0 0-1042,28-20-207,-11 14-241,2-3 17,4 4-33,2-3-479,0 3-177,-4-3-176,-5 7-64,0-1-96,-11 0-16,-1 2-48,-2 0 64,-2 2-80,-2 7 48,-7 6 32,-7 7 0,0 9 32,-5 6-32,0 7 48,0 1 336,6 1 176,-1-5-191,7-5-289,2-7-80,6-3 32,1-6 48,1-5 16,10-4-80,-2-2-64,7-5 48,-2-1-64,4-3 128,-2 0-160,0 0-80,0 0-256,-3-2-465,-5 1-447,-2 1-801,-4 0-657,-2 0-2208,-2-4-6163</inkml:trace>
  <inkml:trace contextRef="#ctx0" brushRef="#br0" timeOffset="0.99">34130 10238 8404,'0'0'7203,"0"0"-3857,0 0-2290,0 0 369,36 0 400,-20 2-81,4 0-687,4-2-545,0 0-352,-4 0-48,2 0-128,-6 0-288,-2 0-1457,-7-2-1264,2 0-2642</inkml:trace>
  <inkml:trace contextRef="#ctx0" brushRef="#br1" timeOffset="0.99">33951 8015 13990,'0'0'4530,"0"0"-2961,0 0-720,0 0-273,0 0-384,36-6 256,-20 6 128,5 0-319,-2 0-97,2 3-112,-3-3 16,-6 0 32,2 0-80,-8 0 32,-1 0-32,-5 2 16,0-2 48,0 1 32,-5 5 80,-5 1 0,-1 6-128,-5 5 80,-4 4 224,3 8 0,-2 0-63,2 2-113,6-1 160,5-3-144,1-5-128,5-4-16,0-7-16,0-2-80,6-3 16,3-5 112,-2-2-176,4 0 208,-1 0-128,0 0 64,5-3-80,-5 0 16,-2 3-48,1 0-256,-6 0-625,-1 0-127,0 0-401,-2 4-432,0-2-1008,0-2-2481,0 0-4499</inkml:trace>
  <inkml:trace contextRef="#ctx0" brushRef="#br1" timeOffset="0.99">33948 8138 13046,'0'0'3506,"0"0"-2354,0 0-271,40-13 255,-20 7 465,7 2-337,-1-2-511,1 0-353,-2 0-160,-8 3-256,3 0-16,-10 3-1089,-6 0-607,-2 0-1298,-2 0-3361</inkml:trace>
  <inkml:trace contextRef="#ctx0" brushRef="#br1" timeOffset="0.99">34409 8312 7668,'0'0'4978,"-21"26"-2449,9-9-656,-4 1 80,2 0-513,-2-1-223,5-3-289,2-5-399,4-1-289,5-6-208,0-2-48,5 0-112,4-6 80,3-4 368,5-6-288,2-2 80,-3-4-48,2-4-16,1-1-48,1-3 32,-1 5 0,2 0-96,-3 4 0,0 4-16,-1 8 0,-4 6 16,-4 3 16,2 7-64,-5 7 64,-1 4 48,1-1 112,3 2-32,-4-4 16,2-1-16,3-5-144,-4-1 32,3-4-593,-8-3-1263,-1 1-1650,0-2-5186</inkml:trace>
  <inkml:trace contextRef="#ctx0" brushRef="#br1" timeOffset="0.99">34459 8342 5394,'0'0'2434,"0"0"-321,0 0-561,0 0-367,0 0-161,0 0-255,4-2-177,-4 2-160,0 0-208,2 3-16,-2 3-176,3 1 32,-1 6-64,-2 2 1793,4 7-688,-3 0-289,1 3 32,2 3 129,0-4-161,1 2-79,-4-3-145,3-1-128,1-1-80,-3-4 144,3 5 17,0 0-273,-1-1 112,-2 1 144,2 0-192,-1 0-63,-1-2-17,-2 2-32,1-2-16,-1 2-64,0 0-96,0 0-64,0 0 48,0 0 32,0 0-32,2-2-80,-2 1 96,2-4-48,-2 2 48,0-3-32,0-1 16,0-2 0,0 0-48,0-2 48,0 0-32,0 0 80,0 0-96,0-2 96,2 1-64,-2-2 32,3 0-64,-3 1 32,0-2 32,0 0-64,0 1 32,0-1-32,0 0 64,0 3-80,-5-3 112,5 0-80,-2 2 0,0 1 16,2 0-16,-1-1 48,1 3-48,0-5 16,0 2-32,0 0 80,0 1-112,0-3 32,0-2-32,0 1 48,1-1-32,-1-3 32,2 2 0,0-1-32,-2 1 32,0-4-48,0 2 0,0-2-176,0 0-192,2 0-336,1-2-449,-2-2-608,4-5-1104,-5-2-2578,0-1-8675</inkml:trace>
  <inkml:trace contextRef="#ctx0" brushRef="#br0" timeOffset="0.99">31377 12343 5458,'0'0'8308,"0"0"-5779,0 0-432,25-18-304,-15 17-496,0-3-289,0 4-95,0 0-337,-2 0-80,-2 0-208,-1 4-112,-1 1-144,-4 4 64,0 4-15,-4 3 207,-7 1 112,1 2 64,0-2 0,2 2-160,0-5-31,0 1-97,1-4-16,4-3-64,0-1 16,2-4-48,-2-1 48,3-2 16,0 0-48,3-5 128,3-4-192,4-2 32,1 1-64,-2 1 48,3 1-80,-2 5 64,3 3-16,-1 0-48,1 0 80,-3 3-48,0 2 64,-5 0-16,2 1-48,-3-3 0,-3 0 32,-1 2-32,0-4-176,0 1-640,-1-2-593,-3 0-1120,2-2-689,-3-5-3297,5-3-5058</inkml:trace>
  <inkml:trace contextRef="#ctx0" brushRef="#br0" timeOffset="0.99">31603 12299 7555,'0'0'9093,"0"0"-6004,0 0-1936,0 0-337,0 0 176,0 0-271,16 12 79,-1-15-288,3-2-272,1 0-224,-5-1 80,-2 0-96,-1 3-32,-6 1-384,-1 1-704,-4 1-593,0 0-880,-4 0-2914</inkml:trace>
  <inkml:trace contextRef="#ctx0" brushRef="#br0" timeOffset="0.99">31843 12200 5507,'0'0'5826,"0"0"-3585,0 0-848,0 0 176,-26-8-113,15 8-319,1 6-129,-3 5-159,1 5-17,5 5 80,3 6-15,4-2 63,0 3-47,7-1-273,7-5-368,1-3-48,2-6-128,-2-6 16,1-7-112,1 0-80,1-7 176,-1-8-112,-1-2-16,-5-3-32,3-2 32,-1-4 16,-3-1-48,-1-2 32,-5-2-16,-2-4-256,-2 0-208,-4-3-209,-7 3-31,0 2-32,-6 6 400,-3 2 432,-1 13 32,0 2 16,1 10-80,1 3 16,1 10 16,1 6 192,8 7 192,3 5-64,6 0 96,5 2 17,5-5-145,7-1-64,3-6-48,0-4-160,2-9-16,-4 0-32,1-7-80,-4-1 96,-2 0-64,-3-3 32,-1-3-144,-6-1-224,-1-2-272,-2 1-385,0 3-768,0-1-720,0 5-1713,0 1-2961</inkml:trace>
  <inkml:trace contextRef="#ctx0" brushRef="#br0" timeOffset="0.99">31186 12176 9284,'0'0'5299,"0"0"-3346,0 0-801,0 0 129,0 0-273,0 0-304,1-15-143,-7 15-257,-2 2-128,-6 5-160,-1 7 144,-5 5 336,2 5-64,-2 4 289,3 2 319,5 3 129,4 0-417,6-3-160,2-6-207,6-4-81,5-6-320,8-6 96,0-5 64,5-3 80,-1-3-160,3-6 16,-1-4-32,-3-4 16,0-1-16,-6 0-112,-1-3 48,-5-1-16,-5-1-80,1 0-80,-6-4-32,0-1-48,-7 0-97,-2-5-127,-5 1-32,0-1 144,1 4 208,-4 3 176,2 8-32,4 1 48,1 10-32,-1 3 16,5 4-16,-3 2-48,3 7 64,1 8-96,-1 5 96,2 4-48,-1 3 32,4 2 16,1 0 48,0-1 64,0-5-96,1-5 64,5-2-16,4-5 32,5-5-96,3-5 64,1-3-32,1 0-48,2-5-288,-6-4-849,-1-2-159,-3 0 127,-3 3-176,-9 0-175,0 2-433,0 1-1057,0 0-1904,-7 4-336</inkml:trace>
  <inkml:trace contextRef="#ctx0" brushRef="#br0" timeOffset="0.99">32079 12320 6419,'0'0'7187,"0"0"-3409,0 0-2225,0 0-625,0 0 641,1 37 96,-2-20-369,1 2-303,-3 0-465,3-5-320,0-3-240,0-2 48,3-3-48,-2-2-320,2-4-817,-1 0-928,-2 0-1328,0-3-4147</inkml:trace>
  <inkml:trace contextRef="#ctx0" brushRef="#br0" timeOffset="0.99">31072 12693 6995,'0'0'3906,"0"0"-2001,0 0-817,0 0 577,0 0-288,0 0-497,30 17 17,-19-16-49,2-1-48,1 0-47,5 0-33,-1 0-112,3-1-79,0-5 111,2 2 16,1 0-112,-1-1-223,-1 2-33,1-1-112,-1-1-128,3 1 64,-4-2 16,6 0 64,-1 1-112,1-3 80,3 2 16,3-2 176,3 3-16,-6-3 49,0 4-81,-1 1-112,-8 3-80,5-2-112,-9 2 48,2 0 16,-3 0-32,1 0-32,-3 0 16,0 2 32,0-2-48,-2 0-48,2 2 0,2-2 64,-5 0-48,1 0 48,1 0-16,-1 0-32,-3 0 32,4 0 0,-3 0 16,0-2-32,3 0 64,-1 2-112,0-2 128,1 0-64,-1 2 16,-1-1-48,5 1 48,-6-3 0,1 3 0,-2 0 16,-2 0-32,2 0 80,-2 0-96,-3 0 48,-1 0-16,-1 0 16,0 0-48,2 0 16,-4 0 0,3 0 0,-1 0 32,-2 0-64,0 0 48,1 0-192,-1 0-224,0-1-449,0-1-495,0-1-1217,-1-1-625,-6 0-3185,-1-1-5458</inkml:trace>
  <inkml:trace contextRef="#ctx0" brushRef="#br0" timeOffset="0.99">32538 12237 17304,'0'0'3057,"0"0"-2496,0 0 63,0 0 528,-29 24-383,19-6-209,-3 5-256,2 2-128,-4 3-80,-1-1 96,0-1 289,1 0 63,1-4 112,0-4 48,4-2-79,0-5-225,1 1-64,3-6-80,4 2 0,2-3-80,0 3 80,6-1-159,6 0-17,5 1 16,1-1-32,9 0 0,-2 1-48,2-1 96,4 3-64,-4-2-16,-3 1-32,-2 0 48,-5-1-80,-6-1-128,2-1-160,-6-1-257,-2-3 145,1 0-48,-6-1 80,5-1-337,-5 0-287,0-1-865,0-7-1152,1-1-3955,4-4-6386</inkml:trace>
  <inkml:trace contextRef="#ctx0" brushRef="#br0" timeOffset="0.99">32917 12324 17448,'0'0'3394,"0"0"-2514,-33 3 256,20 12 225,3 3-384,2 4-193,2 4-304,1 1-192,5 0-80,0-2-80,6-3 97,5-4-193,-1-5 0,6-5-48,0-2 544,4-6-128,1 0-256,0-7-80,3-5 0,0-6 0,-1-2 0,1-2-128,-3-3-144,-5-3-176,0 1-128,-6 1 47,-1 1 177,-7 1 176,-2 4 96,-9 3 64,-9 1 192,-3 5 193,-9 1-49,-2 5-224,-5 1-96,0 4-112,6 0 16,-1 4 64,6 0 0,8 5 80,4-2-80,8 2 0,1 4-64,5 0-32,2 0-785,7 2-799,-4-3-1506,4 1-2272,-3-4-8677</inkml:trace>
  <inkml:trace contextRef="#ctx0" brushRef="#br0" timeOffset="0.99">31478 12955 5346,'0'0'4563,"0"0"-1058,0 0-2416,0 0-65,0 0 385,-29-21-481,19 21-191,-1 0-113,-4 0-64,-1 8-128,1 2-96,-1 6-79,4 0-65,-2 4 144,3 0 112,8 0 16,1 0-144,2-2-96,2-3-112,6-2-31,2-5-33,2-7-16,0-1 32,1-3-80,3-9 112,-2-4 0,3-3-16,-6-3-64,4 1 32,-3-1-32,-6-2 16,2 0 0,-3-2-32,-3 1-112,-2 0-96,0 0-161,0 5 209,0 2 112,-5 3 48,3 6 32,2 1-64,0 5 64,-2 3 16,0 0-16,2 3 16,0 7-64,0 5 80,0 4 16,0 6 177,4 2 111,-2 3 320,1 1 144,-1-2-175,-2 0-193,0-5-400,0-2 48,0-4-64,0-3 0,0-3-48,0-6-32,0-2-128,4-4-1249,-3-4-1120,4-7-1569,-4-6-6995</inkml:trace>
  <inkml:trace contextRef="#ctx0" brushRef="#br0" timeOffset="0.99">31646 12866 11973,'0'0'3330,"0"0"-2209,0 0-401,0 0 672,0 0-239,36-25-369,-21 19-31,1 3 95,0 0-144,2 2-31,-4 1-289,0 0-192,-1 5-80,-3 3-48,-1-1-48,-3 0 16,-1-2-16,-5 3-48,0-3 64,0 1-16,0 1-16,-5 1 80,-1-1-48,-4 4 16,1 2 16,2 0 128,-4 1 32,2 3 113,0-1 63,1 1 64,-1 2-176,3 2 48,1 1-96,0 0 64,3-4-127,-2 0-49,2-2-16,-1-6-48,3-3 0,0-1-48,0-4 32,0-2-16,0 0 0,0 0 0,5-3-16,1-2-32,4 2 32,0-1 0,1 0-64,0 1 80,2 1-16,0 1 16,-3-2 0,0 1-48,-4 2-160,-1-1-657,0 1-351,-5-2-529,0 0-688,0-2-1121,0-1-2817,-5-3-2192</inkml:trace>
  <inkml:trace contextRef="#ctx0" brushRef="#br0" timeOffset="0.99">31671 13018 6451,'0'0'6675,"0"0"-4594,0 0-528,0 0-33,0 0-303,0 0-353,21-7 1,-5 1 383,5 3-31,6-1 143,-2 0-143,1-1-144,1 1-385,-6 1-304,-2 1-192,-5-2-80,-1 4-128,-4-2-16,-2 0 48,-6 2-256,4-1-272,-5-1-513,0-2-768,0 0-1200,0-2-2257</inkml:trace>
  <inkml:trace contextRef="#ctx0" brushRef="#br1" timeOffset="0.99">18837 9195 6467,'0'0'-80,"0"0"1040,0 0-287,-16-2-497,13 2-48,1 0-96,2-4-16,-4 4-48,3-2-16,-4 0 64,3-1-32,-3 0 128,0 0 1152,1 3-175,-2-2-1,1 1 65,0-1-65,0 2 49,4-2-97,-2 2-15,3-2-17,0 2 129,3 0-161,5-1-255,6-2-1,2 2-128,7-3 481,3 0-65,4 2-207,6-1 79,-5-1-16,4 0-431,-7 1-241,-1 1-96,-6-2-64,-7 4-32,-4-2-16,-4 2-144,-4 0-225,0 0-79,-2 0 48,-2-1-160,-5 1-241,0 0-303,-1 0-1697,-2 0-929,-3 0-2721,1 0-2529</inkml:trace>
  <inkml:trace contextRef="#ctx0" brushRef="#br1" timeOffset="0.99">18800 9081 6019,'0'0'5730,"0"0"-3377,0 0-1040,0 0 112,0 0-209,0 0-95,-14 13-449,5-2-304,-4 2 0,-3 1 17,4 5 47,-2 1-80,1-2 16,3 4 128,1 0 1,5 0-97,4 0-128,0-4-144,4 0-32,6-3-32,6-2-128,-3-5 64,6-3 0,-3-2 0,-1-3 16,-4 0 0,-1 0-208,-3-3-528,-2-1-481,-5-1-400,0 0-1344,0-1-3826</inkml:trace>
  <inkml:trace contextRef="#ctx0" brushRef="#br1" timeOffset="0.99">19449 9026 8596,'0'0'2977,"0"0"-1360,0 0-1169,0 0 337,0 0 223,-21-2-224,16 6-335,3 2-225,-3 4-48,5 3 160,-4 4 336,4 3 49,0 0-49,0 0-176,0 0-288,4-1-48,5-3-80,-1-4 0,2-2-64,1-1 32,0-6 16,3-3-48,2 0 96,-3-5 225,1-4-1,2-5-64,0-5-80,-5 1-144,2-4-16,-3 0-32,-2-2-32,-6 0 32,0 6-32,-2-2-64,-2 1-48,-5 6 112,-2 1 32,-3 2 32,1 7-48,-5 0 16,4 3-32,-3 0-48,0 6-48,2 4 96,1-1-32,1 4 64,4-1 32,1 0-224,2-3-817,4 0-527,0-4-1570,1-5-2993,6 0-1056</inkml:trace>
  <inkml:trace contextRef="#ctx0" brushRef="#br1" timeOffset="0.99">19733 8904 4386,'0'0'6355,"0"0"-3938,0 0-1681,0 0 369,0 26 720,0-9 128,3 5-353,-1 2-399,-1-2-193,-1 2-79,0-4-273,0-1-64,0-5-175,0-1-193,0-2-64,0-4-32,0-1-32,2-3-80,-2 1 16,2-4-32,0 0 48,2 0-16,2 0 0,3-4-48,-1-1 32,2-3 16,-1-1-64,-2 4 48,1 0-112,-2 1 32,1 0-48,-3 0 128,1 4-96,2 0 32,-1 0 32,-1 0-16,-2 6 0,2 0-16,-4 0 64,2 2-16,-2 0 32,-1-1 0,0 0 0,-4-3 16,3 1-16,-5-1 64,-3-2-32,3-1 64,-2 1-32,0 1-32,-3-3 48,3 1-80,1-1-32,0 0 0,3 0-16,-1 0 0,2 0 32,1 0-48,2 0 32,0-4-224,0 2-817,0-3-799,2-1-626,2 3-1503,0-3-2498,2 3-2658</inkml:trace>
  <inkml:trace contextRef="#ctx0" brushRef="#br1" timeOffset="0.99">19996 9050 11861,'0'0'7284,"0"0"-5427,0 0-897,0 0 337,0 0 79,-32-10-447,20 10-481,2 4-320,1 0-16,1 1-64,3 1 16,1 0-16,4 1-48,0-1-32,0 0 32,9 2-48,2-3-16,-1 3-16,1-3-128,-1 1 80,1-3 0,-5 3 64,2-1 0,-4 1 64,0-2 16,1 1-32,-5 1 0,0 0-16,0-1 16,-2 0 0,-5-1 16,1-1 16,0-1 0,-5-2 0,4 0-16,-2 0 48,-1 0-64,5 0 48,-4 0-96,5-2-64,0 1-865,-1-1-95,5 0-257,0 0-272,0 2-1600,0-4-4211</inkml:trace>
  <inkml:trace contextRef="#ctx0" brushRef="#br1" timeOffset="0.99">20091 9108 6355,'0'0'4130,"0"0"-2161,0 0-705,0 0 177,0 0 208,0 0-353,8 5-175,2-5-241,5-4-384,-4 0-159,5-1-97,-5-4 0,-1 1-176,-1-1-16,-5 4-32,-2-3 32,-2 5 0,0-3-48,-8 6 16,0 0-32,-5 0 32,-1 0-32,-1 9 48,4 3 0,-2-2 176,6 7 464,2-2 113,5-2-225,0-2-384,0 0-160,11-5 0,-3-3 0,2-1-272,0-2-416,0 0-241,-1-5-255,-2-1-337,2 0-672,-4-3-1281,0 2-1648,-1-3-1153</inkml:trace>
  <inkml:trace contextRef="#ctx0" brushRef="#br1" timeOffset="0.99">20280 9162 7940,'0'0'6867,"0"0"-5234,0 0-177,0 0 513,0 0-112,0 0-448,11 9-369,-11-11-176,3-1 1,-3-1-65,0-2-143,3 0-145,-3 1-128,0 0-128,0-1-176,0-1-16,0-2-80,0 0 48,0-1-16,0 3-64,5-2 48,-3 3 48,2-1-96,1 2 32,0-1 16,4 2-48,-2 1 64,0 1-80,-1 0 16,1 0-64,0 2-96,-2 0-224,0 0-241,-3 0-383,1 0-881,-3 2-400,0 2-1409,0-1-3633,0-3-2594</inkml:trace>
  <inkml:trace contextRef="#ctx0" brushRef="#br1" timeOffset="0.99">20454 9083 15367,'0'0'3682,"0"0"-3122,0 0 256,-5 35 657,5-22 416,0 1-561,8-1-495,2-2-449,4-2-192,-1-3-80,3-5 128,0-1-160,-2 0-16,1-7-48,-5 0 0,-2-4-16,-1 0-16,-1-2-16,-6-1-80,0 1-96,0 0 64,0 0 112,0 4 32,0 0 16,-3 5-32,0 0 64,3 1-32,0 1 16,0 2-32,0 0-16,0 2-16,0 1-32,3 5 80,0-3-16,0 2 16,1 3 0,2-3 0,2-2 48,5 1 0,1-2 96,0-4 64,3 0 81,-2 0-145,1 0-48,0-6-32,-5-1 64,-1-1-48,-1 1-64,-5 0-16,-1-2 0,-3 1 16,0-1-96,-10 5-32,0 3-32,-2 1 32,0 0 16,-1 9 64,3 4 0,1 5 32,5 2 160,1 2 128,3-2 112,7 1-224,2-3-96,8-5-16,1-4-64,-2-5 48,5-1-64,-5-3-240,-1 0-416,-4-6-497,-1-1-624,-3 0-111,-2-2-241,-5 0-1201,0 0-3809</inkml:trace>
  <inkml:trace contextRef="#ctx0" brushRef="#br1" timeOffset="0.99">20928 9092 18216,'0'0'3938,"0"0"-3426,0 0 433,0 0 656,0 0-49,0 0-623,-27-15-737,17 21-80,-6 3-80,7 0 0,2 4 0,2-2-16,0 0 32,5-2-64,0-1 48,0-1-80,5-3 16,5-4-80,1 0-96,2-4-112,1-6-161,3 0 65,-4-5 112,4-1-224,-4-3 0,-1-1-65,-5-4-127,2-1-192,-3-5 79,-1 3-191,-5 2 479,0 3 465,0 7 112,0 7 401,-5 8 911,-1 11-399,-3 11 527,4 7 337,-4 6-128,4 2-689,2 0-511,3-3-273,0-5-144,0-4-16,3-7 16,2-5-112,0-4-416,-1-5-465,-2-4-800,0 0-1168,-2-12-1633,0-1-10405</inkml:trace>
  <inkml:trace contextRef="#ctx0" brushRef="#br1" timeOffset="0.99">21234 8877 9620,'0'0'3874,"0"0"-2129,0 0-512,0 0-49,0 0-111,0 0-305,9 19-192,-9 2 305,4 6 591,-3 7-271,2 4 304,-1 0-273,-1 0-464,3-5-159,-4-5-257,0-6-96,3-3-64,-3-3 0,0-4-16,0-5-48,0-1-64,0-6-96,0 2 80,0-2-64,2-2 64,2-5-64,0-1-112,2 1-16,2 0 16,-2 1 64,4 3-16,0 0 48,3 3-80,-1 0 144,0 0-80,-3 0 16,4 0 80,-3 0-80,1 0 16,-2 0-16,-4 0-208,1 0-192,-1 0-65,-2 0-223,1 0-144,-1 0-417,1-1-256,0-4-688,-1 2-1872,2-4-3491,1 4-480</inkml:trace>
  <inkml:trace contextRef="#ctx0" brushRef="#br1" timeOffset="0.99">21527 9144 7267,'0'0'8372,"0"0"-5394,0 0-2050,0 0 192,0 0 177,0 0-224,-12-13-353,7 13-144,-4 7-208,1 2-32,-1 0-15,4 4 31,0-4-144,5 2-128,0-1-48,5-5 32,0-3-32,6-2-80,0 0 96,0-6-96,4-3-80,-5-2-128,0 0 160,1 0 16,-6 2 32,1 0 16,-1 3 0,-4 3 96,-1 3-48,0 0 160,0 9-48,-4 0 320,2 4 320,2 0-239,0-4-385,0-2-128,0-1-16,6-6-433,3 0-591,-1-4-1137,2-5-816,-1-3-2434</inkml:trace>
  <inkml:trace contextRef="#ctx0" brushRef="#br1" timeOffset="0.99">21676 9194 13958,'0'0'5475,"-8"35"-3234,8-20-368,0 0 192,0-4-593,1-4-575,6-5-417,-3 0-96,2-2-176,0-5 48,1-5 1,-1-1-225,-3-2 64,1-1-96,0-1 112,-1 1-32,-1-1-16,-2 0-32,0-1 16,0 1-32,0 0-64,0 1 80,0 3-48,-5 0 32,5 3-16,-1 3 16,-2 1-16,3 0-32,0 3 32,0 1-16,0 0 32,0 0-80,7 5 64,0 1-32,0 1 80,2 2 0,2-2-80,-1 3 80,-1-1-48,-5 0 16,-1-2-16,-3 3 64,0-4-80,-1 2 48,-8 0-32,3-3 0,-6-1-16,3-1 32,0-3-48,-1 0 0,3 0-32,1 0-304,6 0-321,0-3-303,0-1-721,6-1-1184,4-3-225,3 0-1040,1 2-2849</inkml:trace>
  <inkml:trace contextRef="#ctx0" brushRef="#br1" timeOffset="0.99">21962 9057 6051,'0'0'3890,"0"0"159,0 0-831,0 0-609,0 0-608,0 0-496,-5-20-97,-11 24-15,1 3-225,1 2-431,2 0-369,1 2-224,6-1-32,5 2 0,0-2-96,5-1 64,6 1-80,-2 0 48,8-3-16,-4 1 16,1-1 128,-2-1 112,-2 0-63,-2 0-113,-2 1-16,-1-1-64,-5 2-16,0-3 0,-5 1 16,-5-1-48,-2-1 32,2-3 0,-1 1 32,1-2-32,6 0-80,3 0 48,1-3-64,0-3 48,5 3-32,7-1-32,2-2 64,3 0 0,-1 0 48,4 0-64,-3-1 96,3 1-80,-4-1 32,4 1 32,-4-1 0,-2 0 16,-2 1-16,-1-2 16,-6 2-32,1-2 16,-4 1-48,-2-1 0,0-1-176,-6 4-161,-1 3 17,-4 2 192,1 0 80,1 11 64,2 0 48,0 6 112,5-1 288,2 2-79,0-2-1,10 0-144,3-4-96,1 1-48,2-6-48,3-5 32,-3 0-32,-2-2-128,-1 0-416,-8-5-401,1-1-687,-3-1-946,-3 0-1135,-4-1-3779</inkml:trace>
  <inkml:trace contextRef="#ctx0" brushRef="#br1" timeOffset="0.99">22430 9172 5218,'0'0'3698,"0"0"-464,0 0-929,0 32 16,0-20-192,0 1-353,0 0-175,0-1-304,0-3-241,0-2-127,0-4-273,0-3-192,0 0-64,0 0 33,0-7 175,3-2-288,-1-4-176,0-2 32,0-1-48,-2-3 0,0 0-64,2 0-80,-2 1 64,0 2-48,0 1 32,5 2-80,-5 2 112,1 5-16,3 1 32,-2 3-32,2 0-48,0 2 16,2 0 0,5 0 0,-2 0-16,-2 4 32,3-2-64,0 1 32,-2-1 48,-1 0-48,-1-2-32,-1 0-128,-2 0-272,-1 0-208,0 0-433,2-2-591,2-3-529,0 3-481,3-2-1327,1 1-2803</inkml:trace>
  <inkml:trace contextRef="#ctx0" brushRef="#br1" timeOffset="0.99">22714 9096 8628,'0'0'9444,"0"0"-8515,0 0-641,0 0 1217,-27 9 736,16-2-465,1 3-543,-1 2-481,5 1-336,2 0-127,4-2-1,0-2-112,8-1-128,2-3-16,4-4 0,-2-1 16,2 0-48,-1-6 32,-3-2-32,0 0-80,-4 2 96,-3 2-48,-2-2 48,-1 6-32,0 0 16,-1 0 0,-5 8 0,2-1 32,-1 2-16,5 2 16,0-2-48,2-3 48,6-2-208,2-1-432,1-3-401,0-2-1584,2-5-465,0-4-2480,-3-2-8324</inkml:trace>
  <inkml:trace contextRef="#ctx0" brushRef="#br1" timeOffset="0.99">22871 9105 16856,'0'0'2705,"0"0"-2209,0 0 849,0 0 784,0 0-272,27-6-689,-12 6-399,0 0-97,1 0-160,2 0-16,-2 0-304,3 0-144,-1 0-32,1 0 0,-4 0-64,1-1-672,-2 1-801,-2-2-1328,-1 2-561,-4-4-2752</inkml:trace>
  <inkml:trace contextRef="#ctx0" brushRef="#br1" timeOffset="0.99">22969 8894 10613,'0'0'5010,"0"0"-2385,0 0-720,-9 37 192,9-21-96,0 6-240,0 4-384,0 3-369,0-1-208,0 1-47,0-1-129,0-3-80,0-3-336,0-3-48,0-1-128,0-4 16,0-2 0,2-3-32,-2-2-16,0-4-64,0 0-256,0-3-96,0 0-192,0-6-369,4-1-815,1-5-1442,0-4-864,0 1-4978</inkml:trace>
  <inkml:trace contextRef="#ctx0" brushRef="#br1" timeOffset="0.99">23145 9160 5971,'0'0'13798,"26"2"-12725,-9-2-961,-3-2 928,3-2 1057,-3 1-304,-2-3-1089,1-1-448,-6 1-176,-1 0-32,-2-2-48,-4 0 16,0-1-48,-4 2-48,-6-2-16,0 3-32,-2 4 112,-4 0-32,1 2 48,4 6 32,-2 3 352,4 6 369,5 0-97,1 1-112,3 2 17,7-2-289,6 0-144,4-4 0,2-2-96,6-7 64,-3-1-96,-1-2-112,0 0-352,-6-5-817,-2 1-992,-4-5-1329,-4-3-2721</inkml:trace>
  <inkml:trace contextRef="#ctx0" brushRef="#br1" timeOffset="0.99">23691 9057 5202,'0'0'5155,"41"1"-4819,-24-1-352,-1 0-192,-2 0-865,-5 0-1712,-2 0-2641,-1 0 4689</inkml:trace>
  <inkml:trace contextRef="#ctx0" brushRef="#br1" timeOffset="0.99">23806 9053 2657,'0'0'913</inkml:trace>
  <inkml:trace contextRef="#ctx0" brushRef="#br1" timeOffset="0.99">23650 9182 3265,'0'0'4435,"0"0"-514,0 0-2064,0 0-192,0 0-96,0 0-305,10 6 1,-4-6-193,4 0-207,5 0 271,1 0 353,4-4-353,2-2-399,-1 3-273,-1-1-64,-4-1-192,0 1-96,-5-2-80,-5 5-16,0-1-96,-3 2-416,-3-3-785,0 3-751,0 0-418,-5 0-1327,-2 0-3267</inkml:trace>
  <inkml:trace contextRef="#ctx0" brushRef="#br1" timeOffset="0.99">24127 8972 6723,'0'0'7620,"0"0"-5331,0 0-1297,4 30 401,-4-9 335,3 7 289,-1 0-64,-2-3-832,2 1-273,2-7-304,-4-3-95,2-4-177,1-2-48,-3-4-128,0-6-16,0 3 0,0-3-32,0 0 160,0-3 112,0-5-112,0-6-176,0 1-16,0-8-16,0-5-32,0-3-256,0-2-208,0-2-160,0 2 15,0 0 209,0 5 192,0 5 224,0 5 48,0 4-48,0 2 32,-3 3 16,1 2-16,2 1 16,0 0-32,0 2 32,0 2 48,0 0-80,2 0 0,1 0-16,8 0 64,-1 2-96,3 2 96,6 1 0,2-1-80,4-4 0,3 0-16,1 0 144,-2 0-48,-5-2 0,0-5 0,-3 1 0,-6-1-32,-2-2 0,-1 3 16,-1-3-64,-9 2 96,5 0-112,-5 1 48,0 2 0,0 3 16,0-1-32,2 2 0,-2 0-64,2 3-320,0 5-64,1 5 32,-1 5 416,-1 3 16,3 2 112,-4 3 240,0-1 208,0-5-160,0-2-112,0-4-111,0-6-65,0-2-64,2-2-64,1-4 32,-3 0-272,4-10-833,-3 0-2465,-1-5-5026</inkml:trace>
  <inkml:trace contextRef="#ctx0" brushRef="#br1" timeOffset="0.99">24721 8999 6899,'0'0'3490,"0"0"15,0 0-1392,0 0-416,0 0-160,0 0-417,18-2-479,-4 0-209,7 2 352,1-1 337,7-2-129,-2 1-400,-6 1-175,4 1-241,-5-2-176,-3 0 32,-1 0-96,-5 2-609,-4 0-383,-1-1-545,-3-2-576,-2 3-1056,-1-1-2066</inkml:trace>
  <inkml:trace contextRef="#ctx0" brushRef="#br1" timeOffset="0.99">24819 9131 8692,'0'0'7972,"0"0"-5459,0 0-1521,0 0 177,0 0 47,0 0-447,14 11-529,-2-9-96,0-2-64,3 1-48,1-1-32,-2 0 48,0-1-64,0-3-112,-3 2-640,-1-2-529,-2 1-688,-5-1-2065,2 0-4338</inkml:trace>
  <inkml:trace contextRef="#ctx0" brushRef="#br1" timeOffset="0.99">25834 8831 5555,'0'0'624,"0"0"-416,0 0 1793,0 0-176,0-25-801,0 19 17,0 4 191,0-2-560,0 0-143,0 4 143,0-3-16,2 3 97,-2 0-17,0-2 48,0 2-79,0 0-129,2 0-128,-2 5-80,2 3-64,-2 6-31,3 7 623,-3 5 561,2 3-545,-2 0 33,0 0 47,2-1-400,0-4-256,-1-5-224,4-3-15,-5-4-17,1-2-80,-1-4 48,3-1-64,-3-2-129,0-3-639,0 0-833,-3-3-976,2-7-1793,-4-2-5810</inkml:trace>
  <inkml:trace contextRef="#ctx0" brushRef="#br1" timeOffset="0.99">25707 8762 6051,'0'0'6371,"0"0"-4130,0 0-673,0 0 177,0 0-240,0 0-625,0-10-399,13 7-145,4-3 96,2 2 224,8 1 113,2 1 207,-1 2 80,2 0-175,0 0-225,-4 0-352,-2 0-208,-3 2-32,-5 1-48,-4-3 32,-3 0-512,-4 4-816,0-4-721,-5 0-464,0 0-929,0 0-1616</inkml:trace>
  <inkml:trace contextRef="#ctx0" brushRef="#br1" timeOffset="0.99">25476 9243 6419,'0'0'5362,"0"0"-2576,0 0-1042,0 0-143,0 0-176,27-11-673,-3 7-288,10-1 769,2-1 208,8-1-145,-3 3-303,0 1-97,-4 1-592,-4 1-288,3-2 16,-5 1-64,-5 1 0,1-1 48,-7-2 16,-1 4-16,-6-2 0,-3 0-48,-4 1-240,0-3-192,-6 3-577,2-2-783,-2 3-594,0 0-1167,-4 0-1922</inkml:trace>
  <inkml:trace contextRef="#ctx0" brushRef="#br1" timeOffset="0.99">25624 8949 7267,'0'0'2481,"0"0"913,0 0-1489,0 0-272,0 0-129,-14-9-815,6 8-1,-1 1-304,0 0-64,-1 0-128,-3 0-32,3 5 33,-1 0-81,-5 5 144,5 0 80,-1 3 144,3 4 80,1 0 49,4-1-33,4 0-240,0-1-144,8-4-144,2-2 112,0-4-48,5-3 32,-1-2 0,0-3-16,-2-7 81,1-2 31,-1-7-128,2-1 112,-6-4-112,1-1-144,-1-5 32,-5 3-48,0-3 32,-3 1-48,0 1-208,-4 0 96,-5 4 16,-1 0-33,-3 5 81,2 7 112,-4 2-96,0 7 16,-4 3-16,3 0-16,-1 3 16,5 7-384,1-1-432,6 0-593,0 2-1024,5-4-1921,0-1-3650</inkml:trace>
  <inkml:trace contextRef="#ctx0" brushRef="#br1" timeOffset="0.99">25629 9509 5875,'0'0'5202,"0"0"-3665,0 0-545,0 0 561,0 0-80,0 0-529,-27-25-80,18 21-31,2 2-65,-3 2-96,-5 2 65,-1 7-49,-2 4-16,-3 2 1,3 5-321,0 0 48,5 0 48,6 1 161,2-4-241,5-4-224,6-2-144,7-5 16,-1-4-16,4-2 32,2 0 0,1-13-32,-1 0 64,1-5 16,-3-4-32,-5 0-80,2-4 16,-5 1-16,-2-1 16,1 0 0,-5-1-16,2 1-32,-3 4 16,-1 4 32,0 5 0,0 4 64,0 5-32,0 4-16,0 4-16,-4 9 0,1 5 16,-1 6 112,0 3 144,-1 4-32,5-1 64,0-5-80,0-1-32,0-5-112,0-3-32,5-7-16,-5 1 16,1-4-80,3-1-496,-4-5-768,0 0-625,5-5-672,-1-4-2498,2-4-8451</inkml:trace>
  <inkml:trace contextRef="#ctx0" brushRef="#br1" timeOffset="0.99">25745 9493 13558,'0'0'4914,"0"0"-3377,0 0-656,0 0 463,0 0 177,32-3-48,-10 3-241,3 0-351,6-4-305,-4-3-32,-1-1-208,-4 1-288,-2 0 0,-5 1-416,-7 1-704,-3 1-1009,-5 0-897,0 1-1680,-5-3-6483</inkml:trace>
  <inkml:trace contextRef="#ctx0" brushRef="#br1" timeOffset="0.99">25756 9377 14999,'0'0'3986,"0"0"-2962,7-25 257,-3 18 351,2 1-367,2 0-497,3 3-335,-4 1-97,4 2-32,-1 0 32,-1 0 48,0 8-240,0-1 0,-1 2-16,-4 2 17,0-2-65,-2 2-16,-2-1-32,0 0 80,0 2 32,-9 0 128,0 3 128,-2-1-160,-1 7-32,-2-5-80,1 3 256,3-3-63,0 3-97,6-5-112,0 1 64,2-3-112,2-1-64,3 0 80,4-3-176,3-3 64,0-3 48,3-1-48,1-1 48,2 0 16,-1 0-32,0-3 16,1 1 0,-2-1-48,-1-1-144,-3 2-336,-3 0-241,-4 2-431,0 0-513,-3 0-608,0 0-208,-6-1-881,-2-1-2433</inkml:trace>
  <inkml:trace contextRef="#ctx0" brushRef="#br1" timeOffset="0.99">27145 9302 6035,'0'0'5218,"0"0"-2961,0 0-1088,0 0-177,-2-8-368,2 7-191,0 1-17,0-2-224,0 0-96,0 2-16,0 0 128,0 0-16,2 0 48,-2 0-48,3-2 49,-3 2 95,0 0-208,4-2-48,3 0 0,2 1 64,2-1 112,4 0 544,1 0-47,5 0 15,-1-1-272,0 3-112,-2 0-63,1 0-49,-3 0-176,-2 0-32,0 0 16,1 0-64,-3 0 16,2 0 0,-2 0 16,-2 0-48,3 0 64,0 0-16,-2 0-16,0 0 0,-1 0-16,0 0 80,1 0-128,-4 0 96,2 0-32,-4 0-32,0 0 0,0 0 0,0 0 0,-2 0 0,2 3 16,1-3-48,0 2 64,0-2-32,2 2 16,1-2-32,1 0 96,-3 0 32,3 0 224,-1 0-64,2 0-96,-6 0-31,6 0-177,-6 2 96,4-2-80,-2 0 64,0 0-64,2 0 0,-2 0 32,0 0 0,5 0-16,-4 0-16,-1 0 64,2 0-48,-1-2 0,-2 2 16,3-2 0,-4 2-32,1 0 16,3 0 32,-3 0-64,5 0 80,-4 0-80,2 0 80,1 0-48,0 0 0,-2 0 16,1 0 32,-2 0-32,-1-2 0,1 2 0,-4 0-48,0 0 112,-2 0-128,2-2 96,-2 2-80,-1 0 80,0 0-48,0 0 0,0 0 0,0 0-16,0 0 0,0 0-48,0 0 64,0 0-96,0 0-96,0 0-113,0-1-31,0 1-16,0 0-160,0 0-240,0 0-33,0 0-15,0-2-273,-1 0-399,-2 2-465,2 0-1249,-4-2-2016,1 0 144</inkml:trace>
  <inkml:trace contextRef="#ctx0" brushRef="#br1" timeOffset="0.99">27421 8940 6307,'0'0'2081,"0"0"-689,0 0-895,0 0 15,0 0-16,0 0 0,-2-1 1,2-2 447,0 3 193,0 0 31,0 0 65,2 0-225,-2 0-47,0 0-81,0 0-192,0 0-191,0 4-241,0 3-144,1 4 464,1 5 112,0 3-95,3 1 175,-1-2-48,-1 1-432,6-4-48,-3-5 17,-1-1-65,0-1-48,0-4-16,1-3-16,-2-1 48,2-1 64,2-7 64,2-1 96,3-4-128,1-5-31,4-6-65,3-4 0,0-6-32,6-1-48,-1 0 16,1-2-144,-5 5 0,2 4-16,-5 6 64,-3 2 0,-3 5 16,-3 2-64,0 4-64,-4-1-401,0 2-559,0 0-1105,2-1-576,3 2-1425,-4-2-3009</inkml:trace>
  <inkml:trace contextRef="#ctx0" brushRef="#br1" timeOffset="0.99">28342 8900 5619,'0'0'-128,"0"0"3201,0 0-944,0 0-624,0 0 79,0 0-239,-23-18-209,17 18-399,-2 0-113,-2 0-96,-2 2-15,-2 3-193,0 3-160,-2-1-16,1 2-96,3 0 48,-1 3-64,5-1 16,-1-2-16,9 0 0,-3 2-32,3 0 16,3 2 0,6 1-32,3 1 64,4 2 80,4 0 416,2 0-15,-5 0-257,2-1-64,-3-1-32,-2-2 0,-1-1-80,-8 2 0,2-4-80,-5 3 96,-2 0 16,0 0 144,-4 3-128,-2-3 0,-3 2-32,-2-2-64,0-1 0,0-2 17,-3-1-17,3-5-48,0-1 80,0-3-80,-2 0-16,5-3 32,0-3-241,1-1-95,2-3-240,0 3 64,4 2 0,1 1-193,0 0-431,0 2-385,6-1-928,-1 1-560,6-2-1377,-2 1 368</inkml:trace>
  <inkml:trace contextRef="#ctx0" brushRef="#br1" timeOffset="0.99">28490 9027 8916,'0'0'4978,"0"0"-2865,0 0-800,0 0-16,0 0-209,0 0-336,13-10-191,-3 10-97,0 0-112,2 0 432,3 0-207,1 0-321,4 0-128,-2-3-128,2 3 64,-3-2-80,-1 2 32,-3-1-64,-3-1-384,-4 2-593,-1 0-400,-2 0-1136,-3 0-1729,0 0-2225,0 0 2017</inkml:trace>
  <inkml:trace contextRef="#ctx0" brushRef="#br1" timeOffset="0.99">28533 8878 3874,'0'0'7043,"0"0"-4562,0 0-1520,0 0 623,0 0-159,0 0-497,0-23-271,0 23-273,2 0-240,-2 1-64,2 9-48,1 6 0,1 6 256,-1 6 1089,0 5-161,-2 3-79,3-1-113,-4-2-111,0-6-385,0-5-304,0-1-80,0-7-80,0-2-48,0-2 16,-4-2-32,3-3 0,-2 1 0,1-5-48,-2 1-304,3-2-528,-4 0-609,5 0-336,0-2-608,0-1-1921,0-3-1697,5-1-672</inkml:trace>
  <inkml:trace contextRef="#ctx0" brushRef="#br1" timeOffset="0.99">28734 9058 12710,'0'0'3585,"0"0"-2384,0 0-209,0 0 209,-20 25-48,13-12-113,3 0-224,-3 1-159,2-4-177,4 1-96,1-2-128,0 0-144,1-5-80,8-2 32,-2-2-64,4 0 48,1-6 0,-2-3-16,1 0 32,-2-4-48,-4 5 32,-1-2-80,-2 2 80,3 3-48,-5 1 0,0 4 0,0 0 16,0 0-128,0 9 64,0 1 16,0 3 32,0-1 96,0 1-96,0 0 32,0-4-48,5 0 16,0-5-16,5-2-16,0-2-624,1-4-817,5-7-1056,-5-2-2817,4-5-7588</inkml:trace>
  <inkml:trace contextRef="#ctx0" brushRef="#br1" timeOffset="0.99">28948 8829 12422,'0'0'2833,"0"0"-1648,-8 24 607,8-9-207,-1-1-336,1 7-97,0-2-127,0 7-353,0 0 192,0 1 17,0-1-161,0-2-272,0-2-176,0-8-112,0 1-15,0-4-81,0-6-32,0 0 64,0-2-160,0-3 128,0 0-16,0 0-80,1-8 128,5 1-80,3-4-96,-4 2-64,5 0-48,0 0 15,-1 2 97,-1 2 0,2 4 64,-4-1-80,3 2 80,-3 2 0,-1 4 0,2 1 32,-1 0-64,-3 2 128,4 2-112,-3-2 48,1 0-48,-4 1 32,3-3-48,-2 1 80,1-3-64,-3 0 32,0-1 16,0 1 0,0-1 32,-5 0-32,0-2 48,-4-1-32,2 1-32,-4-2 64,2 0-48,-1 0 48,3 0-80,-4 0 64,2-2-48,2 1 48,-2-1-112,6-2 64,-1 4-64,0-1-288,4 1-320,-3-3-401,3 3-255,0-1-513,3-1-944,1 0-1617,2-2-1217,4-1-112</inkml:trace>
  <inkml:trace contextRef="#ctx0" brushRef="#br1" timeOffset="0.99">29205 8825 7539,'0'0'3170,"0"0"-481,0 0-1905,0 0 353,2 26 800,-2-5 64,-2 6-400,-2 4-1,-1 4-63,0 3-192,-4-2-193,3-1-143,2-4-305,0-5-496,2-4-192,2-3 64,0-7-16,0-2 48,0-3-64,0-3-48,0-3 32,0-1-448,0-5-945,0-8-1936,2-2-2850</inkml:trace>
  <inkml:trace contextRef="#ctx0" brushRef="#br1" timeOffset="0.99">29259 9150 6995,'0'0'2609,"0"0"561,0 0-1025,27-13-288,-21 11-81,1-2-335,0 4-416,-1 0-65,4 0-48,-1 0-143,1 2-97,3 0-144,-3 0-111,0 0-129,-2-2 48,1 0-144,0 0-80,-4-2-48,2-4 32,-2 1-64,-1-4-16,-3-3-32,-1 0-80,-1-1-176,-3 0-368,-2 4-1,-3 0 289,2 5 288,3 4 64,-5 0-16,1 7 80,-1 5 112,-1 2 192,-2 3 97,2 3 79,-2 0-144,2 1 32,0-2-32,1 0-47,7-3-145,2-3-112,0-4-80,6 0 48,4-5 64,6-4-112,3 0 96,4 0-112,-1-2-32,0-3-176,-2-1-176,0 2-321,-4 1-911,-6 1-1618,-4-2-2192,-6 2-4771</inkml:trace>
  <inkml:trace contextRef="#ctx0" brushRef="#br1" timeOffset="0.99">29618 9249 336,'0'0'6675,"0"0"-2321,0 0-2433,0 0-928,0 0 559,-10-22-255,8 16-369,2 2-127,-2 1-1,-1 3-80,2 0-175,-4 2-369,1 5-64,3 2-48,-4 0 208,1 0 32,2-1-32,2 1-128,0-5-48,2-1-64,2-3 16,1 0 32,0 0 32,0-3 16,-4-5-80,4 3 16,-3-4 1,1 1-33,-3 1 0,0 1-32,0 1 16,0 3-32,-3 2 32,1 0 0,-3 2-48,1 3-16,2 3-1,-2-1 1,3-1 0,1-1 0,0-3-816,5-2-401,0 0-319,3-7-2978,-2-6-9381</inkml:trace>
  <inkml:trace contextRef="#ctx0" brushRef="#br1" timeOffset="0.99">31305 9561 7347,'0'0'-288,"0"0"3666,0 0-1633,0 0-609,0 0 193,-28 0 79,15 0-207,1 0-433,-2 2 65,-2 4 47,0 1 145,-3 0 47,3 5-96,1 2-335,6 0-193,2-1 16,7 4-32,3-4-128,7-2-111,6-5-193,6-5 16,3-1 0,-1-10 16,-1-3-64,1-4 144,-4-5-48,-1-2 16,-8 0 0,-4-2-16,-3 1-176,-4-1-80,0 1-48,-4 0-17,-3 6 17,-3 3 80,4 6 128,1 4 16,0 6 48,1 7-80,2 12 64,2 9 208,2 8 353,5 3 63,0 1-288,-1-4-144,3-1-288,-3-10 32,-2-6 32,-2-3 16,3-6-32,-5-4 48,0-3 0,0-3-144,5-5-608,-3-9-737,2-3-1120,1-6-2065,-1-6-7780</inkml:trace>
  <inkml:trace contextRef="#ctx0" brushRef="#br1" timeOffset="0.99">31497 9410 12918,'0'0'3794,"0"0"-2530,0 0 1,0 0 159,0 0-271,23 9-177,-6-8-127,0 4-113,3-4-208,-3-1 113,3 0-209,-6 0-272,-2 0-128,-5 0-48,2 0 32,-7 0-32,3 0 32,-5 0-64,0-1 128,0-4-64,0 5 16,0 0-48,0 0 32,-7 3 16,2 8-96,0 5 80,-4 6 0,3 5 160,-4 3 80,-1 1 240,4 0 1,-2-2-209,2-3-176,-2-6 0,4-3 32,-2-4-32,3-4 32,-1 0-64,5-5-16,0-3-48,0-1 0,5 0-48,4 0 64,0-1 0,4-3-16,4-1 0,-6 5-144,-1-4 64,0 4-112,-1 0-288,-3-2-353,-4 2-15,3-4-449,-4 1-495,2-5-337,-3-1-1249,0-2-2320,0-2-3154</inkml:trace>
  <inkml:trace contextRef="#ctx0" brushRef="#br1" timeOffset="0.99">31543 9597 6867,'0'0'8468,"0"0"-6387,0 0-1985,32 3 1489,-11-3-81,-1 0-527,-2-2-369,3-5-336,-5 2-224,-2 0 0,-3-1-160,-7 0-576,-3 2-1025,-1-1-1504,0-2-3682,0 0 3169</inkml:trace>
  <inkml:trace contextRef="#ctx0" brushRef="#br1" timeOffset="0.99">32036 9072 5250,'0'0'8612,"0"0"-5826,0 0-1346,0 0 273,0 0-304,0 0-481,-5-3-208,5 3-239,0 0-33,0 5-112,5 2 336,4 3 97,3 2-113,3 3-256,2 0-144,3 0 0,3-1-144,-3-1-64,-1-2-80,-3 0 48,-4-4-32,1-1 32,-5-2-16,-3-3 65,0 1-65,-4 0 32,2-2 0,-2 1 0,-1 2 0,0 0-96,0 1 128,3-1-112,-3 1 80,2 1-32,-2-2 16,0 0-16,0-3 0,0 0 32,0 0-48,0 0 112,0 0 0,0-6 0,0 3-64,0-3-32,2 3 0,0-1 32,-2 3-16,1 1-64,-1 0-32,0 0 80,0 1-64,0 5 32,-5 1 64,-1 6-48,-4-1 48,-2 5 144,-1-2 96,-1 3-16,1-5 128,3 0-96,5-2-160,-2-3-32,3-3-144,2 0 80,0-3-64,2 0-112,0-2-448,0 0-625,0 0-1072,0 0-624,0-8-753,4 2-4833</inkml:trace>
  <inkml:trace contextRef="#ctx0" brushRef="#br1" timeOffset="0.99">32478 9094 5683,'0'0'8932,"0"0"-6387,0 0-1153,0 0-63,0 0-320,0 0-369,-27 9-272,13 10 288,-4 7 241,-3 5 127,3 1-47,2 2-113,4-3-240,3-4-207,7-3-129,2-4-112,9-5-16,2-6-96,5-5 16,1-4-32,3 0 32,6-6 16,-4-7-96,-1-3 64,0 0-48,-2-5 64,-5-1-96,-2-1 48,-4-2-208,-2 0-32,-2 1-112,-4 2-80,0 4 95,-4 1 225,-3 6 80,-4 2-64,-1 5 64,-2 1-144,1 3-32,1 0-288,1 3-192,-1 3-273,3 1-239,-2-1-529,1 3-496,4 0-864,-4-1-2978,4-2-2657</inkml:trace>
  <inkml:trace contextRef="#ctx0" brushRef="#br2" timeOffset="0.99">21969 11375 7491,'0'0'4162,"0"0"-2209,0 0-640,0 0-209,0 0-95,0 0-49,-21-25-351,14 23-145,-2-2-96,4 4-96,-4 0-80,2 0-16,-2 8-80,-1 2 16,2 7 80,-1 5 161,4 2 127,-1 2 128,6 2-112,0-6-160,0-1-47,6-1-145,2-5-80,5-2 48,-2-4-48,3-2 16,1-2 0,-1-3-16,-2-2-48,0 0 32,1-2-48,-1-6 80,-1-4-112,-1-1 48,3-5-32,-3-2 32,1-2-48,-5-6 16,-3 3-80,0-6 80,-3 1-48,-6-1-16,-4 2 32,-3 1-64,-4 5 48,-2 2-32,-2 5 128,1 5-64,0 4 32,1 7-32,3 0-16,4 9 48,3 4-48,4 5 48,1 4-48,4 2 64,2 3-32,5-1-16,2 0 48,3-4-16,0-4 0,5-6 16,-1-2 48,1-4-48,-1-5 48,2-1-32,-4-3 0,3-5-16,-2-1-64,-3 0-32,-3-1-97,-1 0-239,-4 3-240,0-1 0,-4 4 191,0 1-159,0 1-368,0 2-369,-4 0-800,0 5-2017,-2 1-3825</inkml:trace>
  <inkml:trace contextRef="#ctx0" brushRef="#br2" timeOffset="0.99">22257 11405 7011,'0'0'1313,"0"0"944,0 0-592,0 0 15,0 0 97,0 0-160,-19-5-336,19 5-209,0 0-304,3 0-175,3 0-49,6 0-224,-3 0-16,8 2 416,-1 0-111,4 2-225,-4-3 16,-5 4-192,-1-4-160,1 2-16,-6-3-48,-1 3-16,1-3-672,-5 0-305,0 0-527,0 0-673,0 0-1713,-5-4-2721,1 2 3281</inkml:trace>
  <inkml:trace contextRef="#ctx0" brushRef="#br2" timeOffset="0.99">22252 11523 10949,'0'0'3233,"0"0"-2272,0 0 688,29 9 160,-15-9-481,3 0-512,-1 0-111,0 0-81,-2 0-176,-1 0-112,-6 0-272,-2-1-47,-1 1-82,-1 0-559,-3 0-640,0 0-1266,-5 0-2304</inkml:trace>
  <inkml:trace contextRef="#ctx0" brushRef="#br2" timeOffset="0.99">22682 11303 7892,'0'0'2817,"0"0"-80,0 0-1888,0-25 575,0 17 209,-5 3-689,-1-1-447,1 3-161,-4-2-48,-1 2-32,0 3 32,0 0-32,-3 3-144,0 7-64,0 5-16,-4 7 80,3 2 257,3 9 223,-2-1 192,3 3-384,4-4-63,3 0-113,2-7-64,1-2-16,6-3 0,2-6-48,5-1-48,3-4 16,2-3-16,5-2 16,-1-3-112,2 0 0,-1 0-64,-3-1-224,-4-3-225,-2 3-431,-6-1-337,-3 2-271,-5-2-753,0-2-1713,0 0-4050</inkml:trace>
  <inkml:trace contextRef="#ctx0" brushRef="#br2" timeOffset="0.99">22899 11532 8308,'0'0'4050,"0"0"-1329,0 0-1713,0 0-15,0 0 271,0 0-111,-27-11-577,20 15 0,2 1-79,4 3-49,1 1-112,0 0-96,6-3-112,2 1-96,5-2 0,-2-3 0,1-2 32,1 0-96,-5 0 64,0-5-64,-3-4-96,-3 1-64,-2-3 64,0 0 96,-5 0-16,-3 0-16,-2 0 0,-3 2 48,1 2-64,-2 2 112,3 5-48,-2 0-16,5 0-32,-3 3 48,8 4-48,1 0-672,2 1-801,0-3-1729,10-1-2208,0-2-3330</inkml:trace>
  <inkml:trace contextRef="#ctx0" brushRef="#br2" timeOffset="0.99">23027 11551 7459,'0'0'3570,"0"0"-1105,0 0-1424,0 0 655,0 0-271,0 0-256,22 8-193,-19-8-160,-1-5-143,3-3-33,-3 0-80,5-1-95,-4 0-129,4 0-128,-1 0-80,1-2 32,0 4 48,2 0 0,1-1 0,-2 5 0,0-1-48,0 4-112,-2 0-48,-2 1 16,0 5 0,1 3 16,-5 1 16,0 0 0,0-1-48,0 0 48,0-1-48,0-5-48,0 2-544,0-2-432,0-3-609,0 0-752,5-3-2369</inkml:trace>
  <inkml:trace contextRef="#ctx0" brushRef="#br2" timeOffset="0.99">23371 11403 14407,'0'0'5026,"0"0"-3409,0 0-241,-33-5-95,22 5-417,-5 5-159,7 1-257,-2 3-144,1-2-160,6 2-80,4 1-32,0-1-16,4 1-32,6-1 16,1-1 16,1 1-64,2-1-16,-4-1-80,0 0 112,-3 1 32,-2-3 0,-2 0-16,-3 1 0,0 0 32,-4-3-48,-5 1 96,0-1-48,-4 1 16,1 0 16,0-2 32,-1 1-80,2-1 16,1 0 32,1 0-96,5-2 80,1 1-336,3-1-689,0 0-591,0-1-625,7-7-1505,2 1-5778</inkml:trace>
  <inkml:trace contextRef="#ctx0" brushRef="#br2" timeOffset="0.99">23538 11252 6931,'0'0'4514,"0"0"-1504,0 0-2034,0 0 321,0 0 239,0 0-255,-17 19-64,17-8-241,-3 5 64,1 4 113,2 4-81,-4 4 17,4 1-225,0-1-223,-3 0-49,3-2-96,0-6-176,-1-2-128,-2-3-64,3-2-112,-1-4 16,1-5 16,-2 1-64,2-3-128,-3-2-480,3-2-624,0-7-833,0-6-2353,0-1-6307</inkml:trace>
  <inkml:trace contextRef="#ctx0" brushRef="#br2" timeOffset="0.99">23399 11402 1505,'0'0'13462,"0"0"-10085,0 0-2880,26-2-81,-10 2 1505,6 2-513,1 1-671,0 0-337,0-1-224,-3-1 16,0 2-112,-3-2-64,-5 1-208,1-2-1393,-1 0-1552,2 0-3010</inkml:trace>
  <inkml:trace contextRef="#ctx0" brushRef="#br2" timeOffset="0.99">23724 11467 9316,'0'0'7300,"0"0"-4915,-34 15-833,24-9 593,1-2-624,4 2-689,3 1-479,-1-1-225,3 2-64,3-3-48,0 1 32,6-3-16,-2 0-16,2-3 16,-3 0-16,2 0-16,0 0 0,-2-3-32,3 0-64,-7-1 96,4 1-16,-3 0 48,-3 2-32,0 1-16,3 0 32,-3 1-224,2 3 208,-2 2-32,4 0 112,0 0-176,0 0-1521,5-2-624,1-2-1617,0-2-4530</inkml:trace>
  <inkml:trace contextRef="#ctx0" brushRef="#br2" timeOffset="0.99">23873 11514 14535,'0'0'1600,"0"0"-1327,0 0 1359,0 0 161,0 0-624,0 0-481,-2 25-496,2-23-80,6-1 272,-1-1 433,0 0-129,0-3-464,3-3-80,0-3 16,3 2 0,-4-2-32,4-1 32,-2 1-80,0 2 48,-4 4 305,2 0 159,-2 3-336,-5 3-272,1 4 96,3 2-64,-2-2 48,0 5-64,0-3-64,2-2-416,2-1-433,-2-6-463,5 3-689,-2-3-688,4-3-1665,-1-6-2882,1-1 2450</inkml:trace>
  <inkml:trace contextRef="#ctx0" brushRef="#br2" timeOffset="0.99">24166 11278 9396,'0'0'6931,"0"0"-4754,-20 41 657,13-19-49,7 0-832,0 3-881,0 1-447,0-2-289,9-2-112,-2-2-48,0-3 0,2-3-144,-2-1-32,-3-6 64,1 1-128,-1-2-400,-4-5-673,0-1-463,0 0-593,0-4-465,-4-5-2944,-1 0-7636</inkml:trace>
  <inkml:trace contextRef="#ctx0" brushRef="#br2" timeOffset="0.99">24102 11419 3506,'0'0'13510,"0"0"-10997,0 0-1473,0 0 257,0 0 208,0 0-49,29 12-351,-15-6-465,6 0-320,6-2-16,0-1-191,1-3-65,0 0 16,-2 0-48,-4 0-64,-7-2-833,-7-3-1376,-2-1-912,-5 0-1666,0-3-9443</inkml:trace>
  <inkml:trace contextRef="#ctx0" brushRef="#br2" timeOffset="0.99">22294 12027 5955,'0'0'192,"0"0"1569,0 0 496,0 0-737,0 0 1,0 0-64,-9 0-33,5 0-63,-2 0-176,-1 0-161,-2 0-176,-3 0-47,-3 6 47,-1 0-160,-1 4-175,-1 2-257,0 2 48,6 3 48,0 1 192,5 0-15,7-1-33,0-3-352,9-1-128,5-5 32,3-5-144,0-3-176,5-7-240,-2-4-49,-3-7 1,3-1-32,-4-3 336,-5-4 112,-2 3 112,-3-7 32,-2 5-64,-4-3-161,0-1-79,-4 1-192,-1 5 320,-1 4 160,-2 3 64,5 7-16,-1 3 32,1 5 16,1 1-80,2 4 0,0 6-48,5 6 64,0 5 16,0 4 112,0 3 160,-2 4 401,-3 0 159,0-1-160,0-2-207,0-3-81,0-4-192,0-4-112,0-5-48,0-5-80,0-3 16,0-5-1089,0-4-863,0-7-1842,0-5-6323</inkml:trace>
  <inkml:trace contextRef="#ctx0" brushRef="#br2" timeOffset="0.99">22434 12086 10565,'0'0'4274,"0"0"-2145,0 0-641,6 29-95,-4-25-384,-2 0-193,5-4-64,-5 0-143,1 0-81,3-4 48,-2-1-176,2-4-304,-1-3-16,-3 2 32,4-5 193,-1 0-1,-3 1-160,2 1-64,1 1 0,-3-2 448,0 6-48,0 2-128,0 0-192,0 2-15,0 4-1,0-2-32,0 2-96,0 0 0,1 0-32,3 2-32,2 1 96,1-2-64,0 1 16,2-2-64,-1 0-32,-3 0-64,0 0-65,0 0-431,-4 0-672,-1-3-401,0-2-624,0 1-1873,-1-1-5731</inkml:trace>
  <inkml:trace contextRef="#ctx0" brushRef="#br2" timeOffset="0.99">22601 12020 14503,'0'0'4290,"0"0"-3282,0 0 257,0 0 591,-13 28-543,13-18-400,6 2-369,1-3-400,2 0-112,2-1 0,1-3-16,1-1-16,2-3 16,-4-1-16,1-1-48,1-3 80,-6-4-80,0-1 16,-3 2-80,-2-4-112,-2 2-64,0-2-1,0 0 81,-2 2 0,-4 0 144,1 1-96,0 3 112,0 3 32,-1 2 16,2 2 32,3 5 192,-2 6 112,1 3 49,2 2 63,0 4-128,0 4-16,5 2-144,0-3 0,0 3-32,3-4 48,-5 1-192,4-3 16,-3-4-16,-2 1 0,-2-2 32,0-1 48,-2-2 80,-4-1-48,-4-2 81,-1 0-113,1-2 0,-1-3-32,2-1 16,-2-3-48,1 1 32,0-3-48,2 0-433,3-6-559,1-2-977,4 1-1152,0-2-3330</inkml:trace>
  <inkml:trace contextRef="#ctx0" brushRef="#br2" timeOffset="0.99">23127 11984 5458,'0'0'6740,"0"0"-4307,-33 3-993,19 3 1,0 1-32,1 5-417,3 1-288,2-1-95,3 4-97,5-3-32,3 2-64,5-2-160,4-1-95,2-5-65,2-1-16,0-6-176,-1 0 96,0-5 0,-4-3-16,1-1-16,-7-4 0,-3 1 64,-2 2-176,0 1 160,-3 0 16,-4 5 16,-2 1-64,4 3 80,1 4 48,4 5-16,0 3 144,0 1-80,8-3-32,5 2-144,-2-3 16,3-2-432,2-6-1185,-3 1-928,-3-2-1761,0-3-3650,-4-3 1649</inkml:trace>
  <inkml:trace contextRef="#ctx0" brushRef="#br2" timeOffset="0.99">23434 12041 13462,'0'0'4322,"0"0"-3041,0 0-305,-31-5 529,17 10-289,-3 4-351,-3 4-81,6 2-63,0-1-65,6 3-160,2-3-240,4-1-96,2-4-128,4 0 32,3-5 0,4-4 0,1 0 16,2-7-80,2-3 16,0-6-96,-5 0-256,4-5-192,-4 2-256,-4-3 31,0-3 49,-1 2 368,-3-1 16,0-3-129,-3 3 193,0 0 240,-5 4 32,1 7 16,-2 2 48,-1 7 256,3 4 33,-1 4-49,-1 10 32,3 8 288,1 4 321,2 4-1,0 3-159,5-5-241,1 0-208,3-3-208,-2-9-96,2-2 0,-3-5-32,-1-4 16,0-4-304,0-1-689,0-4-911,-1-7-1154,0-3-2224</inkml:trace>
  <inkml:trace contextRef="#ctx0" brushRef="#br2" timeOffset="0.99">23583 11786 2033,'0'0'14519,"0"0"-11782,0 0-2289,0 0-192,0 0-64,0 0-112,0 12-112,4 1-400,2 1-3026,1-1-4193</inkml:trace>
  <inkml:trace contextRef="#ctx0" brushRef="#br2" timeOffset="0.99">23600 12027 10949,'0'0'5987,"0"30"-3314,0-14-896,0-5-48,0 0-945,4-5-592,-1 0-176,-1-6-80,1 0-992,-2-6-1153,3-4-1969,-4-7-3282</inkml:trace>
  <inkml:trace contextRef="#ctx0" brushRef="#br2" timeOffset="0.99">23736 11996 12566,'0'0'3169,"0"0"-1856,0 0 352,0 0-65,-24 25-319,19-12-353,-1 2-31,1-2-81,5 3-144,0-2-191,0 0-161,5-6-240,3 0 48,0-5-80,2 0 0,1-3-16,0 0-32,-4-6-80,2-2 32,-5 0 32,-1 0-256,0 1 48,-3 0 80,0 1 48,0 4 31,0 2 81,0 0 1,0 6 15,0 1 272,0 2-16,1-1-128,8 0-112,-1-2-32,0-3-16,2-1-96,1-2-737,-1 0-703,-4-2-449,-1-2-640,2-6-1665,-3-3-4818</inkml:trace>
  <inkml:trace contextRef="#ctx0" brushRef="#br2" timeOffset="0.99">23972 11814 6195,'0'0'4514,"0"0"-2145,0 0-544,0 0 416,0 0-288,-6 33-401,4-15-127,2 4-48,-5 3 31,5 2-127,0 0-257,0-1-191,0 0-257,0-4-128,3-2-64,-1-4-159,2-3-65,-3-2-64,4-5-48,-3-1-32,2-5 16,-2 0 0,4-2 96,0-7-112,2-2-96,1-2-208,1 2-273,0 0-143,-3 4 176,2 1 240,-4 5 224,2 1 64,-2 1 16,-5 5-32,1 1 48,-1 4 16,3-2 64,-2 1 0,2 2-128,-1-2 32,-1-2-16,3 0 0,-1-1 0,-1-1 16,-2 0-32,0-1 64,0 1-64,-5-3 48,0 0-32,-4 2 64,2-4-48,-2-1 48,2 0-48,-2 0 32,1 0-48,-1-3-16,4-3 16,0 0-64,0 1 0,0 0-560,5 1-945,-4-2-800,4 5-320,0-4-801,0 4-2145</inkml:trace>
  <inkml:trace contextRef="#ctx0" brushRef="#br2" timeOffset="0.99">24212 12041 10357,'0'0'8980,"0"0"-7716,0 0-1216,0 0 1009,0 0 656,0 0-465,-18 2-319,8 6-481,0 3-256,0 0 32,3 0 176,2-3-80,5 1-240,0-1-48,0-3-15,3 0 31,6-5 0,-2 0 16,1 0-112,0 0 48,1 0-48,-5-2 16,-3-1 64,3 3-48,-4 0 48,0 3-96,0 2 112,0 1-48,0 1 32,5 0-16,-3-2 16,1 0-96,4-4-865,-1-1-1136,3-4-1088,-4-4-2754</inkml:trace>
  <inkml:trace contextRef="#ctx0" brushRef="#br2" timeOffset="0.99">24395 11759 5202,'0'0'9621,"-6"24"-7252,1-4 240,2 4-368,3 1-704,-3 5-209,3 1-287,0 2-17,0-1-255,0-3-161,0-6-176,0-1-112,0-3-96,0-6 49,0-2-129,3-6-64,0-1-32,-3-2-64,0-2-433,0-2-543,0-6-865,0-4-1937,-6 1-1936,1-5-8229</inkml:trace>
  <inkml:trace contextRef="#ctx0" brushRef="#br2" timeOffset="0.99">24279 11956 11733,'0'0'7252,"0"0"-6324,0 0-496,0 0 1857,26 13-96,-4-8-688,4-1-593,2-3-383,1-1-33,-2 0-144,-6-1-272,-3-3-16,-5-1-1008,-8-1-1361,0-1-1201,-5-1-2849,0 1-6451</inkml:trace>
  <inkml:trace contextRef="#ctx0" brushRef="#br2" timeOffset="0.99">22809 12739 12406,'0'0'3761,"0"0"-1856,0 0-256,0 0-208,0 0-209,0 0-431,31 5-33,-10-5 144,-3 0-127,5 0-129,-6 0 0,-2 0-303,-3 0-209,-3 0-160,-4 0 0,-3 0-225,-2 0-367,0 0-528,0 0-513,-2 0-320,-6 0-192,2 0-2529,-1 2-10021</inkml:trace>
  <inkml:trace contextRef="#ctx0" brushRef="#br2" timeOffset="0.99">22826 12870 15303,'0'0'2017,"0"0"-2097,0 0 1457,0 0 143,0 0-127,0 0-353,29 15-175,-19-15 15,-2 0 209,1 0-81,2 0-320,-5 0-496,3 0 17,-4 0-209,1 0-48,0 0-609,-1 0-991,-1 0-1058,-4 0-3152</inkml:trace>
  <inkml:trace contextRef="#ctx0" brushRef="#br2" timeOffset="0.99">23265 12733 6371,'0'0'-384,"0"0"4978,0 0-2385,0 0-672,0 0-49,-4-6-223,4 4-257,0 0-431,-1 0-1,1 0-128,-2 0-64,-1 2-48,-1 0-16,0 0-95,-4 0-129,-3 6-32,2 3-64,-5 4 16,0 0-16,-2 1 112,7-1 128,0 0 128,4-2-16,3-2-192,2-3-112,5-3-16,6-1-48,1-2 32,7-5 32,-3-4-96,-1-7 96,6 0-32,-5-2-32,0-2 80,-3 0-48,-1-2 16,-3 0 0,-1 0-80,-7 1-16,3 1 16,-4 4-48,0 1 32,0 5 48,0 0 16,-4 4 0,3 5 16,-2 1-32,1 0-48,-1 9 32,1 4-16,2 1 144,0 6-32,0 1 112,0 1 112,0-2 145,2-4-177,1-1-176,3-4-16,-2-2-112,1-3 48,-1-3-96,-3 1-432,2-2-961,1-2-464,-4 0-912,0 0-1922</inkml:trace>
  <inkml:trace contextRef="#ctx0" brushRef="#br2" timeOffset="0.99">23438 12752 15559,'0'0'3042,"0"0"-1330,0 0 337,0 0-592,0 0-673,0 0-352,5 16-95,-5-16 15,1 0 288,-1-3 208,0-4-271,0-1-353,0-3 32,0-3 0,0 0-80,0 0-64,0-1-144,0 4 32,0 0 64,0 4 144,3 0-112,-1 3 0,-2 0-32,4 3-16,-2-1-48,3 2-32,-1-2 64,3 2-80,3 0 80,-4 0-80,4 0-224,1 0-368,1 0-529,-2 0-783,0 0-482,0 2-607,-1-2-2097,-4 0-9509</inkml:trace>
  <inkml:trace contextRef="#ctx0" brushRef="#br2" timeOffset="0.99">23597 12682 8468,'0'0'8420,"0"0"-5539,0 0-1168,0 0 320,-22 33-224,17-23-641,5 1-672,5-4-256,6 0-192,3-3 17,2 0-33,2-4-16,2 0 0,-4-4-64,1-3 32,-3-2-33,-3-1-127,-1-1 128,-9 0 16,3 0-32,-4 2 80,0 2-48,0 1 32,-4 3 32,3 3 48,-4 0-16,1 5-32,3 8 80,-4 2 177,1 3-65,2 4-64,-3 0-32,5 0-96,-5-2 16,1-2-48,2-1-16,-3-4 0,5-3 64,-4-2-16,4-3-64,-1-1 64,1-2-48,0 0 0,-2 0-336,2-2-337,-3 0-495,3 0-849,0 0-1040,0-6-2722</inkml:trace>
  <inkml:trace contextRef="#ctx0" brushRef="#br2" timeOffset="0.99">24527 12619 7956,'0'0'2625,"0"0"-5667,0 0-1840,0 0 5058</inkml:trace>
  <inkml:trace contextRef="#ctx0" brushRef="#br2" timeOffset="0.99">24572 12486 7652,'0'0'2897,"0"0"-912,0 0-673,0 0 321,0 0-464,-6 25-609,6-23-288,0 0-64,0-1-160,0-1-48,0 2-16,0-2-256,0 2-656,2 0-241,-2 0 1105,0 1-80,0 3 48,0 1 112,0 1 64,0-1 272,0 3 16,0-4-96,0 2-160,0-5-16,0 2-128,0-5 48,0 3 0,0-3 33,0 0 95,2 0-32,0-3-48,-2-2-48,2 4 64,-2-1-48,0 0 16,0 2 0,0 0-32,0 0-64,-4 4 48,0 2 384,-4 2 176,2 1 112,-2 2 145,1-1-65,1 1-208,1 0-95,0-2-113,4 0 0,-4 0-64,5-2 112,0 0 112,0-1-191,0-1-129,0 1-32,0-1 32,0 0-144,0-4-16,5 1-16,-4 0 48,4-1-16,-1-1-16,-1 0 48,1 0-80,0-3 96,2-5-96,-1 1 48,-3-2-64,2-2-32,-4-2-112,2 1 96,-2 1 16,0 1 48,0 1 32,0 4-80,0 1 272,0 4 160,0 0-144,-2 2-144,2 5 80,-2 2 352,0 2-31,0 2-257,2 0-128,0-2-16,0 0-48,0-2 64,0-1-112,2-1 48,2-1 64,1 0 384,-4 2 161,5 0-97,-2-2-336,5 2-96,-3-3 16,2 3-144,-2-5 16,-2 3 0,0-4-464,-2-1-1009,-2-1-1440,0 0-1713,0-1-6676</inkml:trace>
  <inkml:trace contextRef="#ctx0" brushRef="#br2" timeOffset="0.99">24694 12348 11125,'0'0'2753,"0"0"-1424,0 0 96,0 0 479,0 0-575,0 0-577,-5-7-303,2 24 111,3 5 608,0 5 385,3 2-288,-2 2-353,5-2-111,2-3-337,-2-4-96,-1-3-160,1-7-32,-1-2-80,-5-5 16,4-2 16,-4 0-112,3-3 64,-3 0 16,0-6 112,2-4-144,-2 1-64,4-1-48,-1-2 80,1 2-48,2 2-16,-1 3-16,3 1-16,3 4 64,1 0-48,2 2 32,0 5-16,3 4 0,-3 2 32,0 2 48,-2 0-48,-2 1-32,0-2 80,-5 3-16,-3-4 0,-2 1-48,0-5 16,-2 4 0,-4-3 48,-3-4-64,-1 0 0,-2 0 16,3-2-32,-7-2 48,5-2-32,1 0 32,-1 0-48,3-2 80,0-4-48,3-1-80,1 1-240,3-1-288,-1-1-144,2 1-369,0 2-464,7-3-544,0 1-1136,7 0-2338</inkml:trace>
  <inkml:trace contextRef="#ctx0" brushRef="#br2" timeOffset="0.99">25031 12601 1537,'0'0'13798,"0"0"-10773,0 0-1424,-29 22 832,15-11 64,-3 1-592,3 4-736,3-4-545,6-1-384,0-2-96,5-2-64,5-1-32,5-4-48,1-2 64,5 0-64,-1-2-96,2-2-240,-5-2 112,1 3 256,-6 0-48,2 3 32,-8 2-64,-1 6 128,0 2 128,0 3 96,0-1-80,0-1-128,0 0-112,4-3 16,7-3-64,1-5-672,4 0-1009,4-11-1648,1-5-1890,-2-6-4961</inkml:trace>
  <inkml:trace contextRef="#ctx0" brushRef="#br2" timeOffset="0.99">25256 12423 8276,'0'0'6771,"0"0"-4642,0 0 0,0 0-432,0 0-673,2 29 753,-2-3 416,-7 7-704,2 5-401,-6 3-272,1-1-255,0-2-337,4-5 16,0-5-192,6-7-96,0-8 0,0-1 48,2-7-32,5-3 0,0-2-160,-1-6-577,0-4-495,1-5-977,-3-5-1105,0-2-1344,-4-2-6515</inkml:trace>
  <inkml:trace contextRef="#ctx0" brushRef="#br2" timeOffset="0.99">25145 12597 5699,'0'0'10789,"0"0"-9733,0 0-240,0 0 673,0 0 112,32 26-673,-15-21-384,3 1-319,0-3-113,2 3-48,-1-3-32,-3 1-32,0 2-16,-1 0-64,-6-1 80,4 4 64,-5 2-48,1-1 160,-1 2 1376,-3-2 177,4 2-528,-3-5-353,-2 1-320,0-1-287,-1-3-161,-4-3-80,2 1 0,-3-2-257,0 0-527,-3-3-721,2-4-1248,-4-5-672,1-4-1009,2-6-4499</inkml:trace>
  <inkml:trace contextRef="#ctx0" brushRef="#br2" timeOffset="0.99">25476 12462 18617,'0'0'4145,"0"0"-3280,0 0-689,0 0 608,0 0 145,0 0-481,0 0-368,22 25-192,-12-12-2097,1-2-1681,-1-2-5058</inkml:trace>
  <inkml:trace contextRef="#ctx0" brushRef="#br2" timeOffset="0.99">25593 12650 15959,'0'0'5427,"0"0"-4403,-26 28 1041,15-15 785,-5 3-898,5 1-879,-4 0-625,5-1-320,3 2-144,2-4 16,5 1 16,6-4 0,9-3 32,3-5-32,7-1 16,1-2-144,-2 0-224,0-4-272,1-1-529,-9-3-816,0 1-848,-9 0-1121,-5-1-3793</inkml:trace>
  <inkml:trace contextRef="#ctx0" brushRef="#br2" timeOffset="0.99">24029 12661 3778,'0'0'12694,"0"0"-10101,0 0-1393,0 0 273,0 0-160,-28-15-369,15 15-272,-1 9 81,2 1-65,-1 2-128,5 1-80,4 0-31,2-1-209,2-4-224,4 1 16,6-3-112,5-4 96,-3-2-240,2 0-97,-3-2-15,-1-4 128,-2 2 208,-5 1 32,2 1 16,-5 2-32,0 0 176,-6 8 16,0-1 241,-1 5-161,4-2-256,0-1-48,3 0-64,4-3-689,9-2-1151,3-4-1362,1-3-2545,5-4-1584</inkml:trace>
  <inkml:trace contextRef="#ctx0" brushRef="#br2" timeOffset="0.99">24222 12668 16327,'0'0'4194,"0"0"-2561,-26 3-1169,9 3 1361,3 5 32,-3 2-865,6 2-335,-4 1-321,7 2-192,2-6-32,4 1 144,2-4-208,0-2-32,10-4 16,1-3 32,1 0-32,1-6-32,0-6 0,4-2-32,-3-3 64,0-3-96,-3-4 16,0 0 0,-5-1-320,0-3-144,-2 3-64,-4 3-49,0 3 209,0 5 384,0 5 32,-1 7 16,-4 2 176,1 3 0,1 10 32,-4 8 225,3 2-17,1 2 16,-3 6 32,6-5-240,0-1-96,0-3-96,0-6-144,6-4-160,-1-4-336,6-4-561,-1-3-1248,1-1-1392,2-1-513</inkml:trace>
  <inkml:trace contextRef="#ctx0" brushRef="#br2" timeOffset="0.99">24389 12719 14407,'0'0'10260,"0"0"-9763,0 0-449,-11 26 208,11-21 320,0 1-448,0-4-240,0 0-1713,6-2-1392,-3-6-257,-1-4-2209</inkml:trace>
  <inkml:trace contextRef="#ctx0" brushRef="#br2" timeOffset="0.99">24407 12463 13750,'0'0'6019,"0"0"-4386,0 0-625,0 0-496,0 0-495,0 0-162,9 9-47,-9 4-1841,0 2-3825</inkml:trace>
  <inkml:trace contextRef="#ctx0" brushRef="#br2" timeOffset="0.99">26634 12746 9108,'0'0'7380,"0"0"-5348,0 0-1247,2-19 79,-2 13-111,-2 0 47,-2 1 16,-4 0-95,0 1-49,-5 2-368,-4 2-272,0 0 48,-6 0 80,1 3 48,1 5 128,0 1 145,1 0-97,1 4 96,5 2-16,3 0-160,3 3 113,7-1-81,1 2-176,1 0-144,9-3-128,5-3 240,5-6-128,0-3 0,3-4 48,1-4-32,-1-7-336,-1-8-16,-3-3 47,-2-3 145,-2-6 160,-4 0 32,0-4-64,-5 0-144,-2 0-64,-2 0 112,-2 3 32,0 3-192,0 2 128,-2 4 64,-2 7 16,3 3 48,-4 4 160,5 5-64,-2 2-32,2 2 64,0 6-112,0 8 16,0 10 16,2 8 528,0 6 225,1 6-17,-2 0-208,3 0-352,-4-4 33,5-7-17,-1-5-160,-2-6-96,3-9 80,0-1-48,-3-6-144,2-5-753,0-1-1008,-4-9 545,1-4-1970,-1-6-4513</inkml:trace>
  <inkml:trace contextRef="#ctx0" brushRef="#br2" timeOffset="0.99">26890 12617 14327,'0'0'4962,"0"0"-2753,0 0-1297,0 0-335,0 0 191,-31-13-208,20 22-160,-1 5-32,-1 7 129,1 4 431,7 3 129,-2 1-113,5 0-400,2-1-63,6-4-353,4-7-16,4-5-16,1-5-16,2-7-144,3 0 16,-3-9 16,3-5-192,-3-7-17,2-4-111,-3-4-48,-4-1-224,-2-5 0,0 0 127,-5 0 257,-2 0 80,-3 3 48,0 1-80,-8 3 112,-2 5 96,-7 4 0,2 7 32,-6 2 16,0 7 64,0 3-32,-1 5-32,3 8 144,5 7 80,1 4 145,8 6-1,5 2 112,0-1 0,5 2-32,8-7-335,3-4-145,1-6-96,5-5 80,-4-5-16,1-4-16,-1-2 16,0-6-16,-1-5 16,1-3-97,-4 1-63,-2 1-416,-5 3-192,0 2 47,-3 5-95,-4 2-833,-4 2-592,-6 5 368,-2 5-2481,-9 2-3089</inkml:trace>
  <inkml:trace contextRef="#ctx0" brushRef="#br2" timeOffset="0.99">26317 11934 8660,'0'0'5186,"0"0"-3777,0 0-449,0 0 881,0 0-112,7 25-432,-2-14-209,-3 4-127,1-1-65,1 3 80,3-1-223,2-1-257,-3-2-128,-1-2-96,4-4 193,-2-1-129,2-3 16,-1-3-144,1 0 32,0 0-112,3-5-16,-2-4-80,5-2-64,-3 1 16,-2-2-48,0-3 96,1-2-96,-1 1 32,-2-1-96,0 1-48,3 1 16,-1 1 32,-5 5 16,6 0 96,-5 3 64,-1 2-80,-1 2-16,-4 2 16,3 0-112,-1 0-593,-2 0-239,0 0-449,0 0-400,0 0-656,0 0-3281</inkml:trace>
  <inkml:trace contextRef="#ctx0" brushRef="#br2" timeOffset="0.99">23355 13036 12470,'0'0'3281,"0"42"-656,-1-11 129,-3 4-385,-1 2-576,1-4-721,1-2-256,2-4-431,1-4-49,0-7 48,0-4-32,0-1-128,0-1-80,0-4 0,1-3-80,-1-1 16,0-1-48,0-1 0,0 0 0,0 0 32,0 0-32,5 0 17,2 0 31,0 0-96,4 0 64,5 0-64,2-1 32,3-1 32,0 0-64,-1 2 32,2-1 16,-2-4 16,-4 4-32,0-1 16,-5-1 0,-4 1-32,-3 2-224,0-3-81,-4 3-255,0 0-48,0 0-321,0-1-255,0 1-753,0-2-736,0-1-1409,0-2-3281</inkml:trace>
  <inkml:trace contextRef="#ctx0" brushRef="#br2" timeOffset="0.99">23717 13282 12902,'0'0'2833,"0"0"-1760,0 0 527,0 0-287,0 0-321,0 0-399,-16-2-161,6 2 32,-2 5 273,-3 0 159,-1 5 48,7-1 1,-3-1-369,5 0-272,4 0-240,3-1 0,5-3-16,5-3 0,2-1-16,4 0-144,0-1-80,1-6-256,-3-1 16,-4 1 256,0 2 192,-4 0 16,-1 4-16,-5 1 160,0 4 48,0 4 224,0 3 64,-5 2 33,4 0-369,-1 0-144,2-4-16,0-2-16,3-2-64,4-2-417,2-3-591,-5 0-977,8-8-896,-7-1-2114,4-2-10580</inkml:trace>
  <inkml:trace contextRef="#ctx0" brushRef="#br2" timeOffset="0.99">23843 13380 3730,'0'0'10020,"-1"26"-6866,1-13-865,0 0 0,0-2-448,1 0-625,4-4-447,-1 0-193,0-3-128,-1 0 0,2-2 64,1-2 1,-1 0-113,-4-6-96,5-1 80,-2-4-96,-1-2-48,4-5-127,-5-1-17,1-5-80,-2 0 64,2-3-64,-3 1 0,0 1-16,0 3 0,0 2 64,0 5-64,-3 2 0,3 4 48,0 4-80,0 3 16,4 2 0,2 0-16,1 7-48,2 2 96,-4 6-80,3 0 16,-1 1-32,-4 1-49,-1-1-63,-2-3-128,0-1 192,0-2 48,-4-1 32,-2-1 48,-2-5 16,1-1-80,-2-1 112,1-1-32,2 0-32,2 0 32,-1-1-80,4-4-288,1-1-400,1 1-609,9-3-1024,0 0-1025,6 2-2272</inkml:trace>
  <inkml:trace contextRef="#ctx0" brushRef="#br2" timeOffset="0.99">24139 13232 19337,'0'0'2561,"0"0"-1296,0 0 1120,-25-5-592,13 5-993,0 3-352,1 5-256,1-1-128,0 0-64,3 3-16,4-1 16,1 0-16,2 0 32,4 0-48,4 2 32,-2-2-96,4 2 0,-1-1-32,-1-2 80,0 3 32,-6-2-16,2 2 48,-4-1-16,0-1 80,-6 0-128,-2-2 176,0-1-64,-1-1 16,3-3 0,1-2 32,0 0-48,4 0 16,-2-3 0,3-3-32,0 0 0,0-1-64,4 0 16,1 1-16,3 1 64,-1 1-96,4-1 16,1 3 16,2-1-48,1-2 96,1 4-80,6-3 64,-1 2-16,3 0-32,-1-1 224,1 1 161,-4-1-81,-1-3-144,-5 2-32,-1 1-32,-9-3 0,1-2-32,-5 2 32,0-2-16,-9 0-48,0 0-48,-8 2 32,1 3 0,2 3-16,0 0 48,1 6-96,6 5 80,2 3-96,5 2 96,0 3-32,5 0 16,0 0 0,4-3 16,1-3-32,3-2-96,-4-4-64,3-3 128,1-2-225,-1-2-1119,-1-2-1778,-6-5-1856,-1-4-7028</inkml:trace>
  <inkml:trace contextRef="#ctx0" brushRef="#br2" timeOffset="0.99">24704 13368 16824,'0'0'3537,"-5"32"-2256,0-14 384,1 0 544,3-3-929,1-2-575,0-6-401,0-4-80,1 0 0,3-3 320,1-6 64,-4-3-207,3-6-193,-4-1 96,0-4 80,0-4-112,-5 2-112,-2 0 48,1 2-112,0 1-96,4 5 96,-3 1 16,5 4 17,0 3-177,0-1 112,5 1-80,1 2-16,6 1 64,2 1-64,2 1 16,5 1-65,-3 0 49,0 0-96,-5 3-64,0 3-48,-6-1-64,-3 0-192,-2 1-305,-2-1-207,0 1-609,0-2-1056,-2-3-1297,2-1-3281</inkml:trace>
  <inkml:trace contextRef="#ctx0" brushRef="#br2" timeOffset="0.99">24920 13301 18809,'0'0'2177,"0"0"-1761,0 0 1249,0 0 127,0 0-815,-32 23-81,19-7-79,1-2-337,1 2-224,2-1 144,7-2-112,2-2-224,0-6-16,11 1 16,-2-6 64,8 0-144,-2-6 112,2-3-128,-2-2 112,1-2-80,-4 0 48,-3 2-32,2 2 0,-6 2 65,0 3-113,-5 4 80,2 0-48,-2 8 32,0 1 96,0 2 32,0 2-128,3-2-16,1 0-48,0-4-256,4-2-497,3-3-848,-4-2-1168,7-7-961,1-6-3633</inkml:trace>
  <inkml:trace contextRef="#ctx0" brushRef="#br2" timeOffset="0.99">25083 13312 13350,'0'0'5971,"0"0"-4883,0 0-15,0 0 768,0 0-449,0 0-831,22 1-65,-2 5 304,6 1 1,0-1-241,2-1-80,2-1-128,2 0 336,-6-3-239,2 1-289,-4-2-64,-3 0-64,-5 0 16,-4 0-16,1-3-16,-6-2 16,0-1-16,-3-2 16,1 0-48,-5-2-16,0-2-32,-5 0 16,-1 1-128,-4 2 112,-2 3-96,-1 3 0,1 3 64,1 3 96,4 8 96,1 4 32,1 3-16,3 3 80,2-1-32,4 4-176,7-2 64,1-4-16,0-1 0,1-3-64,-1-5 48,2-4-128,-3-1-304,-6-2-657,4-2-1360,-5-3-1969,-2-6-3922</inkml:trace>
  <inkml:trace contextRef="#ctx0" brushRef="#br2" timeOffset="0.99">25228 13079 19257,'0'0'1969,"-9"31"-160,4-6 1504,-4 3-1056,5 1-960,1 2-609,-1-3-560,-1-2-160,3-6 0,0-4 32,2-3 0,-3-2-16,3-3 0,-1-3 48,-2-1-176,3-1-288,0-3-545,0 0-527,0 0-1154,0-3-959,4-3-3138</inkml:trace>
  <inkml:trace contextRef="#ctx0" brushRef="#br2" timeOffset="0.99">26627 13429 9620,'0'0'2866,"0"0"-1186,0 0-239,-31-19 144,19 13-112,1 0-257,-5 1-223,-4 1-289,4 3-128,-1 1 176,0 0 193,3 1-209,-1 8-320,8 3-15,3 1 63,4 1-80,0 2-96,9-1-144,5-3-304,4-4-64,3-4 64,1-4 224,-2-2 112,3-8-192,-4-6-80,-3-3-32,-4-3 144,-2-3 16,-4 0-32,-2-4 0,-4-1-80,0 0 0,0 2-304,0 3 304,0 6-144,0 3 304,-1 8-112,-2 6 464,3 2-304,-2 7-112,2 8 96,0 5 112,0 5 448,6 6-175,-1-2 95,-2-1-192,1 0-48,0-6-144,-4 0 0,3-6-96,-1 0-48,-2-4-32,0-2-32,0-5 0,0 0-256,0-2-224,0-3-368,-2 0-241,2 0-1376,0-8-1281,0-3-4753</inkml:trace>
  <inkml:trace contextRef="#ctx0" brushRef="#br2" timeOffset="0.99">27966 12741 6371,'0'0'832,"0"0"801,0 0-384,0 0-193,0 0 193,0 0-369,-16-26-320,16 20-159,-7 0 31,3 0 32,-2 3 16,0-1 64,-1 1-31,0-1-209,-2 4-80,2 0-80,3 0-128,-5 0 80,1 1-48,2 3 48,-3 4 0,4-1 0,-2 0 48,-2 2 128,4 0 129,-1 1 207,0-1 0,-3 2-144,5 0 0,-2 0-63,3 0-49,-2 2-80,1 2-48,0-2-48,3 1-32,1 0 48,-3 2-144,1-2 64,2 1-64,0 0 48,0-2-32,0 1-16,0 0 17,2-1-17,1 2 16,-2 0 0,1-1 112,0-1-64,0 2 0,0-2-64,0-3 80,3 2-16,-1-4 128,-1 2-112,5-3 96,-2-2-64,5 0-16,-2-4 32,5-1-48,-1 0 33,2 0-81,1 0 0,-2-4-32,3 1 0,0-1 0,-1-2 0,-2 0-48,2-2-48,0 0 64,-4-3-48,4 0 32,-3 1 16,-1-2 32,-1-1-48,-4 3 32,2-3 0,-4 0-32,1 0 64,3 1-80,-5-1 32,0-1-16,0-2 48,1 4-80,-5-3 112,0 2-96,0-1-32,-5-1 48,-1 0 32,-5 1-16,3-1-64,-4 0 80,2 2-16,2 0-16,-1 3-16,-1-2 32,4 2-32,1-2 0,-4 3 32,3 2-80,1-2 0,-4 3-112,1 1-48,2-1 79,-3 3 33,2 0 48,-2 3-16,4-3 48,-6 1-32,3 1 96,0 1-112,-2 0 112,-1-3-48,3 3 16,0 0 0,-1 0 0,0 0-48,1 0 80,-1 0-64,3 3 16,1 0 48,0 0-96,3-3 96,-3 4-48,5-2-32,-1 2 0,-2-1 0,3 1 32,0 1 0,0-4-16,0 2-32,0 3 96,0-3-80,0 3 64,0 0 0,0 1 0,0 0-32,0 1 48,4 2-16,1-4-64,2 1 0,-2-1-96,5-3-688,-1 0-1057,1-3-1201,-3-3-4049</inkml:trace>
  <inkml:trace contextRef="#ctx0" brushRef="#br2" timeOffset="0.99">26504 13067 7716,'0'0'4017,"0"0"-2384,0 0-176,0 0 560,0 0-369,0 0-1055,10-13 687,1 11 1,9-2-881,5 1 256,5-1 785,10 1-32,8-1-289,2 0-223,1 0-193,0 3-208,-4-3-192,-9 2-512,-5 0 144,-9-2 16,-3 3 64,-11-1-224,1 0 48,-7 1-32,-3-3-32,-1 2 0,0 0-737,0 2-1008,-4 0-320,-2 0 801,0 0-1874,1 0-6146</inkml:trace>
  <inkml:trace contextRef="#ctx0" brushRef="#br2" timeOffset="0.99">26753 13250 13718,'0'0'3970,"0"0"-2577,0 0 336,0 0 480,0 0-113,0 0-1343,0 0-81,40-26-160,-20 20-255,5 0 351,-1 0-128,-1 1-352,-5 3-32,-2-1-32,-6 3 0,0 0-64,-5 0-64,-3 5-112,-2-1 80,0 1 0,0 0 336,-4 3-96,-3-1-96,6 3 16,-8-1-48,5 1-32,-1 1 64,-4 6 0,0 1 80,0 4 64,-4 2 145,2 5 95,-4 1 16,3 1-112,-1-2-176,3-3-48,3-3-64,-2-4 16,8-5-32,-4-3-48,5-5 16,-1-2 48,1-4-112,0 0 128,3-6-80,5-3-32,0-2-192,5-2 48,-3 4 144,6-2-160,-4 4-48,2 2 240,-1 0 64,-1 2-96,-2 1 32,-2 2-112,-2 0-481,1 0-127,-4 0 0,0 0-289,-3 2-719,0 0-481,0-2-145,-3 0-1423,2 0-1154</inkml:trace>
  <inkml:trace contextRef="#ctx0" brushRef="#br2" timeOffset="0.99">26771 13411 13094,'0'0'3298,"0"0"-1426,0 0 401,0 0-112,0 0-656,0 0-256,10-4-81,-2 3-864,5-3 16,0 3 33,6-4 255,3 2-112,1-1-256,1 0-32,-2 1-48,4 0-32,-6-3-80,-4 2-48,-2 1 0,-4 0 49,-4 0-98,-2 3-143,-1-2 48,-3 2-320,0 0-480,-5 0-193,-1 0 81,1 0-737,-2 0-1072,-2 0-3762</inkml:trace>
  <inkml:trace contextRef="#ctx0" brushRef="#br2" timeOffset="0.99">27218 12889 7860,'0'0'3601,"0"0"-1472,0 0-160,0 0 288,0 0-336,0 0-512,-18-4-241,18 2-223,0 2-225,3-1 320,8-1-751,1 0-209,8-1 192,3 0 208,6 2 80,-1 1 49,2-2-1,-3 2-304,-1 0-240,-6 0-96,-3 0 0,-7 0 16,1 0-48,-7 0-240,-3 0-176,-1 0-97,0 0-143,0-4-657,0 1-1040,0-1-1361,0 0-1632</inkml:trace>
  <inkml:trace contextRef="#ctx0" brushRef="#br2" timeOffset="0.99">27246 13065 6771,'0'0'1937,"0"0"-1409,0 0 497,0 0 527,0 0-191,0 0-112,-1-4 15,1 4-223,0 0-209,0-1 289,0 1-1,0 0-47,0 0-129,0 0-192,0 0 1,1 0-257,4 0-112,1 0 16,2-2 129,5 2 127,-2-2 48,6-2-80,3 2-111,0-1 47,5 1 0,2-2-176,-1 0 17,0 1 15,-4-1-96,1 0-64,-6 3-112,-5-1-48,-4 0-96,-2 2 80,-4 0-112,-2 0 80,2 0-48,-2 0-16,0 0 0,0 0-48,0 0 32,0 0-128,0 0-176,0 0-96,0 0 31,-2 0-287,2 0-208,-5 0-289,-1 2-928,1-2-256,0 0-704,0 0-6067</inkml:trace>
  <inkml:trace contextRef="#ctx0" brushRef="#br1" timeOffset="0.99">22658 13400 6051,'0'0'3777,"0"0"-2576,0 0 480,0 0-481,0 0-367,0 0-193,-20-8-176,20 19 48,-3 2 49,1 4 47,0 2-48,-1 3 1,-1 6-81,2 1 208,-3 4-80,-2 2-15,1 4 111,-3-3-128,2 4 16,-1-1 1,-2 0-49,2 3-96,-3-1 96,4 2-143,-5-1-49,5 2 208,-1-2-272,-2-2-64,1-3-80,-1 0 16,2-4-16,2-4 1,0-1-33,-1-3-80,3-1 80,1-1-96,1 2 80,-1-2-80,3 1 112,0 0-112,0-2 64,0-1-32,0-5-112,3-4 0,-1-2 16,-1-9-625,3-1-1391,1-7-1266,-5-9-3569</inkml:trace>
  <inkml:trace contextRef="#ctx0" brushRef="#br1" timeOffset="0.99">22334 14296 7155,'0'0'8532,"0"0"-6387,0 0-1088,0 0 271,0 0-127,0 0-545,13-22-208,-12 22 177,-1 6-209,0 10 16,0 1 1009,0 5-353,-1 2-368,1-2-159,0-2 15,1-5-240,10-4-80,1-6-64,4-5 96,3 0-47,3-10-129,3-7-16,1-1-80,1-4-32,-6-3 0,2 0-32,-4 3 48,-4-1-16,-2 2 32,-5 5-256,-3 3-369,-4 4-623,-1 2-897,-1 5-1201,-6 2-1920,-2 0-11206</inkml:trace>
  <inkml:trace contextRef="#ctx0" brushRef="#br1" timeOffset="0.99">22109 15056 5218,'0'0'4194,"0"0"-3105,0 0 383,0 0 257,0 0-176,0 0-433,-7-15-351,7 23-481,4 5 48,1 9 481,3 11 1007,1 11 17,0 7 160,3 2-384,-2 2-401,-2-6-335,1-5-401,-3-9-160,-3-9-144,2-4-32,-5-4 0,0-5-16,0-2-48,0-5-15,-5-1-17,2-5 32,2 0-32,-6-2 16,5-5-48,-1-2 0,3-3-48,0 2-32,0-3 0,0 1-65,3-2 146,-1 1-34,5-4 50,-3-1-49,1-3 48,-1-6 0,0-3 0,0-7 32,-2-2-144,0-4-161,-2-5-159,0-1-16,-5 1-64,-4 3-80,2 4-113,-2 6 97,-2 7 240,1 9 256,4 3 16,-1 4-112,2 2-16,3 1 144,2 1 32,0 2-32,2-2-32,3 3 32,7 2-49,-7 1 97,5-1-16,-3 3 16,-1 0-16,0 0 16,-2 0-32,0 0 64,-2 0-48,2 0 32,-2 0-16,0 3 32,-2-3-32,0 0 16,2 0 0,1 2-32,-2-2 48,2 0-64,-1 0 113,-1 1-49,-1-1-48,3 2 48,-2 0-16,1 0-16,1-1 16,-1 3 192,4 0-208,2-3 32,3 2-16,0-1 16,8-1 0,1-1 32,3 0-32,3 0 32,-4 0 0,1 0 0,0-3 32,-6-1-32,2-1 32,-5-1-112,0 1 0,-2-3 48,2 3-64,-3-1 32,3 1 0,-2 2-48,1-2 48,1 4 16,-5 1-48,1 0-16,-3 0-48,-1 0 16,-2 0 32,1 3 16,-4 0 0,3 0 16,-2 0 48,2 1-96,1-2 0,-5 0-32,2-2-64,1 0 48,2 0 112,-3 0-16,4-2 0,0-2 16,2 2-16,1 1-17,-2-1 1,2 2 48,-1 0-64,-2 0 64,-3 0-16,2 0-32,-5 0-48,0 0-288,0 0 96,0 2 160,0-2 128,0 0-64,-1 0 48,-3 0 16,4 0-16,0 0 16,0 0-16,0 0-16,0 0 0,0 0 32,0 0-32,0 0 16,0 0-64,0 0 48,0 0-16,0 0 32,0 0-16,0 0 16,-3 0 16,3 0-16,0 0 48,0 0-48,0 0 32,-2 0-32,2 0-16,0 7 16,0 6-16,-4 5 64,4 4 416,-3 5 65,3 1-97,0-3-112,0 0-208,0-6-32,5-3-32,-3-4-48,3-5 16,-5-3-160,0-4-865,0 0-1136,0-4-1248,-5-3-4259</inkml:trace>
  <inkml:trace contextRef="#ctx0" brushRef="#br2" timeOffset="0.99">22368 12638 9396,'0'0'4098,"0"0"-2081,0 0-624,0 0 320,-11-28-641,10 25-288,-4 1-207,5 1 127,-1-2-208,-2 2-144,3 1-15,-1-2-33,1 2 0,0 0-80,0 0 48,-5 2-80,5 5 80,-3 4 144,-1 6 225,1 2-129,1 6 80,0 2 225,0 3-65,2-1-416,0-2-112,0-4-128,0-1-64,0-5 48,0-4-64,0-3 48,0-5-64,0-2 64,0-1-64,0-2 48,0 0 32,0 0-48,0-2 161,0-3-161,0-4 48,0-4-112,0-3 96,2-5-64,0-2 32,3-4-96,-5-7-97,4-1-207,-2-5-64,-2 0-144,0 1-144,0 0 159,-2 7 81,-2 4 160,1 6 304,1 6 32,0 4 16,2 8 0,0-1 128,0 4 32,0 1-64,0 0-144,0 3 16,2 1 16,3 4 16,-5-4 0,7 0-48,-5 1 32,2-2-48,0-2 80,2-1-48,3 0 16,2 0 0,-2 0-16,3 0 0,0 0 16,3 0-16,-3 0-16,1 0 48,-3 0-48,-3-1 48,2-1-80,-2 1 96,-3-2-32,1 1-16,-3-2 16,1 4 16,-3 0 0,3-3-16,-3 3 80,0 0-160,0 0 48,0 3-96,0 3 144,0 1 0,0 2 0,0 1 48,0-1-48,0 0 16,0 2 48,0 1 16,0-3 33,0 1 31,0 2-32,0-2 48,0-1-48,0 1-112,0-3-16,0-3-32,0 0-16,3-3-432,-2-1-401,5-1-1120,-2-7-1152,1-1-2994</inkml:trace>
  <inkml:trace contextRef="#ctx0" brushRef="#br2" timeOffset="0.99">22535 12905 12294,'0'0'2593,"0"0"-1697,0 0 385,2-23 159,1 21-415,-3 0-145,0 2-271,0 0-337,0 2-128,0 3 192,0 4 464,0 1-175,0-1-241,0 0 176,0 1 80,0-4-79,0 2-337,0-5-112,0-1-32,3 1 16,-3-3 128,0 0 80,2 0 48,-2-6-128,0-4-96,2-1-128,0-1 64,0-5-80,0 2 0,1-1-48,-2 2 48,3 1 64,-4 0-64,2 4 48,2 1-64,-4 1 48,5 3 0,-5 1 32,1 0-64,3 2 48,1 1-80,-3 0 16,2 0 16,1 4-48,0 3 80,1 0-112,0 4 112,-2 0-64,2 2 48,1 1-16,-4-1 32,2 2-16,-1 0 128,-3-2-32,2-1-48,-1-1 129,-2-1-33,0-1 176,-2 0-64,-2-4-32,0 1 0,-1-1 16,-2-1-48,0-2-32,0 0 64,-2 0-144,-1-2-16,2 0-48,-1 0 49,3 0-65,0 0-16,2 0-49,3 0-95,-2 0-288,3 0-416,0 0-241,3 0-992,2 0-992,0-4-2161,1-2-8165</inkml:trace>
  <inkml:trace contextRef="#ctx0" brushRef="#br0" timeOffset="0.99">6763 9140 5090,'0'0'2850,"0"0"143,0 0-1184,0 0-112,0 0-49,0 0-431,16-20-145,-16 20-207,0 0-209,-5 3-128,-3 5-208,-2 5-95,-2 1 431,-6 5 0,2 0-224,2-3-256,5-4-47,0-4-65,5-3-32,3-2-32,1-3-48,3-3-64,5-6 15,4-1 530,2-7-369,2-5-160,5-4 64,-2-3-96,-2 0-273,5 1-95,-4 5 192,-2 8 256,1 9-16,-3 6 0,0 15-48,0 10 128,-2 7 672,3 3 353,-1 1-241,-2-5-368,0-4-432,1-6-32,-1-8-112,-2-8-592,-4 0-593,-2-5-2176,-2-3-6436</inkml:trace>
  <inkml:trace contextRef="#ctx0" brushRef="#br0" timeOffset="0.99">7767 9346 7235,'0'0'4867,"0"0"-3395,0 0 113,0 0 112,0 0-65,0 0-719,-27-22-289,20 22-16,-2 0-79,-1 0 95,-1 8-176,0-1-208,1 6 0,4-2-80,-1 0 97,7 1-177,0 1 0,11-4-48,1-1 80,2-4-112,0-4 0,3 0 368,-3-2-240,-5-5-16,-2-1-64,-3-3 48,-2 2 32,-2-2 112,0 0-80,-4 2 112,-2 2-47,-1 1-17,-2 3 0,1 0 80,-2 3-240,0 0-64,1 6-32,5 1 0,1-1-16,3 3-48,4-2 0,9-1 192,0 0-112,1-3 16,-1-3-32,-2 0 32,0 0-64,-6-6 64,0 3 48,-5-3 16,0-1-48,0 1 16,-5 3 16,0 1-80,-6 0 80,0 2-64,0 0 80,-1 2 16,4 3-16,-1 1-80,8 1-16,1-3-16,1 1-32,9-5 16,0 0-48,3 0 32,-3 0 96,0-7 16,-1-2 16,-5 2 16,-3-2-16,-1 1 32,0 1 0,-4 0 112,0 1 48,-4 3 0,0 3-16,1 0-112,-6 0-16,4 3-80,4 4 16,-1 2-16,3 0-32,3 1-32,0 1-16,4-4 48,5 0-512,1-1-129,-2-3-863,1-3-2002,0 0-4177</inkml:trace>
  <inkml:trace contextRef="#ctx0" brushRef="#br0" timeOffset="0.99">8149 9359 7828,'0'0'5122,"0"0"-3393,0 0-1569,32-7-112,-10 3 1040,4 2-127,10-2-129,2 4 257,5 0 95,3 0-191,6 6-33,1 0-208,4 1-95,-1 0-65,1 1 112,-4 1-15,-5-4-49,-9 1-320,-3-3-144,-8-3-176,-5 0 48,-7 0-96,-2 0-96,-5-3-624,-6-3-465,-3 1-624,0 0-784,-8-1-1313,-6 4-3393</inkml:trace>
  <inkml:trace contextRef="#ctx0" brushRef="#br0" timeOffset="0.99">8344 9219 5747,'0'0'3041,"0"0"401,0 0-2130,0 0-255,0 0 15,-25-12 33,18 12-465,-3 0-128,-6 0 32,1 6 129,-7 6 159,-1 4-31,-1 3-145,-2 7-64,6-1-144,4 3-48,6-4-111,6-2-1,4-4-176,0-1-64,11-4 112,1-3-128,2-1 64,-1-3 64,4-2-80,-2-2-32,-1-1 80,0-1-128,-1 0-336,1-1-416,0-3-417,0 2-304,0 0-335,2 2-465,-3 0-737,-1 0-47,-6 4-2530</inkml:trace>
  <inkml:trace contextRef="#ctx0" brushRef="#br0" timeOffset="0.99">9352 9365 9204,'0'0'4162,"0"0"-2417,-3 29-256,-3-7 736,-2 6-337,-2 1-479,4-1-256,-2 0-177,3-9-400,4-2-63,1-6-177,0-4-64,0-3-80,1-4-48,4-4 160,0-6-64,0-7-128,-1-4-64,4-4-48,-4-6 0,-2-4-48,2-2 64,-4-2-32,0 1 48,0 2-48,-2 1 48,0 5-48,0 2 16,0 6-16,0 1 64,2 4-144,0 5 16,4 1 96,5 2-80,3 5 32,2 2-32,4 2 16,3 0 0,-1 6 32,0 3-32,3 4 16,-5 2 48,-2 1-32,-2 1 16,-5 1 0,-8-2-80,-1 0 16,-1 0 0,-12-2 0,1-1 64,-4 0 16,0-2 32,-3-2-16,2-3-16,1 1 0,5-4 0,1 0 16,3-3-32,5 3 0,0-3-16,2 0-304,0 0-705,2 0-591,0 0-801,2 0-2065,3-3-3714</inkml:trace>
  <inkml:trace contextRef="#ctx0" brushRef="#br0" timeOffset="0.99">9635 9479 8068,'0'0'4322,"0"0"-1377,0 0-1648,0 0-161,0 0-303,0 0-241,7 18 80,-7-2 96,0 3-191,-4 1-289,3 2-160,-4-4 0,-3 3-32,5-7-16,-4 1 32,1-4-64,0-2-16,2-2 0,1-3 32,-1-3-96,4 2 16,0-3-384,0-3-657,0-2-2256,4-2-5171</inkml:trace>
  <inkml:trace contextRef="#ctx0" brushRef="#br0" timeOffset="0.99">10047 9246 9060,'0'0'3746,"0"0"-2594,0 0-639,0 0 479,7 35 881,-4-9 512,-3 7-352,0 4-304,0 4-321,-1 0-559,-5-6-97,-1-4-320,1-5-288,0-7-16,2-4-80,0-2 0,1-4-48,-3-2 17,5-4-370,-3-3-831,2 0-961,-1-6-1233,3-9-4497</inkml:trace>
  <inkml:trace contextRef="#ctx0" brushRef="#br0" timeOffset="0.99">9836 9297 7972,'0'0'2785,"0"0"-128,0 0-1344,0 0-177,0 0-495,0 0 495,14-20-143,-10 18-417,1-1-192,8 3 0,5 0-48,8 0 417,9 0 399,8 0 65,5 0-97,3 3-111,2-3-465,-6 0-336,-8 0-112,-6 0-16,-10-4-272,-10 0-832,-3 3-241,-6-3 193,-4 2-497,-1 2-672,-5-2-897,-5 2-2368,-1 0-993</inkml:trace>
  <inkml:trace contextRef="#ctx0" brushRef="#br1" timeOffset="0.99">18527 9094 2161,'0'0'4002,"0"0"-417,0 0-1167,0 0-1042,-3-6-287,3 5-81,0 1-255,0 0-289,0 0-80,0 0 0,0 0-96,0 0-160,0 0 0,0 0 144,0 0-47,0 0 15,0 1 0,0 3-64,0 0-144,0 0 80,0 1-112,0 0 96,0-1-16,0 4 32,0-3 16,3 1 16,-3-1-32,4 1 0,-3-1 16,-1 2 48,0-1 65,2 2-65,0-1 96,-2 0-128,2 2-16,0-2 16,-1 1 80,-1-1-128,4 2 32,-2 0 16,-1-1 48,-1 1 0,2-2 16,1 1-47,-3-2-1,1 2 16,2 0-32,-2-2-16,-1 0-16,3 2-48,-3-3 32,2 3-80,-2 0 48,1 0-16,-1 1-16,0 1-16,3-2 48,-2 1-16,-1-1 32,3 1 16,-3-2-48,2 1 64,0-1-144,0 0 128,1 1-80,-3-1 16,0 2 32,1-2-32,-1 1 16,3 1 32,-3-2 0,0 1-48,0-1 48,0-1-64,0 3 0,3-4 16,-1 3 33,-2-2-1,0 0-32,0 0 32,2 1-80,-2-1 96,0 1-64,2-1 80,0 0 0,-2 0 16,0 1 0,0 1-32,0-1-16,0-1 16,0 1 16,0 0-80,0-1 112,0 0-96,0-1-16,0 2 32,0-3 32,0 2-32,0 0-16,0 0 0,0-2 16,0 3 48,0-1-96,0 1 64,0 1 0,0-1 32,2-1 0,-2 3-32,0-2 16,0-1-16,0 3 1,0-2-17,3-1 0,-3 0-80,0 1 48,1-1-16,-1 2 16,2-3-16,0 1 16,-2 0 16,0 0-64,2 1 96,-2-1-80,0 0 48,3-1-48,-3 3 48,1-5-16,-1 4 16,0-1-48,3 0 0,-1-3 32,-2 4-16,0-3 64,2 1-80,-2-1 16,0 0 0,3-2 0,-3 1 0,0 0-16,0 0 16,3-1 0,-3-1 48,0 3-96,2-2 96,-2 0-80,0 0 32,0 0-16,0-1 16,2 3 0,-2-2 0,2 0-16,0-1 0,-2 3 32,0-2-32,2 2-16,1-2 64,-3 2-16,0-3-64,3 3 64,-3 0 0,1-1-16,-1 1 16,0-1-16,3 3 32,-3-3-48,0 5 32,2-3-32,0 1 32,-2-3-48,0 5 32,0-3 16,0 1-32,0-3 48,0 1-48,2 2 48,-2-3-64,0 1 80,0 0-48,0 0 0,3-1-32,-3 1 32,0-1 32,0 3-64,0 0 80,0-1-48,0 0 96,0 3-16,0-1 48,0 0-48,0 3 0,0-4-80,0 4 16,0 2 16,0-4-80,0 1 96,0 1-64,0-2 32,0 1-16,0 3 16,0-2 32,0 2-32,0-2 16,0 2-16,0-2 48,0 2-80,0 0 64,0-1-16,0 0-16,0 0 0,0 2 0,0-2 0,0 0 0,0 2 0,0 0 16,1 0 0,-1-2-32,3 0 64,-2 2-32,-1-2-32,0 0-80,2 2 64,-2-4-32,0 4 48,0-2-32,0 0 16,0 1 48,0 1-128,0-2 112,3 2-32,-3-1 48,1 3-48,-1-2 48,4 2-80,-4-3 48,0 1 32,3-2-64,-1 0 64,-1 0-32,-1 0 32,5-1-32,-5 1-16,2 0 16,-2-2 32,2 0-16,0 1-32,-2 0 32,2-1-16,-2 4 0,2-4 16,-1 4 0,-1-4-32,4 4 32,-4-2 16,0 0-32,0 0 48,3 0-80,-3 0 96,2-3-112,-2 4 112,2-2-80,-2 2 64,2-2-80,-1 0 80,-1-1-96,0 0 0,3 3 32,0-4-32,-2 1 48,-1 0 0,5 1-16,-5-1-16,1 0 32,2 1 0,-2-3-16,-1 2 48,3-2-80,-1 1 112,-2-1-128,1 2 112,1-2-96,0 2 64,-2-3 0,2 4-16,1-4 0,-3 4 0,1-3 16,-1 1-16,3-1 0,-1 0 0,-2 1 16,2-3-64,-2 0 96,2 3-48,-1-3 16,-1 3-48,3-3 48,-1 0 16,-2 3-48,0-4 32,2 1-48,-2-1 80,0 1-64,0-3 32,2 2-32,-2-2 0,0-1 48,2-1-80,-2 0 80,0 0-32,0 0 0,0 0 16,0 0 16,0 0-16,0 0 16,0 0-16,0 0 0,0 0-16,0 0-32,0-1 48,0-1-64,0 0-32,0 0 0,0 2 0,0-2 16,0 2 16,0 0-32,0-2-80,0 2-48,0 0-465,-4-2-543,2 2-769,-3-1-928,2-3-2146,-4 0-5666</inkml:trace>
  <inkml:trace contextRef="#ctx0" brushRef="#br1" timeOffset="0.99">15283 9334 3009,'0'0'11990,"0"0"-8837,0 0-1872,0 0-33,0 0-383,0 0-481,26 0-224,-12 0 96,2 0-176,5 0-32,-2 0 96,-2 0-176,0 0 64,-4 3-16,-1-3 16,-4 3-32,-2 3 32,-5-1 16,2 5 16,-3 1 193,-4 5 127,-5 2 272,-1 6-64,-2 0-208,0-2-15,2 0-225,1-3-96,4-2 0,0-4 0,5-2-48,-1-2 32,1-2-48,0-1 64,1 0-64,4-1 0,3 0 96,0-1-80,3-2 32,0 1 0,4-3 16,0 0-32,1 0 48,-5 0-80,4-3 0,-5 1-224,-2 1-673,-4-3-495,-2 2-577,-2-2-720,0 3-2082</inkml:trace>
  <inkml:trace contextRef="#ctx0" brushRef="#br1" timeOffset="0.99">15338 9474 12070,'0'0'3297,"0"0"-1856,0 0-145,0 0-95,0 0-241,0 0-255,21 2-225,-7-2 288,3-4-288,5-2-79,-1 1 79,-1-2-80,-1 1-256,-1 2-128,-2 1-272,-5 1-1185,-3 2-1312,-4 0-3666</inkml:trace>
  <inkml:trace contextRef="#ctx0" brushRef="#br1" timeOffset="0.99">16158 9227 2257,'0'0'3169,"0"0"641,0 0-2337,0 0-417,0 0 81,0 0-401,-25-8-256,25 8-127,-2 0 15,0 0-80,0 0-112,-3 0-64,1 0-32,1 2 128,-6 4 176,2-1 417,-4 8 79,-1 0 225,1 1-17,-2 3-143,4-4-97,-1 0-384,6-4-320,3-2-96,-1-1-48,2-4-16,0-2-16,7 0 48,-1-2-80,4-4 0,1-5-192,-1-3-144,-4-3-144,3-1 63,-6-3-207,0 3 80,-2 3 16,-1 1 47,0 5 353,0 3 208,4 2 80,-1 4 32,4 2 64,2 9 1,5 2-1,2 5 784,5 3-96,-1-1-447,0-2-49,-3-3-192,1-2-144,-4-4-16,0-2-32,-5-4 0,-2 0-176,-2-3-673,-3 0-991,0-3-2386,-2-3-5299</inkml:trace>
  <inkml:trace contextRef="#ctx0" brushRef="#br0" timeOffset="0.99">35856 11230 3986,'0'0'6275,"0"0"-2562,0 0-1664,0 0-592,0 0-497,0 0-63,-20-22 47,8 22-367,-2 0-65,-2 3-112,0 8-48,-5 5 32,5 6 177,-4 8 223,9 6 64,3 3 305,1 3-209,7-4-431,0 1-129,10-9-304,6-5 48,-3-6-16,5-7-48,3-7-16,0-5-16,0-5 48,4-8-48,-4-8 16,1-4-48,-5-4 48,-2-4-32,-5-3 0,-4-5-48,-1-3-48,-5 0-64,-2 2-240,-9 2 32,-3 5 223,-2 9-47,0 4 0,-5 10 144,-1 6 0,2 6 0,0 9-16,4 11 64,5 6 48,4 7 96,7 0 161,2 2-1,9-2-272,5-5-80,5-6 96,-1-6-32,1-9 64,1-5 0,-2-2-16,0-12-48,3-2 32,-5-4 16,1-1-112,-4 3-96,0 1-416,-4 4-225,-11 8-575,0 3-657,-15 1-977,-6 6-4353</inkml:trace>
  <inkml:trace contextRef="#ctx0" brushRef="#br1" timeOffset="0.99">35782 9355 4786,'0'0'2946,"0"0"-850,0 0-975,0 0-305,14-27 129,-9 21-177,-3 0-160,0 2-31,0 1 111,-2-2 112,2 1 113,-2 0-145,0 1-64,-2-1 65,-4-2-113,0 3-256,-4 3-48,-2 0 81,-2 0 63,-3 2-80,-2 7 112,2 4-15,-3 5 63,-2 6 16,8 5 112,2 6 113,7-1-65,5 1-224,5-3-271,11-4-193,5-9 32,4-3-80,4-8 0,1-7 48,2-1-128,-6-10 144,0-7-208,0-3 128,-10-5-32,0-1 16,-6-4-80,-4 1 15,-1-2 17,-5 2-16,0 0-48,-11 1 32,1 4 64,-3 4 16,-3 2-160,-3 7 64,-1 3 64,0 7 0,-2 1 16,-5 12 48,5 5-16,0 3 80,2 4 0,10 0 32,1 0-176,9 0 32,0-5 16,9 0-32,7-4 48,1-5 0,6-4-48,1-6 48,-1 0 64,-3-3-96,-1-7 32,-3 3-16,-6-1-80,1-1 80,-8 2 64,1 4-16,-2-1-16,-2 2 0,0 0-32,0 2 16,-4 0-112,0 4-480,0 1-497,0 3-463,-2-1-705,-1-1-2530,1-3-11300</inkml:trace>
  <inkml:trace contextRef="#ctx0" brushRef="#br0" timeOffset="0.99">6131 9272 6307,'0'0'8628,"0"0"-6371,0 0-1617,0 0 32,0 0-399,28-9-177,-13 5-64,3 3 80,0-3-80,-1 2 32,-4 0 32,-2 2-48,-4 0-16,-4 0-48,-1 0-112,-2 4 64,0 5 128,0 4 80,-5 5 320,0 8 160,-4 3 33,0 2 159,-2 4 0,1-4-303,1 0-65,5-5-80,-1-8 0,3 1 32,0-8-240,2-6-32,0 1-15,0-5-97,0-1-81,4 0 130,1-1-17,4-5 80,3 2-192,1-1-257,1-1 81,2 3 160,0 1-176,-2 0-384,1 2-96,-3 0-161,-6 0-271,0 4-785,-4-1-2209,-2-1-3346</inkml:trace>
  <inkml:trace contextRef="#ctx0" brushRef="#br0" timeOffset="0.99">6159 9384 1729,'0'0'7699,"0"0"-3809,0 0-2225,0 0-192,0 0-193,0 0-31,-8 6-353,9-6 81,6 0-241,-1 0-256,7 0-48,1 0 33,4 0 495,3 0-128,1 0-63,-1 1-161,-5 1-288,-2 0-304,0-2-32,-5 3 0,-5 1-432,-3-2-817,-1 1-896,0 2-368,-1-4-2065,-3 3-7299</inkml:trace>
  <inkml:trace contextRef="#ctx0" brushRef="#br0" timeOffset="0.99">18789 9930 624,'0'0'9861,"0"0"-6772,0 0-1728,0 0-225,-9-6-191,8 6-113,-1 0-208,2 0-191,0 0-145,0 0-112,0 0 32,-2-1-64,2 1 32,0 0-16,0-2 96,0 2-80,0 0-48,0 0 33,0-1 63,0-2 64,0 1-144,2 1 16,1-2-80,3 0-16,3-3-32,3-3 32,2 0 32,4-2 96,1-2 64,1 1 64,-2-1-96,-1 1-111,-1 4 15,-2-1 32,-1 1-96,-1 3 0,-1 0-16,2 2 16,1 0-48,-2 1 48,1 0-112,-1 2 96,-2-2-64,1 2 0,-6-1 0,4-2-32,-3 3-737,-2-1-575,-3 1-721,2-2-1361,-3-1-1920</inkml:trace>
  <inkml:trace contextRef="#ctx0" brushRef="#br0" timeOffset="0.99">19299 9674 9700,'0'0'4482,"0"0"-2513,0 0-944,0 0-433,0 0 321,0 0-177,-16-21-384,7 25-272,2 9-32,-6 5-32,0 8 48,2 3 384,0 2 241,5 1-1,3-2-256,3-3-96,3-7-96,5-3-111,4-6-113,2-2 48,2-5 16,-3-4 0,1 0-64,0 0 64,-1-8-16,-1-1-48,0-4 64,-2-3-112,1 0 80,-3-5-16,-1-1 0,0 0-32,-1-4 0,-3 4 16,-3-3-112,0 1-96,-3-2-112,-3 0 143,-5 4-95,2 0 48,-4 3 80,2 4 112,-4 2 0,3 6-48,-2 0 16,4 5-32,-1 0 16,1 2-48,0 0-16,3 2-64,2 1-16,-4 7-32,3 1 32,1 0 143,-4 5 49,3 2 65,5 3-49,-2-4 96,3 1-16,6-4 144,7-1-64,1-2 240,4-4 48,0 0-160,0-4-80,2-2-64,-3-1-31,-1 0-97,-1 0 16,-4-4 16,-4 1-16,-1-2-32,-3 0 0,-2 2-48,-1 0-273,0-3-591,0 6-721,-1 0-1024,-6 0-1617,2 0-7187</inkml:trace>
  <inkml:trace contextRef="#ctx0" brushRef="#br0" timeOffset="0.99">19478 9803 6147,'0'0'6819,"0"0"-4226,0 0-1120,0 0-529,0 0 193,0 0-257,-1-24-240,-2 22-367,3 2-17,0-2-64,0 2-32,0 0-144,0 6 16,0 1-64,3 6 112,-2 1 400,2 7 96,0-1 17,-3 0 63,3-2 0,-1-1-144,-2-2-143,2-4-241,-2-2-64,0-1-48,0-3-16,0-2 32,0-1-144,0 0-833,0-2-976,0 0-896,-2-4-2962</inkml:trace>
  <inkml:trace contextRef="#ctx0" brushRef="#br0" timeOffset="0.99">35953 10660 4306,'0'0'8052,"0"0"-7908,0 0-80,0 0 656,0 0-32,0 0-223,-9-11 223,9 9-448,0 1-144,0-3 240,-1 2 353,1 0-33,-3 1-160,2-3-128,1 2-64,-3-2 97,1 2-161,0 1-32,-3-2 64,5 0 16,-4 1-48,3 0 64,-3-1 96,2 1 65,-2-2 15,-1 1-176,4-1 48,-5 0-112,2-1 16,-5-1-63,3 0 15,-2 1-128,-1-3 176,1 2 272,1-4-224,-3 4-176,1-4-32,1 1 176,-1 0-176,-2-1 32,5 1-15,-3-1-1,3 1-16,-2-3 16,-1 2 16,5 0-16,-1-1 32,-1 2-32,0-2 32,2 1-112,-2 0 16,1 1 0,0 0-16,0-1-16,-1 1 0,1 2 32,-1-2-48,1 1 64,0-1-16,0 1 144,-4-1 256,2 2-320,-2-2-112,2 0-16,-2-1 49,-2 2 15,6 0 0,-4-1-80,3 0 128,0 0-112,5-2 64,-4 2-16,3-1 0,-1 1-32,-2 0 16,3 0 64,-4-2-32,0 4-32,-2-1-32,1 1 32,-1-2-32,3 1 32,0 2-32,-2-2 16,2 0 0,3 0 0,-1 2 32,-1-2-64,3 0 112,-3-1-112,2 3 32,-2-3 16,-1 1 16,2 1-16,-1 0-16,0-1 32,-1 3-80,1-2 112,0-1-64,0 3 48,-1-3 0,1 1 112,4 0-96,-5-1-16,-1 2 0,1-2 0,1 0 0,-2 2-48,0-2 80,1 3-112,-2-4 48,-2 1-48,2 0 32,-2 1-16,4 0 0,0-1 16,0-1-16,2 2 48,1 0-48,1-1 64,-5-1-80,6 2 112,-3-3-80,1 4 16,-2-2-32,3 0-16,-3 3 48,1-2-64,-1 1 80,0 2-96,-1-5 80,4 4-32,-4-3 32,1 3-48,0-2 49,2 0-33,-3 1 0,0-3 32,4 4-64,-4-3 64,3 2-48,-1 2-33,0-2 33,1 0 32,0 2-16,0-1 16,0 1 1,2 3-34,0-1 66,0-1-98,0 2 98,0-1-98,0 2 82,0 0-66,0 0 50,0 0-34,0 0 17,0 0 0,0 0-16,0 0 32,0 0-64,0 0 96,0 0-64,0 0 0,0 0 32,0 0-16,0 0-16,0 0 32,0 0-16,0 0-32,0 0 64,0 0-48,0 0 16,0 0-48,0 0-16,0 0-128,0 0-80,0 0-144,0 0-160,0 2-113,2-1-319,0 2-769,0-1-528,-2-1-1152,0-1-3010</inkml:trace>
  <inkml:trace contextRef="#ctx0" brushRef="#br0" timeOffset="0.99">8765 10023 7059,'0'0'2818,"0"0"527,0 0-1232,0 0-160,0 0-64,-24 26-353,11-15-255,-3 0-96,-2 8-625,-5-3 192,-1 0-128,5 2-239,1-5-129,5 0 0,1-1-128,9-3-144,-1 0 64,4-2-80,0 0 48,6 2-64,8 1 48,2-4 48,5 4 16,2-1 16,3-2-16,-2-1 80,1 0 80,-4-3-80,-5 0-160,-5-3-32,-1 0-96,-5 0-640,-5 0-833,0 0-480,0 0-1424,-5 0-3347,0 0-1455</inkml:trace>
  <inkml:trace contextRef="#ctx0" brushRef="#br0" timeOffset="0.99">8695 10128 5362,'0'0'3202,"0"0"-513,0 0-1056,0 0-160,0 0 47,0 0-175,-13 0-241,13 0-351,0 0-353,0 0-192,0 0-64,0 0-80,0 0-32,0 0 128,0 0-80,0 0 48,0 0-16,0 0-48,2 0 64,-2 0 0,5 2-63,-1-1 127,5 2-48,0 0 352,8-1-112,3-1 80,6 3 385,5 0-193,6 0 176,2-3-287,3 5-225,3-3-64,5 1-96,3-1-48,7 0-80,2-2 224,8-1 352,0 2 17,3-2-433,-6 3-128,-5 0 0,-7-1-16,-10-1 32,-8-1-48,-13 0-48,-6 0-464,-5 0-225,-5 0-63,-4 0 208,-4-3 240,0 0-129,-2 0 129,-3 1-576,0 1-81,-1 1-239,-3 0-481,3 0-1168,-2 0-2210,-1 0-2320</inkml:trace>
  <inkml:trace contextRef="#ctx0" brushRef="#br0" timeOffset="0.99">10119 10128 10149,'0'0'4594,"0"0"-2865,0 0-513,-27-10 113,13 10-97,-2 0-239,-4 0-209,0 6-272,-3 1-95,1 2-17,0 1 16,5 1 0,3 0 48,5 1-32,7 0-207,2-2-145,9 2-64,5-4-32,6-2-32,3 0 64,1-6 0,1-4 48,2-7-208,-6-2-129,-1-6 81,-4-3 64,-3 1 48,-3-3-80,-3-4 48,-1 3 32,-5 0-48,-1-3 80,0 4 32,0 3 0,-3 5-32,-1 5 96,1 7-32,2 4 144,-2 13-96,3 9 160,0 6 689,0 10 303,0 3-319,0-3-369,4-4-352,-1-2-32,1-8-192,-2-7 0,-1-6 0,-1-3 32,3-2 0,-3-6-464,0 0-545,0 0-543,-3-6-802,3-4-2448,-1-5-11717</inkml:trace>
  <inkml:trace contextRef="#ctx0" brushRef="#br0" timeOffset="0.99">10281 10225 14695,'0'0'3457,"0"0"-2784,0 0 623,0 0 49,0 0-241,0 0-367,0 0 159,19 15-112,-18-25 1,2 2-1,1-4-48,-4-1-207,2 0-161,-2-2-48,0 2 0,0-3-128,-2 2-160,-2-3-48,0 4 16,1 3 0,1-2 32,-2 6 16,3 0 32,1 4 128,0 0 1,0 2-33,0 0-112,0 0-48,5 4-32,4 2 32,-2 0 0,6 2-16,-3 0-32,4-3-16,-1 0-256,-3-1-97,-1-2-143,-5 1-304,-1-3-401,-3 0-368,0 0-384,-6 0-464,-2-5-2769</inkml:trace>
  <inkml:trace contextRef="#ctx0" brushRef="#br0" timeOffset="0.99">10520 10169 4914,'0'0'7380,"0"0"-5171,0 0-465,0 0 385,-18-29-640,16 28-400,2-1-177,0 2-96,0 0-127,0 0-65,0 3 32,0 7 49,0-1 95,0 0-112,0 1-336,0 2-207,5-1-65,2-3-48,6-4 0,4 1 0,-4-5 0,5 0-160,-1-5-161,-1-3 1,-3-6 96,-3 1 128,-3-3-16,-2 2-80,-4-3-112,-1 4 96,0 1 144,0 2 0,-4 5 48,1 4 48,-3 1 160,2 6 0,-1 11 288,4 4 209,-3 6 63,-1 6-112,1 3-207,0 1-289,1-3-192,-4 0 32,5-5-32,-3-5 16,2-6 64,-1-3-32,-1-8 0,5 0-64,-1-2 80,-2-5-64,1 0-401,2-3-671,0-6-1105,0-4-2337,2-5-4738</inkml:trace>
  <inkml:trace contextRef="#ctx0" brushRef="#br0" timeOffset="0.99">10948 10146 576,'0'0'11782,"0"0"-8293,-37 13-1680,21-4 48,0 1-64,4 0-593,-1 2-367,10-2-369,3-1-128,0 1-112,11-4-96,4 0-80,1-3 0,5-3 0,1 0-48,-6-9-48,3 3-208,-10-5-80,2 2 64,-5 1 208,-5 3 32,-1 3 0,-1 2 16,-8 0 16,1 7 48,-1 5 320,-1 4 224,1-1-128,5-2-223,4 0-177,2-4-64,10-3-176,3-6-785,3 0-880,1-11-2401,-2-3-13894</inkml:trace>
  <inkml:trace contextRef="#ctx0" brushRef="#br0" timeOffset="0.99">11165 10166 10325,'0'0'5298,"0"0"-2737,-35 22-1120,17-13 208,0 3-177,1-2 17,6 3-368,0 0-433,6-1-432,5 0-144,0-2-64,11-4-32,1-4 48,4-2-16,2-5-96,1-7-160,-1-4-48,1 0 32,-5-4 48,-1-4 16,-4-2-337,-2-2-79,0 3 0,-2-4 128,-1 1 32,-2 0 287,-2 3 65,0 1 80,0 4-48,-4 4 80,0 3 65,0 4 335,-2 6 192,2 3-16,-1 12-288,0 7 225,3 9 399,-1 11 129,-1 5-241,4 0-432,0-4-112,3-2-176,1-9-192,2-7 48,0-5-32,-2-8-160,2-3-496,-2-6-641,0 0-704,0-10-688,1-2-2385,0-7-8693</inkml:trace>
  <inkml:trace contextRef="#ctx0" brushRef="#br0" timeOffset="0.99">11350 9957 14951,'0'0'2609,"0"0"-2209,0 0-208,0 0 64,0 0-15,0 0-161,15-9-305,-7 15-1471,2-3-2098,-2 1-3009,0 2 5010</inkml:trace>
  <inkml:trace contextRef="#ctx0" brushRef="#br0" timeOffset="0.99">11352 10166 9764,'0'0'9653,"0"35"-7940,-2-20-401,2-2 561,0-2-1008,0-6-705,0 1-128,2-5-224,2-1-1249,-1-5-496,-2-7-1457,-1-1-2720,0-12-2995</inkml:trace>
  <inkml:trace contextRef="#ctx0" brushRef="#br0" timeOffset="0.99">11495 10140 1953,'0'0'16792,"0"0"-14840,-29 16-1711,19-10 559,0 4 368,4-1-31,4-2-513,2 2-272,0-1-272,8-3-64,2 1-16,2-3 161,3-3-161,-1 0 64,-5 0-289,3-1 65,-5-1 96,-3-1 64,-1 2 32,-3 1-32,0 1-80,0 5 128,-5 1 465,1 2-49,4 1-304,0-1-128,0 0-64,0-3 16,4-1-496,5-3-561,-1-2-640,0 0-576,-1-2-1536,2-5-1730,-2-3-1408</inkml:trace>
  <inkml:trace contextRef="#ctx0" brushRef="#br0" timeOffset="0.99">11712 9967 9220,'0'0'4706,"-4"25"-1840,0-6-177,1 4-656,-4 5-352,5 1-49,-2-2-559,1 1-257,3-5 113,0-4-97,0-1-656,0-5-96,0-3 16,0-5 64,3 1-80,1-6-16,0 0-16,2 0 16,0-6-16,1 1-16,0-2-112,2-2 48,-2 2 48,2 2-16,-1 5 16,2 0-112,-1 0 48,-2 0-16,2 5 16,-1 1 32,1 4-48,-2-2 32,0 0-16,-1-1 96,-3 2-96,-1-3 64,0 0-48,-2-2 32,-4-1-16,-1-2 32,-8-1 16,-4 0-32,2 0 48,0-1 16,1-3 16,1 1-80,6-3-32,3 0-144,4 3-208,0-3-512,4 5-785,3-3-720,4 2-465,1-1-2288,2 0-6035</inkml:trace>
  <inkml:trace contextRef="#ctx0" brushRef="#br0" timeOffset="0.99">11901 10205 17064,'0'0'2049,"0"0"-1873,0 0 864,0 0 369,0 0 208,-26 11-401,18-4-575,6 2-545,1-1-16,1 0-64,0 1-16,1-3 0,9-2 32,-1-1 0,1 0-32,0-3 48,0 0-64,0 0 32,-4 0-16,-1 0 32,-3 0 16,-2 0-32,0 1 64,0 4 560,-2 5 208,0 2-479,2-2-257,0 1-144,0-4 16,5-1-689,5-6-895,-1 0-1170,4-12-1872,0-4-11637</inkml:trace>
  <inkml:trace contextRef="#ctx0" brushRef="#br0" timeOffset="0.99">12137 9972 11813,'0'0'5283,"0"0"-5171,0 0-80,0 0 1280,0 0 1058,17 39-482,-17-17-495,0 5-240,-1 3-209,-6-2-96,3 6-159,-1-5-241,1-1-368,3-5-112,1-1 32,0-6 0,4-1 16,2-5-80,-2-4-128,4-6-673,-2 0-239,1-9-993,-4-4-1072,0-9-3875,-2-3-5970</inkml:trace>
  <inkml:trace contextRef="#ctx0" brushRef="#br0" timeOffset="0.99">12048 10130 14279,'0'0'6162,"0"0"-5858,2 26-239,5-16 1247,6-1 465,0 0-192,5-2-305,-2-1-800,4-2-319,-1-2-113,-1 0 0,1-2 16,-1 0-337,-2 0-943,3-2-1505,-2-1-849,-4-1-2753,0 2-3585</inkml:trace>
  <inkml:trace contextRef="#ctx0" brushRef="#br0" timeOffset="0.99">12311 10203 4946,'0'0'10821,"0"0"-6243,0 35-2497,0-22-768,-2-3-689,2 3-528,0-4-64,0-3 0,0-3-784,0-3-1777,2-1-3010</inkml:trace>
  <inkml:trace contextRef="#ctx0" brushRef="#br0" timeOffset="0.99">12380 9948 23003,'0'0'2657,"0"0"-2273,0 0 32,0 0-304,0 0-128,0 0-16,25 24-832,-22-7-2322,4-1-2560</inkml:trace>
  <inkml:trace contextRef="#ctx0" brushRef="#br0" timeOffset="0.99">12539 10146 16151,'0'0'3890,"0"0"-1905,0 0-1201,0 0 993,0 0 336,0 0-672,-17 37-305,1-19-607,-6 4-497,1 0-64,3 3 16,4-3 16,8 0 16,4-3-64,5-7 64,10 0-16,7-5-16,5-4-64,4 0-209,1-3-223,0 0-112,-1-4-833,-5-4-1056,-8 1-704,-3-2-4147</inkml:trace>
  <inkml:trace contextRef="#ctx0" brushRef="#br0" timeOffset="0.99">10210 10419 8404,'0'0'4242,"0"0"-849,0 0-1264,0 0-416,0 0 288,-14 38-80,6-15-96,0 4-385,0 5-399,2-3-145,0-3-351,3-2-145,-1-8-240,4-1-32,0-6 16,0-2-48,0-3-96,4-4 96,1 0-64,-1 0 48,4-6-32,0-1-32,0 2-48,2-3 16,0 5 0,0 1 0,3 0 48,-3 2-64,3 0 64,-3 2-64,-1 1-160,2 2-112,-1-4-64,0 1-241,-2 0-191,3-2-305,-4 0-287,4-4-433,-3-3-304,3-3-1297,2-1-4481</inkml:trace>
  <inkml:trace contextRef="#ctx0" brushRef="#br0" timeOffset="0.99">10554 10573 13958,'0'0'3810,"0"0"-2257,-39-6 160,18 3 368,3 3-177,-3 0-655,6 4-401,-2 4-319,5 1-161,2 3 16,6 3 16,2-2-192,2 2-32,0-3-144,6-1 16,2-5-64,2 1 48,3-5-64,-1-2 0,-2 0-112,4-4-128,-2-2 32,-2-2-32,1-1 0,-4 1 32,-2 1 64,-3 4 80,-2 3 80,0 0 32,-2 3 0,-3 7 128,0 0 208,0 2-112,1-2-176,2 2-112,2-6-528,2-2-1409,7-2-1457,1-2-4369</inkml:trace>
  <inkml:trace contextRef="#ctx0" brushRef="#br0" timeOffset="0.99">10641 10774 19625,'0'0'800,"-13"34"-832,10-19 1937,1-4-96,2-5-48,0-6-417,4 0-639,0-10-417,4-4-144,-2-3 48,2-7 32,0 0-32,-1-5-144,-2-2 16,-1-2-16,3-1 64,-4 0-256,0 1 16,1 5 64,0 5 80,-2 2-32,2 9 0,0 2 48,0 4-16,1 3-32,2 3-16,2 3-16,-2 3 48,2 7-16,-1 2 16,0 4-16,-2 0 32,-1 3-48,-1 0 80,-1-1-32,-3-1 64,0-1-48,0-5 144,0-1 16,-7-4 113,-4-2 15,-1-1-192,-2-4 0,-4-2-112,4 0-32,-3-4-32,9-2 32,-3 0-400,10-2-433,1 0-703,3 3-1426,10-1-1520,4-1-4098</inkml:trace>
  <inkml:trace contextRef="#ctx0" brushRef="#br0" timeOffset="0.99">10962 10550 10373,'0'0'8003,"0"0"-6274,0 0-768,0 0 976,0 0-1,0 0-527,-19-22-561,10 27-543,-2 8-241,0 0-16,2 4-16,6 1-16,0 0 48,3 0-48,3-1-16,4-4 64,2 0-128,1-4 0,0-1 16,0-3-16,-3-2 96,2 1-64,-2-2 48,-5-2 0,-2 2 64,0-2-48,-4 1 48,-6-1-64,-1 0 32,1 0-64,0 2 48,0-2-32,6 0 0,-1 0 16,1 2-48,3 0 48,-1 0-112,2 1-48,0 1 112,0 0-32,0 1 80,3 1 0,1-4-16,1-2 32,1 1 144,2-1-80,0 0 64,-2-3-112,3-3-16,-1 1 0,0-3 16,0 3-64,-2-1 32,2 1 0,1 1 0,-2 1-16,3-1-64,3 3 80,1-2-48,2 1 64,3 2-80,-1-3 64,2 1-16,0-2 16,-1-1 16,-1-1 16,-2-3-48,-1-1-16,-4-3 0,-8-2-48,-3 0 16,0 1-16,-12 2 0,-2 3-16,-3 4 64,0 5 16,-2 1 0,-1 11 544,10 2 64,1 4-144,3 3-223,6 1-113,0-4 0,11 3-48,0-5-176,8-2 64,-1-5-240,2 1-209,-1-3-223,-3-2-256,-4-3-641,-4-2-1457,-4 0-1952</inkml:trace>
  <inkml:trace contextRef="#ctx0" brushRef="#br0" timeOffset="0.99">11490 10696 4434,'0'0'6963,"0"0"-3761,8 32-1233,-5-20 208,-3 1-481,3 0-639,-3-4-305,4-1-224,-4-3 17,4-3 47,-2-2-112,2-2 16,0-5-63,1-2-129,-1-2-16,0-4-96,-2 0 96,-2-3-16,0-2-64,-2-2-80,-5-2 16,0 2-32,-2-2-63,-2 4 79,6 2 112,-3 3-64,4 4 128,2 2 64,2 4-176,0 1 64,3 2-160,8 0-32,1 0-48,4 2 16,3-2-16,3 2 0,1 0 0,-3 0-32,-4-1 48,-2-2-96,-4 3-144,-4 0-96,-6 0 48,0 0-32,-6 0-64,-4 0-273,-1 3-463,0 0-353,3 3-31,2-1-97,4 0-64,2-1-752,0 2-1857,4-3-4946</inkml:trace>
  <inkml:trace contextRef="#ctx0" brushRef="#br0" timeOffset="0.99">11847 10612 13414,'0'0'3538,"0"0"-1905,0 0-257,0 0-15,0 0-161,0 0-383,-34-18-145,22 28-16,1 1-159,2 2-49,2 2-80,4-2-208,3-1-64,3-2-64,4-4-112,5-1 16,1-4 0,1-1-192,-3 0-80,1-4 80,-3-1 95,-1-1 193,-5-1-32,-2 6 0,-1-2 0,0 3 32,0 0-96,-4 3 112,0 0-32,4 5 33,-2-3-17,2 1-129,2-1-399,6-2-1265,2-1-1344,0-2-3986,3 0 1216</inkml:trace>
  <inkml:trace contextRef="#ctx0" brushRef="#br0" timeOffset="0.99">12060 10484 5330,'0'0'6980,"0"0"-4067,0 0-1104,0 0-305,0 0 1,0 0 256,0 36-64,-3-14-113,2 3-287,-2 1-224,-1-2-433,4-2-160,0-5-256,0-3-112,0-3-80,0-2-48,0 0-16,0-3 16,0-1-96,0 1-144,0-3-208,-2-1-272,2 0-689,0-2-880,0 0-320,0 0-1281,0-4-4818</inkml:trace>
  <inkml:trace contextRef="#ctx0" brushRef="#br0" timeOffset="0.99">11926 10613 13334,'0'0'4114,"0"0"-2161,0 0-833,34-1-63,-11 1 255,0 0-335,2 1-241,-4 1-320,-1 1-320,-6 0-79,-3-3-258,-8 0-1151,-1 0-1153,-2 0-2722,0 0-6482</inkml:trace>
  <inkml:trace contextRef="#ctx0" brushRef="#br0" timeOffset="0.99">12168 10678 5218,'0'0'5907,"26"-5"-2914,-10-1-623,-1 0-193,-3-2-833,0 1-752,-3 0-576,-4-3 0,-3 2-48,-2-1 32,-6 1-112,-4 0-80,-2 2 160,-6 6 64,-1 0 208,1 4 273,4 8 367,1 6 64,3 1 273,4 0 64,3 3-289,3-1-464,7-1-352,5-6-176,2-1 48,6-4-80,0-3-432,-1-6-48,2 0-481,-2-2-751,-4-7-801,1 0-2178,-7-2-8835</inkml:trace>
  <inkml:trace contextRef="#ctx0" brushRef="#br0" timeOffset="0.99">8523 12108 9412,'0'0'3250,"0"0"-2098,0 0-447,0 0 495,0 0-111,0 0-401,0 0-208,-26 4 161,20 4-65,2 2 0,-3 2 16,4 2-47,-1-1-161,4-1-16,0-1 48,0 0-256,4-3-64,6-1-96,0-4 32,2 0-64,5-2-192,-3-1 224,-1 0-176,0-1 32,0-3 112,-5 0-560,0 0 79,-2-1 193,-4 0 128,0-1 176,-1-1-48,-1-2-16,0-1-128,-3 1 32,-3 0 48,-1-2 80,-4 0 48,1 1-16,-3 4 32,-1 0 16,2 2 272,1 2 16,1 2-80,1 0 0,2 4-112,3 4-64,2-2-80,2 4 49,0-1-162,2 0-847,2-1-1281,0-5-2529,2 1-4114</inkml:trace>
  <inkml:trace contextRef="#ctx0" brushRef="#br0" timeOffset="0.99">8747 11955 5507,'0'0'7299,"0"0"-5442,0 0-1201,33-13 96,-17 10 401,6-1-465,-3-1-256,4 3-256,-2 0-160,-2 0-32,-5 2-240,0 0-992,-8 0-721,-2 0-400,-2 4-464,-2-2-849,0-1 2305,-4 1 593</inkml:trace>
  <inkml:trace contextRef="#ctx0" brushRef="#br0" timeOffset="0.99">8791 12085 7860,'0'0'5090,"0"0"-3201,0 0-1489,33 0 865,-20-1 95,5-4-607,-4 4-225,-2 1-384,-2-2-96,-1 2-80,-1 0-400,-6 0-689,4 0-1056,-5 2-1248,-1-2-4243</inkml:trace>
  <inkml:trace contextRef="#ctx0" brushRef="#br0" timeOffset="0.99">9213 11858 6611,'0'0'1169,"0"0"1648,0 0-1232,0 0-561,0 0-320,0 0 65,0 0-65,0-24-64,0 24 1,0 0-49,-3 4-128,3 5-80,-3 4 401,-1 5 351,4 3-63,-2 2-305,2 3-256,0-4-256,0-4-80,0 1-160,0-4 64,0-5-47,2-1-17,-2-1-16,0 0-65,0-3-271,0 0-176,1-1-320,2 0-529,0-3-576,-3-1-1232,5-1-2162,-1-8-303</inkml:trace>
  <inkml:trace contextRef="#ctx0" brushRef="#br0" timeOffset="0.99">9424 11912 10853,'0'0'3618,"0"0"-2146,0 0-1296,-23 36 1505,19-19-16,1 3-673,3-4-415,3 1-129,3-2-336,4-4-64,4-6-80,1-4-48,-2-1-304,4-6 32,-3-4 432,-2-4-369,-2-3 145,-5 1 32,-1-3 128,-4-1-96,0 2-48,-4-2 16,-2 4 96,-4-1 48,-1 4-16,-1 4 96,-2 5 80,-1 4-160,-3 0-16,4 8-16,-1 0 0,4 2 16,5 1 0,1 0-32,5-2-64,2-4-1184,7-1-2258,1-4-3553</inkml:trace>
  <inkml:trace contextRef="#ctx0" brushRef="#br0" timeOffset="0.99">9646 11913 14359,'0'0'2641,"0"0"-2305,0 0-224,-19 29 992,18-16 81,1 4-481,0-3-159,0 2-289,4-1-48,5 0-224,-2-6 80,4-1-64,-2-3-192,0-4-64,-1-1-129,-2-1 433,1-7-128,-4-1-48,-1-1-64,0-3 96,-2-1-144,0 0 16,-2 0 128,0-1-16,-4 2-32,0 2 32,-1 1 48,2 4 64,-4 2 0,3 0-16,-2 2 16,4 2 0,0 0-16,3 0 0,-3 4 16,4-2-689,0 0-2016,0-2-1665,7 0-2785</inkml:trace>
  <inkml:trace contextRef="#ctx0" brushRef="#br0" timeOffset="0.99">9819 11895 18809,'0'0'1728,"-26"12"-1568,12 1 289,5 2 623,1 1-95,6 3-209,2 3-224,0-3-272,10 0-192,-1-5-96,5-1-32,-1-5-256,3-5-288,-2-3 96,-2-2 96,-1-5 111,0-3-47,-5 0 160,-4-2 64,2-4-128,-4 2 0,0 0 0,-4-5 32,1 3-128,-2-1-17,-3 3 113,4 1-432,-2 4-272,4 5-225,0 2-816,-3 2-1585,4 0-2768</inkml:trace>
  <inkml:trace contextRef="#ctx0" brushRef="#br0" timeOffset="0.99">10031 11999 7652,'0'0'5138,"0"0"-2545,3 25-1056,-1-13 272,-2-2-513,0 3-511,1-7-193,-1 1-112,2-5-240,2-2-80,0 0 0,3-6 160,-1-3-127,0-6-145,1-1-32,4-2 16,-5 0-16,3 1 16,-5 3 0,2 4-32,-3 3 240,0 7-48,3 1-112,-4 9-64,1 5 720,4-1-64,-1 4-191,2 1-369,1-4-16,-2-5-32,2-2-32,-1-5 48,0-3-64,0 0 32,0-8-16,-2 0 16,1-3-16,-4-4 0,-1 2-48,1-1 0,-3 1-32,0 2-96,1 2 64,2 2 64,1 3 0,-1 4-96,4 0 16,2 1 96,0 5 16,2 4-32,-1-4 16,-3 2 32,4-3-48,-2 1 48,2-4-96,-5-1 16,0-1-609,-3 0-239,-2 0-465,-1 0-896,0-3-1632,-1 0-3763,-6-5-128</inkml:trace>
  <inkml:trace contextRef="#ctx0" brushRef="#br0" timeOffset="0.99">10451 11778 9028,'0'0'3730,"0"0"-833,0 0-2128,1 26 1087,2-2 257,-2 4-272,1 4-368,1 3-161,-3 0-399,0-2-257,0-6-336,0-1-112,0-4-144,0-7 0,2-3-16,0-4-48,2-4 33,-1-4-17,2 0 48,1-8-48,-1-2-112,0-3-225,1-4-63,4 3-272,-4-2-369,3 4-31,1 5 688,-2 4 304,2 3 64,-1 0 0,-2 3 32,2 4-16,-1 4 16,-2 0 64,1 0-64,-4 1-16,5-1 16,-5 1-48,0-3 64,0 0-64,-2-4 16,-1 3 0,0-5 48,-1 3-16,-8-2 32,1 0 48,-4-1 160,-2-1 96,0 0 48,1-1 81,3-1-145,0 0-48,2 0-128,3 0-144,1 0-16,2-3-48,2-1-480,0-1-721,0 1-415,0-2-706,0 3-1247,0-1-1490,0 3-1408</inkml:trace>
  <inkml:trace contextRef="#ctx0" brushRef="#br0" timeOffset="0.99">10834 12037 6579,'0'0'1137,"0"0"815,0 0-991,0 0 592,-4-26 191,4 23-351,0 0-160,0 3 31,4 0-415,-3 0-257,4 10-304,-4 1 240,3 6-32,-1 0-223,-1 2-177,-1 1-32,-1-2-48,0 1 32,0-5-48,-6-1 0,2-2-112,-2-2-145,-2-3-47,2-1-80,-1-5-32,2 0-528,0 0-625,4 0-2321,1-5-5378</inkml:trace>
  <inkml:trace contextRef="#ctx0" brushRef="#br0" timeOffset="0.99">11216 11721 5651,'0'0'-321,"0"0"4003,0 0-1873,0 0-608,0 0-81,0 0-368,5-18-656,-5 13 705,-2 3-145,-1 0-320,0 0 0,-3 0-15,2 2 31,-1 0 16,0 0-144,0 6-16,-3 3 112,2 4 144,-2 3 225,2 8 303,-3 4 81,1 3-17,2 4-47,0-3-369,-1 3-112,1-5-176,5-3-176,-1-2-80,2-3-16,0-3 17,0-3-81,0-3 32,2-2-16,5 0-16,0-5 16,3 3-16,3-3 64,-1-3-48,3 3 32,7-2-80,0-3 16,-3 1-304,7 0 256,-2-2 31,3 0-559,-4-4 96,3-1 48,-4-3 112,-1-2 16,-4-3 159,-2-3 113,-3 0 0,-3-4-240,0-2-16,-2-3 144,-2-5-112,1-3-64,-3-2 112,-2-1 112,-1-1 0,0 3 32,-8 1 112,1 3 0,-6 4 16,-1 4-16,-1 4-16,-1 0-80,-4 4 64,3 0-96,-3 3 64,0 2-80,2 0-112,-1 3-161,3-1 33,0 6 80,2 1 32,-3 0 64,0 5 16,3 8 64,1 4 48,-2 5 32,1 1 80,1 3 336,2 3 256,2-1-15,5-3-193,4-1 0,0-2-160,6-2 16,9-4-32,4-1-175,4-5-17,4 2-32,2-5 16,1 1 16,1-3-208,-4 1-321,0 0-687,-1-1-129,-5-3-447,-3-1-754,-5-1-2176</inkml:trace>
  <inkml:trace contextRef="#ctx0" brushRef="#br0" timeOffset="0.99">17032 12246 7219,'0'0'3138,"0"0"-2194,0 0-336,0 0 145,0 0 15,0 0-48,0-11-79,2 8 15,-2 0 48,1 2 65,-1 1-257,0 0-16,0 0-272,0 5-48,0 6 129,0 4 383,0 3 0,0 6-208,-1 4-175,-3-2-81,-1 2-16,1 0-80,2-5 112,-2-2-144,4-5 0,-1-3-96,1-4 16,0-3-32,0-2 32,0-3 32,0-1-32,0 0 192,0 0-80,-2 0 160,-1-1-64,3-3-96,-4-2-128,2 0-32,0-3 32,2-1-112,0-3 80,0-3 32,0-2-96,4-4-208,0-3 32,1-2 16,-4-3 16,3 1 32,-2-2-64,1 3 192,-2 3 32,4 5 112,-5 3-16,0 3 32,0 5 80,2 3-64,-2 2-16,0 4 32,0-2-32,0 2-80,2 0 0,-1 0-112,-1 0 112,3 2-32,-1 0 48,0 2-48,2-2 16,-4 0 16,0-2 16,2 1 0,-2 1-32,3 0 176,4-1 64,2 2 96,2-1-64,6-1 16,1-1-64,4 0-192,1 0-64,-1 0 64,-2-6 0,-2 0-32,-1-2 16,-4 3-64,-5-4 32,-3 5-16,-2-2 64,-3 1-16,0 3-48,0 2 112,0 0-48,-3 2 16,2 7-32,-2 3 48,2 4-80,1 0 48,0 1-80,0-5 64,0 1-80,0-5-80,1-3-144,-1-1-48,3-2 32,-3-1-160,1-1 79,-1 0-31,0 0-576,0-6-1089,0 1-2049,0-2-8052</inkml:trace>
  <inkml:trace contextRef="#ctx0" brushRef="#br0" timeOffset="0.99">17244 12503 8500,'0'0'3986,"0"0"-2049,0 0-1409,0 0-96,0 0 64,0 0-256,1-4-112,-1 8-128,0-1 193,3 3 143,-1-1-80,-1 0 112,-1 1 80,2-2-64,1-1-80,-3 0 177,0-2-97,1-1-48,-1 0 64,0 0 289,0 0 79,0 0-64,3-5-208,-2-1-335,-1-1-33,3-2-128,-1-3 32,2 0-32,-3-1 48,4-2-48,-3 1 16,1-1-32,-3 1-64,3 1 112,0-2-80,-2 3 64,-1 2-64,2 3 64,0-1 16,-2 5 32,2 1-48,2 0 0,-1 0-16,0 2-32,1 0 64,2 0-48,-2 4 64,2 1-112,1 1 16,-1 1 48,0 1-48,-2 1 64,0-2-48,1 3 16,-3-1-16,1 0 96,-3 1-96,0 2 64,0-2-32,0 1 32,0 0 32,0 0-48,0 0 16,0-1-80,0 0 48,-1-1-48,-1 1 112,0-1-208,-5-2 160,3 2-32,-1 0 48,0-5 32,-3 2 80,2 0-80,-2-3-16,-2 0 32,1 0-48,-1-2 112,2-1-112,2 0-32,0 0 48,3 0 0,-1 0-16,4 0-32,0 0-32,0 0-144,0 0-368,0 0-545,0 0-464,0-4-800,4 1-1344,-4-3-1730</inkml:trace>
  <inkml:trace contextRef="#ctx0" brushRef="#br0" timeOffset="0.99">17484 12509 6179,'0'0'1889,"0"0"-865,0 0-207,0 0-1,0 0 80,0 0-95,-8-22-49,8 17-64,0 4-191,0 1 47,0 0 48,1 1-112,2 8-63,-3 4 175,0 4 64,0 3-208,0 2-288,0-2-192,-3 2 80,-3-1-48,2-5 0,-2-1-16,0-2 32,1-4 0,-1-2-32,3-1 0,-4-5-192,6 1-304,-3-2-721,4 0-863,-2 0-1938</inkml:trace>
  <inkml:trace contextRef="#ctx0" brushRef="#br0" timeOffset="0.99">17778 12264 3762,'0'0'8804,"0"0"-7268,0 0-543,-6-31 223,5 26-239,-1 0-209,-1-1-191,3 3-65,-4 0-48,3 3-144,-4 0-16,-1 0-64,0 9-112,1 3 0,-4 6 129,2 8 207,0 5 48,0 5-144,3 5 32,2 0 17,2-3-65,2-6-160,6-4-240,0-3-16,5-12 64,-1-4-64,3-5 16,0-4 16,1-4 64,0-5-16,0-4 64,-5-4-48,2-1 32,-5-3 0,2 1-64,-4-2 96,-2-3-192,1 0 96,-5 0-48,0-3-16,-2-1-128,-7 0 16,0 1-32,-7-1 63,0 3 17,0 6 32,-5 4 64,1 6 96,3 10-64,-3 6 0,4 9 64,5 7 80,2 3 81,8 5 63,1 1-64,4-2 192,7-4-48,6-4-240,-1-7-112,4-5-16,0-6-32,-1-3-64,0-6-32,-5-5-192,-3-2-304,-2-1-273,-2 1-495,-6-2-801,-1 2-1681,0 0-2241</inkml:trace>
  <inkml:trace contextRef="#ctx0" brushRef="#br0" timeOffset="0.99">17975 12451 10997,'0'0'7283,"0"0"-5266,0 0-1456,17-33 303,-7 23 240,-2 1-351,3 2-321,-4 1-288,2 6-80,-2 0-80,-4 0 16,0 4 32,-2 5-80,-1 4 64,0 4 48,-1 3-32,-8 2 16,3-2-16,2 2-64,-3-1 0,4-3 32,-1-4-80,-1 1 112,1-5-32,3-2 16,-1-2-32,2-1 80,-3-3-16,3-2-16,0 0 64,0 0-16,0 0 0,0-2-144,0-1 112,3 1-64,2 2 32,4 0 0,0 0 160,2 0 80,1 0 337,2 0 63,1 2-400,-3 1-96,0-1-160,-1-2 0,-3 2-32,-2-2 16,-2 0-176,1 0-320,-5 0-368,0 0-209,0 0-352,0-4-1184,0-1-3570</inkml:trace>
  <inkml:trace contextRef="#ctx0" brushRef="#br0" timeOffset="0.99">19014 12611 1137,'0'0'8547,"0"0"-4513,0 0-2481,0 0 32,0 0-145,0 0-639,5 16 207,0 5 401,1 2-97,-1 5-463,0-4-465,-1-2-112,-2-4-112,1-5-64,-1-4 32,0-5 16,1-4 305,-3-2 159,1-11 192,-1-3-352,0-6-271,0-6-49,0-1-64,0-5 64,0 2-80,-4-2-176,2 2 48,-3 4 64,3 4-16,-1 7 48,3 1 48,-1 10 160,1 0 112,0 4-224,1 2-32,4 0-80,2 8 0,4 1 0,1 1 32,0 3-32,4 2-32,-3 1 64,-1 0-48,-1 1 64,0 0-16,-5 1-48,0 0 64,-2 0 0,-4-1-16,0 1-16,0-1 64,-5-2-160,-3 0 48,-1-2 16,0-3 16,-4 2-16,0-3 112,3-4-96,0 0 64,3-1 0,2 0-80,-1-3 48,1-1-48,5 0 0,-1 0-128,1-3-352,0-3-513,0-1-623,0 0-209,0 2-576,1-1-273,2 2-623,1 2-1825</inkml:trace>
  <inkml:trace contextRef="#ctx0" brushRef="#br0" timeOffset="0.99">19202 12721 11061,'0'0'4770,"0"0"-4161,0 0-225,0 0 1393,17 29-209,-11-23-191,-1 1-161,2-2-335,-1-1-113,-3-2 129,1-2-81,-1 0-112,1 0-47,-4-6 31,2-3-224,1-1-192,-3-3-112,0 0 32,0 0 16,0 0-111,0 0-17,0 4-80,-3 0 64,3 4-80,0-1 96,0 2-128,0 2 48,3 1 0,1-2-32,2 3 32,-1 0-32,1 0 80,3 0-96,-3 0 0,-1 0-48,0 4-257,0-2-47,-2 2-192,-3-2-897,0-1-1280,0 2-657,0-3-3073</inkml:trace>
  <inkml:trace contextRef="#ctx0" brushRef="#br0" timeOffset="0.99">19372 12662 19273,'0'0'2497,"0"0"-2161,0 0 561,0 0 239,0 0-368,0 0-15,-3 34-417,7-24-112,0-1-144,-2 0-80,5-1 64,-3 0-64,4-7 0,-3 1 96,5-2-64,-1-2 96,-1-5 0,2-3-48,-2 1-112,0-1 64,-3-2-16,0 3-16,-2 2 32,-1 3-48,0-2 80,-2 6-64,0 0 96,-2 10-16,-3 1 161,1 3 207,-2 5-64,1 1-112,-3 4-96,1-2 48,1 0-48,1-3 0,2-3-192,1-4-16,0-2 32,2-4 16,0-1-336,0-3-368,0-1-529,0-1-976,2 0-864,-2-1-1793,0-3-6564</inkml:trace>
  <inkml:trace contextRef="#ctx0" brushRef="#br0" timeOffset="0.99">19015 13263 5779,'0'0'5250,"0"0"-3793,0-29-305,0 18 513,0 2-224,0-3-497,-6 3-47,1 0-49,-2-1-144,-2 6-31,-1 0-17,-1 4-320,-4 0-240,1 5-96,0 7 64,2 1-64,-1 6 48,8 0 16,2-1 16,3-1-16,8-1-32,5-4 64,3-4-96,3-3 64,-4-5-32,4-1 32,-3-8-16,-2-4-32,0-2 0,-4-1-16,-4-4 0,1 2 0,-3-1-16,-2 0 0,-2 3 32,0 4-32,0 2 32,-2 7-32,-2 3 48,0 7-32,-2 13-16,-1 6 112,1 5 497,2 2 239,4-1-416,0-1-240,0-9-112,9-5-160,2-8 32,5-5 0,0-4-432,2-5-1473,1-8-2001,-4-5-6755</inkml:trace>
  <inkml:trace contextRef="#ctx0" brushRef="#br0" timeOffset="0.99">19241 13294 12166,'0'0'2609,"0"0"-1169,0 0 97,0 0 48,0 0-177,-16 25-495,6-19-369,2 0-320,-1-1-96,2 0 16,0 1 32,7 0 1,-3-2-161,3-1 16,3-1-80,6-2 96,3-2-96,-2-5 64,5-5-48,-1-2 16,0-4 0,1-4-65,-5 0-143,1-3-32,-4 0 16,2 2 48,-8-1 176,-1 2 16,0 0-80,0 2 80,-4 2 16,-2 1-16,-1 4 16,2 4 48,-1 3-32,1 3 32,4 3 32,-2 1 80,3 8-112,0 8 0,0 4 128,4 6 529,1 4 239,1 2 129,-1-2-113,0 1-592,-3-6-224,2-4-80,-2-5-32,1-6 0,-2-4-96,3-3-352,1-4-1313,-1-5-768,3-8-1713</inkml:trace>
  <inkml:trace contextRef="#ctx0" brushRef="#br0" timeOffset="0.99">19452 13300 16920,'0'0'3809,"0"0"-2448,-12 27-192,12-27-593,0 0-432,3-8-160,6-10-752,-5-3-2530,4-9-5554</inkml:trace>
  <inkml:trace contextRef="#ctx0" brushRef="#br0" timeOffset="0.99">19478 12952 9028,'0'0'2001,"0"0"-1905,6 36-192,4-25-5603</inkml:trace>
  <inkml:trace contextRef="#ctx0" brushRef="#br0" timeOffset="0.99">19635 13241 7395,'0'0'8644,"-26"21"-6339,11-13-608,4 6 192,-2-1-176,5-1-817,3 1-352,5-3-175,3-1-241,4-1-96,6-4 16,3-3-16,1-1 32,1-3-32,-4-4-80,0-2 48,-3-1-144,-4 1 192,-2 0-96,-5 2 32,0 4 64,0 3 0,-5 0 160,-2 3 16,0 4 208,1 2 0,5 2-208,-2 0-288,3-2 48,4-3-32,2-1-576,4-5-993,5 0-944,-3-1-1473,0-11-2785</inkml:trace>
  <inkml:trace contextRef="#ctx0" brushRef="#br0" timeOffset="0.99">19763 13003 12070,'0'0'5458,"0"0"-3345,-13 42-288,13-18 384,0 2-352,3 1-465,6 0-447,-4-2-369,4 0-240,-3-6-32,0 0-144,-1-6-16,0-4-96,-5-2 17,4-4-33,-3-3-32,4 0 32,0-10 0,1-3-16,3-2-112,1 2-113,-2-3-223,2 2 32,1 5-64,-2 1 224,-2 7 160,0 1 64,-2 0-16,-1 7 48,3 2-16,-4 4 64,1 0 128,3 2-96,-2-1 48,-1-2-80,-1 1 0,3 1-32,-4-3 64,0-2-48,-2 0-48,0 1 112,-2-4-96,-4 0 128,-3-1 16,2 0 32,-3-5-96,0 0-16,2 0-32,1 0-16,0 0-16,3-5-16,-1-2 32,3 0-224,0-2-336,0-1-528,0 1-657,-1 3-144,-2 3 224,0 2-624,4 1-656,-4 0-241,5 0-751</inkml:trace>
  <inkml:trace contextRef="#ctx0" brushRef="#br0" timeOffset="0.99">20032 13212 8052,'0'0'5442,"0"0"-2849,0 0-224,0 0-368,0 0-464,0 0-224,2-19-401,-12 22-272,-5 6 81,-1 1 63,2 6-64,1 2-159,3-1-241,5 2-128,5-4-96,0-2-32,5-3-16,5-2-112,0-7 48,5-1 48,-3 0-32,3-7 16,-3-4 0,-3-2 16,3-1-64,-7-3-80,1 0 0,-2 4-64,-1 0 96,-1 4 32,-2 1 64,0 6 0,0 2-48,0 6 80,0 7-112,0 1 208,-5 4-16,5 1-64,-4-3 0,4 0-48,0-4 48,0-3-416,4-5-465,4-4-479,3-3-641,-1-6-704,3-7-1201,-2-6-3473</inkml:trace>
  <inkml:trace contextRef="#ctx0" brushRef="#br0" timeOffset="0.99">20087 13177 10309,'0'0'4066,"0"0"-1777,0 0-32,0 0-384,0 0-641,0 0-336,30-3-31,-5 3 1040,5 3-785,3-3-303,-1 0-513,-3-3-208,-3 0-144,-4-2 16,-3 0-320,-5-3-801,-6 3-1152,-2-1-704,-6-1-1185,0 2-3266</inkml:trace>
  <inkml:trace contextRef="#ctx0" brushRef="#br0" timeOffset="0.99">20234 12931 8804,'0'0'9124,"-16"46"-5810,12-19-929,-1 4-304,5 4-464,0-1-417,0-2-432,0 0-143,5-4-241,-5-3-128,0-5-128,4-2-32,-4-3-80,0-2 80,0-3-112,0-4 80,0 0-240,0-5-352,-4 2-481,4-3-591,0 0-753,0-8-1089,0 0-2961</inkml:trace>
  <inkml:trace contextRef="#ctx0" brushRef="#br1" timeOffset="0.99">16823 14979 10405,'0'0'5410,"0"0"-2977,0 0-1120,0 0-449,0 0 33,0-9-97,0 18-320,0 7-160,2 6 385,1 9 511,-3 7-95,1 6-225,-1 4 17,0 1-145,0-2-288,0 0 33,0-3-17,-1-7-176,-2-4-176,1-6-16,0-2-48,2-4 0,0-5-16,0-4-16,0-2 48,0-4-48,0-5 32,0-1-64,0 0 48,0-5 0,4-7 48,0-10-80,2-1-16,2-6 48,-3-6-208,0-5 80,-5-4-144,0-4 128,0-1-304,-5 0-16,-4-3 128,2 3 32,-4 5 64,-1 3 160,-1 5 32,3 4 0,-1 7 32,2 4-16,1 3 0,3 4-32,1 2 64,3 2-48,1 1-32,0 1 16,5 3-32,1-1 80,3 3-80,2 0 0,-1 2 64,3 1-16,1 0-16,2 0 32,5 0 32,0 1-96,1-1 48,3 0-96,-1 0 48,3 0 0,-1-5-16,-2 0 0,-4-3 48,2 1-48,-4-2 64,-2 2-32,-4-1-33,-1 1 33,-4 3-16,-1 2 48,-2 2-32,0 0-48,-2 2 48,1 4-32,1 3 64,0 2-16,-1 0 64,2 0-80,1-2 128,-1-2-112,-1 2 16,3-1-32,-5-1 81,2 4-81,-4 4 16,0 5 48,0 4 16,-4 4 80,0 2-32,-1 0 48,4-3-80,1-3-48,0-8-16,4-3 32,5-5-32,1-8-720,0-3-1473,-3-9-2978,0-8-12085</inkml:trace>
  <inkml:trace contextRef="#ctx0" brushRef="#br1" timeOffset="0.99">16767 15753 12278,'0'0'3409,"0"0"-1920,0 0-225,0 0 193,-14 0-256,12 0-129,0 0-271,2 0-385,4 0-176,5 0-16,7 0 192,1-1 176,3-5-287,3 2-209,-3-2-16,1 0-64,-5 0 0,-4 2 0,2 1-64,-3-1-32,-2 2-337,-4-2 33,-1 4-368,-2-1-257,-2 1-143,0 0-529,0 0-1008,-2 1-1601,-4 2-4018</inkml:trace>
  <inkml:trace contextRef="#ctx0" brushRef="#br1" timeOffset="0.99">16824 15854 14807,'0'0'4098,"0"0"-3218,0 0-416,0 0 353,0 0 223,39 14-240,-23-15-431,4-6-241,-4 1-16,1 1-48,-3 1 0,-2 0-128,-2 1-1393,-7 3-1776,-2 0-3234,-1 0-3010</inkml:trace>
  <inkml:trace contextRef="#ctx0" brushRef="#br1" timeOffset="0.99">17469 15258 5683,'0'0'3505,"0"0"-1072,0 0-560,0 0 32,0 0-320,0 0-97,11-5-95,-3 3-128,5 0-49,3 0-79,2 2-49,5-1-223,-1 1-241,0-2-288,-2 2-176,-1 0-128,-5 0 0,-5 0-48,2 0-96,-6 0-576,-4 0-545,2-2-399,-3 2-49,0 0 16,-4-2-880,-1 2-2129,-1-2-4322</inkml:trace>
  <inkml:trace contextRef="#ctx0" brushRef="#br1" timeOffset="0.99">17547 15369 6371,'0'0'4770,"0"0"-1793,0 0-1040,0 0-96,0 0-192,0 0-577,-4 9-143,8-7-177,0-2 1,3 0-193,-1 1 128,4-1-112,0 0-191,1 0-209,2 0-32,1 0-64,-4 0-80,2-1 32,1 1-80,-6-2-641,4 2-927,-6-3-1410,-1 2-4545</inkml:trace>
  <inkml:trace contextRef="#ctx0" brushRef="#br1" timeOffset="0.99">18202 15062 4754,'0'0'865,"0"0"-753,0 0 48,0 0-48,0 0-96,0 0-16,-3-5 0,3 5-32,0 0 96,0-3-64,0 3-192,0-1 3313,0-1-1024,0 0-352,0 2-208,0 0-209,0-1-383,0 1-289,0 0-256,0 0-96,0 0-32,0 0-64,3 0-15,-3 3 47,0 6 32,0 4-48,0 6 704,0 6 337,0 6-161,0 4-47,0 3 239,0-1-415,0 0-433,0-6-144,0-5 80,0-7-256,0-2-64,0-6 97,0-2-113,0-3 16,0-3-48,0-1 0,0-2 16,0 0 48,2-4-32,3-1 32,0 1-64,0 1-32,4 1 32,-1 2-64,2 0 48,3 0 0,-1 3 0,-1 1 16,2-2 0,-3 0 16,-1 0-16,-2-2 0,0 0-48,-1 0 64,-5 0-96,2 0-224,-1 0-49,-2 0-63,0 0-320,0-4-833,0 2-768,2-3-1280,1 0-3955</inkml:trace>
  <inkml:trace contextRef="#ctx0" brushRef="#br1" timeOffset="0.99">18525 15322 5779,'0'0'6899,"0"0"-3906,0 0-1744,0 0 255,0 0 1,-27-22-304,13 22-369,2 6-48,-3 3 161,6 3-97,1 2-31,3-1-289,5-2-112,0 0-304,6-6-80,5 1 0,1-6 0,4 0-16,-2-3 0,0-4 16,1-4-16,-3 2 32,-1-2-32,-6 0 48,0 3-144,1 2 128,-6 4-48,0 0 64,0 2-32,0 5-32,0 4 32,0 1 80,-4 1 48,4-3-160,-2 2 0,2-4-80,0-1-640,0-2-705,0 0-672,2-3-608,4 0-2433,1 0-6483</inkml:trace>
  <inkml:trace contextRef="#ctx0" brushRef="#br1" timeOffset="0.99">18680 15461 4866,'0'0'12678,"0"0"-10213,-10 31-944,10-21 160,0 1-273,0-4-287,4-1-401,-1-3-560,4 0-32,-3-3 96,1 0 241,0-1-97,-3-8 96,2-3 0,1 2-32,-5-7 49,2 1-65,-2-1 32,0-1-144,0-2-32,0 0-112,0-2 80,-2-2-112,0 2-31,-1 0-210,3 1 1,0 4 64,0 0-16,0 4 96,3 2-80,1 4 64,1 1-48,2 1 48,-1 5-32,2 0 0,1 0 32,-2 5-64,1 5 48,0 1-64,-4 1 32,0 1-48,-1 1 144,-3 2-64,0-3 0,0-1 48,0-2-80,-4-4 64,-1 0-64,0-1 48,0-2-48,-1-1 48,2-2-48,-1 0 16,0 0-112,-2-2-304,6-1-208,-2 2-385,3-1-447,0 0-994,0 0-895,7 1-2050,2-2-4481</inkml:trace>
  <inkml:trace contextRef="#ctx0" brushRef="#br1" timeOffset="0.99">18949 15232 17400,'0'0'3281,"0"0"-1472,0 0 624,0 0-624,0 0-688,0 0-465,-36-7-320,23 16-208,0 0-64,3 2 48,2 0-80,2 0 48,3 0-112,2 1 96,1-3-80,4-2 32,5 2-48,2-2 64,3-1-80,2 0 0,0-1 48,-2 1-80,-5-1 80,0-2-48,-5 3 64,-3-1-48,-1 1 16,-1-1 32,-7 1 32,1-1 32,-3-1 16,0 1 64,2-1-112,-1 0 49,0-1-97,2-1 16,0 0-16,0-2 32,3 0-32,2 0-48,2-2-193,0-5-463,5 0-881,3-4-1440,2-2-1169,3-1-5746</inkml:trace>
  <inkml:trace contextRef="#ctx0" brushRef="#br1" timeOffset="0.99">19036 15291 18681,'0'0'3249,"0"0"-1120,0 0-80,0 0-752,0 0-561,26 12-368,-12-12-240,2 0-64,0-4 0,-2-4-16,-2-2-32,-1 2 0,-7-1-32,-1-1 32,-3 1-32,-3 0-128,-4 2-144,-3 3-64,-3 4 0,2 2 240,0 9 128,-1 4 0,2 5 80,1 4 160,5 0 112,2-4-16,2-1-112,0-2-240,6-4-48,3-4 16,3-4 32,-2-1 16,2-4-16,-2 0 0,0-2-544,1-3-609,-6-3-1456,-1-1-1217,-4 1-4529</inkml:trace>
  <inkml:trace contextRef="#ctx0" brushRef="#br1" timeOffset="0.99">19448 15417 14134,'0'0'2546,"0"0"-1282,0 0 753,-5 30-320,5-24-192,4 0-401,-3 0-207,5-2-17,-5-3 48,4-1 65,-1 0-33,-3-5-175,4-4-273,-4-2-64,3-2-224,-4-4 0,3 3-128,-3-5 16,0 3-80,0-1 48,0 1-64,-5 2-80,2 3 16,-2 0 16,1 3 32,3 3-16,-2 1 32,3 2-32,0 0 16,3 2 16,7 0-48,2 0 0,2 0 0,4 0 0,-2 2-32,1 1 48,-4 0-224,-3-1-48,-2-1-96,-5 1-64,-1 0-145,-2-2-335,0 0-497,0 0-464,0 0-720,0-2-1745,0-1-4594</inkml:trace>
  <inkml:trace contextRef="#ctx0" brushRef="#br1" timeOffset="0.99">19701 15281 18376,'0'0'2546,"0"0"-1522,0 0 945,-34 34 224,24-19-896,2-1-401,3 1-288,4-3-384,1 1-128,6-4-32,2-3-48,5-4 32,3-2-48,-5 0 16,3-6 80,-2-2-80,-3-3 65,0 1-81,-6-1 48,-1 2 0,-2 1-16,0 3-80,0 3 48,-2 2 32,1 2-48,-1 6 144,-1 0 0,3 3 16,0 0-144,0-1 16,5-1-48,1-1-48,2-3-320,-1-2 255,3-1-1055,-1-2-801,1 0-624,0-5-353,1-5-3328,1-4-7205</inkml:trace>
  <inkml:trace contextRef="#ctx0" brushRef="#br1" timeOffset="0.99">19830 15322 7203,'0'0'6419,"0"0"-4162,0 0 112,0 0-240,0 0-544,0 0-16,39-9 304,-22 9-385,4 0-415,1-2-305,3 2-416,0-3-224,-4 1-112,2-2-16,-3 2 0,-3 1 0,-3-1-80,-2 2-656,-3 0-817,-4 0-1600,-2 0-2114,-3 0-8707</inkml:trace>
  <inkml:trace contextRef="#ctx0" brushRef="#br1" timeOffset="0.99">19968 15080 13910,'0'0'4691,"0"0"-2675,0 0 434,-12 31 63,10-14-1009,2 5-511,0 2-129,0 3-111,0 6-145,-2 0 32,0-1-96,0-1-95,-3-4-225,2-3-64,0-4-48,-1-4-80,3-3-48,1-2-32,0-5 48,0-1-48,0-5-160,1 0-465,3 0-255,2-5-833,-1-5-1905,1 1-1632,-4-4-5011</inkml:trace>
  <inkml:trace contextRef="#ctx0" brushRef="#br1" timeOffset="0.99">20122 15362 13254,'0'0'3970,"0"0"-3682,34-2 1985,-20 1 977,-2-3-1057,2 3-1073,-1-5-448,-4 1-351,-1 0-49,3-2-48,-7 2-64,0-2-128,-4 1 0,0-1-32,-2-2 16,-4 1-80,-2 3 48,-3-1-16,-1 4 0,1 2 48,-2 2-64,1 7 192,0 4 368,2 4-16,1 1-160,3 2-31,2 1-33,4-2-192,0 0 16,2-5-80,5-1 64,0-2-96,4-4 32,-4-3 16,5-2 16,-1-2 0,-1 0-32,5 0 0,-4-4-256,4 1-304,0-3-513,-5 2-640,3 1-1472,-4-1-1041,-4 0-5715</inkml:trace>
  <inkml:trace contextRef="#ctx0" brushRef="#br1" timeOffset="0.99">20963 15308 5186,'0'0'4290,"0"0"-1969,0 0-544,0 0 112,0 0-96,0 0-160,0-13-289,0 10-159,0-1-177,3 2 33,-2-2-17,5 3-207,5-1-225,1-1-80,7-2 32,5 4-47,4-1-97,4 0 16,-2 0 128,-3 2-320,0 0-128,-4 0-80,-4 0 32,-3 0-32,-6 0-144,-2 0-112,-5 0-64,1 0 16,-4 0-16,0 0 208,0 0 48,0 0 0,0 0-160,0 0-401,-4 0-335,3 0-817,-1 0-720,-1 0-1585,-1 0-5938</inkml:trace>
  <inkml:trace contextRef="#ctx0" brushRef="#br1" timeOffset="0.99">21053 15438 10437,'0'0'3201,"0"0"-528,0 0-1328,32-12 512,-9 10 16,5 0-128,5 0-417,1 2-319,2 0-449,-6 0-256,-1 0-176,-8 4-112,-2 1-160,-5 1-880,-5 1-913,-4 0-785,-5-2-2960,0 0-7028</inkml:trace>
  <inkml:trace contextRef="#ctx0" brushRef="#br1" timeOffset="0.99">29649 15661 6659,'0'0'4290,"0"0"-1457,0 0-1824,0 0-273,-27-7 561,15 8-433,-2 5-192,-4 3-143,-1 4-1,-1 0 64,2 2 112,2-1-127,7 1-33,4 0 96,5-5-143,0 0-225,14-4-112,3-3-32,9-3 16,0 0 48,1-9-144,0-7 64,-1-1-64,-5-4 32,-5-2 0,-3-3-160,-6-1 64,-7-1-32,0 3-32,-11-3 0,-4 2 16,-2 1-272,-2 3-48,-3 3 159,0 6 129,1 6 32,1 3 96,-2 4-80,7 4 48,0 5-48,5 0-48,6 2-464,4 2-753,2-2-783,7-2-306,4-1-1439</inkml:trace>
  <inkml:trace contextRef="#ctx0" brushRef="#br1" timeOffset="0.99">29851 15487 9108,'0'0'3458,"0"0"-1505,0 0-1393,0 0 688,0 0 17,0 0-561,-3-6-383,13 5 31,1-1 48,1-2 240,2 0-80,4 3 33,-1-3 31,0 2-160,-1 0-96,0 0-80,-4 2-111,-3 0-65,-4 2-32,-3 6-80,-2-1 80,-2 2-64,-9 4 48,4-1-16,-6 5 0,2 2 80,-5 1 80,3 0-16,0 2 16,2 2 0,0-2 32,2 0 32,4-5 97,1 1-161,4-4-48,0-2-64,0 0-112,9-5 16,0-1 0,2 0 16,0-3 0,2-2-16,0 2 32,-2-2-96,4 1 112,-1-2-80,-1 0 64,4 0-48,0 0-48,-1 0-240,-2 0-417,-2 0-239,-1 0-465,-4 0-624,-5-2-1824,-2-2-3331</inkml:trace>
  <inkml:trace contextRef="#ctx0" brushRef="#br1" timeOffset="0.99">29831 15628 7668,'0'0'3553,"0"0"-784,29 0-1280,-10 0 736,1 0-288,8-2-464,3-1-225,0-1-511,-3-1-305,-2-1-160,-3 0-160,-6 2-64,-6 1-64,-2 1-1441,-6-2-912,-3 3-1809,0-3-6899</inkml:trace>
  <inkml:trace contextRef="#ctx0" brushRef="#br1" timeOffset="0.99">31362 8902 8260,'0'0'3537,"0"0"-1360,0 0-1328,-25-11 15,18 9 273,-4-1-97,1-1-159,0 4-225,-5 0-112,1 0-32,-2 0 17,-2 7-209,2 4-192,0 6-16,0 1 192,5 4 240,2 2 241,9 1-273,0 0-256,5-6-32,9 0 16,3-7-112,2-2-192,4-7 32,-3-3 48,2-3-48,-1-8 96,0-8 16,-5-3 16,0-3-112,-4-4-16,-2-3 0,-1 0-16,-3-2-64,-2 0 16,-3-3-176,4 4 0,-5 2 0,0 3 64,0 6 176,0 6 0,0 5 48,0 3-16,0 8 32,0 0-32,0 9-112,0 10 80,0 6 112,0 10 368,-5 4 48,1 4 176,-2-2 193,5-2-353,-4-7-192,5-5-128,0-5 48,0-8-16,0-1-31,0-4-177,0-4 80,0-1-144,2 0 32,1-4-129,-2 0-351,2 0-208,3-4-529,0-3-720,4-3-1392,0-4-2994,-3 1-4290</inkml:trace>
  <inkml:trace contextRef="#ctx0" brushRef="#br1" timeOffset="0.99">31625 8816 8308,'0'0'4690,"0"0"-1825,0 0-1296,0 0-96,-22 29-209,11-9-31,1 4 127,0 2-207,1 2-113,8-3-223,-2-3-289,3-3-288,4-3-112,6-7 0,2-4-96,2-3 0,0-2-80,2-10 128,0-4-144,-5-4 32,5-4-16,-5 0 0,-1-3-80,-4-1 16,-1 0-112,-3-1-96,-2 1 48,0-1 112,-2 1-112,-7 2 79,0 4 65,-4 3 32,1 4 16,-4 4 64,1 8 48,-2 1-32,3 7-32,-2 7 80,5 7 0,5 1 224,3 2 129,3-1-65,6-1-144,7-1 96,1-7-80,2-1-192,1-6 32,-1-1-96,-2-2 64,-1-3-32,-2-1 32,-1 0-240,-4-1-224,3-3-289,-1-2-239,1-1-417,-4 0-672,-1-1-1216,-2 3-3810,-2 1-3218</inkml:trace>
  <inkml:trace contextRef="#ctx0" brushRef="#br1" timeOffset="0.99">31278 9176 9044,'0'0'3074,"0"0"-2034,48 0 561,-18-1 816,7-4-448,3-1-465,4 1-159,-2 0-368,-4 4-225,-3 1-528,-8 0-240,-4 0-32,-4 1-16,-1-1 80,-4 3-64,2-3-112,0 0-160,-5-3-97,1 0-239,1 0-256,-3-3-401,1 0-592,-4 2-1184,0 3-1809,-5 1-1041</inkml:trace>
  <inkml:trace contextRef="#ctx0" brushRef="#br1" timeOffset="0.99">31376 8218 7299,'0'0'1761,"0"0"640,5 33-896,-1-20-32,-2 1-33,3-4-335,-5-1-177,1-6-127,1 1-161,0-4 160,-2 0 65,0-4-1,-2-2-512,-6-4-256,0-1-96,-5-6 336,2 1 97,-4-2-385,1-4-64,-3-4-32,1-2 32,0-7 16,0-4-16,0-7-32,1-2 32,3-7-81,3-3 33,-3 1 80,7-2 81,-1 4-258,2 4-47,4 5 64,0 6 112,5 7 48,8 7-16,0 4 0,4 9-64,3 6 48,5 3-64,-4 4 48,1 0-288,-5 2-1249,-8-2-1424,-7 0-3170,-2-9-3265</inkml:trace>
  <inkml:trace contextRef="#ctx0" brushRef="#br2" timeOffset="0.99">17432 9160 1633,'0'0'1777,"0"0"-273,0 0-960,0 0-319,0 0 63,0-3-288,0 0-96,0 2-144,0-1-3010</inkml:trace>
  <inkml:trace contextRef="#ctx0" brushRef="#br2" timeOffset="0.99">17432 9160 2129,'-21'-31'2865,"21"31"-2240,0-2-305,0 2-176,-1 0-80,1-2-112,0 2-16,0 0 32,0 0 112,0 0 416,0 0-464,0 0-288,0 0 704,0 0 801,0 0-529,0 0-48,0 0 177,0 0-113,0 0 144,0 0-175,0 0-273,0 0 112,0 0 433,0 0-17,0 0-15,0 0 31,0 0-32,0 0-303,0 0-113,0 0-80,0-2 32,0 2-47,0 0-113,1 0-64,-1-1-48,0 1-96,0 0-48,3-3-48,-3 3 48,0 0-80,2 0 48,0 0-32,-2 0-16,2 0 32,0 0 0,-2 0-16,2 0-16,1 3 32,0-2-32,-1 1 48,2 2-32,1-1 16,-2 1 0,1 0-48,2 1 64,1 1-32,-1-3-16,2 3 16,-3-3 0,0 3 0,-3-4 0,2 2 16,-1 0-32,1-4 48,-2 3-64,-1-3 32,-1 2 16,2-1 0,-2-1-48,3 0 80,-3 3-80,1-2 48,2-1-32,-2 0 32,2 2-32,-1-2 16,-2 0-48,1 2-80,2-2 32,-2 0-64,-1 2 32,3-2-176,-3 0-80,0 2 15,2-1 65,-2 2-96,0-3-240,0 3-241,2-1-335,-2-1-289,0-1-768,0 4-1088,0-2-1650,0 0 2770</inkml:trace>
  <inkml:trace contextRef="#ctx0" brushRef="#br2" timeOffset="0.99">17731 9362 6851,'0'0'2001,"0"0"304,0 0-1056,0 0-529,0 0 48,0 0-239,0 1-65,0 1 272,3 1 129,-3-3-97,3 0-16,1 3 49,0 0-241,1 1-96,0 0-64,1 1 32,-1 1-47,3-3-113,0 4-112,-3-3-96,4 1 48,-2 0-80,0 0 64,1-2-64,-2 0 0,1 0 0,-3 0 16,1-3-48,-1 3 0,1-2 16,-3-1-80,0 2-32,1-2-176,-3 0-128,0 0-193,0 2-447,0 0-737,0 0-704,0-2-320,0 1-2434,0-1 385</inkml:trace>
  <inkml:trace contextRef="#ctx0" brushRef="#br2" timeOffset="0.99">17990 9618 6163,'0'0'4530,"0"0"-2977,0 0-1073,0 0 1105,0 0-161,0 0-447,26 19-209,-20-16-48,0 2-191,0-2-225,3 1 144,-4 0-96,0-1-96,1 3 208,-1-3-31,2 4-177,2-3-64,-5 1-96,1 1-64,1-2 16,-1 2-80,2-3 64,-7-1-48,4 2 16,1-4-32,-4 1-480,3-1-305,-4 0-303,3 0-401,-1 0-624,0-4-1745,-2 1-4738</inkml:trace>
  <inkml:trace contextRef="#ctx0" brushRef="#br2" timeOffset="0.99">18626 10073 368,'0'0'5267,"0"0"-2354,0 0-1584,0 0 15,0 0 193,0 0-305,15 8-15,-8-4-49,2 0-255,2-1-33,-1 0-191,6 1-65,-5-2 16,-1 0-48,1 0-175,-4 0-225,2-1-80,-5 2-48,2-1-48,-2-2 0,0 3-16,0-3 32,0 2-80,-2-1-32,2-1-400,-1 2-465,-3-2-672,0 0-1216,0 0-1329,0 0-4882</inkml:trace>
  <inkml:trace contextRef="#ctx0" brushRef="#br2" timeOffset="0.99">18651 10083 5699,'0'0'5074,"0"0"-2273,0 0-1024,0 0-176,0 0-225,0 0-143,-21-1-497,17 1-191,3 0-305,-4 1-64,5 3-32,0 2-96,0-3-16,3 3-112,2-2 96,2 2-16,4-5-64,-4-1-112,2 0 48,-4 0-48,0-1 96,-1-5 80,-2 2 32,-2 1 0,0-3 32,-5 0 64,-1 2 0,1 1 0,-4 0-32,2 0-48,0 3 32,0 0-64,3 0 16,2 3-64,2 0 16,0 3-80,4-1 48,3-1-32,2 0-288,2-4-161,-1 0-191,1 0-64,-1-6 79,-4 2 321,-2-2 128,-3 1 192,-1 1 80,0-1 16,-3 1 80,-4 3 160,1-2 144,-1 2 97,-2 1-97,1 0-48,0 1-48,3 5 16,2-2-144,3 2-144,0-3-64,0-1-16,6-1-64,2-1 0,-2 0-176,3 0-64,-3 0-48,-1-3 304,0 1 32,-4-2 0,-1 1-208,0 1 48,0 0 176,0 0 32,-4 1 160,-1 1-128,-2 0-16,1 0-48,1 0 64,0 0-64,5 0-48,-2 0-689,2 0-2512,0 0-3827</inkml:trace>
  <inkml:trace contextRef="#ctx0" brushRef="#br2" timeOffset="0.99">18308 9826 5955,'0'0'2289,"0"0"1408,0 0-2000,0 0-224,0 0-321,0 0-319,0 0-81,0 0-368,2 0-112,1 0-95,1 2 15,3 2 496,-1-1-272,1 3-272,0-2 32,0-1-80,3 3-16,-4-3 64,4 1-96,0 2 97,-1-3 15,1 3-32,-3-1 16,4 3-32,-2-3-64,-2 1-16,0-1 16,-1 1-48,-2-3 0,0 1-48,1-2 64,-1 0-96,1-2-80,-3 0 32,1 0 0,-3 0-81,3 0-63,-3 0-48,3 0-176,-3 0-400,0 0-417,0 0-400,0 0-1328,0 2-2514,-3-1 1794</inkml:trace>
  <inkml:trace contextRef="#ctx0" brushRef="#br2" timeOffset="0.99">18873 10303 2865,'0'0'2802,"0"0"1776,0 0-2353,0 0-865,0 0-63,0 0-209,5-6-415,-5 6-193,4 0-208,-4 0-112,3 0-80,-1 0 32,4 6 224,-4-2 609,4 5-225,1 0-208,0-2 17,2 2-129,2 1-64,0-3-80,-1 1-128,1-3-32,-1 0-80,0 1 16,2-3-32,-3 0 32,-4-2-48,4 1 48,-6 0-48,3 0 32,-3 0-48,-2-1-16,-1-1-16,0 3-288,0-2-192,0 1 32,0 0-209,0-1-543,0-1-273,0 0-400,0 0-304,0 0-1201,0 0-5041</inkml:trace>
  <inkml:trace contextRef="#ctx0" brushRef="#br2" timeOffset="0.99">19151 10529 1249,'0'0'4338,"0"0"352,0 0-2417,0 0-1121,0 0-479,0 0 319,11 7 145,-6 2 31,1-2-79,4 5-289,1-4-112,1 1-159,2 1-241,-2-3-32,2-2-48,-1 0 16,0 1-48,0-2-48,1-1-80,-4 3-32,1-3 16,-1 1-64,-4 2 32,0-3-64,-2 1 48,1-2 0,-4 0-176,2-1-240,-3-1-160,0 0-257,0 0-303,0 0-769,0 0-768,0-3-1169,0 1-2017</inkml:trace>
  <inkml:trace contextRef="#ctx0" brushRef="#br1" timeOffset="0.99">20238 11330 7700,'0'0'5714,"0"0"-3313,0 0-880,0 0 160,0 0-337,0 0-527,-14 7-129,14-5-64,0 0-95,0 1-145,0 1-112,3 0 32,1-1 0,3 3-48,-1-1-208,4 1-32,-1-1 32,3 1-48,-3-1 0,-2 3 16,-1-1-48,0-1-32,-2 0 64,-1 4-112,-3-4 144,0 3-48,0 0 112,-3 0 80,2-2 337,-4 4 31,1-3-208,4-1-176,-2 0 0,2-2-32,0-1-96,0 2 16,0-3-32,0 0 0,0-2-48,-2 1-176,0 0-256,2-2-593,0 0-543,0 0-737,0-2-1121,0-7-5746</inkml:trace>
  <inkml:trace contextRef="#ctx0" brushRef="#br2" timeOffset="0.99">19460 10781 6419,'0'0'1152,"0"0"1794,0 0-1009,0 0-353,0 0-15,0 0-672,0 6-385,4-2-224,1 1-32,1-2 288,1 3 113,2-2-161,3 2-64,1 1 32,-2 2 32,1 0-31,-2-2-1,3 2-96,-3 0-208,-2 1 96,2-2 80,-5 0-160,3-1-63,-5-1-97,4-3 16,-3 0-64,-2 0 80,1-2-112,-3-1-177,0 0-399,0 2-432,0-2-273,0 0-512,0 0-816,0 0-2241</inkml:trace>
  <inkml:trace contextRef="#ctx0" brushRef="#br2" timeOffset="0.99">19748 11028 6227,'0'0'3057,"0"0"-1120,0 0-256,0 0-513,0 0-351,0 0-129,0-3 48,0 9-543,1 0 79,3 3 784,2-1-47,3 4-321,1-2-112,1 2-80,2-2-239,1-1-33,1 0-128,-1-1-64,2 0 32,2-2-64,-2 0 48,3 0-64,-1-1 80,-2 0-48,0 1 0,-3 1-32,-5-1-320,1 1-273,-8 2-255,-1 0-161,0 3-287,-4-3 175,-3 0-944,-2-1-944,2-5-3538,0-1 3234</inkml:trace>
  <inkml:trace contextRef="#ctx0" brushRef="#br0" timeOffset="0.99">19786 11019 7155,'0'0'5443,"0"0"-2834,-4 0-1344,-1-3-17,5 3 49,-6 0-177,4-1-383,-1 1-241,-2 0-128,-1 0-96,1 0 0,-2 1-16,-2 5 80,2 0-79,0 1 31,0 4 48,0 0 64,3 1-128,2 4-64,2-3 16,2 0-80,6 0-15,2-5-113,0-1 32,5-5-80,-5-2 48,1 0-16,0-6 0,-5-3 16,0 0 48,-2-1-32,1-3-32,-5 0 80,0 0-64,-2-2 32,-5 3-32,0 2 80,-2 1-128,-1 3 48,2 3 48,-2 3-64,1 0 16,2 0-48,-2 6 64,8 4-96,-4 2 96,5-2-96,0 2 64,5-2-48,0-2 32,5-1 0,3-5-32,-1-2 80,0 0-80,3-8 64,-3 1-16,-2-5 48,-4 2-48,-1 1 32,-5-2-32,0 3 48,0 2 32,-11 0-80,1 6 80,-2 0-80,-3 3 16,-3 9 32,4 1-16,-1 1 0,5 0 288,5-1 112,2 0-192,3-6-112,8-5-144,2-2 80,7-6-64,1-4 0,0-5-16,-2-1 32,-1 0 0,-4 0 0,-6 4 48,-1 1-32,-4 3 48,0 3-32,-5 3 81,-6 2-81,-3 3 0,-2 7-16,-3 5-48,1 5 96,2 0 80,3 0 256,6-1-32,0-3-160,7-3-160,2-7-80,8-3 48,5-3 64,-1-6-96,0-3 16,0-6-48,-2-2 80,-2 1-16,-3 4-32,-4-4 112,0 6-112,-3 1 80,-4 0-48,-5 3 32,-1 5-32,-2 1 0,-4 1-48,0 8 16,1 3 16,4 1-64,0 3 0,6-1 0,5-2-16,0-1-16,12-5 96,-1 0-80,3-5-144,2-2-96,1-3-80,-1-5 224,-1-3 96,-5 2 96,-4 0-64,-1 2 112,-5 1-64,0 3 48,-7 3 32,-3 0-80,-3 3 64,1 5-80,-2 0 96,1 6-80,4-3 0,2-1-16,2-1 0,0-3-32,5 1 0,0-2 0,5-5-768,2 0-1105,2-3-1201,1-3-1568,-2-3-6883</inkml:trace>
  <inkml:trace contextRef="#ctx0" brushRef="#br0" timeOffset="0.99">19762 11238 6163,'0'0'3153,"0"0"-1072,0 0-752,0 0-401,0 0-143,0 0 303,14 42 1057,-10-18 224,-3 2-832,2 5-80,-3-4-257,0 1-143,0-3-289,0-4-384,0-3-80,-3-4-288,3-3-16,-1-1-32,1-5 48,0 1-112,0-3-496,0 0-833,0-3-464,1 0-432,3 0-1120,1-6-2658</inkml:trace>
  <inkml:trace contextRef="#ctx0" brushRef="#br0" timeOffset="0.99">19946 11717 1937,'0'0'6771,"0"0"-2945,0 0-1921,0 0-561,0 0-319,0 0-193,-13-9-272,7 9-208,-1 0-95,0 5-81,-3 4-16,-3 0 240,4 2 48,-2 4 128,1 2 33,2 1 159,2 6 80,4-1-111,2 2 47,0-2-288,8 1-127,3-5-193,2-3 16,4-5-64,-1-6-16,0-2-16,0-3 96,0-6 80,0-4-48,-3-3-80,-3-3-64,1-2-48,-3-1-32,-2-3 0,-1 0 0,-2-1-32,-2-3 16,-1-1 0,-1-3-80,-5 3-208,0 2 16,-2 3 112,-2 1 176,1 9-16,-1 1 48,0 5-32,0 2 0,2 4 0,-3 0 0,3 2 32,0 7-80,0 4 48,2 4 0,-1 1 32,3 2-96,3 0 96,1-2-16,0-1-32,0-3 64,5-3-80,2-1 144,2-3-112,-2-2 32,3-1-48,5-2 80,-5-2-48,1-2-32,0-2 0,-1-3 48,-1 0-48,0 1 0,-2 1-16,-1-3-304,-2 7-449,-3-3-351,2 4-97,-3 0-463,0 0-1122,0 2-2112</inkml:trace>
  <inkml:trace contextRef="#ctx0" brushRef="#br0" timeOffset="0.99">20113 11851 6307,'0'0'3505,"0"0"-847,0 0-897,0 0 31,0 0-47,0 0-432,7 2 15,-7 9-95,0 1-17,0 3-63,0 3-161,-4 0-207,3 1-145,1-4-64,-2-1-271,2-5-145,0-1-112,0-3-64,0-3-32,0 0 0,0-2-465,2 0-975,-2-8-1474,0 2-1968</inkml:trace>
  <inkml:trace contextRef="#ctx0" brushRef="#br0" timeOffset="0.99">17090 9550 4930,'0'0'496,"0"0"-335,0 0 47,0 0-192,0 0-352,0 0-1585</inkml:trace>
  <inkml:trace contextRef="#ctx0" brushRef="#br0" timeOffset="0.99">17130 9618 6947,'0'0'1377,"0"0"-753,0 0 256,0 0-31,0 0-625,0 0-240,19 11-80,-16-9-1105,-3-1-1584,0 2-3266</inkml:trace>
  <inkml:trace contextRef="#ctx0" brushRef="#br0" timeOffset="0.99">17159 9662 7635,'0'0'1153,"0"0"-1105,0 0-48,0 0-32,0 0 192,0 0-32,20 14-720,-16-11-3042</inkml:trace>
  <inkml:trace contextRef="#ctx0" brushRef="#br0" timeOffset="0.99">17220 9724 6227,'0'0'1136,"0"0"-767,0 0 255,0 0 0,0 0-352,0 0-16,12 12 513,-8-11-673,0-1-80,2 3-96,1-3-817,-3 0-2656</inkml:trace>
  <inkml:trace contextRef="#ctx0" brushRef="#br0" timeOffset="0.99">17279 9784 8820,'0'0'2881,"0"0"-2192,0 0-529,0 0 80,0 0-96,0 0-448,8 6 800,-8-3-1360,2-3-1473,-2 0-1841</inkml:trace>
  <inkml:trace contextRef="#ctx0" brushRef="#br0" timeOffset="0.99">17400 9834 3378,'0'0'848,"0"0"-1040,0 0-2818</inkml:trace>
  <inkml:trace contextRef="#ctx0" brushRef="#br0" timeOffset="0.99">17480 9955 9172,'0'0'3186,"0"0"-2274,0 0-544,0 0 417,0 0 143,0 0-480,-2 7-320,2-7-368,0 2-240,0-2-96,2 0 224,3 2-849,-5 0-1072,4-2-2033</inkml:trace>
  <inkml:trace contextRef="#ctx0" brushRef="#br0" timeOffset="0.99">17520 10010 10821,'0'0'2689,"0"0"-2961,0 0-1889,0 0 2129,0 0-240,0 0-1169,10 7 465,-5-7-321,-5 0-223,2 0-2402</inkml:trace>
  <inkml:trace contextRef="#ctx0" brushRef="#br0" timeOffset="0.99">17051 9407 3362,'-26'-25'2433,"23"22"-2465,-3-1 2737,2 1-1617,-2 0-351,2 0 287,-3 1-79,1 1-81,0 1-224,0 0-224,1 0-191,0 3-33,1 3-32,2 1 64,0 0-80,2 3 16,0-3-64,6 0-16,1 0-16,-2-1-64,3-3 48,0-3-48,1 0 48,-3 0-16,0-7 0,-2-2 16,0 0 0,-1-2-16,-3 0-32,0 0 64,0 0-80,0 1 32,0 4 32,0 2 0,0 0 208,0 4 177,-3 0-225,1 4-192,-2 3 0,2 2-48,2 1 96,0-1-32,0 0-16,0-4-16,0-1-32,4-3 32,-2-1 16,0 0 32,1-3 16,-3-4 16,3-2-32,-2 0-48,-1-1 0,0 1 16,0 2-16,0-1 16,-1 4 16,-2 3 16,0 1 48,1 0-80,-2 7 32,4 3-48,-2 2 48,2-1 80,0 0 0,4-1-48,0-4-64,2-1-16,0-4 48,1-1 0,-3-1-32,-1-5 32,0-2-48,-2 1 48,-1 0-64,0 0 48,0-1-32,0 5 64,-4-1-32,2 4-16,-2 0 16,3 0-64,-4 7 80,3 1-64,0 0 48,-1 2-32,3-1 0,0-3 16,0-3-32,5-1 0,2-2-32,-2-2 48,-3-4-32,5-3 48,-6 1-32,2-3 16,-3 3-16,0 0 0,0 3-32,-4 2 32,-3 1 0,1 2 0,-2 0 48,2 7-80,-2 2 80,2 2-32,0 0 32,1 2-32,1-4 0,4 1 32,0-7-80,0 3 48,7-6-32,1 0 16,0-3-64,2 0 96,0-4-48,-1 0 32,-1-1 0,-1 2 0,-2-1 0,-3 4 0,-2-1 48,0 2-80,0 0 80,-7 2-48,0 0 32,-1 0-32,-2 5 0,-2 1 16,3 1 0,1 2-16,2 1 0,3-1 0,3 0-16,0-2 32,9-1-32,4-3 16,-2-3-64,5 0 16,-2-3 32,-2-4-16,-1-1-16,-5-1-32,-2 2 64,-4 2-16,0-1 32,-6 1-80,-2 2 16,-2 2 48,-3 1 0,2 0 16,1 4-48,-2 2 64,5 2-96,5 0 16,2-2-752,2-2-1826,5-2-2176</inkml:trace>
  <inkml:trace contextRef="#ctx0" brushRef="#br0" timeOffset="0.99">17051 9407 560</inkml:trace>
  <inkml:trace contextRef="#ctx0" brushRef="#br0" timeOffset="0.99">16980 9486 3217,'0'0'3714,"0"0"-3650,0 0-608,0 0 2417,0 0-208,4-2-625,-4 2-272,0-2-47,0 2 63,0 0-80,2 0-287,-2 0-209,0 0-144,3 0-80,1 0 64,-1 2-128,4 2-657,-1-2-1440,0 1-1824</inkml:trace>
  <inkml:trace contextRef="#ctx0" brushRef="#br0" timeOffset="0.99">18602 10853 1569,'0'0'9444,"0"0"-7651,0 0-1473,0 23-304,3-16-128,6 2-352,-4-3 288,5 0-849,2-2-335,1 2-2258</inkml:trace>
  <inkml:trace contextRef="#ctx0" brushRef="#br0" timeOffset="0.99">18737 11036 3858,'0'0'1072,"0"0"-415,0 0-609,0 0 48,0 0 0,0 0-80,-15-13 1889,13 10-433,-2 0-575,2-1 191,-1 0-15,-3 1-65,1-1 17,-4 3 63,2-2 161,-3 3-177,-5 0-159,3 3-81,-3 2-208,2 2 49,0 0-129,3 3-128,4-3-96,1 1-80,5-1-96,0-4-112,9 1 80,3-4-64,4 0 48,0 0-80,0-1 32,2-5 32,-5-1-64,-3-2 32,-3 1-64,-4 0 32,-3 1 1,0 2 47,0-1-16,0 2 0,-1 1-32,-3 1 48,-1 2-32,1 0-48,1 4 64,0 5-112,3 4 64,-1-1-48,1 3 16,1-2 0,4-4 32,0-2-32,5-5 16,-4-2 32,5 0-48,-3-7 64,-1-2-32,-1 0 64,-6-2-64,0 0 48,0 1-32,0 1 32,-9 2-32,-1 1 48,2 3-48,-4 3 0,-1 0 64,2 6-128,0 4 80,3 3-128,5 0 80,3 2 16,0-3 32,7-2-48,3-4 48,3-5 0,1-1 0,0-4-64,-3-7 16,0 0 48,-1-3-16,-3-3 16,-1 4 0,-3-1 16,-3 2-16,0 3-16,-5 2 48,-1 5-112,-2 2 112,-3 2-48,1 9 64,2 6-48,-3 3-32,8 4 352,1-2 176,2-2-240,2-2-256,7-5 32,2-4-48,-1-3 32,1-6 1,-1-2 15,1-9 32,-2-3-16,-1-2-80,-2-2 32,-3-2 16,-3 2-16,0-3 48,-9 5-80,-1-1 0,0 4-16,0 7-64,-3 3 32,3 3 16,2 9 0,-1 8 48,3 5 32,5 0-112,1 2 48,0-2 32,1-2-32,8-3-16,-1-6 0,2-5 32,-1-6 0,-2 0-16,4-8 48,-6-6 48,-1-2-64,1 0 48,-5-2-64,0-3 48,-2 5-16,-5-1-16,2 4 32,-3 4-80,0 8 0,-3 1-32,3 10 80,0 7-48,3 1 16,2 4-32,0 0 16,3-1 0,6-4 0,-1-3-145,6-6-1295,-1-5-609,0-3-1201,-2-3-3569</inkml:trace>
  <inkml:trace contextRef="#ctx0" brushRef="#br0" timeOffset="0.99">18755 10993 7267,'0'0'1761,"0"0"-1681,3 26-896,-1-15-17,3-1 33,0-3-2545,3-1 863</inkml:trace>
  <inkml:trace contextRef="#ctx0" brushRef="#br0" timeOffset="0.99">18868 11154 7459,'0'0'4226,"0"0"-3361,0 0-865,0 0-176,5 31-305,4-26 449,2-1-1296,0 1-529,2-3-1841</inkml:trace>
  <inkml:trace contextRef="#ctx0" brushRef="#br0" timeOffset="0.99">18685 11523 6915,'0'0'3106,"0"0"-929,0 0-641,0 0-111,0 0 160,0 0-321,5-13-175,-7 12-433,-1 1-464,-4 0 320,-2 3-15,2 6-161,-4 6-112,-1 3 112,1 8 80,-1 4 240,7-2 1,0 4-17,5-4-64,0-6-159,6-3-145,10-6-112,-3-5 64,5-4-48,-1-4 64,1-4-80,-1-8-16,-1-4-96,-2-2-48,-1-4 0,-6-4-16,0-2 32,-3 0-48,-4-2 32,0-1-272,-7 0 0,-3 1-32,-3 3-32,0 5 96,-4 4 159,1 5 17,0 4 96,1 5-112,3 2 48,0 2 0,3 6 0,6 5 48,2 4 0,1 1 16,4 3 48,7-2 49,1 2-33,2-5-64,-1-1 32,1-4-80,-2-1 128,-1-3-176,-1-1 32,-2-4 48,0 0 16,-4 0-32,2 0 16,-2-4-32,1 2 16,-5-1-80,1 0-257,2 2-143,-2-1-320,2 2-113,-3 0-383,2 0-465,-1 0-1520,1 0-3347,0 0 642</inkml:trace>
  <inkml:trace contextRef="#ctx0" brushRef="#br0" timeOffset="0.99">19053 11269 8740,'0'0'4706,"0"0"-4162,0 0-1104,0 0 320,0 0 96,20 26-1361,-11-22-2144</inkml:trace>
  <inkml:trace contextRef="#ctx0" brushRef="#br0" timeOffset="0.99">18863 11612 8020,'0'0'3201,"0"0"-416,0 0-1344,0 0-176,0 0-257,0 0 113,14-13-369,-4 10 64,0 0-127,0-3 111,0 2 80,0-2-143,1 3-97,-6-1-80,0 2-224,-3-1-191,2 3 79,-4 0-144,0 0 0,0 0-64,0 9 16,-6 2 32,1 6 128,0 2 128,-1 3-112,-4 3-16,4-2 16,1-3 32,0-2-96,0-3 65,4-4-161,-2-2-16,1-3 64,2 0-64,0-5 32,0-1-32,0 0 48,0 0 0,0-1 48,0-5-96,0 0-16,0 1-32,2-1 0,1 3 16,-2-1 16,4 2-32,0 0-16,4 2 96,-2 0-128,6 0 112,-1 0-32,2 0 64,0 0 0,2 0 80,-1 0 80,0 0-128,-4 0 32,-2 0-144,-2 0 96,-4 0-48,-1 2-32,0-2-32,-2 2 16,0-2 32,0 1-48,0-1 0,-2 0-128,-3 3-448,-1-3-945,1 0-1456,-4-3-1873,2 0-13783</inkml:trace>
  <inkml:trace contextRef="#ctx0" brushRef="#br0" timeOffset="0.99">19139 11384 8484,'0'0'4802,"0"0"-3105,0 0-2578,0 0-479,0 0 752,0 0-1730</inkml:trace>
  <inkml:trace contextRef="#ctx0" brushRef="#br1" timeOffset="0.99">18793 11860 5731,'0'0'1424,"0"0"2434,0 0-1809,0 0-528,0 0-65,0 0-303,-7 0-353,7 0-127,0 0 111,3-4-256,1 4 240,1-3-143,3-1 95,0 1-112,3 0-143,0 0 31,5 1 0,5 2-32,4 0 97,-2 0 95,7 5-176,-4-1-32,1 4 273,-6-3-353,-1 3-240,-3-3-64,-4 0-32,-4-2-32,0 0 48,-4-3-96,2 0 0,-1 0-64,2-3-48,-2-3-48,-1 2-97,0-2-63,0 3-96,-4 0-80,2 0-96,-3 3-161,0 0-255,-3 0-417,-1 0-960,1 0-1601,-1 4-2897,-1 0 880</inkml:trace>
  <inkml:trace contextRef="#ctx0" brushRef="#br1" timeOffset="0.99">18926 11847 2449,'0'0'8964,"0"0"-6002,0 0-1442,0 0-223,0 0-161,0 0-143,0-14-321,0 12-384,0 2-176,0 0-80,0 0 0,0 0 16,0 0-16,0 0 112,2 0 193,-2 0-1,0 0 144,0 0-192,0 3-112,0 9 192,0 2 49,0 8 207,0 5 624,0 7-31,0 2-273,-2 3-111,2-3-241,0-1-80,0-5-176,0-7-175,0-2-1,0-8-256,-2-2 80,2-5-32,-3-1 32,1-2-449,0-3-431,-1 0-593,-2-3-1200,1-7-2625,0-1-4691</inkml:trace>
  <inkml:trace contextRef="#ctx0" brushRef="#br1" timeOffset="0.99">19224 11977 6899,'0'0'6819,"0"0"-4770,0 0-528,0 0 32,0 0-289,0 0-415,0 5-289,-6 5-32,1 5 529,-4 5 143,-1 2-111,3 2-257,-2 0-48,2-2-47,3-3-225,4-2-160,0-2-288,0-4 0,0 0-96,0-4 32,0 0-32,4 1 48,3-5-144,-1 3-160,-2-4-224,2 1-177,-2-3-63,2 3-465,-2-3-159,1 0-113,0 0-608,1 0-1520,-6 0-1330,3 0-3585</inkml:trace>
  <inkml:trace contextRef="#ctx0" brushRef="#br1" timeOffset="0.99">19334 11987 4066,'0'0'4258,"0"0"-464,0 0-2434,0 0 401,0 0-32,0 0-369,-4-5-271,3 5-273,1 0-159,-2 0-209,2 0 0,0 0 32,0 0 0,2 1-223,3-1-129,5 0-64,1 0 16,4 0 64,-4 0-80,4-1-16,-3-2 0,1 1 64,-5 2 112,0 0 128,-5 0-80,1 0-128,-1 0-48,-3 0-64,0 0-48,0 2 32,0 1 0,0 0 64,-4 3-48,0-1-48,-1 3 32,0-2 48,0 4-64,0 1 16,-6 3 48,3 5 209,-2 1 303,0 0 16,0 2-96,1-2 17,-1-1-113,3-5-192,2-1 0,0-6-144,5 0 32,0-3-64,0-2-16,0-2 16,0 0 0,7 0-64,3 0 48,0 0 48,2 0-80,2 0 64,2 0-64,0 0 16,-1 2 16,-2-1-16,0 1 32,-2 1-16,-5-3-16,0 0-48,-2 0-208,-1 0-400,-3 0-289,0-3-431,-4 1-561,-3-1-560,-1 1-1121,0-2-3649</inkml:trace>
  <inkml:trace contextRef="#ctx0" brushRef="#br1" timeOffset="0.99">19330 12104 10581,'0'0'4034,"0"0"-2241,0 0 127,0 0-15,0 0-576,0 0-401,0 7-95,4-5-33,1-1-32,6-1-255,0 0-33,5 0 112,1 0-144,3-3-47,-1 0-81,-1-3-112,-4 1-144,-3 3-16,-1-2-32,-4 0-32,-2 3-144,-3-1-224,-1 2-433,0-2-848,0 2-672,0-2-1056,0 0-3410,0-1-3218</inkml:trace>
  <inkml:trace contextRef="#ctx0" brushRef="#br1" timeOffset="0.99">19619 11890 2545,'0'0'10453,"0"0"-7604,0 0-1856,0 0-289,0 0 208,0 0 65,-12 0-417,12 0-336,0 1-160,0 5-16,2 1-64,3 2 288,-1 4 401,0 4-305,2 3 224,2 0 0,2 6-143,-1 1 79,-4 2 112,1 1-80,-2-3-207,-1-1-209,-3-3 272,0-1 336,-7-3-208,0-3-207,-3-1-161,-3-2-112,3-2 16,2-4-48,-3-1-80,6-3-272,0-3-657,5 0-976,0-5-1712,0-4-5524</inkml:trace>
  <inkml:trace contextRef="#ctx0" brushRef="#br0" timeOffset="0.99">17593 10047 5635,'0'0'1232,"0"0"-367,0 0-225,0 0-96,0 0-288,0 0-64,14 18-64,-12-14 48,2-2-48,-1 0 65,-1 3-49,-1-1-160,3 0-16,-4-1-705,2 0-2544</inkml:trace>
  <inkml:trace contextRef="#ctx0" brushRef="#br0" timeOffset="0.99">17677 10114 12678,'0'0'2017,"0"0"-2081,0 0 160,0 0-96,0 0-16,0 0-384,-7 16-1265,11-16 240,4 0 32,1 0-832,-2-6-1952</inkml:trace>
  <inkml:trace contextRef="#ctx0" brushRef="#br0" timeOffset="0.99">17735 10161 8980,'0'0'2225,"0"0"-1408,0 0-449,0 0 528,13 26-176,-7-21-463,1-1-225,-1 0-32,1-1-129,2-1-703,-4 0-1169,2-2-1697</inkml:trace>
  <inkml:trace contextRef="#ctx0" brushRef="#br0" timeOffset="0.99">17827 10229 5955,'0'0'4322,"0"0"-2577,0 0-1201,0 0-16,-12 29-336,12-21-336,0-3-736,0 0-1217,6-2-1137,3 0 129</inkml:trace>
  <inkml:trace contextRef="#ctx0" brushRef="#br0" timeOffset="0.99">17893 10290 8196,'0'0'1520,"0"0"-1327,0 0 847,0 27 273,-5-18-609,1 1-528,0 1-160,2 0-32,2-2-448,0-2-705,0 0-431,5-3-2018</inkml:trace>
  <inkml:trace contextRef="#ctx0" brushRef="#br0" timeOffset="0.99">18018 10411 6291,'0'0'2881,"0"0"-1952,0 0-193,0 0-128,7 30-272,-7-25-256,3 1-64,1-1-176,1 1-752,-1-3-833,-1-1-2273</inkml:trace>
  <inkml:trace contextRef="#ctx0" brushRef="#br0" timeOffset="0.99">18110 10485 9012,'0'0'2193,"0"0"-1168,0 0-993,0 0-16,0 0 64,0 0-64,21 29-16,-16-23-176,1-1-721,-2-1-287,0-1-913,0 1-3074,0-3 2946</inkml:trace>
  <inkml:trace contextRef="#ctx0" brushRef="#br0" timeOffset="0.99">18213 10555 7684,'0'0'2817,"0"0"-1953,0 0-720,0 0 192,9 23 33,-6-13-369,1-4-337,1 0-239,0-2-1185,2 3-2641</inkml:trace>
  <inkml:trace contextRef="#ctx0" brushRef="#br0" timeOffset="0.99">18319 10647 6227,'0'0'3153,"0"0"-2849,0 0 193,0 26-353,0-16-112,0-3-561,0 1-831,2-1-1601</inkml:trace>
  <inkml:trace contextRef="#ctx0" brushRef="#br0" timeOffset="0.99">18443 10739 7011,'0'0'3314,"0"0"-3138,0 0-640,27 17 336,-22-12 31,2 1-1103,-3 0-1601</inkml:trace>
</inkml:ink>
</file>

<file path=ppt/ink/ink2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1T04:48:11.076"/>
    </inkml:context>
    <inkml:brush xml:id="br0">
      <inkml:brushProperty name="width" value="0.05" units="cm"/>
      <inkml:brushProperty name="height" value="0.05" units="cm"/>
      <inkml:brushProperty name="color" value="#E71224"/>
    </inkml:brush>
  </inkml:definitions>
  <inkml:trace contextRef="#ctx0" brushRef="#br0">18 98 24575,'95'1'0,"107"-3"0,-195 2 0,1-1 0,0 0 0,0 0 0,-1-1 0,1 0 0,0 0 0,-1-1 0,10-4 0,-40-2 0,-36-3 0,-72-3 0,39 5 0,5 1 0,87 9-1,0 0-1,0 0 1,0 0-1,0 0 1,0 0-1,0 0 0,0 0 1,1 0-1,-1 0 1,0 0-1,0 0 1,0 0-1,0-1 1,0 1-1,0 0 1,0 0-1,0 0 0,0 0 1,0 0-1,0 0 1,0 0-1,0 0 1,0 0-1,1 0 1,-1 0-1,0 0 1,0-1-1,0 1 0,0 0 1,0 0-1,0 0 1,0 0-1,0 0 1,0 0-1,0 0 1,0 0-1,0 0 1,0 0-1,0-1 0,0 1 1,0 0-1,0 0 1,0 0-1,-1 0 1,1 0-1,0 0 1,0 0-1,0 0 1,17-7 189,21-2-1666,-15 6-5348</inkml:trace>
</inkml:ink>
</file>

<file path=ppt/ink/ink2184.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11T04:53:22.540"/>
    </inkml:context>
    <inkml:brush xml:id="br0">
      <inkml:brushProperty name="width" value="0.05" units="cm"/>
      <inkml:brushProperty name="height" value="0.05" units="cm"/>
      <inkml:brushProperty name="ignorePressure" value="1"/>
    </inkml:brush>
    <inkml:brush xml:id="br1">
      <inkml:brushProperty name="width" value="0.05" units="cm"/>
      <inkml:brushProperty name="height" value="0.05" units="cm"/>
      <inkml:brushProperty name="color" value="#3165BB"/>
      <inkml:brushProperty name="ignorePressure" value="1"/>
    </inkml:brush>
    <inkml:brush xml:id="br2">
      <inkml:brushProperty name="width" value="0.05" units="cm"/>
      <inkml:brushProperty name="height" value="0.05" units="cm"/>
      <inkml:brushProperty name="color" value="#ED1C24"/>
      <inkml:brushProperty name="ignorePressure" value="1"/>
    </inkml:brush>
  </inkml:definitions>
  <inkml:trace contextRef="#ctx0" brushRef="#br0">19959 24519 6979,'0'0'4706,"0"0"-3329,0 0-801,0 0 193,0 0-65,0 0-256,0-5-128,2 5-64,-2 0-48,4 0-15,-4 0 15,3 0-80,2 0-48,3 0 256,-4 0-144,7 0-16,-2 0-48,4 0 48,2-2 128,2-3 97,4 3 111,2-3-320,-1 1-48,1 1 48,2-1 0,-4 2-32,3-3-64,-4 3-32,1 0-16,0-3-16,2 4 0,-3-5-48,2 2 64,1 0-64,-1-1 80,1 1-64,-1 0 112,1-2 161,-5 5 15,3-4-112,-6 3-192,2-1 64,-1 1-64,-4 0 48,4 0-80,-4 2 64,0-3-16,1 2 16,-1-2-16,1 3 16,-1-3-16,0-1-16,1 2 64,-1-2-32,4-1 32,-4 0 48,5-2 96,-1 3 48,4-2 64,0-1-32,0-2 64,2 2-239,3-2-81,-2 0 96,5-3-112,-2 4 48,-1-4-32,3 4 0,0-4 16,1 3 16,-4 0-32,-2 2-16,-1-2 64,-2 2-144,0 1 80,-1 1-32,0-1 16,1-1 16,-2 3-16,-1-3 32,0 0-16,4 2 0,-4-2-16,3 1 16,-5-1 0,5 3 32,-3-3-64,1 0 64,2-2 0,-2 2-16,2-2-16,-1 1 48,1-2 0,-1-1-16,-2 0 48,0 0-48,1-3 0,-4 1 16,-1-1-64,2 1-16,-2-1 32,-4 1-16,3-1 16,-4 1 32,3-1-48,-2 3 32,-1-1-16,3-1 0,-5 2-32,2 0 64,3 2-16,-5-3-32,5 1-16,-2 0 48,-1-1-32,0 4 0,-1-4 16,3 1 16,-4 0-16,0-1 16,2 1-16,0-2 48,2-1-48,-3 4 32,4-4-16,-4 1 0,3-1-32,0 0 48,0 1-16,-1-3 0,2 3-16,1-1 16,-2-2 0,2 3 0,-1-1-16,1 1-16,4-1 64,-2 1 32,-2-3 48,4 2-48,1 1 48,-2-1-48,2 1-16,2-1-32,-5 1 0,4-1 16,-5-1-128,1 1 112,-2 3-64,-1-3 48,-2 3-64,2 0 64,-2 0-16,2 0 0,2 1 32,-1 0-80,0-2 80,1 1-48,-1 0 32,-2 1 0,2 0 32,-1 0-16,-2-1 32,4 2-16,-6 0-16,1 0-16,3 0-16,-5-2 16,5 4-48,-2-2 32,2 0-16,-2-2-16,4 2 32,-1-1-16,1-1 48,-1 2-96,2 1 96,-5-2-64,1 1 64,2 2-16,-1-1 0,-2 1-32,4-2 64,-6 2-32,6-2-48,-1 2 48,1 0-16,2-1 32,-3 1-48,4-2 0,-1 2 32,-1-2 16,5 0-64,-5 2 48,3-1 0,2 1 16,-5-2-32,6 2 0,-8 3 16,7-3-16,-5 2 16,-2 1 0,0 1 0,4-1-16,-4 0 0,4 1 0,1-1 0,0 1 32,-2-1-48,3 2 64,2-1-32,-5-1-16,2 1 0,2-1 0,-5 2-16,1 0-16,2-1 32,-1 1-32,-1 2 16,-1-2 16,2 2-48,1 0 64,3-2 0,0 2-64,-3-3 80,7 3-48,-4 0 0,0 0 16,0 0-32,-1 0 64,1 0-32,0 0 16,0 0-16,0 0 0,0 0 16,-3 0 0,4 0 0,-1 0-16,-3 0 64,3 3-80,-3-1 48,-2 0-16,3 0-16,-3 1 16,1-1 32,-3 0-48,1 1 0,-1 1 0,-1-2-32,2 3 48,-1-3-48,-1 2 64,-1 1-48,1-3 64,4 2-32,-2-1 16,-2 1-16,4-1 16,1-1-16,-5 2-32,7-1 48,-5-1 0,1 0-16,1 1-32,-2-2-16,-2 4 48,3 0 0,1-3 0,-2 2-32,1 1 32,-2 0-48,2-1 48,-2 0 0,-1 3 65,1 0-1,-3-2 16,0 1-80,-1 1-16,2-3 32,-2 6-48,2-4 32,-2 1 0,4-3 16,-1 5-48,1-2 48,0 0-16,-3 0 16,5-1 0,-2 1-16,-1 0 16,-3 0-32,4-1 32,-1 1 0,-4 0-16,3-3-16,-2 3 32,2 0-64,-2-1 16,1 1 32,-3-2-48,6 4 64,-6-3-48,4 1 16,-4 0-16,3 0 16,0 0 16,-3 2-16,1 0 16,1-2-32,-1 2 64,3-2-64,-3-1 48,1 3-16,0-3 16,-1 1-16,3 2 0,-3-2 0,-2 0-48,2 0 80,-2-1-32,0 1-16,0 3 32,1-2-32,-1 1 32,0 0-16,2-2-32,-2 4 48,0-2-16,5 2-16,-3-1 32,-1-2-16,3 1 32,-2 3-64,-1-3 80,-1 2-96,2-2 112,-2 0-32,1 0-32,-1 0-16,0 0 0,0 0 48,0 0-64,2 0 96,0 2-80,0-2 48,-1 1 16,-2-4-16,6 3-32,-5 0 16,2 0 16,0 0-48,-1 0 64,1 0-48,0-1 16,-2 2-48,0-1 80,1 0-96,-1 0 80,1 2-32,0-2-64,-1 0 80,0 2-32,0-1 32,0 0-32,2 0 64,0-1-80,-3 2 64,2-2-16,1 0 16,3 0 32,-6-2-64,-1 2 16,4-1-64,-3-1 80,2 2-64,1 1 48,0-2-16,-3 1-16,2 1 0,0-4 0,0 5-16,4-1 0,-3-2 32,1 1-16,4 1 32,-3-1 16,0-1 0,-1-1 0,3 2-15,-4 1-1,3-2-32,-2-1 32,2 2-48,-1-2 96,0 2-96,3-1 64,-1-1-32,2 0 32,-1 2 32,2-2-16,2 2-16,-4-2-16,5 0 64,-4-1-96,5 1 32,-2 0-16,0 0 0,1-1-16,-1-1 48,0 1-80,1 1 0,0 0 48,-4 0-16,5-1 32,-5 1-64,4 2 48,-4-2-32,5 2 48,-5-2-48,1 0 16,2 1 32,-1-1-64,-1 0 80,5 2-176,-6-2 128,4-1-32,0 4 0,-1-3 0,0-1 48,2 1-16,-2 0-48,0 0 80,0-1-48,3-2 16,0 1 0,0 0 16,4-1-32,-4-2 16,2 3 16,1-3 16,-1 2-16,1-1-48,2-1 112,-4 0-96,3 2 64,-3-1-48,2-1 16,-1 0 0,-2 3-16,1-3 16,-1 0-16,-3 3 64,1 0-96,2-4 80,-2 4-112,-1 0 16,0-1 16,1-2 16,-1 3 0,-1-3 0,1 1 16,-2 1 0,2-4 16,-1 2-80,1 0 112,-2-2-64,4 0 48,-3 0-48,1 0 0,-2 0 16,2 0 32,2 0-32,-5 0 16,4-2 0,-1 0-32,-1 2 48,-4-2-32,1 0 16,-1 2-16,-4-3 0,-2 3 16,2-2-32,-4 2 64,0-2-80,0 2 32,-1 0 0,0 0 0,-3 0-32,2 0 48,-2 0-16,0 0-32,0 0 16,0 0 16,0 0 32,0 0-96,0 0 64,0 0-16,0 0 16,0 0-32,0 0-80,0 0-112,0 0-113,0 0 33,0 0-208,0 0-144,0 0 79,0 0 145,0 0-96,0 0-80,0 0-113,0 0-191,-2 0-721,-4-5-1680,-3 3-2770,-2-3-320</inkml:trace>
  <inkml:trace contextRef="#ctx0" brushRef="#br0">32554 23813 5507,'0'0'176,"0"0"240,0 0 2209,0 0-944,0 0-225,0 0 81,-31-7 208,23 7-256,2 0-193,-8 0-351,5 0-369,-7 0-112,4 0-16,-5 0-144,-3 0-111,-1 0-145,0-2-32,-3 0-32,-3-3 32,-3 3 0,-2-2-16,2-1 16,-6 0-64,4 1 624,-2 2-96,-2-1-400,0 3-48,-1-1-16,-2 1-16,1 0 96,-1 0-16,0 0 64,0-3 112,4 0-96,-1-1 49,2-3-81,3 3-16,-2-2-48,4-1 48,1 0 32,-1 2-32,1 1-16,-5 1-32,1 2-16,-6-2-32,4 3 16,-4 0-48,0-3 80,1 3-48,-3 0 48,3 0-16,-1-1-48,1-2-64,0 3 0,-2-2 48,7 2-48,-6 0 80,6 0-16,4 0 16,-1 0-32,4 0 80,1 0-48,11 0 80,-3 0 48,8-2-96,4 0 0,1-3 0,3 3 0,0-3-48,0 3-96,3-2-16,1 1-80,4 1-432,3 0-321,-5 2-479,0 0-1009,0 0-2194,-6 0-4929</inkml:trace>
  <inkml:trace contextRef="#ctx0" brushRef="#br0">20136 25011 10437,'0'0'3249,"0"0"-1696,0 0 0,0 0-65,0 0-191,0 0-321,-8-18-143,8 14-97,0 1-176,0 1-159,5 0-113,-2 0-96,0-1-32,3 1-48,2-3-80,4 1 0,1 0-16,-1-1 32,7 1 0,-2-1 48,0 3 16,3-1-16,-2 2-80,-1 1 32,1 0-16,-1 0-16,1 0 16,-1 0-16,3 0 16,2 0-48,1 0 80,-1 1-48,1 2 0,2 1-16,0-1-80,0 1 48,0-2 0,2 1 48,-2-1-48,0 0 64,3 1-64,0-3 64,0 1-32,-2-1 16,5 3-16,-1-3 0,-1 0 32,2 0-48,-1 0 96,-1 0-64,-1-3 16,-3 3-32,3-1 80,-5 1-80,-1 0 0,1 0 64,-3 0-112,-1 0 32,-4 0-48,2 0 64,2 1-16,-2 2 16,0-3-48,3 2 48,0-2 0,3 0 16,-1 0-16,8 0 16,2 0 16,1-5 48,5-1 385,1-1 223,1 0-544,1 0-96,-4 1 32,0 1-32,-1 1 0,-2-1-16,2 4-16,-1-2-32,3 0-64,-4 2 32,1-2 32,1 1 32,-4 0-32,-1-1 16,2 1 16,-2-2-48,-1 1 48,-1-1 0,-3 0 16,1 1-16,-3-1 0,-3 2-16,5 2 16,-7-3 48,4 3-80,-1 0 48,1 0-16,-1 0 16,4 0-80,-1 0 0,1 0 32,2 0 0,3-2 0,0 0-32,2-2 48,2-2 0,1 2 32,3-2-48,-4 1 48,1-2-16,1 1-16,-3 1 32,-1 1 32,-1 1-64,-1 1 64,-1 0-32,-2 2-32,-2 0 32,2 0-96,0 0 48,0-3-32,1 3 16,1 0-16,-2-2 48,1 2 16,-1 0-32,3 0 48,-5-2-80,2 2 80,2 0-16,-6 0 0,3 0 0,-1 0 0,-1 0-16,1 0 48,1 2-16,1-2-48,1 2 64,2-2-32,-1 3-16,2-3-64,1 2 32,-1-2 0,1 2 16,-1-2 0,4 3-16,-5-3 48,0 2-32,-2 0 48,4 0-80,-4-2 80,4 3-32,-5-2 48,3-1-48,-5 3 16,2-3 32,0 2-32,-2-2 16,-2 2-32,4-2 80,-4 3-192,1-3 112,0 2-48,0-2 16,0 0-16,-1 0 64,3 0-16,-1 0-16,2 0 48,0 0-96,0 0 96,-2 0-16,5 0-16,-1 0 0,2 0 64,1 0-64,2 0 16,0 0 32,0 0-32,4 0 80,-3 2-80,4-2-64,-3 0-48,3 3 80,-2-3 0,-1 2 0,0-2-16,2 2 16,-2-2 64,0 2-64,-1 1 48,-2-3-48,3 0 64,-1 1-16,-2-1-16,-1 0 16,-1 3 16,1-3-16,-1 0-160,-1 3 80,-1-3-16,2 1 48,-2 2-16,2-1 64,1-2-80,-1 2 96,6 1-64,-6-1 32,7 0 16,-7-2-32,3 2 16,0 1 32,-2-2-16,1-1 0,-2 3-32,1 0 64,3-3-128,-4 0 32,1 0-16,-1 0 16,-2 0-32,-2 0 80,-3 0-16,-4 0 16,-2 0-16,-7 0-16,1 0 16,-6 0 0,0 0 16,-7 0-48,3 0 64,-3 0-64,0 0 48,0 0-32,0 0 16,0 0-16,0 0 16,0 0 0,0 0-16,0 0 16,0 0-48,0 0-48,0 0-112,0 0 48,-3 0 16,3 0-16,0 0-80,0 0-33,0 0-31,0 0-64,0 0 112,0 0-32,-2 0 176,2 0 16,0 0 0,-3 0 48,3 0 0,0 0 0,0 0-16,0 0 32,0 0-96,0 0-33,0 0-127,0-3 64,0 3 0,-2 0 16,2 0-64,0 0-48,-3-3-48,3 2-337,-3-2-191,3 1-321,0-2-479,-1-3-1138,-2 0-2032,1-4 5730</inkml:trace>
  <inkml:trace contextRef="#ctx0" brushRef="#br0">45428 25745 5122,'0'0'4995,"0"0"-2850,0 0-929,0 0-127,0 0-145,0 0-63,-9-14-257,9 12-208,0 2-160,1 0-80,5 0 96,-4 0 96,3 0-47,2 0-65,6 0 192,-2 0 368,3 0 145,4 0-273,2 0 64,0 0-47,5 0-241,2-2 80,-1-3 145,0 3-145,-1 0-112,1-1-176,-1 1-112,0 2-80,-5 0-16,5-2 16,-3 2 32,3-2-32,1-1-16,0 1 0,7 0 0,-1-2-16,6-2 32,0 2 161,0-2-33,-1-1-80,-2 3 0,-4-3-272,0 0 160,-3 0-32,-3 2 48,-3 1 0,1 0 16,-3-1-32,-3 3 16,0 0-64,2-1 64,0 3 0,1 0 16,5 0-32,-5 0 16,5 0 0,2 0-16,1 0 32,0 0-32,-1 0 48,1 0-48,-4 0 64,1 0-64,1 0 48,-4 0-16,1-1-64,-4-2-16,1 0 32,-1-1 32,1 2-80,2-3 96,1 3-32,2 0-48,-4 0 48,7-1 32,0 2-32,-1-2 32,-1 0 16,-4 2-48,1 1 32,-4-3 0,1 3 0,-2 0-32,-4 0 16,6 0-32,-1 0 32,-2 0 16,3 0-32,0 0 32,-3 0-16,4 0 16,-1 0-32,0 0 16,-2 0 0,1 3 16,1-2-144,-3 2 80,3 0-16,1-3 0,-1 1 48,0 2-16,-2-3 48,3 0-80,-3 2 32,-1 0 32,-1-2 0,1 2 0,-2-2-32,-1 3 0,2-3 0,-1 2 64,-1-2-64,5 0 48,-1 0-32,1 0 16,1 0-16,0 0 32,2 0-16,1 0-16,-4 0 32,4 0-48,0 0 48,-4-2-32,1 2 80,0 0-96,-1 0 80,-5 0-80,-3 0 0,-2 0-80,-4 0-240,-2 0-209,-3 4-703,-5-1-977,-13-2-128,-4 2-2289,-8-3-10469</inkml:trace>
  <inkml:trace contextRef="#ctx0" brushRef="#br0">37498 26602 3362,'0'0'1936,"0"0"1298,0 0-1873,0 0-465,0 0 16,0 0 161,-14-5-353,14 5-80,0-2-127,0-1-1,0 1-320,0 0-32,6 2 48,0-2 16,1 2-64,5 0 32,2 0 289,-2 0 223,2 0 48,5 0-143,0 0-33,1 0 64,4 0 65,0 0-161,-1 0-192,2 0 0,0 0-48,-5 0 128,0 0-207,-1 0-129,-4 0-96,2 2 16,2-2-16,-2 0 48,0 0-16,6 0 16,-1 0 0,1 0-96,-1-5 96,3 3-48,-2-3 32,-2 4-32,0-4 16,-3 3-16,-4-1 32,5 3-16,-5-2-16,1 2 0,2-2 16,2 2 16,0-2-64,1-1 80,0 2 0,0 1 128,0-3 16,-3 3-32,3-3 48,0 2-32,4-2 48,-4 1-160,-2-3 80,3 3-80,-1-2-48,0 0-32,3-2-32,-3 2 16,-1 2 32,1-3-32,0 3 16,0 0 48,1 0-64,-1 2 48,3-3-16,-4 3 0,7 0 0,-7-1 48,7-2-48,-1 3 160,0-3 81,-4 2 143,4-2 48,1-1-112,-7 2-64,7-1-32,-4 1 96,1 2-159,-1-2-1,1 2-32,-6 0-16,0 0-64,2 0-32,-7 0-48,-5 0-32,0 0 64,-2 0-96,-5 0-337,0 0-543,-12 4-369,-5 3-640,-4-2-1056,-3-1-3346,-4-4-4594</inkml:trace>
  <inkml:trace contextRef="#ctx0" brushRef="#br0">34483 31038 4834,'0'0'5875,"0"0"-4242,0 0-625,0 0 161,0 0-241,0 0-240,0-15-223,6 15-161,-2 0-224,1 0-16,6 0-32,1 2 912,2 0-47,6 1-177,5-2-112,0-1 33,6 0 15,-2 0-208,4-4-32,0 0-224,2-3 128,-2 0 65,1 1 191,3-4-96,-4 4-384,-1-1-48,4 0-16,-7 0-32,2 3 16,-1-1 0,-5 3 16,-1 0 0,1 2-16,0 0 16,1 0-16,-7 0 0,7 0 64,-4 0-64,1 0 32,2 0-48,-5 0-16,2 0-16,1 0 16,-3 0 16,-1 0 32,1 0 0,0 0-16,0 0 0,1 0-16,2 0 64,-5 2-64,6 0 0,-1 1 0,-1-1 32,1 0-64,-1 0 80,1 1-32,-4-3 0,1 0 16,0 0-32,-2 0 48,1 0-31,-3 0 15,1-3-16,-2 1 80,2 2-80,2-2 0,1 0 0,-3 2 16,3 0 16,0-3-160,0 3 96,-1 0 16,1 0 48,-1 0-80,1 0 64,-1 0-16,-1-2 0,2 2 32,0-2-32,-1 2 0,1 0 16,-1 0 0,1 0-32,-1 0 16,1 0 0,-2 0 0,-1 0 0,0 0-16,0 0 32,-1 0-48,1 0 16,3 0 32,-1-3 16,1 3-48,-1 0 16,1-1-16,0 1 48,0 0-32,0 0-48,-3 0 96,2 0-64,-2 0-48,-2 0 16,-1 0 16,-1 0 16,5 0-16,-5-3 16,1 1-32,-2-3 0,4 1-16,-4-1-16,4 1-321,-4 0-47,-3 1-160,2-1-16,-3 1-353,-8 1-511,0-2-689,-6 1-3106</inkml:trace>
  <inkml:trace contextRef="#ctx0" brushRef="#br1">36652 20006 7123,'0'0'3106,"0"0"-785,0 0-144,0 0-256,6-31-337,-6 29-783,0 2-161,2 0-256,-2 6-304,0 10-32,0 9 384,0 6 609,0 12-257,0 4-31,-2 5 223,-4 0-288,5-5-63,-5-7-209,4-6 64,-3-7-96,5-2 64,-6-7-15,6-7-81,0 1-176,0-8-80,0 3 0,3-5-16,7-2-64,0 0 16,6 0 48,2-2 16,3-1-16,2-1-16,-1 4 0,1-3-32,-1 2 0,-4 1-32,-4 0 16,-1 0-32,0-3 80,-6 3-96,-1 0 16,-5 0-144,3-4-112,-3 4-208,-1-5-224,0 1-513,3-3-752,0 0-176,-3-2-1152,0-2-2770</inkml:trace>
  <inkml:trace contextRef="#ctx0" brushRef="#br1">36999 20347 11077,'0'0'3009,"0"0"-1744,0 0 416,38-16 144,-32 10-609,8-1-383,-9-4-401,3 4-176,-8-2-112,1 0 0,-1 2-32,-1-1 64,-10 1-160,2 0 32,-4 5 208,-2 2-192,-1 0-32,2 0 64,2 9 0,-2 4-80,8 2 48,-2 4 113,3 3 367,-1 3 176,6-3-368,0-2-64,3-1-160,2-6-31,6-4-178,1-2 113,1-7-112,-4 0 160,3 0 1,1-7-562,-6-2-591,1 0-97,-3-4-431,-1-1-1170,0-2-2896</inkml:trace>
  <inkml:trace contextRef="#ctx0" brushRef="#br1">37144 20390 11717,'0'0'3234,"0"0"-1858,0 0 401,0 0-528,0 0-65,0 0-319,3 25-113,-3-25-32,5-5-111,-3-2 47,5-4-112,1 0-208,3-1-95,-5-1-65,5 2-96,-2 0 176,2 2 0,-3 5-160,1-2 0,-1 6-32,0 0-32,-1 0-32,0 7 64,-1 5-32,0-1 80,0 0-48,-1 1 16,-4-1-80,6-2 32,-6-1-32,-1-1 16,6-2-320,-6-5-496,0 2-593,5-2-96,0-2-928,-1-10-896,9-5-3250</inkml:trace>
  <inkml:trace contextRef="#ctx0" brushRef="#br1">37443 20226 8900,'0'0'6739,"0"0"-5074,33 13-176,-13-6 656,0-2-449,4-1-543,-4-2-209,0 1-383,-3-2-561,-2-1 0,-2 0-64,-4 0-913,0 0-1504,-1-6-1617,5-3-5698</inkml:trace>
  <inkml:trace contextRef="#ctx0" brushRef="#br1">37560 20052 9989,'0'0'3761,"0"0"-1712,0 0-1360,0 0 319,0 0 209,0 0-433,-6-4-464,6 4 0,0 2-144,6 3 208,-5 9 289,-1 3 367,0 6 65,0 8 159,0 0 65,0 3-433,-1 0-95,-5-5-337,6-2-176,-2-4-160,-1-5-16,3-5-64,0-1-32,0-5 0,0-3 0,0-2 16,0-2-256,0 0-304,0-2-385,0-5-575,0-4-1009,0-2-401,0-1-1888,0-2-4594</inkml:trace>
  <inkml:trace contextRef="#ctx0" brushRef="#br1">37786 20291 18216,'0'0'1409,"0"36"-1281,0-22 816,0 1-47,3-6 191,0-5-255,-1-4-721,1 0-192,-1-4-689,1-7-159,0-5-897,-3-4-1328,0-7-2962</inkml:trace>
  <inkml:trace contextRef="#ctx0" brushRef="#br1">37786 20046 13302,'0'0'5331,"0"0"-4339,0 0-816,0 0 0,0 0-16,0 0 16,36 17-160,-32-3-96,1-2-1617,3-1-3089</inkml:trace>
  <inkml:trace contextRef="#ctx0" brushRef="#br1">38026 20181 15175,'0'0'5058,"0"0"-4385,0 0 127,0 0 673,0 0-209,0 0-495,-45 36-113,30-16-128,1 0 0,3 3 273,2-3-177,6-2-224,3-2-256,0-5-48,6 0-96,0-4 32,2-5-64,3 2-80,-2-1-688,7-3-593,-2-3-672,6-3-624,-2-3-1329,2-4-2465</inkml:trace>
  <inkml:trace contextRef="#ctx0" brushRef="#br1">38181 20253 8340,'0'0'3265,"0"0"-1888,0 0 1152,0 0-48,0 0-544,0 0-528,-1-9-657,-2 18 113,0 5 431,1-1-223,-1 5-289,3-1-112,0-1-240,3 0-79,5-5-49,1-1 16,1-2-224,3-3 32,1-5-48,-1 0-48,2 0 32,-2-9-48,-1-2-16,-1-3-16,-2-4-16,-1-2-208,-3-2-144,-1-1-224,-1 0-241,-1 3 177,-2 2 368,0 7 240,0 4 48,0 5-16,0 2-64,0 0-81,0 4-47,-2 3-912,-1 4-481,3-2-464,0 3-1136,0-4-2114</inkml:trace>
  <inkml:trace contextRef="#ctx0" brushRef="#br1">38540 19969 5058,'0'0'6067,"0"0"-4002,0 0-96,0 0 288,-21 36-464,14-13-208,-3 6-177,3 7 97,-4 4-97,3 3-127,2 2-176,0-5-305,1-1-320,5-8-32,0-6-127,0-5-145,5-4-80,1-2-48,0-8-32,2-1-208,0-5-673,-1-7-736,1-7-1696,0-6-2001</inkml:trace>
  <inkml:trace contextRef="#ctx0" brushRef="#br1">38651 20271 1137,'0'0'13526,"0"0"-10821,0 0-1809,0 0 945,0 0 192,0 0-400,3-3-705,-12 3-640,-5 5-176,2 4-96,-2 3 225,-2-2 143,4 4-128,2 2-112,3-3 64,4 1-16,3-1-80,0-6-48,4 2-80,7-7 48,2-2 64,0 0 16,1-7-96,0-2 0,5-4-64,-7-1 16,1 1-96,-1-1 112,-4 7 48,-3 1-16,-4 4 32,2 2 16,-3 4-16,0 7 240,0 3 225,0-1-385,0 3-112,0 0-80,5-5-849,6-2-1392,-2-4-464,8-5-1777,-4-5-4658</inkml:trace>
  <inkml:trace contextRef="#ctx0" brushRef="#br1">38864 20329 10101,'0'0'9940,"0"0"-9171,0 0-721,6 36 272,-2-25 672,1-2 369,0-2-353,3 2-496,-4-4-191,2-3 95,-1-2 416,-3 0-79,1-7-449,0-2-160,-3-7-16,0 3-32,0-5-64,-6 0 16,4-2-32,-1 4-16,3-2 64,0 5 288,0 1 208,8 1-304,1 4-208,-1 1-64,7 1 0,1 3-16,4-1 64,-2 3-96,6-2 96,-1 2-96,2 0 112,-5-2-48,5 2-16,-5-2 16,-1-1-224,-1-3-272,-1 1-432,0-2-385,-4-2-704,-3-2-304,-2 0-608,-8-5-2594</inkml:trace>
  <inkml:trace contextRef="#ctx0" brushRef="#br1">35612 21256 13126,'0'0'2913,"0"0"-1824,0 0 143,0 0-255,0 0-97,-10-2-159,16-9-113,8-12-560,9-13 176,6-11-208,15-14 80,1-13-96,6-7-96,-3 0 64,2 2 16,1 7 16,-6 5 128,-3 13-64,-5 11 64,0 9-256,-1 9 64,-4 7-64,-2 7-544,1 4-657,-5 2-992,-6 4-1905,-4 1-5698</inkml:trace>
  <inkml:trace contextRef="#ctx0" brushRef="#br1">39613 20207 7684,'0'0'4418,"0"0"-1361,0 0-1376,-34 32 240,23-17-353,-2 4-495,9-1-113,0 5-239,4-3-161,0 0-176,14-5-208,0-3-160,3-4 32,-1-3-48,1-3 96,-1-2-16,-4-7-16,-1-4 16,-5-2-16,0-3-112,-6-4 48,0-1-144,-6 1-112,0 3-32,-7 0 0,1 4 48,4 2 96,-3 7-257,10-1-191,-5 5-160,6 0-609,0 2-1456,6 5-1617,3 0-5235,2 2 9189</inkml:trace>
  <inkml:trace contextRef="#ctx0" brushRef="#br1">39783 20378 9716,'0'0'4178,"0"0"-3697,9 34 1920,-5-23-96,0-2-849,-1-4-63,2 0-288,0-5-689,-2 0 288,0 0 593,-2-10-401,2-6-528,-1 1-272,-2-3 64,0-3 48,0-1-96,0-3 17,-5 3-97,4 2-32,1-3-16,0 5 32,0 3 16,0 1-32,0 3 16,1 4 16,7-2-32,3 4 0,1-2-16,5 3 0,0 0 0,7-3 32,-4 5 16,-2-1-32,3 3-48,-1-2-48,-2 2-209,-4 0-319,-1 0-833,-2 0-575,-7 0-530,-1 0-479,-3 0-1553</inkml:trace>
  <inkml:trace contextRef="#ctx0" brushRef="#br1">36703 20759 4450,'0'0'7107,"0"0"-4273,0 0-1090,0 0 65,0 0-880,-7-31 47,7 27-112,-3 2-95,0 2-193,3 0-272,-4 0-128,0 10-48,0 9-32,2 8 401,-4 4 479,6 7-208,0-2-303,8-2-113,4-4-160,7-8-32,1-4-80,-1-5 0,1-6-48,-2-3-16,2-1 80,-6-3-64,4-4 0,-5-6-32,-3 0 48,-1-4-96,-3 1 48,-1-3-128,-4-1 16,-1 2 0,0 4-96,0 2 0,0 7 112,0 2 80,0 2-128,4 11 0,3 3 176,3 2-16,8 3 16,2-4 0,-1-6 48,7 1-208,-4-10 64,1-2 128,-3 0-32,-1-9 32,-7-3-48,2-1 32,-7-2-16,-4-4 0,-3 2-16,0-4 32,-3-1-48,-4-5 32,1 2-48,-3-2 0,1 4 0,0 3-32,4 4-32,1 5-176,-2 5 47,5 3 65,0 3-16,0 0-704,0 7 32,5 5-145,1 1 369,-1 2-913,2 1-1760,-1-5-2034</inkml:trace>
  <inkml:trace contextRef="#ctx0" brushRef="#br1">37335 20825 8388,'0'0'3666,"0"0"-1810,0 0-143,0 0 64,0 0-256,0 0-481,-22-20-79,12 20-209,-3 0-144,1 0-112,-2 8-127,1 4 15,-1 3 176,8 4 16,0-4-31,5 1-177,1 0-208,4-2-96,5-5-32,7-5 16,1-1-96,3-3 48,-1-3 96,1-6-352,-8-2 144,1-1-64,-4-1 208,-1 4-48,-5 0 64,-2 2-48,-1 3 80,0 4-48,0 0 112,-1 8-80,-5 4 128,1 2 288,2-1-176,3 3-192,3-5-96,5-2-32,1-2-336,4-5-512,0-2-849,0 0-272,-1-7-896,-2-7-2306</inkml:trace>
  <inkml:trace contextRef="#ctx0" brushRef="#br1">37510 20835 2225,'0'0'11685,"0"0"-9348,0 0-336,0 34 128,0-23-752,5 1-433,1-4-239,2-3-193,-2 2-224,7-5-16,-1-2-64,-1 0-64,-2-2-64,-1-5-80,3 0 16,-4-2 0,-5-2-48,-2 2-32,0-2-48,0-1-16,-2 1 64,-1 0 16,-1 4 32,-2-2 0,1 5 32,3 1 0,-1 1-16,3 2 64,0 0-96,0 0 80,0 0-80,3 0-32,2 2 64,3 1-16,-4 1 128,4 3-64,0 2 48,1-2-64,0 0 32,5-1-16,-1 1 32,4 0-16,0-3 369,0-4-17,2 4-112,-2-4 16,0 0-112,-5 0-48,7 0-32,-10-4 32,3 0-96,1-3 0,-2-2-32,-4 0 1,0-5-1,-1 3-48,-5-5 32,-1 3-32,0-1 0,0 6-49,-4-2 49,-4 8-48,0 2 0,0 0 32,-1 12 0,0 3 16,-4 5 64,0 3 128,6 4 177,-5 0 143,6 0-112,4-2 48,2 0-320,2-8 16,10 2-48,8-6-16,5-4 0,1-7-32,1 2 16,4-4-304,-6 0-656,-5-6-449,-8-3-1120,-7-3-1649,-5 1-5170</inkml:trace>
  <inkml:trace contextRef="#ctx0" brushRef="#br1">38490 20750 6883,'0'0'2801,"0"0"289,0 0-1137,-32 0-353,15 7-111,-4 1-304,0 4-241,-4 2 33,-1 3 127,7 6-143,0-1 47,7 3-112,4 0-191,8 0-337,0-5-96,13-2-16,2-2-80,2-5-128,6-2 0,-1-7-48,4 0 48,-4-2-32,1-2-80,2-7-592,2 3-609,-7-4 289,0 3 544,0-2-1121,-4 2-1648,-7-1-609,-5 1-3906</inkml:trace>
  <inkml:trace contextRef="#ctx0" brushRef="#br1">38723 20610 12134,'0'0'3505,"0"0"-2224,0 0-481,0 0 401,0 0 175,0 0-287,7 50-209,-2-26 177,-2 6 383,0 6-95,-3 2-177,2-2-271,1-2-289,-1-5-160,-2-4-272,6-8-47,-5-3-97,5-2 0,-6-5 0,2-6-48,3-1-241,-2 0-543,0-7-657,-2-6-1344,4-9-1185,-2-3-3697</inkml:trace>
  <inkml:trace contextRef="#ctx0" brushRef="#br1">38903 20824 14887,'0'0'2929,"0"0"-1120,0 41 704,0-26-864,0-1-481,0 1-239,6-1-481,0-5-320,2 0-64,4-2 16,1-7-32,-3 0 0,0-2-32,1-9 48,-4-3-144,-5-2-128,2 0-208,-4-4 32,0 0-321,0-1-95,-6 1 304,-1 4 240,-4 5 224,4 2 0,0 2 80,1 6-64,-1 1 16,1 0-48,5 8-16,-4 1-16,5 2-289,0 5-1439,0-5-1010,0 1-2336</inkml:trace>
  <inkml:trace contextRef="#ctx0" brushRef="#br1">39161 20822 11445,'0'0'9781,"0"0"-8949,0 0-896,0 0 432,-7 40 1057,7-24 48,0 0-481,7-1-496,6-3-256,1-1-176,4-7 80,-4-1 113,5-3-193,-5-3 0,-2-4-32,1-1 48,-1-6-64,-4-1-32,0-4-64,-5-1-289,-2-2-63,-1-1-240,0 3 16,0 2-17,-4 5 401,-1 6 160,0 2 64,-1 5-32,1 0-16,4 9-32,-2 2-928,0 5-1041,3-5-1537,0 1-2689</inkml:trace>
  <inkml:trace contextRef="#ctx0" brushRef="#br1">39498 20808 12742,'0'0'864,"0"0"-864,0 0 1009,0 0 1456,0 0-560,0 0-833,28-7-432,-31 7-63,-4 0 63,-6 5-16,0 4 193,-4 0-1,2 2 0,1 3-127,1-1-241,5 3-144,4-2-144,4-3-48,0-2-112,6-2-16,5-5 48,4-2 64,-1 0-80,5-7 16,-2-2-128,0-4-272,0-3 32,-5-5 16,4 1-16,0-7-97,-3 0 81,-2-4-224,-1-3 128,0 2 64,-2 1-65,-3 8 161,-2 6 208,-3 5 160,0 8 272,0 4 337,-6 11-321,-2 7 128,-4 7 945,5 4-433,0 7-143,0-2-225,7 0-448,0-6-176,4-5 64,3-3-80,-2-9 0,0 1-32,-2-8-176,0-1-336,-3-3-321,0 0-159,1-3-97,2-6-1040,2-4-1760,0-3-4211</inkml:trace>
  <inkml:trace contextRef="#ctx0" brushRef="#br1">39856 20698 21754,'0'0'1056,"0"0"-927,0 0 975,0 0 321,0 0-81,0 0-751,-15-25-481,-3 32-96,-5 7-80,3-1 64,1 3 0,5 4-32,5 1 64,6 0-96,3 2 80,12 0 32,9-3-48,7 0 16,1-4-96,4-3 112,-6-1 32,-2-3 48,-5-2-48,-7-3 0,-9 0-80,-4 1 64,-12-3 64,-7 1 480,-1-1-112,-6 2-352,0 0-144,1 2 16,6-5 32,5 4-96,2-3-944,6 0-1297,6-2-1473,0-2-2401</inkml:trace>
  <inkml:trace contextRef="#ctx0" brushRef="#br2">39811 21840 9396,'0'0'3042,"0"0"-2194,-32-5-240,15 5 497,-5 5-161,-1 4-287,-5 6-257,1 1 48,-4 4 208,7 5 305,2 4-81,2 3-160,7 1-271,7 4 47,6-4 32,0 1 0,16-5-111,7-4-177,3-5 0,5-4 176,3-5 0,4-6 0,-6-1-208,7-4-95,-13 0-33,-1-2-96,-6-2-641,-7-1-703,-7 0-465,-5 4-1153,-3-4-2688,-10 0-5059</inkml:trace>
  <inkml:trace contextRef="#ctx0" brushRef="#br2">39701 22035 17256,'0'0'3297,"0"0"-2000,0-9-321,16 7-207,7-3-81,11 1-176,16 0 209,7-3 127,8 2-256,8-2-15,3 1-257,-6-3-128,-5 4-48,-6-2-64,-8 3 0,-6 2-16,-8 0-16,-3-1 16,-3 3-256,-4 0 144,-1 0 32,-1 0 16,-5 0-32,-3 0 64,-2 3-32,-2-1-64,-7 0-128,2-2-176,-2 3-305,-5-3-191,-1 0-529,0 0-191,-1-3 47,-13-4-1553,2-2-3344,-2-4-4051</inkml:trace>
  <inkml:trace contextRef="#ctx0" brushRef="#br2">41498 21561 6419,'0'0'7844,"0"0"-5908,0 0-815,0 0-369,0 0-416,-35-2-143,21 17 111,-5 6 16,0 10-128,1 6 480,4 3 193,1 0 31,7 1-272,6-5-95,0-9-273,8-2-64,9-9 16,3-8-16,5-6 64,3-2-128,4-4-32,-1-12-96,2-1 96,-4-4-32,-1-1-32,-9-1-176,-4-2 0,-4-2-128,-4 0 144,-7 1 32,0-4 32,-7 0 80,-5 3-80,-7 3 48,-1 4-96,-2 1 96,-1 8-48,-2 2 16,5 7-64,0 0-353,8 2-47,-1 0-208,9 2-337,1 0-847,3 3-1010,0-5-2448,3 4-1858</inkml:trace>
  <inkml:trace contextRef="#ctx0" brushRef="#br2">41995 21536 10325,'0'0'6099,"-53"4"-3458,17 6-1633,-2 3-111,0 3-113,6 0-176,6-1-144,12 1-207,3 0-225,9 2 48,2-2-32,13-1-48,4-1 0,6-1 0,3 1 0,5-5 32,-4 0-80,-3-2-16,3 1-16,-7-1-161,-8 2 65,-5 1 64,-7 1 112,-5 0 32,-9 4 16,-6-1 48,-7 2 64,1 0 1,-2-2-33,0-1-48,7-2-64,2-7 0,7 3 32,5-5-144,4-2-561,3 0-527,5-9-1890,6-2-2512,3-5-4515</inkml:trace>
  <inkml:trace contextRef="#ctx0" brushRef="#br2">42237 21613 11493,'0'0'2257,"0"0"-1280,0 0 671,-33-39-431,24 32-208,-2 6-241,-1-4-192,2 5-128,-2 0-47,-1 6 63,1 10-80,-3 7 64,-1 7 256,-3 5 17,1 1-49,4 7-192,1-5-15,6-6-225,1-3-96,6-6-80,3-6-32,9-5 0,5-8 64,6-4-80,5 0 16,5-7-352,1-6-545,3-3-79,-4 2-433,-2-1-464,-10 1-1248,0 1-3314,-11 2-1889</inkml:trace>
  <inkml:trace contextRef="#ctx0" brushRef="#br2">42389 21768 12790,'0'0'3137,"0"0"-1184,0 36 176,0-22-928,2-4-641,-2 2-256,3-5-240,0 0-336,-3-6-768,0-1-1121,0 0-1537,0-10-3249</inkml:trace>
  <inkml:trace contextRef="#ctx0" brushRef="#br2">42429 21370 12822,'0'0'2385,"0"0"-1825,0 0-448,0 0-288,0 0-1665,0 0-3265</inkml:trace>
  <inkml:trace contextRef="#ctx0" brushRef="#br2">42647 21502 9941,'0'0'5522,"-6"45"-3297,0-18-32,1 5 160,3 4-752,-1-2-369,3-3-591,0-4-81,0-4-320,3-3-48,4-6-112,-4-3-16,0-2-80,-2-5-32,-1 1-640,4-5-753,-3 0-640,-1-9-432,3-7-4034</inkml:trace>
  <inkml:trace contextRef="#ctx0" brushRef="#br2">42781 21377 7091,'0'0'9012,"0"34"-7219,0-7 272,0 1 144,0 11-416,0 1-144,0 1-689,0-1-336,0-2-127,0-4-305,3-2 32,0-8-112,-1-3-96,4-5 48,-6-3-16,1-6-32,-1 0-544,0-7-817,4 0-1280,-4-12-593,0-6-4833</inkml:trace>
  <inkml:trace contextRef="#ctx0" brushRef="#br2">42980 21680 5939,'0'0'7715,"0"0"-6002,0 0-96,0 0 80,0 0-705,0 0-416,-30 10-160,18-2 1,-3 4 399,8 3 128,-3-2-143,5 3-49,2-2-304,3-1-79,0-3-161,11-2-48,-2-3-96,3-3 0,4-2-16,-1 0-48,-2-2 48,1-5-48,-7 1-16,4-1-80,-6 2-16,-3 3 64,1 2 64,-3 0-32,0 7-176,0 1 336,0 4 224,0-1-128,3 0-176,4-2-48,6-2-64,-1-4-977,5-3-1200,0-5-1168,7-9-4034</inkml:trace>
  <inkml:trace contextRef="#ctx0" brushRef="#br2">43141 21647 11253,'0'0'7860,"0"0"-6420,0 0-767,0 0 1104,45 26 63,-25-21-335,0-3-609,5 1-415,-3-3-337,3 0-80,0 0-32,-2-3-705,-1-1-1984,-4 1-2241,-4-1-8612</inkml:trace>
  <inkml:trace contextRef="#ctx0" brushRef="#br2">43284 21422 8292,'0'0'6659,"0"0"-4834,-13 43 176,10-28 128,0 5-625,2 3-143,-6 1-17,6 6-223,-2 1-225,1 3-207,-4-3-177,6 1-160,0-5 0,0-2-224,0-5-16,6-2-96,0-7 48,1-2-96,-3-4-400,1-5-544,-2 0-577,-1-9-944,-2-10-961,0-3-4449</inkml:trace>
  <inkml:trace contextRef="#ctx0" brushRef="#br2">43464 21786 20393,'0'0'2738,"0"0"-2754,0 0 192,0 0 512,0 0-128,26 9-256,-12-16-240,-8-4-960,2-5-1217,0-2 128,-4-4-624,-4-8-2129,0-5-7124</inkml:trace>
  <inkml:trace contextRef="#ctx0" brushRef="#br2">43530 21482 6739,'0'0'9861,"0"0"-6932,0 0-1953,0 0-303,0 0-465,0 0-192,0-7-16,0 21-16,5-1-1233,-5 1-2208,6-1-3635</inkml:trace>
  <inkml:trace contextRef="#ctx0" brushRef="#br2">43639 21676 17976,'0'0'3394,"0"0"-2834,0 0 929,-27 42 127,23-26-559,2 4-369,2-2-208,2-2-303,9 0-145,-2-5-16,3-4 32,5-3-160,-3-4-257,0 0 17,-1-8 112,-1-6 112,-4-2-96,-3-4 160,-2-3-480,-3 1-225,0-1 49,-5 3 368,-3 4 384,1 5-32,-3 2 32,4 5 0,0 1 0,0 3-80,-1 0 32,1 3-480,2 4-1521,0-5-1729,0 5-4578</inkml:trace>
  <inkml:trace contextRef="#ctx0" brushRef="#br2">43871 21788 8052,'0'0'4738,"0"0"-2721,-6 34-593,5-23 113,-2-2-512,3-4-449,0-5 48,0 0-112,0 0 97,0-5 63,3-6-208,-2-2-368,5-6-80,-4-3 0,3-3-16,-2 0-16,1-2 48,1 3-16,1 1-32,2 7 48,-2 5-48,7 5 208,-1 6 112,7 4-111,1 9 239,1 7 416,4 3 129,-2 0-337,-1-1-112,1-4-176,-2-2-160,-4-5-96,-2-4-32,-6-3-80,-4-1-16,1-3-528,-6 0-400,0-7-625,0-6-1040,-3-3-2706</inkml:trace>
  <inkml:trace contextRef="#ctx0" brushRef="#br2">41755 22318 10533,'0'0'1889,"0"0"608,0 0-1537,0 0 1,-41-5-17,24 10 33,-1 4-385,-7 4-80,5 3 80,-2 4 49,5 3-33,-2-3-32,12 2-144,2-6-127,5 0-129,8-5-128,4-6-32,5-5 48,2-2 48,2-12 32,3-6-64,1-3-64,-4-6 32,-2-2-64,-5-3 64,-2 0-96,-6-2 0,-4-2-160,-2-2-80,0 1-193,0 4 17,-2 2 144,-4 11 144,5 7 176,-4 5 48,2 10-32,0 3 64,1 12-32,2 13 144,-3 6 560,3 8 33,0 1-97,0 4-96,3-4-143,5-7-49,-2-7-128,2-7-176,0-4-48,-1-4-32,1-5-32,0-7-528,-3-2-1073,2-2-448,-5-14-1633,3-4-5842</inkml:trace>
  <inkml:trace contextRef="#ctx0" brushRef="#br2">41956 22235 14134,'0'0'5459,"-17"38"-3826,12-15-129,2 1 145,3 1-560,5-3-449,14-3-176,-2-4-208,6-6-208,-4-2-32,7-7 48,-7 0-64,1-9 32,-2-5-288,-4-4-64,-6-2 96,3-3 32,-11-1-16,0-1-224,0 0-97,-6 2-143,1 3 224,0 5 192,1 3 224,-3 8-96,3 0-321,2 4-239,2 0-560,0 4-1506,0 3-3008,0 0-4467</inkml:trace>
  <inkml:trace contextRef="#ctx0" brushRef="#br2">42249 22320 10613,'0'0'3265,"0"0"-1184,41 0 288,-28 0-560,3-4-464,-1-3-337,-5 0-79,2 1-497,-6-4-288,-6 1-64,0 1-16,0-2-16,-6-1 16,-3-1 0,-7 4-64,2 6 0,-4 2 0,4 0 16,-5 10-16,5 9 32,3 3 304,4 7 337,7 1-113,0 1-192,0-1-256,7-3-32,6-7 0,-1-3-64,4-5-32,-1-5-384,2-3-624,-1-4-609,-2 0-32,-2-9-928,-6-5-4594</inkml:trace>
  <inkml:trace contextRef="#ctx0" brushRef="#br2">42904 22124 10613,'0'0'3569,"0"0"-1968,0 0-384,5 45 912,-5-11 64,0 6-160,0 6-513,-3 1-527,1-4-545,-4-8 16,4-3-176,-4-7-160,6-7-80,0-5 0,0-6-48,0-2-64,0-5-608,3 0-785,0-9-575,-1-7-1042,4-6-3201,-6-4-5634</inkml:trace>
  <inkml:trace contextRef="#ctx0" brushRef="#br2">42788 22318 13734,'0'0'3794,"0"0"-2481,0 0-545,0 0 497,0 0 239,35 0-319,-18 0-321,7 0-272,0 0-175,1-2-289,3-1-48,-1-1-112,5 0-465,-6 1-1263,1-1-753,-2-1-2434,-5 1-7731</inkml:trace>
  <inkml:trace contextRef="#ctx0" brushRef="#br2">43162 22327 11397,'0'0'5011,"-35"22"-2610,18-5-432,-2-2 256,7 3-673,5 0-527,7-2-353,0-3-464,13-4-112,7-4-32,5-5-128,1-3 192,2-8-416,0-5-224,-6-4 32,-4 0 175,-4 0-79,-8-1-176,-4 1 256,-2 2 32,-8 3 64,-4 1-112,-2 5 191,-6 7 146,-5 2-34,-1 4 34,1 7 47,3 1 16,5 3-32,6-1 16,6-1-176,5-4-2450,2-2-2592,6-7-7444</inkml:trace>
  <inkml:trace contextRef="#ctx0" brushRef="#br2">43841 22223 8788,'0'0'6627,"-32"0"-4722,10 3-1137,-3-1 241,-1 5-401,1 0-192,0-3-112,11 3-192,0-1-16,8 1-80,0 2-32,6 0-32,12 3-64,7-2 16,3 4 112,9 2-32,1 0 32,-2-1-128,-1 5 256,-4-1-144,-5 1 64,-7-2-32,-6-1 48,-7 0-64,0-4 32,-7-2 65,-6-2-17,-1 1 0,-6-4-16,0-3 0,0-2 16,3-1-80,-2 0-32,-1-1 48,8-6-80,-1 5 0,7-3-272,-2 3-449,8-3-479,0 1-1346,0-6-3328,10 2-1426</inkml:trace>
  <inkml:trace contextRef="#ctx0" brushRef="#br2">44052 22300 6483,'0'0'6819,"0"0"-4050,0 0-1104,0 0-160,0 0-465,0 0-287,14 6 255,9-6-63,5 0-353,5 0-48,4-4-240,-3-2-144,-3-1-224,-1 0 64,-7 0-304,-1 3-816,-5 4-817,-5 0-1217,-1 0-1888,-3 0-4482</inkml:trace>
  <inkml:trace contextRef="#ctx0" brushRef="#br2">44162 22030 10693,'0'0'3329,"0"0"-1840,0 0-272,0 0 303,2 45-255,1-20-257,5 9 113,-1 0-17,0 6-31,-1 0-17,-1 1-95,-4-5-497,-1-2-64,0-6-224,0-2-16,0-4-80,-1-6-16,-4 0 32,2-8-128,0-1 80,-2-2-272,3-5-640,-4 0-929,5-12-1072,-5-2-2978,1-3-9540</inkml:trace>
  <inkml:trace contextRef="#ctx0" brushRef="#br2">44389 22332 9060,'0'0'4530,"0"0"-1584,0 0-1266,0 0 81,-33 20-304,32-12-497,-3-1-351,3 2-241,1-2-112,0 3-96,1-4-80,7-2-48,-3-1-48,6-3 112,-4 0-64,6 0 0,-7-5 0,5 1-16,-3-3 0,-1 4-16,-5-1 48,-2 4 0,0 0 0,0 0-80,-2 10 144,-1 0 368,0 4 305,3-1-529,0 1-208,6-5-64,1-2-16,5-3-785,2-4-1103,-8 0-722,7-9-2592,-7-5-6707</inkml:trace>
  <inkml:trace contextRef="#ctx0" brushRef="#br2">44582 22034 9620,'0'0'4514,"0"0"-2657,0 32-128,0-10 768,0 10-688,0 4-112,-6 4-128,5-4-545,-2 1-576,0-8-160,3-4-128,0-8 17,0-3-81,0-5 16,0-5 16,0-4-80,6 0 48,-2 0-16,4-1 16,0-2-96,1-1 16,0-1-48,2 5-48,-1 0-32,-3 0-48,1 0 80,-3 2 48,3 2 16,-4 2-32,2-2 64,-4 2-32,3 1 32,1 3 0,-5 0 0,4 0 0,-2 1-16,0-2 32,-3-1-48,0 2 32,0-4 0,0 1 32,-3-3-32,-5 1 16,1-5-16,0 0-16,-5 0 16,-2 0-32,2 0 48,-1-6-64,-1 0 32,3 2-32,4-2-336,0 3-113,4-1-223,3 1-256,0 2-273,5-2-640,6 1-784,1-5-881,2-2-4129</inkml:trace>
  <inkml:trace contextRef="#ctx0" brushRef="#br2">44819 22028 8148,'0'0'4882,"0"0"-1408,0 0-1842,0 0-495,0 0 143,20 29 321,-20 2-144,0 5-17,0 8-239,-3 3-321,-5-3-223,6-3-65,-4-5-368,5-9-80,1-3-80,0-8-16,0-2-64,1-7 80,7-3-80,3-2-256,-5-2-496,8-2-593,0-7-1408,1-2-705,-2-4-3201</inkml:trace>
  <inkml:trace contextRef="#ctx0" brushRef="#br2">44926 22374 11717,'0'0'1601,"0"0"-688,37 0 1856,-17 0-224,3-2-736,-3 0-417,-1-1-223,-3 2-369,-4-2-287,-1 0-257,-10 2-176,-1-2-32,0-1 16,-1-1-32,-12-2-32,-5 3-80,-2 0-144,1 1 112,-1 3-32,0 3 144,4 5-16,7 8-1,1 2 66,8 1 47,0-2 96,2 3-96,10-6 16,7-3-80,1-2-16,0-6-32,2-3-240,1 0-689,-1-6-1216,-5-4-1216,-2-1-2914,-5-5-4914</inkml:trace>
  <inkml:trace contextRef="#ctx0" brushRef="#br1">45191 21564 5090,'0'0'2305,"0"0"-928,-10-34-513,4 23 545,5 2-208,-6 2-417,7 1 0,-4 1-255,2 0 63,2 1-64,-3 4 96,3 0-111,0 0-65,0 0-256,3 0 0,-1 0-176,10 0 16,-1 7-32,3 2 80,5 2 848,1 3-127,2 3-225,1 4 160,2-1-15,-4 5 255,4-1-239,-2 3-177,-1 0-160,-2 5 32,5-3-48,-5 3 1,3 4-1,-1-2-144,-2 0 48,0 1-16,-3-1-176,2 2 96,-10 0-144,2 2 80,-3 1-32,-2 2 305,-6-1-81,6-2-96,-6 2-208,0-1-96,0-4 64,-3 2-16,-1-4 32,-1 1-16,-3-3 80,-3-4-48,4 1 48,-3 1-48,-1-2 32,-1 0-16,0 0-32,-1 0 48,1-2-32,-1-1 32,-2 1-48,3 0 32,-1-5-48,-1 1 80,-4-5-16,-1-1-128,0-2 64,2-1-48,0-4 48,5 2-16,1-4 32,3-1 0,7-3-32,1 1-16,0 1-64,0-2-208,0 0-225,1-2-479,5 3-433,1-3-272,-1 0-656,0-5-1873,-6-6-4834</inkml:trace>
  <inkml:trace contextRef="#ctx0" brushRef="#br1">45488 22219 5603,'0'0'5714,"0"0"-3473,0 0-528,0 0-32,38-16-353,-21 14-559,7 0-33,9-1 208,3 1 33,4 0 95,0-1-351,-1 2-401,0-2-144,-7 3-112,-7-2-32,-8 2-80,-1-2-16,-9 2-192,-2 0-224,-5-3-129,0-1 65,0 2-368,-5-1-465,-1-1-752,-1 4-272,0 0-1553</inkml:trace>
  <inkml:trace contextRef="#ctx0" brushRef="#br1">45538 22340 5587,'0'0'5842,"0"0"-3969,0 0-128,0 0-64,0 0 15,0 0-639,-15 0-369,15 0-112,0 0-207,6 0-145,6 0-80,2 0-80,9 3 256,2-1 80,3 0-336,0-2 0,-3 0 176,0 0 48,-4 0-223,-2 0-65,-5-2 16,-2-3-16,1 5-273,-7-4-447,0 1-881,-3-1-960,0-2-3314</inkml:trace>
  <inkml:trace contextRef="#ctx0" brushRef="#br1">45839 22048 13238,'0'0'2913,"0"0"-2256,0 0-81,0 0 112,34 11-191,-14 3 703,-3 6-240,6 7-207,-6 2-209,0 3-112,-6 2-96,-3-1-240,-8-1-80,0-6-16,-11 0-32,-3-4 97,-1-4 47,-2-3 192,-2-3-64,5-5-176,2-3-16,1-4 0,9-2 0,2-7-432,0-7-1825,10 0-2882</inkml:trace>
  <inkml:trace contextRef="#ctx0" brushRef="#br1">46555 22162 7668,'0'0'2497,"0"0"-400,0 0-881,0 0-592,0 0 161,0 0-81,-12-31-224,5 22-127,1 2 47,-2 0-32,-4-1 112,0 6 96,-2-1 65,-5 3-129,-1 5-80,1 9-16,-1 3-176,-3 3 81,3 3 95,7 2 64,6-1 32,2-4-128,5 1-128,11-8-192,3-1-15,9-8-65,-1-4 32,6-2 0,1-12 112,-1-8-48,-3-5-48,0-2 16,-7-2 16,-4-6-64,-3-1-48,-6-3-144,-2 3-49,-3-2-63,-3-1-64,-2 5-416,-6 2 432,5 10-17,-2 4 417,2 6 33,6 7 15,-5 7 64,5 7-64,0 13 0,0 7-80,0 11 736,5 12 16,1 4-191,2-2 159,-2 0-16,2-9-576,-3-8-32,2-10-80,1-5-32,-3-9-32,1-1-16,-1-9-64,-4-1-864,-1 0-289,0-7-351,0-6-1538,0-5-4849</inkml:trace>
  <inkml:trace contextRef="#ctx0" brushRef="#br1">46729 22147 15175,'0'0'3474,"0"31"-2050,0-15 385,1 5-448,7-4-625,4-6-192,1 1-160,5-5-240,1-5 97,0-2 319,-5-2-496,4-7-32,-5-8 16,-4 0-48,2-6 16,-10-1-64,5-6-16,-6 3-176,0 0-48,-7 5-1,1 2 209,-1 8 48,0 3 32,2 7-16,-1 0 32,-2 2 0,8 0-32,0 2-64,0 3 0,0 1-112,8 1-736,-2-2 127,0 1 113,2-3 112,3 1 368,1-2 176,1 3 80,0-3 160,6 3 512,1 2 177,0-3 63,2 3-64,1 0-287,2-5-273,-5 2-256,-6-4-16,5 0 16,-10-2 32,0-5-64,-2-4 16,-6-2-16,-1-6-16,0 1-32,0-2 16,0 0-32,-8 0-32,2 2 0,-5 2-48,4 7-48,-6 4 64,1 5 16,3 5 32,-7 11-16,4 6 48,2 7 16,-2 3 80,4 6 16,5-2 96,3-2 32,0-4-160,5-9 0,7-2-48,7-11-80,1-3-32,-1-5 96,7 0-32,-8-5-272,9-6-688,-7 0-689,-6-2-720,-2 0-1249,-1-1-3713</inkml:trace>
  <inkml:trace contextRef="#ctx0" brushRef="#br1">47826 21751 9188,'0'0'3458,"0"0"-2082,-6-32 321,5 28 336,-3 1-848,3 3-449,1 0-176,-6 12-144,6 8-15,0 9 863,0 10 257,0 4-289,0 1-383,0 0-273,0-4-64,0-5-224,0-5-159,0-5-97,0-5-16,0-5 16,0-3-32,0-5-48,3 0-385,0-6-415,-3-1-1073,0-1-528,0-9-736,0-6-3651</inkml:trace>
  <inkml:trace contextRef="#ctx0" brushRef="#br1">47671 21964 14006,'0'0'3618,"0"0"-2657,0 0-1,0 0 16,0 0-95,33-4 95,-8 2 17,1 0-417,2-3-208,3 1-240,-6 1-48,1-1-64,0 1-96,-7 2-544,4-2-913,-6 3-656,2 0-736,-7 0-417,1 0-3169</inkml:trace>
  <inkml:trace contextRef="#ctx0" brushRef="#br1">48008 21980 10853,'0'0'4706,"0"0"-2865,-14 34 272,8-18-64,6 4-640,0-2-209,0-2-368,12-2-367,2-8-65,5-2 384,4-4-416,-2 0-304,3-8 48,-4-8-48,-3 0-48,-5-4-96,-1 0-208,-9-5-208,-2 5-144,0-3-49,-13 6 65,1 0 144,-2 7 288,-6 4 176,1 6-16,-1 0 64,6 6 48,-4 4-80,5 4 0,1-1-48,-1 3 0,6-2-1073,2-1-1936,3-4-3026</inkml:trace>
  <inkml:trace contextRef="#ctx0" brushRef="#br2">41935 22935 7908,'0'0'3729,"0"0"-2336,-12-31-192,5 19 527,-3 1-319,0 2-417,-2 2-287,-1 3-193,-5 4 0,-2 4-144,0 8-80,-5 8-79,3 9-17,-3 5 336,2 9 32,6 4 177,6 0-209,5-1-112,6-6-176,12-6 112,8-10-256,5-8-16,2-5 64,0-6-96,9-5-64,-3 0-64,1-9 144,1-4-96,-5-1-496,-2-2-640,-6 0-577,-9 3-864,-6-3-2034,-4 3-2816</inkml:trace>
  <inkml:trace contextRef="#ctx0" brushRef="#br2">42194 23015 7363,'0'0'6435,"0"0"-3986,0 0-704,-39 47-112,19-21-480,8 2-209,-1 2-48,9-3-271,4-4-129,3-6-224,11-5-96,4-4-112,4-5 0,1-3-48,-3-4 48,0-10 0,-2-2 16,-9-2 16,2-2-80,-10-5 16,-1 2-80,-1-1 0,-12 1 16,1 1-32,-7 4-16,5 0-48,-6 7 96,2 2 0,-1 2-48,-1 7-272,4 0 16,1 0-128,2 7-97,6 2-575,2-1-1169,3 2-1505,2-1-3009</inkml:trace>
  <inkml:trace contextRef="#ctx0" brushRef="#br2">42374 23153 13526,'0'0'3138,"0"0"-1442,0 0 337,0 0-608,0 0-144,0 0-433,0 6-256,6-17 17,2-5-177,3-1-160,-2 1 48,2 0-144,-2 2 80,-1 6 48,-4 1 48,4 2-79,-3 3-81,-1 2-96,3 0-80,-3 4 32,1 6 16,0-2 80,1 4-128,-5-1 16,4 0 16,1-2-32,2-2-32,-3-3 48,-1 1-192,1-5-96,6 0-353,-5 0-479,5 0-1057,-2-7-1185,-1-4-2816</inkml:trace>
  <inkml:trace contextRef="#ctx0" brushRef="#br2">42768 23081 17144,'0'0'2353,"0"0"-1857,0 0 945,0 0 224,-33-19-497,21 18-528,-1 1-335,1 0-321,-2 1 128,1 9-128,-1-1 128,8 2-80,0 2 0,6-2 0,0 1 16,8-1 0,4-4 48,4-5-80,1-2 0,3-5 80,0-6-128,-3-5 48,3-1 0,-1-6-48,-7-2 0,1 1 32,-6-5-64,-5 2 64,-2-3 16,0 1-64,-2 0 16,-4 4-16,-1 4 32,2 6 32,3 6 16,-4 9-16,1 3-64,5 12 80,0 10 256,0 4 656,0 7-127,0-2-257,4-1-80,0-1-224,1-5-96,0-6-80,1-6-32,-2-3 16,-1-4-64,2-1-96,-5-5-320,2-2-496,-2 0-465,3 0-896,1-9-704,1-5-3474</inkml:trace>
  <inkml:trace contextRef="#ctx0" brushRef="#br2">43036 23020 17224,'0'0'4354,"0"0"-3234,0 0 641,0 0-144,-3 38-1089,3-31-416,0 0-128,0-1-368,6-3-1489,-6-3-720,1 0-1729,-1-9-5042</inkml:trace>
  <inkml:trace contextRef="#ctx0" brushRef="#br2">43040 22761 12502,'0'0'4306,"0"0"-1857,0 0-1009,0 0-447,0 0-737,0 0-272,5-11-64,-5 27-1153,0 0-1904,0-1-5203</inkml:trace>
  <inkml:trace contextRef="#ctx0" brushRef="#br2">43245 22912 11477,'0'0'4979,"0"0"-2899,0 0-1855,0 0 175,45 18 1297,-19-9-721,1-3-448,-2 1-336,1 0-112,-8-2 16,3-1-352,-9-1-1328,-4-1-1794,3-2-3905</inkml:trace>
  <inkml:trace contextRef="#ctx0" brushRef="#br2">43321 22741 11477,'0'0'2705,"0"0"-1120,14 42 1040,-11-12-592,2 1-688,-2 5 80,0 1 111,-3-2-463,0-3-529,0-2-240,0-6-192,0-6-32,1-5-64,-1-4 32,0-2-64,4 0 32,-4-3-384,0-1-480,1-3-625,-1 0-656,0 0-1312,0-10-2242,0-1-5698</inkml:trace>
  <inkml:trace contextRef="#ctx0" brushRef="#br2">43620 22800 6227,'0'0'6275,"-17"-34"-3442,13 27-1216,0 3-561,4 4-576,0 0-303,0 8-241,8 4 192,-3 3-128,6 5-353,-4 1-1247,0-1-1186,-1-2-2288,0-2-1089</inkml:trace>
  <inkml:trace contextRef="#ctx0" brushRef="#br2">43631 23081 2369,'0'0'14023,"0"0"-11734,0 0-1009,2 31 273,4-31-641,0 0-448,2-4-351,3-8-81,-4-3-1073,-5-5-656,3-3-224,-5-1-896,0-6-929,-7-2-1472,0-2 1937,-6 1 1776</inkml:trace>
  <inkml:trace contextRef="#ctx0" brushRef="#br2">43778 22966 12054,'0'0'3521,"0"0"-2849,0 0 289,0 0 1072,-23 45-496,17-25-369,0 3-159,4-1-337,2-2-48,0-1-384,9-6-144,7-4 0,1-7-96,6-2 64,-3-4 0,-1-5-48,1-7-16,-7-2 0,-6 0-16,-4-5 64,-3 1-160,-3 0 48,-6-1-16,-3 3 32,-7 1 0,0 6 96,1 6-48,-2 3 0,6 4-48,-5 0 16,7 2 48,2 5-48,6 4-720,4 0-993,0-2-1184,6 1-2754,2-6-6771</inkml:trace>
  <inkml:trace contextRef="#ctx0" brushRef="#br2">43981 23105 16792,'0'0'2737,"0"0"-2433,0 0 673,0 0 719,0 0-143,0 0-577,38-37-415,-24 18-209,1 1 0,2 1 144,-1-2-48,1 1-271,-2 5-97,1 1 128,-4 8 48,1 4 96,-4 0-160,3 7 0,-1 4 176,-2 2-128,2 3-144,2 0-80,-4-2 48,2-4-128,1-3 96,1-2-240,-4-3-352,2 0-432,-7-2-593,-2 0-1216,-2-6-753,0-4-4562</inkml:trace>
  <inkml:trace contextRef="#ctx0" brushRef="#br1">23243 21573 5282,'0'0'977,"0"0"2304,0 0-2048,0 0-241,0 0 17,0 0 15,-25 0-127,23 0-81,2 0-224,0 0-159,0-2-1,0 2-160,0-3 80,2 3-240,4 0-64,0-1 32,7 1-16,-1-3 128,3 1 545,3 2-225,2-2-240,3-1-16,-1-1 16,1 2-96,-1-1-16,-2 1 0,0 0-31,-3-1-1,3 3-48,-4 0-16,1 0 64,-2 0 32,1 0 64,-2 0-80,1 0-80,2 0-48,-4 0 0,-1-1 32,2-2-48,-2 3 16,1 0-48,-1 0 48,1 0 0,-4 0-16,3 0 0,1 0 0,-1 0-32,0 0 64,4 0-64,-4 0 16,7 0 48,-5 3-64,1-2 64,1-1-48,-4 0 32,2 0 0,-1 0-16,-1 0 32,1-1-32,0-2 16,0-1-16,-1-1 16,1 1-32,-4 1 64,3-1-64,1 1-16,-1 2 64,1-2-48,-1 3 16,2 0 0,-5 0 0,4 0 0,-3 0 16,0 0-32,-1 0 16,2 0 16,-3 0 16,-1-2-32,3 0 48,-1-1-64,-1-1-16,0-1 48,-1 3-64,3 0 48,-3-1-16,1 2-48,3-2 48,-5 3 16,2 0-16,0 0 0,1 0 32,-1 0-48,3 0 16,-2 0 0,2 0 16,-2 0-32,-1 0-16,1 0 0,-3 0 32,-4 0 16,2 0 0,-4 0 0,0 0-80,0 0 0,0 0 128,0 0-16,0 0-80,0 0 0,0 0-16,0 0-64,0 0-48,0 0 48,-1 0 128,-4 0 16,-1 0 16,1 0-48,-2 0 32,-6 0 0,-1 0-16,-4 0 32,-2 0-16,-7 0 16,-1 0-32,-1 0 16,-4 0 64,2 0-48,2 0 80,1 0 16,3 0-64,5 0 64,0 0 32,3 0-64,1-4 16,4-1 48,-1 1-64,1 0-16,3-2-32,-4 2 16,1-3 0,-7 5-48,2 0-32,-6 0 16,-2 2 0,-7 0-32,-1 4-16,-1 1-336,-3-1 336,1 3 64,0-3-16,2 3 32,-1-5-16,5 3-32,2-3-32,4 2 0,2 1 64,6-3-32,5 1 48,2-3-48,6 2 0,3-2 16,0 0-32,8 0-64,10 0 32,7 0 96,5-5-64,5-2 144,3 1-96,-4 1 48,1-1-96,-5 3-80,-5-1 48,-2 4-64,-6-3 64,-5 3 0,-1 0 48,-6 0 16,-1 0 0,-4 0 0,0 0-32,0 0 16,-1 0 48,-10 0-16,-1 3 0,-4 0 16,-4-2-32,-5 4 48,0-1-32,-3 1 64,2-3-32,1 5 0,7-5-16,4 3-80,8-3 32,6-2-16,15 0 16,18 0-16,8 0 128,15-7 48,6 1-256,3-4 48,1 1 48,-9 2 16,-7-1 48,-10 1-16,-9 2-64,-9 4 80,-10-2-48,-7 0 32,-5 2 32,-2-2 16,-13 3-64,-6 0-32,-7 0 48,-3 0 0,-7 0 32,0 7-64,4-3 16,3 5 0,10-4-16,8 0 0,13-1 32,6-1-80,15-3 64,11 0 16,4-3 80,6-6-48,-4 0-32,0 0 0,-9-2 32,-9 4-32,-4 2-32,-10 1 16,-6 1-16,0 3 32,-17 0 16,-5 0-32,-9 3-32,-1 1-16,-10 8 0,0-1 16,2-2 16,4 2 16,8 0-16,9-4 0,6 0-32,13-5 32,3 2-64,17-4 80,5 0-16,4 0 0,7-4-16,-1-3 32,-2 1-32,-1 2 32,-7-3-48,-5 2-320,-1 0 208,-5 3 0,-8-2 128,0 1 16,-1 3 0,-3-1 48,-2 1-16,0 0 16,0 0 16,-2 0 112,-3 1-96,-5 8-16,0-2 0,-2 4-16,-1 3-32,-1-3-16,5 0-16,6 0 32,3-1-32,16-6-48,7-2 112,6 1-96,4-3-48,-1 0-48,-2-7 192,-2 2-16,-7 1-80,-5-3 32,-1 5-16,-5 0 48,-4-1-48,-1 1 64,-5 2-48,0-2 80,-3 2-48,1 0-16,-4 0 0,1 0 32,5 0-32,0 2-48,3-2 64,5 2-48,1-2 96,4 0-80,2 0 48,-1 0-80,2 0 80,1 0-32,-5 0-16,0 0 32,-4 0-32,0-2 48,-3 2-32,-2 0 64,-3 0 48,0 0-16,0 0 0,-5 0 32,0 0-64,-2 0-48,0 0 48,6 2-112,-2-2 80,3 0-32,4 0 16,4-4-32,5-1 32,-2-3-16,1 1 16,-3 0-32,4 1 0,-6-1 48,1 2-32,-3 0 16,1 3-16,-4 0 16,1 0-16,-3 2-16,0 0 16,-5 0 32,-6 0-64,-4 0 0,-2 4 80,-4 1-80,0-1 48,-3 3 32,7-3-31,0 3-1,6-5-32,7 3 16,4-3-33,0-2 17,9 3-32,7-3 64,-4 0-32,5 0 32,-5-3-16,2 1 0,-7-3-32,-4-1 48,0 2 0,-3-2 16,-6 2 49,-8 0-113,-5-1 64,-3 3-48,-10 2 32,-4 0-16,-6 0 0,-6 7 48,2-3-16,-2 6-193,6-4 49,6-2 96,14 1-48,2-5 96,9 2-64,10-2 80,1 0-48,6-4 32,2-1-64,7-3-16,-2-2 16,2 3 32,-5-2 16,-6 2-16,-1 1 16,-3 2-16,-11-1 0,-6 0-32,-4 1-48,-10 1 96,-3 3-96,-7 0 80,-1 0-16,-3 7 48,2 0-48,3 0 32,3 2 0,9-2 32,6-1-80,6-1 64,9-3-16,2 2-64,5-4 0,0 3-16,0-3 32,5 0-64,1 0 64,0-3 16,-3-1 32,0 4-16,-1-2 16,-2 0 48,0-1-48,-8 1 16,2 2-64,-10 0 0,-1 0 16,-6 0 16,-2 2-64,-3 3 48,0 1-16,4 1-16,2-2 64,5-1-16,4-1-16,6-1 32,4-2-16,3 0 16,0 0-48,7 0 32,3-2 0,2-3 0,0-2 0,-1 3 48,-1 0-48,-3 1 0,-7 1 16,0 0 0,-1 2-48,-10 0 32,-5 0-16,-2 4-16,-5 6 16,-2-4 16,-3 3-16,3-3 0,0 1 32,5 0 0,5-2 0,2-3-16,13 0 16,0-2-16,16 0 0,5-9 16,12 0-32,7-2 48,1-3-48,4 3 48,-5 0-32,-6 2 48,-3 0-16,-9 5 0,-7-1 0,-5 0-48,-4 5 16,-6 0-16,-6 0 32,-12 0 80,-2 0 0,-9 5-96,-4 2 32,-2 1-32,-4 4-16,6-3 48,2 0-96,11-5 96,11 3-16,9-2-16,8-3-80,12-2 112,9 0 0,8-2-32,7-3 48,1-2-16,0-4 64,-6 4-96,-4 1 48,-5 2-272,-4-2 96,-7 2 80,-7 4 0,-4-2 48,-2 2-16,-6 0 0,0 0-96,-6 6 80,-7 1 16,-1 2 48,-4 1-48,-2-2-128,3 4 64,0-5 32,4-1 16,2-1-48,10-3 48,1 0-96,1-2-96,12 0-208,5 0 175,4-2 17,1-3-432,4 1-192,-4-3-337,-3 3-1440,-6-1-1105</inkml:trace>
  <inkml:trace contextRef="#ctx0" brushRef="#br0">39994 25569 9364,'0'0'4466,"0"0"-2865,-31 30-432,19-10 367,-4 4-127,4 7-513,-2 8-31,3-1-1,-2 2 1,4 1-113,-2-5-272,7-5-288,-1-5-112,2-6-16,1-2-48,2-7 16,0-4-96,0 0-768,0-7-529,0 0-271,0-5-978,0-6-3665,0-5-3393</inkml:trace>
  <inkml:trace contextRef="#ctx0" brushRef="#br0">39987 25870 12230,'0'0'4145,"0"0"-2320,0 0-576,0 0 128,43-34-161,-26 22-336,3 1-351,2 0-129,1 2-64,-2 0 144,-8 5-64,3 4-271,-5 0-65,-10 4-112,2 5 48,-3 7 64,0 2 32,-4 2-32,-4 3 144,-3-1-16,3 3-16,-1-1 16,0-1-32,3-3 32,-1-2-128,0-2 48,1-5-64,-1 1-32,1-5 0,6-3 0,-5-2-32,5-2 0,0 0 0,8 0-96,2 0 208,3-5-80,1 4 16,7-5-64,2 0 48,-3 2-32,2-3 32,1 3-15,-4-3 31,1 2-48,-8 1-48,1-1 15,-6 3-31,-1 2-672,-6 0-432,0 0-673,-10 0-560,-3 0-2177,-2 0-11894</inkml:trace>
  <inkml:trace contextRef="#ctx0" brushRef="#br0">39752 25492 1777,'0'0'3922,"0"0"-4002,0 0 1968,0 0-223,0 0-448,0 0 47,-17-27 177,17 25-160,0 2 15,0 0-191,0 0-433,5 11-160,1 5 48,-4 6 353,6 3 656,-4 5-561,2 1-256,1-4-335,-1-3-289,-1-1-112,-4-3 32,2-4-32,-3-5-16,0-1-16,0-4-545,0-4-575,-3-2-289,-2-2-480,4-9-880,-7-5-7524</inkml:trace>
  <inkml:trace contextRef="#ctx0" brushRef="#br0">42950 25376 10901,'0'0'3746,"0"0"-2354,0 0-607,-26-34 543,19 30-63,-3 1-497,-3 3-95,-2 10-129,-2 7-80,0 6 160,-1 4 145,0 2-257,5 0-272,9-2-48,4-4 48,3-3-80,9-6-48,2-5-80,6-8 0,5-2-32,0-13 128,-2-11-64,-1-4-16,-3-7 0,-5-7-32,-7-1 81,-2-4-162,-5-1-271,0-4-176,-5 4-32,-4 2-192,-2 4 159,-3 7 177,-4 7 128,1 8 240,-4 8-64,0 6 16,-4 7-240,-6 5 32,3 9 160,3 1-113,0 3-767,8 0-625,2-2-448,7-2-1536,8-4-5700</inkml:trace>
  <inkml:trace contextRef="#ctx0" brushRef="#br0">43311 25389 11413,'0'0'3474,"0"0"-1793,0 0-193,0 0-111,0 0-449,0 0-335,33 4-17,-13-19-240,5-5-224,-1-7 32,3-5 64,-2-2-112,-5-2-32,0 1-16,-8-4-32,1 1 0,-9-2-64,-2-1 48,-2 2-288,0 4-128,-2 5 144,-8 10-48,0 9 224,-2 9 48,-5 6 0,-2 16 0,-1 7 80,-2 9-64,-1 7 96,6 2 272,2 2 80,2 0-128,7-1-176,0-6-64,6-6 16,0-7-48,0-3 16,0-8-48,0-2-208,0-5-96,6 0-208,-5-4-257,4-1-431,3-1-513,0-3-448,2 0-1249,3-6-4977</inkml:trace>
  <inkml:trace contextRef="#ctx0" brushRef="#br0">43550 25382 12502,'0'0'3185,"0"0"-2577,0 0 33,0 0 879,0 0-319,0 0-737,25-16-336,-13 5-48,-3-2-16,4-3 80,-1 2 225,-1 4-113,-3 3-144,-2 2 96,0 5 32,-4 2-256,2 10 48,-4 2 64,7 3 48,-6 1-64,5-2 16,-4 0-64,3-5-32,1-2-16,0-5-112,0-4-448,2 0-673,-2-4-1408,2-8-3202,3-3-2769</inkml:trace>
  <inkml:trace contextRef="#ctx0" brushRef="#br0">43987 25130 11557,'0'0'4242,"0"0"-2609,-37 10-1377,18 5 945,5 8 319,2 4-399,-2 4-177,8 1-175,3 2-193,3-5-224,0-5-96,4-6-112,7-4-112,3-9 32,2-5 112,1-3 48,3-13-111,3-4-81,-3-9-64,2-3-65,-5-1 17,2-5-112,-7-1-240,-4 1-272,-8-5-161,0 2-47,-6 4 32,-8 0 255,-5 10 529,0 5 96,-8 13 32,-4 9 0,-2 4 144,7 14 609,-2 9 255,8 5-79,4 4-81,16 0-416,0-3-256,19 0-16,1-12-176,9-2 0,1-8 97,2-7-1,-1-4-272,-4 0-481,-7-2-175,-5-4 240,-5-1-65,-4-2-399,-5 2-65,-1-2-1280,0 0-2529,-1 3-3954</inkml:trace>
  <inkml:trace contextRef="#ctx0" brushRef="#br0">42921 25776 7828,'0'0'2177,"0"0"320,37-2-897,-27 2-415,2 0-449,-4 0-271,-1 2 63,4 1-96,-4-1-160,13 0 32,3-2 337,11 0 143,11-7 16,11-7-223,6-3 127,14-3 64,-2-3-79,7 0-417,-2 1 352,-2 2-16,-4 1-256,-12 6-160,-9 5-47,-13-2-65,-14 8-128,-6 0-177,-10-1-47,-4 3-96,-5 0-112,0 0-272,-2 0-353,-9 0-208,5 5-880,-8 0-1248,2 2-2226,-1-1 209</inkml:trace>
  <inkml:trace contextRef="#ctx0" brushRef="#br0">43256 26105 512,'0'0'10341,"0"0"-7684,0 0-2001,0 0 593,0 0 144,-17-31-129,-2 31-175,2 0-305,-5 4-224,-4 9 257,0 5 191,3 7 17,2 0-193,7 2-160,8-1-111,6-3-193,6-2-256,11-8-64,5-6-48,3-7 16,6-3 0,-2-10-144,-1-8 144,-6-3 16,-2-1 48,-9-2 0,-6 0-32,-5 2 0,-3-2-16,-10 0-64,-1 1 16,-6-4-256,0 1-272,-3 2-113,3 5 81,2 3 192,3 6 80,3 6 240,5 3 32,1 1 48,5 3-32,1 0-256,1 0-945,7 0-32,3 7-351,1 0-1442,1-1-2128,-1-1-2113</inkml:trace>
  <inkml:trace contextRef="#ctx0" brushRef="#br0">43375 25929 14118,'0'0'5491,"0"0"-4355,0 0-879,37-16 767,-16 10 337,10-4-289,-5 4-624,2 1-320,-5 3-144,-9 2 32,-6 0-16,-3 2-96,-5 5-112,-10 4 192,-5 2 160,1 4-112,-6 3 96,-5 3-48,5-1 337,1 0-177,5 4 112,3-5 48,3 2 16,8-3-176,4-2-224,6-4 48,0-1-32,2-4 17,4-4-17,-4 0-16,0-4 0,1 2-16,-4-3 0,4 0-209,-3 2-223,0-2-256,-3 2-224,4 3-481,-6-1-496,-3-1-1360,-2-1-3427,0 0-2160</inkml:trace>
  <inkml:trace contextRef="#ctx0" brushRef="#br0">43386 26074 304,'0'0'10421,"0"0"-8692,0 0-993,0 0 1729,40-3-96,-15 3-1120,5-3-449,-1-1 1,4-3-49,-5 3-320,-5-1-336,-5 1-96,-4 1-624,-4 2-913,-7-2-1072,-3 1-1889,0-2-5010</inkml:trace>
  <inkml:trace contextRef="#ctx0" brushRef="#br0">44251 25587 8356,'0'0'6051,"0"0"-2914,0 0-1792,10-39-609,2 24-16,3-3 33,1 2-145,1 0-176,-3 5-64,-6 4-160,-2 5-144,-5 2-80,-1 0 16,0 11-48,0 5 80,-1 2 193,-5 5 15,6-1-32,0 0-32,6-6-80,6 0 0,1-7 64,1-4-96,4-5 144,-4-3 304,5-6 113,-7-5-129,1 1 0,-6-2-256,6-1-128,-4 2-112,2 1 0,1-1 0,1 3-192,-1 2-208,-4-3-448,4 4-481,-7 1 144,-3-2 1,-2 2-113,0 0-480,0 3-448,-7 2-240,0 2-176,-4 2-1617,4 5 1729</inkml:trace>
  <inkml:trace contextRef="#ctx0" brushRef="#br0">44271 25823 7411,'0'0'2978,"0"0"639,0 0-1199,0 0-225,0 0-673,0 0-847,22-24 127,-2 10-144,2 0-80,1-1-47,0 1-17,-4 1-48,0-1-96,-5 5-112,-2-1-63,-1 6-97,-3 4-64,-1 0 0,-5 7-128,1 4 192,2 5-64,2 0 48,3 0 32,2-3 96,7-4 416,1 0-464,2-6-80,-5-2-112,-5-1 16,0 0 16,-4-1-400,-2-6-945,-6 0-1104,0-5-1152,0-1-6388</inkml:trace>
  <inkml:trace contextRef="#ctx0" brushRef="#br0">45183 25547 7940,'0'0'4786,"0"0"-2849,0 0-513,0 0 177,0 0-480,-28 4-625,39-4-240,4 0-208,7-7 352,6-4-176,5-2-64,1-7 144,1-1 433,-1-6-161,-3 0-192,-3 1-80,-6-4-144,-5 0-112,-4-1-32,-6 4 1,-2-5-50,-5 4 66,0-4-82,-9 0 81,-4 1-64,-2 4 32,-2 5-160,0 5-144,-2 9 272,0 8-16,1 8-48,4 15 32,-5 11 64,5 9 0,2 6 48,1 7 0,6 3 272,5-3-112,2-6-31,12-7-145,0-12-145,9-8 97,-1-10-32,3-6 80,1-7-32,-1 0 32,-5-10-480,-1-3-1008,-9-5-2370,-2-4-4978</inkml:trace>
  <inkml:trace contextRef="#ctx0" brushRef="#br0">45648 25427 5378,'0'0'2370,"0"0"-850,0 0-239,0 0 95,0 0-31,0 0-176,-3 16-321,3-12-160,-2 1-143,2 2 127,0 2 0,-3 0-160,3 0 97,-1 0-17,1 0-80,0 0-64,0 0 81,-3-2-33,0 0-128,3-1-112,0-4 80,0 1 0,0-1-79,0-2-17,0 0 32,0-5 224,0-3 80,6-6-288,-5-4-192,4-5 49,6-4-97,-3-4 32,1 0-32,2 1-64,1 3-48,1 7 16,-4 4 272,3 9 32,1 7-96,-1 7 64,-1 12 64,-2 5 32,2 7 144,-3 1-271,-7-1-81,4-1-128,1-6-64,-4-6 48,4-6 0,-6-3-145,5-7-255,-4-2-496,5-4-881,-4-10-992,3-4-4419</inkml:trace>
  <inkml:trace contextRef="#ctx0" brushRef="#br0">46096 25221 12102,'0'0'2705,"0"0"-2001,-45-3 737,20 14 256,5 8-385,-5 5-127,-1 8 79,7 6 1,1 2 31,5-2-63,12 1-385,1-8-608,9-4-143,8-7-113,8-6 32,1-9 32,7-5-32,-7-9 0,5-9 80,-1-5-96,-2-6 96,-7-2-48,0-6-16,-4 1 64,-7-2-400,-2-2 31,-8-1-63,0 3 48,-6-3 64,-8 6 48,-6 1 80,-3 7 64,-4 4 48,-5 10 0,1 8 32,-2 5-64,7 7 32,3 11 48,6 5 224,4 4-128,8 4-80,5 5-16,7-2 0,5 1 16,8-5 0,5-3 16,1-9-64,-1-4 16,-3-6-16,1-5 1,-6-3-82,0 0 65,-4-3-192,-1-4-192,0-1-144,-1 1-176,-1 1-353,-3-1-399,1 2-641,-3 3-897,1-3-1456,-6 3-3393</inkml:trace>
  <inkml:trace contextRef="#ctx0" brushRef="#br0">46281 25434 5731,'0'0'32,"0"0"4498,0 0-2225,0 0-544,0 0 432,0 0-337,-3-20-303,13 15-192,0 1-321,8-1-287,-4 4 207,2-5-80,-1 5-79,-1-2-193,-1 3-192,-6 0-176,1 0-32,-5 4-79,-3 8-113,0-1 176,-3 5-16,-6 2-48,-4 0-80,1 0-112,-4 0 32,4-2-16,0 0 64,1-5-48,6 0 32,1-5 0,0 0 16,4-5-48,0-1 48,5 0-32,1-7 64,7-1 0,-4-1-64,6-2 64,1 4-64,-4 0 48,1 2-32,-1 3 64,2 2-96,-1 0-32,-1 0 64,2 0-16,-2 0 16,1 0-32,-6 0 32,0 0-64,-7 0-401,3 0-351,-3 0-352,-3 0-561,-4-2-432,0-3-1089,-4 1-2448</inkml:trace>
  <inkml:trace contextRef="#ctx0" brushRef="#br0">46628 25295 10405,'0'0'6547,"0"0"-4418,0 0-897,0 0 209,0 0-256,0 0-289,36 9-80,-16-9-159,0 0-257,-2 0-48,3-2-16,-3-5-192,-1 2-128,-4 3 16,-4-3-32,-1 3-96,-2 0-880,-5 2-1041,-1 0-528,-7 0-2274,-6 0-9603</inkml:trace>
  <inkml:trace contextRef="#ctx0" brushRef="#br0">46961 25432 11749,'0'0'3266,"0"0"-1537,0 0 15,0 0-239,0 0-416,45 15 79,-23-26-159,9-6-289,-2-9-240,1-2-256,1-6-112,-6 0-96,-5-2 48,-6 4-80,-3-2 32,-10 1 0,-1-1 16,0-1-80,-6-2-160,-8 4-144,2 1 128,-1 5 32,-1 5 0,-4 8 96,5 8 112,-4 6-48,0 8-16,-1 15 48,0 10 0,4 10 16,1 9 208,3 7 96,7 3 112,3-1 64,6-6-95,7-8-241,7-12-64,-1-8-32,1-11-80,3-7-80,-1-7-16,-4-2-16,-4 0-561,2-8-415,-7-4-465,-1-3-912,-2-1-1361,-6 0-3137</inkml:trace>
  <inkml:trace contextRef="#ctx0" brushRef="#br0">47310 25488 4674,'0'0'8852,"0"0"-6275,0 0-896,0 0 640,0 0-784,0 0-305,16 14-223,-12-19-161,4-2-63,0-4-193,1-2-64,-1-6-64,4 2-239,-1-1 31,-3 5-160,1-1-128,2 5 336,-5 5-48,5 4-144,-3 0-80,4 4 96,1 5 96,-4 2 16,3 2-128,-1-2 0,-3-1-32,-2-1-112,0-5 32,-1 0-64,-2 1-272,-3-3-352,0 1-353,-6-1-319,4-2-721,-6 0-817,4 0-3745</inkml:trace>
  <inkml:trace contextRef="#ctx0" brushRef="#br0">47736 25009 6435,'0'0'4978,"0"0"-3409,0 0-1009,0 0 353,0 0-161,-38 41-320,25-8 96,4 8 161,-2 3 223,5 6-31,0-5 63,6-2-208,0-7-255,6-6-145,6-9 0,2-7-224,5-9-32,6-5 160,-4-7 256,4-13-48,0-3-191,3-6-129,-5 0-16,-3 0-112,-6-3 0,-1 0 16,-6-1-48,-7-4-96,0 0-144,-1-2-1,-12-2-31,-1 3-80,-4 0-96,-2 5 64,0 3-49,-4 7-127,4 10 336,0 9 144,1 4 80,1 17-32,-2 10 32,6 14 32,1 11-48,6 4 368,3 0 320,8-2-175,8-7-49,5-10-112,6-13-96,-1-8 64,-2-7 16,-3-7-64,-1-2-112,-1-2-16,-2-9 0,-4-5-63,2 0-1,1 0-113,-4-1-287,1 3-272,-4 3-432,3 4-433,-4 5-736,-4 2-1425,0 0-4209</inkml:trace>
  <inkml:trace contextRef="#ctx0" brushRef="#br0">48051 25256 10357,'0'0'4482,"0"0"-2193,0 0-1569,0 0 273,0 0-97,-12 36-112,12-10 33,0 1-369,0 0-144,0-3-64,0-1-144,0-3-48,0-5-16,0-1 0,-3-3-176,0-2-416,-2-2-705,3-2-1120,-4-5-2593,5 0-5363</inkml:trace>
  <inkml:trace contextRef="#ctx0" brushRef="#br2">19523 22605 4274,'0'0'1553,"0"0"-1329,0 0-672,0 0 496,0 0 912,0 5 513,0-5-577,0 0 385,3 0 223,-1-3-15,1-1-272,-1 1-161,1-1-159,-3 2-113,3-1-128,-2 3-192,-1 0-159,5-1-97,-2 1-176,0 0 16,2 0-16,3 0-16,-4 0 32,6 0-48,-4 0 32,0 0 32,5 0 176,-2 0-112,4 0 32,2 0 352,5 0-80,0 0-207,2 0-65,4 0 128,-1 0-64,-3 0-64,3 0-80,-7 0-16,2 0 0,-2 0-32,-6 0-32,3 0 16,-2 0 0,-1 0-32,-2 0 48,0 0-48,4 0 32,2 0-16,4 0 16,0 0-16,2 0 0,1 0 16,-1 0 0,3 0 0,-5 0-32,0 0 80,0 0-64,0 0 16,-3 0 0,-1 0-32,1 0 64,-2 0-48,2 0 32,-1 0-32,6 0 48,-4 0-80,-1 0 96,0 0-48,2 0 32,0 0-80,-4 0 48,2 0 0,3 0-32,-1 0 64,3-3-64,1-1 32,2 1-48,-1-3 64,4 3-32,-1-4 48,-3 6-64,0-5-32,-4 5 16,-3-2 48,-2 1-16,-5 0 16,-4 0 0,0 2 0,-3-3 16,-3 3 0,3-2 128,2 0 32,0-1-112,-1-1-32,9 0-48,-1-3 16,4 0-48,1 0 32,1 0-32,2 0 64,-3 1-48,1-1 0,-3 3 16,-1-1 0,-3 3 16,1-2-32,-2-2 48,2 2-32,3-2 0,3-1 0,-3-2-16,5 0 0,3 2 32,-4-2-48,4 2 16,-3-2 0,-2 2 32,-1 3 0,-2-3 0,-4 3-32,-2-1 48,1 1-64,-3 0 80,1-1-80,3-2 32,-2 3 0,0 0 16,2-3-32,2 2 32,-1-2-32,5 0 16,2-1 0,-2 1-16,5-2 16,-2 0 0,-2 0 16,-1 2-48,0-2 96,0 0-96,-3 2 48,0-4-16,2 4 0,-1-2 16,-1-2-16,-1 4 0,2-2-16,2 0 32,2-2-32,0 2 32,4-2-32,-2 0 16,6-1-16,-5 1 32,2 0-16,1-1 0,-2 4 16,2-1-64,-2-3 96,-1 3-64,-2 0 48,0-2-32,-4 4 16,-4 1-16,-5-1 16,3 0-32,-2 2 16,0-2 16,-2 3-32,2-5 48,0 2-48,4-4 0,-1 4 16,1-3 0,2 0 0,6-1 16,-3-1-16,4-1-48,2 2 96,-1-2-80,4 2 32,-4-1 0,-2 1 16,1-1-16,-2 4 0,-2-2 0,0 4 16,-4-4-16,2 4-16,1-3 32,-2 4-16,-2-3 0,2 1-16,-5 0 32,1 0-32,0 2 32,-2-1-32,-3 4 16,-1-3 49,1 1-98,-2 1 65,2-1-32,3-3 65,-1 0-66,3 1 17,5-1 0,5-2-16,2-5 16,4 6-48,1-4 96,1 1-64,-4 0 32,0 2-16,-4 2 0,-6 0 0,-2 3 33,-1 2-66,-6-1 66,2 1-33,3 0-17,-3-5 34,11 5-50,2-8 33,11 4 0,-2-3 16,7 0 17,1 2-49,-3-2 48,-1 5-32,-1-3 0,-4 0-16,0 3 64,-8-1-96,2 1 96,-5-1-64,3 0 32,-1 4-48,-2-4 64,3 3-48,-3-1 16,0-1 32,2 2-64,-2-1 32,3 2-16,2-5 16,-2 2-16,5 0 32,2-1-32,-2-2 16,0 6 0,-2-5-16,-1 2 48,-2 0-64,0 2 48,0-3-32,-2 3-1,2-1 50,-5 2-66,1-2 33,-2 0 17,4 3-34,-1-1 17,3 1 0,-2-3 0,2 3 0,-3 0 0,3 0 17,0 0-34,-3 0 34,6 0-17,-1 0-17,-2 0 50,5 0-49,-2 0 16,-1 0 0,-2 0 32,-1 0 0,-2 0 16,-2 0 0,-1 0-32,2 0 32,-1 0-48,5 0 48,-1 0-32,4 0 0,2 0 0,5 0 0,1 0 32,-2 0-16,2 0-16,-5 0 0,-1 3 0,-6-3 0,-5 1 16,-3-1-16,-4 3 16,-2-3-32,-4 3 0,6-3-16,0 1 16,-5 2 16,6-1-32,-4 3 48,4-1-64,0 1 32,1 2 0,4-1 0,-1 1-16,2 1 32,-2-1-16,1 0 0,-1 2 16,1-2-32,-1-3 32,0 3-32,1 0 48,-1-5-32,1 5 16,-1-3 16,0 1 16,4-3 80,-4 3 32,4-1-48,-2 0-32,1 3 16,1-2-16,-2-1 16,-2 3-32,1-3-32,0 3 0,0-2-16,-1 2-16,2 0 16,2-1 64,-1 3-16,-1-2 80,-1 0-80,2 1 16,-2-1-64,-1 5 16,3-5 16,-2 1 16,2 1 81,-2-2-97,1 3 128,1-4-80,-2 3-16,2 0-16,-1 0 32,2 2-16,1-2-48,-5 2 16,4-1-64,-1 1 80,-3-2-48,-2-1 32,2 2-96,-4 1 64,3-4 16,-2 4-16,-1-2-16,1-2-32,-1 4 64,3-2 16,-4-2-16,3 1-64,-1 2 48,-1-1 0,4-1 64,1 2-64,-3 1 48,0-2 0,2 0-48,1 2 16,-3-2 0,3-2 32,-4 4-32,2-4 64,-2 2-48,-1-2 0,0 1 0,0-1-16,-4 0 32,4 0-48,0 0 32,-1 2-64,0 0 80,0 0-64,1 2 64,3-2-32,-2 5 32,1-6 0,-3 4 1,4 2 95,-3-4-48,1 1 16,1 1-48,-3-1 32,1 0-64,3 1 0,-2-1-48,-1 0 16,0 1 32,1-1-48,-1-2 16,0 0-48,-1 2 32,-1-2-16,2-2 32,-2 1-16,1 2 16,-1-1-32,0-2 64,0 1-48,2-1 16,-6-2 16,2-1-80,-1 0 96,0-1-80,-1 0 96,3-2-80,-5-1 16,0 3 0,3-1 16,0 0 16,1 0-48,-2 1 80,6-3-80,-2 4 32,6-4 0,1 7 32,4-4-32,0 3 144,1 1 32,1 0-160,-3 1 0,1 4-64,-5-1 64,4 2 0,-1 3-64,-1 0 64,0 0-16,0 0-16,-2-1-16,1 1 48,-1-3-64,0 1 48,-4-5-48,-2-2 48,1-1-32,-1-1 16,-5-3 16,4-2 16,-5 3-48,0-2 48,3-1-16,-3 0-32,3 0 80,-1 3-96,2-3 32,-4 3 16,7-2 16,-6-1-48,5 5 32,-1-3-16,0 0-16,2 1 0,-2-1 0,3 0 64,-3 2 0,-1-4-48,-1 3 16,0-3 16,-3 0-16,0 0 0,0 0 48,0 0 160,0 0-31,0 0 47,0 0-96,2 0 0,1 0-16,-1 0 0,-2 0 64,0 0-16,0 0-32,0 0 80,0 0-96,0 0 48,0 0-112,0 0 48,3 0-48,0 0 33,3 0-49,0 0-48,2 0 0,-2 0 0,2 0 16,0 0-32,2 0 0,-3 0-16,-1 0 48,0 2-48,0 3 15,-1-1 17,-4 1-16,3-3 32,-4 0-48,0-2 48,0 0-32,0 0 65,0 0-98,0 0 65,0 0-32,0 0 16,0 0 0,0 0-16,0 0 48,0 0-64,0 0 32,0 0 0,0 0 16,0 0-48,0 0 48,0 0-48,0 0-32,0 0 16,0 0-32,0 0 80,0 0-48,0 0 48,0 0 0,0 0 16,0 0-32,0 0 32,0 0-16,0 0-32,0 0 32,3 0-16,-2 0 16,5 0-16,1 0 32,-4 3-32,4-2 32,-2 4-32,3-3 16,-3 1 0,-1-1-32,2 2 64,1 1-80,-4-3 96,0 1-80,-2-3 0,-1 1 32,5-1-16,-5 3 0,3-1 48,-3-2-64,3 5 48,-1-3 0,4 5-48,-4 0 16,2 1 32,2 1-32,-4-2 32,3 2 0,-2-5-48,0 1 64,-2-3-48,4 1 16,-5-1 32,0-2-48,0 0 32,0 0-32,0 0 48,0 0-64,0 0 64,0 0-16,0 2-80,3-2 128,2 3-144,-2-1 112,5 2-16,-1 0-16,3 3-48,2 0 96,-1 0-96,1-1 48,-2 1 32,0-2-64,-3 2 48,-1-3-16,-2 0-16,-2-1 0,4 0 48,-1-2-32,0-1 32,-2 0-64,1 0 80,-1 0-80,-1 0 32,1 0 16,-3 0-32,2 0 32,-2 0-32,3 3 64,0-3-112,-2 0 80,4 2-16,1-2-32,2 2 96,1-2-128,7 2 112,-2-2-64,1 3 32,8-1-32,-4 0 16,1 2 0,5 3 0,-2 2 0,2 1-48,-2 1 96,-2 0-80,-3 0 48,1 3-16,-2-3-16,-5 0 32,1 1 0,-1-4-32,-1 1 16,-2 1 16,4-4-32,-1 1 32,5 0-32,-2 2 32,6-2-16,-1 1-16,5-1 32,3 2-48,-4-2 80,1 0-64,-5-1 48,0 1-64,-4 0 48,-4-3-32,1 3 16,-1-2 0,-3-1 0,-1-1-32,1-2 64,-2 2-32,-6-3 0,5 2 16,-6-2-32,0 0 32,0 0-16,0 0 0,2 0 16,-2 0-64,3 0 80,-1 2-48,4-2 32,0 0-32,5 0 32,-2 3-64,4-3 48,-1 0-48,4 2 32,-4-2 16,0 0 0,1 0-16,-2 0 0,-4 0 64,3 0-80,0 0 48,-3 0-32,5 0 16,-1 0 16,-2 0-16,4 2-16,-6 0 16,4-2 32,2 3-80,-4-1 80,2 0-64,-2-2 48,2 3-16,-2-3 16,-1 1-16,0-1 0,-2 0-16,2 0 0,3 0 64,1 0-96,3 0 96,-1 0-80,3 0 48,4 0-32,-6 0 16,2 0-16,-4 0 0,-3 0 32,-2 0-64,0 0 80,-2 0-64,-3 0 64,0 0-64,2 0 32,-3 0 0,4 0 16,-5 0-32,4 0 0,3 0 16,-2 0-64,0 0 32,0 0 16,1 0-32,0 0 32,1 0 32,0 0 0,1 0-32,-1 0 16,0 0-16,2 0 48,-5 0-32,3 0-16,-2 0-16,8 0 48,-8 0-80,7 0 48,-1 0-48,2 0 96,-5 0-80,1 0 48,2 0 16,2 0-96,-8 0 96,2 0-32,-3 0 16,-2 0-16,0 0 48,-2 0-32,5 0-16,-4 0 32,6 0-32,1 0 48,3 0-64,2 0 48,0 0-16,-1 0 16,-1 0-16,1 0-16,-7 0 16,0 0-16,0 0 48,-4 0-80,4-1 80,-5 1-32,3 0 0,-3 0-32,2 0 0,2 0 16,0-3-48,1 3 48,1 0-32,0-2 32,5 2-80,-4 0 80,3-2-32,-2 2 48,-1 0-16,0 0 48,-4 0-80,1 0 64,-1-3-16,0 3-16,0 0 48,2-2-64,1 0 48,0 0-32,1-1 16,0 1-32,1 0 48,-3-1-64,1 3 0,0-1 112,1 1-96,0 0 48,0-3-64,-1 3 64,3-2-16,0 0-16,3 2-32,-4-3 48,0 1-32,5 0-48,-4 0 32,-1-1-32,-1 2 96,3-2-48,-2 0 48,2 2-32,1-2 32,-2 1-16,0 2-16,-3-2 64,0-1-112,1 3 80,3-2-32,-5 2 16,2-2 0,3 2 32,-2-2-32,2 2 0,-2-3 0,0 2 0,2-2 16,-3 0-48,0 3 64,-2-1-48,-3 1 16,-3-3 0,3 3 0,-3 0-16,0 0 16,2 0 32,-2 0-64,0 0 48,0 0-32,0 0 0,3 0 16,-2 0 16,-1 0-16,0 0 16,0 0-32,0 0 0,0 0 80,0 0-128,0 0 96,0 0-48,0 0 16,0 0 0,0 0-16,0 0 16,0 0 0,0 0 16,4 0-16,-4-2 0,3 2 0,-2 0 0,-1 0 0,0 0 32,3 0-96,0 0 96,-3 0-48,0 0 32,0 0-16,0 0-32,0 0 80,0 0-64,0 0 0,0 0 32,0 0-16,0 0 0,0 0-32,0 0 48,0 0-32,0 0 48,0 0-64,0 0 80,0 0-64,0 0 32,0-2-16,0 2 0,0 0 0,0 0 0,0 0 0,0 0-16,0 0 32,0 0-32,0 0 16,2 0-16,-2 0 32,0 0-32,0 0 32,0 0-32,0 0 48,0 0-32,3 0-32,-1 0 80,-2-3-64,0 3 32,3 0-48,-3-2 32,3 2 0,-3 0 16,0 0-16,1-2-16,-1 2 48,0 0-80,3 0 80,-1 0-32,1 0-16,-3 0 32,3 0-16,2 0 0,-2-2-16,-1 2 32,2-3-48,-1 3 80,2 0-96,0-1 80,-2-2-48,1 0 48,1 2-64,3-2 48,-2-1-64,-1 2 96,2-1-80,0 1 16,0-3 32,1 5-32,-3-1 16,1-2 0,-1 0 16,-4 3-32,2-1 32,0 1-16,2-5 16,0 3 0,-1-3-64,7 1 80,-2-3-48,4 2 16,-1-1-16,1 1 16,-1 1 0,2-1 0,-8 3-16,0-3-16,-1 5 96,-3-2-64,-2 0 16,3 2-32,-3 0 16,0 0 32,0-3-32,3 3-16,1-1-16,-2-4 64,6 3-80,-2-5 112,0 2-96,0-2 32,1 1-16,-1-1 16,1 3 16,0-3-16,-1 3-16,-5-3 16,4 2 16,1 3-32,-4-3 32,2 3-32,3 0 32,-6-2-16,5 1 16,-4 1-32,3-3 16,1 3 0,3-2-32,2 0 80,1-3-96,-2 2 32,-1 0 48,5 1-32,-5-2 0,1 0-16,2 0 32,2-1-32,-5 0-16,1 0 48,0 1-32,0-1 0,-4 0 48,0 0-32,2-1 0,-4 3-16,4 1 32,-5-1 0,0 1-48,2-1 64,0 0-64,-2 1 48,3-3-16,0 1 16,2-4-32,-2 4 16,2-3 16,3 2-32,-2-2 32,2 2-32,-5 1 48,2-1-112,0 0 96,-4 0-16,4 1 0,3-4 32,-6 4-16,2-3-16,0 3-16,0-4 0,1 1-16,3 2 48,-5-1 0,2 1-16,0-2 16,2-1-48,-3 2 32,5-1-16,-4 2 16,0-2-80,2 0 32,0 2 16,-1-2 0,-1 0 48,3-2-49,-4 4 33,3-4 17,2 0-17,-1 0-17,-2-1 34,1 1-34,-3 0 34,6-1-34,-6 1 50,1 0-66,1 2 17,-1-2 16,-2 2 0,1-1 0,0 0 0,1-2 33,3-1-82,-5 1 65,5 1-16,-2-2 0,2-1 0,-2 1 16,4-1-16,-2 3-16,-2 2 32,3-3-16,-1 4-16,-5-4-16,2 5 48,0 1-32,0-1 32,-4 0 0,4 0-48,0 3 32,0-2 0,-1-1-16,3 3-48,-1-3 64,-3 2-48,4 1 32,-6-1 0,7-2 32,-3 0 0,-2 1-32,5-3 32,-2-3-32,2 4 48,-2-2-64,4-1 48,-2 2 0,-2-2-32,3 4 48,-4 1-32,0 1-32,-1-2 16,-2 5 80,0-3-128,3 1 112,-1-3-64,1 5 32,1-7-48,2 3 64,3-6-16,-1 3-32,-1 0 0,2-2 0,-5 2 80,1-1-96,0 4 64,-2-1-48,0 3 32,-2-3-32,2 2 16,3-1-16,-2-1 16,3-2 0,1 0-16,2 0 48,-2-2-64,-1 1 48,1 2 16,-3 1-48,-3 0 16,0 1 0,1 1 32,-3 3-48,2-3 32,-2 3-32,3-3 16,0 1-16,2-3 32,-3 5-48,4-5 64,-4 3-48,3 0 32,2-2-32,-1 2 32,-2 0-16,4-1-32,-1-2 64,0 6-48,1-5 48,-2 5-80,-2-2 48,2-1 16,-2 2 0,2-1-32,-2 1-16,1-3 80,0 4-64,0-2 32,2 0-16,-1-1 16,-2 0-32,4 2 32,-3-1-48,0 1 32,1 0 32,-2-1-64,2 1 48,3 0-32,-2-1 48,1 2-64,0 1 48,0-3-16,-1 3 0,1 0 0,-1 0 16,1 0-32,0 0 16,1 0 16,0 0-48,2 0 64,-1 0-16,-8 0-16,3 0 48,-2 0-80,-3 3 113,-1-2-130,1 2 98,3-1-33,0 0 32,2 3-16,3-3 96,1 3-112,4-1 32,-4 0 16,7 2-16,-1-5 16,-3 6-64,1-4 64,-1 1-96,0 1 48,1-1-48,-3 0 64,2 1-48,3-1 16,0 1 16,1 0-32,2-1 48,-3 0-16,-1-1 0,-4 1-16,-3-2 16,1 1-32,-2 1 16,-2-4-16,2 4 0,-2-1 32,0-1-64,-1 0 80,0 1-64,0-1 48,-4 0-16,1 0-32,-2 1 64,2-3-64,1 2 16,-6 0 0,5-2 48,-4 4-80,2 1 96,2 0-80,0-1 48,-2 3-32,0-5 32,3 5-32,-3-3 16,0 1 16,5 2-32,-6-3 32,2 3-32,4-3 48,-3 3-48,1 0 16,0-2 0,0 1-32,-1 1 48,-1-3 0,1 3 0,1-2-48,1 3 64,-1-1-48,1 0 16,-2-2-32,3 6 48,-2-2 0,2 0 0,3 3 0,-2-4-16,2 1 32,-2 2-16,2-2 16,1-2-32,-5 2 32,0-2-48,1 0 0,0-3 64,-3 0-80,-1 1 64,-4 0-48,3-3 48,0 2-112,-3 1 144,0-3-112,2 1 64,1-2 0,-1 2-32,-2-1 32,3 0-16,1 1 32,-1-1-48,-1 2 48,6 1-48,-5-3 32,1 3-32,1-5 64,-2 4-112,2-2 64,0 5 32,1-2-48,3 2 48,3 2-80,4 2 96,-1 2 48,2-2-80,-1 1-32,-4-1 32,1 2-16,-4 1-48,3-1 112,1-2-96,-2 3 32,1-1-32,-3-1 64,4-1-32,-2-2 16,-4 2 0,6-1-32,-7-2 16,2 4 0,4-3 16,-4-1-48,3 4 80,-2-3-64,2 0-16,-2 0 32,-1-2 0,0 1 0,-2-1 48,2 0-80,-2 0 0,0-1 64,0 0-48,-4 0 16,3-4 48,-2 3-32,-3-3-64,3-2 64,-2 2-16,2-2 16,0 0-16,-3 0-16,0 0 32,0 0-32,0 0 32,0 0-16,2 0 16,-2 3-32,0-2 48,5-1-64,-5 3 32,3-1 16,0 0-32,-2 1 32,-1-3 0,4 2-16,-3 0-16,-1-2 48,3 2-64,0 1 32,-1-1 16,1 0-32,-1 2 32,1 1-48,1-3 64,2 3-64,-4 2 48,3-3-16,1 0 0,-5 1 0,4 0-16,1-3 48,-4 2-80,2-1 96,3-1-80,-6 0 32,5 2 0,-4-4 16,1 5-32,-1-3 32,4 1-16,-6-1 0,4 0 16,-2 0-48,1 1 64,2 1-48,1 1 16,-4-1 0,5 3 0,3 0 0,5 2-16,2-1 32,6 4-16,2-1 16,5 0-48,-2 3 64,1-2-48,-1-4 32,-3 1-48,-5 2 64,0-2-32,-8-2-16,-1-3 16,-5 3-32,-2-2 64,-1-3-48,-3 3 32,0-1-32,0 0-16,0 1 48,0 0-48,0-3 64,0 2-32,0-1-16,0-1 0,0-2 48,0 0-16,0 0-16,0 0 16,0 0-32,0 0 64,0 0-16,0 0 32,0 0-32,0 0 0,0 0-80,0 0 96,0 0-16,0 2 16,0-2-32,0 3 96,0-2-48,1-1-48,-1 3 64,0-3-32,0 0 32,0 0-80,0 0 32,0 0-32,0 0-16,0 0 64,0 0-32,0 0-16,0 2 0,0-2 16,6 5-48,-4-3 16,3 2 32,1 3-32,0-2-16,-3 2 32,2-1 0,-1 1-16,-4-2 16,0-1-64,0 1 0,0-4 32,0 5-16,0-5 0,0 4-48,4-3 64,-4 3 0,4-1 32,-1 0-32,2 2 48,0 0-48,1-2 80,-5 1-80,4 0 48,-2-1-32,2 0 32,1 1-32,0-3 16,0 0-16,-1 1-48,-3-1 80,4-2-64,-5 0 32,2 0 16,-1 2 0,1-2 0,2 0 0,1 3 0,3-2 0,1 2 16,5 1-32,-3-1 32,4-1-32,-1 2 16,-2 1-16,-1-3 32,-4 2-16,1-1-16,-4-1 0,0 0 16,-2 1 16,0-3-32,-2 0 64,2 2-80,-1-2 48,1 0-32,0 0 32,2 0-16,0 0-16,-2 4 32,-2-4-48,5 3 64,1-1-48,-1 0 16,0 1-32,2-2 64,-1 4-48,1-3 32,2 1-16,0-1 0,0 2 16,1 1-16,-2-3 32,-1 2-64,2-1 80,-3-1-96,0 0 48,4-2 16,2 3-32,1-1 32,-2 0-16,-1 0 80,-2-2-112,-1 3 48,-3-1-32,-5-2 16,0 0 0,0 0 0,0 0-16,0 0 16,3 0 16,-3 0-32,3 0 32,-3 0-48,1 0 32,2 0 16,-1 0-16,-2 0 0,3 0 0,2 2 0,-5-2 0,6 0 32,-5 0-80,4 0 80,1 0-48,-4 3 32,3-3-32,-2 0 16,0 2 0,4-2 0,-5 0 16,3 0-48,2 0 48,1 0-32,1 0 48,-1 0-64,0 0 48,3 0-16,-2 0 0,2 0 16,-6 0-32,2 0 16,-5 0-16,3 0 32,-5 0-32,6 0 16,-5 0 0,4 0 0,-2 0-16,5 0 16,-4 0 0,7 0-16,-4 0 64,-1 0-80,3 0 80,2 0-80,-2 0 48,1 0-32,0 0 32,0 0-16,2 0-16,-4 0 16,4 0 32,-4 0-32,3 0-32,-2 0 48,-1 0-32,-3 0 32,-1 0-32,2 0 16,1 0 32,-1 0-48,3 0 48,2 0-64,1 0 32,2 0-32,5 0 96,-5 0-80,4 0 32,0 4-16,-5-2 16,1-2-48,-1 2 32,-7-2 16,-3 0-32,2 3 48,-5-3-48,0 0 16,0 0-16,0 0 16,0 0 16,3 0-48,-3 0 48,0 0-16,0 0 16,0 0-32,0 0 32,0 0-32,3 0 32,-3 0 0,0 0 0,6 0-64,0 0 48,4 0 16,2 0-32,0 0 48,4 0-16,-1 0 0,-2 0-64,-1 0 96,-2 0-96,0 0 64,-3 0 32,-1 0-64,-6 0 32,1-3-32,3 1 32,-3 0-16,-1-2 0,0 2-16,3-1 32,0 1-16,-1-3-48,2 1 80,4-1-64,0-2 48,0 3-80,1-3 80,-1 1-32,0 1 16,-4 0-16,2 1 16,1 0 0,-4 1 0,1 1 0,1 0-16,3-3 32,-2 1-32,3 0 32,1-1-32,3-2 32,1 0-32,3 0 32,-1 1-16,1 1-16,-3 1 32,-2-1-64,-2 1 96,-1 1-96,-3 2 48,2-4 0,-2 3-16,0-3 64,1 3-96,5-3 48,-4 1-16,4 1 16,1-1-48,0-2-32,0 1 32,-1-1 16,2-1 16,-1-2 0,2-1 16,-2 3-32,-1-1 96,0 1-144,1 0 112,-1 3-64,-4-3 32,3 3 0,-2-1 16,2 0-32,-5 1 0,2-1-48,0 1-16,2 0 32,-3-1-16,0-2 80,4 0-48,-5 0 32,8 1-16,-7-1 16,3-2-48,0 0-48,2-2 64,1-1 0,-1 1-48,2-2-49,0 0 1,3 2 32,-2-3 48,3 0 0,-5 3 32,0 0-32,-1-1 16,-6 1-16,2 0 64,-2 2 32,1-1-112,-1 2 112,-2-1-64,1 0 32,0 2-16,1-2 0,-4 4 0,2-1-16,2-1 0,-4 3-16,3-3 64,1 0-48,-5 3 32,4-3-16,1 1 16,2-4-32,-7 1 0,7 2 48,0-4-48,0 2 80,-1-2-144,0 0 96,4-1-16,-4-1 0,3 2-16,0 2 32,0-2-32,-1 1 0,-1 4 32,0-4-16,-1 4 0,1-1-16,0 0 32,-2 0-16,0 1-16,2-1 16,-2 3 0,0-3 32,1 0-64,0 0 64,1-2-64,3 5 48,-5-5-16,2 2 0,3 0-16,-4 0 32,0 6 16,-1-6-32,0 7 0,0-5-16,-4 1 16,2 1 0,4-4-16,-2 3 16,1-2 0,4-1 0,-4-2 0,3 0 0,0-3 0,3 1 48,-4-2-112,4 1 96,-3 4-48,0-2 16,-1 1 16,-1 2 32,-1-1-96,1-1 48,2-1 48,-3 2-64,6-4 48,-1 1-64,0 0 48,2 2-64,-1-2 96,-4-1-96,0 4 96,5-1-48,-7-3 0,3 3 16,0-2-48,-2 2 80,2 0-80,-3 0 48,0 0-32,1 4 16,3-3 0,-5-2 0,2 1 16,3-2-16,1-2 16,2-3-32,5 1 32,-5 1-16,4-2 0,-4 5-16,2-1 64,-4 5-80,-1-1 32,-5 6 32,0-5-48,1 4 48,-1-1-48,-6 1 48,4 3-48,-2-1 64,4-2-48,2-1 32,-2 4 48,0-5-48,4 3 0,-3-3-48,3 1 48,-4 2-48,0-1 48,0-1-32,4 0 32,0 1-64,0-1 48,-1 1 0,5-1-64,-2 2 80,-5-1-80,3 3 112,-2-2-112,0 2 48,-2-2 32,0 2-64,7-3 16,-4 3 16,7-4 0,-2 4 16,6 0-32,-8-2 16,4 0 32,-1-1-64,-1 1 64,0 0-32,-2 0 16,1-1-16,-1 1 0,2 0 16,-1-1-32,-1-1 48,3 4-64,3-2 48,-3 2-32,2 0 16,3 0-16,-1 0 0,1 0 48,-3 0-80,-3 0 48,0 0-32,-8 2 32,2 2-16,-3-1 64,-5-3-64,0 0 0,0 0 16,0 0 0,3 0 32,-3 0-32,3 0 96,-3 0-128,1 0 64,5 0 0,-4 0-48,3 0 64,1 0-48,-6 0 0,5 0 0,-4 0 16,5 0-48,-6 0 48,5 0-64,-3 0 64,1 0-48,1 0-16,2 0 32,-4 4 0,3 1 16,-5-3-16,6 0 48,-6 1-64,0-3 80,0 0-48,0 0 32,0 0-16,0 0 16,0 0 32,0 0-47,0 0-1,1 2-49,4 3 50,7 3-98,-1 6 81,5-1-64,-4 3 80,2 2-32,-1-4 48,-3 1-32,-2-3-48,0 2 64,-7-8-48,3 1 48,-3-3-16,-1-1 16,0-3-32,0 0 48,0 0-32,0 0 16,0 0 32,0 0-64,0 0 64,0 0-64,0 0 16,3 0 0,0 1-16,2 6 0,3 0 16,-1 2-16,0 0 0,0 5 16,4-3-32,-5-2 80,2 2-80,-2-2 32,1 0 0,-1-2 0,-1 2 0,2-2 16,-5-1-32,2-1 32,4 0-16,-5-1-16,0-2 64,-1 2-80,3-1 64,-2-1-80,1 3 80,1-1-32,1 1 0,2-1-16,-2 3 0,0 0 32,-4 2-16,3-1 0,-2 4-16,0-1 32,-2 0-32,10 5 0,-2-5 32,9 3-80,2 2 128,4-3-64,4 3 64,3-1-64,-4-3 16,4 2-16,-10-3 0,0-2 0,-4-2-16,-6-1 16,-4-3-16,-2-2 32,-4 2-48,-1 0 48,0-2-32,0 2 16,0 4-16,0 2 32,0-1-32,0 4 32,0-4-16,0 6-16,-4-2 32,2-1-32,2 0 32,0 0-32,0 3 16,0-1-16,0 1 16,6-3 32,10 2-48,1-3 32,-3-2-48,-2 1 64,-2-4-96,-1 0 128,-3-1-96,-4-2 32,4 1 0,-6-3 16,0 0-32,0 0 0,0 0 48,0 0-48,2 1 32,2 2-32,-1 1 16,2 1 0,0 2 16,1 0-16,0 0-16,-3-1 32,5 3-48,-4 0 64,4 0-48,0 0 16,1 0 0,10 0 16,3 2-80,7 0 112,2-2-64,3 2 0,5-1 32,-7 0-32,-5-3 48,-2 0-48,-2-2 16,-6 4-16,0-4 48,-3 3-48,3 1-16,0 3 48,6-1-32,-1 5 48,7-1-64,2 1 64,4 2-48,5 1 32,3-2-32,7 3 16,4 3 16,10-3-16,7 1 16,13 1-48,-1-2 64,9 1-64,-1 1 48,-1-4-16,-1 3 0,-10-4 16,-6 3 0,-8 1 32,-11-5-64,-6-1 48,-5 1-48,-11-3 32,-6-1-48,-9-4 48,-2-1 0,-8-2-16,-1-3 0,-5-2-32,-1 0 16,0 0-16,0 0 64,0 0-48,0 0 32,0 0-48,0 0 32,0 0-16,0 0 0,0 0-16,0 0-32,0 0-96,0 0-96,-1 0-240,-15 0-432,-7 0-177,-3 0-688,-10 3-96,-6-3-272,-9 0-1408,-11 0-2818</inkml:trace>
  <inkml:trace contextRef="#ctx0" brushRef="#br0">30671 23402 6899,'0'0'4194,"0"0"-2001,0 0-784,0 0-257,-1-9-319,1 9-241,0 4-208,0 8 16,0 10 305,0 7 319,1 12 353,2 5-97,0 2-303,-3 5 15,0-6-368,0-4-207,0-8-225,0-5 32,0-6-80,0-8-80,0-2-48,0-5 32,2-5-48,-2-1-352,3-3-673,-3 0-367,2 0-401,-2-7-688,0-5-3202</inkml:trace>
  <inkml:trace contextRef="#ctx0" brushRef="#br0">30947 23517 4674,'0'0'1393,"0"0"1952,0 0-1520,0 0-160,0 0-208,0 0-321,-35-4-256,14 15 97,-3 5 191,-4 4-47,-2 4-17,1 1-31,4 2-289,2-2-127,10-5-161,9 1-240,4-1-96,7-3 0,7-1 64,11 1-80,0-9-80,3 1 16,0-2-144,-3-5 112,-5 0-64,-8 3-752,-3-1-529,-9 1-639,0 0-1362,-9-4-3137,-6-1-2417</inkml:trace>
  <inkml:trace contextRef="#ctx0" brushRef="#br0">28202 23845 11493,'0'0'3170,"0"0"-2258,0 0-624,33-3 192,-19 7 897,0 3-512,-2 0-625,1 0-224,-1 2 16,-6 2-16,-6 3-48,0-1 80,-6 3-16,0 0 0,-8 0-96,5-5-96,1-2-497,3-1-799,2-5-1842,3-3-4161</inkml:trace>
  <inkml:trace contextRef="#ctx0" brushRef="#br0">28030 24044 5378,'0'0'5747,"0"0"-3138,0 0-1008,0 0-320,0 0-225,38-20-288,-23 12-303,5-4-17,5 1-144,0-3-192,0-2-80,-2 6-16,-3-1-112,-3 1-656,-6 1-769,-2 5-1120,-6-1-897,-1 3-3809</inkml:trace>
  <inkml:trace contextRef="#ctx0" brushRef="#br0">27561 24072 5987,'0'0'4226,"0"0"-2658,-41-21 17,24 17-144,2 2-545,1 0-288,1 2-335,1 0-129,-2 2 176,8 4 272,0 4-48,-1 1 113,7 2-161,0 1-80,5 2-192,4-3-192,4 0 112,5-6-32,1-2-128,1-5 192,-1-5-64,1-8 32,-1-5-112,-4-2 17,-3-3-82,-1 0 33,-9 1-32,-2 2-64,0 2-208,-9 0 16,-7 5-80,1 2 128,-4 4-32,-1 7 32,-3 0 64,2 1-129,7 13 241,2 2 32,1 2 16,8 2-736,3 3-1489,6-1-1697,8-1-4354</inkml:trace>
  <inkml:trace contextRef="#ctx0" brushRef="#br0">27006 23983 7187,'0'0'1697,"0"0"384,0 0-528,0 0-33,0 0-159,-31-7-128,17-2-177,-5-2-464,-1-2-15,-2-3-113,-1-2 80,-2-3-192,-1 1-272,-2-2-64,0 1 32,3 3-64,2 3 32,4 1-16,4 8 0,4 0-96,5 2-224,6 4-288,0 0-929,4 4-2193,9 2-1920,2-2 656</inkml:trace>
  <inkml:trace contextRef="#ctx0" brushRef="#br0">26747 23707 4818,'0'0'3810,"0"0"-2273,0 0-529,0 0 33,-35 5-49,22 2 1,-2-1-113,-2 3-64,0 0-175,-2 0-33,0 0-32,4 3-112,-1-4-176,7-1-79,-2-2-97,7-1-48,1 0-32,3-1-48,0-1-16,0 2 0,6 1-257,2 1-415,1 1 688,3 0-96,4 2 64,-2 0-272,4 0-96,2 0 320,-6 2-705,-1 1-1344,-5-1-1488,-4-2-4083</inkml:trace>
  <inkml:trace contextRef="#ctx0" brushRef="#br0">22624 24411 5090,'0'0'7652,"0"0"-4835,0 0-1424,0 0-1,0 0 17,0 0-128,-19 44-17,18-30-303,1-1-385,0 1-128,6-5-208,0-5-32,2 1-80,1-5 64,1 0 257,-3-2-305,-2-7-80,3-2-64,-5-3 48,-3 1-96,0-3-112,0 0-192,0-2-33,-3 5 49,-2-1 48,0 5 80,-2 2 112,2 3 80,0 1-48,-1 3 16,2 0-48,2 0-160,2 0-273,0 5-335,0 0-657,0-3-880,2 2-1104,5-1-1618,1-3-751</inkml:trace>
  <inkml:trace contextRef="#ctx0" brushRef="#br0">22765 24402 7988,'0'0'4498,"0"0"-1937,0 0-1216,0 0 207,-5 31-159,5-19-161,0-4-447,5 4-353,7-5-80,2-1-128,0-2 112,2-4 97,1 0-289,-2 0-112,1-6-16,-7-4 16,1 2-32,-3-4-48,-1 1-208,-6 0 15,0 2-15,0 0 96,-7 0 16,1 4 16,-1 3 48,1 0-48,5 2-48,-3 0-224,4 0-433,0 0-623,0 0-993,4 2-1409,-3 0-2481,7 1 4002</inkml:trace>
  <inkml:trace contextRef="#ctx0" brushRef="#br0">22991 24473 9780,'0'0'3282,"0"0"-2145,0 0 351,0 0-95,0 0-17,0 0-271,22 16-273,-14-20-111,1-3-209,-3-2-16,4-2 80,-1 2-111,-1-2-17,-1 1 32,1 4-64,-3 2 64,0 1-15,-2 3-241,1 0-128,2 3-96,-4 3 112,3 3 64,1 0-64,-5-2-96,4-1 0,1-1 0,-4 0-224,2-4-608,0 2-545,0-3-448,-1 0-544,2 0-1633,3-3-2129,1-5 561</inkml:trace>
  <inkml:trace contextRef="#ctx0" brushRef="#br0">23198 24354 12070,'0'0'3313,"0"0"-2401,0 0 513,0 0 304,0 0-256,32 14-273,-16-14-63,1 0-321,-2 0-176,2 0-143,2-3-241,-5 1-144,1-2-96,1 1 0,-2-1-96,-2 0-673,4 1-735,-4 1-785,5-3-2305,-4 3-4291</inkml:trace>
  <inkml:trace contextRef="#ctx0" brushRef="#br0">23320 24172 7523,'0'0'6611,"0"0"-4930,0 0-960,0 0 367,0 0-95,0 0 175,0 9-224,0 3-271,0 1-161,0 7 240,0 2 193,0 5-113,0 3 161,0-1-321,0 0-80,3-2-160,0-2-143,-3-5-193,2 0-32,2-6-16,-4-1-32,4-2 0,-4-4-32,0-2-64,0-1-577,0-4-351,0 0-401,0-2-400,-4-5-976,3-1-2930,-2-6-5202</inkml:trace>
  <inkml:trace contextRef="#ctx0" brushRef="#br0">23591 24388 5955,'0'0'10677,"0"0"-8949,0 0-655,0 0 352,-31 7-257,24-3-143,0 5-273,1 1-144,2 0-64,0 4-31,3-3-225,1-2-176,0 1-32,1-4-32,3-4 0,3 0-16,1-2 32,0 0-48,-2-2 0,5-5-48,-3-1 0,-4-2-160,4 0-80,-3 0-80,-2 1 95,-2 5 145,-1 1 80,0 3 48,0 0-80,-1 9 0,-2 2 80,0 1 240,3 2 65,0-3-161,0-2-96,7-2-48,1-3 32,5-2-64,-3-2-352,3 0-1089,1-2-848,-2-5-1505,1-2-2257,0 1-1936</inkml:trace>
  <inkml:trace contextRef="#ctx0" brushRef="#br0">23765 24498 16584,'0'0'1904,"0"0"-1535,0 0 1183,0 0-271,40 32-273,-29-30-575,-2-2-353,-1 0-208,0-2-1297,-6-8-1024,1-5-3682,-3-3-4194</inkml:trace>
  <inkml:trace contextRef="#ctx0" brushRef="#br0">23760 24240 9476,'0'0'5027,"0"0"-4131,0 0-976,0 0 160,0 0 496,0 0-480,31-5-512,-26 10-4002,-3 2-3345</inkml:trace>
  <inkml:trace contextRef="#ctx0" brushRef="#br0">23923 24498 6771,'0'0'6915,"0"0"-5810,0 0 592,0 0 448,33 22-673,-29-22-607,1 0-113,1 0-192,-4-6 16,1-3 1,-3 0-209,0-5 240,0 4-320,0-4-32,0 1 17,0-1 15,3 1-80,3 1-48,2 3 0,4 4-64,4 3-32,1 2 16,3 0 256,0 5 32,0 4-31,-3 2 143,4 0 32,-4 1-112,-5-1-128,2-5-112,-5 1-224,1-3 80,-7-1-48,1-3-48,-4 0-720,0 0-721,0-4-1360,-7-6-1697,-3-3-9477</inkml:trace>
  <inkml:trace contextRef="#ctx0" brushRef="#br0">22142 24481 12230,'0'0'2529,"0"0"-1457,0 0 465,-9 36-192,9-33-273,0-3-336,0 0 193,0 0-209,2-10-208,1 1 33,1-4-289,2-5-112,1-2 16,4-3-16,-4-4-80,6-2 0,-1-3-80,0 1 80,-2 2 240,2 2 224,-1 6 129,-3 5-177,-2 8-240,0 3-128,-1 5 48,0 2-160,-1 12 48,2 9-16,1 4 352,-4 4-111,1 0-209,1 1 16,-2-5-80,2-4 48,-2-6-32,1-3 16,1-5-16,-2-2 0,0-3 16,-1-1-16,1-3 96,-1-3-80,1-4 80,1-3-96,2-7 0,1 0-32,-1-4-16,0-1-16,0-3 0,0 0-96,2 1-80,0-2 79,0 5 65,-1 2 96,1 4-32,-3 3 32,-2 4-16,2 1-16,-4 2 32,-1 5-32,3 0 16,-3 2-128,3 9 64,-1 8 32,-2 3 16,5 5 0,-5 5 64,3-4 48,0 2 64,-2-5 33,4-5-49,-2-2 0,2-5-80,-2-2-32,0-4-32,-1-2 64,-2-1-112,0-1 32,0-3-577,0 0-143,-2 0-304,-1 0-657,0-5-400,1 1-816,2-3-1393,0 0-2417,0 0 144</inkml:trace>
  <inkml:trace contextRef="#ctx0" brushRef="#br0">21536 26222 9092,'0'0'4370,"0"0"-2689,-5 32 128,3-15 32,-1 9-193,-1 1-415,-1 4-97,-1-2-207,1 0-97,2-4-336,-2-2 17,4-8-81,-2-1-64,3-8 32,0 0 32,-3-5 97,3-1-17,-5 0 208,3-7-208,-4-3-303,2-7-145,-1-5-16,2-5-48,3-4-32,-2-6 0,2-3-16,0-5 96,0 0-64,0 3 48,0-1-16,-3 2-16,0 7-48,3 5 96,-5 7-64,5 3 48,0 6-16,0 4-112,0 2 80,0 7 0,5 0-64,3 7-16,4 7 31,1 4 97,2 6-96,2 6 48,-1 6-96,-4-1 96,5 6-16,-4-2 16,2-3 16,1-5 32,-3-1-32,3-9 32,-1 0 0,-2-3-16,2-4 64,-2-3-80,-4-5 48,2-1-32,-2-3 17,1-2-1,-4-2 0,1-7 16,-2-4-32,0-6 16,-2-3-64,-3-3 64,0-6-64,0-3 48,-3-4-64,-5-1-32,-1 1-65,-2 5 81,-2 6 16,4 4 32,-2 7 96,4 5-128,0 2 112,4 5-112,0 1 32,3 3 32,0 0-32,6 0-160,7 0-336,1 0-1249,4 5-1264,2-1-33,-1 0-3344</inkml:trace>
  <inkml:trace contextRef="#ctx0" brushRef="#br0">22000 26195 4962,'0'0'8164,"0"0"-5427,0 0-1424,29 0 320,-8 0 47,-3 0-335,2 0-417,-1 0-319,1 0-385,-4-2-160,-4 2-32,0 0-16,-1 0-32,-1 0-32,-3-2-560,1-1-769,-3 1-704,-2 0-1505,-3-1-1584</inkml:trace>
  <inkml:trace contextRef="#ctx0" brushRef="#br0">22029 26339 8084,'0'0'6355,"0"0"-4547,0 0-735,0 0 240,33 0-225,-19 0-47,0-2-113,3 0-528,-3-3-272,-2 3-80,1-1-32,-4 3-32,-1 0-576,0 0-929,-4 0-1056,1 0-1745</inkml:trace>
  <inkml:trace contextRef="#ctx0" brushRef="#br0">22895 26169 10133,'0'0'3713,"0"0"-1584,0 44 80,0-18-480,1 1-368,-1 0-145,6 0-63,-4-5-257,1-2-207,-1-7-81,4-1-288,-5-8 48,3-1 16,-3-3 49,2-7 223,0-6 0,-1-8-368,1-4-240,-3-3 48,0-6-96,-3-2 16,-2-1-16,-3 1 80,1 2-64,-3 3 0,0 4 16,3 0-32,1 3 80,0-3-128,6-1 160,0 1-144,0-2-64,1 2 0,7 5 16,0 4 64,0 5-16,1 1 64,2 7-112,1 3 96,1 2-64,1 0 48,4 5 0,2 6 16,2 0-32,1 5 64,-1 0-32,-2 2 16,-3-1-64,-1 2-64,-4-1-64,-4-2 48,-3-1 32,-2-3 16,-3 1 32,0-2-64,-11 1 96,-2-1 16,-1-2-32,1-1 48,-5 2-112,3-1 80,3-1-32,2-1-16,6 0 64,1 0-16,3-1 16,0 4-64,4-4 112,9 4-96,-1-2 112,2 1-96,5 1 80,-4-2-80,5 1 80,-3 1-144,3-4 16,-3 3 48,4 0-16,-6 0 48,1 2-48,-2-1 64,-2 0-64,-4 0 32,-1-1 0,-2-1 32,-2 2-48,-3-1 16,-3-1 48,-2 2-16,-4-1 32,-2-1-64,-1 2 48,0-4-16,-1 1-32,-2 0 48,2-3-32,-1 3 0,-1-5 48,-1 3 0,-1-3-32,2-2 80,2 0-48,1 0-32,4 0-64,2 0 48,3-4-48,0-1-16,3-2-528,0 3-817,0 1-512,0 3-224,0 0-304,0 0-1392,0 0-1122</inkml:trace>
  <inkml:trace contextRef="#ctx0" brushRef="#br0">23382 26364 12950,'0'0'2465,"0"0"-496,0 0 272,0 0-640,0 0-257,32 18-383,-24-18-209,-5 0-64,3 0 81,-6-2 63,3-4-320,0-4-159,-3-1-161,0-2 112,0-3 32,0-2 0,0 0-176,0-3-16,0 0-80,0 0-16,0 1 16,0 2 32,0 2 16,2 5-80,-2 4 96,5 0-31,-5 5-1,3 0-80,0 2-16,-2 0 0,7 2-48,-3 3 64,6-1-48,-4 0-16,3 1-385,0-1-191,0-1-144,-2-1-353,-4-2-624,-1 0-256,-1 2-256,-2-2-1024,0 0-1569,0 0-7460</inkml:trace>
  <inkml:trace contextRef="#ctx0" brushRef="#br0">23631 26267 12822,'0'0'2993,"0"0"-928,0 33-144,0-20-448,6 0 464,4-4-721,2 0-447,5-2-289,-1-3-160,1-1 16,-5-3-64,4-3-224,-6-4-32,0-4-32,-1 0 48,-6-2-64,0 0 32,-3-4 16,0 4 0,0 2 16,0 2-32,-3-1-16,0 6-48,1 2 80,-1 0-128,3 2 144,0 0-400,0 0-721,0 2-607,0 3-513,0-4-945,5 2-2192</inkml:trace>
  <inkml:trace contextRef="#ctx0" brushRef="#br0">23895 26304 12950,'0'0'2945,"0"0"-1296,0 0 336,-6 31-512,6-24-337,3-7-15,4 0-337,3 0-144,-3 0-95,4-9 15,2-3-64,-4 1-112,2-5-80,-2 3 0,2-2-95,-2 1-97,-4 1 16,3 4-48,-4 2-16,1 2 64,3 5 32,-5 0-16,1 0-96,1 9 96,1 0-144,-1 2 48,0 1-32,-2 2-16,4-6 0,-2 1-128,0-2-384,3-3-513,-4-4-944,1 0-912,0-1-1377,1-11-5650</inkml:trace>
  <inkml:trace contextRef="#ctx0" brushRef="#br0">24219 26155 8244,'0'0'7539,"0"0"-5074,0 0-1344,0 0 864,45 9-240,-21-9-641,-3 0-192,2 0-159,-6-2-433,-2 0-208,-7-1-80,0 1-496,-8 0-1873,0-2-1777,0-1-5298</inkml:trace>
  <inkml:trace contextRef="#ctx0" brushRef="#br0">24302 25980 14231,'0'0'3361,"0"0"-1728,0 0 512,2 31 288,-2-10-640,0 5-641,-2 4-127,2 1-305,0 0-128,0-1-272,0-5-47,0-3-129,2-3 0,1-4-96,-1-3-32,1-4 48,-3-3-112,3-3-545,-3-2-751,0 0-657,0-9-1281,0-4-1392,-3-3-5762</inkml:trace>
  <inkml:trace contextRef="#ctx0" brushRef="#br0">23107 26834 6179,'0'0'-128,"0"0"3073,0 0-896,0 0-320,0 0-112,0 0-289,0-25-95,0 20-209,0 1 129,0 0-497,0-1 80,0 0 1,2 3-1,-2 0-128,0 0-239,0 2 95,0 0-96,0 0-144,3 4-160,0 12-80,-2 4 112,4 10 464,1 3 353,0 3-401,2 0-192,-2-2-160,1-5 0,0-4-128,1-5 48,-3-7-64,-1-1 48,3-5-64,-6-5 64,2 0 48,0-2-48,4-2 81,-1-7-17,0-3-64,0-3-64,4-5 16,0-3-48,0-1 48,-1-8-64,2-2 0,-2-4 96,-1-2-96,3 1 32,-4 4-16,0 2 16,-4 9-16,1 4-16,1 4-97,-2 5-31,0 2 32,-3 4-288,0 3-16,2 2-304,-2 0-481,0 4-400,4 3-624,0 2-1697,0 0 737</inkml:trace>
  <inkml:trace contextRef="#ctx0" brushRef="#br0">23507 26872 5843,'0'0'4610,"0"0"-1601,0 0-1152,0 0-192,-40 25-353,29-12-287,-1 3 15,2 2-223,3-5 271,5 1-592,2-5-79,0-2-193,0-5-80,6 0-64,5-2 16,-2-2 0,4-7-80,-2 0 16,-2-2-48,-1-1 64,-1 4-64,-2 1 16,-2 2-16,-1 3 48,-2 2-64,0 2-32,0 10 48,0-1 0,0 5 112,-5-3-32,5 1-16,0-3-48,0-5 16,0-1-32,5-3 0,1-2-192,0 0-1057,0-2-303,0-7-1026,2 0-1872,-2-5-9252</inkml:trace>
  <inkml:trace contextRef="#ctx0" brushRef="#br0">23651 26676 896,'0'0'13671,"0"0"-11030,0 0-1793,0 0-384,0 0-399,0 0-33,20-4-177,-9 11-1487,-4-1-2834</inkml:trace>
  <inkml:trace contextRef="#ctx0" brushRef="#br0">23630 26914 8788,'0'0'5619,"0"0"-3074,0 0-496,0 0-689,7 37-895,-2-31-289,0-1-176,-1-3 32,4-2-1041,-3 0-1824,1-4-2914</inkml:trace>
  <inkml:trace contextRef="#ctx0" brushRef="#br0">23847 26789 14935,'0'0'3089,"0"0"-1904,-33 24 111,24-10-159,1-1-369,0 3-272,1-2-367,5 1-65,2 1-64,0-4 0,6 1 0,7-4-32,-1 0 16,3 0-16,3-2 80,-6-3-64,2 3 16,-5-3-32,-1 1 48,-6-1 0,-2-1-32,0 1 16,-10 3 32,-2-3 16,-4 3-32,2-2 96,-1 2 32,-1-3 0,4 0-80,4-1-48,2-1-32,0 0-144,6-2-801,0 0-703,0 0-1442,6-2-3473</inkml:trace>
  <inkml:trace contextRef="#ctx0" brushRef="#br0">24076 26888 7427,'0'0'9813,"0"0"-7780,0 0-593,0 0 161,0 0-368,-34-25-465,23 29-336,5 6-272,-2 1 97,2 2 63,1 3 0,5-5-128,0 1-176,8-4 48,0-3-64,4-1 32,1-4-32,-3 0 0,0-2 0,-1-5-16,-3 3-32,-1-3 0,-3 5 80,-2 0-64,0 2 80,0 0-64,0 2 0,0 3 16,0 2-32,3-1 48,1 1-64,4-5 32,0 0-288,1-2-977,2 0-111,-2 0-321,-1-4-993,0-3-1680,1 1-3409</inkml:trace>
  <inkml:trace contextRef="#ctx0" brushRef="#br0">24279 26602 12918,'0'0'3474,"-3"29"-1458,3-4 658,-1 7-369,-3 2-512,4 1-401,0 1-367,0-2-385,0-5-304,5-4-160,-2-5-96,0-4 32,-1-5-96,-2-2 48,0-2-64,3-3-16,-3-4-96,0 0-448,1 0-545,-1-8-735,4-4-1426,-1-6-1536,4-2-6291</inkml:trace>
  <inkml:trace contextRef="#ctx0" brushRef="#br0">24434 26541 1505,'0'0'10533,"0"0"-7956,0 0-560,0 0-385,0 0-543,0 0-161,5 31 625,-5-1 0,0 4-113,-2 4-79,-1 3-96,0-1-433,-2 1-400,5-3-64,0-5-224,0-3-80,0-6 32,4-4-16,0-4-64,-1-5 1,2-1-66,-3-6-735,1-2-801,-3-2-1152,3-6-512,-3-8-3074</inkml:trace>
  <inkml:trace contextRef="#ctx0" brushRef="#br0">24657 26867 15335,'0'0'4194,"0"0"-3122,0-31 225,0 24 0,0 2-401,-6 4-384,-1 1-352,-3 4-160,-2 5 0,1 6 32,-1 1 0,-1 5 144,4-3-47,1 0 63,5-1 64,3-3-16,0-2 16,3-5-192,10-3 16,-1-4-48,5 0 64,2-11-112,-2-1 32,0-3-80,-2-1 96,-6 0-64,2 5 64,-6-1-32,-2 8-32,-3 2 64,0 2-32,0 6 64,0 6 208,-3 1 609,3 3-481,0 2-224,0-2-160,8-1 16,1-3 32,5-1-144,0-4-576,3-3-769,-3-4-1008,0 0-657,-3-2-3297</inkml:trace>
  <inkml:trace contextRef="#ctx0" brushRef="#br0">25716 26386 6851,'0'0'10005,"0"0"-6756,0 0-1952,0 0-257,0 0-31,13-23-529,12 19-336,1-1-96,8 1 0,3 1-48,0 2 112,2 1 192,-5-3-112,-6 3 32,-5 0-192,-4 0 0,-7 0 16,-4 0-48,-2 0-16,-4 0-80,1 0-80,-3 0-64,0-2 80,0 2-80,-5-2-320,-1 2-321,-2 0-1264,2 0-880,0 0-1681,-3 2-4754</inkml:trace>
  <inkml:trace contextRef="#ctx0" brushRef="#br0">25811 26521 5266,'0'0'6179,"0"0"-4114,0 0-1152,0 0 399,0 0-95,0 0-401,-23 7-320,23-7-111,0 0-33,0 0 64,0 0 128,0 0 176,0 0 113,0 0 15,0 0 1,0 0-289,0 0-16,0 0-256,0 0-64,0 0-112,0 0 32,0 0-79,0 0-1,0 0-64,0 0 16,0 0 32,0 0-96,0 0 96,-3 0-64,2 0 32,1 0-32,-4 2 32,4-2-16,0 0 0,0 0 32,5 0-32,3-2 80,4 2-32,4-3 112,1 3 288,6 0-32,-1 0 48,3 0-176,-5 5-47,0-3-129,-3 3 0,-2-3-96,-2 0 32,-2 1-64,-4-3 32,0 0 0,-4 0 48,0 0-48,-2 0-16,4 0 16,-5 0-32,3-3 48,-3 3-64,3-2 48,-1 2-48,1 0 16,-2 0 0,-1 0-208,0 0-81,0 0-79,0 0-16,0 0-176,0 0-241,-1 0-271,-4 0-337,-1 0-319,0 0-353,0 0-977,1 0-2016,0 0-1201</inkml:trace>
  <inkml:trace contextRef="#ctx0" brushRef="#br0">27311 26577 7331,'0'0'3346,"0"0"192,0 0-1522,0 0-191,0 0-320,0 0-529,45-12-95,-20 5 95,10 3 145,3 0 63,5 1-175,-4 1-273,1 0-176,0 2-175,-4 0 95,-5 0-320,-8 0-128,-1-3-16,-7 3-160,1-2-336,-7-2-321,-3 1-127,-1-1-673,-3 0-432,-2 1-736,-2 3-2049,-9 0-4739</inkml:trace>
  <inkml:trace contextRef="#ctx0" brushRef="#br0">27509 26749 6099,'0'0'5522,"0"0"-2080,0 0-1825,0 0 175,0 0-95,0 0-384,-12 46-273,4-24 65,2 3-65,4 0 1,-2-3-321,1 1-432,3-3-176,0-6-80,0-1 64,0-6-160,0 0 80,0-3-64,0-4-256,0 0-496,0 0-785,0-9-1088,-3-5-2626,3-1-8723</inkml:trace>
  <inkml:trace contextRef="#ctx0" brushRef="#br0">27311 26736 6627,'0'0'2785,"0"0"33,0 0-962,0 0-223,0 0-144,0 0-689,5-2-175,7 2 63,3 0 304,9 0 337,2 0-81,7 0-159,-1 0-161,4 0 1,-2-5-305,2 1-224,-1 0-224,-5-1-48,-1 1-80,-4-1-80,-5 0 80,-1 1-80,-5 0-48,1-1-192,-2 1-176,-3-1-272,0 0-433,-6 3-431,1-2-593,-5 4-1489,0 0-2929,0 0-96</inkml:trace>
  <inkml:trace contextRef="#ctx0" brushRef="#br0">26979 25798 7716,'0'0'2625,"0"0"80,0 0-1248,0 0-161,0 0-63,0 0-209,-15-16-656,-1 16-223,-1 0-1,-5 0-32,-4 2-64,0 5 0,-7 0 0,1-1 0,-4 3-16,6 0-48,1 0-16,3 0 32,5-3-16,8 1 16,2 0 16,4 0-48,4-1 32,0 4-64,3-1 16,0 2 48,0 0 0,0 2 32,0 3-32,0 0 16,0 2 0,-1 2 32,-2 0-80,0 3 80,-2 4 96,3 4 160,2 3 96,0 2 304,0 1 97,0 0-161,2 2-128,3-3 1,-5 0-97,6-2-192,-6 2 64,1-2-80,-1 2-32,0-2-48,0-1-32,0 1-32,0-3 64,0-1-144,0-3-32,0 0 48,0-3-32,0-1 48,0-6-16,0 2 32,0-4-16,0-1 32,0-3-32,0 0 0,-1 3 0,-2-3-64,3 1 80,-3-1-64,3 0 64,0 0-48,0-2 48,0-2-32,0 2 0,0-4 0,0 2 16,3-3-16,0-2-16,-2 2 64,-1-1-96,3 1 80,0 0-48,-3 2 48,0-2-32,0-2 16,0 2 0,0-1-32,0-3 64,0 2-64,0-2 80,0 0-64,0 0 80,0-2 0,0-3-63,0 3 31,2-3-48,1 1 48,-1 0-80,5-1 128,6 0-128,5-1 112,7-1 208,5 0 272,5 1 48,-1-1-144,4 2-95,0 3-433,-8-1 320,-2 3-176,-7 0-16,0 0-128,-6 3 96,-6-1-224,-1 0-144,-5 1-129,-1-3-239,-2 2-384,0-2-225,0 0-768,0-9-1745,0-2-6915</inkml:trace>
  <inkml:trace contextRef="#ctx0" brushRef="#br0">27547 25976 6067,'0'0'-384,"0"0"2304,0 0 514,0 0-962,0 0-303,0 0-65,-17-14-239,14 12-145,-2-1 144,1-1-159,-1 2-65,-3-3-144,1 3 33,-1-2 47,-2 1-176,-2 1-112,0 0 64,-4 2-128,1 0-128,-6 0-16,4 7-32,3 2 16,1 2 113,0 2 191,4 3 160,4 0-112,5-2-112,0 1-80,8-2-31,4-3-65,5-1 80,0-7-112,4-2 32,-4 0-16,3-5-80,-2-4 96,-4-2-80,2-2-16,-4-3-32,-2 2 48,-4 1-176,0-1 48,-3 3-48,-3 2 80,0 5 0,0-1 48,0 5-32,0 0 32,0 5-112,0 6 32,-3 0 144,3 5-48,-5 0 32,5 1-48,0 2 48,0-1 0,0-1 0,0 4 64,0 1 64,0 3 144,0 2-48,0 2 16,0 1-48,0-3 33,-1 0-17,-2-4-112,3-2-48,-3-2-64,1-6 48,-3 1-48,2-6 64,-4-1-64,2-2 48,-3-3-16,-1-2-32,1 0 48,0-2-64,-1-5 0,1-2-32,0 0-176,-2-2-560,5 4-369,-3 0-160,4 5 65,0 2-545,4 0-1184,0 0-1873,7 0-2914</inkml:trace>
  <inkml:trace contextRef="#ctx0" brushRef="#br0">23139 27687 8564,'0'0'5186,"0"0"-2865,0 0-464,0 0-192,0 0-721,37-22-15,-10 15 335,5 3-207,-2 0-129,-1 1-15,-1 0-337,-5 3-384,-6 0-160,-3 0-32,-6 0 16,0 0-176,0 3-320,-4 0-417,1-3-463,-2 4-849,0-2-1153,-1 0-1824,1 3-7380</inkml:trace>
  <inkml:trace contextRef="#ctx0" brushRef="#br0">23404 27345 7139,'0'0'3266,"0"0"-401,0 0-992,0 0-80,0 0-849,0 0 1,-44-16-209,27 16-160,-3 0-96,5 0-175,-5 0-113,7 0 112,1 5-96,2 2 240,6 4 16,1 2-96,3 6-31,0 3 15,3 3 64,3 4-128,2 5 32,-2-2 0,0 3 17,-3-1-33,0 0-16,-3-3-96,0-1-48,0-1-16,0-4-80,-3-5 48,0 0-80,3-6 32,-5-1-64,5-4 0,-1-2-448,-2-2-465,0-3-143,1 0-465,-1-2-175,0 0-898,-2 0-1488,4 0-2545</inkml:trace>
  <inkml:trace contextRef="#ctx0" brushRef="#br0">23513 27784 14823,'0'0'2593,"0"0"-1104,0 0-33,0 0-399,25 34-81,-21-30-175,4-1-241,-3-3-256,-1 0 0,1-5 144,1-4 225,-4-2-273,1 0-176,0-3-32,-3-2 0,0 1 0,2 1-144,-2 1-32,4 0-16,-1 3 0,2 1 128,3 2-16,1 0-80,2 1 48,1 1-16,4 1-96,-2 2 112,-2-1-64,1 3 0,0 0-32,-6 0-16,-1 3-272,-5 1-240,4 3-368,-5 2-577,0-2-704,3-3-752,0 1-1425,-1-3-4322</inkml:trace>
  <inkml:trace contextRef="#ctx0" brushRef="#br0">23817 27692 2801,'0'0'14711,"0"0"-13030,0 0-1073,0 0 833,37 13-337,-26-13-207,1 0-289,1 0-240,-3 0-144,-3-1 288,-1-5-95,-6 0-113,0 1-208,-6-1-64,-7-1 64,-1 0-112,-4 3 128,-2 4-80,2 0-32,3 2 64,3 10-16,5 5 48,4 1 128,3 5 112,5-3-208,6 0-16,3-4-80,4-7 16,1-2-112,-4-5-384,3-2-384,-5-2-593,0-5 321,-4-2-1089,0-3-881,-1 1-1056,-5-5-1776</inkml:trace>
  <inkml:trace contextRef="#ctx0" brushRef="#br0">24042 27650 6355,'0'0'8996,"0"0"-6451,0 0-512,0 0-224,0 0-560,0 0-273,-7 15 128,0-3-191,-4 1-241,1 2-144,3-1-175,-1-1-161,3 1-128,2-3-64,-1-4 80,2 0-96,2 0 32,0-6-32,0 2 48,0-3-64,0 0-16,0-3-16,2-1-128,2 2 32,-1 0-33,0 2 177,-1 2-32,-2 9 32,0 7 128,0 5 145,0 6 159,-2 0-64,-1 3-160,3-3-96,0-2 0,0-5-16,0-4-32,0-6-80,0-3 64,3-7-48,2-2 64,-3 0-224,1-2-384,1-5-689,4-2-832,0-3-656,1 1-1489,-1-2-4034</inkml:trace>
  <inkml:trace contextRef="#ctx0" brushRef="#br0">24158 27779 13606,'0'0'4963,"0"0"-4499,0 0 352,0 0 865,0 0-337,0 0-431,-13 23-145,20-12-224,-4-2-95,4 1 255,-2-4-16,6-2-223,-5 1-257,2-5 16,0 0 48,1 0 32,2-2-208,-2-2 0,-1-3-80,0-2 0,-1 2 32,-2-4-80,0-1 32,-2 1-32,0-2 16,-2-1-16,3-2-32,-4 5 48,0 0 32,0 2-32,0 3 48,0-1 48,0 4 80,0 1 16,0 2-48,0 0 0,0 0-112,0 2-32,1 2 32,-1 3-16,6 0 32,-4 0-80,6-1 80,-1-1-48,3 0 80,2-3-32,4 0 0,1-2 16,3 0-64,5-4 64,-5-6-64,0 4 32,-2-3-64,-4 3 80,-3-1-48,-5 0 0,-6 0 16,0 2 32,-4 4-80,-5 1 16,-7 0 16,1 4 0,-3 5 96,3 6-80,3 1 64,2 4-64,7-2 65,3 1-65,0-4 0,3-1 32,7-3-129,5-4-399,2-5-320,3-2-81,0 0-351,-3-7-1089,4 0-1153,-9-4-2256</inkml:trace>
  <inkml:trace contextRef="#ctx0" brushRef="#br0">24567 27798 14839,'0'0'2401,"0"0"-1040,0 0 671,0 0 177,0 0-912,30 15-112,-24-15-481,-5-2-352,4-2-16,-2-5-144,0-3 80,-1 1-127,-2-5-1,3 1 208,0-1-64,3-2-128,-3 2-112,2 3-112,0 2 80,1 4 32,1 4-48,-5 3 32,3 3-32,1 8 32,-5 2 112,3 4 144,-3 0-96,2-1-96,0-1-16,-1-1-32,2-5 0,0-2-80,0-5 96,-1-2-96,0 0-240,-1-5-608,1-3-961,-1-4-1296,-2-1-1441,0-3-5715</inkml:trace>
  <inkml:trace contextRef="#ctx0" brushRef="#br0">24874 27654 13638,'0'0'4002,"0"0"-2689,0 0 560,0 0 512,0 0-192,0 0-705,-12-7-863,5 16-385,-3 2 256,2 3 128,0 2-128,2 1-175,0-3-97,1 2-32,2-3-112,3-4-16,0 0-64,0-6 32,6-2-64,2-1 48,4 0 32,1-4-160,1-3-16,1 1-144,2-1 16,-1 3-113,-4-1 129,5 0 0,-4 3-352,-1 0-449,2 0-303,-5-1-305,1 1 288,0-3 529,-5 1-80,3-3 431,-4-2 417,1 2 96,1 1-16,-4-1 625,3 3 1119,-5 1 161,3 2-432,-3-2-625,0 3-319,0 0-257,0 0-48,0 7-128,-3-1 64,3 4-64,-5 1-48,5-2-32,0-1-48,0-1 96,8 0-64,2-2 48,-3-3-16,5-2 32,0 0-80,4 0 0,-4-2 0,1-3 0,-1-2 0,1-1-48,-3-2 64,0 0-48,-3 0 32,1-1-32,0 2-112,-3 2 16,-2 3-48,1 1 160,-2 1 16,-2 2-32,0 0 0,0 5 64,0 2-48,0 1 80,0 4 16,-5 2 0,4 1 0,1 3-80,-3-3 80,3 6-96,0-1 112,0-2-96,0 3 64,0 1-96,0 0 16,-3 4-32,-2-2 32,-3 3-16,2 0 16,-5 0-16,3-2 0,1 0 64,-3-5-64,3-4-32,-1-3-64,-2-4-80,0-3-176,0-3-16,-1-3-305,-1 0-79,3 0 96,1 0 239,-1-3 209,3-1 80,1 0 112,0-3 80,2-2-16,3-2 0,0-3-32,3-1 16,7-4 16,3-1 16,0-1-80,4 4 64,3-1-64,0 5 64,0-1-32,-1 2 16,1 4 64,0-1 64,0 2 112,1 0-48,-1 3-31,0-3-81,-3 2 16,-2 1-96,1 0 0,-7-1-112,1 3-545,-4-5-783,-5 2-1442,-1-2-3281</inkml:trace>
  <inkml:trace contextRef="#ctx0" brushRef="#br0">26960 22032 5875,'0'0'3089,"0"0"-2993,0 0-1649,0 0-960,0 0 1025,0 0-1394</inkml:trace>
  <inkml:trace contextRef="#ctx0" brushRef="#br0">26943 22045 5635,'0'0'4610,"0"0"-2465,0 0-1025,0 0-15,0 0-33,0 0-271,-15-6-385,15 3-80,0 3-48,0 0-16,0 0-112,0-2-96,3 0 16,5-3-48,-1-2 16,3 3-32,2-5 32,0 0-32,1 0 112,-1-2 49,-1-1 95,-2 1-64,4 2-48,-1 2-64,-1-1-48,-2 1-32,2 0-48,-1-2 64,0 5-32,3-3 32,1 0-80,-2-2 64,4 5 16,-1-3-64,-1 2 64,2 1-32,-4 1 32,-1-1-96,-2 4 112,2-3-48,-6 2 16,2 1-16,-5 0 16,3 0-16,-2 0 16,1 0-32,1 0 0,1 0 48,-1 0-48,0 0 16,-1 0 0,4 0 0,0 0 16,1 0-16,-1 0 16,-1 1-32,1 2 48,0-3-48,0 0 16,-4 0 0,1 2 0,0 0-16,-2-2 48,1 3-48,1-1 16,1-2 32,0 2-64,2-2 64,0 0-32,3 0 0,-2 0 0,4 0 32,-3 0-64,-3 0 64,3 0-48,-2 0 16,0 0 48,-2 0-96,2 0 96,0 0-64,-1 0 16,1 0-16,0 0 48,-2 0-48,5 0 48,-3 0-16,1 0-32,2 0 48,-5 0-32,5 0 64,-3 0-48,-1 0 32,0 0-48,0 0 32,1 0-48,0 0 48,0 3 0,-1-1-32,0 0 48,0 0-80,4-2 96,-2 3 16,-1-3 32,2 4 80,0-4-32,-2 4-64,0-4-48,-2 5 32,0-3-32,1 3 49,-1-1-49,1 0-16,0 3 32,4 0-16,-2-2-16,3 2-16,-1 0 64,-2-1-48,4 1 64,-1-3-64,1 3 48,-1-3-16,-4 1 32,4-1 32,-4 1-48,3-3 48,-2 5-32,2-5 0,1 3-80,1-3 48,-1 5-64,1-5 32,-4 0-32,2 2 0,-4-1 16,-2 1-48,-3-4 16,-2 5-96,0-3-464,-5 0-593,-7 1-912,-1-3-2401</inkml:trace>
  <inkml:trace contextRef="#ctx0" brushRef="#br0">27450 21625 3938,'0'0'1617,"0"0"-1393,0 0 1905,0 0-593,0 0-767,0 0 223,6 0 97,-6 0-449,0 0 0,2 1-128,-2 2 49,0 4 15,0-3-144,0 3-96,0-1 32,-2 4-111,2-1 63,0-1-80,0 4-64,0-1 64,2 0 32,3 5-32,1-5 112,0 3-47,0-1-1,2-1-16,-2 1 0,5 1-64,-3-1-16,1 1-96,2-1-32,-5 3-16,2-2 0,3-1-32,-4 1 32,3-1-16,-1 1-16,2-1 16,-2-2-16,-1 3 64,0-3-96,1 0-16,-3 0 0,2-4 16,-2 4 0,0-2 49,1-2 15,0 2 80,1-2-64,-3 0 32,2 2 16,1-2-64,2 1-16,-4-1 16,0 2 48,2-2-80,-1 2-32,1 0 32,2 0 0,-3 2-16,6 1 0,-6-4-16,4 4 0,-1-1 48,0 0-16,-3-2 96,0 2 48,1 1-32,-5-4-16,2 4-32,-2-3-32,-1 2-48,-2-4 32,4 4-48,-1-2 32,2-2-32,0 2 48,1-2-96,0 0 112,2 0-16,-1-1-16,1-1-16,2-1 16,-3 2 32,1-3-80,0 1 64,0 1-15,-4-1 15,6-1-64,-4 1 48,-2-1-16,1-2-48,0 2 64,1-3-48,-1 0 32,-4 0-16,2 0 16,0-3 0,-1-5-128,-2 1 192,0-6-64,0-1-16,0-4-64,-2 0-1,-4-5-95,0-1 0,-2-3-16,0 0 16,-2 2 96,0 0 112,2 2-16,1 3-16,-3-2 112,3 2 80,-1 2 0,0 0-112,2-1 17,0-1-49,-2 0-32,-1-2-16,1-1-32,0 3-64,-4-3 16,-1 6-161,-1-1 81,0 2 96,1 2 0,-3-2 16,1 3 32,1-1 16,-2 1-16,1 2 16,-3-5 0,3 5-32,-2-1 64,0 1-96,0 0 80,-2-1-48,-1 4-16,3-4-64,2 4-32,-3-4 112,6 3 0,0 0 32,2-4-48,4 1 32,0 4 16,-2-2-48,2-1 32,4 2 32,-1 2-32,-1 3 16,1-1-16,1 3-16,-3 2-16,-2 0-112,-1 0-48,0 7-240,0 0 32,1 0-401,2 1-511,3-1-433,-4 2-432,6-4-608,-1 1-1233,-2-1-1361</inkml:trace>
  <inkml:trace contextRef="#ctx0" brushRef="#br0">26976 22061 5779,'0'0'176,"0"0"-48,0 0 192,0 0 1601,0 0-1025,0 0-143,28 15 319,-21-15-47,3 3-17,-1-3 16,3 0-63,2 0-241,0 0-240,5 0-95,0 0-113,1 0 48,3-3-32,-1 3 64,-2 0-240,3 0-64,-3 0-16,0 0-32,-1 3 0,1-3 0,-1 2 32,-2 0-48,-2 1 64,-1-1-48,2 0 16,-4-2-16,1 5 16,-1-5 0,0 4-16,-1-1 16,2-2-32,1 2 48,-2 0-32,4-2 0,1 2 16,1-1-16,-1 0 0,6 1 32,-5-1-16,2 0 0,-3 3 32,0-5-96,1 4 48,1-1 16,-5 1 16,0 0-48,3-2 48,-3 3-48,0 0 16,-2-4 16,1 2-48,2-3 80,-2 0-32,4 0 32,-5 0-16,2 0 0,0 0 33,-2 0-17,4 0 48,-4 0-48,4 0-32,-2 0-16,-2 0 32,1 0-32,0 0 16,0 0-32,-1 0 48,-2-3-48,2 3 32,-1-1 0,-2-2-16,2-1 48,-2-1-64,1 3 48,-3-3-16,4 4 16,-3-2-16,-2-1-16,2 1 0,3-1 0,-4-1 16,0 5-48,-1-4 64,0 1-32,-3 3 0,2-4 0,-2 4 0,-2 0-16,-1-4 48,0 4-48,0-5-144,0 3 224,0-5-80,0 2 32,-4 1 16,-1-3-32,2 1 16,-2-1-16,1 0 0,-1 0 0,0 1 16,-5-1-48,2 0 80,-5 0-64,1 2 32,-3-1 16,-4 4-16,-1-3-32,-3 3 16,1 0-16,-1-1 16,2 3 0,1 0-16,3 0 64,2 0-80,1 0 48,1 5-64,1-1 64,1-1-80,3 1 64,1 3-64,2-3-321,3 1-575,-1-3-1025,0 3-1168,3-5-2370,0 0 897</inkml:trace>
  <inkml:trace contextRef="#ctx0" brushRef="#br0">28180 21939 6115,'0'0'5138,"0"0"-2849,0 0-1040,0 0-113,44 0-79,-24 0-321,6 0-112,5 0-95,2 0 15,-1-4-112,-2 4-144,-2-3-64,-2-1-192,-6 2-16,-1 0 16,-5-3-32,-2 5-32,-4-2-16,0-3-224,-5 5-288,-2 0-593,-1 0-1168,0 0-1472,0 0-2514</inkml:trace>
  <inkml:trace contextRef="#ctx0" brushRef="#br0">28548 21816 8132,'0'0'5122,"0"0"-2753,0 0-1408,0 0-145,0 0 32,0 0-175,-13-16-337,17 23-400,0 2 112,5 2-48,-1 5 32,5 2-32,-1-2 64,-1-1-64,-2 1 16,-1-5 0,-3 2-16,-2 1 64,-3-2-64,-3-1 32,-4 0 160,-5 0 384,-2 0 17,2-1-257,-1-2-96,5-1-176,2 0-16,0-1-144,6-1-160,0 0-833,0-3-1008,0-2-1985,0 0-4273</inkml:trace>
  <inkml:trace contextRef="#ctx0" brushRef="#br0">34827 25477 6211,'0'0'1697,"0"0"223,-1-36-63,1 25-80,0 1 0,0 4-128,1 4-225,5 2-399,-4 11-577,3 9-224,1 5 368,-6 9 529,1 0-449,2 1-272,-1-1-159,-2-5-193,0-2 32,0-4-48,0-8-32,0-3-224,0-3-977,0-7-608,0-2-816,0-4-641,-5-10-4577</inkml:trace>
  <inkml:trace contextRef="#ctx0" brushRef="#br0">35027 25594 5362,'0'0'2273,"0"0"-912,0 0-16,0 0 544,0 0-977,0 0-448,-4 24 257,2 6 991,-4 6-287,-2 5-64,-4 1-337,-1 1-432,1-4-175,-2-4-17,-2-6-272,1-4-112,6-5-16,-2-6 0,6-5-48,3-4-448,-1-5-1025,3-7-1441,0-9-5441</inkml:trace>
  <inkml:trace contextRef="#ctx0" brushRef="#br0">35007 25941 5763,'0'0'-64,"0"0"3601,0 0-703,0 0-978,0 0-15,0 0-160,-2-9-224,4 7-561,6 0-240,7-2-143,2 1-145,7-4 176,0 3-16,4-1-160,-6 1-207,1 1-113,-9 2-64,-1 1-65,-6 0 97,-2 4-96,-5 5 64,0-1 0,0 9 48,-5-1-16,4 4 16,-10 2-16,3 0 16,4 4-15,-4-4 79,3-2 48,-3-2 0,7-2 96,-5-5-16,6-2 144,-5-4 0,5-3-48,0 0-112,0-2-31,0 0-17,5-4-144,1-1 64,0-2-96,5 0 16,-2 6-16,4-2-48,5 3 32,-1 0 16,5 0 0,-2 4 16,0 3 32,0 0 0,-3 0-48,-3-1-48,-7 1-673,-7-2-687,0 2-673,0-5-1489,-7 0-4306</inkml:trace>
  <inkml:trace contextRef="#ctx0" brushRef="#br0">35773 26451 5635,'0'0'7715,"0"0"-4609,0 0-1042,0 0-447,-3-11-320,12 8-609,4 1-272,10 0-208,5-2 81,4 2 607,1-1-16,-1 1-271,1 0-401,-7 2-208,-2-3-48,-7 3 16,-2 0-224,-6-2-321,-4 2-383,1 0-113,-6 0-95,0 0 15,0 0-159,0 0-641,-6 0-1057,5 5-1648,-4 2-800</inkml:trace>
  <inkml:trace contextRef="#ctx0" brushRef="#br0">35885 26620 10949,'0'0'3426,"0"0"-2386,0 0-192,29 0 257,-10 0 720,1-2-417,0-1-543,-1 3-433,-1 0-304,-1 0-128,-1 0-32,-2 0-512,-3 3-1105,-4-1-1232,-1-2-2978,-2 0-2593</inkml:trace>
  <inkml:trace contextRef="#ctx0" brushRef="#br0">33807 26872 5154,'0'0'4130,"0"0"-2561,0 0-625,0 0 513,0 0-16,0 0-433,-37-21-47,28 17-97,-4 1-160,-5 3 97,4 0 127,-2 0 129,1 7-177,2 5-240,1-1-256,4 3-63,6 2-81,2-3-16,2-2-80,6 1-80,4-5-32,4-6 0,1-1-32,1 0 16,-4-7 48,2-3-80,-4-4 96,-3 1-96,-1-3 64,-2-2-16,-1-1-48,-3-1 48,-2-2-48,0-3-48,0 0-32,0-2-32,-5 5-16,3 1 128,2 4 16,-3 5 0,3 6 0,0 1 16,0 3 16,0 2-32,0 0-64,0 2 0,3 9 48,-1 8-16,1 1 32,-1 4 64,-2 2-48,0 1 64,0-6 16,0 2 0,0-5-32,0 0-32,0-4 0,6-5-32,-5 0 16,4 0-80,1-2-304,2-1-449,-3 1-207,-1 0-81,1 0-447,0-1-849,-5-2-1105,3-1-2769,-3-3 128</inkml:trace>
  <inkml:trace contextRef="#ctx0" brushRef="#br0">33937 26685 7844,'0'0'3793,"0"0"-1296,0 0-1120,19-38 176,-13 29-177,6 2-335,-1-2-177,2 2-159,-4 3-65,5-1-48,-2 5 16,-5 0-287,3 0-177,-2 9-48,-3 1 48,-2 1-32,2 0 96,-4 2-112,2 1-32,-3 0-48,0 1 16,0 4-16,-3-2 64,-3 3-32,-2 3 80,-4-1 64,1-2 128,2 0 33,-2-1-113,3-3-64,3-5-48,4-2-48,-2-2-48,3-3-32,0-1 32,3-3-64,3 0 64,8 0-64,-2-3 80,2-1-80,-1 2 32,2-3-48,-2 5 32,-4 0-16,5 0-689,-8 0-543,0 0-561,-1 2-528,-3 1-1345,-2-3-2016,0 0-561</inkml:trace>
  <inkml:trace contextRef="#ctx0" brushRef="#br0">33956 26802 5827,'0'0'7763,"0"0"-5122,0 0-1840,0 0 255,0 0 401,32-11-257,-13 9-223,7-1-241,1-1-239,-2-1-81,1-2-96,-4 3-128,-2-3-192,-5 1-48,-1 2-865,-1-2-703,-7 2-641,-2-3-2033,-2-2-5459</inkml:trace>
  <inkml:trace contextRef="#ctx0" brushRef="#br0">33963 26094 6163,'0'0'2817,"0"0"-848,0 0-1297,0 0 545,0 0 31,0 0-223,-12-19-465,5 19-192,0 5-32,-4 6 257,3 5 159,2 4 80,-5 2 145,8 4-49,3 1-79,0-3-401,3 1-16,8-4-240,1-6-96,1-3-16,1-6-80,-2-6 64,0 0 0,4-5 16,-1-6-48,1-5 32,-4-4-96,-2-4 48,-1-3-32,-1-3-32,-5-4-112,0-2 16,-3-2-96,-6 0 64,-7-1 160,1 8 0,-2 4 64,-6 5-32,1 6 64,-1 7-32,-2 4-32,5 5-16,-1 0 64,4 12-16,3 3-16,9 8 48,2 1 96,0 6 80,10-1 1,2 1 143,5-6-32,3-1-96,-1-5-208,-5-5-16,1-4-48,-5-2-16,-3-3 48,-2-1-112,1-1-320,-4-2-288,-2 0-177,6-2-143,-6-5-609,5 0-1536,-1-2-1458,1 2-3600</inkml:trace>
  <inkml:trace contextRef="#ctx0" brushRef="#br0">33788 26212 2113,'0'0'3169,"0"0"-992,0 0-176,0 0-800,0 0-113,0-10-31,-3 10-81,3-3-111,-3 1-49,3 0-128,-4-1 145,0 1-657,-2 0 128,0 0 80,1-1 112,-2 1-239,0 0-113,0-1-96,-4 3-16,3 0 0,-4 0-48,4 0 64,-4 7-32,5 2 64,-3 3 144,5 1 48,0 1-48,5 0-80,0-1-32,0 1-32,5-4 176,3 1-48,-1-1 0,-2-6-63,0 1-33,-1-1-16,1-4 96,1 0 144,2-2 32,-7-7-160,7-4-96,-3-3-80,0-7-32,1 1 16,1-5-48,-5-2 48,-2-1-32,0-1-96,0-1-64,0 1-96,-8 4 0,1 2 48,0 5 144,-4 4 32,4 3 32,-1 1 16,2 5 0,3 3-32,0 0 0,3 4-64,-2 0-225,2 0-367,0 0-320,0 4 175,0 3 289,0-1 64,0 1-481,0 0-575,2-3-209,1-1-2225,1-3-704</inkml:trace>
  <inkml:trace contextRef="#ctx0" brushRef="#br0">33681 26517 9012,'0'0'4338,"0"0"-2465,0 0-352,0 0-177,0 0-223,0 0-225,50-27 1,-19 20 111,3-2-63,6-2-193,5 2-144,-2-1-128,-4 1-256,0 3-240,-10 1-32,-7 3-32,-2 2-176,-4 0-288,-7 0 320,-1 5-176,-2-3-513,-6 0-159,0 0-65,0-2-527,-6 0-930,-2 0-2544,2 0-2289</inkml:trace>
  <inkml:trace contextRef="#ctx0" brushRef="#br0">37041 26212 6051,'0'0'2449,"0"0"1265,0 0-1665,0 0-1297,0 0 641,0-35-65,-4 31-447,0 0-465,2 1-112,-5 1-128,-4 2-112,4 0 16,-6 2-48,-5 5-16,3 4-32,-4 1 32,-1-1 80,2 5 160,1-3 160,1 1 49,7-1 47,1-2-128,6 1-224,2-4-96,5-1 0,4-2-32,8-3 48,2-2 32,1 0-112,0 0 32,-6-8 96,5 1-96,-5-5 32,-2 4 0,-1-2 0,-3 1-32,-2 1 0,-3 1-16,0 0-16,-3-2 16,0 2 0,0 0-32,0 3 0,-6-1-96,6 1 32,-1 1 64,-3 3-16,4 0 64,0 0-64,0 7 0,0 6-48,0 6 112,5 8-64,3 4 48,4 3 80,-1 6 176,2-2-192,-1 3-15,-3-5-49,-1 0 48,-3-5 48,-2-4-48,0-1-32,-3-4 0,0-2 112,-8 0 224,-3-4 32,2-3-48,-2 1-80,-1-5-32,2-5-175,-1-1 63,5-3-112,-5 0 0,4 0-64,0-4 16,0-3-225,1 0-143,1-2-96,3 2-288,2-2-113,0 2-351,0 1-97,0 1-464,0-1-832,7 1-2017,0-2-1345</inkml:trace>
  <inkml:trace contextRef="#ctx0" brushRef="#br0">37775 26225 6307,'0'0'2609,"0"0"-1088,0 0-385,0 0 385,-27-35-144,20 29-129,-5 1-223,1 3-337,-4 2 16,-2 0-255,-4 12 127,1 1-96,-1 5-96,3 2-64,0 5 113,9-3-1,4 1-96,5-3-96,1-4-128,12-5 16,2-4-144,2-5 128,4-2-48,2-11 160,-3-5 80,-3-4-63,-3-3-129,2-1 32,-6-3-48,-8-2-48,1-1 0,-3-1-48,-5-1-32,-5-2-192,0 0-113,-2 6-31,-1-2 0,1 8 160,-2 4 0,2 6 160,-1 4-128,-1 5 16,2 3 16,-1 0-192,0 3-177,6 3-303,-4 1-289,4 0-511,5 0-913,2-3-609,0 0-3825</inkml:trace>
  <inkml:trace contextRef="#ctx0" brushRef="#br0">38053 26242 5667,'0'0'3825,"0"0"-1536,0 0-768,0 0 16,-29-7-113,24 7-111,-1 0-176,4 0-257,2 0-256,0 2-176,8-2-127,4 0 303,5 0-112,5-5-144,4-8-112,1-5-112,4-5 17,-5-1-65,-3-3 0,-2 2-144,-8-2 64,1 5-16,-7-1-32,-7 0 16,0 3-32,-2 0-96,-9 0-81,2 3 33,-3 4 0,-4 2 128,1 7 16,-3 1 48,6 3-32,-3 3 16,5 5 0,1 8 0,-2 2 64,3 7-80,1 2 192,5 7 96,-1 0 64,3-1-31,0 1 31,0-4-64,5-6-64,2-4-144,1-4-96,0-5 48,-4-1-48,1-6 48,1 1-16,-4-4-32,1-1-224,-1 0-64,-2 3-81,0-3-111,0 0-112,0 0-240,3 0-545,0 3-384,4-3-1008,-5 0-1649,9 0-1953</inkml:trace>
  <inkml:trace contextRef="#ctx0" brushRef="#br0">38291 26266 9012,'0'0'4050,"0"0"-1745,0 0-528,0 0-112,0 0-577,0 0-400,6 29-223,-4-29-49,3-2-16,1-5 240,0-4-95,-3-2-97,5-3-48,-4-2 32,1 0 64,3-3-175,0 4-129,-4 1-144,4 2-32,3 6 48,-5 1 144,5 4-208,-2 3 16,2 0 32,-2 10-32,2 1 0,-1 0 0,0 0 80,-3 3-80,0-6 0,-2 4-32,3-5 16,-2 0-48,-4-3 48,2 1 0,-1-1 0,0-2 16,-1 0-368,-2-2-481,3 0-511,-3 0-305,0 0-1729,0-7-4577</inkml:trace>
  <inkml:trace contextRef="#ctx0" brushRef="#br0">38664 26087 5571,'0'0'464,"0"0"3650,0 0-2001,0 0-1377,0 0 881,0 0 95,4-34-495,-2 29-321,-2 1-207,0 1-129,0 1-16,-5 0-160,-2 2-127,-6 0-113,1 4 128,-2 5 112,1 5 128,-1 2-64,5 4 49,1 2 95,7 1 0,1-1-176,1-1-192,10-4-128,3-3-32,-1-5 33,5-2-1,-1-5 256,0-2-64,2 0 80,-5-7-144,1-2-16,1-2-160,-4-3 48,1-1-80,-6-1 32,0-4-64,0-3-64,-2 1-64,1-5-128,-6-2-80,2-1-16,-2-1 48,0-1 128,-8 3 15,2 0 113,-7 2 32,0 4 16,-5 5 32,3 5 32,-2 6-32,3 4-16,-5 3 48,7 10-32,0 7 0,2 6 0,-1 2 193,4 4-49,5 1 32,2-2-128,0 0 128,2-3-48,4-5-16,0-4-80,2-3 32,3-4 112,-4-4-16,6-4-48,-4-1-64,2 0 32,1-1-80,1-4-16,-4-2 0,3 3 0,1-3-16,-1 3 32,4-1-16,-7 3-32,3 2 64,-4 0-64,-2 0-16,-4 0-624,-2 2-561,0 4-207,-2 0-353,-5-2-736,-4-2-2017,2 0-4002</inkml:trace>
  <inkml:trace contextRef="#ctx0" brushRef="#br0">37971 25863 5074,'0'0'497,"0"0"1199,0 0-463,0 0-145,0 0-207,0 0-385,-11-8-288,6 8-160,4 4-32,-5 3 16,1-1 144,3 8 304,-5 2 353,2 6 287,-3 7 145,2 8 256,0 7-177,0 3 1,1 3-513,3 0-63,2-6-321,0-3-352,5-9 48,3-5-64,1-7-48,3-5-16,4-5-32,1-4-16,0-3-608,2-3-673,-5 0-1424,-7-3-3122,-2-1-2113</inkml:trace>
  <inkml:trace contextRef="#ctx0" brushRef="#br0">38813 25760 6019,'0'0'1905,"0"0"496,0 0-1649,0 0-416,0 0 417,40 25 1488,-23-9-337,-1 6-559,4 0-272,-5 5 47,-6 3-272,-4 4-143,-5-3-81,-1 2 64,-12 4-95,-2-1-1,-2-1-176,-2-3-32,5-3-224,-3-2-80,1-2-112,1-2-16,6-5 32,-4-1-112,7 2-272,1-5-304,4-4-513,1-3-383,0-3-770,1-4-1343,4 0-3074</inkml:trace>
  <inkml:trace contextRef="#ctx0" brushRef="#br0">38019 26989 6915,'0'0'3522,"0"0"-721,0 0-912,0 0-448,0 0-161,0 0-271,-26-17-289,8 17-176,1 1 0,-3 9 177,0 1 15,5 5-96,1 0-223,3 1 159,9-1-224,2-1-48,8-3-192,6-1-64,6-6-48,3-5 0,-1 0 16,1-7 16,-1-4 0,-5-5 0,2-2 16,-10 0-16,2-2 16,-11-3 0,0-1-32,0-1-32,-13-4 16,3 0-96,-6-4-64,2 0-80,-1-1 32,-1 3-112,-1 4-160,8 2 80,-2 10 223,3 3 161,3 5 0,4 7 16,1 0-32,0 7-528,-3 7-784,0 4 511,3 2 49,0 3-1249,0-3-1489,0-2-1136,0-5-256</inkml:trace>
  <inkml:trace contextRef="#ctx0" brushRef="#br0">38261 26692 5811,'0'0'5410,"0"0"-2977,0 0-480,0 0-80,0 0-240,0 0-673,45-16-512,-22 20 657,2 1-369,1 2 33,0 0-97,-7-1-256,1-1-256,-4-1-144,-4-1 0,-4-1 0,-3-2-32,-1 0 0,-4 0-48,0 0 16,0-2 16,0-1 16,0 1 32,0-3-176,0 5 144,0 0-32,0 0-384,0 10-64,0 3 352,0 7 144,-6 3 32,-2 4 32,0 0 0,-2 1-64,-3 0 48,5-3 80,-1-3-16,0-1 0,-2-4 32,3 0-48,0-7 16,4 1-128,2-4 48,-1-2-64,3-1 32,0-1-80,3-1 80,3 0 0,8 1 0,-1-2 80,-1-1-208,2 0 144,5 3-16,-5-3-96,4 0-288,-5 0-209,-1-3-47,-3 2-48,-4-2-273,1 1-335,-4 0 63,-2-3-416,0 3-1056,0-3-1329,0 1-1088</inkml:trace>
  <inkml:trace contextRef="#ctx0" brushRef="#br0">38388 26874 2593,'0'0'6659,"0"0"-3761,0 0-1730,37-2 833,-14-1 368,-1 1-704,6 0-545,3-5-255,-5 3-113,-1-3-432,-5 2-208,-1 1-128,-7 1-144,-7 2-864,-2 1-369,-3 0-752,0 0-2369,-8 0-4962</inkml:trace>
  <inkml:trace contextRef="#ctx0" brushRef="#br0">34201 25685 4450,'0'0'704,"0"0"513,0 0 1632,0 0-1344,0 0-241,0 0-47,-28 5-192,28-5 31,0 0-32,0 1-15,4-1-33,6 3-319,0 1-305,5-1 160,5 1 256,2 1-127,6 2 47,1-5-240,4 3-144,0-3-112,-1 0-47,4-2-81,-7 0 0,-4 0-48,-2-4 48,-6-3-64,-1 2-32,-10 1-32,0-1 32,0 3 32,-2-1-48,-1 3 48,-2 0-32,5 10 0,-4 1 16,1 5 32,-1 0 16,4 1-16,-6 2 32,0-2-64,1 1 48,-1-4-16,0-1 16,0 1-80,0-3 64,0 0-32,0 5 0,0 2 0,0 7 0,-1 4 0,-5 10 16,4 1 96,-3 5-64,-1 2 16,-2 0 176,4-1 208,2-2-192,-1 1-96,3-4-16,0-1 16,0-1 416,0-3 81,3-5-449,3 0-176,1-1 16,-3-3-64,1 2 32,0-2 0,1 0-48,-6 0 112,0-2-48,0 2 48,-3-5-64,0 1 96,-4-1 32,1-3 16,5-4-16,-6 1 48,6-5-96,-2 1-16,1-2-16,-1 0-64,3-3 32,0 2 0,0-2-16,0-1 16,0 1-32,0 0 48,0 0-32,0-1-16,0 1 0,3 0 48,-3 0-64,2-1 32,1 3 0,-2-3 0,-1 4-16,4-1-64,0-1-16,-4 2 80,3-1-48,0-1-64,-3 2 48,2-1-48,-2-2 96,3 1-48,-1-3 64,-2 2-48,3-3 32,0 1 32,-3-1-16,0-1 32,0 1-64,0-2 32,0 0-16,0 3-48,0-3-208,0 3 144,0-1 64,0-1-80,1 1-1,-1-1 17,3-2 112,-1 2-128,-2-1-32,0-2 160,0 2 16,0-2 16,0 0 64,0 0-32,0 0 48,0 0 144,0 0 81,0 0 159,0 0-128,-6 0-128,-5 0-96,2 7 32,-10-2 80,0 3 96,-4 1-96,-6 1-63,-2 1-33,-6 0 16,2 0 96,3 0-112,1-1 48,6-2 208,8-1-160,5-2-144,7-3-80,-1-2 48,6 0-96,3 0-448,5-9-785,1 0-463,-1-5-834,2-2-1439,-5-4-4419</inkml:trace>
  <inkml:trace contextRef="#ctx0" brushRef="#br0">36854 25652 5346,'0'0'7668,"0"0"-5283,-47 0-1360,20 5-97,-4 2-96,1 0-255,-2 1-225,-1 1-16,0 1-192,4-2-64,1 1 32,6 1-48,2-2-16,5 1-16,2 1 0,6-1-16,-1-1 0,6 2 0,-4-1-16,1-1-16,4 1 16,-2-2 32,0 0-48,-2 0 48,3-3-32,-1 1 32,0-3-16,2 0 0,1-2-32,0 0 32,0 0 0,0 0-48,0 0 32,0 3-32,0-3 48,0 1-16,-3 5 16,3-2-48,-3 2 80,3 1-48,0 0 0,0 4 32,0 1-48,3 1 128,1 2 96,2 6 225,-1 1 31,3 3-48,-7 4 80,7 3 112,-3 2-79,-1 0-33,3-3-96,-6 0-96,5-2-128,-4 1-144,3-6 16,-5 2-32,0-2 16,0 1-16,0-3 0,0 1-16,0-1 32,0 1-32,0-3 16,0 3 80,0-3-31,0 0 31,-2-2 0,2 1 0,0-2-48,0-1 16,0-1-16,0 1 16,0-2-16,0-1-32,0 1 48,0-3-48,0 3 16,2-3-16,-2 3 0,6-1 0,-6 0 64,0 1 16,1 2-80,-1-2 80,0 1-64,0 1 0,0-3-32,0 3-16,-1-2-32,1-1 48,-6 1 0,6-3-16,0 2 32,0-1-32,-2-1 48,2 0-32,-3-2 0,3 2-32,0 1 48,0-4-16,0 1 16,0 1 0,0 1-64,0-2 112,0-1-112,0 2 96,0-1-32,0-2-16,0 1 16,0 1-32,0 1 48,0-4-32,3 3 48,-3-2-80,2-1 80,-2 4-48,0-4 0,0 1 16,3-2 32,-3 2-48,0-1 32,0 1-16,0 2-16,0-3 64,0 4-96,0-1 80,0-1-64,0 2 48,0-4 16,0 4-64,0-2 32,0 1 64,0 1-16,0-2-48,0 1 32,3 1-32,-3-2 16,0 1 0,0 1 48,0-2-96,0-1 64,0 2-48,0 0 0,0 0 48,0-2-80,1 2 80,-1 0 32,0 0 16,0-2-32,3 1-15,-1-1-17,-2-2 0,0 2-96,0-3 31,0 0 98,0 2-113,3-2 64,-3 0-65,0 1 98,0-3-98,0-2 98,0 2-82,0-2 50,0 0 15,0 0-48,0 0 16,0 0-33,0 0 66,0 0-17,0 0 0,0 0 0,0 0 0,0 0 0,0 0-32,0 0 48,0 0-48,3 0 32,-3 0-48,8 0 48,-2 0 16,7-4 16,2-1 288,8-2 144,-4 0-112,7 1 48,1-1-48,1-1-159,1 1-49,-1 0-176,-3 0 48,-5 0-112,-2 2 16,-5 4-289,-7-2-111,-3 1-208,0 0-208,-3-3-65,0-2-496,0 1-800,0-5-1648,0-3-4211</inkml:trace>
  <inkml:trace contextRef="#ctx0" brushRef="#br1">34942 21863 1313,'0'0'1280,"0"0"-319,0 0 47,0 0 305,0 0-1553,0-3 416,0 3 544,0 0 769,-2 0-721,2 0-624,-6 0 32,6 0 577,-4 0 143,0 0-208,4 0-111,-4 0 127,2 0 64,-1 0 97,0-3-209,2 3-144,-3-1-112,4 1-112,-1 0-31,1 0-65,0 0-64,0-3-32,0 3-64,0 0 0,0 0 0,0 0-16,0 0 0,0 0-16,0 0-16,1 0 48,-1 0-48,5 0 32,-5 0-16,3 0 16,0 0-16,-3 0 16,2 0 0,1 0 32,-2 0-16,3-2 32,-1 2-16,-2 0 0,7 0-32,0 0 32,1 0 0,5 0 464,0 0 0,3 0-223,2 0-161,-2 0-32,0 0-48,-2 0 48,1 0-48,-2 0 16,4 0-32,-4 0 48,-1-2 48,5 0-64,-1-1 48,0-1-80,3 1 64,4-1-80,-4 1 48,-1 1-32,-4-2 0,2 2-32,-1 0 16,1-1-32,-5 1 16,4 0 48,-1-1-80,-1-1 64,0 4-48,-2-2 32,2-1 16,-1 1-64,-1 0 32,-1-1 16,-2 2 0,4 1-16,-6-3 48,6 3-80,-2-2 48,1 2-32,0 0 32,1-2-32,2 2 32,-2 0-32,1-3 16,-2 3 0,1 0 16,0-2 0,-6 0-16,-1 2 16,0 0-16,-3 0-16,0 0 16,-1 0 0,1-2 32,-1 2-32,1-3 16,0 3-32,-2 0 0,5-2 16,-1 2-32,0-2 0,3 2 32,-1-3-64,-2 3 16,3 0 0,-1 0-16,-2 0 16,3 0-80,-7 0 112,4 0-64,1 0 48,-4 0-32,4 0 32,-6-1 32,2 1 32,-2 0-32,4-3-32,-4 3 64,6 0-64,-4 0 64,6-2-32,-4 0 0,4 2-48,-3-3 48,1 1-16,0 2-64,-3-2-32,0 2 48,-3 0 48,0 0-64,0 0 0,0 0 96,0-2 0,-3 2-16,-1 0 16,-4-3-32,0 3-16,0 0 48,4-2-16,-4 2 48,3-2-64,2-1 16,-3-1 0,0 2 16,1-5-16,0 3 16,1-6-16,-2 4-16,1-1 48,3-1-48,-4 1 32,5 0-16,-2 2-16,-1 1 48,4 0-32,0 1 0,0 0 0,0 2 16,0-2-32,-1-1 48,1 4-64,-3-2 80,1-1-64,-4 1-16,0-3 64,-5 5-48,-1 0 0,-4 0 0,-9 0 48,0 0-16,-4 5 32,-7 0-32,2 1 32,-4 4 16,0-4 16,6 1-80,2-3 16,7 3 0,9-4 0,3-2 32,7-1-80,4 0 64,4 0-80,9 0 64,-1 0-96,7-1 112,-2-5-96,0 2 64,-5 0 32,-4 1-32,-3 1 32,-5 0-48,0 2 80,-13 0 80,-4 0-16,-5 4-112,-4 3 16,-3 3 0,-1-4 0,-1 3-32,5-3 48,6 1-16,1-2 0,13-1-16,0-4-16,6 0-32,7 0 0,12-4-176,0-5-32,7-2-112,0-2 144,-1-1 32,1 1 79,-12 3 113,-1 1-16,-7 2 33,-6 3 127,0 1 208,-19 2 32,-1 1-304,-5 0-64,-7 1 32,-1 6 80,1 0 112,-1 2 96,1 2-160,5-2-112,4-2 1,14-3-113,9 2-1,7-6 1,18 0 32,14-6-32,6-2-16,8-4-64,-1-3-128,-2 3 64,-10-1 128,-9 2 0,-12 1 80,-5 6 0,-14 0 0,-11 4 48,-11 0 96,-16 4-176,-1 7 48,-12 3-32,-2 4 32,2 0 64,-2 2 81,10-4-17,5-1-32,17-1-128,10-5-48,11-6 64,17-3-128,16 0 80,7-10 80,8-6-256,1 1-257,-4-3 273,-1 0 64,-7 0 80,-9 2 32,-9 5 16,-9 2-32,-8 2 96,-2 3 192,-6 2 129,-7-1-289,-10 3-80,1 0-32,-4 5 32,0 2 0,1 1 0,5 2-32,1-4 32,10 1-32,6-3 0,3 3-16,11-4-48,10-3 80,10 0-48,3-3 48,4-4-112,-6 0 32,1-1 48,-13 3 16,-5-2 0,-10 5 16,-5 0 0,-3 2 16,-14 0 16,-8 2-48,-3 7 48,-9 0-48,-3 2 32,2 1-16,1-1 32,8 0-32,4-2 48,6-2-48,12-3 0,7 1-16,18-5-80,9 0 32,16-6 0,4-4 0,1-1-176,1-2-1,-9 1 65,-10 1 144,-7 4 48,-13 3-32,-7-1 48,-3 5 0,-16 0 144,-9 3-95,-7 6 15,-7 2-32,-8 5 32,3-1 32,5 1 32,0-3 48,13 1-112,10-5 0,13-5-96,11-4-32,23 0 16,8-2 32,12-9-64,3-5-16,3 1-96,-7-4-144,-4 4 160,-15 3 16,-10 4 96,-9-1 32,-6 4 64,-6 0-16,-8 5 304,-9 0-208,-9 3-96,-6 4 16,-6 3 48,-2 4 32,3-1-96,4 1 0,8-2-48,11-4 0,11 1 32,6-4-128,16-5 64,14 0 0,5 0 32,7-9-176,-6 0-96,0-2 64,-10-1 128,-7 4-96,-6 1 112,-9 0 64,-7 2 16,0 4 80,-12-2 176,-8 3-144,-8 3-128,-5 3 48,1 5 64,-7 0-48,6 3-32,1-2-16,9-2 0,10-3-32,10 0 32,3-5-96,16 0 64,7-2 0,9-2 32,1-4-32,-2-4-32,-3 1-96,-3 2-32,-10 1-80,-6 1-16,-5 3 16,-4 2-336,-8 0-337,-6 5-383,-6 2-1698,-4 0-3409</inkml:trace>
  <inkml:trace contextRef="#ctx0" brushRef="#br1">29905 21955 2929,'0'0'1249,"0"0"-881,0 0-240,0 0-64,0 0-80,0 0-112,-30 0-48,30 0-448,0 0 256,0 0 384,0 0 448,0 0 672,0 0-63,0 0-1553,0 0 688,0 0 1392,0 0-863,0 0-513,0 0-176,0 0-32,0 0-112,0 0-320,0 0-609,0 0-624,0 0-287,0 0 1791,0 0 145,0 0-1008</inkml:trace>
  <inkml:trace contextRef="#ctx0" brushRef="#br1">29905 21982 1665,'0'0'4002,"0"0"-4275,0 0 2547,0 0-274,0 0-959,0 0 63,0-7-351,0 7-353,1 0-144,-1-2-16,4 2-128,-1-3-96,-2 3 0,2 0-32,0 0 0,-1 0-160,1 0-352,-1 0-529,1-2-479,0 2-721,-2 0-705,-1 0-79,0 0 3873,3-2-912,-3 2-1360,0 0 1119,0 0 1250,0 0 560,0 0-321,0 0-464,0 0-111,0 0-513,2-3 0,-2 3 2129,0-1-336,0-2-593,0 3 177,0-2 32,0 2-177,3-2-239,-3-1-177,3 3-448,5 0-336,-3 0-64,4 0-64,3 0 32,7 0 0,3 0 192,1 0 337,2 0-65,1 0-160,0 0-32,-7 0-64,1 0-128,3 0 128,-2 0 17,-1 0-17,0 0-16,-1 0 0,7-4-64,-4 2 0,1-1-112,2-1-64,-1 1 16,-2-1-16,4 4 64,-4-2-80,1 0 32,-4-1 32,1 3-16,0 0 16,1-2-16,-1 2 16,3 0-48,-6 0 48,0-2-32,3 2 64,-4 0-32,1 0-48,-5 0 48,4 0 16,-2 0-32,-2 0-16,4 0 48,1 0-32,3 0 16,-2 0 16,4 0-48,-2-5 64,3 4-16,-4-2 16,-3-1-48,1-1 16,-2 3-80,-2-3 96,-1 3-80,-1-3 64,1 4-32,-3-2 16,4-1 0,-1 1-32,4 1 48,-1 0-48,-1 2 48,5-2-64,-2 2 64,0 0-48,0 0 32,-1-3-32,-1 3 16,-1-2 16,-6 2-16,3-2 16,-4-1 0,-5 3 16,3 0-64,-5 0 64,3 0-64,0 0-32,-2 0-80,2 0 96,0 0-16,2 0 64,-3 0-208,4 0-16,-6 0 111,1 0-47,-1 0 128,0 0 16,0 0 0,0 0 64,0 0 0,0 0-32,0 0 16,0 0-16,0 0-16,0 0 16,0 0-48,0 0-48,0 0 32,0 0 16,0 0 16,-1 0-16,-5-1 48,-1-2-48,-6-1-192,0-3-224,-7 5-32,-2-5-161,-3 2 209,-4 0 208,1 1 192,-3 0 48,2 2 16,1-3 32,-5 0 96,7 1 304,-5-1-63,4 1-49,1 0-176,4-3-64,-1 2 48,6 1-96,5 1-64,4 1 32,0 0 32,8-1-32,0-1 32,0 4-176,0-2 160,0 0-272,3-1 256,-3 1 32,0 0 0,-7 2 112,-9 0 32,-3 0-64,-7 0 48,-3 2 352,-9 5-15,-5 2-49,-2 0-128,3 2-96,2-2-176,6-2 16,9 0-48,5 0-16,9-5 32,9-2-80,2 0 16,0 0-80,7-2-96,3-5-112,0-2 0,2-1 112,-1 4 128,-6-3 80,-2 4 0,-3 1 48,-8 0-48,-9 4 32,-3 0-16,-8 0 16,-8 8 32,4 1 48,-6 5-48,6-3-48,4 1-16,11-4-32,12-1 32,10-5-48,20-2 96,15-2-96,16-9 96,3-3-80,4-2-352,-4-1-48,-6-1 159,-8 4 81,-13 1 16,-11 4 80,-11 2 112,-10 0 0,-7 5 272,-17 2-47,-5 0-97,-11 0-48,-5 5 80,-3 3-96,-2 1 32,5 1-48,5-2 16,10-3-16,10 2-112,12-5 32,8-2-32,18 0-16,13-9-112,9 2 160,6-6-112,7-1-144,-3 1-48,-5 0 175,-5 1-47,-9 1 96,-12 4 16,-6 0 32,-11 3 64,-2-1 0,-12 3 128,-10 2-32,-9 0-80,-9 5-32,-5 4 65,-5-1-1,2 8 32,3-5-16,8 5 0,10-5 16,4 1-128,14-1 0,9-2-16,6-2 0,14-3 32,16-4 80,4 0-32,7-2-128,-2-7 32,0 0 0,-7-5 0,-5 5 0,-11-2 0,-5 7 0,-11-3 96,-5 2-32,-2 5 64,-13 0 0,-8 0-32,-10 5 64,-4 6 0,-6 3 48,0-1-96,4 1 16,8-1-64,13-4 48,12-2-48,12-3-80,25-4 48,19 0-32,11-4 64,8-3-80,5-4 16,-7 0-144,-8 1 0,-13 2-48,-15 1 48,-12 2 208,-9 1 32,-11 4 16,-6 0 80,-13 0 128,-12 7-64,-9 4 16,-5 2 112,-4 3-80,1 4-80,9-2-16,14 1-48,11-4-48,17-1-31,25 0 47,12-6 0,11-3-128,8-5 64,-4 0-353,0-2-31,-13-8-176,-8 6 256,-7-3 160,-13 3 48,-3-1 80,-11 1 32,0 1 192,-13 1 64,-5 2-64,-7 0 64,0 5 16,3 2-112,2 2-160,8 2-15,6 0-34,6 1-15,13-4 0,6 1 80,1-5-80,5 2-96,-5-5-16,0-1 32,-1 0-288,-7-1 32,1-5 112,-7 0 80,0-3 96,-4 0-32,-2-2 96,3-1-16,0 1 0,-3 2 16,0 0 0,0 2 16,0 1-48,0 4 48,-8-3-48,-3 5 48,-3 0 48,-6 0 16,-3 5 16,-5 1 0,-6-2 64,-3 3-64,-2-2 32,0 0-64,4-3-32,2 0 16,8 0-16,5-2-16,5 0 32,8 0-32,4-4-16,3-1 32,3-4-272,4 0-144,6 0 159,-6 0 145,-1 0 16,-5 3 80,-1-1-16,-7 2 48,-13 3 0,-5 2 0,-2 0-16,-11 0 0,-4 4 113,0 3-1,-6 2 96,3-2-112,1 4-64,13-6 0,0 3-32,16-5-32,3-1-16,12 0 16,0-2-96,7 0-192,12 0-65,0-4 145,1-1-496,3-1 128,-3-1-145,-6 0 497,0 3 144,-12-1 96,-2 3 80,-2-1 160,-17 3 0,-1 0-159,-9 0 15,-7 5 144,2 2 32,-3 4 96,-2-2-160,10-2-160,7 0-48,9-3 80,10 1-64,6-5-64,16 0 128,9 0-112,9-5 48,7-4 96,-3-4-128,3 4-64,-12-3 96,-10 1-64,-9 4 80,-9 3-32,-5-1 32,-18 5 80,-6 0-48,-7 0-16,-7 5 160,-1 4-80,-4 0-80,7 2-64,4 1 16,9-2 16,8 0-16,10-3 0,6-1-256,9-3-768,16-2-513,8-1 1313,4-1-929,8-6-1216,-2-5-272,-3 1-2625,-13 0 400</inkml:trace>
  <inkml:trace contextRef="#ctx0" brushRef="#br1">29937 21932 1505,'0'0'848,"0"0"-480,0 0 96,0 0 353,0 0-17,0 0-95,0-2-337,0 0-608,0 2 352,0 0-80,0 0 48,0 0-96,0 0-128,0 0-305,0 0-191,0 0-496,0 0-33,0 0 801,0 0 496,0 0 464,0 0-144,0 0-255,0 0-161,0 0-129,0 0-607</inkml:trace>
  <inkml:trace contextRef="#ctx0" brushRef="#br1">46730 22634 8388,'0'0'4802,"0"0"-2321,0 0-1841,-34-2-175,16 7 559,-1 6-416,0 0-335,2 5-97,2 0 0,2-3 48,6 2 0,7-3-80,0-1-112,6-2-48,8-2 64,-2-5-96,8-2 96,-1 0 32,0-9-48,1-4 16,-5-1-16,1-4 48,-7 3-64,-1-1 0,-5 0 0,-2 5 0,-1-3-16,0 5-16,-1 2 32,-5 0-48,1 3 0,0 4-32,2 4 0,3 10 16,0 4 32,0 9 32,6 2 208,1 5 208,5 2-79,2 3-161,-2-4-112,-2-1 0,-3-2 32,-2-5 144,-2-3-16,-3-4 80,-3-1 32,-5-4 16,1 1-79,-6-5-97,1 1-32,-2-4-96,-2-1 0,1-2-80,1-3 32,1 0-16,0-2 16,6 0-32,1 0-64,1-4-352,5-5-465,4-2-752,5-2-1024,6-6-1681,2-1-2801</inkml:trace>
  <inkml:trace contextRef="#ctx0" brushRef="#br1">46926 22776 8340,'0'0'2625,"0"0"-2177,0 0-416,0 0 320,0 0 1249,0 0 80,15 32 144,-13-24-96,4-1-481,-5-2-47,-1-1-65,3-1-383,-3-3-145,0 0 48,0 0 192,0 0-159,0-5-193,-4-4-288,4-4-128,-6-6 32,4 2-64,-3-8 0,5-3-32,-6-3 0,6 2-32,-1 2 64,1 5-80,-3 3 96,-1 6-64,4 6 0,0 0 16,0 6-16,7-2-32,0 3 16,3 0-16,-1 4 0,7 6 48,-1-1 0,-3-1-112,4 1 64,-4-4-32,-5 0-48,6-4-576,-6 2-257,-1-3-527,-1 0 367,-4 0-544,-1-3-560,0-3-1728,0 1-4387</inkml:trace>
  <inkml:trace contextRef="#ctx0" brushRef="#br1">47236 22695 4082,'0'0'7587,"0"0"-5890,0 0-720,-42 0 879,29 2-175,-5 5-544,4 0-225,1 1-15,3 4-209,2 2-112,6-4-32,2 2-143,2-1-193,9-4-144,1-3 48,2 1-64,2-3 0,-1-2-64,-1-2 80,0-4-64,-2-4 32,-5 1-16,0-2 0,-1 0 16,-4 2-16,1 0 16,-3 2-32,0 3 32,0 4-32,-5 0 16,5 1-32,-6 13 0,6 0 96,0-1 96,0 1-112,11 0-80,-2-6 16,4-1-48,5-5-672,-4-2-945,3 0-672,2-4-1489,-5-8-2161</inkml:trace>
  <inkml:trace contextRef="#ctx0" brushRef="#br1">47436 22686 2961,'0'0'11862,"0"0"-9093,-10 43-672,7-25 96,0 2-528,3-5-577,3 2-223,5-7-161,1-3-384,4-2-96,-1-5 96,0 0-47,2-5-17,-1-3-32,-7-4-144,8-2-64,-9-1 0,-1-1-16,-1-2 0,-3-2-80,0-1-64,0 1-16,0 2 0,0 2 80,0 3-33,0 5 65,0 2 16,0 2 64,0 4-64,0 0-48,0 0-80,0 7-400,0 2-705,0 2-447,2-2-962,1 0-1616,-3-4-3409</inkml:trace>
  <inkml:trace contextRef="#ctx0" brushRef="#br1" timeOffset="1">47741 22684 13542,'0'0'2577,"0"0"-1776,0 0 1648,0 0-304,0 0-945,0 0-751,5-7 223,-5 22 400,3 6-319,-3-1-353,0-2-256,0-2-64,0-5-80,0-1 32,0-4-64,0-4-496,1-2-417,4-2-223,1-10-497,-4-3-1440,4-7-2178,-1-5-3585</inkml:trace>
  <inkml:trace contextRef="#ctx0" brushRef="#br1" timeOffset="1">47794 22434 14919,'0'0'2097,"0"0"-1809,0 0 80,0 0 288,0 0-432,0 0-191,0 40-370,1-26-2432,10-5-3090</inkml:trace>
  <inkml:trace contextRef="#ctx0" brushRef="#br1" timeOffset="1">47978 22445 12246,'0'0'3921,"0"0"-2144,-15 36 272,13-13-144,-4 2-384,4 6-113,-1 0-383,3 1-513,0-3-160,0-4-208,0-5-16,5-2-96,1-7 32,-4-2-80,1-2 48,0-4-160,-3-1-512,0-2-464,0 0-801,0 0-817,-8-5-2448</inkml:trace>
  <inkml:trace contextRef="#ctx0" brushRef="#br1" timeOffset="1">47905 22618 16760,'0'0'2753,"0"0"-2289,0 0 689,0 0 575,0 0-415,0 0-769,0 0-144,25 3-95,-6 6-129,2-5-112,3 5-32,2-7-32,0 3-528,-1-5-401,2 0 161,-1 0 223,-1 0-511,-5 0 224,-6-2-65,-2-1-255,-1 1 479,-3-3 465,-7 4 112,-1-2 96,0 3 96,0 0 336,-1 0-127,-2 7 383,0-3 577,3 3-193,0 2-352,6-2-480,0 0-95,2-1-1,4-1 0,1 0-64,-1-5 48,0 0-48,2 0-48,-1-5-16,-4-4-48,2 2 64,-6-2-48,-1 0 32,-1 0-16,-1 0 0,1 5 16,-3-1-16,0 3 16,2 2-16,-2 0-32,0 9-32,0 4 192,0 7 256,6 1 16,-5 6 32,4 2-208,1 5-63,-4 2-33,4 2 96,-6 1-32,0-1 64,0 0-16,0-2-64,-8-3-16,-4-3-80,1-6-48,-3-3-16,-2-5 16,-1-3 64,-1-4 256,4-4-175,-2-3-81,1-2-64,6-5 0,-2-6 0,4-5-128,1-4-209,6-2-255,0-5-240,0 2 15,6 3 177,-1 1 416,3 1 208,4 4-32,1 0-32,7 3 16,-2-5 32,9 2-64,2-2 32,1 0 16,1 0 0,1 1 0,-5 1 16,-3 2-16,-3 5-112,-6 0-1217,-7 7-512,-5-1-496,-3 1-2481</inkml:trace>
  <inkml:trace contextRef="#ctx0" brushRef="#br1" timeOffset="1">48685 22742 25548,'0'0'1953,"0"0"-2001,0 0-16,0 0 176,0 0-16,31-16-1249,-31 9-2561,0 1-5490</inkml:trace>
  <inkml:trace contextRef="#ctx0" brushRef="#br0" timeOffset="1">15059 23240 12005,'0'0'3106,"0"0"-1825,0 0-449,0 0 32,0 0-31,0 0-257,-10-7-224,10 7-288,0 0-64,0 0 176,0 0 64,0 6 48,0 2-95,3 1 239,-3 5 272,0 3-64,1 2-63,-1 3-49,0 1 64,3-1 0,0 0-95,4 4-177,-4-4-48,4 0 48,1-2-96,-3 1-128,4-3-16,-3-4-48,1 1 64,0-3-128,1-1 64,0-2-96,0-2 48,-4-3 16,4-2-16,1-2 64,2 0-48,-2-2 80,7-9-64,-4-3 32,4-2-32,1-4 0,-2 0-96,-1-3-16,-1 1 32,-1 0 0,-1-1 0,-6 0 16,-1 3 64,-1 0-48,-3-2 16,0 2 16,-3-1-16,-1 1 48,1 1-48,1 2 48,-1 1-80,1 5 64,-1-1-32,3 4-16,0 3 16,0 0 16,0 3-16,0 2-48,0 0-144,0 0-304,0 0-129,0 0-383,3 5-321,-3 2-912,0-1-1953,0 1-2225</inkml:trace>
  <inkml:trace contextRef="#ctx0" brushRef="#br0" timeOffset="1">15318 22833 13446,'0'0'2881,"0"0"-2528,0 0-129,5-2 512,1 0 273,-4 2-225,4-3-320,0 3-192,0 0-80,1 0 48,6 0 81,0 3 127,-1 1 64,5-1 272,0 1-79,0-1-385,7-2 0,-1-1 16,2 0-80,1 0 16,2 0 81,1-4-145,3 1-64,-5 2-32,3-2 144,-5 3 48,4 0-48,-3 0-48,-1 0-80,2 0 32,-1 0-128,-1 0-16,0 0 16,-4 0 0,3 3-16,-4-3 0,0 0 0,-3 1-32,0-1 48,-2 0-32,3 0 96,-3 0-96,-3 0 33,6 0-1,-1 0-48,-2 0 16,5 0 16,-3 0 16,3 0-16,1 0-16,-1-1 32,3 1 0,2-3-48,-4 1 48,4 0-16,0-1 32,-5 1-64,5-2-48,-5 1 32,-1 3-16,-5 0 64,-2 0-96,-4 0 80,-3 0-17,1 0 34,-6 0-34,1 0 17,-1 0-16,0 0-16,3 0 32,-3 0 0,2 0 32,1 3-48,2-1 0,-5 0 16,3-2 32,-3 0-64,3 0 80,-3 2-48,0-2-80,0 0-368,0 0-560,-6 0-481,1 0-1152,0-6-2033,2-1-8516</inkml:trace>
  <inkml:trace contextRef="#ctx0" brushRef="#br0" timeOffset="1">16486 22709 14471,'0'0'3585,"0"0"-2368,0 0-81,0 0 113,0 0-225,0 0-15,0-4-225,0 4-336,0 0-159,3 0-65,0 2-96,3 5-96,0-1-16,-1 6 32,3-1-64,-1 2 16,-2 1-16,0 2 32,-2 0-32,-2 4 32,-1 1 0,0-1 48,-7 2 0,-7-2 96,1 3 608,-2-6-31,-1 2 47,7-6-160,1-4-368,5 0-224,2-2-16,1-5-32,0 1-64,1-3-480,2 0-785,5-7-976,-3-5-1568,2-5-6228</inkml:trace>
  <inkml:trace contextRef="#ctx0" brushRef="#br0" timeOffset="1">15179 23862 7043,'0'0'4530,"0"0"-1632,0 0-1234,-20 47 49,15-20 320,0 6-704,5-5-209,0-1-351,5-7-321,7-4-144,4-6-208,4-6-32,2-4 16,-2-4-16,3-10-96,-3-2 48,-3-2-80,-1 0-64,-4-2 48,-4-1-64,-3 4 32,-4 3 0,-1 3 64,0 4 48,0 5 32,3 2-112,2 9-16,3 5 80,4 4 432,4 4-208,-3 0-64,8 1-80,-1-5-16,0-5-48,-5-4 0,6-6-48,-7-3-160,-4-5 224,0-6-48,-4-5 32,-5-2 0,-1-5 32,0 2-32,0-6-32,-4 1 0,1 2 16,1 1 48,-1 5-64,0 5 48,3-1-64,0 8-128,0-1-208,0 4-369,3 3-383,2 0-961,-2 0-2017,1 3-4162</inkml:trace>
  <inkml:trace contextRef="#ctx0" brushRef="#br0" timeOffset="1">15675 24009 11333,'0'0'3106,"0"0"-1153,0 0 272,6 35-593,-3-28-815,0-2-289,-1-5-256,1 0-144,0 0-64,-1-5-48,2-2-304,-1-4-704,0-2-913,-1-5-1265,-2 0-2192,0-4-1361</inkml:trace>
  <inkml:trace contextRef="#ctx0" brushRef="#br0" timeOffset="1">15704 23819 12902,'0'0'2945,"0"0"-1568,0 0 112,-3-35-577,3 30-528,0 3-256,3 2-96,2 0-64,3 0-160,-4 4-1777,4 6-1680,-3-2-3651</inkml:trace>
  <inkml:trace contextRef="#ctx0" brushRef="#br0" timeOffset="1">15834 24011 4066,'0'0'7651,"0"0"-5810,0 0 16,0 0 96,0 0-400,0 0-449,35 6-223,-28-14-129,4-4-128,-3-1 16,-2-1-63,2 3-113,-3 0-224,1 5 64,-2-1 208,-2 4 145,4 3-353,-1 0-224,-2 3-48,2 5 80,-1 4 176,4-1-80,-3 0-176,5 1-32,-3-4 32,5-3-256,-1-3-688,1-2-881,4 0-816,-4-4-1441,2-6-3970,-1-1 5267</inkml:trace>
  <inkml:trace contextRef="#ctx0" brushRef="#br0" timeOffset="1">16152 23928 7619,'0'0'8388,"0"0"-6355,0 0-544,0 0-16,-32 8-273,19 2-63,6 1-193,-4 2-224,6-1-303,2-1-321,3 0-48,0-4-16,3-2-64,5-5 64,1 0-128,4-7-96,-3-5-225,3-6-31,-4-2-144,2-3 112,-2-4 176,-1-2-65,-3-5-79,2 1-160,-2-1 272,-2 3-32,-3 4 175,3 9 210,-3 6 15,0 10 512,0 4 0,0 17-128,0 3 913,0 7 176,-3 9-513,0 1-400,-2-4-256,4 1-192,1-3-96,-3-9 17,3-1-33,0-10-97,0-4-239,0-4-288,4-5-769,1 0-639,-2-7-738,2-9-3633,-1-2-7411</inkml:trace>
  <inkml:trace contextRef="#ctx0" brushRef="#br0" timeOffset="1">16462 23891 15031,'0'0'2993,"0"0"-2833,0 0-144,0 0 1473,0 0 208,0 0-257,2-3-703,-14 8-385,-6 2-128,-5 1 352,3 4 161,1-1-273,1 0-272,10 1-128,2-1 48,3 0-160,3 1 64,0-1-16,4-2 48,4 2-80,2-4-80,0-1-32,0 1 48,2 0 0,-4 0 64,0-1 80,-1 1-80,-4 0 32,-1 0 0,-2-1 16,0-1-16,-8 0 32,-4-1 32,-1 0-32,-1-1 0,-1-1-32,4-2 32,-1 2-32,2-2-48,6 0-512,1 2-369,3-2-399,0 3-481,3-3-1089,1 0-1584,6 0-6034</inkml:trace>
  <inkml:trace contextRef="#ctx0" brushRef="#br0" timeOffset="1">16534 24121 13798,'0'0'2465,"0"0"-1264,0 30 1008,0-17-576,6-2-433,-1 1-351,-1-4-113,1 1-368,0-2-192,2-3 80,1-4 81,-3 0 175,2 0-144,-2-4-32,3-3-96,-4-6-48,3 0 16,-6-5-32,2-1-127,-3-3-98,0 0 65,-3-4-64,-1-1 80,-1 3-80,0-3 16,-1 4 64,1 1 81,4 4 319,1 0 0,0 5-144,0 3-208,0 1 32,1 2-64,4 3 0,3 2-64,0 2-32,-1 0 0,3 2 32,-3 7 16,4 2-16,-3 1 32,1 3-48,-1 1 64,-3 0-32,2-1 48,-5 1-96,1-2 112,-3-1-64,0 1 16,0-3 16,-5 1-48,-2-4 32,-1-3 16,0-1 0,2-1-32,-2-1 32,0-2-48,4 0 32,1-7-32,3 3-80,0-3-288,0 0-544,4 0-193,1 3-400,6 2-255,-2-1-273,-1 3-849,3 0-1792,-2 0-2369,3 0 4898</inkml:trace>
  <inkml:trace contextRef="#ctx0" brushRef="#br0" timeOffset="1">16741 24024 8724,'0'0'6899,"0"0"-3937,0 0-1746,0 0 369,36-4 224,-22 1-225,2-1-335,1 0-625,3-1-272,0-2-240,0 0 0,-3-1 33,-1 1-33,-4-2 0,-4 0-96,-5 2 0,-3-1 0,0-2-32,-11 1-16,-1 2-16,-4 5 0,-6 0 16,5 2-48,-1 7 0,1 6 80,4 5-33,2 2 114,7 0 47,2 6 0,2-4 16,0-2 64,5 0-160,4-4 32,4-5-64,-3-2 32,6-6-64,3-3-288,-4 0-321,5-7-799,0-2-817,1 0-400,-4-2-1665,-2-3-5219</inkml:trace>
  <inkml:trace contextRef="#ctx0" brushRef="#br0" timeOffset="1">17036 24027 16728,'0'0'1889,"0"0"-1729,0 0 112,0 0 784,0 0 273,0 0 320,28-14-321,-16 12-704,1 0-367,-1-3 127,-4 1-64,3 0-64,-7-3-160,1 2-48,-5-2-64,0-1 48,0 1-32,-9 0-80,-2 2-96,-3 1-48,-2 4 128,1 0 16,1 4 112,-2 8-16,6 1 304,3 2 160,1 4 273,2 1 79,4-5-368,4 1-160,9-5-192,2-1-96,5-6-32,2-4-64,4 0-448,-4 0-705,3-4-831,-5-1-322,-3 0-31,-3 4-2993,-5-2-6276</inkml:trace>
  <inkml:trace contextRef="#ctx0" brushRef="#br0" timeOffset="1">17379 24047 16392,'0'0'4866,"0"0"-4242,0 0 384,20-38 817,-17 29-832,-3-1-81,-3 4-127,-10 4-385,-4-1-368,-6 3 16,-2 10-64,-1 1 64,0 5 48,4 4 368,6-2-176,4 2-208,10-2 0,2-5 32,2 1-80,13-7-16,3-7 16,2 0-64,4-5-80,1-8-160,0-3-64,-2-5-16,-1-1 48,-2-3 32,-4-3 15,1-5-63,-2-2-192,1-8-192,-4-2-113,1-3 433,-4 1 240,3 5-784,-4 8 399,-3 12 545,1 8 48,-6 14 433,-3 7-305,-10 17 160,-2 8 1057,1 6-193,-2 5-303,1 4-321,7-4-400,2-2-96,6-6-48,0-5-16,6-7-128,2-6-112,3-6-416,1-4-337,-3-5-1024,-1-2-848,0-6-4322</inkml:trace>
  <inkml:trace contextRef="#ctx0" brushRef="#br0" timeOffset="1">32206 24129 5667,'0'0'4690,"0"0"-1921,0 0-976,0 0-401,0 0-271,0 0-209,-25 30-79,21-10 79,1 4 161,3 1-209,0 0-320,3-3-256,9-3-47,4-6-1,1-4-64,6-7-48,-5-2-64,9 0-32,-5-4 80,-2-8-112,0 1 32,-5 0-48,-5-1 32,0 4-32,-8 1-64,3 2-80,-5 4 48,0 1 128,0 4-128,0 7 0,3 5 112,1 1 32,4 2-32,5-4 48,4-1-16,1-5 0,2-5 32,-1-4-64,0 0-48,-5-8 16,1-6 32,-4 1-16,-5-6 16,0 1-16,-4 1 32,-2-2-16,0-1-16,-5 0-80,-3 2 0,1-2-32,2 4-49,-3 0 49,4 5-64,-1 4-80,0 0-16,5 5 32,0 0-144,-3 2-96,3 0-529,0 0-864,0 0-496,3 0-1409,-1 0-5458</inkml:trace>
  <inkml:trace contextRef="#ctx0" brushRef="#br0" timeOffset="1">32729 24235 6323,'0'0'4018,"0"0"-1073,0 0-720,0 0-336,0 0-336,-33-2-625,21 10-304,-1 2-127,7 1-81,-5 5 32,6-3-64,2 1-64,3 2-64,0-5-256,11 0 64,2-4-15,1-5-17,1-2 0,2 0-32,-4-4 32,2-8-48,-3 1 0,-1 0 0,-9-3-32,3 3 96,-5 2-80,0 0 48,-2 5 32,-6 1-16,0 3-48,1 3 128,-3 8 48,3 2 128,2 1 64,2 2-112,3-1-144,0-3-64,5-4 0,7-3-48,2-3-208,0-2-592,4-4-945,1-7-1168,-7-3-2786,4-2-5202</inkml:trace>
  <inkml:trace contextRef="#ctx0" brushRef="#br0" timeOffset="1">32712 23441 7267,'0'0'4851,"0"0"-2642,33 44-161,-17-17 33,1 3-544,3 4-192,0 2-433,2-5-352,-4 1-111,2-3-81,-1-4-128,1-5-48,-1-5-96,-2-1-48,-2-5 32,-1-2-96,-1-3-144,-1-1-512,-1-3-401,-6 2-479,-2-2-818,-3 2-1920,-3 0-4049</inkml:trace>
  <inkml:trace contextRef="#ctx0" brushRef="#br0" timeOffset="1">32840 23724 5074,'0'0'4722,"0"0"-2625,0 0-816,0 0 80,0 0-49,0 0 33,-27 20-225,20-8-159,-4 3-97,-2 4-79,1 1-145,-1-2-208,4-1-80,-2-3-144,7-2-96,1-6-96,-2-4 16,5-2-64,0-2-688,5-11-1345,1-7-2385,0-7-7555</inkml:trace>
  <inkml:trace contextRef="#ctx0" brushRef="#br0" timeOffset="1">32884 24226 8468,'0'0'5154,"0"0"-2753,-7 45-320,4-27-400,3-2-624,0-3-273,5 1-48,3-5-304,1-5-127,5-1-81,0-3 48,-2-3 16,7-6-144,-7-5-144,-2 1 48,0-1-48,-3-1-16,-1-1 0,-6 3-208,0-3-32,0 2 64,-3 3 80,-2 2 32,0 2 80,-2 6-16,1 1 0,1 0 16,3 0 0,2 6-16,0 3 16,0 0 32,2 0-48,6 0 96,2 0 16,3-2 48,-4-1 64,8-3 64,-4-1 32,5-2 336,-4 0 17,-1 0-353,2-2-64,-3-3-192,-1 1 32,-4-6-96,0 4 64,1-5-80,-3 0 80,1-1-48,-6 1-16,1 0 48,-1 2-112,0 2 128,-1 4-112,-5 3 64,-1 0-48,-3 7 32,2 5-16,0 3 32,3 4 0,4 1 0,-5 0 32,6-2-32,0-2 128,7-5-64,4-4-64,-1-3 48,2-4-32,0 0-32,4 0-16,-4-4-576,1-6-641,-4 4-304,2-5-656,-3 0-880,-1-1-2882</inkml:trace>
  <inkml:trace contextRef="#ctx0" brushRef="#br0" timeOffset="1">33335 24035 9973,'0'0'2897,"0"0"-1601,0 0 1170,0 0-353,7 47-753,-7-25 129,0 5-144,0 1-161,-3 3-143,-1-1 63,1-2-336,0-3-175,-2-3-209,5-3-112,-2-6-144,2-4 48,0 0-128,0-4-32,0-3 48,0-2-128,0 0-624,0 0-849,2-9-1440,3-5-1633,-2-4-6067</inkml:trace>
  <inkml:trace contextRef="#ctx0" brushRef="#br0" timeOffset="1">33434 24305 9364,'0'0'2706,"0"0"-610,0 0 210,0 0 95,0 0-689,43 11-287,-30-13-464,7-5-305,-6-2-256,4 0-32,-4-2-144,-1 0-208,-5-3 48,-4 2-48,-4-1-64,0 2-256,0 2 0,-12 0-64,3 7 128,-7 2 176,4 0-16,-1 11 96,4 5-48,-5 1 64,9 4 256,4-1-32,1-2-64,0-2-80,6-5-32,8-2-32,0-4-96,4-5-176,0 0-368,3-3-321,-2-3-1024,1-4-704,-1-1-1425,-4 2-2689</inkml:trace>
  <inkml:trace contextRef="#ctx0" brushRef="#br0" timeOffset="1">33699 24338 6499,'0'0'9460,"0"0"-7875,-3 32 544,3-25-736,0-5-545,0-2 385,0 0-49,6-7-367,2-2-401,-2-2-112,2-3 112,0-2 0,2 1-256,-3-3-16,0 0-80,4 2-112,-5 2 64,2 6-16,-2 1 48,1 7 32,-1 0-16,0 9 161,-3 3 191,2 3 224,1 1-272,0 1 0,0-3-224,1-1 1,0-3-113,4-4 0,-3-1-16,4-5-16,-5 0-401,5 0-335,-4-7-545,-1 0-960,-2-4-800,1-2-1329,-1-3-6259</inkml:trace>
  <inkml:trace contextRef="#ctx0" brushRef="#br0" timeOffset="1">34000 24251 5779,'0'0'4594,"0"0"-2449,0 0-176,0 0 96,0 0-97,0 0-511,20-16-192,-20 14-241,-6 2 33,-2 0-113,2 4-224,-7 3-79,-2 6-273,-1 1-144,7 2-96,-2-1 64,7-1-48,1 2-80,3-3-32,0-4-16,7-2 16,6-3-32,-1-1 48,0-3-48,4 0 48,-1-9-176,-2 0-32,-4-3-144,2 1 112,-3-2 48,-7-1 16,2 1 80,-3 4-48,0 2 128,0 3-16,0 4-16,-4 0 0,-2 0 96,1 6 80,0 3-32,-2 0 16,5 5-80,-4-1-16,1 3-48,2 2 48,-2 2-16,4 0-48,1 0 64,-3 3 16,0 0-32,3 1 16,0-1 160,-2-1-176,-1 1 32,1-5-16,-1 0-96,-1-4-16,-3-4 48,1 0-16,-5-3 32,4-5 48,0 0-80,-3-2 65,2 0-66,6-4 34,-4-6-530,6-3-991,0-3-1202,0-6-1600,8-5-5186</inkml:trace>
  <inkml:trace contextRef="#ctx0" brushRef="#br0" timeOffset="1">34046 23839 4914,'0'0'6707,"0"0"-4482,0 0-2001,0 0 433,0 0 415,0 0-399,-20-14-385,20 14-192,0 0-112,0 0-32,0 0-128,0 0 48,0 0-1,0 0-143,0 0 256,0 0 176,3 0 129,0 0 175,-1 0 224,3 0 16,1 0-159,3-2-113,3 2 80,6 0 176,-3 0-303,5 0 47,3 2-96,2 3 48,2-1 128,5 1-31,1 0-129,-1-4-48,6 2-48,-3-1-80,1-2-48,-2 0 176,-2 0-16,1 0-224,-4-2-16,4-2-16,-2-1 32,-1 0 1,-1 1-97,4-1 112,-1 3-64,-4 0 64,1-1-16,-2 3-16,-1 0 96,-3 0 48,-1 0-64,-2 0 0,4 0 0,-3 0 160,-1 0-128,5 0-128,0-1 0,1-4-80,-1 3 64,0-1-32,-3 1 32,1 0-16,-1 2-48,-7 0 96,2 0-64,-4 0 64,2 0-48,-4 0-16,1 0 16,-5 0 16,3 0 0,-2 0-16,0-5 16,-2 3-32,0-3 32,-4 1-80,-2 0-256,0-1-512,0-2-545,-2 6-544,-5-5-784,-4 0-945,1-3-4834</inkml:trace>
  <inkml:trace contextRef="#ctx0" brushRef="#br0" timeOffset="1">34124 24275 17256,'0'0'2433,"0"0"-1841,0 0 433,0 0 47,0 0 417,40-4 48,-23 1-689,2 3-656,3-1-112,1-4-32,-2 3-16,0-3 16,-1-2-240,-3 0-512,1-1-97,-5-4-63,-1-3 0,-2-4 63,2-1-63,-1-2-33,-2 0 161,2 3 480,-6 6 288,-4 4 880,-1 9 689,0 2-432,0 14-465,-6 7 545,-5 4-1,2 4-143,3 5-353,-1-5-512,1-1-128,6-6-96,0-4 32,0-4-16,6-4-16,4-6 32,-1-3-48,5-3 64,0 0-64,3-9 16,-2-5-32,6-1 16,-4-6-16,3 5-16,-2 0-32,-4 5-16,2 5 96,-1 3-96,-5 3 80,-1 7-16,5 5 16,-8-1-16,5 0 48,-3 0-16,-2-2-16,2 0 16,-1-2-448,1 0-769,-3-5-896,-2-2-720,-1 0-1409,-2-9-5938</inkml:trace>
  <inkml:trace contextRef="#ctx0" brushRef="#br0" timeOffset="1">34184 24084 12838,'0'0'3954,"0"0"-2994,0 0-160,0 0 577,0 0-96,0 0-529,30 9-464,-30 14 641,0 6 383,0 3-271,-5 4-113,0-1-112,1-1-239,-2-5-273,6-2-240,0-4 32,0-5-64,0-5 32,0-3-80,0-4-112,0-2-496,0-4-577,0 0-720,-2-6-432,-6-10-1665,1-2-7059</inkml:trace>
  <inkml:trace contextRef="#ctx0" brushRef="#br0" timeOffset="1">35159 23688 5298,'0'0'8388,"0"0"-5186,0 0-1810,0 0 433,0 0-320,0 0-385,-4 0-431,8 7-273,6 0-272,2 4 256,1 3 48,2 2-208,-3-1-159,-1 3 31,-4-3 128,-1 6 64,-2-3 112,-2 0 64,4 2-16,-1 0-31,3-1-17,-1-1-32,-5-2-96,3-1-80,-5-3-176,0-2-16,-7 1-16,-11-1 32,1-4-64,-4 1-80,1-3-480,3-1-593,2-3-1040,7 0-1280,2-9-4419</inkml:trace>
  <inkml:trace contextRef="#ctx0" brushRef="#br0" timeOffset="1">35408 23535 5362,'0'0'4210,"0"0"-2817,0 0-369,0 0 753,0 0-368,3 47-433,0-22 225,-1 7 256,-2 8 239,6 3-575,-6 5-177,5-1-79,-1-5-385,1-3-288,3-8-32,-1-4-64,1-7-112,-3-1-16,-2-6-320,-3-2-753,0 0-399,0-4-513,-6-5-768,-2-2-1601,2-2-5715</inkml:trace>
  <inkml:trace contextRef="#ctx0" brushRef="#br0" timeOffset="1">27575 24523 12870,'0'0'3954,"0"0"-2450,-31 13-63,14 9 96,-3 5-337,3 7-255,0 0-433,1 2-288,7-4-96,-2-8-48,8-6-16,3-5-80,0-8-32,8-5-992,4-9-785,1-9-1249,-1-4-4065,2-9-2705</inkml:trace>
  <inkml:trace contextRef="#ctx0" brushRef="#br0" timeOffset="1">27547 24509 9989,'0'0'6595,"3"45"-4931,4-25-367,0 0-321,9-4-752,1-5-47,1-1-33,-1-8-128,1-2 64,-1 0-80,-2-2-32,2-5 112,-1 0-512,-1 0-337,-6 3-271,2 2-929,-4 2-1009,-4 0-1440,0 0-1680</inkml:trace>
  <inkml:trace contextRef="#ctx0" brushRef="#br0" timeOffset="1">27528 24129 6051,'0'0'-368,"0"0"3969,0 0-1696,0 0-480,0 0-65,0 0-751,-3 15 143,3 11 545,0 9 623,0 5-351,8 10-336,-2-3-113,0 0-175,2-4-561,3-9-288,-4-7-32,-2-7-32,0-4 0,-1-7-16,1-3-320,1-6-480,-4 0-625,1-1-816,-3-13-2385,0-2-8068</inkml:trace>
  <inkml:trace contextRef="#ctx0" brushRef="#br0" timeOffset="1">27339 24336 6723,'0'0'5282,"0"0"-3088,0 0-530,0 0 49,0 0-256,0 0-641,26 0-400,2-5-80,9-1 1009,8-4-385,5 1-335,-2-2-177,-3 2-240,-8 2-128,-6 3-144,-11 0-64,-7 4-896,-4 0-545,-6 0-448,-3 0-944,0 0 431,-11 0-751,2-5-4627</inkml:trace>
  <inkml:trace contextRef="#ctx0" brushRef="#br0" timeOffset="1">30798 25435 8724,'0'0'5939,"7"52"-3026,-2-23-592,1-1-752,-4-4-353,3-1-511,-5-5-369,3-1-192,-3-3-96,0-2-16,0-4-16,0 1 0,0-4-80,0-3-784,-3 1-785,3-2-1184,0-1-2050,0-1-6482</inkml:trace>
  <inkml:trace contextRef="#ctx0" brushRef="#br0" timeOffset="1">30984 25606 8980,'0'0'5635,"0"34"-3714,0-7 176,0 5-65,-3 4-95,0 2-240,-4 0-176,-5 1-577,1-6-432,2-1-223,-2-5-113,3-7-80,0-4-80,7-7 48,1-5-208,0-4-977,1-2-1136,6-9-1312,0-8-3795,0-1-1184</inkml:trace>
  <inkml:trace contextRef="#ctx0" brushRef="#br0" timeOffset="1">31066 25881 8324,'0'0'5250,"0"0"-2625,0 0-784,0 0-208,0 0-368,0 0-33,22-27-223,-10 23-81,4-1-256,1 0-47,-2 1-33,2 4-48,-4 0-64,-1 0-63,-4 4-81,-2 6-144,-5 3 0,-1 2-64,0 1 16,-7 5 0,-3-4-64,0 4-16,-3-1-16,-1-2-16,3-2-32,4-2 96,0-3-144,4-4 96,0 2-80,3-5 80,0 0-48,0 1 16,8-3-16,3-2 32,1 0 16,2 0-32,2-4 128,1 0-80,-2-3 64,1 0-112,-2 0 32,1 2-32,-2 1-16,-3 1 0,-3 2-16,0 1 32,-2 0-304,-5 0-240,0 0-464,0 0-497,-6 0-1232,-2 0-1265,-3 0-8148</inkml:trace>
  <inkml:trace contextRef="#ctx0" brushRef="#br0" timeOffset="1">31548 26411 5362,'0'0'4386,"0"0"-1632,0 0-1057,0 0-161,0 0-287,-5-10-353,4 10 97,1-2-161,0 2-192,0 0-191,1-2-33,7 0-96,3-1 0,8-1 64,1-3 96,5-2 497,7 0-177,1 0-79,-1-2-33,1 4-336,-5 1-240,-5 3-48,-4 1-64,-4 2 16,-4 0-32,-5 2-64,0 2-224,-6 1 0,0 0-16,0 1 80,0-1-81,0-3-79,-3 2-112,0-1-160,3-1-129,-1-2-303,-3 0-433,3 0-928,1 0-1361,0 0-3953</inkml:trace>
  <inkml:trace contextRef="#ctx0" brushRef="#br0" timeOffset="1">31621 26563 5587,'0'0'5298,"0"0"-2625,0 0-1136,0 0-16,0 0-241,0 0-255,-5 0-369,5 0-240,0 0 32,0 0 17,0 0 79,3 0 0,4 0-112,3 0 48,6 0-95,6 0 527,7-4 81,7 0-193,1-1-160,0 3-32,-1-3-223,-7 5-241,-4 0-112,-5 0-16,-7 0 32,-6 0-144,-2 2-128,-5 1-161,0 1-95,-5 0-48,-2 2-609,-3-2-895,-5-2-930,2-2-3201,-1 0-5666</inkml:trace>
  <inkml:trace contextRef="#ctx0" brushRef="#br0" timeOffset="1">30120 25651 4594,'0'0'3362,"0"0"239,0 0-1968,0 0-512,0 0-161,0 0-176,-6-4-191,12 4-321,1-3-48,0 2-32,4 1 48,3-5-16,2 5 625,4-2-1,0-1-288,2 1-176,1 2-47,-1 0-113,2 0-64,4 0-16,-3 0-32,3 0 0,0-4-48,0 0 0,-3-3-32,0 0-32,-4-2 48,-1 2-64,-1 3 48,-7-1-48,-5 3 48,-4-1-32,1 3 0,-1 0-16,-1 0 0,-2 0 0,3 3 16,2 1 0,-5 0 16,6 2-16,-6-5 0,0 2 16,1-1-16,-1-2 0,0 2 16,0-2-16,0 0 32,0 0-32,0 0 16,0 0-32,0 0 32,0 2-64,0 1 32,0 1-32,0 0 48,0 6 0,0-1-16,0 2 16,0 2 0,0 5 32,4 1-64,-3 3 48,-1 5 0,0 0 64,3 2 32,0 3 80,-3-1 80,0 0 48,0 1-15,0 0-1,0-1 80,0-2-96,0-2 16,0 0-112,0-2-32,0-3-80,0 4-32,0-4 0,0 0 48,0 3 80,0-3 33,0 4-1,0-4-80,0 3 16,0-5-80,0 2-16,0-2 0,0 1 0,0-3 16,0 2-32,0-2 32,0 2-32,0 0 48,0-1-16,0 1-16,0 1 0,0-1 48,0 0-48,0 0 0,0-2 48,-3 2-64,0-2 16,3-2-16,0 2 16,0-3-48,0 1 16,0 1-80,-1-2 48,1 1 16,-4 0-64,4-1 96,-1 1-48,1-3 48,0 3-64,0 0 80,0-3-32,0 3 48,0-3-32,0 1 0,0 2-16,0-3-48,0 1 80,0-1-64,0 1 64,0-3-32,0 2 0,0-1-16,0-1 32,0-2-32,0 0 0,0 3 16,0-4-32,0-1 32,0 2-48,0-2 80,0 2-64,0-2 32,0-3-32,0 3 32,0-2-32,0 1 16,1-1 16,-1-1-32,0-1 32,4 1-32,-4 1 0,1-4 32,-1 5-16,0-2 0,0 0 16,3-1-16,-3 1 0,3 1 16,-3-1-64,0-1 80,0 1-64,0-2 32,0 2-32,0-1 32,0 1-16,0-1 48,0 1-16,0-1-64,0-2 64,0 2 0,0-1 0,0 0-32,0-2 16,0 0-16,0 0 32,0 0-16,0 0 0,0 0 16,0 0-16,0 0 16,0 0-32,0 0 32,0 0-16,0 0 16,-3 0-16,0 0 0,-2 0-16,1 0 0,-4 0 64,-1 0-64,-4 0 64,-2 0 0,-8 0 16,1 0-48,-8 0 97,-1 0-17,-3 0-32,-4 0 96,0 2-144,1 3 64,2-3 0,-3 2 48,9-1-16,1-1-16,8-2-112,3 0 128,7 0-48,4 0-48,6-2 32,0-5-112,0 0 0,8-2-512,3 1-257,-5-4-447,2 1-657,-2-2-352,0 2-1265,0 1-1600,-6 4-2482</inkml:trace>
  <inkml:trace contextRef="#ctx0" brushRef="#br0" timeOffset="1">32793 25702 8788,'0'0'3169,"0"0"-1936,0 0-497,0 0-31,-29 0-97,15 3-416,2-2-112,-1 2-32,-4 1 16,2-1-32,-4-1-32,3 3 0,-1-3-16,-1 2 48,4 3-48,-5-2 0,5 1 16,2 1 16,1-2-16,2 2-16,3-1 16,-1-2 0,4 3 16,0-2-32,2 0 48,-2-1-80,3-2 48,0 1-48,0-2 32,0 2-32,0 0-80,0-2-48,-2 4 16,2 2 32,0 1-16,-3 4 208,0 2 16,1 1 0,2 1 16,0 2 224,0 2 208,0 3 1,0 1-33,0 4 16,0-1 176,0 1-175,2-1 31,4 0 16,-4 0-48,2-1-128,-1 1-95,0-5-113,-1 3-32,3-1-32,-5 2 32,3-5 16,-3 5-16,3-4-48,-3-2 16,0 3 32,0-3 32,0 0-48,0-2 48,1-2-112,2 2 0,-1-3-80,-2 1 16,3 1-16,0-2 0,-1 1 32,-2 0 0,0-3 32,0 2 16,0-1 33,0-1-65,0 1 48,0 0-64,0-3-16,0-2 16,0 2 32,0-2-48,-2 3 16,-1-3 0,0 2-48,3 2 80,0-2-96,-5 3 96,4-1-64,1 1 16,-3-1 16,0 1 0,3-1 0,-2-1-32,-1 1 32,3-2-48,0 1 32,0-1 0,0 3 16,0-4 0,0 4 48,0-2-32,0-1 16,0 2 0,5-2-16,-5 1 128,3-4-96,0 4 16,-3-3-80,1 2 32,-1-2-48,0 0 64,0 0-48,3 0 16,-3-3 0,0 4-16,2-6 48,-2 3-96,0 0 64,0-2-16,3 1 16,-3-1 16,0-1-32,3-2 80,-3 1-96,2-3 48,-2 0-64,6 0 96,-5-3 0,10-3 0,-4-1-32,6-2 16,6 0 16,0-3 112,1 4 160,2-1-31,1 2-65,-3 3-224,-3 1-16,-3 3-112,-3 0-257,-2 0-399,-1-2-336,3-3-17,-2-6-368,-1-2-1104,1-10-2129,-3-1-4706</inkml:trace>
  <inkml:trace contextRef="#ctx0" brushRef="#br0" timeOffset="1">33143 26099 5266,'0'0'3890,"0"0"-976,0 0-1170,0 0-239,0 0-272,0 0-449,-12-19-96,7 15-127,-4 4-241,-5-2-32,2 2 64,-5 2-112,1 5 0,-3 4-96,1 2 64,4 1 48,1 2 33,6 0 63,4-1-160,3-1-80,0-1-32,10-1 0,3-5 0,-1-1 96,5-3 176,-1-3-32,4 0-80,-6-7 97,1-5-129,1-1-112,-4-1-32,-5 1-32,0-3 16,-1 2-48,-4 1 48,-2-1-64,0 3 32,0 2-16,0 2 16,0 3-16,0 4 0,0 0-48,0 4-48,0 6 32,0 6 32,0 1 16,0 4 32,3 3-48,-1 1 80,5 2-64,-2 0 64,-2-2-64,0-3 80,-3 1-80,0-3 80,0-4 16,-6 0 64,1-3 0,-2-2-32,0-2-16,1 1 0,-1-4-48,0 1-48,1-5 32,0 0-48,0 1 16,-2-3 0,2 0-96,0 0-128,-1 0-112,1 2-176,2-2-225,2 2-47,-4 1-96,6-3-529,0 0-1793,0 0-3505,6 0 993</inkml:trace>
  <inkml:trace contextRef="#ctx0" brushRef="#br0" timeOffset="1">32987 26610 6035,'0'0'5138,"0"0"-2721,0 0-1296,0 0 15,0 0 161,0 0-17,25 4-303,-4-7-113,4-3-239,8-1 143,-1-4 304,1 0-63,-1-1-321,-1 4-272,-9-2-288,1 4-48,-6 2-64,-4-2-144,-4 2-208,-1 2-144,-2 0-336,0 2-401,-6 0-272,0 0-720,0 0-1152,0 7-897,-5 1-1985</inkml:trace>
  <inkml:trace contextRef="#ctx0" brushRef="#br0" timeOffset="1">33051 26860 6899,'0'0'6083,"0"0"-5027,0 0-79,0 0 976,0 0-240,0 0-689,5-23-416,-5 23-176,-6 0-15,-5 0 159,3 0-32,-1 4-80,-2 3-143,2 5-145,1 3 112,0 1-32,7 0 160,1 1-160,0 2-112,1-4-64,7 1-16,3-5-32,-5-2-16,6-2 48,2-4-80,-7-3 64,5 0 0,-1-3 0,-2-6 32,2-2-15,-3-5-49,-2 1-65,2-6 49,-5 1-32,-3-2-96,0-4-128,0 2 16,-5 1 16,-6 5 16,4 2 48,-7 5 144,-2 5 32,1 3-16,-2 3 80,1 0 48,4 5 240,-1 4-112,6 3-112,5 1-80,2 0-16,0 3 32,5-3 33,7 3-17,0-5-32,5 1 0,-1-8-48,1 1 112,-1-5-64,1 0 16,-5 0-80,-1 0 48,-2-5-64,-1 1-208,-3-1-241,2-2-367,-1 0-192,-4 0-417,1 3-640,-1-2-1361,-2 1-2913,0 0 4483</inkml:trace>
  <inkml:trace contextRef="#ctx0" brushRef="#br0" timeOffset="1">30792 31090 4002,'0'0'608,"0"0"-400,-158-20-144,138 9 16,12-3-32,8 0 16,0-1 369,28-4-3523</inkml:trace>
  <inkml:trace contextRef="#ctx0" brushRef="#br0" timeOffset="1">31006 30635 5907,'0'0'6899,"0"0"-3474,0 0-2016,0 0-721,-9 0 225,-2 13 31,2 7 49,-7 7-97,2 7 97,-4 2-81,1 2-112,-1-2-159,1-5-241,3-5-128,2-4-48,3-9-64,4-1-80,0-5-64,5-6-16,0-1-16,0 0-864,7-8-1185,0-8-833,1-4-2416</inkml:trace>
  <inkml:trace contextRef="#ctx0" brushRef="#br0" timeOffset="1">30902 30228 11541,'0'0'2369,"0"0"-1648,0 0-273,0 0 816,0 0-239,0 0-337,5 26-192,-4-17 177,6 3-65,0 1 0,0 1 65,3 3-1,3 4 112,2 3-63,4 5 223,1 5 209,0 2-97,4 5-111,-4-1-177,-3 1-304,-2-1-176,-1-4-288,-3 1 48,-2-4 64,-1-4-32,0-2-96,0-4 48,-1-5-64,0-4 80,-1-3-48,0-4 0,2-3-32,-2-2 64,-5 1-80,3-3-176,-3 1 0,-1 2-80,0-3-128,0 3-176,0-3-129,0 1-463,0 2-705,-1-3-336,-4 0-1697,2 0-3682</inkml:trace>
  <inkml:trace contextRef="#ctx0" brushRef="#br0" timeOffset="1">31442 30586 14455,'0'0'3633,"0"0"-2192,0 0-593,34 0-159,-9 0 255,8 0 497,-1 0-369,1 0-592,-1 0-63,-4 0-209,-5 0-96,-9 0-80,-1 0-48,-5 0-96,-4 0-80,2 0-289,-6 0-239,2 0-64,-2 0-97,0 0-495,0 0-737,0 0-1537,-2 0-2193</inkml:trace>
  <inkml:trace contextRef="#ctx0" brushRef="#br0" timeOffset="1">31488 30765 12230,'0'0'2913,"0"0"-1504,0 0 319,0 0-383,35 4 80,-18-4-209,3 0-479,1 0-177,2 0-240,-4-4 32,-4 1-16,2 1-192,-1 2-112,1 0 0,-5 0-64,-4 0-208,0 0-880,-4 0-1009,-4 0-2385,0 0-6595</inkml:trace>
  <inkml:trace contextRef="#ctx0" brushRef="#br0" timeOffset="1">32422 30299 6739,'0'0'1185,"0"0"1600,0 0-1376,0 0-593,0 0 48,0 0-143,7-7-241,-7 7-224,1 0-80,-1 0 16,0 0 80,0 2 64,0 3 65,0 1 271,0 4-288,3 1 160,-3 0 97,3 3-1,-3 1-128,2 1 112,1 3-223,-1-4 255,4 1 48,-5 0-480,4-3 0,-2 1 33,2-3-81,1 0-16,-4 0-16,2 0 80,-1-1-128,0-2 0,-1 4 80,-2-4 32,5 2-96,-5-1-16,0 2-16,0-2 0,0 0-64,0 0 32,0 2 0,0-2 0,0-2-32,0 2-16,0 0 16,0-2 0,3 1 16,0-1-16,-3 2 64,1-2 17,4 0 15,-2 2-64,2 0 0,1 0 32,0 0-32,0 0-32,1 0 48,-1-2-32,0 2-16,2-2-32,-2-3 64,-1 3-64,-1-1 32,1-1-16,0 2 48,1-3-32,1 1 32,0 1-16,4-1 16,1 0 48,0-3 48,4 0-64,-2-2-32,1 0 48,1 0-96,1 0 48,-2-4-32,-1-3 64,5 0-80,-7-2 16,2-2 0,5-1-16,-5-2 16,4-1 0,-4-1 16,2 0-32,-1 1 32,-2-1-64,1 0 32,-3 3 32,-2-1-32,-1 1 16,-1-1-48,-2 3 16,0 0 48,1 0-16,-5-3 0,3 1 0,-3-1-112,-1-2 80,3 3-16,-3-3 0,0 0 0,0-1 0,-3 1-16,-2-2 16,4-2 48,-5 1-48,-1-3 64,1 2-16,2-5-32,-1 2 16,0-4 16,2 3-32,0-1-32,3 0 64,-5 3-80,5 2 80,0 1 16,-1 6-16,1-1-16,-3 5 16,0 2-32,3 1 16,0 4-16,0-1 16,-2 3-16,2-2-48,0 2 0,0 0-400,0 0-529,0 0-207,0 5-225,2-1-1072,4 0-336,-1 3-1281</inkml:trace>
  <inkml:trace contextRef="#ctx0" brushRef="#br0" timeOffset="1">33645 31094 9684,'0'0'2338,"0"0"-1522,45 6 1233,-20-9-80,1-4-689,1 1-383,4-4-305,-9 6-496,-5 0-96,-2 1-1521,-7 3-2929</inkml:trace>
  <inkml:trace contextRef="#ctx0" brushRef="#br0" timeOffset="1">33593 30841 8676,'0'0'4306,"0"0"-1665,0 0-768,0 0-704,38-9-513,-24 9 16,5 4 401,0 2-353,1-1-208,0 2-208,3-2-160,-3-3-144,0 0 32,-6 0-48,-1-2-16,-1 0-432,-6 0-432,-1 0-369,-5 0-384,0-2-848,0 2-336,-3 0 384,-5-2-2257</inkml:trace>
  <inkml:trace contextRef="#ctx0" brushRef="#br0" timeOffset="1">34244 30550 4674,'0'0'1777,"0"0"1649,1-31-1281,2 26-305,-1 3-143,-2 2-656,0 11-641,0 9 336,3 5 817,0 7 144,-1 4-545,4-2-368,3-3-47,1-2-257,3-7-144,1-3-144,4-8-64,2-4-128,-5-5 112,5-2-48,-3-7 16,2-5-32,-2-3-48,-3-3 65,0 0-65,-5 1 48,-1 0-80,-3 8 80,-1 2-48,-1 7-16,0 0-129,-1 12 1,3 3 128,2 6 32,4-3 16,3 0-32,2-2 16,-1-5 32,5-4-48,-6-3-16,5-4 64,-5-2 0,-3-7-48,-2-2 81,-1-3-65,-4 1 0,0-1-32,-3 1 112,-1 0-64,0-1-16,0 1-32,0-4 32,0 1-16,0 1 48,0-5-80,0-3-32,0-2-32,0-2-33,0 3-287,0 1-48,0 5 176,3 5-16,0 3-144,-3 6-497,0 4-351,2 0-705,-2 7-1745,0 0-3169</inkml:trace>
  <inkml:trace contextRef="#ctx0" brushRef="#br0" timeOffset="1">34931 30683 15271,'0'0'2369,"0"0"-2081,0 0 593,0 0 351,0 0-447,0 0-577,4 22-144,-4-22-112,0 0-721,0-4-655,0-5-1458,0-5-5233</inkml:trace>
  <inkml:trace contextRef="#ctx0" brushRef="#br0" timeOffset="1">34889 30418 13494,'0'0'2914,"0"0"-2578,0 0-304,0 0 16,37-9-48,-28 13-144,-3 2-2113,1 4-3122</inkml:trace>
  <inkml:trace contextRef="#ctx0" brushRef="#br0" timeOffset="1">35070 30671 12390,'0'0'1536,"0"0"-1456,0 0 449,0 0 1712,0 0-513,0 0-623,39-20-481,-30 12-272,0-1 113,-2 2 223,0 2-256,-2 0-208,0 4-48,-1-2-16,1 3 65,1 0-33,2 3 16,-2 3-64,0 1-96,-4 2 0,3 0-32,-5 0-32,3 0-64,-3 0-817,0-2-831,0-3-1266,0-4-1840</inkml:trace>
  <inkml:trace contextRef="#ctx0" brushRef="#br0" timeOffset="1">35371 30616 16904,'0'0'2097,"0"0"-1729,0 0 480,0 0 657,-37-23-369,24 23-591,1 0-305,-1 4-224,3 6 32,5 0-48,2 4 128,3-1-80,0-1-48,11-3-16,1-7-96,2-2 128,2 0 32,1-9 0,-2-6-176,-2-4-128,-1-1 256,0-4 32,-1-3 48,-3-3-64,-7 1-64,4 0-16,-5-1 32,0 4-16,0-1-64,-1 4 80,-3 5-48,3 5 16,-2 6 64,0 7 16,3 2-112,0 16 64,0 9 128,0 7 560,0 4 288,0 5 177,0-5-593,0-2-160,6-5-160,-1-8-256,-4-5 32,5-4-64,-1-6-128,-3-3-784,1-3-881,0-2-1040,-3-8-1425</inkml:trace>
  <inkml:trace contextRef="#ctx0" brushRef="#br0" timeOffset="1">35921 30307 14343,'0'0'2305,"0"0"-1409,-31-11 177,11 11-193,-2 2-256,-1 9-192,-3 1-143,1 1-33,5 5-80,1 0 48,7 0-32,7 3-64,2 1-96,3 0 16,0 1 0,12 0 32,-1-1-64,5-2 48,-4-2-48,2-2 0,-1 0 0,-1-5 0,-4 0-32,-1 0 48,-2-1-16,-2-1 16,-3-1-16,-3 1 0,-9 1 48,-2-2-16,-5 1 0,-1 1-16,1-3 16,-1-1 144,2-2 49,4-1-97,3-1-112,3-2-16,3 0-64,5 0-289,0-2-671,4-3-1633,0-3-1409,6-4-4354</inkml:trace>
  <inkml:trace contextRef="#ctx0" brushRef="#br0" timeOffset="1">35993 30667 15655,'0'0'1633,"0"34"-1041,0-18 433,0 4 543,0-2-591,3-5-161,0-2 1,1-1-385,-2-4-304,6-1 80,-5-5 336,0 0 48,3-5-79,-3-4-113,0-6-192,2-4-112,-3-3 64,-2 0 32,0-5-96,-2 0 64,-3-3 16,-6-1-32,2-1-48,-2-3 81,4 1-225,0 2 16,0 5-17,2 5-15,5 3 32,-3 6 32,3 4-16,0 4 48,8 1-64,1 4-48,3 0 32,7 4 16,0 6 16,1 6 16,-2 2-16,2 2 16,-7 3 16,-1 1-16,-4 0 0,-8-1 48,0-3-48,0-2 48,-11-2-144,2-5 112,-10 1-64,5-5 96,-4-3-48,1 1 16,0-4 32,-2-1-16,7 0 16,2 0-48,6 0 32,1-1-176,3-6-784,10 2-1025,3-2-1184,1 1-2002,4-3-6194</inkml:trace>
  <inkml:trace contextRef="#ctx0" brushRef="#br0" timeOffset="1">36154 30593 17784,'0'0'2401,"0"0"-1744,0 0-754,32-2 386,-15-3 575,4 1 337,-1-3-337,0 0-528,-3-2-96,-2 0-80,-1 0 144,-3-2-143,-3 0-49,-8-1-64,0 4-48,0-4-48,-8 4 64,-4 1 16,1 2-64,-1 3 48,-4 2-64,4 7 64,-1 6-16,1 5 48,-1 5 80,4 1 320,-2 6 288,7-1-208,1-2-127,3 0-305,3-5-32,9-3-64,5-6 16,2-6-48,2-6 16,3-1-336,-3-4-337,3-7-511,-7-2-561,-2-3-592,-2-5-2401,-6 1-4963</inkml:trace>
  <inkml:trace contextRef="#ctx0" brushRef="#br0" timeOffset="1">36405 30584 10453,'0'0'6787,"0"0"-5827,33 9-928,-18-9 1505,5 0-144,0 0-81,-3 0-143,2-2-321,-5-5-496,-3 0-160,-7 0 113,-4 1-193,0-1-128,-12 0 64,-5 0-160,-3 3 144,-7 4 0,3 0-48,-1 4-80,5 6 80,6 5 48,3 1 80,6 2 96,5 2-112,3-2 0,7 2-112,5-3 64,5-4-64,0-5-144,2-2-256,1-5-481,2-1-624,2-1-912,-4-9-960,2-1-3730</inkml:trace>
  <inkml:trace contextRef="#ctx0" brushRef="#br0" timeOffset="1">36825 30575 21802,'0'0'2049,"0"0"-1617,0 0 1137,-45-27-193,20 22-799,1 5-305,-4 0-144,1 3-112,2 8 64,5 2-64,5 3-16,4 0-48,9 2 16,2 0-32,5-2 32,7-3-160,6-6 32,2-3-208,4-4-129,-3-4 17,5-10 0,-4-3 224,1-4 128,-4-6 144,1-4 32,-2-6 16,-5-1-32,1-5-304,-7-1 16,-2-3-33,-2 1 65,0 1 112,-3 9 96,0 8-16,0 9 48,-6 12 256,0 7 129,-5 23-369,-1 7 176,2 7 800,-1 8-272,4 3-319,2-1-81,5-2-160,0-5-112,5-6-16,1-4-256,-5-8-448,3-2-497,-4-6-512,0-3-864,-8-2-2481,-5-7-6740</inkml:trace>
  <inkml:trace contextRef="#ctx0" brushRef="#br0" timeOffset="1">32292 31057 6771,'0'0'3410,"0"0"-1922,0 0 81,0 0 208,0 0-256,0 0-113,1 5-399,10-5-305,3 0-64,6 0 97,8 0 687,5-2-479,7-1-177,7-1-48,4-3 49,3 0-289,2 1-112,3-1-160,-3 0-80,-2 0 48,-3 2 96,-1-2 129,-5 1-209,-5-1-160,-1 0-32,-7 3 0,-4-3 0,-3 3-48,-7-3 80,-4 5-80,-3-1-176,-4 2-337,-7 1-303,0 0-913,0 0-144,-7 0-224,-4 4-1136,-1-2-3538</inkml:trace>
  <inkml:trace contextRef="#ctx0" brushRef="#br0" timeOffset="1">32610 31350 8932,'0'0'4418,"0"0"-1937,0 0-1104,0 0-513,0 0-223,0 0 207,-12 45 144,-1-16 209,-2 9-81,-2 1-175,-3 1-145,3-2-127,-2-4-225,2-5-48,5-2-32,-1-6-192,4-4-112,3-5-32,1-3-16,3-2-48,2-5-592,0-2-897,0-2-624,0-7-736,0-7-3282</inkml:trace>
  <inkml:trace contextRef="#ctx0" brushRef="#br0" timeOffset="1">32619 31276 6451,'0'0'4674,"0"0"-2449,0 0-880,0 0 1088,0 0-816,21 40-369,-15-19 81,3 3 15,4 3-367,-1 0-113,5 0 145,3 0-273,0-4-384,0-1-144,1-4-80,-1-2-96,-3-2 32,1-1-32,-5-2 32,-1-2-80,1 2 0,-6-2-368,0 1-48,0-3-144,-2 1-321,-2-1-111,-3-2-161,0-1-623,0-2-754,-3-2-2240,-3-2-5250</inkml:trace>
  <inkml:trace contextRef="#ctx0" brushRef="#br0" timeOffset="1">33017 31142 9092,'0'0'2161,"0"0"-1344,0 0 175,0 0-128,0 0-399,0 0-49,0 29 512,0-13 177,0 4 271,-1 7 49,-4 2 32,-1 7-113,-3 7-159,-1 0-161,-3-1-399,0-1-145,1-2 32,5-8-272,0-2-128,1-4-32,6-7-16,-2 0-32,2-5-32,0-3-32,0-4-704,0-6-1201,0 0-1104,-3-6-2306</inkml:trace>
  <inkml:trace contextRef="#ctx0" brushRef="#br0" timeOffset="1">34896 31319 5955,'0'0'2593,"0"0"-800,0 0-321,0 0-687,0 0 111,0 0 225,0-17-321,0 17-96,0 7-239,0 9-145,0 11 208,0 6 849,5 9 95,-3 4-335,5-2-465,-2-3 48,1-5-127,0-6-33,1-8-288,-6-4-64,5-7-96,-6-2 0,2-4-32,-2-5 0,0 0 16,-2 0 257,-5-7-177,-1-7-112,-3-2-112,-1-5 48,2-6 16,0-6-64,-3-4-16,4-4 32,-2 1 16,5-6-32,0 1 32,1 2-80,5 3 96,0 2 0,3 6 32,5 5 32,1 7-32,7 5-112,-2 3 0,6 8 15,0 1 17,3 3 32,-1 9-16,1 5 16,-3 4 0,0 4 64,-6 1-80,-1 4-32,-2 0 64,-7 2-48,-1 0 64,-3-2-80,0 0 80,-6-2 0,-3-3 16,-2-3-16,2-4-16,-1 1 48,-5-2-32,2-5 0,1 0-16,0-3 32,-1 1 0,2-5-16,4 1-16,2-1 16,3-2-32,-1 0 16,0 0-96,3-5-160,0-2-80,0 1 0,6 2 160,-4-3 80,3 4 16,1 1-64,-6 0-64,4 2 16,-2 0-17,1 0 81,0 0 32,-1 0 32,-2 0 0,3 0 64,0 0-16,-3 0 32,0 0-16,0 0 0,2 0 32,-2 0-32,4 0 16,2 0-16,1 0 16,0 0-32,4 0 48,3 0-48,-1 7 32,2 0 16,2-1-16,-4 1 0,2 2-32,-3 0 48,-1-3-48,-5 4 32,2-3-16,-5 2 48,0-1-48,-3 1 32,0 1 48,0 1-80,0 0 81,0 2-97,-6-1 80,6-1-64,-4 0 48,0 1 0,0-4 64,-4 1 0,3-2 32,-2 0 32,0-3-96,-3-1 48,2-1-80,0-2 32,-4 0-80,4 0 32,-4 0-64,-2-2 32,-2-1 0,4 3-16,-4-2 32,2 0-48,2-1 48,1 3-48,3-1 16,0 1-48,4-3 48,4 3-256,0-2-96,0 0-113,0-1-703,0 1-273,4-2 289,4 1-1,-2-1-624,1 0-896,-1-1-1233</inkml:trace>
  <inkml:trace contextRef="#ctx0" brushRef="#br0" timeOffset="1">35321 31309 3794,'0'0'2881,"0"0"-2497,0 0 1521,0 0-48,-3-32-705,3 27 65,3 5 32,-1 0-321,6 5-464,2 9-176,3 8 1281,1 7 80,1 5-561,1 2 1,-2 2-305,-2-2-656,1-7-64,-1-1 0,-4-6-64,-2-4 32,-1-3-16,-4-3-16,-1-1-176,0-1-400,0-4-529,-1-4-111,-4 0-497,-1-2-976,-2-2-993</inkml:trace>
  <inkml:trace contextRef="#ctx0" brushRef="#br0" timeOffset="1">35535 31207 5362,'0'0'3474,"0"0"-1697,-4 38 16,4-15 688,-4 8-656,4 8-129,-1 2-255,-2 1-240,1-2-609,-4-1-256,1-5-96,4-5-32,-5-5-80,1-3 0,3-5-80,2-3-32,-3-4-64,0-4-624,3-5-865,0 0-672,0-12-2017</inkml:trace>
  <inkml:trace contextRef="#ctx0" brushRef="#br0" timeOffset="1">35960 31214 8724,'0'0'2785,"0"0"-2513,-17-39 193,9 26 511,0 2-272,4 4 145,-4 3-209,3 4-448,-2 4-144,-3 7 48,-1 5-16,5 4 192,-5 3 273,4 4 223,0 2 144,0 5-95,7 0-65,0 4 80,0-2-143,0 0-369,0-3-144,0-3-48,1-5-16,-1-3-64,0 1 16,0-3-16,0-2-16,0 0 32,0-3-80,-1 1 48,1-5-48,-3 1-176,0-5-752,3 0-449,0-6-1088,-2-1-1777,-1 0-4754</inkml:trace>
  <inkml:trace contextRef="#ctx0" brushRef="#br0" timeOffset="1">35760 31507 12886,'0'0'2529,"0"0"-1793,0 0 193,39-12 127,-19 10 241,5-3-241,0 3-319,2 0-241,-8-2-208,4 1-112,-6 3-144,-1 0-32,-7 0 0,4 0-48,-6 3-304,4-2-785,-3 4-575,-2 2-1090,2-3-1712</inkml:trace>
  <inkml:trace contextRef="#ctx0" brushRef="#br0" timeOffset="1">36089 31635 13158,'0'0'2097,"0"0"-1153,0 0 1041,0 0-576,0 0-305,0 0-271,29 27-561,-24-27-144,1 0 48,-1-5 208,-4-1-96,5-6-95,-6-2 111,2 1 176,-2-5-176,5-2-160,-5 0 16,6 2-112,-5-1-48,4 4-16,1 1 32,2 6-16,-2 3 0,0 3-16,1-1-16,3 3 32,0 0-32,-3 5 32,4 1-48,-1 1 32,2-2-48,4 2 0,-3-3-480,3-1-289,-1-1-111,1-2 0,-4 0 255,1 0 401,-4 0 224,2 0 80,-5 0 32,0 0-48,1 0 160,-1 0 112,0 0-32,2 0 1,-2-2 47,0-1 0,2 3-80,0-4 48,-4 1 0,-1-1-80,0-1-64,-3 1 64,-6-3 48,-1 3-144,-6-1-15,-4 1-82,2 1 34,-2 3-50,1 0 49,4 9-32,2 5 65,3 4 207,5 2 144,2 1-64,2 1-80,10-2 32,0-1-208,9-6-32,2-5-64,-2-5-224,3-3-480,-3 0-945,0-7-1857,-6-4-2736</inkml:trace>
  <inkml:trace contextRef="#ctx0" brushRef="#br0" timeOffset="1">36588 31473 11285,'0'0'2994,"0"0"-1170,0 0 898,0 0-785,-8 36-801,-4-21-352,2 4-351,-5-4-161,3 4 32,2-6 176,2 1-160,4-6-240,1-1-16,3-2-96,0-5 48,3 0-32,3-3 80,5-4-96,-2-2-48,2 2 64,-3 1 0,-2 4 32,-3 2-16,-3 7 32,0 10-16,-8 6 512,1 6 193,-6 5-289,7-2-272,0-3 0,4-2-80,2-7-128,0-6-16,8-6-464,-2-3-769,7-5-608,-1-5-880,-4-8-2513</inkml:trace>
  <inkml:trace contextRef="#ctx0" brushRef="#br0" timeOffset="1">36713 31556 14487,'0'0'3265,"0"0"-2721,0 0 449,0 0 1120,0 42-544,2-26-257,1 1-592,2-2-367,3-2-113,2-1-32,-3-5-96,5-6 32,2-1-80,-2 0 96,2-6-64,-1-5 0,5-5-96,-5-2 0,-4-2 0,2-5-32,-5 3 48,0-3-64,-6 0 16,0 7-64,0 2 64,0 5 48,-3 4 16,0 5-32,2-1 0,-3 3 0,4 0-16,0 0 16,0 5-32,0 0 64,5-1-32,3 1 32,4-1-32,-1 0 32,1-1 80,4-1 64,1-2 128,0 0 0,0-2 97,2-5 15,-2 0-240,-5 1-64,-3-4-80,-1 2-16,-5-1-32,-3-2 64,0-1-128,-7 5-32,-1 3-160,-1 4 160,-2 0 0,1 13 32,0 5 48,3 5 16,0 0 0,2 1 16,5-4 32,0 0-32,0-3 32,6-4-80,7-4-481,2-5-159,2-1-1217,-1-3-448,-4-3-1008,-1-3-2978</inkml:trace>
  <inkml:trace contextRef="#ctx0" brushRef="#br0" timeOffset="1">37121 31601 16536,'0'0'3089,"0"0"-2769,0 0-96,0 0 961,0 0 383,0 0 1,17 9-544,-7-18-593,-3-5-112,6-2 368,-6-1 145,4-1-417,-4-3-256,6 1-16,-6 0-96,4 6-32,-4 1 0,-2 8 0,-4 5-80,3 0 16,-4 14 32,0 2 64,0 2 16,0 2 16,0-2-32,0-3-16,4-1-32,2-5-32,1-2-304,3-4-977,0-3-672,-2 0-1056,2-10-2193</inkml:trace>
  <inkml:trace contextRef="#ctx0" brushRef="#br0" timeOffset="1">37431 31443 18665,'0'0'2945,"0"0"-1985,0 0 321,0 0 400,-32-6-449,21 15-159,3 4-273,2 1-224,-2 1-191,2 1-145,6-3-112,0 1-64,0-2-64,0-4 64,3-1-64,5-2 32,1-3-32,4-2-48,0 0-144,6-4-128,-3-6-65,4-1-207,-3-2 80,1-1 96,-4 1 256,-1-3 176,-1 5-16,1-1-16,-6 4 64,-2 1-48,3 2 0,-8 5-32,0 0 16,0 5 0,-8 2 0,2 4 80,-7 0-64,1 2 32,1-1-32,2-1 0,6 0 0,3 1 0,0-6 16,9-2-16,7-1 0,1-3 0,3 0 0,3 0-112,-3 0-129,0-3-63,-6 2 256,-3 1 48,-3 1 32,-7 6-16,2 7-48,-3 4 144,-3 7 193,-4 2 175,0 2-112,-7 5-16,5-3-96,0 1-80,1-5-48,0 0-64,4-5-192,-2-3 80,1-4 16,3-2 16,-4-1 48,1-4-48,-2-1 0,-1-4 80,2-3-80,-5 0 80,3-5-96,2-6-16,-2-3-240,2-1-288,4-5-144,-1-3-65,3-4-31,0 2-177,5 0 193,3 3 608,3 4 224,-2 2 176,3 5 96,4 2-64,-1 4 0,5 1 16,-2-1 193,3 1-65,4 0-48,-2-1-64,2-2-160,-2 0-16,2 0-144,-5-1-16,0 1 16,-7-2-384,-1 0-945,-10-2-1456,-2 1-3778</inkml:trace>
  <inkml:trace contextRef="#ctx0" brushRef="#br0" timeOffset="1">40396 31439 16295,'10'31'3698,"-3"8"-1169,3 3-80,0 4-752,1-6-896,-2-4-385,2-7-176,1-6-128,-4-8-112,1-3 16,-1-5 0,-3-3-528,-1-4-577,-1-2-672,0-10-320,2-5-1024,-3-6-3442</inkml:trace>
  <inkml:trace contextRef="#ctx0" brushRef="#br0" timeOffset="1">40718 31248 5042,'0'0'11494,"-28"43"-8965,16-8-784,-8 8 223,2 7 273,-2 4-640,3 0-400,0 0-529,-3-3-416,1-5 80,7-8 32,-2-7-207,3-4-145,4-9 32,2-7-64,3-2 32,2-6-48,0-3-481,0-5-527,7-9-1249,-1-3-1697,1-3-2737</inkml:trace>
  <inkml:trace contextRef="#ctx0" brushRef="#br0" timeOffset="1">40696 31691 15175,'0'0'7267,"39"-18"-5554,-13 9-1057,-1-4 1121,2 1-672,-1-3-753,-4 1-256,-5 2-64,-2 1-208,-6 2-144,-9 1 32,0 3-65,-6 3-319,-6 2 272,-8 0 240,-5 11 256,-1 5 32,1 6 80,5 5 192,7-2 305,5 2-145,7-5-384,1-1-80,9-10-96,10-2-32,-2-9-80,0 0-224,3-5 16,-3-6-769,-1-5-1312,-4 0-704,-1 1-2338</inkml:trace>
  <inkml:trace contextRef="#ctx0" brushRef="#br0" timeOffset="1">40991 31693 16199,'0'0'3682,"0"0"-1905,0 0 96,0 0-32,15 36-929,-15-29-256,2-3-79,3 1-241,-5-5-112,0 0 64,0 0 96,0-7 112,0-4-143,3-5-33,0-2 64,-3-4-48,1 2-80,4 0-192,-2-1 16,2 5 64,1 0 112,-5 8 49,4-1-161,1 2-96,-1 3-48,3 1 112,-4 0-112,1 3 32,3 0-96,1 0 32,-3 6-224,4-2-225,0 0-351,0 3-529,-1-2-672,3-4-848,-1-1-1169,-1 0-2129</inkml:trace>
  <inkml:trace contextRef="#ctx0" brushRef="#br0" timeOffset="1">41253 31543 13958,'0'0'3730,"0"0"-1681,0 0 1008,0 0-159,0 0-1426,0 0-687,-25 38-257,22-22-96,3 1-176,3 0-112,8 0 145,1-1-241,5-5-16,5-2 0,-2-2-80,5-5 96,-2-2-48,-1-4 16,1-6 48,-6-3-48,2-1 64,-7-1-64,-5-1 0,-1 3-48,-6 2 32,0 1-16,0 6 48,-3 2-80,0 2 80,-4 0 0,4 2-48,0 5 80,2 1 16,1 4 16,0 2-48,0 1-32,7 3 16,0 0-48,0 2 0,1 5 0,3-2 64,-6 3-64,2 1 176,-5 3 80,-2-3 0,4 0-192,-4-3 32,0 3-32,0-1-48,-4-4 64,2-2-64,-5-2 32,2-2-16,-6-2-64,6-1-16,-2-4 48,-3-3-80,4 0-32,-3-2 32,-2-4 0,5 0 112,-2 0-144,-3-3 160,7-5-96,-1-6 32,2-6-80,3-3-16,6-4-16,3-2 32,7-1 0,-2 2-112,4 2 144,2 5-17,-1 2 81,1 5 0,-1 3 32,1 2-16,-6 2 0,1 3 16,-2 0-16,-4 2 48,-1-1-80,-3 1-128,-5 0-704,0-3-737,0 0-1744,0-1-2210</inkml:trace>
  <inkml:trace contextRef="#ctx0" brushRef="#br0" timeOffset="1">42471 31340 4818,'0'0'11654,"0"0"-8997,0 0-1185,-38 5 145,18 8-304,-5 5-305,0 2-207,-3 5-321,6 0-160,5-1-16,5-3 0,6-3-176,6 0-128,6-5-16,6 1 16,2-5-16,6 2 0,5-2 32,-5 0 0,0 0 16,-2 0-16,-5 0-32,-6 3-48,-1 1 16,-5 2 48,-1 1 16,0 2-48,-1-2 80,-5 2-48,-7-2 0,4 0 64,-7-3-64,1 1 64,-2-4-32,0 0 32,0-4-64,-2-3 0,5-1 0,2-2-16,-1-2-112,7-5-416,5-6-705,1-1-639,0-2-529,7 0-1297,0 3-2321</inkml:trace>
  <inkml:trace contextRef="#ctx0" brushRef="#br0" timeOffset="1">42671 31229 8692,'0'0'8932,"0"0"-6643,0 0-1216,0 0-129,0 0-304,2 34 625,6-6 416,-4 7-417,4 6-287,-3 2-145,1 1-224,-1-1 17,-5-2-97,1-5-352,-1-5 128,0-4-64,3-2 32,0-9-144,-3-3-80,0-6-96,2-2 64,-2-3-304,0-2-288,0 0-192,0-9-1009,0-3-1537,0-1-1264,-2-1-5426</inkml:trace>
  <inkml:trace contextRef="#ctx0" brushRef="#br0" timeOffset="1">42611 31529 21018,'0'0'2961,"0"0"-2737,0 0-272,0 0 896,0 0 625,0 0-592,34-9-385,-6 9-400,3 0 16,0 0-80,2 0 80,-7 0-96,0-3 16,-2 1-32,-4 0 48,-6 0-128,1 2-416,-4-2-657,1 2-1312,-5 0-1089,-1 0-3841</inkml:trace>
  <inkml:trace contextRef="#ctx0" brushRef="#br0" timeOffset="1">43026 31561 7652,'0'0'16007,"0"0"-14118,-43 20-1121,23-7 849,6 3-353,-5 2-639,10 0-257,1 0-336,5-4 80,3-1-144,6-4 80,4-4-112,2-5-112,0 0 16,4-5 96,-2-4 80,-3-3 32,-2 1 16,2 5-48,-3 1 64,-4 3 176,4 2-32,-6 2-80,4 5 16,-1 4 48,2-2-112,-5 2-112,6-4 0,-4-3-96,4-1-352,-3-3-336,5-3-721,-2-5-784,0-8-704,4-7-513,-5-4-2785</inkml:trace>
  <inkml:trace contextRef="#ctx0" brushRef="#br0" timeOffset="1">43298 31221 17800,'0'0'2385,"0"0"-2193,0 0 1057,-27 45 1504,13-12-416,2 10-528,-2 7-592,-1-1-561,5 3-112,-2-7-32,6-6-304,6-8-159,0-8-17,0-8-16,6-4 16,-1-6-48,4-5 64,2 0-16,1-7-48,1-7 48,-1 1-96,0-1-64,-2 4-129,2-2 177,-1 5 48,-2 5 0,2 2 16,-3 0-64,1 4 80,2 3-32,-5 3 112,0 0-144,1 1 64,0 3 0,1-2 0,-3 1-48,1-2 16,-5 0 0,4-2 0,-2-2 64,0 0-48,-3-3 48,0-1-48,0-1 48,-3-2-64,-5 0 16,1 0 48,0 0-80,-6 0 80,-1 0-80,-2 0 96,1 0-96,2 0 80,1 0-48,2 0 32,6 0-16,-2 0-352,1 2-288,5-2-641,0 0-576,5-7-1264,5-4-1809,0-5-8100</inkml:trace>
  <inkml:trace contextRef="#ctx0" brushRef="#br0" timeOffset="1">43568 31198 2497,'0'0'18633,"0"0"-16792,-19 43-1185,5-12 1697,2 8 80,2 8-752,1 0-689,-2-2-416,3-2-335,7-5-17,1-4-352,0-9 96,0-5 16,0-5 16,4-3 16,4-5-48,-3-3 32,4-1-32,-1-3-48,3 0-161,3 0 17,-2-5-48,1 0 96,0 1 64,-3 2 144,-1 2-48,3-3-32,2 3 80,-1 0-80,-1 0 144,1 0-96,-1-1 48,2-5-80,0 2 80,0-5-16,1-2 0,1-5-48,-4-2 48,-5-2 16,0-5-144,-7 3 128,0 2-80,-7 4-96,-7 6 128,-7 10 80,1 3 48,-3 10 16,6 10 144,5 1-16,2 9-47,4-5-289,6 2 192,6-3-96,4-3 32,5-5-48,2-6-80,0-2-145,2-7-175,-2-1-64,-2-3-528,-2-7-1618,-4-4-2496,-1-7-4947</inkml:trace>
  <inkml:trace contextRef="#ctx0" brushRef="#br0" timeOffset="1">39062 25675 8372,'0'0'3025,"0"0"-464,0 0-1584,0 0-113,0 0-239,0 0-273,-2-10-176,10 10-64,4-2-96,2 0 224,5 0 368,2-1-80,3 1-15,2-3-49,7 4 48,-5-4-176,4 3-64,-2-3-15,-3 3 63,-2 0-128,-1 2-96,-7-3 0,0 3-16,-7 0-32,0 0-32,-2 0 0,2 0-16,-3 0 32,-1 0-64,0 0 48,2 0-16,-2 0 16,-5 0 0,3 0 0,-3 0 0,-1 0 0,0 0 16,0 0 0,0 0-16,0 0-16,0 0-48,3 0 0,0 0-32,-3 0-112,2 3 80,3 3 80,1 4 0,-5 3 80,5 2-96,-4 5 80,3 8 64,-2 1 64,0 5 80,-3 2 80,0 4 144,0-2 177,0 3 255,0 0-368,0 0 1,-6-1-49,4-2-80,-3 0-192,-1-2 96,2 0-80,-1-2-224,0-3 16,-1 3-16,6 0 128,-5-1-16,5-1-48,0-1 48,-1 2-47,1-2 31,0-2 48,0-2 32,0 2-64,-6 0 0,6-2-16,-2 3 48,-1-3-32,0 0-64,3-3-16,0-1 32,0 0-32,0-1-80,0-2 48,0 0-64,0-1 32,0 1 0,3 0 64,-3 0-80,0 0 64,0 1-32,0-1 0,-3 0 16,1 0 32,-2-2 0,1 2-64,0-4 32,-2 0-16,5 0 64,-2-2-64,2-3 48,0 0-32,0-2 16,0 0 0,0 0-32,2 0 32,-2-2-16,3 2 0,-1-2-16,-2 1 32,0 1 0,0 1-32,0-2 0,0 1 32,0 1 0,0-2-32,0 1 80,0-2-96,0 2 48,0-2-48,0 0 80,0-3-144,0 0 64,0-1-48,0-1 32,0 0 32,0 1-32,0-3 64,0 0-32,0 2 32,0-2-48,0 0 32,0 0-96,0 2-64,0-2 32,0 2 48,0-2 48,0 3-16,0-1 64,0-2-16,0 2 32,0 1-32,0-3-32,0 2 64,0-2 0,0 0-48,0 0 32,0 0 32,0 0-48,0 0 32,0 0-32,0 0 16,0 0-16,0 0 16,-2 0 16,2 0 0,-3 0-32,1 0 16,-1 0-16,0 2-16,-3-2 48,-2 5-16,2-4 16,-3 4 16,-1-3 80,-4 3-48,1 0 80,-5-1 64,-8 1 48,0-1 48,-13 0-64,0 1-95,0 0-49,1-3 144,7 0-64,6 0-16,11 1 0,3-3-144,8 1-16,3-1-160,0 3-352,6-3-737,2 3-848,-2-3-1520,0 0-1522,-4 0-9652</inkml:trace>
  <inkml:trace contextRef="#ctx0" brushRef="#br0" timeOffset="1">46276 25945 7347,'0'0'4306,"0"0"-2145,0 0-1216,0 0 271,0 0 289,0 0-416,-5 2-305,5-2-240,0 0-64,5 0 33,3 6-129,-1 6 208,6 6 272,-1 5-175,2 4 47,5-1-272,1-1-96,-1-2-288,-1-3-32,-4-2-80,-1-5 16,-1 1-16,-4-1 32,-2-1-16,-1-3 0,-4-1 32,-1 2-64,0-1 64,0-2-16,0 0 48,0-3-64,0 0 32,0-1-16,0-1 16,0-2-48,0 0 32,0 0-32,0 0-32,-1-2 64,-4-1-112,2-1 144,0 4-80,-5-3 64,2 3-48,-5 0-16,2 5 32,-10 0 0,5 1 16,-9 1-64,1 0 80,-3-3-16,-3 1 48,0-3-64,4-2 32,2 0 16,-1 0-16,6-5 32,4-1-48,2-1 0,10 0-160,1 1-208,0 1-400,4 5-17,6 0-255,2 0 63,1 5 97,-1 4-849,2-1-1264,-2 1-1937,2-2-1937</inkml:trace>
  <inkml:trace contextRef="#ctx0" brushRef="#br0" timeOffset="1">46310 25940 5907,'0'0'-240,"0"0"3409,0 0-1088,0 0-624,0 0 207,0 0 97,16-15-544,-13 15-417,-3 0-288,0 0-63,-7 0-49,1 11 48,-6 6-160,-1 9 320,-5 5 129,4 8-33,-6 1-64,4 0 145,1-2-337,1-4-32,3-4-128,2-8-208,2-4 32,3-7-112,2-4 16,2-2-48,0-4-368,0-1-624,2-4-721,6-7-464,2-5-1889,-3-4-2401,5-3 1489</inkml:trace>
  <inkml:trace contextRef="#ctx0" brushRef="#br0" timeOffset="1">46586 26050 624,'0'0'7908,"0"0"-4418,0 0-2178,0 0-159,0 0 255,0 0-95,0 3-353,9-3-287,10 0 143,6 0 513,7-3-385,2-1-192,10-5-127,-7 0-241,-4 0-176,-7 0-160,-6 5-96,-1-1-800,-12 5-817,-5 0-736,-2 0-785,-2 0-1728,-5 2-2113</inkml:trace>
  <inkml:trace contextRef="#ctx0" brushRef="#br0" timeOffset="1">46600 25884 12662,'0'0'3553,"0"0"-2032,0 0-304,0 0 255,0 0-95,0 0-481,-12 0-255,19-7-449,6 2-80,5-3 224,4 1 224,3-2-64,0 0-159,3 2-81,-4 3-240,0 1 48,-10 3-48,-2 0-64,-1 5-32,-8 4 48,-3 4 0,0 6 64,-14-2 16,2 4 16,-2-1-16,-5 4-16,7 2 80,-1-2-96,-1 6 64,3-4-16,2 4 96,-3-1-48,1-2-48,-2-2-16,4-1-80,-3-4 80,4 1 0,3-3 48,2-4-80,3-3-16,3-2 16,7-1 0,5-2 0,-1-5 80,5-1-48,2 0 0,3 0 64,-4-1-160,0-5 16,-1 2 16,-4 0 16,1 1-32,-2 1 16,-2 2-224,-1 0-128,-2 0-32,-1 0-289,-3 0-639,-2 5-497,-3-3-704,0 3-1777,-8-4-6851</inkml:trace>
  <inkml:trace contextRef="#ctx0" brushRef="#br0" timeOffset="1">47086 26053 9428,'0'0'3602,"0"0"-321,0 0-2240,0 0-321,41-24 321,-18 13 127,-1 2-79,1-1-401,2 6-240,-5 0-336,-6 4-96,1 0 48,-6 0-416,-1 1-784,-2 4-849,-6 2-784,0 2-1409,-6 0-2738,-3 0 5172</inkml:trace>
  <inkml:trace contextRef="#ctx0" brushRef="#br0" timeOffset="1">47114 26209 5202,'0'0'6659,"0"0"-5234,0 0 432,42 0 240,-22 0-400,-1 0-705,6 0-400,-5 0-159,0-2-113,-6 2-240,4 0 0,-5 0-208,-7 0-929,2 0-704,-4 0-1936,-4 0-3314</inkml:trace>
  <inkml:trace contextRef="#ctx0" brushRef="#br0" timeOffset="1">47434 25862 3906,'0'0'9444,"0"0"-7379,0 0-848,0 0 175,0 0-47,0 0-609,-7 3-384,20-3-80,7 0 513,2 0-33,5 0 81,3-5-17,1 3 80,-5-3-319,-1 4-209,-6 1-208,-5 0-160,-3 0 0,-7 0 16,-1 0-16,-3 0-80,0 1 64,0 2 48,-3 1 32,0-2-48,-2 3-16,4 0 16,-5 3-16,4 4 0,-6 1 0,1 8 16,-3 3-32,3 8 80,-6 2-64,1 0 80,1 1-48,2-3 64,1-3-128,0-4 112,3-5 32,1-2-64,4-5 16,-3-3-48,3-4 16,0-2-48,3-1 48,3-3-16,5 0-48,1 0 112,4 0-64,-2-3-32,6-1 32,-2 2 0,1 0-32,-3 0 16,1 2-112,-7-3-560,0 3-369,-4 0-383,-1 0-241,-5 0-816,0 0-1345,-8-7-2417,-3-1 2081</inkml:trace>
  <inkml:trace contextRef="#ctx0" brushRef="#br0" timeOffset="1">47511 26056 8740,'0'0'3041,"0"0"-191,31-5-1138,-17 5 578,2-1-258,1-2-511,3 0-432,3 2-369,-1-4-352,-4 1-144,2 1-176,-6-1-32,-1 4-496,-2 0-608,-7 0-577,-1 0-912,-1-3-2514,-2 2-5762</inkml:trace>
  <inkml:trace contextRef="#ctx0" brushRef="#br0" timeOffset="1">47889 26108 6899,'0'0'6163,"0"0"-2433,0 0-2178,0 0-111,0 0-144,0 0-241,36-16-272,-24 14-47,1-3-145,-7 3-16,5 2-79,-3 0-145,-7 7-256,2 1-80,-3 6 112,-3 4 0,-3 0-80,-2 0 0,-3 2 32,4-1-80,-3-4 32,6 1-32,-1-4-32,-1-4 48,6-1-16,0-2 16,0-4 16,0-1-16,3 0 0,5-1 128,-1-4-128,0 1 64,3-3-96,0 3 0,2 1 32,-1-1-48,-2 4 32,2-3 0,-3 3 16,-2 0-64,-3 0 16,0 0-784,-3 3-1057,0-2-512,0-1-1265,-3 0-5490</inkml:trace>
  <inkml:trace contextRef="#ctx0" brushRef="#br0" timeOffset="1">48086 25993 11397,'0'0'4738,"0"0"-2657,0 0-192,0 0-160,0 0-192,31 11-305,-17-11-463,-1 0-321,-1 0-272,2-2-80,-2 0-80,-5-3-48,0 5-816,1-5-625,-3 4-1056,-5-6-2129,0 2-7156</inkml:trace>
  <inkml:trace contextRef="#ctx0" brushRef="#br0" timeOffset="1">48319 25831 8260,'0'0'5442,"0"0"-2096,0 0-1665,0 0 271,0 0-463,0 0-496,-10-12-465,18 11-336,6-2-48,-1 1 80,5-3 32,-1 3-112,0 0-64,2 2-32,-2 0 192,-2 0 65,-5 0-225,-2 4-144,-8 3 64,0 3-48,0-2 64,-5 1 48,-3 1-64,-3 0 32,3 4-48,4 2 32,-4 4-16,2 2 48,0 5 0,-1 2 224,0 1 96,-4 0-64,3-3 0,2-3 0,-2-4-31,2-4-209,0-2 48,6-6-64,-3-1 32,3-2-64,0-3 16,3-2-32,6 0 32,2 0 0,3 0 0,4 0-16,-4 0-48,3-2 32,-1-1-80,0 3-288,-7 0-433,2-2-720,-7 2-1584,-1-2-2177,-3 0-9525</inkml:trace>
  <inkml:trace contextRef="#ctx0" brushRef="#br0" timeOffset="1">48286 26020 14166,'0'0'4082,"0"0"-3009,0 0-129,0 0 17,0 0-465,0 0-96,58-3 64,-32 9-256,3 0-47,-1 1-97,-8-3-48,-1 3 0,-3-3-833,-6 1-1472,0-5-2737,-3 0-6644</inkml:trace>
  <inkml:trace contextRef="#ctx0" brushRef="#br0" timeOffset="1">48699 26101 18953,'0'0'2081,"0"0"-1841,20 40 736,-12-24 385,-4-2-913,2-3-400,-6-2-16,0-5-1569,0-1-1616,0-3-3650</inkml:trace>
  <inkml:trace contextRef="#ctx0" brushRef="#br0" timeOffset="1">28636 26142 5282,'0'0'8724,"0"0"-6611,0 0-1088,0 0-193,0 0 145,0 0-417,0 2-384,0 3-32,-5 3 112,5 1 320,-1 2-79,-2 3-49,3 2 32,-3 4 64,3 0 81,0 3 143,-5 4 96,5 0-95,-2 2-177,-4 0-256,6-2-80,-4 0-96,2-4-64,-1-5 16,0-3 17,3-3-81,0-5-16,0 0 48,0-6-96,0 2 32,0-3-32,0 0 48,0 0-32,0 0 16,0 0-16,0 0 16,0 0 32,0 0-112,0-4 16,0-3-145,0 0 1,0-2-48,0-4-64,0-4 32,0-3-48,-2-4-64,-1-3 32,0-5 272,-2 1-17,4 0 81,-5-2 0,6 2 48,-2 4 0,-1 0 17,3 2-33,0 3 0,0 2 16,0 0-48,0 1 64,5 1-48,-2 2 64,1 3-80,1-1 32,1 4-16,2 0 48,-8 3-64,2 3 32,1 2-32,-3 2-48,0 0 0,0 0-49,1 2 49,-1 5 16,0-3 48,3 3-32,0-2 0,-3-1 32,2-1 0,-2-2 32,3 2-48,-1-3 48,-2 0-32,3 0 64,1 0-48,4 0 16,3 0 16,3 0 177,3 0-177,3 0-32,0 0-16,0 0 16,1 0 32,-4 0-32,-5-3 16,2 2 0,-5-2 16,1 1-64,-4 0 80,-2 0-64,-2 2 32,4-3 32,-4 3-128,-2 0 80,3 5-64,0 3 48,-3 4 16,0 2 16,2 1 16,1-2 0,-2 1 32,2-2-80,2-4 64,-2-3-112,2-1 80,-2-4 0,-2 0 0,4 0 0,-5 0-32,0-4-224,0-1-304,0-3-305,0 3-1008,-5-2-720,1 5-2401,-4 0-2594</inkml:trace>
  <inkml:trace contextRef="#ctx0" brushRef="#br0" timeOffset="1">28907 26502 5939,'0'0'5266,"0"0"-3025,-3 44-512,3-25 272,0-1-352,0-2-657,0-5-400,0-2-256,0-2-95,0-6 31,0 2 96,0-3 80,0 0 64,0-3 161,0-5-337,0-6-272,0-2-16,-3-6-32,3 0-16,-1-4-32,-3 2 0,3 1 48,1 1-32,0 4 112,0 4-48,0 1 32,0 4 32,5 2 16,2 0-32,0 5-64,6 0-48,0 2 32,-4 0-16,4 9-16,-3 0 32,0 7-64,-1 0 48,-1-1-48,-2 6-48,-1-3-32,-4 2 64,5-3 48,-6-1 0,0 1 48,0-4-64,0 0 64,-6-2-32,2-1 32,-4-4-64,0-1 48,2-3 0,0 0 32,-1-2-16,-3 0-32,5 0 32,0 0-64,2 0 32,0-2-96,2 0-768,1-3-641,0 0-752,0-1-1953,0-1-3778</inkml:trace>
  <inkml:trace contextRef="#ctx0" brushRef="#br0" timeOffset="1">29209 26326 2145,'0'0'7427,"0"0"-3681,0 0-1777,0 0-256,0 0 96,0 0-657,3-5-560,7 4-400,5 1-111,2-3 303,3 1-16,-1 0-144,0 2-176,-4-3-48,-4 3-96,-2 0-432,-4 0-545,-1 3-560,-4 1-720,0-1-1552,0 1-3187</inkml:trace>
  <inkml:trace contextRef="#ctx0" brushRef="#br0" timeOffset="1">29543 26179 6387,'0'0'1393,"0"0"495,0 0-1391,0 0-33,0 0 224,0 0-256,0-16-336,0 16-64,0 5-48,0-1 16,0 0 80,0 3 209,3 2 15,-3 1 320,0 0 208,3 4 145,-1 5 448,-2 2 127,3 5 161,-2 5-448,-1-2 15,0 5-111,0-3-161,0-4-255,0 0-177,0-4-112,0-5-128,0-5-160,0-1-112,0-5 144,0 0-96,4-6-48,-4 2-64,0-3 16,0 0 48,0-10 113,0-1-145,0-5-32,0-5-32,0-5-32,3-1 64,-2-4-16,-1-3-1,0-2-31,3 0 48,0-2 16,-3 2-48,0 2 48,0 0-128,0 7 32,-3 3-16,0 4 80,-5 4 48,7 0-32,-4 2-16,2 3 0,0 0-48,3-1-96,-1-1 80,1 4-48,0-2 64,0 4-16,0 0 0,0 3 48,1-1 16,-1 5 0,6-2-16,0 2 48,2 0-48,5 0 64,2 0-48,2 5 16,3-3 0,4 2 16,-3-1 0,4-3 16,-5 0-16,0 0-48,-1 0 64,-5 0-96,-2 0-16,-4 0-448,-3 0 128,1 0 143,-6 0-63,2 0 112,-2 0 176,0 0 0,0 0-32,3 0 16,-2 0 32,5 4 48,-6-1 0,5-1-16,-3 0-48,1 0 48,0-2 16,-2 3-32,-1-3 0,5 0 16,1 0 16,-1 0-48,3 1 0,-1 4 0,0 0 0,-1 2 0,1-1-32,-5 1 16,3 0 0,-5-3 16,0-1-32,3-1 80,-3 0-64,0-2 16,0 0 32,0 0 32,0-4 0,0-3-32,0 3 0,0-3 16,0 2-16,0 1-48,0 1 80,0 3-64,0 0 0,0 3-80,0 6 32,3 2-16,-3 5 80,0 6-16,0 0-32,0 8 112,-6-1 96,4 0 96,-1-2-16,1 0-64,2-7-112,0-4 0,0-5-32,0-4-32,0-5-288,0-2-1537,0-13-3105</inkml:trace>
  <inkml:trace contextRef="#ctx0" brushRef="#br0" timeOffset="1">29502 27261 12470,'0'0'3425,"0"0"-2352,33 2 624,-19-2-385,4 0-527,-1-7-241,-1 0-240,-2 1-240,-2-1-32,-4 3-320,-3 1-737,-5 3-1664,0 0-3522,-2 0-2353</inkml:trace>
  <inkml:trace contextRef="#ctx0" brushRef="#br0" timeOffset="1">29431 27099 12694,'0'0'4738,"0"0"-2993,0 0-657,0 0-351,33-11-49,-7 6-240,0-4-48,7 2-112,-1 1-208,1-1-47,-8 3-1,0 1 16,-10 1-112,-3 2-433,-4 0-207,-3 0-48,-5 0-321,0 2-464,0 2-704,-8 3-992,2 0-769,-2-1-1344</inkml:trace>
  <inkml:trace contextRef="#ctx0" brushRef="#br0" timeOffset="1">30033 25939 4786,'0'0'3954,"0"0"-2433,-9-14-241,9 10 193,0 0-176,0-1-433,0 3-400,0-3-176,3 1-112,-2 0 177,2 1-17,-1 3 16,4 0-176,-4 0-112,5 11-32,1 5 208,2 9 592,3 9-15,-3 4 127,-1 2 97,3 5-353,-4 1-320,-2-4-112,1-1-48,-7 0-96,0-4 81,0 0 15,-7-4 32,-3-4-48,2-2 144,-1-2 144,-2-4-160,4-4-208,0-3-16,1-2-96,1-6 16,3-2 1,2 1-98,-3-5-415,3 2-528,0-2-417,-3 0-320,3 0-832,0-2-2049,0-3-4274</inkml:trace>
  <inkml:trace contextRef="#ctx0" brushRef="#br0" timeOffset="1">27360 28533 7155,'0'0'8628,"0"0"-5987,0 0-1584,0 0-81,0 0 145,46-10 223,-21 9-143,3-2-417,3 3-287,-6-4-177,0 2-192,-5-1-80,-3 3-80,-2-2-272,-5 0-881,0 2-592,-5-3-688,0 1-1809,-2-2-3921</inkml:trace>
  <inkml:trace contextRef="#ctx0" brushRef="#br0" timeOffset="1">27760 28523 15111,'0'0'3682,"0"0"-2658,-41-1 193,26 5 95,1 5-447,0 5-129,2 1-64,5 4-31,0-2-337,4 1-32,3-2-112,4-3 48,4-3-128,3-4-16,3-1-64,-2-5 32,4 0-64,-4-3 64,-1-1-176,-2 0-48,-4 1 128,0-1 80,1 4-48,-5 0-32,-1 0 32,6 0 32,-6 0 16,5 2 0,-3 0-64,-2 1-544,3-3-1185,0 0-224,-3 0-1169,0 0-2496</inkml:trace>
  <inkml:trace contextRef="#ctx0" brushRef="#br0" timeOffset="1">27899 28317 13462,'0'0'3282,"0"0"-2130,0 0 161,0 0 95,0 0-335,-9 35 79,9-14-47,0 6 47,1 2-335,4 2-193,1 3-208,1-5-192,-4-2-144,1-1-15,2-9-17,-4-3-48,3-5 0,-2-2 48,0-5-64,2-2 80,-4 0 16,5-9 16,-1-4-80,0-1-96,-1 1-144,2 1-129,1 4 1,-4 2 224,1 6 16,1 0 0,3 3 128,-4 6-96,4 2 128,0 3-64,0 2 48,1-3-48,-3 1 16,2-1-32,-6-2 32,2-2 0,-4 0-16,0-2 64,0-2-80,-6-1 64,-8-2 0,2-2 16,-2 0-16,-5-2 32,2-2-48,2-6 0,-3 1 48,4-2-80,1 2 32,3 0-48,2 3-400,7-1-721,-2 2-15,3 1-289,0 1-1456,3-1-2049,3 0-3618</inkml:trace>
  <inkml:trace contextRef="#ctx0" brushRef="#br0" timeOffset="1">28149 28204 8356,'0'0'2721,"0"0"-720,0 0-16,0 0-416,0 0-497,0 0-288,0-11-271,0 18-81,0 1 352,0 4 225,0 2-225,4 3-48,0 6 97,-1 1 255,-2 6 145,-1 4-193,0 2-111,0 4-193,0 1-160,0-3-191,0-2-145,0-2-96,0-10-128,0-1 48,0-7-80,0-3 80,6-6-80,-6 0 0,0-5-304,0-2-337,2 0-479,-2-9-769,0-3-1937,0-3-2769</inkml:trace>
  <inkml:trace contextRef="#ctx0" brushRef="#br0" timeOffset="1">28226 28580 13126,'0'0'5443,"0"0"-4771,31-11 752,-17 4 753,5 1-400,-5-6-624,-2 3-337,1 2-576,-6-2-160,-2 0 16,-5 0-64,0 0-32,-5 0-208,-2 0-112,-7 2 32,-5 3-96,5 1-112,-1 3 255,-1 10 177,7 3 80,-2 7-16,6 3 113,4 1 223,1 2 144,0-2 0,1-4-224,7-2-80,3-2-80,-5-5-16,2-2-80,3-4 32,-2-3-112,2-2-592,-2 0-961,-1-9-1312,-3-2-3394</inkml:trace>
  <inkml:trace contextRef="#ctx0" brushRef="#br0" timeOffset="1">28781 28241 4242,'0'0'7331,"0"0"-4914,0 0-736,0 0 16,0 0-240,0 0-401,-8-22-304,0 17-175,-4-1 15,-2 1 16,-6-2-128,0 3 49,-4 1-177,0 3-272,2 0 0,-1 9-48,1 9 0,-1 7 32,6 11 128,1 7 192,7 9 465,6 4-225,3 3-112,10-3-304,4-2-64,7-9 176,2-7-255,-1-9 15,2-9-96,1-10 64,0-6-48,-2-4-32,-6-2 112,2-10-16,-13-1-48,2-1-321,-4-3-143,-4-2-192,0 4-609,0 1-559,0 5-449,0 7-289,0 2-1952,0 0-5394</inkml:trace>
  <inkml:trace contextRef="#ctx0" brushRef="#br0" timeOffset="1">28945 28577 15703,'0'0'3250,"0"0"-2306,0 0-160,0 0 449,-19 31-64,12-11-481,4 0-208,3 1-208,0-4-128,10-3 0,-3-5-16,8-5-176,-2-4 16,4 0 144,-5-4-16,2-7-15,-8-2-33,2-3-16,-3-2-48,-5-2 64,0 1-209,-5-1-95,-3 0-128,-4 6 32,-1 3 176,-1 5 176,0 6-32,-3 0-32,5 9 48,3 4-32,-2 1 48,6 1-80,2 4-560,3-4-945,0-2-784,8-4-1713,0-2-1985</inkml:trace>
  <inkml:trace contextRef="#ctx0" brushRef="#br0" timeOffset="1">29128 28682 8596,'0'0'8452,"0"0"-7492,0 0-191,0 0 959,0 0 97,0 0-448,23-13-369,-17 3-527,-2-1-113,0-2 96,2-1 16,-4-2-112,3 1-224,-2 2-48,1-1-80,1 2 32,-2 4 0,0 3 16,5 5-47,-6 0-1,5 0-16,-2 7 80,3 5 64,-4-1 48,4-1-32,-3 2-192,2-3 48,1-3-16,-3 1-96,3-4-673,-1-1-591,-2-2-993,3 0-1089,-4-5-3361</inkml:trace>
  <inkml:trace contextRef="#ctx0" brushRef="#br0" timeOffset="1">29480 28550 11141,'0'0'10005,"0"0"-9013,0 0-848,-43-1 1345,31 1 304,-1 7-593,4 1-479,-5 4-545,8 3-160,0-2 16,6 3 0,0-2-48,6-3 16,6-2 0,2-5-96,2-4-192,1 0 111,1-8-79,-1-8 16,-1-4-192,-2-7 144,-2-3 160,1-1 32,-6-5 96,-2 2-48,-2-2-16,-3 1-256,0-2-81,-3 6-127,-3 2 384,0 8 32,1 8 144,3 8 416,-4 5 0,6 13-127,0 8 239,0 6 288,0 2-143,0 7-97,0 0-240,6 0-160,-4 0-16,3-4-112,-5-7-48,6-3-32,-6-7-16,5-5-48,-4-4-336,2-1-496,2-5-801,-1 0-1120,0-2-369,6-5-2304</inkml:trace>
  <inkml:trace contextRef="#ctx0" brushRef="#br0" timeOffset="1">29752 28523 23419,'0'0'1777,"-10"39"-1761,6-18 80,4-6 128,1-2-48,4-6-96,1-2-320,2-5-2017,-2 0-1073,0-7-1568,-6-9-7908</inkml:trace>
  <inkml:trace contextRef="#ctx0" brushRef="#br0" timeOffset="1">29789 28229 19849,'0'0'3234,"0"0"-3170,0 0-128,0 0 80,0 0 32,0 0-112,-6 36-993,7-27-2032,4-5-4355,1 1-3313</inkml:trace>
  <inkml:trace contextRef="#ctx0" brushRef="#br0" timeOffset="1">29822 28433 18408,'0'0'5667,"0"0"-5203,0 0-592,0 0 384,0 0 641,38 19 575,-18-12-559,-2-3-641,2 0-272,0 1 16,0-3 32,2 0-32,-2 1-688,2-3-481,-2 2-1760,-2 0-1441,2 1-3954,-7 1 1329</inkml:trace>
  <inkml:trace contextRef="#ctx0" brushRef="#br0" timeOffset="1">29952 28195 11669,'0'0'3586,"0"0"-3010,-8 43 1457,2-16 945,0 5-497,4 3-112,-3 1-640,5 1-961,0-2-480,0-3 32,2-5-144,3-3-128,1-3-32,0-8 0,0-1 0,-4-5-48,4-3-224,-6-1-304,0-3-641,0 0-591,0 0-49,-6-3-849,1-4-2368,-3 1-4770</inkml:trace>
  <inkml:trace contextRef="#ctx0" brushRef="#br0" timeOffset="1">30147 28522 7475,'0'0'12310,"0"0"-9429,0 0-2657,0 0 161,0 0 207,0 0-320,30 8-240,-24-8-192,-5-2-1473,-1-3-1968,0-3-3987,0-4-544</inkml:trace>
  <inkml:trace contextRef="#ctx0" brushRef="#br0" timeOffset="1">30170 28245 25164,'0'0'2465,"0"0"-2497,0 0 0,0 0 32,0 0 48,0 0-48,-12 29-977,14-18-2192,2-2-1617,-4-2-6243</inkml:trace>
  <inkml:trace contextRef="#ctx0" brushRef="#br0" timeOffset="1">30311 28436 12502,'0'0'4066,"0"0"-2850,-9 38 593,6-22-80,3 2-785,0-3-159,0-1-305,0-1-288,8-3-128,4-3 16,-1-5 0,-2-2-48,4 0 32,-2-5 32,-4-3-80,0-6 32,-1-2-32,-2 0 16,-4-2-144,0 0-96,-3 0-112,-4 5 288,-3-1 96,1 7-48,-2 1 432,2 3 16,1 1-304,3 2-160,-1 0-48,6 5-224,0-1-1072,0 3-1682,0-5-3841,8 2-5811</inkml:trace>
  <inkml:trace contextRef="#ctx0" brushRef="#br0" timeOffset="1">30485 28483 15511,'0'0'5539,"0"0"-5459,0 0-192,0 0 496,0 0 736,0 0 497,30 0-416,-23-7-721,-2-2-304,0-2 464,1-2 33,0-5-209,0-1-176,2-1 80,-2 2 64,5 2-288,-2 6-64,4 3 0,-1 4 112,1 3-80,0 10 97,-3 6 287,-1 1-160,2 1-32,-2 2-112,4 0-16,-2-1-176,-2-6 48,3-4-80,-1 0-112,-3-5-320,-2-1-464,0-3-641,-1 0-656,-2 0-1313,-3-7-2272</inkml:trace>
  <inkml:trace contextRef="#ctx0" brushRef="#br0" timeOffset="1">28695 29144 8148,'0'0'3505,"0"0"-687,0 0-1682,0 0-271,0 0 159,0 0-208,8 7 321,-8 7-225,0 2-159,-5 4 79,-4 0 80,-5 4-15,0 2-65,-3-4-63,-6 0-161,3-4-48,-1 1-32,1-6-79,3-2-33,8-4-256,-4-3-112,6-1 32,4-3-32,0 0-32,3 0 32,0-3-192,0 1 32,3 0 32,1 2 64,2 0 32,1 0 0,4 4 0,-2 3 48,3 2 0,1 0 32,2 0 0,2 0-48,-1-2 64,1-1-48,-2-3-32,2-1 0,-4-2 0,2 0-32,-5-2 48,0-1 16,-5 2-64,0-2 32,-2 3-80,0 0 48,-3 0-128,0 0-624,0 4-705,0 1-1024,-3-3-1489,-2 1-6066</inkml:trace>
  <inkml:trace contextRef="#ctx0" brushRef="#br0" timeOffset="1">28056 29093 6115,'0'0'2673,"0"0"-272,0 0-1024,0 0-305,0 0 17,0 0-193,0-16-160,0 12-63,0 1 31,2 1 32,-2 0 113,3 2 47,-3-3-127,0 3-129,0 3-32,2 12-272,-2 10 16,3 9 369,0 9 335,-2 6-447,4 1-113,-2-3-144,2-7-160,-5-6-80,3-4-48,0-8-32,-3-7 48,0-1-48,0-5 16,0-5 0,0-1-32,0 0 80,0-3-48,-6 0 48,6-3-80,-5-1-48,5-3-16,-3-2 64,3-2-16,0-3 0,0-6-32,0-5-16,0-5 32,0-3-112,0-8-144,0-4-272,0-2-80,0 0-81,0 4 241,0 7 304,-5 9 240,5 12-32,-1 5-16,1 6 64,0 4-64,0 0 0,0 2-144,0 5 80,1-2 48,4 2 16,-2-1 0,0-2-32,-1 1 32,-2-5 0,3 0 48,-3 0-32,3 0 80,-3 0-32,1 0 80,4 0-32,3 0-112,3 0 64,3 0 17,1 0-49,5 0 32,2-2 128,-2 2 32,0-3-160,1 1-64,-4-2 0,-2 1 0,-4-1 0,-5 1-16,0 2 0,-1-2 16,-3 3-32,-2 0 48,0 0-80,3 0-32,1 0-64,2 3 160,-4-2-48,3 5 48,1-5-80,-6 2 96,1-3-48,4 0-16,-5 0 48,0 0 48,3 0 16,-3-4-48,0 1-16,3-1-32,-3 1 16,0 1 16,0 2-80,0 0 48,0 0-80,2 0 16,-2 0 0,0 0 16,0 0 32,3 0 48,-3 0-32,0 0 0,0 0 48,1 0-64,-1 2 80,0 1-48,0 4 32,0 1-64,0 11 256,0 1 176,0 2-112,0 3-160,0-3-79,0-2-17,0-4-48,0-4 32,0-6-32,4-1-48,-4-3-65,0-2-399,3-2-480,-3-9-1425,0-5-1105,0-4-5010</inkml:trace>
  <inkml:trace contextRef="#ctx0" brushRef="#br0" timeOffset="1">29024 29148 5955,'0'0'3537,"0"0"-1280,0 0-496,0 0-480,0 0-193,0 0-31,-6-13-193,6 26-304,0 8 385,3 8 864,1 8 256,1 0-417,-2 4-527,2-5-545,1-6-240,-5-6 96,3-6-239,-3-4-81,-1-6 16,3-1-64,-3-4-16,0-1 0,0-2-16,0-2 80,0-9 64,0-3-208,-3-7-32,-2-6-32,4-1-208,-5-11-96,-2-2 63,2-3 129,0-1-160,-1 2-256,-3 7 416,5 6 176,0 10 80,-1 7-32,4 8-16,2 1 48,0 4 0,0 0 0,8 0-48,2-2-32,0 2 32,3-3 32,1 2-48,4-5 96,-1 0-64,4 2 0,-1-3 64,6 2 208,0 0-16,7 1-16,-7 2-128,5 2-32,-4 0-16,-2 0-128,-5 0 48,-5 0-48,1 0 80,-7 0-80,2-2-48,-5-3 48,2-2-32,-2 1 48,-4-1-16,-2 3 0,3-1-16,-2 3 96,-1 2-80,0 0-112,0 4 0,0 3 96,0 2 48,0 0 0,-4 2-16,2 3 16,2-1 48,-6 3 64,4-1 64,-4 4-112,6-4 80,-5 1-80,4-2-16,1-3-16,0-2-64,0-2-64,0-3-736,-3 1-801,3-4-240,-3 2-368,-2-3-960,3 0-1666</inkml:trace>
  <inkml:trace contextRef="#ctx0" brushRef="#br0" timeOffset="1">29413 29497 7603,'0'0'9445,"0"0"-8325,0 0-687,0 34 1375,0-18-335,0 2-529,0 0-319,3 0-49,-1-7-320,1-2-160,-3-2 208,3-4 0,-3-3 1,1 0 223,2-5 176,-1-6-48,1-3-431,0-6-65,-1-3 32,4-4-16,-5-1-144,4-5-80,-2 5-16,0 0 0,2 4 80,-3 6-80,4 2 80,-5 5 0,5 2 0,1 4-32,-1 3-32,-1 2 16,2 0-16,-1 4 32,8 5-48,-7 5 80,5 2-80,-4 2 80,0 2-48,2 3 32,-5-3-16,-3 3 48,1-3-16,-3-3 48,0 1-32,0-2-48,0-5 80,-8 1-128,3-4 112,-6-3-32,2 0 0,0-3 64,-4-2-80,-1 0 80,2 0-112,-5 0 112,5 0-144,-4 0 80,4 0-32,4 0-16,2 4 0,3-1-48,0 1-689,3-1-431,3-2-897,1-1-528,1 0-2978</inkml:trace>
  <inkml:trace contextRef="#ctx0" brushRef="#br0" timeOffset="1">40715 32477 2753,'10'14'1089,"-10"-14"-609,0 0 336,0 0-95,0 0-321,0 0-208,0 0 0,0 0 0,3-2-96,-3 2-784,0-2 944,0-1-128,1 1 688,3 0 225,-3-2-289,-1 1 193,6-1 207,-6-1 33,2 1-177,-2 1-127,3-1 15,-3 1-176,1 1-63,-1 2-49,0-2 48,0-1 65,0 2-17,0-2-240,0-1 64,0-1 49,0 3-17,0-3-80,0 3 48,0 0 113,0 2-273,0 0-48,-6 0-192,0 0-64,1 0-48,-2 2 0,-6 5-16,1 0-32,3 0 64,-4 4-64,-5-2 48,5 2-16,-1 3-16,-1-1 48,-1 0 0,4 1-48,2-1 32,6-2 32,-2 1 0,6-3 64,7 2-96,12-2 32,0 4-48,7 1 48,0 2-32,5 0-16,-4 1 32,-3 2 0,-3-1 0,-3-1-16,-10 2 16,-8-1 16,0-1-32,-8 2 0,-4-1-16,-7-1 32,-1-1-32,-2-2 80,2-3-64,3-4 112,-1-5-160,5-2 48,1 0-32,2-4-80,6-8-400,-2-3-432,1-1-577,5 0-496,0 1-144,0 1-576,3 1-2546</inkml:trace>
  <inkml:trace contextRef="#ctx0" brushRef="#br0" timeOffset="1">40715 32477 2753</inkml:trace>
  <inkml:trace contextRef="#ctx0" brushRef="#br0" timeOffset="1">40715 32477 2065,'0'0'1649,"0"0"-1089,0 0-240,0 0 384,0 0-31,0 0-273,0 0-208,0 0-112,0 0-64,0 0-16,0 0-16,0 0-208,0 0-256,0 0-689,0 0-2016</inkml:trace>
  <inkml:trace contextRef="#ctx0" brushRef="#br0" timeOffset="1">40922 32709 5779,'0'0'7507,"0"0"-5234,0 36-640,0-26 96,0-4-353,3-2-399,0-1-129,-2-3-128,3 0 81,-3-5 223,5-3 1,-1-4-321,0-2-112,-1-3-111,4-1 31,0 2-176,-4 0-128,4 0-80,0 7 16,-3 3 0,2 1-32,-2 5-16,3 5-64,-1 3 0,1 8 48,0-3 16,-2 6-80,0-5 81,1-3-114,-1-1 50,1-4-17,-2-2-32,3-4 64,-3 0-48,2 0 112,-1-7-128,2-2 64,0-2 16,3-5-96,-5-2 64,2 0-48,0 2 32,-4 3-32,2 1 32,1 5 0,-1 7-16,-5 0-64,7 5 64,3 6-16,-5 3 0,7-1 64,-1 1-32,-4-3 64,4-2-64,-4-2 16,0-2-48,-4-4 32,-1-1-48,-3 0-256,0 0-577,0 0-720,0-4-1584,0-2-1521,3-6-4274</inkml:trace>
  <inkml:trace contextRef="#ctx0" brushRef="#br0" timeOffset="1">41444 32648 11925,'0'0'7444,"0"0"-5475,0 0-272,0 0 319,0 0-399,-29-24-736,19 28-465,-2 7-336,4 3-64,2 4-16,6 0-16,0-2-16,6-5 0,2-2-112,4-2-64,1-7 48,-1 0 32,1-4 15,-1-6-63,-3 1 160,-1 1-32,0 1 128,-5 4 0,-2 1 32,-1 2 225,0 0-177,0 5-48,4 2-48,-3-1-64,5-1-80,0-1-897,2-4-1392,0 0-1088,3-7-2178</inkml:trace>
  <inkml:trace contextRef="#ctx0" brushRef="#br0" timeOffset="1">41667 32340 15927,'0'0'2978,"3"40"-1057,-3-8 1136,0 11-528,0 5-688,-6 0-544,5 0-657,-2-5-352,0-5-144,3-11-96,0-5 32,0-8-64,0-5 32,0-2-16,6-5-112,-6-2-240,0 0-528,0-6-945,0-6-2001,0-6-2305</inkml:trace>
  <inkml:trace contextRef="#ctx0" brushRef="#br0" timeOffset="1">41812 32352 16375,'0'0'3586,"0"38"-1969,0-11 544,0 6 64,0 8-432,0 2-641,0 0-479,3-1-305,0-3-224,1-6-80,1-3-32,3-6 64,0-6-80,-1-2-48,0-3-272,-1-3-657,-6-6-752,1-2-1584,-1-2-1649,0-6-5411</inkml:trace>
  <inkml:trace contextRef="#ctx0" brushRef="#br0" timeOffset="1">42453 32516 5843,'0'0'4642,"0"0"-2433,0 0-753,0 0-31,0 0 32,0 0-49,-2 11-207,2 5-225,2 8 369,6 6 608,2 4-48,0 1-833,5-3-511,-1-5-241,5-7-96,1-6-96,-1-8-32,1-3-32,-2-3 64,-4-7-96,5-6 48,-7-7-16,-2-3-16,-3-7-48,-2-3 0,0-5-32,-5-1 64,0 1 0,0 4-48,0 5 64,0 8-64,0 11-80,-2 5 16,2 5-272,0 9-609,0 4-255,0 6-705,2 1-688,5-2-1697,4-2-5475</inkml:trace>
  <inkml:trace contextRef="#ctx0" brushRef="#br0" timeOffset="1">42910 32534 16311,'0'0'4146,"0"0"-2657,-26 27-208,7-10 319,7 6-255,-1 2-593,6-5-448,5 0-207,2-6-81,0 0 48,8-10-48,4-1 16,1-3 32,-1-7-48,2-5 16,0-4-48,-2 1 64,-5 1-32,-1 3 32,-5 6 16,-1 5 112,0 3 80,0 12-128,-1 4 224,-5 1 0,6 3-208,0-6-128,7-1-336,6-7-768,5-7-577,-4-2-1456,5-11-2146</inkml:trace>
  <inkml:trace contextRef="#ctx0" brushRef="#br0" timeOffset="1">43161 32232 1857,'0'0'12277,"0"0"-9027,0 0-2242,0 50 1378,0-17 591,0 10-384,0 9-672,-6 2-688,1-2-561,4-3-304,-2-6-144,0-7-128,3-9-32,0-7-48,3-6 32,0-5 32,2-5-128,-1-4-112,1-2-448,0-7-865,1-7-1552,1-4-1425,-2 0-3970</inkml:trace>
  <inkml:trace contextRef="#ctx0" brushRef="#br0" timeOffset="1">43233 32612 14823,'0'0'4194,"0"0"-3298,0 0 1201,0 0 384,40 25-496,-23-18-1104,2 0-449,-2-3-144,0-1 48,1-1-64,-4-2-208,-1 0-80,-1-7 16,-6-2-16,-4-3-112,-2-1-112,0-5-128,-2 0-192,-5-2-113,-4 2 17,4 4 288,0 6 272,-1 3 240,3 5 448,2 5 0,0 6-320,3 5 97,3-3-113,2 2-128,6-3-80,1-3-32,-3-4-48,4-5 64,-1 0 64,-1-3-80,2-4 80,-1-2-112,3 1 64,-2-2-32,1 4-32,4 1 16,-4 3 32,2 2 16,-1 0-16,-1 0 64,-1 0-112,-1 0 80,0 0-48,-1-4 16,-1-1 0,-4-2-16,0-4 80,-3 0-64,0-2 32,-3-1-80,0-2 80,-11 0-128,2 5 0,-6 4-16,-6 7-48,1 0 32,0 14 32,3 9 64,2 5-16,2 6 160,9 2 64,4-2 80,0 0-48,10-8-224,3-3 0,1-7 16,6-7-32,0-4 0,0-5-176,3-3-416,-4-8-576,0-5-1057,1-2-801,-6-9-1632</inkml:trace>
  <inkml:trace contextRef="#ctx0" brushRef="#br0" timeOffset="1">43918 32367 17832,'0'0'5107,"0"0"-4499,0 0-80,0 0 1889,0 0-464,-45 16-848,23-3-593,-1 8-560,1-1 48,4 5-112,5 0 128,12-1-64,1 1 16,4 2 32,12-2-64,2-3 144,9 0-80,-2-3 64,-5-2-16,2 2 0,-5-4-48,-2 1 16,-4-2 96,-5-1 80,-6-2 96,-6 1-96,-14-1 48,-5-2-144,-8-2 0,-5 0-96,-1-3-112,6-2-96,2 3-288,7-5-320,6 2-625,8-2-1360,5 0-2274,5-7-4689</inkml:trace>
  <inkml:trace contextRef="#ctx0" brushRef="#br0" timeOffset="1">41613 33989 6051,'0'0'8276,"0"0"-5075,-18 36-1952,6-11 191,-5 7 977,-3 4-1488,-3-1-625,-2-3 0,5-5-64,-5-5 272,5-3-352,6-6-111,1-4-33,3-4-81,5-5 33,5-3-144,0-6-784,5-6-1665,5-5-897,0-3-1712</inkml:trace>
  <inkml:trace contextRef="#ctx0" brushRef="#br0" timeOffset="1">41425 33760 8180,'0'0'4626,"0"0"-3201,0 0-353,0 0 449,0 0-257,0 0-127,-6-11-481,6 11-160,0 0-128,0 0 49,0 0 47,0 0-32,0 4 80,6 5 257,5 5 63,4 4 96,5 8 17,5 8 207,8 7-95,6 2-193,4 4-319,2-2-97,0-4-96,-3-6-80,-5-3-128,-4-7-32,-7-5-48,-7-4-16,-6-5 16,-8-4-112,-3-1 0,-2-3-96,-5-2 16,-4-1-80,-2 0-176,2 0-545,-2-8-911,4-4-1634,1-3-2033</inkml:trace>
  <inkml:trace contextRef="#ctx0" brushRef="#br0" timeOffset="1">42211 34133 21306,'0'0'4114,"0"0"-2594,0 0-1392,0 0-16,0 0 0,0 0-112,-23 19-912,23-29-3330,6-3-6931</inkml:trace>
  <inkml:trace contextRef="#ctx0" brushRef="#br0" timeOffset="1">41554 33369 11093,'0'0'3570,"0"0"-1777,-25 38-545,12-11 641,6 2-384,-1 5-129,5 0-639,3-6-257,11-2-192,3-11-192,12-3-144,-4-12 16,2-3 16,1-12-16,0-6 64,-6-6-16,-2-4-64,-8-3-16,-3 0 64,-6 1-48,0-1-48,-6 2-128,-6 3 80,-2 4-48,-2 5 80,1 6 160,-5 7-96,2 6 32,-2 1-96,6 4-49,-4 5-287,5 2-288,6 0-337,2 1-415,5-1-1250,3-4-1920</inkml:trace>
  <inkml:trace contextRef="#ctx0" brushRef="#br0" timeOffset="1">42102 33049 13158,'0'0'5186,"0"0"-3569,-24-32-1313,11 26 593,-1 3 239,-4 3-463,1 0-257,-4 9-144,1 9-32,0 2 64,6 10 224,2 6 65,1 5-113,9 3 112,2 2 16,0 1-47,5-5-385,3-3-32,-2-5 0,2-5-16,-2-5-48,-4-6-16,-2-2-48,0-5 48,-2 1-64,-4-5-32,-2-1-192,2-4-592,0 1-385,-1-3-784,1 0-640,-2-7-1569,8 0-6211</inkml:trace>
  <inkml:trace contextRef="#ctx0" brushRef="#br0" timeOffset="1">41833 33397 5555,'0'0'8804,"0"0"-6291,0 0-1537,45-4 177,-21 4 143,3-2 17,2 2-337,1-2-335,-5 0-449,1-1-128,-9 1-192,-2-3-737,-2 3-1488,-12 0-3409</inkml:trace>
  <inkml:trace contextRef="#ctx0" brushRef="#br0" timeOffset="1">40335 30311 5186,'0'0'5859,"0"0"-4786,0 0-241,0-37 865,0 24-17,0-2-687,0-1-161,3-2-63,0-1-65,-3 4 176,2 3-47,-2 4 111,0 1 33,0 5-81,0 2-160,0 0-351,0 0-177,0 9-48,0 9 32,0 6 160,0 8 512,0 10 65,0 8-33,0 7-320,0 1-79,-2-2-225,-4-2-128,6-2 0,-5-10 16,5-8 32,-1-4-48,1-8 96,0-4-32,0-4-96,0-5-48,0-5-15,0-1-49,0-2 16,0-1-32,0 0-17,0 0 66,5 0-50,2 0 50,-2 0-49,4-1 32,-1-5-32,4 5 64,7-2-96,0 1 48,4 0 32,5 0-97,-2-1 130,0 3-97,1 0 112,-2-2-112,-2 2 48,-6-2-353,0-1 193,-3 2-64,-8-2 16,2-1-112,-3-1-272,1-2-433,-5-1-639,5-4-786,-1 1-911,0-3-2594</inkml:trace>
  <inkml:trace contextRef="#ctx0" brushRef="#br0" timeOffset="1">40878 30556 16087,'0'0'2962,"0"0"-1906,0 0 497,0 0 272,0 0-513,0 0-463,-27-3-273,9 13 0,1 3 177,-3 3 15,-2 4-144,3-2-256,5 2-192,2-1-95,6-4-1,6-2-48,6-3 16,6-6-80,2-4 32,6-2-128,1-10-65,2-1-63,-3-1 48,-6-1 112,4 2 80,-11 1 32,0 3-16,-2 3 48,-5 3-16,0 3 128,0 0 0,-1 7 64,-7 4-79,0 2 15,0 3 48,7-2-96,-2 2-48,3-8-64,3-1 0,11-4-160,-2-3-288,8-3-593,-1-5-784,-1-4-992,-2-3-753,-1-1-2769</inkml:trace>
  <inkml:trace contextRef="#ctx0" brushRef="#br0" timeOffset="1">40995 30637 8756,'0'0'7331,"0"0"-5490,0 0 80,0 32-320,5-24-161,2-1-207,0 0-96,5-2-161,-4-1-208,-1-1 113,1-3-273,0 0-64,0-6-15,-7 0-49,5-3-16,-4 0-128,3-2-32,-5-2-32,3 1 81,-3-2-241,0 1 80,0 2-32,0-1-32,0 1-80,-3 0-16,3 2-32,0 2 16,0 3 0,0-1-32,3 1 32,1 1-64,1 1 48,3 2 0,0 0-80,2 0-48,3 0-160,-1 0-177,2 0-319,5 2-641,1-2-960,-1 0-1408,-1 0-1506,-4 0-5602</inkml:trace>
  <inkml:trace contextRef="#ctx0" brushRef="#br0" timeOffset="1">41291 30533 16295,'0'0'4739,"0"0"-3539,-32 16-95,25-7 1296,-4 5-849,10-1-623,-2 5-609,3-2-112,3 2-160,9 0 48,1-3 0,1-3-48,1-5-48,2-3 16,-4-4 32,-1 0 0,2-9 64,-8-5-96,2-1 48,-5-3-48,-1 0 48,-2 2-64,0 0 0,-7 5-32,1 2 96,5 2 1,-4 5-17,2 2 96,-2 0-160,5 2 64,0 7-32,0 3 64,0 3-96,0 4 32,0 1 16,2 2-32,4 3 96,0 0-144,0 4 112,-1 0-16,3 0-48,-7 1 32,4-3 48,1-3-32,-4 2 48,-2-5-96,3-2 48,-3-1 80,0-5-48,0 3 32,-5-5-144,-3 0 96,-2 1 0,0-4 32,1-1-16,-2-4-48,2-1 48,3-2-80,-1-2 96,1-8-160,5-5 96,-2-1-80,3-2 48,0 0-16,0 0 64,0 2-32,0 5 0,3 0 0,-2 2-16,2 2-16,0-2 0,2 2-32,0 0-16,-1-1-16,4-4-80,3 1-80,-5-2 48,7-3 16,2-2 80,2-1-64,-1-1 160,1 0-16,3 0-16,0-2 48,-3-1 48,3 0 64,-1 1-16,-2-3-80,-2 1-32,-1 1 80,2 0-96,-7 3 48,-1 2-64,-3 5 32,-5 2 32,0 6-32,-7 3 48,-11 2-96,4 9 128,-9 4-96,2 7 96,1 6-80,6 1 128,3 2 80,10-2-32,1 0-48,5-5-48,8-2-16,8-4-48,-1-5 80,5-4-112,-2-5 64,-3-2-48,-3-2-112,-5-6-288,-1-4-528,-4 1-865,-7 0-1345,0 1-847,-7 4-2947</inkml:trace>
  <inkml:trace contextRef="#ctx0" brushRef="#br0" timeOffset="1">42324 30562 7860,'0'0'8435,"-13"41"-4865,5-16-1697,-1 2 400,0-3-736,1 2-641,3-9-256,-1-6-175,6-4-145,0-2-128,0-5-32,0-7 80,6-9 32,4-7-160,-1-5-48,3-8-64,-4-7 0,5 0 32,-6-2-32,1 7 64,-3 6-32,1 8 0,-4 10 16,1 5-32,-3 9-64,0 0 96,1 2-112,-1 9 32,3 8 16,0 5 16,4 7 32,-1 6 144,0-1 129,8 2 47,-2-2-96,2-5-176,5-4-16,-1-4-64,6-5 16,-1-7-32,-4-6 48,7-5 16,-7-3-16,1-10 80,-2-5-112,-1-6 176,-1-6-96,-4-6 48,1-2 32,-6-5-112,0 0-32,-1-2 112,-6 5-80,0 3 80,0 4 0,-6 6-32,-1 2 49,1 3-97,-2 4-16,2 2-112,-1 2 48,2 5-32,2 2 31,0 3-15,3 2-176,0 2-176,0 2-528,0 9-849,0 3-1120,0 4-801,0-3-2929</inkml:trace>
  <inkml:trace contextRef="#ctx0" brushRef="#br0" timeOffset="1">42944 30457 7652,'0'0'8788,"0"0"-5539,0 0-1808,43-14 432,-16 14 143,11 0-63,4 0-848,8 0-545,1 0 32,0 0-303,-6 0-113,-6-4-192,-7 1-80,-7-1-689,-11-1-832,-8 1-1088,-6 0-752,0-3-2194,-11 0-9044</inkml:trace>
  <inkml:trace contextRef="#ctx0" brushRef="#br0" timeOffset="1">43305 30319 12902,'0'0'6531,"0"0"-4962,0 0-785,37-6 561,-24 6-81,1 6-287,1 4-353,1 5-192,-4 3-48,-3 3 16,-1 1-95,-3 3-113,1-1 80,-6 3-144,0-2 48,-6-3 160,-1 1 96,-7-5-32,2 0-127,-2-2-129,-4-5-80,5 0 16,1-4-80,2-2-32,6-3-416,-2-2-833,6 0-1280,0-7-1617,6-2-5651</inkml:trace>
  <inkml:trace contextRef="#ctx0" brushRef="#br0" timeOffset="1">28159 26014 3217,'0'0'2626,"0"0"-2978,0 0 480,0 0 2401,0 0-1009,0 0-447,-4-16 191,4 11-559,-2 1-641,2-2 368,0 1 256,0 0-47,0 1 63,0-1-224,0 3 16,0 0 193,-3 2-145,3 0-208,-3 0-240,2 4-80,-3 3 0,0 2-16,-1 0 16,0 2-32,-1 1 32,2-1-16,1-2 32,-2 0 64,3 0 96,-4 0-48,6 0 49,-5-3-17,4 6 0,-2-3-48,0 2 0,-2 3 256,2-1 64,3 3-144,0 0-192,-2 0 80,2 1-15,0-1-33,0 0-16,0-1-96,0-1 16,0-1 0,0 1 16,0-1-48,0 1 32,0-1-16,0 3 80,0-2 48,0 2 0,0-3 0,0 1-64,0 1 48,0-1-64,0-1 32,0 1-64,0 0 16,0-3-32,0 0-16,0 1-16,0-2 16,0 0 16,0-2-16,0 1 48,0-2-112,0 3 80,0-4-16,0 1 48,2 0-32,1-1 0,2-1 80,-2 1 81,0 1-97,-2-3-112,3 3 48,-3-2-64,-1 2 80,0 0-48,0-1-16,0 1 32,0-3-32,0 3 48,0 0-48,0 0 32,0-1-32,0 1 0,6 0 0,-1-2 48,0 1-64,-1 1 48,4-2-32,-3-1 16,2 1-32,-2-4-385,1 2-79,-4-3-256,2 0-257,3 0-479,-6 0-545,5-7-1473,-4 1-2240,3-1 2608</inkml:trace>
  <inkml:trace contextRef="#ctx0" brushRef="#br0" timeOffset="1">27491 27658 10933,'0'0'4130,"0"0"-2401,-33 41 224,23-30-625,8 0-720,2-5-255,0-3-33,2-1-272,8-2-64,3 0 176,-1-5 96,5-6 48,0-5-176,3-4 32,1-2-96,2-3 192,-1 1-31,1-3 79,-1 4-48,-2 3-16,3 4-48,-4 7 112,-1 9-32,-4 2-64,2 21-112,-6 6 385,-3 9 367,-1 2-256,-5 1-48,4-5-383,-2-9-225,2-7-113,3-9-639,2-6-1329,-3-5-352,0-11-3858</inkml:trace>
  <inkml:trace contextRef="#ctx0" brushRef="#br0" timeOffset="1">27613 27660 6211,'0'0'2801,"0"0"225,0 0-1426,0 0-255,13-27-65,-12 23-47,4 1-353,-5-1-175,3 1-113,0 3 0,-1 0-176,1 0-31,-3 3-1,3 15-32,-3 7 592,0 9 321,0 10 160,0 8-497,0 2-528,0-2-272,0-7-32,0-5-16,0-8-32,-3-10 0,3-1-32,0-8 16,0-4-16,0-4 0,-3-3-64,3-2-688,-2-2-721,-1-10-736,-2-3-1856,-5-8-4932</inkml:trace>
  <inkml:trace contextRef="#ctx0" brushRef="#br0" timeOffset="1">27337 28245 11141,'0'0'4114,"0"0"-2881,0 0-241,0 0-48,0 0-143,0 0-33,-21-29 97,10 29-401,-1 0-224,-4 2 0,-3 10-48,-1 1 16,-3 3-96,6 2-16,0 0-80,4 0 32,3-3-48,7 2 80,3-1-144,0 1 32,6 1 16,6 2 16,2 0 16,6 6 0,3-4 48,-1 5-48,3-2 128,-5-1-48,-4-1 0,-4 0-80,-1-6-48,-11 1 32,0-4 16,0-1 16,-6-4 17,-4 1 63,-2-6 64,-3 0 160,-1-4-192,-1 0 64,3 0-144,-5-2-32,2-3-64,2-1 16,1-1 32,1 0-96,3 3-160,2 0-80,3 1-48,2 1-257,3 2-207,0-2-529,0 2-1200,3-3-2865,2-1-5908</inkml:trace>
  <inkml:trace contextRef="#ctx0" brushRef="#br0" timeOffset="1">27468 28311 96,'0'0'6371,"0"0"-3154,0 0-1408,0 0-336,0-34 816,0 29-560,0 3-337,0 2-447,0 0-321,0 0-240,0 2-192,0 10 32,3 5-111,-3 10 735,0 7 417,0 9-161,0 0-112,0-1-223,0-1-225,-3-7-224,0-5-176,1-7-96,-1-4 32,3-6-48,0-4 0,0-1-80,0-2-32,0-3-560,0 0-480,0-2-673,0 0-240,-2-6-801,2-4-4289</inkml:trace>
</inkml:ink>
</file>

<file path=ppt/ink/ink2185.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4-11T01:36:39.084"/>
    </inkml:context>
    <inkml:brush xml:id="br0">
      <inkml:brushProperty name="width" value="0.05" units="cm"/>
      <inkml:brushProperty name="height" value="0.05" units="cm"/>
      <inkml:brushProperty name="color" value="#177D36"/>
    </inkml:brush>
    <inkml:brush xml:id="br1">
      <inkml:brushProperty name="width" value="0.05" units="cm"/>
      <inkml:brushProperty name="height" value="0.05" units="cm"/>
      <inkml:brushProperty name="color" value="#ED1C24"/>
    </inkml:brush>
    <inkml:brush xml:id="br2">
      <inkml:brushProperty name="width" value="0.05" units="cm"/>
      <inkml:brushProperty name="height" value="0.05" units="cm"/>
    </inkml:brush>
  </inkml:definitions>
  <inkml:trace contextRef="#ctx0" brushRef="#br0">42090 24243 5218,'0'0'3346,"0"0"-337,0 0-1040,0 0-528,0 0 64,0 0-177,-18-35 17,11 28-321,1 4-111,-8-1-145,-2-2-208,-2 3 49,-3 0-129,2-2 32,-2-1 0,1 3-112,2-3-15,-3 2-65,2-1-160,-1 0 48,-1 4 0,3-3 0,5 4 16,-3-3-80,4 3 0,8-2-48,-5 2 48,5-1-96,-2 1 65,3-3-65,-1 2 32,-3-2-32,0 1 96,-2-2-80,0 3 0,-3-3 0,-3 4-48,-7-3 80,-7 3-64,-4 0-48,-11 0 64,-8 0-32,-3 0-16,-12 0 16,-3-3-32,-7 3 0,-3 0 32,-8 0-64,-5 0 80,-1 0-96,-1 0 80,5 0 16,4 1-16,1 4 16,8-4 48,2-1 0,10 0 16,4 0 48,5 0-96,2 0 48,3 0-48,5 0 0,0 0-16,1 0-16,0-1-16,-1-4 0,-2 1 32,2 0-64,-5 0 80,3 2-64,-3 2 32,-2-3 32,5 3-48,-4 0 0,5 0 32,2 0-48,3 0 0,1 0 80,-3 0-80,1 0 48,2 0-32,-1 0-64,-3 0 64,-1 0-32,-2 0 0,2 0 16,-3 0 16,3 3-16,-5-1 32,3 0-48,4-2 64,0 2-80,2-2 32,-2 0 64,4 0-48,2 0-16,-2 1 32,2 2-16,0 1-64,-3-2 144,3 2-112,-3 0 32,3-2 32,-2 0-48,-4 0 16,0 1 0,3-3 16,3 0-48,0 1 96,2 2-96,1-3 64,4 1-48,-2 6-16,2-4 32,0 6 48,1 2-96,-1 0 96,2 2-32,0 1-32,1 2 32,1 1-64,2 0 96,2-2-80,5 2 48,-1 0-16,7 2 0,0-2-32,1 1 32,2 2 32,0-2-48,-1 1 48,-3-1-48,4-2 32,0-1-32,-1-4 16,3 2 0,-3 0 0,3-2 0,1 2 32,0-2-64,-1 5 48,2-1 0,-3 1-48,-1 5 64,3-1-48,-5 3 16,1-1 0,-2 2 48,-2 3-64,4-3 32,-2 3 16,-1 0-64,2-3 64,-1 0-32,4-1 48,-2-1-80,4 1 16,-1-3-16,3 0 32,-3 1-16,1-3-16,2 3 64,2-4-112,-3 2 128,-1 1-80,0-3 48,2 4-48,-3-4 48,2 4-16,-1 0 0,-1 2 16,1-1-32,2 1 32,-2 0-48,3 1 48,2 0-16,-2 1 0,3 2 0,0-3-32,0 3 48,-3-1-32,0 0 32,-1 3-32,-4-2 32,5 4 0,-7-2 0,0 1-64,4 1 80,-1-1-32,-1 0 16,4 1-16,-1-2-16,0 0 48,5 2-48,0-3 32,0-1-32,-2-3 32,2 3-16,-2 0 16,2-3-32,-2 1 16,2 2 16,0 0-32,-3 0 48,0 1-64,3 1 48,0-1 0,-1 3-16,-2 0 0,2 2 16,-5-2-16,5 0 0,-5 1 16,5 2-48,-4-3 48,3 2 16,-1-2-48,3-1 16,0 1 0,0-4 32,0 1-32,0-2 16,0-1-32,0-2 32,7-1-32,4-2 16,-1 1-16,3-1 16,0 0 16,-1-3-16,4 1-16,-2-4 32,4 1-32,2-1 32,3 0-16,4 0 16,5 0-16,2-1-32,1 1 80,7 0-64,0 0 32,5-1-48,-2-2 16,2 4 32,-1-6 0,7 4-48,-5-3 16,4-1 16,0-1 0,-2-2 32,-1 2-16,-2-1-48,4 0 48,-7 2-16,1 1 48,2 2-64,-2 3 32,-1-1-32,7 3 48,-2 0-32,7 1 16,-3-1-16,8-1 0,0 1 32,-2 0-32,-1-5 48,2 4-64,-5-2 64,-6 2-32,1 1-16,-6-3 16,-3 3 0,3 1 0,-1-2-16,-3-2 16,4 0-48,1-3 112,-2 1-80,2-7 32,0 2-64,-2-4 0,3 0 32,-5-2-32,5 2 48,0-1-48,4-2 32,2 0-32,5 0 64,1 0-32,8 0 32,3 0-32,9 0 32,4 0-48,6 0 48,1 0 64,7 0 16,2 0 49,1 0-97,-1 7-48,-2 0 80,8-2-80,-2 2 16,3-1 0,4 1 32,1-4-80,2 1 96,-2-1-48,-4-2 32,-1 1-32,-3 1-64,-4-3-48,-4 3 48,-2-2-16,4 3 32,-4 0-32,3-1 64,1 4-16,5-4-16,2 1-16,2 2 48,8-2 0,6-4 16,7 0 0,8 0 0,12 0 16,5 0 32,7 0-48,5 0 64,3 0 16,2-2 0,-5-3-304,5 1 192,-3 3-64,0-1 48,-10-1 48,-6-1-64,-5 1 80,-8 3-64,-13 0 64,-7 0-16,-12 0-16,-4 0 0,-13 0 16,-5 0-16,-5 7 32,-2-2-16,-5-3-32,1 4 16,0-4-32,7 0-32,-1-2-32,5 0 96,5 0-80,-4 0 64,5 0-32,0 0 16,-5 0 0,5 0 32,-3 0 0,4 0-16,-2 0 16,1-4-48,-7-6 48,1-3 16,-11 4-16,-1-3 0,0 1-32,-11 2 64,-1 0-64,-6 0 48,-2 1-32,-6-1 48,2 3-48,-5-1 16,-5 5-32,3-6 16,-2 4 0,3 1 32,-2-4 0,3 4-48,-3-2 48,3 2-64,-1-1 80,-3 1-64,1-3 32,-3 2 0,0 0-80,1 1 48,1-4-48,1 4 80,-3-5-32,2 0 0,-3 3 0,1-2 32,-5 3-16,1-4 0,2 3 16,-5 1-32,-1-2 0,3 0 32,-4-1-16,3 1-16,6-1 32,-1 2-32,3-5 32,2 1-32,2 1 16,0-2 32,0-3-64,0 3 64,2-2-48,-2 2 16,-1-2 0,-4 1 0,-2 1 16,-4 2-16,-2 2 0,-5 2 0,1 1 0,-1-1 0,-1-2 0,1 3-16,-1-1 32,4 0-16,2-1 0,2 0-16,0 1 32,4-1-32,0 0 0,-1 0 32,0 0-48,2 1 48,-1-1-32,-3 1 48,5 0-48,-8 2 32,0 0-16,1-3 0,-2 4 32,1-3-32,-6 2 16,7-3-48,-4 3 48,-4-3-32,4 2 0,-1 1 16,-2-2 32,1 3-16,2-5-32,4 3 32,-1-4-32,3 3 32,2-6 0,-2 1-64,1 0 96,-1-1-32,0 0-48,-1 0 48,-3-3 0,1 0-32,-4-1-16,5 1 48,-4-5-32,3-3-16,-4 2 0,5-3-32,-7 2 64,-3-3-16,3-1 32,2-3-16,-7 1-48,2-3-16,2-2 0,-3 2 48,1-3-32,-1 3-16,-1-2 0,2-1 32,-4 1 0,3 0 16,-2 0 0,-2 1-16,2-1 80,-4 3-64,1 0 16,-1-1-48,-1 1 80,0-3-32,-4 3-16,-1-5 0,-2 2-64,2-3 64,-2 0-96,-1 0 80,-3 0-49,0 3 33,0 1 0,0-1-64,0 4 48,0 1-16,0 1 32,0-1-32,0 2 32,-10-2-32,3 1 64,-2-2 16,-1-2-16,-1 1 16,3-3 16,-6 1 16,2-4-48,-1 3 16,-3-4 0,3 4 32,-4 0-48,-2 0 0,5 2 32,-4 4-48,2 4 16,1 2 16,-4 1-16,1 4 0,0-2 32,-1 3 0,1-2 0,-2 1-32,4 2 16,-3-2 32,-3 0-32,4-3 0,-2 3 0,-1-3 0,4 4-16,-6-4 48,1 3-16,-4 0-16,-2-2-32,-2 5 16,-6-2-16,-3 2 16,-2-2 48,0 1-64,-1 0 48,-5 0-80,6-3 80,-4 4-32,4-6 32,-3 3-32,2-3 32,-2 1-32,4-2 0,-4 1 16,0-1-16,3 2 32,-5-1-80,3 3 96,-2 0-48,-4 0 32,-1 0-16,-1 1 0,2 1-32,-2-2 48,-7 2 0,4-1-32,2 2 32,-1-2 0,-1 2-16,4-1 0,-4 2 16,4 2-32,1 1 0,-1 0 32,1 4-16,-5 0 48,2 0-96,-1 3 112,-2 0-96,0 0 64,-4 0 0,-4 0-16,4 0 0,-5 0-16,2 0 64,-3 0-80,4 0 64,-3 0-64,-1-1-32,2-1 0,-1 0 32,0-3 0,1 1 32,-1-2-32,3 2 48,-2-4-32,3 2-48,-1-1 96,3-4-48,2 2 32,5-1 0,-7 0 0,3 0-32,4-2-16,-1 2 16,-2-3 16,-6 6 16,-3 1-48,-7-1 48,-6 3-48,-6 3 32,-9-2 0,-5 3-16,-4 0 32,-3 0 64,-4 0-48,3-3-32,-8 2 32,2-1 32,-2-2-48,3 0-96,2-2 16,-4 2 0,6-1 32,5-2-16,-3 5 32,0 0 16,1-4-48,1 5 32,1 0-16,4-2 64,-3 3-48,8-2 32,1 2-64,8 0 64,4 0 16,3 0-80,0-2 80,4 2-16,7 0 16,-6 0-64,-1 0 48,0 0 32,-1 0-48,-1 0-32,-2 4 96,0 0-64,-2 0-96,-1 1 80,3-4-64,5 0 64,0-1-32,5 0 32,2 0-16,5 0 16,4 0 0,2 0-32,-1 0 80,2 0-64,3-1 16,3-5-16,4 1 48,1-2-32,2 1 0,-2 0 16,5 2-16,-7-3-16,5 6 48,-1-4-32,-3 1-32,-3 1 64,3-1 0,-2-2-48,-2 2 32,0-2 0,0 2 16,-1-1-16,4-1 16,-2-1 16,2 0 1,3-2-98,1 1 146,-1-2-65,7-1-16,1 1 32,3-3-48,1 0 16,5 0 0,3 4 16,1-1-16,2 0 16,4 1-32,-1 4 0,3-1 0,-3 0 16,7 3 16,-3-1 0,2 1-48,-2 3 16,-1-2 32,4 2-112,-1 0 144,3 0-80,3 0 32,-2 0-48,0 0 48,3 0-48,0 0 64,0 0-32,0 0 0,0 0 16,0 0-32,0 0 48,-1 0-48,-2 0 48,3-3-32,-2 1 16,2-1-32,-5 1 0,1-1-112,-1-1-433,1-1-399,0 1-1073,-2 3-1024,5-4-1025,-5 3-3554</inkml:trace>
  <inkml:trace contextRef="#ctx0" brushRef="#br0">41642 25866 3041,'0'0'7540,"0"0"-6404,0 0-992,0 0 241,26 4 2032,-14-1-1153,2-2 129,0 0-273,-1-1-207,2 0-113,1 0-175,0 0-81,-4 0 0,1 0-80,1 0-160,-5-1 1,2 0-129,0 1 32,1 0 32,2 0 112,0-3 32,1 1-48,1 0-32,0 2-31,2-2-97,-3 2-160,2 0 48,2-3-32,-2 2 48,1 1-32,-2-3 16,-2 2 0,1 1 0,-2 0 16,-1-2-32,0 2 80,7 0-80,-5 0 48,-1 0-64,5-3 0,0 3 0,-1-1-16,0-2-16,2 3 48,-2-1-16,-5-2-48,5 3 64,-7-1-80,3 1 64,5 0 16,-5 0-32,3 0-48,-1 0 32,4 0 0,0 1-48,3 3 80,0-1-80,-2-2 48,3 2 16,-1-1 0,-2-2 0,1 1 0,-1-1 0,-1 0 0,2 0-16,-1 0-48,-2 0 112,-1 0-96,-2-1 80,4-1-32,-2-1 32,0 3-32,0-1 32,-5-2 0,7 3-32,-2-1 64,0-2-64,1 3 48,-2 0 0,1 0 0,1-1 0,1 1 48,-1 0-176,0 0 112,-2 0 0,2 0-32,-2 0 65,2 0-65,-1 0 64,-1 0-48,-1 0 16,1 0-80,-3 0 64,4 0-16,-5 0 16,5 0-16,0 0-32,-3 0 80,2-2-128,0-1 128,-1 3-96,1-3 48,-4 2-32,1 1 48,1-3-32,-5 3 16,2 0 0,0 0-48,1 0 80,-1-3-48,0 3 0,2-2 16,0 2-16,-3-2 32,5 2-16,-2 0-16,0-1 0,-1 1 32,-2 0-16,2 0 0,0 0-16,1-3-48,-2 3 16,1 0 32,-1 0-16,0 0 16,4 0 32,-4 0-96,-1 0 144,2 0-144,-2 0 96,3 0-32,-2 0 0,-2 0 0,2 0 32,-2 0-32,3 0-32,0 0 64,-1 0-64,0 0 96,1 0-16,-4 0 16,4 0 0,-1 0-32,-4 0-32,3 0 16,-2 0-32,2 0 16,-6 0 64,5 0-80,1 0 32,-5 0-48,3 0 32,-4 0 48,-3 0-48,3 0 0,-4 0-16,0 0 16,0-2-48,0 2-528,-5 0-561,-2 0-672,-3 0-640,4 0-1281,-7 0-4209</inkml:trace>
  <inkml:trace contextRef="#ctx0" brushRef="#br1">32897 12225 10245,'0'0'1536,"0"0"-783,0 0-33,-10-31 417,6 24-305,4 3-240,0 1 1,0 0-113,0 2-48,0 1-128,0 0-160,0 0-64,0 0-128,0 5 80,0 5-48,0 6 48,4 5 128,-4 6 352,0 0 193,3 4-289,0 0 176,-2-3-80,-1-1-47,3-3-1,0-4-96,-3-3-96,0-3-32,0-6-64,0-2-64,0-2-15,0-4 15,0 0 160,0-7 368,0-4-384,0-5-208,-3-6-16,0-5-48,3-6-16,-1-3 32,1-3-16,0-4 0,-3 0-16,3 4 0,-3-2-144,3 4 48,-4 4 112,2 2-48,-3 6-16,0-2-128,4 3 48,1 1 32,0 2 32,1 1-209,9 0 81,3 6-64,-2-1-64,6 2-32,2 3 112,-4 6 144,9-2 80,-5 6-32,-2 0 0,1 6 16,-1 6-16,-1 1 31,-2 6 49,-4-1-32,0 5 81,-8 1-33,4 0 0,-3 1 32,-3-1-16,0 0 0,-9-5-16,4-1 48,-7-1-128,4-6 64,-6 2-16,2-6 16,0 2-32,-1-4 64,5-1-48,-1-1 32,2 0 0,-3-3-16,3 0 16,3 0-16,0 0 16,2 0-96,-5 0-337,4 0-287,0 0-529,1 0-223,-3 3-225,2 0-624,1 0-1169,2 1-1344</inkml:trace>
  <inkml:trace contextRef="#ctx0" brushRef="#br1">31880 12968 4770,'0'0'5315,"0"0"-3875,0 0-751,-6 0 239,6 0 0,0-3-47,0 0-417,0 3-176,0-3 48,3-1 193,0 0 127,-2-1-32,6-3-144,2 1 1,-2-4-113,10-8-64,5-2-160,5-6-64,4-5 128,5-5 512,5-1-191,-6-2-33,3-1-128,-4 4-112,-1-2-112,2 2-112,-1 0 16,0 0 0,-1 5 16,-5 1 16,2 5-48,-8 4 32,-2 0-48,-6 11-32,-5-2-16,1 8-64,-9 0-400,-1 3-224,0 2-273,0 0-815,-4 0-866,-3 0-943,0 4-4883</inkml:trace>
  <inkml:trace contextRef="#ctx0" brushRef="#br0">32651 19035 15335,'0'0'2417,"0"0"-1504,0 0-33,0 0-96,0 0-143,0 0-433,25 19-288,-23-23-2305,2-6-3554,2-5-3922</inkml:trace>
  <inkml:trace contextRef="#ctx0" brushRef="#br0">32659 18811 14567,'0'0'2513,"0"0"-2273,0 0-224,0 0 0,0 0 16,10 28-1041,-3-16-2896,-1-1-4851</inkml:trace>
  <inkml:trace contextRef="#ctx0" brushRef="#br0">32818 19015 8340,'0'0'7955,"0"0"-5794,-14 28-1536,14-17 351,0 1 97,0-4-401,2-2-256,7-3-320,4-3-80,-8 0 48,7-7-112,-5-2-48,0-1-80,-3-1 80,-4 0 64,0-2 48,0 2-96,-1 1-80,-7-2 96,-1 8 64,3-3 16,-4 3 0,3 2-80,-2 2 112,2 0-48,5 0-32,-4 2-32,6 2-736,0 3-1217,0-3-2033,0 2-2273,0-5 2305</inkml:trace>
  <inkml:trace contextRef="#ctx0" brushRef="#br0">32985 19046 7075,'0'0'9861,"0"0"-8741,0 0-1136,0 0 336,0 0 1345,29-11-688,-17 5-609,-2-1-256,-2 0-112,3 1 80,-1-1 448,-1 1-48,-4 5-240,4-2 17,-1 3 271,-2 0 176,2 3-176,2 3-175,-3 2 111,2-1-208,-2 5-80,6-5-128,-8-2-16,2 1-32,2-2-544,-2-2-865,-1-2-848,-2 0-2113,-4-5-6819</inkml:trace>
  <inkml:trace contextRef="#ctx0" brushRef="#br0">31653 18940 5635,'0'0'6290,"0"0"-4337,0 0-1008,0 0 63,0 0 81,0 0-481,13 1-320,0-1 144,3 0 769,2-7-625,3 4-96,-2-4-191,-3 5-209,3-1-64,-8 1-32,2 2-145,-3 0-735,-3 0-993,1 6-256,-1-2 192,2 3 801,-9-4 544,4 6 576,2-2 112,-3-2 80,1 2 592,2 2 801,-1-1-49,-3-1-191,3 0-225,1-1-175,-2 0-49,2-5-223,0-1-49,-4 0 96,3-1 97,-5-6-17,2-5-32,-2 3-96,0-1-319,0-2-129,0 1-96,-2-2-32,2 3-32,-5 0-16,5 5 0,-2-1-32,2-1 32,0 6-16,0-2-32,5 0-64,-1 0 80,1 3-16,5 0 32,-5 0-64,7 0 48,0 0 16,-3 6-32,2-3 80,0 1-64,1-3-16,-2 2 16,-2-1 32,-1 0-448,-4-2-545,1 0-256,-1 0-591,-3 0-1058,3 0-2384,-3-2-3874</inkml:trace>
  <inkml:trace contextRef="#ctx0" brushRef="#br0">31805 18749 5250,'0'0'257,"0"0"4241,0 0-1505,0 0-1168,0 0-273,0 0-559,-23-11-529,13 11-320,-4 5 112,3 2 113,2 3-145,1 3-48,-2-2 16,7 3 32,3 6 32,0-4-16,0 4 80,6-1 80,1 3-191,-1 0-81,1-5 0,-3 4-96,2-4 16,-5-2-16,3-4 16,-4 0-48,0-5 16,0 0-32,0-5-144,0 2-705,0-3-735,-4 0-834,0-3-1840,-1-3-3857</inkml:trace>
  <inkml:trace contextRef="#ctx0" brushRef="#br0">32116 18765 9812,'0'0'4322,"0"0"-2881,0 0-144,0 0-433,0 0-368,0 0-400,10-13-80,-2 20-368,4 0-992,-1 0-2370,0 1-4434</inkml:trace>
  <inkml:trace contextRef="#ctx0" brushRef="#br0">32161 18968 11013,'0'0'4642,"0"0"-3233,0 0 128,0 0-401,0 0-528,0 0-496,3 12-80,-3-20-1072,0 0-2082,0-6-2688,0-2-529</inkml:trace>
  <inkml:trace contextRef="#ctx0" brushRef="#br0">32361 18903 12358,'0'0'3393,"0"0"-1888,0 0 144,0 0-561,0 0 17,-36-8-81,22 18-207,0 4-129,1 1 112,1 6 65,3-2-193,6-1-256,-1-1-208,4-4-32,4-2-64,3-1-32,5-3-48,-1-4 0,3-2 16,0-1-64,-1 0-448,-2 0-400,2-2-401,-3-3-207,0 4-289,-4-2-800,-1 0-1905,-1 1-3458</inkml:trace>
  <inkml:trace contextRef="#ctx0" brushRef="#br0">32426 18960 9012,'0'0'4210,"0"0"-1697,0 0-1600,0 0 207,0 0 257,0 0-369,34 0 65,-17 0-305,1-2-432,-2-2-208,-1 3-48,-1-2-48,-1 0-48,-2 2-1072,-1 1-2146,-3 0-2768,-1 0-2514</inkml:trace>
  <inkml:trace contextRef="#ctx0" brushRef="#br0">32519 18830 7635,'0'0'2946,"0"0"-1,0 0-1232,0 0-80,0 0-65,0 0-303,0-12-337,0 12-335,0 6-257,0 7 176,0-1 385,0 7-1,0 5-32,0-3-95,0 0-273,0 0-336,3-2-64,-2-5-16,-1-1-48,0-3-16,0-2 16,0-2-16,0-2-208,0-1-608,0-2-561,-5-1-560,-1 0-208,2-1-1857,0-6-3233,-1-2 2321</inkml:trace>
  <inkml:trace contextRef="#ctx0" brushRef="#br0">33495 18733 6035,'0'0'5634,"0"0"-3457,0 0-560,0 0 320,0 0-208,0 0-849,-20-18-432,30 14-31,0 0 79,6 1 80,4-4 320,4 2-15,0 1-1,4 3 1,0 1-97,3 0-96,-5 0-352,-1 0-111,-5 1-145,-1 2-48,-5-2-48,-6 4-192,-4-3-497,2 0-527,-6 1-449,0-2-240,0-1-1088,0 0-2418,-6-1-5410</inkml:trace>
  <inkml:trace contextRef="#ctx0" brushRef="#br0">33552 18557 4866,'0'0'8548,"0"0"-5234,0 0-1490,0 0-463,0 0-304,0 0-401,4 21 128,-1 4 737,-2 8-144,2 4-353,1-1-400,1-3-207,-3-2-177,3-7-96,0-3-96,-5-8 0,2 0-48,1-6-32,-3 3 32,0-5-464,0 0-225,0-4-159,-3 0-241,1-1-271,2 0-417,0 0-640,0-5-2610,0-5-4529</inkml:trace>
  <inkml:trace contextRef="#ctx0" brushRef="#br0">34290 18585 5442,'0'0'2674,"0"0"-513,0 0-769,0 0-255,0 0-81,0 0-271,0-7-273,0 7-224,0 0-128,0 0-64,2 0 0,-2 0 48,2 0 48,0 0 81,-2 0 111,0 7 96,0-1 432,0 3-79,3 6-289,-3 6 224,0 3 81,0 1 159,0 8-79,0 1-225,0-5-256,0 0-144,0-5-96,0-3 16,0-7 257,0-1-193,0-3-32,0-2-80,-3-2-64,3-2-80,0 0 0,0-2-48,0 1 32,0-2-32,0-1 32,3 0-32,0 0-32,-2 0-48,-1-4-80,0-2-48,3-2-32,-3-2 16,0 0-97,0-4-143,-3-3-80,-1-3 112,1-1 144,-3-6 31,1 1-127,0-3-48,-2-2-16,3-1 64,3 3 176,-5-2 192,4 1 32,0 0 64,2 2-48,0 4-64,0-3 32,4 2 96,3 5 48,3-3 80,-2 3-64,1 2-32,5 2-64,-3-1-32,1 3 0,-1 2 16,-5 2 0,2 4-64,-4-1 80,-1 5-48,-3 1 16,0 1 16,0 0-16,0 0 0,0 0-48,0 0 64,0 0-64,0 0 32,0 0-16,0 1 32,0-1-32,4 2 32,-1 1 16,3-2-48,1 2 128,3 1 64,5 2 128,2 0 241,6 2-129,4-2-224,-2 2-32,4-1 16,2-1 64,-4 0 16,-5-2-160,-2 0-16,-1 0-64,-8 1-16,-1-4-48,-6 2 48,-3-2-208,-1 1-288,0 0-112,-4 3-545,-3-1-784,-1 0-1889,-2 2-2769,-2-2 1281</inkml:trace>
  <inkml:trace contextRef="#ctx0" brushRef="#br0">34224 18111 4946,'0'0'448,"0"0"1057,0 0 656,0 0-496,0 0-144,0 0-33,0 0-271,-10-14-273,21 10-95,9 1-209,7-1-320,4 1 464,10 1 257,0 2-97,1 0-63,2 0-225,-6 5-176,-4-1-288,-5-1-96,-7-1-48,-5-2 16,-4 0-32,-3 0-32,-3-4 33,-7-4 31,0-2-16,-3-2-48,-5-4-16,-6 0-96,-5-1-225,-2 0-47,4 3-112,-3 3 48,6 2 96,1 3 256,3 2 80,6 1-225,1 3-255,3 0-240,0 0-1409,6 0-3410,0 0-1840</inkml:trace>
  <inkml:trace contextRef="#ctx0" brushRef="#br0">34360 18654 11397,'0'0'2129,"0"0"-1152,0 0-849,0 0 496,0 0 432,0 0-415,-20-11-289,20 11-224,-3 0-64,3 0 176,0 0 176,0 4-112,0-1-143,0-2 31,3 4 272,1-4-48,-1 3-192,0 0 16,5-2 48,-1 4-80,0-5 97,2 0-1,1-1 64,0 0-48,2 0-96,1 0-112,-3 0 0,3-1-96,-8-3 0,2 1-32,-2 1-592,-3 2-961,-2 0-1296,-4 0-2530,-6 0-2928</inkml:trace>
  <inkml:trace contextRef="#ctx0" brushRef="#br0">29406 18598 11397,'0'0'3266,"0"0"-1938,0 0-495,0 0 111,0 0-143,0 0-193,-3-10-224,7 10-176,-1 4-16,4 7 96,0 8 289,4 8 719,2 5-383,-1 9-129,2 2 0,0-1-400,-3 0-256,2-5-79,-3-6 63,-3-5-64,1-6 48,-3-6 0,0-4-16,-5-5-16,3 1 64,-3-6 16,0-3 80,3-7 352,-2-4-480,5-10-96,0-3 16,1-10 0,3-4-64,1-4 80,0 1-160,2-4 16,-2 8 0,1 2-224,-1 11-32,-4 5 176,-1 5 128,-1 7 64,-2 4-48,-1 3 48,0 3-64,1 0 0,-3 3 32,0 1 32,4 2 0,-1-2 0,-3 1-32,0-1 64,0-1-96,-3 0 80,-1-2-16,-6 2 32,-2-3-48,-5 1 32,-3-1-32,-1 0 16,-6 0 16,1 0-112,-2 0 112,1 3-32,2-2 64,2 1-48,7-2 16,2 3 0,7-3-16,2 0 0,2 0-80,0 0-193,3 0-543,-4 3-96,1-1-97,1 3-223,0 0-369,-3 5-832,5-6 1152,-1 3-1808,1-4-4899</inkml:trace>
  <inkml:trace contextRef="#ctx0" brushRef="#br0">29851 18681 4066,'0'0'1729,"0"0"2753,0 0-3010,0 0-335,0 0 384,0 0 239,10 9-607,-6-1-65,-1 2-95,6 1-113,-5 9-15,2 0 63,-3 7-47,1-2-81,-4 5-224,3-2-80,-1-4 17,-2-1-145,0-5-16,0-2-64,2-6-160,-2-3-48,3-3 96,-3-4 96,3 0-32,-1-6 257,-2-6-449,6-4 16,-5-4-96,2-2 80,0-7-48,-3 0 16,0-7-16,0 0-16,-7-3 16,1 3-96,4-3-16,-4 5 128,-1 5 64,4 2-240,-1 6 80,4 1 16,-3 8 48,3 1 0,0 6-32,3-1 80,4 4-112,3 2 15,1 0-15,5 2 48,2 8 0,0 4 32,2 3 16,1 5 0,-5 3 16,-1-1-16,-5-2 32,0 1 17,-4-3-162,-3-3 49,-3-6 48,0 2-48,-3-3 48,-7-2 16,2-2 16,-4-2-16,-2 0 0,-1-1-16,0-3 0,-2 0 64,0 0-64,5 0 16,-1 1 0,4-1 1,2 0-50,3 3 33,1-3 49,3 0-1362,0 0-1392,0 0-1489,0-3-4706</inkml:trace>
  <inkml:trace contextRef="#ctx0" brushRef="#br0">29366 18402 1921,'0'0'3842,"0"0"-705,0 0-1072,0 0-480,0 0-353,0 0-351,-3-17-161,9 17-272,4 0-64,3 0-111,5 0 159,7 0 1120,2 2 129,7-1-320,-1-1-177,4 0-159,-3 0-129,-5 0-512,-6 0-191,-2-3-97,-7-2-64,-1-1-32,-7 0 16,-4 1-48,-2-4 32,0-3 16,-2-1-48,-11-1 0,0-2-80,2-1 15,-6-1-79,1 2 32,1 2 96,1 4 16,1-1 16,3 5 16,3 3 0,0 1-96,7-1-192,-2 1 0,2 2-384,0 0-929,0 0-592,2 2-1409,-2 3-1968,6-2-449</inkml:trace>
  <inkml:trace contextRef="#ctx0" brushRef="#br0">28796 18994 2913,'0'0'2818,"0"0"735,0 0-1456,0 0-528,0 0-112,0 0-497,0-29-176,0 25 97,0 1-97,0 0-176,-7 1-191,1 2 15,-1 0-32,-3 0-192,-1 4-64,0 3-48,-1 3 0,1 1-16,3 3 16,-2 3 160,3-3-15,2 5 79,4-5 0,1 2-160,0-1-16,4-5 16,3 0-64,2-4-16,2-2 32,3-3 32,-1-1 0,4-1-16,-1-5 0,-1-2-80,1-2-16,-1-3-48,-1 3 48,-2-1-64,-5 4 48,-2 0 0,-2 1 17,-3 0-17,0 2 16,-3 0 32,-2-2-96,-2 2 64,-5-2-48,-2-1 16,1 2-16,-5 0-48,-2 2-161,2-2-79,-3 5 208,-2 0 16,0 0 32,5 0 0,1 3 128,4 1-80,6-1 0,2 4 0,5 1-48,0 2 80,2 3-16,8 0 32,3 1 32,0 6 48,2-2 32,2 0 241,-4 2-129,1 0-128,-5 1-64,1-1-80,-6 1-16,-4-1 16,0 3 16,0-1-64,-3 2 144,-3-1 240,-4-3-16,3 1-96,-1-5-16,-2-1-80,4-2 0,-1-3-48,0-2-96,0-4 80,6-1-128,-2-3-336,3 0-432,0-5-545,3-2-1536,2-3-2434,5-3-4465</inkml:trace>
  <inkml:trace contextRef="#ctx0" brushRef="#br0">28662 18745 8420,'0'0'3009,"0"0"-384,0 0-1440,45 0 800,-20 0 368,4 0-1040,9 0-497,0 3-320,-3-3-32,-1 0-143,-1 1-193,-8-1-48,-2 3-48,-5-2 0,-5 1-32,-4 3-497,-5-3-783,-4 2-849,0-3-1713,0 2-3137,-9-3 752</inkml:trace>
  <inkml:trace contextRef="#ctx0" brushRef="#br0">28831 18343 5683,'0'0'5154,"0"41"-880,-5-13-1921,2 3-832,-1-1-97,1 0-655,3-3-353,-3-5-96,3-5-112,0-1-48,0-5-128,0-2 0,0-2-16,0-3-32,0 2-96,-1-6-688,-2 2-881,3-2-1713,0 0-2800,-3 0-946</inkml:trace>
  <inkml:trace contextRef="#ctx0" brushRef="#br0">30651 18733 5138,'0'0'8388,"0"0"-6035,0 0-1072,0 0-17,0 0 49,0 0-288,28-26-177,-13 23-224,4-4-16,1 2 241,2 1-17,-2 1-159,3 0-401,-2 2-192,-3-2-96,-2 2-16,-3-1-64,-6 2-433,0 0-303,-3 0-449,-4 0-639,0 0-1042,0 0-1728,-6 3-2961</inkml:trace>
  <inkml:trace contextRef="#ctx0" brushRef="#br0">30744 18558 7732,'0'0'3089,"0"0"240,0 0-927,0 0-514,0 0-415,0-21-336,0 18-129,0 3-176,0 0-319,0 0-273,3 4-192,-3 9-48,3 5 32,-3 6 160,5 9 368,-2 1 80,-2 3-15,2-3-321,3-3-64,-6-4-160,1-5-32,-1-3-48,0-5 64,0-4-48,0-3 0,0-4-304,0-1-720,0-2-369,0-2-448,0-6-1296,-1-1-3042,-8-4-2433</inkml:trace>
  <inkml:trace contextRef="#ctx0" brushRef="#br0">31413 18545 2433,'0'0'7395,"0"0"-3633,0 0-1873,0 0-784,0 0-97,-3 37 161,3-9 543,-1 8-63,-2 5-320,3 1-193,-1-4-127,1-5-353,0-6-224,0-6-224,1-7-48,2-4-32,-2-1 1,-1-2-81,0-7 0,0 0 0,0-7 80,0-5 32,0-9-160,0-4-224,-5-8-113,-1-7-63,2-2-224,-3-8-112,1 2-209,-5-3 193,1 6 144,3 4 79,1 7 273,-3 7 240,8 10 32,-2 5-32,3 3 48,0 5 64,0 0 96,0 2-32,7-1-96,3 3-80,-1 0 48,5 0-48,-1 0 241,8 0 111,-1 0 48,9 0 176,1 0-96,3-1-143,3-3-17,-2-2-16,2-2-128,-10 0-144,0 3 32,-10-2-16,-7 4-48,1 0-672,-10-1-433,0 4-111,0 0-721,-11 3-785,0 4-2288,-6 4-4434</inkml:trace>
  <inkml:trace contextRef="#ctx0" brushRef="#br0">31365 18224 5571,'0'0'5378,"0"0"-3409,0 0-48,0 0 64,0 0-481,0 0-223,-4-15-449,14 12-431,-2 0-193,6-4-128,-1 4-32,5-4 144,1 0 32,-1-2 16,-4 2 0,5 0-64,-5 0-32,-1 0-80,-1 1 48,1-1-80,-3 2 0,-2-1 16,-1 3-16,1 0-32,-7 2 32,-1 1-32,0-3 48,0 3 16,0-1-16,-4 1 1,-1-2-33,-2 0-16,-1-3 0,-2 1-32,3 1 48,-3-4 16,-3 1-32,8 1-16,-8-4-129,6 1-47,-3 2-80,4-2 16,3 1-224,-1 4 128,1-1-80,3-1-193,0 2-367,0 3-417,0 0-400,0 0-1008,0 6-2177,0 0 432</inkml:trace>
  <inkml:trace contextRef="#ctx0" brushRef="#br0">31405 18691 4850,'0'0'8388,"0"0"-6131,0 0-480,45 13 352,-23-12-720,0-1-337,5 0-400,-2-1-207,-2-5-193,-5-1-80,-1 3-128,-6-3-32,-5 2-32,0-2-160,-5 2-529,-1-1-735,0 0-1330,-7-1-2592,1-3-4226</inkml:trace>
  <inkml:trace contextRef="#ctx0" brushRef="#br1">32826 15510 5042,'0'0'4883,"0"0"-2418,0 0-785,0 0-191,0 0-464,0 0-401,0 0-288,-1 11 80,-5 3 673,0 3-225,-3 11-128,0-2 209,2 5 191,0-1-15,5-1-273,0-3-528,2-2-31,7-6-97,4-4-96,2-2-32,4-8-48,3-3 32,1-1-64,-3 0 48,5-8-32,-5-1-16,-5-1 32,2 1-144,-3-4-32,-1 3-32,-4 0 47,-1 0 17,-1-3-80,-3 1-112,-2-2 192,0-2-176,0-2 160,-2-5 16,-7 0-64,-3-1 48,0 2-16,-1 2-144,-6 1 239,2 7 81,-1 2 0,2 4-16,4 5 49,-5 1-65,5 0 32,5 3 48,-1 4-80,4 0 16,-1 3-48,5 1-593,0-1-1120,0 0-416,0 0-1616,5-3-3363</inkml:trace>
  <inkml:trace contextRef="#ctx0" brushRef="#br1">33147 15361 5170,'0'0'1617,"0"0"928,0 0-1024,0 0-352,0 0-1,0 0-224,0-4-207,0 4-161,-4 0-64,-2 3-15,-1 4-49,0 0 96,-1 1 112,1 4 65,-2 0-49,-1 1 48,7 1-47,1-2-129,2 0-240,0-2 32,5-1-160,5-2-32,3-6 80,5-1 64,-1 0-79,2-1-193,-2-6 96,1-2-112,-4 2 16,0-4 16,-5 4-16,1-5-48,-5 5-48,0-1 48,-5-1-16,0 2-16,0 0-16,-2-1 15,-6-2 1,2 3 0,-5-5-16,-2 4-64,2-1 16,-6 4 96,4-1 16,-1 3-32,0 2 48,1 1-48,4 0 32,0 0 16,3 0-32,2 1 32,4 2-432,0-1-464,0 0-369,0 0-336,4 2-816,2-3-688,-4 2 1600,1 2-5474,-3-4 7139</inkml:trace>
  <inkml:trace contextRef="#ctx0" brushRef="#br1">33614 15576 3570,'0'0'8884,"0"0"-5363,0 0-2608,0 0-209,0 0 224,-20-20-79,17 20-81,3 0-224,0 0-191,0 0-33,0 0-80,0 3-80,0 3-48,7 4 176,-2 2 384,6 3-159,-5 0-81,6 2-240,-2-3-64,-3 0-112,3-4-32,-4 2 32,0-5-48,-2 1 16,2 1 0,-4-2-64,4 0-160,-5 1-16,4-2 0,-2 0-193,-1-1-367,-2 0-449,0-3-1088,0-2-2577,0 0-7283</inkml:trace>
  <inkml:trace contextRef="#ctx0" brushRef="#br1">33598 15660 8788,'0'0'4242,"0"0"-2689,0 0-65,0 0 369,36 0-160,-26 0-737,5-3-175,1 3-113,-3-3-256,-2 0-176,-3 2-64,2-2-160,-5 3 33,-3 0-98,0 0-15,-2 0-352,0 0-480,0 0-177,0 0-367,-2 3-1137,2-3-1745</inkml:trace>
  <inkml:trace contextRef="#ctx0" brushRef="#br1">33698 15545 5859,'0'0'2529,"0"0"0,0 0-384,-17 38-464,11-18 160,-1-3-193,0 4-79,-2-1-400,2-2-273,2-1-272,-1-1-159,-1-3-305,7-6-80,-4 1-16,4-4-32,0 1-16,0-5-80,0 1-561,0-1-399,0-1-849,0-5-1120,0-2-5395</inkml:trace>
  <inkml:trace contextRef="#ctx0" brushRef="#br1">33985 15495 5458,'0'0'2626,"0"0"-369,0 0-1057,0 0-623,0 0-273,0 0 160,-7-1-48,4 1-112,3 0-80,0 0-96,0-3-16,0 3 241,0-3 255,0 3-128,0-1 16,5-2 49,-5 0-81,5-1-48,2 1-16,-2-2-96,8-1-128,-3-1 81,4 0 79,0 1 96,-1-1 96,0 1-112,-2 5-160,-5-2-64,4 3-111,-6 0-49,0 0-32,2 6 16,-2 1-16,-3 3 80,-1 3-96,3-1 112,-3 8 96,0 3-48,-3-2 96,-2 6 96,-1 1-32,-2-4-144,-2 3 48,4-4-144,-4-2-96,2-7 16,-2 4 16,1-5-16,-1 0 16,5-5-32,-1 1 32,-1-4 0,3-3 16,2 1 16,-2-3-48,1 0 32,0 0-48,3-5 16,0 3 0,0-1 16,0-4-16,6 3 32,-2-2 0,2 0-16,1-1 32,4 1-32,-1 1 80,2 1 16,2-1 48,-3 1 33,2 3-1,1 1-48,0 0-32,-1 0-16,4 4-32,-4-1 80,-4 4 288,4-3-128,-3 0-256,-3-1-16,0 1 0,0 1 0,-2-3 32,-1 0-80,1-1 80,-3 2-80,4-3 64,-5 0 0,3 0-16,2 0 0,-1 0-32,1-4-160,-4 0-160,0-1-208,0 1-177,-2 3-399,0-4-833,-6 1-1216,0 1-2706</inkml:trace>
  <inkml:trace contextRef="#ctx0" brushRef="#br1">34521 15443 624,'0'0'6931,"0"0"-1664,0 0-2722,0 0-1120,-31-4-641,18 8-192,-4 2-320,4-1-47,2 3-113,0-3-48,5 1 16,2 0 0,1-1-64,3 1 32,0 1-96,6 0 112,-2 1-64,4 2 32,-1-1-16,3 1 32,3-2 16,-2 2 16,6 1 80,-4 1-80,1 1-16,-1 1-32,-3 0 16,-2 1-48,-4 2 128,2-1 0,-6 2 16,0 1 0,0-2-80,-3-2 401,-4-1-113,-1-1-320,-2-3 32,0-3-32,3-4 32,-3 0-32,-1-3 0,2-3-16,-1-3 80,5-4-64,-2-2 16,1-1-32,0-1-32,6 1-144,-5 0-16,5-2-64,0 3 16,0 0-33,5 3 161,-1-4 16,4 2 112,0 0-32,2-2-32,1 0 0,2 3 32,1 1 32,-1-1 80,0 1 32,-1-1-64,-2 3-16,0 0 65,-1-1-33,-4 2-48,1 2-16,-6-1 0,3 1-32,-3 3 0,0-2-112,0 3-193,0 0-79,0 0-368,-3 0-625,3 0-752,-4 0-1184,2 3-3186</inkml:trace>
  <inkml:trace contextRef="#ctx0" brushRef="#br1">34767 15710 2945,'0'0'2465,"0"0"3554,0 0-3330,0 0-768,0 0-672,0 0-465,6-4-239,-6 13 111,0 3 624,0 3-687,0-3-465,-6 1-64,6 0-64,-3-5 0,3-3-96,0-5-961,0 0-1616,3-10-4226</inkml:trace>
  <inkml:trace contextRef="#ctx0" brushRef="#br1">35063 15494 11285,'0'0'4162,"0"0"-2273,-36-3-1041,15 6 17,1 4-321,2 2-208,1 1 128,4-1 17,3 4-81,3-3-208,7 0-96,0 0-96,6 3 48,2-3-48,8-2-16,-2 2 48,7-2-16,-2-1 16,-5-1-64,3 0 32,-3-1 32,-1 3-48,-6 1 32,-2 3-32,-5 0 48,0 5 352,-1 2-304,-6-1-128,-6 1 112,-1-2-64,1 0 16,-1-3-32,0-4 48,3-3-32,4-2 0,-2-5-32,2 0 16,3 0 32,-1-5 0,5-4 0,0-2 0,0 2-48,0-5 16,2-3-16,5 0-16,0-1-192,2 2-144,-2 1 160,4-2 192,-1 3 48,-2 2-32,4 0 32,-1-1 64,0 3-80,1 0 0,-1 0 80,-3-1 0,2 2 16,-1-1-64,-1 2-48,-2 1 16,-5-2 16,2 2-32,-1 2-16,-2 0 16,0 4 0,0-2-128,0 3-288,0 0-929,0 3-1248,0-3-3218</inkml:trace>
  <inkml:trace contextRef="#ctx0" brushRef="#br1">35488 15568 4594,'0'0'7187,"0"0"-5266,0 0-976,0 0-625,0 0 144,0 0-112,5 19 337,-5 4 639,2 1-239,-2 7-33,0-1-31,0 4-209,-2-6-336,-3-2-240,4-4-144,-5-1-16,5-6-64,-2-5-16,3-2 32,0-4-544,0-4-928,0 0-802,0-3-1087,0-5-2674</inkml:trace>
  <inkml:trace contextRef="#ctx0" brushRef="#br1">35647 15609 5875,'0'0'-320,"0"0"5666,0 0-3505,-2 31-80,-5-20-97,0 2-511,-3 1-177,0 0-143,-2-3-129,-1 2-144,3-2 1,-3-1-49,8-1-144,-5-3-96,5-1-80,3-1-32,2 1 0,0 0-32,0 1 32,0 2 17,5 1-1,1 1 80,1 0 160,3 2-128,-3-2 80,3-1-112,3-1-128,-3-3-48,-2-1-64,6-3 16,-2-1 17,-4 0-33,3 0-48,-4 0-177,-2-1-527,-3 1-416,-2 0-81,0 1-240,0 4-768,-4-4-1937,0 2-5682</inkml:trace>
  <inkml:trace contextRef="#ctx0" brushRef="#br1">35842 15780 9780,'0'0'3506,"0"0"-1777,-10 28 256,10-18-224,-4-2-753,4 0-144,0-3-575,0-3-81,0-2 32,3 0 192,-2-7 16,5-5 48,-1-2-223,2-3-49,1-1 32,-1-2 96,1 2-32,-1-2-112,3 1 16,-1 2-80,0 6 0,-3 1 80,0 6 129,-1 4-97,1 1-208,1 8-32,-1 5 304,-2 2 224,3 0-416,-1-1-144,-3 0 48,4-2-16,-2-5-64,-2 1 64,4-6 0,-3-3 0,5 0 64,-6 0-32,2-6-32,1-4-16,0-4 48,-2-2-64,3-2 48,-3-6-96,5 0-32,-2 3-96,3-2-192,1 5 192,-2 5 112,1 5 64,-5 8-32,1 0 64,-1 8-80,3 6 144,-1 5 176,-3-1 32,3 5-32,-3-4 48,2 0-240,-3-2-96,0-2 16,1-2-16,-1-3 48,-3-4-80,2 1-192,-2-3-144,0-3-416,0 1-369,0 1-175,-2-3-225,-1 0-928,-1 0-2081,-2 0-5235</inkml:trace>
  <inkml:trace contextRef="#ctx0" brushRef="#br1">35336 16067 4866,'0'0'1649,"0"0"-48,0 0 224,0 0-385,0 0-415,0 0 79,-2 3-15,2-3-289,0 0-64,2 0-95,2 0 143,6-3 0,-2 3-127,9-1 31,3-1 561,1-1-145,7 2-159,-1-2 47,0-1-336,3 2-127,-2 2-225,-4 0-208,3 0-32,-4 0-64,-1 0 16,-2 0 0,4 2 32,-7 1-48,4-2 48,-2-1-32,-1 0 32,-4 0 0,2 0 48,1 0 16,-4 0-48,1-1 32,0 1-96,-1 0 48,-2 0-64,3 0 48,2 0 64,-2 0-32,1 0 32,2 0-16,0 0-48,-1 0 80,-1 0-48,1 0-96,-2-3 64,0 1-48,-1-2 0,0 3 32,-8-3-16,5 1 0,-3 0-32,-5 3 48,2 0-48,-4 0 48,3 0-48,0 0 16,-3 0-176,0 0-304,0 0-384,0 0-529,-3 3-256,0 0-992,-3-3-1905,1 0-10325</inkml:trace>
  <inkml:trace contextRef="#ctx0" brushRef="#br1">36551 15918 6371,'0'0'3874,"0"0"-2114,0 0-975,0 0-65,-5 5-15,5-5-289,0 0 0,0 1-80,5 2-96,2-2 16,0 2 96,3 0 161,0 1 191,2-1-128,7 0 81,3 0-129,1 0-16,1-3-144,6 0-32,-5 0-80,3-6-15,-2 0-97,-3-1-48,-4-4 0,-2 0-48,-4-2 16,-2-1-16,-5 0-16,0-2 16,-2-2-32,-4-1 16,0-2-16,0 1 16,-4-1-32,-2 1 48,2-3-128,-3 4-64,3 0-16,-1 1-112,2 4 15,-1 1 81,1 5 112,3 5 32,0 0-32,-1 3-496,1 0-352,-3 6-209,2 2-1264,1 1-2737,-6 0-2610</inkml:trace>
  <inkml:trace contextRef="#ctx0" brushRef="#br1">36856 15573 4546,'0'0'864,"0"0"-575,0 0 1279,0 0-1424,0 0-128,0 0 16,-20-12-16,13 9 144,3 3 225,-2-2 191,6 2 240,-5 0-111,5 0-97,-6 0-96,5 2-112,-5 5-64,2 6-47,1 1 223,-6 5 272,2 1 81,5 3-161,-3-5-144,0-1-192,5-4-80,-3-7-159,3-2-49,0-3-32,0-1-16,0 0-32,0 0 144,0 0-48,0-5-48,0-4 0,0-1-64,-2-2 64,2-3-48,0 0-48,0-1 16,5 1 0,2 2 16,4 3-16,2 0-48,7 5 96,-1 2-16,1 3 352,3 0 192,2 3 240,-2-1-255,-3 4 31,0 0-224,-5-5-64,3 2-128,-6-2-32,-1-1-112,-4 0 32,0 0-16,-2 0-32,-3 0-288,-2 0-464,0 2-1009,-2 2-128,-7 3-2289,-1-3-5122</inkml:trace>
  <inkml:trace contextRef="#ctx0" brushRef="#br1">35477 16398 3842,'0'0'3025,"0"0"2130,0 0-3203,0 0-847,-38-9-17,22 9-383,-4 9-97,2-1 64,0 4-223,-2 1 63,4 2-48,2 1 208,4-4 1,5 2 15,5-4-304,4 2-224,10-5 0,3-6 48,7-1-112,-1 0-16,1-7 32,-2-6-80,1 1 0,-5-7-80,-5 1-16,-2-5-64,1 1 48,-7-4 16,-3-2 32,-2 2 16,0 0 0,0-1-224,-2 3-64,-3 2 112,0 5 112,4 6 112,-5 3-32,5 1 48,1 7 48,0 0 0,0 4-128,0 4 32,0 5 32,7 1 48,-3 5 32,3 0 64,-1 5 192,0 3 177,-2 0 63,-3 1-288,2-4-160,1-1-80,-4-4 0,0-5-32,0-3-16,0-4-16,0-1-16,0-1 0,3-5-144,-3 0-656,3 0-273,-2 0-832,4-7-2272,-2-1-4275</inkml:trace>
  <inkml:trace contextRef="#ctx0" brushRef="#br1">35664 16385 16231,'0'0'1761,"0"0"-1409,29-7 785,-16 4 79,8-1-383,-2 1-289,-2-4-272,1 2-176,-5-3-80,-3 3 16,-3-1 16,-3-2-16,-4-1 0,0 2 48,-1-1-64,-9 1 32,-2-1-48,-5 3 0,2 2 0,1 3-32,-3 0 48,1 1-80,8 8 64,-2 5 16,8 3 0,2 3 112,0 2 129,2 2 31,8-1-80,-2-3-144,4-2-48,-1-5 48,0-2-80,1-8-112,-1 0-96,-3-3-257,2-3-287,0-7-817,-4-1-1664,1-6-2850</inkml:trace>
  <inkml:trace contextRef="#ctx0" brushRef="#br1">35954 16313 5555,'0'0'6226,"0"0"-5409,0 0 511,0 0 385,21-30-400,-17 25-113,-4 0-159,0 3-289,0 2-160,0 0 17,-10 0-17,-2 5-48,-1 4-64,3 4-63,-7 4-65,6 1-48,2 2 32,5-2 128,-2 0-224,6-3-96,0-1-96,10-6 33,1-3-33,2-4 16,4-1-32,-1-1 0,-1-8 80,-2-1-96,1-4-48,-5 0 0,-2-2-144,-3-2-1,0 2-15,-4 2-96,0 1 64,0 6 176,0 2 32,-4 2 48,0 3-64,-1 0 48,1 8 80,-3 2 48,6 0-48,-2 4-32,0 0-16,3 1-80,0 0 64,0-1-16,7 0 32,-3 1-16,3-1-48,1 0 32,-3 0-32,1 3 32,0-1 0,-1 2 176,-3 2 97,3 2-177,-3 1-96,-2 1 80,0 2-16,0-1-16,0-1 32,0 0-48,-5 0-16,1-4 32,-6-3-96,2-2 0,-2-2 80,-3-3-48,2-1-32,-2-5 96,-2 0-112,2-4 48,3 0-16,-6-7 32,8-4-128,-3-3-80,5-6-417,-1 4 161,4-2 320,3 1 176,0 1 64,3 1 48,5-2-112,4-2 80,3 1 97,5-2 63,1-1 32,2 1-112,-5-1 0,2 5-80,-4 1 48,-2 2-96,-3 3-96,-1 2 32,-6 3-16,0 1 0,1 1-16,-1 1-16,-1-1-304,0 1-352,2-1-209,-2 2-383,1 0-113,-1-5-400,0 3-912,-3-5-2930</inkml:trace>
  <inkml:trace contextRef="#ctx0" brushRef="#br1">32400 16914 6307,'0'0'2929,"0"0"-752,0 0-752,6-11-177,-6 8-31,0 0-145,0 2-95,0 1-145,0 0-127,0 0-97,0 0-16,0 0-96,0 1-159,-6 9-97,-2 0-160,-2 4-16,4 0 0,-4 3 16,6 2-80,1-4 32,3-1 16,0 1 0,0-5 16,7-2-16,5-2 16,5-4-64,-2-2 64,4-2 0,-1-8 0,2-4-64,-5-1 0,2-2 0,-5 2-32,-5-2-48,-2 3-144,-3 2-80,-2 0-32,0 2 128,-2 0 79,-6 0 1,-2 3-48,-1 1 32,-5 2 80,2 1 0,-2 3-16,4 0 16,-5 0 48,1 3 16,1 1-16,2 5-96,-3-4 192,6 4-96,3 2 48,2 1-32,-1-1 16,6 4 32,0 4 32,6 2 32,4-1 64,2 3-96,-2-1 0,2 1 32,-4-3-80,1 1-32,-4-1 16,-2 2 0,1-1-16,-2 5-16,-2-2 48,0 1 81,0-1-81,0-2-16,-2-1 48,-2-1-64,1-6 16,0-1 0,1-1-16,-4-9 0,2 1-16,1-1-129,0-3-303,-1-4-624,2-5-1089,-2-3-2001,4 0-6547</inkml:trace>
  <inkml:trace contextRef="#ctx0" brushRef="#br1">32743 17026 11253,'0'0'4130,"0"0"-2497,0 0-577,0 0-399,0 0-145,0 0-16,31-10-176,-20 10-224,8 0 593,-3 0-305,-3 0-144,-1-1-160,-1 1-64,-3 0-32,2 0-16,-4 0-32,-6 0-304,0 0-401,4 0-335,-4 1-129,0 2-368,0-2-800,0 2-1184,-4 0-6036</inkml:trace>
  <inkml:trace contextRef="#ctx0" brushRef="#br1">32778 17165 10485,'0'0'2945,"0"0"-2176,0 0 623,31 0 449,-17 0-448,0 0-561,2 0-416,-3-2-208,-1 1-128,4-2-48,-9 2-48,0 1-192,-1 0-944,-3 0-785,-3 1-1409,0 3-3105</inkml:trace>
  <inkml:trace contextRef="#ctx0" brushRef="#br1">33263 16958 3025,'0'0'2353,"0"0"-2353,0 0 80,0 0 3506,0 0-2273,0 0-97,-3-21 49,3 19 96,0 1-81,0 1-143,0 0-49,0 1-512,0 9-400,0 6 209,3 9 639,0 4 241,0 2-305,-2 1-192,5-3-319,-6-5-193,0-3-208,0-3-32,0-5 0,0-2-32,0-2 16,0-5 0,0-1-128,0-3-513,0 0-223,0-3-897,0-5-1296,0-5-2146</inkml:trace>
  <inkml:trace contextRef="#ctx0" brushRef="#br1">33526 17135 6979,'0'0'5763,"0"0"-3490,0 0-480,-4 28 0,3-15-785,-2-3-400,0 0-208,3-3-239,-1-1-97,1-2-80,0-3-65,0-1-927,0-1-1553,1-8-3138</inkml:trace>
  <inkml:trace contextRef="#ctx0" brushRef="#br1">33747 17015 6067,'0'0'-609,"0"0"2098,0 0-448,0 0 111,0 0 193,0 0-385,-4-19-31,4 18 63,0 1 65,0 0-321,-3 0-256,0 0-272,3 8 48,-4 2 0,2 2-63,0 6 271,-1 3 0,1 0 160,2 1 305,0 0-129,7-2-304,-1 1-144,5-5 17,-1-3-113,6-3-16,-1-5-112,2-1-64,0-4 128,-4-4-80,6-3-80,-4-6 64,-1-1-32,2-3-16,-3 2-16,-8-2 16,1 3-112,-5-5 32,-1 4-16,0-1-64,-4 0 16,-4 1 0,-2-2-64,-2 3 32,-2 0-160,1 2-48,2 5 31,-6 3 177,4 3-16,2 1-320,0 0-80,-3 5-208,5 2 175,2-2-191,1 2-385,-1-2-848,7-2-608,0-1-3666</inkml:trace>
  <inkml:trace contextRef="#ctx0" brushRef="#br1">34340 17002 6691,'0'0'2161,"0"0"480,0 0-1648,0 0 159,0 0 145,0 0-737,0-7-240,0 18 80,0 5 49,0 5 607,0 6 353,-3-3-497,0 4-288,2-4-207,-2-3-145,0-2-208,3-6 0,0-1-96,0-3 64,0-4-64,0 0-144,0-1-513,0-1-623,0-3-417,0 0-1168,3-3-2626</inkml:trace>
  <inkml:trace contextRef="#ctx0" brushRef="#br1">34478 17020 6195,'0'0'-384,"0"0"4594,0 0-2482,0 0-463,-28 33 112,21-23-369,-2 0-48,1 0-127,-2 1-49,2-1-256,-2-2 97,3 2-81,1-4-128,0 2-112,5-3-32,-2 0-79,3 2-65,0-1 32,0 0 64,0-1 32,0 4-64,4 1-32,2 0 32,0 1 80,-1-3-96,1-1 48,4 2-47,-2-1-81,-1-3-48,5-4-80,-1 2 112,0-3-80,1 0 32,-2 0-128,-2 0-449,-1 0-511,3 0-401,-10 0-800,6 0-1312,-6 1-2738</inkml:trace>
  <inkml:trace contextRef="#ctx0" brushRef="#br1">34756 17056 7299,'0'0'3586,"0"0"-849,0 0-1024,0 0 128,0 0-432,0 0-561,-22-13-640,12 14-48,-2 6 48,-1 3 16,-3-1-112,5 1 16,-2 0 0,2 1-32,1-1 177,3-3 31,7 0-128,-1 0-96,1-3-64,1 1 0,6-3 32,3 0-48,1-2-16,2 0 160,4-2-160,-1-3 112,-4-1-64,1-1 32,-2 4-16,1-1 32,-5 4 32,-3 0-96,2 0-80,-6 4 64,1 6 48,5 1 64,-6 2 48,4 4-112,-3 3 16,5 1 32,-6 3-96,0-1 0,0 2-16,0-3 32,-3-1 16,-4-6-32,-1-1 16,1-1 32,-3-6-16,-2-1 16,1 0-32,5-6 48,-6 0-48,5 0 17,-3-9-17,4 1-49,0-2-95,-1-3-112,5 2 48,0-2 96,2 2-32,0-2 0,2 3 48,3-3-16,5 3 32,0-2 192,0-1-80,5-1 128,-2 2 48,6 0-32,-4-2-16,4 1-96,-4 1-32,-1 4-16,-2 0 16,-3 0-15,-1 3-49,-4 2-1,-3 0-95,-1 3-352,0-1-384,0 1-513,-4 0-848,0 0-1232,-1-3-1714</inkml:trace>
  <inkml:trace contextRef="#ctx0" brushRef="#br1">35089 17160 5074,'0'0'5267,"0"0"-3314,0 0-753,20-28-47,-18 22 31,2 1-159,-4 5-321,6 0-208,-6 0-240,0 10-80,0 8 369,-6 8 287,-5 15 465,-1 5-561,-3 11 32,-4 2-223,2 1-49,-1-8-128,0-4-64,6-8-176,0-9-48,6-7-16,2-9-48,2-2 0,2-6-96,0-5-848,2-2-977,2-6-624,-1-7-1361,0-4-5474</inkml:trace>
  <inkml:trace contextRef="#ctx0" brushRef="#br1">35261 17606 5859,'0'0'3969,"0"0"-1936,0 0-1152,0 0 303,0 0 177,0 0-321,-23 27-127,23-26-177,-3 2-192,3-1 17,0-2-209,0 0-64,0-5 48,3-3 224,4-2-415,-3-4-81,2-5 16,4 2 304,-3-2 64,1 0 96,2 4 129,-4 0 15,4 3 48,-3 2-272,0 4-47,-1 6-193,-1 0-176,1 4-80,0 6 64,-2 4 48,0 5 0,3-1-48,-3 1-32,1-2 64,0-2-48,-3-2 32,2-3-48,2-3 32,-6-4-16,1-2-48,5-1 16,-6-1 48,4-8 80,-3 1-48,4-8-64,-3 1-48,3 0 32,0 0-32,1 2 0,-2 6 32,-1 1 32,1-1 0,2 6-32,0-2 32,1 2-48,-2 1 32,7 0 0,-1 0 16,0 0 32,2 0-16,-2 4 48,-2 4 32,-1 0 96,-1 7 144,-1 1 64,0 1-95,-1 1-113,-3-2-32,2-1-128,-1-1 0,0-4-32,1 0 16,-1-7-160,1-3-577,-3 0-943,4-3-1058,-5-7-1327,0-5-4531</inkml:trace>
  <inkml:trace contextRef="#ctx0" brushRef="#br1">35672 17237 6195,'0'0'1969,"0"0"1856,0 0-1503,0 0-482,0 0-191,0 0-496,21-7-369,-12 8-32,2 5 193,5-2-321,2 7-256,-2-2-112,-4 2-112,1-1-112,-3 1-48,-10 1-16,0 0 16,0 1-48,-7 0 32,-6-6-112,1 3 112,-1-3 0,-3 0 64,6-3 32,0 0-32,2-1 449,4 0 31,1 0-32,3-2-352,3 2-16,2 0 48,8 0-48,-2 1-96,2-2 80,0 0-128,2 1 64,-2 1-32,-3 1 16,3 2 16,-5 0 304,-1 1-271,0 1-33,-7-1 0,0 2-32,0-1 48,0 1 16,-5-5 96,-4 4 256,1-4 64,-5 2 64,3-5-127,0 2-33,0-2-112,1-2-160,0 0-48,-1 0-64,4 0-112,1 0-512,1-2-369,2-2-384,2 2-591,0-2-690,0 0-1920,2 0-2689</inkml:trace>
  <inkml:trace contextRef="#ctx0" brushRef="#br1">33051 12420 5362,'0'0'3954,"0"0"-3409,0 0 79,0 0 736,0 0-303,0 0-145,-13-28-15,13 24-369,7-1-128,-1 0-16,5 1 161,2-3-129,0 2 96,2 4-144,-2-1-32,0 2-144,-3 2-128,-3 4-32,-2 2-32,0 5 48,-5-2-48,0 2 0,0 1 113,-5 0-33,-2-1-16,-1 1 96,-2-1 16,4-3-16,2-1 80,-4 0-144,3-3-16,0-1-48,5 0 0,0-4-16,0 2 16,0-3-48,0 0-16,0 0 64,0 0 0,0 0 32,0-3-64,5 0 32,0-4-32,-3 3 16,4 1-32,-2-1 16,2 1-16,0 3-16,1 0 32,0 3-32,3 4 48,1-3-16,2 5 16,-2-1 16,6 2 0,-4-2-16,-2-2 16,-1 1-32,-1-4 0,-4 0 32,1-2-64,-2-1-64,-1 0-208,0-1-160,-3-3-513,0-2-880,0-3-1504,0-1-4147</inkml:trace>
  <inkml:trace contextRef="#ctx0" brushRef="#br1">33423 12263 5458,'0'0'113,"0"0"3904,0 0-2128,0 0-320,0 0 176,0 0-161,-11-7-335,11 7-304,0-1-305,5-2-256,1 3-144,7 0-64,2-1-80,2 1-32,5-2 288,0 2-240,-6-3-32,2 3-48,-9 0-15,-1 0-34,-5 0-15,-3 0-224,0 0-544,0 0-545,-7 3-239,0-1-1282,-5-1-2528,4-1 592</inkml:trace>
  <inkml:trace contextRef="#ctx0" brushRef="#br1">33823 12160 6243,'0'0'2993,"0"0"-368,0 0-1408,0 0-401,0 0-175,0 0-33,6 17 64,-6 3 785,0 4 256,0 7-817,-3 0-96,3 2 49,0-5-305,0-1-224,0-3-96,0-4-96,0-3-64,3-3-16,-3-4-16,3-5 129,-2 2 175,-1-5-176,0-2-16,0 0 272,0-9 0,0-1-352,0-5-32,-1-6-32,-2-3-16,0-3 16,0-4-32,1-6 32,-3-3-16,0 2 32,0-3-48,0 1-112,-1 5-48,5-2 96,-5 3 32,6 5 112,0 2-176,0 1 48,7 4 16,3 0 0,1 5-192,5-1-32,1 4-129,4 1-191,2 3 224,1 2 0,0 1 112,0 5 48,-7 2 15,3 0 1,-8 9 48,-3 3-80,1 4 80,-6 4 128,-1 5 48,2 2 32,-5 1 16,0 1 112,0-1-48,0-7 0,-5 0 0,2-4-96,-1-5-16,-2-1 0,2-1 16,-5-4-32,-1-2 81,-2 0-33,-4-2-48,-2-2 48,1 0-16,-2 0-16,2 0 0,-1 0 16,8 0-80,-3 0-417,6 0-383,6 4-1089,1 3-1761,0-1-3025</inkml:trace>
  <inkml:trace contextRef="#ctx0" brushRef="#br1">34048 12294 7812,'0'0'4338,"0"0"-3986,0 0 144,0 0 849,0 0-561,0 0 32,-1-19-271,1 19-321,0 0-176,0 7 64,0 5 16,1 4 64,5 4 928,-6 4-31,1-2-529,2 2-96,-3-2-127,2-3-177,-2-4-48,0-1 0,2-6 16,-2-1-112,0-2 16,0-1-64,0-4-224,-4 0-785,-3 0-1648,-3-9-3090,5-2-2705</inkml:trace>
  <inkml:trace contextRef="#ctx0" brushRef="#br1">46361 13140 4338,'0'0'960,"0"0"-816,0 0 3186,0 0-1697,0 0 112,0 0 111,-10-15-191,10 12-144,0 0-32,0-1-225,2 1-383,6-1-193,-3-1-176,2 3-128,2-4-112,-1 2-192,4 1-48,-3 0 0,-1 3-80,-1 0-432,-2 0-544,1 0-609,-2 3-864,-4 0-1649,0 1-4050</inkml:trace>
  <inkml:trace contextRef="#ctx0" brushRef="#br1">46670 12853 5074,'0'0'6019,"0"0"-3506,0 0-1024,0 0-417,0 0-207,0 0-321,12 2-400,-1 2-144,2 0 48,1 2 240,1-2 32,-5 2-111,4 1 495,-4-2 192,-4 1-592,0 1-208,-6-1 0,0 2 65,0 1 79,-6 1 160,0-1-32,-5 4 0,1-3 32,3 3-79,-6-2-81,8 2 0,-2-3-16,1 0 0,6 1-144,0-1-32,0 0-16,3-2-64,7-1 112,0 0-64,2-1 32,7 0 32,2-2 176,-1 2 144,1-4 81,-4 3-65,0-2-80,-3 1-144,-4 0-96,-3 3-32,1-1-48,-3 5 64,-5-4-32,0 6 16,0-2 16,-5 2 80,-3-2-16,-2 2 32,-3 0-79,3-3 79,-6 0-128,0-2-32,-2 0-48,-1-2 32,1-2 32,5-1-80,-4 0 64,6 0-16,4-3 32,2 0-64,5 0 80,0-7-64,0 1-545,0-1-463,5-4-881,-2 4-96,1-5-912,1 4-3314</inkml:trace>
  <inkml:trace contextRef="#ctx0" brushRef="#br1">48174 14203 8948,'0'0'4962,"0"0"-2945,0 0-432,-34-2 32,17 8-289,-1 2-319,-5 2-209,5 3-15,-5 0-33,0-1-32,-1 3-15,12-6-113,-3 4-192,7-4-96,2 1-192,6-2-96,3 3-32,6-4 64,3 3-48,4-1 80,1-3-64,1 2-64,1-1 16,-2 2 80,1-2-64,-1 1 0,-4 5 16,4 1 0,-6 2 0,-5 3 0,1 1-16,0 1 64,-4 1 0,-3-3-16,0 0 0,-3-5 0,-4 0 0,-3-4 0,0-2 32,-1-3-16,-6-2 0,4-3 48,-5-3-48,-1-3 33,-1-2-1,3-4-32,-4 4-48,3-1-32,1 2 32,4 3-80,5 3 32,-2-1-1,8 2 33,2 0-144,2 0-848,8 2-497,2-1-480,0-1-960,5 0-2289</inkml:trace>
  <inkml:trace contextRef="#ctx0" brushRef="#br1">48317 14179 5442,'0'0'3266,"0"0"-1233,0 0-785,0 0 193,0 0-32,0 0-289,-6-13-271,6 9 63,0-2-80,4-1-111,4 0 15,0-2-48,2 1-79,5-1-65,-2 2 48,0 3 161,-3 0-209,3 4-208,-4 0-256,-1 8 64,-3 4 32,1 5 128,-6 1 16,0 2 1,0 2-177,-6 0-80,-5-3 48,5 1-16,1-3-48,-7-1-16,5-4 32,3 1 0,-2-3-32,-1-3-16,2 0 0,2-1 16,0-2-32,-1 0 0,1-4 0,3 0 16,0 0 48,0 0-16,0-2-16,0-4-48,5-1-16,0 0 32,0-2-16,5 2-16,0 0 64,3 1-16,4 1 32,0 1-48,3 1 224,1 0 304,2 3-320,-4 0-79,-3 0-81,-1 6 0,1-1-80,-12-1-16,3 1-16,-1-4 32,0 3-1,-6-1-47,0-3-160,0 2-208,0-2-256,0 0-529,0 0-399,0 0-866,-6-5-2096</inkml:trace>
  <inkml:trace contextRef="#ctx0" brushRef="#br1">47939 13906 7331,'0'0'3954,"0"0"-1089,0 0-1872,0 0-289,0 0 321,0 0-33,4 2-496,1 0-207,2 1 175,3-1 336,-5 4 193,7 0-1,-1-2-304,2 2-159,1-2-65,4 0 0,2-4-80,8 0-32,2 0-112,4 0 1,-3-4-129,3 0 48,-6-1-80,-2 1-80,-4 3 48,-5-2-16,-4 2-16,-3 1-16,-4 0 0,-3 0-32,-1 0-320,-2 0-353,-2 0-47,-6-2-337,3 2-671,-2-3-1810,-5 3-2385</inkml:trace>
  <inkml:trace contextRef="#ctx0" brushRef="#br1">47939 13666 2897,'0'0'785,"0"0"-753,0 0-192,0 0 256,-3 0 416,3 0 240,0 0 417,0 0-337,0 0-1328,0 0 848,0 0 1233,0 0-1265,0 0-432,0 0 240,0 3 16,0 2-80,0-1-64,0 3 272,0-4 160,0 1-127,0 0 767,0 0 65,0 1 15,0 0-79,-1 0-1,1-1-128,-6 1 1,6 1-113,-1 1-95,-3-3-113,1 2-128,-1 1-16,4-4-111,-6 0-33,6-2 16,0 1-32,0 0 64,0-2-16,-2 0 81,2 0 47,0-2 32,0-5-160,0-5-16,2-2-208,5-6-48,0 1 33,0-6-65,2 1 32,-2 3-64,3 0 48,-3 3-32,-2 5-32,0 2 0,2 3 16,-5 3-64,1 1 0,-3 4-16,6 0 0,-2 0-16,2 4 0,1 4 0,-1 5 48,1 3 0,-2 6 16,2 1-16,-2 5 64,0-1 208,1 0-32,-6-3-160,3-3 16,0-8 32,-3 0-16,0-8 48,1 0-96,-1-3 32,0-2-48,0 0 224,3-7 128,-2-3-256,5-4-64,-5-3-48,5-4 0,-2-4-16,3-1 0,-1-4 32,1 2-64,3 3 16,-3-1 80,1 6-48,1 3-48,-2 5 96,3 0-96,-4 2 0,1 5 0,4-1 0,-4 1 16,3 5-16,-3 0 16,4 8-16,-1 6-48,-3 5 128,5 7 16,-7 3-112,1 2 176,1-1-32,-7-2-31,4-3-49,-2-2 48,-2-8-48,3-2 32,-1-3-64,-2-3 16,0-4 16,0 0-80,0-3-609,0 0-335,-2 0-545,-1-6-784,1-4-2193,-1 0-6083</inkml:trace>
  <inkml:trace contextRef="#ctx0" brushRef="#br1">47465 13395 5795,'0'0'2225,"0"0"256,0 0-1505,0 0-255,0 0 335,0 0-352,0-4-431,-5 9 191,-2 4-96,1 2 48,-5 2 192,-1 1 289,2 0-49,2 0-208,2-2-287,1-5-161,-2-2-16,7 0-112,-2-3-48,2-2-48,0 0 32,0 0-64,0-4-176,2-4 320,3-2-224,-3-6-417,5 3 481,0-4-192,-2 2-32,4-2-304,-2 3 720,0 4-64,3 1 0,-4 4 32,-1 2 144,2 3 64,-1 0-224,-2 6 208,-4 3 96,6-1 81,1 3-177,-4-1-80,0-3-32,-3 1-80,5-1-32,-5-4-16,2 4-16,1-4 0,-3 0 0,1-2 0,2 2-32,0 0 0,2-2-64,-5 1-48,7-1-144,-2-1 16,2 3-80,-2 0-513,0-2-1152,-1 2-1408</inkml:trace>
  <inkml:trace contextRef="#ctx0" brushRef="#br1">47447 13683 5907,'0'0'4114,"0"0"-1537,1-22-1969,-1 15 240,3 0 417,-3-2-545,3 5-207,-3 1-49,0-3 112,0 6-16,0 0-143,0 0-81,0 0-224,0 9 0,3 4 16,-3 2 48,3 4 80,-3 3 1057,0 1-753,0-3-224,0 1-16,0-3-112,-3-4-64,0 1-16,3-3-64,-3-2-16,0-4-64,2 0 16,-2-2-16,0 1-544,3-5-640,0 0-273,0 0-848,0 0-1473,0-5-4546</inkml:trace>
  <inkml:trace contextRef="#ctx0" brushRef="#br0">21374 19944 1217,'0'0'8628,"0"0"-5731,0 0-1985,0 0 225,0 0-97,0 0-159,-9-11-241,9 11-224,0 0-176,0 3-112,0 2 64,0 4 129,0-2-1,0 4-96,5 2 144,-4-2 80,-1 2-16,3 1 81,-2 0 15,2 3-48,0-1 16,-3 2-96,1 1-127,2-4-1,-3 2-48,0-1-48,0-1-64,0-1 32,0-2-64,3-1 144,-3 0-48,0 2-32,0-4-48,0 1 0,3-2-48,3-1-32,-2 2 0,-1-1 64,4 1-48,-2-2 0,5 1 49,-1 2 47,-1 0-64,4-3 64,-1-1-96,0-1 64,-1 2-112,-1-2 16,-2-3-16,0 1 0,-3 0 16,0-1 32,3-2-48,-2 0 16,2 0 16,3 0-16,-1 0 0,4-2 0,-3-5 16,3 0-32,-3-4-144,1 1-80,-1-3 111,0-1 49,-5 0-32,1-3-32,1 1-32,-1 1 48,-5-2-96,4-2 16,-5 4 96,0-4 0,0 2 64,0 2 48,0-1 0,-6 1 16,0 1 16,-1-2 0,1-1 32,1 3 112,-4 0 32,5-2-96,-3 5 16,4 1 112,-4 0-192,6 2-32,-1-1 0,2 2-48,0 0-144,2-2-384,-1 4-144,6 1-513,-7-1-336,3 4-79,-3 1-1010,0 0-1904</inkml:trace>
  <inkml:trace contextRef="#ctx0" brushRef="#br0">23120 20369 18024,'0'0'1521,"0"0"-945,0 42 785,0-29 160,0 0-97,0-4-47,4 0-721,0-1-336,2-3-16,-2-4 209,0-1-177,0-1-48,1-8-160,2-1 48,0-4 32,-3-4-80,2-5-48,2-2 16,-4-2-48,-1-4-16,4-5-48,-4 1-128,0-2 64,0 2 16,-3 5 48,0 5-16,0 5 32,0 7 16,-3 3-16,0 7 0,0 0 0,3 1 16,0 2-16,0 5-16,0 2-16,0 3 32,3 4 16,3 3 16,4-1 0,-6 2-32,6-2 64,-2 4-80,2-6 80,-3 0-64,2 0 0,-2-3 0,-3-1 16,0-3 0,-1 2-32,0-2 32,-3 3 0,0-4-32,-3 2 64,-4-1-16,3 2 0,-6-4-16,4 2 0,-1-1 64,0-2-64,2-2-64,-1 0 48,2-2-16,1 0-16,0 0 16,-1-2-192,4-4-272,-3 3-192,0-4-129,3 1-399,0-1-289,0 3 257,3-2-49,0 2-480,0 0-1024,-2 0-2305</inkml:trace>
  <inkml:trace contextRef="#ctx0" brushRef="#br0">23439 20241 6483,'0'0'12630,"0"0"-11286,0 0-383,0 0 431,0 0-47,0 0-48,0 20-305,-4-7-464,1 2-320,2 1 33,1-2-97,1-1 0,10-3-112,5-3 16,2-6-80,5-1 64,0 0-16,2-8-128,-2-2-240,-1-3 47,-3-1 257,-4-2 48,-6-1-16,-5 2-144,-4-2-144,0 3 112,-11 1 96,-2 3 96,-4 4-48,-6 2 160,-2 4 32,2 0-48,-2 4-16,-1 2-96,8 0 48,-2-2-272,12 2-1601,1-4-1136,4-2-3090</inkml:trace>
  <inkml:trace contextRef="#ctx0" brushRef="#br0">23762 20364 9444,'0'0'3218,"0"0"-1778,0 0 882,0 0-274,0 0-863,32 3-289,-28-3 161,5-3-97,-2 1-287,3-6 111,-4 1-64,1-3-159,0 2-113,0-2-112,-3 2-160,0 1-16,-1 4 80,0-2 128,-3 3-176,0 2-160,1 0 0,2 2-48,-1 6 49,5 4 175,0 1 112,3-2-144,2 3-144,-2-4-48,6 0 0,-6-1 0,3-4 32,-5 0 48,-1-4-16,-3 0-48,1 2 0,-5-3-16,1 2-208,-1-2-849,0 3-1232,-1-2-736,-2-1-2546</inkml:trace>
  <inkml:trace contextRef="#ctx0" brushRef="#br0">24156 20346 14711,'0'0'3617,"0"0"-3393,27-20-111,-13 16 1167,5-2 209,-4 1-465,4-2-335,-4 1-369,-3 0-208,-1 2 32,-4 0 160,-4-2-176,-3 5-144,-6-2 32,-7 0-64,-1 3 16,-1 0 16,-6 0-48,-2 6-48,3 1-96,3 3 80,2 5 64,3-2 112,9 5-48,3 2 80,0-3-160,10 1 64,2-3-16,2 0-16,-2-5-465,3-4-799,0-5-305,-1-1-1536,2-4-6324</inkml:trace>
  <inkml:trace contextRef="#ctx0" brushRef="#br0">24425 20394 17016,'0'0'1168,"0"0"-1120,0 0 321,0 0 991,0 0 81,0 0-273,26-1-783,-19-8-241,1 2-128,-1-3 96,2 0 208,1 0-160,-6 2-48,2-1 0,1 4 368,-2 2 160,-1 3-159,1 0-273,2 3-64,-3 5 176,3 2 80,-3 1-144,3 2-256,-2 0 16,2-3-96,1 0-48,-1-3-704,3-2-817,2-3-544,0-2-1361,0 0-3729,5-4-96</inkml:trace>
  <inkml:trace contextRef="#ctx0" brushRef="#br0">24848 20050 10885,'0'0'4914,"0"0"-3585,0 0 1152,-3 31 304,3-11-528,0 7-784,0 1-353,0 4-143,0 0-209,0 1-223,0-1-193,0-4-128,0-2-32,0-2-80,0-6-160,-4-2 32,4-5-16,0-2 0,0-5-112,0 0-625,0-4-591,0 0-673,4-4-1489,-4-6-2000</inkml:trace>
  <inkml:trace contextRef="#ctx0" brushRef="#br0">24741 20270 18472,'0'0'5411,"0"0"-4755,0 0-752,45-5 224,-25 3 817,5-1-177,-2 1-336,1 1-336,-3-2-32,-4 3-128,-3 0-672,-4 0-1409,-6 3-2449,-4 0-8804</inkml:trace>
  <inkml:trace contextRef="#ctx0" brushRef="#br0">22258 20083 7139,'0'0'6323,"0"0"-3185,0 0-2162,-27-3-272,9 3-79,2 4 127,-5 2-176,-2 2-160,2 2-63,4 3-113,-3 3 208,5 3 272,1 4 193,5-2 15,2 6-15,4 0-337,3 1-32,0-4-176,5-4-128,4 0-96,0-6-144,2-4 16,1-4-48,5-2 48,-5-1-80,7-3-352,-2 0-384,4-3-529,-3-1-63,-1-1-49,2 4-432,-8 1 560,-1 0-784,-3 0-1488,-6 0-897</inkml:trace>
  <inkml:trace contextRef="#ctx0" brushRef="#br0">22472 20258 6867,'0'0'10069,"0"0"-9061,0 0-704,0 0 1313,0 0-176,0 0-369,2-21-383,-7 22-433,-2 9-176,-6 2 160,7-1 304,-1 2 64,6 1-271,1-3-193,1-1-48,9-4-96,3-2 112,2-4-112,5 0 48,-4-7-272,-1-4-209,-2-4-63,-3 1 144,-4-1 144,-6-4-16,0 5-160,0-4-65,-6 5-31,-7 0 256,3 3 160,-5 3 0,-1 6 0,-4 1 32,3 0 0,3 4-144,-1 5-432,3-2-113,4 1-623,2 1-1906,6-2-4081,0-2 5378</inkml:trace>
  <inkml:trace contextRef="#ctx0" brushRef="#br0">22682 20271 4274,'0'0'4338,"0"0"-1409,0 0-1328,0 0 480,0 0-64,-2 30-304,2-27-305,0 2-255,2-3-241,0-2-63,3 0-49,-2 0-48,0 0-143,1-7-209,6-1-176,-1-1-176,1-1-32,-2 0-32,1 1 48,-2-1 0,0 6 80,-3-2 48,-4 4 64,0 2 32,0 0-96,0 1-64,0 6 16,3 3 257,0 0-65,1 0-224,3 0-32,-1 0 16,1-3-48,4-4 16,-5-1-16,2-2-32,-1 0 112,3-4-64,-3-4-16,2 1-48,-5-2 64,4-2-64,-6 4 16,6-2 32,-8 2-32,3 0 0,0 4 16,-3 3 0,1 0 0,2 0-48,0 4 48,1 5-32,1 4 96,2-3-64,0 2 64,-2-2-80,2 0 16,-2-3-112,2-4-977,0 0-1168,0-3-1424,1 0-5027</inkml:trace>
  <inkml:trace contextRef="#ctx0" brushRef="#br0">25376 20572 14118,'0'0'3890,"0"43"-1729,0-18-432,-5 5-432,-4-5-625,1-2-352,0-6-208,-2-6-64,6-1 16,0-6-96,1-1-624,3-3-945,0-3-1360,0-6-4899,7-1 977</inkml:trace>
  <inkml:trace contextRef="#ctx0" brushRef="#br0">25939 20138 1697,'0'0'6643,"-27"24"-2753,8-8-1921,-3 2-97,2 3-47,0-5-656,3 1-257,4-7-384,4-5-288,7 0-207,2-5-49,2 0-145,9-7 49,4-9-912,4-1-369,2-7 65,-1-2-49,4-2-224,-4 1 321,0 0 864,-5 5 512,-1 5 304,-5 10 720,-1 3-79,-5 4-705,1 8-176,1 6 336,2 2 1745,3 2-1088,-2 3-513,6-1-400,2-1-224,-1-5-16,-2-4-400,4-3-2129,-9-7-5747</inkml:trace>
  <inkml:trace contextRef="#ctx0" brushRef="#br0">25971 20325 5571,'0'0'7363,"0"0"-4370,0 31-704,-3-14-416,-1 4-560,0-1-497,-3 0-128,1-3-239,2-2-273,3-3-80,1-4-48,0-4-80,0-1-32,0-3-769,0 0-927,0 0-850,0-7-2432,0-6-7380</inkml:trace>
  <inkml:trace contextRef="#ctx0" brushRef="#br0">26625 20445 12486,'0'0'2673,"-30"-17"-1777,9 10 129,-2 3 816,1 2-817,-1 2-448,5 0-335,-1 6 63,4 7-16,5 4-128,0 0 192,10 4 320,0-1-111,7-1-305,8-2-32,11-7-128,2-5-64,0-5-48,2-7 160,-2-10-176,-2-9-784,-3-1-97,-4-8 289,0-1 416,-5-3 48,-6-2 112,-3 0-224,-3 0-753,-2 0-400,-2 3-560,-3 5 417,-2 6 1008,0 7 624,3 8 144,0 3 560,0 8-256,1 1-368,0 8-112,3 6 32,0 6 401,0 8 367,3 9 753,5 4-1,-1 6 145,-1 1-128,0-3-192,-1-1-529,1-7-560,0-7-208,1-5-112,-3-9 0,3-2 0,-1-9-64,1-2-992,0-3-993,0-8-817,-3-6-3425</inkml:trace>
  <inkml:trace contextRef="#ctx0" brushRef="#br0">26930 20108 5010,'0'0'5443,"0"0"-4723,0 0-1232,0 0-4723,0 0 4691</inkml:trace>
  <inkml:trace contextRef="#ctx0" brushRef="#br0">26953 20388 13206,'0'0'7251,"0"33"-4802,-4-19-1152,4 2-96,-3-6-673,3-3-512,0-2 0,0-2-993,0-3-1616,0 0-1569,0-8-4097</inkml:trace>
  <inkml:trace contextRef="#ctx0" brushRef="#br0">27167 20554 13190,'0'0'3474,"0"0"-3042,0 0 544,0 0 1233,0 0-800,9-27-401,-3 14-159,-4 1-241,0-1 48,1-1 49,0 2 271,-3 1-448,3-2-175,0 2 127,1 1-272,-1 0-128,2-1-48,0 1 48,2 2-96,-3 2 32,3-1-32,0 3 32,-3 1-64,2 0 16,-2 1-16,-2 2 16,0 0-128,1 0-160,-3 0-97,2 5-271,-2 2-688,3-4-801,-1 4-849,4-4-3409</inkml:trace>
  <inkml:trace contextRef="#ctx0" brushRef="#br0">27466 20414 9989,'0'0'9844,"0"0"-9204,0 0-368,34-24 1521,-21 15 48,-4 4-816,0-2-593,-4 1-368,-5 5-80,0-5 112,-5 4-96,-7 2-48,-7 0 80,0 0-96,-4 9 32,0 1 32,2 3-16,8 5 112,2 2 128,7 2 64,4 4-128,5-5-128,11 0-64,2-5-496,8-3-833,1-8-448,5-2 961,-3-3-2625,-1-6-5219</inkml:trace>
  <inkml:trace contextRef="#ctx0" brushRef="#br0">27853 20397 19977,'0'0'1505,"0"0"-1441,0 0 704,0 0 1489,0 0-592,0 0-705,-36 0-463,18 11-337,-5 1 144,-1 5 208,4-2 16,5 5-127,1-3-81,5 1-112,9 2-128,3-7-80,10 0 32,2-6-80,8-2 64,0-3-64,1-2 32,-2 0-112,4-2-401,-1-6-447,-2-1-817,-1-1-1872,0-1-3299</inkml:trace>
  <inkml:trace contextRef="#ctx0" brushRef="#br0">28053 20366 22506,'0'0'3058,"0"0"-3026,0 0-320,41 5 432,-16 0 496,1 0-256,4-2-272,0-1-96,-8-1 16,-3 2-192,-9-3-1168,-10 0-2370,0 0-4322,-13 0-2048</inkml:trace>
  <inkml:trace contextRef="#ctx0" brushRef="#br0">28175 20205 19369,'0'0'2881,"0"0"-2721,0 0-128,0 0 432,0 0 1553,0 0-608,7 33-497,-7-6-239,0 3-1,0 5 257,0 1-385,-3-1-464,-1 1-144,0-4 32,1-4-32,3-4 64,0-1 16,3-7 0,1-7-160,6 1-160,-4-7-545,1-3-656,0 0-848,-3-5-816,-4-5-1297,0-3-6979</inkml:trace>
  <inkml:trace contextRef="#ctx0" brushRef="#br0">28437 20475 12742,'0'0'4482,"0"0"-2625,0 0 96,0 0-129,0 28-895,0-22-609,0 1-272,0-3-16,0 0-32,0-1-448,-3 0-689,3-3-607,0 0-850,0-3-2016,0-7-5442</inkml:trace>
  <inkml:trace contextRef="#ctx0" brushRef="#br0">28451 20275 14343,'0'0'2065,"0"0"-1825,0 0-240,0 0 32,0 0-32,0 0-625,27 9-1936,-17 1-6627</inkml:trace>
  <inkml:trace contextRef="#ctx0" brushRef="#br0">28622 20483 16968,'0'0'4018,"0"0"-3298,0 0-384,-30 37 1057,30-23-529,0-3-512,16 1-240,1-4-112,4-4-208,-1-4-256,3 0 32,-5-4-64,-2-4 239,-2-5 81,-6 3 48,-1-3 48,-7-1 48,0 0 16,0-3-272,0 2-144,-8-4 16,-2 4-32,-3-2-81,-4 2 289,2 6 208,2 0 96,-4 8 112,8 1-128,-1 0-48,8 5-96,2 5-1681,0 0-3377,2 0-4130</inkml:trace>
  <inkml:trace contextRef="#ctx0" brushRef="#br0">28872 20507 20826,'0'0'2497,"0"0"-2497,0 0 48,32 27 16,-18-23 432,4-4 400,1 0-591,6-8-257,-5-1 0,0-3 32,2 0 112,-3 0 32,-1-1-128,-2 0 256,-4 3 112,1 3 273,-3 4-225,3 3-352,-3 3-64,-2 8-16,5 2 32,-3 4-32,4-1-80,0 1-16,-1-3-16,4 0-640,-5-4-593,3-4-800,-7-4-624,-2-2-1921,-5 0-7780</inkml:trace>
  <inkml:trace contextRef="#ctx0" brushRef="#br0">29438 20521 15943,'0'0'2962,"0"0"-2274,0 0 737,26 27 800,-25-10-657,-1 3-591,0 0-545,0 0-336,0-2-16,-1 2-64,-2-5 32,3-5-176,0 2-784,0-10-1009,0 1-849,0-3-3921</inkml:trace>
  <inkml:trace contextRef="#ctx0" brushRef="#br0">28715 19801 5362,'0'0'5955,"0"0"-4642,0 0-401,0 0 209,-7 2-17,7-2-111,0 0-241,5 0-160,5-2-480,-2-3 128,6 3 97,0-1 15,9-2 416,-2 2-80,2-1-383,4-1 15,-2 3 80,2-1-176,3 0-48,-5-1-32,1 1-48,-1 0 16,3 0 48,-4 2 32,-1-1-80,5 0-15,-1-3 31,-1 3 128,5 2 576,0-3-192,1 0-255,2 3-65,-1-2-272,2 2-16,-2-2-64,2 0 48,-1 1-48,-3-3 32,-2-1 32,-1 3-16,-4-3-16,-1 2 16,-5 1 0,-4 0 0,-3 2-16,1-3 32,-2 3-48,-5-1 16,2 1-16,0-3 48,-4 3-80,3 0 16,-3 0-336,-2-3-449,2 0-255,-3 2-497,0-3-880,-4 0-513,-5-1-3104</inkml:trace>
  <inkml:trace contextRef="#ctx0" brushRef="#br0">28981 19951 10101,'0'0'3185,"0"0"-1888,0 0-113,0 0 113,0 0-401,0 0-656,46-7 353,-18 7-17,3 0 961,2 0-593,5 0-416,0 0-272,0 0 81,3 6-129,0-2-112,2-1-32,1 0 256,-3-2 16,0-1-80,-6 0-80,-7 0-112,-2 0-16,-11-1-16,-1-3-48,-4 2 16,-8-2-160,-2-2-832,0 3-625,-2 1-1056,-10 0-1425</inkml:trace>
  <inkml:trace contextRef="#ctx0" brushRef="#br0">29987 20421 4834,'0'0'6595,"0"0"-3425,0 0-1410,0 0-335,0 0-96,3-14-225,1 14-287,6 0-289,1 5-192,2 10 80,1 2 16,3 4 49,-1 1-305,1-2-96,-4 0-64,-2-4 0,0-1-224,-4-5-321,0-3-335,-2 0-369,-3-4-287,-2-3-577,0 0-1089,0-3-2352,0-5-49</inkml:trace>
  <inkml:trace contextRef="#ctx0" brushRef="#br0">30155 20339 11541,'0'0'3906,"0"0"-2273,-16 38 80,4-14-17,-3 4-271,0 5-384,-4 0-417,0-4-128,2-2-160,3-3-208,3-4-16,4-6-112,3-4 16,2-6-496,2-2-961,0-2-1248,2-10-4338</inkml:trace>
  <inkml:trace contextRef="#ctx0" brushRef="#br0">30685 20553 6211,'0'0'-384,"0"0"4418,0 0-2130,-22-33-431,15 27 560,-1 2-320,-2 0-401,-6 2-351,4 2-257,-1 0-144,-4 0-63,1 6 63,2 1-96,1 4 128,4 1-127,3 2-97,0 0 16,6 2-112,6-2-112,2-4-80,8-2 0,2-6-176,5-2-256,0-10-112,-1-4-353,-2-6-79,-2-3-321,-2-2 177,-5-4 544,-1 1 416,-6 0 80,-1-3 16,-3-2 32,0 3-32,0 2 32,0 5 144,-3 6 208,1 6 448,2 7 33,-2 4-401,-1 15-400,3 12 272,-1 7 1089,1 7-417,0 5-159,0-1-289,1-7-320,4-5-112,2-9-96,0-7 0,1-7-32,-1-5-208,0-2-544,0-3-881,-4-3-640,6-5-2273,-5-2-7267</inkml:trace>
  <inkml:trace contextRef="#ctx0" brushRef="#br0">30912 20287 10453,'0'0'5698,"0"0"-5281,0 0-369,0 0-128,0 0-1505,0 0-3153,12 34-2866</inkml:trace>
  <inkml:trace contextRef="#ctx0" brushRef="#br0">30900 20609 16199,'0'0'2418,"0"0"-2130,0 0-80,0 0-112,0 0-320,0 0-2402,15-1-7298</inkml:trace>
  <inkml:trace contextRef="#ctx0" brushRef="#br0">31107 20640 8932,'0'0'6371,"0"0"-5507,0 0 833,0 0 176,0 0-768,0 0-353,13 16-240,-10-16-192,-3 0 48,3-4 257,-2-4-161,2 0-192,0-5-144,0-1 208,-3 1 160,1-2-95,2-1-81,-3 2-176,0-1-64,3 2-80,0 1 32,-3 3-32,4 3 16,-1 2-64,2 2 80,0-1-80,3 1-16,-4 2 64,5-2-16,1 2 64,-5-3-64,2 3 32,-2 0-32,2-2-48,-3-1-160,-4 3-160,0 0-241,0 0-527,-4 0-753,-3 5-1713,-6-5-7203</inkml:trace>
  <inkml:trace contextRef="#ctx0" brushRef="#br0">31375 20533 5635,'0'0'3409,"0"0"-1248,0 0-1072,0 0 47,0 0 113,0 0 287,28-9-95,-18 9-176,1 0-113,3 0-143,2 0 271,0 0-415,-1 0-401,2-1 0,-1 1-224,-6-3-128,-1-1-80,-3 2 0,-3-2-16,-3 0-48,0 0-48,-3-2 0,-5 0-208,-4-1 64,0 2 32,-1-1-48,-3 2-64,1-2-65,2 6 97,-1 0 64,1 0 32,3 3 112,2 4 0,2-1 16,2-1 16,4 5 0,0 1 0,0-1 16,7 4 16,1 5 32,5-4 160,-2 7 144,5-4 112,-3-2-95,2-1-81,1 1-176,-3-6-64,-3-1-32,-1 0-192,-2-5-657,-1-1-335,-6 0-545,6-2-832,-5-1-1313,5-1-3249</inkml:trace>
  <inkml:trace contextRef="#ctx0" brushRef="#br0">31789 20497 15223,'0'0'3826,"0"0"-2706,0 0-319,0 0 335,-35-1-31,24 11-449,-5 7-48,3-2-32,-2 7 81,2-1-49,6 1-32,-3-2-111,7-1-161,3-5-128,0-2-80,0-2 32,7-4-112,3-3 0,3-3-80,0 0-240,2-3-417,2-5-639,2-4-817,-2 0-769,1 0-2624</inkml:trace>
  <inkml:trace contextRef="#ctx0" brushRef="#br0">31860 20506 7155,'0'0'9301,"0"0"-6068,0 0-2657,0 0-15,0 0 191,35 17 96,-13-12-223,-4 0-337,5 0-144,-5 1-192,0 1 48,-2-4-304,-3 4-785,5-3-1152,-1-1-3089</inkml:trace>
  <inkml:trace contextRef="#ctx0" brushRef="#br0">32013 20332 16488,'0'0'3009,"0"0"-2401,0 0 353,0 0 239,0 0-223,10 39 271,-10-10 49,-3 6-401,-1 2-95,-3 1-177,-1 0-144,4-5-192,-3-5-192,4-4-48,2-5 32,-2-5-96,3-3-112,0-7-240,0-1-288,0-3-577,0-3-752,0-7-704,0-5-1457,0-1-4066</inkml:trace>
  <inkml:trace contextRef="#ctx0" brushRef="#br0">32204 20677 19481,'0'0'4514,"0"0"-4274,0 0-176,0 0-48,0 0-32,0 0-176,31 4-880,-21-17-1906,-5-3-4321</inkml:trace>
  <inkml:trace contextRef="#ctx0" brushRef="#br0">32252 20374 18633,'0'0'3553,"0"0"-3297,0 0-240,0 0 48,0 0 353,0 0-241,-7 29-224,12-20-929,3 3-2320,-4-1-4643</inkml:trace>
  <inkml:trace contextRef="#ctx0" brushRef="#br0">32413 20589 5026,'0'0'17368,"0"0"-15687,-10 34-1585,7-17 448,-2 4 561,3-4 47,2 2-223,0-1-529,5-4-304,4 0-64,4-5 32,0-5-96,2-4-464,2 0 112,-4-10-17,4-4-15,-6-4 144,-3-1 128,-3-3 16,-5 1-176,0 1-160,-5 1 111,-7 5 369,-5 4-16,5 5 177,-10-1-1,10 6-128,-4 0-80,3 0 32,6 0-32,7 3-240,0 0-2050,0 1-2320,10-4-8148</inkml:trace>
  <inkml:trace contextRef="#ctx0" brushRef="#br0">32625 20668 17192,'0'0'4178,"0"0"-4114,0 0-288,0 0 416,33 0 96,-20-5 304,1-2 48,1 0-463,4-2-129,-1-1 48,0-2 256,2 0-48,-1 2-160,-2 2 208,1 4 160,-7 4-31,3 0-97,1 5-192,-4 5 0,-3 3-112,2-2 16,-3-1-80,2 1 0,-5-3-16,3-4-368,-1 1-1217,-1-5-1328,3 0-2145,-6 0-5507</inkml:trace>
  <inkml:trace contextRef="#ctx0" brushRef="#br0">33184 20613 21674,'0'0'3474,"0"0"-3122,0 0-448,0 0 48,0 0 80,0 0-128,21-7-833,-18 4-1328,-2-1-2113,-1 1-8804</inkml:trace>
  <inkml:trace contextRef="#ctx0" brushRef="#br0">22988 21824 10805,'0'0'4226,"0"0"-3666,0 0 112,-13-30 705,9 22-352,-3 2-97,-2-1-336,1 2-48,-6 0-31,2 1-177,-6 4 48,0 0-192,-4 0-224,4 4 16,-5 3 0,8 1-32,-3 4 0,1 0 64,5 2-16,1 4-16,4 3-32,1-1 112,3 6 96,3-5 64,5 1 240,4-2-175,7-3-209,2-3-48,2-5 128,-1-4 112,3-2-16,-2-3-64,1-7 16,-4-4-112,0-3-64,-1-7 80,-5-2-192,0-5 80,-2-2-16,-2-4-208,-3-1-144,2-1-224,-5-1 240,2 4-241,0-3 161,1 2 272,-2 3-112,2 3-144,-1 2 176,0 5 224,-3 3 16,4 8 32,-4 1 16,0 5 304,0 3 208,0 1-240,0 1-272,0 6-16,-4 12 16,1 2 80,-2 10 497,3 7 63,0 5 224,-2 2 241,4 1 239,0 1-719,0-6-481,6-7-112,-4-3 80,3-7-80,-2-5-32,1-8-32,-1-4-32,-3 0-80,0-5-768,0 0-561,0-2-448,0-2-592,0-7-1713,-3-2-10149</inkml:trace>
  <inkml:trace contextRef="#ctx0" brushRef="#br0">23238 21728 9268,'0'0'4947,"0"0"-3475,0 0 161,0 0 0,0 0-609,0 0-159,-11-21-193,8 21-224,2 0-208,-2 0-48,0 0-32,0 5 48,3 5-80,-1 4 209,-2 3 591,3 6-112,0 3 145,0 3 143,0-2-447,3 1-97,1-2-224,2-3-224,1-8 16,1 2-64,1-7 16,-1-2-32,6-2-32,-2-2 48,2-1-32,1-3-48,1 0 64,-2 0-16,2-4-144,1-3-288,-2 0 0,-2-2-32,0-1 128,-1-2 80,-3-1 47,2-3 49,-2-1 16,-4 0 80,1-4 32,0 0 16,-2-3 16,-4 0-80,0 1 48,0 3 0,0-1 0,0 4 48,-4-1-48,-2 5 32,-2-1-80,1-2 16,-1 2-16,1 3-48,3-2-160,0 3-288,2 2-64,-3 5 15,5-1 145,0 1 144,0 3-448,0 0-801,0 4-528,0 5-736,0 1-2802</inkml:trace>
  <inkml:trace contextRef="#ctx0" brushRef="#br0">22738 22273 7283,'0'0'3186,"0"0"-1601,0 0-81,0 0 625,0 0-224,0 0-1233,7-9-367,8 5 95,11 0 288,5-2 625,7-3-65,3 5 129,4-1-81,2 0-367,-3 1-401,-3 3-224,1 1-64,-1 0-64,-5 0-96,2 0-32,-7 0 193,-1 1-1,-1 0-192,-5-1 32,-2 3-16,-3-3 16,-6 2-32,0-2-32,-5 0 0,-1 0-32,-1 0 16,-2 0-80,3 0-288,-4-2-337,0-1-495,-1 2-433,-2 0-320,0 1-480,0 0-384,-2 0-2466</inkml:trace>
  <inkml:trace contextRef="#ctx0" brushRef="#br0">23052 22667 8900,'0'0'3538,"0"0"-2146,0 0 385,0 0 16,0 0-448,0 0-353,-29-4-368,14 4-47,1 0-1,-5 0 96,-1 0 64,-2 7-255,1 3-1,-3 1 16,4 6-128,0 2 257,4-1 63,6-1-112,10 1-320,0-1-176,13-4-144,4-4 0,4-7-32,2-2 176,2 0-240,-2-7-240,-3-7 208,-2-3 128,-4-1-16,-2-2 32,-4-1 32,-1 0 16,-4-2-16,0 0 0,-3 1 16,0-1-48,-3 0-16,0 4-96,-1-3 80,1 7 48,0 1 32,1 1 0,2 3 16,0 2-16,0 1-16,0 4-16,0 1-64,0-1 64,2 3 0,4 0-32,-2 5 0,-1 5-1,0 7 146,-3 4 223,4 7-16,-1 2 240,-3 4 112,0 1-223,0-1-193,0-3-32,0-3-16,0-2-64,0-8-64,0-2-80,0-3 0,0-6 0,0 1-16,-3-2 16,3-2-400,-4-4-449,4 0-800,0 0-640,0-6-992,0-3-4419</inkml:trace>
  <inkml:trace contextRef="#ctx0" brushRef="#br0">23178 22621 12790,'0'0'2289,"0"0"-1489,0 0 1121,0 0-80,0 0-560,0 0-689,-3-5-176,13 5 0,2 0 321,4 0 447,4 0 65,-2 2-353,8 1-80,-1-2-191,-1-1-145,0 0-112,-1 0-192,-5 0-112,-1 0-64,-4-1 0,-3-2-272,-5 1-624,1-2-721,-5 3-864,-1-2 32,-4-1-2033,-3 2-7428</inkml:trace>
  <inkml:trace contextRef="#ctx0" brushRef="#br0">23295 22454 8164,'0'0'2145,"0"0"-1073,0 0 1121,0 0 0,0 0-512,0 0-144,14 0-113,-14 2-15,1 8-240,-1 2-129,0 6-16,-7 6 113,0 4-257,-1 4-271,-1 3 63,-2-3-128,4 1-80,0-3-127,0-5-145,5-2 0,2-6-96,0-5 16,0 1-96,0-6-80,6 0 80,1-2-48,3-3 96,-1 1-64,2 2 48,-3-4-48,5 3 32,-4-2-112,-1 0-176,2 0-433,-2 1-255,2-3-561,-4 0-848,0 0-128,1 0-800,-7-9-2594</inkml:trace>
  <inkml:trace contextRef="#ctx0" brushRef="#br0">24005 22113 2785,'0'0'3394,"0"0"95,0 0-959,0 0-1106,0 0-383,0 0 351,7-4-303,0 1-273,4 3-159,4 0-1,4 0 48,4 0 897,3 0 32,-1 0-193,5 3-863,-8-1-385,4 3-112,-5-3-64,-5 4 0,-1-3 0,-5 0-96,0-2-240,-4-1-321,-4 3-207,-2-3 63,0 0-111,0 0-417,0 0-31,-5 0-753,1 3-1041,-2 0-767</inkml:trace>
  <inkml:trace contextRef="#ctx0" brushRef="#br0">24086 22339 6851,'0'0'2737,"0"0"-1184,0 0 48,0 0 32,0 0-177,0 0-335,0 0-193,0 0-15,0 0-177,0-3-144,0 3-48,2 0-191,11 0 127,3 0-112,4 0 0,9 0 849,1 0-113,4 0-159,0 0-193,0 0-128,-7 0-240,-2 0-223,-5 3-113,-2-3-48,-6 3 0,-5-2-64,-4-1-353,1 3-511,-4 0-529,0-2-272,-3-1-287,-3 2-866,-5-2-3377</inkml:trace>
  <inkml:trace contextRef="#ctx0" brushRef="#br0">25376 21971 5475,'-3'-4'1408,"1"0"673,-3 0-816,2 1-865,0-4 176,-1 4-208,1 0-64,-1-1-63,1 1-177,-3 2-32,1-2 32,0 3 0,1-3-16,-3 3-16,3 0-16,-3 0 112,3 0-48,-4 3-80,4 4 32,-3 0-16,0 6-16,-1 2 0,2 1 16,-3 3-16,2 7 192,-1 1 352,4 3 305,-3 2 79,1 3-96,0-3-287,3-1 63,2-2-80,1-2 80,0-1-111,0-4-193,0-5-144,1 3 64,4-1-48,2-4-80,0-1-32,0 2-48,4-1 64,-2-2-32,5 0 0,0-2 128,3-1 48,1-1-48,-1-4-80,6-3 33,-5-2-65,5-2-80,2-9 48,-2-2-16,3-4-16,-5-1-32,1-5 112,-3 0-128,-2-1-16,-4 2-64,-2-2-1,-1-3-111,-3-1 0,-3-1 32,-3-2-64,-1 1-48,0-1-32,-1 2-64,-3 2-81,-3 0 81,1 6 160,-4-1 240,0 4 0,-1 4 32,1 4 0,-3 0-16,3 0 16,-2 5-32,3-1 32,-2-1-16,0 4 32,-1-1-32,2 0 0,-1 1-16,-2 0 0,2 0-16,0 2 16,-3 1-112,-1 0 48,3 0-144,-1 7-208,-3 0-433,2 3 177,-1 2 176,3 1 352,1-3 47,5 0-943,-1-2-1281,7-2-4834</inkml:trace>
  <inkml:trace contextRef="#ctx0" brushRef="#br0">26523 21997 8660,'0'0'5026,"0"0"-3009,0 0-1328,0 0 175,3 46 1089,-3-9-288,-6 7-369,2 1-111,0 3-97,-3-4-432,4-3-127,-3-8-113,3-6-272,0-6-64,3-6 80,-4-2-80,4-6-80,-1 0 32,1-5-64,0-2-256,0 0-1089,-3-4-560,1-5-1456,-3-4-2722</inkml:trace>
  <inkml:trace contextRef="#ctx0" brushRef="#br0">26398 22203 12902,'0'0'3249,"0"0"-1600,0 0-128,37-12-113,-23 9-271,5 1 288,3 2-673,-3 0-272,3 0-224,-3 0 48,3 0-207,-3 2-49,-2-2 0,1 3-48,-1-3-64,-1 1-609,-4-1-591,-4 0-561,-1 0-1249,-3 0-3393</inkml:trace>
  <inkml:trace contextRef="#ctx0" brushRef="#br0">27116 22124 13718,'0'0'2994,"0"0"-2402,0 0 400,12 45 1073,-12-18-496,5 7-160,-5 2-241,0 0-383,0 0-401,-5-4-80,3-8-96,-1-3-16,3-6-96,0-10-32,0 0 96,0-5-32,0-6 385,0-10 63,0-4-480,5-8-128,1-7 16,-3-5-16,5-8-16,-2 0 64,0-4-32,-4-2 0,3 3-32,0 7-16,0 2-80,-3 11 48,4 5-80,-2 6 79,-1 6 33,0 6 32,4 3-16,0 5-48,2 0 64,2 6-16,2 7 64,-1 5 0,5 5 0,-4 1 64,3 3 0,-4-2 0,1 2-176,-3-1 96,-1-5-80,-5 0 64,-4-3 0,0-2 16,-4-2 0,-8 2 64,-2-6-80,-1 0 48,-4-5 0,1 1-16,-1-1 16,1-3 16,1-1-48,3 2 0,5-3 16,-3 2-80,7-1 16,3 2-336,2-2-720,0 2-753,2 0-832,3-3-1921,7 0-5555</inkml:trace>
  <inkml:trace contextRef="#ctx0" brushRef="#br0">27666 21925 1233,'0'0'9892,"0"0"-6979,0 0-704,0 0-320,0 0-656,0 0-433,-11 19-175,-2 4 239,-6 3 176,1 10-351,-3 7 303,4-1-95,-3 3-161,4 1-288,4-4 0,0-2-192,4-6-111,5-3-33,-3-6-64,6-2 0,0-5 16,0-1-32,0-4-16,9-6-16,-1-1 16,-2-1 16,10-5 16,-1 0-64,1 0 48,1 0-80,1-2 16,1-3 0,-1 1 64,-3 0-32,-3-2-64,1 1-80,-5-4-209,-4 1-95,1-4-144,-5-1-32,0-3-65,-9-3-127,-2 4 144,-3-1 79,-2 3 417,0 3 208,2 0 80,0 6 433,7-1 255,1 5-176,1 0-224,5 0-31,0 0-257,5 2-32,4 5-32,6-1 176,2 0 224,3-5-32,3 2-160,2-3-32,-3 0-31,0-6-81,-3-1-32,-2 2-80,-6-2-32,-5-1-353,-1 1-623,-5 2-817,-3-1-640,-4-2-1153,-4 2-4353</inkml:trace>
  <inkml:trace contextRef="#ctx0" brushRef="#br0">27516 21684 8452,'0'0'6435,"38"2"-5363,-4 0 785,6 0 368,4-2-688,6 0-769,-1 0-400,-4-2-208,-8-5-63,-2 3-49,-7-2-32,-9-1-16,-1-3-48,-2 2 32,-7-2-16,0 4 32,-3-2 0,-5 5 16,3-1 16,-4 1-16,0 2 0,0 1-16,0 0-16,0 0 16,0-3-32,-4 3 32,0-2-16,-6-2 48,-1 0-16,-1-3-32,-3 0 0,2-2 16,0 1 0,-2-4 0,5 3 16,0-1 0,4 1-16,1-1 48,3 2-32,-1 2-16,3 0 16,0 2-64,0 3-593,0-1-911,0 2-641,0 0-1921,0 0-4098</inkml:trace>
  <inkml:trace contextRef="#ctx0" brushRef="#br0">28015 22089 11365,'0'0'4514,"0"0"-2769,0 0-1233,0 0 113,-5 36 1488,-1-9-561,0 4-159,-2 1-337,5 0-191,-1-4-513,4-4-256,0 1-80,0-10 32,0-4 16,4-4-80,2-1 16,-1-6 0,1 0 16,0-10 0,1-1 16,0-3-16,-3-7-32,2-4 0,-6-6 0,0-1 0,0-6-80,0-2 32,-6 0 64,-1 4 64,-4 3 0,-1 5-320,1 7-272,2 5-145,0 8 513,3 2 64,3 3 80,3 3-16,0 0 0,11 0-64,5 3 80,2 0 64,8-3 48,5 0-80,1 0 96,1-10 96,1 1-128,-2 2-96,-5-1 0,-1 2 0,-9 0-64,-2 1-448,-8 2-784,-1 3-529,-6 0-576,-7 1-2450</inkml:trace>
  <inkml:trace contextRef="#ctx0" brushRef="#br0">28010 22159 20281,'0'0'1345,"0"0"-1409,46-5 128,-20 1 768,3-2 369,1 0-209,-3-4-560,1 6-383,-4-3-98,-7 4-943,-1-2-1089,-9 3-2209</inkml:trace>
  <inkml:trace contextRef="#ctx0" brushRef="#br0">28615 22189 5234,'0'-4'5907,"0"2"-4274,-3 0-785,3-3 49,0 3-209,-3 0-384,2-1-176,-2-2-80,0 3-16,0-1 16,3 3 64,-2-2 208,-3-1-160,3 3 1,-1 0 111,1 0-16,-1 0-80,-2 5-48,5 0 16,0 2 80,0 0 48,0 0-64,0-1-96,8-2-48,-1-3-96,0-1 144,6 0-128,-3-7 112,-1-1-208,-2-2 80,-2-2 32,0 3 16,-3-1 16,1 1-32,-3 3 0,0 1-16,-5 1-16,0 2-64,0 2 48,-2 0 16,-2 0-48,2 7-16,-3 6 96,2 0 16,3-1 32,0 3 144,5-3-80,0-2-144,0-1 32,0-5-192,5-1-176,-5-3 64,7-3 192,-4-4 336,3-3-144,-2-1-64,-1 1 0,-3-2-16,3 1-64,-3 3-208,0 2-656,0 0-881,-3 3-736,0 3-3314</inkml:trace>
  <inkml:trace contextRef="#ctx0" brushRef="#br0">29008 22080 10405,'0'0'2561,"0"0"-1505,0 30-143,0-9 1360,0 3-256,0 4-1153,-3-2 65,3-2 95,0 1-464,-2-5-352,2-4-96,0-1 81,-3-3-81,0-1-32,3 0-48,-4-1 0,1 3 16,0-2-32,0 3-16,3-1-64,0 0-80,0-5-705,0-1-719,3-4-722,0-3-2160,0-3-9572</inkml:trace>
  <inkml:trace contextRef="#ctx0" brushRef="#br0">29017 21834 6803,'0'0'2977,"0"0"-1280,0 0-720,0 0-209,0 0 465,0 0-561,-9-10-304,1 19-16,-5 2 561,3 3 159,-3 3-63,4 1-49,-1-2-304,-2 0-255,5-5-97,3-3-144,0-3-96,1-4 0,3 0-64,0-1 64,0-1-112,3-10 224,4-1-144,0-3-80,0-5-32,-1-3-16,4-2-224,-3 5-401,1 2 97,2 2 496,-6 5 144,5 7-32,1 4 16,-5 0-16,4 8 32,-1 6 80,5 3 368,0 3 177,1 0-209,0-2 64,-1-1-160,2-3 160,-2-1-304,0-4-112,-3-4-64,2 0 17,-3-4-1,-2-1-32,3 0-32,-4 0-305,3 0-527,-4 0-625,0 0-976,-2 0-1969</inkml:trace>
  <inkml:trace contextRef="#ctx0" brushRef="#br0">29931 22192 5475,'0'0'7795,"0"0"-5682,0 0-848,0 0-65,0 0-191,0 0-241,-5-1-240,12-1-256,5-1-80,6-1 49,3 1 127,8-2 848,2 0-303,1 3-193,4-6-208,-1 4-240,0 0 17,-2-2-145,-6 2-128,-3 0-32,-3 1 32,-5 0-32,-2 0 0,-9 2-257,1 1-207,-5 0-48,-1 0-80,0 0-145,0 0-239,-1 0-385,-5 0-1584,-2 0-2610</inkml:trace>
  <inkml:trace contextRef="#ctx0" brushRef="#br0">29979 22420 7748,'0'0'3409,"0"0"-1840,0 0-80,0 0-257,34-6-304,-13 6-31,6 0 992,7 0-993,4 0-464,0-4-127,3 1 15,-6-3-64,-2 2-80,-8 1-16,-8 3-144,0 0-32,-10 0-32,-2 0-176,-4 0-641,-1 2-559,-1-1-257,-9-1-1889,1-1-5522</inkml:trace>
  <inkml:trace contextRef="#ctx0" brushRef="#br0">32195 22282 9428,'0'0'3330,"0"0"-609,0 0-1648,0 0-385,-38 3-64,27 6-160,-3 1-159,2 4-33,4 1-176,-2 1 128,3 1 208,3 1 240,2 2-223,2-3-17,2-1-112,5-2-16,4-6-48,0-2-128,3-3 32,1-3-64,0-9-16,1-3 112,2-4-128,-2-5-32,-1 0 16,1-5-16,-2-2-32,-6 1-64,-3-1-224,-1-1-176,-4 2-208,-4 2 0,-3 1 175,-9 1 225,-1 5 208,-1 1 64,-1 3-16,-3 4 16,3 4-16,1-1 0,1 6 64,6-2-48,-2 2 0,7 1-16,3 0 32,1 0-768,2 0-1393,0 0-1441,0 1-3345</inkml:trace>
  <inkml:trace contextRef="#ctx0" brushRef="#br0">32470 22273 5587,'0'0'3873,"0"0"-1824,0 0-784,0 0-177,11 31 1586,-10-11-786,4-4-703,-3 4-97,-2-4-223,3-1-241,-1-5-320,-2-3 16,3-2-47,-1-5-97,-2 0 16,2-10 640,1-4-432,-2-8-304,-1-5-48,0-2 32,0-7 0,0 2-32,-1-5-192,-4 1 80,0-2 16,0 9-16,1 0 48,1 7-32,2 7 80,1 5-16,0 4 0,6 4-32,4 4-48,4 0 0,3 5 16,4 7 32,-1 0-32,2 5 32,-2 2 0,-4-1 0,-2 2 16,-4-3 16,-6 0-80,-3-3 0,-1-3 80,-4-1-32,-4 2 48,-6-5 16,-2-3 0,-2 2-32,-2-5 16,1 0-32,2 1 16,3 1 16,4-3-32,2 1-32,4 5-704,1-3-561,3 2-720,0 2-1408,4-1-2786,2-2-1745</inkml:trace>
  <inkml:trace contextRef="#ctx0" brushRef="#br0">30962 22290 5475,'0'0'4434,"0"0"-2402,0 0-671,-6-3-128,3 3-97,3-3-239,0 0-273,0 2-224,0-1-128,3-1 0,4 2-64,2 1-64,3-3-80,4 2 33,4-1-17,2 0 80,7 0-80,-5-2-80,1 1 32,-2 2 160,-3-1-48,-5-1-128,-3 3 32,-3-1-16,-3 1-32,-3 0-32,0 0-48,-3 0-16,0 0 16,0 0 16,0 0-224,0 0-305,0 0-687,0-3-1618,0-3-3969</inkml:trace>
  <inkml:trace contextRef="#ctx0" brushRef="#br0">31543 22015 9812,'0'0'2578,"0"0"-1698,0 0 16,-6 28 353,6-5 144,0 7 47,0 4-15,0 1-417,0-2-447,3 1-241,0-9-176,-1-4-32,3-5-64,-5-6-48,2-2-32,0-6-720,-2-2-1617,2-2-3330</inkml:trace>
  <inkml:trace contextRef="#ctx0" brushRef="#br0">25270 23507 1857,'0'0'9876,"0"0"-6818,0 0-1826,0 0-351,0 0-353,-6-16 336,5 16-31,1-2-305,0 2-144,0 0-32,0 0-96,0 0-143,0 10 15,0 4-32,0 7 336,0 3 576,0 8-255,0-3-273,0 2-112,0-5-32,0-2-240,0-3 16,0-4-32,0-6-48,0 1-16,0-8-32,0 0 48,-3-1-48,3 0-80,-2-3-624,-1 0-945,1-6-704,-4-1-1953,0-4-3986</inkml:trace>
  <inkml:trace contextRef="#ctx0" brushRef="#br0">25087 23486 7571,'0'0'2994,"0"0"736,0 0-1922,0 0-447,0 0-353,0 0-303,19-12-177,-4 10-176,8 2-256,2 0 753,5 0 735,1 0-319,-1 0-385,-1 0-351,-2 0-321,-7 0-160,-2 0 0,-2 0-16,-3-1 16,0-4-64,-4 3 48,-3-3-32,1 0-16,-5 0-64,2 0 64,1 1 16,1-2-16,-3 2 16,1 2-80,0-1 48,2 2-289,-2 1-63,-2 0 128,5 0 96,-4 0 16,-1 0 80,0 0 0,-2 0 0,3 0 112,-2 0-80,-1 0 80,0 0-48,0 0 0,0 0 0,0 0-16,0 0 16,0 0 0,0 0 16,3 0-48,0 0 48,-2 4-16,2 2 0,-2 4 0,5 5 48,-4 7 0,3 4-16,-1 7 208,-2 1 64,1 3-80,-2-3-48,2 1 49,0-7-113,-3-4 0,1-2-16,-1-8 128,0-4-32,0-2-112,0-4 0,0-1-64,0-3 64,0 0 32,0-5 48,0-2-96,0-6-64,0-1-96,0-1-48,0 3-112,0 0 80,3 4 96,0-1 0,2 5 16,-2 3-32,2-2 64,0 0-48,-1 3 96,6-3-80,-1 3 96,1 0-32,-2 0 0,2 0 32,-1 3-64,1 3 96,-5 1-48,2 4 16,0 1-48,2 0 32,-2 1-16,3 0-32,1-2 32,0-1 0,2-4 48,3-1-32,-1-2 48,2-3 16,-1 0 16,-1-6-16,1-3-16,1-4-48,-4-1-32,-2-2 48,0 1-64,-1 3 64,-3-1-48,-3 2 64,-4 1-96,0 3 128,0-1-128,0 2 64,-4 0 16,-1 1-48,-4-1 16,2 2-32,0-2 16,-2 5-32,0-2-48,3 1-16,-4 2 48,6 5-32,-3 5 16,0 5 32,2 5 0,3 4 96,-3 0 0,4-1 112,1-2 48,0-1-32,6-6-144,1-4 0,4-2 16,0-5-32,3-3 32,2 0-64,-2 0 16,2-3-16,-1-1-16,-2 0-256,0 1-192,-8 2-625,0 1-416,-5 1-479,0 6-1458,-5-1-3537</inkml:trace>
  <inkml:trace contextRef="#ctx0" brushRef="#br0">26049 23788 3426,'0'0'5234,"0"0"-816,0 0-2337,0 0-304,0 0-144,0 0-449,0 18-400,0-15-191,0-2-97,0-1-48,0 0-16,0 0-32,0 0-63,0-4-97,0-2 112,3-1-176,-2-4-112,5-2-80,-5 2 32,5-3 16,3 1-64,-2 3 64,0 0-48,5 2 64,0 3-64,-1 4 64,2 1 112,4 1 176,-5 8-16,4 5 273,-2 4 207,-3 4-144,1-2-191,-1-1-241,-7 0-128,3-2-96,-4-6 32,0-3-32,-3-3-64,0-4-817,0-1-1280,0-6-1328,0-8-4899</inkml:trace>
  <inkml:trace contextRef="#ctx0" brushRef="#br0">27106 23796 7908,'0'0'5282,"0"0"-3729,-37-4-561,26 2 177,-5 2-145,-2 0-95,2 0-145,-1 5-48,2 2-207,-2 1-33,4 5-112,3 4 48,3-2 112,7 2-111,0 0-81,3-1-160,11-2-80,1-5-80,5-5 16,3-4-16,2 0-16,-3-10 16,-1-6-80,-3-2 32,-2-2-80,-5-2 16,-1-2 0,-6-3 80,-1-2-176,-3 1-176,0-2-81,0 1-111,-6 2 16,-1 3 192,3 3 160,0 6 48,1 5 160,-1 5-16,2 1 16,2 4-48,0 0 16,0 8-48,0 6 48,0 6 0,2 5 208,2 5 288,2 3 256,-1-2-207,2-1 159,-1-2-144,-2-4-160,-2-3-112,0-4-240,0-3-16,-2-4 16,0-1-31,0-1-162,0-5-447,-2 0-384,0-2-449,-4-1-16,6-1-960,0-8-2769</inkml:trace>
  <inkml:trace contextRef="#ctx0" brushRef="#br0">27397 23693 5571,'0'0'2913,"0"0"80,0 0-1136,0 0-384,0 0 63,0 0-495,14 10-385,-12 12 593,-2 8 1024,0 0-528,0 5-513,0-4-255,0-5-257,-2-4-336,2-3-208,0-8-128,0-1 0,0-3-64,0-4 32,0-3-48,0-3-496,0-5-865,-3-5-1024,1 0-608,2-5-1665,-9-4-5315</inkml:trace>
  <inkml:trace contextRef="#ctx0" brushRef="#br0">27345 23820 5827,'0'0'3937,"0"0"-1455,0 0-1090,0 0-351,0 0 79,0 0-79,-6 2-97,6-2-47,0 0 31,0 0-144,0 0-191,0 0-145,3 0-128,3 0-64,6 1-16,1-1 80,3 0 545,1 0-97,4 0-272,-3-3-112,-2-1 1,-1 1-113,-3-1-112,-2 1-144,-2 0-32,-4 2 16,-1-2-112,0 1-657,-3 2-351,0-1-705,-3 1-880,-4-3-2578</inkml:trace>
  <inkml:trace contextRef="#ctx0" brushRef="#br0">27417 23725 1056,'0'0'4595,"0"0"-4227,0 0 2785,0 0-2000,0 0-193,0 0 257,-20 30-369,19-24-224,1-1-111,-3 4 111,3 1 240,0 2 225,0 4-241,3 1 97,1 4-1,2-4-32,-1 4 33,4-4-401,-5 0-128,3-1-47,-3-1-193,-1-2-48,0-3-80,-3 0 0,0-3-32,0 0 16,0-1 0,0-2 0,0 0-32,0-4-176,0 2-160,0-2-321,1 0-143,6 0-225,3 0 177,3-2 128,3-2 720,2 0 0,2 0 0,0 1 32,-2 0-48,-5 0 48,-3 3-80,-3 0-1649,-7 6-2113,0-3-6306</inkml:trace>
  <inkml:trace contextRef="#ctx0" brushRef="#br0">28025 23646 7299,'0'0'3250,"0"0"-2946,-4-32-256,3 20 816,1 2 417,-3 0-609,3 2 65,0 5 111,0-1-64,0 1-63,0 3-49,0 0-240,3 7-208,2 12-112,1 7 0,-2 6 1409,-1 7 480,3-1-720,-4 1-593,3-7-240,-1-8-80,-1-4 97,0-3-145,2-6-176,-5-2-64,4-5 0,-1-3-48,0-1 0,0 0 112,4-5-32,1-5 16,2-3-80,5 0-64,-4 3 16,2 2-16,-2 5-32,0 3 48,-1 2-32,-1 7 16,-4 1 32,-3 3-112,2 0 128,-4 0-80,0-4 0,0 1 16,-6-4 32,-4 1-16,3-4 32,-4 0 0,2-2-48,-5-1 48,3 0-32,3 0 16,-4-1-16,-1-4-16,5 1-80,1 0-256,1 0-145,-1-1-127,4 3-240,1-1-257,-1 1-79,3 2-129,-3 0-896,3 0-1329,-4 0-2673</inkml:trace>
  <inkml:trace contextRef="#ctx0" brushRef="#br0">28362 23851 6419,'0'0'-368,"0"0"2577,0 0-480,0 0-401,0 0 497,0 0-176,7 3-129,-7 0-287,0 5 256,0 4-209,0-1-303,0 3 15,0 0-352,4 0-271,2-2-257,2-7-64,6 0-32,-2-5 16,0-3-64,1-7-80,1-4-144,-5-2-145,1-2 49,-7 4 160,-2-3-48,-1 0 0,-1 3 80,-12-1-16,4 6 64,-1-3 48,-4 7-64,3-1 128,1 5-32,6 1 48,-2 0-96,3 0-225,3 0-687,0 0-1441,3 0-2866</inkml:trace>
  <inkml:trace contextRef="#ctx0" brushRef="#br0">28677 23595 9925,'0'0'4594,"0"0"-2209,0 0-1025,-18 40 353,11-13 96,0 5-192,4 4-289,0-1-175,-1 3-625,4-8-384,0-3-32,0-7-64,0-4-16,0-6 0,0-1 0,0-5-64,-2-4 64,1 0-64,-5 0-80,4-8-416,-3-2-689,-5-3-15,2-1-97,1-3-528,0 1-1136,-2 2-705,4 1 1377,3 4 2257,-1 3 384,3 0 1105,0 6 16,0 0-225,5 0-111,0 0-65,8 0-47,0 6 271,2 0-111,8-5-417,-5-1-256,5 0-111,0-1-145,1-8-64,-2-1-32,-5-1-80,-1-2-16,-1 0 32,-8-1-64,3 0 64,-4-1-64,-6-4 32,0 2-64,0-1-112,0 1-272,0 5 143,0 4 193,0 7 96,0 1-16,-3 2-32,0 14-16,3 4 96,-3 4 257,2 6 79,1-4 224,0 6 176,0-3-367,4-5-209,2-4-48,-3-2 64,4-3-80,0-5 160,-1-2-160,-4-5-32,6 0-96,-4-3 16,0-3 48,3-4-80,0-3 64,-3 0-96,3 1 48,1 1-48,-4 4 32,3 4-32,1 0 16,-1 8 16,3 2 32,-3 7 16,2-1 16,-2 1 48,3-2-128,0-2 48,-2 0-16,-1-8-64,0 0-384,-7-3-929,0-2-832,0 0-1184,-4-10-5699</inkml:trace>
  <inkml:trace contextRef="#ctx0" brushRef="#br0">29560 23676 11925,'0'0'4418,"-37"18"-2705,12-5-592,3 1 63,0 0-319,3 0-97,7 1-176,2-4-15,8 7-97,2-5-304,6 4-64,7 1-64,0-2 32,8 4-48,-3-6 80,2 4-16,-2-5-64,-5 1-48,0-1 16,-3 0-16,-3-4-16,-7 1-96,0-1 64,0-2 48,-12 0 0,1-1 64,-6-2 16,-1 0-32,-5-1-32,6-2-16,2-1-48,0 0 32,10 0 32,-2-5-304,7-2-977,0 1-960,11-4-2241,2 0-3778</inkml:trace>
  <inkml:trace contextRef="#ctx0" brushRef="#br0">29724 23687 9989,'0'0'6867,"-3"-34"-4722,3 26-833,0 5-383,0 3-561,3 0-336,3 3-16,1 9-112,0 4-1121,1 1-1248,2 1-3073,-1 4-4467</inkml:trace>
  <inkml:trace contextRef="#ctx0" brushRef="#br0">29727 23919 18665,'0'0'2161,"0"0"-1937,0 0-32,-6 30 128,3-22-176,-1-3-48,4-3-32,0-2-272,0 0-1473,0-5-1472,0-7-3618,3-5-3282</inkml:trace>
  <inkml:trace contextRef="#ctx0" brushRef="#br0">29973 23884 19193,'0'0'1601,"0"0"-1425,-30 0 304,13 0 704,5 7-319,0 0-177,0 7-272,2 0-160,5 3-96,3-1 33,2 1-65,7-3-64,3-7-32,8 0 16,-4-7-48,2-4-64,2-8 96,0-7-176,-2-3-129,-2-4 65,2-4 192,-5 0-16,-4-2 32,3-1 0,-7 1-16,2-1 64,0 5-48,-5 2 16,0 9 16,0 5 16,0 7 257,0 5 15,-5 7-240,0 6-16,2 8 160,-1 6 320,-2 3 16,2 4-207,4-3-113,0 2-144,0-5-32,0-4 32,4 0-16,2-6-48,-5-4 64,2-2 96,3-4-128,1-2 32,-2 0-128,2-1 16,3-3 32,3 0-32,5 0-16,4-2 16,-3 0-16,8 0 0,-3-6 0,-1 1-144,-2-7 112,-1-1-80,-3-2 48,-4-2 16,-2-1 80,-4 1-48,-3 0 16,-4-2 32,0 5-32,-5 0 64,-7 4-48,0 3 64,-4 6-80,3 1 48,-4 1 0,2 10-32,5 5 48,0 2 16,4 5 48,4 1 64,2 0 80,0 1-144,8-3 64,5-3-112,-3-3 0,2-6 0,5-2-32,-1-3-48,-3-1 32,1-4 32,1 0-64,-2 0 32,-4-7-592,2 0-913,0-2-1600,-2-5-2034,1-1-11476</inkml:trace>
  <inkml:trace contextRef="#ctx0" brushRef="#br0">30604 23880 10245,'0'0'9220,"0"0"-8052,13-26-927,-13 15 1087,0 1-127,-5 0 175,-6 1-479,-2 1-545,-4 7-256,2 1-64,-2 0-32,3 4 0,2 6 0,2 0 16,5 4-48,2 0 112,3 3-96,0 0 32,7 1 16,2-2 0,2-2 32,3-1-96,0-1-48,-1-3-48,-2-1 144,2 2-16,-3-1 32,0-1-64,-3 1 80,1 1 0,-3-2-128,-4 2 48,-1 0 0,0 0 16,-6 3 16,-6-4 128,-7-1 160,5 1 48,-4-3 48,-1-2 33,7-2-193,0 1-160,-1-3-32,9 0-144,4-9-417,3 1-927,11-2-1842,-1-4-2881</inkml:trace>
  <inkml:trace contextRef="#ctx0" brushRef="#br0">30849 24063 18921,'0'0'3985,"29"12"-3360,-16-9 111,-3 1 1009,1-3-1009,-5 1-480,0-2-192,-5 0-592,-1-2-1697,0-6-2065,0-2-15687</inkml:trace>
  <inkml:trace contextRef="#ctx0" brushRef="#br0">30989 23912 12502,'0'0'3986,"0"0"-5123,19-35-2721,-11 22 3810,-4 0 224,0 1 417,-4 2-1,0 4-512,-4 0-832,-5 6-2130,-1-3-3857</inkml:trace>
  <inkml:trace contextRef="#ctx0" brushRef="#br0">31199 23943 5635,'0'0'4450,"0"0"-2001,0 0-80,32 14 192,-23-9-480,-3-1-544,0-3-145,-2 1-607,-3-2-481,-1 2-240,0-2-48,0 0-96,-4 0-1185,-3 0-1152,1-2-3378</inkml:trace>
  <inkml:trace contextRef="#ctx0" brushRef="#br0">24493 25273 9204,'0'0'9076,"0"0"-7411,-17-28-1457,4 19 609,1 3-1,-4-2-400,-1 4-64,-3 2-112,-5-1 49,-1 3-81,-1 3 48,2 6 0,-6 2 0,4 3 144,0 6 112,6 1 177,5 6-161,5-1-144,8 2-176,3 0-64,13 0-48,4-2-96,7-6 48,3-8 0,3-6-96,-1-6-48,2-3 80,-4-14-224,0-2 0,-4-8-272,-1-2 80,-3-3 160,-6-4 272,-1-2 32,-5-1-16,-4-1-625,-3-1-303,0 0-81,0 4-15,-3 3 272,-1 3 255,1 6 321,0 8 176,3 1 32,0 9 112,0 4 97,0 3 95,0 3-336,6 11 16,-6 6-64,4 10 64,-1 8 272,-3 6 592,0 8 177,-3-1-33,-1-3-63,-2-3-161,2-6-368,-1-7-368,2-5-32,0-9-80,3-1 32,-2-7-16,2-4 0,0-2-848,0-2-1121,0-2-544,0-5-1137,0-2-7491</inkml:trace>
  <inkml:trace contextRef="#ctx0" brushRef="#br0">24711 25205 8788,'0'0'7812,"0"0"-5443,0 0-1361,0 0-95,0 30 303,-4-9 145,-1 6 95,3 2-191,0 5-369,2-4-367,0 0-177,2-8-176,7-2-64,4-4-112,1-8 96,5-3-32,-1-5 32,2 0-48,4-10-128,-4-4 16,-3-3-176,4 1-144,-8-5 48,2 2-1,-3 0-159,-5 0 208,0-3-64,-3 0-160,-4 1 47,0 3 225,0-1 112,-4 4 128,-3 2-64,2 5 16,-2 0 96,0 7-128,2 1 64,2 0-64,0 0-160,-1 1-1601,4 4-1200,0-5-3570</inkml:trace>
  <inkml:trace contextRef="#ctx0" brushRef="#br0">25633 25321 912,'0'0'7764,"0"0"-2642,0 0-2929,0 0-544,0 0-32,0 0-241,-5-3-415,7 2-225,7 1-95,5 0 31,4 0 128,2 0 577,6 0-705,2-3-112,-3 3-79,1-3-65,-4 3-192,-2-1-160,-6 1-16,-4 0-80,-1 0 0,-5 0-400,0 0-177,-4 0-287,0 0-96,0 1 31,0 2-335,-4-3-481,0 0-816,-3 0-1633,2 0-6915</inkml:trace>
  <inkml:trace contextRef="#ctx0" brushRef="#br0">25687 25496 5859,'0'0'6643,"0"0"-4066,0 0-864,0 0-337,0 0-47,0 0-529,-4 3-223,8 0 47,3 0 80,3-3 161,3 1 31,2 2-48,2-3-191,7 0-33,-1 0-112,1 0-48,-3-3-127,2 2-161,-5-2-48,-5 0-160,0 3 0,-8 0 0,-1 0-112,-1 0-353,-3 0-351,0 3-321,-7 1-271,2 0-833,-5-2-2097,3-1-5635</inkml:trace>
  <inkml:trace contextRef="#ctx0" brushRef="#br0">26654 25304 5298,'0'0'4563,"0"0"-1746,0 0-1040,0 0-193,0 0-95,0 0-208,-5 20-497,5 2 144,-3 8 369,0 3-48,-1 3-369,-2-2-352,3-4-128,3-6-176,0-5-127,0-7 47,0-2-48,0-7 64,0 3-80,0-6 80,0 0 48,0-9 528,0-5-95,0-4-385,0-6-64,0-6-144,0-4 16,0-3-16,0-4-16,0-1-32,0-1 64,0-1-16,0 5 48,0 1-16,0 6-176,0 1 0,0 4 32,6 6 32,-2 0 0,5 7-16,-4 0 48,3 5-16,1 5 16,1 4-80,2 0 80,2 7-64,1 9 80,0 5-16,-3 4 32,2 6-16,-5 2 80,1-3-48,-3-1 32,-7-6-16,3-2-176,-3-4 80,0-3-32,-3-2 32,-4 0 0,-3-3 32,-1-1 0,-1-2-16,0 1-32,0-7 32,-2 3 32,3 0-80,1-3-192,-1 0-305,3 0-239,4 0-417,0 0-399,3 0-257,1 1-544,0 2-1553,0 0-2001,4 3-256</inkml:trace>
  <inkml:trace contextRef="#ctx0" brushRef="#br0">27126 25133 5683,'0'0'5218,"0"0"-4097,0 0-1,0 0 337,0 0-833,0 0-256,0-21 32,-3 19 65,1 2-145,-3 0-64,-4 7-32,-2 6-32,-5 5 256,-1 6 305,-5 9 207,5 4 64,-6 4-15,7 1 63,1 1 145,5 0-289,3-4-255,6-4-321,1-5-256,0-5-32,4-5-64,4-4 48,4-2-32,0-4 16,5-3-32,2-4 16,-2-1-32,1-2 0,0 0 32,1-4-192,-4-4-96,0 3 64,-4-5 16,-3 2-17,1 1 97,-6-3-48,-1 0-112,-2-3-96,0 1 0,-2-1 192,-7-1 32,-2 4 144,0 1-48,-5-1 64,-1 3-32,-1 0 32,1 3 0,0 3-16,4-1 48,2-1 32,2 3 16,6 0-32,0 0 32,3 0-32,3 0 16,6 0-80,2 3 16,5-1 32,2-1 48,3 2-64,-2-3 16,0 0 80,-3 0 192,-2 0 0,-3 0-47,-1 0-113,-5 0-80,0 0-48,-2 0-16,-1 0-16,-2 0-384,0 0-721,0-3-912,-5 0-1633,2-1-3745,1-3-1617</inkml:trace>
  <inkml:trace contextRef="#ctx0" brushRef="#br0">27403 25399 448,'0'0'-192</inkml:trace>
  <inkml:trace contextRef="#ctx0" brushRef="#br0">27403 25399 944,'-7'-41'2081,"7"36"-192,0 4-1328,0-3-33,0 2 3410,0 0-1633,0 2-689,0-2 97,0 2-224,0 0-481,3 6-335,-3 7-145,0 5 144,0 5 1057,-3-1-96,-2 8-817,1-5 32,3 1-239,-5-4-257,6-6-176,0-2-112,0-7-32,0 0 0,3-2 0,1-5-48,-1 0 64,3-9-96,-1-2 144,0-5-64,-1-5-48,0-2 32,-4-4-32,0-2-64,0-2-368,0-5-32,-4 1-1,-3 1 113,0 0 112,1 6 144,-1 1 176,0 4-48,4 8 32,-4 1-128,7 1 128,0 3-48,0 4 64,0-1-32,4 4 0,2-1 0,4 1-32,0 0 16,4 3 0,1 0 32,0 3 32,6 4 48,-1-1 48,-1 0 145,7 1 47,-6-4-64,1 1-128,-1-1-80,-5-3-80,1 0 32,-6 0-64,-2 0 0,-1 0 32,-4 0-336,-3-3-384,0 3-321,0 0-1040,-7 0-1424,-1 0-2322,-2 7-3810</inkml:trace>
  <inkml:trace contextRef="#ctx0" brushRef="#br0">27449 25397 6323,'0'0'3265,"0"0"-2048,0 0 224,0 0 191,0 0-207,0 0-192,-7 14-81,7-14 81,0 0-17,5 0-255,2 0-161,1 0-112,2 0-15,1 0-33,2-1-96,-2 1-48,1 0-95,0-3-225,-4 3-112,0-3-48,2 3 0,0 0 0,-9 0-416,4 0-1009,-5 0-1568,0 0-4003</inkml:trace>
  <inkml:trace contextRef="#ctx0" brushRef="#br0">28157 25468 5250,'0'0'785,"0"0"2432,0 0-1632,0 0-32,0 0-113,0 0-47,3-13-160,-3 13-225,0-1-144,-3-2-191,-2 3-113,-2 0-432,0 0 64,-4 0-144,0 0 32,-1 0-112,2 0 80,-5 0-48,5 0 16,-3 3 0,1 3-16,-1-1 0,3 4 16,-1 2 32,-1-2-48,4 3 32,1 2-16,4-1 144,3 0-64,0-3 0,7 0-80,4-3 32,1-3-32,5 0 16,-2-4 0,-1 0 0,5-4 0,-4-3-32,-2-4 0,3-1 33,-2 0-1,-6-3-32,3-2 0,-2-1 32,-2-2-32,0-2 16,0-4-32,2-4-81,-7-2-63,3 1-96,-1 0-144,-1 0-64,-3 1 192,3 4 96,-2 4 144,-1 3-64,0 5 96,0 4-16,0 2 64,0 5-16,0-1 80,0 4 16,0-3-32,0 3-32,0 0-48,0 7 48,0 7-48,0 6 48,0 10 352,-4 2 545,1 13-113,2 5 208,-2-2 193,3 0-513,-2-5-367,2-5-193,0-9 0,0-4-96,2-7-32,1 0-32,-2-5 32,-1-6-80,0-3-160,3-2-945,1-2-816,-1-2-496,0-9-3073,1-5-6932</inkml:trace>
  <inkml:trace contextRef="#ctx0" brushRef="#br0">28416 25395 6195,'0'0'1152,"0"0"3250,0 0-2849,0 0 64,0 0 32,0 0-273,-30-10-319,27 8-273,-1 2-32,2-1-239,0 1 47,-1 0-128,3 0-16,0 0-208,3-3-96,5 3-80,5-3-32,2 0 16,11 0 0,-1-1 16,2 3 16,1-1 33,-4 0 31,-1 0 0,-2 2-48,-7 0-48,5 0-32,-9-3-16,2 3-32,-4 0-289,1-1-95,-3 1-48,1-3 64,0 3-401,-2 0-447,-5 0-897,0 0-1569,0 0-4193</inkml:trace>
  <inkml:trace contextRef="#ctx0" brushRef="#br0">28533 25114 5827,'0'0'3809,"0"0"-1391,0 0-882,0 0-255,0 0-225,0 0-303,-3-5-417,3 12-176,-1 6 64,-5 5 224,5 7 513,-4 7 543,0 6-31,1 3-48,-1 4-241,1-5-191,0 1-497,-3-6-240,1-5-32,2-5 112,2-5-80,0-3 0,0-6-79,2-1-65,0-1-64,0-1 0,0-2-16,4 2 0,2 1-32,7-2 32,-5 3 16,4 1 16,-1-4-48,3 3 48,-3-4-32,-2-5-112,2 2 48,-5-3-256,4 0-193,-5-4-255,2-2-272,-4-4-145,0 3-240,0-1-383,1 1-1106,-4-2-1360,0 1-3553</inkml:trace>
  <inkml:trace contextRef="#ctx0" brushRef="#br0">28836 25088 7331,'0'0'5123,"0"0"-2066,0 0-1600,0 0 31,0 0-207,0-10-321,-2 10-415,-3 8-321,0-1 0,0 6 224,-5-2-64,0 5-192,4-2-128,-6-1 0,4-3-48,-1-1-64,3-3-176,0 1-800,6-7-1505,0 0-2674</inkml:trace>
  <inkml:trace contextRef="#ctx0" brushRef="#br0">29830 25395 8532,'0'0'2625,"0"-3"-176,0 1-1056,2-1-321,0 3-175,3-2-49,3 0-432,5-1-144,4 2 129,4 1 319,3 0 0,3 0-320,3 0-63,-5 0 351,2 0-48,-2-1-288,0 1-111,-3-3-161,1 0 16,-2 3-32,3-2 96,-3 1-16,-1 1 0,0 0-96,0 0 0,-2 0-48,-1 0 0,-1 0 0,-1-3 0,2-1 16,-6-2-16,2 1-16,-2-4-128,-1 4-48,-5 0-16,-3 1-80,1 4-97,0 0-47,-3 0-464,0 1 448,0 5-129,-3 1-111,0-1 48,3 2 127,0 1-1135,0-5-1186,-2-1-1135</inkml:trace>
  <inkml:trace contextRef="#ctx0" brushRef="#br0">30351 25181 5907,'0'0'3633,"0"0"-1712,0 0-400,0 0-16,0 0-145,0 0-239,-7 10-225,4-6-175,3 0-81,0 1-80,0 4-32,7 4 1,3 1-1,2 8-64,5-1-16,6 1 48,-5 2-223,5 2-177,-9-3-80,2-6 48,-5 2-48,-5-3 16,-5-2-64,-1 0 80,-7-1-16,-4 0-16,-2-2 32,-4 0 16,-3-1-16,-1-3-16,4-3-16,2 1 0,3-4-32,5 2 16,3-3-288,4 0-401,0 0-879,4-3-1042,7-4-2592</inkml:trace>
  <inkml:trace contextRef="#ctx0" brushRef="#br0">32777 25286 8196,'0'0'4290,"0"0"-1137,0 0-1616,0 0-721,39-6-47,-13 0-65,6 1 528,-1 0-767,5 4-273,-8 0-80,-4-2-96,-3 3 16,-8 0-96,0 3-384,-8-1-401,-5 1-687,3-1-513,-3 0-513,0 1-1039,-3-3-5379</inkml:trace>
  <inkml:trace contextRef="#ctx0" brushRef="#br0">32853 25443 8628,'0'0'3746,"0"0"-1809,0 0-769,0 0 241,0 0-305,0 0-479,17 18-305,-6-18 48,2 0-176,3 0-112,2 0 0,-5-4-48,7-3-32,-5 1 16,2 0-240,0 1-672,-6 2-1586,-5-1-1487</inkml:trace>
  <inkml:trace contextRef="#ctx0" brushRef="#br0">31955 25250 416,'0'0'10245,"0"0"-8564,0 0-1217,0 0 592,0-28 129,0 25-593,0 0-176,0 0-47,0 2-129,0 0 32,0-2 48,0 3-16,3 0-32,-2 0-96,-1 0 16,0 5-64,0 7 113,0 3 79,0 4 432,0 2-32,0 3-239,0-1-177,0 1 128,0 0-144,0-2-32,6 1 112,-5 1-144,3-3-96,3-1-80,3 1 65,-1-4-49,-1 0 16,5-1-16,0-2 0,2-1-32,4-2 48,-2-7 16,7 2 16,-4-5 192,2-1 32,1 0-80,-1-4-176,-3-3-32,1-4-16,1 1-16,-6-4 16,1 1-48,-2-3 32,-3-1 0,-2 0 0,1-1-16,-5-6 32,1 0-64,-2-2 16,-2 0-48,-2-4-64,0-1-48,0 0-32,-6 2-16,0 1-128,1 3 144,-1 5 112,0 4 48,-1 6 16,5 5-64,-1 0 16,-1 4-193,4 1-15,0 0-448,0 1-417,7 4-479,2 3-1506,4-1 561,1 2-5491</inkml:trace>
  <inkml:trace contextRef="#ctx0" brushRef="#br0">33665 25291 3057,'0'0'2978,"0"0"303,0 0-1968,0 0-257,0 29 657,0-7 288,0 1-224,0 2-32,0 2-417,0-4-479,0-3-161,0-5-32,0-5-304,4-4 33,-4-6-113,0 0-48,0-3 224,0-13 112,0-2-448,0-3-64,0-9-16,0-4 32,0-8-64,0-1 48,0-1-48,0-5-272,0 2-80,3 2-64,0 7-208,1 8 352,-2 6 224,5 10 64,0 2 0,0 8-16,4 4-48,5 3-33,1 7 33,1 1 96,2 6-32,1 2-32,-4 0-128,1 5-48,-5-2 128,3-1 48,-9 3 32,0-3-32,-4 2 32,-3-5-16,-5-1 16,-5-1 32,-2-4-16,-4 1 48,-2-6-16,-2 0-16,2-1 16,1-3-96,5-2 16,1-1 0,10 0-48,1 0-560,1 0-993,13-4-1184,2-4-3170</inkml:trace>
  <inkml:trace contextRef="#ctx0" brushRef="#br0">34304 25088 6931,'0'0'624,"0"0"945,0 0-32,0 0-257,-32-15-79,20 15-417,0 0-95,-2 2 143,-2 6 48,1 2 129,-5 3-161,4 4 1,-2 1-81,1 4 0,4 4 1,-1 3 15,7 2-16,3 1-127,1 1-129,3 4-224,0-3-48,5 1-128,0-1 0,2-3-96,1-4-32,2-6 16,1-2 0,-2-7 64,-1-3-128,5-4 80,0-5-32,-3 0-80,8-2-16,-5-8-16,2-2-16,2 0-16,-4-3 208,-2 4-48,-2-2 32,-1 4-64,-5 0 112,2 1-80,-5-1 0,0 1-64,-2 1 48,-5-2-64,-3 1 0,-1-1-32,-5-1-32,4 3-48,-4-1 0,0-1 32,-1 1 112,5 3 48,2 1 0,4 0 32,0 2 0,6 2-48,0 0 96,0-1-64,6 1-16,10 0-32,4-3 96,1 2-32,8-2 80,1-1-64,3 1 112,-6 0 112,-6-1 0,1 2-48,-12-2-144,-1 4-48,-2 0-48,-7 0-32,0 0-240,0 0-576,0 0-657,-7 0-672,1 0-2145,-4 0-4898</inkml:trace>
  <inkml:trace contextRef="#ctx0" brushRef="#br0">34599 25284 2641,'0'0'7588,"0"0"-4643,0 0-1376,0 31 464,0-12 48,0 3-513,1 1-383,2 1-369,0 0-159,-2-3-305,3-5-208,1-2-64,-3-4-16,1-2-96,-1-5 96,-2-1 16,0-2 32,0-6 112,0-7-32,0-5-176,0-3 16,0-5-48,0-4-160,-2-2-160,-3-3-128,-4-4-97,1 0-31,-1 2 96,-1 0 336,0 5 128,5 8 80,0 4-16,3 8 64,2 1 112,0 6 0,0 0-176,4 1-32,4 1-16,5 0 16,3 1-32,-4 0 32,7-1 16,2 2-48,-1-2 96,1 3-112,-3 0 96,5 0-32,0 0 64,-2 0-48,-1 0 32,-2 0-16,-1 0-32,-1 0 0,-5 0-160,-3 0-576,-1 0-577,-2 0-640,-5 0-1088,0 0-1361</inkml:trace>
  <inkml:trace contextRef="#ctx0" brushRef="#br0">34630 25342 6707,'0'0'2705,"0"0"-1056,0 0-64,0 0-161,34 0-207,-24 0-129,1 0-79,2 0 159,-1 0-143,8-4-273,1 3-15,-1-4-81,0 2-192,-2 1-176,-5-1-224,-3 3-48,-4 0-272,-6 0-1056,0 0-1618,-9 0-2512</inkml:trace>
  <inkml:trace contextRef="#ctx0" brushRef="#br0">35336 25013 6227,'0'0'-64,"0"0"2353,0 0-720,0 0-513,0 0-31,0 0 79,9-3 17,-7 3-113,-2 0 0,6 5-287,-6 5-17,1 12 209,2 4 1023,-2 6-271,2 7-448,0 6-289,-2-2-143,2-1-65,-1-2-320,-2-6-208,0-4-224,0-2-32,0-7 48,0 0 0,-6-4 16,3-1 16,0-6 16,2 0-96,1-2 96,0-2-64,1-2 0,11 0-32,0-1-32,4 0-64,-1-3-192,4 0-241,-1 0-79,-2 0-48,1-6 48,-2 1 15,2-7-207,-4 2-129,4 0-591,-9 2-881,2-1-625,-4 2-1664</inkml:trace>
  <inkml:trace contextRef="#ctx0" brushRef="#br0">35276 25311 3265,'0'0'6916,"0"0"-4851,0 0-673,0 0-31,0 0 160,0 0-305,-22 0-223,22 0-513,4 0-288,7-3-112,6 3-64,9-1 48,2-3 608,9-1 113,2 0-81,-5-1-112,1-1-224,-8 1-320,-5 2-64,-7 3-80,-4-2-400,-6 3-368,-1 0-513,-4-2-1456,0 0-1473</inkml:trace>
  <inkml:trace contextRef="#ctx0" brushRef="#br0">37600 25032 5875,'0'0'4338,"0"0"-2786,0-25-63,0 18-96,3 3-481,0 2-400,-3 2-111,0 0-209,3 0-32,0 9-64,-3 3 80,0 12 528,0 2 1105,-6 9-640,0 8-257,-1 3 32,-1 5 33,-1 0-161,2-1-384,-3-4-127,5-3-1,-5-6-64,3-8-144,2-5-16,1-2 64,1-8-64,2-2 32,1-4-64,0-1-48,6-6 16,5 2-16,2-3 64,4 0-64,1 0 16,5 0-16,-1 0-16,1-3 48,-3 0 0,1 0-80,-6 1-96,1 0-224,-6-2-449,-3 2-367,-1-3-97,-6 5 225,0-4-321,0-1-880,-5 1-1937,-2-2-7571</inkml:trace>
  <inkml:trace contextRef="#ctx0" brushRef="#br0">37505 25274 6035,'0'0'3329,"0"0"-1664,0 0-528,0 0-161,0 0 145,0 0-65,0 0-288,-9-3-239,9 3-209,5-2 48,4 0 16,2-1 16,5 2 64,5 0 113,4-2 959,4-2-143,0 4-272,0-2 15,-4 3-143,-2 0-529,-5 0-368,-2 0-112,-9 3 0,0-2-16,-3 2-32,0-1-320,-4 1-385,0-3 1,0 1-209,-4-1-527,0 0-753,2 0-2193</inkml:trace>
  <inkml:trace contextRef="#ctx0" brushRef="#br0">38309 25240 8244,'0'0'3361,"0"0"-447,0 0-1554,0 0-31,0 0-81,0 0-399,10-4-545,8 3-192,-1-2 112,9 1 769,1 1-641,-2-2-128,0 2-16,-2-2-48,-7 0-16,1 3-160,-7 0 32,-2-3-80,-4 3-384,2 0-433,-3 0-847,-3-3-914,0 2-1231,0 0-6500</inkml:trace>
  <inkml:trace contextRef="#ctx0" brushRef="#br0">38337 25365 7235,'0'0'2802,"0"0"-81,0 0-1473,0 0 1,0 0 128,0 0-497,0 10-208,4-10 1,5 3-113,-2-2-128,6-1-16,2 0-80,2 0-111,2 0-113,2 0-48,-1-4-48,-2 1 0,0 1-64,-3 1-385,-5-2-911,-2 3-2050,-4-4-2256</inkml:trace>
  <inkml:trace contextRef="#ctx0" brushRef="#br0">39135 25597 6995,'0'0'2625,"0"0"-496,0 0-832,0 0-80,0 0-33,0 0-416,-7 0-463,10 0-161,2 0 64,3 0 48,1 0 400,0 1 96,2 5 1105,5-3-944,2 4-209,1-3-144,3-3 113,4 4-193,2-5-192,2 0 80,-1 0-112,4 0 112,-5-6-207,-1-1 31,0 3 32,1-2-16,-4 2-16,-1 2 0,1 1-48,1 1 128,1-3 0,4 3-176,-4 0 48,4 0-48,-3 0 0,3 3-31,-2-3 47,0 1 32,2-1-32,-2 0 80,8 0-16,-5-7 32,7 2-192,-4-2-64,3-1 48,-6 3 16,1 1 16,-5-1 48,-1 3-32,-2 0-112,-4 1 144,1 1-112,-1-3 80,-2 1-96,3 2-48,-5-4-288,-1 0-337,-1 0-175,2-1-609,-6-2-335,-3 7-257,-4-2-545,-3 2-1648,-4 0-3169</inkml:trace>
  <inkml:trace contextRef="#ctx0" brushRef="#br0">39354 25110 5394,'0'0'3346,"0"0"-1313,0 0-640,0 0-481,0 0 48,0 0-207,3-10-65,-1 10-128,-2-1 1,0 1-193,2 0-16,-2 1-128,0 5-64,0 4 48,0 5 625,0 1 79,-2 4-208,2 2-63,0 1-81,0 1 80,0-1 0,0-2-303,0-1-177,5-3 32,1 3-32,0-5 96,-1-1-96,2 0 96,-1-1 64,0-2-64,1 1-63,3-2-17,-5-2-16,2-2-64,3-2-32,-1-1-32,1-2-16,-3-1 16,4 0 0,0-4 16,6-2-64,-5 1 48,6-5-32,-5 3 16,2-5 0,4 5 16,-2-3-48,1 1 0,-2-3 32,1 1-16,-2-2 16,-1-1-48,-1-2-64,-2-5-96,-4 1-32,0-5 32,0-2 31,-4 2 65,-1-6-176,-2 1 0,0 0-96,-2 3-80,-3 2 0,-1 5 191,0 4 193,-1 5 16,3 4 48,3 6-32,-5-1 32,6 2-80,0 0-192,0 2-976,0 5-705,6-2-1729,-5 2-5250</inkml:trace>
  <inkml:trace contextRef="#ctx0" brushRef="#br0">41018 25436 7123,'0'0'-352,"0"0"2785,0 0-432,0 0-496,-30-9-129,26 9 1,1 0-336,-1-3-273,2 3-64,2 0 129,0 0-177,0-3-400,0 1-160,6 0-16,4-2-48,-2 0 16,8 1 0,-3 0 112,2 2 176,5-5 225,-4 5-97,-1-1-160,-1 2-112,2-1-64,-2 1-48,-3 0 64,2 0-32,-6 0-64,3 0-48,-4 0-16,1 0 16,-7 0 16,4 0-96,-4 0-192,0 0-96,0 0-16,0 0-96,0 0-401,0 0-527,0 0-497,-4 3-672,4-2-1025,-2 5-5378</inkml:trace>
  <inkml:trace contextRef="#ctx0" brushRef="#br0">41014 25560 7652,'0'0'2561,"0"0"-1025,0 0-63,0 0-320,0 0-353,0 0-160,7-1-320,3 1-144,1 0 49,6 0 159,4 1 1537,2-1-737,1 3-415,1-3-193,-2 0-208,-3 0-192,-8 0-160,4 0 48,-9 0-64,1 0-48,-3 0-256,-5 0-384,0 0-529,0 0-928,0 0-768,0 0-1009</inkml:trace>
  <inkml:trace contextRef="#ctx0" brushRef="#br0">41722 25196 2849,'0'0'1553,"0"0"-304,0 0-241,0 0-1456,0 0 624,0 0 848,-22-1-111,22 1-705,-6 0-112,5-3 624,-2 3-31,0-3 207,-1 3 112,2-1-111,2 1 63,-3-1 1,1 1-81,2-3-79,0 1-17,0 2-112,0-3-80,0 2-255,9 0-113,3 1-64,3-3-96,7 1-32,-4 2 96,7 0 288,-5 0 96,4 0-176,-11 0-63,1 0-145,-5 6 112,-2-2 112,-3 2-256,-4 4-32,0 1 16,-1 1-16,-9 2 32,-2 3-32,0-2-32,-3 4 16,0-2 0,-1 0 16,4-3-16,-1-3-32,3 2-48,4-5-32,2 2 32,4-4-16,0 2-64,10 1 112,-2-2 0,4 0-32,0-1 80,1-1-16,6-1-80,-7-1 96,1 2 112,3-4 192,-5 0-79,-4 2-129,0 0-16,0-3-112,-4 4 48,-3 3-64,0 2 96,-6 1 32,-2 0 80,-6 2-48,1 0-144,-4 0 96,-1 0-96,2-2 16,0 0 64,4-2-48,2-2 0,0-2-64,7-1-16,0-3 32,3 0 0,0 0-192,0 0-224,6-3-385,4-4-735,0-2-465,1-3-608,-1 0-1697</inkml:trace>
  <inkml:trace contextRef="#ctx0" brushRef="#br0">42190 25187 14615,'0'0'3185,"0"0"-2096,-32 0-321,19 5-16,0 4-239,1-1-225,0 2-112,4 3 0,4-2 48,1 3-112,3 0-32,8 1 0,5 2 0,0 0-64,2-3 80,2-3-48,-3 2-96,-2-2 112,-1-2-64,-4 0 96,-3 3-32,-4-7 128,0 4 177,0-1 79,0-3-80,-5 2-96,-2-2 64,-3 1-144,-2 1-80,-2-3-96,4 2 0,-5 1 0,1-4 0,2 4-48,0-3-64,0 2-96,2-2-48,6-2-128,0 0-304,1-2-161,2 3-159,1-3-161,0 0-640,4-7-720,3-3-1408</inkml:trace>
  <inkml:trace contextRef="#ctx0" brushRef="#br0">42154 25198 8932,'0'0'3122,"0"0"-1410,0 0-95,0 0-144,0 0-225,0 0-239,0-10-193,0 9-176,3-4 1,4 2 31,0 2-16,5 0-127,5-4-1,0 1 16,5 0 48,-3 0-111,4-1-193,0 3-144,-5-4-64,-5 3-48,-1-1-32,-2 1-16,-4 0-96,1 3-192,-7-3-273,0 3-159,0 0-96,0 0-481,0 0 32,-6 0-543,5 3-626,-5 0-1343,-2 1-5956</inkml:trace>
  <inkml:trace contextRef="#ctx0" brushRef="#br0">42533 25450 1329,'0'0'4914,"0"0"-2881,0 0 848,-13 28-976,9-21-336,4 0-1,-3-1-463,0-2-193,3-3-159,0-1-225,0 0-64,0 0 96,3-8 81,3-3-305,4-5-208,-1-4-80,4-2 80,-2-2 224,2-3 224,-1 1 65,2 2-161,-3 3-288,-3 3 256,0 6 32,-1 2-31,-3 10-145,0 0-240,2 10-16,1 4-32,-7 6 128,10 0 352,-5 3-352,2-2 0,-1-6-208,-2-2 48,2-6-16,-3 0 48,1-5 16,-4-1 32,6-1 128,-3 0 145,-2-1 143,3-5-208,1-4-16,0-3-256,-1 1 64,3-4-16,1 1-32,-3-4-64,2 4-64,3 0-80,-4 6 96,4 0 112,-2 8-112,2 1 64,-1 1 0,2 12 32,-4 4 48,3 1 48,-4 5 112,-2 1-48,-1-3-48,-3-3-160,0-1 32,0-2-64,0-5 96,0-2-16,0-1-16,0-7-112,2 0-576,1 0-721,-1 0-896,1-8-817,-3-5-2736</inkml:trace>
  <inkml:trace contextRef="#ctx0" brushRef="#br0">43175 25119 9604,'0'0'3922,"0"0"-1697,0 0-576,0 0-416,0 0-641,0 0-368,0 29 176,-13 1 929,-2 8 704,-4 10-337,-3 0-223,2 2-512,-4-6-289,7-3-480,-2-9-112,10-3-16,-4-7-16,9-5-48,-1-5 0,4-5-16,1-2-208,0-5-801,0-3-1248,0-9-1472,4-4-6356</inkml:trace>
  <inkml:trace contextRef="#ctx0" brushRef="#br0">43401 25325 13206,'0'0'3506,"0"0"-1730,0 0-367,0 0-304,0 0-689,-32 3-64,13 7 0,1 1-16,0 2 32,1-2 241,0 2 63,8-2-144,2 2-144,4 0-175,3 0-113,6-1-64,5 1 32,2 1 16,1-1-32,0-2-32,-1 2 32,-2-2 16,-4-2-64,0 1 240,1 1 224,-7-1-176,-1 0-80,0 1 160,0 0-111,-9-1 79,-2 3 16,-3 1-80,3-4 32,-2 1-80,-1-1-64,0-1-128,5-2 16,-1 1-48,5-3 0,0-4-144,3 2-208,-1-3-384,1 0-593,2-3-544,0-6-1360,0 1-1825</inkml:trace>
  <inkml:trace contextRef="#ctx0" brushRef="#br0">45399 25652 5619,'0'0'4914,"0"0"-2417,0 0-960,0 0-161,-19-10-255,15 10-161,1-3-63,0 2-145,3 1-160,0-2-144,0 2-15,0-2-33,0-1-16,0 1-224,3-1-64,4 3 0,2-5-16,3 2-16,4-1-16,1-2 64,8 2 337,4-3 351,-5 4-96,6-3-224,-2 5-239,-6-2-129,-3 2-80,2 1 32,-8 0-64,-2 0-32,-4 0-32,-1-2-48,-2 2-16,-3 0 47,-1-3 33,3 3 0,-3-2 16,0 2-128,0-2-240,0 2-256,0 0-209,0 0-335,0 0-337,-3 2-1008,-1 3-1441,3-2-3649</inkml:trace>
  <inkml:trace contextRef="#ctx0" brushRef="#br0">45399 25795 5394,'0'0'577,"0"0"-337,0 0-128,0 0 2321,0 0-1056,0 0-385,-3 3 65,3-3 47,-3 0 113,3 0-1,0-3-255,0 3-225,0 0-112,0 0 17,0 0-177,0 0-192,0-3-64,3 3-96,4-1-16,7-4-32,-1 4 112,9-6 32,8 1 1121,0 1-561,4-4-224,0 3-15,-5 4-289,-2 0-144,-7 2-64,-2 0-64,-6 0-32,-5 0 16,-3 2-144,2 0-128,-5 0-33,-1-1-175,0 2-48,0-2 32,-1 2-321,-5-1-575,5-2-769,-4 0-1905</inkml:trace>
  <inkml:trace contextRef="#ctx0" brushRef="#br0">47918 25461 5410,'0'0'6499,"0"0"-4482,0 0-608,0 0 1264,6 33-576,-6-18-592,0 6-128,-3-1-161,0-2-271,-1 1-273,1-5-336,3-1-272,0-6-48,0 1 0,0-3 0,0-1-16,3-4-128,1 0-448,4 0-545,2-2-864,0-5-992,-3-3-2530</inkml:trace>
  <inkml:trace contextRef="#ctx0" brushRef="#br0">48092 25516 13366,'0'0'2577,"0"0"-1952,0 0 367,0 0 545,0 0-657,0 0-448,13 23 513,-9-13-449,4 1-272,-3-1-32,0-4-96,2 1-32,3-6-64,2-1 80,-4 0 0,2-6-48,-2-2-16,0-2-32,-1-4-224,-6 0-208,-1-2 0,0-1-96,0 2-241,-6-1-63,-4 2 63,2 4 513,-3 2 272,-1 5 48,2 3 225,2 0 127,-3 1-160,-2 9 96,3 0-96,-3 3-128,6 1-96,-3-1 16,5-1-240,5-5-1265,0-2-2096,0-5-4147</inkml:trace>
  <inkml:trace contextRef="#ctx0" brushRef="#br0">48337 25124 9780,'0'0'4755,"0"0"-2786,0 0-913,0 0-176,0 0-303,0 0-321,31 10-128,-17-3-48,2 3 320,-1-3-144,-2 3-64,-3-1 144,2-2 33,-12 0-33,3 0-96,-3-1-144,-3 2 96,-9-1 336,2-1 145,-7-1-417,1 0-48,2-1-16,3 0 0,-1-2-32,5 2-16,3-3-96,3 3-16,1 4 0,0-3-16,0 2 32,4 0-64,3 3 48,-1-1-16,4-2 16,1 3 0,-3-5-16,7 2 32,-4 1 32,-1-3 80,0 1-128,2 2 32,-6 1-64,1-2 16,-1 1-32,-6 4 16,-6-4-48,-1 2 32,-8-3 48,-1 2 0,-2-1 80,-1-2 225,6-2 143,-4 0-208,9-4-96,-2 2-96,6-2-64,2 0-16,0 0-224,2 0-881,0-2-735,4-2-1010,3-4-2528</inkml:trace>
  <inkml:trace contextRef="#ctx0" brushRef="#br0">46789 25378 6915,'0'0'3858,"0"0"-561,0 0-1856,0 0-368,0 0-193,0-19-128,0 16-223,-5-1-273,0 3-48,-2-4-64,-1 1 0,-1 0 0,-2 1-32,-6-3-64,4 4-32,-4-3 16,-1 0-48,-1 5 16,2-5 32,-2 3-32,-3 2 0,0 0 16,-1 0-96,3 4 0,-1 2 0,3 2 80,5 5 16,3-2-32,0 3 48,7 0 0,3 3 16,0 0 0,13-4-64,0 0 48,4 0 0,5-8 0,1-1 32,1-1-16,-1-3-32,-5-3 64,-2-2-80,4-4 0,-11-1-16,7-2 32,-8-3-16,4 1 16,-7 0-16,1 0-16,-2 0-80,-1 4-16,1 2 96,-2 3 0,-2 5 16,0 0-16,3 6-16,-3 8 32,0 6 16,0 8 64,-3 5 336,-3 1 129,-1 2 79,-3 0 528,5-7-543,-3-2-337,3-4-64,-1-7-64,3-4-96,2-5-16,-2-2 0,3-3-48,0-2-32,0 0-448,0 0-545,0-2-559,0-3-658,0 0-2496,0-4-1585</inkml:trace>
  <inkml:trace contextRef="#ctx0" brushRef="#br0">46936 25576 9828,'0'0'4851,"0"0"-1906,0 39-912,0-25-624,0-1-529,0-4-592,0-4-240,0-1-32,0-2-320,0-2-1057,2 0-1280,2-6-3249</inkml:trace>
  <inkml:trace contextRef="#ctx0" brushRef="#br0">47069 25387 4514,'0'0'1377,"0"0"-1057,0 0 2561,0 0-1696,0 0 15,0 0 321,19-22-385,-14 18-143,8-2 95,-2-1-79,1 1 127,-1 1-255,-3-3-97,2 6-272,0-3-159,0 3-177,-1 2-32,-2 0-128,-2 0 32,5 0-16,-5 0-16,3 0 16,-8 2-16,6 3 32,-5-3-48,-1 6 32,3-3 48,-3 4-16,0 1 16,-3 4 64,-4 3 32,1-2 128,-1 4 32,2-1-112,-2 3-63,-3-2-49,4-1-16,2-2-32,-5-1-32,5 1-32,-2-5 32,6-1 16,-5 1-96,-2-4 80,5 2-48,-2-1 48,-2-2-48,2-2 0,3 0 16,-5 1 16,2-3-32,2-2 16,2 3-32,0-3-80,-2 0 32,2 0-48,0 0 64,0-5-193,0 0-207,0 0 224,0-1 112,2 3 32,0 2 48,1-2 16,-2 3 0,5 0 48,-2 0-32,3 0 64,-1 4-80,1 2 128,4-2 80,-1 2-16,-3-1 96,6-2-16,-1-1 129,4-2-145,-3 0 32,2 0-48,-2 0 0,4-2 64,-4-1 144,-2 3-192,0-2-176,-1 2 16,-3 0-80,-5 0 16,3 0-112,-5 0-128,0 2-496,0-2-545,0 3-271,-7-3-1330,0 0-3553</inkml:trace>
  <inkml:trace contextRef="#ctx0" brushRef="#br0">47556 25465 2817,'0'0'5043,"0"0"-1426,0 0-1680,0 0-416,0 0-48,0 0-225,-7-15-239,10 15-369,7 3-176,-3 5-272,8 6-80,-2 2 721,4 3 767,0 4-831,3-2-497,-5-1-80,4-3-80,-5-3-32,-2-4-32,-2-1-16,-4-2-64,0-2-16,-2-3-208,-4-1-288,0-1-129,0 0 113,0 0-176,0 0-385,-3-3-1040,2-7-1569</inkml:trace>
  <inkml:trace contextRef="#ctx0" brushRef="#br0">47737 25414 5939,'0'0'32,"0"0"3649,0 0-2256,0 0-192,0 0 31,-30 22-271,25-11-177,-3 0 176,-1 6 161,-3 3 32,5 3-33,-4-1-223,5 1-193,-1-3-144,1-2-336,1-5-96,2-3-112,0-3-48,3-2 16,0-2 0,-1 0-432,1-3-672,0 0-609,0-6-1088,0-4-3346</inkml:trace>
  <inkml:trace contextRef="#ctx0" brushRef="#br0">49010 25338 5074,'0'0'8836,"0"0"-7331,0 0-368,0 0-49,-28-3-528,15 10-111,-4 6-129,1-2-144,1 2-112,-2 1-16,6-3-16,-1 1 48,7-5-32,5 4-48,0-2-16,0 1-16,5 2 16,12 1 16,-1 4 16,2 1 16,2 1 48,0 1 0,0 1-64,-5 1 16,-5-2 0,0 1 0,-9-4-64,-1 2 64,0-2 16,-5-3-16,-5-3 64,-3-1-48,0 0 32,1-4-32,-1-4 112,-1-2-16,0 0 32,2-5-144,1-1-16,4-1-32,1-3-16,-1 6-16,4-3-80,3 1-384,0 2-480,0 0-849,10-3-864,2 4-1345</inkml:trace>
  <inkml:trace contextRef="#ctx0" brushRef="#br0">49239 25532 6899,'0'0'1873,"0"0"1633,0 0-1602,0 0-431,0 0 16,0 0-417,19-6-431,-12 6-177,1 1 512,3 2-463,1-1-161,2-2-64,0 0 0,-1-2-112,4-5-32,-5 0-16,0-3-16,-4-2 0,1 2 48,-4-3 16,-5 0-64,0 2-48,0-3-64,-5 1 33,-5-3-33,-3 7-49,0 4-63,-2 0 80,-4 5-32,2 2 0,0 11 48,-1 3-16,5 6 128,-4 7 161,9 0 351,1 7-32,4-2 16,3 1-208,0-5-143,7-3-145,4-6-48,1-6 16,-1-2-96,2-6 80,-2-1-32,0-6-32,-2 0-224,5-3-385,-4-3-335,5-2-401,0-1-127,0 2-737,1 2-1025,1-2-1680,-2 1-4194,-1 2 7763</inkml:trace>
  <inkml:trace contextRef="#ctx0" brushRef="#br0">49722 25447 5491,'0'0'1760,"0"0"1522,0 0-1441,0 0-513,0 0-79,0 0-1,7-3-223,-7 3-177,0 0-111,0 0-225,0 0-192,0 0-112,-7 0 0,1 0 64,-7 3-64,0-2-96,-1 4-16,-4-4-63,1 6 15,-7-1 16,7 2 64,-4 2 128,1 1 64,4 6 48,4 0 192,-1 2 49,2-2-65,6 4-32,2-3-224,3-2-112,0 1-112,6-3-64,1-4 48,6-2-16,-3-3-32,8-4 0,-1-1 0,3 0-32,1-1-16,-2-2-16,-4 1 0,-2 1-144,0 1-384,-8 0-273,2 0-159,-2 0-417,0 0-1344,-5 0-2946,0 0-6210</inkml:trace>
  <inkml:trace contextRef="#ctx0" brushRef="#br0">49986 25536 10245,'0'0'5026,"0"0"-4338,0 0-320,0 0 321,-30-16-257,22 16-176,-2 0-96,-3 10 144,3 0 48,-8 4 145,8 2 159,-3 1 48,8 0-31,0 0-145,5-2-224,0-3-192,10 0-16,6-6-48,-1-2-16,5-4 48,-1 0-48,-1-5-16,-5-7-32,1 2-80,-6-2-160,2-1 80,-8-4 48,-2 0 32,0 1 64,0-2 0,-6 1-96,-4 2-32,2 3 16,-4 1-64,1 5 176,-2 3-81,5 3 1,-1 0-192,5 5-512,-2 3-817,6 1-1728,0 1-4099</inkml:trace>
  <inkml:trace contextRef="#ctx0" brushRef="#br0">50156 25634 6355,'0'0'3938,"0"0"-1985,0 0-625,0 0 257,0 0 16,28 8-225,-22-11 17,-3-2-401,1-3-255,0-3 15,-1 1-48,0-1 97,-2-2-241,2 0-160,0 1-144,-3 2-144,0 0-112,4 1 32,-3 5 0,4 1-80,-2 3 80,1 0-112,1 12 96,1-2-80,-3 4 112,1 0 64,2 0-48,-2 0-32,-4-4-16,6 0-48,-3-7 16,-1 2-32,5-5-752,-4 0-833,4 0-800,-2-5-2369,3-2-7652</inkml:trace>
  <inkml:trace contextRef="#ctx0" brushRef="#br0">50449 25554 10133,'0'0'8339,"0"0"-7650,0 0-433,0 0 656,0 0-79,-32-12-337,23 19-256,0 3-112,-1 1-128,3 2 48,1 1-48,6-3 48,0 0-64,2-4 32,9-2-48,1-5 48,-1 0-48,4-7-48,-2-6-256,-2-3 16,4-3 112,-4-3 16,-1 0 80,-2-1 96,2-1 32,-6 1 16,1-1 0,-2-3-32,-2 3 48,-1-2 48,0 0 32,0 3 144,0 2-112,0 4 64,0 7 16,0 5 0,0 5 16,0 4-112,-1 14-128,-5 6 241,0 9 1087,3 7-287,1-2-289,0 0-256,2-3-528,0-4 0,2-7 0,5-5 32,0-4-32,0-5-96,0-3-656,0-5-753,-1-2-480,-1-3-560,-1-8-2577,-2-4-7812</inkml:trace>
  <inkml:trace contextRef="#ctx0" brushRef="#br0">50761 25416 18649,'0'0'2881,"0"0"-2593,0 0-176,-29 0 1169,17 7-129,1 0-416,1 1-463,3 2-225,5 0 0,2 3-16,0 0-16,5-2-32,3 2-32,5-1 64,0-2-64,1 0 48,0 0-16,-1 0 80,-3 0-64,2-2 96,-2 1 32,-4-1 128,-6-2-224,0 0 48,0 1 0,-6-2-32,-1 2 112,-6-2 32,1 3-48,-1-4-96,3 4-16,2-6 0,-2 3-32,3-1-32,2-1-384,4-2-656,-5-1-801,5 0-849,1 0-2560,0-8-10069</inkml:trace>
  <inkml:trace contextRef="#ctx0" brushRef="#br0">39453 26028 4066,'0'0'5250,"0"0"-3073,0 0-960,0 0 191,0 0 33,0 0-64,0 44 127,0-24-63,0 3-336,0-1-113,5 2-48,-5-4-415,0-3-289,2-3-192,-2-4-48,0-3-16,0-5 32,0-2 16,0-2 176,0-9 496,0-2-384,0-8-224,0-3 33,0-5-1,0-4-112,0 0-16,3-4-64,0 3 64,-2 2 0,2 1-32,0 4 48,1 6 32,-2 4-32,8 2-16,-3 4-48,4 1 32,0 7 16,2 3-32,1 0-48,2 7 96,1 9-64,-7 0 32,2 3-1,-3 5 34,-2-5-66,-4 1 81,-3-2-15,0-2-1,0-2-16,-6 1 48,-4-5-32,2 0 48,-4 0-80,1-2 48,0-2 32,-1 0-48,4-2-16,-2-1 0,3-2 16,1 2-16,1-3 0,5 1-16,-5-1-16,5 0-225,0 0-447,0 0-368,0-1-337,0-3-544,5 0-1264,0-2-2498</inkml:trace>
  <inkml:trace contextRef="#ctx0" brushRef="#br0">39899 25842 8996,'0'0'3282,"0"0"-1442,0 0 257,0 0-496,0 0-688,0 0 15,-26 43 433,12-17-385,-1 4 177,-1 2-273,3 1 112,-2-1-191,6-1-321,2 0-240,4-2-96,3-5-48,0-2-16,0-2-48,9-3 48,1-3-112,0-2-32,3-3 80,1-1-48,0-4 32,-1-1 16,-2-3-32,0 0 32,2-3-160,-2-6-48,1-1-80,-4 1-160,2-6-32,-4 1 95,-2-3-223,1 2-48,-5-4-32,5-1 207,-5 6 385,0-1 0,0 2 32,-10 0 80,0 2 16,-3 4 80,2-2 128,-6 4 225,4-1-17,0 5 96,4-2-336,0 3-144,5 0-48,1 0 0,3 0-32,0 3-32,3 1 96,8 0 32,0 0-64,2-2 16,6-2 113,-1 0-81,3 0 64,-2-4-80,3-2 0,-6-1-16,-1 4-16,-2-3-16,-3 4-64,-6 0 64,-2 2-272,-2 0-737,0-3-720,-5 0-1376,-2 1-3762</inkml:trace>
  <inkml:trace contextRef="#ctx0" brushRef="#br0">40131 25976 8772,'0'0'9108,"0"0"-8307,0 0-305,13 32 1297,-13-15-625,0-1-303,0 2-65,0 1-320,0-1-128,0-1-64,-3-6-31,-1-4 15,4 3-160,0-7-32,0 3 16,0-5-32,0-1-32,0 0 16,0-7 112,4 0-80,-1-8-128,2-2-128,0-5-160,-3-3-305,4-5-447,-6 1 47,0-4-255,-3 0 271,-4 2 369,-1 4 688,-2 3 112,3 6 432,-2 4 401,2 4 47,4 3-111,-1 3-433,4 4-144,0 0-160,7 0-128,3 0-80,6 2 64,3 0-16,1-2-16,6 0 16,-2 0-16,5-4 256,0-3 129,-1-2 111,-3 1-144,-2 1-16,-3-2 0,-5 5-128,0 0-144,-7 2-112,-1 2-432,-3 0-1169,-4 4-560,0 2-560,-4 3-1985,-4 0-3634</inkml:trace>
  <inkml:trace contextRef="#ctx0" brushRef="#br0">40162 26008 9044,'0'0'5026,"0"0"-3649,0 0-160,0 0 912,28 3-609,-11-3-415,4 0-145,2 0-271,0-5-209,-1 0 144,0-2-192,3 2-192,-12-2-176,2 2-48,-3 4-16,-7-2-1184,1 0-1329,-6 0-2882</inkml:trace>
  <inkml:trace contextRef="#ctx0" brushRef="#br0">41719 26160 6643,'0'0'512,"0"0"3602,0 0-1697,0 0-704,0 0-576,-11-13 159,11 10-255,0 2-145,0-1-80,0 0-143,2-3-113,7 2-192,0 1-144,2-3-112,5 3 48,-3 0 32,-4 2-79,4 0-81,-9 0-129,2 7 130,-6-3-66,0 6 33,0 0 0,0 0 49,-6 0-17,2 0-16,-4 3 0,1-2 0,1-4 32,-1 3-80,3-1 48,-5-2-48,9 0 32,-3-2 0,0 0-16,3-3 16,0 0 0,0 1 0,0-3 0,0 1 16,0 0-48,6 2 64,-3-1-32,4 1 48,2 1 32,-5 0 16,4-3 16,-1 5 144,-1 0-208,4 2 0,-4 2 16,3 3-96,-1-2 64,-3 5-32,-1-2 32,2-1-16,-5-2 16,-1 2 0,0-2 0,0-1 0,-7 1-64,2-5 64,-5 2-48,3-3 32,-3-1-32,-3-4 48,3 0-32,-1 0 48,1 0-32,0 0-48,4-3 32,2 0-48,1-2 48,3-1-128,0 2-224,0-2-465,7-3-271,2 4-177,1-2-479,0 0-1266,0-2-1248,-2 4-1665</inkml:trace>
  <inkml:trace contextRef="#ctx0" brushRef="#br0">42046 26363 16856,'0'0'3041,"0"0"-2833,0 0-176,-34 12 160,30-8 241,3-3-369,-2-1-64,3 0-1153,0 0-2032,0 0-3202</inkml:trace>
  <inkml:trace contextRef="#ctx0" brushRef="#br0">42264 26185 6947,'0'0'8644,"0"0"-7219,-37 0-1249,25 2 688,-3 3 225,7-2-529,-3 1-80,5-1-144,0 0-192,2 1-47,1 2 63,3-3-80,0 1-16,3 3-32,7-1 16,0-1 80,4 2 64,-3 1 80,5 0-16,-2 2-96,-3 3-112,1 1 16,-4 0-48,-4 3 48,1-2-64,-3 4 48,-2-4-32,0 1-48,-2-3 112,-4 1-128,-1-3 96,-3-2-96,4-4 0,-5 0 48,1-5 16,2 0-16,-2 0 16,3-2-16,1-5-48,0-1 96,2 1-80,3-2 80,1-2-48,0-1 32,0 3-48,5-4 48,7-1 144,5-1 161,-5 1-17,5 3-48,-4-5-48,1 4-176,-3 2 32,-2 3-32,-5-2 0,-4 4-32,0-2-16,0 1 16,0-3-16,-4 1 48,-2-2-112,-1 3 64,-3-3-16,3 4 0,-1 2 0,-1 3-16,-1 1 0,2 0-32,2 0 32,1 1-64,-1 2-128,6-2-336,0 5-305,0-6-383,6 3-785,-1-3-48,8 0-1441,-5 0-2753</inkml:trace>
  <inkml:trace contextRef="#ctx0" brushRef="#br0">42629 26165 14022,'0'0'1329,"0"0"-1185,0 0 1185,0 0 271,0 0-399,-14 43-64,12-20-33,-7-1-240,0 5 17,-5-2-129,0 2-144,-2-3-143,2 0-129,1-5-48,1 1-224,2-9 48,1-1-192,8-4 64,-2-6-352,3 0-801,0-10-528,4-5-2240,2-4-5316</inkml:trace>
  <inkml:trace contextRef="#ctx0" brushRef="#br0">42514 26165 12406,'0'0'1809,"0"0"-513,0 0 737,0 0-368,0 0-881,0 0 17,30 40 623,-23-20-223,0 4-161,2-1-303,-2-2-353,3 3-192,1-6-144,-4-2 0,-1-2-64,1-4-16,0 0-288,-3-5-48,2 1-369,-6-3-127,1-3-193,2 0-175,-3-2-353,0-6-1857,0-2-3121</inkml:trace>
  <inkml:trace contextRef="#ctx0" brushRef="#br0">42817 26195 1297,'0'0'13910,"0"0"-11333,0 0-784,-4 41 320,-3-20-256,1-2-721,0 1-303,4-2-433,-1-1-288,1-2-64,2-2-32,0-3-192,0-4-753,0-1-479,2-2-497,3-3-1088,1-3-3026</inkml:trace>
  <inkml:trace contextRef="#ctx0" brushRef="#br0">42973 26293 19017,'0'0'2161,"0"0"-1873,-22 39 1361,18-23 335,4-1-815,4-5-577,4-3-432,3-2-96,6-2-80,-2-3-32,0-5-16,3-3-320,-5-6-16,-3-1 224,2 0-64,-2-5-577,-4 2-191,-5-2 128,-1 2-385,0 1-80,-4 5 705,-4 1 640,-5 4-16,3 4 112,-3 0 80,3 0-80,-2 3-80,6 0-32,4 0-32,0 0-1216,2 0-3090,0 0-5459</inkml:trace>
  <inkml:trace contextRef="#ctx0" brushRef="#br0">43246 26072 5843,'0'0'1104,"0"0"1970,0 0-1538,0 0-31,0 0 16,0 0-209,34-18-319,-20 13 191,0 3-415,2-1-129,-2 3-128,-3 0-80,-3 0-95,-3 0-97,-1 5-144,-4 4-16,0-2 0,-9 4 16,1-1 32,-3 0 96,-3-1 32,2 1 96,2-5 64,5 4-63,-2-4 15,4 2-208,3-4 0,0 3-144,3-3 48,4 1-16,1 0 0,1 0-32,3-2 16,-3 1 0,-1 1-48,2-1 64,-1 1-64,-5 0 48,3 3 0,-1-4-16,-6 7-32,0-6 64,0 5-16,-6-1 0,-1 1 64,-3-2 208,0 0 160,2-1-31,-2-2-113,3-1-224,0-2-32,1-1-48,0 0-32,2 0-608,3 0-705,-5-4-592,6 2-432,-1-2-1633,-2-2-5026</inkml:trace>
  <inkml:trace contextRef="#ctx0" brushRef="#br0">43772 26351 7459,'0'0'2514,"0"0"-498,0 0 97,0 0-448,-3 28-784,3-25-241,0-3-160,0 0-80,0 0-16,0 0 353,0-9-209,0-3-192,0 0-208,4-6 160,2 0 49,-3-2-17,4-3-48,3-2 16,-2 5 64,1 0-48,4 6-32,-2 1-47,-6 8 159,8 5 64,-4 2-304,-1 8-64,-1 6-32,3 2 192,-1 3 0,-1-4-96,-1 2-128,-1-5 16,0-1-32,-2-8 48,-1 0-32,2-3-16,-5-2 144,0-4 65,5-6 79,0-1-208,2-5-64,-1-1 16,1 0-48,3-2 16,1 0 32,-2-1-48,1 6-16,1 3-112,0 1 0,1 10 144,-5 0-80,-2 13 96,5 4 0,-3 3 240,-5 4 112,3 0-80,1-2-144,-2-1-96,2-4 0,1-4-64,-1-7-32,1-3-672,-2-3-817,5-3-992,-3-10-2513</inkml:trace>
  <inkml:trace contextRef="#ctx0" brushRef="#br0">44410 26062 14118,'0'0'2257,"0"0"-976,0 0 1184,0 0-768,0 0-1105,-16 53 785,-1-15 320,-1 6-529,-2 4-287,0 1-193,3-4-400,7-5-144,2-6-32,2-10-80,2-3-304,1-9-528,2-5-305,-2-7-608,3 0-912,0-13-1377,0-4-6450</inkml:trace>
  <inkml:trace contextRef="#ctx0" brushRef="#br0">44665 26243 6627,'0'0'6259,"0"0"-4802,0 0-33,0 0 1073,0 0-592,0 0-320,-25 17-384,8-7-385,1 3-128,-3-2 1,1 2-209,2-2-144,8 1-64,-4 0-128,7-3-48,0 1-80,4 0 32,1-2-64,0-1 64,1 2-32,7-1 0,0 2 32,5-2 16,-2 0-32,0 1 0,1 1 48,-4 2-112,4-2 16,-3-2-64,-2 2 48,-1-2 16,-3 1-48,-2-2 32,-1 0 16,0-4 32,0 4-64,-1-6 96,-8 4-32,4-3 32,-6 0-16,3-2 0,-3 0 32,3 0-64,-2 0 0,4 0-224,-4 0-368,6 0-497,1 0-223,-1 0-977,1-2-1073,3-2-2641</inkml:trace>
  <inkml:trace contextRef="#ctx0" brushRef="#br0">44751 26144 7988,'0'0'3281,"0"0"-1408,0 0-96,0 0-48,0 0-833,35-1 16,-24-2 1,2 3 335,4 0-495,-1 0 47,-4 0 145,1 0-97,0 0-48,-3 3-79,3-2-289,-8 2-208,5 0-32,-3 0-96,-1-2-48,0 2-16,-2-3 16,-1 6 64,-3-2-48,0 2 128,-7 2 32,-8 2 273,0 0-129,-2 1-224,1 2-64,9-3-48,-6 0 0,11 1-16,2-4-32,0-3 48,8 2-32,6-5 144,2-1-144,2 0 128,3-7-64,-5 2 0,0-1 32,-5-3-32,-4 4-48,-1-4 16,-6 4-432,0 0-1089,0 1-1056,0 0-1361,0 0-3969</inkml:trace>
  <inkml:trace contextRef="#ctx0" brushRef="#br0">46286 26505 5795,'0'0'3889,"0"0"-1039,0 0-1041,0 0-145,0 0-143,-27 0-16,25-3-465,2 0-223,2 0-385,5-2-32,8 1-112,2 1-80,7-4-112,6 2 545,-3 1-193,4 3-288,-7-1-48,4 2-80,-8 0 0,-4 0-80,-2 0 16,-6 0-432,-2 2-657,-6 2-480,0 0-672,0-2-688,-6 5-561,1-6-2048,-2 3 3361</inkml:trace>
  <inkml:trace contextRef="#ctx0" brushRef="#br0">46335 26642 5683,'0'0'5922,"0"0"-3425,0 0-1264,0 0-209,0 0 1,0 0-257,23 10-143,-6-10 175,1 0 112,2-4-479,1-2-241,-1 0-16,-2-1-144,-2 2 0,-1 1-64,-2-1-368,-2 2-785,1 1-1312,-5-1-2033,3 1-5747</inkml:trace>
  <inkml:trace contextRef="#ctx0" brushRef="#br0">46904 26399 6387,'0'0'4626,"0"0"-1857,0 0-1376,0 0-321,0 0-255,29-24-241,-13 18-112,2-2 17,2 2-17,-1-1 0,-2 1 288,1 6-207,-8 0-193,-2 0-160,2 4-112,-8 9-48,3 1 128,-5 6 512,0 7 161,-5-1-193,-2 3-256,-3 4-96,0-2-160,1-1 0,-3-5-80,7 1 32,-5-7-32,2 0-32,1-7 48,0 1-112,-2-6 48,6-3-16,-1 2 32,-1-6-16,5 3 16,-5-3 0,5 0-64,0-3 16,0-3-48,0 1-48,0-1-32,7-1 160,0 1-64,2 2 80,-2 0-48,3 3 16,3-2 0,-3 3 0,8 0 16,-5 0-16,2 0 48,-2 4 32,4-1 96,-4 1 32,-2-3-48,-1 1-80,-2-2-16,-3 3-32,0-3 0,-3 0 33,3 0-66,-5 0 50,6 0-17,-3-3 0,-2 1-32,5 1-241,-3-3-671,1 0-801,-4-2-1008,6-1-2497,-4-3-6772</inkml:trace>
  <inkml:trace contextRef="#ctx0" brushRef="#br0">47433 26593 10181,'0'0'9108,"0"0"-7860,0 0-623,0 0 1119,-24 32-415,18-21-625,6-3-479,0-3-113,0 2-160,0-2-65,6-4-1215,-5-1-1249,5-1-2802,-2-8-9476</inkml:trace>
  <inkml:trace contextRef="#ctx0" brushRef="#br0">47724 26399 4978,'0'0'5331,"0"0"-1506,0 0-2496,0 0-48,0 0-97,-35-10-319,29 11-321,-1 6-64,3 2-192,1 1-48,3 0-48,0 2-160,3 3 16,5-3 16,1 0 17,4 0 31,5-2 64,-1 3 16,-2-3-32,4 0-16,-6 4-16,4-3-32,-6 2-80,0 1 48,-4 3 0,-2-1 48,-4 1 112,-1-3 48,0 0 32,-6-1-143,-6-1 47,3-6 16,-2 1 0,-3-4-176,2 1-16,1-4-32,-3 0 0,7 0 48,-3-4-80,4 1-64,-1-4-560,4 1-353,3-2-272,0-1-655,6 0-1138,-2-3-1984,6-1-1425</inkml:trace>
  <inkml:trace contextRef="#ctx0" brushRef="#br0">47771 26373 9252,'0'0'4738,"0"0"-3329,0 0 176,0 0-113,0 0-271,0 0-241,0 0-127,4-28-177,3 24 0,4-2-127,1 2-81,3-2-160,4 3 144,1-1-16,1 3 113,0 1-113,-4 0-176,1 0-144,-2 0-64,-5 0-64,-4 1-16,-1 2 16,0-2-272,-5-1-561,2 0-127,-3 0-113,0 0-31,0 0-353,0 0-864,0 0-1136,0 0-1314,0 3-47</inkml:trace>
  <inkml:trace contextRef="#ctx0" brushRef="#br0">48242 26324 11525,'0'0'3682,"0"0"-3186,0 0 481,-33-2 383,21 12-383,-5 6-225,0 5-48,0 3 337,1 6 351,3 5-63,1 3-80,2 1-353,7-1-160,3-4-351,0-3-177,13-7-112,1-6-96,7-8-64,2-3-16,4-7 64,-2 0-128,2-7-289,-2-3-127,-6-1-128,-2-3-289,-6-2 97,-4 2 112,-5 1 143,-2 1 257,-2-1 144,-5 0 112,-4 6 16,-6-1 80,1 3 0,1 5 112,-2 0 320,-5 5 32,4 3-15,0 3 31,6 2 0,1-3-352,5 1-32,6 1-48,0-9-48,6 2-656,5-5-1025,3 0-1568,1-10-3747</inkml:trace>
  <inkml:trace contextRef="#ctx0" brushRef="#br0">48997 26259 7123,'0'0'4434,"0"0"-2769,0 0-1009,0 0 81,-3 37 383,3-9 289,0 7 272,3 5 95,0 5-255,1 0-256,2-5-497,-3 0-208,1-9-240,2-6-63,-5-2-81,2-6-32,-3-7-32,1-2 0,4-2-64,-5-5-32,0-1 32,0 0 48,0 0 96,-6-3-160,6-8 32,-4 0-48,4-5-64,0 3 16,0-1 16,0-1-16,1 8 16,8 0-16,-4 2-16,7 5 48,-1 3-16,2 7 0,1 4-16,0 3 32,-1-1 0,-1 2 32,-2-4 0,-3-1-32,-1-6 16,0 0-32,-2-3 48,-4-2-32,3-2 16,-3 0-16,0 0 32,0 0-16,0-2-16,0-3-112,5-4-816,-5 1-881,5-2-96,0 0-928,5-1-2674,-1 2-5170</inkml:trace>
  <inkml:trace contextRef="#ctx0" brushRef="#br0">49372 26610 5394,'0'0'6099,"0"0"-2657,0 0-1857,0 0-481,0 0 81,0 0-353,0-10-384,-6 13-16,-1 6-47,5 4 191,-1 1 400,3 3 81,0-3-449,0 1-192,10-6-176,-2 0-16,5-5-15,-3-2-49,4-2-64,0-2-80,-5-8 16,0 0-16,-1-7 0,-4 3-64,-4-4 64,0 2-160,-4-1-80,-6 0-257,1 3 33,-2 3 176,-2 2 128,2 5 32,-2 4-32,3 0-32,-3 2 16,3 6 64,5-1-145,-2 0-319,7 3-240,0-3-305,0-1-655,4 0-145,4-2-128,5 1-16,3-5-977,1 0-2064,1 0 4370</inkml:trace>
  <inkml:trace contextRef="#ctx0" brushRef="#br0">49570 26624 5779,'0'0'6226,"0"0"-4209,0 0-672,0 0 496,0 0-320,0 0-673,6 3-400,-3 8 353,1 3 543,6 0-15,-3 0-545,4-1-320,2-3-272,4-2-48,-4-3-144,4-4 97,-8-1-129,4-1 64,-3-6-16,-1-2 0,-5-4 32,2 1-80,-6-5 64,0 1-16,-3-2-80,-4 1 32,1-2 0,-7 5-161,8 3-79,-3 0-16,4 5 128,0 5 32,3-2-160,1 3-304,0 0-737,5 4-144,-1 2-976,9 1-624,-4 1 95,1-2-4273</inkml:trace>
  <inkml:trace contextRef="#ctx0" brushRef="#br0">49833 26627 6115,'0'0'3986,"0"0"-2017,0 0-1297,0 0 801,0 0 303,0 0-351,13 25-96,-7-15-129,-6 3-191,5 1 15,-2-3-63,1 2-321,1 0-208,0-8-32,1 2-96,-2-2-160,-1-5-32,0 0 32,0 0 65,-3-5-17,0-3 16,0-5-160,0-1-32,0-2-16,-3-2 0,0-2 32,0 0-112,-1-2 96,4 2-16,-3 0 0,3 2 16,0 4 16,0 4-32,0-2 32,6 8 80,-2 3 64,6 1 48,-2 0-32,2 1-16,3 3-32,-3 5-48,-3-5-64,3 2 0,-3-2 0,-3-1-16,-2-3-16,-2 0-32,0 0-16,0 0-208,0 0-384,0-3-865,-2-4-304,-1 3-496,2-3-1280,-2 2-2674,0 0-1393</inkml:trace>
  <inkml:trace contextRef="#ctx0" brushRef="#br0">50160 26487 9268,'0'0'7204,"0"0"-6452,0 0-128,0 0 1457,0 0-208,0 0-833,0-3-367,-8 6-97,-1 6 160,-5 0 17,4 4-337,-3-3-272,3 1-112,2 0 192,4 2 16,-2-3-80,6-2-48,0 2-16,8-1-16,2-4 0,3 2-16,-3 1 0,7-4 17,-4 1-17,4 0-16,-6-1-96,0 2 48,-4-1-16,-2 2 48,-4-1-32,-1 4 48,0 1 16,-1-1 0,-6 3 80,-2-2-32,-1 2-16,2-3 16,-4-2-64,2-2 16,2-2-32,-2-1-64,3-3 0,1 0 32,2-6-320,-2 1-321,5-5-767,1 0-849,0-1-432,0-1-1409,1 2-4930</inkml:trace>
  <inkml:trace contextRef="#ctx0" brushRef="#br1">31337 13471 864,'0'0'4162,"0"0"-688,0 0-1217,0-8-1025,0 5-175,0 3-1,0-3-239,0 3-241,0-1-128,0 1-80,0-3 1,0 3 47,-3-3 16,0 2-176,2-1-176,-4 2 32,0-1-32,-2-2-32,2 3 16,-2-3-16,-1 2 0,-2 1-32,4 0-16,-5 0 48,2 0-32,0 0 0,-1 1 32,-2 5-80,5-5 64,0 5-64,-3-2 32,5 2 16,-2 1 0,1-1 0,0-1 48,-1 4 17,4-4-49,2 2 96,-5 2-48,6-3 112,0-1-48,0 1-32,0 1-16,0-1 32,0 1 16,0-2 112,6 1-144,-5-2-64,2 2 48,-3-2-80,7 2 16,-4-2 32,3 0-16,-2 1 0,2-1 32,1-3 96,4 2 17,-7-2-33,6-1-16,-1 0 96,2-1-128,0-5 32,1-5-64,2 0 0,0-5-48,-1 2-48,-1 0 64,0-2-48,-1-1 32,-7 2-64,5-2 16,-5 3-80,-1-2 32,0 1 0,-3 3 16,0-2 16,0 1 0,-3 2 64,0-2-32,-1 2 16,-5-3-112,6-2-144,-1 4-32,-3-3-65,6 4-15,-5-2-80,0 2 192,1 1-144,3 0 144,-5 3 96,0-1 96,-1 2 48,-2 2 16,-4 1-32,2 3 16,-6 0-16,1 0-16,1 3 32,4 1-64,-5-3 80,8 4-64,-1-3 32,6 0-257,0-1-623,1-1-161,3 0-367,0 0-705,0 0-432,0 0-2994</inkml:trace>
  <inkml:trace contextRef="#ctx0" brushRef="#br1">31617 13379 5779,'0'0'304,"0"0"144,0 0 2577,0 0-1664,0 0-353,0 0-63,-6 0 159,6 5-207,-1 2-161,1 3-16,0 4 145,0 4 431,0 5-223,0 1-129,0 1-111,0 5-225,0-5-16,0-2-208,0 0-15,0-8-33,-3-2-80,0 0-32,3-8-16,0 1-16,0-3-16,-1-3-16,-2 0 96,3 0 161,0-9-209,0-3-112,0-4-64,0-2 16,0-6-32,0-5 16,0-3 32,0-5-32,0-1-16,-3-3-48,0-2-64,0 5 16,-1 1 32,-2 6 16,4 2 16,-3 3 0,0-1 48,2 5-64,1-1 80,2 3-48,0 2 0,0 1 16,5 3-32,3 2-16,-4 4-16,3-1-16,5 7-32,-2-1-224,2 3-33,0 0 81,6 3 32,-1 6 96,-1 3-16,-1 6 0,-1 2 128,-1 3 16,0 1 16,-3 0-16,-2 0 32,-4-4 0,2-1 0,-2 1 0,-1-6 0,0 2 0,-3-2 0,0-1 0,-10-2 0,2 3 32,-7-1-48,-3 0 48,1-1-48,-4 0 16,2-4 0,1 2-16,5-4 0,2 1 0,1-6 0,6 3 16,1-4-80,3 0-768,0 0-641,0 0-1360,7-4-2754</inkml:trace>
  <inkml:trace contextRef="#ctx0" brushRef="#br1">32448 13313 5571,'0'0'4722,"-25"31"-2113,11-15-528,0 2-496,2-4-513,7-1-480,-2-3-255,1-5-145,2 0-160,2-5 32,2 0-48,0 0 96,2-9-96,2-1 0,3-4 0,3-4-16,3-5-16,4 2-32,1-5 16,0 2 16,5 0 0,-5 10-16,-3-1 32,-3 5 0,1 5 96,-7 4 176,4 1-208,-2 3-32,3 8-48,1 3 96,5 3 288,1 3 208,1 3-192,0-2-15,3 0-145,-3 0-144,-2-5-32,-1-2-16,-5-4 16,1-2-32,-5-3 32,0-2-80,-3-3 48,-1 0-432,-2 0-737,-1-8-2208,-1-1-5219</inkml:trace>
  <inkml:trace contextRef="#ctx0" brushRef="#br1">34317 13388 7539,'0'0'2386,"0"0"111,0 0-1377,0 0-15,0 0-65,0 0-400,9-3-367,-5 13-17,-4 5 96,5 5 1217,-3 4 127,1 2-639,-3 1 15,0-3-287,0-5-225,0 3-176,-5-5-256,3-3-48,-1-4-64,1 0 0,0-5-32,2 1-464,-2-3-560,2-2-385,0 5-592,-3-5-1553,0-1-1920,3 0-465</inkml:trace>
  <inkml:trace contextRef="#ctx0" brushRef="#br1">32506 13553 6483,'0'0'6755,"0"0"-5394,0 0-561,0 0 1217,0 0-592,6 30-513,0-14-112,-6 3 1,0 7-241,0 1 144,0 1-15,0 2-225,0-3-144,0-3-176,0-3-48,0-3-96,0-2 32,0-3-16,0-4 0,0-1-32,0-3-64,0-3-880,0-2-865,4 0-1153,-4-10-4593</inkml:trace>
  <inkml:trace contextRef="#ctx0" brushRef="#br1">33173 13723 1537,'0'0'4738,"0"0"-5651,0 0 2674,0 0 256,0 0-912,0 0 15,-13 0 17,13 0-65,0 0-111,0 0 479,0-1-383,0 1-321,0-3-240,0 1-47,0 2-129,4-1-96,-1-2 16,0 0-16,1 3-32,3-1 0,2-1 32,1 0-48,4-3 337,-3 4 127,2-3-112,4 0-208,-5 2-80,3-2-80,-7 2-47,3 0-17,-5-1-80,3 1 32,-5 2-48,1 0 32,-5 0-32,5 0-48,-5 0 48,0 0 0,0 0 16,0 0-32,0 0 0,0 0-192,0 0-209,0-1-175,0 1-320,0 0-433,0-3-944,0 3-2257,0 0-2657,0 0 5234</inkml:trace>
  <inkml:trace contextRef="#ctx0" brushRef="#br1">33225 13829 5539,'0'0'4498,"0"0"-2337,0 0-1041,0 0 97,0 0-49,0 0-512,1 0-223,4 0 95,2 0 64,-2 0 16,7-3 305,-1 3-97,2 0-63,5 0-145,-2-1-16,1-1-112,1 0-175,-5 0-145,0-1-128,-4 3 32,0-1-48,-5 0-16,0 1 0,2-3 0,-6 3-80,0 0-257,0 0-175,-7 0-272,0 0-673,-2 3-1184,2-3-1201,0 1-6162</inkml:trace>
  <inkml:trace contextRef="#ctx0" brushRef="#br1">33856 13734 8052,'0'0'2753,"0"0"-160,0 0-1184,0 0-225,0 0-31,0 0-433,0 0-208,6 2-175,1 1 63,1-3 240,8 1 272,-4-1-95,10 0-225,-4 0 64,2-1-95,-2-4-193,-2 4-272,-6 0-32,-5 1-112,1 0 16,-6 0 0,7 0-304,-7 0-193,0 0-127,0 0-144,0 0-337,0 1-656,0-1-1040,0 0-1777,0 0-2081</inkml:trace>
  <inkml:trace contextRef="#ctx0" brushRef="#br1">34210 13935 5555,'0'0'3249,"0"0"145,0 0-1794,0 0-671,0 0 63,0 0-223,29 0-113,-13 0 608,-1 0-239,4 0-273,-2 0 33,1 0-65,1 0-288,-2 0-144,-2 0-112,2 0 48,-1 0-144,-1 0 17,2-3-49,-4 1-16,4 0-32,-6 2 48,0-3-48,-3 3-32,-3 0 48,-2-1-160,0 1-337,-2 0-127,-1 0-176,0 0-81,0 0-463,-1 0-1698,-5-1-1904,1 1-1425</inkml:trace>
  <inkml:trace contextRef="#ctx0" brushRef="#br1">34326 14169 5394,'0'0'5683,"0"0"-4066,0 0-849,0 0 129,0 0-113,-30 12-368,24-3-48,1-1 48,-3 1-127,4 1 239,-3 2 0,1-2 80,1 3-47,1-2 79,1 2-48,-1-3-128,4 0-63,0 0-113,0-2-48,1-2-96,5 1-48,2-4-32,1 0 0,2-3 64,0 0 112,1 0 16,0-3 0,0-3-31,-1-1-113,0-1-80,-4-4 0,3 1-32,0-2 0,-4-1-96,1 0-145,-4 0-127,2 1-16,-5-1-32,0 3 224,-5-2 96,-2 4 48,-6 1 16,3 2 48,-3 2-64,-4 3 0,2 1 48,1 0-16,-2 0 64,3 4-112,0 3 64,4 1 0,-1 2 0,4 3 0,0 1 80,2 2 48,4-1 48,-3 1 32,3 1 32,0-2 128,0 0-16,0 2-47,3-6 63,1 6 32,5-3-48,-3 0-96,1 0 0,-2 3-64,5 2 96,-3-1-111,-3 2-97,-2 0-48,1 1 0,-3-1 32,0-1-64,-3-6 96,1 1-80,-2-1-16,-3-4 16,1-5-48,1 0-304,-5-4-177,6 0-463,1 0-593,-3-8-1168,6-1-3362,-3 2-3025</inkml:trace>
  <inkml:trace contextRef="#ctx0" brushRef="#br1">35684 13306 5010,'0'0'6227,"0"0"-3986,0 0-576,0 0-288,0 0-177,14-21-111,-14 16-369,1 4-96,-1-1-112,3 0-95,-3-3-97,0 4-208,0-3 0,0-2 0,0 2-32,-3-2-48,-1-1 16,0 1-48,-6-1 48,3 3-64,-5-2 0,0 2 32,-5 3-64,0-1 48,1 0-32,-2 2-16,-1 0-32,7 0 32,-5 0-16,5 4 48,1 0 32,2 3-64,0 0 48,3 0-16,-4 3 32,6 3-32,0 2 0,4 0 0,0 0 16,0 2 0,1-1 0,9-1 16,3 2 16,1-3 16,7-1-16,-4-3 48,1 0 32,6-3-48,-7-4 0,2 0-16,-7-3-16,3 0 0,-3-3 0,0-4-48,-1-5 64,2 1-32,-2-4 32,-5-7-48,1 3 0,0-4 0,-3 0-32,2 3-16,-5 3-16,2 3 48,-3 6-48,1 2 80,-1 3 0,0 3-64,0 0 0,0 9-32,0 2 48,0 8 0,0-2 32,0 4-16,0 3 16,0 1 272,0 1 176,0 1 113,0 1-49,-1-1 112,-2-3-176,3-4-128,-1 1 65,1-6-225,-3-2-64,0 0-32,3-6-80,0 1 32,-1-2 16,1-2-128,-3 1-465,3-1-239,0-3-272,0 3-161,3-1-432,-2 0-64,6 0-960,-3-3-1265,3 0-4289</inkml:trace>
  <inkml:trace contextRef="#ctx0" brushRef="#br1">36084 13317 5010,'0'0'4466,"0"0"-2881,0 0-929,0 0 673,-2-35 96,-3 30-561,-1 1-80,-4 0 33,-4 3-305,-1 1-224,-4 0-16,1 0 80,-5 5-47,2 1-49,2 0 48,7 2 112,0-1-48,7 0-112,5 3-208,0 0-16,5 3-80,7 2 64,-1-3-48,7 2 80,-1 0 160,5-1 17,-3-2 31,1 2 16,-1-2-96,-4-1 32,-1 3 16,-2 2-32,-4-1-48,-2 2-16,-6 1-16,0-2 0,-6 4-64,-2-2 48,-4-3-80,-2-3 48,0-1-48,3-1 48,-1-5-64,0-1 0,2-3-64,3 0-128,1-5-64,2 0-144,-2-4 192,5 1-48,1-2 16,0-3 48,4 2 96,2-2 16,1-1 48,3 0 16,1-3-32,0-2 80,1 4-32,-1-3-32,-1 1 32,-5 4 16,3 0-16,-4 2-16,1 5 48,-5 2-16,0 2 0,0 0-32,0 2-16,0 0-49,0 0-799,-2 0-1489,-1 0-1793,3 0-3281,0 0 7203</inkml:trace>
  <inkml:trace contextRef="#ctx0" brushRef="#br1">36211 13259 5491,'0'0'6883,"0"0"-4514,0 0-785,0 0 225,0 0-496,0 0-321,-22 1-351,26-1-193,4 2-176,4 1-64,3 0-64,9-2 240,-4 0-192,3 2-160,-2-1 16,-3 0-16,-1 0-16,-5-1 16,-1 1-48,-4-2 48,-6 3-48,4-3 48,-5 0-80,0 0 64,0 0 97,0 0-65,0 0-32,-2 2 0,-1 3-16,2 3-16,1 2 48,-3 6 80,0 6 192,0 5-48,-5 7 384,1 6-16,1-1-15,-4 2-161,3-1-144,0-6-16,1-7 16,2-6 0,3-3-175,1-5-65,0-3-112,0-3 32,0-4 0,0 0 32,0-3-433,0 0-335,0 0-304,-4-6-545,4-1-368,0 0-1024,-3-2-2082,0-1-4033</inkml:trace>
  <inkml:trace contextRef="#ctx0" brushRef="#br1">36645 13422 7155,'0'0'1313,"0"0"160,0 0-561,0 0 513,0 0-145,-19-33-335,13 29-113,0 3-384,1-2 0,-4 3 49,-1 0-225,5 5-144,-7 8-112,1 6 32,-3 2 16,0 4 432,2 6 224,5 0 145,0-1-145,2-2-128,5-4-239,0 1-113,0-9-48,9-3-128,0-3 0,2-4-32,5-3 160,-1-3-48,4-3 0,2-6-48,-1-1-32,1-4-48,2 2-64,-6-7 16,1 4-16,-5 0-80,-2 0-32,-1-2-16,-6 3 32,-1-3 64,-3 3-80,0-2 48,-6-1 64,-1 2-16,-4-1 64,4 2-32,-6-5-48,3 7-129,-5-2-143,8 1 32,-5 3-16,2-1-16,3 5 64,3 2 64,0 1-48,1 3 143,2 0 33,-2 0-496,0 1-448,-1 5-897,4 0-977,-2-1-1007</inkml:trace>
  <inkml:trace contextRef="#ctx0" brushRef="#br1">36958 13355 5442,'0'0'5395,"0"0"-3618,0 0-993,0 0 113,0 0-97,0 0-208,-32 13-176,24-5 145,-3 2-65,4 3-96,-3 4 112,-3-1 225,8 2 47,-2 5-32,2-1 1,5 2 15,0 5-144,0-2-192,5-1-79,5-2-81,-1-4-48,7-1-144,1-7 96,1-6 64,-1-2-48,5-4-32,-1 0-48,-1-1-48,1-9 32,-1-1-144,-1-2 0,-2 2 32,0-2-80,-4 0 32,0 2-112,-2 1 0,-5-3-112,-1-1 32,1 1-16,-3-2 128,0-4 48,-3 1-16,0-2-32,-6-2 15,2-1-63,-5 3-64,0-1 192,-4 2 64,1 4 0,1-1 0,-3 5 16,4 3-16,0 2 0,-3-1 0,8 7 0,-2 0-16,1 0-48,-1 0-208,-3 7-464,4 0-593,-5 4-224,1-1-319,-1 3-546,2-6-1247,0 1-4083,1-3 5491</inkml:trace>
  <inkml:trace contextRef="#ctx0" brushRef="#br1">37504 13526 6803,'0'0'-1361,"0"0"4467,0 0-1713,0 0-593,0 0-48,-32 3-175,30-3 15,-4 0 0,5-1 160,0-1-239,-4 2 191,5-2 160,0-1-223,0 1-49,0-2-80,0 3-112,0-4-15,6 3-49,-2-1-48,5-3-80,-2 3-16,7 0 0,2 2-48,2-3 689,3 4 47,2-3-352,-3 3-64,2 0-191,-6 0-145,-1 0-48,-1 0-64,-8 0 32,1 0-80,-1 3 48,-6-3-32,1 0-16,2 0-80,-3 0 96,0 0-32,0 0-81,0 0-47,0 0-256,0 0-144,-3 0-192,2 0-225,1 1-335,-3-1-465,0 3-1265,3-3-2576,0 0 703</inkml:trace>
  <inkml:trace contextRef="#ctx0" brushRef="#br1">38165 13266 5603,'0'0'5378,"0"0"-3153,0 0-976,7-32 175,-4 25-31,-3 1-145,0 3-111,1 2-225,-1 1-319,0 12-241,0 8 32,-1 11 400,-5 7 305,0 11-481,-1-1-528,-3 1-32,9-9-16,-5-3-16,6-8 16,0-7-16,0-8 32,0-4-64,0-2-80,6-7-784,-5-1-449,4 0-560,0-5-928,-5-5-2081,2-4-5523</inkml:trace>
  <inkml:trace contextRef="#ctx0" brushRef="#br1">38367 13450 13734,'0'0'3282,"0"0"-2530,0 0 273,-26 35 335,17-13-175,4-1-337,5 3-256,0-6-191,5 4-81,7-4-176,4-5 32,2-5-192,2-6 128,-2-2-32,2-5-32,-1-7-48,-7-4 0,3-2 16,-7-4-32,-1 1 32,-3-3-16,-1-1 32,-3 2-192,-3 0-160,-2 6-32,-8 0 15,-3 3 225,4 4 80,-7 2 0,4 4-240,-4-3-64,4 7-64,1-3-128,2 0-289,7 3-271,-2-1-145,2 1-31,5 0-561,0 0-1233,0 0-2192,6 4 1840</inkml:trace>
  <inkml:trace contextRef="#ctx0" brushRef="#br1">38586 13354 12806,'0'0'2209,"0"0"-2081,0 0 752,26-33 833,-15 25-384,2 1-241,-1 1-287,0 2-305,-1 4 64,0 0-32,1 0 49,-5 3-113,3 2-192,-3 4-32,-2 2-32,1 0 0,-5 4-48,-1 2 96,0 2-112,-1 4-15,-9-2-129,-1 2 64,0 0-32,-4 1-32,1-3 32,-1-1 0,2-3 16,0-5-48,3 1 64,0-4-80,5-2 32,3-5-16,0 1 16,2-1 16,0-2-80,2 0 0,5 0 32,3 0 64,3 2-32,3 0 16,-2-2 0,4 3 0,1-2 96,-4 1 128,2 0-48,-4 0 0,-2-2-48,-4 3-112,3-3-16,-7 1-48,0 0 32,0-1-32,1 3 0,-4-3-16,0 3 0,0-1-256,0-1-112,0 2-288,0-3-881,3 0-336,-1 0-1345,4-9-2704,-2-3-5476</inkml:trace>
  <inkml:trace contextRef="#ctx0" brushRef="#br1">39033 13430 15239,'0'0'2145,"0"0"-1505,0 0 625,0 0 127,0 0-223,0 0-353,-28 10-335,18 4 15,7 8 208,-4 0 257,4-2-401,3 0-208,3-6-192,10-6-80,0 2-32,4-10 0,0 0 0,7-3-64,-2-5 80,-3-6-64,0 0 0,-3-2-16,-5-5 0,-1 3-240,-10-5-32,0 3-80,0-1-128,-8 1 95,-5 4 129,-5 1 192,1 5 48,-7 2 80,7 3-80,-2 5 32,2 0 48,4 0-96,6 0 32,5 3-256,2-1-720,0 3-497,0-2-784,7 0-1121,3-2 273,1-1-3490</inkml:trace>
  <inkml:trace contextRef="#ctx0" brushRef="#br1">39380 13398 7203,'0'0'3330,"0"0"-2194,0 0-287,0 0 527,0-29-207,0 24 176,0 1 95,0 1-319,0 1-369,0 2 176,-3 0-255,-1 6-321,-2 7-128,-7 5 368,1 5 33,2 2 15,-3-1 288,4 6-95,5-6-225,1-1-304,3-4-112,0-3-80,10-6-32,-1-6-16,6-2-16,2-2 32,6-10-80,1-2 112,0-5-112,4-1 16,-4 0-128,-4 1-16,0 0-64,-9-2 16,-4 6-80,-1 2 32,-5-2 176,-1 1 0,-1 2 16,-7-3-16,-2 3 32,-3-3 64,-3 4-80,-1-1 0,0 1 16,-1 3-80,1-1-176,-1 6 128,3 1-81,3 0-15,2 0 48,1 0 32,2 4-80,7 2-336,0 0-401,0 1-255,6-2-81,7 4-976,-9-4-2129,9 2-6051</inkml:trace>
  <inkml:trace contextRef="#ctx0" brushRef="#br1">39746 13355 14743,'0'0'2097,"0"0"-1697,0 0 1329,0 0-545,0 0-688,-37-22 17,27 24-129,-1 7-256,0 2 80,-2 6 272,3 2 177,3 0-129,1 3-16,4-1-96,2 2 96,0-2 17,2-3-257,10-2-144,-1-6-16,2-1-16,4-6-16,3 0 32,1-3-96,1-6 48,7-6-64,-5-2 64,1-5-64,-2-2 48,0 0-32,-7-3 0,3 3 0,-9-4-112,-3 3-128,-7-2-48,0 0-16,-7 5 176,-9 4 112,-1 3-32,-7 5-48,-6 7 96,-1 0-16,-3 9 0,2 1 0,4 3 32,2 1-64,3 0 16,11-3-48,2 2-1537,6-2-320,1-1-208,3-4-1088,0-5-2562,0-1-3986</inkml:trace>
  <inkml:trace contextRef="#ctx0" brushRef="#br1">40825 13524 8532,'0'0'1793,"0"0"-849,0 0-464,29 42 1089,-24-14 208,2 5-336,-1 4-337,-4-2 17,-2 0-401,0-4-192,0-5 0,0-5-47,-2-7-81,-4-7-48,5-2 16,-5-5 64,2-10 257,3-10-433,-6-4-208,2-10-96,0-1 0,-1-11 48,0 0-16,5-10-16,1 1 16,0-1-16,0 1 32,7 6 96,4 4-64,1 10 32,0 7-48,5 6-128,-4 7 48,6 2 16,0 10 16,0 3 0,3 0 32,-3 3-48,1 7 32,-5 5 48,2 2-48,-8 3 80,-2 0-48,-5 1 32,-2 3-112,0 0 16,-11 0 32,-3 3-32,-2 3 16,-2-6 32,-3 4-32,2-4 48,-2-1-16,1-5 16,5-5-16,2 0 16,2-5 16,4-1-32,7-4-16,0-3-64,0 0-1313,5 0-704,7-5-1553,0-4-2945</inkml:trace>
  <inkml:trace contextRef="#ctx0" brushRef="#br1">41149 13717 13718,'0'0'2994,"0"0"-1602,-21 40 241,21-30-512,-3-2-769,3-2-96,0-6-96,3 0-176,4-4 128,5-8-16,-8-4-32,9-4-32,-8-3-16,6-5-48,-1-3 16,-1-2 16,8-4-48,-4-1 64,4 1-32,-2 1 16,1 7 16,1 5 0,-2 9 0,-2 13-16,-3 4-16,3 16 48,-2 12 32,-5 9 720,-6 11 369,0 5-225,0-1-351,0-2-321,0-5-128,0-9-16,0-7 0,2-10-80,3-6-16,0-6-48,-3-1-144,-2-8-929,0 0-639,0-8-401,0-6-3074,-2-6-6642</inkml:trace>
  <inkml:trace contextRef="#ctx0" brushRef="#br1">41205 13678 2721,'0'0'5827,"0"0"-2017,0 0-1649,46-6 160,-23 3-112,5 0-721,0 1-559,-1-1-417,-4 3-272,-2 0-176,-10 0-96,-6 3-912,-5-1-961,-2 6-1793,-10-4-3233</inkml:trace>
  <inkml:trace contextRef="#ctx0" brushRef="#br1">42077 13466 11445,'0'0'4162,"-27"38"-2033,15-17-192,-1-3-832,4-3-737,5-6-192,4-4-128,0-1-64,0-4-32,0 0 16,4-4-208,5-6 96,4-4-49,-3-5-127,5-3 240,-4-5-208,6-2 16,-4 1-160,4 4 288,-6 0 48,1 9 112,-5 5 32,-1 5 272,-1 5-32,1 9-48,-1 6-80,-3 8 1345,4 3 240,-1-2-113,-3 0-543,3-2-561,0-6-384,0-2-64,1-3-16,-2-5-96,5-2-576,-9 0-1313,4-4-1040,-4-2-3506</inkml:trace>
  <inkml:trace contextRef="#ctx0" brushRef="#br1">42100 13624 8500,'0'0'4258,"0"0"-1313,0 0-2160,0 0 127,21 47 961,-19-18 128,-2 1-1025,2 4-512,-2-4 113,0-3-1,0-5-64,0-6-32,-2-2-336,0-4-96,2-2 16,-6-3-64,5-5-368,-3 0-1152,4-6-1538,-6-7-5602</inkml:trace>
  <inkml:trace contextRef="#ctx0" brushRef="#br1">43028 13723 8340,'0'0'5474,"0"0"-3361,0 0-880,0 0 127,0 0-447,-2-6-385,2 2-112,2 3-160,4-1 17,-5-2 63,3 1-16,2 0-16,5-2 16,2 2 160,5 0-127,5 2-33,5-2 336,0 3 288,-1 0-383,0 0-273,-4 0-112,-5 3-144,-1-2-16,-4 2-48,-3-2 48,-4-1 0,-5 2-16,-1-2 0,0 0-144,0 0-80,0 0-128,0 0-49,0 0-191,-1 0-208,1 0-113,-6 3-335,2-1-513,4 1-992,-6 1-1633,0 1-4594</inkml:trace>
  <inkml:trace contextRef="#ctx0" brushRef="#br1">43114 13891 4882,'0'0'2802,"0"0"-161,0 0-1105,0 0-143,0 0 416,0 0 16,7 0-865,-7 5-384,0-4 177,0 0-1,0 2-288,0 0-47,0-1 95,0-2-144,0 1-48,0-1-64,0 3-48,0-3-80,-3 0 16,3 0-112,0 1 16,-4-1-16,4 0 16,-5 3-64,5-3 32,-3 0 49,3 0 31,0 0 192,0 0-144,0 0 48,3 0-128,2-3 48,-1 2 32,3-2 48,5 2-48,-2-1 80,-2 2 224,8-3-15,1 3-209,1 0-48,0 0 64,-1 0-128,2 0-48,-2 0-16,1 0-32,-8 3-32,3-1 32,-7-2 0,-2 1-16,-3-1 16,-1 0-64,3 0 48,-3 0 0,0 0-144,0 0 16,-3 0-96,2 0-192,-3-1-33,-2-1 81,6 2 32,0-3 64,-3 3-64,3 0-48,-4 0 80,4 0 15,0 0-79,0 0-16,0 0-80,0 0-32,-4 0-193,2 3-767,-4-1-1666,2-2-3137,-4 0 2786</inkml:trace>
  <inkml:trace contextRef="#ctx0" brushRef="#br1">44427 13338 4802,'0'0'5795,"-9"-4"-4515,7 3-543,-1 1 191,0-3 177,3 0-321,-3 2-240,0-2-79,3 1 127,0 1 0,0-3 48,6 1-95,0-1-113,11-2-128,-2 0-128,8-1-112,2 2 64,-1 0 192,-1 1 96,-1 4-175,-3 0 111,-6 1-144,-3 7-144,-3 3-32,-3-1 16,-4 2 0,0 3 64,-4 0 0,-8 4-16,1-1 0,-6-2-16,4 1 16,-2-1-64,2-4-32,0 1 16,2-4 0,2 0-16,5-2 16,0-3-48,-2 0 48,6 1-48,0-1 0,7-3-112,3 4 144,3-3-16,4 1 32,3 2 0,1 2-16,2-5 48,-6 8 48,1-3-32,-1 5 0,-3-2 16,-4 1-16,-4 2-32,-1 1 16,-3 1-32,-2 2 64,-2 0-16,-3 2 64,-7-2-15,4 0-1,-6-2 80,1 2 112,-1-3-32,-2 0-80,-1-4-48,6-1-32,-7-1 80,5-3-64,-3-4-80,4 2 0,0-3-16,2 0 0,3-3-32,0-3-16,3 1 48,3-4-304,1 2-208,0 0-192,0-1-193,5-1-767,2 3-770,3-5-2176,-1 4-3489</inkml:trace>
  <inkml:trace contextRef="#ctx0" brushRef="#br1">44882 13652 13446,'0'0'3202,"0"0"-2306,-8 40 561,5-23 47,-1-3-575,2-3-417,2 1-352,-5-7-80,5 2-80,0-7 48,0 0-336,0 0-624,0-7-1089,0-3-2129,3-2-2401,-1-4 1473</inkml:trace>
  <inkml:trace contextRef="#ctx0" brushRef="#br1">45206 13434 10437,'0'0'4178,"0"0"-2353,0 0-801,0 0 353,-12-31-145,3 27-495,-5 1-449,-2 3-144,-3 0 0,-1 3 0,-3 3 48,8 2-64,-4 1-64,5 1 0,6-3 16,2 3-64,6 1 0,6 2 0,2 1-48,8 0 80,1 0-16,5 2 16,-3-2 0,-2 3-32,0-3 16,-6 0-32,2-1 16,-8 1 0,1-3 0,-5 2-16,-1-2 48,-1 1 16,-5-2-16,-5-1 16,0 0-32,-1-3-16,5-1 32,-6-2-16,4-3-32,3 0 16,-1 0-32,1 0 16,-1-3 0,7-5-16,-3-1 16,0-1-16,3-1-32,0-2 0,0-1 64,6-3-32,-2 0-16,-1-1 16,4 2 0,5 1-32,-8-1 32,3 3 0,4 6 16,-5-1 0,0-1-32,1 7 64,4-4-16,-4 4 16,3 1 64,-4-2 16,1 3-64,3 0-16,-6 0 0,0 0-32,0-1 0,-4 1-16,0 0 0,0 0-224,0 0-224,0 0-368,0-3-593,-4 2-736,-3-2-2049,1 0-6291</inkml:trace>
  <inkml:trace contextRef="#ctx0" brushRef="#br1">45544 13437 4882,'0'0'7780,"0"0"-6420,0 0-463,0 0 447,0 0-159,0 0-177,-11-12-335,15 20-209,9 6-160,0 6 48,4 5 1105,0 4-417,3-1-463,1 0-161,-4-2-112,-2-6-128,-2-2-96,-3-4-64,-4-4 32,-2-1-80,-1-1 16,-3-4-160,0-1-48,-5-3-112,0 0-272,-1 0-449,-1 0-496,0-6-736,4-1-1296,-3-4-2418</inkml:trace>
  <inkml:trace contextRef="#ctx0" brushRef="#br1">45744 13391 5202,'0'0'2049,"0"0"464,0 0-1536,0 0-401,0 0 273,0 0-177,-7-3-160,5 3 48,-2 4 97,-2 0 15,5 2-32,-9 2 81,3 1-65,1 2 32,1 6 17,-7 3-1,5 3 96,3 4 17,-9 1-33,8 3-144,-8-3-192,3 2-175,4-6-33,-5-3-160,3-4 16,3-3-32,0-5-64,3-4 0,-1-3-304,2-2-817,1 0-944,0-10-2417,0-4-3842</inkml:trace>
  <inkml:trace contextRef="#ctx0" brushRef="#br1">45914 13444 4514,'0'0'9316,"0"0"-6947,5 30 417,-5-7-321,0 2-864,0 2-337,0 0-159,-5-4-401,0-4-384,4 0-80,-5-8-128,6-1-80,0-3-32,0-4 0,0-3-576,0 0-897,0-4-912,0-12-1793,6 2-5842</inkml:trace>
  <inkml:trace contextRef="#ctx0" brushRef="#br1">46066 13490 16440,'0'0'2417,"0"0"-945,0 41 497,0-23-368,3-1-641,6-3-399,1-2-257,2-4-240,5-4 16,0-4-32,2 0-48,-2-4 16,-5-4-16,4-2 64,-3-2-96,-9-5-128,3 0-64,-1-1-208,-6-3-321,0 0-207,0-1 63,-3 2 241,-1 5 528,-6 5 144,1 2-16,-5 3-16,-2 5 32,1 0 48,-5 5 32,0 3-64,-1 3 0,3-1 64,3 3-80,4-5-16,3 1-32,5-3-352,3-2-1777,0-1-2129,0-2-4834</inkml:trace>
  <inkml:trace contextRef="#ctx0" brushRef="#br1">35190 13954 3538,'0'0'2817,"0"0"-3842,0 0 1314,0 0 495,0-3-304,0 3-304,0 0-112,0-2 256,0 2 81,0 0-49,0-2 80,0 2 0,0-2 112,0 2 97,0-1-49,0 1-64,0 0-32,0-2 97,0 2 47,3-3-144,-3 3-128,1-2 113,-1 2-129,0-2-64,3 2 96,0-3-16,-3 3-48,1 0-79,2-1-49,-2 1-48,2 0-16,0-1-64,0 1 16,3 0 16,-2-3 128,3 3 560,1-2-239,5 0-129,-6 0 96,4 1 48,-1 1-96,2-3-79,-1 3-193,0 0 16,-2 0-112,1 0 0,1 0-32,0 0 16,1 0-32,-1-3 32,0 3-48,3-1 16,-2 1 32,1-2 0,-2 2 48,0 0-16,0 0 64,1 0-64,0 0 48,0 0-48,-1 2-47,3-2 31,-2 1-64,-1-1 32,3 0-32,0 0 16,-2 0 0,-4 0-32,0 0-16,5 0 32,-7-1-32,5 1 16,-2-2 0,1 2-32,1 0 48,-3 0-16,4-3-32,-4 3 32,5 0 0,-2 0-16,1-1-16,-4 1 48,2-3-48,1 2 48,-2 1 0,1-3 0,0 1-16,-3 1 48,4-2 48,-1 3-48,-3 0-32,6 0 48,-1 0-32,3 0-32,-3 0 16,2 3-32,2-2 32,-3 1 0,-1-2-112,4 3 48,-3-2 32,-1-1 16,1 3-32,1-3 64,-2 1 96,0-1 80,3 3 0,-4-3-96,3 2-64,-6-1 16,7 2-64,-4 0 0,3-2 32,-3 1-64,2 0 80,3 0-96,-1 1 80,1-3-48,1 0 16,0 1 0,0-1 16,-2 0-32,1 0 16,1 0 48,-6 0-96,2 0 48,-2 0 0,0 0-16,1 0 49,1 1-49,2-1-16,-2 0 48,2 3-16,1-3 16,0 0 80,2 0-32,0 2-48,-2-2 32,2 2-96,-2-2 0,2 0 48,-5 0 0,4 0 16,-2 0 0,-2 0-48,4 0 32,-4 0-16,4 0-16,-4-2 32,-2 2 0,6-2-16,-4 2-32,4 0 64,0 0-32,-2 0 64,1 0 32,-1 0 48,4 0-80,-2 0-48,-5 0 16,5 0 0,-4 0-48,4 0 48,-1 0-16,-4 0-16,5 0 64,-5 0-80,6 0 48,-4 0-32,2 0 16,1 0-16,-5 0 80,5 0-48,0 0-16,2 0-16,-2 0 32,0-3-16,-2 2-16,1-3 48,-1 2-48,2-2 16,-4 3-48,1-2 48,-2-1-16,-1 2 16,2 2 0,-1-3-16,-3 2 0,2 1-16,0-3 16,1 3 0,-1-1 0,0 1 0,1 0 16,-1-3-16,0 3-16,1-2 64,-1 2-80,0 0 64,-1-1-16,2 1-32,-1 0 32,0-3-16,-4 3 0,3 0 0,3 0 0,-7 0-16,5 0 64,-6 0-80,7 0 80,-5 0-64,3 0 32,-3 0-32,1 0 16,2 0 16,-4 0-16,0 0 48,-1 0-64,2 0 16,3 0 0,-3 0-16,-1 0 32,1 0-16,3 0-16,-4 3 32,1-2 16,3-1-64,-5 2 48,5-2-64,-1 3 64,-2-3-32,3 1 0,-5-1 16,1 3 16,4-3-48,-2 0 16,-2 1 48,0-1-48,-1 0 16,2 0 16,-2 0-16,-4 0-32,5 0 32,-5 3-16,3-3 16,-4 0-16,3 2 0,0-2 16,-3 0-64,0 0 16,0 1-48,0-1-64,0 0-80,0 0-160,0 0-129,0 3-447,0-3-513,-3 0-512,-1 0-1232,0 0-3474,-3 0 80</inkml:trace>
  <inkml:trace contextRef="#ctx0" brushRef="#br1">37719 13976 5859,'0'0'-304,"0"0"992,0 0 1153,0 0-1313,0 0-336,0 0 496,-11-8-175,9 8-289,-3 0-128,5-2-80,-5 2 0,4 0-16,1 0 32,-3 0-32,3 0 16,-3 0-16,3 0 32,0-1 0,0 1 80,0 0 192,0-3 32,-1 3-128,-2-1-80,3-2 449,-1 3 47,1-2 16,0 2 0,0-1-15,0-2-161,0 3-64,0-3-96,0 2-32,1-2 33,2 2-49,-2-1 16,5 1 32,-2-2-32,1-1 32,-1 1 32,1 2 0,1-1 81,0-2-17,-1 1-64,1 2-112,0-1 48,4 2-16,-2-3 16,-1 3 65,3-2-33,3 2-96,-3 0 0,1-2-32,2 2-16,-2-1-32,0 1 0,1 0 0,-4-3-16,4 3-80,-1-1 48,0 1-32,6-3 0,-6 1 96,2-1 49,-3 3 31,4 0-144,-2 0-16,-1 0-80,0 0 32,0 0 0,1 0 32,1 0-48,-5 3-96,0-1 80,4 1-16,1-2 32,-2 3-32,0-2 32,2 0 16,0 3-48,2-4 32,-2 2 16,-3-2-16,7-1-16,-4 3 32,4-3-16,-5 0 16,5 0 0,-1 2-48,-1-2 48,1 0 0,2 0-16,-1 0 32,0 0-16,2 0-32,-4 0 64,4 1-48,-7-1-16,7 0 64,-2 0-32,0 0-32,0 0 48,0 0-16,-5 0 32,5 0 32,2 0 0,-4 0 32,1 0-32,-1 0 32,2-1-80,-4-1-16,1-1 16,0 3-32,-1-1 0,3-2 16,-4 3 0,4-1-48,-3 1 48,-1-2-64,3 2 64,0-3 0,-1 3-16,0 0 0,2-2 16,-2 2 16,0 0 64,2 0 80,-3 0-16,-1 0 0,1 0 0,0 0-64,-2 0-64,-2 0 16,2 0 17,0 0-81,0 0 48,1 0-16,1 0 48,-2 0-48,2 0 80,-2 0-16,0 0 48,1 0-32,-3 0-32,4 0 0,-2 0 16,1-2 0,-1 2-16,-2 0 16,1-1-64,-5 1 16,2 0 16,-1 0-32,-2 0-16,-2 0 0,3 0-16,-3 0 16,2 0-16,-1 0-48,0 0 80,-2 0 0,5 0-32,-5 0 16,3 0-16,-4 0 32,6 0-32,-6 0 32,1 0-16,2 0 16,-1 0-32,-2 0 16,0 0 0,0 0 0,0 0-16,0 0-16,0 0-80,0 0-16,0 0-32,0 0-112,0 0 48,2 0 15,1 0 49,-3 0-32,2 0 64,0 0 64,3-3 32,-1 2 0,0-2 64,3-2-48,2 4 32,3-3 0,-2 0 32,3 1 384,-3 0 113,0 0-481,-2 3-64,-1 0 0,1 0 0,-7 0 0,6 0-16,-3 0 16,3 0-32,-2 0-16,2 0-64,0 0 16,0 0 96,1 0-16,-1 0 16,3 0 16,-1 0-32,-1-1 64,5-1-80,-3-1 80,3 2-48,-6-5-16,4 6-16,-1-2 32,1-1 0,-4 1 0,2-1 32,-1 2-64,-2 0 64,-5 1-64,5 0 32,-6 0-32,0 0-81,0 0-367,0 0-368,-7 0-449,-3 0-1168,2 0-2273,-2 0-7380</inkml:trace>
  <inkml:trace contextRef="#ctx0" brushRef="#br1">39453 13945 2241,'0'0'2561,"0"0"-1937,0 0-784,0 0 240,0 0 1233,0 0 208,-5 0-721,5 0 32,0 0 209,0 0-193,0 0-15,0 0-113,0 0-112,0 0-271,2 0 95,1-1-128,2 1-32,-4-3 48,5 3 128,-2 0-48,3 0-111,-1 0-65,1 0-16,-2 0 656,5 0-432,-4 0 81,4 0-113,0 0-80,-5 3 64,5-3-96,-3 1-32,-1 2-47,1-3-49,3 3-32,-4-2 176,1 1-80,0-2 48,3 0-96,-5 1-32,5-1 48,-1 0 0,2 0-64,-1 0 80,-2 0 1,4 0-129,-1-1 16,-1-1-16,-3 2 16,6-1 0,-5 1 48,-1 0-80,3 0 0,-1 0 16,-1 0 0,1 0 32,1 0-48,-2 0 32,3 0-48,2 0-32,-4 0-16,5 1 32,-3-1 0,0 2 0,2-1 16,0-1 32,-3 3 80,0-2-48,-3 2 16,5 0 48,-6-2-95,5-1-49,-1 2 48,-1-2-64,1 3-16,-2-3 64,4 0-48,-1 0 16,-1 0-32,-2 0 0,4 0 16,-1 0 32,0-3-32,-1 1-16,-3 2 32,0 0-32,5 0-32,-8 0-32,3 0 80,4 0-32,-5 0 16,-1 0-48,5 0 32,-1 0 16,1 0 0,-2 0 16,2 2-32,-1-2 48,2 0-64,-1 0 48,1 0-48,-2 0 48,1 0 0,-1 0 0,4-2-16,0 1 16,-3-2-32,3-1 32,-2 1-16,2 2 0,-2-2 16,0 0-32,1 0 32,0 2 0,-3 1-16,-1-3 0,2 3-16,3-2 48,-3 2-48,-2-1 16,5 1 0,-9-3 0,3 3 0,-1 0 32,0-1-48,-6 1-16,2 0-369,-2 0-319,0 0-48,0-3-193,-2 3-799,-4 0-850,-1-3-1359,-2 0-4355</inkml:trace>
  <inkml:trace contextRef="#ctx0" brushRef="#br1">36316 14217 4914,'0'0'320,"0"0"-96,0 0 3074,0 0-1553,0 0-545,0 0 81,7-13 128,-7 10-97,0 2-175,0-2-97,0 2-111,0-2-193,0 3-208,-3 0-80,-7 0-175,-1 0-177,-2 7-80,-2 0-16,-8 3 32,5 2-64,-2-2 48,-1 0-16,5 0 16,2 0 0,3-1-16,2-4 32,2-1-48,4-1 16,3 2 0,0-1-16,10 1-48,6 1 64,6-2 0,7 5 0,0 1 16,7 1-16,-8 3 16,2 3 16,-6 2 0,-12 0-16,0 4 16,-8 0 16,-4-1 0,0-1-16,-11 2-16,-1-3 32,-3-2 0,-4-2-16,1-2 0,0-7-48,1 0-16,0-3 32,-2-4 0,6-2 0,4-7 16,2-2 32,1-6-112,2-3-80,4-1-32,4-2 48,6-1-17,2-1 1,7-2 160,3 0-80,1-1 112,1 1 64,-3 0 161,1 6-33,-10-1-96,-2 8-80,-4 0-48,-3 4 32,-3 3-80,0 0-48,-7 3-96,0 0 0,-2 1-177,1 3 49,-5 0-16,7 0-208,1 3-401,0 1-383,4 0-849,1 0-1857,0-1-4146</inkml:trace>
  <inkml:trace contextRef="#ctx0" brushRef="#br1">36620 14238 5090,'0'0'7540,"0"0"-5475,0 0-1265,0 0 529,0 0-129,10-28-591,-10 28-209,0 0-32,0 0-176,0 7-64,-4 8 96,-2 2 64,-1 12 385,-2 0 399,2 5 225,5 2-1,-1 0-447,3 0-321,0-7-288,8-5-176,8-2 48,1-8-112,2-7-16,4-3 16,0-4-288,-1 0-160,-3-6-81,-2-1 161,-2-2 208,-8 0-112,0-1 48,-1 3 96,-6-1 48,0-1-32,0-1 32,-7 2 32,-4 1 16,-1-2-16,1 2 32,-2 3 16,-4 4-16,-1 0 32,1 0-16,0 4 48,1 5-32,2 2 64,3-1 48,4 0-112,3 0-32,4-1 32,0 3-208,0-5-1217,4-1-176,-1 1-47,1-5-1186,5 0-863,-7-2-2834,1-2 2305</inkml:trace>
  <inkml:trace contextRef="#ctx0" brushRef="#br1">36872 14256 5811,'0'0'4466,"0"0"-1873,0 0-720,0 0-273,0 0-367,0 0-289,17-14-399,-10 11-337,1 2-64,6-2-48,-1 3-32,3 0 160,2 0 64,-1 0-32,-1 7 80,-6-1 33,1 1-81,-4 0-64,-3 0-80,-1 2-80,-3-4-32,0 2 32,-4 2-16,-2-1 64,-5-2-48,-1 2-16,1-2-16,0 3-16,2-5 0,-1 3-16,8-1 0,-3-2 16,3-1-32,2 2-16,0 1 64,4 0 0,1-1-16,3 2 0,3-2 16,-1-3 16,2 5 0,0-2-16,-1 0 0,3 2 32,0 1 176,-1 0 129,0 2-321,-7 3-48,1 1 48,-3 0-16,1 4-16,-5-2 32,0 2 0,-5 1-32,-1-2 32,-4-6-32,-1 2 32,-3-5 112,3-1 208,-2-3 16,-4-1-208,5 0-64,0-3-32,2 0-48,-1 0 0,3-6-32,3 1-16,3 3-352,0-2-384,2 0-33,0 1-223,4 3-481,1-1-416,3-1-1040,3-2-256,-1 0-5363</inkml:trace>
  <inkml:trace contextRef="#ctx0" brushRef="#br1">37234 14556 11077,'0'0'7267,"0"0"-6674,0 26-273,0-15 912,0-1-255,0-4-289,0-2-352,0-3-304,6-1-128,-5 0-880,2-1-1137,-2-9-3586</inkml:trace>
  <inkml:trace contextRef="#ctx0" brushRef="#br1">37363 14333 3410,'0'0'2369,"0"0"1825,0 0-2722,0 0-143,0 0 368,0 0-321,25-20-335,-16 17-129,3-3-224,1 4-15,1-5 63,0 2-128,-2 2-191,0 1 31,-2 0 32,-1-1-64,-2 2-160,-4 1-48,2 0-80,-3 0-64,3 0-31,-5 0-49,0 0-1,0 6 50,0-1-82,0 7 114,0 0-81,0 7 64,-5 1 32,3 2 128,-3 4 0,-1 1 0,2 1-96,-3 0 16,1-1-64,0 0 0,-1-5-48,3-3 64,-3-4-96,3-2 16,-1-3-80,-2-3 80,6 0 16,-5-5-16,5 0-80,1-2 16,0 0 64,0 0-96,0-4 64,0 0 64,0 1-16,0 0-32,1-1 48,5 1 128,0 2 48,4 1 16,-2-2 0,3 2-64,5-2 16,-3 2 193,5 0-49,-4 0-144,0 2-64,2 0-80,-2 2-64,-1-3 80,1 5-48,-3-6-16,1 3-64,-4 0-464,1-2-433,-1 1-527,-1-2-353,-7 0-1025,6 0-2512</inkml:trace>
  <inkml:trace contextRef="#ctx0" brushRef="#br1">37947 14411 5426,'0'0'2818,"0"0"-273,0 0-928,0 0-209,0 0 1,0 0-192,17-15-193,-17 15-240,1 0-239,3 3-257,2 6 32,1 3 80,6 4 1025,2 7-161,5 1-367,1 0-305,2 0 128,-3-3-223,-2-4-161,-2-1-128,-5-7-208,1 1 48,-3-3-64,-4-4-16,-1 0 0,-1-2-272,-3-1-321,0 0-255,-3 0-241,-3 0-527,-4 0-1298,3-5-2704,0-5-4083</inkml:trace>
  <inkml:trace contextRef="#ctx0" brushRef="#br1">38165 14382 1873,'0'0'3666,"0"0"-513,0 0-112,-20 33-1648,13-19 144,0 3 256,0 0-193,-2 4-239,-1 3-145,2-1-271,-2-1-337,3 0-160,-5-4-15,8-2-225,-4-1-128,3-6-48,0 1-48,-1-1 16,2-4-32,1 0-401,3 0-415,-3-5-561,3 2-559,0 1-642,0-3-1007,0 0-3699,0-3 4899</inkml:trace>
  <inkml:trace contextRef="#ctx0" brushRef="#br1">38414 14418 9028,'0'0'4370,"0"0"-2849,0 0 144,12 38 608,-12-18-497,0 2-319,0 4-224,0-2-49,-5-3-319,2-1-257,-1-5-384,4-2-144,-6-6-48,6 0-48,0-3 16,0-2-32,0-2-480,0 0-689,0 0-624,6-7-928,-5-5-2241,8-3-8164</inkml:trace>
  <inkml:trace contextRef="#ctx0" brushRef="#br1">38602 14488 5555,'0'0'7139,"0"0"-5074,0 0-432,0 0 1008,0 46-736,-6-27-385,6 3-207,0 0-545,0-5-512,11-1-224,1-3-16,5-9-48,-2-1 128,4-3-48,-1-3 16,0-7-48,-2-3-192,-3-4-112,-6-1-96,-2-2-176,-5 0-48,0 0-97,-5-1 81,-7 4 176,0 0 336,-5 6 64,4 0 48,-4 5-32,-1 3 112,5 3-48,0 0 16,-2 7-16,8 3-32,-3 0 16,4 3-176,3-2-1793,-1 0-2273,4-2-6307</inkml:trace>
  <inkml:trace contextRef="#ctx0" brushRef="#br1">38882 14200 5010,'0'0'689,"0"0"2592,0 0-864,0 0-464,0 0 256,0 0-448,-4-9-529,8 9-687,3 0-385,3 0-48,-2 0-16,4 5-64,3-1 16,-5 1 48,4 0-64,0 0 160,-5 0 96,-3-1-96,-1 0 16,-5-3-176,0 5 48,-3-6 17,-7 4-1,1 2 32,-4-2 176,0 2-16,2-2 48,1-1 128,3 1-272,3 0-96,2 1-48,2 0 0,0 0-48,2-1 0,5 2 64,3-2-48,-3 0 113,5 0 47,-2-1 32,2-1 80,-1-2-32,0 1-96,0-1-32,1 0-96,-5 0 32,3 0-32,-3 0-16,-6 0 0,4 0-32,-5 4-32,0 2-32,-5 1 128,-2 3 16,-1 0 80,-4 0-16,2 1 32,-1-1 0,6-2-32,-3-2 17,-1 0 47,6-2 80,-3-1-160,2-2 0,1-1-64,0 2-16,3-2-16,0 0-32,0 0 48,0 0-288,0 0-481,0-3-783,0-2-609,0-2-1633,0 0-5650</inkml:trace>
  <inkml:trace contextRef="#ctx0" brushRef="#br1">39456 14637 6563,'0'0'6995,"0"0"-5618,0 0-657,0 0 305,0 0-273,-8 18-192,8-18-32,0-3-335,0-6 191,0-1-112,4-5-192,-1 0-48,-3-6 112,1-1-32,3-2 64,-1-4 256,1 3-240,2 1-16,-2 1-63,2 7 175,0 5 288,1 5-144,0 6-192,4 0-176,-4 12-64,3 6 0,1 5 64,-5 4 80,4 4 369,-2-6-273,-2 2-128,0-7-48,-1-3-64,-3-7 0,2-2-32,-1-5 48,0-3-16,-2 0 80,2 0 112,0-7 128,2-6 0,1-1-160,0-4-128,-1-6 32,7 0-144,-7-3 16,8 3 16,-3 1-48,0 6 48,0 7 16,1 7 32,1 3-48,-1 12 16,0 6 32,-1 6 48,-1 4 208,-4 4 176,1-4 33,0-4-289,-5-6-80,3-4-128,-4-2 64,3-7-96,0-3 80,-3-2-80,4 0-641,0-6-831,1-7-1426,2-2-4001</inkml:trace>
  <inkml:trace contextRef="#ctx0" brushRef="#br1">39951 14576 12902,'0'0'3169,"0"0"-1392,36-18 432,-24 9-400,5-1-817,-4 0-271,-3-2-353,3 3-256,-8 2-48,0-1-16,-5-1-32,0 3-32,0 1 32,-5-2 0,0 4-16,-5-1-48,3 1 64,-6 3-80,2 0 0,-1 10-32,1 5 96,4 2 0,-4 9 64,5-1-16,-1 2 240,7 0 96,0-6-208,0-2-176,8-8 16,4-3-32,2-8 112,6 0-96,-2-3-16,5-4-288,-6-2-512,5 1 400,-3 0-1505,-2-1-1809,-6 2-2032</inkml:trace>
  <inkml:trace contextRef="#ctx0" brushRef="#br1">40332 14256 9316,'0'0'3394,"0"0"-2146,0 0 849,0 0 304,21 41-800,-21-21-80,0 3-32,4 5 255,-4 0-383,0 4-192,0-1-401,3-3-288,-3-4-160,1-1-176,-1-8-48,5-2-96,-5-3 80,0-3-96,0-1 48,0-5-96,0 2-304,-3-3-464,0 0-625,-4 0-1008,3-4-720,-3-6-2370</inkml:trace>
  <inkml:trace contextRef="#ctx0" brushRef="#br1">40250 14452 7027,'0'0'1889,"0"0"496,0 0-1248,0 0 175,0 0-63,0 0-97,14 29-15,0-23 15,4-2-223,-1-4-81,5 0-95,-4 0-113,2-3-272,-8-1-144,1-2-176,-3 2-32,1 0-176,-6 3-768,0-5-849,-3 3-2193,3 2-7939</inkml:trace>
  <inkml:trace contextRef="#ctx0" brushRef="#br1">40494 14538 5218,'0'0'8740,"0"0"-7891,0 0-897,30 0 1104,-20-2 1345,8-5-1184,-5 3-289,4-3-399,-4 4 95,-3-4-176,-3 4-240,-2-4-112,-3 3-48,-2 1-16,0-1 32,-4-2-48,-6 1-16,6 2 32,-8-1-64,5-2 96,-3 6-96,3 0 32,1 3-48,1 7 16,1 5 32,1 1 64,3 6 48,-3-2 112,3 3 129,0-5-193,0 1-144,0-4-48,3-4-160,-3-3-321,5-1-319,0-3 96,-3-3-177,6-1-944,0 0-672,-1 0-832,0-3-2418,5-4 2578</inkml:trace>
  <inkml:trace contextRef="#ctx0" brushRef="#br1">40799 14517 4690,'0'0'656,"0"0"-576,0 0 1953,0 0 497,0 0-1010,-3-10 161,3 10 176,0 7-673,0 3 17,3 2 224,-3 4-17,5 1-383,-5 0-305,6 0-256,-5-7-112,-1 1-175,3-8-17,-1 1 0,-2-4-32,0 0 64,0 0 256,0-7 32,0 0-368,-2-6-48,-2-1-16,4-1-32,-3-4-16,0 1 16,3-2-32,0 3 16,6 0 16,-5 6-32,9-2 48,-3 5 0,-1 2-48,4 2 16,-3 1 32,4 3-32,-4 0 32,-1 3-32,1 1-16,3 0 0,-6-1-32,0 3-96,1-2-448,-4-4-448,2 3-449,3 0-656,-5-3-1489,5 0-2609</inkml:trace>
  <inkml:trace contextRef="#ctx0" brushRef="#br1">41110 14420 14679,'0'0'5746,"0"0"-4961,-26-7-337,15 7 816,0 2-383,1 3-369,1 4-240,-1 1-128,3 1-128,6 2 16,-2 0 16,3-1-64,4 1 64,2 0-80,5-3 32,-2 0-32,2-1 64,3 0-32,-4-1 32,0 1-32,1-2 32,-4 2 16,-1-1-80,-5-2 64,-1 2-32,-1 2 48,-7-3 0,-2 2 32,3 1-31,-3-3 175,-2-2-64,1-1 0,4 1-80,1-2-64,1-1 48,0-2-112,3 0-80,0 0-529,2 0-655,0 0-321,0-2-928,0-6-2705,2 1-4755</inkml:trace>
  <inkml:trace contextRef="#ctx0" brushRef="#br1">43820 15077 7107,'0'0'6675,"0"0"-4162,0 0-1104,0 0-336,0 0 47,0 0-288,-6 10-303,6 4 63,0 4 112,0 6 113,0 3-129,0 1 16,0 2-191,0-2-225,0-4-128,0 2-64,0-6-80,0-2 16,0-4-32,3-2-96,0-4-689,-3-2-399,0-3-353,6-1-208,-5-2-864,2 0-2065,0-8-4898</inkml:trace>
  <inkml:trace contextRef="#ctx0" brushRef="#br1">44295 14964 4866,'0'0'4466,"0"0"-2353,0-2-1024,0-1-129,0 3-191,0 0-257,0 0-64,0 0-112,0 0 144,0-1 129,0 1 95,0 0-144,0 0-144,-1 4-143,-2 5-97,2 2 272,1 7 320,-3 5-368,0 1 81,3 3 239,0 1 112,0-1-223,0-3-209,0-1-96,0-5-144,0 1 80,-1-7 16,1-2 32,0-1-112,-3-4 16,3-3 17,0 1-33,-2-3 64,2 0 0,0 0 16,0 0-80,0 0-32,0-7-48,0-2-48,0-2 0,0-5-16,0-2 0,0-8-32,0 2 64,0-3-64,0-2 80,0-2-48,0-1-48,0 3 0,0 0-96,-5 0 80,5 5-80,0 4 16,0 0 0,0 7 64,3 2 0,-1 4 32,0 3 0,2 4-48,2 0 0,-5 8-16,9 5 48,-3 4 32,-1 6 96,5 5-64,0 3 64,-1 0 80,0 2-80,6-2 256,-4-2 113,-2 1-289,9-3-112,-8-3 48,6-4-32,-4 0-80,-2-5-32,0-2 32,2-6 16,-2 0-32,-2-5 80,-1-2-96,2 0 112,-1-6-128,-5-4 80,2-4-48,1-3 48,-2-3-32,2-1-48,-1-3 64,-6-3-112,3-1 80,-2-2-112,5-1 144,-6-2-176,0 2 96,0 3-32,0 2 0,-6 1 64,2 2 0,-2 3 48,-1 2-80,2 3 32,-2-2-64,-2 2-144,2 6 32,1-3-1,5 5 65,-5 3 64,6 0-16,-2 2-64,2 2-128,0 0-544,0 0-273,0 0-111,2 0-17,5 3-47,-1 0-369,0 1 640,-2-1-831,2 0-658,1-2-543,-2 3-2754,0 1 3730</inkml:trace>
  <inkml:trace contextRef="#ctx0" brushRef="#br1">44243 15480 5458,'0'0'3858,"0"0"-1713,0 0-800,0 0-49,0 0 33,0 0-176,-13 10-497,15-10-224,9 5 128,0-3 65,8 2 191,3-2 289,8 3-209,0-3 16,4-1 97,-2 2-161,-1-3-240,0 1-255,-1-1-337,-2 0-16,-5 0 0,0 0 64,-2-4-96,-6 1 48,2-2 0,-5-1-16,-7 2 16,1 1-48,0 3 48,-6-3-32,3 3-16,-1 0-176,-2 0-241,0 0-111,0 3-480,0 4-881,-5-3-1393,1 0-2448,2 1-3171</inkml:trace>
  <inkml:trace contextRef="#ctx0" brushRef="#br1">45263 15628 5587,'0'0'5666,"0"0"-3473,0 0-736,0 0 128,0 0-337,0 0-351,-6 0-385,16 3-240,3-3-112,5 0 96,2 0 1009,3 2-49,5-2-223,-8 0-289,2 0-96,-5 0-320,-7 1-240,3-1 16,-7 0-96,-2 3 80,-1-3-272,0 0-240,-3 0-288,0 0-257,0 0-271,0 0-929,-3-4-2481,0-1-4787</inkml:trace>
  <inkml:trace contextRef="#ctx0" brushRef="#br1">45211 15429 5218,'0'0'16,"0"0"3218,0 0 352,0 0-1105,0 0-576,0 0-273,-6-13-303,6 12-353,1-1-287,4 0-17,2 2-224,4-2-208,6 2-112,-2 0-16,5 0 385,3 0 911,0 0-559,-5 0-449,2 0-272,-5 0-80,-1 0-32,-7 0 48,6 0-144,-7 0-112,-2 0-352,-1 0-257,-3 0-47,0 0 111,0 0 145,0 0-320,0 0-497,-6 0-800,5 2-1104,-5 0-1570,2 0 145</inkml:trace>
  <inkml:trace contextRef="#ctx0" brushRef="#br1">45888 15259 4946,'0'0'8564,"0"0"-5747,-4 44-864,2-14-192,2 7-80,-5 2-448,5 1-289,-2-3-320,0-5-192,2-5-288,0-4-79,0-9 31,0-1-80,0-6-64,0-3-241,0-4-719,2 0-561,0-2-272,3-7-1104,-3-4-2706,2-1-2544</inkml:trace>
  <inkml:trace contextRef="#ctx0" brushRef="#br1">46366 15648 15559,'0'0'2145,"0"0"-1969,0 0 208,34 0 1009,-4 0-353,4 0 49,7 0-145,4-3-63,-2 1-257,-1 2-176,-1 0-160,-6-3 113,-9 3-305,-6 0-128,-6 3-497,-4-3-399,-6 5-641,-3-3-368,-1-1-1184,-1-1-2850,-9 0-1840</inkml:trace>
  <inkml:trace contextRef="#ctx0" brushRef="#br1">46353 15370 4994,'0'0'3986,"0"0"-1185,0 0-1008,0 0-288,0 0 32,0 0-561,0 0 97,-22 17-33,16-6 0,2 2-63,-2-2-161,3-3-31,1 1-193,-3-6-176,5 0-80,-2-1-80,2-2-31,-2 0 95,2 0-48,-3 0-64,0-2-32,3-1-32,0-4-48,0-2-64,0-1 16,6 0-80,-2-4 64,5 1-48,-5-3 32,3 0 32,2-2-32,1-1-16,-1-3 64,1 0-32,3 1 16,0 3-112,0 4 32,-2 5 16,0 9 128,1 0-32,-1 13 16,-1 5 320,-2 3 209,-1 6-129,3 2-224,-8-3-192,0-1-48,6-1-48,-8-7 16,1-3-32,-1-2 32,0-6 16,0 0 0,0-6 16,0 0-16,0 0 80,0-7-16,4-6-48,-1-3-16,1-3-16,2-5-80,0-3-80,1 1-112,3-1-32,-1 5 32,0 5 64,2 4 192,1 4-80,2 9 80,0 0 64,1 13 96,1 1 64,2 5 112,4 3-16,-4 0 0,0-1 16,-6 0-288,2-4 0,-6 1 0,-1-5-48,-2 0 48,-5-3-16,0-3-80,0 0-192,-6-1-224,-1-1-608,1-1-401,2 2-640,-2-6-352,4 3-1313,2-3-4306</inkml:trace>
  <inkml:trace contextRef="#ctx0" brushRef="#br1">44317 15720 5635,'0'0'4770,"0"0"-2353,0 0-752,0 0-225,0 0-223,9 40 224,-7-15 399,-2 8-335,0 4-48,0-2-289,-2 1-271,-3-1-193,1-7-320,-1-1-96,2-4-144,-1-8 0,3 1-112,1-6-16,-3-3-16,0-4 0,3-2-208,0-1-560,0-4-801,0-6-656,6-4-1536,-2-7-4547</inkml:trace>
  <inkml:trace contextRef="#ctx0" brushRef="#br1">44509 15726 5779,'0'0'5122,"0"0"-3249,0 0-737,0 0 705,-6 41 176,2-23-768,-3 2-257,1 1-207,-1 1-113,-3-4-80,-1-1-128,0-3-144,-3 0 1,2-1-17,-2-3-128,-1-4-96,-2-1-64,4-2 16,-3 0-32,9-3-32,-4 0 0,5 0 80,2 0-64,4 1 32,0 4-64,10 2 96,3 5 32,5 1 48,5 1 480,-4 3-112,4 2 17,-2-7-129,-4 7-80,2-6-176,-2-2-64,-6 0-32,0-4-48,-4-4 32,-1 0 16,1-2-32,-4-1 0,4 0 0,-7-4-64,3 1-192,0-4-320,-2 3-497,2 2-383,-3-3-385,0 2-1457,0 2-3521,0-6-1409</inkml:trace>
  <inkml:trace contextRef="#ctx0" brushRef="#br1">44827 15920 10917,'0'0'4578,"0"0"-3393,0 0-657,-5-31 1553,-3 26-608,-1 1-657,-4 3-240,-1 1-48,-2 0 17,-2 3 127,1 7-16,1 1-208,-2 3-159,6 3 255,1 1 64,4-1-48,4 3-336,3-4-79,5-2-49,6-1-48,0-5 16,6-2-48,-4-6 0,4 0 48,-2-3-48,-2-7-32,0 0 64,-2-3-80,-4 1 64,3-1-48,-6 3 16,-1 0-48,1 0 16,-4 7-16,2-2 0,-2 5 16,0 0-32,0 0 0,6 5-81,-6 2 129,1 9 48,3-2-64,-1 6 80,0 0-64,3 7 81,-1 1-49,-1 2 32,3-3 0,-5 4 0,5-2-48,-3 0-64,-4-2 16,0 2-17,0 0 82,0-3-34,-5 0 98,-7-4-17,2 1 80,-1-6-32,-3-3-96,3-2 16,-1-7 0,1 1 0,-2-6-64,3 0-48,0-3-144,0-3-81,5-4-127,-5-2 128,7-1-32,3-1-64,0 0 96,0-5 80,6 1-17,6-2 33,1-2 112,4-4 80,-1 2 96,4 3-64,-2-5 128,3 4 112,-2-1 161,0 6 47,-3 0-48,1 3-272,-4 4 64,-5 2-160,-1 2-96,-5 3-128,3 0-512,-2 3-1025,0-3-1072,-3-1-1377,0-1-5090</inkml:trace>
  <inkml:trace contextRef="#ctx0" brushRef="#br1">46539 15948 6099,'0'0'8868,"0"0"-6579,0 0-800,0 0 656,0 0-80,-36 37-625,21-23-335,-4 3-497,1-1-288,0 1 16,4-5 112,6 7-143,4-7-97,4 3-208,7 0 64,7-4-64,9 2 32,0-2 16,4 2 48,1-1-32,0-1-176,-4 0-32,-3 2-48,-5 0-113,-5 1-95,-6 0 176,-5 0 192,0 0 48,-12 0 32,1-1-16,-2-6 96,-4 0 176,0-5-15,2 0-81,1-2-64,-2 0-96,0-5-32,9-2-32,-1 1-112,2 0-144,6-1-321,0 3-655,3-2-961,6-1-256,-2 2-1169,5-5-4370</inkml:trace>
  <inkml:trace contextRef="#ctx0" brushRef="#br1">46720 15856 1617,'0'0'10372,"0"0"-6626,0 0-2145,0 0-272,0 0-193,0 0-368,10-17-127,-2 13-97,5 0-32,1-1 128,0 4-31,5 1 159,-7 0 0,0 1-63,-1 8-161,-4 1-224,-3 1-272,-4 8 112,0-5 0,0 3 0,-4 1-128,-3 0 0,-1 1-16,-2-4 16,-2 2 0,7-2 33,-5-3 47,3-2-16,0-1-32,7-5 16,-6 0-16,6-4-32,0 0 16,0-3 48,6-2-96,1-1 0,4-1-16,6 3 16,-1-1 0,2 4 16,2 1 16,2 0 224,2 1 224,-1 7-80,0 0-304,-6-2-64,1 2-16,-7-2-16,-2-2-80,-5-1-192,2-3-48,-6 0-64,0 0-128,0 0-65,-6 0-47,-1-6-929,1 1-672,-1-1-832,-3-3-3810,5 4-4082</inkml:trace>
  <inkml:trace contextRef="#ctx0" brushRef="#br0">25968 18049 5234,'0'0'6691,"0"0"-4353,0 0-738,0 0-15,0 0-288,0 0-497,-2-3-368,13 3-176,7-3-144,4 0 433,2-1 511,4-3-272,7 0-175,-7-4 495,5 3-448,-6 1-383,-4 0-97,-5 2-96,-4 0-32,-5 1-32,-2 3 16,-5-2-64,-2 0 112,0 2-48,0-1-16,-2-1 32,-5-1-16,-2 0-32,-1-2 0,-3 1-16,-2-2 16,-2-3 0,-1 3-64,1-5 48,-2 4 0,4-2 0,2 1-16,3 4 0,4-1 0,3-1-192,3 4-145,0-1-431,0 1-512,10 2-801,-1 1-641,1 0-959,-2 1-2418,2 6 2177</inkml:trace>
  <inkml:trace contextRef="#ctx0" brushRef="#br0">27117 18149 2849,'0'0'2962,"0"0"415,0 0-1408,0 0-320,0 0-128,0 0-145,-11-13-415,11 12-241,4 1-80,0-3-15,5 3-209,1 0-192,2 0 0,10 0-80,2 0 240,2 0-240,4 3 0,3-3-80,-2 0 64,-3 0 48,0 0 97,-2 0 15,-5 0-256,-4-4 96,-4 1-112,0 0 32,-5 3 32,-1-3 16,-3 3 112,-1-3 0,-1 3-32,0 0 16,0 0-48,-2-1-64,0 1-16,0 0-16,0 0 0,0-3-16,0 0 32,0-1-47,-6-3-1,0 1 0,2-3-32,-3-4 48,-4-3-64,0-1 64,-1-3-97,-2-1 49,-3 1-32,0 1 0,2 2 16,2 1 0,0 3 32,3 5-16,3 2-16,7 3 0,-6 3-80,6 0-320,0 0-624,0 9-1041,6-1-2129,-2-1-1601,-1 5 3570</inkml:trace>
  <inkml:trace contextRef="#ctx0" brushRef="#br0">28017 18518 3009,'0'0'3970,"0"0"-1088,0 0-2242,0 0 384,41 12 1633,-26-8-191,6-1-962,4 1-479,-1 0-257,-2-4-80,2 0-175,-4 0-65,0 0-192,-5-1-64,-2-3-128,-3-2 0,-3 3-16,-1 2-64,-3-2 32,-1 3-16,-2 0 32,0 0-128,0 0-176,0 0-400,0 0-625,0 4-1136,-2-1-1601,2-3-3217</inkml:trace>
  <inkml:trace contextRef="#ctx0" brushRef="#br0">49068 13799 6499,'0'0'-1041,"0"0"4675,0 0-1889,0 0-673,0 0 113,0 0-113,-11-7-95,9 6-225,2 1-111,0-1-177,0-2-64,0 3-80,0-2-112,5-2-32,-1 4-64,0-1 16,3 1-80,3 0 16,-2 0-48,4 0 16,-1 0-16,3 0 16,-1 0 1,5 0-1,-1-3 16,-1 3-48,1-2 48,-2 0-48,2-1 0,-5 1 16,-1 1-64,-5 1 80,1 0-64,-2 0 32,-5 0-48,0 0-33,0 0-15,0 0 64,0 0-64,0 0-48,0 0-224,0 0-224,0 0-257,0 0-607,0 0-1025,-5 0-1073,5 0-1328</inkml:trace>
  <inkml:trace contextRef="#ctx0" brushRef="#br0">49119 13928 5667,'0'0'3089,"0"0"-1312,0 0-657,0 0-31,0 0 63,0 0-111,7-11-241,-6 11-176,5 0-175,-2-2-97,1 2-16,2 0-128,0 0-96,1 0-96,2 2 400,3 1-31,-3-2-129,7 2-208,-6-2 0,2-1-32,-2 0-32,6 0 32,-6 0-16,2 0 32,-2 0-64,2-4 32,-4 3-160,-1 1-161,-2-3-287,-3 1-464,-1 2-1105,-2 0-977,0 0-2400,0 0 2368</inkml:trace>
  <inkml:trace contextRef="#ctx0" brushRef="#br0">49644 13756 6307,'0'0'480,"0"0"1905,0 0-1616,0 26 1007,-2-9 289,2 2-1008,0-1-113,-3 2 81,3-2-129,0-1-272,0-1-159,0-3-97,0-3-16,0-2-176,0-2 128,0-3 0,0-3-80,0 0 145,0 0 463,0-8 0,0-1-415,0-6-209,0-2-160,0-2 16,0-4 0,0-2 0,-1-1-64,1 1 80,-3-5-48,-1 6-160,4 0 96,-6 1-80,5 2 128,-2 5-16,2 1 16,1 2-16,0 0-16,0 4-32,0-1 32,0 1 16,0-1-64,4 3 64,-3 3-112,5-2-33,1 1 17,-3 0-16,3 1 32,-1 3 32,1 1 16,3 0-96,1 0 128,1 1-48,-2 6 64,5 0-16,-5 3 0,3 3-32,-8 0 32,4 1-16,-1-2 32,-8 3 16,6-1 0,-6-3 0,0 2-32,0-3 32,-6-2 0,1 2 0,-2-1 0,-3-4 48,0-1-32,1 1 0,-1-4 48,-2 2-48,2-3 16,1 0-32,-1 0 32,3 0-48,2 0-32,-1 0-176,5 1-352,-2-1-289,1 5-175,0-3-497,2 1-1088,0-3-1105,0 3-4289</inkml:trace>
  <inkml:trace contextRef="#ctx0" brushRef="#br0">49992 13594 5170,'0'0'465,"0"0"1984,0 0-432,0 0 16,-23 31-305,13-15-287,3 5 112,0 3-321,1 0-319,-1 2 175,-3 2-175,5-2-113,-2-4-288,1 1-144,2-3-224,-2-3 1,3-2-65,3 1-16,0-4-64,0 1-16,9-4 16,-5-4-128,9 0 63,-1-1 162,4-4-210,-5 0-287,3-3 208,-2-3 32,-1-2-144,-1 1 96,-3-2 32,-3 1 64,-2 1 16,-2-5 32,0 2-64,0 2 16,-6-2 48,-1 2 0,-3 1 48,3 1 48,-1-1-16,-1 3 16,2-1-32,-3 4 0,6 1 0,1-3 80,-3 3-16,4 0-48,0 0-16,2 0 0,0 0 16,0 0-32,0 3-16,4-3 96,5 1-48,-1 2 128,5-3-80,-2 0-32,2 0-32,4 0 48,-6 0-16,2 0-32,1-4 64,-2 0-64,-4 1 16,-1-1-64,3 1-128,-10-1-593,0-1-1087,0 1-1458,0-3-3473</inkml:trace>
  <inkml:trace contextRef="#ctx0" brushRef="#br0">50202 13726 8612,'0'0'2545,"0"0"-1344,0 0-1137,0 0 1056,0 0 465,0 38 192,0-22-353,-2 6-319,-1-2-65,3 0-287,0-3-97,0-3-64,0 0-176,0-1-207,0-7-33,0 2-16,0-4-64,0-2 32,0-2-96,0 0 112,0-6 48,0-4-144,5-4-64,-5-3 0,2-1-144,-2-5-96,0-2 0,0-2-209,-2-2 145,-3 2-160,1 2 288,-4 2 160,7 4 16,-3 0-16,1 8 32,0-2 16,3 6-16,0-1 16,0-1-16,0 5 16,0 0-48,0-2 48,6 5-48,-5-2 16,3 1 0,4-1 32,1 1 32,3 0-48,1 1 0,3-1 16,3 0 64,1-3 16,-1 2-32,-2 1 80,5-1-64,-7 1-32,2 0-48,-5-1 0,-7 3-32,2 0 16,-1-3-224,-2 3-224,-2 0-529,-2 0-111,0 0-593,0-3-1200,-2 3-2898</inkml:trace>
  <inkml:trace contextRef="#ctx0" brushRef="#br0">50173 13771 7155,'0'0'5139,"0"0"-3571,0 0-479,0 0 255,0 0-239,29-10-513,-16 7-208,-1 2-79,4-2-145,-3 3 48,3-3-80,-3 1-112,-1 0 0,1-1-16,-5 0-16,5 3-352,-9-2-353,-2 2-975,-2-3-1362,0 1-2480,-4-2-609</inkml:trace>
  <inkml:trace contextRef="#ctx0" brushRef="#br0">50652 13757 5410,'0'0'161,"0"0"3264,0 0-1456,0 0-912,0 0-49,0 0-304,17-10-31,-14 10-257,0 0-112,-2 3-16,2 4-32,0 1 16,-3 5-16,0-1 1393,0 3-768,0-1-449,0 0 144,0-1 0,0-2-288,0 1-79,0-2-81,0-3-64,1 0-96,2-4 48,-1 2-16,0-3-32,1-2-273,-3 0-639,0 0-657,0-2-928,0-5-3490</inkml:trace>
  <inkml:trace contextRef="#ctx0" brushRef="#br0">50709 13552 4786,'0'0'576,"0"0"-560,0 0 417,0 0 1504,0 0-273,0 0-687,1-20 255,-1 20-47,0 0-225,-4 0-367,3 0-289,-9 3-192,1 0 0,-2 7 144,0-3 176,-4 3-32,3-2 81,3 2-81,-3-1-128,2-4-32,4 2-64,-1-4-32,3 1-64,-2-4 0,6 3-48,0-1 48,-3-2-16,3 0 16,0 0 16,0 0-80,0-2 16,0-1-96,7-2-32,-3-1 112,5-1-352,-1-2-208,2 2 336,0-3-224,2 1-161,0-1 113,-3-2 96,-1 2-176,-1 2-1,-1-1 193,-2 2 240,-2 0 144,-2 6 48,0-1 48,0 2 16,0 0 48,0 0-112,0 0 0,0 0 81,0 2-81,0-1 0,0 2-64,0-1 0,0 2-16,0-3 48,0 3-16,2-1-16,1 2 464,3-3 16,1 3-112,3-1 192,3 0 33,-2-1-81,6 3 16,-4-2-240,4-1-112,-7-1-48,2 0-128,-3 1 0,-6-3-144,4 3-416,-4-3-272,-1 0-961,0 0-1777,-2-8-4834</inkml:trace>
  <inkml:trace contextRef="#ctx0" brushRef="#br1">44597 14075 7555,'0'0'5203,"0"0"-2338,0 0-1456,0 0-513,-5-4 257,5 4-257,5 0-208,2 0 33,4 4-81,6 1 0,-1-1 241,3-1-97,4 4-160,0-3-95,2-1-209,-2 2-80,1-2-96,1 0 112,1 1-48,-7-2-32,4-1-96,-2 2 128,5-3 273,-6 1-161,-1 2-160,4-3 64,-5 3-80,5-3 32,-3 0 16,2 0 0,1 0-16,0 0-16,-1-6 1,4 5-49,-4-3 16,3-1-192,-3 4 48,1-2 64,-1 3-16,-2 0 0,3 0-32,1 0 0,0 0-16,-1 0 64,5 0 0,-5 0 32,2-1-64,3-1 112,-5-3 32,1 3-80,0-2-32,0 0 0,-1 2 80,-4 0-32,1 0-48,4 1 0,-7 1-16,2 0 48,-2 0-64,1 0-64,-5 0 0,5 0 48,-2 0-48,1 0 64,1 0-64,5-3 48,-6-1 16,5 1 16,-2-3 96,1 5-48,-1-3-32,3 2-16,-6 2 48,1-3-80,5 3 32,-9 0 0,1 0-32,2 0 16,-4 0 16,4 3-16,-4-3 0,2 0 48,4 2-80,-2-2 64,1 0-64,-1 0 32,0 0 0,4-2 48,-1-1-64,-1 0 48,-1 3-48,0 0-64,-2 0 0,-2 0 32,-1 0 16,-5 3 0,4 0 16,-1 1-16,-1-2 16,-2-1-32,4-1 0,-1 3 16,0 0-48,-1-3 64,-1 1-16,2 1 32,-1 1 0,0-2-32,0 2 32,1-2 32,2 1-80,-2-2 32,3 0 32,0 0-80,2 0 96,-1 0-160,1-3 32,1-1 32,-4-1 32,-2 4 32,-4-2-16,-1 3-32,-2 0 48,-3 0-32,-1 0-32,0 3-32,0 0-336,-4 0-336,-3 1-577,0-3-960,1-1-1713,-4 0-4034</inkml:trace>
  <inkml:trace contextRef="#ctx0" brushRef="#br0">26572 24254 5138,'0'0'4226,"0"0"-3729,0 0 271,0 0 737,0 0-753,0 0-224,3-24-32,-3 24-191,0-1-81,2-2 16,-2 3 128,0-1-80,0 1-64,2 0-80,-2 0-64,0 0-16,0 1 48,3 3-64,-3 5 0,0 4-16,0-2 16,2 3 481,-2 3 511,0-1-512,0 1-15,0-2 255,0 2-160,3 3 81,-3 1-225,1 2 128,-1 2-16,0 3 257,0 2-209,0 0-160,0 1 80,0-4-271,0-3-65,0-1-208,0-5-16,0-3-16,0-2 16,0-6-16,0 0 32,0-4-32,0 0-48,3-3-81,1 0-31,0 0 0,2-6 0,7-1-16,-3 3-112,2-3-64,7-2-208,-4 2-161,4-1 33,-4-1 192,-1 1-97,-5 2-223,-2 2-273,-6 0-543,2 0-657,-3-1-1265,0 3-1648,-3-3 2752</inkml:trace>
  <inkml:trace contextRef="#ctx0" brushRef="#br0">26488 24465 3410,'0'0'2032,"0"0"290,0 0-241,0 0-881,-26 2 177,20-2-65,2 0-447,1 0-177,1 0-144,2 0 33,0 0-97,0 0-48,0 0-32,0 0-224,5 0-48,2-3 112,5 0-16,0 0 65,4-3 79,2 5 336,6-3-32,-1 0-111,0 2-113,-5 2-32,5-3 32,-5 3-80,0 0-256,1 0 17,-4 0-49,2-1-48,-1-2 32,-1-1-80,-3 1 16,-1 0-16,-1-1-32,-6 2 32,-1 0 64,3 0-96,-6 2-96,0 0-257,0 0-303,-6 0-288,3 2-1089,-1 0-1889,-3 0-3618</inkml:trace>
  <inkml:trace contextRef="#ctx0" brushRef="#br0">26454 24728 352,'0'0'5187,"0"0"-1410,0 0-2880,-32-24-673,23 21 64,-1 2 0,0-5 192,-2 6-192,4-1 161,-2-1 47,2 2 0,-2 0-112,3 0-32,-5 0-288,5 3-48,-1 4 16,1-1-32,1 3 0,-1-1 0,1 2 0,1 3 0,-2-1 16,1 7 16,2-2 16,-2 4 321,3 0 111,2 5 160,1 2 80,0 2-159,4 1 31,2 1 128,4 1-79,-1-2-113,1-1-256,2 1-112,-1-4 0,0-2-64,-1 1 64,-1-2 16,-2-5 48,1 3 1,2-1-81,-3 0-16,0-3-64,-1 4 0,1-3-64,0 1 64,2 0-48,-2 3 0,4-2 0,-4-1 32,3 0-48,3-2 0,-5-1 32,3 0-48,1-3 32,-4 0-80,2-3-32,-3 2-16,-3-1 64,-1-1 0,-3 2 32,0-2 16,0 3 0,-3-1 32,1 1-48,-4 0 48,0 0-32,-1 2 16,-1-1-48,1-1 48,1 1 0,0-1 0,-1-1 16,2-1-16,-2 0 32,1-4-32,-4 2 64,3-4-16,-2 1 32,0-2-48,0 0 16,-2-4 0,-1 2 0,-2-3-64,2 0-32,-3 0 96,1 0-32,2-3 16,-3 2 144,4 1-96,3 0-48,-5 0-32,9 0 16,1 0-16,0 0 0,0 0-64,2 0 64,1 0-80,0 0-576,0 0-417,0-5-367,-3 0-753,0-5-1329,0-2-3073,-2 3 6915</inkml:trace>
  <inkml:trace contextRef="#ctx0" brushRef="#br0">26239 26187 6323,'0'0'3345,"0"0"-1760,0 0-688,0 0-129,0 0 32,0 0-223,-10-2-193,10 1 0,0 1-16,-2 0 80,-1-3-32,3 3-111,-1-1-81,-2 1 32,0 0 16,2-3-64,-2 3-16,0 0-64,2 0 16,-2 0-80,2 0 16,-5 0-32,5 0 48,-4 0-32,0 0 32,3 0-32,-3 0 1,-1 0 63,0 0-32,2 4 48,-3-1-112,3-2 48,-3 3-16,0 1 32,2-4 32,1 3 0,-3-1-32,3 0 0,2 0 0,-3 1-64,3-1 48,-3 0-16,5 1 0,-3 0 48,0 2 64,3 0-32,-4 3-48,1-3 48,3 3-128,-3-2 193,3 0-113,-3 0-16,3 0 48,0 1 0,0-2 0,-4 0 0,4-2-48,0 3-32,0-3 48,0 3-16,0-1 32,0-2-32,0 5 0,0-4-32,0 2 48,0 1-32,4 0 0,-1 1-16,0-1 16,4 2 32,-4-3-64,0 1 96,4 4-64,3-5-15,-5-1-17,5 1 32,-1-2-16,2-1-16,-4 1 0,3-4-32,-2 2 48,2-2-64,-1 2 16,2-1 48,-1 2-64,0-1 96,0-2-48,1 1-16,-1 2-32,3-1 64,-3-1-64,2 1 32,-2 0-32,2-1 32,0-1-16,0 2-16,-1-3 16,0 0 48,1 0-16,0-4 16,-2-4-16,2-1-16,-1-1 32,0 0-32,-1-3 16,-3 3 0,0-1-32,2-2 0,-6 2 48,4 1-16,-3 0-48,0 0 80,0 0-80,-4 0 32,3-1-16,0-2 16,-3 3 0,0-1 0,0-2-48,0-1 48,-3 0-32,0 0-48,-2-3 32,0 4-64,-2-1 48,2-2 48,-5 4-32,1 2 16,2-2-16,0 3 64,-1 0-48,1 1 16,-3 0-32,4 4 48,-1-1 0,-3 0-64,3 1 32,-1-3 32,-2 1-16,-2 2-16,1-3 32,3 0-16,-2 3 0,1-2-16,-2 2 0,4 1-48,0 2 0,-3 1 80,1 0-16,-1 0 0,3 4-32,-4 0 16,3 2-192,0-2-17,0 3 1,-2 0 112,2 2 64,-2-4-48,-2 4 48,1-1 48,0-1 16,2 3-64,-5 2 64,3-1-64,2-1 16,-2 2 16,4 1 16,1 0 0,2-2 16,1-1-16,3 1-16,0-3-416,0 1-448,3-1-481,1-4-1248,-4 0-2354</inkml:trace>
  <inkml:trace contextRef="#ctx0" brushRef="#br1">30320 14061 6019,'0'0'-544,"0"0"3617,0 0-1344,0 0-833,0 0-352,0 0-207,0 0-49,-15 13 336,7-6-224,-5 1 32,0 2 177,2 3 255,-3 0-96,3-2 49,2 2 47,2 1-208,3-3 49,4 5-145,0-5-208,4 3-112,10-1 32,2-3 49,5-2-1,3 0 160,2-6-128,-1-2-96,0 0-128,1-2-16,-6-6-64,-2 0 16,-1-2-80,-8 0 0,-5 0-144,0-2 32,-4-1-16,0 1 0,-4 0 0,-3 0-16,-5 0 16,1 2-48,-2 1 0,-1 2-112,0 3-289,-1 1 289,0-1 144,0 1 80,2 3 32,-2-1-16,0 1 32,4-2 16,0 2-48,-1-3-64,4 3 16,-2 0-64,3 0 16,1 0-112,1 0-1,0 3 161,4-1 48,-5 2-80,5 2 80,-2 2 32,2-1 48,1 4-16,-3 4 0,3-1 80,0 1 112,0 4 337,3 2-1,-2-1 64,3 0 16,2-1-63,-2-2-193,1 2-112,-1-2 0,0-2 16,2 2 112,1 0-64,-3 2-79,3-4-129,2 4 16,-1-3 128,5 1-64,-6 0-48,1 2-96,2-4 48,-3 2-112,2-3 96,-9-1-64,0-1 0,0-1 32,0-3 0,-6-1-48,-1 2 32,-6-5-32,3 0 0,-2-4 16,0 2-32,-2-2 16,6 0 0,-5 0 0,7 0-96,1 0-288,0-2-177,5 0-639,0-3-977,0 0-1409,5-4-1712</inkml:trace>
  <inkml:trace contextRef="#ctx0" brushRef="#br1">31553 14850 7459,'0'0'2530,"0"0"-225,0 0-1137,0-14-63,0 10-209,0 1 49,3 0-225,-3 1-112,1-3-272,2 4-48,-1 0 145,-2-2 47,0 1-32,2-1-144,1 3-64,-3-1-80,2 1-48,-2 0-16,2 0-64,0 0-16,1 0 0,0 0 0,-2 0-16,-1 4 0,6 1 16,-6 2 33,0 1-49,1 2 128,2 6 144,-2-5 48,-1 4-112,6 2-16,-5-1 64,4 1 16,0-3 16,-3 3-160,3-4 33,1-1-97,-3 4 0,-2-5 32,5 2 128,-5-3-128,5 1-48,-3 1-32,0 0 16,4-2 16,-2-1 0,-5 1 0,7-3-64,-1 1 48,-2 1 0,2-4 16,0 4 32,-5-1-64,5-1 144,-2 2-32,-3-2-80,4 1 0,0 0-16,4-3 0,1 4-16,1-2 16,0-2 32,5 1-32,-2 0 0,-1 1 0,-2-2-80,0 4 96,1-2-64,-5 3 32,-2-3-48,2 0 48,-1 3-16,-2-2 16,2 0 0,-3-3-48,1 2 64,6-3-32,-4-1 32,1 2-16,3-1-16,-2-3 64,2 2-32,-2 0 32,2-2 48,-1 1-16,-1 1-64,-1 1 1,5-1-82,-7-2 114,5 0-49,3-1-16,-4 0 0,0 0 48,1 0-32,3 0 16,0 0 0,-8 0-48,5 0 64,-4 0-64,0 0 32,-5 0-32,5 0 0,-6 2 16,1 1-32,-1-2-16,3 3 48,-3-4-16,1 3-16,-1-3-225,0 0-239,0 0-80,0 0-288,-1-4-1025,-3-5-1713,-3 0-5618</inkml:trace>
  <inkml:trace contextRef="#ctx0" brushRef="#br1">32400 15392 5539,'0'0'6691,"0"0"-4626,0 0-625,0 0-175,0 0-337,0 0-416,29-25-319,-12 22-65,1-4 160,0 5 304,-1 0-256,2 0-128,-5 2-96,-6 2-96,-2 5 16,0 0-32,-3 4 16,-3 0 48,-3 5 0,-3 2 96,-4-1 113,-3 2-65,1 1-80,0-4-48,1 3 0,0-5-32,4 0 16,1-1 0,-1-2-16,3-7-16,4 4-16,0-3 0,0-2 0,5-2 32,7-1-32,0 0 64,4 0 256,2 0-64,-1-1 16,2 1-111,-7 0-161,4 1 48,-6 5-64,0 5 16,-6 1-32,2 0 48,-6 4 16,0 2 0,0 2 0,-6-3-32,-4 4-48,3-2 16,-1-4 48,-2 2-48,0-3 64,-3 1 16,0-1 112,3-2 32,-2-2 48,-1-1-48,2-2-176,-1-1 32,2-6-32,3 0-32,2 0 32,-1 0-48,5-6-112,-2 2-480,3-2-385,0 0-591,0 1-577,3-2-1361,1 2-2785,0 1 641</inkml:trace>
  <inkml:trace contextRef="#ctx0" brushRef="#br1">23199 14474 8884,'0'0'3170,"0"0"-753,-19 51-80,11-20-641,-2 5-895,-1-5-337,4-3-224,1-7-112,0-4-16,6-10-64,0-2-96,0-5-256,0-5 32,7-7-448,0-10-913,0-2-1040,2-7 1312,1-6 529,-2-1-385,4-1 465,2 5 544,-3 3 704,0 11 1137,4 10 672,-6 10-1169,4 5-1008,-3 18 561,3 8 1135,-3 3-399,5 4-657,-5 1-95,-1-6-465,2-4-224,-4-7-208,3-9-1697,-6-7-2977</inkml:trace>
  <inkml:trace contextRef="#ctx0" brushRef="#br1">23244 14710 6019,'0'0'5858,"0"0"-4593,-1-34-1169,1 23 224,0-2 753,0 2-209,0-2-496,1 2-144,-1 4 97,3 0 207,-3 1 208,0 5-80,0-2-127,0 2 47,0 1-32,0 1-144,0 9-96,0 10-31,0 5 367,0 8 320,0 3-79,0 1-481,0-3-48,3-3-128,-3-8 48,0-6-48,2-4-112,-2-5-32,3-1-64,-3-5 1,0-2-50,0 0-63,0-9-1168,0-5-561,0-4-992,0-6-3106</inkml:trace>
  <inkml:trace contextRef="#ctx0" brushRef="#br1">22661 15363 5827,'0'0'5298,"0"0"-2417,2-33-1968,-2 22 63,2-2 385,-2 2-209,0-5-367,0 3-113,0 3-16,-4 1 49,-3 1-193,-1 3-48,-5 2 16,0 3-175,-4 8 15,-3 8-224,-1 5 112,-1 10 32,5 2 16,1 2 304,0 1 1,12-4-97,1-6-256,3-4-192,7-5-48,9-5 16,0-4 32,3-8 0,1 0-112,1-10 224,-1-4-16,-1-4-64,-2-5-48,-6 0-48,-4 4 48,-1-4-80,-6 4 48,0 1-48,0 4 48,-2 1-16,-2 5 64,-2 6-80,1 2 48,-1 7-112,5 13 80,-5 4 80,6 7 48,0 0 176,0 1-64,0-3-288,3-5 32,1-5 0,3-5 64,3-6-144,-2-2-513,7-6-863,-3-3-449,4-8-1457,-3-6-4898</inkml:trace>
  <inkml:trace contextRef="#ctx0" brushRef="#br1">22948 15288 5234,'0'0'7860,"0"0"-4595,0 0-2240,5-33 512,-5 30-177,0 0-191,-6 3-481,-4 6 80,-1 12-335,-5 6 79,-1 9 368,-1 4 49,-1 2-193,5-2-176,6-4-79,4-8-321,4-4-32,0-5-144,7-3 16,4-8-128,3 0-80,7-5-257,-1 0-607,0-10-545,4-3-464,-4-1-1537,-5-2-6514</inkml:trace>
  <inkml:trace contextRef="#ctx0" brushRef="#br1">23207 15330 18761,'0'0'1888,"0"0"-1599,0 0 671,-32-23 385,20 21-129,4-1-527,-1 1-113,-1 2-352,3 0-112,0 6 64,-1 7-32,1 2-96,0 5 64,1 8 160,0 3 273,5 2-1,-2 1 64,3 1-288,0-6-224,3-3-64,4-4-64,2-8-64,2-6 48,3-5 0,-1-3-96,4 0-336,-5-6-176,5-2-97,-5 1-671,-1-6-930,-2 0-1135,-4 1-4691</inkml:trace>
  <inkml:trace contextRef="#ctx0" brushRef="#br1">23333 15505 14439,'0'0'2897,"0"0"-2657,33-25-160,-18 11 688,-1-2 753,-1 3-64,0-3-433,-3 1-560,-5 3-367,-2 0-17,-3 4-32,-3 1-80,-9 3 16,-4 4-16,1 0 32,-4 8 16,-4 6-32,5 3 32,3 6 64,3-2 0,9 2 144,3-1-32,3-2-80,11-6-128,5-4 0,3-3-64,2-7-304,2-1-449,2-12-1184,-2-5-2433,-4-2-5410</inkml:trace>
  <inkml:trace contextRef="#ctx0" brushRef="#br1">23599 15179 10933,'0'0'4642,"0"0"-2449,21 29 0,-14-13-608,-2 5-369,0 6-15,-5 6 128,0 5-481,-3 1-240,-4 5-256,5-3-143,-3-4-274,2-7-47,3-8 80,0-3-48,0-5-272,3-6-592,2-6-961,-3-2-608,3-6-2209</inkml:trace>
  <inkml:trace contextRef="#ctx0" brushRef="#br1">23748 15456 2145,'0'0'13670,"0"0"-12965,0 0 111,35 0 1041,-20-10-417,0 1-383,0-6-401,-2 1-512,-2 0-144,-5 2 32,0 0-48,-5 3 32,-1-1 16,-7 6-112,-2 1 48,-5 3-32,0 6 64,-1 7 16,-1 6 96,3 5 48,3 2 113,9 1-1,0-3-240,1-2-32,5-3-112,5-5-241,6-4-1055,-1-7-1281,2-3-609,2-3-2080</inkml:trace>
  <inkml:trace contextRef="#ctx0" brushRef="#br1">23970 15534 2609,'0'0'11814,"0"0"-11174,14 31 849,-11-26 207,4 0-287,-2-2 48,1-3-529,-2-3-464,-1-3 1,0-5 95,-2 1-208,-1-3 48,0 2 144,0-3-31,-7 2-161,3-3-144,-2 1-112,-1 1-48,2-3-32,2 2 48,1 0-80,0 1-64,2 3 96,0 0-64,0 2 64,4 4-32,-1 0 0,4 4 16,1 0 16,-1 0 0,3 0 0,-1 2 16,2 3-64,2-4 48,-2-1 0,2 0-304,-2 0-625,0-1-63,-2-4-641,-3-2-960,-2 2-2833</inkml:trace>
  <inkml:trace contextRef="#ctx0" brushRef="#br1">24245 15374 15655,'0'0'3138,"0"0"-2498,0 0 1153,0 0 224,-36 38-609,20-24-479,6 3-273,0 2-288,5-4-224,0-1-32,5 0 144,0-4-208,5-1 0,7-5-64,-2-4 112,4 0-79,2-4 31,-2-6-96,2 0-321,-5-4 1,3 1 128,-4 2 144,-4 1 144,-1 4-48,-3 2 16,-2 4-16,0 4-32,0 8 0,-2 3 320,-3 1 64,2 2-16,2-1 33,1-1-209,0-5-192,7-3-48,0-6-657,1-2-1056,3-7-752,-2-5-1008,1-5-4051</inkml:trace>
  <inkml:trace contextRef="#ctx0" brushRef="#br1">24431 15395 5330,'0'0'6932,"0"0"-4195,0 0-976,0 0-433,0 0-367,0 0-401,-4 0-192,13 0 48,3 3 65,1-2 175,3 2 224,1-1 1,2 0-193,-2 0-176,1 2-160,-6-3-160,4 2-144,-3-1-32,-1 2-64,-1-1-336,0 0-928,2-1-993,-2-2-1105,-2 0-4097</inkml:trace>
  <inkml:trace contextRef="#ctx0" brushRef="#br1">24507 15091 12630,'0'0'2369,"0"0"-976,0 0 575,0 0-671,0 0-289,7 27 657,-7 1 272,0 5-256,0 9-561,0 2-319,0 5-33,-1-2-208,-5-4-288,6-4-31,-3-5-161,1-6-160,2-5 48,0-7 32,0-2-48,0-6 16,0-1-16,0-2-337,2-4-575,-2-1-465,3 0-368,-3-1-608,0-8-1376,0 1-4707</inkml:trace>
  <inkml:trace contextRef="#ctx0" brushRef="#br1">24752 15480 17032,'0'0'1761,"6"25"-913,-5-8 609,3-4-673,3-2-384,-1-4-48,0-4-224,-1-3-144,1 0-832,0-8-1345,-5-2-2225,2-3-7571</inkml:trace>
  <inkml:trace contextRef="#ctx0" brushRef="#br1">24748 15266 15143,'0'0'3153,"0"0"-2448,0 0 15,0 0 64,0 0-479,0 0-273,11-19-48,0 19-16,-1 0-737,2 0-1232,-4 0-3201</inkml:trace>
  <inkml:trace contextRef="#ctx0" brushRef="#br1">24984 15371 14567,'0'0'5122,"0"0"-4546,-10 31-560,10-11 673,0 3 719,0 1-127,0-2-545,6 1-464,2-8-208,3 0-64,1-4 48,-1-10-64,2-1 0,2 0-16,-2-8-96,-3-5 96,3 0-48,-5-5-48,-4 0-64,1-5-160,-5 0-16,0 1-48,0-1-97,-9 2 193,1 4 272,-9 4 32,4 7 224,-5 6 192,1 0-63,-5 9-177,7 2-96,-1 6-16,2 2-32,4-1 16,6-2-112,3 1-673,1-6-1232,1-4-1824,3-3-4867</inkml:trace>
  <inkml:trace contextRef="#ctx0" brushRef="#br1">25203 15525 3169,'0'0'14311,"0"0"-13527,0 0-896,0 0 1025,0 0 351,34-20-95,-24 8-65,3-1-351,-1-1-129,0-3-80,2 0-32,1 3-15,-3 2-449,-1 1-48,2 5 48,-5 5 464,1 1-224,2 11-128,-4 6 128,-1 4 193,1 4 31,3-1-208,1-2-80,-4-2-160,3-6-32,3-1-32,-2-7-48,-2-6-16,2 0-752,-4-10-769,-6-3-1761,-1-1-2160</inkml:trace>
  <inkml:trace contextRef="#ctx0" brushRef="#br0">26619 14890 8084,'0'0'3905,"0"0"-911,0 0-1537,0 0-209,0 0-351,7 1-305,13-1-352,8 0-176,9-1 560,15-2 689,8 2-497,8-2-496,1 0-96,7 0-240,-5 2 80,1-2 609,-4 3 31,-3 0-304,-8 0 16,-3 0-336,-8 0-31,-6 0-17,-10 0 64,-5 0-16,-4 0-48,-8 0 0,-6-3-32,0 3-48,-4-1-465,-3-3-975,0 1-1121,0-4-1954</inkml:trace>
  <inkml:trace contextRef="#ctx0" brushRef="#br0">26816 15155 9332,'0'0'4402,"29"-5"-2561,-3 3-992,11 2 927,8 0 257,9 0-768,9 0-545,5 0 241,0 0 447,-7 0-944,-4 2-335,-14 3-17,-2-3-289,-11 3 97,-9 0-112,-7-2-816,-8 1-897,-6-1-1857,-11-3-2272</inkml:trace>
  <inkml:trace contextRef="#ctx0" brushRef="#br0">22893 17827 9092,'0'0'6179,"0"0"-3634,0 0-640,0 0-416,0 0-209,0 0-207,-11 0-433,11 0-208,3 0-176,4 0-176,1 0-48,8 1-16,5 2 16,3 0 0,6-2 385,1 2 239,4 0 16,-4-3-191,-4 0-273,0-3-160,-6-3-48,-1 1-48,-6-4 64,-5 1-16,1-2 0,-7-2 64,-3-3-32,0 1 16,-6 0-64,-4-3 64,0 4-48,0-3 32,2 6-16,-2 1-80,4 1-32,0 6-192,2-1 47,3 1 33,1 2-112,0 0-368,0 0-481,0 0-79,0 0-129,0 0-144,0 2-399,0 1-642,0-2-1600,0 3-3553</inkml:trace>
  <inkml:trace contextRef="#ctx0" brushRef="#br0">25428 17059 6611,'0'0'4418,"0"0"-1617,0 0-1376,0 0-160,-24-17-737,14 11-16,-3 5 80,3-1-304,-2-1-47,-1 2-97,-3 1-112,1 0 80,-4 1-32,1 5-64,-2 7 16,-1 1-48,-2 7 48,1 4 80,-1 5 96,8 0 272,-1 4 369,5 3-17,8-2-80,3-2-95,6-2-353,6-3-16,2-1-192,2-5-32,0 0-16,1-1-96,1-3 64,-1-2-16,-4-2-16,4-4-128,-5-2-144,0-3-129,2-3-191,-4-2-96,-2-4 208,1-7-545,-4 1-496,4-4-688,-5 1-1264,-1-1-1649,1 4 2384</inkml:trace>
  <inkml:trace contextRef="#ctx0" brushRef="#br0">25579 17364 10021,'0'0'2641,"0"0"-1905,0 0 481,0 0 479,0 0-367,0 0-352,-19 18-353,13-6-144,2 1 32,1 1 49,3 1-97,0-1-32,0 1-176,7-1-160,1-4 32,5-5-64,-3 2 16,3-7-32,0 0-128,2-4 240,-4-6-80,-1-4 0,-1 0-48,-6-5 48,-1 3-96,-2-1 16,-2-2 16,-5 5-64,-8-2-176,3 4 32,-4 2 0,-2 4 80,2 5 48,1 1 0,-1 1-80,6 8-16,3-2 48,4 4-272,3-1-593,0 0-688,6-2-592,4 1-592,0-4-2321,2 0 1840</inkml:trace>
  <inkml:trace contextRef="#ctx0" brushRef="#br0">25792 17504 9828,'0'0'2402,"0"0"-1282,0 0-159,0 0 591,0 0 145,0 0-240,15-17-513,-15 4-111,3-1-1,-3 0-192,0 0 225,0 1-209,0 1-352,0 0-144,-3 2 64,3 2-64,0-1-16,0 5-144,0-2-16,7 5-32,3-3 64,-1 4 0,2-2-32,3 0 0,-1 2 0,0 0 80,-1 0-96,-2 0-16,-1 0 0,-5 0-176,2 2-48,-6-2-80,0 2-144,2-1-241,1 2-495,4-3-673,-2 0-992,0 0-2882,2-3-896</inkml:trace>
  <inkml:trace contextRef="#ctx0" brushRef="#br0">26065 17258 12966,'0'0'2369,"-13"-34"-288,9 20 528,4 4-848,0 3-641,0 1-351,0 3-369,0 3-320,2 0-272,6 3-784,-1 6-1442,-2-2-2384,2 4-8628</inkml:trace>
  <inkml:trace contextRef="#ctx0" brushRef="#br0">26065 17412 17048,'0'0'2065,"0"0"-1777,0 0-160,-3 31-80,3-25 32,0-3-48,0-3-144,3 0-1377,-3-2-2032,5-6-1666,-2-2 321</inkml:trace>
  <inkml:trace contextRef="#ctx0" brushRef="#br0">26277 17404 16375,'0'0'3538,"0"0"-3154,0 0-304,0 0-32,0 0 240,0 0 177,-26 3-177,26-1-288,0 1 0,7-1 0,-1 2 0,4-3 32,0 1-112,-2 1-48,-1-1-80,-1-2 80,-2 0-64,2 0-241,-5 0 49,2-2 176,-3-3 144,0 0 16,-3-2-16,-1-1 0,-3 0 48,-1 2 64,-2-1-96,0 4 96,1 2-48,-1-2 16,0 3 0,2 0-32,4 0 32,0 4-16,1-1-64,-2 0-240,5 1-1409,0-1-1328,0-3-1906,0 0-15</inkml:trace>
  <inkml:trace contextRef="#ctx0" brushRef="#br0">26458 17227 12870,'0'0'1537,"0"0"-1377,0 0 1024,0 0 417,0 0-449,0 0-527,0 18 175,0 4 545,0 4 175,0 6-239,0-3 16,0 2-609,0-4-368,0-6-176,0 1-112,0-4 0,0-7-32,4-1 16,-4-3-64,6-4-1008,-6-3-1393,5-7-1025,-3-3-5170</inkml:trace>
  <inkml:trace contextRef="#ctx0" brushRef="#br0">26572 17240 13078,'0'0'3153,"0"0"-2672,0 0-449,0 0 48,0 0 48,0 0-128,30-10-128,-24 14-2546,4 2-4369</inkml:trace>
  <inkml:trace contextRef="#ctx0" brushRef="#br0">26561 17412 7395,'0'0'5075,"0"0"-2834,0 0-352,7 28-385,-4-26-463,-2-1-433,-1 2-400,0-3-192,0 0-144,0-3-912,0 0-1826,0-6-4241</inkml:trace>
  <inkml:trace contextRef="#ctx0" brushRef="#br0">26789 17300 11557,'0'0'5763,"0"0"-4290,-30 13-785,13-4 560,6-1-287,-2 1-433,2 1-288,1-1-160,3 1-80,5 0 0,0 3 32,2-3-64,0 1 64,4 1-64,3-3 48,3 0-16,1 1 0,-2 0 32,2-2-32,-1 1-16,-5-1 0,3-2 80,-6 1-80,-2-3 16,0 2 64,-4-2-96,-6-1 96,-1 0-48,0 1 32,-4-3-32,4 2-16,0-1 16,4 0 0,1 0-528,3 1-912,3-3-1666,0 0-3169,9-7-224</inkml:trace>
  <inkml:trace contextRef="#ctx0" brushRef="#br0">27417 17156 5090,'0'0'240,"0"0"2722,0 0-1554,-9-28-1103,1 19 319,-1-1 272,-6 2 97,2-3 319,-2 5-351,-5 0-65,-1 2-159,-2 3-193,-1 1-192,-4 0-80,1 5-16,0 5 32,4 2-160,5-3-96,2 3 64,8 2 433,4 4 47,4 5-144,5 4 304,7 3-31,6 6-1,-3-2 48,4 4-175,-2-2-113,-2-4-32,-6-1-32,-2 1-144,-3-4-96,-4 0-143,0-1 47,0-4-48,-3-1 48,-1-6 0,0 1-64,-2-7 16,6-3-48,-3-4-465,1-3-575,-1-3-513,1-8-1712,-3-8-3779,-2-3 3059</inkml:trace>
  <inkml:trace contextRef="#ctx0" brushRef="#br0">27094 17445 12598,'0'0'3553,"0"0"-2944,0 0 143,32 0 689,-11-2 464,7-1-385,5 2-655,2-3-257,-1 0-256,1 2-192,-6-1-96,-4 3-32,-5 0-48,-6 0 16,-3 0 16,-2 3-64,-5 3 32,-4-1-32,0 7 48,0-2 32,-7 4-16,-2 0 64,-2 3-48,1 3 272,5-2 33,-1-2-17,6 1-128,0-7-32,10 0-64,1-6-64,5-3 48,-1-1 0,2-1-48,-1-6 0,-2-3 0,-3-2-16,-2-2 32,-2 0-48,-4 0 32,-3 0-32,-3-3 16,-9 0-96,-2 3-64,-1 0-96,-1 2-96,-1 2-161,6 3-79,1 3-16,0 3 64,7 1 95,3 0-447,0 1-368,7 6-913,3-1-1793,3 2 784,1-2-3617</inkml:trace>
  <inkml:trace contextRef="#ctx0" brushRef="#br0">27628 17542 10549,'0'0'7171,"0"0"-6627,0 33-207,0-25 239,3 1 480,1-6 113,0 0-289,2-3-384,-2 0-223,0-3 143,0-7 48,-1-2 48,-3-2-240,0-5-160,0 2 225,0-2 127,0-2-160,0 1-80,0 3-112,0 4 32,0 1 16,0 3-64,0 4 16,3 0-16,3 2-96,-1 3 0,4-1 32,-2 1-64,1 0 32,-1 0-32,3 1-32,-4 2-480,4 2-512,-3-3-929,-1-2-1489,-1 3-3569,2-3 1360</inkml:trace>
  <inkml:trace contextRef="#ctx0" brushRef="#br0">27899 17457 17000,'0'0'2897,"0"0"-1840,0 0 527,0 0-95,-8-28-240,1 23-273,-3 3-496,3 2-336,-5 2-144,1 7 16,0 1 0,1 4-16,3 2 16,5 1-16,0 0 16,2 1 48,0-3 16,2 3-64,4-5 32,0-2 0,-2-1-32,4-2 32,0-5-16,-1 1 1,1-4-33,5 0 96,-3 0-128,5 0 64,1 0-32,6-4 48,0 1-64,3-2 16,-1-5 0,4 3 0,-1-3 64,-3-6-48,0 4 48,-4-3 0,-4-3 64,-5 1-112,-7-1 32,-4 1-48,0-2-16,-7 5 32,-7 1-32,-1 6-32,-5 4 0,0 3 0,-3 10-16,2 3 0,4 5 48,6 5-16,5 1 16,6 3 0,0-1-64,10-2 80,1-5-32,2 0-385,0-5-271,4-4-352,-6-3-321,2-1-384,-9-6-640,2 0-2241,-3-2-6451</inkml:trace>
  <inkml:trace contextRef="#ctx0" brushRef="#br0">20337 17979 6995,'0'0'7940,"0"0"-5907,0 0-1233,0 0 65,0 0 111,0 0-128,14 30 33,-8-2 239,0 12 145,-2 2 47,0 9 113,0 0-288,-4 0-609,3-4-144,-3-6-80,0-4-80,3-6-32,-3-6 16,0-3-111,1-7 31,-1 1-48,0-6 16,0-3-64,0-3 32,0 0-64,0-2 32,0-2 0,3 0 16,-3-3 32,2-7-80,0-4 32,1-3-80,1-6 32,1-1-48,-1-3-16,2 2 0,-2 1-16,-3 2 80,6 1-32,-2 4 48,0 3 0,-2 3 0,7 2 16,-4 1-32,6 2 0,-2 5-16,3 1-64,0 1-49,-2 8-47,3 5 32,-1 3 128,-3 1-16,-2 6 48,2-3 16,-3 2 0,-2-2-32,3-1 16,-5-2 0,0-1 16,2-2 32,-5-1-32,3 0 80,-3 0-48,0-1 80,0-2-48,-4-1 65,-3 1-49,-4-1 0,1 0-48,-2-1-32,1-2 32,-5 0-80,2-2 80,-4 0-16,5-1-48,-4-3 16,2 2 16,2-3 0,0 0-32,-2 0 32,5 0-32,-2-6-48,5-1-160,3 2-289,1 0-287,3-2-144,0 5-209,0-3-528,7 1-352,0 0-144,5 0-976,-2-5-2354</inkml:trace>
  <inkml:trace contextRef="#ctx0" brushRef="#br0">20743 17859 5635,'0'0'6979,"0"0"-4866,0 0-625,0 0-239,0 0-128,0 0-369,20-14-272,-16 14-304,2 4-112,-1 8 96,7 5 288,-7 7 849,8 4-272,-7 6 31,4 5 273,-5 4-337,2-1-320,0 2 129,-1 0-129,-4-3-288,2 0-208,0-1-64,-4-4 64,6-2 161,-5-1-81,2-2-160,0-5 0,-2-1-64,-1-1 48,0-4 0,0 4-48,0-7 32,-7-2-32,0 2 32,-1-2-64,-1-6 48,1 3-32,-2-5 80,0-1-96,4-1 0,-4-3 0,5-2-32,-2 0-160,2 0-176,2-2-433,-2-5-559,5-1-1073,0-2-1265,0 0-1520,4-3-9701</inkml:trace>
  <inkml:trace contextRef="#ctx0" brushRef="#br0">22769 18244 3025,'0'0'9045,"0"0"-7413,0 0-1039,0 0 559,0 0 449,11-7-177,-8 5-479,-3-3-305,0 5-144,0-6-47,0 2 31,-3 1-16,-1-3-128,-3 4-176,-2-3 80,-2 0-96,-5 0-15,-1 1 47,-1 0 32,-5 3-80,-2 1-16,-1 0-16,0 5-32,-3 5 32,5 4-48,2 2 16,0 4-48,10-1 16,-1 1 128,13 1-64,0-4-64,10 2 0,5-8 0,7-1-32,0-4 48,2-1-48,2-5-48,-1-7 48,-2-3-16,1-5-32,-3-4 64,2-6 0,-8 1-16,1-4 0,-5-4 16,-4 1 48,2-3-64,-6-2-16,-1-1-288,-2-3-144,0 8 96,0-2-33,0 8 305,0 8 64,0 5 16,0 5 16,0 6 48,0 2 145,0 10-129,0 9-96,0 9 176,0 9 352,0 2 112,0 9-32,0-1 369,2-2-401,-2-2-224,4-6-96,-4-5-128,3-4 33,-3-5 31,0-3-48,3-5-48,-3-2-96,0-2 96,0-4-96,0-1 0,1 0-336,2-5-561,-2-1-944,5-7-720,0-4-2353</inkml:trace>
  <inkml:trace contextRef="#ctx0" brushRef="#br0">23002 18112 7363,'0'0'6179,"0"0"-3329,0 0-1922,0 0-48,0 0 177,0 0-385,0 0-176,0 5-63,0 7 159,3 7 224,1 2 273,-1 7 79,4 2-63,-1 0-353,4-2-96,-3-1-79,1-2-209,2-6-64,-3-5-112,3-3 64,-4-2-64,4-4-64,-6-2 0,3 0-80,-3-3 80,3-6 33,-2-4 31,2-4-112,0-4-32,1-8-64,-1 1 16,3-8-48,-1-1 96,1-4-80,-5-1 48,5-1 48,-6 6-208,-1 3 96,0 7-16,0 6-193,-3 8 161,0 3 48,0 7-64,0 0-304,0 2-736,-3 7-465,0 1-1040,0 1-881,-1 0-5618</inkml:trace>
  <inkml:trace contextRef="#ctx0" brushRef="#br0">23429 25843 5475,'0'0'5410,"0"0"-3569,0-1-881,0 1 65,0 0-81,-3 0-175,1 0-113,-3 0-224,3 0 16,-4 1-336,-1 3 96,-3 5 64,1-4 33,0 5-97,-4 0-16,3 3 64,0 1-80,2 0 16,-2 3 144,5-3-48,3 0-15,2 2-17,0-3-160,2 1 48,7-1-48,2-1 16,2 0 32,2-2 176,2-1 176,-1 3-192,0-5-47,1 1-33,-5-2 16,5-2-128,-4 0-16,5-4 128,-2 0-64,2 0-48,1-5-64,1-4 32,-2-3-64,0 0 32,-2-5-64,-1 0 48,-3-1-32,-2 1-16,-6-1 32,0-4-64,-4 4 16,0-2-16,-4 2 64,-3 1-16,-2 0-144,-1 0 80,-5 0 64,4 4-240,-5 0 64,-1 2 32,-1 1-128,1 5 192,1 0 48,2 4 48,-2 1-16,1 0 16,5 0-48,-1 0 32,-1 1 0,5 1-32,3 1-32,0-1-257,-1 1-431,3 0 64,-3-2-17,3-1-95,-1 3-16,-4 0-17,-2 0 49,2 1-689,-3-1-95,2 0-65,-2 1-1072,6 0-961,-2-1 2065</inkml:trace>
  <inkml:trace contextRef="#ctx0" brushRef="#br0">23750 24836 5298,'0'-9'3650,"0"-1"-1937,0 0 176,0 2-208,0-2-289,-4 3-159,1-3-353,-2 2-15,2 1-305,-4-2 0,0 5-320,-5 0-128,4 1-48,-6 0-32,1 3 48,-4 0-64,-1 0 0,-1 6-32,2 2-16,2 2 16,-1 1-16,1 2 64,8-2-96,1 5 128,4 2-96,2 5 16,8 4 64,4 4 48,5 3 224,7 0 225,0 3-177,-1-2-192,1-1-96,-4-3-128,-2 0 48,-2-4-48,-4 3 16,4-2 16,-9 0 32,0 1-32,-4-3 16,0 3 16,-3-1-80,0 0 32,-6 1 16,-1-2 48,0-2-32,1-5 64,-6 1-48,5-5 16,0-2 16,-2-4-64,-1-1 16,2-1-16,1-3 48,-3 1-16,1-2 32,1-4-16,-2 3 48,3-3-80,-2 0 0,-1-3 0,-1-1-16,0-2 32,1 1-48,0-3 64,0 3-48,0-1 32,2 1 0,1 2-16,-1-2 32,4 4-48,0 1 16,1 0-64,3-1 112,0 1-112,0 0-96,0 0-592,3 0-305,3 0-352,1 0-655,0 0-1218,-4-3-4081</inkml:trace>
  <inkml:trace contextRef="#ctx0" brushRef="#br0">22858 18999 4722,'0'0'5683,"0"0"-3346,0 0-1073,-38 0-127,22 2 160,1 5-417,-7 0-256,2 1-96,-2 5-111,-1 1-1,1 2-64,3 2-96,-1 1 240,5-1-63,2 0 31,5 1-64,5-7-80,3 0-208,3-4-80,8-1 0,4-7 32,2 0 0,6-5 0,-5-7 0,4-3-16,-2-6-32,-6 1 0,1-3-48,-3-2 0,-3 2-32,-1 2 64,-3-2 0,-2 1 0,1-1-32,-4 3 16,0-1-320,0 5 64,-4 2 160,1 2 80,2 6 0,-2 0 64,3 3-48,0 3-16,0 0-32,4 12 16,3 0 80,5 7 32,-3 5-16,1 4 128,3-2 48,-6 0-80,3 0 16,-1-5 96,-4 0 112,-3-5-175,3-2-81,-5-1 0,0-3-48,0-2-32,0-1 0,0-1-16,-3 1 0,1-3-128,0-2-385,2 0-335,0 0-112,0 1-641,0-3-928,2 0-1185,5-3-3601</inkml:trace>
  <inkml:trace contextRef="#ctx0" brushRef="#br0">22602 18674 1713,'0'0'3842,"0"0"1584,0 0-2961,0 0-800,0 0-16,29-3-481,-14 0-127,6 0 63,1-1-159,8 0-305,4 0-144,6-3 192,-1 2 81,9-2-81,1 2-144,0-4 273,-1 2 79,-5 1-560,-5 2-208,-6 1-192,-8 2 0,-8 1 0,-3 0 16,-5 0-192,-4 0-224,-4 1-336,0 1-129,0-1-47,-7 2-481,2-3-832,-5 0-3794,-3 0-6146</inkml:trace>
  <inkml:trace contextRef="#ctx0" brushRef="#br0">23029 19049 5250,'0'0'4194,"0"0"-1825,0 0-864,0 0-160,0 0 31,0 0-255,0 0-241,14-4-111,-3 4-129,8 0-32,3 0 625,8-3-193,4 0-79,-1-4-273,5 1-272,-7-1-176,-4 1-240,-2 2 48,-9 1-128,-1 1-1008,-9 2-529,0-3-368,-3 3-880,-3-5-1153,0 4-3153</inkml:trace>
  <inkml:trace contextRef="#ctx0" brushRef="#br0">23128 18842 5074,'0'0'4082,"0"0"-1249,0 0-960,0 0-240,0 0-288,0 0-417,1-25-176,-1 22-159,0 0 47,0 2-160,0 1-128,0 1-159,0 11-129,0 3-16,0 9 112,0 7 576,0 6 16,-4 1 65,1 2-49,-1-2 16,0-3-95,0-4-65,1-4-304,-1-5 16,1-7-96,1-1-208,2-1 16,0-4-64,0-2 0,2 1-32,2-1 64,3-4-80,3 3 48,1-4-16,1-2-48,0 0-48,1 0-288,0 0-128,-1-2-417,1-5-207,-6 2-417,2 1-496,-2-2-1729,-4 2-1968,-3 1 79</inkml:trace>
  <inkml:trace contextRef="#ctx0" brushRef="#br0">24001 18462 7427,'0'0'4867,"0"0"-3075,31-6-1343,-13 5 1311,4 1 113,0 0-800,4 1-673,-5 3-272,-1 1-80,-5 0-16,-1 0-48,-4-1-800,-4 0-913,-3-3-992,0 2-1313,-3-1-2145</inkml:trace>
  <inkml:trace contextRef="#ctx0" brushRef="#br0">24103 18664 9893,'0'0'2897,"0"0"-1184,32 7 224,-18-7-609,2 2-479,1-2-497,-4 0-272,-2 0-64,0 0-160,-4 0-961,-2 1-1744,-3-1-4466</inkml:trace>
  <inkml:trace contextRef="#ctx0" brushRef="#br0">24861 18479 4642,'0'0'6243,"0"0"-4082,0 0-1297,0 0 17,0 0-113,41-17-400,-27 15 433,2 2-257,1 0-272,-2 0-128,-1 0-16,-1 0-32,-3 0 144,3 2-176,-8 1 0,2-2-80,-1-1 48,-5 0-96,2 0-368,-3 0-560,0 0-529,0 0-1072,0 0-2466,0 0 1330</inkml:trace>
  <inkml:trace contextRef="#ctx0" brushRef="#br0">25253 18343 6883,'0'0'1313,"0"0"1152,0 0-928,0 0-481,0 0-240,0 0-127,0 0 31,2-16-192,3 14-95,-1-1-33,3-1 96,0-1 160,3 0-47,-2-2 63,4 4-240,-1-4-192,0 2-176,-1 1 96,0 1 16,3 0-80,-5 3-48,2-1 0,-5 1-32,5 0-32,-6 0 64,3 4-96,-3-1 80,2 4-32,-6 2 64,4 1-32,-3 0-16,2 2 48,0 1-47,-2-2 15,4 3-32,-5 1 96,3 0 16,-3-1 256,0-1-96,2 4 0,-2-3 32,0 0-16,0 2 48,0 1-223,0-2 47,0 5-128,0-1 80,-2-2-96,-1 4 16,1-3 0,-2-2 32,-2 1-96,2-3-16,3-4 32,-6 0 0,1-2 48,0-2-48,2 1 48,-4-3-48,1-1 16,-3 1-16,4-1-176,-7-2-177,6-1-47,-1 3 64,1-1-32,1-1 160,2-1 32,-2 3 96,5-3 32,1 0 48,0 0 0,0 0 0,0 0-32,0 0 32,0 0 16,4-3-16,-1 2 48,-2-1-16,3-2 16,-1 1-16,1 2-16,-1-2 0,-1 2 0,1-1 0,-1-1 0,-2 2 32,6-2-64,-2-1 48,2 2 16,1 0 0,1-1 64,2 3 32,0-3 64,3 3-32,-3 0 16,1 0 32,-2 0 48,2 3-64,0 2-32,2 0-16,-4 0 49,2 1-81,3-3 96,-1 1 16,-2-3-48,2-1-80,0 0-32,-4 0 16,1 0 48,-3 0 0,-1 3-80,0-3-48,-5 2-16,5-1 32,-6 2-16,0 0-16,0-2 32,0 2-144,0-3-128,0 3-464,0-3-417,-6 0-416,2 0-1056,-3 0-1825,3-3-4738</inkml:trace>
  <inkml:trace contextRef="#ctx0" brushRef="#br0">25831 18684 9684,'0'0'2514,"0"0"-994,0 0-63,36 8-128,-19-8-273,-2 0-240,1 0-303,-4 0-161,3 0-16,-4-2 96,-3 2-320,-1 0-112,0 0 32,-2 0-80,-2 0 80,1 0-16,-3 0 0,-1 0-16,3 0 16,-3 0 16,0 0-16,0-2 48,0-4 32,0-2-64,0-2-16,0-7 32,-4-1-32,0-5 32,-4-1-32,-1-1-48,3-4 0,-7 2 0,5 1 32,-4 3-16,4 2 32,-5 2-16,9 7 16,-2-3-48,-1 6 80,7-3-64,0 2 16,0 2 16,0-1-32,7 2 64,-1-4-96,4 4 48,3-2 0,1 1-16,1-1 16,2 2-32,3-1 32,1 1 0,-1 0 48,-2 1 0,2 2 48,-3-3-48,-4 4-48,-2 0 16,-2 2 0,-1-2 0,-1 3 0,0 0 1,0 0-34,2 3 50,-2 2 15,0 1 144,2 2 32,-2 4 16,0 0-16,0 3 0,0 2-32,-3 0 0,0 2 208,-1 1 1,0 1 47,-2-1 192,-1 0-208,0 0-176,0 1 17,0-1-97,0 2-64,0-2-16,-1 4-64,-5-4 16,2-1 0,0-4 0,-3 1-16,4-4-48,-3-2-64,3-5 112,1 2-48,-3-3-16,5-3 16,-2 2 16,2-3 16,0 0-48,0 0 64,2 0-16,5 0 16,1 0 0,0 0 0,3 0 16,5 0 32,2 0-16,-1 0 80,9 0 176,-4 0-64,7 0 64,-5 0-192,-2 1 32,-3 2-127,-2-1-1,-5-1-32,-2 2-32,-7 0 15,3-2-15,-5-1 48,2 0-48,-3 0 48,0 0-16,0 0-32,0 0-16,-3 0-432,2-1-192,-5-2-337,3 3-239,3-3-513,-4 3-624,4 0-897,-3 0-1552,0 0-2353</inkml:trace>
  <inkml:trace contextRef="#ctx0" brushRef="#br0">26640 18405 5779,'0'0'-144,"0"0"4434,0 0-1953,0 0-1473,0 0 1041,0 0-112,3-21-577,1 21-111,5 0-465,2 0-192,3 10-160,5 1 593,1 6 303,2 2-527,4 3-337,-1-2-48,1 3 592,2-5-528,-7-1-159,-3-6-113,-1-1-32,-4-1-16,-6-4-64,-3 1-289,-1-5-319,-3-1-128,0 0 240,-4 0-1,-6 0-575,4 0-1345,-3-7-1025,0-3-2305,2 1 561</inkml:trace>
  <inkml:trace contextRef="#ctx0" brushRef="#br0">26871 18327 5170,'0'0'240,"0"0"-47,0 0 1823,0 0-47,0 0 64,0 0-464,4 10-416,-4-8-65,0-2-95,0 1-193,0 2-176,0 1-96,0 0 81,-4 2-65,0 3-80,-6 1-80,1 5 65,-2 3 111,-2 7-48,-2 1 16,-1 3 33,-1 0-129,-1-3-16,6-1-96,1-5-192,0-3-32,4-4-32,2-6-112,4-1 32,-2-1-16,0-5-512,3 0-705,0 0-79,0 0-545,0 0-800,0-5-1249,6-5-4066</inkml:trace>
  <inkml:trace contextRef="#ctx0" brushRef="#br0">27133 18381 5843,'0'0'4130,"0"0"-1569,0 0-1777,0 0-64,0 0 481,0 0 208,0 31-113,0-12-15,8 0-193,-1 4 17,0 4-81,2 0 65,1 1-337,-3-1-192,3-3 33,1-4-305,-3-3-160,1-3-96,-2-4 16,0-3 64,-3 0-32,2-6 64,-5 4-96,2-5 0,-1 0-32,-2 0 144,0 0-80,0 0 0,0 0-48,2-2-32,-2-1 48,3-2-48,3-1 16,0-4-16,2-7 16,3-1 32,5-9-16,-3-3-32,6-5-64,0-3-48,-4-3 16,1 1 0,-3 5-32,-2 4-48,-1 4-192,-6 7-64,-1 7-97,-3 6 1,0 3-80,0 4-641,-6 0-656,2 4-1328,0-1-2194,-3 4-2256</inkml:trace>
  <inkml:trace contextRef="#ctx0" brushRef="#br0">34658 18896 5955,'0'0'-144,"0"0"3745,0 0-975,0 0-465,0 0-65,0 0-415,-27 23-208,16-12-417,1-1-143,-1 3-161,4-2 17,1 2-1,6-3-192,0-2-256,0-2-176,6-5-112,1-1 64,4 0-48,0 0-16,1-7-48,-1-3-48,0-1-240,-1 0 32,-1-2-16,-7 0 112,3 0 48,-1-1 32,-4 4-112,0 2 16,0-2-32,0 7 95,0-3 145,0 6-16,0 3-144,3 6 96,-3 1 64,4 5-16,0 5 32,-1 3 64,4 1 113,-4 0 79,3 3-160,-2-2 0,-1-2-32,-3-1 96,2-3 160,-2-1 96,0-4-288,-2 0-80,-3-4-48,3 0 96,-4-3 65,0-4-113,-1 0-16,2-3-48,-5 0 32,3-3 16,-5-1-48,1-7-32,2 2-433,0-4-607,0 6-881,2-4-512,3 4-688,1-2-849,3 4-3762</inkml:trace>
  <inkml:trace contextRef="#ctx0" brushRef="#br0">34862 19029 9460,'0'0'7940,"0"0"-7236,0 0-624,0 0 1025,0 0 432,0 0-625,21 25-368,-20-22-192,2 0-160,0-3-15,-3 0 399,0-3-96,0-4-224,4-3-112,-4-5 80,0 1 160,0-5-191,0 1-17,0-2-32,-4 0-16,4 0-16,0 2-16,0 3-32,0 5-32,0 0 0,0 5 48,6 0 224,-4 3 32,6 2-112,-1 0-96,-2 0-48,8 5-64,-6-1 16,3 2 16,1-2-48,-4-1 17,-1-2-34,-2 0-271,2 2-496,-5-3-801,2 0-800,-3 0-1729,0 0-5250</inkml:trace>
  <inkml:trace contextRef="#ctx0" brushRef="#br0">35094 18937 5346,'0'0'15816,"0"0"-14168,-29 0-1600,21 4 337,-2 2 719,6 2-400,2 1-207,2 1-289,0 1-96,5 0-48,2 1-32,-2-5-16,2 0-16,-1-1 0,4-2-16,-4-4-16,1 0-32,-2 0 0,2-7-48,-1 1 48,-6-2 32,3 2 32,-2-1-16,-1 1 16,0 3-16,0 3 32,0 0 64,0 6-80,0 4 288,0 0 112,0 3 80,0-3-288,6-1-144,4-2-16,0-1-336,4-4-1457,0-2-544,-1-2-1937,-2-8-8755</inkml:trace>
  <inkml:trace contextRef="#ctx0" brushRef="#br0">35262 18978 13350,'0'0'3810,"0"0"-3442,0 0 448,0 0 1281,0 0-208,13 37-208,-8-24-384,2-3-577,3 2-336,0-2 64,2-3 145,-1 0-353,3-4-160,-1 0-48,-2-3-16,-1 0 16,-2-9-32,0 0-32,-4-6 48,1 1-96,-5-3 32,0-1 0,0 2-112,0-1-32,-2 2-33,-1 5 145,-1 0 32,4 4 64,0 4 16,0 2-32,0 0-32,0 0-176,0 0-592,2 0-337,3 1 113,-1 0-17,-1 2 1,4 0 224,-3-3 431,-3 0 289,2 0-80,-3 0-16,0 0-272,0-3-1185,0 0-2209,0 2-5010</inkml:trace>
  <inkml:trace contextRef="#ctx0" brushRef="#br0">35545 19038 13062,'0'0'8196,"0"29"-7524,0-16-608,0 0 96,4-3 352,2-2 17,1-7-273,1-1-192,1 0-448,-2-8-1041,0-3-1008,-3-6-2738,0-5-8579</inkml:trace>
  <inkml:trace contextRef="#ctx0" brushRef="#br0">35601 18839 18376,'0'0'2962,"0"0"-2482,0 0-288,0 0 0,0 0-176,0 0 32,3-11-80,2 13-624,0 2-1425,1-1-2001,1-3-7171</inkml:trace>
  <inkml:trace contextRef="#ctx0" brushRef="#br0">35691 18980 17928,'0'0'2978,"0"0"-2562,0 0-224,0 0 912,0 0 289,28-6-369,-11 9-447,1 0-433,-2 2-80,4-1 0,-2 2-128,0-3-1169,-1 1-1920,-1-1-2754,2-3-9620</inkml:trace>
  <inkml:trace contextRef="#ctx0" brushRef="#br0">35770 18801 18825,'0'0'3889,"0"0"-3472,0 36-417,0-15 1776,0 6-335,0 1-593,-3 3-175,2-1-353,-5 4-144,2-7-80,2 2-64,-3-7 16,3-4 16,-1-5-48,2-5-48,1-2-128,0-3-176,0-3-448,1 0-481,6 0-816,2-6 208,-2-1-624,3-2-2289,-4 1-7220</inkml:trace>
  <inkml:trace contextRef="#ctx0" brushRef="#br0">35962 19021 20121,'0'0'4034,"0"0"-3266,0 0-511,0 0 479,-21 33-448,21-23-160,6-4-80,-2-2-48,7-1-464,-2 0-545,2-3-223,2 0-353,-6-6 32,3-2 481,0-4 240,-2 1 111,-2 0 625,4-2 144,-6 3-48,0 2-560,-1 2 544,-2 0 96,2 6-16,-3 0 32,0 3 288,0 6 497,-3 1-81,2 4-176,-2 1-128,2 7-63,1-1-145,0 0-192,0 2 32,0 1-144,0 1 16,4-2 0,0 1-32,0-3 32,4 0 16,-6 2 0,3-3 16,-4 1-16,-1-1-64,0-2 96,-6 0-32,-4-1 32,-1-4-16,-3 0 496,1-2 289,1-2-257,-4-2-48,6-3 112,0-3-175,5-1-337,0-1-48,2-7-32,3-7 16,5-2-48,0-5 0,11-4 16,-3-1-80,4 1-96,1 2 128,-1 1 112,1 7 80,-5 5-96,4 3-16,-6 0 80,1 3 48,-4 1-32,1-1-96,-2 3-64,-2-6-224,1 4-721,-6-4-783,0-1-1218,0-2-4033</inkml:trace>
  <inkml:trace contextRef="#ctx0" brushRef="#br0">38223 18649 6707,'0'0'1905,"-31"45"1280,15-11-1072,6 11 224,0 9 145,7 7-482,3 4-255,0-2-656,19-5-865,1-10-288,1-5 64,7-9 0,2-10-208,-3-7-449,-3-10-1087,-2-1-1410,-6-6-3009,-6 0-2449</inkml:trace>
  <inkml:trace contextRef="#ctx0" brushRef="#br0">38467 18784 4770,'0'0'7412,"0"0"-5331,0 0-929,0 0-47,0 0-321,-15-5-336,9 5-176,2 0-32,1 0-64,-1 2-15,2 1 63,0 4 48,-1 2 0,-1 4 112,2 1-16,2 10 240,0 1 225,0 2 63,0 3-287,6-2-145,-1-2-192,1-2-176,1-5-80,3 0 48,-3-6-32,-1 1 16,1-6 48,0 1-16,3-4 32,-2-2-112,4-3 128,-1 0-96,3-3 32,2-1-80,-1-4 96,-2 2-64,1 0-16,-3-2 32,-2 1-32,1-3 0,-2 3 16,-3-5 0,2 3-16,-3-1 0,-1-5 48,0 1-16,-3-1-16,0-6 16,0 1-32,-3-3-208,0 1-48,-3-1-80,1 3 128,3-1-16,-2 5 112,4 5 112,-3 0-32,3 5 48,0 0-32,0 4 32,0 2-64,0 0 0,0 0-80,0 4-353,0 0-863,-3 4-1025,2-2-2802,1-2-4769</inkml:trace>
  <inkml:trace contextRef="#ctx0" brushRef="#br0">38834 19001 10357,'0'0'5714,"0"0"-5057,0 0-609,0 0 1424,0 0 49,0 0-528,-19 37-417,19-21-336,0 3 128,0 1 80,0-5-240,0 2-32,0-3-160,0-1-32,-1-3 64,-5-2-48,2-2 16,0-2-96,-3-4-400,0 0-416,0-2-1073,2-6-2321,1-3-3810</inkml:trace>
  <inkml:trace contextRef="#ctx0" brushRef="#br0">39042 18889 7684,'0'0'4418,"0"0"-1073,0 0-304,10 40-495,-5-19-465,-1 1-321,2 2-495,0-1-609,4-2-240,-6-4-303,4-1-33,0-3-64,-3-2 16,-1-5-64,2-1-64,-2-3-433,-4-2-495,0 0-753,0-3-704,2-10-2177,2-2-8564</inkml:trace>
  <inkml:trace contextRef="#ctx0" brushRef="#br0">39213 18851 12294,'0'0'4162,"0"0"-2274,-9 32-79,7-16-704,2-2-209,0 2-95,0 2-33,-3 2 160,-2 0-255,-2 2 127,2-2-240,-8-2-112,0 1-255,2-2-113,0-3-112,1-3 64,5-2-80,1-1-433,1-5-639,2 1-977,1-4-192,0 0-945,1-1-3361,5-8-1761</inkml:trace>
  <inkml:trace contextRef="#ctx0" brushRef="#br0">39323 19115 7571,'0'0'7172,"0"0"-4915,0 0-1921,0 0 977,0 0 207,0 0-367,4 24 223,-9-5-415,-8-1-449,3 2-160,-3-2-64,1-1-192,2-3-144,1-4 80,5-4-304,-2-2-544,6-4-657,0 0-1200,6-7-3058,-2-3-5394</inkml:trace>
  <inkml:trace contextRef="#ctx0" brushRef="#br0">39549 18924 8788,'0'0'4450,"0"0"-1617,0 0-1376,0 0 688,-24 47 64,15-24-176,1 2-272,7 1-609,1-4-671,0-1-129,1-2-176,7-5-144,3-4-64,4-4 48,-2-2 48,4-4-64,-3 0-80,2 0-96,1-9 224,-4 4-192,-1-5-209,-3-3-79,3-1-176,-10 1-16,4 2-49,-6-1 209,0 7 416,0 1 112,0 2-16,0 2-32,4 0-16,-3 3 0,6 4 16,3 2 144,-1 0-112,5 1-64,-1 0 16,4 2 80,-2-5-112,-1-3 32,6 0 32,-2-4-32,-1 0 32,-1-7-32,2 0-64,-2-6 96,-5 1-16,-4-3 48,0-4-112,-7-5-32,0-3 32,-2 3 48,-4-3-128,0 7 64,1 2 256,-2 6 192,2 5-111,2 6-257,1 1 16,2 0-96,0 1-673,0 3-2288,7-1-3826,3-3-7188</inkml:trace>
  <inkml:trace contextRef="#ctx0" brushRef="#br0">40093 18678 16071,'0'0'3634,"0"0"-3682,14 29 192,-11-1 2785,1 9-848,-3 6-544,-1 3-560,0-1-609,-1 0-240,-6-2 32,0-7-16,-2-4-160,-2-8-48,1-6 64,-1 0 0,-3-6-48,-2-1 80,2-4-112,3-4-384,-2-2-433,3-1-752,7 0-1024,-1-4-1825,4-2-12021</inkml:trace>
  <inkml:trace contextRef="#ctx0" brushRef="#br2">42104 18583 7123,'0'0'3826,"0"0"-1697,7-28-544,-7 18 496,0 2-273,0-4-575,-7 8-240,2-7-145,-8 7-320,-1-2-192,-5 5-80,-1 1-192,-5 1-48,0 9-16,-5 4 0,0 4-48,5 5 80,-1 3 32,2 2-16,7 3 161,6-1 95,7-1-96,4 2-96,10-4-80,5-3 32,5-4-16,8-8-16,0-5 32,4-5 16,-7-2-16,2-9-16,-4-3-16,1-6 16,-9-2 16,1-1 16,-6 1 0,-5 0-32,0-1 0,-5 4-32,0 0 32,0 6-64,0 1 16,-5 3-16,5 4-16,-1 3 48,-3 0-128,4 10-96,0 7 160,0 1 16,0 6 16,0 6 0,5-3-16,2 4 48,0 1 0,2 2 16,-2-2 0,-1 3-32,1-3 64,-3 1-64,2-3 64,-6-2-32,0 2 96,-3-6 0,-7-5 96,6 1-48,-9-3 65,0-3 79,-2-1-64,5-2-48,-6-2-112,9-1-64,-1-3-16,-2-2-48,5-3 32,1 0-96,1 0-480,1-3-705,2-10-1056,0-1-800,0-5-1842,0-2-7010</inkml:trace>
  <inkml:trace contextRef="#ctx0" brushRef="#br2">42381 18619 9796,'0'0'3698,"0"0"-2161,0 0 80,0 0 320,0 0-225,0 0-559,-7-12-721,14 12-320,5 0-32,5 0 48,-2 0 288,8 0-128,-8 0-175,1 0 31,-3 0-16,-9 0-16,2 0-32,-6-4 32,0 1 0,0-4 64,-3 2-112,-4-2-16,-2 2 32,-1-2-128,-2 3 0,-1 4-64,-1 0 64,1 9-32,2 6 112,-1 8 80,0 5 64,6 3 224,6 2-256,0-2-32,1-4-128,14-2 48,0-8-16,6-6-112,-2-6-336,3-5-448,1 0-1057,1-9-1473,-7-4-3345</inkml:trace>
  <inkml:trace contextRef="#ctx0" brushRef="#br2">42673 18745 15735,'0'0'1505,"0"0"-641,4 35 593,2-24-529,-2-5 529,2-2 48,-4-1-721,1-3-160,0 0 33,3 0 15,-3 0 32,1-10-320,0-1-111,3-5-193,-1-2 16,-1-2-64,1 0 16,-2 1-32,3 0 0,1-2 0,-7 5-80,6 4 96,-4 2-48,1 1 16,-3 6 0,5 3 16,-6 0-96,4 0 32,1 0 0,-1 7 16,3 5 48,3 3-48,-4 4 160,1 2-96,0 4 144,1 1 96,5-2 80,-9-4-48,9 0 0,-7-5-112,-1 1-144,1-6 16,-1-2-64,-5-2 33,2-2-17,1-3 16,-2-1-32,-1 0 0,7 0-32,-1-1-17,2-8-15,4 0-128,2-6-16,1 1-80,1-3 144,1 2 48,-7 2 96,3-1-16,2 7 16,-5-3 32,1-1-32,-1 2 32,2 3-32,-5-3 64,4 0 0,-5 1 96,-1-4-64,0 4 48,-4-2-48,2-1-48,-3 1 0,0 0-32,-4-2-32,-6 3-48,1 3-32,-5 0-32,3 3-48,-2 3 16,-1 5 32,0 5 16,4 6 0,0 3 96,6 1-64,-2 5 112,6-1-48,0 0 112,7 2-64,4-6 96,1-2-128,3-4 128,4-4 80,-5-2-128,1-3 48,2-2-96,-1-3 64,-1 0-64,4-8 0,2-3-16,-3 0-16,2-2-48,0-5-80,-3 2 0,0-1-64,-4 6 160,-3 2-64,-3 2 112,-3 2-80,-1 2 112,-3 3-64,0 0 64,0 0 16,0 0 0,1 0-48,-1 0-16,3 5 16,-2 1-32,5 7 80,-5-2 0,4 6 0,0-1 160,0 2-16,3-4-31,-4 3-17,3-3-32,-1-1-96,0-4 48,-2-2-80,-4-3 16,3-1 0,2-2 96,-5-1 0,5 0 176,-2-8 112,1-2-240,7-2-96,-7-7-96,9-1 48,-7 0-48,5-1-48,-4 4 32,3 1 32,-3 2 0,-1 6 0,1 1-16,-3 2-64,2 1 112,-5 4-64,-1-1 80,6 1-128,-6 0 96,1 1-128,3 3 96,-1 2 16,0 5-80,3 1 96,-3-1-64,1 2 80,3-2-16,-3 2 0,6-2-48,-3-1 64,3-2-32,-1-2 16,0-2 0,1-1 0,-3-3 80,6 0-144,-4 0 112,-1 0-48,5-7 16,-2 1-48,0-2-16,-2-2-32,1-1 32,-2-2 0,1 0-32,-4-4 32,0 3-96,-2 0 48,-3 3 32,0 2 0,0-1 16,0 6-32,-6 0-81,-1 4 17,1 0 80,-5 5-48,1 5 112,1 2-32,0 2 64,1 1 16,4 1 0,0-3-16,1-2-16,3 0 64,0-1-80,0 0 64,0-6-64,0 3 64,3-5-32,0-1-32,2-1 48,3 0 33,1-5-17,4-7-48,4-5-32,-1-5-97,4-7 17,4-3-144,-2-6-32,1-3-32,2-5-32,2 4 112,-3-1-336,-5 4 399,-7 8 49,-2 7 64,-3 2 273,-4 10 351,-3 3-240,-4 4-240,-2 3-32,-9 2-48,1 4 64,-3 11-16,-2 4 80,2 10-64,0 7 0,4 7-48,2 4 64,-2 1 48,9 1 32,-1-1-304,5-5 48,0-5 64,5-3 16,2-8 48,3-4-32,1-6 96,2-5-112,1-6 16,1-3-64,3-3-48,-4-7-384,6-3-592,-2-6-1458,1-1-1327,-8-1-2802</inkml:trace>
  <inkml:trace contextRef="#ctx0" brushRef="#br2">44633 18541 10533,'0'0'4338,"0"0"-3186,0 0-447,0 0 943,13-28 17,-13 26-144,0-1-417,-10 3-431,-3 0-401,-5 0-240,-5 8 80,-6 0-16,3 5 128,1 1-96,6-1-48,4-1-32,8-2-112,1-3 0,6 3-144,6-3-80,5 2 80,6-4-32,0 0 32,0-2-65,-1-2-31,-2 0 144,-9-1 96,1 5 16,-6-1-368,-6 6-256,-5 4 656,-4 7 96,-5-1 176,-1 7 96,5-3 32,2 0 32,8 0-80,6-3-239,0-7-65,10-1-16,8-4 0,-1-5 32,3-4-64,1 0 48,3-4-48,-1-4-401,0-1-655,-1 0-1089,-2-4-2689</inkml:trace>
  <inkml:trace contextRef="#ctx0" brushRef="#br2">44960 18583 15111,'0'0'5667,"0"0"-5219,0 0-448,-21-28 224,8 24 848,-4 1-127,2 3-417,1 0-272,-3 0-224,5 7 32,1-1-128,-2 5 112,9-4-144,4 5-48,0-7-48,0 2 64,7 0 32,-3-1-64,8 0 64,-12-4-32,5-2 80,-3 2 16,-2-2-16,0 3-80,0 0 112,0 2-32,0 7-49,0 3 81,0 9 161,0 0 79,10 4-192,2-1 192,7-4-144,2-3 16,2-7 0,-4-4 64,3-6 272,-8 0 128,1-3-95,-2 0-337,-7 0-48,-1 0-80,1 0-16,-3 0-224,0 0-577,2 4-447,-2 1-817,4 3 0,2-2-1617,2 1-3793</inkml:trace>
  <inkml:trace contextRef="#ctx0" brushRef="#br2">43157 19405 5907,'0'0'3745,"0"0"-1920,0 0-640,-33-1 175,25-1 65,-4 2-32,1 0-241,-3 0-191,-2 2-97,-2 9-32,2 1-31,4 4-81,2 1-144,7 2-127,3 2-161,10-7-32,11-1-64,2-6-80,2-3 16,5-1-96,-3-3 0,-2-8 0,-2-1 0,-6-4 0,-3 2-64,-6-2 48,-2 2-128,-6-2 64,0 1-48,-10-3 48,3 3 0,-9 0 0,4 2-32,-1-1-16,6 5-176,-2 2-16,8 3-17,1-1-351,1 2-720,15 0-1026,4 0-1519,5 0-1362</inkml:trace>
  <inkml:trace contextRef="#ctx0" brushRef="#br2">43356 19434 16167,'0'0'2402,"0"0"-2386,0 0 128,45 15 864,-19-13 353,3-2-161,5 0-415,-4 0-577,0-5-96,-2 2-80,-11 1-128,-4 2-1713,-9-2-1793,-4-1-3377</inkml:trace>
  <inkml:trace contextRef="#ctx0" brushRef="#br2">43601 19282 9204,'0'0'4546,"0"0"-3729,0-32-609,-12 23 1232,1 1-159,-7-1-48,-5 4-257,6-2-240,-4 4-223,7-2-33,-3 5-224,5 0-48,5 0-224,2 5-48,5 5 16,0 4-16,0 7 80,1 4 208,3 7 160,3 3 241,3-1-1,-8 1 112,2-4-96,-4 2-271,0-6-177,0-2-80,0-5-80,0-4 0,0-4-16,0-3 0,-1-5-304,-2-1-609,1-3-607,0-3-81,-1-7-1521,-2-8-4001</inkml:trace>
  <inkml:trace contextRef="#ctx0" brushRef="#br2">42765 20121 17000,'0'0'2241,"0"0"-2241,0 0 16,0 0 448,0 0 1585,0 0 0,5-15-897,1-2-703,4-6-225,6 2 192,-1-5 352,2-1-416,-1 3-175,-4 2-17,1 3-128,-6 5 32,3 8 48,-6 4 64,-2 4-80,1 13-80,-3 2 96,2 8 128,0 6 160,-2-3-256,0 1-16,5-2-64,-5-6 16,5-4-64,-4-3 16,2-6 32,0-2 145,-2-3 15,3-3-144,2-3 96,1-7-32,-1-3-64,5-2-64,-1-5-16,-1-1 16,2-3-32,0 1-16,-1 3-16,-3 5 80,3 2-64,-1 6 16,0 6 0,0 1 0,2 8-48,-1 3 112,1 6-64,-2 3 80,1-1-32,-6 3-16,0-3 80,-1-1-80,-1-4 0,0 0 16,-2-4-16,3-6-112,-1 2-368,2-6-609,7 0-800,3-3-768,8-4-352,0-7-129,1 1-303,2 2-3026</inkml:trace>
  <inkml:trace contextRef="#ctx0" brushRef="#br2">43357 20048 5587,'0'0'12277,"0"0"-9315,0 0-2386,0 0 544,0 0 449,-24 28-48,20-15-481,1-2-335,3 4-337,3-5-304,16-3 128,-2-1-96,8-6-80,-2 0-16,1-3-48,-2-7 32,-3 0-80,-2-2-64,-6-1-208,-4-1-33,-1 0-95,-6 0 64,0-2-208,-12-1 63,1 4 113,-2 3 256,-5 2 112,-3 5 48,2 3 144,4 0-64,1 0 16,8 3-80,-1 4-80,7-1-1073,0-1-1104,13-5-1040,-2 0-3330</inkml:trace>
  <inkml:trace contextRef="#ctx0" brushRef="#br2">43762 19718 16135,'0'0'3538,"0"0"-2962,0 0-320,0 0 81,0 0 207,3 30 704,-3-1 609,-4 5-400,1 6-305,-6 2-367,5-1-129,1-4-80,0 1-111,3-8-33,0-3-240,6-3-32,-5-3-128,5-7 48,-3-4-80,0-3 64,-3-1-112,0-5-176,0-1-336,0 0-433,0-10-672,-3 1-1088,0-6-1025,3-3-2240</inkml:trace>
  <inkml:trace contextRef="#ctx0" brushRef="#br2">43650 19909 19705,'0'0'3041,"0"0"-2784,0 0-289,0 0 80,0 0 608,0 0 320,-10-2-207,20 7-497,4 0-144,3 0 160,6 0 112,2 0 96,4-1-256,-1-4-159,-1 0 15,0 3-80,1-3 0,-1 0-112,-6 2 31,-4 3-239,-4-1-288,-3-3-1073,-5 5-1120,1-6-1697,-6 0-5138</inkml:trace>
  <inkml:trace contextRef="#ctx0" brushRef="#br2">44066 20038 14727,'0'0'8788,"0"0"-8628,0 0-784,19 26 720,-15-20 80,4-4 32,-3-2-144,2 0-48,1-6-913,-2-3-1632,-2-3-912,0-7-1730</inkml:trace>
  <inkml:trace contextRef="#ctx0" brushRef="#br2">44130 19787 16440,'0'0'4225,"0"0"-2464,0 0-704,0 0-465,0 0-560,0 0-160,0-8-96,4 15 0,0 3-913,3 1-1376,0 2-2417,1-3-6483</inkml:trace>
  <inkml:trace contextRef="#ctx0" brushRef="#br2">44329 19950 14182,'0'0'6387,"0"0"-5778,-34 31-529,22-17 64,-5 5 368,5 0 817,1 0 95,7-1-447,4-1-609,3-1-224,9-6 0,7-5 16,0-2-48,7-3 64,1-3-192,-2-4 64,-1-1-176,-5-2-64,-4 0-16,-2-1-144,-10 1 96,0 0 240,-3-3-64,-6 0-64,-7 2 128,3-2 16,-2 1 64,0 0-32,7 1 16,-5 1-96,3 1-304,5 2-897,-3 2-432,5 3-576,0 0-608,0 2-2338</inkml:trace>
  <inkml:trace contextRef="#ctx0" brushRef="#br2">44549 20062 8580,'0'0'10565,"0"0"-9397,0 0-1216,26 17 64,-14-17 545,2 0 1007,0-3-351,-1-4-657,4-2-272,1-3 64,5-1 449,1-1 111,-4-1-416,1 4-63,1-2-273,-5 5-48,2 5-64,-2 3 32,1 0-48,-7 7-16,1 5 16,-1-3-32,-1 1 96,-2 0-176,0 0-16,-1 0-641,-3-1-495,2-1-1137,-6-7-1153,0-1-2897</inkml:trace>
  <inkml:trace contextRef="#ctx0" brushRef="#br0">38412 27809 6099,'0'0'5906,"0"0"-3520,0 0-882,0 0 17,0 0-176,-13-10-289,11 10-31,0 0-657,-3 0-32,3 9-48,-4 5 80,2 4 224,-3 8 65,3 6 63,3 9 257,-5 6-289,0 2-128,1 2-32,5-3-160,-3 1-79,0-11-97,3-4-80,-3-6 16,3-5-32,0-5 144,0-5-16,0-5-128,0-6 0,0-2 64,0-2 368,3-10-255,0-7-225,0-5-96,2-8-32,1-7-32,0-3 80,-5-3-1,-1-5-191,4 2 112,-4-1-64,0 2 96,0 2 48,0 6-96,0 4-112,0 4-16,6 3 80,-1 6 96,1 4 32,3 1-48,-2 6 112,0 2-80,0 5 64,1 4-64,2 3-48,2 8 80,0 8 64,4 5 64,-1 7 80,1 4-32,4 3-32,0 3 64,-5 2-112,-1-4-208,-1 2 48,-2 0 64,-4-4-48,0-1 64,-4-4 48,-3-5-32,0-6 0,-7 0-80,-4-5 112,0-2 64,-6-4 256,-2 0-160,2-3-80,-4-1-48,-2-2-16,4-1 32,-4 1-96,5-1 48,-1 1-48,6 0 32,2 0-32,1-1-16,3 0-64,3 0-160,3-2-192,1 2-449,0-3-495,0 0-833,1 0-657,3-3-95,3-1-400,0-2-6276</inkml:trace>
  <inkml:trace contextRef="#ctx0" brushRef="#br0">38733 28047 11973,'0'0'3826,"0"0"-1937,0 0-432,12-30-465,-5 29-800,0 1-208,3 0-528,-2 5-1121,1 2-1344,-2 5-4418</inkml:trace>
  <inkml:trace contextRef="#ctx0" brushRef="#br0">38728 28289 10181,'0'0'2913,"0"0"-1120,0 0 816,12 39-288,-7-22-672,-3-3-481,1 1-527,-1-6-417,-2 0-128,3-5-64,-1-1-160,0-3-529,-2-10-495,4-1-497,-4-6-2497,0-3-5474</inkml:trace>
  <inkml:trace contextRef="#ctx0" brushRef="#br0">38933 28313 10245,'0'0'4770,"0"0"-3297,7 34-625,-3-24 481,-1-6-193,1 1 337,0-3-289,3-2-463,1-4-273,1-3-240,-3-6 16,0-6 112,-1 2 16,1-1 129,-5-3 207,2 2-224,0 0-144,-3 3-240,0 2-16,0 3 112,0 4-32,0 1-48,0 3-47,0 0 79,2 3-112,2 0-96,3 0 16,3 6 47,3-3-31,-4 1-160,7 0 64,-2-2 48,-3 0-16,4 1-32,-1-3-688,-3 3-961,-4-3-448,0 0-1697,-1 0-3457</inkml:trace>
  <inkml:trace contextRef="#ctx0" brushRef="#br0">39276 28195 19209,'0'0'2241,"0"0"-1649,0 0 449,0 0-337,0 0 64,0 0-320,-19-3-191,10 12-241,2-2 80,1 4-32,2 1 208,4-2-16,0-1-144,0 3 64,4-2 192,9-2-96,-1 1 96,0-5-79,7 2 95,-1-5-288,3-1 80,-4 0-96,2-7 0,-4 3-64,1-8 80,-4 2-96,-4 1-32,-6-1-16,-2-3 0,0 3-112,-7 0-176,-8 0 128,-1 3 192,-4 4-112,1 3-16,0 0 31,-2 6 65,7 8 64,2 2 32,4 3 49,5 7 111,3-2 16,0 0-16,0 1-48,11-5-48,-3-1-64,3-2 32,-4-9-336,4 3 80,-1-6 144,3-4-352,-2 2-289,-2-3-943,6 0-129,-5-4-320,0-2-2225,0-1-5154</inkml:trace>
  <inkml:trace contextRef="#ctx0" brushRef="#br0">39639 28229 17512,'0'0'4914,"0"0"-4401,0 0-433,0 0 48,0 0 752,0 0 433,0-14-705,-16 24-240,-2 3-272,1 4 112,-6 5 272,5 1 193,2 0-161,2-1-48,8-1-192,6-4-160,0-1 48,2-3-128,9-1 0,5-3-144,1-3 96,1-4-96,0-2-160,2 0-256,0-2-336,3-7-369,-4-2-1280,0-2-1041,2-4-3057</inkml:trace>
  <inkml:trace contextRef="#ctx0" brushRef="#br0">39723 28217 19529,'0'0'2465,"0"0"-2177,0 0-688,30 24 1440,-9-17-223,2-5 47,3 1-432,3-3-352,4 0-31,-4-3-210,-3 2-719,-1 0-689,-1-2-1744,-2 3-785,-4 0-1793,-5 3-2289</inkml:trace>
  <inkml:trace contextRef="#ctx0" brushRef="#br0">39914 28074 15383,'0'0'2369,"0"0"-1344,0 0 591,0 0-15,0 0-464,0 0 175,-17 45 17,13-17-337,-3 5-207,0 2-273,1-1-224,1-1-128,-2-4 0,5-3-64,-2-6 32,4-3-96,-3-5 0,0-2-16,3-4-160,0-2-432,0-4-401,0 0-1023,0-4 31,0-6-961,0-7-3793</inkml:trace>
  <inkml:trace contextRef="#ctx0" brushRef="#br0">40066 28283 8852,'0'0'4834,"0"0"-1024,0 38-785,0-26-575,0-4-786,0 2-607,0-4-833,0 1-144,1-3-64,6-1-224,-2 0-785,2-3-751,0 0-1218,-4-6-2576</inkml:trace>
  <inkml:trace contextRef="#ctx0" brushRef="#br0">40141 28109 18168,'0'0'4803,"0"0"-4595,0 0-1889,0 0 1313,0 0 512,0 0-384,21 24-1921,-17-11-1761</inkml:trace>
  <inkml:trace contextRef="#ctx0" brushRef="#br0">40240 28318 20457,'0'0'2337,"0"0"-1328,0 0 736,-21 31-993,21-23-80,2-1-335,7-2-225,2 0-609,6-4 193,-4-1 0,5 0-272,-2-1-561,-3-7 161,-4-1 752,-3-3 112,-6-2 128,0 0-80,0-3-385,-6 3-607,-3 0 704,3 1 224,-4 4 208,4 7 496,2 2 176,-2 0-528,2 1-240,-1 5-336,5 1-1408,0-3-3123</inkml:trace>
  <inkml:trace contextRef="#ctx0" brushRef="#br0">40473 28412 6243,'0'0'3890,"0"0"-2290,0 0-559,0 0-17,0 0 257,0 0 15,-21-2 193,21-9-336,6-2-481,-2-4 160,2-3 17,6 2-65,-2-2-352,3-1-31,5 4-97,-1 6-96,-1 2 176,-1 6-144,1 3 48,-3 8-256,-2 3 32,0 10 160,-5 2 225,1-1-49,-1 2-208,-1-2-64,-3-4-80,1-5 16,-1-2-48,-2-4 16,0-3-208,0-2-609,0-2-559,0 0-673,0-2-1265,0-9-3233</inkml:trace>
  <inkml:trace contextRef="#ctx0" brushRef="#br0">41316 28276 5907,'0'0'7315,"0"0"-4898,-27 13-1248,13-3 31,2 4 273,2 4-48,3 0-401,1 2-272,6-1-127,0-2-177,11-9-304,6 2-112,2-9-16,3-1 112,2-11-64,-4-3-32,0-4-208,-7-6-96,-4 0 48,-3-1 48,-6 3-128,0-2-177,-8 3 17,-2 1-240,-3 4 128,0 3 127,-2 5 209,3 7 48,1 1-112,1 2-464,6 8-529,3 3-1008,1 0-3073</inkml:trace>
  <inkml:trace contextRef="#ctx0" brushRef="#br0">41608 28245 8020,'0'0'2385,"0"0"304,0 0-640,0 0-96,0 0 128,0 0-1281,17 10 433,-2-7-145,8-3-159,2 0-257,-1-8 48,2 3-207,-4 1-321,-6-2-144,-3 3-481,-6 2-1183,-4-1-737,-3-1-961,0-2-3217</inkml:trace>
  <inkml:trace contextRef="#ctx0" brushRef="#br0">41811 28003 13270,'0'0'2145,"-15"-33"-1569,2 19 1105,-4 7 192,-1-3-656,1 7-369,-2 3-256,2 2-240,0 9-144,6 8 49,4 5 175,1 10 144,6 2 240,0 3-31,2 2-353,2-6-32,3 0-48,-3-2-128,2-5-176,-5-2 32,-1-4-48,0-2 0,0 0 16,-7-6-64,6 0 48,-3-4-224,-2 0-240,6-6-496,-1-1-449,-2-3-528,3 0-560,0-6-1793,0-5-5218</inkml:trace>
  <inkml:trace contextRef="#ctx0" brushRef="#br0">42724 28226 5234,'0'0'5779,"0"0"-4242,0 0-545,0 0 369,0 0-193,-4-14-271,4 14-241,-3-3 48,-2 3 273,1 0 239,-4 0-415,-9 0-225,3 6-64,-6 1-176,-4 3-15,0 3-49,1 4 16,2-2-80,7 1-32,2-1 112,11 0-144,1-3-112,4-2-128,10-1 64,3-4-32,2-3 80,2-2-16,4-2-144,-5-3 0,1-5-48,-4-3 64,-4 3 48,-3-3 64,-1 5 16,-5 1 32,1 0-48,-5 4 64,0 3-16,0 0 0,0 10-192,-2 5 224,-1 5 32,-1 1 144,4 1-96,0-1-80,4-4-32,6-6-80,2-7-336,5-4-641,2-8-879,1-9-1394,-1-1-4626</inkml:trace>
  <inkml:trace contextRef="#ctx0" brushRef="#br0">43034 28231 13526,'0'0'2609,"0"0"-1600,0 0 624,0 0 255,0 0-383,0 0-544,0-6-561,-9 6-176,-4 0-32,-1 1-16,-4 8 64,1 4-32,-2 1-64,1 1 48,2 7 16,2-4 241,4 2 47,5 0-144,5-3-144,0-3-128,5 0-48,7-6-48,9-2 32,0-3-160,3-3-400,5 0-929,-7-7-368,1 0-1280,-5-5-1265,-1 5-10837</inkml:trace>
  <inkml:trace contextRef="#ctx0" brushRef="#br0">43237 28300 14487,'0'0'3137,"0"0"-2353,0 0 481,0 0 336,17-27 15,-15 23-527,-2 4-353,-5 0-271,-6 7-305,-3 6 176,-3 2 64,-3 5-96,-1 3-64,5-1 160,2 1 33,3-5-1,5 1-112,3-5-224,3-3 64,3-2-176,9-2 80,-1-6-32,6-1 16,5 0 32,1-1-96,3-6 96,3-2-64,-5 2 32,6-1-64,0-1 16,-2 2 32,-1 0 16,-3 1 32,0 1 32,-6-1-96,-1 0 96,-5 2-96,-1 1-32,-10-2 48,2-1-32,-3 0 32,0 1-16,-4-2-16,-7 1-80,-1 2 32,-5 1 0,5 3 0,-5 0-48,4 3 48,-1 7 32,4 2-64,6 2 80,4 2 16,0 1 32,7 0-32,8-6 0,2 2 0,2-5-192,0 0-240,3-6 224,-4 3 144,-1-5-288,1 0-433,-2 0-351,-3 0-657,1-7-752,0-1-112,2-6-1441,-2-3-4306</inkml:trace>
  <inkml:trace contextRef="#ctx0" brushRef="#br0">43840 28102 6115,'0'0'7363,"0"0"-4433,0 0-1762,0 0 289,-23 30-161,16-15-47,1 8-145,1 2 65,3 1-1,-3 2-319,3 0 63,-1 1-159,2-2-273,1-1-208,0-4 48,0-1-64,4-4-16,3-3-128,2-4-48,5-2 0,-1-5-96,4 0 32,1-3-128,-1 0 16,3-8-128,1 0 144,2-3 32,-3 1 80,2 0-32,-5-1 16,2 4-80,-8-2 64,-5 1-32,1 2 64,-2 1 16,-5-2-16,0 1 16,-5-1-112,-2 0-32,-5-2-48,-3 4-64,1 3-16,-3 2 64,2 0 128,5 10-16,-1 4 112,4 2-64,7 4 96,0 1-48,3-3 16,12 3 0,0-5-256,3-3-16,2-6-369,4 0-415,-2-6-513,-3-1-320,-1 0-1280,-1-4-1809</inkml:trace>
  <inkml:trace contextRef="#ctx0" brushRef="#br0">44202 28470 12134,'0'0'1424,"0"0"-479,28 27 1840,-16-20-208,-7-2-672,2-2-368,-1 0-353,0-3-95,-2 0-49,-4-7 65,3-2-449,-3-3-432,0-2-128,-3-2-80,-1 0 48,-2-2-112,6 0 16,-6-1 64,5 2 32,1 5 160,0-1 64,0 2 1,1 2-257,5 3 48,0 2-48,4 1-32,-3 0 0,8 3 16,-2 0-64,0 0 16,4 0-16,-5 0-113,5 3-143,-1 0-160,-2 0-80,-1-2-224,-2 2-593,0-3-896,-5 0-929,1-3-2960</inkml:trace>
  <inkml:trace contextRef="#ctx0" brushRef="#br0">44669 28381 6115,'0'0'5842,"0"0"-4209,0 0-560,-31-17 351,21 14 129,-2 3-384,1 0-353,0 5-208,-1 3-31,1 4 159,4 1-16,0 1-144,7 2-159,0-2-209,7-4-128,10 0-64,-1-3-32,3-6-64,0-1 32,1 0-112,-2-6-48,-5-1-1,-2 0 1,-1 0 128,-6 4 80,0 1 0,-4 2 80,0 2 16,-1 6 80,-3 1 161,1 4 127,0 0-288,3 0-160,6-6-144,-1-3-336,10-4-465,-1-1-1472,1-9-2641,-1-6-8788</inkml:trace>
  <inkml:trace contextRef="#ctx0" brushRef="#br0">44874 28314 14215,'0'0'3345,"0"0"-2048,0 0-17,0 0 513,0 0-432,0 0-657,0-1-384,11 2-48,6 3 96,2-1-47,3-1-225,1-1-32,1 0-288,0 2-1409,1 2-1521,1 0-2096,-8 2-1185</inkml:trace>
  <inkml:trace contextRef="#ctx0" brushRef="#br0">44971 28129 13494,'0'0'3490,"0"0"-2050,0 0-511,0 0-225,0 0-64,8 48 673,-8-18 368,0 4-401,-5 2-447,2 0-49,3-4-96,0-3-447,0-4-129,0-5-112,0-6 16,8-4-272,-6-2-193,1-6-191,-3-1-577,0-1-255,0-3-33,0-5-880,0-5-1313,-3-1-2112</inkml:trace>
  <inkml:trace contextRef="#ctx0" brushRef="#br0">45181 28453 19065,'0'0'3553,"0"0"-3216,0 0-193,0 0 480,0 0-80,0 0-368,32 4-160,-20-17-880,2-1-1729,-6-4-753,4-5-944,-7 0-2241</inkml:trace>
  <inkml:trace contextRef="#ctx0" brushRef="#br0">45259 28202 5394,'0'0'9221,"-5"-31"-6308,5 26-1152,0 3-833,0 2-544,0 2-416,3 9-16,4 0-192,-1 6-1440,1-1-3939</inkml:trace>
  <inkml:trace contextRef="#ctx0" brushRef="#br0">45457 28412 20649,'0'0'2962,"0"0"-2690,-36 41 720,25-24 353,5 0-657,6-2-528,0-2-144,0-2-48,12-1-352,0-6-48,5-2 128,2-2-673,-2-2 241,0-6 368,-5-2-48,0-4 336,-4-2 80,-4-3 64,2 0-96,-6 4-224,0-1 15,-7 2 193,1 4 80,-4 3 241,3 3 207,-1 4-352,-2 0-144,4 4-144,1 3-561,5 4-1359,0 2-2387,0-3-3648</inkml:trace>
  <inkml:trace contextRef="#ctx0" brushRef="#br0">45639 28531 19449,'0'0'2065,"0"0"-2065,0 0-224,40 8 592,-33-8 400,6 0 433,-4-4-257,4-5-592,-3 1-63,0-2 143,-2-1 240,4-5-224,-1 2-192,0-2-64,2 4 97,-2-1-257,1 6 32,-1 4 0,0 3-64,-1 4 64,0 6-32,2 4 96,-5 5-16,0-1-32,-4 0-208,4-1 96,-2-2-144,1-4-353,4 0 1,-5-5-416,3-2-737,1-2-656,-1-2-2177</inkml:trace>
  <inkml:trace contextRef="#ctx0" brushRef="#br0">46130 28570 18520,'0'0'3058,"0"0"-2722,0 0-160,0 0 416,0 0-319,0 0-113,11 0-144,-5 0-545,0 0-1968,-4-5-3089</inkml:trace>
  <inkml:trace contextRef="#ctx0" brushRef="#br0">46030 28375 17512,'0'0'2545,"0"0"-2433,0 0-208,0 0 144,0 0 192,0 0-144,1-6-80,-1 6-720,0 0-1713,0 0-3522</inkml:trace>
  <inkml:trace contextRef="#ctx0" brushRef="#br0">47485 28068 256,'0'0'12358,"0"0"-8997,6-31-1712,-6 21-128,-3 0-113,-6 2-335,-5 2-417,-1 2-96,-8 4-319,-7 3 15,1 4-128,-2 7-128,-5 3 0,5 3 0,1 2-32,6 1-64,7 4 80,5-2-32,6 2-32,6 1 32,0 1-80,13-1-17,-2-4-15,2-3-48,4-4 128,-6-7 64,2-4 0,-2-4 16,-4-2 0,0-4 80,-4-6-64,-3-1 16,0 1-48,-11 2 16,-2 2-64,-4 5-128,-7 1-256,1 5-16,1 12 240,-4 6 128,5 4 96,3 8-16,5 2 96,9 0 144,4-1 64,1-3-128,13-8-96,6-3 0,1-8-80,5-7-16,2-4 16,-4-3 80,2-3-96,-4-1-160,-1-6-1473,-8 0-1600,0 1-1778</inkml:trace>
  <inkml:trace contextRef="#ctx0" brushRef="#br0">47638 28429 15239,'0'0'592,"0"0"-752,0 0 656,0 0 673,0 0 47,-30-13-767,20 13-257,-4 0-112,-1 0 144,-1 0 416,-1 7 33,-1 0-225,2 2-48,5 3 48,1 0 192,6 0 33,4 3-241,2-1-208,10-2-144,1-2-16,3-4-48,3-2-16,4-4-16,-7 0 16,0-1-32,-2-6 48,-8 4-64,0 0 80,-2 2-48,-4 1 32,0 1-16,0 9-48,-4 6 80,1 1-16,0-1 64,3 0-48,0 0-64,6-12-64,1 2-1024,4-6-1153,0-9-1889,1-5-6595</inkml:trace>
  <inkml:trace contextRef="#ctx0" brushRef="#br0">47883 28374 18168,'0'0'2081,"0"0"-1841,0 0 209,0 0 1215,0 0-671,0 0-609,0 0-288,-23 7-80,17 1 0,2 2 0,1 3 0,3-1-96,0 0 80,10 1-112,0-1-144,6 2-176,-4-2 208,1 3 47,3-1 193,-11 2 0,1 0 33,0-4-49,-6 2-33,-6-1 66,0 0-50,-5-3 34,-6-5-98,4 3 81,-2-4-16,2-4 32,-4 0-32,6 0 32,-1 0 0,5-3-48,2-1-176,-1-2-1136,6 0-993,0-2-2001</inkml:trace>
  <inkml:trace contextRef="#ctx0" brushRef="#br0">48099 28249 9380,'0'0'3330,"0"0"-177,0 0-1376,0 0-128,-6 34-176,6-11 127,0 6 113,0 4-240,0-2-209,0 4-303,0 1-225,3-7-320,0-2-304,-3-3-64,3-4 32,0-6-80,-3-2 64,0-2-80,0-2-160,0-2-176,-6-2-144,-1-1-272,1-3-369,2 0-736,4 0-320,-3-4-528,0-6-2321,3-3-7668</inkml:trace>
  <inkml:trace contextRef="#ctx0" brushRef="#br0">47975 28465 7411,'0'0'5315,"0"0"-3538,0 0-385,0 0 513,0 0 320,0 0-1008,-5 2-609,21-2-224,4 0 545,-1 0-81,4-2-240,-2 0-272,2 0-240,-5 2-80,-5-3-80,1 3-1424,0 0-1314,-2-1-1423,-4-2-3987,2 0 2209</inkml:trace>
  <inkml:trace contextRef="#ctx0" brushRef="#br0">48267 28463 18008,'0'0'2305,"0"29"-1328,6-12 960,1 0-385,2-1-687,5-1-289,-2-5-256,5-4-96,2-2 32,-2-4-80,1 0-80,-4-5-63,-4-4-66,2-1-95,-8-1 16,-4 0-224,0-2-176,0 2 16,-4 1 128,-2 0 240,3 4 96,-1 5 48,4 1 80,0 4-96,0 9-96,4-1 240,9 5 48,0 2-64,2-5-48,1-1 32,2-6-48,-2-2 32,-2-5-32,0 0 32,-6-3-112,-1-5 0,1-5 48,-8 3-80,1-4-32,-1-1-48,0-2-160,0-2-241,-4 1-271,1 0 288,-1 3 144,2 1 304,2 4 32,-3 5 48,3-1-112,0 6-16,0 0-97,0 0-943,3 3-1521,-3 4-1345,2-3-1857</inkml:trace>
  <inkml:trace contextRef="#ctx0" brushRef="#br0">48778 28475 18312,'0'0'2257,"0"0"-2032,0 0-81,0 0 1040,0 0 177,0 0-577,0 0-384,-18 24-256,11-7-32,2 2-16,4 1-16,1-1-47,1-2-194,11-2-191,-4-7 48,2-2 176,0-3-48,0-3 64,-2-8 80,-1-1 32,-2-4 96,0-3-64,1-1 0,-6 2 16,0-2 96,0 5 48,0 3 48,-6-1 112,6 7 305,0 1-49,-3 2-240,3 5-304,0 7-96,0 5 64,0 2 32,3 1-48,3-1-240,0-3-608,5-3-769,2-9-1152,-2-1-1089,6-3-496</inkml:trace>
  <inkml:trace contextRef="#ctx0" brushRef="#br0">48982 28559 15719,'0'0'6739,"0"0"-6643,0 0-160,15 25 176,-8-16 641,2 1 159,-1-3-224,-1-3-223,-1-1-257,0-3 384,-1 0 192,0 0-175,-4-3-273,-1-8 48,0-1-32,0-2-128,0-3-176,0-1-96,-4-2 64,2 0-96,2-1 80,0-2-16,0 4 16,0 3-48,2 3 80,2 2-16,3 5 16,0 2-16,0 4-64,0 0 64,0 3-144,5 4-160,0 3-576,3 0-769,6 1-832,1 0-1345,1-1-4034</inkml:trace>
  <inkml:trace contextRef="#ctx0" brushRef="#br0">49372 28463 16568,'0'0'3873,"0"0"-2624,0 0-1057,-35-19 608,19 18 593,-4 1-112,-2 1-225,1 9-320,1 3-351,3 5-177,4 4-144,6-1 16,4 1-80,3 0 96,11-4-144,6-5 0,0-6-32,9-4 0,1-3 64,4-10-32,-4-9-64,1-2-128,-1-7-49,1-5-79,-1-4 96,-1-5-96,-4-7 32,-3-7-64,-2 1 223,-5 0-319,0 3-176,-3 5 128,-7 10 592,-2 12 64,-4 12 80,-10 13 672,-6 7-400,-7 16 177,-1 9 463,-2 9-223,2 6-465,5 4 32,10 4-320,6-1-48,7-6 0,0-4 0,11-5 32,8-5 16,3-4-32,4-9 16,4-2 33,4-5-49,-2-4-64,-1-3 0,-5-4-128,-4-3-113,-3 0-1151,-4-10-2146,-2-6-2561</inkml:trace>
  <inkml:trace contextRef="#ctx0" brushRef="#br0">50103 28603 21946,'0'0'2897,"0"0"-2336,0 0 575,0 0-207,0 0-753,0 0-176,23 12-977,-17-26-3729</inkml:trace>
  <inkml:trace contextRef="#ctx0" brushRef="#br0">31571 22684 9348,'0'0'4210,"0"0"-2545,0 0-545,-36-5-639,20 5 175,-5 0-160,4 5-128,-1 5 1,-2 0-17,6 1 32,-2 3 32,8 1 160,0 2-47,6 1-145,2-4-208,0 2-128,7-1 32,1-5-64,5-3 0,-2 0-32,2-5 16,-2-2 48,3 0-16,2-9 112,-3 2 0,2-3 0,-2-1-112,-3-2-48,3 5 32,-8-4 0,1 4 16,-2-2-32,-4 2 16,0 0 0,-3 0 0,-4-2-16,-1 0 16,-2-1-64,-6 2 48,4 2 16,-5 0-32,-2 6 48,7 1-64,-4 0 48,3 8-16,2 5-16,1 1 16,3 7 16,3 2 32,1 1-32,3 3 64,3 0-32,5 0 16,-1-6-128,3 2 32,-3-1-16,-1-2 48,0 1-64,-2 0 80,-4-1-16,0-1 16,0 0 0,-4 0 32,-2-1 16,0 1 112,1-5 145,0 0-65,1-1-176,1-3-96,-1-2 64,4-2-80,-3-4-144,3 0-881,0-2-736,0 0-1584,0-9-4083</inkml:trace>
  <inkml:trace contextRef="#ctx0" brushRef="#br0">31454 22456 6259,'0'0'3682,"44"-1"-1233,-13-3-272,7 1-449,3 0-607,0-1 512,-5 4-577,-1 0-656,-11 0-336,-1 0-32,-8 4-80,-3-2-576,-4 2-496,-2-3-497,-5 2-976,-1-3-817,0 0-2593,0 0 3730</inkml:trace>
  <inkml:trace contextRef="#ctx0" brushRef="#br0">32153 22633 5731,'0'0'3265,"0"0"-928,0 0-496,0 0-640,0 0-113,34-12-79,-12 9-145,5-3 833,9 0-737,5 1-416,3-2-63,-1 1 15,-3-2-112,-2 3 48,-4 2-320,-6 1-80,-5 2-32,-5 0-32,-3 0-16,-7 0-400,-1 0-64,0 0-128,-4 0-225,-2 0-528,4-5-1152,-5 3-2993,0-5-2818</inkml:trace>
  <inkml:trace contextRef="#ctx0" brushRef="#br0">32352 22935 13878,'0'0'4610,"0"0"-3841,0 0-161,-39-5 641,26 12-33,-1 3-479,-2 4-273,2 2-192,0 2-80,8 2-64,-4 1 16,8-2 48,2-4-128,0-2-16,8-3-48,2-4 32,3-6-16,2-3 64,1-10-48,-1-2 0,2-4 0,-1-5 48,-3 0-48,-3 0 0,-2 0 0,-5-3 0,-3 3-128,0-3-272,-4 2-48,-6-1-64,3 5 64,-5 1-17,1 6 305,0 4 96,2 5 32,-1 2 32,-1 3 0,4 0 0,-2 0-48,7 7 32,-3-4-16,4 4-16,1-2-1392,0 0-1281,1-4-1585,4-1-3538</inkml:trace>
  <inkml:trace contextRef="#ctx0" brushRef="#br0">32505 22864 16359,'0'0'2546,"0"0"-1938,0 0 400,0 0 81,0 0-321,0 0-368,6-4-207,-1 5-129,7 3-32,-5 1 0,4-1-48,-4-1 32,-3 4-16,2 1-16,-6-1 48,3 3-48,0 3 64,0-3 96,1 3 128,1-1-160,8 1-48,-3-2-32,3 1-16,0-1-16,2-1 0,-4 1-16,1-4-448,-2 3-353,-3-3-335,0-1-561,-6-2-1136,2-3-1553,-2-1-7972</inkml:trace>
  <inkml:trace contextRef="#ctx0" brushRef="#br0">32721 22768 11701,'0'0'3874,"-24"38"-2961,9-10 1007,4 3 610,-4 2-529,4-1-705,0-3-528,-1-2-463,7-3-241,-1-2-32,2-5 0,1-6-144,3-1-657,0-5-511,0-5-737,0 0-1201,6-10-2720</inkml:trace>
  <inkml:trace contextRef="#ctx0" brushRef="#br0">33068 22490 6467,'0'0'5939,"0"0"-2914,0 0-1392,0 0-257,0 0-399,37-9-497,-22 9-96,7 0 161,7-3-81,0 1-416,2 1 0,-2-2-48,-3 2-80,-5-2-112,-1 3-657,-5 0-1456,-5 0-1649,-4 0-3009</inkml:trace>
  <inkml:trace contextRef="#ctx0" brushRef="#br0">33068 22708 16408,'0'0'2273,"30"3"-2177,-8-3-80,4-3 96,5-2 480,0-4 384,-1-1 1,-2 0-545,0 2-368,-8 2-32,-4-1-48,-2 4-1425,-6-4-4289</inkml:trace>
  <inkml:trace contextRef="#ctx0" brushRef="#br0">35347 22280 8740,'0'0'6467,"0"28"-3794,0-5 48,-7 1-143,3 5-497,-2-3-929,3 1-272,-1-5-511,4-5-257,-3-4-80,3-2 0,0-5-48,0-3-657,0 0-1007,3-3-1170,4-3-1616,3-4-5122</inkml:trace>
  <inkml:trace contextRef="#ctx0" brushRef="#br0">35565 22348 20633,'0'0'2690,"0"0"-2386,-14 28 1056,8-10 577,6 1-864,0-1-529,0 0-288,6-2-160,3-2-64,6-4 0,0-3 0,1-5 0,2-2-112,2-3 48,-3-6 48,1-5-144,-5-6-32,-3-1-32,-3-2-240,-1-1-272,-6 0 207,0 3-111,-6 3 192,-5 2 352,-1 9 64,2 1 16,-5 5 176,8 1-32,-3 0-144,-3 1-32,3 5-16,2 1-672,-2-1-1762,4-2-1807,-1-3-4724</inkml:trace>
  <inkml:trace contextRef="#ctx0" brushRef="#br0">35815 22075 11317,'0'0'5219,"0"0"-2082,0 0-1680,37-17-209,-16 17-79,-1 0-225,0 0-528,1 0-320,-6 0-64,-5 4-640,-4 0-1137,-6-1-1248,0-3-3282,0 0-6419</inkml:trace>
  <inkml:trace contextRef="#ctx0" brushRef="#br0">36206 21809 6515,'0'0'2065,"0"0"368,0 0-720,0 0-257,0 0 161,-27-5-128,27 4-385,0-2-127,0 3-353,0-1-64,4-1-47,4 2-49,5-3-240,3 3-112,2 0 112,3 0-96,-4 0 16,2 3-32,-2 3-32,-5 0-32,-5-1 64,-2 5-96,-5 1 0,0-1-16,-5 2 16,-3 0 48,-6 4-48,0-5 97,2 2 79,1-2 128,2-1 80,2-1-80,5-1-32,2-1-64,0-1-64,0 0-80,5 1 0,1-2-32,5 0 0,-1-3 1,1 3-17,1 2-16,2-3 304,-1-1-128,-2 1-160,2 3 192,-3-1-16,-3 1-160,-2 1-16,0 2-16,-5 3 0,0-2 32,-5 5-64,-3-3 80,-5 1-16,-1-4 32,-2 1-32,1-1 16,4-6-48,-1 3 0,2-4-16,3 0-16,2 0 16,-1-2-240,6 1-1217,-2-2-1152,2 0-2353,0-2-7540</inkml:trace>
  <inkml:trace contextRef="#ctx0" brushRef="#br0">33775 22137 352,'0'0'9973,"0"0"-6804,0 0-1888,47-14-17,-19 11 1169,3 0-944,1 0-560,0 3-209,-4 3 112,-5 5-207,-5 7-481,-5 2-64,-9 1-64,-4 6 16,-4-3 32,-9 0-32,-2-1 48,-4-1-128,1-5 48,1 0 0,-1-4-32,4-2 32,-1 2 32,8-6-64,6 4 48,1-1-32,4 4 16,7-1-16,8 3-16,2-2 64,3 3-32,3 0 48,-2 0-32,-3 0 0,-3 2 16,-6 0 16,-3-2-48,-4 0 0,-6-1-80,0 1 112,-4-3 0,-5 0 32,-2-1-32,-6 0-32,1-3 160,-1-1 320,-1-5-80,-1 2-192,4-3-96,1 0-32,2 0-47,1 0-17,7 0-16,4 0-113,0 0-927,7 0-961,4-3-1264,3-2-2674</inkml:trace>
  <inkml:trace contextRef="#ctx0" brushRef="#br0">34327 22476 17448,'0'0'2721,"0"0"-2225,0 0 801,0 0-256,0 0-737,4 29-240,0-25-160,-4 1-1585,0-3-2081,0-2-4738</inkml:trace>
  <inkml:trace contextRef="#ctx0" brushRef="#br0">34645 22188 15255,'0'0'3682,"0"0"-2802,0 0-352,-29-6 81,13 15 175,-1-1-608,1 3-128,1 3-32,8-1 32,1 1-16,6-2 32,0 0-64,10 1 0,3 1 0,2-1 16,1 1 32,1 3-32,-4-1 32,1 1 48,-6 2 577,-5 1-145,0 2-112,-3-6-240,0 1-112,-6-2-32,1-5-16,-5-3-32,3-5 48,0-2-32,-3 0 16,3-2 0,-2-7-64,2-4 64,1-1-96,4 0 32,2-1-48,0-1 48,2 2 32,8 0 0,-1 2 16,5-3 0,-1 1 16,5 2 32,-2-5 0,2 3-32,-4 0-32,2 0 32,-6-2 0,-5 1-16,1 3 0,-6 1-16,0 4-704,0 1-97,0 4-351,-3 2-753,-1 0-1985,1 2-4738</inkml:trace>
  <inkml:trace contextRef="#ctx0" brushRef="#br0">35171 22239 8660,'0'0'7059,"-25"46"-4290,9-17-335,-1 5 127,-1-2-544,1-1-657,2 0-431,0-2-513,4-7-288,0-5-64,4 2 16,-2-7-112,6-2 16,-2-5-496,2 2-625,0-3-848,-1-4-656,4 0-800,0-4-4243</inkml:trace>
  <inkml:trace contextRef="#ctx0" brushRef="#br0">34962 22247 5843,'0'0'7427,"0"0"-4706,0 0-912,0 0 32,0 0-512,0 0-289,6-18-464,-2 26-159,5 5 79,2 7 480,3 4-15,-1 7-225,5-1-80,-1 2-63,-4 4 111,2-5-16,-2-7-352,0 1-208,-3-6-96,-5-5-16,2-4 32,-4-3-240,0-4-416,-3-3-416,0-2-305,0-6-1040,0-4-1137,-3-5-2737</inkml:trace>
  <inkml:trace contextRef="#ctx0" brushRef="#br0">36471 22533 4914,'0'0'7988,"0"0"-6003,0 0-80,0 0 240,22 35-657,-18-26-383,0-4-161,0 1-127,-1-5-81,6-1 64,-5 0 81,-1-7-177,4-3-272,-4-5-144,2-2-95,2-1-17,0-5 0,-1 0-48,1 1-48,2-1 0,1 3-48,-2 5 32,3 2 160,1 3 112,-1 3-144,0 7 32,-1 0-16,-1 11-32,-4 5-112,-3 5 65,2 3 111,-4 0-208,0 2 0,0-5-80,3-3 64,0-5 16,-2-3 0,3-3-32,-1-7 32,1 0 32,-1 0 0,6-10 32,-5-1-48,3-5-16,2-2 0,0-5-16,1-4 16,0 3-160,2-3-16,2 5-144,-2 3 176,3 8 96,-1 4 16,3 5 16,-3 2-80,0 13 32,0 3 128,-4 6-16,-3 4 128,2-1 48,-4-1-272,0 0 48,0-5-48,-1-2 16,2-7-48,-6-2 64,3-5-384,-3 0-737,0-3-992,0-4-1424,-3-5-2418</inkml:trace>
  <inkml:trace contextRef="#ctx0" brushRef="#br0">36515 22714 12438,'0'0'4402,"0"0"-3602,0 0 753,29-24-1,-4 18-415,8-4-177,8 3 161,4 0-97,4 4-143,-2-1-97,0 1 81,-9 3-209,-6 0-496,-9 5-176,-5 0-800,-1 2-801,-5-4-1441,-7-3-1520,5 0-5154</inkml:trace>
  <inkml:trace contextRef="#ctx0" brushRef="#br0">36855 22877 5491,'0'0'3681,"0"0"-880,0 0-688,0 0-144,0 0-272,0 0-304,-2-13-433,9 10-175,-1-1-33,5 0-160,1 2-208,0-4-96,1 5 1,-3 0 111,-3 1-64,3 0 48,-9 0-240,4 0-80,-5 0-32,0 0 0,0 0 0,0 1 0,0 3 48,0-1-80,-5-1 32,4-1-16,-3 2 0,1-2 0,0 2-16,3-3 0,-3 3 16,3-3 0,0 0 0,0 0 16,0 0 0,0 0 32,0 0-64,0 0 96,0 0-31,3 0 111,3 0 96,-2 0 0,-3 0-96,7 3-64,-4 4-16,1-4-48,0 5-16,-1 1-16,-1-2-32,-2 4-16,2 0 32,-2 2 32,-1 1-16,0-1-32,0 1 16,-1 0 64,-3-1-80,-2-2 112,2 2 96,-3-3 497,0 0-401,2-2-176,0-2-48,-4 0-32,5-6 16,4 2-16,-3 0-16,0-2 0,3 3 0,0-3-16,0 0 0,6 2-32,7-2 0,-3 2 32,7-2 0,1 1 0,-1-1-16,0 0-16,-1 0 32,-2 0 16,-3-1-32,-4-3-368,-1 1-353,-6-1-367,0 1-785,-6-4-1585,0 1-4193</inkml:trace>
  <inkml:trace contextRef="#ctx0" brushRef="#br0">36725 22952 9060,'0'0'5058,"0"0"-1152,0 0-2161,0 0-96,-44-6-112,24 14-433,-8 4-400,4 3-287,0-2-33,5 4 0,6 0-128,6 1-144,5-2-64,2 2-48,12-1 0,-2-1 16,9-2-16,-2 2-160,1-7-32,-7 1 32,1 0 160,-5-1 16,-6-4-16,-1 1 16,0 3 16,-1-2 64,-5 0 16,-1 0 48,-2 0-112,1 0-16,-2-1-32,2-2 32,-2 1-16,3 0-16,-3-2 16,1-2-16,-1 0-16,3-1 32,-1 0-208,1 0-544,2 0-353,3-1-79,2-3-289,0-1-416,0 4-832,4-6-1969,4 1-6339</inkml:trace>
  <inkml:trace contextRef="#ctx0" brushRef="#br0">37654 22531 5907,'0'0'5954,"0"0"-3136,0 0-865,0 0-225,0 0-143,0 0-368,-17-18 79,17 17-95,0-2-193,4 0-319,8 3-369,5-1-160,7 1-128,-2 0 32,2 0 96,2 0-64,-5 0-16,-3 0-32,-1 0-48,-5 0 16,-5 0-16,-2 0 0,0 0-176,-3 0-336,-2 0-337,0 0-623,0 0-545,-2-2-2321,-4-1-3858</inkml:trace>
  <inkml:trace contextRef="#ctx0" brushRef="#br0">37678 22704 6115,'0'0'6531,"0"0"-4130,0 0-976,0 0-97,0 0-143,0 0-289,-7-4-272,7 4-255,0 0-97,6 0-160,-1 0 80,8 0 112,-2 0-128,6 0 208,2 0 353,-1 0-257,5 0-144,-5 0-48,-2 0-16,-1-3-96,-1 3-144,-8 0-64,1 0-784,-3 0-977,-4 0-832,0 0-2081,0-3-5411</inkml:trace>
  <inkml:trace contextRef="#ctx0" brushRef="#br0">38356 22509 7267,'0'0'1825,"0"0"1489,0 0-1329,0 0-689,0 0-303,0 0-273,0 1-336,0 9-96,0 4 273,0 6 239,0 4 128,0 6 177,0 2 239,2 1-367,1-1-145,4-3-63,-1-5-433,-3-3-144,1-4 0,2-6 32,-2-2 32,-3-1-48,-1-3-32,5-4 48,-5-1-95,0 0-1,0 0-32,0 0 112,0-4-80,-5-3-64,4-6-48,-3-6-16,4-2 64,-7-4-64,4-8 48,0-5-16,-3-4-80,2-2-160,1-1-16,-2 1 80,0 3 48,0 4 96,2 2-80,1 3 96,0 6-16,2-3 32,0 8-32,0 0-16,7 5 48,3 2-32,2 0-32,1 4-17,3 0 33,2 3-144,0 3 128,1 4 0,-1 0-16,1 4 0,-4 6 32,4 7-48,-2 3 0,-2 4-16,2 4 16,-6-2 48,-2 2-64,-2-1 112,-3-5-16,-4 1 0,0-7-16,-7 1 48,0-5-16,-4 0 48,-6-4-16,1-1-48,-2-1 48,-1-3-64,2 1 80,-7-1-80,7-3-80,-1 1 64,1 2-112,6-3-224,4 0-432,2 6-385,5-5-448,0 3-544,5-2-1216,2 0-1681</inkml:trace>
  <inkml:trace contextRef="#ctx0" brushRef="#br0">38954 22333 7988,'0'0'2561,"0"0"-1056,0 0-593,-11-31 481,2 30-97,-2-2-415,-2 3-241,-2 3-256,-1 7 0,-1 5 176,-4 9 225,4 5 111,-7 5-79,1 7 351,5 4 17,1 4-257,3 1 97,4-3-337,6-2-272,4-8-256,4-9-192,8-7-32,4-8 64,4-2-16,2-8 16,3-3 16,-3-1 0,2-8-32,-4-2-96,0-5 64,-9 2-64,3-1 112,-4-1-240,-4-2 16,-6 1-224,0 1-65,0-4 145,-6 6 176,-5 3 112,-3 1 64,0 1 0,-2 5-32,0 1 80,7 3-32,-4 0 32,7 0-48,0 0 16,5 5 0,1-1 16,4 0 16,5 0 32,4-2 16,4-2 80,1 0 16,0 0-16,-1-2 193,-1-2-97,1-2-32,-4-1-144,1 2-48,-3-1-32,-1 0-16,1-1-48,-5 2-785,1-2-927,-1 1-1266,-6 3-2224,4-3-9237</inkml:trace>
  <inkml:trace contextRef="#ctx0" brushRef="#br0">39221 22442 5458,'0'0'3826,"0"0"-1361,0 0-800,5 40 1921,-5-17-1057,0 2-768,0 5 144,-5-1-65,0 0-559,5-2-449,0-5-239,0-1-289,0-6-64,0-5 32,0-5-96,0 1 0,0-3-112,5-2 0,-5-1-32,0 0 16,0 0-16,0 0 32,0 0-64,0-1 48,0-4-112,3-2 0,-3 5-112,2-6-80,-2 1 48,2-3-64,3-5-64,0-1-144,-5-5 31,6-3 49,-3-4 16,1-2-32,-4-4 32,0 0-1,0 0-271,0 0 256,-4 5 288,1 2 176,-3 4-16,3 8 32,1 5 32,0 1 144,-1 2-48,3 4 0,0 3 0,5 0-96,6 0-79,2 0-33,9 0 32,1 0-80,1-3 64,6 2 48,-6-3 80,3-1-32,-5 1-48,-3 1 0,-1 1-64,-7-3 64,-2 3-48,-5-1-16,2 3-64,-6-3-545,0 3-543,0 0-1425,-7 0-1121,1 0-2977,0 0-1921</inkml:trace>
  <inkml:trace contextRef="#ctx0" brushRef="#br0">39261 22570 7764,'0'0'1600,"0"0"49,0 0-96,35 0 304,-22 0 256,5-3-225,4-1-335,2 1-368,0-3-337,4 3-32,-5-4 17,2 4-177,-8-1-448,0 0-112,-6 1-96,-5 3-192,-6 0-1088,0 0-977,-1 0-1265,-9 0-3233</inkml:trace>
  <inkml:trace contextRef="#ctx0" brushRef="#br0">25128 25095 4338,'0'0'2449,"0"0"-3473,0 0 4225,0 0-1168,0 0-688,0-17-225,0 12-367,0-2-561,-3 2 656,1 0 32,-3 1-495,2 3-81,-1 1 32,3 0-48,-5 0 64,5 5-208,-4 8 80,0 3 112,-1 5 161,-1 0 95,3 2-64,1-2-208,0-3-80,3-6-79,0-2-209,0-8-97,7-2-1391,-3 0-1922,4-12-6242</inkml:trace>
  <inkml:trace contextRef="#ctx0" brushRef="#br0">23568 24290 5507,'0'0'4898,"0"0"-3410,0 0-1007,0 0 543,0 0 17,0 0-497,0-19-128,0 19-96,0 0-160,0 0-64,0 0-16,0 0 112,0 2 49,0 2-1,0 2-96,0 4-64,0-1 0,-3 1 272,0 0 160,2 3-160,1-2 49,-3 1 15,3-2 32,0-1-64,0 1 48,0-3-112,0 3-95,0-1 31,0-4 0,0 1-144,0 0 0,0-2-32,0 2 16,0 2 112,0-1-64,0 0-16,3 5 16,-3-2 16,1-1 0,-1 1-64,0 0 65,3-1-33,-3 1-64,3-2-64,-3-2 96,0 1-80,4-4 80,-4 2-64,3-3 32,0 1-32,2-1 16,0 1 0,0 0-16,0 0 32,0 1-48,2-1 48,-1 1-16,0 0 0,1 2 32,-2 0-64,2-1 16,1 0 0,0 0-48,-1-2 0,0 1 32,3-2-32,-1-2 64,2 1-48,0-1 16,1 0 16,-3 0 0,4-1-16,0-1 32,0-2-32,-1-1-32,1-1 64,0 0-48,-5-1 32,6 1-80,-5 1 32,2-1-16,-1-1 32,-1 1-64,-2-1 32,0-1 16,-2-1 0,-2 1 48,2-2-96,-3-3 32,-2-1 32,0 0-16,0-3-32,0 0-16,-2-1-80,-3-2 80,1 0-16,0 4-80,1 1 128,0 2 0,3 0-32,-1 5 0,-2-2 64,3 2-80,0 0 16,0 1 48,0-1-48,4 1 96,-4-2-80,3 2 64,0-3 32,-3 3-32,0-4 0,0 4-16,0 0 0,0 0-16,0 1 16,0 6-64,0-3 48,-3 0-81,3 3-223,0 0-368,0 0-352,0 3-465,0 0-1024,0 0-1793,-3 1-5747</inkml:trace>
  <inkml:trace contextRef="#ctx0" brushRef="#br1">20454 13623 12342,'0'0'2945,"0"0"-1488,0 0-289,0 0 49,0 0-353,0 0-224,-12-17-143,6 14 47,2 0-32,-3 2-16,-2-1-127,-1-2-129,-1 1-128,0 3-32,-2-1-32,-1-1 32,-2 2 80,1 0-64,-4 0 48,4 6 64,-1 1-16,1 4-64,-4 3 48,2 3 48,6 3 97,-5 3 95,8 1 0,-2 4 16,6-1-144,1 0-144,3-6 80,6 0-95,5-5-81,0-3 16,5-8-16,-1 0-32,4-5 16,-1-5-64,3-6 16,-4-6 16,0-3-16,-2-5 0,0-4 0,-2 1 0,0-3-97,-4 6 17,3-2-48,-7 3 96,1 5-32,0 2 112,-6 3-48,3 7 32,-1-1 16,0 3-16,-2 3-16,0 2-32,3 0 0,-1 4-64,0 9 112,1 5-16,-2 5 32,2 1 0,0 4 80,-2 0 161,3-1 63,-1-1 80,0-5-80,1 0-144,1-8-128,-1-1 48,1-3-96,-3-2 0,2-4-48,2-2-32,-6-1-400,1 0-256,2 0-273,-2 0-1008,-1 0-512,0-3-1233,0-1-4001,0-3 1040</inkml:trace>
  <inkml:trace contextRef="#ctx0" brushRef="#br1">20713 13344 6115,'0'0'4450,"0"0"-2353,0 0-801,-4-31 721,4 28-240,0 2-336,0-2-465,4 3-207,-1 0-145,3 3-208,4 5-96,0 6-80,5 9 721,8 7-177,1 1 97,3 8 111,-2 4-528,-2 2-48,-5 3-208,-1-1-63,-5 1-65,-5-3 16,-2-2 32,-5-5 80,0 0 0,-5-3-96,-5-5-32,-3-3-16,0-3 0,-2-6-80,2-1-16,-3-4-16,2-3 0,3-4 32,0-2-128,4-1-224,1-2-161,0-1-47,6 0-432,0 0-513,0 0-448,0 0-416,0-4-2385,3-3-7588</inkml:trace>
  <inkml:trace contextRef="#ctx0" brushRef="#br1">22906 13545 14295,'0'0'2064,"0"0"-1711,0 0 111,0 0 512,0-11 17,0 9-353,0 2-368,0 0-48,0 0-80,0 0-112,0 6 273,3 4-1,-3 4-32,0 6 240,4 6-32,-4 4 193,3 10 63,1 1 16,-1 0-160,-2 1-271,-1-2-97,0-2-16,0-8-48,0-1 192,0-7-112,0-4-128,0-4 48,0-4-32,0-1-32,0-5-64,0-4-16,0 0 48,0-3 32,0-7-31,0-4-65,0-6-65,0-7-15,0-2 0,0-7 0,0-2 16,0-3-80,0 0 112,0-4 16,0 2 48,0-2 0,0 3-48,0 1 128,0 2-112,0 3 96,0 2-192,0 1-32,0 5-176,0 1 80,0 6 0,0 2 80,7 4 32,-1 2 32,-2 3 64,3 4 0,-1-1-16,7 5 16,-8-1-16,10 3-64,-1 0 80,4 8 0,2 5 0,0 3 48,5 3-16,-4 5 0,3 5 48,-4 0-32,1 3 32,-8-3-16,1 4 16,-5-5-16,-6 2-96,-3-2-16,0-4 48,-7-1-32,-5-1 0,-2-2 48,-1 1 16,-5-6 96,1-1 32,-3-4-80,0-1 160,6-3-32,-3-3-160,6 0 32,2-3-48,4 0-32,4 0 16,3-6-224,0 0-752,10-3-1361,-1-1-817,-1-4-3393,5-1-2529</inkml:trace>
  <inkml:trace contextRef="#ctx0" brushRef="#br1">23637 13420 7155,'0'0'3154,"0"0"-2786,0 0 736,0 0 465,0 0-512,0 0-161,-25-15 16,22 15-63,-4 0 95,1 3 97,-1 4-97,-3 5-192,-1 5 65,-5 7-1,2 6 49,-1 4 111,2 4-400,-4 3-95,6 2 47,1-4-96,1 1-32,5-3-112,4-3-176,0-6-16,0-3-48,8-2 16,5-6-48,-1 0 33,3-3-33,1-1-16,5-3-16,-3-3-193,2-4-175,-3 0 96,4-3-128,-4 0-32,-1-3 80,-6-3 239,1-2 177,-4-2-128,-4 0-160,-2-3-80,-1 2-48,-4-2 112,-4-1 32,-4 0 64,-5 1 96,6 3 0,-7 2 64,2-1-48,3 5 64,1 1 0,2-3 208,1 5 64,2 0-80,3-2-96,-2 3-48,6-2 64,0 2 64,0 0-112,0-3-32,6 3-64,2 0 80,7 0-48,0-1 64,8 1-48,5-1 32,-3-4 80,8 3 33,-6-3-17,0 2 64,-2 1 80,-6-3-16,-5 5 128,1-1-320,-9-2-112,-2 2 0,-2-2-16,-2 1-272,0 1-608,0-2-801,-9 2-880,2-2-1329,1 0-4882</inkml:trace>
  <inkml:trace contextRef="#ctx0" brushRef="#br1">24006 13518 7972,'0'0'1200,"0"0"769,0 0-960,0 0 447,-7 42 561,7-20-160,0 4-144,0 7-144,3 0-273,-3 2-79,0-3-129,0-2-79,0-3-609,0-3-192,0-6 0,3-1-16,-3-4-80,1-3-80,4-4 32,-5-2-48,0-4 16,0 0 0,0-3 64,0-4-32,0-3-48,0-3-48,0-2-160,0 1-96,-2 1 32,-1-3 128,2 5-48,1-3 144,-3 0-48,0-2-16,3 1-32,-4-4-96,4 0-257,-6-4 241,6 0-32,-5-1-128,3-1 0,0-1 176,2 1 112,0-1 32,0-1 32,2 3-65,3 0 33,3 5-16,-5 4 32,1 6 64,0 3-16,1 3 96,-1 3-48,-1 0 0,4 7-32,3-1 32,1 2 32,5-1 32,3-4-31,5-1 15,0-2 0,2-2-64,2-3-16,-1-5 32,1-2-32,-4 2 16,1 2-16,-9-2 16,3 2-16,-9 0-16,-3 3-305,-1-1-991,-6 5-1265,0 1-1585,-6 0-3730</inkml:trace>
  <inkml:trace contextRef="#ctx0" brushRef="#br1">24053 13637 9893,'0'0'4145,"0"0"-2608,0 0-336,0 0 1040,38 27-464,-18-25-481,4-2-576,4 0-367,-1-2-177,0-7-96,1 2-16,-3-4 16,-7 2-48,-3 2-32,-2-1-913,-9-2-1232,-4 1-2321,-4 1-6387</inkml:trace>
  <inkml:trace contextRef="#ctx0" brushRef="#br1">23257 12993 3426,'0'0'992,"0"0"-880,0 0 2017,0 0-1136,0 0-657,0 0 256,-12 14 400,11-14 65,1 0 303,0 0-15,0 0 48,0 0-177,0 0-207,0 0 15,0 0-95,0-1-161,3-2-192,5 3-112,-1 0-143,12 0-129,1 0-112,5 0 880,10 0-191,4 0-81,4 0-96,-2 0-160,-4 0-128,3 0-175,-6-3-97,-4-4 48,-2 1-16,-4 1-32,-7 1 64,-6-1-112,-4 3 48,-3 0-32,-2 2 16,-2-1 32,0 1-64,0 0 32,0 0 0,0 0-48,0 0-16,-2 0 16,2 0-112,0 0-241,0 0 209,0 0 128,-2 0 64,2-3 0,-2 1 64,-3-2-64,-1-3 16,-1 0-32,-5-1 16,1-2-16,-3-3 16,0 0-96,-2 2 80,4-2-64,-1 2 32,3 0 32,3 2-32,3 3-144,1 2-272,1 1-64,0 3 0,2 0-529,0 0-1008,0 3-1553,0 4-4625</inkml:trace>
  <inkml:trace contextRef="#ctx0" brushRef="#br1">24971 13594 8084,'0'0'4066,"0"0"-1601,0 0-1297,0 0-111,0 0 127,28 3-303,-11-3 47,7 0-224,1 0-255,4 0-81,1 0-48,-2 0-80,1 0-176,-7 0-96,-3 2 48,-1 0-32,-7-2-224,-2 0-320,-2 0-65,-3 0-111,0 0-128,-4 0-241,0-2-784,-4-3-1056,0 3-2402,-3-1 1650</inkml:trace>
  <inkml:trace contextRef="#ctx0" brushRef="#br1">25025 13874 6275,'0'0'4050,"0"0"-2017,0 0-1073,0 0 145,0 0-65,0 0-256,6 2-479,5-2 63,7 0 128,3 0 673,5 0-273,4-2-304,4 0-112,-2-1 17,-2-3-65,-5 5-144,-5-1-192,-4 2-112,-2 0 32,-6 0-32,-6 0-80,3 0-448,-5 0-321,0 2 49,-7-2-353,-1 0-976,-2 0-3153,0 0-1281</inkml:trace>
  <inkml:trace contextRef="#ctx0" brushRef="#br1">25909 13672 9604,'0'0'3426,"0"0"-1729,0 0-593,0 0-31,0 0-433,0 0-240,30-3-144,-10 0 48,5-4 705,6 2-1,4-1-143,-5-1-65,3 1-144,-4 2-287,-10 0-353,-2 1 0,-7 3-48,0 0 32,-5 0-32,-1 0 16,2 0-96,-6 0-97,0 0-95,0 0-160,0 0-96,0 0-160,-6 0-465,2 3-720,1-3-1472,-1 0-2994,-4 0 6547</inkml:trace>
  <inkml:trace contextRef="#ctx0" brushRef="#br1">26544 13778 12822,'0'0'2449,"31"-3"-1825,-8 2 1345,7-2 0,4 2-640,2-2-401,4 1-560,-5 1-112,-1-2-208,-4 3 16,-7 0-144,-5 0-672,-5 0-1121,-2 0-1344,-7 3-897,-4-3-2145,0 0 6627</inkml:trace>
  <inkml:trace contextRef="#ctx0" brushRef="#br1">26741 13982 4226,'0'0'8340,"0"0"-5555,0 0-2273,0 0 337,-36-4 479,19 8-239,2 3-305,-5 1-224,3 5-95,-1-1-177,2 2 144,6 3 128,0-2-96,5 4 81,5-2 143,0 1-304,5 0-240,8-4-48,1 1 80,2-5 0,5-2-144,-3-4 144,1-2-192,-2-2 48,1 0-15,-1-3 15,-1-8 16,-4 1 16,1-3 0,-2 0-16,1-1-32,-7-2-16,1 2-48,-6 2-32,0-1-81,-4-3 65,-3 2 16,-5 1 80,-2-5-80,-4 7 32,-2-2-48,-1 6-48,-2 3 96,2 4 48,-2 0 64,8 10-48,1 4-16,5 4 224,5 6 32,4 6 81,1 0-177,11 2 112,2 3-64,0-2-112,-1-2-96,-2 0-48,-4 0-32,-1-5 0,-5-1-144,-1-1 112,0-1 128,-1 0 32,-5-2 16,2-1-48,1-1 48,-1 0-48,4 1 80,0-1-80,0-3-16,0 1 0,0-6-592,0-1-513,0-1-528,0-5-720,0-4-1857,0-3-4033</inkml:trace>
  <inkml:trace contextRef="#ctx0" brushRef="#br1">26646 13344 5907,'0'0'6643,"0"0"-4562,0 0-865,0 0-271,17 27 191,-11-3 689,-5 1-400,3 5-609,-1-2-80,-3-1-111,0-3-497,0-5-144,0-4 48,0 1-80,0-5 64,0-1-304,-3-2-657,3-3-912,0-4-1520,0-1-2770,0 0-1328</inkml:trace>
  <inkml:trace contextRef="#ctx0" brushRef="#br1">27366 13539 6979,'0'0'4258,"0"0"-2593,0 0-561,0 0-415,0 0 95,0 0-224,4 4-304,3 9 1,3 6 1023,-1 9 497,2 7-288,2 10-177,2 2-383,-5 3-177,3-2-320,-6-4-320,1-6 32,-2-6-32,-2-5 0,1-4-48,-3-8-16,1-2 1,-3-2 63,0-6-32,0 0 0,0-5-16,0 2-32,0-2 0,2 0 32,-2 0 32,4-4 80,-1-4-48,1 1-80,7-7 48,1-4-32,2-5-64,4-7-32,2-6 32,5-5-96,4-6 112,-4-3-80,1 1-16,-2 2 80,-6 6-144,1 6-48,-8 8 0,-1 6-128,-3 8 79,-2 2 209,-3 5-32,1 3 64,0 2 0,-3 1-48,0 0 32,0 0-48,0 0 0,0 1 32,0 5 0,0-2-16,-3 0 64,-2 2 0,1-3 32,-3 3-48,3-4-16,-5 3 96,0-3-16,-4 4 16,-1-4-16,-2 0-16,-5 0-32,1-1 32,-4-1-48,1 0 16,-5 0-64,5-1 64,1-3 16,2-4-48,2 3 48,1 1-64,5 1 48,0 0-48,2 2-80,4 1 16,0 0-64,-1 4-176,2 6-240,-2 0-144,2-1 159,0 3-143,5-1-417,0-2-591,0-5-1458,5-4-2512</inkml:trace>
  <inkml:trace contextRef="#ctx0" brushRef="#br1">27452 13259 5266,'0'0'5683,"0"0"-3954,40 0-353,-16 1 881,10 4 225,10-1-770,5-1-319,-2-2 96,0 5-353,-6-2-431,-7-2-529,-9-1-208,-8 2 16,-6-3-32,-2 0-209,-5 0-15,2-6 144,-6-5 0,-6 4 48,-1-5-48,-4 0-48,-1 5 96,1 0 48,-2-3 48,3 4-32,-2 0 64,3-1-48,-1 0 0,0-3-32,0-2-304,-4-3-64,2-2 160,-5-1 63,4 0-15,-1 2 16,2 1-112,4 3 288,2 4 0,6 2 32,0 6-160,12 0-1697,-1 0-2641,3 0-2785</inkml:trace>
  <inkml:trace contextRef="#ctx0" brushRef="#br1">28076 13724 12246,'0'0'1568,"0"33"-751,0-10 1392,0 4-416,-3 4-337,0-4-15,3 2-97,0-3-527,0-1-177,0-6-16,0-5-223,0-4-193,6-5-112,-6-2 208,2-3-64,-2-4 80,2-6 128,0-7-352,1-3-48,-1-5-80,-2-4 32,0-3-96,0-5 80,0-3-32,0-5-80,0-1 32,-2-4-32,2 3 64,0 3 16,0 5-224,0 4 0,4 6 208,3 7-64,3 5 96,-5 1-16,4 5 0,4 5 64,-1 2-16,1 4-16,3 0-32,-2 5 16,3 10 32,0 4 32,0 5-16,-5 6 16,3 1 32,-4 0 32,-1 3-192,-4-1 0,-1-2 80,-2-4-16,0 0 32,2-3 0,-3-2-32,1-2 144,-3 0 64,0-6-80,-3-2 112,-4-4 16,-4 1-16,-5-7 64,2 1-128,-3-3-64,-2 0-80,1-4 0,2 0-16,0-2-464,4 2-608,5 0-641,-3-1-576,5 2-2449,-2-4-11286</inkml:trace>
  <inkml:trace contextRef="#ctx0" brushRef="#br1">28892 13608 4834,'0'0'1969,"0"0"576,0 0-1328,0 0-465,-4 0-64,4 0-159,-1 0-33,1 0-64,0 0 64,0 0-111,0 0-97,0 0-96,0 0 32,0 0 96,0 0 160,0 0 65,0 0-161,0 0-80,2 0 128,4-1-240,4-2-112,3-1 48,-1-2 48,7 2 417,1 0 79,-2 1-256,0 0 192,1 2 97,-4 1-401,0 0-208,-6 0-32,1 1 32,0 2-80,-1-2 0,-2-1-16,-2 2-16,0-2 16,-5 0 0,5 0-16,-3 0-32,-2 0-224,3 0-256,-3 3-193,0-3-175,0 0-289,0 0-1008,0 1-1184,0 2-3346,-3-2 4177</inkml:trace>
  <inkml:trace contextRef="#ctx0" brushRef="#br1">28921 13804 2545,'0'0'2641,"0"0"-304,0 0-352,0 0-1088,0 0-145,0 0 193,0 0-49,0 0-320,0 0-48,0 0 65,0 0 47,0 0-112,0-2-96,0 2-79,4-1 15,-1 1-64,1-3 0,4 3 16,1-1-32,2-2-32,0 1 81,2 0 591,1 0-368,2 1-47,1-2 15,-4 3-144,4 0-192,-7 0-16,2 0-112,4-2-48,-6 2 16,-2 0 16,5-2-16,-7 2-16,1 0 0,-3 0-32,2 0 48,-6 0-32,1 0-16,-1 0 16,3 0-16,-3 0 48,3 0-32,-3 0 16,0 0-16,0 0 16,0 0-48,0 0 80,0 0-64,0 0 32,0 0 0,0 0-80,0 0-32,0 0-48,0 0 16,0 0-16,0 0-16,0 0-48,0 0 0,0 0-32,0 0 80,0 0 31,0 0-31,0 0-128,0 0 48,-3 0-32,0 0-128,2 0-224,-5 0-369,0 0-1312,1 2-1777</inkml:trace>
  <inkml:trace contextRef="#ctx0" brushRef="#br1">29646 13671 11301,'0'0'2225,"0"0"-1569,31-3 81,-15 3 463,8 0 577,6 0-576,-1 0-417,2 0-160,-1 0-207,-4 0-177,-2 0-80,-7 0-48,-3 0-80,-3 0-48,-7 0 32,2 0-32,-5 3-16,-1 0-336,0-2-369,-4 3-223,-3 0-401,0-2-1264,1-1-1313</inkml:trace>
  <inkml:trace contextRef="#ctx0" brushRef="#br1">30259 13781 4674,'0'0'6627,"0"0"-4754,46 6-144,-17-6 672,6 3-848,3-2-545,8-1 369,0 0 47,-5 0-671,4 0-257,-5 0-256,-9 0-176,-1 0-32,-12-1-256,-1 1-752,-11-3-561,-2 3-960,-4-5-1713,0 1-3042</inkml:trace>
  <inkml:trace contextRef="#ctx0" brushRef="#br1">30373 13217 5282,'0'0'6243,"0"0"-2753,20 55-1121,-11-16 320,-7 4-432,3 9-592,-2-4-112,-3-2-753,0-7-592,0-8-176,0-4-80,0-4 48,0-8-16,-3-5-288,0-3-640,3-4-817,0-3-784,0-10-3394</inkml:trace>
  <inkml:trace contextRef="#ctx0" brushRef="#br1">31151 13891 6675,'0'0'-896,"0"0"5842,0 0-3441,0 0-209,41-2 657,-22 0-16,2 1-624,4-5-289,5 5-160,1-1-63,0-1-97,0 2-224,2 1-47,2-3-17,1 0 48,1 1 320,2-1 17,-1 1-417,-1-1 96,-4 3-160,-4 0-128,-2 0-96,-3 0 0,-4 5-48,-4 0-16,1-5 0,-7 6-32,2-2 32,-2-2-32,-1-1 0,-5-1-16,3 0-16,-1 0-352,-5 0-208,3-1-240,-4-5-385,0 0-448,0 6-816,0-5-1072,-11 5-2066</inkml:trace>
  <inkml:trace contextRef="#ctx0" brushRef="#br1">31399 14351 5218,'0'0'353,"0"0"5057,0 0-3425,0 0-448,0 0-225,0 0-175,4-24-65,-4 18-319,0 2-193,0 1 96,-4 1-208,-6 2-176,-1 0-127,-3 0-97,-3 2 32,-2 5-32,-1 3 0,1 2-32,0-1 48,6 2 48,-2 1 144,4 0 112,2 2 208,5 1-160,4-2-127,0 1-129,4-5-48,9 2-16,5-8 80,-1 0 32,6-5 16,1-2-32,0-9 0,1-3-128,-2-3-64,-2-2 0,-2 4 0,-10-4 16,1 4-16,-4-4-16,-3 1 64,-3-2-64,0-1 0,-6-2 0,-7-1-32,1 0-128,-7-1-112,0 2-48,-5 5 224,1 5 48,-1 2-48,3 2 64,1 5 64,4 3-48,4 1-16,2 0 16,4 0 0,5 0-32,1 1-865,0 6-944,0-1-704,4 2 384,3 1-2033</inkml:trace>
  <inkml:trace contextRef="#ctx0" brushRef="#br1">31569 14262 4002,'0'0'2001,"0"0"1424,0 0-1424,0 0-560,0 0 128,0 0-1,-16-3-255,16 3-257,0 0-111,0-1-321,7-2-336,2-4 32,-1-2-63,6 2 31,2-4-128,-5 1-96,3 0 96,-4 0 192,1 3 224,-6 4-160,2 1-127,-2 2-113,-3 5-96,2 8 80,2 5 592,-1 5 113,3 4-241,3 1-160,0 2-224,0-3-160,6-2 16,-4-1-48,6-4-32,-5-2 16,-2-3 32,1-4-80,-6-1-192,5 0 16,-10-5-144,0 0-96,3-4-225,-5-1-383,0 0-433,0 0-320,0-3-976,0-8-4498</inkml:trace>
  <inkml:trace contextRef="#ctx0" brushRef="#br1">31860 14091 5362,'0'0'257,"0"0"3136,0 0-1136,0 0-928,-16 32-17,12-19 193,1 4-160,-2 1-33,-2 7 33,-2 3-65,2 3 17,0 3-336,1-2 31,-4 1-208,3-2-287,-4-1-177,3-3-112,-2-3-128,1-5-32,-1 3 0,2-5-16,-1-6-32,2 2-48,0-6-224,3 0-305,-2-6-511,5-1-81,1 0-415,0-4-1666,1-4-4353</inkml:trace>
</inkml:ink>
</file>

<file path=ppt/ink/ink2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4:41.774"/>
    </inkml:context>
    <inkml:brush xml:id="br0">
      <inkml:brushProperty name="width" value="0.05" units="cm"/>
      <inkml:brushProperty name="height" value="0.05" units="cm"/>
      <inkml:brushProperty name="color" value="#E71224"/>
    </inkml:brush>
  </inkml:definitions>
  <inkml:trace contextRef="#ctx0" brushRef="#br0">28 364 4044 0 0,'-28'-24'9110'0'0,"48"9"-8702"0"0,0 1 1 0 0,1 2-1 0 0,27-13 0 0 0,21-12 1054 0 0,-45 22-1344 0 0,2 1 0 0 0,-1 1 0 0 0,2 2 0 0 0,-1 0 0 0 0,2 2 0 0 0,-1 0 0 0 0,1 2 0 0 0,0 2 0 0 0,1 0-1 0 0,-1 2 1 0 0,43 0 0 0 0,-18 1-102 0 0,1-2-1 0 0,0-3 1 0 0,-1-2-1 0 0,0-2 1 0 0,-1-3-1 0 0,0-2 1 0 0,63-28-1 0 0,-100 37-143 0 0,18-6 375 0 0,-26 9-902 0 0,-11 4-1156 0 0,-36 24-8302 0 0,29-19 5677 0 0</inkml:trace>
</inkml:ink>
</file>

<file path=ppt/ink/ink2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4:53.306"/>
    </inkml:context>
    <inkml:brush xml:id="br0">
      <inkml:brushProperty name="width" value="0.05" units="cm"/>
      <inkml:brushProperty name="height" value="0.05" units="cm"/>
      <inkml:brushProperty name="color" value="#E71224"/>
    </inkml:brush>
  </inkml:definitions>
  <inkml:trace contextRef="#ctx0" brushRef="#br0">2 702 2860 0 0,'-1'-11'6727'0'0,"2"-12"-4738"0"0,30 10-1344 0 0,0-2 1 0 0,0 0-1 0 0,-2-3 1 0 0,43-31-1 0 0,-40 26-308 0 0,2 1 0 0 0,0 1-1 0 0,2 2 1 0 0,0 1 0 0 0,52-17-1 0 0,-21 8-79 0 0,287-90 352 0 0,-43 19-591 0 0,-195 50-23 0 0,-50 19-117 0 0,1 2 1 0 0,135-32-1 0 0,-168 53-14 0 0,11-2-2586 0 0,-74 15 58 0 0,-5 0-3901 0 0,8 0 1611 0 0</inkml:trace>
</inkml:ink>
</file>

<file path=ppt/ink/ink2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4:54.910"/>
    </inkml:context>
    <inkml:brush xml:id="br0">
      <inkml:brushProperty name="width" value="0.05" units="cm"/>
      <inkml:brushProperty name="height" value="0.05" units="cm"/>
      <inkml:brushProperty name="color" value="#E71224"/>
    </inkml:brush>
  </inkml:definitions>
  <inkml:trace contextRef="#ctx0" brushRef="#br0">9 560 1280 0 0,'0'0'100'0'0,"-1"0"0"0"0,1-1 0 0 0,-1 1-1 0 0,1 0 1 0 0,0 0 0 0 0,-1 0 0 0 0,1-1 0 0 0,-1 1 0 0 0,1 0-1 0 0,0 0 1 0 0,-1-1 0 0 0,1 1 0 0 0,0 0 0 0 0,-1-1 0 0 0,1 1-1 0 0,0 0 1 0 0,-1-1 0 0 0,1 1 0 0 0,0-1 0 0 0,0 1 0 0 0,0 0 0 0 0,-1-1-1 0 0,1 1 1 0 0,0-1 0 0 0,0 1 0 0 0,0-1 0 0 0,0 1 0 0 0,0-1-1 0 0,0 1 1 0 0,0-1 0 0 0,0 1 0 0 0,0 0 0 0 0,0-1 0 0 0,0 0-1 0 0,9-15 947 0 0,-3 7-138 0 0,-1 1-481 0 0,1 0 0 0 0,0 1 0 0 0,1 0 0 0 0,0 0 0 0 0,0 0 0 0 0,0 1 0 0 0,12-7 0 0 0,65-38 980 0 0,-45 28-726 0 0,28-13 391 0 0,1 3 0 0 0,126-42 1 0 0,-64 36-906 0 0,-71 23-194 0 0,66-27-1 0 0,201-96-767 0 0,-321 136-387 0 0,-21 3-6744 0 0,4 3 3380 0 0</inkml:trace>
</inkml:ink>
</file>

<file path=ppt/ink/ink2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4:58.106"/>
    </inkml:context>
    <inkml:brush xml:id="br0">
      <inkml:brushProperty name="width" value="0.05" units="cm"/>
      <inkml:brushProperty name="height" value="0.05" units="cm"/>
      <inkml:brushProperty name="color" value="#E71224"/>
    </inkml:brush>
  </inkml:definitions>
  <inkml:trace contextRef="#ctx0" brushRef="#br0">53 13 980 0 0,'0'0'472'0'0,"0"-1"0"0"0,0 0 0 0 0,0 1 0 0 0,6-8 6608 0 0,-5 7-6608 0 0,-1 1 0 0 0,2-1 0 0 0,2 4 2442 0 0,-5 12-1778 0 0,-10 34 583 0 0,-41 203 509 0 0,51-202-1319 0 0,1-29-2589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30"/>
    </inkml:context>
    <inkml:brush xml:id="br0">
      <inkml:brushProperty name="width" value="0.05" units="cm"/>
      <inkml:brushProperty name="height" value="0.05" units="cm"/>
    </inkml:brush>
  </inkml:definitions>
  <inkml:trace contextRef="#ctx0" brushRef="#br0">47 6 7613 0 0,'-2'-3'6617'0'0,"-1"0"-4476"0"0,-11 81 1286 0 0,2-27-2449 0 0,8-37-906 0 0,1-1-1 0 0,0 0 0 0 0,1 1 1 0 0,-1 15-1 0 0,3-30-90 0 0,0 0-1 0 0,0-1 1 0 0,0 1-1 0 0,0 0 1 0 0,0-1-1 0 0,0 1 1 0 0,0 0-1 0 0,0-1 1 0 0,1 1-1 0 0,-1 0 1 0 0,0 0-1 0 0,1-1 0 0 0,-1 1 1 0 0,1 0-1 0 0,-1 0 1 0 0,1 0-1 0 0,0-1 1 0 0,-1 1-1 0 0,1 0 1 0 0,0 0-1 0 0,0 0 1 0 0,0 0-1 0 0,0 0 1 0 0,0 1-1 0 0,0-1 1 0 0,0 0-1 0 0,0 0 1 0 0,0 1-1 0 0,0-1 1 0 0,1 1-1 0 0,-1-1 1 0 0,0 1-1 0 0,0-1 0 0 0,1 1 1 0 0,-1-1-1 0 0,0 1 1 0 0,0 0-1 0 0,1 0 1 0 0,-1 0-1 0 0,0 0 1 0 0,1 0-1 0 0,1 0 1 0 0,8 2 78 0 0,0 1 0 0 0,0-1 0 0 0,0 2 0 0 0,16 6 0 0 0,20 6-109 0 0,-45-16 3 0 0,-1 0 0 0 0,1 0 0 0 0,-1 0 1 0 0,1 0-1 0 0,0 0 0 0 0,-1 0 0 0 0,1-1 1 0 0,-1 1-1 0 0,1 0 0 0 0,-1-1 0 0 0,1 1 1 0 0,-1-1-1 0 0,1 0 0 0 0,-1 1 0 0 0,0-1 1 0 0,1 0-1 0 0,-1 0 0 0 0,0 0 0 0 0,0 0 1 0 0,1 0-1 0 0,-1 0 0 0 0,0 0 0 0 0,0 0 1 0 0,0-1-1 0 0,0 1 0 0 0,-1 0 0 0 0,1-1 1 0 0,0 1-1 0 0,0 0 0 0 0,-1-1 0 0 0,2-2 1 0 0,-2 2-240 0 0,1-1 0 0 0,-1 1 1 0 0,0 0-1 0 0,0 0 0 0 0,0-1 0 0 0,0 1 1 0 0,0 0-1 0 0,0-1 0 0 0,0 1 1 0 0,-1 0-1 0 0,1 0 0 0 0,-1-1 1 0 0,0 1-1 0 0,-1-3 0 0 0,-4-2-2391 0 0</inkml:trace>
</inkml:ink>
</file>

<file path=ppt/ink/ink2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4:58.933"/>
    </inkml:context>
    <inkml:brush xml:id="br0">
      <inkml:brushProperty name="width" value="0.05" units="cm"/>
      <inkml:brushProperty name="height" value="0.05" units="cm"/>
      <inkml:brushProperty name="color" value="#E71224"/>
    </inkml:brush>
  </inkml:definitions>
  <inkml:trace contextRef="#ctx0" brushRef="#br0">12 0 5525 0 0,'0'0'2122'0'0,"1"22"5903"0"0,-3-17-7892 0 0,0-1 1 0 0,0 0-1 0 0,1 1 0 0 0,0-1 0 0 0,-1 1 0 0 0,2 0 1 0 0,-1-1-1 0 0,0 1 0 0 0,1 7 0 0 0,0-11-105 0 0,1-2-16 0 0,-1 1 1 0 0,1 0-1 0 0,0 0 0 0 0,0 0 0 0 0,-1-1 0 0 0,1 1 0 0 0,0 0 1 0 0,-1-1-1 0 0,1 1 0 0 0,0 0 0 0 0,-1-1 0 0 0,1 1 1 0 0,0-1-1 0 0,-1 1 0 0 0,1-1 0 0 0,-1 1 0 0 0,1-1 0 0 0,-1 0 1 0 0,1 1-1 0 0,-1-1 0 0 0,0 0 0 0 0,1 1 0 0 0,-1-1 1 0 0,0 0-1 0 0,1 1 0 0 0,-1-1 0 0 0,0 0 0 0 0,0 0 0 0 0,0 0 1 0 0,1 1-1 0 0,-1-2 0 0 0,1-28 118 0 0,-1 24-26 0 0,0 6-43 0 0,-6 10-444 0 0,-5 38 389 0 0,15-33-2859 0 0,-3-15 2652 0 0,-1 0 1 0 0,0 0 0 0 0,0 0-1 0 0,1 0 1 0 0,-1 1 0 0 0,0-1 0 0 0,1 0-1 0 0,-1 0 1 0 0,0 0 0 0 0,1 0-1 0 0,-1 0 1 0 0,0 0 0 0 0,1 0 0 0 0,-1 0-1 0 0,0 0 1 0 0,1 0 0 0 0,-1 0-1 0 0,0 0 1 0 0,1 0 0 0 0,-1 0-1 0 0,0 0 1 0 0,1-1 0 0 0,-1 1 0 0 0,0 0-1 0 0,1 0 1 0 0,-1 0 0 0 0,0 0-1 0 0,0-1 1 0 0,1 1 0 0 0,-1 0 0 0 0,0 0-1 0 0,0 0 1 0 0,1-1 0 0 0,-1 1-1 0 0,0 0 1 0 0,0-1 0 0 0,0 1-1 0 0,1 0 1 0 0,-1 0 0 0 0,0-1 0 0 0</inkml:trace>
</inkml:ink>
</file>

<file path=ppt/ink/ink2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4:59.587"/>
    </inkml:context>
    <inkml:brush xml:id="br0">
      <inkml:brushProperty name="width" value="0.05" units="cm"/>
      <inkml:brushProperty name="height" value="0.05" units="cm"/>
      <inkml:brushProperty name="color" value="#E71224"/>
    </inkml:brush>
  </inkml:definitions>
  <inkml:trace contextRef="#ctx0" brushRef="#br0">103 23 1136 0 0,'1'-10'8324'0'0,"-1"10"-8282"0"0,0-1-1 0 0,0 1 1 0 0,0-1 0 0 0,0 0 0 0 0,1 1 0 0 0,-1-1-1 0 0,0 1 1 0 0,0-1 0 0 0,1 1 0 0 0,-1-1 0 0 0,0 1-1 0 0,1-1 1 0 0,-1 1 0 0 0,1-1 0 0 0,-1 1 0 0 0,1-1 0 0 0,-1 1-1 0 0,1-1 1 0 0,-1 1 0 0 0,1 0 0 0 0,-1-1 0 0 0,1 1-1 0 0,-1 0 1 0 0,2-1 0 0 0,-1 1 253 0 0,-9 4 3722 0 0,-23 16-3045 0 0,3 4-447 0 0,24-22-482 0 0,1 0 0 0 0,0 0 1 0 0,-1 1-1 0 0,1-1 1 0 0,0 1-1 0 0,1 0 1 0 0,-1-1-1 0 0,0 2 1 0 0,1-1-1 0 0,-1 0 1 0 0,1 0-1 0 0,0 1 1 0 0,0-1-1 0 0,1 1 0 0 0,-1 0 1 0 0,1-1-1 0 0,0 1 1 0 0,0 0-1 0 0,0 0 1 0 0,-1 7-1 0 0,2-9-31 0 0,1 0 1 0 0,-1 1-1 0 0,1-1 0 0 0,-1-1 0 0 0,1 1 1 0 0,0 0-1 0 0,-1 0 0 0 0,1 0 0 0 0,0 0 1 0 0,0 0-1 0 0,1-1 0 0 0,-1 1 0 0 0,0 0 1 0 0,0-1-1 0 0,1 1 0 0 0,-1-1 0 0 0,1 0 0 0 0,0 1 1 0 0,-1-1-1 0 0,1 0 0 0 0,0 0 0 0 0,3 2 1 0 0,54 20 690 0 0,-16-7 142 0 0,-35-11-839 0 0,0 0 1 0 0,0 0-1 0 0,0 1 1 0 0,-1 0 0 0 0,0 0-1 0 0,0 1 1 0 0,7 9-1 0 0,-12-13-2 0 0,0-1 0 0 0,-1 1 0 0 0,1-1-1 0 0,-1 1 1 0 0,0 0 0 0 0,0 0 0 0 0,0-1 0 0 0,0 1 0 0 0,0 0 0 0 0,-1 0-1 0 0,1 0 1 0 0,-1 0 0 0 0,0 0 0 0 0,0 0 0 0 0,0 0 0 0 0,0 0-1 0 0,0 0 1 0 0,-1 0 0 0 0,1 0 0 0 0,-1 0 0 0 0,0 0 0 0 0,0 0-1 0 0,0 0 1 0 0,0-1 0 0 0,-1 1 0 0 0,-1 3 0 0 0,-5 7 39 0 0,0-1 0 0 0,-1 0 0 0 0,0 0 0 0 0,-20 19 0 0 0,26-28-210 0 0,-1 0 0 0 0,1 0 0 0 0,0-1 0 0 0,-1 1 0 0 0,1-1 0 0 0,-1 0-1 0 0,0 0 1 0 0,1 0 0 0 0,-1 0 0 0 0,0-1 0 0 0,0 1 0 0 0,-1-1 0 0 0,1 0 0 0 0,0 0 0 0 0,0-1 0 0 0,0 1 0 0 0,-1-1 0 0 0,1 0 0 0 0,0 0 0 0 0,-1 0 0 0 0,-4-2-1 0 0,5 0-939 0 0,0 0 0 0 0,1 0 0 0 0,-1 0 0 0 0,1-1 0 0 0,0 0 0 0 0,0 1 0 0 0,0-1 0 0 0,0 0 0 0 0,0-1 0 0 0,-3-4 0 0 0,4 5 35 0 0,-4-3-1430 0 0</inkml:trace>
</inkml:ink>
</file>

<file path=ppt/ink/ink2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00.039"/>
    </inkml:context>
    <inkml:brush xml:id="br0">
      <inkml:brushProperty name="width" value="0.05" units="cm"/>
      <inkml:brushProperty name="height" value="0.05" units="cm"/>
      <inkml:brushProperty name="color" value="#E71224"/>
    </inkml:brush>
  </inkml:definitions>
  <inkml:trace contextRef="#ctx0" brushRef="#br0">1 83 4600 0 0,'0'-3'393'0'0,"-1"0"0"0"0,1 1 0 0 0,0-1 0 0 0,0 0 0 0 0,1 1 0 0 0,-1-1 0 0 0,0 0 0 0 0,1 1 0 0 0,0-1 0 0 0,-1 1-1 0 0,1-1 1 0 0,0 1 0 0 0,0-1 0 0 0,1 1 0 0 0,-1-1 0 0 0,0 1 0 0 0,3-2 0 0 0,-4 3-225 0 0,1 1 1 0 0,0-1-1 0 0,0 1 1 0 0,-1 0-1 0 0,1 0 1 0 0,0-1-1 0 0,0 1 1 0 0,0 0-1 0 0,-1 0 1 0 0,1 0-1 0 0,0 0 0 0 0,0 0 1 0 0,0 0-1 0 0,-1 0 1 0 0,1 0-1 0 0,0 0 1 0 0,0 0-1 0 0,0 0 1 0 0,0 0-1 0 0,1 1 1 0 0,25 17 1527 0 0,-22-14-1668 0 0,0 0 0 0 0,0 0 0 0 0,0 0 1 0 0,0 0-1 0 0,1-1 0 0 0,-1 0 0 0 0,1 0 0 0 0,0-1 1 0 0,0 0-1 0 0,0 0 0 0 0,0 0 0 0 0,0 0 0 0 0,1-1 1 0 0,-1 0-1 0 0,0-1 0 0 0,1 1 0 0 0,-1-1 0 0 0,0 0 1 0 0,1-1-1 0 0,-1 1 0 0 0,0-1 0 0 0,1-1 0 0 0,-1 1 1 0 0,0-1-1 0 0,0 0 0 0 0,0-1 0 0 0,0 1 0 0 0,0-1 1 0 0,-1 0-1 0 0,1-1 0 0 0,-1 1 0 0 0,0-1 0 0 0,0 0 1 0 0,0 0-1 0 0,-1-1 0 0 0,1 1 0 0 0,6-10 0 0 0,-11 13-125 0 0,1 1-1 0 0,-1-1 0 0 0,1 0 1 0 0,-1 1-1 0 0,1-1 0 0 0,-1 0 1 0 0,0 1-1 0 0,1-1 0 0 0,-1 0 0 0 0,0 0 1 0 0,1 1-1 0 0,-1-1 0 0 0,0 0 1 0 0,0 0-1 0 0,0 0 0 0 0,0 1 1 0 0,0-1-1 0 0,0 0 0 0 0,0 0 1 0 0,0 0-1 0 0,0 1 0 0 0,0-1 1 0 0,0 0-1 0 0,0 0 0 0 0,-1 0 1 0 0,1 1-1 0 0,0-1 0 0 0,0 0 1 0 0,-1 0-1 0 0,1 1 0 0 0,-1-1 0 0 0,1 0 1 0 0,-1 1-1 0 0,1-1 0 0 0,-2 0 1 0 0,2 0-273 0 0,-1 1 0 0 0,0-1 0 0 0,0 1 0 0 0,0 0 0 0 0,0 0 0 0 0,0-1 0 0 0,0 1 0 0 0,0 0 0 0 0,0 0 0 0 0,0 0 0 0 0,-1 0 0 0 0,1 0 0 0 0,0 0 0 0 0,0 0 0 0 0,0 0 0 0 0,0 1 1 0 0,0-1-1 0 0,0 0 0 0 0,0 1 0 0 0,0-1 0 0 0,1 1 0 0 0,-1-1 0 0 0,0 1 0 0 0,0-1 0 0 0,0 1 0 0 0,0-1 0 0 0,-1 3 0 0 0,-4 0-2421 0 0</inkml:trace>
</inkml:ink>
</file>

<file path=ppt/ink/ink2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14.409"/>
    </inkml:context>
    <inkml:brush xml:id="br0">
      <inkml:brushProperty name="width" value="0.05" units="cm"/>
      <inkml:brushProperty name="height" value="0.05" units="cm"/>
      <inkml:brushProperty name="color" value="#E71224"/>
    </inkml:brush>
  </inkml:definitions>
  <inkml:trace contextRef="#ctx0" brushRef="#br0">80 41 2980 0 0,'-4'-31'9571'0'0,"4"31"-9454"0"0,0-1 0 0 0,0 1 1 0 0,0-1-1 0 0,0 1 0 0 0,0-1 1 0 0,-1 1-1 0 0,1-1 0 0 0,0 1 1 0 0,-1 0-1 0 0,1-1 0 0 0,0 1 1 0 0,0-1-1 0 0,-1 1 0 0 0,1 0 1 0 0,-1-1-1 0 0,1 1 0 0 0,0 0 0 0 0,-1-1 1 0 0,1 1-1 0 0,-1 0 0 0 0,1-1 1 0 0,-1 1-1 0 0,1 0 0 0 0,-1 0 1 0 0,1 0-1 0 0,-2-1 0 0 0,-2 2-117 0 0,0 1 0 0 0,1-1 0 0 0,-1 1 0 0 0,0-1-1 0 0,0 1 1 0 0,1 0 0 0 0,-1 0 0 0 0,1 1 0 0 0,0-1-1 0 0,-4 3 1 0 0,7-4-17 0 0,-1-1 0 0 0,0 1-1 0 0,1-1 1 0 0,-1 1 0 0 0,1-1 0 0 0,-1 1 0 0 0,1-1-1 0 0,-1 1 1 0 0,1 0 0 0 0,-1-1 0 0 0,1 1-1 0 0,-1 0 1 0 0,1-1 0 0 0,0 1 0 0 0,-1 0 0 0 0,1 0-1 0 0,0-1 1 0 0,0 1 0 0 0,0 0 0 0 0,-1 0 0 0 0,1-1-1 0 0,0 1 1 0 0,0 0 0 0 0,0 0 0 0 0,0-1-1 0 0,0 1 1 0 0,0 0 0 0 0,1 1 0 0 0,14 20-183 0 0,30 11 200 0 0,-37-28 18 0 0,0 0-1 0 0,0 0 0 0 0,-1 1 0 0 0,0 0 1 0 0,0 1-1 0 0,0 0 0 0 0,-1 0 0 0 0,0 0 0 0 0,0 0 1 0 0,-1 1-1 0 0,0 0 0 0 0,5 10 0 0 0,-10-17 1 0 0,-1 0 0 0 0,1 0 0 0 0,0 0 0 0 0,0 0 0 0 0,0 0 0 0 0,-1 0 0 0 0,1 0-1 0 0,-1-1 1 0 0,1 1 0 0 0,0 0 0 0 0,-1 0 0 0 0,0 0 0 0 0,1 0 0 0 0,-1-1 0 0 0,1 1-1 0 0,-1 0 1 0 0,0-1 0 0 0,0 1 0 0 0,1 0 0 0 0,-1-1 0 0 0,0 1 0 0 0,0-1 0 0 0,0 1 0 0 0,1-1-1 0 0,-1 0 1 0 0,0 1 0 0 0,0-1 0 0 0,-2 1 0 0 0,-29 11 307 0 0,15-7-313 0 0,0-1-1 0 0,-30 3 0 0 0,14-5-3141 0 0</inkml:trace>
</inkml:ink>
</file>

<file path=ppt/ink/ink2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14.766"/>
    </inkml:context>
    <inkml:brush xml:id="br0">
      <inkml:brushProperty name="width" value="0.05" units="cm"/>
      <inkml:brushProperty name="height" value="0.05" units="cm"/>
      <inkml:brushProperty name="color" value="#E71224"/>
    </inkml:brush>
  </inkml:definitions>
  <inkml:trace contextRef="#ctx0" brushRef="#br0">2 91 3132 0 0,'-1'-5'6225'0'0,"1"-3"-3461"0"0,8 1-2225 0 0,1 1 0 0 0,0 1-1 0 0,0-1 1 0 0,0 1 0 0 0,1 1 0 0 0,0 0-1 0 0,15-4 1 0 0,79-14-560 0 0,-50 12-783 0 0,-41 9-932 0 0,-13 1 1340 0 0,1 0 1 0 0,0 0 0 0 0,-1 0 0 0 0,1 0-1 0 0,0 0 1 0 0,-1 0 0 0 0,1 0 0 0 0,0 0-1 0 0,-1 1 1 0 0,1-1 0 0 0,0 0 0 0 0,-1 0-1 0 0,1 1 1 0 0,0-1 0 0 0,-1 0 0 0 0,1 1-1 0 0,-1-1 1 0 0,1 0 0 0 0,-1 1 0 0 0,1-1-1 0 0,0 1 1 0 0,-1-1 0 0 0,0 1 0 0 0,2 0-1 0 0</inkml:trace>
</inkml:ink>
</file>

<file path=ppt/ink/ink2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15.156"/>
    </inkml:context>
    <inkml:brush xml:id="br0">
      <inkml:brushProperty name="width" value="0.05" units="cm"/>
      <inkml:brushProperty name="height" value="0.05" units="cm"/>
      <inkml:brushProperty name="color" value="#E71224"/>
    </inkml:brush>
  </inkml:definitions>
  <inkml:trace contextRef="#ctx0" brushRef="#br0">23 0 4892 0 0,'-2'29'10061'0'0,"-4"3"-7202"0"0,-3 44-1729 0 0,6-57-811 0 0,3-17-285 0 0,-1-1 1 0 0,1 1 0 0 0,-1 0 0 0 0,1 0 0 0 0,0 0 0 0 0,0-1-1 0 0,0 1 1 0 0,0 0 0 0 0,0 0 0 0 0,0-1 0 0 0,0 1-1 0 0,1 0 1 0 0,-1 0 0 0 0,1-1 0 0 0,-1 1 0 0 0,2 2-1 0 0,-1-3-35 0 0,-1 0-1 0 0,1 0 1 0 0,0 0-1 0 0,0 0 0 0 0,-1 0 1 0 0,1 0-1 0 0,0 0 0 0 0,0 0 1 0 0,0 0-1 0 0,0 0 0 0 0,0-1 1 0 0,0 1-1 0 0,1 0 0 0 0,-1-1 1 0 0,0 1-1 0 0,0-1 0 0 0,0 1 1 0 0,1-1-1 0 0,-1 0 0 0 0,0 1 1 0 0,0-1-1 0 0,1 0 0 0 0,-1 0 1 0 0,0 0-1 0 0,1 0 1 0 0,-1 0-1 0 0,1-1 0 0 0,38-12-1524 0 0,-8 2-876 0 0,-2 5-2135 0 0,-14-1-4088 0 0</inkml:trace>
</inkml:ink>
</file>

<file path=ppt/ink/ink2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15.497"/>
    </inkml:context>
    <inkml:brush xml:id="br0">
      <inkml:brushProperty name="width" value="0.05" units="cm"/>
      <inkml:brushProperty name="height" value="0.05" units="cm"/>
      <inkml:brushProperty name="color" value="#E71224"/>
    </inkml:brush>
  </inkml:definitions>
  <inkml:trace contextRef="#ctx0" brushRef="#br0">35 0 5569 0 0,'1'13'9248'0'0,"4"45"-6897"0"0,-8-21-1832 0 0,-1 0 0 0 0,-1 0 1 0 0,-12 38-1 0 0,6-27-398 0 0,10 0-574 0 0,23-69-11010 0 0,-15 11 5701 0 0</inkml:trace>
</inkml:ink>
</file>

<file path=ppt/ink/ink2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15.902"/>
    </inkml:context>
    <inkml:brush xml:id="br0">
      <inkml:brushProperty name="width" value="0.05" units="cm"/>
      <inkml:brushProperty name="height" value="0.05" units="cm"/>
      <inkml:brushProperty name="color" value="#E71224"/>
    </inkml:brush>
  </inkml:definitions>
  <inkml:trace contextRef="#ctx0" brushRef="#br0">14 60 4212 0 0,'0'0'401'0'0,"-1"-1"-1"0"0,1 0 1 0 0,-1 1-1 0 0,1-1 1 0 0,-1 0-1 0 0,1 1 1 0 0,-1-1-1 0 0,1 0 1 0 0,0 0-1 0 0,-1 0 1 0 0,1 1-1 0 0,0-1 1 0 0,0 0 0 0 0,-1 0-1 0 0,1 0 1 0 0,0 0-1 0 0,0 1 1 0 0,0-1-1 0 0,0 0 1 0 0,0 0-1 0 0,2-2 1621 0 0,-4 14-1074 0 0,-1 5-644 0 0,0 1-1 0 0,2 0 0 0 0,0-1 0 0 0,1 1 1 0 0,1 0-1 0 0,0 0 0 0 0,1-1 0 0 0,1 1 0 0 0,6 18 1 0 0,-7-31-301 0 0,-1 0-1 0 0,1-1 1 0 0,0 0 0 0 0,0 1 0 0 0,1-1 0 0 0,-1 0 0 0 0,1 0 0 0 0,-1 0-1 0 0,1-1 1 0 0,0 1 0 0 0,0-1 0 0 0,0 1 0 0 0,1-1 0 0 0,-1 0 0 0 0,0 0-1 0 0,1 0 1 0 0,-1-1 0 0 0,1 1 0 0 0,0-1 0 0 0,0 0 0 0 0,-1 0-1 0 0,1 0 1 0 0,4 0 0 0 0,-5-1-27 0 0,-1 1 1 0 0,1-1-1 0 0,0 0 0 0 0,-1 0 0 0 0,1 0 0 0 0,0 0 1 0 0,-1-1-1 0 0,1 1 0 0 0,-1-1 0 0 0,1 0 0 0 0,-1 1 1 0 0,1-1-1 0 0,-1 0 0 0 0,1 0 0 0 0,-1-1 0 0 0,0 1 1 0 0,0 0-1 0 0,1-1 0 0 0,-1 0 0 0 0,0 1 0 0 0,0-1 1 0 0,-1 0-1 0 0,1 0 0 0 0,0 0 0 0 0,0 0 0 0 0,-1 0 1 0 0,0 0-1 0 0,1-1 0 0 0,-1 1 0 0 0,0 0 0 0 0,0-1 1 0 0,0 1-1 0 0,0-1 0 0 0,0-4 0 0 0,1-5-84 0 0,0-1-1 0 0,-1 0 1 0 0,-1 1-1 0 0,0-1 1 0 0,-1 0-1 0 0,0 1 1 0 0,-1-1-1 0 0,0 1 1 0 0,-1-1-1 0 0,-1 1 1 0 0,0 0-1 0 0,0 0 1 0 0,-1 0-1 0 0,-1 1 1 0 0,0 0-1 0 0,0 0 1 0 0,-15-18-1 0 0,20 29 125 0 0,0-1-1 0 0,0 0 0 0 0,0 0 0 0 0,0 1 0 0 0,0-1 0 0 0,0 1 0 0 0,0-1 1 0 0,-1 1-1 0 0,1 0 0 0 0,0-1 0 0 0,0 1 0 0 0,0 0 0 0 0,-1 0 1 0 0,1 0-1 0 0,0 0 0 0 0,0 0 0 0 0,-1 0 0 0 0,1 0 0 0 0,0 0 0 0 0,0 0 1 0 0,0 0-1 0 0,-1 1 0 0 0,1-1 0 0 0,0 1 0 0 0,0-1 0 0 0,0 1 0 0 0,0-1 1 0 0,0 1-1 0 0,0 0 0 0 0,0-1 0 0 0,0 1 0 0 0,0 0 0 0 0,0 0 1 0 0,0 0-1 0 0,0-1 0 0 0,0 1 0 0 0,1 0 0 0 0,-2 2 0 0 0,-31 40-1298 0 0,23-21-2069 0 0,3 0-5348 0 0,7-13 5668 0 0</inkml:trace>
</inkml:ink>
</file>

<file path=ppt/ink/ink2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16.370"/>
    </inkml:context>
    <inkml:brush xml:id="br0">
      <inkml:brushProperty name="width" value="0.05" units="cm"/>
      <inkml:brushProperty name="height" value="0.05" units="cm"/>
      <inkml:brushProperty name="color" value="#E71224"/>
    </inkml:brush>
  </inkml:definitions>
  <inkml:trace contextRef="#ctx0" brushRef="#br0">35 60 4772 0 0,'-10'13'9600'0'0,"0"17"-7011"0"0,-3 34-1987 0 0,12-56-566 0 0,1-1-1 0 0,0 0 1 0 0,0 0 0 0 0,0 0 0 0 0,1 0-1 0 0,0 0 1 0 0,1 0 0 0 0,0 0-1 0 0,0 0 1 0 0,0 0 0 0 0,1-1 0 0 0,0 1-1 0 0,0-1 1 0 0,0 0 0 0 0,1 1 0 0 0,0-2-1 0 0,1 1 1 0 0,5 6 0 0 0,-6-8-22 0 0,-1-1-1 0 0,0 0 1 0 0,1 0 0 0 0,0 0 0 0 0,0 0 0 0 0,0-1 0 0 0,0 0-1 0 0,0 0 1 0 0,0 0 0 0 0,0 0 0 0 0,1 0 0 0 0,-1-1 0 0 0,1 0-1 0 0,-1 0 1 0 0,1 0 0 0 0,0-1 0 0 0,-1 1 0 0 0,1-1 0 0 0,0 0-1 0 0,-1-1 1 0 0,1 1 0 0 0,0-1 0 0 0,-1 0 0 0 0,1 0 0 0 0,-1 0-1 0 0,1-1 1 0 0,-1 1 0 0 0,7-5 0 0 0,-6 4-69 0 0,-1-1 0 0 0,0 0 0 0 0,0-1 0 0 0,0 1 0 0 0,0-1 0 0 0,-1 1 0 0 0,0-1 0 0 0,1 0 0 0 0,-1 0 0 0 0,-1-1-1 0 0,1 1 1 0 0,-1-1 0 0 0,1 1 0 0 0,-1-1 0 0 0,0 0 0 0 0,-1 0 0 0 0,1 0 0 0 0,-1 0 0 0 0,0 0 0 0 0,-1 0 0 0 0,1-9 0 0 0,0 5-62 0 0,-1 1 0 0 0,0 0 1 0 0,-1 0-1 0 0,0-1 0 0 0,0 1 1 0 0,-1 0-1 0 0,0 0 0 0 0,0 0 1 0 0,-1 0-1 0 0,0 1 0 0 0,0-1 1 0 0,-7-10-1 0 0,-6-10-73 0 0,11 19 230 0 0,0 0-1 0 0,0 0 1 0 0,-1 0 0 0 0,0 1 0 0 0,-14-15 0 0 0,19 22-40 0 0,-1 0 0 0 0,1 0 0 0 0,0 0 0 0 0,-1 0 0 0 0,1 0 0 0 0,0 0 0 0 0,-1 1 0 0 0,1-1 0 0 0,-1 1 0 0 0,0-1 0 0 0,1 1 0 0 0,-1-1 0 0 0,1 1 0 0 0,-1 0 0 0 0,0 0 0 0 0,1 0 0 0 0,-4 0 0 0 0,3 1-24 0 0,-1-1 0 0 0,1 1 0 0 0,0 0 0 0 0,-1 0 0 0 0,1 1 0 0 0,0-1 0 0 0,0 0 0 0 0,0 1-1 0 0,0-1 1 0 0,0 1 0 0 0,0 0 0 0 0,0-1 0 0 0,1 1 0 0 0,-1 0 0 0 0,-1 3 0 0 0,-9 8-738 0 0,-6 10-2022 0 0,14-3-5826 0 0,4-13 5187 0 0</inkml:trace>
</inkml:ink>
</file>

<file path=ppt/ink/ink2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17.568"/>
    </inkml:context>
    <inkml:brush xml:id="br0">
      <inkml:brushProperty name="width" value="0.05" units="cm"/>
      <inkml:brushProperty name="height" value="0.05" units="cm"/>
      <inkml:brushProperty name="color" value="#E71224"/>
    </inkml:brush>
  </inkml:definitions>
  <inkml:trace contextRef="#ctx0" brushRef="#br0">5 22 1136 0 0,'-4'-4'9980'0'0,"15"3"-11036"0"0,102-10 2815 0 0,115 5 1 0 0,-215 7-1637 0 0,0 0 0 0 0,-1 0 0 0 0,1 1-1 0 0,-1 1 1 0 0,0 0 0 0 0,0 1 0 0 0,0 0 0 0 0,22 12 0 0 0,1 4 314 0 0,48 36-1 0 0,-53-34-227 0 0,62 34-1 0 0,-55-39-32 0 0,-9-4-132 0 0,-1 0 1 0 0,30 21-1 0 0,-57-33-76 0 0,1-1 0 0 0,0 0 0 0 0,-1 1 0 0 0,1-1 0 0 0,0 0 0 0 0,-1 1-1 0 0,1-1 1 0 0,-1 1 0 0 0,1-1 0 0 0,-1 1 0 0 0,1 0 0 0 0,-1-1 0 0 0,1 1 0 0 0,-1-1 0 0 0,0 1-1 0 0,1 0 1 0 0,-1-1 0 0 0,0 1 0 0 0,0 0 0 0 0,1 0 0 0 0,-1-1 0 0 0,0 1 0 0 0,0 0 0 0 0,0-1-1 0 0,0 1 1 0 0,0 0 0 0 0,0 0 0 0 0,0-1 0 0 0,0 1 0 0 0,0 0 0 0 0,0 0 0 0 0,0-1 0 0 0,-1 1 0 0 0,1 0-1 0 0,0-1 1 0 0,0 1 0 0 0,-1 0 0 0 0,1-1 0 0 0,0 1 0 0 0,-1 0 0 0 0,1-1 0 0 0,-1 1 0 0 0,1-1-1 0 0,-1 1 1 0 0,1-1 0 0 0,-1 1 0 0 0,1-1 0 0 0,-1 1 0 0 0,0-1 0 0 0,1 1 0 0 0,-1-1 0 0 0,0 0-1 0 0,1 1 1 0 0,-2-1 0 0 0,-19 11-3558 0 0,3-6-4241 0 0,8-4 4734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6:48.828"/>
    </inkml:context>
    <inkml:brush xml:id="br0">
      <inkml:brushProperty name="width" value="0.05" units="cm"/>
      <inkml:brushProperty name="height" value="0.05" units="cm"/>
    </inkml:brush>
  </inkml:definitions>
  <inkml:trace contextRef="#ctx0" brushRef="#br0">63 47 8705 0 0,'-12'20'7269'0'0,"1"-1"-5308"0"0,8-8-1600 0 0,-1 0-1 0 0,2 0 1 0 0,0 0-1 0 0,0 0 1 0 0,1 1-1 0 0,0-1 1 0 0,1 1 0 0 0,0-1-1 0 0,1 0 1 0 0,5 23-1 0 0,-6-33-366 0 0,0 0 0 0 0,0 0-1 0 0,1 0 1 0 0,-1 0 0 0 0,0 0 0 0 0,1 0-1 0 0,-1 0 1 0 0,1 0 0 0 0,-1 0-1 0 0,1 0 1 0 0,-1 0 0 0 0,1 0-1 0 0,0 0 1 0 0,0 0 0 0 0,-1 0 0 0 0,1-1-1 0 0,0 1 1 0 0,0 0 0 0 0,0-1-1 0 0,0 1 1 0 0,0 0 0 0 0,0-1-1 0 0,0 1 1 0 0,0-1 0 0 0,0 0-1 0 0,0 1 1 0 0,0-1 0 0 0,0 0 0 0 0,0 0-1 0 0,0 1 1 0 0,0-1 0 0 0,0 0-1 0 0,0 0 1 0 0,0 0 0 0 0,1 0-1 0 0,-1 0 1 0 0,0-1 0 0 0,0 1 0 0 0,0 0-1 0 0,0-1 1 0 0,0 1 0 0 0,0 0-1 0 0,0-1 1 0 0,0 1 0 0 0,0-1-1 0 0,1 0 1 0 0,3-2-76 0 0,-1 1 1 0 0,1-1-1 0 0,-1 0 1 0 0,1-1-1 0 0,-1 1 0 0 0,0-1 1 0 0,5-6-1 0 0,-2-1-174 0 0,-1 0 0 0 0,-1-1 0 0 0,0 0-1 0 0,0 0 1 0 0,-1 0 0 0 0,5-25 0 0 0,-8 30 98 0 0,0 0 0 0 0,0 0 1 0 0,0 0-1 0 0,-1 0 0 0 0,0 0 0 0 0,0 0 0 0 0,-1 0 0 0 0,0-1 0 0 0,-2-7 1 0 0,2 13 179 0 0,1 1 0 0 0,-1-1 0 0 0,0 0 0 0 0,1 0 1 0 0,-1 1-1 0 0,0-1 0 0 0,0 1 0 0 0,0-1 0 0 0,-1 1 0 0 0,1-1 1 0 0,0 1-1 0 0,0 0 0 0 0,-1-1 0 0 0,1 1 0 0 0,-1 0 1 0 0,1 0-1 0 0,-1 0 0 0 0,0 0 0 0 0,1 1 0 0 0,-1-1 1 0 0,0 0-1 0 0,1 1 0 0 0,-1-1 0 0 0,0 1 0 0 0,0-1 0 0 0,0 1 1 0 0,0 0-1 0 0,1 0 0 0 0,-1 0 0 0 0,0 0 0 0 0,0 0 1 0 0,0 0-1 0 0,0 0 0 0 0,0 1 0 0 0,1-1 0 0 0,-1 1 1 0 0,0-1-1 0 0,0 1 0 0 0,1 0 0 0 0,-3 0 0 0 0,-3 2-84 0 0,0 0-1 0 0,1 0 0 0 0,-1 0 0 0 0,0 0 0 0 0,1 1 1 0 0,0 0-1 0 0,0 1 0 0 0,-9 8 0 0 0,-7 12-9015 0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31"/>
    </inkml:context>
    <inkml:brush xml:id="br0">
      <inkml:brushProperty name="width" value="0.05" units="cm"/>
      <inkml:brushProperty name="height" value="0.05" units="cm"/>
    </inkml:brush>
  </inkml:definitions>
  <inkml:trace contextRef="#ctx0" brushRef="#br0">38 0 1068 0 0,'0'1'1078'0'0,"0"16"9326"0"0,0 6-4780 0 0,-1 3-4482 0 0,0-1 0 0 0,-10 47 0 0 0,-11 56 42 0 0,20-79 107 0 0,2-32-3695 0 0</inkml:trace>
</inkml:ink>
</file>

<file path=ppt/ink/ink2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18.195"/>
    </inkml:context>
    <inkml:brush xml:id="br0">
      <inkml:brushProperty name="width" value="0.05" units="cm"/>
      <inkml:brushProperty name="height" value="0.05" units="cm"/>
      <inkml:brushProperty name="color" value="#E71224"/>
    </inkml:brush>
  </inkml:definitions>
  <inkml:trace contextRef="#ctx0" brushRef="#br0">126 1 1160 0 0,'-3'0'11689'0'0,"-11"0"-10869"0"0,13 9-587 0 0,0-8-215 0 0,1 0 0 0 0,0 0 0 0 0,-1 0 0 0 0,1 0 0 0 0,0 1 0 0 0,0-1 0 0 0,0 0 0 0 0,0 0 0 0 0,0 0 0 0 0,0 0 0 0 0,0 0 0 0 0,1 1 0 0 0,-1-1 0 0 0,0 0 0 0 0,0 0 0 0 0,1 1 0 0 0,17 33 1051 0 0,-12-26-837 0 0,0 1 0 0 0,-1 0 0 0 0,-1 1 0 0 0,1-1 0 0 0,-2 1 0 0 0,1 0 0 0 0,-2 0 0 0 0,4 21 0 0 0,-3-3-155 0 0,-2-24-42 0 0,0-1 0 0 0,-1 0-1 0 0,1 1 1 0 0,-1-1 0 0 0,0 1 0 0 0,0-1 0 0 0,0 0-1 0 0,-1 1 1 0 0,1-1 0 0 0,-1 1 0 0 0,-2 6 0 0 0,1-9 8 0 0,1-1-1 0 0,0 1 1 0 0,-1-1 0 0 0,1 1 0 0 0,0-1 0 0 0,-1 0 0 0 0,0 0 0 0 0,1 1 0 0 0,-1-1 0 0 0,0 0 0 0 0,1-1-1 0 0,-1 1 1 0 0,0 0 0 0 0,0 0 0 0 0,0-1 0 0 0,0 1 0 0 0,0-1 0 0 0,0 1 0 0 0,0-1 0 0 0,0 0 0 0 0,0 0-1 0 0,0 0 1 0 0,0 0 0 0 0,-3-1 0 0 0,-66-10-72 0 0,21 3-849 0 0,57 13-4594 0 0,14 0-1490 0 0,-14-5 1807 0 0</inkml:trace>
</inkml:ink>
</file>

<file path=ppt/ink/ink2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27.821"/>
    </inkml:context>
    <inkml:brush xml:id="br0">
      <inkml:brushProperty name="width" value="0.05" units="cm"/>
      <inkml:brushProperty name="height" value="0.05" units="cm"/>
      <inkml:brushProperty name="color" value="#E71224"/>
    </inkml:brush>
  </inkml:definitions>
  <inkml:trace contextRef="#ctx0" brushRef="#br0">18 25 1188 0 0,'-4'-4'5572'0'0,"-10"-12"-984"0"0,17 11-3206 0 0,6 13-631 0 0,17 29-410 0 0,11 14-110 0 0,-18-31 25 0 0,-2 1 1 0 0,0 0-1 0 0,-1 2 0 0 0,-1 0 0 0 0,20 42 0 0 0,-5 5-66 0 0,-17-37-77 0 0,25 45-1 0 0,154 202 1087 0 0,-173-254-1222 0 0,13 23-9 0 0,-27-39-14 0 0,1 1 0 0 0,0-1 0 0 0,1-1 1 0 0,0 1-1 0 0,0-1 0 0 0,1-1 0 0 0,0 1 1 0 0,0-1-1 0 0,1-1 0 0 0,0 0 0 0 0,19 12 1 0 0,-19-15-84 0 0,-1 0 0 0 0,0 1 1 0 0,0 0-1 0 0,0 0 1 0 0,0 1-1 0 0,-1 0 1 0 0,0 1-1 0 0,0-1 1 0 0,8 12-1 0 0,7 21-3399 0 0,-22-38 3288 0 0,0-1 1 0 0,0 1 0 0 0,0 0 0 0 0,0-1-1 0 0,0 1 1 0 0,0-1 0 0 0,0 1-1 0 0,0-1 1 0 0,0 1 0 0 0,0-1 0 0 0,0 1-1 0 0,0-1 1 0 0,0 1 0 0 0,0-1-1 0 0,0 1 1 0 0,0-1 0 0 0,-1 1 0 0 0,1-1-1 0 0,0 1 1 0 0,0-1 0 0 0,-1 1-1 0 0,1-1 1 0 0,0 0 0 0 0,-1 1 0 0 0,1-1-1 0 0,-1 1 1 0 0,1-1 0 0 0,-1 1-1 0 0,-5 4-4550 0 0</inkml:trace>
</inkml:ink>
</file>

<file path=ppt/ink/ink2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28.397"/>
    </inkml:context>
    <inkml:brush xml:id="br0">
      <inkml:brushProperty name="width" value="0.05" units="cm"/>
      <inkml:brushProperty name="height" value="0.05" units="cm"/>
      <inkml:brushProperty name="color" value="#E71224"/>
    </inkml:brush>
  </inkml:definitions>
  <inkml:trace contextRef="#ctx0" brushRef="#br0">454 15 1788 0 0,'6'-8'5938'0'0,"21"2"-4130"0"0,-26 6-1567 0 0,-2 16 314 0 0,0 0 1 0 0,-2 0-1 0 0,0 0 1 0 0,0 0-1 0 0,-10 25 0 0 0,-38 79 1468 0 0,22-56-1766 0 0,-21 39-102 0 0,-94 148 1 0 0,103-185 228 0 0,2-10 173 0 0,26-38-475 0 0,0 0 0 0 0,-13 25 1 0 0,6-7-100 0 0,15-29-100 0 0,1 0 1 0 0,0 0-1 0 0,0 0 1 0 0,0 1-1 0 0,1-1 0 0 0,0 1 1 0 0,0 0-1 0 0,1 0 0 0 0,0 0 1 0 0,-1 14-1 0 0,3-22 15 0 0,0 1 0 0 0,0 0 1 0 0,0 0-1 0 0,0-1 0 0 0,0 1 0 0 0,0 0 0 0 0,0 0 1 0 0,0-1-1 0 0,0 1 0 0 0,1 0 0 0 0,-1 0 0 0 0,0-1 0 0 0,0 1 1 0 0,1 0-1 0 0,-1-1 0 0 0,0 1 0 0 0,1 0 0 0 0,-1-1 0 0 0,1 1 1 0 0,-1-1-1 0 0,1 1 0 0 0,-1-1 0 0 0,1 1 0 0 0,-1-1 1 0 0,1 1-1 0 0,0-1 0 0 0,-1 1 0 0 0,1-1 0 0 0,0 0 0 0 0,-1 1 1 0 0,2-1-1 0 0,17-3-7338 0 0,-4-2 2772 0 0</inkml:trace>
</inkml:ink>
</file>

<file path=ppt/ink/ink2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48.156"/>
    </inkml:context>
    <inkml:brush xml:id="br0">
      <inkml:brushProperty name="width" value="0.05" units="cm"/>
      <inkml:brushProperty name="height" value="0.05" units="cm"/>
      <inkml:brushProperty name="color" value="#E71224"/>
    </inkml:brush>
  </inkml:definitions>
  <inkml:trace contextRef="#ctx0" brushRef="#br0">1 432 1188 0 0,'0'-5'13013'0'0,"11"156"-8715"0"0,1-90-3515 0 0,-12-61-744 0 0,0 0-1 0 0,0 0 1 0 0,0 0-1 0 0,1 0 0 0 0,-1 0 1 0 0,0 0-1 0 0,0 0 0 0 0,0 0 1 0 0,0 0-1 0 0,1 0 0 0 0,-1 0 1 0 0,0 0-1 0 0,0 0 1 0 0,0 0-1 0 0,0 0 0 0 0,1 0 1 0 0,-1 0-1 0 0,0 0 0 0 0,0 0 1 0 0,0 0-1 0 0,0 0 0 0 0,1 0 1 0 0,-1 0-1 0 0,0 0 0 0 0,0 0 1 0 0,0 1-1 0 0,0-1 1 0 0,1 0-1 0 0,-1 0 0 0 0,0 0 1 0 0,0 0-1 0 0,0 0 0 0 0,0 0 1 0 0,0 1-1 0 0,0-1 0 0 0,6-24 425 0 0,-16-188-816 0 0,-13-34-1140 0 0,22 236 1451 0 0,1 0 0 0 0,0-1 0 0 0,1 1-1 0 0,0 0 1 0 0,3-11 0 0 0,1-28-83 0 0,-4 47 111 0 0,-1 0-1 0 0,1 1 1 0 0,-1-1 0 0 0,1 0 0 0 0,0 1 0 0 0,0-1 0 0 0,-1 1 0 0 0,1-1 0 0 0,0 1-1 0 0,0 0 1 0 0,1-1 0 0 0,-1 1 0 0 0,0 0 0 0 0,0 0 0 0 0,1 0 0 0 0,-1 0 0 0 0,0 0-1 0 0,1 0 1 0 0,-1 0 0 0 0,1 0 0 0 0,-1 0 0 0 0,1 1 0 0 0,0-1 0 0 0,-1 1 0 0 0,1-1-1 0 0,2 1 1 0 0,1-2-44 0 0,1 1 0 0 0,-1 0 0 0 0,1 0 0 0 0,-1 0 0 0 0,1 1 0 0 0,-1 0 0 0 0,10 0 0 0 0,-9 2 52 0 0,0-1 0 0 0,0 1 1 0 0,0 0-1 0 0,0 1 0 0 0,-1 0 0 0 0,1-1 0 0 0,-1 2 0 0 0,0-1 0 0 0,0 1 0 0 0,0-1 0 0 0,0 1 0 0 0,-1 1 0 0 0,1-1 0 0 0,-1 1 0 0 0,0-1 0 0 0,-1 1 0 0 0,1 0 0 0 0,-1 1 1 0 0,0-1-1 0 0,4 10 0 0 0,-1 11 55 0 0,-3-15 67 0 0,0 1-1 0 0,-1 0 0 0 0,1 24 1 0 0,-3-32-86 0 0,-1-1 0 0 0,1 1 1 0 0,-1 0-1 0 0,1-1 1 0 0,-1 1-1 0 0,0-1 1 0 0,0 1-1 0 0,-1-1 1 0 0,1 0-1 0 0,-1 1 0 0 0,1-1 1 0 0,-1 0-1 0 0,0 0 1 0 0,0 0-1 0 0,-1 0 1 0 0,1 0-1 0 0,-1-1 1 0 0,-2 3-1 0 0,-11 8 6 0 0,-1-2 0 0 0,0 0 0 0 0,-1-1 0 0 0,0-1 0 0 0,-26 10-1 0 0,38-17-73 0 0,3 0 625 0 0</inkml:trace>
</inkml:ink>
</file>

<file path=ppt/ink/ink2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48.952"/>
    </inkml:context>
    <inkml:brush xml:id="br0">
      <inkml:brushProperty name="width" value="0.05" units="cm"/>
      <inkml:brushProperty name="height" value="0.05" units="cm"/>
      <inkml:brushProperty name="color" value="#E71224"/>
    </inkml:brush>
  </inkml:definitions>
  <inkml:trace contextRef="#ctx0" brushRef="#br0">84 32 836 0 0,'0'-1'463'0'0,"-1"-1"-1"0"0,1 1 1 0 0,-1-1-1 0 0,1 0 1 0 0,-1 1-1 0 0,0-1 1 0 0,1 1 0 0 0,-1-1-1 0 0,0 1 1 0 0,0-1-1 0 0,0 1 1 0 0,0 0-1 0 0,0 0 1 0 0,-1-1-1 0 0,1 1 1 0 0,0 0 0 0 0,-1 0-1 0 0,1 0 1 0 0,0 0-1 0 0,-1 0 1 0 0,1 1-1 0 0,-1-1 1 0 0,1 0-1 0 0,-1 1 1 0 0,-2-1 0 0 0,-17 60 1838 0 0,16-45-1911 0 0,1 0 0 0 0,0 0 0 0 0,1 1 0 0 0,1 0 0 0 0,-1 21 1 0 0,1-18-164 0 0,0 6 65 0 0,-2 15-14 0 0,1 41 0 0 0,3-69-256 0 0,1 1 1 0 0,0-1-1 0 0,1 0 1 0 0,0 0-1 0 0,1 0 0 0 0,0 0 1 0 0,0-1-1 0 0,8 15 1 0 0,-8-20-76 0 0,0 0 0 0 0,1 0 1 0 0,0 0-1 0 0,0-1 0 0 0,1 1 1 0 0,6 4-1 0 0,-11-8 42 0 0,1 0-1 0 0,0 0 0 0 0,-1-1 1 0 0,1 1-1 0 0,0 0 1 0 0,-1-1-1 0 0,1 1 1 0 0,0 0-1 0 0,0-1 1 0 0,0 1-1 0 0,0-1 0 0 0,-1 0 1 0 0,1 1-1 0 0,0-1 1 0 0,0 0-1 0 0,0 1 1 0 0,0-1-1 0 0,0 0 1 0 0,0 0-1 0 0,0 0 1 0 0,0 0-1 0 0,0 0 0 0 0,0 0 1 0 0,0 0-1 0 0,0 0 1 0 0,0 0-1 0 0,0 0 1 0 0,0 0-1 0 0,-1-1 1 0 0,1 1-1 0 0,0 0 0 0 0,0-1 1 0 0,0 1-1 0 0,0-1 1 0 0,0 1-1 0 0,-1-1 1 0 0,1 1-1 0 0,0-1 1 0 0,0 0-1 0 0,-1 1 0 0 0,1-1 1 0 0,0 0-1 0 0,-1 0 1 0 0,1 1-1 0 0,-1-1 1 0 0,1 0-1 0 0,-1 0 1 0 0,1-1-1 0 0,8-12 20 0 0,-8 13-5 0 0,0-1 1 0 0,0 1 0 0 0,0 0-1 0 0,-1-1 1 0 0,1 1 0 0 0,0-1 0 0 0,0 1-1 0 0,-1-1 1 0 0,1 0 0 0 0,-1 1-1 0 0,0-1 1 0 0,1 0 0 0 0,-1 1 0 0 0,0-3-1 0 0,6-33 82 0 0,-5 33-86 0 0,0 0-1 0 0,0 0 1 0 0,0 0-1 0 0,0-1 1 0 0,-1 1-1 0 0,0 0 1 0 0,0 0 0 0 0,0 0-1 0 0,0 0 1 0 0,-1-1-1 0 0,0 1 1 0 0,1 0-1 0 0,-3-5 1 0 0,-8-30-213 0 0,10 32 206 0 0,0 0 0 0 0,-1 0 0 0 0,0 1 0 0 0,0-1 0 0 0,0 1 0 0 0,-1-1 0 0 0,0 1 0 0 0,0 0 0 0 0,-1 0 0 0 0,1 0 0 0 0,-6-5 0 0 0,-5 4-30 0 0,14 17-368 0 0,1-7 440 0 0,0-1-1 0 0,0 1 1 0 0,1-1-1 0 0,-1 0 1 0 0,1 0-1 0 0,-1 0 1 0 0,1 0 0 0 0,0 0-1 0 0,0 0 1 0 0,0 0-1 0 0,0 0 1 0 0,0-1-1 0 0,4 3 1 0 0,0-2 23 0 0,0 0 1 0 0,1 0-1 0 0,-1-1 0 0 0,1 0 1 0 0,-1 0-1 0 0,1-1 1 0 0,-1 0-1 0 0,1 0 0 0 0,-1 0 1 0 0,1-1-1 0 0,0 0 0 0 0,-1 0 1 0 0,1 0-1 0 0,-1-1 1 0 0,0 0-1 0 0,0-1 0 0 0,0 1 1 0 0,0-1-1 0 0,8-5 0 0 0,-6-14-2909 0 0,-2 2-4673 0 0,4 13 2604 0 0</inkml:trace>
</inkml:ink>
</file>

<file path=ppt/ink/ink2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49.544"/>
    </inkml:context>
    <inkml:brush xml:id="br0">
      <inkml:brushProperty name="width" value="0.05" units="cm"/>
      <inkml:brushProperty name="height" value="0.05" units="cm"/>
      <inkml:brushProperty name="color" value="#E71224"/>
    </inkml:brush>
  </inkml:definitions>
  <inkml:trace contextRef="#ctx0" brushRef="#br0">66 185 2372 0 0,'-5'-3'8427'0'0,"-6"9"-6115"0"0,-7 9-557 0 0,13-6-1163 0 0,1 0-1 0 0,0 1 1 0 0,0 0-1 0 0,1 0 1 0 0,0 0-1 0 0,-2 14 1 0 0,4-13-447 0 0,-1 0 0 0 0,1 0 1 0 0,1 1-1 0 0,0-1 0 0 0,1 0 1 0 0,0 1-1 0 0,1-1 0 0 0,0 0 1 0 0,6 17-1 0 0,-8-29-135 0 0,0 1 0 0 0,0 0 0 0 0,0-1 1 0 0,0 1-1 0 0,1-1 0 0 0,-1 1 0 0 0,0 0 0 0 0,0-1 0 0 0,0 1 1 0 0,1-1-1 0 0,-1 1 0 0 0,0 0 0 0 0,1-1 0 0 0,-1 1 0 0 0,0 0 1 0 0,1-1-1 0 0,-1 1 0 0 0,0 0 0 0 0,1 0 0 0 0,-1-1 0 0 0,0 1 1 0 0,1 0-1 0 0,-1 0 0 0 0,1 0 0 0 0,-1 0 0 0 0,1-1 0 0 0,-1 1 1 0 0,0 0-1 0 0,1 0 0 0 0,-1 0 0 0 0,1 0 0 0 0,-1 0 0 0 0,1 0 1 0 0,-1 0-1 0 0,1 0 0 0 0,-1 0 0 0 0,0 0 0 0 0,1 0 0 0 0,-1 1 1 0 0,1-1-1 0 0,-1 0 0 0 0,1 0 0 0 0,-1 0 0 0 0,0 1 0 0 0,1-1 0 0 0,-1 0 1 0 0,0 0-1 0 0,1 1 0 0 0,-1-1 0 0 0,0 0 0 0 0,1 1 0 0 0,-1-1 1 0 0,0 0-1 0 0,1 1 0 0 0,-1-1 0 0 0,0 0 0 0 0,0 1 0 0 0,0-1 1 0 0,1 1-1 0 0,-1-1 0 0 0,0 0 0 0 0,0 2 0 0 0,9-41-371 0 0,-20-72-1199 0 0,11-87 1125 0 0,42 188-51 0 0,150-39 1101 0 0,-186 48-626 0 0,-1-1 1 0 0,1 1-1 0 0,0 0 0 0 0,-1 0 1 0 0,13 0-1 0 0,-17 1-96 0 0,-3 2-842 0 0,0 1 246 0 0,-1-1-1 0 0,1 0 1 0 0,0 0-1 0 0,-1 0 1 0 0,1-1-1 0 0,-1 1 0 0 0,0-1 1 0 0,0 1-1 0 0,1-1 1 0 0,-7 2-1 0 0,1 1-3098 0 0,0 3-1630 0 0</inkml:trace>
</inkml:ink>
</file>

<file path=ppt/ink/ink2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49.931"/>
    </inkml:context>
    <inkml:brush xml:id="br0">
      <inkml:brushProperty name="width" value="0.05" units="cm"/>
      <inkml:brushProperty name="height" value="0.05" units="cm"/>
      <inkml:brushProperty name="color" value="#E71224"/>
    </inkml:brush>
  </inkml:definitions>
  <inkml:trace contextRef="#ctx0" brushRef="#br0">0 17 5396 0 0,'20'6'9642'0'0,"13"3"-5981"0"0,1-17-2680 0 0,-18-2-3345 0 0,-10-3-6807 0 0</inkml:trace>
</inkml:ink>
</file>

<file path=ppt/ink/ink2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50.405"/>
    </inkml:context>
    <inkml:brush xml:id="br0">
      <inkml:brushProperty name="width" value="0.05" units="cm"/>
      <inkml:brushProperty name="height" value="0.05" units="cm"/>
      <inkml:brushProperty name="color" value="#E71224"/>
    </inkml:brush>
  </inkml:definitions>
  <inkml:trace contextRef="#ctx0" brushRef="#br0">23 0 600 0 0,'-3'12'12710'0'0,"-3"4"-8773"0"0,-8 29-3993 0 0,18-26 169 0 0,7-16-2085 0 0,12-24-7721 0 0,-21 15 5474 0 0</inkml:trace>
</inkml:ink>
</file>

<file path=ppt/ink/ink2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50.736"/>
    </inkml:context>
    <inkml:brush xml:id="br0">
      <inkml:brushProperty name="width" value="0.05" units="cm"/>
      <inkml:brushProperty name="height" value="0.05" units="cm"/>
      <inkml:brushProperty name="color" value="#E71224"/>
    </inkml:brush>
  </inkml:definitions>
  <inkml:trace contextRef="#ctx0" brushRef="#br0">6 49 7129 0 0,'0'-12'3164'0'0,"0"5"-2056"0"0,0 2-108 0 0,0-3 112 0 0,0 3-376 0 0,0 3-280 0 0,0-3-168 0 0,0 3 16 0 0,0-1-304 0 0,-6 6-1048 0 0,6 4-200 0 0,0 0-752 0 0,0 3-988 0 0,0 0-1769 0 0</inkml:trace>
</inkml:ink>
</file>

<file path=ppt/ink/ink2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51.080"/>
    </inkml:context>
    <inkml:brush xml:id="br0">
      <inkml:brushProperty name="width" value="0.05" units="cm"/>
      <inkml:brushProperty name="height" value="0.05" units="cm"/>
      <inkml:brushProperty name="color" value="#E71224"/>
    </inkml:brush>
  </inkml:definitions>
  <inkml:trace contextRef="#ctx0" brushRef="#br0">90 0 548 0 0,'-3'0'14301'0'0,"-13"2"-13750"0"0,2 3 374 0 0,11-4-911 0 0,1-1 0 0 0,-1 1 0 0 0,1 0 0 0 0,-1 0 0 0 0,1 0 0 0 0,-1 0 0 0 0,1 0 0 0 0,0 0 0 0 0,-1 0 0 0 0,1 1 0 0 0,0-1 0 0 0,0 1 0 0 0,0 0 0 0 0,0 0 0 0 0,0-1 0 0 0,1 1 0 0 0,-1 0 0 0 0,0 1 0 0 0,1-1 0 0 0,0 0 0 0 0,-1 0 0 0 0,1 1 0 0 0,0-1 0 0 0,0 1 0 0 0,0-1 0 0 0,1 1 0 0 0,-1-1 0 0 0,0 1 0 0 0,1-1 0 0 0,0 1 0 0 0,0 3 0 0 0,0-2-43 0 0,0 0 0 0 0,0 0 0 0 0,1 0 0 0 0,-1-1 0 0 0,1 1 0 0 0,0 0 0 0 0,0 0 1 0 0,1-1-1 0 0,-1 1 0 0 0,1-1 0 0 0,0 1 0 0 0,0-1 0 0 0,0 0 0 0 0,3 4 0 0 0,41 34 88 0 0,-4-5-11 0 0,-41-35-44 0 0,0-1 1 0 0,0 1 0 0 0,-1 0 0 0 0,1 0-1 0 0,0-1 1 0 0,-1 1 0 0 0,1 0 0 0 0,0 0-1 0 0,-1 0 1 0 0,1 0 0 0 0,-1 0 0 0 0,0 0 0 0 0,1 0-1 0 0,-1 0 1 0 0,0 0 0 0 0,1 0 0 0 0,-1 0-1 0 0,0 0 1 0 0,0 0 0 0 0,0 0 0 0 0,0 0 0 0 0,0 0-1 0 0,0 0 1 0 0,0 0 0 0 0,-1 0 0 0 0,1 0-1 0 0,0 0 1 0 0,0 0 0 0 0,-1 0 0 0 0,1 0-1 0 0,-1 1 1 0 0,-1 1 12 0 0,0-1-1 0 0,0 0 1 0 0,-1 0 0 0 0,1 0-1 0 0,0 0 1 0 0,-1 0 0 0 0,1-1-1 0 0,-1 1 1 0 0,0-1-1 0 0,-5 3 1 0 0,-5 1-39 0 0,-1 0 0 0 0,-1-1-1 0 0,-20 3 1 0 0,34-7-32 0 0,-8 0-1223 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32"/>
    </inkml:context>
    <inkml:brush xml:id="br0">
      <inkml:brushProperty name="width" value="0.05" units="cm"/>
      <inkml:brushProperty name="height" value="0.05" units="cm"/>
    </inkml:brush>
  </inkml:definitions>
  <inkml:trace contextRef="#ctx0" brushRef="#br0">63 47 8705 0 0,'-12'20'7269'0'0,"1"-1"-5308"0"0,8-8-1600 0 0,-1 0-1 0 0,2 0 1 0 0,0 0-1 0 0,0 0 1 0 0,1 1-1 0 0,0-1 1 0 0,1 1 0 0 0,0-1-1 0 0,1 0 1 0 0,5 23-1 0 0,-6-33-366 0 0,0 0 0 0 0,0 0-1 0 0,1 0 1 0 0,-1 0 0 0 0,0 0 0 0 0,1 0-1 0 0,-1 0 1 0 0,1 0 0 0 0,-1 0-1 0 0,1 0 1 0 0,-1 0 0 0 0,1 0-1 0 0,0 0 1 0 0,0 0 0 0 0,-1 0 0 0 0,1-1-1 0 0,0 1 1 0 0,0 0 0 0 0,0-1-1 0 0,0 1 1 0 0,0 0 0 0 0,0-1-1 0 0,0 1 1 0 0,0-1 0 0 0,0 0-1 0 0,0 1 1 0 0,0-1 0 0 0,0 0 0 0 0,0 0-1 0 0,0 1 1 0 0,0-1 0 0 0,0 0-1 0 0,0 0 1 0 0,0 0 0 0 0,1 0-1 0 0,-1 0 1 0 0,0-1 0 0 0,0 1 0 0 0,0 0-1 0 0,0-1 1 0 0,0 1 0 0 0,0 0-1 0 0,0-1 1 0 0,0 1 0 0 0,0-1-1 0 0,1 0 1 0 0,3-2-76 0 0,-1 1 1 0 0,1-1-1 0 0,-1 0 1 0 0,1-1-1 0 0,-1 1 0 0 0,0-1 1 0 0,5-6-1 0 0,-2-1-174 0 0,-1 0 0 0 0,-1-1 0 0 0,0 0-1 0 0,0 0 1 0 0,-1 0 0 0 0,5-25 0 0 0,-8 30 98 0 0,0 0 0 0 0,0 0 1 0 0,0 0-1 0 0,-1 0 0 0 0,0 0 0 0 0,0 0 0 0 0,-1 0 0 0 0,0-1 0 0 0,-2-7 1 0 0,2 13 179 0 0,1 1 0 0 0,-1-1 0 0 0,0 0 0 0 0,1 0 1 0 0,-1 1-1 0 0,0-1 0 0 0,0 1 0 0 0,0-1 0 0 0,-1 1 0 0 0,1-1 1 0 0,0 1-1 0 0,0 0 0 0 0,-1-1 0 0 0,1 1 0 0 0,-1 0 1 0 0,1 0-1 0 0,-1 0 0 0 0,0 0 0 0 0,1 1 0 0 0,-1-1 1 0 0,0 0-1 0 0,1 1 0 0 0,-1-1 0 0 0,0 1 0 0 0,0-1 0 0 0,0 1 1 0 0,0 0-1 0 0,1 0 0 0 0,-1 0 0 0 0,0 0 0 0 0,0 0 1 0 0,0 0-1 0 0,0 0 0 0 0,0 1 0 0 0,1-1 0 0 0,-1 1 1 0 0,0-1-1 0 0,0 1 0 0 0,1 0 0 0 0,-3 0 0 0 0,-3 2-84 0 0,0 0-1 0 0,1 0 0 0 0,-1 0 0 0 0,0 0 0 0 0,1 1 1 0 0,0 0-1 0 0,0 1 0 0 0,-9 8 0 0 0,-7 12-9015 0 0</inkml:trace>
</inkml:ink>
</file>

<file path=ppt/ink/ink2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52.062"/>
    </inkml:context>
    <inkml:brush xml:id="br0">
      <inkml:brushProperty name="width" value="0.05" units="cm"/>
      <inkml:brushProperty name="height" value="0.05" units="cm"/>
      <inkml:brushProperty name="color" value="#E71224"/>
    </inkml:brush>
  </inkml:definitions>
  <inkml:trace contextRef="#ctx0" brushRef="#br0">0 19 840 0 0,'3'-19'12203'0'0,"3"40"-8954"0"0,3 45-2245 0 0,-10-24-79 0 0,0-17-805 0 0,1 0-1 0 0,1 1 1 0 0,1-1-1 0 0,7 30 1 0 0,-8-38 16 0 0,-2-16-127 0 0,1 0-1 0 0,0 0 0 0 0,0 0 0 0 0,0 0 0 0 0,0 0 0 0 0,0 1 0 0 0,0-1 1 0 0,0 0-1 0 0,0 0 0 0 0,0 0 0 0 0,0 0 0 0 0,0 0 0 0 0,1 0 0 0 0,-1 0 0 0 0,1 0 1 0 0,-1 0-1 0 0,0 0 0 0 0,1 0 0 0 0,0 0 0 0 0,-1 0 0 0 0,2 1 0 0 0,-1-2 310 0 0,-1-8-416 0 0,1-1-1 0 0,0 0 0 0 0,1 1 0 0 0,0-1 0 0 0,0 1 0 0 0,1-1 1 0 0,0 1-1 0 0,8-15 0 0 0,-10 20 75 0 0,0 1 0 0 0,0 0 0 0 0,0-1 0 0 0,1 1 0 0 0,-1 0 0 0 0,1 0 0 0 0,-1 0 0 0 0,1 0 0 0 0,0 0 0 0 0,0 1 0 0 0,0-1-1 0 0,0 0 1 0 0,0 1 0 0 0,0 0 0 0 0,0-1 0 0 0,1 1 0 0 0,-1 0 0 0 0,0 0 0 0 0,1 0 0 0 0,-1 0 0 0 0,1 1 0 0 0,-1-1 0 0 0,1 1 0 0 0,0 0 0 0 0,-1-1 0 0 0,1 1 0 0 0,-1 0 0 0 0,1 0 0 0 0,-1 1 0 0 0,1-1 0 0 0,-1 0 0 0 0,1 1 0 0 0,-1 0 0 0 0,5 1 0 0 0,-4 1 4 0 0,0 0 1 0 0,0 0-1 0 0,-1 0 1 0 0,1 1-1 0 0,-1-1 0 0 0,0 1 1 0 0,0-1-1 0 0,0 1 1 0 0,0 0-1 0 0,-1 0 1 0 0,1 0-1 0 0,-1 0 1 0 0,0 0-1 0 0,1 6 1 0 0,2 5 16 0 0,2 1 1 0 0,10 41 106 0 0,-16-56-82 0 0,-1 0-1 0 0,1 0 0 0 0,0 0 1 0 0,-1-1-1 0 0,1 1 0 0 0,-1 0 1 0 0,1-1-1 0 0,-1 1 0 0 0,0 0 1 0 0,1-1-1 0 0,-1 1 1 0 0,0-1-1 0 0,1 1 0 0 0,-1-1 1 0 0,0 1-1 0 0,0-1 0 0 0,0 1 1 0 0,1-1-1 0 0,-1 0 0 0 0,0 1 1 0 0,0-1-1 0 0,0 0 0 0 0,0 0 1 0 0,0 0-1 0 0,1 0 0 0 0,-1 0 1 0 0,0 0-1 0 0,0 0 0 0 0,-1 0 1 0 0,-36 0 86 0 0,29 0-61 0 0,2-1-90 0 0,-1 1 1 0 0,1-2 0 0 0,-1 1-1 0 0,1-1 1 0 0,-9-3-1 0 0,16 5-1 0 0,0 0 0 0 0,-1 0-1 0 0,1 0 1 0 0,0 0-1 0 0,-1 0 1 0 0,1 0 0 0 0,0 0-1 0 0,-1 0 1 0 0,1 0-1 0 0,0 0 1 0 0,-1-1-1 0 0,1 1 1 0 0,0 0 0 0 0,0 0-1 0 0,-1 0 1 0 0,1 0-1 0 0,0-1 1 0 0,0 1-1 0 0,-1 0 1 0 0,1 0 0 0 0,0 0-1 0 0,0-1 1 0 0,0 1-1 0 0,-1 0 1 0 0,1 0 0 0 0,0-1-1 0 0,0 1 1 0 0,0 0-1 0 0,0-1 1 0 0,0 1-1 0 0,-1 0 1 0 0,1 0 0 0 0,0-1-1 0 0,0 1 1 0 0,0 0-1 0 0,0-1 1 0 0,0 0-1 0 0,27-2-2884 0 0,3-2-6238 0 0,-20 0 6114 0 0</inkml:trace>
</inkml:ink>
</file>

<file path=ppt/ink/ink2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52.435"/>
    </inkml:context>
    <inkml:brush xml:id="br0">
      <inkml:brushProperty name="width" value="0.05" units="cm"/>
      <inkml:brushProperty name="height" value="0.05" units="cm"/>
      <inkml:brushProperty name="color" value="#E71224"/>
    </inkml:brush>
  </inkml:definitions>
  <inkml:trace contextRef="#ctx0" brushRef="#br0">1 88 640 0 0,'48'-15'10766'0'0,"3"7"-7303"0"0,-34 6-3040 0 0,0-1 1 0 0,0 0-1 0 0,32-12 1 0 0,-48 15-417 0 0,-1 0 0 0 0,0 0 0 0 0,1-1 0 0 0,-1 1 0 0 0,1 0 0 0 0,-1 0 0 0 0,0 0 0 0 0,1 0 0 0 0,-1-1 0 0 0,1 1 0 0 0,-1 0 0 0 0,0-1 0 0 0,0 1 0 0 0,1 0 0 0 0,-1 0 0 0 0,0-1 0 0 0,1 1 0 0 0,-1-1 0 0 0,0 1 0 0 0,0 0 0 0 0,0-1 0 0 0,1 1 0 0 0,-1 0 0 0 0,0-1 0 0 0,0 1 0 0 0,0-1 0 0 0,0 1 0 0 0,0-1 1 0 0,0 1-1 0 0,0 0 0 0 0,0-1 0 0 0,0 1 0 0 0,0-1 0 0 0,0 1 0 0 0,0-1 0 0 0,0 1 0 0 0,0 0 0 0 0,0-1 0 0 0,0 1 0 0 0,0-1 0 0 0,-1 1 0 0 0,1 0 0 0 0,0-1 0 0 0,0 1 0 0 0,0-1 0 0 0,-1 1 0 0 0,1 0 0 0 0,0-1 0 0 0,-1 1 0 0 0,1 0 0 0 0,0 0 0 0 0,-1-1 0 0 0,1 1 0 0 0,0 0 0 0 0,-1 0 0 0 0,1-1 0 0 0,0 1 0 0 0,-1 0 0 0 0,1 0 0 0 0,-1 0 0 0 0,1 0 0 0 0,0-1 0 0 0,-1 1 0 0 0,1 0 0 0 0,-1 0 0 0 0,0 0 0 0 0,-31-12 22 0 0,16 9-9 0 0,11 1-5 0 0,-1 1 1 0 0,1-1 0 0 0,-1 1 0 0 0,0 1 0 0 0,0-1 0 0 0,1 1 0 0 0,-1 0 0 0 0,0 1-1 0 0,0-1 1 0 0,-6 2 0 0 0,11-1-29 0 0,0 0 0 0 0,0 0-1 0 0,1 0 1 0 0,-1 0 0 0 0,0 0 0 0 0,1 1-1 0 0,-1-1 1 0 0,1 0 0 0 0,-1 0 0 0 0,1 0-1 0 0,-1 0 1 0 0,1 1 0 0 0,0-1 0 0 0,0 0-1 0 0,0 0 1 0 0,-1 1 0 0 0,1-1 0 0 0,0 0-1 0 0,1 1 1 0 0,-1-1 0 0 0,0 0 0 0 0,1 3-1 0 0,6 34 188 0 0,-6-33-115 0 0,2 7-23 0 0,1 0 0 0 0,0-1 0 0 0,0 1 0 0 0,2-1 0 0 0,-1 0 0 0 0,1 0 0 0 0,1-1 0 0 0,14 18 0 0 0,-19-27-124 0 0,0 1 0 0 0,0-1 1 0 0,0-1-1 0 0,1 1 0 0 0,-1 0 0 0 0,0-1 1 0 0,0 1-1 0 0,1-1 0 0 0,-1 1 1 0 0,0-1-1 0 0,1 0 0 0 0,-1 0 1 0 0,0 0-1 0 0,1 0 0 0 0,-1-1 1 0 0,0 1-1 0 0,1-1 0 0 0,-1 1 1 0 0,0-1-1 0 0,0 0 0 0 0,1 0 0 0 0,-1 0 1 0 0,3-2-1 0 0,50-31-2941 0 0,-51 31 2349 0 0,24-20-6042 0 0,-21 10 1750 0 0</inkml:trace>
</inkml:ink>
</file>

<file path=ppt/ink/ink2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52.856"/>
    </inkml:context>
    <inkml:brush xml:id="br0">
      <inkml:brushProperty name="width" value="0.05" units="cm"/>
      <inkml:brushProperty name="height" value="0.05" units="cm"/>
      <inkml:brushProperty name="color" value="#E71224"/>
    </inkml:brush>
  </inkml:definitions>
  <inkml:trace contextRef="#ctx0" brushRef="#br0">45 4 4468 0 0,'4'-4'8968'0'0,"-14"26"-6259"0"0,0 14-860 0 0,7-27-1600 0 0,1 1 1 0 0,-1 0 0 0 0,1 0 0 0 0,0 17-1 0 0,0 36 66 0 0,0-34 43 0 0,1 0 0 0 0,5 32 0 0 0,-2 23 151 0 0,-3-45-889 0 0,1-39 328 0 0,0 0 1 0 0,0-1-1 0 0,0 1 1 0 0,0 0-1 0 0,-1 0 0 0 0,1 0 1 0 0,0 0-1 0 0,0 0 1 0 0,0-1-1 0 0,0 1 0 0 0,0 0 1 0 0,0 0-1 0 0,0 0 1 0 0,0 0-1 0 0,0 0 1 0 0,0 0-1 0 0,-1-1 0 0 0,1 1 1 0 0,0 0-1 0 0,0 0 1 0 0,0 0-1 0 0,0 0 0 0 0,0 0 1 0 0,-1 0-1 0 0,1 0 1 0 0,0 0-1 0 0,0 0 0 0 0,0 0 1 0 0,0 0-1 0 0,0 0 1 0 0,-1 0-1 0 0,1 0 1 0 0,0 0-1 0 0,0 0 0 0 0,0 0 1 0 0,0 0-1 0 0,-1 0 1 0 0,1 0-1 0 0,0 0 0 0 0,0 0 1 0 0,0 0-1 0 0,0 0 1 0 0,-1 0-1 0 0,1 0 1 0 0,0 0-1 0 0,0 0 0 0 0,0 0 1 0 0,0 0-1 0 0,0 0 1 0 0,0 1-1 0 0,-1-1 0 0 0,1 0 1 0 0,0 0-1 0 0,0 0 1 0 0,0 0-1 0 0,0 0 0 0 0,0 0 1 0 0,0 1-1 0 0,0-1 1 0 0,0 0-1 0 0,-1 0 1 0 0,-8-13-7458 0 0</inkml:trace>
</inkml:ink>
</file>

<file path=ppt/ink/ink2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53.182"/>
    </inkml:context>
    <inkml:brush xml:id="br0">
      <inkml:brushProperty name="width" value="0.05" units="cm"/>
      <inkml:brushProperty name="height" value="0.05" units="cm"/>
      <inkml:brushProperty name="color" value="#E71224"/>
    </inkml:brush>
  </inkml:definitions>
  <inkml:trace contextRef="#ctx0" brushRef="#br0">1 52 3148 0 0,'2'-10'13501'0'0,"-1"10"-13231"0"0,23-9 2440 0 0,30-1-2901 0 0,22-1 539 0 0,-54 7-1530 0 0,-1 1-1 0 0,24-1 1 0 0</inkml:trace>
</inkml:ink>
</file>

<file path=ppt/ink/ink2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53.727"/>
    </inkml:context>
    <inkml:brush xml:id="br0">
      <inkml:brushProperty name="width" value="0.05" units="cm"/>
      <inkml:brushProperty name="height" value="0.05" units="cm"/>
      <inkml:brushProperty name="color" value="#E71224"/>
    </inkml:brush>
  </inkml:definitions>
  <inkml:trace contextRef="#ctx0" brushRef="#br0">0 67 3132 0 0,'5'0'3679'0'0,"9"1"4005"0"0,-7 8-6159 0 0,-3 1-387 0 0,-2-4-1078 0 0,0 0 0 0 0,1 0 0 0 0,0 0 0 0 0,0 0 0 0 0,0-1 0 0 0,1 1 0 0 0,0-1 0 0 0,0 0 0 0 0,1 0 0 0 0,-1-1 0 0 0,1 1 0 0 0,0-1 0 0 0,0 0 0 0 0,9 6 0 0 0,-13-10-49 0 0,0 1-1 0 0,0-1 0 0 0,-1 0 1 0 0,1 0-1 0 0,0 1 1 0 0,-1-1-1 0 0,1 0 0 0 0,0 0 1 0 0,0 0-1 0 0,0 0 0 0 0,-1 0 1 0 0,1 0-1 0 0,0 0 0 0 0,0 0 1 0 0,-1 0-1 0 0,1 0 1 0 0,0-1-1 0 0,0 1 0 0 0,-1 0 1 0 0,1 0-1 0 0,0-1 0 0 0,-1 1 1 0 0,1 0-1 0 0,0-1 1 0 0,-1 1-1 0 0,1-1 0 0 0,0 1 1 0 0,-1-1-1 0 0,1 1 0 0 0,-1-1 1 0 0,2-1-1 0 0,-2 1-25 0 0,0 0-1 0 0,0-1 1 0 0,1 1-1 0 0,-1-1 1 0 0,0 1 0 0 0,0-1-1 0 0,-1 1 1 0 0,1-1-1 0 0,0 1 1 0 0,0 0-1 0 0,-1-1 1 0 0,1 1 0 0 0,-1-1-1 0 0,1 1 1 0 0,-1 0-1 0 0,1-1 1 0 0,-1 1-1 0 0,-1-2 1 0 0,-8-11-503 0 0,11 23 234 0 0,0-5 295 0 0,1-1-1 0 0,0 1 1 0 0,-1-1-1 0 0,1 0 1 0 0,0 0 0 0 0,0 0-1 0 0,1 0 1 0 0,3 5-1 0 0,1-3 50 0 0,-1-1-1 0 0,1 1 1 0 0,1-1 0 0 0,-1 0-1 0 0,1-1 1 0 0,-1 1-1 0 0,1-2 1 0 0,0 1-1 0 0,0-1 1 0 0,0 0-1 0 0,0-1 1 0 0,1 0 0 0 0,-1 0-1 0 0,0 0 1 0 0,1-1-1 0 0,-1-1 1 0 0,13-1-1 0 0,-19 1-47 0 0,0 0 0 0 0,0 0-1 0 0,-1 0 1 0 0,1 0 0 0 0,0 0-1 0 0,0 0 1 0 0,-1 0-1 0 0,1 0 1 0 0,-1-1 0 0 0,1 1-1 0 0,-1-1 1 0 0,0 1 0 0 0,1-1-1 0 0,-1 0 1 0 0,0 1 0 0 0,0-1-1 0 0,0 0 1 0 0,0 0-1 0 0,0 0 1 0 0,-1 0 0 0 0,1 1-1 0 0,0-1 1 0 0,-1 0 0 0 0,0 0-1 0 0,1 0 1 0 0,-1-1 0 0 0,0 1-1 0 0,0-3 1 0 0,-1-8-27 0 0,0 1 1 0 0,0-1-1 0 0,-7-22 1 0 0,0-11-651 0 0,8 44 611 0 0,0 0 0 0 0,0 1 1 0 0,0-1-1 0 0,0 0 0 0 0,0 0 0 0 0,0 0 1 0 0,0 0-1 0 0,1 0 0 0 0,-1 0 0 0 0,1 1 1 0 0,-1-1-1 0 0,1 0 0 0 0,0 0 0 0 0,0 1 1 0 0,0-1-1 0 0,0 0 0 0 0,0 1 0 0 0,2-3 1 0 0</inkml:trace>
</inkml:ink>
</file>

<file path=ppt/ink/ink2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54.162"/>
    </inkml:context>
    <inkml:brush xml:id="br0">
      <inkml:brushProperty name="width" value="0.05" units="cm"/>
      <inkml:brushProperty name="height" value="0.05" units="cm"/>
      <inkml:brushProperty name="color" value="#E71224"/>
    </inkml:brush>
  </inkml:definitions>
  <inkml:trace contextRef="#ctx0" brushRef="#br0">0 44 10213 0 0,'25'15'3180'0'0,"-20"-12"-2813"0"0,-1 0 0 0 0,0 0 0 0 0,1-1 0 0 0,0 1 0 0 0,-1-1 1 0 0,1 0-1 0 0,0-1 0 0 0,0 1 0 0 0,0-1 0 0 0,9 1 0 0 0,-13-1-348 0 0,0-1-1 0 0,0 0 1 0 0,-1 0 0 0 0,1 0-1 0 0,0 0 1 0 0,0 0 0 0 0,0-1-1 0 0,0 1 1 0 0,0 0 0 0 0,-1 0-1 0 0,1 0 1 0 0,0-1 0 0 0,0 1-1 0 0,-1-1 1 0 0,1 1 0 0 0,0 0-1 0 0,0-1 1 0 0,-1 1 0 0 0,1-1-1 0 0,0 1 1 0 0,-1-1 0 0 0,1 0-1 0 0,0 0 1 0 0,3-26-463 0 0,-10-3 16 0 0,6 29 424 0 0,-1 0 0 0 0,1 0 0 0 0,0 0 0 0 0,0 0 0 0 0,-1 1 0 0 0,1-1 0 0 0,-1 0 0 0 0,1 0 0 0 0,-1 0 0 0 0,1 1 0 0 0,-1-1 0 0 0,1 0 0 0 0,-1 0 0 0 0,0 1 0 0 0,0-1 0 0 0,1 1 0 0 0,-1-1 0 0 0,0 0 0 0 0,0 1 0 0 0,1-1-1 0 0,-1 1 1 0 0,0 0 0 0 0,0-1 0 0 0,0 1 0 0 0,0 0 0 0 0,0-1 0 0 0,0 1 0 0 0,0 0 0 0 0,0 0 0 0 0,1 0 0 0 0,-3 0 0 0 0,1 1 25 0 0,0 0 1 0 0,0 0-1 0 0,0 0 0 0 0,0 1 0 0 0,0-1 1 0 0,0 0-1 0 0,0 1 0 0 0,1 0 0 0 0,-1-1 1 0 0,1 1-1 0 0,-1 0 0 0 0,1 0 0 0 0,-1 0 1 0 0,1 0-1 0 0,0 0 0 0 0,0 0 0 0 0,0 0 1 0 0,0 0-1 0 0,0 1 0 0 0,1-1 0 0 0,-1 0 1 0 0,0 5-1 0 0,-6 53 72 0 0,8-55-111 0 0,0-1 0 0 0,0 1 0 0 0,0 0 0 0 0,1 0 0 0 0,-1-1 0 0 0,1 1 0 0 0,1-1 0 0 0,-1 0 0 0 0,0 1 0 0 0,1-1 0 0 0,0 0 0 0 0,0-1 0 0 0,0 1 0 0 0,0 0 0 0 0,1-1 0 0 0,-1 0 0 0 0,1 0-1 0 0,0 0 1 0 0,0 0 0 0 0,0 0 0 0 0,1-1 0 0 0,-1 0 0 0 0,0 0 0 0 0,1 0 0 0 0,0 0 0 0 0,-1-1 0 0 0,9 2 0 0 0,19-2-4582 0 0,-1-11-4377 0 0,-16 2 5599 0 0</inkml:trace>
</inkml:ink>
</file>

<file path=ppt/ink/ink2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54.628"/>
    </inkml:context>
    <inkml:brush xml:id="br0">
      <inkml:brushProperty name="width" value="0.05" units="cm"/>
      <inkml:brushProperty name="height" value="0.05" units="cm"/>
      <inkml:brushProperty name="color" value="#E71224"/>
    </inkml:brush>
  </inkml:definitions>
  <inkml:trace contextRef="#ctx0" brushRef="#br0">31 94 8917 0 0,'-1'-1'199'0'0,"1"0"0"0"0,0 0 0 0 0,0 0 0 0 0,0 0 0 0 0,0 0 1 0 0,0 0-1 0 0,0 0 0 0 0,1 0 0 0 0,-1 0 0 0 0,0 0 0 0 0,0 0 0 0 0,1 0 0 0 0,-1 1 1 0 0,1-1-1 0 0,-1 0 0 0 0,1 0 0 0 0,-1 0 0 0 0,1 0 0 0 0,-1 1 0 0 0,1-1 1 0 0,0 0-1 0 0,-1 1 0 0 0,1-1 0 0 0,0 0 0 0 0,0 1 0 0 0,-1-1 0 0 0,1 1 0 0 0,0-1 1 0 0,2 0-1 0 0,29 1 247 0 0,-29 0-446 0 0,-1 1 0 0 0,1-1 0 0 0,-1 1 0 0 0,1-1 0 0 0,-1 0-1 0 0,1 0 1 0 0,0 0 0 0 0,-1 0 0 0 0,1-1 0 0 0,-1 1 0 0 0,1 0 0 0 0,-1-1-1 0 0,1 0 1 0 0,-1 0 0 0 0,0 0 0 0 0,1 0 0 0 0,-1 0 0 0 0,0 0 0 0 0,0-1-1 0 0,1 1 1 0 0,1-2 0 0 0,-4 2 21 0 0,0 0 1 0 0,0-1-1 0 0,0 1 1 0 0,0 0-1 0 0,0 0 1 0 0,0 0-1 0 0,0 0 0 0 0,0 0 1 0 0,-1-1-1 0 0,1 1 1 0 0,0 0-1 0 0,-1 0 0 0 0,1 0 1 0 0,-1 0-1 0 0,1 0 1 0 0,-1 0-1 0 0,1 0 0 0 0,-1 0 1 0 0,0 0-1 0 0,1 0 1 0 0,-1 1-1 0 0,0-1 1 0 0,0 0-1 0 0,0 0 0 0 0,0 1 1 0 0,0-1-1 0 0,0 0 1 0 0,0 1-1 0 0,0-1 0 0 0,0 1 1 0 0,0-1-1 0 0,0 1 1 0 0,-2-1-1 0 0,-38-18 309 0 0,38 18-294 0 0,-1-1 1 0 0,1 1-1 0 0,0 1 1 0 0,0-1 0 0 0,0 0-1 0 0,-1 1 1 0 0,1 0 0 0 0,0-1-1 0 0,-1 1 1 0 0,1 1 0 0 0,0-1-1 0 0,0 0 1 0 0,-1 1 0 0 0,-3 1-1 0 0,5-1-25 0 0,1 1-1 0 0,0-1 0 0 0,-1 1 0 0 0,1-1 0 0 0,0 1 1 0 0,-1 0-1 0 0,1-1 0 0 0,0 1 0 0 0,0 0 0 0 0,1 0 1 0 0,-1 0-1 0 0,0 0 0 0 0,1 0 0 0 0,-1 0 1 0 0,1 0-1 0 0,-1 0 0 0 0,1 0 0 0 0,0 0 0 0 0,0 0 1 0 0,0 0-1 0 0,0 0 0 0 0,1 3 0 0 0,-1 6 81 0 0,0 0 0 0 0,1 0 0 0 0,0 0 0 0 0,1 0 0 0 0,0-1 0 0 0,1 1 0 0 0,0-1 0 0 0,8 18 0 0 0,-8-22-108 0 0,0-1-1 0 0,0 0 1 0 0,1 0 0 0 0,0 0-1 0 0,0 0 1 0 0,0 0-1 0 0,1-1 1 0 0,-1 0-1 0 0,1 0 1 0 0,0 0 0 0 0,0-1-1 0 0,1 1 1 0 0,-1-1-1 0 0,1 0 1 0 0,-1-1-1 0 0,9 3 1 0 0,9 1 519 0 0,-13-4-3484 0 0</inkml:trace>
</inkml:ink>
</file>

<file path=ppt/ink/ink2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55.251"/>
    </inkml:context>
    <inkml:brush xml:id="br0">
      <inkml:brushProperty name="width" value="0.05" units="cm"/>
      <inkml:brushProperty name="height" value="0.05" units="cm"/>
      <inkml:brushProperty name="color" value="#E71224"/>
    </inkml:brush>
  </inkml:definitions>
  <inkml:trace contextRef="#ctx0" brushRef="#br0">19 130 6129 0 0,'5'5'6553'0'0,"-5"10"-4233"0"0,0-12-2238 0 0,0-1-1 0 0,-1 1 1 0 0,1-1-1 0 0,-1 0 1 0 0,1 1-1 0 0,-1-1 0 0 0,0 0 1 0 0,0 0-1 0 0,0 0 1 0 0,0 1-1 0 0,-3 2 0 0 0,-5 9 581 0 0,7-12 176 0 0,2-17-510 0 0,0 11-365 0 0,0-13 197 0 0,-1 8-151 0 0,0 0 1 0 0,1 0 0 0 0,1 0-1 0 0,-1 0 1 0 0,2 0 0 0 0,-1 0-1 0 0,1 1 1 0 0,0-1-1 0 0,1 0 1 0 0,4-9 0 0 0,-7 18-13 0 0,3-6-32 0 0,1 1 0 0 0,-1-1 0 0 0,1 1 0 0 0,0 0 1 0 0,1 0-1 0 0,-1 0 0 0 0,9-5 0 0 0,-12 9 58 0 0,1 0 1 0 0,0 0-1 0 0,0 0 0 0 0,0 1 1 0 0,0-1-1 0 0,1 1 0 0 0,-1-1 0 0 0,0 1 1 0 0,0 0-1 0 0,0 0 0 0 0,0 0 1 0 0,0 0-1 0 0,0 0 0 0 0,1 0 1 0 0,-1 1-1 0 0,0-1 0 0 0,0 1 0 0 0,0-1 1 0 0,0 1-1 0 0,0 0 0 0 0,0 0 1 0 0,0 0-1 0 0,-1 0 0 0 0,1 0 1 0 0,0 0-1 0 0,0 0 0 0 0,-1 1 0 0 0,2 1 1 0 0,7 5 252 0 0,-1 1 0 0 0,0 0 0 0 0,-1 1 0 0 0,0 0 0 0 0,-1 0 0 0 0,0 1 0 0 0,0 0 0 0 0,5 13 0 0 0,-8-15-242 0 0,0 0 0 0 0,1 0-1 0 0,0 0 1 0 0,0-1 0 0 0,1 0 0 0 0,1 0 0 0 0,-1 0 0 0 0,1-1-1 0 0,0 0 1 0 0,1 0 0 0 0,0 0 0 0 0,0-1 0 0 0,0-1-1 0 0,12 7 1 0 0,-19-12-36 0 0,3 3-14 0 0,1-1 0 0 0,0-1 0 0 0,0 1 0 0 0,0-1 0 0 0,0 0 0 0 0,9 2 0 0 0,-54-23-5754 0 0,29 15 2321 0 0,0 0-2934 0 0</inkml:trace>
</inkml:ink>
</file>

<file path=ppt/ink/ink2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00.455"/>
    </inkml:context>
    <inkml:brush xml:id="br0">
      <inkml:brushProperty name="width" value="0.05" units="cm"/>
      <inkml:brushProperty name="height" value="0.05" units="cm"/>
      <inkml:brushProperty name="color" value="#E71224"/>
    </inkml:brush>
  </inkml:definitions>
  <inkml:trace contextRef="#ctx0" brushRef="#br0">1 62 588 0 0,'12'-32'4976'0'0,"-1"3"3764"0"0,-6 65-6366 0 0,-5 185 274 0 0,0-217-2716 0 0,0 0-1 0 0,0 0 0 0 0,0 0 0 0 0,1 0 1 0 0,-1 0-1 0 0,1 0 0 0 0,0 0 0 0 0,0 0 1 0 0,0-1-1 0 0,1 1 0 0 0,-1 0 1 0 0,1-1-1 0 0,0 1 0 0 0,0-1 0 0 0,0 0 1 0 0,1 0-1 0 0,-1 0 0 0 0,5 5 0 0 0,-15-14-6597 0 0</inkml:trace>
</inkml:ink>
</file>

<file path=ppt/ink/ink2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01.280"/>
    </inkml:context>
    <inkml:brush xml:id="br0">
      <inkml:brushProperty name="width" value="0.05" units="cm"/>
      <inkml:brushProperty name="height" value="0.05" units="cm"/>
      <inkml:brushProperty name="color" value="#E71224"/>
    </inkml:brush>
  </inkml:definitions>
  <inkml:trace contextRef="#ctx0" brushRef="#br0">47 25 508 0 0,'-14'-9'5830'0'0,"-18"1"-1725"0"0,97 10 2053 0 0,-38 0-6002 0 0,0-1 0 0 0,0-1 0 0 0,1-2 0 0 0,49-8 1 0 0,-91 39 564 0 0,1 2 1 0 0,-11 41-1 0 0,12-4-110 0 0,2-13-534 0 0,2-1-1 0 0,-2 70 1 0 0,10-123-88 0 0,0 0 0 0 0,0 0 0 0 0,0 0 0 0 0,0 0 0 0 0,0 0 1 0 0,0 0-1 0 0,0 0 0 0 0,0 0 0 0 0,0 0 0 0 0,0 0 0 0 0,1 0 1 0 0,-1-1-1 0 0,0 1 0 0 0,1 0 0 0 0,-1 0 0 0 0,0 0 0 0 0,1 0 1 0 0,-1 0-1 0 0,1-1 0 0 0,0 1 0 0 0,-1 0 0 0 0,1 0 0 0 0,0-1 1 0 0,-1 1-1 0 0,1 0 0 0 0,0-1 0 0 0,0 1 0 0 0,0-1 0 0 0,-1 1 1 0 0,1-1-1 0 0,0 1 0 0 0,0-1 0 0 0,0 0 0 0 0,1 1 0 0 0,-1-1-135 0 0,0 0 1 0 0,0-1-1 0 0,0 1 0 0 0,0 0 0 0 0,0-1 0 0 0,0 1 0 0 0,-1-1 0 0 0,1 1 0 0 0,0-1 0 0 0,0 1 0 0 0,0-1 0 0 0,-1 0 1 0 0,1 1-1 0 0,0-1 0 0 0,-1 0 0 0 0,1 0 0 0 0,-1 1 0 0 0,1-1 0 0 0,-1 0 0 0 0,1 0 0 0 0,-1 0 0 0 0,1 0 1 0 0,-1 1-1 0 0,0-1 0 0 0,0 0 0 0 0,1 0 0 0 0,-1 0 0 0 0,0 0 0 0 0,0 0 0 0 0,0 0 0 0 0,0 0 0 0 0,0 0 1 0 0,0 0-1 0 0,0-1 0 0 0,0-11-3711 0 0,0-1-1634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8T01:30:16.233"/>
    </inkml:context>
    <inkml:brush xml:id="br0">
      <inkml:brushProperty name="width" value="0.05" units="cm"/>
      <inkml:brushProperty name="height" value="0.05" units="cm"/>
    </inkml:brush>
  </inkml:definitions>
  <inkml:trace contextRef="#ctx0" brushRef="#br0">161 81 15777,'0'3'0,"0"0"0,-1 0 0,1 0 0,-1 0 0,1 0 0,-1 0 0,0 0 0,0 0 0,0 0 0,0 0 0,-1 0 0,1 0 0,-1 0 0,0-1 0,1 1 0,-1-1 0,0 1 0,0-1 0,-1 0 0,1 1 0,0-1 0,-1 0 0,1 0 0,-1-1 0,1 1 0,-1 0 0,0-1 0,0 1 0,0-1 0,0 0 0,0 0 0,0 0 0,0 0 0,0-1 0,0 1 0,0-1 0,0 1 0,0-1 0,0 0 0,-1 0 0,1 0 0,0-1 0,0 1 0,0-1 0,0 1 0,0-1 0,0 0 0,0 0 0,0 0 0,0 0 0,0-1 0,0 1 0,0-1 0,1 0 0,-1 1 0,1-1 0,-1 0 0,1 0 0,0-1 0,-1 1 0,1 0 0,0-1 0,0 1 0,1-1 0,-1 1 0,0-1 0,1 0 0,-1 0 0,1 0 0,0 0 0,0 0 0,0 0 0,0 0 0,1 0 0,-1 0 0,1 0 0,-1 0 0,1 0 0,0 0 0,0-1 0,0 1 0,1 0 0,-1 0 0,1 0 0,-1 0 0,1 0 0,0 0 0,0 0 0,0 0 0,0 0 0,1 0 0,-1 0 0,1 0 0,0 1 0,-1-1 0,1 1 0,0-1 0,0 1 0,1 0 0,-1-1 0,0 1 0,1 0 0,-1 0 0,1 1 0,-1-1 0,1 0 0,0 1 0,0-1 0,0 1 0,0 0 0,0 0 0,0 0 0,0 0 0,0 1 0,0-1 0,0 1 0,0-1 0,0 1 0,1 0 0,-1 0 0,0 0 0,0 1 0,0-1 0,0 1 0,0-1 0,0 1 0,0 0 0,0 0 0,0 0 0,0 0 0,0 1 0,0-1 0,0 1 0,-1 0 0,1-1 0,-1 1 0,1 0 0,-1 0 0,0 1 0,1-1 0,-1 0 0,0 1 0,0-1 0,-1 1 0,1-1 0,0 1 0,-1 0 0,1 0 0,-1 0 0,0 0 0,0 0 0,0 0 0,0 0 0,-1 0 0,1 0 0,-1 0 0,1 0 0,-1 0 0,0 1 0</inkml:trace>
</inkml:ink>
</file>

<file path=ppt/ink/ink2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01.934"/>
    </inkml:context>
    <inkml:brush xml:id="br0">
      <inkml:brushProperty name="width" value="0.05" units="cm"/>
      <inkml:brushProperty name="height" value="0.05" units="cm"/>
      <inkml:brushProperty name="color" value="#E71224"/>
    </inkml:brush>
  </inkml:definitions>
  <inkml:trace contextRef="#ctx0" brushRef="#br0">195 6 2916 0 0,'-4'-4'6318'0'0,"-14"2"-3673"0"0,-13 5-1499 0 0,15 0-438 0 0,-1 0 0 0 0,-26 10 1 0 0,39-12-676 0 0,0 0 0 0 0,1 0 0 0 0,-1 1 0 0 0,1 0 0 0 0,-1-1 0 0 0,1 1 0 0 0,0 0 0 0 0,-1 1 0 0 0,1-1 0 0 0,0 0 0 0 0,1 1 1 0 0,-1 0-1 0 0,0 0 0 0 0,1 0 0 0 0,-1 0 0 0 0,1 0 0 0 0,0 0 0 0 0,-2 4 0 0 0,3-4-9 0 0,0 1 1 0 0,1-1-1 0 0,-1 0 0 0 0,1 1 1 0 0,-1-1-1 0 0,1 0 0 0 0,0 1 0 0 0,0-1 1 0 0,1 0-1 0 0,-1 1 0 0 0,1-1 1 0 0,0 0-1 0 0,-1 0 0 0 0,1 1 1 0 0,1-1-1 0 0,-1 0 0 0 0,0 0 0 0 0,1 0 1 0 0,0 0-1 0 0,-1-1 0 0 0,5 6 1 0 0,3 1 138 0 0,0 0 1 0 0,0-1-1 0 0,1 0 0 0 0,18 10 1 0 0,-22-14-138 0 0,1 0-1 0 0,-1 0 1 0 0,1 0-1 0 0,-1 1 1 0 0,-1 0 0 0 0,1 0-1 0 0,-1 0 1 0 0,0 1 0 0 0,0 0-1 0 0,0 0 1 0 0,-1 0 0 0 0,0 1-1 0 0,4 7 1 0 0,-8-11-21 0 0,1 0 0 0 0,-1 1 0 0 0,1-1 0 0 0,-1 0 0 0 0,0 1 0 0 0,-1-1 0 0 0,1 1 0 0 0,0-1 0 0 0,-1 0 0 0 0,0 1 0 0 0,0-1 0 0 0,0 0 1 0 0,0 0-1 0 0,0 0 0 0 0,-1 0 0 0 0,0 0 0 0 0,1 0 0 0 0,-1 0 0 0 0,0 0 0 0 0,0 0 0 0 0,-1-1 0 0 0,1 1 0 0 0,0-1 0 0 0,-1 0 0 0 0,0 0 0 0 0,-3 3 0 0 0,0-1-77 0 0,1 0-1 0 0,-1 0 1 0 0,0-1 0 0 0,0 0-1 0 0,-1 0 1 0 0,1 0 0 0 0,0-1 0 0 0,-1 0-1 0 0,0 0 1 0 0,0-1 0 0 0,1 0-1 0 0,-8 1 1 0 0,-12-5-1590 0 0,25 3 1425 0 0,1 0 0 0 0,-1 0-1 0 0,0-1 1 0 0,1 1 0 0 0,-1 0-1 0 0,0 0 1 0 0,0-1 0 0 0,1 1 0 0 0,-1 0-1 0 0,0-1 1 0 0,1 1 0 0 0,-1 0-1 0 0,1-1 1 0 0,-1 1 0 0 0,1-1-1 0 0,-1 1 1 0 0,1-1 0 0 0,-1 0-1 0 0,1 1 1 0 0,-1-1 0 0 0,1 1 0 0 0,-1-1-1 0 0,1 0 1 0 0,0 1 0 0 0,0-1-1 0 0,-1 0 1 0 0,1 1 0 0 0,0-1-1 0 0,0-1 1 0 0,0-5-4267 0 0</inkml:trace>
</inkml:ink>
</file>

<file path=ppt/ink/ink2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02.291"/>
    </inkml:context>
    <inkml:brush xml:id="br0">
      <inkml:brushProperty name="width" value="0.05" units="cm"/>
      <inkml:brushProperty name="height" value="0.05" units="cm"/>
      <inkml:brushProperty name="color" value="#E71224"/>
    </inkml:brush>
  </inkml:definitions>
  <inkml:trace contextRef="#ctx0" brushRef="#br0">1 54 5288 0 0,'-1'-13'10012'0'0,"13"11"-9104"0"0,90-3 1842 0 0,-73 6-2883 0 0,1-2 0 0 0,0-2-1 0 0,53-11 1 0 0,-83 14 56 0 0,0 0 0 0 0,0 0-1 0 0,0 0 1 0 0,-1 0 0 0 0,1 0-1 0 0,0 0 1 0 0,0-1 0 0 0,0 1 0 0 0,0 0-1 0 0,-1 0 1 0 0,1 0 0 0 0,0-1 0 0 0,0 1-1 0 0,0 0 1 0 0,0 0 0 0 0,0 0 0 0 0,0-1-1 0 0,0 1 1 0 0,0 0 0 0 0,0 0 0 0 0,0 0-1 0 0,0-1 1 0 0,0 1 0 0 0,0 0 0 0 0,0 0-1 0 0,0-1 1 0 0,0 1 0 0 0,0 0 0 0 0,0 0-1 0 0,0 0 1 0 0,0-1 0 0 0,0 1 0 0 0,0 0-1 0 0,0 0 1 0 0,0 0 0 0 0,0-1 0 0 0,0 1-1 0 0,1 0 1 0 0,-1 0 0 0 0,0 0 0 0 0,0 0-1 0 0,0-1 1 0 0,0 1 0 0 0,1 0 0 0 0,-1 0-1 0 0,0 0 1 0 0,0 0 0 0 0,0 0 0 0 0,0-1-1 0 0,1 1 1 0 0,-1 0 0 0 0,0 0 0 0 0,0 0-1 0 0,0 0 1 0 0,1 0 0 0 0,-1 0-1 0 0,0 0 1 0 0,0 0 0 0 0,1 0 0 0 0,-1 0-1 0 0,0 0 1 0 0,0 0 0 0 0,0 0 0 0 0,1 0-1 0 0,-1 0 1 0 0,0 0 0 0 0,-13-5-4776 0 0,0 2-175 0 0</inkml:trace>
</inkml:ink>
</file>

<file path=ppt/ink/ink2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02.664"/>
    </inkml:context>
    <inkml:brush xml:id="br0">
      <inkml:brushProperty name="width" value="0.05" units="cm"/>
      <inkml:brushProperty name="height" value="0.05" units="cm"/>
      <inkml:brushProperty name="color" value="#E71224"/>
    </inkml:brush>
  </inkml:definitions>
  <inkml:trace contextRef="#ctx0" brushRef="#br0">60 95 6969 0 0,'0'0'4659'0'0,"-24"11"-1572"0"0,21-8-2989 0 0,0 0-1 0 0,0 0 0 0 0,0 0 1 0 0,0 1-1 0 0,0 0 0 0 0,1-1 1 0 0,0 1-1 0 0,0 0 0 0 0,0 0 1 0 0,0 0-1 0 0,0 0 0 0 0,1 1 1 0 0,0-1-1 0 0,0 0 0 0 0,0 1 1 0 0,0-1-1 0 0,1 1 0 0 0,0-1 1 0 0,0 1-1 0 0,0-1 0 0 0,0 1 1 0 0,1-1-1 0 0,-1 0 0 0 0,1 1 1 0 0,2 5-1 0 0,-2-6-68 0 0,0-1 1 0 0,0 0-1 0 0,0 0 0 0 0,0 0 1 0 0,1 0-1 0 0,-1 0 1 0 0,1 0-1 0 0,0-1 0 0 0,0 1 1 0 0,0 0-1 0 0,0-1 1 0 0,0 1-1 0 0,0-1 0 0 0,1 0 1 0 0,-1 0-1 0 0,1 0 0 0 0,0 0 1 0 0,-1 0-1 0 0,1 0 1 0 0,0-1-1 0 0,0 0 0 0 0,0 1 1 0 0,0-1-1 0 0,1 0 0 0 0,-1 0 1 0 0,0-1-1 0 0,0 1 1 0 0,0-1-1 0 0,1 1 0 0 0,-1-1 1 0 0,0 0-1 0 0,1 0 1 0 0,-1-1-1 0 0,0 1 0 0 0,6-2 1 0 0,-5 1-36 0 0,-1 0 1 0 0,0 0 0 0 0,1-1 0 0 0,-1 1-1 0 0,0-1 1 0 0,0 1 0 0 0,0-1-1 0 0,0 0 1 0 0,0 0 0 0 0,-1-1 0 0 0,1 1-1 0 0,0 0 1 0 0,-1-1 0 0 0,0 0 0 0 0,0 1-1 0 0,0-1 1 0 0,0 0 0 0 0,0 0-1 0 0,0 0 1 0 0,-1-1 0 0 0,1 1 0 0 0,-1 0-1 0 0,0 0 1 0 0,0-1 0 0 0,1-4-1 0 0,-2 4-54 0 0,1-1 0 0 0,-1 1 0 0 0,0-1-1 0 0,0 0 1 0 0,-1 1 0 0 0,1-1-1 0 0,-1 0 1 0 0,0 1 0 0 0,0-1-1 0 0,-1 1 1 0 0,1-1 0 0 0,-1 1-1 0 0,0 0 1 0 0,0 0 0 0 0,0 0-1 0 0,-1 0 1 0 0,1 0 0 0 0,-1 0 0 0 0,-3-3-1 0 0,-22-25-583 0 0,20 23 558 0 0,0-1 1 0 0,-1 1-1 0 0,1 0 1 0 0,-2 1-1 0 0,1 0 1 0 0,-1 1 0 0 0,0 0-1 0 0,-21-11 1 0 0,30 17-255 0 0,7 29-7102 0 0,-1-17 5033 0 0,1-1-1215 0 0</inkml:trace>
</inkml:ink>
</file>

<file path=ppt/ink/ink2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03.131"/>
    </inkml:context>
    <inkml:brush xml:id="br0">
      <inkml:brushProperty name="width" value="0.05" units="cm"/>
      <inkml:brushProperty name="height" value="0.05" units="cm"/>
      <inkml:brushProperty name="color" value="#E71224"/>
    </inkml:brush>
  </inkml:definitions>
  <inkml:trace contextRef="#ctx0" brushRef="#br0">0 18 808 0 0,'0'0'10502'0'0,"15"5"-6255"0"0,22 6-3125 0 0,-17-9-854 0 0,-1 0 0 0 0,1-2 1 0 0,0 0-1 0 0,0-1 0 0 0,0-1 1 0 0,-1-1-1 0 0,23-6 0 0 0,-41 9-319 0 0,-1 0 1 0 0,1 0-1 0 0,-1 0 0 0 0,1 0 1 0 0,-1 0-1 0 0,1 0 0 0 0,-1 0 1 0 0,1 0-1 0 0,-1 0 0 0 0,1 0 1 0 0,-1-1-1 0 0,1 1 0 0 0,-1 0 1 0 0,1 0-1 0 0,-1 0 1 0 0,1-1-1 0 0,-1 1 0 0 0,0 0 1 0 0,1-1-1 0 0,-1 1 0 0 0,1 0 1 0 0,-1-1-1 0 0,0 1 0 0 0,1 0 1 0 0,-1-1-1 0 0,0 1 0 0 0,0-1 1 0 0,1 1-1 0 0,-1 0 0 0 0,0-1 1 0 0,0 1-1 0 0,0-1 0 0 0,1 0 1 0 0,-14-6-4936 0 0,9 5 2581 0 0,-7-2-2955 0 0</inkml:trace>
</inkml:ink>
</file>

<file path=ppt/ink/ink2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05.171"/>
    </inkml:context>
    <inkml:brush xml:id="br0">
      <inkml:brushProperty name="width" value="0.05" units="cm"/>
      <inkml:brushProperty name="height" value="0.05" units="cm"/>
      <inkml:brushProperty name="color" value="#E71224"/>
    </inkml:brush>
  </inkml:definitions>
  <inkml:trace contextRef="#ctx0" brushRef="#br0">0 1 3404 0 0,'1'30'8105'0'0,"1"5"-3591"0"0,0 19-2632 0 0,-6 75-1 0 0,3-32-1473 0 0,2-96-478 0 0,-1 0 0 0 0,0 1 0 0 0,0-1 0 0 0,0 0 1 0 0,1 0-1 0 0,-1 0 0 0 0,0 0 0 0 0,1-1 0 0 0,-1 1 0 0 0,1 0 1 0 0,-1 0-1 0 0,1 0 0 0 0,-1 0 0 0 0,1 0 0 0 0,0-1 0 0 0,-1 1 1 0 0,1 0-1 0 0,0 0 0 0 0,0-1 0 0 0,1 2 0 0 0,-2-2-101 0 0,1 0-1 0 0,-1 0 1 0 0,0 0 0 0 0,1 0 0 0 0,-1 1-1 0 0,0-1 1 0 0,1 0 0 0 0,-1 0-1 0 0,0 0 1 0 0,1 0 0 0 0,-1 0-1 0 0,1 0 1 0 0,-1 0 0 0 0,0 0-1 0 0,1 0 1 0 0,-1-1 0 0 0,0 1-1 0 0,1 0 1 0 0,-1 0 0 0 0,0 0-1 0 0,1 0 1 0 0,-1 0 0 0 0,0-1-1 0 0,1 1 1 0 0,-1 0 0 0 0,0 0-1 0 0,1 0 1 0 0,-1-1 0 0 0,0 1-1 0 0,0 0 1 0 0,1-1 0 0 0,-1 1-1 0 0,0 0 1 0 0,0 0 0 0 0,0-1-1 0 0,1 1 1 0 0,-1 0 0 0 0,0-1-1 0 0,0 1 1 0 0,0-1 0 0 0,0 1-1 0 0,0 0 1 0 0,0-1 0 0 0,0 1-1 0 0,0 0 1 0 0,0-1 0 0 0,0 1-1 0 0,0 0 1 0 0,0-1 0 0 0,0 1-1 0 0,0-1 1 0 0,0 1 0 0 0,0 0-1 0 0,0-1 1 0 0,0 1 0 0 0,-1-1-1 0 0,1-6-4693 0 0</inkml:trace>
</inkml:ink>
</file>

<file path=ppt/ink/ink2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05.761"/>
    </inkml:context>
    <inkml:brush xml:id="br0">
      <inkml:brushProperty name="width" value="0.05" units="cm"/>
      <inkml:brushProperty name="height" value="0.05" units="cm"/>
      <inkml:brushProperty name="color" value="#E71224"/>
    </inkml:brush>
  </inkml:definitions>
  <inkml:trace contextRef="#ctx0" brushRef="#br0">1 10 680 0 0,'0'0'8631'0'0,"8"0"-2860"0"0,30 2-3852 0 0,-14 4-1698 0 0,0-2 0 0 0,0 0 0 0 0,0-2-1 0 0,1 0 1 0 0,-1-2 0 0 0,48-6 0 0 0,-58 1-156 0 0,-14-3 43 0 0,-2-2-336 0 0,-9 19-173 0 0,-9 101 1422 0 0,-17 150-297 0 0,39-214-493 0 0,1-21-1740 0 0</inkml:trace>
</inkml:ink>
</file>

<file path=ppt/ink/ink2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06.278"/>
    </inkml:context>
    <inkml:brush xml:id="br0">
      <inkml:brushProperty name="width" value="0.05" units="cm"/>
      <inkml:brushProperty name="height" value="0.05" units="cm"/>
      <inkml:brushProperty name="color" value="#E71224"/>
    </inkml:brush>
  </inkml:definitions>
  <inkml:trace contextRef="#ctx0" brushRef="#br0">132 112 1304 0 0,'0'-8'8843'0'0,"1"7"-8470"0"0,-1-1 0 0 0,0 1 0 0 0,1-1 0 0 0,-1 0 0 0 0,0 1-1 0 0,0-1 1 0 0,0 0 0 0 0,-1 1 0 0 0,1-1 0 0 0,0 1 0 0 0,-1-1 0 0 0,1 0 0 0 0,-1 1 0 0 0,1-1 0 0 0,-1 1 0 0 0,0-1 0 0 0,-1-1 0 0 0,1 2 9 0 0,-3 28-70 0 0,2-20-266 0 0,1 0-1 0 0,0 0 0 0 0,0 0 1 0 0,1 0-1 0 0,0 0 0 0 0,0 1 1 0 0,1-1-1 0 0,0 0 0 0 0,0 0 1 0 0,1 0-1 0 0,0 0 0 0 0,0 0 1 0 0,1-1-1 0 0,-1 1 0 0 0,1-1 1 0 0,1 1-1 0 0,4 6 0 0 0,-6-10-51 0 0,1 0 0 0 0,-1-1 0 0 0,1 1 1 0 0,0 0-1 0 0,0-1 0 0 0,0 0 0 0 0,1 1 0 0 0,-1-1 0 0 0,0-1 0 0 0,1 1 0 0 0,-1 0 0 0 0,1-1 1 0 0,0 0-1 0 0,-1 1 0 0 0,1-2 0 0 0,0 1 0 0 0,0 0 0 0 0,0-1 0 0 0,0 0 0 0 0,0 1 0 0 0,-1-2 0 0 0,1 1 1 0 0,0 0-1 0 0,0-1 0 0 0,0 0 0 0 0,0 0 0 0 0,-1 0 0 0 0,1 0 0 0 0,0 0 0 0 0,-1-1 0 0 0,1 0 1 0 0,3-2-1 0 0,-4 3-29 0 0,1-1 1 0 0,-1 1-1 0 0,1-1 1 0 0,-1 0 0 0 0,0 0-1 0 0,0 0 1 0 0,0-1-1 0 0,0 1 1 0 0,0-1 0 0 0,0 0-1 0 0,-1 1 1 0 0,1-1-1 0 0,-1 0 1 0 0,0-1 0 0 0,0 1-1 0 0,0 0 1 0 0,0-1-1 0 0,-1 1 1 0 0,1-1 0 0 0,-1 1-1 0 0,0-1 1 0 0,0 0-1 0 0,0 1 1 0 0,-1-1 0 0 0,1 0-1 0 0,-1 0 1 0 0,0 0-1 0 0,0 0 1 0 0,0 1 0 0 0,0-1-1 0 0,-1 0 1 0 0,0 0-1 0 0,0 1 1 0 0,-1-5 0 0 0,-1-1-39 0 0,-1 1 0 0 0,0 0 0 0 0,0 0 0 0 0,-1 0 0 0 0,0 1 1 0 0,0-1-1 0 0,-1 1 0 0 0,0 0 0 0 0,0 1 0 0 0,-1 0 1 0 0,0 0-1 0 0,0 0 0 0 0,-12-7 0 0 0,12 8 27 0 0,0 1 0 0 0,-1 0 0 0 0,0 1 0 0 0,0 0 0 0 0,0 0 0 0 0,0 0 0 0 0,0 1 0 0 0,0 1 0 0 0,-1-1 0 0 0,1 1 0 0 0,-1 1 0 0 0,1-1 0 0 0,-1 1 0 0 0,1 1 0 0 0,-1 0 0 0 0,1 0 0 0 0,-1 1 0 0 0,1 0 0 0 0,0 0 0 0 0,0 0 0 0 0,0 2-1 0 0,0-1 1 0 0,0 1 0 0 0,1 0 0 0 0,-14 9 0 0 0,20-12-163 0 0,1-1-1 0 0,-1 1 0 0 0,1 0 0 0 0,-1-1 1 0 0,1 1-1 0 0,-1 0 0 0 0,1-1 1 0 0,-1 1-1 0 0,1 0 0 0 0,0 0 0 0 0,-1-1 1 0 0,1 1-1 0 0,0 0 0 0 0,0 0 0 0 0,-1 0 1 0 0,1-1-1 0 0,0 1 0 0 0,0 0 1 0 0,0 0-1 0 0,0 0 0 0 0,0 0 0 0 0,0-1 1 0 0,1 1-1 0 0,-1 0 0 0 0,0 0 0 0 0,0 0 1 0 0,0-1-1 0 0,1 1 0 0 0,-1 0 0 0 0,0 0 1 0 0,1-1-1 0 0,-1 1 0 0 0,1 0 1 0 0,-1 0-1 0 0,1-1 0 0 0,-1 1 0 0 0,1-1 1 0 0,0 1-1 0 0,-1 0 0 0 0,1-1 0 0 0,0 1 1 0 0,-1-1-1 0 0,1 0 0 0 0,0 1 1 0 0,-1-1-1 0 0,1 1 0 0 0,1-1 0 0 0,1 3-1668 0 0,3 0-932 0 0</inkml:trace>
</inkml:ink>
</file>

<file path=ppt/ink/ink2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06.777"/>
    </inkml:context>
    <inkml:brush xml:id="br0">
      <inkml:brushProperty name="width" value="0.05" units="cm"/>
      <inkml:brushProperty name="height" value="0.05" units="cm"/>
      <inkml:brushProperty name="color" value="#E71224"/>
    </inkml:brush>
  </inkml:definitions>
  <inkml:trace contextRef="#ctx0" brushRef="#br0">132 62 1188 0 0,'-1'-2'680'0'0,"-1"0"0"0"0,0 0 0 0 0,1 1-1 0 0,-1-1 1 0 0,0 1 0 0 0,0-1 0 0 0,0 1 0 0 0,0 0 0 0 0,0 0-1 0 0,-1 0 1 0 0,1 0 0 0 0,0 0 0 0 0,-1 0 0 0 0,1 0 0 0 0,-4 0-1 0 0,3 1-295 0 0,-1 0 0 0 0,0 0 0 0 0,0 0 0 0 0,1 0 0 0 0,-1 0 0 0 0,0 1 0 0 0,0-1 0 0 0,1 1 0 0 0,-7 2 0 0 0,7-2-323 0 0,0 0 0 0 0,0 1-1 0 0,0-1 1 0 0,0 0 0 0 0,0 1 0 0 0,1 0 0 0 0,-1 0-1 0 0,1 0 1 0 0,-1 0 0 0 0,1 0 0 0 0,0 0-1 0 0,-1 0 1 0 0,1 1 0 0 0,0-1 0 0 0,1 1 0 0 0,-1 0-1 0 0,0-1 1 0 0,1 1 0 0 0,0 0 0 0 0,-1 0 0 0 0,1 0-1 0 0,0 0 1 0 0,0 0 0 0 0,1 0 0 0 0,-1 6 0 0 0,0-7-30 0 0,1 1 0 0 0,0-1 0 0 0,1 1 0 0 0,-1-1 0 0 0,0 0 0 0 0,1 1 0 0 0,-1-1 0 0 0,1 0 0 0 0,0 1-1 0 0,-1-1 1 0 0,1 0 0 0 0,0 0 0 0 0,1 1 0 0 0,-1-1 0 0 0,0 0 0 0 0,0 0 0 0 0,1-1 0 0 0,0 1 0 0 0,-1 0 0 0 0,1 0 0 0 0,0-1 0 0 0,0 1 0 0 0,0-1 0 0 0,0 1 0 0 0,2 0 0 0 0,0 0-5 0 0,1-1-1 0 0,-1 0 0 0 0,0 0 1 0 0,0 0-1 0 0,1 0 0 0 0,-1-1 1 0 0,1 0-1 0 0,-1 0 0 0 0,0 0 0 0 0,1 0 1 0 0,-1-1-1 0 0,0 0 0 0 0,1 0 1 0 0,4-1-1 0 0,-3 0-63 0 0,-1-1 0 0 0,1 1 0 0 0,-1-1-1 0 0,0 0 1 0 0,0 0 0 0 0,0-1 0 0 0,0 1 0 0 0,0-1 0 0 0,-1 0-1 0 0,5-5 1 0 0,-7 7-3 0 0,-1 0-1 0 0,1 1 0 0 0,-1-1 0 0 0,0 0 1 0 0,1 0-1 0 0,-1 0 0 0 0,0 0 1 0 0,0 0-1 0 0,0 0 0 0 0,0 0 0 0 0,-1 0 1 0 0,1 0-1 0 0,-1 0 0 0 0,1 0 1 0 0,-1 0-1 0 0,0-1 0 0 0,1 1 1 0 0,-1 0-1 0 0,0 0 0 0 0,-1-1 0 0 0,1 1 1 0 0,0 0-1 0 0,-1 0 0 0 0,1 0 1 0 0,-1-1-1 0 0,1 1 0 0 0,-1 0 0 0 0,0 0 1 0 0,0 0-1 0 0,0 0 0 0 0,0 0 1 0 0,-2-2-1 0 0,-3-2-25 0 0,1 1 1 0 0,-2-1-1 0 0,1 1 0 0 0,0 0 1 0 0,-1 1-1 0 0,0 0 0 0 0,-13-7 1 0 0,18 10 13 0 0,-1-1 0 0 0,1 1 1 0 0,-1 0-1 0 0,1 0 1 0 0,-1 0-1 0 0,0 0 0 0 0,1 1 1 0 0,-1-1-1 0 0,0 1 1 0 0,0-1-1 0 0,1 1 0 0 0,-1 0 1 0 0,0 0-1 0 0,0 0 1 0 0,1 0-1 0 0,-1 1 0 0 0,0-1 1 0 0,1 1-1 0 0,-1 0 1 0 0,0-1-1 0 0,1 1 0 0 0,-1 0 1 0 0,1 1-1 0 0,-1-1 1 0 0,-4 3-1 0 0,6-2-310 0 0,0 0 1 0 0,0-1-1 0 0,1 1 0 0 0,-1 0 0 0 0,0 0 0 0 0,1 0 1 0 0,-1-1-1 0 0,1 1 0 0 0,0 0 0 0 0,0 0 1 0 0,-1 0-1 0 0,1 0 0 0 0,0 0 0 0 0,1 0 1 0 0,-1 3-1 0 0,1 4-2134 0 0,-1 5-1776 0 0</inkml:trace>
</inkml:ink>
</file>

<file path=ppt/ink/ink2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11.760"/>
    </inkml:context>
    <inkml:brush xml:id="br0">
      <inkml:brushProperty name="width" value="0.05" units="cm"/>
      <inkml:brushProperty name="height" value="0.05" units="cm"/>
      <inkml:brushProperty name="color" value="#E71224"/>
    </inkml:brush>
  </inkml:definitions>
  <inkml:trace contextRef="#ctx0" brushRef="#br0">27 44 964 0 0,'-1'-8'9487'0'0,"-1"0"-6586"0"0,0 4-2641 0 0,1 7 1305 0 0,1-3-1557 0 0,0 1 0 0 0,0-1 0 0 0,0 0 0 0 0,0 0 0 0 0,0 1 0 0 0,0-1 0 0 0,0 0 0 0 0,0 1 0 0 0,0-1 0 0 0,0 0 0 0 0,0 0 0 0 0,0 1 0 0 0,0-1 0 0 0,0 0 0 0 0,0 0 0 0 0,1 1 0 0 0,-1-1 0 0 0,0 0 0 0 0,0 0 0 0 0,0 1 0 0 0,0-1 0 0 0,0 0 0 0 0,1 0 0 0 0,-1 1 0 0 0,0-1 0 0 0,0 0 0 0 0,1 0 0 0 0,-1 0 0 0 0,0 0 0 0 0,0 1 0 0 0,1-1 0 0 0,-1 0 0 0 0,0 0 0 0 0,0 0 0 0 0,1 0 0 0 0,-1 0 0 0 0,0 0 0 0 0,0 0 0 0 0,1 0 0 0 0,-1 0 0 0 0,0 0 0 0 0,1 0 0 0 0,-1 0 0 0 0,0 0 0 0 0,1 0 0 0 0,-1 0 0 0 0,0 0 0 0 0,0 0 0 0 0,1 0 0 0 0,-1 0 0 0 0,0 0 0 0 0,1-1 0 0 0,16-12 527 0 0,-17 13-517 0 0,1-1 1 0 0,-1 1-1 0 0,1-1 0 0 0,-1 1 0 0 0,0-1 1 0 0,1 1-1 0 0,-1-1 0 0 0,0 0 0 0 0,1 1 1 0 0,-1-1-1 0 0,0 0 0 0 0,0 1 0 0 0,1-1 0 0 0,-1 0 1 0 0,0 1-1 0 0,0-1 0 0 0,0 0 0 0 0,0 1 1 0 0,0-1-1 0 0,0 0 0 0 0,0 0 0 0 0,0 1 1 0 0,0-2-1 0 0,-1 1-13 0 0,0 1 1 0 0,0-1-1 0 0,0 1 1 0 0,0-1-1 0 0,0 1 1 0 0,0-1-1 0 0,0 1 1 0 0,0 0-1 0 0,0 0 1 0 0,0-1-1 0 0,0 1 1 0 0,0 0-1 0 0,0 0 1 0 0,0 0-1 0 0,0 0 1 0 0,-1 0-1 0 0,1 0 1 0 0,0 0-1 0 0,0 1 1 0 0,0-1-1 0 0,0 0 1 0 0,0 1-1 0 0,-1 0 1 0 0,0-1 1 0 0,1 0 1 0 0,0 1 0 0 0,-1-1-1 0 0,1 0 1 0 0,0 1 0 0 0,-1 0 0 0 0,1-1-1 0 0,0 1 1 0 0,0 0 0 0 0,0 0 0 0 0,0-1-1 0 0,0 1 1 0 0,0 0 0 0 0,0 0 0 0 0,0 0-1 0 0,0 0 1 0 0,0 1 0 0 0,0-1-1 0 0,0 0 1 0 0,1 0 0 0 0,-1 0 0 0 0,1 1-1 0 0,-1-1 1 0 0,1 0 0 0 0,-1 1 0 0 0,1-1-1 0 0,0 0 1 0 0,-1 1 0 0 0,1-1 0 0 0,0 0-1 0 0,0 1 1 0 0,0-1 0 0 0,0 1 0 0 0,0-1-1 0 0,1 0 1 0 0,-1 1 0 0 0,0-1-1 0 0,1 0 1 0 0,-1 1 0 0 0,0-1 0 0 0,1 0-1 0 0,0 1 1 0 0,-1-1 0 0 0,1 0 0 0 0,0 0-1 0 0,0 0 1 0 0,-1 0 0 0 0,1 0 0 0 0,0 1-1 0 0,0-2 1 0 0,0 1 0 0 0,0 0-1 0 0,1 0 1 0 0,-1 0 0 0 0,0 0 0 0 0,0-1-1 0 0,0 1 1 0 0,1-1 0 0 0,-1 1 0 0 0,0-1-1 0 0,1 1 1 0 0,-1-1 0 0 0,0 0 0 0 0,1 1-1 0 0,-1-1 1 0 0,0 0 0 0 0,1 0-1 0 0,-1 0 1 0 0,3 0 0 0 0,-4 0-89 0 0,-1 0 0 0 0,0 0-1 0 0,1 0 1 0 0,-1 0 0 0 0,1 0 0 0 0,-1 0-1 0 0,0 0 1 0 0,1 0 0 0 0,-1 0 0 0 0,0-1 0 0 0,1 1-1 0 0,-1 0 1 0 0,1 0 0 0 0,-1 0 0 0 0,1-1 0 0 0,-1 1-1 0 0,1 0 1 0 0,-1-1 0 0 0,1 1 0 0 0,-1 0 0 0 0,1-1-1 0 0,-1 1 1 0 0,1-1 0 0 0,-1 1 0 0 0,1-1 0 0 0,0 1-1 0 0,-1-2 1 0 0,5-10-7519 0 0,8 32 227 0 0</inkml:trace>
</inkml:ink>
</file>

<file path=ppt/ink/ink2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12.510"/>
    </inkml:context>
    <inkml:brush xml:id="br0">
      <inkml:brushProperty name="width" value="0.05" units="cm"/>
      <inkml:brushProperty name="height" value="0.05" units="cm"/>
      <inkml:brushProperty name="color" value="#E71224"/>
    </inkml:brush>
  </inkml:definitions>
  <inkml:trace contextRef="#ctx0" brushRef="#br0">201 50 48 0 0,'0'-8'581'0'0,"1"7"-300"0"0,-1-1 0 0 0,0 1 1 0 0,0-1-1 0 0,1 1 0 0 0,-1-1 0 0 0,0 0 0 0 0,0 1 0 0 0,0-1 1 0 0,-1 1-1 0 0,1-1 0 0 0,0 1 0 0 0,-1-1 0 0 0,1 1 0 0 0,-1-1 1 0 0,1 1-1 0 0,-1-1 0 0 0,0 1 0 0 0,1-1 0 0 0,-1 1 0 0 0,0 0 1 0 0,0 0-1 0 0,0-1 0 0 0,0 1 0 0 0,0 0 0 0 0,0 0 0 0 0,-1 0 0 0 0,1 0 1 0 0,-2-1-1 0 0,2 3-163 0 0,-1-1 1 0 0,1 1-1 0 0,0 0 1 0 0,0 0-1 0 0,0 0 0 0 0,0 1 1 0 0,-1-1-1 0 0,2 0 1 0 0,-1 0-1 0 0,0 0 1 0 0,0 1-1 0 0,0-1 0 0 0,0 0 1 0 0,1 1-1 0 0,-1-1 1 0 0,1 1-1 0 0,-1-1 1 0 0,1 1-1 0 0,-1 1 0 0 0,-11 35 1720 0 0,-18 60 622 0 0,18-65-1970 0 0,2 1 0 0 0,-6 37-1 0 0,10-34-311 0 0,-1 7-213 0 0,-3 78 1 0 0,9-121-222 0 0,0 1-1 0 0,0 0 1 0 0,0-1 0 0 0,0 1 0 0 0,0 0-1 0 0,-1-1 1 0 0,1 1 0 0 0,0-1 0 0 0,-1 0 0 0 0,1 1-1 0 0,-1-1 1 0 0,1 0 0 0 0,-1 0 0 0 0,1 0-1 0 0,-1 0 1 0 0,0 0 0 0 0,0-1 0 0 0,0 1-1 0 0,1 0 1 0 0,-1-1 0 0 0,0 1 0 0 0,0-1-1 0 0,0 0 1 0 0,0 1 0 0 0,-2-1 0 0 0,-12 4-5148 0 0,11-1 2827 0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34"/>
    </inkml:context>
    <inkml:brush xml:id="br0">
      <inkml:brushProperty name="width" value="0.05" units="cm"/>
      <inkml:brushProperty name="height" value="0.05" units="cm"/>
    </inkml:brush>
  </inkml:definitions>
  <inkml:trace contextRef="#ctx0" brushRef="#br0">14 0 5288 0 0,'0'0'3633'0'0,"-5"5"-265"0"0,-4 6-2537 0 0,18 128 3425 0 0,-13-189-13987 0 0</inkml:trace>
</inkml:ink>
</file>

<file path=ppt/ink/ink2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16.781"/>
    </inkml:context>
    <inkml:brush xml:id="br0">
      <inkml:brushProperty name="width" value="0.05" units="cm"/>
      <inkml:brushProperty name="height" value="0.05" units="cm"/>
      <inkml:brushProperty name="color" value="#E71224"/>
    </inkml:brush>
  </inkml:definitions>
  <inkml:trace contextRef="#ctx0" brushRef="#br0">19 256 116 0 0,'3'1'14764'0'0,"3"22"-11911"0"0,3 37-2668 0 0,-10-16 376 0 0,0-21-369 0 0,0-1 0 0 0,2 1-1 0 0,1-1 1 0 0,8 42 0 0 0,-7-55 985 0 0,-1-11-452 0 0,-2-22-233 0 0,-5-39-553 0 0,-29-168-1111 0 0,28 201 813 0 0,5 23 313 0 0,-1 1 0 0 0,1-1 0 0 0,0 0 0 0 0,0 1 1 0 0,1-1-1 0 0,0 0 0 0 0,0 1 0 0 0,0-1 0 0 0,1 0 0 0 0,0 0 0 0 0,4-11 0 0 0,-2 11 10 0 0,25-49-236 0 0,-26 53 248 0 0,0 0 1 0 0,1 0-1 0 0,-1 0 0 0 0,1 0 0 0 0,0 0 0 0 0,0 1 0 0 0,0 0 0 0 0,0-1 0 0 0,0 1 0 0 0,0 0 1 0 0,0 0-1 0 0,1 1 0 0 0,-1-1 0 0 0,5-1 0 0 0,-6 2-1 0 0,-1 1-1 0 0,1-1 1 0 0,0 1 0 0 0,-1-1 0 0 0,1 1-1 0 0,0-1 1 0 0,-1 1 0 0 0,1 0-1 0 0,0 0 1 0 0,-1 0 0 0 0,1 0 0 0 0,0 0-1 0 0,0 0 1 0 0,-1 0 0 0 0,1 1-1 0 0,0-1 1 0 0,-1 1 0 0 0,1-1 0 0 0,-1 1-1 0 0,1 0 1 0 0,0-1 0 0 0,-1 1-1 0 0,1 0 1 0 0,-1 0 0 0 0,0 0 0 0 0,1 0-1 0 0,-1 0 1 0 0,0 1 0 0 0,0-1-1 0 0,1 0 1 0 0,-1 0 0 0 0,0 1-1 0 0,0-1 1 0 0,-1 1 0 0 0,1-1 0 0 0,0 1-1 0 0,0-1 1 0 0,-1 1 0 0 0,1 0-1 0 0,-1-1 1 0 0,1 1 0 0 0,-1 0 0 0 0,0 2-1 0 0,8 15-8 0 0,-6-16 32 0 0,0 0 1 0 0,-1 1 0 0 0,0-1-1 0 0,0 0 1 0 0,0 1-1 0 0,0-1 1 0 0,0 0-1 0 0,-1 1 1 0 0,1 5 0 0 0,-2 6 102 0 0,0 0-1 0 0,-1-1 1 0 0,0 1 0 0 0,-1 0 0 0 0,-1-1 0 0 0,0 0 0 0 0,-1 0 0 0 0,-1 0 0 0 0,0 0 0 0 0,-1-1 0 0 0,0 0 0 0 0,-1 0 0 0 0,-17 20-1 0 0,23-31-46 0 0,0-1 0 0 0,0 1 0 0 0,-1 0-1 0 0,1-1 1 0 0,-1 0 0 0 0,0 0 0 0 0,1 0-1 0 0,-1 0 1 0 0,0 0 0 0 0,-4 1 0 0 0,6-2-92 0 0,0 0 0 0 0,1 0 0 0 0,-1 1 0 0 0,0-1 0 0 0,0 0 0 0 0,1 0 0 0 0,-1 0 0 0 0,0 0 0 0 0,0 0 0 0 0,1 0 0 0 0,-1 0 1 0 0,0 0-1 0 0,0 0 0 0 0,1 0 0 0 0,-1 0 0 0 0,0-1 0 0 0,0 1 0 0 0,1 0 0 0 0,-1 0 0 0 0,0-1 0 0 0,1 1 0 0 0,-1-1 0 0 0,0 1 1 0 0,1 0-1 0 0,-1-1 0 0 0,1 1 0 0 0,-1-1 0 0 0,1 1 0 0 0,-1-1 0 0 0,1 0 0 0 0,-1 1 0 0 0,1-1 0 0 0,-1 0 0 0 0,1 1 0 0 0,0-1 0 0 0,-1 0 1 0 0,1 1-1 0 0,0-1 0 0 0,0 0 0 0 0,-1 1 0 0 0,1-1 0 0 0,0-1 0 0 0,1 1-390 0 0,0 0 0 0 0,0 0 1 0 0,0 0-1 0 0,0 1 0 0 0,0-1 0 0 0,0 0 0 0 0,0 0 0 0 0,0 1 1 0 0,0-1-1 0 0,1 1 0 0 0,-1-1 0 0 0,0 1 0 0 0,0-1 0 0 0,1 1 1 0 0,-1 0-1 0 0,0 0 0 0 0,0 0 0 0 0,1 0 0 0 0,-1 0 0 0 0,0 0 1 0 0,1 0-1 0 0,-1 0 0 0 0,0 0 0 0 0,2 1 0 0 0,0-1-718 0 0,3 0-3003 0 0</inkml:trace>
</inkml:ink>
</file>

<file path=ppt/ink/ink2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17.716"/>
    </inkml:context>
    <inkml:brush xml:id="br0">
      <inkml:brushProperty name="width" value="0.05" units="cm"/>
      <inkml:brushProperty name="height" value="0.05" units="cm"/>
      <inkml:brushProperty name="color" value="#E71224"/>
    </inkml:brush>
  </inkml:definitions>
  <inkml:trace contextRef="#ctx0" brushRef="#br0">151 44 928 0 0,'5'-7'2582'0'0,"3"-7"5176"0"0,-15 6-5981 0 0,-2 2-598 0 0,8 5-1151 0 0,1 1-1 0 0,-1-1 1 0 0,0 0-1 0 0,1 1 1 0 0,-1-1-1 0 0,0 1 1 0 0,1-1-1 0 0,-1 1 1 0 0,0-1 0 0 0,0 1-1 0 0,0 0 1 0 0,1-1-1 0 0,-1 1 1 0 0,0 0-1 0 0,0-1 1 0 0,0 1-1 0 0,0 0 1 0 0,0 0-1 0 0,1 0 1 0 0,-1 0-1 0 0,0 0 1 0 0,0 0 0 0 0,0 0-1 0 0,0 0 1 0 0,0 0-1 0 0,0 0 1 0 0,1 1-1 0 0,-1-1 1 0 0,0 0-1 0 0,0 1 1 0 0,0-1-1 0 0,0 0 1 0 0,1 1-1 0 0,-1-1 1 0 0,0 1-1 0 0,1-1 1 0 0,-1 1 0 0 0,0 0-1 0 0,1-1 1 0 0,-1 1-1 0 0,0 0 1 0 0,1-1-1 0 0,-1 1 1 0 0,1 0-1 0 0,-1 0 1 0 0,1-1-1 0 0,0 1 1 0 0,-1 0-1 0 0,1 0 1 0 0,0 0 0 0 0,-1 1-1 0 0,-24 54 944 0 0,3 1 0 0 0,2 1 0 0 0,-20 94 0 0 0,39-139-929 0 0,-1 0 0 0 0,2 0 1 0 0,1 17-1 0 0,-1-1 105 0 0,1-27-150 0 0,-1 1-1 0 0,0-1 0 0 0,1 0 0 0 0,0 0 0 0 0,-1 1 0 0 0,1-1 0 0 0,0 0 0 0 0,0 0 0 0 0,0 0 1 0 0,1 0-1 0 0,-1 0 0 0 0,0 0 0 0 0,1-1 0 0 0,-1 1 0 0 0,1 0 0 0 0,-1-1 0 0 0,1 1 0 0 0,0-1 1 0 0,0 1-1 0 0,0-1 0 0 0,0 0 0 0 0,0 0 0 0 0,0 0 0 0 0,0 0 0 0 0,0 0 0 0 0,0 0 0 0 0,0-1 0 0 0,1 1 1 0 0,-1-1-1 0 0,0 1 0 0 0,0-1 0 0 0,1 0 0 0 0,-1 0 0 0 0,0 0 0 0 0,5-1 0 0 0,-3 1-26 0 0,-1 1-1 0 0,1-2 0 0 0,-1 1 0 0 0,1 0 1 0 0,0-1-1 0 0,-1 0 0 0 0,0 1 1 0 0,1-2-1 0 0,-1 1 0 0 0,1 0 0 0 0,-1-1 1 0 0,0 1-1 0 0,0-1 0 0 0,0 0 1 0 0,0 0-1 0 0,0 0 0 0 0,0 0 0 0 0,-1-1 1 0 0,1 1-1 0 0,-1-1 0 0 0,1 1 1 0 0,-1-1-1 0 0,3-5 0 0 0,-4 4 3 0 0,-1 0 0 0 0,1-1 0 0 0,-1 1 0 0 0,0-1 0 0 0,0 1 0 0 0,0-1 0 0 0,0 1 0 0 0,-1-1 0 0 0,0 1 0 0 0,0-1 0 0 0,0 1 1 0 0,-1 0-1 0 0,1 0 0 0 0,-1 0 0 0 0,0 0 0 0 0,0 0 0 0 0,0 0 0 0 0,-6-6 0 0 0,-1-7-14 0 0,-18-13 201 0 0,15 23-38 0 0,18 22-43 0 0,-5-14-58 0 0,1 1 0 0 0,-1-1-1 0 0,1 1 1 0 0,0-1 0 0 0,-1 0-1 0 0,1 0 1 0 0,0 1 0 0 0,0-1-1 0 0,0-1 1 0 0,0 1-1 0 0,0 0 1 0 0,0 0 0 0 0,0-1-1 0 0,0 1 1 0 0,0-1 0 0 0,0 1-1 0 0,0-1 1 0 0,0 0 0 0 0,0 0-1 0 0,0 0 1 0 0,0 0 0 0 0,1 0-1 0 0,-1-1 1 0 0,0 1 0 0 0,0-1-1 0 0,0 1 1 0 0,0-1-1 0 0,0 0 1 0 0,0 0 0 0 0,3-2-1 0 0,3 0-302 0 0,-1 0-1 0 0,0-1 0 0 0,0 1 0 0 0,0-2 0 0 0,0 1 0 0 0,-1-1 0 0 0,7-6 0 0 0,-3 3-1215 0 0,3-6-10162 0 0</inkml:trace>
</inkml:ink>
</file>

<file path=ppt/ink/ink2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18.277"/>
    </inkml:context>
    <inkml:brush xml:id="br0">
      <inkml:brushProperty name="width" value="0.05" units="cm"/>
      <inkml:brushProperty name="height" value="0.05" units="cm"/>
      <inkml:brushProperty name="color" value="#E71224"/>
    </inkml:brush>
  </inkml:definitions>
  <inkml:trace contextRef="#ctx0" brushRef="#br0">29 142 4104 0 0,'-1'18'10983'0'0,"-3"3"-7822"0"0,-2 33-2627 0 0,-11 57 412 0 0,34-182-2104 0 0,-17-69-1346 0 0,0 46 4096 0 0,1 93-1573 0 0,-1 1 0 0 0,1-1-1 0 0,0 0 1 0 0,-1 0 0 0 0,1 1 0 0 0,0-1 0 0 0,0 0 0 0 0,-1 1 0 0 0,1-1 0 0 0,0 1 0 0 0,0-1 0 0 0,0 1 0 0 0,0 0 0 0 0,0-1 0 0 0,0 1 0 0 0,0 0 0 0 0,0 0 0 0 0,0-1 0 0 0,0 1 0 0 0,0 0 0 0 0,1 0-1 0 0,34-5 179 0 0,-22 4-130 0 0,21-8 12 0 0,-23 5-61 0 0,0 1 1 0 0,1 1 0 0 0,-1 0-1 0 0,1 1 1 0 0,20 0-1 0 0,-33 1-56 0 0,-34-3-17785 0 0,28 3 17156 0 0</inkml:trace>
</inkml:ink>
</file>

<file path=ppt/ink/ink2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18.635"/>
    </inkml:context>
    <inkml:brush xml:id="br0">
      <inkml:brushProperty name="width" value="0.05" units="cm"/>
      <inkml:brushProperty name="height" value="0.05" units="cm"/>
      <inkml:brushProperty name="color" value="#E71224"/>
    </inkml:brush>
  </inkml:definitions>
  <inkml:trace contextRef="#ctx0" brushRef="#br0">45 0 952 0 0,'-32'6'11788'0'0,"31"-6"-11718"0"0,1 1 1 0 0,-1-1-1 0 0,1 0 1 0 0,-1 0-1 0 0,1 0 1 0 0,-1 0 0 0 0,1 1-1 0 0,-1-1 1 0 0,1 0-1 0 0,-1 0 1 0 0,1 1-1 0 0,-1-1 1 0 0,1 0-1 0 0,-1 1 1 0 0,1-1-1 0 0,-1 1 1 0 0,1-1-1 0 0,0 1 1 0 0,-1-1-1 0 0,1 1 1 0 0,0-1-1 0 0,-1 1 1 0 0,1-1-1 0 0,0 1 1 0 0,0-1 0 0 0,-1 1-1 0 0,1-1 1 0 0,0 1-1 0 0,0-1 1 0 0,0 1-1 0 0,0 0 1 0 0,0-1-1 0 0,0 1 1 0 0,0-1-1 0 0,0 1 1 0 0,0 0-1 0 0,0-1 1 0 0,0 1-1 0 0,0-1 1 0 0,0 1-1 0 0,0-1 1 0 0,1 1-1 0 0,-1-1 1 0 0,0 1 0 0 0,0 0-1 0 0,1-1 1 0 0,-1 1-1 0 0,0-1 1 0 0,1 1-1 0 0,1 1-20 0 0,0-1 0 0 0,0 0 0 0 0,1 1 0 0 0,-1-1 0 0 0,0 0 0 0 0,0 0 0 0 0,1-1 0 0 0,-1 1 0 0 0,1 0 0 0 0,-1-1 0 0 0,0 1 0 0 0,1-1 0 0 0,-1 0 0 0 0,1 0 0 0 0,-1 0 0 0 0,1 0 0 0 0,2 0 0 0 0,43-7 227 0 0,-18 4-373 0 0,-24 3-2492 0 0,-20 3-4095 0 0,3-3 451 0 0</inkml:trace>
</inkml:ink>
</file>

<file path=ppt/ink/ink2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19.369"/>
    </inkml:context>
    <inkml:brush xml:id="br0">
      <inkml:brushProperty name="width" value="0.05" units="cm"/>
      <inkml:brushProperty name="height" value="0.05" units="cm"/>
      <inkml:brushProperty name="color" value="#E71224"/>
    </inkml:brush>
  </inkml:definitions>
  <inkml:trace contextRef="#ctx0" brushRef="#br0">11 34 796 0 0,'-2'-3'10002'0'0,"-7"-4"-7945"0"0,59 0 1063 0 0,-10 0-3167 0 0,52-3 1 0 0,-91 10-635 0 0</inkml:trace>
</inkml:ink>
</file>

<file path=ppt/ink/ink2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19.962"/>
    </inkml:context>
    <inkml:brush xml:id="br0">
      <inkml:brushProperty name="width" value="0.05" units="cm"/>
      <inkml:brushProperty name="height" value="0.05" units="cm"/>
      <inkml:brushProperty name="color" value="#E71224"/>
    </inkml:brush>
  </inkml:definitions>
  <inkml:trace contextRef="#ctx0" brushRef="#br0">0 29 1332 0 0,'0'0'10151'0'0,"47"-7"-6915"0"0,-11-2-2095 0 0,18-1-640 0 0,-53 9-496 0 0,-1-1-7 0 0,0 2-56 0 0,-18 8-5363 0 0,7-2-376 0 0</inkml:trace>
</inkml:ink>
</file>

<file path=ppt/ink/ink2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22.143"/>
    </inkml:context>
    <inkml:brush xml:id="br0">
      <inkml:brushProperty name="width" value="0.05" units="cm"/>
      <inkml:brushProperty name="height" value="0.05" units="cm"/>
      <inkml:brushProperty name="color" value="#E71224"/>
    </inkml:brush>
  </inkml:definitions>
  <inkml:trace contextRef="#ctx0" brushRef="#br0">11 0 884 0 0,'-6'5'11278'0'0,"1"0"-11167"0"0,21-3 356 0 0,-15-2-280 0 0,40-2-145 0 0,-36 0-206 0 0,4 0-598 0 0</inkml:trace>
</inkml:ink>
</file>

<file path=ppt/ink/ink2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22.566"/>
    </inkml:context>
    <inkml:brush xml:id="br0">
      <inkml:brushProperty name="width" value="0.05" units="cm"/>
      <inkml:brushProperty name="height" value="0.05" units="cm"/>
      <inkml:brushProperty name="color" value="#E71224"/>
    </inkml:brush>
  </inkml:definitions>
  <inkml:trace contextRef="#ctx0" brushRef="#br0">0 0 1136 0 0,'4'5'10048'0'0,"-2"0"-8953"0"0,-1 7-730 0 0,0-1 0 0 0,1 0 0 0 0,0 1 0 0 0,0-1 0 0 0,1 0 0 0 0,1 0 0 0 0,0-1 0 0 0,0 1 0 0 0,1-1 0 0 0,12 18-1 0 0,-14-23-720 0 0,0 0-1106 0 0</inkml:trace>
</inkml:ink>
</file>

<file path=ppt/ink/ink2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22.910"/>
    </inkml:context>
    <inkml:brush xml:id="br0">
      <inkml:brushProperty name="width" value="0.05" units="cm"/>
      <inkml:brushProperty name="height" value="0.05" units="cm"/>
      <inkml:brushProperty name="color" value="#E71224"/>
    </inkml:brush>
  </inkml:definitions>
  <inkml:trace contextRef="#ctx0" brushRef="#br0">1 27 940 0 0,'0'0'4941'0'0,"6"-2"-1009"0"0,22-10-2323 0 0,-9 8-1011 0 0,0 1-1 0 0,0 0 0 0 0,0 1 0 0 0,25 2 0 0 0,-38 1-776 0 0,12 3-679 0 0</inkml:trace>
</inkml:ink>
</file>

<file path=ppt/ink/ink2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23.798"/>
    </inkml:context>
    <inkml:brush xml:id="br0">
      <inkml:brushProperty name="width" value="0.05" units="cm"/>
      <inkml:brushProperty name="height" value="0.05" units="cm"/>
      <inkml:brushProperty name="color" value="#E71224"/>
    </inkml:brush>
  </inkml:definitions>
  <inkml:trace contextRef="#ctx0" brushRef="#br0">84 0 584 0 0,'6'0'12159'0'0,"-11"1"-11852"0"0,0-1 1 0 0,0 1-1 0 0,0 0 0 0 0,0 0 1 0 0,0 1-1 0 0,0-1 0 0 0,1 1 1 0 0,-1 0-1 0 0,-8 5 0 0 0,12-6-288 0 0,0 0-1 0 0,0-1 0 0 0,-1 1 1 0 0,1 0-1 0 0,0 0 1 0 0,0 0-1 0 0,1 0 0 0 0,-1 0 1 0 0,0 0-1 0 0,0 0 0 0 0,0 0 1 0 0,0 0-1 0 0,1 0 1 0 0,-1 0-1 0 0,1 0 0 0 0,-1 1 1 0 0,1-1-1 0 0,-1 0 0 0 0,1 1 1 0 0,0-1-1 0 0,-1 0 1 0 0,1 0-1 0 0,0 1 0 0 0,0-1 1 0 0,0 0-1 0 0,0 1 0 0 0,0-1 1 0 0,0 0-1 0 0,1 1 1 0 0,-1-1-1 0 0,0 0 0 0 0,1 1 1 0 0,-1-1-1 0 0,1 0 0 0 0,-1 0 1 0 0,1 0-1 0 0,0 1 1 0 0,-1-1-1 0 0,1 0 0 0 0,0 0 1 0 0,0 0-1 0 0,0 0 0 0 0,0 0 1 0 0,0 0-1 0 0,1 1 1 0 0,1 0-15 0 0,0 1 1 0 0,1-1-1 0 0,-1 0 1 0 0,1 0 0 0 0,-1 0-1 0 0,1 0 1 0 0,0-1 0 0 0,0 1-1 0 0,0-1 1 0 0,0 0 0 0 0,0 0-1 0 0,0 0 1 0 0,0-1 0 0 0,0 1-1 0 0,7-1 1 0 0,-7 0-31 0 0,-1 0-1 0 0,0 0 1 0 0,0-1-1 0 0,0 1 1 0 0,0-1 0 0 0,0 1-1 0 0,1-1 1 0 0,-1 0-1 0 0,0 0 1 0 0,-1 0 0 0 0,1-1-1 0 0,0 1 1 0 0,0-1-1 0 0,0 1 1 0 0,-1-1 0 0 0,1 0-1 0 0,-1 0 1 0 0,1 0-1 0 0,-1-1 1 0 0,4-4-1 0 0,-6 7 15 0 0,1-1 0 0 0,0 1 0 0 0,-1-1 0 0 0,1 0 0 0 0,-1 0 0 0 0,1 1 0 0 0,-1-1 0 0 0,1 0 0 0 0,-1 0 0 0 0,1 1 0 0 0,-1-1 0 0 0,0 0 0 0 0,0 0 0 0 0,1 0 0 0 0,-1 0 0 0 0,0 0 0 0 0,0 0 0 0 0,0 0 0 0 0,0 1 0 0 0,0-1 0 0 0,0 0 0 0 0,0 0 0 0 0,0 0 0 0 0,0 0 0 0 0,-1 0 0 0 0,1 0 0 0 0,0 1 0 0 0,-1-1 0 0 0,1 0 0 0 0,0 0 0 0 0,-1 0 0 0 0,1 0-1 0 0,-1 1 1 0 0,1-1 0 0 0,-1 0 0 0 0,1 1 0 0 0,-1-1 0 0 0,0 0 0 0 0,1 1 0 0 0,-1-1 0 0 0,0 1 0 0 0,0-1 0 0 0,1 1 0 0 0,-1-1 0 0 0,0 1 0 0 0,-1-1 0 0 0,-4-2 6 0 0,1-1 0 0 0,-1 1-1 0 0,0 0 1 0 0,0 1 0 0 0,-1-1 0 0 0,1 1 0 0 0,0 1-1 0 0,-1-1 1 0 0,1 1 0 0 0,-1 0 0 0 0,1 1 0 0 0,-1-1-1 0 0,0 1 1 0 0,1 1 0 0 0,-1-1 0 0 0,0 1 0 0 0,1 0-1 0 0,-1 1 1 0 0,-8 2 0 0 0,13-2 33 0 0,0 0-1 0 0,1 0 1 0 0,-1 0-1 0 0,1 0 1 0 0,0 1-1 0 0,-1-1 1 0 0,1 0-1 0 0,0 0 1 0 0,0 1-1 0 0,1-1 1 0 0,-1 1-1 0 0,0-1 1 0 0,1 0-1 0 0,0 1 1 0 0,-1-1 0 0 0,1 1-1 0 0,0 0 1 0 0,0-1-1 0 0,1 1 1 0 0,-1-1-1 0 0,1 4 1 0 0,0 4-10 0 0,0-1-1 0 0,1 1 1 0 0,1 0 0 0 0,4 11 0 0 0,-2-4-27 0 0,-1 0 0 0 0,-1 0 0 0 0,0 1 0 0 0,-1-1 0 0 0,0 0 0 0 0,-2 1 0 0 0,-2 24 0 0 0,2-3-1278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35"/>
    </inkml:context>
    <inkml:brush xml:id="br0">
      <inkml:brushProperty name="width" value="0.05" units="cm"/>
      <inkml:brushProperty name="height" value="0.05" units="cm"/>
    </inkml:brush>
  </inkml:definitions>
  <inkml:trace contextRef="#ctx0" brushRef="#br0">326 19 7157 0 0,'-15'-6'6676'0'0,"-15"-7"-5515"0"0,-42 21 258 0 0,62-5-1346 0 0,0-1 0 0 0,-1-1 0 0 0,1 0 0 0 0,-1 0-1 0 0,1-1 1 0 0,0 0 0 0 0,-1-1 0 0 0,1 0 0 0 0,-11-3 0 0 0,-1 2 75 0 0,21 2-201 0 0,-18 31-1054 0 0,18-31 1103 0 0,0 1 1 0 0,0-1-1 0 0,0 1 0 0 0,0-1 1 0 0,1 1-1 0 0,-1 0 0 0 0,0-1 1 0 0,0 1-1 0 0,0 0 0 0 0,1-1 1 0 0,-1 1-1 0 0,0 0 0 0 0,1 0 0 0 0,-1 0 1 0 0,1 0-1 0 0,-1 0 0 0 0,1 0 1 0 0,0 0-1 0 0,-1 1 0 0 0,-7 11-214 0 0,4-10 202 0 0,1 0 0 0 0,0 1 0 0 0,0-1 0 0 0,0 1 0 0 0,0 0-1 0 0,1 0 1 0 0,-3 5 0 0 0,4-8 27 0 0,1 0-1 0 0,-1-1 1 0 0,1 1-1 0 0,-1 0 1 0 0,1-1-1 0 0,0 1 1 0 0,0 0-1 0 0,-1 0 1 0 0,1-1-1 0 0,0 1 1 0 0,0 0-1 0 0,0 0 1 0 0,0 0-1 0 0,0-1 1 0 0,0 1-1 0 0,0 0 1 0 0,0 0-1 0 0,0 0 1 0 0,0-1-1 0 0,0 1 1 0 0,1 0-1 0 0,-1 0 1 0 0,0-1-1 0 0,0 1 1 0 0,1 0-1 0 0,-1 0 1 0 0,1-1-1 0 0,-1 1 0 0 0,0 0 1 0 0,1-1-1 0 0,-1 1 1 0 0,1-1-1 0 0,0 1 1 0 0,-1 0-1 0 0,1-1 1 0 0,-1 0-1 0 0,1 1 1 0 0,0-1-1 0 0,0 1 1 0 0,-1-1-1 0 0,1 0 1 0 0,0 1-1 0 0,-1-1 1 0 0,1 0-1 0 0,0 0 1 0 0,0 1-1 0 0,0-1 1 0 0,10 2 6 0 0,0 1-1 0 0,0 0 1 0 0,0 1 0 0 0,-1 0 0 0 0,0 1-1 0 0,0 0 1 0 0,0 0 0 0 0,0 1 0 0 0,-1 1-1 0 0,0-1 1 0 0,0 2 0 0 0,-1-1-1 0 0,0 1 1 0 0,0 0 0 0 0,-1 1 0 0 0,0 0-1 0 0,7 11 1 0 0,3 11 106 0 0,-13-26-91 0 0,-1 1-1 0 0,0 0 1 0 0,0 0-1 0 0,0 0 1 0 0,0 0 0 0 0,-1 0-1 0 0,0 0 1 0 0,0 1 0 0 0,-1-1-1 0 0,1 9 1 0 0,-2-14-8 0 0,0 0-1 0 0,-1 0 1 0 0,1 0 0 0 0,-1 0 0 0 0,1 0-1 0 0,-1 0 1 0 0,1 0 0 0 0,-1 0-1 0 0,0 0 1 0 0,1 0 0 0 0,-1 0 0 0 0,0 0-1 0 0,0 0 1 0 0,0-1 0 0 0,0 1-1 0 0,1 0 1 0 0,-1-1 0 0 0,0 1 0 0 0,0 0-1 0 0,0-1 1 0 0,-1 0 0 0 0,1 1-1 0 0,0-1 1 0 0,0 1 0 0 0,0-1 0 0 0,-2 0-1 0 0,-40 9-66 0 0,22-5 91 0 0,17-3-39 0 0,0 0-1 0 0,0-1 1 0 0,0 0 0 0 0,0 0 0 0 0,0 0 0 0 0,0 0 0 0 0,-1-1 0 0 0,1 1 0 0 0,0-1 0 0 0,0 0 0 0 0,0 0 0 0 0,1-1 0 0 0,-1 1 0 0 0,0-1 0 0 0,-5-3 0 0 0,-19-20-2616 0 0,27 23 1853 0 0,-1 0 0 0 0,1 0 0 0 0,0 0 0 0 0,0 0 0 0 0,0-1 0 0 0,0 1 0 0 0,0 0 0 0 0,1-1 0 0 0,-1 1 0 0 0,1-1 0 0 0,-1 1 0 0 0,1-4 0 0 0</inkml:trace>
</inkml:ink>
</file>

<file path=ppt/ink/ink2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26.275"/>
    </inkml:context>
    <inkml:brush xml:id="br0">
      <inkml:brushProperty name="width" value="0.05" units="cm"/>
      <inkml:brushProperty name="height" value="0.05" units="cm"/>
      <inkml:brushProperty name="color" value="#E71224"/>
    </inkml:brush>
  </inkml:definitions>
  <inkml:trace contextRef="#ctx0" brushRef="#br0">56 258 88 0 0,'0'0'536'0'0,"0"-2"-145"0"0,0 2-2 0 0,0-1 1 0 0,0 0-1 0 0,0 0 0 0 0,0 1 1 0 0,0-1-1 0 0,0 0 1 0 0,0 0-1 0 0,0 1 0 0 0,0-1 1 0 0,0 0-1 0 0,-1 1 0 0 0,1-1 1 0 0,0 0-1 0 0,0 0 1 0 0,-1 1-1 0 0,1-1 0 0 0,0 0 1 0 0,-1 1-1 0 0,1-1 1 0 0,-1 1-1 0 0,1-1 0 0 0,-1 1 1 0 0,1-1-1 0 0,-1 1 1 0 0,1-1-1 0 0,-2 0 0 0 0,-14 6 2055 0 0,12-2-2382 0 0,1 1 0 0 0,-1-1 0 0 0,1 0 0 0 0,-1 1 0 0 0,1 0 0 0 0,0-1 1 0 0,-2 6-1 0 0,4-8-43 0 0,1 1 0 0 0,0 0 0 0 0,-1-1 0 0 0,1 1 0 0 0,0 0 1 0 0,-1-1-1 0 0,1 1 0 0 0,0 0 0 0 0,0-1 0 0 0,0 1 0 0 0,1 0 0 0 0,-1-1 1 0 0,0 1-1 0 0,1 0 0 0 0,-1-1 0 0 0,1 1 0 0 0,-1-1 0 0 0,1 1 0 0 0,0-1 1 0 0,0 1-1 0 0,0-1 0 0 0,-1 1 0 0 0,1-1 0 0 0,1 0 0 0 0,-1 1 0 0 0,0-1 1 0 0,0 0-1 0 0,0 0 0 0 0,1 0 0 0 0,-1 0 0 0 0,2 1 0 0 0,-1-2-30 0 0,0 0 0 0 0,0-1-1 0 0,0 1 1 0 0,0-1 0 0 0,-1 0 0 0 0,1 1-1 0 0,0-1 1 0 0,0 0 0 0 0,-1 0-1 0 0,1 0 1 0 0,0 0 0 0 0,-1-1-1 0 0,1 1 1 0 0,-1 0 0 0 0,0 0-1 0 0,1-1 1 0 0,-1 1 0 0 0,0-1-1 0 0,0 0 1 0 0,0 1 0 0 0,2-4 0 0 0,31-44-768 0 0,-31 45 785 0 0,-1 1 1 0 0,0-1-1 0 0,0 0 1 0 0,0 1-1 0 0,0-1 0 0 0,-1 0 1 0 0,1 0-1 0 0,-1 0 0 0 0,0 0 1 0 0,0 0-1 0 0,0-1 1 0 0,-1 1-1 0 0,0 0 0 0 0,0 0 1 0 0,0 0-1 0 0,0-1 1 0 0,0 1-1 0 0,-2-5 0 0 0,-1 1-30 0 0,1-1 0 0 0,0 1 0 0 0,0 0-1 0 0,0-1 1 0 0,1 1 0 0 0,1-1-1 0 0,-1 1 1 0 0,2-1 0 0 0,-1 0 0 0 0,1 1-1 0 0,0-1 1 0 0,1 1 0 0 0,0 0 0 0 0,0-1-1 0 0,1 1 1 0 0,0 0 0 0 0,5-9 0 0 0,-7 10 821 0 0,-11 20-598 0 0,7-9-124 0 0,0 1 0 0 0,1-1-1 0 0,0 0 1 0 0,0 0 0 0 0,0 1 0 0 0,1-1 0 0 0,0 1-1 0 0,-2 7 1 0 0,3 7 429 0 0,-1 2-54 0 0,1 0 1 0 0,1-1-1 0 0,1 1 0 0 0,1 0 0 0 0,8 31 0 0 0,-10-49-508 0 0,0 0-1 0 0,-1 0 1 0 0,1 0-1 0 0,-1 0 1 0 0,0 0-1 0 0,0 0 1 0 0,0 0-1 0 0,0 0 1 0 0,-1-1-1 0 0,1 1 1 0 0,-1 0-1 0 0,0 0 1 0 0,1 0-1 0 0,-2 0 1 0 0,1 0-1 0 0,0-1 1 0 0,0 1-1 0 0,-1 0 1 0 0,1-1-1 0 0,-1 1 1 0 0,-3 3-1 0 0</inkml:trace>
</inkml:ink>
</file>

<file path=ppt/ink/ink2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26.960"/>
    </inkml:context>
    <inkml:brush xml:id="br0">
      <inkml:brushProperty name="width" value="0.05" units="cm"/>
      <inkml:brushProperty name="height" value="0.05" units="cm"/>
      <inkml:brushProperty name="color" value="#E71224"/>
    </inkml:brush>
  </inkml:definitions>
  <inkml:trace contextRef="#ctx0" brushRef="#br0">1 292 1108 0 0,'1'42'10543'0'0,"8"16"-6570"0"0,-7-49-3551 0 0,-2-8-354 0 0,0 1 1 0 0,0-1-1 0 0,0 1 0 0 0,1-1 1 0 0,-1 1-1 0 0,0-1 1 0 0,1 0-1 0 0,-1 1 0 0 0,1-1 1 0 0,-1 1-1 0 0,1-1 0 0 0,0 0 1 0 0,-1 1-1 0 0,1-1 1 0 0,0 0-1 0 0,0 0 0 0 0,0 0 1 0 0,0 1-1 0 0,0-1 1 0 0,0 0-1 0 0,3 1 0 0 0,-1-6 73 0 0,0 1-1 0 0,0-2 1 0 0,-1 1-1 0 0,1 0 1 0 0,-1-1-1 0 0,0 1 1 0 0,3-8 0 0 0,-4 10-73 0 0,5-20-75 0 0,0-1-1 0 0,-1 1 1 0 0,-1-1 0 0 0,-2 0-1 0 0,0 0 1 0 0,-1 0-1 0 0,-4-37 1 0 0,2 6-359 0 0,-4-57-257 0 0,5 111 609 0 0,1-1 0 0 0,-1 1-1 0 0,0 0 1 0 0,1-1 0 0 0,-1 1 0 0 0,1 0 0 0 0,-1-1-1 0 0,1 1 1 0 0,-1 0 0 0 0,1 0 0 0 0,0 0 0 0 0,-1-1-1 0 0,1 1 1 0 0,-1 0 0 0 0,1 0 0 0 0,-1 0 0 0 0,1 0-1 0 0,0 0 1 0 0,-1 0 0 0 0,1 0 0 0 0,-1 0 0 0 0,1 0-1 0 0,-1 0 1 0 0,1 1 0 0 0,-1-1 0 0 0,1 0 0 0 0,0 0-1 0 0,-1 0 1 0 0,1 1 0 0 0,-1-1 0 0 0,1 0 0 0 0,-1 1-1 0 0,1-1 1 0 0,20 10-176 0 0,-14-3 142 0 0,0 1 0 0 0,0 0 0 0 0,-1 0 0 0 0,0 0 0 0 0,-1 1 0 0 0,0 0 0 0 0,6 13 0 0 0,-1-3 62 0 0,-7-12 33 0 0,0 0 0 0 0,-1 0 0 0 0,1-1 0 0 0,-1 1 0 0 0,-1 1 0 0 0,2 7 0 0 0,-6-12 7 0 0,-1-1 1 0 0,0 1-1 0 0,0-1 1 0 0,0 0-1 0 0,0 0 0 0 0,0 0 1 0 0,0-1-1 0 0,0 1 1 0 0,-8 1-1 0 0,-7 1-66 0 0,10-2-35 0 0,0 0 0 0 0,0 0 0 0 0,0 1 0 0 0,0 0 0 0 0,0 0 0 0 0,0 1-1 0 0,-10 7 1 0 0,19-11-49 0 0,0 1-1 0 0,0-1 1 0 0,1 1-1 0 0,-1-1 1 0 0,0 0-1 0 0,0 1 1 0 0,0-1-1 0 0,1 0 1 0 0,-1 0-1 0 0,0 1 1 0 0,0-1-1 0 0,1 0 1 0 0,-1 1-1 0 0,0-1 1 0 0,1 0-1 0 0,-1 0 1 0 0,0 0-1 0 0,1 1 1 0 0,-1-1-1 0 0,1 0 1 0 0,-1 0-1 0 0,0 0 1 0 0,1 0-1 0 0,-1 0 1 0 0,0 0-1 0 0,1 0 1 0 0,-1 1-1 0 0,1-1 1 0 0,-1 0-1 0 0,0-1 1 0 0,1 1-1 0 0,-1 0 1 0 0,1 0-1 0 0,-1 0 1 0 0,0 0-1 0 0,1 0 1 0 0,0 0-1 0 0,19 1-5677 0 0,-8-1 539 0 0</inkml:trace>
</inkml:ink>
</file>

<file path=ppt/ink/ink2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27.737"/>
    </inkml:context>
    <inkml:brush xml:id="br0">
      <inkml:brushProperty name="width" value="0.05" units="cm"/>
      <inkml:brushProperty name="height" value="0.05" units="cm"/>
      <inkml:brushProperty name="color" value="#E71224"/>
    </inkml:brush>
  </inkml:definitions>
  <inkml:trace contextRef="#ctx0" brushRef="#br0">46 35 964 0 0,'-17'-8'2836'0'0,"-11"-6"7237"0"0,87 14-9063 0 0,208-10 895 0 0,-187 8-2993 0 0,-64 2-991 0 0,-15 0 1470 0 0,-35 10-8523 0 0,28-8 6940 0 0,0 3 504 0 0</inkml:trace>
</inkml:ink>
</file>

<file path=ppt/ink/ink2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28.842"/>
    </inkml:context>
    <inkml:brush xml:id="br0">
      <inkml:brushProperty name="width" value="0.05" units="cm"/>
      <inkml:brushProperty name="height" value="0.05" units="cm"/>
      <inkml:brushProperty name="color" value="#E71224"/>
    </inkml:brush>
  </inkml:definitions>
  <inkml:trace contextRef="#ctx0" brushRef="#br0">180 195 248 0 0,'-3'-6'7562'0'0,"-7"-5"-4326"0"0,5 10-2998 0 0,1 0 0 0 0,-1 0 0 0 0,0 1 0 0 0,1-1 0 0 0,-1 1 0 0 0,0 0-1 0 0,0 1 1 0 0,1-1 0 0 0,-1 1 0 0 0,0 0 0 0 0,1 0 0 0 0,-1 0 0 0 0,1 1 0 0 0,0 0 0 0 0,-1 0-1 0 0,1 0 1 0 0,-7 4 0 0 0,4-2-72 0 0,1 0-1 0 0,-1 0 1 0 0,1 1-1 0 0,0 0 1 0 0,0 0 0 0 0,1 0-1 0 0,-1 1 1 0 0,1 0-1 0 0,0 0 1 0 0,-4 6 0 0 0,8-10-137 0 0,0 0 0 0 0,0-1 0 0 0,0 1 0 0 0,0 0 0 0 0,0 0 0 0 0,0 0 0 0 0,1 0 1 0 0,-1 0-1 0 0,1 0 0 0 0,-1 0 0 0 0,1 0 0 0 0,0 0 0 0 0,0 0 0 0 0,0 0 0 0 0,0 0 1 0 0,0 0-1 0 0,0 0 0 0 0,0 0 0 0 0,1 0 0 0 0,-1 0 0 0 0,1 0 0 0 0,-1 0 0 0 0,1-1 1 0 0,0 1-1 0 0,0 0 0 0 0,0 0 0 0 0,2 2 0 0 0,-1-2-29 0 0,1 0 1 0 0,-1 0-1 0 0,1 0 0 0 0,0-1 1 0 0,0 1-1 0 0,0-1 0 0 0,0 0 1 0 0,0 1-1 0 0,0-1 0 0 0,1-1 0 0 0,-1 1 1 0 0,0 0-1 0 0,0-1 0 0 0,1 0 1 0 0,-1 0-1 0 0,5 0 0 0 0,-2 0-67 0 0,0-1 0 0 0,1 0 0 0 0,-1 0 0 0 0,0 0 0 0 0,1-1 0 0 0,-1 0-1 0 0,0 0 1 0 0,0-1 0 0 0,-1 0 0 0 0,1 0 0 0 0,0 0 0 0 0,-1 0 0 0 0,0-1 0 0 0,0 0-1 0 0,0 0 1 0 0,0 0 0 0 0,-1-1 0 0 0,1 0 0 0 0,-1 0 0 0 0,6-9 0 0 0,-6 7 47 0 0,1 0-1 0 0,-1-1 1 0 0,0 1 0 0 0,-1-1 0 0 0,0 0 0 0 0,0 0 0 0 0,-1 0-1 0 0,0-1 1 0 0,-1 1 0 0 0,1-1 0 0 0,-1 1 0 0 0,-1-1 0 0 0,0 1-1 0 0,-2-17 1 0 0,0 11 56 0 0,0 0-1 0 0,-2 0 1 0 0,0 1 0 0 0,0-1-1 0 0,-1 1 1 0 0,-12-22 0 0 0,17 36-43 0 0,0-1 1 0 0,1 0 0 0 0,-1 0 0 0 0,0 0 0 0 0,0 0 0 0 0,0 0 0 0 0,0 0 0 0 0,0 0-1 0 0,1 1 1 0 0,-1-1 0 0 0,0 0 0 0 0,0 0 0 0 0,0 0 0 0 0,0 0 0 0 0,1 0 0 0 0,-1 0 0 0 0,0 0-1 0 0,0 0 1 0 0,0 0 0 0 0,0 0 0 0 0,1 0 0 0 0,-1 0 0 0 0,0 0 0 0 0,0 0 0 0 0,0 0-1 0 0,1 0 1 0 0,-1 0 0 0 0,0 0 0 0 0,0 0 0 0 0,0 0 0 0 0,0-1 0 0 0,1 1 0 0 0,-1 0 0 0 0,0 0-1 0 0,0 0 1 0 0,0 0 0 0 0,0 0 0 0 0,0 0 0 0 0,0 0 0 0 0,1-1 0 0 0,-1 1 0 0 0,0 0-1 0 0,0 0 1 0 0,0 0 0 0 0,0 0 0 0 0,0-1 0 0 0,0 1 0 0 0,0 0 0 0 0,0 0 0 0 0,0 0 0 0 0,0 0-1 0 0,0-1 1 0 0,0 1 0 0 0,1 0 0 0 0,-1 0 0 0 0,0 0 0 0 0,0 0 0 0 0,-1-1 0 0 0,1 1-1 0 0,0 0 1 0 0,0 0 0 0 0,0 0 0 0 0,0-1 0 0 0,0 1 0 0 0,0 0 0 0 0,0 0 0 0 0,0 0 0 0 0,0-1-1 0 0,1 2 5 0 0,0-1 0 0 0,0 0-1 0 0,-1 1 1 0 0,1-1-1 0 0,0 1 1 0 0,0-1 0 0 0,0 1-1 0 0,0-1 1 0 0,-1 1-1 0 0,1 0 1 0 0,0-1 0 0 0,0 1-1 0 0,-1 0 1 0 0,1-1-1 0 0,-1 1 1 0 0,1 0 0 0 0,0 1-1 0 0,2 11 164 0 0,-1-1 0 0 0,0 0 0 0 0,-1 1 0 0 0,0 0 0 0 0,-1-1 0 0 0,-1 1 0 0 0,-2 18 0 0 0,-1 26 415 0 0,-7 25-2133 0 0</inkml:trace>
</inkml:ink>
</file>

<file path=ppt/ink/ink2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29.851"/>
    </inkml:context>
    <inkml:brush xml:id="br0">
      <inkml:brushProperty name="width" value="0.05" units="cm"/>
      <inkml:brushProperty name="height" value="0.05" units="cm"/>
      <inkml:brushProperty name="color" value="#E71224"/>
    </inkml:brush>
  </inkml:definitions>
  <inkml:trace contextRef="#ctx0" brushRef="#br0">0 0 868 0 0,'0'0'3888'0'0,"6"9"3449"0"0,22 29-4379 0 0,1 8-1381 0 0,-24-37-1560 0 0,0 0-1 0 0,1-1 0 0 0,-1 0 1 0 0,2 0-1 0 0,10 11 0 0 0,-11-10-1852 0 0</inkml:trace>
</inkml:ink>
</file>

<file path=ppt/ink/ink2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30.195"/>
    </inkml:context>
    <inkml:brush xml:id="br0">
      <inkml:brushProperty name="width" value="0.05" units="cm"/>
      <inkml:brushProperty name="height" value="0.05" units="cm"/>
      <inkml:brushProperty name="color" value="#E71224"/>
    </inkml:brush>
  </inkml:definitions>
  <inkml:trace contextRef="#ctx0" brushRef="#br0">126 1 1136 0 0,'0'0'974'0'0,"-7"4"4395"0"0,-9 7-2421 0 0,8-1-1940 0 0,1 1 0 0 0,0 0 0 0 0,1 0 1 0 0,0 1-1 0 0,-7 22 0 0 0,-2 0-88 0 0,-1 11-13 0 0,14-36-945 0 0,0-1 0 0 0,-1 0 1 0 0,0 0-1 0 0,-1 0 1 0 0,-6 11-1 0 0</inkml:trace>
</inkml:ink>
</file>

<file path=ppt/ink/ink2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30.866"/>
    </inkml:context>
    <inkml:brush xml:id="br0">
      <inkml:brushProperty name="width" value="0.05" units="cm"/>
      <inkml:brushProperty name="height" value="0.05" units="cm"/>
      <inkml:brushProperty name="color" value="#E71224"/>
    </inkml:brush>
  </inkml:definitions>
  <inkml:trace contextRef="#ctx0" brushRef="#br0">0 0 732 0 0,'0'5'532'0'0,"0"5"-440"0"0,0-3-92 0 0,0 1 0 0 0,0-1 80 0 0,0-5-28 0 0,6-2-52 0 0,0 0-40 0 0,0-2 104 0 0,-6 0-64 0 0,0-3-208 0 0,0 0-824 0 0</inkml:trace>
</inkml:ink>
</file>

<file path=ppt/ink/ink2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31.346"/>
    </inkml:context>
    <inkml:brush xml:id="br0">
      <inkml:brushProperty name="width" value="0.05" units="cm"/>
      <inkml:brushProperty name="height" value="0.05" units="cm"/>
      <inkml:brushProperty name="color" value="#E71224"/>
    </inkml:brush>
  </inkml:definitions>
  <inkml:trace contextRef="#ctx0" brushRef="#br0">11 18 480 0 0,'-2'-4'4727'0'0,"-6"-10"-1310"0"0,12 15-3101 0 0,-1-1 0 0 0,1 1 0 0 0,0-1 0 0 0,0 1-1 0 0,-1 0 1 0 0,1 0 0 0 0,0 1 0 0 0,-1-1 0 0 0,0 1 0 0 0,1 0 0 0 0,-1 0-1 0 0,0 0 1 0 0,0 0 0 0 0,0 0 0 0 0,5 5 0 0 0,28 18 419 0 0,-29-14-1571 0 0</inkml:trace>
</inkml:ink>
</file>

<file path=ppt/ink/ink2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32.374"/>
    </inkml:context>
    <inkml:brush xml:id="br0">
      <inkml:brushProperty name="width" value="0.05" units="cm"/>
      <inkml:brushProperty name="height" value="0.05" units="cm"/>
      <inkml:brushProperty name="color" value="#E71224"/>
    </inkml:brush>
  </inkml:definitions>
  <inkml:trace contextRef="#ctx0" brushRef="#br0">0 16 1252 0 0,'0'0'9230'0'0,"40"0"-7107"0"0,38-8-690 0 0,-63 5-1501 0 0,0 1 1 0 0,1 0-1 0 0,-1 2 0 0 0,0-1 0 0 0,1 2 1 0 0,15 2-1 0 0,-31-3 23 0 0,0 0 1 0 0,1 0 0 0 0,-1 0-1 0 0,0 0 1 0 0,1 0-1 0 0,-1 1 1 0 0,0-1-1 0 0,0 0 1 0 0,1 0-1 0 0,-1 0 1 0 0,0 0-1 0 0,0 0 1 0 0,1 1-1 0 0,-1-1 1 0 0,0 0-1 0 0,0 0 1 0 0,0 0-1 0 0,1 1 1 0 0,-1-1 0 0 0,0 0-1 0 0,0 0 1 0 0,0 1-1 0 0,0-1 1 0 0,1 0-1 0 0,-1 1 1 0 0,0-1-1 0 0,0 0 1 0 0,0 0-1 0 0,0 1 1 0 0,0-1-1 0 0,0 0 1 0 0,0 1-1 0 0,0-1 1 0 0,0 0 0 0 0,0 1-1 0 0,0-1 1 0 0,0 0-1 0 0,0 0 1 0 0,0 1-1 0 0,0-1 1 0 0,0 0-1 0 0,0 1 1 0 0,-1-1-1 0 0,1 0 1 0 0,0 0-1 0 0,0 1 1 0 0,0-1-1 0 0,0 0 1 0 0,-1 0-1 0 0,1 1 1 0 0,0-1 0 0 0,0 0-1 0 0,0 0 1 0 0,-1 0-1 0 0,1 1 1 0 0,0-1-1 0 0,0 0 1 0 0,-1 0-1 0 0,1 0 1 0 0,0 0-1 0 0,-1 0 1 0 0,1 1-1 0 0,0-1 1 0 0,0 0-1 0 0,-1 0 1 0 0,1 0 0 0 0,0 0-1 0 0,-1 0 1 0 0,1 0-1 0 0,-21 12-6790 0 0</inkml:trace>
</inkml:ink>
</file>

<file path=ppt/ink/ink2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32.920"/>
    </inkml:context>
    <inkml:brush xml:id="br0">
      <inkml:brushProperty name="width" value="0.05" units="cm"/>
      <inkml:brushProperty name="height" value="0.05" units="cm"/>
      <inkml:brushProperty name="color" value="#E71224"/>
    </inkml:brush>
  </inkml:definitions>
  <inkml:trace contextRef="#ctx0" brushRef="#br0">1 3 1236 0 0,'0'0'11853'0'0,"39"3"-10191"0"0,134-8-1148 0 0,-183 11-2932 0 0,-3 2-4117 0 0,7-5 1819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36"/>
    </inkml:context>
    <inkml:brush xml:id="br0">
      <inkml:brushProperty name="width" value="0.05" units="cm"/>
      <inkml:brushProperty name="height" value="0.05" units="cm"/>
    </inkml:brush>
  </inkml:definitions>
  <inkml:trace contextRef="#ctx0" brushRef="#br0">111 16 1840 0 0,'-4'-5'9211'0'0,"-7"-5"-6299"0"0,8 11-2810 0 0,-1 0-1 0 0,1 0 1 0 0,0 0 0 0 0,0 1-1 0 0,0-1 1 0 0,0 1-1 0 0,0 0 1 0 0,0 0-1 0 0,1 0 1 0 0,-1 0 0 0 0,0 0-1 0 0,1 1 1 0 0,0-1-1 0 0,0 1 1 0 0,-1 0-1 0 0,2 0 1 0 0,-1-1-1 0 0,-2 6 1 0 0,-4 4 215 0 0,2 0 0 0 0,0 1-1 0 0,-7 18 1 0 0,11-22-119 0 0,-1 0 0 0 0,1 0 0 0 0,1 0-1 0 0,0 0 1 0 0,0 0 0 0 0,0 0 0 0 0,1 0 0 0 0,1 0-1 0 0,0 0 1 0 0,0 0 0 0 0,4 16 0 0 0,-3-20-199 0 0,0-1 1 0 0,0 1 0 0 0,0-1-1 0 0,0 1 1 0 0,1-1-1 0 0,-1 0 1 0 0,1 0 0 0 0,0 0-1 0 0,0 0 1 0 0,1-1-1 0 0,-1 1 1 0 0,1-1-1 0 0,0 0 1 0 0,0 0 0 0 0,0 0-1 0 0,0 0 1 0 0,1-1-1 0 0,-1 0 1 0 0,1 0-1 0 0,-1 0 1 0 0,1 0 0 0 0,0-1-1 0 0,5 2 1 0 0,-7-3-25 0 0,-1 1 1 0 0,0-1 0 0 0,1 1 0 0 0,-1-1-1 0 0,0 0 1 0 0,1 0 0 0 0,-1 0-1 0 0,0-1 1 0 0,1 1 0 0 0,-1 0-1 0 0,0-1 1 0 0,1 1 0 0 0,-1-1-1 0 0,0 0 1 0 0,0 0 0 0 0,0 0 0 0 0,0 0-1 0 0,0 0 1 0 0,0 0 0 0 0,0-1-1 0 0,2-1 1 0 0,-1 0-85 0 0,0-1 0 0 0,0 1 0 0 0,-1-1 0 0 0,1 1 0 0 0,-1-1 0 0 0,0 0 0 0 0,0 0 0 0 0,-1 0 0 0 0,1 0 0 0 0,1-8 0 0 0,1-9-1309 0 0,-1-1 0 0 0,-1 0 0 0 0,-1-37 0 0 0,-1 46 44 0 0,0 8 1378 0 0,0 0 1 0 0,0-1-1 0 0,0 1 1 0 0,-1 0-1 0 0,0 0 1 0 0,0 0-1 0 0,0 0 1 0 0,0 0 0 0 0,-1 0-1 0 0,0 0 1 0 0,0 1-1 0 0,-5-9 1 0 0,4 10 111 0 0,1 1 1 0 0,-1-1-1 0 0,1 1 1 0 0,-1 0-1 0 0,0 0 1 0 0,0 0-1 0 0,0 1 0 0 0,0-1 1 0 0,-1 1-1 0 0,1-1 1 0 0,0 1-1 0 0,-1 0 1 0 0,1 1-1 0 0,0-1 1 0 0,-1 0-1 0 0,1 1 1 0 0,-1 0-1 0 0,1 0 0 0 0,-7 0 1 0 0,-17 5 352 0 0,24-4-761 0 0,0 0-1 0 0,0-1 1 0 0,0 1 0 0 0,0 0 0 0 0,0-1-1 0 0,0 0 1 0 0,0 0 0 0 0,0 0-1 0 0,0 0 1 0 0,0 0 0 0 0,-4-2 0 0 0</inkml:trace>
</inkml:ink>
</file>

<file path=ppt/ink/ink2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52.395"/>
    </inkml:context>
    <inkml:brush xml:id="br0">
      <inkml:brushProperty name="width" value="0.05" units="cm"/>
      <inkml:brushProperty name="height" value="0.05" units="cm"/>
      <inkml:brushProperty name="color" value="#E71224"/>
    </inkml:brush>
  </inkml:definitions>
  <inkml:trace contextRef="#ctx0" brushRef="#br0">95 54 368 0 0,'0'0'212'0'0,"-10"-8"101"0"0,-41-14 9106 0 0,51 23-9427 0 0,-1-1 0 0 0,1 0 0 0 0,-1 0 0 0 0,1 0 0 0 0,-1 0 1 0 0,1 1-1 0 0,-1-1 0 0 0,1 0 0 0 0,-1 0 0 0 0,1 0 0 0 0,-1 0 0 0 0,1 0 0 0 0,0 0 0 0 0,-1 0 0 0 0,1 0 0 0 0,-1-1 0 0 0,1 1 0 0 0,-1 0 0 0 0,1 0 0 0 0,-1 0 0 0 0,1 0 0 0 0,-1-1 0 0 0,1 1 0 0 0,0 0 0 0 0,-1 0 0 0 0,1-1 0 0 0,0 1 0 0 0,-1 0 1 0 0,1-1-1 0 0,0 1 0 0 0,-1 0 0 0 0,1-1 0 0 0,0 1 0 0 0,-1-1 0 0 0,11-9-685 0 0,-1 3 5847 0 0,-9 6-4967 0 0,-24-1-280 0 0,20 2 83 0 0,-5 3 281 0 0,24 2 330 0 0,-14-5-566 0 0,0 1 0 0 0,0-1 0 0 0,1 1 0 0 0,-1-1 0 0 0,0 0 0 0 0,0 0 0 0 0,1 1 0 0 0,-1-1 0 0 0,0 0 0 0 0,1 0 0 0 0,-1 0 0 0 0,0 0 0 0 0,0-1 0 0 0,1 1 0 0 0,-1 0 0 0 0,0 0 0 0 0,1-1 0 0 0,-1 1 0 0 0,0-1 0 0 0,0 1 0 0 0,0-1 0 0 0,0 1 0 0 0,1-1 0 0 0,-1 0 0 0 0,1-1 1 0 0,-2 1 41 0 0,97 1-1084 0 0,-96 0 778 0 0,-1 5-3196 0 0</inkml:trace>
</inkml:ink>
</file>

<file path=ppt/ink/ink2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52.908"/>
    </inkml:context>
    <inkml:brush xml:id="br0">
      <inkml:brushProperty name="width" value="0.05" units="cm"/>
      <inkml:brushProperty name="height" value="0.05" units="cm"/>
      <inkml:brushProperty name="color" value="#E71224"/>
    </inkml:brush>
  </inkml:definitions>
  <inkml:trace contextRef="#ctx0" brushRef="#br0">2 0 340 0 0,'0'0'11881'0'0,"5"30"-8938"0"0,-4-25-2661 0 0,0 1 0 0 0,0 0 0 0 0,0-1 0 0 0,-1 1 0 0 0,0 0 0 0 0,-1 6 0 0 0,4 32 672 0 0,-1-33-1214 0 0,0 0 1 0 0,0 1 0 0 0,-2-1 0 0 0,1 17 0 0 0,-2-27-168 0 0,0 1 0 0 0,0 0 0 0 0,0-1 0 0 0,0 0 1 0 0,-1 1-1 0 0,1-1 0 0 0,0 0 0 0 0,-1 1 1 0 0,1-1-1 0 0,0 0 0 0 0,-1 0 0 0 0,-3 2 0 0 0</inkml:trace>
</inkml:ink>
</file>

<file path=ppt/ink/ink2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53.405"/>
    </inkml:context>
    <inkml:brush xml:id="br0">
      <inkml:brushProperty name="width" value="0.05" units="cm"/>
      <inkml:brushProperty name="height" value="0.05" units="cm"/>
      <inkml:brushProperty name="color" value="#E71224"/>
    </inkml:brush>
  </inkml:definitions>
  <inkml:trace contextRef="#ctx0" brushRef="#br0">0 12 1772 0 0,'0'0'5769'0'0,"40"-7"-980"0"0,0 5-3277 0 0,-31 1-1416 0 0,0 0 0 0 0,0 0 0 0 0,1 1 0 0 0,-1 1 1 0 0,0-1-1 0 0,1 1 0 0 0,-1 1 0 0 0,14 4 0 0 0,-19-6-262 0 0</inkml:trace>
</inkml:ink>
</file>

<file path=ppt/ink/ink2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53.873"/>
    </inkml:context>
    <inkml:brush xml:id="br0">
      <inkml:brushProperty name="width" value="0.05" units="cm"/>
      <inkml:brushProperty name="height" value="0.05" units="cm"/>
      <inkml:brushProperty name="color" value="#E71224"/>
    </inkml:brush>
  </inkml:definitions>
  <inkml:trace contextRef="#ctx0" brushRef="#br0">5 1 572 0 0,'0'0'2835'0'0,"2"7"2396"0"0,2 10-2040 0 0,-7 73 1631 0 0,0 0-4003 0 0,6-82-961 0 0,-2 0-1766 0 0,-10-7-3464 0 0</inkml:trace>
</inkml:ink>
</file>

<file path=ppt/ink/ink2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55.589"/>
    </inkml:context>
    <inkml:brush xml:id="br0">
      <inkml:brushProperty name="width" value="0.05" units="cm"/>
      <inkml:brushProperty name="height" value="0.05" units="cm"/>
      <inkml:brushProperty name="color" value="#E71224"/>
    </inkml:brush>
  </inkml:definitions>
  <inkml:trace contextRef="#ctx0" brushRef="#br0">1 27 612 0 0,'11'-14'3459'0'0,"0"2"6596"0"0,-15 67-8660 0 0,2-42-1146 0 0,1 0 0 0 0,0-1 0 0 0,1 1 0 0 0,0 0 0 0 0,1-1 1 0 0,0 1-1 0 0,4 17 0 0 0,-3 13-101 0 0,-2-35-4679 0 0</inkml:trace>
</inkml:ink>
</file>

<file path=ppt/ink/ink2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56.118"/>
    </inkml:context>
    <inkml:brush xml:id="br0">
      <inkml:brushProperty name="width" value="0.05" units="cm"/>
      <inkml:brushProperty name="height" value="0.05" units="cm"/>
      <inkml:brushProperty name="color" value="#E71224"/>
    </inkml:brush>
  </inkml:definitions>
  <inkml:trace contextRef="#ctx0" brushRef="#br0">160 0 1148 0 0,'0'0'2234'0'0,"-18"15"4036"0"0,11-10-5708 0 0,-1 1 1 0 0,1 0-1 0 0,0 0 0 0 0,1 0 0 0 0,-8 10 1 0 0,7-8-257 0 0,0 0 1 0 0,0-1-1 0 0,-1 0 1 0 0,-10 7 0 0 0,-27 26 655 0 0,45-40-963 0 0,0 1 1 0 0,0 0-1 0 0,-1-1 1 0 0,1 1 0 0 0,0-1-1 0 0,0 1 1 0 0,0 0-1 0 0,0-1 1 0 0,0 1-1 0 0,1-1 1 0 0,-1 1 0 0 0,0-1-1 0 0,0 1 1 0 0,0 0-1 0 0,0-1 1 0 0,1 1-1 0 0,-1-1 1 0 0,0 1-1 0 0,0-1 1 0 0,1 1 0 0 0,-1-1-1 0 0,1 1 1 0 0,-1-1-1 0 0,0 0 1 0 0,1 1-1 0 0,-1-1 1 0 0,1 1 0 0 0,0-1-1 0 0,2 3 99 0 0,0-1 0 0 0,0 0 0 0 0,0 0-1 0 0,0 0 1 0 0,1 0 0 0 0,-1 0 0 0 0,1-1 0 0 0,0 0-1 0 0,-1 1 1 0 0,6 0 0 0 0,23 9 421 0 0,35 13-388 0 0,-63-19 518 0 0</inkml:trace>
</inkml:ink>
</file>

<file path=ppt/ink/ink2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56.972"/>
    </inkml:context>
    <inkml:brush xml:id="br0">
      <inkml:brushProperty name="width" value="0.05" units="cm"/>
      <inkml:brushProperty name="height" value="0.05" units="cm"/>
      <inkml:brushProperty name="color" value="#E71224"/>
    </inkml:brush>
  </inkml:definitions>
  <inkml:trace contextRef="#ctx0" brushRef="#br0">58 3 136 0 0,'0'0'8368'0'0,"10"-3"-3461"0"0,-13 4-4885 0 0,0-1 1 0 0,0 1 0 0 0,0-1 0 0 0,0 1 0 0 0,0 0 0 0 0,0 0 0 0 0,0 0 0 0 0,0 1 0 0 0,0-1 0 0 0,0 1 0 0 0,0 0 0 0 0,1-1 0 0 0,-1 1-1 0 0,1 0 1 0 0,0 1 0 0 0,-1-1 0 0 0,1 0 0 0 0,0 1 0 0 0,0-1 0 0 0,0 1 0 0 0,1 0 0 0 0,-1-1 0 0 0,1 1 0 0 0,-1 0 0 0 0,1 0-1 0 0,0 0 1 0 0,0 0 0 0 0,0 0 0 0 0,1 0 0 0 0,-1 0 0 0 0,0 6 0 0 0,1-9-19 0 0,0 1 0 0 0,0-1 0 0 0,1 1 0 0 0,-1-1 1 0 0,0 1-1 0 0,0-1 0 0 0,0 1 0 0 0,0-1 0 0 0,0 0 0 0 0,0 1 0 0 0,1-1 0 0 0,-1 1 0 0 0,0-1 1 0 0,0 0-1 0 0,1 1 0 0 0,-1-1 0 0 0,0 1 0 0 0,1-1 0 0 0,-1 0 0 0 0,0 0 0 0 0,1 1 1 0 0,-1-1-1 0 0,0 0 0 0 0,1 0 0 0 0,-1 1 0 0 0,1-1 0 0 0,-1 0 0 0 0,1 0 0 0 0,-1 0 0 0 0,0 0 1 0 0,1 1-1 0 0,-1-1 0 0 0,1 0 0 0 0,22-2 226 0 0,19-12-269 0 0,-38 12 31 0 0,-1 0 0 0 0,1 0-1 0 0,0 0 1 0 0,-1-1-1 0 0,1 1 1 0 0,-1-1-1 0 0,0 0 1 0 0,0 1 0 0 0,0-2-1 0 0,0 1 1 0 0,-1 0-1 0 0,5-7 1 0 0,-7 10-37 0 0,1 34-447 0 0,18 0 2143 0 0,-16-30-1641 0 0,0 0 1 0 0,0 1-1 0 0,0-1 0 0 0,-1 1 0 0 0,0 0 0 0 0,0 0 0 0 0,0 0 1 0 0,0 0-1 0 0,-1 1 0 0 0,2 7 0 0 0,-5-9-21 0 0,1 1 0 0 0,-1-1 1 0 0,0 1-1 0 0,0-1 0 0 0,0 0 0 0 0,0 0 0 0 0,-1 0 0 0 0,1 0 0 0 0,-1 0 1 0 0,0-1-1 0 0,0 1 0 0 0,-1-1 0 0 0,1 0 0 0 0,-6 5 0 0 0,6-6-42 0 0,1 1 0 0 0,-1-1-1 0 0,0 0 1 0 0,0 0 0 0 0,0 0-1 0 0,0 0 1 0 0,0 0 0 0 0,0 0 0 0 0,0-1-1 0 0,0 1 1 0 0,-1-1 0 0 0,1 0-1 0 0,-1 0 1 0 0,1-1 0 0 0,-1 1 0 0 0,1-1-1 0 0,-1 1 1 0 0,-4-1 0 0 0,7-1 39 0 0,1 1 1 0 0,-1-1-1 0 0,1 1 1 0 0,0-1-1 0 0,-1 0 1 0 0,1 1-1 0 0,0-1 1 0 0,-1 0-1 0 0,1 1 1 0 0,0-1-1 0 0,0 0 1 0 0,0 1-1 0 0,0-1 1 0 0,0 0-1 0 0,0 1 1 0 0,0-1-1 0 0,0 0 0 0 0,0 1 1 0 0,0-1-1 0 0,0 0 1 0 0,0 0-1 0 0,0 1 1 0 0,0-1-1 0 0,1 0 1 0 0,-1 1-1 0 0,0-1 1 0 0,0 1-1 0 0,1-1 1 0 0,-1 0-1 0 0,1 0 1 0 0,10-20-22 0 0,-4 11 123 0 0,1-3 73 0 0,1-1 0 0 0,1 1 0 0 0,0 1-1 0 0,1-1 1 0 0,1 2 0 0 0,19-17 0 0 0,2-2 905 0 0,-23 11-2366 0 0,-10 18 1050 0 0,0 1-1 0 0,0-1 1 0 0,0 0 0 0 0,0 1 0 0 0,0-1 0 0 0,-1 0 0 0 0,1 1 0 0 0,0-1 0 0 0,0 0 0 0 0,0 0 0 0 0,-1 1 0 0 0,1-1 0 0 0,0 1 0 0 0,0-1 0 0 0,-1 0 0 0 0,1 1-1 0 0,-1-1 1 0 0,1 1 0 0 0,-1-1 0 0 0,1 1 0 0 0,-1-1 0 0 0,1 1 0 0 0,-1-1 0 0 0,1 1 0 0 0,-1-1 0 0 0,0 1 0 0 0,-5-3-4133 0 0</inkml:trace>
</inkml:ink>
</file>

<file path=ppt/ink/ink2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57.714"/>
    </inkml:context>
    <inkml:brush xml:id="br0">
      <inkml:brushProperty name="width" value="0.05" units="cm"/>
      <inkml:brushProperty name="height" value="0.05" units="cm"/>
      <inkml:brushProperty name="color" value="#E71224"/>
    </inkml:brush>
  </inkml:definitions>
  <inkml:trace contextRef="#ctx0" brushRef="#br0">17 1 1032 0 0,'-4'1'5379'0'0,"-9"5"1668"0"0,30-1-6736 0 0,0-2 0 0 0,0 0 0 0 0,0-1 1 0 0,0-1-1 0 0,0 0 0 0 0,0-1 0 0 0,0-1 0 0 0,28-5 1 0 0,37 0-944 0 0,-80 6 539 0 0,25 3-1895 0 0,-23 2-95 0 0,-13 7-1127 0 0</inkml:trace>
</inkml:ink>
</file>

<file path=ppt/ink/ink2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58.898"/>
    </inkml:context>
    <inkml:brush xml:id="br0">
      <inkml:brushProperty name="width" value="0.05" units="cm"/>
      <inkml:brushProperty name="height" value="0.05" units="cm"/>
      <inkml:brushProperty name="color" value="#E71224"/>
    </inkml:brush>
  </inkml:definitions>
  <inkml:trace contextRef="#ctx0" brushRef="#br0">12 89 220 0 0,'-2'1'732'0'0,"1"1"0"0"0,0 0-1 0 0,0 0 1 0 0,0 0 0 0 0,0 0 0 0 0,0 0 0 0 0,0 0 0 0 0,0 0-1 0 0,1 0 1 0 0,-1 1 0 0 0,1-1 0 0 0,0 0 0 0 0,-1 0-1 0 0,1 1 1 0 0,0 2 3552 0 0,3-14-3630 0 0,-3 9-621 0 0,0 0 0 0 0,0 0 0 0 0,0 0 0 0 0,0 0 0 0 0,0 0 0 0 0,0 0 0 0 0,0 0 0 0 0,0 1 0 0 0,0-1 0 0 0,0 0 0 0 0,0 0 0 0 0,0 0 0 0 0,1 0 0 0 0,-1 0 0 0 0,0 0 0 0 0,0 0 0 0 0,0 0 0 0 0,0 0 0 0 0,0 0 0 0 0,0 0 0 0 0,0 0 0 0 0,0 0 0 0 0,1 0 0 0 0,-1 0 0 0 0,0 0 0 0 0,0 0 0 0 0,0 0 0 0 0,0 0 0 0 0,0 0 0 0 0,0 0 0 0 0,0 0 0 0 0,1 0 0 0 0,-1 0 0 0 0,0 0 0 0 0,0 0 0 0 0,0 0 0 0 0,0-6-68 0 0,-1 0 0 0 0,1 1 1 0 0,1-1-1 0 0,-1 0 0 0 0,1 0 0 0 0,0 1 0 0 0,0-1 0 0 0,1 0 0 0 0,0 1 0 0 0,0-1 0 0 0,4-8 1 0 0,-1 7-15 0 0,17-21 299 0 0,-22 28-248 0 0,1-1 0 0 0,0 1 0 0 0,0-1 0 0 0,0 1-1 0 0,-1-1 1 0 0,1 1 0 0 0,0 0 0 0 0,0 0 0 0 0,0-1-1 0 0,0 1 1 0 0,0 0 0 0 0,0 0 0 0 0,0 0 0 0 0,0 0-1 0 0,-1 0 1 0 0,1 0 0 0 0,0 0 0 0 0,0 0 0 0 0,0 0-1 0 0,0 1 1 0 0,0-1 0 0 0,0 0 0 0 0,0 1 0 0 0,-1-1-1 0 0,1 0 1 0 0,0 1 0 0 0,0-1 0 0 0,0 1 0 0 0,-1-1-1 0 0,1 1 1 0 0,0 0 0 0 0,-1-1 0 0 0,1 1 0 0 0,0 0-1 0 0,-1-1 1 0 0,1 1 0 0 0,-1 0 0 0 0,2 1 0 0 0,1 3-12 0 0,20 19 268 0 0,-22-24-242 0 0,0 1 0 0 0,0-1 1 0 0,0 1-1 0 0,0-1 0 0 0,0 0 0 0 0,0 1 1 0 0,0-1-1 0 0,0 0 0 0 0,0 0 1 0 0,0 0-1 0 0,1 0 0 0 0,-1 0 1 0 0,0 0-1 0 0,0 0 0 0 0,0 0 1 0 0,0 0-1 0 0,0 0 0 0 0,0-1 1 0 0,0 1-1 0 0,0 0 0 0 0,0-1 0 0 0,0 1 1 0 0,0-1-1 0 0,0 1 0 0 0,0-1 1 0 0,0 1-1 0 0,0-1 0 0 0,0 0 1 0 0,1-1-1 0 0,1 0 10 0 0,-2 1-44 0 0,1 0-1 0 0,-1 0 1 0 0,1-1 0 0 0,-1 1-1 0 0,0 0 1 0 0,1 0-1 0 0,-1-1 1 0 0,0 1 0 0 0,0-1-1 0 0,0 1 1 0 0,0-1-1 0 0,0 1 1 0 0,0-1 0 0 0,-1 0-1 0 0,1 1 1 0 0,-1-1-1 0 0,1 0 1 0 0,0-2 0 0 0,-1 4 2 0 0,0 0 0 0 0,0 0 1 0 0,0 0-1 0 0,0-1 0 0 0,0 1 1 0 0,0 0-1 0 0,0 0 1 0 0,0 0-1 0 0,0 0 0 0 0,0 0 1 0 0,0-1-1 0 0,0 1 0 0 0,0 0 1 0 0,0 0-1 0 0,0 0 1 0 0,0 0-1 0 0,0 0 0 0 0,0-1 1 0 0,0 1-1 0 0,0 0 0 0 0,1 0 1 0 0,-1 0-1 0 0,0 0 0 0 0,0 0 1 0 0,0 0-1 0 0,0 0 1 0 0,0-1-1 0 0,0 1 0 0 0,1 0 1 0 0,-1 0-1 0 0,0 0 0 0 0,0 0 1 0 0,0 0-1 0 0,0 0 1 0 0,0 0-1 0 0,1 0 0 0 0,-1 0 1 0 0,0 0-1 0 0,0 0 0 0 0,0 0 1 0 0,0 0-1 0 0,0 0 1 0 0,1 0-1 0 0,-1 0 0 0 0,0 0 1 0 0,0 0-1 0 0,0 0 0 0 0,0 0 1 0 0,1 0-1 0 0,-1 0 0 0 0,0 0 1 0 0,0 0-1 0 0,0 0 1 0 0,0 0-1 0 0,0 1 0 0 0,13 7-287 0 0,7 12 650 0 0,-17-15-267 0 0,0 0 1 0 0,1 0-1 0 0,0 0 1 0 0,-1-1-1 0 0,2 1 1 0 0,-1-1-1 0 0,0 0 1 0 0,1 0-1 0 0,0-1 1 0 0,0 1-1 0 0,9 4 1 0 0,20-1-3486 0 0</inkml:trace>
</inkml:ink>
</file>

<file path=ppt/ink/ink2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6:59.737"/>
    </inkml:context>
    <inkml:brush xml:id="br0">
      <inkml:brushProperty name="width" value="0.05" units="cm"/>
      <inkml:brushProperty name="height" value="0.05" units="cm"/>
      <inkml:brushProperty name="color" value="#E71224"/>
    </inkml:brush>
  </inkml:definitions>
  <inkml:trace contextRef="#ctx0" brushRef="#br0">2 31 536 0 0,'-2'-14'12623'0'0,"5"-1"-9368"0"0,2 14-3257 0 0,0 1 0 0 0,0-1 1 0 0,1 1-1 0 0,-1 0 0 0 0,0 1 0 0 0,0-1 0 0 0,0 1 0 0 0,0 0 1 0 0,0 1-1 0 0,0-1 0 0 0,0 1 0 0 0,0 0 0 0 0,0 0 0 0 0,-1 0 1 0 0,1 1-1 0 0,-1 0 0 0 0,1 0 0 0 0,-1 0 0 0 0,0 0 0 0 0,0 0 1 0 0,-1 1-1 0 0,1 0 0 0 0,-1 0 0 0 0,1 0 0 0 0,-1 0 0 0 0,-1 0 1 0 0,1 1-1 0 0,4 9 0 0 0,-6-12 6 0 0,0 0 0 0 0,0 0 0 0 0,0 1 0 0 0,-1-1 0 0 0,1 1 0 0 0,-1-1 0 0 0,1 1 0 0 0,-1-1 0 0 0,0 0 0 0 0,0 1 0 0 0,0-1 0 0 0,0 1 0 0 0,0-1 0 0 0,-1 1 0 0 0,1-1 0 0 0,-1 1 0 0 0,0-1 0 0 0,1 0 0 0 0,-1 1 0 0 0,0-1 0 0 0,0 0 0 0 0,-1 0 0 0 0,1 1 0 0 0,0-1 0 0 0,-1 0 0 0 0,-2 2 1 0 0,3-2-37 0 0,0-1 1 0 0,0 0 0 0 0,0 1-1 0 0,0-1 1 0 0,1 0 0 0 0,-1 1-1 0 0,0-1 1 0 0,1 1 0 0 0,-1-1-1 0 0,1 1 1 0 0,-1-1 0 0 0,1 1-1 0 0,0-1 1 0 0,0 1 0 0 0,-1 0-1 0 0,1-1 1 0 0,0 1 0 0 0,0-1-1 0 0,1 1 1 0 0,-1 0 0 0 0,0-1-1 0 0,1 1 1 0 0,-1-1 0 0 0,0 1-1 0 0,1-1 1 0 0,0 1 0 0 0,-1-1-1 0 0,2 2 1 0 0,2 3 12 0 0,1 0-1 0 0,0-1 1 0 0,0 0-1 0 0,0 0 1 0 0,7 6-1 0 0,-7-8-7 0 0,-1 0 0 0 0,0 1 0 0 0,-1-1 0 0 0,1 1-1 0 0,-1 0 1 0 0,5 7 0 0 0,-7-9 37 0 0,-1 0-1 0 0,1 0 1 0 0,-1 0 0 0 0,1-1-1 0 0,-1 1 1 0 0,0 0-1 0 0,0 0 1 0 0,0 0 0 0 0,0 0-1 0 0,0 0 1 0 0,0 0-1 0 0,0 0 1 0 0,-1 0 0 0 0,1 0-1 0 0,-1 0 1 0 0,1-1 0 0 0,-1 1-1 0 0,0 0 1 0 0,0 0-1 0 0,0 0 1 0 0,0-1 0 0 0,0 1-1 0 0,0-1 1 0 0,-2 3 0 0 0,-1 0 66 0 0,0 0 1 0 0,0 0 0 0 0,0-1 0 0 0,0 1 0 0 0,0-1 0 0 0,-1 0 0 0 0,0 0 0 0 0,-9 4 0 0 0,13-7-444 0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37"/>
    </inkml:context>
    <inkml:brush xml:id="br0">
      <inkml:brushProperty name="width" value="0.05" units="cm"/>
      <inkml:brushProperty name="height" value="0.05" units="cm"/>
    </inkml:brush>
  </inkml:definitions>
  <inkml:trace contextRef="#ctx0" brushRef="#br0">47 53 2796 0 0,'-2'0'384'0'0,"1"0"0"0"0,-1 0-1 0 0,0 0 1 0 0,1 0 0 0 0,-1 1 0 0 0,1-1-1 0 0,-1 1 1 0 0,1-1 0 0 0,-1 1-1 0 0,1 0 1 0 0,-1-1 0 0 0,1 1 0 0 0,-1 0-1 0 0,1 0 1 0 0,0 0 0 0 0,0 0-1 0 0,0 0 1 0 0,-1 0 0 0 0,1 1 0 0 0,-1 1-1 0 0,0 0-25 0 0,0 0 1 0 0,0 1-1 0 0,1-1 0 0 0,-1 0 0 0 0,1 1 0 0 0,0-1 0 0 0,0 1 0 0 0,0 0 1 0 0,0 3-1 0 0,0-2-141 0 0,1 1 1 0 0,0-1-1 0 0,-1 1 0 0 0,2-1 1 0 0,-1 0-1 0 0,1 1 0 0 0,0-1 1 0 0,0 0-1 0 0,0 1 0 0 0,1-1 1 0 0,-1 0-1 0 0,5 8 1 0 0,-5-11-202 0 0,1 0 0 0 0,-1 0 1 0 0,0 0-1 0 0,1 0 1 0 0,-1-1-1 0 0,1 1 0 0 0,0 0 1 0 0,-1-1-1 0 0,1 1 1 0 0,0-1-1 0 0,0 0 0 0 0,0 0 1 0 0,0 0-1 0 0,0 0 1 0 0,0 0-1 0 0,1 0 0 0 0,-1 0 1 0 0,0 0-1 0 0,0-1 1 0 0,1 1-1 0 0,-1-1 0 0 0,0 0 1 0 0,0 0-1 0 0,1 0 1 0 0,-1 0-1 0 0,0 0 0 0 0,1 0 1 0 0,-1-1-1 0 0,0 1 1 0 0,1-1-1 0 0,-1 1 0 0 0,0-1 1 0 0,0 0-1 0 0,0 0 1 0 0,0 0-1 0 0,0 0 0 0 0,0 0 1 0 0,0-1-1 0 0,0 1 1 0 0,0-1-1 0 0,0 1 0 0 0,-1-1 1 0 0,1 1-1 0 0,1-3 1 0 0,2-1-117 0 0,-1 0 1 0 0,1 0-1 0 0,-1-1 1 0 0,0 0-1 0 0,-1 1 1 0 0,1-1-1 0 0,-1-1 0 0 0,0 1 1 0 0,-1 0-1 0 0,1-1 1 0 0,-1 1-1 0 0,-1-1 1 0 0,1 0-1 0 0,0-9 1 0 0,-2 11-17 0 0,0 1 0 0 0,0 0 0 0 0,-1-1 0 0 0,1 1 0 0 0,-1 0 0 0 0,0-1 0 0 0,0 1 0 0 0,-1 0 0 0 0,1 0-1 0 0,-1 0 1 0 0,0 0 0 0 0,0 0 0 0 0,0 0 0 0 0,0 1 0 0 0,-1-1 0 0 0,0 1 0 0 0,1-1 0 0 0,-6-3 0 0 0,6 6 117 0 0,0-1 1 0 0,-1 1-1 0 0,1 0 0 0 0,-1 0 1 0 0,1 0-1 0 0,0 0 0 0 0,-1 0 1 0 0,0 1-1 0 0,1-1 0 0 0,-1 1 1 0 0,1 0-1 0 0,-1 0 0 0 0,0 0 1 0 0,1 0-1 0 0,-1 0 0 0 0,0 0 1 0 0,1 1-1 0 0,-1-1 0 0 0,1 1 1 0 0,-1 0-1 0 0,1 0 0 0 0,-1 0 1 0 0,1 0-1 0 0,0 0 0 0 0,-1 0 1 0 0,1 1-1 0 0,0-1 0 0 0,0 1 1 0 0,0-1-1 0 0,0 1 0 0 0,-3 3 1 0 0,-5 11-1555 0 0,6-5-5412 0 0</inkml:trace>
</inkml:ink>
</file>

<file path=ppt/ink/ink2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03.962"/>
    </inkml:context>
    <inkml:brush xml:id="br0">
      <inkml:brushProperty name="width" value="0.05" units="cm"/>
      <inkml:brushProperty name="height" value="0.05" units="cm"/>
      <inkml:brushProperty name="color" value="#E71224"/>
    </inkml:brush>
  </inkml:definitions>
  <inkml:trace contextRef="#ctx0" brushRef="#br0">68 6 300 0 0,'-2'-3'11134'0'0,"-2"0"-8639"0"0,3 14-2240 0 0,0-1 0 0 0,-1 1 0 0 0,0-1 0 0 0,-7 20 0 0 0,6-21-31 0 0,0 1 0 0 0,1-1 0 0 0,0 1 0 0 0,-2 19-1 0 0,-13 58 834 0 0,6-17-659 0 0,8-43-308 0 0,3-22-55 0 0,-1 0-1 0 0,0-1 0 0 0,1 1 0 0 0,0 0 0 0 0,1 0 1 0 0,-1 0-1 0 0,1 0 0 0 0,1 5 0 0 0,9 57 280 0 0,-7-49-706 0 0,-1 0 0 0 0,0 0 1 0 0,-1 31-1 0 0</inkml:trace>
</inkml:ink>
</file>

<file path=ppt/ink/ink2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07.685"/>
    </inkml:context>
    <inkml:brush xml:id="br0">
      <inkml:brushProperty name="width" value="0.05" units="cm"/>
      <inkml:brushProperty name="height" value="0.05" units="cm"/>
      <inkml:brushProperty name="color" value="#E71224"/>
    </inkml:brush>
  </inkml:definitions>
  <inkml:trace contextRef="#ctx0" brushRef="#br0">159 46 1096 0 0,'1'-9'10778'0'0,"-1"-8"-9000"0"0,-2 15-1809 0 0,-1 0 0 0 0,1 0 0 0 0,0 0 0 0 0,-1 0 1 0 0,0 1-1 0 0,1-1 0 0 0,-1 1 0 0 0,0 0 0 0 0,0 0 0 0 0,1 0 0 0 0,-1 0 0 0 0,0 1 1 0 0,0-1-1 0 0,0 1 0 0 0,0-1 0 0 0,0 1 0 0 0,0 0 0 0 0,0 0 0 0 0,0 1 0 0 0,0-1 0 0 0,0 0 1 0 0,0 1-1 0 0,0 0 0 0 0,0 0 0 0 0,0 0 0 0 0,0 0 0 0 0,0 0 0 0 0,1 1 0 0 0,-1-1 1 0 0,1 1-1 0 0,-6 3 0 0 0,-3 4 0 0 0,4-3 80 0 0,0 0 0 0 0,0 0 0 0 0,0 0 1 0 0,-9 13-1 0 0,14-17-47 0 0,1-1 0 0 0,0 1 0 0 0,0-1 1 0 0,0 1-1 0 0,0 0 0 0 0,1-1 0 0 0,-1 1 1 0 0,0 0-1 0 0,1 0 0 0 0,-1-1 0 0 0,1 1 1 0 0,0 0-1 0 0,-1 0 0 0 0,1 0 0 0 0,0 0 1 0 0,0 0-1 0 0,0-1 0 0 0,1 1 0 0 0,-1 0 0 0 0,0 0 1 0 0,1 0-1 0 0,-1 0 0 0 0,1 0 0 0 0,-1-1 1 0 0,1 1-1 0 0,0 0 0 0 0,0-1 0 0 0,0 1 1 0 0,2 2-1 0 0,0-1 27 0 0,-1 0 0 0 0,1-1 0 0 0,0 1 0 0 0,0-1 0 0 0,0 0 0 0 0,0 0 0 0 0,0 0 0 0 0,1-1 0 0 0,-1 1 0 0 0,0-1 0 0 0,1 0 0 0 0,-1 0 0 0 0,1 0 0 0 0,0 0 0 0 0,-1 0 0 0 0,1-1 0 0 0,0 0 0 0 0,-1 0 0 0 0,1 0 0 0 0,0 0 0 0 0,-1 0 0 0 0,1-1 0 0 0,0 1 0 0 0,-1-1 0 0 0,1 0 0 0 0,5-3 0 0 0,2 1-106 0 0,0-2-1 0 0,0 1 1 0 0,-1-2-1 0 0,0 1 1 0 0,1-2 0 0 0,16-13-1 0 0,-25 19 101 0 0,0-1 0 0 0,0 1 0 0 0,-1-1 0 0 0,1 1-1 0 0,0-1 1 0 0,-1 0 0 0 0,1 1 0 0 0,-1-1 0 0 0,0 0 0 0 0,0 0 0 0 0,0 0-1 0 0,0 0 1 0 0,0 0 0 0 0,0-1 0 0 0,0 1 0 0 0,-1 0 0 0 0,1 0 0 0 0,-1-1-1 0 0,1 1 1 0 0,-1 0 0 0 0,0-4 0 0 0,0 6-19 0 0,0 0 0 0 0,0 0 0 0 0,0-1 1 0 0,-1 1-1 0 0,1 0 0 0 0,0 0 0 0 0,0 0 0 0 0,0 0 1 0 0,-1-1-1 0 0,1 1 0 0 0,0 0 0 0 0,0 0 0 0 0,0 0 1 0 0,-1 0-1 0 0,1 0 0 0 0,0 0 0 0 0,0 0 0 0 0,-1-1 0 0 0,1 1 1 0 0,0 0-1 0 0,0 0 0 0 0,-1 0 0 0 0,1 0 0 0 0,0 0 1 0 0,0 0-1 0 0,-1 0 0 0 0,1 0 0 0 0,0 0 0 0 0,0 0 1 0 0,0 0-1 0 0,-1 1 0 0 0,1-1 0 0 0,0 0 0 0 0,0 0 0 0 0,-1 0 1 0 0,1 0-1 0 0,0 0 0 0 0,0 0 0 0 0,0 1 0 0 0,-1-1 1 0 0,1 0-1 0 0,0 0 0 0 0,0 0 0 0 0,0 0 0 0 0,-1 1 1 0 0,1-1-1 0 0,0 0 0 0 0,0 0 0 0 0,0 0 0 0 0,0 1 0 0 0,0-1 1 0 0,0 0-1 0 0,0 0 0 0 0,0 1 0 0 0,-1-1 0 0 0,-10 12-53 0 0,2 17 389 0 0,2 0 0 0 0,0 1-1 0 0,2-1 1 0 0,-2 47-1 0 0,-2-35-1026 0 0,3-19-1020 0 0,4 0-3954 0 0</inkml:trace>
</inkml:ink>
</file>

<file path=ppt/ink/ink2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08.556"/>
    </inkml:context>
    <inkml:brush xml:id="br0">
      <inkml:brushProperty name="width" value="0.05" units="cm"/>
      <inkml:brushProperty name="height" value="0.05" units="cm"/>
      <inkml:brushProperty name="color" value="#E71224"/>
    </inkml:brush>
  </inkml:definitions>
  <inkml:trace contextRef="#ctx0" brushRef="#br0">102 28 64 0 0,'-5'-8'7971'0'0,"4"8"-7664"0"0,1 0-1 0 0,0 0 1 0 0,-1 0-1 0 0,1 0 1 0 0,0 0-1 0 0,-1-1 1 0 0,1 1 0 0 0,-1 0-1 0 0,0 1 1 0 0,-21 1 2156 0 0,-20 14-2524 0 0,40-15 66 0 0,0 0-1 0 0,0 0 1 0 0,0 0 0 0 0,0 0 0 0 0,1 0 0 0 0,-1 0 0 0 0,0 1 0 0 0,1-1 0 0 0,-1 1 0 0 0,1-1 0 0 0,0 1 0 0 0,-1 0 0 0 0,1-1 0 0 0,0 1 0 0 0,0 0 0 0 0,-1 2 0 0 0,2-2 7 0 0,-1-1 0 0 0,1 0 0 0 0,0 1 0 0 0,0-1 0 0 0,0 0 0 0 0,0 1 0 0 0,1-1 0 0 0,-1 0 0 0 0,0 1 0 0 0,0-1 1 0 0,1 0-1 0 0,-1 0 0 0 0,1 1 0 0 0,-1-1 0 0 0,1 0 0 0 0,0 0 0 0 0,-1 0 0 0 0,1 0 0 0 0,2 2 0 0 0,5 6 86 0 0,1-2 0 0 0,0 1 1 0 0,1-1-1 0 0,0 0 0 0 0,11 5 0 0 0,22 18 76 0 0,-41-28-165 0 0,-1 0-1 0 0,0 0 1 0 0,0 1 0 0 0,0-1 0 0 0,-1 0 0 0 0,1 0 0 0 0,-1 1 0 0 0,1-1 0 0 0,-1 0 0 0 0,1 1 0 0 0,-1-1-1 0 0,0 0 1 0 0,0 1 0 0 0,-1-1 0 0 0,1 0 0 0 0,0 1 0 0 0,-1-1 0 0 0,1 0 0 0 0,-1 1 0 0 0,0-1 0 0 0,0 0-1 0 0,0 0 1 0 0,0 0 0 0 0,0 0 0 0 0,0 0 0 0 0,0 0 0 0 0,-1 0 0 0 0,1 0 0 0 0,-3 2 0 0 0,-2 4-89 0 0,0 0 1 0 0,-1-1 0 0 0,0 0 0 0 0,0 0 0 0 0,-15 10 0 0 0,22-16 74 0 0,-1-1 1 0 0,1 1-1 0 0,-1-1 1 0 0,1 1-1 0 0,-1-1 1 0 0,0 0-1 0 0,1 1 1 0 0,-1-1-1 0 0,0 0 0 0 0,0 0 1 0 0,1 1-1 0 0,-1-1 1 0 0,0 0-1 0 0,1 0 1 0 0,-1 0-1 0 0,0 0 1 0 0,0 0-1 0 0,1 0 1 0 0,-1 0-1 0 0,0 0 1 0 0,0 0-1 0 0,1 0 1 0 0,-1 0-1 0 0,0-1 1 0 0,0 1-1 0 0,1 0 1 0 0,-1-1-1 0 0,0 1 1 0 0,1 0-1 0 0,-1-1 1 0 0,0 1-1 0 0,1 0 1 0 0,-1-1-1 0 0,1 1 1 0 0,-1-1-1 0 0,1 1 1 0 0,-1-1-1 0 0,1 0 1 0 0,-1 1-1 0 0,1-1 0 0 0,0 0 1 0 0,-1 1-1 0 0,1-1 1 0 0,0 0-1 0 0,-1 1 1 0 0,1-1-1 0 0,0 0 1 0 0,0 1-1 0 0,0-1 1 0 0,-1 0-1 0 0,1 0 1 0 0,0 1-1 0 0,0-1 1 0 0,0 0-1 0 0,1-1 1 0 0,0-38-218 0 0,1 33 210 0 0,0 0-1 0 0,0 1 1 0 0,1-1 0 0 0,0 1 0 0 0,0 0-1 0 0,1 0 1 0 0,0 0 0 0 0,0 0 0 0 0,0 1-1 0 0,1 0 1 0 0,-1-1 0 0 0,11-7 0 0 0,-11 10 15 0 0,-1 1 0 0 0,1-1 0 0 0,-1-1 0 0 0,0 1 0 0 0,0 0 0 0 0,0-1 0 0 0,0 0 0 0 0,-1 0 0 0 0,0 1 0 0 0,1-2 0 0 0,-1 1 0 0 0,-1 0 0 0 0,1 0 0 0 0,-1 0 0 0 0,2-8 0 0 0,1-2-199 0 0,-2 0-1 0 0,0-1 1 0 0,1-27-1 0 0,-3 42-96 0 0,-6 27-9611 0 0,6-17 7090 0 0</inkml:trace>
</inkml:ink>
</file>

<file path=ppt/ink/ink2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09.054"/>
    </inkml:context>
    <inkml:brush xml:id="br0">
      <inkml:brushProperty name="width" value="0.05" units="cm"/>
      <inkml:brushProperty name="height" value="0.05" units="cm"/>
      <inkml:brushProperty name="color" value="#E71224"/>
    </inkml:brush>
  </inkml:definitions>
  <inkml:trace contextRef="#ctx0" brushRef="#br0">13 18 364 0 0,'-3'-7'10876'0'0,"-4"1"-6198"0"0,4 1-3163 0 0,17 8-1894 0 0,34 5 342 0 0,-39-7-7 0 0,0 0-1 0 0,0 0 1 0 0,0 1 0 0 0,0 0 0 0 0,-1 0 0 0 0,15 7 0 0 0,-21-8 66 0 0,-1 0 0 0 0,0 1 0 0 0,0-1 0 0 0,0 0 0 0 0,0 1 0 0 0,0-1 0 0 0,0 1 0 0 0,0-1 0 0 0,0 1 0 0 0,0-1 0 0 0,-1 1 0 0 0,1 0 0 0 0,-1-1 0 0 0,1 1 0 0 0,-1 0 0 0 0,0-1 0 0 0,1 1 0 0 0,-1 0 0 0 0,0-1 0 0 0,0 1 0 0 0,0 0 0 0 0,0 0 0 0 0,-1-1 0 0 0,1 1 0 0 0,0 0 0 0 0,-1-1 0 0 0,0 3 0 0 0,-18 49 1040 0 0,17-49-1055 0 0,-56 155 1015 0 0,56-143-995 0 0,2-15-79 0 0,0 0 0 0 0,0 0 0 0 0,0 0 0 0 0,0 0-1 0 0,-1 0 1 0 0,1 0 0 0 0,0 0 0 0 0,0 0 0 0 0,-1 0-1 0 0,1 0 1 0 0,0 0 0 0 0,-1 0 0 0 0,1 0-1 0 0,-1 0 1 0 0,1-1 0 0 0,-1 1 0 0 0,1 0 0 0 0,-1 0-1 0 0,0-1 1 0 0,1 1 0 0 0,-2 0 0 0 0,-12 16-3991 0 0</inkml:trace>
</inkml:ink>
</file>

<file path=ppt/ink/ink2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09.615"/>
    </inkml:context>
    <inkml:brush xml:id="br0">
      <inkml:brushProperty name="width" value="0.05" units="cm"/>
      <inkml:brushProperty name="height" value="0.05" units="cm"/>
      <inkml:brushProperty name="color" value="#E71224"/>
    </inkml:brush>
  </inkml:definitions>
  <inkml:trace contextRef="#ctx0" brushRef="#br0">2 61 1772 0 0,'0'9'7915'0'0,"-2"20"-1364"0"0,8 26-4738 0 0,-6-53-1812 0 0,1 1-1 0 0,0-1 1 0 0,-1 0-1 0 0,1 1 1 0 0,0-1-1 0 0,0 0 1 0 0,0 0-1 0 0,0 0 1 0 0,1 0-1 0 0,-1 0 1 0 0,1 0 0 0 0,-1 0-1 0 0,1 0 1 0 0,-1 0-1 0 0,1-1 1 0 0,0 1-1 0 0,0 0 1 0 0,0-1-1 0 0,0 0 1 0 0,0 1-1 0 0,0-1 1 0 0,1 0-1 0 0,-1 0 1 0 0,0-1 0 0 0,0 1-1 0 0,1 0 1 0 0,-1-1-1 0 0,1 1 1 0 0,-1-1-1 0 0,0 0 1 0 0,1 1-1 0 0,-1-1 1 0 0,1-1-1 0 0,-1 1 1 0 0,1 0-1 0 0,3-1 1 0 0,-3-1 22 0 0,-1 1-1 0 0,1 0 1 0 0,0-1 0 0 0,0 0 0 0 0,-1 1-1 0 0,1-1 1 0 0,-1 0 0 0 0,1-1 0 0 0,-1 1-1 0 0,0 0 1 0 0,0-1 0 0 0,0 1-1 0 0,0-1 1 0 0,-1 0 0 0 0,3-3 0 0 0,-1 1-31 0 0,-1 1 0 0 0,1-1 0 0 0,-1 0 1 0 0,0 0-1 0 0,0 0 0 0 0,-1 0 0 0 0,1 0 1 0 0,0-9-1 0 0,-2 9-48 0 0,-1 0 0 0 0,1 0 0 0 0,-1 0-1 0 0,0 0 1 0 0,-1 0 0 0 0,1 0 0 0 0,-1 0 0 0 0,0 0 0 0 0,0 1-1 0 0,0-1 1 0 0,-1 1 0 0 0,1-1 0 0 0,-1 1 0 0 0,0 0 0 0 0,-1 0-1 0 0,-6-7 1 0 0,1 3-29 0 0,9 7 62 0 0,-1 0 0 0 0,0 0-1 0 0,0 0 1 0 0,0 0 0 0 0,1 0 0 0 0,-1 0-1 0 0,0 0 1 0 0,0 0 0 0 0,-1 0 0 0 0,1 0 0 0 0,0 1-1 0 0,0-1 1 0 0,0 0 0 0 0,0 1 0 0 0,-1-1 0 0 0,1 1-1 0 0,0 0 1 0 0,0-1 0 0 0,-1 1 0 0 0,1 0 0 0 0,0 0-1 0 0,-1 0 1 0 0,1 0 0 0 0,0 0 0 0 0,-1 0 0 0 0,1 0-1 0 0,0 0 1 0 0,-1 0 0 0 0,1 1 0 0 0,-2 0 0 0 0,1 1-262 0 0,0 0 1 0 0,0 0-1 0 0,0 0 1 0 0,0 0-1 0 0,0 1 1 0 0,1-1-1 0 0,-1 1 1 0 0,1-1-1 0 0,0 1 1 0 0,-1 2-1 0 0,-9 14-4867 0 0,6-13 792 0 0</inkml:trace>
</inkml:ink>
</file>

<file path=ppt/ink/ink2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10.206"/>
    </inkml:context>
    <inkml:brush xml:id="br0">
      <inkml:brushProperty name="width" value="0.05" units="cm"/>
      <inkml:brushProperty name="height" value="0.05" units="cm"/>
      <inkml:brushProperty name="color" value="#E71224"/>
    </inkml:brush>
  </inkml:definitions>
  <inkml:trace contextRef="#ctx0" brushRef="#br0">0 46 540 0 0,'10'-10'12221'0'0,"-4"5"-9488"0"0,-5 5-2819 0 0,-1 40 835 0 0,0-36-632 0 0,0 6 139 0 0,0 0 0 0 0,0-1-1 0 0,1 1 1 0 0,0-1-1 0 0,1 0 1 0 0,3 13 0 0 0,-4-20-216 0 0,0 0 1 0 0,0-1 0 0 0,0 1 0 0 0,0 0 0 0 0,0-1 0 0 0,0 1-1 0 0,1 0 1 0 0,-1-1 0 0 0,0 0 0 0 0,1 1 0 0 0,-1-1 0 0 0,1 0-1 0 0,0 0 1 0 0,-1 1 0 0 0,1-1 0 0 0,0-1 0 0 0,0 1 0 0 0,-1 0-1 0 0,1 0 1 0 0,0-1 0 0 0,0 1 0 0 0,0-1 0 0 0,0 1 0 0 0,0-1-1 0 0,0 0 1 0 0,0 0 0 0 0,0 0 0 0 0,0 0 0 0 0,0 0-1 0 0,0 0 1 0 0,0-1 0 0 0,0 1 0 0 0,0-1 0 0 0,0 1 0 0 0,-1-1-1 0 0,1 0 1 0 0,3-1 0 0 0,-3 2-96 0 0,0-1-1 0 0,1 0 1 0 0,-1 0-1 0 0,0 0 1 0 0,0 0 0 0 0,0 0-1 0 0,0 0 1 0 0,0-1-1 0 0,0 1 1 0 0,0-1 0 0 0,0 1-1 0 0,-1-1 1 0 0,1 0-1 0 0,-1 0 1 0 0,1 1-1 0 0,-1-1 1 0 0,1 0 0 0 0,-1-1-1 0 0,0 1 1 0 0,0 0-1 0 0,0 0 1 0 0,0 0 0 0 0,-1 0-1 0 0,1-1 1 0 0,-1 1-1 0 0,1 0 1 0 0,-1-1-1 0 0,0 1 1 0 0,1-1 0 0 0,-1 1-1 0 0,-1 0 1 0 0,1-1-1 0 0,0 1 1 0 0,0 0-1 0 0,-1-1 1 0 0,0 1 0 0 0,1 0-1 0 0,-1-1 1 0 0,0 1-1 0 0,-1-3 1 0 0,-2-3-92 0 0,1 1 1 0 0,-1-1-1 0 0,-1 1 1 0 0,1-1-1 0 0,-1 1 1 0 0,-1 0-1 0 0,1 1 0 0 0,-1 0 1 0 0,0-1-1 0 0,-11-7 1 0 0,16 13 145 0 0,0 0 0 0 0,0 0 0 0 0,0 0 0 0 0,0 0 1 0 0,0 0-1 0 0,0 1 0 0 0,-1-1 0 0 0,1 0 0 0 0,0 1 1 0 0,0-1-1 0 0,-1 0 0 0 0,1 1 0 0 0,0 0 0 0 0,-1-1 0 0 0,1 1 1 0 0,-1 0-1 0 0,1 0 0 0 0,0 0 0 0 0,-1 0 0 0 0,1 0 0 0 0,-1 0 1 0 0,1 0-1 0 0,-1 0 0 0 0,1 0 0 0 0,0 1 0 0 0,-1-1 0 0 0,1 1 1 0 0,0-1-1 0 0,-1 1 0 0 0,1-1 0 0 0,0 1 0 0 0,0 0 0 0 0,-1 0 1 0 0,1-1-1 0 0,0 1 0 0 0,-1 1 0 0 0,-9 21-2575 0 0,8 4-7684 0 0</inkml:trace>
</inkml:ink>
</file>

<file path=ppt/ink/ink2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13.101"/>
    </inkml:context>
    <inkml:brush xml:id="br0">
      <inkml:brushProperty name="width" value="0.05" units="cm"/>
      <inkml:brushProperty name="height" value="0.05" units="cm"/>
      <inkml:brushProperty name="color" value="#E71224"/>
    </inkml:brush>
  </inkml:definitions>
  <inkml:trace contextRef="#ctx0" brushRef="#br0">0 35 432 0 0,'2'-1'11703'0'0,"2"0"-8451"0"0,20-9-2992 0 0,60-12-55 0 0,-81 22 581 0 0</inkml:trace>
</inkml:ink>
</file>

<file path=ppt/ink/ink2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13.711"/>
    </inkml:context>
    <inkml:brush xml:id="br0">
      <inkml:brushProperty name="width" value="0.05" units="cm"/>
      <inkml:brushProperty name="height" value="0.05" units="cm"/>
      <inkml:brushProperty name="color" value="#E71224"/>
    </inkml:brush>
  </inkml:definitions>
  <inkml:trace contextRef="#ctx0" brushRef="#br0">12 10 872 0 0,'-1'-9'10350'0'0,"-1"18"-7084"0"0,-1 20-2275 0 0,3 124 2598 0 0,-2-133-3469 0 0,-1 16-1113 0 0</inkml:trace>
</inkml:ink>
</file>

<file path=ppt/ink/ink2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14.133"/>
    </inkml:context>
    <inkml:brush xml:id="br0">
      <inkml:brushProperty name="width" value="0.05" units="cm"/>
      <inkml:brushProperty name="height" value="0.05" units="cm"/>
      <inkml:brushProperty name="color" value="#E71224"/>
    </inkml:brush>
  </inkml:definitions>
  <inkml:trace contextRef="#ctx0" brushRef="#br0">7 1 300 0 0,'-2'8'11189'0'0,"-2"24"-7726"0"0,4-25-3203 0 0,0 1-1 0 0,1-1 1 0 0,0 1 0 0 0,0-1 0 0 0,0 0-1 0 0,1 1 1 0 0,4 8 0 0 0,-6-14-229 0 0,1-1 0 0 0,0 1 0 0 0,0 0 0 0 0,0-1 1 0 0,0 1-1 0 0,0-1 0 0 0,0 1 0 0 0,0-1 0 0 0,1 1 0 0 0,-1-1 1 0 0,0 0-1 0 0,1 0 0 0 0,-1 1 0 0 0,1-1 0 0 0,-1 0 1 0 0,1 0-1 0 0,0-1 0 0 0,-1 1 0 0 0,1 0 0 0 0,0-1 0 0 0,0 1 1 0 0,0-1-1 0 0,-1 1 0 0 0,1-1 0 0 0,0 0 0 0 0,0 1 1 0 0,0-1-1 0 0,0 0 0 0 0,0-1 0 0 0,-1 1 0 0 0,1 0 0 0 0,0 0 1 0 0,0-1-1 0 0,3 0 0 0 0,-4 0-56 0 0,1 1 0 0 0,-1-1 0 0 0,0 1 1 0 0,1-1-1 0 0,-1 0 0 0 0,1 0 0 0 0,-1 1 0 0 0,0-1 0 0 0,0 0 1 0 0,0 0-1 0 0,1 0 0 0 0,-1-1 0 0 0,0 1 0 0 0,0 0 0 0 0,0 0 0 0 0,-1 0 1 0 0,1-1-1 0 0,0 1 0 0 0,0-1 0 0 0,-1 1 0 0 0,1 0 0 0 0,-1-1 1 0 0,1 1-1 0 0,-1-1 0 0 0,1 1 0 0 0,-1-1 0 0 0,0 1 0 0 0,0-1 0 0 0,0 0 1 0 0,0 1-1 0 0,0-1 0 0 0,0 1 0 0 0,0-1 0 0 0,-1 1 0 0 0,1-1 1 0 0,-1 1-1 0 0,1-1 0 0 0,-1-1 0 0 0,-2-6-195 0 0,0 1 0 0 0,-1 0 0 0 0,0 0 0 0 0,0 0 0 0 0,-6-8 0 0 0,8 13 197 0 0,1 1 0 0 0,0 0 0 0 0,-1-1 0 0 0,0 1 0 0 0,0 0 0 0 0,0 0 0 0 0,0 0 0 0 0,0 0 0 0 0,0 0 0 0 0,0 0-1 0 0,-3-1 1 0 0,3 3-105 0 0,1 0 0 0 0,0 0-1 0 0,-1 0 1 0 0,1 0-1 0 0,-1 0 1 0 0,1 0 0 0 0,-1 0-1 0 0,1 1 1 0 0,-1-1 0 0 0,1 1-1 0 0,0-1 1 0 0,-1 1-1 0 0,1-1 1 0 0,0 1 0 0 0,0 0-1 0 0,-1-1 1 0 0,1 1-1 0 0,0 0 1 0 0,0 0 0 0 0,0 0-1 0 0,0 0 1 0 0,-2 2-1 0 0,3-2-993 0 0</inkml:trace>
</inkml:ink>
</file>

<file path=ppt/ink/ink2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20.560"/>
    </inkml:context>
    <inkml:brush xml:id="br0">
      <inkml:brushProperty name="width" value="0.05" units="cm"/>
      <inkml:brushProperty name="height" value="0.05" units="cm"/>
      <inkml:brushProperty name="color" value="#E71224"/>
    </inkml:brush>
  </inkml:definitions>
  <inkml:trace contextRef="#ctx0" brushRef="#br0">23 76 688 0 0,'0'-1'200'0'0,"-1"0"0"0"0,0 1 0 0 0,1-1 0 0 0,-1 0 0 0 0,1 1 0 0 0,-1-1 0 0 0,1 0 0 0 0,-1 0 0 0 0,1 1 1 0 0,0-1-1 0 0,-1 0 0 0 0,1 0 0 0 0,0 0 0 0 0,0 0 0 0 0,0 1 0 0 0,-1-1 0 0 0,1 0 0 0 0,0 0 0 0 0,0 0 0 0 0,0 0 0 0 0,0 0 0 0 0,0 0 0 0 0,1 0 0 0 0,-1 1 0 0 0,0-2 0 0 0,8-32 4762 0 0,-4 14-1291 0 0,-4 41-2474 0 0,0 26 634 0 0,-17 70 581 0 0,5-24-1991 0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38"/>
    </inkml:context>
    <inkml:brush xml:id="br0">
      <inkml:brushProperty name="width" value="0.05" units="cm"/>
      <inkml:brushProperty name="height" value="0.05" units="cm"/>
    </inkml:brush>
  </inkml:definitions>
  <inkml:trace contextRef="#ctx0" brushRef="#br0">34 0 6505 0 0,'-1'13'7562'0'0,"-1"6"-3684"0"0,-14 92-2813 0 0,12-95-1067 0 0,3-12-111 0 0,0 0 0 0 0,0 0 0 0 0,0 0 0 0 0,0 0 0 0 0,1 0 1 0 0,0 0-1 0 0,0 6 0 0 0,-5-9-1834 0 0</inkml:trace>
</inkml:ink>
</file>

<file path=ppt/ink/ink2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21.308"/>
    </inkml:context>
    <inkml:brush xml:id="br0">
      <inkml:brushProperty name="width" value="0.05" units="cm"/>
      <inkml:brushProperty name="height" value="0.05" units="cm"/>
      <inkml:brushProperty name="color" value="#E71224"/>
    </inkml:brush>
  </inkml:definitions>
  <inkml:trace contextRef="#ctx0" brushRef="#br0">0 15 912 0 0,'5'-5'10712'0'0,"8"-4"-7059"0"0,-13 9-3569 0 0,1 0 1 0 0,0 0 0 0 0,0 0-1 0 0,-1 0 1 0 0,1 0 0 0 0,0 1-1 0 0,0-1 1 0 0,-1 0 0 0 0,1 1-1 0 0,0-1 1 0 0,-1 1 0 0 0,1-1-1 0 0,0 0 1 0 0,-1 1 0 0 0,1-1-1 0 0,-1 1 1 0 0,1 0 0 0 0,-1-1 0 0 0,1 1-1 0 0,-1-1 1 0 0,1 1 0 0 0,-1 0-1 0 0,0-1 1 0 0,1 1 0 0 0,-1 0-1 0 0,0 0 1 0 0,1-1 0 0 0,-1 1-1 0 0,0 0 1 0 0,0 0 0 0 0,0-1-1 0 0,0 1 1 0 0,0 0 0 0 0,0 0-1 0 0,0 0 1 0 0,0-1 0 0 0,0 1-1 0 0,0 1 1 0 0,-7 39 1289 0 0,3-24-1365 0 0,5-16-1 0 0,0 1 0 0 0,-1-1 1 0 0,1 1-1 0 0,0-1 0 0 0,0 1 1 0 0,0-1-1 0 0,0 1 0 0 0,0-1 1 0 0,1 0-1 0 0,-1 0 0 0 0,0 0 1 0 0,1 0-1 0 0,-1 0 0 0 0,0 0 1 0 0,1 0-1 0 0,-1 0 0 0 0,1 0 1 0 0,0 0-1 0 0,-1-1 0 0 0,1 1 0 0 0,0-1 1 0 0,-1 1-1 0 0,1-1 0 0 0,0 0 1 0 0,-1 0-1 0 0,1 0 0 0 0,0 0 1 0 0,1 0-1 0 0,55 1 82 0 0,-52-1-838 0 0,15-6 1636 0 0,-16 1-4111 0 0</inkml:trace>
</inkml:ink>
</file>

<file path=ppt/ink/ink2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21.681"/>
    </inkml:context>
    <inkml:brush xml:id="br0">
      <inkml:brushProperty name="width" value="0.05" units="cm"/>
      <inkml:brushProperty name="height" value="0.05" units="cm"/>
      <inkml:brushProperty name="color" value="#E71224"/>
    </inkml:brush>
  </inkml:definitions>
  <inkml:trace contextRef="#ctx0" brushRef="#br0">38 0 352 0 0,'-9'7'9704'0'0,"4"10"-5240"0"0,-1 28-2172 0 0,4-26-673 0 0,1 0-1209 0 0,0 1-1 0 0,0-1 1 0 0,2 1-1 0 0,5 29 1 0 0,1 33 202 0 0,-8-81-923 0 0,-1 0 1 0 0,1 0 0 0 0,0-1-1 0 0,0 1 1 0 0,-1-1 0 0 0,1 1-1 0 0,0-1 1 0 0,-1 1 0 0 0,1-1 0 0 0,0 0-1 0 0,-1 0 1 0 0,1 0 0 0 0,-1 0-1 0 0,1 0 1 0 0,0 0 0 0 0,-1 0-1 0 0,-1 0 1 0 0</inkml:trace>
</inkml:ink>
</file>

<file path=ppt/ink/ink2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22.350"/>
    </inkml:context>
    <inkml:brush xml:id="br0">
      <inkml:brushProperty name="width" value="0.05" units="cm"/>
      <inkml:brushProperty name="height" value="0.05" units="cm"/>
      <inkml:brushProperty name="color" value="#E71224"/>
    </inkml:brush>
  </inkml:definitions>
  <inkml:trace contextRef="#ctx0" brushRef="#br0">33 52 2492 0 0,'-2'0'1911'0'0,"-15"1"8885"0"0,16-1-10675 0 0,1 1 0 0 0,-1-1 0 0 0,1 1 0 0 0,-1 0-1 0 0,1-1 1 0 0,-1 1 0 0 0,1 0 0 0 0,-1-1 0 0 0,1 1 0 0 0,-1 0 0 0 0,1-1-1 0 0,0 1 1 0 0,0 0 0 0 0,-1 0 0 0 0,1 0 0 0 0,0-1 0 0 0,0 1 0 0 0,0 0-1 0 0,0 0 1 0 0,0 0 0 0 0,0-1 0 0 0,0 3 0 0 0,-3 17 664 0 0,1-13-719 0 0,1-1 1 0 0,1 0 0 0 0,-1 0-1 0 0,1 0 1 0 0,1 0 0 0 0,-1 1-1 0 0,1-1 1 0 0,0 0 0 0 0,0 0-1 0 0,0 0 1 0 0,5 11-1 0 0,-5-15-86 0 0,0-1 0 0 0,0 1 0 0 0,0-1 0 0 0,0 1 0 0 0,0-1 0 0 0,0 1-1 0 0,1-1 1 0 0,-1 0 0 0 0,0 1 0 0 0,1-1 0 0 0,-1 0 0 0 0,0 0-1 0 0,1 0 1 0 0,0 0 0 0 0,-1 0 0 0 0,1-1 0 0 0,0 1 0 0 0,1 0 0 0 0,0 0-27 0 0,0-1 1 0 0,0 0 0 0 0,0 0 0 0 0,0 0 0 0 0,0-1 0 0 0,0 1 0 0 0,-1 0 0 0 0,1-1 0 0 0,0 0 0 0 0,0 0 0 0 0,-1 0 0 0 0,1 0 0 0 0,0 0 0 0 0,-1 0 0 0 0,4-3 0 0 0,-3 2 4 0 0,1 0 0 0 0,-1 0 1 0 0,0 0-1 0 0,1 0 0 0 0,-1-1 1 0 0,0 1-1 0 0,-1-1 0 0 0,1 0 0 0 0,0 0 1 0 0,-1 0-1 0 0,1-1 0 0 0,-1 1 1 0 0,0 0-1 0 0,0-1 0 0 0,-1 1 1 0 0,1-1-1 0 0,-1 0 0 0 0,1 0 0 0 0,-1 0 1 0 0,-1 1-1 0 0,1-1 0 0 0,0 0 1 0 0,-1 0-1 0 0,0 0 0 0 0,0 0 1 0 0,0 0-1 0 0,0 0 0 0 0,0 0 1 0 0,-1 0-1 0 0,0 0 0 0 0,0 0 0 0 0,0 0 1 0 0,0 1-1 0 0,-1-1 0 0 0,0 0 1 0 0,1 1-1 0 0,-1-1 0 0 0,-5-5 1 0 0,3 3 60 0 0,-1 1 0 0 0,0 0 0 0 0,0 0 1 0 0,0 0-1 0 0,0 0 0 0 0,-1 1 0 0 0,-6-4 1 0 0,11 7-48 0 0,-1 0 1 0 0,1 1-1 0 0,-1-1 0 0 0,1 0 1 0 0,-1 1-1 0 0,0-1 1 0 0,1 1-1 0 0,-1-1 1 0 0,0 1-1 0 0,1 0 1 0 0,-1 0-1 0 0,0-1 0 0 0,1 1 1 0 0,-1 0-1 0 0,0 1 1 0 0,0-1-1 0 0,1 0 1 0 0,-1 0-1 0 0,0 1 1 0 0,1-1-1 0 0,-1 1 0 0 0,1 0 1 0 0,-1-1-1 0 0,0 1 1 0 0,1 0-1 0 0,0 0 1 0 0,-1 0-1 0 0,1 0 1 0 0,-1 0-1 0 0,1 0 0 0 0,0 0 1 0 0,0 0-1 0 0,-2 3 1 0 0,3-4-77 0 0,0 1 1 0 0,-1-1 0 0 0,1 1-1 0 0,0-1 1 0 0,0 0 0 0 0,0 1-1 0 0,0-1 1 0 0,0 0 0 0 0,0 1-1 0 0,0-1 1 0 0,0 1 0 0 0,0-1-1 0 0,0 0 1 0 0,0 1-1 0 0,0-1 1 0 0,0 1 0 0 0,0-1-1 0 0,0 0 1 0 0,0 1 0 0 0,0-1-1 0 0,1 0 1 0 0,-1 1 0 0 0,0-1-1 0 0,0 0 1 0 0,0 1 0 0 0,1-1-1 0 0,-1 0 1 0 0,0 1-1 0 0,0-1 1 0 0,1 0 0 0 0,-1 0-1 0 0,0 1 1 0 0,1-1 0 0 0,-1 0-1 0 0,0 0 1 0 0,1 0 0 0 0,-1 1-1 0 0,0-1 1 0 0,1 0 0 0 0,-1 0-1 0 0,1 0 1 0 0,9 4-5888 0 0,-4-3 1852 0 0</inkml:trace>
</inkml:ink>
</file>

<file path=ppt/ink/ink2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22.849"/>
    </inkml:context>
    <inkml:brush xml:id="br0">
      <inkml:brushProperty name="width" value="0.05" units="cm"/>
      <inkml:brushProperty name="height" value="0.05" units="cm"/>
      <inkml:brushProperty name="color" value="#E71224"/>
    </inkml:brush>
  </inkml:definitions>
  <inkml:trace contextRef="#ctx0" brushRef="#br0">28 76 3088 0 0,'-1'-1'12144'0'0,"-4"3"-11172"0"0,3 1-901 0 0,-1 1 0 0 0,1-1 0 0 0,0 1-1 0 0,0 0 1 0 0,0 0 0 0 0,0 0 0 0 0,1 0 0 0 0,-1 0 0 0 0,1 1-1 0 0,0-1 1 0 0,1 0 0 0 0,-1 1 0 0 0,1-1 0 0 0,-1 0 0 0 0,1 1-1 0 0,1-1 1 0 0,-1 0 0 0 0,1 1 0 0 0,-1-1 0 0 0,3 7 0 0 0,-2-7-28 0 0,0-1 1 0 0,0 0 0 0 0,0 0 0 0 0,0 0 0 0 0,0 0 0 0 0,1-1-1 0 0,-1 1 1 0 0,1 0 0 0 0,0 0 0 0 0,0-1 0 0 0,0 1-1 0 0,0-1 1 0 0,0 0 0 0 0,0 0 0 0 0,1 0 0 0 0,-1 0 0 0 0,1 0-1 0 0,0 0 1 0 0,-1 0 0 0 0,1-1 0 0 0,0 1 0 0 0,0-1-1 0 0,0 0 1 0 0,0 0 0 0 0,0 0 0 0 0,0 0 0 0 0,0-1 0 0 0,5 1-1 0 0,0-1-53 0 0,0-1 0 0 0,1 1-1 0 0,-1-1 1 0 0,0-1 0 0 0,0 0 0 0 0,0 0-1 0 0,0-1 1 0 0,0 0 0 0 0,0 0-1 0 0,-1 0 1 0 0,0-1 0 0 0,8-5-1 0 0,-13 7-32 0 0,0 0 0 0 0,0 0 0 0 0,0 1-1 0 0,0-1 1 0 0,0 0 0 0 0,0 0-1 0 0,-1-1 1 0 0,1 1 0 0 0,-1 0 0 0 0,0 0-1 0 0,0-1 1 0 0,1 1 0 0 0,-1-1 0 0 0,-1 1-1 0 0,1-1 1 0 0,0 1 0 0 0,-1-1-1 0 0,1 0 1 0 0,-1 1 0 0 0,0-1 0 0 0,0 0-1 0 0,0 1 1 0 0,0-1 0 0 0,0 0 0 0 0,-1 1-1 0 0,1-1 1 0 0,-1 1 0 0 0,0-1 0 0 0,0 0-1 0 0,0 1 1 0 0,0 0 0 0 0,0-1-1 0 0,0 1 1 0 0,-1 0 0 0 0,1-1 0 0 0,-1 1-1 0 0,1 0 1 0 0,-1 0 0 0 0,-3-2 0 0 0,-4-8-54 0 0,-2 0 1 0 0,0 2-1 0 0,0-1 1 0 0,-15-10-1 0 0,20 17 58 0 0,1 0 0 0 0,-1 0-1 0 0,0 1 1 0 0,0 0-1 0 0,0 0 1 0 0,-1 0 0 0 0,1 1-1 0 0,-1 0 1 0 0,1 0 0 0 0,-1 0-1 0 0,-10 0 1 0 0,16 2 38 0 0,0-1-1 0 0,0 1 1 0 0,0 0 0 0 0,1 0 0 0 0,-1 0 0 0 0,0 0-1 0 0,0 0 1 0 0,0 1 0 0 0,0-1 0 0 0,1 0-1 0 0,-1 0 1 0 0,0 0 0 0 0,0 1 0 0 0,0-1 0 0 0,1 1-1 0 0,-1-1 1 0 0,0 0 0 0 0,0 1 0 0 0,1-1 0 0 0,-1 1-1 0 0,1-1 1 0 0,-1 1 0 0 0,0 0 0 0 0,1-1-1 0 0,-1 1 1 0 0,1 0 0 0 0,-1-1 0 0 0,1 1 0 0 0,-1 0-1 0 0,1 0 1 0 0,0-1 0 0 0,-1 1 0 0 0,1 0 0 0 0,0 0-1 0 0,0 0 1 0 0,0-1 0 0 0,0 1 0 0 0,-1 0 0 0 0,1 0-1 0 0,0 0 1 0 0,0 0 0 0 0,0-1 0 0 0,1 1-1 0 0,-1 0 1 0 0,0 1 0 0 0,6 17-2081 0 0,3-4-6034 0 0</inkml:trace>
</inkml:ink>
</file>

<file path=ppt/ink/ink2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23.688"/>
    </inkml:context>
    <inkml:brush xml:id="br0">
      <inkml:brushProperty name="width" value="0.05" units="cm"/>
      <inkml:brushProperty name="height" value="0.05" units="cm"/>
      <inkml:brushProperty name="color" value="#E71224"/>
    </inkml:brush>
  </inkml:definitions>
  <inkml:trace contextRef="#ctx0" brushRef="#br0">48 10 1564 0 0,'3'-8'7367'0'0,"-3"7"-7157"0"0,0 1 1 0 0,1 0-1 0 0,-1 0 1 0 0,0 0-1 0 0,1 0 1 0 0,10 7 1742 0 0,6 15-1421 0 0,-8-6-90 0 0,-1 1 0 0 0,-1 0-1 0 0,-1 1 1 0 0,0 0 0 0 0,-1 0-1 0 0,-1 0 1 0 0,-1 0 0 0 0,0 0-1 0 0,-2 1 1 0 0,0 25 0 0 0,-1-12-321 0 0,-1 1 1 0 0,-2-1 0 0 0,-9 43 0 0 0,9-65-84 0 0,1 0 1 0 0,-1 0-1 0 0,0 0 0 0 0,-1-1 1 0 0,-1 1-1 0 0,1-1 0 0 0,-1 0 0 0 0,-1 0 1 0 0,1-1-1 0 0,-2 0 0 0 0,1 0 1 0 0,-1 0-1 0 0,0-1 0 0 0,-12 10 1 0 0,-4-6-397 0 0,14-11-2266 0 0</inkml:trace>
</inkml:ink>
</file>

<file path=ppt/ink/ink2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27.385"/>
    </inkml:context>
    <inkml:brush xml:id="br0">
      <inkml:brushProperty name="width" value="0.05" units="cm"/>
      <inkml:brushProperty name="height" value="0.05" units="cm"/>
      <inkml:brushProperty name="color" value="#E71224"/>
    </inkml:brush>
  </inkml:definitions>
  <inkml:trace contextRef="#ctx0" brushRef="#br0">1 283 888 0 0,'4'1'1470'0'0,"9"4"9202"0"0,-13 102-5993 0 0,0-98-4549 0 0,3 4 1488 0 0,-5-36-936 0 0,-3 2-763 0 0,0 0 0 0 0,2 0 0 0 0,1 0 0 0 0,0-1 1 0 0,1 1-1 0 0,2 0 0 0 0,0-1 0 0 0,1 1 1 0 0,1 0-1 0 0,1 0 0 0 0,1 0 0 0 0,13-34 0 0 0,-15 50 34 0 0,0-1-1 0 0,0 1 0 0 0,0-1 1 0 0,1 1-1 0 0,-1 0 0 0 0,1 1 0 0 0,0-1 1 0 0,1 1-1 0 0,-1-1 0 0 0,1 1 0 0 0,0 1 1 0 0,0-1-1 0 0,0 1 0 0 0,1-1 1 0 0,-1 2-1 0 0,1-1 0 0 0,-1 0 0 0 0,1 1 1 0 0,0 0-1 0 0,0 1 0 0 0,0-1 0 0 0,0 1 1 0 0,11 0-1 0 0,-16 1 20 0 0,0 0 0 0 0,0 0 0 0 0,-1 1 0 0 0,1-1 0 0 0,0 0 0 0 0,-1 1-1 0 0,1-1 1 0 0,0 1 0 0 0,-1-1 0 0 0,1 1 0 0 0,0-1 0 0 0,-1 1 0 0 0,1-1 0 0 0,-1 1 0 0 0,1 0 0 0 0,-1-1 0 0 0,0 1 0 0 0,1 0 0 0 0,-1-1-1 0 0,1 1 1 0 0,-1 0 0 0 0,0 0 0 0 0,0-1 0 0 0,1 1 0 0 0,-1 0 0 0 0,0 0 0 0 0,0-1 0 0 0,0 1 0 0 0,0 0 0 0 0,0 0 0 0 0,0 1 0 0 0,-1 34 47 0 0,1-26-46 0 0,-12 128 620 0 0,12-137-568 0 0,0 0 1 0 0,0 0 0 0 0,0 0-1 0 0,-1 0 1 0 0,1 0 0 0 0,0 0 0 0 0,-1 0-1 0 0,1 0 1 0 0,-1 0 0 0 0,1 0-1 0 0,-1 0 1 0 0,1 0 0 0 0,-1 0 0 0 0,0 0-1 0 0,1-1 1 0 0,-1 1 0 0 0,0 0-1 0 0,0 0 1 0 0,1-1 0 0 0,-1 1 0 0 0,0 0-1 0 0,0-1 1 0 0,0 1 0 0 0,0-1-1 0 0,0 1 1 0 0,0-1 0 0 0,0 0 0 0 0,0 1-1 0 0,0-1 1 0 0,0 0 0 0 0,0 0-1 0 0,0 0 1 0 0,0 0 0 0 0,0 0 0 0 0,-1 0-1 0 0,1 0 1 0 0,-2 0 0 0 0,-54-8-1511 0 0,25 3-2192 0 0,31 5 3412 0 0,1 1 1 0 0,-1-1 0 0 0,1 0-1 0 0,-1 0 1 0 0,1 1 0 0 0,-1-1 0 0 0,1 0-1 0 0,0 1 1 0 0,-1-1 0 0 0,1 1-1 0 0,-1-1 1 0 0,1 1 0 0 0,0-1 0 0 0,-1 1-1 0 0,1-1 1 0 0,0 1 0 0 0,0-1-1 0 0,-1 1 1 0 0,1-1 0 0 0,0 1-1 0 0,0-1 1 0 0,0 1 0 0 0,0-1 0 0 0,-1 1-1 0 0,1 0 1 0 0,0-1 0 0 0,0 1-1 0 0,0-1 1 0 0,0 1 0 0 0,0-1 0 0 0,1 1-1 0 0,-1 0 1 0 0,0-1 0 0 0,0 1-1 0 0,0-1 1 0 0,1 2 0 0 0,-1 3-1933 0 0,0-2 728 0 0</inkml:trace>
</inkml:ink>
</file>

<file path=ppt/ink/ink2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28.001"/>
    </inkml:context>
    <inkml:brush xml:id="br0">
      <inkml:brushProperty name="width" value="0.05" units="cm"/>
      <inkml:brushProperty name="height" value="0.05" units="cm"/>
      <inkml:brushProperty name="color" value="#E71224"/>
    </inkml:brush>
  </inkml:definitions>
  <inkml:trace contextRef="#ctx0" brushRef="#br0">34 294 3220 0 0,'-10'9'7578'0'0,"-5"16"-5875"0"0,6-11 36 0 0,76-116 2680 0 0,19-28-4401 0 0,-69 108-85 0 0,-9 10 27 0 0,1 1 0 0 0,0 0 0 0 0,1 0 0 0 0,0 1 0 0 0,0 0 0 0 0,15-10 0 0 0,-24 20 18 0 0,-1 0 0 0 0,0-1 0 0 0,0 1 0 0 0,1 0 0 0 0,-1 0 0 0 0,0-1 1 0 0,1 1-1 0 0,-1 0 0 0 0,0 0 0 0 0,1 0 0 0 0,-1 0 0 0 0,0 0 0 0 0,1 0 0 0 0,-1-1 0 0 0,0 1 0 0 0,1 0 0 0 0,-1 0 0 0 0,0 0 0 0 0,1 0 0 0 0,-1 0 0 0 0,0 0 0 0 0,1 0 0 0 0,-1 0 0 0 0,0 1 0 0 0,1-1 0 0 0,-1 0 0 0 0,0 0 0 0 0,1 0 0 0 0,-1 0 0 0 0,0 0 0 0 0,1 0 0 0 0,-1 1 0 0 0,0-1 0 0 0,1 0 0 0 0,-1 0 0 0 0,0 0 0 0 0,0 1 0 0 0,1-1 0 0 0,2 19-35 0 0,-9 35 816 0 0,3-39-680 0 0,-3 33 315 0 0,2-31-309 0 0,2 0 0 0 0,0 0 0 0 0,1 0 0 0 0,0 1 0 0 0,1-1 0 0 0,1 0 0 0 0,1 0 0 0 0,5 23 0 0 0,-7-39-116 0 0,0-1-1 0 0,0 0 0 0 0,0 1 1 0 0,0-1-1 0 0,0 1 1 0 0,0-1-1 0 0,0 1 0 0 0,0-1 1 0 0,0 1-1 0 0,0-1 1 0 0,1 1-1 0 0,-1-1 0 0 0,0 1 1 0 0,0-1-1 0 0,0 0 1 0 0,1 1-1 0 0,-1-1 0 0 0,0 1 1 0 0,0-1-1 0 0,1 0 1 0 0,-1 1-1 0 0,0-1 0 0 0,1 0 1 0 0,-1 1-1 0 0,0-1 1 0 0,1 0-1 0 0,-1 0 0 0 0,0 1 1 0 0,1-1-1 0 0,-1 0 1 0 0,1 0-1 0 0,-1 1 0 0 0,1-1 1 0 0,-1 0-1 0 0,1 0 1 0 0,-1 0-1 0 0,0 0 0 0 0,1 0 1 0 0,-1 0-1 0 0,1 0 1 0 0,-1 0-1 0 0,1 0 0 0 0,-1 0 1 0 0,1 0-1 0 0,-1 0 1 0 0,1 0-1 0 0,0-1-293 0 0,-1 0-1 0 0,1 0 1 0 0,-1 0 0 0 0,0-1-1 0 0,0 1 1 0 0,0 0 0 0 0,1 0-1 0 0,-1 0 1 0 0,0 0 0 0 0,0 0-1 0 0,-1 0 1 0 0,1 0 0 0 0,0 0-1 0 0,0 0 1 0 0,0 0 0 0 0,-1 0 0 0 0,1 0-1 0 0,0 0 1 0 0,-1 0 0 0 0,1 0-1 0 0,-1 0 1 0 0,0 0 0 0 0,0-1-1 0 0,-5-9-4812 0 0,0 0 156 0 0</inkml:trace>
</inkml:ink>
</file>

<file path=ppt/ink/ink2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28.328"/>
    </inkml:context>
    <inkml:brush xml:id="br0">
      <inkml:brushProperty name="width" value="0.05" units="cm"/>
      <inkml:brushProperty name="height" value="0.05" units="cm"/>
      <inkml:brushProperty name="color" value="#E71224"/>
    </inkml:brush>
  </inkml:definitions>
  <inkml:trace contextRef="#ctx0" brushRef="#br0">0 49 3284 0 0,'29'2'9336'0'0,"7"-11"-6984"0"0,25-18-1318 0 0,-46 20-536 0 0,1 0-1913 0 0,-29 6-2676 0 0,1 4 213 0 0,1 1-1030 0 0</inkml:trace>
</inkml:ink>
</file>

<file path=ppt/ink/ink2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31.783"/>
    </inkml:context>
    <inkml:brush xml:id="br0">
      <inkml:brushProperty name="width" value="0.05" units="cm"/>
      <inkml:brushProperty name="height" value="0.05" units="cm"/>
      <inkml:brushProperty name="color" value="#E71224"/>
    </inkml:brush>
  </inkml:definitions>
  <inkml:trace contextRef="#ctx0" brushRef="#br0">0 128 652 0 0,'0'0'3545'0'0,"28"-18"3467"0"0,-8 19-6301 0 0,1-1 34 0 0,-1-1 1 0 0,30-3 0 0 0,14-3-652 0 0,0 3 1 0 0,1 3-1 0 0,84 9 1 0 0,36 0 104 0 0,-82-9-162 0 0,-34-2-41 0 0,125 13 0 0 0,-105-2 157 0 0,110-4-1 0 0,-145-4-131 0 0,222-5 53 0 0,37-3-60 0 0,-131-6 18 0 0,-7-1-8 0 0,72 10-72 0 0,-170 6 53 0 0,207-10 30 0 0,-239 7-63 0 0,83 5-1 0 0,-19 2 59 0 0,188 9 90 0 0,-49-25 155 0 0,135-19 223 0 0,-104-11-312 0 0,-224 39-117 0 0,-16 2 6 0 0,-31-2-315 0 0,-12-2-316 0 0,-22 1-3079 0 0,17 4-145 0 0,4-1-1082 0 0</inkml:trace>
</inkml:ink>
</file>

<file path=ppt/ink/ink2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34.913"/>
    </inkml:context>
    <inkml:brush xml:id="br0">
      <inkml:brushProperty name="width" value="0.05" units="cm"/>
      <inkml:brushProperty name="height" value="0.05" units="cm"/>
      <inkml:brushProperty name="color" value="#E71224"/>
    </inkml:brush>
  </inkml:definitions>
  <inkml:trace contextRef="#ctx0" brushRef="#br0">6 17 900 0 0,'6'-17'15695'0'0,"-7"34"-16166"0"0,2 2 1037 0 0,-1 5 42 0 0,0-1 0 0 0,-2 1 0 0 0,-7 41 0 0 0,9-61-626 0 0,-1 0-1 0 0,1-1 0 0 0,0 1 0 0 0,0 0 0 0 0,1-1 0 0 0,-1 1 1 0 0,1 0-1 0 0,1 3 0 0 0,-1-3-3308 0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39"/>
    </inkml:context>
    <inkml:brush xml:id="br0">
      <inkml:brushProperty name="width" value="0.05" units="cm"/>
      <inkml:brushProperty name="height" value="0.05" units="cm"/>
    </inkml:brush>
  </inkml:definitions>
  <inkml:trace contextRef="#ctx0" brushRef="#br0">0 42 340 0 0,'0'-1'550'0'0,"0"-1"1"0"0,0 1-1 0 0,0 0 0 0 0,1 0 0 0 0,-1 0 0 0 0,0-1 1 0 0,1 1-1 0 0,-1 0 0 0 0,0 0 0 0 0,1 0 1 0 0,-1 0-1 0 0,1 0 0 0 0,0 0 0 0 0,-1 0 1 0 0,1 0-1 0 0,0 0 0 0 0,0 0 0 0 0,0 0 1 0 0,1-1-1 0 0,25-9 3548 0 0,45 8-4667 0 0,-37 3 1287 0 0,-20-2-704 0 0,-10 1-19 0 0,0 0 1 0 0,-1 1-1 0 0,1-1 1 0 0,0 1-1 0 0,0 0 0 0 0,0 0 1 0 0,5 2-1 0 0,-10 44 392 0 0,-5-31-309 0 0,-1 0 1 0 0,0 0-1 0 0,-1 0 0 0 0,-1-1 0 0 0,0 0 1 0 0,-20 25-1 0 0,20-28 24 0 0,-2 10-226 0 0,10-20 119 0 0,0-1-1 0 0,0 0 1 0 0,0 1 0 0 0,0-1 0 0 0,0 0 0 0 0,0 1 0 0 0,0-1 0 0 0,0 0 0 0 0,0 1 0 0 0,0-1 0 0 0,0 1 0 0 0,0-1 0 0 0,1 0 0 0 0,-1 0 0 0 0,0 1-1 0 0,0-1 1 0 0,0 0 0 0 0,1 1 0 0 0,-1-1 0 0 0,0 0 0 0 0,0 0 0 0 0,1 1 0 0 0,-1-1 0 0 0,0 0 0 0 0,1 0 0 0 0,-1 1 0 0 0,0-1 0 0 0,1 0 0 0 0,-1 0 0 0 0,0 0-1 0 0,1 0 1 0 0,38-1-304 0 0,-3-1 236 0 0,-36 6 112 0 0,0-1 1 0 0,0 1-1 0 0,-1 0 1 0 0,1-1-1 0 0,-1 1 0 0 0,0-1 1 0 0,0 1-1 0 0,0-1 1 0 0,-1 0-1 0 0,1 1 1 0 0,-4 4-1 0 0,-4 9 119 0 0,-27 43 1267 0 0,34-58-1373 0 0,1 1 1 0 0,-1-1-1 0 0,0 1 1 0 0,0-1-1 0 0,0 0 0 0 0,0 0 1 0 0,0 0-1 0 0,0 0 1 0 0,0 0-1 0 0,-1-1 1 0 0,1 1-1 0 0,-1-1 1 0 0,1 1-1 0 0,-1-1 1 0 0,0 0-1 0 0,1 0 1 0 0,-6 1-1 0 0,7-3-177 0 0,0 1-1 0 0,1-1 1 0 0,-1 1 0 0 0,0-1-1 0 0,0 0 1 0 0,0 1 0 0 0,1-1-1 0 0,-1 0 1 0 0,0 0-1 0 0,1 0 1 0 0,-1 0 0 0 0,1 0-1 0 0,-1 0 1 0 0,1 1 0 0 0,-1-1-1 0 0,1 0 1 0 0,-1 0 0 0 0,1 0-1 0 0,0-1 1 0 0,0 1 0 0 0,0 0-1 0 0,0 0 1 0 0,-1 0-1 0 0,1 0 1 0 0,1-1 0 0 0,-3-32-7908 0 0,2 34 7794 0 0,0-13-5047 0 0</inkml:trace>
</inkml:ink>
</file>

<file path=ppt/ink/ink2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35.456"/>
    </inkml:context>
    <inkml:brush xml:id="br0">
      <inkml:brushProperty name="width" value="0.05" units="cm"/>
      <inkml:brushProperty name="height" value="0.05" units="cm"/>
      <inkml:brushProperty name="color" value="#E71224"/>
    </inkml:brush>
  </inkml:definitions>
  <inkml:trace contextRef="#ctx0" brushRef="#br0">55 16 1280 0 0,'4'-7'10099'0'0,"-4"7"-9869"0"0,-11-6 2817 0 0,9 5-3056 0 0,0 1-1 0 0,0-1 1 0 0,0 1-1 0 0,0 0 1 0 0,0-1 0 0 0,0 1-1 0 0,0 0 1 0 0,0 0 0 0 0,0 0-1 0 0,1 1 1 0 0,-1-1-1 0 0,0 0 1 0 0,0 1 0 0 0,0-1-1 0 0,-2 2 1 0 0,3-1 3 0 0,0-1 0 0 0,0 1 0 0 0,0-1 0 0 0,0 1 0 0 0,0 0 0 0 0,0 0 0 0 0,0-1 0 0 0,1 1 0 0 0,-1 0-1 0 0,0 0 1 0 0,0 0 0 0 0,1 0 0 0 0,-1 0 0 0 0,1 0 0 0 0,-1 0 0 0 0,1 0 0 0 0,0 0 0 0 0,-1 0 0 0 0,1 0 0 0 0,0 0 0 0 0,-1 1 0 0 0,1-1 0 0 0,0 0 0 0 0,0 0 0 0 0,0 0 0 0 0,0 0 0 0 0,0 0 0 0 0,1 1-1 0 0,-1-1 1 0 0,0 0 0 0 0,0 0 0 0 0,1 0 0 0 0,-1 0 0 0 0,0 0 0 0 0,1 0 0 0 0,-1 0 0 0 0,1 0 0 0 0,0 0 0 0 0,-1 0 0 0 0,1 0 0 0 0,0 0 0 0 0,0 0 0 0 0,-1-1 0 0 0,2 2 0 0 0,6 6 133 0 0,1 0 1 0 0,0 0 0 0 0,16 11 0 0 0,-4-4 232 0 0,-19-13-350 0 0,1 0 4 0 0,0 1 0 0 0,0 0 0 0 0,0-1 1 0 0,0 1-1 0 0,0 1 0 0 0,-1-1 0 0 0,1 0 0 0 0,-1 1 0 0 0,0-1 0 0 0,0 1 0 0 0,0 0 1 0 0,0 0-1 0 0,-1-1 0 0 0,0 1 0 0 0,1 0 0 0 0,-2 0 0 0 0,1 1 0 0 0,0 6 0 0 0,-1-10-2 0 0,-1 1 0 0 0,1-1 0 0 0,-1 0-1 0 0,0 0 1 0 0,1 0 0 0 0,-1 0-1 0 0,0 0 1 0 0,0 0 0 0 0,0 0 0 0 0,0-1-1 0 0,0 1 1 0 0,0 0 0 0 0,0 0-1 0 0,0-1 1 0 0,0 1 0 0 0,0-1 0 0 0,-1 1-1 0 0,1-1 1 0 0,0 1 0 0 0,0-1-1 0 0,0 0 1 0 0,-1 1 0 0 0,1-1-1 0 0,0 0 1 0 0,-1 0 0 0 0,1 0 0 0 0,-2 0-1 0 0,-44 2-1816 0 0,43-2 1248 0 0,-12 0-1648 0 0,-1 0-4504 0 0,11 0 4026 0 0</inkml:trace>
</inkml:ink>
</file>

<file path=ppt/ink/ink2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35.814"/>
    </inkml:context>
    <inkml:brush xml:id="br0">
      <inkml:brushProperty name="width" value="0.05" units="cm"/>
      <inkml:brushProperty name="height" value="0.05" units="cm"/>
      <inkml:brushProperty name="color" value="#E71224"/>
    </inkml:brush>
  </inkml:definitions>
  <inkml:trace contextRef="#ctx0" brushRef="#br0">18 71 1852 0 0,'-1'0'337'0'0,"0"0"-1"0"0,0 0 1 0 0,0-1-1 0 0,1 1 1 0 0,-1 0-1 0 0,0 0 1 0 0,1-1-1 0 0,-1 1 1 0 0,0 0-1 0 0,0-1 1 0 0,1 1-1 0 0,-1-1 1 0 0,1 1-1 0 0,-1 0 1 0 0,0-1-1 0 0,1 0 1 0 0,-1 1-1 0 0,1-1 1 0 0,-1 1-1 0 0,1-1 0 0 0,-1 0 1 0 0,1 1-1 0 0,0-1 1 0 0,-1 0-1 0 0,1 1 1 0 0,0-1-1 0 0,0 0 1 0 0,-1 0-1 0 0,1 1 1 0 0,0-1-1 0 0,0 0 1 0 0,0 0-1 0 0,0 1 1 0 0,0-3-1 0 0,1 2-168 0 0,0-1 0 0 0,0 1 0 0 0,1-1 0 0 0,-1 1 0 0 0,0-1 0 0 0,1 1 0 0 0,-1 0 0 0 0,1 0 0 0 0,-1-1 0 0 0,1 1 0 0 0,0 0 0 0 0,0 0 0 0 0,2 0 0 0 0,8-5-148 0 0,0 2 0 0 0,1-1 0 0 0,19-3 0 0 0,46-2 102 0 0,-77 12-594 0 0,-1 0-1 0 0,0-1 0 0 0,0 1 0 0 0,0 0 0 0 0,0 0 0 0 0,0-1 0 0 0,0 1 1 0 0,-1 0-1 0 0,1 0 0 0 0,0-1 0 0 0,-1 1 0 0 0,1 0 0 0 0,-1-1 0 0 0,0 1 0 0 0,-1 2 1 0 0</inkml:trace>
</inkml:ink>
</file>

<file path=ppt/ink/ink2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36.344"/>
    </inkml:context>
    <inkml:brush xml:id="br0">
      <inkml:brushProperty name="width" value="0.05" units="cm"/>
      <inkml:brushProperty name="height" value="0.05" units="cm"/>
      <inkml:brushProperty name="color" value="#E71224"/>
    </inkml:brush>
  </inkml:definitions>
  <inkml:trace contextRef="#ctx0" brushRef="#br0">41 90 2872 0 0,'-28'-14'10283'0'0,"18"11"-8638"0"0,8 27-828 0 0,2-21-827 0 0,0 0 0 0 0,1 0 1 0 0,-1 1-1 0 0,1-1 0 0 0,0 0 0 0 0,0 0 1 0 0,0 0-1 0 0,0 0 0 0 0,1 0 0 0 0,-1-1 1 0 0,1 1-1 0 0,-1 0 0 0 0,1-1 0 0 0,0 1 1 0 0,0-1-1 0 0,1 1 0 0 0,-1-1 0 0 0,0 0 1 0 0,1 0-1 0 0,-1 0 0 0 0,1 0 0 0 0,0-1 1 0 0,-1 1-1 0 0,1-1 0 0 0,0 1 0 0 0,0-1 1 0 0,0 0-1 0 0,0 0 0 0 0,0 0 0 0 0,0-1 1 0 0,0 1-1 0 0,1-1 0 0 0,-1 0 0 0 0,0 0 1 0 0,0 0-1 0 0,0 0 0 0 0,0 0 0 0 0,1-1 1 0 0,-1 1-1 0 0,0-1 0 0 0,0 0 0 0 0,0 0 1 0 0,0 0-1 0 0,0 0 0 0 0,0-1 0 0 0,-1 1 1 0 0,1-1-1 0 0,0 1 0 0 0,-1-1 0 0 0,1 0 1 0 0,-1 0-1 0 0,1 0 0 0 0,-1-1 0 0 0,0 1 1 0 0,0-1-1 0 0,0 1 0 0 0,0-1 0 0 0,-1 1 1 0 0,1-1-1 0 0,-1 0 0 0 0,1 0 0 0 0,0-3 1 0 0,-2 3-21 0 0,1-1 0 0 0,-1 1 0 0 0,0 0 0 0 0,0-1 0 0 0,0 1 0 0 0,-1-1 0 0 0,1 1 0 0 0,-1 0 0 0 0,0 0 0 0 0,0-1 0 0 0,0 1 0 0 0,0 0 0 0 0,-1 0 0 0 0,1 0 0 0 0,-1 0 0 0 0,1 0 0 0 0,-1 1 0 0 0,0-1 0 0 0,-1 0 0 0 0,-1-2 0 0 0,-1-1-30 0 0,0 1 1 0 0,-1-1 0 0 0,1 1 0 0 0,-1 0 0 0 0,0 1 0 0 0,0-1-1 0 0,-13-6 1 0 0,18 11 41 0 0,-1 0 0 0 0,1-1 0 0 0,0 1 0 0 0,0 0-1 0 0,-1 0 1 0 0,1 0 0 0 0,0 0 0 0 0,0 0 0 0 0,-1 0 0 0 0,1 0 0 0 0,0 1-1 0 0,0-1 1 0 0,-1 0 0 0 0,1 1 0 0 0,0-1 0 0 0,0 1 0 0 0,0-1-1 0 0,0 1 1 0 0,-1-1 0 0 0,1 1 0 0 0,0 0 0 0 0,0 0 0 0 0,0-1 0 0 0,1 1-1 0 0,-1 0 1 0 0,0 0 0 0 0,0 0 0 0 0,0 0 0 0 0,1 0 0 0 0,-1 0-1 0 0,-1 2 1 0 0,-18 39-5200 0 0,18-37 2876 0 0,-1 3-548 0 0,2-1 22 0 0</inkml:trace>
</inkml:ink>
</file>

<file path=ppt/ink/ink2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40.353"/>
    </inkml:context>
    <inkml:brush xml:id="br0">
      <inkml:brushProperty name="width" value="0.05" units="cm"/>
      <inkml:brushProperty name="height" value="0.05" units="cm"/>
      <inkml:brushProperty name="color" value="#E71224"/>
    </inkml:brush>
  </inkml:definitions>
  <inkml:trace contextRef="#ctx0" brushRef="#br0">12 1 548 0 0,'0'0'184'0'0,"-5"0"2176"0"0,-1 0-1528 0 0</inkml:trace>
</inkml:ink>
</file>

<file path=ppt/ink/ink2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41.772"/>
    </inkml:context>
    <inkml:brush xml:id="br0">
      <inkml:brushProperty name="width" value="0.05" units="cm"/>
      <inkml:brushProperty name="height" value="0.05" units="cm"/>
      <inkml:brushProperty name="color" value="#E71224"/>
    </inkml:brush>
  </inkml:definitions>
  <inkml:trace contextRef="#ctx0" brushRef="#br0">0 41 664 0 0,'0'0'3250'0'0,"11"-5"4373"0"0,-10 5-7598 0 0,7 0 138 0 0,0-1 0 0 0,0 0 0 0 0,0 0 1 0 0,-1-1-1 0 0,1 0 0 0 0,0-1 0 0 0,-1 0 1 0 0,1 0-1 0 0,-1 0 0 0 0,0-1 0 0 0,13-8 1 0 0,-20 12-164 0 0,0 0 1 0 0,0 0 0 0 0,1 0-1 0 0,-1 0 1 0 0,0 0 0 0 0,1 0 0 0 0,-1 0-1 0 0,0 0 1 0 0,0 0 0 0 0,1 0 0 0 0,-1 0-1 0 0,0 0 1 0 0,0 0 0 0 0,1 1-1 0 0,-1-1 1 0 0,0 0 0 0 0,0 0 0 0 0,0 0-1 0 0,1 0 1 0 0,-1 1 0 0 0,0-1-1 0 0,0 0 1 0 0,0 0 0 0 0,0 0 0 0 0,1 1-1 0 0,-1-1 1 0 0,0 0 0 0 0,0 0 0 0 0,0 1-1 0 0,0-1 1 0 0,0 0 0 0 0,0 0-1 0 0,0 1 1 0 0,0-1 0 0 0,0 0 0 0 0,0 1-1 0 0,0-1 1 0 0,0 0 0 0 0,0 0 0 0 0,0 1-1 0 0,0-1 1 0 0,5 27 416 0 0,0 29 880 0 0,-3-34-1003 0 0,-1-18-254 0 0,-1-1 1 0 0,1 1-1 0 0,-1 0 0 0 0,0-1 1 0 0,0 1-1 0 0,0 0 0 0 0,-1 0 1 0 0,1-1-1 0 0,-2 6 0 0 0,-1-2-30 0 0,0-1 0 0 0,0 1 0 0 0,-1-1 0 0 0,0 0 0 0 0,0-1 0 0 0,0 1 0 0 0,-1-1 0 0 0,1 0 0 0 0,-1 0 0 0 0,-1 0 0 0 0,-9 7 0 0 0,1-1 1 0 0,-10 9 6 0 0,32-28-168 0 0,-5 4 46 0 0,1 1-1 0 0,-1-1 1 0 0,1 1 0 0 0,0 0 0 0 0,0 0 0 0 0,0 0 0 0 0,6-3-1 0 0,30-16-150 0 0,-35 20 259 0 0,-1 1 0 0 0,1-1 0 0 0,-1 1 0 0 0,1 0 0 0 0,-1 0 0 0 0,1 1 0 0 0,0-1 0 0 0,-1 1 0 0 0,1 0-1 0 0,0 0 1 0 0,0 1 0 0 0,-1-1 0 0 0,1 1 0 0 0,-1 0 0 0 0,1 0 0 0 0,-1 1 0 0 0,1-1 0 0 0,-1 1 0 0 0,0 0 0 0 0,1 0-1 0 0,-1 1 1 0 0,0-1 0 0 0,-1 1 0 0 0,1 0 0 0 0,0 0 0 0 0,-1 0 0 0 0,1 0 0 0 0,-1 1 0 0 0,4 5 0 0 0,-3-4-1236 0 0,-12-15-7032 0 0</inkml:trace>
</inkml:ink>
</file>

<file path=ppt/ink/ink2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42.365"/>
    </inkml:context>
    <inkml:brush xml:id="br0">
      <inkml:brushProperty name="width" value="0.05" units="cm"/>
      <inkml:brushProperty name="height" value="0.05" units="cm"/>
      <inkml:brushProperty name="color" value="#E71224"/>
    </inkml:brush>
  </inkml:definitions>
  <inkml:trace contextRef="#ctx0" brushRef="#br0">1 1 1108 0 0,'0'0'6206'0'0,"28"34"432"0"0,-12-11-5399 0 0,-13-17-1078 0 0,1 0-1 0 0,-1-1 1 0 0,1 1-1 0 0,0-1 1 0 0,1 0 0 0 0,0 0-1 0 0,-1-1 1 0 0,1 0-1 0 0,10 7 1 0 0,-13-5-1997 0 0</inkml:trace>
</inkml:ink>
</file>

<file path=ppt/ink/ink2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42.771"/>
    </inkml:context>
    <inkml:brush xml:id="br0">
      <inkml:brushProperty name="width" value="0.05" units="cm"/>
      <inkml:brushProperty name="height" value="0.05" units="cm"/>
      <inkml:brushProperty name="color" value="#E71224"/>
    </inkml:brush>
  </inkml:definitions>
  <inkml:trace contextRef="#ctx0" brushRef="#br0">118 0 704 0 0,'-35'21'7839'0'0,"-11"23"-3945"0"0,14-14-3210 0 0,28-24-2101 0 0</inkml:trace>
</inkml:ink>
</file>

<file path=ppt/ink/ink2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43.114"/>
    </inkml:context>
    <inkml:brush xml:id="br0">
      <inkml:brushProperty name="width" value="0.05" units="cm"/>
      <inkml:brushProperty name="height" value="0.05" units="cm"/>
      <inkml:brushProperty name="color" value="#E71224"/>
    </inkml:brush>
  </inkml:definitions>
  <inkml:trace contextRef="#ctx0" brushRef="#br0">1 38 128 0 0,'28'-24'8227'0'0,"-24"22"-7849"0"0,-1 0 0 0 0,1 0 0 0 0,0 1 0 0 0,-1-1 0 0 0,1 1 0 0 0,0 0 0 0 0,0 0 0 0 0,0 1 0 0 0,0-1 0 0 0,7 0 1 0 0,28 3-566 0 0,6-1-3841 0 0</inkml:trace>
</inkml:ink>
</file>

<file path=ppt/ink/ink2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44.233"/>
    </inkml:context>
    <inkml:brush xml:id="br0">
      <inkml:brushProperty name="width" value="0.05" units="cm"/>
      <inkml:brushProperty name="height" value="0.05" units="cm"/>
      <inkml:brushProperty name="color" value="#E71224"/>
    </inkml:brush>
  </inkml:definitions>
  <inkml:trace contextRef="#ctx0" brushRef="#br0">122 36 652 0 0,'-8'-3'8169'0'0,"-10"4"-6289"0"0,-13 6-2129 0 0,28-6 279 0 0,-2 1 46 0 0,-1-1 0 0 0,1 1 1 0 0,-1 0-1 0 0,1 1 0 0 0,-1-1 0 0 0,1 1 0 0 0,0 0 0 0 0,0 0 1 0 0,-6 6-1 0 0,11-8-68 0 0,-1 0 1 0 0,1 0 0 0 0,0-1 0 0 0,-1 1-1 0 0,1 0 1 0 0,0 0 0 0 0,0 0-1 0 0,0 0 1 0 0,0 0 0 0 0,0-1-1 0 0,0 1 1 0 0,0 0 0 0 0,0 0 0 0 0,0 0-1 0 0,0 0 1 0 0,0 0 0 0 0,1-1-1 0 0,-1 1 1 0 0,0 0 0 0 0,1 0-1 0 0,-1 0 1 0 0,0-1 0 0 0,1 1 0 0 0,-1 0-1 0 0,1 0 1 0 0,-1-1 0 0 0,1 1-1 0 0,-1-1 1 0 0,1 1 0 0 0,0 0 0 0 0,-1-1-1 0 0,1 1 1 0 0,0-1 0 0 0,0 1-1 0 0,-1-1 1 0 0,1 0 0 0 0,0 1-1 0 0,0-1 1 0 0,0 0 0 0 0,-1 1 0 0 0,1-1-1 0 0,0 0 1 0 0,1 0 0 0 0,39 13 514 0 0,-34-12-530 0 0,0 0 0 0 0,0 0 0 0 0,0 1 0 0 0,0 0 0 0 0,0 0-1 0 0,0 0 1 0 0,0 1 0 0 0,-1 0 0 0 0,0 0 0 0 0,1 1 0 0 0,8 7-1 0 0,-14-7 21 0 0,0 1 0 0 0,0 0 0 0 0,-1-1 0 0 0,1 1 0 0 0,-1 0 0 0 0,0-1 0 0 0,0 1 0 0 0,-2 7 0 0 0,1 4 30 0 0,1-14-24 0 0,-1 1 0 0 0,1 0 0 0 0,-1-1 0 0 0,0 1 0 0 0,0 0-1 0 0,0-1 1 0 0,0 1 0 0 0,0-1 0 0 0,-1 0 0 0 0,1 1 0 0 0,-1-1-1 0 0,1 0 1 0 0,-1 0 0 0 0,0 0 0 0 0,0 0 0 0 0,0 0 0 0 0,0 0-1 0 0,0-1 1 0 0,0 1 0 0 0,-1-1 0 0 0,1 1 0 0 0,0-1-1 0 0,-1 0 1 0 0,1 0 0 0 0,-1 0 0 0 0,0 0 0 0 0,1 0 0 0 0,-1-1-1 0 0,-5 2 1 0 0,5-2-31 0 0,1 1-1 0 0,-1-1 1 0 0,0 1-1 0 0,0-1 1 0 0,1 0 0 0 0,-1 0-1 0 0,0 0 1 0 0,0-1-1 0 0,0 1 1 0 0,1 0-1 0 0,-1-1 1 0 0,0 0-1 0 0,0 0 1 0 0,1 0 0 0 0,-1 0-1 0 0,1 0 1 0 0,-1 0-1 0 0,1-1 1 0 0,0 1-1 0 0,-1-1 1 0 0,1 0-1 0 0,0 0 1 0 0,0 1 0 0 0,0-1-1 0 0,0-1 1 0 0,0 1-1 0 0,1 0 1 0 0,-1 0-1 0 0,-2-5 1 0 0,4 5-89 0 0,-1 1 106 0 0,0 0 0 0 0,0-1 0 0 0,0 1 0 0 0,0 0 0 0 0,1-1 0 0 0,-1 1 0 0 0,0-1 0 0 0,1 0 0 0 0,-1 1 0 0 0,1-1 0 0 0,0 1 0 0 0,0-1 0 0 0,0 0 0 0 0,-1 1 0 0 0,2-1 1 0 0,-1 1-1 0 0,0-1 0 0 0,0 0 0 0 0,0 1 0 0 0,1-1 0 0 0,-1 1 0 0 0,1-1 0 0 0,-1 0 0 0 0,1 1 0 0 0,-1-1 0 0 0,1 1 0 0 0,0 0 0 0 0,0-1 0 0 0,0 1 0 0 0,0 0 0 0 0,0-1 0 0 0,0 1 0 0 0,0 0 0 0 0,0 0 0 0 0,1 0 0 0 0,-1 0 0 0 0,0 0 0 0 0,1 0 0 0 0,2-1 0 0 0,72-65 1221 0 0,-27 22-587 0 0,-48 44-649 0 0,0 0 1 0 0,0 0-1 0 0,-1 0 0 0 0,1 0 0 0 0,0 0 0 0 0,0 0 0 0 0,0 0 1 0 0,-1-1-1 0 0,1 1 0 0 0,-1 0 0 0 0,1 0 0 0 0,-1-1 0 0 0,1 1 1 0 0,-1-1-1 0 0,0 1 0 0 0,0 0 0 0 0,0-1 0 0 0,0 1 0 0 0,0 0 0 0 0,0-1 1 0 0,0 1-1 0 0,0-1 0 0 0,0 1 0 0 0,0 0 0 0 0,-1-1 0 0 0,1 1 1 0 0,-1 0-1 0 0,1-1 0 0 0,-1 1 0 0 0,0 0 0 0 0,1 0 0 0 0,-1-1 1 0 0,0 1-1 0 0,0 0 0 0 0,0 0 0 0 0,1 0 0 0 0,-1 0 0 0 0,-1 0 0 0 0,1 0 1 0 0,0 0-1 0 0,0 1 0 0 0,-2-2 0 0 0,2 0-68 0 0,-1 1 1 0 0,1 0-1 0 0,0 0 0 0 0,-1 0 1 0 0,1 0-1 0 0,-1 0 0 0 0,0 1 1 0 0,1-1-1 0 0,-1 0 1 0 0,0 1-1 0 0,1-1 0 0 0,-1 1 1 0 0,0-1-1 0 0,1 1 0 0 0,-1 0 1 0 0,0 0-1 0 0,0 0 0 0 0,0 0 1 0 0,1 0-1 0 0,-1 0 0 0 0,0 0 1 0 0,0 1-1 0 0,1-1 0 0 0,-1 0 1 0 0,0 1-1 0 0,1 0 0 0 0,-1-1 1 0 0,0 1-1 0 0,1 0 0 0 0,-1 0 1 0 0,1 0-1 0 0,-1 0 0 0 0,-1 2 1 0 0,-15 13-1709 0 0,9-10-4871 0 0</inkml:trace>
</inkml:ink>
</file>

<file path=ppt/ink/ink2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45.059"/>
    </inkml:context>
    <inkml:brush xml:id="br0">
      <inkml:brushProperty name="width" value="0.05" units="cm"/>
      <inkml:brushProperty name="height" value="0.05" units="cm"/>
      <inkml:brushProperty name="color" value="#E71224"/>
    </inkml:brush>
  </inkml:definitions>
  <inkml:trace contextRef="#ctx0" brushRef="#br0">94 5 1084 0 0,'-1'-1'272'0'0,"0"1"1"0"0,1-1-1 0 0,-1 1 0 0 0,0-1 0 0 0,0 1 0 0 0,0 0 1 0 0,0-1-1 0 0,0 1 0 0 0,1 0 0 0 0,-1 0 0 0 0,0-1 1 0 0,0 1-1 0 0,0 0 0 0 0,0 0 0 0 0,0 0 1 0 0,0 0-1 0 0,0 0 0 0 0,0 0 0 0 0,0 1 0 0 0,0-1 1 0 0,-1 0-1 0 0,2 18 4411 0 0,4 12-3382 0 0,-4-23-1052 0 0,0 21 752 0 0,-1 0 0 0 0,-7 47-1 0 0,7-68-1056 0 0,-1-1 0 0 0,1 1 0 0 0,-1 0 0 0 0,-1-1 0 0 0,1 0 0 0 0,-1 1 0 0 0,0-1 0 0 0,0-1 0 0 0,-1 1 0 0 0,0 0 0 0 0,0-1 0 0 0,0 1 0 0 0,-1-1 0 0 0,1 0-1 0 0,-1-1 1 0 0,-9 7 0 0 0,11-6-3021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40"/>
    </inkml:context>
    <inkml:brush xml:id="br0">
      <inkml:brushProperty name="width" value="0.05" units="cm"/>
      <inkml:brushProperty name="height" value="0.05" units="cm"/>
    </inkml:brush>
  </inkml:definitions>
  <inkml:trace contextRef="#ctx0" brushRef="#br0">29 92 3252 0 0,'-2'-4'8854'0'0,"-5"11"-6422"0"0,-3 14-2242 0 0,7-6 541 0 0,0 1 1 0 0,1-1-1 0 0,0 1 0 0 0,2 30 1 0 0,0-39-656 0 0,1 1 1 0 0,0-1 0 0 0,0 1-1 0 0,0-1 1 0 0,1 0 0 0 0,0 0 0 0 0,1 0-1 0 0,0 0 1 0 0,0 0 0 0 0,0 0-1 0 0,1-1 1 0 0,7 11 0 0 0,-11-16-77 0 0,1 0 0 0 0,0 0 0 0 0,0 0 0 0 0,0 0 1 0 0,0 0-1 0 0,0 0 0 0 0,0 0 0 0 0,1 0 0 0 0,-1-1 0 0 0,0 1 0 0 0,0 0 1 0 0,1-1-1 0 0,-1 1 0 0 0,0-1 0 0 0,1 1 0 0 0,-1-1 0 0 0,0 0 0 0 0,1 1 1 0 0,-1-1-1 0 0,1 0 0 0 0,-1 0 0 0 0,0 0 0 0 0,1 0 0 0 0,-1 0 1 0 0,1 0-1 0 0,-1-1 0 0 0,2 1 0 0 0,0-2-31 0 0,0 1-1 0 0,0-1 1 0 0,0 0-1 0 0,0 0 1 0 0,-1 0-1 0 0,1 0 1 0 0,-1-1-1 0 0,1 1 1 0 0,-1 0 0 0 0,0-1-1 0 0,2-3 1 0 0,6-8-234 0 0,-1-1 1 0 0,-1 0-1 0 0,8-22 1 0 0,-10 23-232 0 0,0 0 0 0 0,-1 0 0 0 0,-1-1-1 0 0,0 1 1 0 0,-1-1 0 0 0,0 0 0 0 0,-1 0 0 0 0,-1 0 0 0 0,-1 0-1 0 0,0 0 1 0 0,-3-18 0 0 0,3 31 507 0 0,0 1-1 0 0,0-1 1 0 0,0 1 0 0 0,0 0-1 0 0,-1-1 1 0 0,1 1 0 0 0,0-1-1 0 0,-1 1 1 0 0,1 0-1 0 0,-1-1 1 0 0,0 1 0 0 0,1 0-1 0 0,-1 0 1 0 0,0 0 0 0 0,0-1-1 0 0,0 1 1 0 0,1 0-1 0 0,-1 0 1 0 0,-1 0 0 0 0,1 0-1 0 0,0 1 1 0 0,0-1 0 0 0,0 0-1 0 0,0 0 1 0 0,0 0 0 0 0,-1 1-1 0 0,1-1 1 0 0,0 1-1 0 0,-1-1 1 0 0,1 1 0 0 0,0 0-1 0 0,-1-1 1 0 0,1 1 0 0 0,-1 0-1 0 0,1 0 1 0 0,-1 0-1 0 0,1 0 1 0 0,0 0 0 0 0,-1 0-1 0 0,1 0 1 0 0,-1 1 0 0 0,1-1-1 0 0,0 1 1 0 0,-1-1 0 0 0,1 1-1 0 0,0-1 1 0 0,-1 1-1 0 0,1-1 1 0 0,0 1 0 0 0,0 0-1 0 0,0 0 1 0 0,-2 1 0 0 0,-3 2 341 0 0,0 0 0 0 0,-1 1 0 0 0,2-1 0 0 0,-1 1 0 0 0,0 1 1 0 0,1-1-1 0 0,0 1 0 0 0,-6 8 0 0 0,-5 27-36 0 0,13-13-5866 0 0</inkml:trace>
</inkml:ink>
</file>

<file path=ppt/ink/ink2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45.635"/>
    </inkml:context>
    <inkml:brush xml:id="br0">
      <inkml:brushProperty name="width" value="0.05" units="cm"/>
      <inkml:brushProperty name="height" value="0.05" units="cm"/>
      <inkml:brushProperty name="color" value="#E71224"/>
    </inkml:brush>
  </inkml:definitions>
  <inkml:trace contextRef="#ctx0" brushRef="#br0">150 1 328 0 0,'0'0'211'0'0,"1"-1"0"0"0,-1 1 0 0 0,1 0-1 0 0,-1 0 1 0 0,1 0 0 0 0,-1 0 0 0 0,1 1 0 0 0,-1-1 0 0 0,1 0-1 0 0,-1 0 1 0 0,1 0 0 0 0,-1 0 0 0 0,1 0 0 0 0,-1 0 0 0 0,1 1 0 0 0,-1-1-1 0 0,0 0 1 0 0,1 0 0 0 0,-1 1 0 0 0,1-1 0 0 0,-1 0 0 0 0,0 1-1 0 0,1-1 1 0 0,-1 0 0 0 0,0 1 0 0 0,1-1 0 0 0,-1 1 0 0 0,0-1 0 0 0,0 1-1 0 0,1-1 1 0 0,-1 0 0 0 0,0 1 0 0 0,0-1 0 0 0,0 1 0 0 0,0-1-1 0 0,0 1 1 0 0,0-1 0 0 0,1 1 0 0 0,-9 24 2338 0 0,-22 21-1597 0 0,24-39-797 0 0,0-1 0 0 0,0 1 0 0 0,0-1 0 0 0,-1 0 0 0 0,0 0 0 0 0,-1-1 0 0 0,1 1 0 0 0,-1-2 1 0 0,0 1-1 0 0,0-1 0 0 0,-1-1 0 0 0,1 1 0 0 0,-1-1 0 0 0,-12 2 0 0 0,20-5-50 0 0,48 18 305 0 0,-26-1-429 0 0,-14-11-17 0 0,0 0 0 0 0,0-1 0 0 0,1 0 0 0 0,11 6 0 0 0,-8-11-182 0 0,2 1-1997 0 0</inkml:trace>
</inkml:ink>
</file>

<file path=ppt/ink/ink2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46.366"/>
    </inkml:context>
    <inkml:brush xml:id="br0">
      <inkml:brushProperty name="width" value="0.05" units="cm"/>
      <inkml:brushProperty name="height" value="0.05" units="cm"/>
      <inkml:brushProperty name="color" value="#E71224"/>
    </inkml:brush>
  </inkml:definitions>
  <inkml:trace contextRef="#ctx0" brushRef="#br0">24 140 4652 0 0,'-11'10'7192'0'0,"10"-8"-7086"0"0,0-1 0 0 0,-1 1 0 0 0,1-1 0 0 0,0 1 0 0 0,0 0-1 0 0,0 0 1 0 0,1-1 0 0 0,-1 1 0 0 0,0 0 0 0 0,1 0 0 0 0,-1 0 0 0 0,1 0-1 0 0,-1 0 1 0 0,1 0 0 0 0,0 2 0 0 0,0-4 71 0 0,2 0-88 0 0,1 0 1 0 0,0 0 0 0 0,-1-1-1 0 0,1 0 1 0 0,-1 1-1 0 0,1-1 1 0 0,-1 0 0 0 0,1 0-1 0 0,-1 0 1 0 0,0-1 0 0 0,0 1-1 0 0,0-1 1 0 0,1 1 0 0 0,-1-1-1 0 0,2-2 1 0 0,30-36 427 0 0,-30 34-443 0 0,1-1-1 0 0,0 1 0 0 0,1 0 1 0 0,-1 1-1 0 0,1-1 1 0 0,10-7-1 0 0,-12 10-7 0 0,-3 2-40 0 0,0-1-1 0 0,0 1 1 0 0,1 0-1 0 0,-1 0 0 0 0,1 0 1 0 0,-1 0-1 0 0,1 0 1 0 0,-1 0-1 0 0,1 0 0 0 0,0 1 1 0 0,-1-1-1 0 0,1 0 1 0 0,0 1-1 0 0,2-1 1 0 0,5 13-89 0 0,-9-10 65 0 0,0-1-1 0 0,1 0 1 0 0,-1 1 0 0 0,1-1 0 0 0,-1 0-1 0 0,1 1 1 0 0,0-1 0 0 0,-1 0 0 0 0,1 0-1 0 0,0 1 1 0 0,0-1 0 0 0,0 0 0 0 0,0 0-1 0 0,0 0 1 0 0,0 0 0 0 0,0 0 0 0 0,0-1 0 0 0,0 1-1 0 0,1 0 1 0 0,-1 0 0 0 0,0-1 0 0 0,0 1-1 0 0,1-1 1 0 0,-1 1 0 0 0,0-1 0 0 0,1 0-1 0 0,2 1 1 0 0,13-27 73 0 0,14-18-477 0 0,-29 42 361 0 0,0 0-1 0 0,0-1 1 0 0,0 1-1 0 0,1 0 1 0 0,-1 1 0 0 0,1-1-1 0 0,-1 0 1 0 0,1 1-1 0 0,-1-1 1 0 0,1 1 0 0 0,0 0-1 0 0,0 0 1 0 0,-1 0-1 0 0,7-1 1 0 0,-7 2-243 0 0,16 48 1420 0 0,1-1-476 0 0,-18-45-788 0 0,-1 0 0 0 0,1 0 1 0 0,0-1-1 0 0,1 1 0 0 0,-1 0 0 0 0,0 0 0 0 0,0-1 0 0 0,1 1 0 0 0,-1 0 0 0 0,1-1 0 0 0,-1 1 0 0 0,1-1 0 0 0,0 0 1 0 0,0 0-1 0 0,0 0 0 0 0,-1 0 0 0 0,1 0 0 0 0,3 1 0 0 0</inkml:trace>
</inkml:ink>
</file>

<file path=ppt/ink/ink2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47.113"/>
    </inkml:context>
    <inkml:brush xml:id="br0">
      <inkml:brushProperty name="width" value="0.05" units="cm"/>
      <inkml:brushProperty name="height" value="0.05" units="cm"/>
      <inkml:brushProperty name="color" value="#E71224"/>
    </inkml:brush>
  </inkml:definitions>
  <inkml:trace contextRef="#ctx0" brushRef="#br0">9 46 1368 0 0,'-9'-6'9293'0'0,"20"0"-9632"0"0,5 1 719 0 0,-1 0 0 0 0,1 1 1 0 0,0 1-1 0 0,0 0 0 0 0,18-1 1 0 0,87 1 474 0 0,-106 3-917 0 0,9 2 57 0 0,-1 0 1 0 0,1 2-1 0 0,33 9 1 0 0,-39-8 35 0 0,0-1 0 0 0,0 0 0 0 0,0-1 1 0 0,0-1-1 0 0,1-1 0 0 0,33-2 0 0 0,-50 1-81 0 0,0 0 0 0 0,-1-1 0 0 0,1 1-1 0 0,0 0 1 0 0,0-1 0 0 0,0 1 0 0 0,-1-1 0 0 0,1 0-1 0 0,0 1 1 0 0,0-1 0 0 0,-1 0 0 0 0,1 0-1 0 0,-1 0 1 0 0,1 0 0 0 0,-1-1 0 0 0,1 1 0 0 0,-1 0-1 0 0,0-1 1 0 0,1 1 0 0 0,-1 0 0 0 0,0-1-1 0 0,0 0 1 0 0,0 1 0 0 0,1-3 0 0 0,1-6-1978 0 0,0 0-3292 0 0</inkml:trace>
</inkml:ink>
</file>

<file path=ppt/ink/ink2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48.216"/>
    </inkml:context>
    <inkml:brush xml:id="br0">
      <inkml:brushProperty name="width" value="0.05" units="cm"/>
      <inkml:brushProperty name="height" value="0.05" units="cm"/>
      <inkml:brushProperty name="color" value="#E71224"/>
    </inkml:brush>
  </inkml:definitions>
  <inkml:trace contextRef="#ctx0" brushRef="#br0">198 139 756 0 0,'0'0'897'0'0,"-14"-1"4840"0"0,-18 0-2389 0 0,22 1-2834 0 0,0 1 0 0 0,0 0 0 0 0,0 0 1 0 0,0 1-1 0 0,0 1 0 0 0,-15 5 1 0 0,20-6-425 0 0,0 1 1 0 0,0-1-1 0 0,0 1 1 0 0,0-1-1 0 0,1 2 1 0 0,-1-1-1 0 0,1 0 1 0 0,0 1 0 0 0,0 0-1 0 0,0 0 1 0 0,0 0-1 0 0,-5 8 1 0 0,9-12-77 0 0,-1 1 1 0 0,1-1-1 0 0,0 1 1 0 0,-1-1-1 0 0,1 1 1 0 0,0-1-1 0 0,0 1 1 0 0,-1 0-1 0 0,1-1 1 0 0,0 1-1 0 0,0 0 1 0 0,0-1-1 0 0,0 1 1 0 0,0-1-1 0 0,0 1 1 0 0,0 0-1 0 0,0-1 1 0 0,0 1-1 0 0,0 0 1 0 0,0-1-1 0 0,0 1 1 0 0,0 0-1 0 0,1-1 0 0 0,-1 1 1 0 0,0-1-1 0 0,0 1 1 0 0,1 0-1 0 0,-1-1 1 0 0,1 1-1 0 0,-1-1 1 0 0,0 1-1 0 0,1-1 1 0 0,0 1-1 0 0,24 8 231 0 0,-21-8-281 0 0,0 0-1 0 0,0-1 0 0 0,0 0 0 0 0,0 0 0 0 0,0 0 0 0 0,0-1 0 0 0,0 1 0 0 0,0-1 0 0 0,0 0 0 0 0,-1 0 0 0 0,6-2 0 0 0,-2-1-53 0 0,-2-1-1 0 0,1 0 0 0 0,0 0 0 0 0,-1 0 0 0 0,0-1 0 0 0,-1 0 0 0 0,1 0 0 0 0,-1 0 0 0 0,0 0 0 0 0,0 0 0 0 0,-1-1 0 0 0,0 0 0 0 0,0 0 0 0 0,0 0 0 0 0,-1 0 0 0 0,0 0 0 0 0,-1 0 0 0 0,0-1 0 0 0,0 1 1 0 0,0-1-1 0 0,-1-9 0 0 0,0 13 95 0 0,0 0 0 0 0,0 0 0 0 0,0 0 0 0 0,-1 0 0 0 0,0-1 0 0 0,0 1 0 0 0,0 0 0 0 0,0 1 0 0 0,0-1 0 0 0,-1 0 0 0 0,0 0 0 0 0,0 0 0 0 0,0 1 0 0 0,0-1 0 0 0,0 1 0 0 0,-1 0 0 0 0,0 0 0 0 0,1 0 0 0 0,-5-4 0 0 0,25 20 779 0 0,-15-12-727 0 0,0 0-1 0 0,-1 1 0 0 0,1-1 0 0 0,-1 1 0 0 0,1-1 0 0 0,-1 1 0 0 0,1 0 0 0 0,-1 0 0 0 0,0 0 0 0 0,0 1 0 0 0,0-1 0 0 0,0 0 0 0 0,-1 1 0 0 0,1-1 1 0 0,-1 1-1 0 0,1-1 0 0 0,-1 1 0 0 0,0 0 0 0 0,0 0 0 0 0,0 0 0 0 0,0-1 0 0 0,0 1 0 0 0,0 5 0 0 0,-7 126 1245 0 0,14-121-1507 0 0,-2-11-2254 0 0</inkml:trace>
</inkml:ink>
</file>

<file path=ppt/ink/ink2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48.620"/>
    </inkml:context>
    <inkml:brush xml:id="br0">
      <inkml:brushProperty name="width" value="0.05" units="cm"/>
      <inkml:brushProperty name="height" value="0.05" units="cm"/>
      <inkml:brushProperty name="color" value="#E71224"/>
    </inkml:brush>
  </inkml:definitions>
  <inkml:trace contextRef="#ctx0" brushRef="#br0">28 60 3636 0 0,'0'0'2769'0'0,"11"-3"2460"0"0,31-6-3604 0 0,-32 5-1383 0 0,23-10-72 0 0,-32 14-154 0 0,0-1-1 0 0,1 1 1 0 0,-1-1 0 0 0,0 1 0 0 0,0-1 0 0 0,0 0-1 0 0,0 0 1 0 0,0 1 0 0 0,0-1 0 0 0,0 0 0 0 0,0 0-1 0 0,-1 0 1 0 0,1 0 0 0 0,0 0 0 0 0,0 0 0 0 0,-1 0-1 0 0,1 0 1 0 0,-1 0 0 0 0,1 0 0 0 0,0-2 0 0 0,-2 2-22 0 0,0 0-1 0 0,0 0 1 0 0,0 0 0 0 0,0 0 0 0 0,0 1 0 0 0,0-1 0 0 0,0 0 0 0 0,0 1 0 0 0,0-1 0 0 0,0 1 0 0 0,0-1-1 0 0,-1 1 1 0 0,1 0 0 0 0,0-1 0 0 0,0 1 0 0 0,0 0 0 0 0,-1 0 0 0 0,1 0 0 0 0,0 0 0 0 0,0 0 0 0 0,-1 0 0 0 0,1 0-1 0 0,0 0 1 0 0,0 0 0 0 0,-1 1 0 0 0,1-1 0 0 0,-2 1 0 0 0,-39 6 269 0 0,37-5-158 0 0,1 0 1 0 0,-1 0-1 0 0,0 1 0 0 0,1-1 0 0 0,-1 1 0 0 0,1 0 0 0 0,0 0 0 0 0,0 1 0 0 0,0-1 0 0 0,0 1 1 0 0,-4 5-1 0 0,7-8-89 0 0,0 1 1 0 0,0-1-1 0 0,0 0 1 0 0,0 0-1 0 0,0 1 1 0 0,1-1-1 0 0,-1 1 1 0 0,0-1-1 0 0,1 0 1 0 0,-1 1 0 0 0,1-1-1 0 0,-1 1 1 0 0,1-1-1 0 0,0 1 1 0 0,-1 0-1 0 0,1-1 1 0 0,0 1-1 0 0,0-1 1 0 0,0 1-1 0 0,1-1 1 0 0,-1 1-1 0 0,0 0 1 0 0,0-1-1 0 0,1 1 1 0 0,-1-1 0 0 0,1 1-1 0 0,-1-1 1 0 0,1 0-1 0 0,0 1 1 0 0,0-1-1 0 0,0 1 1 0 0,-1-1-1 0 0,1 0 1 0 0,0 0-1 0 0,1 0 1 0 0,-1 1-1 0 0,0-1 1 0 0,0 0-1 0 0,0 0 1 0 0,1-1 0 0 0,-1 1-1 0 0,0 0 1 0 0,3 1-1 0 0,0 0-170 0 0,0-1 0 0 0,-1 0-1 0 0,1 0 1 0 0,0 0 0 0 0,0 0 0 0 0,0 0-1 0 0,-1-1 1 0 0,1 1 0 0 0,0-1 0 0 0,0 0 0 0 0,0-1-1 0 0,0 1 1 0 0,0-1 0 0 0,0 1 0 0 0,-1-1-1 0 0,7-2 1 0 0,33-19-8952 0 0,-31 12 4798 0 0</inkml:trace>
</inkml:ink>
</file>

<file path=ppt/ink/ink2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49.383"/>
    </inkml:context>
    <inkml:brush xml:id="br0">
      <inkml:brushProperty name="width" value="0.05" units="cm"/>
      <inkml:brushProperty name="height" value="0.05" units="cm"/>
      <inkml:brushProperty name="color" value="#E71224"/>
    </inkml:brush>
  </inkml:definitions>
  <inkml:trace contextRef="#ctx0" brushRef="#br0">75 27 640 0 0,'8'-7'7238'0'0,"5"-3"-4986"0"0,-1 0-1278 0 0,-24 22 264 0 0,10-10-1102 0 0,0-1 0 0 0,1 1 0 0 0,-1-1 0 0 0,0 1 1 0 0,1 0-1 0 0,-1 0 0 0 0,1 0 0 0 0,-1 0 0 0 0,1 0 0 0 0,0 1 0 0 0,0-1 0 0 0,-1 4 0 0 0,-1 4-23 0 0,2 1 1 0 0,-1-1-1 0 0,1 0 0 0 0,1 19 0 0 0,0-24-106 0 0,0-4-11 0 0,0 0 1 0 0,0-1-1 0 0,0 1 1 0 0,0-1-1 0 0,1 1 1 0 0,-1-1-1 0 0,0 1 1 0 0,0-1-1 0 0,1 1 0 0 0,-1-1 1 0 0,0 1-1 0 0,0-1 1 0 0,1 1-1 0 0,-1-1 1 0 0,1 1-1 0 0,-1-1 1 0 0,0 0-1 0 0,1 1 0 0 0,-1-1 1 0 0,1 0-1 0 0,-1 1 1 0 0,1-1-1 0 0,-1 0 1 0 0,1 1-1 0 0,-1-1 1 0 0,1 0-1 0 0,-1 0 1 0 0,1 0-1 0 0,0 0 0 0 0,-1 0 1 0 0,1 1-1 0 0,-1-1 1 0 0,1 0-1 0 0,-1 0 1 0 0,1 0-1 0 0,0 0 1 0 0,-1-1-1 0 0,1 1 0 0 0,-1 0 1 0 0,1 0-1 0 0,-1 0 1 0 0,1 0-1 0 0,-1 0 1 0 0,1-1-1 0 0,0 1 1 0 0,0-1-43 0 0,0 1 1 0 0,0 0 0 0 0,0-1 0 0 0,0 1 0 0 0,0-1 0 0 0,0 1 0 0 0,0-1 0 0 0,0 1 0 0 0,0-1-1 0 0,0 0 1 0 0,0 0 0 0 0,0 1 0 0 0,0-1 0 0 0,-1 0 0 0 0,1 0 0 0 0,0 0 0 0 0,-1 0 0 0 0,1 0-1 0 0,-1 0 1 0 0,1 0 0 0 0,-1 0 0 0 0,1 0 0 0 0,-1 0 0 0 0,0 0 0 0 0,1 0 0 0 0,-1-1 0 0 0,12-49-61 0 0,-12 50 436 0 0,-13 48 515 0 0,12-44-783 0 0,0 1-1 0 0,0-1 1 0 0,0 1-1 0 0,1-1 1 0 0,-1 1 0 0 0,1-1-1 0 0,0 1 1 0 0,0-1-1 0 0,0 1 1 0 0,0-1 0 0 0,0 1-1 0 0,1-1 1 0 0,0 1 0 0 0,0-1-1 0 0,0 0 1 0 0,0 1-1 0 0,0-1 1 0 0,1 0 0 0 0,-1 0-1 0 0,1 0 1 0 0,0 0-1 0 0,0 0 1 0 0,0 0 0 0 0,0 0-1 0 0,1-1 1 0 0,2 3-1 0 0,-2-1-29 0 0,0 0 0 0 0,0 0 0 0 0,0 0 0 0 0,0 0 0 0 0,-1 1 0 0 0,1-1-1 0 0,-1 1 1 0 0,0 0 0 0 0,-1-1 0 0 0,1 1 0 0 0,-1 0 0 0 0,0 0 0 0 0,1 5 0 0 0,-2 14 42 0 0,1-20-67 0 0,0 0 0 0 0,0 0 0 0 0,-1 0 1 0 0,0 0-1 0 0,0 0 0 0 0,0-1 0 0 0,0 1 0 0 0,-1 0 1 0 0,1 0-1 0 0,-1 0 0 0 0,0 0 0 0 0,0 0 0 0 0,-1-1 0 0 0,1 1 1 0 0,-1-1-1 0 0,0 1 0 0 0,0-1 0 0 0,0 1 0 0 0,0-1 0 0 0,0 0 1 0 0,-1 0-1 0 0,1 0 0 0 0,-5 3 0 0 0,1-2 7 0 0,-1-1-1 0 0,1 0 0 0 0,-1-1 0 0 0,1 0 1 0 0,-1 0-1 0 0,0 0 0 0 0,0-1 1 0 0,0 0-1 0 0,-10 0 0 0 0,13-1-179 0 0,1 0 0 0 0,-1 0 0 0 0,1 0-1 0 0,-1-1 1 0 0,1 1 0 0 0,-1-1-1 0 0,1 0 1 0 0,-1 0 0 0 0,-3-2 0 0 0,6 2-71 0 0,0 1 1 0 0,0-1 0 0 0,-1 0-1 0 0,1 0 1 0 0,0 1 0 0 0,0-1 0 0 0,1 0-1 0 0,-1 0 1 0 0,0 0 0 0 0,0 0-1 0 0,0 0 1 0 0,1 0 0 0 0,-1 0-1 0 0,0 0 1 0 0,1-1 0 0 0,-1 1-1 0 0,1 0 1 0 0,-1 0 0 0 0,1 0-1 0 0,0-1 1 0 0,0 1 0 0 0,-1 0-1 0 0,1-1 1 0 0,0-1 0 0 0,7-16-5862 0 0,-2 14 3437 0 0</inkml:trace>
</inkml:ink>
</file>

<file path=ppt/ink/ink2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50.276"/>
    </inkml:context>
    <inkml:brush xml:id="br0">
      <inkml:brushProperty name="width" value="0.05" units="cm"/>
      <inkml:brushProperty name="height" value="0.05" units="cm"/>
      <inkml:brushProperty name="color" value="#E71224"/>
    </inkml:brush>
  </inkml:definitions>
  <inkml:trace contextRef="#ctx0" brushRef="#br0">1 14 1016 0 0,'0'0'282'0'0,"0"-1"0"0"0,0 1 1 0 0,0-1-1 0 0,0 1 0 0 0,-1-1 0 0 0,1 1 0 0 0,0 0 0 0 0,0-1 1 0 0,0 1-1 0 0,0-1 0 0 0,0 1 0 0 0,0-1 0 0 0,0 1 0 0 0,1-1 1 0 0,-1 1-1 0 0,0 0 0 0 0,0-1 0 0 0,0 1 0 0 0,0-1 0 0 0,1 1 1 0 0,-1 0-1 0 0,0-1 0 0 0,0 1 0 0 0,1-1 0 0 0,-1 1 0 0 0,0-1 283 0 0,1 1-283 0 0,-1 0 0 0 0,0 0 0 0 0,1-1 0 0 0,-1 1 0 0 0,1 0 1 0 0,-1 0-1 0 0,1-1 0 0 0,13 12 2462 0 0,11 27-1560 0 0,-25-38-1137 0 0,24 44 849 0 0,-15-26-800 0 0,2 1 1 0 0,15 20-1 0 0,-16-21 509 0 0,-7-10-2094 0 0</inkml:trace>
</inkml:ink>
</file>

<file path=ppt/ink/ink2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50.617"/>
    </inkml:context>
    <inkml:brush xml:id="br0">
      <inkml:brushProperty name="width" value="0.05" units="cm"/>
      <inkml:brushProperty name="height" value="0.05" units="cm"/>
      <inkml:brushProperty name="color" value="#E71224"/>
    </inkml:brush>
  </inkml:definitions>
  <inkml:trace contextRef="#ctx0" brushRef="#br0">129 0 1056 0 0,'-13'11'3765'0'0,"7"-6"-2759"0"0,-1 0 0 0 0,1 1 0 0 0,0 0 0 0 0,0 0 0 0 0,0 0 0 0 0,1 1 0 0 0,0 0 0 0 0,-4 8 0 0 0,-47 70 1154 0 0,52-79-1237 0 0</inkml:trace>
</inkml:ink>
</file>

<file path=ppt/ink/ink2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50.944"/>
    </inkml:context>
    <inkml:brush xml:id="br0">
      <inkml:brushProperty name="width" value="0.05" units="cm"/>
      <inkml:brushProperty name="height" value="0.05" units="cm"/>
      <inkml:brushProperty name="color" value="#E71224"/>
    </inkml:brush>
  </inkml:definitions>
  <inkml:trace contextRef="#ctx0" brushRef="#br0">1 26 796 0 0,'2'0'7998'0'0,"15"5"-1223"0"0,38 6-6054 0 0,-26-9-466 0 0,57 0-17 0 0,-79-2-453 0 0,1-1 0 0 0,-1 0 1 0 0,0 0-1 0 0,0-1 0 0 0,0 0 1 0 0,0 0-1 0 0,0-1 0 0 0,0 0 1 0 0,9-5-1 0 0,-7-3-2295 0 0,-9 10 2312 0 0,0 1-1 0 0,0-1 1 0 0,0 1 0 0 0,0-1 0 0 0,0 1 0 0 0,0-1 0 0 0,0 1-1 0 0,-1-1 1 0 0,1 1 0 0 0,0-1 0 0 0,0 1 0 0 0,0 0-1 0 0,-1-1 1 0 0,1 1 0 0 0,0-1 0 0 0,-1 1 0 0 0,1 0-1 0 0,0-1 1 0 0,-1 1 0 0 0,1 0 0 0 0,-1-1 0 0 0,1 1 0 0 0,0 0-1 0 0,-1 0 1 0 0,1-1 0 0 0,-1 1 0 0 0,1 0 0 0 0,-1 0-1 0 0,1 0 1 0 0,-1 0 0 0 0,1-1 0 0 0,-1 1 0 0 0,1 0 0 0 0,-1 0-1 0 0,1 0 1 0 0,-1 0 0 0 0,1 0 0 0 0,-1 0 0 0 0,1 1-1 0 0,-1-1 1 0 0,1 0 0 0 0,-1 0 0 0 0,0 0 0 0 0,-9 0-1780 0 0</inkml:trace>
</inkml:ink>
</file>

<file path=ppt/ink/ink2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53.967"/>
    </inkml:context>
    <inkml:brush xml:id="br0">
      <inkml:brushProperty name="width" value="0.05" units="cm"/>
      <inkml:brushProperty name="height" value="0.05" units="cm"/>
      <inkml:brushProperty name="color" value="#E71224"/>
    </inkml:brush>
  </inkml:definitions>
  <inkml:trace contextRef="#ctx0" brushRef="#br0">5 0 3192 0 0,'1'39'11308'0'0,"8"60"-8498"0"0,3-20-2350 0 0,-11-75-514 0 0,0 0 1 0 0,0 0 0 0 0,-1 0-1 0 0,1 1 1 0 0,-1-1 0 0 0,0 0-1 0 0,0 0 1 0 0,-1 8 0 0 0,0-11-171 0 0,1 0 0 0 0,0 0 1 0 0,-1 0-1 0 0,1 0 1 0 0,0 0-1 0 0,-1 0 1 0 0,0 0-1 0 0,1 0 0 0 0,-1 0 1 0 0,0 0-1 0 0,1 0 1 0 0,-1 0-1 0 0,0 0 0 0 0,0 0 1 0 0,0-1-1 0 0,0 1 1 0 0,1 0-1 0 0,-1-1 1 0 0,0 1-1 0 0,0-1 0 0 0,-1 1 1 0 0,1-1-1 0 0,0 1 1 0 0,0-1-1 0 0,0 0 0 0 0,0 1 1 0 0,0-1-1 0 0,0 0 1 0 0,0 0-1 0 0,-1 0 0 0 0,-1 0 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8T01:16:52.048"/>
    </inkml:context>
    <inkml:brush xml:id="br0">
      <inkml:brushProperty name="width" value="0.05" units="cm"/>
      <inkml:brushProperty name="height" value="0.05" units="cm"/>
    </inkml:brush>
  </inkml:definitions>
  <inkml:trace contextRef="#ctx0" brushRef="#br0">161 81 15777,'0'3'0,"0"0"0,-1 0 0,1 0 0,-1 0 0,1 0 0,-1 0 0,0 0 0,0 0 0,0 0 0,0 0 0,-1 0 0,1 0 0,-1 0 0,0-1 0,1 1 0,-1-1 0,0 1 0,0-1 0,-1 0 0,1 1 0,0-1 0,-1 0 0,1 0 0,-1-1 0,1 1 0,-1 0 0,0-1 0,0 1 0,0-1 0,0 0 0,0 0 0,0 0 0,0 0 0,0-1 0,0 1 0,0-1 0,0 1 0,0-1 0,0 0 0,-1 0 0,1 0 0,0-1 0,0 1 0,0-1 0,0 1 0,0-1 0,0 0 0,0 0 0,0 0 0,0 0 0,0-1 0,0 1 0,0-1 0,1 0 0,-1 1 0,1-1 0,-1 0 0,1 0 0,0-1 0,-1 1 0,1 0 0,0-1 0,0 1 0,1-1 0,-1 1 0,0-1 0,1 0 0,-1 0 0,1 0 0,0 0 0,0 0 0,0 0 0,0 0 0,1 0 0,-1 0 0,1 0 0,-1 0 0,1 0 0,0 0 0,0-1 0,0 1 0,1 0 0,-1 0 0,1 0 0,-1 0 0,1 0 0,0 0 0,0 0 0,0 0 0,0 0 0,1 0 0,-1 0 0,1 0 0,0 1 0,-1-1 0,1 1 0,0-1 0,0 1 0,1 0 0,-1-1 0,0 1 0,1 0 0,-1 0 0,1 1 0,-1-1 0,1 0 0,0 1 0,0-1 0,0 1 0,0 0 0,0 0 0,0 0 0,0 0 0,0 1 0,0-1 0,0 1 0,0-1 0,0 1 0,1 0 0,-1 0 0,0 0 0,0 1 0,0-1 0,0 1 0,0-1 0,0 1 0,0 0 0,0 0 0,0 0 0,0 0 0,0 1 0,0-1 0,0 1 0,-1 0 0,1-1 0,-1 1 0,1 0 0,-1 0 0,0 1 0,1-1 0,-1 0 0,0 1 0,0-1 0,-1 1 0,1-1 0,0 1 0,-1 0 0,1 0 0,-1 0 0,0 0 0,0 0 0,0 0 0,0 0 0,-1 0 0,1 0 0,-1 0 0,1 0 0,-1 0 0,0 1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41"/>
    </inkml:context>
    <inkml:brush xml:id="br0">
      <inkml:brushProperty name="width" value="0.05" units="cm"/>
      <inkml:brushProperty name="height" value="0.05" units="cm"/>
    </inkml:brush>
  </inkml:definitions>
  <inkml:trace contextRef="#ctx0" brushRef="#br0">29 77 1408 0 0,'0'0'5428'0'0,"-19"12"2529"0"0,18-10-7813 0 0,0 0-1 0 0,0 1 0 0 0,0-1 0 0 0,0 0 0 0 0,0 1 1 0 0,1-1-1 0 0,-1 0 0 0 0,1 1 0 0 0,-1-1 0 0 0,1 1 1 0 0,0-1-1 0 0,0 1 0 0 0,0-1 0 0 0,0 1 0 0 0,1-1 1 0 0,-1 1-1 0 0,1-1 0 0 0,-1 1 0 0 0,1-1 1 0 0,0 0-1 0 0,0 1 0 0 0,0-1 0 0 0,0 0 0 0 0,2 3 1 0 0,-2-3-136 0 0,1 0 1 0 0,0 1-1 0 0,-1-1 1 0 0,1 0-1 0 0,0 0 1 0 0,0-1-1 0 0,1 1 1 0 0,-1 0-1 0 0,0-1 1 0 0,0 1-1 0 0,1-1 1 0 0,-1 0-1 0 0,1 1 1 0 0,0-1-1 0 0,-1-1 1 0 0,1 1-1 0 0,-1 0 1 0 0,1-1-1 0 0,0 1 1 0 0,0-1-1 0 0,-1 0 1 0 0,1 1-1 0 0,0-2 1 0 0,0 1-1 0 0,0 0 1 0 0,-1 0-1 0 0,1-1 1 0 0,0 0-1 0 0,-1 1 1 0 0,1-1-1 0 0,0 0 1 0 0,-1 0 0 0 0,4-2-1 0 0,-1 0-122 0 0,-1 0-1 0 0,0-1 1 0 0,0 1 0 0 0,0-1-1 0 0,0 0 1 0 0,0 0 0 0 0,-1 0-1 0 0,0 0 1 0 0,1 0 0 0 0,-2-1-1 0 0,1 0 1 0 0,0 1 0 0 0,-1-1-1 0 0,0 0 1 0 0,0 0 0 0 0,-1 0-1 0 0,1-1 1 0 0,-1 1 0 0 0,0 0-1 0 0,-1-1 1 0 0,1 1 0 0 0,-1 0-1 0 0,0-1 1 0 0,0 1 0 0 0,-1-1-1 0 0,1 1 1 0 0,-1 0 0 0 0,0 0-1 0 0,-1-1 1 0 0,-3-7 0 0 0,5 11 53 0 0,-1 1 0 0 0,0 0-1 0 0,1 0 1 0 0,-1 0 0 0 0,0 0 0 0 0,0 0 0 0 0,0 0 0 0 0,0 0 0 0 0,1 1 0 0 0,-1-1 0 0 0,0 0 0 0 0,-1 0-1 0 0,1 1 1 0 0,0-1 0 0 0,0 1 0 0 0,0-1 0 0 0,0 1 0 0 0,0-1 0 0 0,-1 1 0 0 0,1 0 0 0 0,0-1 0 0 0,0 1 0 0 0,-1 0-1 0 0,-1 0 1 0 0,1 0 77 0 0,-1 1-1 0 0,0-1 0 0 0,1 1 0 0 0,-1 0 0 0 0,1 0 0 0 0,-1 0 0 0 0,1 0 0 0 0,0 0 0 0 0,-1 1 1 0 0,-3 2-1 0 0,-3 4 489 0 0,0-1 0 0 0,0 2 1 0 0,-13 17-1 0 0,-8 26 943 0 0,21-22-2945 0 0,11-4-6133 0 0</inkml:trace>
</inkml:ink>
</file>

<file path=ppt/ink/ink2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54.419"/>
    </inkml:context>
    <inkml:brush xml:id="br0">
      <inkml:brushProperty name="width" value="0.05" units="cm"/>
      <inkml:brushProperty name="height" value="0.05" units="cm"/>
      <inkml:brushProperty name="color" value="#E71224"/>
    </inkml:brush>
  </inkml:definitions>
  <inkml:trace contextRef="#ctx0" brushRef="#br0">18 33 820 0 0,'-8'16'8794'0'0,"-1"7"-6178"0"0,9-19-2450 0 0,0 0 1 0 0,0 0 0 0 0,1 0-1 0 0,-1 0 1 0 0,1 0 0 0 0,0 0-1 0 0,0-1 1 0 0,1 1 0 0 0,-1 0-1 0 0,1 0 1 0 0,0-1 0 0 0,0 1-1 0 0,0-1 1 0 0,0 0 0 0 0,0 1-1 0 0,1-1 1 0 0,3 4 0 0 0,-3-5-184 0 0,0 0-1 0 0,0 0 1 0 0,0 0 0 0 0,0 0 0 0 0,0-1 0 0 0,1 1 0 0 0,-1-1 0 0 0,0 0 0 0 0,1 0 0 0 0,-1 0 0 0 0,1 0 0 0 0,-1 0 0 0 0,1-1 0 0 0,0 0 0 0 0,-1 0 0 0 0,1 0 0 0 0,-1 0 0 0 0,1 0-1 0 0,-1-1 1 0 0,5 0 0 0 0,-7 1-88 0 0,0-1-1 0 0,0 1 1 0 0,0 0-1 0 0,1 0 1 0 0,-1-1-1 0 0,0 1 1 0 0,0-1-1 0 0,0 1 1 0 0,0-1-1 0 0,0 1 1 0 0,0-1-1 0 0,0 1 1 0 0,0-1-1 0 0,0 0 1 0 0,-1 0-1 0 0,1 1 1 0 0,0-1-1 0 0,0 0 1 0 0,-1 0-1 0 0,1 0 1 0 0,0 0-1 0 0,-1 0 1 0 0,1 0-1 0 0,-1 0 1 0 0,1-2-1 0 0,-1 1 28 0 0,1 0 0 0 0,-1 0-1 0 0,0-1 1 0 0,-1 1-1 0 0,1 0 1 0 0,0 0 0 0 0,-1 0-1 0 0,1 0 1 0 0,-1-1-1 0 0,1 1 1 0 0,-1 0 0 0 0,-2-3-1 0 0,-5-9 192 0 0,0 0-1 0 0,-1 1 0 0 0,-13-14 1 0 0,8 9 43 0 0,13 17-99 0 0,0-1 0 0 0,0 0 0 0 0,-1 1-1 0 0,1-1 1 0 0,-1 0 0 0 0,1 1 0 0 0,-1 0 0 0 0,1-1 0 0 0,-1 1-1 0 0,0 0 1 0 0,1 0 0 0 0,-1 0 0 0 0,0 0 0 0 0,0 0 0 0 0,0 0-1 0 0,-3 0 1 0 0,4 1-244 0 0,2 1-339 0 0,-1 0 235 0 0,0-1 1 0 0,1 1-1 0 0,-1 0 0 0 0,0 0 0 0 0,1 0 0 0 0,-1-1 0 0 0,1 1 1 0 0,-1 0-1 0 0,1-1 0 0 0,0 1 0 0 0,-1 0 0 0 0,1-1 1 0 0,-1 1-1 0 0,1-1 0 0 0,0 1 0 0 0,0-1 0 0 0,-1 1 0 0 0,1-1 1 0 0,0 1-1 0 0,1-1 0 0 0,2 3-2459 0 0,1-1-361 0 0</inkml:trace>
</inkml:ink>
</file>

<file path=ppt/ink/ink2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54.860"/>
    </inkml:context>
    <inkml:brush xml:id="br0">
      <inkml:brushProperty name="width" value="0.05" units="cm"/>
      <inkml:brushProperty name="height" value="0.05" units="cm"/>
      <inkml:brushProperty name="color" value="#E71224"/>
    </inkml:brush>
  </inkml:definitions>
  <inkml:trace contextRef="#ctx0" brushRef="#br0">1 35 12197 0 0,'0'-1'66'0'0,"0"1"0"0"0,0-1 0 0 0,1 0-1 0 0,-1 1 1 0 0,0-1 0 0 0,0 1 0 0 0,0-1-1 0 0,0 1 1 0 0,1-1 0 0 0,-1 1 0 0 0,0-1 0 0 0,1 1-1 0 0,-1-1 1 0 0,0 1 0 0 0,1-1 0 0 0,-1 1 0 0 0,0 0-1 0 0,1-1 1 0 0,-1 1 0 0 0,1-1 0 0 0,-1 1 0 0 0,1 0-1 0 0,-1 0 1 0 0,1-1 0 0 0,-1 1 0 0 0,1 0 0 0 0,-1 0-1 0 0,1-1 1 0 0,-1 1 0 0 0,1 0 0 0 0,0 0 0 0 0,-1 0-1 0 0,1 0 1 0 0,-1 0 0 0 0,1 0 0 0 0,-1 0 0 0 0,1 0-1 0 0,0 0 1 0 0,-1 0 0 0 0,2 1 0 0 0,-2 1-34 0 0,0 1 1 0 0,0 0-1 0 0,0-1 0 0 0,0 1 1 0 0,-1 0-1 0 0,1 0 1 0 0,-1-1-1 0 0,1 1 1 0 0,-1 0-1 0 0,0-1 1 0 0,0 1-1 0 0,0-1 0 0 0,0 1 1 0 0,-2 2-1 0 0,1-1-40 0 0,0 2 19 0 0,1 0 0 0 0,0 0 0 0 0,0 0 0 0 0,0 0 0 0 0,0 0 0 0 0,1 0-1 0 0,0 0 1 0 0,0 0 0 0 0,1 0 0 0 0,0 0 0 0 0,0 0 0 0 0,0 0-1 0 0,1 0 1 0 0,0-1 0 0 0,2 7 0 0 0,-3-10-1 0 0,1 0 0 0 0,-1 1-1 0 0,0-1 1 0 0,0 0 0 0 0,1 0 0 0 0,-1-1 0 0 0,1 1 0 0 0,0 0-1 0 0,0 0 1 0 0,-1-1 0 0 0,1 1 0 0 0,0-1 0 0 0,0 1 0 0 0,1-1-1 0 0,-1 0 1 0 0,0 0 0 0 0,0 0 0 0 0,1 0 0 0 0,-1 0 0 0 0,0-1-1 0 0,1 1 1 0 0,-1-1 0 0 0,0 1 0 0 0,1-1 0 0 0,-1 0 0 0 0,1 0-1 0 0,-1 0 1 0 0,1 0 0 0 0,-1-1 0 0 0,1 1 0 0 0,-1-1-1 0 0,0 1 1 0 0,1-1 0 0 0,-1 0 0 0 0,0 0 0 0 0,0 0 0 0 0,1 0-1 0 0,-1 0 1 0 0,4-3 0 0 0,-4 3-41 0 0,0 0 0 0 0,1-1-1 0 0,-1 1 1 0 0,0-1 0 0 0,0 1 0 0 0,0-1 0 0 0,0 0-1 0 0,0 0 1 0 0,-1 0 0 0 0,1 0 0 0 0,-1 0-1 0 0,1 0 1 0 0,-1-1 0 0 0,0 1 0 0 0,1 0 0 0 0,-1-1-1 0 0,0 1 1 0 0,-1-1 0 0 0,1 1 0 0 0,0-1-1 0 0,-1 1 1 0 0,1-1 0 0 0,-1 1 0 0 0,0-1 0 0 0,0 0-1 0 0,0 1 1 0 0,0-1 0 0 0,-1 1 0 0 0,1-1-1 0 0,-1-2 1 0 0,-1-1-42 0 0,1 1 0 0 0,-1-1 1 0 0,-1 1-1 0 0,1-1 0 0 0,-1 1 0 0 0,0 0 0 0 0,0 0 0 0 0,0 0 0 0 0,-1 1 0 0 0,1-1 0 0 0,-1 1 1 0 0,-6-5-1 0 0,-6-8-622 0 0,14 14 419 0 0,0-1-1 0 0,-1 1 1 0 0,0 0 0 0 0,0 0 0 0 0,0 1-1 0 0,0-1 1 0 0,0 1 0 0 0,0-1 0 0 0,-1 1-1 0 0,1 0 1 0 0,-6-2 0 0 0</inkml:trace>
</inkml:ink>
</file>

<file path=ppt/ink/ink2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55.283"/>
    </inkml:context>
    <inkml:brush xml:id="br0">
      <inkml:brushProperty name="width" value="0.05" units="cm"/>
      <inkml:brushProperty name="height" value="0.05" units="cm"/>
      <inkml:brushProperty name="color" value="#E71224"/>
    </inkml:brush>
  </inkml:definitions>
  <inkml:trace contextRef="#ctx0" brushRef="#br0">63 41 4408 0 0,'0'0'5604'0'0,"-4"3"-3300"0"0,-15 13-2550 0 0,6 1 600 0 0,10-15-198 0 0,1 1 0 0 0,-1 0 0 0 0,1-1 0 0 0,0 1 0 0 0,0 0 0 0 0,0 0 0 0 0,0 1 0 0 0,1-1-1 0 0,-1 0 1 0 0,1 1 0 0 0,0-1 0 0 0,0 1 0 0 0,0-1 0 0 0,0 1 0 0 0,1-1 0 0 0,-1 1 0 0 0,1-1 0 0 0,0 6 0 0 0,0-7-150 0 0,0 0 1 0 0,0 0-1 0 0,0 0 0 0 0,1 1 1 0 0,-1-1-1 0 0,0 0 0 0 0,1 0 1 0 0,-1 0-1 0 0,1 0 1 0 0,0 0-1 0 0,0 0 0 0 0,0 0 1 0 0,0 0-1 0 0,0 0 0 0 0,0-1 1 0 0,0 1-1 0 0,1 0 1 0 0,-1-1-1 0 0,1 1 0 0 0,-1-1 1 0 0,1 1-1 0 0,0-1 1 0 0,-1 0-1 0 0,4 2 0 0 0,-1-1 2 0 0,-1-1-1 0 0,0 0 1 0 0,1 0 0 0 0,-1-1-1 0 0,1 1 1 0 0,-1-1-1 0 0,1 1 1 0 0,-1-1-1 0 0,1 0 1 0 0,-1-1 0 0 0,1 1-1 0 0,-1 0 1 0 0,1-1-1 0 0,-1 0 1 0 0,5-1-1 0 0,-5 0-60 0 0,0 1-1 0 0,0 0 0 0 0,0-1 0 0 0,0 0 0 0 0,0 0 0 0 0,0 1 0 0 0,-1-2 1 0 0,1 1-1 0 0,-1 0 0 0 0,1 0 0 0 0,-1-1 0 0 0,0 1 0 0 0,0-1 0 0 0,0 0 1 0 0,0 0-1 0 0,-1 0 0 0 0,1 0 0 0 0,-1 0 0 0 0,0 0 0 0 0,0 0 1 0 0,0 0-1 0 0,0 0 0 0 0,0-1 0 0 0,-1 1 0 0 0,1 0 0 0 0,-1-1 0 0 0,0 1 1 0 0,0 0-1 0 0,0-1 0 0 0,0 1 0 0 0,-1 0 0 0 0,1-1 0 0 0,-1 1 0 0 0,-2-5 1 0 0,-3-6-166 0 0,-10-11-8 0 0,2 9-287 0 0,-18-14 2098 0 0,13 23-3482 0 0,-3 11-4518 0 0,16-1 1971 0 0</inkml:trace>
</inkml:ink>
</file>

<file path=ppt/ink/ink2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56.188"/>
    </inkml:context>
    <inkml:brush xml:id="br0">
      <inkml:brushProperty name="width" value="0.05" units="cm"/>
      <inkml:brushProperty name="height" value="0.05" units="cm"/>
      <inkml:brushProperty name="color" value="#E71224"/>
    </inkml:brush>
  </inkml:definitions>
  <inkml:trace contextRef="#ctx0" brushRef="#br0">2 171 1684 0 0,'-1'16'8244'0'0,"1"-8"-4845"0"0,13-23-2240 0 0,4-7-274 0 0,-2 2 326 0 0,0 1 0 0 0,34-32-1 0 0,-48 51-1209 0 0,-1 0-1 0 0,0-1 1 0 0,1 1-1 0 0,-1 0 1 0 0,1 0 0 0 0,0-1-1 0 0,-1 1 1 0 0,1 0-1 0 0,-1 0 1 0 0,1 0 0 0 0,-1 0-1 0 0,1 0 1 0 0,-1 0-1 0 0,1 0 1 0 0,-1 0 0 0 0,1 0-1 0 0,0 0 1 0 0,-1 0-1 0 0,1 0 1 0 0,-1 0 0 0 0,1 0-1 0 0,-1 0 1 0 0,1 0-1 0 0,-1 1 1 0 0,1-1 0 0 0,-1 0-1 0 0,1 0 1 0 0,-1 1-1 0 0,1-1 1 0 0,-1 0-1 0 0,1 1 1 0 0,-1-1 0 0 0,0 1-1 0 0,1-1 1 0 0,-1 0-1 0 0,1 2 1 0 0,17 24-5 0 0,3 0-6 0 0,-18-25-4 0 0,-1 0-1 0 0,0-1 1 0 0,0 1 0 0 0,1-1 0 0 0,-1 0-1 0 0,0 0 1 0 0,1 0 0 0 0,-1 0-1 0 0,0 0 1 0 0,1 0 0 0 0,-1-1-1 0 0,0 1 1 0 0,1-1 0 0 0,-1 1-1 0 0,0-1 1 0 0,0 0 0 0 0,0 0-1 0 0,0 0 1 0 0,0 0 0 0 0,0 0 0 0 0,0-1-1 0 0,0 1 1 0 0,0 0 0 0 0,0-1-1 0 0,2-2 1 0 0,0-1-47 0 0,0 1 0 0 0,0 0 0 0 0,-1-1 0 0 0,1 1 1 0 0,-1-1-1 0 0,0 0 0 0 0,-1 0 0 0 0,3-7 0 0 0,0-1-83 0 0,-3 10 111 0 0,-1 1-1 0 0,0-1 0 0 0,0 0 0 0 0,-1 0 0 0 0,1 0 0 0 0,0 0 0 0 0,-1 0 0 0 0,0-6 0 0 0,3-5 54 0 0,2 13-218 0 0,6 20 690 0 0,-9-10-328 0 0,1 0-1 0 0,1-1 1 0 0,-1 0-1 0 0,1 0 1 0 0,1 0-1 0 0,0 0 1 0 0,0-1-1 0 0,9 10 1 0 0,-12-14-246 0 0,0-1 1 0 0,0 0-1 0 0,0 0 1 0 0,1 0 0 0 0,-1 0-1 0 0,1 0 1 0 0,-1 0-1 0 0,1-1 1 0 0,0 1-1 0 0,0-1 1 0 0,0 0-1 0 0,0 0 1 0 0,0 0-1 0 0,0 0 1 0 0,0-1-1 0 0,0 1 1 0 0,0-1 0 0 0,0 1-1 0 0,0-1 1 0 0,0 0-1 0 0,0 0 1 0 0,0-1-1 0 0,1 1 1 0 0,-1-1-1 0 0,0 1 1 0 0,0-1-1 0 0,5-2 1 0 0,-7-7-6398 0 0</inkml:trace>
</inkml:ink>
</file>

<file path=ppt/ink/ink2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56.855"/>
    </inkml:context>
    <inkml:brush xml:id="br0">
      <inkml:brushProperty name="width" value="0.05" units="cm"/>
      <inkml:brushProperty name="height" value="0.05" units="cm"/>
      <inkml:brushProperty name="color" value="#E71224"/>
    </inkml:brush>
  </inkml:definitions>
  <inkml:trace contextRef="#ctx0" brushRef="#br0">1 65 1592 0 0,'0'-1'6249'0'0,"0"-3"-3416"0"0,2-8-1528 0 0,12 6-995 0 0,0 0 0 0 0,0 1 0 0 0,1 1 0 0 0,-1 0 0 0 0,1 1 0 0 0,0 1-1 0 0,0 0 1 0 0,25 1 0 0 0,-1-2 329 0 0,70-5 176 0 0,0 5-1 0 0,152 14 1 0 0,-246-7-1366 0 0,-17 1-2965 0 0,-22 3-7155 0 0,12-6 7558 0 0</inkml:trace>
</inkml:ink>
</file>

<file path=ppt/ink/ink2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58.286"/>
    </inkml:context>
    <inkml:brush xml:id="br0">
      <inkml:brushProperty name="width" value="0.05" units="cm"/>
      <inkml:brushProperty name="height" value="0.05" units="cm"/>
      <inkml:brushProperty name="color" value="#E71224"/>
    </inkml:brush>
  </inkml:definitions>
  <inkml:trace contextRef="#ctx0" brushRef="#br0">10 259 1500 0 0,'-4'19'9720'0'0,"-1"9"-6200"0"0,5-27-3499 0 0,1 0 1 0 0,-1 0-1 0 0,1 0 0 0 0,-1 0 0 0 0,1-1 0 0 0,-1 1 0 0 0,1 0 0 0 0,0 0 0 0 0,-1-1 1 0 0,1 1-1 0 0,0 0 0 0 0,0-1 0 0 0,-1 1 0 0 0,1-1 0 0 0,0 1 0 0 0,0-1 0 0 0,0 1 0 0 0,0-1 1 0 0,0 0-1 0 0,0 1 0 0 0,0-1 0 0 0,0 0 0 0 0,0 0 0 0 0,0 1 0 0 0,0-1 0 0 0,0 0 0 0 0,0 0 1 0 0,0 0-1 0 0,0 0 0 0 0,0-1 0 0 0,1 1 0 0 0,4-1 9 0 0,0 1-1 0 0,1-2 1 0 0,-1 1 0 0 0,0-1-1 0 0,0 0 1 0 0,0 0-1 0 0,-1 0 1 0 0,1-1 0 0 0,0 0-1 0 0,5-4 1 0 0,54-41-73 0 0,-53 38 56 0 0,12-8-68 0 0,55-50 121 0 0,-73 63-120 0 0,-1-2 0 0 0,1 1 1 0 0,-1 0-1 0 0,-1-1 0 0 0,1 0 0 0 0,-1 0 1 0 0,-1 0-1 0 0,1-1 0 0 0,-1 1 1 0 0,3-11-1 0 0,-6 16 44 0 0,0 0-1 0 0,0 1 1 0 0,1-1-1 0 0,-1 0 1 0 0,-1 0-1 0 0,1 0 1 0 0,0 0-1 0 0,0 0 1 0 0,-1 0 0 0 0,1 0-1 0 0,-1 0 1 0 0,0 0-1 0 0,1 1 1 0 0,-1-1-1 0 0,0 0 1 0 0,0 1-1 0 0,0-1 1 0 0,0 0-1 0 0,-1 1 1 0 0,1-1 0 0 0,0 1-1 0 0,0-1 1 0 0,-1 1-1 0 0,1 0 1 0 0,-1 0-1 0 0,0 0 1 0 0,1 0-1 0 0,-1 0 1 0 0,0 0-1 0 0,1 0 1 0 0,-1 0 0 0 0,-3 0-1 0 0,-3-2 61 0 0,0 0 1 0 0,-1 1-1 0 0,1 0 0 0 0,-1 0 1 0 0,1 1-1 0 0,-18-1 0 0 0,26 12 35 0 0,0 0 0 0 0,0 0-1 0 0,-1-1 1 0 0,0 1 0 0 0,-1-1-1 0 0,-5 18 1 0 0,-3 2 154 0 0,2-9 41 0 0,1-1 0 0 0,1 1 0 0 0,-4 23 0 0 0,-2 10-76 0 0,8-42-200 0 0,1 1 0 0 0,0 0 0 0 0,1 0 0 0 0,-1 20 0 0 0,-1-20-115 0 0,2-5-105 0 0,7-11-71 0 0,14-35-1101 0 0,-7 23 873 0 0,-3 4 417 0 0,-1 0 0 0 0,2 0-1 0 0,0 1 1 0 0,0 1 0 0 0,0-1 0 0 0,2 2 0 0 0,-1 0 0 0 0,1 0 0 0 0,19-10 0 0 0,-13 14 100 0 0,-13 11 155 0 0,-13 21 286 0 0,0 1-377 0 0,8-28-27 0 0,0 1 0 0 0,0 0 0 0 0,0 0 0 0 0,0-1 0 0 0,0 1-1 0 0,-1 0 1 0 0,1-1 0 0 0,0 1 0 0 0,0 0 0 0 0,-1-1 0 0 0,1 1 0 0 0,0 0-1 0 0,-1-1 1 0 0,1 1 0 0 0,-1-1 0 0 0,1 1 0 0 0,-1-1 0 0 0,1 1 0 0 0,-1-1 0 0 0,1 1-1 0 0,-1-1 1 0 0,1 1 0 0 0,-1-1 0 0 0,0 1 0 0 0,0 0-27 0 0,0-1 0 0 0,0 1 0 0 0,0 0 0 0 0,0 0 0 0 0,0-1 0 0 0,0 1 1 0 0,0 0-1 0 0,1 0 0 0 0,-1 0 0 0 0,0 0 0 0 0,1 0 0 0 0,-1 1 0 0 0,0-1 0 0 0,1 0 0 0 0,-1 0 0 0 0,1 0 1 0 0,0 0-1 0 0,-1 1 0 0 0,1-1 0 0 0,0 0 0 0 0,0 0 0 0 0,0 0 0 0 0,0 1 0 0 0,0 1 0 0 0,1 0 52 0 0,0-1-1 0 0,0 0 0 0 0,0 1 0 0 0,0-1 0 0 0,1 0 0 0 0,-1 1 0 0 0,1-1 0 0 0,-1 0 0 0 0,1 0 0 0 0,0 0 0 0 0,-1-1 0 0 0,1 1 1 0 0,0 0-1 0 0,1-1 0 0 0,-1 1 0 0 0,3 1 0 0 0,4 4-234 0 0,-8-6 77 0 0,0-1 1 0 0,-1 0-1 0 0,1 1 0 0 0,0-1 1 0 0,0 0-1 0 0,-1 1 1 0 0,1-1-1 0 0,0 0 0 0 0,0 0 1 0 0,0 0-1 0 0,-1 0 1 0 0,1 1-1 0 0,0-1 0 0 0,0-1 1 0 0,0 1-1 0 0,-1 0 1 0 0,1 0-1 0 0,0 0 0 0 0,0 0 1 0 0,0 0-1 0 0,-1-1 1 0 0,1 1-1 0 0,0 0 0 0 0,0-1 1 0 0,-1 1-1 0 0,1 0 0 0 0,0-1 1 0 0,-1 1-1 0 0,1-1 1 0 0,0 1-1 0 0,-1-1 0 0 0,2-1 1 0 0,2-8-5214 0 0</inkml:trace>
</inkml:ink>
</file>

<file path=ppt/ink/ink2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7:58.974"/>
    </inkml:context>
    <inkml:brush xml:id="br0">
      <inkml:brushProperty name="width" value="0.05" units="cm"/>
      <inkml:brushProperty name="height" value="0.05" units="cm"/>
      <inkml:brushProperty name="color" value="#E71224"/>
    </inkml:brush>
  </inkml:definitions>
  <inkml:trace contextRef="#ctx0" brushRef="#br0">18 46 4820 0 0,'-3'17'8404'0'0,"-3"-2"-6613"0"0,-3 19-1735 0 0,11-35 36 0 0,0 1 0 0 0,-1 0-1 0 0,1 0 1 0 0,-1 0 0 0 0,1-1 0 0 0,0 1 0 0 0,-1-1 0 0 0,1 1 0 0 0,-1-1 0 0 0,0 0 0 0 0,1 1 0 0 0,-1-1-1 0 0,1 0 1 0 0,-1 0 0 0 0,2-2 0 0 0,-2 3 5 0 0,39-40 350 0 0,-34 33-327 0 0,0 1 1 0 0,0-1 0 0 0,1 1-1 0 0,0 1 1 0 0,0-1-1 0 0,0 1 1 0 0,1 0-1 0 0,8-4 1 0 0,-16 9-110 0 0,1 0 1 0 0,-1 0 0 0 0,0 1 0 0 0,1-1 0 0 0,-1 0 0 0 0,0 0-1 0 0,1 1 1 0 0,-1-1 0 0 0,0 0 0 0 0,1 0 0 0 0,-1 1 0 0 0,0-1-1 0 0,0 0 1 0 0,1 1 0 0 0,-1-1 0 0 0,0 0 0 0 0,0 1-1 0 0,0-1 1 0 0,0 0 0 0 0,1 1 0 0 0,-1-1 0 0 0,0 0 0 0 0,0 1-1 0 0,0-1 1 0 0,0 1 0 0 0,0-1 0 0 0,0 0 0 0 0,0 1-1 0 0,0-1 1 0 0,0 1 0 0 0,0-1 0 0 0,0 0 0 0 0,0 1 0 0 0,0-1-1 0 0,-1 0 1 0 0,1 1 0 0 0,0-1 0 0 0,0 0 0 0 0,0 1-1 0 0,0-1 1 0 0,-1 0 0 0 0,1 1 0 0 0,0-1 0 0 0,-1 1 0 0 0,1 0-3 0 0,0-1 1 0 0,-1 1 0 0 0,1 0-1 0 0,0 0 1 0 0,0 0 0 0 0,0 0 0 0 0,0-1-1 0 0,-1 1 1 0 0,1 0 0 0 0,0 0 0 0 0,1 0-1 0 0,-1 0 1 0 0,0 0 0 0 0,0-1-1 0 0,0 1 1 0 0,0 0 0 0 0,1 0 0 0 0,-1 0-1 0 0,0 0 1 0 0,1-1 0 0 0,-1 1-1 0 0,1 0 1 0 0,-1 0 0 0 0,1-1 0 0 0,0 2-1 0 0,7-2 2 0 0,0 1 0 0 0,1-1 0 0 0,-1-1 0 0 0,0 0 0 0 0,0 0 0 0 0,1 0 0 0 0,-1-1-1 0 0,0 0 1 0 0,0-1 0 0 0,-1 0 0 0 0,10-4 0 0 0,-10 3 16 0 0,0 1 1 0 0,1 0-1 0 0,-1 0 1 0 0,1 1-1 0 0,0 0 0 0 0,-1 0 1 0 0,1 1-1 0 0,0 0 1 0 0,0 1-1 0 0,0-1 0 0 0,0 2 1 0 0,0-1-1 0 0,15 3 0 0 0,97 49 92 0 0,-110-46-993 0 0,-13-2-16 0 0,-5-2-3206 0 0</inkml:trace>
</inkml:ink>
</file>

<file path=ppt/ink/ink2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06.802"/>
    </inkml:context>
    <inkml:brush xml:id="br0">
      <inkml:brushProperty name="width" value="0.05" units="cm"/>
      <inkml:brushProperty name="height" value="0.05" units="cm"/>
      <inkml:brushProperty name="color" value="#E71224"/>
    </inkml:brush>
  </inkml:definitions>
  <inkml:trace contextRef="#ctx0" brushRef="#br0">45 425 888 0 0,'-9'-9'7008'0'0,"9"9"-6609"0"0,-1-1 0 0 0,1 1 1 0 0,0-1-1 0 0,0 1 0 0 0,-1-1 0 0 0,1 1 1 0 0,0-1-1 0 0,0 1 0 0 0,0-1 1 0 0,0 0-1 0 0,0 1 0 0 0,0-1 1 0 0,-1 1-1 0 0,2-2 0 0 0,-1 89 4599 0 0,0 137-1257 0 0,-6-257-3130 0 0,-10-388-3621 0 0,12 394 2968 0 0,2 1 1 0 0,2-1 0 0 0,0 1-1 0 0,2-1 1 0 0,0 0 0 0 0,11-42-1 0 0,-13 67 20 0 0,1 0-1 0 0,0 1 1 0 0,-1-1 0 0 0,1 0-1 0 0,0 0 1 0 0,0 0 0 0 0,0 1-1 0 0,0-1 1 0 0,0 1 0 0 0,0-1-1 0 0,1 1 1 0 0,-1-1-1 0 0,0 1 1 0 0,1 0 0 0 0,-1-1-1 0 0,1 1 1 0 0,-1 0 0 0 0,1 0-1 0 0,0 0 1 0 0,0 0 0 0 0,-1 1-1 0 0,1-1 1 0 0,0 0-1 0 0,0 1 1 0 0,0-1 0 0 0,0 1-1 0 0,0 0 1 0 0,-1-1 0 0 0,1 1-1 0 0,0 0 1 0 0,0 0-1 0 0,0 0 1 0 0,0 1 0 0 0,0-1-1 0 0,0 0 1 0 0,0 1 0 0 0,0-1-1 0 0,0 1 1 0 0,-1-1 0 0 0,4 3-1 0 0,1 0-6 0 0,0 0-1 0 0,0 0 0 0 0,0 0 1 0 0,-1 1-1 0 0,0 0 0 0 0,0 0 1 0 0,0 0-1 0 0,0 1 0 0 0,-1 0 1 0 0,1 0-1 0 0,3 6 0 0 0,0 2 98 0 0,0 0 0 0 0,-1 1-1 0 0,-1 1 1 0 0,0-1-1 0 0,-1 1 1 0 0,-1 0-1 0 0,0 0 1 0 0,-1 0 0 0 0,0 0-1 0 0,0 31 1 0 0,-4-39-27 0 0,1-1 1 0 0,-2 0-1 0 0,1 1 1 0 0,-1-1 0 0 0,0 0-1 0 0,0 0 1 0 0,-1 0-1 0 0,0 0 1 0 0,0 0-1 0 0,0-1 1 0 0,-1 1-1 0 0,1-1 1 0 0,-1 0-1 0 0,-1 0 1 0 0,-7 7 0 0 0,-2 1 16 0 0,0-1 0 0 0,-1 0 0 0 0,-1-1 0 0 0,-18 10 0 0 0,-34 10-446 0 0,78-36-4020 0 0,-4 2 2579 0 0,0 0 0 0 0,0 0 0 0 0,0 1 0 0 0,1 0 0 0 0,8-2-1 0 0,-3 3-2456 0 0</inkml:trace>
</inkml:ink>
</file>

<file path=ppt/ink/ink2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07.576"/>
    </inkml:context>
    <inkml:brush xml:id="br0">
      <inkml:brushProperty name="width" value="0.05" units="cm"/>
      <inkml:brushProperty name="height" value="0.05" units="cm"/>
      <inkml:brushProperty name="color" value="#E71224"/>
    </inkml:brush>
  </inkml:definitions>
  <inkml:trace contextRef="#ctx0" brushRef="#br0">99 2 820 0 0,'-7'-2'10991'0'0,"3"4"-11206"0"0,-1 2 558 0 0,1 1-1 0 0,0-1 1 0 0,1 1 0 0 0,-1 1-1 0 0,1-1 1 0 0,0 0-1 0 0,0 1 1 0 0,1-1-1 0 0,-4 11 1 0 0,-15 63 1738 0 0,11-36-1089 0 0,5-24-772 0 0,0-1 0 0 0,1 1-1 0 0,2 0 1 0 0,0 1 0 0 0,0-1 0 0 0,2 0 0 0 0,1 1-1 0 0,0-1 1 0 0,1 0 0 0 0,1 0 0 0 0,10 33 0 0 0,-13-50-231 0 0,1-1 0 0 0,-1 0 0 0 0,1 1 0 0 0,0-1 0 0 0,-1 1 0 0 0,1-1 0 0 0,0 0 0 0 0,0 0 0 0 0,0 1 0 0 0,0-1 0 0 0,0 0 0 0 0,0 0 0 0 0,0 0 0 0 0,0 0 0 0 0,1 0 0 0 0,-1 0 0 0 0,0-1 0 0 0,1 1 0 0 0,-1 0 0 0 0,0-1 0 0 0,1 1 0 0 0,-1-1 0 0 0,1 1 0 0 0,2 0 0 0 0,-1-1-42 0 0,0 0 0 0 0,0-1 0 0 0,0 1 0 0 0,0-1 0 0 0,0 1 0 0 0,0-1 1 0 0,0 0-1 0 0,-1 0 0 0 0,1 0 0 0 0,0 0 0 0 0,5-4 0 0 0,0 0-113 0 0,0-1-1 0 0,-1 0 1 0 0,1 0 0 0 0,-1-1 0 0 0,0 0-1 0 0,10-13 1 0 0,-16 18 135 0 0,0 0 1 0 0,0-1-1 0 0,0 0 0 0 0,0 1 0 0 0,-1-1 1 0 0,1 1-1 0 0,-1-1 0 0 0,1 0 0 0 0,-1 1 1 0 0,0-1-1 0 0,0 0 0 0 0,0 0 0 0 0,0 1 1 0 0,-1-1-1 0 0,1 0 0 0 0,-1 1 0 0 0,0-1 1 0 0,1 1-1 0 0,-1-1 0 0 0,0 1 1 0 0,-1-1-1 0 0,1 1 0 0 0,0-1 0 0 0,-1 1 1 0 0,1 0-1 0 0,-1 0 0 0 0,0 0 0 0 0,0 0 1 0 0,0 0-1 0 0,0 0 0 0 0,0 0 0 0 0,-3-1 1 0 0,-1-3 96 0 0,-1 1 0 0 0,0-1 0 0 0,0 1 0 0 0,0 1 0 0 0,-1 0 0 0 0,0 0 0 0 0,0 0 0 0 0,-15-4 0 0 0,33 10-10 0 0,0 0 0 0 0,1 0 0 0 0,-1-1 0 0 0,1 0-1 0 0,-1-1 1 0 0,1-1 0 0 0,0 1 0 0 0,-1-2 0 0 0,0 1 0 0 0,1-1 0 0 0,10-4 0 0 0,-20 5-206 0 0,-35 3-4722 0 0,22-1-3882 0 0</inkml:trace>
</inkml:ink>
</file>

<file path=ppt/ink/ink2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08.243"/>
    </inkml:context>
    <inkml:brush xml:id="br0">
      <inkml:brushProperty name="width" value="0.05" units="cm"/>
      <inkml:brushProperty name="height" value="0.05" units="cm"/>
      <inkml:brushProperty name="color" value="#E71224"/>
    </inkml:brush>
  </inkml:definitions>
  <inkml:trace contextRef="#ctx0" brushRef="#br0">1 185 444 0 0,'0'4'7780'0'0,"1"16"-4198"0"0,20 128 4074 0 0,-14-106-7001 0 0,-9-46-811 0 0,0-1 1 0 0,0 1-1 0 0,0-1 0 0 0,0 1 0 0 0,1-1 0 0 0,-1 1 1 0 0,1-1-1 0 0,1 0 0 0 0,-1 0 0 0 0,0 1 1 0 0,1-7-1 0 0,2-65-1405 0 0,0 38 759 0 0,-1 3 110 0 0,0 23 904 0 0,0 0 1 0 0,-1 0 0 0 0,0 0 0 0 0,-1-1 0 0 0,0 1 0 0 0,-1 0-1 0 0,-1 0 1 0 0,0 0 0 0 0,-6-17 0 0 0,9 28-203 0 0,0 1 0 0 0,0-1 0 0 0,0 0 1 0 0,0 0-1 0 0,0 0 0 0 0,0 0 0 0 0,0 1 0 0 0,1-1 0 0 0,-1 0 1 0 0,0 0-1 0 0,0 0 0 0 0,1 1 0 0 0,-1-1 0 0 0,1 0 0 0 0,-1 0 1 0 0,1 1-1 0 0,-1-1 0 0 0,1 0 0 0 0,-1 1 0 0 0,1-1 0 0 0,-1 1 0 0 0,1-1 1 0 0,0 1-1 0 0,-1-1 0 0 0,1 1 0 0 0,0-1 0 0 0,0 1 0 0 0,-1-1 1 0 0,1 1-1 0 0,0 0 0 0 0,0 0 0 0 0,0-1 0 0 0,1 1 0 0 0,38-15-42 0 0,-30 11 52 0 0,-8 3-21 0 0,0 0-7 0 0,1-1 0 0 0,-1 1 0 0 0,1 0 0 0 0,0 0 0 0 0,0 0 0 0 0,0 0 0 0 0,-1 1 0 0 0,1-1 0 0 0,0 1 0 0 0,0 0 0 0 0,0 0 0 0 0,0 0 0 0 0,0 0 1 0 0,0 0-1 0 0,4 1 0 0 0,33 13-1215 0 0,-39-14 682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42"/>
    </inkml:context>
    <inkml:brush xml:id="br0">
      <inkml:brushProperty name="width" value="0.05" units="cm"/>
      <inkml:brushProperty name="height" value="0.05" units="cm"/>
    </inkml:brush>
  </inkml:definitions>
  <inkml:trace contextRef="#ctx0" brushRef="#br0">32 357 1788 0 0,'-1'-22'11804'0'0,"0"6"-8681"0"0,0 13-3250 0 0,0 5-291 0 0,1 20 1215 0 0,-2 3 143 0 0,-8 46 1 0 0,6-46-549 0 0,-3 48 0 0 0,2 28 243 0 0,5-101-545 0 0,5-42 878 0 0,-10-366-3705 0 0,7 389 2654 0 0,0 0 0 0 0,1 0 0 0 0,0 0-1 0 0,2 0 1 0 0,0 1 0 0 0,15-35 0 0 0,-19 52 32 0 0,-1 0 1 0 0,0 1 0 0 0,1-1 0 0 0,-1 0-1 0 0,0 0 1 0 0,1 0 0 0 0,-1 0 0 0 0,1 0 0 0 0,0 0-1 0 0,-1 0 1 0 0,1 1 0 0 0,-1-1 0 0 0,1 0-1 0 0,0 1 1 0 0,0-1 0 0 0,0 0 0 0 0,-1 1-1 0 0,1-1 1 0 0,0 1 0 0 0,0-1 0 0 0,0 1-1 0 0,0-1 1 0 0,0 1 0 0 0,0 0 0 0 0,0-1-1 0 0,0 1 1 0 0,0 0 0 0 0,0 0 0 0 0,0 0 0 0 0,0 0-1 0 0,0 0 1 0 0,0 0 0 0 0,0 0 0 0 0,1 0-1 0 0,1 2 15 0 0,-1-1 0 0 0,1 1 0 0 0,0-1-1 0 0,-1 1 1 0 0,1 0 0 0 0,-1 0 0 0 0,0 0 0 0 0,1 0-1 0 0,-1 1 1 0 0,0-1 0 0 0,2 4 0 0 0,6 10 130 0 0,0 0-1 0 0,14 32 1 0 0,-21-41-54 0 0,12 33 762 0 0,-15-39-758 0 0,0 0-1 0 0,1 0 1 0 0,-1 1 0 0 0,0-1 0 0 0,0 0 0 0 0,0 1 0 0 0,0-1-1 0 0,0 0 1 0 0,0 0 0 0 0,0 1 0 0 0,0-1 0 0 0,0 0 0 0 0,-1 0-1 0 0,1 1 1 0 0,-1-1 0 0 0,1 0 0 0 0,-1 0 0 0 0,1 0 0 0 0,-1 0-1 0 0,1 1 1 0 0,-1-1 0 0 0,0 0 0 0 0,0 0 0 0 0,0 0 0 0 0,1 0 0 0 0,-1-1-1 0 0,0 1 1 0 0,-2 1 0 0 0,-7 5-152 0 0,0 1 0 0 0,0 0 0 0 0,0 1 0 0 0,1 0 0 0 0,1 1 0 0 0,-1-1 0 0 0,1 2 0 0 0,-8 14 0 0 0,6-14-1065 0 0,1-23-8100 0 0,6 8 6182 0 0</inkml:trace>
</inkml:ink>
</file>

<file path=ppt/ink/ink2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08.600"/>
    </inkml:context>
    <inkml:brush xml:id="br0">
      <inkml:brushProperty name="width" value="0.05" units="cm"/>
      <inkml:brushProperty name="height" value="0.05" units="cm"/>
      <inkml:brushProperty name="color" value="#E71224"/>
    </inkml:brush>
  </inkml:definitions>
  <inkml:trace contextRef="#ctx0" brushRef="#br0">1 30 1864 0 0,'0'0'9580'0'0,"34"-10"-4755"0"0,-3 1-3664 0 0,-23 7-1223 0 0,0-1-1 0 0,0 1 1 0 0,0 1 0 0 0,14-2 0 0 0,-32 18-9872 0 0</inkml:trace>
</inkml:ink>
</file>

<file path=ppt/ink/ink2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09.209"/>
    </inkml:context>
    <inkml:brush xml:id="br0">
      <inkml:brushProperty name="width" value="0.05" units="cm"/>
      <inkml:brushProperty name="height" value="0.05" units="cm"/>
      <inkml:brushProperty name="color" value="#E71224"/>
    </inkml:brush>
  </inkml:definitions>
  <inkml:trace contextRef="#ctx0" brushRef="#br0">1 39 1056 0 0,'0'-2'10518'0'0,"1"-4"-5928"0"0,3-3-2552 0 0,10 4-1999 0 0,1 0-1 0 0,-1 2 0 0 0,1 0 0 0 0,-1 1 1 0 0,1 0-1 0 0,25 0 0 0 0,-38 7-1418 0 0,-9 5 349 0 0,-17 15-4352 0 0,18-19 188 0 0,0 0 1026 0 0</inkml:trace>
</inkml:ink>
</file>

<file path=ppt/ink/ink2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09.552"/>
    </inkml:context>
    <inkml:brush xml:id="br0">
      <inkml:brushProperty name="width" value="0.05" units="cm"/>
      <inkml:brushProperty name="height" value="0.05" units="cm"/>
      <inkml:brushProperty name="color" value="#E71224"/>
    </inkml:brush>
  </inkml:definitions>
  <inkml:trace contextRef="#ctx0" brushRef="#br0">0 16 1356 0 0,'8'8'10441'0'0,"-7"-8"-10006"0"0,-1 0 0 0 0,1 1 0 0 0,-1-1 0 0 0,1 0 0 0 0,26 2 2434 0 0,21-6-2402 0 0,37-18 1293 0 0,-117 32-4524 0 0,10-5-6243 0 0</inkml:trace>
</inkml:ink>
</file>

<file path=ppt/ink/ink2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18.530"/>
    </inkml:context>
    <inkml:brush xml:id="br0">
      <inkml:brushProperty name="width" value="0.05" units="cm"/>
      <inkml:brushProperty name="height" value="0.05" units="cm"/>
      <inkml:brushProperty name="color" value="#E71224"/>
    </inkml:brush>
  </inkml:definitions>
  <inkml:trace contextRef="#ctx0" brushRef="#br0">125 23 1684 0 0,'-4'-8'8528'0'0,"-3"-6"-4957"0"0,7 14-3277 0 0,-1 0-257 0 0,0 1-1 0 0,-1-1 1 0 0,1 1 0 0 0,0-1 0 0 0,0 1 0 0 0,0-1 0 0 0,0 1 0 0 0,0 0 0 0 0,0 0 0 0 0,0 0 0 0 0,0-1 0 0 0,0 1 0 0 0,0 0 0 0 0,1 0-1 0 0,-1 0 1 0 0,0 0 0 0 0,1 0 0 0 0,-1 1 0 0 0,0-1 0 0 0,1 0 0 0 0,-1 0 0 0 0,1 0 0 0 0,0 0 0 0 0,-1 1 0 0 0,1-1 0 0 0,0 1-1 0 0,-9 47 561 0 0,5-25-108 0 0,-2-1 1 0 0,2 1 0 0 0,0 0 0 0 0,2 0 0 0 0,0 47 0 0 0,3-61-455 0 0,0 0-1 0 0,0 1 1 0 0,1-1 0 0 0,0 0 0 0 0,1 0 0 0 0,0 0 0 0 0,0 0 0 0 0,1-1 0 0 0,1 1 0 0 0,-1-1-1 0 0,2 0 1 0 0,-1 0 0 0 0,13 14 0 0 0,-17-22-67 0 0,-1 0-1 0 0,1 0 1 0 0,0 0-1 0 0,0 0 1 0 0,0 0-1 0 0,0 0 1 0 0,0-1 0 0 0,0 1-1 0 0,1 0 1 0 0,-1 0-1 0 0,0-1 1 0 0,0 1-1 0 0,0-1 1 0 0,1 1 0 0 0,-1-1-1 0 0,0 0 1 0 0,1 1-1 0 0,-1-1 1 0 0,0 0-1 0 0,1 0 1 0 0,-1 0 0 0 0,0 0-1 0 0,1 0 1 0 0,-1 0-1 0 0,0-1 1 0 0,1 1-1 0 0,-1 0 1 0 0,0 0 0 0 0,2-1-1 0 0,0-1-64 0 0,-1 0-1 0 0,1 0 1 0 0,-1 0-1 0 0,1 0 1 0 0,-1 0 0 0 0,0-1-1 0 0,0 1 1 0 0,0-1-1 0 0,0 1 1 0 0,0-1 0 0 0,0 0-1 0 0,1-3 1 0 0,0 0 8 0 0,0 0-1 0 0,0 0 1 0 0,-1 0 0 0 0,0 0 0 0 0,0-1-1 0 0,-1 1 1 0 0,0-1 0 0 0,0 1-1 0 0,0-1 1 0 0,-1 1 0 0 0,0-1 0 0 0,0 1-1 0 0,-1-9 1 0 0,0 14 96 0 0,1 0 0 0 0,-1-1 1 0 0,1 1-1 0 0,-1-1 0 0 0,0 1 0 0 0,1 0 0 0 0,-1-1 0 0 0,0 1 0 0 0,0 0 1 0 0,0 0-1 0 0,0 0 0 0 0,0-1 0 0 0,0 1 0 0 0,0 0 0 0 0,0 0 0 0 0,-1 1 0 0 0,1-1 1 0 0,0 0-1 0 0,-1 0 0 0 0,1 1 0 0 0,0-1 0 0 0,-1 1 0 0 0,-1-1 0 0 0,0 0 1 0 0,0 1 0 0 0,0 0 0 0 0,0 0-1 0 0,0 0 1 0 0,0 0 0 0 0,0 1-1 0 0,-1 0 1 0 0,1-1 0 0 0,1 1 0 0 0,-1 0-1 0 0,-4 2 1 0 0,-9 5 12 0 0,-1 1 0 0 0,2 1-1 0 0,-20 14 1 0 0,18-11 6 0 0,-22 21-346 0 0,83-41-8954 0 0,-31-1 5275 0 0</inkml:trace>
</inkml:ink>
</file>

<file path=ppt/ink/ink2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18.918"/>
    </inkml:context>
    <inkml:brush xml:id="br0">
      <inkml:brushProperty name="width" value="0.05" units="cm"/>
      <inkml:brushProperty name="height" value="0.05" units="cm"/>
      <inkml:brushProperty name="color" value="#E71224"/>
    </inkml:brush>
  </inkml:definitions>
  <inkml:trace contextRef="#ctx0" brushRef="#br0">40 0 8141 0 0,'0'5'4576'0'0,"0"2"-3708"0"0,-5 3-400 0 0,-1 2 104 0 0,0 0 220 0 0,0-2 116 0 0,1 2-195 0 0,5-4-313 0 0,-6-3-216 0 0,0 2-184 0 0,6-5-44 0 0,6-2-528 0 0,0 0-193 0 0,-1 0-303 0 0,7-7-888 0 0,-6-3-3216 0 0</inkml:trace>
</inkml:ink>
</file>

<file path=ppt/ink/ink2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19.789"/>
    </inkml:context>
    <inkml:brush xml:id="br0">
      <inkml:brushProperty name="width" value="0.05" units="cm"/>
      <inkml:brushProperty name="height" value="0.05" units="cm"/>
      <inkml:brushProperty name="color" value="#E71224"/>
    </inkml:brush>
  </inkml:definitions>
  <inkml:trace contextRef="#ctx0" brushRef="#br0">30 0 1580 0 0,'-2'4'15560'0'0,"-2"55"-13995"0"0,3-54-1457 0 0,1 1 0 0 0,-1-1 0 0 0,0 0 0 0 0,0 0 0 0 0,-1 0 0 0 0,-3 9 0 0 0,2-9-106 0 0,1 0 1 0 0,1 1-1 0 0,-1-1 1 0 0,1 0-1 0 0,0 1 1 0 0,-1 11-1 0 0,3-16 4 0 0,0 0 0 0 0,0 0 0 0 0,0 0 0 0 0,0 0-1 0 0,0-1 1 0 0,0 1 0 0 0,0 0 0 0 0,0 0-1 0 0,0-1 1 0 0,0 1 0 0 0,1 0 0 0 0,-1-1 0 0 0,0 1-1 0 0,1-1 1 0 0,-1 0 0 0 0,0 1 0 0 0,1-1-1 0 0,-1 0 1 0 0,0 0 0 0 0,1 0 0 0 0,-1 0-1 0 0,2 0 1 0 0,38 2 109 0 0,31-2-889 0 0,-71 0 292 0 0</inkml:trace>
</inkml:ink>
</file>

<file path=ppt/ink/ink2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20.148"/>
    </inkml:context>
    <inkml:brush xml:id="br0">
      <inkml:brushProperty name="width" value="0.05" units="cm"/>
      <inkml:brushProperty name="height" value="0.05" units="cm"/>
      <inkml:brushProperty name="color" value="#E71224"/>
    </inkml:brush>
  </inkml:definitions>
  <inkml:trace contextRef="#ctx0" brushRef="#br0">0 6 1408 0 0,'2'-5'8972'0'0,"4"10"-5657"0"0,2 13-1905 0 0,-5 0-673 0 0,-1-1 0 0 0,-1 1 0 0 0,-1-1 0 0 0,-2 30 0 0 0,-1 6 107 0 0,9 48-1856 0 0</inkml:trace>
</inkml:ink>
</file>

<file path=ppt/ink/ink2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20.875"/>
    </inkml:context>
    <inkml:brush xml:id="br0">
      <inkml:brushProperty name="width" value="0.05" units="cm"/>
      <inkml:brushProperty name="height" value="0.05" units="cm"/>
      <inkml:brushProperty name="color" value="#E71224"/>
    </inkml:brush>
  </inkml:definitions>
  <inkml:trace contextRef="#ctx0" brushRef="#br0">1 0 1032 0 0,'3'1'10154'0'0,"0"1"-10104"0"0,67 68 5884 0 0,-43-38-5026 0 0,37 55-1 0 0,-55-75-1029 0 0,1 0-1 0 0,0-1 1 0 0,22 17-1 0 0,-31-27-269 0 0,-4-2-1706 0 0,1 1 1528 0 0,0-1 0 0 0,1 1 0 0 0,-1-1 0 0 0,1 0 0 0 0,-1 0-1 0 0,1 0 1 0 0,-1 0 0 0 0,1 0 0 0 0,0 0 0 0 0,-1 0 0 0 0,1 0 0 0 0,0 0 0 0 0,0-1 0 0 0,0 1 0 0 0,0 0 0 0 0,-1-3 0 0 0,0 2-981 0 0,-3-5-3100 0 0</inkml:trace>
</inkml:ink>
</file>

<file path=ppt/ink/ink2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21.263"/>
    </inkml:context>
    <inkml:brush xml:id="br0">
      <inkml:brushProperty name="width" value="0.05" units="cm"/>
      <inkml:brushProperty name="height" value="0.05" units="cm"/>
      <inkml:brushProperty name="color" value="#E71224"/>
    </inkml:brush>
  </inkml:definitions>
  <inkml:trace contextRef="#ctx0" brushRef="#br0">157 1 1056 0 0,'-4'5'13484'0'0,"2"1"-12899"0"0,1 2-272 0 0,-1-1-1 0 0,0 1 0 0 0,0 0 1 0 0,0 0-1 0 0,-8 14 1 0 0,0 1 97 0 0,1 0-167 0 0,-2-1 1 0 0,-1 0 0 0 0,-20 28-1 0 0,22-34-324 0 0,2-5-638 0 0,1 0 0 0 0,-1-1 0 0 0,-13 13 0 0 0,21-23 626 0 0,0 0 0 0 0,-1 0 0 0 0,1 0 0 0 0,0 0 0 0 0,0 0 0 0 0,0 0 0 0 0,0 0 0 0 0,-1 0 0 0 0,1 0 0 0 0,0 1 0 0 0,0-1 0 0 0,0 0 0 0 0,0 0-1 0 0,0 0 1 0 0,0 0 0 0 0,-1 0 0 0 0,1 0 0 0 0,0 1 0 0 0,0-1 0 0 0,0 0 0 0 0,0 0 0 0 0,0 0 0 0 0,0 0 0 0 0,0 0 0 0 0,0 1 0 0 0,0-1 0 0 0,0 0-1 0 0,0 0 1 0 0,0 0 0 0 0,0 0 0 0 0,-1 1 0 0 0,1-1 0 0 0,0 0 0 0 0,1 0 0 0 0,-1 0 0 0 0,0 0 0 0 0,0 1 0 0 0,0-1 0 0 0,0 0 0 0 0,0 0 0 0 0,0 0-1 0 0,0 0 1 0 0,0 1 0 0 0,0-1 0 0 0,0 0 0 0 0,0 0 0 0 0,0 0 0 0 0,0 0 0 0 0,1 0 0 0 0,-1 1 0 0 0,0-1 0 0 0,0 0 0 0 0,0 0 0 0 0,0 0 0 0 0,0 0 0 0 0,0 0-1 0 0,1 0 1 0 0,-1 0 0 0 0,0 0 0 0 0,0 0 0 0 0,0 1 0 0 0,1-1 0 0 0,10-1-6327 0 0,-1-1 3276 0 0</inkml:trace>
</inkml:ink>
</file>

<file path=ppt/ink/ink2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21.653"/>
    </inkml:context>
    <inkml:brush xml:id="br0">
      <inkml:brushProperty name="width" value="0.05" units="cm"/>
      <inkml:brushProperty name="height" value="0.05" units="cm"/>
      <inkml:brushProperty name="color" value="#E71224"/>
    </inkml:brush>
  </inkml:definitions>
  <inkml:trace contextRef="#ctx0" brushRef="#br0">29 0 980 0 0,'1'8'7869'0'0,"-2"12"-711"0"0,1-16-7010 0 0,0 1 0 0 0,0 0 0 0 0,-1 0 0 0 0,0 0 0 0 0,0-1 0 0 0,0 1 0 0 0,-1-1 0 0 0,-2 7 0 0 0,1-4-20 0 0,0 0-1 0 0,0 0 1 0 0,1 0 0 0 0,0 1-1 0 0,1-1 1 0 0,-1 0 0 0 0,1 15 0 0 0,0 10-4074 0 0,5-29 1169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43"/>
    </inkml:context>
    <inkml:brush xml:id="br0">
      <inkml:brushProperty name="width" value="0.05" units="cm"/>
      <inkml:brushProperty name="height" value="0.05" units="cm"/>
    </inkml:brush>
  </inkml:definitions>
  <inkml:trace contextRef="#ctx0" brushRef="#br0">17 1 1356 0 0,'-1'0'480'0'0,"0"1"1"0"0,0 0-1 0 0,0 0 1 0 0,0 0-1 0 0,0 0 0 0 0,0 0 1 0 0,1 0-1 0 0,-1 0 0 0 0,0 0 1 0 0,0 0-1 0 0,1 0 0 0 0,-1 0 1 0 0,1 0-1 0 0,-1 0 0 0 0,1 0 1 0 0,0 1-1 0 0,-1 1 0 0 0,-2 31 2819 0 0,3-32-3239 0 0,0 0 0 0 0,0 1 0 0 0,0-1 0 0 0,0 0-1 0 0,0 0 1 0 0,0 0 0 0 0,1 0 0 0 0,-1 0 0 0 0,1 0 0 0 0,-1 0-1 0 0,1 0 1 0 0,0 0 0 0 0,0 0 0 0 0,0 0 0 0 0,0 0 0 0 0,0-1-1 0 0,0 1 1 0 0,0 0 0 0 0,1-1 0 0 0,-1 1 0 0 0,1-1 0 0 0,-1 1-1 0 0,1-1 1 0 0,-1 0 0 0 0,1 0 0 0 0,2 2 0 0 0,-2-3-29 0 0,0 0 1 0 0,1 1-1 0 0,-1-1 1 0 0,0 0-1 0 0,1-1 1 0 0,-1 1-1 0 0,0 0 1 0 0,1-1-1 0 0,-1 1 0 0 0,0-1 1 0 0,0 1-1 0 0,1-1 1 0 0,-1 0-1 0 0,0 0 1 0 0,0 0-1 0 0,0 0 1 0 0,0-1-1 0 0,0 1 1 0 0,-1-1-1 0 0,3-1 1 0 0,-1-1-95 0 0,1-1 0 0 0,-1 1 0 0 0,0-1 0 0 0,0 0 0 0 0,-1 0 0 0 0,3-7 0 0 0,1-2-281 0 0,-6 13 337 0 0,0 1 0 0 0,0-1 0 0 0,0 0 0 0 0,0 1 0 0 0,0-1 0 0 0,0 0 0 0 0,0 1 0 0 0,0-1 0 0 0,0 0 0 0 0,0 1 0 0 0,0-1 0 0 0,-1 0 0 0 0,1 1 0 0 0,0-1 0 0 0,-1 1 0 0 0,1-1 0 0 0,0 1 0 0 0,-1-1 0 0 0,1 0 0 0 0,0 1 0 0 0,-1-1 0 0 0,1 1 0 0 0,-1 0 0 0 0,1-1 0 0 0,-1 1 0 0 0,1-1 0 0 0,-1 1 0 0 0,0 0 0 0 0,1-1 0 0 0,-1 1 0 0 0,1 0 0 0 0,-1 0 0 0 0,0 0 0 0 0,1-1 0 0 0,-1 1 0 0 0,0 0 0 0 0,1 0 0 0 0,-1 0 0 0 0,0 0 0 0 0,1 0 0 0 0,-1 0 0 0 0,0 0 0 0 0,1 0 0 0 0,-1 0 0 0 0,-1 1 0 0 0,-32 0-59 0 0,26 2-563 0 0,-9 3 2016 0 0,12-6-3941 0 0</inkml:trace>
</inkml:ink>
</file>

<file path=ppt/ink/ink2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22.073"/>
    </inkml:context>
    <inkml:brush xml:id="br0">
      <inkml:brushProperty name="width" value="0.05" units="cm"/>
      <inkml:brushProperty name="height" value="0.05" units="cm"/>
      <inkml:brushProperty name="color" value="#E71224"/>
    </inkml:brush>
  </inkml:definitions>
  <inkml:trace contextRef="#ctx0" brushRef="#br0">47 51 1760 0 0,'-16'16'9082'0'0,"3"11"-6275"0"0,-3 27-455 0 0,16-51-2344 0 0,-1-1 1 0 0,1 1-1 0 0,0-1 1 0 0,0 0-1 0 0,0 1 1 0 0,0-1-1 0 0,0 1 1 0 0,0-1-1 0 0,1 1 1 0 0,-1-1-1 0 0,1 0 1 0 0,0 1-1 0 0,0-1 1 0 0,0 0-1 0 0,0 0 1 0 0,0 1-1 0 0,0-1 1 0 0,0 0-1 0 0,1 0 1 0 0,-1 0-1 0 0,1 0 1 0 0,-1-1-1 0 0,1 1 1 0 0,0 0-1 0 0,0-1 1 0 0,0 1-1 0 0,0-1 0 0 0,0 0 1 0 0,0 1-1 0 0,0-1 1 0 0,0 0-1 0 0,1 0 1 0 0,-1-1-1 0 0,0 1 1 0 0,1 0-1 0 0,-1-1 1 0 0,1 1-1 0 0,-1-1 1 0 0,0 0-1 0 0,1 0 1 0 0,-1 0-1 0 0,1 0 1 0 0,-1 0-1 0 0,1 0 1 0 0,-1-1-1 0 0,0 1 1 0 0,1-1-1 0 0,-1 0 1 0 0,0 0-1 0 0,1 0 1 0 0,-1 0-1 0 0,0 0 1 0 0,0 0-1 0 0,0 0 1 0 0,3-3-1 0 0,2-3-76 0 0,0-1 0 0 0,-1 0 0 0 0,0 0 0 0 0,0 0 0 0 0,-1-1 0 0 0,0 1 0 0 0,0-1 0 0 0,-1-1 0 0 0,0 1-1 0 0,2-11 1 0 0,-5 17 76 0 0,0 0 0 0 0,0 0 0 0 0,-1-1 0 0 0,1 1 0 0 0,-1 0-1 0 0,0 0 1 0 0,0 0 0 0 0,0 0 0 0 0,0-1 0 0 0,0 1-1 0 0,-1 0 1 0 0,1 0 0 0 0,-1 0 0 0 0,0 0 0 0 0,0 0 0 0 0,0 0-1 0 0,-1 0 1 0 0,1 0 0 0 0,-1 0 0 0 0,1 0 0 0 0,-1 1-1 0 0,0-1 1 0 0,0 1 0 0 0,0-1 0 0 0,0 1 0 0 0,-1 0 0 0 0,1 0-1 0 0,-1 0 1 0 0,1 0 0 0 0,-1 0 0 0 0,0 1 0 0 0,0-1 0 0 0,1 1-1 0 0,-1 0 1 0 0,0-1 0 0 0,-4 0 0 0 0,2 1 29 0 0,-1 0 0 0 0,1 0 0 0 0,-1 1 0 0 0,0-1 0 0 0,0 1 0 0 0,1 1 0 0 0,-9 0 0 0 0,13-1-187 0 0,-1 0 1 0 0,1 0 0 0 0,-1 0 0 0 0,1 0 0 0 0,-1 1 0 0 0,0-1-1 0 0,1 0 1 0 0,-1 1 0 0 0,1-1 0 0 0,-1 1 0 0 0,1 0 0 0 0,0-1-1 0 0,-1 1 1 0 0,1 0 0 0 0,0 0 0 0 0,-1 0 0 0 0,1 0-1 0 0,0 0 1 0 0,0 0 0 0 0,0 0 0 0 0,0 1 0 0 0,0-1 0 0 0,0 0-1 0 0,0 0 1 0 0,0 1 0 0 0,1-1 0 0 0,-1 1 0 0 0,0-1 0 0 0,1 1-1 0 0,-1-1 1 0 0,1 2 0 0 0</inkml:trace>
</inkml:ink>
</file>

<file path=ppt/ink/ink2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22.617"/>
    </inkml:context>
    <inkml:brush xml:id="br0">
      <inkml:brushProperty name="width" value="0.05" units="cm"/>
      <inkml:brushProperty name="height" value="0.05" units="cm"/>
      <inkml:brushProperty name="color" value="#E71224"/>
    </inkml:brush>
  </inkml:definitions>
  <inkml:trace contextRef="#ctx0" brushRef="#br0">14 18 1592 0 0,'-13'-17'15577'0'0,"27"22"-15380"0"0,5 4 226 0 0,-11-5-522 0 0,0 0 0 0 0,0-1 0 0 0,1 0 0 0 0,0 0 0 0 0,-1-1 0 0 0,1 0 0 0 0,0 0 0 0 0,0-1 0 0 0,14 0 0 0 0,-38-6-11992 0 0</inkml:trace>
</inkml:ink>
</file>

<file path=ppt/ink/ink2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23.629"/>
    </inkml:context>
    <inkml:brush xml:id="br0">
      <inkml:brushProperty name="width" value="0.05" units="cm"/>
      <inkml:brushProperty name="height" value="0.05" units="cm"/>
      <inkml:brushProperty name="color" value="#E71224"/>
    </inkml:brush>
  </inkml:definitions>
  <inkml:trace contextRef="#ctx0" brushRef="#br0">1 4 572 0 0,'2'-1'12837'0'0,"1"0"-12391"0"0,16 1 122 0 0,-4-1-315 0 0,0 1 1 0 0,-1 0-1 0 0,1 1 0 0 0,0 1 0 0 0,0 0 0 0 0,0 1 1 0 0,16 6-1 0 0,-30-8-256 0 0,0-1-1 0 0,0 0 1 0 0,0 0 0 0 0,0 0 0 0 0,0 1-1 0 0,-1-1 1 0 0,1 0 0 0 0,0 1 0 0 0,0-1 0 0 0,-1 1-1 0 0,1-1 1 0 0,0 1 0 0 0,0-1 0 0 0,-1 1-1 0 0,1-1 1 0 0,-1 1 0 0 0,1 0 0 0 0,0-1-1 0 0,-1 1 1 0 0,1 0 0 0 0,-1 0 0 0 0,0-1-1 0 0,1 1 1 0 0,-1 0 0 0 0,0 0 0 0 0,1 0 0 0 0,-1 0-1 0 0,0-1 1 0 0,0 1 0 0 0,0 0 0 0 0,1 0-1 0 0,-1 0 1 0 0,0 0 0 0 0,0 0 0 0 0,0 0-1 0 0,-1-1 1 0 0,1 1 0 0 0,0 0 0 0 0,0 0 0 0 0,0 0-1 0 0,-1 1 1 0 0,-29 31 378 0 0,5-6-377 0 0,23-24-59 0 0,-7 15-114 0 0,9-18 171 0 0,-1 1 1 0 0,1-1-1 0 0,0 0 1 0 0,0 1-1 0 0,0-1 1 0 0,0 0 0 0 0,-1 1-1 0 0,1-1 1 0 0,0 0-1 0 0,0 1 1 0 0,0-1 0 0 0,0 1-1 0 0,0-1 1 0 0,0 0-1 0 0,0 1 1 0 0,0-1 0 0 0,0 0-1 0 0,0 1 1 0 0,0-1-1 0 0,1 0 1 0 0,-1 1-1 0 0,0-1 1 0 0,0 0 0 0 0,0 1-1 0 0,0-1 1 0 0,0 0-1 0 0,1 1 1 0 0,-1-1 0 0 0,0 0-1 0 0,0 1 1 0 0,1-1-1 0 0,-1 0 1 0 0,0 0 0 0 0,0 1-1 0 0,1-1 1 0 0,-1 0-1 0 0,0 0 1 0 0,1 0-1 0 0,-1 1 1 0 0,0-1 0 0 0,1 0-1 0 0,0 0 1 0 0,77 22-27 0 0,-77-22 24 0 0,-1 1-1 0 0,1 0 0 0 0,0-1 0 0 0,0 1 0 0 0,0 0 0 0 0,-1 0 0 0 0,1 0 0 0 0,-1-1 0 0 0,1 1 0 0 0,0 0 0 0 0,-1 0 0 0 0,0 0 0 0 0,1 0 0 0 0,-1 0 0 0 0,0 0 0 0 0,1 0 0 0 0,-1 0 0 0 0,0 0 1 0 0,0 0-1 0 0,0 0 0 0 0,0 0 0 0 0,0 0 0 0 0,0 0 0 0 0,0 0 0 0 0,0 0 0 0 0,0 0 0 0 0,0 0 0 0 0,-1 0 0 0 0,1 0 0 0 0,-1 2 0 0 0,1-1 66 0 0,-1 0 1 0 0,1-1-1 0 0,-1 1 0 0 0,1-1 1 0 0,-1 1-1 0 0,0-1 0 0 0,1 1 0 0 0,-1-1 1 0 0,0 0-1 0 0,0 1 0 0 0,0-1 0 0 0,0 0 1 0 0,0 0-1 0 0,-1 1 0 0 0,1-1 0 0 0,0 0 1 0 0,-3 1-1 0 0,-110 27-1447 0 0,113-29 1317 0 0,1 0-1 0 0,0 0 1 0 0,0 0-1 0 0,0 0 0 0 0,-1 0 1 0 0,1 0-1 0 0,0 0 1 0 0,0 0-1 0 0,-1 0 0 0 0,1 0 1 0 0,0 0-1 0 0,0 0 1 0 0,-1 0-1 0 0,1 0 0 0 0,0 0 1 0 0,0 0-1 0 0,0 0 1 0 0,-1 1-1 0 0,1-1 0 0 0,0 0 1 0 0,0 0-1 0 0,0 0 0 0 0,0 0 1 0 0,-1 1-1 0 0,1-1 1 0 0,0 0-1 0 0,0 0 0 0 0,0 0 1 0 0,0 0-1 0 0,0 1 1 0 0,0-1-1 0 0,0 0 0 0 0,-1 0 1 0 0,1 1-1 0 0,0-1 1 0 0,0 0-1 0 0,0 0 0 0 0,0 0 1 0 0,0 1-1 0 0,0-1 1 0 0,0 0-1 0 0,0 0 0 0 0,0 1 1 0 0,0-1-1 0 0,0 0 1 0 0,0 0-1 0 0,1 1 0 0 0,-1-1 1 0 0,0 0-1 0 0,0 0 0 0 0,0 0 1 0 0,0 1-1 0 0,0-1 1 0 0,12 8-7268 0 0,-1-7 3023 0 0</inkml:trace>
</inkml:ink>
</file>

<file path=ppt/ink/ink2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24.826"/>
    </inkml:context>
    <inkml:brush xml:id="br0">
      <inkml:brushProperty name="width" value="0.05" units="cm"/>
      <inkml:brushProperty name="height" value="0.05" units="cm"/>
      <inkml:brushProperty name="color" value="#E71224"/>
    </inkml:brush>
  </inkml:definitions>
  <inkml:trace contextRef="#ctx0" brushRef="#br0">17 134 1136 0 0,'-7'12'6458'0'0,"-2"2"-4208"0"0,9-14-2175 0 0,0 0 1 0 0,0 0 0 0 0,0 0-1 0 0,0 0 1 0 0,0-1 0 0 0,0 1 0 0 0,1 0-1 0 0,-1 0 1 0 0,0 0 0 0 0,0 0-1 0 0,0 0 1 0 0,0 0 0 0 0,0 0-1 0 0,0 0 1 0 0,0 0 0 0 0,1 1 0 0 0,-1-1-1 0 0,0 0 1 0 0,0 0 0 0 0,0 0-1 0 0,1 0 758 0 0,-1 0-757 0 0,0 1 0 0 0,0-1-1 0 0,0 0 1 0 0,0 0 0 0 0,0 0-1 0 0,0 0 1 0 0,0 0 0 0 0,0 0 0 0 0,0 0-1 0 0,0 0 1 0 0,0 1 0 0 0,0-1-1 0 0,0 0 1 0 0,0 0 0 0 0,0 0 0 0 0,0 0-1 0 0,0 0 1 0 0,0 0 0 0 0,0 0-1 0 0,0 1 1 0 0,0-1 0 0 0,0 0 0 0 0,0 0-1 0 0,0 0 1 0 0,0 0 0 0 0,14-24 2207 0 0,35-34-1299 0 0,-45 51-979 0 0,1 1 0 0 0,0-1 0 0 0,0 1-1 0 0,0 0 1 0 0,1 1 0 0 0,12-11 0 0 0,-16 15-1 0 0,-1 0 1 0 0,1-1-1 0 0,0 1 1 0 0,0 0-1 0 0,-1 0 1 0 0,1 0-1 0 0,0 0 1 0 0,0 0 0 0 0,0 1-1 0 0,0-1 1 0 0,0 1-1 0 0,0-1 1 0 0,0 1-1 0 0,0-1 1 0 0,0 1-1 0 0,0 0 1 0 0,0 0 0 0 0,0 0-1 0 0,1 1 1 0 0,-1-1-1 0 0,0 0 1 0 0,0 1-1 0 0,0-1 1 0 0,0 1-1 0 0,0 0 1 0 0,0-1-1 0 0,-1 1 1 0 0,1 0 0 0 0,0 0-1 0 0,0 0 1 0 0,0 1-1 0 0,-1-1 1 0 0,4 3-1 0 0,-3-1 0 0 0,0 0 0 0 0,0 0-1 0 0,0 1 1 0 0,0-1 0 0 0,-1 0 0 0 0,0 1-1 0 0,1-1 1 0 0,-1 1 0 0 0,0 0 0 0 0,-1-1-1 0 0,1 1 1 0 0,-1 0 0 0 0,1-1 0 0 0,-1 1-1 0 0,0 0 1 0 0,-1 5 0 0 0,1-9-2 0 0,0 0 5 0 0,0 0 0 0 0,0 1 0 0 0,0-1 0 0 0,0 0 0 0 0,1 0 0 0 0,-1 0 1 0 0,0 0-1 0 0,0 0 0 0 0,0 1 0 0 0,0-1 0 0 0,1 0 0 0 0,-1 0 0 0 0,0 0 0 0 0,0 0 1 0 0,0 0-1 0 0,1 0 0 0 0,-1 0 0 0 0,0 0 0 0 0,0 1 0 0 0,0-1 0 0 0,1 0 1 0 0,-1 0-1 0 0,0 0 0 0 0,0 0 0 0 0,0 0 0 0 0,1 0 0 0 0,-1 0 0 0 0,0 0 0 0 0,0 0 1 0 0,0 0-1 0 0,1-1 0 0 0,-1 1 0 0 0,0 0 0 0 0,0 0 0 0 0,0 0 0 0 0,1 0 1 0 0,-1 0-1 0 0,0 0 0 0 0,0 0 0 0 0,0 0 0 0 0,0-1 0 0 0,1 1 0 0 0,-1 0 0 0 0,0 0 1 0 0,0 0-1 0 0,0 0 0 0 0,0-1 0 0 0,0 1 0 0 0,1 0 0 0 0,-1 0 0 0 0,9-8 185 0 0,-5 1-81 0 0,2-3-270 0 0,0-1 0 0 0,1 1 1 0 0,0 1-1 0 0,14-16 0 0 0,-20 24 154 0 0,0 0-1 0 0,0 0 1 0 0,0 0 0 0 0,1 0-1 0 0,-1-1 1 0 0,0 2 0 0 0,1-1-1 0 0,-1 0 1 0 0,0 0 0 0 0,1 0-1 0 0,0 1 1 0 0,-1-1 0 0 0,1 0 0 0 0,-1 1-1 0 0,1 0 1 0 0,-1-1 0 0 0,1 1-1 0 0,0 0 1 0 0,-1 0 0 0 0,1 0-1 0 0,0 0 1 0 0,-1 0 0 0 0,1 0-1 0 0,0 0 1 0 0,-1 1 0 0 0,1-1 0 0 0,-1 1-1 0 0,1-1 1 0 0,0 1 0 0 0,-1 0-1 0 0,1-1 1 0 0,-1 1 0 0 0,0 0-1 0 0,1 0 1 0 0,-1 0 0 0 0,0 0-1 0 0,1 0 1 0 0,-1 0 0 0 0,0 0 0 0 0,0 1-1 0 0,0-1 1 0 0,2 3 0 0 0,0 0 104 0 0,-1 0-72 0 0,1 0 1 0 0,0-1 0 0 0,0 1-1 0 0,0-1 1 0 0,1 1-1 0 0,-1-1 1 0 0,1 0-1 0 0,-1 0 1 0 0,1-1-1 0 0,0 1 1 0 0,0-1-1 0 0,0 0 1 0 0,6 2-1 0 0,0-4-354 0 0</inkml:trace>
</inkml:ink>
</file>

<file path=ppt/ink/ink2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25.278"/>
    </inkml:context>
    <inkml:brush xml:id="br0">
      <inkml:brushProperty name="width" value="0.05" units="cm"/>
      <inkml:brushProperty name="height" value="0.05" units="cm"/>
      <inkml:brushProperty name="color" value="#E71224"/>
    </inkml:brush>
  </inkml:definitions>
  <inkml:trace contextRef="#ctx0" brushRef="#br0">1 29 1396 0 0,'106'-20'10040'0'0,"-77"16"-9553"0"0,1 1 0 0 0,-1 1 0 0 0,45 4 0 0 0,-30 0-1127 0 0</inkml:trace>
</inkml:ink>
</file>

<file path=ppt/ink/ink2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25.882"/>
    </inkml:context>
    <inkml:brush xml:id="br0">
      <inkml:brushProperty name="width" value="0.05" units="cm"/>
      <inkml:brushProperty name="height" value="0.05" units="cm"/>
      <inkml:brushProperty name="color" value="#E71224"/>
    </inkml:brush>
  </inkml:definitions>
  <inkml:trace contextRef="#ctx0" brushRef="#br0">121 0 1552 0 0,'-3'1'7506'0'0,"-3"3"-3631"0"0,-37 24-1968 0 0,32-21-1570 0 0,-26 23 413 0 0,35-28-771 0 0,0-1-1 0 0,0 1 1 0 0,1 0 0 0 0,-1-1-1 0 0,1 1 1 0 0,-1 0 0 0 0,1 0 0 0 0,0 0-1 0 0,0 0 1 0 0,0 0 0 0 0,0 0-1 0 0,0 1 1 0 0,0-1 0 0 0,1 0-1 0 0,-1 4 1 0 0,1-5 21 0 0,0-1 0 0 0,0 1-1 0 0,1 0 1 0 0,-1 0 0 0 0,0-1-1 0 0,1 1 1 0 0,-1 0 0 0 0,0-1-1 0 0,1 1 1 0 0,-1-1 0 0 0,1 1 0 0 0,0-1-1 0 0,-1 1 1 0 0,1-1 0 0 0,-1 1-1 0 0,1-1 1 0 0,0 1 0 0 0,-1-1-1 0 0,1 1 1 0 0,0-1 0 0 0,-1 0 0 0 0,1 0-1 0 0,0 1 1 0 0,0-1 0 0 0,-1 0-1 0 0,2 0 1 0 0,28 5 74 0 0,-18-3-41 0 0,-7-1-42 0 0,0 0 0 0 0,0 0 0 0 0,0 1 0 0 0,0 0 0 0 0,0 0 0 0 0,-1 0 0 0 0,1 0 0 0 0,6 5 0 0 0,-10-6 35 0 0,0 0 0 0 0,0 0 0 0 0,-1 0 0 0 0,1 0 0 0 0,0 0 0 0 0,0 0 0 0 0,-1 0 0 0 0,1 0 0 0 0,-1 0 0 0 0,1 0 0 0 0,-1 0-1 0 0,0 0 1 0 0,1 1 0 0 0,-1-1 0 0 0,0 0 0 0 0,0 0 0 0 0,0 0 0 0 0,0 1 0 0 0,0-1 0 0 0,0 0 0 0 0,0 0 0 0 0,0 1 0 0 0,0-1 0 0 0,0 0 0 0 0,-1 0 0 0 0,1 0-1 0 0,0 0 1 0 0,-1 1 0 0 0,1-1 0 0 0,-1 0 0 0 0,0 0 0 0 0,1 0 0 0 0,-1 0 0 0 0,0 0 0 0 0,0 0 0 0 0,1 0 0 0 0,-1-1 0 0 0,0 1 0 0 0,0 0 0 0 0,0 0 0 0 0,-1 0 0 0 0,-5 6 42 0 0,4-3-92 0 0,0 0-1 0 0,0 0 1 0 0,-1 0-1 0 0,0 0 1 0 0,1-1 0 0 0,-1 0-1 0 0,0 0 1 0 0,-1 0-1 0 0,1 0 1 0 0,-1-1-1 0 0,1 1 1 0 0,-1-1 0 0 0,0 0-1 0 0,1-1 1 0 0,-1 1-1 0 0,-9 1 1 0 0,10-2-345 0 0</inkml:trace>
</inkml:ink>
</file>

<file path=ppt/ink/ink2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26.459"/>
    </inkml:context>
    <inkml:brush xml:id="br0">
      <inkml:brushProperty name="width" value="0.05" units="cm"/>
      <inkml:brushProperty name="height" value="0.05" units="cm"/>
      <inkml:brushProperty name="color" value="#E71224"/>
    </inkml:brush>
  </inkml:definitions>
  <inkml:trace contextRef="#ctx0" brushRef="#br0">0 38 328 0 0,'3'-5'10237'0'0,"6"-5"-8876"0"0,7 3 36 0 0,28-9 1107 0 0,-43 16-2454 0 0,1 0 0 0 0,-1 0-1 0 0,1 0 1 0 0,-1 0-1 0 0,1 1 1 0 0,0-1-1 0 0,-1 0 1 0 0,1 1-1 0 0,-1-1 1 0 0,1 1 0 0 0,-1-1-1 0 0,0 1 1 0 0,1-1-1 0 0,-1 1 1 0 0,1 0-1 0 0,-1 0 1 0 0,0 0 0 0 0,0 0-1 0 0,1 0 1 0 0,-1 0-1 0 0,0 0 1 0 0,0 0-1 0 0,0 1 1 0 0,0-1-1 0 0,-1 0 1 0 0,2 3 0 0 0,-1-3-21 0 0,0 1 1 0 0,-1-1-1 0 0,1 1 1 0 0,-1 0-1 0 0,1-1 1 0 0,-1 1 0 0 0,0-1-1 0 0,1 1 1 0 0,-1 0-1 0 0,0-1 1 0 0,0 1-1 0 0,0 0 1 0 0,-1-1 0 0 0,1 1-1 0 0,0 0 1 0 0,-1-1-1 0 0,1 1 1 0 0,-1-1-1 0 0,1 1 1 0 0,-1 0 0 0 0,0-1-1 0 0,1 1 1 0 0,-3 1-1 0 0,-26 30 319 0 0,29-33-354 0 0,-1 0 0 0 0,1 0 0 0 0,0 0 0 0 0,0 1 1 0 0,0-1-1 0 0,-1 0 0 0 0,1 0 0 0 0,0 0 0 0 0,0 0 0 0 0,0 1 0 0 0,0-1 0 0 0,-1 0 1 0 0,1 0-1 0 0,0 0 0 0 0,0 1 0 0 0,0-1 0 0 0,0 0 0 0 0,0 0 0 0 0,0 1 0 0 0,-1-1 1 0 0,1 0-1 0 0,0 0 0 0 0,0 0 0 0 0,0 1 0 0 0,0-1 0 0 0,0 0 0 0 0,0 1 0 0 0,0-1 0 0 0,0 0 1 0 0,0 0-1 0 0,0 1 0 0 0,0-1 0 0 0,0 0 0 0 0,1 0 0 0 0,-1 0 0 0 0,0 1 0 0 0,0-1 1 0 0,0 0-1 0 0,0 0 0 0 0,0 1 0 0 0,0-1 0 0 0,1 0 0 0 0,-1 0 0 0 0,0 1 0 0 0,15 5 314 0 0,17-3 652 0 0,12-12-132 0 0,-29 2-2658 0 0,-27 4-7035 0 0</inkml:trace>
</inkml:ink>
</file>

<file path=ppt/ink/ink2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27.434"/>
    </inkml:context>
    <inkml:brush xml:id="br0">
      <inkml:brushProperty name="width" value="0.05" units="cm"/>
      <inkml:brushProperty name="height" value="0.05" units="cm"/>
      <inkml:brushProperty name="color" value="#E71224"/>
    </inkml:brush>
  </inkml:definitions>
  <inkml:trace contextRef="#ctx0" brushRef="#br0">198 1 992 0 0,'-4'16'9154'0'0,"-5"6"-4672"0"0,-33 53-3703 0 0,29-54 456 0 0,-19 37-499 0 0,9-18-541 0 0,-43 61 0 0 0,58-92-38 0 0</inkml:trace>
</inkml:ink>
</file>

<file path=ppt/ink/ink2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28.024"/>
    </inkml:context>
    <inkml:brush xml:id="br0">
      <inkml:brushProperty name="width" value="0.05" units="cm"/>
      <inkml:brushProperty name="height" value="0.05" units="cm"/>
      <inkml:brushProperty name="color" value="#E71224"/>
    </inkml:brush>
  </inkml:definitions>
  <inkml:trace contextRef="#ctx0" brushRef="#br0">130 0 1788 0 0,'0'0'8775'0'0,"19"10"-5963"0"0,0 13-1517 0 0,-1 0 0 0 0,25 43 0 0 0,-10-13-1023 0 0,-32-52-267 0 0,0 1 0 0 0,0-1 1 0 0,0 0-1 0 0,0 1 0 0 0,-1-1 1 0 0,1 1-1 0 0,-1-1 1 0 0,1 1-1 0 0,-1-1 0 0 0,1 1 1 0 0,-1-1-1 0 0,0 1 0 0 0,0-1 1 0 0,1 1-1 0 0,-1 0 1 0 0,0-1-1 0 0,-1 1 0 0 0,1-1 1 0 0,0 1-1 0 0,0 0 0 0 0,-1-1 1 0 0,1 1-1 0 0,-1-1 1 0 0,0 2-1 0 0,-1 1-8 0 0,-1-1 0 0 0,1 1-1 0 0,-1-1 1 0 0,0 0 0 0 0,0 0 0 0 0,0 0 0 0 0,-1 0 0 0 0,-6 4 0 0 0,5-3-68 0 0,-1-1 0 0 0,0 1 0 0 0,0-1 0 0 0,-1 0 0 0 0,1 0 0 0 0,-1-1 0 0 0,1 0 0 0 0,-1 0 0 0 0,0 0 0 0 0,0-1 0 0 0,0 0 0 0 0,0-1 0 0 0,0 1 0 0 0,0-2 0 0 0,0 1 1 0 0,1 0-1 0 0,-1-1 0 0 0,0-1 0 0 0,0 1 0 0 0,0-1 0 0 0,1 0 0 0 0,-1 0 0 0 0,1-1 0 0 0,-1 0 0 0 0,1 0 0 0 0,0-1 0 0 0,0 1 0 0 0,1-1 0 0 0,-1-1 0 0 0,1 1 0 0 0,-9-9 0 0 0,1 3-375 0 0,6 15-1025 0 0,7-4 1194 0 0,0 0 1 0 0,0 1 0 0 0,0-1 0 0 0,0 0-1 0 0,0 0 1 0 0,0 1 0 0 0,0-1 0 0 0,1 0 0 0 0,-1 1-1 0 0,0-1 1 0 0,1 0 0 0 0,-1 0 0 0 0,1 0-1 0 0,-1 0 1 0 0,1 1 0 0 0,0-1 0 0 0,-1 0-1 0 0,1 0 1 0 0,0 0 0 0 0,1 1 0 0 0,4 3-3625 0 0</inkml:trace>
</inkml:ink>
</file>

<file path=ppt/ink/ink2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28.757"/>
    </inkml:context>
    <inkml:brush xml:id="br0">
      <inkml:brushProperty name="width" value="0.05" units="cm"/>
      <inkml:brushProperty name="height" value="0.05" units="cm"/>
      <inkml:brushProperty name="color" value="#E71224"/>
    </inkml:brush>
  </inkml:definitions>
  <inkml:trace contextRef="#ctx0" brushRef="#br0">87 1 572 0 0,'-5'25'12194'0'0,"-5"14"-7942"0"0,1-8-3339 0 0,-8 57 0 0 0,13-57-300 0 0,-14 48-1 0 0,12-54-455 0 0,0-1 0 0 0,1 1 1 0 0,-1 42-1 0 0,86-60-4407 0 0,-33-6 1850 0 0,-26-2-6135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44"/>
    </inkml:context>
    <inkml:brush xml:id="br0">
      <inkml:brushProperty name="width" value="0.05" units="cm"/>
      <inkml:brushProperty name="height" value="0.05" units="cm"/>
    </inkml:brush>
  </inkml:definitions>
  <inkml:trace contextRef="#ctx0" brushRef="#br0">32 0 2844 0 0,'-4'24'7928'0'0,"-3"1"-4531"0"0,4-18-2919 0 0,1 0 0 0 0,0 1 1 0 0,0 0-1 0 0,1-1 0 0 0,-1 10 0 0 0,-7 177 1367 0 0</inkml:trace>
</inkml:ink>
</file>

<file path=ppt/ink/ink2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29.286"/>
    </inkml:context>
    <inkml:brush xml:id="br0">
      <inkml:brushProperty name="width" value="0.05" units="cm"/>
      <inkml:brushProperty name="height" value="0.05" units="cm"/>
      <inkml:brushProperty name="color" value="#E71224"/>
    </inkml:brush>
  </inkml:definitions>
  <inkml:trace contextRef="#ctx0" brushRef="#br0">5 29 1188 0 0,'-5'9'12050'0'0,"8"-7"-9896"0"0,5-1-3395 0 0,29-3 2271 0 0,-1-2 1 0 0,67-17-1 0 0,-62 12-1153 0 0,-32 6 647 0 0,-4 1-3276 0 0</inkml:trace>
</inkml:ink>
</file>

<file path=ppt/ink/ink2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30.328"/>
    </inkml:context>
    <inkml:brush xml:id="br0">
      <inkml:brushProperty name="width" value="0.05" units="cm"/>
      <inkml:brushProperty name="height" value="0.05" units="cm"/>
      <inkml:brushProperty name="color" value="#E71224"/>
    </inkml:brush>
  </inkml:definitions>
  <inkml:trace contextRef="#ctx0" brushRef="#br0">1 39 888 0 0,'4'-3'11888'0'0,"15"-6"-9258"0"0,26-6-2683 0 0,-21 11 419 0 0,38-4 72 0 0,-63 9-467 0 0,1 0-1 0 0,0 0 0 0 0,0 0 0 0 0,-1 0 0 0 0,1 0 0 0 0,-1 0 0 0 0,1 0 0 0 0,-1 0 0 0 0,1 0 1 0 0,-1 0-1 0 0,1 0 0 0 0,-1 0 0 0 0,0-1 0 0 0,0 1 0 0 0,1 0 0 0 0,-1-1 0 0 0,0 1 0 0 0,-1 0 0 0 0,-10 14-2020 0 0</inkml:trace>
</inkml:ink>
</file>

<file path=ppt/ink/ink2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30.685"/>
    </inkml:context>
    <inkml:brush xml:id="br0">
      <inkml:brushProperty name="width" value="0.05" units="cm"/>
      <inkml:brushProperty name="height" value="0.05" units="cm"/>
      <inkml:brushProperty name="color" value="#E71224"/>
    </inkml:brush>
  </inkml:definitions>
  <inkml:trace contextRef="#ctx0" brushRef="#br0">2 8 860 0 0,'-1'0'228'0'0,"1"1"0"0"0,0-1 0 0 0,0 1 0 0 0,0-1 0 0 0,0 1 0 0 0,0-1 0 0 0,0 1 1 0 0,0-1-1 0 0,0 1 0 0 0,0-1 0 0 0,0 1 0 0 0,0-1 0 0 0,0 1 0 0 0,0-1 0 0 0,0 1 0 0 0,0-1 0 0 0,0 1 0 0 0,1-1 0 0 0,-1 1 0 0 0,0-1 0 0 0,0 1 0 0 0,1-1 0 0 0,-1 1 0 0 0,0-1 0 0 0,0 0 0 0 0,1 1 1 0 0,-1-1-1 0 0,1 0 0 0 0,-1 1 0 0 0,0-1 0 0 0,1 0 0 0 0,-1 1 0 0 0,1-1 0 0 0,-1 0 0 0 0,1 0 0 0 0,-1 1 0 0 0,1-1 0 0 0,-1 0 0 0 0,1 0 0 0 0,1 1-361 0 0,4 0 415 0 0,-1 1-1 0 0,1-2 1 0 0,0 1 0 0 0,0-1 0 0 0,-1 1-1 0 0,1-2 1 0 0,0 1 0 0 0,0-1 0 0 0,-1 1 0 0 0,1-2-1 0 0,0 1 1 0 0,-1-1 0 0 0,1 1 0 0 0,7-5-1 0 0,-3 3 11 0 0,0-1-1 0 0,0 2 1 0 0,0-1 0 0 0,0 2-1 0 0,13-2 1 0 0,-27 9-1079 0 0,-7 2 50 0 0,10-8 519 0 0,-28 13-7343 0 0,24-11 4363 0 0</inkml:trace>
</inkml:ink>
</file>

<file path=ppt/ink/ink2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32.573"/>
    </inkml:context>
    <inkml:brush xml:id="br0">
      <inkml:brushProperty name="width" value="0.05" units="cm"/>
      <inkml:brushProperty name="height" value="0.05" units="cm"/>
      <inkml:brushProperty name="color" value="#E71224"/>
    </inkml:brush>
  </inkml:definitions>
  <inkml:trace contextRef="#ctx0" brushRef="#br0">6 96 872 0 0,'1'-3'4305'0'0,"4"-21"3790"0"0,-16 112-5300 0 0,11 20-1403 0 0,0-105-1376 0 0,1 0 1 0 0,0 0-1 0 0,-1-1 1 0 0,1 1-1 0 0,1 0 1 0 0,-1-1-1 0 0,0 1 1 0 0,1-1-1 0 0,-1 1 0 0 0,1-1 1 0 0,0 0-1 0 0,0 0 1 0 0,-1 0-1 0 0,2 0 1 0 0,-1 0-1 0 0,0 0 1 0 0,0 0-1 0 0,1-1 0 0 0,-1 1 1 0 0,0-1-1 0 0,1 0 1 0 0,0 1-1 0 0,-1-1 1 0 0,1 0-1 0 0,5 1 1 0 0,8 3-2 0 0,0-1 1 0 0,30 5 0 0 0,-43-9-22 0 0,-1 1 1 0 0,1-1-1 0 0,-1 0 1 0 0,0 0-1 0 0,1 0 1 0 0,-1 0-1 0 0,1 0 1 0 0,-1 0-1 0 0,1-1 1 0 0,-1 1-1 0 0,1-1 1 0 0,-1 0-1 0 0,0 1 0 0 0,0-1 1 0 0,1 0-1 0 0,-1 0 1 0 0,0-1-1 0 0,0 1 1 0 0,0 0-1 0 0,0-1 1 0 0,2-1-1 0 0,-1-2-21 0 0,0 1 0 0 0,0-1 0 0 0,0 1 0 0 0,-1-1 1 0 0,0 0-1 0 0,0 0 0 0 0,0 0 0 0 0,2-7 0 0 0,-1-6-21 0 0,0 1 1 0 0,-1-1 0 0 0,-1 1 0 0 0,0-1-1 0 0,-2 0 1 0 0,-4-33 0 0 0,0-30-1540 0 0,5 80 1540 0 0,0-1 1 0 0,1 0-1 0 0,-1 1 0 0 0,1-1 0 0 0,-1 0 1 0 0,1 1-1 0 0,0-1 0 0 0,0 1 1 0 0,-1-1-1 0 0,1 1 0 0 0,0-1 0 0 0,0 1 1 0 0,1 0-1 0 0,-1-1 0 0 0,0 1 0 0 0,0 0 1 0 0,1 0-1 0 0,-1 0 0 0 0,0 0 0 0 0,1 0 1 0 0,-1 0-1 0 0,1 0 0 0 0,-1 1 0 0 0,1-1 1 0 0,0 0-1 0 0,-1 1 0 0 0,1 0 1 0 0,0-1-1 0 0,-1 1 0 0 0,1 0 0 0 0,2-1 1 0 0,-3 1-671 0 0,-3 15-5710 0 0,-8-10 3702 0 0</inkml:trace>
</inkml:ink>
</file>

<file path=ppt/ink/ink2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33.334"/>
    </inkml:context>
    <inkml:brush xml:id="br0">
      <inkml:brushProperty name="width" value="0.05" units="cm"/>
      <inkml:brushProperty name="height" value="0.05" units="cm"/>
      <inkml:brushProperty name="color" value="#E71224"/>
    </inkml:brush>
  </inkml:definitions>
  <inkml:trace contextRef="#ctx0" brushRef="#br0">0 35 144 0 0,'7'-1'8475'0'0,"27"-5"-6784"0"0,135-5 2614 0 0,51-4-3966 0 0,-217 14 455 0 0,6 1-4130 0 0</inkml:trace>
</inkml:ink>
</file>

<file path=ppt/ink/ink2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34.327"/>
    </inkml:context>
    <inkml:brush xml:id="br0">
      <inkml:brushProperty name="width" value="0.05" units="cm"/>
      <inkml:brushProperty name="height" value="0.05" units="cm"/>
      <inkml:brushProperty name="color" value="#E71224"/>
    </inkml:brush>
  </inkml:definitions>
  <inkml:trace contextRef="#ctx0" brushRef="#br0">12 96 1108 0 0,'0'0'4883'0'0,"0"27"542"0"0,-12 102-840 0 0,12-129-4437 0 0,12-34 895 0 0,-11 23-1050 0 0,0 0 1 0 0,1-1-1 0 0,1 1 1 0 0,-1 0-1 0 0,6-11 1 0 0,-4 11-96 0 0,-1 0 1 0 0,0 0 0 0 0,0 0-1 0 0,-1-1 1 0 0,0-12 0 0 0,10-33-283 0 0,-3 56 304 0 0,-1 0 0 0 0,1 1-1 0 0,0 0 1 0 0,13 1-1 0 0,-20 0 74 0 0,0 0-1 0 0,-1 1 0 0 0,1-1 1 0 0,-1 1-1 0 0,1-1 0 0 0,-1 1 0 0 0,1-1 1 0 0,-1 1-1 0 0,0 0 0 0 0,0 0 1 0 0,0 0-1 0 0,0-1 0 0 0,0 1 1 0 0,0 0-1 0 0,-1 0 0 0 0,1 1 0 0 0,0-1 1 0 0,-1 0-1 0 0,0 0 0 0 0,1 0 1 0 0,-1 0-1 0 0,0 0 0 0 0,0 0 0 0 0,0 1 1 0 0,-1-1-1 0 0,1 0 0 0 0,0 0 1 0 0,-1 0-1 0 0,0 0 0 0 0,1 0 1 0 0,-1 0-1 0 0,0 0 0 0 0,-1 2 0 0 0,0 2 57 0 0,0 0 0 0 0,-1-1 0 0 0,1 1 0 0 0,-1-1 0 0 0,0 0-1 0 0,-1 0 1 0 0,1 0 0 0 0,-1 0 0 0 0,0 0 0 0 0,0-1 0 0 0,-7 6-1 0 0,10-9-49 0 0,0-1 0 0 0,0 1-1 0 0,-1 0 1 0 0,1-1 0 0 0,-1 1-1 0 0,1-1 1 0 0,0 1-1 0 0,-1-1 1 0 0,1 1 0 0 0,-1-1-1 0 0,1 0 1 0 0,-1 0 0 0 0,1 0-1 0 0,-1 0 1 0 0,1 0-1 0 0,-1 0 1 0 0,1 0 0 0 0,-1-1-1 0 0,1 1 1 0 0,-1 0 0 0 0,1-1-1 0 0,0 1 1 0 0,-1-1-1 0 0,1 0 1 0 0,-3-1 0 0 0,-8-8-9166 0 0</inkml:trace>
</inkml:ink>
</file>

<file path=ppt/ink/ink2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35.074"/>
    </inkml:context>
    <inkml:brush xml:id="br0">
      <inkml:brushProperty name="width" value="0.05" units="cm"/>
      <inkml:brushProperty name="height" value="0.05" units="cm"/>
      <inkml:brushProperty name="color" value="#E71224"/>
    </inkml:brush>
  </inkml:definitions>
  <inkml:trace contextRef="#ctx0" brushRef="#br0">79 5 1340 0 0,'23'-4'7169'0'0,"-24"8"-6650"0"0,0 0 1 0 0,0 0-1 0 0,-1 1 1 0 0,0-1-1 0 0,0 0 1 0 0,0 0-1 0 0,0-1 1 0 0,-1 1-1 0 0,-4 6 1 0 0,-15 27 973 0 0,1 10-48 0 0,-9 26-420 0 0,29-69-1012 0 0,0 1-1 0 0,-1 0 0 0 0,2 0 0 0 0,-1 0 1 0 0,1-1-1 0 0,-1 1 0 0 0,1 0 1 0 0,0 0-1 0 0,1 0 0 0 0,0 0 0 0 0,-1 0 1 0 0,4 8-1 0 0,-4-12-28 0 0,1 0 1 0 0,-1 1-1 0 0,0-1 0 0 0,1-1 1 0 0,0 1-1 0 0,-1 0 0 0 0,1 0 1 0 0,-1 0-1 0 0,1 0 0 0 0,0 0 1 0 0,0 0-1 0 0,-1-1 0 0 0,1 1 1 0 0,0 0-1 0 0,0-1 0 0 0,0 1 1 0 0,0 0-1 0 0,0-1 0 0 0,0 1 1 0 0,0-1-1 0 0,0 0 0 0 0,0 1 1 0 0,0-1-1 0 0,0 0 0 0 0,0 1 1 0 0,0-1-1 0 0,0 0 0 0 0,0 0 1 0 0,0 0-1 0 0,0 0 1 0 0,1 0-1 0 0,-1 0 0 0 0,0-1 1 0 0,0 1-1 0 0,0 0 0 0 0,0 0 1 0 0,0-1-1 0 0,0 1 0 0 0,0-1 1 0 0,0 1-1 0 0,0-1 0 0 0,0 1 1 0 0,0-1-1 0 0,0 1 0 0 0,-1-1 1 0 0,1 0-1 0 0,0 0 0 0 0,1 0 1 0 0,0-1-20 0 0,1 0 0 0 0,-1-1 1 0 0,0 1-1 0 0,1 0 0 0 0,-1-1 1 0 0,0 1-1 0 0,0-1 1 0 0,-1 1-1 0 0,1-1 0 0 0,-1 0 1 0 0,1 0-1 0 0,-1 0 0 0 0,0 0 1 0 0,0 0-1 0 0,0 0 0 0 0,0-4 1 0 0,1-15-233 0 0,-1 20 252 0 0,-1 0 0 0 0,0 0 0 0 0,1 0 0 0 0,-1 0 0 0 0,0 0 0 0 0,0 0 0 0 0,0 0 0 0 0,0 0 0 0 0,0 0 0 0 0,-1 0 0 0 0,1 0 0 0 0,-1 0 0 0 0,1 0 0 0 0,-1 0 0 0 0,0 0 0 0 0,1 0 0 0 0,-1 0 1 0 0,0 0-1 0 0,0 1 0 0 0,-1-1 0 0 0,1 0 0 0 0,0 1 0 0 0,0-1 0 0 0,-1 1 0 0 0,1-1 0 0 0,-1 1 0 0 0,0 0 0 0 0,1 0 0 0 0,-1-1 0 0 0,-2 0 0 0 0,2 1 20 0 0,0 0 0 0 0,0 0 0 0 0,1 0 0 0 0,-1 0 0 0 0,0 0 0 0 0,0 0 0 0 0,0 1 0 0 0,0-1 0 0 0,0 1 0 0 0,0 0 0 0 0,0-1 0 0 0,-2 1 0 0 0,4 3-63 0 0,16 0 69 0 0,-6-1-76 0 0,-1-2 0 0 0,1 1 0 0 0,0-1 0 0 0,-1-1 0 0 0,1 0 0 0 0,0 0 0 0 0,-1-1 0 0 0,0 0 0 0 0,1-1 0 0 0,-1 0 0 0 0,12-5 0 0 0,-18 7-931 0 0</inkml:trace>
</inkml:ink>
</file>

<file path=ppt/ink/ink2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35.604"/>
    </inkml:context>
    <inkml:brush xml:id="br0">
      <inkml:brushProperty name="width" value="0.05" units="cm"/>
      <inkml:brushProperty name="height" value="0.05" units="cm"/>
      <inkml:brushProperty name="color" value="#E71224"/>
    </inkml:brush>
  </inkml:definitions>
  <inkml:trace contextRef="#ctx0" brushRef="#br0">34 147 10001 0 0,'-3'7'4792'0'0,"-10"28"-4789"0"0,7-11 86 0 0,3-13 228 0 0,0 1-1 0 0,1 0 1 0 0,0-1-1 0 0,0 19 1 0 0,6-20-330 0 0,6-19-203 0 0,6-20-66 0 0,-11 5 170 0 0,0 0 0 0 0,-2 0-1 0 0,0-1 1 0 0,-2 0 0 0 0,-2-33 0 0 0,1 22 138 0 0,-2 18 176 0 0,1-4 244 0 0,1 22-439 0 0,1-1 1 0 0,-1 1 0 0 0,1-1 0 0 0,-1 1-1 0 0,1 0 1 0 0,-1-1 0 0 0,1 1 0 0 0,0 0-1 0 0,-1 0 1 0 0,1-1 0 0 0,-1 1 0 0 0,1 0 0 0 0,0 0-1 0 0,-1 0 1 0 0,1 0 0 0 0,0 0 0 0 0,-1 0-1 0 0,1 0 1 0 0,0 0 0 0 0,-1 0 0 0 0,1 0-1 0 0,0 0 1 0 0,-1 0 0 0 0,1 0 0 0 0,0 1-1 0 0,-1-1 1 0 0,1 0 0 0 0,-1 0 0 0 0,1 1-1 0 0,0-1 1 0 0,-1 1 0 0 0,1-1 0 0 0,0 1-1 0 0,17 4 150 0 0,1-1-1 0 0,-1-1 0 0 0,1-1 0 0 0,0 0 0 0 0,0-1 0 0 0,-1-1 0 0 0,28-4 0 0 0,-37 3-148 0 0,50-3-441 0 0,-87 21-6161 0 0,12-15 1535 0 0</inkml:trace>
</inkml:ink>
</file>

<file path=ppt/ink/ink2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35.947"/>
    </inkml:context>
    <inkml:brush xml:id="br0">
      <inkml:brushProperty name="width" value="0.05" units="cm"/>
      <inkml:brushProperty name="height" value="0.05" units="cm"/>
      <inkml:brushProperty name="color" value="#E71224"/>
    </inkml:brush>
  </inkml:definitions>
  <inkml:trace contextRef="#ctx0" brushRef="#br0">1 1 5853 0 0,'22'3'8701'0'0,"7"11"-8674"0"0,-7-3 215 0 0,-13-10-3147 0 0</inkml:trace>
</inkml:ink>
</file>

<file path=ppt/ink/ink2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42.950"/>
    </inkml:context>
    <inkml:brush xml:id="br0">
      <inkml:brushProperty name="width" value="0.05" units="cm"/>
      <inkml:brushProperty name="height" value="0.05" units="cm"/>
      <inkml:brushProperty name="color" value="#E71224"/>
    </inkml:brush>
  </inkml:definitions>
  <inkml:trace contextRef="#ctx0" brushRef="#br0">0 17 620 0 0,'0'-6'11464'0'0,"30"5"-11909"0"0,0 2 1659 0 0,-1-2 0 0 0,60-8 0 0 0,-64 11-2642 0 0,-22 3 284 0 0,-13 2 287 0 0,-3 3-6015 0 0,2-5 2992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45"/>
    </inkml:context>
    <inkml:brush xml:id="br0">
      <inkml:brushProperty name="width" value="0.05" units="cm"/>
      <inkml:brushProperty name="height" value="0.05" units="cm"/>
    </inkml:brush>
  </inkml:definitions>
  <inkml:trace contextRef="#ctx0" brushRef="#br0">73 7 4492 0 0,'-1'-7'9318'0'0,"-11"16"-8183"0"0,2-1-935 0 0,6-6-29 0 0,1 0-1 0 0,-1 1 1 0 0,1 0 0 0 0,-1 0-1 0 0,1 0 1 0 0,0 0 0 0 0,0 1 0 0 0,0-1-1 0 0,1 1 1 0 0,-1 0 0 0 0,1-1-1 0 0,0 1 1 0 0,0 0 0 0 0,0 1 0 0 0,0-1-1 0 0,1 0 1 0 0,-2 9 0 0 0,3-13-179 0 0,1 1 0 0 0,-1-1 0 0 0,1 0 0 0 0,0 1 0 0 0,-1-1 0 0 0,1 0 0 0 0,-1 1 0 0 0,1-1 0 0 0,0 0 0 0 0,-1 0 0 0 0,1 0 0 0 0,0 0 1 0 0,-1 1-1 0 0,1-1 0 0 0,0 0 0 0 0,-1 0 0 0 0,1 0 0 0 0,0 0 0 0 0,-1-1 0 0 0,1 1 0 0 0,0 0 0 0 0,-1 0 0 0 0,1 0 0 0 0,-1 0 0 0 0,1-1 0 0 0,0 1 1 0 0,-1 0-1 0 0,1-1 0 0 0,-1 1 0 0 0,1 0 0 0 0,-1-1 0 0 0,1 1 0 0 0,0-1 0 0 0,22-11-408 0 0,2-13-1052 0 0,-34 45 2760 0 0,8-16-1127 0 0,0-1 1 0 0,1 1 0 0 0,0-1-1 0 0,0 1 1 0 0,0-1 0 0 0,0 1-1 0 0,0-1 1 0 0,2 7 0 0 0,-2-10-234 0 0,0 1 1 0 0,0 0-1 0 0,0-1 1 0 0,0 1-1 0 0,0-1 1 0 0,0 1-1 0 0,0-1 1 0 0,0 1 0 0 0,0 0-1 0 0,1-1 1 0 0,-1 1-1 0 0,0-1 1 0 0,0 1-1 0 0,0-1 1 0 0,1 1-1 0 0,-1-1 1 0 0,0 1-1 0 0,0-1 1 0 0,1 1 0 0 0,-1-1-1 0 0,1 1 1 0 0,-1-1-1 0 0,0 1 1 0 0,1-1-1 0 0,-1 0 1 0 0,1 1-1 0 0,-1-1 1 0 0,1 0 0 0 0,-1 1-1 0 0,1-1 1 0 0,-1 0-1 0 0,1 0 1 0 0,-1 0-1 0 0,1 1 1 0 0,0-1-1 0 0,-1 0 1 0 0,1 0-1 0 0,-1 0 1 0 0,1 0 0 0 0,-1 0-1 0 0,1 0 1 0 0,0 0-1 0 0,-1 0 1 0 0,1 0-1 0 0,-1 0 1 0 0,1 0-1 0 0,-1-1 1 0 0,1 1 0 0 0,0 0-1 0 0,-1 0 1 0 0,1-1-1 0 0,-1 1 1 0 0,1 0-1 0 0,-1 0 1 0 0,1-1-1 0 0,3-6-2875 0 0,-4 1-1888 0 0</inkml:trace>
</inkml:ink>
</file>

<file path=ppt/ink/ink2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38.798"/>
    </inkml:context>
    <inkml:brush xml:id="br0">
      <inkml:brushProperty name="width" value="0.05" units="cm"/>
      <inkml:brushProperty name="height" value="0.05" units="cm"/>
      <inkml:brushProperty name="color" value="#E71224"/>
    </inkml:brush>
  </inkml:definitions>
  <inkml:trace contextRef="#ctx0" brushRef="#br0">27 67 1448 0 0,'-15'-10'6743'0'0,"3"3"-2737"0"0,27 4-2631 0 0,9 1-1151 0 0,1-1 1 0 0,-1-1-1 0 0,27-8 0 0 0,-8 2 78 0 0,24-5-182 0 0,-65 15-343 0 0,-42 34-11837 0 0,34-29 9452 0 0</inkml:trace>
</inkml:ink>
</file>

<file path=ppt/ink/ink2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39.293"/>
    </inkml:context>
    <inkml:brush xml:id="br0">
      <inkml:brushProperty name="width" value="0.05" units="cm"/>
      <inkml:brushProperty name="height" value="0.05" units="cm"/>
      <inkml:brushProperty name="color" value="#E71224"/>
    </inkml:brush>
  </inkml:definitions>
  <inkml:trace contextRef="#ctx0" brushRef="#br0">0 29 592 0 0,'9'-10'11859'0'0,"-7"10"-11385"0"0,24-6 3047 0 0,34 5-5306 0 0,-48 1 2990 0 0,-6 0-1152 0 0,-1 0 0 0 0,1 0 1 0 0,-1-1-1 0 0,1 0 0 0 0,-1 0 0 0 0,8-3 0 0 0,-13 3-178 0 0,-1 1-1 0 0,1 0 1 0 0,-1-1-1 0 0,0 1 1 0 0,1 0-1 0 0,-1-1 1 0 0,0 1-1 0 0,1 0 1 0 0,-1-1-1 0 0,0 1 1 0 0,1 0-1 0 0,-1 0 1 0 0,0 0-1 0 0,1 0 1 0 0,-1 0-1 0 0,0 0 1 0 0,0 0-1 0 0,1 0 1 0 0,-1 0-1 0 0,0 0 1 0 0,1 0-1 0 0,-1 0 1 0 0,0 0-1 0 0,1 1 1 0 0,-1-1-1 0 0,0 0 1 0 0,1 1-1 0 0,-1-1 1 0 0,-1 1-1 0 0,-22 8-7683 0 0,18-5 3365 0 0</inkml:trace>
</inkml:ink>
</file>

<file path=ppt/ink/ink2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51.079"/>
    </inkml:context>
    <inkml:brush xml:id="br0">
      <inkml:brushProperty name="width" value="0.05" units="cm"/>
      <inkml:brushProperty name="height" value="0.05" units="cm"/>
      <inkml:brushProperty name="color" value="#E71224"/>
    </inkml:brush>
  </inkml:definitions>
  <inkml:trace contextRef="#ctx0" brushRef="#br0">0 118 1448 0 0,'1'-1'6517'0'0,"15"-7"-1530"0"0,-16 7-5044 0 0,0 0 49 0 0,0 0 182 0 0,2 0-151 0 0,0 0 0 0 0,-1 0 1 0 0,1 0-1 0 0,0 0 0 0 0,-1-1 0 0 0,0 1 0 0 0,1-1 0 0 0,-1 1 0 0 0,0-1 0 0 0,0 0 0 0 0,1 1 0 0 0,-1-3 1 0 0,1 1-34 0 0,1 0 1 0 0,-1 0 0 0 0,0 0-1 0 0,1 0 1 0 0,-1 0 0 0 0,1 0-1 0 0,0 1 1 0 0,4-3 0 0 0,68-34-154 0 0,-57 32 112 0 0,20-4-3 0 0,-33 11 434 0 0,-9 0 47 0 0,-14 3-405 0 0,-124 67 240 0 0,129-59-368 0 0,13-11 106 0 0,0 0 1 0 0,0 1-1 0 0,0-1 1 0 0,-1 0-1 0 0,1 0 1 0 0,0 0 0 0 0,0 0-1 0 0,0 1 1 0 0,0-1-1 0 0,0 0 1 0 0,0 0-1 0 0,0 0 1 0 0,0 1-1 0 0,0-1 1 0 0,0 0-1 0 0,0 0 1 0 0,0 0-1 0 0,0 0 1 0 0,0 1-1 0 0,0-1 1 0 0,0 0-1 0 0,0 0 1 0 0,0 0-1 0 0,0 1 1 0 0,0-1-1 0 0,0 0 1 0 0,0 0-1 0 0,1 0 1 0 0,-1 0-1 0 0,0 1 1 0 0,0-1-1 0 0,0 0 1 0 0,0 0-1 0 0,0 0 1 0 0,0 0-1 0 0,1 0 1 0 0,-1 1-1 0 0,0-1 1 0 0,0 0-1 0 0,0 0 1 0 0,0 0-1 0 0,1 0 1 0 0,-1 0-1 0 0,0 0 1 0 0,0 0-1 0 0,0 0 1 0 0,0 0-1 0 0,1 0 1 0 0,-1 0-1 0 0,0 0 1 0 0,0 0-1 0 0,0 0 1 0 0,1 0-1 0 0,-1 0 1 0 0,0 0-1 0 0,0 0 1 0 0,0 0-1 0 0,1 0 1 0 0,-1 0-1 0 0,0 0 1 0 0,0 0-1 0 0,0 0 1 0 0,0 0-1 0 0,1 0 1 0 0,0 0 434 0 0,7 15 91 0 0,-7-13-517 0 0,0 0 0 0 0,-1-1 0 0 0,1 1 0 0 0,0 0-1 0 0,-1-1 1 0 0,1 1 0 0 0,0-1 0 0 0,0 1 0 0 0,0-1 0 0 0,1 0 0 0 0,-1 1 0 0 0,0-1-1 0 0,0 0 1 0 0,1 0 0 0 0,-1 0 0 0 0,1 0 0 0 0,1 2 0 0 0,7-1 20 0 0,0 1 1 0 0,0-1-1 0 0,0 0 1 0 0,0-1-1 0 0,14 0 0 0 0,3-1 60 0 0,-16-1 57 0 0,1 1 0 0 0,-1 0 0 0 0,1 0 0 0 0,0 2 0 0 0,-1-1 1 0 0,0 1-1 0 0,19 7 0 0 0,-29-9-140 0 0,0 1-1 0 0,-1 0 1 0 0,1-1 0 0 0,0 1-1 0 0,-1 0 1 0 0,1 0 0 0 0,-1 0 0 0 0,0 0-1 0 0,1-1 1 0 0,-1 1 0 0 0,1 0-1 0 0,-1 0 1 0 0,0 0 0 0 0,0 0 0 0 0,0 0-1 0 0,0 0 1 0 0,1 0 0 0 0,-1 0-1 0 0,-1 0 1 0 0,1 0 0 0 0,0 0 0 0 0,0 0-1 0 0,0 0 1 0 0,0 0 0 0 0,-1 0-1 0 0,1 0 1 0 0,0-1 0 0 0,-1 1 0 0 0,1 0-1 0 0,-1 0 1 0 0,1 0 0 0 0,-1 0-1 0 0,1-1 1 0 0,-1 1 0 0 0,1 0 0 0 0,-2 0-1 0 0,-21 32 184 0 0,-56 30 604 0 0,79-63-780 0 0,-1 1-1 0 0,0-1 0 0 0,1 0 1 0 0,-1 0-1 0 0,0 1 1 0 0,0-1-1 0 0,1 0 0 0 0,-1 0 1 0 0,0 0-1 0 0,0 0 1 0 0,1 0-1 0 0,-1 0 0 0 0,0 0 1 0 0,0 0-1 0 0,1 0 1 0 0,-1 0-1 0 0,0-1 0 0 0,1 1 1 0 0,-1 0-1 0 0,0 0 0 0 0,1-1 1 0 0,-1 1-1 0 0,0 0 1 0 0,1-1-1 0 0,-1 1 0 0 0,0-1 1 0 0,1 1-1 0 0,-1-1 1 0 0,1 1-1 0 0,-1-1 0 0 0,1 1 1 0 0,-1-1-1 0 0,0 0 1 0 0,-8-11-2764 0 0</inkml:trace>
</inkml:ink>
</file>

<file path=ppt/ink/ink2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51.578"/>
    </inkml:context>
    <inkml:brush xml:id="br0">
      <inkml:brushProperty name="width" value="0.05" units="cm"/>
      <inkml:brushProperty name="height" value="0.05" units="cm"/>
      <inkml:brushProperty name="color" value="#E71224"/>
    </inkml:brush>
  </inkml:definitions>
  <inkml:trace contextRef="#ctx0" brushRef="#br0">8 40 1016 0 0,'-2'-8'7153'0'0,"-2"2"-4168"0"0,2 2-2393 0 0,17 3 598 0 0,31 4 246 0 0,-37-2-1331 0 0,0 1 0 0 0,0-2 0 0 0,0 1-1 0 0,1-1 1 0 0,-1-1 0 0 0,0 1 0 0 0,0-1-1 0 0,0-1 1 0 0,0 0 0 0 0,0 0 0 0 0,15-7-1 0 0,1-1-325 0 0</inkml:trace>
</inkml:ink>
</file>

<file path=ppt/ink/ink2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52.154"/>
    </inkml:context>
    <inkml:brush xml:id="br0">
      <inkml:brushProperty name="width" value="0.05" units="cm"/>
      <inkml:brushProperty name="height" value="0.05" units="cm"/>
      <inkml:brushProperty name="color" value="#E71224"/>
    </inkml:brush>
  </inkml:definitions>
  <inkml:trace contextRef="#ctx0" brushRef="#br0">0 8 1056 0 0,'37'-7'12809'0'0,"-28"7"-11815"0"0,-8 22 1133 0 0,-5-10-1877 0 0,0 0 0 0 0,1 1 0 0 0,1-1 0 0 0,0 1 0 0 0,0 0 0 0 0,1 0 0 0 0,1 16 0 0 0,1-28-246 0 0,-1 0 0 0 0,1 0 0 0 0,-1 0 0 0 0,1-1 0 0 0,0 1 0 0 0,-1 0 0 0 0,1 0-1 0 0,0 0 1 0 0,0-1 0 0 0,-1 1 0 0 0,1 0 0 0 0,0-1 0 0 0,0 1 0 0 0,0 0 0 0 0,0-1-1 0 0,0 0 1 0 0,0 1 0 0 0,0-1 0 0 0,0 1 0 0 0,0-1 0 0 0,0 0 0 0 0,0 0 0 0 0,0 0 0 0 0,0 0-1 0 0,1 1 1 0 0,-1-1 0 0 0,0-1 0 0 0,0 1 0 0 0,0 0 0 0 0,0 0 0 0 0,0 0 0 0 0,0-1-1 0 0,2 0 1 0 0,40-6-8 0 0,23-15-975 0 0,-65 22 394 0 0,-30 9-9925 0 0,24-6 6456 0 0,-1-1 1068 0 0</inkml:trace>
</inkml:ink>
</file>

<file path=ppt/ink/ink2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52.512"/>
    </inkml:context>
    <inkml:brush xml:id="br0">
      <inkml:brushProperty name="width" value="0.05" units="cm"/>
      <inkml:brushProperty name="height" value="0.05" units="cm"/>
      <inkml:brushProperty name="color" value="#E71224"/>
    </inkml:brush>
  </inkml:definitions>
  <inkml:trace contextRef="#ctx0" brushRef="#br0">1 22 2872 0 0,'3'-12'8081'0'0,"-2"11"-7913"0"0,0 0 0 0 0,0 0 0 0 0,0 1 0 0 0,0-1 0 0 0,0 0 0 0 0,0 0 0 0 0,0 1 0 0 0,0-1 0 0 0,1 1 0 0 0,-1-1 0 0 0,0 1 0 0 0,0-1 0 0 0,0 1 0 0 0,1 0 0 0 0,-1-1 0 0 0,0 1 0 0 0,0 0 0 0 0,1 0 0 0 0,2 0 894 0 0,1 25 1311 0 0,-6-10-1976 0 0,0-1 1 0 0,-2 0-1 0 0,1 0 1 0 0,-9 22-1 0 0,8-26-302 0 0,-1 1 1 0 0,1-1-1 0 0,1 1 0 0 0,0 0 0 0 0,1 0 0 0 0,0 0 0 0 0,0 0 0 0 0,3 21 0 0 0,14 7 396 0 0,-2-21-1434 0 0,1-11-4415 0 0</inkml:trace>
</inkml:ink>
</file>

<file path=ppt/ink/ink2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53.010"/>
    </inkml:context>
    <inkml:brush xml:id="br0">
      <inkml:brushProperty name="width" value="0.05" units="cm"/>
      <inkml:brushProperty name="height" value="0.05" units="cm"/>
      <inkml:brushProperty name="color" value="#E71224"/>
    </inkml:brush>
  </inkml:definitions>
  <inkml:trace contextRef="#ctx0" brushRef="#br0">33 37 1396 0 0,'-6'10'14314'0'0,"-17"34"-12781"0"0,22-40-1497 0 0,0 0-1 0 0,0 0 1 0 0,1 0-1 0 0,-1 0 1 0 0,1 0-1 0 0,0 0 1 0 0,0 0 0 0 0,1 0-1 0 0,-1 0 1 0 0,1 0-1 0 0,0 0 1 0 0,0-1 0 0 0,0 1-1 0 0,0 0 1 0 0,1 0-1 0 0,0-1 1 0 0,-1 1 0 0 0,1 0-1 0 0,1-1 1 0 0,3 6-1 0 0,-2-6-19 0 0,0 0 0 0 0,-1 0 0 0 0,2 0 0 0 0,-1-1 0 0 0,0 1 0 0 0,0-1 0 0 0,1 0-1 0 0,-1 0 1 0 0,1 0 0 0 0,0-1 0 0 0,-1 0 0 0 0,1 1 0 0 0,0-2 0 0 0,0 1 0 0 0,0-1-1 0 0,9 0 1 0 0,-7 1-93 0 0,0-1 0 0 0,1-1 0 0 0,-1 1 0 0 0,0-1 0 0 0,0-1 0 0 0,0 1 0 0 0,0-1 0 0 0,0-1 0 0 0,0 1-1 0 0,-1-1 1 0 0,1 0 0 0 0,-1 0 0 0 0,1-1 0 0 0,-1 0 0 0 0,10-9 0 0 0,-15 12 32 0 0,0-1 0 0 0,0 1 1 0 0,-1-1-1 0 0,1 1 0 0 0,-1-1 0 0 0,1 1 0 0 0,-1-1 1 0 0,1 0-1 0 0,-1 1 0 0 0,0-1 0 0 0,0 1 0 0 0,0-1 1 0 0,0 0-1 0 0,0 1 0 0 0,0-1 0 0 0,-1 1 0 0 0,1-1 1 0 0,0 1-1 0 0,-1-1 0 0 0,1 0 0 0 0,-1 1 0 0 0,0 0 1 0 0,1-1-1 0 0,-1 1 0 0 0,-1-3 0 0 0,-27-33-206 0 0,26 33 270 0 0,-4-2 105 0 0,0 0 0 0 0,-1 0 0 0 0,0 1 0 0 0,0-1 0 0 0,0 2 0 0 0,0-1 0 0 0,-11-2 0 0 0,-32-22-937 0 0,57 20-2978 0 0,-5 10 3633 0 0,-1-1 1 0 0,0 0-1 0 0,0 0 1 0 0,1 0-1 0 0,-1 0 1 0 0,0 0-1 0 0,0 0 1 0 0,1 0-1 0 0,-1 1 1 0 0,0-1-1 0 0,0 0 1 0 0,0 0-1 0 0,1 0 0 0 0,-1 0 1 0 0,0 1-1 0 0,0-1 1 0 0,0 0-1 0 0,0 0 1 0 0,1 1-1 0 0,-1-1 1 0 0,0 0-1 0 0,0 0 1 0 0,0 1-1 0 0,0-1 1 0 0,0 0-1 0 0,0 0 0 0 0,0 1 1 0 0,0-1-1 0 0,0 0 1 0 0,0 0-1 0 0,0 1 1 0 0,0-1-1 0 0,0 0 1 0 0,0 0-1 0 0,0 1 1 0 0,0-1-1 0 0,0 0 1 0 0,0 0-1 0 0,0 1 0 0 0,0-1 1 0 0,0 0-1 0 0,-1 1 1 0 0,1 4-2695 0 0</inkml:trace>
</inkml:ink>
</file>

<file path=ppt/ink/ink2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53.615"/>
    </inkml:context>
    <inkml:brush xml:id="br0">
      <inkml:brushProperty name="width" value="0.05" units="cm"/>
      <inkml:brushProperty name="height" value="0.05" units="cm"/>
      <inkml:brushProperty name="color" value="#E71224"/>
    </inkml:brush>
  </inkml:definitions>
  <inkml:trace contextRef="#ctx0" brushRef="#br0">20 17 1056 0 0,'9'-6'10299'0'0,"-13"10"-8613"0"0,1 0-1466 0 0,0 1 0 0 0,0-1 0 0 0,1 1 0 0 0,-1 0 0 0 0,1 0 0 0 0,0-1 0 0 0,1 2-1 0 0,-1-1 1 0 0,1 0 0 0 0,0 0 0 0 0,0 0 0 0 0,1 1 0 0 0,0-1 0 0 0,0 0 0 0 0,0 1 0 0 0,1 8 0 0 0,0 1-126 0 0,-1-12-80 0 0,1 0 0 0 0,-1 0 0 0 0,1 0 0 0 0,0-1 0 0 0,0 1 0 0 0,0 0 0 0 0,0-1 0 0 0,0 1 0 0 0,1-1 0 0 0,-1 1-1 0 0,1-1 1 0 0,-1 0 0 0 0,1 0 0 0 0,0 0 0 0 0,0 0 0 0 0,0 0 0 0 0,0 0 0 0 0,1 0 0 0 0,-1 0 0 0 0,0-1 0 0 0,1 1 0 0 0,-1-1 0 0 0,1 0 0 0 0,0 0 0 0 0,2 1-1 0 0,3 1-23 0 0,0 0 0 0 0,-1-1 0 0 0,1 0 0 0 0,0 0 0 0 0,0-1 0 0 0,1 0 0 0 0,-1 0 0 0 0,9-1 0 0 0,-9-1-22 0 0,1 0 0 0 0,-1 0 0 0 0,0-1 0 0 0,1 0 1 0 0,-1-1-1 0 0,0 0 0 0 0,0 0 0 0 0,0 0 0 0 0,-1-1 0 0 0,1 0 1 0 0,-1-1-1 0 0,0 0 0 0 0,8-7 0 0 0,-14 10-2 0 0,0 1 0 0 0,1-1-1 0 0,-1 1 1 0 0,-1-1 0 0 0,1 0 0 0 0,0 0-1 0 0,0 0 1 0 0,-1 1 0 0 0,1-1 0 0 0,-1 0-1 0 0,1 0 1 0 0,-1 0 0 0 0,0 0 0 0 0,0 0-1 0 0,0 0 1 0 0,0 0 0 0 0,0 0 0 0 0,0 0-1 0 0,0 0 1 0 0,-1 0 0 0 0,1 0 0 0 0,-1 0-1 0 0,1 1 1 0 0,-1-1 0 0 0,0 0-1 0 0,0 0 1 0 0,0 0 0 0 0,0 1 0 0 0,0-1-1 0 0,0 1 1 0 0,0-1 0 0 0,-3-2 0 0 0,-1-2 24 0 0,0 0 0 0 0,-1 0 1 0 0,0 1-1 0 0,1-1 0 0 0,-2 1 1 0 0,-12-8-1 0 0,7 7 263 0 0,-1 0-1 0 0,0 0 0 0 0,0 1 1 0 0,-19-4-1 0 0,30 8-237 0 0,-1 0 1 0 0,0 1-1 0 0,1-1 0 0 0,-1 1 1 0 0,0-1-1 0 0,1 1 0 0 0,-1 0 1 0 0,0 0-1 0 0,1 0 0 0 0,-1 0 0 0 0,0 0 1 0 0,1 1-1 0 0,-1-1 0 0 0,0 1 1 0 0,1 0-1 0 0,-1 0 0 0 0,1 0 0 0 0,-1 0 1 0 0,1 0-1 0 0,-1 0 0 0 0,1 1 1 0 0,0-1-1 0 0,0 1 0 0 0,0 0 0 0 0,0-1 1 0 0,0 1-1 0 0,0 0 0 0 0,0 0 1 0 0,-3 5-1 0 0,5-7-121 0 0,0 1 0 0 0,-1-1 1 0 0,1 1-1 0 0,0-1 0 0 0,0 1 0 0 0,-1-1 0 0 0,1 1 1 0 0,0-1-1 0 0,0 1 0 0 0,0-1 0 0 0,0 1 1 0 0,0-1-1 0 0,0 1 0 0 0,0-1 0 0 0,0 1 1 0 0,0-1-1 0 0,0 1 0 0 0,0-1 0 0 0,0 1 0 0 0,0-1 1 0 0,0 1-1 0 0,0-1 0 0 0,0 1 0 0 0,1-1 1 0 0,-1 1-1 0 0,0-1 0 0 0,0 1 0 0 0,1-1 0 0 0,-1 1 1 0 0,0-1-1 0 0,1 1 0 0 0,-1-1 0 0 0,0 0 1 0 0,1 1-1 0 0,0 0 0 0 0,17 2-7603 0 0,-11-3 2003 0 0</inkml:trace>
</inkml:ink>
</file>

<file path=ppt/ink/ink2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8:54.486"/>
    </inkml:context>
    <inkml:brush xml:id="br0">
      <inkml:brushProperty name="width" value="0.05" units="cm"/>
      <inkml:brushProperty name="height" value="0.05" units="cm"/>
      <inkml:brushProperty name="color" value="#E71224"/>
    </inkml:brush>
  </inkml:definitions>
  <inkml:trace contextRef="#ctx0" brushRef="#br0">150 45 888 0 0,'18'-11'5954'0'0,"9"-12"-5603"0"0,-16 13 2086 0 0,-17 10 582 0 0,-28 3-2545 0 0,-120 28 2325 0 0,154-31-2803 0 0,0 0 0 0 0,-1 0 1 0 0,1 0-1 0 0,-1 0 0 0 0,1 0 0 0 0,0 0 0 0 0,-1 0 0 0 0,1 0 0 0 0,-1 0 1 0 0,1 0-1 0 0,0 0 0 0 0,-1 1 0 0 0,1-1 0 0 0,-1 0 0 0 0,1 0 0 0 0,0 0 1 0 0,-1 0-1 0 0,1 1 0 0 0,0-1 0 0 0,-1 0 0 0 0,1 0 0 0 0,0 1 0 0 0,-1-1 1 0 0,1 0-1 0 0,0 0 0 0 0,-1 1 0 0 0,1-1 0 0 0,0 0 0 0 0,0 1 0 0 0,0-1 1 0 0,-1 1-1 0 0,1-1 0 0 0,0 0 0 0 0,0 1 0 0 0,0-1 0 0 0,0 1 0 0 0,13 7 1 0 0,27 3 40 0 0,-16-8-62 0 0,35 8-80 0 0,-56-11 104 0 0,0 1 0 0 0,0 0 0 0 0,0 1 0 0 0,1-1 0 0 0,-1 0 0 0 0,-1 1 0 0 0,1 0 0 0 0,0 0 0 0 0,0 0 0 0 0,-1 0 0 0 0,1 0 0 0 0,-1 0 0 0 0,5 5 0 0 0,-5-4 19 0 0,-1-1 0 0 0,1 1 0 0 0,0 0 0 0 0,-1 0 0 0 0,1 0 0 0 0,-1 0 1 0 0,0 1-1 0 0,0-1 0 0 0,0 0 0 0 0,0 0 0 0 0,-1 1 0 0 0,0-1 0 0 0,1 0 0 0 0,-1 1 0 0 0,0 3 1 0 0,-2-1 34 0 0,1 0 0 0 0,-1-1 0 0 0,0 1 1 0 0,-1 0-1 0 0,1-1 0 0 0,-1 1 1 0 0,0-1-1 0 0,-4 6 0 0 0,-3 5 82 0 0,-28 38-67 0 0,35-51-35 0 0,1-1-1 0 0,0 0 1 0 0,-1 1 0 0 0,1-1-1 0 0,-1 0 1 0 0,0 0 0 0 0,1-1-1 0 0,-1 1 1 0 0,0-1 0 0 0,0 1-1 0 0,0-1 1 0 0,0 0 0 0 0,-1 0-1 0 0,1 0 1 0 0,0-1 0 0 0,0 1-1 0 0,-4 0 1 0 0,6-2-62 0 0,1 1 0 0 0,-1 0 0 0 0,0-1 0 0 0,1 1 0 0 0,-1-1 0 0 0,1 1 0 0 0,-1-1 0 0 0,1 1 0 0 0,-1-1 0 0 0,1 1 0 0 0,-1-1 0 0 0,1 1 0 0 0,-1-1 0 0 0,1 0 0 0 0,0 1 0 0 0,-1-1 0 0 0,1 0 0 0 0,0 1 0 0 0,0-1 0 0 0,0 0 0 0 0,-1 1 0 0 0,1-1 0 0 0,0 0 0 0 0,0 1 0 0 0,0-1 0 0 0,0 0 0 0 0,0-1 0 0 0,-1-15-7827 0 0</inkml:trace>
</inkml:ink>
</file>

<file path=ppt/ink/ink2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29.468"/>
    </inkml:context>
    <inkml:brush xml:id="br0">
      <inkml:brushProperty name="width" value="0.05" units="cm"/>
      <inkml:brushProperty name="height" value="0.05" units="cm"/>
      <inkml:brushProperty name="color" value="#E71224"/>
    </inkml:brush>
  </inkml:definitions>
  <inkml:trace contextRef="#ctx0" brushRef="#br0">1 193 2632 0 0,'0'0'4611'0'0,"0"27"-780"0"0,0 118 1010 0 0,0-144-4819 0 0,-1-1 0 0 0,1 0 0 0 0,0 1-1 0 0,0-1 1 0 0,0 1 0 0 0,0-1 0 0 0,0 1 0 0 0,0-1-1 0 0,0 1 1 0 0,0-1 0 0 0,0 0 0 0 0,0 1-1 0 0,1-1 1 0 0,-1 1 0 0 0,0-1 0 0 0,0 1-1 0 0,0-1 1 0 0,0 0 0 0 0,1 1 0 0 0,-1-1-1 0 0,0 1 1 0 0,0-1 0 0 0,1 0 0 0 0,-1 1-1 0 0,0-1 1 0 0,1 0 0 0 0,-1 1 0 0 0,0-1-1 0 0,1 0 1 0 0,-1 0 0 0 0,0 1 0 0 0,1-1-1 0 0,-1 0 1 0 0,1 0 0 0 0,-1 0 0 0 0,1 0-1 0 0,-1 1 1 0 0,1-1 0 0 0,0 0 11 0 0,-1-1 0 0 0,1 1-1 0 0,-1 0 1 0 0,1-1 0 0 0,0 1 0 0 0,-1 0 0 0 0,0-1-1 0 0,1 1 1 0 0,-1-1 0 0 0,1 1 0 0 0,-1-1 0 0 0,1 1-1 0 0,-1-1 1 0 0,0 1 0 0 0,1-1 0 0 0,-1 1-1 0 0,0-1 1 0 0,0 0 0 0 0,0 1 0 0 0,1-1 0 0 0,-1 1-1 0 0,0-1 1 0 0,0 0 0 0 0,0 1 0 0 0,0-1 0 0 0,0 0-1 0 0,0 1 1 0 0,0-2 0 0 0,1-44 236 0 0,1 25-269 0 0,-2 1 1 0 0,-4-41-1 0 0,-1 36-167 0 0,1 3-447 0 0,-4-46 0 0 0,8 64 554 0 0,0-1 1 0 0,0 0-1 0 0,0 0 1 0 0,1 1 0 0 0,0-1-1 0 0,-1 0 1 0 0,2 1 0 0 0,-1-1-1 0 0,0 1 1 0 0,1-1-1 0 0,0 1 1 0 0,0-1 0 0 0,0 1-1 0 0,1 0 1 0 0,4-6-1 0 0,-6 9 7 0 0,1-1 0 0 0,0 0 0 0 0,-1 0 0 0 0,1 1 0 0 0,0-1 0 0 0,0 1 0 0 0,0-1 0 0 0,0 1 0 0 0,1 0 0 0 0,-1 0 0 0 0,0 0 0 0 0,0 0 0 0 0,1 0 0 0 0,-1 1 0 0 0,0-1 0 0 0,1 1 0 0 0,-1-1 0 0 0,1 1 0 0 0,-1 0 0 0 0,1 0 0 0 0,-1 0 0 0 0,1 0 0 0 0,-1 1 0 0 0,4 0 0 0 0,2 2 149 0 0,0 0 1 0 0,-1 0-1 0 0,1 1 0 0 0,-1 0 1 0 0,13 10-1 0 0,19 9-1503 0 0,-36-21 885 0 0,1 0-1 0 0,-1-1 0 0 0,1 1 1 0 0,0-1-1 0 0,-1 0 1 0 0,1 0-1 0 0,0-1 1 0 0,6 1-1 0 0,-4-1-3947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46"/>
    </inkml:context>
    <inkml:brush xml:id="br0">
      <inkml:brushProperty name="width" value="0.05" units="cm"/>
      <inkml:brushProperty name="height" value="0.05" units="cm"/>
    </inkml:brush>
  </inkml:definitions>
  <inkml:trace contextRef="#ctx0" brushRef="#br0">1 182 5004 0 0,'0'0'3579'0'0,"14"-8"3969"0"0,13-9-5826 0 0,-25 14-1698 0 0,-1 1 0 0 0,1-1 0 0 0,-1 0 0 0 0,0 1 0 0 0,0-1 0 0 0,0 0 0 0 0,-1 0 1 0 0,1 0-1 0 0,-1 0 0 0 0,1 0 0 0 0,-1 0 0 0 0,0 0 0 0 0,-1-4 0 0 0,1 4-62 0 0,0 1 1 0 0,-1 0-1 0 0,1-1 1 0 0,0 1-1 0 0,0 0 1 0 0,1-1-1 0 0,-1 1 1 0 0,0 0-1 0 0,1-1 1 0 0,0 1-1 0 0,-1 0 0 0 0,1 0 1 0 0,0 0-1 0 0,0-1 1 0 0,0 1-1 0 0,0 0 1 0 0,1 0-1 0 0,-1 0 1 0 0,0 1-1 0 0,1-1 1 0 0,-1 0-1 0 0,1 0 0 0 0,2-1 1 0 0,16-10 20 0 0,-13 8 244 0 0,-1 1 0 0 0,1-1-1 0 0,0 1 1 0 0,0 1 0 0 0,0 0-1 0 0,0 0 1 0 0,1 0 0 0 0,-1 1-1 0 0,12-2 1 0 0,-4 1 91 0 0,-9 1-483 0 0,0 0 1 0 0,1 1-1 0 0,-1 0 1 0 0,0 1-1 0 0,1-1 1 0 0,-1 1-1 0 0,1 0 1 0 0,12 2-1 0 0,-19-1-254 0 0,0 1 0 0 0,0-1 0 0 0,0 0 0 0 0,0 0 0 0 0,0 0 0 0 0,0 0 0 0 0,0 1 0 0 0,-1-1 0 0 0,1 0 0 0 0,0 0 0 0 0,-1 0 0 0 0,1 0 0 0 0,0 0 0 0 0,-1 0 0 0 0,0 0 0 0 0,1 0-1 0 0,-1 0 1 0 0,1 0 0 0 0,-1 0 0 0 0,-1 1 0 0 0</inkml:trace>
</inkml:ink>
</file>

<file path=ppt/ink/ink2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29.936"/>
    </inkml:context>
    <inkml:brush xml:id="br0">
      <inkml:brushProperty name="width" value="0.05" units="cm"/>
      <inkml:brushProperty name="height" value="0.05" units="cm"/>
      <inkml:brushProperty name="color" value="#E71224"/>
    </inkml:brush>
  </inkml:definitions>
  <inkml:trace contextRef="#ctx0" brushRef="#br0">51 46 2892 0 0,'31'5'7121'0'0,"-26"-3"-6829"0"0,1 0 1 0 0,-1-1-1 0 0,1 0 1 0 0,0 0-1 0 0,0 0 1 0 0,-1 0-1 0 0,1-1 1 0 0,0 0-1 0 0,0-1 1 0 0,0 1-1 0 0,-1-1 1 0 0,10-2-1 0 0,-14 2-277 0 0,-1 1 0 0 0,1-1 0 0 0,0 0 0 0 0,0 0 0 0 0,-1 0 0 0 0,1 0 0 0 0,-1 0 0 0 0,1 0 0 0 0,0 0 0 0 0,-1 0 0 0 0,0 0 0 0 0,1 0 0 0 0,-1 0 0 0 0,0 0 0 0 0,1 0 0 0 0,-1 0 0 0 0,0 0 0 0 0,0 0 0 0 0,0 0 0 0 0,0 0-1 0 0,0-1 1 0 0,0 1 0 0 0,0 0 0 0 0,0 0 0 0 0,-1 0 0 0 0,1 0 0 0 0,0 0 0 0 0,-1 0 0 0 0,1 0 0 0 0,-1 0 0 0 0,1 0 0 0 0,-1 0 0 0 0,1 0 0 0 0,-1 0 0 0 0,0 0 0 0 0,1 0 0 0 0,-1 1 0 0 0,0-1 0 0 0,0 0 0 0 0,-1-1 0 0 0,0 1-30 0 0,1-1 1 0 0,-1 1-1 0 0,0 0 0 0 0,1 0 1 0 0,-1 0-1 0 0,0 0 1 0 0,0 0-1 0 0,0 0 1 0 0,0 0-1 0 0,0 1 1 0 0,0-1-1 0 0,0 1 0 0 0,0-1 1 0 0,0 1-1 0 0,0 0 1 0 0,0 0-1 0 0,0 0 1 0 0,-1 0-1 0 0,1 0 1 0 0,0 0-1 0 0,0 0 0 0 0,0 1 1 0 0,-3 0-1 0 0,-2 2 79 0 0,0 0-1 0 0,0 1 1 0 0,1 0-1 0 0,-1 0 1 0 0,1 0-1 0 0,0 1 0 0 0,0 0 1 0 0,0 0-1 0 0,1 0 1 0 0,-1 1-1 0 0,1 0 1 0 0,1 0-1 0 0,-1 0 1 0 0,1 0-1 0 0,0 1 1 0 0,1 0-1 0 0,-1 0 1 0 0,1 0-1 0 0,1 0 0 0 0,-1 0 1 0 0,1 1-1 0 0,1-1 1 0 0,-1 1-1 0 0,1-1 1 0 0,0 1-1 0 0,1 0 1 0 0,0 9-1 0 0,1-13-55 0 0,0-1-1 0 0,0 1 1 0 0,1 0 0 0 0,-1-1-1 0 0,1 1 1 0 0,0-1 0 0 0,0 0-1 0 0,0 1 1 0 0,0-1 0 0 0,0 0-1 0 0,1 0 1 0 0,-1-1-1 0 0,1 1 1 0 0,0 0 0 0 0,0-1-1 0 0,0 1 1 0 0,0-1 0 0 0,1 0-1 0 0,-1 0 1 0 0,0-1 0 0 0,1 1-1 0 0,-1 0 1 0 0,8 1-1 0 0,-3-1-275 0 0,-1 0 0 0 0,1 0-1 0 0,0-1 1 0 0,-1 0 0 0 0,1-1-1 0 0,0 1 1 0 0,0-2 0 0 0,0 1 0 0 0,-1-1-1 0 0,16-3 1 0 0,-3-3-2265 0 0,-1-3-3725 0 0,-13 5 1961 0 0</inkml:trace>
</inkml:ink>
</file>

<file path=ppt/ink/ink2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30.370"/>
    </inkml:context>
    <inkml:brush xml:id="br0">
      <inkml:brushProperty name="width" value="0.05" units="cm"/>
      <inkml:brushProperty name="height" value="0.05" units="cm"/>
      <inkml:brushProperty name="color" value="#E71224"/>
    </inkml:brush>
  </inkml:definitions>
  <inkml:trace contextRef="#ctx0" brushRef="#br0">0 107 3536 0 0,'0'0'3227'0'0,"6"32"3519"0"0,-6-19-6125 0 0,1 0 0 0 0,1 0 0 0 0,0 0 0 0 0,0-1 0 0 0,8 24 0 0 0,-9-34-590 0 0,0 0 0 0 0,0 0 1 0 0,0 1-1 0 0,0-1 0 0 0,0 0 0 0 0,0-1 0 0 0,0 1 0 0 0,1 0 1 0 0,-1 0-1 0 0,1 0 0 0 0,-1-1 0 0 0,1 1 0 0 0,0-1 1 0 0,-1 1-1 0 0,1-1 0 0 0,0 0 0 0 0,0 0 0 0 0,0 0 1 0 0,0 0-1 0 0,0 0 0 0 0,1 0 0 0 0,-1 0 0 0 0,0-1 1 0 0,0 1-1 0 0,0-1 0 0 0,4 1 0 0 0,-3-2-6 0 0,0 0 1 0 0,0 0-1 0 0,0 0 0 0 0,-1 0 0 0 0,1 0 0 0 0,0-1 0 0 0,-1 1 1 0 0,1-1-1 0 0,-1 0 0 0 0,1 0 0 0 0,-1 0 0 0 0,0 0 0 0 0,0 0 1 0 0,0 0-1 0 0,0-1 0 0 0,0 1 0 0 0,-1-1 0 0 0,1 1 0 0 0,-1-1 1 0 0,3-4-1 0 0,4-12-157 0 0,-1 1 1 0 0,-1-2-1 0 0,7-31 0 0 0,11-33-573 0 0,2 51-975 0 0,-14 24-5468 0 0</inkml:trace>
</inkml:ink>
</file>

<file path=ppt/ink/ink2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30.698"/>
    </inkml:context>
    <inkml:brush xml:id="br0">
      <inkml:brushProperty name="width" value="0.05" units="cm"/>
      <inkml:brushProperty name="height" value="0.05" units="cm"/>
      <inkml:brushProperty name="color" value="#E71224"/>
    </inkml:brush>
  </inkml:definitions>
  <inkml:trace contextRef="#ctx0" brushRef="#br0">1 0 10589 0 0,'0'101'8404'0'0,"0"-72"-11371"0"0,0-7-7272 0 0</inkml:trace>
</inkml:ink>
</file>

<file path=ppt/ink/ink2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31.076"/>
    </inkml:context>
    <inkml:brush xml:id="br0">
      <inkml:brushProperty name="width" value="0.05" units="cm"/>
      <inkml:brushProperty name="height" value="0.05" units="cm"/>
      <inkml:brushProperty name="color" value="#E71224"/>
    </inkml:brush>
  </inkml:definitions>
  <inkml:trace contextRef="#ctx0" brushRef="#br0">29 47 10889 0 0,'-6'-10'1540'0'0,"6"8"-1156"0"0,-6-3 216 0 0,1 2-12 0 0,-1-1-32 0 0,6-1-24 0 0,0 2-432 0 0,-6 1 12 0 0,6-3-112 0 0,6 5-52 0 0,-6-2-576 0 0,6 2-464 0 0,5-3-456 0 0,1 1-1276 0 0</inkml:trace>
</inkml:ink>
</file>

<file path=ppt/ink/ink2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31.445"/>
    </inkml:context>
    <inkml:brush xml:id="br0">
      <inkml:brushProperty name="width" value="0.05" units="cm"/>
      <inkml:brushProperty name="height" value="0.05" units="cm"/>
      <inkml:brushProperty name="color" value="#E71224"/>
    </inkml:brush>
  </inkml:definitions>
  <inkml:trace contextRef="#ctx0" brushRef="#br0">94 2 12057 0 0,'-15'0'1664'0'0,"9"-1"-1414"0"0,0 0-1 0 0,0 1 0 0 0,0 0 1 0 0,0 1-1 0 0,0-1 0 0 0,0 1 1 0 0,0 0-1 0 0,0 0 0 0 0,0 1 1 0 0,-10 4-1 0 0,16-5-278 0 0,-1 0 0 0 0,1 0 1 0 0,-1 0-1 0 0,1 0 0 0 0,0 0 0 0 0,0 1 0 0 0,-1-1 0 0 0,1 0 0 0 0,0 0 0 0 0,0 0 1 0 0,0 1-1 0 0,0-1 0 0 0,1 0 0 0 0,-1 0 0 0 0,0 0 0 0 0,0 1 0 0 0,1-1 1 0 0,-1 0-1 0 0,0 0 0 0 0,1 0 0 0 0,-1 0 0 0 0,1 0 0 0 0,0 0 0 0 0,1 2 0 0 0,15 25 144 0 0,-17-28-129 0 0,11 15 134 0 0,36 58 524 0 0,-43-66-620 0 0,-1 0 1 0 0,0 0-1 0 0,0 0 1 0 0,0 0-1 0 0,-1 0 1 0 0,-1 1 0 0 0,1-1-1 0 0,-1 0 1 0 0,0 9-1 0 0,-2-11-15 0 0,-1-1 1 0 0,1 0-1 0 0,-1 0 0 0 0,0 1 0 0 0,-1-1 1 0 0,1 0-1 0 0,-1-1 0 0 0,0 1 0 0 0,1 0 1 0 0,-2-1-1 0 0,1 0 0 0 0,0 1 0 0 0,-1-1 1 0 0,1 0-1 0 0,-1-1 0 0 0,0 1 0 0 0,0-1 1 0 0,0 0-1 0 0,0 0 0 0 0,-1 0 0 0 0,1 0 1 0 0,-1-1-1 0 0,-8 2 0 0 0,13-5-540 0 0,0 0 1 0 0,0 0-1 0 0,-1-1 0 0 0,1 1 0 0 0,1 0 0 0 0,-1 0 0 0 0,0 0 0 0 0,0 0 1 0 0,1-1-1 0 0,-1 1 0 0 0,1 0 0 0 0,0 0 0 0 0,0 0 0 0 0,1-3 1 0 0,9-6-4238 0 0</inkml:trace>
</inkml:ink>
</file>

<file path=ppt/ink/ink2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5:31.803"/>
    </inkml:context>
    <inkml:brush xml:id="br0">
      <inkml:brushProperty name="width" value="0.05" units="cm"/>
      <inkml:brushProperty name="height" value="0.05" units="cm"/>
      <inkml:brushProperty name="color" value="#E71224"/>
    </inkml:brush>
  </inkml:definitions>
  <inkml:trace contextRef="#ctx0" brushRef="#br0">0 120 10665 0 0,'86'-25'6525'0'0,"-72"21"-6333"0"0,-6 2-146 0 0,-1 0-1 0 0,1 0 1 0 0,-1-1-1 0 0,1 0 1 0 0,-1 0-1 0 0,0-1 1 0 0,0 0-1 0 0,11-8 1 0 0,-18 11-71 0 0,1 0 1 0 0,-1 0-1 0 0,0 0 1 0 0,1 0-1 0 0,-1-1 1 0 0,0 1 0 0 0,0 0-1 0 0,0 0 1 0 0,0 0-1 0 0,0 0 1 0 0,0 0-1 0 0,0 0 1 0 0,0 0-1 0 0,0-1 1 0 0,0 1-1 0 0,-1 0 1 0 0,1 0 0 0 0,0 0-1 0 0,-1 0 1 0 0,1 0-1 0 0,-1 0 1 0 0,1 0-1 0 0,-1 0 1 0 0,0 0-1 0 0,1 1 1 0 0,-1-1 0 0 0,0 0-1 0 0,0 0 1 0 0,1 0-1 0 0,-1 1 1 0 0,0-1-1 0 0,0 0 1 0 0,0 1-1 0 0,0-1 1 0 0,-1 0 0 0 0,-35-19-296 0 0,35 20 348 0 0,1 0-1 0 0,-1 1 0 0 0,0-1 1 0 0,0 1-1 0 0,1-1 0 0 0,-1 1 0 0 0,0 0 1 0 0,1-1-1 0 0,-1 1 0 0 0,0 0 1 0 0,1 0-1 0 0,-1 0 0 0 0,1 1 1 0 0,0-1-1 0 0,-1 0 0 0 0,1 0 1 0 0,0 1-1 0 0,0-1 0 0 0,0 1 1 0 0,0-1-1 0 0,0 1 0 0 0,0-1 1 0 0,0 1-1 0 0,0 0 0 0 0,1-1 1 0 0,-1 1-1 0 0,0 0 0 0 0,1 0 1 0 0,-1 2-1 0 0,-2 4 57 0 0,0 0-1 0 0,1 1 1 0 0,0 0 0 0 0,0-1 0 0 0,0 14-1 0 0,2-10-55 0 0,0 0 0 0 0,1 0 0 0 0,0-1-1 0 0,1 1 1 0 0,0 0 0 0 0,7 18 0 0 0,-8-27-212 0 0,1 1 1 0 0,-1-1 0 0 0,1 0 0 0 0,0 0-1 0 0,-1 0 1 0 0,1-1 0 0 0,0 1 0 0 0,1 0 0 0 0,-1-1-1 0 0,0 1 1 0 0,1-1 0 0 0,0 0 0 0 0,-1 0 0 0 0,1 0-1 0 0,0 0 1 0 0,0 0 0 0 0,0-1 0 0 0,0 1-1 0 0,0-1 1 0 0,1 0 0 0 0,-1 0 0 0 0,0 0 0 0 0,0 0-1 0 0,1-1 1 0 0,-1 1 0 0 0,1-1 0 0 0,3 0 0 0 0</inkml:trace>
</inkml:ink>
</file>

<file path=ppt/ink/ink2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9:05.270"/>
    </inkml:context>
    <inkml:brush xml:id="br0">
      <inkml:brushProperty name="width" value="0.05" units="cm"/>
      <inkml:brushProperty name="height" value="0.05" units="cm"/>
      <inkml:brushProperty name="color" value="#E71224"/>
    </inkml:brush>
  </inkml:definitions>
  <inkml:trace contextRef="#ctx0" brushRef="#br0">185 240 2720 0 0,'0'-1'464'0'0,"0"-1"0"0"0,0 1 0 0 0,0-1 0 0 0,0 0 0 0 0,0 1 0 0 0,-1-1-1 0 0,1 1 1 0 0,0-1 0 0 0,-1 1 0 0 0,1-1 0 0 0,-1 1 0 0 0,0-1 0 0 0,1 1 0 0 0,-1-1-1 0 0,0 1 1 0 0,0 0 0 0 0,0 0 0 0 0,0-1 0 0 0,0 1 0 0 0,0 0 0 0 0,-1 0 0 0 0,1 0-1 0 0,0 0 1 0 0,-3-1 0 0 0,1 0-221 0 0,-1 1-1 0 0,1 0 1 0 0,0 1 0 0 0,0-1-1 0 0,-1 0 1 0 0,1 1-1 0 0,-1 0 1 0 0,1 0 0 0 0,0 0-1 0 0,-1 0 1 0 0,-4 1-1 0 0,-1 1-166 0 0,0 0 0 0 0,0 0-1 0 0,1 1 1 0 0,-1 0 0 0 0,1 0-1 0 0,0 1 1 0 0,0 0 0 0 0,0 0-1 0 0,-7 7 1 0 0,12-8-66 0 0,0 0-1 0 0,0 1 1 0 0,1 0-1 0 0,-1-1 1 0 0,1 1 0 0 0,0 0-1 0 0,0 0 1 0 0,1 0 0 0 0,-1 0-1 0 0,1 0 1 0 0,0 0-1 0 0,0 1 1 0 0,-1 4 0 0 0,2-8-8 0 0,0 1 0 0 0,-1 0 0 0 0,1 0 1 0 0,0-1-1 0 0,0 1 0 0 0,0 0 0 0 0,0 0 0 0 0,0-1 1 0 0,0 1-1 0 0,1 0 0 0 0,-1 0 0 0 0,0-1 0 0 0,1 1 1 0 0,-1 0-1 0 0,1-1 0 0 0,0 1 0 0 0,0-1 0 0 0,0 1 1 0 0,-1-1-1 0 0,1 1 0 0 0,1-1 0 0 0,-1 1 1 0 0,0-1-1 0 0,0 0 0 0 0,0 0 0 0 0,1 1 0 0 0,-1-1 1 0 0,1 0-1 0 0,-1 0 0 0 0,1 0 0 0 0,-1-1 0 0 0,1 1 1 0 0,-1 0-1 0 0,3 0 0 0 0,0-1-39 0 0,-1 1 0 0 0,0-1 0 0 0,0-1 0 0 0,0 1 0 0 0,0 0 0 0 0,0-1 0 0 0,0 0 0 0 0,0 1 0 0 0,0-1 0 0 0,0 0 0 0 0,0-1 0 0 0,-1 1 0 0 0,1 0 0 0 0,0-1 0 0 0,-1 0 0 0 0,1 1 0 0 0,-1-1 0 0 0,1 0 1 0 0,-1 0-1 0 0,0-1 0 0 0,0 1 0 0 0,0 0 0 0 0,0-1 0 0 0,3-4 0 0 0,3-6-132 0 0,0 0 0 0 0,0-1 0 0 0,6-18 1 0 0,-13 29 169 0 0,7-20-41 0 0,-1-1 0 0 0,-1 0 1 0 0,-1 0-1 0 0,-1 0 0 0 0,-1-1 0 0 0,-1 1 1 0 0,-2-28-1 0 0,0 52 52 0 0,-1-1 1 0 0,1 1 0 0 0,0-1-1 0 0,0 0 1 0 0,0 1-1 0 0,0-1 1 0 0,0 1-1 0 0,0-1 1 0 0,0 0 0 0 0,0 1-1 0 0,1-1 1 0 0,-1 1-1 0 0,0-1 1 0 0,0 0 0 0 0,0 1-1 0 0,1-1 1 0 0,-1 1-1 0 0,0-1 1 0 0,0 1 0 0 0,1-1-1 0 0,-1 1 1 0 0,1-1-1 0 0,-1 1 1 0 0,0-1-1 0 0,1 1 1 0 0,-1 0 0 0 0,1-1-1 0 0,-1 1 1 0 0,2-1-1 0 0,-2 1 15 0 0,1 1 0 0 0,0-1 0 0 0,0 0 0 0 0,-1 1 0 0 0,1-1 0 0 0,-1 1 1 0 0,1-1-1 0 0,0 1 0 0 0,-1-1 0 0 0,1 1 0 0 0,-1 0 0 0 0,1-1 0 0 0,-1 1 0 0 0,0 0 0 0 0,1-1 0 0 0,-1 1 0 0 0,0 0 0 0 0,1-1 0 0 0,-1 1 0 0 0,0 0 0 0 0,0 0 0 0 0,1-1 0 0 0,-1 1 0 0 0,0 0 0 0 0,0 1 0 0 0,2 10 207 0 0,0 1 0 0 0,-1 0-1 0 0,0 0 1 0 0,-1 0 0 0 0,-1 0 0 0 0,0-1-1 0 0,-3 17 1 0 0,-27 89 105 0 0,22-87-260 0 0,7 2 140 0 0,5-19-2943 0 0</inkml:trace>
</inkml:ink>
</file>

<file path=ppt/ink/ink2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9:06.500"/>
    </inkml:context>
    <inkml:brush xml:id="br0">
      <inkml:brushProperty name="width" value="0.05" units="cm"/>
      <inkml:brushProperty name="height" value="0.05" units="cm"/>
      <inkml:brushProperty name="color" value="#E71224"/>
    </inkml:brush>
  </inkml:definitions>
  <inkml:trace contextRef="#ctx0" brushRef="#br0">167 9 732 0 0,'-6'-9'11791'0'0,"5"9"-11517"0"0,-15 8 2364 0 0,-12 18-3172 0 0,15-10 810 0 0,0 1 0 0 0,1 1 0 0 0,1 0 0 0 0,1 1 0 0 0,0 0 0 0 0,1 0 1 0 0,2 1-1 0 0,0 0 0 0 0,0 1 0 0 0,2-1 0 0 0,1 1 0 0 0,-3 38 0 0 0,7-54-257 0 0,0 0 0 0 0,1-1 0 0 0,-1 1 1 0 0,1 0-1 0 0,0-1 0 0 0,1 1 0 0 0,-1-1 0 0 0,1 1 0 0 0,-1-1 0 0 0,2 0 0 0 0,-1 0 0 0 0,0 0 0 0 0,1 0 0 0 0,-1 0 0 0 0,1 0 0 0 0,0-1 0 0 0,1 1 0 0 0,-1-1 0 0 0,0 0 0 0 0,8 5 0 0 0,-8-6-35 0 0,1 0-1 0 0,-1 0 0 0 0,1-1 1 0 0,-1 1-1 0 0,1-1 1 0 0,-1 0-1 0 0,1 0 0 0 0,-1-1 1 0 0,1 1-1 0 0,0-1 0 0 0,0 1 1 0 0,-1-1-1 0 0,1 0 1 0 0,0-1-1 0 0,-1 1 0 0 0,1-1 1 0 0,0 1-1 0 0,-1-1 1 0 0,1 0-1 0 0,0 0 0 0 0,-1-1 1 0 0,1 1-1 0 0,-1-1 1 0 0,0 0-1 0 0,0 0 0 0 0,6-4 1 0 0,-4 3-16 0 0,-1-1 1 0 0,1 0 0 0 0,-1 0-1 0 0,0 0 1 0 0,0 0-1 0 0,0-1 1 0 0,5-8 0 0 0,-8 11 15 0 0,0 0 0 0 0,0 0 1 0 0,-1 1-1 0 0,1-1 0 0 0,0 0 1 0 0,-1 0-1 0 0,1 0 1 0 0,-1 0-1 0 0,0 0 0 0 0,0 0 1 0 0,0 0-1 0 0,0 0 0 0 0,0 0 1 0 0,0 0-1 0 0,0 0 0 0 0,-1 0 1 0 0,1 0-1 0 0,-1 0 0 0 0,1 0 1 0 0,-1 0-1 0 0,0 1 1 0 0,0-1-1 0 0,0 0 0 0 0,0 0 1 0 0,0 1-1 0 0,-2-3 0 0 0,-4-5-70 0 0,0 1 0 0 0,-1 1-1 0 0,0 0 1 0 0,0 0 0 0 0,-12-7 0 0 0,17 12 40 0 0,0 0 0 0 0,0 0 0 0 0,0 0 0 0 0,-1 0 0 0 0,1 1 0 0 0,0-1 1 0 0,-1 1-1 0 0,1 0 0 0 0,-1 0 0 0 0,1 0 0 0 0,-1 0 0 0 0,0 1 0 0 0,1 0 1 0 0,-1 0-1 0 0,0 0 0 0 0,1 0 0 0 0,-1 0 0 0 0,0 0 0 0 0,-4 2 0 0 0,6 0 24 0 0,-1 0-1 0 0,0 0 0 0 0,0 0 1 0 0,1 0-1 0 0,-1 0 0 0 0,1 0 1 0 0,0 1-1 0 0,0 0 0 0 0,0-1 1 0 0,0 1-1 0 0,0 0 0 0 0,0 0 1 0 0,1 0-1 0 0,-1 0 0 0 0,1 0 1 0 0,0 0-1 0 0,0 0 0 0 0,0 0 1 0 0,0 4-1 0 0,-5 31-2533 0 0,5-3-6635 0 0,1-31 5406 0 0</inkml:trace>
</inkml:ink>
</file>

<file path=ppt/ink/ink2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9:06.917"/>
    </inkml:context>
    <inkml:brush xml:id="br0">
      <inkml:brushProperty name="width" value="0.05" units="cm"/>
      <inkml:brushProperty name="height" value="0.05" units="cm"/>
      <inkml:brushProperty name="color" value="#E71224"/>
    </inkml:brush>
  </inkml:definitions>
  <inkml:trace contextRef="#ctx0" brushRef="#br0">22 8 5473 0 0,'-7'-7'12022'0'0,"7"7"-11828"0"0,-12 15 1484 0 0,9 1-6278 0 0,4-15 4377 0 0,0-1 1 0 0,-1 0-1 0 0,1 1 1 0 0,-1-1 0 0 0,1 0-1 0 0,0 1 1 0 0,-1-1-1 0 0,1 0 1 0 0,0 0 0 0 0,-1 0-1 0 0,1 0 1 0 0,0 0-1 0 0,-1 1 1 0 0,1-1 0 0 0,0 0-1 0 0,-1-1 1 0 0,1 1-1 0 0,0 0 1 0 0,0 0 0 0 0,-1 0-1 0 0,1 0 1 0 0,0 0-1 0 0,-1-1 1 0 0,1 1 0 0 0,-1 0-1 0 0,1-1 1 0 0,0 1 0 0 0,-1 0-1 0 0,2-1 1 0 0</inkml:trace>
</inkml:ink>
</file>

<file path=ppt/ink/ink2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9:08.256"/>
    </inkml:context>
    <inkml:brush xml:id="br0">
      <inkml:brushProperty name="width" value="0.05" units="cm"/>
      <inkml:brushProperty name="height" value="0.05" units="cm"/>
      <inkml:brushProperty name="color" value="#E71224"/>
    </inkml:brush>
  </inkml:definitions>
  <inkml:trace contextRef="#ctx0" brushRef="#br0">13 1 944 0 0,'0'3'9569'0'0,"0"5"-5026"0"0,0 37-2973 0 0,-6 53 686 0 0,4-92-2250 0 0,2-6-5 0 0,-1 0 0 0 0,1 1-1 0 0,0-1 1 0 0,-1 0 0 0 0,1 0-1 0 0,0 1 1 0 0,0-1 0 0 0,-1 0-1 0 0,1 0 1 0 0,0 1 0 0 0,0-1-1 0 0,0 0 1 0 0,-1 1-1 0 0,1-1 1 0 0,0 0 0 0 0,0 1-1 0 0,0-1 1 0 0,0 0 0 0 0,0 1-1 0 0,0-1 1 0 0,0 0 0 0 0,-1 1-1 0 0,1-1 1 0 0,0 0 0 0 0,0 1-1 0 0,1-1 1 0 0,-1 1-1 0 0,0-1 1 0 0,0 0 0 0 0,0 1-1 0 0,0-1 1 0 0,0 0 0 0 0,0 1-1 0 0,0-1 1 0 0,0 0 0 0 0,1 1-1 0 0,-1-1 1 0 0,0 0-1 0 0,0 1 1 0 0,0-1 0 0 0,1 0-1 0 0,-1 0 1 0 0,0 1 0 0 0,0-1-1 0 0,1 0 1 0 0,-1 0 0 0 0,0 0-1 0 0,1 1 1 0 0,-1-1 0 0 0,0 0-1 0 0,1 0 1 0 0,-1 0-1 0 0,1 0 4 0 0,40-5-926 0 0,9-7-282 0 0,-46 10 801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47"/>
    </inkml:context>
    <inkml:brush xml:id="br0">
      <inkml:brushProperty name="width" value="0.05" units="cm"/>
      <inkml:brushProperty name="height" value="0.05" units="cm"/>
    </inkml:brush>
  </inkml:definitions>
  <inkml:trace contextRef="#ctx0" brushRef="#br0">190 22 5885 0 0,'1'-1'215'0'0,"-1"1"1"0"0,0 0-1 0 0,1 0 1 0 0,-1 0-1 0 0,0-1 1 0 0,1 1-1 0 0,-1 0 1 0 0,0 0-1 0 0,1-1 0 0 0,-1 1 1 0 0,0 0-1 0 0,0-1 1 0 0,1 1-1 0 0,-1 0 1 0 0,0-1-1 0 0,0 1 1 0 0,0 0-1 0 0,1-1 1 0 0,-1 1-1 0 0,0 0 1 0 0,0-1-1 0 0,0 1 1 0 0,0-1-1 0 0,0 1 1 0 0,0 0-1 0 0,0-1 1 0 0,0 1-1 0 0,0 0 1 0 0,0-1-1 0 0,0 1 1 0 0,0-1-1 0 0,0 1 1 0 0,0 0-1 0 0,0-1 1 0 0,0 1-1 0 0,0-1 1 0 0,-1 0-1 0 0,-16-5 1908 0 0,13 5-2132 0 0,-1 1 0 0 0,1 0 0 0 0,-1 0-1 0 0,1 0 1 0 0,-1 0 0 0 0,0 1-1 0 0,-6 1 1 0 0,6 2 75 0 0,0-1 1 0 0,0 1-1 0 0,1 0 1 0 0,-1 0-1 0 0,1 0 0 0 0,0 1 1 0 0,0-1-1 0 0,0 1 0 0 0,0 0 1 0 0,1 0-1 0 0,0 0 0 0 0,0 1 1 0 0,1-1-1 0 0,-1 1 0 0 0,1 0 1 0 0,0-1-1 0 0,1 1 1 0 0,-1 0-1 0 0,1 0 0 0 0,0 6 1 0 0,-8 115 229 0 0,9-123-386 0 0,0 0 1 0 0,-1 0-1 0 0,1 0 0 0 0,-1 0 0 0 0,0 0 0 0 0,0 0 0 0 0,0 0 1 0 0,0 0-1 0 0,-1 0 0 0 0,0 0 0 0 0,1-1 0 0 0,-1 1 0 0 0,-1-1 0 0 0,-4 7 1 0 0,-9 4-4113 0 0,-3-3-5478 0 0</inkml:trace>
</inkml:ink>
</file>

<file path=ppt/ink/ink2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9:08.726"/>
    </inkml:context>
    <inkml:brush xml:id="br0">
      <inkml:brushProperty name="width" value="0.05" units="cm"/>
      <inkml:brushProperty name="height" value="0.05" units="cm"/>
      <inkml:brushProperty name="color" value="#E71224"/>
    </inkml:brush>
  </inkml:definitions>
  <inkml:trace contextRef="#ctx0" brushRef="#br0">16 1 864 0 0,'0'4'8776'0'0,"0"6"-4269"0"0,-1 47-2624 0 0,-1-45-1460 0 0,0 1 0 0 0,1-1 0 0 0,0 0-1 0 0,2 18 1 0 0,0-17-115 0 0,-1 0-1 0 0,-1 0 0 0 0,-3 25 1 0 0,3 25 157 0 0,1-63-689 0 0,-5-21-7677 0 0,10 42-3813 0 0</inkml:trace>
</inkml:ink>
</file>

<file path=ppt/ink/ink2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9:11.031"/>
    </inkml:context>
    <inkml:brush xml:id="br0">
      <inkml:brushProperty name="width" value="0.05" units="cm"/>
      <inkml:brushProperty name="height" value="0.05" units="cm"/>
      <inkml:brushProperty name="color" value="#E71224"/>
    </inkml:brush>
  </inkml:definitions>
  <inkml:trace contextRef="#ctx0" brushRef="#br0">23 67 248 0 0,'-2'-1'420'0'0,"1"0"0"0"0,-1 0 0 0 0,1 0 0 0 0,-1-1 0 0 0,1 1 0 0 0,0 0 0 0 0,-1-1 0 0 0,1 1 0 0 0,0-1 0 0 0,0 0 0 0 0,0 1 0 0 0,0-1 0 0 0,0 0 0 0 0,0 0 0 0 0,1 0 0 0 0,-1 1 0 0 0,0-1 1 0 0,1 0-1 0 0,0 0 0 0 0,-1 0 0 0 0,1 0 0 0 0,0-4 0 0 0,-1-16 1191 0 0,5 18-995 0 0,7 12 66 0 0,19 25 668 0 0,-6-7-405 0 0,72 47 329 0 0,-95-72-1373 0 0,-1-1 1 0 0,0 0-1 0 0,0 1 0 0 0,0-1 1 0 0,0 0-1 0 0,0 0 0 0 0,1 1 1 0 0,-1-1-1 0 0,0 0 0 0 0,0 1 1 0 0,0-1-1 0 0,0 0 0 0 0,0 1 1 0 0,0-1-1 0 0,0 0 0 0 0,0 1 1 0 0,0-1-1 0 0,0 0 0 0 0,0 1 1 0 0,0-1-1 0 0,-1 0 0 0 0,1 0 1 0 0,0 1-1 0 0,0-1 1 0 0,0 0-1 0 0,0 1 0 0 0,0-1 1 0 0,-1 0-1 0 0,1 0 0 0 0,0 1 1 0 0,0-1-1 0 0,0 0 0 0 0,-1 0 1 0 0,1 1-1 0 0,0-1 0 0 0,0 0 1 0 0,-1 0-1 0 0,1 0 0 0 0,0 0 1 0 0,-1 0-1 0 0,1 1 0 0 0,0-1 1 0 0,-1 0-1 0 0,1 0 0 0 0,0 0 1 0 0,0 0-1 0 0,-1 0 0 0 0</inkml:trace>
</inkml:ink>
</file>

<file path=ppt/ink/ink2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9:11.390"/>
    </inkml:context>
    <inkml:brush xml:id="br0">
      <inkml:brushProperty name="width" value="0.05" units="cm"/>
      <inkml:brushProperty name="height" value="0.05" units="cm"/>
      <inkml:brushProperty name="color" value="#E71224"/>
    </inkml:brush>
  </inkml:definitions>
  <inkml:trace contextRef="#ctx0" brushRef="#br0">103 1 2996 0 0,'-5'6'5754'0'0,"-14"21"-2595"0"0,12-5-1627 0 0,-1 0-1 0 0,-11 21 1 0 0,10-23-1204 0 0,0 1 0 0 0,-6 22 0 0 0,11-30-277 0 0,-3 13-528 0 0,7-26 381 0 0,0 0 0 0 0,0 1 0 0 0,0-1 0 0 0,-1 1 0 0 0,1-1 0 0 0,0 1 0 0 0,0-1 0 0 0,0 0 0 0 0,0 1 0 0 0,0-1 0 0 0,0 1 0 0 0,1-1 0 0 0,-1 0 0 0 0,0 1 0 0 0,0-1 0 0 0,0 1 0 0 0,0-1 0 0 0,0 0 0 0 0,1 1 0 0 0,-1-1 0 0 0,0 0 0 0 0,0 1 0 0 0,0-1 0 0 0,1 0 0 0 0,-1 1 0 0 0,0-1 0 0 0,1 0 0 0 0,-1 1 0 0 0,0-1 0 0 0,1 0 0 0 0,-1 0 0 0 0,0 1 0 0 0,1-1 0 0 0,-1 0 0 0 0,1 0 0 0 0,-1 0 0 0 0,0 0 0 0 0,1 0 0 0 0,-1 1 0 0 0,1-1 0 0 0,-1 0 0 0 0,1 0 0 0 0</inkml:trace>
</inkml:ink>
</file>

<file path=ppt/ink/ink2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9:11.731"/>
    </inkml:context>
    <inkml:brush xml:id="br0">
      <inkml:brushProperty name="width" value="0.05" units="cm"/>
      <inkml:brushProperty name="height" value="0.05" units="cm"/>
      <inkml:brushProperty name="color" value="#E71224"/>
    </inkml:brush>
  </inkml:definitions>
  <inkml:trace contextRef="#ctx0" brushRef="#br0">6 0 1500 0 0,'4'11'11385'0'0,"-3"44"-7342"0"0,-6-29-3536 0 0,2 0 1 0 0,0 31 0 0 0</inkml:trace>
</inkml:ink>
</file>

<file path=ppt/ink/ink2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9:12.103"/>
    </inkml:context>
    <inkml:brush xml:id="br0">
      <inkml:brushProperty name="width" value="0.05" units="cm"/>
      <inkml:brushProperty name="height" value="0.05" units="cm"/>
      <inkml:brushProperty name="color" value="#E71224"/>
    </inkml:brush>
  </inkml:definitions>
  <inkml:trace contextRef="#ctx0" brushRef="#br0">39 84 4396 0 0,'-1'1'7192'0'0,"-4"1"-3804"0"0,-6 5-395 0 0,11-5-2955 0 0,0 0-1 0 0,1 0 1 0 0,-1 1 0 0 0,0-1 0 0 0,1 0-1 0 0,-1 0 1 0 0,1 1 0 0 0,0-1 0 0 0,0 0-1 0 0,0 0 1 0 0,0 0 0 0 0,0 0 0 0 0,0 0-1 0 0,0 0 1 0 0,1-1 0 0 0,2 4-1 0 0,-3-4-55 0 0,0-1-1 0 0,0 1 0 0 0,0 0 0 0 0,0-1 0 0 0,0 0 0 0 0,0 1 0 0 0,0-1 0 0 0,0 1 0 0 0,0-1 0 0 0,0 0 0 0 0,0 0 0 0 0,0 0 0 0 0,0 0 1 0 0,1 0-1 0 0,-1 0 0 0 0,0 0 0 0 0,0 0 0 0 0,0 0 0 0 0,0 0 0 0 0,0 0 0 0 0,0-1 0 0 0,0 1 0 0 0,0-1 0 0 0,0 1 0 0 0,0 0 0 0 0,0-1 1 0 0,0 0-1 0 0,0 1 0 0 0,0-1 0 0 0,0 0 0 0 0,0 1 0 0 0,0-1 0 0 0,0 0 0 0 0,-1 0 0 0 0,1 0 0 0 0,1-1 0 0 0,-1 0-1 0 0,1 1 0 0 0,0-1-1 0 0,-1 1 1 0 0,1-1 0 0 0,-1 0-1 0 0,1 0 1 0 0,-1 1 0 0 0,0-1-1 0 0,0 0 1 0 0,0 0 0 0 0,0 0-1 0 0,0-1 1 0 0,-1 1 0 0 0,1 0-1 0 0,-1 0 1 0 0,1 0-1 0 0,-1 0 1 0 0,0-1 0 0 0,1 1-1 0 0,-1 0 1 0 0,0 0 0 0 0,-1-1-1 0 0,1 1 1 0 0,0 0 0 0 0,-1 0-1 0 0,1-1 1 0 0,-1 1 0 0 0,0 0-1 0 0,1 0 1 0 0,-1 0 0 0 0,0 0-1 0 0,0 0 1 0 0,-1 0 0 0 0,1 0-1 0 0,0 1 1 0 0,-1-1 0 0 0,1 0-1 0 0,-1 0 1 0 0,1 1 0 0 0,-3-2-1 0 0,-1-2 95 0 0,0 1-1 0 0,-1-1 1 0 0,1 2-1 0 0,-1-1 1 0 0,0 0-1 0 0,0 1 0 0 0,0 0 1 0 0,-10-3-1 0 0,2 0-315 0 0</inkml:trace>
</inkml:ink>
</file>

<file path=ppt/ink/ink2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9:12.631"/>
    </inkml:context>
    <inkml:brush xml:id="br0">
      <inkml:brushProperty name="width" value="0.05" units="cm"/>
      <inkml:brushProperty name="height" value="0.05" units="cm"/>
      <inkml:brushProperty name="color" value="#E71224"/>
    </inkml:brush>
  </inkml:definitions>
  <inkml:trace contextRef="#ctx0" brushRef="#br0">11 8 184 0 0,'-10'-7'18486'0'0,"56"12"-18023"0"0,-12-1-1425 0 0,-12-3-3243 0 0,-13 0-2682 0 0,-2 0 4370 0 0,0-1-1733 0 0</inkml:trace>
</inkml:ink>
</file>

<file path=ppt/ink/ink2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9:13.920"/>
    </inkml:context>
    <inkml:brush xml:id="br0">
      <inkml:brushProperty name="width" value="0.05" units="cm"/>
      <inkml:brushProperty name="height" value="0.05" units="cm"/>
      <inkml:brushProperty name="color" value="#E71224"/>
    </inkml:brush>
  </inkml:definitions>
  <inkml:trace contextRef="#ctx0" brushRef="#br0">41 28 1096 0 0,'-19'-4'7282'0'0,"2"0"-5168"0"0,12-3 3197 0 0,15 4-5369 0 0,-1 0 0 0 0,1 1 0 0 0,17-1 0 0 0,-21 2 76 0 0,-1 1 0 0 0,1 0 1 0 0,0 0-1 0 0,0 1 0 0 0,-1 0 0 0 0,10 2 0 0 0,-14-3-5 0 0,0 0 0 0 0,1 1 0 0 0,-1-1 0 0 0,0 0 1 0 0,1 1-1 0 0,-1-1 0 0 0,0 1 0 0 0,0 0 0 0 0,1-1 1 0 0,-1 1-1 0 0,0 0 0 0 0,0 0 0 0 0,0 0 1 0 0,0 0-1 0 0,0 0 0 0 0,0 0 0 0 0,0 0 0 0 0,0 0 1 0 0,-1 0-1 0 0,1 0 0 0 0,0 1 0 0 0,-1-1 0 0 0,1 0 1 0 0,0 0-1 0 0,-1 1 0 0 0,0-1 0 0 0,1 3 0 0 0,-2 0 57 0 0,0-1 0 0 0,0 1 0 0 0,0 0 0 0 0,-1-1 0 0 0,0 1 0 0 0,1-1 0 0 0,-1 0 0 0 0,-1 1 0 0 0,1-1 0 0 0,0 0 0 0 0,-1 0 0 0 0,1 0 0 0 0,-1-1 0 0 0,-3 3 0 0 0,-20 27 330 0 0,25-30-402 0 0,0 0-1 0 0,1-1 1 0 0,-1 1 0 0 0,0 0-1 0 0,1 0 1 0 0,0 0 0 0 0,-1 0-1 0 0,1 0 1 0 0,0-1 0 0 0,0 1 0 0 0,0 0-1 0 0,0 0 1 0 0,0 0 0 0 0,0 0-1 0 0,1 0 1 0 0,-1 0 0 0 0,1 0-1 0 0,-1-1 1 0 0,1 1 0 0 0,0 0 0 0 0,1 3-1 0 0,0-2 5 0 0,1 0-1 0 0,-1-1 1 0 0,1 1-1 0 0,-1 0 1 0 0,1-1 0 0 0,0 0-1 0 0,0 1 1 0 0,0-1-1 0 0,1 0 1 0 0,-1 0-1 0 0,7 2 1 0 0,5 3-13 0 0,-1 0 0 0 0,0 1 1 0 0,0 1-1 0 0,18 14 0 0 0,-32-22 12 0 0,1-1 1 0 0,0 1-1 0 0,-1 0 0 0 0,1 0 0 0 0,-1-1 1 0 0,0 1-1 0 0,1 0 0 0 0,-1 0 1 0 0,0 0-1 0 0,1 0 0 0 0,-1-1 1 0 0,0 1-1 0 0,0 0 0 0 0,0 0 1 0 0,1 0-1 0 0,-1 0 0 0 0,0 0 0 0 0,0 0 1 0 0,-1 0-1 0 0,1 0 0 0 0,0-1 1 0 0,0 1-1 0 0,0 0 0 0 0,-1 0 1 0 0,1 0-1 0 0,0 0 0 0 0,-1 0 1 0 0,1-1-1 0 0,0 1 0 0 0,-1 0 0 0 0,1 0 1 0 0,-1-1-1 0 0,0 2 0 0 0,-21 23 455 0 0,19-22-290 0 0,-1 0-34 0 0,-1 1-1 0 0,1-1 1 0 0,-1 0 0 0 0,0 0 0 0 0,0-1-1 0 0,0 1 1 0 0,0-1 0 0 0,0 0-1 0 0,0 0 1 0 0,-1-1 0 0 0,-6 2 0 0 0,-5 0-467 0 0,0-1 0 0 0,-28 0 0 0 0,34-5-956 0 0,29-11-11587 0 0,-9 11 10822 0 0,-2 1-392 0 0</inkml:trace>
</inkml:ink>
</file>

<file path=ppt/ink/ink2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9:16.435"/>
    </inkml:context>
    <inkml:brush xml:id="br0">
      <inkml:brushProperty name="width" value="0.05" units="cm"/>
      <inkml:brushProperty name="height" value="0.05" units="cm"/>
      <inkml:brushProperty name="color" value="#E71224"/>
    </inkml:brush>
  </inkml:definitions>
  <inkml:trace contextRef="#ctx0" brushRef="#br0">32 54 860 0 0,'-2'-5'10718'0'0,"-2"5"-8057"0"0,-2 13-2778 0 0,-5 105 3609 0 0,11-117-3360 0 0,-6 3 442 0 0,6-4-569 0 0,-1 0 0 0 0,1 0-1 0 0,0 0 1 0 0,0 0-1 0 0,0 0 1 0 0,0-1-1 0 0,-1 1 1 0 0,1 0-1 0 0,0 0 1 0 0,0 0-1 0 0,0 0 1 0 0,0-1-1 0 0,0 1 1 0 0,0 0 0 0 0,-1 0-1 0 0,1-1 1 0 0,0 1-1 0 0,0 0 1 0 0,0 0-1 0 0,0 0 1 0 0,0-1-1 0 0,0 1 1 0 0,0 0-1 0 0,0 0 1 0 0,0-1-1 0 0,0 1 1 0 0,0 0 0 0 0,0 0-1 0 0,0-1 1 0 0,0 1-1 0 0,0 0 1 0 0,1 0-1 0 0,-1 0 1 0 0,0-1-1 0 0,0 1 1 0 0,0 0-1 0 0,0 0 1 0 0,0 0-1 0 0,0-1 1 0 0,1 1 0 0 0,-1 0-1 0 0,0 0 1 0 0,0 0-1 0 0,0 0 1 0 0,0 0-1 0 0,1-1 1 0 0,-1 1-1 0 0,0 0 1 0 0,0 0-1 0 0,0 0 1 0 0,1 0 0 0 0,-1 0-1 0 0,8-16 24 0 0,-1 1 0 0 0,0-1 0 0 0,6-27 0 0 0,-2 9-15 0 0,-10 30 0 0 0,0 1 0 0 0,0-1 0 0 0,1 1 0 0 0,-1 0 1 0 0,1-1-1 0 0,-1 1 0 0 0,1 0 0 0 0,0 0 0 0 0,1 0 0 0 0,-1 0 0 0 0,0 1 0 0 0,1-1 0 0 0,0 1 0 0 0,4-4 0 0 0,-7 6-19 0 0,1 0 0 0 0,0-1-1 0 0,0 1 1 0 0,-1 0 0 0 0,1 0 0 0 0,0 0 0 0 0,0 0 0 0 0,0 0 0 0 0,-1 0 0 0 0,1 0 0 0 0,0 1 0 0 0,0-1 0 0 0,-1 0 0 0 0,1 0 0 0 0,0 1-1 0 0,0-1 1 0 0,-1 0 0 0 0,1 1 0 0 0,0-1 0 0 0,-1 1 0 0 0,1-1 0 0 0,0 0 0 0 0,-1 1 0 0 0,1 0 0 0 0,-1-1 0 0 0,1 1 0 0 0,-1-1-1 0 0,1 1 1 0 0,-1 0 0 0 0,1-1 0 0 0,-1 1 0 0 0,0 0 0 0 0,1-1 0 0 0,-1 1 0 0 0,0 0 0 0 0,1 1 0 0 0,9 33 163 0 0,-9-28-151 0 0,3 10 75 0 0,-1 1 0 0 0,2 27 1 0 0,-5-45-38 0 0,9-7 461 0 0,4-10-342 0 0,-7 2-130 0 0,-3 6-87 0 0,0 0 0 0 0,1 0 0 0 0,-1 0 1 0 0,2 1-1 0 0,-1 0 0 0 0,1 0 0 0 0,1 0 0 0 0,-1 0 0 0 0,9-8 0 0 0,-12 15 36 0 0,-1 0 0 0 0,0 1 0 0 0,0-1 0 0 0,0 0 0 0 0,0 1 0 0 0,1-1-1 0 0,-1 0 1 0 0,0 1 0 0 0,1 0 0 0 0,-1-1 0 0 0,0 1 0 0 0,1 0 0 0 0,-1-1-1 0 0,0 1 1 0 0,1 0 0 0 0,-1 0 0 0 0,1 0 0 0 0,-1 0 0 0 0,0 1-1 0 0,1-1 1 0 0,-1 0 0 0 0,1 0 0 0 0,-1 1 0 0 0,0-1 0 0 0,0 1 0 0 0,1-1-1 0 0,-1 1 1 0 0,0 0 0 0 0,0 0 0 0 0,1-1 0 0 0,-1 1 0 0 0,0 0 0 0 0,0 0-1 0 0,2 2 1 0 0,4 4 164 0 0,0 1-1 0 0,-1 0 1 0 0,11 18-1 0 0,-3-6-31 0 0,6 13 104 0 0,-17-18-2901 0 0,-14-15-4589 0 0</inkml:trace>
</inkml:ink>
</file>

<file path=ppt/ink/ink2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9:16.933"/>
    </inkml:context>
    <inkml:brush xml:id="br0">
      <inkml:brushProperty name="width" value="0.05" units="cm"/>
      <inkml:brushProperty name="height" value="0.05" units="cm"/>
      <inkml:brushProperty name="color" value="#E71224"/>
    </inkml:brush>
  </inkml:definitions>
  <inkml:trace contextRef="#ctx0" brushRef="#br0">0 13 612 0 0,'71'-2'12666'0'0,"0"-2"-9017"0"0,75-2-2942 0 0,-132 9-1282 0 0,-18 5-1308 0 0,-24 5-5093 0 0,16-10 2312 0 0</inkml:trace>
</inkml:ink>
</file>

<file path=ppt/ink/ink2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9:17.603"/>
    </inkml:context>
    <inkml:brush xml:id="br0">
      <inkml:brushProperty name="width" value="0.05" units="cm"/>
      <inkml:brushProperty name="height" value="0.05" units="cm"/>
      <inkml:brushProperty name="color" value="#E71224"/>
    </inkml:brush>
  </inkml:definitions>
  <inkml:trace contextRef="#ctx0" brushRef="#br0">183 18 768 0 0,'-4'-13'8646'0'0,"-7"9"-3845"0"0,-24 10-2255 0 0,-29 25-2848 0 0,62-30 312 0 0,-1 0 0 0 0,0 1 0 0 0,1 0 0 0 0,-1 0 1 0 0,1 0-1 0 0,-1 0 0 0 0,1 0 0 0 0,0 0 0 0 0,0 0 0 0 0,0 1 0 0 0,0-1 1 0 0,0 1-1 0 0,1 0 0 0 0,-1-1 0 0 0,1 1 0 0 0,0 0 0 0 0,0 0 0 0 0,0 0 0 0 0,0 0 1 0 0,0 0-1 0 0,0 0 0 0 0,1 0 0 0 0,0 0 0 0 0,-1 0 0 0 0,1 0 0 0 0,0 0 1 0 0,1 6-1 0 0,1-4-14 0 0,-1 0 0 0 0,1 1 0 0 0,0-1 1 0 0,1 0-1 0 0,-1 0 0 0 0,1-1 0 0 0,0 1 1 0 0,0 0-1 0 0,0-1 0 0 0,1 0 0 0 0,-1 0 1 0 0,1 0-1 0 0,0 0 0 0 0,8 5 0 0 0,13 9 124 0 0,-15-12-35 0 0,0 1 1 0 0,-1 0-1 0 0,0 0 1 0 0,12 14 0 0 0,-21-20-79 0 0,1 1 1 0 0,-1-1 0 0 0,0 0 0 0 0,1 1 0 0 0,-1-1 0 0 0,0 1 0 0 0,0-1-1 0 0,0 0 1 0 0,0 1 0 0 0,0-1 0 0 0,0 0 0 0 0,0 1 0 0 0,-1-1 0 0 0,1 0-1 0 0,0 1 1 0 0,-1-1 0 0 0,1 0 0 0 0,-1 1 0 0 0,0-1 0 0 0,1 0 0 0 0,-1 0-1 0 0,0 0 1 0 0,0 0 0 0 0,1 1 0 0 0,-1-1 0 0 0,0 0 0 0 0,0-1 0 0 0,0 1-1 0 0,-1 0 1 0 0,1 0 0 0 0,0 0 0 0 0,0-1 0 0 0,-2 2 0 0 0,-39 25 296 0 0,-11-3 182 0 0,50-22-482 0 0,0-1 1 0 0,-1 1-1 0 0,1-1 1 0 0,-1 0-1 0 0,1-1 1 0 0,-1 1-1 0 0,1 0 1 0 0,-1-1-1 0 0,0 0 1 0 0,1 0-1 0 0,-1 0 1 0 0,-5-1-1 0 0,26-28-8028 0 0,-7 19 3119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48"/>
    </inkml:context>
    <inkml:brush xml:id="br0">
      <inkml:brushProperty name="width" value="0.05" units="cm"/>
      <inkml:brushProperty name="height" value="0.05" units="cm"/>
    </inkml:brush>
  </inkml:definitions>
  <inkml:trace contextRef="#ctx0" brushRef="#br0">6 37 1464 0 0,'-5'-3'11696'0'0,"5"2"-11071"0"0,20-6 10 0 0,0 0 0 0 0,1 2 1 0 0,0 0-1 0 0,0 2 1 0 0,35-3-1 0 0,-56 6-663 0 0,0 1 1 0 0,0-1-1 0 0,0 0 1 0 0,-1 0-1 0 0,1 0 1 0 0,0 0-1 0 0,0 0 1 0 0,0 0-1 0 0,0 0 1 0 0,0 1-1 0 0,0-1 1 0 0,0 0-1 0 0,0 0 0 0 0,0 0 1 0 0,0 0-1 0 0,0 0 1 0 0,0 1-1 0 0,-1-1 1 0 0,1 0-1 0 0,0 0 1 0 0,0 0-1 0 0,0 0 1 0 0,0 0-1 0 0,0 1 1 0 0,0-1-1 0 0,0 0 0 0 0,0 0 1 0 0,0 0-1 0 0,1 0 1 0 0,-1 0-1 0 0,0 1 1 0 0,0-1-1 0 0,0 0 1 0 0,0 0-1 0 0,0 0 1 0 0,0 0-1 0 0,0 0 1 0 0,0 1-1 0 0,0-1 0 0 0,0 0 1 0 0,0 0-1 0 0,1 0 1 0 0,-1 0-1 0 0,0 0 1 0 0,0 0-1 0 0,0 0 1 0 0,0 0-1 0 0,0 0 1 0 0,0 1-1 0 0,1-1 1 0 0,-1 0-1 0 0,0 0 1 0 0,0 0-1 0 0,0 0 0 0 0,0 0 1 0 0,0 0-1 0 0,1 0 1 0 0,-1 0-1 0 0,0 0 1 0 0,0 0-1 0 0,0 0 1 0 0,0 0-1 0 0,1 0 1 0 0,-1 0-1 0 0,0 0 1 0 0,0 0-1 0 0,0 0 0 0 0,0 0 1 0 0,-13 11-3204 0 0,6-4-2525 0 0</inkml:trace>
</inkml:ink>
</file>

<file path=ppt/ink/ink2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6T00:29:18.306"/>
    </inkml:context>
    <inkml:brush xml:id="br0">
      <inkml:brushProperty name="width" value="0.05" units="cm"/>
      <inkml:brushProperty name="height" value="0.05" units="cm"/>
      <inkml:brushProperty name="color" value="#E71224"/>
    </inkml:brush>
  </inkml:definitions>
  <inkml:trace contextRef="#ctx0" brushRef="#br0">0 37 364 0 0,'6'-5'13765'0'0,"17"-14"-12035"0"0,-6 15-1543 0 0,40-5 1005 0 0,-57 13-1116 0 0,0 0-1 0 0,0-1 1 0 0,0 1-1 0 0,0 0 1 0 0,-1-1 0 0 0,0 1-1 0 0,0 0 1 0 0,-1 3-1 0 0,-72 136 1073 0 0,74-143-1138 0 0,1 0 0 0 0,-1 0 0 0 0,0-1 1 0 0,0 1-1 0 0,1 0 0 0 0,-1 0 0 0 0,0 0 0 0 0,1 0 1 0 0,-1 0-1 0 0,0 0 0 0 0,0 0 0 0 0,1 0 1 0 0,-1 0-1 0 0,0 0 0 0 0,1 0 0 0 0,-1 0 0 0 0,0 0 1 0 0,1 0-1 0 0,-1 0 0 0 0,0 0 0 0 0,0 0 1 0 0,1 0-1 0 0,-1 0 0 0 0,0 1 0 0 0,1-1 0 0 0,-1 0 1 0 0,0 0-1 0 0,0 0 0 0 0,1 0 0 0 0,-1 1 0 0 0,0-1 1 0 0,0 0-1 0 0,0 0 0 0 0,1 1 0 0 0,-1-1 1 0 0,0 0-1 0 0,0 0 0 0 0,0 1 0 0 0,0-1 0 0 0,0 0 1 0 0,1 0-1 0 0,-1 1 0 0 0,0-1 0 0 0,0 0 0 0 0,0 1 1 0 0,0-1-1 0 0,0 0 0 0 0,0 1 0 0 0,0-1 1 0 0,0 0-1 0 0,0 0 0 0 0,0 1 0 0 0,0-1 0 0 0,0 0 1 0 0,0 1-1 0 0,0-1 0 0 0,-1 0 0 0 0,1 0 1 0 0,0 1-1 0 0,0-1 0 0 0,0 0 0 0 0,0 1 0 0 0,0-1 1 0 0,-1 0-1 0 0,1 0 0 0 0,0 0 0 0 0,0 1 0 0 0,-1-1 1 0 0,25-7 388 0 0,-23 6-496 0 0,26-3-75 0 0,0 1 1 0 0,51 0-1 0 0,-118 23-7635 0 0,29-15 1953 0 0</inkml:trace>
</inkml:ink>
</file>

<file path=ppt/ink/ink2371.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4-11T01:38:24.868"/>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177D36"/>
    </inkml:brush>
    <inkml:brush xml:id="br2">
      <inkml:brushProperty name="width" value="0.05" units="cm"/>
      <inkml:brushProperty name="height" value="0.05" units="cm"/>
      <inkml:brushProperty name="color" value="#3165BB"/>
    </inkml:brush>
  </inkml:definitions>
  <inkml:trace contextRef="#ctx0" brushRef="#br0">28179 30693 6355,'0'0'4482,"0"0"-2145,0 0-1104,0 0 15,0 4-95,0-4-369,0 0-48,0 0-207,2 0-97,1 0-96,-2 0 0,3 0-80,0 0-80,-1 0 32,4 0-15,-1 0 31,5 0 208,-2 2-16,3 1-80,3 1-80,-2-1 0,2 1 1,-2-2 15,2 2-96,-2-1-32,2-2-96,-3-1 0,3 2-32,-2-2 16,2 0-16,-2 0 16,2 0-32,-2 0 48,1 0-96,-2 5 32,-2-4-48,1 3 48,0 3 16,-1-4-48,2 1 80,-5 1-64,5-1 0,-4 0 32,3-3 0,1 2 16,-2-2-16,4-1 0,0 0 16,2 0-32,-4 0 16,4-1 32,-4-2-32,0 3 16,3 0-32,-6-1 32,3 1 0,-1 0-16,0 0-16,-2-3 48,2 3-16,2 0-48,-1 0 80,-1 0-80,-1-1 64,4 1-32,-1 0 16,-1-3-16,0 3 16,3-1-16,-5 1 0,4 0 48,-1 0-48,-2 0 16,2 0 0,-1 0 0,1 0 0,-2 0 16,3 0-32,-4 0 0,2 0 0,-2 1-16,2-1 48,0 3-48,-2-3 80,4 1 16,-4 2 144,4-3 32,0 1-64,0 2-32,0-3 80,1 0 1,2 1-145,-2 2-16,1-3-32,1 1 32,-3 1-48,0 0-16,1 0 32,-2 0-32,2-2 16,-2 3 0,2-3 0,1 0-48,-1 0 64,-1 0-16,1 0 0,-3-3-32,4 1 16,-5 0 0,-1 2 48,-2 0-64,3 0 32,-2 0 16,-1 0-16,0 0-48,2 0 16,0 0 32,1 0-16,0 0 0,-2 0-32,6 0-48,-3 0 96,0 0-80,-2 0 192,4 0 128,-1 0 16,-1 0-144,2 0-80,-1 0-16,-1 0-16,4 0 16,-5 0-32,1-2 16,-2 2-32,0 0-16,2-2 16,0 2 32,-6 0-16,6 0 16,-4 0 17,3 0-1,0 0 0,-1 0-64,2 0 64,0 0-64,-1 0 64,1 0-48,0 0 0,0 0 0,0 0 0,0 0 32,0 0-32,-3 2 208,1 0-32,-2-2 112,-2 2-176,1 0-96,1-2 32,-3 0-16,-3 0-16,3 0 0,-4 0-16,2 0-192,-2-4-576,-1 2-513,0-1-672,0-1-656,0 0-1713,0-3-5539</inkml:trace>
  <inkml:trace contextRef="#ctx0" brushRef="#br1">44174 32602 8292,'0'0'5586,"0"0"-3889,0 0-816,0 0-17,-28 6-80,17-4-159,5-2 15,-6 0-144,2 0-64,-4 0-16,2 0-111,0 0 79,-4 0-128,4 0 0,-4 0-208,4 0 16,-4 0 176,-6 0-48,5 0-192,-4 0-16,-2 0 48,0 0 0,-1 2 481,0-2-113,-1 2-336,0 0-64,-2 2 32,-1-2 0,-3-2 16,3 2 0,4-2-32,-3 2 112,-1-2-32,6 0-16,-2 1-16,0 2 0,0-1 32,2 1-64,1 0-16,-6 1 16,3-2 0,-1 2-32,1-1 32,-4-2-32,4 2 0,-3-2 16,2 2 16,2-3-32,-3 1 80,3 1-64,0 0-16,-1 0 48,0 0-48,0 2 80,3-4-48,-2 3-80,-1 0 16,0 1 16,3-4-32,-1 2 64,1-2-16,1 0-48,-1 6 64,-2-5-32,2-1 32,-1 1-16,1 2-16,2-2 64,-1 2-64,2 0 48,2-1-48,-4 0 64,5 0-80,0-2 96,2 3-80,0-2 48,1-1-32,0 2 48,2-2-64,-2 1 32,3 2-16,2-3-16,-3 4 64,0-1-48,4-1 16,-6 2-48,1 0 32,0 0-48,-1 2 48,2 0-16,-7 0 0,5-1 32,-4 0-32,6 3 48,-8-1-64,6-2 48,3-1-32,-3 3 48,3 0-48,-1 1 48,2-2-48,-1 2 32,2 4 16,1-2-48,0 2 64,1-2-48,0 1 0,-2-2 0,0 5 0,1-5 0,-1 4 48,3-1-32,-3 3-16,6 0 48,-4 3-16,1 0 112,1 3-64,3-1 81,0 3 31,-1 1-48,1-2 16,-3 1-16,3 0 16,0 1 16,0-3 16,0 2-48,0-2-16,0 0 0,0 2-64,0 1 32,0-1-48,4-3 48,-1 4-48,1-3 48,1 1-176,-4-2 48,3 2-16,-4 1 64,6 1-32,-6-1 16,1 2 0,-1 0 16,0 1-32,3-2 48,-3 1 16,0 0 0,1-1 49,-1 2-65,0 0 64,3 4-64,-1-4 80,-2 4-48,4-2 80,-1-2-48,2 2 64,1 1-192,-5-3 16,3 2-16,1-1 16,1-2 16,-1 2 48,-4-3-16,5-1-16,-1 1 0,0-6-16,-3 4 16,4-1 32,-2-4-64,2 2 48,-1-2-16,2 1 0,-1-1 16,0-2 0,0-1 16,4 1-48,-2-2 32,4 2 0,-6-4 0,9 1-16,-4 0 64,6-4-32,1 1 0,3 0-16,3-2 96,1 1 64,3-1-64,2-1 16,2 2-160,5-2 64,-4-1-64,9 3-16,-2-4 48,0 1 0,5-1 16,3 2-32,-4-4 80,3 0 0,-1 3 49,-1-2-17,3 1-176,-3 0 48,0 0 0,-2 1 16,2-1 48,3 0-16,-4 2-16,0-2 32,0 0-16,0 0 112,2 0-80,-4 0-112,4 1-48,-2-2 48,0 2 0,1-1 16,3-1 64,-2-1 32,2 2 0,1-1-16,-4-2 32,1 1 0,0 0 0,2-2-288,-1 3 96,-3-3 64,2 0 64,2 3-16,-4-3 64,0 2 16,1-2-80,0 2 128,1-2-16,-5 0 16,4 0-128,-2 0-64,1 0 32,-1 0 32,1 0-16,-4 0 32,1 0 32,-1 0-48,-1 0 32,1 0 64,-3 0-64,2 0 48,-2 0-16,-1-2-192,2-3 32,-5 5 80,0-3-48,5-1 48,-5 3 16,0-2 32,1 2-64,-2-2 96,1 1-64,1 2 32,-1 0 48,0-3-64,-1 0 48,2 3 0,-2-1-128,-4-2 0,1 2 0,-2 0 32,1-2-32,-2 2 48,-4-3 32,0 1-32,-3 0 0,1 1 64,-4-2-48,1 0 16,-6 2 16,0-2-16,-1 0-16,0-1 32,-4-2-32,1 2 0,-2-3 32,1-2-16,-2 1 48,2-4-64,-4-1 16,3-2 0,0-1 48,1-2-64,-2 1 32,2-6 48,-4 0-240,4-2 144,-2 0-80,0 0 80,3-3-16,-2 4 0,1-5 64,0 0-48,-3-4 32,4 1 0,-2 0 48,2-2-48,-2 0 48,-2 1-48,-2-1 80,5 0-16,-2-2 0,1 3-192,-2-3-16,2-2 32,-4 3 80,3 2 16,2-2-32,-5 0 48,3-2-16,-1 2 48,1 2-16,-2-4 0,1 5 48,1-3-48,-3 0 48,-1 1-64,6-1-176,-6 3 64,0-3 16,1 4 48,-1-3 32,0 3-16,0-1 0,0 3 80,-4 0-64,-3 3 64,1 2-48,-5 2 96,0 0-112,-1 5-48,-1-2 48,-5 2-16,1 4 32,-2-2-16,-2-2-80,-2 5 0,-1 0 32,-1-1-32,-2 5 80,-6-3-32,4 0 32,-3 5 16,-6-1 0,4 0-32,0 0 64,-3-1 0,0 5-16,-2-4 64,-1 4-48,1-3-160,1 2 48,-3-1 0,0 1 16,2 0 48,2 1-16,1-2 32,-1 1 16,3 1 0,1-3 16,1 3 0,-3-1-32,3 1 80,3 1-48,-2 1-96,-1-2-32,3 4 16,1-2 16,-1 0 48,-2 2-16,4 0 32,-1-2-48,0 2 48,1 0-16,5-2 32,-1 0-16,-1 0 0,0 0 16,3 2-32,-1-2 48,1 2-48,0-2 80,1 2-64,-2 0-16,0 0 16,3 0-80,-1 0 32,-1 0-16,3 0 16,-3 0 0,4 0 48,-5 2-80,4 0 64,-1-2 16,0 0-16,-1 2 0,2-2 16,2 0-48,-3 0 64,4 0-16,-1 0-16,-1 0 48,1 0-64,1 0 48,0 2-48,1 0 48,-2 0-16,4 0 32,-4-2-32,5 4 0,-1-4 16,1 0-80,2 1 128,2-1-96,-1 0 16,2 0 0,-1 0 0,4 0 16,-5 0 32,4 0-48,2 0-80,-4 0 96,0 0-80,0 3 80,0-3-32,-4 2 0,5-2 0,-4 3 16,-2 0-16,3-2 16,-3 3 0,1 0-32,-2-3 32,4 3-48,0-1 64,-3-2 0,6 2-16,-1-2 16,0 1-16,3-2 0,0 0-16,3 0 64,0 0-112,0 0 112,0 0-80,0 0 32,0 0 16,0 0-48,0 0-80,0 0 0,0 0-144,0 0-209,-4 0-303,4 2-576,-2 0-785,-4 2-721,0-2-1024,0 1-4657</inkml:trace>
  <inkml:trace contextRef="#ctx0" brushRef="#br1">39421 36054 3762,'0'0'1648,"0"0"-1151,0 0 2688,0 0-1616,0 0-545,0 0-271,2-5-193,-2 5-192,2 0-80,2 0 48,-4 0-31,5 0-65,-3 0-48,3 0 16,0 0 16,6 0 256,-2 0 753,5 0 608,-2 0-817,2 0-224,2 0-95,2 0-97,-1 0-16,2 0-31,-1 0-65,0 0-176,-2-1-112,1 1-96,-4 0 0,1 0 0,-2-3-64,-2 3-16,1-3-48,-3 3 64,1 0-64,1-2 48,0-1-48,0-1 32,0 4-16,-2-1-32,4 1 48,-1-2-32,-6 2 48,6 0-64,-4 0 80,2 0-80,-1 0 48,1 0 48,3 0 96,-1 0 144,-2 0-47,7 0-33,-4-2-32,6 0-48,-5 0-48,0-2 16,-1 4-48,4 0-16,-4 0-16,2 0-16,-1 0 0,2 0 32,-1 0-64,1 0 16,1 2 80,2 0-96,-2 0 48,1-2-16,-1 2 16,1-2-16,-1 2 16,0-2-32,-4 0 48,3 0-128,-2 0 48,2 0 16,-3 0-16,0 0 64,1 0-32,1 0 16,-2-2 0,2 2-48,0-2 48,0 2 16,2 0 16,0 0-80,2 0 96,-4 0-80,5 0 32,-3 0 16,1 0 0,-1 0-16,2 2 16,-2 0-16,-4-2-16,4 2 32,-2-1-32,-2-1 0,0 3 16,4-2 0,-5-1-16,1 0 32,-1 0 0,5 0-16,-5 0 0,3 0-32,0 0 96,-1 0-80,2 0 16,-1-1 32,0-2-96,3 3 16,-2 0 32,1 0-16,1 0 16,-2 0-16,-1 0 16,1 0-16,2 0 16,-1 0 0,-1 0 0,4 0 16,-5 0-16,4 0-16,-2 0 16,6 0-16,-4 0 64,-2 0-80,2 0 64,2 0-16,-4-1 16,2 1-32,-2-2 0,0 0 16,1 0-16,-1-2 48,-1 2-32,-1 2-16,0-6 16,0 5 16,1-2-32,1 3 48,1-1-112,-6 1 32,7-1 16,-1 1-16,3-3 0,-3 3 16,5 0 16,-6-3-32,5 3 32,-4 0 16,2-1-32,1 1 16,-4-1 16,1 1-16,3-3-32,-1 3 64,0 0-32,1-1 16,-2 1 0,1 0 0,4-3 0,-5 3 0,4 0 32,-1 0 16,-1 0-16,1 0-16,1 0 48,-2 0 0,1 3-31,2-2-82,-5-1 33,2 3 16,2-3-16,-6 1 17,1-1-50,2 0 66,0 1-114,-2-1 145,0 0-80,1 3 32,2-3-48,-3 0 81,-2 0-66,2 3 17,-1-3 17,-1 0-17,-1 0 16,2 0-32,-4 0 64,4 0-48,-4 0 0,3 0 32,-2 0-48,2 0 48,-2 0-48,2-3 32,-4 0-129,1 3 81,-3-1-144,3 0 0,-8-2 16,3 2-48,-1-2-80,-2 0-96,2 1-385,-5-2-207,3 2-257,-4-2-511,0 0-689,0 0-1121,0-1-1793,0 1-31</inkml:trace>
  <inkml:trace contextRef="#ctx0" brushRef="#br0">40091 37279 5442,'0'0'4435,"0"0"-1890,0 0-993,0 0-207,-18-9 112,18 3-353,-1 5-15,-2-3-337,3 0-160,-5 1-79,0-1-1,-2 0-48,0 2-160,-2 0 32,-2 2 0,-1 0-31,1 0-81,1 0-64,-2 0 32,1 0 16,3 0 0,0 0-48,-1 0-32,1 0-32,2 0 112,1 0-16,0 0 48,2 0-15,-2 0-33,2 0-112,-1 0 16,1 0-80,-3 0 48,-2 0 0,1 0-80,-2 4 32,1-2 0,-3 2 16,0 0 0,-9 0 0,-4 1 48,-1 2 16,-7-5-32,-1 2-80,-3-1 112,-8 0 352,-6 1-112,-3 2-208,-2-3-128,-2 4-32,-3-2 64,4-1 337,6 0-65,10-4-224,10 1-48,2-1 32,8 0 128,6 0 160,9 0-192,2 0-112,1-6-16,2-6-16,0 0 0,0 2-32,0 4 48,0-1-48,0 6 80,0-2-112,0 3 48,0 0 16,0 0-16,0 0 0,0 0 0,-4 0 0,2 0 16,2 0-16,-5 0-32,5 0 48,0 0-16,-1 0 0,1 0 0,0 0 32,0 0-48,0 0 32,0 0 0,0 0-48,0 0 112,-3 0-128,0 0 96,-1 0-96,-2 0 64,-2 0-32,-3 0 0,-2 0 32,2 3-32,-1-2 32,0 3-32,-8 0 48,-1 0-16,-7 1-48,0-1 16,-2-2 16,-8 3 0,0-2 16,-6 1-16,-1-2 0,-3 0 48,-8 0-96,1-2 96,-4 0-48,5 0 0,-2 0 48,5 0-48,-2 0 0,7 0 16,10-4-16,5-1-16,5 4 80,7-1-64,4 2 0,2 0 16,4 0 32,3 0-64,-3 0 0,2 0 16,1 0 0,2 0 48,-3-1-80,3 1 64,0 0-48,1 0 32,-2 0-80,2 0 96,-1 0-16,2 0-32,-1 0 16,3 0-16,-4 0 32,-1 0-32,-5 0 32,2 0-16,-6 0 0,-5 0-16,-9 3 32,-3 5-32,2 0 64,-12-2-112,-1 5 32,-2-6 48,0 3-32,-2-2 0,-4 0 0,1 0 16,1-2-48,2 1 80,-2-1-32,6 1-16,7-1 32,2 0-64,6-1 80,4 0-32,9-3 16,3 2-16,3-2 16,3 0 0,3 0-32,0 2 32,0-2-32,-3 0 16,0 1 0,-5 2-16,1 1 48,0-2-64,-1 5 16,0-2 0,3 3 32,4-2-48,-3 4 64,3-3-80,-1 5 64,0 0-16,0 3-32,-3 1 32,1 1 16,-1 2 16,-4-1-48,3-2 0,-1 2 16,-3-1 0,1 0 0,1-2 48,0 1-64,4-2-16,-1 3 32,3-2 16,4 2-32,0 3 48,0 3-16,0 2-32,0 2 32,0 1-16,0 2 16,0 2-16,0-1 16,0-2-16,0-1 0,-5 3 32,-2 0-80,-1-1 128,1 1-112,1 0 64,6 2-64,0-1 48,0-1 16,0 0-64,0 3 48,4-2 16,5 4-16,0 0 0,-1 0-64,-5 2 0,-3-2 64,0 1-48,0 0 32,0 2-16,0-3-16,0 1 16,0-2 16,0-2 0,0 2-16,0 0 64,0 2-80,0 1 0,0 0 32,0 4 48,0-1-96,0 2 80,0-1-16,0 0-48,0 0 80,0-2-80,0 3 32,4-3 0,1 0 48,2-1-64,1-1 16,0 0 32,4-2-32,0-1 0,-1-2-16,2 3 48,0-4-48,-1 1 32,-1 1 0,2-1 0,-3-1-32,4 1 64,-4-1-48,-2 2 16,2-2-16,-3 2-16,2 1 80,-3 0-112,0-1 96,4 2-48,-4 2 16,2 2 0,0-1 0,4 3 0,-1 0-32,1-1 64,3 2-48,-3-1 0,5-2-48,-1-1-16,5 1 48,-2-3 16,2-3-32,3-1 32,0-5 16,2 0-16,3-5 16,-1-2-16,4-2 32,3 1-16,-2-1 16,7-1 0,2 2 16,0 2 16,5 0 0,-3 1 17,5-2-65,6 1 48,1-1-80,4-2 64,3-2 32,6 0 16,3-1-96,3-1 48,1 1 32,1-3-16,3 2 48,-1 1-96,1 1 48,-1-2-48,0 2 32,1-3-96,-6-1 80,2-1-16,0-4 16,0-3 0,-4-1-48,-1-1 80,1-3-112,-6 1 96,6 1-48,0-1 32,-2 4-16,4 1 48,6-1 0,1 6 16,5-1 96,3 2-128,3-1 0,7 1-112,5 0 32,5 0 0,5-2 0,-2-4 48,1 4-32,-2 0 0,-2 1 16,-4-2 48,0 3-96,-11 0 80,1 0 0,-4-1 0,-2 1-16,-5-1 32,0-1-48,-5 0 16,0-5 16,-3 3 0,-2-4 0,1-1 0,-4 2 0,2-4-16,2 2-96,0-2 32,-1-1 32,8 2-16,-2-2-32,6 2 96,2 0-80,3-2 80,7 0-32,-2 0-48,5 0 48,4 0 16,-3 0 16,2 0-16,-1 0 0,-3 0 16,1 0 0,-5-4-32,-5 2 48,-1 1-32,-5-3 0,-4 1-16,-4 1 80,-5 2-80,0 0 48,-6 0-208,0 0 80,-6 0 96,7 0-64,1 0 48,3 0-16,5 0 32,0 0-64,7 0 96,6-6 0,10 0 0,5-2 16,5-4-32,7 1 16,6-1 0,-1-3-32,6 2 0,-2 1 32,9-3-32,-2 5 32,-4 2 48,8 1-96,-3-1 112,-1-1-304,3 2 144,1 1-16,-2-4 48,0 3 0,-2-4-16,-1 2 32,-2 2 16,0-1 16,-4 3-16,2 1 32,-6 0-32,0 1 16,0 2 0,-5 1 0,-2 0 48,-3 0-64,0 0-80,-2 0-32,-3 0 80,8 0-64,-8 0 80,4 0-48,0 0 32,1 0 48,-1 0-16,-6 0-48,0 0 48,-4-4 16,-4-1-16,-5-3 32,-4 2-64,-10 0 64,-5 0-48,-10 2 64,-9 2-64,-8-1 0,-5-1 16,-2 0-16,-6 0 16,-4-1-48,3-2 96,-6 2-64,3-5 16,-1 1-32,-3 0 16,8-5 32,-4 1-48,6-2-16,2 1-16,3-2 80,4 1-96,-3-2 80,8-1-16,-4 1-16,1 1-32,-2 1 48,-3 1 0,-7-1 0,-2 3 32,-4 1-48,-7-1 0,0-1 48,-6-2-64,1-5 32,1 2-16,-4-6 16,7 0-32,-1-4 32,0-2-32,0-3 48,-2-2-32,-1-4 16,1-1 32,-4 0-32,-1-4 0,-1 0 16,0-1 0,-2-2-16,1-3 48,-2 0-48,2-2-80,-1 0 0,1-1 64,-2 1-16,-2 1 16,-1-1-64,2 3 64,-6-1-32,0 0 0,0 0 0,0 0-64,0 2 96,-10 1-112,-2 0 48,0 3 32,-2 2 16,-2 3-32,1 1 32,2 1 32,1 2 0,-2 3 16,4-1-32,-1 2 64,2 1-64,-2 2 0,6-2 32,-5 2 0,4-2-32,0-2 16,-3 0 16,0-3-48,3 0-128,-3 1 96,-3-2 48,-3 1 32,1 0-144,-6 2 112,-2-2-32,0 3-16,-5 0 0,-2 1 48,2 2 0,-1 0 48,0 1-16,1-2-32,4 4 64,6 0-64,-2 0 0,7-1 64,-4 2-48,6-2-16,-1-1 32,-1 1 0,-1-1-16,-7 2-64,1-2 48,-5 3 0,0 3 0,-4-2 0,-4 2 0,-1 4 48,-6-1-64,0 2 64,-2-1-16,-6 2-32,-2 2-32,-1 0 32,0 0-16,-2 3 32,2-1-48,4 3 32,-4-2 48,5 2-64,4-3 80,1 0-64,-4 2 48,5 1 32,-6 0-16,2 1-16,-7-3 0,0 4-48,-9-3 16,-2 3 16,-9-1 0,-2-1 0,-8-2 16,3 4-64,-11-3 32,-2 3 16,0-5 16,-5 1 16,2-1-48,-1-1 0,5-2 48,1 5-16,5-2-16,2 1 16,3 2-32,1 5 48,5 1-80,-1 3 0,2 0-16,6 0 48,-1 7-32,2 2 48,3 2-16,3 1 0,0-2-48,2-3 80,-3 4-48,7-6 32,-5-1 0,2-3-32,2-1 64,-2 0-80,0 0 64,0 0-32,2 0-32,-3 0 32,0-1 0,3-3 16,-2-1-16,2 2 16,-2-1 16,0 0-32,0 0-16,1 1 32,-2 1 0,-4-1 16,0-1-16,-2 4 0,-3-1 16,-7 1-48,0 0 48,-5-2 0,-2 2 0,-1-1-48,-3-2-64,-5-1 32,5-1 32,-5-3 0,6 0 0,-7-3 16,3 1-16,2-1 0,-6-1 0,9-4 64,-3 3-48,-3-1 16,10-1-32,-5-1 32,4 3 0,-2 0 0,0-1 16,4 1-48,-7 0 80,-1-1-64,4-2 16,-4 3 32,4 2-32,0-3 16,-3 3-16,4-1 48,3 1-80,-1-1 0,5 0-32,1 2 32,-1-2 0,1 1 0,5 0 16,-5-1-16,0 2 16,2-2-32,0 1 32,-2-1 0,-1 0 16,5 0-16,2 1 32,1-1-32,1 3 32,4 0-48,3-3 48,0 2-16,5 1-32,1-2 64,0-1-64,1 0 80,1 0-64,3-1 16,-5 2-16,1-1 48,0 3-64,-1-3 64,4 1-48,-1-1-16,0 3 96,2 0-96,1 1 16,-2 0 16,1 2 0,2 0 0,-1 0-80,-1 2 80,2 0-48,1 0 48,-1 2-64,3-1 32,-1-1 0,2 1 16,-2 0-16,-2-1 48,5 2-48,-4-1 16,3 0 0,2 1-48,2-1 80,-1 0-64,5 2 96,-2-2-80,4 2 16,1 0 16,2 1-32,0-3 32,3 2 0,0 1-64,5-3 80,-1 3-48,4 0-16,1 0 64,3 0-32,-2 0 32,2 0-48,-2 0-16,-5 0 32,2 0 0,-7 4 16,2 1 0,0 5-32,-6-5-16,4 2 64,1 1-64,0-1 48,0-1-16,0 1 0,-2 0 0,0-1 0,0 0 32,-2-1-80,-2 0 80,2 2-48,1-2 48,4 1-48,-1 0 16,0 0 0,2 2 16,1-3-16,2 3-16,-5 0 32,-2 1-32,-1-1 64,-3 4-96,-4 0 64,-4 0-32,-6 2 64,4-2-48,-4 2 0,1-2 32,1 0-48,1-5 48,3 1-64,2-1 48,6-5 0,4 1 16,2-2-32,1 2-16,6-2 16,3-1-16,-2 2 48,3 0-48,3-2 0,-1 0 16,2 0 0,2 2 0,-1-2 0,1 0 0,0 2-16,-2-2 0,2 0 16,-1 3 32,-4-3-64,2 0 48,-3 1-64,-2 1 96,-1-1-64,5 4-32,-2-3 48,0 0 0,3-2 16,4 3-32,-1-3 32,1 0-32,3 0 48,-6 0-32,0 0 0,-2 0 0,1 0 0,0 0 16,-4 0-48,1 0 80,1 0-80,-2 0 48,2 0-32,0 0 0,3 0 16,0 0 16,2 0-16,0 0 0,1 0-16,-3 0-16,-1 0 64,5 0-48,-3 0 16,2 0-16,1 0 32,0 0 0,3 0-48,0 0 64,0 0-64,0 0 64,0 0-64,0 0 48,0 0-48,0 0 48,0 0-16,0 0 0,0 0 0,0 0 16,0 0-32,-1 0-16,1 0 64,-3 0-80,3 0 32,0 0-80,0-3 16,0 3 0,0 0 16,0-2-32,0 2 32,0 0-32,0 0-80,0 0-129,0 0-287,-6 0-240,-2 0-513,-7 0-1120,-2 2-848,-3 9-2930</inkml:trace>
  <inkml:trace contextRef="#ctx0" brushRef="#br1">39485 39351 3410,'0'0'2065,"0"0"-2082,0 0 1234,0 0 1296,0 0-1376,0 0-257,-5 6 193,5-6-113,0 0-144,1 0 33,3 0-49,1 0 97,-1 0 415,3 2 113,1 0-529,1 0-111,7-2-81,-1 0-128,2 0-96,5 0-63,-1-4-161,0 2-32,1-2 64,-1 2 0,0 2 80,-5 0-96,2 0 65,-4 0-65,4 4-32,-2 2-16,1-2-64,-1-1-144,7 1-16,-2-4 32,0 0-48,10 0 0,0 0 32,-2-1 400,3-2-352,1 0-48,1 3 32,-2-2-32,1 2 80,1 0-64,-1 0 32,-1 0-16,-4 0 0,-1 0 16,-1 0-16,-2 0-96,-2 2 16,-1-2 32,-1 0 32,4 0 241,-3 0-65,3 0 0,3 0-80,1 0 0,4-2-32,0 0-32,4-2 224,2 2-192,0 2-64,1-2 16,0 0 32,-1 2-48,1 0 48,0 0-240,1-2 96,-2 2 16,1-1 32,2 1 64,-1-3-16,-4 2 80,0-2-32,2 3 48,-5 0-64,0-1 32,-2 1-32,-1 0 16,0 0-16,-3 0 0,5 0-192,-7 0 64,3 0 48,0 0-16,0 0 0,0 0 0,6 0 48,-9 0 16,8 1-64,-1-1 96,3 0-96,-4 0 96,5 0-48,-4-1 80,2-2-64,4 2 16,-5-3 48,1 3-176,-2-5 48,2 6 16,4-5 112,-5 4-48,0-3 65,5 2-113,-5 0 48,4-1 0,-1 3 16,0 0-16,-1 0 48,-2 0-48,2 0 32,0 0 16,-5 3-240,2-1 96,1 0 0,0-2 32,-2 2 16,2 0 0,-2-2 16,1 0 16,1 0-32,0 0 16,-1 0 48,2 0-64,-6 0 64,5 0 0,-5 0-32,-1-2 32,-5 2-112,5 0-16,-6 0 16,2 0 16,-6-2-48,2 2 96,-3 0-48,-3 0 16,-6 0-96,-2 0-128,-1 0-209,-4 0-287,-4 0-320,-6 2-113,-6 0-848,-4-1-736,-2-1-833,-2 0-2673,6 0-672</inkml:trace>
  <inkml:trace contextRef="#ctx0" brushRef="#br2">20361 23937 9188,'0'0'3474,"0"0"-1121,0 0-960,0 0-145,0 0-143,0 1-449,0-1-144,-1 0-16,-4 0-79,-3 0-161,-6 0-112,1 4-32,-7 4-80,-6 3-16,-2 8-32,-1 3 16,-4 8 16,-2 4 48,3 8 192,1 3 288,7 2 257,10-3-129,7 0-176,7-4-336,11-4-16,6-8-80,7-4-16,3-5 48,6-9-16,0-4 32,3-4-48,-2-2 0,-2-2-16,-8-4 1,0 1-98,-5 0-271,-9-2-832,-3 4-241,-4-1-95,-3 2-177,-4-4-1201,-6 2-2624</inkml:trace>
  <inkml:trace contextRef="#ctx0" brushRef="#br2">20613 23868 5378,'0'0'801,"0"0"1472,7-26-1217,-7 18-271,3 2 463,-1-2-47,-2 1-289,0 3 129,0-1-17,0 3 33,0-2-113,0 4-63,0-1 15,0 1-480,0 0-80,0 0-256,0 0-48,2 0-128,2 3-80,5 7 176,0 5 0,6 6 64,-2 10 144,5 4 609,-4 7 223,1 5-127,-2-4-321,-2 3-192,-3-1-352,-1-7-112,-1-2 64,-3-2 32,-2-6 32,-1-3 640,-1 0-592,-8-3-48,-2-6 1,-1 1-49,-1-1 48,-1-4-32,2-5-32,-1-2-289,2-5-255,2 0-416,5 0-561,-1-5-112,2-5-1008,3-2-1761,0 3-8036</inkml:trace>
  <inkml:trace contextRef="#ctx0" brushRef="#br2">21863 23928 2961,'0'0'11702,"0"0"-9621,-2-30-881,2 26-271,0 0-593,2 4-288,2 0-64,3 0-817,4 0-2544,-1 0-3090</inkml:trace>
  <inkml:trace contextRef="#ctx0" brushRef="#br2">21901 24160 9668,'0'0'6051,"0"0"-4546,0 32-112,0-12 351,0 0-479,0 0-401,-3-1-303,3-2-401,0-5-80,0-4-64,0-4-16,0 1-32,0-3-769,0-2-559,0 0-785,-3-7-1089,3-2-2929</inkml:trace>
  <inkml:trace contextRef="#ctx0" brushRef="#br2">22139 24243 13350,'0'0'2977,"0"0"-2000,0 0-97,0 0 193,0 0-33,32 0-159,-10 0 447,3 0-351,5 0-561,-4-3-192,-2 2-208,-2 1 16,-5 0-256,-8 0-1569,-2 0-1552,-7 0-5187</inkml:trace>
  <inkml:trace contextRef="#ctx0" brushRef="#br2">22364 23916 16760,'0'0'1120,"-43"0"-976,18 5 96,-3 7 401,2 3 255,2 2 177,6 4-65,3 3-112,5 0-383,8 4-145,2 0-128,8 2-208,-2-2 48,7-1-32,-4 1 16,0-2 32,2-3-16,-4-3-64,-3 1 0,-4-2 48,0-4-96,0-1 96,-4 0-64,-6-5 32,5 2-48,-2-3-320,2-6-480,1-2-449,-1 0-352,5-4-1360,-6-8-3874</inkml:trace>
  <inkml:trace contextRef="#ctx0" brushRef="#br2">23201 24068 8212,'0'0'3489,"0"0"-863,0 0-1586,0 0-592,0 0 1169,10 45 384,-5-21-753,2 2-127,-5 3-33,1-1-271,1 0-417,-1-5-64,-1-2-144,-2-5-112,0-1 0,0-6-32,0 0-16,0-1-48,-2 0 16,2-4-320,0-2-240,0-2-721,0 0-543,2-8-1010,2-3-2384</inkml:trace>
  <inkml:trace contextRef="#ctx0" brushRef="#br2">23252 24209 6323,'0'0'7203,"0"0"-5234,0 0-640,0 0 319,0 0-127,31 4-208,-15-4-49,1 0-463,3 0-305,-1-4-64,-5-2-224,4 0-80,-2 0-128,-7-1 48,5 2-352,-4 1-672,-4 0-545,0 1-576,0-4-1601,-2 2-1904</inkml:trace>
  <inkml:trace contextRef="#ctx0" brushRef="#br2">23498 23973 3906,'0'0'6547,"0"0"-3698,0 37 96,0-14-335,0 4-962,5 3-159,-4 3 80,2 4-273,-2-1-575,2 0-113,-3-3-112,0-2-288,0-6-128,0-5-32,0-4 16,0-4-64,0-2 32,0-4-48,0 1-336,0-4-832,-4-1-561,4-2-784,-4-2-1633,1-5-6963</inkml:trace>
  <inkml:trace contextRef="#ctx0" brushRef="#br2">24202 24309 960,'0'0'9077,"0"0"-5124,0 0-1968,12-25-672,-12 24 0,0 1-545,0 9-448,4 2 448,-4 5 417,0 0-241,0 1-511,0-2-337,0-1-48,0-3-32,0-3-128,0-4-913,0-4-768,0 0-1120,0-9-1425</inkml:trace>
  <inkml:trace contextRef="#ctx0" brushRef="#br2">24253 24010 11845,'0'0'2802,"0"0"-2370,0 0-256,0 0-64,13 30-112,-8-14-128,1 1-1793,0-2-5490</inkml:trace>
  <inkml:trace contextRef="#ctx0" brushRef="#br2">24546 24184 14615,'0'0'2897,"-39"19"-2273,21-7 257,0 2 319,2 0-367,6-2 63,7 2-336,3 1-256,0 1-224,5 1 1,9-2-1,0 1-64,5-4 48,-2-1-80,1 1 160,-4-3-48,-2-1-80,-2-1 0,-5 1 48,-5-2-80,0-2 32,-5 3 16,-7-2 0,-3 2 0,-2-4-32,-3-1 160,2 2 208,4-4 16,0 2-64,4 0-272,2-2 0,4 0-112,1 0-256,3 0-624,0 0-897,3 0-1377,3-4-2400</inkml:trace>
  <inkml:trace contextRef="#ctx0" brushRef="#br2">25529 24153 6563,'0'0'2417,"0"0"-64,0 0-528,0 0-240,0 0 15,0 0-223,-5-9-128,-7 9-689,-4 8-304,-7 1 0,-1 3-32,2 2-128,0 2 32,1-6 32,8 4 65,2-2-145,7-2 0,4 4-48,4-1-48,11 0 0,6 1 32,6 2 32,-1 0-32,6-2 32,-4 1-32,-2 2 16,-6-3-16,-2 0 0,-7 0-16,-7-2-176,-4 0 160,-4 0 0,-7 0 32,-7-3-16,3 0 16,-8 2 64,5-7 192,-2 1 0,1-1-48,3-1-112,1 0-144,3-3 64,3 2-32,4-2 0,3 0-48,2 0-544,0-5-657,7 0-1472,-2-2-1377,7-4-3954</inkml:trace>
  <inkml:trace contextRef="#ctx0" brushRef="#br2">25481 24209 6099,'0'0'4706,"0"0"-2177,0 0-848,0 0-256,0 0-369,0 0-96,20-30-191,-4 24-113,2-2-112,2 0 145,4 3-97,-3 0-144,-1 1-96,-1 1-224,-6 2-96,-2 1-16,-5 0 0,2 0-128,-2 0-320,-2 4-496,-3-3-593,-1 3-1056,3-3-1905</inkml:trace>
  <inkml:trace contextRef="#ctx0" brushRef="#br2">25861 24319 11989,'0'0'1841,"0"0"-1569,0 0 721,0 0 704,0 0-161,0 0-207,-24 5-577,16 10-448,2 1-79,-1 5 255,6 4 384,1-2-47,4 0-353,6-3-256,4-3-144,4-6-16,2-2 16,-1-6-16,1-3-64,2-3 32,-5-6 0,0-5-32,-2-3 32,-2-2-80,-3-2 48,-5 1-112,-5-3-96,0-1 16,-5 2-64,-6-1-1,-1 0-15,-4 6 256,0 2 0,-1 7 96,1 3-96,-2 5 48,6 1-16,-1 7 0,6 2-32,3 2 16,4 1-512,0-4-1617,11-1-944,2-5-3570</inkml:trace>
  <inkml:trace contextRef="#ctx0" brushRef="#br2">26338 24432 4162,'0'0'7107,"0"0"-4049,0 0-1298,-4 28-399,5-23-273,8-5-319,5 0-177,4-6-32,8-10-143,4-4-257,0-7-144,-1-4 32,-2-1-64,-4 2 16,-6-2 0,-5-2-80,-4 4-337,-7 2-63,-1 2 96,0 4-160,-1 2 144,-8 5 143,1 3 257,-2 4-16,-2 6 32,-1 2-16,0 0 32,-2 10-32,1 2-32,1 4 48,1 4 81,3 5 287,-1 2 48,5 5 0,2 1 80,1 2-143,2 0 143,0-3 64,0 0-48,0-4-144,0-2-127,0-4-145,0-1 48,2-6-144,-2-5 32,0 0-16,0-5 16,0-2-64,3-3 16,-3-3 64,0-6 64,5-3-64,-1-6-112,4 0 48,-1-4-96,2 1 0,-1 2-96,3 3 96,-3 3 64,3 4 32,-2 2 0,-1 4-48,2 3 48,-2 0 0,1 8 16,-1 2-64,1 3 96,-1-1-48,-4 5 32,3-3-16,-4 0 48,-2 0-48,-1-1-16,0-4 48,0-1-16,-5 0 16,-2-2-16,-2-2 16,2-2-32,-4-2 16,1 0-16,2 0 0,-2-4 0,2-1-32,2 2 32,3 1-32,2 0 16,1 2-16,0 0 0,1 0-48,4 2 64,3 3 16,3 4 0,2 1 32,2-1 16,2 0 32,-1 1-32,2-5 0,-4 2-16,2-5-32,-5 1-32,-3 0 16,-4-2 32,0-1-112,-1 0-256,-1 0-545,-2-4-95,0-3-993,0-3-1953,2-1-4306</inkml:trace>
  <inkml:trace contextRef="#ctx0" brushRef="#br2">26759 24528 11717,'0'0'3250,"0"0"-2642,0 0-288,0 0 881,0 0-161,0 0 113,7 25-257,2-31-384,-3-1-95,3-2 255,-2-6 64,5 3-47,-7-3-241,4 2 16,-2 1 16,-2 1-176,-2 3 17,1 3-129,0 2 16,-4 3-64,5 0-96,-3 4 16,0 2 32,2 2 48,0 1-144,2-1 64,-2 0-48,0-3 48,2 2 0,-2-6-64,0 1 80,3-2-48,-3 0 80,1-2-16,1-6 80,-1 2-48,2-5-48,-2 0-16,4-1 0,-2 2-80,5-1 16,-3 4 0,3 2-48,-4 2 80,6 3-48,-4 3 96,2 8 33,-1 1 159,2 0 32,-2 2-176,-2 0-32,-1-1-80,0-4 32,-2 1-96,-2-2-704,-2-2-817,-2-4-896,0-1-641,0-1-2896</inkml:trace>
  <inkml:trace contextRef="#ctx0" brushRef="#br2">27446 24336 2049,'0'0'9748,"0"0"-6130,0 0-1857,0 0-1025,0 0 65,0 0-49,-9 40 352,9-16 129,0 1-289,5 2-351,2-4-145,2-3-96,6-2-224,-6-4 32,6-8-128,-8 2 16,2-4 16,-4-4-48,2 0 32,-3 0-32,-1-8 96,-1 2-96,0-6 0,-2 0-16,2-2 0,-2 1-32,3 1-16,-2 5 16,2 1 16,-2 3 48,5 3-96,-1 5 0,0 6 0,3 2 144,3 6-16,0-3-16,5 0-16,-2-4-16,2-4 48,2-7-80,0-1 96,2-4-128,-1-8 80,1-2-32,-2-5 64,-2-1-80,-4 0 32,4-3-64,-8 3-16,1-1 64,-4 2-48,-1-1 32,-4 0-48,0 6 64,0-1-80,-4 6 48,-1 2-32,-2-1 80,2 4-64,0 3 16,1-2 16,-2 3-304,5 0-368,0 0-465,-3 0-287,4 0-657,0 3-1057,0-3-1952</inkml:trace>
  <inkml:trace contextRef="#ctx0" brushRef="#br2">27932 24431 14006,'0'0'1777,"0"0"-1233,0 0-47,39-3 863,-22 3-175,4 0-161,1-3-479,0 2-193,-6 0-48,2-3-96,-8 2-16,-4-3-176,-4 2 32,-2-2-16,0 1 16,-8-1-144,-2-2 64,-5 2 0,0 1-32,-1 0 96,0 4-64,0 0 64,4 1-64,3 7 64,-2 5-48,10 2 64,1 5 0,0 0 0,12 0 0,-1-3 0,6 1-32,3-6-144,3-7-432,-1-2-193,1-3 545,-2-3-1520,-2-6-3587</inkml:trace>
  <inkml:trace contextRef="#ctx0" brushRef="#br2">28312 24324 18585,'0'0'1856,"0"0"-1680,0 0 273,0 0 1007,0 0-47,0 0-753,-33 31-496,22-19-112,3 0-16,1 1-16,3-1-16,4 1 32,0-2-32,3 2-48,5-1 80,3-1-16,-1 4 32,5-5-64,-4 2 96,-6 0-64,4-2-64,-3-2 48,-6-2 32,0 2-16,0-1-32,-10-4 80,0 1 0,-2-2 1,-4 0-49,4-1-48,-2-1 0,6 0-1,-1 0 1,5 0-432,1-5-816,3-2-465,7-4-1024,6-3-3730</inkml:trace>
  <inkml:trace contextRef="#ctx0" brushRef="#br2">28439 24379 9925,'0'0'5138,"0"0"-4146,0 0-736,0 0 1009,0 0 288,0 0-401,3-4-255,7 8-289,5-2-32,1 0 145,5-1-193,3-1-240,0 0-160,-2-1-128,-5-1 32,-2-3 0,-5 4-80,0-2-928,-6 2-913,-2 1-576,-2-2-1457,0 0-3714</inkml:trace>
  <inkml:trace contextRef="#ctx0" brushRef="#br2">28563 24187 3922,'0'0'8868,"0"0"-6595,0 0-1137,0 0 241,0 0 160,0 0-641,3 4-576,-3 10 80,0 10 913,-6 4 208,5 4-257,-3 2-319,1 0-497,1-2-224,0-2-64,2-4 144,0 0-96,0-5-64,2-4 49,-2-2-129,2-2-80,1-3 80,-3-4-192,0 0-369,0-2-303,-3-3-625,-1-1-319,2 0-353,-1 0-625,2 0-1264,-2-3-4401</inkml:trace>
  <inkml:trace contextRef="#ctx0" brushRef="#br2">28846 24585 9861,'0'0'1920,"0"0"-863,0 0-961,0 0 880,0 0 785,0 0-640,0-9-577,5 13-176,0 5-128,2 6-16,-4 4 897,-1 3-241,0 6-304,-2 2-415,0-1-81,-2-2-64,-3-2 16,-3-6-32,1-2 48,1-6-272,-2 0-401,1-7-479,2-4-1137,-2 0-2930</inkml:trace>
  <inkml:trace contextRef="#ctx0" brushRef="#br2">29984 24693 5555,'0'0'96,"0"0"32,0 0 384,0 0-176,0 0-336,-26-12-256,22 11-16,0-2 192,0-1-288,-1 2-1297,1-2 1473</inkml:trace>
  <inkml:trace contextRef="#ctx0" brushRef="#br2">29896 24547 5042,'0'0'5331,"0"0"-4611,0 0 369,-28-28 559,24 22-47,-2 0-192,1 0-81,1 0-143,1 3-241,1-1-223,2 1 79,-4 3-144,4 4-256,0 11-303,6 4-33,1 5 272,4 5 272,2-1-512,2 1-128,-1-6-16,4-3 48,-2-4-64,1-5 48,-2-3 16,-3-6-80,0-2 0,-3 0 0,0 0 32,-3-6 16,0-2 80,-3-2-64,0-3 64,-3 1-32,2 4-16,-2-3 48,4 3-96,-1 4 112,4 4-160,1 0-16,-2 6 48,5 4 16,0 1 16,-1 0-32,1-5 32,1-2-224,-4-4 144,0 0 79,1-1 66,-1-8-17,-4-3 16,2-2-32,-5 1 32,-1-3 32,0 1-64,0-1 48,0 2-16,-4-4 0,-1 1-16,3 0 0,-2 2-128,0 3 0,4 4-529,0 3 81,0 2-240,0 3-1393,0 0-1585,8 0-1681,-4 0-303</inkml:trace>
  <inkml:trace contextRef="#ctx0" brushRef="#br2">30365 24552 16552,'0'0'2321,"0"0"-1841,-25 32 464,17-12 33,1-1-49,5-1 33,2 0-273,0-4-528,9-2-112,3-4-16,3-5-16,2-3-64,-1-3 64,0-6-32,1-3-96,-6-4-128,0 4 64,-5-4 176,-3 1-16,-3-1 64,0 3-128,-7 0 112,-3-2-112,-4 6 96,2 2-16,-4 3 0,4 1-48,3 3 96,-2 0-64,7 0-160,4 4-1041,0-1-1280,4-2-2465,7-1-1313</inkml:trace>
  <inkml:trace contextRef="#ctx0" brushRef="#br2">30603 24599 17992,'0'0'2065,"0"0"-1857,-19 29 401,19-16 207,0-3-464,5-1 80,5-5 16,4-1-271,6-3-177,-1 0 64,1-8-48,-4-4 16,-1 1-32,-1-1 0,-3-1-32,-4-1 48,-1 2-32,-3 2 48,-2-2-16,-1 1-96,0 0 0,0 3-81,-4-1 33,2 4-16,2-1-112,-4 2-272,2-1-577,2 5-655,0-3-1106,0 2-2256,6-6-1905</inkml:trace>
  <inkml:trace contextRef="#ctx0" brushRef="#br2">30920 24283 6643,'0'0'9092,"0"0"-8580,0 0 17,0 0 415,0 0-384,0 0-95,6-7-17,-6 20 96,0 7 224,0 6 689,0 8-48,0 2-401,0 4-63,1-1-305,2-4-320,-1-7 0,4-2-96,-4-7-144,2-7-112,0 0 48,-1-4-80,-3-3 32,0-1-608,0-1-785,-3-3-287,-2 0-449,0-3-1249,1-3-2000,2-5-3459</inkml:trace>
  <inkml:trace contextRef="#ctx0" brushRef="#br2">31147 24573 16984,'0'0'1408,"0"0"-1199,0 0 1007,0 0 97,0 0-513,-32 2-144,21 4-368,-2 5-240,5 1-31,1 0 31,6-1-64,1-2 16,0-1 0,5-3 16,5-1-16,0-4 0,4 0 0,-2-2 32,4-5-32,-4-4-193,1 1-255,4-6 0,-5 1 112,2-4 112,-5-2 224,2-4 0,-2-5-400,-2 1 31,-6-3-127,3 3 256,-1 1 80,-3 2 160,2 8-16,-2 6 224,0 4 689,0 8 271,-2 9-736,-5 15-192,-4 9 1201,-1 7 736,0 6-704,3-2-801,4-2-208,3-6-448,2-8-64,4-8 0,6-4-48,-1-6-272,2-2-657,-7-7-799,-2-1-1362,-2-1-2256</inkml:trace>
  <inkml:trace contextRef="#ctx0" brushRef="#br2">31822 24575 5859,'0'0'5570,"0"0"-2672,0 0-1586,0 0 273,0 0-849,0 0-127,-11 30 351,7-7 160,2-3-239,-2 1-289,2-3-288,2-2-176,0-7-48,0-4-96,2-2 64,4-3-128,5-8-656,0-7-1281,1-5-2561,2-5-4866</inkml:trace>
  <inkml:trace contextRef="#ctx0" brushRef="#br2">31905 24299 13734,'0'0'2241,"0"0"-1985,0 0-192,0 26-112,5-18-1488,0 0-3090,5-4-1857</inkml:trace>
  <inkml:trace contextRef="#ctx0" brushRef="#br2">32031 24569 14999,'0'0'3233,"0"0"-2800,0 0-289,41-1 64,-16-3 1344,-1 0-815,4-1-513,-3 1-192,-2 0-48,-8 2-1521,-6 0-2817,-5 0-9668</inkml:trace>
  <inkml:trace contextRef="#ctx0" brushRef="#br2">32185 24324 11557,'0'0'4418,"-16"56"-2209,4-16-288,4 5 48,1 2-336,1-2-625,2-2-527,2-4-449,2-9-32,0-4-64,0-6 32,0-1-17,0-6-159,0-4-272,0-5-272,0-2-337,0-2-335,0-4-465,-2-7-1937,-2-5-2401,1-3 16</inkml:trace>
  <inkml:trace contextRef="#ctx0" brushRef="#br2">32915 24597 10357,'0'0'5250,"0"0"-3425,0 0-528,0 0-209,0 0-111,0 0-497,48 14 576,-19-13-223,6 3-497,1-4-208,0 1-48,-2 1-80,0-2-176,-6 5-1553,-6-4-1264,-3 3-1249,-2-2-1313,-5 0 993,1-2 3954,-7 0-1649</inkml:trace>
  <inkml:trace contextRef="#ctx0" brushRef="#br2">33016 24419 7235,'0'0'3778,"0"0"-1137,0 0-1648,0 0 479,0 0-47,0 0-320,13-3-513,-11 30-128,-1 7 1249,-1 12 592,0 3-704,0 3-369,-1-3-816,-3-7-288,1-2-96,2-9-16,-2-9 32,3-4-64,0-6 0,0-6-176,0 0-544,0-6-785,0-3-368,3-6-640,-2-7-2417,-1-3-4642</inkml:trace>
  <inkml:trace contextRef="#ctx0" brushRef="#br2">33294 24633 3458,'1'0'2033,"-1"0"1616,0 0 113,-1 0-1201,-5 0-560,1 0 48,0 4-400,-6 2-289,4 3-367,3 0-513,1 3-128,1 2-176,2-4-96,0 1-48,5-4-32,-1 2 32,3-6-32,1 1 64,0-4-80,-4 0 64,0 0-48,-1-1 32,-2-5 0,3-1-32,-4 2 32,0 0-16,0 2 0,0 3-16,0 0 0,3 4-64,3 5 80,1 1-48,0 1 64,1-1-16,2-2-80,0-2 16,-2 0-1264,0-4-161,-3-2-448,0 0-480,-2-2-592,0-4-577,-2-4-2449</inkml:trace>
  <inkml:trace contextRef="#ctx0" brushRef="#br2">33523 24407 9764,'0'0'5587,"-11"48"-2754,9-14-175,0 6-17,0 3-592,2 0-737,0-3-719,0-4-417,4-3-96,-2-7-64,1-5-16,-2-2 32,2-9-48,0 0-224,-3-6-641,0-2-383,0-2-785,0-6-817,1-6-4417,3-8-1073</inkml:trace>
  <inkml:trace contextRef="#ctx0" brushRef="#br2">33620 24621 20377,'0'0'1809,"0"0"-1713,-36 12-32,22-5 801,2 4-1,-3-1 112,2 2-319,5 2-321,-2 2-96,4-4 160,4 3-112,2-2-176,0-1-80,6-3 0,0 1 48,5-4 1,0 1 79,6-3-80,-2-3-16,3-1-64,4 0 48,2-2-16,0-5-16,-2-1 0,2 1-48,3-3 64,-6 2-32,1 1 48,-5 2-48,3-3 32,-5 4 0,-1-2-16,-3 1 16,-4 2 96,2 0-16,-8 2-80,2-3 16,-3 0-32,-3 1 16,-7-1-64,-5-1-48,-2 2-96,-2-1-32,0 4 0,1 0 16,6 4 176,-3 8-33,8 0 98,6 6-33,1 2 96,3 1 16,9-3-16,2-1-48,5-4-32,0-2-16,-2 0 0,0-6-625,1-5-1520,-8 0-1872,-3-5-6148</inkml:trace>
  <inkml:trace contextRef="#ctx0" brushRef="#br2">34450 24818 784,'0'0'10885,"0"0"-7667,-7 26-1585,5-16-81,-1 0-79,3-3-497,0-3-223,0-1-177,5-3-112,2 0 96,-2-4 193,2-6-225,5-2 112,-4-2-239,3-4-65,-3-2-64,1 3-16,-3 4-272,-1-1 48,-4 8 0,3 4-32,2 2 0,-2 10-48,0 6 48,5 1 80,-4 3 32,6 1-112,-3-3 0,4-4 48,-4-4-64,1-4 48,-2-3-64,2-3 64,-1-4 0,-4-4 32,3-3-64,-2-5 32,1 2-16,-1-6 0,0 0 16,2-3-32,2-1 16,-1 5-32,2-1 32,-2 9-32,2 3 32,0 8-64,0 3 16,-2 13-16,0 4 32,4 3 0,-5 1 16,1 0 16,4-3 0,-5-6 0,-2-3-16,2-5 0,2-1-128,-4-6-800,1 0-785,-1-6-560,0-6-2497,1-4-6291</inkml:trace>
  <inkml:trace contextRef="#ctx0" brushRef="#br2">35000 24764 9220,'0'0'9813,"-22"31"-8549,12-15-463,-2 3 927,6-5-303,6-2-320,0-4-465,7-5-480,8 0-96,2-3-32,3 0-48,-3-8-96,-2 0-320,0-2-609,-5-2 161,-4 2-1,-5-4 193,-1-2-80,0 2 192,-4 0 223,-4 0 177,-1 2 144,-2 1 48,3 4 32,-3 2-16,2 5-80,2 0 80,3 0-64,2 7-32,2-2-496,0 2-2129,5-6-2001,0 2-3234</inkml:trace>
  <inkml:trace contextRef="#ctx0" brushRef="#br2">35237 24864 15639,'0'0'2609,"0"0"-2465,0 0 193,31 23 1583,-28-18-767,3-2-225,-3-3-159,2 0-369,-5 0-80,4-5 96,-4-6-176,0 2-192,0-7 0,0 1-32,0-4 32,0-1-64,0-1 64,0 4-80,3 1 48,2 1 32,2 8-15,-2 0-33,2 5 0,5-1 0,-3 3 0,2 0-17,2 3 1,1 4 0,-2-2-224,1 3-368,0 0-240,-2-3 303,-3 3 321,1 0 192,-2-2 32,1-1 32,-1 3 80,-1-1 273,5 1 175,-2-6-96,3 5 0,-1-6-144,6 1-144,-1-2-47,2 0-33,-6-2-32,1-2-112,-5-2 80,-4-2-48,-1-3 80,-3 2-48,-7-5-32,-4 4-16,-3-1-32,-6 3 0,4 5 0,-4 3 0,4 2-17,1 11 178,6 4 111,2 6 112,2 2 272,5 2-48,0 0 97,5-2-241,7-1-256,-1-8-64,6 0 0,0-7-48,3-5-16,-1-2-512,-2-2-929,-2-7-1985,-4-5-2752,-6-4-9205</inkml:trace>
  <inkml:trace contextRef="#ctx0" brushRef="#br2">36369 24683 4626,'0'0'6915,"0"0"-5170,-38 2-400,21 4 464,-2 0-289,2 6-207,-3 5-497,2 0-320,6 2-127,3-1 351,8 5 128,1-6-207,10 1-337,8-6-144,3-2-96,2-4-16,3-6-32,-2 0 48,1-8-288,-4 0-208,-6-7-49,1 0 97,-11-1 368,0 2 0,-5-2-48,0 0 80,-5 1 16,0-1 0,-7 1-16,1 0-16,0 1 16,6 3-32,-4 3-96,2 1-64,6 7-96,-2 0-224,0 0-641,3 8-704,0 0-1280,0 4-161,0-4-2528</inkml:trace>
  <inkml:trace contextRef="#ctx0" brushRef="#br2">36554 24820 14919,'0'0'1905,"0"0"-1521,0 0 192,0 0 817,31 18 79,-23-18-383,-3-6-497,-1 1-128,-3-4-191,-1-2-145,0-1 128,0-3 0,-4 2-64,0-4-32,-2 1-64,2-1 48,1 3-160,-1-1 48,4 4 0,0 3-48,4 3 0,1 1-16,1 1 0,3 3-64,-1 0 112,1 3-16,-1 2-48,2 2-16,-1 0-688,0-1-977,-1-3-1889,2-3-6130</inkml:trace>
  <inkml:trace contextRef="#ctx0" brushRef="#br2">37253 24543 3121,'0'0'8917,"0"0"-5588,0 0-1648,0 0-337,0 0-319,-21 44 15,21-12 609,0 9 272,4-1-672,2 0-433,-4-5-400,2-6-64,1-6-112,-4-6-31,-1-3-113,0-5-16,0 2-80,0-6 32,-4-1-16,2-4-64,-2 0-593,2 0-991,2-7-898,0-2-735,2-2-1489,4 1-1633,1-2 1985</inkml:trace>
  <inkml:trace contextRef="#ctx0" brushRef="#br2">37322 24818 13462,'0'0'3218,"0"0"-2210,36-2 529,-25-3 64,6 1-529,-1-5-112,0 2-383,-5-1-129,2-1-128,-3 2-16,-9-2-160,-1 3-64,0 0-80,-7-1 0,-3 2-48,-5 1-48,-2 1 16,-1 3-80,1 0 32,1 8 0,0 4 64,4 5 32,7 6 16,-1 0 16,6 2 32,6-2 48,6-2-80,2-8 48,5-3-416,2-8-1185,3-2-576,0-9-1424,-1-6-5860</inkml:trace>
  <inkml:trace contextRef="#ctx0" brushRef="#br2">37656 24677 16055,'0'0'2578,"0"0"-2258,0 0 608,0 0 801,-28 26-449,17-14-383,-3 0-337,0 1-160,2 2-64,1-3 225,2-1-209,5-3-240,1 1-112,3-4 16,6 2-16,4-6 0,3 2-32,0 0-32,2 1-16,1-2-48,-4 4 144,-2-2 0,-3 1-16,-3 3 0,-1 1 0,-3-1-32,-3-1 16,-6 1 80,-3 0-80,0-1 48,-2-2-16,1-1 0,1-1-32,2-1 0,6-2-801,2 0-671,2-4-497,6-4-2305,8-1-3682</inkml:trace>
  <inkml:trace contextRef="#ctx0" brushRef="#br2">37853 24700 18392,'0'0'2418,"0"0"-1922,0 0 336,-30-19 545,19 19-673,-2 0-176,2 6-320,6 0-144,-5 4-48,8-1 32,2 3-16,0 2 33,2-2-17,8 5-16,0-5 144,2 1-16,3 2 16,-3-4 80,5 2 64,-7-1-192,-1-1-96,-1-1-16,-8 1 32,0 1-16,-8 0-16,-7-1 80,-1 1-112,-4-3 48,2 0-48,2 1 0,-2-4 48,8 0-80,0-2-304,6-4-816,2 0-785,2-4-1041,5-8-5602</inkml:trace>
  <inkml:trace contextRef="#ctx0" brushRef="#br2">38579 24496 9060,'0'0'4210,"0"0"-3281,4 27-417,-4-2 1233,3 10 912,-2 10-640,-1 2-208,3 4-529,-3-2-207,4-4-497,-4-9-336,0-5-112,0-6-16,0-5-80,0-4 80,0-2-96,-4-5 0,1-1 16,-1-4-64,0-3-288,1-1-560,3 0-449,0-9-736,0 0-528,0-5-1681,0-2-3057</inkml:trace>
  <inkml:trace contextRef="#ctx0" brushRef="#br2">38475 24743 9364,'0'0'4482,"0"0"-2609,0 0-752,0 0-193,0 0 65,0 0-81,41 0-272,-19 0 817,0 0-641,1 3-287,4-2-129,-5 2-224,0 3-112,-1 0-96,3 2 16,-4 0-400,0 0-1121,-1-2-976,-2 0-2562,-1-1-7170</inkml:trace>
  <inkml:trace contextRef="#ctx0" brushRef="#br2">38913 24830 14166,'0'0'6948,"0"0"-6516,0 0-528,0 0 112,0 0 32,0 0-32,18 20 0,-11-20-1953,-3 0-2945,0 0-4242</inkml:trace>
  <inkml:trace contextRef="#ctx0" brushRef="#br2">38951 24591 14231,'0'0'2865,"0"0"-2641,0 0-256,0 0 32,0 0-80,34 14-544,-24 2-3010,-3 2-4546</inkml:trace>
  <inkml:trace contextRef="#ctx0" brushRef="#br2">39083 24892 12134,'0'0'4642,"0"0"-4194,0 0-432,0 0 816,0 0 801,0 0-560,23-25-433,-14 18-384,-1-3-96,2 3 336,-2-4 32,1 5-271,-4 0-145,2 0-32,-3 2 96,3 2 64,-2 2 0,0 0-208,-1 3 32,2 6 16,-2 1 256,1-1 48,-1 2 161,1-5-305,1 4-128,-2-5-16,-2 2-80,1-5 32,-2-2-32,3 3 80,0-3-80,-1 0 32,2-4 0,-3 0 32,2-4-80,1 1 0,-4-3 16,3 0-48,2 1 80,0 0-80,-2-3 48,0 5-32,0 2 16,3-2-16,-3 7-16,3 0 16,2 4-48,-4 5 112,2 3-80,2-1 96,2 2-48,-4 1 32,7-2 16,-2-3 0,0-4 0,-1 2-16,2-4 32,1-1-64,-3-2 64,-1 0-80,2-2 48,-1-1 0,1-1-32,-1-4-32,-1 3-64,2-3 64,-1 0-32,2-2 64,-5 1-112,4-3 160,-8 0-160,-1 1 64,0-2-16,-3 1-48,-3 4-32,-4 1 80,-5 5 48,2 2 0,-1 4 32,-1 9-32,1 3 64,2 3 48,2 1 128,7 0-48,0 0-16,0-3-16,10-2-144,-1-5 16,6-3-48,1 0 32,-2-6-80,4 2-160,-6-3-592,-2 0-785,0 0-1232,-9 0-3762,-1-3-5331</inkml:trace>
  <inkml:trace contextRef="#ctx0" brushRef="#br2">40167 24810 13558,'0'0'2545,"0"0"-1808,0 0-577,0 0 816,0 0 193,33-6-273,-6 10 145,3-1-241,4 4-400,2-2-208,1 2-48,-4 1-80,-2-2-16,-7 2-48,-1 0 64,-7-1-128,-4 0 80,-4-2-16,-4-1-32,-4 0 0,0 1 64,-2-1-16,-4 2 32,-4-1 0,4 4 177,2 1 831,2 0-96,2 4-431,6-1-113,7 3 0,4-3-240,3-3-32,7-4-160,-4-4-16,5-2-16,-2-8-48,-7-2 80,-1-4-64,-8-2-128,-2 1-16,-8-2 48,-2-3 48,-10 2 96,0 0-80,-8 0-48,-5 2 16,4 3-65,-3 4 257,3 2-96,-1 7-32,6 0-560,4 5-336,3 5 239,8 2-463,1 0-2066,1-4-2608,8-2-3315</inkml:trace>
  <inkml:trace contextRef="#ctx0" brushRef="#br2">40215 24611 5442,'0'0'5587,"0"0"-3794,0-32-384,0 25-81,0 3-271,0 0-113,4 4-64,-2 4-287,4 9-353,0 11-16,-3 6 672,0 8 897,-3 9-384,2 0-545,0-3-320,-2-5-367,0-3-81,5-8-48,-5-6 0,0-4 0,1-2-48,-1-7 48,0-1-144,0-3-353,0-1-351,0-1-465,0-3-559,0 0-946,0-7-2080,0-2-4642</inkml:trace>
  <inkml:trace contextRef="#ctx0" brushRef="#br2">41389 24956 4978,'0'0'3074,"0"0"-801,0 0-416,0 0-449,-14 28 49,10-17 240,4-4-513,-2-1-159,0 0-337,2-5-192,0-1-64,0 0 97,0-1 319,0-7-48,-2-3-63,-1-2-497,3-7-144,-4 0 32,3 0 64,-2-2-80,0 1-32,2 0-48,-2 1-16,3 2 16,0 2 16,0 4-16,4 3-32,3 4 16,2 2-48,3 3-16,4 0 32,-1 0-16,-2 4 0,2 0 0,2 0 16,-6 0-48,0-3-64,1 5-496,-7-6-385,0 2-479,-3 2-978,0-1-1407,-2-2-1314,0 1-239</inkml:trace>
  <inkml:trace contextRef="#ctx0" brushRef="#br2">41614 24907 7748,'0'0'5986,"25"5"-3729,-10-5-688,-2 0 48,1-5-417,-2 0-447,-2-2-225,0-1-384,-4-1-64,-4 1-64,-2-2 32,0 0-16,-4 3-64,-4-4-48,-3 5 32,-5 0-32,-1 0-32,2 3 32,-2 3-32,2 5 144,2 6-64,1 5 0,6 5 16,2 5 64,4-2 128,4 2 0,8-3-112,4-2-16,6-5-16,2-4-48,2-5 32,-3-3-432,1-4-945,-4 0-1744,-4-1-2402,-4-6-2080</inkml:trace>
  <inkml:trace contextRef="#ctx0" brushRef="#br2">41946 24892 10565,'0'0'3489,"0"0"-1760,0 0-704,0-30 559,-5 26-447,-2 4-577,-5 0-128,-2 0-127,-2 4-17,-2 8 240,3 4 208,2-2-15,1 5-33,3 0-192,7-1-144,2 0-80,0-6-176,7 0-32,1-2-16,0-4-48,5-5 17,2-1 15,-1-1-81,0-7 66,-2-3-34,3-4-63,-3 1-32,-7-4 32,2 1 96,-3 1 0,1 1 16,-5 1 0,0 7-32,0 2 48,-5 5 0,1 1 49,0 12-114,1 2 66,-2 5 79,2 1 16,1 2-128,2-4 32,0-1-80,2-3 32,1-3 0,2-1-401,-1-3-623,6-4-481,-2-3-512,2-1-1456,4-1-2066,0-5-1696</inkml:trace>
  <inkml:trace contextRef="#ctx0" brushRef="#br2">42177 24870 14455,'0'0'3297,"0"0"-2112,0 0 640,0 0-113,-23-18-511,7 28-561,2 6-32,-4 5-95,5 2-1,-2 3 64,6-2-304,2 0-128,7-5-96,0-3-64,7-5 48,2-3-16,6-2-16,-3-6-32,3 0-176,-1 0-512,6-2-465,-5-6-415,4-2 31,-3-3-2929,1-4-4946</inkml:trace>
  <inkml:trace contextRef="#ctx0" brushRef="#br2">42365 24708 12198,'0'0'3857,"0"0"-2000,0 0 320,0 47-96,0-23-16,-4 8-128,-3 1-961,1 2-607,2-2-241,-3-5-96,6-2-16,-3-5-32,4-4 32,0-3 0,0-2 16,0-7-32,0 2 48,0-5-96,1-2-16,6 0-64,1 0 96,2-5-16,2-4-145,0-3-95,4-2 112,-6 2 48,4 2-16,1-1 144,-6 7-80,3 3 64,-1 1 0,0 1 0,2 10 64,-2-2 16,0 3 112,2-1-64,-2 1-64,-3-3-64,0-1 32,0-3-288,-2 1-976,-4-4-1362,-2-2-1183,0 0-4611</inkml:trace>
  <inkml:trace contextRef="#ctx0" brushRef="#br2">44021 25008 6051,'0'0'6099,"0"0"-4339,5 28-639,-5-16 736,1-1-433,-1 0 113,3-3-384,-2-4-769,-1 1-160,0-1 64,3-4 320,0 0 65,-2-3-1,4-3-336,-3-1-144,2-5 0,1 3 96,0-3 65,1-6 95,2 4-96,1-1-288,-1-1 0,0 4-64,-1 4-32,2 1 32,-4 7 0,2 0-16,-2 7 16,-5 1 32,6 7 16,-5-1 80,4 0-32,1-1 32,-6-1-32,4-3 80,1-1-112,0-4 0,2-2 16,-7-2 0,5 0 16,-1 0-32,-2-4 17,3-2-65,-5 0 48,5-5-32,-2 2-16,1-5-16,3 1-32,2 0 48,-4 1-32,2 2 16,0 4-48,-3 4 32,1 2-49,-4 10 17,-1 3 32,3 2 48,-2 3 33,5-2 15,-2 2-32,2-8-64,6-3 0,0-3-497,3-4-1007,2 0-1154,-2-7-1520,1-5-5090</inkml:trace>
  <inkml:trace contextRef="#ctx0" brushRef="#br2">44529 24816 15303,'0'0'2177,"-24"34"-1201,9-6 1538,3 6-97,-2 2-592,2 3-721,0-2-544,1 2-208,0-3 177,6-4 15,-2-5-304,-2-3-144,2 0-32,-1-6-32,-1-2-32,-2-2-112,6-4-400,-5 0-353,9-8-959,1-2-1138,0-2-815,1-8-4339</inkml:trace>
  <inkml:trace contextRef="#ctx0" brushRef="#br2">43212 24822 5555,'0'0'-225,"0"0"3651,0 0-1713,0 0-385,0 0 17,0 0-224,-17-10-113,17 6-32,0 3 33,0-3-225,5 0-63,1 1 47,4 1-336,6-1-304,2 3-112,0 0 32,1 0 48,-2 5 64,1 5-112,-6-4-32,-3 4-32,-4 2 16,-5-3 32,0 3-128,0-3 128,-5 1-64,-6 0 32,1-3 16,-1 1-32,-1-1 16,0-5 48,3 2 16,-3 0 32,8-2 32,0 0-144,4 2 48,0 0-48,8 3 32,4 4 1,5 1-1,4 0 0,1 1 16,-5 3 0,0-3-32,-1 1 48,-5-2-48,-6-2 16,-2 2-16,-3-2 16,0 0-16,-8 0 0,-1-2 80,-5 1-80,2-2 64,-4 1-16,6-3 240,-6 0-48,5 1-80,-1-5-80,3-1-64,2 0-48,2 0 48,2-4-336,3-4-1201,0-3-2385,3-6-5234</inkml:trace>
  <inkml:trace contextRef="#ctx0" brushRef="#br2">43552 24988 6355,'0'0'1617,"0"0"-81,0 0-1264,0 0-207,0 0 143,0 0 128,0-2-144,0 2-32,0 0 80,0 0 432,0 0 129,0 0-65,0 0-48,0 0-143,0 0-33,0-3-304,0 3-16,0 0-32,2-1-32,-2 1-16,0-2-48,2 2-80,-2-2 64,3 2-64,-3-2 16,0 2 64,0-2-80,0 2 48,0-3 336,0 3 241,0 0-49,0 0-128,0 0-80,0 0-16,0 0-111,1-1-145,2 1-32,-2-2-32,-1 2 0,6-2 0,-6 2 16,0-2 128,0 2 288,0 0-64,0 0-48,-6 0-224,1 6-144,-4 2 32,1 2 48,-2 1-80,4-2 80,-1 1-64,3 0 32,3-3-16,1-2 16,0 2-48,4-2 48,2-1-32,2 0 16,3 0 32,5 0 0,-4-2 0,3-1-48,-2 4 48,4-3 16,-2 0 16,4 5-32,-2-2 16,0 3-48,-2 2 17,-2-2 175,-5 1-176,-4 2-16,2-2 16,-6 0-16,-6-2 32,0 4 16,-5-2 0,-1-1 48,1 0 32,-2-1 208,5-3-64,-3 0-128,5-3-96,0-1 0,2 0-32,4 0-112,0-7-720,0-2-1281,0-3-1665,0-3-2097,0-3 545</inkml:trace>
  <inkml:trace contextRef="#ctx0" brushRef="#br2">43547 24920 8212,'0'0'6499,"0"0"-4626,0 0-897,31 4-16,-6-6 305,8-5-208,-1-5-513,7-3-368,-4 1-96,-2 0-32,-3 2 0,-6 0-16,-14 2-400,1 3-641,-4 3-511,-5-1-641,-2 5-1009,0 0-880,-4 0-272</inkml:trace>
  <inkml:trace contextRef="#ctx0" brushRef="#br2">44681 25074 16119,'0'0'4707,"0"0"-3683,0 0 16,0 0 1266,0 0-962,-36-8-928,21 12-272,3 1-48,-4 3-48,4 1 0,3 3-31,2-1-17,3 1 48,4 1-96,0 2 112,7-3-112,1 1 15,5 2 17,-2-4 0,1 1-16,3-3 48,-9 2-16,4-3 0,-5 0 81,0-3-114,-1 2 66,-4-2-49,0 2 16,-4-2 16,-4-1 16,-4-1 48,0 2-64,0-2-32,2 1-48,-1-2-113,-1 0-239,7-1 32,-1-1-288,6 0-641,0 0-512,6 0-672,4-7-2081,2-3-5202</inkml:trace>
  <inkml:trace contextRef="#ctx0" brushRef="#br2">44882 24604 6691,'0'0'5218,"0"0"-1696,36-5-2033,-16 7-865,2 6-80,1 6 769,-2 2-545,0 1-127,-3 3-129,-8-1-144,1-1-160,-10 3 0,2-4-112,-3-2-16,-4 1-16,-7-3-32,-5 0 48,-5 3 192,4 2 129,-5-2-65,-1 4-80,7 1-80,4-2-144,4-1-64,2 2 48,6-2 0,0-4-16,0 1-16,4-4-64,2-2-993,4-1-351,-2-3-129,1 2-1264,2-4-1585,-6-3-3618</inkml:trace>
  <inkml:trace contextRef="#ctx0" brushRef="#br2">45016 25208 13926,'0'0'6803,"0"0"-5970,0 0-769,0 0 16,0 0-64,0 0 0,21 23 0,-21-23-1393,0-3-4545,0-6-8357</inkml:trace>
  <inkml:trace contextRef="#ctx0" brushRef="#br2">25556 25146 14599,'0'0'3361,"0"0"-2080,0 0-497,0 0 17,0 0-1,-4-20-176,4 20 81,0-3-273,0 3-32,0 0-80,0 8-112,0 7-80,-3 11 368,3 10 561,-2 11-65,-4 4 81,1 9-241,1-1-127,3-3-609,-2-4 16,3-8-48,0-4 0,0-7 16,0-8-16,0-3 0,0-8 0,0-3 16,-3 0-48,3-7 48,0-2-64,0-2 48,0 0 48,0 0 16,7 0 0,2-6-144,2 0 32,2 1-64,7 0 80,-1 3-48,0 0 48,3 2-48,-3 0 32,1 0-32,-3 0 48,-1 0-16,2 0 32,-5 0-32,-1-3-32,0 0-16,0-1-192,-7 0 64,2-1-64,0 1 48,1-1-16,-6-1-144,2 0-193,0-2-479,3 2-785,0-2-1088,2 0-321,-1-1-1872</inkml:trace>
  <inkml:trace contextRef="#ctx0" brushRef="#br2">26054 25646 7619,'0'0'7284,"0"0"-4883,0 0-1457,0 0 497,0 0 272,0 0 64,1-16-513,-1 16-592,0 7-399,0-1-129,0 5 272,4 0-144,5-1-224,1 0 16,4-5-48,4-1 32,-2-1 96,0-3 128,1 0-96,-4-8-32,-2-2-64,-3 0 17,-5-5-17,-3 0-64,0-3-96,-7-4-1,-4 2-31,-2 0-32,-2 2 16,1 0 48,3 6 112,2 6-128,-1 2 96,4 4-16,0 0-96,6 4-128,-5 2-640,4 6-289,-2 0-416,0 0-752,3-1-1408,0-2-2818</inkml:trace>
  <inkml:trace contextRef="#ctx0" brushRef="#br2">26324 25649 17368,'0'0'2529,"0"0"-2369,0 0 272,0 0 225,0 0-97,-8 26 352,12-26-95,0 0-225,6-5-64,-4-2 257,2-2-193,2-6-96,0 3-176,-4-4 64,3 3 1,-2 2 79,-1-1-48,-3 7-128,2-2-48,-1 7-64,2 0-96,-1 7-48,2 5 32,2 0 32,-2 0-32,3-1-80,0-1 16,-1-3 16,0-2-80,1-2-16,-2-2-432,0-1-432,-3 0-449,-1-4-736,0-1-960,0-2-1489,-1-5-3090</inkml:trace>
  <inkml:trace contextRef="#ctx0" brushRef="#br2">26671 25575 16151,'0'0'2722,"0"0"-1698,0 0 721,0 0 80,0 0-64,0 0-481,0 0-816,-5 14-512,0-5 80,-1 3-80,1 0 0,0 3 64,5-2-32,-3-1 0,3-4-32,0 1-16,3-6 96,6 0 16,-1-3-48,5 0 96,1-6-96,-2-3-160,1-2-128,0 1 64,-5-5 80,-2 2-32,-4-1 160,-2 5-144,0 0 96,-5 1 32,-2 4 32,-2 4 32,1 0 16,1 4-16,3 4 80,-2 2 16,3 2-80,2 2-16,-2 0-64,3 2 64,0 2-16,0-1 16,0 0-32,4 1 48,3-1 48,2 3 0,-1-1 224,3-1 48,1 2-111,0 2 143,-3-4 144,0 4-128,-3-4-272,-1 0-112,-5 2 0,0-5-64,-11-1 48,1 2 64,-8-2 48,2-4 80,-1 1-48,1-2 49,-1-1-81,6-2-32,-4-2-80,9 0 16,-2-3 0,4-1-16,-2 0-16,6-1-256,0-5-241,0-2-463,0-2-481,0-1-1280,6-2-993,0-1-2016</inkml:trace>
  <inkml:trace contextRef="#ctx0" brushRef="#br2">26854 25686 15863,'0'0'785,"0"0"-897,0 0 128,0 0 240,0-28 336,0 25 1169,0 2-321,0 1-639,0 0-337,0 0 96,7 0-80,-1 0-31,5 4-81,4 0-96,1-3-160,1 3 64,-1-4-144,1 0 48,-5 0-16,3-2 0,-4-4 192,-1 1 0,-3-6 33,-3 5-97,-4-4 16,0 0-128,-4 0-80,-7 2 16,-1 2-48,2 0 64,-6 6-80,4 0 160,-3 7 48,3 6 48,-4 7 48,1 2 144,2 4 97,5-2-289,1 4 0,5-5-208,2-2-16,10-3-304,8-8-305,-1-2 81,4-6-272,1-2-609,0-2-1248,2-7-1857,-5-3-3570</inkml:trace>
  <inkml:trace contextRef="#ctx0" brushRef="#br2">27209 25707 10805,'0'0'1793,"0"0"-1553,0 0-160,0 0 528,0 0 385,0 0-161,-4 8-128,1-1 81,3 1 223,-1 4 145,-2 1 175,3 3-303,0-2-401,0-1-144,0-4-96,0-2-31,0 0-65,3-3 80,-3-4 80,1 0 288,-1-6 401,0-4-369,0-4-576,0-2-208,0-4 16,0 0-16,0-4 0,0 2 0,0-4-48,0 1 48,0 0 48,3 5-80,-2 0 112,5 4-80,-1 5 48,0 3 0,3 4-48,2 4 0,0 3 32,5 3 48,0 5-32,3 1 64,1-3-47,1 2-1,-1-3-80,1-3-17,-3-1 17,-2-1-16,-2-2-176,-5-1-224,-4 0-496,-4 0-769,0 0-816,-9 0-1297,-5 0-3633</inkml:trace>
  <inkml:trace contextRef="#ctx0" brushRef="#br2">28490 25681 7780,'0'0'9524,"0"0"-7891,0 0-1281,-34-30 960,22 25 65,-4 1-416,-2 1-241,-4 3-256,-2 7-176,0 5-144,1 3 64,3 5-32,4 0 241,8 1-81,3-2-176,5-1-32,8-4-48,7-5-32,6-5 16,3-4 16,4-3-48,-2-7 0,2-10-192,-4-3-128,-4-4 32,1-3 208,-6-5 48,-3-4-16,-7 1 80,2-5-16,-7 3 16,0 0-32,-3 5 80,-5 5-96,1 7 16,3 6 16,2 5-112,-1 7 0,-4 5 48,5 5 0,2 11-32,0 4 144,0 12 112,4 4 32,6 5 448,-6 4 161,3-1-257,1-4-288,-3-1-80,2-8 64,-6-5-80,5-4-31,-5-2-97,2-6-16,-2-2-16,-1-2-48,0-2 0,0-3-369,0 0-335,0-2-544,3-3-801,3 0-1041,2-7-1024,-1 1-5746</inkml:trace>
  <inkml:trace contextRef="#ctx0" brushRef="#br2">28706 25713 18520,'0'0'3090,"0"0"-2386,0 0-400,0 0 1217,0 0-528,-11-24-353,11 24-144,0 0-416,4 4-144,5 2 64,2 5 64,1-2 16,1 1-16,2 0-16,-2-4-48,1-1 80,-2-2 48,0-3-16,0 0-48,-3 0 112,2-4 16,-7-6-95,1 0-1,0-4-112,-5-2 32,4-2-64,-4-1 0,0-1-145,0 3 1,0 3 96,-4 2 96,4 6-16,0 3-16,0 3 48,0 0-160,7 3 96,0 2 16,2 4 80,2 3-16,1-1 32,1 2-32,2-1 112,1-2 176,0 0 33,1-4-113,2-2 0,0-3 80,-2-1-160,-1 0-64,1 0-80,-1-5 32,-2-1-16,0-2-16,0 0 0,-4 0-16,0-1 0,-5 1-16,-1-4 32,-1 3-32,-3-1 0,0 1-96,-7 0 0,-5-1-48,-4 5 0,0 2 64,-4 3-32,1 6 128,-1 8-32,4 6 64,2 3 16,7 5 176,4-1 32,3-1-16,6 0-16,8-5-144,4-5-32,4-1-64,4-9 96,-2-2-48,1-1-32,-4-3-64,-1-3-160,-5-2-608,-3-3-1121,-7 1-1697,-5-5-1712</inkml:trace>
  <inkml:trace contextRef="#ctx0" brushRef="#br2">29888 25338 5426,'0'0'7332,"0"0"-4867,0 0-1697,0 0 33,-3 51-209,0-17 1265,-2 9 144,5 6-128,0 2-33,0-2-415,5-2-496,-2-7-545,2-8-144,2-4-64,-3-5-48,-1-6-80,-2-5-32,-1 0 0,0-3 0,0-2-80,0-3-320,-4-3-257,1-1-383,-1 0-705,0-1-592,4-7-80,0-1-1057,0-3-2192</inkml:trace>
  <inkml:trace contextRef="#ctx0" brushRef="#br2">29756 25642 8676,'0'0'3570,"0"0"-1682,0 0-335,33-9-48,-12 9-257,3-3 753,6 2-592,-1 1-353,-1 0-159,-3 0-257,-3 0-272,-4 0-272,1 0-96,-4 4-16,2-3-16,-6 2-208,-1-1-240,-3-2-96,-3 3 144,1-2 256,-3 2 47,-2 0 81,0 2-16,-2 3 80,0 0 144,-1 7 129,2-1 207,1 2 256,4 3-256,6-2-47,5 1-49,2-5-192,5-4-112,-4-1 64,4-5-32,-2-3-112,-4 0 80,-1-7-80,-6 1 32,-2-6 0,-5-3-80,-2 2 48,0-3 16,-5-2-32,-3 0-112,-5 0-32,2 1 16,-7 1-80,9 4-16,-3 5-48,0 1-129,0 6 49,5 0 0,-1 8-64,-1 2-80,2 5-129,3-2-543,2 1-737,2-6-1809,0-3-3201</inkml:trace>
  <inkml:trace contextRef="#ctx0" brushRef="#br2">30769 25722 6003,'0'0'4018,"0"0"-3330,0 0 48,-25-33 321,22 25 319,-1 2 241,3 1-32,1 5-32,0 0-305,0 12-720,5 5-79,2 6 1055,4 5-47,-1 1-705,6-5-496,2-1-208,-2-7 16,3-4-32,1-7 32,-4-3-80,1-2 48,-6 0-80,-1-4 64,1-6-32,-6 1 80,-1-4-64,-1-3 0,-3 1 16,0-5 0,0 5-48,0 1 0,0-1 48,0 7-48,0 5 32,5 3-48,6 3 16,2 5 64,5 4 64,-1 1 97,7-1-113,-3 0-64,-3-5-32,3-2 32,-4-5-96,1 0 96,-4-2-32,0-8 16,-5-4 0,-4 0 16,1-3 16,-6-2-32,0-2 48,-6 0-96,-2-2 16,0 0-209,2 3 17,-4 3 0,6 4 160,2 6 48,2 3 0,0 4 0,0 0-208,2 7-352,6 2 16,4 3 496,4 0-129,2-1-575,-2-1 0,5-3 272,-4-2 239,-1-1 257,0 2 32,-2-5 0,0 0 177,0 2 415,0-3 512,0 1 65,0 2-33,2-2-143,-1 2-401,-3-3-176,0 0-175,-1 0-113,-1 0-80,0 0 16,-3-3-128,-1-1 144,-4-1-80,-2-2-32,0 3 0,-2-5-96,-10 4-144,1 1 80,-3 2 15,2 2 49,-3 3 80,2 12-48,2 2 80,4 4 32,3 3 64,4 2 0,0-1-31,7-2 15,8-5-64,1 0-16,1-6 0,4-4 16,2-6-160,-7-2-177,7 0-655,-4 0-817,-1-9-592,1 0-1905,-2-5-4930</inkml:trace>
  <inkml:trace contextRef="#ctx0" brushRef="#br2">31689 25685 21130,'0'0'1969,"-38"0"-1873,16 8 656,-1 1 1297,2 4-576,5 1-593,4-1-576,9 0-160,3 1-192,5-4 112,7-3-96,4-3-48,2-3-128,0-1 48,0-1 64,2-7-32,-6 0 16,2-1 0,-1-1 128,-8 4-48,3-1 16,-6 4 48,-1 3 0,-3 6 0,0 2 128,0 6 272,0 1-128,0 2-224,0-2-32,3 0 0,3-3-176,0-6-672,4-2-785,1-4-960,2-1-929,-2-11-2304</inkml:trace>
  <inkml:trace contextRef="#ctx0" brushRef="#br2">31931 25490 19209,'0'0'2481,"0"0"-2449,-21 33-64,12-11 1088,2 3 529,2 4-80,-2 5-481,2 2-800,2 1 97,0-4 287,3 1-16,0-8-176,0 0-224,6-8-16,-1-2-160,2-4 81,-2-5-130,-1 0-31,1-7-688,-3 0-881,0-4-1136,-2-6-1153,0-4-3873</inkml:trace>
  <inkml:trace contextRef="#ctx0" brushRef="#br2">31978 25725 2529,'0'0'15911,"0"0"-14502,0 0-1409,32-27 128,-21 22 1169,-1-2 239,0 2-367,-3 1-625,-2 2-416,-4 0 0,-1 2 417,-1 0-177,-10 2-240,-5 4 144,-7 3-48,2 3 48,-2 1 16,3 5 96,3-2 49,5 2-17,3 0-32,6-1-32,3-2-96,0-1-144,12-3 0,4-3-16,5-3 17,2-3-49,5-2 64,-3 0-96,2-7 0,1-1-48,-2-3-80,2-3-32,-3 2-17,-2-2 81,-6 2 32,-1 0 32,-5 0-48,-5 2 64,-3-1 48,-3 2-16,-3-1-32,-6 2 48,0 3-31,-5 0-50,1 2-31,2 3 16,-1 3 0,2 6 32,0 7 16,6 4-16,2 3 32,2 2 0,0-1 49,2 3-81,6-9 64,3 0-48,2-5 0,2-4-64,-2-3-32,5-2-17,2-4-79,1 0-560,0-2-753,3-3-239,2-3-914,-6-1-1456,0-3-4081</inkml:trace>
  <inkml:trace contextRef="#ctx0" brushRef="#br2">32529 25733 5747,'0'0'3009,"0"0"-1152,0 0-833,-7 4-143,7-2 63,0 1-63,-1 6-113,1 2 256,0 8 513,-3-1-32,3 4-353,-2-1-383,2-4-161,0-2-144,0 0-112,0-9 97,0 1-161,0-4-96,0-3-144,0 0 80,0-6 112,0-4 16,0-5-176,0-2-64,0-2 48,0 0-32,0-5-16,0 3 0,-2-2 32,2 2-144,0 4-48,0 2 32,0 3 32,7 5 80,1 3-32,7 2 64,1 2-64,5 0 128,-1 0 48,1 4 0,-1 0-32,-1 0-64,-4 0-16,1-3-16,-5 2 0,-3-2-48,-3 2-192,-2-3-720,-1 1-625,-2-1-368,0 1-752,0-1-1761</inkml:trace>
  <inkml:trace contextRef="#ctx0" brushRef="#br2">33452 25770 6083,'0'0'4354,"0"0"-2689,0 0-241,0 0 177,0 0-304,0 0-257,-32-17-192,19 18 177,-4 8-33,-3-2-223,4 5-17,-4-3-240,6 3-96,2-1-239,7 1-1,1-1-80,4-1-80,4 0 16,7-1-16,5-2-16,2-6 48,4-1 32,0 0-32,0-5 32,-5-6-16,-2 2-80,-2-3 16,-2 1 0,-5-1 16,-3 3 0,-2 1-16,-1-2 16,-1 4 0,-4-1-48,-1 3 16,1 3-80,0 1 32,-1 1-32,6 12 16,0 3 96,0 6-80,0 4 32,10 5 32,-2 1 192,2 1 0,1 0 0,0-3-112,-2-2-32,-5-4-16,0 0-16,1-8 48,-5 2 0,0-4 128,-6-3 112,-1-2 224,-2-1-47,-2-1-145,-1-2-128,-1-3-64,-1 0-112,-3-2 32,1 0-32,-1 0-32,2 0 16,-2-2-128,5-2 48,1 2-336,2-2-208,2-1-225,7-2-127,0 1-513,11-6-816,5-6-2209,2-3-6371</inkml:trace>
  <inkml:trace contextRef="#ctx0" brushRef="#br2">33640 25887 9845,'0'0'3233,"0"0"-2305,0 0 737,7 35 448,2-22-368,-5-2-464,3 1-65,-2-2-384,2-4-31,0-2 47,-5-2-15,2-2-209,-1 0-96,-3-6 96,0-2-79,-3-2-273,-3-4-96,-1-5-32,0 2-32,-3-2-64,4 1 0,-6-2 0,7-2 0,0 4-48,1 0 48,4 1-32,0 2 0,0 2-176,6 2 96,2 2-16,4 6 0,0-2 96,3 5-64,1 0 64,-4 3 0,1 2 0,-3 3 0,-1-1 0,-2-2 32,-2 0-64,0 1-64,-3-2-272,3-2-289,0 1-239,-5-3-336,4 0-97,3 0-240,4 0-928,-5-7-2209,4-1-5219</inkml:trace>
  <inkml:trace contextRef="#ctx0" brushRef="#br2">33982 25805 7011,'0'0'9717,"0"0"-8053,0 0-1568,0 0 689,-32 16 495,20-11-79,0-1 0,0 3-337,3 1-464,3 2-256,2 0-16,4 0 64,0 1-96,7-2 0,2 1-64,6-5 32,-3 0 0,3-5-64,-1 0 48,0 0-112,-2 0 48,-2-9-80,1 4 0,-4-3 64,-3 1 16,-2 0 48,-2 2-32,0 4 32,-2-2-32,-6 3 0,0 5 0,-2 6 64,4 4 305,-1-1 271,7 4-256,0-2-288,9-3-64,5-2-80,-2-6 64,5-3-256,0-2-624,3 0-849,-5-6-736,-2-2-1137,2-2-2577</inkml:trace>
  <inkml:trace contextRef="#ctx0" brushRef="#br2">34311 25874 3233,'0'0'16520,"0"0"-14951,0 0-1441,0 0 736,0 0 257,-32-27-225,14 27 177,-4 0-337,1 6-384,-2 3 0,7 3 64,0 4-143,4-1-177,7 2-32,5-1 48,0-1-64,7-2-16,3-3-16,8-4 32,-1-4-64,3-2 16,-1-6 0,-1-6 0,0-2-64,-2-8-32,1 1 0,-6-5 64,2 0 48,-2-5 32,-2-2-16,-4-1 32,2-2 0,-3 3-208,-4 0 32,3 6 64,-3 4-48,0 7 80,0 8 32,0 8 64,0 7-32,-4 14 16,-3 9 160,0 11 608,1 7 81,0 3-81,1-2-288,4-4-672,1-5 96,0-12-16,6-3 80,0-9-32,4-4 48,-3-6-48,2-6-112,-2 0-320,1-4-384,-1-6-561,-1-4-1056,0-4-1089,0-5-1312,5 0-8260</inkml:trace>
  <inkml:trace contextRef="#ctx0" brushRef="#br2">34549 25890 19785,'0'0'2049,"0"32"-1777,0-16-144,0-2 256,0-8 65,0 1-65,1-7-240,3 0-112,-4-7-1441,3-5-1360,-3-4-2257</inkml:trace>
  <inkml:trace contextRef="#ctx0" brushRef="#br2">34550 25607 13510,'0'0'6163,"0"0"-5251,0 0-912,0 0 0,0 0 32,0 0-160,26 22-528,-20-10-4466</inkml:trace>
  <inkml:trace contextRef="#ctx0" brushRef="#br2">34692 25886 6739,'0'0'14919,"0"0"-13078,0 0-1841,0 0-48,0 0 128,33 0-32,-20 0 720,2 0-144,-3 0-431,3 0-81,-1 0 64,-4 0 176,-1 0-160,-4 0-160,-5 0-16,0-4 64,0 0-16,0 0 0,-5-1-112,-4-2 32,-3 3-64,-3 3 32,2 1 16,-5 0 0,6 5 16,-1 7-16,5 4 304,3 0-48,3 1 48,2 2-48,8-5-112,3 0-32,5-4-48,1-2 0,-2-7 0,6 2-144,-7-3-544,2-3-640,-6-2-705,-2-3-897,-1-2-2576</inkml:trace>
  <inkml:trace contextRef="#ctx0" brushRef="#br2">34898 25956 3298,'0'0'14070,"0"0"-12037,0 0-1937,0 0 416,0 0 689,0 0-17,26 0-79,-16-7-529,0 0-384,3-2-64,2-2 192,-3 2 129,-2-3-209,1-2-80,-3 2 32,1 3 64,-1 1-128,-4 5 416,0 3-80,2 2-352,-6 7-31,1 4 287,-1 3 176,3 2-320,-2-1-144,4-4-48,2 0-32,4-7-16,-1-3-112,8-3-496,-6 0-833,3-9-1184,-1-2-1185,0-4-2641</inkml:trace>
  <inkml:trace contextRef="#ctx0" brushRef="#br2">35193 25839 15159,'0'0'6771,"0"0"-4546,0 0-1985,28-21-48,-9 18 176,0 3 593,-1 0-17,2 0-415,-1 0-417,1 0-64,-5 6-32,-1-5 0,-3 0-561,0 2-863,-2-3-1009,-2 0-945,-2 0-3441</inkml:trace>
  <inkml:trace contextRef="#ctx0" brushRef="#br2">35331 25618 21338,'0'0'2289,"-18"32"-2305,9-8 128,-3 7 1216,0 5 225,3 1-144,-3 0-369,6 3-816,0-4-176,2-1-112,1-5 80,3-4 32,0-6-80,0-2 96,3-9-64,2-1 32,-2-4-64,1-1-336,2-3-416,1-3-577,-4-2-848,3-6-1056,2-4-2546</inkml:trace>
  <inkml:trace contextRef="#ctx0" brushRef="#br2">35588 25974 20617,'0'0'3698,"0"0"-2289,0 0-65,0 0-863,0 0-417,0 0 16,24 19-80,-19-19-224,2 0-1521,-4-8-2545,3-1-5811</inkml:trace>
  <inkml:trace contextRef="#ctx0" brushRef="#br0">26444 29239 6451,'0'0'2529,"0"0"-1664,0 0-241,0 0 560,0-23-191,0 22-497,0-3-128,0 1 80,0 2 17,0 1 15,0 0-112,0-3-16,0 3-128,0 0-32,0 3-128,0 5-16,0 2 48,0 9 81,3 4 495,0 2 576,-3-1-383,4 4-209,-4-5-80,2-3-159,1-3-49,-3-1-176,0 0-80,0-4-64,0-1-48,0-3 48,0 1-48,0-1 48,-3-3-64,1-1-80,2-1-512,0 0-449,-4-3-544,4 0-384,0 0-608,-3 0-672,3 0-1713,0-4 2256</inkml:trace>
  <inkml:trace contextRef="#ctx0" brushRef="#br0">26601 29235 5426,'0'0'5059,"0"0"-2546,0 0-1056,0 0-33,0 0-239,0 0-305,0-11-95,0 8-337,0 2-48,2-2-96,1 2-48,1 0-80,4 1-32,-1-3-112,2 3 0,2-1 16,-1 1 64,4 0 113,-4 0-145,2 4 16,-1-2-64,-4 2-16,2 0 0,-2-1 0,-2-2 48,-2 2-112,-1-2 96,0 1-96,-2-2 80,0 0-32,0 0 0,1 0 32,-1 0 16,0 0-32,0 0-16,0 2 32,3 5-80,-3 2 48,2 9-16,1 3 144,-3 3 64,0 7 464,0 3 337,0-2-449,0 0-224,-3-4-208,1-1 0,-1-6-80,3-3 32,-1-5-64,1-4 32,0-2-32,0-2 16,0-2-96,0-3-992,0 0-417,0-8-640,1-1-3361</inkml:trace>
  <inkml:trace contextRef="#ctx0" brushRef="#br0">26950 29385 7507,'0'0'6916,"0"0"-4835,0 28-785,0-10 561,0 2-865,0 1-287,7-4-161,-2-1-400,6-2-32,-1-6-48,1-2 16,0-3 112,-1-3 48,2 0-31,-1-3-113,0-5 0,-3-4-96,1-1 64,-4-2-16,1-1-32,-6-1 0,0 1-64,0-3-289,-6 2 17,-4 2 80,-1-1 176,-1 4 64,-1 2-16,-1 0 64,2 2-80,2 6 0,-1-5 48,2 4-80,2 2 48,4 1-304,-2 0-384,1 0-561,4 0-896,0 0-2337,0 0-5795</inkml:trace>
  <inkml:trace contextRef="#ctx0" brushRef="#br0">27408 29328 11637,'0'0'2882,"0"0"-1378,0 0-399,0 0-209,-3 29 369,3-9 95,7-1-511,2 2-433,3-1-224,-1-4-96,5-2-64,-4-4 0,4-4-16,-4-2 0,1-3-16,-4-1 32,2 0-64,-7-5 48,1-5 16,-3 2-80,0-1 80,-2-3-16,0 0 16,-4 3-32,2 1 0,-1 2 0,3 5 16,0 1 0,3 3-96,6 7-16,-1 4 96,5 0-32,-1 2-16,2-1 64,3 1-32,-2-4 16,-1-3 0,4-1 48,-4-5 32,1-3 272,0 0 49,-5-5 31,1-7-128,-4-2-16,0-4 112,-5-1-208,0-4-128,-2-1-32,0 2-16,-2-4 0,-3 1-80,4 4-272,-2 5-160,1 1 80,0 8 48,2 2 95,0 5 65,0 0-528,0 3-721,0 5-992,0 1-1120,-3 3-3843,0-1 577</inkml:trace>
  <inkml:trace contextRef="#ctx0" brushRef="#br0">28108 29253 8164,'0'0'3441,"0"0"-63,0 0-1489,0 0-209,37-6 17,-19 6 240,3 0-656,0 0-449,3 0-256,3 0-303,-4 0-97,-2 0-128,-5 2-16,1-2 0,-3 2-48,-6 0-192,-1 0-161,-3 3 33,-4 3 16,0 5 208,-6 7 144,-6 6 32,-3 3 224,1 8 128,-4 3-95,0-1-145,3-2-64,4-3-64,1-8-16,6-4 0,1-8-16,3-6-16,3-2-144,3-6-881,2-2-896,2-10-1440,-2-2-4435</inkml:trace>
  <inkml:trace contextRef="#ctx0" brushRef="#br0">28703 29235 11861,'0'0'3026,"-33"6"-2210,14 0 49,2 0 335,5 4-175,4-2-369,4 2-432,4 4-64,4-1-96,6 6 80,8-5 32,-2 2 32,5 3-144,2-4-64,-5 1 0,-3-3 32,1 3-48,-5-4 32,-5 4 32,-4-3-32,-2 3 305,0-1 303,-7-2-128,-1 2 0,-3-2-79,-2-1-1,0 0 32,-2-4-128,2-1-208,-2 0-48,0-3-48,3-3 0,0-1 0,6 0-32,-4 0-160,4-1-560,2-7-673,2 0-640,2-4-2193,0 0-6499</inkml:trace>
  <inkml:trace contextRef="#ctx0" brushRef="#br0">28658 29264 4770,'0'0'8852,"0"0"-6579,36-4-624,-16 4 448,6-1-400,2-3-561,-1 0-383,1-3-289,-5 4-288,-2-3-96,-8 3-16,-2-1-32,-4 0-160,-3 1-865,-4 2-767,0-2-1298,-4 1-2320,-3-5-5203</inkml:trace>
  <inkml:trace contextRef="#ctx0" brushRef="#br0">29235 29368 3874,'0'0'7779,"0"0"-4721,-28 7-1922,19 5 17,-6 5 432,2 6-257,2 2-191,1 0-193,-1-1-144,7 0-399,1-6-273,3-8-48,0-3-16,7-4-16,0-3 48,2-3 0,2-6-32,-3-5-32,2-3 192,0-2-80,-5-2-16,2-2-32,-5-2-64,-2 2 0,4-1-16,-4-2-48,0 3 80,0 4-352,3 5 128,-3 4 80,3 8 80,1 2-48,4 12 16,-2 6 0,5 9 112,5 8 48,-1 3-192,-1 2 80,6-4-16,-1-5-16,-2-6 48,5-7 32,-4-6-32,4-11 16,-2-1 0,-4-5 0,1-9 48,-6-3-80,-1-4 16,-3-5-32,-2 0 0,-5-2 48,0-4-80,-2 2-224,-8 0-272,0-4-129,-1 8 1,0-1 0,3 7 47,-1 3-47,5 7 544,3 5 144,1 2-96,0 3-512,5 3-1569,2 0-1425,3 5 577,1 0-1505,0 0 3249</inkml:trace>
  <inkml:trace contextRef="#ctx0" brushRef="#br1">26943 30042 9444,'0'0'3826,"0"0"-2353,0 0-17,0 0-143,0 0-433,0 0-367,8-14-305,4 14-80,7-2-80,5-1-32,0 3 432,4-4-48,3 0-128,-6 1-48,-1 1 113,-4-2-49,-1 1-144,-8 0-96,-2-2 16,-2 2-32,-6 1 16,2-2-16,-3 1 48,0-4 32,0 2 80,-3-3-144,-1 3-48,-3-3 16,1-2-32,0 2 48,1 2-48,-6-4 0,6 4-16,-3-1 48,0 2-16,1 1-48,3 1 48,-1 3-64,2-3 16,1 1-64,0 2-320,2 0-177,0 0-159,0 2-272,0 1-609,0 2-832,0-1-1153,0-1-3937</inkml:trace>
  <inkml:trace contextRef="#ctx0" brushRef="#br1">27166 30167 9588,'0'0'3010,"0"0"-1281,0 0-577,0 0-143,0 0-113,-37 8 0,15 1-111,-2 2-289,-1 2-16,0 3 160,1-2-111,5 2-177,2-1 16,5 1 0,2-3 32,5 2-111,2-1-113,3 1 32,0 0-48,8-2 64,2 2-16,-1-3 64,6-2-128,-2 2 16,4-2-16,2-2-64,-2-3-32,1 0-16,-1-2 16,-2 0-64,-5 1 48,1-2-48,-1-2 16,-4 0 0,0 0-160,0 0-80,0-2-48,3-2-208,-2 1-289,1-4-111,-2 3-16,-2 2-81,0-1-383,-4 3-513,0 0-833,0 0-1728</inkml:trace>
  <inkml:trace contextRef="#ctx0" brushRef="#br1">28128 30299 7972,'0'0'3985,"0"0"-1231,0-10-1506,0 10-271,0-3-161,0 3-80,0 0-255,0 0-177,0 0-80,0 0-16,0 0-32,0 3-16,0 7 80,0 2 160,0 3 257,0 0-161,0 2 0,0-1-32,0-1-31,0-3-273,3-4-80,-3 0-48,2-3-32,-2-1 64,0-3-112,0-1 32,0 0-224,0 0-257,0 3-191,0-3-272,0 1-369,0-1-624,0 0-672,0 0-1649,0-4-5859</inkml:trace>
  <inkml:trace contextRef="#ctx0" brushRef="#br1">28160 30358 5442,'0'0'3938,"0"0"-1873,0 0-784,0 0-33,0 0-223,0 0-273,-11 11-336,11-9-159,6 2-145,-1 2 80,-1-1 272,7-2 224,-2 1-48,2-2-255,-1 1-33,4-3-176,-6 0-80,2 0-96,-3 0 0,0 0-528,-3 0-817,-4 0-832,0 0-672,0-3-1105,0-1-2257,0 0 6147</inkml:trace>
  <inkml:trace contextRef="#ctx0" brushRef="#br1">28255 30286 7475,'0'0'2466,"0"0"303,0 0-1665,0 0-447,0 0 191,0 0-80,0 40 433,4-17 800,-4-1-993,5 5-191,-1-3 159,0-3-224,0-2-303,0-3-289,1-4-80,-1-5-80,-1-3 0,2-2-16,-3-2-544,3-5-897,-2-3-1761,-2-4-4033</inkml:trace>
  <inkml:trace contextRef="#ctx0" brushRef="#br0">28928 30274 7956,'0'0'2833,"0"0"528,0 36-1023,-2-17-257,0 1-433,0 2-399,0 0-209,0-5-207,2 0-321,0-6-208,0-2-32,0-1-48,0-4 0,0-1 0,0-3 1,0 0 207,0-3 240,0-6-64,0 0-480,0-5-64,0-6-48,0 2 0,0-5-32,0-2 32,0-2-16,2-4 16,-2 0-16,0 1-16,0 0-96,0 1-16,0 5 96,0 3-64,2-1 96,0 6 0,0 0 0,3 4-48,-1 0 32,3 6-48,-1-1 0,0 3-16,5 3-96,1 1-160,2 0 0,-2 8 112,0 1 112,3 4 96,-3 1-16,-1 2 48,-3-4-64,-2 5-112,-2-6 31,-4 1 33,0-2 80,0 2 32,-6-1-16,-5-2 32,-1 2-16,-4-4-32,5 2 32,-6-4 32,5 1-48,3-2 48,-3 0-64,6 0 65,1-3-82,-1 2-15,4-1-672,2 1-496,0-3-513,2 0-1121,4 0-1904,5-4-8916</inkml:trace>
  <inkml:trace contextRef="#ctx0" brushRef="#br0">29025 29868 5635,'0'0'8275,"0"0"-6146,0 0-496,0 0 48,0 0-529,0 0-431,0 0-385,37-9-272,-18 9-32,7 0 16,4 0 384,0 0-176,2 0-64,3-3-16,-4-1-80,-3 0-32,-4 3-96,-3-4 97,-4 1-49,-6 0 16,0 1-16,-5 2 0,-2-1-16,-1 0 0,0 2 64,-3 0-96,0 0 80,0 0-80,0 0 32,0 0-16,0 0 16,0 0-16,0 0 0,0-2 0,0 2 16,0-2 16,0-1-48,-6 0 64,1-3 0,-3-1-32,-4-4 0,0 2-32,0-2 32,-4-2-80,1 1 47,5 3-15,-1-2 64,4 2-48,1 3 48,6 4-32,-2-1 16,2 0-48,0 2-144,4 1-1008,0 0-513,3 0-1312,1 1-1617</inkml:trace>
  <inkml:trace contextRef="#ctx0" brushRef="#br0">29295 30116 5571,'0'0'512,"0"0"2641,0 0-1808,-32 12-177,22-5 129,-1 1-193,0 5-159,1 1 368,-1 6 143,6-2 145,-3 8-385,1-1-31,6 1-161,-2 0-255,3-2-241,0-1 96,0-2-159,0-3-193,3-1-144,1-5-96,4-1 0,-2-2-32,5-2 32,2-2-32,2 0 16,-2-3-48,5-1 0,0-1 16,-2 0-224,-2 0 112,0-1-32,-2-3 63,-6 0 33,0-2 64,-2 0-112,2-2-48,-6 1 192,0-2-112,-3-2 32,-4 0-96,1 1-48,-9-4-144,3 5 112,0 0 0,-4 1 0,1 2 144,2 0 48,1 4 48,3 2-64,2-1 64,3 1-16,3 0 16,1 0-16,0 0 32,5 3 32,8-1 0,2 2 480,6-2-16,2-2-32,-2 0-47,3 0-17,-2-3-128,-1-4 0,-4 3-144,-2-2-80,-6 3-48,-1-1 32,-2 0-64,-5 3-32,-1-1-16,0 0-464,-1 0-512,-5 0-625,2 2-384,-2 0-752,2 0-2338,0 0-7282</inkml:trace>
  <inkml:trace contextRef="#ctx0" brushRef="#br0">29557 30243 6067,'0'0'6419,"0"0"-3746,0 39-112,0-19-64,-3 3-480,2-1-320,1-3-352,0 0-625,0-1-384,0-7-176,0-2 96,0-1 0,1-4-112,2 0-32,-2-4-31,2 0 47,-1 0-48,2-5 16,-2-3-80,0-1-32,2-5 0,-4-2-48,0-1-289,0-2-143,0-5-224,0-1-177,0 1-31,-6-4-16,2 0 175,0 5 241,-3-1 368,3 8 176,-1 1 32,2 3 32,-2 6 48,3 2 128,0 1 144,2 0 129,0 3-161,0 0-272,4 0-80,4-1 0,-3 1 0,6 0 16,3-3 16,0 1 0,5 2 0,1-6-16,-2 5 112,1 0 0,1-3 48,-4 1-16,1 0-64,-6 3-32,-4 0 16,-1-2-128,-2 2 16,-4 0-32,0 0-912,-4 0-865,-2 0-1568,-5 2-3202,2 1-3218</inkml:trace>
  <inkml:trace contextRef="#ctx0" brushRef="#br0">29553 30274 2801,'0'0'8052,"0"0"-3618,33-9-1841,-15 5-688,-1 2-432,3-2-385,-3 0-239,2 3-289,-2-5-320,-5 5-160,0-3-48,-5 3-32,-3-2-608,-1 2-1025,-3-2-720,0 0-1905,0-1-5779</inkml:trace>
  <inkml:trace contextRef="#ctx0" brushRef="#br1">30100 30275 6115,'0'0'-432,"0"0"3921,0 0-1648,0 0-688,0 0 239,0 0-223,-7 0-193,7 0-223,0 0-193,0 0-64,0 3 32,0 6 321,0 3 79,0 4 33,0 2-65,0 0-80,0 0-271,-1-2-97,1-2-128,0-3-144,0 0-64,0-2-64,0-2-16,1-5 0,-1-2-80,4 3 112,-4-3-64,0 0 64,3 0-48,-1 0 80,0 0-80,-2-3 32,4 3-32,-4-2 96,2 2-48,2 0-48,2 0 48,-1 0-80,6 0 144,-2 0 64,0 0-31,3 1-33,-2 0-80,2-1 16,-3 0-32,2 0 0,-4 0-32,-3 0 48,1 0-96,0 0 80,-5 0-48,0 0-64,0 0-321,0 0-255,0-1-288,0 0-737,0-6-896,-5 3-1937,0-1-4498</inkml:trace>
  <inkml:trace contextRef="#ctx0" brushRef="#br1">30405 30421 5859,'0'0'5746,"0"0"-3953,0 0-1057,-2 0 49,2 0 79,0 0-304,2 0-271,4 0-97,0-4-128,5-3 16,-2 3 160,-1-3-144,3-2 16,-2 4-32,-2-3-16,-2 1-32,-2 4-32,0-3-16,-3 2 64,0 2-48,0 1-32,0-2 144,-6-1-112,-2 4 16,0-1-96,-1 1 80,-2 0-16,1 0-48,0 1 32,0 6 16,2 0 32,0-1-16,2 4 32,2 0 0,4 2 160,0 2-16,3-2 0,4-3-32,1-1-64,0 0 48,2-5-128,2 1 48,-4 0-48,3-3-32,-2-1-816,-3 5-1297,-4-5-1729,2 0-2689</inkml:trace>
  <inkml:trace contextRef="#ctx0" brushRef="#br1">30559 30413 3922,'0'0'8820,"0"0"-5731,0 0-2464,0 0-449,0 0 208,25 4 352,-12 0 273,-1 0-673,2-3-160,-1 3-160,-1 0 16,-3-4 16,1 3-576,-1-3-1921,-4 0-3026</inkml:trace>
  <inkml:trace contextRef="#ctx0" brushRef="#br1">30655 30269 7011,'0'0'1681,"0"0"1232,0 0-1648,-32 22-305,25-12-15,0 0 15,2 0 49,0 3-161,1-1 96,1 3-415,3-2-129,0 3 48,0-3-112,0 1-80,3-1-16,-1-4-159,0 2-33,3 0 0,-4-3-32,2 0-48,-2-6-112,-1 5-529,0-4-831,0-2-962,0-1-1407,0 0-6116</inkml:trace>
  <inkml:trace contextRef="#ctx0" brushRef="#br1">30803 30373 10661,'0'0'3329,"0"0"-1680,0 0-336,0 0-593,0 0-688,0 0 112,5 6 48,6 1 0,2-3-432,2 0 416,0-1-704,-1-1-368,1-2-1217,-4 0-673,-1-5-3008</inkml:trace>
  <inkml:trace contextRef="#ctx0" brushRef="#br1">30846 30258 5747,'0'0'8435,"0"0"-6450,-6 40-512,6-21 208,0-2-593,0 3-15,0-4-209,0 1-416,0-5-255,0 2-113,0-5-48,0-1-16,3-1 0,-3-2-112,0-1-337,0-3-399,0 2-273,0-3-335,0 0-481,0 0-720,0 0-961,0 0-944</inkml:trace>
  <inkml:trace contextRef="#ctx0" brushRef="#br1">26471 30501 5843,'0'0'560,"0"0"2305,0 0-1760,0 0-65,0 0-15,0 0-433,3 5-128,-3-5 48,0 0 17,0 0 15,0 0-16,0 0-96,0 0-96,0 0-31,0 4-17,0 0 80,0 1 208,-3 5 513,-5 2-449,1 1-160,-2 0 32,-3 3-31,3-2-81,-2-2-96,0 2 64,1-4-128,2-1-128,2-1 16,-2-1-80,6-2 16,0-1-48,0-1 16,-1-3-32,3 0 16,0 2-16,0-2 0,0 2 16,0-2-32,0 0 32,0 0 0,0 0 16,0 0-16,3 0-32,1 0 32,-2 0 49,2 0-49,0 0-16,2 0-16,-1 0 32,2 2-48,2 2 16,-2 2 64,-1 2-80,4-3 32,0 6 0,-3-5 48,-2 4 0,2-2 0,2 0 16,-6-3-80,0 0 16,-1 2 48,-2-4-64,0 2 16,2-4 16,-2 1 0,0 0-32,2-2-240,-2 0-513,0 2-95,0 0-401,0-2-608,4 0-576,-1 3-816,5-3-2146</inkml:trace>
  <inkml:trace contextRef="#ctx0" brushRef="#br1">27972 30685 5763,'0'0'0,"0"0"1889,0 0 528,0 0-1409,0 0-31,0 0-113,0 0-32,0 0-127,0 0-177,0 0-192,0 0-48,0-3 112,0 3 209,0 0 31,0 0-112,0 0 64,0 0-15,0-1-81,0 1-48,0-2 0,0 2-80,-3 0-79,3 0 63,-2-1-64,-5 1-48,3 0-176,-1 0-32,-1 0 0,0 0 16,0 0 16,1 0-16,-3 0-16,1 1-32,1-1 48,-1 0-32,-1 2 32,1-2-48,1 0 32,-1 1 48,2-1 32,-1 0-32,-2 0-32,2 0 0,-1 0-32,-1 0 32,-1 0-48,5 0 32,-7 0-16,4 0 0,2 0-16,-4 0-16,6 0 32,-4 0 0,3 0 32,-1 0-48,0 0 65,-1 0-114,1 0 82,0 0-17,-1 0-16,0 0 0,-4 0 16,3 3-16,-1-3 0,-1 1 16,1 2-16,1-1 16,1 0-16,0-2-16,1 0 16,2 1 16,1 2 0,-5-3 0,2 0-16,1 0 0,1 1 16,-5-1-32,4 0 32,-1 0-16,1 0 0,-4 0 16,5 0 0,-1 0-32,-1 0 32,1 0 0,-2 0-48,1 0 64,1 0-32,-3 0 16,1 0-16,-2 0 16,1 0-32,-2 1 16,3 2 16,-3-3-32,5 0 48,-3 0-64,5 0 64,-2 0-48,0 0 16,1 0 48,-1 0-32,3 0-16,-5-3 32,4 2 0,-4 1-16,2 0 64,-1-1-48,1 1-16,-1 0-32,-5 0 32,8 0 32,-4 0-48,0 0 16,2 0-16,-4 0 32,-2 0-48,2 0 48,0 0-48,-2 0 48,-2 0 0,1 0 16,-4 0-16,2 1-32,1 0 48,0 2-48,-3-2-32,6 2 0,-3 0 32,5-3 0,-2 0 16,4 0 16,-2 0 16,-1 0 16,3 0 16,2 0 64,-1 0-112,0 0 64,1 0-48,2 0 48,-2 0-16,2 0-16,-2 0-32,3 0 16,-2-3 0,0 3-16,0-3 0,-1 2-48,3 1 48,-4 0-48,3-3 32,-2 2 0,0 1-16,2 0 0,-3-1 16,-1 1-32,1-3 32,0 2-16,-3 1-16,0 0 32,1 0-32,0 0 32,1 0-32,0 0 32,-5-2-48,4 2 16,0 0 48,0 0-64,0 0 96,1-2-80,-2 2 32,3 0-16,0 0-32,0 0 32,0-4 0,-1 4 0,-1 0 16,1-3-16,0 3-16,-2-1 32,-2-1-32,2 2 32,-1 0-16,0 0-16,-1 0 16,-2 0 16,3 0-16,-3 0 0,3 0 32,-4 0-64,3 0 80,0 0-48,1 0 0,1 0-16,0-1 32,-1-2 0,4 3-32,-4-2 64,3 2-96,1 0 96,-3-2-64,1 2 32,2 0-32,-3 0 0,0 0 16,1 0 0,-2 0 16,1 0-16,-1 2 16,3-2-48,-6 2 64,6-2-64,-1 0 0,-4 0 16,6 0 16,-3 3-48,4-3 80,1 0-32,-4 0-16,5 0 48,-2 0-48,1 0 32,2 0-16,-6 0 0,6 0-32,-4 0 32,-1 0 0,4 0 0,-5 0-16,1 0 16,1 0-16,-1 0 0,2 0 16,-2 0 0,1-3 16,0 3-16,0 0 0,-3-2 16,4 2-32,-1-2 48,2 0-80,-4 2 80,1 0-80,0 0 48,-2 0 16,2 0-48,-1 0 16,1 0 0,0 0 16,-1 0-16,2 0 16,3 0-48,-2 0 16,1 0 32,-1-3-48,0 3 48,3 0-16,-2-3-32,-1 2 16,3 1 16,-1 0-16,1 0 48,-3-3-64,0 3-16,3 0 32,-4-1 16,2 0-16,-1 1-16,-4 0-16,2 0 48,2 0 0,1 0 16,0 0-16,-3 0 32,2 0-16,2 0-32,1 0 64,-1 0-32,-2-3 0,3 3 0,-1-3 0,1 3 16,-3 0-32,0 0 32,3 0-48,-1 0 64,-2-1-32,3 1 0,-2 0-32,-1 0 64,2 0-48,-1-1 32,0 1-32,-1 0 0,3-3 48,-1 3-64,-2 0 48,2 0-32,-2 0 0,3 0 16,-3 0-32,2 0 48,-2 0-48,3 0 48,-2 0 0,0 0-48,2 0 16,0 0 16,0 0-32,0 0 16,0 0 32,0 0-96,0 0 96,0 0-64,0 0 48,0 0-16,0 0 32,0 0-16,0 0-16,0 0 16,0 0 0,0 0 0,0 0-32,0 0 32,0 0-48,0 0 16,0 0 0,0 0 48,0 0-32,0 0 16,0 0 32,0 0-48,0 0 32,0 0-32,0 0 32,0 0-48,0 0 48,0 0 32,0 0-80,0 0 80,0 0-80,0 0 96,0 0-112,-2 0 80,0 0-32,0 0 48,2 0-96,-3 0 32,3 0 48,-1 0-32,1 0 16,-3 0-64,3 0 96,0 0-64,0 0 32,0 0-16,0 0 0,0 0 0,-1 0 0,1 0 0,0 0-32,0 0 48,0 0-16,0 0 0,-3 0-48,3 0 96,-3 0-48,-1 0 0,3 0-16,-4 0 48,3 0-32,0-1-16,-1 1 32,3-3-32,-1 3 48,-2 0-64,3 0 48,0 0-32,0 0 32,0 0-32,0-3 16,-2 3 0,2 0 0,-2 0 0,-1 0 0,3 0 16,-5 0-16,2 0 0,0 0 0,3 0-16,-1 0 16,-2 0 0,1 0 16,0 0-48,2 0 48,-2 0-48,-1 0 48,0 0-16,1 0 16,-2 0-32,1 0 32,0 0-16,-1 0 16,2 0-16,-1 0-32,3 0 64,-5 0-48,5 0 48,0 0-64,0 0 32,0 0 0,-2 0 0,2 0 0,0 0 0,0 0 16,0 0-32,0 0 32,0 0-32,0 0 16,0 0-16,0 0 0,0 0 16,0 0 0,0 3-16,0-3 0,0 0 48,0 0-48,-2 3 16,-1-3 0,3 1 0,0-1 16,-3 3 16,1-3-48,0 0 16,0 1 16,-1-1-48,0 0 64,2 0-48,1 1 32,-1-1-32,-2 0 32,2 0 16,1 0-32,0 0-32,0 0 48,-3 0-16,3 0-16,0 0 32,0 0-16,-3 0 0,3 0 0,-1 0 32,-2 0-32,1 0-32,2 0 48,-3 0 0,2 0 16,1 0-64,0 0 32,0-1 0,0 1 16,-2 0-32,0 0-16,-1 0 64,3 0-32,-4 0 0,3 0 0,-2 0 32,0-1-64,3 1 48,0 0-32,0 0 32,-1 0-32,1-3 16,0 3 16,0 0-48,0-1 48,0-2-48,0 3 48,0-3-16,0 3-16,0 0 16,0-2 0,0 0 0,0 0 48,0 2-48,0 0-32,0-2 32,0 2-32,0 0 16,0 0-560,0-2-497,-3 2-240,3 0-1504,-4-2-913,2-2-3825</inkml:trace>
  <inkml:trace contextRef="#ctx0" brushRef="#br0">20347 27851 4450,'0'0'2065,"0"0"-2321,0 0 3569,0 0-1888,0 0 224,-6-26-209,3 24-127,3 1-224,0 1-177,0 0-176,0 1-287,0 10-353,0 6 128,0 3 304,0 10 544,0 3-63,0 2-193,0 2 241,-2-5-305,0-4-144,2-1-191,0-7 111,-2-7-192,2-4-96,0-2-16,0-4-112,0-3 64,0-7 304,0-6 49,0-6-465,0-6-128,0-9 0,0-2 0,2-4 16,0-5 0,0 2-64,4-1 0,-3 3 144,-3 5-32,2 5 48,0 4 0,0 7 32,2 6-80,-1 0 16,1 6-32,3 0-32,-1 7-32,2 1-16,3 0-1,2 3 81,2 7-16,1 4 0,-1 2-48,2 6 64,-1 2-48,-1 8 112,2-1-96,-2 3 96,-2-1-64,2 2 80,-2-2-32,-2-1 0,-3-4 16,-3 0 32,-4-1-47,-1-5 15,0 0 32,-6-5 0,-5-1 48,-1 1-96,-1-5 32,-5 0 48,-3-2-32,4-4 80,-5 0-80,4-5 64,0 2-160,4-3 128,0 0-112,6 0 0,2 0 0,4-7 16,2 0-656,2-6-1313,4-3-1521,1-3-1408,1-1-5667</inkml:trace>
  <inkml:trace contextRef="#ctx0" brushRef="#br0">20853 27584 5859,'0'0'1809,"0"0"912,0 0-1665,0 0 321,0 0 480,0 0-417,-12-13-159,10 12-177,2-1-287,0 2-65,0 0-208,0 0-191,0 0-193,0 0-112,2 6 0,5 3-32,4 4 16,-1 2 288,1 5 544,0 1-239,2 1 143,-2 0-160,-1 4 0,1 0-159,-4 1-17,2 0-128,-6 2 0,-1-2-64,1 0-48,0-1-48,-3 4-48,0-4 17,0 2-81,-3 2 112,-2 0 16,2 0 96,-2-4-144,1-2 16,-3 0-16,-1-5-48,1-3-112,1-3 16,-1-2 32,-1 0 16,1-5-32,1 4 32,-1-5 64,2-1-48,-1-3 0,-2 2 0,6-3-48,-6 0 48,5 0-400,-1 0-416,1 0-289,-1-3-384,2-1-255,2 0-193,0 2-272,0-4-977,0 2-1712</inkml:trace>
  <inkml:trace contextRef="#ctx0" brushRef="#br0">22589 27642 15031,'0'0'2737,"0"0"-1904,0 0-385,0 0 0,0 0-128,-3-4 32,6 14-128,4 5 16,1 12 609,2 9 303,4 14 369,0 8 16,2 10-289,2 0-399,0 0-369,2-12-288,-1-9-16,0-10 16,-1-12-192,2-10 32,-5-7 0,0-4 32,-4-4-16,-1-5 80,1-10-32,-2-4 0,-2-7 16,2-8-15,-1-3-65,2-8-193,-1-2 145,-1-8-96,0 1 96,0-4 16,1 9 16,-2 3 48,-3 6-16,-1 10 32,-2 3-192,-1 8-64,3 5-192,-3 2-32,0 4-240,0 2-49,0 5-223,0-2-881,1 3-672,-1 0-1233,0 6-3121</inkml:trace>
  <inkml:trace contextRef="#ctx0" brushRef="#br0">23088 27955 9861,'0'0'2753,"0"0"-1201,0 0 706,23 32-370,-7-25-495,1-2-192,7-1-145,1-4-208,-2 0-175,2-4-321,-2-4 112,-4 2-256,-5-6-96,-4 0-64,-2 0-32,-8-2 16,0 1-32,-11 0 32,-4-1-32,-5 4-16,-1 0-16,-3 4 48,-3 6 0,3 2-48,2 9 112,3 12 128,6-1 529,5 10 47,8 0-16,1 3-271,14-2-241,5-2-160,1-8 16,4-5-80,1-6-16,-5-4-144,3-8-144,-3 0-80,-3-2-113,-6-6-383,1-2-385,-5-2 33,0-2-561,-3-1-224,-1-2-960,2-2-1185,-1-2-4482</inkml:trace>
  <inkml:trace contextRef="#ctx0" brushRef="#br0">23582 27575 5475,'0'0'7939,"0"0"-6114,0 0-240,0 0-241,0 0-543,0 0-369,-10 40 416,10-13 801,3 7-112,0 6 63,-2 6-79,2-1-368,-2 1-513,3-4-64,-1-3-288,-3-6-128,5-5-15,-4-5-65,2-3 0,-3-4-64,0-3 16,0-2-16,-3-2 48,-1 1-80,2-6-321,2-2-367,0-2-785,0-4-1152,2-8-1361,5-8-5842</inkml:trace>
  <inkml:trace contextRef="#ctx0" brushRef="#br0">23820 27930 19305,'0'0'1649,"0"0"-1281,0 0 832,-26-5 545,16 7-624,0 10-17,-1 3-271,0 4-369,7 2-96,2 3 112,2 0-96,2-1-208,8-6-96,3-2 0,10-7 0,-2-4-64,2-4 49,5-6-33,-4-6-48,-4-1 48,1-4-32,-8 1-48,-2-4-81,-2 0-207,-7 0 32,-2-2-80,0 4-16,-7-2 32,-4 2 240,-1 5 80,-4 1 112,3 5-80,-4 3 16,3 2 112,2 2-96,2 0-80,0 4 48,4 4-32,-2 1-417,4 0-1215,-3 1-866,4-4-831,-1 0-4755</inkml:trace>
  <inkml:trace contextRef="#ctx0" brushRef="#br0">24130 27945 3938</inkml:trace>
  <inkml:trace contextRef="#ctx0" brushRef="#br0">24225 27915 5394,'0'0'641,"0"0"1216,0 0 784,0 0-720,0 0-353,0 0 1,2-16-16,-4 16-177,-6 0-495,-6 0-577,-3 6 336,-2 4 17,-2 2 239,-3 6 80,1 2 1,2 2-65,4 2 65,5 2-177,10-4-160,2 1-127,10-4-321,8-3-96,6-6-32,7-3-48,1-4 48,4-3-80,0-7-32,-8-1-32,-1-1-288,-9 1-161,-3 0-271,-6 2-513,-5 5 177,-4-2 127,0 3-175,-6 0-209,-1 0-432,2-1-1216,-1 0-2802</inkml:trace>
  <inkml:trace contextRef="#ctx0" brushRef="#br0">24539 27999 20922,'0'0'2241,"0"0"-2129,-8 40 480,4-20 1345,3-2-833,-2-1-543,3-6-337,0-2-192,7-4 0,-3 1-464,1-6-433,5-3-848,-5-5-768,0-3-544,-1-2-1297,2-7-1105</inkml:trace>
  <inkml:trace contextRef="#ctx0" brushRef="#br0">24561 27762 12566,'0'0'3313,"-2"-34"-1344,2 25 96,0 5-864,0 1-689,0 3-288,2 0-160,3 7-96,-2 2-416,1 1-2129,-2 2-1345</inkml:trace>
  <inkml:trace contextRef="#ctx0" brushRef="#br0">24758 27911 17336,'0'0'1072,"0"0"-767,0 0 479,0 0 400,0 0-47,0 0-16,6 16-225,12-9-240,2 4-144,4-5-351,0-2-33,-2 0-112,-1-2 32,0-2-176,-3 0-481,-6 0-399,0 0-1009,-6-6-1265,-2-2-4817</inkml:trace>
  <inkml:trace contextRef="#ctx0" brushRef="#br0">24829 27602 5763,'0'0'4450,"0"0"-1777,0 0-1168,11 32-225,-7-6 529,-2 6 1120,4 8-816,-6 6-416,2 2-48,1 1-737,-2-2-416,-1-2-95,3-9-209,-2-1-80,2-8-48,0-6 32,-2-4-80,2-3 80,-3-6-160,0-3 16,0-4-352,0-1-369,0 0-527,0-5-1009,-3-4-1089,2-7-3025</inkml:trace>
  <inkml:trace contextRef="#ctx0" brushRef="#br0">25050 28011 9588,'0'0'5251,"0"0"-2802,0 40-272,0-21-432,0 1-561,0-1-223,2-2-353,10-4-400,2-6-80,2-6-96,4-1-32,-1-6-16,1-8 0,-5 1-64,-1-4 48,0-1 0,-4 0 0,-3 2 32,0-3-16,-5 6 48,1 2-80,0 0 80,-3 7 0,0 4-48,0 0-32,0 10 32,0 4 48,0 2-16,-3 8 96,0 3-48,2 2 32,-3 1 48,4-2-64,0 1-32,4-4-96,0 3 64,3-1-80,-2-2 112,2 2 128,1 0 401,-4-1-289,-2 2-128,4-2-32,-5 2-32,-1-4-32,0 1 0,-4-2-48,-3 1 32,-5-3 16,-2 1-64,-1-6 48,-2 0-32,-3-4 48,4-3-80,-2-6 16,2-3 0,4 0-32,3-7-32,-2-9-176,5-4 48,3-8-112,3-4-401,0 0-63,3-4-224,9 3 335,2 5 609,4 1 176,4 5 353,2 4-65,4 2 32,3 4 144,-3 1-48,4 2-63,-4 1-257,-1 0-96,-4 4-48,-5-3-48,0 2 0,-2-2-272,-2 2-753,-6-3-639,0 0-33,-1 0-352,-3-2-1024,-4 1-3362</inkml:trace>
  <inkml:trace contextRef="#ctx0" brushRef="#br0">26458 27906 5667,'0'0'5458,"0"0"-2016,0 0-1553,0 0-401,0 0-319,-22-20-385,17 20-64,-7 0-223,0 0-81,-3 8 48,-1 4 0,-2 4-32,0 1-47,4 2-97,3 2 16,6-2 0,5 0-160,5-2-112,10-5 48,3 0-16,2-4-112,6-5 48,-1-3 32,-1-3 16,0-6 0,-5-2-16,-3-1-96,-4-3-48,-4 1-48,-1-2 96,-6 2-16,-1 1 96,0 1-32,0 3 0,0 2 32,-4 2-32,0 5 48,1 0-64,2 10 16,-2 6-128,3 7 112,0 4 0,0 2 48,4-2 0,3-2-64,2-6 64,-3-3-32,3-8 16,-1-2-208,0-6-689,1 0-415,-2-12-561,1-1-2449,-1-4-5266</inkml:trace>
  <inkml:trace contextRef="#ctx0" brushRef="#br0">26855 27842 6787,'0'0'8500,"0"0"-5779,0 0-944,0 0-752,0 0-433,0 0-208,-37 4-112,25 7 16,0 2 64,3 3-63,2-1-65,2-2-80,2 2-96,3-5-80,0 1 48,8 0-64,4-3 80,4 1-64,0-1 32,0-1 16,-1 1-16,-2 1 0,-5 0 0,-1 3-32,-6-2 32,-1 2 16,0 0-16,-5-2 16,-6 2-16,0-1 16,-2-4-32,-2-1 80,-1 1-64,4-2 16,0-2 0,0-2-32,4-1-128,2 0-465,2-1-799,4-7-1346,0-1-2992</inkml:trace>
  <inkml:trace contextRef="#ctx0" brushRef="#br0">27145 27865 7700,'0'0'2225,"0"0"880,0 0-1824,0 0 511,0 0-223,-31-8-400,19 8-177,0 0-96,-1 6-223,1 0-65,1-1-240,2 3-112,5 1-96,1-1-144,3 2 48,3-1-80,5 2 0,2-3 0,6 1-80,-1-2-96,0 1 64,0-3 64,1 3 48,-7 0 0,-1-1-16,-1 2 48,-3 2-48,-2-1 80,-2 2-48,0 3 16,0-3 16,-4-1 0,0 3 0,-4-2-48,0-1 32,2-2-16,-4 2 32,-2-6-32,3 2 32,-2-3-64,0-1 32,1-1-128,3-2-64,0 0-144,3 0-336,4-6-641,0-4-1792,0 0-3442</inkml:trace>
  <inkml:trace contextRef="#ctx0" brushRef="#br0">27321 27970 8276,'0'0'3746,"0"0"-2370,0 0-976,0 0 1121,0 0 224,0 0-625,-15-13-367,15 21-353,6 2 432,0 6 81,2 2 207,6-1-432,-2-2-447,4 1-177,0-7-64,1 0 64,0-5-64,5-4 32,-6 0 0,5-8 0,-6-2 0,-2-5-16,-2-2 0,-1 1-128,-3-4-112,-4 1-33,-1 0-191,-2-1-48,0 4-16,0 6-561,-2 4-111,-2 6 15,-6 3-1456,0 4-3090,-1 3-3889</inkml:trace>
  <inkml:trace contextRef="#ctx0" brushRef="#br0">27728 28121 4850,'0'0'689,"0"0"-529,0 0 3377,0 0-2000,0 0-465,0 0-255,-18-7 111,17 3-95,-4 0-49,5 0 128,-4 0-239,4-5-97,0 1-64,0-2-144,0 0-96,4-5-127,2 3-129,4-3 32,-2 2 32,1 2 144,-3 2 96,3 2 192,-2 6-16,-2 1-368,2 1-96,-2 9-16,4 2 257,1 0 15,-1 2 16,2-2-160,-1-1-96,1-3 0,0-1 16,-1-3 0,1-4-64,-2 0 96,2-3 48,-3-5 160,-1 0 80,2-3-111,-2-1-65,-2 2-128,2-4-32,-3 2-48,2 0 48,0 3-64,-1 4 32,-1 2-48,5 3 0,1 3-16,0 6 16,5 6 32,-3 1 64,0 4 272,3-2 32,-3 0-16,-2-5-256,1-1-32,-3-5 0,1-2-48,-3-2-16,-1-3-112,0 0-608,-2-6-865,1-3-896,1-6-2097,1 1-5459</inkml:trace>
  <inkml:trace contextRef="#ctx0" brushRef="#br0">28304 28043 13414,'0'0'5026,"0"0"-3521,8 32-144,-5-21-401,-2-6-239,4-1-497,-5-4-112,6 0-160,-6-6-1137,4-5-2032,-4-5-5315</inkml:trace>
  <inkml:trace contextRef="#ctx0" brushRef="#br0">28336 27736 9909,'0'0'2721,"0"0"-1985,18 28-544,-13-13-256,2 1-3666,-1 3-2833</inkml:trace>
  <inkml:trace contextRef="#ctx0" brushRef="#br0">28508 28089 8020,'0'0'9732,"0"0"-9044,0 0-704,0 0 257,32-6 959,-20-2-95,-1 2 95,0-5-415,-3 3-369,1 1-64,-1-1 224,-4 4-48,0 0-175,1 3-193,-2 1 0,0 3-128,-1 7 32,2 4 144,2 2-64,-1-2-64,2 1-80,2-3 0,3-1 0,0-6-32,3-4-224,1-1-1009,-2-1-640,1-10-1216,2 1-2418,-2-4-3073</inkml:trace>
  <inkml:trace contextRef="#ctx0" brushRef="#br0">28884 27995 19769,'0'0'3137,"0"0"-2064,0 0-449,0 0-288,-30 15-63,19-3 207,2 4-144,-1 1-240,5-1-48,2 2-80,3-2 48,0-3-48,0-2 48,6-2-32,6-9 32,-3 0-64,2 0 48,1-5 32,-2-5-48,1-2 64,-3-1-80,1 1 80,-3 0-48,-1 0 0,-4 0-16,3 5-32,-1 3-64,-3 0 80,4 4 32,-4 3-128,0 5 160,0 3-64,0 3 96,0 6 80,0 3 96,0 1-128,-4 0 64,4 3-128,0-2 0,0 2 0,0-1-48,3 1 80,-2-2-80,-1 1 32,3-1 16,-3-5 32,0 2-80,0-4 64,-3-2-32,-5 0-48,-1-2 64,-2-4-112,-4 2 96,2-2 128,2-1 49,-3 0-65,4-2-112,-2-2-32,7-1 0,-2-1 32,2-2-192,4-1-577,1-1-1184,0-7-1360,0-7-2946</inkml:trace>
  <inkml:trace contextRef="#ctx0" brushRef="#br0">29993 28023 11733,'0'0'2129,"0"0"-1088,0 0 624,0 0 319,-15-32-623,5 31-176,-4 1-33,0 1-175,-4 10-353,0 4-336,-1 6-80,0 2-112,9 1 96,3 0-80,7-3-64,0-2-32,12-3-32,3-4-16,2-6-144,2-3-384,1-3 32,-3-4 64,-1-5 143,-7-7 49,3 0 240,-2 0 32,-4-4 0,-4 2 64,-2 4-48,0 0-16,0 2 32,0 3-48,-2 5 48,-2 4 0,4 4-64,0 9 0,0 6 48,0 8-32,0 2-32,0 4 48,0 3 0,0 3 208,6-3-16,-5 0 49,7-1 15,-4-5-96,-1-3-144,-1-3 48,-2-5-32,0-2 16,0-3-80,-2-1 32,-8-1 48,-2 0 336,3 0 144,-6-1-192,6 1-63,-2-6-65,6 2-96,-4-4-80,6-2-64,-1-2 48,4 0-529,0-10-1055,4-4-1666,1-8-3857,3-7-3842</inkml:trace>
  <inkml:trace contextRef="#ctx0" brushRef="#br0">30227 28131 12278,'0'0'7379,"0"0"-6451,24-26-896,-12 20 113,0-2 559,4-1-80,-4 1-224,-2 1-256,1-1-192,-2 0 144,-5 2-112,-4-2 32,0-2-32,-6 6-96,-9-2-64,2 4 96,-6 0 64,-1 2 32,1 5 32,3 7-64,4 3 304,7 7 385,1 1 127,4 1-176,7 3 17,7-3-225,4-3-144,3-4-128,3-5-112,0-2-32,0-5 0,-5-4 16,-5 2-480,-4-3-1393,-1 0-912,-6-4-1777,-3-1-5155</inkml:trace>
  <inkml:trace contextRef="#ctx0" brushRef="#br0">30651 28027 5507,'0'0'-32,"0"0"3233,0 0-688,0 0-224,0 0-272,-32 40-48,22-20-96,2 3-465,2 1-319,2-1-81,1-3-415,3-3-305,4-5-112,8 0-128,0-5 32,1-6-80,1-1 32,0-1-32,-2-11 32,0-2-64,-2-3-32,-1-4-96,-4-1-48,-1 0-96,-1-1-64,-3 3 79,0 1-47,-4 3 192,-1 4 112,1 3 32,-8 2 16,4 1-48,1 3 64,0 0-112,-1 1 128,6 2-160,0 0-80,2 0-624,0 0-593,2 0-912,7 0-1761,2 0-4194,1 0 10069</inkml:trace>
  <inkml:trace contextRef="#ctx0" brushRef="#br0">31047 27978 17208,'0'0'1312,"0"0"-1087,-39 9-145,26-2 768,-4 1 305,-1 1-289,1 1-192,4 3-144,2 0-159,4 5-97,7-4-144,0 4-64,3-1-48,5 0 16,8-1-64,-1-2 80,5-2-80,-4-3 48,1 0-16,-4-1-16,-1-1 32,0 0-16,-6-1 48,-5 4-96,-1-2 128,0-2-128,-7 4 96,-2-1-48,-6 3 32,-2 0-16,0-3 0,-1 1 16,1-1 0,6-4 0,3-1-48,6-1 48,2-3-96,6-8-1297,9-8-1904,1-3-5731</inkml:trace>
  <inkml:trace contextRef="#ctx0" brushRef="#br0">31211 28090 3906,'0'0'15975,"0"0"-15030,0 0-1346,0 0 353,31-11 112,-13 10 144,4 0-15,2-2-81,1 2-48,2 1-48,-3 0-32,-3 0 80,0 5 144,2 3 0,-8 3-32,-3-3 48,1 6 32,-3 1-160,-2 0 32,1 5-32,-5-3 48,1 2 48,2-2 321,-2 0 207,-2-1-160,1-2-64,1-4 49,1 0 31,-5-6-176,4-4-32,-1 0 65,2-2-33,-1-7 16,-1-3-208,3-5 48,-2 1-144,0-6 16,-5-2-96,6-1 0,-5 2-16,-1 2 16,3 2-32,-2 3 0,-1 6 48,0 0-80,3 6 64,1 0-48,1 2 32,0 2-64,1 0 32,2 0-32,0 0 64,4 4 0,-4 0-48,2-2-16,1 1-256,0 0-336,1 1-817,2-4-976,-3 1-736,4-1-2162,2 0-3361,-4 1 3714</inkml:trace>
  <inkml:trace contextRef="#ctx0" brushRef="#br0">31352 27829 11077,'0'0'3890,"0"0"-3250,0 0-544,0 0 1457,-18 46 640,18-16-272,-3 0-224,3 9-305,0 2-511,0-1-433,0-1-368,0-6 16,3 1-80,-3-8 16,0-3 16,0-3-16,0-3 48,0-2-112,0-3-176,-3-4-544,3-1-593,0-7-960,-3 0-1185,2-7-3313,0-5-3714</inkml:trace>
  <inkml:trace contextRef="#ctx0" brushRef="#br0">31861 28105 11397,'0'0'3058,"0"0"-2722,0 0 656,0 0 929,1 26-544,-8-16-161,-5 4-63,-2 1-513,0 1 16,4 1 177,2 2 63,1 0-79,6-1-81,1 1-64,1-6-176,12-2-127,2-4-129,5-5-80,3-2-112,-1-5-64,0-6 0,-1-2 0,-5-4 0,-4-2-96,-3-1-16,-5-1-80,-1-1-97,-3 1-191,-5 2 32,-1 2 0,-7 5 320,-2 5 160,-1 5 32,-1 2-64,-2 5 0,1 7-577,0 3-1712,4-3-464,0 0-1825</inkml:trace>
  <inkml:trace contextRef="#ctx0" brushRef="#br0">32041 28293 10453,'0'0'256,"0"0"-5827,24 4 4227,-17-2 1296,-5 0 352,0-1 2049,-2 2 624,0 1-736,0 1-512,0 3-320,-2 3 95,0 3-143,2 1-240,0 2-161,0 1-96,0-1-175,0-2 191,0 0-79,2-7-81,0-2 80,0 0-224,1-6-223,0 0 31,-1-6 224,1-4-112,1-6-240,0-4-144,1-1-112,1-4 16,-4-2 0,1-1-48,-2 0 48,2-2-32,-2-4-16,-1 4 80,0 0-128,0 2 160,0 6-64,3 3 49,0 6-65,-2 3 48,4 4-80,-1 2 32,3 4 64,1 0-96,0 10 32,4 2-48,-4 6 48,0 4 0,1 0 0,-1 2-16,-4-2 32,3 0-16,-7-2 0,0-3 32,0-1-48,-4-1 48,-3-3-32,-5-2 16,-1-3 0,0-2 0,1 1-16,1-6 0,2 0 0,2 0-16,6-8-64,1-4-641,8-3-1152,6-8-1280,4 1-1697,3-9-8212</inkml:trace>
  <inkml:trace contextRef="#ctx0" brushRef="#br0">32396 27942 16087,'0'0'2722,"0"0"-2498,0 0 240,-10 39 1393,4-17 32,0 8-129,5 2-367,0 2-737,1 1-271,0-3-97,0-1-32,0-6-16,0-4-64,0-5 112,1 2-64,-1-9-64,4-2-128,-1-3 16,3-2-16,-3-2-32,6 0 32,-1-6-48,3-1 16,0-5-144,2 0 32,-2 3-208,2-3 144,-5 5 112,-1 2 80,1 2-16,-6 3-48,2 0 96,2 3-48,-5 5 160,3 2 0,1 2 0,-1-1-16,3 1-80,1-3-16,7-3-32,1-2 16,1-3-48,4-1-112,-3 0-592,2-5-673,-6-3-1056,0-2-672,-2 0-913,-1-2-3041</inkml:trace>
  <inkml:trace contextRef="#ctx0" brushRef="#br0">32700 28246 11797,'0'0'9301,"0"0"-7557,-11 32-1567,11-21-113,0-3 0,3-3 0,2-5-112,5 0-369,-2-1-1311,1-9-2050,-2-3-3842</inkml:trace>
  <inkml:trace contextRef="#ctx0" brushRef="#br0">32772 27985 18841,'0'0'1264,"0"0"-1632,0 0-160,0 0-481,4 32-2720,0-24-3971</inkml:trace>
  <inkml:trace contextRef="#ctx0" brushRef="#br0">33000 28174 11509,'0'0'6931,"0"0"-6178,-28 8 191,12-7 1425,-3 3-48,1 3-944,-2-2-321,1 2-607,7 4-305,1 1-144,6 0 48,2 4-64,3-2 48,4 4-32,7-1-16,5-1-16,0 0 0,7-5 48,-7-2-80,2-1 128,1-4-144,-2 0-272,-3-4-353,-1 0-463,-5-3-1073,-1-3-1217,-3-5-4786</inkml:trace>
  <inkml:trace contextRef="#ctx0" brushRef="#br0">33626 27731 6915,'0'0'-608,"0"0"3905,0 0-1424,0 0-368,0 0-96,-3-13-209,3 11-63,0 0-177,0 2-31,0 0-49,0 0-48,0 4-223,0 14-401,0 12 224,3 15 977,-1 10-33,4 10-527,0 5-545,1-2-176,2-8 48,-1-10-96,0-10 32,2-6-176,-4-14 32,1-3 16,-3-6-16,-3-6 32,2-5-48,0 0 48,-3-9-304,1-5 304,-1-3-64,0-4 0,0-3 80,3 0 16,-2-2 16,-1 2-176,5 3-16,1 1 80,0 7 64,5 3-33,2 5 17,2 2-32,4 3 64,2 4 32,4 4 17,-3 3-65,2 1 32,0 4-16,-5-4-16,-2 3 64,-5-5-289,-4 2-351,-1-2 192,-7 0 176,0-3 128,-3 1 80,-9 0-32,0 0 48,-3-1-16,-3 1 0,0-2 128,1 1 112,-3 0 112,2 2-112,1-4-96,1 3 32,-1-1-47,2-3-1,3 3-96,-3-5 32,3 2-64,2-1 32,-1 0-64,4-3 32,3 0-32,3 0-144,1-3-289,0-1-895,8-1-961,3-3-593,3-2-1184,1 0-4065</inkml:trace>
  <inkml:trace contextRef="#ctx0" brushRef="#br0">34191 28198 8356,'0'0'6403,"0"0"-5171,0 0-655,-32-8 367,15 8 209,-4 0-1,2 5-15,-8 5-17,10 2-175,-3-2-33,7 4-240,7-1-208,6-1-367,2 0 15,11-5-96,4-2 0,2-2-16,2-3-48,2 0-113,-4-3-95,-3-6-16,-2 1 160,-3 2 96,-2 0 32,-2 2 16,-6 0 32,-1 4 96,0 0 321,0 5-145,-1 4 144,-4 3-32,3-1-272,0 2-144,2-3-48,0-2 0,4-2-144,5-3-1008,-1-3-1089,3-3-625,-1-5-2320,1-5-6147</inkml:trace>
  <inkml:trace contextRef="#ctx0" brushRef="#br0">34445 27822 6723,'0'0'8164,"0"0"-6659,0 0-1281,0 0 800,0 0 593,-14 29-305,12-3-191,-1 11 416,3 7 63,0 7-303,0 2-385,0-1-303,0-4-257,0-5-80,3-10-192,-1-4-96,2-9 0,-1-4 32,-3-4-48,3-2 32,-1-5-64,0-5-544,-2 0-753,5-3-1024,-5-5-720,3-4-1954,-1-2-6498</inkml:trace>
  <inkml:trace contextRef="#ctx0" brushRef="#br0">34674 28206 5699,'0'0'11301,"0"0"-10069,28-27-1040,-20 19 1057,-4 3-48,2 1 15,-5 0-223,-1 0-353,0 3-304,-1 1-144,-11 0-160,1 0 32,-1 1-32,-4 7 112,0 4 112,0 1 273,3 2 79,-2 4-32,8 1-160,2 0-96,2-2 1,3-3-209,8-2-48,4-5-48,3-5-16,4-3 48,1-3-48,-2-6-112,4-4-16,-5 1-177,-4-3 65,-2 2 256,-2-2-128,-3 3-160,-6 3 64,1-2 160,-1 6 0,0 2 96,-1 3-48,-5 3 48,4 6 144,-2 4-16,-2 5 64,4-1-64,0 0 33,2 1-161,0-4 0,2-2-80,6-1 32,-2-7-128,6-4-657,-2 0-720,7-1-1056,-6-9-1633,5 0-4290</inkml:trace>
  <inkml:trace contextRef="#ctx0" brushRef="#br0">34906 28247 15175,'0'0'5683,"0"0"-5139,-5 34-496,5-21 880,0-1 161,1-5 159,3-1 129,2-4-625,2-2-320,1 0-111,-4-3 79,2-5-128,2-4-48,-3-1-96,0-1 144,0 0-80,3-5 0,-2 0-48,1-2 1,0 2-113,2 2-80,-3 5 16,4 3 16,-5 9 80,1 0-48,-3 9-16,3 3 80,-3 5 112,2 1-32,-2-1-48,3-1-160,-3-4-16,-1 0 96,-1-5-96,0-1 80,-2-2-256,0-2-145,0-2-191,0 0-144,0 0-369,0 0-223,0 0-673,0-2-448,4-6-1505,5-2-4322</inkml:trace>
  <inkml:trace contextRef="#ctx0" brushRef="#br0">35309 28106 4882,'0'0'12006,"0"0"-9461,0 0-1729,0 0 993,0 0 240,0 0-384,-17-1-417,10 6-207,-1 6-481,2 3-112,0 4-15,-3-1 63,4 2-96,-2-1-208,0 2-144,3-2-128,3-2 80,1-4-32,0 0 48,1-3-16,9-1-16,2-3 48,4-2 16,5-3 32,0 0-48,7 0-16,0-7-80,0 5 48,-1-2-16,-4-3 16,-1 4-16,-2-1 48,-2 0 16,-2 0-64,-3-1 80,2-2-32,-3 2 16,0 0-16,-2-3-32,1-2 32,0-4-160,-3 0-96,-2-4-80,0-4-64,0 2-241,-6-1 289,0 4-64,0 6 0,-6 4 352,-6 7 64,0 2 0,-6 11 224,1 4 256,0 7-96,1 0 0,0 6-175,4-1 63,6-2-208,1-1 16,5-3-32,5-2-32,9-3-16,6-8 16,2-2 32,5-4 0,1-4 0,-1-1 0,1-6-32,-6 1 0,0-2-208,-5 0-432,-6 1-849,-4 0-1264,-5 2-1217,-2 0-3361</inkml:trace>
  <inkml:trace contextRef="#ctx0" brushRef="#br0">36300 28325 18424,'0'0'2690,"0"0"-2338,0 0-304,0 0 32,0 0 96,0 0 0,3 20 16,4-20-128,3 0-32,0-2-864,-4-4-2226,-3-1-5842</inkml:trace>
  <inkml:trace contextRef="#ctx0" brushRef="#br0">36363 28185 13062,'0'0'3506,"-10"-28"-3987,3 13-7971</inkml:trace>
  <inkml:trace contextRef="#ctx0" brushRef="#br1">34294 29465 8884,'0'0'3057,"39"-30"-783,-11 6-1234,13-7-80,6-5 33,3-3-481,7-2-224,-1 0-112,-4 1-64,-8 6-64,-8 9-48,-10 1-416,-6 3-736,-10 9-2146,-10 0-5346</inkml:trace>
  <inkml:trace contextRef="#ctx0" brushRef="#br1">35461 28786 3842,'0'0'1825,"0"0"1216,0 0-1040,0 0-576,0 0-273,0 0-223,7-4-177,-7 7-240,-7 6-96,-1 3 129,-4 7 175,-2 2 400,-4 6-223,0 1-1,0 3-95,-2-3-273,6 1-96,-4-2-240,6-4-112,0-2-32,6-5-16,-2-3-32,6-6-16,-3 1 48,5-5-128,0-1-320,0-2-176,0 0-161,0 0-335,5-2-513,-1-6-768,2-2-1937,0 0-6675</inkml:trace>
  <inkml:trace contextRef="#ctx0" brushRef="#br1">35303 28802 11621,'0'0'3122,"0"0"-1922,0 0-800,0 0 209,6 34 399,0-13 49,3 3-97,3 0-208,-3 1-399,3 1-129,0-4-80,-1-3-16,-3-2-64,1 1-32,-1-6-16,0 0 0,-2-4 0,-2-1-16,0-3 16,0 0-16,-4-3 0,0 4-368,0-5-593,0 3-255,0-3-337,-2 0-688,0-3-1104,-2-7-4467</inkml:trace>
  <inkml:trace contextRef="#ctx0" brushRef="#br1">35687 28877 5747,'0'0'4578,"0"0"-2401,0 0-913,0 0-527,0 0-97,0 0 32,0 20 17,0-9 271,2 2-32,1 0-383,1-3-193,0 2-48,5-4-32,-3 0-112,0-3-96,4-1 32,-2-4-32,3 0-16,-2 0 16,2-7-16,-3 1 16,1-5-48,-4 2 0,2-2 0,-2-5 0,-1 3-16,-4-1 0,6 1 0,-6 1-16,1 5 32,2 3-16,-1 4 16,-2 4-16,3 15-16,-3 6 241,0 10 1567,-3 8 49,-2 6-832,-2-3-689,3-1-128,-4-5 0,2-5-304,3-9 80,-2-6 0,1-4 48,1-1-32,-1-6-16,3 1 48,-2-6-32,-1-2-16,1 1-576,2-3-609,-2-3-1280,1-6-2161</inkml:trace>
  <inkml:trace contextRef="#ctx0" brushRef="#br1">36374 29016 8164,'0'0'4322,"4"56"-1729,-1-29-400,-2 2-320,2-6-849,-2-5-383,2-3-97,-1-8-192,0-1-48,0-2 0,0-4 96,-2 0 145,0-2 383,2-10 177,-2 0-785,0-11-208,0-1-64,0-9 64,0 1-240,0-6 80,-2 2 16,0-4-32,2 4 96,0 3-96,0 1 96,2 4-16,4 5 16,1 4-96,2 5 80,2 3-16,-3 6-64,7 2 16,1 3-64,-2 5 16,5 7 0,-3 6 15,4-1-15,-5 6 96,-1-2-32,-3 0 16,-4-1 48,-2-2-16,-5-2 32,-5 0-32,-6-2 33,-1-2 79,-5 2-80,-3-4 48,0 1-48,-2-2 0,-2-2-16,6-4 32,-2 1-80,6-4 64,4 2-208,6-2-193,4 0-255,6 0-1105,9-2-1088,5-4-1697,3-3-1409</inkml:trace>
  <inkml:trace contextRef="#ctx0" brushRef="#br1">36793 28698 5619,'0'0'6675,"0"0"-3970,0 0-2129,0 0-64,0 0 417,-8 40 800,5-17-129,3 9-127,0 5-96,0 1-81,0 4-143,-1-3-321,-2 1-160,0 0-191,1-5-113,0-4-80,1-3-48,-2-6-80,1-3-112,2-6-64,-2 1-64,0-1 64,0-2 16,0-2-16,-1 2-240,2-2-576,-2-2-241,3-2-512,0-1-576,0-4-576,4 0-2465</inkml:trace>
  <inkml:trace contextRef="#ctx0" brushRef="#br1">36980 29089 11781,'0'0'1985,"0"0"-1697,0 0 369,33-17 735,-25 8-63,-1-1-273,-1 0-351,-4 2-305,-2-2-304,0 3 160,0 1 192,-2 0 145,-3 2-33,-6 3-272,-1 1-208,0 0 16,-2 8 80,-3 5-16,0 5 304,2 1 33,5-1-33,-1 4 48,7-4 64,0 0-143,4-5-225,0-2-96,1-2-32,6-5-16,1-4 16,4 0 16,0 0 16,-1-8-64,4-1 0,-3-5-32,0 1 16,-3-3-96,0-1 16,-1 5-32,-4 1 16,-1 3 16,0 5 16,-3 3 64,0 2-80,0 7-96,-6 7 176,2 1 128,2 2 128,-1 0-64,0-2-128,3-2-48,3-5-64,2 0 64,6-4-64,0-3 16,5-3-96,1 0-944,-1-3-1217,1-7-1105,-3-4-4690</inkml:trace>
  <inkml:trace contextRef="#ctx0" brushRef="#br1">37216 29095 9668,'0'0'8308,"0"0"-7956,0 0-304,-3 30 289,3-23 1215,3-2 145,1-1-384,0 0-689,0-2-272,1-1 176,0-1 401,2-1-225,0-5-400,1-3-128,-2 0-16,1-6-80,2 2 64,-3-5-111,-1 2 15,2-2-96,-2 0 80,2 3-64,-3 3 15,1 3-15,0 2 48,2 7-32,-2 0-80,-1 6 64,2 4 16,0 4 32,0 3 64,0 1-48,-2 0 113,3 0 63,-3-2-48,1-3-80,1-2 48,-4-2-128,1-2 64,-2-1-112,5-3 32,-6-3-640,5 0-1393,0 0-1137,3-9-1936</inkml:trace>
  <inkml:trace contextRef="#ctx0" brushRef="#br1">37550 29040 15207,'0'0'5506,"0"0"-4753,0 0-769,0 0 48,29 0 80,-16-5 800,2 2-79,1-4-513,1 0-272,-1 1 0,-4-4 64,3 1 48,-3-2-64,-2-1-16,-4-2-112,0 0 96,-2-3-112,-1 8 32,-3-2-16,-3 3 48,-7 7-48,-6 1 16,-6 10-16,-4 6 32,2 7 80,-4 8 352,6 2 561,6 1-129,9 0-240,7-3-79,0-2-257,16-7-80,7-6-112,5-6 336,4-4-352,2-4 32,-1-2-112,-5-2 32,-1-5-416,-5-5-945,-10-3-1408,-1-3-1857,-10-6-6259</inkml:trace>
  <inkml:trace contextRef="#ctx0" brushRef="#br1">38514 28901 5971,'0'0'-288,"0"0"3745,0 0-1104,0 0-624,0 0-688,0 0 223,-7-31 65,2 25-161,-2-1-143,2 0-177,-6 5-144,-1-4-191,-4 4-129,-1 2-64,-2 0 0,-1 8-160,-1 5 0,5 6-16,-2 3 128,8 8 241,-1 2 31,7 2 16,4 0-16,3-3-63,9-5-385,4-4-80,5-5-32,3-8 32,1-1-16,-1-6 0,3-2 16,-8 0-32,-1-4-464,-6-4-817,3 1-560,-8-4-464,-2 2-1105,-4-4-2336,5 1-1778</inkml:trace>
  <inkml:trace contextRef="#ctx0" brushRef="#br1">38782 29002 15703,'0'0'2833,"0"0"-2576,0 0-193,-28 10 480,16 3 384,-4 5-239,4 2-49,2 2-304,5-2-112,2 0 48,3-4-176,6-5 48,0-3-144,5-4 96,5-4-32,-4-5 49,5-9-33,-1 1-80,-1-7 48,-2 1-16,-2-2-32,-3 1 48,-1-3 0,-4 3-80,-3-1-112,0 3 16,-7 2-81,-2 4 145,-2 6 48,0 3-96,0 2 64,1 1 16,2 4-16,-2 2 0,4 1-272,4 0-448,0 3-865,2-4-1584,0-1-1714,4-2-3024</inkml:trace>
  <inkml:trace contextRef="#ctx0" brushRef="#br1">38990 29077 11525,'0'0'3986,"0"0"-3105,0 0-177,0 0 881,0 0 63,0 0-95,12 23-352,-7-32-577,5 2-336,-4-4-48,0-2 304,0 0 49,0-3-97,-1-2-160,-5 3-96,4 1-32,-4-2-112,0 4 16,0 0-80,0 5 64,0 2 0,0-1 48,0 4-80,0-1 1,0 3-17,0 0-48,0 0-32,0 3 32,5-1-16,1 5 48,0-3-16,1 3-48,2-7 48,-1 4 0,2-2 16,-2-2-80,0 0-273,-3 0-159,0 0-352,2-2-529,-2-2-704,-1 4-336,-2-3-1921,3 3-4850</inkml:trace>
  <inkml:trace contextRef="#ctx0" brushRef="#br1">39343 29017 13206,'0'0'5795,"0"0"-5363,6 38 32,-6-24 192,5 1 145,-4-4-177,2-2-400,4-4-176,-5 2-80,1-6-912,4-1-913,-2-5-2433,0-7-9252</inkml:trace>
  <inkml:trace contextRef="#ctx0" brushRef="#br1">39397 28797 19209,'0'0'2545,"0"0"-1969,0 0-80,0 0-319,0 0-113,0 0-128,-6-8 0,6 17-1889,0 1-5011</inkml:trace>
  <inkml:trace contextRef="#ctx0" brushRef="#br1">39597 29000 18008,'0'0'961,"0"0"-1057,-7 27 144,3-13 256,-2 5 928,3-2 193,-1-1-705,4 0-367,0 2-209,7-2 400,3-7 144,4-1-480,0-7-96,6-1 0,-1-1 32,-3-10-48,1-2-32,-2 1-16,-6-5 1,1-3-1,-5-3-80,-5 3 0,0 0-209,-8-2-79,-1 4 80,-1 7 176,-2 2 48,3 5 16,-2 4 32,1 0-32,2 4 0,1 4-16,2-3-752,5 2-1905,0-5-3170</inkml:trace>
  <inkml:trace contextRef="#ctx0" brushRef="#br1">39882 28812 13750,'0'0'1185,"0"0"-1441,0 0 288,12-30 1040,-6 29 1313,-6 1-592,0 4-912,0 9-593,0 10 240,0 8 1265,-6 9-145,-6 5-559,3-1-497,2-1-128,2-3-207,5-8-241,0-4 64,0-5 128,5-6-176,2-5 0,2-1-64,3-7 0,3-4-801,-3-4-1648,4-10-2321,-5-3-14551</inkml:trace>
  <inkml:trace contextRef="#ctx0" brushRef="#br1">40071 29057 19177,'0'0'1152,"0"0"-1040,9 34 0,-5-25 113,1 0 63,-2-5-144,2-4-48,-3 0-224,2-4-1393,-4-5-2129,2-4-2737,-2-5-2048</inkml:trace>
  <inkml:trace contextRef="#ctx0" brushRef="#br1">40108 28818 5747,'0'0'13174,"0"0"-10565,5-29-1969,-5 26-256,3 3-368,-3 3 16,3 5-80,-2 3-112,4 1-1328,-3 0-2706,2-3-4995</inkml:trace>
  <inkml:trace contextRef="#ctx0" brushRef="#br1">40345 28932 19689,'0'0'2033,"0"0"-1969,0 0 0,0 0 384,-28 28 833,12-15-65,4 0-671,2 5-289,-1-5-256,6 3 64,2-1-16,3 0 0,3-5-96,6 1 32,2 1 32,2-1 16,3-5-32,-5 2-64,2-2 80,-4 0-64,-3-3 16,-4 1 48,-2 0 16,-8 1 16,-2 2 160,-8-3 592,-3 5-384,1-2 49,1 4-97,3-3-16,-1 1-336,5-1-64,3-1 48,3 1-160,2-2-865,4 0-783,0-5-930,0-1-1328,10-1-4802</inkml:trace>
  <inkml:trace contextRef="#ctx0" brushRef="#br1">41159 28674 4914,'0'0'5203,"-5"-33"-4083,-1 17-239,-7 1-177,-4 3 48,-3 2-496,-8 4-128,1 2-64,-5 4 80,0 4 129,0 7-17,3 6 176,5 7 608,5 4 97,4 6-161,11 2 49,4 2-113,2 5 257,12-3-193,4 0-303,0 0-33,1-3-16,4-5-96,-7-2 1,-3-3-17,-4-1-176,-3 1-128,-4-2-96,-2 2-80,0 0 0,-6-3 0,2 0 16,-3-3-48,0-4-32,3-1-96,2-6-480,0-5-833,2-4-608,0-1-832,2-12-2273</inkml:trace>
  <inkml:trace contextRef="#ctx0" brushRef="#br1">40868 29085 15879,'0'0'2930,"0"0"-2402,0 0-272,0 0 752,0 0 225,0 0-16,20-8-401,-9 8-208,1 0-128,4 0-143,1 0-1,5 0-256,0 0-16,1-1-32,-3 1 16,4-1-16,-3-2-32,1 3 0,0-1-16,1-2 64,-2 0-48,2 2 16,0 0 32,-7-3 0,5 1-32,-6 2 0,-3-1-16,-3 1 0,-6-2 64,2 1-80,-3 2 80,-2-2-32,0 2 48,-2 0-32,-6 4-32,-4 6-32,0-1-32,0 6 80,0 5 144,3 0 208,3 0-64,6 1 161,6-1-193,3-3-192,6-3 16,3-5 32,5-4 32,0-2-80,-2-3 16,2-8-80,-4-1-80,-2-5 48,-5 0 0,-3-4-16,-1 0 0,-8-1 32,0-1-112,0 1 0,-8 1-64,-1-1 32,0 6 48,-6 2 80,6 1-32,-2 6 0,2 2-16,3 2-16,-6 0-16,7 4-80,-4 1-305,2 5-127,0-2-368,3 1-417,3-2-128,1-2-207,0-1-1266,5 0-3088,2-4-5524</inkml:trace>
  <inkml:trace contextRef="#ctx0" brushRef="#br1">41555 29164 15319,'0'0'3025,"0"0"-2704,12 25 159,-6-15 1153,-2-1-113,4-2-447,-7-1-353,2-3-272,-1 0-304,2-3 32,2 0 321,-1-6 95,-1-4-432,1-2-64,-1-2-96,0-3 48,3 0-32,-3-2 32,0 2 16,3-3 112,2 1 48,-2 2-64,-2 1 0,4 2-48,-2 1-96,0 6-80,-3 0 64,0 6-16,0 1 0,0 0-48,1 8 32,-1-1 32,0 2 0,1 3 48,3 0-640,-1-2-736,-2-1-721,7-2-1169,-8-6-4193</inkml:trace>
  <inkml:trace contextRef="#ctx0" brushRef="#br1">41945 29043 15703,'0'0'2129,"0"0"-1985,0 0-80,0 0 641,0 0 879,0 0-287,19-19-417,-19 19-528,-6 4-223,0 5 127,-4 3 592,-2 4 0,-4 4-175,6 3-129,-2-2 128,1 2-79,4 0-81,3-3-144,4-4-128,0-3-112,1-2-16,9-5 32,2-2 16,4-2-64,1-2-16,5-2-80,-1-2-16,3-5-16,1 1 64,2-1-80,-2 2 96,2-2-112,-6-1 80,1 1 16,0-3-48,-6 3 32,2-5-32,-5 1 32,0-3-80,-5-1 16,-2 1-48,-1-4-96,-2 2 0,-3 2 128,-3 3-48,-4 3 0,-3 6 128,-2 4-112,-4 4 64,-6 8 32,4 5 80,-6 7 80,2 2-16,4 1-48,6 2-48,0 2 32,12-4-80,0-5 16,12-2-32,9-5 32,7-4 0,5-6 0,6-5-160,-4 0-144,1 0-176,2-8-577,-4-1-479,-1-1-994,-6-3-975,-5-4-5139</inkml:trace>
  <inkml:trace contextRef="#ctx0" brushRef="#br1">43718 28806 5378,'0'0'6627,"0"0"-5202,0 0-753,0 0 225,2-16-97,0 14 209,-2-2-145,0 4-128,0-4-191,0 4-97,0 0-48,0-2-16,0 2 0,0 0-175,0 0-65,0 0-128,2 10 0,-2 7 0,0 10 80,0 9 720,0 9 369,-4 8-257,-1 3 16,0-2 17,5-5-241,-3-5-224,3-9 1,0-4-81,0-9 64,3-4-336,-2-4-96,3-6 0,-4-1 32,0-2-64,0-5 64,0 0-16,0 0 0,0-2 96,3-5-96,-1-2-32,-2 2 0,4-2-16,0 2 0,6-1 0,-2 4-48,7 1 16,6 1-32,2-1 64,7 3 16,2-1 48,0 1-176,0 0 16,-5 0 48,1-2-16,-1 2 16,-9-1 16,0-2 48,-5-1-48,-5 4 48,-4-2-64,1-1-96,-3-2-48,-2 2-160,0-1-208,0-1-849,0-6-1376,0 2-1393,-2-5-5090</inkml:trace>
  <inkml:trace contextRef="#ctx0" brushRef="#br1">44167 29175 10261,'0'0'5346,"0"0"-3969,44-3 480,-22-1-225,-1 0-111,3-1-192,-3-2-401,-3 0-240,-4-1-335,0-1-129,-3-2-128,-2 2-48,-8 0 0,-1-2 0,0-1 0,-6 1-16,-5 1-16,0 0-64,-10 5 64,3-3-64,-3 8 32,1 0 0,1 3 0,2 11 16,1 5 48,4 8 208,3 2 176,5 6 384,4-3-111,2-2-241,9-3-256,1-3-160,8-9-16,1-2 0,3-5 0,-1-4-16,0-1 64,-2-3-112,-1-6-480,-2-3-737,-6 0-928,-2-5-448,0-3-944,-6 1-2658,0-4-4066</inkml:trace>
  <inkml:trace contextRef="#ctx0" brushRef="#br1">44680 28789 8932,'0'0'4530,"0"0"-3281,0 0 127,0 0 33,0 0-449,0 0-463,0 5-177,0 9 240,0 10 385,0 6 431,-7 9 49,3 4 176,0 6-161,-3 1-383,2-2-273,0-3-192,3-2-143,0-6-193,2-10-48,0-5-32,0-4-128,2-9-64,-2-2 32,2-5-64,-2-2 80,0 0-528,0-6-545,0-6-1120,0-6-1441,0 0-1280,0-8-5587</inkml:trace>
  <inkml:trace contextRef="#ctx0" brushRef="#br1">44502 29000 3041,'0'0'7076,"0"0"-3315,0 0-1856,0 0-240,0 0-96,0 0-401,-10 17-287,10-14-1,6-2-96,5 2-207,5-2 63,7 1 192,5-2 193,6 0-273,4 0-176,4 0-111,-3 0-49,0 0-144,-10 0-128,-5 0-32,-7 0-48,-5 0 0,-6 0-80,-5 0 16,-1 0-64,-1 0-144,-5 0-304,-4 0-881,-1 0-1296,-1-2-1041,-5 1-3521,2-6-5555</inkml:trace>
  <inkml:trace contextRef="#ctx0" brushRef="#br1">45512 29067 5939,'0'0'6499,"0"0"-3842,0 0-832,0 0-305,0 0-367,45-10-225,-14 6 577,5-1-48,6 0-289,2-2 17,-4 2-417,-2-2-320,-2 3-272,-6 1-112,-6 0-80,-6 3-112,-4-1-208,-5-2-416,-4 3-193,-2 0-47,-3 0 112,-3 0 351,-2 0-111,-4 0-1281,1 0-1088,-2-1-817,4-2-3377</inkml:trace>
  <inkml:trace contextRef="#ctx0" brushRef="#br1">45908 28573 9572,'0'0'4114,"0"0"-960,0 0-2626,-38-19 64,19 19 33,-5 0-353,0 0-208,-1 7-32,1 2 0,-2 3-48,2 3 64,6 5-48,0-1 48,4 9 320,4 4 352,8 1 65,-1 8 159,3 3 177,0 0 63,5 3-239,-1 1-481,-1-4 16,0-1-304,-3-3-48,0-4 0,-3-3 0,-4-2-32,2-2-32,-2-6 48,2-2-96,0-2 64,1-2-64,2-3 16,0-2-16,-1-3-16,3-1-416,0-5-768,0-3-833,0 0-528,5-3-801,-3-6-2785,2-9-4578</inkml:trace>
  <inkml:trace contextRef="#ctx0" brushRef="#br1">46122 29022 9124,'0'0'3554,"0"0"-2482,0 0 193,0 0 992,0 0-336,0 0-673,38 0-31,-20 0 47,3 0-239,3-2-49,3-1-223,-6-1-337,1 3-144,-4-2-144,-7 3-128,0 0-16,-5 0-432,-3 0-897,1 0-512,-1 0-624,-3-4-2145,0 3-3393</inkml:trace>
  <inkml:trace contextRef="#ctx0" brushRef="#br1">48519 28988 5442,'0'0'385,"0"0"2768,0 0-1152,0 0-272,0 0-240,-16-8-737,8 8 400,-5 0-335,1 0-177,-6 4-48,2 2-175,0 1-225,3-2-96,4 3-32,-1 2-16,8 1 0,2-2 0,0 2-32,5 5-16,4 0 48,6 2 16,1 1 144,0 1 240,1-1 96,-1-1-192,-4 0-223,-1-1-49,-4 0 16,-3-1-64,-4 2-16,0-5 16,-4 3 48,-3-3-32,-4-2 0,-1 1-16,2-5 32,-6 3 0,4-4 16,1-2-32,0 0-16,1-4-16,0 0 16,4-4-32,0-3 48,0 0-176,0-2-224,6 0-625,0-2-655,0 4-545,0 1-657,0 2-623,0 2-2162,0 1 1281</inkml:trace>
  <inkml:trace contextRef="#ctx0" brushRef="#br1">48739 28994 4754,'0'0'10325,"0"0"-8308,0 0-1201,10-26 1,-8 26-513,4 0-288,-4 4-96,1 5-1425,1 0-1200,-3 5-2594,-1-1-79</inkml:trace>
  <inkml:trace contextRef="#ctx0" brushRef="#br1">48778 29232 15431,'0'0'2849,"0"0"-1088,0 0 80,0 0-704,0 0-529,-16 28-496,11-27-48,5 1-80,-3 0-512,0-2-833,3 0-1568,-5-6-3506,4-4-2529</inkml:trace>
  <inkml:trace contextRef="#ctx0" brushRef="#br1">48915 29296 14519,'0'0'2081,"0"0"-1777,0 0 992,0 0 497,0 0-368,0 0-465,30-16-239,-21 4-385,-4 0 112,2-1 64,4-1 48,-5-2-255,4 3-177,-4 2-128,0-1 48,3 4 64,-2 3 32,-5 5-16,6-1 0,-4 1-32,3 1-32,-2 6 128,2 2-16,4 2 112,-5 2 128,4-1 225,-5 1-241,2 1-256,-2-5 0,0 2-160,-3-5 64,2 2-80,-4-2 80,0-2-64,0-2-480,0-2-753,0 0-832,0 0-608,5-6-1777,-4-4-7251</inkml:trace>
  <inkml:trace contextRef="#ctx0" brushRef="#br1">49362 29195 5122,'0'0'833,"0"0"1776,0 0-1841,0 0 641,0 0 1008,30-16-368,-28 13-832,0 0-1,-2 2 225,0 1-209,-4 0-383,-4 0-161,-8 0-80,1 4-47,-4 4 63,-1 3-16,2 2 32,-4 0-47,6 7-161,5-2-48,3 2-80,6-4-16,2 1-192,10-1-64,6-5 32,1-3-32,9-4-32,2-2-16,0-2 16,2-6-128,0-6 0,-2-2-80,0-3 0,-1-2 48,-6-2 16,-6-2 64,-6 3-64,-3-2-224,-6 2 48,0 2 47,-6 2 81,-6 4 224,-4 6-32,0-1 0,-1 6 0,-4 1-16,3 0 0,2 8-16,0-3-448,-1 2-929,8-1-591,2-2-626,6-2-1151,1-2-1554,0-2 705</inkml:trace>
  <inkml:trace contextRef="#ctx0" brushRef="#br1">49478 28813 4274,'0'0'7347,"-1"40"-3841,1-13-1201,0 2 16,-5 6-368,5 1-256,-6 8-497,1 1-255,-6 6-129,1 1-32,-2 1-255,0 1-273,0-5 16,4-4-32,1-5 64,2-2 0,1-8-160,4-6-256,-3 0 112,0-5-80,3-4-32,-1-3-352,-4-4-448,5-2-785,-3-6-1024,2 0-1073,1-10-5538</inkml:trace>
  <inkml:trace contextRef="#ctx0" brushRef="#br1">46151 29193 10181,'0'0'3345,"0"0"-2048,0 0-913,0 0 1169,0 0 272,39-9-513,-18 5-111,5-1-257,2 1-80,1 0 1,2 4 79,-7-3 33,0 3-737,-4 0-192,-8 0-48,-2 0-704,-3 3-849,-4 1-752,-3-3-1313,-3 2-2977,-4-3-736</inkml:trace>
  <inkml:trace contextRef="#ctx0" brushRef="#br1">46625 28984 5394,'0'0'3746,"0"0"-1953,0 0-368,0 0 95,0 0 81,0 0-288,-11-19-385,20 14-176,-1-5-399,6 1-257,4-3 208,0 0 320,6-1-80,0-1-15,-3 2 191,3 2-16,0 3-240,-6 2-143,0 2-33,-6 3-144,0 0-144,-4 11 0,-1-1-32,-2 6 96,-1 4 64,-4 0 64,0 7 112,0 2-48,0 1 32,-4-1 16,-4 1-31,-1-2-161,0-3 0,-3-1-16,0-3 16,0 1-32,-2-4-16,2 1 16,-1-3-80,-1 1 80,6 1-48,-2-4-16,0 2 16,4-1 16,3-6-48,0 2 32,-2-6-32,4 2 0,1-6 16,0-1-48,0 0 64,0-1 0,0-8-32,1 2-16,4-2 0,1-1 0,0 0-16,4 0 32,0 2-80,1-1 64,1 6 0,5 1-16,0-2 64,-1 4-64,5 0 48,-2 0 16,2 4 112,-1 1 32,-1 2 128,-3-5-128,-4 2-48,-2 3 48,1-7 49,-6 3-129,-1-3-48,3 0-64,-6 0 32,-1 0 0,0 0-353,0-3-207,0 0-720,0-1-721,-1 0-144,-2 2-1713,-1-5-3553,4 4 1376</inkml:trace>
  <inkml:trace contextRef="#ctx0" brushRef="#br1">47220 29273 5138,'0'0'256,"0"0"33,0 0 2960,0 0-2112,0 0-705,0 0 192,-24 6 385,21-4-49,0-2-48,3 0-223,0 0 15,0 0-80,-2 0 193,2 0-113,0 0-32,0 0-111,0 0-129,0 0-96,0 0 16,2 0-192,6 0-64,-4 0 96,8 0-32,4 0 577,2 0-65,6 3-128,1-3 97,3 0-65,-1 3-96,-1-3-224,-3 0-176,-2 0-64,-3 0 48,-2 0-64,-4-3 32,1 0-32,-5-2 16,2-2-32,-4 2 16,0-2 16,-4 1-64,1 2 80,-2 0-32,-1 0 32,0 1-16,0 2-16,0-1 16,0 0-16,0-2-16,-4 1 0,2-1-16,-2-3 0,-4 2 0,5-7-80,-4 0 112,-1-4-48,0-1-64,-4-2 32,4-5 16,-2 0-32,2-4 16,-2 4 48,3-4 16,1 5-64,6 4 0,0 2 96,-4 1-80,4 7 96,0-2-48,0 2 0,4 2 16,1-1-32,6-1 48,0 3-64,1-2 48,5-2-32,0 0 64,3 1-16,-2 0-48,3 1 16,0-2 16,-3 4 80,-1 3-64,0-1 80,-2 4-64,-3 0 16,0 0-48,-1 7 32,-1 2-16,1 0 64,0 2 16,-5 2 64,4 5 64,-1-2-144,-1 1 80,1 2-64,-1-2 0,-1 3 0,0-1-16,-1 2-48,-4-2-32,3-2 33,-4 2-1,2 1 16,-3-3 64,1 3 368,-1 0-400,0 0 32,0-1-32,-1 2 64,-3 1-48,-1-1 48,1-4 0,0-2-48,0 1-32,1-4-64,0 0 80,3-1-80,-5-5 16,5 0-16,-5-1 0,5-2 32,-2-1-48,0 2 32,-1-4-32,3 3 80,-1-3-80,-2 0 64,3 0-48,0 0 32,0 0-32,0 0 16,0 0-32,0 0 16,0 0 32,4 0-64,8 0 48,-1 0-16,7-3 0,6-1 96,3 2 401,4-1 271,2-2-496,2 5 32,-5-3-32,-2 3-96,-5-3-144,-8 3 17,-3 0-49,-3 0-209,-6-4-303,-3 4-112,0-2-128,-3-1-305,-6-1-768,-1 0-624,0 1-1489,-4-3-2064,2 3-2418</inkml:trace>
  <inkml:trace contextRef="#ctx0" brushRef="#br1">34325 29811 6515,'0'0'-144,"0"0"2385,0 0-304,0 0-561,-2 0-143,0 0-176,2 0-145,0 0-112,0-1-111,0-1-257,0 2-176,0-5-176,0 4 16,2-3-48,2-3 80,0 0-48,6-2-48,-5-3-64,4 0 64,-2 1-48,-2-1 48,2 6-16,-2-5-48,-3 8 64,-2-3-32,2 3 48,0 3-32,-2-5 16,0 5-32,0 0 16,0 0-48,2 0 16,-2 0 0,3 0 0,1 0 32,0 2-48,0 4 0,3 0 0,-1 1 64,2 2-16,2-2-16,-4 2 16,6-3 16,-2-1 16,-1-2 0,2-3 64,-1 0-16,-2 0 32,5 0 0,-3-3 0,-2-2-15,0-1-17,-1 1-16,0-6-64,-1 5 16,-2-1-48,0 0 64,2-3-64,-5 0 32,3 1-16,-1 0 0,-1-1-16,0-2-16,-2 5-80,5-2-16,-5 2 15,0 3-159,0 3-160,0 1-288,0 0-465,0 0-960,0 0-2001</inkml:trace>
  <inkml:trace contextRef="#ctx0" brushRef="#br1">34325 29943 6051,'0'0'112,"0"0"1296,0 0 657,0 0-1104,0 0 95,0 0 49,2-7-49,1 7-175,-3 0-65,0 0-128,0 0-207,0 0-65,1 0-64,3 0-80,2-2-128,-1 0 80,7 2 32,3-1-15,3-2-17,4 2 272,4-3-176,-2 1-32,2 2-96,-3-2-32,-5 1 0,0 2-112,-5 0-32,-2-3 16,-5 3-32,0 0 32,-4 0-32,1 0-16,-3 0-160,0 0-304,-3 3-368,-1-2-753,-2 0-1376,-2 2-1473</inkml:trace>
  <inkml:trace contextRef="#ctx0" brushRef="#br1">34375 30046 5539,'0'0'5746,"0"0"-4993,0 0-337,0 0 928,32 9 321,-10-9-192,-2 0-529,8 3-432,-4-3-287,3 0 15,-6 0-96,-2 0-64,-2 1-48,-6-1-64,-2 0-625,-2 0-1472,-7 0-2689</inkml:trace>
  <inkml:trace contextRef="#ctx0" brushRef="#br1">33927 29784 3506,'0'0'3265,"0"0"-1872,0 0 672,0 0-337,0 0-159,11-25-48,-10 18-369,-1 5-175,6-2-49,-6-2 1,0 2-257,2 0-192,-2-2-208,0 3-16,0 0-127,-8 2 15,2-2-128,-9-1 48,-1 4-64,-3 0 32,-5 0-32,-1 0 0,-2 0 48,3 0-48,-3 3 0,2 1 64,1 0-160,1 3 48,2 3 16,-2 2 0,2 4 0,0 6 48,-2 4-80,2 5 96,-2 6 0,3 3 144,3 0 144,6 3 112,8-3 48,3 0-32,11-3-127,6-5-97,10-5 64,2-2-128,5-7-16,4-5 16,1-4-16,0-5-64,-1-4 16,-4 0-32,-4-6-96,-2-5 16,-9 2-32,-2-1 96,-3 2-48,-9-1 0,2 4-32,-2-1-160,-5 4-112,0-2-176,0 1-417,0 3-175,0 0-769,0 0-1921,0-3-3521</inkml:trace>
  <inkml:trace contextRef="#ctx0" brushRef="#br1">33596 29555 3346,'0'0'2209,"0"0"-1761,0 0-384,0 0 1472,0 0 97,0 0-784,-12 2 47,10-2 64,-1 0-255,-1 0 127,4 0-111,-5-2-17,5 2-48,-3-2-80,0 2 81,3 0-65,0-2-112,0 0-64,0 2-95,0 0-145,6-4 0,0 3 0,9-3 96,2 0 16,7 0-64,7 0 400,2 0-15,6 0-33,0 1-176,-2-1-32,-2 4-256,-3 0 64,-4 0-96,-7 0-32,2 0-32,-12 0 1,2 0 15,-5 0-16,-3 0 16,-1 0-48,-2 0 48,-2 0-64,0 0 96,0 0 0,0 0 32,0 0-96,0 0 32,0 0-32,0 0 0,0 0 16,-2-2-48,0 2 48,0-3 16,0-2-48,-1 2 48,-2-4-64,-1 2 64,-2-3-80,-1-1 64,-3-1-16,0 0 16,-1 3-64,-5-2 96,3 1-96,3 1 64,0 2-48,2 1 16,4 1-16,1-1-128,1 1-81,3-1-79,1 4-16,0-1-160,0 0-256,0 1-193,0 0-656,0 0-608,0 0-928,0 1-1777</inkml:trace>
  <inkml:trace contextRef="#ctx0" brushRef="#br1">35661 29726 12118,'0'0'3105,"0"0"-2001,0 0-47,0 0 288,0 0-241,11-18-336,-11 18-207,0-2 63,0-1-16,0 3-31,-1-5-49,-5 5-432,-3-2-144,-3 2 112,-9 0-80,1 0 32,-4 2-32,-4 3 32,-2 0 16,0 2-16,6 1 0,0 0 0,5 0 64,3 1 32,8-2-16,4 5 32,1 3-32,3 1 48,3 8 32,5-2 272,1 5-143,2 2-81,0 2 64,-1 0-64,-3 1-80,0-3 64,1 4 0,-8-2 48,6-3-112,-6-4-48,0 3-80,0-7 16,0 0-96,-2-6 32,-2 0-48,1-2 64,0-3-176,1-2-160,0-7-400,2 0-449,-1 0-688,1-7-432,0-5-3169</inkml:trace>
  <inkml:trace contextRef="#ctx0" brushRef="#br1">35361 30103 5555,'0'0'6963,"0"0"-4210,0 0-800,0 0-384,0 0-225,0 0-559,7 0-433,9 0 32,1 0 560,6 0 513,4 3-417,-1-3-111,2 0-113,-2 0-191,-2 0-417,-7 0-64,-1 0-192,0 0 64,-4 0-32,-1 0 16,-5 0-112,4-4-240,-5 1-81,2-2-95,-5 1-112,1-2-321,0 4-207,-2-1-129,-1 0-336,0 3-159,-4 0-2562,1 0-3474</inkml:trace>
  <inkml:trace contextRef="#ctx0" brushRef="#br1">36047 30016 5891,'0'0'1424,"0"0"2898,0 0-2417,0 0-272,0 0-144,0 0-193,-1-6-271,1 3-257,0 3-208,0 0 113,0 0-209,0 0-144,0 0 0,0 0-32,0 7-32,1 2 193,6 4 79,-1 7 0,4 0 112,0 7-79,2-2 15,-1 2-16,5-3-208,-4-1-224,0-3-80,0-4-32,-3-3 0,2-2 16,-4 0-80,-3-5 80,1 0-16,0-2-48,-5-4 32,0 0-176,0 0-192,0-3-304,-4-1-881,3-4-640,-4 1-528,-2-1-993,3 0-1824,1 0-737</inkml:trace>
  <inkml:trace contextRef="#ctx0" brushRef="#br1">36311 29970 1153,'0'0'4145,"0"0"-3936,0 0 3424,0 0-1824,0 0-624,0 0-417,3-3-80,-3 3-320,0 0-127,0 0-1,0 0 32,0 0 0,0 0-128,0 0-32,0 4-64,0 1 160,0 2 544,0 4 225,-3 1-465,2-2 128,-5 4 1,6 0-129,-5-2 16,4 2 32,-5-2 33,2-2-81,3 1-144,-6 1-80,7 0-64,-4-3 80,2 3-95,-1-2 143,2 0-112,-2 1-64,2-2-48,1-1 48,-6 2 0,5-1-48,-2 0 0,2-1-32,-4 2 0,3-2-80,0 1 64,-1-1-48,-1-1 32,4 4-32,-1-5-16,-2 5-16,3-6-16,-3 3 48,3-2-16,0-1-16,-1 0-48,1-2 32,0-3-128,0 3-112,0-3 0,0 0-16,0 0-224,0-6-80,0 0-305,0-4-592,1 0-1152,-1-4-960,3 4-9493</inkml:trace>
  <inkml:trace contextRef="#ctx0" brushRef="#br1">36886 29810 5555,'0'0'64,"0"0"3073,0 0-1360,0 0-272,0 0 15,-28 18-271,21-8-81,-2-1-47,1 3-1,-4 1-47,3 1-49,-1-1-223,-2-1 47,8-1-432,-1-3-208,1-3-96,3 2-96,1-7-16,0 2-32,0-2 16,0 0-48,5-2 80,0-6-80,3-4 96,0-2-208,4-2-160,-6-4-128,0-1-16,1 2-129,-4 2 113,2 1 336,-5 3 144,1 6 48,-1 0-16,0 3 96,3 4 32,0 0-48,-1 8-32,1 4-48,4 2 0,2 3 160,2 2 305,3-2-225,1-1 112,0-5-48,1 1 80,-4-4-64,1-2-176,-2 1-128,-4-4 0,-5-1-32,4 0-16,-6 0-752,0-2-817,-6 0-448,-3-4-2128,-2-1-6324</inkml:trace>
  <inkml:trace contextRef="#ctx0" brushRef="#br1">36867 30024 5651,'0'0'3105,"0"0"-688,0 0-1456,0 0-273,0 0 96,0 0-95,0 0-225,0 0-96,0 0-96,0 0-96,0 0 48,0 0-32,0 6-16,0 6 625,0 2 143,0 8-207,0 0 239,3 5 80,0 2-191,-2-2-353,3-2-112,1-3-128,-5-4-31,2-1-65,0-4-80,-2-2-32,2-3-32,-2-3-32,0-1-32,0-1-465,0-3-623,0-4-833,0-6-1713,0-3-6979</inkml:trace>
  <inkml:trace contextRef="#ctx0" brushRef="#br1">38173 30138 2785,'0'0'2225,"0"0"-1632,0 0-433,0 0-48,0 0 640,0 0 929,-13 0-625,12 0-95,-3 0 79,4 0-191,-6 0-337,6 2-48,-1-2 160,1 0 97,-3 0-1,3 0-48,0 0-159,0 0-193,0 0-48,0 0-32,0 0 128,0 0-16,0 0-144,0 0-112,0 0 48,0 0-32,4 0-31,2 0 111,3 0 96,3 0 128,5-2 320,5-2 465,2 0-353,1 2-79,3-3 47,0-2-144,-1 3-160,-6-1-143,3 1-97,-4-1-224,-1 1 0,-2-2-32,-2 1 0,-2 4 0,-2-3-16,-2 4-48,1-2-144,-4 0-112,-3 2-225,0 0-159,-1 0-320,-2 0-145,0 0-384,0 0-784,-2 0-864,-1 0-2050,-4 0-1600</inkml:trace>
  <inkml:trace contextRef="#ctx0" brushRef="#br1">38442 29815 5907,'0'0'4834,"0"0"-2433,0 0-1024,0 0-1,0 0-175,0 0-529,1-19-112,-2 15-239,-9 2-177,4-2-48,-5 1-48,-1 0 64,-4 2-96,-1-2 16,1 3-48,-2 0-16,2 0 48,0 0 16,6 3-16,-1 1 16,4-1 0,2 1-48,0 0 80,1 4-80,-3 4 0,3 0 32,1 4 16,2 2 144,-2 6 192,3 0 272,0 6-47,4 0 47,3 1-128,-2 1-64,1 1-95,0 3 95,1-5-128,-4 5-96,1-5-32,-4 1-144,0-1 144,0 1 128,-4-4-112,1-4-160,0 0 16,-1-6-48,3-3 16,1-3-32,-3-4 0,3-3-144,-2-1-400,2-4-496,0 0-449,0-9-416,-2-2-2401,0-5-6099</inkml:trace>
  <inkml:trace contextRef="#ctx0" brushRef="#br1">38787 30151 5587,'0'0'416,"0"0"2065,0 0-672,0 0-705,0 0 65,-1-13-241,1 13-336,-3-4-255,3 4-145,0-4-16,0 4 400,0-2-320,-1 0-112,1 2 48,0-2-64,0 2-16,0 0-80,0 0 48,0 0-64,0 0 32,0 0-15,0 0-33,0 0 0,0 0 16,0 0-16,0 0 32,0 0 0,0 0 0,0 4 32,0-2 0,0-1 0,0 2-16,0 1 32,0 1 0,0-1 16,0 1 176,-3-1 192,0 4-48,3-2-224,0 0 193,0 1-81,0 0-48,-1 1 80,1-2-32,-3 2-112,3 0 32,-1 2 80,1-2-191,0 1 79,-3 0-32,1-2-16,2 4-32,0-3-16,-2 0-48,0 1 16,2-2-16,0 0 16,0 1-16,0-3-32,0-1 64,0 1-48,2-1 48,0 2 0,3-2 16,-4 0-32,3 2-32,-1-3 64,0 4-80,-2-3 128,3 2 32,-4-2-16,5 3-31,-3-2-33,3-1-64,-4-1-16,3 4 16,2-3-32,-1-2 48,1 1-32,-1 1 32,0-1-48,-1-2 48,-1 0-48,2 2 64,-1-3-16,3 0 0,-4 0 0,2 0-32,-1 0 48,7 0-96,-7-4 64,2 3 0,2-2-48,0-1 16,-4-1 32,3 1-32,-2 0 16,1 1 16,-2-2 64,0-1 80,0 0-144,2 0 32,1 0-16,0-5-48,-3 2 16,2-1 0,1 0 16,-3-1-16,0-2 16,0 3-64,-4 1 80,3 0-64,-1-2 16,-2 2 16,0 0-16,0 0 32,0 0-16,0 1-16,-2-2-16,-1 4 32,3-4-48,0 1 64,0 0-16,0-1-48,0 2 48,0-4 16,-1 6-32,1-2-32,-3 0 32,3 2-48,-1-2 64,1 3-48,0 1 48,0-3-16,0 2-16,0 0-16,0-2 16,0 2 16,0 1-16,0-2 16,0 1-32,0 0 32,0-1-112,0 4 64,0-1 32,0-1 16,0 3 16,0 1-16,0-2 0,0 0 0,0 2-16,0 0 0,0 0 32,0 0-48,0 0 32,0 0-16,0 0-32,0 0 32,0 0-112,0 0 0,0 0-80,0 0 48,0 0-113,0 0 81,0 0-48,0 0 64,0 0 16,0-2-32,-3 2 16,3-2-32,-3 2 32,3 0-96,0 0 64,0-3-65,0 3 17,0 0-48,0 0-80,0 0-48,0 0-32,0 0-161,-1 0-95,1 0 32,-3 0-129,3 0-143,-1 3-497,1-1-1280,0 0-4450</inkml:trace>
  <inkml:trace contextRef="#ctx0" brushRef="#br1">39407 29922 5298,'0'0'273,"0"0"1183,0 0-175,0 0-385,0 0 113,0 0 47,-18 1-111,12 6-17,0-1 321,-5 4 287,0 2-207,1 0-33,-2 0-95,1-2-417,0 2-367,2-1-145,2-4-144,1-2-80,2-1-16,2 0-48,0-1 80,2-3-96,0 0 32,0 0-48,0-4-32,2-4 48,2-3 0,3-4-160,4 1 96,-1-2-48,2-2-321,-1 5 337,1 0 48,0-1 96,-3 8 0,-2-1-32,1 4 64,-5 2 16,1 0 32,-2 1-64,1 0 16,-2 0-48,3 5 32,-4-1-16,7 3 32,-7 1 0,5 0 193,1 1-1,-1-1-48,1 0 16,3-1 16,4 1 112,-2-2-16,1-3 0,4 1-96,-4-1-63,-1-3-49,-6 4-96,2-4 16,-5 0-80,-2 0-160,0 1-641,-2 0-239,-5-1-369,0 4-1632,-3-4-2818,-1 0-3906</inkml:trace>
  <inkml:trace contextRef="#ctx0" brushRef="#br1">39374 30140 5971,'0'0'6291,"0"0"-4675,0 0-927,0 0 367,0 0 33,0 0-561,-3-2-336,3 2-96,0 0-64,0 2 96,0 2 48,0 2 256,0 2 209,0 4 95,0-2-144,6 6-95,-5 2 111,10-1-176,-7 2-64,1 2-48,0 2 145,2 1-17,0-1-16,-1 2-64,-1-1-192,1 1-64,-2 2-32,2-2-16,-2 1-32,-3 0 32,2-3-64,-3 0 32,0 1 0,0-6-16,0 0 32,0-5-32,0 0 16,-3-2-32,2-6 64,-3 2-96,-2-3 0,0-1 112,-3-3-16,1 0 17,-5 0 15,0-3 16,1-4-16,-3 3 48,3-1 96,0 0-32,1 3-176,3 1 16,0-2-64,2 3-16,-1-1-336,0 1-625,1 0-447,2 0-433,-3-3-832,3-2-2626</inkml:trace>
  <inkml:trace contextRef="#ctx0" brushRef="#br1">37588 30138 112,'0'0'5635,"0"0"-5491,0 0 1825,0 0 224,0 0-1041,0 0-207,-20-3 303,16 3 609,0 0-192,-6 0-577,9 0-47,-6 0-129,3 0-128,4 0-207,-5 0-193,5 0-16,0 0-16,5 0-192,1 0-64,10 3-32,1-3 80,2 0 257,6 0 47,2 0-112,-3 0 48,0 0 0,-5 0-47,-2-3-97,-1 0-160,-5 2-16,-6 1-32,0-3 64,1 3-64,-6-1 0,5 1-48,-4 0 32,-1 0-16,0 0-160,0 0-369,0 0-351,0 0-385,0 0-799,-1 0-690,-4 4-1712,-1 0-4578</inkml:trace>
  <inkml:trace contextRef="#ctx0" brushRef="#br1">42589 30200 5026,'0'0'8980,"0"0"-7123,-25-17-1008,9 12 239,-5 1 113,-1 0-385,-2 0-240,3 4-224,-9 0-111,5 0-97,-3 4 0,5 4 32,2 1 16,1 3 96,5 1 64,6 5-96,6 0 0,3 3-79,7-1-1,10-3-96,6-1 32,6-3-64,2-3 32,2-2-16,1-6-48,-6-2 0,0 0-32,-1-6 64,-11-2-48,1-2-64,-6 2-64,-3-2 0,-4-1 0,-2 2 32,-2-2 32,0 0-161,0 2 257,-4 3-112,4 2 112,-5 4-32,5 0-48,0 10-192,0 6 160,0 5 128,0 6 64,0 0 64,0-5-64,0 1-16,5-7-144,2-4 32,-2-3-16,-1-5-48,-1 0 32,1-4-32,1 0-384,1-2-672,-6-4-993,4-3-1729,1-6-2033</inkml:trace>
  <inkml:trace contextRef="#ctx0" brushRef="#br1">42889 30163 7603,'0'0'6804,"0"0"-3923,0 0-1777,0 0-63,0 0-161,-33-7-287,17 14-193,4 4 16,1 1-32,1 1-48,2 0-32,2 1-63,4-1-97,2 0-128,0 1 48,10-3-64,-3-2 0,4-2 16,3 1 0,0 0-32,0-3 16,-3 3 16,1-1 0,-1 3 16,-9 0-64,1-1 64,-3 3-32,0-1 32,-8-1 32,0-3-32,-5 2-32,-1-5 32,2 2-16,0-5-16,2-1 16,-1 0-48,6 0-208,-1-4-497,1-1-479,2-2-833,3 0-1841,0-5-1665,6 0-2816</inkml:trace>
  <inkml:trace contextRef="#ctx0" brushRef="#br1">43089 30174 9012,'0'0'5907,"0"0"-3874,0 0-897,0 0 353,0 0-240,0 0-209,-5-18-288,-2 18-383,1 0-209,-5 7-80,3 0 64,-3 2-16,2 3-48,4 3 48,-5-5-96,9 5 32,1 0-32,0-2-16,0 2-16,4 0 32,4-3 16,1 0-16,2 1-16,-3-1 16,3-1 0,-2-2-16,-2 4 64,-2-3-32,-5 0 32,0 1-80,0 1 48,-4-4-32,-4 1 48,-3-2 64,1 0-16,-6-1-64,1-3-32,0 4 16,5-7-96,-1 0 96,6 0-240,1-3-480,4-4-929,4-3-1680,6-4-3923</inkml:trace>
  <inkml:trace contextRef="#ctx0" brushRef="#br1">43270 30291 11173,'0'0'3202,"0"0"-1137,0 0-1217,0 0 240,0 0 49,0 0-433,-4 10-336,4 2-175,0 4 63,4 0 320,1 1-112,4-1-288,-1-3-80,3-3-64,0-2 0,2-3 16,0-1 48,-2-4 176,0 0-176,-1-4 49,-2-3-81,-1-5 0,2-2-32,-7 2 0,2-8-112,-2 0 0,1 4-257,-3-2-159,0 2 64,0 6 256,0 0 144,0 6-544,0 1 79,0 3-127,0 0-897,0 7-1024,0 0-1441,0 1-6578</inkml:trace>
  <inkml:trace contextRef="#ctx0" brushRef="#br1">43528 30409 16648,'0'0'2561,"0"0"-2849,0 0-48,0 0 704,0 0 1152,0 0 17,23-11-608,-16 4-497,2-3-192,-1-1 288,0-1 80,-1 1-240,-1-1-175,2-1-161,-1 4 32,-2-2-96,-2 2 64,0 5-48,1 1 32,-2 3-16,-2 0-32,3 0-32,0 7-16,-3 2 112,0 2-32,0 2 32,4-1 16,-2-1-32,2-3 0,2 0 0,-1-4 16,4-4-32,-1 0 32,2 0-16,-5-3 64,4-5-96,-1 3 32,-2-5 0,-1 2 0,2-1 0,-1 0 0,1-2-16,-3 4 16,0 3 48,2 2-112,-5 2 80,0 0-16,2 12-80,-3 1 48,5 4 32,-3 3 16,3 0-16,2-2 32,2-2-256,2-4-625,5-6-655,-2-3-609,0-3-1793,3-3-3473</inkml:trace>
  <inkml:trace contextRef="#ctx0" brushRef="#br1">43997 30305 14903,'0'0'8852,"0"0"-8900,0 0-256,0 30 352,0-20 80,0 0 160,0 0-176,0-4-64,2-2-496,1-1-817,1-3-207,-3-7-1618,5-3-5762</inkml:trace>
  <inkml:trace contextRef="#ctx0" brushRef="#br1">44035 30120 18472,'0'0'2177,"0"0"-2064,0 0-113,0 0 0,0 0-49,0 0-79,10 16-2465,-9-5-1681</inkml:trace>
  <inkml:trace contextRef="#ctx0" brushRef="#br1">44161 30387 13062,'0'0'5843,"0"0"-5827,0 0 16,0 0 128,33 14 1024,-25-14 545,1-6-240,-1-2-849,0-1-336,2 0 240,-2-2 369,-3 0-385,0-1-224,1 3-80,-4 1 16,1 1-15,2 5-161,-3 2-16,-2 0-32,0 4-128,5 2 128,-5 6 16,0-2-16,7 2-160,2-4-513,2 0-1376,5-8-1168,1 0-2930</inkml:trace>
  <inkml:trace contextRef="#ctx0" brushRef="#br1">44449 30289 15655,'0'0'7412,"0"0"-6596,0 0-864,0 0 464,-27 13 993,21-1-305,2 3-688,-3-3-255,6 5-113,1-4-32,0 2 48,0-3-224,0-5-209,6-1-15,0 0 64,3-5 0,-1-1-16,3 0-32,-1-9-17,4 1 17,-5-7 368,2-1 32,-1-1-96,1-1 80,-4 1-32,-1 4 16,-2 3 0,-1 4 128,-2 6 0,-1 0-64,0 0-96,-4 12-128,-2 5 160,0 4-16,-2 6 96,-1 0-176,0 2-176,6 3-720,-2-3 607,2-1 241,3 2 224,0 0 49,0 0 255,5-1 144,1-4 16,-6 3 160,4-5-207,-4 2-209,2-3-192,-2 0 16,0-3-16,-2-2 80,-5 1 32,-2-5 0,-2-2 48,0-6 49,-1-1 175,-1-4-224,0 0-112,2-4-128,3-7 32,1-2-32,5-4-16,2-2-32,5-4-208,3 3-112,5 0-49,5 0 241,-1 6 80,-1-2 48,7 4 32,-5 0 16,1-3 0,2 2 0,-3-1 32,-1 4-32,-5-2 16,3 0-48,-3 2 16,-6 1-592,4 4-656,-5-6-529,-2 8-1505,-1-5-2977</inkml:trace>
  <inkml:trace contextRef="#ctx0" brushRef="#br1">45279 30294 6835,'0'0'4642,"0"0"-1696,0 0-1442,0 0-367,1-3-193,2 10-79,-1 2-81,4 5 32,0 4-47,4 4 143,0 3 145,2 2-193,4-2-240,-1-1-272,-2 0-79,3-1-113,-4-6-64,-1-1-80,0-3 32,-5-3-48,1-4 0,-3 0 0,-4-4-128,3 1-465,-3-3-287,0-3-369,-3-6-1216,-2-4-2849,-1-6-7156</inkml:trace>
  <inkml:trace contextRef="#ctx0" brushRef="#br1">45516 30327 7491,'0'0'2690,"0"0"159,0 30-368,-4-17-144,-4 7-416,-1-3-624,-1 2-273,-2 2-15,6-1-401,-4-4-208,4 0-160,0-5-160,1-2-80,5-2 32,-1-2-48,1-5-112,1 0-528,4 0-657,3-5-127,0-4-1218,2-3-1375,-2-3-3683</inkml:trace>
  <inkml:trace contextRef="#ctx0" brushRef="#br1">45533 30270 5875,'0'0'4194,"0"0"-1873,0 0 160,0 28-288,6-15-961,-1 1 145,0 0-224,3 4-161,2-1-96,0-1 81,1 1-257,0 1-272,1-4-31,-1 0-273,-1 0-32,2-2-96,-2-5 0,2 2-16,-7-5-208,2 0-513,-2 0-351,-5-2-449,4-2-224,-4 0-784,3 0-1441,-1-2-4658</inkml:trace>
  <inkml:trace contextRef="#ctx0" brushRef="#br1">45771 30247 6099,'0'0'8067,"0"0"-5761,0 0-1458,0 0-208,0 0 417,0 44 319,-4-14 225,-3 3-208,-1 0-193,-1 2-79,-2-2-481,1-2-208,2-4-128,-2-6-176,5-2-64,-2-7-31,2-3-50,4-4 66,-2-2-402,3-2-831,0-1-1153,0-4-561,0-6-3921,0-2-5778</inkml:trace>
  <inkml:trace contextRef="#ctx0" brushRef="#br1">46366 30386 4418,'0'0'10533,"0"0"-8612,0 0-433,0 0 129,0 0-720,0 31-401,0-27-256,0-4-160,0 4-112,0-4 16,0 1-368,0-1-865,0 0-1200,0 0-1521,0-5-4850</inkml:trace>
  <inkml:trace contextRef="#ctx0" brushRef="#br1">46387 30178 7684,'0'0'3105,"0"0"-944,0 0-2145,0 0-624,0 0-1649,0 0-4098</inkml:trace>
  <inkml:trace contextRef="#ctx0" brushRef="#br1">46686 30325 11189,'0'0'5299,"0"0"-4227,0 0-288,0 0 785,0 0-192,-37 9-577,23-1-384,4 1-144,-1-1-192,4 0 65,2 2-17,2-2 0,3 1-128,0-2 48,3 2-16,8 2-32,-1-2 32,-2 0 16,6 2 16,-2-2-32,0-1 16,-7 2-64,-1-1 32,-4 2 0,0-1 0,-4 0 32,-7-1 0,1 0-48,-5-1 32,2-2 80,-2-2 96,4 0-16,3-4-112,-1 0-48,2 0-32,6 0-208,-2 0-912,3-6-993,0 1-2401,3-6-10806</inkml:trace>
  <inkml:trace contextRef="#ctx0" brushRef="#br1">47656 30339 12150,'0'0'4065,"0"0"-3248,-45-5-369,22 5 336,-4 0 33,1 8-193,2 0-160,2-1-224,6 1-96,4-3-112,7 2 16,5 1-48,1-2-64,10 6-64,6-2 112,5 6 16,3-2-16,-1 5 16,-3-2 0,-2 3 32,-4 0-16,-5-4 32,-3 0-48,-7-2 48,0-2-80,-1 0 64,-10-6 32,-2 4 0,-2-6 145,-1 1 47,3-1 48,-2-4-224,-1 0-16,5 0-16,-1 0-16,2-1-64,3-5-400,0 6-417,3-2-559,2 0-577,2 0-1025,0-2-1984,4 1-929</inkml:trace>
  <inkml:trace contextRef="#ctx0" brushRef="#br1">47815 30595 11605,'0'0'3314,"0"0"-1841,0 0 127,0 0 193,0 0-512,0 0-257,21 10-192,-20-16-175,5-2 63,-5-1 0,2-2-31,-2-1-321,-1-4-64,4-1-16,-1 0-128,-1 1-16,0 0-48,3 0-144,0 2 48,-1 4 16,-1-1-16,4 7 32,-5 3-96,4 1 48,0 1 0,0 7 16,-2 5 32,2 1 64,0 2-16,-1-3-16,-2 0-32,-1 1-16,0-8 33,2 1-49,-2-3 64,1-3-80,-2-1 80,2 0 0,0 0 0,1-1 0,0-7-16,0 3-32,5-7-32,-4 0 32,2-2-64,2 2 32,-2-2-16,4 0 16,-3 5-64,0 1 64,1 5-48,-1 3 48,-1 2 0,2 7 16,-3 4 64,3 3-32,-4-2 80,2 2 48,-3-3 16,0-2-128,0-2 0,-4 0-48,3-1 16,-1-4 16,-2 0-64,0 0-128,2-2-336,2 0-177,1-2-319,2 0-417,3-2-608,1-4-720,1-3-1505,4 0-2929,1-3 224</inkml:trace>
  <inkml:trace contextRef="#ctx0" brushRef="#br1">48332 30479 10229,'0'0'5298,"0"0"-3729,0 0-1409,0 0 896,0 0 673,0 0-240,0 0-529,-4 0-303,-4 3-369,-2 5 192,-1 4 192,0 0-95,2 4-273,2-3-176,7 1-16,0-5-96,4-4 16,6 1-16,3-4 32,-1-2-16,4-2 16,0-6 16,1-4 0,-1-2-48,-4 2 0,-2-2-64,-1 2 16,-1 2-48,-8 4-32,3-1 128,-1 4-32,-2 3 32,0 0-16,0 11 16,-2 2 16,-1 1 240,3 0-16,0 1-192,5-6 0,6-5-208,4-4-464,2 0-753,2-12-736,2-4-208,2-2-2545,-5-5-4082</inkml:trace>
  <inkml:trace contextRef="#ctx0" brushRef="#br1">48624 30220 11637,'0'0'5939,"0"0"-4914,-12 38-673,10-15 1505,-1 3 159,3 1-239,0 6-336,0-3-321,3 2-495,-1-4-209,-2-6-288,2 2-48,2-8-32,-2-4-32,2-4 32,2-1-192,-1-7-608,2 0-561,2-8-1136,2-8-1329,-3-4-2945</inkml:trace>
  <inkml:trace contextRef="#ctx0" brushRef="#br1">48806 30123 14311,'0'0'3377,"-1"36"-1904,1-11 432,0 5-145,0 3-191,0 5-288,0-2-545,0 0-112,0 1-335,0-5-113,0 1-80,0-6-16,1-4-16,2-3-16,-1-6-48,2-4 32,-2-2-288,3-4-449,-5-3-431,0-1-689,0-4-704,0-3-1985,0-6-6323</inkml:trace>
  <inkml:trace contextRef="#ctx0" brushRef="#br1">47753 30893 5827,'0'0'5826,"0"0"-3585,0 0-1120,0 0-289,39-19 321,-4 15 191,11-3 561,16 2-560,10 1-305,11 1-239,2 3-513,0 0-32,-5 0 560,-5 0-656,-8 0-160,-7 0-624,-14-5-672,-4 0-897,-10-3-2514,-9-4-6594</inkml:trace>
  <inkml:trace contextRef="#ctx0" brushRef="#br1">48019 31106 4130,'0'0'10501,"28"0"-8917,-1-10-431,17-1 1248,10-1-768,13-1-417,1-3-335,1 1-529,-3 4-224,-6 1-224,-15 4-608,-6 0-1730,-18-1-3952,-4 2-7669</inkml:trace>
  <inkml:trace contextRef="#ctx0" brushRef="#br1">39756 33107 10037,'0'0'4610,"0"0"-2129,0 0-1601,0 0 145,42 0 303,-18 0 513,4 0-752,0 0-417,-1 0-224,-2 0-192,-5 0-208,-5 0-48,-4 0-32,-1 0-528,-7 0-368,0 0-465,-3 0-736,0 0-928,-3 0-2322</inkml:trace>
  <inkml:trace contextRef="#ctx0" brushRef="#br1">40030 32786 9604,'0'0'4354,"0"0"-2849,6-31-48,-6 22 143,0 0-399,-6 3-177,0-2-207,-5 4-481,0 4-208,-5 0-96,2 0 0,-4 3-48,1 4 32,0 2 0,-1 6 0,0 1 32,3 1-16,0 4 112,5 5-32,3 0 320,3 4 17,4 2 63,0 5 32,7-4-272,-2 5-96,3-4-96,-1-3 32,-3 0-80,-3-5 113,-1 4-33,0-4 0,-1 0 0,-6-2 16,-2-2-80,3-2-16,-3 0-16,2-7 0,6-1-128,-3-7-705,4-2-575,0-3-1105,0-8-1809,0-7-9125</inkml:trace>
  <inkml:trace contextRef="#ctx0" brushRef="#br1">40211 33042 12054,'0'0'4866,"0"0"-3121,0 0-193,0 35 241,5-14 384,2 6-448,-1 1-625,5 0-575,-2-2-209,3-3-176,-5-3-80,2-3 32,-3-7-64,-4-1 16,2-2-64,-1-5-64,-3 1-400,0-3-513,0-3-736,0-6-944,0-4-1697,0-9-11237</inkml:trace>
  <inkml:trace contextRef="#ctx0" brushRef="#br1">40420 32975 2785,'0'0'3490,"0"0"2705,0 0-4130,0 0-625,-9 31 689,3-12-80,-3 3-624,0 8 80,1 0 271,1 2-495,-5 2-241,7-5-207,-5-2-273,6-6-336,0-2-128,2-9 64,0 1-128,2-6-16,0-1-48,0-4-320,2 0-608,2-4-801,1-5-1553,0-7-1824</inkml:trace>
  <inkml:trace contextRef="#ctx0" brushRef="#br1">40768 32833 8148,'0'0'9588,"-28"33"-6659,11-16-816,1-2-592,0 1-608,5-3-529,3-3-224,2-1-112,4-5 16,0 0-32,-1 0-48,3-4 16,0 0 0,0 0 0,3-7 0,1 1 64,5-6-112,-4-6-208,6 2 0,0-5-161,1 5-351,0-4 112,-3 4 288,0 4 288,-1 1 64,-4 5-16,3 2 32,-2 4-48,1 0 48,-4 4 16,5 5 0,0 0 32,-2 5 496,7-1 64,-1 0 0,-3-2-95,1 1-49,2-5-160,-1-2-128,-6 0-32,6-2-64,-2-3-80,-2 0 32,-6 0-176,6 0-848,-6 0-833,0 0-1185,0-5-4049</inkml:trace>
  <inkml:trace contextRef="#ctx0" brushRef="#br1">40714 33037 7331,'0'0'4146,"0"0"-1168,0 0-1490,0 0 513,9 33-48,-9-18-544,3 3 127,-3 4 1,0 3-208,0-2-321,0 2-335,0-2-305,-3-5-128,3-2-96,-4-2-32,4-6-80,0 0-32,0-7-48,0-1-240,4-4-481,1-5-1247,2-5-1650,-2-3-2481</inkml:trace>
  <inkml:trace contextRef="#ctx0" brushRef="#br1">35904 33034 4914,'0'0'8276,"0"0"-6035,6-13-480,-1 5 256,-4 2-529,3-2-223,-4-1-80,3 2-145,0-1-320,-3 3-223,0-2-113,0 1-176,-7-1-144,-2 0-96,-9 5-48,2-4 0,-6 5-16,-6 1 96,2 7-144,-6 2 112,3 7 64,-1 8-16,2 7 0,4 5 304,6 6 560,6 4 145,4 3-97,8-4-400,5-2-159,10-3-129,1-5-80,8-4-128,0-9 48,1 0-32,3-9 0,-1-5-112,0-7 32,3-1 0,-3-4 32,-2-6-16,3-2 64,-6-2 0,-1 1-128,-4 1 64,-7 4-208,-4 5-80,-3-1-369,-3 4-591,0-2-657,-4 2-1873,-4-4-3089</inkml:trace>
  <inkml:trace contextRef="#ctx0" brushRef="#br1">35683 32791 5619,'0'0'4498,"0"0"-1425,0 0-896,0 0-160,0 0-112,0 0-449,-22-17-143,28 16-641,4-3-255,5-2-113,6 2 32,8 0-48,3 0 464,4 4-367,-3 0 191,0 0-304,-5 0-160,-9 0-32,-3 0-80,-1 0 48,-10 0-16,-4-1-16,-1-7 64,0 3 96,-4-7-128,-4-2-64,-2 1 0,-5-3-96,2 2 80,1 1-144,1 4 32,2 2-48,5 2 64,1 3-192,3 2-449,0 2-847,3 3-850,5 6-3584</inkml:trace>
  <inkml:trace contextRef="#ctx0" brushRef="#br1">36312 33109 5507,'0'0'960,"0"0"2658,0 0-1409,0 0-401,0 0-127,0 0-288,-14 4-193,14-4-431,2 0-193,5 0 288,2 0-95,9 0-113,-1 0-256,10 0 497,-2 0-193,3 0-176,-2 0-144,0 0-95,-10 0-225,-4 0-64,-2 2 32,-5 1-112,0 0-257,-5-2-463,0-1-272,0 0-433,-5 0-304,0 0-752,-7 0-3522,5 0-2401</inkml:trace>
  <inkml:trace contextRef="#ctx0" brushRef="#br1">36375 33291 7668,'0'0'5378,"0"0"-3633,0 0-144,0 0 15,35 14-303,-18-14-321,2 0-175,1 0-97,1-4-128,-6 1-112,-3 2-271,-5 1-97,-2 0-160,-5 0-337,0 4-1535,-5 0-1570,-7 1-5106</inkml:trace>
  <inkml:trace contextRef="#ctx0" brushRef="#br1">36939 33191 7523,'0'0'5395,"0"0"-3570,0 0-465,0 0-191,0 0-449,0 0-480,20 0-128,-2-2 225,1 2-49,3-3 1248,2 2-607,2 1-225,-5-3-256,-1 3-256,-8 0-128,-1 0-112,-5 3-16,-2-2-720,-1 4-753,-3-2-896,0 1-2305,-4-1-6707</inkml:trace>
  <inkml:trace contextRef="#ctx0" brushRef="#br1">37568 33101 9140,'0'0'3858,"0"0"-2433,0 0-385,0 0 17,0 0-417,0 0-272,-7-6-96,6 16-64,-2 6 272,3 4 593,0 9 192,0 2-17,3 1-175,1-2-209,0-3-304,2-2-240,-1-7-144,1-5 17,-2-3-49,2-6 32,-1-4 64,0-2 256,-3-10 176,3-2-159,-4-9-465,-1-3 32,0-3-32,0-2-48,-6-5-16,-1-1-32,-1-3 32,0 1-32,-3-1-96,-1 4-81,4 3-15,1 5 112,3 3 80,2 5 0,2 1-48,0 2 0,10 6 64,1 0-32,7 5-16,-1-1 112,3 6-64,-1 1 112,-2 0-96,-1 5-112,-1 7 32,-1 1-128,0 3 48,-4 3 80,1 2 64,1 2 16,-7 0 32,1-1-160,-5 2 96,-1-2-64,0-4 112,-4 2-32,-4-4 48,-1 0 32,-5-5-48,4 0 96,-4-3-48,0-4 32,4 1-32,-2-4 0,3-1-48,2 3 16,2-3-160,5 0-561,0 0-1151,0-3-946,1-1-2208</inkml:trace>
  <inkml:trace contextRef="#ctx0" brushRef="#br1">38079 32946 6979,'0'0'6531,"0"0"-4866,0 0-288,0 0-1,0 0-415,0 0-449,-11 5-256,0 9-16,-5 6 224,-1 8 337,-4 5 127,3 0 65,-2 7 15,8-4-32,2-1-383,3-6-369,7-2-48,0-2-160,7-7 32,3-5-16,4-1 32,4-4-16,0-1-16,-1-7 80,2 0-160,-6 0 80,0-6 0,-5 0-32,-1-4 32,-2 1-16,-5-3-16,0 0-80,-6-1-80,-5-1 16,0 1-80,-5 1-176,4 3-17,0-1 257,3 6 64,1 0-16,5 2 16,3 2 80,0 0-256,3 2 0,5 1 144,4-2 144,1 1 64,2-2-32,5 0 16,-3 0 0,2-3 16,1-4 16,-4 2 0,0-2-80,-4 5 16,-1-4-496,-5 4-1761,0-5-1649,-6 2-4145</inkml:trace>
  <inkml:trace contextRef="#ctx0" brushRef="#br1">38388 33090 4434,'0'0'13766,"0"0"-12533,0 0-1153,0 0 448,0 0 913,-8 35 448,-1-13-625,4 2-367,-5 3-273,5-3-176,4-3-128,1-2-96,0-3-112,0-5-47,4-1-33,1-4 32,-2-2 0,1-4-48,1 0 112,-1-2-48,1-7 32,-2-6-80,2-2-80,-1-6-176,-2-3-177,-2-8-287,0 0-384,-6-5-49,1 2 97,-6 2-449,1 3 449,2 5 975,-2 9 130,4 3 127,-2 3 368,5 5 112,-1 5 33,4-2-129,0 4-96,9 0-448,6 0-32,4 0-32,5-3 112,6 2 128,0-2 144,4-2-31,-3-2-33,2 0-80,-6-1-192,-3 3 48,-4-2-32,-3 3-48,-9 0 0,-4 2-144,-4 2-721,0 0-703,-1 0-673,-10 6-1089,-5 1-2705</inkml:trace>
  <inkml:trace contextRef="#ctx0" brushRef="#br1">38422 33139 15159,'0'0'5442,"0"0"-4961,33-2-385,-17-5 336,7-4 1281,3 5-625,0-4-480,-2 4-415,-8-1-81,-4 3-80,-7 3-64,-2 1-1249,-3 0-1664,-11 0-1121,-4 1-1841</inkml:trace>
  <inkml:trace contextRef="#ctx0" brushRef="#br1">37716 32688 6979,'0'0'5043,"0"0"-3091,0 0-1055,0 0-33,0 0 401,0 0-753,29 3-128,-3-6 96,8 1 593,10-2 47,2 2-575,2 1-1,0-2-32,-6 2-192,-6-2-64,-4-1-144,-9 3-48,-4 0 1,-6-2-49,-5-1-48,-4 0 64,-1 3 48,-1-3-32,-2 0 80,0-3 112,-2 0-112,-2-1-128,-6-4 0,0 2 16,-2-2 16,-2-6-80,-3 5-16,0-4 0,-1 2-64,4-1-64,0 4-241,2 1 81,3 3-48,4 4-160,-2 2-241,2 2-207,5 0-945,-3 2-2481</inkml:trace>
  <inkml:trace contextRef="#ctx0" brushRef="#br1">39111 33099 16,'0'0'5106,"0"0"-3745,0 0-1569,0 0 320,-18-13 2033,12 9-1105,2-3-511,3 5-129,-2-2-208,1 1 448,0 0 177,0 1-321,2 0-16,0 2 0,0 0 48,0 0-223,0 0-129,-2 0-48,2 0 288,0 0 176,0 0 241,-5 0 95,5 0-32,0 0 17,-3 0-113,3 0-111,0 0-177,0 0-128,0 0-128,0 0-96,3 0-80,8 0 48,6 0-48,4-2 16,7-2 433,6 1 79,-6-1-192,4 1 496,-4-1-79,-4 3-513,-4-2-176,-6 3-80,-2 0-32,-5 0 0,-2 0-16,-1 0-16,-2 0-32,-2 0-16,0 0-176,0 0-384,0 0-369,0 0-159,-6 0-497,1 0-784,-2 0-2145,3 0-5059</inkml:trace>
  <inkml:trace contextRef="#ctx0" brushRef="#br1">39110 33245 6291,'0'0'4466,"0"0"-2209,0 0-1008,0 0 191,0 0-63,0 0-433,-23 12-207,23-11-225,-1 2-112,1-2-48,0-1-80,0 3 64,0-3 1,4 0 95,0 0 32,7 0 64,-1 0 65,4-3-65,6 2 624,-2-2-303,4 0-161,-1 1-112,-1 0-160,-3 2-207,1-2-113,-2 2-64,-6 0 32,1 0-64,-4 0-16,-2 0-16,0 0-353,-5 0-63,2 0-272,-2 0-289,0 0-271,0 2-193,-4 2 1,-3-2-754,0 2-1439,1 0-2290</inkml:trace>
  <inkml:trace contextRef="#ctx0" brushRef="#br1">43882 33234 8260,'0'0'2625,"0"0"560,0 0-1328,0 0-160,0 0 80,-8-1-481,8-2-303,1 2-433,6-2-48,2 3-175,6 0-81,4 0-32,2 0 416,3 0-208,0 0-96,0 0-159,-1 0-161,-7 0-48,-3-1 16,0-2 16,-5 3-49,-1-1-15,-3 1-64,-4-2-112,3 2-48,-3 0-64,0 0-48,0 0-353,0 0-527,0 0-577,-3 0-912,3 0-2258,-1 0-6562</inkml:trace>
  <inkml:trace contextRef="#ctx0" brushRef="#br1">44449 33139 5491,'0'0'496,"0"0"2497,0 0 16,0 0-1136,0 0-608,0 0-49,5-5-175,-5 5-337,0 0-191,0 5-97,4 6 352,-1 1 128,1 7 65,1-1-17,1 8-31,0-4-81,0 4 1,-2-6-113,2 0-160,-2-4-160,3-3-176,-4-3 0,-1-2 33,0-6 111,-2 2-176,0-4-16,2 0 0,-2 0-112,0-6 224,2-5-240,-2-2-32,0-4-32,0-7 32,0-2-64,0-5-16,0-4-128,-4 2 16,2 0 80,-3-1 32,5 6 128,-7 0-16,6 6-32,-3-1 0,1 3-32,1 1-48,-2 2 0,4 4 0,0-2 16,0 4 64,0 2-48,0 0-16,4 3 32,2 1-16,5-2-80,2 3-80,2 3 96,1 1 48,0 1-32,1 7 48,-1 3 0,-4 1 32,3 5 16,-6 3 0,-1-1 32,-1 2 16,-2 2 0,-5-3 48,4 0-64,-4 0-32,0-5-16,0-1 48,-4 0-16,-1 0 32,-2 0-80,-3-4 48,3 1 0,-2-4-32,2 1 32,-4-4-32,2 0 48,2 0-48,2-4 16,-2 0 0,2 0-16,1 0 0,3 0-112,-5 0-176,6 0-257,0 0-335,-1 0-577,1 0-175,0 2-353,0-2-817,0 0-1391,0 0-2467,0 0 1282</inkml:trace>
  <inkml:trace contextRef="#ctx0" brushRef="#br1">44474 33610 848,'0'0'4947,"0"0"-4547,0 0 1585,0 0 528,0 0-1008,0 0-417,-16 8-320,11-5-159,5-2-193,-5 2-48,3-3 80,-3 1-48,1 1 225,3-2-17,1 2-80,0 0-112,0-2-63,0 0-113,0 0-48,1 2 80,8-2 112,-2 0 32,8 0 0,-2 0 641,4-2-337,1-2 97,-1 2-1,0 1 0,1-3-255,-4 1-97,4 3-160,0-4 64,0 4 80,3-1 193,-1-2-465,4 2-64,3 0-64,-5-2 16,5-1 80,-4 1 0,-1 3 16,-2-2 32,2-2 32,-5 4 32,2-2-80,-5 0-31,4 0-65,-1 0-16,-1 0-64,0-2 64,2 3-16,-4 1-32,4-3 48,-4 1-32,1 2-48,0 0 48,-2 0-80,0 0 16,-2 0 96,1 0-64,0 2 16,-3 1-16,3-2 16,0-1-16,3 2 0,-3-2 16,5 0 0,1 0 16,-1 0 16,0 0 32,-2 0-16,2 0 64,-2 0 0,1 0-32,-4 0-64,0 0 16,3 0-32,-9 2-16,4-2 48,0 0-64,-6 2 32,3-2-32,-6 0-96,2 0-240,0 0-176,-3-2-225,0-2-271,0 3-641,0-2-688,0-1-160,0 2-417,-6 2-1648,5-3-5538</inkml:trace>
  <inkml:trace contextRef="#ctx0" brushRef="#br1">44934 32997 5571,'0'0'688,"0"0"2433,0 0-1488,0 0-1265,0 0 561,0 0 127,-12-19-63,7 16-113,4 3-96,-5 0-15,5-2 79,-2 2 64,2 0-159,1 0-305,0 0-224,0 0 16,-3 0-112,1 0-48,0 2-48,-2 5 32,-1 2-16,0 3 241,-2 3 31,-2 5 272,-2 1 128,4 5 97,-5 4-49,3 2-64,-3 2 145,1-2-177,5-3-128,2-2-112,-2-5-79,6-4-65,0-1-48,0-3-64,4-2-48,2-4-16,6-2-64,0 1 16,2-6-48,4 3 32,-2-4-32,0 0-16,-4 0-16,4-2 80,-8-1-144,1-4 80,-4 1-96,1-1-112,-5-1 112,-1-1-64,0-5-64,0 3-96,-7-2-113,2 0-287,-4 1-176,1 1 159,-2 4 433,4 2 160,0 2 80,1 3 112,5 0-32,0 0 48,0 0-48,0 0 80,7 0 64,2 0 16,2 0 225,-1 0-33,1 0-32,1 0 0,0 0 0,-2-1-128,2-2-64,-6-1-96,5 3 32,-7 0-96,1 1-80,-1-3-704,2 2-1425,-4-3-1553,4 1-3585</inkml:trace>
  <inkml:trace contextRef="#ctx0" brushRef="#br1">45132 33253 17768,'0'0'2641,"0"0"-2497,0 38 1041,0-20 1072,0-2-160,0-1-1025,0-2-559,0-1-337,5-4-112,-1 0 272,-1-7 16,1-1-256,1 0-32,1-4 32,-2-5-80,1-6 16,-2-1-64,1-5-48,-4-3-160,0-4-144,2-3-16,1-4-129,-3-2-351,0 2-385,0 2 257,0 4 656,0 5 352,0 1 96,-3 11 112,1 0 112,-2 3-48,1 2 128,0 4 1,3-2-81,-2 5-176,-1-1 0,3 1-32,3 0-96,5 0-32,-2-2 16,9 2-48,1 0 48,3-2-16,2 2 16,6 0 32,1 0-16,-4 0 176,1 0-32,2-2-128,-6 0 32,-2 0-80,-3 1-16,-4-6-336,-2 6-881,-3-2-575,-4 3-449,-3 0-833,-6 3-1472,-8 5-7540</inkml:trace>
  <inkml:trace contextRef="#ctx0" brushRef="#br1">45192 33186 14263,'0'0'2369,"0"0"-2129,37 0 1921,-18 3 448,8-3-832,-2 0-769,-1 0-287,4 0-177,-1 0-208,-5-3-160,-6 0-128,-4 1-192,-2 2-1185,-9 0-736,-1-2-1152,0 2-3090,-8 0-5554</inkml:trace>
  <inkml:trace contextRef="#ctx0" brushRef="#br1">42525 33043 11765,'0'0'4691,"0"0"-2931,0 0-783,-2 0 15,2 0-127,0 4-241,0 4-144,4 2 0,2 2 49,4 5 223,0 6 288,2 1-111,3 5-129,0 2-79,-1-2-161,2-1-176,-4 0-96,3-5-48,-4-4-96,1-2-32,-7-4-64,4-3 16,-2-2-16,-6-2-48,3-4 0,-4 2-16,0-4-224,0 0-336,0 0-320,0-6-705,0-3-1344,0-3-881,0-3-2481,0 1-4258</inkml:trace>
  <inkml:trace contextRef="#ctx0" brushRef="#br1">42840 33003 5378,'0'0'2402,"0"0"623,0 0-1168,0 0-369,0 0-111,0 0-352,-7 23 287,3-10 513,0 5-1009,-2 2 1,2 2 303,-3 1-79,3 4-1,1 2-335,-2-2 31,-2-2-240,2-1-16,1 0-111,1-5 31,-2-1-48,1-1-208,-1-3 48,-1 1-32,2-6-80,2 3-64,-2-5 16,2 0-16,0-2-32,0-2-16,2-1-320,-2-2-336,-1 0-305,3 0-640,0-2-1184,-1-6-1057,1-4-2224,0 2-3987</inkml:trace>
  <inkml:trace contextRef="#ctx0" brushRef="#br1">43131 33197 5282,'0'0'7588,"0"0"-4771,0 0-1264,0 0 32,0 0-225,0 0-447,25 0-289,-10 0-144,2 0 417,5 0 95,-1 0-160,-1 0-319,-1 0-113,-2 0-128,-2 0-160,-3-2-48,4-2-32,-4 3-32,1-6 48,0 2-256,-5 1-512,2 0-417,-9 3-336,2-2-143,-3 3-545,-3 0-1265,-4 0-1904,1 4-609</inkml:trace>
  <inkml:trace contextRef="#ctx0" brushRef="#br1">43164 33356 5571,'0'0'1936,"0"0"658,0 0-850,0 0-303,0 0-64,0 0-241,0 6-111,0-4-17,0-2 97,0 2-161,3-2-192,0 2-175,2-2-49,0 2 96,2-2 1,4 0 31,-1 0-112,5 0-112,1 0 48,4 0 33,1 0 207,1 3 240,-5-3-463,-1 0-305,1 0-112,-6 0-64,-2 0 16,-2 0-48,-6 0-368,2 0-273,-3 0-271,0 0-609,-4 0-288,-1 0-720,-3-3-2113,0 3-2977</inkml:trace>
  <inkml:trace contextRef="#ctx0" brushRef="#br1">45692 27248 5362,'0'0'6067,"0"0"-3442,0 0-1408,0 0-417,0-28-95,-5 24-273,-4 2-352,-3 2-32,-10 6-64,2 8 48,-4 6 32,1 6 32,-3 8 192,8 6 368,-3 1 545,6 3-161,6-1 81,4-3-353,5-3-31,0-1-433,12-5 32,0-9-80,4 1-80,4-7-96,-2-3-80,3-3-16,-3-5-16,4-2-464,-5-3-128,3 0-209,-1-4 17,-5-6-401,-2 2-688,-1-2-2288,0-5-6516</inkml:trace>
  <inkml:trace contextRef="#ctx0" brushRef="#br1">45910 27580 11253,'0'0'8276,"0"0"-7636,-34 24-576,24-10 64,3-1 497,3 0 239,4 1 64,4-1-559,8-4-225,0-1-96,8-4-208,-1-4 240,2 0-192,0-6-80,-1-9 176,-5 2-129,-3-2 33,-3-2 16,-3 1 0,-6 1-32,0-1-16,-6 1 32,-3 3 64,-3-1 48,0 5-16,-3 3-16,2 5 32,-3 0 0,4 0 0,1 5-48,1 3 64,3 1-64,2 1-352,1-2-1665,4-3-1697,0-1-1712,4-4-689</inkml:trace>
  <inkml:trace contextRef="#ctx0" brushRef="#br1">46146 27660 15047,'0'0'1104,"0"0"-992,0 0 977,0 0 912,0 0-528,26 6-673,-19-6-128,-7-2-368,0-2-16,0-2 257,0 0 63,0 1-128,0-3-192,0-1 0,0-2 33,0 0-225,-7-2-48,7-3 0,-2-1-16,-1 2-48,3 0 48,0 2-48,0 2 80,0 3-96,0 6 80,0-4-32,5 6 0,2 0-48,-2 0 64,7 0-32,-2 6 0,2-1 16,-5 0-48,3 3 64,1 2-64,-2-6-128,-2 1-785,-2 2-319,5-6-145,-2-1-576,-2 0-752,5 0-2385,0-5-5043</inkml:trace>
  <inkml:trace contextRef="#ctx0" brushRef="#br1">46466 27568 3538,'0'0'18200,"5"36"-17208,-5-22-832,2 3-47,0-4-97,5-3 96,-6-4 64,6-3 96,-3-3-352,1-5-753,2-5-1584,1-4-2737</inkml:trace>
  <inkml:trace contextRef="#ctx0" brushRef="#br1">46511 27339 21402,'0'0'1504,"0"0"-1439,0 0-322,0 0 161,0 0 192,0 0-112,0 8-528,7-1-1345,-2 2-2577,-1-6-6611</inkml:trace>
  <inkml:trace contextRef="#ctx0" brushRef="#br1">46670 27555 17272,'0'0'2657,"0"0"-2481,-12 36-160,9-21 80,3 2 80,6-2 705,3 1-209,8-4-560,2-3-64,2-4-208,-2 1 16,2-6 128,-3-6-272,-4-3 144,-3-2 112,-4-5 112,-3 3-32,-4-4-32,-4 1 16,-7-2-32,-4 6 0,-1 0 16,4 2 16,-4 3 96,6 2 240,0-1-128,1 6-176,0 0-80,6 0-256,-2 0-1361,1 3-2112,4-3-4323</inkml:trace>
  <inkml:trace contextRef="#ctx0" brushRef="#br1">47050 27311 6467,'0'0'3329,"0"0"-911,0 0-802,0 0-143,0 0-144,0 0-337,0 25-96,0-13 81,0 6-177,0 7 369,0 6 271,3 5 33,-2 5-176,5-5-609,-5 3-368,4-9-192,1-3-80,-6-8-16,5-2-16,-4-6 0,3-3-144,-1-7-576,0-1-1089,-2 0-576,3-9-784,-4-2-3651,5-6-2560</inkml:trace>
  <inkml:trace contextRef="#ctx0" brushRef="#br1">47249 27334 9941,'0'0'3649,"0"0"-3233,0 0 241,32 14-289,-25-2-352,2-2-1297,-2-1-4449</inkml:trace>
  <inkml:trace contextRef="#ctx0" brushRef="#br1">47242 27595 17800,'0'0'2337,"7"31"-1985,-3-17 177,1 0 127,-3-6-368,3-3-48,-5-1-208,4-4-192,-3-4-1905,-1-7-2081,0-5-4146</inkml:trace>
  <inkml:trace contextRef="#ctx0" brushRef="#br1">47552 27508 19625,'0'0'1393,"0"0"-1313,0 0-96,0 0 48,-25 11 304,13-2 128,-3 3-288,6 3-128,1-2-96,0-1 96,2 3-32,6-2-48,0-2 32,0 1 0,11-3-64,0-1 48,6 0 48,-1-2 0,3 2 32,-5-3-64,-2 0 80,-2 1-80,-9-1-48,-1 0 48,-1 1 80,-6 0 112,-2 4 112,-6-5-111,0 3-129,3 1-16,-1-2-64,2 0 0,3-1 0,-1 0-497,8-5-799,-3 2-913,4-3-1777,0-3-4898</inkml:trace>
  <inkml:trace contextRef="#ctx0" brushRef="#br1">46451 28157 5827,'0'0'6515,"0"40"-3922,0-15-336,3 2 128,-2-2-992,5-1-449,-5-4-192,3-3-271,1-5-161,-1-4 80,-4-5-64,4 1-48,-1-4 208,-3 0 193,0-5 79,0-7-288,0 1-240,0-8-224,0-1 0,0-5-112,0-3 64,-7-1-16,7-6-128,0-1-160,-4-3 224,4 5-32,-5-1-64,5 4 112,0 5 96,0 3 16,0 6 0,0 1 48,5 6-48,-1 1-32,4 1-48,3 3 0,0 5-16,2 0 0,2 0 48,1 2-16,1 9-32,3 1 16,-5 3-32,-1 1 48,0 2 16,-6 0 16,1 0-16,-5 1 32,-1 1 16,-3-3-16,0 1 16,-7-4 32,-2 2-32,-3-6 32,-2 0 32,1 1-32,-2-3 0,2-4-16,2 3 0,1-3 0,3-3 16,3 2-64,4-1 16,0-2-16,0 0-304,0-2-993,0-4-800,4 2-96,-1-1-384,1-2-753,1 3-1360,-2 3-160</inkml:trace>
  <inkml:trace contextRef="#ctx0" brushRef="#br1">46896 28175 8548,'0'0'6083,"0"0"-4194,0 0-1761,0 0 272,0 0 976,-34-6 81,22 6-528,-2 6-257,2 5-160,1 0-64,0 2 0,0 3-127,5 0-49,6-1-144,-3 1 96,3-3-48,0-2-16,4 1 48,3-3-144,-3-2 16,2-3-48,1 1 0,-3-4-32,3-1 96,-3 0-80,0-4 48,3 0-64,-2-1-64,-5 1 64,5 1 0,-5 3 0,0 0-32,2 0 0,0 6-160,1 2 176,2 4 48,-3 2-16,0-2 32,5 2 16,4-4-64,-7-3 0,2 0-688,0-5-577,-1 1-463,0-3-674,-3-3-895,-2-7-2194,2 0-95</inkml:trace>
  <inkml:trace contextRef="#ctx0" brushRef="#br1">47017 28370 11301,'0'0'5091,"0"0"-3731,0 0-848,0 0 497,4 27 175,-1-27 113,2-2-513,-1-6-303,1 0-321,-1-4 48,2 3 304,-4-4 48,-2-1-256,0 1-224,0 2 16,0-3 129,0 3 159,0-4-192,0 6 16,0 0-144,-2-1 32,2 2-32,0 2 80,0-1-112,0 2 48,2 1-16,1-2-32,4-2 32,-1 2-96,0-1 48,0 0-64,4 5 48,0-5-16,-3 4 32,-2 1-32,5-1-32,-4 3 32,1 0-64,-2 0 48,1 0-16,-1 5-16,0-2-544,-1 4-833,0-5-208,0 1-448,-4-2-1760,4-1-2258,-1 0-1008</inkml:trace>
  <inkml:trace contextRef="#ctx0" brushRef="#br1">47418 28227 16840,'0'0'1889,"0"0"-1825,0 0-32,0 0 176,-29 0 656,14 0-112,3 0-127,-2 4-145,3 0-112,0 0 336,3 4-319,2 0-113,3 0-96,3 2-96,0-1-16,5 2 240,1-1-16,3 0-176,-1-2-16,3-2-80,-1-2 48,2 0-32,-2-1-16,2-3-16,-8 0-32,8-3-96,-7-1 16,4-2 80,-2-1-16,-3-2 80,-1 1-144,1-2 32,-4 4 48,1-1-16,-1 3 48,0 3 32,0 1-16,3 1 16,0 10 0,-2-1 144,3 0 288,3 6-240,2-6-143,-1 2-17,3-5-176,2-2-1089,2-5-1056,-1-5-1761,0-4-6563</inkml:trace>
  <inkml:trace contextRef="#ctx0" brushRef="#br1">47607 28291 14070,'0'0'1521,"0"0"-1265,0 0 1121,4 30 848,-3-25-544,4-4-129,1 3-591,-1-4-225,0 0-32,2 0 209,4 0-193,-5-2-160,4-2-271,0-3-161,-4 2 176,6-1-48,-7 0-96,2 0-48,-2 0 16,-1 2-80,1-3 16,-1 3 0,-1 3-64,2-5 48,-5 6-32,3 0 32,-2 0-80,6 0 16,-2 7 32,1 1 80,0-3 32,4 5-64,-4-2 48,5 0-96,-6-3 64,2-1-48,4-4 0,-2 0 49,-2 0-65,-2 0 32,0-1 0,2-5-32,-6 0 0,3 0 48,-4-2-80,4-1 48,-1-2-48,1 2 16,1-2-48,-5 3 64,6 0-64,-2 0 16,4 3-32,-4 5 0,1 0 15,2 0-15,-2 4-32,4 5 112,-1 1 0,2 4-16,0-4 48,1 2-16,-4-4-16,3 0 81,1 0-113,0-4 128,-3-2-64,5 1 32,-1 1-80,0-4 16,6 0 0,-2 0 32,-2 0-16,1 0-32,0 0 80,1-4-176,-2-4 96,0 3-96,-2-2 80,4-4 0,-7 2 0,0-2 16,-3 1-32,0-2 0,-3-2-32,-3 1 32,0 1-65,-12 1 1,3 5 0,-3-1-16,-4 7 96,-2 0-16,1 5 32,2 7-16,2 4 64,2 4-48,1 3 16,8 4 16,2-5 144,2-2 33,14 0 63,-2-5-16,5-6 0,5-2-160,0-7-48,0 0-32,0 0-80,-3-11 0,-1 2-96,-2 0-256,-6-5-513,-3 1-864,-4-4-1520,1-2-1841</inkml:trace>
  <inkml:trace contextRef="#ctx0" brushRef="#br1">48486 27954 22730,'0'0'2321,"0"0"-2449,1 28-16,-1-3 416,0 3 801,-4 10 208,3 2-305,-6 4-656,3-2-128,-1-2 336,3-6-303,-2-6-49,4-7-112,0-2 16,0-10-64,0-1 48,2-1-128,0-7-449,-2 0-895,2-7-673,-2-6-1201,0-5-1728</inkml:trace>
  <inkml:trace contextRef="#ctx0" brushRef="#br1">48383 28158 21978,'0'0'4290,"0"0"-3986,0 0-368,28 15 160,-12-10 368,5-1 705,2 0-401,0-4-432,3 0-175,-3 0-129,0 0 64,-2-4-80,0 4-32,-3-4-273,-1 4-111,1 0-160,-4 0-192,0 4 79,-1 0 369,-1-1 80,-1 3 144,1-2 80,-3-2 48,3 0-16,-1-2 144,5 0 160,-4 0 33,4-6-129,-4 0-80,4 1-80,0-6-32,0 2-48,-2 0 16,1 1-16,-6-2 32,-2 1 32,-2 2-32,-2 1 240,-3 0-48,-9 1-128,-9 5-80,-3 0 16,-4 11 32,2 2 32,-4 6 432,9 5-31,0-2-81,9 1-32,4 1-272,5-3-16,0-2 32,5 0-64,11-5-48,-4-4 48,4-4-64,0 1 16,1-4-160,-1-3-224,-1 0-224,-3 0-545,0-10-928,0 0-1889,-3-6-4257</inkml:trace>
  <inkml:trace contextRef="#ctx0" brushRef="#br1">49017 28263 17576,'0'0'2929,"0"28"-2672,0-14 687,0 3 929,6 2-304,1-5-81,0-2-255,-1-1-625,0-6-320,-4-1-16,2-2 64,-1-2-111,0-2-113,-3-7 0,0-2-48,0-6-128,0 2 48,0-5-48,5-2 64,-1-4 32,4 1-32,1-4-16,3-1 16,-1 4 32,5 3-96,1 6 64,-2 3 32,2 5-32,1 5-32,-1 4-32,-2 0 48,1 5 64,-4 3 48,2 2-80,-1 0 48,-5 0-80,1-4 16,-1 1 0,-1 0 0,-1-3-288,-4-3-433,0-1-960,1 0-1616,-3 0-1153,-3-7-5635</inkml:trace>
  <inkml:trace contextRef="#ctx0" brushRef="#br0">29937 30634 9620,'0'0'5491,"0"0"-3570,0 0-401,0 0 1,0 0-416,0 0-465,-20-3-128,16 3-176,1 0-96,3 2 65,0 0 31,0 5-144,0-2-160,6 3-16,2 0 0,1 2 32,2 0-16,-1 0 32,2 0 112,-5 0 64,2 0 0,-5 2-48,3 0-64,-6 4-80,-1-1 273,0 2 383,0 1-400,-8 2-64,-1-4 192,-2 4 1,-1-4-1,2 0 0,-1 0 224,2-3-128,2-2-223,0 0-49,3-6-112,3-1-32,-2 0-64,1-1-16,2-3 0,0 0-32,0 0-32,0-3-320,0-1-433,0-1-639,0-3-1057,0 0-1425,0-2-2961</inkml:trace>
  <inkml:trace contextRef="#ctx0" brushRef="#br1">30580 30667 6483,'0'0'-176,"0"0"2881,0 0-880,0 0-400,0 0-193,0 0-143,3-6-337,-1 12-400,0 4 369,2 6 79,1 1 977,-4 7-337,2 1-687,0-1-113,-2 0 32,2-2-95,-2-6-193,2 1-192,-3-3-32,2-4-64,0 0-32,-2-4-32,2-3 16,0 0-48,-2-2 0,0-1 16,2 0-16,2-7 144,2-3-48,-1-2-80,2-2-144,-1-2-16,1 1 48,0 2 32,-5 5 64,4 3-96,0 5 32,-3 0-16,4 0 64,1 5 16,-2 3 112,0 3 48,0 1 0,2-2-80,-1 0-32,0-2 0,-2-1-48,4-2 64,-5-4-32,4 3-48,-2-4 32,-2 0-112,0 0-128,0 0-384,1-2-513,-4-1-432,3-4-559,-4 1-1762,0-4-6595</inkml:trace>
  <inkml:trace contextRef="#ctx0" brushRef="#br1">30927 30762 6595,'0'0'64,"0"0"2305,0 0-400,0 0-240,0 0-80,0 0-129,0 3-703,-5 2-17,-3 2-224,0 2 1,-2 0-81,4 3-64,-5-2 96,4-1-32,7 0-223,0-1-145,0-1-112,0-4-224,6-1 127,0-2 290,4 0-81,-4-2-80,5-6-48,0 1-64,-5-1-32,5-1 96,-6 1-128,1 2 64,-6 1 31,2 2 82,1 3-49,-3 0 16,0 6-81,0 2 49,-3 4 289,1 1 47,-2 0-112,2-2-208,2 1 48,0-4-112,0-4-528,6-4-1649,0-1-561,4-10-2224</inkml:trace>
  <inkml:trace contextRef="#ctx0" brushRef="#br1">31027 30805 6643,'0'0'4242,"0"0"-3746,4 26 577,-4-18 511,3-4-47,-1-2-80,1-2-129,-3 0-367,1 0-161,2-6-15,2-2-161,2-2-240,-2-2 16,2-2-160,2 1 0,-3 4-79,0-2-97,1 6 176,-3 1-48,1 4-64,1 0-64,-1 4-32,-1 1 128,0 6 64,4-1-128,-5 2-48,1-2-32,2-2-48,-2-2-352,-1 0-545,1-5-351,0 3-273,1-4-512,-1 0-752,0-4-1521</inkml:trace>
  <inkml:trace contextRef="#ctx0" brushRef="#br1">31330 30747 14423,'0'0'2481,"0"0"-2001,0 0-224,5-26 705,-8 18 255,-2 2-79,-3-2-129,0 7-336,-5 1-384,2 0-207,0 5-33,3 2-32,2 5 48,2 3-16,4-5-96,0 0-32,4 0 0,4-4-145,2-5-271,1-1-32,5-1 224,-1-7 48,-1-4 48,-2-3-81,3-2 81,-3-1 80,-3-2-16,1 0 32,-2 0 16,-4 2 64,-4-4-16,2 6 16,-2-1-96,0 8 0,0 2 208,0 7 112,-2 1 32,-5 14-112,-2 9 320,-1 7 545,-2 5-81,2 2-223,3 1-193,4-4-256,3-9-272,6-3-96,3-10-176,8-3-577,-1-10-303,-1 0-609,0-7-2737</inkml:trace>
  <inkml:trace contextRef="#ctx0" brushRef="#br1">28771 31525 3009,'0'0'2546,"0"0"1744,0 0-1873,0 0-993,0 0-383,0 0-129,0-5-176,1 5-223,-1 3-81,0 6 112,0 0 64,3 6 561,-3 1-321,3 1-239,1 1-113,0-2-224,0-4 48,2-2-192,4-4-32,-4-2-80,4-4 48,-2 0-16,1-3 16,0-4 0,-2-3-16,4-2-16,-9 1-32,2-2 32,0-1-48,-1 4 32,0 3-48,-3 2 0,0 1 32,0 4 0,1 0-96,-1 12 0,4 1 80,-1 6 0,1 1 32,5-4-16,-1 0 32,3-3-48,-1-6 48,1-2-32,0-5 16,0 0 32,1-5-32,-6-6 32,2-1-64,-1-1 64,0-3-64,-2 0 64,-2-2-48,-3 1 0,0 1-16,0 1-32,0 2 0,0 1-144,0 5-16,0 1 32,0 2-176,0 4-352,0 0-433,0 0-1280,0 0-2145,0 0-6771</inkml:trace>
  <inkml:trace contextRef="#ctx0" brushRef="#br1">29147 31581 12710,'0'0'3393,"0"0"-2048,0 0 256,0 35-353,0-31-207,0 0-209,0-3-512,0 2-240,4-3-80,-2 0 16,-2 0-80,0 0-784,0-3-753,0-2-928,1 0-961,-1-6-2576,0-1 1343</inkml:trace>
  <inkml:trace contextRef="#ctx0" brushRef="#br1">29169 31452 11509,'0'0'4610,"0"0"-3265,0 0-337,0 0-143,0 0-385,0 0-336,9-22-80,-6 22-112,-1 0-704,-2 3-1745,0 4-2834,0-1-2432</inkml:trace>
  <inkml:trace contextRef="#ctx0" brushRef="#br1">29294 31632 12214,'0'0'2017,"0"0"-1569,0 0 656,0 0 465,0 0 176,0 0-657,24-15-463,-17 6-385,1-4 16,-2 2 208,-3-1 80,1 3-48,1 2-47,-2 3-113,0 4 96,-1 0-64,0 4-160,0 5-32,1 3 241,-2 0-209,5 2-128,-4-5-80,4 2 48,2-6-64,2-4-288,2-1-977,0-1-992,3-7-1073,-2-4-1984,1-1-4419</inkml:trace>
  <inkml:trace contextRef="#ctx0" brushRef="#br1">29549 31503 1697,'0'0'15927,"0"0"-13910,0 0-1697,0 0 160,0 0 369,0 0 335,-15 9-319,11 2-433,-1-2-288,-1 0 0,2-1-16,2 2-80,2-4-48,0 1 16,9-4 64,-1-3-128,3 0 96,2 0-48,2-10 64,-2 0-208,3-4-48,-5-2-144,2 0 0,-2-1 128,-2-3-145,-3 0-95,0-4-304,-6-2 400,0 0-337,0 0 193,0 2 16,-6 4-272,2 4 127,0 6 625,1 8 561,-2 2 143,-1 12-176,-2 8 545,2 10 399,-1 2-15,6 6-288,-2 1-193,3-3-672,4-1-144,3-6-128,2-3 0,2-9-16,-1-2 0,-2-6 0,-1-2 0,-4-5-32,2 1-352,-5-3-656,0 0-817,-5-4-1041,-1-3-2944,-6-2-8437</inkml:trace>
  <inkml:trace contextRef="#ctx0" brushRef="#br1">28400 31009 5651,'0'0'6547,"0"0"-4627,0 0-895,0 0-49,0 0 289,-2-5-625,-1 3-224,3 2-63,0 0-161,0 0-32,0 0-32,0 2-48,0 3 0,0 3 80,0 0 64,0 4-48,0-3-48,0 2 64,0 5 128,0-3 1,0 1 95,0 2-16,0-2 96,3 2-80,-1-2-31,0-1-193,0-2 32,0 1-32,0 1-128,-2-4 80,3 3-64,-3 0 0,1-2-48,-1-2 16,0 1-32,0-1 0,0-3 0,0 2 32,0 0-48,-1 2 0,1-1 64,-3-3-80,3 6 32,-2-2 0,2 2 48,0 1-48,0-1 64,-2 1 0,2-3 0,0 2-48,0-5-16,0 2 16,-2-2-32,2-1 48,0 0-32,0 1 32,0-1 0,-2 2 0,2-2-48,0 3 48,0-3-48,0 6-16,0-4 64,0 2-48,0 2 32,0-2-16,-2-2 16,2 2 0,0-1 17,-3 2-17,3-4 96,-1 1-32,-2 0-32,2 2-48,1-4 32,-6 3-32,5 0-16,-2-2-16,1 3 16,2-1 16,-2 0-16,0 0-16,2-3 16,0 3 0,0-2 16,0 0 0,0 0 0,-2-1 0,2 2 16,0-2-32,-2 0 16,2 2 32,0-2-80,-3 1 64,3-1-48,-1 2 32,-2 1-16,2-3 16,1 2-32,-3 2 16,3-2 16,-3 2-32,3-1 48,0 1-48,0 1 32,-2 0 32,2-2-32,0 2-16,0-4 32,0 1 0,0 0 0,0-1 16,0 0-16,2 2 48,-2-6-48,0 4-16,0-5 16,3 3-32,-3-3-16,0-1 32,0 0-800,0 0-465,0-1-448,0-7-512,0-1-1857,-3-1-3137</inkml:trace>
  <inkml:trace contextRef="#ctx0" brushRef="#br1">28219 31732 6275,'0'0'-448,"0"0"4850,0 0-2658,0 0-767,0 0-129,0 0 113,13 12 1168,-6-1-913,-3 1-319,2 2 383,1 1-479,0-2-17,-2 2-112,2-2-175,-3-3-49,2-1-144,0-1 96,-1-3-96,-1-1-64,1 0-96,-3-2 80,3 2 33,-2-4-65,1 2 0,4 0-48,-2 0 32,0-2-80,3 0 80,-1 0-80,0-2 32,0-4-48,4-2-16,-1 2-16,-3-5-32,3 2 48,-2-1-80,-1 0 32,0 2 16,0 1-48,1 2 48,-3-2-16,3 3 0,0-1-16,-3 1 0,3 1 0,-4-2 32,-1 3-64,2-2 48,-2 0-48,-3 2-80,-1-1-432,0-1-512,-1-1-785,-6 1-656,0 0-2098,-1-2-7202</inkml:trace>
  <inkml:trace contextRef="#ctx0" brushRef="#br1">28872 32007 5394,'0'0'4418,"0"0"-2289,0 0-1056,0 0 15,0 0-143,0 0-225,-13 0-112,13 0-95,-4 0-33,4 0-32,0 0 112,0 0 1,0 0-81,0-6-208,7 4 0,-2-5-96,3 2-128,0-3-16,4-2 16,-4 2-32,3-1 0,-3 4 48,-2-2-64,1 3 16,-3-3-16,-1 5 48,-1-1-64,-2 0 48,0 1 16,0-1-16,0 3 0,-5-4-48,1 1 0,-3 2-16,1 0 32,-2 1-48,0 0 0,-2 0-16,2 5 48,-2 2 0,0 3 32,4 4-48,-1 4 32,3 0-16,3 4 112,1 2 224,0-1 33,1 0 47,10-6-128,-2-3 0,3-5-48,1-1-64,2-5-80,2-3-64,-3 0 32,-1 0-656,-1-8-961,-6 0-1760,-1-2-2722,-4 1-1520</inkml:trace>
  <inkml:trace contextRef="#ctx0" brushRef="#br1">29059 32007 5731,'0'0'7747,"0"0"-5858,0 0-320,0 0-65,32 22-367,-24-15-433,-1 1-223,0-3-209,1 2-224,-3-4 0,0 1-32,2 1-16,-4-1 16,-1-1-32,4 1 80,-2-3-112,1-1 96,2 3-256,-1-3-449,5 0-639,-4 0-705,1-3-945,-2-1-1776,0 0-752</inkml:trace>
  <inkml:trace contextRef="#ctx0" brushRef="#br1">29177 31967 5218,'0'0'3570,"0"0"-1601,0 0-993,0 0-15,0 0 271,-10 37 241,8-18-368,-5 3 47,-1 1 97,1 2-225,2-2-175,-4-3-401,3-1-176,0-3-160,2-5-16,1-3-112,3-2 80,0-4-80,0-1-112,0-1-688,5 0-801,1-8-1345,0-1-3168,4-5-401</inkml:trace>
  <inkml:trace contextRef="#ctx0" brushRef="#br1">29281 32116 6083,'0'0'3201,"0"0"-864,0 0-464,10 35 160,-4-20-160,-1-3-304,-2 4-561,1-2-256,-2-2-223,1 0-129,1-2-32,-3-4-80,-1 0-48,0-2 96,2-3-15,-2-1-81,0 0-80,0 0 64,0 0 112,0-4-80,0-3-144,0 1-32,0-4 0,0 0 32,0-1 80,-2-2 1,2-3-17,-1-3-112,-3-2 32,4-2-80,0-3 0,0 4-16,0-4 32,0 8-16,0-1-16,0 8 16,0-1 16,0 6-16,0 0-32,4 0 32,-1 2-64,5 2 64,-2 2-64,1 0-16,4 0 32,-5 2-16,6 6 48,-6 0-48,2 1 32,-3 2 0,0-2 16,-2 6 0,-3-5 16,0 2 0,0-1 0,-3 0 48,-2-2-48,0 0 64,-3-1-64,2-2 32,-3 1-16,4-5-16,1 1-48,-2 0 32,1-3 16,5 0-208,0-6-545,0 1-1007,8-5-481,-1 2-897,5-1-1552,-4 0-3794</inkml:trace>
  <inkml:trace contextRef="#ctx0" brushRef="#br1">29494 32065 11477,'0'0'2946,"0"0"-1698,29-2 1041,-19-2-64,2 1-736,-6-4-625,4 2-463,-5 0-289,2-1-48,-7 0-16,2 2-16,-2 0-16,0-2 0,0 4-16,-4-1 16,-5 2-16,2-2-48,-3 3 32,-1 0-112,0 3 128,3 5-48,-1 4 48,2 1-32,2 6-17,1 2 114,-1 2 223,5 2 64,0-5-160,0-2-160,5-4 16,4-4 0,1-4-64,4-6 64,0 0-48,0 0-416,1-8-881,-2-2-352,-2-2-1088,-1 0-2177,-5-4-5603</inkml:trace>
  <inkml:trace contextRef="#ctx0" brushRef="#br1">29740 32049 13910,'0'0'3362,"0"0"-2594,0 0-256,0 0 673,21-30 80,-17 26-257,-4 2-576,0 2-304,-1 0-64,-9 0-16,2 7-32,-5 5 0,1 1 64,1 5 97,-5 3 351,6 1 64,3-2-16,0 0-144,-1-6-95,7 1-161,1-6 48,0-2-16,7-2-176,2-2 64,3-3-96,0 0 32,5 0-48,1-3-80,-1-3-768,0 0-401,1 0-416,-2 0-320,-6 0-1376,2-2-3186,-6-2-577</inkml:trace>
  <inkml:trace contextRef="#ctx0" brushRef="#br1">29892 32059 7523,'0'0'3170,"0"0"-1361,0 0-449,0 0 609,0 0 304,0 0-288,-6 0-736,6 0-257,3 0-95,0 0-49,2 2 96,0 0-255,3-2-305,2 2-112,0 0-96,2 2-64,4-4-48,-1 1-32,0-1-16,-1 0 32,2 0-64,2 0 64,-2 0-16,0 0-16,1-1-16,-4-3 80,2 0-112,-2 0 0,-2 1 0,-4 3 0,2-3 0,0-1-64,-6 4 80,0 0-48,1 0 96,-3 0-64,-1 0 48,0 0-16,0 0-32,0 0 48,0 0-16,0 0 48,0 0-16,-5-4 0,5 4-16,-6-1-48,0-3 48,2 0 16,-4 4-32,4-3 0,-2 3 16,1 0-64,0 3 80,-1 6-80,0 2 32,0 1 48,2 3-48,4 1-16,0 4 48,0-3-16,4 1-48,8-6 80,-1 0-80,1 0 80,5-6-64,-2-2 48,1-4-64,2 0-128,-2 0-736,-2 0-433,-2-2-688,2-5-752,0-2-1761,-2-2-3506</inkml:trace>
  <inkml:trace contextRef="#ctx0" brushRef="#br1">29970 31893 8692,'0'0'3201,"0"0"-431,0 0-721,0 0-241,0 0 97,-6 31 480,2-15-640,0 5-576,1 1-273,-1-1-352,3-2-143,1 3-113,0-2-48,0-1-176,0-1 32,0-1-64,0-4-16,1 1 16,3-1 16,-4-4-32,3 3-32,-3-2 48,0-1-176,0-2-448,0-1-433,0 1-512,0-4-415,2-3-401,0 0-1041,2-3-2817,-2-5-2449</inkml:trace>
  <inkml:trace contextRef="#ctx0" brushRef="#br1">30399 32083 13654,'0'0'4786,"0"0"-3745,0 0-257,0 0 225,0 0-145,-27-16 113,15 16-257,-4 8-288,-1 1-112,1 3-128,2 3 161,1 0-1,6-3-288,2-2 48,2 1-144,3-4 80,4-1 0,6-3 0,4-3-48,4 0 16,0-4 0,0-4-48,3-4-128,-2-3-48,-1 2-32,0-4 127,-5-4 97,2 3-16,-2-4 80,-2 0-80,-1-2 32,-4 0-16,2-4 0,-7 2-64,2 1-16,-3 4-48,0 2-16,0 4 128,0 9 16,0 2 32,-4 4 16,-4 0-48,2 9 64,-2 4 192,-1 9 64,2 3 65,2 3 47,0 5 16,1 2-208,1-2-96,3-1-80,0-1-80,3-7 96,1-2-16,2-5-48,-2-6 16,3-1-16,-3-4-256,1-6-624,-1 0-753,-4 0-672,0-6-1505,0-4-6819</inkml:trace>
  <inkml:trace contextRef="#ctx0" brushRef="#br1">35380 31484 7331,'0'0'6163,"0"0"-4322,0 0-1153,3 19 177,-3 2 864,2 6 335,2 5-687,-1 4-432,2 1 15,-2-1-224,1-3-143,0-3-273,-1-8-144,1-3-32,-2-7 80,-2-4 64,4-4 16,-4-4 32,0 0-63,0 0 303,0-9-96,-4-2-352,2-6-112,0-5-48,-3-4 16,4-6-48,-3-3 32,1-4-16,-1-3 64,0-1-96,1 3 16,-1 2-16,2 4 64,-1 6 0,3 8 16,0 0 48,0 5-128,0 0 144,0 5-208,5 2 80,2 0-32,4 4-16,1 4-176,2 0 160,4 10 160,-2 5-32,1 0 48,-1 9 16,-1 1-48,-3-1-48,-6 1-64,0 1 48,-5-8 15,-1 3-15,0-4 64,-1-6 0,-11 1 16,1-6 33,0 1-33,-3-3-64,2-1 16,-3-3-49,3 0-31,3 0-448,-1 0-224,6-2-417,0 1-303,0 1-417,4 0-720,0 0-1761,4 0-3154,4 0 4243</inkml:trace>
  <inkml:trace contextRef="#ctx0" brushRef="#br1">35816 31412 5843,'0'0'7123,"0"0"-5026,0 0-1601,0 0 144,-28 14 225,18 2-1,-5 6 81,2 9-17,-2 1 177,1 6 223,2 5 49,3-2-401,2-2-111,7-2-337,0-3-256,7-6-112,4-7-96,2-6 32,2-3-48,5-8 0,-1-4-80,1-2 48,-4-8-16,-2-1-48,1-5-240,-8 1 80,-1-2-128,-3 5 192,-3-4 96,0 4 16,-5 0 0,-6 1-80,0 6 112,-2 0 0,-2 2 16,-1 2-32,4 1 0,-1 0 16,5 1 0,1 3 0,5 0-32,2-1 32,4-1-64,9 2 0,4-4 96,3 0 0,2 0-16,-1-4 16,-1 2-32,-1-5 16,-2-1 0,-1 3 0,-5-2-32,-3 0 48,0 3-48,-3-1-977,-4 1-592,2 1-79,-3-1-1042,0 2-2128,0-5-6963</inkml:trace>
  <inkml:trace contextRef="#ctx0" brushRef="#br1">35633 31224 7187,'0'0'3314,"0"0"271,0 0-1600,0 0-672,0 0-80,0 0-321,24 0-256,-4 0-96,3 0 401,10-3 175,0 3-495,1 0-209,-3-1-128,-2 1-80,-2-4-192,-6 4 16,-3-4-32,-6 2 32,-2 1-32,-2-6 0,-4 3 0,-4-2 16,0-1-16,0-2-32,-1 2 16,-4-5-48,-1 1 0,-4 2 0,2-2-32,-2 1-16,0 4-16,2-2 48,-2 3 64,5 1 16,0 0-80,1 4 64,2-1-80,0 1-128,-1 0-320,3 0-433,0 0-303,0 1-737,0 3-2001,-1 3-3954</inkml:trace>
  <inkml:trace contextRef="#ctx0" brushRef="#br1">36142 31587 10325,'0'0'3681,"0"0"-2240,0 0 912,-18 41 240,13-18-464,-2 3-16,3 4-416,4-5-672,0 2-561,0-7-288,0-3-16,2-4-112,3-7 0,-1 0-32,1-4 32,-5-2 32,6-3 0,-6-5 48,1-5-112,2-3-32,-3-6-32,0 1 0,0-3-128,-3-3-272,-4-2-193,1 0-191,-4-2-128,0 4 399,2 2 353,-2 2 208,2 5 64,-1 2-48,5 6 64,0 2 16,4 3-32,0 2 81,0 2 63,8-2-144,5 0-48,5 2-16,3-2-16,6 1 144,-2-2 160,3 1 0,-4-1-48,3-1-80,-6 2-32,-2 0-64,-5 1-48,0 2 0,-6-3-16,-4 3-304,-2 0-496,-2 0-545,0 0-224,0 0-191,-6 0-914,-2 3-2720,-4-1-4867</inkml:trace>
  <inkml:trace contextRef="#ctx0" brushRef="#br1">36124 31664 14279,'0'0'2577,"0"0"-2257,0 0 672,0 0 769,0 0-336,36 4-113,-17-4-431,2-3-385,2 1-240,0-4-128,-7 5-112,1-4 32,-1 5-96,-11-4 80,2 4-800,-4 0-801,-3 0-656,-6 0-944,-3-3-2434,0 2-3329</inkml:trace>
  <inkml:trace contextRef="#ctx0" brushRef="#br1">36631 31624 4130,'0'0'912,"0"0"-63,0 0 1296,0 0-353,0 0-559,0 0 176,15-9-81,-6 9-111,1 0 63,3 0-79,2 0 608,-1 0-369,4 0-431,-2 0-369,1 0-320,-6 0-192,1 2-112,-3 0 16,-4 0-32,2-2-48,-2 2-368,-5-2-464,0 1-225,0-1-223,0 3-449,0-1-1441,-2-2-2208,-2 0-145</inkml:trace>
  <inkml:trace contextRef="#ctx0" brushRef="#br1">36682 31797 6051,'0'0'3377,"0"0"-912,0 0-1024,31 0 208,-19 0 688,5 0-560,3-4-385,-3 4-383,-1 0-257,-4 0-400,-2 0-224,-1 0-112,-6 0 0,2 4-16,-5-1-304,0 0-640,0 1-625,0-2-1824,0-2-3875</inkml:trace>
  <inkml:trace contextRef="#ctx0" brushRef="#br1">37282 31711 7059,'0'0'4274,"0"0"-1601,2 37-320,-2-21-496,0-3-576,0 1-337,0-5-415,0 2-161,0-9-32,0 4 48,0-5-112,0-1 288,0-1 449,-2-7-241,2-3-352,0-6-271,0-2-65,0-6-96,0-2 0,0-4-32,2-5 48,0-1 0,-2 1-32,3 0 48,-3-1-48,0 4-209,0 4 81,0 6 80,0 6 112,0 4-16,0 5-48,0 2 80,0 2-48,4 2-48,1 2 16,1 0-80,4 4 64,1 4 0,5 2 16,1 5-16,-1 0 16,0 5 32,-2-3-16,0 0 16,-4-1-16,-4 1 16,-2-4-32,-4 0 64,0-1 0,-4 0-32,-6-2-32,-1-1 16,-5 0 32,4-1-32,-5-1 32,2-4-80,3 1-336,0 0-432,3-3-81,6-1-335,3 0-801,0 0-1105,3 0-1904,9 0-1569</inkml:trace>
  <inkml:trace contextRef="#ctx0" brushRef="#br1">37695 31465 8100,'0'0'5394,"0"0"-3313,0 0-1152,0 0-257,0 0-128,0 0 32,-27 3-79,18 7-65,-5 7 160,0 3 192,-4 2 1,1 8 63,0 0 145,4 1-33,3 1-208,4-3-15,2 1-289,4-5-192,4-2-144,7-3-48,2-8 64,2-2-80,3-7 32,-1 0-32,0-3-128,1 0 64,-4-4 0,-4-4-64,2 1 16,-4 0 80,-2-1-48,-4 3 48,3-2-80,-5 1-48,0-1-80,0 0 0,-7-1 64,3 2-32,-4-2-208,0-2-129,2 0 193,-4 3-16,4-1 176,-2 0 16,-2 1 112,6 5 16,-1-2 32,0 4 0,1 0-32,4 0-16,0 0 48,0 4 0,4-2-16,6 1 32,1 1 48,6 0 112,-2-3 0,2-1-144,-1 0 0,-2-1-32,-4-3-16,0 3-64,-5-2 96,0 0-128,-5 3-240,0-2-272,0-2-1121,0 0-832,-2-2-1745,-1-2-2673</inkml:trace>
  <inkml:trace contextRef="#ctx0" brushRef="#br1">37909 31589 11269,'0'0'3858,"0"0"-1857,-12 39 48,3-19-288,2 3 31,3 3 65,0-3-624,2 1-545,-1-5-352,3-2-96,0-5-48,0-5-63,0-1-49,0-2 0,0-4-32,3 0 16,-3-6 16,5-1 16,-1-9-80,-3 1-80,5-3 48,-5-5-368,3 0-289,-4-3-223,0-1-241,0-2 97,-4-2 239,3 2 337,-6 2 304,3 4 192,-1 2 0,-1 6 16,1 0-32,4 6 64,1 2 80,0 3 16,0 0 81,0 3-1,6-2-112,2 1-128,0 2 48,8-2-96,2 1 80,-2-2 48,6-1 144,0 0-16,0 2-48,-2-5-48,-6 4 0,2 1-64,-6-2-64,-2 2 48,-4 0-96,-4 2-16,0 0-464,0 0-625,0 0-543,-6 4-625,0 2-2354,1 1-4913</inkml:trace>
  <inkml:trace contextRef="#ctx0" brushRef="#br1">37871 31628 8404,'0'0'3954,"0"0"-1905,28 12 464,-12-11-897,0 2-367,0-3-272,-2 0-209,-3 0-336,0 0-304,-6 0-96,0 0-32,-5 0-432,0-3-929,0-1-1280,-6 2-3025,-5-5-5123</inkml:trace>
  <inkml:trace contextRef="#ctx0" brushRef="#br1">38448 31428 5731,'0'0'-48,"0"0"2753,0 0-640,-26 17-304,14-6 95,-4-2 1,2 4-432,0 1-305,4-5-335,-2 2-241,7-2-192,-2-5-176,7-1-112,-2 0-16,0-3-48,2 0 16,0 0-16,0 0 32,4-3 0,2-4-16,0-5 16,1-1-16,4-5-16,5 2-144,-6-1-160,2 2-64,-1 3 192,-2 3 176,-2 4-32,-2 3 16,1 2-64,-1 0 16,0 3 64,2 5 16,4 1 48,-1 3 288,1-1 112,1 1-128,-1 0 33,1-4-129,-2 0-32,0-1-144,-1-3 0,-6 0-48,2-3 16,-4 2-48,2-2 0,-3-1-432,0 0-897,0 0-1664,-3 0-2930,-3-1-2641</inkml:trace>
  <inkml:trace contextRef="#ctx0" brushRef="#br1">38422 31589 4082,'0'0'1649,"0"0"2689,0 0-2225,0 0-833,0 0-543,0 0-353,0 7 144,0 4-16,0 3-64,0 8 1105,0 2 512,-2 0-832,0 1-337,-1-2 48,3-3-191,-4-2-337,4-4-288,-1-5-48,1 2-32,-3-6-16,0 0-48,3-3 64,0-2-240,-4 0-720,4 0-353,0-4-448,0-4-2289,0-4-2673,4-4-304</inkml:trace>
  <inkml:trace contextRef="#ctx0" brushRef="#br1">37356 32051 5410,'0'0'5891,"0"0"-3266,0 0-1584,0-6-273,0 6-47,2-1-33,4-2-272,-2 2-32,2 1-112,0-1 113,-1 1 31,0 0-112,5 0 0,-2 0 656,2 1-431,1 0-177,5 2 0,-1-2 32,3-1 48,1 0-63,1 0-1,3 0 64,-3 0 32,-1-1-16,-2-2-192,0 2 33,-2 0-145,1-2 0,-4 3-112,0 0 64,-1 0-16,5 0-48,-6 0 32,2 0 16,2 0 0,-1 0-16,-1 0 0,-1 0-16,-1 0 0,1 0-48,0 0 32,1 0 0,-6 0 32,4 0-48,0 0 16,2 0 16,-5 0-48,5 0 64,-3 0-64,6 0 48,-4 0-16,1-3 16,-2 2 0,1-2 0,1 1 16,-3 2 16,1-2 192,2 0-127,-3 2-49,3 0-16,0 0-32,0 0-16,3 0 16,-2 0-32,3 0 16,-4 4 16,4-4-32,-4 2-16,4 1-32,-3-2 16,2 2 16,0-3 64,-3 0-16,4 0 32,-1 0-16,-2 0 16,3 0-16,-1 0-32,-1 0 16,2-3-80,0 2 48,0-2 16,-2 3-32,0-1 16,4 0-32,-2 1 64,-2 0-48,4 0 32,-1 0-96,2-2 144,1 0-80,-4 2 32,2 0-48,0-3 80,0 3-80,-3-1 48,-2-2-16,1 3 16,-4 0 0,0 0-48,-2 0 32,-4 0-32,-2 0-32,0 0 48,-2 0-112,0 0-96,0 0-256,0 0-257,0 0-303,-6 0-481,-3 3-560,-2-2-160,-2 2-2129,-8-3-2257,-1 0 3010</inkml:trace>
  <inkml:trace contextRef="#ctx0" brushRef="#br1">37433 32246 5907,'0'0'3601,"0"0"-1408,0 0-816,31-4-256,-19 4-49,4 0 1217,1-2-576,4 2-481,-3-2-271,2 2-65,-1 0-143,2-2-225,-4 2-32,5 0-144,-1-2 32,2 0-127,3 0-1,-3 0 16,5 0-160,-1 0 0,-3 0 0,2-1 32,-2 2 16,0-2 176,-1 0-64,-2 2-16,2 1-79,0-3-1,-2 3-16,0 0-96,-3 0 16,3 0-64,-4 0 80,1 0-96,2 0 0,-3 3-32,0-3 32,-1 1 32,-1 2-48,3-3 32,-1 3-32,-1-2 32,0-1-16,1 0 32,1 0-32,-2 0 0,1 0 32,3 0-48,-1 0 32,-5 0 32,5 0-16,-4 0 0,2 0 64,-4 0 16,1 0-16,-2 0-48,1 0 48,0 0-32,-1 0 48,4 0-80,2 0 32,-2 0-48,-2 0 32,1 0 16,2 0-48,-3 0 112,-2 0-160,1 0-16,-5 0 32,0 0 0,1 0-16,-3 0 16,-1 0 32,2 0-48,-1 0 48,-3 1-80,4 1 96,-2-2-112,0 2 64,-5-2-224,0 0-128,0 0-480,0 0-689,-5 0-1008,-7 0-545,0 0-2480</inkml:trace>
  <inkml:trace contextRef="#ctx0" brushRef="#br1">29466 33017 5555,'0'0'3985,"0"0"-1760,0 0-528,0 0-48,0 0-401,0 0-319,3-15-65,-3 15-111,2 0-161,-2 1-160,2 10 208,-1 4 337,2 2 287,-1 3-751,2 4 79,2-5-192,-1 1-80,4-3-128,-2-5-32,0-1-80,3-3 1,1-6-130,0-2 114,-2 0-17,-1-6-32,3-6 48,-4-2-96,-1 0 32,2-4-112,-5 2 15,0 3-47,-2 1-32,2 4 32,-2 5 192,-1 1-48,3 2-64,-1 5-144,0 7 240,3 4 32,0-1 0,1 1-16,2-2-64,0 0 32,-2-2-64,4-4 16,-2-4-160,-2-2 64,2-2 112,2-2 32,-5-5-16,-1-5-48,5 0 80,-3-5-64,-4-1 32,1 1-16,1-3 0,-3 1-16,2 2 0,0 4-32,-3-1 16,0 5 96,0 1-80,0 4-16,0 1-80,0 3-64,-3 0-192,0 0-481,3 7-1008,-1-3-1072,1 0-3074</inkml:trace>
  <inkml:trace contextRef="#ctx0" brushRef="#br1">29901 33054 18761,'0'0'2897,"0"0"-2641,0 35 464,-4-22 449,3 2-449,1-2-432,0-4-192,0 1-112,0-2-96,0-2-1088,1-6-929,2 0-2097,-2-6-2977</inkml:trace>
  <inkml:trace contextRef="#ctx0" brushRef="#br1">29881 32931 1121,'0'0'13366,"-1"-29"-10229,1 18-1888,0 5 127,0 0-591,1 1-513,4 5 0,1 0-400,-4 0-1377,1 5-1088,1 1-4514</inkml:trace>
  <inkml:trace contextRef="#ctx0" brushRef="#br1">30060 33099 5539,'0'0'8772,"0"0"-7956,0 0-16,0 0 977,0 0-64,0 0-577,8 4-143,-3-4-209,-2-4-111,3 2 175,-2-5-144,3 3-320,1-5-159,-3 3-33,-1 1 16,0-2 32,-1 2-208,-3 5 80,1 0-64,-1 0-16,0 3-112,0 6 112,0-1 16,0 1-32,6 2 32,-5-2-80,6-3 48,1-2-496,1-4-481,3 0-671,4-2-1394,-5-6-2352,5-1-5923</inkml:trace>
  <inkml:trace contextRef="#ctx0" brushRef="#br1">30335 33030 3410,'0'0'14934,"0"0"-14165,0 0-625,0 0 208,0 0 945,0 0 175,-32 24-479,24-15-529,-4 1-192,4 0 352,1 1 241,3-2-353,4 1-352,0-5-112,3 2-32,5-3 64,2-4-96,1 0-32,4-4-288,-2-6-96,0-2 16,-1-5 79,2-3 49,0-4-112,-4-4 288,2-3 64,-7-5 32,4-4-64,-5 2-256,0-6-321,-1 8-655,-3-2 383,0 12 337,-3 4 528,-1 9 80,-4 10 272,0 3 80,-1 9 65,0 10 191,1 5 48,1 4 129,4 4-225,1 3 48,2 5-64,2-7 33,4 3-177,3-2-256,-2-8-160,2 1 32,-1-7 0,-3-4-48,1-8 16,-1-1-64,-5-2-272,0-5-625,0 0-479,0-3 15,-3-3-2241,-3-5-7283</inkml:trace>
  <inkml:trace contextRef="#ctx0" brushRef="#br1">28930 32833 6211,'0'0'-1185,"0"0"6884,0 0-3522,0 0-416,0 0-49,0-6-143,1 4-576,-1-1 15,0 0-63,3-1-113,-3 3-112,0-2-111,0 3-177,0 0-144,2 0-96,2 0-112,0 8-96,4 2 64,3 10 528,5 5-176,-1 3 337,2 4-17,-3 0-288,2 4-47,0-5-33,-4-3-144,-2 0-128,1-8 0,-6 0-48,2-6 16,-2 0-16,-3-2-16,0-4-32,0-6-112,-2 4-528,0-6-529,0-3-640,-4-6-1408,0-3-2258</inkml:trace>
  <inkml:trace contextRef="#ctx0" brushRef="#br1">29234 32754 5619,'0'0'1584,"0"0"529,7-25-1040,-5 15 319,0 6-159,-2-1-257,2 1 177,-2 4 128,0 0-17,0 0-480,0 4-287,0 8 239,0 8-224,-2 7-304,-2 6 497,-4 7 127,-3 3 32,-2 3 241,-1-3-97,1 0-63,-2-6-241,6-2-96,1-11-303,-1-2-161,5-4-64,1-6-32,3-4-64,-3-4 64,3-2-544,0-2-833,0-4-912,0-8-1073,0-4-2480</inkml:trace>
  <inkml:trace contextRef="#ctx0" brushRef="#br1">28876 33597 5859,'0'0'3986,"0"0"-1681,0 0-705,0 0-47,0 0 48,0 0-305,3-4-367,-3 8-273,1 4 48,3 4 113,-1 1-65,0-1-192,-2 6-256,4-8-127,-3 0-49,0-1-16,0-4-16,-2-2-48,2 0 0,-2-3 0,0 0 192,0 0 160,0-8 272,0-4-367,0-2-225,0-2-128,3-4 48,-2 0 0,3-2-16,-1-2 16,4 2-48,1 4 64,-2 4-113,4 5 113,0 5-96,3 4 112,-3 4-32,4 9 97,-2 5 127,0 0-48,-3 4-48,-1-1-32,-1 3 64,-1-8-80,1 1 32,-6-2-80,5-7 16,-5 1-16,2-2-64,-3-3 48,2-3-80,-2-1-224,2 0-272,0 0-721,0-5-720,0-4-400,2-2-2929</inkml:trace>
  <inkml:trace contextRef="#ctx0" brushRef="#br1">29265 33636 7780,'0'0'5026,"0"0"-3537,28 0-481,-20 0 16,1 0-223,-4 0-273,1 0-112,-2 0-48,-2 0-143,1 0-1,-3 0 96,0-4 112,0 0-112,0-2-112,-3 1-80,-2-6-96,-2 6-96,-2-3 160,-2 3-16,1-1-256,-1 4 272,2 2 48,-2 4-48,3 9 0,1 4 81,1 5 303,2 2 336,4-2-128,0 2-191,2-5-145,5-2-208,1-5-112,5-5-224,-1-6-512,-1-1 207,2-6-479,2-4-705,-4-2-1937,-5 2-3233</inkml:trace>
  <inkml:trace contextRef="#ctx0" brushRef="#br1">29549 33662 4882,'0'0'849,"0"0"4257,0 0-2897,0 0-192,-15-25-224,10 20-353,1 3-479,-7 0-257,4 2-128,-2 0-111,-3 2-65,3 8-160,1-2-48,-2 4 80,6 0 16,2 4 128,0-3-159,2-2-161,0 2-112,4-5-80,4-1-97,-2-2 129,2-4 481,1-1-497,-2-1 224,1-7-224,1-4 32,0 3-209,1-5 97,-4 1 16,2 2 0,-2-1 64,-2 6 0,-2-1 48,0 4-16,-2 2 64,0 1-144,0-1 64,0 1 224,0 0-160,-2 0-256,0 2 208,2 5 16,-2 2 48,2 1 240,0 3 16,0 0 80,0 7-159,0-2 79,2 3-64,0-1-48,2 1 80,0 2-48,0-3-64,2 0-96,-5 0 0,4-3-144,-3-2 112,-2 0-16,0 0 32,0-6-48,0 2 64,-2-5 32,-3 2-64,-3-4 80,-1 2-32,-2-2-16,0 0-48,1 1 80,-1-1-32,4 3 48,-2-5 128,2 2-160,2 2-16,2-6-48,1 2 0,2 1-432,0-3-672,-2 0-881,0-5-1089,2-1-5378</inkml:trace>
  <inkml:trace contextRef="#ctx0" brushRef="#br1">29794 33648 6259,'0'0'2241,"0"0"1136,0 0-1824,0 0-320,0 0 31,0 0-143,0-6-257,-4 9-272,-2 5-303,-2 1 111,-2 5 368,0 2 33,2-2-161,-2 4 0,6-5-112,4-1-63,0 0-177,3-5-192,5-3 64,1-2-64,3-2 192,2-2-176,0-8-80,2-3-32,-1-2 0,-3 1-48,0 0 32,-3 2 16,-1 3-80,-4 4 96,-1 1 0,1 4-80,1 2-64,-2 8 64,0 3 192,2 0-16,0 2 16,1 1-128,-1-5 48,2-3-128,-1-2-80,1-6-881,0 0-271,-1-6-129,1-4-736,-6-4-1745,6-4-2176</inkml:trace>
  <inkml:trace contextRef="#ctx0" brushRef="#br1">30097 33465 5795,'0'0'3201,"0"0"-224,0 0-960,0 0 288,0 0-240,17 25-336,-11-7-304,-5 2 160,3 5-257,-4 4-111,0-1-417,3 2-48,-3-4-207,0-3-241,0-2-224,0-6-16,0 0-32,2-9 0,-2 0-32,0-2-176,0-2-288,0-2-353,0 0-367,0-2-465,0-5-784,-2-2-416,-1-3-1297,2 0-2978</inkml:trace>
  <inkml:trace contextRef="#ctx0" brushRef="#br1">30005 33642 8676,'0'0'3890,"0"0"-737,0 0-1808,0 0-577,36 3 305,-19-3-145,5-3-400,0 3-95,1-5-177,-6 1-96,1 1-96,-4-1-112,0 2-833,-5-2-1808,2 1-3458</inkml:trace>
  <inkml:trace contextRef="#ctx0" brushRef="#br1">30316 33740 18264,'0'0'2289,"0"0"-1904,4 26-97,0-22-16,-3-4 384,9 0-400,-5-6-512,0-4-1889,-1-4-2529,2-2-4514</inkml:trace>
  <inkml:trace contextRef="#ctx0" brushRef="#br1">30328 33514 14487,'0'0'4274,"0"0"-3442,0 0-592,0 0-272,0 0-80,0 0-16,7 18 32,-2-9-2017,0 3-3169</inkml:trace>
  <inkml:trace contextRef="#ctx0" brushRef="#br1">30468 33700 19657,'0'0'3073,"0"0"-2528,3 34-257,-1-19 64,4 0-160,3-3 400,-1 1-15,3-4-369,-1-2-192,2-3-144,-2-1 144,2-3 16,-2-2-64,1-3 64,0-7-112,-1 0-96,-3-3-33,0-2-31,-3-4-80,-4-1-272,0 1 96,0 2-65,-6 2 305,0 4 224,-4 1 192,2 5 337,-1 3-321,4 4 288,-1 0-32,5 1-128,1 7-112,0 3 48,7 4 193,1-1-49,5 0-112,2-1-176,2-2 16,0-5 48,1 0 384,0-6-320,1 0 209,2 0-161,1-6-160,-1 0-16,-1-6 0,-1-3-48,1 2-64,-5-5 0,-1 2-48,-4-4-32,-5 2-208,-1 0-145,-4 2 81,-3 4 176,-6 3 192,-4 8 48,-2 1-16,-3 8 48,4 6 208,-1 6 97,3 3-1,1 4 32,11 2 80,0-2-128,6-1-160,6 0-111,-2-6-65,6-2-193,2-7-463,-3-3 384,-1-4-352,1-4-497,-2 0-848,2-8-288,-6-1-1024,1-1-4275</inkml:trace>
  <inkml:trace contextRef="#ctx0" brushRef="#br1">45077 33825 7411,'0'0'7668,"0"0"-5347,0 0-1185,0 0-591,-37-4-177,22 4-272,1 5-80,-4 2-16,4 2 0,-2 2 16,-1 2 304,5 3 336,2 4 17,-2 0 207,6 0 81,4 6-209,-1-6-272,3 4-192,0-1-128,5-3-16,1 0-48,-1-3 32,-4 0 129,5 1 79,-5-1-112,-1-1-112,0-1-32,0 2-32,0-1-64,-4-1 16,0-1 0,-3 0-48,3-2-224,-1-3-593,0-1-575,-1-1-929,5-6-1601,-2-1-5731</inkml:trace>
  <inkml:trace contextRef="#ctx0" brushRef="#br1">44813 34147 5795,'0'0'4082,"0"0"-1185,0 0-1264,0 0-65,0 0-63,0 0-416,-5 0-353,5 0-240,0 0-128,0 0-64,0 0-32,5 0 49,0 0 127,7 0-80,3 0 144,8 0 529,5-6-241,1 2-192,3-2 1,2 0-113,0-2-128,-3 2-208,-10 0-48,1 2-208,-10 0 32,-2 4 32,-3 0-320,-2 0-192,-5 0-385,0 0 1,0 0-337,0 0-688,-6 0-1760,-5 0-6772</inkml:trace>
  <inkml:trace contextRef="#ctx0" brushRef="#br1">36433 35499 6019,'0'0'144,"0"0"2657,0 0-336,0 0-528,0 0-288,0 0-160,0 0-449,5-6-144,-5 6-63,0 0-17,3 0-160,1 0 33,2 0-97,5 0-48,5 0 65,8 0 255,5-3 64,5-1-15,4-1-65,-4-2-159,-1 3-481,-5 0-96,-4 3-96,-5-3-16,-9 4 0,2 0-16,-8 0-32,-2 0-48,-2 0-96,0 0 47,0 0-31,-4 0-192,-3 0-464,3-2-449,0 0-432,0-2-720,1-2-2385,1 1-10629</inkml:trace>
  <inkml:trace contextRef="#ctx0" brushRef="#br1">36763 34939 7459,'0'0'3346,"0"0"-785,-29 0-1889,12 1 97,1 5 47,-6-2-208,5 4-47,1-3-49,-1 6-96,1-5 16,0 4 1,-2-1-33,4 2-160,2-2 0,-2 2-144,1 1-64,2-3-32,5 3 0,-5-3 16,4 1 0,5 2-16,-2 2-16,1-3 32,3 6 0,0 2 112,5 5 256,-1 6 305,8-1 255,-2 6-112,-1 3-191,-1 1-177,1 0-80,-5-5-144,0 4-80,-1-4-192,-3-3 32,0 2 16,0-2 0,-3-3-32,2-1 16,-4-7-32,5-3 32,-4-4 48,2 1-144,0-6-176,-1-3-208,3-2-449,-4-3-447,4-3-625,0-5-2209,0-5-4850</inkml:trace>
  <inkml:trace contextRef="#ctx0" brushRef="#br1">37085 35467 7043,'0'0'-336,"0"0"5074,0 0-2625,0 0-976,0 0-1,0 0-63,-11 4-321,11-4-384,6 0-48,-2 0 17,4 0 287,5 0-96,0 0 465,3 0-33,3-2-176,1 0-239,-1 0-241,-5-1-32,2-1-176,-4 1-16,-1 2-64,-4 0 0,-3 1-16,1-3-16,-4 3 0,2 0-160,-2 0-160,-1-3-225,0 3-207,0 0-384,0-1-561,0 0-1024,0-2-1169,-1 3-2817</inkml:trace>
  <inkml:trace contextRef="#ctx0" brushRef="#br1">37096 35638 6211,'0'0'3617,"0"0"-1760,0 0-640,0 0-193,0 0-31,0 0-241,-6 8-352,6-7-47,0-1-49,2 3 32,7-3 128,-1 0 16,7 0 193,1 0-129,2-3 16,4 1-16,-1-5 97,0 3 255,-2 0-32,1 1-527,-8 1-289,4 0-16,-8 0-48,0 2 32,-5 0-48,1 0-48,1 0-145,-5 0 1,1 0 16,-1 0 16,0 2-272,0 0-192,0 0-289,0-2-415,-1 0-737,-2 3-993,-1-3-1392</inkml:trace>
  <inkml:trace contextRef="#ctx0" brushRef="#br1">37756 35375 3410,'0'0'2673,"0"0"304,0 0-1120,0 0-640,0 0-161,0 0-160,11-20-159,-5 15 63,1 0-31,0 1-1,3-3 16,1 0-95,1 1-257,4-2 128,-4 2-96,3 0 32,2 0-255,-5 2-81,3 2-64,-3 2-48,0-2-16,4 2-32,-6 0 64,2 0-48,-1 2 64,0 2 112,-2 1 48,-2 2-32,-1 1 16,2 1 176,-5 4-31,4 2-65,-3 4 48,1-1-16,-5 4-64,3-4-48,-3 5-16,0-6-256,0 1 96,0-2-32,-3-2 32,0 1-64,-1 0 128,-1-2-96,1 2 112,-7-1-48,5 1-48,0-2 16,-3 2-64,2-3 49,-2 1-17,1 2-16,-1-3-49,2-1 98,2 1-65,-5-6 48,4 2-16,-1 0-16,2-2 16,-1-2 16,0 0-32,2-3 32,-3 2-16,7-2-80,-5-1 128,-1 0-64,6 0 0,-4 0 0,4 0-16,0 0 16,0 3-32,0-3 16,0 0-48,0 0 96,0 0-113,0 0 33,0 0-16,4-3 96,3-1-32,0 1 16,1-3-32,1 2-16,-1-2 80,3 1-64,1 1 64,0-3-32,0 2 81,2 1-1,-4 3 48,2-3 16,-3 4-32,-1 0-32,1 0-16,-2 0 32,-2 0-64,2 4 96,2 0-48,-3-3 64,4 3 16,0-3-80,-2 2 32,2-3-32,2 1 32,-1-1-48,0 3 32,-1-3-47,-2 1 63,3 3-32,-2 0 16,-2-2 32,4 2 64,-2-2-96,-2 0-64,-2-2 32,1 1-64,-2-1 96,-3 0-160,2 0 112,-1 0-32,-2 0 0,0-1-32,0-3 0,0 0-336,-5 1-561,1 0-671,0-1-961,-1-1-1201,-3 0-5298</inkml:trace>
  <inkml:trace contextRef="#ctx0" brushRef="#br1">40285 35514 4578,'0'0'4802,"0"0"-1712,0 0-1954,0 0-511,0 0 223,0 27 48,11-14 1,6 4 591,-1 5 321,8 0-288,-2 2-48,2-1-401,-4-3-448,-4 0-319,-4-5-193,-2-1-128,0-3 32,-4-2-64,-4-2 48,-2-3-16,0 1-385,0-3-351,0-2-481,-2 0-271,-4-6-1714,0-2-3953,1-5-1393</inkml:trace>
  <inkml:trace contextRef="#ctx0" brushRef="#br1">40457 35470 6099,'0'0'-320,"0"0"4193,0 0-1455,0 0-978,0 0-543,0 0-273,0 0 16,-6 20-48,0-4 561,1 3-113,-6 6-255,5 2 207,-1 2 49,-2-1 47,1 0-335,-2-1-369,5-6-192,-4-2-240,5-5 80,-3 1-64,3-6 32,0-2-32,0 0-80,4-5-416,-3-2-449,3 0-288,0-6-1008,0-4-3249,4-3-7412</inkml:trace>
  <inkml:trace contextRef="#ctx0" brushRef="#br1">40736 35493 5779,'0'0'2497,"0"0"176,0 0-1392,0 0-449,0 0 337,0 0 431,-9 36 161,8-19-448,-3 7-97,4 0 193,0 1 48,0 2-193,0-4-239,0-1-321,0-6-464,0 0-128,0-5-16,0-3-144,4 0 64,-3-4-32,-1 0 16,0-3-224,0 2-528,0-3-529,0-3-448,0-2-816,0-6-2881,0-1-8997</inkml:trace>
  <inkml:trace contextRef="#ctx0" brushRef="#br1">40916 35533 3378,'0'0'1712,"0"0"-1231,0 0-401,0 0 16,0 0-32,0 0 336,0-2 304,0 2-48,0 0 49,-2 0 127,2-2-256,0 2-255,0 0-81,0 0 16,0-2 32,0 2 192,0 0 176,0 0 17,0-2-129,0 2-80,0 0-16,0 0-63,0-2-81,0 2 16,0 0-32,0 0-64,0 0-48,0 0 0,0 0-96,0 0-16,0 0 112,0 0 97,-3 2 447,3 2-272,-4 0-224,4 0-32,0 0 80,-3 0-15,1 1 159,2-1-32,0 1-160,-3 2-32,2-3 16,1-1-32,0 1-64,0 1-48,-2 0 16,2-1 32,-4-1 32,4 2-15,0 1 15,0-2 0,0 1 0,0 0-32,-2-2 48,2 4-80,-3-2 64,3 2 32,0-2 0,0 3 32,0-3-64,-1 1 48,-2 2 49,3 0-17,0-3-112,0 0 48,-3 5-32,3-5-16,0 0-32,0 1 0,0-2-64,0 0 48,3 2 0,1 0-48,-1-2 48,-1-2 0,2 1 16,-2 1 32,2-3 16,-2 2 0,1 1 32,4-3-112,-7-1 16,5 3 0,-5-3-64,1 1 64,5 1-48,-4-2 0,1 2 0,-3-2 16,3 0 0,-2 0-16,4 2-16,-5-2 16,2 0 1,3 0-50,-2 0 66,-1 2-33,-2-2-17,3 0 17,0 2 0,-2-2 17,2 1-34,-2-1 66,4 3-98,-3-3 114,2 2-113,-2-2 96,2 0-64,2 0 64,-2 0 0,0 0 32,0-2-64,0-1 336,2 0-208,0-1-96,-1 0 0,2 0-16,-3-1-16,2 1 80,1-3-16,-3 2 0,3 0 0,-1-3-16,-3 2-32,2 1 48,-1-2-80,2 1 16,-6-4-16,6 4 16,-6-2 16,6-2-64,-6 1-16,1 0 64,-1 1-32,3-4-64,-3 5 112,0-1-80,0 0 32,0 1 48,0-1-48,-3 2 0,3-2-48,-1 1 80,-5-1-32,6 0 32,-2 0-48,-2 3 48,4-3-48,-3 2 32,0 1 0,-1-3 0,2 3 0,-1-1 16,3 2-32,-5-1-16,1 1 48,1-1-32,-1 1 32,-4 0-16,5 0-16,-3 2 0,0 1 32,1-2-48,0 2 32,-5 1-16,4 0-16,-1-3 48,2 3-48,-5 0 32,6 0 0,0 0 32,-2-1-32,2 1 16,-2 0-64,1 0 48,-2 0 32,2 0-64,1 0 48,-1 0 0,-2 0 0,2 0-64,-2 4 80,-1 0-48,1 1 16,5 2 0,-5 0-32,4 1 32,-1-2-16,4 1 16,-1 1-16,1-4 16,0-1-32,0 1 32,0-2-144,0 0-272,1-2-305,1 4-79,0-4-144,4 2-161,-5 0-47,4-1-305,-1 3-336,-1-4-528,2 3-624,2-3-1585,1 0 912</inkml:trace>
  <inkml:trace contextRef="#ctx0" brushRef="#br1">41267 35287 6323,'0'0'-384,"0"0"2097,0 0 1152,0 0-672,0 0-272,0-2-401,-3 0 177,3 2-112,0 0-529,0 0-463,3 0-321,3 0-160,3 0-96,0 0 16,3 2-48,0-2 32,2 0 0,-1 0-64,-2 0 48,-3 0 0,-3 0-160,-1 0-384,-3 0-289,-1 0-367,0 0-209,0 0-784,0 0-1105,0 2-3040,0-2 2928</inkml:trace>
  <inkml:trace contextRef="#ctx0" brushRef="#br1">41614 35151 5587,'0'0'8163,"0"0"-5826,0 0-1264,0 0-641,-29 1 272,19 5-191,-2 2-129,7 0-272,-2 0 16,3-1-64,4 2-48,0 0-32,0-1 0,4 4 0,8-1 0,0 0 112,0-2 16,3 0 272,-3 2 144,-5-2 129,2 1-17,-4-2-144,1 1-160,-2-1-95,-4-3-49,0 3 16,-3 0 16,-4-1-48,-1 1-64,-2 0-16,-4-3-112,5 2 32,0-2 0,-1-1-48,5-2-320,1-1-417,1 2-255,3-3-385,0 0-1056,0-6-1969,7-3-6835</inkml:trace>
  <inkml:trace contextRef="#ctx0" brushRef="#br1">41602 35144 5234,'0'0'4771,"0"0"-1154,0 0-1568,0 0-448,0 0-256,0 0-369,29-12-336,-15 11-176,3 1-159,2-1 463,1-3 64,-2 2-255,4-3-401,-8 1-80,1 1-80,0-3 0,-6 0-144,-1 2-481,1-1-415,-3 2-481,-4 1-960,1 2-1473,-3 0-3393,0 0 3185</inkml:trace>
  <inkml:trace contextRef="#ctx0" brushRef="#br1">38965 35371 5186,'0'0'6291,"0"0"-3169,0 0-1874,-24-4-31,20 4-81,4 0 113,0-2-433,0 2-271,9-3-353,3 0-160,8-1-16,3 0 48,7 0 480,1 2-176,1-5-128,-1 7 96,-6-1 1,-4 1-81,-2 0-192,-4 0-48,-6 1-16,-1-1-16,-4 3 16,-4-2 16,3-1 0,-3 3 32,0-3-48,0 1 80,0 3-80,0 1 16,-3 3-16,-1 4 0,4 6-16,0 0 16,-5 9 32,-1 4-32,5 6 80,-4 0 272,-1 5 400,2-8-175,-1 2-161,4-8-128,-5-4-160,6-5-128,0-6 0,-2-3-16,2-2-48,0-6-64,0-2-1009,0-4-1024,2-5-2289,4-7-12710</inkml:trace>
  <inkml:trace contextRef="#ctx0" brushRef="#br1">39411 35705 4578,'0'0'10645,"0"0"-8548,0 0-816,0 0-609,0 0-528,0 0-144,0 26-1105,0-26-2240,0 0-5363</inkml:trace>
  <inkml:trace contextRef="#ctx0" brushRef="#br1">39534 35427 5635,'0'0'4033,"0"0"-1151,0 0-1250,0 0-367,0 0-160,0 0-273,27-20-240,-15 12-112,0 3 721,4-2-465,1 2-127,-5 0-1,-1 3 96,0 0-224,-5 2-191,4 0-33,-5 2-48,0 4-48,-3 6-48,-2 0 160,0 4 0,0 1 80,0 4-32,-2 2 97,-7 1-129,2 0-32,-1 1 0,-1-1-144,-2 0-80,1-1-16,4 0 48,-6-6-48,7-1 48,-4 0-96,2-7-16,4 1 16,-2-5 16,1 2 16,-1-6-16,5-1 16,-4 0-80,4 0 80,0-5-112,0-2 96,0 2-96,0-1 80,4-2 16,1 7-16,0-4 32,2 3 0,4 2 48,-5 0-96,5 0 208,0 4-16,-1 0 16,4 2-32,0 0 80,-3-3-32,2 4 16,-3-6-160,2 6-16,-3-6-16,-2 0-16,3 2 48,-10-3-64,4 0 48,-4 0-224,0 0-192,0 0-352,0-4-689,0-1-432,-4 1-528,4-3-1425,-2 2-2961,-1-1 320</inkml:trace>
  <inkml:trace contextRef="#ctx0" brushRef="#br1">39873 35405 3810,'0'0'1632,"0"0"-1391,0 0 2480,0 0-272,0 0-576,-27 0-368,23 0 63,2-3-143,0 3-225,2 0-191,0 0-273,0 0-304,6 0-191,4 0-97,2 0-32,0 0-64,4 3 304,4-3-96,-2 2-80,-2-2 0,1 0 0,-4 0 32,1 0-144,-6 0 0,1 0-48,-1 0 16,-4 0-16,-3 3-16,2-2 0,-3 5-16,0 4 80,0 2-32,0 6 273,-5 4 303,-1 6 368,1 4 97,-4-1-401,2 2-80,-1-2-207,-1-6 31,1-2-256,0-6-16,-2-2-160,4-3 32,2-3-32,0-3 16,1-1-32,2-2 32,1-1 0,0-2-160,0 2-288,0-2-273,1 0-159,3-2-561,1-2-320,-3 0-656,2-4-960,-4 2-2434</inkml:trace>
  <inkml:trace contextRef="#ctx0" brushRef="#br1">41870 35655 6243,'0'0'-416,"0"0"4626,0 0-2738,0 0 353,0 23 624,-5-8-800,3-1-529,2 2 1,-2-1-209,-1 0-223,3-5-177,0 0-176,-1 0-96,1-4-48,0-2 16,-3-1-15,3 2-145,0-4 64,-1-1-16,1 0 16,0 3-64,-3-3 16,0 0 0,3 0-16,0 0-16,-1-3 32,-2-3-80,3-1 48,-1-4-16,1 2-16,0-5 16,0 4-16,0-4 16,0 1-32,0-3-16,0 0-64,1-1-192,3 3-65,-1 2 113,1-2 160,0 3 48,1-1 32,2 3-32,-2 1 0,1 0-16,-1 1 48,2 0 0,0 3-16,-2 2 16,0-1-48,5 0 64,-8 3-48,5 0 32,-2 0-48,2 0 32,-2 0 16,2 0 0,-2 3 32,-1 0-48,-1-2 32,1 0-32,1 2 32,-5 1 0,2 0-32,-2-1 32,0 1 0,0 4 0,0-2-48,-4 2 80,-3-1-32,0 5 0,-3-1-16,3-1 48,-5 2-16,0-1-32,-1-2 48,2 1-32,0-5 0,4 0-16,2-1 16,-2 2-32,7-5 16,-5-1-16,5 0 0,0 4-16,5-3 16,2 2 32,4 1 0,0-1 96,2 3 48,2 0 177,2 2-33,-1-3-64,-7 3-128,5 0-32,-5-1-80,-4 1 48,1 0-32,-5-3-16,-1 1 32,0 0-48,0 0 32,0-2-32,0-2 16,0 0-96,0-2-432,0 0-417,0-2-800,5-6-1968,1 0-7124</inkml:trace>
  <inkml:trace contextRef="#ctx0" brushRef="#br1">42133 35741 6227,'0'0'5090,"0"0"-2289,0 0-1344,0 0-432,0 0-241,0 0-176,3-12 33,-3 10-113,0 2-176,0 0-64,-3 0 96,-1 0-32,-1 0-224,-2 2-15,-1 4 31,-1 0 272,-1 3-48,4 0 80,-4 1 80,6 2-47,0-3-81,4 2-160,0-4-112,4-3 0,7-2-32,1-2-64,3 0 48,1-6-48,-4-4 0,2-1-48,2-1-128,-5 0-48,-3-1 64,-1 4-128,-3-3-64,0 4 144,-4 2 32,0 2 144,0 0 16,0 4-48,0 0 48,-6 7-32,1 2-17,0 3 114,-5 3 223,4 1-32,2-4-80,1 3-160,3-6-32,5-3 0,3-4-48,6-2-576,3-2-1025,2-5-1809,2-4-3281,0 2-2177</inkml:trace>
  <inkml:trace contextRef="#ctx0" brushRef="#br1">42404 35733 8692,'0'0'7267,"0"0"-4433,-28 0-1714,12 0 433,5 0 128,-1 0-641,-4 0-464,5 0-288,3 4-31,0 1-145,3 0-64,4 2-16,-2 1-64,3-4 32,0 3-32,4-3 16,7 0-16,-1-4 80,1 0-96,2-3-32,2-2-257,-4-5-31,5 1-208,-6-3-112,0-1 143,-1-2 81,-2-4 112,1 1 256,-3-4 112,-4 0-160,2-2-16,-3 0-80,0 0 160,0 0 32,-3 5 96,-1 2-32,2 1 0,-2 6 128,4 5 64,-4 2 48,4 3-96,-2 8-112,2 10-16,-2 7 320,-1 7 513,2 9-177,-5 1 112,4 0-31,0-2-225,1-5-512,1-7-32,0-5-48,0-6 32,0-6-16,0-3 32,0-4-240,0-3-817,0-1-479,0-6-657,0-6-3938</inkml:trace>
  <inkml:trace contextRef="#ctx0" brushRef="#br1">43051 35549 7443,'0'0'5363,"0"0"-1585,0 0-2034,-2-27-751,-3 22-129,0 1-63,-1 0-193,-4 4-272,-1 0-224,0 0-48,-1 2-16,2 4 0,-4 3-16,5 0-32,0 5 32,2-1-48,4 3 32,3 1-16,0 2-48,7 2 64,1-2 64,8 8 176,0-5 305,1 1-81,1 2-208,2 2-48,-3-1-96,-4-4-16,2 2-48,-10-1-16,-1 0 0,-4-5 32,0 0-16,-5-4-80,-6 1 64,1-3-32,-4-1 240,0-2 193,-2 0-161,-2-5-112,2 0-32,0-1-48,-1-3-32,5 0-64,0-3 32,0-2 16,5-4-96,1 2-224,0-2-400,6 2-449,0-1-288,0-3-447,3 3-466,1 2-1151,3-2-2162,1 1 561</inkml:trace>
  <inkml:trace contextRef="#ctx0" brushRef="#br1">43282 35810 8500,'0'0'2785,"0"0"-224,0 0-944,0 0 1376,9 34-928,-6-22-1360,-3-2-513,0-3-80,0 2-48,4-3-80,-4-5-240,2 2-929,1-3-1520,-3 0-1889,1-4-5123</inkml:trace>
  <inkml:trace contextRef="#ctx0" brushRef="#br1">43310 35589 12966,'0'0'2289,"0"0"-1889,0-30 32,0 26 97,0 4-337,5 0-192,-5 0-433,0 7-3216,5 2-5299</inkml:trace>
  <inkml:trace contextRef="#ctx0" brushRef="#br1">43518 35893 9700,'0'0'2498,"0"0"-1746,0 0 593,0 0-113,0 0-95,0 0-497,0-1-384,0 1 48,0 0 352,0 0 33,0 0-241,0 0-224,0 0-64,0 0 16,0 0 48,0 0-144,0 0 64,0 0 1,0 0 111,0-3 80,0-1 64,0 1-128,5-6-80,-4 2 160,5-3-240,-1-2-48,0-2-16,-1-2 49,3 6-81,-6-3 48,5 3 48,-2 3 160,0 3 48,-2 3-192,4 1-64,-1 1 0,0 4 144,2 6 224,-2 0 209,2 2-113,2 1-80,-3-1-96,3-1-128,-1-3 0,-1-1-64,-3-1-47,4-4-65,-6-2 16,4-1-80,-5 0 16,-1 0-64,3 0-465,-3 0-543,0-4-673,-3 1-528,2-1-1041,-5-1-2384,1 0-2946</inkml:trace>
  <inkml:trace contextRef="#ctx0" brushRef="#br1">43951 35497 5555,'0'0'2993,"0"0"-1328,0 0-545,-28 0 33,24 0-65,3 0 17,1 0-65,0-2-175,0 0-289,1 0-48,9 1 176,-5-4-47,7 2-241,4-1-128,7 0 96,-2 0 273,7-1-321,3 2-128,-2-2 160,-1 1-96,-3 2-176,-3 1-64,-4 1-16,-7 0 16,-2 0-64,-2 0-16,-7 0-64,0 1 80,0 10 16,-3 1 0,-3 7 48,-1 6 240,2 6 96,-5 5 225,4 1-49,-1-2-128,2-3-64,-1-3-208,6-6-32,-4-3-48,4-4 0,0-2-32,0-4-16,0-2 0,0-3-32,0-2-448,4-3-880,2 0-705,-2-4-1649,4-8-3809</inkml:trace>
  <inkml:trace contextRef="#ctx0" brushRef="#br1">44452 35527 8500,'0'0'3938,"0"0"-593,0 0-1552,0 0-176,0 0-433,0 0-383,-39-5-49,23 14-192,1 5-15,2 2-49,5-2 64,5 2-288,3 0-128,0 2-144,11-1 32,2-2-16,2-1 16,1 0-32,1-1 0,-5-1-16,4 1 16,-6-2 48,-4 0-64,0-2 64,-6 2-32,0-5 0,0 5 16,-6-4 32,-3 1 16,-3 0-32,0 0 0,1-4-32,-5 1 16,4-3-16,-1 0 0,4 0-176,1-2-304,1 0-384,6 0-593,1-8-560,0 1-1793,1-6-3745</inkml:trace>
  <inkml:trace contextRef="#ctx0" brushRef="#br1">44425 35474 7700,'0'0'4097,"0"0"-623,0 0-1473,0 0-272,0 0-353,0 0-527,7-4-385,3 4-240,6 0-64,0 0-144,7 0 464,-2-1-192,3-3-191,-2 1-65,-2-2-48,-8 1 32,1 2-48,-5 1-513,-3-2-319,-3 3-49,-2 0-159,0 0-817,-7 0-832,2 0-2257,-2 0-1041</inkml:trace>
  <inkml:trace contextRef="#ctx0" brushRef="#br1">44826 35445 6323,'0'0'9044,"0"0"-6851,0 0-1553,0 0 481,0 0-161,-26 6-399,19 9 15,2 2 144,5 5 209,0-1-305,6-2-240,5-3-64,2-4-48,2-6-176,1-2-16,4-4-80,-3-8-32,2-2 48,-4-6-16,1-2 16,-4 0-128,-6-2-16,-2 1-48,-4-2-96,0 1-336,-4-3-161,-4 3 33,-5 3 160,-4 1 368,-1 10 128,0 2 16,-2 4-337,-2 8 177,0 6 256,6 3-16,-2 0-64,8 1-896,0 0-1921,6-2-3378,4-2-576</inkml:trace>
  <inkml:trace contextRef="#ctx0" brushRef="#br1">45371 35873 5907,'0'0'-304,"0"0"480,0 0 864,0 0 529,0 0-161,0 0 1,5-7 144,-5 5-289,0 0-223,3 2-49,-3 0-159,0-2-145,2 2-48,-2 0-95,2 0-177,2 0-96,1-2-112,6 2-32,1-1 0,5-2 512,4 1 545,7-5-497,3 3-272,-2-1-143,-1 1-81,-5 1-128,-1 0 0,-6 3-96,-4 0 64,-2 0-64,-6 0-128,2 0-161,-6 3-159,0-3-16,0 0 96,0 3-48,0-2-273,0 2-751,-3-2-881,0 3-1297,-1-3-2385,4 3 2898</inkml:trace>
  <inkml:trace contextRef="#ctx0" brushRef="#br1">45431 36058 5298,'0'0'257,"0"0"3040,0 0-1424,0 0-576,0 0-193,0 0-48,-10 3-63,10-3-209,0 0-63,0 0-145,0 0-32,3 0 48,4 0 1,1 0-145,5 0-48,4 0 176,5 0 737,2 0-401,2 0-271,2 0-81,-1 0-160,-4-3-144,-2 1-144,-5 2-64,-4 0-16,0-2-32,-6 2 0,-2 0-32,-2 0-96,1 0-144,-3 0 64,0 0 32,0 0-128,-5 0-353,3 0-271,0 0-433,-4 0-655,1 0-1554,4 0-2497,-5 0 80</inkml:trace>
  <inkml:trace contextRef="#ctx0" brushRef="#br1">47456 35790 5458,'0'0'3170,"0"0"-289,0 0-944,0 0-448,0 0-97,0 0-367,0-9-241,0 6-15,0 3-65,0 0-160,0 0 0,0 0-159,5 0-113,2 11-32,4 4 32,5 5 784,2 0 385,1 6-528,2 2-209,-2-4-240,1-2-96,-3-2-224,-5-7-208,-1-1 48,1-5 16,-7-1 0,1-3 0,-5 0 0,-1-1-112,0-2-256,0 0-144,0 0-305,-4 0-511,0-2-833,0-2-400,-1-2-1825,-2-2-4658</inkml:trace>
  <inkml:trace contextRef="#ctx0" brushRef="#br1">47665 35733 5202,'0'0'2978,"0"0"687,0 0-1616,0 0-688,0 0-353,0 0-287,0-4-305,-5 12-48,0 4-144,-5 6 288,2 8 401,-2 2 383,-4 7 225,1-2-176,2-1-305,1-3-351,2-6-257,1-3-304,4-8-80,-2 0-96,5-7 96,-3 2-80,3-6-192,0-1-1025,0 0-704,0-5-528,3-7-3474</inkml:trace>
  <inkml:trace contextRef="#ctx0" brushRef="#br1">47867 35759 5795,'0'0'7667,"0"0"-5746,0 0-464,12 35-257,-10-11 2306,-2 2-1329,0 0-768,0 0-593,0-5-240,0-4-304,0-2-208,0-6-64,2-3-48,0-2 80,4-4-288,0 0-672,0-6-977,3-6-816,-1-4-1489,1-5-3618</inkml:trace>
  <inkml:trace contextRef="#ctx0" brushRef="#br1">48029 35858 11973,'0'0'5443,"-10"28"-2706,10-10-336,0-2-288,0-6-1152,10 1-289,5-3-336,3-7-272,0-1-64,2-1 16,2-10 16,-5-2-96,0-4-256,-6-1-112,0-2-144,-7 0-1,-2 0-95,-2 2 144,0 0 208,-12 5 352,2 3-64,-2 2 96,-8 3-48,1 2 32,3 3 192,-5 0-64,3 0-80,2 4-48,4 3 16,3-2-64,1-1-48,4 2-688,-2-2-913,6-2-848,0 1-2001,0 0-4114</inkml:trace>
  <inkml:trace contextRef="#ctx0" brushRef="#br1">48239 35541 15895,'0'0'4210,"0"0"-3185,0 0-321,0 0 288,32 0-159,-20 0-321,4 0-96,-4 0-352,1 0-16,-5 0-80,-1 0-704,-3 2-1185,-4 1-1376,0-3-2642,-4 3-6099</inkml:trace>
  <inkml:trace contextRef="#ctx0" brushRef="#br1">48526 35379 5731,'0'0'6771,"0"0"-4130,0 0-1024,0 0-481,0 0-255,0 0-257,0 26 480,0-12 353,0 4-384,0-2-449,0-3 240,4-2-159,-4-2-129,1-2-176,-1-2-128,0-1-80,1-1-16,2-3-32,0 0-64,3 0 48,2 0-48,4 0-31,4-4-65,-1 0 48,2 0-81,-2 1 66,-2 2-17,-2 1-81,-6 0-351,2 0-208,-4 0-401,-3 0-207,0 1 255,0 2 113,-3-1-240,-1 0-225,1-2-464,-1 0-736,4 0-993,0 0-3409,0-7 4786</inkml:trace>
  <inkml:trace contextRef="#ctx0" brushRef="#br1">48701 35327 5539,'0'0'1696,"0"0"1570,0 0-1393,5 39 1920,-2-19-1023,1 4-1346,-2 1 337,1 6 320,0 0-592,-1-1-513,0 0-239,0-1-433,1-6-176,2-3-48,-5-4-32,0-6-64,4-2 16,-4-4-224,0-2-993,0-2-1760,0-8-1217,-4-3-9092</inkml:trace>
  <inkml:trace contextRef="#ctx0" brushRef="#br1">46481 35641 12294,'0'0'3585,"0"0"-2304,-3 34-353,3-6 193,0 4 319,0 7 241,0 1-208,-4 2-481,4-2-207,0-6-401,0-8-64,-3-2-112,3-8-48,0-6-32,0 0-128,0-6 0,0-2-64,3-2-176,5-6-1297,-4-4-1456,3-4-2241,-2-5-11478</inkml:trace>
  <inkml:trace contextRef="#ctx0" brushRef="#br1">46795 35922 12774,'0'0'4786,"0"0"-3345,-10 31-369,8-19-79,2-1-401,0-5-352,0 1-192,0-3 0,0 1-112,0-1-272,0-2-368,0-1-145,0-1-191,0 0-657,2-3-1889,4-6-9236</inkml:trace>
  <inkml:trace contextRef="#ctx0" brushRef="#br1">46949 35710 6051,'0'0'5746,"0"0"-2064,0 0-2033,0 0-721,0 0 49,0 0-241,9 17 208,-9-2 545,0 1-384,0 4-257,0-5 177,0 0-257,0 1-192,3-6-208,-3 0-112,4-1 17,-3-2-129,6-2-16,2 0-64,-5-2 0,11 1-48,0-1 0,1-3 16,-4 0-64,4 0 32,0 0-48,-4-6-240,-2 2-433,1-1-351,-4 1-433,-3-1-192,1 2-352,-5-2-624,0-1-1425,0 2-4017,0-1 3440</inkml:trace>
  <inkml:trace contextRef="#ctx0" brushRef="#br1">47142 35701 5635,'0'0'7251,"0"0"-4610,0 0-1456,0 0-273,4 28 241,-2-7 447,-2 7-63,0 2 176,-2 4-273,-4-2-31,-1 2-240,-1-8-529,3 0-256,-1-6-336,6-7-64,0-1-32,0-4 32,0-4-48,6-1-480,6-3-1089,-2-4-1696,-2-8-1490,-1-6-13285</inkml:trace>
  <inkml:trace contextRef="#ctx0" brushRef="#br1">46825 36334 5731,'0'0'4658,"0"0"-2769,0 0-1073,0 0-256,17-5-112,-5 5 193,3 0-33,6 0-240,2 3 2321,5-2-1504,3 0-49,3 1-79,0-2-81,4 0-239,-4 0-417,3 0-16,-2-2 16,3 1-32,-6-3-160,3 0-16,2 0-32,-6 3 65,2-3-49,-2 1 16,4 0 16,-3-2-48,5 4 368,-3-1 64,-2 0-144,1 0-176,2 2-96,-1-2-48,0 2-48,0 0 49,0-3-33,-1 3 64,-1 0-112,-4 0 80,-1 0-32,-5 0 0,1 0 0,-2 0-16,-3 0-112,-1 3 15,-2-1-31,-3 0-16,0 0 96,-3 0-48,-5-1 0,2-1-176,-4 3-352,-2-3-241,0 0-143,-2 0-369,-8 0-736,1-6-2321,-3-3-7443</inkml:trace>
  <inkml:trace contextRef="#ctx0" brushRef="#br1">47500 36621 10837,'0'0'6915,"-39"6"-4674,13 6-944,-3-2 239,1 5-271,2 1-513,0 1-319,5-2-65,6 4-96,5-2-192,4 2 0,6-1-32,6 1-32,6 1 16,8-3-48,-2-2 32,9 0-112,-6-5 0,3 2 96,-4-2-16,-2-2 48,-7 1-48,-6 0 16,-5 2-48,0 0 80,-5 1-48,-9-2 64,-1 4-32,-2-5 32,-4 3 48,-1-3 176,1 2 64,0-5 96,2-1-79,-1-1-225,8-4 16,0 0-144,1 0 32,7-4-128,3-1-577,1-3-607,0 2-1169,5-2-577,5 1-2464,-4-2-4579</inkml:trace>
  <inkml:trace contextRef="#ctx0" brushRef="#br1">40369 36254 13702,'0'0'3282,"-32"4"-2514,14 2-144,-2-4 273,2 5-177,4-3-320,-1-1-144,0 3 1,3-2-97,6 0 176,-2 2-128,5-2-48,-1 1-128,4 0-48,5 5 0,5 0 32,3 2 96,4 3 0,3 1 400,2 3 65,-4-2-193,0 2-192,-4-2-96,0 1-32,-6-2 0,-2-3-48,0 0 32,-6 1 0,0-1 16,-10-2 32,2-1-64,-2 0 32,-1-2 48,-1-3 160,1-1-64,-3 0-80,3-4-32,0 0 33,1 0-49,2 0-80,-2 0 16,4 0-32,3-1 16,0-2 16,3 0-64,0 2-369,0-3-671,3 3-833,4-5-480,-1 6-1297,5-4-2945,2 2 3714</inkml:trace>
  <inkml:trace contextRef="#ctx0" brushRef="#br1">40507 36461 11141,'0'0'3538,"0"0"-2002,0 0 33,26-12 80,-10 10-577,-5-4-431,8 2-193,-7 2-128,2-4 160,-3 1-48,0 1-143,-5-1-81,1-1-16,-3 1-64,1-2-32,-5-2 16,0 1-16,0-2-32,0-2-48,-6 2 16,-4-2-32,0 0 0,-2 0 32,1 1-80,-5 4 48,4 1 0,0 2 0,-3 4 0,6 2-16,-2 6-16,3 11 32,-1 2 0,5 6 224,1 4 560,3 0 129,6-1-289,4 0-208,1-8-144,4-2-191,-3-5 31,0-4-96,2-3 32,-7-2-32,2-2-16,-1-4 0,-2 0-112,-5 0-225,3 0-207,1-4-272,-3 0-497,2-1-240,-2 0-511,2 3-930,2 0-1728,-1 2-4018</inkml:trace>
  <inkml:trace contextRef="#ctx0" brushRef="#br1">40915 36369 6803,'0'0'4130,"0"0"-913,0 0-1520,0 0-224,0 0-80,0 0-449,11-15-208,-11 15-207,0 0-177,-6 0-96,1 0 16,-2 0-32,1 0-160,-4 0-32,2-2 64,-1 2-32,-3 0 16,3 0 16,-2 0 32,0 0-80,1 0 48,-1 2 65,0 5 95,-2 1 80,2 5-32,-1 2 144,3 5 0,-3 0 97,4 4-113,1-2 0,5-1-96,2-2-144,0-3-112,5-6-112,7 0 48,0-4-64,4-4 80,0-2-80,1 0 64,3-6-64,-2 1 16,-4-2-32,0 5-128,-4-4-208,-3 5-560,-3 1-225,-4 0-384,0 7-415,-4-3-1346,-8 2-4802</inkml:trace>
  <inkml:trace contextRef="#ctx0" brushRef="#br1">42086 38222 5426,'0'0'6339,"0"0"-4210,0 0-784,0 0-16,-8 29-529,8-26-400,0-3-80,0 0 48,0 0 289,6-3-33,-6-5 48,5-1-79,-1-3 31,4-1-208,-4-5-192,-1 2 64,1-4-64,1-1-112,0 2-47,-1-2-1,2 0-48,0 1 48,0 5-64,-1 0 144,0 3 160,2 3-128,0 5 32,2 0-96,-4 4 0,6 4-112,1 9 64,0 5 128,1 3 352,-1 4 17,0 3-97,-6-2-256,3-4-96,-2 0-64,-2-8-32,-1-2 80,-1-4-32,2-2 0,-5-4 0,4-2 32,-4 0 48,5-4 176,-3-6-79,3-1-177,0-4-16,1-2 0,-1-2 0,4-2-16,-1-3 0,3-1 0,-2-1-48,2 4-112,0 0-96,-1 4 127,1 3 1,0 6 96,-2 5-96,6-2 48,-3 6 0,0 0 32,1 6 0,0 4 16,-2 5-32,-3 9 80,2 3 192,-5 6 209,2 0 367,-3 2-288,1 0-208,-4-6-111,5-2-161,-2-6-48,0-5 32,-2-1-32,1-10 16,0-1-16,2-4-673,-4-5-863,-1-11-2050,0-3-3217</inkml:trace>
  <inkml:trace contextRef="#ctx0" brushRef="#br1">42084 38422 5859,'0'0'5554,"0"0"-3601,42 6 256,-14-4 272,7-2-608,9 0-560,4 0-1,1 0-383,2 0-241,0 0-128,-3 2-15,-4 2-1,0 0-448,-9 0-128,-3 0 32,-4-3 0,-4 3-560,-6-4-225,0 0-127,-2 0-177,-6 0-143,-4 0-337,-4 0-688,-2 0-2081,0 3-3730</inkml:trace>
  <inkml:trace contextRef="#ctx0" brushRef="#br1">42398 38752 9380,'0'0'6499,"-28"0"-3553,11 2-1506,-4 5-175,-1 0-1,5 1-447,2 0-305,3 0-160,0-2-16,6 5-15,0-4-145,6 2-80,0-1-112,0 3 48,12-2-32,-2 0 32,7-1-16,2-1 16,2 1 0,0-1-16,3 0 16,-2-2 16,-5 4-32,-2-2-80,-3 2 32,-2 3-48,-6 0 96,-4 2-48,3 0 64,0 1 16,-3-3-48,0 3 16,-6-5-16,4 0 48,-5 0-32,-5-3 16,3-2 32,-3 2 0,-6-3-32,1-1 128,0 2 272,-3-2-64,5-2-16,2 4-63,2-3-129,0-1-128,7-1 0,2 0-32,2 0-16,0 0 48,0 0-144,0 0-401,0 0-479,0-3-657,2 1-192,1 2 16,1 0-1040,-1 0-1649,-3 0-2913</inkml:trace>
  <inkml:trace contextRef="#ctx0" brushRef="#br1">42535 38669 6435,'0'0'-320,"0"0"5010,0 0-2177,0 0-528,0 0-80,0 0-288,13-20-561,2 16-496,1-1-143,1 3 239,0 0 128,-1 2-15,-4 0-321,-1 6-192,-7 4-160,1 2 0,-5 4 0,0-2 16,-9 2-16,1-1-48,-1 0 16,-3-3-64,2 0 64,-2-4-32,7-3 0,0 2 16,5-3 48,0 0 128,0 1-16,10-1-15,2 1-49,2-1 128,4-2-128,4 0-80,2-2-16,2 0-16,-4 0 32,-6 0 16,-4 0-320,0 0-1265,-10 0-784,-2 0-2241,-2-2-5923</inkml:trace>
  <inkml:trace contextRef="#ctx0" brushRef="#br1">41715 37530 5202,'0'0'4610,"0"0"-672,0 0-1665,0 0-512,0 0-288,0 0-385,11-8-287,-4 8-193,2 0-288,3 1 0,3 3-272,-3 1 961,4 2-465,-4-2-240,-3 1-128,-2 0-112,-3-3-16,-3 4-32,-1-1 64,-4 4-80,-3-4 96,-1 2-80,-1 0 32,-2-1-32,1 1-32,4-3 80,0 2 0,6 1 16,-3-2-48,3-1-16,0 3 0,3-3 49,3 3-17,0-1 64,0-3 16,5 1 112,-2-1 32,3-4-32,-1 3-32,0 0-112,-1 1-32,2-3 0,-6 6 0,0-5 0,-2 6-96,-4 2 32,0 0 80,0 0 80,-5 2 80,-2 1-15,-2-5-97,2 4 16,-1-3-48,0-1-16,-2 0-32,-2 0 0,1-2 48,-4-1 0,3-1-16,0 0-48,0-1 0,3-2-48,4 0 64,-2 2-64,3-3 32,4 0-32,0 0-240,0-4-528,0 3-497,4-6-496,-1 3-400,1-1-928,-4-1-2706,0 0-3281</inkml:trace>
  <inkml:trace contextRef="#ctx0" brushRef="#br0">46807 39105 6595,'0'0'5330,"0"0"-2496,0 0-1490,0 0-143,0 0-145,0 0-319,41 0 111,-12 0 769,6 0-289,13 0-223,1-2-129,7-5-111,3 2-273,-9-2-368,-2 4-80,-8 2-16,-8 1-112,-9 0-176,-10 0-784,-5 0-673,-8 0-256,0-5-304,0-1-512,-5-2-3586,-6 2-4194</inkml:trace>
  <inkml:trace contextRef="#ctx0" brushRef="#br0">47134 39309 8820,'0'0'8660,"0"0"-7491,0 0-721,0 0 1024,-32 27 145,15-11-480,-3 1-417,3 2-288,-5 0-64,0 1 177,3-3 63,10 0-176,-2-3-160,6-1 32,-1-2-176,6-2 0,6-1-79,4-2-33,5-2 0,6-3 16,1 0 32,-2 2-48,1 1 32,0 0-48,-3 5 64,-5 1-80,-2 3 32,-2 0 16,-8 5-32,2-2-48,-3-2-32,0 2 32,-9-4 48,1 3 0,-6-2 16,0-1 48,-6 2 32,-2-5 32,0 2 16,-2 1-32,-3-3 32,7-1-64,-1-3-16,3 2-64,8-6 48,3 1-128,2-2 0,5 0-448,0-6-561,4 1-784,2-4-688,0-1-1153,0 2-4177</inkml:trace>
  <inkml:trace contextRef="#ctx0" brushRef="#br1">37248 37793 9540,'0'0'4450,"0"0"-3441,0 0-385,0 0 721,-4-23 47,4 22-239,0-2-257,0 3-303,0 0-193,4 7-16,1 6 272,6 8 241,1 7 207,1 11 1,6 5-449,-2 5-160,2-2-176,1 0-192,-2-5-80,0-6 32,-4-4 1,1-2-33,-6-8-128,-2 0-225,-3-5-111,-4-3-464,0-4-289,0-4-303,-3-6-113,-1 0-464,3-11-1809,1-4-3361</inkml:trace>
  <inkml:trace contextRef="#ctx0" brushRef="#br1">37640 37715 1729,'0'0'3858,"0"0"-49,0 0-223,-16 32-2033,12-20-433,0-1 33,0 1-225,-3 1-144,1 5-15,-1 2 15,-1 4-15,-2 4-33,2 4 144,-1 2 81,2 5-113,-3-3-112,2 1-95,2-3-225,-2-1-176,2-6-80,2-2-48,4-6-48,-6-2-48,1-6 16,4 1-32,-5-7 16,6 2-240,-5-4-528,1-3-385,1 0-383,-1-6-401,3-5-1409,-2-1-3009,3-2-1088</inkml:trace>
  <inkml:trace contextRef="#ctx0" brushRef="#br1">37923 37966 6627,'0'0'2465,"0"0"497,0 0-1538,0 0-671,0 0 47,0 0 240,2 0 33,6 3-481,2-3-240,4 2-32,4-2 1233,4 3-400,1-3-81,4 0-271,-2-3-385,0 1-304,-1-5-64,-2 2-32,-1-2-16,-5 0 32,2 1-48,-4 0 48,-3 1-80,0 1 48,-5 0 0,-2 1-304,3 2-337,-2 0-255,-3 1-321,2-3-960,-2 3-2129,-2 0-4578</inkml:trace>
  <inkml:trace contextRef="#ctx0" brushRef="#br1">37983 38181 5587,'0'0'5858,"0"0"-3393,0 0-1440,0 0-193,0 0 33,0 0-97,14 2-208,4-2 16,0 0 561,6-2-81,6-4-751,0 2-209,-2 0 64,0 3 336,-1-2 496,-5 1-751,-4 2-161,-2 0-80,-5 0-16,-3 0-401,-4 0-543,-4 0-641,0 0-992,0-3-1377,-7 0-4882</inkml:trace>
  <inkml:trace contextRef="#ctx0" brushRef="#br1">38849 38019 8052,'0'0'5794,"0"0"-3345,0 0-1024,0 0 16,0 0-177,0 0-479,-10 4-193,22-4-336,4 0-48,7 0 64,1-4 769,5 3-209,6-3-256,0 0-63,-2 3-193,-4-2-112,-1 2-160,-5-2-64,-4 2-48,-2-2 32,-4 3 32,-5-1-64,-4 1-112,2 0-64,-6-2-80,0 2-289,0-2-95,0 2-561,0 0-608,-3 0-1088,-4 0-2401,1-2-2450</inkml:trace>
  <inkml:trace contextRef="#ctx0" brushRef="#br1">39637 37770 5378,'0'0'4915,"0"0"-2594,0 0-1569,0 0-32,0 0 433,0 0 96,-21-20-113,21 20-159,0-3-161,0 1-160,2 0-144,6 0-127,7 0-193,8 2-128,3 0 192,2 0 288,4 4 288,-4 3-319,-2 4-289,-8 1-224,-4 0-32,-5 4 16,-8 1 16,-1 2 32,-4 1-32,-9 1 64,-2-2-16,-3-1 16,-2 0-16,-2 0 32,4-4-80,0-4 16,2 2 32,4-5 0,7 1 0,5-3-80,0 2 48,0-2-80,8 1 64,5 2 16,2 0 32,0 0-16,1-2-16,0 2 32,0 3-32,-4-2 16,0 2-96,-3 1 32,-1-1 0,-4 1 16,1 0-32,-3-2 64,-2 1 0,0 1 0,-4-3 16,-3 1-16,-1-1 48,-3-1 16,-5-3-16,4-1 32,2 0 96,-6-4-176,5 2 32,-1-2-80,1 0 32,2 0 16,2 0-32,2 0-32,1-2-288,1 2-160,3 0-192,0 0-305,0 0-528,7 0-928,4-4-1569,-1 0-2465,5-1 7252</inkml:trace>
  <inkml:trace contextRef="#ctx0" brushRef="#br1">40137 38074 5635,'0'0'4610,"0"0"-1457,0 0-1472,0 0 0,-28 9 63,23-3-287,-6 2-256,5 2-193,-1 2-175,-1 2-193,4-2-320,1 0-160,3-6-96,0 2-32,0-5-80,3-3 16,4 0-608,1 0-961,1-7-1008,-2-3-2209,-2-6-4691</inkml:trace>
  <inkml:trace contextRef="#ctx0" brushRef="#br1">40365 37901 7107,'0'0'6419,"0"0"-4226,0 0-656,0 0-16,0 0-433,0 0-400,-13-16-255,2 16-97,-1 6 0,-1 2-144,0 2 48,5-1-96,-2 3-16,6-1-48,4 2-16,0 0-48,4 2 48,6 0 32,0-1-96,4 0 96,-2 0-96,4-3 0,-4 1-16,2 0-16,-2-1 0,-5 1 64,1-2 16,-8 2-48,4 2 64,-4-2-96,-4 0 112,-5 0-80,-2 0 49,-1-3-1,1 0 16,-5-2 64,6-2 160,-1-2-64,0-3-128,5 0-32,-1-3-80,2-2 32,-1-3-64,2-1 64,3-1-48,1 0-48,0 0-16,0-2 16,0 3 112,5 0-96,1-1 80,2 1-16,1-3 16,2 3 32,-1-1-64,1-2 0,0 3 48,-3 0 32,2-3-32,-3 2 0,2 1-64,-3-3 32,-2 3-16,1-1 0,-1 0 0,-1 0 16,-3 2 0,0 0-16,0-1 32,0 2-80,0 2 112,0-3-64,0 4 32,0-3-48,0 5 48,0-2 0,-3 1 0,3 0 0,-4 1-16,4-2 16,-5 2-16,5 0 16,-4 0-16,-2 0 0,4-1 16,-5 3 0,2 0-16,-1 0 0,2 0 32,-2 3-48,-1 1 48,6-2-64,-5 1 80,2 0-80,2-1 48,2-2-16,0 2-48,-2-1-128,2-1-320,0 3-113,0-3-239,0 1-177,0-1-431,0 0-401,4 0-288,0 0-1953,2-1-1681</inkml:trace>
  <inkml:trace contextRef="#ctx0" brushRef="#br1">40680 37934 5154,'0'0'833,"0"0"2720,0 0-1888,0 0 160,0 0-352,0 0-417,-1-4-384,5 5-63,3 6-97,1 5 48,2 1 289,5 5 1071,2 4-479,2 2-96,1-1-369,3 0-384,-3-3-447,-3-3-113,-2-4-177,-5 1 129,-2-5-16,-1 0 48,-2-1-112,-1-1 0,-2-4-240,-2 2-96,0-4-208,0 2-273,1-3-191,-1 0-385,0 0-1008,0-3-1729,0-3-5218</inkml:trace>
  <inkml:trace contextRef="#ctx0" brushRef="#br1">40872 37921 3874,'0'0'1937,"0"0"848,0 0-864,0 0-881,0 0-559,0 0 319,-4-8 208,0 8-447,0 0-145,2 4 16,0 2 128,-3 5 209,0 5-17,-2 3-64,-2 5 625,2 4 128,-4 1-257,1 3-31,-1-1-449,0-2-272,5-5-192,-6-1-176,2-2-32,5-6-48,-2-1 64,2-4-64,2-3 32,-1-1-16,4-3-208,0-3-432,0 0-545,0 0-191,0-7-833,7-5-2593,-2-1-4835</inkml:trace>
  <inkml:trace contextRef="#ctx0" brushRef="#br1">41120 37913 11733,'0'0'4050,"0"28"-2097,0-3 928,-5 6-367,5 3-578,-5-2-591,5-2-577,-3-5-367,3-4-305,0-5-80,0-4-16,0-1 0,0-6-16,0-1-48,0-2-273,0-2-399,0 0-352,3-4-785,-3-6-864,0-2-1665,5-2-2850,-5-4 2034</inkml:trace>
  <inkml:trace contextRef="#ctx0" brushRef="#br1">41252 38005 12790,'0'0'5650,"0"0"-4737,0 0-641,-2 26 1201,-1-10 512,3 3-465,0 0-831,0 1-433,7-4-176,3-4-48,1-2 32,5-7-32,-4-3-32,4 0 48,0-7-16,-2-5 0,0-1-112,-4-4-192,2-1-273,-6-2 17,0-1 48,-6 0 32,0 1-337,-6 4 129,0 1 304,-6 3 320,1 5 32,-2 1 144,-1 4 224,0 2-144,0 0-128,4 0-96,-1 4 16,0 0-32,4 3-160,-2 0-464,2 2-929,2-1-1392,1 0-1985,-4-1-2610</inkml:trace>
  <inkml:trace contextRef="#ctx0" brushRef="#br1">41427 37761 9428,'0'0'4098,"0"0"-352,0 0-1649,0 0-737,0 0-335,0 0-321,27-6-95,-14 4-193,5 2 672,-2 0-624,1 0-400,-6 0 1,-1 0-97,-2 2-273,-2-2-655,-1 3-433,-1-3-544,-4 0-752,0 0-1121,0 0-1424,0-3 736</inkml:trace>
  <inkml:trace contextRef="#ctx0" brushRef="#br0">42525 40574 5090,'0'0'6611,"0"0"-4402,0 0-944,0 0-129,0 0-287,0 0-305,11-15-320,-3 10 32,7-2-96,3-2 737,6-3-529,6-3 0,-2-2 0,9-3-80,-1-1-127,0-3-129,3-2-16,-1 0-32,-2-4-81,-1 0-143,-6 0-16,1 0-128,-5 2 16,-4 5 16,-3 4 144,-2 6-48,-6 1-545,-4 5-912,-1 6-544,-4 1-416,-1 0-2785,-1 1 4113</inkml:trace>
  <inkml:trace contextRef="#ctx0" brushRef="#br1">42829 40181 3682,'0'0'1793,"0"0"2192,0 0-1648,0 0-592,0 0-64,0 0 144,4-11-144,-4 11-625,0 0-208,0 0-143,-4 0-209,-2 5 80,-5 3-160,0 3-223,-6 0-1,5-1 64,-4 2 80,1-1 32,1-2 224,4 1-175,1-1-49,2-2-240,6 2-96,1-4-32,1 5 0,11-4 32,0 1-64,6-2-16,2 1 16,-3 2-16,-1-3 16,-4 3 48,3 1-16,-5 6 16,-3-2-32,0 6 64,-3-2 16,-2-1-48,1 2 16,-3 0-80,0-3 64,-5-2-32,-1-1 80,-3 0 32,1-5 320,-3-2 80,-2 1-112,0-6-111,-1 0-33,0 0-80,-2-6-112,4 0 64,1-2-112,2 4 16,2-2 16,3 4-80,1 0-144,3 1-433,3 1-623,4 0-993,1 0 64,0 0-1217,0 0-2977,0 0-784</inkml:trace>
  <inkml:trace contextRef="#ctx0" brushRef="#br1">42593 39974 5827,'0'0'4738,"0"0"-784,0 0-2033,0 0-625,0 0-63,0 0-369,30-10-240,-5 8-31,6-4 511,5 4-352,4-1-303,0 3-113,1-1 64,-1 1 1041,-3 0-1073,-3 0-336,-5 0-176,-8 0-705,2 1-927,-11-1-738,-1 3-607,-7-3-929,-4 0-1744,0-3 2448</inkml:trace>
  <inkml:trace contextRef="#ctx0" brushRef="#br0">42601 38821 5266,'0'0'4146,"0"0"-1280,0 0-1378,0 0-351,0 0 15,0 0-175,-5-1-225,5 1-448,0-2-144,0 0-144,0 0 32,0 0-32,0-4 64,5 1 32,5-4 17,-4-3 15,9-4-80,-2-4-32,3-3-16,3-5-16,1 1-32,-1-1 48,1 0-64,-4 6-224,1 3-449,-5 3-639,-1 5-849,-1 6-2033,-7 5-1137</inkml:trace>
  <inkml:trace contextRef="#ctx0" brushRef="#br0">43773 38678 6099,'0'0'-544,"0"0"4994,0 0-1153,0 0-1120,0 0-240,0 0-352,5-5-513,2 4-63,1-2-209,4 2-464,9-3-96,0-2 673,3 0-225,7 0-432,-2 0-112,-2 2-80,0-3-16,-9 2-32,2 1 16,-5 1-96,-2 3-304,-7-1-128,3 1-16,-5 0 63,-1 0-239,-2 0-240,-1 1-225,0 2-304,0-2-623,-4 3-802,3 0-1824,-6-3 704</inkml:trace>
  <inkml:trace contextRef="#ctx0" brushRef="#br0">43865 38896 9012,'0'0'4514,"0"0"-2577,0 0-608,0 0-193,0 0-111,0 0-545,17-9-128,0 3-64,2-2 256,1 3-223,7-3-129,-6 1-80,2 2-80,-2-2 48,-4 3 16,1-1-16,-2 2-80,-4 2 16,-3 1-96,-2 0-432,-3 0-321,-3 0-543,-1 1-561,0 2-1409,-8 3-3473</inkml:trace>
  <inkml:trace contextRef="#ctx0" brushRef="#br0">44856 38696 5619,'0'0'4754,"0"0"-2609,0 0-1121,0 0-79,0 2 15,0-2-112,0 0-79,0 0 31,0 0-144,0 0 1,0 0-65,0 0-64,8 0-160,5-5-47,4 2 175,5-1 32,0 0 352,1-1-351,1 1-225,0 0-144,-6 3-80,-2 1-80,-4 0 32,-2 0-48,-4 0 48,-1 0-96,-4 0-32,2 0-144,-2 1-208,-1-1-33,0 1-207,0-1-256,0 3-433,0-3-640,0 1-1024,-1-1-2034,1 0-1632</inkml:trace>
  <inkml:trace contextRef="#ctx0" brushRef="#br0">45297 38522 5410,'0'0'1905,"0"0"689,0 0-1618,0 0 128,0 0-207,0 0 47,-1-14-143,2 10 15,5 0 145,-1 0-49,2-2-128,2 1-143,8-2-129,-6 5-160,5-5 160,0 6-64,1-2-175,-1 3 31,-4 0-64,-1 5 64,-4 3-176,-3 2-32,1 2-16,-5 4 16,0 0 32,0 4 96,-3 1 128,-3 2 1,-2 3 223,-2 2-240,0 0 32,-1-1-48,3 1 16,-3-1 1,2-5-65,1-2-128,-1-2-32,2-5 16,2 2-32,-1-6-32,2-1-48,4-3 16,-5 1-16,5-3-16,0-3 48,0 0-112,0 0-48,0-3-112,0-4-112,0 0-257,5-2 321,-1-2 160,3 5 16,4 0 64,-6 2 32,6 0 0,-1 2 16,1 2 32,1 0-32,-1 4 128,1 2-64,0-3 128,-2 4-112,1-2-31,-2-1-49,-3-1 80,-1-2-32,-1-1 0,-1 0-16,-3 0-16,0-1 48,0-3-96,0-2-513,0 0-607,0 0-689,-7 0-816,7 0-2449,-3 1-8981</inkml:trace>
  <inkml:trace contextRef="#ctx0" brushRef="#br0">45678 38500 7860,'0'0'5602,"0"0"-3201,0 0-912,0 0 208,0 0-577,0 0-624,5-8-175,-1 6-145,3 0 16,3 2-48,1 0-16,0-2-64,1 2 48,0 0-80,1 0 0,-2 0-16,-3 0-80,2 0 112,-3 0-48,0 0 16,-3 0-16,1 0 16,-5 0 0,0 0-16,0 0 32,0 0-16,4 6 32,-4 3-48,0 8 160,0 6 1025,-4 4 15,-1 5-367,-6 0-1,0-2-336,-1 1-64,0-2-111,-2-6-161,3-3 0,3-5-112,-3-3 80,6-4-112,0-3-16,5-2-112,-6-3-673,6 0-607,0-6-961,3-4-1185,1-4-5426</inkml:trace>
  <inkml:trace contextRef="#ctx0" brushRef="#br0">45947 38805 6739,'0'0'10101,"0"0"-7396,0 0-2081,0 0-320,0 0 209,0 0 79,0 0-496,12 19-96,-8-13-400,1-3-1153,-5 0-1616,2-3-2210,-1 0-3249</inkml:trace>
  <inkml:trace contextRef="#ctx0" brushRef="#br0">46150 38506 5330,'0'0'529,"0"0"3841,0 0-1969,0 0-752,0 0-129,0 0-191,16-20-273,-14 19-207,1-2-161,-3 3-96,7-1-160,-7-2 81,6 2-65,5-3-64,-1 1-192,7 3 16,-1-1 144,1 1-63,3 0 31,-1 1 112,-3 6-64,-4 1-96,-7-3-176,5 3-48,-8 0 16,1-1-32,-3 1 0,0 0-48,-3-1 96,-3 3-16,-5-3-16,0 1 48,-1 1-31,2-2 143,-1 0-112,2 1-64,2-2 0,3 1-48,1-2 16,3 3 0,3 2 0,5-1-16,4 2 48,3-2 16,2 2-16,0-2 32,-2 0-32,4-2 48,-5 1-32,-2 0 32,-1 0-80,0-1 16,-5 2 16,-3-2-48,-3 3 16,0 1 0,-3-2-64,-3 3 128,-5 2-80,0-5 80,-6 3 0,2-3-16,2-2-32,-2 0 32,3-2 16,-2-1-64,6-1 32,-2-2-32,5 0 32,0-1-48,3 0-208,2 0-304,0 0-593,2-5-624,4-2-1680,4-5-3634</inkml:trace>
  <inkml:trace contextRef="#ctx0" brushRef="#br0">46779 38848 5442,'0'0'1425,"0"0"3858,0 0-2706,0 0-768,0 0-353,0 0-287,-5 9-417,6-12-128,9-2 113,2-6-129,4-3 208,-3-2-495,2-4-33,2 1 128,-6 0-48,0 5-304,-7 2-48,2 5 64,0 3-80,-5 4 112,3 0-48,-4 11-32,0 3 64,0 4 272,5-1 113,-5 0-433,2-5 0,2 0 0,1-4 0,-1-4-48,0 0 112,0-4-16,3 0 160,2-6 192,2-1-96,-1-5-160,1-1-80,0-3 16,6 0-128,-1-6 33,1 1-33,-1 0 16,2 3-81,-2 2-47,1 10-48,-5 3 96,4 6-32,-4 10-32,1 8 112,-1 3-16,0 6 80,-5-1 48,4-5 80,-7-3 0,2-6 17,5-3 95,-4-5-32,3-7-160,1 0-64,0-4 16,-2-6-1025,-2-4-1088,-3 0-1312,-4-3-2514</inkml:trace>
  <inkml:trace contextRef="#ctx0" brushRef="#br0">47759 38969 5539,'0'0'3425,"0"0"-3041,0 0-256,-24-1 561,16 0 447,4-2-15,-2 2-529,2-3 80,-1 1 161,2 0 79,1-1-256,0-1 49,2 2-161,0-1-128,0 3 80,0-3-63,0 1 31,0 1-64,0 0 80,4 2 48,2 0-63,0 0-65,1 0-80,4 0-32,5 0-96,0 0-48,6 0-64,1 0-48,-2 0 32,-3 0-16,-2-1-96,1-2 64,-8 2-48,-2 1 0,-2-3 80,2 3-96,-3-1 48,-1 1-48,-1 0-288,-2 0-304,0 0-433,0 0-816,-2 0-1360,-1 0-2033,-4 0-4291</inkml:trace>
  <inkml:trace contextRef="#ctx0" brushRef="#br0">47728 39115 9588,'0'0'4018,"0"0"-2305,0 0-80,0 0-49,0 0-399,37 1-417,-21-5-383,2-1-161,-1-3 16,-1 1 0,0-1-32,-4 1-160,-1 5 0,1-1-48,-8 3-16,2 0-128,0 0-592,-1 0-913,-5 4-1008,0 0-1857,0 0-6740</inkml:trace>
  <inkml:trace contextRef="#ctx0" brushRef="#br0">49584 38669 7668,'0'0'4562,"0"49"-1649,0-18-544,0 1-48,0 3-544,-3-3-657,-1-1-559,4-2-193,0-4-272,0-2-96,0-6-32,4-2-16,4-3-480,-4-4-161,3-7-1344,3-1-2449,-7-5-9124</inkml:trace>
  <inkml:trace contextRef="#ctx0" brushRef="#br0">48358 38869 6467,'0'0'7860,"0"0"-5940,0 0-1343,0 0 63,28-4 160,-14 4-143,4 0 255,-1 0-448,3 1-384,-3 2-16,-1-3 0,0 0-32,-8 0 0,3 0-32,-6 0 32,-1 0-96,-2 0-128,-2 0-400,0 0-160,-2 0-289,0 0-463,0 0-1090,-3 1-2064</inkml:trace>
  <inkml:trace contextRef="#ctx0" brushRef="#br0">48903 38621 7700,'0'0'4466,"0"0"-2818,0 0-831,0 0-1,0 0-64,0 0-223,-20 37 111,10-17 304,-2 10 321,1 0-113,0 5 257,5-2-16,2-1-625,-2 0-416,6-3-48,0-5-256,10-3-16,-2-1-32,2-3-16,6-5-32,-4-4 96,7 0-80,0-2 0,2-1 16,0-4-16,-1-1 32,0 0-32,-4 0-448,-5 0 64,1 0-48,-7-4-48,2 0-1,-3-4 193,-4 2 208,0-6 96,0 0 0,0-3 64,-4-1-48,-3-1 16,2 2-16,-2-4 64,-2 7-48,1 0 16,-1 3 64,-2 2 48,0 6-48,-1 1-16,0 1 16,-2 7-32,2 4 48,1-1 49,-1 4-129,8-1-64,1 0 0,1-2-81,2 0-639,0-3-448,5-2-1025,-1-3-1521,3-2-2673</inkml:trace>
  <inkml:trace contextRef="#ctx0" brushRef="#br0">49209 38649 6883,'0'0'2097,"0"0"448,0 32-864,-6-12 1905,5 5-625,-2 5-1296,1-4-369,2 1-159,0-2-513,0-1-96,6-5-271,0-3-33,-2 2-176,-3-6-32,3 0-16,-1 0-16,-3-3-208,0 0-337,0 1-399,0-2-449,-3 0-592,3-3-1328,-3-2-4163</inkml:trace>
  <inkml:trace contextRef="#ctx0" brushRef="#br0">49392 38965 11605,'0'0'3506,"0"0"-1633,0 28-353,0-17-783,0 0-481,0-2-256,2 0-160,0-3-1377,3-2-2353,0-4-8195</inkml:trace>
  <inkml:trace contextRef="#ctx0" brushRef="#br0">50048 38879 6627,'0'0'480,"0"0"2482,0 0-1362,0 0-175,0 0 112,0 29 47,4-20-255,-4-2-96,0 4-161,3-2-176,-1 3-111,-2-3-129,0 1-32,0-2-143,0 0-65,0 0-32,0-6-32,0 2-176,0-1-16,0-3 0,0 0 81,0 0 207,2-4 16,-2-4 96,5-1-400,-1-7-80,-3 1 48,3-5 0,3 3-96,-2-2 0,-2 2 48,1 2-80,1 0 33,1 3-49,-2 0 96,2 1-80,5 5-16,-6-2 64,6 2-16,-6 0-16,7 3-16,-4 0 0,0 3 0,3 0 16,-4 8-16,2 4 112,-2 3-48,-3 5 32,-3-1 32,4 2-96,-5-3-48,0-2 32,2-2 16,2-2-80,-4-5 128,5-2-64,-4-2 320,5-3-240,-2 0-32,-2-5 32,4-7-16,0-3-48,0-1 16,3-3-32,0-2-32,-2-6-32,4 3-128,-1 1-112,1 3 32,-2 6 64,-1 3 128,2 8 0,-4 3 48,5 3-80,-4 12 144,3 3 16,-2 6 208,0 0 208,4 4-272,0-5-112,3 0-16,-3-6-112,-1-2 16,5-4 48,-8-5-96,0-3-160,-3-3-592,-4 0-657,-1-8-1024,0-4-1585,-6-3-5554</inkml:trace>
  <inkml:trace contextRef="#ctx0" brushRef="#br0">50706 38850 6195,'0'0'3553,"0"0"-1023,-10 29-642,9-12 49,-2 6-32,2 2-352,1 2-433,-3 2-63,3-2-65,-2-3-271,2-2-177,0-3-48,0-4 0,0-3-175,0-3-145,0-4-64,0 1-48,0-5 0,0 2 16,0-3 0,0 0 48,0-7 224,0 2-240,2-7-96,1-2 16,-2-3-32,2-6-16,-2-3 16,-1-5-32,0-8 16,0-1 0,0-5-16,0 2-64,0 0 48,-4 5-96,3 3-112,-2 7 176,1 3-80,2 5 128,0 5-32,6 3 64,4 4-32,0 5 16,2 3-16,6 0 64,-1 11-16,2 4 16,-2 6 0,-2 4 64,-2 1 0,-2-1-32,-3-1-48,-4-3-48,1-2-16,-5-3 0,0-3 64,-7-2-32,-3 0 32,-1-2-32,0-2 32,-5-2-16,6-1-32,-2-2 64,0 0-32,2 0 32,5-1-80,0-1 64,3 0-48,2 0-128,0 0-657,0 0-447,2 0-609,3-1-688,0-3-1105,5-2-2049</inkml:trace>
  <inkml:trace contextRef="#ctx0" brushRef="#br0">51015 38550 5667,'0'0'6611,"0"0"-4530,0 0-1457,0 0 656,0 0 609,0 0-464,7 32-449,-2-16-207,0 6-49,1 4 257,0 4 175,0 3 33,-6 7-113,0 0-288,0-1-271,0-2-241,-6-2-208,0-2-16,2-9 32,2 0-64,2-6 48,-5-4-64,5-3 16,-1-2 0,1-6 16,0 1-48,0-4 64,0 0-48,1-7 32,4-3-16,1-4-96,3-2-128,-1 0 16,3-4-112,2 4 80,0-1 192,-2 6 0,1 2 64,0 4-16,-2 5 16,2 0 0,-2 5 128,0 6 0,-2 3 32,2 1-48,1 1-80,0-1 0,1-2 0,0-1 0,2-1-16,2-2-16,-1-5 0,0 1-16,-1-1 32,-2-4 0,-1 0 0,0 0-48,-5 3 80,4 0-96,-4-2 32,-2-1-48,-2 3 32,3-2-80,-5-1-272,0 1-496,0-1-977,0 0-865,-5 0-1215,3-5-5139</inkml:trace>
  <inkml:trace contextRef="#ctx0" brushRef="#br1">40069 39615 4690,'0'0'3602,"0"0"1056,0 0-2305,0 0-864,0 0-289,0-7-143,0 18-321,0 9-160,0 5 1153,0 11-32,0 4-336,0 2-385,4 0-288,3-4-320,1-8-223,-5-6-17,3-6-160,-2-6 16,2-4-48,-5-6-113,3-2-543,-1-6-801,-1-4-704,0-6-960,-2-1-1905,0-3-4787</inkml:trace>
  <inkml:trace contextRef="#ctx0" brushRef="#br1">40376 39823 11029,'0'0'8868,"0"0"-7731,0 0-1009,0 0 848,1 27 353,1-15-529,0 0-480,-2-3-272,3 0-16,0 1-144,-3-5-736,0-1-433,4-1-1072,-2-3-1617,1-3-3393</inkml:trace>
  <inkml:trace contextRef="#ctx0" brushRef="#br1">40615 39684 5827,'0'0'-272,"0"0"2000,0 0 994,0 0-818,0 0-191,0 0 0,0-8-192,0 8-113,-2-1-223,2 1-177,0-3-175,0 3-241,0 0 208,0 0-239,0 7-273,0 4 32,0 3 416,2 1 321,-2 4-273,5 1-304,-5-3-79,1 0-177,3-5 32,-1-1-128,0-2-32,-2-2-48,2-2 0,-1-1-48,0-4 0,0 0 32,0 0-32,3 0 32,-4 0-32,4-2 32,1-2-48,0 2 0,4 1 0,-4 1-16,4-3 32,1 3-48,1 0 64,-5 0-208,1 0-64,1 0-273,-5 0-31,1 0-336,1 0-417,-6 0-144,0 3-175,0-3-161,0 0-576,0 0-1233,0-4-2801,0-4 8132</inkml:trace>
  <inkml:trace contextRef="#ctx0" brushRef="#br1">40775 39642 5619,'0'0'8339,"0"0"-6242,0 0-1600,0 0 319,0 46 785,5-16 256,1 4-65,-1 2-255,0 3-288,2-3-241,-2-5-368,-5-5-143,2-4-353,-2-8-112,0 1-64,0-6 16,0-3 0,0-2 32,0-4-272,-2 0-689,2-10-1168,0-2-912,-2-5-1537,2-2-5619</inkml:trace>
  <inkml:trace contextRef="#ctx0" brushRef="#br1">41060 39707 3522,'0'0'12902,"0"0"-10661,0 0-1409,27 17 849,-10 1 912,-1 3-720,3 3-785,1 4-704,-4-1-175,-3-5-113,2 2-16,-6-8-64,-1 0-64,-1-6-337,-3-5-127,-1-2-320,-1-3-529,-2-4-31,0-10-817,0-2-1681,0-6-3794</inkml:trace>
  <inkml:trace contextRef="#ctx0" brushRef="#br1">41227 39718 7299,'0'0'8036,"-21"52"-4418,7-22-1569,2 2 48,-4-2-257,6-2-447,-1-8-609,3 0-319,1-7-273,2-4-96,2-2-128,3-2 0,0-2-192,0-3-929,0 0-960,0 0-256,0-3-576,0-2-1890,0-3-4769</inkml:trace>
  <inkml:trace contextRef="#ctx0" brushRef="#br1">42671 39534 6003,'0'0'-448,"0"0"3937,0 0-1712,0 0-336,6-26 271,-6 26-271,0 0-529,6 7-511,-6 6 63,1 7-96,3 7 801,1 0 992,-3 1-1089,2 0-544,-4-2-400,5-7-112,-5-2 16,0-3 0,0-5-32,0 0 16,0-3-256,0 0-208,0-3-128,0 2-48,-3-2-385,1 1-512,2-1-736,0-2-880,0 0-1793,5-1 1264</inkml:trace>
  <inkml:trace contextRef="#ctx0" brushRef="#br1">41391 39742 11029,'0'0'8628,"0"0"-6515,-2 36-1153,-1-15 801,0 4-224,-1-1-224,4 0-545,0-5-368,0-2-240,0-5-144,4-2-96,0-5-304,-2-2-753,0-3-783,1 0-370,0-7-751,-2-4-2305,4-3-4563</inkml:trace>
  <inkml:trace contextRef="#ctx0" brushRef="#br1">41497 39808 19305,'0'0'1745,"-12"30"-1553,8-12 816,4 2 865,0-5-432,4 0-689,8-9-448,0 0-272,4-6 0,0 0-16,2-10 32,2-3-336,2-6-32,-6-1 192,1-2 96,-1-4-320,-8 1-625,1 1-127,-7 1 63,-2 1 257,0 7 592,-14 3 224,0 8-32,-4 1 176,0 3 272,-4 0 128,1 6-95,5 2-113,0 0-272,5 1-80,5-1-64,2-3-1089,2-1-2096,0-4-5315</inkml:trace>
  <inkml:trace contextRef="#ctx0" brushRef="#br1">41807 39624 5250,'0'0'8196,"0"0"-4818,0 0-1377,0 0-721,0 0-239,26-5-241,-13 5-48,-1 0 113,4 4-145,-4 0-272,3-1-336,-3-1-80,-7 2-16,2-1-256,-2-2-624,-3 1-529,-2 0-416,0 0-416,-2-2-1216,0 2-2258,-4-2 1489</inkml:trace>
  <inkml:trace contextRef="#ctx0" brushRef="#br1">42086 39543 5635,'0'0'7987,"0"0"-4865,0 0-1474,0 0-287,0 0-288,0 0-337,16-9-304,-10 14 16,-2 7 81,-2-1 799,-2 5-319,0-2-225,0 1 48,0 0-207,0-3-161,-5-2-160,4-2-16,-2 0-160,3-5-64,0 2-32,0-3-64,4-1 128,7-1-96,-1 0 0,6 0 32,-4-3 32,4 1-64,-5-2-208,1 2-208,-5 2-432,2 0-305,-6 0-592,-1 0-240,4 2-416,-6-2-1280,1 0-2018,-1 0-512</inkml:trace>
  <inkml:trace contextRef="#ctx0" brushRef="#br1">42225 39542 5442,'0'0'8612,"0"0"-6002,0 0-1378,0 0-207,0 0-241,0 0-192,15 13-95,-10 3-241,2 4 1681,-7 7-481,5-1-223,-5 4-369,0-4-160,0-3-383,0-2-33,0-5-176,0-5-64,0-3-32,0-1-16,0-6-192,0-1-689,0 0-591,0-4-1090,0-8-1183,-3-1-4643</inkml:trace>
</inkml:ink>
</file>

<file path=ppt/ink/ink2372.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4-11T01:39:14.427"/>
    </inkml:context>
    <inkml:brush xml:id="br0">
      <inkml:brushProperty name="width" value="0.05" units="cm"/>
      <inkml:brushProperty name="height" value="0.05" units="cm"/>
      <inkml:brushProperty name="color" value="#3165BB"/>
    </inkml:brush>
    <inkml:brush xml:id="br1">
      <inkml:brushProperty name="width" value="0.05" units="cm"/>
      <inkml:brushProperty name="height" value="0.05" units="cm"/>
    </inkml:brush>
  </inkml:definitions>
  <inkml:trace contextRef="#ctx0" brushRef="#br0">29771 39820 7716,'0'0'1120,"0"0"1825,0 0-1408,0 0-560,0 0-65,-24 0-80,19 0 113,-2 0-385,0 0-96,-2 0 48,1 7 33,-4-5 31,5 1-176,-2 1-96,1-1-16,-2 2-111,1-3 31,2 1-16,0 1 0,-1 1-128,-1 0 0,-3 0-64,5 2 80,-4 2-64,2-1 48,-5 1 64,2-1 48,4 1-16,-3-1-96,3 1 48,-1-6-32,1 6 48,3-4-32,-4 0 0,4 0-64,-4 1 64,4-1 1,-3 1-33,-1 0 16,-1 0-16,0 1 48,-2 0 0,1 2-48,-1 1-16,0-1 32,-5 3-64,-1 3 32,0 0-48,0-3 16,-1 0 64,2 0 48,1 2 288,1-2-288,-4 0-64,4 2-32,-6-1 32,7-1-32,3 0-32,-1-2 80,0 1-80,5-4 64,-2 1-64,2 1 48,0-2-80,2-1 16,-3 1 0,3-2 0,-4 2 0,1 2-16,1-1 32,0 3-16,-3-3 32,-1 4-80,3-3 64,-4 3 0,3 0 16,-1 1-32,0 1 0,-2-2 16,1 3-16,0 1 32,2 1-16,-6 0 32,3 0-48,3 0 16,-3 0 0,4 2 32,-3-2-32,1-3 16,3-2 48,-1 2-48,1-1 64,0-1-48,0 0 48,0 2-16,2-2-16,0 2 32,-4-3-31,6 3 15,-4-2-32,0 0 80,6 2-80,-5-2 48,0-2 16,2-1-32,1 3-16,-4-2 16,2 4-48,1-4 16,-2 5 48,0-1-112,3 1 80,-2 4-64,-2-5 48,4 5-16,-3-4 32,3 0-48,0 3-32,-3-3 0,0 2 0,2 0 32,1 0-16,-2-3 48,-2 6-64,3-2 48,-2-1-64,0 1 64,1 1 0,0 0-16,0-2 16,-2 4 0,2-1 48,2-3-48,-4 0 0,0 2 64,2 0-80,0-2 32,0-1 0,-1 2-16,0 0-16,4-1 16,-2 1-16,1 1 80,-2 4-112,5-5 96,-2 1-64,-1 3 32,-1 1 16,4-1-32,-5 4 16,5-4 16,-2 2 0,-1-2-80,0 4 32,3-4-48,-4 2 16,-1 3 0,3-3 32,-1 4 16,1-1-48,-1 0 48,-1-1-16,4 1 80,-6 1-96,4-4 48,2 1-48,-4-1 64,4 0-48,-3 2 0,3-4 32,-3 2-16,3-2 16,0 4-48,0-4 64,0 2-64,0-2 96,0-1-64,0 1-16,0-3 32,3 2 16,0-3-80,-3-1 0,4 4 32,-2-4-48,-1 4 48,-1-3-48,5 3 48,-5-2 0,4 0 16,-4 1-32,3 2 16,-3 1 48,2-1-48,-2 0 64,3-3-64,-3 1 32,0 1 32,2-1-16,3-1-16,-1 2 16,-1 1-16,0 0-32,-1 2 48,3-1-48,-1 2 112,-1-1-112,2 2 64,0-2-16,-1-2 49,1 0-49,0 0 48,4-1-16,-4-2-112,0 0 96,3 1-64,-2 1 0,2-4 48,-1 2-32,-2-2-48,0 0 64,4 0 0,-4 2-16,2-2 16,0 0-64,1 2 64,1-2-32,-2 0 0,-1 0-16,3 2 48,3-2-16,-3 0 0,1 0 0,-2 0-16,3 0 48,-3 2-80,1 0 80,1-2-80,-1 0 48,-1 0 32,1 1-48,1-3 16,-2 0 0,4 1 0,-3 1 0,1 2 32,1-6-48,-3 4 16,6 1 48,-7-3-16,5 2 0,-6-2 64,6-1-96,0 2 16,0-1 0,0-1-32,-1 1 32,2 2-16,4-3 96,-3 1-48,0 1-16,3 1-32,0-4 16,-3 3 16,1 1-32,2-2 80,-1-1-240,-1 5 144,0-5 0,4 1-16,-3 0 16,4-3 0,-1 2 32,0 0-32,0-2 48,3-4 16,-2 4 32,3 0-32,-5 0 16,6-2-16,-5 4-48,3-2 16,-1 2 32,1-2-48,-1 0 16,1 0 0,-2 0-48,3-2 80,-1 2-80,-2-2 32,6 0 64,-2-3-64,2 3-16,-2-3 33,1 4 15,-1-3-32,2 1 64,-2-2-80,3-1-48,-3 3-32,4-2 64,-1 1 0,0-3-1,4-1 34,2 4-17,-3-4 16,1 3-16,5-6 80,-5 5-112,3-1 64,-1-2-32,-3 1 16,5 1-32,-6-4 32,5 3 32,-5-2 0,2-1-32,0 3 0,-1-3 64,-2 3-48,3-3-128,-1-1 64,-2 2-32,3 2 48,-2-1 16,1 0 64,1-3-64,-2 4 48,0-2-16,2 1 16,2 0 0,-4-3-16,0 2 0,3 0 64,-1-2-96,2 2 48,-1-2 16,1 0 0,3 0 16,-6 0 0,3 3 16,1-3 0,-3 2-160,0 1 0,1-3 16,2 2-16,-1-2 32,-2 0 64,5 3-80,-6-3 96,3 0-48,3 0-16,-2 0 32,-3 0 32,3 0-32,0 0 16,-3 0 16,5 0-48,0 2 112,-4-2-96,3 0 32,1 3 32,-2-3-176,2 0 64,0 0-16,-2 0 0,2 0 32,-2-3 16,2 1-16,0-1 64,0 1-64,1-1 48,1 1-16,0-1 16,-4-1 16,9 2-16,-6-4 64,4 0-80,-3 3 64,3 0-48,0-3 0,4 1-160,-4 4 96,1-4-16,3 3 48,1-3-32,-1 1 48,1 3 32,0-5-48,0 5 80,4-3-64,-1 3 32,-6-3 32,5 2-32,-2 1 64,4-3-224,-2 1 48,-2 1-64,-2 0 112,4-3-64,-1 2 128,-1-1-64,-3-1 0,4-2 32,-2 4 16,1-2 32,0-4-32,-3 3 32,2-1-16,1-2 64,-3 2-288,-1-1 96,1-3 32,5 1 16,-5-2-32,1 2 64,1 1 0,-1-4 16,-1 2 48,0 0-64,1-1 48,1-2 0,-6 2 32,2 0-64,2-2 80,-6 1-256,-2-3 80,4 1 80,-5 1-80,0-5 96,-1 2-32,3-2 48,-5-1 0,-1-1-32,0-1 64,-1 0-32,1 0 16,-2-2-32,3 1 48,-4-1 0,-1-1-16,1 2 0,0 0 0,-1-1 32,-2-2-32,2 2 32,-4-3 0,2-1-240,-4-3 32,3 2 80,4 0-64,-6-2 32,6 2 64,-3-5 0,3 5-32,-5-2 80,6-3-16,-6 5-48,4-5 96,-4 0-64,-1 3 80,-1-5-80,2 5 64,-5-5-32,2 4 32,-2-4 0,2 1 0,-5-2-16,0 1-128,-1-2 16,3 4-16,-4-4 96,0 4-64,-2 0 48,-2 0 0,-1 0-16,2-4 16,-4 2 16,5-2 64,-3 1-80,-2-3 64,4 4-80,-4 2 80,0-3 0,4 1 0,-3 0-16,-1 0 48,1-2-320,-1 1 144,0 2 48,-2-1-32,1 2 96,-3-2-64,5 2 48,-6 0-64,6-4 64,-4 2-16,-2 2-16,4-4 80,-1 4-48,-3 0 96,0 1-112,0-1 48,0 2-16,0 1 32,0-5-32,0 4-144,0 1 16,0 2 64,0-4 0,-3 2-48,-1 2 112,-1 4-64,2-3 64,-3-1-16,1 2 32,-3-4-64,3 4 32,-4-2-48,-1 1 64,3-1 0,-3 2-48,-1-1 80,1 1-112,-2 0 80,0 1 16,2-1-48,-2-1 32,0 1 0,-3 1-112,3-1-32,-2-1 80,0 1-32,-3 3 32,2-2 0,-2 2 0,-2 0 48,-2 2 0,4-3-16,-2 2-16,-1-1 48,1 0-32,0-1 16,0-1-16,-1 0 64,4-1-64,-4 3 48,1-5-16,0 7-16,0 0 48,-6 1-48,6-3 16,-2 5 32,-4 0-32,3-1 16,1 1-16,-1-3 17,0 1-66,-4 1-63,4 3-32,-1-2 32,-4 3-32,0-1 96,4 4-48,-4 1 16,1-4 48,-1 4 16,0-3-64,-4 3 64,7 0 0,-5-2-16,-2 2 0,7 0 0,-5-3 64,0 3-64,2 0 32,-3 0-16,3 2 16,0-2 0,1-2 0,-5 6-16,2-6-16,-5 5 96,3-1-96,-3-2-16,0 2-64,0 0 16,1 1 16,-1-5 32,0 6 16,4-3 0,-4-2 16,2 4-64,1-3 112,2 2-64,-2 0 48,-1-1-16,2 5-16,-4-3 0,5 1 16,-5 1 16,-2 2 0,4-4 0,-3 4-48,1-2 0,2 2-128,-4 0 96,0-2 0,3 0-16,2 2 32,-1-2 16,1-1 0,4 1 0,-2 0 64,-4 0-96,2-2 80,-1 3-48,-1-1 48,-1-2-48,3 4 32,-5-2-48,-3 4 32,3-1 64,-1-1-64,-3 2-80,4-2-48,-5 3 80,2 0-64,0-5 80,3 6 0,-4-4-16,3 3 48,-6-2-32,7 3 80,-5-1-112,7-1 112,-7 3-48,5-2 64,0 2-48,0-3 0,-2 3 0,6 0 48,-4-2-192,-2 2 32,-1 0 64,3 0-64,-2 0 48,2 0 16,-1 0 32,-1 0-48,-5 0 48,7 2 16,-5 1-16,5-1 48,0 1-80,-3 0 80,1 3-16,-4-1 0,6 0 32,-4 0-32,-1 2-160,2 0 32,-2-2 48,3 0-16,-1 0 48,0 0-32,-1-1 64,4-3-80,-5 3 112,4-3-96,-1 1 96,2 5-64,-3-7 32,4 3 0,0 3-16,-1-3 80,1 0-112,-1 3-16,2-3-64,-2 2 16,4-1 0,-2 1 48,-1 0 32,3 0-16,-4 0 0,0 0 16,4 0 16,-1-1 0,-1-1 16,0 2-64,4 0 96,-4 2-80,5 0 48,0-2 32,0 2-64,-2 2 80,0-6-112,1 4 96,4-2-144,-3-2-32,0 1 80,5-2 16,-2 1-48,-1-3 48,6 2 48,-4-2-48,1 3 48,0-1-48,-2 1 0,4-1 0,-6 3 64,6 0-64,-2 2 48,0-2-16,-1 2-16,4 2-16,-1-3 48,0 3 0,-1-4-32,1 0 32,2 2-16,-3 2-16,3-4 32,-1 3-48,3-4 48,-1 4 0,2-1-80,-2 0-32,0 3 64,2-3-48,0 3 64,1 1-48,-1-3 32,4 3 16,-5-5 0,10 3 32,-8-2-112,10-2 128,-3-3-80,6 1 16,-2 0-64,1-3 32,4 0-64,0 0 0,0 0-48,0 0-32,0 0 0,0 0-224,0 0-177,0 7-255,0-2-144,0-1-481,0 4-592,0-1-624,0-3-1393,0-4-4354</inkml:trace>
  <inkml:trace contextRef="#ctx0" brushRef="#br0">30520 40173 6563,'0'0'-416,"0"0"3985,0 0-1648,0 0-848,0 0-145,-29 0-63,24 0-193,-2 0-240,2 0-96,1 0-128,-4 0-96,-2 0 17,6 5-113,-4 2 48,-1-4-16,1 2 48,-1 0 128,-5 2 128,6 2-96,-3-4-16,1 2-32,-2 0-64,2-4 16,1 4-64,-3-2-16,6 2-64,-3-2 0,0 0-16,3 0 0,-5 0 32,6-1-32,-2 4 0,-1-4 0,-1 4 32,-1-1-16,1 0 129,3-2-97,-1 2 48,-2-4-16,4 6-32,-3-4 0,2 2-32,1 0 0,-3 1-16,3-1 16,-2 2 16,2-4 0,0 5 0,-4-3 16,4 3 0,0 1 64,-2-3 112,-3 1 0,4 1 0,-2-3-96,1 3 0,0-3-16,-1 1-32,4 4-16,-3-5-32,2 4-16,-2-3-32,2 4 80,-2-3-64,2 1 0,-2-2 16,2 4 32,-2-5 0,4 4 49,-2-5-33,-2 1 16,2 2 0,3-1-32,-6-1 32,4 3-80,-1 1 32,2-1-64,-2-1 96,-1 2-64,3-2 16,-2 1 0,3 2-16,-5-1 16,6-1-16,-6-2 16,5 3 16,-3 1-16,-2-2-16,2 0 16,3 2 32,-5-2-48,2-1 96,-3 5-64,3-4 16,1 2-32,-3-2 0,0 2 0,4-3 32,-4 3-48,2 1 16,-2-4 0,2 3 16,2 0 0,-4-4-80,2 3 96,-2-1-64,7 0 16,-9-1 16,9-2-16,-3 3-16,-4 2 32,5-4 0,1-1-16,-4 3 0,1 1 16,1-3 48,3 1-64,-5 1 64,1-1 0,1 3 16,1-2 32,-3 2 0,0-2 32,5 0-64,-5 2 48,1 0-16,1 2 64,-2-5-63,-1 4 15,3-4-16,1 1 0,-3 0-48,2-1-16,-1 1-32,3 2 32,-3-3-48,1-1 32,3 1 0,-2 1-48,-1-1 32,3-1-16,-2 2 16,2-1 16,-3 0-48,-1 1 48,4 2-32,-2-4 64,-1 4-32,1 2 48,2-5 0,-3 3 32,3 1-48,-4-1 32,4-2-32,-1 2-80,-3 0 80,4-1-64,-3 1 16,3-2-32,0 0 48,0 2-32,0-2 48,0-3-48,0 4-16,0-5 64,0 3-96,0-2 96,0 0-64,0 1 16,3-4-32,-3 4 48,4-4-32,-3 4 0,-1-1 48,0 0-64,0 1 48,0-1-64,0 0 48,4 0 0,-4 0 32,0 0-64,3-1 48,-3 0-16,2 2 16,-2-4-16,3 4-16,-1-3 16,-2-1 16,0 1-16,4 0 16,-1 3-16,-3-4-32,2 4 32,-2-1 16,0 2-32,3-4 64,-1 7-48,-2-5 176,0 1 0,0 3 0,0-1 0,0 0 17,3-1-81,-3 1 0,0 2-32,4-7-64,-3 5 64,3-3-96,-1 2 48,-1-2 0,3-2 16,-2 3-16,1-4 0,-2 4 32,3-4-48,-5 4 80,3-1 0,1 0-16,-3-2-32,3 4 0,-4-3-48,0 1 48,0-2-48,5 1 32,-2 0 16,-3 1-64,2-3 64,-2 4-64,2-3 48,-2 4-16,3-6-16,-3 6 0,0 1 16,0-3 32,0 2-64,0-4 80,0 3-112,0-1 112,0 3-64,0 2 16,0-7-16,0 6 16,4-1-32,-4 0 32,3-1 0,-1-2-32,-2 5 80,0-4-96,3 2 64,-3 1-32,0-1 16,0-2-16,4 6 0,-4-5 64,0 1-64,0-1 32,0-1-48,0 1 32,0-1-48,0-1 48,0 3-16,0 1 32,0 1-48,0-2 64,0 2-32,0-2-32,0 2 16,0-2-32,0 2 64,0-1-48,0 1 32,0-2 0,0 2-16,0-2 0,0 0-16,0 2 16,0-1 0,6-3 0,-6 2 0,0 2 16,2-1-32,-2-1 16,3 2 0,1-2 16,-1 2-16,-3-2 0,0 1 16,5-3-32,-1 2 16,-1 2 16,1-1-16,1 1 0,-2-2 48,2 0-80,-3 2 48,2-2-16,-3 2 0,6-1 32,-5 1-48,1-2 64,1 2-48,1 3 32,-4-4-16,6 4 0,-5-1 0,3-1 32,2 3-48,-2-3 16,0 3 16,0-3-16,4 3 32,0-4-48,-1 3 0,1-5 0,-1 2 65,2-1-98,1-1 50,-3-3-17,1 1-65,-2 1 81,5-2-32,-6 3 16,3-1 16,1-4-16,-1 3 0,-6-1-32,9 2 48,-7-2-16,2-2 32,2 2-48,-2-2 48,-1 1-32,1 0-16,0 0 32,-3 1 17,4 0 15,-3-2-16,4-1-16,-4 4 0,4-3 16,1 2 48,-3-2-32,1 2 0,2-2 0,-1 2-64,0 0 48,-4 2-16,5-3 16,2 5 32,-4-3-80,-1-1 64,5 3-48,-3-3 32,-1 0 0,3 3 0,-3-3-16,1 0 16,3 5 0,-4-7 0,-1 7 16,5-5-32,-2 0 16,-1 1-32,3-1 64,-2 0-64,2 0 16,-2 1-16,1-1 0,1 0 32,-2-2 16,2 2 0,-4 2-64,1-3 48,3 1-32,-2 2-16,2-2 0,-5 0 32,7-1 0,-4 3 0,0-2 16,1 1-48,-1-1 48,5-2 16,-5 2-32,1 2-16,4-6 16,-5 6 64,4-2-80,0-2 32,-4 1 0,5 1 32,-3-3-64,4 1 16,-1 0 32,-3-2 0,0 4-32,5-2 32,-3-1-16,1 1-16,-1 0 48,0 0-48,1 0 64,-1 1-64,-1-1 16,3-2 16,1 2-32,-2 0 0,1-1 32,3-1-16,-2 1 32,0 1-16,2-4-48,1 5 97,-1-3-81,-2 0 64,4 1-48,-4-2-16,2 4-16,-4-4 80,4 0-48,0 0-112,-2 1 80,0-3-64,0 2 64,2 1 16,0-3 32,-2 0-32,1 0 16,0 3-48,6-3 0,-9 0 64,4 0-64,1 0 16,-1 0-16,0 0 48,-2 0-16,0 0 0,-1 0-16,4 0 32,-5 0-16,3 2-32,0-2 64,3 0-16,-2 0 80,3 0-48,5 0 80,-1 0-32,1 0 16,4 0 0,0 0-48,0 0 32,1-2-64,4-1 96,0 0-304,-3-2 144,3 3-32,-1 0 0,0 0-16,-5-1 64,3 0 16,-4 3-64,0-2 80,2 2-48,-4 0 80,1-4-48,-1 4 0,0-1 0,1 1 0,-1-2 16,-3-1 0,3 3-16,-3-4 16,2 2 16,-2 1-32,2 1 0,-6-2-16,1-1-48,1 3 0,-1-4 16,-1 2-48,-1 1 64,1-3 32,3-1-64,1 3 48,-4-1-16,4 0 32,2-1-32,-2-1 48,1 2-80,1-4 64,0 3 16,1-1-48,2-2 96,-1 4-80,-1-2 16,2 0 32,0 3-16,-2-3-16,-3 1 0,2-1 48,-2 5-48,2-3 16,-6-2 0,2 1-64,-4 3-64,0-1 96,3-1-80,-6-3 80,6 5-32,-6-4 48,4 1-32,-4 1-32,6-2 80,-6-1-48,4 1 32,3 0-16,-4-2 16,4-1-48,-3 4 48,3-4 0,-3 1 16,1 2-16,1-2-64,-6 2 80,6-4-32,-3 2 16,-2 1 0,4-3 0,-1 2 0,0 0 48,2-3-80,1 3 80,-2-3 0,3 0-32,-5 3 0,5-3 32,-3 1-16,2 1 16,-1-1-160,1 0 48,-6 3 0,2-3 32,5 2 0,-6-3 32,2 3-48,-4 0 64,4-3-32,1 3-32,-1-3 32,0 3 16,0-5 0,3 3 0,-2-1 16,3-2-48,-3 4 64,3-6-64,-5 2 48,6 0-32,-1-2 32,-1 2 0,2 0 0,-2-1 16,0 1-32,-1 0 80,-1 3-112,2-3 64,-6-1-16,3-1 0,-2 2 32,-4-4-15,1 1-114,-2 0-63,-2-2 16,1 3 48,-3-3 64,1 1-64,-4-1 80,3 4-64,-2-6 32,0 3 32,-4-1-48,3 4 48,2-5-32,-5 1 48,5 0-48,-2 0 32,-3-2-16,3 2 0,2-2 16,-2 1-16,-2-1-16,4-2 32,-5-1-16,4 5 16,-2-7 16,-2 5-32,-1-3 0,4 1 16,-5 3 32,4-1-16,-1-2-16,-3 1 0,2 1 16,1-3-32,-1-2 48,-2-2 0,0 0-80,5 2-32,-5 0-16,2-1 32,0 1 16,-2 0 16,3-2-32,1 2 32,-4 0 32,0 0-32,0 0 16,0 0 0,0-1 16,0 1 16,0-2-16,0 1-16,0-1 16,0 0 16,0 1-64,0-1 112,0 2-96,0 0 64,0-2-64,0 4 80,0 0-48,-4 0 0,1-2 48,1 1-48,0 5-80,-3-6-16,-2 3 80,0 1-80,2 1 80,-2-2-16,-1 2 32,1-1-32,-1-1 16,-3 4-32,3-5 48,1 1 0,-2 1-32,4 1 64,-3-5-64,2 5 32,-2 1 0,3-3 0,0 2-16,0-1 32,-2-1 16,0 4-48,0-2 32,0-1-48,0 1 80,0-2-48,-1 4 80,-1-2-112,-3 1 0,6 2 0,-5-1 16,-1-2 32,0 4-64,-1-4 64,4 2-80,-6-2-48,3-1 64,0 2-48,1-2 16,-2 5 80,-1-3-32,-1-2-32,1 3 48,0-4-32,-1 4 16,1 0 16,-3 0 32,0 3-48,0-5 16,-2 6 16,4-6 0,-4 4-32,0 1 32,2-2 16,-5 1-32,3 0 16,0-1 16,-3 4-16,5-3 0,-6 3 16,3-2-16,-2 1 32,3 1-16,-3 0-48,1 0 64,1-2-48,1 2 48,-3 0 16,3 0-64,0 2-48,-5-2 16,2 1 0,-2 1 16,2 5 32,1-5-80,-3 1 80,2 2-32,-4-1-32,6 3 64,-1-4-16,1-1 16,-3 3-32,3-1 48,-1 1-16,-1 0-16,0 0-48,1-2 64,-1 4-32,-4-2 0,4 2 32,2 0 0,-3 2-16,3-4 16,-2 2 16,-1 1-48,-2-1 96,2 0-80,1 0 16,-5 0 0,5 0-48,-6 3-32,3-3 0,-3 1 48,4-2-80,-5 4 112,0-3-48,2 0 32,-2 0-32,1 3 64,-3-3-32,1 1 0,-1 1-16,-5 3 32,3 0 48,3-4-96,-5 4 112,3-1-80,1 1 32,-1-4 32,-1 3-32,2-3 32,-1 1-48,4-1-80,-1-1-32,-1 2 80,-1-1-64,3 1 64,1-1-32,0 1 64,-1-2-32,-3 2 0,2 1 16,2 0 16,-4 0 16,2-1-32,-5 3 48,5-3-64,0 3 48,-5 0-16,6 0 16,-4 0 0,4 0-16,1 0 64,-4 0-80,7 0 48,-3 0-128,-2 0 16,0-2-16,5 2 48,-4-2 32,3 0-48,-4 2 32,1-3 16,3 3 0,-3 0 0,2 0 32,-1 0-96,-2 0 112,0 0-48,-2 0 32,7 0-16,-5 0 16,2 0-32,-2 0 32,1 0 0,4 0 0,-1 0 16,-4 0-64,3 0 96,-1 0-128,3 0 0,-4 0 0,4 0-16,-1 0 48,2 3 0,1-1-32,3 0 16,2 0 80,-2-2-80,4 3 32,0 0 32,3-1-16,-2 0-16,4 0-16,-2 4 48,5-4-48,-5 1 32,3-1-48,1 0 64,3 1-32,-4 1 16,4-4-16,-4 3 0,4-1 0,0 5-16,0-6 32,-2 1-32,0 2 48,2-3-16,-7 4-48,9-1 32,-6-1 0,-1 2 0,5 2 0,-2 2 32,2-2-48,-5-1 48,6 3-64,-4-2 48,2 0-16,0 1 48,1-3-64,-4-3 0,4 3 0,0-3-16,0 1 0,-2-3-16,2 0 80,-1 0-48,3 0 0,-4 0-16,4 0 0,-2 0 0,-2 0 32,2 0-32,0 0 16,1 4 16,-3-4-80,0 0 96,6 0-16,-4 3-48,1-3 32,1 0 0,-2 4-16,1-4-48,2 0 32,-1 0-48,0 0 48,-1 1-32,-3-1 80,6 4-112,-6-3 64,3 1-48,1-2 32,-2 4 32,1-3 16,1-1-16,1 0-80,2 0 16,0 0-96,-3 0 64,-1 0-80,4-1-81,0-5-351,0 0 208,0-1 32,-3 7-289,3-4-143,0 1-256,0 3-65,0 0-320,0 0-544,0 0-1488,0 0-3298,0 0-3346</inkml:trace>
  <inkml:trace contextRef="#ctx0" brushRef="#br0">31304 40689 5555,'0'0'272,"0"0"528,0 0 1553,0 0-1296,0 0-97,0 0 321,-29-20-97,22 17-319,7-1-81,-5 1-128,3-1-224,-2 1 161,1-2 127,3 1-32,-2 3-287,-1-1 191,3-2-48,-2 4-32,-1 0-96,-1-1-79,-3 1-49,1 0-112,-3 0 32,-1 0-64,1 0-16,1 0-16,-6 0 64,7 0-64,-5 0-32,2 1 32,-2-1 16,3 0-16,-3 4-16,4-2 49,-6-1-65,6 3 80,-3-3 0,3 6-64,-2-5 48,1 3-16,-3-3-48,5 3-16,-5 0 16,4-2-48,-1 1 16,-1-1 16,0 2 0,1-1-16,-3 1 16,5 4 96,-5-4-64,5 2-16,-1-2 0,-1 2 96,2-2-112,1 2 81,-6-2-49,5 1 16,-4 3 32,0-6-16,0 6-48,-2-2 0,1 1-16,-2-1-48,-3 2 32,3 3-32,-5 0 32,6-4-48,-3 3 16,4-1 16,2 0 160,-2-1-96,3 3-112,3 1 112,-8 1-80,4 1-16,-2-3-16,1 2 16,3-2 0,-1 0 80,1 0 16,1 3-48,0 1 0,2-3-16,3 1 32,-1 2-96,-1 1 128,3 1 0,-3-2-16,1 4 0,-2-2 0,0 2-16,-1-1-32,1 1-16,-2-3 0,4 2 33,-4-3-1,4 1-48,-6 0 48,7 0-16,-1 0 16,1 0 16,1 4-32,-3-4 32,4 0 0,-3 0-48,3 0 64,-4 0-64,3 0 32,1 1-48,-4-3 32,1 2 16,3 0-64,0 0 48,-4 0-16,4-1 32,-3 3-96,1-4 16,-1 0 0,-1 2 16,4 1 0,-3-1-16,3 0 16,0 0-16,0 0 16,0 4 0,0-6 32,0 4 0,0-2-16,3 2-32,1 0 48,-4-2 16,5 0-16,-5 0 32,3-2-64,1 2 80,-4-3-80,3 1 16,1 1 0,-3-1 32,3-3 0,-1 2-32,-3 1 32,4-1-16,-3 0 48,1 1-48,3 0 48,-1 1-48,1-2 64,-2 1-80,1-1 32,-1-1-16,0-1 0,1 4 16,1-4-16,0 1 32,-1 1-16,1 0 16,0-2-16,3 0-32,-4 0-16,1-2 48,3-2-16,-2 1-16,-1 3 32,2-2-64,-2-1 112,0 1-96,0 0 16,2-1 32,0 1-32,-1 0 48,0-1 0,2 3 32,-1 0 0,2 0 16,1 0-96,-2 3 96,4-1-80,0 1 16,2-1-16,0 1-16,-1 1 32,5-1 32,-1-1 0,-2 0-64,-1-2 96,3 0-128,0 0 80,-3-2-32,1-2 17,0 4-33,4-3 48,-3 1-48,-1-3 32,2 3 16,0 1 0,-1-3 0,1 4 48,0-2-48,2 2-16,-2-3 48,2-1-64,3 4 64,-5-3-64,2-2 48,1 1-48,-1-1-80,0-2 64,1 2-16,1-2 32,0 2-32,-3 0 64,5 0-32,1-2 32,-2 2 16,2 1-48,0-3 64,3 4-64,-1-2 0,-2 0 48,5 5-16,-2-9-16,-5 6-16,6-3 32,-3 0-32,-1-1 16,2 0 0,-2-2 16,2 1-80,-2 1 48,0 0 32,1-3-32,-4 3-32,4-3 80,-2 3-128,-1-4-16,0 3 80,-1-1-112,1-1 112,4 0 0,-3 1-16,0-1 0,4 5 0,-3-7 32,3 3-16,4-1 32,0-2-80,1 0 128,-1 0-48,0 0 32,2 0-32,-3 0 16,3 0-16,-2 0 0,-4 0 32,4 0-32,-5-2 16,-1 2-32,3 0 32,-5-3-144,5 3 48,-2 0 16,1-4-16,4 1 32,-4 1 16,4-3-32,3 3 16,-1-5 48,3 1-48,3 0 64,-5 0-16,5 0 0,-4 0-16,1-1 32,-1-2-48,-2 4 48,1-2-16,-6-1-48,2 1 48,-2 2-32,-1-2-32,-1 0-32,-2 2 0,-2-2 16,-3-2 16,3 3 32,-1-5-64,-3 5 80,-1-5-32,4 4 32,-6-3-16,6 2-48,-6-1 80,-1-1-16,3 0-16,-3 1-32,3-1 80,-3-1-64,-2 3 48,3-2-48,-3-1 48,0-1-64,2 2 48,-4-2-16,0 2 32,4-2-32,1 0 16,-1-2 32,0 4-80,1-4 48,-1 1-16,3-1 48,2 0-32,-6-1-32,3-1 64,-3 1-32,4 1 16,-3 2-16,0-3 16,-4 1-48,4 1 80,-6-1-128,6 2 64,-2-3-48,-2 3 64,4-2-32,0 0 0,-1 2 32,-1 0-64,-1-1 80,1-1-48,-4 2 32,1-4 0,1 1 16,-2-2 16,-4 2-32,1-3-112,0 1 16,0 0 112,-3 4-96,0-3 64,-2-1-32,0 2 48,3-1-80,1 3 80,-4-5-16,1 1 0,4 0-16,-1 0 16,1-3 32,0 1-80,2-2 96,-2-1-64,-3 3 0,1-5 48,2 5-32,-5-1 16,0-4 16,0 2 0,0 0-48,0-2 64,-1 1-64,-3 1 32,1 2 0,1-3 32,-1 4-32,1-3 16,2 2-32,-3-1 32,-1-1 16,4-4-16,-5 4-160,3-2 96,-1-2-32,3 2 16,-4 1 32,3-1 0,-3 0-32,3 0 64,-3 1-48,-1-1 96,-2-1-96,0 3 80,0-1-48,-1-1 32,-2 2-16,1-2 16,-3 2-16,4-2 0,-6 0 32,2 2-48,2 0 80,-4-1-80,4 3 16,-2-2 0,-2 3 32,0 0-16,1-3 32,-3 3-32,3 0-32,-8-1-80,4 4-64,-5-6 112,-2 8-48,3-1 0,-1-1 48,-5 1 32,4-2-48,-4 2 32,3 1 0,-2 0 16,4 0 32,-5 2-80,5-3 96,-4 3-80,-1 2 64,1-2-16,-2 2 0,1-2 16,0 5 0,-2-3 16,0-2-64,-2 6 80,0-2-16,-2 1-32,1 2 48,-4-2-128,4 0-16,-4-1 16,-2 1 16,2-2 16,-2 4 64,-1-3-64,5 2 16,-9 1 32,5 0-16,-3 0 48,2 0-32,1 1 16,-3 4 0,5-3 0,-1 1 16,1 2 16,2-3-32,-1 3-48,-1-2-96,4 2 64,1-3 16,-1 3-32,4 0 96,3 0-80,-3 0 48,1 0 0,1 0 32,1 3-32,-3 2-32,6-3 32,-5 1 32,6 1-16,-3 1 0,-2-2 0,6 1-32,-9-1 64,7 1-64,1-3 96,-1 1-80,0 2 32,1-3 0,1 3-16,4-1-16,-3 1-80,1 1 64,2 0-48,1-2 96,-2 4-96,3 0 64,-3-2-16,1-2-32,-1 6 48,-2-4 16,4 0-48,-4 0 0,4 1 64,1-6-48,-5 6 48,1-4-48,6 3 32,-2-3 16,0 5-32,1-6-32,2 5 64,-1-1-48,-1-2 32,2 1 0,-1 1-64,2 0 112,-2-3-96,5 3 32,-1-4 48,-1 3-96,6-4 96,-4 0-48,5 3 16,2-3-48,-3 0 64,-1 0-64,4 0 32,-3 0 0,3 2-16,-2-2 16,-5 2 0,7 3-16,-6-3-16,0 3 64,0 1-32,-1-2 0,2 1-16,-4-2 16,6 1-32,-4 1 32,0-2 16,5-1-48,-1-2 48,1 4-48,-1-3 48,3-1-48,-4 4 16,4-4 0,0 1 0,0 1-16,-1-2 32,1 4-16,-4-3 16,1-1 32,3 4-144,0-4 48,-5 0-48,5 0-16,-2 0 48,2 0-64,-4 0-80,1 0-32,3 0 47,0 0-47,0 0 16,0 0-192,0 0-32,0 0-256,0 0-49,0 0-335,0 0-113,0 0-176,0 0-415,0 1-770,0-1-1744,0 0-4690</inkml:trace>
  <inkml:trace contextRef="#ctx0" brushRef="#br1">32277 41442 3185,'0'0'1777,"0"0"-1873,0 0 112,0 0 96,0 0 176,0 0 785,-5 16-289,5-16 145,0 0 207,0 0-15,0 0-369,0 1-112,0-1 49,0 2-417,0 0-64,0 1-32,0-3 0,0 0 64,0 4 0,5-4-48,2 1-16,0 1-47,3-2 15,0 2-32,4-1 32,3 1 560,0 0-336,5 1-224,2-3 176,4 0-47,-1 0 79,4 0-96,1 0 48,4 0-112,0 0-48,0 0-48,2 0-16,-4 0 16,2 0 0,2 0-32,-4 0-32,0 0-16,0 0 0,-3 0-16,0 0 16,-4 0 0,2 0 0,-1 0-32,1 0 48,-2 0-32,2 0 16,4 0 0,-1 0 0,-1 0 0,1-3-16,-2 1 32,-1 2-16,0 0 16,-7 0-32,0 0-16,0 0 32,-4 0-16,4 0 0,-2 0 0,-1 0 16,3 0-16,-1 0 0,1 2 0,4 1 16,-2-3-32,5 0 32,-2 0-16,2 2 16,0-2 32,-1 0-48,1 0 16,-3 2-32,-3-2 32,5 0-48,-8 1 80,1 1-64,1 2 0,-1-1 0,-3 2 32,3-3-16,0 3-16,-3-3 32,6 1-16,-5-1 16,2-2 0,-4 0 0,0 0-32,-3 0 48,1 0-48,2 0 32,-2 0-16,-3 0-16,6 0 32,-6 0-48,1 0 48,-1 0-32,0 0 16,0 0-16,-2 0 16,2 0-16,5 0 32,1 0 0,-1 0-32,0 0 64,5 0-64,0 0 32,-1 0-48,-4 0 48,3-2-32,-6 2 16,-2 0-16,4 0 16,-3 0-16,-3 0-16,8 0 32,-3 0 0,0 0 16,2 0-16,1 0 32,2 0-48,-3 0 16,0 0 0,0 0 32,1 0-16,-5 0-64,3 0 80,-1 0-64,-1 0 48,-1 0-32,6 0 0,-2 0 16,6 0 16,-1 0-16,2 0-16,0 0 48,1 0-32,1 0-16,-2 0 48,0-3-48,-2-4 48,-3 2-48,3 0 48,-6 1-48,1 1 16,-2 1-32,-3 2 80,5 0-80,-3 0 16,1 0 0,2 0 32,6 0-16,-6 0 16,5 0-32,-3 0 16,1 0 16,4 0-32,-5 0 32,5 0 16,2 0-16,-6-5-16,4 3 17,-2-1-17,-3 1-17,2-1 17,-6 3 0,2 0 17,-1 0-66,1 0 65,3 0-32,-3 0 32,-1 0 0,1 0-32,0 0 32,0 0-32,-1 0 32,-4 0-16,0 0 0,3 0 17,-3 0-17,0 0 16,-4 0-16,3 0 0,-4 0-33,-4 0 66,0 0-66,-1 0 33,0 0-64,-2 0 64,0 0-32,3 0 16,-3 0 16,0 0 16,4 0 0,1 0-16,-2 0 32,1 0-48,-1 0 48,2 0-48,-1 0 32,-3 0 0,4 0-32,-3 0 48,0 0-32,1 0 0,-3 0-16,0 0 49,0 0-50,0 0-63,0 0-144,0 0 448,-8 0-208,-1 3-16,-3-3 0,4 3-48,4-3-528,-1 2-480,3-2-513,2 0-368,-3 0-656,0 0-577,-4 0 1634</inkml:trace>
  <inkml:trace contextRef="#ctx0" brushRef="#br1">47713 50869 4674,'0'0'8628,"0"0"-7699,0 0-657,-34-4 736,24 4-320,-4 0-239,-1 0-113,-1 0 32,-1 0 160,5 2 112,-5-2-191,2 0-65,3 0 48,0 0 16,2 0-64,3 0-15,-3 0-33,3 0-48,0 0-64,0 0 16,-2 0 32,4 0-48,-2 0-16,-3 0-31,2 0-97,-3 0-32,-4 0-16,0 0-16,-3 0 0,-4 2 16,0 3 0,-2-2 352,2 2-112,-4 0-128,4-1-80,0-1 32,1 1-16,-3-3 64,5-1 0,-1 0 16,3 0-128,1-5 80,3 2 177,-3-1-113,6 3-80,-2-1-64,0 0 16,0 2-64,-2 0 16,1 0-16,-3 0 48,1 4-48,1-1 16,-5 2 32,2-1-32,-3-1 0,1 1 16,-2 2-48,3-2 48,-5 3 0,1-1 32,-2 3-80,2 0 112,3-1-96,-1 2 32,2 2 32,3-1-32,0 1 0,1-2 16,4 4-16,1-4 0,2 4 48,0 1-80,4-3 128,0 2-80,1 3 48,0-7-16,1 5-96,1-1 16,0-2 32,0 2-16,0 1 32,0 1 48,0 2 32,0-1 0,0 4-16,0 0 16,0 1-48,0 0 48,0 2-48,0-4 16,0 3-16,-6-3 0,5 2 32,1 1-80,-5-4 32,3 3-32,-2-2 65,4 1-65,-5-1-16,5 4 64,0-3-48,0-1 80,0-1-96,5-2 96,-5 4-112,6-4-16,-5 2 0,3-2 16,-1 3 48,1-1-16,-1 2-32,-1-2 16,3 1 32,-5-1-32,1 0 32,3 0-16,-2 1 48,-2-1-48,1 1 16,3 3-16,-4-5 0,0 3 32,0-2-80,0 0 96,0-1-64,0 1 64,0-2-16,0 2 0,0-2-16,0 2 32,0-2-32,0 0-48,0 0 80,0-5-176,0 6 112,0-5-32,0 1 16,0 0 16,3-2-48,-1 0 80,3-2-80,-2 0 80,3 0-64,0-3 48,3 0-64,-4 0 96,5-2 16,-3 2 16,3-2 16,-1 0 0,1 0 0,2 2-64,-1-2-32,-1 0 16,7 0 16,-7 1-16,2 0-32,5 0 64,-1 0-16,-4 0 48,5 2 80,0-3 0,0 4-64,2-2 80,3-1-112,-1 1-16,2 2 0,0-2 16,-1 0-48,7-4 65,0 4-65,-1-5 16,4 1 16,-3 0 16,5-3 0,1 2-112,-3-2 16,6 2-16,-2-2 80,5 0-32,-2 2 48,0-2-32,1 0 0,1 0 32,2 0-64,-4 1 112,4 3-32,-4-4 32,0 5-32,-1-2-192,0 1 64,-2 1-16,-1-2 32,3 1 32,-4 1 16,1-4 16,-1 3 16,-2-2-48,2 3 48,-4-5 0,4 3 16,-7 1 32,2-3-64,-1 1 64,1 1-80,-2 1-144,-3-2 64,2-1 64,-2 3-48,1-4 64,1 0 0,-4 0 0,2 0-32,2 0 48,-2 0 32,-2 0-96,4 0 80,-2 0 16,0 0-48,0 0 32,-4 0 0,4 0 0,0 0 32,-4 0-48,1 0-16,-2 0 96,0 0-112,-2 0-16,0 0 0,0 0-16,-2 0 0,2 0 32,2 0 16,-3 0-16,1 0 0,-2 0-16,1 0 64,-1 0-64,0 0 48,-1 0 0,0 0 16,-2 0-16,1 3 16,-2-3-32,2 2-16,-2-2 80,2 2-96,-2-2 48,2 0 0,-2 0 0,2 0-16,3 0-16,-1 0 32,-1 1 48,3 1 48,0-2-64,3 2 16,-1-1-16,3-1 128,-1 4-128,3-4 16,-2 1 32,-1-1-176,1 0 48,0 2 0,-1-2 16,4 2-48,-2-2 80,-3 3-16,2-1 16,-1 0-32,3 1 16,-5-1 32,1 0-16,-1-1 0,2 4 0,-3-3 16,5-2-64,-1 2 112,-2 0-80,1-2 16,-1 1 16,3 1 16,-6 3-32,2-3 16,-1 1 48,-4-1-80,3 1 64,-1 3-160,-3-3 96,3-1-80,1 1 48,0-1 16,0-1 0,0 1 16,0 0-16,0 0 48,4-1-48,-2 4 64,-2-3-48,0 2 48,0-3 0,0 3-48,4-3 16,-4 1-16,-2 0 48,-1 0-32,5-1 0,-2-1-32,-2 4 48,1-1-32,-1-1 80,0 1-80,1 2 0,-3-1-32,-1-1 32,4 2 16,-6-1 0,2-2 0,2-1-32,-1 1 32,-2 1-32,1-3-32,-2 4 16,2-3 32,0 1-16,0-2-16,-2 2 32,2-2-64,2 0 96,0 0-96,-3 0 80,7 0 0,-6 0-16,3 0 16,-3-2 0,5 0-32,-7-3 16,2 5 48,5-5-80,-6 4 80,1-3-48,0-3-32,-2 4 80,2-4-64,0 0 80,-4-3-48,-1 0 0,5-2-80,-3-2 32,-1 2 16,-1-2 16,2 1 16,-2-1 0,1 0-16,-1 1 0,2-1-32,-4 0 32,3-1 48,-1-2-64,0 3 48,-2-3-64,2 1 80,1-4-64,1 3 16,-4-4 32,4 2 16,-3-3-32,1 2-16,0-1 32,-2-1-32,0 3 64,-3-3-48,3 0 0,0 1 32,-1-3-16,-2 0 0,3 2 32,0-4-96,-2 2-64,1 0 48,1-1-32,0-3 64,-3 6-32,3 0 48,-5 0 0,0-1 0,0-1 0,0 2-16,0 0 32,0-2 0,0 4 48,0-4-80,3 3 48,-1-3-32,-2 0 32,5 0 16,-3 2-32,1-2 48,-3 2-48,0-1 48,7 1-128,-7-2-16,0 0 16,0 0 0,3 0 48,-3 1-16,0 2-16,0-1 48,-3 1 32,-4 1 0,2 3 0,-5-2-32,-2 2 64,2-2-48,-2 3-32,-4 1 0,1 0 16,1-2-16,-3 3 0,-4 0 32,1 0-48,-2 2 64,-1 4-64,1-4 64,-3 3-64,-1 1 48,-3 1-16,1-2 48,-1 3-32,2 0 16,-6 1 16,4 2-48,-1-2 80,-1 1-96,0 1 112,-2 0-48,-1-1 0,2-1-128,-4 5-32,2-5 64,-1 1-16,-2 3 80,3-3-48,-6 1 32,1-1 0,3 4-16,-2-1 64,1-1-16,2-1-16,0 1 48,-1 2 32,-4-2-64,8 0-80,-8 2-112,6-1 112,-5-1 16,5 0 0,-6 2 0,3-3 32,-1 1 48,0 0-16,4 1 16,0 1-48,-2-2 80,0 2-48,2-2 48,0 1-32,3-1-144,0 2-16,-3-2 64,5-1 32,-2 1-48,0 0 96,2-1-96,2 1 96,-2-1-16,1 1-32,3 0 96,-1 1-64,-1-3 16,3 4-32,-2-3 64,2 1-80,0 2 80,2 0-16,-6 0-16,8 0-96,-2 0 0,1-2 0,1 2 32,1-1 16,0-1 0,-2 0-16,4 1 0,0-3 80,2 2-64,-4 1 0,2-3 16,0 4 0,0 0 32,1-3-32,-3 3 16,1 0-16,-1-2 48,2 2-64,0 0 64,-2-2-48,3 2 16,-1-1-16,0-1 32,2-1 16,-1-1-64,3 1 64,-3 1-80,3 0 112,2-1-80,-2 1 16,-3-1-64,4 1 0,-5 0 16,7 2 16,-5-1-16,-1-3 0,2 4 16,-3 0 0,5-3 16,-5 3-16,4-2 0,-1 2 16,-3-2 16,5 1 16,-5-1-16,6 2 0,-4-2-16,0-1 32,-1 1-80,3 2 80,-1-2 0,2 2-48,-4-1 64,4-1-32,-1 0-32,-1 1 48,2-3 0,-2 2-48,1 1 48,1-1-48,-4 2 32,4-2-16,-1-1 48,1 3-64,2-2 48,-1 2-32,3 0-16,-3-2 80,1 2-96,3-1 16,0 1-16,-3-2 16,5 0-16,0 1 32,-2-3-16,2 4 16,2-3-16,1 1 32,2 2-16,-5-2-16,5 1 16,0-1 16,-2-1 0,-1 3-16,3-2-16,-2 0 32,2 0-16,0 2 32,-2-1-80,-1 1 80,3-4-48,0 4 16,0 0 0,0 0-16,0 0 32,-4 0-32,1 0-16,3-3 16,0 3 64,-4 0-80,3-2 16,1 2-32,-2-2 32,-1 2-32,3-1-16,-2 1 32,0 0 0,2 0-16,0-2-16,-2 2 32,2 0-64,0 0-16,0 0-80,0 0-112,0-2-192,0 2-353,0-1-687,2-5-673,-2 5-657,2-4-591,-2-1-2674,0 0-2913</inkml:trace>
  <inkml:trace contextRef="#ctx0" brushRef="#br0">23461 37595 11653,'0'0'3170,"0"0"-1778,0 0-575,0 0 79,0 0 193,-22 3-33,19-3-432,3 0 33,0 0-97,0 0-96,0 0-272,0 0-160,7 0 961,3 0-1233,9-3 704,5 1-320,8 0 176,13-5 320,8 7-47,-2-3-193,4 0-224,-1 1-16,-7 2-32,-6-4-64,-5 4-16,-12-1 48,-1-1-176,-2 2 64,-6-2-16,-1-1 16,-5-1 16,-4 3 16,2-3-16,-6 4 32,-1 0 0,0-1-16,0 1 16,0-2-48,0-3 16,0 1-32,0 1 32,0-4 64,0-1-80,0-3 32,0 1-64,0-4-48,0-1 0,-1-6 80,-3 3-64,-1-3 0,0 2-32,-4-1 32,-3 4 16,-1-6 48,-1 8-80,2-1 144,-8 1-208,4 2 16,-3-1 368,-3 4-736,0 4 31,-2 0 241,-2 0-32,2 5-112,-3 0 224,0 7-160,-1 3 144,-3 2 16,2 3 112,-2 2 48,4 0-48,0 6 96,-1-1-64,6-2 64,3 6 32,6 3-80,-3 2 96,4 3 128,4 4-16,6-1 256,2 6 240,0 0-367,2-4 79,10-3-64,1 2-64,6-6-112,5-3 48,10-3 16,1-2-16,9-7-32,2-5-47,6-10-81,-3-2 16,1 0 16,-4-7-80,-7-3 0,-8 3 48,-4 0-112,-8-2 48,-7 6-80,-3 0 32,-6 1-192,-1-1-17,-2-1-47,0 2-176,-9 1-208,1 1-225,1 0-303,-5 0-561,3 0-608,-2 0-2369,4 0-8100</inkml:trace>
  <inkml:trace contextRef="#ctx0" brushRef="#br0">24353 37838 9652,'0'0'3186,"0"0"-1441,0 0 240,0 0-65,0 0-415,0 0-448,0 12-49,-4-2-95,4 0-241,0 2-208,0 2-32,0-4-256,7 0 16,5-6-80,-5 1-64,5-2 17,0-3-49,0 0 128,-5-3-128,1-4 48,-3-3-80,-1 3 32,-4-3-48,0-2 32,-4 3-64,-4 6-48,-1-2-1,-3-1-31,5 6 240,-5 0 0,4 0 113,1 0-113,7 6-48,0-3-112,0 0-32,0-1-145,4 2-655,4-1-497,1-3-431,-3 0-1250,-2-7-2688</inkml:trace>
  <inkml:trace contextRef="#ctx0" brushRef="#br0">26197 37867 11973,'0'0'2418,"-24"37"-1474,14-26 80,-2-5 17,3-2-177,2-4-175,0 0-113,2-4-96,5-9-192,0-4 257,0-11-97,5-4-560,9-4-304,3-9 207,2-8-79,3 0-16,4-10 240,1 3-368,2-1 384,2-1 32,-2 7 48,2 11 208,-2 8 32,-7 10-48,4 14-176,-7 7-80,0 5 32,1 15-16,3 9 64,-5 11-16,-6 6 529,5 17 143,-6 9-48,-3-1-48,-1-1-15,-7 0-177,2-12-224,0-5-192,1-10 48,0-13 64,2-2-64,-3-8 48,5-3-112,-2-3-64,-3-3-16,5-6 48,-6 0-464,3 0-97,1-6-431,0-6-609,-5-2-1216,0-3-1521,0-4-6643</inkml:trace>
  <inkml:trace contextRef="#ctx0" brushRef="#br0">26370 37680 6387,'0'0'5811,"0"0"-3714,0 0-689,0 0-143,0 0-177,0 0-351,60 26 239,-24-26-80,3 0-175,-5-4-257,0-1-272,-3 4-160,-10-3-96,-3 4-896,-4-2-593,-5 2-1264,-1-3-2850</inkml:trace>
  <inkml:trace contextRef="#ctx0" brushRef="#br0">27054 37574 7251,'0'0'6099,"0"0"-4610,-38 7-433,18 7 417,-8-2 128,6 1-353,2 3-399,-3-1-289,10 1-176,3-3-192,6-1-64,4 2-48,0 1-96,14-3 32,3 0-112,2 2 96,5 1 16,1-3 144,-4 4-160,-2-3 48,-7-1-64,-4 4-96,-6-1-48,-2 1 64,-5-3 128,-9 1-32,-5-2 64,0-4-48,-1 1 48,-6-6-48,7 3 16,2-3-16,4-3-32,4 0 0,7 0-432,2 0-464,2-9-1425,12 1-1041,3-4-2529</inkml:trace>
  <inkml:trace contextRef="#ctx0" brushRef="#br0">27340 37639 7668,'0'0'8067,"0"0"-7763,0 0 625,0 0 752,-36-27-321,22 27-207,0 0-257,2 0-368,-1 7-192,4 3-143,2 2 15,6 3-32,1-1-160,0 1-16,8 1-48,4-3 64,2 3 0,3-1 32,-3-3-64,1 0-16,-1 2-16,-6-2 0,-3 3 96,-1-5-144,-4 4 80,0 2 32,-4-3 0,-9-1 16,2 4-32,-6-4 48,2 0 32,1-2-48,-1-3-32,1 0 32,6-2-96,-3 0 0,3-2-464,8-3-465,0 0-512,0 0-1184,3 0-1489,2-5-6403</inkml:trace>
  <inkml:trace contextRef="#ctx0" brushRef="#br0">27497 37824 13590,'0'0'1185,"0"0"-721,0 0 496,0 0 209,0 0 128,0 0-321,14 3-128,-2 11-31,5-2-33,-2 2-464,8-2-160,-1 0 32,0-6 33,-3 0-129,0-6-80,1 0 32,-8-2-32,2-8 48,-6-6-64,-2 3 32,-6-6-64,0 0-64,0-2 32,0 3-64,-4 0 63,-3 3-335,4 3 0,-1 5 64,3-1-128,1 4-369,0 4-287,0 0-1121,0 0-1153,5 0-1040</inkml:trace>
  <inkml:trace contextRef="#ctx0" brushRef="#br0">27891 37841 12726,'0'0'1601,"0"0"-1313,0 0 208,0 33 48,0-32 401,1 3 639,6-4-95,0 0-561,0 0-127,5-5-113,1-7-48,1 0-31,3-4-225,-1 1 112,-3-1 48,4 3-79,2 2-81,-8 1-32,1 5-160,0 3-128,-9 2 96,4 0-160,-2 7 0,-2 7 64,-3-2 144,4 3-64,-4 2-32,0-3-64,3-2 0,2-2 0,2 1-32,-2-10 64,2 3-80,2-4 128,4 0 1,-1-9-1,4-3-64,-4-5-32,5 0 48,-7 0-96,0 0 80,-1 0-96,-2 1 32,-6 6 0,5 3-32,-6 2-16,0 5-16,0 0-208,0 10 255,0 2-15,3 4 32,7 1 32,-1 0-48,5 3 65,-1-4 47,8-1 0,-2 1 0,1-8-32,2-3 48,1-1-96,-1-4 192,2-4-48,-2-8 16,2 0-32,0-1-48,2-10-48,-6 10 0,-1-6 16,-2 0-48,-5 0 32,-3 2-64,-4-2-96,-5-5-64,0 5-112,0-1 32,-12 8-16,1 2 48,-6 6-65,2 4 225,0 12 16,-4 5 144,7 7 49,3 5-17,2 4 32,4-1 16,3 3 16,10-3-16,11-4-64,-1-1 0,6-8 0,-2-6 0,3 1 16,-5-7-176,1 0-80,-4-7-496,-8 3-337,5-3-639,-13 0-753,4 0-625,-7-3-2272,-14 1-6404</inkml:trace>
  <inkml:trace contextRef="#ctx0" brushRef="#br0">30108 37516 6371,'0'0'6307,"0"0"-3650,0 0-1088,0 0-849,-43-17-288,24 17 145,-5 7-113,0 10 48,-3 10-128,-2 11 32,1 1 241,6 7 399,7 2 161,3 5-465,8 0-160,4-10-192,4 0-191,8-7-145,3-9-48,2-5 48,2-6-16,2-8 0,-3-1 16,5-5-64,1-2-32,-4-2 16,8-8-128,-3-4-96,-1 6-433,-3-6-751,-6 5-833,-3 3-1009,-7-3-2369</inkml:trace>
  <inkml:trace contextRef="#ctx0" brushRef="#br0">30409 37692 17512,'0'0'736,"0"0"-640,0 0 225,0 0 511,0 0-16,0 0 97,-10 43 79,10-16-271,0 1-177,5 1-256,5-5-192,7-2-32,2-8-16,-2-2 16,7-11 0,-2-1 32,-1-5-16,-1-7 48,1-5-48,-4-3-16,0-3-32,-7 3 64,-1-6-80,-4 2-160,-5 0-96,0 5 48,0 4 48,0 8 128,0 7 16,0 5-96,0 16 0,0 13 192,0 11 560,0 11 129,-5 4-177,0 3 112,-4 2-64,1-7-415,-1-8-33,4-7-32,0-9-96,1-8 0,3-9-80,-3-7-128,1-5-448,-2-5-705,3-5-1072,-5-14-1153,2-6-6162</inkml:trace>
  <inkml:trace contextRef="#ctx0" brushRef="#br0">31134 37673 4338,'0'0'7764,"0"0"-6004,0 0-927,0 0 815,0 0-159,-49-17-272,25 17-225,-2 0-159,-7 11-257,-2 2 16,4 4-80,0 7 49,4 5-97,15 0-32,5 2 64,7 0-160,7-2-176,15-2-15,7-3 47,9-6-208,-1-5 64,4-4 32,0-6-48,0-3 16,-5 0-112,-5-3-673,-9 1-351,-1-5-913,-7 2-704,-9-5-497,-2 0-2416</inkml:trace>
  <inkml:trace contextRef="#ctx0" brushRef="#br0">31480 37395 4034,'0'0'7843,"0"0"-5185,0 0-1474,0 0-31,0 0-129,19 46 865,-14-12 128,-5 4-544,3 9-97,-1 5 145,-2 3-224,0-1-385,0-2-432,0-5-96,0-4-176,0-5-47,3-7-49,2-9-128,1-2 32,0-8 16,0-1-128,-6-10-433,10-1-927,-8 0-1122,1-15-815,0-7-2930</inkml:trace>
  <inkml:trace contextRef="#ctx0" brushRef="#br0">31718 37802 18552,'0'0'1745,"-4"44"-1457,-1-16 801,5-1 176,0-3 63,9-2-207,1-5-449,7-5-448,2-2-112,1-4 32,8-6-48,-6-4 0,5-8-48,-1-5 0,-2-5-32,-7-2 32,0-7-144,-7-1-64,-4 1-208,-6-2-240,0 4-1,-4 7 465,-6 5-16,-4 5 48,-8 7 128,1 5 128,-1 0 48,-4 7-64,3 6-128,0 6-32,4 0-96,8 1-464,4-4-1489,5-4-1745,2-7-6498</inkml:trace>
  <inkml:trace contextRef="#ctx0" brushRef="#br0">32385 37629 7347,'0'0'4610,"0"0"-1408,-43 0-1393,23 0-64,-3 10-369,4-1-255,4 6-209,0 0-176,15 4-351,0 2-273,12-2-64,6 3-16,10 2-48,3-4 0,1 4-32,-5-5-224,-3 0-305,-5-2-191,-7-2 144,-8 3 239,-4-1 97,-16-2 272,-3 2 96,-10 0 112,-1-1 257,-5-3 175,-1 3 160,2-6-223,10-3-161,5-2-256,6-3-64,11-2-64,2-7-208,10-10-1073,9-5-1776,2-11-4531</inkml:trace>
  <inkml:trace contextRef="#ctx0" brushRef="#br0">32635 37750 18088,'0'0'1537,"0"0"-1585,0 0 96,0 0 832,0 0 945,53 24-224,-33-22-673,4 5-607,3-4-145,-1 2 0,-2 2 448,-3 2-240,-3-2-304,-2 3 0,-1 2 16,1 2 0,-4 3 0,-4 3 64,6 2 33,0 1-65,-2-3-32,1 2 96,-3-4-48,2-5-96,-3-2 48,-2-5 0,0 1 48,-6-7 112,6 0 96,-7-10 80,0-4-207,0-5-161,0 1 16,0-8-48,0 0 0,-3 2 0,-1-1-16,4 4-16,0 2 0,0-1 16,0 4 0,7 1 32,0 3-64,2 0 32,-1 5-16,2 2 16,6 0 48,-8 3-48,8 2-16,-4 0-48,7 2 0,-4 5-128,6 1-545,1 1-623,0-1-609,4 1-833,-2-2-927,1 1-865,-1-2-609</inkml:trace>
  <inkml:trace contextRef="#ctx0" brushRef="#br0">32741 37483 6803,'0'0'7972,"0"43"-4803,0-12-848,3 7-320,-1 3-272,3 8-240,-2-1-417,1 2-512,-3-6-303,-1-4-257,0-3 48,0-4-32,0-9 16,0-5-32,0-6 16,0-2 16,0-6-337,-1-4-415,-6-1-721,2-1-367,-4-15-1042,2-6-3825</inkml:trace>
  <inkml:trace contextRef="#ctx0" brushRef="#br0">33380 37827 7155,'0'0'6275,"0"0"-3586,0 0-528,-20 36 32,5-20-544,6 2-128,-1 1-257,8 2-351,2-2-401,0 1-96,12-4-240,5-4-48,5-6-80,4 0 16,1-6 0,-3 0-112,-1-7 96,-5-9-64,-2-1 32,-4-3-176,-5-4-128,-7-5-64,0 0-208,-7-2-193,0 7 17,-7 2 432,1 4 256,-5 8 64,5 8-80,1 2 16,-2 0-96,7 6-913,4 4-319,3 2-545,3-4-1937,8 3-4946</inkml:trace>
  <inkml:trace contextRef="#ctx0" brushRef="#br0">33685 37988 17528,'0'0'288,"0"41"-224,0-17 977,0-3 832,0 1 223,0-7 17,0-1-960,0-2-577,0-5-160,3-2 209,3-5-33,-1 0-176,3-5-112,1-7-144,3 0-48,-5-5-64,-2-5 32,3 1-47,-8-3-17,0-3-16,0-2-16,0-7 48,0 1-48,-5-4 48,5 0 0,0-1 32,0 4-64,5 6 112,2 2-128,2 9 96,1 8-96,-1 2 64,-3 9-112,6 0 48,-1 9 32,-1 4-48,4 4-16,-4 7-48,-2 2 80,1 1-48,-4 1 48,-5-3-65,0 1 81,-5-5-32,-4-4 16,-6-4-16,1-1 32,-6-1 32,6-6-64,0 0 64,8-5-416,-1 0-400,7-5-385,7-11-1008,5-3-2097,8-8-5202</inkml:trace>
  <inkml:trace contextRef="#ctx0" brushRef="#br0">34015 37509 16824,'0'0'4018,"0"0"-3634,-5 36-528,0-3 960,1 6 769,-2 5 352,1 8-353,-2-1-767,2-1-401,1-1-240,-3-8 96,7-3-128,-1-9-80,-3-7-16,4-6 0,0-6-64,0-7 64,0 1-64,0-4 32,5 0-96,2-10 80,9-2-64,-5-4-16,8 2-48,-2 1 32,1 4 16,-1 1 16,-4 8 64,-2 0-64,1 3 64,-4 4-64,-1 3 80,2 2 0,-1 0-48,-1-2-32,3 2-624,-1-1-657,-1-3-864,3-6-1024,-3-2-2594</inkml:trace>
  <inkml:trace contextRef="#ctx0" brushRef="#br0">34469 37921 10805,'0'0'4082,"0"0"-2433,0 0-1025,10 33 961,-5-13-177,0 4-287,-5 0-177,3 4-207,-3-4-369,4-2-224,-4-7-64,0-4-64,0-5 16,2-6-112,4 0-641,-6-15-703,6-5-1426,-5-8-2864</inkml:trace>
  <inkml:trace contextRef="#ctx0" brushRef="#br0">34484 37612 6787,'0'0'7908,"0"0"-5523,0 0-1745,0 0 225,0 0 111,0 0-560,8 39-304,10-27-128,0 0-688,5 0-3570</inkml:trace>
  <inkml:trace contextRef="#ctx0" brushRef="#br0">34871 37882 18985,'0'0'2129,"0"0"-1937,-41 5 240,27 5 496,0 1-383,-1 2-225,-2 5 0,0 4-16,3 3-48,5 5 80,2-3 81,1 0-1,6-1-272,3-9-64,7 2-32,7-7 0,2-5 0,2-2 32,-1-2 0,3-1-80,-6-2-128,-7 2-1121,-2-2-1696,-8 0-3586</inkml:trace>
  <inkml:trace contextRef="#ctx0" brushRef="#br0">36263 37365 5939,'0'0'6227,"0"0"-3506,-44-8-1104,21 8-417,-1 8-319,-1 13-257,-3 5-144,3 11 160,-1 9 129,7 9 415,6 7 241,4 10-209,9 1-255,0-3-401,14 0-272,-2-6-128,3-6-80,-1-15 0,-2-2-16,-4-10-16,-6-2-16,-2-2 16,0-3 0,-2-5-15,-5-2-49,1-5-65,-3-2-255,2-3-240,0-2-528,4-1-369,0-4-576,3 0-896,0 0-2434</inkml:trace>
  <inkml:trace contextRef="#ctx0" brushRef="#br0">35912 37980 6355,'0'0'7411,"0"0"-5570,0 0-560,0 0 400,53 17-65,-22-17-95,5 0-224,0-4-561,0-1-272,-2-2-240,-6 6-96,-6-5-112,-2 3-16,1 0-448,-4 3-544,0 0-577,-1-7-656,4-2-1825,-5-1-3698</inkml:trace>
  <inkml:trace contextRef="#ctx0" brushRef="#br0">36600 37483 11765,'0'0'1953,"0"0"-1152,0 0 751,0 0-159,0 0-80,0 0-593,-17 26 160,17 10 433,2 14 512,1 10 320,4 6-609,-7 8-479,0-6-321,5-4-368,-5-10-191,4-6-33,-4-12 0,6-8-64,-4-8-32,5-5-48,-4-4 32,1-6-368,1-5-657,2-5-784,-5-9-1136,-2-7-1377,0-9-3217</inkml:trace>
  <inkml:trace contextRef="#ctx0" brushRef="#br0">36770 37992 16440,'0'0'2112,"0"37"-1471,0-16 799,0 3 1,0-2 32,5-7-433,7-1-399,3-5-401,6-4-48,1-5-64,5 0-16,1-14-32,1 0-48,-7-4-32,-2-1 32,-8 2-64,0-7-96,-8 5 48,-4-3-256,0-2-97,-5 3-15,-9-1 32,-1 1 224,-6 9 176,-1 5-16,0 4 32,-2 3 128,1 9-48,5 4 80,-3 4-160,11-1 32,8-1-32,2 1-240,0-4-1361,12-11-1488,3-1-2562</inkml:trace>
  <inkml:trace contextRef="#ctx0" brushRef="#br0">37190 37937 16632,'0'0'3329,"0"0"-2657,0 0-511,-20 44 799,8-21 401,2-5 47,3 8 1,0 0-401,7-4-319,0 4-321,14-8-112,4 3-64,6-9-144,0-5 0,4-4-32,-1-3 64,0 0-128,-1-10 80,-4-2-32,-3-2-48,-5-5 80,-2 4-64,-10-2 80,-2 3-32,0-1-16,-2 5 0,-5-2 0,2 8-48,0-1 64,0 5 48,5 5-32,0 4-32,0 8 32,10 2 80,7-1-64,5 3 16,2-6-16,9-1 48,-4-5-64,7-4 0,-2-5 64,-5 0-96,-2-9 144,-4-3-160,-3-3-16,-8-4-48,-3 2 112,-6-9-48,-3-1 16,0-6-48,0-1-48,-5-3-128,-2 2 0,2 1 112,-2 5 48,7 3-16,-3 13-112,3 2-48,-4 6-176,4 5-305,-1 4-463,-6 4-561,2 8-32,-6-3-752,3 6-3890</inkml:trace>
  <inkml:trace contextRef="#ctx0" brushRef="#br0">38687 37930 6355,'0'0'6579,"0"0"-4114,0 0-832,0 0-433,0 0-255,52-27-353,-28 18 16,6 0 465,6-1-481,-1 5-160,-3-2-144,-1 7-176,-7 0-64,-5 0-31,-7 0-114,-9 7-527,4-2-256,-7 5-417,0-1-576,-7 0 289,-2-3 431,-3 0-1680,6-1-2210</inkml:trace>
  <inkml:trace contextRef="#ctx0" brushRef="#br0">38739 38104 6515,'0'0'6787,"0"0"-4770,34 0-1137,-10 0 1297,3 0-384,6 0-624,3-1-305,-6-3-496,-2 4-272,-6 0-80,-3 0-160,-7 0-880,-9 4-945,-3-4-1777,0 0-2705</inkml:trace>
  <inkml:trace contextRef="#ctx0" brushRef="#br0">38982 37675 10565,'0'0'3121,"34"27"-2160,-17-11 527,5 1 177,-3 0-736,-2 5-145,-2-1-496,-1 3-192,-2 3 32,-7 2 0,-1 4 32,-4 3 176,-7 1 161,-2 4-81,-4 2-16,-1-4 0,4 1 112,-2-8-63,1-6-177,3-2-160,3-7-128,1-5 48,-1-5-144,5-4-673,0-3-511,-3-8-1025,3-9-3730</inkml:trace>
  <inkml:trace contextRef="#ctx0" brushRef="#br0">39813 37887 8356,'0'0'3858,"0"0"-1377,0 0-256,0 0-641,0 0 241,-9 55-272,4-17 16,4 1-385,1 0-399,0-1-481,10-6-208,4-4-32,4-6-64,3-10 16,-1 0-48,3-9 48,-8-1-16,4-2 16,-2-5-48,-3-4 64,3-6-16,-7-2 0,4 0 16,-6-2-32,1 4 48,-4 1-80,0 0 48,-1 9-16,-1 5 0,2 5-144,-1 9 112,2 3 16,0 7 32,9-5 32,0 1-16,4-3 0,3-8-48,-1 0 48,8-9 0,-8 0 0,8-12 0,-9-4 0,-3-1 48,2-5-96,-5 0 112,-2-4-80,-9 0 16,6-3 0,-6-2-80,-1 1-144,-2-1-336,0 3 79,0 4 369,0 6 32,0 4-80,0 5 128,0 3-96,0 6-32,-2 0-288,-1 6-384,-1 5-305,4 4-431,0-3-1570,0 3-4561</inkml:trace>
  <inkml:trace contextRef="#ctx0" brushRef="#br0">40538 38116 21258,'0'0'2305,"0"0"-2081,2 43 96,3-29 368,-1-2-384,1-4 129,2-6-193,-1-2-176,3 0-144,3-7-1041,-5-10-912,0-7-1776,-6-10-4691</inkml:trace>
  <inkml:trace contextRef="#ctx0" brushRef="#br0">40595 37745 18152,'0'0'2193,"0"0"-1809,0 0-528,0 0-224,0 0 128,0 0 160,14 19-816,-6-4-577,-1 4-3025</inkml:trace>
  <inkml:trace contextRef="#ctx0" brushRef="#br0">40793 38132 14215,'0'0'2000,"0"0"-1888,11 39-15,-6-30 1135,0 1 593,3-5-224,-2-1-401,5-4-303,0 0-209,1-6 48,-2-4-79,4 0-225,3-4-256,-4-1 32,-1-4-16,4 5-48,-4 2 16,0 2-144,-4 7 16,-1 3-48,0 0 32,-2 7 48,2 4-48,-4 5 48,4-2-80,0-1 32,7-4-1056,3-2-1089,5-7-1073,4 0-4193</inkml:trace>
  <inkml:trace contextRef="#ctx0" brushRef="#br0">41296 38014 20185,'0'0'3474,"0"0"-2626,-49 2 177,26 11-97,5 1-560,-1 5-112,3 1-96,4 2-79,7-1-17,5-6-48,2 1-48,10-6-32,3-5-225,8-5-47,-1-3 128,2-9-224,1-7-96,-1-5 160,2-2 143,-5-3-15,-3-7 208,-2-5 32,-4-1-192,0-6-496,-4-2 64,-1 4 63,-7 3 289,4 9 176,-4 8 416,0 14 1073,0 12-96,-4 10-849,-3 21-416,-6 12 304,-3 8 800,3 8-367,1-1-209,10-4-560,2-7-32,2-6-16,11-12 0,1-7-160,-4-3-448,2-9-561,-5-5-1264,-2-5-1505,-5-8-6595</inkml:trace>
  <inkml:trace contextRef="#ctx0" brushRef="#br0">42277 37870 13158,'0'0'3554,"-60"24"-1649,24-9-193,0 3-335,3-1-353,6 0-239,8 3-257,4 1-192,15-2-256,7 3-16,8-3-80,11 5 64,3-6-16,5 3-48,-2-2 64,-2-2-32,-3 0 16,-1-2-48,-13 3 48,-2-3-64,-6 2 32,-5-3 0,-5-2 32,-7 3-32,-7-3 0,-4 0 32,-2 0-64,3-5 80,-2-2-32,5-3 16,-3-1-32,8-1 0,2 0-16,3-1-384,8-1-688,1-3-641,0-2-960,8-2-2402</inkml:trace>
  <inkml:trace contextRef="#ctx0" brushRef="#br0">42624 38223 15975,'0'0'1585,"3"46"-913,1-19 801,-3 6-48,5-6-97,0-3 1,0-7-625,-1 0-400,0-7 81,0-4 143,-2-6 96,2 0-112,-1-12 97,-1-4-113,-3-6-224,0-2-48,0-5 16,0-4-128,0-6-96,0-2 32,-7-5-64,7-2 64,0-2-32,0 1 48,0 4-16,0 6-16,7 6 48,0 4-32,-2 10-144,2 1 16,2 7 32,-1 8 0,2 3-16,-3 3-32,2 16 16,-1 2 64,-1 9 80,2 5 0,-1 1-144,-2 0 16,2-2 0,-5-2 32,3-6 0,-6 0 32,0-8-16,-4 1 32,-4-7 0,1-3 0,-7-1 32,-3-6-48,0-2 48,3 0-64,2 0 0,0-2-208,7-3-384,5-2-257,0 2-463,9-3-1153,6 4-833,2-4-1680,5 6-3698</inkml:trace>
  <inkml:trace contextRef="#ctx0" brushRef="#br0">42933 38147 17448,'0'0'3025,"0"0"-2048,47 0-929,-25-3 832,5-1 993,4 1-176,-2-6-689,5 3-447,-8-5-433,-2 3 64,-2-2 64,-8-2-112,-6-2-96,-2 4 0,-6-4 0,-2 0 0,-10 1-16,-3 2-80,-6 3 32,0 4-16,-6 4 80,5 4-80,-2 13 32,2 7-96,5 8 80,3 6-32,4 1 112,4 2 16,6-3-64,6-7 64,7-4-96,10-6 80,0-9 0,5-9 16,6 0-112,2-3-416,-2-3-561,-1-9-671,-1 0-753,-10-2-897,1-3-5026</inkml:trace>
  <inkml:trace contextRef="#ctx0" brushRef="#br0">43459 38139 6083,'0'0'12710,"0"0"-11094,0 0-1504,39 0 897,-24 0 960,-1 0-336,7-2-705,-6-1-512,6 1-176,-6-5-16,-8 4 64,1-3-159,-8 0-65,0-5-64,-8 1-177,-11 2-79,-5 1 64,-3-2 112,-2 6 32,0 3 48,1 8-16,6 8 64,8 8 192,7 3 80,7 2-127,0 0-65,7-1-64,14-6 16,1-2-32,2-6 0,3-5-64,1-6-272,-1-3-209,-3 0-415,0 0-641,2-3-400,-2-6-720,-2-1-1537</inkml:trace>
  <inkml:trace contextRef="#ctx0" brushRef="#br0">44102 38166 19017,'0'0'1728,"19"-41"-1343,-16 20 751,-3-1 529,-3 0-320,-7 0-241,-9 5-384,-5 1-399,-7 9-113,-3 6 80,0 1 16,-2 12-112,5 8 112,2 9 128,6 9-47,6-2-209,9 3-80,8-3-64,0 0-16,13-10-16,8-6 32,3-9-32,8-6-16,-1-5-16,5-5-112,0-11-129,-5-6-95,3-7 160,-3-5-16,-4-6 112,1-8 0,-4-3-144,-4-5-256,4-6-225,-5-1 65,-7 3-288,-4 5 239,3 5 289,-11 14 288,0 13 80,0 12 144,-16 11 512,1 19-336,-12 20-48,-4 18 1057,3 15 352,-1 10-529,4 2-575,14-7-658,11-4 81,6-15 32,16-13 64,9-13-16,6-9-272,6-15-512,0-4-1377,-4-4-1441,-5-17-3537</inkml:trace>
  <inkml:trace contextRef="#ctx0" brushRef="#br0">28448 38537 5026,'0'0'5059,"0"0"-1618,0 0-1664,0 0-1217,-8-53-400,4 41 369,4-3-1,-10 3-208,10 0-96,-2 5-16,-4-1 48,6 4 192,0 1 273,-2 3-97,2 0-160,0 0-240,0 7-176,2 17 16,6 13 65,-8 14 767,5 11 721,0 8-49,-5 2-575,0-4-449,0-6-80,0-11-144,0-10-159,0-13-113,0-4 0,0-14 0,0-1-289,0-9-911,0-4-1329,0-11-945,0-13-4513</inkml:trace>
  <inkml:trace contextRef="#ctx0" brushRef="#br0">28825 38583 6275,'0'0'4002,"0"0"-577,0 0-1456,0 0-496,0 0-177,0 0-159,0-11-225,0 11-303,0 20-257,0 6 320,0 8 753,-4 17 95,-1-1-271,5 5-208,0-6-385,0-3-240,0-11-112,0-5-144,0-7-64,0-6-112,0-7 64,0-1-80,0-6-272,0-3-384,0 5-337,0-5-527,0 0-481,0-12-272,0-3-2177,5-4-4034</inkml:trace>
  <inkml:trace contextRef="#ctx0" brushRef="#br0">29039 38645 5747,'0'0'5554,"0"0"-2785,0 0-1056,0 0 16,0 0-144,0 0-625,-7-15-143,8 11-33,10-4-48,1 6-143,0-3-97,10-2-128,-2 7 96,3-5-144,2 5-32,4 0 65,-8 0-97,6 7 80,-6 3-144,1 0 32,-3-3-80,-7-2-96,0 2-64,-7-2 32,0-3 0,-5-2-16,2 0 16,-2 0 0,0 0 80,0 0-64,0 5-32,0 0 32,0-3-16,0 10-32,0 0 48,0 8 176,-2 3-96,-8 2 80,-2 9 161,2 6 79,-1 3-96,-13 3 48,14 0-48,-12-3-48,10-4-79,-7-5-97,10-8-32,4-4-80,-3-5 80,6-6-112,2-3 48,0-4-48,0 1-224,-5-5-433,5 0-319,0 0-401,0-12-544,5-4-560,-3-8-1265,6-3-2272,-8 1-3219</inkml:trace>
  <inkml:trace contextRef="#ctx0" brushRef="#br0">29586 38780 4994,'0'0'545,"0"0"-353,0 0 2321,10-55-1537,-8 45-95,-2-2 927,8 7-63,-8-2-112,0 7-64,0 0-385,0 0-191,0 19-449,-10 8 48,0 16 769,-7 2-161,-2 15-175,9-7 31,0 0 81,10-2-353,0-12-432,0-13-192,20-5-47,4-15-65,5-6 32,2-5-16,3-17 16,0-9-96,-8-3 32,-2-5-48,-2-2-160,-10-2-113,2-3-47,-9 3-176,-5 2-272,0 1 63,-5 10 81,-11 9 496,-2 11 192,-8 6-32,4 4 64,-13 7-80,12 12 48,-3 2-16,4 1-16,6 2-16,3-2-16,4-7-208,9 1-1425,0-4-768,0-5-1777,12-7-1969,0 0 433</inkml:trace>
  <inkml:trace contextRef="#ctx0" brushRef="#br0">28214 39008 5330,'0'0'3026,"0"0"1136,0 0-1969,0 0 160,0 0-16,0 0-800,58 56 191,-39-27-31,-5-3-480,-4 5-385,4-6-64,-4 3-287,-7-9-209,4-2-144,-2-2-16,0-8-48,-5-2-16,0-3-16,4 3 0,-4-5 0,8 0-32,-3 0 64,7-7-16,2-13 16,2-4-32,6-2-32,3-5-16,3-5 16,-8 2 16,3 0-32,-8 8 32,-1 2-80,-8 4-16,1 9-64,-5-1-64,-2 9-64,0 3-64,0 0-337,0 0-687,-9 0-801,8 3-609,-9 3-3136</inkml:trace>
  <inkml:trace contextRef="#ctx0" brushRef="#br0">29959 38982 14199,'0'0'3441,"0"0"-2785,0 0 465,0 0 432,0 0 63,0 0-351,-10 7-257,10 3-463,0 7 127,0 2-16,10 2-224,7 1-111,0-8-49,0 6-96,9-8-48,-2-5 64,10-7 0,-1 0-144,-1 0-32,2-7-16,-8-8 0,3-4 16,-10-2-16,-5-3 16,-4 2-48,-10-3 16,0-3 16,0 8-48,0 6 16,-9 5 16,8 9 48,-10 4-64,8 15 0,-2 8 144,5 0 96,0 8-80,19-5-48,1-2 48,4-1-112,9-8 48,1-4-64,-2-8 32,2-7-32,-3 0 16,-7-7-16,9-13 16,-18-2-16,1-9-32,-3-3 32,-3-6-64,-6-9-48,-4-1-144,0 0-32,0 4-144,-14 7 208,7 8 240,1 9 0,-5 15-32,1 7-16,0 0 0,-1 7-192,-1 12-769,2 3-992,9-2-1440,1-6-5139</inkml:trace>
  <inkml:trace contextRef="#ctx0" brushRef="#br0">32058 39165 6947,'0'0'1665,"0"0"2497,0 0-1713,0 0-656,0 0-257,0 0-287,0 0-240,0 0-321,0 0-112,5 0-16,0 0-47,-3 0 79,7 0-64,-4 9 48,8 3 97,1 1 31,-2 8 32,5 3 65,4-2-161,-1 4-144,2-2-144,-1 0-112,-2-6-47,-5-2-33,-4-4-48,3-5-96,-2-2 0,-11-3-32,0-2 32,0 0 0,0 0 80,0 0-80,0-2-16,0-3 16,-5 1-64,-1 1 32,6-1-16,0 4-16,0-5 0,0 2 32,0-6-32,6 2 16,2-8 16,4-9-16,5 2 32,-5-9-32,10-1 32,-3-3-16,-3 6-16,4 2 16,-6 1 32,5 6-16,-9 4-32,0 1 112,-6 3-160,4 5 48,-8-1-513,0 4-335,0 4-561,0 0-912,-8 0-752,-6 4-1409,4 4-6131</inkml:trace>
  <inkml:trace contextRef="#ctx0" brushRef="#br0">32203 38649 4786,'0'0'9140,"0"0"-7555,0 0-945,0 0 913,0 73 80,7-32-385,-7 12-111,7 5 80,-7 0-193,0 1-192,0-6-207,0-7-337,0-7-160,0-5-32,0-3-48,0-12-48,0-4 48,0 3-80,0-12-480,0-2-641,0-1-175,0 2-177,0-5-384,7 0-1248,3-5-1810,-6-7-6370</inkml:trace>
  <inkml:trace contextRef="#ctx0" brushRef="#br0">32831 38731 5603,'0'0'4466,"0"0"-1649,0 0-1216,0 0-401,0 0-544,0 0 417,0-31-161,0 27-175,0 4-81,0 0-96,0 0-47,0 0-97,0 16-160,0 9 128,0 10 608,-7 11 497,7 5-304,0-1-337,0-4-192,0-3-255,0-9-257,0-7-32,0-8-128,7 2 48,-2-9-32,-3-5-128,-2-4-689,0-3-832,5 0-848,0-9-1360,-5-9-3875,0-1-3281</inkml:trace>
  <inkml:trace contextRef="#ctx0" brushRef="#br0">33049 38874 9348,'0'0'6291,"0"0"-4290,0 0-1153,0 0 97,0 0-113,0 0-335,0 21-305,0 5 672,0 6 112,0 6-191,0-1 47,0 3-31,0-6-433,10-7-112,0-3-112,12-5-112,1-12 16,1-7-64,3 0 64,-1-12-80,-4-7-32,-7 0-160,1-3 32,-3 1-80,-13 8 31,5-4 113,-5 10 64,0-2-16,-12 9 64,-1 0 16,-4 0-80,0 0 112,-6 4-32,-1 4-32,4 3 64,-2 0-64,-1 5 80,6-4-48,4 5 16,1-7-32,3 2 32,4-8 0,5-1-48,0-3-176,0 0-1072,14-3-401,4-13-1441,-2-4-4497,4-6 560</inkml:trace>
  <inkml:trace contextRef="#ctx0" brushRef="#br0">33464 38890 8404,'0'0'6723,"0"0"-4562,0 0-1249,0 0 897,0 0-16,0 0-432,-61 17-497,54 5-64,-2 5 225,4 8-113,0-5-159,5-2-417,5-3-192,14-4-80,2-7-48,-4-4 0,12-10 16,-9 0-16,8-5 16,-8-7-48,1-7 0,-2-1-64,-6-3-176,-4-1 48,-8 2-145,-1-2 209,0 7 80,-6-4 16,-8 3-16,0 6 32,4 0 16,-9 8-32,5 1 64,1 3-64,3 0-80,-1 3-192,1 1-720,5 4-625,0-4-448,5 4-993,0-8-1984,0 0-5571</inkml:trace>
  <inkml:trace contextRef="#ctx0" brushRef="#br0">33762 39003 9748,'0'0'4515,"0"0"-3347,0 0 1073,-10 58 480,10-36-976,0 5 16,0-1-272,10 1-625,2 1-192,10-9 33,9-2-193,-2-7-240,10-7-128,-4-3 64,-3 0 96,-1-12-160,-7-1-64,3-3-48,-11-1-64,-3 4 32,-2-3 64,-10-1-128,-1 3 128,0 2-80,0 2 16,-1 5-16,-10 5 16,3 0-16,8 5 0,-5 12 0,5 2 16,0 5 16,13-2 0,6 6 48,2-10-80,4 3 64,-2-7-48,6-4 0,-4-8 16,-1-2 0,4-7 0,-3-12-16,-8-3-16,-1-11 16,-2-1 32,-4-9-96,-8 2 64,-2-8-16,0 6-80,0 0-144,0 9 160,-2 5 96,-3 15 0,-4 2-48,-1 9-160,6 3-240,-2 0-608,0 7-609,1 4-1024,2-2-721,-2 3-4306</inkml:trace>
  <inkml:trace contextRef="#ctx0" brushRef="#br1">27680 41103 8916,'0'0'3794,"0"0"-1185,0 0-1216,33-11-65,-13 7 449,4-3-672,0 0-161,3-3-304,-1 3-175,-7-1-113,-4-1-32,-1 2-160,-5 2-128,-8-2 16,1 2-32,-2 2 48,-3-1-112,-6 3-64,-5 1 32,-1 0 16,-4 0-80,-1 0-64,-3 7 16,5 1 80,-1 4 31,2 2 65,6 1 32,3 6-48,3-1 145,5 4 127,0-2-16,10-1-160,0-4 48,4-5-96,5-5 48,1-2-32,-4-5-32,2 0-96,0-5-560,-5-2-929,1-2-912,-6 1-1713,1-1-2817</inkml:trace>
  <inkml:trace contextRef="#ctx0" brushRef="#br1">27992 41172 8196,'0'0'5282,"0"0"-3361,0 0-256,0 0-177,0 0-367,0 0 32,13 15-241,-8-22-256,4 1-176,-4-5-63,5-1-81,-1 0-128,3-5 64,-4 5-112,3-6-64,-3 4-32,4 2-64,-2 3 16,-1 2 16,0 7-48,3 0 16,-4 7 32,1 7 144,-1 3 256,-1 5 337,3 1-369,-5-3-112,1 1-176,-3-4-80,2-4 0,-1-1 16,1-3-80,-4-4-80,4-3-512,-3-2-609,-2 0-415,0-7-1026,0-7-3216</inkml:trace>
  <inkml:trace contextRef="#ctx0" brushRef="#br1">27540 40597 6115,'0'0'5266,"0"0"-2384,0 0-1106,0 0-271,0 0-256,0 0-145,-4 2-320,11-2-239,2 0-369,5-4-80,8 1 16,7-2 32,5 3 304,5-1-128,1 1 48,-1 2-127,-3 0-145,-5 0-16,-7 0-64,-4 2-16,-3-1 16,-6 1 0,-3-2-32,-1 0 64,-3 0-48,-1 0 0,-1 0 0,-2 0 32,1 0 0,-1 0-16,4 0 16,-3 0-32,-1 0 80,0 0-64,0-5 64,0 0-32,0 0-64,-1-4 32,-6 1 32,4-3-64,-8 1 16,1-2 0,-2 0 16,0 0-32,-2 4-32,6-3-16,-4 4-176,5 4 144,2 0-128,3-1-81,-1 4-175,3 0-352,0 0-881,0 0-880,3 5-417,1 0-1504</inkml:trace>
  <inkml:trace contextRef="#ctx0" brushRef="#br1">27566 40770 10997,'0'0'4162,"0"0"-2417,0 0-417,0 0-575,-36-7-481,15 7-160,-5 9-16,-3 1-64,-1 9-16,2 5 80,-1 3 144,2 5 208,6 3 209,2 2 191,13 3 128,0-3-367,6-1-177,7-3-64,5-2-64,7-7-176,2-1-48,6-5 16,-5-3 0,4-10-32,-2 2-16,-2-7 32,-5 0-15,2-3-33,-7-3-64,-4-2-305,1 1-399,-6-2-224,4 1-561,-7 1-640,0 0-1233,0 0-2496</inkml:trace>
  <inkml:trace contextRef="#ctx0" brushRef="#br1">28691 41714 6563,'0'0'3666,"0"0"-1409,0 0-881,0 0-79,0 0 96,0 0-401,-5-5-272,-2 3-399,2 2-257,-2 0 48,-1-3 48,-1 3 48,-1 0 16,0 0 80,-2-2-112,-2 2 0,0 0 32,-1 0-64,1 0-64,1 0-64,-1 0-16,-2 0 96,6 0 81,-2 0-17,2 0 48,1 0-128,1 0 0,-1 0 0,-1 0 16,3-1 48,-3-3 32,3 2-64,-5 1-16,2-3 0,0 4-144,-1-3 64,-2 3-32,1 0 0,-4 0 0,3 0 32,2 0-32,-6 0 0,2 0 32,1 0-16,-1 0 48,-2 0-48,1 0 0,-1 0 32,2-4 32,-2 4-16,1-3 337,-1 3 15,-3 0-304,1-2-48,-4 2-80,3 0 48,-4-5-48,2 5-16,1 0-16,-1-2 64,0 1-32,1 1 0,1-4 32,-3 4-64,1 0 96,2 0-64,-1 0 16,-1 0 16,3 0 0,-1 0-48,2 0 48,1 0 0,2 0 0,0 0 16,1 0-64,-2 0 64,3 0-48,-3 4 48,4-4-16,-3 0 0,0 0 0,1 1 0,-1 1-16,-1-2-16,1 0 64,-1 0-64,4 0-16,-3 2 16,1-2 0,2 0 0,-1 0-16,2 0 32,1-2 0,2 2 32,-1-3-32,-3-1 32,5 4-96,-5-3 112,5 3-80,-1-2 0,-1 2 32,1 0-32,-3 0-32,5 2-16,-5 1 48,-1 4-112,2-2 48,0-1-64,3-1 64,0-1-33,5 1-47,1-3-176,1 0-208,0 0-192,0 0-353,0 0-592,7 0-1136,-1-5-2113</inkml:trace>
  <inkml:trace contextRef="#ctx0" brushRef="#br1">27417 41459 1793,'0'0'5410,"0"0"-1088,0 0-3201,0 0-513,-36 4 128,19 6 33,-6 4 63,-4 6-31,1 2 207,-4 6 273,2 3-161,3 1-159,4 4-225,4-2-144,7-1-208,8-1-128,2-3 81,5-3-177,9-4-64,6-5-64,4-3 32,0-2-32,2-5 16,-2-2 0,0-2 0,-2-3-112,-5 0-593,-3 2-703,-6-2-593,-4 0-1553,-4 0-3073</inkml:trace>
  <inkml:trace contextRef="#ctx0" brushRef="#br1">39100 39985 15607,'-6'27'2801,"-5"7"-976,-3 6 224,0 1-624,4 0-593,-2-7-95,7-3-193,5-11-160,0-3-128,0-8-48,0-7-96,5-2 0,-2-12 128,2-9 161,2-1-209,-3-9-96,-1-3 48,4-4-32,-2-1-96,0-6 64,0-3-64,6-1 0,-5-4 0,6 3-80,0 1-176,-1 6-256,4 2 223,-1 7 65,1 8 160,1 7 16,1 7 16,3 4-32,-4 6 32,8 4-80,-4 11 80,4 9 32,-2 8 16,-3 9 144,2 7 160,-9 4 209,0 6-17,-6 4-112,-2-4-288,1-2 112,-5-3-32,2-5-16,1-1-63,-1-13-33,0-3 48,1-2-112,0-9 32,-1-5-64,-2-2 32,0-8-400,0-1-481,0-2-624,0-9-687,0-5-1698,-5-4-3105</inkml:trace>
  <inkml:trace contextRef="#ctx0" brushRef="#br1">39243 40043 1153,'0'0'12693,"0"0"-9203,0 0-1825,-30 8-577,26-3 49,2 1-49,2-3-351,0 4-321,2-4-176,7 2-48,4-1 48,3-1 80,4-3-96,-4 0-96,8 0-128,-2 0 0,-2-5-32,-1-2-592,-2 2-689,2-3-559,-5 2-449,-7 1-1425,3 0-1152</inkml:trace>
  <inkml:trace contextRef="#ctx0" brushRef="#br1">39828 39988 11973,'0'0'4402,"0"0"-2929,-30-3 48,7 9-80,5 1-161,-3 4-175,1-1-513,1 4-224,7-1 0,5 1 0,2 0-192,5-1-111,0-1-1,8 2 16,8-2-16,-4 0 16,5 0 32,0-2-80,0-3 32,-2 3-64,2 1 112,-6-3-80,-3 2-32,-1 4 144,-5-4 128,-2 4-144,0 0 0,-2-1 48,-8 1-48,1-2-32,2 2 0,-4-4-48,0 2-48,-1-7 80,7 0-80,-5-1 0,3-4 48,2 0-128,0 0-224,3-9-496,2 0-513,0-1-800,2-3-624,8-1-1185,-3-3-3889</inkml:trace>
  <inkml:trace contextRef="#ctx0" brushRef="#br1">40133 39985 16456,'0'0'2625,"0"0"-2129,0 0 480,0 0 161,-29-21 95,12 21-559,5 0-353,-2 4-256,0 2-80,8 3 0,0-1-32,1 6 16,5 0-16,0 0 32,5 3 32,6-2 64,-3 4 32,4-2-16,0-2-16,0 2 0,2 1-80,-7-5 16,1 1 16,-3 0 16,-3-1 160,-2-2-160,0 2 64,-3-2-32,-6 2 80,-1-3-64,-4-1-31,4 0 15,-2-1 112,0-3 0,3-1-192,3-1-16,0-1 0,1-2-48,5 0-625,0-2-111,0-3-1121,11-2-1024,-3-5-2706</inkml:trace>
  <inkml:trace contextRef="#ctx0" brushRef="#br1">40272 40139 18713,'0'0'1520,"0"0"-1424,0 0 128,0 0 561,0 39 447,3-19-175,5-2-465,4 2-368,0-3-32,7-1-64,0-4 48,3-4-64,-1-4-96,-1-4 97,3 0-113,-6-6 0,0-4-65,-5-4-111,-2-3-96,-3 0 128,-4-5-144,-1 2 0,-2-3-352,0 4-1,-5-1 385,3 6 240,2 2 16,-5 5 0,5 4 0,0 3-96,0 0-1056,0 0-1233,0 3-1777,3 1-3730</inkml:trace>
  <inkml:trace contextRef="#ctx0" brushRef="#br1">40648 40228 8116,'0'0'5474,"0"0"-3889,0 0 128,0 0 128,0 0-97,26-2-271,-16-5-240,3-3-465,1-1 16,0 0 177,-2-1-193,-2 0-112,2 1-191,-2 4-257,-5 2-176,-3 2 32,3 3 32,-3 0-112,-2 3 64,0 6-80,3 1 80,-3 0-48,0 4 48,7-5-32,-3 1-16,3-5 0,1 0 48,-1-1-32,7-4-64,-4 0 64,-2 0-80,-1-7 128,7 2-80,-9-1 0,0-4 32,0 0-32,2 0 0,2 1 32,-6-3 0,2 2-16,0 1 16,1 6-48,-1 3 32,0 0-128,3 8 16,-2 4 48,0 2 96,3 3-16,0-1-16,4-1 48,-1 0-48,7-4 80,0-3 48,1-3 64,4-3-64,0-2 192,0 0-32,0-7-48,-3-1-160,4-3-224,-4-4 144,-2 0-48,-4-2 80,2-6-48,-7-1 0,1-1 0,-8 2-16,1 3-48,-4 3-32,0 8 32,-11 9-96,-1 5 80,-8 7 16,-1 12 160,-4 4-32,1 6 144,7-2 48,6 1-80,4-2-48,7-4-112,4-5 64,10-3-48,3-9-80,5-1 16,2-2 80,-2-6-176,0-1-352,-3 0-176,-3-1-449,-4-6-848,-7 0-640,-5-1-1072,-4-1-6740</inkml:trace>
  <inkml:trace contextRef="#ctx0" brushRef="#br1">42658 40045 5987,'0'0'7283,"7"-28"-5266,-4 14-1105,1-3 305,-3 4 288,-1 2-625,-5-2-288,-5 6-288,-9 0-191,-1 5-97,-4 2-80,-7 5 80,-2 7-65,1 7 49,1 9 81,0 1 271,2 8 672,7 10 321,5-3-113,8 4-31,6-2-321,3-1-255,14-6-177,6-8-176,4-6-144,3-4-112,6-13-48,0 3 16,-3-8 32,-4-3 0,-4 0-16,-5-2-144,-1-3-400,-9-5-241,-1 3-223,-4-3-513,0-2-400,1-2-848,-3-1-2129</inkml:trace>
  <inkml:trace contextRef="#ctx0" brushRef="#br1">42833 40248 6819,'0'0'9893,"0"0"-8069,0 0-1343,0 0-1,34-7 464,-19 7 385,11-3-177,-1 3-431,6 0-177,-2-7-80,0 4 449,-5-1-273,0-3-400,-8 0-176,-1 1 16,-6 2-32,-4-4 0,-2 1-16,-3-2-16,0-1-80,-5 0-128,-3 3 0,-4-3-192,-6 3-96,1 3 192,0 4 175,-5 0 17,0 12 96,3 4 32,-2 8 96,4 3 369,2 7 175,6-1-32,8-1-143,1-3-241,10-5-128,9-7-48,1-3-128,9-7 48,2-7-64,0 0-288,0-3-481,-2-4-672,-5-5 145,-4-2-1281,-6-3-1921,-4-5-6387</inkml:trace>
  <inkml:trace contextRef="#ctx0" brushRef="#br1">43375 40197 8692,'0'0'5779,"7"46"-3346,-7-19-64,1 1-304,3 1-593,1-7-767,-2-3-81,4-7-208,-5-4-240,3-2-96,-3-3-16,1-3-16,-3 0 32,0-3 209,0-6-113,4-3-128,-1-2-16,-1-3-64,1-3-16,4-3-16,3 3-32,2-4-273,4 7-15,1 0 128,0 3 224,0 11-32,4 3 80,-4 5 16,1 10-16,-6 6 160,0-1 96,0 4-80,-1-5-144,-5 0 64,5-4-96,-6-5-16,0-1 65,2-2-65,-2-4-33,-5-1-95,0-2-416,3 0-576,-3 0-385,0 0-752,-3-5-2545</inkml:trace>
  <inkml:trace contextRef="#ctx0" brushRef="#br1">43868 40135 9364,'0'0'4738,"37"-12"-2224,-15 4-994,4-3-623,-2 6-337,0-3-304,-2 3-224,-3 3 16,2 2-96,-9 0-416,5 5-497,-7 0-303,-1 5-1393,-1 2-1089,-1 0-880</inkml:trace>
  <inkml:trace contextRef="#ctx0" brushRef="#br1">43934 39865 7988,'0'0'2177,"0"0"-1249,0 0-96,0 0-415,0 0-145,12 38 128,-5-6 1489,-3 14 1744,-1 7-1071,0 5-930,1 2-447,-4-8-465,2-6-288,-2-3-319,0-14 47,0-4-128,1-6 32,3-9-112,-4-1 0,0-6-241,0-3-783,0-1-465,0-10-928,-4-4-2625</inkml:trace>
  <inkml:trace contextRef="#ctx0" brushRef="#br1">44141 40156 704</inkml:trace>
  <inkml:trace contextRef="#ctx0" brushRef="#br1">44170 40238 5298,'0'0'865,"17"36"2512,-11-16-1408,4-3-16,5 0-336,-3-6 224,0 1-417,2-4-271,-4 1-241,0-6 17,-3-1-177,-2-2-16,2 0-191,-5-5-33,1-4 0,-3-1-64,0-2-63,0-3-49,0-1-16,0 1-128,-3-2-96,1 1-32,-5 3 0,7 1-16,0 0 32,0 5-32,0-3-32,0-1 16,4 6-96,3-3 80,0 1-32,1 3 16,1 1-16,-1 3-32,1-2 32,3 2 32,-7 0-16,5 0-64,-3 2 64,-2 1-176,2 1-784,-2-1-385,0 1-768,2-4-1441,-4 0-3457</inkml:trace>
  <inkml:trace contextRef="#ctx0" brushRef="#br1">44600 40258 16392,'0'0'2144,"12"35"-1119,-11-18 256,3-4 271,-4-1-671,5-5-577,-2-3-192,1-4-112,1 0-929,-3-9-687,1-6-1154,-3-2-2512</inkml:trace>
  <inkml:trace contextRef="#ctx0" brushRef="#br1">44690 39930 14295,'0'0'2257,"0"0"-2145,0 0-160,0 0 80,0 0-32,33 26-16,-23-16-1457,4 0-2321</inkml:trace>
  <inkml:trace contextRef="#ctx0" brushRef="#br1">44889 40217 6835,'0'0'11189,"0"0"-10308,0 0-721,0 0 672,0 0 289,0 0-145,-29 4-448,34 6-47,5 2 191,4 0-80,1 2-64,4-4-352,0-3-80,1-2-31,3-3-17,-1-2-48,0 0-16,-5 0-113,6-2-943,-10-7-1089,3 1-1441,-6-1-3409</inkml:trace>
  <inkml:trace contextRef="#ctx0" brushRef="#br1">45144 39932 12166,'0'0'4001,"0"0"-3664,0 0 1071,-38-24 289,18 24-400,-8 3-417,4 7-32,0 7-319,4 4-161,3 6 64,6 1-48,3 3-208,5-4-48,3 2-80,0 0 0,5 0 16,1-1 128,0-1 81,-1-3-1,0 0-32,-3 0 32,-2-4 208,0-3-320,0-1 16,0 1-192,-7-5 48,5 0-48,-1-5-16,-3 0-384,6-2-704,-1-4-561,1 3-576,0-4-673,0 0-1504,0-7-9572</inkml:trace>
  <inkml:trace contextRef="#ctx0" brushRef="#br1">45183 40258 13958,'0'0'6307,"0"31"-5827,-2-15-367,2 1 383,2 0 976,7-4 305,4-2-560,5-1-641,-1-3-352,5-5-64,0-2 80,-5 0-48,4-7-95,-8-2-49,5-5 32,-8-3-80,-2 2-16,-4-7-145,1 3-127,0-2-192,-5 4 112,0 0 208,0 3 144,0 6-16,0 1 32,0 5-16,0 1-672,0 1-353,0 0-448,2 0-784,1 0-1168,-3 1-1538</inkml:trace>
  <inkml:trace contextRef="#ctx0" brushRef="#br1">45607 40241 12710,'0'0'7331,"0"0"-6482,-27 7-529,12 0 624,-2 3-208,-2 0-207,5 4-257,0 0-48,6-2-176,8 3-32,0-6 16,0 1-32,5-3-32,2-4-80,0-1 96,3-2 0,0-2 32,0-5-32,-1 2 32,0-5-16,1 3 0,-5-3-16,0 1 48,-2 4-16,1 4-16,-2 1-32,-2 0 16,0 6 48,0 10 96,0 4 736,-2 4-127,-3 4-497,1 1-80,-1 5-96,2-2-48,-2-1 0,5-2-32,0-5 16,0-5 64,0-5-96,0 1 64,-4-6-16,-3-1 16,2-3 64,-5-1-48,-4-1 48,1-3-64,4 0 16,2-7-288,4-3-1057,3-7-1344,12-9-4114</inkml:trace>
  <inkml:trace contextRef="#ctx0" brushRef="#br1">45804 40234 24139,'0'0'2673,"0"0"-2529,0 0-128,0 0-48,0 0 48,-27 14 48,15-4-48,2 4 16,3-2-32,0 2-48,3-1 32,4-2-304,0 1-384,9-4-433,5-4 481,-2-3 80,6-1-193,0 0-671,-5-8-305,6-1 753,-3-3 863,-6 0 178,2-1-1,-4 2 176,1 3 208,-4 3 560,-5 5 673,0 0 64,0 13-417,-5 3 113,-2 6-272,2 2-593,0-5-400,5 1-208,0-6 0,5-4-560,12-6-561,-2-4-832,11-11-1648,0-6-3843</inkml:trace>
  <inkml:trace contextRef="#ctx0" brushRef="#br1">46222 39873 8340,'-14'28'7411,"0"6"-5074,2 5 417,2 8 47,0-3-752,3 4-897,7-5-399,0-2-385,0-4-112,0-4 64,5-7-176,2-4 16,-2-5-144,0-5 0,0-4-432,-5-4-1121,0-4-1360,0-4-1649,0-6-6723</inkml:trace>
  <inkml:trace contextRef="#ctx0" brushRef="#br1">47063 40101 6227,'0'0'6643,"0"0"-3794,0 0-1376,0 0-161,0 0-31,0 0-369,50-10 161,-21 5 144,4-1-433,2 0-288,-2-3-96,-1 6-288,3-3-32,-5 6-32,-2-3-16,-4 3-48,-7 0 0,-2 3-288,-3 1-128,-7-2 48,1 6 128,-6-3 128,0 7 112,-6 0 32,-4 5 32,-4 6 128,-1 2 288,5 1 112,3 3 65,7-3 239,0-1-224,15-4-320,6-7-111,6-6-97,6-4-80,1-4 0,-5-7 48,-2-7-64,1-1-112,-11-3-64,0-2-64,-12-1 95,0 1-79,-5 1 112,-5 0 48,-7 0 0,-3 2 0,-2 2 16,-6 5-48,6 5-16,-5 3 64,5 2-64,-4 0-96,8 3-16,8 6-96,-1-4-432,6 3-465,0-1-432,6-2 209,7-1-289,3-1-928,4-3-2626</inkml:trace>
  <inkml:trace contextRef="#ctx0" brushRef="#br1">47457 39591 7043,'0'0'7972,"-33"-5"-6916,6 5-896,0 12-16,-9 5 225,1 7 95,1 9 128,0 4 497,7 8 239,9 8 65,8 3-48,9 1-321,2-3-320,9-1-304,8-3-207,-6-7-129,3-9 0,-3-5-32,-3-7 16,-3 1-16,-4-5 32,-2-1-48,0 1-16,-5-3 80,0-1-112,-2 1 32,2-6-208,0-1-241,3-3-255,-3-3-400,5-2-369,0 0-528,0-12-1985,0-3-10949</inkml:trace>
  <inkml:trace contextRef="#ctx0" brushRef="#br1">47778 40279 16231,'0'0'1873,"0"0"-1232,9 31 735,1-24-31,-1-6-209,-1-1 209,3 0-481,1-7-495,-6-3-161,0 0 64,0-7 80,-2 3-144,-4-5-48,0 2-16,0-2 48,0 1-64,-4-5-48,3 4-16,-4-3-48,3 2-16,0 4-16,2 1 64,0 3-96,0 3 80,0 6 0,0 1-16,2 2-80,5 0 48,-2 0 0,7 5 0,0 2 48,0 0-80,3 2 96,2-3-240,0 1-992,0-2-705,1 2-672,-3 0-1185,-3-3-2033</inkml:trace>
  <inkml:trace contextRef="#ctx0" brushRef="#br1">48138 40113 8212,'0'0'3185,"0"0"-2961,32-21 385,-22 16 1632,1-2-192,-8 2-497,2 4-207,-5 1-545,0 0-255,-8 0 47,-6 6 272,-1 5-95,-2 4-33,-2 0 16,0 4-31,3 0 47,5 0-256,5 1 16,1-2-31,5-1-97,0-4-160,11 1-32,-1-4-16,2 1-80,5-5 0,0 0-112,0-3 48,5 2-32,-5-3 0,6 0-16,-5-2-32,3 0 16,-2 0-16,3-4 48,0-3-32,2-3-16,-1-2-80,-1 0 80,-3-3-96,1-2 80,-5-2 48,1-2-48,-6 1 16,-1 3 48,-2-4-16,-2 7-16,-5 1 48,0 1 0,-5 3-16,-4 2 16,-1 2-64,-1 0 48,-1 5-32,2 0 32,-3 5-64,-1 5 48,2 2-32,0 7 64,2 0-32,-2 8 32,7-1 16,-2 0 64,3 1-48,4-3-16,5-3 48,6-4-80,1-2 112,10-3-192,-5-3 112,10-3-48,-3 0 32,5-5-32,-1-1 16,-1 0 16,-3 0-80,-3 0-800,-6-3-1745,-10-4-1489,-1 2-3746</inkml:trace>
  <inkml:trace contextRef="#ctx0" brushRef="#br1">49229 40123 5555,'0'0'4065,"0"0"-1760,0 0-976,33-10-465,-16 7-95,5 3-81,2 0 1185,5 0-416,4 0-657,-4 0-240,0 0-224,0 0-127,-4 0-113,-1 0-48,-6 0 0,-1 0-48,-11 0-176,1 0-545,-5 0-655,-2 3-625,0-3-1153,-3 0-1280,-4 0-3505</inkml:trace>
  <inkml:trace contextRef="#ctx0" brushRef="#br1">49330 40311 6179,'0'0'6195,"0"0"-4499,0 0-1343,39 7 1151,-16-5 145,-1-2-496,2 0-737,-2 0-256,2 0-96,-7 0 0,0-3-128,-5 1-1009,-3 0-2096,-7 0-2850,-1-1-1056</inkml:trace>
  <inkml:trace contextRef="#ctx0" brushRef="#br1">49955 40125 6371,'0'0'5522,"0"0"-3313,10 43-336,-5-28 496,-5 2-688,0 4-592,0-6 79,0 1-191,0-3-369,0-3-288,0-3-80,0 0-16,0-5 16,0-2-64,0 0 65,0-5 255,0-6-64,2-4-320,3-7-112,-5-2 16,3-5-64,-3-4 80,0-8-48,0 2 32,0-4 0,0 0 0,0-1 32,0 5 0,-2 1 48,1 5-224,1 4 80,0 4-64,0 8 64,0 5 64,0 1-48,8 8 32,3 1-96,4 2 64,2 5-32,5 9 80,6 3 16,1 7 64,-7 3-16,5 1-176,-8-1 160,-3 2-80,-4-1 16,-7-4-112,-5-4 48,-5 1 16,-7-1 48,-7-1 0,-2-2 16,-6-2 32,3-1-32,-3-4 48,3-1-112,3-2 16,2 1 0,6-4-16,6-1 32,0 2-32,5-3-817,2 1-607,5-1-417,4-2 0,6 0-1729,-1-7-5330</inkml:trace>
  <inkml:trace contextRef="#ctx0" brushRef="#br1">50481 39831 5170,'0'0'7588,"0"0"-5475,0 0-1105,0 0 1,0 0-529,0 0-272,-6 22 272,-1 2 593,-5 3 175,-4 7-79,-2 7-49,2 4 177,-1 1-273,-3 0-511,8 1-273,-4-6-64,11-7-48,2 0-48,3-8-64,10-6 80,7-1-32,2-10 32,3-1-80,7-8 64,-1 0-96,1-8 0,-2-1 16,-5-3-32,-5 0-48,0-2-112,-8-3-224,-7 4 48,-2-1 224,0-1-17,-9-1-31,-5 2 112,-1 2 48,-4 1 16,4 0 0,-4 3 0,4 3 16,8 1 64,0 4-16,4 0 32,3 0-112,13 2 48,3 0 64,6-2-16,5 0 33,1 0-65,1-4 0,-7-1-32,2-4 96,-4-1-128,-3 3-16,-5-1 16,-6-2 16,0 1-33,-6 4-383,0 0-976,-1 0-561,-4 1-768,-1 1-1922,1 3-6546</inkml:trace>
  <inkml:trace contextRef="#ctx0" brushRef="#br1">50841 39962 8580,'0'0'2177,"0"0"-1073,0 0 897,-17 31-80,15-17-288,-2 3-320,3 7-33,-1 0 1,0 5 223,-1 2-255,1 0-401,2-1-95,0-2-113,0-1-128,0-3-112,5 0 209,-1-5-193,3-4-160,-6-3-160,4 0-16,1-7-48,-5-1 48,3-4-96,-4 0 80,5-5 32,-3-4-128,-1-6 64,3-2-272,-3-7-112,3 0-128,-4-7-129,0-3 49,0-7 112,3-1 0,-3 0 144,0-4 192,0 3 32,0 3 80,0 4-161,-3 9 161,1 1 33,-1 6-146,3 6 81,-5-1 80,5 6 33,0-1 63,0 7 16,0-4-32,0 0-64,0 3-48,6 1-32,5 0 32,-4-4-48,6 2 32,6 0 0,-2 1 0,5 1-32,6 3 64,1-4-48,-4 4 48,1 0-16,2 0 0,-6 0 48,2 4-32,-4-1 32,-1-3-64,-5 0 64,3 0-96,-3 0-16,-4 0-576,3 0-625,-7 0-288,-1 0-208,-2 0-496,-1 0-1024,-2 0-1633</inkml:trace>
  <inkml:trace contextRef="#ctx0" brushRef="#br1">50882 40110 6035,'0'0'5890,"0"0"-5505,0 0-321,0 0 1600,29 6 369,-15-6-352,1 0-160,5 0-273,3 0-207,-1 0-193,0 0-271,2-5-289,-2 4-160,-1-1-64,-7-2-16,3-1-48,-9 4-176,-1-3-817,0 2-608,-4-1-656,-3-2-1168,0 3-2530</inkml:trace>
  <inkml:trace contextRef="#ctx0" brushRef="#br1">35895 40732 3906,'0'0'1280,"0"0"-1184,0 0 3250,-3 26-2290,1-19-383,2-2-129,-3-3 64,3-1-79,0-1-1,0 0 112,0 0-32,0-1 49,-2-5 143,2 3-224,0-6 33,0 1-129,0-2-272,0-4-144,0 0-80,0 1 48,0-1-48,0 2 16,0 0 0,0 2 0,5-1-16,0 3 0,2 1 48,3 2-48,-3-2 16,5 2 0,2 0-16,0 1 48,-4 1-32,2 1 16,-2-3 16,-3 5 0,-2-2-32,-3 2 16,1 0-48,-1 0 16,-2 0 32,0 2 16,5 0-16,-3 3-16,5-2 0,3 1 16,2 1 16,2-3-64,-1-1 112,3-1-112,-3 0 64,-2 0-448,-1 0-2113,-7 0-1761,-1-3-1681</inkml:trace>
  <inkml:trace contextRef="#ctx0" brushRef="#br1">36053 40991 4354,'0'0'848,"0"0"-992,0 0 2305,0 0-624,0 0-545,0 0-47,0-4-97,0 1-47,0-2-225,0 3-160,0-2 48,0-1 97,0 0-161,1-2-224,-1 4-112,0-7-32,0 3-16,2 0 32,-2 0-48,0-1 32,0-1-32,0-1 32,-2-1 16,-3 5-16,2-5-16,-2 1 16,1 2 0,1-3 0,1 3 48,-3-3 64,5 3 48,-2-1-128,2-1 32,0 5-32,0-5-48,0 5 32,0-2-32,0 0 0,-1 3-16,-3-1 32,4 2-32,-3 0-16,1-1 16,-3 1-16,-2-1 0,2 1 16,0-2-80,-2-2 80,2 3-16,0-1 0,-6 2 48,5-4-64,2 4 64,1-3-64,-2 1 48,0 2-16,1-2 16,1 1-32,3 1-16,0-2 48,-4 0-48,4 0 32,0 1 0,0 1 0,-1 1-32,1-3-112,-4 5-112,2 0-32,2 0-96,-1 0-64,-3 0-65,4 0-207,-3 0-368,1 0-577,0 0-1697,-3 5 1665</inkml:trace>
  <inkml:trace contextRef="#ctx0" brushRef="#br1">34997 41020 4338,'0'0'528,"0"0"-352,0 0 529,0 0 1216,0 0-1057,0 0-128,0-28 145,0 27 127,0 1-111,0 0-129,0 0-16,0 0 1,0 0-65,0 0-320,5 0-16,-5 5-32,5 12-80,-3 3-79,3 8 15,-1-1 592,3 2 128,-2 5-688,-4-3 1,5 0 303,-5-4-128,-1 1-96,4-6-64,-4-3 64,0-4-144,0-5-32,3 1 17,-1-8-1,-2 2-32,0-3-96,0-2 32,1 0 0,3 0-32,-4 0 32,2 0 16,1 0 0,-1 0-32,-2 0 32,0 0-16,0 0 16,0-10-64,0-1 32,0-2-16,0-3 32,0-4-32,0-1 0,0 1 32,-5-1-48,-1-3 64,3 0-64,0 4 48,-1-1-48,4 1 16,0 1-16,0 0-16,0 0 16,0 2-32,0 3 64,0-1-48,7 3 48,-4 2-16,1-2 32,1 3-32,-3 2 0,-2 1 0,0 2 32,1 1-32,-1-1 0,0 1 0,0 0-32,0-1 64,4 1-80,-4-4 96,0 2-48,5 0-16,-5-2 0,2 0 16,-2 0 0,5 4 0,-3-4 0,1 0-32,0 0 32,1 4-64,1-1 80,-2 1-16,1-2-16,-1 3 16,2 0-16,1 2 0,-5-1-16,4-1 0,-1 2 0,-1 0 48,2 0-32,0 0 0,1 0-16,-1 0 48,2 0-16,-2 0-32,0 3 64,2 2-64,0-1 80,1 3-64,-1-4 0,1 2 32,1 0-32,-4-1 16,0 1 32,2-3-48,-3-1 48,2 1-48,-4-2 16,3 0 32,-3 0-32,0 0 0,-1 0 0,-1 0 16,0 0-16,0 0 0,4 0 32,-4 0-16,0 0 16,0 0-32,0 0 16,0 0 0,0 0-16,0 0-16,0 0 32,0 0-32,0 0 0,0 0-112,0 0-48,0 0 32,0 0-65,0 0 81,0 0-32,0 2 64,0-1-16,0-1 64,0 4 0,0-1 0,0-3 0,0 0 0,0 0 16,0 0-112,0 2-48,0 0-80,0-2-240,0 5-257,0-2-223,0-1-737,-5 1-736,-4 1-1585,-6-1 576</inkml:trace>
  <inkml:trace contextRef="#ctx0" brushRef="#br1">36361 40732 8964,'0'0'3154,"0"0"-1009,0 0-1617,0 0-224,0 0 416,0 0 113,-9-8-257,9 8-336,0 10-48,0 2 128,2 3 385,3 4-17,2 7-48,3-4-32,2 2-303,5-2-81,-1-1-64,-3-2-192,6-4 112,-5-3-80,-4-2 16,-1-5-32,-6 0-240,2-1-273,-5-4-319,0 0-224,-2 0-17,-3-9-1104,-3 1-2033,-1-6-2257</inkml:trace>
  <inkml:trace contextRef="#ctx0" brushRef="#br1">36571 40662 4978,'0'0'208,"0"0"2530,0 0-1058,0 0-719,0 0-225,0 0-48,2-12 129,0 12-161,-2-2-16,0 2 49,0 0-113,0 0-64,0 0 17,0 0-129,0 7-16,0 5-80,0 4-64,-4 9 657,-3 4 415,2 6-399,-7 2-161,5-4-112,-3 1-288,5-7-48,0-3-95,5-3-129,-5-4-64,5-7-16,0 0 32,0-1-32,0-4 0,0-1-481,0-4-383,0 0-481,5-7-848,-2 0-1840,-1-9-6292</inkml:trace>
  <inkml:trace contextRef="#ctx0" brushRef="#br1">36087 41454 3314,'0'0'1936,"0"0"-2096,0 0 256,0 0 2177,0 0-1120,0 0-545,0-2 81,-2 2 79,1 0-192,1 0-80,-7 2-31,2 0 47,-1 1-64,3 4-96,-4 0-48,5-2-32,-4 2 17,2 2-97,-3 1 48,4 0-48,1-1-64,2 3-48,0-4 0,0-1-48,0 0-96,0-4 48,5 1 0,6-1 32,-3-3 96,1 0-16,3 0-496,-2-5 944,-2 0-512,1-2 16,0 0-48,-4-1-16,2-1-128,-6 2 0,1-1 48,-2 1 16,0 0-112,0 0 16,-3-1 64,1-1 80,-3 2-48,-4 0-353,6 4 113,-4-1-192,2 1 48,0 3 192,0 0 96,-2 0 48,2 3-32,-2 4 15,2 4 97,1-1 48,2 2 0,1 0 16,1-2-16,0 0 0,3 1 16,4-3-48,2-1 64,-1-2-48,1 0 0,-4-3-96,0 0-960,-2-2-849,-1 0-160,0 0 801,-2 0 319</inkml:trace>
  <inkml:trace contextRef="#ctx0" brushRef="#br1">36118 41798 5410,'0'0'6131,"0"0"-4610,5 10-657,-5 2 1762,2 5-1042,-1 1-447,1 5-241,-2 0 17,0-1-225,0 4-192,3-8-48,-3 3-79,0-2-177,0-4-96,0-3-32,0-2-32,0-1-80,0 1 48,0-5-16,2-1 0,-2-1 0,4 2-368,-3-3-577,3-2-480,-1 0-1216,-3-3-1937,0-6-6979</inkml:trace>
  <inkml:trace contextRef="#ctx0" brushRef="#br1">36123 41824 5571,'0'0'-113,"0"0"2995,0 0-1121,0 0-305,-34 31 177,22-16-112,5 0-81,-3-1-319,3 0-497,0-1-144,5-6-239,-5 0-49,7-2-112,0-5-48,0 0 16,9-2-32,-2-8 64,0 0-80,5-4 32,0-3-16,-4 0 0,2-2 0,1-3-16,-1 5 16,-5 1-16,4 1 32,-3 7-80,1 1 64,0 5-32,2 2 32,-1 0 32,2 3 32,-3 6 96,4 1 48,-3 0-48,1 2-112,-4-1 16,2-3-80,-2 1 16,0-4-16,0 0-80,-5-5-656,3 0-769,-3 0-1440,0 0-2210,0-3-1280</inkml:trace>
  <inkml:trace contextRef="#ctx0" brushRef="#br1">42499 47888 3666,'0'0'5778,"0"0"-2352,0 0-1521,7-18-321,-5 14-255,-2-1-192,0 2-353,5-2-160,-5 3-112,0 0-95,1 0-65,-1 2-32,0 0-48,0 4-176,-3 8 112,-6 7-16,-4 5 145,-4 6-1,-4 6 32,-1 4-176,-2-1-32,-4-1 80,5-2-48,4-4 192,-2-5-96,6-3 1,3-5-65,0-3 48,7-3-176,-4-4-64,2-2-48,6-2 32,-3-2-48,4-3-80,4 0-1025,2-2-623,5-8-449,1-5-2770,5-7-7074</inkml:trace>
  <inkml:trace contextRef="#ctx0" brushRef="#br1">42499 47900 10597,'0'0'2977,"0"0"-1920,0 0-65,0 0 241,0 0 63,0 0-159,9-13-305,-9 13-191,0 0-193,0 0-96,0 0-112,5 0-256,-5 8 64,5 3-48,0 6 0,0 5 304,9 4 400,-2 4-351,5 1 399,3 0-80,4-5-368,0-2-31,2-2-113,1-7-96,-3 1-16,-2-6 0,-3 0-16,-3-5-16,-8 2 32,-1-3-80,-5-1 32,-2 4-16,0-4 96,-5 4-64,0-2 32,-1 0-16,3 0 0,0 1 0,-3-1-48,6-2 16,0-1-48,0 0 48,0-1-208,0 3 32,-1-4 0,1 0 176,-5 0 48,-1 0 16,-4 0-48,-2 0-32,-7 3-16,-6 1 64,-4 1-16,-6 1-64,-4 0 80,1 0-32,3 0 48,0 0 48,6-2 80,9-1-96,3 1-144,10-3 64,0 1-48,2-2 64,5 0-80,1 0-80,10 0-369,1-2-527,0-4 47,8 0-751,-3 0-561,0-3-1601,-5 0-1409,0 1 161</inkml:trace>
  <inkml:trace contextRef="#ctx0" brushRef="#br1">42983 48070 5282,'0'0'5347,"0"0"-2818,0 0-1312,0 0-593,0 0 80,0 0 161,12 46 1792,-7-22-960,-3 8-433,1-2-63,2-1-177,-1 0-352,-4-9-207,3-1-257,-3-9 32,0 1 32,0-6 32,0-2-16,0-3 96,0 0 129,-3-8-113,-1-4-240,4-6-96,-1-5 0,-3-5 32,4-6-112,-3-2-80,1-7 0,-3-1 64,2-4-32,1-2 64,-3 2 16,3 4 16,2 3 0,0 5 16,0 7-16,0 3 0,0 6 16,4 1 0,4 3-112,2 3 16,2 6-64,5 3 32,4 4 0,-2 4 48,6 10-32,-1-1 48,0 9 48,-5 4 0,2 2-128,-4 1 48,-5 3 0,-7-3 48,0 0-48,-5-3 48,0-2 64,-10-2-96,-2-5 80,0-1 32,-4-3-64,-1-4 16,5-1 0,-3-2 0,1 0-16,4-4 16,0 0 0,3-2-48,0 0 0,4 0-320,1 0-417,2 0-351,2 0-513,4 0-480,6 0-416,0-2-672,2 0-1666,-2-1-3536</inkml:trace>
  <inkml:trace contextRef="#ctx0" brushRef="#br1">43426 48111 1937,'0'0'3521,"0"0"-639,0 0-1073,0 0-737,0 0-239,0 0 543,7-5 225,-5 1-128,-2 4-305,0 0-15,1-1-97,3 1-47,3-2-193,-2 2-128,3 0-79,8-2-177,4 2 48,4 0 448,0-2-287,5 1-225,-1 1-272,-1-4-16,-5 4-80,1 0-64,-6-3 0,-5 3 16,-2-2-16,-7 2 48,-1 0-32,-2 0-32,0 0-48,0-2-176,0 2-320,0 0-385,0 0-496,-5 0-479,5 0-802,-5 0-1456,-2 0-1824,2 0 1856</inkml:trace>
  <inkml:trace contextRef="#ctx0" brushRef="#br1">43418 48323 8468,'0'0'4530,"0"0"-3794,0 0-448,0 0 849,0 0-161,0 0-127,-5 5-241,13-5 32,6 2 81,-1-2-65,6 0 32,5 0-63,0-4-65,4-1-144,-3 2-128,1-1 16,1 1 177,-8 3-145,2-3-224,-9 1-112,0 2-32,-7 0-240,-5 0-705,0 0-624,-5 2-416,-7 1-1472,1-3-4211</inkml:trace>
  <inkml:trace contextRef="#ctx0" brushRef="#br1">44560 47842 9973,'0'0'3185,"0"0"-2769,-3-34 16,0 25 1169,3 1-528,0 5-321,0-1 16,0 4-143,0 0-353,0 4-192,0 11-16,3 11 128,0 8 928,3 9 849,-1 8-528,-4 4-657,5-2-303,-6-7-97,0-5-208,0-7-96,0-8 16,0-7-48,0-6 0,0-2-16,0-5-16,-4-2-48,2-4-384,1 0-305,-3-4-671,4-6-337,0 0-480,0-2-896,5-2-1858,1-1-3505</inkml:trace>
  <inkml:trace contextRef="#ctx0" brushRef="#br1">44995 47894 4082,'0'0'1312,"0"0"1762,0 0-689,0 0-672,0-28-1009,0 21 609,0-1 191,0 3-319,-5-4-257,1 2-207,-2 2-49,-6 2-320,1-1-144,-1 3-144,-5 1-16,0 0-64,-2 1 64,2 4-64,-2 2 80,2 2-48,4 1 32,2 4-32,1-1-16,2 5 96,8-3 161,0 4 15,3-2 16,7 0 48,6-7-96,1 1-48,2-5-96,-2-6-32,5 0 0,-2-6 16,-1-5-64,-2-2 16,-1-1 32,-3-2-64,-2 1 48,-1-2 0,-5 5 16,-5-2-128,2 6 48,-2-1 0,0 8 16,0 1 32,0 6-112,-4 11 80,-2 7-32,-3 11 801,-1 9 431,-4 6-207,0-4-289,8 4-368,-5-9-112,4-4-64,6-9-80,-3-4-48,4-7 0,0-4 0,0-2-16,0-5 0,0-2-80,5-2-384,1-2-480,-3-2-465,6-7-384,-4-3-1072,1-1-2337,0-3-5443</inkml:trace>
  <inkml:trace contextRef="#ctx0" brushRef="#br1">45318 47933 11669,'0'0'4979,"0"0"-3907,0 0-688,0 0 769,0 0-113,0 0-399,-15 12-257,8 12 208,-3 5 513,3 5-161,0 2-368,7-3-336,4-6-176,4-7 32,8-4-48,-1-9 32,2-6 33,4-1-81,-4-10 80,0-5-224,0-6 112,-2-3-129,-1-1 1,-5-3-368,-3 3-192,-4-3-177,-2 4 225,-2 0 320,-10 4 272,0 1 112,-3 4-48,3 1 80,-7 4 64,2 3 224,2 3-128,-1 1-127,4 3-145,2 3-32,0 2 31,3 1-79,5 2-480,-1 2-912,3-1-1874,0-2-1856,3-4-1746</inkml:trace>
  <inkml:trace contextRef="#ctx0" brushRef="#br1">45633 47911 7764,'0'0'3969,"0"0"-3184,0 0 239,0 0 961,0 0 112,0 0-672,-5 15-545,-5 4 49,-7 7-17,3 6-16,0 1-95,2 1 159,11-5-384,1-3-239,13-9-225,3-5-64,4-7 16,4-5 32,3-5-32,4-7-16,-2-7 32,-1-3-144,-4 1 128,-4-3-192,-8 2-384,0 0-193,-7 3 81,-5-2 192,0 4 256,-10 0 112,0 5 32,-6 0 48,1 2-16,-4 3 160,-1 4 112,3-1-128,1 4-144,4 0 0,-3 2-48,6 3-544,6 0-1217,1-1-1537,-3-3-3217</inkml:trace>
  <inkml:trace contextRef="#ctx0" brushRef="#br1">46066 48097 5619,'0'0'3809,"0"0"-1536,12 34 1249,-7-11-1009,0 4-512,-1 0-784,1 1-401,-4-1 0,1-5-127,3-5-145,-5-5-320,2-1-32,1-10-64,-1-1 112,-2-3 497,0-11 143,5-6-592,-5-8-240,2-2 32,-2-8 80,0-3-32,0-2-144,0-1 64,0-1-16,-2 8 16,2 2 16,0 8-32,0 3-112,5 7-16,2 5 64,3 3-16,2 6 16,2 1-16,0 2 32,3 7-48,-5 7 32,5 5 32,-5 1 32,-2 4 16,-3 0-16,-3 0-80,-4-4 0,0-1 32,-4 0-32,-8-3 48,2-1 16,-2-1 16,-2-6-16,-1 1 0,-1-2 0,4-4 32,0-1-48,0-1 16,7 1-32,5-2-256,0 0-256,0 0-545,5 0-703,7 0 111,0 0-528,2 0-1937,0-3-3105</inkml:trace>
  <inkml:trace contextRef="#ctx0" brushRef="#br1">46454 47938 3746,'0'0'5762,"0"0"-3825,0 0-496,4 36 1472,-4-12-143,0 10-706,0 5-479,-5 4-144,-1 2-369,-2-1-239,4-6-257,-2-9-144,6-5-240,0-9-64,0-4-16,0-10-80,8-1 16,-1-10 64,2-7 1,1-7-81,4-5-97,-4-4-31,0-4-160,0-3-96,1-1-208,2-5 32,-2 2-193,2 1 193,1 5 96,0 6 272,-2 4 48,-2 10 64,-3 7 48,3 10-32,-3 1 160,-4 15-16,-1 11 352,0 6 416,-2 7 33,3 4-417,-3 5-432,2-3-48,5-6 0,1-1 48,4-6-64,-2-6 64,2-7-48,0-6 0,-1-4-32,-5-4-224,0-2-464,-6-3-433,0 0-271,0-5-177,0-5-1777,-6 0-2784,0-2-2210</inkml:trace>
  <inkml:trace contextRef="#ctx0" brushRef="#br1">46526 48143 1601,'0'0'17864,"0"0"-16824,0 0-1120,0 0 240,45-5 833,-20 2 63,4 3-399,-3-5-385,1 5-224,-9-2-112,-7 2-1233,0 0-1488,-11 0-3090,-5 0-5778</inkml:trace>
  <inkml:trace contextRef="#ctx0" brushRef="#br1">47263 48032 5587,'0'0'5218,"0"0"-3329,0 0-1105,0 0 161,38-2 79,-17 2 177,-1-1 623,8-4-895,-5 3-337,3-2-240,-2-1-160,-5 2-288,-4 1 80,-1 2-160,-5 0-480,-4 0-449,-4 0-575,-1 2-1298,0 0-1936,-1-1-688</inkml:trace>
  <inkml:trace contextRef="#ctx0" brushRef="#br1">47340 48195 5491,'0'0'5730,"0"0"-3537,0 0-896,0 0 191,0 0-319,0 0-609,40 5 0,-23-5 321,3-4-561,-1 1-144,-3 0-256,1 1 96,-5 0-32,-4-1-672,-3 3-1169,-1 0-3121,-4 0-5139</inkml:trace>
  <inkml:trace contextRef="#ctx0" brushRef="#br1">48050 47981 8580,'0'0'4690,"0"0"-2353,0 0-1008,0 0-369,0 0-352,0 0-63,9 22-65,-9 2 176,0 5 1105,0 5-576,2 2-449,-2 0-128,3-5-208,-3-5-256,5-6-96,0-4 0,-3-4-64,3-6 32,-5 1-16,4-5-64,-1 1-464,-1-3-416,1 0-321,2 0-95,0-8-769,1-4-2177,-1-4-3362</inkml:trace>
  <inkml:trace contextRef="#ctx0" brushRef="#br1">48375 47974 528,'0'0'6115,"0"0"-1457,0 0-2529,0 0-608,0 0-369,0 0-255,0 15-177,-1 4-240,-6 7 977,0 5 16,4 1-513,-1-1-224,4 0-127,0-7-353,0-7-128,12-5-96,2-5 48,0-6-112,3-1 96,2 0 32,1-8-112,-5-4 64,4 0-112,-5-4-64,0-1-240,-9 0-80,0 0-145,-3-3 49,-2 1 176,0-2 96,-2-1 192,-5 5-48,-1-2 64,-1 7 48,0 0 32,-3 5 0,0 4-16,6 3-32,-3 0 0,-3 2 0,7 3 0,-5 2 0,6 1-80,1-3-1617,-2 2-896,5-4-1041,0-1-3505</inkml:trace>
  <inkml:trace contextRef="#ctx0" brushRef="#br1">48810 48006 2321,'0'0'2513,"0"0"-2353,0 0-96,0 0 561,0 0-1042,0 0 449,-3-3 225,3 3 1391,0 0-1023,0-3-129,0 3 528,0 0 417,0-2-192,3 0-33,-3 2-79,0-1-1,0-1 17,0 0-97,0 0-143,-5 2-241,0 0-400,-7 0-176,-4 7-80,1 5 16,-2 7-16,-2 0 32,7 5 416,0 0 161,7 3-49,5-1-224,0-2-112,9-5-160,6-4-160,2-5 112,0-1 64,4-8-96,-4-1 32,0-5-48,0-2-80,0-6 160,-7-1-32,2-1-16,0-2-64,-7 0 32,1-2-96,-1 0-80,-5 0-80,0-1-32,-5 4-144,-1 1 207,-6 1 145,4 5 96,-1 6-16,-1 0-48,0 3 32,3 0-160,2 0-256,0 3-817,3 0-703,2 1-1570,0-1-4834</inkml:trace>
  <inkml:trace contextRef="#ctx0" brushRef="#br1">49140 47959 1137,'0'0'10404,"0"0"-8483,0 0-1793,0 0 689,0 0 911,0 0-383,-24-12-369,12 24-303,2 5-129,-2 10 112,-5 4 241,5 5 31,2 1-288,-1 1-127,8-5-33,3-4-224,0-4-176,7-4 0,1-6-16,6-6-112,0-4 48,1-5 16,2-2 80,2-8-128,-2-2 64,4-2-32,-9-1-128,1-1-160,-2 3-64,-1-4-224,-10 6 207,0-2 129,0 4 80,-3 4 96,-8 2 16,-4-1 64,-2 4-48,-4 0 96,4 4-16,-2 2 128,2 0 64,5-1 0,2 2-159,3-2-81,4-2 0,3 1-321,3-4-1119,4 0-1874,5-2-2512,-2-7-4051</inkml:trace>
  <inkml:trace contextRef="#ctx0" brushRef="#br1">49405 48003 14711,'0'0'2081,"0"0"-1745,0 0 1185,0 0-17,-29 24-591,22-5 31,2 5-224,0 0-127,3 3-81,2-1-64,4-7-224,4-2-144,6-5-16,2-2 16,-3-5 16,1-5-96,3 0 128,-5-5-96,3-4-16,1 1 16,-3-4 32,1 0-64,-4-2-32,1 1-208,-1-3 16,-3-3-48,-5 2 48,-1 0 16,-1-2-16,-3 4-32,-9 1 96,2 2 48,-4 2 96,-2 5-32,1 3 32,1 2-32,4 0 16,0 2-65,3 3-111,0 3-464,2-1-368,5 2-833,0-2-736,7-4-1361,1-1-4610</inkml:trace>
  <inkml:trace contextRef="#ctx0" brushRef="#br1">49708 48060 13510,'0'0'6003,"0"0"-5283,-5 34-688,-5-14 208,3 3 1249,2 2-224,0-1-113,5-5-480,0 1-399,12-4-161,3-6-64,4-5 48,3-3-32,5-2-32,-1-3-64,3-8 48,-3-2-48,3-1 16,-3-3-128,-2 3 16,-2-1 96,-7-2 48,-5 1-16,-1-1-96,-9 2-81,0-4-15,0 2 48,-12 0-144,0 3-32,-5 4 176,0 1 96,-5 1 32,-2 6 16,1 0-16,-1 2 32,2 0 16,5 4-48,2 2 32,4 0 0,5 2-48,-1-1-16,3 2-320,4-4-1233,0 2-560,7-6-1168,-2-1-2754,2 0-3650</inkml:trace>
  <inkml:trace contextRef="#ctx0" brushRef="#br1">50406 48306 10613,'0'0'4418,"-5"44"-2993,0-28-193,5-3-31,-2-4-481,2-4-112,0-3-31,0-2-17,0-7 272,0-12-160,2-3-383,0-7-241,1-7-32,2-5 16,0-4 16,0-1-16,1-2-32,-5-1 80,3 1-64,-1 5 32,1 4-288,-3 3 48,-1 10 160,5 11 48,-5 3-48,0 8 0,6 4-65,0 5 33,5 7-272,1 9 112,0-1 224,3 8 16,-1 3 0,-1-2 16,-1-2 16,-7-3-16,-3-3-32,3-3-16,-5-4 0,-1 0 0,-10-2 32,1-4 16,-2-1-16,0 2 32,-3-6 0,3-1 0,0 0-32,0-2 0,7 0-16,0 1-608,5-1-769,0 0-1104,0 0-2353,5 0-5122</inkml:trace>
  <inkml:trace contextRef="#ctx0" brushRef="#br1">50680 48318 11077,'0'0'3730,"-12"34"-2033,7-20 143,0-2-447,5-4-737,0-8 1,0 0-1,5-5 16,0-10-144,7-6-351,3-6-113,4-6-32,-3-3-32,1-3 32,-2-2 0,2 2-16,-1-1 0,-1 3 80,-3 6-64,-2 12 0,-3 5-80,-2 11-16,-5 3-80,5 15 112,-5 9 32,2 9 96,-2 6 336,0 6-16,0-3-80,0-1-240,5-5-64,-3-8-16,1-8 32,4-6-48,-2-4-224,-3-5-240,1-3-208,-3-2-225,2 0-703,-2-3-257,0-4-1377,0-2-1760,0-1-1937</inkml:trace>
  <inkml:trace contextRef="#ctx0" brushRef="#br1">50772 48231 5234,'0'0'7812,"0"0"-5747,0 0-592,0 0-305,0 0-63,0 0-417,24 10-416,-3-10 416,-2 0-415,1 0-225,-3-2 16,0 0-609,-5-1-1824,-1 0-2801,-5-4-4963</inkml:trace>
  <inkml:trace contextRef="#ctx0" brushRef="#br1">52023 47991 4850,'0'0'3218,"0"0"-545,0 0-1008,0 0-321,0 0-79,0 0-305,3-29-159,-3 20-209,0 3 32,0-3 17,-1 0-161,-8 4-304,-1-1-96,-6 2-48,1 1 0,-6 3-16,3 0-16,-6 0-32,1 7 32,3 4 0,1 1-64,4 4 112,3 4-32,5 3 32,3-3 0,4 2-16,4 1-96,13-6 80,0-4-32,5-1 16,1-3 48,-3-6-16,1-3-16,-3 0 0,-2-3 32,-2-6 0,-4 1-64,0-2 48,-7-2 16,-1 0-32,2 0-16,-4-2 0,0 4-48,0 1 32,0 6-16,0 3 0,0 3-80,0 16 112,0 7 16,0 8 288,0 10 240,1 1-320,1 1-144,0-5-48,-1-3 49,-1-9-33,0-5-16,0-7-16,-1 0 0,-3-8 16,-1-1-16,0-5 0,2-3-48,1 0-225,0-3-655,2-7-1073,0-4-1392,0-3-1041,7-4-1057</inkml:trace>
  <inkml:trace contextRef="#ctx0" brushRef="#br1">52382 47977 5827,'0'0'5730,"0"0"-2544,0 0-1730,0 0-239,0 0-353,-29-15-239,12 18-161,-5 8-176,-1 2-96,1 3 64,0 1 96,5 2 177,5 1 15,5 2-128,7 2-240,2 0-160,15 0 16,3 0-48,-1-3-32,3-1 64,1-3 48,-6-1-32,-7 1-64,-3-7 80,-7 4-32,0 1-32,-10-4 64,-2 1-64,-5-2 16,-1-2 48,0-3-32,-3-1 16,4-4-16,5 0 16,-2-2 0,6-5-80,-2-3-304,10-2 0,0-2 144,0 1 80,3-6 64,7 2 80,4-4-48,-2 2-96,5-3 112,-5 2 64,2-4-16,-1 3-16,-2 4 0,1 2 0,-2 3 0,-3 3 0,-2 6-48,0 1-400,-3 2-369,1 0 97,4 0-273,-7 0-431,5 2-1522,0-2-2592,0 0 752</inkml:trace>
  <inkml:trace contextRef="#ctx0" brushRef="#br1">52466 48017 6707,'0'0'6275,"0"0"-3586,0 0-1088,0 0-144,0 0-225,0 0-480,17-16-351,-5 15-161,7-4 432,1 1-240,8 1-144,-4-4 145,0 3-273,-2 3-144,-7 1-64,-6 0 16,-6 0 0,-3 3 0,0 7 16,0 2 32,0 5 80,-8 9 128,-1 7 480,4 4 48,-7 4 81,7 0-385,-5-1-160,5-6-112,3-2-80,0-8-32,2-6-96,0-5 48,2-3-240,3-6-592,0-4-897,2-4-656,-7-8-1841,0-5-8004</inkml:trace>
  <inkml:trace contextRef="#ctx0" brushRef="#br1">52947 48106 6115,'0'0'2705,"0"0"112,0 0-2465,0 0-239,-24-23 207,13 23 176,3 0-224,-4 0 96,3 6 144,-1 2-223,2 9 255,-3 4 176,4 6 16,2 9 177,2 2 111,3-1-191,0-1-369,10-5-304,6-5-80,6-11-48,3-5-32,1-4 64,3-6-80,0-14 64,0-3 0,-6-7-64,-3-5 128,-4-4-64,-6 1-48,-5-4-32,-3 3-144,-2 2-80,-4-3-272,-8 3 0,-1 2-81,1 5-575,-7 4 447,3 3 113,-1 10 96,5 2 240,-3 5 80,3 8-48,2 4 95,3 5-159,2 2-896,5-2-1650,0 0-2464</inkml:trace>
  <inkml:trace contextRef="#ctx0" brushRef="#br1">53316 48044 9156,'0'0'3042,"0"0"-1025,0 0-1217,-29 33 256,19-16-159,3 5-129,2 2-208,5 0 145,0 3-449,10-3-144,-3-3-32,5-2-208,2-7 272,1-4-176,-5-5 96,2-3-112,0 0 96,-1-6-48,-3-6 0,2-2-32,-1-1 224,-1-4-144,1 2-48,-2 1 16,1 1-112,-1 1-80,-5 1-112,3 2 96,-5 3 48,0 1-16,-3 0 112,-2 2 32,-4 0-33,-1 0 82,-1-2-33,0 2-49,-3-2 33,2 0-112,-4 2-96,4 0-160,-1 3-160,-3 0-240,3 2-145,-1 0-271,2 4-369,2 1-368,0 0-640,3 2-1425,3-4 4130</inkml:trace>
  <inkml:trace contextRef="#ctx0" brushRef="#br1">51262 48089 6499,'0'0'10389,"0"0"-9253,29-9-976,-11 9 465,3 0 1295,3 0-991,-4 0-689,-1 0-192,-2 3-272,1-3-1121,-13 4-1264,0-4-2929,-5 0-4643</inkml:trace>
  <inkml:trace contextRef="#ctx0" brushRef="#br1">53664 48278 13222,'0'0'1873,"-7"45"-1041,3-21 1041,3 0-1088,1-4-401,0-4-48,5-8 400,0-8-336,2 0-288,-2-6 161,5-12-129,-1-6 112,-1-5-144,1-7 32,-2-3 272,-2-2 16,-4-2-16,-1 1-223,0 0-113,0 3-16,-1 3 48,1 2-304,0 8 160,3 6-17,6 8 17,3 2 48,1 8-32,-1 2 16,9 2 0,-4 9 0,2 5 0,-4 4 32,4 3-48,-9 4 16,0-1 16,-3-4 17,-7-2-1,0-1-80,0-2 31,-3-6 1,-6 1 32,-1-4 1,0 1 47,-4-4-32,2-2-16,-3 1-16,1-1-16,-1-1 0,3 0-16,0-1-385,3 4-127,1-3-96,2 3-177,5-1-399,1 1-1041,1-3-1857,6-2-4786</inkml:trace>
  <inkml:trace contextRef="#ctx0" brushRef="#br1">53965 48270 272,'0'0'1489,"0"0"288,0 0-353,0 0-1248,0 0 2177,0 0-704,6 31-560,-6-23 431,0-1 177,0 0-272,-5 0-129,0 0-63,5-2-145,-5 0-351,3-2-129,-1-1 48,1 0-175,2-2-113,0 0-144,0 0-112,7-7-16,2-3-80,4-7 0,3-4 32,1-8-16,0-2-32,0-5 16,4 0 0,-4-5 0,1 4 48,-6-4-16,2 5 0,0 5-160,-7 5 48,5 9 48,-4 8 16,-1 6-32,-2 6 0,0 15 16,-1 9 144,-1 11 560,-3 4 113,0 6 15,4 4-448,-4-6-448,1-7 32,1-5 80,3-6 16,0-9-64,2-4 64,-3-6-48,4-6-624,-5-3-240,1 0-257,-2-7-640,-2-5-1184,0-3-1553,-6-4-4274</inkml:trace>
  <inkml:trace contextRef="#ctx0" brushRef="#br1">54090 48179 7828,'0'0'7523,"0"0"-6819,0 0-688,0 0 721,29 0 639,-14 0 385,2 0-1057,5 0-543,-5 0-97,1 0-32,-1-1-16,-5 1-273,-7-4-1343,-2 4-1666,-3-2-2144,-3 1-1569</inkml:trace>
  <inkml:trace contextRef="#ctx0" brushRef="#br1">43753 49271 10789,'0'0'3970,"0"0"-2289,0 0-1185,-38-19 96,23 19 80,-4 2-303,-3 8 159,-2 4-272,-3 3 16,6 7 16,-1 1 368,5 1 97,5 0-161,5-1-288,7-4-208,5-1-16,12-6-64,0-2 0,11-5-64,1-7 64,-2 0-16,4-9 32,0-4-80,-2-4-304,-7-4 144,0-1 176,-8-2 96,-4 0-112,-5 0 32,-5-2-48,0 4 96,-8 0-80,-6 1 80,2 4-96,-5 0 80,0 3 0,0 4-80,0 0 96,1 5-80,1 3 0,1 2-128,-1 0 48,4 10 32,-2 2 48,3 7 32,1 7 16,0 8 32,4 5-16,4 4 352,1 5 240,0 0 96,6 0-191,5-6-273,-3 0-256,1-7 96,3-4-96,-7-5 32,5-6 16,-3-1-32,-7-3 16,5-1 16,-5 2 0,0-3-16,0 0 16,0-1 0,-5 1-32,2-4-32,1-1-128,-3-4-32,3 0-401,-3-3-223,5-2-272,-5-4-1105,0-6-1681,3-4-2753,-3-3 400</inkml:trace>
  <inkml:trace contextRef="#ctx0" brushRef="#br1">44104 49317 4850,'0'0'528,"0"0"2210,0 0-1090,0 0-399,0 0-192,0 0 127,15-5 65,-8 5-161,0 0-159,10 0 303,-2 0 49,4 0-385,2 0-304,4 0-127,-4-4-97,-2 3-240,-4-1-80,-3 2-48,-3 0-352,-6 0-449,-1 2-543,-2-1-369,-2 3-592,-1-2-1553,-6-2-4450</inkml:trace>
  <inkml:trace contextRef="#ctx0" brushRef="#br1">44150 49512 15943,'0'0'1281,"0"0"-1137,0 0 48,0 0 336,27 0 241,-10-5-529,0-2-80,1 2-160,-6 1-96,5 1-529,-7 1-1519,0 2-530,-1-1-2624,1 1-881</inkml:trace>
  <inkml:trace contextRef="#ctx0" brushRef="#br1">44803 49153 10389,'0'0'1745,"0"0"-1441,0 0 800,0 0 481,0 0-80,0 0-577,11 15-544,-11 6 513,0 6 751,-5 7-239,-4 4-561,4-2-479,0 0-97,0-4-16,5-6-64,0-6-208,0-2 0,0-10-32,5 2-240,0-6-785,-3-4-688,1 0-2048,-3-11-6132</inkml:trace>
  <inkml:trace contextRef="#ctx0" brushRef="#br1">45359 49290 1985,'0'0'3778,"0"0"-4195,0 0 1794,0 0-545,0 0-735,0 0 143,0-31 656,0 24-224,0 0 545,0 4 63,0-2 193,0 3-368,0 0-273,0 2-192,6 2-352,-5 6-111,4 8-1,-5 11-80,0 2 2289,0 4-977,0 3-543,0 0-49,0-6-128,0-4-479,0-4-97,0-3-144,-1-3 80,1-5-96,0-4 64,0-3-337,0-1-543,0-3-465,0-8-431,1-4-2162,1-9-4226</inkml:trace>
  <inkml:trace contextRef="#ctx0" brushRef="#br1">45404 49866 8372,'0'0'3425,"0"0"-2544,0 0-337,0 0 945,0 0-369,0 0-63,44 14 143,-18-9-303,12-3-417,6-2-160,2 0 336,7-7 465,2 0-849,2-5-96,-1-2-288,0 1 48,-6-1 48,0 0-32,-9 2 0,-10 2-624,-8 3-625,-9 2-992,-9 2-1153,-5 3 97,-3 0-2002,-9 1 4435</inkml:trace>
  <inkml:trace contextRef="#ctx0" brushRef="#br1">45592 49235 11365,'0'0'2129,"0"0"-1537,0 0-15,0 0 911,0 0-511,-19 27-209,2-6-79,2 6-17,-4 2 240,2-3-127,1-2-161,4 0-240,0-7-144,6-7 192,2-1-15,-1-2-225,5-4-48,0 0-96,0-3-48,0 0 64,5 0 80,4 0-48,-1 0-48,3 0-16,1 0-32,3 0 48,2 0-32,2 0 32,1 0-48,4 0 48,-3 0-48,-1 0 0,-1 5-416,-5 1-881,-7 0-368,-4 1-367,-3-2-2819,0-1-6338</inkml:trace>
  <inkml:trace contextRef="#ctx0" brushRef="#br1">45905 49399 7507,'0'0'6788,"17"-29"-6292,-13 15 416,-4 2 945,0 4-1137,-11 3-15,-2 3 143,-6 2-160,-2 0-207,3 7 79,-5 5-128,6-2-240,0 4 16,9-1-144,4 1 176,4 0-144,0-2-48,7 0-80,3-2 32,2-3-64,5-4 64,0-1-48,1-2 64,-3 0-64,-3-5-80,5-2 128,-7 0 0,2 4 32,-5 1 0,3 2-32,-6 0-80,3 10 32,-6 4 16,4 5 16,1 5 16,-3 7-32,-1-1 48,3 6-16,-3-2-16,-2-4 32,0 0-16,-4-6 64,-4-1-64,-4-6 16,1-4 16,-6-2 48,5-6 64,-3-2 0,-2-3-79,1 0-33,3-5-16,1-5-16,1-4 32,1-1-96,3-4-49,2 2-191,5 0-400,0 1 448,12-1 96,-2 3 96,8 2-32,-1-1 0,1 2 144,5 0-16,-3-5-32,8 6 32,-6 0-16,0-2-16,-3 3 16,-2 2-112,0-1-1473,-3-1-304,-1 4-1312,-1-4-1009,-6 3-1825,-3-3 3874</inkml:trace>
  <inkml:trace contextRef="#ctx0" brushRef="#br1">45688 50301 12374,'0'0'1712,"0"27"-1071,0-13 527,0-1-63,0 1-289,0-4-15,-4-1-353,4-1-304,-1-1 256,1-5-48,0 0 96,0-2-15,0-4 31,0-4-32,0-4-368,0-2 96,0-6 64,1-1-176,3-5-64,6-1 64,-5-2-96,7 3 80,0 4 304,0 3 449,2 2-241,-4 7-384,-1 5-96,-2 3-96,-1 2 64,3 3-96,-7 4 112,3 5-32,0 5 0,0-3 16,-3 0-16,3-1 16,0 1 0,-5-4 0,5-3-48,0 0 16,-3-4 0,3-3-32,0 0 48,0-1 32,2-10-32,3-1 16,-3-5-32,4-3 0,1-2 16,1-1-48,1 3-48,-7 4 48,5 6 48,-4 5-16,-1 5-48,-2 2 32,4 8 48,-6 0 80,2 6-32,-1-1 48,-2 2-112,3-3 32,-4 0-48,5-1-16,-5-4 48,3-1-80,-1-3-80,2 2-400,-1-3-416,1-3-161,2 1-480,-2 2-1248,2-4-2930,-4 0-1952</inkml:trace>
  <inkml:trace contextRef="#ctx0" brushRef="#br1">46146 49947 5651,'0'0'11189,"0"0"-10581,0 0-480,0 0 544,0 0 289,0 0 15,23-31-399,-10 29-369,-1-1-144,5 3 16,6 0 384,-6 0 160,-2 0-448,-3 5 192,0 3 49,-7-1-241,0 2-176,-5 3 32,0-2 112,-5 0-176,-5 2 128,-2-2 0,0 1 176,2-4 160,-2-1 176,7-2-15,-2-1-273,3 1-272,4-4-32,0 3 0,4-1 0,8-2 80,0 1-128,3 3 80,2-2-64,0 1-48,-5 0 48,5 3-16,-5-3 32,-1 2-16,-6 0 0,2 6-96,-2-5 0,2 1 16,-7 3 112,0 1 0,0-1 0,-11 0-32,1 2 96,-4-3-16,2-1 32,-1-3 352,-1-1-64,5 1-208,1-3-144,3 1 16,3-3-48,2 0 0,0 0-448,0 0-544,0 0-1057,5 0-913,-3-7-3649,3-1-3937</inkml:trace>
  <inkml:trace contextRef="#ctx0" brushRef="#br1">41987 42079 12566,'0'0'2737,"0"0"-1584,0 0-513,11-33-64,-10 28 224,-1 3-95,4-1-273,-4 3 16,0 0-240,3 0-256,1 10 48,1 7 96,-5 11 481,2 4 47,1 9-144,-3 5-64,0 2-256,0-3-64,-3-6-32,3-5 48,-2-6 33,2-4 63,0-11 80,0 1-48,0-11 112,0 1-80,0-4 144,0-4 337,0-6-81,0-5-480,0-7-128,0-6-80,0-3 16,0-6-16,-2-6-16,-1-3 48,3-2-32,-4 2 48,1-2 16,3 5-16,0 5 16,-4 4-64,3 7-144,-4 1 16,5 6-80,-6-1 112,6 6 96,0-2-80,0 5 96,6 1-80,-1 3-176,3 1 16,1 2-49,4 3-15,5 2 48,2 0 144,2 2 32,1 8 96,2 4-32,1 1 64,-4 7-32,-3 4 48,-2 1-80,-5 4 0,-3 0 64,-8-2 16,3-3-32,-4-2-64,0-6 0,-5 3 16,-1-7 0,1 3 16,-5-4 0,-4 1 32,1-4 0,-1-3-16,-1 0-16,-1-3-16,1-3 16,3-1 16,-2 0 0,6 0 0,-3 0-48,8-1 48,1-3 0,2 4-608,0-2-609,2 1-655,7 1-706,-3-4-1776,1 1-4098</inkml:trace>
  <inkml:trace contextRef="#ctx0" brushRef="#br1">42631 41928 5779,'0'0'1040,"0"0"1329,0 0-656,0 0-689,0 0-31,0 0-65,0-10 113,0 6-177,-5 4-111,3-3-433,-2 3-272,-2 0 176,-1 0 128,-4 0-16,5 0-144,-3 7 16,-5 6 80,-1 5 257,1 6 207,-1 1-64,0 9 177,-1 6 63,2 4-223,1-1-225,-1 5-240,2-7-240,5 0 80,-1-5 16,4-5-48,1-7-16,3 0 48,0-7-16,0-2-64,0 1 16,5-4-80,5-2 112,2-2 48,0-2-48,7-5-80,2-1 64,1 0-32,2-7 16,-4-1-208,1-6 16,-4-1 128,-2-2 16,-4 3 16,-6-5 0,-4 4 16,-1-6-48,-3 6-16,-6 1 0,-8 0 32,4 2 0,-6 6 16,0 0-16,-2 3 16,3 1 32,1 2-48,5 0 80,6 0-96,1 2 64,5 1-64,5 4-112,7-3 160,9 1 80,-1-2 64,6-3-80,3 0 16,0-3-64,-5-1 48,-2-1-48,-4-3 64,-1-3-64,-4 3-16,-4 1 64,1 0-96,-10-1 64,4 1-624,-4 5-465,-4-1-367,-1 3-962,-5 0-1984,1 0-5186</inkml:trace>
  <inkml:trace contextRef="#ctx0" brushRef="#br1">42928 42109 7748,'0'0'1904,"0"0"-1199,0 0-497,0 0 800,0 0 609,0 0-192,-3 31-257,3-9 129,0 2 127,0 7-303,0 0-241,-3 1-175,3-4-369,-2-1 48,2-6-224,0-4 64,0-7 0,5-1 80,-2-4-47,1-3-49,1-2-80,0-2 48,-3-5-32,1-5-128,1-7 16,-1 2-32,-3-9-16,0-1-64,0-7 32,-7-2-144,2-2-96,-7 2 112,0-1 47,-2 2 129,2 3-32,6 6 112,-5 4-31,10 5-178,-5 2 113,6 6 0,0 2 0,4 5-64,3 1 48,0 1-48,10 0 80,2 0-32,6 0 16,4 0 32,7 0-32,2 0 32,-7-2 0,-1-1 0,-6-3-16,-1 0 16,-6-1-16,-5 3-16,-2 1-48,-5 0-560,-5-1-112,0 4-321,0 0-656,-8 0-1024,-4 4-1841,0 1-2705</inkml:trace>
  <inkml:trace contextRef="#ctx0" brushRef="#br1">42964 42180 11077,'0'0'2625,"0"0"-2016,0 0 543,35 17 129,-18-17-545,3 0-32,-1 0-95,3-7-337,-3 2-176,0-4-32,-4 6-48,-3-1 0,-3-1-256,-4 3-769,-5 2-992,0-1-1600,-9 1-4867</inkml:trace>
  <inkml:trace contextRef="#ctx0" brushRef="#br1">43645 42195 6467,'0'0'-496,"0"0"3361,0 0-1664,0 0-401,0 0 240,0 0 257,4-17 0,-1 13-177,-3 3-271,5-1-321,-3 2-80,5 0 32,1-2-96,4 1-63,5 1-97,4 0 464,3 0-240,-2 0-160,4 0-160,-6 0-48,2 0-32,-6 0-112,-4 0 64,0 0-80,-7 0-288,0 0-96,-1 0-16,-3 0-241,-1 0-655,0 0-1105,-5 0-785,0 0-3025</inkml:trace>
  <inkml:trace contextRef="#ctx0" brushRef="#br1">43688 42316 10805,'0'0'2529,"0"0"-1953,0 0-320,0 0 785,0 0 95,39 21-287,-18-21-273,1 0-336,5 0-176,-3 0 16,-1 0-32,-6 0-80,-5 0-80,-7 0-912,-5 0-1858,0 0-1984,-5 2-3842</inkml:trace>
  <inkml:trace contextRef="#ctx0" brushRef="#br1">44519 42099 5891,'0'0'4466,"0"0"-2113,0 0-320,0 0-352,0 0-785,0 0-432,0 0-224,31-12 160,-21 24-191,8 9 943,0 1-111,-1 5-321,1 4-224,-1 0-48,-4 0-224,-2-9-176,-1 0 16,0-6-48,-3-3 0,0-2-96,-2-8-96,0 4-160,-5-7-368,0 0-257,0-4-159,0-4-1265,0-4-1681,-5-4-4786</inkml:trace>
  <inkml:trace contextRef="#ctx0" brushRef="#br1">44865 41969 5779,'0'0'1424,"0"0"1474,0 33-65,0-13-832,-2 6-176,-8 3-257,5 5-95,-9 4-336,4 1-209,0-1-400,-4-2-368,7-11-96,-1 3-16,2-9-32,5-7 32,1-2-16,0-5-16,0-3-400,1-2-704,6-2-705,0-7-1521,-3-3-3729</inkml:trace>
  <inkml:trace contextRef="#ctx0" brushRef="#br1">44980 41736 8548,'0'0'2065,"0"0"-256,32 11 48,-15-1-513,0-1-608,6 1-191,-6 0-273,0 0-160,-5-3-80,-2 3-48,-3 2 64,-5-3-80,-2-2 32,0 3 0,-6-1 48,0-1 16,-1-1-16,0-2 48,3 0 160,3 2 224,1 0-288,0-4-111,8 1-49,6 3 112,1-4-32,4-1-64,3 0 16,2-2-32,0 0-16,2 0-80,-2 0 128,-2 0-192,-5 0-529,0 0-543,-6 0-1169,-4 0-465,-7 0-4225</inkml:trace>
  <inkml:trace contextRef="#ctx0" brushRef="#br1">44617 42568 5699,'0'0'-673,"0"0"1794,0 0-385,-22 8-336,15-6 177,5-2 511,2 0-31,0 2-241,0-2-80,2 0 353,6 0-305,3 0 145,4 0-257,7-2-144,6-5 0,4 2 273,6-2-193,3-1 256,2-1-31,1 4-353,-3 2 128,-1-1-416,-1 3-176,-5-1-32,0 2 0,-6 0 0,-3-2-16,-2 2-32,-10 0-304,1 0-16,-4-2-176,-5 2 192,-1 0-257,-3-1-159,-1 1-625,0 0-736,0-4-864,-5 1-2834</inkml:trace>
  <inkml:trace contextRef="#ctx0" brushRef="#br1">44757 42888 4514,'0'0'528,"0"0"2738,0 0-2002,0 0-351,0 0 127,0 0-127,5-4-225,-1 4-416,1 4 304,-3-1 81,1 8-225,-1-5-64,1 8 64,1-4 80,1 4-127,-2 3 287,1-3-32,2-1-528,-2 1-80,-1 0 96,-3-4-64,4 0 97,-3-4 143,-1 0-32,0-1-48,0-1 48,0 1-64,0-2-96,0 1 0,0-1-16,-1 1-16,-3-3-16,4 1-48,0-2-16,0 0 16,0 0 32,0-7 32,0 0-48,0-6-48,-3-3 16,3-4-32,-2-4-16,2-2-64,-5 1-112,2-3-96,-1 3 48,2 2 128,1 4 144,-3 1 32,4 6 0,0 1-16,0 3 80,0 1 16,0 2-80,5 1-32,1 1 0,2 1 48,1-1-80,-1 3 32,2-2 80,4 0-128,0-1 80,1 0-32,-1 1 64,5 0-32,-2 2 32,-2 0-80,1 0 64,-4 4-80,0-1 16,-2 2 48,-5-3-48,2 3 16,-2-2-48,-5-1 48,0 2-32,0-4-208,0 0-208,0 0-961,0 0-1968,-5-2-2754</inkml:trace>
  <inkml:trace contextRef="#ctx0" brushRef="#br1">46210 42251 2273,'0'0'7716,"0"0"-4467,0 0-2096,0 0-449,-2 0 80,2 0-191,0 0-257,5 0-160,-2 0-64,4-3 48,-2 3 96,2 0 128,5-2-80,-1-1 0,2 3 481,3-2-177,-1-1-240,-3 3-112,5-4-96,-7 4-112,2-3-15,-7 3-33,2 0 0,-2-4-17,-1 4 1,-1 0-304,-3 0-288,0 0-272,0 0-145,0 0-431,0 4-866,-7-4-1455,7 3-5459</inkml:trace>
  <inkml:trace contextRef="#ctx0" brushRef="#br1">46247 42354 5891,'0'0'1584,"0"0"1058,0 0-1314,0 0-399,0 0-177,0 0 16,0 0-239,0 0-337,0 0-128,0 0 0,0 2 80,2-2-32,1 0 16,-3 0 128,0 0-64,6 0-64,-6 0-32,0 0 112,1 0 48,3 0-31,-4 0-97,0 0-32,0 0-64,1 0 16,-1 0-64,0 0 48,4 0-16,-4 0 16,0 0 16,3 0-16,1 0 160,1 0 48,2 0 64,3 0 32,2 0 769,-2 0-529,2 0-160,0 0-128,2 0-96,-4 0 1,0 0-65,1 0-16,-6 0-80,0 1-16,0-1 0,-2 2-16,3-2 0,-6 0 0,0 0 0,1 0-16,-1 0 16,0 0-112,0 0-161,0 2-255,0 0-96,0-2-657,-1 3-720,-1-3-1200,2 0-2898</inkml:trace>
  <inkml:trace contextRef="#ctx0" brushRef="#br1">46369 42121 6387,'0'0'-288,"0"0"4017,0 0-1535,0 0-610,0 0-143,0 0-129,-14 0-511,11 0-369,3 2 16,0 0 16,0-2 1,0 0-81,0 3-128,0 2-192,0 0-64,5 9 96,2 3 320,5 0-32,-2 4-111,0 3 31,4-5-144,-1-2-80,-1 0-48,0-3-16,-3-6 64,0 1-96,-6-6 32,-1 1 0,3-1 0,-5 0 0,0-3-16,2 0 32,-2 0 0,0 0 48,0 0-80,0 0 32,0 0 0,0 0-48,0 0 16,0 0 32,0 0-80,0 0 16,0 2 32,0 0-32,0 1 64,0-1-48,0 0 16,0-1 16,0 1-32,0-2 16,0 0 48,0 0-80,0 0 64,0 0-16,0 0-16,0 0 16,0 0-32,0 0 80,0 0-96,0 0 64,0 0-32,0 2-16,0 3-48,-2 5 80,-3 4 0,0 6-64,-4 4 96,-1 0 0,-2 4 0,-2-3 16,4 1 64,-4-7 80,4 0 128,1-4-96,1-8-160,8 3-31,-5-5-98,5-5 17,0 0-16,5 0-32,3-8-320,1-4-608,1-2-1057,2-5-1201,-3 2-2320</inkml:trace>
  <inkml:trace contextRef="#ctx0" brushRef="#br1">47375 42159 5747,'0'0'4930,"0"0"-3585,0 0-1009,0 0-32,0 0 80,5 15-16,-5-1 817,0 2 415,2 6-815,-1 2 111,3 5 481,-4 2-449,0 1-303,0-3-193,0 2-80,0-4-64,0-6-64,0-4-16,0 0-32,0-7 16,0-3-112,0-2 48,0 0-63,0-5 47,-5 0 0,5 0 192,-2-8-208,2-1-64,-2-4-48,-1-4-48,3-4 80,0-5-48,0-3 16,0-3-16,0-6 32,0 0-32,0-3 16,0 4-32,0 3-16,-4 3 32,3 7 0,1 5 64,0 4 16,0 1-32,0 7-16,0 2-16,1-2-48,8 4 48,-2 3-32,5 0-16,1 0 48,1 5-16,3 5 16,-1 0-16,-3 4 16,3 1-16,-6 1 0,-2 1 16,3 0 16,-6 0 16,-3-1-16,1 1-16,-3-5 16,0 5 32,-3-4 0,-4 1-32,2 0 64,-7-1-48,0-1 16,1 0-32,-1-1 0,0-6-16,2 2 48,0-2-32,3-3 16,0-2-32,2 0 0,2 0-273,3-7-271,0 3-368,0-1-513,1-3-736,6 4-928,-3-1-1569</inkml:trace>
  <inkml:trace contextRef="#ctx0" brushRef="#br1">47821 42109 6435,'0'0'-208,"0"0"4146,0 0-1873,0 0-1057,0 0 289,0 0 111,5-20-447,-5 20-401,0 0-304,0 0-160,-1 5-80,-6 4 16,0 6 0,-5 4 80,0 5 208,-3 3 225,-4 6 47,5-1-64,-3 1 0,3-1 97,-1-3-49,1-1-96,6-4-192,4-1 48,1-2-111,3-4-129,0 4 0,10-6 0,0 0-48,2 1 32,2-2-32,1-2 0,3-2-96,-5-2 64,3-3-32,-3-3-16,1-2-16,-4 0 64,-1-7-16,1-1-32,0-8 32,-3 4-16,-2-5 0,0-3-48,-5-1-96,0 1-145,0-1-31,-6 6 176,-3 1 112,-3 2 64,0 5 0,2 0 0,-4 6 0,7-1 16,0-1 0,1 3 0,4 0-16,0 0-48,-1 0 80,3 3-96,0-1 48,0-1 0,7 3 32,-1-4 0,3 2 64,5-2 48,1 0-48,2-2 81,0-2 15,0-2-48,0-1-112,-1 0 16,-2 2-48,-4 0 32,0 1-32,-5 4-16,-1-1-32,-1 1-801,-3 0-575,0 0-673,-7 0-1569,4-2-4322</inkml:trace>
  <inkml:trace contextRef="#ctx0" brushRef="#br1">48088 42263 6259,'0'0'64,"0"0"3073,0 0-1696,0 0-160,0 0 143,0 0-335,9 0-225,-9 11-64,0 1-31,0 8 1584,0 6-624,0 1-449,-6 2-143,3 2-33,1-4-399,2 1-241,0-6-336,0-3 0,0-5 80,0-4 48,0-2-256,0-2 16,0-5 0,0-1 0,0 0 16,0-7 48,0-5 48,2-1-256,1-10 48,1-2-240,-2-4-384,3-7 63,-2 2-159,-1-7 176,0 1 272,-2 1 336,0 3 48,0 5 0,-2 4-16,-3 4 16,0 8-16,3 1 16,-2 6 16,3 3-32,1 1 0,0 1 16,0 3 32,7 0-80,-2 0 32,5 0-16,5 0 16,-1-4-16,5 4 16,1-1 32,4-1 128,-3 0 48,3 1-128,0-3 32,-4 4-144,-1-2 32,-2 1-16,-5 1-16,-1 0-16,-6 0 16,-5 0-48,0 0-544,0 0-593,-5 3-207,1 2-625,-4-1-1601,-3 1-1873,-2 2-4145</inkml:trace>
  <inkml:trace contextRef="#ctx0" brushRef="#br1">48109 42385 11333,'0'0'2401,"0"0"-1360,0 0 511,0 0 225,0 0-720,0 0-657,-7 8-128,24-6 128,10-2 64,7 0-207,8 0-33,-3-7 224,2 4 993,-2-2-817,-6 0-512,-11 1-128,-5 4 16,-12 0-1345,-5 0-768,-5 0-1440,-12 0-2786</inkml:trace>
  <inkml:trace contextRef="#ctx0" brushRef="#br1">48760 42332 6019,'0'0'3777,"0"0"-2880,0 0-673,0 0 608,6 31 1730,-6-14-1202,1 5-383,3 4 271,-3 1 1,3 0-369,3 1-192,-2-3-143,0-2-321,2-8 32,-4-3 32,-1-3 32,3-6-112,-3 2 16,-2-5 145,0 0 143,0-8 192,0-3-464,0-2-144,0-4-112,0-1 64,-2 0-80,2-5-16,-5-1 32,0-1 0,5 2 0,-7 0 16,2-1-16,-4 1 0,1 3 64,1-1-64,-2 4 0,2 2 16,1-2 16,0 3 0,6 4 0,0-2-48,0 7 64,6-2-64,6 0 32,0 4 16,8 1 0,1 2 0,6 0-48,-3 0 32,2 2 0,-4 1-32,2 4 64,-7-4-48,0 1 0,-7-3 16,-5 3 16,1-4-48,-5 0-192,-1 0-176,0-4-16,0-1-881,0-2-400,-1 1-288,-5-1-1616,1-2-3859</inkml:trace>
  <inkml:trace contextRef="#ctx0" brushRef="#br1">49381 42322 5859,'0'0'1472,"0"0"465,0 0-1040,0 0 303,-15-9 81,15 9-113,0-3-271,0 1-145,5-2-96,0 1-143,4 0-1,5-3-64,3 3 0,5-6 145,5 4 431,4-5-320,3 3-111,-5 4-241,2-1-272,-7 1 32,-7 3-112,0 0 0,-6 0-80,-6 0-272,2 0-225,-7 0-95,0 3 80,0-1-48,0 0-177,-7 0-383,3-1-545,3 1-1345,-5 1-2848,1-1 1312</inkml:trace>
  <inkml:trace contextRef="#ctx0" brushRef="#br1">49421 42501 5667,'0'0'2689,"0"0"-656,0 0-481,0 0-175,0 0-160,0 0-417,10 2-16,0-2 161,9-2-129,5 2 673,2-2-225,5-1-383,1 3-257,-1-2-160,-2 1-160,-3 1-191,-4 0-161,-7 0 16,-3 0-97,0 0-543,-7 0-384,0 0-401,-5 0-544,0 0-176,0 0 272,-5 0-1184,5-4-3810</inkml:trace>
  <inkml:trace contextRef="#ctx0" brushRef="#br1">50042 42202 5234,'0'0'529,"0"0"1536,0 0-865,0 0-448,0 0 897,0 0 160,-2-28-624,2 25-49,0 0-175,0 3-465,5 0-208,4 0-64,-1 6 48,4 8 16,5 7 529,1 3 607,-1 10-591,-2 3-177,2-1-128,-5 2-16,0-4-335,2-6-177,-4-4 32,-1-4-32,3-6 16,-7-1-48,2-6-97,-2 0-351,0-5 16,-3-2-865,1 0-1008,2-10-1056,-5-4-3490,2-5-1153</inkml:trace>
  <inkml:trace contextRef="#ctx0" brushRef="#br1">50367 42084 5763,'0'0'176,"0"27"3137,0-3 401,-5 7-689,0 3-576,-4 7-432,-1 4-528,5-6-336,-7-1-513,5-4-384,-2-3-160,2-11-64,6-3 0,-3-5 0,4-1-16,0-5-32,0-2-80,0-3-832,4-1-577,1-1-736,-3-8-2257,3-1-3490</inkml:trace>
  <inkml:trace contextRef="#ctx0" brushRef="#br1">50507 41863 8324,'0'0'4018,"0"0"-2129,27-12-769,-15 10 33,4-1-289,1 1-48,0 1-175,2 1-193,1 0-128,-2 3-16,-6 2-144,-2 2 32,-2 0-16,-4 3-96,-4 0 0,0 1-16,-12 4 65,2-3 111,-2 2 160,0-2-80,1 0-32,6-2-80,3 0-16,2 0-144,12-4 48,0-1 16,9-4 0,5-1 0,1 0 1,0-1-97,2-8-64,-1 4 32,-4-2-65,-2 4-735,-5-4-753,-5 3-1056,-3-2-2257</inkml:trace>
  <inkml:trace contextRef="#ctx0" brushRef="#br0">30956 41576 7988,'0'0'3105,"0"0"-112,0 0-1216,-3-17-176,-1 10-80,1 3-529,3 1-368,0 1 113,0-1-33,-2 3-32,2 0-191,0 5-305,0 9-80,2 6 80,5 11 656,-4 8 273,-1 6-225,3 3-80,-3 1-255,-2 1-129,0-6 16,0-4-80,0-8-112,0-3 65,-2-7-65,-1-1-32,1-6-80,2-1-64,-2-4-32,2-6-16,0 1 32,0-2-48,0-1 0,0-2-32,0 0 64,0 0-64,0 0 80,0 0-48,0 0-16,0 0 80,0 0-80,2 0 48,-2 0-48,2 0 32,3 0-32,7-2 32,-2-1-48,11 1 16,-3-5 80,6 7-80,5-3 48,-1 3-16,-6 0 80,5 0-96,-6 0 64,-2 3-160,-2-3 32,-2 4 16,-1-4 48,0 0-16,-6 0 0,1 0 32,-1-4-112,-3 1-32,1-2-96,-3-2-64,0 2-305,-3 0-319,0 5-289,0 0-319,-6 0-433,0 0-352,1 5-993,2-2-3313</inkml:trace>
  <inkml:trace contextRef="#ctx0" brushRef="#br0">31298 40789 1617,'0'0'1168,"0"0"289,0 0-337,0 0-591,0 0-753,0 0 15,-12-4-2144</inkml:trace>
  <inkml:trace contextRef="#ctx0" brushRef="#br0">31298 40789 2401,'7'-9'1713,"-7"2"-865,0 2-752,4-2 0,-4 2 80,3-2-48,-3 2-128,0 0-192,0 0-4706</inkml:trace>
  <inkml:trace contextRef="#ctx0" brushRef="#br0">31403 41781 5859,'0'0'1248,"0"0"3827,0 0-2578,0 0-913,0 0-95,0 0-208,-5-2-449,10-5-432,7 6-224,1-3-112,5-3 16,-3 2 225,2 5-97,0-3-176,-3-1 16,-4 3-112,-1 1-224,-1 0-641,-3 0-880,-1 0-512,-4 0-1072,0 5-2450,0-2 1729</inkml:trace>
  <inkml:trace contextRef="#ctx0" brushRef="#br0">31428 41882 1409,'0'0'4770,"0"0"-1137,0 0-2432,0 0-577,0 0 1041,47 8 80,-34-6-641,3 3-447,-3-3-369,1-2-176,-4 2-96,1-2 48,-3 3-128,-1-3-768,0 0-1281,-5 0-1681,1 0-6531</inkml:trace>
  <inkml:trace contextRef="#ctx0" brushRef="#br0">31974 41699 2897,'0'0'5795,"0"0"-1313,0 0-2273,0 0-864,0 0-481,-19-38-320,6 33-63,-4 0-81,1 3-256,-4 1-64,-3 1-48,5 0 16,2 0-32,-3 3 0,2 4-16,4 5-32,1 1 48,3 5-48,2-1 80,6 5 112,1 0 48,1-1 32,13-3-96,0-2-96,4-6 16,1 2 16,-2-10-96,2-2 48,-5 0-80,-4-5 48,6-4-32,-10-1 48,1-4 0,-5-1-16,3 6 16,-5 1 0,3 1 128,-3 5 417,0 2-1,0 17-480,-8 5-48,-1 11 352,3 1 336,-3 2-351,0 2-257,1-6-48,4-4-16,-1-8-16,4-1-16,1-10 0,0-1-32,0-6-192,0-2-657,1 0-703,4-7-1362,2-5-2672</inkml:trace>
  <inkml:trace contextRef="#ctx0" brushRef="#br0">32258 41723 6291,'0'0'7299,"0"0"-4177,0 0-1442,0 0-511,-37-16-161,18 16-127,-3 0-273,3 6-112,0 4-208,2 0-143,7 0-33,1 2-48,6 0 16,3 0-96,0 4 0,12-1 0,-6-1-16,11 1 16,1-3 0,-3 2 16,2-1 16,0 3 0,-7-2-32,2 1 64,-5 2-96,-7 0 64,0 0-32,0 0 16,-3-3-16,-7 1 16,-2-1 0,3-2 32,-3-5-32,2-4-16,-2-1 64,2-2-64,-2 0 16,3-8-16,2-1 0,0-1-64,2-1-129,4-1-95,1 2 112,0 2 160,0-3-48,0 1 16,1-2-16,8 0 16,1 2-48,-1-5 96,4 3-16,1 0 16,0-4 48,3 1-64,0 1 80,-2-3-64,-3 2 48,-3 3-32,-1 0 32,-1 5-48,-7 2-624,0 5-609,0 0-816,-7 0-672,2 1-2161</inkml:trace>
  <inkml:trace contextRef="#ctx0" brushRef="#br0">32376 41743 7716,'0'0'5522,"0"0"-3073,0 0-1552,43-10-305,-24 10 833,-2 0-577,5 0-528,-3 0-192,-2 0-32,0 3-144,-7 1 112,-1-1 0,-4-1 16,0 0 16,-5 1 0,0-3-48,0 0 80,0 0 16,0 0 129,0 0 63,0 2-224,0 5-48,0 5-96,0 1 64,0 13 336,-1 0 496,-5 6-191,-2 2-33,-1 1-80,1-3-144,-1-4 1,4-5-209,2-2-64,-2-6-48,3-3-80,2-7-16,0 4-16,-4-6-224,1-1-785,0-2-479,-1 0-513,-3 0-1185,2-5-2657,2-4-3697</inkml:trace>
  <inkml:trace contextRef="#ctx0" brushRef="#br0">32783 42003 9973,'0'0'3153,"0"0"-1648,0 0 416,9 41-193,-9-29-511,2-1-385,1-5-223,-1 0-129,1-5-160,2-1 0,1 0 160,2-7 241,-1-6-209,0-3-160,1-1-224,4-3 16,-3-1-48,-2 2 32,1 2-112,-3 5 16,2 0 32,-7 6 0,7 6 64,-5 0-112,1 6 0,1 3 16,-1 3 369,-1 3-65,5-3-176,-7 0-64,3-1 0,2-5-16,2-2-32,-4-3 32,-1-1 0,7 0 80,-8-6 128,8-5-48,1 1-128,-1-2-128,4-2 32,-1 4 0,-1 0 16,1 5-80,-2 1 64,-2 4-48,3 4 0,-3 6 32,1 0 0,3 2 0,-5-1 16,-2-5-16,3 1 32,-1-2-32,-3-3-528,-1-2-432,-3 0-753,0 0-304,0 0-112,0 0-1248,-7-2-2066,4-4-1744</inkml:trace>
  <inkml:trace contextRef="#ctx0" brushRef="#br0">33269 41618 7940,'0'0'4834,"0"0"-3233,0 0-657,11 55 241,-8-17 2528,-3 3-1376,0 5-640,0 2-384,0-9-401,0-1-256,0-12-287,0-6-129,3-8-16,1-3-80,-2-2 144,4-6 16,-4-1-80,5 0-144,0-10 48,5-4-128,-4-3 32,4-3-16,-1-3-32,4 3-16,-3 6-48,0 2 16,2 4 16,-4 6 16,-2 2 16,3 5-16,-3 7 16,1 5 32,3 2-16,-7 1-16,0 1 64,4-4-64,-4 0 48,0-5-16,0 2 0,-2-9-16,1 2 0,-4-5 0,0-1 16,-7 1 32,-3-2-80,-7 0 80,-2 0-80,-3 0 32,-2 0 0,3 0 0,1 7 0,-1-2 32,7 2-48,6 0 0,4 3 32,4-3-32,0 1-496,4-4-640,3 1-1009,1-5-1009,4 0-1568,-5-2-8644</inkml:trace>
  <inkml:trace contextRef="#ctx0" brushRef="#br1">28926 42087 5266,'0'0'3938,"0"0"-2993,0 0 207,0 0 145,0 0-161,0 0-383,-19-5-81,15 5 64,4 0-127,0 0 31,0 0-32,0-2-112,0 2-224,0 0-191,0 0 399,0 0-752,4 0 240,-1 0 64,2 0 208,-1 0-112,6 0-16,-3-3 16,3 3 288,0 0-96,4-2-16,-2 2 129,3-2-65,-1 2 80,2 0-144,-1 0-80,0 0-80,1 0-32,-1 0 16,2 0-16,-1 0 0,-1 0-48,0 0 49,-1 0-33,-4 0-128,2 0 48,-1 0 0,-3 0-16,2 2 64,2 0-64,-3-2 32,1 0 64,2 5-16,0-5 0,2 2 0,0-1 0,-2 1 0,3-2 16,0 0 16,2 0-48,1 0-16,-5 0-16,3 0 112,1 0-80,-4 0 64,1-2-48,-2-1 0,0 3 0,-2-2 32,4-1-32,-4 1-48,6 0 80,-4 1-112,3-1 112,0-1-80,3 3 16,-3-4 0,0 4 32,2-1-16,-3 1-16,2-2 32,-3 2 16,-1-2 16,2 2-32,0-2 1,-2 1-33,1 1 112,3 0-64,-1-4-16,0 3 64,1 1-48,1-2 0,0 2-16,-3-2 32,1 2-64,1-2 16,-5 2 32,3 0 32,0 0-32,-2 0 0,2 0-16,-3 0 0,0 0 0,-1 0-48,2 0 16,-3 0-16,3 0 32,-6 0-48,5 0 32,-3 0 0,1 0-16,-4 0 0,2 0 0,1 2 48,-3-2-16,1 0-32,-3 0 0,2 0 48,0 0-48,-5 0-16,4 0 16,-3 0-16,-1 0 16,2 0-16,-2 0 16,0 0-32,3-2 48,-3 2-64,2 0-48,-2 0-208,0 0-256,0 0-721,-7 0-639,-1 0-418,-1 0-607,-3-5-1809</inkml:trace>
  <inkml:trace contextRef="#ctx0" brushRef="#br1">29444 42505 11397,'0'0'2673,"0"0"-1392,0 0-224,0 0-225,38-9-192,-20 9 241,10 0 15,1 0-336,5-3-32,0-1-159,-1 1-113,-6-1-208,-5 1 48,-4 0-144,-6 1 48,-6 0-48,1-1 48,-5 3 16,-2-5 32,0 5-16,0-4-176,-2 2 240,-1-1-128,-2 0 80,0-1-48,1 1 0,-3-4 0,2 0 0,-3-3 0,-3 0 16,1-1-16,0 3-32,-4-3 48,4 3-64,3 1 32,0 0 0,5 4 32,-4 1-32,6 0-320,0 2-817,0 0-1440,3 0-2689</inkml:trace>
  <inkml:trace contextRef="#ctx0" brushRef="#br1">30005 41870 5939,'0'0'5618,"0"0"-3089,0 0-880,0 0-224,0 0-241,0 0-255,-7-4-305,7 4-112,0 0-63,0 0 15,0 4-16,0-4-64,4 3-16,-4 1-96,7-3 49,-2 5 47,5 2 160,0 4-64,0 2 96,6 3-31,-6 0-1,4 7-32,1-2-16,-5 0-31,1 1-193,-4-4 96,1-6-96,-1-1 0,-5-2-176,1-3 144,1-3-176,-4-1 96,0-3-96,0 0 16,0 0-16,0 0 48,0 0 81,0 0-113,0 0 0,0 0-80,0 0 48,0-3-32,0 3-32,0 0 32,0 0-32,0 0 0,0 0-64,-4 0-33,4 3-15,-2 1 176,-1 4-112,-4 1 16,-5 4 48,2 4 0,-4 1-16,-3 2 96,3-1 48,1 0 64,2-4-15,3 1-65,-1-5 64,6 1-144,0-5 64,-3 0-48,3-3-16,0-3 16,3 4-96,-4-5-224,1 0-497,-1-1-559,3-6-1025,-1-2-961,-2-3-1504,4 4-6611</inkml:trace>
  <inkml:trace contextRef="#ctx0" brushRef="#br1">29370 42777 5811,'0'0'5090,"0"0"-2737,0 0-976,0 0 15,0 0-207,0 0 111,12 24 33,-10 0-160,3 10 159,-5 3 49,0 4-193,0 6-143,0-1-481,-1-3-176,-3-2-160,2-9-15,2-3 15,0-7-128,0-3-48,0-7 0,0 0-16,0-3 64,0-2-32,0-6 0,0-1 0,0 0 160,0-10 176,0-4-192,0-10-176,0-6-32,0-11 80,0-7-112,0-2-368,0-1 0,0-1 0,0 5 160,0 5 80,0 5 128,0 4 32,0 4 48,0 9-80,0 4 16,7 3 0,0 2-33,3 6 17,4 2-48,1 3 48,6 3-32,-2 13 16,1 1 16,-4 7 64,3 1-112,-9 6 112,0 0-64,-3 0 32,-7-4 0,0-3 16,0-3 32,0-1 0,-7-3 32,-3-1-32,1-1 80,-1-1-15,0-6 47,-1-1-64,1 0-32,-2-5-48,0 1 80,2-3-112,5 0-32,-4 0-112,6-2-337,-1 1-399,1-4-657,3 5-192,0-4-608,3 2-896,4-3-2082</inkml:trace>
  <inkml:trace contextRef="#ctx0" brushRef="#br1">29783 42753 6099,'0'0'6467,"0"0"-3778,0 0-592,0 0-448,0 0-577,0 0-480,-4 24 113,-8 1 655,-7 11 65,1 7-368,-3 0 31,2 1-208,1-1-127,6-5-193,1-1-304,8-3-80,-1-6-96,4-4 16,4-2-144,10-3 0,-4-5 0,5-1-16,1-2 64,1-5-192,3-1 128,-1-5-32,-2 0 0,0-3 48,-1-5-64,-6-3-96,-2-2-112,-4-5-32,-4 0-97,0-3-47,-7-3-224,-1 2 95,1 3 1,-5 0 480,3 11 128,2-1 128,2 6 112,2 3 128,-1 0 65,4 0-177,0 3-112,7 6 96,7-6 80,5 2 48,-1-5-96,8 0-176,3 0-48,-1-5 32,1-3-32,-2-1 96,-5-1-176,-5 1 96,-1 1-128,-6 1-432,-3-2-784,-5 1-353,-2 1-640,0 0-1377,0 0-3089</inkml:trace>
  <inkml:trace contextRef="#ctx0" brushRef="#br1">30161 42944 13974,'0'0'5091,"0"0"-4035,0 0-928,-4 43 1153,-2-19 448,2 2 127,-1 1-559,3-1-529,2-2-479,0-6-17,0-2 16,0-2-112,2-4-96,3-3-96,-5-4 80,2-1-80,0-1 16,-2-1 64,0-1 16,3-4 48,-1-11-64,-2 1-208,0-9-176,0-3-304,0-3-289,0-5-111,-5 0-161,3-1 305,-2 6 256,1 1 575,0 6 65,3 4 113,-2 6 367,2 3 400,0 1-31,0 6-193,2 3-176,1-2-320,6 0-48,1 0-64,7-1 16,-2-2 64,8 1-32,-3-4 49,4 1-161,3-3 32,1-1-113,-4 3 65,3 3 0,-3 1 16,-3-1 0,1 5-16,-9 0-16,1 4-32,-5 1-288,-1 0-576,-3 2-657,-3 1-496,-2-3-944,-5-1-2226</inkml:trace>
  <inkml:trace contextRef="#ctx0" brushRef="#br1">30210 42970 9268,'0'0'6867,"0"0"-5234,0 0-1105,0 0 1009,0 0-240,29 14 191,-15-14-399,2 0-353,2 0-352,1 0-96,0-2-31,-5-2-145,1 1-144,-5 1-32,-3-1-881,-2 1-672,-5-1-992,0-4-2577</inkml:trace>
  <inkml:trace contextRef="#ctx0" brushRef="#br0">28471 42082 6723,'0'0'-1537,"0"0"6900,0 0-3250,0 0-721,0 0-175,0 0-193,0-22-223,-6 18-161,1 1 32,-2 3-207,2 0-177,-7 0-208,2 7 144,0 8-64,-4 4 48,4 5 80,0 3 288,10 1-159,0-6-225,0 2-80,10-12-64,14-5-16,-4-7-16,3 0-16,1-12-80,1-7 112,-3-8 0,-4-1-48,-1 3 48,-11-3-48,3 4 96,-9 2-96,0 1 32,-9 3-16,-2 2 48,-1 4-48,-6 9-16,-4 3 16,7 0-16,-4 8 16,5 8-32,7 3 48,2 3-96,5-2 0,11 3-913,4-8-1136,5 0-1152,8-8-2850</inkml:trace>
  <inkml:trace contextRef="#ctx0" brushRef="#br0">28212 42489 7011,'0'0'4706,"0"0"-3393,0 0-209,0 0 385,0 0-256,0 0-417,0 0-80,-3 0 161,-7 0-209,-2 0 48,0 0-143,-9 0-81,-1 0-16,-9 0-32,-3 7-31,-12 0-49,1 10-64,-11-2-112,3 9-80,-2 2-48,-12 8 16,4 6-16,5 6 32,-9 10 80,4 11 129,5 5 31,-4 8 64,4 13 16,1 4 0,-8 4-208,7 3-16,-7-1 17,5 1-81,4-4-208,1-11 80,12-12-48,4-12 64,8-11-240,11-13-289,4-10-543,6-15-1377,7-16-1409,-6-12-4642</inkml:trace>
  <inkml:trace contextRef="#ctx0" brushRef="#br0">26322 44862 8932,'0'0'6403,"-14"58"-3826,11-24-1088,3 8 64,0-3-449,17-5-384,8-3-431,-1-7-193,11-5-176,-1-16 80,2-3-177,-7 0 1,-3-19 128,-11-8 112,9-4-32,-21-3-112,6-5 16,-9 3 32,0-4 48,-9 6-112,-4 3 48,-3 4 32,-4 6-32,-8 11 64,8 2-64,-2 8-48,6 0 0,-8 5 80,14 1-48,0 6-224,10-5-672,0 2-929,0-9-1713,5 0-1824,10 0-945</inkml:trace>
  <inkml:trace contextRef="#ctx0" brushRef="#br0">26043 44570 6787,'0'0'2449,"0"0"785,0 0-1185,0 0-321,0 0 97,0 0-320,-3 6-609,-3 27 225,1 13 288,-2 14 159,4 10-223,-11 2-657,9 1-144,0-7-271,-4-8-97,8-12-64,1-12-96,0-10 16,-5-9-112,5-3 96,0-8-64,0-4-321,0 0-479,0-4-609,0-11-784,5-4-800,-4-8-769,13-1-2737,-5 1 561</inkml:trace>
  <inkml:trace contextRef="#ctx0" brushRef="#br0">26864 44737 13622,'0'0'2257,"0"0"-1456,0 0 943,0 0 1,-65 60-560,46-22 15,7 8-239,-1 9-337,4-2 272,9-2-63,0-5-529,14-12-192,6-8-32,11-11-80,3-9-32,1-6 64,7-12-48,-8-11-48,6-13-144,-11 2-176,-2-5 16,-15 1 31,0 1-223,-12 2 80,0 3 96,-8 6 320,-6 2 64,-10 5 16,4 7-48,-3 6 64,-2 1 16,-3 5-32,8 0 16,4 0-80,-2 5 48,9-2 16,2 0-288,0 1-897,7-1-544,0-3-1232,14 0-1441,1-3-4594</inkml:trace>
  <inkml:trace contextRef="#ctx0" brushRef="#br0">27317 44718 720,'0'0'15896,"0"0"-14120,0 0-1535,0 0 1279,0 0 177,-54 84-384,37-38 175,-2 7-207,9 6-449,4 2-143,6-3-65,0-5-272,16-8-240,8-11-160,8-7 0,1-8-16,3-7 32,5-12 48,-5 0-32,5-5-48,-7-7-48,-10-2-16,2 2-16,-11 0-32,-3 1 48,-10-1 48,-2 0 0,0 1-65,0-4 65,-14 0 80,4-4-16,-9-2 32,3 7-64,-2-3 32,2 7 16,-3 2-16,9 4 32,-9 4 16,6 0 0,1 4 0,0 11 16,-5 0-64,13 4 49,-6 2-33,7-2-17,3-1-127,0-6-1264,3-1-1105,7-3-497,0-8-3521</inkml:trace>
  <inkml:trace contextRef="#ctx0" brushRef="#br0">27850 45310 7139,'0'0'2754,"0"0"-882,0 0-303,0 0 64,0 0-337,0 0-223,13 9-145,-13-9 33,5 0-177,-1 0 49,1-12-49,0 2-96,5-11-96,4-3-239,0-2-161,3-4-80,5-6-32,-7 2-32,4 3 16,-3 3 112,-3 6-80,-4 7-32,-4 6-32,5 9-16,-5 0-16,4 17-16,1 9 144,0 1 576,13 8-63,-6-1-433,0 2-112,3-6-48,-6-7-32,5-3 0,-7-4 0,0-4-32,-2-6 48,-10-2 32,2-4 128,-2 0 16,0-4 64,7-8-32,-6-3-112,-1-9-80,6-2-80,-6-9 112,5 0-128,3 1 112,1-2-80,-2 11-48,6 2 16,6 6 0,2 14 16,3 3 16,8 0 144,2 20 289,-1 6 191,1 5-144,-8 5-48,1-2-240,-11-3-144,-3-1-80,-6-7 64,-7 1 0,0-6-64,0-2 112,0-1-80,-2-4 64,-8 1-304,7-7-224,-2 1-240,5-6-337,0 0-768,0-3-720,5-12-896,3-4-4787</inkml:trace>
  <inkml:trace contextRef="#ctx0" brushRef="#br0">28847 44782 9572,'0'0'5123,"0"0"-2530,0 0-768,0 0-529,0 0-207,0 0-273,5-7-336,0 26-159,-5 11 543,2 11 160,5 16-319,-6 3 127,-1 8-63,0 2-49,0-3-224,0-5-384,0-14-128,0-9-16,0-12 32,0-8 32,0-7-64,0-12 96,0 0-112,0-7 128,6-17 0,2-6-16,6-8-48,3-7 48,0 4-112,4 7-32,1 2 96,-2 13-32,1 9-48,6 4 0,-1 6 64,-4 9-16,2 6 16,2 4 80,-4 0-128,-1 5 48,-1-2-64,-1 2 48,-9-2-16,4-1-48,-4-2 32,-10 0 16,0-4 32,0 2 32,-5-3 0,-7 1-32,-2-3 64,-1 4-48,-7-1 64,1 0-112,-1-3 64,1-1-16,-3 1 0,4 0 32,-2-6-64,-2-1 48,3-1-32,-1-4 64,-2 0-112,9-9 96,-1-4-48,-6-4-32,5 1-96,3 4-272,0 2 0,13 6 208,-6 4-32,7 0-545,0 7-1008,8 0-576,3 5-720,-1-7-5187</inkml:trace>
  <inkml:trace contextRef="#ctx0" brushRef="#br1">46991 45355 9973,'0'0'4418,"0"0"-2049,-6 0-1329,4 0-15,2 5-353,0 7-64,5 3 257,5 4 239,-1 7-15,6 5 79,-3 3-143,5 5-193,-5 0-304,4 1-80,-4-4-143,0-4-273,-2-1-80,-3-7 32,3-3-32,-10-3 48,5-2 0,-5-6 0,2-5-289,-2 0-335,0-5-656,0-3-273,3-6-400,-3-6-1185,2-4-2000,3-3-4450</inkml:trace>
  <inkml:trace contextRef="#ctx0" brushRef="#br1">47328 45302 5475,'0'0'2849,"0"0"528,0 0-2000,0 0-481,0 0-255,0 0-209,-6 25-240,4-14 256,-3 2 545,5 1-465,-5 5-224,1 3 512,1 5 177,-4 9 303,0 5-47,-1 9 48,-3 3-129,1 4-143,2-6-257,-1 0-464,2-8-144,2-7-112,2-4 0,1-6-32,2-7 16,0-9-48,0-6-80,2-4-864,4-2-929,-2-10-800,1-12-2626,-5 0-9428</inkml:trace>
  <inkml:trace contextRef="#ctx0" brushRef="#br1">47635 45557 5426,'0'0'6019,"0"0"-3602,0 0-880,0 0-112,0 0-257,0 0-207,-23 5-369,23-5-288,0 0-128,6 0 160,4 1-176,0 1 16,4-2-47,6 0 991,-1 0-224,9-2-287,-6-1-369,0 0-96,2-2-64,-2-1-80,-5 1 48,-5 4-96,-1-3-112,-3 2-176,-3 2-193,-1-1 33,-3 1 96,-1 0-48,0-2-144,0 2-145,0 0-543,0 0-417,0 0-912,-1 0-769,-4 2-3393</inkml:trace>
  <inkml:trace contextRef="#ctx0" brushRef="#br1">47688 45707 5330,'0'0'3874,"0"0"-1153,0 0-1200,0 0-368,0 0 47,0 0-175,0 0-337,-4 10-16,9-8-143,-3 0-113,3-2-16,0 3 32,1-3 32,6 0 81,-2 0 143,4 0-48,3 0-192,3 0-79,-3-3-65,2 1 32,-4 0-16,3 2 16,-6 0-272,-2 0-64,2 0 16,-4 0-192,-1 0-208,-3 0-224,-1 0-273,-1 0-127,-2 0 111,0 0 129,0 0-144,0 0-689,-2 0-1296,-3 0-913,0 0-1601</inkml:trace>
  <inkml:trace contextRef="#ctx0" brushRef="#br1">49058 45487 3426,'0'0'2145,"0"0"2961,0 0-3409,0 0-705,0 0 17,2 0-289,-2 8-96,-5 7 241,-4 8 319,-8 6-223,0 5-49,-5 0-112,3 2-335,-2 0-225,4-7-48,0-3-112,5-4-32,7-7 32,0-3-48,3-5-16,2-5-64,0-2-736,5-2-785,2-8-1649,-2-4-2416,2-3-993</inkml:trace>
  <inkml:trace contextRef="#ctx0" brushRef="#br1">49096 45444 5202,'0'0'3154,"0"0"-321,0 0 241,7 29-1506,-4-19-527,-1 2-129,8 3 305,-1 3-273,1 2-176,3 4 145,3 2-305,1-2-112,0 0-175,0-4-161,-1-3-64,1 2-16,-2-4-64,-3-1 16,-3-2-32,-1-2 32,-3-4 0,0 0-16,-1-2 0,-1-1 0,-3-3-16,0 0 0,0 4 64,0-4-48,0 0 48,0 0-48,0 0 32,0 0-32,0 0 48,0 0-32,0 0-32,0 0 48,-7 0-80,2 0 48,-5 3-48,-7 2 48,-2 4-32,-5-1 16,-1 1 16,-8-1-16,4-1 48,-2 2-48,5-2 48,-1-4-16,10 0-16,3-3-16,4 0-48,5 0 32,5 0 16,0-5-160,10-3-640,2-1-449,4 2 0,-1-1-303,0 1-1394,-1 2-1872,-5 0-2417</inkml:trace>
  <inkml:trace contextRef="#ctx0" brushRef="#br1">49973 45356 5170,'0'0'3458,"0"0"-1873,0 0-769,0 0-48,35-5-319,-25 12-353,-2 7 192,6 1 1521,-2 9 608,2 5-785,1 9-399,-3 8 256,4 7-209,-5 9 193,-5 6-288,-1 6-753,-2 3-128,-3 3-160,-3-3-48,-2 0 96,-6-3 48,5-6-64,-6-3 272,5-3-271,-2-6-97,-3-1-16,5-9 32,-3-1-48,0-4 16,-2-7-64,0-3 112,2-2-128,-8-7-144,6-5-273,-3-3-127,1-2-160,-1-7-561,5 2-335,1-6-529,2-1-977,2 0-1936,4-6-2930</inkml:trace>
  <inkml:trace contextRef="#ctx0" brushRef="#br1">49494 45555 7603,'0'0'3298,"0"0"-561,0 0-1408,0 0-161,0 0-95,0 0-113,0 2-367,4 11-1,3 4 576,-4 6 161,4 2-48,-5 3-385,3-3-400,-5-1-288,0-1-48,0-6 177,0-2-65,0-3-80,0-3-80,0-4 112,0-2-48,0-3-32,0 0-16,0-5 128,0-5-80,0-6-160,0-2 48,0-6-48,0-4 0,0-6 0,1-2 64,-1-2-64,0 1-64,0-4-64,-1 5 16,1 2 80,-5 1-48,5 7 80,-2 1 16,2 6-48,0 0 32,7 4-16,-2 6 48,5-3-112,7 5 112,0 6-96,0 1 32,6 1 16,1 13-80,-4 0 16,-1 6 16,-4 4-64,-3 2 112,-5 0 16,-2-1-16,0-4 48,-5-4-64,0 0 16,0-5 32,-3-4-16,-4 3 0,0-4-16,-5-1 32,2 1 0,-4-3 32,-1 1-48,0 0 16,1-2-16,0 1-16,4 1 48,1-3-32,3-1-32,0 1 16,3-2-64,3 3-480,0-3-480,0 0-417,3 0-208,3 0-464,-5 0-1761,4-3-3185</inkml:trace>
  <inkml:trace contextRef="#ctx0" brushRef="#br1">48913 46034 5298,'0'0'64,"0"0"1777,0 0 144,0 0-720,0 0 31,0 0-31,5 10-273,-3-6-239,1-4-65,2 5 224,2-4-175,3 3-97,0-2 273,13-1 47,1-1-240,3 0 65,7-3 47,7-7-80,2 1-95,5-1 319,3-2-127,4 5-545,-4 0-16,1 2 48,-6 0-208,-2 5-48,-4-4-16,-6 4 0,-3-1-16,-2 1-32,-4 0-64,-2-2 0,-8 2 16,2 0 32,-5 0-32,-5 0 64,3 0-112,-5 0-192,1 0-304,-5 0-465,4 0-175,-5 0-401,0 0-592,0 0-1409,-1 0-2593,-4-2 705</inkml:trace>
  <inkml:trace contextRef="#ctx0" brushRef="#br1">49342 46385 7603,'0'0'1761,"0"0"929,0 0-1330,0 0-351,0 0-113,0 0-224,10-21 241,-10 19 47,0 1-31,0 1-241,0 0-80,-5 0-224,-2 0-304,-3 0-64,-2 5 0,0 3 0,-3 3 0,-2-3-16,-2 6 0,-2 1 16,4-1-16,5 1 32,-3 1 0,5 1 193,6 2 95,2-2-48,2 0-32,4 2-144,8-4-16,3-1-64,2-2 0,0-2 16,1-5 48,-1 0-64,0-5-32,-2-3 80,2-4-64,-5-5 16,5-2 16,-5-3 0,-1-2-80,1-1 112,-4-1-96,-4-3 32,-1-1-48,-3-1-96,0 2-80,-5 0 192,0 5 32,-6 2 0,-1 7 32,-5 3-64,0 5 80,-2 2-64,-1 9 16,-2 5 16,3 5-32,2 6 96,1 6 48,6 3 176,-2 4 112,7-2 81,5 3-97,0-1 16,3-2-208,4-2-48,0-3-80,-2-4-96,5-3-64,-3-2 96,-2 1-64,1-1 16,-6-2 80,0 4-48,0 0 80,-7 0-32,-2-2 32,2-1-32,0-1 64,1-4-80,2-2-16,-1-3-16,0-4-64,0 0-272,3-5-224,-1-2-160,1 0-225,2-4-464,0-6-784,0 3-544,0-3-800,2 0-1650,3-2 2738</inkml:trace>
  <inkml:trace contextRef="#ctx0" brushRef="#br1">46648 43807 10069,'0'0'4802,"0"0"-2449,0 0-1121,0 0-79,0 0-401,0 0-400,12 30 161,-2-2 479,4 9 145,-1 6-257,9 7-256,-4-1-271,4-1-129,-5-5-128,0-7 16,-2-7-48,-3-5-16,0-5 0,-7-6-128,1-2-384,-1-4-385,-5-7-127,0 0-497,0-6-144,-5-4-1968,-1-4-2226</inkml:trace>
  <inkml:trace contextRef="#ctx0" brushRef="#br1">47003 43777 6467,'0'0'2769,"0"0"-16,0 0-1008,0 0-560,0 0-145,0 0-175,6-12-273,-6 12-160,0 0-144,0 0 48,-6 6-15,5-3 15,-4 2-112,-2 4-48,2 1-32,-1 5 144,1 2 208,2 11 193,-2 6 287,1 7 1,-2 0 159,0 5-207,0-1-209,2-8-208,-1 1-208,-2-4-176,4-8-48,1-5 0,-1-3-16,-1-2-16,4-6-64,0-1 48,-3-4 0,3-4-32,0 1-16,-2-2-144,2 0-416,0-5-753,0-2-880,0-5-432,-2 2-1024,2-6-2306,-3 3-2481</inkml:trace>
  <inkml:trace contextRef="#ctx0" brushRef="#br1">47270 43959 5635,'0'0'4001,"0"0"-1487,0 0-482,0 0 1,0 0-336,0 0-448,9-4-433,5 1-160,4 1 49,3-1 671,6-1-623,2-2-417,-3 2-224,-4 1 0,1-1-80,-8 1 16,-5 3-96,-3 0-528,-7 0-513,0 0-79,0 0-321,-3 0-432,-6 0-1392,4 3-1986,-5-3-1264</inkml:trace>
  <inkml:trace contextRef="#ctx0" brushRef="#br1">47286 44149 8548,'0'0'4482,"0"0"-3858,0 0 1,0 0 687,0 0-47,0 0-177,1 12-223,8-12-305,0 0-32,4 0 16,4 0-31,4-2-33,-1-1-96,3-1-144,1 2 80,-9 1 160,4 1 161,-4 0-577,-5 0-48,-3 0 16,0 1-368,-2 1-625,-5-2-399,0 0-817,0 0-1073,-3 0-1936,-6 0-3058</inkml:trace>
  <inkml:trace contextRef="#ctx0" brushRef="#br1">48429 43897 7331,'0'0'3906,"0"0"-2481,0 28-81,0-8 481,0 4-224,5 9-32,-5-1-289,0 6-223,5-1-641,-4-2-160,3-5-96,-2-1-32,3-6 0,-5-6-64,0-9-48,5 3 48,-5-6-64,0-5 64,0 0 176,0-4 465,0-4-401,0-4-272,-5-2-16,5-5-64,-5-1 48,-1-6-48,0-1 32,1-4 16,-2-7-48,0 1 64,0-1-16,0-1-16,0 1 32,4 6 16,1-1-16,0 7 16,2 6 32,0 1-80,2 2 16,7 0 48,4 5-144,3 0 48,3 3 16,1 6-16,8 3 64,-5 0-32,0 10 64,-6 7-48,2-1 0,-9 6-16,-5 2-32,4-4 0,-9 3-48,0 1 96,0-6-32,-9 1 64,2-2-80,-5 0 128,-1-8-96,1 1 48,0-3 0,1 0-64,-1 0 32,2-4-16,3 1 32,2-3-64,2 1-32,1 1-545,2-1-415,0-2-561,2 0-1216,3 0-1521,2-7-4418</inkml:trace>
  <inkml:trace contextRef="#ctx0" brushRef="#br1">48865 43793 6227,'0'0'9108,"0"0"-7363,0 0-1425,0 0 288,-31 31 753,16-7-113,-1 6-95,1 6-81,3 4-351,2-1-17,-1 2-160,10-3-223,1-6-177,0-6-32,6-4-64,5-7 16,6-1-48,0-10 32,3-3-48,-1-1 32,3-7-32,-4-5-16,-1 1-48,0-3-176,-5-2-289,-5 1-143,-4 0-96,-3 4 239,0 1 433,0 0 96,-10 0 0,-2 6 16,0-3 0,-4 6 112,-1-1 1,2 2 95,1 0-48,-1 0-32,8 2 0,-2-1-80,8 4-32,1-1-16,0-2-16,10-2 48,0 0 32,2 0-64,5-2 32,-3-7-48,1 6 16,1-7-16,1 4 32,-3-2 0,-1-2-16,3 3 48,-4 0-64,0 2 32,-5 0-64,4 1 48,-5 3-272,-3 1-1249,-1 0-1120,-2 0-1745,0 0-3041</inkml:trace>
  <inkml:trace contextRef="#ctx0" brushRef="#br1">49202 43954 8724,'0'0'10213,"0"0"-9573,-9 34-576,2-12 1297,1 5 335,4 3-207,-3-3-96,3 2-657,-1-5-432,3-4-96,0-2-112,0-5-48,0-6 16,3-5-32,4-2 0,0-4 96,1-11-31,1-2-97,1-4-81,-3-3 81,3-6-128,-6 1-288,-3-7-448,-1-2-401,0 0 1,-5 2 223,-5 2 161,-2 7 464,5 6 480,-3 6-64,0 5 240,3 5 256,2 3-176,-1 0-96,6 2-64,0 0 0,0 2-112,9 3 64,5-2-48,3 2 145,5-3 127,0-2-96,6 0-96,-4 0 192,0-2 96,1-3-288,-4 2-80,-2 1-32,1-1 0,-5 3-48,1 0 16,-1 0-592,-3 0-817,-3 3-591,-6-1-1794,1 5-2769,-4-4-2161</inkml:trace>
  <inkml:trace contextRef="#ctx0" brushRef="#br1">49226 44082 14199,'0'0'1888,"0"0"-1503,25 7 1183,-7-5 17,-1-2-432,8 0 63,-1-2-239,0-5-753,-2 4 0,-4-1-128,-3 1-64,-7-1-32,-4 4-1217,-4 0-1184,-4 0-1377,-6 0-3329</inkml:trace>
  <inkml:trace contextRef="#ctx0" brushRef="#br1">48150 43541 7011,'0'0'6307,"0"0"-4626,0 0-1297,-29 14 464,17 7 1,0 6 31,-4 11 1,-1 8 111,0 7 161,2 12 111,1 2 129,-1 4-433,4-7-191,8-1-369,3-5-192,2-13-16,10-8 16,3-4-112,4-9 16,3-7-96,0-5-48,-3-5-560,2-2-1089,-4-5-1280,-7 0-3234</inkml:trace>
  <inkml:trace contextRef="#ctx0" brushRef="#br1">49795 44034 6691,'0'0'3826,"0"0"-2498,0 0 689,7 41 689,-3-17-834,3 0-239,-2 2-80,0-1-433,2-2-479,-4-5-177,2-2 64,-1-4-112,-1-4-112,4-4 161,-7-1-17,7-3-48,-7-5 224,0-2-159,1-5-225,-1-1-176,0-6-80,0 2 64,-1-7-64,-6 0 32,3 0-80,1-4 112,-2 3-96,3-3 96,-1 4-64,3 0 48,0 4 0,0 3-16,0 1 0,3 4-16,1 2 16,6 3-16,-2 0 64,3 4-48,4 0-16,-1 3-16,5 0 16,-1 0 16,3 0-16,-1 0 32,4 0-64,-3 0 96,1 3-96,-10 0 48,4-3-16,-10 4 0,0-2-384,-6-2-65,3 1-79,-3-1-400,0 0-289,0 0-159,0 0-257,0 0-528,0 0-1057,0 0-2224,0 0-1073</inkml:trace>
  <inkml:trace contextRef="#ctx0" brushRef="#br1">50326 43560 7331,'0'0'2594,"0"0"-2002,0 0 592,0 0 513,0 0-640,0 0-369,36-15-304,-16 30-192,4 11 705,2 15 1296,5 10-208,-4 13-177,0 7-351,-10 5-881,1-3-480,-12-8-48,-2-3-32,-4-11 16,-5-10 32,-6-5 16,-6-5-64,-3-2 64,-4-8-80,0-3 48,0-7-31,5-1-66,5-7-47,1-3-320,4 0-528,9-5-641,0-3-912,0-6-2449,9 4-3842</inkml:trace>
  <inkml:trace contextRef="#ctx0" brushRef="#br1">50765 43374 6435,'0'0'352,"0"0"1137,0-38 416,0 26-145,4 0-383,-1 2-240,-1 3 159,1 2-399,1 1-161,-2 4-240,-1 0-240,1 9-128,1 6 160,-1 8-63,-2 4 1231,0 4-863,-2 0-209,-3 3-112,-2-7-144,4 1-48,-6-10-32,6-2 0,1-4-32,1-5 32,-3-1-80,4-6-544,0 0-657,5 0-608,0-6-1200,2-1-2258,-5-4-783</inkml:trace>
  <inkml:trace contextRef="#ctx0" brushRef="#br1">51003 43432 5619,'0'0'5538,"0"0"-3761,0 0-609,0 0 177,0 0 0,0 0-641,0 0-448,-1 19-80,-3 6 513,-3 4 879,-1 2-431,1 3-273,-5 1 145,3-5-273,1-2-432,-2-1-144,4-8-64,0-2-48,4-3 0,-2-6-64,4-3-144,0-3-1393,0-2-720,0-3-1584,0-7-5396</inkml:trace>
  <inkml:trace contextRef="#ctx0" brushRef="#br1">51029 43678 12358,'0'0'1216,"0"0"-1008,0 0 881,0 0 432,0 0-369,0 0-304,36-20-127,-14 18-241,0 0 256,4 1 177,0 1-33,-4 0 49,2 0-177,-9 3-368,-5 0-288,-4 3-64,-1 0-16,-5 1 48,-2 3-96,-7-4 96,-2-1-16,0 2-32,-6-1 16,7 0-48,5 0 64,-2 1-48,7 2-48,0-1 80,12-1 0,3 3 80,6 1-112,6-8 80,-3 4-96,4-5 80,-1-1-144,0-1 48,-5 0-16,1 0-112,-6-1-928,-5-4-801,-5 1-1249,-2-1-1984,-5 0-4546</inkml:trace>
  <inkml:trace contextRef="#ctx0" brushRef="#br1">50647 45647 7251,'0'0'8116,"0"0"-6723,0 0-353,0 0 209,0 0-433,36-20-256,-19 16-63,9 1-161,-2 1-64,3 2-144,-3 0 160,0 0 0,-3 0 64,-9 5-64,2 2-191,-8 3-1,-2 1 0,-4 2 64,-5 1 64,-7 3 80,0 0-80,-2 2-48,-1-2 0,4 0-112,5-1 80,0-3-48,6-1-32,7-1 64,9-4 161,8-2 63,5-4-192,3-1-80,6 0-48,-2 0 16,3-1-48,-6-4 0,-6 1-80,-5 1-833,-8 1-815,-7 0-673,-7-1-1569,-7 1-2994</inkml:trace>
  <inkml:trace contextRef="#ctx0" brushRef="#br1">50610 45312 5507,'0'0'4065,"0"0"-1615,0 44 767,-2-16-880,-6 6-448,1 7-256,-5 4-193,-2-1-367,0 1-449,2-4-256,2-4-256,0-6-192,3-5 80,2-2-80,0-7 112,3-4-112,0-1-384,2-1-496,0-6-577,0-2-848,0-3-2594,0 0-5249</inkml:trace>
  <inkml:trace contextRef="#ctx0" brushRef="#br1">50309 45257 4770,'0'0'304,"0"0"2898,0 0-881,0 0-784,0 0-81,0 0-287,24-17-161,-24 26-111,0 8-225,0 7 721,0 3 399,0 7-479,-4 4-225,2-2-223,2-4-353,0-2-208,0-7-176,0-2-80,2-4-16,5-7-208,-2-3-768,2-7-657,2 0-800,-4-8-1569,0-9-5154</inkml:trace>
  <inkml:trace contextRef="#ctx0" brushRef="#br1">48666 45425 8564,'-13'38'4178,"2"9"-2337,3-5-81,-2 2-415,4 0-432,0 4-97,0 0-112,3 0-47,0 7-33,-3 0-32,3 6-96,1 1 1,-5 3-65,1 5 16,-3 2-112,1 5-144,-3 3 0,1 2-16,3 0-64,-1-1 80,8-6 33,0-8 31,15-6-432,2-9 96,4-6-32,3-8 80,3-4-129,-1-7-559,1-3-304,-5-7-481,2-3-704,-3-9-1329,-8-5-3393</inkml:trace>
  <inkml:trace contextRef="#ctx0" brushRef="#br1">33830 45757 7748,'0'0'3553,"0"0"-2688,0 0-161,0 0 801,-3-28-161,8 28-287,-3 0-193,1 0-96,2 11-175,2 6 63,-2 7 256,1 10-95,-3 5-209,0 4-64,1 0-192,-4 3-15,1-7-193,-1-3-16,0-7-144,0-6 0,0-6 0,0-5 48,2-4-48,-2-6 256,0-2 384,0 0 417,0-10-193,0-4-720,0-6-64,-2-6 0,2-5 48,0-5-96,-5-5 16,4-3-176,-1-6 80,-1 2-32,-1-3 64,2 5 64,1-1-32,1 5 80,0 4-48,0 5 16,3 4-32,4 9-16,1 3 64,3 0-96,1 6 0,3 3-96,-1 8 96,1 0-16,6 5 16,-2 9 32,-2 6 0,1 4 48,-2 9-144,-1-3 96,-4 5-112,-3-1 128,-3-5-64,-3-3 16,-2-6 48,0 1 16,-3-8-48,-4-1 48,-4 0-16,-1-5 0,-1 2 16,-4-2-32,1-1 16,3 0-32,2-3 48,-1 0-16,7-3-32,-2 4 32,6-1-32,1-3 16,0 4-608,1-3-609,6-1-384,-2 0-464,4 0-1248,-6 0-2402,4-5-3105</inkml:trace>
  <inkml:trace contextRef="#ctx0" brushRef="#br1">34385 45591 10661,'0'0'3297,"0"0"-2000,0 0-513,0 0 561,0 0-337,0 0-159,-11 0-321,3 17-160,-6 9 160,2 4 321,-1 8-17,-3 3-63,1 4-129,3-3-176,0 1-128,7-7 64,-2 2-31,7-8-209,0 1-16,0-5-96,3-4 48,6-5-144,3-3 64,-2-4-16,2-3 48,5-3-64,-5-1 16,4-3-48,-3 0 48,-3-5 16,1 0-32,-1-2 32,-1-5-16,-3 0 32,-2 0-32,-1-3 32,-3-1-96,0 1-112,0-1-112,-5-3 79,-3 9 209,-1-3-48,-1-1 64,-2 9-48,1 0 48,1 1 16,3 1-16,2 1 16,0 2 33,5 0-33,-2 0-16,2 0 48,0 0-112,2 0 160,3-2-80,0 1 64,6-1-48,-3-3 0,2 1-32,4-1 64,2 5 16,-1 0-80,0 0 64,2 0-80,1 0 48,-3 0-48,2 0 16,-2 0-48,-3 0 48,-3 0 0,-2 4-512,0-3-1137,-7-1-720,0 0-1313,0-5-2673,0-3-3361</inkml:trace>
  <inkml:trace contextRef="#ctx0" brushRef="#br1">34710 45812 10677,'0'0'4642,"0"0"-3602,0 0-655,3 41 1327,-3-21-223,0 4-144,0 5 143,-5 0-479,3-1-113,-1-1-143,1-3-209,2-5-176,0-6-288,0-2-48,0-4 16,2-2-32,3-5-16,-3 0 80,1-11-32,2-4 16,2-5 0,-3-4-192,-1-7-272,0-2-528,-3-3-305,0 0-144,-5-1-175,-2-1 511,-3 6 353,3-1 592,-3 9 224,0 5 576,3 4 241,-2 5-33,3 3-176,4 2-159,2 1-17,0 4-176,7 0-272,3 0-16,7 0 80,0 0 321,11 0-97,1-1-144,-2 1-128,4-2 16,-2-2-48,-3-1-80,-2 2 0,-4-2-64,-3 1 48,-3 1-32,-4-1-368,-3 1-657,-4 1-575,1 2-353,-4 0-1361,-5 2-2881,-4 5-2065</inkml:trace>
  <inkml:trace contextRef="#ctx0" brushRef="#br1">34735 45883 15415,'0'0'1841,"0"0"-1713,0 0 144,40 12 1441,-20-12-80,6 0 191,0-3-815,-2-4-465,1 2-224,-4-2 80,-9 4-207,-2 1-257,-3 2-561,-7 0-783,0 0-817,-10 2-1841,-4 1-9188</inkml:trace>
  <inkml:trace contextRef="#ctx0" brushRef="#br1">35279 45856 13334,'0'0'2289,"0"0"-1504,0 0 207,0 0 625,36 15-385,-10-15-383,5 0-65,1 0-304,3 0-256,-8-1-208,-3-3-32,-4 4-48,-8 0-880,-5 0-529,-3 0-384,-4 0-128,-4 4-144,1-4-1120,-6 0-3394</inkml:trace>
  <inkml:trace contextRef="#ctx0" brushRef="#br1">35358 46060 11477,'0'0'5203,"0"0"-4675,0 0-464,41 3 384,-25-8 112,-3 0 241,3-2-257,-4 2-576,0 1-416,-2-1-2129,-5 4-4851</inkml:trace>
  <inkml:trace contextRef="#ctx0" brushRef="#br1">36193 45630 5442,'0'0'3554,"0"0"-2802,0 0-31,0 0 287,0 0-303,0 0-401,0-12-256,0 12-16,0 2 64,0 5 128,0 5 208,-3 5 160,3 5 993,0 7 336,0 4-160,0 1-385,0-2-239,3-2-289,0 0-271,3-6-289,-1-3-64,0-1-160,0-4-32,2-1 0,-5-1 32,1-2-80,-3 0-128,3-4-448,1 1-257,-4-1-95,0-2-337,0-5-768,0 3-976,-4-4-1537,-1-7-2129</inkml:trace>
  <inkml:trace contextRef="#ctx0" brushRef="#br1">36135 46150 5426,'0'0'32,"0"0"129,0 0 1567,0 0-95,0 0-528,0 0-353,-5-5 657,5 5-145,0 0-335,1 0-241,8 0 256,8 0-111,4 2-161,8-2 1361,8 0-800,3 0-449,1 0-144,-2 0-128,-1 0-400,-9-2-15,-2 0-113,-3 1-449,-10 1-575,-4-4-177,-1 4-592,-8 0-1024,-1 0-400,0 0-433,-6 0-640</inkml:trace>
  <inkml:trace contextRef="#ctx0" brushRef="#br1">36248 46405 12694,'0'0'3377,"0"0"-2176,-41-3-1089,24 4 640,-1 6 337,1 7-417,-1 1-32,0 4-175,5 2-145,2 3 48,5-2 192,2 2-48,4-4-255,2-2-113,6-5-80,4-4-96,6-4 48,-3-5 0,2 0-16,-2-4-16,-1-6 64,0-3 16,-2-3-32,-2-4 0,0 1-96,-5-3 80,-5-2-64,2 3 0,-2 1 48,-2 4-48,-3 2 48,-5 4 16,2 5-16,-3 3 0,1 1 32,-5 1-80,3 0 80,-2 5-48,2 3 48,0 4-32,3 2 16,-3 1-16,6 2 16,-1 4 48,3 3-48,1 0 48,1 2 16,2-2 32,0-2-64,2 0-48,1-1-32,2-1-16,-3 1 32,2 3 16,-1-2 16,-1 2-32,3 1 64,-5-2-80,7 1 48,-6 1 0,5-4 32,-3 1-32,2-3 16,-3 0-32,-2-2 16,0-4 0,0-1-16,0-3 16,-5 0 0,0-3-16,-2-4-48,0-2-96,0 0-336,0-8-417,5-4-511,1-2-1234,1-3-1504,0 0-2673</inkml:trace>
  <inkml:trace contextRef="#ctx0" brushRef="#br1">37113 45748 4962,'0'0'3250,"0"0"-449,0 0-912,0 0-336,0 0-161,0 0-191,4-15-385,-4 15-192,0 7-335,-4 3-193,-6 7 144,-4 7 192,-1 3 32,-5 6-160,-1-1 161,4 1 127,2-4-48,1-2-176,4-3-176,1-5-64,0-2-96,9-5 16,-3-5-48,3-2-48,0 0 0,0-3-464,0-2-400,7 0-353,1-2-160,3-10-1424,1 0-1585,0-5-1937</inkml:trace>
  <inkml:trace contextRef="#ctx0" brushRef="#br1">37132 45736 8772,'0'0'3730,"0"0"-2498,0 0-367,0 0 335,0 0-191,34 26 1040,-20-11-721,-2 2-431,5 4-97,0 3-192,0 0-63,-6-4-289,2 3-96,-4-1-80,3-5-16,-7-2-16,2-1-16,0 0-16,0-4 16,-4 2 0,4-3-64,-2-3 112,-2 3-96,3 0 16,0-3 0,-4-2 48,1 3-64,1-6 0,-2 4 0,-2-5 0,0 0 32,0 0-32,-6 0 48,1-3 0,-7 1-32,-3-3 0,-2 5 0,-2 0-16,-8 0 16,1 0-48,-5 0-32,4 7 96,-6 0-32,6-2 48,1 0-48,6 2 48,6-4 0,6-1-16,6 0-32,2-2 0,2 0-96,11 0-224,6-2-449,-4-3-415,6 2-801,-6-4-1681,1-2-2977</inkml:trace>
  <inkml:trace contextRef="#ctx0" brushRef="#br1">37563 45863 5426,'0'0'5123,"0"0"-2690,0 0-1265,0 0-95,4 31 928,-1-7 80,-3 3-368,2 2-225,-2-2-495,0 1-81,2-8-352,-1-1-159,-1-7-241,0-7 16,0-1 0,4-4 32,-3-2 112,1-10 240,3-7-400,0-6-64,-3-5-48,3-5-240,-5-3 144,0-1-16,0-3-128,-5-2-32,-2 3 32,2 2 112,2 3 64,-2 5 80,1 7-32,4 3 16,0 11-64,0-4 96,4 8-80,4 2 0,6 1-16,1 3 0,6 0-16,-1 3 0,3 4 16,-3 3-16,-1 4 16,1 5-48,-8-4 80,4 6-64,-4-2 64,-7-1 0,5 3-48,-3-2 64,0-2-16,-5 2 16,1-4-48,-3 4 64,0-2-80,0-2 48,0 2 16,-5-1 16,-5-4-16,-1-2 64,-2 0-48,-3-5 32,3 2 96,-5-2-96,1-5 0,2 0-48,0 0-16,1 0-32,4 0 64,1-3-64,2 1 0,4 2-272,-2 0-240,5 0-801,0 0-495,0 5-225,1-3-1137,6-2-1664,-3 0-3714</inkml:trace>
  <inkml:trace contextRef="#ctx0" brushRef="#br1">36966 46378 5795,'0'0'0,"0"0"3169,0 0-1152,0 0-560,-29-10-17,24 8-335,0-2-305,2 4-47,-1-1-65,4 1-96,0-2 112,0 2-127,0-2-241,9 2-176,1-3-32,4 3 80,8 0-64,2 0 1009,1 0-321,5 3-192,0-3-143,3 0-145,-1 0 64,-1 0 0,2 0-96,-3-3-144,-2-1 113,1-1-49,0 4 96,-3-5-128,3 5 64,0-1 0,-2 0-32,4 1 224,0-1-143,1 2 15,1 0-128,-1 0-176,2 0 16,-6 0-64,6 0 64,-7 0 32,1-2 0,-4-1-80,-2-1 48,0 3-48,-5-4 32,-1 1-32,-4 1 32,1 3-48,-6 0-144,-3 0-256,1 0-112,-3 0-289,-2 7-624,-2-1-351,-3 3-545,-6-4-1889,5 2-5587</inkml:trace>
  <inkml:trace contextRef="#ctx0" brushRef="#br1">37355 46713 8260,'0'0'2289,"0"0"32,0 0-1457,0 0-79,0 0 1023,5 33-415,-2-11-160,2 5-161,-1 4-127,3 0 95,-1 1-256,-2 3-351,1-5-113,0 1-144,-1-5 96,-1-6-48,-3-1 48,0-3-176,0-4 32,0-4 32,0-3 64,0-3 33,-7-2-33,2 0-32,0-2-64,-2-8-80,4-4-64,-1-3 32,-1-7-112,0 0 80,1-5-16,3-2 0,-1-5-48,2 1 80,0-1-32,0 1 32,3 3 16,1 5 16,8 3 32,-7 5-16,7 2-16,2 0-16,-1 3 112,-1 2-48,5 2 32,1 4-64,-1 1 32,-2 5-16,4 0-16,-2 0 144,0 7-224,2 3 16,-2 2-16,-2 0 16,1-1-64,-4-1 64,0-3 32,-2 0-32,-5-7-48,2 0-224,-5 0-256,1 0-257,-3 0-255,0-7-753,0 0-1040,0-3-2770,-5-1-5394</inkml:trace>
  <inkml:trace contextRef="#ctx0" brushRef="#br1">38597 46119 3105,'0'0'945,"0"0"-689,0 0-112,0 0 16,-21 7 80,21-7-64,0 0-144,0 0-64,0 0-80,0 0 16,0 0 32,0 0 64,0 0 16,0 0 16,0 0 96,0 0-16,-3 0-32,1 0-64,0 2-16,-1 0 0,-2-2-96,3 0 96,2 0 0,-2 0-16,-1 0-416,3 0-2369</inkml:trace>
  <inkml:trace contextRef="#ctx0" brushRef="#br1">47347 51476 8468,'0'0'3377,"0"0"-1824,0 0-368,0 0-113,0 0 177,0 0-49,33 0-79,-16 3-337,2-3-31,10 0-1,-2-6-192,-1 2-48,0-3-127,-4 6-273,-5-1-128,0 0 48,-10 2-225,3 0-367,-6 0-336,-3 4-337,-1-3-608,-1 4 49,-6-1-626,-2-2-1984,4-1-1184</inkml:trace>
  <inkml:trace contextRef="#ctx0" brushRef="#br1">47402 51669 8260,'0'0'1969,"0"0"-833,0 0-960,0 0 769,0 0 527,0 0-335,-9 12-225,8-10-191,1 3 15,0-3 176,-2-2-31,2 2-209,0-2-256,0 0-32,0 0-47,2 0-273,8 0 224,0 0 0,2 0-16,11 0-112,0-4-48,5-1 16,-1 3 16,1 2-96,-4 0 0,-2 0 801,-9 0-785,1 7-80,-9-5-128,2 1-288,-2 1-449,-3-1-207,-2-1-593,0-2-768,0 0-1345,-7 0-3681</inkml:trace>
  <inkml:trace contextRef="#ctx0" brushRef="#br1">46721 51248 14871,'0'0'3730,"0"0"-2386,0 0-1008,0 0-112,7 11 209,3 8 303,-1 8 561,5 11-353,3 8-160,0 2-79,5 5-257,0 3-320,-1-6 48,4-2-144,-6-7 16,2-7 0,-4-7 48,-2-3-80,-6-8 48,-1-4-64,-1-4-320,-7-6-320,0-2-545,0 0 113,0-9-385,0-1-896,-7-7-1681,1-2-2081,-3-3 289</inkml:trace>
  <inkml:trace contextRef="#ctx0" brushRef="#br1">47151 51224 5507,'0'0'1840,"0"0"625,0 0-896,0 0-448,0 0 31,0 0-15,0-10-353,-6 10-464,1 7-16,4 2 97,-6 6 287,3 4 192,-1 5 129,0 3-17,3 7 17,1 2-209,-3 9 112,1-2-15,-4 4-257,0-2-128,2 1-31,-7-5-273,3-3 16,-3-4-160,2-5 96,2-3-80,-4-6 0,7-3-48,-2-1 0,3-8 16,1-1-80,1-3-64,2-4-688,0-2-385,5-8-352,0-6-992,1-1-1889,-3-7-3521</inkml:trace>
  <inkml:trace contextRef="#ctx0" brushRef="#br1">48464 51365 7011,'0'0'1185,"0"0"960,0 0-625,0 0-415,4-11-209,-4 11-191,0-1-33,3 1-48,-3-2 17,0 2-65,0 0-128,0 0-64,0 0-208,0 2-64,0 6 32,0 1 32,0 6 49,4 2 703,-3 0 241,1 2-561,2 2 48,-3-6-176,4-1 1,-5-4-193,2 0-16,0-4-144,0 0-80,-2-2 48,0-2-96,0-2 48,3 0-32,-1 0 96,-2 0-80,5-4 32,-2-1-64,1 2 16,2-1-16,5 1-16,-1 1 0,2 0-16,0 2 48,0 0-64,0 0 0,-4 0-624,4 2-321,-5 0-159,-5 1-273,1-1-560,-3 0-656,0 1-609,0-3-2640,0 0 1712</inkml:trace>
  <inkml:trace contextRef="#ctx0" brushRef="#br1">48646 51356 5458,'0'0'2194,"0"0"-98,0 0-847,0 0-64,0 0-129,0 0-384,2 0-95,3 9 223,-5 1 0,1 9 881,3 1 208,1 8-752,-3 1-1,1 3 97,0 1-449,1-1-32,-2-4-287,3-1-177,-5-6-144,1-6-128,1 2-48,-2-8 16,0-1-16,0-4-32,0-1-929,0-3-704,0 0-416,0-8-2112,0-6-7077</inkml:trace>
  <inkml:trace contextRef="#ctx0" brushRef="#br1">48834 51373 5971,'0'0'3585,"0"0"-783,0 0-1074,0 0-335,0 0-240,0 0-161,15-8-15,-3 4-241,5 4-224,1-3 336,0 3-335,3-2-113,-6 2 0,1 0-64,-4 0-96,-4 5-192,-3 2 64,-3 3 0,-2 2 97,-2 0 191,-4 0 16,-5 5-64,-2 1-48,-1-1-64,2-2-48,0 0 33,3-1-33,1 0 32,3-2-16,5-2-112,0-1-16,0 1-32,0-3-48,5 0 16,3-1 48,1 1-48,3 0 32,-2 0-64,2 2 48,-3-4-32,-1 5 32,3-2-32,-5 3 0,6-1-32,-7 2 16,6 2 48,-4 1-80,-1-1 64,5 1-16,-10-1 0,-1 0-16,0-3 32,0 3 0,-1-4-16,-10-3-16,3 2 32,-2-6 48,-1-1-48,-1-2 48,0 0-64,2 0 0,-2-3 0,5-1-160,-3-3-272,7 6-209,1-3 17,-3 4-32,5-2-449,0 2-399,7-1-817,1-1-1217,1-1-1920,3-4-2914</inkml:trace>
  <inkml:trace contextRef="#ctx0" brushRef="#br1">49251 51683 7011,'0'0'8004,"0"0"-6131,0 0-1137,0 0 1249,0 0-32,0 0-272,0 0-673,11 19-528,-10-14-352,5 0-80,-1-3-32,0-2-192,-4 0-1264,5 0-913,-1-9-2145,0-3-11926</inkml:trace>
  <inkml:trace contextRef="#ctx0" brushRef="#br1">49513 51394 13686,'0'0'3042,"0"0"-2322,0 0-176,0 0 1713,-22 44-320,8-15-576,-3 2-305,2 5 33,1 0-289,5 0-80,8-7-271,1 0-273,5-8-256,12-3 16,5-4 32,7-5 32,6-4-32,-1-5 0,0 0 16,0-2-64,-3-3-193,-7-5-63,-5 1-320,-4-1-128,-3 0 111,-7-2 417,-5-2 208,0-1-256,0-1-96,-10-1 64,-2-2 16,0 6 144,-5 2 111,2 4 81,-8 4 321,6 3 239,-5 10 272,5 1 209,-2 6-241,7 2-240,4-2-384,6 1-79,2-2-193,0-4-321,7-2-1295,5-6-1314,-4-4-2913</inkml:trace>
  <inkml:trace contextRef="#ctx0" brushRef="#br1">50028 51683 10245,'0'0'2817,"0"27"-1104,0-11 256,0-8-481,5 1-719,-5-4-241,5-2 32,-3-3-176,3 0-31,-3-5 127,0-2 80,-1-3-192,1-4-192,1-3-64,-1 0-16,3-5-32,0-2 32,1 0-112,0-3 16,0 6-64,6 1 32,-2 6-32,0 7 352,-3 4 129,5 3-97,-2 15-96,2 6 368,-2 8 321,2 0-337,-7 2-128,7-2-224,-6-5-320,6-6 80,-6-4 16,1-7 0,2-4 16,-4-3 64,0-3 16,5-6 144,-3-4-80,0-6-16,3-2-96,1 1 65,-5-6-65,5-1 32,1-2-208,-2 0 64,2 0 31,3 3-47,-3 7 32,0 7 48,5 5 16,-5 7-32,2 9 0,-4 8-32,1 9 96,-1 4 241,-3 1-49,-1-2-64,0-5-64,4-3-64,0-6-32,2-6-80,-2-4 32,1-3-320,-3-2-1169,-1-2-832,-2-8-929,-5-2-3681</inkml:trace>
  <inkml:trace contextRef="#ctx0" brushRef="#br1">50363 52116 7555,'0'0'-112,"0"0"1249,0 0-929,0 0 272,0 0 417,0 0 63,0-2 193,0 2 335,0 0 321,-5 0-80,2 0-400,-7 0-385,-1 3-176,-4 4 33,1 5-113,-3 0-144,0 2-144,0 1 65,2-3-49,-3-1-112,6 1-64,2-2-64,5 0-64,3 0-48,2-1-16,2-1-32,8 3 0,7-6-16,-3 0 48,5 2 0,-2-2-32,0 0 0,-1 0 32,-1 4 0,-5-2-80,0 1 80,4 4-64,-9 0 32,4 2-16,-2 0 0,-6 1 16,-1 2-16,0-2 0,0-1-32,-1 0 48,-8-1-16,2-2 48,-1 1-32,-4-5 32,0 3 48,-2-5 353,2 4-113,-3-4-80,-4 0-48,4 0-96,-1-3 48,2-1-16,4-1-32,3 0-48,2 0-96,0 0 80,5 0-32,-2 0-16,2-3-192,0 0-448,0-1-192,0 1-161,0-4-464,2 3-255,0-1-705,1 4-1217,-3-3-768,0 1-2369</inkml:trace>
  <inkml:trace contextRef="#ctx0" brushRef="#br1">50138 51934 8964,'0'0'4242,"0"0"-3490,0 0-143,42-10 687,-13 2 481,6 2-336,7-2-401,-1 1-95,2 0-113,-3 6-128,-4-1 241,-4 2-481,-3 0-480,-7 0 16,1 0-272,-6 2-769,-5-1-335,-2-1-113,2 0-1248,-7 0-1105,-5 0-4418</inkml:trace>
</inkml:ink>
</file>

<file path=ppt/ink/ink2373.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5-03-31T05:18:18.414"/>
    </inkml:context>
    <inkml:brush xml:id="br0">
      <inkml:brushProperty name="width" value="0.05" units="cm"/>
      <inkml:brushProperty name="height" value="0.05" units="cm"/>
    </inkml:brush>
  </inkml:definitions>
  <inkml:trace contextRef="#ctx0" brushRef="#br0">4928 4109 4924,'0'0'8061,"0"0"-5613,0 0-1303,0 0-521,0 0-16,0 0 20,0 0 48,0 0-36,0 0-248,0 0-136,0 0-124,-3 6 16,3-6 72,0 0-36,0 0-28,0 0 16,0 0 56,0 0 100,0-2 144,0-2 88,0 0-76,0-4-292,0-6 0,0 1-192,0-4 36,0-1-36,3-1 12,3-3-8,-6 1 96,3 4-100,3 0-76,4 2-68,-7 1 24,6 2-60,-3 3 44,4 1-56,-7 4-36,6 0-4,0 2 4,-9 2-4,13 2-132,-13 4-72,9-1-4,-3 3 40,-3 4-88,7 0-492,-10 1-1160,9 1-2305,-9-1-2027,9-5 383</inkml:trace>
  <inkml:trace contextRef="#ctx0" brushRef="#br0">5207 3983 5076,'0'0'9097,"0"0"-6800,0 0-1005,0 0 64,-19 35 64,10-19-288,0-3-368,6 2-312,-3 1-284,2 1-120,4-3-48,0 1-132,0-2-40,4 1-204,2-4-60,-3-4-48,6-3 32,0-1 100,4-2 60,2-2 12,-5-5 32,2-3-8,-3 0-48,1-1 8,-1-3 112,-6 1 60,3-3-48,-6 1-76,0-3-148,0 5-136,-6-4 236,3 3 292,-6 1-152,-1 3 156,1 2 136,0 6-136,6-2-148,-4 4-429,-2 0-151,6 0-1044,3 0-2088,0 0-2237</inkml:trace>
  <inkml:trace contextRef="#ctx0" brushRef="#br0">5455 3663 8233,'0'0'7808,"0"0"-5599,-3 27-1285,-3-8-20,6 8 476,-3 4-252,-4 4-344,4-1-240,3 3-252,0-2-184,0-4-104,0-4-4,0-4-8,0-5 8,10-7 52,-7 0 56,-3-1-24,6-2-36,-3-2-36,-3-3 48,6 0-48,-6-1 72,0-2-20,3 0 20,-3 0-12,0 0 36,7-5-48,-4 0-60,6-3-64,0-1-116,1-5 32,-1 1-44,3-1-48,-2 0-24,-1 1-148,3-1-60,4 5 60,-4 1 72,-2 2 112,-1 2-4,3 4-20,-2 4 20,-1 2 48,0 4 80,-3 1 104,-3 3 232,-3 3-16,0-2 64,0 3-84,0-1-28,0-1-36,0-1 40,-3-3 32,-3-1-8,3-1-16,-3-2-60,3-1 40,-3 0-100,2-4 12,-5 0-12,3 0-60,-3-1 0,6-2-132,-7 0-64,-2 0-80,6 0-76,-7-5-84,13 2-108,-9-3-236,9-1-808,0-4-2389,0 4-1043,9-10-4985</inkml:trace>
  <inkml:trace contextRef="#ctx0" brushRef="#br0">5817 3639 11177,'0'0'5120,"0"0"-3911,-13 29-369,13-11 344,-9 3-244,9 0-380,-6 6-156,3 4 56,3 0 72,0 4-32,0-3-128,0 2-80,0-4-40,0 1-8,3-5-128,3-4-116,-3-1-108,3-1 24,4-6-28,-10-1-248,3-3-124,3-2-136,-6-5-180,3 1-512,-3-1-1248,0-3-3217,0-5-2056</inkml:trace>
  <inkml:trace contextRef="#ctx0" brushRef="#br0">5972 4008 4576,'0'0'4973,"0"0"-925,0 0-2452,31 12-424,-22-11-3,-3 2 43,-2-3-216,5 0-336,-9-4-124,3 0-100,3 0-216,-6-1-124,0-3-84,0-2 136,-9 2 60,9-3-124,-9 1-84,-1-2-136,-2 3-192,3 1-72,-1 2 352,10 6 48,0 0 0,-6 4-84,3 6 80,3 3 4,0 3 120,0 3-120,0 1-248,0-1-300,3 0-284,3 0-76,4-1-528,-1-1-1453,3-3-2883,-2-4-941</inkml:trace>
  <inkml:trace contextRef="#ctx0" brushRef="#br0">6240 4062 14573,'0'0'7165,"0"0"-6233,0 0-932,0 0 0,0 0 84,0 0 208,0 0-160,0 0 84,0 0-44,0-34 20,6 27-192,-3-3-260,-3-1-128,6 1-48,-3 0 24,3 3 48,-3 1 196,-3 2 104,4 2 64,2 2 116,-6-2 16,0 2-48,0 0 4,3 0 0,3 4-80,-6 0 44,0 2 56,3 1-12,3 1-96,-3-1-8,-3 1-76,7 0-60,-4 0 0,-3-2-64,6 2 0,-3-5 88,3 3-100,-6-4 40,3 0-28,-3 0 48,0-1 52,3-1 108,4 0 36,-7 0 84,0 0 28,0-1 48,3-3-56,3 2-136,-6-5 32,3 0-36,3 1-108,-3-1-124,4-5-120,-4-1-52,6-1-244,0-1-324,-6-2-140,13-1-201,-7 1 205,1 7 744,-1 1 364,0 4 896,-3 5 9,1 5-105,2 0-168,0 7 108,-6 1 204,7 5 108,-4-1-80,-3 4-144,3-2-188,-3 3-120,-3-4-120,6-1-184,-3-2-132,7-1-84,-10-3 0,9-3-48,0 0-204,1-5-208,-1 2-96,3-5-40,-2-2-264,-1-4-444,-6 0-1192,6-4-2769,-2 2-1743</inkml:trace>
  <inkml:trace contextRef="#ctx0" brushRef="#br0">6728 3707 5989,'0'0'8468,"0"0"-5507,0 0-1833,0 0-856,38-7-152,-20 5 176,4-1 172,6 3 8,0 0-72,3 0-136,-3 5-52,-3-4-92,2 5-40,-8 0-84,0 1 0,-7 1-196,-3 0-84,-2 2 36,-4-1 112,-3 1 36,-3 1 44,-7 3-20,-8-1 0,-1 3-16,0 0 80,-2 1-112,-7-4-28,6 1 148,4-2 172,5-3 120,4-1-24,3 0-256,6-3-12,0 1-60,0 0-160,0 0 48,9 0 172,-3-3 148,7 3 12,-4 0-28,9-2-44,1 2 32,-7-1-48,10 3 24,-6 0-96,-1 0-64,1 0-32,-4-1-48,4-1 68,-4 1-8,-3 0 0,1 0 20,-1-1-68,0 0 8,-6 0 64,-3-1 60,0 1 136,0-1 136,0 2 104,-3 0 52,-3 1 80,-3 2 112,-1-1 24,4-1-112,-9 2-172,5-1-116,-2-1-208,-4 0-36,4-3-304,3 1-108,-1 1-56,1-4-128,-3 1-144,2-2-184,1 0-436,6-2-988,-3 0-2305,3-2-2220,3-4 1929</inkml:trace>
  <inkml:trace contextRef="#ctx0" brushRef="#br0">7324 4083 15181,'0'0'3893,"0"0"-3293,0 0-376,0 0 104,-9 27 172,9-19 184,-7 0-296,4 0-160,-3-5-68,3 2-160,3-4-244,0-1-484,-3 0-540,3-1-748,0-4-2325,0 2-2995</inkml:trace>
  <inkml:trace contextRef="#ctx0" brushRef="#br0">4521 3663 732,'0'0'4124,"0"0"-2495,0 0-513,0 0-452,0 0-96,0 0 16,0 0 112,0 0-12,0 0-168,0 0-180,0 0-92,0 0-52,0 0-12,0 0 0,0 0-16,0 0-24,0 0-12,0 0 0,0 0 0,0 0 24,0 0 4,0 0-32,0 0 4,0 0 24,0 0 28,0 0 24,0 0-4,0 0-8,0 0-16,0 0-12,0 0 0,0 0-40,0 0-72,0 0-44,0 0 4,0 0-4,0 0 8,0 0-8,0 0 0,0 0 4,0 0 0,0 0 40,0 0-4,0 0-40,0 0 8,0 0-4,0 0 36,0 0-36,0 0 52,0 0-60,0 0-4,0 0 0,0 0-4,0 0-60,0 0 8,0 2 56,0-1 188,0 6-100,0 0 36,3 3 0,3 1 108,-6 5-31,3 3 259,-3 0 136,6 2 36,-6 5 132,3 1-160,4 0-200,-7 0-40,3 0-20,-3-2-88,0 2-100,0-6 28,3 3-12,3-2-76,-6 0 84,0-3-32,3 0-52,3 1 28,-6-1-64,0-2 12,0-1-60,4 1 60,-4-4-68,6 1-4,-6-2 0,0-1 0,0 1-84,0-4 24,3-3 0,-3 1-16,0-2 68,0 0-100,0-4 12,0 0 96,6 0 4,-6 0 116,0-2 52,0-4-52,0-8-120,0-3-60,0-7-292,0-8 48,0-3 208,0-3-4,-6 0-168,6-2-84,-3 0 228,3 2 52,-6 1-48,2-2 120,-2 7 24,3 0-12,-3 5 96,3 3 76,0-1-124,-4 1-60,-2 3 0,6-2 0,-6 2 100,3 1-100,2-1 96,-5 1 12,9 1-100,-9 0 32,9 0-40,0 1 0,-3 1 144,3 1-84,0 3-48,0 4-12,0-4 100,3 4-100,-3 4-24,3-1-172,3 2-60,-6-2 24,9 0 36,-9 4-60,10-1-124,-7 3 16,6-2-8,7 2 16,-4 0 0,-3 2-28,13 1-72,-3 3-128,-1 4-41,1-1 245,3 3 92,-4 2 112,1-1 60,-1 4 116,-5 1 0,-4 1-24,4 4-24,-4-2-56,0 3 104,-3 0 76,-3 0-68,4 1 36,-7-2 244,0-1 140,0-2 53,-7 0 127,-2-3 52,6 1-56,-6-1-24,-1-1 56,-5 1-120,3-2-128,-1 1-56,-5-1-4,2-3-84,4 3-100,-7-3-8,7-3-52,-7 1-48,10-2-36,6-2-12,-7-3-84,10-1-160,-6-2-196,6 0-264,0 0-304,6-3-332,-3-3-633,4-4-4179,-4 0-2609</inkml:trace>
  <inkml:trace contextRef="#ctx0" brushRef="#br0">7582 3674 3024,'0'0'6045,"0"0"-2965,0 0-1152,0 0-592,0 0 61,0 0 91,0 0-244,37-11-328,-24 9-280,5-2-176,4 2-60,-4-2-132,10 0-76,-6 2-192,3 0-128,-3 2-88,-4 0-16,-5 0 24,-4 2 64,0 2-124,-6 0-172,-3 1 28,0 3 252,0 4 160,-3 0 292,-6 5-96,-4 2 60,-2 2-24,-7 3-52,4 1-68,-1 2 92,-3-4 212,13 2 8,-3 0-24,5-4-4,-2 1-68,6-1 24,3-2-112,0-1-24,0-3-48,3-2 16,3 1-40,4-4 24,2 0 24,-3-3-12,13-3 36,-3-2-44,-1-2-172,10 0-16,-6-4-92,6-2-156,-6-2 48,5 3-132,-8-3-28,3 0-92,-13 5-52,0-2-144,1 5-224,-10 0-460,0 0-824,-10 2-669,1 3-2171,3-4-1493</inkml:trace>
  <inkml:trace contextRef="#ctx0" brushRef="#br0">8167 4030 5625,'0'0'6044,"0"0"-2984,0 0-1219,0 0-449,0 0-196,0 0-464,0 0-716,0 0-16,0 0-456,0 0-356,-34 19-360,31-19-885,0-6-3687,-4 2-3229</inkml:trace>
  <inkml:trace contextRef="#ctx0" brushRef="#br0">4738 4783 3804,'0'0'6445,"0"0"-3417,0 0-1212,0 0-532,0 0-623,0 0 47,-31-2-88,22 2-44,-10 0-20,10 2-104,-10 3-72,0-2-100,4 3-36,-4 2-40,1 2-80,-1-1-28,0 4 0,1 3 148,5 0 96,-2-2 184,9 6-100,-4-3-280,4 1-72,3-1-72,3 0-12,0-1-84,3-5 24,7 3-4,-4-4 28,6-5-48,-3 0 36,10-4 60,-7-1-4,7-1 4,0-7-12,-1 0-120,-5-3-112,5-3-108,-8 0-12,8-3-12,-5 1 36,-4-1-4,3 2-60,-2-1-72,-1 2 72,0 3-88,-3 2 160,-6 1 132,4 4 200,-4 0 284,0 4 172,0 0 0,0 0-136,-4 0-28,4 0-60,0 4-84,0 0-4,-6 4 236,6 5-124,-3 2 0,3 4 48,-6 3-16,6-1 16,0 0-108,0 1 44,0-5 28,6 1-136,-6-5-88,3-2-44,3-1-84,-6-2 12,4-2-172,2 0-80,-3-4-152,-3-1-144,0-1-120,3 0-372,3 0-776,-6-3-969,0-3-3403,0 0-1397</inkml:trace>
  <inkml:trace contextRef="#ctx0" brushRef="#br0">4896 4565 1384,'0'0'9601,"0"0"-5581,0 0-3068,0 0-952,0 0 8,0 0 4,0 0 393,37 37 391,-28-20 320,4 8-132,2 1-296,-2 3-176,-4 1-256,3 5-108,-2 0 44,-1 0-80,-3 1 96,-3-5-76,4 0 100,-4-2 60,-3-6-4,0 0 40,0-4 0,0 1-136,-3-1-48,-7-3-44,4 1-92,-3-1 40,6-3-40,-7 1-8,1-5-60,3 3-28,3-5-212,0 1-196,-4 0-220,4-4-136,3-3-284,-6 2-436,6-3-1261,0-3-2791,0 2-1781,6-9 5345</inkml:trace>
  <inkml:trace contextRef="#ctx0" brushRef="#br0">5802 4627 3664,'0'0'6629,"0"0"-4841,0 0-1352,-37 17-424,25-7 104,-7 1 124,4 1 156,2 0-100,4-1-236,0 3-60,6-1-176,-4 1-156,4-1-164,3 3-440,10 2-84,-1 1 184,0-2 4,4 4-8,-4-2 372,13 3 468,-4-1 116,1-4 224,-1 3 36,1-3-52,-3 0 52,-1-3 12,4 0 268,-7-3 56,-3 0 188,1 1-144,-1-2-80,-9 0-52,0 1-244,0-1-12,0 1 112,-9 1 260,-1-2 201,1-1-21,-3 1-80,-7-1-188,4 1-184,2-2-140,-5 0-156,-4 1-172,9-5 0,-5 0-280,-1-2-136,10-2-88,-3 0-100,2 0-224,1-2-304,0-2-581,9 0-1463,-7-4-2296,7 2 515</inkml:trace>
  <inkml:trace contextRef="#ctx0" brushRef="#br0">6109 4691 5685,'0'0'7836,"0"0"-5836,0 0-1324,0 0-183,7 36 415,-7-16 204,0-1-192,3 6-88,-3 2-148,0 0-164,0 0-180,0 2-84,0-2 48,0-2 72,0 0 68,0 1-8,0-7-12,0 0-160,0-1-108,0-5-60,0 1-84,0-5-12,0-1-12,0-3 8,0 0-44,0-2 36,0 2-60,6-5-108,-6 0-84,0 0-64,0 0 28,0 0 8,0-5 100,3 2 120,3-2-136,-6-2-8,3-1 44,0-4-80,4 1 68,-7 0 100,3 1-24,3 0 108,-6 1 84,9 1 0,-6 0-12,-3 4 52,7 0-52,-4 1 36,6 0-24,-3 1-32,-3 2 20,7 0 144,-1 5 76,0-2-40,4 5-44,-4 0-100,0 2-36,0-1-64,-5-1-4,2 3-4,3-3-60,-6 2-60,3-2-112,-3-1-80,4-3-160,-7 2-208,3-6-244,-3 0-776,6 0-1469,-3-6-2811,-3 4-1073,9-7 4069</inkml:trace>
  <inkml:trace contextRef="#ctx0" brushRef="#br0">6454 5006 6901,'0'0'7792,"0"0"-3971,0 0-2421,-3 28-400,-7-16-28,10 2 36,-3-1-224,3 1-360,-6-3-244,6-1-108,0-1-72,0-1-48,0-2-48,6-2-172,-6 0-32,3-2 56,-3-2 52,3 0-24,4-2 68,-7-4 4,0 0-48,3-2-160,-3-2 24,0-1-12,-3 0-24,3-5-40,-10 3-120,10-1-408,-9 3-460,9 1 448,-3 2 944,3 4 332,0 2-332,0 2-160,0 0-428,0 0-633,0 4-667,0 2-96,0 1 36,0 1-100,0 0-585,0 0-2155</inkml:trace>
  <inkml:trace contextRef="#ctx0" brushRef="#br0">6609 4990 5917,'0'0'7696,"0"0"-5684,0 0-1536,0 0-171,0 0 219,0 0 332,15 27 156,-15-18-28,3 3-44,-3 0-296,0-2-240,3 1-124,4-1-112,-7-3-60,9 1-48,-9-2 40,3-2 8,3-1 24,-3 0 52,3-1-28,-2-2-60,5 0-24,0-5-24,-6 2-48,7-3-4,-1 0-68,0 0 24,0 0-12,-2 1-120,2 1 20,-6 0-8,-3 2 8,3-2 76,3 4 0,-6 0 12,0 0-12,0 0 72,0 0-28,0 0 40,0 0 84,-6 2-12,6 0-72,0 2 108,0 2-96,0-1 0,0 1 0,6 2-12,-6 0-128,10-3-92,-1 0-8,0 0 80,1-2 4,2-2 48,-3-1 8,1 0 28,8-1 60,-8-6 108,2 4-96,-3-5 100,1 0-64,-1 0 48,-6 1 16,3-3 68,3 2 4,-9-2-52,4 1-12,2-1 16,-6 1-64,3-1-68,-3 1 116,6 1-48,-6 2 100,0 2-72,0 0-100,0 2-184,0 2-216,0 0-168,0 0-148,0 0-200,0 2-372,0 2-804,3 0-805,-3 0-2943,3-1-2185</inkml:trace>
  <inkml:trace contextRef="#ctx0" brushRef="#br0">7392 4689 7109,'0'0'5920,"0"0"-4004,0 0-860,3 29-163,-3-12 407,0 6-32,0 4-264,0 6-224,0 2-100,0 2-132,-3-2-188,3-3-140,-9 1-112,9-6-104,0-6 80,0-2-12,0-3-72,0-6 0,-6-1-108,6-1 60,0-2 36,0-4-216,0 0-260,0-2-236,0 0-252,0-4-268,-4-2-720,4-4-2029,0-1-2191,0 3-1169</inkml:trace>
  <inkml:trace contextRef="#ctx0" brushRef="#br0">7324 4882 7597,'0'0'8048,"0"0"-5811,0 0-1485,0 0-392,37 8 288,-25-8 220,10 0-124,-3 0-404,2-6-216,4 2-16,-3-2-96,6-2-12,-6 3-48,-4-3-112,4 0-132,-4-1-216,1-1-288,-10 4-320,1-2-428,-1 0-701,-6 3-1831,3-3-780,-3 0-881,-3-3 5333</inkml:trace>
  <inkml:trace contextRef="#ctx0" brushRef="#br0">7668 4662 3828,'0'0'6461,"0"0"-4085,0 0-1036,12 40-88,-5-19 341,-7 5-225,0 2-140,0 4 8,0-2-176,0 3-308,0 0-208,0-2-120,0-4-136,9-6-144,-9-2-84,3-3 28,6-5-28,-3-3 0,-2-2 0,5-2 48,-9 0 48,9-4-24,-6 0-12,4-6 4,5 2-16,-6-5 0,-3-3-36,7-1-72,-1-1-40,-6 0-176,3 1-4,3 1 88,1 4 24,-7 5 0,3-3-12,-6 6 24,3 0-64,3 0 40,-3 4 120,4 0 72,-4 3 0,0 3 52,3-2-52,3 1-12,-6 3-52,4-1 40,2-1-48,-6 0-4,6-3-4,1-1-220,-4-2-148,0 0-132,3-4-180,1 0-248,-1-2-404,-3-2-1380,-3 1-3473,3 1-2280,-2-4 5661</inkml:trace>
  <inkml:trace contextRef="#ctx0" brushRef="#br0">8031 4984 2692,'0'0'7373,"0"0"-4393,0 0-876,0 0-631,0 0-413,0 0-232,0 0-312,0 0-196,-28-13-28,19 15 100,5 5 172,-5-1-16,9 2-256,-9 1-88,9 1-92,0-2-104,0 1-8,0-3-112,0 2-44,0-6-16,9 2 16,-6-2 20,3-2 88,7 0-96,-4-4 8,-3 0-48,4 0-60,-4-1 12,0-2 72,3 4 4,-9-3 8,3 4 24,-3 0 124,0 0 40,0 2 192,0 0 84,0 4 4,0 0 44,-3 2-60,3 3-24,0 1-24,0-1-84,0-1-160,0 0-12,0-2-232,0-2-232,3-2-436,7-1-264,-10-1-492,9-5-1285,-3-3-3811,4 0-885</inkml:trace>
  <inkml:trace contextRef="#ctx0" brushRef="#br0">8288 4660 7037,'0'0'6280,"0"0"-4292,-12 34-867,9-14 87,-7 7 556,1 4-384,0 0-320,-1 3-296,1 3-112,0-2-132,6 0-264,-3-8-256,6 0-76,-4-8 28,4-3-72,4-5-132,-4-3 20,6 0 4,-3-5-16,-3-1-68,0 0-188,3-2-144,-3-4-12,6 1-296,-6-3-276,0 0-396,0-2-805,3 1-675,-3-1-868,0 0-5,6 2 1013</inkml:trace>
  <inkml:trace contextRef="#ctx0" brushRef="#br0">8176 4865 5673,'0'0'7300,"0"0"-5268,0 0-1304,0 0-388,0 0 101,0 0 119,13 28-36,-7-22-116,3 2-136,1-4-64,-7 2-96,6-3-24,10 2-16,-10-4-72,3-1-132,7 0-312,-10-4-360,10 1-56,-7-4-33,-2 2-535,8-3-1384,-5-1-1796,-4 1-897,-3 2 4305</inkml:trace>
  <inkml:trace contextRef="#ctx0" brushRef="#br0">8720 4574 7673,'0'0'4332,"0"0"-2572,0 0-252,3 40 325,-3-18-201,0 5-416,0 3-288,0 4-176,-3-2-24,3 3-72,0-2-160,-3 2-160,3-6-92,0-2-72,0-2-172,0-6-72,3-2-108,-3-3-112,0 0-120,0-7-120,0-1-60,0-2-100,0-2-208,0-2-412,0 0-552,0 0-493,-3-4-747,-4-2-1924,7 2-933,-3-8 4993</inkml:trace>
  <inkml:trace contextRef="#ctx0" brushRef="#br0">8651 4830 5473,'0'0'9528,"0"0"-6823,0 0-2025,32 24-668,-17-16 124,4 0 280,-7-3 152,10 1 92,-4-4 84,4-2-356,3 0-120,-7-2-220,4-4-48,-3 1-256,-1-5-596,-5-2-532,5 0-480,-5-1-1153,-4-2-2483,0 1-593,1-9 3433</inkml:trace>
  <inkml:trace contextRef="#ctx0" brushRef="#br0">9023 4580 9097,'0'0'7433,"3"31"-5385,-3-12-1200,0 8-272,-3 6 192,3 4 108,-4-3-172,-2 3-72,6-2-112,-3-3-268,-3 0-144,6-5-104,-3-6-4,3-4-4,0-1-4,3-7-4,-3-3 12,6 0-4,-3-3-40,3 0-4,-2-3 12,-1-5 36,3 2 132,3-5-12,4-2-32,-7-3-88,3 1 0,0 1-88,-2 1-116,-1 1 12,3 1 8,0 2 16,-6 4-12,4 2 8,-4 0 4,3 0 160,-6 3 8,3 4 8,3 0 88,-3 1 4,1 2-88,2-1 60,-3 1-24,3-2-48,3 0 8,1-5 44,-1 1-44,0-2-4,4-2 152,-1 0 4,7-2-100,-4-4-48,-2 2 36,5-1-48,-5-1 0,2 0-8,-6 0-76,-6 5-4,7-5-20,-10 4-24,0 0-24,0-2-136,0 2 100,0 0 8,0-2 40,-10 0-160,7 0 24,-3-1 84,-6-1-132,2 2-108,1-2 56,0 3 332,0-5 48,9 3 232,-4 2-232,-2-3-180,6 4 56,-3 0 124,3 2 160,0 2-12,0 2-136,0 3 16,0 6-20,-6 0 216,6 4 32,-3 1-84,3 1-52,0 0 40,0-2-52,0-1 0,0 0-16,3-5-92,6-1-156,1-2 48,-1-3 8,3-1 40,7-4 0,-4 0-356,1-2-228,2-4-216,-2 0-396,-7 1-272,4-3-221,-10 0-671,3 0-1704,3 1 843</inkml:trace>
  <inkml:trace contextRef="#ctx0" brushRef="#br0">10383 4983 15409,'0'0'5629,"0"0"-4233,10 31-1396,-10-19-192,0 1 192,3-1 160,-3-2-160,0-3-336,0-3-308,0 0 72,0-2-4,6-2 40,-6 0-212,0-6-560,0-2-1489,3-2-2883,-3-1 159</inkml:trace>
  <inkml:trace contextRef="#ctx0" brushRef="#br0">10436 4651 9005,'0'0'6776,"0"0"-4531,0 0-1553,0 0-556,0 0 96,0 0-132,0 0-100,0 0-160,0 0-160,0 0 24,0 0-12,19 14-188,-19-14-164,0 0-205,-3 0-443,3 0-1432,-7 0-2496,4-2-1561</inkml:trace>
  <inkml:trace contextRef="#ctx0" brushRef="#br0">10445 4752 2504,'0'0'0,"0"0"-1968</inkml:trace>
  <inkml:trace contextRef="#ctx0" brushRef="#br0">10554 4966 2904,'0'0'2621,"0"0"-749,0 0-1872,0 0-716,19-27-260,-13 23 976,-3 4 508,-3 0 480,0 0-24,9 2-136,-9 6 28,0 1 124,0 3 356,3 3 96,4 1-76,-7 3-188,0-1 9,3-3-457,3 0-300,-3-1-184,-3-3-76,6-1 0,3-2-76,-5-5 28,5 0 36,0-3-16,4-4-44,2-4-28,-3-2-60,-2-1-48,-1 1-64,0-6-60,1 5 0,-7-5-36,3 1 124,-3-2-52,-3 0-224,0-5 16,6 3 220,-6 1 124,0 3 132,0 3 188,3 3-60,-3 5 12,0 0 8,0 2-108,0 2-128,0 0-44,0 0-136,0 0-60,7 2-52,-7 2 152,3 0-28,-3 2 72,6-3 52,-3 3-120,-3-2-252,9 2-88,-9 0-308,10-2-693,-10 3-1091,12-3-1644,-12 2-345</inkml:trace>
  <inkml:trace contextRef="#ctx0" brushRef="#br0">10942 4956 5929,'0'0'5140,"0"0"-2948,0 0-1212,0 0-892,0 0-24,0 0 24,0 0 176,0 0 52,0 0-76,0 0-12,24 25 136,-14-28-76,-1-3 53,0-2-89,1 0-156,-1 0-96,-9-1-52,3 1-72,3 1 116,-6-3-92,0 0 100,-6 3 8,3-1 40,0 0 64,-3 0 28,3 5-128,-7-2 0,4 4 136,3 2-20,-6 5 292,2 6 200,4 3-216,-6 5-44,9 5-16,0-2-112,0 2-232,0 0 0,3-4-232,6 1-324,1-7-280,5-1 128,-2-7-40,5-1-361,-5-4-343,5-2-620,-2-4-676,-4 0-1789</inkml:trace>
  <inkml:trace contextRef="#ctx0" brushRef="#br0">11171 5047 808,'0'0'10809,"0"0"-8217,0 0-2032,9 27-436,-9-19 456,7-1 617,-4-1-117,-3-4-164,9 0-80,-9-2 32,3 0 104,3-2-436,-3-6-160,7 2-108,-10-3-64,6-1-32,-6 0 8,0-1-36,0 0 36,0-3 64,0 1-176,-6-3-68,6 0-120,0 5-48,0-5-64,0 5-8,0 1 184,6 3 52,-6 0-116,3 4-144,3-3-40,-3 2 84,3 4 76,4-1-4,-7 1 16,6 0-24,0 0-16,1 1-24,-7 3-192,6 2-224,0 0-416,1-1-680,-1 3-625,0 0-1883,-6-4-1325</inkml:trace>
  <inkml:trace contextRef="#ctx0" brushRef="#br0">11531 4951 13073,'0'0'3821,"0"0"-3065,0 0-468,0 0 216,0 0-12,0 0-84,0 0-188,-28-12-48,19 12 24,-1 0 120,-2 0 112,6 4-112,-7-1-168,4 3-144,0 2-4,5 2-112,-2-1 40,3 1 0,-3 1 64,6 3-40,0-4-40,0 0 28,9-1-112,-3-3-60,-2-1 76,5 2 8,0-6 60,4-1 88,-7 2 0,3-2 0,0-2-12,-5 1-84,5-6-16,-6 0-8,3 1-28,-3-3-124,7-3-60,-10 0 148,0 1 24,6-3 76,-6 3-64,0-1 72,3 3 52,-3 1 24,0 4 232,0 2 52,6 2-208,-6 2-28,3 5-12,-3 5 456,6 2 136,-3 3-68,4 4-96,-7 3-148,3-2-132,-3 2-100,3 1-24,3 0-60,-6-2 0,3 1 0,3-5 12,4 0 84,-7-2-20,3-1-4,-3-3-64,3 3 0,-3-5-8,4 1 0,-7-3-12,0 2 0,0-2 0,0-2 12,0 1 120,-7-2 52,4 2-4,-6-3-36,0 0-56,-1-2-32,1 1-44,0-2-88,-1-2-152,7 0-88,-6-4-84,3-1-64,-3-3-256,9-4-184,0-2-452,0-3-1397,0 0-2603,0 3-793</inkml:trace>
  <inkml:trace contextRef="#ctx0" brushRef="#br0">11788 4952 1748,'0'0'5033,"0"0"-605,0 0-2900,0 0-760,0 0-184,28 2 300,-16-2 24,4-2-403,-4-4-317,-2 3-100,-1-3-88,0 0-4,4 0-124,-7-1-33,-3-1-55,-3 0-88,0 3 180,0-3 16,0-2 104,-9 2-80,5-1 84,-5 3 212,0 2 140,-4 0 105,4 4 375,-6 4 184,2 0-120,4 5-24,0 5-348,-4 1-208,-2 5-84,5 1-24,1 2 44,6-2-116,-6 0-64,9-1-72,0-3-124,9-1-168,0-5-36,1-1-16,-1-4 40,3 0-172,1-4-148,2-2-312,-2-5-648,2 0-1225,-2-3-1943,-4-1-329</inkml:trace>
  <inkml:trace contextRef="#ctx0" brushRef="#br0">12033 5061 5581,'0'0'11137,"0"0"-8945,0 28-1848,6-18-344,-6 1-60,0-1 48,3-4-52,-3 0-204,0-4 144,0-2 124,0 0 380,0 0 184,7-2 12,-7-6-124,0 0-184,3-1-232,0-3-36,3-3-108,-3 1-40,6-1-20,-2-2-16,2-3-112,0 3 116,0-1-28,-2 1 84,8 7 124,-6 3 184,-5 3 36,5 4-48,-3 0-28,3 4-32,-6 3 60,7 5-4,-10 3 64,9 1 108,-6 1-36,6 0-108,-9-1 8,7-2-204,-7-3-8,3-1-4,3-2-228,-3-5-100,3 1 0,-3-2-76,-3-2-172,10-2-144,-10-2-488,3-1-585,3-3-1243,-6-2-1696,0 3-905,0-5 2757</inkml:trace>
  <inkml:trace contextRef="#ctx0" brushRef="#br0">12423 4881 3180,'0'0'10405,"0"0"-7424,0 0-1837,0 0-772,0 0 60,0 0 440,0 0 32,0 0-72,-37 35-92,24-22-160,4 1-44,-4-1-88,4 1-100,0-3-192,3 1-116,2 2-40,4-5-8,0-1 4,0 0-4,4-3-88,2 1 36,-3-4 0,6 4 60,1-4 8,2-1 4,3-1-12,-2 2-40,2-2 28,-2 0-72,5 0-24,1 0-4,-7-2-44,7 1 24,0-1 60,-1-4 60,4 4-60,-10-4 24,7 3 48,-4-4 8,-8 2 52,2-1-60,0-2-252,-9-1 72,6-1-16,-6-1 40,0-3-4,0 2 4,-6-1-28,6 1 40,0 4 96,-3 0 48,-3 5 0,3 3-48,3-2-124,0 2-60,0 0 0,0 2 100,-6 0 132,2 4 160,1-1-16,-3 3-8,-3 0 68,6 3-20,-7 3 8,1-3-32,0 5-100,0 0-60,-4-3-4,4 3-8,3-1 12,3-2 12,-4-1 72,7 2-84,7-5-56,2 3 52,0-3 0,-3 1-40,10-4-152,2 0 40,-5-4 60,5-1-16,1-1 4,-7 0 100,4 0 8,-7-1-48,4 1-184,-10-5-244,3 2-220,3-1-408,-9 0-668,3-2-785,-3 1-443,0-1-288,0 2 75</inkml:trace>
  <inkml:trace contextRef="#ctx0" brushRef="#br0">10020 4865 3452,'0'0'5069,"0"0"-1801,0 0-1108,0 0-1060,0 0-220,-31-5 37,19 5 27,2 0 20,-2 2-28,-7 1-108,4 3 40,3 2-176,-1 0-124,-2 2-252,5 1-136,7-1-84,-3 5-24,6-2-72,0 3-108,6-3-36,4 1-52,-1-4 28,3-2-24,1-5-4,5 1-32,1-4 32,-1-4 100,4-4 48,-3-3-28,-1-1 72,4-5-56,-6 1 8,-4-1 44,0-1-8,-2 1-32,-1 0 24,-3-3-148,-6 1 164,3-2-212,-3-2 64,0 0-40,-3-4 24,-3 0 40,3 2-88,-6-1-24,-1 5 168,10 6 76,-6 3 232,3 5 368,3 5-212,0 2-388,0 0 0,0 9-332,0 7 332,0 5 368,0 10 56,3 3 36,-3 7-96,6-2-108,-6 4-160,0-5-96,3-3-8,4-5-100,-4-4 104,6-3-56,-9-6-12,6-3-52,-3-5-116,4-1-76,-4-4-48,3 0-148,-3-4-196,-3-2-320,6-4-852,-3-3-1277,-3-1-2467,3 0-817</inkml:trace>
  <inkml:trace contextRef="#ctx0" brushRef="#br0">13120 4946 4912,'0'0'5213,"0"0"-2245,0 0-904,0 0-367,0 0-517,0 0-280,0 0 56,-31-2-12,19 4-56,-4 4-148,4-3-112,2 5-108,-2 0-172,-4 3-188,7 1-160,-3 2-8,2-3-40,4 3-12,3-1-16,3-2-104,3 1 0,7-2-16,5 1 28,-3-3 12,7 0-28,0-6-152,2 0 56,-2-4-96,3-2 0,2-4 24,-5-1 8,-7-3-56,7-1-4,-7 1 148,-2-2 48,-4 3-52,-3 1 88,-3 1 172,-3-3 36,-3 2 124,3 0 124,-7 1-276,1-1 4,-10-1 88,10 3 144,0-2-244,-4 3-60,4 3-172,-6 0-172,12 2-296,-7 2-440,10 0-413,0 0-595,0 0-2648,3 0-869</inkml:trace>
  <inkml:trace contextRef="#ctx0" brushRef="#br0">13675 4610 7857,'0'0'6260,"-31"-2"-3539,15 2-1045,-5 0-584,-7 2-212,6 0-172,4 4-296,-4-3-316,3 5-96,4 3-120,2 3 112,4-1 8,6 5 60,-3 3 0,6 2 64,0 4-116,6 0 4,-3 2 0,6 0 96,1-2-36,2-2 40,-3-1 56,7-5 28,-10 0-76,0-3-96,4 1-24,-1-5-60,-6 3-36,3-5-52,-6 0-216,0-1-216,0-1-128,0-3-84,0 0-204,-6-2-312,6-3-1061,-9 0-2455,6 0-1133</inkml:trace>
  <inkml:trace contextRef="#ctx0" brushRef="#br0">13402 4890 14665,'0'0'3853,"0"0"-3337,28 11-456,-9-3 284,-4 0 268,10 0 60,-3-5-40,-4-1-180,10-2-296,-6 0-156,-4 0-40,4-4-360,-3 3-464,-7-5-556,7 2-568,-10-2-1969,-3 4-2427,-3-6-525</inkml:trace>
  <inkml:trace contextRef="#ctx0" brushRef="#br0">14235 4863 13565,'0'0'4329,"0"0"-3329,0 0-596,28 27 248,-15-18 252,5 3-92,-2-3-192,-1-1-196,10 0-228,-6-6-76,-4 0-108,10-2-12,-7-4 0,-2-2-304,3 1-228,-1-8-296,1 2-340,-10 0-536,10-5-977,-10-1-2343,0 5-1761</inkml:trace>
  <inkml:trace contextRef="#ctx0" brushRef="#br0">14313 4693 3500,'0'0'5361,"0"0"-2897,0 0-616,0 0-580,0 0-232,0 0 49,0 0-153,9 44-4,-9-19 216,0 4-56,0 6-200,0 0-184,0 2-208,0-1-240,-6-3-88,3-2-108,0-4-60,-4-4-4,7-4-80,-3-3 36,3-1-36,-6-3-52,6-3-212,0-1-188,-3 0-120,3-2-280,0-3-204,-6-1-812,6-2-937,-3 0-2923,3-3-1117</inkml:trace>
  <inkml:trace contextRef="#ctx0" brushRef="#br0">14635 4619 13965,'0'0'3809,"0"39"-2905,0-12-44,-9 6 324,9 7-112,-9 1-224,6-1-208,-4 1-180,4-4 24,3-7-88,0-3-180,0-3-216,0-7-48,0-4 48,3-3 4,-3-2 0,7-2-4,-4-3-16,-3 2 4,3-5-84,3 0 12,-3-3 24,3 0 12,4-5-36,-7-2-36,3 1-24,3-3-100,-6-2-140,3 3 44,-2 0 100,-1 1-28,3 2 100,-6 2 56,0 3 40,3 3-36,-3-3 0,0 3-88,0 0 64,6 3 132,-6 0 36,0 5 192,3 0 224,7 1-28,-10 1-208,6 0-96,3-1-48,-6 1-60,6-2 76,1 1-28,8-1 24,-5-4 48,5 0-36,1-1-92,3-3-4,-4 0-4,4-1-8,3-1-48,-7-4-36,-2 2-84,2-2 8,-2 0-20,-7 1 36,1-3-64,-7 0 52,6 0 80,-9 3 4,0-3 0,0 0 84,0 1 8,-9-3-8,6 0 0,-7 1 0,-5 1 36,5-2-28,-2 4 100,-3 3 64,8 3 108,-2 0 80,3 3-204,6 5-32,0 6-124,-3 1 4,3 2 96,3 3 32,3-1-132,-3 1 0,6-5-96,1 0-60,-1 1-64,10-5-8,-7-3 84,4 0-28,-4 0-68,0-6-124,4-1-196,-4-1-292,-2 0-396,-1-1-812,-6-5-2041,6 2-2223,-9-4-669</inkml:trace>
  <inkml:trace contextRef="#ctx0" brushRef="#br0">15825 4909 4028,'0'0'3981,"0"0"-1717,0 0-780,-31-11-280,12 11 128,10 0-132,-10 0-15,-2 1-105,8 3-188,-5 2-168,-1 0-284,0-1-120,10 3-124,0 2-28,6-1-8,-4 3-40,4 0-56,3 1-64,3-1-12,4 0-64,2-3-80,3-1 20,-2 0-8,8-6 100,-5-1 44,5-1 0,-5 0 0,5-1-8,-8-6-64,-1 0-28,0 1-92,0-1-4,-9-3 48,10 0 0,-10-4 136,0 3-148,0 0-24,0-3-48,0 2-16,0 1 100,-6-1-160,2 1 172,4 1-212,0 2 224,-6 5-48,6 0 84,0 3-60,6 4-276,-6 6 272,4 1 152,2 7 536,3 5-36,-6 0-316,3 2-136,-3 2-48,4 0-40,-4 0 40,3 0 76,-6-1 24,3-5-28,-3 2 152,6-5 60,-6-1-76,0-2-72,3-1 24,-3-1 84,0 1-24,0-5-72,0 3-60,0 2-40,3-5-36,-3 1-4,7 1-8,-7-1-8,0-1-40,-7-1-16,4 0-92,3 0-4,-3 2 80,-3-7 80,-3 3 124,6 0 24,-7-4 36,1 0-52,0-2-132,-1-4-68,1-2-212,0-3-236,6-7-88,-7-2-264,10-1-365,-6 0-699,6-4-928,6 2-2232,-2 5-961</inkml:trace>
  <inkml:trace contextRef="#ctx0" brushRef="#br0">16039 4936 12597,'0'0'4717,"0"0"-3457,0 0-1260,0 0-8,0 0 8,0 0 356,0 0 76,0 0-104,0 0-44,0 0-16,0 0 12,18 4-12,-18-4-12,0-2-256,0-2 0,-6-2-232,6-2-36,-3 0 100,-6-1 156,3 1-24,2-2-28,-5 1 40,0 1-24,0 1 48,-1 1 0,-2 2 0,6 2 8,3 2 248,3 4 244,0 6-148,0 3-132,0 4-52,3 7-8,3-3-28,6 4-56,4-4-76,-4 1-196,1-3-156,5-4-112,1-1-84,-1-3-64,1-3-96,-7-2-192,7-4-936,-7-2-2265,4 0-1419,-4-8-1301</inkml:trace>
  <inkml:trace contextRef="#ctx0" brushRef="#br0">16321 4936 10845,'0'0'7109,"0"0"-4713,0 0-1544,0 0-500,-34 25-12,21-13 24,1 3-24,-4-2-64,7 5 88,-3-1 108,2-1 0,10 1-232,0-5-240,0 1-160,0-3-192,10-3-116,2-2 56,-3-2 132,7-3 124,-4 0-16,-2-5-68,8-3-52,-5-2 36,-4-2-24,3-1-12,-5 2 88,5-5-28,-12 2 36,0-1 60,0-2 16,0-1 8,0-1-156,-9 0 24,6 2-136,-7 1 60,1 6 136,0 1 184,-1 4 24,1 4-24,-3 1-36,-4 1-324,10 4-952,-3-2-601,2 3-347,-2 0 324,9 0-768,-3-2-3209</inkml:trace>
  <inkml:trace contextRef="#ctx0" brushRef="#br0">16578 4903 5929,'0'0'7532,"0"0"-4752,-21 0-1531,5 0-693,4 2-36,-7 2 72,7-2 32,-7-1-220,4 4-184,2-2 48,10 2 72,-3-4-96,3 3-156,3 0-88,0-2-120,0 4-12,3-1-40,6 3 60,-6 0-20,7 2-52,5-3 76,-6 1 32,4 0-8,-4 2-12,3-3-4,7 3 40,-10 0-40,1-1-120,-1 1 24,0 0 48,-9-3 64,3 3-28,4-2 112,-7-3 52,0 3 108,-10-2-4,10 2 92,-9-3 92,6 1-44,-6-2 20,-1 0-132,4-2-184,-6-2-76,2 0-116,1 0 20,6 0-36,-6-2-72,2-2-136,4 0-224,-3-2-212,6 3-288,0-3-973,0 2-2275,0-2-1429</inkml:trace>
  <inkml:trace contextRef="#ctx0" brushRef="#br0">16718 4973 13685,'0'0'3833,"0"0"-3657,0 0-176,0 0-288,25 0 288,-13 0 288,-3 0 80,13 0 228,-7 0 92,1-2 44,3 2-204,-1 0-236,1-2-148,-1 2-56,1 0-84,-7 0-4,4 0-100,-10 0 16,3 2 72,1 1 12,-1 3 12,0 0 60,-2 2-8,2 4-64,-6-1-112,6 0 112,1 3 4,-7-1-4,6 3-12,0-4 12,1-1 0,-4-1 148,-3 0 44,6-5 76,-9 1 60,9-4 84,-9 0-144,0-2-100,0 0 28,0-2-4,0-1 12,-6-5-192,3-4-12,3-2-72,-9-1 24,9 2 48,-3-5 4,-3 2-4,6 3 0,-4-2-84,4 5 36,0 0 48,0 1 4,0 1-4,4 4-24,2-2-24,-6 5-84,3-4-4,0 4 76,3-1-72,3 2 48,1 0-64,-1 0 40,0 0 24,4 0-76,-4 2-228,3-1-244,4 4-232,-4-4-292,-2 1-624,2 0-569,4 2-463,-7-2 52,3-2 916,-2 2 948,-4 0 884,-3 2 12,6-2 0,-6-1-80,3 4-320,-2-4 400,-4 1 1052,0 0 596,0-2 344,0 2 12,0 0-96,0-2-268,0 2-219,0-2-337,0 4-260,0 0-200,-10 4-268,7-3-212,3 5-136,-9-1-4,9 3 0,-3-2 0,3 0 84,0-1 32,0 3-72,0-5-48,0 1-60,3 0 48,-3-4-232,9 0 196,-9-4 48,9 0 108,-5 0-108,2-4 0,-3-4-156,-3 2-140,6-3-56,-6-5 56,3 3 16,-3-3-88,-3 1 96,-3-5 48,3 2-144,-3-1-104,6 4 152,-10-1 232,7 4 88,3 3 184,0 3 128,-6 4-64,3 0-224,3 0-24,0 6-160,-3-1 0,-3 1-52,2 4-312,-2-2-317,3 1-251,-3 1-736,6-2-1268,-3 0-2225</inkml:trace>
  <inkml:trace contextRef="#ctx0" brushRef="#br0">16814 4762 10485,'0'0'4912,"0"0"-3439,0 0-793,0 0 28,0 0 352,0 0-96,0 37-144,0-19-264,-3 1-20,3 2 8,-6 4-60,6 4-72,-4 0-184,4 2-92,-6-1-136,6-3 0,0-1-112,0-5 52,0-2 48,6-3-72,-6-1 24,4-5-48,-4-2-112,6 0-140,-6-5-148,0-1-160,0-2-136,0 0-100,-6-4-236,2 0-180,-2-1-669,3-5-1235,-3-4-1732,-3 5-869</inkml:trace>
  <inkml:trace contextRef="#ctx0" brushRef="#br0">17394 5108 8857,'0'0'7348,"0"0"-6407,0 0-941,9 29-660,-3-18 584,-6 1 15,3-1 61,-3-1 0,0-2 173,0 0 115,0 0 248,0-5 120,-3 3 160,3-6-20,-6 0-84,6 0-200,-3-6-284,3-2-228,-6-1-96,6-3-208,-10-3 60,7-3 244,3 1 0,0-2 196,-6-2 84,6-1 72,0-1 124,0 0-148,6 0-100,-3-2 4,7 1-40,-10 1-192,9 6-4,-3-2-200,-3 5-16,4 3 148,-4 1 36,0 4 36,3 2 60,-6 0 0,0 2-60,0 0 0,3 2-216,-3 0-64,0 0-60,6 2 12,-6 4 96,0-2 232,3 2 120,4 2-8,-4 1-40,-3 1 12,6 0 28,-6-1-100,3 5 48,-3-3 12,0 3-24,0-1-40,0 1 4,0-1-12,0-1-8,0-1 8,0 1 44,-3-2-44,-3 1 0,3-3 0,-7 2 44,4-2 32,3-5-76,-6 3 0,6-4-44,-7 0-140,4 0-180,6-2-172,-3-4-172,3 0 20,0-3-200,3-3-1341,3-6-2591,-3 5-1553</inkml:trace>
  <inkml:trace contextRef="#ctx0" brushRef="#br0">17561 4965 11509,'0'0'4404,"0"0"-2951,0 0-833,28-4-288,-12 0 4,-10 4 168,9-2 204,-2 2-24,2 0-232,-6 0-148,-2 0-60,2 2-48,0 2-16,1-2-8,-4 2-40,3 2-36,-6 1-24,-3 1-20,6 2 152,-6 0 88,0 1-28,0 5-56,0-5-52,0 5-48,0-5-100,-6-1-4,6-1-4,0-1-4,0-2-8,0-4-304,0-2-116,0 0-104,0 0-68,0-2-40,0-6-88,0 0-592,0-3-1152,-3-3-3085,3 4-2580</inkml:trace>
  <inkml:trace contextRef="#ctx0" brushRef="#br0">17629 4772 15145,'0'0'3769,"0"0"-2993,7 32-620,-7-10 128,0 3 156,-7 4-40,4-2-12,3 2-20,-9-4-116,9-2 100,-6 1 0,3-7-72,3 0-160,0-4-108,0 1-8,-3-4-4,3-5-92,0 0-140,0-4-192,0-1-204,0 0-68,0 0-24,0-1 84,0-5-196,0-2-356,0 0-561,0-4-1163,0 1-2232,0 2-1729</inkml:trace>
  <inkml:trace contextRef="#ctx0" brushRef="#br0">17781 5009 15221,'0'0'4025,"0"0"-3209,0 27-816,0-15 0,3 2 332,4-3-200,-7-3-132,3 0-292,-3-3 156,9-1 64,-9-4 0,0 0-40,0 0-32,3-6-116,-3 3-564,0-7-224,0 0-981,0-2-2131,-3-1-156,3 4-1249</inkml:trace>
  <inkml:trace contextRef="#ctx0" brushRef="#br0">17822 4814 6413,'0'0'7848,"0"0"-5852,0 0-1896,0 0-100,0 0-268,0 25-8,0-17-468,0 0-1004,-7 0-532,7 0-348,0-3-164,0 3-1301</inkml:trace>
  <inkml:trace contextRef="#ctx0" brushRef="#br0">17930 4912 6081,'0'0'7556,"0"0"-5492,0 0-1704,0 0-356,0 0 208,0 0 189,0 0 443,-22 30 380,13-25-132,0 5-128,3-2 36,-4 1-152,10 1-460,-3 2-336,-3 0-52,6-1-60,0 0 0,6 1-160,-3-2-20,7 0 68,5-5-20,-2 1-28,-4-2 148,13-2-60,-4 0-196,1-2-136,2 0-132,-5-2-116,3-2-148,-7-2-548,0-1-737,4-1-1859,-7 0 888,-6 0-3189</inkml:trace>
  <inkml:trace contextRef="#ctx0" brushRef="#br0">18576 4924 5064,'0'0'9629,"0"0"-5896,0 0-2625,0 0-472,-28 36-52,16-18-12,3-1-48,-1 2-148,1 1-120,6-7-40,-3 1-72,6-3-68,0-3-4,6-2-60,-3-3-12,3-1 4,0 0-4,4-2 12,5-2-12,-6-1-68,4-5-116,5 0-20,-8-2 20,8 1 76,-5-1 24,-4 1-60,0-1-124,-9 0 144,3 3-32,-3 0 148,0 4-184,0 1 192,0 0 100,0 2 24,0 6-124,0 2-24,0 1 24,7 7 120,-7-1-72,0 4 88,9-2-52,-6-1-84,6 0-8,7-7-100,-7 1 108,4-2 72,5-5 184,-5-1-100,2-2 12,1-2-8,2-1-156,-2-5-4,2-2-8,-5 1-152,5-5-92,-5 1-4,-4-5 88,0 1 8,1-2-60,-10-1 28,3-3-272,-3 4 48,0 1 124,0 3 196,-3 3-112,3 4 12,0 3-136,-7 1-236,4 2-916,3 2-1273,-3 0-2391,-3 0-665</inkml:trace>
  <inkml:trace contextRef="#ctx0" brushRef="#br0">19054 4989 7221,'0'0'10513,"0"0"-8201,3 25-1828,3-13-480,-6 3 0,0-2 316,3-3-320,-3 0-40,0-4-496,0-3 184,0 0 192,0-3 160,0 0 0,0-4 8,-3 0-8,-3-4-136,3-1-612,-4-5-524,-2 1-641,6-5-1055,-6 1-1472,3 1-1621</inkml:trace>
  <inkml:trace contextRef="#ctx0" brushRef="#br0">19075 4728 9401,'0'0'2912,"0"0"-2224,0 0-688,0 0 0,0 0 376,0 31 56,0-23-88,-6-2-92,3 2-240,3-3-12,0 1-152,0 0-456,0-4-720,0 1-988,0 2-1944,9-5-1493</inkml:trace>
  <inkml:trace contextRef="#ctx0" brushRef="#br0">19206 5041 12985,'0'0'2144,"0"0"-2032,0 0-112,-3 27 0,3-23 16,0 2 296,3-6-48,3 2 76,-3-2 65,-3-2 67,9 0 164,-3-4 68,4 0-188,-1 1-148,-6-3-304,6 2-64,1 0-12,-7 1-176,6 3 80,-9-3 60,6 5 4,-3 0 44,4 0 0,-7 5 0,3-3-8,3 3-52,-3-1 0,-3 2-200,9-2-396,-9-1-260,10 0-329,-10-1-995,9-2-2668,-6-2-2737</inkml:trace>
  <inkml:trace contextRef="#ctx0" brushRef="#br0">19494 5014 16906,'0'0'4388,"0"0"-3620,0 0-768,0 0-340,0 0-112,0 0 136,0 0 72,0 0-12,-25 33 12,16-26 96,0 1 100,5 0 44,4 0 4,0-3 100,0 1 120,0 2-84,4-4-136,5 0-144,-3-2-116,3-2-20,4 0 12,-4-6-28,0 0-72,4-1 232,2-7 76,-5 1 60,2-3 196,-3-2-52,1-1-144,2 0-112,-6-4-136,4 0-156,-7-4-168,-3 0-709,6-2-31,-6-2-1036,0 0 20,0 2 1100,0 4 1228,0 3 1540,0 9-76,0 4-148,0 4-364,0 5-532,-6 6-296,3 8 684,-7 5-103,1 6 131,-7 6 80,4 2 20,9 1-420,-6 1-272,9-2-112,0-4 4,3-2 48,3-3 24,6-5-160,1 0-48,2-6-64,4-1-132,-7-2-36,7-2-136,-7-5-320,-2-1-360,-1 0-280,-3-2-509,-3-4-2383,0 1-772,3-3-473</inkml:trace>
  <inkml:trace contextRef="#ctx0" brushRef="#br0">20087 4973 13937,'0'0'4329,"0"0"-2793,0 39-448,0-24-140,0 3-268,-3-1-356,3-1-324,0-3 0,-6-1-72,6-6-144,0 0-76,0-5-48,0 1-36,-3-2-84,3 0-128,-6-3-216,6-5-168,0 0-1112,-3-3-2905,-4 1-3084</inkml:trace>
  <inkml:trace contextRef="#ctx0" brushRef="#br0">20191 4722 13537,'0'0'3005,"0"0"-2741,0 0-264,0 0-80,0 0 72,0 0-108,-19 27-209,19-21-799,-6 0-496,3 0-1460,3-2-1840,3 1-613</inkml:trace>
  <inkml:trace contextRef="#ctx0" brushRef="#br0">20349 4883 5184,'0'0'7221,"0"0"-5413,0 0-972,-37 15-56,24-11 165,-9 0-89,4 0-140,-7-3-24,10 4-80,-1-3 36,7-1-120,-1 4-140,7-4-388,3-1 0,0 2-136,0 2 124,0 0-36,3 4 12,7 3-24,5 3-52,-2-1 28,-1 3-48,7 1 80,-1 1-8,1-3-48,-1 2-28,-5-1 136,2 1 36,-5-4 208,-7 1-24,6-4-216,-9-2 0,0 0 52,-6-5 116,3 3 36,-7-2 60,1-3-52,-3 4-120,2-4-96,-5-1-172,9 0-108,-4 0-156,1-1-176,3-4-144,3 2-192,-3-3-636,6 2-1189,-3-4-3075,3 5-1553</inkml:trace>
  <inkml:trace contextRef="#ctx0" brushRef="#br0">7048 5740 4044,'0'0'3305,"0"0"1103,0 0-2480,0 0-396,0 0-195,0 0 215,-34-10-332,21 10-352,1 0-76,-4 0-112,-5 0 24,2 2-84,1 4-236,-4-2-128,0 2-124,-3 2-84,4-1-44,2 1 8,7-1 84,-4 1 4,13 0-100,-3-2 0,6 4-160,6-2-116,3 1 32,4 1 76,5-1-96,1 1-4,9-2-264,-6-3-40,5-2 36,-5-2 160,-3-1 72,2-6 108,-2 1 36,-10-3 72,10 0 88,-10 0 64,-6 1 32,4 3 76,-4-4-24,-3 5 44,-3-2-20,3 2 180,-7-3-144,-2 4-48,6-2 20,-6 0-32,2 3-4,4 1-96,-6-2-48,9 2-116,-3 2-56,-3-1-104,3 7-16,3 3-40,0 5 332,0 3 108,0 4-24,0 4-84,3 3-56,3-2-4,-3 7-20,-3-2 80,3 2 0,3-1 0,-3 3 100,4-2-52,-7 0 208,0-5-36,3-3-124,-3-1-48,0-5 48,-3-4 40,3-1 8,-10-5-36,10 1 64,-9-5 8,6-2 28,-3-2-28,-4 1 4,7-4 56,-6 0-192,0-6-48,-1-2-240,1-1-392,-3-4-412,2-3-760,4-3-1104,-3 1-3013,6 3-2176</inkml:trace>
  <inkml:trace contextRef="#ctx0" brushRef="#br0">7228 5974 10197,'0'0'8873,"0"0"-6561,-3 38-1320,3-21-432,-7 3-16,4-3 192,-3-3-120,6-1-392,0-5-224,0 0-216,0-2-280,0-4-372,0-2-320,0 0-744,0-6-948,0-6-2937,0 3-520</inkml:trace>
  <inkml:trace contextRef="#ctx0" brushRef="#br0">7246 5616 7885,'0'0'7940,"0"0"-5583,0 0-1925,0 0-308,0 0-124,3 32 516,-3-17 84,-3 3-600,3 1-280,0 0-604,-6 0-676,3 0-1537,3-3-4135,0 3 431</inkml:trace>
  <inkml:trace contextRef="#ctx0" brushRef="#br0">7395 5926 11597,'0'0'5341,"0"0"-3557,16 30-460,-13-14-104,3 0-92,-3-2-244,6 2-304,1-5-216,-1 3-172,0-4-84,1 0-104,-1-7-4,-3 3-56,10-6-28,-4 0-36,3-2-12,-5-5-28,2-5 52,-3-2 12,1 3-12,-1-6-24,-6 1-28,-3-2 64,0 1 24,0 0-108,0-1 108,-3 2-40,-3 0 16,3 2 96,-7 4 0,10 5 244,-6 1 44,6 2-56,0 2-124,0 0-60,0 0-44,0 2 0,6 4 0,-6 3 128,13 1-12,-7 3 4,6 1-28,4 2-84,-4-5 48,7 0 0,0-1 36,2-2 36,-2-2 0,-1-4 0,-2-1-32,0-1 32,2 0-48,-5-3-48,-4-3-36,3-2-60,-2 0-24,-1-1-124,-3-3-56,-6 1 108,0-3-72,0 1-40,0-3-92,-6-1-100,-7 1 0,4 1 84,0 1 12,0 5 0,-1 1-64,1 6 428,0 2 148,6 2 460,-7 6-172,10 6-232,-6 3-116,3 2 212,0 2 124,3 4-48,0 1-88,0-4-160,0 2-128,0-5-4,3 0-4,6-1-56,-6-3-20,7-3 0,-1-3-24,0-1-108,7 0-4,-10-4-116,9-3-464,-2-1-720,-4-1-604,0-3-1625,1-4-775,-1 0-3197</inkml:trace>
  <inkml:trace contextRef="#ctx0" brushRef="#br0">7990 5948 5805,'0'0'6464,"0"0"-4060,0 0-944,0 27-555,0-20-49,0-4-40,0 1-164,0-4-128,0 0-32,0 0 44,4 0 132,2-4 132,-3 1-328,-3-5-252,6-2-100,-6-1 36,3-3-32,-3 2-16,6-3-84,-6-1-24,3 1-168,4 0-40,-7 3 76,3 0-100,0 5 124,3-1-84,3 6-64,1 0-44,-1 4 300,0 2 124,4 5-4,5 5 88,1 1-28,-7 3 24,7-1-20,-1 1-28,-5-1-108,6-6-48,-7 2 0,3-6-72,4-1-72,-7-3-88,-2 0-180,-1-1-216,-9-2-336,3 0-220,3-2-428,-6-1-925,-6 0-1415,3-1-624,3 0-2345</inkml:trace>
  <inkml:trace contextRef="#ctx0" brushRef="#br0">8658 5605 3484,'0'0'7633,"0"0"-4401,0 0-1504,0 0-811,-3 43 63,3-18 276,0 4 40,0 4-52,0 1-228,0-1-180,0 2-256,3-6-220,3-4-104,-3-4-112,-3-4-96,10-3-40,-7-3 40,3-1 0,3-4-40,-5-2 40,2-1-44,-3 0 8,3-3 36,-3 0 12,3-3 24,-3 0-36,4-5 0,-4-2-48,-3-1-4,9-5-68,0-1-180,1-1-72,-7 1-16,6 2-32,0-1-4,1 7 0,-1-1 88,0 4-4,1 4 4,-1 2-40,0 0 0,0 4 208,-5 2 104,5 2 16,-6 1 72,3 1 84,-3 1 28,3 3-40,-6-1 0,0 1 28,0-1-4,0 1-8,0-2 68,-6-3-96,3 3-60,-6-5 16,9 1-4,-9 0 24,-1 0 60,1-5 12,0 4-8,-4-4-40,4 1-48,-3-4-24,2 2-52,-5-2 0,2 0-8,4-2-64,0-2-92,-1 1-184,7 1-56,-3-3-212,3 2-92,-3 3 32,6-2-124,0 2-368,0 0-592,6 0-925,-3 0-1207,6 0-1196,-2 2-1065</inkml:trace>
  <inkml:trace contextRef="#ctx0" brushRef="#br0">9008 5837 10437,'0'0'5356,"0"0"-3803,0 0-749,0 0-224,0 0 144,0 0 120,0 0-136,-10 38-52,13-22 36,4-3 60,-4 3-304,3-2-232,3-3-144,0 0 12,4-3 28,-4 0-112,4-6-48,2 1-16,-3-3-20,7-2 24,-7-1-24,7-5-12,-10-2-84,10 1-16,-7-2 16,-2-2 24,-1 2-148,-3 1-120,-3-4 144,-3 1 48,0 4-48,0-5 184,0 4 16,-3 2 80,3 3 60,-6 1 124,6 2-184,0 2-48,0 0-112,-3 4 52,3 2 108,-6 1 0,6 5 160,-3 2 48,-4 3-28,7 1 4,0 1-52,0 0 64,-3-2 8,3 4-8,0 1-64,0-3-24,0 1 16,0-3-16,0 0 12,-6 1 60,3-3 16,3 2 32,-6-1 4,3 1-40,3-4-24,-10 1 48,10 2-108,-3-5-36,-3 1-64,-3 0-8,6-2 0,-4-1-8,-2-4-64,6 3-48,-6-2-24,-1-2 0,7 2-36,-6-4-16,3 1-80,-3 0-112,5-2-72,-5-1-108,9 2-76,0-2-208,0 0-456,0 0-740,0 0-1005,0 0-2147,0 0-2529</inkml:trace>
  <inkml:trace contextRef="#ctx0" brushRef="#br0">10950 5963 2996,'0'0'7809,"0"0"-5105,0 0-908,0 0-659,0 0-217,0 0-104,0 0-112,0 0-104,0 0-156,0 0-116,-7-10-60,7 10-72,0 0-24,0 0-64,0 0-36,0 0-56,0 0-8,0 0-8,0 0-4,0 0 4,0 0 4,0 0-4,0 2 4,0-2 76,0 0 100,0 2-44,0 1-28,0 0 28,7 3 56,-7-1 16,3 9 44,3 4 52,-3 3 144,6 4-24,1 6-28,-1 2-80,3-3-172,-2 5 36,2-2-84,3-2 4,-2 0-52,-4-6-48,0-2-12,1-5-76,-1-3 76,0-5 8,-6-1 4,7-5 64,-10 2-4,6-6 0,-6 2-12,0-2 0,0 0 0,0 0-40,0 0 4,0-2 72,0 0-76,0-4-8,0 0-72,0 1 0,0-5-72,-6 2-16,6-1-56,0-1-36,0-4 36,0 3-112,6-5-168,-3-1-328,3-4 256,4 0-188,-4-3-120,9-3-56,-2 0-16,-4 2 652,6-2 272,-2 4 24,5 2 492,-5 1 308,-4 3-28,7 4-284,-10 1-72,3 0-76,0 3 24,1 1-72,-4 0-72,3 3 32,-6 0-44,4 2-4,-7 3-44,0-2-148,0 2-12,0 0-60,0 0-40,0 0-8,0 0-60,0 0-4,0 0 64,0 2 24,0-2-12,0 0-4,0 0 4,0 0 24,0 0 24,0 0-12,0 0 8,0 0-32,0 0-84,0 0 100,-7 0 68,4 0 112,-3 0 32,-3 0-44,-1 2-28,-2-2-68,0 0-4,-7 0-72,0 0 0,-2 0 68,-4 0 4,3 0-72,1 1 72,-4-1 116,3 5-52,3-4-52,1 3-12,-1 0-12,7-2 4,-1 0 8,4 2 8,0-2-8,0 0-8,2-2 4,4 1-4,-3-1 0,6 2 0,-3-2 4,3 0-96,0 0-128,0 0-188,0 0-120,0 0-148,0 0-224,0 0-352,0 0-629,0-2-771,0 1-1940,0-1-945,0-2 2653</inkml:trace>
  <inkml:trace contextRef="#ctx0" brushRef="#br0">11432 6124 2936,'0'0'6301,"0"0"-1761,0 0-2328,0 0-675,0 0-301,0 0-132,0 0-284,-18 27-356,18-26-296,0 3-168,0 0-60,0-2-124,0 0-120,0 2 24,9-2 48,-3-1-48,3-1 120,1 0 152,-7 0-4,6-1 4,-6-4-4,7 4 12,-10-1-4,0 0 4,6 2 108,-6 0 100,0 0-36,-6 0 36,6-2 36,0 2 0,0-2-124,-4 2-120,-5 0-96,9 0-124,-6 0-96,3 0-88,3 0 36,0 0-60,0 0-384,0 0-440,0 4-857,0-4-1059,0 4-2176,0-3-1217</inkml:trace>
  <inkml:trace contextRef="#ctx0" brushRef="#br0">11696 6011 1796,'0'0'1384,"0"0"1825,0 0-1185,0 0-276,0 0-328,0 0-116,0 0-244,0 0-48,0 0 44,-3-18-127,3 18-181,0 0-68,0 0-64,0 0-100,0 0-152,0 0-80,0 0-64,0 0 24,0 0 12,0 0-76,0 0-32,0 0-40,0 0-32,0 0-28,0 0-40,0 0 0,0 0-4,0 0 0,0 0 56,0 0-52,0 0 4,0 0 0,0 0 0,0 0 48,0 0-56,0 0-4,0 0-12,0 0-60,0 0 24,0 0 0,0 0 48,0 0 144,0 2-72,0-2 28,0 4 192,0-2-28,0 0-8,0 1-100,0 4-24,0 0-68,0 1-56,0 2-4,3-1-4,3 3 108,-6-1 96,9 5-20,-9 0-28,10 1 12,-7-2 48,6 2-92,-3 2 152,3 1-12,-5 0-44,-1-1-40,3 0-24,3 2-24,-6-1-24,7-3-36,-4 0-12,-3-1 12,3-1-68,-3-3-4,3-1 84,-3 1-72,1-2-12,2-2-8,-6 1-64,3-3-12,3 0-24,-6-3-12,3 2 48,3-4-96,-6 1 24,3 0 0,-3-2-16,0 0 52,0 0-36,0 0-48,0-2-112,0 0-80,0-1-296,-3-3-420,-3-2-460,3-2-764,3 1-405,-6-3-2871,3 4-1289,3-7 4249</inkml:trace>
  <inkml:trace contextRef="#ctx0" brushRef="#br0">11888 5952 1932,'0'0'3244,"0"0"-563,0 0-957,0 0-512,0 0-144,0 0-156,0 0-172,0 0-232,0 0-192,0 0-152,0 0-60,0 0 8,0 0 16,0 0 8,0 0 16,0 0 48,0 0 40,0 0 12,0 0 112,0 0 29,0 5-169,0-2 88,0 5 84,0 2 64,0 1-76,0 3-52,0 3-76,0 1 40,0 1-124,0-2 48,0 1-60,0 1 0,0 0 72,0 0-60,0 5 20,-6-5-8,6 4 60,-3 0-48,3-3 24,0 3 32,-6-4-8,2 1-136,4-3-32,0 0 20,-3-3 0,3-1-60,-6-1-36,6-1-60,0-1-12,0-2 0,-3-1-28,3 0-20,0 0-24,0-5-172,0 2-148,0-3-24,0 2-124,0-3-124,0 0-236,0 0-420,0-4-621,0 0-1939,0-4-2225</inkml:trace>
  <inkml:trace contextRef="#ctx0" brushRef="#br0">12083 6237 2232,'0'0'704,"0"0"2937,0 0-1705,0 0-820,0 0-304,0 0 168,0 0 20,0 0-156,0 0-156,0 0-144,0-2-176,0 2-80,0 0 4,0 0 20,0 0 40,0 0 77,0 0-53,-6 0-64,3 0 48,3 0-300,0-3-60,-9 3 0,9 0 64,-6 0 8,2 0 16,4 0-84,-3 3 72,-3-1 72,6-1-40,-3 3 56,-3 0-4,3-2 12,-3 4 0,6-4 0,-4 4 12,-2-3 0,3 5-36,3-4 0,-6 2 8,3 0 16,3-1 24,0 3 0,-6 0 36,3 0 12,3 1 12,0-1-64,-4 0 4,4-1 12,0 1-52,-6 0-20,6 0 32,0-2-72,0-1-96,0 3 12,0-2 0,0-1 48,0 1 16,0 0-28,0-2-44,0 2-4,0-3 12,0 2 0,6-2-4,-6-1-8,4 2-4,-4-2 4,0 2 0,3 0 8,3-2 76,-6-1-84,9 1 0,-9 1 0,9-1 0,-5-2-4,2 0 4,3 0 0,-6 0-44,3 0 36,-3 0-124,7 0 32,-1-2 40,-9-3-12,12 4 0,-12 1-52,7-5 16,-4 4 36,3-3 68,-6 4 4,3-2-12,-3-2 0,6 2-96,-6 1 44,3-4 16,-3 2 48,0-2-12,0 2-132,0-1-64,3 0 36,-3 0-108,0-2 24,-3 3-60,3-3-100,0 2-60,-3-2 252,-6 3-44,3-3 56,-4 2 164,7 0 48,-6 2 60,0-2-8,3 2 364,2 0-84,1 2 48,3 0-112,-6 0-144,3 0 12,3 0 108,0 0 0,0 0-16,-6 0-80,6 0-64,0 0 16,0 0 20,0 0 24,0 0-8,0 0-52,6 0-76,-6 0 100,0 0 40,0 0-40,0 0-36,0 0-24,0 0-36,0 0 48,3 0-44,-3 0 44,0 0 84,6 0 36,-3 0-68,-3 0 68,10 2-72,-7-2 0,6 0 28,0 0 20,1 0 0,-1-2-48,0 0 40,1 1-52,-1-4 12,3 4-48,-2-1 36,-4-3-96,3 4-4,-6 1-104,3-2 36,-6 2 12,0 0-12,4 0 0,-4 0-16,0 0 16,0 0 0,0 0 0,0 0-120,0 0-196,-4 0-120,4 0-220,0 2-268,-6-2-608,3 1-2341,3-1-3283,-9 0-897</inkml:trace>
  <inkml:trace contextRef="#ctx0" brushRef="#br0">12615 6061 3648,'0'0'1953,"0"0"1127,0 0-404,0 0-792,0 0-604,0 0-104,0 0-207,0 0-149,0 0 132,-21-10 8,14 8-236,4 2-140,3 0 0,-6 0 36,6 0-36,0 0-124,0 0-88,0 0-128,0 0-124,0 0-36,6 0-76,-3 0-8,7 0-132,5 0-48,-2 0 104,15 0 36,-4-2 40,10 2 8,-3-2 152,7-1-40,-7-2 24,0 2 24,-3-2-168,-7 4 0,-2-1-108,-10 2-36,1-2-72,-1 2-208,-9 0 60,3 0 12,-3 0 88,0 0-76,0 0-160,0 0 36,-3 0-120,3 0-260,-9 0-276,2 2-821,1-2-1287,-3 3-1492,0 2-1053,-1-2 3205</inkml:trace>
  <inkml:trace contextRef="#ctx0" brushRef="#br0">12674 6281 2600,'0'0'9565,"0"0"-6373,0 0-1671,0 0-713,0 0-180,0 0 184,0 0 196,0 0-20,0 0-152,0 0-204,0 0-172,19-2-124,-10 2-68,-6 0-40,7 0-56,-1 2-28,3-2-12,7 0 0,0 0 0,8 0-24,1 0 28,0-2-16,3 0 144,0-2 96,0 2 52,-3 0-292,0 2-120,-6 0-108,-4 0-184,1 0-224,-10 0-136,1 0-48,-7 0 12,3 2-124,-6-2-488,0 4-532,-6 0-492,-4-1-677,1 3-979,-3 2-765</inkml:trace>
  <inkml:trace contextRef="#ctx0" brushRef="#br0">15632 6144 3332,'0'0'5993,"0"0"-3029,0 0-760,0 0-816,0 0-259,0 0-273,0 0-128,0 0-160,-21-29-80,15 23-48,2-2 40,-5 3-32,-3-1-108,2 0-108,-8 0-12,5 0-28,-2 0-20,-4 3-28,-2 1-144,-1 2-24,-3 0-120,3 0 144,4 3 0,5 5 252,-5 2 344,8 1-64,1 5-88,0 1-224,9 4-112,0 3-108,0-2-8,9 0-64,0 1 24,10-1 0,0-3-24,-1-3 60,4-3 8,-3-4 0,2-1 0,1-2 0,3-4 4,-7-2-112,-5 0-92,5-2-220,-5-4-264,-4 0-260,0 3-148,-9-5-272,10 0-844,-10 3-1757,0-3-1175,0 2-2181</inkml:trace>
  <inkml:trace contextRef="#ctx0" brushRef="#br0">15806 6204 12405,'0'0'5965,"0"0"-4333,0 0-948,0 0-124,0 0 180,0 0-192,0 0-212,-28 27-128,25-16-124,3 2-72,0 1-12,0 1-52,3-1-228,0-3-252,7 2-100,5-6 88,-3-1 212,4-3 168,-4 0 164,1-3 84,2 0 452,-2-6-220,-4 2-156,0-4-16,-6 1-140,4-3 4,-7-1 40,3-3-48,-3 1-60,-3-3-72,3-2-28,-10 1-96,7-2 64,-6 1-176,-7 1 124,7 6-24,-3 1-48,-1 4 120,-2 4-184,-4 4-124,7 4-272,-4 4-68,4-1 20,-1 7-209,-5-1-203,9 4-500,-1-2-1032,1 1-2253</inkml:trace>
  <inkml:trace contextRef="#ctx0" brushRef="#br0">16058 6123 10273,'0'0'6389,"0"0"-4825,0 0-1232,0 0-160,31 5 492,-18-3 460,5 2-52,1-2-308,0 0-228,-1-2-152,4 0-80,-4-2-88,4 0-132,-3-4-84,-7 3-12,4-4-300,-4 4-340,-12-3-136,6 0-112,-3 2-88,-3-2-568,-3 1-1409,-3-1-1959,-3 4-3461</inkml:trace>
  <inkml:trace contextRef="#ctx0" brushRef="#br0">16190 5920 1592,'0'0'8033,"0"0"-5613,0 0-1320,0 0-564,0 0 24,0 0 272,0 0 24,0 0-251,0 0-141,-19 27-56,19-12 152,0 5 228,0 0 60,-9 7-200,6 5-88,3-3-12,-7 1-24,4 2-28,0-4 52,-3-1-52,6 0-40,-3-6 28,3 3-148,-6-7-188,6-2-144,0-1 0,0-3-4,0-1-12,0 0-52,0-4-32,0 2-168,6-7-156,-3 5-136,3-4 36,-3 0 60,7 0-64,2 0-48,-3-2-36,1 0-148,5 0-236,-9-2-220,4 0-293,-1 2-223,0-2-424,-3 2-1132,-3 0-3397,-3-3 4465</inkml:trace>
  <inkml:trace contextRef="#ctx0" brushRef="#br0">16705 6177 2812,'0'0'7521,"0"0"-4645,0 0-1124,0 0-660,0 0-147,0 0 119,-31-5-52,22 7-80,-6 1-140,2 0-132,1 1-116,-4 2-80,4 0-104,-7 2-176,10-3-52,-3 5 0,2-2 40,4-1-4,3 1-24,-6 2-48,9-1-96,0 1-96,9 0-36,0 1 48,4 3 12,-1-4-28,7-1 40,5-1 12,-2-5-48,0 2 0,3-5-12,-4-5-28,1 2-20,3-5 12,-13-1-160,1-1-156,-4 2-76,0-3 48,-3-3 268,-2 2 124,-4 3 96,0-5 148,-4 3-28,-2-1-108,-3-3-12,0 3 0,-4-2 72,4 3 112,-3 1 108,-7 2-24,0 2 0,7 3-172,-7 3-96,1 0-36,-1 0-184,1 6-228,5-4-52,7 4 24,-6-3 0,12 1-444,0 0-964,0 0-1333,0 0-2155,12-2-145,-3-1 2701</inkml:trace>
  <inkml:trace contextRef="#ctx0" brushRef="#br0">16758 5864 3740,'0'0'3293,"0"0"-141,0 0-1388,-3 29-472,3-14 180,0 4 293,-3 4-273,3 7-212,-6 2-92,3 5-116,3 4-248,-7-1-276,-2 2-236,6 1-120,-3-3 4,-4 0-28,7-4-60,-6-4-12,9 0 4,-3-3-4,-3-2-92,3-6-4,3 0-60,-7-8-76,7 1-56,0-4-72,0-5-112,-3 1-144,3-4-232,0-2-284,0 0-332,3-2-704,-3-1-2253,0-3-1383,7-4-1637</inkml:trace>
  <inkml:trace contextRef="#ctx0" brushRef="#br0">17349 5991 872,'0'0'6173,"0"0"-597,0 0-3212,0 0-1280,0 0-531,0 0 23,0 0 44,0 0-52,-28-16-64,19 23-48,0 2-100,-4 2-40,-2 11 28,-4 5 144,7 7 204,-7 7 48,1 2-208,-4 3-96,10 0-168,-7-1-192,0-5-76,1-3-72,8-6 12,-2-4 12,6-6-16,-7-4-8,4-1-192,3-5-76,3-3-168,3-2-172,-3-4-320,3 0-580,0-2-1089,0-4-1595,0 0-2749</inkml:trace>
  <inkml:trace contextRef="#ctx0" brushRef="#br0">17534 6290 964,'0'0'8009,"0"0"-5453,0 0-712,0 0-780,0 0-76,-24-9-156,5 7-35,7 0-53,-7 0-100,0 0-40,-2 2-52,2-2-52,-3 2-48,1 2-60,2 2-52,-6 0-60,10 3 24,-4 3 12,4-2 12,5 3 32,7 3-56,-6-1-88,9 5-216,3-1-36,6 2-144,7-1 0,2-1 8,4-5 4,0-5 12,6 0-40,0-6-20,0-1 104,-4-8 16,4-3 12,0-3 0,-6-1-4,3-2-68,-13-1-124,7 1-136,-10 0-48,-6-3 356,3 3 108,-3-1 56,-3 1 32,0 4 8,-3 1 88,-3 4 60,6 3 192,0 3-48,-3 2-288,3 2-100,0 7-36,-6 3 36,3 7 252,3 6 76,-7 4-96,7 2-64,0 0-96,0-2-24,7 2-36,-7-8-12,3 0-56,3-4-292,-3-1-140,3-7-92,4 0 68,-7-4-64,6-3-144,-6-2-744,3-2-1385,7-6-2779,-13 2-2997</inkml:trace>
  <inkml:trace contextRef="#ctx0" brushRef="#br0">13680 6153 6169,'0'0'9200,"0"0"-6191,0 0-1597,0 0-628,0 0-200,0 0-136,0 0-60,0 0-120,31-1-60,-12 1 32,-1-5 28,4 3-64,6 1-96,-6-1-60,5-2-48,-5 2-84,-3 0 84,2-2 0,-2 4-36,-3 0-300,-7 0-344,-6 0-120,6 0-16,-9 0-40,0 2-152,0 0-440,0 0-697,0 0-203,0 2-728,-9-4-1713</inkml:trace>
  <inkml:trace contextRef="#ctx0" brushRef="#br0">14614 5890 4560,'0'0'2577,"0"0"-113,0 0-900,0 0-692,0 0-320,0 0 60,0 0 52,0 0-96,0 0-124,0 0-64,-10 6-28,10-6 36,0 0 81,0 0 27,0 0 16,0 0-104,0 0-100,0 0-120,0 0-52,0 0-52,0 0 16,0 0-40,0 0-60,0 0-4,0 0 0,0 0 4,6 2 88,-6 4 96,0-1 36,0 3 76,4 1 156,-4 5 48,6 4-12,-3 1 24,0 2-28,3 6-48,3 4 12,-5-2-108,2 3-84,-3 0-76,6-5 0,-3-2 16,-3-6-4,-3 0 0,7-3 0,-4-5-72,-3 1-60,3 0-52,3-2 44,-6-3-52,0-1-12,0 0-40,3-3-44,-3 2-36,0-4-180,0-1-172,0 0-120,0 0-60,0-4-284,0-1-648,0-9-2309,-3 4-3027,3-11-1989</inkml:trace>
  <inkml:trace contextRef="#ctx0" brushRef="#br0">14803 5809 4000,'0'0'1969,"0"0"343,0 0-796,0 0-612,0 0-160,0 0 40,0 0-4,0 0-92,0 0-116,0 0-76,0 0-32,6-4 92,-6 4 24,0 0-67,-6 0-153,6 0-112,0 2 0,-3 0 100,3-1-52,0 4 120,0-2-180,-4 5 20,4 2-84,-6 5 64,6 5 116,-3 5 124,-3 0 148,6 2 8,-3 2-88,3 0-48,-6 1 12,6 2-108,-3-4-48,-4 1-100,4-2-120,3-3-24,0-3-12,-6-2-12,3-3 4,3-2-40,0-3 8,0 0-56,-6-1-12,3-2-84,3 0-40,0-1-92,0-3-168,0 0-4,0-2-48,0-2-108,0 0-160,0 0-160,0 0-268,0 0-344,0 0-436,0-2-521,0 0-1643,0 0-1657</inkml:trace>
  <inkml:trace contextRef="#ctx0" brushRef="#br0">14939 6233 932,'0'0'1772,"0"0"-780,0 0 1469,0 0-317,0 0-716,0 0-384,0 0-132,0 0-128,0 0 20,0 0-168,0 0-228,0-5-104,0 2-52,0 3-76,0-1-12,0 1 24,0 0 4,0-2 108,0 2 104,0 0 73,0-2 55,-3 2-48,3 0-36,0-1-40,0-2-128,0 1 40,-6 0-24,3 2-52,3-1-60,-3-1-12,-4-1-64,4 2-108,-6-1 0,3 2 8,-4-2-4,1 2 0,6 0 0,-6 2 4,-1-2 104,7 2-4,-3 2-104,3-1 44,-3-1-32,6 3 44,-3-4-60,3 3 0,-6 0-4,6-2 0,0 1 4,0 2-8,-4-2 8,4 3 12,0-2 96,-6 2 28,6 2-88,0 0 48,-3-1 64,3 3 32,0 0 4,0 1 72,0-1-48,0 1-76,0 3-12,3-5-84,3 1-4,-6 0-44,4-3-8,-4 1-80,6-2 84,-6 0 4,3-3-8,3 1 0,-3 0 8,3 0-4,-3-2-56,7-2 48,-7 2 4,3-2 4,6 0-4,-5-2 8,-4 0 0,6-2 40,0 0-40,-2 0-156,-4 2 8,0-1 28,3-1 24,-3 0 20,3 0-32,-3 0-36,-3 1 56,7-2 16,-7 2-24,0-3-40,3 2-32,-3-2 32,0 4 76,0-4 0,0 5 8,0-3 44,0 0-160,0 2 8,-3-2 160,3 2 60,-7 0-60,7 0 0,-3 2-92,-6-4 92,3 4 244,3-2-80,0 2-156,-4 0 224,4 0 64,-3 0-92,3 0-8,3 0-88,-6 0 124,6 0-100,0 0 40,0 0 20,0 0-68,0 0-28,0-1-36,0 1-48,0 0 144,0 0-84,0 0-72,0 0-96,0 0 84,0 0 12,6 0 72,-6-2 28,3 2 44,3 0 12,-3 0 52,4 0-4,-4 0-48,6 0-36,3-2 4,-5-1-16,2 2-36,0-1 24,0 0 24,-2-2-48,2 2-64,0-1 84,1-2-92,-1 4-4,-3-1-80,-3-3-12,3 4 48,-6-1-96,4 2-304,-4 0-108,0 0-108,-4 0-200,4 0-524,-9 2-1292,3-1-4605,-7 6-2760</inkml:trace>
  <inkml:trace contextRef="#ctx0" brushRef="#br0">19779 6215 1852,'0'0'8013,"0"0"-5105,0 0-1320,0 0-904,0 0-80,0 0-52,-28-14 17,19 14-21,-3 0-52,-4 5-104,4-2-32,-7 5-76,1 0-64,-1 1-48,-9 4 48,6 1-60,1 2 136,-1-1 80,22-15-376,-19 19 428,4-1 168,-4-1-60,13 0-100,0 1-156,3-1-244,3 1-36,3-1-48,6-1-48,0-5-76,4 1-8,5-5 44,1 0-44,3-6 32,3-1 88,-4-8 60,1 1 84,3-5-72,-10-3 52,4-3 32,-1-1-12,1 0 40,-10 0 44,4 1-36,2 1-8,-12-1-28,4 1-24,-4 4-64,-3-3-4,0 3-4,0 1 8,0 4 88,0 3 0,-3 0-92,3 4 60,-7 1-64,7 0-36,-3 6-112,-3 3 148,6 4 0,-3 11 184,-3 1 104,6 6 28,0 4-88,0-5-108,0 3-36,6-4 16,-3-4-28,3-4-60,4-3 0,-1-3-12,-6-3-4,6-4-92,4-1-40,2-5-20,-6-2-108,4-2-232,-4-4-400,0-2-368,4-3-744,-7 0-2397,-3-3-1739,-3 4-2125</inkml:trace>
  <inkml:trace contextRef="#ctx0" brushRef="#br0">20077 6213 4484,'0'0'12930,"0"0"-8834,0 0-3224,0 0-628,28 14-112,-16-8 136,7-5 80,6 1-44,-10 0 204,10-2-40,-3 0-272,-4-4-196,1 3-160,-7-4-428,4 2-344,-13 1-192,0 2-264,-3-3-992,0 3-2453,-3 3-1899,3-3 19</inkml:trace>
  <inkml:trace contextRef="#ctx0" brushRef="#br0">20083 6398 7613,'0'0'9093,"0"0"-6273,0 0-1452,31 27-552,-12-19 32,-1-2 72,-5-2-220,15-1-160,-7 0-56,-2-3-76,3 0-128,-4 0-232,1-3-48,-10 2-448,4 1-336,-7-2-108,-6 2-64,3 0-292,-3-2-800,-3 2-2057,-3 0-1743,6 0-2257</inkml:trace>
  <inkml:trace contextRef="#ctx0" brushRef="#br0">20762 6385 4256,'0'0'7069,"0"29"-3989,0-10-1392,0 0-599,0 5 3,0-5-44,0 0 40,0-3-224,0-5-160,0-3-228,0 0-176,0-6-68,6 0-16,-6-1 4,3-1-28,-3-1 36,7-3-32,-4-6 20,-3-2 36,3-1-24,3-4-20,-6-1-100,0-3-48,-6-4-52,3 0-4,0 0-4,-7-3-8,4 1-4,-3 5-40,6-2 48,-3 3 4,-4 2 0,7 3 0,-3 1-40,3 3 4,3 1 36,0 3 132,0 0 24,0 2 0,0 3-24,0-5-16,0 2-116,3 2-4,3-4-68,3 1-36,-5-1 0,5 3 36,0-2 64,0 1-148,1 1-24,-1 1-4,3 2-104,-2 0-12,-1 0-16,7 2 124,-4 0 36,0 2-52,-5 0-140,2 4-88,0-2-12,0 2-28,-5 2-108,-4-1-184,9 0-272,-9 1-416,3 0-533,3 0-871,-6 0-1500,3-7-1805</inkml:trace>
  <inkml:trace contextRef="#ctx0" brushRef="#br0">21131 6265 5276,'0'0'5241,"0"0"-2177,0 0-940,-37 35-495,25-21-293,2-1-12,1 1-56,0-1-308,2 1-320,4-3-264,-3 1-204,6 0-124,6-3-48,-3 1-76,7-5 16,-1 1-60,0 0 24,1-4 12,8-2 36,-8 0 44,2-4 0,-3 0-4,1-4 4,-1 1-108,-6-1 52,6-2-24,-3-1 12,-2-1 24,-4-2 0,0 3-160,0 0 100,0-3 0,0 1-40,0-1-8,-4 4-64,-2 1 148,6 3 72,0 2 232,-3 4-4,-3 0 4,3 6-52,3 4 16,-6 1 56,3 7 88,3 2 36,0 2-76,0-1-8,0-3-52,3-1-216,3-1-24,3-5-252,-6-1-28,7-1 28,5-3 72,-6-4-160,-2 0-288,2-2-344,6-4-504,-5-3-936,2-3-2177,-3 2-1039,1-8-1685</inkml:trace>
  <inkml:trace contextRef="#ctx0" brushRef="#br0">21410 6252 11281,'0'0'4688,"0"0"-3835,0 0-529,0 0 184,0 0 592,-12 27-20,6-18-140,2 3-52,-5-1-256,6 3-172,-6-3-192,3 2-124,-4-2-60,10 0-24,-3-1 24,3 0 40,0-3 56,0 1-180,3 0-36,3-3-60,4 0 48,-1-2-36,0 1-28,-2-4 4,8 0-12,-2 0-12,-4-4 32,0 1-20,0-2-12,1 0 24,-7-1-4,6-2 28,-3-1-144,-3-1-4,4-1 12,-4-5-20,3 0-28,-6 0 12,3-4 132,3-3-108,-3-2-36,-3-2-48,10-2 32,-10-3 164,0 0 120,3 1 36,-3 0 48,0 4 64,0 2-36,0 7 216,-3 7 464,3 2 168,0 4-148,-7 3-340,4 2-180,0 0-124,-3 7 12,3 4 88,-6 5 260,2 9 124,4 2-24,-3 3-52,3 5-96,3 4-155,0-3-289,0 1-36,3-4-169,6-2 13,-2-6-24,-4-3 96,6-6-12,0 0 0,1-2-24,-1-5-108,0-1-96,-6-4-88,7-2-236,-4-1-136,-3-1-184,3-5-632,-3-3-1176,7-1-2697,-10-3-2976</inkml:trace>
  <inkml:trace contextRef="#ctx0" brushRef="#br0">21739 6047 10093,'0'0'7293,"0"0"-5037,0 0-1388,0 0-368,0 0-136,0 0-364,0 0-168,0 0-464,0 0-544,0 0-156,0 0-481,12 14-1303,-12-12-2952,0 1-1001</inkml:trace>
  <inkml:trace contextRef="#ctx0" brushRef="#br0">21748 6288 13313,'0'0'9029,"0"0"-6673,13 37-1608,-1-21-616,-3 1-132,-3-4-84,4 1-24,-1-2-36,-6-5-84,-3-3-76,3 2 52,3-4-36,-6-2-160,0 0-436,0 0-716,0-4-1476,0-5-4141,0 3 920</inkml:trace>
  <inkml:trace contextRef="#ctx0" brushRef="#br0">21959 6179 4272,'0'0'5853,"0"0"-2697,0 0-1280,0 0-856,0 0-91,0 0 211,-9 28 164,6-10-36,3-1-124,0 2-172,3 2-236,3 3-216,-3-1-172,6-2-92,-2-1-76,2-1-80,3-2-100,-2-4-12,8-1 8,-5-2-4,2-2-4,-3-6-72,1-1 12,2-1 72,-2-3-4,2-5-44,-12 0 36,7-3-88,2-5-44,-12 1 12,6-3-36,-6-1-12,0 0-16,0-2-80,0-1-40,-6 3-44,3 1 68,-6 5 148,2 2-28,4 3 40,0 2-40,-3 4-56,-3 0-136,6 2-52,-4 0-364,4 4-480,-3 2-620,6-2-1053,0 3-2251,0-3-2153</inkml:trace>
  <inkml:trace contextRef="#ctx0" brushRef="#br0">22415 6123 11101,'0'0'6097,"0"0"-4049,0 0-1020,-37 15-392,21-8 216,1 3-28,-4-2-148,0 1-180,1-1-120,5 0-136,4-3-60,3 0-132,3-2-48,3 2-8,0-4-172,3 3-144,3 2 56,3 0 88,4-1-12,-1 1 32,13-2 4,-6 0-36,2 4 56,1-4 52,-3 3 12,-4 3 36,-2 0 36,-4-1 120,-6 5 40,-3-2 44,0 1 0,0 1 28,-12-3-64,2 5 48,-2-5 4,-7 3 8,1-3-156,-1-1-60,7-2 36,-4-1-48,7-5 0,-1 0-108,7 0-276,-6-2-236,9-4-80,-3-2 20,-3-3-180,6-1-776,0-1-1260,0 1-3641,6-6-1920</inkml:trace>
  <inkml:trace contextRef="#ctx0" brushRef="#br0">23063 6228 3524,'0'0'3297,"0"0"-5,0 0-1128,0 0-836,0 0-212,0 0 144,-37-3 5,27 5 23,-2 2-84,-4 1-20,4 5-236,3-1-100,-4 5-36,4-2-196,3 3-268,-7 0-168,13-1-180,0-1-48,0 1-36,0-4-84,10-1-24,-1-1-28,3 0-20,4-6-48,-4 0 8,7-2-24,0-4 76,-7-2 32,7-4 40,-7-1-72,-3 0 44,1-3 40,-4-2-16,-3 1 64,-3-1-52,-3-3-68,-3 2-4,-4 1 108,1 3 112,0-1 80,-10 6 88,7 5 100,-1 1 36,-5 2 0,-1 2-304,0 4-144,7-1-160,6 1-208,-7 2-96,13-3-400,0 3-892,0 0-2025,10-2-1091,-7-2-2625</inkml:trace>
  <inkml:trace contextRef="#ctx0" brushRef="#br0">23184 6192 17478,'0'0'4308,"0"0"-4176,37 0-132,-9 4-484,-6-2 484,-1 0 292,7-1 372,-6-1-128,6 0-536,-10 0-76,1 0-320,0-1-248,-10-1-452,3 0-532,-2-2-1365,-10 2-2383,3 0-1897</inkml:trace>
  <inkml:trace contextRef="#ctx0" brushRef="#br0">23398 5899 6353,'0'0'6988,"0"0"-3203,-37 14-2325,24-1-548,-5 0 28,5 6 132,-2 5-4,2 1-40,4 2-232,0-3-180,6 2-316,3-3-216,0 0-36,0 0 24,3-2-24,3-2 36,-3 1-36,0 0 0,3-3-40,-3-2-8,7 1-72,-10-1-36,0 0 0,0-1-24,6-4-168,-6 1-76,-6-1-32,6-3-112,-3 1-108,-7 0-124,1-6-548,6 2-828,-3-2-1769,-4-2-1043,1-2-2521</inkml:trace>
  <inkml:trace contextRef="#ctx0" brushRef="#br0">23943 5886 5957,'0'0'7920,"0"0"-5331,0 0-1605,0 0-724,4 30-12,-4-9 492,0 12 864,0 4-104,0 1-336,0 7-272,0-1-204,0-1-144,0-3-64,-4-2-128,4-1-124,-6-4-96,6-6-96,-3-3-36,3-3-12,-6-4-96,3-6 0,3 1-72,-6-6 32,6 0-104,-10-4-132,10-2-88,-9 0-44,6-2-64,-6-6-136,6-2-496,-7-3-1240,1-5-2045,0 5-1995,2-14-1669</inkml:trace>
  <inkml:trace contextRef="#ctx0" brushRef="#br0">23829 6152 980,'0'0'14457,"0"0"-10168,0 0-3165,28 17-552,-16-9-112,4-1-144,-1 2-88,10-1 4,-7-2-28,7 0-44,0-4-28,-3-2-24,-1 0-108,4-6-8,-3-2-184,-3 0-316,2-3-196,-2 0-36,-7-3-104,4-1-148,-4-4-4,1-3-580,5-3-1137,-8-2-1959,-1 4-849</inkml:trace>
  <inkml:trace contextRef="#ctx0" brushRef="#br0">24337 5798 9677,'0'0'4768,"0"0"-3080,0 0-235,0 0-33,-28 34-184,16-14-236,-4 3-136,7 6 56,-9 4 8,11 4-56,-8-1-80,6 3-200,5 0-220,-2-4-300,3-3-72,3 1-96,0-6 12,3-1 24,7-6 12,-4-4-36,-3-3 32,6-3 52,0-2 72,1-2 0,-7-4-24,6-1-48,0-1-12,1-1 12,-1-7-8,0 0 8,1-2-168,-1-1-36,0-3 32,-6 4-8,7 2 180,-10 3 12,6 1 120,-6 2-44,3 2-84,-3 0-4,0 0-76,0 2 16,0 2-40,0 6 100,0-1 156,0 7 40,0-3-64,6 3-124,-3-3-4,3 1-4,1-3-120,8 1 108,-2-5 12,5 1 68,4-2 40,3-4 24,-4-2-132,1 0-108,3-2 12,-10-4 92,10 3-104,-6-5-36,-7-2-52,7 1-80,-7-5 24,4 3 84,-7-1 96,-6-4 68,6 5-92,-9-5-28,0 5 16,0-5 12,-3 7 96,-6-3 36,0 5 36,-7 1 48,4 4 64,-1 2 44,-2 0-36,6 6 0,-1 3-48,-2 3-36,6 5-104,3 1-4,-7 1 0,10 0-72,0-1-48,10 1-72,-7-2-60,12-1 120,-6-5 84,4 1 44,6-5-56,-7 1 52,7-6-4,-4 2-184,-3-4-152,-2 0-112,2-4-60,4 2-84,-7-6-36,-6 2-516,3-1-652,-3-1-372,-3 1-777,0 0-1839,0 4-57</inkml:trace>
  <inkml:trace contextRef="#ctx0" brushRef="#br0">25066 6252 5196,'0'0'7121,"0"0"-4061,0 0-1551,0 0-713,0 0-32,0 0 160,34 30-128,-31-24-224,10-2-156,5 2-172,-9-6-52,10 0-20,-10 0 68,4-2 40,2-4-208,-5 0-72,-7-1-300,3-2-104,-3-1 88,3-2 208,-6 0-184,0 1 24,-9-5-12,3 2-4,-4 1 92,1 2 144,-10-1 48,7 7 172,-7-2 124,1 6 68,-1 1 76,7 8 32,-1 3 16,7 5 56,-3 5 12,-4 4 256,13 2-248,-6 3-152,6 2-28,6-3-180,-6-2-204,13 0-100,-4-6-260,1 2-52,5-5 28,-3-4 72,10-1 20,-6-4 16,2-1-52,-5-6-120,5-1-168,1-1-236,-7-1-440,-2-7-840,2-2-1065,-3 1-1975,1-1-1889</inkml:trace>
  <inkml:trace contextRef="#ctx0" brushRef="#br0">25516 6288 1344,'0'0'12273,"0"0"-8424,0 0-3121,0 0-392,0 0 292,0 0 472,0 0 144,0 0-164,0 0-172,0 0-4,-19-7-96,0 7-184,7 0-176,-7 3-160,-2 1-156,8 4-60,-5 0-72,8-1-12,1 4-96,3 0-48,-4-1-24,7 1 0,3 0-72,0 0-4,0 0 40,13-3 72,-7-3 60,3 1-24,1 0-12,-1-6-12,3 0 44,-2 0 76,2-6 12,-3 0 44,1 3-32,-1-5 76,0 0-40,0 0 72,-5 3-24,5-3 36,-9 0-128,6 2 0,-6 4 4,0 1-4,0 1 224,0 0 12,0 1-240,0 5 0,0 2-72,0 4 12,0-1 56,0 3-44,3-1-168,3 1-264,-2-3-184,2-3-72,3 2-196,-3-7-708,13 2-1208,-10-4-2797,7-1-2260</inkml:trace>
  <inkml:trace contextRef="#ctx0" brushRef="#br0">25801 6431 10077,'0'0'8149,"0"0"-6185,0 0-1964,-10 28-552,10-19 320,-3 1 132,3-1 16,0-1 84,0-3 100,0 0 524,0-2 144,0 0 156,0-1-172,0-2-316,0 0-84,0 0-196,0-5-96,0 2-8,0-3-52,-6-2 60,6-4-56,0 1 56,-3-5-12,3 3 144,0-4 100,0-1-28,0 1-96,9-2-12,-9 3 52,3-1-68,7 5-136,-10-2 64,9 5-68,-9 1 96,6 3-36,-3-1-48,4 4-12,-7-2-8,3 2-4,-3 0-72,6 2-48,-6-2 36,3 2-88,-3 0-80,9 0-168,-6 2-88,7 0-48,-1 2-16,0-2-56,1 0-116,-1-1-464,9-1-812,-5 0-2061,-4 0-1059,0 0-2477</inkml:trace>
  <inkml:trace contextRef="#ctx0" brushRef="#br0">26092 6304 15105,'0'0'5909,"0"0"-3749,0 0-1288,37 5-728,-24-3-144,9 1-132,-4-1-16,1-1-32,2-1 12,-2 0 84,0 0 84,-1-1 8,-5-1 108,5-4-116,-2-2-208,-4 0 40,1-2-108,-4-1-272,0 0 4,0-7-416,1 1-4,-1-1-424,3-3 76,-5 1 664,2 1 648,0 2 436,-6 4 84,4-1-108,-4 8 280,-3 0 240,3 5 180,-3 1-284,0 0-380,0 0-336,0 1-64,-3 7 24,-7 0 256,1 5 156,0 5 168,-4 5 84,-5 0-204,8 6-196,1 0-224,0 0-112,6 0-120,-3-2-96,2-2 12,4-4 8,0-2 40,4-3 156,-4-2 12,9-3 132,0-3 52,0 0-136,1-5-16,-1-1-44,3-2-132,4 0 8,-7-3-80,4-5 204,-4-2 0,3 1 0,4-3-84,-7-2-36,4 3 120,-4 3 72,-6 2 96,3 3 84,-3 3 208,4 1-64,-4 5-396,-3 4-316,0 1 316,6 5 232,-3 3-4,3-3-216,-6 1-12,9-5-88,-5 1-44,2-4-36,-3-1 36,6-2-36,4-2-48,-7 0-40,3-4-152,0-4-304,1 0-184,-7-4-208,-3 1-444,9-3-756,-9-1-665,0 1-1751,0-1-453</inkml:trace>
  <inkml:trace contextRef="#ctx0" brushRef="#br0">26213 6091 14013,'0'0'4729,"0"0"-3501,0 0-824,0 0-88,0 0 148,0 0 120,-12 43 336,9-20 36,-7 4-148,-5 4-72,6 4-232,-4-3-272,4 2-88,9-1-144,-3-5-140,3-1-20,3-6 40,-3-1 24,9-3 0,4-1-84,-7-7-48,-3 1-64,3-4-128,-3-3-52,-3-3-204,0 0-292,0-3-380,0-5-660,-3-6-805,-3 1-1231,-3-4-616,-1-1-2153</inkml:trace>
  <inkml:trace contextRef="#ctx0" brushRef="#br0">26858 6412 6717,'0'0'8268,"0"0"-5411,0 0-1341,0 0-588,0 0 172,0 29 184,0-25-196,0 2-340,0-3-336,0 2-412,0-4 0,0-1-232,0 0-416,0 0-116,0 0-240,0-3-200,-3-3-936,3 0-1921,-6 0-2619,6-6-1453</inkml:trace>
  <inkml:trace contextRef="#ctx0" brushRef="#br0">14586 8227 7876,'0'0'1696,"0"0"962,0 0-1058,0 0-703,0 0 319,0 0-15,-6 0-417,6 1-384,-2-1-288,2 0-32,0 0-48,0 0 17,0 0 15,0 0 176,0 0 128,0 0 32,2-2-16,1-2-64,-2 0-96,1-1-80,1-4 49,-2 0-17,2-3-48,-1-1-80,0-1-32,-1-1 64,0 1 0,-1 1 32,0 1-96,0 1 176,0 2-48,0 2 0,0-1-16,0 2-32,1-1 16,-1 2-64,0-4-16,2 0-32,-1-1 32,1 0-16,-1-2 0,0 1 16,1-1-64,0-1 80,-1 2-48,-1 3 32,1-2-32,-1 2 64,0 2-64,0-2 64,0 0 32,0 1 33,0-4-33,0 1-16,2-2-16,-1-1-32,0 1 32,0-1-64,2 2 16,-2 0 0,2 0-80,-2 1 16,2 2 32,-3 1 16,1-3-16,1 1 32,-2 0-48,2-2 48,-1-3-32,0 2 32,2-2-64,-1 0 96,0 3 16,0-2 96,0 2 80,-1 1 0,-1 0 16,1 0-144,2 0-32,0 0-64,-1-1 0,0-1-16,2 0 0,1-4 16,-2 1 16,1-1 16,-3-1-32,1 1-48,0 2-32,-1 2 64,-1 0-64,1 3 48,1 0 0,-1 1 32,0-1-16,1 0 0,1 0 16,-1-3-64,0-1 80,1 0-48,-2-1 48,1-2-32,0 2 0,-1 0 0,-1 3 16,1-1 0,1 3 16,-1 0 0,-1 1-64,2-1 80,-1 0-80,2 1 96,-1 0-64,0 0 0,0 0 0,2 1-16,-2 0 0,0-1-48,0 1 48,-1 1 0,1-3 48,-2 3-64,0-1 48,0 0-32,0 0 0,1 1 0,-1-1 16,1-1 16,0 1-16,0 0 0,-1 0-48,2 1 64,-2 0-16,1 0 16,-1-2 0,0 2-16,1-2-32,-1-1 48,2-1-32,-2 0 16,0-1 32,2 1-64,0 0 64,-2 2-48,0 0 64,0 2-64,0 0 48,0 1-48,0-1 32,0 1 0,0 0-64,0-1 0,0-3-80,0 4 64,0-3 64,0 0 0,0 0 0,0-1 0,0 2 32,0 0-96,-2 0 80,2 1-48,0 0 96,0 1-64,0 0-16,0-1 0,0 0 0,2 1 0,-2-1 0,2-2 48,-1 1-64,0 0 32,-1-1-16,0 0 48,0 2-48,0-1 48,2 2-48,-1 0 0,-1 0 48,2 1-48,-1 1 16,0 1-32,1 0 64,0-1-64,-1 1 48,-1 0 0,0-1 0,0 0 16,0-1-48,0-1 64,0 0-64,1 1 16,-1-1-16,0 0 16,2 2-48,-1-1 32,0 2 0,-1 0 32,2-1-16,-2 2 0,0 0 48,0 0-16,0 0-16,0-1-80,0-2 48,0 2-96,0 0 48,0-1 0,0 1 48,0 1 32,0-1-48,0 0 64,2 1-64,0-1 32,-1 0-48,1-2 32,0 0 0,1-2 16,0 0 0,1 0 0,-2-1 64,0 2-64,-2 0 16,0 2-32,0-1 0,0 4 0,0-1 64,0 0-32,0 1-32,-2 0 48,2 0-80,0 0 48,0 0-96,0 0 48,0-2 16,0 1 48,0 0-16,0 1 16,0-1 16,0 0-16,0 1 16,0 0-32,0 0 16,0 0-16,0 0 0,0 0-80,0 0 48,0 0-32,0 0 16,0 0 32,0 0 16,0 0 32,0 1-32,0 0 32,0 1-16,-2 1 32,0 2-64,-2 0 16,1 2 0,0 3 0,-2 2-16,0 0 32,-2 3 16,3-2-32,-3 1 112,1-2-96,3-3 48,0-1 0,1-2-48,1-4 48,0 0-96,1 0 64,-2 0-64,2-2 48,-3 2 32,1 2-32,0 0-32,-2 2 16,1-2 0,0 2 0,1-2 0,1 0-16,0-2 48,1-2-64,0 0-32,1-4-256,2-2 128,0-3 128,0-2 32,1-1-32,2 0-32,-2-1 64,-1 0-32,0 1 80,0 2-32,1 1 48,0-1-64,1 2 48,-1-2 48,0 1 32,2 0 32,-1 1-48,0-2-32,-2 2-16,3 2-16,-4 0-32,0 1 80,0 2-96,0 2 32,-2 0 16,0 1-48,0 0 16,0 0-32,0 1 48,0 1 0,0-1 16,1-1-48,-1 1 16,1-1-32,0 0 64,-1 0 16,2 0-16,-2 0 32,0 0-48,1 0 96,-1 0 0,0 1-16,0-1-80,1 0 16,-1 0-16,0 1 0,0 0 16,0-1-16,0 0 48,1 0 0,-1 0 32,0 0-48,0 0 16,0 0-64,0 0 48,0 0-48,2 0 16,-2 2 0,1-1-16,0 3 48,0-1 0,1 3 144,2 2-32,-2 1-32,3 0-48,-1 3-32,2-2 80,1 2-32,1-2 176,-1 1 177,1 3-65,-1-2-64,-1 1-112,-3-2-128,1 1-16,-1-2 16,-3-2-48,0-2 48,0-2-64,0 0 16,0-4-64,0 0 32,0-4-352,0-2-352,0-1-609,0-2-64,-1 1-656,-1 3-1296,-4 0-1889</inkml:trace>
  <inkml:trace contextRef="#ctx0" brushRef="#br0">13536 8416 6515,'0'0'5346,"0"0"-4001,0 0-433,0 0 609,0 0 384,-7-13-320,7 12-177,-1-1-223,-1 1-113,2 1 33,0-1-289,0 1-303,0 1-289,6 6-160,0 4-112,5 4 352,1 6 480,2 1-304,0 1-320,-1-1 81,-2-3 15,0-4-144,-3-2 16,-4-5-112,0-1 64,-1-4-80,-1 1 0,-2-4-16,0-2-64,-2-5-480,-1-2-1089,2-2-848,-2-3-721,2 1-2208,1 0-4787</inkml:trace>
  <inkml:trace contextRef="#ctx0" brushRef="#br0">13668 8394 13366,'0'0'2129,"0"0"-1457,0 0 737,0 0-192,0 0-545,0 0-416,3 20 881,-2 0 255,2 6 81,-2 4 96,-1 0-353,0 1-207,0-2-225,0-4-384,-2-3 32,-1-4-80,0-2-191,1-3-257,1-2 80,-1-3-33,2-2 1,0 0-48,0-3-496,2-2-640,-1-1-1153,1-6-993,-2-4-1568,0-2-9157</inkml:trace>
  <inkml:trace contextRef="#ctx0" brushRef="#br0">14281 8399 1332,'0'0'5853,"0"0"-681,-37 1-3172,18 5-888,-3 2-472,1 2-23,-4-1 267,3 5 288,3 1-200,1 1-276,-1 0-184,7 0-12,2 2 32,7 3-32,3-3-140,0 1-92,3 0-164,7-1-104,8-5-60,1 3-48,0-7-100,2-1-32,7-2-136,-6-4-184,6-2-288,-6 0-436,-4-6-852,1 0-2305,-1 0-2191,-5-3 299</inkml:trace>
  <inkml:trace contextRef="#ctx0" brushRef="#br0">14519 8528 6837,'0'0'8544,"0"0"-5363,0 0-1941,0 0-664,-24 29 132,14-16 224,1 3-156,-6-1-132,5 1-52,7-1-148,-6 1-192,9-3-196,0 1-56,0-4-204,9-1-144,0-1-100,1-4 12,2-4 4,4 0 56,-4-7 72,0-2 24,4-2-12,-7 1 76,1-6 168,-7 5 48,6-3 80,-9 1-8,0 2-24,0-3 88,-6 4-64,3-1-64,0 3 100,-7-2-24,4 4 40,-3 4-124,-1 2-36,-2 0-244,3 2-24,-4 4-184,4-2-216,0 4-204,3-1-384,6 0-829,0-2-2403,0 3-1513</inkml:trace>
  <inkml:trace contextRef="#ctx0" brushRef="#br0">14761 8611 11581,'0'0'6281,"0"0"-5465,0 0-812,0 0-4,0 0 760,0 0 464,0 0 4,0 0-404,0 0-376,22 15-220,-16-15-104,-3 0-124,4-2-64,-4-1-72,6-3 16,-6 0 48,3 1 24,4-3 0,-7-2-24,3 1-52,3-1-92,-6 0-40,3 2 100,-2 1 96,5 1 60,-9 4 24,9 0 204,-6 2-104,7 2-40,-10 0 60,6 5 100,-3 1-40,3 2-72,-6-2-44,0 1-88,0-1-100,0 0-140,0-3-76,3 1-84,3-4-192,-3 0 176,1-2 52,2 0-12,6-4 96,4 0-4,-7-1 76,3-3 156,-2 0 52,-1-2 12,3 3-4,-2 1 4,-4 0 148,3 0 12,-6 3 36,7 1-40,-10-1-44,3 2-124,3 1-4,-6 0-4,9 1 8,-6 4 88,4-2 132,-4 3-24,3 2-40,-3 0-32,3 0-64,3-1-48,-5 2-12,-4-1-60,9 2-232,-6-2-320,3-1-292,3 1-460,-5-4-781,2 0-2479,-3-2-2425</inkml:trace>
  <inkml:trace contextRef="#ctx0" brushRef="#br0">15254 8696 9609,'0'0'7429,"0"0"-5965,0 0-1096,7 33-284,-4-23 360,-3-1 144,6 1-16,-6-2 52,3-5-40,-3 3-196,0-4-184,6-2-92,-6 0-16,3-3-96,-3-4 12,6-2 72,-6-2 72,0-3 16,0-4 20,0-1-24,-6-2-168,3-2-36,-3-3-120,3-1 76,-3 0 80,6-2 0,0 2 0,0 0 0,0 2-84,0 4-24,0 2 56,6 3 52,-3 7 0,-3-1 52,6 4-44,-3 2 0,-3 0-8,6 2 0,-2 2-148,-4 0 16,9 6 132,-9 1 12,12 0 108,-6 6-36,-2-1-8,5 3-72,0-1-4,-3 1-36,-3-1-76,7-1-56,-1-1-124,-9 2 112,9-3 132,-6-3 36,4 1 8,-7-1 4,0-2 56,0-2 272,0 2-4,-10-3-80,1-1-40,0 3 28,-1-5-52,1 1-112,-3-1-68,-4 0-364,4 0-324,-1-1-88,7-1 24,3-3-236,-3 5-744,6-3-2269,0-1-3723,6 0 1047</inkml:trace>
  <inkml:trace contextRef="#ctx0" brushRef="#br0">15496 8551 13521,'0'0'5261,"0"0"-4057,0 0-836,0 0 32,0 0 308,0 0 80,0 0-268,3 31-72,-6-23 12,-3-1-96,3 1-200,3-2-164,0 0-180,0 0-364,0-5-64,9 3 124,-6-1 120,4-3 112,-4-3 176,3-1 76,-3-3 0,3-1-108,-6-2-148,0 1-48,0-1 36,0-1-36,-6-1 0,3-2 60,-6 3-76,-1 0-280,-5-2-424,2 6 92,10 3 932,-6 2 24,3 2 584,6 0-444,-3 2-164,-4 2-536,7 2-136,0 2-221,0-2-531,0 1-936,7-1-1668,-4 2-1653</inkml:trace>
  <inkml:trace contextRef="#ctx0" brushRef="#br0">15651 8578 15177,'0'0'4121,"0"0"-3409,0 0-704,0 0 4,0 0 476,0 0 36,0 0-96,0 0 80,22-11-20,-19 7-200,3 0-200,-3-2-88,-3 2-204,7-2-64,-4-3 16,3 1 92,-6 0 88,3-2 64,3 5 8,-3-1 108,-3 4 124,0 1 108,10 1-112,-10 0-56,3 3-28,3 1 132,-6 3 40,9 1-40,-6 2-32,3-2-100,-2 1-92,2-1-52,3-2-60,-6 0-84,-3 0-208,9-5-180,-9 1-168,10-2-184,-10 0-300,0 0-564,0-2-953,0-1-2135,0-3-956,0 0 347</inkml:trace>
  <inkml:trace contextRef="#ctx0" brushRef="#br0">15862 8489 640,'0'0'5309,"0"0"391,0 0-3072,0 0-1052,0 0-519,0 0-125,0 0-20,0 0-28,0 0-100,28 24-112,-22-21-176,0-1-132,4 2-120,-1-4-64,0 2 4,1-2-16,-4 0-72,3-2-8,-6 1 116,7-2-120,-10 1-84,0-1-200,0-2 40,0 2-20,-7-3-124,4 2 52,-6 0-4,0 1 48,-1 1-20,1-3-28,-3 5 36,2 5 220,1 0 72,6 3 64,-3 1-128,3 5 40,-4-2 12,4 2-60,3-1-108,0-2-172,0 1-172,3 0-172,7-4-184,-4-5-528,3 3-741,4-6-1083,-1 0-1692,-3-4-1001</inkml:trace>
  <inkml:trace contextRef="#ctx0" brushRef="#br0">16048 8524 13657,'0'0'5273,"0"0"-3885,0 0-940,0 0-116,0 0-164,0 0-156,0 0 220,0 0 204,0 0 136,0 0-124,0 0-256,25 0-184,-22-2-8,3 1-108,-3-2-60,0 1 20,4 1 100,5 1 40,-12-2 0,9 2 8,-2 0 100,2 2 84,-6-1 20,6 5-12,-6 0 52,7 2-76,-1-1-48,0 1-36,1 2-76,-4-4-8,3-1-8,-6 1-100,6-2-156,-5 0-160,2-4-228,-3 0-272,3-4-280,-3 0-464,-3-4-841,0-3-2235,0-3-1200,0 5 999</inkml:trace>
  <inkml:trace contextRef="#ctx0" brushRef="#br0">16200 8400 10785,'0'0'8861,"0"0"-7125,0 0-1724,34 22 60,-25-17-72,7 3 508,-4-2-180,-2-4-120,2 2-148,-3-2-60,-2 0-40,2-2-556,-6 0-596,-3 0-484,9-2-1217,-9-2-3491,0 2-777,3-1 4533</inkml:trace>
  <inkml:trace contextRef="#ctx0" brushRef="#br0">16293 8298 628,'0'0'14393,"0"0"-9420,0 0-3365,16 27-708,-16-11-164,3 3 40,-3 0-116,0 2-80,0 3-28,-3-3 16,3 1-148,0-3-420,0-2-36,0-4-60,3 1-120,-3-2-144,6-5-76,-3-3 16,-3 2-28,0-6-320,0 0-356,0-2-564,-3-4-328,-3-2-873,3-1-2443,-7-3-1073</inkml:trace>
  <inkml:trace contextRef="#ctx0" brushRef="#br0">17135 8264 1656,'0'0'7669,"0"0"-4949,0 0-688,0 0-156,0 0 61,0 0-153,0 0-292,-31-7-220,16 16-300,6 3-284,-4 3-220,4 7-152,-4-1-88,4 6-60,0-2-60,3 2-108,3-1-40,-4-4-92,4-4-120,3-1-4,3 1 76,4-7 96,-4 0 0,3 0 12,-6-4-12,3-1-172,-3 0-68,6-4-52,-6-1-108,0-1-156,-6 0-236,6 0-356,-3-3-548,-3-1-1057,6-4-2695,-13 4-2389</inkml:trace>
  <inkml:trace contextRef="#ctx0" brushRef="#br0">16987 8454 18110,'0'0'4192,"0"0"-3840,34 9-352,-16-3-496,1-4 496,3 0 12,2 0 556,-11-2-156,5 0-304,-5-2-108,-4 0-616,-3 0-584,-6-2-608,0 2-1208,0-1-2797,0-2-2100,-9 2 5081</inkml:trace>
  <inkml:trace contextRef="#ctx0" brushRef="#br0">16781 8481 1748,'0'0'9865,"0"0"-6045,0 0-2015,0 0-581,0 0-56,0 0-8,0 0-148,0 0-212,0 0-256,0 0-228,0 0-64,-28 23-24,25-8-20,-3 1-40,3 1 0,-4-1-160,7-5-8,0-1-84,0-1-108,7-2 12,-4-4-28,6-1 28,0 0-24,1-2-64,-1-4-20,0 1-40,-6-4 48,7-2 64,-4-1 44,-3 2-36,-3-1 16,0-3 20,-3 0 52,-3-1 60,2 2-76,-5-3-32,0 3 8,-7-3-24,4 7 40,3 1 44,6 1 100,-7 5 172,10 0-172,-6 5-196,6-2-380,0 5-456,0 0-588,6 0-949,4-1-1311,-1-1-1160</inkml:trace>
  <inkml:trace contextRef="#ctx0" brushRef="#br0">14536 9100 12973,'0'0'5049,"0"0"-3497,0 0-1076,0 0-328,0 0-64,31 2 100,-9-2 220,-7-6 68,7 1-20,0-6-196,2 0-204,-2-1-52,0-3-304,-4 2-220,1-3-132,0 3 104,-7-1 28,4 3 180,-4-3 60,-9 4 236,3 0 36,-3 4-124,4 1 136,-7-3 136,0 7 160,0-4 20,0 3 52,0 2 24,0 0-36,0 0-100,0 0-88,0 2 40,-7 4 60,4 4 24,3 1 60,-6 7-40,3 1-44,3 4-24,-9 3 32,9-4 28,-3 4 32,3-1 52,0-4 68,0 2-140,0-3-196,0-5-116,3-2-4,0-3-44,3-2-40,3 0-24,-6-7-64,7-1-68,-1 0-24,0-3 24,1-3 80,2-4 40,3 1 72,-5-5 40,-1 1-52,0 1-12,-6-2-136,7 3-20,-7 3 36,3 0 56,-6 7 76,0-1-96,0 2-88,0 0 76,0 3 168,0 5 68,0 2 176,3-1 20,6 5 280,-2-2-144,2-3-264,0 1-136,4-1-4,-1-1-4,7-4 8,-1-2 48,1-2-36,3 0 48,2-6 12,-2-2-8,0 0-16,-4-1-40,1-1-8,-7 1-4,4-3-192,-4-2-56,-9 5 60,4-2 44,-7 1-32,0 2 60,0-2 24,-10 3 44,7 1 52,-6 4 124,-7 2 140,4 4 124,-3 3 84,2 5-28,4 0-32,0 3-148,5 0-168,-2 1-48,6 0 36,0-1-84,10-2-8,-4 1-76,3-4-84,0-2-168,4-5-184,8-1-144,-5-2-120,-4 0-456,7-4-844,3-2-1625,-7-1-1567,-2 1-1805,-1-6 4053</inkml:trace>
  <inkml:trace contextRef="#ctx0" brushRef="#br0">14614 8860 6857,'0'0'7156,"0"0"-4884,3 27-655,-3-7-225,-3 5-20,3 4-288,-7 6-356,4-2-160,-3-3-36,-3 3-12,9-4-100,-10 0-128,7-4-148,-3 0-140,3-4-4,3-3-96,0-2-184,0-7-68,0 1-88,0-7-132,0 3-132,0-6-212,0 2-512,0-2-960,0-2-2377,0 1-2143,0-9 759</inkml:trace>
  <inkml:trace contextRef="#ctx0" brushRef="#br0">15632 9050 5064,'0'0'4937,"0"0"-1837,0 0-960,-28 15-679,19-5-381,-3-2 32,2 3 16,-8-1-104,9 1-268,-4 3-320,4-3-304,0 3-132,2-2 0,4-3-8,-3 1-4,6-1 4,6 1-124,-3-2-76,7-2-44,-1-3-64,0-3 0,1 0 36,8 0-4,-5-7 16,2 1 0,-3-2 24,-2-4-36,2 1 44,-3 1-32,-2 1-4,2-1 12,-9-1 88,3 1 148,-3 1 24,0 1 136,-3 0-40,-3-2-8,3 2 12,-4 2-44,4 3-56,3 1-148,-6 2-60,6 2 32,0 1 116,0 7 60,0 6 0,0 1 136,0 2-12,0 2 72,0 3-12,0 1 16,0-2 20,0 0-48,0 3 24,0-6-12,0 4-88,0-3-32,0-4 8,0-1 0,0-1 28,0-1 156,-3-5 160,-3 1-200,3 0-92,3-2 8,-10-2-20,10-1-28,-3 1 36,-3-3 52,3 4 8,-6-1 4,3-1-52,-4 1-36,7-3-20,-6 4-72,3-1-4,3-3-52,-1 1-152,-2 0-232,3-2-196,-3-2-184,6-2-128,-3-6-400,3-1-1669,0-1-4903,3-14 807</inkml:trace>
  <inkml:trace contextRef="#ctx0" brushRef="#br0">15859 9129 10817,'0'0'4524,"0"0"-4524,0 0 124,0 0-124,0 0 997,0 0 443,0 0-168,0 0-368,0 0-268,0 0-356,0 0-280,12-17-12,-12 9-256,6 2-36,-6-1 96,0 0 196,-6 0 12,6-3 148,-9 2-64,6 0-36,-7 3 24,-2-1-8,3 4 44,-7 2 124,7 2 156,-4 1 304,4 5-96,6 2-148,-3 2-108,6 1-100,0 5 0,0-1-104,6 1-28,-3-1-108,6 0-4,10-4-128,-10 3 68,10-4-20,-7-3-84,7-1-160,-7 0-92,4-6-212,-4-1-316,1-1-440,2-1-804,-6-3-2301,1-4-2211,-1-1 127</inkml:trace>
  <inkml:trace contextRef="#ctx0" brushRef="#br0">16116 9075 9189,'0'0'9093,"0"0"-6677,0 0-2416,0 0-160,0 0 160,0 0 28,0 0 336,-31 30 124,22-16 192,-4-2 20,-2 3-228,6 0-168,-1 1-76,7 1-60,0-3-156,3-2-12,0-5-120,3 1-12,0-4 60,7-2 12,-1-2-60,0-2 8,7-2 28,-4-5-36,-3-2 24,4 0 24,2 0 24,-5-3 40,-1 1 0,-6 1-116,3-3-44,-3 3-76,-3-3 4,0 1 44,-3 0 64,3 3 24,-9 2 8,3 1 4,-4 2 12,7 2-4,-12 0-32,5 4-88,4 0-280,-3 1-708,3 4-420,3-2-297,-4 2-771,4-2-1912,3 3-3217</inkml:trace>
  <inkml:trace contextRef="#ctx0" brushRef="#br0">16321 9040 4832,'0'0'5305,"0"0"-973,0 0-2091,0 0-629,0 0-308,0 0-120,0 0-148,0 0-248,0 0-256,-31-13-228,21 13-124,1 3-60,0 1-36,-1 2-24,7 0-60,-3-1-8,-3 1-64,6 2-24,3-2-72,3 0-124,6 3-32,-3-1 20,4 2 48,-1-1 28,3 3 56,7 0 172,-7-3-4,4 1-80,-4 0-48,-2 1-28,-1-2 100,-6 1 12,3-2 48,-6 2 56,0-3 200,-6 1 60,-6 2-16,2-2 16,1 0 48,-3-1-36,-4-1-52,4 0-120,-4-5-156,4 1-60,2-2-216,1 0-136,9-2-108,-3-4-52,3 1-144,0-4-612,3-5-712,6 2-2241,7-3-2295,-13 3-517</inkml:trace>
  <inkml:trace contextRef="#ctx0" brushRef="#br0">16494 9078 13417,'0'0'6685,"0"0"-5269,0 0-1416,0 0-948,0 0 456,0 0 492,31 2 0,-21-2 684,2-2 144,4 1-196,-4-1-172,0 0-144,7-2-100,0 2-72,-1 2 4,1 0-64,-7 0-44,7 2-40,-7 2-36,7 0 36,-10 3 132,7 1-48,-7 0-12,-6 2-12,6-1 4,1 1 8,-10 0-12,9-1-52,-6 1 0,-3-2 40,6-2-40,-3-1 40,3-1 12,-2 0 72,-4-4-12,6 1-24,-6-1-36,0 0 4,3-1 20,-3-1 0,0-4 36,0 1-36,0-1-76,3-2-8,3-2-12,-6 2-60,3 0 64,3 3-4,-6-3-48,10 1 0,-7 0-12,3 4 24,-3-1 40,3 0-56,-2 2-80,2-2-60,-3 2-96,0 0-52,3 2-72,-3 0-144,3 0-280,-6 0-356,10 0-668,-7 0-1189,3 2-2463,-3 0-1665,3-2 4909</inkml:trace>
  <inkml:trace contextRef="#ctx0" brushRef="#br0">16584 8940 11521,'0'0'5633,"0"0"-4245,0 0-1148,0 0-240,0 27 0,0-10 220,0 1 296,0 3 412,0-1 96,-6 4-248,3 3-160,3-3-132,-3 0-192,3 0-112,-6-4-136,6-2-44,0-2-120,-3-5-168,3-3-52,0-2-12,0-3-216,0-3-260,0 0-304,0-1-328,0-7-560,-7 0-981,7-2-1423,0-1-429,0 0 609</inkml:trace>
  <inkml:trace contextRef="#ctx0" brushRef="#br0">16994 9105 8809,'0'0'8329,"0"0"-5773,0 0-1324,0 0-708,0 0-136,-16 32-36,13-27-84,3 3-28,-6 1-20,6-1-40,0 0-36,0 0 52,0 0-16,6-5-180,-3 3-48,3-4-136,-3 0-56,7-2 0,-4 0 56,-3-4 76,6-2-24,-9-3-16,10-1 64,-10 1-36,0-1-100,0-4 52,-10 3-28,10-2-132,-9-1 36,9 2-60,-3-2 148,-3 7 204,6 1 180,0 2-128,0 4-52,-3 0-416,3 0-100,0 4-552,0 0-232,-7 4-341,4-2-647,3 2-624,-6-1-1768,6-1-1009</inkml:trace>
  <inkml:trace contextRef="#ctx0" brushRef="#br0">17062 9202 8293,'0'0'9237,"0"0"-7461,0 0-1444,0 0-320,0 0-12,21 27 148,-21-23-140,10 0 64,-7-2 260,-3-2 132,6 0 96,-6 2 60,0-2-208,0 0-72,0-4-160,0-2-180,0-2-96,0-1 36,0-3 48,0-2-36,0 1 48,3-4 8,-3-1 4,6-1 36,-3 2-36,4-4 60,-4-1 24,6 4 28,-9 2-28,9 2 72,1 4 112,-7 3 360,3-1 24,-6 6-208,3 0-180,-3 0-276,6 0 0,-6 2-96,0 0-24,0 0-24,0 4 0,3-2 68,-3 4 76,0-1 60,0 3-60,0 2-72,0-1-60,0 1-28,0 2 4,0-1 0,0-1-36,7-2-4,-4 1 64,-3 1 132,6-2 60,-3 0 0,0 0-52,3-1-4,-6 0 84,3 1 44,-3 0 36,0-2 12,-3-1-12,3 2-44,-6-1-52,3-3-72,0 3-8,-6-2-200,2-4-80,-2 0-112,0 0-168,6-2-96,-7-4-136,10-2-356,-6-2-812,6-1-1789,0 0-2027,6-3-1521</inkml:trace>
  <inkml:trace contextRef="#ctx0" brushRef="#br0">17347 8899 4788,'0'0'7377,"0"0"-4917,0 0-1228,0 0-351,0 0 423,0 0 176,9 36-112,-9-20-56,-6 3-200,3 5-288,-3 1-272,-7-1-128,4 2-76,0-1-108,6-4-96,-7-4-80,4-1-52,3-5-8,3-1 0,0-4-8,0 0-36,0-4 28,0 0-40,0-2 44,3 0-88,3-4-12,4-2-12,-7 0 120,6-2-48,4 1-12,2-5-12,-3 2 64,-2 3 8,8-3 60,-5 5-48,2-1 72,-2 4 72,-4 0 48,0 2-8,4 0-40,-7 2-36,-3 1-12,6 4-48,-3 2 0,-2-1-48,2 2 48,-3-1-12,0 1-44,3-2 8,3 1 36,-5-3 0,2-1-48,3 2-72,-6-4-84,6 1-24,-2-4-96,-4 0-220,0 0-248,3-6-164,-6 0-192,0-1-404,3-1-1000,3-4-2541,-3 1-1831,4 1-13</inkml:trace>
  <inkml:trace contextRef="#ctx0" brushRef="#br0">17645 9110 4304,'0'0'14494,"0"0"-10594,0 0-3016,-10 29-632,10-20-184,0 1-68,0-2-240,0-1-232,0-3 184,-3 2 164,3-4-8,-6-1 12,3 1-112,-3-2-240,3 0-284,-7-2-488,7-1-760,-3-3-1117,3-2-2611,-3 3-2245</inkml:trace>
  <inkml:trace contextRef="#ctx0" brushRef="#br0">17651 8924 3364,'0'0'6025,"0"0"-3161,0 0-1168,0 0-508,0 0-4,0 0 189,0 0-117,0 0-64,0 0-228,3 27-432,-3-19-532,0-2-644,-3-3-480,3 4-188,0-4-400,0 1-845,3 0-1735,-3-4-2121</inkml:trace>
  <inkml:trace contextRef="#ctx0" brushRef="#br0">17800 9042 7113,'0'0'7076,"0"0"-5360,0 0-1260,0 0-295,0 0 439,0 0 516,-3 27 248,-4-19 128,4 1-328,-3 1-292,-3-1-184,6 5-240,-4-2-296,-5 3-152,6-2-72,3 3-36,3 0 48,0-5-24,0-1-28,0-1-44,9-1 0,3-2 36,7-4 24,0-2 8,2 0-164,4-6-244,-3-2-232,0-1-184,-4-1-420,1 0-464,-10-1-505,4 1-887,-4 1-1388,-3 3-641,-6-2 3221</inkml:trace>
  <inkml:trace contextRef="#ctx0" brushRef="#br0">18136 8952 8433,'0'0'6524,"0"0"-4239,0 0-1049,0 0-336,0 0 272,9 41 24,-3-22-288,-6-1-328,3 1-216,1 0-148,2-3-72,-3-3-48,3-2-96,3 1-12,1-7-208,-1 2-44,0-4 56,4-3 40,-4 0 144,3 0 24,4-3 0,-7-5 0,1 0-72,-7 0-24,6 0-28,-9 1 52,0 1 64,0-4 8,0 4 4,0 1 0,0-1-4,0 4-8,-6 1-4,3 1 12,3 1 0,0 3 40,0 5-40,0 4-48,0 0 48,3 1 0,3-1 268,6 2-4,-5-2-168,5-3-96,3 2-84,-2-8 28,-1 2 56,7-6 132,-4 0 88,-2-6-64,8-2-72,-5-2-80,-4-1-4,-2-3-132,-1-1-120,3 0 32,-5-5-8,-4 3-4,-3-4-8,0-1-40,0 5-84,-3 2-12,-4 3 96,-2 2-36,6 8-12,-6 1 20,-1 1-180,10 1-396,-9 5-376,6 0-465,-3 2-879,3-1-1628,3 1-1201</inkml:trace>
  <inkml:trace contextRef="#ctx0" brushRef="#br0">18632 9100 17126,'0'0'4740,"0"0"-3540,0 0-824,0 0-244,12 33-36,-12-25-96,3-2-180,4-2-184,-7-4 60,0 0 64,0 0 180,-10 0 0,10 0-40,-3-4-276,-3-2-472,3-3-704,-3-1-1164,-4-4-2853,7 4-968</inkml:trace>
  <inkml:trace contextRef="#ctx0" brushRef="#br0">18657 8796 7901,'0'0'8140,"0"0"-5415,0 0-1609,0 0-828,0 0-288,0 0-88,9 30 4,-9-18-160,0 2-468,0-5-384,0 4-348,0-1-825,0 0-1799,0-3-1433</inkml:trace>
  <inkml:trace contextRef="#ctx0" brushRef="#br0">18840 9091 8733,'0'0'8713,"0"0"-6617,0 0-1364,0 0-536,3 27-24,-3-23 252,6-1 112,-6-3 24,0 2 20,0-2 100,0 0 80,0-2-172,0 1-224,0-7-136,0 0-160,3 0-68,-3-1-96,9-1-12,-2-1-12,-4 1 0,6 0-124,0 4-20,-6 1 108,4 1 156,5 4 4,-6 0 104,-3 6-12,7 0-88,-1-1-8,0 5-12,1-2-96,2-1-388,-6 3-276,-3-4-304,3-1-704,-2 2-2080,-4-4-2081,6 1-3788</inkml:trace>
  <inkml:trace contextRef="#ctx0" brushRef="#br0">19113 9052 16586,'0'0'5076,"0"0"-3704,0 0-1324,0 0-48,0 0-72,0 0 72,0 0 52,0 0 164,0 0 28,0 0 8,0 0-144,0 2-108,0-2-68,0 0-40,0 0 0,0 3-12,-7 0 108,4-1 12,-3 6 144,-6-2 12,2 2-36,4-3-24,0 4-20,0-1-72,3 0-4,-4 2-12,4-2-36,-3-1 44,6 1-60,0-4-32,0 4 52,6-7 44,-6 5 84,3-4 12,7-2-80,-4 0-8,0 0 0,10-2 40,-4-5 0,-3-1-48,7-4-144,-4-2 0,-2 0 12,8-4-12,-5-4-4,2 1-8,-2-4-12,5-2 60,-5-2-28,5 1-312,-9-4 36,1 3 24,2-1 96,-3-2 172,-2 5-88,-4 0 208,3 8 24,-6 4 256,3 5 132,-3 6 256,-3 4-108,3 0-272,-9 10-84,-1 6-8,-5 5 116,2 9 100,-5 5 156,5 6-4,-2-3-156,3 5-408,-1-4-72,7-5-60,3 0-60,-3-6-144,6-5 48,6-1 140,3-5 40,-6-4-72,7 1-156,2-4-232,-6-7-280,3 2-768,-5-4-1448,5-2-3665,-3-4-2700,-3-4 7625</inkml:trace>
  <inkml:trace contextRef="#ctx0" brushRef="#br0">19485 9145 21594,'0'0'5004,"0"0"-4728,0 0-276,0 0-1108,12 33-24,-12-32-136,0 4-840,3-5-1748,-3-6-2653,-3 0 148,0-6 3193</inkml:trace>
  <inkml:trace contextRef="#ctx0" brushRef="#br0">10957 5790 4136,'0'0'6601,"0"0"-2633,0 0-2179,0 0-345,0 0-324,0 0-164,0 0-176,0 0-144,0 0-152,0 0-132,-6 0-108,6 0-88,0 0-96,6 0-60,-6-2-64,3-1-56,6 3-76,1-2-20,2 1 56,7-4 160,-1 2 0,10 1 60,-6-2 52,-4 0-52,4 2 0,-3-2-56,-1 1-4,1 1 0,-7-2-12,-2 2-84,-1 0 88,0-2-4,0 2 8,-5 0-96,2 2 52,-6 0 48,0-2 84,0 2 12,0 0-24,0-1 36,0-2 64,0 1-16,-6 1-72,2-1-84,4-3-52,0 4 44,-6-1-44,3-2-128,3 2 32,-6 0 4,3 2 72,0-3 72,-3 0-12,2 0-76,-2 3 76,3-5-36,-6 2 36,3 1 8,-7-4 4,4 4 12,0-4 84,6 3-96,-7-4-4,1 4-80,3 1-60,-7 0-64,7 0-24,3 0 28,3 2-28,-6 0-136,6 0-168,0 0-384,0 0-596,6 2-1181,-6 0-1895,0 2-1793</inkml:trace>
  <inkml:trace contextRef="#ctx0" brushRef="#br0">11706 5667 4408,'0'0'4853,"0"0"-1925,0 0-916,0 0-660,0 0-343,0 0-53,0 0 72,0 0-108,0 0-208,0 0-212,0 2-100,0-2-204,9 0-196,-6-2-120,7 1 44,-1-1 76,10 2 52,-1-4 32,4 0 24,0 2 4,6-2 8,-4 1 0,-2 1-20,0-3-40,-4 2-60,4 1-4,-3 0-44,-4 0 36,-2 0-124,-4 2-116,0-2 20,-6 2-24,7 0 36,-10 0 112,6 0 92,-6 0 4,3 0-36,-3 0 44,0 0 4,0 0 8,0 0-8,0 0 0,0 0-12,0 0 0,0 0 4,0 0-4,0 0 4,0 0-4,0 0-36,0 0 44,0 0-8,0 0 4,0 0 4,0 0 4,0 0 8,0 0 52,-3 0 24,3 0-8,0 0 8,0 0 12,0 0-8,0 0-40,0 0 12,0 0 12,0 0-24,0-4-32,-6 2-16,6-1 0,-3-5-368,3 0 28,-7-2 204,4 1 52,-6-1 84,0-2-76,6 1-116,-7-1 180,1 1-36,3-3 48,-4 4 48,1 3 100,6 3 36,-6-2-24,3 4-52,2-2 16,4 2-64,-3 2-60,3 0-44,0 0-92,0 0 4,0 0-40,0 0-268,0 0-100,0 0-124,0 0-204,3 0-348,-3 5-713,0-4-379,0 1-72,4 0-124,2 2-673,-6-4-983</inkml:trace>
  <inkml:trace contextRef="#ctx0" brushRef="#br0">16802 7372 4940,'0'0'2681,"0"0"195,0 0-756,0 0-628,0 0-568,0 0-44,0 0-235,0 0-121,0 0-80,-28-5-32,25 8 8,-7 1-4,1-3-108,6 5-12,-13 2-4,7 0-84,0 2 28,-4 1 8,4 2-36,0 1 8,-1 4 4,1-1 48,6 0-48,-3 1-28,6 1-44,0-2-52,0-2-96,6 3-84,3-4-76,4-3-32,-1-1 32,7-3 76,-1-5-12,4-2 84,6 0 4,-9-5-80,8-5-20,-5-4 60,0-1 48,6-4 72,-10-1-4,1 1-68,3 0-108,-13-3-160,0 3-12,1 0-76,-10 0 64,0 1 132,0-1 160,-3 3 140,-4 3-56,-2-2 88,0 5 96,-10 0 76,7 6 116,-7 1 16,1 3-88,-4 0-96,3 6-292,-3-3-40,4 5-168,-1 0-240,7 0-148,-7-3-184,10 1-116,6 2-696,-3-5-1545,6 2-2659,-3-2-2185</inkml:trace>
  <inkml:trace contextRef="#ctx0" brushRef="#br0">16879 6976 2796,'0'0'6497,"0"0"-3933,0 0-1092,0 0-544,-22 38-44,16-14 264,3 5 73,3 5 91,-6 11-24,6 1-264,0 8-164,0 2-240,0-2-392,-9 2-20,5-4-28,4-4 40,-9-3-4,9-3 60,-9-7 16,9 0-40,-3-6-252,-3-4 0,2-4 8,4-2-8,-6-3-80,6-3-52,-3-3-84,3-2-172,0-2-228,0-5-184,0 4-160,0-5-272,3 0-696,-3-5-885,6 2-1063,-2-5-232,2 2-1517</inkml:trace>
  <inkml:trace contextRef="#ctx0" brushRef="#br0">17118 7380 2996,'0'0'9665,"0"0"-5168,0 0-2913,0 0-1068,0 0-320,28-5 172,-10 5 196,-2 0 448,-1 0-140,10 0-216,-3 0-224,0 0-140,-4 0-64,4 2 64,-3 1-120,-1-2-172,-2 1-168,-13-2-196,6 2-156,-6 0-192,3 0-176,-6 0-132,0 2-324,-6 0-656,3-2-941,-6 4-1771,6-3-1069</inkml:trace>
  <inkml:trace contextRef="#ctx0" brushRef="#br0">17133 7563 7989,'0'0'7908,"0"0"-5023,0 0-1633,38 9-740,-23-5 196,4 0 480,5-4-72,-2 2-200,-3-2-204,2 0-268,-2 0-176,3-2-220,-7 2-48,-5-1-244,-4 1-308,0 0-232,-3 0-120,-3 0-116,0 0-592,-3 1-1460,-3 1-2645,3 0-1676,-7 2 2745</inkml:trace>
  <inkml:trace contextRef="#ctx0" brushRef="#br0">17733 7200 6385,'0'0'6660,"0"0"-3652,0 0-1507,0 0-709,0 0-100,0 0 216,-10 38 252,10-12-92,-3 2-112,-3 7-124,3 5-108,-3 1-192,6 0-148,-3 1-156,3-5-104,-6 0-52,6-6-72,0-7-4,0 0-56,0-7-88,6-4-92,-6 0-84,0-6-108,3-1-136,-3 0-180,0-4-244,0-2-712,6 0-1340,-6-7-2989,0 4-2476</inkml:trace>
  <inkml:trace contextRef="#ctx0" brushRef="#br0">17990 7510 5196,'0'0'8145,"0"0"-4932,0 0-1365,0 0-1112,0 0-208,0 0-36,0 0 8,-25-1 36,16 1-112,-6 0-132,2 3-180,-2 3-112,2 2-96,1 2-36,-4-1 32,4 3 100,3 0 40,6-1 260,-4 1-8,7 2-84,0-3-208,7-2-84,-4 1-52,0-2-80,6 0-40,7-6 12,-4-1 64,3-1-28,-2-1 0,5-6-12,-5 2 28,5-4 32,-8-5 160,8 2 60,-5-2 64,-4 3 156,0 0 12,1 1 12,-10 2-48,9 0-16,-9 7 76,0-4 36,0 5-84,0 3-112,0 0-96,0 7 192,-6 1 112,3 5-84,3 1-160,0 1-72,-3-1-48,3 1-60,3-3-24,-3-1-40,9-5-320,-9 1-416,12-4-268,-5-6-348,2 0-764,0-8-1941,0-2-1635,-5 3-1817</inkml:trace>
  <inkml:trace contextRef="#ctx0" brushRef="#br0">18154 7445 9129,'0'0'8361,"0"0"-5945,0 0-1552,0 0-572,41 18 52,-26-17 212,-2 1 292,5-2-168,1 0-272,0-3-176,-7-2-192,10 2-40,-7-3-220,1 2 76,2 2-24,-2-2-220,-4 2-240,-3 0-244,4 1-188,2 1-308,-5 1-732,-7 1-1753,6 6-623,-3 0-197,-3 2 657,7-1 3812</inkml:trace>
  <inkml:trace contextRef="#ctx0" brushRef="#br0">18310 7202 3800,'0'0'8637,"0"0"-5757,0 0-1159,0 0-617,-7 30-92,7-16 88,-3 5-112,3 1-52,0 5-88,0 2-100,0 2-144,0 0-144,0 4-88,0-5-108,0 4 24,0-3-8,0-2 56,0-2 84,0-4-120,0-4-180,0 1-120,0-9-12,0 1-144,0-2-60,0-6-120,0-1-204,0-1-220,-6-1-96,3-3-12,3-4-296,-6-1-696,3-7-1276,-7-2-2989,7 7-1768</inkml:trace>
  <inkml:trace contextRef="#ctx0" brushRef="#br0">18489 7509 764,'0'0'968,"0"0"5957,25 35-2509,-22-26-1780,7 1-675,-1-1-465,-6-1-284,6 2-324,-3-4-196,-2-3-208,2 4-144,-3-6-108,3 1-76,-3 0-156,-3-2-60,0 0-448,0-2-376,0-1-336,0-4-248,-3 0-612,-3-1-2705,3 3-1527</inkml:trace>
  <inkml:trace contextRef="#ctx0" brushRef="#br0">18576 7358 8885,'0'0'7861,"0"0"-5237,0 0-1988,0 0-636,0 0-612,0 0-52,0 0-164,0 0-128,0 0-589,0 0-1555,0 0-3024,0 2-53</inkml:trace>
  <inkml:trace contextRef="#ctx0" brushRef="#br0">18691 7485 13905,'0'0'5497,"0"0"-3909,0 0-1148,0 0-320,0 0-36,31 6 16,-19-6 216,4-1 20,-4-1-80,7-3-112,-7 4-144,4-3-68,2 0-100,-5 2-356,-1 2-180,4-2-268,-7 2-256,-6 0-512,3 0-2405,-6 0-2471,0 0-5</inkml:trace>
  <inkml:trace contextRef="#ctx0" brushRef="#br0">18793 7259 5489,'0'0'4744,"0"0"-712,0 0-2180,0 0-623,0 0-177,0 0 104,0 0-116,0 0-372,0 0-168,0 0 32,6 41 184,-6-20 56,0 6-180,-6 0-156,6 5-148,0-2-36,-3-1-120,-3 0-128,3-4-4,3-1-48,0-5 0,0-2-36,0-4-48,0 1-48,0-6-24,0-3-124,0 1-140,0-4-128,0-2-92,-6 0-160,6 0-260,-3-3-580,3-5-936,0-2-2749,0 1-2048</inkml:trace>
  <inkml:trace contextRef="#ctx0" brushRef="#br0">18995 7509 16117,'0'0'5085,"0"0"-4065,0 0-776,9 30-196,-9-16 120,3-1 172,-3 1-136,9-2-108,-9-3-8,0 1-88,4-4-184,-4 2-104,0-7-124,0 1-196,0-2-292,0 0-284,0-3-340,0-7-921,0-2-1811,0-3 32,0-2-381,0 1 2061</inkml:trace>
  <inkml:trace contextRef="#ctx0" brushRef="#br0">19007 7331 1684,'0'0'2620,"0"0"-379,0 0-241,0 0-1340,0 0-208,0 0 352,0 0 456,0 0 172,0 0-108,0 0-240,3-18-340,-3 25-179,6-1 79,-6 5-124,4 5 12,2 1 20,-6 4-72,12 4-4,-12-2 100,6 2 20,-3-4-84,4 3-64,-7-5-60,3-2-48,-3 1-100,6-7-96,-6-1-44,0-2-28,0-2-60,0-5 36,0 1-44,0 0 0,3-2-4,-3 0-244,0-2-44,9-3-28,1-3-120,-1-4 12,0-1 12,1 1-28,2-1-48,-3-1-24,1 2 72,2 1 108,-3 1 196,1 1 56,-4-1 80,3 2 96,-6-1-32,-3 1 32,3 0 40,4 3 60,-7-3-60,0 0-40,0-2-96,0 1 0,-7-5-96,4 3-64,3-5-36,0 1-36,-3-1-128,-3 1-156,6 2-488,-3 0-85,3 4-19,0 5 84,0 3 44,0 1-712,0 0-876,3 0-1577</inkml:trace>
  <inkml:trace contextRef="#ctx0" brushRef="#br0">19054 7310 5917,'0'0'9244,"0"0"-6243,0 0-1657,0 0-772,0 0-180,0 0-392,0 0-108,0 0-384,9 27-168,-15-24-40,6 2-104,-3-3-480,-4 1-773,7 0-2927,-9-3-4205</inkml:trace>
  <inkml:trace contextRef="#ctx0" brushRef="#br0">19401 7402 9549,'0'0'6688,"0"0"-4351,0 0-1109,-25 20-432,16-8 128,-10-1-160,4-1-316,2 5-240,1-3-124,3-1-72,-1 3-4,4-3-8,3-1-72,-3 0-148,6-1-96,0-1 16,9-2 176,-9-2 76,6-3 48,4-1-12,-1 0-36,3-3 40,-2-7-52,8-1-48,-8-3-52,2-2 4,-3-1-28,4-2-24,2-1-84,-2-1-72,-4-4 8,0-2-156,0-2 80,4 1-148,-7-4 40,-3 3 116,3 1 280,-6 1 144,0 1 224,0 7 172,0 5 96,0 5 260,0 5 32,0 4-208,-6 2-88,3 6-64,-3 9 36,6 4 136,-13 6 212,13 6-80,-9 4-212,9 1-56,-3 1-16,-3-2-144,6-5-192,0 0-108,0-8-100,9 0-188,0-7 108,4-4 120,-4-1-84,7-6-156,-4-2-64,10-4-8,-7-2-4,4-4-36,3-2 64,-4-3 68,1-3 40,-4 1-76,10-4-72,-6-1-196,-4 2 96,4 3 488,-1-1 108,-2 5 428,-4-1 24,1 4-64,-4 1-84,0-1 12,-2 2 12,-4-2-48,3 4-40,-6 1-72,0-4-20,0 4-4,0-1-108,0-3-80,-6 2-64,3-3-60,-7 1-84,1-3-60,0 0-4,-7 0 28,4 0 12,-7 5-36,7-3-100,-7 4-20,7 2 116,2 2 208,4 6 220,3 3 152,-3 5-80,6 1-52,6 2-36,-3 5-92,7-3-112,-1-2-112,9 4 40,1-3 72,3-1 4,-1-2 156,7-4 92,0 1-120,-6-2-132,6-5-12,-10 1-252,4-6-244,-3-2-276,-7 0-40,-3-2-108,1-4-480,-4-2-1204,-6 3-3057,0-3-1720</inkml:trace>
</inkml:ink>
</file>

<file path=ppt/ink/ink2374.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5-03-31T05:25:13.324"/>
    </inkml:context>
    <inkml:brush xml:id="br0">
      <inkml:brushProperty name="width" value="0.05" units="cm"/>
      <inkml:brushProperty name="height" value="0.05" units="cm"/>
      <inkml:brushProperty name="color" value="#3165BB"/>
    </inkml:brush>
  </inkml:definitions>
  <inkml:trace contextRef="#ctx0" brushRef="#br0">37158 11158 3676,'0'0'6069,"0"0"-2881,0 0-1384,0 0-732,0 0-215,0 0 11,0 0-36,0 0-156,0 0-100,0 0-112,0 0-156,0-6-164,9 1-92,-4-5-52,11-2 0,-11-1 0,4 0-8,11-3-44,-4-2 4,-2 2-48,0 2-4,2-4-20,-1-4 8,4 6 28,-3 0 36,-1 5-16,-1-5-8,2 6 64,-2-1-52,6 1 60,-4-3-12,-2 1 12,0 7 0,1-6 12,1 6-8,-2-5 4,5 7-8,-7-7 0,2 7 0,1 2-4,1-7 8,-12 3-8,16 2 8,-6-4-4,12 4 8,-7-4-8,-3 4-12,3-3 8,11 3 4,-15-4 12,9 4-4,-8 1 0,3 2-8,2-3-48,-7 0-4,10 3 44,-8-3 4,4 3-4,-1 0 4,-3 0-8,8 3-48,-8 0 60,3 0 44,0-1 28,-3 6 28,-1-3-40,-1-2 16,2 3-28,-1 1 36,-11-1-72,11 1 64,1-2-28,-7 4 24,-4 1 28,5-4-16,-5 4-12,4-2 16,-4 1-28,1 4-48,4-6 60,-10 4-60,15 0 36,-11 0-36,11-1 64,-15 3-64,11-4 36,3 2-36,-9 2-4,5-2 4,6 2-4,-11 0 52,9 3-52,-9-5 44,9 2 8,-3 0-48,4 3 60,-10-3-68,4-5 8,6 5 36,-9-1-44,8 3 72,1-6-16,-1-1 24,2 5-24,-1 0 48,4-3 4,-3-2 8,3 3 4,-4-2-28,10-4-24,-6 5-24,-3-4 12,4 4-52,5-5 4,-5 4 36,5-2-40,-1 2 0,-9-2 0,10-1 0,-6-1 4,2 5-12,8-7 52,-3 3-44,-7 1 0,11-4 4,-1 0-4,2-3 40,-12 0 12,16 0-52,-5-3-4,-1 0 4,7-7 4,4 4-4,-7-6-8,2 3 0,-4-4-12,2 2 0,8-5 0,-11 3-84,-6-2 84,6-5 4,1 8 8,-2-4 0,-9 0-88,9 2 28,-3-2-48,3 2 60,-8-2 40,-2 0-76,11-2 0,-6-1 8,2 1-20,-2 2 24,-3-2 68,3 2 4,-3 0-40,-2-3 40,5 5 96,-3-2-36,-7 3 24,7-1-8,8-2-16,-15 3-52,12-2 64,-7 3-12,2-4-12,3 1 0,-3-1-40,7 0 4,-7 2-4,3-6 4,7 3-12,-12-2-96,16 1-36,-11-1 24,-3 0 44,8 1-8,-8 2 68,-7 3-4,12-1 8,-12 4-4,-9 0 4,9 1 12,-9 6-4,6-2 4,-6 0-12,-5 3-4,0 2-80,0 0-24,0 0-100,0 0-144,0 0-172,0 0-136,0 0-136,10 0-200,-10 0-384,0 0-733,0 0-715,0 0-412,0-3-857</inkml:trace>
  <inkml:trace contextRef="#ctx0" brushRef="#br0">20073 11728 6129,'0'0'6692,"0"0"-4340,0 0-1324,0 0-335,0 0-221,-45-17 220,20 14 248,5 3-8,0 3-140,-9 0-184,-2 3-168,7 2-224,-1 5-216,1 3-8,3 0 8,-8-5 124,24 9 8,-11-6-68,16 7-64,-9-7-96,9 4 24,9-2-40,7 0 16,-6-2-36,14-1-40,-3 0 28,8-8 32,1 0 28,0-5 84,-1-5 8,2 0 36,-7-8-40,1 0 4,-6 1 52,7 0-60,-21 1-64,9 0 60,-9 0 4,5 4 52,-5 1 20,-5 3 24,0-1 36,0 3-8,0 1-32,0 0-92,0 0-84,0 0-88,0 0-192,0 1-60,0 6 20,0 7 404,11 7 12,-6 2 256,4 9-36,-9 1-48,5 1-76,5 4-12,-10-1 52,0 3-28,4 0-48,-4 0-8,0 3 8,-4-6-60,4 3 48,-10-8-48,10-1 72,-5-7 16,-4-5 56,4 3 64,-6-7-16,11-2-84,-15-1 28,10-4-16,-9 2-12,14-4-12,-5 1-56,-11-4-52,6-3-132,6 0-96,-11-10-280,6 2-332,-7-8-340,11-3-312,-5 0-840,5 1-2161,5 4-1655</inkml:trace>
  <inkml:trace contextRef="#ctx0" brushRef="#br0">20465 11884 9673,'0'0'4740,"0"0"-3064,0 0-1159,0 0-505,0 0 212,0 0 212,39-31 112,-13 18 32,-12 1-52,7 0-108,-7 0-236,-9 2-184,9 0-68,-14 1 68,12 4 44,-12 2 64,0-4 112,0 4 76,-12 0 20,12-3-60,-19-1 0,5 7 48,-2-1 36,-3 1 12,-7 0-60,7 0-72,-12 4-100,12 9-36,5 3 0,-2-5 52,1 9 20,15 2-24,0-1 12,0 6-104,5 4-40,9-3-108,2 0 36,-1-3-96,10-4-28,-15-5 4,19-5-52,-13 0-92,8-9-68,-3 6-32,-2-8-136,7 0-224,-12-8-172,0 6-228,1-9-1273,-9 3-2615,-1-1-889</inkml:trace>
  <inkml:trace contextRef="#ctx0" brushRef="#br0">20858 11831 7325,'0'0'8540,"0"0"-5651,0 0-1721,-26 43-412,12-20 120,-2-3-4,1 6-156,11-5-40,-11 1-96,15-4-180,0 4-292,0-3-108,5-4-60,5-2-172,9-4-32,-3-2 72,-2-7 84,12 0 32,-7-4 16,0-8-24,7-1 24,-7-2 12,-3-4-60,-1-3-24,4 1 20,-10-3-56,-2-5-24,-7 2-52,9-2-20,-9 2 20,-9 6-36,2-5 28,-2 10 116,-10 5 76,-2 5 60,-8 3-8,-2 6-100,3 3-64,-3 5 40,12-1 128,-7 6-60,12-3-68,9 3-136,5-8-820,0 6-872,0-4-2021,5 1-1655,5-6-1477</inkml:trace>
  <inkml:trace contextRef="#ctx0" brushRef="#br0">21329 11911 7113,'0'0'3020,"0"0"-1384,-10 58-880,5-33 60,5 9 796,0-4 125,-9-1-397,9 2-404,0-7-196,0-2-104,0 0-64,0-4-112,0-5-32,9-8 8,-9 3-24,0-7-36,0-1-16,0 0 16,0 0 96,0-5 68,0-4-116,5-4-148,-5-5-84,0-7-36,-5-1 4,5-4-64,-9-4-24,4-6-60,-6-2 36,6-1-48,-10 0-44,15 0-28,0-2-48,0 3-52,0 4-32,0-1 36,0 9 88,15 3 80,-10 7 8,-5 6 52,11-2-60,-6 6-8,9 1-40,-4 2-24,-6 6-24,6-7 0,-4 8-48,-1 0-28,5 8-44,-5-3-48,9 7 96,-14 1-16,10 5 100,-10 4 76,0 2-4,0 4-36,0 0 44,0 0 4,0 0 12,-10-4 0,5-1 60,-9 1-60,14-5 100,-15-5 56,9-1-24,-4 3-24,6-6-56,-6-2-64,5-2-72,-4-2-180,9-1-124,-5 0-144,5-3-84,0 0-76,0 0-280,0-6-652,0-4-2245,0 2-2467,5-5-341</inkml:trace>
  <inkml:trace contextRef="#ctx0" brushRef="#br0">21636 11786 13389,'0'0'3909,"0"0"-3845,0 0-64,0 0 0,0 0 744,0 0 352,-9 53 152,-1-34-324,5-1-192,-4 7-188,4-1-204,-7-3-88,12 5-20,-4-4-76,4-1-72,0-5-80,4-3-4,-4-4-72,17-4-60,-3-2 8,0-3 16,2 0 36,13-8 60,-8-4-36,-7-4-12,10-7-12,-19 6 0,11-6-52,3 2 16,-19-7-96,10-3-28,-10 1-84,0-6-60,0 6 12,-10 3-160,-9 6 280,3 2 232,2 9-124,-5 1 136,-7 9 16,7 0 276,4 6 48,-1 0-144,2 7-156,9 0-40,-4-2-184,4-1-204,5 3-396,0-2-616,0-5-1169,5 1-3039,4-7-3709</inkml:trace>
  <inkml:trace contextRef="#ctx0" brushRef="#br0">21995 11696 17878,'0'0'2628,"0"0"-2604,45 16-24,-26-9-464,11 1 464,-1 0 904,2-5 216,-3-1-92,3 1-364,-12 0-348,2 0-172,3 0-140,6-3 0,-10 4 4,0-4 52,9 0 0,-13 3 36,8-3 48,-14 0 12,6 0-20,-7 0-28,11 0-12,-11 3-24,-9-3-72,5 0 0,-5 0-12,0 0-168,0 0-100,0-3 16,-5 0 36,-4-1 60,4-8-244,-10 7-24,-1-8 48,-3 3 100,5 4 104,-2 0 88,1 6 96,6 3 72,-10 3 100,7 7 20,8 0 4,-1 1-16,-5 5-12,5-1-60,5 4-108,0-1-84,5 2-120,5-6-280,-1 2-328,7-6-296,13-1-656,-13-1-921,13-10-2175,-8-1-752,8 0-113</inkml:trace>
  <inkml:trace contextRef="#ctx0" brushRef="#br0">22149 11330 8069,'0'0'9493,"0"0"-7045,0 0-1776,-10 59-320,4-29 464,6 5 528,0 7-292,-5 1-256,5 1-280,0 5-228,0-2-152,0-1-16,0-3-48,0-3-72,0-6-40,0-4-32,0-1 24,5-6 40,-5-2 0,0-9-76,0 3-100,0-9-68,0 1-180,0-4-172,0-3-264,0 0-244,-5-3-396,-5-7-832,-4-3-2293,9 5-3479</inkml:trace>
  <inkml:trace contextRef="#ctx0" brushRef="#br0">22685 11869 15865,'0'0'4593,"0"0"-3605,0 0-720,0 0 20,0 0-8,0 0-136,0 0 88,0 0 144,0 0 180,0 0-84,0 0-220,10 19-240,-10-22-12,5-2-60,4-7 0,-4-1-12,0-3 12,6-2 0,8-1 48,-9 0 8,-5 4 4,11 3 4,-7-1 68,-4 8 72,9 5-92,-14 0-52,15 0 0,-15 2 120,16 7 12,-2 1 0,-9 3-68,5-2-64,-6 2-60,12-1-24,-6-4-36,-5 5-312,0-5-344,4-3-216,-4-5-200,6 0-552,-11 0-1032,0-13-2921,5 8-1076</inkml:trace>
  <inkml:trace contextRef="#ctx0" brushRef="#br0">22978 11595 15381,'0'0'5573,"0"0"-3581,0 0-1280,0 0-604,0 0-24,0 0-12,0 0 16,39 45 44,-14-32 12,-10-3-84,5-1-60,4 1-144,-4-8-376,10 6-340,-11-5-352,12-3-336,-17 0-592,17 0-549,-17-3-555,7 3-748,-7-8 1191,1 8-379</inkml:trace>
  <inkml:trace contextRef="#ctx0" brushRef="#br0">23121 11354 16922,'0'0'5056,"0"0"-3940,0 0-764,0 65 8,0-31 76,0 3 20,-15 3 232,15 0-48,0 0-196,-5 1-204,5-8-188,0 2-52,0-5 0,5-7-72,0 1-204,5-8-168,6-4-28,-11-7-32,-5 3-88,9-8-72,-9 0-60,5-5-196,-5-3-640,0-8-696,-5-6-893,-4 1-2151,4-1-3017</inkml:trace>
  <inkml:trace contextRef="#ctx0" brushRef="#br0">23345 11695 1132,'0'0'4429,"0"0"-325,0 0-1016,0 0-260,14 40-527,-14-26-441,0 2-324,0 0-200,0 2-140,0-2-292,0-5-480,12 5-336,-12-3-88,0 0-96,4-9-96,-4 6-184,10-7-176,-10 4-128,5-7-152,-5 0-188,0-7-396,5 2-920,4-7-2129,-9-1-2767,0-10 1203</inkml:trace>
  <inkml:trace contextRef="#ctx0" brushRef="#br0">23447 11403 18062,'0'0'4704,"0"0"-3808,0 0-896,0 0-736,0 0 92,0 0-36,0 0-172,0 0 0,0 0-96,0 0-272,15 47-605,-15-43-2043,6 5-2200,4-5 99</inkml:trace>
  <inkml:trace contextRef="#ctx0" brushRef="#br0">23587 11579 14145,'0'0'4321,"0"0"-2945,0 0-948,-26 47-48,21-25 324,5-1 268,0 2-64,0-3 48,-9 3-368,9-2-404,0-4-116,9-1-68,-9 0-60,5-6 0,-5 1-160,11 0-32,-6-9-12,5 1-28,-5-3 40,-1 0 48,6-3 128,11-10 4,-12 2-36,-4-5-36,10 0 60,-4-2 36,-6-4 48,4 6 0,-4 1 60,-5-1 180,0 12 160,5-4 144,-5 6-52,0 2-116,0 0-124,-5 10-144,5-2 0,0 8 36,-5 6 48,-4-4-136,9 7-56,-5-4-64,5 3-32,0-5-120,0 4-36,0-6-108,5-1-28,9-6-8,-9-2-28,4-2-36,12-6 24,-6-1-12,-6-10-96,6-1-224,1-4-488,-11-5-616,9-4-605,0-2-1623,7-12-904,-21 15-1301</inkml:trace>
  <inkml:trace contextRef="#ctx0" brushRef="#br0">24048 11017 10377,'0'0'7109,"-5"44"-4953,-4-8-968,4 16 316,-21 10 192,12 7-384,4-2-216,-4-3-364,-2 5-275,6-6-225,10-6 8,0-4-24,14-6-216,2-7-36,-1-8-144,-1-5 12,7-10 20,3 6-20,-9-10-72,1-5-73,-12 1-143,11-6-168,-10 5-148,6-8-108,-6 0-148,-5-11-340,0 2-508,0 4-4749,0-11-3572</inkml:trace>
  <inkml:trace contextRef="#ctx0" brushRef="#br0">17799 11197 5064,'0'0'3225,"0"0"-973,0 0-848,0 0-188,0 0 92,0 0-12,0 0-39,0 0-189,0 0-156,0 0-80,0 0-124,-14-12-144,14 12-68,0-3-8,0 3-28,9 0-72,-4-3-112,6-3-144,4-1-20,4-2-40,16 1 12,5-2 48,10 4 124,-1-4 44,15 8 24,-14 2 124,9 0 8,1 0-192,-16 2-116,-3 1-76,-1 4-72,-5-4-56,-16-3-80,7 3-56,-7 0-84,-10-3-156,7 3-112,-16 1-96,0-1-108,0-2-248,-11 3-292,6 5-560,-4-2-1877,-10 2-2175,-12 4-3001</inkml:trace>
  <inkml:trace contextRef="#ctx0" brushRef="#br0">18065 11788 4776,'0'0'4145,"0"0"-2025,0 0-340,0 0-240,0 0-24,0 0-91,0 0-285,0 0-144,0 0-140,0 0-148,-11-39-88,6 34-120,5 2-148,-10-5-124,5 3-120,1-1-8,-6 3 20,-6 3-60,2 0-12,-6 0-44,4 3 4,-3 8-8,-5 8 4,-6 4 56,10 4 0,0 3 88,-4 9 8,8-1 36,1 6 28,1 4 248,9-2-128,5 0-88,5-2-108,9-1-144,1-3 0,15-10-120,0-4-72,-1-8-88,16-6-8,-10-12-52,10 0-92,-6-12 68,6-6 172,-1-8 144,6-1 40,-5-2-92,-10-1-20,5 0 36,-6-1 36,-13-7-88,3 7-140,-4 1-40,-10-5 36,-5 1 220,-5 7 60,0-5 132,-5 4-56,-9 1-16,-12-2 12,-3 9 108,4-6 124,-16 12-12,-8 1 36,4 0-16,-14 10 4,9 3-100,0 0-216,6 6-4,-1 4-68,21-1 0,8-1-156,1 2-160,6 3-304,9-7-216,0 7-616,0-2-992,0-1-2241,9-1-1687,-4-2 251</inkml:trace>
  <inkml:trace contextRef="#ctx0" brushRef="#br0">18054 11166 40,'0'0'5384,"0"0"-2135,0 0-1449,0 0-820,0 0 404,0 0 536,-5 45-159,5-16-341,0 1-324,-10 10-140,5 10-64,5 8 44,0 11 32,0 4-252,0 9-160,15-2-136,-15 3-132,5-1-276,6-12-12,-6-2-72,9-9 60,-14-6-48,10-5 48,-10-8-84,5-2 36,-5-4 12,0-7 40,0-4-76,0-3-60,0-4-12,0-3-208,0-3-180,0-7-12,-5-1 8,5-2-132,-10 0-160,10-2-372,-14-8-1072,9 1-1981,-6-1-2219,6-7 235</inkml:trace>
  <inkml:trace contextRef="#ctx0" brushRef="#br0">17801 12529 1512,'0'0'4673,"0"0"-2233,0 0-640,0 0-216,0 0-140,0 0-36,0 0-64,0 0-103,0 0-193,0 0-88,11 2-76,-11-2-180,0 0-168,5 0-148,4-2-72,6 2-144,5-6 80,9-4 88,7-3 144,8 0-52,6-1-224,0-5-100,4 8 144,1-5 0,-1 0-68,-4 4-76,-5-4-60,-5 7-40,0 1-8,-7 5-4,-2-4-116,-12 4-48,6 3-52,-20 0 40,10 0 12,-15 3 12,16-3-76,-16 7-8,0-3 48,0 3-16,0-1-92,0 1-40,0 2-60,-16 1-292,16-7-588,-15-1-844,10-2-1769,-9 0-1971,-2-2-2389</inkml:trace>
  <inkml:trace contextRef="#ctx0" brushRef="#br0">18813 11855 7869,'0'0'5412,"0"0"-3032,0 0-723,0 0-373,0 0-312,0 0-252,0 0-168,59 0-56,-29 0 64,-10 0-12,24 0-152,-13 0-164,3 0-100,1 0-132,-5-2-4,-1-3-104,-8 2-84,3 0-284,-3 3-264,-7-2-256,-9-1-228,5 3-560,-10 0-1013,0 0-2519,0 3-893</inkml:trace>
  <inkml:trace contextRef="#ctx0" brushRef="#br0">18957 12158 6717,'0'0'6028,"0"0"-3956,50 0-1052,-26 0-411,6 0 151,0-2 268,-6-3-132,7 0-24,-2 5-164,-4-6-368,-5 0-276,-4 2-64,-2 1-296,-9 2-312,4-4-284,-9 5-292,0 0-456,-9 0-1153,4 0-2095,-5 6-1857</inkml:trace>
  <inkml:trace contextRef="#ctx0" brushRef="#br0">39917 13010 13045,'0'0'5365,"0"0"-3449,-55 48-1088,25-20-440,6 6 12,-16 3 24,5 1-72,6-2-36,-2-4-124,-4 1-132,16-1-60,-7-11-64,7 3-128,5-5-112,-2-6-132,11-2-184,-5-8-132,6-3-260,4 0-416,0-4-833,4-9-1735,-4 0-3185</inkml:trace>
  <inkml:trace contextRef="#ctx0" brushRef="#br0">39862 13086 6451,'0'0'3137,"0"0"-687,0 0-1506,0 0 96,0 0 65,0 0-449,8-19-288,-8 19-144,0 0-79,-3 0-17,-2 0 16,2 0-112,0 0 32,3 3 272,-6 1 144,1 0-128,-3 1-16,3 5 33,-5-1 31,-1 4 176,2 0-176,-4 1-144,-6 1 32,6-1 33,-2 2-17,4-5-144,-2 1-32,5-1-64,2 2 0,-2-5-32,3 0-32,-3 3 0,2-3 0,-1 0 0,2 2-16,-3 1 112,-1-2 64,-2 6 32,4-7 48,-4 6 64,3 1-95,2-4-49,-1 0-96,-2 0-16,-3 0-16,6 1 0,-5-3-48,1 4 16,-3-2 64,2-1-96,3 1 64,2-4-48,-2-1 64,3 0-80,-2-1 48,6 2-32,-4-4 16,5 2 0,-6-1-16,-2 1 48,8 2-48,-12 2 32,6-2 0,-2 5 0,2 0 0,1-4-16,2 3 0,-2-2 16,0-1-16,3-1-16,-6-2 48,2 1-32,0-1 48,-2 0-48,-4 1 16,0 2-48,4-1 0,-2 2 16,0 1 0,2-2 16,2-2-16,1 4 32,4-5-16,-6 1 0,6-3 0,1-1 0,-5 1 0,5-3 16,0 3-16,-3-3 0,3 2 16,0-2-48,0 0 16,0 0-48,0 0-16,0 0 0,3 0-64,2 0 112,-4-2 112,6-1-16,-1 0-48,0 1 64,-4 2-48,1-3 64,0 3-96,-3 0 48,2 0 0,-2 0-64,3 0 16,-3 0 16,2-6-96,-2-1-1297,3-1-560,0 2-560,-3-2-672,0 0-2306,0 3 2578</inkml:trace>
  <inkml:trace contextRef="#ctx0" brushRef="#br0">39406 13043 1512,'0'0'9181,"0"0"-4553,0 0-2743,0 0-773,0 0-324,0 0-100,0 0 44,45 58-84,-31-39-112,1 3-88,-1-1-36,7 3-124,3 5-128,-13-3-124,18-4-36,-15 4-60,2-4-136,8-1-68,-3-5-76,-2 2-60,-9-1-76,6-2-120,-2-7-172,1 1-176,-10-6-304,11 1-361,-11 1-435,9-5-1140,-4-9-1704,-6 6-1149</inkml:trace>
  <inkml:trace contextRef="#ctx0" brushRef="#br0">39539 13066 1016,'0'0'2024,"0"0"-604,0 0 1157,0 0-293,0 0-256,0 0-528,0 0-264,0 0-136,0 0-108,0 0-15,0 0-33,-24 38-68,24-38-68,0 5-124,0-4-136,0-1-72,0 4-40,0-4-48,0 3-72,0 0-24,0 0-76,0 4 12,10-3-8,-6 6-4,-4 1 4,10-3-16,-5 5 0,1 6-60,9-1 12,-1 0-8,-4 7-16,-6-4-84,8 5 0,2-1-48,-9-4 0,4 3-4,-4-2-4,11-1 0,-11-1-52,5 2 52,-6-4-76,6-1-12,6 4-16,-11-7-56,4 2 24,-4-8 12,10 5-12,-15-6-52,16-1 16,-11 4 36,9-6 72,-14 0-24,10 2-52,-6-3-92,-4 0-64,0-3-132,0 4-144,0-4-188,10 0-256,-10 0-340,0-4-508,0-2-549,0-4-1899,0 9-973</inkml:trace>
  <inkml:trace contextRef="#ctx0" brushRef="#br0">39478 13134 7075,'0'0'2641,"0"0"-1280,0 0-208,0 0 111,0 0-351,0 0-385,0-16-256,0 16-112,0-4 80,0-1-112,0 0-48,0 0 497,0 0 351,0 2-32,0 3-159,0-3-241,0 3-224,0 0-96,0-2-80,0 2-80,0-3 0,0 3 0,0-5 32,2 5-32,-2-4 112,3 4 192,0-2 145,-3 2-145,3 0-64,-1 0-64,3 0-64,3 6-32,-3 4 160,4 1 48,-1 0-48,3 7 17,-1 0-97,1-2-48,-1 0 16,-1 0 64,3 0 144,-3 1 48,-1-2 513,3 1-337,-3 1-224,0-2 0,2 2-48,-2 1-160,3-2-32,-3 2-80,2-4 17,1-1-17,-5 1 0,6-1-48,-3-2 32,3 2 48,-6-2-16,5 1 0,-3-3 0,0-1-64,-1 2 48,-4-1 0,0 1-48,-3-4-16,0-1 48,0 2-16,0-7 32,0 0-577,0 0-367,0-7-561,6-7-1424,2-1-2193,4-1-5475</inkml:trace>
  <inkml:trace contextRef="#ctx0" brushRef="#br0">39545 13102 9396,'0'0'4194,"0"0"-3153,0 0-305,0 0 289,0-3-385,0 3-320,0 0-176,0 0 48,0 3 32,0 2 64,5-2 0,-3 5 81,4 2 95,-4 1 0,6 0 64,-3 1-128,3 4-159,-4-4 95,4 4-160,-3-3-80,2 2-48,-1-4 48,0 2 48,-4 0 32,4-2 16,1-3 176,-2 5-48,3-2-63,1 0-145,2-1 16,1 4 0,-6-3 0,7 2-48,-5 0-48,-2 3 64,1-5-48,-6 5 64,4-5 0,-5 1 16,7 0 192,-7-4 32,1 0-95,4 0-97,1-3-96,-4 3-48,9-3 0,-6-3 16,3 2-32,0 1 48,-3 2-32,0 1 0,-1-2-32,-4 0 48,4 6-48,-1-3 64,-3-2-32,0 2 32,0-1-64,0-1 0,1 1 48,3-5-16,-4 2-16,1-1 0,2 3 16,1-2-32,-3 4 32,1-4-16,1 2 0,0-1 0,0-1 32,-3-2-32,0-1-16,0-2 48,2 0-48,-2-5 0,3 0-192,0-5-273,-1 4 209,1-1 144,-1 3 80,-2 4-400,1 0-80,-1 0-80,0 4-321,-1 3-592,-6 3-544,-1-4-2369,-3 2-4113</inkml:trace>
  <inkml:trace contextRef="#ctx0" brushRef="#br0">27185 10822 5805,'0'0'5356,"0"0"-2672,0 0-1064,0 0-487,0 0-1,0 0-8,0 0-156,0 0-112,0 0-136,-45 40-116,45-37-80,-9-3-64,9 0-100,0 0 4,-5 0-60,5-9-28,0-1-136,0-9-140,0-5-204,0-7-76,5-6-56,4-6 44,11 0 28,-9-11-40,3 5 52,1-7 8,5 7-12,-5-4-48,-1 10 28,7-1-28,-6 11 120,-1 9 112,2 1-4,-2 7-56,1 8-64,6 2-60,7 3-12,-2 3 96,-2 3 24,16 7 148,-5-1 132,10 6 28,-11-3-92,11 0-68,-1 4-124,-8-7 4,-1 4-348,3-11-380,-12 9-168,3-10-725,-13 6-1187,-2-1-2572,-4-3-1009</inkml:trace>
  <inkml:trace contextRef="#ctx0" brushRef="#br0">29967 10169 8445,'0'0'10441,"0"0"-8153,0 0-2288,0 0-428,0 0 428,0 0 852,16 59 60,-16-42-4,0 6-356,0-4-404,0-1-148,0-2-108,0 3-208,0-5-192,0-4-120,0 0-172,0-9-188,0-1-380,0 0-484,-11 0-589,6-1-807,5-12-2216,-5 6-589</inkml:trace>
  <inkml:trace contextRef="#ctx0" brushRef="#br0">29953 9872 9129,'0'0'4188,"0"0"-3844,0 0-344,0 0-420,0 0 420,0 0 88,0 0-88,0 0-216,49 43-412,-49-28-1184,10 1-1256,-5-6-2357</inkml:trace>
  <inkml:trace contextRef="#ctx0" brushRef="#br0">30250 10181 5032,'0'0'8969,"0"0"-6172,0 0-1717,-35 53-376,26-29 84,-6 2 80,-6-9-52,7 3-316,14-6-232,-5 2-256,5-6-12,-9 3-72,9-9-112,9 6-264,-4-7 80,0-3 124,11 0 112,8 0 56,-10-5-68,7-7 44,-7-5-20,17 3-28,-12-8 148,-5 6-12,3 0 12,-3 1 44,-4-1 56,-6 11-16,-4-3-44,5 7-40,-5 1-60,0 1-36,11 7 96,-11 7 244,0 6 400,0 4-20,0 6 8,0 2-172,0 9-88,-11-5 40,6 0 0,1 3-12,-6-2-64,-4-4-156,9-4-108,-7-3-24,8-1-48,-6-12-48,10-1-96,0-3-72,0-4-12,0-3-64,0-3-44,0 0-112,0-9-148,0-1-252,0-12-444,0-9-1512,10-2-3073,-10 2-1828</inkml:trace>
  <inkml:trace contextRef="#ctx0" brushRef="#br0">30608 9839 13253,'0'0'4337,"0"0"-3153,-10 56-176,10-23 664,-14 7 48,14 0-296,-21 4-220,21-1-300,-15 0-400,15-6-323,0 3-169,0-10 0,0-1-12,5-3-4,5-12-68,-4 2-1,9-11 13,-6 5 0,-4-7-36,9-3-36,2 0 48,-6-5 72,0-6 0,-1 0-132,12-5-72,-11-2 24,-6-4-120,6 1-4,6 2 64,-11-1 36,-5 6-48,9 8-64,-9-4-8,5 7-4,-5 3-56,0 0-124,0 3-64,0 3 64,0 4 36,0 0-4,0 1-332,0 2-392,-5-4-320,5 1-1221,-9-5-2391,9 4-821</inkml:trace>
  <inkml:trace contextRef="#ctx0" brushRef="#br0">30921 9839 1864,'0'0'10645,"0"0"-6276,0 0-3005,0 0-428,0 0-188,0 0 192,0 0 80,-11 57-136,11-25-108,-5-1-160,5 9-172,0-2-164,-9-3-196,9 7-84,0-10-8,0 7 4,0-12 4,0-2-84,9-4-112,-9-5-92,5-1-12,-5-3-148,11-5-132,-11-1-184,0-6-232,0 0-468,0 0-676,-11-9-857,11 4-2375,-5-11-3665</inkml:trace>
  <inkml:trace contextRef="#ctx0" brushRef="#br0">30811 10058 16762,'0'0'4164,"0"0"-4164,40 24-416,-14-14 416,-7 1 208,11 0 728,-11-6 328,12 4-152,-7-9-572,-3 4-376,-7-4-164,17 0-96,-12-4-192,5 1-148,-3-3-96,-7-2-192,7-2-236,-21-3-476,0 1-2248,0 0-2845,-21-7-2412</inkml:trace>
  <inkml:trace contextRef="#ctx0" brushRef="#br0">28607 10249 10317,'0'0'4564,"0"0"-3128,0 0-451,45 28 279,-21-18 148,-3-5-204,-2 4-320,12-9-272,-7 4-204,-5-4-208,16-4-132,-9 3 28,-7-10-4,11-1-48,-10 3-48,5-4-144,-10 2-76,4-5-152,-3 0-164,-2 1-68,1-4-128,-10-2-96,11 2-212,-7-5-392,-4-5-1009,5 2-47,-10-2-408,4 2-112,-4-3-1033,0 10 1201</inkml:trace>
  <inkml:trace contextRef="#ctx0" brushRef="#br0">28636 10024 6457,'0'0'3232,"0"0"-1428,0 0-904,0-52-184,0 32 252,0-2-108,0 4 84,0 1-203,0-4-117,0 3-28,0 2-188,0 5-28,0 1 40,0 4 168,0 3 0,0 3-160,0 0-220,0 3-208,0 10-116,0 12 116,0 9 488,11 19 556,-11 8-112,0 11-472,0-2-232,0 4-144,0-8-8,0-4 92,0-14-24,0-8-60,5-1-80,-5-9 8,10-9-8,-10 1-4,0-4-96,5-5-120,-5-7-184,0 4-96,0-7-144,0-3-100,0 0-148,0-3-172,0-4-376,-5-2-981,5-6-2179,-10 2-1561</inkml:trace>
  <inkml:trace contextRef="#ctx0" brushRef="#br0">29083 9839 2872,'0'0'6333,"0"0"-3085,0 0-1072,0 0-768,0 0-279,0 0-149,0 0-192,0 0-232,0 0-240,0 0 148,0 46 208,0-16 384,0 11-36,0 5-68,0 4-288,0-1-204,0-4-100,6 6-132,-6-7-152,0-4-76,5-4-12,5-8 0,-10 1-36,0-12-12,0 6-24,5-11-120,-5-4-180,9 5-124,-9-8-108,0 3-108,0-8-160,0 0-320,0 0-568,-9-3-952,9-4-3169,0-9-276</inkml:trace>
  <inkml:trace contextRef="#ctx0" brushRef="#br0">29366 10345 12317,'0'0'5665,"0"0"-3797,0 43-1000,5-27-296,-5 0-72,0-5-16,0-1-252,0-4-232,0-6-76,0 3-152,0-1-392,0-2-376,0 0-216,-5 0-44,5-2-360,-9-4-653,4-7-2719,-5-1 315</inkml:trace>
  <inkml:trace contextRef="#ctx0" brushRef="#br0">29366 10012 3056,'0'0'10141,"0"0"-7017,0 0-2735,0 0-389,0 0-581,0 0 233,0 0 244,0 0-32,0 0-456,0 48-740,0-36-1704,0 1-3073</inkml:trace>
  <inkml:trace contextRef="#ctx0" brushRef="#br0">29416 10300 60,'0'0'6981,"0"0"-3829,0 0-1108,0 0-484,0 0-120,0 0 45,0 0-9,0 0-168,0 0-160,0 0-248,0 0-244,0 0-208,0 0-132,0 0-124,0 0-72,0-3-56,5 3-64,-5-5-96,9 2-48,7 1 36,4-8 24,1 4 32,7-7 4,3 0 40,-7-1 0,-3-2 4,7 3 4,-12 2 0,-1-2-68,-1 4-76,-14-1 24,5 8 120,-5-9 12,0 9-12,-5-1 60,-4-6-60,4 2-84,-21-2 32,12 4 52,-5-5 36,-2 4-20,-8-1 92,-1 1 12,-1 4-120,2-2 8,-1 4-8,11 0 12,-7 6 0,16 0 0,1 4 116,4 6-128,5-2-72,0 15 72,5 2 124,4 2 20,-4 4 12,11-3 36,-1 4-44,-1-7-52,0-4 0,2-1-92,-1-9-4,-1 2-8,-9-4-100,2 1 12,2-7-24,-4 4-64,5-10 4,-6 4-16,-4-4-80,0-3-64,0 0-84,0 0-112,10-3-84,-10-4-28,16-5-356,-2-4-592,1 1-873,6-1-447,-2 0 144,6 5-1749</inkml:trace>
  <inkml:trace contextRef="#ctx0" brushRef="#br0">31854 10028 11777,'0'0'4869,"0"0"-2969,0 0-1408,-50 30-196,29-8 424,-3-2 404,3 4-92,2-4-316,5 3-308,2-1-152,8-1-124,4-2-132,0-1-84,4-2-144,8 0-64,2-8 12,5 3 100,2-9 0,3-2-76,6-10 36,-10-4 220,15-2 40,-11-2-40,-8-7-96,-6 4-24,-1-5-196,-4-1 120,-5-4-72,0-1 100,-5-1-40,-9 1-12,-2 9-268,1-2 340,1 9 148,-7 3 36,-3 13 272,19 0-40,-9 3-268,7 7-268,7 3-224,0 3-208,0 1-456,16-1-797,4-5-1227,1-4-3624</inkml:trace>
  <inkml:trace contextRef="#ctx0" brushRef="#br0">32166 10069 14585,'0'0'4445,"0"0"-4113,59 18-332,-24-9 0,5-4 172,-1 6 440,1-9 508,-5 1-136,0-3-584,-6 0-376,2 0-24,-12 0-436,-3-3-488,-2 1-576,-14-1-940,0 0-2153,0-2-1739,-5 0-117</inkml:trace>
  <inkml:trace contextRef="#ctx0" brushRef="#br0">32459 9574 8309,'0'0'6412,"0"0"-3627,-45 34-933,31-16-324,-7 7-36,6 2-292,-10 4-128,6 11-180,4 1-276,10 2-136,-11 6-132,7 0-180,4 5-168,5-3-64,0-3-80,0-1-12,5-2 0,4-10 0,7-4 48,-11-4 48,0-8-24,5-4-12,4-4 36,-9 0-120,-5-10-136,0 0-152,0-3-64,0 0-8,0-6-40,0-4 48,-15-6-304,1-4-1200,4-8-1072,-15-4-2397,5 8-804</inkml:trace>
  <inkml:trace contextRef="#ctx0" brushRef="#br0">33437 9866 9293,'0'0'4660,"0"0"-2592,-49 14-627,28-3-241,-19 1 12,11 0-28,3 5-260,-2-3-184,2 2-220,7-3-252,4 0-180,15-1-88,-6-4-144,6 7-40,6 1 40,9 6 36,4-4-24,7 7 44,2-7-32,12 4-12,0-5 20,-4-3-104,9-1 96,-12-4-52,-2 1 52,-1 1-16,-11 2-20,-4 0-52,-6-2 28,-9 8-24,-9 0 204,4 2 268,-19 3-36,8 2 96,-18 3-24,13-8 96,-19 1-172,12-4-48,7-1-44,-8 4-40,-2-13-96,12 5-36,3-7-184,2-1-468,-1-5-236,11-2-172,-6-7-256,10-7-1509,0 0-3623,0-11-1837</inkml:trace>
  <inkml:trace contextRef="#ctx0" brushRef="#br0">33466 9872 14705,'0'0'4209,"0"0"-3693,0 0-468,50-17-48,-25 9 356,-5-4 96,10 6-132,5-7-260,-6 4-60,2 4-136,2 2 52,-2-4-160,-1 4 96,-1 3-72,-8 0-160,3 0-208,-3 0 44,-7 0 12,0 3-76,1 4-40,1-4-93,-2 2 9,1 3-116,-11-4-664,12 6-572,4-4-88,-6 4 484,2-5 412,-1 4 611,-1 1 353,-14-4 312,16 4 128,-16-2 785,0 2 559,0 2 720,-11 1 236,6 3-484,-9 2-236,9 0-123,-10 7-161,-10 2-156,10 5-228,1-1-188,7-1-148,3 9-244,-6-9-108,10 4-64,0-7-92,10 2-64,-6-5-12,12-8 12,4-2-12,-6-1 28,12-3-28,-7-7-48,-3-3-20,13 0-52,-8-10-12,-7 2-84,0-5-72,2 1-16,4-6-56,-11-4-16,-4-4 16,-5 2-76,0-10 76,0 1-28,-14-6-144,-6 2 168,4 1 236,2 5-196,-5 6 120,3 7 84,-8 5 96,8 10 36,6 0-132,1 3-328,-6 6-72,10 4-76,-6 3-356,6 1-384,5 2-512,0-3-1185,0 0-3311,16-2-1269</inkml:trace>
  <inkml:trace contextRef="#ctx0" brushRef="#br0">34565 10085 17314,'0'0'4480,"0"0"-3268,0 0-1080,0 0-84,0 0 156,0 0 316,-45 45 120,29-26 144,2 5-292,-6-1-272,9 1-124,6 1-96,5-4-96,0 5-160,0-9-200,5 3 0,11-4 116,8-8 136,-3 1 72,3-6-12,-3-3 20,12-9-20,-7 1-72,-7-8 20,-4 0 4,5-3 0,-10 1-16,-5-8 52,-5 2 0,0-6-40,0-5-48,0 4-204,-15 1 0,-5 3-100,5 1 264,-4 10 284,-11 8 112,1 2 204,8 6 24,-3 0-72,8 9-268,2-4-168,-1 8-480,10 3-696,5-3-772,0 1-2085,0-1-2067,5 0-329</inkml:trace>
  <inkml:trace contextRef="#ctx0" brushRef="#br0">35016 10293 8373,'0'0'5284,"0"0"-3452,0 0-1100,0 0-243,0 0 247,0 0 264,0 0-28,0 0-80,0 0-24,0 0-44,0 0-72,34 5-136,-13-5-132,-7-1-84,12-6-52,-7 1-56,-4-1-88,5-2-12,4 6-24,-8-7 0,-1 5-72,-10-4-48,4 2-40,-4-2-8,0 5-8,6-2-64,-11 1-12,0 5 36,0 0 44,0 0 4,0 0-4,0 0-80,0 0-36,0 0-48,0 2-12,0 7 28,0 4 152,0 3 8,0 2 0,5-2-8,9-2 0,-14-1 0,15 0-112,-6-7 52,7 4 60,-11-9 0,9-1 48,1 0 16,6 0-16,3 0-36,-8-4 36,3-6-36,-5 4-4,7-6-8,-6 1-8,10 0 8,-10-2 96,-6-3 36,6 5-24,10-2 0,-10-1 36,-1 4-36,2-3 0,-11 10-96,5 3-12,-6 0-84,17 3-24,-6 7 96,-1 3 4,2 1 0,8 2-52,-14-3-60,15 1-168,-10-4-136,4 0-8,-3-9-148,-6 2-184,-6-3-120,1-3-232,5-8-768,-10-5-1973,0 3-1775,-10-14-2717</inkml:trace>
  <inkml:trace contextRef="#ctx0" brushRef="#br0">35880 9807 5837,'0'0'11869,"0"0"-10033,0 56-1420,-10-23 196,10 9 664,0 1-64,0 0-356,0-3-144,0-6-312,0 1-256,10-4-140,-6-4-4,8-6 4,-8 1 4,6-6 4,-5-8 48,0 2 0,4-7-56,-4 3 4,6-6 4,-6 0 36,-5 0-48,10-9 0,-6-6-192,-4-1 36,10-9-84,-5-2-28,11-2 124,-6 1 140,4-2 4,-9 1-96,16 8-96,-7-3-28,0 8 160,1 7 48,-4 6-96,-6-1-84,4 4-40,-4 12 232,0-8 36,5 12 196,-6-4 128,8 7-44,-8 6-76,-4-1-84,0-3-36,10 8-72,-10-5-48,5-1-52,-5 1-32,0-5 12,9 0 0,-9-5 72,0-1 0,0-5 0,0 5 4,0-3 80,0-4 24,-9 4 28,-6-6-16,-1 8-12,-3-4 0,5 1-48,-17-2-60,12 1 0,-11-5-72,15 5 0,1-6-60,-2 1-292,11-3-180,-5 3-132,10-3-220,0 0-344,-4 0-644,-6-3-825,10-2-1991,0-3-1473</inkml:trace>
  <inkml:trace contextRef="#ctx0" brushRef="#br0">36868 10249 4304,'0'0'3933,"0"0"-2237,0 0-532,-60 25-252,46-15-56,-2-5 64,2-2-224,-1 6-152,10-5-80,-4 2-100,-7-3-48,11 4-11,-5-1-17,6-1-52,4 3 124,-5 0-12,-5 5-40,4-4-96,6 4-76,-10 2-52,5-6-84,5 4-124,0-2-84,0-1-52,0-4-12,0-3 60,0-1 0,0 3-24,0-5 12,0 0 100,5 0 120,-5-10-184,10 4-17,-4-4 77,4-4 80,-5-5-4,-5-4 52,14-1-88,-14 0-172,21-3 204,-21-2 48,14 3 16,-14 6 132,15 0-16,-6 6 152,-4 8-96,6 2-180,-6 1-156,0 3 156,4 0 64,11 7 317,-4 5 215,-2 1 48,12 8 76,-12-3 16,10 7 24,-8-2-196,8-3-260,-3-2-136,8 1-92,-8-3-4,3-8-72,-5 2-60,2-4-28,9-2-20,-15-1-284,-6-3-352,-4 0-288,5 0-252,-6-3-517,-4-7-1039,0 8-2144,0-9-1825</inkml:trace>
  <inkml:trace contextRef="#ctx0" brushRef="#br0">38993 9666 8601,'0'0'5340,"0"0"-3084,0 0-755,-50 20-417,36-10-260,-5 4-152,-7-1-196,7 0-172,3 0-108,11-5-196,-10 2-48,15-4-136,0 4 28,0-1-52,5-1-72,5 5 60,-5 5 48,16 2 124,7-2-136,-12 0-60,13 4-28,-8-3 100,8 4 72,-13-6 28,8 1-12,-19 4 8,11-4-8,-12 1 32,6 4 40,-10-6 12,0 1 4,-10-2 220,6 3 32,-8-3 88,8-1-12,-11-3-40,1 4-84,-2-8-132,1 2-76,-4 0-68,3-4-212,11 0-136,-9-2-320,4-1-416,6-3-761,-8 0-999,12-7-2328,0 1-1497</inkml:trace>
  <inkml:trace contextRef="#ctx0" brushRef="#br0">39018 9581 9745,'0'0'5004,"0"0"-3400,0 0-1079,0 0-177,0 0 196,0 0 272,0 0 192,0 0-176,0 0-344,0 0-404,50-15-84,-31 9-220,-3 3-96,13-4-36,2 4-224,-3 2-164,3-7-196,-12 6-432,16 2-625,-9 0-427,3 0-340,-8 0-552,-2 0-1661</inkml:trace>
  <inkml:trace contextRef="#ctx0" brushRef="#br0">39451 9594 4104,'0'0'6773,"0"0"-3701,0 0-1052,-21 49-371,21-26-33,-14 4-12,9 0-268,-5 5-380,5-5-388,5 2-192,0-2-100,0 1-60,0-6-204,5-1-12,10-5-144,-1-3-24,2-8 0,13 1 8,-8-6 64,3-3-24,-5-2 36,11-8-72,-10 0-52,-4-3-32,-2-1 20,-4-3 16,-6 0 20,-4-6-32,0 5 72,0-4-52,-4-3-84,-6 3 100,-9 4-188,-7-2 200,7 6 8,-11 4 160,1 7 52,-2-1 400,12 4 8,3 3-264,2 8-196,-1-3-340,10 4-148,-6-2-512,11 6-436,0-2-1113,0 2-2547,11-4-1705</inkml:trace>
  <inkml:trace contextRef="#ctx0" brushRef="#br0">39787 9720 8493,'0'0'5656,"0"0"-3868,0 0-1131,0 0-333,0 0 348,0 0 500,0 0-92,0 0-224,0 0-248,0 0-244,0 0-84,-9 32-36,9-19-16,0 1-32,0 2-16,0-1-68,0 4-52,9-5 0,-9 2 24,7-3-24,-7 0-60,9-7-60,-4-1-12,9 5-12,1-7 40,1 0 44,3-3 0,-5-3-8,2 0-68,-1-7 76,-1-1-4,7-2 4,-6 0-12,-6-3-72,-4-1-72,11-1-64,-16-4-8,10 1 44,-10-1 28,0-1 88,0 2 64,0 2-104,-10 5 104,5 4-68,-11 0-36,7 1-52,-11 9-36,4 0-96,2 0-24,-1 3 12,-1 7-4,2-2-304,9 1-300,-4 7-600,4-3-1121,-5 1-2671,10-4-1181</inkml:trace>
  <inkml:trace contextRef="#ctx0" brushRef="#br0">40106 9829 12225,'0'0'5625,"0"0"-4397,0 0-1228,0 0 0,0 0 0,0 0 516,0 0 168,0 0 280,0 0-112,0 0-224,0 0-156,50 11-192,-41-16-112,-4-1-48,11-4 0,-2 1 52,-4-1-16,-5-3-24,9 2-72,-7 0-60,7-5-40,-4 3 36,-6 0-56,6 4-24,-5 4 12,-5 2 68,11-2-44,-11 3-12,0 2-28,0 0-20,5 0 36,-5 2-12,0 3-24,9-1 68,-4 6 40,-5-3 48,5 5-40,5 1-8,-10-3-4,4-2-8,12 5-48,-16-9-12,15 4-52,-15-6-32,14 1 24,2 2 60,-1-5 12,-1-5-4,2 2 52,3-8-48,-9 4 0,11-5 60,-7-1 0,1-2 48,5-1 72,4 2 4,-9-2-28,6 3-36,-7 0 20,1 8-80,1-1-8,-2 3-124,-9 3 48,9 0 48,-3 3 36,4 7 132,-10-1-76,-1 2-56,6 4-84,-10 4-72,5-3-88,6 0-108,-6-1-156,-5-6-224,0 1-192,0-1-464,0-7-916,0-2-2125,0 0-1539,0-5-97</inkml:trace>
  <inkml:trace contextRef="#ctx0" brushRef="#br0">38328 10540 6141,'0'0'6564,"0"0"-3812,0 0-1071,0 0-689,0 0-488,0 0-232,35-40-260,-20 14 28,20 4-40,-6 0 0,16-4 40,-10-3-40,10 8-248,0-1-208,-12 7-448,3-1-169,4 4-223,-21 4-904,-3 1-2236,3 4-2401</inkml:trace>
  <inkml:trace contextRef="#ctx0" brushRef="#br0">40980 9166 10213,'0'0'4052,"0"0"-2940,5 64-204,5-24 449,-10 7 87,0 5-180,0-5-376,0-1-400,0-6-260,0-1-156,0-9-8,0-3 44,0-7 0,0-3 12,0-1-8,0-3-100,4-3-12,-4-9 0,0 7 4,0-6 4,0 1 40,0-3 0,5 0 36,-5 0 36,10 0 52,-5-5-16,11-4-48,-2-4-24,1-3-84,10 1-120,-6-7-48,2 1 36,8 2-64,-3 0 52,-17 8-12,15 4-4,-8 4-68,-1 3-16,-1 3 12,-9 4 96,11 4 136,-6 5 84,-6 3 76,-4-1 104,5 7 28,-5-7-84,0 1-88,0 0-48,-5-4 0,5-4 12,0 2 28,-4-4 8,4 1 0,-10-4-72,-6-2-44,11 2 0,-19-1-4,10-5-84,-17 3-84,12 5-64,-11-8-56,10 0-88,-10 0-124,16 0-168,-2 0-188,11 0-344,-5 0-808,5 0-2181,-4 0-1827,9 2-629</inkml:trace>
  <inkml:trace contextRef="#ctx0" brushRef="#br0">24791 11619 9021,'0'0'5168,"0"0"-2859,0 0-657,0 0-336,0 0-104,0 0-68,0 0-236,0 0-192,0 39-76,0-12-112,5 8-56,-5 2-148,0 3-192,-5 0-132,5-6 0,-5-2-56,-4 2-16,4-10-12,-10 1-168,4-7-76,-3 1-32,9-3-184,-9-3-216,4-8-308,4-2-792,1 0-2065,-5-3-2067,10-3-2477</inkml:trace>
  <inkml:trace contextRef="#ctx0" brushRef="#br0">26503 11336 5412,'0'0'4089,"0"0"-2101,0 0-744,0 0-644,0 0 76,0 0 120,-50-10 124,46 10 13,-11 0-189,4 0-124,-3 5-176,-1 0-84,1 0-68,-2 4-20,-4-2 48,6 6-4,-2-1 4,-3 0 8,-12 4-24,17 1-24,-16-1 36,15 7-36,-15-6-60,10 3-52,6 0-84,-7 3-24,12-9-52,-6 5 40,15 1-48,0-6-56,0 2-64,15-2-24,10-1 20,-6 0-44,17-5-40,4 0-32,-7-8 8,12 0 84,-10-13-20,15 0-116,-10-7-68,-6-3-4,1-2 64,5 4 108,-21-3 72,2 1 40,3 3-76,-19 4 48,5 0 40,-10 1 60,0 2 136,0 0 72,-10 5-36,5-4 0,-5 2 0,-4 0 12,-7 4 12,7 4 48,9-1 12,-9 3-64,2 3-148,8 2-44,-6 8-124,10 1 16,0 12 108,0 3 160,0 1 36,14 4 12,-2 6-52,2 3-68,-9-3-4,9 4 0,7-1 12,-7 0-96,1 0-4,11-1-116,-22-7-36,11 7 48,-10-12 104,4 1 0,-2-3-8,-7-4-32,0-3 44,0 0 12,-16-3 232,11-1 132,-10 3 12,11-1-36,-12-2-36,-9 1 32,11 3 16,-7-7-12,2 5-136,-11-4-60,6 1-60,3-3-48,6-2-40,-4 0-8,3-3-12,7-1-180,-6-1-108,15-6-112,0 0-120,0 0-84,0-6-212,0-7-412,0-2-960,10-7-2725,-5 3-2307</inkml:trace>
  <inkml:trace contextRef="#ctx0" brushRef="#br0">26983 11101 1864,'0'0'8845,"0"0"-4937,0 0-2536,0 0-591,0 0-61,0 0 132,0 0-64,0 0-308,0 0-356,0 0-40,0 0 64,50 25 96,-15-9-48,-6-3-52,16-3 4,0-6-52,4 3 4,1-7 108,-5 0-28,0-7-56,-12-2-16,3 1-28,4-5-80,-10 0-96,-11 8 36,1-6 56,-4 6 0,-7-1 0,-9 6 4,0 0 96,0-3 24,0 3 88,0-3-52,0-1-32,-9 1-120,-7 3-8,11 0 4,-10 0-60,1 0-16,-2 10 28,11-7-36,-4 8-112,4 2-20,5 3 8,0 5 136,0 6 72,0 8 100,0 2 192,0 6-24,0 7-88,0 3-8,-10 1-16,10 6-32,-16-1-40,11-2 0,-9-2 36,-1-2 112,11-8 128,-8-2 280,-2-2-240,0-7-136,-1-3-32,-1-4-4,2 2 0,9-9-48,-9 0-24,7-4-36,-7-5-44,4-2-68,5 1-4,-4-7-4,9-1-64,0 3-8,0-5-12,0 0-60,0 0-96,0 0 36,0 0 36,0 0-28,14 0-20,-4 0 132,4 0 84,7 3 56,-2-3 148,12 0-68,-3 0-16,3 0-12,4 0 24,-11 0-24,11-8-36,-4 6-24,-2-4-40,-9-1-4,9 1 4,-8-4-8,8 6 0,-13-6-72,-2 7-48,1-7-84,6 7-196,-21 0-116,0 3-64,0-3 24,0 3 8,0-4-128,0 1-508,-16 3-664,11-3-2101,-10 3-1735,11 0-1717</inkml:trace>
  <inkml:trace contextRef="#ctx0" brushRef="#br0">27301 11591 4928,'0'0'3945,"0"0"-1941,0 0-580,0 0-388,0 0-32,0 0-44,0 0-40,0 0-19,0 0-181,0 0-176,0 0-188,-29 4-160,29-4-60,9 0-12,-4 0 48,-5 0-64,15-4 88,1 2 40,-2-1 44,0 0 12,17-7 24,-12 7 4,11-4-92,4 1-68,-8 1-124,9-1-36,-6 3-72,-8-4-12,7 1-28,-7 3-44,3-4-136,-3 4-112,-7 0-48,-4 3-76,4 0-136,-7 0-224,-7 0-368,10 3-745,-10 7-959,-10-4-992,10 0-713,-7 2 1609</inkml:trace>
  <inkml:trace contextRef="#ctx0" brushRef="#br0">25187 11520 4,'0'0'4340,"0"0"-1491,0 0-397,0 0-840,0 0-276,0 0-252,0 0-184,0 0-80,-45-25 100,35 21-83,10 3-105,-14-2-64,9-2-40,5 2-88,0 3 32,-11-2-20,11 2-16,0-3-76,0 3-132,0 0-112,0 0-176,11-3-40,-11-1-84,19 1-36,-4 0 120,10-7 128,10 5 56,-1-3-40,11 4-24,5-6 16,-6 7-52,1-4-76,0-2-8,-10 7-108,-1-6-76,-4 3-132,-10 5-72,5-3-156,-10 3-52,-11 0-100,-4 0-136,0 3-352,0-1-156,-14 9 359,9 0-63,-20 5-708,15 0-904,-14-1-1432,3-2-961</inkml:trace>
  <inkml:trace contextRef="#ctx0" brushRef="#br0">25281 11736 7929,'0'0'5816,"0"0"-3668,0 0-1431,0 0-293,55 4 360,-41-3 376,16-1-108,1 0-220,-12 0-188,11-1-172,-1-6-204,-8 4-268,3-3-60,-3 6-196,-7-4-376,-4 3-220,-5 1-224,11 0-328,-16 0-869,5 0-2531,-5 1-1769</inkml:trace>
  <inkml:trace contextRef="#ctx0" brushRef="#br0">30953 11011 6857,'0'0'7200,"0"0"-4475,0 0-1337,0 0-464,0 0-272,-64 16-4,34-3 60,1-2 32,-1 5-208,-4 0-144,4-2-204,-1 2-64,2-1-112,13 1-8,12-7-156,-11 4-88,15 0-108,0 0 36,15 1-12,1 2 52,3-1-16,-5 4-88,17-6 4,-1 1-4,-1 2 208,1-3 12,-10 1 64,15 2 32,-21-3 4,12 2 60,-21 1 12,9 6-12,-14-8-48,0 6 48,0-3 72,-5 3 136,-4-1-12,-7-5 36,11 2 16,-10-1-68,1-3-44,-2-5-16,2 2-68,-1-4-52,10 3-256,-11-8-284,7 0-244,4 0-448,-5-8-1265,10 0-2835,0-1-2589</inkml:trace>
  <inkml:trace contextRef="#ctx0" brushRef="#br0">31296 11346 8505,'0'0'8865,"0"0"-7173,0 0-1556,16 43-88,-11-21 380,5-4 260,-6-4 188,1-1-244,5-3-340,-10-4-100,16 1-56,-11-1-40,4-3-84,-4-3 36,5 0 0,-6-3 12,8-7 60,-8 1-32,6-6-76,-5-4 48,0 0-52,4-2-8,-9-1-56,5-6-164,6 8-44,-6-6-52,-5-1 36,0 4-144,0 2-28,0 9-48,0-1 0,0 10 60,0-1-160,0 4-548,0 7-1041,0 2-727,10 4-1764,-10 0-1369</inkml:trace>
  <inkml:trace contextRef="#ctx0" brushRef="#br0">31709 11456 15057,'0'0'4573,"0"0"-3617,0 0-836,0 0-48,0 0 588,0 0 296,0 0 232,0 0-8,45-13-144,-40 5-216,-5-1-256,10-6-227,-6-1-169,-4-3-160,0-2-8,10-4-96,-10 1 0,5-2 12,-5 2-12,9 5-13,-9 1 37,7 5-36,-7 4-48,9 4 12,-9-3-48,5 6-36,-5 2-60,5 0-28,5 0 16,-6 0-48,13 0-148,-8 0-132,-4 2-336,9 6-700,-4-7-1112,6 3-2245,-11-1-1751,14-3 31</inkml:trace>
  <inkml:trace contextRef="#ctx0" brushRef="#br0">32102 11286 17906,'0'0'4792,"0"0"-3980,0 0-812,59 13-148,-30-10 148,-4 4 252,6-4 244,7 2-88,-17 1-156,13-3-128,-4 1-124,1-4-64,-3 3-24,3 0-20,-12-3-24,2 0-24,3 0 96,-3-3 56,-12 0 4,-4 3 0,-5 0 8,0 0-8,0-4-36,0 4 36,0 0 108,-5-3 36,5 2-140,-9-7-4,2 6-8,-2 2 8,4 0 128,-9 0 128,14 0 56,-15 2 264,15 1-56,0 3-148,-6 1-108,6 2-160,-10 1-104,10-2-48,0 5 0,0-1-36,0 1-48,10 0-72,-4-5-48,-1 2 24,5-4 60,9 0 32,-3-2 40,-7-3 24,6-1-12,-1 0-36,-9-1 24,11-6-48,-16 1 84,5-1-12,4-2-24,-9 4 36,0-5 48,-9 1-112,4 2-8,5-5 12,-5 7 48,-6-3 72,6 6 144,-4 2 148,9 2 8,-5 9 0,-5 3-60,5-1-176,5 5-64,-9 1-144,9 0-132,9-1-96,-4-2-100,5-2-108,4-4-180,2-4-428,3-2-652,1-4-1280,5 0-3269,-6-10-2336</inkml:trace>
  <inkml:trace contextRef="#ctx0" brushRef="#br0">32478 11003 16085,'0'0'4001,"0"0"-3705,0 0-128,0 0-128,0-53 664,-5 40 160,-4-3-100,-6 2-208,-6 1-196,-7-3-312,-3 6-48,1 7-156,1 2-84,8 2 104,-8 10 136,15 1 100,-7 7 32,7 5-72,-1 0 0,-1 8 48,11 1 36,5 9 76,-9-7-4,9 9-36,9-1-36,-4 0-20,5 0-28,-4-1 12,4-5 24,-5-4-48,-1-2 0,6-2 0,4-5-24,-7-2-12,-7-1-48,9-5-44,-9-3 32,5-5-60,-5 1-84,0-2-192,0-4-112,0 0-144,-5-3-72,-4 0-88,2-6-108,-7-1-628,0-5-1360,9 2-4097,-11-11-2896</inkml:trace>
  <inkml:trace contextRef="#ctx0" brushRef="#br0">32960 11213 18382,'0'0'5020,"0"0"-3704,0 0-988,0 0-244,0 0-24,0 0-48,0 0 240,0 0 184,-24 53 92,8-36 0,-3 6-288,4-3-240,-1 6-4,12-8-92,-6 1-24,10-5 0,0-1-60,0 0 96,10 1 76,4-3 4,-3-6-4,18 2 0,-13-4-40,13-3 48,-3 0 4,-2 0 0,6 0 44,-1 0 24,-8-3 108,7-4 0,3 4-72,-7 1-24,-3-1-36,8-5-44,-9 0 0,4 2-4,-3-7 0,8 5-8,-13-8-40,3-3-36,-4 1-60,1-1 24,3-5 24,-9-2-84,-6-1-48,-4-2-12,0 2 140,0 3 100,-14 2 8,9 6 88,-9 8 168,-2 3 24,1 5-60,-4 13-84,-7 9-60,-2 7 24,2 4 25,2 1-1,-6 6 24,10-3-108,4 0-48,12-2-60,4-1 52,0-7-60,4 2 68,12-8 4,-1 1 4,4-4-8,7-6-76,2 1-92,-2-11 35,14 1 49,-11-3-96,-3-3-156,2-2-216,-2-5-88,-12-2-204,-9-1-276,6 0-700,-11-1-976,0 1-1625,-11 5-2515,6-2-409</inkml:trace>
  <inkml:trace contextRef="#ctx0" brushRef="#br0">34067 11523 15809,'0'0'4649,"0"0"-3433,0 0-752,0 0-100,0 0 72,0 0 216,0 0 60,49 29-352,-33-27-356,-6 3-4,-5-5-288,4 0-316,-4-5-276,0 0-360,-5-8-1432,0 7-4181,-5-15-4620</inkml:trace>
  <inkml:trace contextRef="#ctx0" brushRef="#br0">35988 10793 8837,'0'0'5452,"0"0"-3307,0 0-1369,36-5-728,-1 5 76,-11 2 200,11 1 144,0 0 212,5 7 80,-6-7-256,1 7-212,5-7-160,-20 7-132,0-6-128,-5 9-68,-6 0 124,-9 0 72,0 4 156,0 4 40,-9 5 24,-6 4 0,-20 1 24,14 4 72,-3-1 292,-21 4 20,21-4-24,-16-2-60,5 3-24,5-5-60,11-1-28,-5-8-72,24 1-128,-7-4-104,7-2-128,7-2-144,7 2-28,0 0 28,17-4 36,-2-1 0,1-6-72,5-5-60,-6 0 44,6-4 4,5 3-12,-20-10-84,10 6-88,-11-5-96,-3 7-24,-1-7-48,-11 7-28,6 2-72,-10-3-200,0-4-516,-14 7-436,9-6-365,-11 1-1683,1-4-360,6 4-1225</inkml:trace>
  <inkml:trace contextRef="#ctx0" brushRef="#br0">36133 11125 6645,'0'0'7928,"0"0"-3959,0 0-2765,0 0-580,0 0-124,0 0-40,0 0 124,0 0-12,0 0-320,49-4-68,-23-2-16,9 3-48,-6 0-116,6-7-4,0 5-108,4-4-84,-14 5-4,6-5-312,-17 6-268,1-1-272,-1 4-360,-14 0-1120,11 0-2905,-11 4-2676</inkml:trace>
  <inkml:trace contextRef="#ctx0" brushRef="#br0">35979 11128 692,'0'0'2112,"0"0"2737,0 0-3397,0 0-596,0 0-200,0 0 120,0 0 84,0 0 20,0 0 0,0 0-84,0 0-64,0 0-24,0 0 17,0 0 19,0 0 8,0 0-12,0 0-68,0 0-120,0 0-188,0 0-156,0 0-84,0 0-52,0 0 24,0 0 16,0 0-40,0 0-24,0 0-48,0 0-48,9 0-88,-2 0 28,17 0-24,2 0 84,-2 0 48,11 0 404,-2-3 20,12-1-216,-10 1-40,6 0-76,-13 3-92,-2 0-4,4 0-4,-15 0-64,9 0 24,-8 0-24,-11 0-88,-1 0-68,6 0-124,-10 0-172,0 0-284,0 0-120,-14 3-196,-1 4-480,-6-4-2225,7-2-2735,-31 7 535</inkml:trace>
  <inkml:trace contextRef="#ctx0" brushRef="#br0">40851 12379 16189,'0'0'4553,"0"0"-3505,0 0-808,0 0-92,0 0 168,0 0-4,0 0 4,0 0 72,49 27-136,-34-18-84,5-1-68,4 4-100,-9-1-100,1-2-8,-2 3-12,-9 4 60,9 0 12,-9 6 40,-5-4 8,0 7 76,-5-4 80,-9 6 112,9 2 20,-20-2 48,10 1-20,-4 0 8,-11 0-36,15-9-56,-6 3-76,-3-4-48,10-5-108,9-8-24,-11 3-120,7-7-124,4-1-152,5-1-220,0-7-264,0-5-208,0-5-636,5 1-1260,4 0-3425,-9-13-3448</inkml:trace>
  <inkml:trace contextRef="#ctx0" brushRef="#br0">36866 10242 1160,'0'0'5049,"0"0"-2281,0 0-960,0 0-508,0 0-60,0 0-136,0 0-168,0 0-160,0 0-195,0 0-205,0 0-204,5 0-108,-5 2-56,0 6-8,10-3 136,-10 7 248,0 1 136,0 3-4,4 2 12,-4 4-172,0-1 12,0 6-52,0 2-36,-4 2-24,4-1-48,-10 8 12,10-4 20,-5 0 28,5 3-84,-10-4 32,10 6 100,0-6 24,0 1-28,0-1-140,0-2-64,0 1 0,0-5-24,0 0-24,0 2 12,0-2-60,0-4 64,0 1-4,0-2 24,10-1-88,-10 5 40,5-9 12,-5 6-52,10-4 76,-10 5-36,4-5-36,-4 2-8,0 1-4,0-4 0,0 5 0,0-6-4,0-1-8,0 2 8,0 1 0,0-3 8,0 0 0,0-2-4,0 2 0,0-3-8,0 2 4,0 1-4,0-2-4,0-1 12,0 0 8,0 0 76,12 1-36,-12-1 12,0-2 24,4 2-72,-4 0 48,10 3-52,-10-5-8,0 5 4,5-3 4,-5 1 92,0-1-96,0 3-4,0 0-8,5-5 8,-5 2-8,9 3 0,-4-3 0,-5-5-4,0 5 4,0-1 0,11 0-4,-6-6-4,-5 7 12,0 0 0,10-4 0,-10-1 0,4 5 4,-4 0-4,10-4 0,-10-1 0,0 5-4,5 0 4,-5 0 0,0-5 4,0 2 0,0 2 0,0 1 0,0-8 0,0 8 0,9 0 4,-9-4-4,0-1 0,0 5-4,7-3 4,-7 2 4,9 0 0,-4-3 0,-5 7-4,5-6 0,5 3 0,-10-5 0,4 1 0,6 4-8,-4 0-4,-6-5 0,0 5 0,0-2-36,10 0 44,-10 4 0,0-3 0,0 0-4,5 0 4,-5 3 0,0 1-4,0-3 0,0 1-76,9-1 72,-9 3 4,0-3 0,0 0 0,0-2 4,5 0 0,-5-3 4,0 2 0,0-2-4,0 1 4,10 1 0,-10-4 0,0 7 4,0-8 0,0 4 0,0-1 0,5 0 0,-5-1 0,0-1 0,0 4-4,0-5 0,0 4-4,0-2 0,0-4 0,0 6 4,0-4 4,0 3 8,-5-3 36,5 5 0,0-7-40,-10 6 4,10-2-4,0 3 4,-5-9-4,5 9-4,0-4 0,-9 1-4,9-1-4,0-3-4,0 4 4,-5-3 0,5 0-4,0 4 4,0-4 0,-10-4-4,10 7 4,0-4 0,0 0 4,0 0-4,0-3-4,0 2-52,0 3 12,0-5-24,0 3 12,0-3 0,0 2 48,10-2-48,-10 0 60,0 0-4,0 0 0,0 0 0,0 0 0,0 0-4,0 3 0,0-3 4,0 0 0,0 0 0,0 0 4,0 0-4,0 0-8,5 0 4,-5 0-52,0 0-12,9 0 68,-9 0-4,5 0 0,5 0 8,-5 0 8,6 0 4,-6 0 0,9 0 0,1-3-4,1 3 0,-2 0-4,0 0 8,7-2 72,-2 2 60,12 0-48,-7 0-48,1 0-36,4 0 48,11 0-52,-9 0 40,2-3-48,-2 3 0,4 0 4,-1 0-4,6-5 12,-5 3 36,10 2 12,-10 0-52,-1 0 4,6 0 36,-5 0-36,0 0 0,4 0 60,1 0-64,-10 0 4,-1 0-8,1 0 4,6 0 40,-8 0-36,3 0-12,4 2 0,-6 3 0,-8-5 0,8 3 4,1-3 4,-1 0 40,-8 2-44,7-2-4,3 0 0,-1 3 0,-11-3 0,12 3 4,7-3 4,-17 5 4,13-5-4,6 0 40,0 0 12,-10 0 48,10 0 0,-6 0 0,1 0-48,0-5-60,10 2-68,-6 3 56,1-3-36,0 3 36,-5-2 4,10-1 8,-12-2 4,17 3 0,-10 2 4,0-3-4,0 3 0,-6-3 0,11 3 4,0-3 4,-5 3 48,-10 0-48,4 0-12,10 0-56,-13 0 48,-2 0-4,6 0 4,5 0-36,-21 0 40,16 0 4,-4 3 0,-2-3-4,1 0-4,-1 0 8,-8 0 0,8 0 0,1 3 4,-11-3 4,12 0 4,-1 3-4,-1-3 4,1 0 36,-10 2-36,15 3 48,-10-5 12,9 0-68,-3 0 4,-3 0 4,8 0 60,-1 0-60,5 0 0,-7 0-12,3 0-8,9-5 0,-10 3 0,10-1 4,-12 0-44,7-3 36,5 2-60,-10 4 12,-6-3 52,6 2-4,-15-4-72,10 5-24,-4 0-24,-12 0 0,-4 0 48,4 0 36,2 0-24,-1 5-28,-15-5-20,9 1 0,-4-1 12,-5 3 24,10-3 24,-10 0 56,0 0 0,0 4 4,0-4 0,0 0-8,0 0-76,0 0-148,0 0-188,0-4-224,-10 4-204,10-4-232,-5-8-484,-4 1-1232,9-2-2721,-5 4-2060</inkml:trace>
</inkml:ink>
</file>

<file path=ppt/ink/ink2375.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5-03-31T05:26:06.893"/>
    </inkml:context>
    <inkml:brush xml:id="br0">
      <inkml:brushProperty name="width" value="0.05" units="cm"/>
      <inkml:brushProperty name="height" value="0.05" units="cm"/>
      <inkml:brushProperty name="color" value="#3165BB"/>
    </inkml:brush>
  </inkml:definitions>
  <inkml:trace contextRef="#ctx0" brushRef="#br0">18139 13134 5957,'0'0'5384,"0"0"-3056,0 0-1112,0 0-448,0 0 29,0 0 135,0 0 8,0 0-76,0 0-152,0 0-176,-10-3-160,10 3 4,0 0 20,0 0 24,0 0-60,0 0-72,0 0-60,0 0-52,10 0-24,-10-2 40,6-3-76,6 5-24,-2-4-48,16 4-36,-3 0 72,3 0 12,-4 0 4,10 0-16,0 0-72,-11 0-12,2 0-60,3 0 52,-5 0-56,-4 4-8,-7-4-12,6 0-48,-11 0-36,7 0-100,-6 0-32,-6 0-4,0 0-48,0 0-72,0 0-12,0 0-52,0 0-120,0 0-200,0 0-400,0 5-356,-6-3-789,-6 1-2043,7-3-845</inkml:trace>
  <inkml:trace contextRef="#ctx0" brushRef="#br0">18162 13386 7177,'0'0'3252,"0"0"-1208,0 0-744,0 0 4,0 0 85,0 0-73,0 0-168,0 0-216,0 0-196,0 0-176,0 0-160,5 0-108,6 0-96,-6 0-52,5 0-24,13 0 124,3 0-4,-4 0 76,10 0 60,0 0-64,0 0-44,-5-4-100,5 1-60,-5 3-16,-6-4-92,-3 1-12,-3 3-72,6 0-12,-9-4-36,-7 4-64,6 0-116,-6 0-64,-5 0-12,0 0-24,0 0-36,0 0-48,0 0-160,-5 0-260,-6 0-620,6 0-1033,-7 0-2243,7 0-1141</inkml:trace>
  <inkml:trace contextRef="#ctx0" brushRef="#br0">19197 13107 4520,'0'0'5877,"0"0"-2897,0 0-1284,0 0-752,0 0-51,0 0 127,0 0 28,0 0-128,0 0-236,0 0-248,-15 0-180,15 0-108,0 0-28,0 0 12,5 0-132,5 0-84,-4 7 84,9-6 60,3 11 28,8-10 68,-16 9-84,18-8 4,-7 0 8,6 4 0,-11-7-84,6 0 0,-6 0 0,0 0-4,-11 0-44,7 0-136,-7 0-144,6 0-72,-6-3-28,-5 3-68,0 0-44,0 0-112,0 0-136,0 0-76,0 0-357,-5 0-599,5 3-1396,-11 1-2076,11-1-637</inkml:trace>
  <inkml:trace contextRef="#ctx0" brushRef="#br0">19688 13323 12645,'0'0'4321,"0"0"-3401,0 0-636,0 0 272,0 0 328,38 14 96,-22-12-152,17 3-148,-12-5-160,22 0-192,-15 0-148,19 0-60,-4-5-12,0 3 124,-10-1-4,-1 3-204,6-4-24,-23 1-120,13-1-144,-12 1-184,-11 3-124,12 0-92,-17-4-80,16 4-24,-16-1-100,0 1-276,0-4-620,0-1-1181,0 2-2055,0 1-1533</inkml:trace>
  <inkml:trace contextRef="#ctx0" brushRef="#br0">19896 12406 8717,'0'0'4196,"0"0"-3012,0 0-704,0 0-36,0 0 236,0 0 337,23 50 423,-13-19-96,-10 13-172,0 3-212,0 6-196,0 5-192,0-1-224,0-5-152,0-2-80,0-6-116,0-10-72,0-1 60,0-9-60,0-4-88,0-3-104,0-3-184,0-9-244,0 2-292,0-4-396,0 1-964,0-4-2305,0 0-2099</inkml:trace>
  <inkml:trace contextRef="#ctx0" brushRef="#br0">21311 13207 5989,'0'0'7520,"0"0"-5084,0 0-1267,59 0-301,-33 0 252,13-8 68,-1 2-128,10-8-172,-11 4-220,11-2-272,1-2-140,-1 4 44,-9-4-20,-1 7-136,-7-4-144,2 6-48,-17-5-36,-1 6-48,8 1-184,-23 3-108,0 0 0,0-4-48,0 4 108,0 0-48,0 0-124,-6 4-60,-11 3-212,2-5-656,9 10-969,-9-7-2199,-3 5-1541</inkml:trace>
  <inkml:trace contextRef="#ctx0" brushRef="#br0">21639 12118 7621,'0'0'4644,"0"57"-2376,0-19-91,0 21-169,-5 4-340,5 11-368,-10 6-304,3 0-160,-4 1-172,6-1-208,-5-5-236,4-4-100,-4-9-116,5-8-4,5-7-12,0-4 0,0-10-48,0-5-24,0-5-100,0-6-116,5-5-36,5 0-184,-4-10-208,-6-2-240,0 0-420,10-10-860,-5 1-2117,-5-5-2007,0-3-1033</inkml:trace>
  <inkml:trace contextRef="#ctx0" brushRef="#br0">21591 12539 9369,'0'0'4612,"0"0"-2832,0 0-959,0 0-349,0 0 188,0 0 144,0 0-32,0 0-172,-54-6-232,49 12-88,-11 1-36,4 4 48,-4 1 64,1 9 44,-8 0 36,13-2 24,5 3-108,-11 6-100,11 0-80,-7-2-16,12 5-48,-6-5-12,6 3-88,0-4-4,6-3-4,11-4-48,-1-3-12,-1-1 52,8-3-88,3-5 0,7-6-24,-7-3-52,7-11-8,10-2-12,-22-4-4,17-6-32,-12 3 92,-3-1 28,-8-4-72,1 2-112,-9-2 60,8 2 24,-15-5-8,0 5 32,0-3-36,-5-3 12,-12 6 112,-9-1 72,5 8 24,-2 1 120,-20 4 20,7 13-140,-3 1-100,-9 1-44,10 10 96,7 3 48,-2-6-88,12 10-216,3-5-224,8 5-888,10-6-905,0 2-1943,0-4-1300,10 1-293</inkml:trace>
  <inkml:trace contextRef="#ctx0" brushRef="#br0">21429 12151 8201,'0'0'4740,"0"0"-2896,0 0-836,0 0-251,0 0 111,0 0 208,0 0-116,0 0-152,0 0-196,0 0-140,0 0-144,-33-23-84,39 20-12,6-7-124,3-1-100,6 4 0,12-7-4,0 4 104,4 1 40,16-1-16,-4 5 72,5-7 112,-1 10 84,6-2 144,-5-3-208,-5 4-180,-11 3-144,10-4-12,-16 1-108,-10 3-84,-1 0-132,-4 0-124,-1 0-256,-16 0-180,10 0-356,-10 3-928,-10 1-1845,10-4-1251,-23 5-2757</inkml:trace>
  <inkml:trace contextRef="#ctx0" brushRef="#br0">21015 13525 4560,'0'0'2981,"0"0"-1049,0 0-912,0 0-40,0 0 148,0 0 44,0 0-132,0 0-196,0 0-304,-43 15-247,32-15-117,11 4-76,-5 1-4,-5-5 4,10 0 88,0 0 84,-6 0 28,-4 0 20,10 2 4,0-2-40,-7 0 20,7 0 16,0 0 12,0 0-12,0 0-40,0 0-84,0 0-88,0 0-96,0 0 40,0 0-4,0 0 36,0 0-36,7 0-48,9 0-84,-6 0 72,6 0 12,6 0 84,-1 0 112,22 0-24,6-2 32,-6-7 100,16 7 268,0 2-28,0-3-108,0 3 192,5 0 48,-10 0-324,0 0-184,5 0-84,-21-3-24,10-3-56,-9 5-4,-8 1-48,-9 0-72,-11 0-12,4 0-136,-15-4-8,0 4 0,0 0-16,0 0-48,0 0-8,-10 0-124,-6 4-88,1-4-228,-3 1-568,-2 8-944,14-6-2201,-11-1-2299,7 7 535</inkml:trace>
  <inkml:trace contextRef="#ctx0" brushRef="#br0">21176 14197 5997,'0'0'3000,"0"0"-920,0 0-564,0 0-280,0 0-8,0 0 60,0 0 69,0 0-185,0 0-204,0 0-76,0 0-136,-64 40-124,43-26-100,-7 4-72,8-3-48,-13 6-64,12-5-68,-7 1-64,13-1-108,-8 1 0,7-3-36,11 0-24,-5 0-48,10-9-12,0 9-120,0-4-12,0-5 24,15 4 108,1-6 4,7-3 8,-8 0 0,13-12 48,-7-3 24,12-4 12,-13-9-84,8-3-12,-7-2 8,-5 0 4,1 0 0,-17 0 0,5-5-64,-5 5-92,-5 0 12,5-4-16,-17-4 52,1 4-36,0-3 12,-6 4-28,-4 1 52,3 6-36,3 1-24,4 12 8,-12 3 40,13 6-72,-8 7 8,7 3 28,1 7-4,10 3-32,-6 11 8,4-5 28,-3 9-16,10 3-96,0-9-400,0 4-484,0 2-612,10-9-633,-3 2-1623,9-7-88,-6-4-957</inkml:trace>
  <inkml:trace contextRef="#ctx0" brushRef="#br0">21473 14114 2584,'0'0'6709,"0"0"-3477,0 0-1220,0 0-804,0 0-239,0 0-13,0 0-140,0 0-272,0 0-116,0 0 40,0 47 92,10-24 220,-5 4-184,-5-1-208,11 0-144,-6 2-88,7-4-36,4-5-80,-11-1-40,0-4-60,6-6-12,6-1-24,-2-3 0,1-4-40,-11-4 4,13-10-36,-3 1-28,1-7-48,6-7-12,-6 4 76,0-6 68,-6 1 52,-3-2-24,3-2-100,-10 0 16,6 3 44,-6-2 124,0 15 60,0-1 196,0 3 244,0 10-48,0 4-212,0 0-240,0 0-24,0 12 24,0 8 172,0 2 324,0 13 48,-6 5-108,6 8 0,-10 11-16,3-2 4,-3 6 176,4 1 244,-4-3-448,5-6-312,-6 1-80,4-15 44,7-3-44,-10-8-4,10-7-48,0-10-156,0-2-108,-5-8-172,5-3-56,0 0-4,0-7-116,0-5-272,0-10-572,-11-1-1096,6-6-2053,5 1-3027,-5-9 1007</inkml:trace>
  <inkml:trace contextRef="#ctx0" brushRef="#br0" timeOffset="0.99">19497 15980 16408,'0'42'2369,"-3"7"-336,-6 4 47,4 1-767,2-5-384,1-8-369,0-1-96,2-14-240,0-7-112,2-8-32,3-11-64,0-4 16,-1-15 112,-3-14-96,3-7-16,1-10 0,0-6 32,2-6-16,0-4 240,2-2 209,3-3-209,-2 5-320,-1-1 0,-4 6-16,2 7 0,-2 11 64,-3 12-208,2 6-96,6 13 127,-1 12-367,5 9-1105,-1 8 993,8 8 512,-5 8 80,3 0 48,-5 3 16,1 0 32,-6-4-16,-4 2 64,-5-1 80,0 0 16,-10-3-48,-7-3 321,-6 1-65,-8-2-64,0-2-112,-6-1-96,8-6-96,-1-4-64,15-3 16,2-7-176,13 3-656,0-3-737,14-3-1681,4 0-2912</inkml:trace>
  <inkml:trace contextRef="#ctx0" brushRef="#br0" timeOffset="0.99">19154 16119 9572,'0'0'2049,"0"0"-1440,0 0 383,0 0 465,0 0-113,0 0-127,-17 4-33,6-4-159,-4 0-49,-1 6-47,-5 10-177,-7 3 129,8 9-225,-8 5-256,5-2-96,10 9 448,2-4-143,8-4-209,3-6-224,14-4-96,6-6-48,8-8 32,2-8-80,4-1 64,3-18 0,-1-13 48,0-7-48,-3-12 0,-1-6 16,-12-5-32,-6-6 48,-7-3-128,-7 7-352,-12 5-304,-12 0-289,-9 12 353,-9 9 496,-3 15 16,-2 11 128,-3 12 32,0 4 48,3 13 64,12 2-16,6 5 208,6 1-272,16-3-16,7-3-64,2-2-960,15-3-1457,2-7-2674,2-5-7106</inkml:trace>
  <inkml:trace contextRef="#ctx0" brushRef="#br0" timeOffset="0.99">18998 16804 4338,'0'0'7764,"0"0"-4787,0 0-1088,-36-14 592,34 9-448,-2 2-448,4-3-273,0 3-479,6-2-529,7 3-160,10 0-48,1-1 144,9-2 80,9 5 64,8-2 16,7 0-127,11-7 63,8 2 64,2-3 32,0 0 96,-5 3 305,-9-2-305,-10 6-224,-16 3-176,-8 0-64,-9 3-48,-6 1-16,-6 1-16,0 0-16,-6-2 32,-1 4-432,-2-5-384,0 5-561,0 2-704,0-2-688,0-2-1601,-5-3-7684</inkml:trace>
  <inkml:trace contextRef="#ctx0" brushRef="#br0" timeOffset="0.99">19458 17276 3810,'0'0'14214,"0"0"-11829,0 0-1344,0 0 127,0 0-31,0 0-257,45 31-111,-32 5 79,1 1-272,5 3-208,2-2-95,0-2 159,5 1-416,2-8 32,3-1-64,-5-9 48,5-3-112,-3-9-529,-5-2-287,-10-3-593,-7-2-688,-6-7-1392,0-7-2130,-18-4-3041</inkml:trace>
  <inkml:trace contextRef="#ctx0" brushRef="#br0" timeOffset="0.99">19721 17206 12662,'0'0'5122,"0"0"-4658,0 0 17,-38 9 447,19 24-112,0 9 257,0 11 175,-2 10 225,7 1 336,0 0-432,7-5-497,0-8-448,7-12-272,0-7-80,0-12-48,0-7-32,4-6-208,-1-7-560,-3 0-961,0-4-1408,0-15-1506,-7-5-8002</inkml:trace>
  <inkml:trace contextRef="#ctx0" brushRef="#br0" timeOffset="0.99">19248 17435 11333,'0'0'5523,"0"0"-3266,0 0-1009,0 0 337,-51-20-464,24 20-193,-3 12-208,-6 10-31,-1 11-177,1 11-48,3 2-32,10 5 337,10-1-113,11-8-128,4-6-192,18-15-160,8-9-80,12-12-96,5-17 64,2-15 33,0-14-1,-4-13-48,-7-6 48,-10 1-16,-15-10-96,-11 10-128,-11-2-161,-20 7-127,-5 10-144,-8 8-96,-6 16 255,3 13 209,2 12 80,5 2 80,2 15 48,14 4 32,5-2 0,10 0 0,9-5-32,4-5-800,15-8-1489,9-1-512,-1-10-1185,-2-4-6035</inkml:trace>
  <inkml:trace contextRef="#ctx0" brushRef="#br0" timeOffset="0.99">20084 13636 7061,'0'0'4648,"0"0"-2500,0 0-608,0 0-267,0 0-253,0 0-84,0 0-244,0 0-144,0 0-144,-44-16-160,16 16-72,13 7-160,-18 0 0,12 3-12,0 6 4,-6-2 132,6 3 68,3 2 40,3 5-84,10 2 8,-11 4-8,6 1 20,3 2-56,-4 0-28,11 9 0,0-9-36,0 8 12,0-6-60,0 0 64,11-2-64,-11 0 36,7-4-48,3-1-4,-10-1-4,5-4 0,-5 1 8,0-1 0,0 1-4,0-5-4,0 2 4,-5 0-4,-5-6 0,3-1 8,-4 4-12,11-10-100,-5 3-176,-11-4-164,16 3-252,0-8-332,-10-2-316,5 0-608,5 0-1097,0-2-3775,0-12 127</inkml:trace>
  <inkml:trace contextRef="#ctx0" brushRef="#br0" timeOffset="0.99">19674 14166 7765,'0'0'7768,"0"0"-5147,0 0-1609,0 0-620,0 0 256,0 0 376,0 0-208,0 0-444,0 0-200,0 0-64,59 2 24,-36 7 136,13-6 144,8-3 156,-6 0-76,-7 0-80,7 0-124,-5 0-120,-12-3-72,7-1-96,-8-1 0,-9 5-60,-6 0-228,-5-2-184,5 2-56,-5 0-52,0 0-108,-5-3-112,0-1-296,-6-3-1044,-4-1-3061,10-1-2375,-23 4 1471</inkml:trace>
  <inkml:trace contextRef="#ctx0" brushRef="#br0" timeOffset="0.99">21164 12739 5565,'0'0'5492,"0"0"-2920,0 0-1164,0 0-476,0 0 145,0 0 75,0 0-484,0 0-200,-43-19-164,15 15-72,12 4-48,-4 4-60,-13 3 8,12 3-8,-12 2-28,0 9-88,2 3 92,-2 2 132,1 0 120,10 6 148,6-3-100,1-1-184,10 0-216,5-6 0,0 4-132,15-5-40,-10-5 52,16 1-24,7-10 44,-7 0 88,12-7 12,-2-4 52,2-6 80,0-7 24,3-6-8,-13-1-52,8-6-96,-3-1 12,-7 2 0,-4-4-8,-12 0-4,11-2-84,-16-1 12,0-1-64,-6 1 132,-9-9 4,-2 8-48,-4-6 40,-7 3-88,7 0 0,-12 4-76,2 1 28,-2 9-28,-5 2-216,17 8-64,-5 2 184,3 7 60,8 0-208,-1 4-176,4 3-220,7 0-244,5 0-209,0 0-795,0 0-2244,0 3-749</inkml:trace>
  <inkml:trace contextRef="#ctx0" brushRef="#br0" timeOffset="0.99">10679 15623 1472,'0'0'1528,"0"0"-668,0 0-692,0 0-168,0 0 1044,0 0 169,0 0-121,0 0-432,0 0-24,0 0 192,0-14 260,0 11 68,0 3 76,0 0-136,0 0-100,0-4-28,0 4 125,0-3-89,0 3-116,0 0-164,0-4-76,0 4-88,0 0-48,0 0-124,0 0-96,0 0-76,0 0-44,0 0-64,0 0-12,0 0-36,0 0-52,0 0-4,0 0-4,0 4-48,0 8 24,5 5 24,10 11 220,1 5 20,12 14-48,-18 3-92,18 7-88,-7-5 0,-6 4-12,13-6 40,-7-6-40,-6-8-48,8-3 0,-13-5 48,6-4 0,1-5-84,-11-5-72,4 0-48,-5-6-28,0-4-120,6 3-60,-11-4-84,0-3-100,0 0-148,0 0-152,0 0-296,0 0-312,-16-10-625,16-1-2039,-5-4-284,-5 1-109</inkml:trace>
  <inkml:trace contextRef="#ctx0" brushRef="#br0" timeOffset="0.99">11150 15418 4072,'0'0'3113,"0"0"-661,-10 56-544,10-25-192,-5 9-4,5 3-163,-11 4-105,11 4-164,-15 2-188,9 8-204,-6 0-148,7-4-168,-11-2-124,11 3 0,-10-8-16,3-3-8,-4 0-76,11-8 136,-6-4-172,6-9-228,5-3-84,-17-6-12,17-3-108,0-9-108,0 4-172,0-9-296,0 0-296,0 0-268,0-11-752,0 1-1052,0-2-3217,5-19-2472</inkml:trace>
  <inkml:trace contextRef="#ctx0" brushRef="#br0" timeOffset="0.99">11919 15840 5461,'0'0'6392,"0"0"-3904,0 0-1048,0 0-499,0 0-145,0 0 32,0 0-52,0 0-148,0 0-152,0 0-84,0 0-100,53 14-24,-21-9 108,6 4 72,5-4-12,0 5-132,6-6-184,0-1-32,-13-1-76,7-2-12,-5 0 0,-6 0-60,-10-2-28,4 2-260,-3-3-64,-18-1-64,5 1-48,-4-1 0,4 1-24,-10 3 60,0 0-16,0-4-40,0 4-96,0 0-292,-10 0-277,4 0-687,6 0-920,-15 0-1628,15 4-1669</inkml:trace>
  <inkml:trace contextRef="#ctx0" brushRef="#br0" timeOffset="0.99">12118 16232 5733,'0'0'6644,"0"0"-4012,0 0-1312,0 0-531,0 0 31,0 0 164,0 0-40,0 0-136,0 0-164,0 0-144,0 0-124,5 0-108,-5 0-40,5 0-20,6 0-52,-6 0-48,11-4-48,11 1 36,-6-1-12,2 1-20,20-1-4,-7 1 48,-3 1 0,16-3-12,-13 5-88,-3 0 0,0 0 176,-1 5-184,-10-3-116,-6 1-268,-1 1-196,3-4-64,-13 3-96,-5-3-244,0 7-400,0-3-644,0 1-1737,-17 4-1963,11-4-1957</inkml:trace>
  <inkml:trace contextRef="#ctx0" brushRef="#br0" timeOffset="0.99">14038 15627 4256,'0'0'4825,"0"0"-3109,0 0-352,0 0-188,0 0-172,0 0-56,0 0 12,0 0-39,-5-47-149,5 43-204,0 1-128,0-1-56,0 4-92,0 0-36,0 0-48,0 0-84,0 0-124,0 0 0,-11 0-96,11 11 32,0 3 64,0 5 232,0 12 160,-5 5 132,5 11 108,-10 0-52,4 0-168,6 0-204,-12-1-40,12-9-36,0-2-8,0-6-76,0-6-44,0 1-4,-5-7-48,5-1-148,-10-6-116,10 1-148,0-10-124,0 3-268,0-4-304,0 0-568,0 0-1173,0-4-3379,0-4-2593</inkml:trace>
  <inkml:trace contextRef="#ctx0" brushRef="#br0" timeOffset="0.99">13745 16329 612,'0'0'6629,"0"0"-3621,0 0-1092,0 0-816,0 0 20,0 0 4,0 0-55,54 3 235,-39 1 28,8 3-228,3 0-240,12 0-160,-7-4-208,2 2-132,5-5-156,-7 6-112,-8-6-60,8 0-36,-3 0 0,-7 0-12,-4-6-220,-1 6-276,-1-5-160,-10-4-168,6 4-180,-4-5-336,-7 1-925,10-3-2587,-10 2-2237</inkml:trace>
  <inkml:trace contextRef="#ctx0" brushRef="#br0" timeOffset="0.99">11605 16084 4860,'0'0'2965,"0"0"-801,0 0-640,0 0-232,0 0-260,0 0-80,0 0 28,0 0-159,0 0-385,-44 0-200,29 7 24,-1-1-96,-17 6 20,17 0 12,-6 5 64,-9 2-36,13 2-52,-2 5 112,4-2 192,-1 2 88,6 2-148,-4-4-136,15 2-108,0-1-124,0-6-48,0 0 0,0-5-60,15 3-136,-4-7 24,6-4 40,-1-6 88,-6 0 44,18 0 12,-13-9 72,6-8 0,7-4 4,-18 2 92,18-9-8,-12 5-60,-1-1-64,1 2 12,-9-3-60,-7 6 0,10-2-68,-10 9-32,0-2 16,0 4 84,0 7 4,0 3 116,0 0-48,-10 0-72,10 0-100,0 10 16,0-1 60,0 10 24,0 3 132,0 4-56,0-1-72,0 4 56,10 4 0,-5-2-48,11 2 84,-16 2 16,16-2-64,-9 3-36,8 1 48,-4 1-48,-11-2-12,5-3 4,5 5 0,-10-5 8,0-3 0,0 1 52,0-3 8,0-1 96,-10 1 28,10-5-16,-5 3 4,-6-5 8,11 3 16,-15-5 32,8 5 0,-9-5 28,16 2-40,-16-5-20,11 1-40,-12-3-24,1 0-48,6-4-56,-6-5-40,11 4-96,-12-7-84,1-2-48,16 0-88,-16-11-144,-1 6-192,12-9-284,-5 0-156,4 4-440,-4 1-720,5 1-481,5 3-1927,0 1-1305</inkml:trace>
  <inkml:trace contextRef="#ctx0" brushRef="#br0" timeOffset="0.99">14088 16730 11265,'0'0'4252,"0"0"-2559,0 0-825,0 0-192,-48 10 12,32 0 72,-5 1-52,4 3-76,-9 1-148,3 3-120,8 1-156,-1 1-76,-7 6-12,8 2 28,-1-2-40,6 0-24,5 5 0,-2-6-76,7 1-8,0-2-8,0-1-40,0 1-72,7-2 0,-7 3-4,0-6 28,15 0 0,-15 3 36,0-3 48,5-3-60,6 1 64,-11 3 0,0-3 0,0 7 0,-16-5 0,16 2-92,-10 3 4,5-1-36,-2 1-40,-9-5-56,6-1-124,-6-3-196,9-1-184,-3-4-212,10-3-352,-5-5-589,-6 3-719,6-5-2112,5-7-1233</inkml:trace>
  <inkml:trace contextRef="#ctx0" brushRef="#br0" timeOffset="0.99">13734 17236 1720,'0'0'9057,"0"0"-5221,0 0-2428,0 0-503,0 0-161,0 0 60,0 0 48,0 0-144,0 0-184,0 0-60,47-14-36,-24 14-16,3-3 24,-4-1 60,16-3 108,-12 4-24,2-1-144,-2 3-60,-5-8-100,7 9-120,-13-2-96,-9-1-60,11 3-8,-17-4-64,5 4-108,6 0-136,-11-3-128,0-1-112,0 4-96,0 0-28,5-3-156,-5 3-420,0 0-940,0 0-1873,0 0-2043,0 3-1413</inkml:trace>
  <inkml:trace contextRef="#ctx0" brushRef="#br0" timeOffset="0.99">15332 16081 3768,'0'0'7769,"0"0"-4517,0 0-1339,0 0-745,0 0-156,0 0-32,0 0-112,0 0-320,0 0-108,-37-4-200,20 8-116,-9 1-52,-7 4-60,7-1-8,-7 10 4,2-3 4,-7 4 144,5 1-20,1-1-16,15-2 24,-4-1-48,11 1-96,5-3 0,-6 0-168,11-4-172,0-1-48,0 1-12,16-3 48,-1 0 108,1 0 96,17-7 28,0 0-28,-12-3 60,12-11 88,-2 0 96,2-2 64,-12-5 0,17 2-4,-23-5 4,3 5-16,-3-2-32,-4 0-28,-11 4-12,0 1 36,0-4 64,-11 0-16,6 0-20,-12-3-76,-9-5-60,5-1-96,-2-2-4,-8 1-56,4-3-16,-12 2-116,8 2-56,9 6 40,-10-1 96,-1 10 16,13 7-28,2 5-112,-8-1-108,11 3-140,-3 3-516,13 2-188,5-5 199,0 9-751,0-7-2108,0 1-561,17 1-347</inkml:trace>
  <inkml:trace contextRef="#ctx0" brushRef="#br0" timeOffset="0.99">14071 12428 1852,'0'0'6457,"0"0"-3637,0 0-936,0 0-660,0 0-228,0 0-76,0 0-55,0 0-109,0 0-160,0 0-252,15 0-260,-15 9 76,0 15 136,13 8 452,-8 4 228,5 16-76,6 5-88,-11 8 12,0-1-292,7-4-328,-6-1-132,4-12-28,-10-2-40,5-8-4,6-8 8,-6-5 4,-5-1-12,0-6-8,0-1-64,0-6-84,0-3-112,0 0-92,0-3-184,0-4-172,0 0-156,0 0-384,0-11-760,0 3-3301,0-3-2764</inkml:trace>
  <inkml:trace contextRef="#ctx0" brushRef="#br0" timeOffset="0.99">13861 13486 10517,'0'0'4692,"0"0"-3331,0 0-865,0 0-356,0 0 280,69-22 444,-36 11 356,16-1-208,-6 4-244,16-3-148,-5 6-64,15-5 268,-15 10-52,5-7-364,-5 1-240,-6 5-168,-10 1-124,-6 0 16,1 0-36,-13-4-108,-2 4-88,-3 0-44,-9 0-64,11 0-24,-17-3-24,10-1-76,-10 1-60,0-1-260,0-1-680,0-5-945,-10 6-2011,10-6-1236</inkml:trace>
  <inkml:trace contextRef="#ctx0" brushRef="#br0" timeOffset="0.99">14301 13714 5320,'0'0'6217,"0"0"-3421,0 0-1096,0 0-471,0 0-77,0 0-68,0 0-168,0 0-88,0 0-268,-48-11-220,27 11-160,5 0-84,-11 11-96,6-4-48,5 3-60,-6 0 24,6-1 32,1 5 52,2 0 120,-2 0-84,10 3-36,5-1-72,0 6 24,0 9 48,0 2 8,5 5-8,10 1 0,-15 6 8,18-2 52,-8-3 36,-5 0 0,11 1-32,-16-2-4,5-5 0,7 3-12,-12-4 12,0-2 0,0-9-56,0 6 4,0-9-8,-12 2 0,7 0-4,5-5-4,-5-3-4,-6 1-132,6-2-124,-5-1-144,5-1-208,5-3-160,-13-5-172,13-2-340,-15 0-620,10-2-717,5-5-2759,0-3-1085</inkml:trace>
  <inkml:trace contextRef="#ctx0" brushRef="#br0" timeOffset="0.99">13984 14184 6081,'0'0'5784,"0"0"-3344,0 0-928,0 0-607,0 0 55,0 0 64,0 0-152,0 0-152,0 0-132,0 0-176,0 0-96,0 0-48,0 0 0,0 0-16,0-4-8,12-1-40,-7 5-8,11-2 8,0-1 232,6-1 240,9-3-96,2 0-100,0 0-32,4 2-88,-4-2-84,-7 0-132,-4 4-48,9-8-36,-13 8-48,-3 0-12,1 1 0,-11 2-12,-5-5-36,0 1 0,0 4-60,0 0-60,0 0 12,0 0 0,0 0-96,0 0-148,0 4-80,-5 1-64,-5 0 0,4-2-264,-9 8-356,3-6-736,6 4-1244,6-6-3357,-10-1-3016</inkml:trace>
  <inkml:trace contextRef="#ctx0" brushRef="#br0" timeOffset="0.99">17068 12578 9985,'0'0'3224,"0"0"-2028,0 0-868,0 0 368,-11 45 749,11-26 67,0 10-272,0-1-324,0 5-196,0-2-76,0 2-160,0-3-132,0-3-120,0-4-40,11-6-24,-11-3 4,0-2-40,0-5 24,5-2-36,-5-3 4,0-2-16,0 0 36,0 0 48,0 0 48,0-7 124,0-1-40,0-10-284,0-6-40,0-4-60,0-5 48,0 0-48,0-7 60,0-3-8,0-4-64,0-3-84,0-4 24,0 4 0,0-7 8,0 6-44,0 5 48,0 2-72,12 8 84,-7 3-16,6 5 16,-11 5-24,5 3 48,0 2 24,5 10 0,8-3-76,-13-3-20,5 9-24,-4-7 0,9 12-28,-4-2-60,-4-1-32,8 3-52,1 3 36,-11 3 60,5 7 12,13 1-48,-7 2 60,-6 5 12,7 3 108,-12-1 16,11 4 96,0 3-12,-16-1 8,17-1 4,-12 3 8,-5-7 64,0 4 52,11 0 96,-11-9 120,-11 0 76,11 4-76,-17-4-60,12-5 84,-11-1-36,0-4 8,-1 5-32,2-4-40,-6-4-140,-12 4-16,12-3-108,-12-4-48,7 1-48,-7-1-76,12 1-44,4-4-4,12 0-32,-6 0-232,11 0-320,0 0-416,0 3-1424,16-3-2365,-4 0-1107,9 0-205</inkml:trace>
  <inkml:trace contextRef="#ctx0" brushRef="#br0" timeOffset="0.99">16757 12784 4364,'0'0'6693,"0"0"-3573,0 0-1344,0 0-595,0 0-165,0 0-92,0 0 92,0 0-184,0 0-248,0 0-196,-31-23-132,21 23-136,-13 0-60,13 0 0,-1 0 4,-4 7-16,-13 4 24,12 1-68,-6-2-4,6 6 0,-5 7 96,4-4 12,1 0 52,6-2-40,-6 4-60,9-4-60,7-1-44,0-2-64,0-6 8,18 6-32,-13-7 24,11 0-24,-1-3 84,3-4 36,-3 0 0,18-4 0,-17-10 12,4-3 0,8-2 0,-7-5 0,2-6-72,-8 4-36,1-2 0,-6-1-52,8-4 40,-18 2-12,5 1 80,-5-1-44,-5-2 24,-6 3 24,4-4 44,-8 1-44,-1 3 48,-12-1 64,7 5 92,1 5 64,-8 2-100,-5 2-120,2 6-168,3 1 32,2 7-56,-12 1 8,22 2 64,-6 0 72,6 0-64,6 0-168,4 2-84,-9-2-248,15 0-100,0 3-288,0-3-677,5 0-1015,11 4-2048,-6-4 475</inkml:trace>
  <inkml:trace contextRef="#ctx0" brushRef="#br0" timeOffset="0.99">16558 13327 1636,'0'0'5185,"0"0"-2565,0 0-992,0 0-612,0 0-120,0 0 20,0 0-16,0 0-92,0 0-140,0 0-95,-5 0-197,5 0-92,0 0-84,0 0-4,0 0-8,0 0-16,0 0-24,0 0-48,5 0-4,-5 0 4,0 0 84,0-4 36,5 4 16,5 0-28,-4-3-24,4-1-24,13 1-16,-8 0 76,13 1 24,-2-7 36,17 6 12,-5-3 28,9 0-4,2 2-28,-11 1-8,16 3 132,-6 0 276,6-4-276,-5 4-340,-11-3-72,3-1-60,-13 4 56,-2 0 4,7-3-12,-17 1-204,1 2-40,-7 0 40,1-4 48,4 4 20,-15 0 28,6 0-24,11 0-4,-17 0-8,10 0-76,-10 0-72,6 0-72,4 0-24,-5 0-64,7 0-36,-6 0 72,-1 4-680,5-4-1661,-10 2-1839,5 1-1005</inkml:trace>
  <inkml:trace contextRef="#ctx0" brushRef="#br0" timeOffset="0.99">16799 13892 6169,'0'0'5668,"0"0"-3524,0 0-1116,-54 14-452,33-3 184,-12-3 261,18 3-5,-6 2-144,-7 1-64,7 4-64,-6 1-72,6-2-140,16 7-180,-13-5-72,3 1 0,4 4-64,11-2-60,0-1-84,0 0-64,11-2-8,-6-2-48,10-3 36,3-3-48,-3-10 48,6-1 0,7 0 12,-7-10 4,7-6 56,-8-1-48,3-2 72,-8-5-8,1-2-4,1 1 12,-6-2 0,-6 4 0,-5-3-24,0 4 36,0-10-20,-5 3-76,-6-6 0,-6-1-88,1 1-32,1 2-48,-8 4 24,3-3 72,-8 17-76,7-3-8,-7 5 36,13 11-16,-6-2-8,3 4-48,3 0-148,-1 4-400,1-2 120,8 8 168,7-7-196,-11 4-656,6 4-909,5-4-1919,0 1-1272,5-4-969</inkml:trace>
  <inkml:trace contextRef="#ctx0" brushRef="#br0" timeOffset="0.99">17030 13826 8401,'0'0'4452,"0"0"-2532,0 0-576,0 0-127,0 0-29,0 0-168,0 0-200,0 0-188,0 0-36,0 0-24,12 54-88,-7-31-48,-5 4-172,0-4-80,10 5-100,-5-6-84,6 3-8,-6-6-40,7-2-36,4-7-88,-11 1 52,11-3-24,6-8-12,-11 4-52,4-4-48,1-4-56,-9-4-16,8-6-12,1-2-28,0-8-20,1 3 8,-1-5 28,-1-5-88,2 1-88,-6-4-104,4 4 40,-4 1 208,11 3 384,-11 5 160,-11 4 252,5 10 20,-5 0 120,0 7 76,0 0-40,0 0-28,0 0-36,0 5-160,-5 4 24,-6 8 60,11 9-24,-17 7-72,12 9 0,-11 4-16,6 1-44,5 7 20,-13-5-8,13 6 20,-5-5-72,5-3-96,5-3-24,-11-8-72,6 4-48,5-5 136,0-6-80,0-6-68,-11-6-12,11-5-100,0 0-32,0-7-60,-6-1-108,6-1-208,0-3-240,0 0-192,0-7-248,0 2-692,0-9-2069,-11 0-3039,6-8-1749</inkml:trace>
  <inkml:trace contextRef="#ctx0" brushRef="#br0" timeOffset="0.99">17659 16615 9108,'0'0'7251,"0"0"-4385,0 0-961,0 0-913,0 0-288,50-17 17,-17 12 79,9 3-208,5 2 545,0 0-161,3 5-447,-5 7-209,-3-1-304,-8 1 0,-9 0-16,1-5 32,-11-2-96,-3-5-96,-5 0-385,-7 0-383,0-5-609,-7-2-784,-5-4-4514</inkml:trace>
  <inkml:trace contextRef="#ctx0" brushRef="#br0" timeOffset="0.99">17831 15913 4274,'0'0'496,"0"0"1793,0 0-576,0 0-224,0 0 175,0 0-287,7-26-609,-7 19-511,3 0-129,1 0 16,-3-2 96,3 7 32,-4-3 16,3 2 208,-3 3 241,0 0-65,0 0-128,0 0-64,0 8-79,2 6 287,1 7 160,-1 7-303,0 7 15,5 6 464,-2 11 113,2 2-129,-7 0 177,4 5-385,-1-2-368,-3-8-144,0-4-207,0-9-17,0-6-16,0-13-48,0-2 16,0-9-32,0-6-785,5-4-1152,-1-8-1280,-1-7-3682</inkml:trace>
  <inkml:trace contextRef="#ctx0" brushRef="#br0" timeOffset="0.99">18308 16854 5827,'0'0'4466,"0"0"-432,0 0-1473,0 0 32,-56 11-336,23 8-272,-3 7-144,-2 5-465,-2 7-543,5 4-369,9 3-192,7 4 176,10-3-112,9 3-224,6-2-48,11 0 17,2-2-17,3-5-16,-1-6-96,-5-1-145,-9-3-95,-2-3 0,-5-2 224,0 1 48,-7-2 32,-2-1-16,4-3 64,-2-7-96,7-3 32,0-3-352,0-7-1249,0-2-1568,0-10-2354,0-4-10660</inkml:trace>
  <inkml:trace contextRef="#ctx0" brushRef="#br0" timeOffset="0.99">17772 17061 7219,'0'0'4226,"0"0"-2337,-44 12-464,22-3 416,-6 6-289,-5 4-623,-3 7-1,-1 0 65,8 9 143,-1-6-143,11 1-225,9-4-256,8 0-16,4-3-63,13-6-353,13-5 32,3 0 48,6-7-176,5-5 0,-1-7 80,-6-10 80,1-5-96,-10-4 32,-7-4-96,-5 1-48,-10-3-304,-1 1-65,-3 2 193,-7 1 176,-3 0-80,-4 6-224,-5 6 176,-2 4 128,-2 7 80,-1 5-96,-4 0 80,-3 12-16,2 5 32,-2 7 48,6 6-32,6 3 272,11 5 240,8 11 1,1 3-305,15 0 272,3 7 112,3-6-400,-2-1-160,-7-3 0,0-2 32,-8-4 65,-3 0 159,-2-4 64,0-1-48,0-4-80,0-4-112,0-4-112,0-7 0,0-3-48,8-6-176,-3-10-784,-1 0-1425,-4-17-1905,0-14-6291</inkml:trace>
  <inkml:trace contextRef="#ctx0" brushRef="#br0" timeOffset="0.99">18001 17340 17528,'0'0'1793,"0"0"-1857,0 0 448,36 10 1217,-17-3-577,4 0-384,4 4-95,-2-10 47,-3 3-16,3-4-208,-3-4-191,-1-2-81,-5-5-96,-3 2-161,-6 1-1215,-5-1-1057,-2-3-369,0 3-3536,0 2-2386</inkml:trace>
  <inkml:trace contextRef="#ctx0" brushRef="#br0" timeOffset="0.99">16750 16443 11541,'0'0'6515,"0"0"-6243,42-1 193,-20 1 607,-1 3 97,2 2-561,5 2-320,-6 0-80,1-2-48,-1-1-80,-4-2 0,-5 1-64,-4-3 32,-2 0-16,2 0 16,-4 0-16,-2 0 0,1 0-16,-4 0-80,3 0-512,-3 0-496,0 0-561,0 0-2337,-3 4-6979</inkml:trace>
  <inkml:trace contextRef="#ctx0" brushRef="#br0" timeOffset="0.99">16856 16752 11157,'0'0'5010,"33"0"-4129,-10 0 1104,1 0-112,-3 0-769,-1 0-736,-4 0-224,5 0-80,-7 0-96,-6 0-528,-1 0-1505,-7 0-2033,0 0-7715</inkml:trace>
  <inkml:trace contextRef="#ctx0" brushRef="#br0" timeOffset="0.99">15517 12567 6505,'0'0'3180,"0"0"-1544,0 0-904,0 0-28,0 0 408,-10-47-48,10 44-148,0-4-71,10 7-113,-10 0-260,5 0-248,-5 7-100,16 10-112,-16 2 296,17 16 444,-17 8 252,16 9-224,-11 6-272,-5 1-252,11-7-160,-11-6-96,0-2-108,0-8 36,0-5 0,5-6-40,-5-6-56,0-5-284,0-9-220,0 4-368,0-6-524,0-3-993,12 0-2619,-12-7-1773,0-7 3929</inkml:trace>
  <inkml:trace contextRef="#ctx0" brushRef="#br0" timeOffset="0.99">15420 13303 1460,'0'0'9841,"0"0"-6649,0 0-1880,0 0-707,0 0-141,0 0 132,54 3 320,-26-1 216,-2 3-264,17-5-260,-5 0-168,-7 0-136,18-7-148,-11 4-60,-7 3-96,2-4-36,0 1 28,-12-4-68,-5 3-44,1 3-232,-12-3-208,11-1-52,-16 1-36,10 4-76,-10 0-152,0 0-380,-10 0-769,10 0-1791,0 0-1024,-5 0-1201</inkml:trace>
  <inkml:trace contextRef="#ctx0" brushRef="#br0" timeOffset="0.99">15682 13923 5032,'0'0'4669,"0"0"-2569,0 0-576,0 0-496,0 0-28,0 0-260,0 0-47,0 0-61,0 0-96,-49 6-192,34 6-24,-3-7-60,3 9-28,10 1 4,-11 3-4,-1 6 12,6-5 24,6 5 40,-11-1-16,16 1-36,0-1-60,0-2-52,0-6-144,16 8 0,-11-15-108,11 6-40,1-12 64,-1 7 76,5-9-40,6-4-12,-11-3 48,7-7 0,-8 1 0,1-5-96,1-1-64,4-3-96,-5-3 24,-6 3-12,-3-2 36,3 4 12,-10-4 72,0 7 136,0-1 96,-10 3-96,3 1 0,-9 5-4,6-1 4,-11 0 112,-7 6-100,8-3 88,-3 4-100,-3-1 72,3 4-12,3 0-48,-8 4 40,12 3-48,-15-4 8,9 7 60,16-1 64,-9 5-16,3 0-20,6 5 32,-4 5-8,10 7 48,0-1 20,10 6 16,-4-3 12,6 5-88,3-1 28,-4-1-76,-1-6-80,7 1 44,4-2-40,-10-1 52,-6-5 28,7 1 20,-7-1 48,6 4-20,-11-4 80,5 3 76,-5-2 36,0-1-16,0 1-68,0-3-112,0-2-72,0 5-48,-5-1-8,5-6 0,-11 4-4,11-4-60,-5-8-96,5 1-16,0-4-56,0-1-136,0-2-204,0-3-124,0-8-196,0-1-324,0-12-1108,0 2-3197,0-16-3908</inkml:trace>
  <inkml:trace contextRef="#ctx0" brushRef="#br0" timeOffset="0.99">15571 15540 4344,'0'0'5233,"0"0"-3365,0 0-544,0 0-384,0 0-188,0 0 4,0 0 212,0 0 109,0 0-137,0 0-148,0 0-156,49-35-108,-29 28-52,13 4-40,0-2 64,14-4 120,2 9 32,-6 0-96,16 0 0,-5 0-24,-1 0-156,-4 0-208,0 0-84,-1 0-84,-10 0 0,-6 0-144,6-2-36,-18-1-208,8-4-108,-7 3-72,-4 1-120,-1-1-52,-11-3-100,6 4-244,6 3-376,-17-4-600,0 4-1113,0 0-2503,0 7-1377</inkml:trace>
  <inkml:trace contextRef="#ctx0" brushRef="#br0" timeOffset="0.99">15819 15875 4224,'0'0'5085,"0"0"-2325,0 0-1012,0 0-720,0 0-236,0 0 113,0 0 67,0 0 56,0 0-120,0 0-272,-12 0-244,12 8-88,-5-3-12,-11 9-36,6 0-12,-13 2-24,7 5 20,11-6 40,-10 13 12,-3 0 48,3-6-52,4 8 16,6 1-52,-5-5-108,4-4-80,6 6-64,6-5-76,9 1-44,-4-7 24,4-1 48,8-6-12,-8-3 48,24-3-96,-13-4-88,-4-11-32,9-4-100,8-9 0,-12-4 40,-1 2 68,2 0 52,-7-5-64,-6 5-12,3 5 48,-8-2 100,-10 2 24,0 2 72,0 2 84,0 0 124,-10 1-40,-8 6-20,3-4-16,-6 5 88,-7-1-40,7 3-44,-11 0 8,-7 7-36,8 0-32,-2 0-76,18 0-12,-8 0-100,7 0-104,11 1-284,-5 5-288,10-6-336,0 0-896,0 0-1105,0 0-2667,0 0-1989</inkml:trace>
  <inkml:trace contextRef="#ctx0" brushRef="#br0" timeOffset="0.99">15904 15472 9593,'0'0'4432,"0"0"-3232,0 0-672,0 0 217,5 68 671,7-33-84,-12 6-180,0 13-300,0 3-196,0 6-148,0 11-84,0-1-60,-12 3 12,-3-1-76,15-9-68,-16 5-112,11-10-24,-13-4 0,18-10-84,-10-1 0,5-6-12,5-7-4,0-5-164,0-5-48,0-6-76,0-3-84,0-9-32,5 2-112,-5-7-172,10 0-308,-10-2-528,0-8-832,6-4-1789,-6-3-895,12 3-1025</inkml:trace>
  <inkml:trace contextRef="#ctx0" brushRef="#br0" timeOffset="0.99">15581 16667 6097,'0'0'7112,"0"0"-4164,0 0-1203,0 0-645,0 0-144,0 0 32,0 0-112,0 0-172,0 0-124,44 4-120,-17-8-24,10-6 20,11 3 16,1-4-16,0-1-48,-11 0-20,15-2-76,-4 4-144,-13-4-108,-3 7-60,6-3-12,-13 4-156,-6-2-108,8 6-148,-23-1-44,11 3-72,-16-4-28,17 4-60,-17 0 0,0 0-76,0 0-120,-12 4-28,7-1 44,-5 2-248,-1 6-512,1-8-769,-13 4-2047,13-4-612,-6-3-485</inkml:trace>
  <inkml:trace contextRef="#ctx0" brushRef="#br0" timeOffset="0.99">14898 17000 3704,'0'0'1773,"0"0"-421,0 0-440,0 0-276,0 0 76,0 0 52,0 0 100,0 0 116,0 0-172,0 0-96,0 0-124,-5 0-16,5 0-16,0 0 136,0 0 0,0 0-55,5 0-25,7-3-68,-12 3-16,16 0 64,-11-4-4,21 2 84,7-1 132,5-2-12,11 5-128,4-4-144,12 4-84,4 0-12,0 0 20,13 0-32,-8 4 20,13 1-96,-17 0-284,11-1-52,-12-4-48,-4 0 36,6 0-36,-18 0-60,6 0-72,-15-4-60,3-1-36,-14-4-52,5 8-20,-12-8-64,-9 7-84,-1-1 24,-11-1-12,-5 4-72,0 0-176,-5 0-120,-6 4-176,-6-1-452,1 8-649,1-6-891,-3 5-1644,13-6-1129</inkml:trace>
  <inkml:trace contextRef="#ctx0" brushRef="#br0" timeOffset="0.99">15517 17557 8141,'0'0'5912,"0"0"-3439,0 0-1117,0 0-444,0 0 60,0 0 260,0 0-124,0 0-140,54 61-220,-38-39-204,1 2-108,-1 2-88,16 4 0,-11 1-36,-5-1-180,1-3-132,9-4-8,-21 1-68,11-5 16,7 0-96,-13-1-72,-5-8-72,6 4-88,-6-9-20,-5 4-76,12-6-72,-12-1-144,0-2-260,0 0-500,0 0-804,0-5-1589,0-4-1711,0-3-1333</inkml:trace>
  <inkml:trace contextRef="#ctx0" brushRef="#br0" timeOffset="0.99">15620 17690 800,'0'0'768,"0"0"-180,0 0 76,0 0-100,0 0-228,0 0 408,0 0 285,0 0 195,0 0-120,-39 0-232,39-3-188,0 3-12,-10-4 28,10 4 96,0-3 76,0-1-4,0 1-40,0 3-44,0 0 60,0 0 61,0-3-105,0 3-96,0 0-88,0 0-100,0-2-60,0 2-76,0 0-64,0 0-12,0 0 12,0 0-12,0 0-36,0 0-60,0 0-28,0 0-32,0 2-16,10-2 28,-10 3-28,18 7 72,-3-3 112,-9 7 168,14 2-136,8 1-152,-7 7-76,7-1 0,-8 3-48,13 2-12,-12-6 0,7 6 24,-7-5-24,-6 1-60,8-5 0,-7-2-12,-1 1 0,2-6-36,-6 2 36,-6-7-60,-5 3-24,0-7-84,16-3-36,-16 4-88,0-4-156,17-4-72,-17-2-132,21-8-68,-21-2-328,15-5-816,-4 0-2005,-11 9-1887,7-5-2117</inkml:trace>
  <inkml:trace contextRef="#ctx0" brushRef="#br0" timeOffset="0.99">15855 17513 3524,'0'0'7033,"0"0"-3905,0 0-1028,0 0-683,0 0-193,-36 61 68,24-42-12,7 0-112,-6 13-140,6-3-156,-5 4-236,-13 9-152,13-9-196,4 3-156,1-7-72,-10 3-60,4-3 0,4-5-8,-3-3-112,5-5-96,-6-6-96,11 1-124,0-8-156,0 1-180,0-1-220,-5-3-492,-5 0-868,4-3-1593,6-4-2823,-12-4-901</inkml:trace>
  <inkml:trace contextRef="#ctx0" brushRef="#br0" timeOffset="0.99">15328 17730 4044,'0'0'8133,"0"0"-4325,0 0-2455,0 0-525,-54-7-148,39 7-28,-16 7 8,8 4 36,-8 1-28,3 5-108,-10 4-172,17-2-136,-12 2-68,2 3-16,14-5 84,1 0-44,11-1-112,5-5-96,0 1-156,0-3-4,5-3-8,11-1 48,17-3 60,-13-1 0,13-3-16,0-8 64,-2-6 12,2-11 0,-12 6 48,12-8 16,-12-5 8,-4 8 36,-1 0 36,-6-7 40,-10 12 56,0-9-48,-10 0 16,5 4-76,-23-4-36,12 0-36,-17-1-12,13 3-44,-19 2-4,8 4-12,-2 0-120,0 9-108,-3 1-40,19 6 112,1 3 36,11 1-4,-6 0-140,11 0-256,0 0-296,0 1-240,16 3-56,0 10-368,1-4-569,14 4-927,2-5-2096,-12-1-1101</inkml:trace>
  <inkml:trace contextRef="#ctx0" brushRef="#br0" timeOffset="0.99">11629 13270 444,'0'0'5173,"0"0"-1189,0 0-2204,0 0-304,0 0-216,0 0-96,0 0-31,0 0-97,0 0-172,0 0-124,0 0-88,0 0-56,0 0-96,0 0-60,0 0-76,7 0-216,8 0-140,-4 1 0,4-1 100,8 4 48,8-4 148,7 0-108,-5 0-28,-1 0 0,16 0-20,-15-4-40,-7 4-72,7-1-36,-7 1-72,-9 0 12,4 0-24,-16-4-40,6-1 16,6 5-24,-12 0 12,-5 0 8,0 0-32,0 0-28,0 0-92,0 0-164,0 0-168,-17 0-136,12 0-308,-11 0-868,1 0-2381,9 9-2075,-21-4-49</inkml:trace>
  <inkml:trace contextRef="#ctx0" brushRef="#br0" timeOffset="0.99">11683 13542 8233,'0'0'6176,"0"0"-3959,0 0-1281,0 0-404,0 0 60,0 0 256,0 0 56,0 0-148,0 0-172,48-2-124,-25-1-48,3-4-48,2 3-28,3 1-44,2-2-40,10-4-56,-17 9-52,17-4-24,-10 4 120,-12 0-20,12 0-208,-17 0-12,-1 0-124,3 0-140,-13 0-156,-5 0-88,0 0-24,0 0-148,0 0-268,0 4-488,-5-1-384,-13 4-2117,3-3-2839,-18 6-605</inkml:trace>
  <inkml:trace contextRef="#ctx0" brushRef="#br0" timeOffset="0.99">10255 12963 1428,'0'0'2020,"0"0"-1252,0 0 420,0 0 309,0 0-81,0 0-108,0 0-56,0 0-84,0 0-16,-17-51-84,17 48-156,0-4 4,0 3-75,0 1-133,0-4-64,0 4-88,0 3-64,0-4-100,0 2-64,0 2-20,0 0-116,0-3-56,0 3-16,0-5-20,0 5-4,0 0-96,0 0-56,0 0-16,0 0-16,0 8-56,0-2-28,0 7 172,0 5 156,5 8 160,7 5 72,-12 5 148,6 8-28,4 3-72,-5-1-96,-5 5-60,0-4 8,11 3 4,-6-3 56,7 0-48,-7-1-68,6-6-76,-6-3-60,-5-6-48,15 2 24,3-9 0,-13-1-64,10-8-4,1-1-4,1 0 0,-1-4 0,0-3-8,-1-5-4,3-2-60,2 0-12,-4-2 36,12-8 0,-7-2-12,-4-12-72,14 3-64,-8-5 40,-8-5 0,1 5-24,6-1-24,-6-4 56,0 2 4,-4-2-12,3-2 48,-9-6 108,-6 3-24,15-7 24,-15 5-64,0-11 52,0 6 12,0-1 88,0-3-76,0 11-4,-15-6-8,15 13 84,-6 6 36,-4-1-48,5 15-12,5-1-60,-12 7-56,12-1-124,0 4-28,0 0-104,0 0-76,0 0-108,0 0-136,0 7-220,0 3-432,0-1-692,0 5-961,0 0-3511,12-4-1549</inkml:trace>
  <inkml:trace contextRef="#ctx0" brushRef="#br0" timeOffset="0.99">11142 13398 4092,'0'0'5869,"0"0"-3193,0 0-1148,0 0-544,0 0-52,0 0 157,0 0-209,0 0-88,0 0-192,0 0-196,0 0-96,-16-4-212,11 4-96,-11 0-12,16 0 12,-12 4 72,7-1 4,-11-1-68,16 9-8,-15 2 8,9 1 124,-11 5 100,7 2-96,4 3-16,-9-1-44,15 1-68,-12-5 32,6 6-40,6-6-76,0-2-68,6 0-40,6-6 52,3-2-16,-9-3 136,9-6-32,3 0 44,-3 0 60,6-10 52,7-4 8,-13-1 16,8-6-28,-7 2-12,-1-2-84,1 2 40,-9-2-52,8 0-52,-15 4 52,11 1 4,-11 8 0,0-5 0,0 3 48,0 8-40,0 2 120,0-3-64,0 3-68,0 0-84,0 0-24,0 0 8,0 0-8,0 0-64,0 3-72,-11-1 24,11 7 220,0 5 12,0-6 76,0 6 8,0 2 4,11 1-40,-11 4 48,5-2 16,5 2-4,-5 3-32,8-1 8,-8 3-24,0-4-24,5 9-40,6-1-4,-16-2 4,23 3 4,-23-2-8,10-6-4,-5 6 0,-5-4-60,0-5 56,0-1 4,0-1 0,0 3 60,0-4 16,0-1 32,-5-3 36,-5 5 76,10-6 0,-18 0 56,13 2 4,-11 3-112,6-3-56,0 0-64,-8-2-48,3 2 0,4-5-4,-11 3 4,6-2 0,1-5-12,9 2-124,-4-3 4,3-1-36,7 1-112,-10-4-156,10 0-148,0 0-112,0 0-108,0-4-328,0-6-676,10 1-777,-10-5-2311,7 1-1921</inkml:trace>
  <inkml:trace contextRef="#ctx0" brushRef="#br0" timeOffset="0.99">12883 13200 3608,'0'0'2529,"0"0"-385,0 0-796,0 0-368,0 0-40,0 0 88,0 0 44,0 0-160,0 0-156,0 0-100,-18 0 9,18 0-17,0 0 0,0 0 28,0 0-48,0 0-64,0 0-64,0 0-72,0 0-60,0 0-92,0 0-32,0 0-48,0 0-40,6 0 4,-6 0-40,0 0-60,0 0-60,12 0-4,-12 0-152,5 0-124,11 0 208,17 0 72,-2 0 216,-9 0 40,25 0-36,-9 0-64,-5-3-36,5-1-24,-6 4-20,1-3-4,-18-1-72,6 4-44,-4 0-4,-1 0 44,0 0-8,-4 0-40,-7 0 48,-5 0-4,0 0 0,0 0 0,0 0-4,0 0 8,0 0-4,0 0-40,0 0-192,0 0-208,0 0-52,0 0-60,0 0-196,-5 0-200,5 7-324,-12-3-1181,6-1-2991,-4 8-2497,43-36 5801</inkml:trace>
</inkml:ink>
</file>

<file path=ppt/ink/ink2376.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5-03-31T05:27:31.861"/>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3165BB"/>
    </inkml:brush>
    <inkml:brush xml:id="br2">
      <inkml:brushProperty name="width" value="0.05" units="cm"/>
      <inkml:brushProperty name="height" value="0.05" units="cm"/>
      <inkml:brushProperty name="color" value="#ED1C24"/>
    </inkml:brush>
  </inkml:definitions>
  <inkml:trace contextRef="#ctx0" brushRef="#br0">27709 14378 4000,'0'0'2437,"0"0"483,0 0-896,0 0-844,0 0-412,0 0-28,0 0 56,0 0-52,0 0-28,4-8-91,-1 7-1,-3 1-80,0 0-124,0 0-112,0 0-88,4 0-60,2 0-24,-6 0-16,0 0-8,3 0 0,-3 4-4,0-1 136,0 3 368,0-3-272,0 4-168,0 2-76,0-2-36,0 4-48,0-4-12,0 3 4,0 1 0,0 2 48,0-4-52,0 4 0,0 0-4,0-3-4,6 3 0,-6-2-44,2 2 48,-2-1-4,0-1 0,5 4 4,-2-5 0,-3 4 8,0-4 0,8 3 0,-8-1 0,3-1 0,-3 3 48,4-4-48,-1 3-4,-3-3 4,6 1 4,-6-1-4,0 3-4,3-4-4,-3 3 0,0 1 0,0-3 0,0 0 4,0 2 4,0-2-4,0 1-4,0-4 4,3 3-12,-3-1 0,0 0 4,7 0-4,-7 0 8,0 1 0,0-3 4,0 3 4,0-2 4,0 1-4,0 1-4,2-3 4,-2 3 0,0-1 4,0 0 8,0 0 68,0 0-76,0 1 64,-2-1-64,2-3 4,0 4-4,0-1 0,0-1 0,0 1 40,0-1-40,0 0-4,0 3 84,0-4-4,0 6-76,0-5 4,0 2-4,0 0-8,0-3-4,0 4-44,0-2 48,0 2-4,0 0 0,0-1 0,0-1 8,0 1-8,-7-1 0,7 2-4,0-2 0,-3 0-4,3 1 8,0-2 0,0 2 0,0-1-4,0 0 0,0-1-4,0 1 8,3 1-4,-3 1 8,0-1 0,0 0 8,0-2-8,0 2 8,-3 0 4,3 2 36,0-3-36,0 2 0,0-3 48,0 2-48,-3 3 0,3-4-8,0 1 4,-6-1-4,6 0-4,0 1 8,0 2 0,0-3 0,0 2-4,0-2 4,0 0-8,0 0 0,0 3 0,0-4 12,0 3-4,0-1 4,0 0-4,0 3 4,-3-2 0,3-1 40,0 3-4,0 0-36,0 1 36,0-4-36,0 4 48,0-2-52,0 1 0,0-1 0,0 4 0,0-2 4,0-3 0,0 4-8,0-3 4,0 2-4,0 1 0,0-2 8,0 3-4,-4-1 40,4-3-40,0 2-4,0 1 4,0-2 0,0 2-8,0 0-8,0-4 0,-3 4 0,3-2 0,0 2-4,0 1 12,0-1 0,0-4 4,0 6 8,3-3-4,-3 0 4,0 2 40,0-2-48,4 2 0,-4-1 4,0 0 4,0-1 36,3 3-44,-3-1 0,0 0 0,0-1 0,6 1 4,-6-2 0,0 3 40,0-1-36,0 0-4,0 1 4,0 0-12,0-1 4,0 0 8,0-1 0,0-1-8,0 4 4,0-2-4,0 0 0,0-1 0,0 1 0,0-1 8,0-1 60,0 2-64,0-1 52,0-2-52,0 3-8,0-1 0,0 1 4,0-4 0,0 3 8,0 1-4,0-5 40,0 3-44,0 2 8,0-4-4,0 2-8,0-3-4,0 5 0,0-5-4,0 4 0,0-2 8,0-1 0,0 3 4,0-2 0,0 2-4,0-4 0,0 3 0,0 0 4,0-2 4,0 1 0,0 0-4,0 2 4,0-3 0,0 1 0,0 2 4,0-2 36,0 0-36,0-1 0,0 1 0,0-3 36,-6 2-40,6 1 0,0-3 0,0 4 0,0-1-4,0-3 4,-3 3-4,3-4-4,0 4-4,0-1 4,0 0 0,0 1 0,0-3 0,0 4 0,0-3 4,-4 2 0,4 1 0,0-4-4,0 5 0,0-5 4,0 5 4,0-5-4,0 4 4,0 3 0,-3-7 0,3 5 4,0-4 0,0 3-4,0-3 0,0 2 4,0 1 0,0-1-4,0-3 0,0 3-4,3-1 4,-3-3-4,0 4-4,0 0-8,4-5 4,-4 5-8,0 0 8,0-4-4,0 6 8,3-5 4,-3 3-4,0 0 8,0 0 52,0-1-8,0 3-4,0-1 0,0 0-36,0 2 48,0-1-48,0-4 0,0 4 36,0 0-36,0-4 0,0 5 60,0-1-60,0-3-4,0 3 40,0-2-36,0 0 36,0 0 0,0 0 64,0 2 8,0-3-24,0 2-84,6 1-8,-6-2-4,0 3-8,0-1-40,0 1 40,3-4-40,-3 4 36,0-1-48,0-3 12,0-2-4,0 2-20,0-1-36,0-5-48,0 3-36,0-3-4,0-2-32,0 2-76,0-3-72,0-1-48,0 0-72,0-2-76,0 0-16,0 0 40,0 3-28,0-1-116,0-1-112,0 4-288,0-2-357,0 1-519,0-1-1048,0-2-1376,0 2-97</inkml:trace>
  <inkml:trace contextRef="#ctx0" brushRef="#br0">19768 14755 4104,'0'0'7597,"0"0"-5109,0 0-1024,0 0-619,0 0-257,0 0-180,0 0-60,0 0-4,0 0-20,0 0-44,0-5-56,0 5-64,0 0-52,0 0-8,0 0-40,0 0-60,0 0-136,0 0-20,0 2-44,6 1 92,-6 1 108,0 3 4,3 2 132,-3-1-4,0 2 4,0 4-76,6 0 4,-4 0-52,-2 0 124,0 3-28,0-2 52,0-2-36,6 5-16,-6-4 4,0-3 8,3 3 52,-3-3 0,0-1 20,6 2-32,-6-1-52,3-3 4,-3 3-4,0 1-96,6-2 60,-6-1-72,0 1 4,0 1-8,3 2 4,-3-6-56,0 4 52,0-1 8,0 2 4,0-2 4,0 0-4,0 2 4,0 0-8,0-1 0,0 0 8,3 2 40,-3-4-48,0 1 56,0 3-52,6-3 4,-6 1 60,0-1-60,0 0 72,0 2-20,0-2-4,0 2 24,0 0 0,0-2-36,0-1-40,-6 4-8,6-3-4,0-1 4,-3 1 48,3 3-36,0-2 48,0 2-56,-3 0-4,3 0-4,0-1 0,-6 1-4,6-1 4,-3 1 0,3 0-44,0 2 40,0-5 8,-6 5-4,6-3 4,0 1 4,0 0 44,0 0 12,0-1 12,0 1-60,0-1 72,0 1-12,0-1-68,0 1 8,0 0 40,0 1-48,0-3 4,-3 3 64,3-3-60,0 3 36,-6-3-40,6 4-8,0-5-4,-8 5-8,8-3 8,0 1 4,0-1-48,-3 4 48,3-2 8,0-2 52,0 4-48,0-1-4,0-2 0,0 2-8,3 1 8,-3-1 32,0-4 32,0 5-60,6-2-8,-6 0-4,2 1 0,-2-2 0,0-1 8,0 1 0,0 0 0,0-2 0,0 2-8,0-3 8,0 0-8,6 4 0,-6-4-4,0 2-4,0-1 4,3 0-4,-3-1-40,0 3 40,0-3 4,6 1 0,-6 0 4,0 1 0,0-2 0,0-1 0,3 4 0,-3-2 0,0-1 0,0 2 0,0-4 0,0 6 4,0-6-4,0 6 8,0-4-4,0 3 0,0-1 8,0-2-4,0 3 0,6-1-8,-6 3 0,0-5 0,0 0 0,0 6-4,0-5-4,0 2 4,3-1-4,-3 1 8,0-1-12,0 1 0,0-1 4,3 4 4,-3-2-4,6-2-4,-6 3 4,0-1-4,0-2 12,0 6 0,0-5 0,0-1 4,0 2 0,0-2-4,0 1 0,0-1 0,0 1 0,0 1-4,0 0 4,0-4 4,0 5-4,-6 0 8,6-2 4,0 2-8,-3-4 0,3 4-4,0-2 8,0-1 4,0 3-8,0-2 8,0 2-8,0-1 8,0 1-4,0-2 36,0 5-44,0-4-4,0 3 4,0-3 0,3-1 0,-3 5 4,0-2-4,6-1 8,-6 0-8,0-2 0,0 4 4,0-2-4,0 0 4,0-2 0,0 3 4,0-1 0,0-1 8,0 1-8,0 1 36,0-1-44,0 0 0,0-2 0,0 3 0,0 0 0,0-1-4,0-2-4,0 3-4,-6-1 4,6 1-4,0-4-40,0 4 52,-3-2 8,3 1-4,0-2 8,0 3-4,0-1-4,0-3 8,-3 5 0,3-5 0,0 3-8,0 0 44,-6-1-44,6 2 8,0-4 0,0 6-4,0-2 4,0-1 0,0-1 0,0-1 44,0 5-56,-3-2-48,3 0 44,0-1-8,0 1 0,0 0 0,0-1 4,0 1 8,0 0 4,0 0-4,0 0 4,0 1 4,0-1 4,3-2 0,-3 1 36,0 3-40,6-4 4,-6 4 48,0-2-60,3 0 48,-3-1 12,0-3-12,0 5 0,0-4-36,0 1 0,0 0 52,0 1-4,0-2 0,3 2 72,-3-2-12,0 2 24,0 1-20,0 0-40,0 0-72,0-1 44,0 2-52,0 0-8,0-4 8,0 3-4,0 2 4,0-2 0,0 1 8,0-1-4,0 4 40,0-6-40,0 5 52,0-3-12,0 2 0,0 1 0,0-1 0,0-1 0,0 1-44,0 0 0,0-1 0,0 7 4,6-4 0,-6 1 0,0 1 36,0 1-44,0 1-4,0-4-4,0 4 0,0-4-4,0 2 8,0-4 0,0 2 0,0-2 4,0 0-96,0-4-36,0-1 0,0-1-24,0 0-16,0-5-80,0 1 12,3-1 20,-3-1 16,5 0-16,-2-2-8,-3 5-40,0-5-288,0-1-100,6 5-28,-3-5-280,-3 4-196,0-7-300,0 6-505,0-6-719,0 0-2168,0 0-501</inkml:trace>
  <inkml:trace contextRef="#ctx0" brushRef="#br1">25825 20929 9881,'0'0'5488,"0"0"-3919,0 0-997,0 0-224,0 0 232,0 0 172,0 0-92,0 0-208,0 0-120,0 0-124,-46-35-148,43 23-48,-3-1 60,-2 1 40,8-4 8,-9-3 0,6 1 40,-6-2-28,9 1 4,-9-2-28,9 0 0,0 2-20,0-4-28,0 2-48,0-2 60,0-3-60,0 1 48,0-5-52,9 2 0,0-4 4,3-2-8,-6 1 4,5-1 52,-2 3 4,-2-1 8,-7-1-12,11 1 36,-11-2 24,0 7 16,0-4-4,0 3-48,0-1 0,0 1 0,0-3-36,0 0 4,-11-1-48,1 2-4,1 0-8,-5-4-4,5 2-60,-3-2 60,6-1-72,3-1 12,3 4 12,0-3 48,0 0-48,0 1 52,0 2 0,3-2-52,6 5 48,6-2 0,-6 4 4,-7 1 8,7 1 12,-3 1 84,-6 1-24,0 4-12,0-5 24,0 2-24,0-5-48,0 0 0,0-4-12,-9-1 0,3 0-12,-2-5-36,-1-3 40,-3-4-100,-6-2-72,7-1-100,-4-3 172,3 3 36,4 0 68,-1 0-44,6 0-4,-6 0-20,0 1 24,2 1 36,-9 2 8,10 4 4,-7-1 8,1 1 40,-6 2 0,9 0 12,-2 3-44,-4 1 44,6-3-48,-2 3-8,2-2 4,0-2 0,9 3-4,-3-3-4,-3-1-4,6 3 0,0 0 0,0-2-8,0 3-36,0-2 44,0 0 4,0 3 0,0-1-4,0 5 0,0-2 0,0 0 0,6 3 4,-6 0-8,0 3-4,0 0-36,0 0 40,0 2 0,3-3-40,-3 5-48,9-2-36,-9-1 8,9-1 28,-7 3 0,7-1 8,0-2 40,6 1 40,-6 2-4,2 3-132,-2 2 20,0 3 52,-2 1 24,4 3 44,-1 0-4,-1-4-4,1 4-96,-3 0 100,2 1 0,0-3 4,3 2-8,-1 1-36,7-1-24,-3-3-36,5-2-28,7 0-24,0-5-32,19-1-4,-7-2-24,8-4 120,-4 1 92,4 1 8,0-3 12,-3 3 64,-6-1 44,0 1-20,-4 0 32,-5 3 136,-8 3-84,2 1-84,-2 4-92,-4 3 0,-5 1 0,6-2 40,-8 2 0,9 1 24,-3-1-64,2 1-8,8-4-72,1 1-36,2-4-64,0 1 48,7-1 4,0-3 12,0 2-40,2-5 88,0 0 8,9-2 44,-11 1 4,3 2-4,2-2 8,-12 5 0,0 0-4,-10 4 4,5-2-4,-4 2-8,7-2 4,-7 2 8,10-3 4,-8 1 0,1-1 4,10-1-4,-4 2-4,0-2 0,1-1 0,3 2-12,4-1-48,-8-3 56,8 5 0,-2 0-8,-5 2 8,-3 0 4,6 4 4,-10 0 4,4-2 4,2 3-4,-6-1 0,-2 0 40,4 1-40,-5 0 0,2 0-4,3 0 4,2-4-8,2 3-4,9-5-8,-4 2 0,12-2 4,-7-1 8,5 5 40,0-4 48,-3-3-4,5 4 4,-2 2 44,0-3 64,-7 3 36,-4-1-112,-2 4-60,-10 1-52,-1 6 44,-5-4-52,-3 3 0,-4-1 0,4 4 0,3-3-4,-3 3-8,4-1 0,10 1 0,0-2 0,7-1 8,-4 2 4,12-1 0,-3-4 4,-1 5 4,7-5-4,-6 3 4,-1-3 0,0 3-4,-5-3 4,-1 3 4,-2-4-8,-3 3 4,4 1 4,-4 0-4,-7-4 4,8 7-4,-7-6-8,1 3-8,-4 0-4,4-2-48,5 4 8,1-5 4,-1 5 0,-7-1 36,2 1-60,2-2 8,-5 1 56,-6 2-4,5-1 12,-5 1 0,-3 0 12,5 0 0,-8-2-4,2 2 0,8 0-8,-9 0 0,2 0-12,1 0-60,-5-1 24,0-2-24,4 3-64,-6 0 88,-3 0 44,0 0 4,0 0 0,0 0-48,0 0-16,-12 0-8,2 0 64,-9 0-40,4 0-52,5 4-96,-2-2-24,2 1 0,6 1-232,1-2-572,-3-1-504,-3 3-545,-3-4-503,4 2-1284,-1-2 999,0 0-411,135-22 1472</inkml:trace>
  <inkml:trace contextRef="#ctx0" brushRef="#br0">19398 18545 4576,'0'0'5489,"0"0"-2521,0 0-1256,0 0-816,0 0-264,0 0 93,0 0-5,0 0-188,0 0-164,0 0-60,27-6 36,-16 6 12,-2-2-12,6 2-52,-4-1-96,-2 1-60,7 0-88,-2 0-44,-1 0 8,0 0 36,6 1-36,-4-1 48,-4 0-8,10 0 32,-3 0-24,-1 0 0,1-1 4,1-1-4,0-1 24,2 2 36,1-1-8,-2 1-4,7-2-36,-7 2-24,6-1-48,1 2 0,-8-1 64,10-2 8,-2 3-24,-1-3 24,3 0 28,1 3-16,-4-2 0,4-2-12,-5 0 0,4 2-24,-3-1 4,4-1-40,2-1-12,-9 4-88,10-2 28,-5-1 52,1 2-4,0-1 0,-2-1-36,2 2 44,3 1 4,-4 1 4,1-5 8,1 5 0,-4-1-4,4 1-8,-4 0 0,3 0-8,-5 0-40,-2-2 40,4 2 4,1 0-8,-7-1-36,7 1 36,-7-3-60,5 2 8,-4 1-20,5-2 12,-5 2 68,5-1 4,-3-1 48,-2 2-40,7-3-8,-9 2-84,9 1 76,-5 0-52,1-2 56,-7 2-4,10 0 0,-7 0 0,2 0 8,-1-3-4,1 3 4,3 0 12,-5 0 0,4-3 48,-4 2-48,7 1 48,-7-1-48,-1-1-12,5-1-8,-4 0 0,7 3 4,-7 0 4,1 0 8,5 0 4,-5-1 0,5 1-12,-4 0 0,2 0-4,-1 0 4,-2 0-4,5 1-4,1-1 0,-5 0 4,4 0 4,0 0 0,1 0-56,-7 0-4,10 0-4,-4 0 52,1 0 4,-8 0-64,10 0 60,-6-1 4,1 1 4,2 0-4,1 0 8,-1 0 0,-4 0 8,5 0 0,-1 0 40,3 0-48,-5 0-56,5 0 48,-2 0 4,-7-3 0,9 3-8,-2 0 0,-1 0 0,-4 0 4,5 0 4,5 0 4,-9 0 4,4 0 8,1 3 0,-5-3 36,1 0-40,2 1-8,1-1-8,-1 0 0,-5 0 8,6 0-12,-3 3 0,-1 0 8,4-1 4,-7-2-4,7 1 4,-1-1 4,2 1 44,-5-1-36,1 0 48,2 3-52,4-3 56,-7 0-52,1 0 72,6 0-24,-9 3-48,8-3 84,-2 2-20,2-2-28,-5 0 0,5 4-40,-3-4-8,-2 2 0,1-1 8,1 1-4,1-1 4,-7 2 0,9-2-8,-5 1-60,-1-1 56,-1-1 0,-1 5 4,5-4-4,-5-1 4,-1 2-4,7-2 4,-7 4 4,7-4 8,-4 2 48,-4-2-52,2 0 52,-1 0-12,7 1-36,-10-1 0,4 0-12,2 0-4,-6 0-68,-1 0 0,1 0-24,-3 0-112,-3 0-132,-2 0-108,0 0-152,3-1-168,-6-1-352,-4-2-576,-2 2-961,0-5-2147,6 1-749</inkml:trace>
  <inkml:trace contextRef="#ctx0" brushRef="#br1">26481 23486 5521,'0'0'3940,"0"0"-900,0 0-1536,0 0-796,0 0-116,0 0 356,-15 31 197,12-13 179,-3 5-36,3 7-200,-3-1-180,-5 2-180,5 0-112,3-2-144,0-4-132,-2-5-172,5-5-168,0-8-72,0 1-84,0-5-76,5-3-240,-5 0 388,3-6-60,6-3-184,-1-4-72,1-5-72,0-4 48,0-1 96,0-7 224,-4 2 104,10-5 56,-6-1-56,0-3-48,1-1 48,0 4 76,-1 4-68,1 2 68,1 9 108,-4 1-64,2 8-24,-2 2-84,-4 7 60,4 1-72,-4 3 0,3 7 372,6 3 196,-3 9 72,5 6-36,-5 3-24,-6 7-156,6 0-112,-6 2-288,3-2-24,-3-6-84,-3-1-24,0-4 60,6-8 36,-6 1-36,0-7 40,0 1-4,0-3-156,0-3-136,-6 1-152,6-5-112,-3 0-160,-6-4-340,9 0-696,-6-1-1060,3-5-3025,3 2-2728</inkml:trace>
  <inkml:trace contextRef="#ctx0" brushRef="#br1">26575 23645 13921,'0'0'4965,"0"0"-4009,0 0-796,0 0-112,0 0 320,0 0 60,27 12-28,-15-10-96,3 0-132,-3-2-132,2 0-40,-2 0-184,0-2-532,2 0-456,-3 0-764,-1-1-2497,-1 0-4168</inkml:trace>
  <inkml:trace contextRef="#ctx0" brushRef="#br1">26918 23637 14249,'0'0'4521,"0"0"-3293,0 0-448,0 0 268,10 31 68,-3-25-332,-4-1-252,5-4-280,3 1-96,0-2-156,2 0-88,-1-5-260,5-2-172,-5-1-192,3 1-52,-4 0-136,-2-2-600,3 5-1112,-8-4-2421,1 2-4096</inkml:trace>
  <inkml:trace contextRef="#ctx0" brushRef="#br1">26981 23395 10137,'0'0'8233,"0"0"-6137,0 0-1292,0 0-392,0 0 244,0 0 264,0 0-208,0 0-240,0 0-232,0 0-192,0 0 40,0 41 152,3-16 36,3 6-84,-6 3 36,3 1-20,-3 0-148,0 4 0,0-9-52,0 4 76,0-7-28,0-4-56,0-4-8,0-1-52,0-8-60,0 0-244,0-2-272,0-6-244,0 0-136,0-2-428,0-3-948,-3-3-2541,3-1-3763</inkml:trace>
  <inkml:trace contextRef="#ctx0" brushRef="#br1">27566 23400 3968,'0'0'9065,"0"0"-6557,0 0-1175,0 0-465,0 32 292,0-14 128,0 8-68,0 0-164,0 4-188,3 1-140,3 1-188,-6 0-164,0 0-124,0-4-144,0-1-108,0-5-4,0-6-8,0-1-36,0-8-36,0 0-144,0-1-172,0-1-204,-6-3-144,3 1-136,3-3-340,-3-4-980,-2-2-2257,-4-4-2923,6 1 331</inkml:trace>
  <inkml:trace contextRef="#ctx0" brushRef="#br1">27519 23583 3192,'0'0'11541,"0"0"-8592,0 0-1693,25 21-652,-16-12 312,3-2 300,-3 0-328,2 2-284,4-6-288,-3-2-172,3-1-136,-4-1 4,5-8-12,3-1-64,-8-6-180,9-3-104,-4-3-64,1 1-60,-6-2-64,7-5-96,-9 0-124,2 0-164,-2-4-212,0 4-184,-6 1 99,6 7 585,-9 4 632,6 4 680,-3 9 341,-3 3-125,0 2-180,0 3 196,0 7 348,4 3 140,-4 7-212,0 1-272,0 7-264,0-1-216,0 5-124,0-1-84,0 1 64,4 0 176,-4-2 48,6-7-288,-3-1-224,3-8 0,-4-4 8,6-4-8,-8-2-4,11-1-8,-8-5-40,4 0 36,-1-2-36,4-7-12,-3 1 48,2-3-60,-1-3 60,-1-1-144,2-1-48,-3 0-24,2 1-36,-5 5 20,-3-1 28,6 7 48,-6 3 36,3 1-72,-3 0-40,0 4 220,6 3 24,-3 5 184,-3 1 236,9 0-84,-9 2-140,8 1-76,-5-1-12,6 0 12,-3-5-60,6 2-48,-3-4-12,2-3-44,6-2-4,2-3 40,-3-3 0,4-2-40,-5-3 40,3 0 0,-7 1-40,7 0 40,-9-2-40,0 0-24,-7 2-12,4-4 20,-3 4-20,-3 0 36,0-2 0,-3 0 0,-3 3 36,-2-3-60,-4 2 0,-6 4-36,7-1-60,-4 2-96,3 4 108,6 4 156,-3 2 232,9 6-100,0 2-72,0 0 24,0 6 96,0 0 36,6-1-36,-3 2-56,3-4-28,3-3-96,3 0-92,-4-4-8,13-3-56,-6-3-120,2-3-72,-5-3-148,4-2-444,-3-4-1436,1-2-2585,-11 3-3827,5-8 1283</inkml:trace>
  <inkml:trace contextRef="#ctx0" brushRef="#br1">28734 23479 5897,'0'0'8688,"0"0"-5999,0 0-1389,0 0-624,0 0-88,0 0 84,-23 0-48,17 4-248,-3 1-220,0 2-108,1 2-48,5 0-12,-6 3 12,3-2 12,3 0 0,3 0-12,0 2-168,3-2-64,3-1-36,6 1 12,-7-2 64,4 2 56,3-3 28,-3-1 100,0-1 4,8 0-8,-8-2 8,3 5-48,-3-2-8,-2 1-36,6 2 44,-4 0 52,-5-1 4,-4 3-4,0-4-56,0 5-16,0-3 72,0 2 88,-4-2 120,-5 0 84,-1 0 64,0-1-4,1 3-12,0-2-120,-3-2-112,-2 0-100,2-4 4,3 2 0,0-4-12,0-1-220,6 0-268,-2-6-316,5-1-408,5-2-380,-2-1-2325,6 2-3083,6-8 283</inkml:trace>
  <inkml:trace contextRef="#ctx0" brushRef="#br1">28965 23635 340,'0'0'4228,"0"0"1217,0 0-3001,0 0-712,0 0-404,0 0-23,-14 26-49,17-22-160,8 5-288,-11-1-196,8-1-188,-3 2-96,8-5-60,-6 2-24,5-2-100,6-4-80,-9 0-60,8 0 68,-8-4-12,9-5-52,-7 3 4,-2-1 60,0-2-72,0 0-8,-6 2-52,4-2 0,-7-3 52,0 7 8,0-6 60,0 2-48,-1-2-4,-8 2 4,9 0 48,-6 2-48,3-1 0,3 4-12,-3 0-4,3-1-140,0 2-112,0 2-144,0-2-76,0 3 4,3-6-164,-3 6-432,9-1-504,-6 1-949,4 0-2575,-7 0-2097</inkml:trace>
  <inkml:trace contextRef="#ctx0" brushRef="#br1">29258 23662 13597,'0'0'6421,"0"0"-5273,0 0-1028,0 0-8,24 9 80,-21-9 368,5 0-4,-8-3 132,9-1-120,-6-1-180,-3 0-220,6-3-156,-3-1-8,-3 1 44,0-3-36,0 3 60,0-4-24,0 5-44,0-5-4,6 3 0,-6-3-12,3 5-72,1 0-72,-4-2 0,3 4 60,4 2 48,-4 1 40,0-1-4,3 1-48,4 2 56,1 0-8,-4 0-36,2 0-16,1 2-140,-8 2-304,3 0-376,7-1-428,-12-1-1124,6 2-2909,-3-2-3516</inkml:trace>
  <inkml:trace contextRef="#ctx0" brushRef="#br1">29597 23551 15865,'0'0'4297,"0"0"-4297,0 0-1128,0 0 464,0 0 664,28 19 800,-16-16 128,5 3-208,-8 0-244,9 0-136,-1-4-156,1 3-136,-2 1-48,0-5-132,0 2-272,2-1-68,0-2 56,-7 0 160,7 0 24,-9-2-260,0-1-84,-1 2 156,-5-5 64,3 3 60,-3-1 20,6 1 276,-9 0 100,4-2 272,1 4 196,-5-1 120,6 1 24,-6 1-52,2 0-196,-2 0-136,0 0-36,6 0 48,-6 0 48,0 0-28,0 0-68,0 0-4,0 0-8,0 0-40,0 1-116,-6 2-16,4 2 0,2-2-12,-6 2-12,1 0-24,1 1-56,4 0 56,-3-1 0,3 1 48,-6 2-48,3 0-44,3-3 32,0 1 0,0 0 36,0-3 24,0-1 12,0 1-12,0-1-36,0-1-64,0-1 0,0 5 52,0-5 24,0 1-24,0-1-48,0 3 36,0-3-40,0 3-4,0-1-4,0 1-4,3-1-56,3 1 0,-3 2 12,-3-4-24,4 4-48,1-4-12,-5 2-12,6 0 36,-4-3 24,-2 0-4,6 0 40,-3 0 36,2-6 8,-2 2-4,-3-2-4,10-1-84,-7-1 24,4-1 60,-1 3-84,-3-4-36,7 1-24,-5 1-4,-2 0-20,-3 1 0,5 1-28,-5 0 88,0 2 76,0-1 44,0 2 72,0 1 24,0 2 16,0 0 32,0 0-36,0 0 0,0 0 0,0 2 40,0 3-4,0 2 12,0 3 0,-5 2 24,5 0-32,0-2-28,0 3 48,5-1 84,-2-2-84,5-2-168,-7-1-100,8-1-176,3 1-156,-6-7-208,5 0-244,4 0-324,-3-3-548,-1-1-960,7-3-1977,-9-2-2051,8 0 587</inkml:trace>
  <inkml:trace contextRef="#ctx0" brushRef="#br1">29687 23400 14969,'0'0'5089,"0"0"-3685,0 0-808,0 0-88,11-31 264,-11 22 160,0 2-160,-6-3-100,4 2-188,-1 2-244,-3 0-204,-3 5-36,6 1-48,-6 0-12,0 4 60,3 10 36,-5 0 132,2 5 84,9 6 0,-9 2-48,6 2-71,3 2-61,-6-3 12,6 4-84,0-4 0,0 0 12,0-5 0,9-1-8,-3-4-4,-3-2-48,6-3-24,0-1-48,-7-2-49,4-1-47,-3-3-48,-3-3-48,0-2-156,0 2-40,0-3-20,0 0 92,0 0 16,0 0-100,0 0-196,-3-3-424,-3 2-932,6-2-1693,-2-1-2099,-7-5-2729</inkml:trace>
  <inkml:trace contextRef="#ctx0" brushRef="#br1">30159 23585 15221,'0'0'3953,"0"0"-3833,0 0-120,0 0-120,0 0 120,0 0 648,0 0 112,0 0 272,0 0-108,0 0-320,9-11-204,-9 14-136,0 0 40,0 3 20,0 1-36,-9 2-20,9 0-40,-12 3-72,8-5-60,0 5-24,1 0-60,-3-2-8,3-1-4,3 0-4,0-1 0,0 1-56,0-2 48,3 1 12,6-4 84,-1 2 36,4-3-72,-3 0-48,6-2 8,-4-1 4,7 0 0,-6-1-4,2-3-8,2-2-8,-2 0-76,2 1 24,-3 0 12,0-3 0,0 2 40,-2-1-52,3 0 12,-2 1-12,-3-2-60,0 0 24,2-3 84,-2 4 8,-3-3 0,-3-1 0,6 1 0,-3 0-8,-3 1 0,-3 2 12,0-1 68,0 3 52,-3-1 12,-3 3 36,3 3 24,-6-2 64,3 2 308,-3 2-108,1 1-264,-1 3-144,6 2-44,-6 3 45,6-3-1,-3 4-44,3 0-4,3 1-44,0-1-5,0 3-35,0-5 24,3 3 0,3-3-12,3 1 72,-3-1 40,8-3-28,-2 1-12,-3-4-4,6-1-4,-4-2-64,1-1-84,-5 0-96,10-3-96,-10-1-88,6 0-104,-10-5-172,3 4-360,1-3-748,-4 0-632,-3 2-312,0 1-1305,0 2-1407,-3-5-1405</inkml:trace>
  <inkml:trace contextRef="#ctx0" brushRef="#br1">30975 23704 6689,'0'0'5656,"0"0"-3896,0 0-624,0 0-204,0 0-91,0 0-33,-3 35-20,-3-19-72,6 1-8,-3 5-72,3-1-172,0 1-172,0-1-292,-3-4-160,3-1 88,-6-1 12,6-3 56,-3-1-72,-2-2-44,2 2-28,-3-4-96,3-3-84,-3 2-160,3-1-360,-3-1-100,-4-3-372,0 2-481,7-3-499,-5 0-1840,-1 0-617</inkml:trace>
  <inkml:trace contextRef="#ctx0" brushRef="#br1">31195 23686 3148,'0'0'9645,"0"0"-7273,0 0-1340,0 0-515,0 0 7,0 0 120,23-21 60,-20 17-52,3 0-100,-3-1-172,2-1-124,-5 3-108,2 2-76,-2-2-12,0 3-48,0-3 36,0 3 40,0-3 32,0 3 4,0 0-64,0 0-52,0 0-8,0 0-48,0 0 36,0 0 0,0 0-64,0 0 76,-2 0 12,2 0 32,-5 3-44,5-3-112,-3 0 112,-3 3 84,3-3-8,-4 3-28,4-2-36,-1 2-4,-5 3-8,6-1-8,-6-1-52,9 3 8,-9 1 4,9-1 40,-3 3 8,3 1 4,0 2 44,0-3-44,0 2 4,3 1 56,-3-1 8,9 1 72,-7-3 4,8 0-16,-1-1 40,5-1-64,-5-1-12,1-1-44,1-2-4,-1-1-48,-4 0 0,3-2-4,0-1-108,-7 0-104,4 0-148,-3-1-208,-3-2-284,3-1-396,-3-1-580,0-2-2389,0 1-3404</inkml:trace>
  <inkml:trace contextRef="#ctx0" brushRef="#br1">31408 23693 5565,'0'0'9040,"0"0"-6591,0 0-1529,0 0-564,0 0-48,0 0 136,0 0 120,0 0 112,0 0-116,31 33-304,-21-26-148,-3 2 0,2 1 248,4-1-152,-3 2-192,-1-3-8,0-1-4,0-1-8,0-2-40,-1-1-148,-5 2-120,6-5-144,-9 0-284,6-2-300,-6-4-348,0 2-761,0-9-1643,0 3-1812,0 1 55</inkml:trace>
  <inkml:trace contextRef="#ctx0" brushRef="#br1">31521 23645 6461,'0'0'7996,"0"0"-5707,0 29-997,0-14-352,0 0 88,0 2 84,-6 1-140,3-2-308,-3 3-228,3 0-180,-6-4-136,3-1-60,-2 1-60,-4-2-44,0 0-112,5-5-100,-9 2-216,8-4-268,-5-3-280,6-2-372,4-1-644,-3-3-725,6-4-2771,0 0-293</inkml:trace>
  <inkml:trace contextRef="#ctx0" brushRef="#br1">31689 23784 5440,'0'0'9941,"0"0"-7268,0 28-1245,0-13-680,0 1 56,0 0 412,0 2-428,0-5-280,0 2-172,3-5-116,3 2-100,-6-5-72,3-3-48,3 2-44,-3-3-40,-3-3 72,6 0-48,-3-7 60,-3 1 0,6-6 8,-3 0 52,-3-2 12,5-4 24,-5 1 72,0-4-24,0 2-24,0-5-120,0-1 0,0-1-60,-5 0 48,5 2 12,0 2 60,0 5-52,0-1 32,5 5-40,-5 2-48,3 4 48,-3 0 0,6 1 0,-3 2-8,3 1-40,-3-2 36,9 4-60,-6-1 12,2 2-36,-5 2 36,5 4 0,2-2-12,-3 6 60,2 2-72,1 0-24,-2 4-28,-5-1 40,5-4 88,0 4-36,-7 0 44,5-1 48,-3 0 108,-3-3-20,0-2-28,0 4-36,-3-4 12,-3 0 12,5 1 36,-10-4 12,6 1-44,-3-1-100,-2 0-52,7-3-68,-6 0-84,9-2-168,-1-1-124,1 0-144,0-1-160,0-5-428,1 0-952,2-3-1545,6-1-555,1 3-2005</inkml:trace>
  <inkml:trace contextRef="#ctx0" brushRef="#br1">31920 23730 248,'0'0'6325,"29"-9"-381,-20 5-2936,6-1-831,-5-3-601,12 3-168,-15-1-156,11 2-172,-9-3-224,2 1-300,-2-2-220,0 4-116,0-3-124,-3 1-92,-3 0-4,2 0-72,-5 0-60,0 5-40,0-5 16,0 0 0,-5 0-12,-4 0 0,0 3-4,0 0-20,-8 3 36,5 0 36,3 6 120,-3-1 96,8 2 288,4 2 4,-3 1-112,-4 3-84,7 2-20,0 0-40,7-1-60,-4-1-72,1-1-144,5 1-112,1-2-176,1-3-268,0-2-184,-2-3-196,9-3-308,-4 0-180,-2-3-552,9-4-901,-8 0-2083,0-2-89,-4 1 1949</inkml:trace>
  <inkml:trace contextRef="#ctx0" brushRef="#br1">32243 23683 4024,'0'0'6969,"0"0"-4421,0 0-1328,0 0-628,0 0-28,-30 19 281,24-17-1,5 3-88,-2 0-80,3-2-124,-7 0-208,7-2-212,0 5-120,0-5-12,0 4-4,0-4-80,0 1-16,0-2 4,7 1 12,-7 1 8,3-2 76,-3 0 64,0 0 80,1 0 40,-1 0-72,6 0-64,-6-2-48,0 1-4,3-1-44,6 1 40,-9-2-56,6 0-92,-3-1-52,3 2 0,2-2 60,-5 4 24,6-5 36,-3 2 76,-3 3-84,9-3 32,-6 1-32,-3 2-40,-3 0 12,5 0-728,-5 0-697,0 0-519,-5 0-1092,5 5-2621</inkml:trace>
  <inkml:trace contextRef="#ctx0" brushRef="#br1">32370 23535 3708,'0'0'6129,"0"0"-2089,0 0-2512,0 0-367,0 0-29,0 0 88,0 0-92,0 0-200,0 0-272,-29 23-228,22-14-152,-5 0-104,2 3-88,-4-2-72,6 2 132,-4 1 112,0 3 68,3-4 196,0 1-12,1 2-100,2-4-80,3 3-40,-3-4-12,6 2-56,0-2 8,0-1-24,0-2-48,0 0-72,9 1-72,0-1-12,-1-1-120,7-2-84,0-1-60,-1 3-4,7-6 16,-3 0 0,2 0 36,4-3-16,-11-3-32,10 2-120,-5-2-160,-6-1-328,-1-2-572,4 0-780,-3-3-2221,-6 5-2879,2-9 75</inkml:trace>
  <inkml:trace contextRef="#ctx0" brushRef="#br1">32571 23605 9685,'0'0'10385,"0"0"-8277,0 0-1456,30 15-552,-19-9-88,13-3 204,-4 1 184,-2-4-76,8 0-104,-5 0-152,-2-1-68,-1-5-256,-1 1-336,4-1-316,-7 1-184,-2-3-332,-3 4-656,-3 1-2281,-6-1-3676</inkml:trace>
  <inkml:trace contextRef="#ctx0" brushRef="#br1">32621 23438 3876,'0'0'11081,"0"0"-6676,0 0-2829,0 0-532,0 0-160,0 0-72,0 0-316,0 0-100,0 0-44,0 0 56,9 35 196,-9-17-16,0 2-228,-3 4-144,3 4-132,-6-2-28,6 3-56,6-4-60,-3 0-84,-3-3-84,6-3-72,-3-1-12,3-6 84,2-1-112,-5 0-104,6-5-28,-9-1-92,9-2-64,-9-3-268,3 0-708,3-3-500,-3-1-1017,-3-5-1351,0 0-956,0 1-229</inkml:trace>
  <inkml:trace contextRef="#ctx0" brushRef="#br1">28373 24688 2936,'0'0'4937,"0"0"-1649,0 0-2300,0 0-784,0-28 192,0 24 436,0-4 448,0 3 40,0-3-143,0 1-149,0-3-168,0 4-148,0-3-152,0 2-12,0-1 36,0 1 24,0 1-136,0 2-24,-8-2-84,8 0-88,-3 0-56,-6 3-64,0-1-72,0-2-80,-8 3-4,8 1-8,-7 1-148,-3 1 36,1 0 20,5 3-68,-6 3 120,3 1 48,7 3 240,-3 2 64,3 3-4,3 1-48,3 2 40,-2 4 56,5 1-108,0-1-84,8 2-156,1-4-4,6-2-188,-3-2 0,4-4 24,6-2 48,-6-7 60,4-2 52,-2-2 8,0-7 48,2-5 60,-2 0-64,-6-3-44,5-5 0,-8 1 0,6-1-8,-12-2-4,2-2-228,-2 0 8,-3 0-104,0-3 24,-3-3-4,-2 3-56,2-2-76,-6 5-48,3-2 32,3 7 464,-3 4 0,3 5 340,-3 4 96,3 4-72,3 3-120,0 0-124,0 0-36,0 6 12,9 6 144,-6 7 4,3 3 44,-3 8-12,4 6-32,1 2-28,0 1-12,0 1-56,-5 0-148,0-5-12,4-3 4,-4-2 8,4-4 12,-7-3-8,0-2-4,6-3-156,-6-4-72,0-2-144,0-3-136,0-5-192,0 1-160,0-4-548,0-1-1232,3-4-1709,-3 2-2039,0-8-1061</inkml:trace>
  <inkml:trace contextRef="#ctx0" brushRef="#br1">28649 24687 9369,'0'0'10349,"0"0"-7997,0 0-1504,-7 26-560,2-19-80,5 1-208,-5-4-40,5-1-380,0-3-476,0 0-480,0 0-880,0-3-2649,0-1-4328</inkml:trace>
  <inkml:trace contextRef="#ctx0" brushRef="#br1">28658 24452 13105,'0'0'5349,"0"0"-4045,0 0-852,0 0-256,0 0-196,0 0-60,-3 29-408,3-21-624,-6-3-752,6 3-2541,-3-4-4108</inkml:trace>
  <inkml:trace contextRef="#ctx0" brushRef="#br1">28900 24628 5440,'0'0'8257,"0"0"-5300,0 0-1037,0 0-620,0 0-176,0 0-188,0 0-220,0 0-196,0 0 48,0 0 96,24 31-72,-21-17-196,5 3-144,-2 0-120,-3-2-88,4-1-44,7 0-60,-6-4-24,0 0-72,8-2 96,-12-3-12,13 0-24,-10-2 12,2-3 72,-1 0-36,-5-6 48,3 1 4,-3-2 44,0-5-48,-3 2-52,0-3 44,0 1-64,0-4-24,-3 0-36,3 1 8,-3-1 76,-3 0 0,6 3-84,-3 2-48,3 1 24,0 7 108,0-1-24,0 2-64,0 1-56,3 1-48,-3 0-28,6 0-32,-3 0 68,0 0-120,3 3-108,3-2-320,-6 4-440,3-1-400,-3-2-637,-3 1-1551,5-1-1456,-2-2-1001</inkml:trace>
  <inkml:trace contextRef="#ctx0" brushRef="#br1">29238 24654 5308,'0'0'7265,"0"0"-4901,0 0-1520,0 0-420,0 0 317,29-4 1079,-20 2-764,-3-2-444,-3 1-308,5-3-192,-8 0-100,9 3-12,-6-2 0,-3 0-76,6 1-32,-6-2 108,0 3 148,-6-3-148,3 2 0,-6 1-52,1 1 48,-1 1 4,0-2 0,0 3 220,0 4 376,9 1 228,-11 2-60,11 3-100,-9 3-156,9 1-196,-3 0-68,-2 3-64,5-3-96,0 2-84,5-2-84,-2 0-96,0-4-160,3 2-104,5-4-244,4-4-148,-3-3-280,-3-1-508,11 0-640,-5-4-1985,-5-2-1827,0 0-753</inkml:trace>
  <inkml:trace contextRef="#ctx0" brushRef="#br1">29459 24741 13729,'0'0'5913,"0"0"-4665,0 0-788,9 28-348,-9-17 116,0-3 16,3 1 36,3-2 108,-3-3 252,-3 1-36,0-2-24,6-3-60,-6 0-100,3 0-108,-3-3-144,5-2-32,-2-2 8,3-3 0,-4-1 24,-2-2 36,7 2 0,-4-7 156,-3 0 25,3-1-181,3 0-128,-6 0-72,3 0-4,1 3-112,-1 4-32,-3 2 12,7 3 0,-4 1 35,-3 3 13,0 0 72,6 0-36,-6 1 0,2 2-36,3-1-24,-2 1-72,5 0-60,-5 0-216,-3 0-220,3 1-252,1 1-448,-1 1-824,6-3-1692,-9 0-2213,7 0-3652</inkml:trace>
  <inkml:trace contextRef="#ctx0" brushRef="#br1">29920 24587 5308,'0'0'10325,"0"0"-7444,0 0-1385,0 0-396,0 0 64,0 0-64,0 0-180,0 0-136,0 0-112,-27 1-176,19 1-160,-1 1-108,0 3-72,-3 1-60,4 0-84,-1 1-4,0 0-4,-3 4 4,3-2 64,1 4-24,-1-3-48,6 1-96,-3 0-12,6 0-12,0-2-36,0 0 0,0-1-24,6-2 24,3-2 36,-6-1 0,5-3 12,1 1-4,-6-2 28,6 0 0,0-3-24,0-3 0,-4 0 12,1-3 48,0 1-12,3-1 48,-6-3 8,1 2 0,1-3-80,-5 1 12,0 0 60,0 3 12,0 2 0,0 4 60,0 2 12,0 1-72,0 0-56,0 0-28,0 4 84,0 3 24,0 2 48,0 3 0,0 0 0,0 2 12,-5 1 12,5 0 24,0 1 24,0-2 0,0 1-20,0 0-120,5-1 4,-5-3-4,6 3 0,-4-3 92,4 3 48,2-3-144,-5 5 0,-3-3-4,10-1 4,-10 2-48,0 0-24,0-3 72,0 3 0,0-1 4,-6-1 0,2-1 68,1 0 24,-5-1 36,0 2-24,2-5 0,-3 3 60,-9-3-132,7-1-36,-1-3-108,-3 0-24,3-1-60,1-2-12,2-5 24,3 2-64,3-3-128,-3-1-120,6 0-220,0-1-364,6 0-1244,-3-1-2669,3 0-3299,3-3 783</inkml:trace>
  <inkml:trace contextRef="#ctx0" brushRef="#br1">30081 24669 1512,'0'0'4745,"0"0"1071,0 0-3280,0 0-583,0 0-465,0 0-216,24 7-208,-8-4-320,-6-1-272,3-1-156,4-1-12,0 0-24,1 0-124,-7-3-156,7-1 0,-3-2-108,-4 0-64,-2-1 4,0-1-64,1 1-32,-10 0-28,6-1-12,-1 3 48,-5 0 156,0-1 92,-5 2 0,-1 1-52,-4-1 56,1 2 4,-2 2 96,-7 0 64,3 6 24,1 1 120,-4 1 108,3 3-12,7 3-24,-4 0-36,3 2-64,6 1-92,-3 0-16,6-2-72,0 1-96,6-3-64,-3 0-204,6-2-188,3-4-260,2-4-208,4 0-172,-6-3-204,8 0-148,-5-6-317,1 2-795,-3-4-1720,-3 4-565</inkml:trace>
  <inkml:trace contextRef="#ctx0" brushRef="#br1">30417 24732 10557,'0'0'5632,"0"0"-4271,0 0-901,0 0-128,0 0 260,0 0 184,30-7 212,-25 1-440,-3 0-256,5 0 36,2 0-72,-6-1-256,1 1-48,-1-1-112,8-1 4,-11 1-28,8 0 40,0 4 44,-5-2 100,7 5 112,-6 3 104,5 0-56,0 5 20,-6-1 40,6 2 12,2 0-28,-2 1 12,-3 2-20,-3-4 8,6 3-96,-3-6-108,-3 1-80,-3 0-220,3-4-172,2-1-220,-5-1-344,0 0-428,0-3-2309,-5-1-2387,2 1-2073</inkml:trace>
  <inkml:trace contextRef="#ctx0" brushRef="#br1">30869 24628 3940,'0'0'2957,"0"0"2219,0 0-3060,0 0-652,0 0-355,0 0-129,0 0-128,0 0-152,0 0-136,-36 9-96,31-3-44,-10 1-56,4 0-100,-4 2-124,3 1-48,9 2 64,-5 0 68,2 2-20,3 0-28,3 0-68,0 1-76,0-3-36,9 2-96,-1-2-4,-2 1 16,12-2-12,-9-3 24,5 1 68,-3-1-8,8-3-124,-9-2-32,6 2 56,-6-4-8,8-1-148,-6 0-132,-4-4-356,1-1-448,0-2-700,0 0-1273,0-3-2907,-6 1-1077</inkml:trace>
  <inkml:trace contextRef="#ctx0" brushRef="#br1">31151 24682 5276,'0'0'6621,"0"0"-4401,0 0-1384,0 0-560,29 6 732,-17-4 317,-3-2-385,5 0-288,-5 0-40,2-2-12,2 1-88,0-4-148,-4-1-120,0 2-88,-1-3-80,-5-1-76,6 1-52,-9 0-80,3-1 12,-3 1 120,0 2 60,-3-5 12,-6 3-12,1 0-12,-4 1-36,-3 0 0,-5 1 40,3 5-44,0 0 88,5 5 208,-6 1 408,10 5-116,-1 3-248,0 2-216,0 0-120,0 3-12,7 2 52,-4 1 92,6 0-24,0 0-36,6-3-76,5 1-8,-2-7-56,6 4-160,-1-9-160,4-3-156,5-1-72,-3-4-52,0-4-132,4-1-264,-4-2-356,1-3-588,2-2-617,-11-1-1575,8 2-297,-12 1-443</inkml:trace>
  <inkml:trace contextRef="#ctx0" brushRef="#br1">26302 25375 8977,'0'0'5024,"0"0"-3448,0 0-731,0 0-97,0 0 132,0 0 232,0 0-60,0 0-148,0 0-188,0 0-292,0 0-132,20-9-64,-8 3-8,-3 0 20,8 2-68,-1-4-76,5 3 72,5-3 12,1 2-44,-7 1-68,10 3-68,-7-4-48,-2 3-40,5 0 4,-5-1-84,-5 2-72,4-2-64,-2 3-60,0-2 24,-7 0 208,4 1 48,-5 1-72,0-1-88,-7 1 0,3-1 24,-3-1 52,5 2 20,-8-1 148,0 0 60,7-1 48,-4-3-24,-3 0-80,6 0 4,-5 0 236,5 2 36,-3 1-88,-3 1-192,0 2-24,0 0-108,0 2 48,0 1 84,7 4 88,-7 6 180,3 3 204,-3 5-156,8 4-88,-8 4 0,8 1 112,-5 0-100,5 3-56,-7-2 80,5-1 12,-3 0 124,6-4-64,-3 0-96,-3-2-108,-3-3-60,2-4-56,4 1-12,-6-5-4,3-4-4,-3-2-8,6-4-60,-6 0-96,0-3-24,0 0 0,0-3 48,0-4 0,3-2-100,3-1-80,-3-7 48,-3 3 104,6-4 112,-3 5 60,3 0-12,-4 2-36,4 3 36,-6 3-36,3 2 36,-3-1 12,0 4 0,6 0 96,-6 0 48,3 0 64,6 4 44,-9-1-12,10 5-80,-2-1-52,0 2-12,0 0 0,2 2-12,-7-3-76,4 3 36,5-2-40,-2 0-4,3-3 4,-4 0-4,3-3 4,0 0-4,2-2 12,-2-1 0,0-6 0,5 0 0,-2-1 0,-3-3-4,3-3-4,-10 1-4,9-1-8,-11 1-196,7 0-84,-6 2 20,-1 1 88,-3 0 12,0 5 24,0 1-76,0-2 196,-3 4 24,-1 0 172,1 1-168,-7 0 36,1 2-36,-1 0-4,-1 4 132,4-3 96,1 3 36,3 1 4,3 0-40,-6 4-36,6 0-60,0 4-36,6-2-96,-6 2-4,3 1-8,6-3-48,-2 2-36,3-2-36,-2-3-48,4-1-120,-5-2-88,3-1-56,-1-1-28,0-5-60,0 0-304,-1 0-504,-5-3-652,3 1-633,-6-4-1595,0 5-1808,0-3 79</inkml:trace>
  <inkml:trace contextRef="#ctx0" brushRef="#br1">26453 25318 4956,'0'0'8165,"0"0"-5001,0 0-1275,0 0-841,0 0-312,0 0 192,0 0-320,0 0-172,0 0-120,0 0 72,6 39 144,-3-15 96,2 5-60,-2 0-244,-3 7-80,6-4-76,-3 2-48,0-4-36,3-2-16,-6-3-68,3-3-48,6-3-12,-9-3 48,0-1-84,6-3-48,-6-3-88,2 1-44,-2-4-120,0-2-112,0-1-132,0-3-112,0 0-268,0 0-484,-2-3-972,-4-4-2113,6-1-3628</inkml:trace>
  <inkml:trace contextRef="#ctx0" brushRef="#br1">27318 25599 2964,'0'0'4093,"0"0"-1009,0 0-1180,0 0-804,0 0-196,0 0-28,0 0-60,0 0-35,5 24-133,-2-13 184,-3 1 68,6 1-128,-3 1-84,-3-4-252,0 0-156,2-1-108,6-5-24,-8-1-64,0 3-36,0-6 12,0 2 24,0-2-8,0 0-64,0 0 48,0 0 12,0 0 48,0 0 4,0-2-4,1 2-24,-1-6-12,0 3-84,6-5-8,-6-4-148,9 0 12,-6-4 84,6 0 56,0 0-48,5 2 40,-2 1-36,0 4 0,2 4 0,-2 2-84,6 3 128,-8 3 4,6 4 172,-6 2 120,-1 5-76,9 3-32,-7 0 8,-5 1-32,3-1-112,0 1 12,-6-3 24,0 1-72,3-6 0,-6-1-12,3-2-48,3-4-72,-4 1-328,-2-4-244,0 0-12,0 0-100,0-4-324,0 0-440,0-4-2349,0 1-3427,0-8 963</inkml:trace>
  <inkml:trace contextRef="#ctx0" brushRef="#br1">27916 25623 92,'0'0'7841,"0"0"-2293,0 0-3612,0 0-639,0 0-265,0 0-292,0 0 404,0 0-384,0 0-176,0 0-108,0 0-112,29 3-84,-14-2-16,-1 4 88,10-3 84,-4 1-72,-2-1-100,7 1-96,-5 0-80,1 0-88,-3-2-96,-1 2-36,1 0-12,-7 0-48,4-2 56,-6 1-20,0-2 24,-6 1-76,6-1-44,-7 2-28,4-1 52,-3-1-100,-3 3 12,5-1-112,-5-1-8,0 1-32,0 1-68,0-1-212,0 0-376,0 2-553,0-1-619,-5 3-960,5 0-1833,-3-3-203</inkml:trace>
  <inkml:trace contextRef="#ctx0" brushRef="#br1">27983 25784 3572,'0'0'8113,"0"0"-5509,0 0-824,0 0-319,0 0-185,0 0-124,0 0-300,0 0-192,0 0-176,0 0-180,0 0-160,24 0 4,-7 2 92,-5 1 76,7 1 60,4-3-88,-2 4-56,0-2-148,2 1-84,-2-4-44,-4 3 44,1-3-136,-6 3-92,4-3-196,-8 0-72,3 0-84,-8 0 20,1-3-60,-4 3-296,0-3-468,0 3-961,-4-4-1891,4 1-940,-9-3-1765</inkml:trace>
  <inkml:trace contextRef="#ctx0" brushRef="#br1">28202 25492 9501,'0'0'7829,"0"0"-5941,0 0-1264,0 0-304,0 0 156,-9 25 168,9-12-132,6 0-172,-2 2-76,12 3-8,-5-1-112,5 1-72,-3 0-72,10-1-52,-5-1-32,-6-1-60,8-3 84,-5-1 0,-6-2-40,3 0 40,-10 1-48,4-2 0,-6 2 20,0-1 88,0 1 208,-6 3 84,4-1 56,-7 4-8,-3-3-96,-3 5-64,4-3-24,-7-1-156,0 4-24,2-5-96,0 3-184,3-4-92,0-3-40,-1 0 12,12-4-160,-6 0-416,8-4-912,8-1-2497,-6-1-2519,15-7-309</inkml:trace>
  <inkml:trace contextRef="#ctx0" brushRef="#br1">29308 25665 2296,'0'0'5773,"0"0"-3805,0 0-1156,0 0-464,-9-26 28,6 20 224,3-3 296,-9 0 124,7 2 4,-4 0-108,-3-1-223,0 2-9,0 4 0,-2-4 4,2 4-108,-2-1-104,-8 3-36,2 0-60,7 5-40,-10 1-36,7-1-24,-7 6-36,2 0-76,0 4-104,1 3-52,5-4 84,0 7 84,4-3 28,2 2-40,3 1 16,3-4-28,3 2-156,3 2-44,2-4-128,4 3 40,0-7-24,5-2 32,1-3 72,0-7 52,8-1 124,-5-3-84,-5-8-40,10-6 0,-5-2 48,-1-4 48,-2-5 48,-1-1 16,1-1-52,-6 0-108,-6 2 0,1-2-180,-7 2-4,3 2 16,-3 0 20,-3-2 52,-4 3 0,1 0-48,-3 0 132,0 7 12,6 4 116,-6 2 28,7 7 76,-4 3 44,6 2-128,0 4-132,0 5 0,0 5-4,0 8 204,6 6 124,-4 3-76,7 3-60,3 3-92,-3-2-52,4 0 0,-3-1-40,-7-2 40,6-1 24,1-9-60,-2-3-12,-5-4 0,-3-2-60,4-6-120,-4 0-112,0-4-96,3-1-68,-3-2-152,0 0-156,0 0-404,0-5-684,0-2-1929,0 1-775,0-5-5265</inkml:trace>
  <inkml:trace contextRef="#ctx0" brushRef="#br1">29553 25648 15237,'0'0'5025,"0"0"-3917,0 0-804,-26 33-192,17-18 264,6 1 252,-6 2 160,3-1-184,3 1-172,3 0-152,0 2-112,0 1-24,9-4-56,-7-1-88,8-1-276,-1-5-52,8-4-20,-6 0-16,5-6 88,-6 0 120,9-6 148,-12-3 8,5-1 8,-3-6 4,0 3-12,-9-3-48,8-2-12,-8 1 60,0 0 68,0 0 88,-8-2 48,2 1-156,0 2 28,-3 0-64,0 3 36,2 4 24,-9 1 24,6 4 36,7 3-36,-8 1 0,4 0-96,1 4-80,3-1-100,-4 1-120,7-1-160,0 3-232,0-1-132,0 0-220,0 0-728,7-4-976,-4 1-2973,-3-2-2584</inkml:trace>
  <inkml:trace contextRef="#ctx0" brushRef="#br1">29722 25692 17126,'0'0'4288,"0"0"-3332,0 0-956,-3 25-108,3-12 16,0 0 92,3 2 192,3-1 148,-5 3 12,5-3 24,4-1-88,-7-1-84,7-2-68,-1-2-52,6-4-24,-3-1-12,-1-3 48,7 0 60,-3-4 96,-4-2 64,7-4 200,-6-1-164,2 0-208,-5-4-72,-1 0-64,-5 0-8,1-1 0,-4 2-4,0-2-56,0 1 48,0 5-48,-4 1-12,4 3 72,0 2 44,0 4-44,0 0 0,0 2-132,0 1-64,0 8 136,0-1-24,0 3-12,10-1 12,-7 3 0,4-1-36,2 1 72,6-3 48,-7 1 72,4-3-68,6-3 0,-7-2 64,7-1 40,-6-2-12,5-1 36,-8-1 0,0 0-76,0-3-56,-5-1-8,1-3 8,-5-1 0,0 1 96,0-3 16,0-1-28,0 0-12,-5-4-64,-2 0-8,1 1 0,-3-1-60,6-1 56,-3 3-44,3 4-48,3 1-112,-5 5-188,5-1-208,0 3-168,0-1-180,8 1-296,-8-1-620,9 1-1056,-3 1-2385,3 0-1772</inkml:trace>
  <inkml:trace contextRef="#ctx0" brushRef="#br1">30225 25722 14529,'0'0'3897,"0"0"-3085,0 0-812,-6 33-136,6-24 56,0 2 80,0-5 296,6 0 292,-3 0 180,3-3 204,3 0 48,-6-3-308,5 0-252,1-6-144,0 3-76,1-4 12,1-1 40,-3-2 56,0 0 48,1-2-92,1 2-184,0-3-120,-4-1-144,-3 3-40,3-1 16,-3 5 24,3 2 144,-4 1 76,-2 4-16,6 3-16,-6 3-44,3 4-8,0 2 8,3 2 48,-3 4 220,6-2-28,-3 0-24,-3-1-96,5 1-116,-2-3 0,3-3-4,-3-1-60,3-3-72,0-3-108,5-2-112,-5-1-152,-2-2-172,2-6-252,-4 1-284,-2-5-440,2 2-948,-3 0-2385,-2-1-2571</inkml:trace>
  <inkml:trace contextRef="#ctx0" brushRef="#br1">30862 25651 1316,'0'0'10653,"0"0"-6108,0 0-2781,0 0-668,0 0-412,0 0-72,-29-12-4,27 12-24,-7 0 12,0 0 8,1 3 0,-10 3-24,9-2 12,-3 8-76,-5 0-96,2 4-128,1 3-112,-3 0-72,7 3-36,-3-2-72,10 1-80,-6-1-76,9 1-36,0-5-28,3 0-56,6-3-36,-5-4-12,5-4 8,1-2-8,1-3 96,-3-3 104,13-6-8,-12 2-60,5-10 20,-2 3 88,-3-7 84,9 2 0,-10-6 124,4 0-4,-4-1-24,2 1-96,-1-4-44,-6 1 44,-3-2 48,4-1-40,-1-1 40,-3-2 12,0 5 12,0-2 60,0 3 52,-3 6 68,-1 6-48,4 5 76,0 8 56,0 0-132,0 6-72,-3 4-12,-3 6 12,3 5 52,3 10 44,0 2-72,0 6-60,3 5-24,6 0-24,-9 0 12,7 3-52,3-2 0,-4-2 40,1-6-48,-1-5-144,4-4-24,-2-4-72,1-8-88,-1-3-176,1-7-88,0 0-140,-3-3-200,-3-7-512,6-4-1220,-6-2-2681,-3 1-2415</inkml:trace>
  <inkml:trace contextRef="#ctx0" brushRef="#br1">31092 25790 4620,'0'0'11866,"0"0"-9314,0 0-1644,15 32-908,-12-26-12,-3-1 12,0-3 244,0 1 172,6-3 144,-6 0 156,0-4 48,0-3-28,0-1-300,0 0-84,0-3 20,0-2 88,0 1-16,-6-4-120,6 0-44,-3-2-28,3 2-96,0-1-12,0 5 84,0 2-12,3-1-84,3 3-132,-3 3-144,0-2 0,2 4 12,7 1-12,-3 1 60,0 0 24,5 1 56,-2 0 4,0 1 4,1 0 4,0 1-8,1 1-84,-9 0-180,6 1-220,-4-2-128,-1 1-148,-3-3-316,3 1-632,-6-1-1400,4 0-3801,-4 0-3692</inkml:trace>
  <inkml:trace contextRef="#ctx0" brushRef="#br1">31441 25645 12137,'0'0'6345,"0"0"-4577,0 0-1060,0 0-308,-29 29 16,19-20 384,-6 0 120,5 4-76,-6-3 0,8 0-120,0 4-172,-3-4-252,7 3-300,-4-3-48,9 1-192,0-1-36,0 0-12,0-2-28,6-3-56,2-2-24,1 2 8,0-5 136,3 0 8,0-2 76,2-4 144,-2 1 24,-3-3 156,1-2 100,6 3-16,-8-4-60,-6 4-72,6-2 4,-8 0-100,0 2 60,0 3 12,0-5-24,0 6 36,-8-2 24,8 5 0,-2 0-12,2 0 72,-6 5 64,6 2 8,0 2-72,0 4-84,0-1-92,0 1-4,0 2-156,0 0-12,0-2 120,6 1-12,-6-3 48,2-1-84,6 0-124,-5-5-152,1 0-148,5-2-104,-6-3-88,-3 0-256,12-3-600,-12-2-896,8-3-1877,-8 1-1527,9-3-1821</inkml:trace>
  <inkml:trace contextRef="#ctx0" brushRef="#br1">31631 25764 13981,'0'0'5093,"0"0"-3369,0 0-1064,23 1-504,-8-2-144,2-1 88,7-2 276,2 1 396,4-2 500,2 2-56,0-2-264,-1-1-292,1 0-299,-5 1-349,2 0-12,-5 0-313,-11 1-107,6 2 0,-12-1 32,2 3 28,-9 0-48,7 0-232,-7 0-156,-7 0-548,7 0-1300,-3 0-3525,-3 0-4620</inkml:trace>
  <inkml:trace contextRef="#ctx0" brushRef="#br1">31908 25461 3556,'0'0'9845,"0"-26"-7241,-6 14-1363,-3 0-657,1 1-40,-1 2 96,-3 2 192,3 4 72,-3 0 108,-1 3 52,0 6-72,4-4-136,-1 3-240,-5 5-256,7-1-180,-1 0-168,-3 1 40,9 2-40,-3 1 48,3 0-52,-3-1 40,6 3-40,-3-1 4,3 2 36,0 2-36,0 1 36,3 0-48,-3 3-48,6 2-36,3 1-36,-6 0 44,0 1 28,6-1-12,-3-2 0,-3 2-24,2-4 0,-5 1 36,3 0 40,-3-3-40,0-1 40,0-2-52,0-2-60,-3-3-48,3-1-48,-5-4-52,5 0-32,-3-5-52,-3-1-168,6-1-192,0-5-248,0-5-720,-5 0-1116,1-5-2073,1 4-2276</inkml:trace>
  <inkml:trace contextRef="#ctx0" brushRef="#br1">32039 25648 16470,'0'0'4416,"0"0"-2644,0 0-1096,0 0-540,0 0-136,0 0-112,0 0 112,0 0 64,26 23 104,-17-21 120,8 1 52,-5-3-28,6 2-84,-6-2-228,5 0 0,-1-2-192,2 0-60,1 1 84,-9-1 36,11-2-40,-4 2-80,-2-1-112,0-1-108,-1 2-72,3 1-88,-4-2-316,-4 2-804,2-1-1321,-5 2-2931,1 0-2149</inkml:trace>
  <inkml:trace contextRef="#ctx0" brushRef="#br1">32137 25451 11429,'0'0'2432,"0"0"-740,0 0-984,0 0-271,-4-28 235,4 24 428,0 2 56,0 1 44,0 1-192,4 0-100,-4 3-204,3 4-176,4 3-68,-4 8-172,0 1-128,3 6-76,-6 4-24,0 2-48,1 1 36,5 4-36,-1 0 48,-5-2-60,0 0-68,8-5-4,-8-1-60,0-4-100,5-4 40,-2-2-108,-3-4-76,6-3 40,-3-1 116,-3-4 16,0-2-76,0-2-180,0-2-160,0 0-268,-3-2-332,-3-4-220,3 2-493,-2-6-759,-3 1-2260,3 1-1033</inkml:trace>
  <inkml:trace contextRef="#ctx0" brushRef="#br1">32618 25799 20970,'0'0'4516,"0"0"-4492,0 0-24,0 0-1468,0 0-760,0 0-1992,0 0-145,0 0-615,0 0-445,0 0 2601</inkml:trace>
  <inkml:trace contextRef="#ctx0" brushRef="#br2">38316 14087 3220,'0'0'9405,"0"0"-6713,0 0-1171,0 0-413,0 0 48,0 0-4,0 0-80,0 0-208,0 0-284,0 0-192,0 0-108,0 0-76,0 0 0,0 0-8,0 0-40,0 0-24,0 0-24,0 0-36,0 0-24,0 0-48,0 0 0,0 0 60,0 0-48,3 7 0,-3-4 120,7 6 112,0 4 56,-4-1 96,6 7-176,1-1-76,0 1-132,-2-2 0,1-3-12,1 2 0,-3-6 0,-4 3-12,6-4-36,0-2 44,-9 1-4,6-4-40,-3 2-12,2-5-28,-5 1-32,0 2-36,0-4-72,0 2-96,0-2-100,0 0-104,0 0-64,0 0-100,-5 0-216,2 0-624,3 0-732,-6 0-1969,6-3-2379,-3-3-609</inkml:trace>
  <inkml:trace contextRef="#ctx0" brushRef="#br2">38476 13998 1852,'0'0'1460,"0"0"3265,0 0-2405,0 0-364,0 0-388,0 0-216,0 0-115,8 24-105,-8-15-68,0 4-144,0-1-296,0 4-196,0-1-76,0 3-36,0-2 24,-3 0 36,-2 0 0,5 2-12,-9-2-72,9-2-64,-9 3-92,6-1-52,0-2-76,-3 0-8,3-1-56,-3-3-44,3-1-56,-2 1-220,5-5-144,0 0-124,0-2-196,0-1-404,0-2-864,0 0-1729,5-2-1283,-5 2-1653</inkml:trace>
  <inkml:trace contextRef="#ctx0" brushRef="#br2">38682 14200 2864,'0'0'692,"0"0"3925,0 0-1889,0 0-636,0 0-492,0 0-164,0 0-71,0 0-153,0 0-144,0 0-172,0-1-108,0 1-144,-7 0-120,7 0-188,-1 1-236,-5 0-4,3 4-24,-6-1-12,3 1 0,-3 2-12,6 0-40,-5-1 4,2 3 72,3-2-32,3 2-48,-3-1 8,3 0 32,0 0-44,0 0-48,0 1-40,3-1 16,-3 0-36,9 0 36,-6-4-36,5-1 0,1 0 32,-3-2 76,3-1 8,-6 0 56,4-1 8,0-3 0,-4-2-60,9 0 48,-12-4-60,7 1-4,-7 0-104,8 2 12,-8-2 20,0 0-8,3 0 72,-3 0-60,0 2 0,0 3 64,0 1 8,-3 3 0,3-3 4,0 3-4,0 0-48,0 0-36,0 3-52,0 0 60,0 1 76,0 3 108,3 4 64,-3-2 20,0 5-60,6-4-68,-6 7 44,1-1 72,5-5-12,-3 4-20,4 1-52,-4-1-88,-3-2 0,7 3-8,-4-1-12,-3-5 0,9 3 0,-9-1-36,0-2 44,8 2 4,-8 0 4,0-3 8,0 0 84,0 1 84,-8 2-8,5-2-4,-3-1-60,-4 2 12,7-2 0,-13 3-24,9-6-92,-4 1-4,4 0-192,-5-1-84,2-3-64,3 2-156,-2-4-36,6-1-36,-3 0-100,3 0-124,-3-1-492,6-4-872,0 4-2113,0-2-1571,6-3-1373</inkml:trace>
  <inkml:trace contextRef="#ctx0" brushRef="#br2">37622 13945 6869,'0'0'6608,"0"0"-4344,0 0-847,0 0-265,0 0 68,0 0-60,0 0-164,0 0-180,-21 1-212,21 2-204,0-3-172,0 0-60,0 2-20,0-2-16,0 0-36,3 1 24,7 1 24,-2 3 60,6-3 64,4 4 68,5-3 184,1-3-4,-1 3-48,10 0-36,-1-3-47,-6 0-93,4 0-112,-8 0-84,-2 0-96,-2 0-56,-6 0-52,-4 0-60,1 0-184,-3 0-105,-3 0-83,-3 0-48,0 2 20,0-2-44,0 0-52,-3 0-136,-3 2-384,-3 4-800,1-3-1989,5 1-2443,-12 5-3057</inkml:trace>
  <inkml:trace contextRef="#ctx0" brushRef="#br2">38073 13353 4408,'0'0'5445,"0"0"-2205,0 0-1692,0 0-780,0 0-152,0 0-23,-23-16 43,14 15-216,0-2-156,-4 3-80,3 0-184,-3 0-36,-6 0-112,5 0-16,-6 3-20,2-2 20,7 4-32,-4-2 120,-6 1 28,13-3 40,-4 2-44,3 3-8,0 0 48,-5-1-4,9 3-20,-5 0 36,1-1 12,-4 3 64,3 2 36,-1 0 48,8 2 188,-5 0-36,-1 0-80,3 2-108,-3 4-76,9-4-48,-3 0 0,-3 3-44,6-2 44,0 1 100,0 3 48,0-2 24,0 1 24,0 2-48,0-3 0,0 3 84,0 2 16,0-2 68,0 1-36,0-4 28,0 5 80,0 1 76,0 0-16,0-2 12,0 4-60,0-2-72,0 0-40,0 2-20,0-2 20,0 0-20,6 2-52,-3-2 0,-3 0-8,0-2-76,0 1 0,0-2-36,0 0-36,0-2-12,0-1-40,0-1 0,0-2 4,0 2-4,0-5-8,0 0 0,0-1-60,0-4-36,0 0-132,-3-4-112,3 1-104,0-4-124,0-1-184,-6 0-312,6-1-704,0-5-1276,0 1-3109,0-6-2840</inkml:trace>
  <inkml:trace contextRef="#ctx0" brushRef="#br1">39774 12438 5555,'0'0'9332,"0"0"-7411,-1 0-1297,1 3 320,-3 4-47,0 2-417,3 1-272,0 5 112,0 4 16,0 6 369,3 4 351,1 9 161,-4 6 95,6 8 65,-5-2-256,2 1-337,-1-7-336,4-6-176,-5-10-128,4-7-64,0-8 0,0-10-32,-1-3-64,1-14-32,-5-6 112,0-9-32,0-8-16,0-6-48,-6-8 16,-5-3 0,3-3-128,-3-4-192,7 10-48,0 1 144,-2 5 96,6 2 64,0 8 0,0-3-224,0 0-1,7 1 145,3 3 48,-1 5 16,6 1 64,-2 6 16,0 6 0,0 8-512,4 5-320,-4 3 127,4 9 305,-3 9 48,3 7 48,-5 9 160,0 1-353,-1 6-287,-3-6 240,-2 2 400,-1-6 176,-5-4 64,0-2-48,0-3 240,-2-4 224,-7 1 177,-4 0 31,1-1-16,-4 1-96,1-2-223,-1 1-241,3-2-128,-3-3 48,2-1-16,1-3-16,4-5-32,-1-4-160,4 0-417,-1-7-415,2-3-609,0-1-880,0 1-2193,5 4-4835</inkml:trace>
  <inkml:trace contextRef="#ctx0" brushRef="#br1">40258 12127 10677,'0'0'6963,"0"0"-5058,0 0-1169,0 0 497,0 0 47,-35 25-335,22 8-257,3 11-112,1 11 65,-2 5-113,4 6 32,3-3-144,2-4-288,2-8 129,0-5 319,0-7-192,5-8-288,2-8-32,2-6-48,3-1 16,4-6-176,-3-6-176,5-4-240,-2 0-113,0-7 65,0-3 368,2-6 304,-7-5-144,1 1 96,-5-1 0,-1-1-128,-6-1-400,0 2 176,-6 3 304,-5 2 48,-7 3-48,-1 10 32,-5 0 272,5 3-16,-4 0 48,7 6 192,6-2 160,4-1-399,6 0-241,0 0-161,13 0-95,6-3 112,4 0 80,1-7-144,7-2-256,-5-1 32,2-2-224,-5 0 287,-3 2-143,-7 1 560,-3 3-176,-6 1-592,-1 3-673,-3-1 65,-4-1-1970,-5-2-9076</inkml:trace>
  <inkml:trace contextRef="#ctx0" brushRef="#br1">40599 12309 15559,'0'0'3426,"3"41"-2306,-3-2 865,-3 5-576,-2 5-481,-4-1-464,9-4 49,-5-6-193,5-4 352,0-12 48,0-12-431,0-2-177,5-8-128,1-10 96,-1-10 48,4-7 64,-9-9-96,4-3-48,-4-11 0,0 3-112,0-6-48,-4-1 112,-2 7-144,-2 3-337,2 4-271,-4 11 304,3 4 192,1 6 256,0 1-32,5 4 32,1 3 0,0 0 32,0-1-224,7 2 80,6-1 208,6 0-112,2 0 64,5 1-16,-4 1 16,5-1-64,-4 6 80,1-2-48,-5 1-16,-2 5-16,-4 0-1153,-2 0-223,-5 8-625,-2-1-657,-4 0-2624,0-4-4306</inkml:trace>
  <inkml:trace contextRef="#ctx0" brushRef="#br1">40585 12411 16408,'0'0'3089,"0"0"-1424,34 5 896,-15-5-256,2 0-960,2-5-545,7-2-336,-5 4-176,1-4-64,-3-1-144,-6 4-144,-4 1-960,-7 3-1489,-6 0-545,-6 0-447,-7 0-1954,-6 0-3633</inkml:trace>
  <inkml:trace contextRef="#ctx0" brushRef="#br1">41275 12413 18777,'0'0'3713,"-48"15"-2976,21 4-65,1 6 176,2 1-207,5 5-401,6 0-144,6-2 336,7-1-64,1-6-224,11-7-96,1-5-128,8-7-272,-2-6-112,0-7 96,1-11 144,-2-5 176,0-5 144,-5 0 0,-1 2 0,-1 7 96,-3 3 80,-4 8 96,2 8-16,-5 6-384,2 9-64,-1 10 160,-2 7 176,0 4-48,0-4-144,0-1-96,0-6 80,0-7 0,0-5-16,0-10 32,0 0-96,0-10-368,3-8-672,-3-4-1826,3-7-1920,-3-4-9252</inkml:trace>
  <inkml:trace contextRef="#ctx0" brushRef="#br1">41488 12545 17544,'0'0'6451,"0"41"-5411,0-23 385,0-5-208,0-6-657,0-2-464,3-5-112,1-6-208,6-10-288,-2-6 95,1-11-207,2 0-192,3 0 159,-1 5 17,-2 6 592,7 8 160,-5 9 32,-2 5 176,-4 13 49,-6 8 271,-1 7-224,0 1-128,-4-1-224,0-4-32,-1-11-240,5-1-784,0-12-1041,7-3-2769,7-12-10629</inkml:trace>
  <inkml:trace contextRef="#ctx0" brushRef="#br1">41869 12391 15895,'0'0'6435,"-29"37"-3778,10-13-159,1 0-1202,5-2-832,3-4-400,7-5-96,3-4-128,7-9-544,6-11-801,5-12-720,6-9 384,-4-8 737,4-11 672,-2-8 192,-5-3 256,-1-7 0,0 3 32,-8 5-48,-2 14 16,-5 10 64,-1 15 1008,-1 19 1073,-7 16-480,-5 21-977,1 13 273,-1 10 255,3 9-511,7-4-385,3-9-208,9-6-48,4-19-496,10-6-161,-5-12-575,1-6-1009,-7-4 176,-6 0 496,0-10-336,-6 0-960,-3-9-1729,-12 1-4626</inkml:trace>
  <inkml:trace contextRef="#ctx0" brushRef="#br1">42547 11670 14535,'0'0'3121,"0"-32"-1728,-1 20 95,-5 7-351,0 3-657,-6 2-208,-2 7-160,-1 11-96,-4 8 64,1 11-32,-1 10 64,6 1 401,-2 5 447,6-1 225,2-4-337,3-1-80,4-7 81,0-5-337,0-1-192,9-5-224,1 0-64,2-4-32,1-4-32,4-5 32,7 0-288,-5-9-416,4-4-369,4-3-511,-4-4 15,1-2 768,-5-6 257,-5 5 416,-5 0-304,-3 5-785,-6-1-1088,-6 3-2993,-5 0-2658</inkml:trace>
  <inkml:trace contextRef="#ctx0" brushRef="#br1">42270 12645 9204,'0'0'8372,"-47"33"-6323,22-5-1185,2 5 833,-1 5 0,3 1 80,10-2-353,6 3-415,5-12-497,5-5-256,14-8-160,4-8-96,8-7 16,0-16-288,0-5-272,-2-8-337,-5-8 33,-5 1-208,-6 0 191,-7 3 161,-2 8 416,-4 7 288,0 9 48,-6 6 448,2 8 336,-3 12-207,4 5-193,0 11 416,3 2 17,3 2-305,7-7-224,-1-5-192,2-7-80,-2-6-144,3-12-112,-5 0-592,-2-3-657,1-8-208,-6-2-848,0-4-2529,-3-4-7844</inkml:trace>
  <inkml:trace contextRef="#ctx0" brushRef="#br1">42547 12882 23787,'0'0'2273,"0"0"-1489,0 0 193,0 0-33,0 0-608,0 0-256,-3-48-80,2 19 48,-2-7-64,0 4 16,-1-2-16,2 7 32,2 0 32,0 10-16,0-3 48,2 10 49,8-2-33,-1 5-112,2 1 32,5-1 32,2 2-144,-5 1 128,6 1-449,-7 0-527,-2 2-785,-2-4-1040,-2 2-593,-6 0-3361,0-4-3890</inkml:trace>
  <inkml:trace contextRef="#ctx0" brushRef="#br1">42775 12558 18248,'0'0'3826,"0"0"-2545,0 0 159,23 32-191,-13-29-609,-2-3-384,-1 0-192,-1-10-64,-2-8 48,-1-4-256,-3-1-240,0-5-48,-7 3 528,-5 6-272,-1 4-96,-5 8 31,5 7 257,1 15 144,2 14 353,6 8 399,4 7-176,0 3 97,9-3-97,8-5-432,2-6-224,2-14-128,-1-10-432,2-9-401,-7-9-431,-2-9-385,-7-4-1088,-3-6-2130,-3-1-7426</inkml:trace>
  <inkml:trace contextRef="#ctx0" brushRef="#br1">43338 12227 8388,'0'0'5794,"-38"11"-3552,14-2-1266,1 6 865,5 4 48,-1 6-80,2 4-593,11 3-368,6 2-31,0 3 191,10-5-319,6-1-641,11-8-16,-1-4-80,6-7-273,2-9-639,1-3-401,-4-7-816,-7-9-1136,-2-5-5123</inkml:trace>
  <inkml:trace contextRef="#ctx0" brushRef="#br1">43520 12320 20105,'-6'30'3090,"-1"2"-929,1 3-80,6-2-577,0-8-815,7-8-641,11-12-112,-2-5-32,3-20-257,-3-6-239,-1-8-400,-6-1 111,-5-5 625,-4 4 240,-3 3 16,-7 9 32,-5 4 48,1 13 496,-3 4-271,3 3-257,1 5-16,1 8-32,6-1 48,2 5-577,4-2-879,0-1-2002,7 0-3745</inkml:trace>
  <inkml:trace contextRef="#ctx0" brushRef="#br1">43739 12303 13846,'0'0'2978,"0"0"-929,-9 31 416,9-23-704,0-6-1089,1-2-464,7-9-128,2-6 96,-3-5 240,-1-4-128,4-3 305,-2 2 63,-2 6 48,1 4 369,-1 13-481,-2 4-480,5 14-128,-5 7 352,2 7 417,-6 1-353,6-5-336,-1-2 16,2-10-208,-1-8-512,1-6-721,0-10-464,1-11-560,-4-8-1521,1-5-4834</inkml:trace>
  <inkml:trace contextRef="#ctx0" brushRef="#br1">44041 11937 13622,'0'0'8116,"0"0"-6403,0 0 112,0 0 95,-34 17-959,27-14-625,4-1-208,-3 6-80,6-1-64,0 3-16,9 4-64,-5 3-320,8-4-304,-5 7 287,4-3 241,-4 2 96,-1 2-32,0-2 128,-6 0-16,3-1 48,-3 1-32,0-5 16,0 4 32,0-6-48,-3 2 48,3-3-32,0-1-16,0 2 192,0-5-64,0 2 128,-2-1-79,-2-3-65,-2 1-64,-1-2 32,1 1-96,-5-5-80,4 0-705,7-2-1584,-6-11-1345,6-2-4417</inkml:trace>
  <inkml:trace contextRef="#ctx0" brushRef="#br1">44188 11804 13558,'0'0'6787,"0"0"-6002,0 0 367,0 0 673,0 0-1137,0 0-640,-3 32 96,10-4 529,-1 9 175,0-1-192,1 6-159,-3-6 207,2-3 128,0-6-111,-1-3-305,-1-2-240,0-7-176,-4-5 48,3-1-144,-3-3-416,0-6-353,-4 0-447,-6 0-865,2-3-1025,-2-6-2032,-3-4-8356</inkml:trace>
  <inkml:trace contextRef="#ctx0" brushRef="#br1">44196 12075 18585,'0'0'1392,"30"-13"-1360,-11 6 1729,4-3 384,-2-1-736,2 0-545,-7 3-576,-2-1-208,-4 4-16,-7 2-96,-3-2 0,-3 5-112,-7 2 368,-4 7 80,4-1 81,3 6 527,-3-4-32,10 2-223,0-5-273,0 0-256,11 1-160,1-8 64,1 0-128,0 0 48,1-5-96,0-1 80,-2-3-16,0 1 16,0 2 80,-5 1-64,-1 2 48,1 3 0,-2 0 16,0 0-16,-5 9 0,0-1-32,0-3 32,0 1 16,0 0-449,0-3-559,-3 2-529,3-3-800,0 0-16,0-2-816,5 0-2210,2 0-3409</inkml:trace>
  <inkml:trace contextRef="#ctx0" brushRef="#br1">44512 11880 9380,'0'0'4274,"0"0"-2161,0 0-16,0 0 48,0 0-432,31 31-529,-25-27 81,-6 2 384,0 0-273,0 3-399,2-2-289,0 4-240,-2-6-416,0 3 32,6-7-96,-3-1 0,3 0-464,-2-9-272,2-4-337,1-7 1,-1-8-1,0-1 97,0-4 15,-3 4-207,0 0-193,1 7-992,-4 4-2753,0 5-1777</inkml:trace>
  <inkml:trace contextRef="#ctx0" brushRef="#br1">44657 11578 10101,'0'0'6050,"0"0"-4833,0 0 48,0 0 255,0 0-303,15 28-337,-15-2 129,0 1 367,0 5-175,-3 2-257,3-2-271,0-3-321,0-4-192,0-3 320,7-7-112,1 0-208,-4-5-128,2-3-32,3-4-32,-8 2-16,5-2 16,-3-3-528,-3 0-609,0-11-880,-3 0-336,-3-10-2081,-4-4-6579</inkml:trace>
  <inkml:trace contextRef="#ctx0" brushRef="#br1">44632 11672 16824,'0'0'5170,"0"0"-4738,0 0 145,0 0 831,37 19-95,-18-15-417,0-1-320,4-3-399,-3 0-65,-3 0-16,1-3-96,-6-1-961,-7 0-1120,-5-1-800,0-1-2065,-11 2-7972</inkml:trace>
  <inkml:trace contextRef="#ctx0" brushRef="#br1">44860 11826 16472,'0'0'6787,"0"0"-4338,0 0-288,0 0-1073,0 0-800,0 0-304,8 3-144,-5-12-512,-3-4-1153,-3 3-1969,-7-5-5122</inkml:trace>
  <inkml:trace contextRef="#ctx0" brushRef="#br2">39231 13986 2048,'0'0'6245,"0"0"-3453,0 0-752,0 0-592,0 0-148,0 0-35,0 0-89,0 0-228,0 0-260,0 0-248,-15 0-208,21 0-148,3 0 20,-6 3-100,10 1 68,3 2 48,-2-3 40,3 4-4,-5-4 16,9 3-16,2-3-44,-8 1-4,2-1-24,1 2-84,0-4-96,-7 1-148,5 2-264,-5-2-212,-5-1-308,1-1-340,-4 3-653,-3-3-915,0 3-2452,0-2-1361</inkml:trace>
  <inkml:trace contextRef="#ctx0" brushRef="#br2">39303 14185 7461,'0'0'7160,"0"0"-4771,0 0-1457,0 0-552,0 0 212,24 12 404,-16-8 40,1-2-208,6-1-332,-3 2-192,-1-1-124,4-1-156,-3-1-24,5 0-144,-5 0-268,1 0-292,-2 0-368,-4 0-584,5 0-1429,-12 0-3979,11-1-1493</inkml:trace>
  <inkml:trace contextRef="#ctx0" brushRef="#br2">39887 13801 156,'0'0'8709,"0"0"-4249,0 0-3444,0 0-764,12-25 52,-6 22 440,-3 2 461,-3-4 11,0 5-128,-3-1-292,-3 1-260,-2 0-192,-5 0-164,3 0-44,-6 7-76,-5 0 108,2 4 40,-4 3-48,-1 5 20,1-1 28,5 0-4,4 5 40,-1 1 20,3-2 64,6 1-12,-1 2-40,7 0-168,-3-2-12,3-1 16,3-1-100,-3-1-12,7-2-60,2 1-4,6-6-8,-4 2-12,10-2-24,-3-2-12,-1-1 24,4-3-28,2-4 88,-4 3 36,2-5 112,-4-1-16,5 0-96,-5-1-104,-3-5-92,-2 5-180,-3-7-252,3 2-196,2 3-176,-5-4-264,-6 0-524,6 4-861,-3-6-2099,-3 8-1093</inkml:trace>
  <inkml:trace contextRef="#ctx0" brushRef="#br1">39767 14451 16552,'0'0'2305,"0"0"-2001,0 0-96,0 0 544,-12-22 65,12 19-193,-3 0-208,3 3-192,0-1 304,0-2 49,0 3-49,0 0-240,0-3-112,10 3-160,4 0 48,9-3-64,3 3 64,8 0 0,0 0-16,1 0-16,0 3-96,-5 0 128,-5 1-96,-3 2 48,-9-2-128,0 1 16,-7-2 16,-2-2 80,-1-1 16,2 0 0,-5 0 48,1-1 0,4-4 0,-5 2-64,2-1-16,1 2 16,-3 1-208,-3 1-1088,-4 1-1234,1 5-2208,-1 3-7796</inkml:trace>
  <inkml:trace contextRef="#ctx0" brushRef="#br1">39902 14656 19017,'0'0'3297,"0"0"-2400,0 0 303,0 0-335,0 0-385,0 0-336,17-26-208,-8 26 48,6 4 64,1 2-64,3-1 0,3-1-240,1-4-513,-3 0 241,3-9 288,-5-1-144,-1 0 0,-2 1-129,-5 3-95,-4 2 112,-6 4-64,-6 1-625,-6 11-1248,-5 1-832,-1 0-4147</inkml:trace>
  <inkml:trace contextRef="#ctx0" brushRef="#br1">42502 13895 5977,'0'0'8864,"0"0"-6519,0 0-1129,0 0-184,0 0 92,0 0-28,0 0-136,-24 7-176,17-2-252,-6-1-192,5 5-136,5-3-120,-5 0-84,8 1-8,0-1-148,0-2-96,3 2-4,2 1 52,6 2 72,2 0 124,3 1 8,-1-2 4,-1 3 0,4 1 44,0 0-40,-1 2-4,1 1-4,-6-3-4,-4 5 0,7-3 0,-12-1 4,3 2 8,-5-4 40,-1 2-40,0-1 64,-1 1 36,-8-2 24,3-3-20,-6 3-28,4 0-24,-7-3-56,3-1-4,0-2-4,-2 0-8,5-3-108,-3 1-100,1-3-104,2 0-208,0 0-184,3-3-328,-3-2-396,9 0-752,-1-3-1965,1-1-1907,0 1-1201</inkml:trace>
  <inkml:trace contextRef="#ctx0" brushRef="#br1">42534 13855 14425,'0'0'4189,"0"0"-3205,0 0-692,0 0-120,0 0 124,0 0 20,0 0-12,26 6 136,-17-6 68,3 0-156,6-1-260,-1-5-92,-1-2-96,6-2-84,-4 1-124,1-1-48,4-3-76,-2 3-120,-3 1-220,-1 1-328,-5 1-412,3 3-401,-7 1-567,-3 3-1768,5 0-401</inkml:trace>
  <inkml:trace contextRef="#ctx0" brushRef="#br1">42880 13817 7233,'0'0'5440,"0"0"-3152,-4 37-439,-9-17-113,10 7-56,-5 2-208,0 3-208,0 2-264,1 1-116,7-1-188,-3 0-200,3-6-172,3-3-192,4-5-72,4-5-48,5-3 48,-3-10-60,9-2-12,-5-1-108,7-6-12,-6-4 0,8-6-60,-5-1-16,2-2-68,-13 1-12,11-5-96,-12 4-4,1-2-20,-3 1-4,-7 0 36,0 1 4,0 4 68,-7 0 268,-3 2 36,1 4 144,-9 0 0,8 7-32,-9 1 104,3 2 88,4 0 44,-6 2-44,7 1-28,2 3-108,-6 0-96,6-2-72,6 0-108,-5 1-156,8-1-220,0-2-276,0-2-296,0 0-1000,0 3-844,5-3-3381,-2 0-2440</inkml:trace>
  <inkml:trace contextRef="#ctx0" brushRef="#br1">43206 13904 13193,'0'0'5205,"0"0"-3841,-1 30-596,-2-13 172,-6 5 332,-1 1 120,5 5-176,-4-2-276,-1 4-292,10-5-191,-1-3-193,1-2-172,1-8-92,15-2-72,-8-4-72,11-6 60,-6 0 12,4-7-37,7-5-23,-4-3-60,-2-2 0,0 1 36,-4-4 12,4 1 24,-12-1-60,3 2-48,-8 1-28,-1-2 16,0-2-24,-1 3 0,-8 2 92,-6 2 4,3-1 12,-5 2 48,-1 4 48,-8 5 4,5-1 56,5 5 156,-4 0 84,8 5-48,-3-3-192,6 6-176,-1-2-136,3-3-208,4 2-884,0 0-712,3 1-1600,0-5-1489,0 5-2424</inkml:trace>
  <inkml:trace contextRef="#ctx0" brushRef="#br1">42034 14080 3344,'0'0'7637,"0"0"-5293,0 0-884,0 0-492,0 0 65,0 0 243,0 0-188,0 0-196,0 0 48,-6-14-184,6 14-128,0 0-132,0 0-144,6 3-108,-3-1-148,5-2-84,-2 0-8,2 0-4,-4 0 0,8 0-8,-5-5-4,-1 4-48,4 0-28,-7-1-32,2-2-12,-3 2-12,4-1 36,-3-1-4,-3 2 28,5 2 0,-5-1 0,4 1 12,-4 0 20,3 0-8,-3 1 12,0 2 48,9 3 12,-3 2 36,3-1-36,-1 2-12,4-1-8,0 3 0,-3-2-40,5-2-24,-2 0 12,6-4 0,-7 3 0,3-4-28,-1 0-56,-6 3-52,-1-4-96,-3-1-72,1 3-64,2-3-132,-4 0-288,-2 0-716,0 0-1093,0-4-2419,-2-1-1477</inkml:trace>
  <inkml:trace contextRef="#ctx0" brushRef="#br1">43592 14002 12733,'0'0'5277,"0"0"-3849,0 0-840,0 0 120,0 0 568,0 0-136,0 0-220,0 0-224,0 0-188,0 0-160,0 0-80,12 20-64,-5-20-48,-7-1-48,10-8-48,-2 2-60,0-3-48,3 1-48,-4-4 24,5 1-12,-5-1 0,0-1 0,-4 1-64,3 3 16,-3 1 36,3 3 88,-6 3 8,0 2 48,0-2 0,3 3-44,-3 4 92,0-1 0,0 5 40,0 2-4,0 3-48,0-1 12,0 1-36,0-3-16,6 1-44,-3-4-156,6-1-36,-1-3 12,1-3 44,0 0 88,0-2 36,3-1-48,-1-3-12,-2-1 60,0-2-48,0-1 60,-5 4 4,6-3 4,-7-1 40,0 4 60,5 2-12,-8-2 28,8 4 44,-8 2 12,11 2-172,-7 4-4,-1 4 40,6 0 112,0 1 60,-1 2 12,-5-1-156,6-1-72,0 0-144,0-4-144,0-1-108,-1-2-76,1-4-152,3 0-184,-3 0-268,-3-4-524,2-2-780,0-3-1749,-5 0-1143,4 2-1449,-7-8 3685</inkml:trace>
  <inkml:trace contextRef="#ctx0" brushRef="#br1">44051 13670 2784,'0'0'9741,"0"0"-5909,0 0-2687,0 0-341,0 0 452,21 38 220,-21-20-28,0 6-180,6 2-144,-6-1-176,0 0-128,0 3-292,2-3-275,-2-2-133,0-4-120,0-1-4,6-5-8,-6-3 0,3-2-48,3-5 12,-6 1-36,3-3-49,3-1 1,-3-1 12,-3-6-48,9 1 36,-6-6 24,5 2 24,1-5-24,-3-1-108,3-2-64,-2-4-32,4 2 12,-6 1-36,9 3 32,-4 1 100,-3 6 100,-4 2 104,6 7 120,-2 0 72,-7 0 4,3 7-76,-3 2 96,0 3-12,0 2 72,2 5-36,-2 2 28,0-2-52,0 3-84,-2-3-88,2 0-44,0-3-8,0-1 4,0-5 4,0 1 0,-3-6 60,3 3 36,-7-2-24,4-2-28,-6-3-44,2 2-8,-3 0-4,-7-3-36,7 0 0,3 0-84,-5 0-48,6 0-204,-3 0-256,1 0-456,5 0-488,-6 0-724,6-3-724,-3 3-1549,6-3-1619,-3 3-317</inkml:trace>
  <inkml:trace contextRef="#ctx0" brushRef="#br2">29560 16790 2908,'0'0'352,"0"0"4357,0 0-3101,0 0-100,0 0-236,0 0 360,0 0-276,-5-25-123,5 23-101,0 1-220,0-1-124,0 2-40,0-3-40,0 3-76,0 0-100,0 0-92,0 0-104,0 0-68,0 0-64,0 0-96,0 0-108,0 3 0,5 2-48,-2 7 48,8 1 256,-4 9 92,12 4-32,-12 1 20,5 2-140,0 2-124,2-5-72,-2 2 4,-6-7-4,3 2 144,0-7-48,0-3-36,-7 1-60,7-4 0,-1-3-84,-4 2-24,2-8-36,-3 7-76,-3-7-56,6-1-136,-6 0-108,0 0-12,0 0-72,-6 0-148,6-3-416,-3-3-956,-3-1-2109,-3 3-1879,6-9-469</inkml:trace>
  <inkml:trace contextRef="#ctx0" brushRef="#br2">29802 16614 3484,'0'0'2709,"0"0"1315,0 0-2400,0 0-664,0 0-336,0 0 28,0 0 156,0 0-252,0 0-204,0 0-116,-8 26 56,5-20 33,3 1-13,0 5 36,-6 1 64,6 2 180,-3 3 112,3 1-4,-6 6-40,6 5-76,-1-2-60,-7 6-88,5-3-12,-5-3 24,3 0-36,2 1-108,0-4-52,-7-3-96,4 0-96,5-3-60,-5-1-8,3-5-52,3-3 0,0-1-96,-6-3-244,6-3-120,0-2-144,0-1-212,0 0-380,0 0-588,6-4-501,-6-1-1527,0-4-2188,3 2 207</inkml:trace>
  <inkml:trace contextRef="#ctx0" brushRef="#br2">29986 16964 3956,'0'0'1641,"0"0"1195,0 0-728,0 0-436,0 0-408,0 0-236,0 0-44,0 0-112,0 0-187,0 0-261,-9 2-324,9-2-16,-1 0 4,-7 1 0,5 4 36,-3-4-16,4 1 28,-3 2 0,2-1 40,-4 0 8,4 1 12,-3-1 48,-1 3 52,4 1 12,-7-4-4,7 5-48,-2-1-48,2-3-84,-3 2-40,6 3-24,-3-3-56,-2 1-4,5-2-4,0 4-8,0-2-60,0-1 24,0 1-24,5-3 8,-2 5 16,6-4 40,-1-2-64,2 0-28,-3-1 4,5-2 36,-2-4 60,3 0 12,-1-2 0,-3-3 48,3-1-56,-4-3-4,1 2-12,0 1-112,-3-2 76,-3 2 48,-3 1-108,0 0 32,0-1 20,0 4 52,0-1-4,0 1 8,-3 0 0,3 5 108,-6-4 64,6 4-84,-3 1-12,3 0-76,0 0-108,-6 0-28,6 0-48,0 1 0,0 5 160,0 0 24,0 0 184,0 1-48,0 1 32,0 2-20,6-1-36,-3 2 8,-3-2 4,6 1-28,-3-1 24,-3 4 16,9-2 8,-9 0-32,3 3-28,5-4 12,-8 2-44,6 1-52,-3 2-4,-3-1-4,6 1 4,-6 1-4,0-1-44,0-4 52,3 4 4,-3-3-4,0 3 12,0-5 64,-3-1-4,3 4 24,-6-4 64,6-1-64,0 0 0,-9-1 16,9 0 20,-11-1-24,5 2 52,3-1 44,-6-4 0,-3 3-68,4-5-136,-10 2-24,9-3-112,-3 0-104,4 0 20,0-3 64,1 3-124,4-3-192,-3-1-100,6 2-184,0 1-212,0-3-464,6 1-985,-3 0-1819,4 0-392,-4 1-9</inkml:trace>
  <inkml:trace contextRef="#ctx0" brushRef="#br1" timeOffset="0.99">29287 15501 756,'0'0'5341,"0"0"535,0 0-3580,0 0-844,0 0-471,0 0-149,0 0-336,0 0-260,0 0-28,0 0-32,0 0-172,184-20 0,-155 20-4,8 0 0,0 0-4,-10 0-172,0 3-32,2 4 48,-14 3 36,-3-1 36,-4 3 88,-8 3 164,0 5 36,0 2 72,-8 2 48,-13 2 72,-5 6 196,-1-4 120,-2 3-36,8-4-28,-2 0-64,4-3-92,1-2-152,7-3-164,-4-7-108,6 1-64,6-4-12,0-3-112,3-3 16,0-2-292,0-1-144,0 0-100,0 0-120,-6 0-288,3 0-780,-5-9-2165,2 0-3359,-12-7 691</inkml:trace>
  <inkml:trace contextRef="#ctx0" brushRef="#br2" timeOffset="0.99">29346 17657 968,'0'0'1920,"0"0"-1752,0 0-168,0 0 340,0 0 376,0 0-196,0 0-180,0 0-92,0 0-40,0 0 29,0-5 111,0 5 124,0-1 20,0 1 16,0 0 12,0 0 100,0 0 92,0 0 132,0 0 96,0 0-28,0 0-132,0 0-88,0 0-120,0 0-116,0 0-80,0 0-84,0 0-64,0 0-40,0 0-64,0 0-72,0 0 8,0 0 4,0 0 24,0 0-12,0 0 24,0 0 4,0 0-3,0 0 23,0 0 40,0 0 48,0 0 24,0 0 24,0 0 24,0 0 16,0 0 8,0 0-24,0 0-12,0 0-40,0 0-36,0 0-24,0 0-24,0 0-12,0-1-40,0 1-36,6 0 4,-6-2-52,0-1 36,0 3 0,0 0 12,0 0-44,0-3 32,0 2-40,0-1 52,0-1 0,0 2-8,0 1-4,0-2-40,0-2 40,0 3-44,0-1-4,0 1-8,0-4-52,0 4 48,0-1 0,0 1-40,0-4 48,0 4 4,0 1-4,0-4 4,0 2 0,2 1 4,-2-2 8,0 1-4,0-2 4,0 2 0,0-1-8,0 0 0,0 2 0,0-3 8,0 2 0,0-2-4,0 4-8,0-3-4,0 0 4,0 0 8,0 1 0,0 0 40,0-1-48,0 1 0,0 1 0,0-4-4,0 4 0,0-2-4,0 0 4,0 1-8,0 0 4,0-3-40,0 4 0,0-1-28,0-2 72,0 1-8,0 1-36,0-5 0,0 7 40,0-4-68,0 1 68,0 0-40,0-2 44,0 2-4,5 3 0,-5-5-4,0 3 4,0-1 8,0 0 0,0 0 8,0 0-4,0-1 40,0 2-44,0 1-4,0-3 0,0 1 0,0 1-56,0-4 52,0 5-44,0-4 40,0 3 0,0-1-48,0 0 0,0 1-52,0-1 52,0-1 60,0 2-4,0 1 4,0-3 8,0-1 0,0 4-8,0 1 4,0-6 44,0 6-40,0-3-4,0 1 44,0-1-40,0 3 4,0-4 0,0 0-8,0 2 4,0 1-8,0-5-64,0 4 56,0-3-4,0 3-84,0-4 88,0 3 4,0 0-4,0-1 0,0 1 8,0-1 0,0 1 8,0-2 4,0 2 48,0 0 12,0-1 28,0 1-52,0-3 24,0 6-56,0-3 56,0 0 0,0-1-60,0 2 48,0 1-60,0-3-52,0 1 52,0-2-4,0 4 4,0-4-8,0 1 0,-5 1-64,5-3 24,0 0 40,0 2-104,0-2 16,0-1 44,0 1 44,0 1-76,0 0 84,0-1 40,0 0-40,0 4 48,0-4 4,0 4 44,0-1-36,0-2-60,0 1 0,0 1 0,-2 0 132,2-3-132,0 0-76,0 3-48,0-4-12,0 4-144,-6-4-324,6 1 604,-3 0 160,3 1-148,0-2-12,0 4-72,0-3 72,0 3-4,0-2 4,0 2 4,0-3 68,0 0-72,0 1-208,0 0 208,0 2 332,0-2-112,0 2-168,0-3-52,0 2-136,-3-2-268,3-1 404,0 4 256,0-1-256,-7-1-36,7-1 24,0 0 4,0 3 8,0-4-64,0 4 52,-3-3-96,3 0-16,0 2 36,0 0 16,0-2 68,0 1-48,0 2 44,0-2-76,0 3-76,0-4 120,0 2 40,0-2 76,0 3 8,0-1 4,0 1-80,0-3-8,-4 3 4,4-3 4,0 2-8,0 1 4,0 0 8,0-3 48,0 4-60,0-3-4,0 0-72,0 1 64,0 1 0,0-5-76,0 6 84,0-4 4,0 3 4,0-2 72,0 2 24,0-2-28,0 2-64,0-3-8,0 3 196,0-3 188,0 3-212,0-1-172,0 1-76,0-3-48,0 1 124,0 1 120,0 1-116,0-3-4,0 2-148,0 1 52,0-3-28,0 2 124,0-2 36,0 3 52,0 0-88,0-2-4,0 2 4,0-1 8,0 3 40,0-5 28,0 4-16,0-1 52,0-1-100,0 2-12,0 0-64,0-3-8,0 1 64,0-1 8,0 2 0,0-2-84,0 3-12,0-4-16,-3 3 28,3 0-64,0-1 148,0 1 0,0-1 4,0 4-4,0-3 84,0 0-80,0 0 48,0 1-4,0 1 64,0-1-52,0-2 52,0 3 144,0-1-96,0-2-160,0 2 0,0 1 0,0-4-232,0 2 232,0 0 72,0-1-64,0 1-8,0-3-84,0 2 8,0 1 72,0 1-4,0-1-64,0-2 60,0 3-284,0 2 296,0-6 60,0 6 296,-6-3-172,6 2-184,0-2-160,0 0 20,0 2 140,0-1 172,0-2-168,0 2 56,0-1 64,0-1-124,0 2-24,0-3-124,0 3-12,-3-2 24,3 1 0,0 0-24,0-5 120,-6 8 40,6-4 88,0 1-88,0 0-132,0-1 132,0 1 12,0 0-4,0-1 64,0 4 88,0-6 48,0 3-88,0 1-120,0-4-4,0 5-68,0-5 72,0 3 60,0-3 64,0 3-76,0-3-44,0 2-8,0 0-140,0 2 144,0-4 44,0 3 56,0-1-88,-3 0-12,3 2-48,0-4 44,0 6 4,-6-4 12,6 1 0,0 0-8,0 0-4,0-1 0,0 2-8,0-2-64,-3 2-4,3-1 64,0-3 12,0 5 12,0-3-8,0 1 60,0 0-64,0-2-8,0 2-4,0-1 0,0 1 12,0-1 4,0 1-4,0 0 52,0 0-16,0-2-32,0 5 48,0-5-44,0 2 24,0 0-32,0-2-48,0 4 36,0-2-48,0-1-16,0 1 4,0-2-16,0 4 40,0-5-4,0 4 52,0-3 4,0 3 8,0-1-12,0-1 0,0 2 0,0-1-4,0-3 4,3 5 8,-3-3 0,0 2 52,0-1-52,0-1 0,0 2-8,0-2-44,0 1 36,0 1 8,0 0 0,0 0 12,0-2 84,0 2-96,0-1-8,0 0 0,0 3 8,0-4 0,0 1 4,0 0 8,0 2-12,0-1-76,0-2 64,0 4-48,0-3 60,0-2 60,0 4-12,0-1-48,0-2-60,0 1-12,0 2 72,0-4-8,0 4 8,0-1-8,0-1 8,0-2-64,0 5 64,6-2 0,-6-2 0,0 2-60,0-1 60,0 2 0,0-1-48,0 1-4,3-2-8,-3 3 56,0-3 4,0-1-112,0 4 112,0 0 116,0-3-4,0 0-4,0 3-100,0-3-8,0 3-8,0-2-4,0 2-60,0-1 20,0-1 52,0-1-8,0 3-76,0-1 76,0 0-68,0-4-20,0 4 96,0 1 0,0 0 60,0-2-60,0 1-12,0 1-36,6-3-16,-6 1 64,0 1 0,0 1 8,0 0-4,0-2-4,3 1 0,-3-2-4,0 1 4,0 1-8,0-2 0,0 3 0,0-3 4,0 2-8,0-1 0,0 2 0,0-1 12,6 1 8,-6-3 40,0 0 16,0 3 8,0 0-60,0 0 32,0 0-44,0 0-48,0 0-12,0-2-4,0 2-8,0-3 20,0 2-20,0 0-88,0-2 24,0 1 48,0 2 80,0-3-52,0 0-40,3 3 88,-3-6 12,0 5 72,0 1-72,0-3 52,0 2-52,0-4 124,0 5-40,0-1-72,0-1-12,0 1 0,0-2 0,0 1 64,0 1 20,0-1-84,0-2-408,0 3 408,0 1 236,0-2 136,0 2-372,0-1-136,0-2-76,0 1-32,0 1 136,0 1 108,0-2 48,0 2-40,0 0-8,0-1 44,0-2-44,0 3-4,0 0-4,0 0 0,0 0 8,0 0 4,0 0 8,0 0 40,0 0-4,0 0 40,0 0 36,0 0-28,0 0-8,0 0-12,0 0-16,-3 0 40,3 0-28,0-2-72,0 2-64,0-3 0,0 3-84,0 0 148,0-1 0,0 1 64,0 0-56,0 0 4,0-3-8,0 3 4,0 0-8,0 0-8,0 0-92,0 0 40,0 0 52,0 0 8,0-1 0,0 1-4,-6 0-84,6-2-56,0-1 144,0 2 12,0-1-12,0 1-4,0 1 4,0-3 12,0 3 0,0-3 64,0 0-28,0 2-48,0 1 8,0-3-8,0 0-72,0 3-52,0-3 124,0 3 0,0-2 60,0 2-60,0-3 44,0 3-44,0 0-4,0 0-4,0 0 4,0 0-4,0 0-40,0 0 36,0 0 0,0 0 4,0 0 8,0 0 4,0 0 8,0 0 36,0 0-36,0 0 40,0 0-44,0 0-4,0 0-4,0 0 0,0 0-12,0 0-64,0 0 16,0 0 8,0 0 4,0 0-12,0 0-16,0 0 64,0 0-40,0 0 40,0 0-48,0 0 48,0 0 0,0 0-4,0 0-44,0 0-4,0 0 4,0 0-16,0 0-8,0 0-40,0 0 36,0 0-12,0 0 0,0 0-12,0 0 24,0 0-12,0 0 0,0 0-1,0 0-3,0 0-20,0 0 36,0 0 12,0 0 0,0 0 12,0 0 56,0 0-16,0 0 24,0 0 152,0 0-16,0 0-84,0 0-4,0 0-44,0 0-4,0 0-4,0 0-44,0 0 36,0 0-64,0 0 12,0 0-12,0 0 64,0 0 0,0 0 0,0 0 4,0 0 0,0 0-44,0 0 48,0 0 4,0 0 0,0 3 8,0-3 172,0 0-92,0 0 12,0 0-88,0 0 0,0 0 52,0 0 16,0 0 33,0 0 11,0 0 28,0 0-4,0 0 16,0 0-40,0 0-116,0 0 164,0 0 4,0 0-104,0 2-72,0-2 88,0 0-80,0 0-8,0 0-84,0 0 24,0 0 60,0 3 4,0-3-4,0 0-8,-3 0-44,3 0-8,0 0 60,0 0 4,0 0 0,0 0 8,0 0 40,0 0-4,0 0 0,0 0 4,0 0-52,0 0 0,0 0 0,0 0 48,0 0-40,0 0 0,0 0 92,-6 0-88,6 3 40,0 0 20,0-3-72,0 0 4,0 0 4,0 0-4,0 1-4,0-1 0,0 0 4,0 3-4,-3-3 8,3 3 56,0-3-56,0 0-8,-6 3 8,6-3 68,0 1-16,-3-1 12,3 2 40,0-1-12,0 2 24,0-1-40,0-2-32,0 1 8,0-1-60,0 3 0,0-2-4,0-1 4,-6 0 12,6 3 36,0-3 16,-3 0 8,3 2 16,0-2-4,0 3 4,0-2-28,0-1 0,0 2-52,0-2-8,0 0 0,0 1 0,-2-1 12,2 5 96,0-5-20,0 1 44,-6 1 16,6-2 0,0 1-16,-3 0 4,3 4-12,-6-4-16,6 1-24,-3 2-8,-3-2 20,3 4 0,-3-2 16,6 0-28,-11 2 4,11-1 44,-9 5-12,6-4 16,-2-2-16,2 3-36,-4-1 16,4-3 20,-3 2-60,3-2 12,3-2-64,0 4-4,-4-4-4,4 0-12,0 2 0,0-1-72,0-2 24,0 0-24,0 1-28,0-1-20,0 0 24,0 0-4,0 0 28,0 2 0,0-2-16,0 3-44,0-3 32,-3 3 16,3 0 12,0-3-88,0 0 12,0 0-60,0 0 88,0 0-4,0 0 28,0 0 8,0 0 16,0 0 8,0 0 68,0 0 8,0 0 0,0 0 8,0 0 56,0 0-52,0 0 0,0 1 36,0-1-44,0 0-4,0 0-8,0 0-4,0 3-64,0 0 16,0-3 52,0 0 0,0 0 8,0 0 4,0 0 4,0 0 4,0 0 64,0 0 56,0 0-20,0 0-16,0 0-32,0 0-4,0 0-48,3-6 72,-3 5-76,0-2 56,4-3-8,-4-2-56,3 4-48,3-3 40,-6-1 8,3 1 36,4 0 24,-7-2 0,3 2-60,-3 2-4,5-1 4,-5-1 0,0 4 52,3 2-4,-3-4-40,0 4 4,0-1 32,0 1-44,0-4-72,3 5-64,3-3-12,-6-1-32,2 3 8,7-1 12,-9-4 12,6 5 12,-3-1 16,3-2 8,-3 2 52,6-1 8,-3-1-8,-4 3 52,-2-1 8,9-1 120,-9 2 16,3-1 8,3 2-8,-3 0 12,-3-1 0,0 1-4,0 0-20,0 0 0,0 0-40,0 0-72,0 0-12,0 0-12,0 0-48,0 0 48,0 0-52,0 0 4,6 0-24,-6 0-4,3 0 88,-3 0-8,0 0-44,0-3-8,6 3 0,-6 0 60,0 0 0,0 0 0,0 0-4,0 0 4,0 0 4,0 0 60,0 0-16,0 0 36,0 0 4,0 0-28,0 0-48,0 0-4,0 0-8,0 0-8,0 0-40,0 0 48,0 0 0,0 0 48,0 0 12,0 0-8,0 0-40,0 0 0,0 0 0,0 0-4,0 0 0,0 0 52,0 0 12,0 0 28,0 0-4,0 0 4,0 0 44,0 0 4,0 0 20,0 0-8,0 0-16,0 0-32,0 0-40,0 0-60,0 0 36,0 0-48,0 0 0,0 0 0,0 0-4,0 0 4,0 0 4,0 0 0,0 0-4,0 0 4,0 0-4,0 0 0,0 0 0,0 0 8,0 0 104,0 0-112,0 0-12,0 0-40,0 0 44,0 0 4,0 0 0,0 0-4,0 0-36,3 3 44,-3-2 232,0 2-76,0 2-8,4-4-28,-4 3-24,3 4 40,4-4-52,-7 4 12,3-1 12,-3 0 4,9 2-4,-9 1 24,2-2 0,6 2-12,-8 3-32,11-3-40,-11-1-40,4 0-4,-1-2-4,3 4 4,-3-7 4,4 2 32,-4 1-40,-3-1-48,7-4 44,-7 5 4,9-4-8,-6-2 4,6 4-4,-9-5 8,6 1 8,3-1 0,-7 0-8,-2 2 8,6-2-8,-3 0-4,3 0-8,-6 0-48,3 1-4,-3 2 16,0-2 0,0 1 0,0-2 0,3 1 0,-3 4-24,0-2-12,6-3-76,-6 4-56,0-1-52,0-3 16,0 3-152,0-3-240,0 0-136,-6 3-160,6-3-232,-3 0-604,3-3-981,0 0-4283,-3-4 451</inkml:trace>
  <inkml:trace contextRef="#ctx0" brushRef="#br2" timeOffset="0.99">29392 13907 52,'0'0'576,"0"0"-188,0 0-256,0 0-132,0 0 0,0 0 112,0 0-64,0 0-48,0 0-220,0 0-132,0 0-28,-3 1 144,3-1 236,0 0 0,0 0 212,0 0 284,0 0 128,0 0 16,0 0 0,0 0 232,0 0 28,0 0-172,0 0-35,0 0-57,0 0-128,0 0-288,0 0-156,0 0 68,0 0-4,0 0 96,0 0 188,0 0 84,0 0-32,0 0 92,0 0 64,0 0 0,0 0-40,0-1-40,0 1-56,0 0-48,0 0-4,0 0 0,0 0 152,0 0-104,0 0-40,0 0 0,0 0-32,0 0 29,0 0-37,0 0-92,0 0-72,0 0-36,0 0-28,0 0-36,0 0-24,0 0 24,0 0 24,0 0 36,0 0 12,0 0-8,0 0-28,0 0-40,0 0 4,0 0 24,0 0-24,0-3 20,3 1 16,-3 1-24,0-4-16,0 4 40,0-4-88,0 2 16,0 1-4,0-4-12,0 0-32,0 1-52,0 0-8,0-3-8,-3 1-68,3 0 80,0 2 0,0-4-44,0 2 48,0 0-48,0 2 0,0-1-36,0-1 80,0 1 0,0 2 4,0-2 4,-6 0 4,6 0 92,0 2-88,-3 1 60,3-3 0,0 2-64,0-2-8,0 1 0,-3-1 0,3 2-72,0-5 64,-6 5-140,6-2 28,0-3 8,0 2-32,0-2 8,0 0-8,0 2 132,0 0-40,0-4 40,0 5 4,6-4 8,-6 3 0,0 2 0,0-2 48,3 1-36,-3 2 72,0-1-36,0 2-48,0-1 88,0 1-76,-3-1 100,3-1-112,0 2-4,0-1-80,0 1 8,-6-1-32,6-2 36,0 0-4,-3-1-8,3 1-100,0 1 184,0-1 48,0-1 0,-6 3-48,6-2-184,0 0 20,0 2 164,-3-4 84,3 2-84,0 3-24,-5-1 20,5-2-68,0 0 72,0-1-4,-3 4-12,3-4 4,-6 1-96,6 1 104,0-1 4,0-1 4,0 1-4,0 2-8,0-3 0,0 1-48,0-2 56,0 4 12,0-2-8,0 2 84,0-2-80,0 0 0,0 3 128,0-3-76,0 3-60,0-3-8,0 3 8,0-2 64,0 2-60,0-5 0,0 8 0,-3-6-4,3 2-40,0-2 40,0 5 64,0-5-24,0 3-40,0-2-4,0 1-8,0-3-28,0 4 40,0-3 236,0 0 32,0 3-268,0-3-132,0 2 24,0-1 56,0 2 44,0-2-52,0-1 60,0 1 184,0 1-184,0 1-200,0-4 28,0 2-132,-6-1 204,6 1 100,0 2 148,0-3-148,0 1-88,0-1-72,0 1 52,0 0 108,0 1 0,6-2 268,-6 2-96,0 1-172,3-5-80,-3 5 20,0-3-40,0 2 12,0 0 0,6-2 88,-6 3 148,3-3 12,-3 5-160,0-5-36,0 4 28,0-2 8,0 1 52,0 1 32,0 1-80,0-5-4,0 5 4,0-4 88,0 2 104,0-1-196,0 1-184,0 0-112,0-3-24,0-1 88,0 4 24,5-5 56,-5 6-12,0-4 164,0 3 88,0-3-88,0 4-48,0-3-64,3 2-48,-3-2 160,0 2 0,0 2 136,0-4-64,0 4-72,0-5 0,0 2 160,0 2-96,6-4-64,-6 3-200,0-1 16,0-2 48,0 2 96,3-2 40,-3 3 0,0-4 0,0 1 24,0 3 172,6-3-196,-6 3-36,0-3-36,0 5 72,0-5 60,0 3 88,0 0-148,0-3 76,0 6-28,0-7 104,0 4-152,0 0-172,0-2-88,0 0 60,0 3 200,0-1 68,0-3-60,0 3-8,0-3 196,0 4-196,0-3-48,0 4 40,0-5-228,-6 4 108,6 1 128,0-1 176,0-1-100,0 2-76,0 1-8,0-1-52,0 1-76,0 0-4,0-3 68,0 3 8,0 0 52,0 0 12,0 0 8,0 0 4,0 0-12,0 0-4,0 0-4,0 0-40,0 0 48,0 0 4,0 0 0,0 0 0,0 0-4,0 0-8,0 0-4,0 0 4,0 0 4,0 0-4,0 0-56,0 0 16,0 0 48,0 0 0,0 0 100,0 0 8,0 0-20,0 0 12,0 0-12,0 0-28,0-3 16,0 3 12,0-2-16,0 2-60,0-3 100,0 3-60,0 0-48,0 0-8,0-4-188,0 2-180,0 1 160,0-2 208,0 3-4,0-3-92,0 3 16,0 0 32,0 0-84,0 0-64,0 0 0,0 0 88,0 0 100,0 0 12,0 0 4,-3 0 0,3 0 8,0 3 152,0-3 8,0 3 92,-6-2-64,6 1-128,-3 2-20,-2-1 8,5 2-60,-3 0 0,-3 1 4,-3 0 120,6-1 48,-3 0-60,3 3 76,-6 2 72,6-4-28,-5 6 16,-1-5-28,1 5-24,-2 1 0,1-1 0,2 1-60,-3-3-12,2 3-52,0-2 0,5 0-72,-5 1 24,1-6-24,4 3-72,0-2 24,-3-1-28,3 0-32,3-3 8,-5 0-20,5 3-4,0-6 28,-3 1-40,3-1 12,0 0-24,0 0-36,0 0-88,0-1-12,0-5-224,3-2-396,-3-2-29,5-2-439,4-4 140,-6-1 132,7-1-200,1-2 112,-3-1 152,7 2 892,-5 0 144,2 0 588,-2 3-224,4 2 204,-3-2-76,-2 9-156,0-3-68,0 1 224,0 2 20,-6-1-128,2 7-12,-2-4-104,3 4-52,-6-1-24,3 2-16,3 0 104,-6 2 164,3 2 112,-3-1 0,3 3 44,3-2 81,-6 2 15,3-1-140,3 2-124,-5-1-48,-1-2-100,0 2-4,0-1-84,7-2-128,-4-2-68,-3 0 0,6 2 60,-6-3 36,3 2 124,1-2 40,7 0-92,-8 0-120,5 0 52,-6 0-28,7 0-72,1 0-52,-3 1 40,2 2 4,1 2-40,-5 2-64,-2 0 16,0 2-40,6 0 76,-9 0-88,0 0-36,0-2 52,5-1-300,-5 1-244,0-1-448,0-3-1269,0 0-3419,0-3-1765</inkml:trace>
  <inkml:trace contextRef="#ctx0" brushRef="#br2" timeOffset="0.99">29406 12385 588,'0'0'16794,"0"0"-11946,0 0-3612,-22 32-692,14-19-184,2 1 36,3-4 16,3-1-52,-6-2-216,6 0-144,6-5-184,-3 4-80,3-5-12,2-1-64,-5 0 52,6-1 0,1-5-28,1-1-132,-3-2-36,-3-3-36,-2 5 72,4-7 96,-4 3 12,-3 0 20,0 0 92,0-1 44,0 3 148,-3-1 36,-4-3 120,-1 2 64,5 3-24,-5 3 8,0-1-144,-2 1-24,1 3-144,6 1-16,-3-4-36,6 5-180,0 0-740,0 0-764,0-1-913,0-1-2463,6 1-1637</inkml:trace>
  <inkml:trace contextRef="#ctx0" brushRef="#br2" timeOffset="0.99">29443 12863 3268,'0'0'4757,"0"0"-3397,0 0-40,0 0-8,0 0-72,0 0-96,0 0-172,0 0-104,0 0-279,0 0-141,-19-6-52,19 5-24,-4 1-12,4 0-40,0 0-60,0-1 8,0 1-8,0 0 8,0 0-48,0-3-124,0 3-92,0 0 8,0 0-12,0 0 0,0 0-4,0 0-12,4 0-32,-4 0 36,0 0-48,0 0 48,0 0-48,0 0 44,0 0-92,0 0 24,0 0-16,0 0 40,0 0 8,0 0 48,0 0 0,0 0 4,3 0 124,4 0 0,-4 3 8,3-3-8,-3 0-40,-3 1 64,10-1-76,-10 4-72,10-2 52,-5-1-44,-2 1 44,3 2-52,-3-1-12,3 2-76,-2-3 88,0 6 148,-4-5-24,3 4-28,0 3 100,3-2-88,-3 5-36,3-1 40,-3-2-28,3 5-76,-3-2-8,2 0 0,4 0-48,-6-3 0,6-1 36,-6 0-112,6-3-16,-2-2 136,3 2-80,-10-3 0,6 2-160,-3-4 24,2 0-12,-5 2 72,2-3-84,-2 2-184,0-1-224,0-1-252,0 2-28,-2-2-189,-3 3-711,5-3-1204,-3 3-1716,-3-3-905</inkml:trace>
  <inkml:trace contextRef="#ctx0" brushRef="#br2" timeOffset="0.99">29599 12155 10257,'0'0'7345,"0"0"-4897,0 0-1216,0 0-116,0 0-60,-25 22-248,7-12-292,9 3-236,0 2-124,1-3-96,-1 2-16,0-4-44,9 2-120,0 0-24,0-3-160,0 0-140,9-1-16,0 0 136,-4-2 68,7-2 28,-3-3 20,3 4 52,-5-2 36,3 0 36,-1 0 32,-2-2-20,1 4-36,-5 0 108,-3 1 24,0-1 268,0 2-4,-3 2-32,-5 0-88,6-2 16,-6 3-40,2-4-96,-4 1-48,10-2-104,-7 1-80,7-5-104,-3-1-124,-3 0-36,6-1 12,0-5-272,0 1-1356,6-8-1033,-3 3-1083,4-2 1960,3-2-2585,-1-1 393,-2 2 4240</inkml:trace>
  <inkml:trace contextRef="#ctx0" brushRef="#br2" timeOffset="0.99">29665 12285 780,'0'0'7281,"30"-23"-3153,-12 11-2204,0 3-636,-1 0-55,-5-2 23,3 2-36,-4 0-92,-2 0-300,-2 2-180,-4 1-176,5 2-108,-8-2-208,0 1-24,0 0 52,0-3-52,-8 2-24,1-1-36,-2 0-12,3 1-56,-8 3-4,2-3-96,-3 4-84,4 1 4,8 1 176,-6 3 156,9 3-24,-6 3-124,6 1 0,6 5 200,-3 1-16,3 1-136,0-1-56,11 1-60,-8-4 60,7 0 120,-3-3 12,3-1-84,1-2-40,-7 1-8,7-5-96,-5-2-288,-3 4-208,-3-5-244,-3 0-296,3-2-692,-3-2-989,-3 2-2803,0-2-1293</inkml:trace>
  <inkml:trace contextRef="#ctx0" brushRef="#br2" timeOffset="0.99">27034 12841 1708,'0'0'1592,"0"0"3829,0 0-3081,0 0-812,0 0-560,0 0-104,0 0 20,0 0-4,0-11-151,0 11-193,0 0-216,0-3-72,0 1-36,0 2-76,6-1-88,-6 1-36,0 0 36,0-2-40,0 2 0,3-3 8,-3 3-4,0 0 0,0 0 0,0 0 48,0 0-60,0 0 0,0 0-4,0 0-56,0 5 60,0-2 244,0 4 248,0 5 84,0 1-96,0 5-32,-3 2-32,3 2-4,0 3 64,-6 1 20,6-1-48,-3-1-100,3-1-80,0 2-76,-5-7 4,2-1 8,3-2 36,0-5 36,0 1 52,0-4-112,-4 3-72,4-2-48,0-2-12,-6-2-76,6 0 88,-3-2-84,3 1 0,0 0 0,0-3-4,0 0 0,0 0-4,0 0-4,0 0-72,0 0-24,0 0-48,0 0-84,3 0-24,-3 0-28,10 0 52,-10 1 60,8-1-84,4 2-4,-4-1 4,1 3 56,0-2 76,0-2 12,0 0 24,-1 0-12,-5 0 20,6 0-8,-3 0 12,3-2 28,-6 0 40,3-1 0,-6 1-92,3 1-28,2-4-44,-5 4-24,0-2-100,3-2-220,-3 3-156,0-3-288,0 4-396,0-1-484,0-2-1085,0 2-1335,0 1-1329</inkml:trace>
  <inkml:trace contextRef="#ctx0" brushRef="#br2" timeOffset="0.99">27194 13067 4304,'0'0'5657,"0"0"-2969,0 0-1236,0 0-568,0 0 48,0 0 385,0 0-205,22 0-224,-12 0-224,-6-6-252,-1 6-168,3-1-108,3-5-52,-6 3-20,0-1-52,3-1 36,-3-1-36,5 4-4,-8-4 0,0 3 0,0-2-8,0 4 0,0-1-8,0 1 0,-2-3 8,-7 2 4,9 1 8,-9-1-12,6-2-96,-6 4-52,3-2-24,3 2 4,-1 2-16,1 2-48,-4-1-52,7 3-20,0-3-28,0 4 12,0 2 188,0 3 132,0-2 60,10 3 40,-10 0-88,4-1-8,-1 1 84,3-2-28,3-3 76,-6 3-52,-3-7-84,9-1-172,-9 3 64,9-6-52,-7 0-212,4 0-260,-3 0-312,-3-6-629,6 3-723,-6-4-688,3-1-1348,-3 0-737,0 0 4605</inkml:trace>
  <inkml:trace contextRef="#ctx0" brushRef="#br2" timeOffset="0.99">27426 12822 6373,'0'0'6620,"0"0"-4880,0 0-1020,-12-28-68,12 21 177,-6 1 115,6 3-16,-3-1-60,3 2-268,0 2-184,0 0-148,0 2-96,-4 4 204,4 1 160,0 5-4,0 2-24,0 3-60,0 3-112,0 4-104,4-4-76,-4 2-12,0-3-24,3 3 0,-3-6-36,6 2-72,-3-6 64,-3 1-16,6-4-56,-6 0 8,3-7-12,-3 4-4,0-1-108,0-4-92,0 1-132,0-1-172,0-1-168,0 0-428,0 3-332,-3-3-488,3 0-677,-6 0-1983,3-3-844,-3 3-541</inkml:trace>
  <inkml:trace contextRef="#ctx0" brushRef="#br2" timeOffset="0.99">27335 13004 980,'0'0'10145,"0"0"-5541,0 0-3399,0 0-669,0 0-116,26-1 320,-16-1 208,-2-2-252,3-2-364,-3 2-332,-1 1-92,2-5-360,0 2-464,-6-1-556,5 1-1181,-5-3-3207,-3 4-1885</inkml:trace>
  <inkml:trace contextRef="#ctx0" brushRef="#br2" timeOffset="0.99">27565 12772 8749,'0'0'8261,"0"0"-5865,0 0-1148,0 0-408,0 27 132,0-14-28,0-1-136,7-2-132,-7 5-292,3 1-192,2 1-192,-5 1 0,3 1-144,-3-3-168,0-1-88,0 0-128,0-7 20,0 3 36,0-5-180,0-2-248,0 2-292,0-5-364,-3 2-428,-2 0-801,2-3-1043,-4-3-320,4 2-1617</inkml:trace>
  <inkml:trace contextRef="#ctx0" brushRef="#br2" timeOffset="0.99">27540 12900 7401,'0'0'7084,"0"0"-4867,25 0-1013,-10 0-44,-7 0 224,6-4-264,-4 2-356,-1-2-340,-3 2-276,2-4-148,-5 3-352,3-2-436,-6 0-284,3-1-336,-3-1-1488,0 0-3769,-3 1-2172</inkml:trace>
  <inkml:trace contextRef="#ctx0" brushRef="#br2" timeOffset="0.99">27382 13345 1812,'0'0'14321,"0"0"-9336,0 0-3553,0 0-416,-11 35-112,8-23-72,-4-2-120,4 6-76,-4-6-168,1-1-155,3 3-169,3-8-140,-7 2-4,7 0-84,0-3-24,0-3-133,0 3-59,0-3-12,0 0 48,7 0 36,-7 0 44,3-3-8,3 1 84,-6-3 24,3-3 72,1 2-48,-1-4 56,4 1-8,-4 2-36,-3-2-48,8 5 24,-5-2 12,-3 1 0,5 2 0,-2 1 12,-3 2-12,8-2 48,-5 2 12,1 2 156,-1 0-24,-3 4-72,6 2-60,-6-4-408,3 2-220,-3 1-144,0-1-584,0-1-1180,0 0-1821,6-3-1887,-6-1-1321</inkml:trace>
  <inkml:trace contextRef="#ctx0" brushRef="#br2" timeOffset="0.99">27502 13387 5837,'0'0'8452,"0"0"-5435,0 0-1189,0 0-540,0 0-84,0 0-136,0 0-100,0 0-148,0 0-252,0 0-196,6-4-204,-3 1-120,-3 0 12,0-2-12,5 0-40,-2-3-8,3 1-4,-6 4-68,3-4-36,-3 2 48,5 2 0,-5 0 0,0 3-24,3 0-48,-3 0-36,0 0-24,0 0-100,0 0 76,0 0-364,0 3-120,4-1-232,2-1-932,-6 2-2413,10-3-2779,-10 0-1741</inkml:trace>
  <inkml:trace contextRef="#ctx0" brushRef="#br2" timeOffset="0.99">27653 13287 8413,'0'0'9565,"0"0"-6513,0 0-1340,-26 30-480,20-23-36,-3 3-304,0-1-436,8-3-252,1 0-108,0-3 12,0-2-108,0 1-64,0 2-140,1-2-84,5-2-48,-3 0-4,3 0-32,-3-3-144,3-3 8,-4-3 0,7 2-12,-3-4-72,-3-3-64,6-2-96,-9 2-64,12-6-136,-12 1-304,8-6-220,-2-2-121,-3 1-191,3-5 392,-3 5 460,-3 2 936,6 7 244,-6 1 656,3 8 680,-3 2 204,0 2 345,0 4-269,0 0-564,0 4-484,0 4-252,0 5 108,0 4 140,0 7 96,0 5-36,0 2-84,0 0-124,0-3-203,4 3-457,-1-9 0,-3 0-205,5-9-155,3 0 12,-2-6 36,-4-1 48,7-1-184,-9-4-68,7-1 32,-4 0-228,-3-3-740,4-6-1324,-4 2-2749,0 0-2331,0-11 1747</inkml:trace>
  <inkml:trace contextRef="#ctx0" brushRef="#br2" timeOffset="0.99">27095 13321 692,'0'0'7777,"0"0"-3369,15 27-2436,-12-11-199,-3 6-169,6-2-216,-3 4-228,-3-2-284,6-3-196,-6-2-160,0-2-168,3-3-108,-3-2-88,0-3-144,0-1 48,0-4-52,5-1 64,-5-1-72,0 0 0,0 0 0,0 0 48,0 0-12,0-1-36,3-5-4,-3-1 4,6-2 60,-6 0-12,3-1-36,-3-1-12,0 3-12,9 0-96,-6 1 12,1 3-48,-1-1 0,8 4-16,-3 1 88,0 0 72,2 0 132,-3 7 28,5-3-4,-2 5-72,-2-1-24,0-1-52,-2 2-8,-3-2-4,6 0-8,-6-4-36,6-1 40,-9 2 0,0-4-4,0 2-288,0-2-52,0 0-36,0-2-204,0-4-260,0-1-440,0-2-652,0-3-2009,0 1-1899,0-1-2189</inkml:trace>
  <inkml:trace contextRef="#ctx0" brushRef="#br2" timeOffset="0.99">29714 12822 540,'0'0'6109,"0"0"-3409,0 0-368,0 0-656,0 0-416,0 0-40,0 0-115,0 0-97,0 0-120,0 0-300,6-22-60,-6 21-52,0-2 36,0 1-24,0 2-64,0 0-72,0 0-12,0 0-40,0 0-80,0 0-52,0 0-36,0 0-132,3 0 0,-3 5-60,12-1 60,-6 8 124,3 0 140,2 4-48,-3 4 4,2 2 32,6-4 132,-3 2 76,-5 1-112,1-5-108,1-3-104,-3 4-40,2-7-24,-6-1-64,6-1-4,-3 0-4,-4-2-8,-2-3-40,6 2 0,-6-3-96,3 2-124,-3-2-56,0-2-84,0 1-28,0 1-72,0 1-20,0 0-92,0-3-252,0 4-516,0-3-572,0 1-957,0-2-2531,0 0-2045</inkml:trace>
  <inkml:trace contextRef="#ctx0" brushRef="#br2" timeOffset="0.99">29910 12671 3616,'0'0'1644,"0"0"2297,0 0-2597,0 0-636,0 0-204,0 0-84,0 0 568,0 0 68,0 0-148,0 0-192,0 0-119,17-19-113,-11 22-24,-6 0 24,0 7 72,3 5 624,-3 2 56,0 4-336,-3 2-224,3 2-80,-6 2 32,6 4-48,-3-2-172,3 2-68,-6-2-160,6-1-72,0-6-108,-3-1 0,-2-4-12,5-1 4,0-5-40,0-3 0,0 1-24,0-1-60,0-1-100,0 0-104,0-2-124,0 0-84,0-5-72,0 5-72,0-2-284,0 0-616,0-3-896,0 0-1957,0 0-1531,0 0-633</inkml:trace>
  <inkml:trace contextRef="#ctx0" brushRef="#br2" timeOffset="0.99">30128 12975 1316,'0'0'5705,"0"0"-3021,0 0-1020,0 0-304,0 0-212,0 0-60,0 0-132,0 0-111,0 0-101,0 0-88,0 0-260,0-3-112,-6 3-76,6 0-72,-3 0-28,3 0-20,0 0 24,-3 0 8,-2 0 16,2 3-4,-3-2-20,3 5 24,-3-1-16,-3 3 28,6 0-16,-3-1 40,-2 3-24,5-1 20,3 1 40,-3 2-64,3-3-56,0 1-80,0-1-8,0-2-112,3 1-44,-3-2-4,3-2-20,5-3 20,-2 1 28,-3-2 20,6-2 28,0-1-28,0-5-48,-1 0-8,1-2 8,0-3-24,-6 1 48,6-1-36,-3 3-12,-3 1-24,2 0 36,-2 2 60,-3-1 100,0 4 12,0 3 100,0-2 144,0 1 88,0 2-72,-3 0-120,3 0-140,0 0-72,0 0-36,0 2-128,-5 1-8,5-1 108,0 3 136,0 1 24,0 1 284,0 3 84,0-2 24,0 0 0,0 1-12,0 2-76,5-1-72,-5 3-88,0-6-8,3 7-52,-3-1-36,0-3-12,5 5 4,-5-4-4,3 3 0,-3-3 0,0 3-60,0-4 0,7 0-4,-7 2 4,0-3 4,0-1 104,0 1-24,0 0-8,0 0-16,0-2-48,0 1 48,-7-3 12,7 3 12,0-2 16,-3-2 20,-2 2 24,2 0 124,-2-5-76,2 2-108,-3 3-84,-3-6-108,0 2-12,0-2-16,3 2-20,1-2-36,-4 0-40,0-2-44,9 2-28,-9-2 24,9 2-12,0 0-36,0 0-84,0 0-100,0 0-296,0 0-584,0 0-665,0-6-1171,9 5-2768,-9-1-869</inkml:trace>
  <inkml:trace contextRef="#ctx0" brushRef="#br2" timeOffset="0.99">29198 12400 1916,'0'0'6745,"0"0"-3685,0 0-584,0 0-784,0 0-215,0 0-401,0 35-128,0-20-68,0-4-60,0 5-104,0 2-148,0-5-156,-6-1-132,6-3-136,0-2-60,0-2-76,0-3 0,0 0-4,0-2 96,0 0-40,0 0 0,0-2 12,6-3-4,-6-3-64,0-1-8,0-1 8,0-6-4,3 1 48,-3-2 60,0-1-48,0 1-60,0-1-40,0-1-128,0 3-48,6 0 68,-3 2-20,3 4 0,-3 3-100,-1 1 16,6 0 32,2 6-84,-4 0-12,-3 0 184,4 6 132,1 3 220,0 2 32,-6 4-20,10 1-4,-5 0-56,-4-1-76,1-2-24,-1 3-64,-3-5 40,0-1-40,6-3-8,-6-1-4,0-3-200,0 3-160,0-6-180,0 0-332,0 0-372,0 0-1132,0-6-2745,0 3-2332</inkml:trace>
  <inkml:trace contextRef="#ctx0" brushRef="#br2" timeOffset="0.99">31383 12866 13625,'0'0'6049,"0"0"-4277,0 0-876,11 30-312,-11-23-88,0-1-88,0 1-360,0-7-48,0 3-240,0 0-112,0-3-264,0-3-440,0-1-552,0-5-916,0-1-3473,0-4-1740</inkml:trace>
  <inkml:trace contextRef="#ctx0" brushRef="#br2" timeOffset="0.99">31456 12637 4820,'0'0'7601,"0"0"-6261,0 0-1340,0 0 0,3 34 332,-3-25-332,0 1-396,6 3-1008,-6-4-744,3 3-1108,-3-5-2093,0 2 4489</inkml:trace>
  <inkml:trace contextRef="#ctx0" brushRef="#br2" timeOffset="0.99">31505 12805 7565,'0'0'8156,"0"0"-5451,0 0-1229,0 0-344,-6 33 96,6-22 68,-5-3-140,2 3-288,-3 0-468,4-2-284,2-4-116,0 1-48,0-1-160,0 0-104,2-5 48,4 0-24,-3 0-76,5 0 40,5-6 24,-6-1 56,2-4-8,1 1 20,-2 1 28,0 0 36,4 2 56,-6 0 104,-3 2 4,3 5 0,-3 0 4,-3 0 60,0 0 28,0 5 104,0 2 72,0 2-8,0 4-52,0-3 64,-9 5 32,6 0-84,-3-1-20,-6 1-28,9-3-72,-2 1-96,-3-4 0,4 1-120,-2-3-136,3-4-140,-3 0-160,6-3-288,0-3-564,0 0-1148,0-7-2717,0 3-3656</inkml:trace>
  <inkml:trace contextRef="#ctx0" brushRef="#br2" timeOffset="0.99">31733 12573 6321,'0'0'9516,"0"0"-6983,-11 26-1537,8-10-104,-6 2 472,0 4-116,2 0-244,1 1-172,-7 1-300,13-4-268,-8 0-176,8-4-88,0-2-204,0-3-60,0-5 24,8 1 104,-8-6 16,13-1-12,-7 0-24,1 0-12,2-4 72,3-2 48,-4-1 40,4-2-4,3 0 8,-6 0-4,0 3 8,-1-1 0,-5 6 168,-3 1 12,9 0 12,-6 0-24,-3 1-32,0 5-16,6 1 12,-3 2 12,-3 0 36,0 0-60,0 1-44,0-3-76,0 2-240,0-7-204,0 1-256,6-1-316,-6-2-268,3-5-1312,2-3-2373,-3-2-2087,5 3-249</inkml:trace>
  <inkml:trace contextRef="#ctx0" brushRef="#br2" timeOffset="0.99">31973 12507 8141,'0'0'9693,"0"0"-7517,0 26-1384,0-10-244,0 5 508,0 1 216,-3 3-88,3-2-248,-6 4-200,6-2-316,0-3-280,0-2-140,6-5-84,-3-2-192,2-4-60,-2-3-60,3-3-136,-6 1-116,3-4-136,3-3-244,-6-1-284,0-4-256,-6-2-1116,3-5-2313,-6-2-539,1 4-1377</inkml:trace>
  <inkml:trace contextRef="#ctx0" brushRef="#br2" timeOffset="0.99">31908 12624 7765,'0'0'10533,"0"0"-7897,0 0-1944,26 8-568,-11-7-76,0-1-44,2 0 0,7 0-4,-9-1-12,2-4-148,7 2-192,-14-3-268,12 3-408,-9-4-916,-4 4-3629,0-1-4052,-9 1 7133</inkml:trace>
  <inkml:trace contextRef="#ctx0" brushRef="#br2" timeOffset="0.99">31069 12834 2704,'0'0'628,"0"0"3289,0 0-2137,0 0-564,0 0-508,0 0-88,0 0 108,0 0-36,0 0-144,0 0 176,11 22 12,-11-12-72,6 6-68,-6 1-11,0 0-25,0 1-12,3-1 116,-3 0 12,0 0-232,0-7-104,0-2-8,0-1-52,0-4-72,0 0-28,0-2 112,0-1 196,0-1-28,0-6-352,0-2-108,0-4-256,0-5-132,0 0 288,0-1-128,-3-4 92,-3 2 128,6-4 8,-2 0-84,2-5-100,0 3-60,0 2 124,2 0 120,4 5 196,3-1-4,-7 5-192,11 1 0,3 2-60,-6-3 60,6 6 256,2 1-72,-6 2-40,5 1-40,-2 3-104,-9-2-84,9 4-72,-13 1-248,4 0-96,-3 4 24,-3-1 100,0 5 376,0-1 12,0 3 156,-3 2-32,-3 1-24,-2-3-52,-4 4-56,0-4 56,3 3-12,-5-3 112,2 1 0,-3-1 108,9 3-48,-1-3 8,-3-2-92,4 1-64,3 1-64,-1-1 52,4 4-12,0-4-48,0 4 0,7 0 148,-7-3-40,10 1-36,-2 0-8,0 0 44,1-3-12,0 1 0,0-1 4,0-4-88,-1 2 48,1-3-16,0 0-44,-6-3-220,-3 0-156,3 0-256,-3-3-160,6 0-232,-3-5-716,-3 0-2157,0 0-1563,6 4-2797</inkml:trace>
  <inkml:trace contextRef="#ctx0" brushRef="#br2" timeOffset="0.99">31532 13114 6521,'0'0'8408,"0"0"-5963,0 34-973,0-18-236,-3 2 192,3 1-192,-5-3-244,5-1-316,0-5-352,0 0-224,0-4-52,0-5 24,0 1-60,5-1-8,-5-1-4,3 0-4,3-3-68,3-4 60,0 0 0,-3-3 0,8-2-48,-5-3-52,0 0-104,0 4-24,0-4-76,-3 3 52,2 4 72,1 0 56,-3 4 40,-3 4 24,-3 0 72,6 6 0,-5 1 180,7 3 112,-8 6 96,3 1 56,-3 0-20,5 1-100,-5-2-84,3 1-132,-3-3-108,0-3-12,3-2-144,2-3 24,-5-3-12,10 0 12,-7-3-36,4 0-88,-7-3-152,9 0-208,-3-4-256,-2-5-388,1 2-1040,-5-1-2033,3 0-1915,2 3-1729</inkml:trace>
  <inkml:trace contextRef="#ctx0" brushRef="#br2" timeOffset="0.99">31597 13004 4456,'0'0'5385,"0"0"-753,0 0-3132,0 0-907,0 0-281,0 0 36,0 0 24,0 0-12,0 0-224,0 0 12,0 0 24,-12 6-72,6 4 72,-2 1 72,-1-1 100,6 6 232,-6 2 96,6 1-160,-6 3-96,3-5-100,3 5-36,-2-3-136,5-2-136,-3-7-8,-2 0-84,5 0-232,0-5-232,0 1-292,0-3-224,5-3-404,-5 0-517,3-3-827,-3-3-2588,0 3-2173</inkml:trace>
  <inkml:trace contextRef="#ctx0" brushRef="#br2" timeOffset="0.99">31845 13177 3848,'0'0'9777,"0"0"-5004,0 0-2885,0 0-412,0 0-216,0 0 8,-21 24-280,13-17-288,-7 2-316,3 0-168,9 0-96,-6-2-108,1 0-12,2 2-40,3-5-32,-3 2-36,6-1-108,0-1-36,6-2-28,-3 2 28,3-3-36,-3-1 36,5 0 56,1-1 4,3-5-24,-3 0 36,0 0 84,-2 0 40,3-1 56,-1 0 72,-2 1 60,-4 2 48,7-4 84,-10 7 100,6-1 104,-4 2-32,-2 0-160,0 0-120,0 3-36,0 5 12,0-3 0,0 3-48,0-4-84,0 5-108,6-5-144,-6 1-132,0 1-268,0-5-240,0-1-316,0 0-1180,3 0-2301,-3-1-3131,10-7-617</inkml:trace>
  <inkml:trace contextRef="#ctx0" brushRef="#br2" timeOffset="0.99">31958 13235 8885,'0'0'8849,"0"0"-6305,0 0-1204,0 0-260,0 0-4,0 0-244,0 0-156,0 0-208,6 24-152,-3-24-40,3 0-72,-3 0-100,-3 0-104,8 0-60,-2-7-12,3 3 0,0-4-72,0 0 0,-6-3-12,7-2-40,6 4 28,-9-4 36,4 4 84,-1 1 48,-1 3 164,1 2-8,-7 3 16,4 0-76,-1 3 36,3 2 48,0 2 24,-6-1-12,8 3-48,-11-1-60,9 0-84,-3-4-40,-3 2-152,-3 0-156,0-5-168,6 1-208,-6-2-144,0 0-136,0-2-496,0-4-1164,-6-1-1845,6 3-5668</inkml:trace>
  <inkml:trace contextRef="#ctx0" brushRef="#br2" timeOffset="0.99">32357 13088 8037,'0'0'6464,"0"0"-4123,0 0-1025,0 0-356,0 0 180,0 0-44,-26 12-208,11-5-220,3-3-188,9 4-140,-4-1-72,-3 0-136,4 4-132,-2-4-96,8-1 44,0 1-4,-2-2 56,2 2 0,0-6-44,2 4-64,3-5 0,-2 3-12,3-3 60,4 0 48,0-6 0,2 1 4,-3-5-68,0-3-8,5 3 0,-5-5 24,3 3 48,-3-2-36,-1-1-108,1 0 20,-1-2-140,-6-2 32,9-1-120,-8-3-60,4 2 60,-7-1 132,6 3 232,-3 3 120,-3 3 208,7 6 148,-7 2 116,0 4-216,0 2-296,0 7-76,0 5 272,-7 4 268,4 5 48,-3 3-60,-1 2-40,4-2-252,0-2-240,-5-1-104,8-4-148,0-4-120,0 0-148,0-5-132,0-2-108,8-1-104,-8-3-436,0-3-1164,0 0-2225,-8-2-1687,6-2-513</inkml:trace>
  <inkml:trace contextRef="#ctx0" brushRef="#br0" timeOffset="0.99">27668 13907 3360,'0'0'1996,"0"0"-1595,0 0 1903,0 0-180,0 0-528,0 0-368,0 0-372,0 0-224,0 0-52,0 0-88,-3-3-76,3 3 53,-6 0-73,6 0-44,0 0-56,0-3-60,0 3-64,0 0 16,0 0-28,0 0 112,0 0 60,0 0-52,0 0-44,0 0-40,0 0-24,0 0 12,0 0-28,0 3-32,0-3-76,0 1-48,0 2-60,0 0-20,0 4 80,0 4 120,0 2 148,0 3 76,6 2-64,-6 1-52,0 1 76,0 1-36,3-2-12,-3-3-4,0 3 16,0-3-36,0-1-40,0-3-60,0 1-60,0-3 0,0-3-8,0 2-4,0-4-48,0 0 32,-3-3-44,3 1-4,0 0 0,0-3 4,0 1-8,0-1 0,0 0 0,0 0-52,0 0 48,0 0 12,0 0 0,0 0 96,0 0 24,0-1 0,0-2 0,0 0-112,0-2 4,0 1-12,-6-5-4,6 2-8,-3-3-48,3-2 12,-6-4-36,3-2-48,3-2-72,-6-1-4,3-2 52,-3 2 24,-2-2 56,8-1-8,-9 4 24,7-1 12,-1 2 0,3 3-12,-7 4 12,7-3 48,-3 5 0,3-3-4,0 3-60,0-1 64,0 3-12,3-3 12,-3 3-12,7-4 8,-4 3-80,8 0 72,-6-1-48,4 3 0,0-4 0,0 2 12,0 2 36,-3 0-76,8 4-20,-5-3-36,0 5-28,0 1 0,-6 0 28,4 0 24,6 2-16,-7 4 40,-5 2 32,8 0 64,-1 1-60,-1 2 60,-4-1-8,3 3 44,-3-3-36,-3 1 12,0 0 136,3 0-16,4-3 4,-7 3-52,0-5-76,0 1 52,0 2-52,0-3-8,1-1 0,-1 3 0,0-2-4,0-2 4,-1 2 8,1 0 0,0 0 36,-10-2 28,10-1 0,-3 3 48,-6-2 16,5 2-28,1-4-12,-8 3-8,5-2-76,-1 3 0,-6-3-4,10 2 0,-1-2-8,-5-2-8,6 2-52,-3-2-28,6-1-32,-3 2-24,3-2-16,0 0-20,-6 0-40,6 0-24,0 0-36,0 0-88,0 0-96,0 0-136,0 0-188,0 0-116,0 0-405,0 0-623,0 0-800,0 0-1460,6 1 191</inkml:trace>
  <inkml:trace contextRef="#ctx0" brushRef="#br2" timeOffset="0.99">29440 14351 2964,'0'0'2777,"0"0"-877,0 0-760,0 0-156,0 0 128,0 0 68,0 0-12,0 0-268,0 0-88,0 0-220,0 0-28,-6-3-107,6 3-197,0 0-112,0 0-20,0 0-32,0 0 16,6-1 40,-6 1-4,0 0-24,0 0-24,0-2-88,3 2 136,-3-1 36,0 1 28,0 0 8,1-3 4,5 3 32,-6 0-8,3 0-52,-3 0-40,0 0 4,8 0-12,-5 0-40,-3 0-8,4 0 36,-1 0-40,3 0-88,-3 3 32,3-2-36,-6 1-4,4-1 12,0-1 60,-1 3-60,-3-3-8,9 2-4,-6-2-4,3 1 4,-3-1 0,3 3 72,-3-3-72,5 0 8,1 0-8,-3 0 4,0-3-4,3 2-84,-2 1 68,3 0-80,-4-2 48,2 2-24,2 0 60,-7 0-88,6 0 28,-9 0 60,10 0-40,-10 0 40,7 0-48,-4 0-12,-3 0-76,5 2 64,-5-2 72,2 1-36,4 2 48,-6-2 64,3-1 116,5 0-180,-8 2-8,3-2 8,1 1 88,-1-1-88,0 0 48,6 0 40,-1 0-16,-2-1-60,6-1 0,-3 1 36,0-3-48,2 2-4,-2-1-44,-3 2 36,3-2-88,-6 0 4,4 3 0,0 0-4,-4 0 40,0 0-52,6 0 52,-9 0-88,5 0-24,-3 0-12,-2 0 60,11 0 52,-11 0 72,6 0 108,-5 0-96,5 0 36,-3 0-36,4 0 0,-4 0 60,5 0 52,-6-3 72,7 3 12,0-3 0,-3 3-48,3 0-12,-6-1-52,5 1-84,-8 0-4,9 0-4,0 0-4,-6 0-4,6 0-92,-9 0 48,6 0 36,2 0-52,-5 0 56,3 1 0,-4-1 0,5 0-36,-4 0 44,-3 3 8,9 0 64,-6-3-20,-3 0-44,7 0 52,-7 0 0,7 0-8,-4 0 32,5 0 24,-2 0-8,-3 0-4,7 0 0,-7 0-44,4 0-40,2-3-4,-2 0-8,-5 3 0,4 0-12,-4 0-40,4 0-8,-6 0 12,3 0 36,-3 0-60,6 0 24,-6 0 36,3 0-36,-3 0 44,0 0 4,9 0 44,-6 0-44,-3 0-36,6 3 32,-3 0 8,-3-3-4,8 0 8,-8 0 4,6 0 52,3 0-16,-6 0 0,3 3 0,-3-3 12,6 0 16,-6 0 8,5 0-24,-3 0 4,-1 0-52,2 0 0,-6 0-12,3 0-4,-3 0-8,6 0-64,-6 0 64,0 0-36,0 0 40,0 0-40,0 0 40,3 0-4,-3 0-64,0 0 28,0 0 0,0 0-24,0 1-12,4-1 84,-4 2 100,0-2-52,3 0-44,-3 0 40,0 0-44,0 1-12,0-1-184,0 0-256,0 0-256,0 0-140,-3 0-268,-1-1-709,1-1-2891,-3 1-2497</inkml:trace>
  <inkml:trace contextRef="#ctx0" brushRef="#br2" timeOffset="0.99">30162 14222 992,'0'0'0,"0"0"-360,0 0-164,0 0 524,0 0 484,0 0 492,0 0 4,0 0 400,0 0 4,0 0-95,0 0-93,13-1-4,-13 1 204,0 0 84,0 0-120,0 0-104,3 0-96,-3 0-55,0 0-233,0 1-352,0-1-248,7 0-124,-7 1-48,3-1 48,-3 0-16,3 3 4,2-1-48,-2-1-84,5 1-4,0-1 0,-5 4-4,4-2 4,2 1 8,0 2 112,2-3-68,-2 1-40,-3 4 96,-3-4 4,6 3 12,-3-1 8,3 3 4,-7 0 48,-2-2-28,3 2 104,3 3 8,-6-2-64,0 0 4,-6 2-24,3-2 20,3 2 4,-8-2 0,5-1 8,-12 1 40,6 4 8,0-4-32,-4-3-52,-3 3-60,-2-2-120,10 1-4,-3-4-68,1-2-72,3 3-148,4-4-156,3-2-108,-6 0-148,6 0-140,0-3-404,6-3-1381,-3-1-2099,1-1-2673</inkml:trace>
  <inkml:trace contextRef="#ctx0" brushRef="#br2" timeOffset="0.99">29844 13908 5513,'0'0'2756,"0"0"-1408,0 0-704,0 0-88,0 0 304,0 0 244,0 0-20,0 0-248,0 0-80,0 0-16,-22-25 1,22 24 7,-8-2-32,8 3-408,-10 0-172,3 3 24,-5 0-76,2 1-76,2 2 44,-3 4-52,-4 0 0,3 1 0,3 2 108,6 2 28,-5-1 0,2 1 8,3-2-20,3 5-56,0-4-68,3 2-44,3-4 44,-3 1 0,5-4 48,1 3-36,3-3 112,3-2-112,-7 0 60,3-1 28,-1-3-52,2-1-36,2 2 112,-5-2-116,-2-2-8,4 0-8,-8 0-92,4 0-44,-4 0-40,6 0-60,-9 0-112,9 0 0,-4-2-76,-2 1 12,3-2-164,3 1-84,-6 1-13,6-4-47,0 2-16,-1 2-244,-5 0-148,6-2-828,-3 1-520,-6 2-809</inkml:trace>
  <inkml:trace contextRef="#ctx0" brushRef="#br2" timeOffset="0.99">29670 13733 8681,'0'0'4376,"0"0"-2648,0 0-584,0 0-63,0 0 171,0 0-72,0 0-360,0 0-296,0 0-156,0 0-100,0-5-76,0 2-144,0 1-44,5 1 8,-2-2-4,-3-2-8,12 4-12,-4-5-84,1 3 12,6-3 24,-3 3 60,5-4 12,-5 7 132,3-6-52,-4 5-92,1-4-72,3 2 12,-6 0-12,-8 0 0,8 0-16,-2 2 28,-4 0 52,-3 1-4,0-2-32,3 2 44,-3 0 108,0 0 40,0 0 20,-3 0 16,3-3-88,-3 0-96,-4 2-84,4-5-76,-4 1 64,1 0 12,3-1-40,-5 3-168,5-3-72,-1 2 12,4 1 68,-3 1 88,-3 1-36,3-1-36,3 2-4,0 0-96,0 0-188,0 0-360,0 0-501,0 0-515,0 2-1180,-3-1-1776,3 1-893</inkml:trace>
  <inkml:trace contextRef="#ctx0" brushRef="#br2" timeOffset="0.99">28604 13719 4288,'0'0'3085,"0"0"-997,0 0-1172,0 0-144,0 0-140,0 0 660,0 0 324,0 0-244,0 0-395,0 0-369,0 0-224,-9-8-172,9 8-96,6-1-116,-3-1-76,3 0 76,-3-1 60,11 0 76,-5-3-136,6 0-4,-7 3-92,10-4 20,-5 1-36,3 0 104,-8 2-52,6-4 56,-2-1-96,-3 6-24,0-4-24,-6 6-112,6-5 88,-9 4 92,0 2 80,0-1 136,5-1 48,-5-1-8,0 2-16,0 0 40,-5 1-76,5-5-28,0 2-20,-9 0-68,9-3 4,-9 0 36,6 4 8,-6-4-52,6 3-8,-3-2-140,3 1 8,-2 4-76,2-2-148,-3 1-112,6 1-36,0-1 3,0 1-23,0 0-64,-2 0-180,2 0-344,0 0-668,0 0-540,0 0-376,0 1-285</inkml:trace>
  <inkml:trace contextRef="#ctx0" brushRef="#br0" timeOffset="0.99">28585 14069 6573,'0'0'2948,"0"0"-1156,0 0-520,0 0-60,0 0 80,0 25-72,0-14-223,0-1-65,0 3-120,3-1-88,-3 1-112,5-1-136,-2 1-136,-3-6-12,0 4-96,0-7 20,6 2-56,-6-5-40,3 4-44,-3-4-64,0-1-36,0 0 60,0 0 12,0 0 36,0 0-8,0 0 8,0 0 24,0 0 12,0-4 88,0 1 32,0-4-32,0-2-136,0-3-72,0-4-36,0 1 0,-3-5-4,-3-2 0,6 1-76,0-2 20,-8-1-112,5 5 88,3-3-36,0 3 12,0 1 104,0 4-92,0 3 0,3 0-40,2 3 64,-2 2-36,-3-1 0,6 3-100,-3-2 40,3 4 12,-3-2 32,3 3 4,-3 1-88,6 0-44,-4 0-4,-2 0 60,9 1 52,-3 5-64,-3-2-48,-5 2 24,10 1-24,-6-1 36,3 0 48,-5 2 160,-3-1 12,9 0 0,-5-1 88,-4 1 68,0-1-20,0 5 120,0-4 72,0 0 64,0 4-40,0 0-12,0-2-72,-10 0-52,7 0-20,0 1-4,-2 0-60,2 0-56,-7 1-4,4-1-24,-1-3-48,7 1-4,-9-5 0,9 3-92,-9-5-124,6-1-120,3 0-156,-3 0-244,3-6-384,-5-1-1240,5-4-2369,-3 3-1867,3-3 259</inkml:trace>
  <inkml:trace contextRef="#ctx0" brushRef="#br0" timeOffset="0.99">28843 13823 6505,'0'0'3948,"0"0"-2376,0 0-612,0 0 136,0 0 16,0 0-208,0 0-99,0 0-121,0 0-4,-7 28-4,7-19-36,-9 4 20,9-1-24,-3 2-28,-6 4-76,9-1 28,-6 3-136,3 0-40,3 2-44,0-1-36,0-2-100,0-2-84,3 1-120,3-2-64,-3-1 4,6-5-24,-3-1 12,-3-2-28,4-4-8,0 3-48,2-6-36,-3 0 32,1 0 28,4-6 24,-4 2 0,2-2-64,-3-3-44,-2 0-52,0-3 40,-1 2 104,-3 0-32,0 0 156,0 1-4,0 0-24,0 0 28,-3 2 60,3-2-60,-4 2 8,0 1 52,-2 1 76,-3 3-4,9 0-72,-7-1-60,-4 3 0,8 0-12,-1 3 12,1-3 156,3 3 40,0-2-196,0 2-136,0-1 12,0 2 72,7-1 52,-7 3 84,14-4-84,-7 0 0,-1 0 4,3 1 72,-1-3 80,4-3 24,0 0-8,-3 0-172,-4-3-128,4 3-172,0-3-76,-6 1-60,3 0-76,-3-1-172,-3 5-328,0-2-688,0 0-993,0 0-2255,0 2-1469</inkml:trace>
  <inkml:trace contextRef="#ctx0" brushRef="#br0" timeOffset="0.99">29057 13904 1668,'0'0'9793,"0"0"-7073,0 0-1368,-7 29-319,7-16 123,-3 3-44,3 0-144,0 2-172,0-3-176,0 1-184,0-3-44,0 2-200,3-4 0,-3-3-68,7 2 44,-4-4-48,-3-5-44,0 2-4,0 0 0,0-3-24,6 0 0,-6 0 60,0 0 24,0-3 4,0-1-52,0-2-76,0-4-8,0 0-68,-6-1-52,6-3 56,-10-3-80,7 1-96,-4-3-16,4 3-60,-6-1 16,3-1 116,-3 2 124,6-2-36,-3 2-124,6 6 100,-3-1 84,-3 3 36,6 3 60,0-1-52,0 3 52,6 2 108,-3-5 64,-3 3 72,6 2-100,3-5 4,-6 3-40,6-3 16,0 0-40,1 2-12,6-2-132,-6 0 0,6 2-108,-11-4 12,14 2 24,-12 2-12,-1-3-28,3 4-116,-6 0-40,6-2 4,-4 2-40,-5 3-136,3-2-144,-3 2-172,0 0-152,0 0-288,3 0-425,-3 0-271,6 2-492,-6 1-700,0 0-1241,0-1-223</inkml:trace>
  <inkml:trace contextRef="#ctx0" brushRef="#br0" timeOffset="0.99">29047 13983 6885,'0'0'6532,"0"0"-4292,0 0-947,0 0-113,0 0 88,0 0-216,26-12-176,-17 9-208,3-3-156,-3 3-188,4-2-92,-6-1-64,8 3-168,-6-2-60,-6 2-144,2 2-244,-2-2-244,-3 2-124,3 1-148,-3 0-312,0 0-816,0 0-1745,-3 1-1267,3 2-569</inkml:trace>
  <inkml:trace contextRef="#ctx0" brushRef="#br0" timeOffset="0.99">28334 14256 3836,'0'0'3305,"0"0"-673,0 0-812,0 0-372,0 0-112,0 0-100,0 0-231,0 0-269,0 0-140,0 0-68,0 0-60,0 3-48,0-3-52,0 0-52,-3 0-192,-3 3-4,6 1-20,-7 2 8,-2 1 4,4 1-4,-2 3-12,-2-2 28,0 0 36,1 0 20,5 1 40,-3-3 36,-3 1 72,6 2-100,-6-3-68,9-2-40,-3 2-48,3 0-28,-5 1-40,5-2-4,0-1 48,-3 3 76,3-2-16,0 1-36,0-3-64,0 2 64,-6 0-24,6-1-36,0 0 0,0-2 0,0 3-4,0-4 0,0 4-8,0-5-12,0 0-96,0 4-48,6-4-40,-6 1 40,3 2 12,5-1 44,-5-3-8,6 3 104,6-3-8,-8 3 4,3-2 8,2-1 0,-5 0-4,7 3-44,-7-3-60,-1 3-4,4 0 4,-7-1-12,-3 4-52,4-2-48,-4 3-156,0-1-88,0 0 24,0 1 48,0 1-60,-4-1-224,1 0-548,3-1-833,-7-3-2259,4 0-2181</inkml:trace>
  <inkml:trace contextRef="#ctx0" brushRef="#br0" timeOffset="0.99">29327 14342 996,'0'0'940,"0"0"-316,0 0-204,0 0-84,0 0-48,0 0-68,0 0 16,0 0 64,0 0 156,0 0 301,0 0 23,0 0-180,0 0-592,0 0 448,0 0 956,0 0 64,0 0-396,0 0-348,0 0-128,0 0-28,0 0-44,0 0-12,0 0 64,0 0-56,0 0-152,0 0-124,0 0-60,0 0-55,0 0-61,0 0-64,0 0 52,0 0-56,0-3 4,0 3 88,0 0-12,0 0 36,0 0 124,0 0 24,0 0-8,0 0 56,0 0 24,0 0 16,0 0 8,0 0 12,0 3-48,0-3-100,0 0-132,0 0 8,0 0 16,0 0-40,0 0-36,0 0 12,0 0-48,0 0 88,0 0-40,-3 0-12,3 0-48,0 0-44,-6 0-4,6 0 48,-3 0 0,-3 0 8,4 0 4,-4 0 48,6 3-12,-3-1 28,-2-1 44,2-1-32,-4 2-16,7 1-68,-9-3 44,6 1 24,3-1-12,-1 2-48,-5-2 52,6 2 8,-3-2 0,3 0-24,0 2-36,-7-2 48,7 0-56,-3 0-4,-2 0-4,5 1-44,-3-1 48,3 0 0,-5 2 0,5-2 0,-11 0 48,11 0-44,-3 0 4,-1 0 56,1 0-16,0 0 12,3 0-60,-6 0 4,3 0 4,-3 0 0,4 0-8,-7 0-4,3 3 0,6-3 8,-9 1 4,6-1 0,-6 2-8,9-1 12,-9-1 0,7 3-12,-4 0 0,3-1-44,-3-2 44,3 1 4,-3 3-4,6-4-8,-7 2 4,7-2 4,0 0 12,0 0 48,0 1-12,-5-1 40,5 0-4,0 0-36,0 0-40,0 0 0,0 0 4,0 0 36,0 0-36,0 0 0,0 0 36,0 0 0,0 0 40,-6 0-88,4 0-40,2 0-20,-6 0 60,3 0 0,3 2-84,-2-2 32,-4 0 52,2 3 0,-2-2 0,6-1 44,-3 2-32,-1-2-8,4 0-4,-3 1 12,-3-1 48,6 0 0,0 0-60,0 0-72,-3 2 68,-7-2-100,10 0-236,-5 0 48,2 0 292,3 0 24,-2 0 136,-4 0-136,3 0-24,-3 0-84,-3 0-76,6 0 40,-3 0 120,-3 3 144,1-3 40,5 1-28,-6-1-156,6 1-40,-6-1 0,3 3 40,-3-3 60,9 2 40,-8-1 20,5-1-48,-6 0-12,9 0 12,-3 0-24,-3 0-36,3-1 0,-1 1 4,-1-2-16,0 2-16,5 0-68,-3 0 0,-3-3 12,6 3 0,-2 0 0,-4 0-4,6 0 4,-10 0-48,7 0 20,-1-1 52,1 1-36,0 0 36,-3 0 40,3 0 0,-6 0 8,3 0 4,4 0 4,-4 0 64,-6 1-68,6-1 44,3 0 0,0 3 52,-3-3-16,-3 0-72,7 2 0,-4-2 48,3 1-52,-3-1-4,3 0 44,-3 0 4,3 0-48,-3-1 32,3-1-36,0 2-12,-2-3-76,2 3 80,-3 0-4,3 0-60,-6-1 0,3 1 72,5 0-12,-5 0-36,-7 0 40,10 0 0,-5 0-92,-2 0 44,3 0 56,1 1 8,-3-1-8,-3 0 72,9 0-20,-5 3-44,2-3-8,-3 0 48,0 0 0,6 0-36,-3 0 96,-5 0-52,2 0-56,6-3 0,-6 3-12,3 0 12,-3 0-48,1 0 36,-4 0-48,3 0 20,6 0 32,-4 0 4,-4 0-44,3 0 40,0 0-4,-1 3 12,1-3 0,-1 2 8,6-1-8,-6-1 8,3 0 4,-3 0-4,7 0 64,-4 0-72,-3 0 0,6 0 72,0 0 12,-3 0-32,3-3-48,-3 3-4,3-3 0,-2 2-4,2 0-4,-3-2-44,3 1 40,-3 1-36,-1 1-24,2-2 64,-1 2-40,3-1-36,0-2 80,-1 3-8,1-2 4,-4 2-4,-2 0-52,9-1 56,-7 1 0,7 0-4,-14 0 12,14 0 8,-5 0 4,3 0 48,-1 0-60,-3-2 16,6 2-12,-3 0 0,-3 0 8,2 0-12,4 0 0,0 0 0,-4 0 0,4-1-4,0 1-60,0 0-20,0 0-96,0 0-100,0-3-88,0 3-84,0 0 24,4 0-184,-4-1-112,0 1-44,4 0-312,-4 0-921,6 0-2567,-6 0-2593,-14 4 4201</inkml:trace>
  <inkml:trace contextRef="#ctx0" brushRef="#br0" timeOffset="0.99">19803 14724 4832,'0'0'4629,"0"0"-2157,0 0-1128,0 0-604,-35 6-44,23 1 124,0 3-40,-2 2-155,-5 4-165,1 0-48,-3 3-68,-2 6-84,8-3-24,-2-1 68,2-1-192,6-5-112,6-2-228,-3-2-268,6-4-156,0-1-296,0-3-385,6-2-423,-3-1 132,6-1 56,0-7-412,6 0-672,-4-3-1505</inkml:trace>
  <inkml:trace contextRef="#ctx0" brushRef="#br0" timeOffset="0.99">19755 14722 916,'0'0'2924,"0"0"2069,0 0-2845,23-22-916,-17 22-604,-3 6-196,6 3 508,-3 6 424,-3 2-155,5 4-117,-5 4-180,3 3-284,-3 0-100,3-1-148,-3-2-100,-3 0-36,6-6-244,-3 0 0,3-7-184,-5 0-208,6-8-220,2 1-244,-6-5-208,4 0-549,7-6-1331,-7 0-3912,-1-7 527</inkml:trace>
  <inkml:trace contextRef="#ctx0" brushRef="#br0" timeOffset="0.99">19178 15361 4224,'0'0'6573,"0"0"-5313,0 0-1052,0 0-156,18 33 572,-7-19 460,-2 3-136,0 2-256,6-1-48,-4 2-67,1 1 107,-3-5-104,0 0-184,5-3-152,-11 1-148,6-4-96,0-3 0,-6 1-184,1-3-224,-1 0-224,-3-5-148,0 1-253,6-1-415,-6-1-1080,0-6-2800,0 2-1217</inkml:trace>
  <inkml:trace contextRef="#ctx0" brushRef="#br0" timeOffset="0.99">19360 15441 6857,'0'25'7864,"0"-6"-5699,0 8-853,0 6-104,0 7 40,0 0-372,-6 1-428,3-2-240,3-5-208,-3-4-72,-1-6-76,1-3-20,3-5 84,-6-3-64,6-4-132,0-2-292,-4-4-296,4 2-432,0-5-848,0-6-2025,-6 4-3656</inkml:trace>
  <inkml:trace contextRef="#ctx0" brushRef="#br2" timeOffset="0.99">32611 14225 2632,'0'0'6889,"0"0"-4633,0 0-1308,0 0-564,0 0 176,0 0 88,0 0-4,0 0-192,0 0-124,0 0-176,-10 1-76,5-1 36,2 2 80,-3 2 85,3 1 59,-2-4 124,-4 5 184,0-3-88,3 1-124,-3 2-116,0 0-68,1 1-52,-7 1 0,6 1 0,0-2-52,5 2-20,-3 0-16,-2 1 4,6 2 8,-1-1-8,1 0-28,-5 2 0,8-4-84,0 1 0,0-3 0,8 2 0,-5 1 60,4-2-8,9-1-44,-6-4-8,8 3 0,-1-5 48,1-1-44,3-1 4,-4-5 40,4-1-44,-2-2 8,4-3-12,-8 0-4,8-1-228,-11-2-216,6 4-68,-9-4 16,2 2 32,-2 0 40,-3-2 8,3 5 72,-9-1 28,0 0 168,0 2 148,0 0 4,-6 2 64,-3-1 72,6 2 52,-11 3 132,2 1 76,0 2-40,-3 0-84,-5 5-128,-1 1-144,-2 3-132,4 0-4,1-2 24,6 1 104,-2-1-76,5-1-188,6 0-248,0-5-560,3 1-701,0-2-787,0 0-1784,0-2-325</inkml:trace>
  <inkml:trace contextRef="#ctx0" brushRef="#br2" timeOffset="0.99">32680 13962 1212,'0'0'1696,"0"0"3257,0 0-2933,-13 21-524,5-8-276,5-1-48,-3 2-44,4 4-8,-3 1-27,5 6 35,-3 2 40,-4 5-32,7 6-220,0 2-200,0 4-112,-3 0-60,-3 1-12,6-4-36,0 3-76,-7-6-68,4 0-100,0-4-84,-4 0-12,4 0 28,-2-8-136,-4 3-48,6-7-8,-2 2-56,2-5-8,-3-3-72,6-1-156,-3-5-192,-3-3-232,6-4-244,0 0-488,0-3-1180,0-4-1893,0 2-1843,6-11-1685</inkml:trace>
  <inkml:trace contextRef="#ctx0" brushRef="#br2" timeOffset="0.99">32918 14268 1460,'0'0'8609,"0"0"-5401,0 0-1168,0 0-631,0 0-153,0 0-72,0 0-304,0 0-292,0 0-224,0 0-120,29-8-48,-20 8 108,8 0 36,1 2-28,-8-1 4,9 4-72,0-3-64,-4 4-72,-3-4-96,-1 4-12,7-3-104,-12-2-40,3 3-52,0-2-56,-1-2-100,-5 0-84,0 0-28,3 0-120,-3 0-100,-3 0-172,0 0-168,-3 0-292,-6 0-469,9 0-755,-9 1-1600,7-1-981</inkml:trace>
  <inkml:trace contextRef="#ctx0" brushRef="#br2" timeOffset="0.99">32935 14436 1440,'0'0'4641,"0"0"-2213,0 0-384,0 0-524,0 0-228,0 0-112,0 0-184,0 0-51,0 0-209,0 0-140,18-7-68,-15 7-56,-3 0-68,11 0 136,-5 0 8,6 0 88,-3 0-76,4 0-40,0-4-56,3 4-128,-4-2 4,6 1-48,-7-2-64,7 1-108,-3 1-76,-6-1-44,-1-1-72,-2 3-12,3 0-36,0 0-64,-9 0-80,6 0-28,-3 0 4,-3 0-40,0 0-60,0 0-36,-3 0-188,-3 3-412,3-1-588,-6 4-645,0-3-911,0 1-3424,1 0 451</inkml:trace>
  <inkml:trace contextRef="#ctx0" brushRef="#br2" timeOffset="0.99">31502 14356 1120,'0'0'588,"0"0"1944,0 0-99,0 0-641,0 0-584,0 0-204,0 0-36,0 0-60,0 0-64,4-5-168,-1 2-184,-3 3-100,0-1-64,0 1-64,3 0-24,7 0-4,-10 0 197,7 0 315,-7 0-16,9 0-264,-3 0-112,3 0-48,0 0-48,-3 0 20,8 1-72,-2 2 12,-3-1-12,6-2 0,-1 0-48,1 1-40,-5 1 16,9-2-64,-1 0-12,-2 2-56,2-2 44,-7 0-40,10 0 80,-4-2-76,1 2 36,-6-2-40,5 1-8,-2-1-4,-3 2-4,-2-4 0,8 4-32,-10-2 40,7 2 60,-9-3-52,10 2-8,-8 1-60,0-3-28,-5 3-20,6 0-76,-3 0-96,-3-3-108,-3 3-80,0 0-32,0 0-32,0 0-48,0 3-112,0-2-68,0 1-185,0 2-355,-3-2-328,-3 4 280,6-3-680,-3 1-956,-3-1-2021</inkml:trace>
  <inkml:trace contextRef="#ctx0" brushRef="#br2" timeOffset="0.99">33485 14124 10869,'0'0'4036,"0"26"-2572,0-2-267,0 2 211,0 0 60,0-1-372,0 3-332,0-4-340,0 1-240,6-8-40,-6 1-60,3-2-72,-3-1-12,0-5 0,0 0-60,0-2-60,0-1-280,0-4-136,0 1-276,0-1-408,0-3-920,0 0-1017,0 0-2983,-3 0-1353</inkml:trace>
  <inkml:trace contextRef="#ctx0" brushRef="#br2" timeOffset="0.99">33631 14325 11941,'0'0'5457,"0"0"-3997,0 0-956,0 0-28,-27 29 232,17-20 120,0 0-220,7-1-196,-5 4-120,3 0-160,5-2-132,0-1-36,0 0-36,0 1-48,0 0-124,5-1 4,-2-4-64,2 0-24,4-2-48,-5 0-52,6-3-24,-1-3 48,-3 0 88,3-4 80,-1 0 64,-5-2 112,6 0 60,-9-1 96,9 0 140,-6 2 132,-3-5 48,0 6 24,0 1 72,0 0-28,0 3-36,0 0-48,0 2-60,0 1-168,0 0-172,0 1-4,0 4 4,6 2 36,-3 2 60,-3 1 24,0 0-36,9 1-84,-9 0-116,5-5-296,-2 0-204,3 0-112,-3-3-332,-3-3-632,6 0-1401,-3 0-2343,-3-2-1409</inkml:trace>
  <inkml:trace contextRef="#ctx0" brushRef="#br2" timeOffset="0.99">33849 14171 12317,'0'0'5157,"0"23"-3369,0-7-260,0 5 4,0-1-140,-6 5-332,6-1-300,0-2-228,0 0-172,0-3-168,0-2-140,0-2-52,0 1-96,0-5 12,0-4-144,0 2-156,0-6-76,0 1-80,0-2-64,0-2-24,0 0-84,0-6-148,0 1-688,0-2-904,-8-6-2093,8 1-1879,-9-4-681</inkml:trace>
  <inkml:trace contextRef="#ctx0" brushRef="#br2" timeOffset="0.99">33785 14285 12685,'0'0'5089,"0"0"-3917,0 0-580,0 0 276,0 0 372,0 0-172,0 0-220,29 25-244,-20-23-196,3 3-152,-4-2-136,1-1-120,6-2-68,-3 6-32,-1-6-92,4 0-240,-6 0-208,3-3-220,-5 0-292,6 1-1032,-4-1-2501,-5 0-2715,7-1 163</inkml:trace>
  <inkml:trace contextRef="#ctx0" brushRef="#br2" timeOffset="0.99">34062 14358 12153,'0'0'6421,"0"0"-4437,0 0-1104,12 36-212,-12-26 288,6 0-100,-6-5-324,3 1-268,-3-2-204,0-4-60,0 3-132,5-3-336,-5 0-220,0 0-100,0-3-12,0-3-160,3-3-876,-3-1-1309,0-2-2159,-3-2-389,3-3 733</inkml:trace>
  <inkml:trace contextRef="#ctx0" brushRef="#br2" timeOffset="0.99">34088 14174 8869,'0'0'6440,"0"0"-4235,0 0-1461,0 0-732,0 0-8,0 0 144,0 0-136,0 0-12,0 0-344,0 0-364,0 0-621,22 7-1171,-14-7-3256,-5 3-1633</inkml:trace>
  <inkml:trace contextRef="#ctx0" brushRef="#br2" timeOffset="0.99">34257 14122 13637,'0'0'5593,"0"0"-3833,6 34-728,-6-16 48,3 4 200,-3 3-64,0-2-252,0 2-268,0-6-215,6 2-225,-6-5-144,0-2-112,0 1-72,0-6-36,3 0-136,-3-2-56,0-1-61,0-3-59,0 0-60,-3 0-88,3-3-92,-6 0-184,3 0-344,-6 0-716,3-3-856,6-2-2253,-8 1-2271</inkml:trace>
  <inkml:trace contextRef="#ctx0" brushRef="#br2" timeOffset="0.99">34201 14288 11145,'0'0'5092,"0"0"-3223,0 0-1021,0 0-136,0 0 96,0 0 120,0 0 64,30 22-132,-21-18-244,-1 2-228,7-4-172,-3 4-132,-2-3-84,6-2-120,-6 1-240,1-2-220,2 0-244,0 0-220,-6-3-392,2 0-1036,2 3-2321,-4-6-2263,-4 1 1183</inkml:trace>
  <inkml:trace contextRef="#ctx0" brushRef="#br2" timeOffset="0.99">34423 14328 196,'0'0'16129,"0"0"-12036,0 0-3497,0 0-472,18 29 192,-13-19 204,-2-4 220,9 3 36,-3-3-296,0 0-104,-2-2 8,3-1-104,-1 0-152,1-3-128,1 0-108,-4-6-72,2 2 44,1-2-8,-6-2 72,-1 1-120,-3-2-148,0-1 88,0 0 0,0-6-100,0 0-96,-3 1-156,-1 2-128,1-2-252,-4 0-464,7 5-332,-3 7 23,3-1-131,0 4-764,0 0-2480,3 0-553</inkml:trace>
  <inkml:trace contextRef="#ctx0" brushRef="#br2" timeOffset="0.99">34746 14291 13329,'0'0'4449,"0"0"-3201,0 0-720,0 0 328,0 0 628,-33 26-128,20-21-220,3 4-388,-3-2-376,4 0-204,0 1-104,3-3-64,3 1-84,-3 0-36,6 2 12,0-4-120,0 2 48,0-2 24,6-1 8,-3 0-56,5-3-36,2 0 0,-1 0-4,1-3 4,6-4 56,-6-2 56,1-3 124,-1-1 0,6-3-80,-6-2 84,-1-1 72,0-3-60,-3 0-12,-3 2-96,0-7-48,3 2-76,-4 0 76,-2 5 144,0 2 268,0 4 236,-2 6 140,2 5-92,-6-1-336,6 4-216,-3 6 0,3 1 108,-3 5 228,-3 5 120,3 8 16,-3 0 188,-3 3-83,9-3-229,0 0-200,-3 0-148,3-3-148,3-1-80,3-4-13,3-1 133,0-1-24,3-6-96,-1-2-120,4-1 0,-3-3-88,5-3-152,-5-6-172,4 2-144,0-4-140,-5 0 160,8-3 348,-9 1 536,-1 1 184,5 2 300,-2 0 100,0 1-28,-3 0 136,0 0-16,-1 2-160,1-1-80,3 1-40,-3 1 64,-1-2-148,-8 4-156,6-1-36,-6-2 0,3 3-60,-3-1-60,-3-2-4,-3 1-92,6-5-108,-8 1-72,-4 0 0,0 1 8,-2-3-56,5 5-48,-3-1 44,3-1 232,0 6 88,6 0-112,-2 2-24,2 7 144,3-2 60,-6 9 180,3 0 24,3 2 4,0 2-112,0 4-48,0-4-60,3 2-4,6 2-44,-1-6-48,1-1 48,3-2 32,3-5-32,2-3-72,-2 1 0,0-5-48,-4 0-60,7-2-208,-11-1-216,5 0-360,-12-4-712,7 1-952,-4-2-2017,-3 1-1599,-3 0-765</inkml:trace>
  <inkml:trace contextRef="#ctx0" brushRef="#br2" timeOffset="0.99">35403 14278 5581,'0'0'6316,"0"0"-4184,0 0-1320,0 0-472,0 0 176,0 0 253,0 0 375,0 0-204,29-2-508,-20 2-40,0 0 24,3 2-208,5-1-84,-8 2-124,4-1-56,-2-1-152,-7-1-156,5 3-376,0 0-284,-1 0-320,-2-3-601,-6 4-823,3-1-1656,-3-3-637</inkml:trace>
  <inkml:trace contextRef="#ctx0" brushRef="#br2" timeOffset="0.99">35410 14438 5853,'0'0'8056,"0"0"-6488,0 0-1368,27 4-72,-13-4 641,-2 0 671,0-3-84,-3 2-476,4 1-804,-3-3-76,-7 3-552,7 0-416,-1 0-380,-9 0-1073,9 0-2891,-9 0-2477</inkml:trace>
  <inkml:trace contextRef="#ctx0" brushRef="#br2" timeOffset="0.99">35732 14121 4972,'0'0'6385,"0"0"-3449,0 0-1108,0 0-811,0 0-197,0 0 44,0 0 44,0 0-140,0 0-232,0 0-60,0 0-52,0 29 60,0-19 112,0 2 44,0 3-84,0 1-64,0-1-20,0-2-124,0 3-48,0-3-80,0-1-40,6-3-48,-3 0-24,-3-2-48,0 0-48,0-1 36,5-2-48,-2-1 4,-3 0-4,0 0 0,6-1-108,-3-2 24,3 0 12,-3 0 0,6 0-24,-6 0-36,5 0-24,1-2-124,0 2-32,-3-3-72,3 0-28,-2 3-20,-2-3-88,6 2-12,-3 0-208,2-4-268,-3 4-396,-1-1-528,3-2-553,-6 2-655,3 1-2124,-3-1-209</inkml:trace>
  <inkml:trace contextRef="#ctx0" brushRef="#br2" timeOffset="0.99">35884 14134 5136,'0'0'7449,"0"0"-5629,0 0-1112,6 25 184,-3-13 585,-3 1 175,0 2-244,3 2-236,3 2-240,-3 0-208,-3 0-180,6 2-72,-3-2-124,-3 2-80,6-4-88,-4 4-48,-2-5-48,6-3 24,-3 3 24,6-7-132,-3 0-80,-3-2-64,-3-1-48,9-3-156,-6 3-232,-3-5-192,6-1-112,-4 2-404,-2-2-188,0-2-1160,0-1-2561,0-3-3384</inkml:trace>
  <inkml:trace contextRef="#ctx0" brushRef="#br2" timeOffset="0.99">36112 14197 14073,'0'0'4541,"0"0"-3473,0 0-676,0 0 12,0 0 400,0 0 144,-18 38-100,12-23-124,6 1-144,-3 6-120,3-3-124,0 5-48,0-5-24,3-2-68,3 1-124,3-2-72,3-3-8,-1-5-52,7-3 48,-3 0-36,2-5-4,2 0 40,0-6-48,-2-3 0,-3-1-24,-5 0 12,6-5-84,-6 3-96,-1-2-136,-8-4 4,3 0-16,-3-2 16,-3 1-16,-3 1 24,-2-4 0,0 2 64,-5 3-28,-3 1 24,3 5 36,-3 3 280,1 2 0,3 3 548,3 3-16,1 0-240,5 3-292,-6 5-88,3-2 88,-3 1 0,6 5 92,-3-2-92,1 5-124,5-2-176,-6 0-344,6 0-368,0-1-1024,0-2-2317,0-2-2863,0-1 359</inkml:trace>
  <inkml:trace contextRef="#ctx0" brushRef="#br2" timeOffset="0.99">36413 13908 2072,'0'0'7277,"0"0"-4161,0 0-1180,0 0-476,0 0-79,0 0-105,0 0-220,0 0-28,0 0-324,0 0-288,0 0-188,-21 0-116,12 0-40,-1 6-64,3-5 64,-2 5 12,-3 2 12,9-1 4,-3 0 20,3 5-12,-3-2-24,6 1-80,0 2-4,0 0-72,6 0-24,3-1 48,-6-3 44,9-2 4,1-1 4,0-3 56,-4-3-48,4 0 96,2-2 4,-6-5 32,5 0-60,-5-2-76,3-1-8,-3-4 0,-6 3-8,5-3-76,-8 3-24,0 2-40,0-4 28,0 1-124,0 0-32,-8-1 32,5 1 0,-6 1 40,6 2 128,-6 4-8,3-1 0,-1 5-64,3 1-68,-2 0-248,6 1-40,-9 5 52,9-1 12,-7 6-228,4 3-124,-2-1-276,-1 0-761,6 2-899,-3 1-2148,3-7-433</inkml:trace>
  <inkml:trace contextRef="#ctx0" brushRef="#br2" timeOffset="0.99">36609 14291 4180,'0'0'8689,"-10"26"-6353,3-9-1063,4 2-341,-6 4 244,1 2-132,7-4-308,-5-1-236,-3-4-208,9-4-172,0 1-120,-3-4-36,-2-3 28,5-3-4,0 0-96,0-3-124,0 0-100,0 0-156,0 0-220,0-6-424,0-4-1165,0-1-2831,0 3-2753</inkml:trace>
  <inkml:trace contextRef="#ctx0" brushRef="#br2" timeOffset="0.99">36612 14250 8021,'0'0'8741,"0"0"-6601,13 28-1304,-10-14-248,5 3 360,-1 0-60,-4-2-392,6-2-316,1 0-180,-9-4-4,8 0-4,0 0-88,-3-3-24,3-5-24,-1 2-88,-5-3-120,6 0 36,0 0 136,-6 0-76,6-3-76,-3-1-460,-5-2-744,6 0-1505,-4-3-2551,-3 3-1693</inkml:trace>
  <inkml:trace contextRef="#ctx0" brushRef="#br2" timeOffset="0.99">36818 14116 5260,'0'0'7605,"0"0"-5129,0 0-1283,0 0-221,0 39 460,0-22 40,0 1-208,0 2-232,-5 4-356,5-1-324,0 4-160,-3-4-180,3 1-12,0-2-80,0-2-64,0-2 0,0-5-208,-7 0-144,7-3-108,0-2-176,0-1-352,0-4-832,0-3-2177,0 0-2375,-3-7-1069</inkml:trace>
  <inkml:trace contextRef="#ctx0" brushRef="#br2" timeOffset="0.99">37494 15833 2948,'0'0'5105,"0"0"-2917,0 0-556,0 0-428,0 0-20,0 0 28,0 0 21,0 0-65,0 0-156,18-4-116,-18 2-88,5 1-128,-5-2-84,3 3-40,-3-2-20,0-1-16,0 0-52,0 3-20,0 0-64,0-2-68,0-3-64,0 5-72,0-4-96,0-1-80,0 2-4,-3-2-12,3 2-72,-5-3 12,2-2-36,-3 5 36,3-5 12,-3 3-48,3-1 36,-3 2 0,-3-2 0,6 3 24,-5-1 36,-1 1-52,0 0 52,0 1 0,2 0 0,-6-1-60,5 3 0,-5 0-36,0 0 12,4 0-24,-11 3 36,11-3-24,-9 4-40,6-1-20,-5 3 60,5-5 24,-3 5 12,-2-3-40,5 1 28,2 2 72,-1-1-48,-2 2 52,4-3 0,-2 4-4,8-2 12,-6 1 0,-1 2-4,2-3-56,3 4 52,-4 2-4,0-4 12,6 3 8,-6 3 0,0 1 4,6-2 0,-5 3 48,2 2 12,3-2 12,-3 2 4,3 1 8,-3-2 36,6 2 24,-3 1-48,3-3 16,0 1 44,0 5 24,0-5-24,3 1 12,3 1-32,-3 1 20,-3-3-36,0 2 12,9-2-60,-9-1 0,0 1 12,6-2-12,-3-3-76,2 1-8,-2-4-12,6 0 8,-3-1-56,0-2-24,3-1 12,0-3-12,4 1 24,0-2 20,3-1 40,2-1 48,1 0 0,0 0 24,1 0 36,-2 0 12,3 0 36,2 0 4,-5 0-40,-4 0 12,4 0-72,-5 0 12,0 2-68,-5-2 8,5 0 36,-6 0-48,8 0-12,-6-2-36,-1 1 0,-2-1-24,3-3 24,0 0 36,6 2-48,-7 0 12,-5-3-60,6 5-52,-6-2-104,3 0-36,-3 2-24,3 1-40,-3 0-56,-3 0-40,-3 1-204,-3 5-328,3-3-604,-6 1-960,6 1-2973,-6 1-2956</inkml:trace>
  <inkml:trace contextRef="#ctx0" brushRef="#br2" timeOffset="0.99">37827 16024 1788,'0'0'7001,"0"0"-3941,0 0-976,0 0-620,0 0-155,0 0 31,0 0-108,0 0-188,0 0-156,0 0-112,0 0-96,-3-8-100,3 8-96,3-2-192,3 0-112,-2 2-36,4-1 0,-3 1-60,7-3-24,-3 3 24,12 0 28,-7 0 32,4 0 0,-6 3-24,8-3-24,-7 1-36,1 1-16,2 0-44,-3-2-12,-6 0-72,2 0-24,0 0-48,0-2-96,-6 0-136,2 2-84,-2 0-56,-3-1-4,0 1-112,0 0-24,-3 0-232,-5 1-260,8 3-380,-9-1-733,0-1-1791,6 5-1424,-3-4-681</inkml:trace>
  <inkml:trace contextRef="#ctx0" brushRef="#br2" timeOffset="0.99">37880 16212 6869,'0'0'6324,"0"0"-4120,0 0-759,0 0-313,0 0-60,0 0-20,0 0-160,0 0-76,0 0-172,0 0-148,17 3-148,-14-3-68,12 0 92,-6 3 4,3-2-64,5-1 16,-1-1-52,3-2 12,-5 0-60,3-3-8,1 3-64,-1-2-96,-5 2-60,-3 2-8,0-3-52,0 2-60,-9 2-40,5 0-56,-5 0-24,0 0-72,-5 0-88,2 3-140,-3 1-4,-3-2-132,0 4-464,0-3-664,-5 3-1232,5-3-3009,-6 1-2856</inkml:trace>
  <inkml:trace contextRef="#ctx0" brushRef="#br2" timeOffset="0.99">38351 16097 6445,'0'0'8896,"0"0"-6211,0 0-1365,0 0-304,0 0 140,0 0-52,0 0-280,0 0-196,0 0-208,26-16-180,-16 16-104,-8-3-64,7 3-12,5 3 24,-2 0 0,3 0-24,-3 1 12,8 1-60,-2-4 36,2 4-48,4-5-4,-8 3-8,0-3-84,0 0 24,2-3-72,-4-2-208,-2 2-128,-3-3-112,-6 2-364,3-2-440,-3 5-804,-3-8-1929,0 4-2791,-9-3-1089</inkml:trace>
  <inkml:trace contextRef="#ctx0" brushRef="#br2" timeOffset="0.99">38697 15705 3820,'0'0'6957,"0"0"-4381,0 0-876,0 0-556,0 0-351,0 0-85,0 0 132,0-27 20,0 21-76,0-2-164,-4 2-132,4-1-88,0 1-44,-9-1 16,6 0-56,-7 2-84,2-1-76,0-1-144,-4 6-12,-6-2-96,1 3-36,-1 0 8,-7 1-68,3 2 8,4 4 28,-1 1 60,-1 0 92,5 1 4,-5 0 120,11 3 64,0 1-52,6-3-48,-6 5-12,9 1 0,-6 2 40,6 2 8,0 4-48,0-1 24,6 1 24,-3 2 28,-3 1-4,6-3-36,-3 4 0,3-3 12,-6 3 40,3 1-4,-3-2 144,6 1 256,-6-2-136,0 1-144,0 0-80,0 0-76,0-5-48,0 0-24,0 1-40,0-2 40,0-5-44,0 0-4,0-1-96,0-3-48,0-2-72,0-1-100,0-2-116,0-1-160,0-3-204,0 1-244,0-4-612,0 0-1044,0-6-2489,0 3-2600</inkml:trace>
  <inkml:trace contextRef="#ctx0" brushRef="#br2" timeOffset="0.99">38986 15883 1384,'0'0'64,"0"0"5889,0 0-3281,0 0-612,0 0-364,0 0-240,0 0-71,0 0-169,0 0-192,0 0-116,0 0-40,18-9-136,-12 9-140,-6 0-168,3 5-156,2 2-84,-2 3 164,9 5 304,-3 7-96,0 3-180,0 1-88,4 6 36,3-2 12,-9 1-44,12 1-136,-6-4-60,-1-3-88,0-2-8,-3-4-84,0-4-12,-1-3 12,1-2-60,-3-3-88,-3 1-104,0-8-84,3 3-100,-6 0-144,0-3-108,0-3-332,0 0-368,-9-5-480,9 1-929,-9-6-2227,6 4-1557</inkml:trace>
  <inkml:trace contextRef="#ctx0" brushRef="#br2" timeOffset="0.99">39297 15722 3240,'0'0'9613,"0"0"-6849,0 0-1199,0 0-585,0 0-140,0 0 104,0 0-40,0 0-224,0 0-256,0 0-192,0 0-52,-7 26 112,7-4 120,-3 4 204,-4 4 36,4 3-120,-3 4-88,6 1-36,-8 3-140,6-2 8,-9-1-72,8-3-96,-1-7-24,1-2 36,-3-5 0,3-2-112,3-3-8,-6-6-60,6 2-36,-3-6-60,3 0-132,-6-6-144,6 1-172,0-1-144,0-1-144,-2-5-536,-4 0-1192,6-3-2309,-3 2-2895,-3-8 991</inkml:trace>
  <inkml:trace contextRef="#ctx0" brushRef="#br2" timeOffset="0.99">39492 16147 1580,'0'0'5581,"0"0"-3013,0 0-788,0 0-576,0 0 4,0 0 72,0 0-83,0 0-125,0 0-180,0 0-20,0 0-52,-11-4-100,2 5-268,6 2-112,-4-3-60,-4 7 24,4-4 12,-2 2-16,0 4-32,1-2-64,-1 0-60,0 3-20,0-1-40,0 2 0,6-1 24,-5 3 48,8-6-44,0 4-104,0-3-8,0 0-60,0-1-16,8-2-56,-5 0-24,6-3 24,0 2 20,0-4 100,0 0 4,2-3-52,5 0 52,-5-2-4,-3 2-60,0-5 60,1 1 8,2 0-8,-5-1-72,-3 2 76,3-1 0,-6 0 0,3 1 4,-3 1 0,0 0-44,0-3 36,0 4-84,0-2 20,0 0-20,0 3 48,0 0 40,-3 3-40,3 0 0,0 0-24,0 0-16,0 0 16,0 3 72,0 0 0,0 3 232,0 3 60,0 0-16,0 4-20,3 0-40,-3 0-84,6 0-36,-3 2-36,6 0-52,-4-4-4,-2 6-4,9-7-84,-6 3 0,-3-3 0,6 1 72,-3 0-48,-6 0 52,3-3 8,-3 3 12,5 2 60,-5-1 24,-5-2 0,2 3-12,-3-3 16,6 4 8,-9-3 60,0 1 60,6 0-12,-6-2-68,1-1-100,5 1 0,-6-2 12,3-1 12,-3 2-64,9-8 40,-9 5-48,8-3-60,-9-3-36,10 1-48,-3-1-64,-3 0-32,3-1-72,-2-2-40,3 0-20,2-1-16,-6 4-36,6-6-72,0 3-124,-5 1-292,5-1-348,0-1-332,0 1-233,0-1-463,0 1-592,0-3-1720,0 3-997</inkml:trace>
  <inkml:trace contextRef="#ctx0" brushRef="#br2" timeOffset="0.99">41551 15912 1528,'0'0'2436,"0"0"3265,0 0-3405,0 0-608,0 0-372,0 0-248,0 0-139,0 0-245,28-16-128,-14 12 36,-2-1 160,9 0-8,-4 2-36,4 1-124,5-2-24,-4 2-88,-6 2-168,8 0-184,-14 2-120,5 4-72,-12 1-40,9 0-20,-12 2 132,5 1 44,-5 5 104,0 0-16,-5 1 72,-7 1 28,3 4-64,0-3-24,-1 1 0,-6-2 40,6 1 56,-4-2 24,1 3 76,4-3 8,-2 0-96,2 0-72,0 1-20,6-1 32,-6-5-36,9 4-84,-6-6 12,6 0-24,0 1 24,0-4-72,0 1-8,0-4-4,6 2-48,-3-2 0,3-1 40,-3 3 8,9-5 4,-3 0 68,-1 0-24,7 0 12,-5 0 60,8 0 108,-6-2-12,5-2-11,1 3 47,2-4 160,-5 4-76,3-1-156,-4-1-168,4 3-12,-3-3-12,-5 3-48,3 0-12,-6 0-12,2 0-96,1 0-48,-5 3-76,-5 0-117,3-1-71,-3 4-12,-3-4-136,-2 3-336,-5 2-640,7-1-936,-10 0-1745,10-2-2391,-10-1-2561</inkml:trace>
  <inkml:trace contextRef="#ctx0" brushRef="#br2" timeOffset="0.99">41981 16194 7585,'0'0'7696,"0"0"-5367,0 0-1477,0 0-556,20 4 172,-2-4 280,-6 0 252,5-3-136,1 2-196,1-2-184,-3-3-172,-6 5-164,4-2-140,2 1-4,-7 1 8,-1 1 72,1 0-36,0 0 24,3 0 12,-3 0 12,5 3 0,-5 0 28,0-2-52,-3-1-60,8 0 48,-5 3 0,-2 0-48,-2-3 60,4 0-12,-5 0 24,-1 0-24,-3 0-60,0 0 4,0-3-4,0 0 48,0 2 12,-3-8-60,-1 2-60,-5-1-24,-1-2-84,2 0-72,-3-5-100,-7 0-192,0-4-180,1 5-236,2-5-172,-3-1 104,4 1 84,5 0 176,-3 2 176,9 1 364,-3 2 216,6 1 296,0 3 276,0-3 244,0 2 68,9 4-64,-4-3-152,8 3-108,-1-1-48,-4 2-16,10-3-12,0 4 0,-1-3 0,1 4-40,2-2-80,-4 3-76,2-1-48,-2 4-60,0-3-72,2 3-24,0 0-72,-7 3 72,4 0-40,-3 1-44,2 5-64,-8-2 60,3 0-4,0 4-40,-3-1 48,-5 3 0,7-1-4,-8 3 4,2 1 0,-2-3 48,0 3 28,0 0 20,-2 0 36,-6 1 24,1-4 72,4 1-48,-3 1-84,-6-5-84,9 4-8,-5-4 0,2 0 4,3-3-8,-3 1-12,6-4 4,0 2 0,0 0-4,6-3 0,-3 0 4,3 1 8,2-2 12,-2 2 36,12-2 0,-11-1-36,9-1 36,-5 0-36,2 0 48,3 0-52,-6 0-8,3-1 0,-10-4-48,6 5-12,0-1-60,-6 1-60,-3 0-156,0 0-208,0 0-152,0 0-64,-9 0-280,6 1-804,-6 5-1876,1-5-2285,-4 8-4164</inkml:trace>
  <inkml:trace contextRef="#ctx0" brushRef="#br2" timeOffset="0.99">43018 15917 4820,'0'0'7841,"0"0"-3228,0 0-2857,-36 13-628,24-9-336,-6 2-40,-2-1 4,5-2-152,-6 5-144,11-5-136,-9 3-56,12 1-64,-2 1-48,-1-4-72,2 4-72,5-1-12,-2 2 0,5-2-72,0 2 0,0-2 12,5 0-12,-2 4-24,5-4-48,5-2-40,-4 2 52,-2 0 48,3-1 24,3-2 60,1 2 0,-7 0 0,-4-1 0,6 0-8,-3 0 8,-6 1 96,0-2 36,0 2-24,-6 1-32,3 1 44,-3 0-24,-1 1 0,-7-1 0,6 2-12,-3-3 108,-3 3-80,-5-2-40,8 1 60,0-2 24,2-1-60,-6-3-92,6 0-4,0 1-144,7-2-120,-1-2-64,-3 0-92,6 0-112,-3 0-220,3-3-348,0-3-1120,3-2-3185,3 4-2327,-3-9 1375</inkml:trace>
  <inkml:trace contextRef="#ctx0" brushRef="#br2" timeOffset="0.99">43034 16102 12269,'0'0'7017,"0"0"-4965,0 0-1116,11 30-184,-4-18 312,-4 3-76,3-2-316,-3 0-188,-3-1-160,0 0-156,1-5-168,5-3-72,-6 2-264,0-4-136,0-2-68,0 0-52,0-3-32,-7-3-104,7-1-348,-9-2-932,6-3-972,-12-4-2769,12 7-3128</inkml:trace>
  <inkml:trace contextRef="#ctx0" brushRef="#br2" timeOffset="0.99">43100 15955 11069,'0'0'5677,"0"0"-4545,0 0-1032,0 0-88,0 0-12,0 0 0,0 0-448,0 0-761,0 0-971,24 25-2236,-30-22-3737</inkml:trace>
  <inkml:trace contextRef="#ctx0" brushRef="#br2" timeOffset="0.99">43216 16137 4636,'0'0'4493,"0"0"-1681,0 0-1128,0 0-616,0 0 16,19 25 105,-19-19-45,3-5-84,-3 3-20,8 1-16,-5-5-76,-3 0-148,0 0-184,7 0-168,-4 0-100,-3 0-108,4 0-96,-1-6-56,3 0-40,-3-1-48,7-1 0,-2 0-4,0 0 4,-5 0 0,6-1-4,0 0-56,0 2-4,0 2 4,-1 2 0,1 0 56,-6 3 4,6 0 108,0 3 40,-3 0-16,2 2 48,1 2 12,0 2 0,-6 0-36,4-1 28,3 1 32,-7 0-36,3 0-60,2-2-112,-5-1-8,4-3-108,-4 1-96,-3-1-100,4-3-32,-4 0-168,0 0-304,-4-6-244,1 2-440,-4-3-1364,4 1-3557,-5-5-3956</inkml:trace>
  <inkml:trace contextRef="#ctx0" brushRef="#br2" timeOffset="0.99">43809 15993 2600,'0'0'5697,"0"0"-1257,0 0-2544,0 0-748,0 0-219,0 0 103,0 0 56,0 0-256,0 0-292,0 0-160,0 0-100,-26 10-24,17-7-52,0-1-44,-3 4 8,9-5-68,-3 2-28,4 3-64,-4-5 4,3-1-4,3 2 4,0-2 84,0 1-56,0-1-40,0 3-84,0-3 20,3 0 64,-3 0 96,6 0 76,-4 0 20,4 0 16,-3 0-88,-3 0 12,0 0-8,0 0-52,0 0 108,0 0-36,0 0-36,0 0-96,0 0-12,0 0-8,-3 0-4,3 0 0,0 0-60,0 0-36,-6 0 24,6 0 12,0 0 60,0 0 4,0 0 8,0 0 0,-2 0 84,2 0 0,-6 0 36,6 3 16,-3 0 44,-3 1-12,-3 5-12,0 0-20,6 0 8,-5 3 0,5-1 12,-3 0 12,3 5 40,-3-2-64,3 3 0,-3-4-48,6 3-24,-3-1 36,3-5 12,3 3-60,3-3-60,3-1 0,0-3 0,-6-2 12,14 1-8,-5-4-4,5-1-44,1-1 32,3-4-36,-5-3 40,4 0 4,4-1 4,-4 1-4,1-1-44,-6 1 48,-4 1 132,-2 1-72,-3 2-60,-3-2-8,-3 2 8,0-4 0,0 5 12,0-4-12,-3 0-72,-3-4-36,-3 4-72,0-3-24,-2 0-24,-7-1-4,9 5 28,-2 1 96,2-1 100,1 4-4,-2 2-60,4 0-24,-4 0 24,7 0-12,-4 0-124,4 0-68,-2 0-88,5 0-156,0 0-232,0 0-344,0 0-812,0-6-1053,5 3-2659,-2-5-3593</inkml:trace>
  <inkml:trace contextRef="#ctx0" brushRef="#br2" timeOffset="0.99">43872 15780 7657,'0'0'7664,"0"0"-5667,0 0-1529,0 0-356,0 33 320,0-19 420,0 2 300,0 5-68,0 1-104,0 3-144,-3 1-220,-3 4-168,-2 2-52,5 3-80,-6-3-4,4-1 12,-5 0 16,1 0-28,-1-5-60,7 5-72,-7-6-72,3-3-48,1 1-48,-3-3 32,0 0-44,9-4-144,-12-1 48,9-2 12,-3-1-60,4 0-24,-4-4-12,6-3-24,-3 1-4,3-5-164,0 1-192,0-2-148,0 0-52,0-2-192,3 1-268,3-5-756,-4-2-2001,-2 6-2407,9-7-2241</inkml:trace>
  <inkml:trace contextRef="#ctx0" brushRef="#br2" timeOffset="0.99">40602 16047 12485,'0'0'5949,"0"0"-4437,0 0-1208,0 0-156,0 0 340,26 18 364,-5-17 104,-4-1-168,4-1-76,5-2-160,1-3-152,-1-1-148,-7-1-132,2 0-84,2-1-36,-5 1-120,-7 1-72,1 1-84,-3 0-280,0 3-228,-3-1-100,-6 4-96,0-1-288,0 1-568,-6 0-1181,6 0-2447,-9 0-1361</inkml:trace>
  <inkml:trace contextRef="#ctx0" brushRef="#br2" timeOffset="0.99">40977 15616 6513,'0'0'5632,"0"0"-3452,0 0-780,0 0-283,0 0 39,0 0-144,0 0-68,0 0-116,0 0-228,-28-13-188,20 13-156,-7 4-124,-6-1-96,4 3-36,-13 1-96,10 1-100,-4 2 16,2-1-28,-1 2 124,2 3 84,13-3 4,-4 5 164,3 1 4,3 2-4,-3 1 52,9 2 8,0 2-8,0 1-16,0 0 28,0 1 32,6-1 64,-3 0 72,3 1-232,-3-4-168,3 0 8,-3-3 52,3 0 0,-3-1 24,2-2 0,-5 2 0,0-5 12,0 2 28,0 1 20,0-1-12,-5 1 12,2-2 72,-3 1 0,3 0-132,-3-5-76,3 2-8,3-5-108,-6-1-120,6 1-216,0-4-244,0-3-256,-3 2-264,-3-2-680,6-2-992,0-4-3497,-3 2-3084</inkml:trace>
  <inkml:trace contextRef="#ctx0" brushRef="#br2" timeOffset="0.99">41103 15992 6141,'0'0'8552,"0"0"-5471,0 0-1477,0 0-540,0 0 188,31 7 84,-21-6-308,-4-1-332,8 3-236,-1-3-136,0 3-120,0-3-96,3 0-68,-4 3-40,3-3-76,-6 2-20,-1-2-96,-5 1-180,6 1-148,-6 0-144,-3-2-228,0 3-504,0-3-1204,0 2-2549,-9 1-2071,6-3 507</inkml:trace>
  <inkml:trace contextRef="#ctx0" brushRef="#br2" timeOffset="0.99">41122 16195 7189,'0'0'8080,"0"0"-5267,37 3-1929,-18-3-672,-6 0 276,8 0 492,0 0 4,-7-1-364,4-1-256,-6-3-364,-1 5-172,-2-5-444,-3-1-356,-3 5-300,1-5-652,-1 3-1965,-3-1-1603,-3 4-1849</inkml:trace>
  <inkml:trace contextRef="#ctx0" brushRef="#br1" timeOffset="0.99">40970 16465 3874,'0'0'2321,"-15"9"1409,11-6-2322,-4 0-207,3-3-1,5 3-175,-6-3-113,-2 0-95,4 0 207,0 0 129,-4 2-49,7-1-400,-5-1-287,0 3-193,3-3-64,-1 1-144,4-1 48,-3 0 0,3 0 32,0 0-48,0 3-64,0-3 32,0 0 16,0 0 32,3 3 16,1-3 96,-1 3 224,1-3-32,-2 2-63,4 1-49,-5-3 112,4 0 144,2 0-128,0 0-128,4 0-112,-1 0-128,3-5 32,-3 2-48,4 3 0,2-3 0,-3 3-16,0 0 32,-1 0-16,3 0 16,-1 0 0,1 0-16,2 0 0,3 0 48,2-7 0,4-2-32,-3 2 17,1 1 127,1 2 48,-2 1-80,-4 3 16,-1 0-64,0 0 32,-2 7-32,0-4 32,0 1 0,0 1-96,5-4 32,-2-1-16,4-1 32,2-5-32,-1 0 0,-4-1-96,4 1 48,-8 1-16,3 4 160,-3 1-48,-1 0-48,-4 0 32,3 4-32,3-1 32,-3 0 48,2-1 16,1 1-32,-1-3-48,1 0 16,-1 0-32,-3 0 1,2 0-1,-1-3 48,-1 1 32,-1 2-96,0-3-16,6 3 16,-5 0-16,-2 0 48,3 0-64,3 0 64,-5 0-32,1 3-48,-3-1 96,-4-2-80,5 3 32,-1-3-32,-6 0 48,5 1-32,1-1 32,-1 0-16,3 0 0,3 0-16,-2 0-16,1 0 64,3 0-16,-3 0 0,1 0-144,-2 3 80,3-2 16,-3 1 32,2 1-48,1-2 0,2-1 48,2 0-32,2 0 112,2 0-64,-4 0-16,4 0 0,-2-1 64,3-2 16,-5 3-16,4 0 80,-1 0-128,4-2 32,-4 2-96,7-1 64,-7-3-32,1-1 64,2 1-80,0-1 64,-2 1-16,-2 1 16,1 0-16,1 0-112,1 3 64,-5 0-48,2 0 16,2 0 16,-4 6 32,4-3 0,-2 1 0,1-1 16,-2 0-16,4 2 32,-2-2-64,7 1 64,-5-3-48,0 1 64,1 1-64,0-2 32,1 2 32,-4-1-16,1-1 0,-4-1-32,2 0 16,-6 0 32,1 0-32,-1 0-32,-3 0 16,0 0-48,-3 0-16,5 0 48,-6 0-16,4 3 32,-1 0-16,0 3 16,1-2-32,4-1 80,-1 0-64,5-1-16,-3-2 32,5 0 16,2 0-48,0-5 32,-3 2 16,-1-1 0,-7 1 96,1 2-80,-9-1-16,1 2-16,-4 0-32,0 0 0,-3 2 48,0-1 0,0 2-32,0-2 48,0 2-32,6-3-96,-2 0 48,-1 0 64,7 0-32,-7 0 48,5 0-16,1 0-16,-5 0 64,5 0-64,-2 0 0,2 0 32,-2 0 0,-1 0-32,4 0 48,-2-4-64,-2 1 64,-1 2-32,-3-1-16,1 2 32,-2 0-48,-1 0 16,6 0-32,-4 0 48,3 2-16,0-1-16,-4 2 48,5-3-48,-6 1 64,2-1-96,-2 0 80,0 0 0,0 0-48,0 3 32,0-3-16,0 0-16,0 0 0,0 0 48,0 0-64,0 0 80,0 0-64,0 0 48,0 0-32,0 0 16,0 0-32,0 0 16,0 0 32,0 0-64,0 0 48,0 0-64,0 0 0,3 0-16,-2 0 48,-1 0-16,0 0 64,0 0-48,0 0 0,0 0 32,-1 0-16,-2 0-32,1 0-256,-1-3-64,0 2-192,3-2 79,0 3 177,0 0-240,-1 0-673,-4 4-719,-2 2-1138,-5-1-5330</inkml:trace>
  <inkml:trace contextRef="#ctx0" brushRef="#br2" timeOffset="0.99">32521 17478 5869,'0'0'6608,"0"0"-3900,0 0-1351,-26 6-793,17-3-156,-8 3 124,5 1 136,0-1 68,-3 1-148,5 0-232,-2 4-224,2-2-44,3-1 32,1 4 4,3-2 8,-3-1-32,6 3-100,6 1 0,-3-3-112,6 4 28,5-6-28,0 0 52,5-2 60,-3-2-4,1-4-4,10 0-40,-10-4 0,7-5 0,-6 0-4,5-1-32,-10-5-24,6 2-88,-6-2-100,1 2-8,-4 1 8,-1 2 40,-9-3-28,9 2 72,-9 4-20,0-3 156,-3 2 76,-3-2 76,-3 3-76,-4-2-44,-3 2-16,-2-1 60,-1 4 60,-2 0 176,-2 2-24,-1 2-40,1 0 72,2 0-108,4 2-28,1-2-108,5 4-24,3-4-256,8 3-116,-2-2-308,2-1-364,2 2-917,6 1-1099,3-3-3617</inkml:trace>
  <inkml:trace contextRef="#ctx0" brushRef="#br2" timeOffset="0.99">32623 17240 5016,'0'0'7537,"0"0"-5097,0 0-1596,0 0-680,-21 25 241,15-12 331,5 6 404,-5 2-68,3 10-80,3-2-80,-3 9-36,3 0-212,-7 3-324,7 2-100,-3-2-188,-2 0-12,2-6-36,-5 1-4,2-4 72,3-4-12,-3-2 24,-6-2 0,12-7-84,-3 2-84,-3-4 0,3 0-184,3-5-240,-5-3-252,5-1-300,0-3-428,0-3-736,0 0-2193,0-1 13,0-8-3865</inkml:trace>
  <inkml:trace contextRef="#ctx0" brushRef="#br2" timeOffset="0.99">32935 17526 2704,'0'0'484,"0"0"1768,0 0-39,0 0-333,0 0-164,0 0-228,0 0-112,0 0-48,0 0-35,0 0-161,-6-1-120,6-2-116,0 3-64,6-2-128,-3 2-252,3-1-248,1 1-32,4-3 8,-1 2 28,3-1-28,3 1 16,8 1 20,-7 0-12,-2 0-20,3 1-64,-1 1-120,-5-1 0,5-1-108,-8 3-100,-3-2-240,3-1-36,-6 5-48,1-5-64,1 1-160,-5-1-480,0 3-812,-5 2-505,1-4-519,1 4-1276,-3-3-333</inkml:trace>
  <inkml:trace contextRef="#ctx0" brushRef="#br2" timeOffset="0.99">33028 17686 9217,'0'0'6504,"0"0"-4555,0 0-1589,0 0-308,0 0 108,29 13 516,-20-13 280,5 0-40,-2-2-368,0-1-184,5-2-36,-2-4-288,-6 8-40,3-5-196,-4 2-180,-5 2-368,2 1-148,-2 1-124,-3 0-468,0 4-1305,-8 2-2051,8-2-1409</inkml:trace>
  <inkml:trace contextRef="#ctx0" brushRef="#br2" timeOffset="0.99">33412 17399 3848,'0'0'7017,"0"0"-4429,0 0-1204,26-9-720,-14 7 120,9 1 129,-4-1 75,4 2-100,5 0-236,-4 2-324,2 1-192,-7 4-8,1 1-128,-6 2-160,-4-3 24,1 0 28,0 5 104,-3 0 4,-3-3 0,3 1 0,-6-1 8,0 3 64,0-2 64,-6 3 44,-3-3 64,0 4-36,-2-4-12,-7 3 0,9 0 8,-7-3 28,6 4-12,-6-4-28,8-1-44,-1 0-108,2-2-40,1 0-184,6-1-56,0-2-88,0 1-52,6-2 188,-3 3 68,10-2 24,-5 3 100,8-1 48,-6-3-36,3 5-12,-1-3-96,0-2-64,-6 5-12,-4-2 52,7-2-16,-9 3-36,6-1-24,-6-3 124,0 4 72,-6-1 96,6-1 112,-9 5 40,1-3-40,-1 1-40,3 0-44,-9 0-52,8 1 0,-3-2 16,1 0-28,-1-1-56,-1-1-4,4 3-4,4-5-120,-6 2-156,2-2-160,0 0-108,7-3-216,-12 0-420,12 0-605,-6 0-783,3-3-2508,3 0-2109</inkml:trace>
  <inkml:trace contextRef="#ctx0" brushRef="#br2" timeOffset="0.99">33837 17562 7901,'0'0'8468,"0"0"-5679,-11 23-1529,5-8-616,-3 2-48,9 4 84,-3-1 108,3 4-112,0-5-156,3 1-172,3-2-200,3-5-104,0 0-44,2-2-136,1-7-68,3 1 12,-4-5 96,6-2 24,-4-4 60,3-1-60,-6-3-112,3-1-20,-10-2 24,8 1-16,-8-2-8,-3-2 72,0-2 8,0 3-116,-14-4-4,11 2 76,-10-2 60,0-1 44,0 1 64,-8 2-4,4 2 4,-1 2 16,6 6 68,3-4-84,1 11-12,5-6-136,-3 5-192,3 1-120,3 0-236,0 0-368,0 0-576,0 4-977,3-1-1399,-3 3-960,6-1-609</inkml:trace>
  <inkml:trace contextRef="#ctx0" brushRef="#br2" timeOffset="0.99">34088 17352 8361,'0'0'5156,"0"0"-3372,0 0-928,0 0-251,0 0-85,0 0 88,0 0 160,0 0 80,0 0-236,-23-11-160,14 11-28,0 0-60,3 3-8,-2 2-28,5 2-124,-6 2-132,3 1-24,3 0 24,3 5 4,0-3-76,3 1-36,3-3-100,6-2 16,-4-1 0,1-4-16,6-2 16,-5-1-40,3-1 28,-4-2 24,6-4 8,-5-4 28,-1-2-36,4 3-16,-8 0-44,-3-5-76,4 2-12,-6 1-136,0-3-96,-6-1 116,4 3 4,-3 0 48,-8 3 136,4 2 184,2 5-8,-6-1-68,-1 5-184,1 5-48,3 2-4,1 0-96,0 1-56,3 4 71,6 1-147,0-1-328,0-1-660,0 1-1256,6-4-2365</inkml:trace>
  <inkml:trace contextRef="#ctx0" brushRef="#br2" timeOffset="0.99">31095 17790 4180,'0'0'5613,"0"0"-1705,0 0-2060,0 0-591,0 0-313,0 0-176,0 0-264,0 0-148,0 0 12,0 0-40,21-8 40,-12 6-88,-2-1 12,10 3 76,1-4 32,3 4 60,5-3-60,3-3-48,-2 6-88,7-4 40,-5 1-4,6-2-140,-3-1-152,4 1 52,2 2 48,-5-5 0,3 5 12,-4-3 0,-6-1-116,4 4 80,2-3 24,-3 0-32,-4 1-52,-1 0-24,2 2-112,1-3-116,-7 6-72,-4-4-52,3 4-56,-8 0-164,-1 0-128,-4 4-284,-5-1-556,-1 3-788,-1 3-1497,-5-2-1599,3 2-2113</inkml:trace>
  <inkml:trace contextRef="#ctx0" brushRef="#br2" timeOffset="0.99">34357 17512 9233,'0'0'5224,"0"0"-3095,-15 36-577,6-15-136,6-2 60,-1 4-212,-9-2-308,10 1-244,-4-4-288,1-1-196,3-1-108,-5-4-32,6-3-84,2 0-4,-5-3-64,5-1-8,0-3-192,0-1-84,0-1-196,-3 0-160,-3 0-132,3 0-280,-4-1-756,6-5-2201,-8 3-2167,6-7-2289</inkml:trace>
  <inkml:trace contextRef="#ctx0" brushRef="#br2" timeOffset="0.99">34333 17478 14673,'0'0'4341,"0"0"-3165,0 0-664,0 0-12,20 26 448,-16-15 200,-1-3-168,6 6-208,-9-4-220,11 3-128,-2-1-148,-3-2-108,3 3-72,0-1-84,-1-3-12,-2 0-72,3-2-24,0 2-60,-3-2-36,-3-1-88,1-2-56,6 1-48,-7-4-40,3 1-20,-3 1-112,-1-2-144,6-1-248,-8 0-472,11-4-816,-11 2-2029,4-1-2059,-1-4-1385</inkml:trace>
  <inkml:trace contextRef="#ctx0" brushRef="#br2" timeOffset="0.99">34561 17341 12477,'0'0'3892,"0"0"-3007,0 0-809,0 0 60,0 0 348,0 0 464,0 37 252,0-21-124,0 6-128,0 0-260,0 5-108,3 1-84,-3 1-96,0 0-52,0-2-104,0-2-100,0-2-48,0-1-96,0-6 0,6 2-12,-6-6-72,0 1-172,3-6-92,-3 0-184,0-4-216,0 2-244,0-4-468,0-1-956,-3-4-1813,3 2-2759,-6-5-65</inkml:trace>
  <inkml:trace contextRef="#ctx0" brushRef="#br2" timeOffset="0.99">37715 17504 3692,'0'0'220,"0"0"2229,0 0 59,0 0-672,0 0-668,0 0-268,0 0 92,0 0-192,9-26-80,-9 24-144,0 1-92,0-3-159,0 2 11,-3-1 84,-3-1 52,6 2 60,-2-4-52,-7 5-48,6-1-28,-3-2-172,-3 3-124,0-1-68,1-1-40,-1 3-52,-3 0-32,0 0-28,-2 0 4,5 0-28,-9 3 16,8-1-104,1 2-56,-3-3 8,4 2 112,2 2 100,-6-2-4,12 1-48,-6-1-36,3 3 136,3 0 12,0 0 76,0 1-16,0 3 28,0-2-28,0 5 88,0 0-48,0 2 24,3 2 12,-3-2 20,6 1 56,-6 3-4,0-1 72,0-1 4,0 3-28,0-3 12,0 4 12,0-2-60,0-2-28,0 2-8,0-2-16,0-1-68,0 0-28,0 0-60,0-6 0,0 3-8,0-5-4,0 2-8,0-3-64,-6-2 12,6 1-148,0-2-168,-3 0-260,3-1-364,0-3-480,0 3-841,0-3-2015,-3 0-1516</inkml:trace>
  <inkml:trace contextRef="#ctx0" brushRef="#br2" timeOffset="0.99">37473 17729 5717,'0'0'5952,"0"0"-3588,0 0-884,0 0-387,0 0 15,0 0 88,0 0-188,0 0-240,0 0-256,0 0-172,0 0-60,0 0-12,0 0-16,0 0-8,0 0-16,0 0 16,0 0-16,0 0-20,0 0-52,3 0-72,3 0-24,-3-3-12,3 3-36,3 0 108,0 0 28,8 0-28,-5 3-12,8-2 48,7 1 136,-7 1 476,2-2-260,-1 1-244,-3-1-184,-7-1-80,4 3-96,-6-3-12,-6 0-48,6 0-124,-7 0-92,-2 0-96,0 0-100,0 0 60,-2 0-36,-7 3 12,6-2-328,-6-1-832,0 0-2409,0 3-2207,-5-3-3061</inkml:trace>
  <inkml:trace contextRef="#ctx0" brushRef="#br2" timeOffset="0.99">38220 17135 4104,'0'0'1236,"0"0"1625,0 0-893,0 0-664,0 0-892,0 0-220,0 0-40,0 0 308,-9-30 40,4 29-132,5-2-112,0 3-256,0-5 100,0 5 156,0 0 20,0 0-32,0 0 44,0-1 16,5 1 36,-5 0-28,0 0-8,0 0-3,0 0-1,5 0-88,-5 0-36,0 1-88,4-1-4,-4 5 104,3 4 160,-3-2 328,9 5 260,-6 2-68,6 2-40,0 4-64,-1 0-108,1 4-52,0 3-72,3 3-108,2-2-64,-5 5-20,1 0 32,4 2-12,-1-1-44,0-1-112,0 1-24,0 0 12,-5-5-72,4 1-112,2-5 76,-5-1-12,3 1-12,-3-4-12,2-3 0,-2 4-40,-3-6 4,3 3 0,-6-5-8,4 0 0,0 0 8,-4 0-8,0-4 4,6 2-4,-5-4 4,-1 4 0,5-3 0,-5-5-8,-3 4-4,5-1-8,-3-1 4,-2-3-88,6 1 36,-6-1 12,0 0-12,3-3 0,-3 0 0,0 0 12,0 0 40,0 0 4,0 0 4,0 0 60,0 0-48,0 0-4,0 0 52,0 0-52,0 0 4,0 0-4,0 0-8,0 0-8,0 0 8,0 0 0,0 0 8,0 0 40,0 0 12,0 0-48,0-3-12,7-3 0,-7 2-4,0-6-44,3-4-60,-3-5-60,7-1-12,-4-8 48,3-4 12,-3-2 0,6-4 12,-3-2 64,3-1 44,-1 4 8,-2-2 124,9 4-12,-6-2-120,0 5-8,-1-1 8,-5 5 0,5 3 48,-1 0-44,-4 1 0,-3 0-4,9 1-72,-6-1-12,1 1-136,-1-2 52,4 0 12,-4-2-36,3-2-84,-4 3-52,3-4-80,-2 1 68,5 2 16,-5 4 44,0 4 100,4 4 84,-7 6 48,6 5 40,-6 0-40,3 2-124,-3 2-152,0 0-140,0 2-140,0 4 68,0 1 108,0 2 244,0-1-172,-3 3-1080,-3-1-2401,6-3-2839,0 1-1253</inkml:trace>
  <inkml:trace contextRef="#ctx0" brushRef="#br2" timeOffset="0.99">38980 17818 2812,'0'0'1044,"0"0"3057,0 0-1965,0 0-640,0 0-240,0 0 4,0 0-108,0 0-156,0 0-175,0 0-137,-11-17-40,11 15 44,-3-1-24,-6 2-116,3-2-72,-1 1-36,-4 2-40,3 0-96,-3 0-60,-2 0-16,0 5-8,3-1-52,-7 4-44,6 0-112,2 1 120,-3 4 24,6-1 24,-3-2-56,7 5-16,2-5 12,0 8-12,2-6-108,-2 1-48,9 0-48,6-3-60,-6 1-40,2-6 28,6-2 108,-4 0 60,3-3 108,2-3-24,-7-1-36,7-3-44,-3-2-4,-4-3-72,-2 2 12,0-2 0,0 2 0,-6 0 0,-3-1 0,6 3-48,-6-1-64,0 1 64,-6 1-24,6 3 120,-3-2-48,3 3 60,-6 1 64,6 2-64,0 0-76,0 0-92,0 6-28,0 6 124,0 0 72,6 4 236,-6 3-20,3-1-20,3 4-16,-4-2 4,4 2-88,-3 3-12,0 0 12,3-2-88,-3 1 40,-3-1-40,0-1-4,0-3 8,0-1 36,-3 1 4,-6-3 68,9 0 36,-3-1 12,-3 0-20,-2-1-4,5 0 12,-6-4-36,3 3 48,-3-4 28,-2 0-76,8 0 0,-6-1-12,0-2-60,2 0-40,-1 0-8,0-3-44,0-3-76,5 1-96,-7-1-112,10 0-116,-3-3-136,-1-1-88,4 1-56,-3-4-212,3 2-700,0 0-872,0 2-1769,0-2-1859,0 5-449</inkml:trace>
  <inkml:trace contextRef="#ctx0" brushRef="#br2" timeOffset="0.99">39416 17578 3420,'0'0'616,"0"0"4057,0 0-2501,0 0-516,0 0-112,0 0-4,0 0-35,0 0-305,0 0-152,0 0-216,9-12-440,-6 12-100,14 0-72,-9-3 132,15 2 60,-7-2 48,6 0-60,5 1-96,-4 1-148,-5-5-156,-1 6 0,4-3-168,-12 0-40,5 2-204,-3 1-120,-2 0-148,-5 0-148,5 0-264,-9 0-536,0 1-649,0 3-851,0-1-2044,-9 2 291</inkml:trace>
  <inkml:trace contextRef="#ctx0" brushRef="#br2" timeOffset="0.99">39508 17760 11249,'0'0'5044,"0"0"-3387,0 0-793,0 0-56,0 0 328,27 23-52,-18-21-152,2-2-192,7 1-112,-3-1-112,-4 0-152,10-1-148,-8-1-176,0-4-40,-5 5-144,11-1-156,-9-2-172,-4 2-132,4 1-168,-8 1-236,7 0-756,-4 0-1304,-5 1-2521,0 1-2280</inkml:trace>
  <inkml:trace contextRef="#ctx0" brushRef="#br2" timeOffset="0.99">40072 17456 5957,'0'0'8128,"0"0"-5972,0 0-1403,0 0-505,0 0 224,0 0 344,0-25 300,0 19 72,0-1-180,4 1-268,-1-1-208,-3 1-204,0 0-76,0 1-24,0 4 28,0-1-100,-7 2-156,-3-1-12,4 1-48,-7 3 0,-1 3 56,1 3 4,1 1 84,1 6 12,-4-1-12,6 4-12,0 1-12,-2 1 24,2 2 52,6 4-4,-3-1-12,6 2 0,-3-2-12,3 4-36,0-1-72,3-4-4,3 1-8,-3-5-96,6 0 60,2-4 48,4-2 4,-3-5 4,5 3-4,1-8-4,-2 1 84,5-6 72,-1 0 24,4-6 12,-1-2-8,1-2-28,-4 0-64,1-3-92,-5 2-60,0 1-120,-6 1-160,-1 2-104,-4 1-88,-5 5 28,0 1-112,0 0-328,0 0-548,-14 4-688,7 2-1969,4 0-2743,-16 3-1029</inkml:trace>
  <inkml:trace contextRef="#ctx0" brushRef="#br0" timeOffset="0.99">28293 17711 3060,'0'0'260,"0"0"2425,0 0-241,0 0-604,0 0-568,0 0-220,0 0-56,0 0-96,0 0-216,0 0-144,4-9-112,-4 9-51,0 0-37,0 0-56,0 0-24,0 0-12,0 0-12,0 0-36,0 0-16,0 0-12,0 0 28,0 0 8,0 0 0,0 0-24,0 0-12,0 0 36,0 0-12,0 2-24,0-2 24,0 1-12,0 1 0,-4 2 32,4-1 52,-5 3-36,-1 1-24,3 1-16,-2 2-20,-7 2-4,3 2 64,2 2 0,-2-2 8,-4 3 16,-3-1-16,7 1-8,0-3-64,0 1-48,0-3-36,1-2-72,8 0-12,-9-2-44,9-3-52,-3 1-48,3-4-64,0 1 16,3-2 24,3 2 44,-3-1 76,-3-1 48,5 0 64,-2-1 20,3 2 0,3 1-36,-9-2 0,3 1-36,3-2 36,-6 4 12,3-2 24,-3-1-20,0 1 20,0 3-12,1-3 0,-1 4 0,8-2-60,-8 2-4,0 1 4,0 1-12,3 2 0,2-3-8,-2 2-76,-3 0 36,5-2-60,-2-2-28,3 2 16,4-3 24,-7 1 36,4-5-24,-7 4 72,9-4-36,-5 2-40,4-2-44,-8 0-12,5-2-16,-2 2-44,-3 0-76,6 0-240,-6 0-320,0 0-496,0 0-888,-6 3-1921,6 0-2427,0 4 271</inkml:trace>
  <inkml:trace contextRef="#ctx0" brushRef="#br0" timeOffset="0.99">29267 17849 380,'0'0'1264,"0"0"-128,0 0-944,0 0-152,0 0 2100,0 0-175,0 0-445,0 0-356,0 0-28,0 0-56,0 0-120,0-7-132,0 7-144,0 0-104,0-3-88,0 3-52,0 0-47,0 0-69,0 0-24,0 0 0,0 0-4,0-2-12,0 2 0,0 0-36,6 0 24,-6 0 12,0 0-40,0 0-48,0 0-36,0 0-12,0 0-16,0 0 28,0 0 12,0 0 0,0 0 8,0 0 52,0 0-12,0 0 36,0 0-48,0 0-52,0 0-8,0 0-40,0 0 0,0 0-8,0 0-28,0 0 12,0 0-12,0 0 12,0 0 4,0 0-28,-6 0-12,6 0-48,0 2 0,-3-2 0,3 0-8,0 0 0,-6 0 0,3 3-4,3-3 4,-6 0-4,3 0-184,-5 0 84,8 1 112,-9-1 84,9 0-12,-3 0-8,-2 0-16,5 0 36,-2 0-76,-6 0 4,5 0 48,3 0-48,-6 0 0,3 0 36,-1 0-48,1 0 0,-7 0 0,10 0 12,-7 2 36,4 1-36,-3-2 48,3-1-44,-5 2 32,1-1-48,4 2 0,-3-2-48,3 1 36,-4-2 4,7 0 4,-7 1 4,4-1 4,3 0 60,0 0-16,-6 0-44,3 0-4,3 0-4,-3 0 4,-3 0 48,6 0 36,-3 0-84,-3 0 48,3 2-24,-2-1 28,2-1-52,-3 3-8,3-3 8,-6 2 0,9-2 0,-9 1 0,9-1 4,-3 0-4,-3 0 0,3 0 0,-2 0 72,2 0-60,-3 0 36,6 0-36,-3-1-4,-2 1 4,5 0-12,-2 0-36,-9 0 36,11 0-12,-6 0 12,3 0-8,3 0 8,-1 0 0,-5 0-60,3 0 56,-4 0-4,4 0-48,3 0 56,-5 0 4,5 0 0,-2 0 68,2 0 0,-6-2-60,6 2-8,-3 0-4,-5 0-8,5 0 8,3 0 52,0 0-4,-7 0-48,7 0-36,0 0 36,-3 0 44,-3 0-44,6 2-4,-3-2-84,-2 0 44,5 1 44,-3-1 0,-3 3-44,6-1 8,-3-1 36,-3-1 96,6 0-92,0 0 4,-9 0 116,9 0 8,0 0-132,-3 0-16,-3 0 16,3 0 36,3-1-32,0-1-4,0-1 60,-5 3-52,2-1-8,3 1 0,0-2-24,-3-1-72,-3 2 96,3-1 4,3 2 56,-6-1-48,3 1-12,-3 0 60,3-2 0,-1 2-60,1 0 0,-7 0 48,4 0 20,3 0-68,1 0-132,-6 0 132,0 0 36,5 0 120,-1 0-56,-5 0-100,-1 0-180,2 0 180,6 0 76,-7-1 72,0 1-60,6 0-88,-6-3-48,3 3 36,-5-1 12,2 1 4,0 0 4,0-2-4,0 2-4,1-1 4,-4 1 4,3 0-8,0-3 4,-3 1 0,4 2-4,-6-1 0,1 1 0,6 0-4,-5 0-8,3 0 8,-5-3 0,2 3-8,3 0 0,-3 0 0,4 0-36,-7 0 44,6 0-8,-3 0 12,9 0-8,-5 0 4,-1 0 4,0 0 0,3 0 12,-4 0 48,3 0-60,1 0-4,1 0 0,-3 0-8,5 0-36,-6 3 48,3-3 0,3 1-4,-3-1-4,3 2-40,-6 1 48,9-3 8,-8 1-4,8-1 0,0 0-4,-3 0 0,3 0 4,-6 0 0,6 2 0,0-2 8,0 0 36,0 0-44,0 0-4,0 0-8,0 0 4,0 0-4,0 0 4,0 0 4,0 0 0,0 0 8,-3 0-8,3 0 0,0 0-4,0 0 0,-6 0 4,6 0-4,-3 0 4,3 0-4,-6 0-72,6 0 72,0 0-4,-3 0-172,3 0 180,-6 0 36,6 0-24,0 0 0,0 0 0,0 0-8,0 0-4,0 0 0,-3 0 0,-2-2 8,5 2-4,-3 0 8,3 0-4,0 0 4,-6 0-12,3 0-108,0 0-36,-3 0 72,3 2 0,3-2 24,-4 4-16,-1-4-44,5 1 0,-6-1 96,6 2 0,0-2-60,0 0 24,0 0 40,0 0-4,0 1-36,0-1 48,0 0 12,0 0 72,0 0-12,-3 0 36,3 0 0,-5 0-8,5 0 8,0 0-24,0 0 0,0 0-24,-3 0-52,-2 0 0,1 0-8,4 0-48,0 0 36,0 2-36,-6-2-24,3 0 12,3 0 48,0 0-72,0 1 8,0-1 16,0 0-24,-3 0 24,3 0 48,0 3-48,-4-3 60,4 0 8,-3 0 40,3 0 12,-6 2 12,2-2 0,-2 0-72,3 0-80,-2 1 80,2-1 148,-2 0-4,2 3-76,-5-1-68,7-1-132,1-1 72,-3 0 56,3 2 4,0-2-12,0 0-100,0 0-8,0 0 12,0 0-12,0 0 8,0 0 16,0 0 24,0 0 64,0 0 8,0 0 72,0-2 0,0 2 40,0-1-4,0 1-24,0 0-24,0 0-48,0 0-4,0 0-8,0 0-44,0 0-52,0 0-84,0 0-52,0 0 0,0 0 16,0 0 48,3 0-16,-3 0 12,0 0 16,0 0 0,0 0-4,0 0-12,0 1-8,0-1-16,0 0-172,0 2-328,0-2-424,0 4-564,-3-3-973,3 1-3211,0-2-1473,3-10 6401</inkml:trace>
  <inkml:trace contextRef="#ctx0" brushRef="#br1" timeOffset="0.99">38247 22597 3408,'0'0'2257,"0"0"719,0 0-1000,0 0-776,0 0-332,0 0-100,0 0 8,0 0 20,0 0-68,0 0-108,0-1-183,0 1-149,0 0 32,0 0-8,0 1-112,0 4 84,3 0-4,-3 3 56,0 4-4,5 1-16,-2-2-8,-3 7-52,6-2-48,-6 5 12,3-1-12,-3 2-48,6 3-4,-6 2-8,3 1-28,-3 2 28,0 1-16,0 6 24,3 1 16,-3 0-40,0 0 4,6-2-4,-6 2-48,0-3 16,0-3 8,0-1-12,0-2 24,0-2-8,0-2-16,0-6-12,0-2-76,3-2-8,-3-3-92,0-5-200,0-1-108,6-3-208,-5-3-204,-1 0-128,0-9-560,7 2-1053,-7-4-3039,0 3-1961</inkml:trace>
  <inkml:trace contextRef="#ctx0" brushRef="#br1" timeOffset="0.99">38084 22051 1564,'0'0'5413,"0"0"123,0 0-3248,0 0-724,0 0-107,0 0-141,0 0-152,0 0-224,0 0-272,0 0-256,0 0-168,14 8-112,-11 1-12,6 4 124,1 1-28,7 0 16,-7 6-28,6-1-120,-12-1-84,13-2-96,-10 0 12,2-4 0,-1 1-52,-3-1-56,-1-2-12,-4 0 20,0-4 100,0 3 72,-4 3 12,-6-2 72,1-3 40,1 4 44,-5-4 24,3 0-48,-6-1-20,6-1-16,4-1 12,-5-3-28,10 1-80,-5-1-60,3-1-108,3 0-88,0 0-128,0 0-200,0 2-84,0-1-144,9 4-116,-8 1-324,10 1-72,-2-1-821,-2 1-1931,0-1-1813</inkml:trace>
  <inkml:trace contextRef="#ctx0" brushRef="#br1" timeOffset="0.99">38120 23247 5501,'0'0'7156,"0"0"-4780,0 0-1027,0 0-537,0 0-132,0 0 84,0 0 72,-19 27-28,22-22-160,3 6-184,3 0-88,3 4-12,-3-2 48,5 6 0,-2-1-64,6-3-20,-8 2-52,4-3-80,-2-3-112,0 1-24,3-3-12,-7 0 48,1-5 24,0-3-12,-6 1-36,9 1-60,-6-3 0,-5-3 0,9-3-8,-1 2-4,-4-7-84,5 1-24,-7-5-48,6-1-36,-8-1-28,8-1-20,1-1-24,-3 3 56,8 1-8,-3 3-76,0 1-84,-4 0 12,7 6 48,-3 0-12,-3 5-180,-1 0-556,-5 3-1116,6 3-2037,-9 1-1211,0-2-301</inkml:trace>
  <inkml:trace contextRef="#ctx0" brushRef="#br1" timeOffset="0.99">38405 23698 3868,'0'0'5585,"0"0"-3165,0 0-808,0 0-432,0 0-208,0 0-127,0 0-133,0 0-192,0 0-52,0 0-72,0 0-112,12-2-148,-3 2-40,-1-4 40,7 2-12,0-2 36,-1 1 96,6 2 112,2-2 120,1 3-12,-2 0-76,-2 0-96,7 0-12,-8 0-88,8 3-96,-7-2-44,8-1-52,-7 1 48,7-1-12,-7 0-40,4 0-8,-4 0 0,-2-2 0,-7-1 0,1 3-12,3-5-60,-8 1-88,-4 2-20,4 1-28,-4-1 4,3 1-4,-6-2-12,0 3 4,-6 0-52,6 0-64,-10 0-168,7 0-184,-4 3-452,-8 0-829,9 0-955,-8 1-2512,5 1-661</inkml:trace>
  <inkml:trace contextRef="#ctx0" brushRef="#br1" timeOffset="0.99">38913 23558 3636,'0'0'2241,"0"0"719,0 0-852,0 0-644,0 0-276,0 0-48,0 0 8,0 0-95,0 0-169,0 0-156,0 0-188,-10 0-148,10 0-144,0 0-76,-3 0-4,3 0 28,0 0 12,0 0 48,0 0 148,0 0 56,0 0-108,0 0-48,0 0-72,3 0-28,-3 0-48,0 0-68,2 0-40,6 2-44,-1-2 0,5 3-4,-2 1 48,-3 0 36,8 1-12,0 1-64,-6 1 4,5 2 0,-5 1 0,0 2 0,-6 0 244,9-2-76,-7 2-120,-2-1-12,-3-2-44,0 1 8,0 2 60,0-4 12,0 2-8,-8 2-28,-1-2-36,3-1 48,-9 4 12,3-3-24,-2 2-36,-7 1 0,5-3 36,-3-1 0,9 0 0,-3-2-48,-1-1-52,11-2-200,-4-2-196,0 1-180,7-3-124,0 0-72,0-5-248,7 1-520,0-2-1409,-4-3-2611,6 4-1605,-1-4 4221</inkml:trace>
  <inkml:trace contextRef="#ctx0" brushRef="#br1" timeOffset="0.99">37689 23566 4592,'0'0'6765,"0"0"-3977,0 0-1136,-35 25-699,23-15-169,-5 4 32,6 4 60,-8 0-68,3-1-160,4 4-172,-2-1-184,2 5-172,3-1-120,6-2 0,3 1 36,3-4-36,-3 2-152,12-5-252,2 2-32,-3-5 168,5-1 108,-3-2 112,5-3-16,-1-4 16,1 2 48,2-5 0,-2-5-48,0 2-112,2-4-232,-5-3-220,3 2-292,-5-2-400,3 3-773,-9 1-2091,2 1-1469</inkml:trace>
  <inkml:trace contextRef="#ctx0" brushRef="#br1" timeOffset="0.99">37733 23745 3224,'0'0'1880,"0"0"1085,0 0-389,0 0-728,0 0-356,0 0-152,0 0-67,0 0-217,0 0-240,0 0-136,3 0-140,-3 0-140,0 0-68,0 0-100,0 0-48,0 0-52,0 0 16,0 0-40,0 0-24,0 0 4,0 0 56,0 0-36,0 0-32,0 0 8,0 0-12,0 0-24,0 0-40,0 0 40,0 0-44,0 0 4,0 0 0,0 0-8,0 0 4,0 0-4,6 0 8,-6 0 0,0 0 0,0 0 44,0 0-44,0 0 40,0 0 0,0 0-36,3 0 0,-3 0 0,0 1 36,0-1-48,6 0 0,-6 0 0,3 0 0,-3 0-4,6 0 4,-6 0 0,2 0-4,-2 0 0,3 0 0,2 3 0,-2-3-4,-3 0 4,0 0 0,0 0 0,0 0 0,0 0 0,0 1 0,0-1 4,0 0 4,0 0-4,7 0 4,-7 0-4,0 0-4,0 0-4,0 0 4,0 0 0,0 0-4,3 0 8,-3 0 0,0 0 60,0 0-56,6 0 0,-6 0 0,3 0 0,-3 2 0,0-2 0,0 0-4,0 0 0,0 0 0,0 0 0,0 0 0,0 0-4,0 0 0,0 0 0,4 0-4,-4 0 8,3 0 4,-3 0 0,0 0-4,0 0 4,0 0-4,6 0 4,-6 0 4,0 0 0,0 0 40,0 0-36,0 0 36,0 0-40,0 0-8,0 0 0,0 0-4,0 0-4,0 0-4,0 0 4,4 0 0,-4 0 4,0 0 0,0 0 4,0 0 0,0 0-4,6 0-4,-6 0 0,0 0 8,0 0 4,0 0 4,0 0-4,0 0 0,0 0-4,0 0-4,2 0-8,-2 0 0,0 0-36,0 0 40,0 0 0,3 0-4,3 0 4,-6 0 0,0 0 0,0-2 0,0 2 0,0 0 0,0 0 4,0 0 4,0 0 0,0 0 0,0 0 0,0 0 4,0 0 4,0 0 0,0 0-8,0 0-4,0 0-8,0 0-48,0 0 0,0 0 48,0 0-52,0 0 60,0 0 4,0 0 4,0 0 4,0 0 44,0 0-44,0 0 4,0 0 0,0 0 0,0 0 0,0 0-4,0 0-8,0 0 0,0 0-4,0 0-56,0 0-4,0 0-8,0 0-12,0 0-24,0 0 8,0 0 40,0-1 0,0-2 16,2 2 44,-2-1 48,6 1-40,-6 1 40,0-3-36,0 3 36,0 0-44,0 0 60,0 0-16,0 0-36,0 0 36,0 0-40,0 0-4,0 0-4,0 0-72,0 0-4,0 0-32,0 0-24,5 0-52,-5 0 4,0-2 68,7 1 100,-7-1 0,6-2 0,-3 4-48,3-2 56,-3 1 0,3 0 4,-4 1 48,1 0 24,3-3-12,3 3-48,-6 0 112,6 0 56,0 0-56,-1 3-28,1-2 12,0 0 28,1 1-40,6-2-48,-5 3 0,5-2 4,-3 1-44,2-2 4,-4 0 36,7 1-36,-6-1 36,2 2 12,-2-2-60,3 3 4,-9-2 4,8-1 0,-5 2 0,-6-2-8,6 1 0,-5-1-4,-1 0 0,5 0 0,-8 0 4,0 3 0,3-3 8,-3 0 4,0 0 0,0 0 60,0 0-60,0-3 0,5 3 0,-5-1-12,0-1-56,3-2-40,-3 2-84,2-1-76,4-1-48,-3 1-72,-3-1-88,7 2-36,-4 1-28,-3-2-48,0 3-76,4-3-116,-4 3-212,0-2-317,0 2-487,0 0-792,-4 0-656,4 0-1405,0 2 1481</inkml:trace>
  <inkml:trace contextRef="#ctx0" brushRef="#br1" timeOffset="0.99">39800 23580 13329,'0'0'4549,"5"24"-3329,-5-10-888,-5 5-268,5 3 156,-4 2-88,1-2-120,-3-3 64,6-1-76,0-4-4,-3-2-48,-3-2-80,6 1-100,0-4-136,0 0-164,-2-4-296,2 2-328,0-4-821,0-1-2547,0 0-2077</inkml:trace>
  <inkml:trace contextRef="#ctx0" brushRef="#br1" timeOffset="0.99">40025 23748 13717,'0'0'4929,"0"0"-3557,0 30-992,-3-16-368,3 5-8,0-3 8,0 0 48,0-1-60,3-7-44,7 1-176,-1-3 12,-2-6-48,7 0-88,-1-4-36,-1-5 48,-4-1 36,1-4 96,3-2 140,-3 2 52,-1-4 0,-2 0 8,-6 5 72,3-3 28,-3 1 36,-3 1 8,-3 2-144,4-1 0,-7 1 12,-6 3 148,3 2 236,1 2 116,-4 2 16,-6 3 80,14 0 28,-12 6-248,12-3-240,-2 6-148,-1-4-144,8 0-52,2-2-364,0 2-452,0-5-424,9 1-1001,0-1-1903,-6-1-2221</inkml:trace>
  <inkml:trace contextRef="#ctx0" brushRef="#br1" timeOffset="0.99">40282 23668 11701,'0'0'7013,"0"0"-4761,-3 30-1036,-3-16-416,3 5 8,-3 0-216,6 2-328,0 0-156,0-7-68,0 1-40,6-3-160,3-7-32,-6 1-132,8-4-136,4-2 12,3-2 148,-7-4 56,7-2 100,-6-4 132,5-3 12,-8 1 0,9-3 68,-8 3 16,-4-2-12,3 1-12,-9 0-56,4 4 68,-4-1 16,-4 3-4,-5 2-36,3 1-48,-4 3 8,-8 3 64,7 0 60,-7 3 28,3 3-4,1-2 60,-1 2-20,6 1-160,6-2-36,3 1-244,0-5-456,0 2-376,3-3-652,6 0-1080,-3 0-3325,5-4-3840</inkml:trace>
  <inkml:trace contextRef="#ctx0" brushRef="#br1" timeOffset="0.99">40622 23668 9853,'0'0'9261,"0"0"-6769,0 0-1400,-17 37-620,8-24 132,9 3 396,-8 0-48,8 1-288,0-1-412,0-2-252,0 0-116,6-6-124,-4 0-48,7-2-88,1-3-56,-3-3 36,11 0 56,-7-3 160,4-3 180,-3-3 52,-3 0 128,2-4 96,-2 3-8,-3-4-76,3 1-36,-9 2-84,0-3-72,0 0 0,-9-1-60,3 0-24,-5 2-48,-7 0 24,9 1-36,-3 3 72,-2 6 72,5 0 40,6 3 116,-6 3-156,9 0-188,-3 3-500,-1-3-364,-1 3-500,5 0-704,5-3-2061,-5-2-1755,7-1-2009</inkml:trace>
  <inkml:trace contextRef="#ctx0" brushRef="#br1" timeOffset="0.99">40927 23734 6081,'0'0'5620,"0"0"-3768,0 0-1012,0 0-384,0 0 84,0 0 368,0 0 129,0 0 163,0 0-60,0 0-404,27 9-92,-20-7-24,-4 2-156,-3-1-112,7 1 48,-4-1-64,6 0-20,-9 2-52,7-5-32,-4 1-100,-3-1 12,5 0 0,-2-3-60,3-1-12,-6-1 12,3-2 0,-3-2 28,5 0-16,-5-2-24,0 2-24,3-1-40,-3-2 0,6 3-8,-6 2-12,3 2-48,-3 2 52,0 3-4,9 0-60,-6 3 60,3 6 12,-3-3 108,5 6 48,-2-2-12,3 0-36,-6 1-48,6-3-52,0 0-8,-6-2-8,4-2-64,3 0 64,-1-2-52,-2-2 0,4 0-24,-3-2 36,0-2 36,2 0-48,-3-2-12,2 0 24,1-2 48,-5 1 4,4 1 56,5-1 24,-5 0-12,0 1 12,0 1 12,0 4 48,2 1 36,-2 6-48,-6 1-32,6 2-16,0 1 0,-5 5 288,-1-2-72,7 0-168,-10-1-132,9 0 0,-7-6-204,-2-1-120,8 0-132,-8-5-100,8 0-84,-5-6-132,1 2-180,-4-10-332,3 3-804,3-4-864,-6-1-1961,3-2-1099,4 2 235</inkml:trace>
  <inkml:trace contextRef="#ctx0" brushRef="#br1" timeOffset="0.99">41476 23417 10829,'0'0'4492,"0"0"-2707,0 0-521,0 0-48,0 0 16,-9 28-112,3-16-136,3 3-128,-2-1-48,2 4-108,-3 1-160,3 2-164,-3 2-160,6 1-72,-3-1-60,-3 0-8,6-1-76,0 1-4,6-4-44,-3-5 48,-3-1 0,9 1 48,-3-6 24,-3 0 36,2-1-24,-2-4 12,6 0 0,-3-2-12,-4-1-76,2 0 0,2-1 0,3-5-8,-6 0 12,1-1 49,-1-2-61,4-1 0,-4-3-73,3 1-11,-4-1-12,3 0 12,-2 2 0,8 4 36,-11 1 48,7 3 4,-4 0-4,6 3-48,-2 0-12,0 3 0,-4 0 48,6 3 12,0 1 0,3 2 72,-4 0-64,1 0 0,0 1-4,0 0 4,0 0 0,-1 2-4,4-2-4,-3-1-12,0 0-36,-2 1 40,2-2-4,4-2-48,-6-2 56,2 3 4,-1-4 12,-7 0 0,-1-1-4,6-1-8,-6-1 0,-6 0-4,-3 2 4,0 0 48,2 0 12,-9-1-48,-6 4-12,4-2 0,-2 4-8,2-3 8,-2 4 0,-1-1-48,-2 2-96,4-5-108,0 2-36,1-1-28,8-1-8,-9-2-72,11-2-64,-1 0-80,6-2-116,-2-4-176,5-1-284,0-2-460,5-1-688,-2-3-685,6 1-1951,-3 0-545</inkml:trace>
  <inkml:trace contextRef="#ctx0" brushRef="#br1" timeOffset="0.99">38046 24148 2440,'0'0'5985,"0"0"-3389,0 0-940,0 0-456,0 0-72,0 0 52,0 0 121,0 0 47,0 0-48,20 31-96,-14-11-72,-3 2-104,3 6-184,-3 3-216,-3 0-244,0 1-156,0-4-84,0 0-88,0-3-56,0-3-48,-3-4 40,3-7-100,0 3-48,0-7-84,0-3-108,0 2-124,0-4-156,0-2-144,0 0-236,0 0-364,0-3-688,0-5-1777,0 1-791,0 0-3533</inkml:trace>
  <inkml:trace contextRef="#ctx0" brushRef="#br1" timeOffset="0.99">38093 24307 8249,'0'0'7444,"0"0"-5135,0 0-1261,0 0-496,0 0 48,0 0 156,0 0-40,20 23-216,-5-17-272,-3 1-164,2-4-64,-2 3-64,-2-2-152,8-4-52,-4 0 0,-2 3-24,0-3-108,3 0-136,-7-3-224,1 1-392,-6-1-712,6-2-909,-9 1-1679,9-4 207,-6 3-91</inkml:trace>
  <inkml:trace contextRef="#ctx0" brushRef="#br1" timeOffset="0.99">38285 24135 1120,'0'0'10009,"0"0"-5505,0 0-2875,0 0-649,3 32-192,4-16 240,-7 6 36,7 0-32,-4 3-52,-3 3-120,6-3-236,-6 2-224,0-3-220,0 1-96,0-3-84,-6-3-84,6-1-60,-3-3-72,-4-2-100,6-3-92,-5 1-124,6-4-108,-9-4-272,6-2-508,3-1-936,0 0-2289,0-1-2871</inkml:trace>
  <inkml:trace contextRef="#ctx0" brushRef="#br1" timeOffset="0.99">38451 24424 15193,'0'0'4941,"0"0"-3505,-12 29-948,6-17-344,3-2-84,-3 2-60,3-3-156,-3-6-196,6-2-368,0-1-316,0-1-448,0-7-2249,6 4-2483,-3-9-529</inkml:trace>
  <inkml:trace contextRef="#ctx0" brushRef="#br1" timeOffset="0.99">38480 24213 7201,'0'0'8708,"0"0"-6463,0 0-2109,-3 23-136,3-14-224,0 0 4,0 0-264,-6-4-501,6 1-983,0 0-2140,6-6-1225</inkml:trace>
  <inkml:trace contextRef="#ctx0" brushRef="#br1" timeOffset="0.99">38655 24367 1552,'0'0'11425,"0"0"-7448,0 0-2489,5 31-468,-5-18 216,0-2 52,-5 4-100,2-2-416,-3 2-408,6-5-220,-9 2-96,9-3-48,-3-2-84,-3 1-120,6-6-76,0 1-116,6 0-28,-3-3 72,-3 0 88,9-4 80,-3-3 40,2-4 36,1 1-40,0-6-72,-6 3-68,6-2 92,-6 0 60,4 2-32,-7 1 20,7 2 52,-7 1 48,0 2 36,0 4 12,0 0 12,0 3 24,0 0-24,0 6-12,0 4 144,-7 1 188,7 2 164,0 3 136,0 3 24,0 3-100,0 1-124,0 5-92,0-3-112,0 3-24,7-1-156,-7-1-48,0-3-44,3-1-172,-3-1-60,0-3 72,0-4 68,0-2 124,0-5 12,0-2 8,0-1 164,-3-1-16,-4-3-12,7 3 0,-7-3-36,-2-3-108,3 0-60,-1-3-156,-1-1-208,0-2-252,5-4-244,-3-2-220,6 2-916,-3-6-2369,3 6-2851,3-11-105</inkml:trace>
  <inkml:trace contextRef="#ctx0" brushRef="#br1" timeOffset="0.99">38850 24242 16470,'0'0'4628,"0"0"-3332,6 32-860,-6-14-120,2 7 312,-2 3 400,6 1-128,-6-4-248,3 3-328,-3-5-244,0-2-80,5-2-156,-2-4-84,4-4 12,-4-2 84,3 1 48,-3-4 96,1-3 44,-1 0 28,7-3 0,-7-3-68,5 0 0,0-4-4,3-2 0,-4-1 0,2-5-4,0 4-68,8-4-112,-8-1-44,3 4 84,2 3 72,1 5 72,-6 2 72,6 2-60,-4 6-4,-3 3 76,5 3 96,-6 1 4,2 0-160,-2 2-24,1-2-84,-5 0-64,2-1-224,-5 0-400,0-4-424,0 0-1008,0-4-2673,-5 1-3959,-3-4 1375</inkml:trace>
  <inkml:trace contextRef="#ctx0" brushRef="#br1" timeOffset="0.99">39472 24505 5837,'0'0'5864,"6"23"-3656,-3-10-852,-3 6-428,0 3 13,0 0 15,4-1 16,2-2-16,-5-4-64,-1-5-140,0-1-204,6-3-160,-3-5-96,-3 2-4,0-3-8,6-4 20,-6-4 52,3 0 56,-3-7-32,6-1-88,-6-3-72,0-5-132,0-4-84,0 0-12,-6 1-72,3-6 12,-3 1 24,3 0-12,-3-2-24,-1 2 0,3 1 0,1 4 12,-3 2 32,3 5 40,3 4 48,0 3 0,0 4-44,0 1 56,0 4 48,3 0-64,-3-1-44,6 2-48,-3-1-48,7 1-48,-3 0-40,-4 2-68,6-2-72,0 3-76,5 0 12,-11 3 16,9 1 80,-3 3 88,6 2 104,-7 6 100,1 1 136,-6 3 80,9 4 52,-6 2-40,-3 2-36,5-1-8,-3 1-4,-1-4 12,-4-2-20,6-4-64,-6-1-24,0 1-72,0-7-4,0-1-8,0-3-4,-6-4-200,2-2-100,-1 0-68,-3 0-100,-1-2-232,-3-4-280,0-2-808,-2-2-1204,-4 0-3065,6 2-2328</inkml:trace>
  <inkml:trace contextRef="#ctx0" brushRef="#br1" timeOffset="0.99">39877 24516 11177,'0'0'4444,"0"0"-3339,0 0-805,0 31-88,0-23 692,0-4 548,0 2-24,0-5-420,0-1-280,0 0-88,0-1-108,0-5-216,3-1-124,-3-4-36,0-5-48,0 4 16,6-5 32,-6-1-48,0-2-12,0-1-96,0-1-4,4 2-92,-4-1-36,4 3 0,-1 5 8,-3 2 116,9 6 0,-3 1 4,-6 1-8,3 3-36,6 0 0,-3 0 36,-3 1-36,5 2 36,1 3-36,3 0 36,-6 1-36,5 2-24,-2-2-60,2 4-60,8-4 104,-6 0 88,0 2 0,3-3 12,-4 1 76,3-1 32,-4-3 12,-2 0 0,3-1 24,-3-1 0,-1-1 4,1-1-16,0-4-36,-3 2 0,-3-3-48,-3 0-60,3 1-8,-3-6-40,0 1-12,-3 0-36,0 0-72,-6-1-100,-6 0-104,4 2 8,-7 3 40,6 1 192,4 5 132,-1 2 168,0 7 232,5 2 44,-10 3-204,11 5-128,-1 1-28,1 1 24,3 1-24,0 1-84,3-2-8,1-1-208,-1-3-88,6-4-80,3 0-28,-3-3-36,0-8-36,5 1-156,1-3-224,0-3-244,-4-5-796,4 1-929,-3-3-1835,-1-2-356,3 0-241</inkml:trace>
  <inkml:trace contextRef="#ctx0" brushRef="#br1" timeOffset="0.99">40329 24323 11237,'0'0'4336,"0"0"-2943,0 0-609,0 0 104,0 0 524,0 0-68,0 0-144,0 0-280,-30-3-316,22 4-268,-1 2-132,0 2-84,6 0 16,-6 3-40,3-2-24,6 2-68,-3-2 0,3 3-4,0 0-48,0-2-60,9 1-52,-6 0-80,6 0-60,-3-1 60,0-3-28,2 2 112,1-1 60,0-1 36,0-1 44,0 0 4,-1 0 0,-8-2 4,9 2 8,-6 2 4,-3-2 192,0 4 44,0-1-44,-9 1-16,6 2-36,-8 0-60,2 0-36,0-1-48,-6 0-8,13-4-40,-7 5-132,6-5-196,-3-1-264,3-3-196,3-3-412,0 0-416,3-7-1180,6 4-2401,-6-2-1156</inkml:trace>
  <inkml:trace contextRef="#ctx0" brushRef="#br1" timeOffset="0.99">40521 24261 4376,'0'0'12662,"0"0"-8770,0 0-2812,0 0-532,0 0-40,0 0 168,-35 13-132,23-7-196,-6 0-140,7 1-112,-4-1-48,6 0 0,2 1-48,4 1-60,-4-1-120,7 0-160,0 1-32,0 1 8,0-4 64,10 6 56,-3-4 40,-1 2 8,7 1 88,-5-4 36,0 1 64,4 1-4,-3-1 12,6-1 40,-7 0 176,-5 4 64,6-3 36,-9 1 8,0 2 16,3-3-28,-3 5-72,-3-2-8,0 1 8,-3-3-24,-3 1-84,7 3-88,-7-5-44,3 1-108,-3-5-48,9 1-120,-12-3-148,12-1-180,-8 0-84,8-1 0,0-3-40,0 1-280,0-2-708,0-4-1085,8 2-2619,-8 1-1577</inkml:trace>
  <inkml:trace contextRef="#ctx0" brushRef="#br1" timeOffset="0.99">40769 24395 5957,'0'0'6508,"0"0"-4144,0 0-735,0 0-425,0 0-68,0 0-80,0 0-152,0 0-136,-29-25-160,23 25-52,3 1-72,-3 5-180,3 0-148,-3 4-60,3 0-12,-3 2-40,6 1-44,0 2-48,0 0-36,0-2-36,6-1 0,-3 1-4,6-3 4,0-1-24,-3 0 24,-1-5 8,10 2-8,-6-5 24,-2 1-12,3-2-4,1-3 76,0-1 36,0-2 196,-4-5-72,2 3-124,-3-3-96,3 0 12,-6-4 72,-1 0 0,7-2-48,-9-1 44,9-1 8,-9 3 8,9 3-60,-9-1-108,0 3-256,0 2-124,0 3-72,0 3-200,0 3-472,-3 0-716,-3 2-1001,6-1-3175,-3 6-1109</inkml:trace>
  <inkml:trace contextRef="#ctx0" brushRef="#br1" timeOffset="0.99">41045 24464 3464,'0'0'13094,"0"0"-10102,0 0-2576,0 0-416,0 0-664,0 0 408,0 0 256,26 14 4,-23-14 168,3-3 0,-6-1 12,3-2 108,-3 2 4,0-4-88,0-1-208,3 1-52,-3-4-60,0 2 40,6-1 72,-6-2 36,0-1 148,0 0 48,3 3-16,-3-1 16,0 5 84,0 2 148,0 1 68,0 2-216,5 2-220,-5 0-96,2 0-72,-2 3-24,0 0 44,10 2 52,-10 0 168,6 1-72,-6 2-48,3-3-40,-3 6 56,4-1-52,-4 0-4,3-2 4,5 2-4,-5-1 64,7-2 24,-1-1 196,5-2-100,-2 1-132,6-1 24,-7-4 60,7 0 16,0 0 68,-7 0 132,7 0-92,0-4-160,-4 1-108,0-2 0,2-1-108,-6 2-40,6-2 4,-6-1-48,2 0-24,-3-4 84,-3 1-16,-3 3 28,-3-7-24,0 3 12,0 0-16,-3-2 28,-3 1-24,-3 1 0,0-1 132,-1 6 12,0 0 48,-2 5 324,5 1 76,-4 3-72,-2 4-52,0 6-80,6 2-88,-5 3-72,6 1-12,-3 3-12,0 3-60,9-5-8,0 5-148,9-7-64,0 2-8,6-4-36,2-2-24,-3-3 20,9-5 28,-1 0 140,6-2 88,-2-4-36,-5 0-312,5-1-200,-8-3-168,1-2-328,-1 1-596,-2-1-1197,-13-1-2691,4 1-2513</inkml:trace>
  <inkml:trace contextRef="#ctx0" brushRef="#br1" timeOffset="0.99">37393 25296 8897,'0'0'5216,"0"0"-3448,-8 32-639,5-18-397,-2 1-348,5 0-384,0-2-168,0-3-476,0-2-268,8-3-285,-2-3-19,2-2-672,5-6-2016,-6-1-1045</inkml:trace>
  <inkml:trace contextRef="#ctx0" brushRef="#br1" timeOffset="0.99">37771 25318 5044,'0'0'5965,"0"0"-3697,0 0-884,0 0-500,0 0-164,0 0-47,0 0 87,-3 23-120,3-13-120,0 6-40,0 5 144,3 5 108,-3 8-76,11 4-144,-6 2-100,-2 1-72,5 1-100,2-2-92,-3-5 8,2-1 0,-6-5-32,7-7-40,-2-1-80,-3-3 4,-2-7-4,3-2 4,-6-3 40,3-3-36,-3-3-8,0 0-4,0 0-8,0-3-4,0-4-156,-3-5-52,-3-1 112,3-2 96,-2-4-168,-3 1-28,-5-1-8,4-6 20,2 3 28,-3-3-40,7 2 28,-5-2 20,3 0-36,-6 2 76,11-4 12,-3 2-4,-1 0 4,4-3-40,0 0 28,4 2 96,-1 0 24,8-2 72,-3 0 0,0 3 40,8 3 32,-12 3 40,11 1-100,-3 7-84,-7 2-132,4 3-76,0 0 76,-6 5-64,6 1 0,3 0 132,-4 2 64,1 4 144,0 6-20,6-2-40,-9 6 88,11 1-16,-8 5-44,4-3-40,-1 6 60,0-2-56,-2 2 44,3-1-48,-1 0 76,-3-2-64,2 2 24,-2-3-8,-3-4-16,-3 1-12,3-7 0,-3 4 36,3-3-20,-6 0-4,0-2-76,0 2 64,0-2 24,0 2 12,0-2 40,-6 2-4,3-1 0,-3 1 16,-3 0-28,6-2 24,-6 3 0,1 1-8,-4-3-16,3 0-24,-4-3-24,3 1-72,-2 0 36,5 0 0,-7-3-48,1 0 0,3-4-72,0 1 24,7 3-36,-6-4-36,3-2 0,3 0-28,-3 3-32,3-3-96,-3 3-64,6-3-24,0 0-12,0 0-48,-3 0 12,-2 0-52,5 3-120,0-3-236,0 0-348,0 0-468,0 0-541,0 0-803,0 0-1944,0-3-945</inkml:trace>
  <inkml:trace contextRef="#ctx0" brushRef="#br1" timeOffset="0.99">38220 25476 3240,'0'0'11941,"0"0"-7820,0 0-2933,0 0-788,0 0-400,0 0-220,0 0-172,0 0-256,0 0-188,0 0-300,12 13-549,-12-4-1419,0-3-3880</inkml:trace>
  <inkml:trace contextRef="#ctx0" brushRef="#br1" timeOffset="0.99">38241 25640 3908,'0'0'10181,"0"0"-6056,0 0-2701,0 0-480,0 0-68,14 36 20,-14-23-168,0 1-220,3 1-208,-3-2-140,0-4-100,0 0-60,0-2-4,0-2-80,0-1-148,0-3-128,0 1-172,0-2-148,0 0-144,0 0-200,-3-2-572,3-3-961,-5-3-2775,2 2-1729</inkml:trace>
  <inkml:trace contextRef="#ctx0" brushRef="#br1" timeOffset="0.99">38424 25698 3952,'0'0'2865,"0"0"79,0 0-1216,0 0-548,0 0-44,0 0 40,0 0-44,9 23-151,-9-16-65,6 1-64,-6-1-176,0 0-116,0 1-108,3-2-60,-3-1-76,0 3-84,0-7-100,0 2-32,0-1-92,0-2 64,0 0 36,6 0 52,-6 0-76,0-5 0,0 4-84,3-8 8,-3 0-4,0-1 0,8-3 0,-5-2 0,3 2 8,-3 3 132,3 1 28,-3 1-40,6 3-36,-3 3-92,2 1-4,-5 1 48,9 4 40,-5 3 80,4 5 60,-4 0 136,2 4 72,1-3-196,0 3-132,-1-3-108,-1 2-48,-1-5 40,-4 1-40,3-1-60,2-4-72,-5 0-76,-3-3-164,3-2-76,3-1-160,-6 0-156,0-1-212,0-5-728,0 0-1137,0-1-3251,0 1-825</inkml:trace>
  <inkml:trace contextRef="#ctx0" brushRef="#br1" timeOffset="0.99">38735 25731 3420,'0'0'1696,"0"0"2277,0 0-1905,0 0-568,0 0-300,0 0-124,0 0-8,0 0-15,0 0-61,0 0-64,-7 9-156,7-9-124,7 0-100,-7 0-172,3 0-264,0-3-100,4 2 36,2-1 24,-1-1 60,-1 0 64,2-1-36,0 1-52,-7 0-48,1-1-56,6 1 4,-9 0 52,6 1 12,-6-1 0,3 0-8,-3 2 32,0 0 12,-3-1-12,-3-1-36,6 0-60,0 2-60,-12-4 12,12 2-12,-8-1 12,-1 1 40,0 2-52,0-1 12,-2 2 0,3 0 48,-2 0 48,7 2 168,-3 2 40,6 3 32,0 5-288,-1 3-36,1-2-12,0 5 48,1-4 72,5 2-60,-3 1 36,4-1-48,-4 0-12,5 0-36,-6-1 48,7-1 8,-1-2-8,-7-5-288,8 2-184,-3-4 0,3-1 228,-7-3 84,1 1-192,6-2-172,-3-5-404,-3 0-372,6-3-348,-3 1-313,-3-2-59,5-1-460,-2 0-2577,-6 2-191</inkml:trace>
  <inkml:trace contextRef="#ctx0" brushRef="#br1" timeOffset="0.99">39090 25607 1760,'0'0'652,"0"0"4077,0 0-1825,0 0-356,-29 13-476,20-10-408,0 1-355,1-1-245,-4 1-204,3 2-152,-3 0-60,3-1-40,-5 0-36,5 0-52,3 2-72,0-1-148,-3 0-104,7-2-76,2 2-36,-5 0-16,5-2-68,5 4-12,-5-2-108,8 1-12,-5-1-64,6-2 4,3 1 120,2-1 24,4-1 0,-6 1 44,5-2-4,-5 1 4,3 1 4,-5 1 0,0-1-44,-7-1 32,5 3 0,-8-2 12,6 2 0,-6 4 60,-6-2-12,6 2 24,-8 2 24,0-2 36,0 3 28,1-3 8,-8 4 12,3-1-20,-5-3-76,8 0 48,-3 1-72,3-1-48,-5-4-12,5 0-128,3 0-164,-3-5-80,3 0-52,4-1 12,2-1-12,-5-2-72,5-4-188,5-1-364,-5 0-660,2-4-1337,7 3-3127,-3 0-2273</inkml:trace>
  <inkml:trace contextRef="#ctx0" brushRef="#br1" timeOffset="0.99">37632 25257 4576,'0'0'10497,"0"0"-7520,-12 31-1473,6-18-844,-1 6-332,-6 2-84,5-2-128,-5 0-116,7 0-112,5-4-44,-5-2-356,6-3-324,6-2-272,-5-2-592,10-4-1345,-3-2-4175,0-2 1007</inkml:trace>
  <inkml:trace contextRef="#ctx0" brushRef="#br1" timeOffset="0.99">39796 25469 1408,'0'0'6157,"0"0"-3953,0 0-680,0 0-512,0 0-180,0 0 48,0 0 20,0 0-108,0 0-59,0 0-61,9-17-152,-9 16-112,0-2-112,0-1-48,0-2-76,-5 3-84,1-2-40,1 1-48,-3 0 8,-3 1 32,1-2-40,2 2 0,-3 0 64,0 1-64,-5 2 0,2 0-8,0 0 8,-3 4 64,4 0 96,-3 4 72,1 0 212,4 6 68,-1-3-72,0 7-100,5 3-60,-3-2-36,-1 4 8,6 1 52,-3 2-48,3-1-28,3 0-44,0-2-124,9-1-60,-6 0-60,6-1-28,-3-3-32,1-2-36,3-5-4,-1 1 4,-8-3-60,8-5-4,4 2 36,-5-4 4,1-2-28,-1 0-96,1-2-148,-3-4-108,-3 1-68,9-3-20,-3 1-132,-4-2-364,-2 2-529,6-2-687,0 0-1732,0 0-401</inkml:trace>
  <inkml:trace contextRef="#ctx0" brushRef="#br1" timeOffset="0.99">39985 25580 10105,'0'0'5644,"0"0"-3879,0 0-1057,0 0-364,0 0-12,0 0 208,0 0-48,0 0-52,0 0-28,-23 31-32,14-19-52,9 1-60,-3 2-52,-3-1-44,6 1-76,0-2-96,6 2-56,-3-3-128,3-5-20,-3 0-40,6-1-120,-3-3-28,2-3-32,1 0 20,-4-3 96,5-3 176,-1-1 124,-2-2-164,-1-3-12,-2 2 72,2 1 108,-3-2 4,-3 2 0,0-2 60,-3 1 76,-3-2 36,2 1 24,-2 0 0,3 1 72,-1 3-8,-5-1-80,-3 3-32,9 2-52,-6 0-96,3 3-120,-2 0-100,5 3-12,-3 0-48,6 2-64,-3-2-272,3 3-580,0 0-981,3-3-2039,-3 1-1833</inkml:trace>
  <inkml:trace contextRef="#ctx0" brushRef="#br1" timeOffset="0.99">40145 25693 9261,'0'0'6256,"0"0"-4763,0 0-1101,0 0-392,0 0 0,0 0 56,0 0 304,0 0-40,0 0-220,0 0-4,0 0 80,27 0 92,-26-6-44,9-4-52,-1 1-40,-1 2 28,-3 0 100,6 2 264,-4-1 124,-4 3-296,-3 0-48,9 2-196,-5 1-44,-4-2-52,0 2 48,0 0-52,0 0 0,0 3 64,5 0 0,-5 5 28,3-2 8,-3 1 292,0 0 24,5 1-244,-2-3-176,3 3 0,-3-4-8,3 2 4,-3-2-60,6-1-12,-6-3 0,5 0 12,1 0 52,-3 0-4,-3 0-64,6-6 16,-3 5 52,-3-5-40,5 3 40,-8 0 4,9-1-4,-6 2 4,3-2 0,-3 3 0,-3-1 4,6 1 0,-3-1-4,-3 2-4,0-3-76,6 0-24,-6 2-16,1-4-8,7 4 132,-6-3 4,7 1-4,-6 0 0,5 1-12,2-1 4,-3 0 8,-1 3 84,3 0 0,0 0 0,2 0-8,-2 0-64,0 0-12,0 3-72,-6 2-244,5-4-292,-2 2-124,-3-1-120,3 0-524,-6 0-1089,3-1-2715,-3 1-1777</inkml:trace>
  <inkml:trace contextRef="#ctx0" brushRef="#br1" timeOffset="0.99">40622 25690 9733,'0'0'7001,"0"0"-5585,0 28-1416,0-18-24,0 5 24,0 0 652,3-1-208,-3-2-40,6-2 148,-3 4 108,-3-7-140,6 2-92,-3-5-76,3 2-88,-4-3-116,4 0-28,-3-3-48,3 0 0,-3-5 52,6 0-16,-6 0 36,3-5 12,3 3-8,-7-4-40,-2-2-60,6 3-40,-3-5 0,-3 3 0,0-4 52,0 3 24,0-5 24,-3 2 28,-3 0 44,6 0 144,0-2 208,-2 1-160,-4-1-252,3 2-60,3-2-56,0 4-4,0-1-60,0 2 0,0 4-48,0 0 24,0 3 0,0 5 24,0 0 12,3-1 40,3 2-76,-4 0 12,-2 0-24,9 2 0,-9-1 20,9 5 64,0 0-36,-3-2 40,3 3-4,-7 1-48,9-1 12,-4 2 0,2 1 0,-6-1 44,1 1-4,6 2 0,-7-2 8,3 1 8,-4-1 0,-2 2 76,0-1-36,0 0-44,0-3 44,0 4 24,-2-3-24,-4 0 28,3-2 8,-7 0 12,6 1-12,-5-2-36,-1-3 0,2 1-48,3-4-84,-4 0-84,3 0-124,-3-3-128,6-1-64,-3-7-132,6 3-196,0-6-364,6 3-880,-3-3-1661,6 1-823,0 1-2113</inkml:trace>
  <inkml:trace contextRef="#ctx0" brushRef="#br1" timeOffset="0.99">40954 25582 14113,'0'0'4917,"29"4"-3485,-19-4-760,4 1-212,3 1-24,-2-1-8,0-1-4,-4 2 44,-2-2-56,0 0-144,3 0-88,-5 0-132,-7-2-48,7-1-156,-4-1-4,-3 1-20,0-3 60,-10 2 80,10-1 40,-7 0 84,-5 0 36,3 1 0,0-1 28,0 5 32,1 0 12,-1 3-12,6 0-36,-6 5-136,0 2-8,6-1-72,-2 1-108,2 0-60,-3 2-24,6 0-52,0-5-48,6 3-120,-3-1-168,2-4-320,4 0-456,-3 0-1348,9-2-2305,-6-2-1768</inkml:trace>
  <inkml:trace contextRef="#ctx0" brushRef="#br1" timeOffset="0.99">41213 25634 9249,'0'0'6752,"0"0"-4263,0 0-1185,0 0-548,0 0-48,0 0 204,0 0 8,0 0-100,-11 25-204,11-25-216,0 0-196,0 0-136,3 0-68,3 0-72,-4-1-12,4-3-12,3-1 92,-6-4 4,12 2 116,-6-3-32,2-2-12,1 0-12,-3-1-12,4 1 12,0 2-12,-2 1 0,5 5 24,-9-1 0,2 5-12,-6 5-12,4 1-48,-4 2-56,-2 1-4,8 4 0,-9 2 12,0-3-120,0 1-120,6 0-172,-6-2-140,3-4-128,-3 0-144,0-4-340,0 0-660,6-3-860,-3-3-1645,3-4-1255,-6 4-421</inkml:trace>
  <inkml:trace contextRef="#ctx0" brushRef="#br1" timeOffset="0.99">41624 25516 3616,'0'0'5541,"0"0"-3153,0 0-1120,0 0-704,0 0 20,0 0 516,0 0 289,0 0 251,0 0 32,0 0-124,-26 27-236,17-21-260,-3 2-220,-2-2-132,5 1-172,-1 2-188,-4-1-184,1 1-152,3 0-4,3-2-60,4 1 12,-6-1-12,9-1-96,0-2-100,3 2-92,6 0-60,-2-1 56,3 0-32,3 1-64,1 0-48,-4-1-36,7 2 276,1-1 112,-6-2 84,5 2 0,-8 1-36,6-1 20,-12 0 76,6 0 88,-9-2 80,0 4 52,0-2 104,-3 1 28,-3 0 60,-3 1 8,0 0 4,0-2-88,1 0-56,-4 1-160,3-4-120,-3 3-176,6-6-164,-2 0-164,8-3-196,-9-4-220,9-2-476,0-3-1424,6-1-2641,-3 1-2920</inkml:trace>
  <inkml:trace contextRef="#ctx0" brushRef="#br1" timeOffset="0.99">41950 25596 17210,'0'0'4624,"0"0"-3776,0 0-848,-23 15-92,8-11 92,-1 4 180,3-1 64,2 3 156,-3-2 44,2-2 124,-3 4-204,9-1-316,-2-2-48,-1 2-148,0-2-104,3 0-60,6 1-16,0-5 52,0 1 56,6-2-8,-3-2 72,6 0-64,-1 0-20,1-3 8,3-2 24,1-1 64,6-1 48,-8 1 96,6 0 12,-5-1 180,3 1 160,-4 0-84,1 2-64,-3-2-56,-3 2-40,-3 2 0,-3 1 60,6 1 76,-6 1 92,0 5 40,0 1 44,0 4-140,-6 0-136,6 2-144,-3 1-84,-3 0 0,6 1 72,0-5-96,0 2-88,0-5-236,0-2-208,6-1-100,-3-4-56,-3 0-8,6-4-500,-4-1-776,7-3-1001,-3-4-1999,-3 4-197</inkml:trace>
  <inkml:trace contextRef="#ctx0" brushRef="#br1" timeOffset="0.99">42166 25398 11489,'0'0'6921,"0"0"-4665,0 0-1016,0 0-572,3 30-52,-3-19 208,3 5-28,-3 4-88,5 0-68,-5 4-64,3-1-72,-3 2-191,0 3-253,0-3-60,0 3-72,0-3-84,0-5-97,0 1-107,-3-4-96,-2-4-16,2-1 76,3-3 48,0 0-16,-3-5-80,-3 1-160,3-4-108,-3-1-172,6 0-100,-3-6-420,-3 2-444,6-5-893,-3-3-1939,-3 1-272,6 0-529</inkml:trace>
  <inkml:trace contextRef="#ctx0" brushRef="#br1" timeOffset="0.99">42059 25604 12881,'0'0'5313,"0"0"-3369,0 0-1068,0 0-496,0 0-52,0 0 72,8 23-72,-5-17-208,5-2-112,-2-1-4,7 3 44,0-3 72,-1 0-56,-1-1-64,7 0-204,-3-2-52,5-2-264,-2-1-172,-1-2-112,-2-4-188,1 5-424,3-2-873,-5 2-2183,-7-2-2009</inkml:trace>
  <inkml:trace contextRef="#ctx0" brushRef="#br1" timeOffset="0.99">42346 25633 11429,'0'0'7085,"0"0"-4721,0 0-920,-3 28-560,3-16-184,-3-2-336,3 0-364,0-3-132,0-1-256,0-1-216,0-2-124,0 0-120,0-3-296,3 0-536,-3-5-1005,0-1-2183,3 3-2173</inkml:trace>
  <inkml:trace contextRef="#ctx0" brushRef="#br1" timeOffset="0.99">42434 25482 14457,'0'0'5117,"0"0"-3617,0 0-1156,0 0-344,-7 28-732,7-22-368,-2 1-216,2 2-296,0-5-481,2-1-1087,-2 1-1560,7-1-721</inkml:trace>
  <inkml:trace contextRef="#ctx0" brushRef="#br1" timeOffset="0.99">42538 25599 12717,'0'0'4581,"0"0"-3365,0 0-748,-20 37-176,11-22 140,6 1 252,-6 1 204,1 5 24,2-4-160,3 1-344,-3-3-408,6-1-12,0-2-348,0-6-160,9 1-124,-3-2 24,2-6 180,1 0 196,3 0 244,0-6 24,5 1 136,-2-3 36,-3-3-28,-1 1-32,-2 0-52,6-4-36,-12 1-48,6 2-120,-4-3-40,-3 1 16,-2 0-4,0 1 148,0 5 88,0 0 116,0 5 88,0 1 0,0 1-256,0 0-36,-2 0-472,2 0-444,-5 1-528,2-1-800,3 2-1685,0-2-1663,0 0-1477</inkml:trace>
  <inkml:trace contextRef="#ctx0" brushRef="#br1" timeOffset="0.99">42728 25703 16141,'0'0'4573,"0"0"-3489,0 0-696,0 0-232,-6 25-32,3-19 116,3-3-96,0 2 64,3-4 92,3-1 16,-3 0 84,5 0-16,4-3-120,-3-1-140,6-1-16,-4-2 24,4 0 84,0-4 48,1 1 12,0-3 184,-3 1-52,5 0-120,-1 2-132,1 1 1,-6 5-49,5 4-24,-8 1-76,6 5-8,-9 2-8,1 2-40,3 3-12,-10 2-36,9-1-121,-9 0-143,0-3-144,5-2-100,-5-2-44,0-1-88,0-3-232,0-3-436,0 0-596,0-3-1036,-5-4-2277,5 0-1316</inkml:trace>
  <inkml:trace contextRef="#ctx0" brushRef="#br1" timeOffset="0.99">43210 25149 6961,'0'0'6904,"0"0"-4468,0 0-1103,0 0-493,0 0 24,0 0 140,0 0-56,0 0-60,0 0 8,0 25-136,0-3-180,0 6-220,-8 1-260,6 2-100,-1-6-268,-6-2-248,2-7-212,7-4-204,0-3-364,0-3-724,0-3-1773,7-3-1227,-7 0-1437</inkml:trace>
  <inkml:trace contextRef="#ctx0" brushRef="#br1" timeOffset="0.99">43392 25183 10965,'0'0'9065,"0"0"-6717,3 35-1316,-6-19-564,-4 3-200,0 3-268,4-1-12,0-4-196,-3-4-128,3-4-316,3-3-308,0-3-412,-7-3-948,7 0-3141,0-6-5384</inkml:trace>
  <inkml:trace contextRef="#ctx0" brushRef="#br0" timeOffset="0.99">23269 18837 10997,'0'0'7545,"0"0"-5473,-24 30-1464,14-13-524,-3 6 64,-8 2 68,4-2-56,-1 4-100,0-1-12,7-2-44,-7-2 44,6 3 4,-5-8-52,8 4-96,2-5-24,-4-3-40,4 3-32,-2-5-64,9-3-196,-9-2-180,5-4-192,4-1-160,0-2-328,0-2-585,0-7-1223,4 1-2948,2-7 139</inkml:trace>
  <inkml:trace contextRef="#ctx0" brushRef="#br0" timeOffset="0.99">23110 18838 5320,'0'0'6697,"0"0"-4337,0 0-936,0 0-555,0 0-173,0 0 48,0 0-40,0 0-164,0 0-184,0 0-40,0 0 64,9 28 108,-2-13 72,-5 2-88,7 4-84,-1-4-120,4 7-220,-3-4-48,-3 2-72,3-4-12,0 0-76,-4-2-56,4-2-64,0-3-48,0 2-60,-3-6-52,-3-1-148,1 1-304,-4-5-516,4 1-565,-4-2-291,0-1-672,0-4-1468,0 1-1313</inkml:trace>
  <inkml:trace contextRef="#ctx0" brushRef="#br0" timeOffset="0.99">23929 18311 10257,'0'0'6461,"0"0"-4465,0 0-1408,0 0-588,0 0-104,0 0 40,0 0 64,0 0-12,0 0-36,15 30-36,-12-23 20,0 3 60,2 3 0,7-2 0,-3-1-8,-3 5-72,-3-5 32,-3 8 52,6-4 4,-6 1 208,-6-2 168,-3 3 120,0-1 236,-3 1 384,4-3-152,-1 2-180,-3 0-160,-3-4-244,4 5-252,-1-5-132,3 2-92,-6-4-124,14 0-72,-5-7-52,-4 4-60,7-4-48,3-1-120,0-1-196,0-1-480,0-4-928,0-3-2477,0 0-2187,0-8 235</inkml:trace>
  <inkml:trace contextRef="#ctx0" brushRef="#br0" timeOffset="0.99">30419 19465 12237,'0'0'5437,"0"0"-3441,0 0-848,0 0-320,0 0 0,0 0-44,0 0-192,0 0-204,0 0-196,0 0-48,0 0 12,38 4 100,-20-4 8,-1 0 96,12 0 124,-2 0 92,2-1 24,-4 1-107,5 0-261,-7-3-148,0 3-84,-5 0-4,4 0-56,-6 0-60,2-3-232,-5 3-117,-4 0 25,-6-3 12,7 3-88,-8 0-80,-2 0-52,0 0 0,-2 0-12,-8-5-292,7 2-1104,-6-4-2069,2-2-1903,-4 5-2285</inkml:trace>
  <inkml:trace contextRef="#ctx0" brushRef="#br0" timeOffset="0.99">30637 18904 3920,'0'0'6037,"0"0"-2057,0 0-2312,0 0-451,0 0-149,-30 7-80,22-4-164,-1 3-128,2-1-148,-9 2-160,9 0-120,-10 4-72,4 2-16,2-1 28,-4 1 8,3 0 28,0 2 48,4 2 32,-1-1-32,3-1-100,3 0-84,-3-4-48,6 3-48,0-1-12,9-3-12,-3-1-60,6 3 60,2-6-60,1-1-12,0-3-12,5-2-24,1-2-52,5-6-20,-5-3-52,4-3-56,-2-3 20,-2 0 0,-4 1-60,-5 0-48,1-1 48,-6 6 0,2-5 56,-3 4-8,-4-1-24,-2 2 92,0 3 64,0-3-48,-8 0 136,5 0 72,-10 4 96,6 0-52,-8-4-44,-3 4-136,1 3 12,2-2 28,1 0 96,-4 4 232,6 1 136,0 1-136,5 0-232,-9 0-36,9 1-100,-2 2-36,1 2-48,4-4-112,1 4-532,-3-4-1097,6 1-923,0-1-2988,0 2-1277</inkml:trace>
  <inkml:trace contextRef="#ctx0" brushRef="#br0" timeOffset="0.99">30601 18616 1280,'0'0'8501,"10"36"-5597,-9-19-664,-1 8-431,0 6-209,0-3-320,6 7-264,-6 0-200,0 4-160,0-3-136,-6 5-36,6 0 48,0 0-48,-1 1-124,-5-3-44,2 1-64,4-2-84,0-1-72,0-4-24,-3-2-60,3-1 0,0-6 60,0-2-24,0-1-40,0-3-8,3-2-72,-3-5-108,0 3-36,0-3-76,0-3-128,0-2-184,0-2-204,0-1-344,0-3-528,0 0-732,-3-3-1477,3-1-3911</inkml:trace>
  <inkml:trace contextRef="#ctx0" brushRef="#br0" timeOffset="0.99">30912 19058 13805,'0'0'4677,"0"0"-3629,0 0-608,0 0 292,0 0 484,29 27-160,-22-25-296,2-2-228,3 0-184,3 0-116,-1-4-232,-5-2 0,9-3-184,-4 1-128,1-1-172,-6 0-276,0 0-292,-1 0-496,1 2-1180,-3 0-2689,-4 1-3096</inkml:trace>
  <inkml:trace contextRef="#ctx0" brushRef="#br0" timeOffset="0.99">31016 18867 4864,'0'0'3253,"0"0"-125,0 0-1092,0 0-764,0 0-188,0 0 9,0 0-109,0 0-156,0 0-4,0 0-64,0 0-28,0 39-16,0-22 24,6 4-36,-6 4-100,0 0-48,0 2-160,0 1-104,0-6-136,0 2-84,-6-1-64,6-4-8,0-2-120,0-6-48,0 2-76,0-2-92,0-4-136,-3-1-192,3-2-220,0-2-528,0-1-1000,-6-1-1945,6-3-1907,0-1-1445</inkml:trace>
  <inkml:trace contextRef="#ctx0" brushRef="#br0" timeOffset="0.99">31469 19014 1252,'0'0'6585,"0"0"-3725,0 0-692,0 0-832,0 0-236,0 0-40,0 0-39,0 0-165,-26-17-204,23 14-100,0 1-136,-6-1-36,0 3-136,4 0-120,-7 0-76,-6 0 0,9 0 24,-2 5 112,-4-2 24,-3 4 24,8 2 20,-3-2 88,0 3 60,1-1-108,0 1-60,3 2-4,4-3-36,2-2-68,-3 2-116,6-5-8,0 4-112,0-2-20,9 1 72,-1-3-48,1 2 24,3-4 24,4-2 48,3-2 4,2-2 8,-5-5 0,7-1-56,-2-2-160,-4-4-52,1 0 16,-5-2 20,6-4 36,-11 5 16,2 0 20,-1 0-20,-2-2 44,-7 1 64,0 0-160,3 1 100,-3-4 56,-3 4-68,3-1-88,-3 1 12,-4 0 132,1 6 88,3 0 268,3 7 4,-7-2 8,7 6-136,0 0-144,-3 3-72,3 4 72,0 8 152,0 3 284,0 7 172,0 7 12,0 2 8,3-1-96,-3 4-84,7 0-160,-4-6-156,3-2-72,-3-4-48,1-5-4,-1-3-8,7-4-4,-7-2-200,-3-2-36,5 0-220,-5-5-96,0 2-184,0-6-352,0 0-860,3 0-2277,-3-3-3287,0-7-125</inkml:trace>
  <inkml:trace contextRef="#ctx0" brushRef="#br0" timeOffset="0.99">31725 19419 3664,'0'0'4997,"0"0"-549,0 0-2332,0 0-483,0 0-105,0 0-4,0 0-184,0 0-272,0 0-292,0 0-208,0 2-156,0-2-64,0 0-48,3 2 4,2-2-16,1 0 12,12 0 76,-3 0 116,2 0-72,-2 0-96,10 0-59,-3-2-13,3 0-68,-2-2-76,1 2-36,-1-1-68,-2-1-4,-1 2-60,-5-1 12,3 2-60,-13-2-112,3 3-92,2-1-61,-10-1-119,6 2-96,-6 0-52,0 0-108,0 0-300,0-1-492,0-2-740,-6 1-660,6 2-2513,-3-1-1264</inkml:trace>
  <inkml:trace contextRef="#ctx0" brushRef="#br0" timeOffset="0.99">31785 18961 6249,'0'0'7880,"0"0"-5059,0 0-1433,0 0-624,0 0 84,0 0 140,0 0-224,-27 28-204,22-20-136,-4 2-12,-3 3-12,9 5-4,-3-1-44,3-1-76,-1 3-60,-1-2-92,5-3-52,0-2-72,5 1-8,-1-4-52,5-2 0,3-1-40,0-3 16,-4-3 36,10 0 36,-6-3-84,5-3-12,-1-2 0,1-4 36,-4 3 72,3-3-12,-9-1-184,3 0-128,-7 1-16,2-6 28,-5 2 56,0 0 4,0 0-76,0 0 48,-5 1 96,-5 1 148,7 3 36,-10 4 196,3 0-172,-3 4-24,-4 3-80,7 0 80,-5 3 268,4 2-40,-1 3-108,-3 1 28,7-1 44,-1 1-108,-3 2-84,12-4-288,-3 3-344,3-4-168,0 1-604,0 2-1200,3-4-2313,-3-3-1972</inkml:trace>
  <inkml:trace contextRef="#ctx0" brushRef="#br0" timeOffset="0.99">31739 18666 456,'0'0'352,"0"0"4809,0 0-2553,0 0-512,0 0-412,0 0-228,0 0 48,0 0-107,0 0-141,0 0-208,-6 21-192,1-21-244,5 0-112,0 3-124,0-3-48,0 0-60,0 0-36,5 0-52,-5 0-8,3 0-4,0 0 16,6 0 8,6 0 36,-3 0 100,5 0 132,10 0-88,-1 0-84,5 0-68,-5-3-40,9 1-36,-5 2 0,5-2-48,-4-1-24,-8 0-72,-2 3-8,1-3 0,-6 1-40,-7-1-204,0 3-180,-9 0-112,0 0-72,0 0-168,0-3-224,-3 2-440,-6-1-1328,0 1-4253,-4-2-3228</inkml:trace>
  <inkml:trace contextRef="#ctx0" brushRef="#br0" timeOffset="0.99">31868 18725 1032,'0'0'7973,"0"0"-6357,0 0-920,0 0 216,0 0 380,0 0-176,0 28-336,6-21-136,-4 1 109,-2 2-93,0-1-4,6 5 60,-6 4 92,3 0 0,-3 7-88,0-1 32,0 4-84,0 3 32,0 3-144,0-2-48,0 2-72,0-3-76,-3 2-24,3-3-24,-6-2-68,6-2-172,-2-1-60,-4-3 0,6-3-12,-3 0-44,-4-4-76,7 0-76,-3-4-68,3 0-48,-4-4-72,4 3-88,-3-2-120,3-6-264,0 1-260,0 0-444,0 2-724,0-5-1641,0 0-1855,0 0-1665</inkml:trace>
  <inkml:trace contextRef="#ctx0" brushRef="#br1" timeOffset="0.99">27101 20938 2516,'0'0'52,"0"0"5749,0 0-3189,0 0-740,0 0-460,0 0-84,0 0 89,0 0-141,13-27-84,-10 23-176,2-2-236,-5 0-136,0 0-136,0 2-84,0-3-84,0 1-48,0-2 8,0 4-80,0-3-28,-8 1-180,6-2 36,-6 3-48,-2-3-132,1 2-28,-6-1 4,-2 6-48,2-2-16,-2 3-20,-7 0 36,9 3-4,-8 5 28,4 3 56,1 2 28,-1 4 96,9 2 148,-8 1 224,9 3 28,1 1-180,5-4-100,3 4-68,0 0-52,3 0-4,3 1 4,2-3 60,1 0-8,-3-3-44,7-1-8,-2-7 0,-3 1-60,3-5 52,-1-4 0,-3 2-4,5-5-108,-2 0-12,-5-5 56,3 2 68,1-2 0,-6-3-100,-3 2-36,3 0-24,-3 1-52,0 2 4,-3-3-4,0 4 76,-3 2 92,-2 0 48,0 0 4,-2 8 0,-2 0 72,2 7 36,-5 3 72,4 1 28,-4 3 60,3 0 20,3 3 4,0 0 32,7 1-56,-4-2-100,3-5-168,3 3 0,3-6-108,5-3 12,7-1 32,-3-3 4,-2-5-48,9-1 0,-1-3 48,1 0 56,-1-4 4,-1-5 44,1-2-44,-1 1-52,-5 1-264,-3-2-468,3 2-796,-4 4-660,1-2-401,-9 1-571,0 3-2088,6-1-1317</inkml:trace>
  <inkml:trace contextRef="#ctx0" brushRef="#br1" timeOffset="0.99">27205 21238 3484,'0'0'10321,"0"0"-6376,0 0-2833,0 0-620,0 0 60,0 0 192,0 0 48,0 0-224,0 0-92,0 0-28,18 20 84,-9-10 168,3 0-124,-4 2-152,1 0-196,0-2-96,-5 3-84,-1 0 48,8-2-24,-8 0-64,4 0-8,-7-3-8,6 0-52,-3-1-84,-3 0-120,0-4-132,0 5-136,7-5-72,-7-3-132,0 0-172,0 0-576,3 0-1232,-3-6-1937,0 0-2671</inkml:trace>
  <inkml:trace contextRef="#ctx0" brushRef="#br1" timeOffset="0.99">27317 21206 9337,'0'0'8569,"-10"28"-6405,10-10-1284,-9 5-380,9 2 156,-7 0 312,4-3-184,3 0-156,-11-4-252,11-2-280,0-1-96,-3-2-120,3-2-172,-4 0-80,4-4-172,0-3-244,-3 2-144,3-4-456,0-1-856,-6-1-1717,6 0-2399,-3-9-1577</inkml:trace>
  <inkml:trace contextRef="#ctx0" brushRef="#br1" timeOffset="0.99">27445 21478 16778,'0'0'4420,"0"35"-3472,0-22-512,0 6 348,4-6 436,-4 1-652,0-6-256,0-5-48,0 0-8,0 0-124,4-3-72,-4-3-56,0-3 8,9-2 0,-9-3 96,3-5-48,3-6-12,-5 0 0,-1-3 0,0-1-36,0-1-12,0-1-8,-1 2-88,-8 1 12,9 2 0,0 1-96,0 1-52,-6 5-44,6-2 72,0 7 60,0 0 72,6 0-12,-6 5-24,0 0 24,3-1-16,4 1 4,-7 1 36,6-2 12,-1 4 36,4 0-36,-5 2 36,5-2-48,-6 3 48,7 0-72,-3 3-12,-4-2-84,6 8 44,-3 0 136,-3 4 12,-3-1 64,6 4 20,-6 1 24,0 0 12,0 0 48,-6-1 48,3 2 88,-3-2-52,-3 0-24,0-1-72,8-3-72,-9 1-32,1-4-60,6-1-4,-1-5-12,1 5-172,-3-5-116,6-3-144,0 0-148,0 0-120,6 0-148,-3-3-252,4-5-436,2 5-356,1-4-189,6 0 177,-4-1 1420,3 4 496,-1-2 380,4 0 520,-1 2 308,1-2 177,3 0 95,-7 3 16,2-3-136,-2 0-220,2 2-196,-5 0-196,-2 1-196,0-6-132,0 6-140,-6 0-88,6-1-84,-9-2-48,0 1 0,0-1-60,0-1-72,0 0-48,-3-2-48,-6-1-88,0 2 4,6 1-48,-12-3 24,7 7 60,-1 1 20,-1 2 88,-1 0 108,8 2 156,3 4-84,-6 1-68,6 3 72,0 1 116,0 2 72,6 1-36,-3 1-84,-3-3-84,11 4-60,-4-3-108,-4-1-96,6-2-132,-1 2-160,-2-3-84,3-2 0,-6-3-24,6-1-548,3-3-272,-4-3-404,1-4-717,6 0-1575,-12 1-1744,14-7 7</inkml:trace>
  <inkml:trace contextRef="#ctx0" brushRef="#br1" timeOffset="0.99">27913 21224 3312,'0'0'11261,"0"0"-7076,0 0-2849,0 0-116,0 0 260,0 0-40,0 0-236,0 0-288,0 0-340,0 0-276,-25 13-155,14-3-13,1 4 48,4-1 52,2 0-64,-5 3-48,9-1-120,-1-1-68,1 1-4,0-3-36,0-2-48,1-1-40,2-2-8,3 1-37,4-6-23,0 1-36,1-1 12,2-2 0,-1-5-40,-4 1-68,10-3-84,-6-1-184,-3-2-436,-1-2-864,4 2-1780,-3-2-1717,0 2-2804</inkml:trace>
  <inkml:trace contextRef="#ctx0" brushRef="#br1" timeOffset="0.99">27979 21240 17562,'0'0'3036,"0"0"-2940,0 0 172,35 22-120,-23-16 920,-1-3 252,6 1-464,2-2-300,-3-2-220,1 0-156,1-2-144,0-4-36,-4 0-240,4 1-108,-3-6-88,-4 2-108,-9 2-192,5 0-292,-7 1-784,-9 2-2036,9 1-1733,-11 3-3272</inkml:trace>
  <inkml:trace contextRef="#ctx0" brushRef="#br1" timeOffset="0.99">28077 21049 14969,'0'0'5973,"0"0"-4661,0 0-852,3 37 132,-3-17 724,0 2 12,-3 3-128,3 3-187,-4 0-293,4 0-252,0-2-192,0-2-184,0-1-92,0-5-204,0 0-180,0-5-36,0-3-72,0-3-100,0-4-57,0 2-59,0-4-268,0-1-532,0-4-888,-3-1-716,-3-3-2721,1 0-1964</inkml:trace>
  <inkml:trace contextRef="#ctx0" brushRef="#br1" timeOffset="0.99">28847 21139 5897,'0'0'6192,"0"0"-3684,0 0-1072,0 0-531,0 0-33,0 0 236,0 0 20,-29 9-164,19-9-136,2 2-160,-11 0-136,9 1-132,-2 0-112,-5 0-72,-1 1-44,6 3-52,-5-1 12,2 2 72,3 2 52,3 0 44,9 5-48,-2 0-60,-4 4-12,6 0 4,0 1 8,6 1 48,-4 1 60,7-2-48,3-2-48,3-3-120,-4-2-76,1-3-8,6-4-96,-1-3-48,1-3-72,0-2-36,-2-5-72,3-2-64,-9-4-68,8-2-136,-7-1-420,-2 2-816,0 0-892,0 3-1145,3-3-283,-4 4-992,1 3-337</inkml:trace>
  <inkml:trace contextRef="#ctx0" brushRef="#br1" timeOffset="0.99">28975 21244 3800,'0'0'7225,"0"0"-2925,0 0-2367,0 0-473,0 0-112,0 0-212,0 0-360,0 0-204,0 0-160,0 0 36,4 25 56,-4-11 40,0 0-84,0 1-172,3 0-168,5-4-112,-5 2-8,2-5-44,-3-1-64,7-1 12,4-5-120,-6-1 92,-1 0 40,3-5 84,0-4 0,-6 1 0,5-3-108,-8 0 24,3-2 84,3 3 0,-3-5 8,-3 4-8,-3-3-12,-6 0-96,9 0 60,-8 4-72,5 1 72,-6 2 36,0 1-48,3 3-52,-1 2-8,4-2-24,-7 3-60,10 0-40,0 0-20,0 0-112,0 0-144,0 0-284,0 0-304,0 0-488,0 3-701,3-3-739,7 0-1984,-10 0-1469</inkml:trace>
  <inkml:trace contextRef="#ctx0" brushRef="#br1" timeOffset="0.99">29157 21297 13121,'0'0'3993,"0"0"-3809,0 0-184,0 0 0,19 24 832,-18-20 448,5-2-8,-6-1-116,0-1-296,0 0-292,3 0-168,5-3-100,-8-1 76,3-4 156,-3 1-4,0-2-168,0-1-128,4-2-160,-4 2-72,3 0-60,-3-4-60,6 4 20,-3 1 52,4 5-12,0 0 60,-4 1 64,6 3 60,0 0 56,0 1 48,-1 5 84,1 0 24,0 4 229,-3 2-153,3 1-112,0 2-132,-1 1-108,-2-1-60,-3-4-4,2 1-200,-2-3-60,4 0-4,-4-5-44,-3-1-61,0 0-167,0-2-124,0-1-92,0-4-160,0 0-404,0-2-596,0-5-820,0 1-1585,3 0-1491,3 1-1665</inkml:trace>
  <inkml:trace contextRef="#ctx0" brushRef="#br1" timeOffset="0.99">29487 21211 5837,'0'0'12273,"0"0"-9685,0 0-1808,0 0-648,9 32 320,-9-19 840,0-1-36,0 3-172,3 1-180,-3 1-292,0-1-227,0 2-129,6-3-100,-5-1-108,6-3-44,-4-3 0,6-2-4,1-3 4,1-3-4,2-1-48,0-7-12,-6-2-36,14-5 8,-12 1-8,5-2-12,-8 0-36,3-4 24,0 3-1,0 1-11,-9-2-36,6 5 92,-6 0 76,0 4 60,0 2 36,0-1 24,0 5 12,-6-1 25,6 2-13,0 1-12,-3-1-48,-3 2-36,6 0-40,0 0 4,0 0 0,0 0 36,0 0-40,0 0 32,0 2-40,0 1 0,9 3-8,-3-2 0,-3 1-52,5 0-40,7-2 28,-3 2 72,0-2 8,2-2-8,-4 2 0,4-1-8,2 0 8,-2-2 8,4 3 52,-6-3-12,5 0 40,-8 0 8,3 0-12,-3 0-72,0-3 32,2 1-44,-11-3-8,9 2-40,-9-3 44,0 3-8,0-2-108,0-3-4,0 1-56,-9 0-60,6 1-85,-5-2-35,-1 2 84,0 6 108,6 0 60,-6 3 96,3 3-60,-2 2 0,-4 0 64,12 6 8,-9-3 108,6 4 48,3 3 12,-6-5 0,6 4-12,6-3-68,-3 2-88,0-4-180,6-2-12,8-4-60,-2 1-244,-3-6-32,8-1 68,-5-2-56,1-4-380,-3-5-616,3 6-868,-2-6-765,-7 2-2203,-1 5-1605</inkml:trace>
  <inkml:trace contextRef="#ctx0" brushRef="#br1" timeOffset="0.99">29964 21291 15781,'0'0'4477,"0"0"-3817,0 0-660,0 0-24,10 31 24,-8-24 656,1-1 448,2-1 32,7 1-280,-6-2-276,3-3-112,0 1-56,-6-2-88,5 0-72,-5-3-60,3-1 12,-3-2 25,3-2-13,-6 4 24,0-3-32,0-2-64,-9 0-12,9 0 12,-6 0 24,3 2-12,3-2 72,0 5 84,-3 1-72,3-3-120,0 6-108,0-1-8,0 1-4,0 0 0,0 0-72,0-3 0,3 0-60,0 3-24,3-3 0,6 1 48,-3-1-96,5-1-144,-2-2-84,-3 3 8,11-3-33,-6 2-167,-3-2-172,-2 3-204,3-1-280,3 2-500,-12 1-848,5-2-1741,-8 3-1787,6 0-881</inkml:trace>
  <inkml:trace contextRef="#ctx0" brushRef="#br1" timeOffset="0.99">30194 21203 548,'0'0'13053,"0"0"-8252,0 0-3181,0 0-912,0 0-292,0 0-28,0 0 48,0 0 220,0 0 156,0 0-256,0 0-172,3 0-180,-3 0-132,0 3-72,-3 2 8,3-1 0,0 3-4,-6 2 4,6 1 0,-3 1-4,3-1-4,0 0-44,0-1-64,0-2 0,0 1 36,3-4 72,-3 2-48,6-5-204,-3 4 8,-3-4 124,6-1 108,-6 0-96,3-1-48,-3-4 20,3 1 52,3-2-12,-3-1 24,-3 0-24,0-2-28,6 1-92,-3-2-16,-3 0 76,0 1 0,5 2 68,-2-1 88,-3 5 48,6-1 160,-6 3 72,0 1-16,3 0 52,-3 4 180,6 0-12,-6 4-76,3 0-108,1 6-8,1-1-64,-5 2-36,9 1 48,-9 0 88,8 1 68,-6 3-168,4-1-120,-2-3-100,2 4 0,-3-2 4,1 1 0,-1-1 36,3-1-36,-6-1 48,0 2 0,0-3 0,0 1 48,0-3 25,-6 3-1,3-3-60,-4-1-24,-3 1-40,4 0 40,-4-4-44,1 3-4,0-5-44,6-1-112,-6-3-61,3-1-107,3-4-120,-2-2-60,5-5-172,0-3-204,0-1-280,5-6-632,-2 1-1160,6-4-2485,-3 9-2400</inkml:trace>
  <inkml:trace contextRef="#ctx0" brushRef="#br1" timeOffset="0.99">30430 21329 4224,'0'0'12129,"0"0"-9452,0 0-1781,0 0-712,0 0 204,33 0 452,-24 0 204,-2 0-352,2 0-112,4-1 0,-3-2-12,5-1-40,-3-2-168,-1-2-176,4 4-112,-6-3-72,-6-1-8,3 0-152,-3 0 88,-3-2 64,-3 3-4,-3-4-36,-3 1 48,-3 0 0,3 1-60,1 0-48,-4 2-48,3 4 156,0 3 60,2 0 120,1 6-60,3 4-112,-7 2-4,7 5 44,-1 1 88,1 3 44,-3-2-36,6-2 12,-3 4-84,3-2-12,0-4-60,0-2-168,0-2-108,3-2-100,3-4-128,-3-4-148,1-1-132,5-1-148,-5-4-472,5-6-1116,1 2-2297,-4 0-2839,6-7 1263</inkml:trace>
  <inkml:trace contextRef="#ctx0" brushRef="#br1" timeOffset="0.99">30593 21291 14249,'0'0'4569,"0"0"-4017,0 0-552,0 0-652,0 25 652,0-16 72,6-6 200,-3 1 404,-3-4 92,9 5 160,3-5-56,-6 0-216,2-5-320,1 2-224,0-1-64,3-5 132,-3 5 72,-2-5-20,-4 2-16,7-2 12,-4 0 88,1-3 32,-4 2-96,3 6-72,-3-4 28,6 5 20,-6-1-24,6 3-36,-9 1 0,8 0-48,-2 2 36,3 3 0,-6 1 24,6 1 13,-6 2-1,3 0 28,2 0-52,-5 2-72,3 0-96,3-3-44,-6 4-136,3-5-52,-3 1-44,3-2-157,-6-1-311,1-3-112,-1 1-240,0-3-644,3-3-1136,4-1-1873,-4-2-3007,6-5 619</inkml:trace>
  <inkml:trace contextRef="#ctx0" brushRef="#br1" timeOffset="0.99">30951 21175 4028,'0'0'15890,"0"0"-11726,0 0-2960,0 0-624,0 0-40,0 0-48,0 0-96,0 0-59,0 30 3,0-24 8,0-2-36,0 3-24,0 1-144,0 0-136,0 3-8,0-4-4,0 5-4,0 0-4,-3-2-84,3-1 88,0-1-4,0 1 4,3 2-4,-3-6-72,3 1 12,6 2 12,0-4-24,-3-1-24,6 0 48,-4-2 16,3-1 44,8-1 0,-5-4 8,-2 0 0,-2-1-8,8-2-4,-3 4-44,-4-5-36,-2 2 0,9 0 36,-6-2-24,-7 1 24,4 0-48,-6-3 36,6 4-16,-9-6 72,3 5-8,-3-2-60,6 0 24,-6 1 48,0 0 0,-6 2 8,3 0 88,3 2 4,0-1-4,-3 3-12,3 0-72,-6 3 0,6 0-4,-3 0-8,-3 3-12,6 0 12,-3 5 68,-2 2 28,2-1 24,-3 1-36,-3 5-24,6-1 0,-3-2-12,3 6-40,0-2 0,-3-1-8,6-1-60,-3-1-48,3-2-24,0-1 24,3-3 0,6 1 60,-6-4-84,6-1-52,6-2-32,-7-1-13,4 0 25,-3-3-12,1-2 0,9 2 12,-11-3 0,2 0 24,3 3-40,-10-1-92,7 1-96,-7 0-148,-3 1-168,0 1-424,0 1-1112,0-2-2685,-10-1-5264</inkml:trace>
  <inkml:trace contextRef="#ctx0" brushRef="#br1" timeOffset="0.99">31748 21189 8069,'0'0'9085,"0"0"-6997,0 0-1560,15 29-420,-6-17 296,-1-1 388,7 3 304,-6-4-248,1-1-304,8-2-232,-7 0-140,7-1-92,-6-3-80,5-1-8,1-2-64,0 0-4,-7 0 4,7-3 12,0-3-12,-2-1-12,-3 2-12,3-4-36,-1 5-28,-9-5 16,2 8 60,1-5 24,-3 6 60,-3-3 4,-3 3 152,0 0 60,0 3 100,0 4 144,0-1 80,0 4 196,0 1-168,6 0-304,-3 1 0,3-2-192,-3 1-72,5-6-40,1 3-32,3-2-60,3-2-60,-5-4-12,9-1-76,-7-5-20,1 0-84,6-3 20,-15-3 64,11 1 36,-6-3 8,-6 1-8,-3-3 20,0-3-20,0-2 32,-9 4-44,-3-4-40,-5 2-36,1 4-304,-4 4 496,10 5 160,-3 6 912,6 3 12,1 6-212,-3 1-424,-3 6-248,3-1-40,1 2-48,-1-1-48,6 1-108,-3-4-364,3 0-328,3-1-736,0-5-2224,0-1-2469,0-2-3604</inkml:trace>
  <inkml:trace contextRef="#ctx0" brushRef="#br1" timeOffset="0.99">31780 21008 2896,'0'0'5889,"0"0"-3409,0 0-888,0 0-508,0-25-20,0 22 116,0 0 133,0 2-77,0-1-156,0 2-296,0 0-260,0 2-256,0 5-184,0 3 108,5 8 172,-2 7 292,4 6 156,2 4-172,-8 6-148,-1 0-176,9-3-184,-9 2-128,10-8-4,-7-4-92,2-7-140,-5-1-68,3-8-24,3-3-28,-6 0-8,2-5-76,-2-3-60,0-1-184,0-1-464,-2-3-656,-4-5-420,3 0-581,-2-1-1663,-5-5 171,7 3 1217</inkml:trace>
  <inkml:trace contextRef="#ctx0" brushRef="#br1" timeOffset="0.99">33136 21643 4088,'0'0'2057,"0"0"411,0 0-1044,0 0-752,0 0-68,-7-26 272,2 19-48,5 4-280,-5-3-216,2 3-76,3-3-4,-5 3-24,2-1-64,-3 1 112,3-2 64,-4 4 12,7 0 88,-7-2-59,4 0 7,-6 1 56,6 2 52,-3-1-12,3 1-52,-6 0-152,1 1-44,-1 1-16,-6 4 48,9 1 88,-8 0 8,2 3 52,3 1 36,-8 6-40,8-2-84,0 3-52,2-2 28,4 1 12,-3-3-16,6-3-104,0 0-196,9-3-36,-5-2-292,5-3-108,3 0-12,-1-3 292,4-3 96,-3 0 52,5-3-44,1-2 48,-6-4 4,5-1 76,-5-1 20,1 0 48,-3-1 16,-1 2-76,-6 1-72,2 5 0,-2-2 60,-3 3-12,0 2 0,0 1 76,0 3 68,-3 0 48,3 0-80,-5 3-112,2 4-48,-3 3-4,-4 5 88,10 1 184,-3 3 8,-1 2-60,4-1-108,0 1-80,4-1-40,-1-2-96,-3-6-96,10 1 24,-4-1-24,2-5-112,0 0 52,-3-4-40,2 2-204,2-5-512,0 0-868,-5-2-1248,1-1-2977,-3-6-3412</inkml:trace>
  <inkml:trace contextRef="#ctx0" brushRef="#br1" timeOffset="0.99">33277 21580 3800,'0'0'12253,"0"0"-9172,0 0-1817,6 33-668,-3-23 184,1 3 152,-1-4-204,7 0-248,-7-2-200,5-1-220,0-3-60,7 0-192,-6-3-148,0-3-156,2-2-180,-2-2-148,0-3-408,0-2-1496,0 5-3857,-6-5-3788</inkml:trace>
  <inkml:trace contextRef="#ctx0" brushRef="#br1" timeOffset="0.99">33355 21413 7493,'0'0'9341,"0"0"-7089,0 0-1440,0 0-448,-15 31 284,8-12 140,7 2-108,-5 3-184,-1 7-168,6-1-84,0 2-136,0 2-108,0-8-144,0 0-64,0-1-56,6-7 92,-6-2 4,5-3-88,-5-2-108,0-4-144,4 0-124,-4-2-248,0-5-568,0 3-801,0-3-1599,0-3-1276,0 1-501</inkml:trace>
  <inkml:trace contextRef="#ctx0" brushRef="#br1" timeOffset="0.99">33764 21467 6673,'0'0'7840,"0"0"-5423,0 0-1077,0 0-404,-23 21 104,17-12-64,-3 0-224,-1 2-180,-1-2-208,11 0-172,-2 0-192,-4 1 0,6-1-108,0 0-40,8-1-116,-5 1-76,8 0-48,2 1 48,-1-4 108,5 1 88,-5 1 96,6-2 36,-1-2 8,-2 2-44,-1-2-12,-5 2 48,-1 0-72,-1-2 32,-4 4 44,-3-1 8,0 0 184,0 4 84,-3-1 60,-4 0 12,-1 2 0,-1-2-12,-4 1-76,6 2-56,-2-4-88,-3-1-36,4 0-60,-1-4-12,-6 2-80,9-3-248,-3 0-252,1-3-208,2-3-260,-3 0-472,2-4-1301,4-4-3431,3 3-2249</inkml:trace>
  <inkml:trace contextRef="#ctx0" brushRef="#br1" timeOffset="0.99">38525 22063 3392,'0'0'8533,"0"0"-5805,0 0-811,0 0-649,0 0-320,-29-6-160,19 8-176,-5 2-124,-2 2-88,2 4 4,-9 2 80,4 6-60,-1-1-48,5 5-84,-1 3-16,5 0 112,2 0 96,5 3-16,2 0-176,6-2-196,2 2-88,8-4-8,-4-1-12,11-5-96,-4-4 0,5-3-64,2 0 64,-2-5 36,-1-3 60,-2-1-96,-2-2-132,3 0-148,-9-2-192,1-1-172,-4-1-192,-1 1-264,-3-2-324,-3 4-376,0-3-537,-3 2-543,-3 1-1012,-1-1 811</inkml:trace>
  <inkml:trace contextRef="#ctx0" brushRef="#br1" timeOffset="0.99">33770 21492 3676,'0'0'10453,"0"0"-7532,0 0-1941,0 0-732,0 0 108,0 0 100,0 0-88,26 25-120,-17-22-152,9 0-96,-4-3-4,10-3-68,-5-4-52,2-2-48,2-1-108,-2 0-152,-1-2-124,4 3-36,-13 3-244,1 2-469,-3 4-595,-2 0-160,1 0 372,-5 1 704,2 5 776,-5-3 208,3 1 1036,-3 2 524,0 2-44,0-1 24,0 2-40,0 2-7,-3 0-157,3 0-8,0 0-36,-5 3-56,5 1-132,0 1-260,0 2-276,0-1-64,0 3-108,5 0-140,-2-7-124,5 5-68,2-6-64,0-4-84,-1 3-72,6-5 0,-4-3 44,7-3 4,-6-2-36,2-2-24,-2-4-24,-3 1-36,0-5-88,-6 5 4,6-5 60,-9 2 8,0-3 40,0-2 60,0 0 8,-3 2 40,-3-3-24,-6 4 12,3-2 12,-3 3 36,-2 1 60,5 6 124,-12-2 8,13 3-48,0 3-12,-2 0-72,7 0-36,-3 0-156,6 0-268,0 6-464,0-3-340,0 1-344,0 3-172,9-1-305,-2 3-975,1 0-3256</inkml:trace>
  <inkml:trace contextRef="#ctx0" brushRef="#br1" timeOffset="0.99">34353 21558 7929,'0'0'9761,"0"0"-7033,0 0-1740,0 0-660,0 0 192,0 0 340,0 0 72,0 0-212,0 0-236,-3 39-184,-6-22-96,9 2-56,0 3-76,0-3-72,0 2-4,0-4-8,0-3-72,12-1-28,-7-4-44,4-2 24,0-6 60,0 1 24,0-2 44,-4-3 0,4-4-56,6-1-24,-8-2-12,-4-3 36,7-2 52,-5 0-4,-2-1-108,0 0-28,-3-1-68,0-2 12,0-2-12,-3 5-28,0-2 28,-4 2 12,-4 1-16,-2 5 112,4 0 108,-2 7 44,2 1-32,0 2 48,6 0-60,-6 3-60,3 5-48,3-1-184,-2 2-96,-4 0-60,6 2-256,3-2-712,0 3-1236,0-3-2829,0 0-4184</inkml:trace>
  <inkml:trace contextRef="#ctx0" brushRef="#br1" timeOffset="0.99">34593 21635 5533,'0'0'7648,"0"0"-5040,0 0-671,0 0-297,10 29-52,-2-20-300,-5-2-308,1 2-120,-1-3-124,-3-2-244,9 2-204,-6-3-36,4-3-104,-5 0-76,3-3-12,4-3-52,-6 2-8,6-4-4,0-2 0,0-2 4,-6 4 4,5-1-4,-8 2 48,9-1 12,-9 2 0,0 3 12,0 0 0,6 3-12,-6 0-12,0 0-44,0 0 152,0 6-60,0-1-24,0 2 24,3 0 24,-3 2-36,6-1-72,-3-1 0,3-3-12,-3 4-52,-3-4-56,8-3-36,4 1 12,-6-2 0,3 0-12,-6-3-48,5-1-48,-2-4-16,-3 5 64,-3-4 12,0 0 48,0-2-12,0-1-60,0-1 20,0 1 64,0 3 120,0 1 0,0 4 184,3 1-64,2 1-120,-5 1-96,3 5 96,7 0 124,-4 1 68,1 4 36,-4-2 36,6 2-156,0-2-100,-1-3-8,-5 1-204,6-2-192,0-4-160,0-1-44,0 0-236,-1-6-604,-2-1-988,0-2-1481,3-1-1395,-9 1-593</inkml:trace>
  <inkml:trace contextRef="#ctx0" brushRef="#br1" timeOffset="0.99">34991 21394 664,'0'0'14705,"0"0"-10300,0 0-3293,7 25-588,-1-10 168,-6 2 528,3 5-120,-3 3-100,7 2-108,-7 0-160,0 1-119,2-3-273,-2-1-220,0-4-112,9-4-8,-9-5-4,2 0-8,7-5-96,-9 0 12,6-4 12,-3 2-16,-3-4-20,6 0 12,-3-4 48,3-1 12,-3-4 48,3-2 8,-4 0-4,4-3-4,-3-4-12,6 1-181,-6 0 25,6 4 12,-9 2 84,9 3 60,-4 5-48,-5 3 12,3 0-12,2 2 60,5 4 120,-7 1 0,0 3 12,4 0-12,-7 4 12,11-1-35,-11 3-37,5-4-12,-2 1-40,-3 0-8,5-3-8,-5 1-52,0-3 12,0 0-1,0-2 49,0-2 0,-5 2 49,2-3-37,-5 3 36,-1 0-48,-9-2-4,6 0-68,-2 1-13,-7 1-59,10-3-60,-4 1 36,3-1 48,3 0-72,1 0-216,8-3-172,-6 0-144,6-6-300,6 2-936,-4-5-976,7 0-2165,0 2-3356</inkml:trace>
  <inkml:trace contextRef="#ctx0" brushRef="#br1" timeOffset="0.99">35516 21635 1252,'0'0'16982,"0"0"-12510,12 29-3056,-9-17-816,3 1-164,-6 2-40,3-2-68,-3-4-316,0-1-12,0-2-352,-3-4-176,3-2-124,0 0-364,-6-8-896,3 0-3353,-2-1-5668</inkml:trace>
  <inkml:trace contextRef="#ctx0" brushRef="#br1" timeOffset="0.99">38986 22164 1436,'0'0'5945,"0"0"-1481,0 0-2536,0 0-684,-29 9-376,26-7-3,-6-1 83,5-1 40,-7 2-32,8-2-64,-2 2-76,-6 0-108,1-2-92,0 0-48,1 0-84,-6 1-72,-5-1-112,-1 0-36,-2 3-44,-7-3-100,-3 6-120,0-1-44,-5-1-112,-3 5-244,9-2-8,-2 1 116,8 0 204,-4 0 88,13-2 48,-1 1-48,9-1-156,-5-3-28,5 4 4,0-7 36,3 1 36,6-1-28,0 0-140,6 0-112,-3 0-328,6-1-480,0-6-596,8 2-789,-5-2-1675,4 3-1868</inkml:trace>
  <inkml:trace contextRef="#ctx0" brushRef="#br1" timeOffset="0.99">37607 22251 4120,'0'0'5721,"0"0"-2649,0 0-1028,0 0-824,0 0-279,0 0-25,0 0 60,0 0-288,0 0 300,0 0-320,-4-6-132,4 6-124,0 0-108,0 0-52,0 0 4,0 0 8,0 0 16,4 0 8,-4 0-32,6 0-76,-5-1-60,8-2-72,6-2-44,-4 2-4,10 2-44,5-4-28,1 4 72,-1-2 64,4 3-64,-5 0-48,8 0 48,-8 0 0,2 0 96,-1 0-36,-5 0-56,-1 0-4,2 0 0,-7 0-12,4 0-144,-6 0-36,5-3 24,-7 3 20,1-1 64,3 1 84,-3-2 56,-4 2 212,10 0 8,-6 0-72,-6 0 4,1 0-16,3 0-48,-1 2-36,-6-1-36,4 2-12,-4-3-48,5 4 36,-6-4-36,-2 2-12,0 1 0,0-3-8,0 0-40,0 0 0,0 0-24,0 0-24,0 0-36,0 0-48,0 0-4,0 0-32,0 0-60,0 0-76,-2 1-216,-6-1-288,8 0-408,0 2-788,0-2-2093,-3 1-2607,3-1-1457,13-4 8153</inkml:trace>
  <inkml:trace contextRef="#ctx0" brushRef="#br1" timeOffset="0.99">39693 21938 2872,'0'0'2088,"0"0"981,0 0-969,0 0-916,0 0-372,0 0-20,0 0 48,0 0 48,0 0-68,0 0-104,-8 3-123,8-3-61,0 2-48,-3-2-36,3 3-68,-6 0-36,6 1-12,-8 2-24,8 0-12,-13 1-40,7 0-84,3 2-64,2-1-108,-5-1-4,6-1-80,0 1-236,0-2-120,7 0-136,2 3-76,4-1 168,-5 2 112,9 1 148,1 0 0,-6-1 100,5 0 124,-2 0 52,-3 1 160,5-3 132,-8 2-56,-2-1-40,4-1-64,-8 0-36,3-2 24,-5 3 124,-1 0 12,0-1 48,0 0-52,-1 2 28,-8-1 44,3 2 16,-6-1-28,3 1-96,-8-1-96,5 0-88,-3 2-36,-2-3-48,2-2-12,0 4-144,4-4-52,5 0-60,-2-5-172,-5 2-216,13 0-276,0-3-312,0 0-769,0-6-2511,0 5-2225</inkml:trace>
  <inkml:trace contextRef="#ctx0" brushRef="#br1" timeOffset="0.99">39676 21972 6461,'0'0'7300,"0"0"-4748,0 0-1303,0 0-521,0 0 24,0 0 180,0 0-212,0 0-232,0 0-344,23-22-144,-11 15-92,0-1-68,2 1-80,4 0 44,-6 2 12,8 1 0,-2-3-132,-2 5-100,6-2-112,-4-1-164,-2 2-200,-3 1-409,3-1-475,-1 0-736,-3 0-1620,-4 1-393,4-1 1345</inkml:trace>
  <inkml:trace contextRef="#ctx0" brushRef="#br1" timeOffset="0.99">40015 21911 5853,'0'0'7940,"0"0"-5003,-16 26-1189,14-11-580,-1 4-20,-3 1 92,3 4-64,3 2-220,0-1-292,0 1-304,3 2-168,3-1-96,-1-7 36,14-2-64,-12-3-68,12-5-120,-3-7-48,2-3 0,-1-3 48,4-3-36,-1-6-40,-2 0-56,0-4-84,-7 0 44,3 0 52,-1-2 24,-7-1 80,-3 3-20,1-1-12,-4-1-16,-4 2 28,-5 1 72,-1 1 84,-1 3 40,-6 1 104,-1 4 40,0 2-16,-8 4 36,11 0 88,-8 4-4,11 2-44,0-2-88,5 4-120,-3-2-36,4-3-96,3 2-124,3-3-296,0-1-224,3 4-352,7-5-848,-1 0-1849,-2 0-2335,14-5-2757</inkml:trace>
  <inkml:trace contextRef="#ctx0" brushRef="#br1" timeOffset="0.99">40367 21971 5092,'0'0'11470,"0"0"-7330,-9 28-2500,6-12-416,-3 3 32,6 1-136,0-1-352,0 0-312,0 3-299,6-7-149,-3 3-8,6-7-97,-2 0-131,9-4-36,-5-3 12,2-4 72,0-4 72,5 0 12,-7-8 24,1 2-36,3-2-28,-6-1-56,-1-3-12,-8 2 24,3-2 36,-3 2 36,-3-3-76,-3 3 16,-2-2-24,-4 2 0,-6 0-12,2 3-40,-3 3 28,2 0 168,6 5 48,0 0 240,3 3-24,1 0-216,7 0-72,-9 0-288,9 0-184,0 3-280,0-3-284,0 3-688,0 0-1000,9-1-3025,-3 1-1760,3 0 4513</inkml:trace>
  <inkml:trace contextRef="#ctx0" brushRef="#br1" timeOffset="0.99">40643 22085 4744,'0'0'5213,"0"0"-2757,0 0-140,0 0-908,0 0-179,0 0 71,0 0-60,32 9-264,-29-9-260,6-3-156,2-3-88,-2-1-72,0-2 0,0-1-40,0-2-20,-1 2-40,3-4-84,-1 1-108,-4 2-108,1-3-12,-4 6-48,7 0 52,-10 2 8,6 3 0,-4 3 0,-2 0-4,0 6 4,0 2 140,9 2 40,-7 5 12,-2 1-36,0 0-84,11-2-72,-11 1-44,0 0-16,4-5-12,-1-1 0,3-2 24,-3-4-72,3 0-24,-3-3 56,6 0 4,-9-6 12,11-1 24,-11 0 44,9-4-4,0 1 4,-9-3 0,6 1-8,3-4 0,-7 1-36,4 2 0,-3-2 36,9 4 12,-8 0 68,-1 6-56,8 0-12,-6 5 0,-2 0 0,5 7 12,2 2 316,-7 2 56,1 3-72,8 1-108,-12 1-44,10-1-4,-10-1 24,5 0-96,-2-3-84,3-3-104,-3-1-172,2-3-88,-5-4-152,3 0-172,-3-1-144,6-6-244,-3-2-604,-3-1-1068,3-5-2289,3 3-2371,-3-7 1831</inkml:trace>
  <inkml:trace contextRef="#ctx0" brushRef="#br1" timeOffset="0.99">41175 21709 13329,'0'0'5429,"0"0"-3385,0 0-960,0 0-308,0 0 84,-10 34-28,3-21-24,7 9-96,-9-2-184,9 2-204,0-2-120,0 4-96,-2-4-104,2 2-4,2-4-12,-2-2-36,9-1 48,-2-2 8,-4-4-8,4-1-8,2-2-64,1-3-12,-2 0 24,1-1-12,-1-2 12,1-2-12,-6-2 24,6-1 0,-3-2 36,3-3-84,-7-1 0,7 1 0,-6-3 0,6 0 12,-3 2-12,3 3 8,-6 2 84,1 3 4,-1 0 12,4 3 36,-4 3-48,6 0 64,-7 4 44,6 2 48,-8 1 0,11 3 24,-7-1-84,-4 1-36,3-1-52,3-2-8,-6 4 0,0-6-12,3 1-84,-3-2 0,0-2 24,0 1 12,0-6 56,0 3-8,-3-3 12,-3 1 8,3-1 88,-4 0-12,-9 0-80,5 0 0,-2 0-4,0 0-4,-5 0-80,4 3-144,-4 0-84,3 0-16,4 1 76,2-1-24,1 3-160,-2 0-140,7-2-152,-3 2-252,6 0-380,-3-1-524,3-1-981,3-1-2195,3-2-1681</inkml:trace>
  <inkml:trace contextRef="#ctx0" brushRef="#br1" timeOffset="0.99">27798 21701 3148,'0'0'4877,"0"0"-1889,0 0-1344,0 0-880,0 0-112,0 0 120,0 0 432,0 0 189,0 0 51,27 32-96,-24-13-288,1 5-40,0 2-76,2 8-132,-3 2-128,3 4-68,-6 1-136,1-1-80,-1-2-124,0-1-84,0-8-48,0-3-132,0-4-12,0-6-12,0-2-36,3-4-24,3-3-12,-6-1-12,0-4-36,5-1-36,1-1-12,-6 0 12,10-4 20,-10-2 28,10-5 24,-3-5-36,-1 0-48,3-1 12,3-1 96,-3-1 60,-1 3 12,4 1-48,-3 5-36,0 2 8,3 3 16,-4 5-24,1 0 84,0 5 120,0 3 88,0 5-28,-1 0-12,-5 5 24,6-1-36,-2 1-72,-1 0-84,5 1 8,-4-3 0,-4-3-8,-3-3-4,9-2-8,-9-5-156,0 0-120,4-2-120,-4-1-136,0 0-144,0-6-280,-4 0-672,4 0-956,0-5-1905,-6 3-2719,3-5 499</inkml:trace>
  <inkml:trace contextRef="#ctx0" brushRef="#br1" timeOffset="0.99">28297 22090 8493,'0'0'10809,"0"0"-8025,0 0-1528,0 0-516,-19 26 164,7-17 48,1 0-196,3 1-216,-8 0-191,9-1-157,-5-2-92,3 1-88,6-1-12,-3-4-12,6 0-112,0-2-92,0-1-121,6 0-35,-3 0 48,6-1 96,3-4 48,-5-1-24,9-4 20,-6 1 4,-1-2 48,3 0 84,-3 3 40,1-1 8,-6 1 0,5 4 156,-6 1 144,-3 0-188,0 3 8,0 3 24,0 0 48,-3 4 72,3 5 0,-9 3-60,5 1-120,0-1-76,-2 4 0,6-2-8,0-2-48,0-3-132,0-3-180,0-5-264,0 2-244,6-6-192,-2 0-900,3-6-1128,-1-1-2765,-3-2-2980</inkml:trace>
  <inkml:trace contextRef="#ctx0" brushRef="#br1" timeOffset="0.99">28517 22150 9853,'0'0'6545,"9"28"-4681,-3-14-732,-3 4-32,3 4 360,-3-3-200,0 1-400,2 0-200,-2-4-140,6-5-148,-3 3-80,-3-7-64,-3 0-84,6-5-72,-5-1-24,-1-1 12,8-1 0,-8-5 36,0-1 0,3-2 132,-3-3-12,0-3 181,0-2-45,-3-1-112,3-2-96,-8-2-60,8-3-84,-1-3-4,-5-2-44,6 1 40,0-2-76,-3 0-72,3 6-12,0-1 44,0 7 40,0 1 12,0 4 60,3 3-36,-3 1 40,0 3-4,6 1 4,-6 3 0,1 2-52,7-4 52,-5 5-64,2 0 12,-2 5 48,5-1 8,5 6-45,-7 3 37,1-1 8,-4 3 4,7 2-12,-5 1-60,-2 1 0,2-1-36,-2 1 0,-3-2 36,0-2 24,0 0 40,0-2 4,0-3-4,0-1 8,0 0 48,-3-2 84,-2 1-12,2-3-36,-2-2-76,1 2-8,-2-4-72,-3 2-144,8-3-96,-5-3-144,3 0-148,-4-3-156,4-2-540,3-1-712,0-1-756,0-1-2517,0 4-3208</inkml:trace>
  <inkml:trace contextRef="#ctx0" brushRef="#br1" timeOffset="0.99">28858 22091 9005,'0'0'5360,"0"0"-3972,0 0-844,0 0-107,0 0 259,0 0 320,0 0-80,26 23-68,-23-15 168,3 1 20,-6 1-64,9 6-132,-6 0-148,-3 3-40,5 3-116,-2-1-124,-3-1-72,0 1 0,0-4-119,6-2-109,-6 0-60,0-6 52,0-1-28,0-2-24,0-4-60,0-1 0,0-1 0,0 0 0,0 0 36,0-4 0,0-4 12,0-2-48,0-2 0,0-2 36,0-2-44,0-5-4,0-2-8,0-2-4,-6-5-48,6-2-48,0-2 48,0-1 56,0-2-44,0 5-132,6 1 80,-6 5 52,3 2 48,-3 4 4,0 5 8,6 2-4,-6 4-8,0 3-4,3 3-4,-3 2 0,0-1 4,0 1 4,0 1-4,6 0-4,-6 3-124,3 1 84,3 2 48,-3 3 0,4 3-8,-4 1-52,7 2-48,-4 1-13,1 0 49,-4 2-60,7-2-12,-4-2 24,-4 2 112,7-1 8,-6-5 72,4 5-12,-7-5-52,0 2 40,-7 0 12,4-5 72,-6 2 0,7 0-23,-6-3-49,-7 0-60,6-1-97,-4 0-107,6-4-144,4 1-132,-3-2-112,6 0-140,0-3-248,0-3-820,0-1-1128,6-1-2457,-3 1-3048</inkml:trace>
  <inkml:trace contextRef="#ctx0" brushRef="#br1" timeOffset="0.99">29167 22066 10213,'0'0'6929,"0"0"-5197,0 0-972,19 15 144,-6-11 376,-5 1-104,8-5-272,-6 0-276,-1 0-192,3-3-40,-3 0-24,-4-3-92,4 0-172,-6 0-108,-3 0 0,0-1-156,0-2 60,0-1 32,-9-1 56,1 1 8,-1 0 60,0 3-44,0-2-8,6 1 52,-4 7-60,4 1 0,-4 0-56,4 6-32,-3 1 80,3 5-36,-2 4 44,5-1 148,-2 4-16,-6 0-72,5 0-48,3 0 104,0 0-116,0-3-364,3 0-200,7-4-76,-5-2-204,4-5-328,4-2-576,-3-3-496,8-5-1501,-1-1-1843,-2-4-2325</inkml:trace>
  <inkml:trace contextRef="#ctx0" brushRef="#br1" timeOffset="0.99">29508 22060 7537,'0'0'13233,"0"0"-10297,0 0-1912,0 0-832,1 31-192,-1-18-60,7-3-64,-7 1 124,3 2 148,-3-4 116,0 0 156,0-1 64,3 1 212,3-7-228,-6 3-215,0-2-157,0-3-84,0 0 0,0 0 36,0-3 24,3-4 0,4-2-60,-7-1 0,11-3-12,-5-3 0,1 0 0,3-2 0,0 0 0,2 2 0,3 4 48,-3 1 96,-1 3-60,7 5-72,-3 3 48,-4 3 12,4 2-60,-3 4 0,5-1-4,-1 7-4,-2-2 44,2 2 12,-4-2-12,5 0-48,-5 1-4,6-6-80,-4 1-72,-2-3-72,-3 0-76,0-3-141,2-3-143,-6 0-96,-1-2-148,2-3-316,-6-3-896,0-1-2680,0 4-4649,0-7 1568</inkml:trace>
  <inkml:trace contextRef="#ctx0" brushRef="#br1" timeOffset="0.99">30284 22148 8129,'0'0'10181,"0"0"-7801,0 0-1188,0 0-536,0 0 164,0 0 124,0 0-396,0 0-548,-19 25-436,14-25-300,-8 0-208,4 0-400,0 0-1092,1-4-2465,8-1-3804</inkml:trace>
  <inkml:trace contextRef="#ctx0" brushRef="#br0" timeOffset="0.99">30673 13838 1036,'0'0'2856,"0"0"-811,0 0-353,0 0-292,0 0-380,0 0-296,0 0-208,0 0-120,0 0-164,0 0-40,8-15-192,-8 13 0,3 2-140,-3 0-40,0-2 40,0 0 48,0 2 16,0 0 76,0 0 48,0 0 92,0 0 132,0 0 72,0 0 64,0 0 116,0 0 128,0 0 44,0 0-28,0 0-88,0 0-48,0 0-83,0 0-89,0 2-172,0 0-64,0 1-52,0 5 228,0 1 56,6 5 248,-3 4-24,-3 2-80,6 4-20,-3-1-44,-3 2-44,6-3-100,-3 2-124,3-2 28,-3-5-4,-3 2-68,4-2 8,-4-7-60,4 3 88,-4-4-40,0 0 24,0-6 4,3 1-40,-3-1-48,0-2-12,0-1 24,0 0 48,0 0 28,0 0 20,0 0 48,0-1 100,-3-6-4,3-4-176,-4-2-136,-3-5-132,1-2-48,3-5-12,-3-1 96,3-4 36,-3 2 60,6 1 4,-9 0 36,9-2-40,-3 2 0,-5 1 84,8 1-84,-9-3 0,6 3-12,-3-4-60,3 1-28,-3 3-116,3-4 12,-3-1 20,3 4 64,-2-2 36,5 2-72,-3-2 96,3 3-52,0-3-32,3 4 72,2 4-12,-2-2 8,6 1 64,0 5-72,0 0 0,0 1 36,2 2-12,4 1-12,-3 1-16,1 3 4,0 1-72,-3 3-124,7-1-48,-10 4-52,5 1 76,-1 0 108,7 0 24,-3 6 124,-4-3-12,1 4-100,6 2 100,-9 0 60,5 1-88,-2 3 88,6-3 4,-7 2-4,4 1 8,-3 2 56,-1-3 80,3 4-44,-3 0 60,-2 0-28,0 0-56,3 2 20,-6-1-12,-3 1 4,2 0-40,-5-2 84,3 3 40,-3-3-160,0 0 84,-3-1 64,-2 1-88,-4-1 28,1 1-4,1 0-12,-8 0 24,4 0-32,-3 0 68,-5-1 4,6-3-4,-2 5 48,-5-4-8,-1-1 20,-2 1 28,2-2-64,4-1-108,-1-3-60,8 1-48,-9-5 0,11 0 40,0-1-64,-3 0-48,11-2-100,-1 0-44,-5 0-136,6 0-136,0 0-144,0 0-164,0-2-432,0-3-908,0 2-885,0-2-2087,0 2-585</inkml:trace>
  <inkml:trace contextRef="#ctx0" brushRef="#br0" timeOffset="0.99">30423 18559 1188,'0'0'9029,"0"0"-4197,0 0-2859,0 0-769,0 0-332,0 0-88,0 0-48,0 0-116,0 0-220,0 0-216,3 6-16,0-3 52,12 3 48,-4-3 252,7 3 180,0-2-168,8-1-88,-1 0-68,-2-3-52,4 1-96,2-1-228,-5 0 0,-4 0-120,1 0-84,-7-1-12,3 1-76,-4 0-32,-4-1-132,-8 1-164,5 0-188,-6 0-152,0 0-256,0 0-340,0 0-376,-6 0-841,5 1-2895,-5-1-1289</inkml:trace>
  <inkml:trace contextRef="#ctx0" brushRef="#br0" timeOffset="0.99">30769 14401 1812,'0'0'3208,"0"0"-735,0 0-785,0 0-860,0 0-92,0 0 112,0 0 64,0 0-340,0 0-228,0 0-128,0-10-48,0 8-16,0 2-96,0-3-56,0 3-52,0-1 0,0 1 40,0-2 0,0 2-56,0-3 68,0 3 4,0-1 48,0 1 24,0 0 24,0-1-24,0 1-72,0-2-4,0 2 4,0 0 12,0 0-12,0 0-4,0 0-16,0 0-108,3 0-16,-3 0-40,0 0 4,0 0-68,0 0-36,0 0 64,0 3 60,5 3 156,-5 1 104,3 2 520,-3 4 12,0 0-116,6 4-12,-6 0 44,3 4 76,-3-4-23,0 4-121,0-1-484,0-2-224,0 1 224,0-1 372,0-2 176,0-1-400,0-1-60,0 1 72,0 0 36,0-1 12,0-2-84,0 4-24,0-4 20,0 2 4,0 0 0,4-3 48,-4 4-76,6-5-20,-6 4 8,0-1-72,1-3 60,-1 5-8,0-5 20,0 3 4,0-3-80,0 7 0,0-7 0,0 3-8,-1-1 0,1 0 0,-6 1 4,2-3-4,4 3 8,0-2-8,-3-1 4,3 3-4,-6 0 4,6-1 4,-3 1 0,3 0 0,-5-1 40,5 3-48,-3-5 12,3 5 48,0-4-44,0 3-4,0-1 60,-5 0-24,5-1-40,0 1-8,0 0-12,-5-1 8,5 1-4,-6 2 8,6-2 0,0-1 4,-1 2-4,-5 0 0,6 0 8,0 2-4,-9-4 68,6 3-60,3 1 52,0-1-4,0 2-12,-4-3 0,4 2-36,0 0 52,-5 1-16,5 1-40,0-2 52,0 3 24,0-6 16,0 5 32,0-2-48,0-1-80,0-2-4,0 2-4,0-2-44,0-1 48,0 4 4,0-4 0,0 2 4,0-1 0,0-1 56,0 1-56,0 1 4,0-1 44,0-1-56,0-2-4,0 4 4,0-3-4,0 2 4,0 0-4,0 0 0,5-2-56,-5 3 52,0-2 0,0 1 4,0-1 0,0-2-4,0 3 8,0-2 4,0 2 48,0-1-40,0-1 36,0 3-36,-5-4 36,5 0-48,0 2 48,0-2-44,0 3 8,-3-2 36,3 0 0,0 3-44,0-3 8,0 1-12,0 1-12,0 0 12,-5 1 0,5-1-60,0 0 60,0 2 0,0-4 4,0 3-4,-3 3 0,3-3 4,0-1-4,0 3-4,0-1-4,0-2 8,0 3 8,0-1 4,-6 1 52,6 0-52,0-3 84,0 2-24,0 2-12,0-2-52,0 1-4,0 0 8,0-1-4,0 0 0,0 2-4,0-1 0,-3 0 4,3 1 0,0-3 4,0 2-4,0 2 0,0-2 4,0 0-4,0-1-4,0 3 0,0-2-4,0 0 0,0 0 0,0 0 8,0-1 0,3 2 40,-3-5 0,0 4-36,6-1-4,-6-2-8,0 2-4,0 0 4,3-4-4,-3 4 4,0-3 0,0 4 0,0-3 4,0-1-4,0 2 0,0-2 4,0 3-4,0 0-4,5-2 4,-5 3 0,0-4 0,0 2 4,0 1-4,0 1-8,0-4 8,0 4 0,0-1 0,0-1 12,3 0 0,-3-1 0,0-2 48,0 6-60,0-7 0,0 5 0,0-4-4,0 1 0,0 1-4,0 0 4,0-1 0,0 1-8,0 1 8,0-3 0,0 1 0,0 0 4,0 1-4,0-3 4,0 5 0,5-5 0,-5 3 0,0-1 4,0 1 0,0-2 0,4-1-4,-4 3 4,0-1 4,0-3-4,0 4-4,0-3 0,0 2 0,0 0-4,0-2 4,3 0 0,-3-1 8,0 4-4,0-3 44,0 2-44,0 0-4,0 0-4,0-2-8,0 3 4,0-1-4,0 1 4,0 3-4,0-4 4,0 1 4,0-1 4,0-2 4,0 3 4,0-1-8,6 1 0,-6-2 0,3-1-48,-3-1 48,0-1 0,6 4 144,-5-3-88,-1 0-52,0 0-4,0-2 4,6 3-4,-6-2 4,0 0 4,0 0 4,0 1-8,0-1 4,0 0-4,0 0 0,0 1 44,0 2-40,0-1 0,0-1 52,0-1-52,-6 0 64,6 1-68,0 1-4,0-3-4,0 3-44,0-2 40,0 1-4,0-2 4,0 2 0,0 0 0,0-2 4,0 3 4,0-3 4,0 1 56,0 2 0,0-1-12,0 0 12,0 2-52,0-2 56,0 1-56,0 1 52,0-1-56,0 3 4,0-3-4,-1-1-4,1 2 0,0 0-8,0 0 4,0-1 4,1 2 0,-1-1-4,0-2 0,0 1-4,6-1 8,-6 0-8,0 3 4,5-3-4,-5-4 0,0 3 4,0 1 4,5-2 0,-5-3 0,0 1-4,0 1-4,0-3 0,0 2 4,0-2 0,0 3-4,0-4-4,3 4-36,-3-4-24,0 4-36,0-3-24,5 3-4,-5 0 4,0-2-12,3 2-4,-3-4-8,0 4 32,0-2-20,0-1-196,6 1-12,-6-2 68,0-2 16,0 1-136,0-1-84,0 0-40,0 0 8,-6-1 52,6 1-116,0-3-337,-3-3-251,-2 2-108,5-2-96,0 4-124,0-1 312,-3 0-16,3 3-212,0 0-757,0 0-2119,17 28 3524</inkml:trace>
  <inkml:trace contextRef="#ctx0" brushRef="#br0" timeOffset="0.99">27500 18594 11461,'0'0'4892,"0"0"-3215,0 0-913,0 0-320,0 0 60,0 0 120,0 0 8,44-5-144,-33 3 44,15-1 28,-5 2-64,8 1-60,3 0-64,-8-2 4,8 1-124,-3 1-108,-4-3-144,-3 3 0,-3-3-216,-1 3-216,-6-2-88,5 2-36,-8 0-52,-3-1-144,-3-2-172,-3 3-424,6 0-452,-6 0-457,0 0-471,-6 0-1716,6 0-993,-9 0 2805</inkml:trace>
  <inkml:trace contextRef="#ctx0" brushRef="#br0" timeOffset="0.99">27719 18860 560,'0'0'7193,"0"0"-4617,0 0-916,0 0-520,0 0-136,0 0-68,0 0-92,0 0-63,0 0-185,0 0-148,0-7-76,0 5-16,3 2-24,-3 0-12,0 0-48,0 0 8,0 0 4,0 0-4,0-1 24,0 1 4,0-3-40,-3 3-76,3 0-20,0-2-112,-6 2-60,3 0-84,-3 0-28,3 0-8,-3 0-12,4 0-4,-4 2 0,-6 2 28,9 1 24,-6-1 16,0 5 68,1-2 64,-1 1 8,0 2 36,2-3 40,-4 3 0,3-1 8,0 0-36,5 3 4,-4-3 8,-2-1 4,8 4-40,-8-3 0,9 0-48,-6 0 4,2-1 8,4 1-48,0 1 0,0 1 84,0 0-48,4 0-36,2-3 0,4 3-4,-1-2 4,1 1-4,3-1 40,2-2 0,3 2-48,5-3 52,-8 0-40,8-4 0,-2-2 0,-1 0 48,-3-1-12,-3-5 0,1 0-48,3-1-84,-10-6-48,7 2-52,-6 0 4,-6-4-16,6 0 40,-1-1 8,-5 0 4,3-2 72,-3 1-40,-3-1 64,0 1-24,0-1 24,0 0-4,-9 2 48,9 0-80,-11 0 72,5 0-184,0 6 16,-3-2-16,0 0-112,0 3 152,1 5 8,-7-1-60,9 3 0,-3-3 36,2 5 48,-3-1 36,4 1 40,-2 0-60,-5 1 32,10 4-24,-4-3 52,1 0-24,-3 4-4,0-3-12,1 3-32,5 0-28,-6-2-52,0 3-244,0 1-304,6 0-433,-5-2-527,2 2-1008,-3-3-504,0 1-837,8 0 733</inkml:trace>
  <inkml:trace contextRef="#ctx0" brushRef="#br0" timeOffset="0.99">27610 19381 4000,'0'0'7957,"0"0"-3941,0 0-2627,0 0-597,0 0-16,0 0 256,0 0-8,0 0-208,0 0-248,0 0-228,0 0-72,8 15-16,-8-14 4,3 1 8,7 2 112,-1-3 80,0 1-104,5-2-64,1 0-72,8 0 24,-2-2 16,-1 1 20,4-1 0,-5 0-120,2 0-156,2 1-116,-2-1 20,-4 1-24,1-2-108,-9 1-196,1 1-68,-6-1-88,5-1-108,-9 3-72,6-1-124,-6 1-320,0-2-628,-6 0-1129,6-3-2071,-9 2-1873</inkml:trace>
  <inkml:trace contextRef="#ctx0" brushRef="#br0" timeOffset="0.99">27720 18572 3056,'0'0'2505,"0"0"795,0 0-1092,0 0-628,-8 25-216,8-14-88,0-1-131,-6 3-233,6-1-208,0 4-72,0 0-68,0 3-48,0 3-16,0-1-24,0 4 24,6 1-64,-6-1 16,3 4-28,2-1-12,-2-1 8,2-1-32,-2 5-84,-3-3 8,10 0-72,-7 3-44,-3-5-16,6 2-36,-5-3-48,-1-2-88,0 1-8,6 1-48,-6-6 0,0-2 36,0 4-48,0-5 12,0-1 40,0-2-40,0-1-24,0 1 12,0-4-16,0-2-116,0-3-108,0-1-100,0-1-120,-6-2-132,6-5-232,0 1-564,0-8-1580,0 1-3293,0-1-1908</inkml:trace>
  <inkml:trace contextRef="#ctx0" brushRef="#br0" timeOffset="0.99">28554 18182 4636,'0'0'5125,"0"0"-2369,3 37-948,3-20-484,-6 7-55,0 4 59,3 3-148,2-2-116,-2 2-188,-3-3-156,0 0-164,0-5-228,6-4-184,-6-4-132,3-6 0,-3-2-12,0-3 0,0-2-8,0-2-64,6-6 72,-6-1 52,0-4 68,2-3-108,-2-4 0,0-3 0,0-1-4,0-2 44,-2-1-52,-4 0-60,3-3 12,-3-2-48,-2 4 84,5-2-36,3 5 36,0 1 0,0 1 4,0 3 8,8 2-4,-5 3-4,6 0 8,-1 1 4,2 2 4,-1 3 52,-6 1-60,4 3-24,3 0-144,-3 3-52,-1 4 88,3 2 84,-4 3 48,2 0 80,-1 4 88,-3 0-60,6-1 28,-9 3-52,0-2-12,2-1 60,-2 1-24,0 0 76,-2-3-28,2-1 24,-9 4 40,9-3-52,-9-1-24,6 3-12,-6-2-36,3 1-88,-3-7-8,8 3-56,-5-2-64,3-2-96,-4-2-160,4-1-144,3 0-168,0 0-184,0 0-444,-4 0-952,4-1-1993,0-2-1943,0-2-1533</inkml:trace>
  <inkml:trace contextRef="#ctx0" brushRef="#br0" timeOffset="0.99">28811 18203 3240,'0'0'2929,"0"0"2391,0 0-2928,0 0-472,0 0-379,0 0-133,0 0-108,0 0-236,0 0-264,0 0-292,0 0-156,-19 9-72,19 1 20,0 6-20,-5 3 56,2 2 16,3 3 20,0 1-20,0 2-76,0-2-12,3-3 40,2 1-16,-3 1-144,9-7-144,-2 0-60,-5-4 0,9-3-24,-5-6-60,0 2-4,6-6 64,-7 0-12,2-6-84,-1-1-84,1 0-12,-9-5-64,9 2 88,-9-4 48,0 3 44,0-2 100,0-1 52,0 1 8,0 4 72,-9 1-8,6-1 20,-3 0 0,-2 2 12,5-1 36,-3 4 24,-1 4 0,-7-6-20,8 6-136,4 0-88,0 6-60,-7-6-8,9 1 0,-7 2 60,7-1-12,0-1-112,7 2 64,-4-1 156,5 1 56,0-1 4,3 0-56,-1-2-4,-1 0 0,5-2 40,-8-3 48,12 3 20,-9-4 24,-1 3-84,1 2-48,-3-2-204,-3 0-232,-3 3-120,0 0 12,0 0-392,0 0-524,-3 3-740,3-3-1725,-6 0-1595,3 0-2001</inkml:trace>
  <inkml:trace contextRef="#ctx0" brushRef="#br0" timeOffset="0.99">29013 18280 3156,'0'0'1564,"0"0"769,0 0-685,0 0-676,0 0-276,0 0 348,0 0 264,0 0-48,0 0-44,0 0 81,22 17 195,-17-6 24,-3 4-260,-2 3-256,6 2-104,-6 1-36,3-2-76,-3 1-84,0 1-136,6-5-152,-6-3-136,0-2-144,0-3-36,0-3-88,0-2 4,3-2 0,-3-1-12,0-1 0,0-5-96,6-2-96,-6 0 0,0-6 60,0 0-16,0-4 28,-6 1-48,3-4 0,-3 0-12,3-2-108,-3-2 20,-1 4 112,-3-1 84,7 3 64,-3 2-88,3 2 24,3 5 60,0-2 4,0 5 4,0 1 4,3-1 48,3 4 72,4-2 60,-2-1 24,0 1 28,1-3 8,3 1-12,5-2-12,-5 0-12,3 0 4,-3-1-16,-4 4-84,3-1-108,-4 1-80,-4 0-16,3 0-96,-3 6-88,1-3-92,-4 2-208,0 1-92,0 0-44,0 1-192,-4 2-500,1 3-1076,-3 2-2005,-4-1-1439,10-3-1581</inkml:trace>
  <inkml:trace contextRef="#ctx0" brushRef="#br0" timeOffset="0.99">29042 18325 10605,'0'0'5348,"0"0"-3807,0 0-809,0 0 4,0 0 272,27 4 16,-15-6-172,5-2-88,7-3 84,-4 2 116,-2-2-180,2 1-280,-3 2-236,-4-1-268,-6 4-208,-1-2-212,-3 1-232,4 2-192,-4 0-256,-3 0-560,0 2-2112,-3 1-2789,3-2-3468</inkml:trace>
  <inkml:trace contextRef="#ctx0" brushRef="#br2" timeOffset="0.99">29490 17864 1764,'0'0'876,"0"0"-252,0 0 1500,0 0 401,0 0-557,0 0-496,0 0-280,0 0-284,0 0-160,0 0-64,-9-8-168,9 8-176,0-2-112,0 0 24,-3 1 25,3-2 135,0 1 172,0 1-76,0 1-88,0 0-112,0 0-12,0 0-16,0 0-8,0 0-4,-6 1 28,6-1-16,0 0-72,0 2-12,0-2-16,0 0-68,0 0-52,0 0-48,0 0 36,0 0 36,0 0 40,0 0-4,0 0-12,0 0 16,0 0 8,6-2 16,-6 2-4,0 0 0,0-1 40,0 1 8,0 0-20,0 0-76,0 0-48,0 0-44,0 0 0,0 0 0,0 0-4,0 0-8,0 0-76,0 1 0,0-1-16,0 0-8,0 0 36,0 0-24,0 0 20,0 0 64,0 0 12,0 0 4,0 0 48,0 0 8,0 0 36,0 0 12,0 0 0,0 0-32,-6 0 8,6 0-24,0 0-48,0 0-12,0 0-12,0 0-60,0 0 12,0 0-16,0 0-32,0 0-12,0 0-12,6 0-28,-6 0 16,0 0 36,0 0 44,3 0 64,-3 0 76,0 0-4,0 0 24,0 0 0,3 0 16,3 0 8,-6 0 24,0 0 28,3 0 32,3 0-108,-3 0-48,-3 2-36,6-2 48,-6 0 0,3 0-8,2 3-4,-2-3-36,3 1 48,3 1-48,-6 0 36,0-2 0,3 0-36,4 0 0,-3 3 60,-4-1-12,5 1-56,0-3 8,0 0-4,-5 0 0,4 3-4,2-3 4,-6 3 0,6-3-4,-4 0-4,-2 0-8,3 0-40,-3 1 48,6-1 0,-9 0 0,9 0 0,-9 0 0,9 0 0,-6 0-4,2 0 0,-2 3 0,-3-3-8,6 0 0,3 0 4,-6 0 0,3 0 4,-3 2 0,3-2-4,-3 0 4,-3 1-4,8-1-40,-5 3 44,6-3 0,-9 0 0,6 0 0,-3 0 4,3 0 4,-5 0 8,5 0 48,-3 0-12,4 0-48,-7 0 0,3 0 0,-3 0 0,3 0-4,2 0 0,-2 0 0,2 0 0,-2 0 0,5 0 4,-7 0 0,5 0 0,-3-4-4,3 2 0,-3 2 0,3-4 4,-3 1 4,-3 0 0,8 3 0,-8-3-4,0 3-8,3-2-52,3-1 12,-3 3 0,-3 0 0,0 0-12,9 0 12,-9 0-28,0 0 16,6 0 12,-3 0 0,3 0 36,-3 0 0,-3 0 8,5 3 0,-2-3 4,0 2 8,3-2 88,-6 0-24,9 0-68,-6 0 4,-3 0 8,9 0 68,-9-2-36,8 2-36,-2-3 108,-3 3-52,2 0-68,-2 0-48,1-2 48,2 0-4,-3 1 4,4 1 76,-1-3-72,-3 3-4,4 0-4,-4 0 0,2 0-4,-2 0 8,-3 0 56,5 0-44,-2 0-12,5 0 0,-8 0 4,1 0 0,-1 0 0,3 0 8,3 0 220,-6 0-220,9 3-12,-6-3-72,-3 1 64,6 1 8,-3-2 68,2 0-68,-2 2-48,-3-2-28,6 0 76,-3 0-4,3 0-44,-3 0 48,0 0 88,3 0-88,-3 0 4,5 0 0,-2 0-4,-3 0 4,3 0 0,-3 0-4,3 0 0,-3 0-4,1 0-72,1 0 16,-2 0 60,2 0 4,3 0 80,-5 0-80,7 0-4,-4 0-4,-3 0 0,4 0 4,-1 0 0,-3 0 48,1-2-48,1 2 8,-5 0-8,3 0-4,3-2 4,-3 2 0,-3 0 0,0-1-4,8 1 4,-8 0 48,6-3-48,-3 3-84,3 0 84,-3 0-60,3 0 60,-3 0-72,3 0 64,-3 0 8,5 0-8,-5 0-76,3 0 84,-3 0-12,3 0-84,-3 0 96,3 0-72,-3 0 4,-3 0 64,6 3 0,-6-3-96,2 0 40,-2 0 60,5 0 0,-5 1 8,4-1 200,-4 2-100,9-2-104,-9 0 44,0 0-44,3 2 0,4-2 4,-7 0 4,6 0-4,-6 0 124,5 0-132,-5 0-36,0 0-36,6 0 68,-6 0-8,0 0-72,0 3 12,0-3-60,0 2-28,-6-2-44,6 0-76,0 3-156,0-3-84,0 0 32,0 0-32,0 0-20,0 0-68,-5 0-68,5 0-76,0 0-128,0 0-561,0 0-435,-6 0-772,6-3-1444,-1 3-437,-8-2 1725</inkml:trace>
  <inkml:trace contextRef="#ctx0" brushRef="#br2" timeOffset="0.99">30300 17739 11997,'0'0'5373,"0"0"-3989,0 0-1152,0 0-228,0 0 136,0 0 180,0 0 108,0 0-12,0 0-108,25 24-168,-16-19-140,-6 3-72,7-1-24,0 0 80,-1 1 16,0 1 208,0-2-36,-1 2-12,1-2-4,3 0 100,-6 1-24,-3-2-28,3-1 40,-4 3-16,4-2 16,-6-2 0,0 3-28,0 1 12,0 1-44,-6-2-16,-2 3-24,-1-1 28,-3 4-4,0-3-24,-2 2-48,5 1 36,-3-2 36,-1-4 64,6 2 32,1-3-144,-2 0-120,6-4 0,-4 1-60,1-1-48,5-2-72,0 0-100,0 0-116,0-2-124,0-1-228,0-2-320,0-3-584,0 1-1008,0 0-2133,0-2-1767,0 4 243</inkml:trace>
  <inkml:trace contextRef="#ctx0" brushRef="#br2" timeOffset="0.99">30049 18106 700,'0'0'1332,"0"0"-628,0 0-704,0 0-52,0 0 52,0 0 1128,0 0 581,0 0-785,0 0-820,0 0-104,0 0-184,-23 12 16,23-12 36,0 0 4,0 0 48,0 0-36,0 0-116,0 0-293,0 0-371,0 0-500,0 0-364</inkml:trace>
  <inkml:trace contextRef="#ctx0" brushRef="#br2" timeOffset="0.99">30005 18170 4484,'0'0'4541,"0"0"-1845,0 0-816,0 0-460,0 0-96,0 0-67,0 0-145,0 0-144,0 0-112,0 0-160,0 0-136,-9-2-184,9 2-160,-1-2-104,-7-1-28,0 0 0,0 3 24,-2-1 40,1 1 32,-1-2 0,-3 2 16,-3 2 8,1-1 12,-6 2-80,10 2-52,-7 2-36,0 0 48,10 2 24,-4 1-24,3 2 12,2 3 0,-1 1 16,0 1-4,5 2-12,3 3 0,0-2-12,3 2 12,5 0-24,0-2 60,-1 1-72,2-2-72,0-3-4,2-1-92,1-7-36,-3 1 48,6-3 24,-7-4 60,4-1-8,0-1-40,-3 0 0,-1-1-60,1-2-36,-1-2-112,-8 1-68,4 1 108,2 1-40,-6 1 16,0-1-40,0-3-44,0 5-64,0 0-24,3 0-136,1 0-132,-1 0-124,-3 0-140,9 0-224,-2 2-388,-4 1 35,5 0-79,-3-1-1156,6 1-2653</inkml:trace>
</inkml:ink>
</file>

<file path=ppt/ink/ink2377.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5-03-31T05:47:52.455"/>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ED1C24"/>
    </inkml:brush>
    <inkml:brush xml:id="br2">
      <inkml:brushProperty name="width" value="0.05" units="cm"/>
      <inkml:brushProperty name="height" value="0.05" units="cm"/>
      <inkml:brushProperty name="color" value="#3165BB"/>
    </inkml:brush>
  </inkml:definitions>
  <inkml:trace contextRef="#ctx0" brushRef="#br0">29089 22886 1408,'0'0'1540,"0"0"3141,0 0-2893,0 0-688,0 0-392,0 0-116,0 0 468,0 0 240,0 0-100,0 30-216,0-18-147,0 6 27,0-2-72,3 3-56,-3 6-52,0 1-12,0-1-64,-3 3-160,3 0-96,0 0-36,0 0-60,-5-2-88,5 0 0,-7-5-8,7 5-40,0-5-108,-3 1 0,3-3 36,0 1-40,0-1-4,0 0-4,0 1 0,0-3-12,0 0 4,3 3-4,-3-1-36,0 1 40,7-1-52,-7 1 52,0-1-4,0-3-52,5 3 64,-5 1-8,0-1 0,0 2 8,-5 0-12,5-3-60,-7 3-84,4-5 144,-4 2-60,4-1 12,3 1 48,-7-2 4,4-1-40,-5 0 40,8 0-56,-3 3-20,-4-4 76,4 4-88,3-2 24,0 0-36,0 0-4,0-2 16,0 3 36,0 1 52,0-3 8,3 2 48,-3 1-36,0-2 60,7 2-64,-7-3 4,0 2 112,0 1-52,0-2-12,0 1-56,0 1 0,0 0-4,-7-4-48,7 3 36,0 1 4,0-4-40,0 4 0,0-1 40,0 0-8,0 0-44,0 1 48,0-3 4,0 4 0,0-1 8,0-1 0,0-1 60,0 2-52,0 0-8,0-2 4,0 1 4,-3 1 0,3 0 4,0-2-12,0 0-8,0-1 0,0 1 4,0 0 4,0-2 8,0 0 8,0 1-4,0 0-12,0-2-44,3 2 44,4-3 0,-7 2-4,3 1 4,-3-3 0,0 4 8,0-4 4,0 6 0,0-6 0,8 4-8,-8-2 4,0 2-4,3-2-4,-3 2-4,0-2-8,0 4 0,0-3 0,0 0 12,0 3 4,0-1 8,0 0-8,0 3 8,0-4 48,0 4-12,0-1 12,0 0 0,0 0 24,0 1 40,0 1-52,0 2-24,0-2-36,0 0 48,0-1-48,0 1-8,0-2 4,0 1-4,0-1 4,0 1 0,0-5 36,7 3-44,-7-4-8,0 2-52,0-6 56,3 3-44,-3-5-120,0 1-124,0-5-84,0 1-144,0-3-140,7-2-204,-7 0-388,0-2-828,0-5-2425,0 0-2047</inkml:trace>
  <inkml:trace contextRef="#ctx0" brushRef="#br0">22346 24679 1356,'0'0'2648,"0"0"2601,0 0-3325,0 0-1000,0 0-576,0 0-56,0 0 104,0 0-76,0 0 88,0 0-28,4-9-116,2 9-48,-6-3-100,4 0-56,0 3 28,3 0 128,3 0 100,-7 0 96,7 0-32,2 0-91,4 3-1,-1 0-164,-5-2-24,11 1 124,-1 0 0,-6 3-116,10-5 4,4 0 52,-4 0-152,1-1 124,-5-5 0,4 4-128,4-5 64,-4 4-20,-3-2-52,0 1 0,-1 1-52,-6-3 52,10 4 4,-6 1 120,-5-5-28,8 5-96,-7-1-52,7 2-32,-1 0 76,1 0-68,0 0 68,-1 0 4,-2 0-132,10 0 12,-8 0 40,5 0 80,-1 2-72,-4-2 68,1 0 8,3 0 48,4 0-32,-11 0 104,11 0-32,-8-2 184,-5-1-24,8 3-76,-5-3 12,-5 3-36,-3 0-64,12 0-44,-9 0-40,5 0-60,-5 3-12,-2 0-40,9-3 108,-5 2-96,5 2 92,-9-1 0,12-3-4,-5 1-36,-4-1 48,-3 0 48,9 0 0,-6 0 28,3 0-16,-10 0 12,11 0-72,-5 0 0,-3 0-12,1 2-88,-1 0 0,0 3-20,-6-3 112,7 2-92,-1 1 16,0-3-32,1-1 116,-1 5 0,0-5 84,1 1 100,9-2 136,-5 2-160,1-2-108,-9 0-52,14 0 0,-11 0 0,8 0 72,-5 0-24,9 0-48,-2 0 0,-6 0-4,6-2-44,5 2 40,-7 0-80,2 0-20,-3 0 96,4 0-76,-4 2 88,-3 2 40,10-3-36,-14 1 8,8 0-8,-5 0-4,-2 3 8,3-5 0,-4 3 4,8 1-12,-5-2 0,-3 0 0,1-2-8,9 0-92,-5 0-84,2 0-48,-4 0-16,8 0 12,-7-2 64,7-4 48,0 5 36,-8-1-20,8 2-20,0-2 12,-7-3 116,6 5 48,-2-2 64,-5 0-104,12 2-4,-8-1 8,-3-3-4,-1 2 0,9 2-8,-6-2-48,5 2 36,-7-1-76,7-2 12,0 0 28,-7 2 48,10-1 0,-7 0 4,4-1 0,-4 1-4,11-2 4,-7 3 44,-5-5-48,12 4 0,-3-2 0,-5 0 0,4-1-4,4-1 4,0 4 0,-8-5 0,1 5-48,4-2-12,2 0-40,-10 2-24,11-1-28,-8 0 76,5 0 28,-1 0 40,-4 3-56,2-4 12,2 2 52,-4 0 4,1 2 96,3-4 12,-3 1-52,0 2 28,2-2 36,-5 1 40,-4 2-16,7-3-48,-11 3-16,4 0-8,3 0-12,-7 0-52,1 0 60,-4 0-64,3 3 0,1-3 80,-1 2-40,-3-2-36,3 0 40,-7 0 48,5 3-4,-5-3 40,-3 0-24,4 1-24,2-1-16,-6 3-28,10-3-44,-6 2-8,4-2 8,-5 2-8,4-2 8,-4 0 8,7 0 80,-2 0-76,-5 0 0,7 0 36,0 0-36,-6 0 0,7-2-4,-1 2 68,-4 0-76,4 0 0,-5-2-4,-5 2 4,10 0-12,-10 0-40,3 0-8,4 0 0,-7 2-40,0-2 0,3 0-32,-3 2 8,0-2-36,0 0-64,0 0-48,0 0-12,0 0 108,0 0 40,0 0-128,-3 0-196,3 0-221,0 0-215,-10 0-396,3 0-796,4 0-804,-8 0-1025,1 0 9,6 0 3900</inkml:trace>
  <inkml:trace contextRef="#ctx0" brushRef="#br0">22786 25082 7569,'0'0'1832,"0"0"-1664,0 0-168,34-1 0,-17-2 480,7 3 500,1-3 12,6 3-212,4-1-256,6 1-16,10 0 164,-2 0 124,2 0-244,5 1-552,0 5-100,5-5-224,5 1-68,3 0 100,-3-2 168,9 0 36,2 0-80,2-4-96,4-3 264,-3 4 0,3-6 568,-4 2 176,1 2 128,-4-3-71,0 1-45,-4 2-116,4 0-24,1 1-88,-8-1-52,3 1-168,-3 3-164,-3-5-80,0 3-4,0 1-48,-1-3 48,-10 1 28,1 3-88,-5-3-188,1 2 104,-7 0-88,-11 2-136,-2-1-68,-8 1-264,-11 0-172,5 1-228,-14 1-429,-4 5-439,0-2-108,0 4-188,-12 0-144,-1 2-1693,6-2 1509</inkml:trace>
  <inkml:trace contextRef="#ctx0" brushRef="#br0">28707 25248 1592,'0'0'10629,"0"0"-7617,0 0-1327,0 0-505,0 0-292,0 0-312,0 0-272,0 0-120,0 0-12,0 0 292,32 12 60,-21-9 96,2-1-256,8-2-136,-11 4-44,11-4-64,0 2-24,-7 0 4,6-2-44,1 2-56,3 1 0,-3-2-8,0-1 8,10 2 12,-7-2 120,0 0-48,7 0-36,-9 0 0,12 0-36,-7 0-12,-3 0 8,1 0 4,-5 3 44,1-3-56,10 4-72,-11-2 68,8 1 4,-7-1 364,4-2-112,5 4 4,-9-1 20,0-2-72,11 1-68,-12 1-40,4-1-84,1-2-4,1 2 4,2-2-4,-7 0 4,11 0 48,-9 0-56,8 0 8,-6 0-12,6-2-84,-7 2 36,8 0 48,-2 0 12,-6 0-8,7 0-4,-6 0-4,6 0 0,-7 0 0,7 0 4,0-2 0,0-1 0,0 1-8,-6 1 8,9-2 4,-2-1-4,-1 4-112,-8-2 64,12-1 40,-4 3-4,4-2-36,-4 2 44,3 0 0,-2 0 4,2 0 4,-3 0-4,4 0 8,-4 0 4,4 0 36,-4 0-44,0 0-4,0 0-64,-7 2 8,7 1 56,-7-3 0,1 2-8,2-2 0,-3 0 4,1 0-4,2 0-4,-3 0-36,0 0-12,4-2 48,-4-1-36,-3 1 48,3-2 12,-4 1 0,5 1-12,-7 2-56,-5-1-52,-3 1 0,5 0-12,-5 0-16,-4 0-44,5 0-12,-7 1-16,2-1 16,-2 2 12,-4 1-64,0-3-12,0 0-32,0 4 56,0-4 88,0 2 44,0-2-44,0 0-28,0 3 16,0-3-124,0 0-88,0 0-156,0 0-184,0 2-104,0-2-180,0 0-345,0 0-567,0-2-1948,0-1-1417</inkml:trace>
  <inkml:trace contextRef="#ctx0" brushRef="#br1">25142 35639 8333,'0'0'2804,"0"0"-1648,0 0-708,0 0 40,0 0 56,0 0-24,0 0-76,0 0-76,0 0-28,0 0 24,0 3 40,0-3 49,0 2-105,0-2-76,0 0-24,0 0-48,0 2-52,4-2-12,-4 0 36,6 0 40,-6 0 36,4 0 8,-4-2 4,3 0 32,4 0-32,4-5-28,-8 4-112,7-2 40,0-1-60,2-1-92,-2-2 64,0 1 48,0-1 4,1 1 8,-1 0 16,0-4-16,-7 3-8,8-1-28,-1 2-36,4-5-48,-3-1 52,-1 4 80,0-4-48,1 0-92,9-2 60,-5 0-64,-5 1-60,6-3-12,-1-1 72,-2-1 112,8 4 80,-4-1-144,-2-3-48,-5 2-12,11-1-52,-8 0 64,5 2 12,-11-3 72,13 4-76,-9-2 40,-1 3-48,0-3-8,1 1 0,-1 4 8,4-5 76,-3 3-64,-1-3 72,0 0-16,1-1-68,-1-1 0,0-1 4,4 0 44,-4-3-36,0 0 60,8 3-72,-11-3 64,13 3-64,-9-3-12,6 5-120,-6-4 36,2 2 36,1 2 48,4-2-48,-8 1 56,4-1-48,-4 2-20,10-3 72,-9 1-12,3-1 0,0 1 8,3-3 0,-3 2 4,3 1 0,-3-2-48,0-2 48,6 2 0,-2 0 48,-5-2-48,2 1-48,5-1-12,-2-1 48,-5 2-32,2 0 44,5 3 48,-9 0 24,5-3-68,-6 5 0,5-1 44,-2 2-48,-3-2-8,1 3 0,6-3 8,-10-1-8,11 2-52,-5-3-12,-2 0 16,6 3 52,-3-2 8,0-2-4,3 2 12,-3 0-4,6-1 4,-5-1-8,1 2 0,5-2 8,-7 2 48,0-1-12,6 3 60,-8-1-8,4 1-40,-9 2 0,11-2 24,-5-1-36,-5 4-36,2-4 36,3 1-44,-2-1-4,-1 1 0,1-3-12,-1 2-72,1 1-48,-1-2-16,0 1 28,-7-1 36,8 2 24,3-1 48,-8 3-52,5 2 60,-7-2 4,6 4 8,-3-2-4,-4 2 4,8 2 0,-8-2-8,7 2-16,-3 1 16,-4-2 48,5-3-44,2 5 44,-6-1 0,6 1 24,-7-3-64,8-3-8,-1 6-8,0-4-40,1-4-12,6 0 56,-4 1-4,2-2-40,2 2-4,-3-2 40,3 1-36,-3-1 48,0 4 12,3-2-12,-3 2-12,-4-1-120,1 4 64,2 1 68,-3-5 48,-2 5 36,2 1-12,0-1-12,-6-1-48,7 1-12,2-5-12,-3 4 4,8-4-52,-5 2 0,-3-4-12,5-1-24,2 2 8,4-2 16,-8-3 12,-2 3 0,9-1 48,-5 1 12,2 1 84,-3-1 48,-1 7-8,-3-3-64,2 1-52,-2 5 52,-4-1 36,-2-1-20,6 2 8,4-1-36,-7-1-36,-4 1 0,7-3-12,1 3-4,-1-6 0,0 3-44,5-3-12,-5 4 52,0-1 8,1 2 8,-1 1 4,-10 1 84,10 0 24,-10 5-8,4 0-16,-4 1-12,7 3-84,-7 0-164,0 0-116,0 0-96,0 0-136,0 0-244,0 0-384,0 3-788,-7-3-2461,7 2-3436</inkml:trace>
  <inkml:trace contextRef="#ctx0" brushRef="#br1">20440 35107 3392,'0'0'4117,"0"0"-25,0 0-2732,0 0-532,0 0-220,0 0-152,0 0 524,0 0-199,0 0-209,0 0-160,6 0-152,-6-6-76,4 6 28,2-3 72,-6-1 36,4-1 84,-1-1 148,4 1-48,-3-2-56,3-3-20,-4 5-64,7-6-60,-3-3-60,-4 1-52,9-4 28,-2 3-28,11-6 52,-8 1-76,5-1-48,2-2-120,-6 4-4,7-3-80,-7 3-48,6-4 12,-5 2-88,1-1 76,5-2 48,-7 0 84,7 0 40,-8 0 44,5-2 48,-4 1 0,7-5-32,-8-1-4,4 2 60,-3-5 0,6 1-20,-5 2-28,6-5-48,-4 3-56,-4 2 56,8-2-60,0 2 4,-7-1 8,-4 4 36,11 1 0,-8 0-48,-1 3-4,-2-2-104,0 4-12,1 0 48,-1 1-24,-7 1 8,7-1-8,-3 1 48,4 2-12,-8-2 48,7 2-48,0-5 52,5 1-64,-5-3 68,11 0-56,-1-4 60,1-2 0,11-2 96,-5-2 204,0 1-44,-2 1-112,6 2-56,-7 0-88,1 4-4,2 0-8,-3 0-72,1 2 24,-5 1 12,1-2 36,0 2 0,-1 1-36,1-3 44,-7 2 0,10-4-4,-4 4-52,-5-5 0,5 4-64,1 1-20,0-3 0,-7 3 48,7-4-40,-5 4 124,6-3 8,-9 6 4,8-1 96,-8 0-32,9 1-60,-2 1 44,1 1 24,-8 1-64,8 0 4,1-3-8,-9 4 80,8 1-84,-1-3 48,-5-2-48,5 6 12,-2-3 48,-2-3-60,5 6-4,-4-4-40,-2 1 44,-2 3 4,5-2-4,-5 1 4,-3-2-4,1 1-4,-1 2 0,-6-2 0,6 1-4,-2 0-4,-5 0-60,4 0 0,-4 0-24,4 2-16,-4-3 16,8 6 24,-11-1 64,10 1 8,-10 1 12,10-2 0,-6 2 84,7 4-36,-5-2-8,-2-2-44,2 6 4,-2-4-12,2 0 0,-2 3 0,0-3-8,3 3 4,3-3 0,-7 4-4,7-4-68,-10 2-8,8 1 24,-8 2 60,4 0-96,-4 0 96,0-1-12,0 3 132,0-2-60,6 2-12,-6 0 8,0 0-56,0 0-72,0 0-48,0 0 0,0 2-64,0 3-8,0-3-52,-6 0-108,2 2-596,-4 1-916,5-1-1313,-7 1-3327,0-4-2309</inkml:trace>
  <inkml:trace contextRef="#ctx0" brushRef="#br1">16428 35291 1632,'0'0'1432,"0"0"-468,0 0-232,0 0-3,0 0 119,0 0 152,0 0 128,0 0-52,0 0-40,0 0-72,0 0-40,0 0-32,0 0-76,0 0-84,0 0-88,0 0-92,0 0-59,0 0-81,0 0-16,0 0-24,0 0-12,0 0-4,0 0 28,0 0-28,0-1-112,0 1-108,0 0-48,0-2 20,0 2 4,3-5 32,-3 5-8,7-4-64,-4-3 64,4 1 84,-4-3-12,8 1-28,0-1 4,2-1 0,-5-2 8,2 4 4,0-2 20,-7 1-32,8-3 8,-1 4 16,0-1-28,-6-1 4,7 4-40,-1-5-36,0 2-24,0-1 12,1-5 28,2 5 68,-3-1 108,8-1 64,-4 1-112,-3-5-96,2 6-32,-3-1-28,1-1-24,-1 1-60,0 2 84,2-1-48,-2 1 24,3 0-60,-6-2 36,4 5-36,-1-3 0,-7 2 60,7-2-60,5 0 36,-5 0 0,7-2-36,-6 3 60,2-3-64,-2 0 40,2 2 0,-3-1-40,8-2 0,-4 2 52,-3-1-12,2 1-48,5-1 0,-8 0-12,3-1 0,-1-2 0,8 3-36,-6 1 48,3-3-4,-11 3-44,12-5 40,-4 3-52,4 2 52,-5-3-52,-3-3 48,11 6-60,-8-5 24,-1 0 0,4 4 0,-1-4 0,-2 0 40,-3 4 0,1-2 8,-1 2 48,0 1-40,0-1 4,5-2 36,-8 1-36,3 2-12,1-1-4,-1 2-44,-7-1 0,7-1 44,1 2 0,3-1-4,-8-1 8,6 2 0,1-1 8,-3-1-8,1 1 8,2-1-4,-6 2-8,4-1 0,-1-1 0,4 0 0,-3 1 0,-1-2-4,0 0 0,0 0 8,-6 2 0,6-1-4,0-2 0,0 1-8,2-2-36,-2 1 0,0-1-24,1-2 0,2 2-24,8-4 92,-7-1 4,7-1-48,-1 1-100,4 1 88,4 2 48,-11-1-48,11-3 48,-7 3 12,2 1 0,-1 0 4,-1-1 92,-8 1 28,12-1-4,-9 0-72,-1 1-36,5-3 0,-9 5 36,9-4-36,-5 1 36,-5 1-44,3-2-4,5 0-8,-8 3-76,0 0 12,1 3 68,-8-4-36,7 4 40,1-2 8,-8 1 0,8 1-8,-1 1-8,0 1 0,1-2-64,-1 1 20,0 3 48,1-5-68,-1 3 64,0-1 4,5-2-4,-5 1-4,3 0 0,5 0 12,-4-3 12,-4 3 60,4 0-64,3-4 4,-3 3-4,-4 1 4,8-4 52,-4 6-52,-4-3-4,4 0-8,3 0-8,-6 0-52,2 3 52,-3-2-56,5 2 60,-5-3-8,7 0 8,-3 2 4,-4 1 4,5-2-4,1 0-8,5 0-4,-7-3-48,-1 3 48,8-3 0,1 0 4,-9-1 8,8 2 0,-1 2 12,1-4 48,-7 2 0,7-2-48,-4 3 52,-3 0-52,9-2-12,-11 2 0,8-2 4,-9 2 0,9 0-4,-6-2-76,3 2 4,-2 0 68,-2 0 0,8 0 0,-4 2-8,-3-1 4,0 0 0,7-3-4,-4 5-36,-4-1 48,1-1 0,6 1-12,-8 1-48,4-2 56,-1 1 4,-2 0 4,5-1 0,-5 1 44,-3 0-36,2 1-4,1-2 4,-3 2 60,1-1-12,-1 1-52,0 1 56,-3-2-16,-4 2-36,8 0 0,-1 2-12,0-2 0,-6 4 0,7-4-8,-4 3-40,-4 2 44,7-5 0,-7 5 4,5-1-52,2 2 4,-10-2 36,10 1-48,-7 2 12,-3 0 44,0 0-4,8 2 8,-8-3 0,0 3 8,0 0 4,0 0-12,0 0-176,0 0-100,-8 0-232,8 0-316,0 3-192,-10-3-680,7 2-1348,3 0-2877,-7 0-2216</inkml:trace>
  <inkml:trace contextRef="#ctx0" brushRef="#br0">23650 33336 3756,'0'0'4513,"0"0"-1565,0 0-1460,0 0-468,0 0-260,0 0 148,0 0-156,0 0-243,0 0-225,0 0-244,0 0-40,25 7 0,-12 9 632,-6 5 552,4 2-64,2 6-156,-3 1-112,12 1-152,-9 2-164,5 2-260,-5-1-168,12-4-32,-9 0 20,6 0-12,-6 0 12,5 0 24,1 0-24,-6 3-36,-1-3-60,5 0-8,-9 0-64,-1 6 64,0-5-52,-7 1 60,-3 0 0,0 5 220,0 2-28,-3 0 84,-7 2 136,3 0-88,-4 2-108,1-1-48,0 4-36,7-4 28,-8 0-40,1 3-24,6-5-12,-6 2-84,2-3-12,5-4 12,-4 2-4,7-2 0,-10-1 0,7-1 0,-5-1-68,5-4 12,-7 0-36,7-3-12,-7 0-52,2-4-80,-2-1-72,0-6-136,-5 2-176,2-4-224,-8-3-204,4-5-528,-8 1-936,12-5-2029,-5 0-1983,8-5-485</inkml:trace>
  <inkml:trace contextRef="#ctx0" brushRef="#br2">32944 33460 8929,'0'0'2480,"0"0"-1352,0 0-400,0 0 252,0 0 144,0 0-216,0 0-259,0 0-125,0 0-164,0 0-76,0 0-76,20-18-48,-20 18-120,0 2-40,12 3-152,-9-1 36,7 6 116,0 6 284,8 4 208,-2 7 72,6 10 376,-1 8-24,-1 11 104,4 11-52,-6 7-28,-8 8-252,0 7-148,-6 1-176,-4 3-232,0-5-24,0-4 0,0-7-60,0-3 12,0-6 12,-4-1 432,4-5 205,-6-2-249,2-1-160,-6-6-168,-1-5-132,1-5-4,-3-5 4,-5 1 48,4-7-44,-3-2-4,-8-3-96,12-3-132,-5-5-60,-2-2-112,5-4-117,2-2-95,3-7-124,-1-2-372,1-2-944,0-8-2280,10-1-4733,0-9-132</inkml:trace>
  <inkml:trace contextRef="#ctx0" brushRef="#br2">32035 33560 4880,'0'0'2125,"0"0"-541,0 0-316,0 0-184,0 0-340,0 0-680,0 0 92,14 44-156,-17-12 1112,-5 6 416,8 12 44,-13 6 29,13 8-49,-10 8-108,10 1-288,-3 4-236,-5 2-216,4 2-160,4-2-124,0-6 64,0-3-112,0-2-108,4-6-12,4-1 28,-5-5-76,7-6-156,0-4-48,-7-7-68,8 0-208,-1-9-160,1-1-80,0-7-64,-1-2 24,0-8-216,-7 4-328,8-7-544,-4-4-924,-7-5-2101,3 4-2507,-3-8 1175</inkml:trace>
  <inkml:trace contextRef="#ctx0" brushRef="#br0">39703 33661 712,'0'0'2204,"0"0"-2204,0 0 1056,0 0-340,0 0-36,0 0 893,0 0 363,13 34-396,-1-24-460,-12 4-244,10-1-148,0-3 80,-4 8 40,9-6 0,-2 8-52,-3-2-55,1-2-41,6 4-64,-2 2 56,-2 1 12,5 2 72,-5 4-52,8 1-164,-7 0-128,7 0-100,-11 5-76,7-3-20,0 0-52,-7 1-24,1 1-24,0-2-20,-1-2-64,0 3 84,-7-3-24,5 0-64,2-2 88,-7 0 0,-3-3-36,0 1 16,0-3 44,0 0 12,0 0 0,0-3 36,0 1 40,0 0 164,0-1-56,0 2-124,0 1-120,0-4-64,-3 6 0,3-2-8,0 0-4,-7-1-56,7 2-24,0-1-12,0-1 36,-3 2 52,3 0-40,0-3 36,0-2 12,0 1 4,0-1 144,-8 1-28,8-1 24,-3 0-36,3-3-48,0 4-12,-4-1 0,-2 1 12,6-1-48,-4-1 36,-2 1-44,2-4-4,-3 5 4,-4-5-4,11 1-4,-10-1-8,0 1-36,6-3 40,1 2-4,-7-3-36,3 4 40,4-4 0,-4 1 0,-4 1-52,7-2 56,-2-1 4,-4 0-4,6 4 8,0-4 4,-6 1-8,3 2 0,4-1 0,-4-1 4,-4 3-4,11-1 0,-10-2 8,10 1-8,-10-2-8,7 2 8,3-1 0,-4 2-44,4-4-52,-8 1 12,8 0 24,0 3 12,0-4 36,0 1-36,0-2 44,0-2-4,0 2 4,0-2 0,0-4 4,0 3-4,0-5-80,-3-1-148,3 0 40,0 0-36,-7-3-136,4-6-228,-4-5-376,-4-2-624,11-4-1416,-10-6-3461,10 6-1864,-3-5 5433</inkml:trace>
  <inkml:trace contextRef="#ctx0" brushRef="#br2">26290 34367 6473,'0'0'3284,"0"0"-1580,0 0-1140,0 0-116,0 0 372,25 2 156,-12 2 136,5-4 9,2 0-125,-5 0-168,15 0-112,-9-4-52,3 2-80,8 2-72,-9-2-144,1 2-40,4-1-48,-3-1-52,-2-2-56,8 4-172,-9-1-60,9-1 12,-11 0 48,8 2 68,-7 0 344,-1 0-36,4 0-76,4 0 4,-14 0 20,10 2-32,-3 0-52,-1-1-84,2 3-92,-2-1-64,1-3 0,-4 2 8,10-2-8,-5 2 48,2-2-44,-4 0 8,5 0 36,-4-2-36,2 2 0,-2-2-8,0 1-4,0-5 12,-8 5 64,8-1-64,-11 0 48,11-1 12,-11 1-60,5 2 72,-5-2-36,0 2-40,1-2 4,-1 2-4,-6 0 0,6 0 52,1 0-48,-1 0 32,0 0-44,0 0-12,4 2-60,3-2 12,-6 2 56,3-2 0,-4 0-4,4 0 4,-4 0 4,8 0 48,-8 0 36,-7 0-12,7 0-24,5 0 12,-9 0-48,-2 0-12,2 0-8,-6 0-76,4 0-12,-4 0-36,0 0-12,8 0-36,-8 0-28,0 0 4,0 0-60,0 0-124,0 0-144,0 0-120,0 0-184,0 0-260,-8 0-840,8 0-2225,-4-2-3359,-2-7 519</inkml:trace>
  <inkml:trace contextRef="#ctx0" brushRef="#br0">17896 35603 1384,'0'0'2996,"0"0"93,0 0-1753,0 0-728,0 0-156,0 0 208,0 0 176,0 0 0,0 0-96,0 0-40,0 0 0,-14-1 44,14 1 36,0 0-11,0 0-81,0 0-144,0 0-124,0 0-136,0 0-100,0 0-72,0 0-52,0 0-48,0 0 76,0 0-28,0 0 4,4 0-64,-4-2-124,6 2-60,-6 0-40,0 0 140,11 0 80,-7 0-4,6 0 8,0 0 8,1 0 128,-1 2-136,11-1-64,-7-1 24,-4 6 40,7-5 60,-3 1 4,10 0-64,-7-2 12,-3 2 36,7 1 76,-7-3-60,6 0-60,1 0-4,0 0 76,-7 0-72,7 0 4,-1-5 52,1 5 64,3-2-124,-3 0 136,3 1 48,4-5 0,-4 6-28,0-1-44,4 1-16,0 0-96,-8 0 0,4 0-72,4 0-24,-4 0 8,0 1-32,4 1 68,-3 2 4,-5-1 48,4-1 60,-3 3-60,-1-1-4,5-2 0,3 5 8,-15-6 0,12 5 72,-5-5-32,1 1-40,0 0 76,-1-2-28,-5 0 20,5 0 24,4 0-88,-3 0-8,-1 0-4,2 0-56,-2 0 52,-6 0-88,9 0 88,-1 0-68,-1 0-8,2 2-4,-2 1 4,1-3 72,1 0 4,5 2-72,-10-2 80,8 0 12,-4 2 60,-6-2-60,12 0 48,-7 0-8,-1 0-48,-2 0 80,10 0-84,-8 0 0,-2 0-8,10-2-4,-8 2-48,4 0-4,-2 0 56,1 0 4,-2 0 0,10 0-44,-6 0-40,-2 0 88,-2 0 16,4 0-4,2 0 0,-3 2 0,1-2-8,3 0 0,-5 0 8,2 0 36,2 0-48,-2 0-40,5-2-20,-6 2 60,-2 0 0,9-2 52,-8 2-52,2-3-8,3 1-128,-4 0-48,6 0 84,-5 1 4,6-5-16,-7 3-72,-3-2 72,10 5 28,-7-4-4,1 2 88,2-1-4,-3 1 8,1 2-8,-4 0 0,-1 0 0,4 0 0,4 0 4,-11 0 12,11 0 0,-7 0 124,2 0-84,2 0 8,3 2-60,-5-2 0,8 0 48,-6 0 28,9 0-68,-2-2 4,2 2-8,-6 0 4,0 0-4,10 0 80,-15 0 48,12 0-128,-11 0-4,7 0 8,-3 0-8,-3 0-4,-2 0-80,-2 0-40,-7 0-308,7 0-172,-11 0-292,0 0-269,-2 0-527,-5 0-760,-3 0-1640,0 2 799</inkml:trace>
  <inkml:trace contextRef="#ctx0" brushRef="#br2">26783 35759 4816,'0'0'1849,"0"0"451,0 0-932,0 0-516,0 0-364,0 0-204,0 0-104,0 0-80,0 0-8,0 0 100,0 0 24,14 2 40,-4-2-88,-10 0-68,10 0-24,-2 0 28,-4 0-104,6 0 76,-4 0 0,1-2 36,4 2-100,-1 0 88,0 0-48,8-3 60,-8 2 68,-3 1-16,11-3 152,-5 1 404,5 0-104,-5 0-456,-3-1-160,11 1-12,-11 2-48,5-2-4,2 0 0,-3-1-112,-1 3 128,-3 0-116,2 0 76,4 0-76,-1 0 52,-2 0 24,-3 0 32,1 0 52,-1 0 8,0 0 44,5 0 12,2 0 56,-7 0 60,1 0-24,-1 0 48,3 0-24,-2 0-16,3 0-56,-8 0-40,5 3-64,0-1 0,2-2 0,-2 2 64,2-2-52,-3 0 165,2 0 195,4 0-48,-2-2-324,7-3 0,-8 3 0,8-1 112,-7-3-24,7 3-88,0-1-52,-1-1 40,-5 3 0,5-3 8,1 3 4,0 1-64,-8-1-8,9 2-16,-6 0 0,-2 0 40,7 0 48,-8 2-52,5-2 52,-5 1-8,2 1-64,2-2 56,-3 0 4,0 0-64,7 0 76,-11 0 12,6 0-8,-1 0 44,-5 0 76,11 0-108,-11 0 96,4 0-28,3 0 52,-3 0-36,7 0 64,-8 0-4,8 0-84,4 0-76,-8-2 0,7 2 12,1-1 100,-5-1-52,1 2-60,10 0-60,-11-4 44,5 4 8,-4 0-40,-1 0-152,1 4 152,-7-4-76,7 2-36,-1-2 36,-6 0 36,11 0 48,-9 0 40,6 0 52,-9 0-48,12 0 4,-9 0-8,2 0 4,2 0 36,1 0-40,7 0 0,-14 0-48,10 0 0,4 0 36,-5 1 4,2 1-4,-4-2-100,10 3 112,-7-1-48,0 0 36,4 0 4,3-2 4,-3 3-72,-8-3 24,11 0-8,-6 0 56,3 0-8,-5 0 12,2 0 0,-4 0 8,2 0 64,5-3-20,-3 1-4,-1 0-36,-4 0 52,1-1-56,3 3-8,4-2-60,-4 1-16,1-1-24,1 2-24,2-6 0,-7 6-5,11 0-51,-9-1 108,5 1 72,-4-2-4,8 0 4,-8-1-16,6 3 12,-5 0 0,-1 0 4,4-2 4,-5 2 84,2 0-88,3-2-8,-4 2-104,8-2 0,-9 0-52,8-1-12,-6 1 12,6 1-88,-8-5 100,8 4 28,4-1 60,-4-2 64,0 1 44,1-1 56,-5 3 24,5-2 40,-1 3-12,0-3-88,-7 2 24,10 2 12,-6 0-36,0-1-64,0 1-4,-5-2 4,12 2 0,-4-5 0,0 5-88,0-2 80,-3 0-8,3 0 4,4-3 12,-4 5 44,0-2-44,0 2-4,-7-2 0,10 2 4,-6 0 0,0 0 48,3 0 40,0 0-32,1 0-56,-9 0 0,8 0-4,-3 2 4,3 0 12,1 3 0,-8-3-4,3 2-8,-3-2 4,8 3-4,-8-4 200,-4 5-60,11-3 12,-6-1-87,-1 3-13,-4-3-52,8 0-56,-3-2 52,-5 2-73,1-2 1,-8 0 12,9 3-76,-1-1-136,-11 0-252,3-2-444,-2 1-888,-7-1-2388,2 0-1053,-6 0 2461</inkml:trace>
  <inkml:trace contextRef="#ctx0" brushRef="#br0">18798 36176 1540,'0'0'8185,"0"0"-5649,0 0-2088,0 0-448,0 0 0,0 0 468,0 0 168,35 2-28,-22 2-176,8-1-156,-1-1 140,2-2 124,9 4 53,-7-4 103,11 3-88,6-2-360,0-1-140,4 0-108,1 0 0,-2 0-72,11 0-12,-3 0 84,4 0 100,-2 0 124,2 0-200,-1-1 48,7-2-72,-6 3 196,-2 0 28,9 0 8,-7 0 40,3 0 92,2 0 4,-2 0-196,7 0-100,-4 0-72,-3 0-12,6 0-184,1 0-144,-1 0-16,1 0-60,-3 0 20,-1 3-48,-14-3 76,8 0-152,-15 1 8,3 1-73,-1-2 17,-9 0 0,-4 5-216,-5-3-448,-4 0-768,-1 0-1048,-5 3-1009</inkml:trace>
  <inkml:trace contextRef="#ctx0" brushRef="#br0">32929 23511 3972,'0'0'7389,"0"0"-4909,0 0-1264,0 0-384,0 0 21,0 0 119,-35 24-8,25-18-168,0 5-196,0-1-108,2 1-44,-5 5 28,3-2 20,-1 5-20,1-1-80,6 1-56,-6 1-84,10-2-52,-7-3-12,7 3-84,0-5-56,7 2-48,-3-2 4,2-2-8,4 0-88,2-2-56,1-3-12,0-4 12,5 0 20,-5-2 4,2-2-72,5-4-52,-2-3 28,-8 1-28,3-1-144,-2-2-84,-1-2-16,-6 2 24,2 0 76,-2-1 92,-4-1 16,0-1-64,-4 3 24,-2-1 320,2 3 76,-6 0 204,-1 4 136,8 0-156,-7 5 8,0 0-96,-8 0-112,8 5 88,7-1 156,-7-3 24,10 6-84,0 1-100,0-3-144,0 4 0,10-2-4,0-4 4,0 4 60,4-5-56,3 0 0,-3-2-4,10-2 76,-6-1 44,-5-3-108,-2-3-12,3 6-68,-4-4-408,-3 5-252,-7-5-32,4 5-60,-4-3-540,0 0-1181,0-4-2967,-4 5-1685,-3-5 4985</inkml:trace>
  <inkml:trace contextRef="#ctx0" brushRef="#br0">32660 23201 5641,'0'0'6212,"0"0"-4524,0 0-836,-14 30 4,4-12 417,0 3 135,6 7-276,-7 4-260,1 5-264,0 2-168,2 0-124,-5-3-96,3 0-52,7-3 76,-5-5 72,-2-5 72,6-3 108,-2-1-72,6-3-244,-4-4-120,-4-1-60,8-2-48,0-6-36,0 3-388,0-5-400,0-1-352,0 0-564,0-7-1132,0-2-3645,0 4-2604</inkml:trace>
  <inkml:trace contextRef="#ctx0" brushRef="#br0">32414 23244 10921,'0'0'4812,"0"0"-3231,0 0-1137,28 35 0,-17-14 508,-1 7 284,-3 2-212,3 2-296,-7 3-304,5-1-108,-5-1-88,0 1-84,7-4-48,-10-4-84,7 0-8,-4-6 4,-3-6-4,8 0 60,-4-3 92,-4-6-24,6 4-132,-2-8-120,-4-1-208,0 0-192,0 0-168,0-3-324,0-8-440,6-5-1004,-6 2-2561,0-2-1800</inkml:trace>
  <inkml:trace contextRef="#ctx0" brushRef="#br0">32404 23021 3496,'0'0'1952,"0"0"2249,0 0-1585,0 0-692,0 0-296,0 0-99,0 0-217,0 0-320,0 0-440,0 0-236,0 0-84,21-3-72,-11-2-16,10 3-56,-5-5-88,12 3 0,-3-2 0,0 1 4,8 1 80,-8 1-72,4 0-12,-11-2-8,11 5-100,-15-2-16,8 0 4,-8 0-88,-1 0-132,-6 0 32,4-1 200,-10 1 108,4 1 196,-4-5-40,0 5-156,0-4-12,0 1-56,0-2 68,0 1 0,-4-1 0,4 1-72,-6 1 8,6 0-68,-4 0-76,-2-1-136,6 1-24,-12-3 36,9 4 48,-7-3 96,0 3 116,6-4 72,-3 2 136,-3-1-12,0-1-28,6 4 164,-3-5-40,-3 7 28,6-3 60,4 2-136,-6-1-124,6 3-48,0 0-172,0 0-100,0 0-232,0 0-444,0 0-825,6 0-2211,-6 5-2480</inkml:trace>
  <inkml:trace contextRef="#ctx0" brushRef="#br0">15087 28015 11145,'0'0'4576,"0"0"-3083,0 0-565,-31 8-52,10-6 56,8 3-188,1-3-100,-1 4-144,-5-2-136,5 3-60,3-1-40,-1 3-32,1 2-52,0-1-84,6 1-36,-2 1-52,1 0-8,5-1-52,15-3-44,-9 3-36,4-4 40,5-3 88,5-4-100,4 0 104,-2-9 0,-2-4-108,4-6 108,-7-2 96,-3-6-32,0 0 44,-3-2-108,-4 1 0,-7 0-60,-7 1-24,2 1-88,-11-2-80,2 2-88,-7 2 72,0 1 96,-2 1 4,1 7 84,-2 3-40,4 5 16,5 5-88,-1 2-24,-6 2-228,12 8-92,4-1 0,-1 2 60,7 2-184,7 0-816,-4 0-1357,10 3-2251,5-9-257</inkml:trace>
  <inkml:trace contextRef="#ctx0" brushRef="#br0">14910 27708 9049,'0'0'6084,"0"0"-3875,0 0-1061,0 0-444,0 0 32,31-15 116,-16 8 184,16 3 32,0-3-212,-4 4-240,11-4-168,1 3-292,-1-1-156,-4 3-84,1 0-220,-1 0-140,-7-1-208,-9 1-148,3 2-168,-4 0-312,-7-2-536,1 2-204,-11 0 219,3 0 137,-3 0 332,-3-1 576,-4-3-872,-4 1-1176,1 1-2077</inkml:trace>
  <inkml:trace contextRef="#ctx0" brushRef="#br0">15256 27877 11297,'0'0'4528,"0"0"-3371,0 0-649,0 0 360,42-5 652,-32 10-308,11-2-496,-7 8-436,2-2-64,-1 1-120,-5 1-96,11 3-92,-11-3 32,0 1-48,1 0-76,-8 3 176,7-3-88,-6 1-148,3-5-228,-4 1-4,-3 0-24,0-5-212,0-2-480,0 1-636,0-3-545,0-3-2135,0-3-2717</inkml:trace>
  <inkml:trace contextRef="#ctx0" brushRef="#br0">15443 27760 12117,'0'0'4525,"-15"30"-3045,12-8-88,-7 4 156,0 4-88,-8 2-384,8 1-304,3-1-252,-4 0-160,1-2-204,4-4-156,-5-7-4,11-1-56,-3-8-60,3-1-36,0-5-196,0-4-200,0 0-296,3 0 4,4-5-140,-3-4-1004,2-5-2945,-2 1-4396</inkml:trace>
  <inkml:trace contextRef="#ctx0" brushRef="#br0">15163 27262 6725,'0'0'5956,"0"0"-3364,0 0-611,0 0-337,0 0-184,0 0-424,0 0-380,0 0-308,-34 0-336,12 0-12,9 3-132,-8 4-24,-7 2 32,5 3 40,1 4 84,-2 0 4,4 4 80,-5 4 64,4-2-4,11 1 100,-3-1-16,6-3-56,7 1-172,0-5-132,10-3-84,3-2 56,9-2-8,9-8 60,-8-3-16,16-8 64,-4-5-60,-1-8 12,-4-6 32,2 0 76,-8-3 112,1-1-40,-9 1-12,-1 3-60,-12 5 0,4-2-8,-7 8-64,-10-2 60,-1 0 0,-3-2-148,-7 2-20,1 0 112,-1 2 64,1-1-128,-5 4-36,1 2-100,7 4-52,-7 3-96,10 3-268,3-1-276,1 5-104,3 0-249,7 1-719,0 5-2548,0-3-1753</inkml:trace>
  <inkml:trace contextRef="#ctx0" brushRef="#br0">19846 24286 9277,'0'0'4052,"0"0"-2240,0 0-499,0 0-257,0 0-16,-28 10-144,18-7-220,-3 1-200,-2 1-160,-2-1-84,3 2-52,-3-1-8,3-2-52,0 4 40,-2 0-16,4 0 40,-1-3 44,13-1 28,-7 0-256,7 2-108,7-2-232,3 2 204,5 2-20,5-3 8,1-1-32,2-3-112,5-1-124,0-5 160,-7-3 196,2-5-12,5-2-124,-7 1-48,-7-5 60,-3 1 24,-1-1 40,-10-1 44,0 2 4,0-2 24,-10-2 44,-1 0 4,-3 1 0,-7-3-4,1 1-4,-1 0 0,0 3 0,-2 0 4,-2 5-252,4 5-100,1 2 60,9 6 24,-3 3 160,8 0 52,2 3-164,-2 4-272,6 2-961,6 3-807,-2 2-800,2 3-1264,4-4-1073</inkml:trace>
  <inkml:trace contextRef="#ctx0" brushRef="#br0">19653 23914 2812,'0'0'8201,"0"0"-4269,0 0-2383,0 0-329,0 0-72,0 0-104,0 0-372,0 0-404,45-2-12,-21 0 60,14 2 60,-3 0 12,9-4 72,1 3 0,7-1-160,-1 0-92,-2 0-172,-4-1-36,-4 1-4,0 2-56,-6 0-196,-1 5-348,-6-3-244,-3 0-88,-4 0-200,-1-2-488,-5 1-797,5 3-1403,-10-4-716,1 0-461</inkml:trace>
  <inkml:trace contextRef="#ctx0" brushRef="#br0">20322 24180 168,'0'0'2504,"0"0"1893,0 0-2177,0 0-724,0 0-608,0 0-68,0 0-28,0 0-116,0 0-92,0 0-292,0 0-28,0-16 12,0 16 76,0 0 112,0 0 105,0 0-85,0 0-136,-4 1-12,-2 1 20,2 7 64,-7 2 196,4-1 44,-6 8-72,2 1-104,-2 2-20,-5 6-112,4-4-36,-7 5-48,8-4-4,-4 0-20,6-3-28,-2-1-24,-5-5-68,14-3-124,-6-3 0,7 0-184,3-8-200,0 5-224,0-4-132,0-2-148,0 0-260,3 0-812,4-8-965,-4 7-3959,9-8-889</inkml:trace>
  <inkml:trace contextRef="#ctx0" brushRef="#br0">20134 24206 9141,'0'0'5416,"0"0"-2615,0 0-1281,0 0-464,0 0-104,0 0-112,0 0-260,0 0-264,0 0-112,0 0-204,0 0-12,10 9 0,-10 1 12,14 8 208,-3 2-40,-1 1-84,0 0-84,4 0-4,3 1-44,-3-2 48,-3-4 12,5 2 48,-9-4 60,11-4-120,-15 1-72,7-5-84,-2-2-196,-5-4-132,-3 5-120,7-5-68,-7 0-8,0-5-56,-7 1-492,7-2-1377,-3-5-2707,-5 1-1493</inkml:trace>
  <inkml:trace contextRef="#ctx0" brushRef="#br0">20109 22824 8185,'0'0'3052,"0"0"-1564,0 0-532,0 0 72,0 0 16,0 0-211,0 0-97,0 0-80,34 5-28,-20-5 24,7-3-124,3-3-124,6 1-88,2-1-36,2 2-48,-3-2-120,1 1-112,-1 1-344,-17 4-144,10 0-120,-6 0-316,-8 0-236,-4 6-581,1-2-583,4 5-1540,-8 0-473,-3-3-1003</inkml:trace>
  <inkml:trace contextRef="#ctx0" brushRef="#br0">20229 22933 5004,'0'0'4021,"0"0"-1777,0 0-1292,0 0-312,0 0 216,-20 46 244,20-22 48,0 10-219,-7 3 27,7 6-80,0 4-164,0 2-52,0 2-108,0 0-128,0-2-156,0-4-120,0-3-52,0-7-96,0 1 0,-4-8-48,4-3-24,0-3-12,-7-6 68,4 0 4,0-3-72,-4-3 36,4 1-84,-4-7-200,2 2-328,-1-3-220,6-3-204,-4 0-745,-6-4-1971,10-2-2496,0-8 87</inkml:trace>
  <inkml:trace contextRef="#ctx0" brushRef="#br0">20260 23283 1736,'0'0'9909,"0"0"-6989,0 0-1736,-41-23-704,24 14 145,3 2 271,1 5 20,-5 1-216,4 1-200,4 0-192,-4 1-160,4 4-84,3 4-64,4-1-100,-5 0 28,5 6-124,3 1 48,0 0 16,0 3 120,3 0 12,5 1 48,-5-2 24,4 1 16,3 1 8,-7-3 4,8-3-16,-1-1-24,4-3-60,-3-2-208,6-5 12,-4-2-84,-2 0-52,9-7-356,1-4-352,-7-1-257,-3-6-63,9 0 272,-9 0 128,-1-2 16,-7-2 224,-3 4 720,0 0 48,0 1 688,-3 2 196,-4 2 216,-4 2 168,1 3-396,-3 1-171,-2 0-41,-1 4-200,-6 1-116,9-2-192,-8 4-188,11 0-12,-5 6-124,5-3-12,0 3-48,0 0-112,-1 0-52,8-2-112,3 4-629,0-1-787,0-2-1976,0-1-1205</inkml:trace>
  <inkml:trace contextRef="#ctx0" brushRef="#br0">20002 23676 6565,'0'0'7724,"0"0"-5179,0 0-1413,0 0-308,34 11 380,-17-9-20,-2 0-360,8 0-276,-2-2-184,4 0-112,1 0-108,-4-2-44,2-2-92,-4 2-8,1-5-112,-7 2-92,7-1-256,-8 5-172,-2-6-204,6 2-1452,-14-1 1524,9 1-1821,1-1-2463,-13 5-1181</inkml:trace>
  <inkml:trace contextRef="#ctx0" brushRef="#br0">17581 28081 10985,'0'0'4576,"0"0"-2959,0 0-589,-34 21-52,24-12 64,-5 3-136,5-1-176,0 2-108,0-2-100,-1 2-96,4-1-124,4-3-168,3 2-132,0-5-132,3 1-36,4-5-16,4 2 172,9-4-36,-5 0 36,5-6-180,-6-5-88,6-2 88,-2-2 108,-4-2 76,-4-2-4,1-1 12,-8-1 8,-3-2 88,0 2-96,0-2 0,-14 0-208,4-2-20,-4 0-28,-4 1 0,-2 1 88,2 1 60,-3 2-16,5 5 64,-9 2 48,12 7-124,-5 1-92,8 5-40,-4 0-64,7 8 64,3-2-12,4 4-324,0 1-456,0 4-528,4 0-737,13 3-1787,-7-6-997</inkml:trace>
  <inkml:trace contextRef="#ctx0" brushRef="#br0">17763 28021 9881,'0'0'5300,"0"0"-3155,0 0-773,0 0-376,0 0-168,0 0-96,0 0-196,31-13-76,-20 19 24,-7 3-48,6 2-132,0-1-160,1 3-96,-1-4-48,-7 1-48,7-3-60,-2 0 12,2-3-52,-7-2-8,1 1-100,2-3-56,6-3 32,-9-1 64,4-5 20,3-3 0,-7-4-56,8-3-28,-4-3 156,-4 1 124,7-3 72,-6 3 16,3 3-28,-7 3 148,0 9 192,0 2 108,0 4-204,0 2-304,0 5 84,-7 5 0,3 6 328,4 7 48,-10 3-72,7 5-148,-4 1-12,4-2 12,-5 5 28,5-4-52,-4-3 0,4 0-72,3-7-140,-7 0-4,7-2-84,-3-7 24,-5-4 0,8-1-84,0-3-300,-4-5-160,4-1-120,0 0-112,0 0-196,0-5-844,0-3-2989,0 2-4227</inkml:trace>
  <inkml:trace contextRef="#ctx0" brushRef="#br0">18367 27515 3436,'0'0'4129,"0"0"-1057,0 0-1172,0 0-828,0 0-360,0 0-132,0 0 12,0 0 0,0 0-151,0 0-89,0 0-44,10 32 16,1-23-40,-8-1 16,4 3 20,3 1 76,-6 2 32,7-1-60,-1 1-100,-7 0-180,4 0-88,4 4-72,-8-3 64,-3 0-32,0 0 40,7 0 12,-7 0 136,-7-4 24,7 4 84,-3-4 220,-8 0 264,11-1-156,-10 1-148,6-2-96,-6 0-100,-1-4-56,-6 2-40,6-5-36,-2 3-36,3-3-12,-5-2-12,-1 0 36,-5-2-72,7-3-12,0 1-56,-3-3-196,7 4-64,-1-4 40,7-2-76,-6 5-132,10-3-196,0-2-280,0 3-608,0 0-1241,0-1-3211,10-4-3013</inkml:trace>
  <inkml:trace contextRef="#ctx0" brushRef="#br0">18270 27261 5461,'0'0'6108,"0"0"-3848,-13 41-504,6-27-235,-4 4-173,7-3-400,-6-2-336,7-2-196,-4-5-148,7-2-96,-4-2-52,4-2 40,0 0 32,0 0-32,0-4-160,0-4-172,0-5-84,4-4-180,-4-3 104,7-6 212,-4 1 120,7-2-8,5-1-28,-8 5-28,3 2 52,3 1 12,-2 5 36,-1 4 52,4 0 48,3 10-76,-3-2-52,-3 6-8,-1 1 60,11 7 112,-7 2 96,3 1 12,-3 4-48,-1 3-136,8-2-96,-4-1-60,-3-4-100,7 2-108,-7-9-132,3-2-16,-3-3-48,-4-2-200,0 0-296,-10 0-432,0-2-445,0-3-375,0 0-2380,0-2-1077</inkml:trace>
  <inkml:trace contextRef="#ctx0" brushRef="#br0">17553 27689 6021,'0'0'5828,"0"0"-3668,0 0-708,0 0-467,0 0-177,0 0-112,0 0-92,0 0-136,0 0-52,32-7 12,-19 7 244,8 0 184,3 0-176,7 0-160,0 0-120,10-2-124,-6 1-104,-1-2-172,-2 0-172,2 3-104,-9-2-296,2 2-104,-13-1-116,-3 1-136,-1 0-300,-10 0-392,3 0-225,-3 1-39,-3-1 260,0 0-116,-7 0-1188,-1 0-2941</inkml:trace>
  <inkml:trace contextRef="#ctx0" brushRef="#br0">18735 25994 468,'0'0'7889,"0"0"-5017,0 0-1028,0 0-624,0 0-256,0 0-188,0 0-143,0 0-149,0 0-24,0 0-124,0 0-176,3 8-64,4-2 40,-7 0 28,0 0-68,3 3 16,-3-3 0,7 5 60,-4-1-40,5 3-20,-5 2-100,-3 3 88,10 2 32,0-1 16,-6 4-136,7 2-12,-5-1-60,-2 3 12,3-4-52,-4 1 40,5 0 12,-8-5-16,3 1 60,-3-4 0,0-1 4,0-1 100,-3-4 156,-5-1 172,5 0 160,-4 0 32,-3-4-36,-1 0-88,1 1-48,-4-1-24,3-3 12,-2-1-12,-4-1-52,3 0-156,-7 0-96,10 0-112,-2 0-4,3 0-4,-1 0-72,1 0-24,0 0-60,10 0-132,-4 0-124,4 0-120,0 0-168,0-1-164,0-6-364,4-1-1552,-4 0-3001,3 1-2952</inkml:trace>
  <inkml:trace contextRef="#ctx0" brushRef="#br0">18693 25729 3524,'0'0'4089,"0"0"-1457,0 0-740,0 0-640,0 0-212,0 0-68,0 0-100,0 0-159,0 0-193,0 0-284,-14 5 24,7-1 60,4 0 124,-4 5 96,-7 0 36,4 2-48,0 1-40,6 4 36,-13-2 20,7 6-84,-2-3-108,2-4-120,7 3-52,-7-6-124,10 1-56,-3-5-60,-5 0-12,8-1-48,0-3-28,0 0-56,0-2-52,0 0-20,0 0 140,0 0 136,0-7 88,8 2-76,-8-6-12,3-3-52,0 0-104,4-6 0,3-1-64,-10 2-12,15-4 24,-9 4 16,4 4 44,1 0 16,-7 6-28,6 1 24,0 4 40,-10-1 92,11 4 4,-8-2 84,-3 3 88,7 0 0,-7 0-16,0 0-8,0 0-4,3 0 16,-3 0-28,0 0-20,7 0-4,-7 0 0,0 3 16,3-3 20,4 1 4,-3-1 56,-4 5 28,11-1-4,-11-2-8,10 4 20,0 1 52,-6 1-16,6 1 16,0 2-88,-3 2-72,4-3-36,-8 2-40,7-1-56,4-2-84,-3-2 24,6 0-24,-6 1 12,-5-6 24,11 5-48,-6-5-12,-1 0-136,0-2-8,1 0-16,-7 0-32,6 0-40,-7 0 24,4 0 12,-7 0-36,0 0-132,0 0-236,0 0-516,0 0-640,0 0-1101,0 0-3199,-7 0-1069</inkml:trace>
  <inkml:trace contextRef="#ctx0" brushRef="#br0">19167 23788 7917,'0'0'5012,"0"0"-2512,0 0-1407,0 0-493,0 0-4,0 0 144,0 0-148,0 0-248,0 0-184,-30-21-40,22 21-32,-5 4-84,-1 3-4,3 2-12,-5-1-64,4 5 76,-1-3 84,3 6 76,-1-2 84,8 6 48,-4-1 12,4 1 52,-4 2-4,7-1-72,0 3-88,0-3-32,0 3-24,0-4-128,0 1 56,7-2 32,-7 1-96,0-3 0,0-3-60,0 2-12,0-2-48,0-2-16,0-1-128,0-1-116,-7-1-116,7 0-104,-3-3-96,3-2-164,-7-2-264,7-2-501,-5 0-995,-5-2-2304,10 0-2005</inkml:trace>
  <inkml:trace contextRef="#ctx0" brushRef="#br0">18919 24067 12297,'0'0'4201,"0"0"-2733,0 0-864,0 0-332,0 0 60,0 0-64,45-2 148,-25-3 136,5 1 44,3-3-108,-2 0-148,-4 2-148,-1-4-192,2 2-124,-5 3-216,-5 3-440,-1-5-280,-9 4-184,4 1-492,-4 1-857,-3-3-2351,0 0-2221</inkml:trace>
  <inkml:trace contextRef="#ctx0" brushRef="#br0">18965 23555 7281,'0'0'6036,"0"0"-3280,0 0-1643,0 0-541,0 0-248,0 0 244,24 9 144,-3-4 60,7-3-104,-5-2-144,8 0-148,-6 0-132,6 0-164,-6 0-76,-2 0-8,-2 3-100,-1 1-116,-9-1-288,10 1-236,-7 1-172,-4-1-316,0 1-693,1-3-843,-7 0-2276,2-1-1441</inkml:trace>
  <inkml:trace contextRef="#ctx0" brushRef="#br0">19793 23393 6785,'0'0'3308,"0"0"-1144,0 0-608,0 0-228,0 0-43,0 0-201,0 0-20,0 0-228,0 0-100,-31-27-80,17 27-56,-3 0-92,2 0-60,2 4-120,-8 1-60,1 1-52,5 0-60,-5 3-20,3 0-52,3 2-36,4-1-36,2 1 56,5-2-68,3 1-96,0 1-72,3-2-88,8 1 4,6-1 20,-2-4 40,11-1 20,-8-4 52,13-7 0,-6-4-112,2-1-36,-3-8 36,-3 3 16,3-4 92,-13 1-120,-1 1-60,-3-3 24,-7 3-144,0-2 420,-7-3-40,-3 3 40,-1-6 4,-9 8 12,5-2 60,-5 1 76,-1 8 32,8-2-92,-9 8-88,9-1-8,-5 4-116,5 3-20,-2 0-76,5 0-76,4 0-36,6 0-356,0 1-1176,0-1-877,6 0-2783,-2 2-945</inkml:trace>
  <inkml:trace contextRef="#ctx0" brushRef="#br0">35841 34077 104,'0'0'312,"0"0"7381,0 0-5069,0 0-1220,0 0-588,-28-4-176,11 4 120,6 4 12,-2 1 156,-1-2 29,-4 4-65,5 0-16,-8 1 20,11 4 12,-11-2-32,7 3-100,3-1-48,-9 6-88,9 0-144,1-4-52,0 5-44,0-3-112,10 1-132,-11 0-48,11 0-24,0-2-84,6 3-8,-1-6-100,5 3-84,0-1-60,8-4 8,-12-1 40,16-7 96,-6 2 0,-2-4 0,0-2 48,6-5 48,-9-3 4,6-3 4,-3-4-8,0-3 4,7-5 0,-11-1 0,7-4-4,-6-5-36,-4 3 44,3-7-108,1-2-56,-5 2-72,-6-4 20,0 2 76,0 3 64,-6 4 80,6 0 132,-11 8-24,-3 1-96,11 4 76,-15 6-16,5 0 60,-5 4 84,5 2 28,-9 5-40,9-2-180,-5 6-24,-5 0-132,8 0-48,-1 4-88,6 1-68,-5 1-112,2-2-280,5 5-244,-2-3-576,10 1-1044,-4-3-2337,4 0-2284</inkml:trace>
  <inkml:trace contextRef="#ctx0" brushRef="#br0">36157 33754 4620,'0'0'2577,"0"0"459,0 0-1004,0 0-768,0 0-336,0 0-72,0 0 36,0 0-99,0 0-185,0 0-176,0 0-108,-13-10-104,13 10-72,0-3-36,0 3 24,0 0 36,-7-2-16,7 2-140,0 0 32,0-2 76,0 2 44,0-2-20,0 0 12,0 0 24,0 0 12,-3 2-76,3-3-44,0 3-76,0 0-48,0-2-84,0 2-52,0 0-60,0 0-136,0 0-12,0 0 60,0 0 72,0 0 24,0 0 28,0 0 12,0 0 168,0 0 28,0 0 100,0 0 0,0 0 48,0 0 36,0 0 64,0-1 8,0 1-20,0-3-4,0 3-12,0 0-144,0-3-68,0 3 52,0-1 88,0-1 32,3-1-32,-3 0-12,0 3 32,0-1-8,0 1 12,0 0-76,7 0-92,-7 0 4,0 0 0,0 0 4,0 0 0,3 0 52,4 0 8,-4 0-60,8 0 132,3 0 52,3 0 12,7 0 32,0 0 392,8 0-88,9 0-156,-7 0-76,11-2 4,-6 0-40,-5 0-72,1-1-192,-12 3-12,5-2-72,-10 0-36,2 1-72,-2-2-148,-8 0-200,-7 2-80,7-1-44,-10-4-28,0 5-160,0-3-348,0-1-600,0 5-1181,-10-2-2883,7 2-2249</inkml:trace>
  <inkml:trace contextRef="#ctx0" brushRef="#br0">36237 33997 28,'0'0'9685,"0"0"-6597,0 0-1968,0 0-508,-28 10-96,18 1 176,-7-1 129,3 4-37,0 1-104,4 2-76,-8 2-24,8 0-40,-4 3 36,8-3 20,1 2-48,2 2-136,3-7-120,0 2-188,3-6-104,8 4-156,3-5-4,4-4 100,2-2 12,4-5-72,-3 0 8,3-9-68,0 1-100,-2-5-36,-2-1 48,1-4 12,-8 1 84,-2-3 12,-1 4 48,-3 0 40,-7 1-24,3-1-64,-6-2 148,3 6-64,-10-6 64,3 0-48,-4 3 0,-2-2-164,-2 7 104,-1-2 8,6 4-24,-2 4 36,-1 0-232,0 2-260,2 2-316,4 0-249,-3 0-471,10 4-1084,-4-2-2212,4 0-1009</inkml:trace>
  <inkml:trace contextRef="#ctx0" brushRef="#br0">36265 33680 4152,'0'0'2333,"0"0"599,0 45-420,0-19-696,4 4-236,-4 9 69,0 2-153,0 5-132,0 0-324,0 7-228,0 1-144,-4-2-120,4 3-200,-8-3-228,8-6 28,-3 1 56,-4-5 12,7-2-20,0-4-76,0-6-68,0-6-52,7 1-180,-4-9-196,5 2-156,2-8-72,-6 1 20,2-4-132,-2-3-268,-4 1-684,6-5-849,-6 0-1643,0-5-108,0 3-1829</inkml:trace>
  <inkml:trace contextRef="#ctx0" brushRef="#br0">36116 34555 3516,'0'0'5557,"0"0"-2553,0 0-876,0 0-916,0 0-364,0 0-111,0 0-41,0 0-116,0 0-136,0 0-136,0 0-76,-14 20 88,14-20 84,0 0 24,4 0 12,3 0-52,-4 0 24,-3 0 28,10 0 20,-2 0 48,5 0-12,5-2-60,-1 0-64,4-2-36,7-1-20,-2 2 8,6-3-24,2 3-96,-3-4-56,4 3-52,3-3-36,-10 0-60,-1 4-56,-2-4-64,-12 3-316,4 2-116,-12-3 56,5 5 112,-10-2 68,6 2 76,-6-2 56,0 2-8,-6-1-148,2-3-216,-2 2-392,-6 1-624,2-1-896,0 2-1817,3 0-1815,-3-3-805</inkml:trace>
  <inkml:trace contextRef="#ctx0" brushRef="#br0">33761 34316 1916,'0'0'4957,"0"0"-2285,0 0-916,0 0-792,0 0-440,0 0-116,0 0 100,0 0 52,0 0-28,0 0-228,0 0-16,21-5-36,-11 5 136,2 0 105,1 0 403,5 0 108,2 0-156,-6 0-100,10 3-124,4-3-112,-4 0-232,-4 2-184,5-2-92,-1 0-4,-7 0-52,-3 0-96,6 0-20,-5 0 8,-5 0 16,0 0-112,-3 0 48,-3-2 24,3 2 36,-4 0-60,4 0-36,-7 0-76,0 0-84,0 0-52,0 0-36,0 0-228,0 0-533,0 0-807,0 0-1784,-7 2-885</inkml:trace>
  <inkml:trace contextRef="#ctx0" brushRef="#br0">33826 34549 768,'0'0'7921,"0"0"-3565,0 0-2972,0 0-472,0 0 96,0 0 113,0 0-181,0 0-164,0 0-176,34 22 0,-16-15-28,-4-6-72,7 1-88,-1-2-96,4 0-112,7 0-104,-6-2 8,6 1-12,0-6 0,-7 5 16,4-3-40,-14 1-68,6 4-4,-10 0-8,1-2-152,-7 2-56,-4 0-40,0 0-60,0 0 28,0 0-16,0 2-124,0-2-48,-4 2-48,-2 0-348,-5 3-832,1-3-1209,-4-2-3215,3 2-2109</inkml:trace>
  <inkml:trace contextRef="#ctx0" brushRef="#br0">35583 34910 1644,'0'0'5669,"0"0"-2741,0 0-1064,0 0-776,0 0-348,0 0-108,0 0-140,0 0-140,0 0-124,0 0-88,0 0-40,5-11-28,-5 11 44,6 0 60,-6 4 153,0-4 183,0 2-28,4 3-140,2-5-60,-6 4-148,10 0 12,-6-2-48,7 1 84,2-2 88,-2 2 24,-1-3-64,7 0 24,-2 0-36,-5 0 36,3 0-24,5 0-24,-5 0-60,-2 0-4,3 0 4,4 0-76,-8 0-28,3 0-44,-2 0-60,-1 0 48,4 0-36,3 0 48,-3 0-4,4 0 4,-2 0 0,2-3 4,-5 2 0,9-2 80,1 1 328,-2-2-96,0 0 72,3 2-132,-3-3-64,-1 3-44,1 0-88,0-1-60,-7 0-4,7 0-44,-8 3 0,5 0-16,-8 0 16,4 0 0,-3 0-12,2 0 12,-3 4-12,1-2 56,-1 1-52,0-3 56,1 2 4,-1 0 8,4-2 0,-3 0 0,6 0 60,-7 0-12,4-4-12,0 1 12,7-3-12,-5 4 4,-1-2-44,8-3 40,-12 5-48,10-2-8,-10 2-116,2-1 28,-3 3 12,1 0-12,6 0 12,-7 0-4,-7 0 40,8 0 0,3 0 36,-4 3-48,1-3 52,-1 0 0,0 0 4,-7 0 4,9 0 48,-2 0 12,0 0 48,1 0 16,-1 0 140,-4 0-8,-2 0-76,7-3-60,-8 3-56,7 0-16,-10 0-48,7 0-4,-4 0-8,-3 0-36,0 0-4,0 0-32,0 0 0,0 0-84,0 3-100,0-3-132,-3 4-24,-4-2-172,7 2-280,-10 1-644,7-3-1185,-5 0-2667,5 0-2101</inkml:trace>
  <inkml:trace contextRef="#ctx0" brushRef="#br0">8422 22126 5613,'0'0'6044,"0"0"-3440,0 0-952,0 0-671,0 0-213,0 0 24,0 0-100,0 0-92,0 0-148,-30 0 12,26 0-36,-6 0-64,0 0-84,6 4 20,-7-1-8,-6 4 0,7 1 0,-1 2-40,1 2-72,7-1-56,-7 2-52,10 2-72,0-2 0,0 0-84,0-2-4,3 2-164,4-3-88,3-3 112,4 0-88,3-5 36,-2-2 100,-5 0 20,10-9 96,-6-2 64,-4 0 84,0-2-84,1-4-60,-7 4-12,2 1 60,-6 1 12,4 2 96,-4 0 24,0 2 100,0 6 0,-4-1 32,4 2 124,0 0 24,0 0-196,-6 2-204,2 5 0,4 2-132,0 3 0,-3 3 124,3 4-88,0 1-52,0 1-32,0-1 12,3-1-184,1-4-196,2-3-328,4-5-356,-6 0-196,7-7-669,-1 0-1859,-3 0-2376</inkml:trace>
  <inkml:trace contextRef="#ctx0" brushRef="#br0">8629 22235 6461,'0'0'6480,"0"0"-4636,0 0-1076,0 37 0,0-29 405,0-2-233,0 1-348,0-5-212,5 2 12,-5-4-72,7 3-28,-7-3-36,0 0 36,0 0 48,0-3 60,0-1 52,0-2-88,3-3-28,4-2-164,-7-4-76,10 0-20,-10-2-76,11-3-96,-8 1-36,4-2-28,-4 1 16,4 1 36,-4 6 12,5 1 20,-8 3 4,3 2-72,-3 5 48,0 1-4,0 1-44,0 0-40,0 0-56,0 0-104,0 0 4,0 1-88,0 1-168,0 5 336,4-2-96,2 4-236,4 0-744,-6 0-345,7-2-255,-1-3-2400,0-3-1553,1-1 2721</inkml:trace>
  <inkml:trace contextRef="#ctx0" brushRef="#br0">8872 22061 13717,'0'0'4897,"0"0"-3385,0 0-820,0 0-68,0 0 200,0 0-316,0 0-96,0 0-84,30 12-40,-8-5-44,-1-3-76,-8 3-124,8-5-44,-7-1-72,7-1-96,-11 4-172,7-4-72,-3 0-180,-4 0-112,0 0-132,1-4-336,-1 3-956,-6-1-2381,-4 0-3380</inkml:trace>
  <inkml:trace contextRef="#ctx0" brushRef="#br0">8979 21760 4104,'0'0'7445,"0"0"-4889,10 31-1004,0-4-231,-10 5 187,0 7-108,4 4-252,-4 2-284,-4 0-256,4 1-284,-6-4-92,2-3-88,4-7-96,0-2-44,-6-3-4,2-6-4,4-4 0,0-1-8,0-6-36,0 1 0,0-5 0,-3 0-96,3 0-184,0-3-96,-8-1-136,8 0-120,0-2-272,-3 0-408,3-4-700,-7-5-2257,7-3-3472,0 1 3309</inkml:trace>
  <inkml:trace contextRef="#ctx0" brushRef="#br0">8097 21820 2896,'0'0'5909,"0"0"-4085,0 0-616,0 0-428,0 0-52,0 0 124,0 0 96,0 0-16,0 0-91,-7 7-221,7-4-84,0 4-44,0 6 48,7 6-24,-4 9 156,-3 7-84,0 6-76,10 1-124,-10 4-148,0-4-20,3-3-52,-3-2 40,7-5-100,-7-4 0,0-4-20,0-2 32,0-5 48,0-4 0,0-3 16,0-1-28,0-2 0,0-5-32,0-2 20,0 0 72,0 0-24,0 0-12,0-7 16,0-2-124,0-7-72,0-10-156,0-5-64,-7-9-44,4-5 0,3-5-28,0 1 40,-10-6 68,10 2 76,0 1 60,-3 1-156,3-1 8,0 5-4,0-3 200,0 10 48,0 1-36,0 2 120,0 5-8,0 8-80,3-3-40,-3 9 4,0 1 0,0 1 40,3 5-36,-3 3-12,7 4-72,-7-3-52,0 5-68,10-1-136,-10-1-60,15 2-24,-5 2 48,0 0 168,1 7-12,9 2 88,-6 4-88,6-1 112,-5 7 96,2 3 72,-3 2-28,3 1-44,-3 0-108,-4 1-4,0-1 112,-6-1 0,4 2 8,-8-4 140,0 1 132,-12-2-96,6-2 228,-4 3 52,3 0-4,-11 0-36,8-1-24,-11-2-16,8-2-80,-9 1-112,9-1-8,-8-4-64,7 2-24,3-4-56,-5-5-40,6 3-156,-2-2-52,2-4-188,7 2-220,0-3-160,3 0-172,-7 0-640,7-2-2133,0 4-1707,7-1-1865,-4-3 4085</inkml:trace>
  <inkml:trace contextRef="#ctx0" brushRef="#br0">9560 21964 6825,'0'0'5580,"0"0"-3796,0 0-444,0 34-11,0-11 123,-7 0-268,7-1-404,-10 5-216,7-3-128,-7-3-48,10-3-132,-8-3-108,5-5-28,3-3-112,0-3 40,0-4-40,0 3 200,0-3-28,0 0-60,0-3-12,3-3-56,5-5-52,-8-8-36,10-3-76,0-7-44,0-2 104,1-1 52,-1 0 12,0 2-4,-2 2-8,9 1-4,-7 8-80,1 6-4,-8 4-20,4 5-48,-4 4-4,4 3-8,-4 6 168,8 3 76,-1 9 204,-10 9-64,10 2-52,-6 5-164,4 4-184,-8-4-8,3-3 72,-3-2-76,7-4-48,-7-6 232,0-3 4,3-3 8,-3-4-72,0-1 0,0-2-76,0-6-300,0 1-140,-3-2-96,3-2-88,-7-7-404,-4 0-977,7-6-2987,-6 4-2061,0-12 4061</inkml:trace>
  <inkml:trace contextRef="#ctx0" brushRef="#br0">9574 22130 11417,'0'0'5185,"0"0"-3437,0 0-872,0 0-116,0 0-64,0 0 72,0 0-112,32 23-88,-19-23-108,5 0-108,-8-2-184,3-2-168,-2 1-60,-1-3-448,0 0-316,2 0-340,-2-8-768,3 2-2657,-10-1-3371,8-9 1343</inkml:trace>
  <inkml:trace contextRef="#ctx0" brushRef="#br0">9892 21663 7401,'0'0'7100,"0"0"-4135,0 0-1313,0 0-964,0 0-356,0 0-112,0 0-220,0 0 48,0 0-48,10 35 232,1-10 204,-1 5-104,0 9-92,1 0-240,-1 4 4,4-2-4,-3-1 208,6-3 168,-14-3-48,12 1-40,-9-3 88,8 1-180,-8-3-40,-1-3-12,1 1-60,-6-2-24,0-2 24,0 0-32,-6-3-40,1 0 72,-1 4-84,-8-6-12,4-3-100,-1 4-56,1-4-108,0-6-148,7 1-72,-9-5-232,6-2-196,2-2-444,4-2-1040,-6 0-2309,2-3-2123</inkml:trace>
  <inkml:trace contextRef="#ctx0" brushRef="#br0">11091 21957 464,'0'0'1280,"0"0"-264,0 0-1016,0 0 1176,13-31-1008,-9 27 1721,3-1-405,-7 3-680,0 0-428,3-1-28,-3 3-88,8-2-104,-8 0-92,3 2-52,-3 0 144,0-2 64,0 2 196,0-1 228,7 1 268,-7-3-80,0 0-104,0 1-52,0 2-56,0 0 72,0 0-40,0 0 17,0 0-69,0 0-92,0 0-76,0 0-52,0 0-108,0 0-112,3 0-72,-3 5-4,7-1 212,-4 2-40,5 8 64,2-2 80,-3 8 64,10 6 0,-3-1-200,-4 5-20,8 7-60,-5-4 20,-3 3-8,5-2-52,-9-4-48,4-1 40,-5-8 20,1 0-36,-2-1-48,-4-5 48,10-2 16,-10-3-16,0 1 12,0-4-60,0-3 12,0-4-36,0 2 40,0 1 56,0-3 48,0 0-24,0-5-24,0 1 52,0-9-196,3-9-172,4-3-128,-7-12-24,4-4 140,6-6-32,-3-3-60,-4-1 92,15-1 184,-11 2 12,10 6 72,-3 2 36,-7 12-116,3 5 40,1 5-44,-8 10-124,4 1-56,-7 4 60,3 1 0,-3 1-4,0 3-92,0 0-112,0 0-12,4 6 84,2-5 172,-6 4 44,0 1 40,4 3 84,-4-3-84,7 0-12,-7 1-48,0-2 60,0-3 8,0 0-4,0 0 88,0-2 212,0 0-12,0 0-60,-7 0-40,3 0 4,4 0 32,-10-4-228,0 2-24,-1-1 24,-2 1 36,-5 2 12,5-2-44,-9 2 80,2 0-80,-4 2-4,-1 3-12,5-3-96,-8 2 108,10 0 36,2 1-28,-5-3-8,7 0-144,4-2 60,-1 2-12,1 0 20,7 0 76,3-2-4,0 0-84,0 0-204,0 0-108,0 0-60,0-2-76,0-2-132,3 2-532,4-5-680,-4-1-389,5 1-171,-5 0-1520,4-1 1024,-7 4-297,3-2 1629</inkml:trace>
  <inkml:trace contextRef="#ctx0" brushRef="#br0">11138 21615 2612,'0'0'6185,"0"0"-4069,0 0-612,0 0-432,0 0-120,0 0 36,0 0-56,0 0-195,0 0-181,0 0-208,-3-23-176,6 23-168,4 0-4,4 0-4,-1 0 4,3 2 160,2 0-44,5 3-116,-2-1-160,-5 1 36,8-1 40,-8 3 32,5-6 52,-11 1 100,10 4-100,-6-6-76,-1 1-108,-7-1 36,4 0 148,-4-1 64,-3-3 60,0 2 76,8-1 60,-8-4-88,0 3 48,-8-5-60,8 0-148,-3-1 88,-7-4 60,3 4-76,4-3 16,-8 4-100,1-2-232,3 5 72,4-3-88,-1 3 100,-2 2 36,6 2 16,-5-3-164,5 5-100,0 0-136,0 0-300,0 0-365,0 2-687,0 3-1336,0-1-1100,0 0-825</inkml:trace>
  <inkml:trace contextRef="#ctx0" brushRef="#br0">11725 22010 3312,'0'0'9105,"0"0"-6509,0 0-1135,0 0-565,0 0-128,0 0-100,0 0-116,0 0-148,-24 30-48,17-19-88,4-1-112,-4-1-156,7 0 0,0-4-192,0 4-92,0-4 64,0-1 64,7-2-56,-4-1-412,4-1 192,-3 0 12,6-1 0,0-3-76,-6-5 156,7-1 340,-5-1 128,-6 1 220,4-5-40,-4 7 4,0 2-164,-4-1 132,4 4-280,-6-3-48,6 5 32,-5-1-116,-1 2-268,2-2-244,4 2 60,0 0-653,0 2-971,0 0-2420,0-1-1025,0 6 2933</inkml:trace>
  <inkml:trace contextRef="#ctx0" brushRef="#br0">13064 21955 7009,'0'0'5872,"0"0"-3648,0 0-1220,0 0-575,0 0-129,0 0 64,31-4 132,-20 4-112,-1 0-128,3 0-124,5 2-132,-4-2-172,-3 0-88,9 0-172,-10 0-512,4 0-241,-4 0-3,0 0 108,1 0-56,-1-2-448,-6-1-604,3 1-448,-7 0 131,3 1 81,-3-5 1824</inkml:trace>
  <inkml:trace contextRef="#ctx0" brushRef="#br0">13095 22132 1564,'0'0'9029,"0"0"-5033,0 0-2896,0 0-588,0 0 229,34 1 403,-23 2-232,6-3-264,-13 0-364,10 2-164,-4-2-84,0 3-36,1-2-96,-1 1-112,0 1-84,-6-3-560,2 2-372,-1 2-225,1-1-267,-2-3-772,2 0-2556,-6 0-1373</inkml:trace>
  <inkml:trace contextRef="#ctx0" brushRef="#br0">13571 21727 11197,'0'0'4620,"0"0"-3155,0 0-1141,0 0-248,0 0 244,0 0 200,0 0 92,34-17-132,-16 12-148,2 5-88,-5-2-72,8 2-88,-2 0-84,-7 4-196,3 3-120,-3 1-28,-8 1 124,6 4 72,-9-3 148,4 4-48,-7 3 60,0-2-12,-7 2 0,4 1 96,-5 1 212,-2-2 0,0 0 92,0 2-44,-5 1 32,12-3 208,-7 3 36,-1-6-220,4 3-120,4-1-148,-4-3-60,4-1 36,3 0-108,0-2-12,0-2-84,0 4-36,0-3 36,3-2-60,4 0-208,-7 0-84,0 2-112,3-3-48,-3-2-320,0 1-940,0-1-2297,0-2-1515,0-2-1949</inkml:trace>
  <inkml:trace contextRef="#ctx0" brushRef="#br0">13750 22402 8477,'0'0'8457,"0"0"-5937,0 0-1784,0 0-540,0 0 96,0 0 136,0 0-216,0 0-212,0 0-244,0 0-596,7 27-496,-7-27-856,0 0-4301,0-7-3420</inkml:trace>
  <inkml:trace contextRef="#ctx0" brushRef="#br0">11999 21824 2720,'0'0'5153,"0"0"-3429,0 0-780,0 0-440,0 0-28,0 0 76,0 0 36,0 0-76,0 0-92,0 0-92,0 0-124,0 0-88,0 0-108,4 0-8,2 2 8,-1 2 44,2 4 72,-4 8 372,14 0 384,-6 9 13,2 0-61,12 10 0,-5 1-72,1 3-168,3 0-288,-4 0-204,2-7 80,-2-2-32,-6-2-40,3-7-108,-9-1 64,2-8-52,0 4-12,0-5 0,-10-3-12,8-1-52,-8 2 56,0-5-112,0-1-248,0 0-12,0-3-208,0 0-64,-8 0-264,4 0-761,-6-6-1335,10-3-4901</inkml:trace>
  <inkml:trace contextRef="#ctx0" brushRef="#br0">12445 21783 4376,'0'0'6349,"0"0"-4013,0 0-976,0 0-300,0 0 49,0 0-53,0 0-200,0 0-404,0 0-452,0 0 4,0 0 72,-10 47 316,3-17 88,4 7-52,-5 3-196,5 4-76,-7 1-96,0 0 88,6 1-140,-7-4 40,1-5 88,4-3 116,-6-6 52,9-1 24,-7-6 0,10-4-36,-10-2-172,10-2-120,0-2-84,-7-5-12,7-2-88,0 1-276,-4-4-136,4-1-108,0 0-152,0-6-276,0-4-676,-3-4-2981,-4-2-2316</inkml:trace>
  <inkml:trace contextRef="#ctx0" brushRef="#br0">12642 22148 7449,'0'0'5836,"0"0"-4072,0 0-1032,0 0-204,0 0 197,0 0 231,0 0 4,0 0-308,0 0-296,0 0-76,-10 10 0,-1 1-24,1 6-108,0 3 24,-1-1-40,1 3 40,7-1-160,-4-2-12,4-1 0,3-4-76,0 2-8,3-1 36,-3-4-88,7-4 16,3 2-40,-7-4-44,8 2 32,2-5 112,5-2 48,-4 0 4,2-2-92,-8-5-8,9 1 100,-7-3 4,1 0 4,-8 1-100,4 1 100,-7 2 92,0 2 44,0-1 48,0-1-100,0 1 40,-7 1 156,4-1-24,-8-3-136,4 4-60,-6-2-60,3 1-52,5-3 44,-1 5-68,-4 0-8,6 1-4,-2-3 84,2 4-8,4 0 12,0 0 12,0 0 96,0 0-108,0 0-124,4 0-132,2 0-96,4 0 352,0 0 24,5 0 184,-2-2 96,5 2-120,-5-1-28,2 1-156,-5 0-36,0 0-148,0 0 16,-2 1 32,-5 1 52,-3-2-184,7 0-220,-7 4-212,0-3-88,-7-1-52,4 0-32,-5 0-1001,-5-1-2695,6-3-1673</inkml:trace>
  <inkml:trace contextRef="#ctx0" brushRef="#br0">12193 21575 6137,'0'0'6068,"0"0"-3964,0 0-1008,0 0-428,0 0-39,0 0 31,0 0-104,0 0-160,0 0-12,0 0-40,0 0-148,14-6-124,-8 3-72,9 3-156,-5-1 20,7 1 136,-3-2 48,9 2 160,-1 0 16,-1 0-140,2 0-16,-5 0-64,3 0-8,-7 2-96,-4-1-24,4 2 64,-4 0-160,-3 0 96,3-3 36,-6 2-84,-4 0-24,0-2 36,0 0 160,0 3 136,0-3 196,0 0 72,0-3 52,-4-1-76,-6 1-320,3-4-60,-3-2-8,-4 0-4,4 1-124,0-1-12,-2 3-8,2-3 20,0 3 76,-1-3-64,1 3 48,7 3 76,-7-3 4,10 4 64,0 0-64,-7 0 0,7 2 8,0-3-12,0 3-136,0 0-144,0 0-252,0 0-196,0 0-292,0 0-601,7 0-527,-7 0-948,3 5-2045,4-3 433</inkml:trace>
  <inkml:trace contextRef="#ctx0" brushRef="#br0">10065 23068 1056,'0'0'560,"0"0"2764,0 0-435,0 0-349,0 0-340,0 0-344,0 0-216,0 0-139,0 0-93,0 0-440,-35 20-248,22-7-160,3 4 0,-5 5 92,5 5-56,0 8-112,-1 5-64,1 6-80,10 6 128,0 2-104,0 1-124,10-1-108,1-3-132,-1-3-60,4-7-120,0-4-132,6-5-112,-2-8-80,-5-3-76,9-4-160,-2-6-292,-6 0-368,0-4-1268,3-7-2337,-3 0-3004</inkml:trace>
  <inkml:trace contextRef="#ctx0" brushRef="#br0">10290 23253 716,'0'0'8313,"0"0"-5153,0 0-1236,0 0-420,0 0-35,0 0-145,0 0-292,0 0-272,0 0-236,0 5-120,0 1 8,0 2 160,0 8 44,0-1-180,0 4-84,0 3-52,0 2-92,0-3-64,-7 0-48,4-1 12,3-1-104,0 1 0,-8-5-4,8 1-72,-3-6 0,3 1-36,0-2-100,0-6-176,0 4-220,0-5-100,0 0-160,3 0-96,5-2-376,-8 0-828,10-2-1025,-10-2-3519,3-3 231</inkml:trace>
  <inkml:trace contextRef="#ctx0" brushRef="#br0">10421 23067 2720,'0'0'4833,"0"0"-2565,0 0-860,0 0-188,0 0 208,0 0-140,0 0-392,0 0-231,0 0-253,0 0-112,0 0-192,24 27 56,-13-20-52,-4 2 132,-4 2-44,7-1 84,-7 5 528,5 0-16,2 5-200,-7-1-180,4 4-16,-3 4-48,-4-3 96,0 3-168,0-1-88,0-3-68,-4 1-16,-3 0 24,-3-3 12,7 1 16,-8-2 104,1-1-72,0 1-32,-1-6-64,7 3-96,-6-4-36,0-1-132,-1-3-136,11-2-120,-6 0-144,2-5-124,4 0-204,0-2-620,0-2-1312,4-3-2549,2 1-1908</inkml:trace>
  <inkml:trace contextRef="#ctx0" brushRef="#br0">12491 23004 340,'0'0'232,"0"0"5969,0 0-3101,0 0-1076,0 0-656,0 0-264,0 0-156,0 0-168,0 0-175,0 0-193,0 0-152,0 0-88,0 0-84,0 0-80,-7 0-8,7 0-72,0 0-52,0 0-40,0 0-20,0 0-40,0 2 48,0 2 164,0 0-40,0 3-20,-4 0 72,-3-1-4,4 5 4,3-3 48,0 3-48,-7 0 112,4 2-60,3 0-52,0-1 0,0 1 60,0 1-52,0 0 4,0-2 52,0 4-52,0-3 100,0 3-24,0-4 112,0 0-64,-7 0 24,7 1-84,0-2 196,0-1-24,0 1-16,0-1 40,-3 1-52,3-2-24,0 0-36,0-3-12,0 3-36,0 0-28,0-3-8,-5 0-64,5 3 36,-7 0-48,7-3 0,0 3 0,0-3-12,-3 3-36,3 0-52,0-6 40,0 6 12,0 0-52,0-2 52,0-2-52,0 4 40,3 0 60,-3 0 0,0 0 84,7-4-32,-7 4-48,0-2 4,0 0-4,5-2 4,-5 4 40,0-5 12,0 3 4,0 0-60,0-4 8,0 4-12,0-2-4,0-1-44,0 0-4,0 1 4,0-2 0,3 2 44,-3 1-4,7 1 4,-7-1 0,0 0-8,0-1-40,3 1 44,-3 1 8,7-1 0,-7-1 4,3-1-4,4 2 12,-3-1-8,-4-1 48,7 1-40,-4-1 0,-3 0-8,7-2-4,-4 3-12,4-1 12,-4-2 8,2 2-8,1-1-76,4-1 72,-6-1-4,6-1 0,-2 6 0,2-6-4,0 0 0,-7 0-36,11 0 48,-4 0 0,8-6 0,-8 3 60,4-2-52,-3-2 80,2-1 8,4 0-32,4-3 4,-8-2-68,-1 0-8,8 0-52,-6-2 8,3-1 40,-9 4-36,2-3-40,0 2-156,0 2-52,1-1 100,-4-3 84,-4 3 52,4 0-16,-7-1 28,3-1-16,-3 2 16,0-6 48,3 4 8,-3-4-8,8-1-184,-8-2 60,0 0-52,0-6-32,0 3-116,0-1-76,0 1 252,-8 2 72,5 3 64,3 1 12,0 8 348,-3-1 28,3 2-204,-7 6 312,4-4-76,-4 3-24,4-1-188,-5 1-196,8 3 0,0-5-36,-4 4 36,-2-1-8,2-2-364,4 1-8,0-3 156,0 4-172,0-5 8,0 4-132,0-2 191,0-1-51,0 5-20,0 2-536,0-2-576,0 2-1340,0 2-2573</inkml:trace>
  <inkml:trace contextRef="#ctx0" brushRef="#br0">13114 23457 860,'0'0'5765,"0"0"-3645,0 0-944,0 0-580,0 0-56,0 0 24,0 0-60,0 0-148,0 0 4,0 0 24,0 0-16,-4-2-52,4 2 4,0 0-44,0 0-36,-6 0-24,6 0-192,-4 0-24,4 2-100,-7 2 100,7-2 8,0-1-8,0 1-4,-4-2-108,-2 2-16,6 1-48,0-1-40,-4 2 216,4 1 12,0-2 204,-6 5-12,2 0 96,-4-2 4,5 4 48,0 2 64,-7 1 161,3-2 111,-4-1-44,7 1-76,-6-1-164,0 1-144,10-2-88,-11 1-64,11-1 52,-3 2 0,3-2-100,-7 0-60,7 1-4,0-1-92,0-1 92,0 1 0,7 1-92,-7-1 12,3 0 0,-3 0 20,11 0 52,-11-4 8,10 2-68,-10 0 20,10-2 48,2 3-4,-9-7 8,7 1 0,0 3-8,1-5-76,-1 0-40,4-5-84,-3 3-16,-1-7-72,0 6 12,1-6 52,-1 0-56,0 0-8,-7 3 48,4 0 112,-3-3 136,-4 3 88,7 0 160,-7-1 16,0 1 144,-7 1 100,7-1-128,-4-1-160,-3 1 88,4 1-72,-7 1 20,0-1-196,-1 2-36,7 0-24,-6 2-132,0-2-104,3 3 4,-7 0 228,8 0-92,2 0-4,4 0-36,-8 0 0,5 0 40,3 0 96,0 0-52,0 0 52,3 0-136,5 0 16,-8 0 120,10 3 60,-10-3 148,14 0 64,-3 0 72,-1 1-12,0-1 36,1 0-100,-1 0-60,-7 3-148,7-1-12,-3-2-48,-3 1 12,3 2-12,-7-3 0,3 0-72,-3 0 0,0 0-148,7 0-112,-7 0-60,0 0-84,0-3-168,0 2-72,0-4-617,0-1-1575,-7 2-3884,7-1 739</inkml:trace>
  <inkml:trace contextRef="#ctx0" brushRef="#br0">13489 23370 1316,'0'0'3248,"0"0"-967,0 0-765,0 0-556,0 0-312,0 0-108,0 0 4,0 0-80,0 0-28,0 0 0,0 0 292,4-4 240,2 2-248,-6 2 112,4 0 237,-4-2-1,0 2-80,0-2-152,0 2-212,0-3-136,6 1-136,-6 2-96,4-1-96,-4 1-88,7-3-72,-3 3-60,3-2-24,-4 2-4,7 0-32,1 0 36,2 0 72,-3 0-76,2 2-80,-2 1-4,0-3-60,1 1 48,-1 1 52,-7 1-4,7-3 24,-3 0-56,-7 0-4,4 0 12,-4 0-36,0 0 36,0 0 24,0 0 36,0 0-96,0 0-100,0 0-76,0 2-24,0-2-164,0 0-405,0 0-447,0 2-560,0-2-948,-4 2-1433,4 2-359</inkml:trace>
  <inkml:trace contextRef="#ctx0" brushRef="#br0">13489 23469 2692,'0'0'7209,"0"0"-4381,0 0-1516,0 0-664,0 0 80,0 0 345,0 0 47,35-6-364,-25 5-264,0 1-196,1 0-40,2 0-48,5 0-12,-8 0-48,4 0-28,-3 1-116,-1 1-4,0-2-60,0 2-24,-6 0-52,6 1-8,-3-3 144,-7 2 64,3-2-52,-3 0 132,0 0 28,0 0-12,0 0-160,0 0-148,0 0-192,0 0-224,0 0-188,0 0-288,0 0-425,0 0-1103,0 0-3496,0 2-1209</inkml:trace>
  <inkml:trace contextRef="#ctx0" brushRef="#br0">14675 23744 5717,'0'0'7180,"0"0"-4720,0 0-1115,0 0-449,0 0-240,0 0-152,0 0-148,-30 6-208,19-5-84,7 8-52,-6-2 48,7 4-12,-8 0 4,4-1-52,-3 4 132,7-4-20,-4 8 8,4-3 4,3 2 24,-8 0-16,5 3 28,3-1-28,0 2 16,0-1 24,0 1-4,0-2 64,0 1-24,0 1-88,0-3 16,0 1-28,0-2-100,0 2 52,0-4-60,0 1-40,0-2-20,0 0-64,0-4-176,0 1-56,0 0-44,0-4-188,0-4-160,0 4-408,0-5-661,-7-2-935,4 0-2372,3-2-37</inkml:trace>
  <inkml:trace contextRef="#ctx0" brushRef="#br0">14468 24048 8189,'0'0'7636,"0"0"-4919,0 0-1589,0 0-588,0 0-4,0 0 60,0 0-72,24-6-100,-14 6-156,1 6-136,6-5-132,-6 3-8,3-1-124,-4 1-160,4-2-96,3-1-148,-7-1-156,4 0-188,-4-1-536,0-8-1225,5 1-3079,-5 2-2717</inkml:trace>
  <inkml:trace contextRef="#ctx0" brushRef="#br0">14498 23539 6961,'0'0'6620,"0"0"-4008,0 0-1471,0 0-545,0 0 316,42 7 348,-28-4-208,7-3-164,-1 0-164,1-3-204,-8 2-132,12-1-184,-8-1-204,-3 3-144,-1 0-132,5 0-308,-8-1-56,-6 1-76,6 0-160,-3-3-360,-3 3-948,-4-2-1657,0-1-1663,0 2-469</inkml:trace>
  <inkml:trace contextRef="#ctx0" brushRef="#br0">14143 23283 8173,'0'0'4692,"0"0"-3252,0 0-784,0 0 24,0 0 313,38 9 15,-28-5-228,1-2-128,3 0-184,-4 3-236,4-1-168,3 0-64,-2-1-84,-5 0-148,0 3-64,1-3-72,2-1-336,-3 3-64,-2-3-140,-5 0-241,4 3-455,-7-3-700,0 0-848,0-1-37,0-1-903,0 6 3104</inkml:trace>
  <inkml:trace contextRef="#ctx0" brushRef="#br0">14687 22867 4288,'0'0'1757,"0"0"1283,0 30-588,0-9-444,-3 6-296,3 5 93,-8 1-257,8 4-480,-3 2-344,3-2-336,-7 0-68,7-6-188,-3-1-12,3-3-120,-7-4-44,7-4-16,0-1 0,0-6-24,0 4-100,0-7-168,0-4-308,0 3-248,0-7-388,-3-1-717,3 0-903,-7 0-2432,3 0-385</inkml:trace>
  <inkml:trace contextRef="#ctx0" brushRef="#br0">15331 23268 6717,'0'0'8652,"0"0"-5519,0 0-1833,0 0-848,0 0-172,0 0 40,-27-8-52,16 8-76,1 2-80,0 4-104,-1 0-8,-5 3 0,9 3 0,-4 0 4,1 1 4,0 4 52,-1 1 36,11-4 64,0 5-76,0-1 12,0-4-40,11 2-56,-8-3-12,7-5-72,0 0 36,5-7 48,1-1-8,-1-1-4,1-7-136,-1-4 28,-2-4 60,9 2 60,-16-5 44,4-1 28,0-1-72,-10 2 12,5-4-12,-5 5 0,-5-4-12,-5-2-72,0 3-12,0 1 8,-11-2-8,11 3-12,-5 6-28,-1 1-60,1 3 28,-1 4-28,1 3-108,5 2-212,-3 7 0,2-3 52,0 3-32,11 2-124,-6-1-613,2 3-975,4-2-2088,0 1-601,4-3 57</inkml:trace>
  <inkml:trace contextRef="#ctx0" brushRef="#br0">30064 23291 4348,'0'0'6241,"-10"43"-3457,10-17-936,-12 8-375,9 9-57,-7 4-224,3 1-396,-4-4-304,1 2-248,7-5-136,-7-7-36,10-5 100,-11-7-40,11-2-44,-4-2-88,-2-4 0,6 0-12,-4-9-148,4 4-424,0-4-260,0-5-372,0 0-580,0 0-813,0-8-2139,4 0-1277</inkml:trace>
  <inkml:trace contextRef="#ctx0" brushRef="#br0">29832 23264 5308,'0'0'4665,"0"0"-2565,0 0-808,0 0-580,0 0-244,0 0 24,0 0 188,0 0 137,18 46 255,-12-20 188,8 8-132,-4 1-284,-2 2-224,2-2-136,0 2-120,-7 0-84,8-3-160,2-6-36,-3-2-12,2-7-72,-2 1 0,0-7-180,1-2-76,2-3-144,-3-1-192,-10-6-272,7 5-348,-3-6-640,3-6-805,-7 3-2651,0-4-1901</inkml:trace>
  <inkml:trace contextRef="#ctx0" brushRef="#br0">30284 23604 3812,'0'0'2357,"0"0"659,0 0-940,0 0-792,0 0-276,0 0 96,0 0-244,0 0-172,-34 0-59,34 3-33,-4 0-84,-6 0-156,4-1-72,2 5-24,-3-4 48,7 4 72,-11 4 48,1 0 24,7-1-24,-8 6-52,11-1-48,-3 0-12,-4 2-36,7 1-88,-3-2-20,3 2-76,0-1-36,0-1-48,3-4-12,-3 1-52,7-5-80,-4 3 32,0-2-20,5-2 0,5-4-16,-2-1 16,-4-2-12,3 0 20,0-2-20,-3-5-76,4 0-60,-1-3-24,0-3-72,-3 1 80,-3 1 92,3 3 84,-7-3 108,3 5 8,-3 0 40,-3-1 88,3 3 60,-7-3 12,3 2-76,-3 1-20,-3 1 20,-3-2-132,2 2-72,7 0-12,-6 0 76,4-1 8,-5 4 108,7-2 64,-3 2 120,7-3-100,0 3-32,-3 0-40,3 0 52,0 0 20,3 0-80,-3 0-112,0 0-140,11 0 68,0 3 72,-1-1 316,0-2-24,11 4-76,-8-1-20,5-3-4,-5 2-24,-3-1-104,5-1-64,-5 0-120,0 3 60,-2-3 0,-5 0-12,4 0-148,-7 0-128,3 0 8,-3-3 48,0 2 0,0-4-196,-3-1-304,3-3-372,-7 0-736,-4 3-1109,8 0-2991,-4-1-621</inkml:trace>
  <inkml:trace contextRef="#ctx0" brushRef="#br0">31130 23757 1136,'0'0'652,"0"0"-652,0 0-1500</inkml:trace>
  <inkml:trace contextRef="#ctx0" brushRef="#br0">31133 23711 1356,'0'0'1408,"0"0"2561,0 0-1529,0 0-372,0 0-412,0 0-332,0 0-200,0 0-180,0 0-95,0 0-29,0-2-92,0 2-188,0 0-196,0 0-148,0 0-76,10-2 4,-10 0 12,15-1-16,-5 0 16,0-3 20,11-2-8,4-5-136,-5 1 36,8-6 52,-1-1-28,5-3-8,2 0-64,-3-3-48,4 2-48,-4-4-52,4 3 124,3-5 24,-1 1 84,-5 2 88,9 0 36,-7 3 192,1-2 124,-4 4-200,0 1-140,-7 1-124,10 3-48,-6-3-12,-3-1 0,9 1-72,-2-3-100,-1-2 168,0 1-128,-4-1 12,-6-3-160,10 4 108,-6-3-104,-5 5 68,1 0 12,3 3 136,-14 4 60,7 3-160,-13 4-84,3 0-36,-3 5-60,-4 2-188,0 0-148,0 0-52,0 2-164,-4 3-113,4-1-251,-7 5 112,3-2 36,4 2-1064,-7-4-1092,4 4-1633</inkml:trace>
  <inkml:trace contextRef="#ctx0" brushRef="#br0">31987 22880 1472,'0'0'8349,"0"0"-4081,0 0-2752,0 0-511,0 0 67,0 0 248,31 11-96,-21-8-188,11-1-272,-7 0-240,7-2-136,-1 2-160,1-2-108,4 0-120,-2 0-132,-2 0-36,-4 0-88,-2 0-84,-5 2 16,4 3-28,-14-2-16,7 6 100,-7 2 40,0 1 228,0 6 68,-7 1 128,3 2 72,-6 4-16,0-4-56,6 1-4,-7-1-192,4-3-56,4-3-88,3-5-28,-7-3-300,7-3-332,0 0-460,0-4-748,0 0-1125,0-2-3371,0 0-945</inkml:trace>
  <inkml:trace contextRef="#ctx0" brushRef="#br0">30753 23981 4304,'0'0'900,"0"0"1845,0 0-789,0 0-680,0 0-144,0 0 80,0 0 44,0 0-124,0 0-139,0 0-85,0 0-144,-13 28-172,13-26-92,0 1-44,0-3-92,0 0-8,0 0-52,0 0-24,0-3 12,0 1-292,-8-1 0,8-6-196,-3 0-24,3-4 88,0-2-16,0-5 16,0-1 72,0-1 60,0-4 4,0-1 68,0-3 36,3 0-108,-3 0 8,8 2 40,-8-1 28,10 5 8,-7 5-12,-3-1 16,7 8-88,-7-3-52,3 5 40,-3-4-68,0 4 80,0-1 0,7-2 0,-7 1-128,0 0 120,0 0-236,-7-4 48,7 3 100,0-4 20,0 3-68,-3-2-76,3-4-52,0 3-8,0-2-4,0 2 100,0-2-48,0 1 160,0 3 20,3 0 52,-3 4 56,0 1 164,7 1 48,-7 4 52,0-1-136,5 0 36,-5 1-84,0 0-40,0-1-84,0 1 112,0 0-64,0-2-48,0 3-12,0-5-72,0 0-160,0 0 96,0-1 136,0-1-140,6 1 132,-6-3-56,0-3-56,0 2-188,0 2 172,0-2 136,0 3 204,0 1-204,0-1-24,4 5-48,-4 0-52,0-1 84,0-2 40,0 2 96,0 1-84,0-1-12,0 1-72,0 0 60,0 1 8,0-3-44,0 1 44,6-3 4,-6 1-88,0 0 52,4 1 36,-4-1 48,0 0 136,3 2 40,-3 4 20,7 1-84,-7-3-160,0 5 0,0 0-172,0 0-124,0 0-196,0 5-208,0-1-204,0 0-625,0 5-327,0-1-328,-7 2-836,7-1-2597,0 5 2485</inkml:trace>
  <inkml:trace contextRef="#ctx0" brushRef="#br0">30698 22920 1228,'0'0'4713,"0"0"-2217,-35 39-156,25-19-428,-3 1-256,-5-2-44,-2 4-83,5-5-293,5-3-340,0 1-284,-1-5-268,8-2-116,-4-6-92,7-1-4,0-2 40,0 0-76,0-2-96,7-4-120,-4-7-160,8-1-256,6-11-236,-4-1 136,2-4 56,5 0 248,1-2-128,-8-3 260,9 5 164,-1 0 36,-4 5 188,-3 2-176,-4 9 136,-7 2-48,7 4-48,-3 1-52,-2 6 0,-5 1 64,6 0 32,-2 7-44,2-1 32,-2 7 348,6 1 124,4 6-80,-4 1-84,0 4 120,1-2-48,-1-2-228,0-2-236,5-3-60,-5-3 48,0-5-100,1 1-116,-1-3-28,0-1-196,-6-3-356,7-1-672,-11-1-1361,0 0-2779,0 0-1133,0-3 4533</inkml:trace>
  <inkml:trace contextRef="#ctx0" brushRef="#br0">35798 35529 3344,'0'0'532,"0"0"4325,0 0-2901,0 0-568,0 0-252,0 0-16,0 0 16,0 0-51,0 0-129,0 0-128,0 0-76,11 0-28,-11 0-64,0 0-124,0 0-96,0 0-52,0 0 24,0 3 36,0-3-48,0 0-84,0 0-28,-11 0-24,11 0-92,-13 0-52,6 1-24,1-1-36,-6 0 24,2 3 0,-7 0-24,3 0-12,1 3 0,-5 3 28,5-3-68,1 5 0,-4 0-4,12 2 0,-7 0 44,8-2-48,3-1-24,0 1-76,0 0 4,11-3-84,-8 3 36,11-2 12,4-2-36,2-4 20,-6 3-104,6-6 48,-5-4 32,1 1 100,-1-8 64,-2-1 8,5-6 0,-5-3 0,-3-6-4,2 2 4,-2-4 64,0 1-16,-7 1 36,-3-1-84,0 0-72,0-2-156,-10 0-4,3 0 16,-4 3-16,1 4 172,0 4 60,3 6 220,-4 4 120,-2 3-164,3 6-176,-5 0-96,5 0 96,0 1 64,3 4 44,-7-1-48,14 2-60,-7 1-204,4 0-64,3-1-36,0-2-120,0 3-280,3-3-296,4 0-308,-4-1-200,8-1-557,0 0-1887,-5-2-1580,-2 0-409</inkml:trace>
  <inkml:trace contextRef="#ctx0" brushRef="#br0">36257 35334 5032,'0'0'8461,"0"0"-5881,0 0-1267,0 0-309,0 0 140,27 35 124,-19-16-160,5 0-212,4 3-252,-2 2-212,-2-2-164,5 1-148,-5-4-60,-3 0-56,5-1-4,-5-5-96,0 0 0,1-5-12,-1 1-64,-3-5-200,-4 2-64,5-3-60,-8-3-52,0 2-96,0-2-120,0 0-252,-8-2-252,5-7-1413,-4-2-3239,3 5-1969</inkml:trace>
  <inkml:trace contextRef="#ctx0" brushRef="#br0">36447 35285 8097,'0'0'6524,"0"0"-3899,-10 47-833,6-21-348,-7 6-200,-5 5-108,6 0-132,2-2-136,-9 1-192,7-3-232,-1-3-212,1-1-100,7-7-132,-8-6-84,11 0-36,0-6-112,0-1-212,0-5-244,0 1-240,0-5-148,0 0-464,0-2-724,0-5-1549,0-4-2287,0 1-2637</inkml:trace>
  <inkml:trace contextRef="#ctx0" brushRef="#br0">15358 24156 4548,'0'0'4417,"0"0"-285,0 0-2080,0 0-703,0 0-253,-30-7 164,12 7-48,5 7-172,-2-4-204,-1 6-276,-9 0-224,12 1-92,-5 1-64,8 3 4,-5-3 32,9-1-108,2 1-108,4-2-60,0 1-72,0-1 48,10-1-136,2 1-32,-2-5 104,3-4 16,8 0 60,-8-4 0,9-6 24,-6-6 44,-1 0 4,-5-3 48,4-2 60,-4 1 0,-3-1 4,-7 2 8,0-2-72,0 1-36,-7-1-12,-3 2 0,-4-4-84,4 4 24,0 2 48,-11 0-124,11 4-8,-12 0-60,9 4-136,2 0 60,1 6 12,0-2 148,7 5-28,-5 0-132,4 0-84,4 0-224,0 0-688,0 6-704,12 2-1173,-9-2-1815,7 0 415</inkml:trace>
  <inkml:trace contextRef="#ctx0" brushRef="#br0">15181 23753 1772,'0'0'8665,"0"0"-5549,0 0-1092,0 0-591,0 0-193,0 0-244,0 0-212,0 0-320,0 0-160,31 0-48,-10 0 244,14-4 204,-1 1-160,8-4-204,9 2 0,-5-2-4,8-1 40,-1 7 164,-9-1 16,1 2-556,-3 0-348,-7 2-52,-4-1-68,-8 5-28,-2-3 24,-1-1-36,-5 2-12,-5-3-28,-3 1 0,-3-2-24,-4 0 8,0 0 64,-4 0-92,-3 0-260,-3-7-1333,0 5-3191,-1-1-2709</inkml:trace>
  <inkml:trace contextRef="#ctx0" brushRef="#br0">15490 24046 2844,'0'0'2621,"0"0"1923,0 0-2484,0 0-744,0 0-340,0 0 188,0 0 81,0 0-229,0 0-236,0 0-128,-20 9-64,20-6 0,0 0-164,0 2-104,0-2-16,0 1-76,3 1 40,4 2-48,-4-4 20,7 5-44,-2-7-100,-5 6-92,7-3-4,0-2-80,1 3 8,-1-3-28,-6-1-32,6 5 12,-4-4-12,-1-2-148,5 1-60,-10-1 12,10 0-4,-10 0 88,14 0 40,-14 0 32,10-1-100,-3-7-204,-4 5-4,7-4-60,-5-4 44,2 2 324,3-1 172,-7-1 236,7 2 156,-10-1 164,0 4 96,0-3-116,0 4-20,0 1 68,0 2-88,0 0 28,0 2-76,-10 2-108,7 4-88,-7 3-8,10 9 8,-12 0-48,9 6-44,-4 5-28,4-1 12,-4 0-60,7 2-12,-3 0 48,3 0 100,0-2-172,-7 0-48,7-5-72,0 1-16,0-5 16,0-2-60,0-1 12,0-5 0,-4-1-120,4-3-160,0-3-240,-7-3-280,7 5-236,0-6-508,-3-6-980,3 3-2437,0-4-1928</inkml:trace>
  <inkml:trace contextRef="#ctx0" brushRef="#br0">15506 23521 6097,'0'0'6296,"0"0"-3060,0 0-1159,0 0-869,0 0-372,0 0-224,0 0-224,0 0-168,0 0-84,0 0-28,0 0-48,20 6 64,-5-3-76,-8-2-48,3 2 0,0-1 4,-6 1 4,9-2 88,9-1 12,-12 3-20,10-3 56,1 0-12,0 0-20,-1-3-64,5 2-48,-4-2-84,-1 1-136,-6-2-192,-4 4-160,0-3-76,5 3-136,-8 0-212,-7 0-364,3-2-561,-3 2-607,-3-2-1944,-4 0-53</inkml:trace>
  <inkml:trace contextRef="#ctx0" brushRef="#br0">15572 22791 508,'0'0'6981,"0"0"-1829,0 0-2992,0 0-1040,0 0-651,0 0-9,0 0 28,0 0 132,35 14 168,-19-7-148,-2 2-308,7-2-28,3-4-24,8-1-8,-9 0-32,5 1-44,-4-3 36,1-5-128,-5 3-104,-6 0-180,3 1-320,-2-5-332,-9 5-196,4-1-148,-6-1-285,2 0-391,-6 2-792,0 1-2144,0 0-1293</inkml:trace>
  <inkml:trace contextRef="#ctx0" brushRef="#br0">15690 22891 6837,'0'0'6028,"0"0"-4196,0 0-1028,-18 39-364,18-24 69,-3 5 111,-4-1-8,7 2-180,0 6-24,0-2 48,0 5 32,0 3-56,0-1-20,7 2-68,-7 1-16,0 0-24,0-4 0,0-1 0,-7 0 0,4 0 0,3-3-4,-10-4-20,10 2-52,-11-4-44,7-2-52,-2-3-84,2-2-48,-2-1-68,2-4-140,-2-3-236,6-2-296,-5-2-208,-1-2-160,6-4-576,0-3-2581,0-1-4584,6-12 3873</inkml:trace>
  <inkml:trace contextRef="#ctx0" brushRef="#br0">15700 23171 7293,'0'0'6168,"0"0"-1795,0 0-2969,-41 5-532,31 0-116,-11-1 20,7 5-84,-7-1-160,5 3-144,8 0-120,-9 2-64,7 0-84,-1 1-120,8 0-12,3 0-60,0 2 0,0-1 12,0-2-108,11-3-76,-1-1 28,0 0 8,4-3 4,0-3 56,7-3-56,-5-3 24,-2-3 32,7-3-8,-8-1 20,-1-1 40,-2 0-24,0-2 8,-3-2 52,-3 2 52,-4-5-100,3 4-52,-3-2-24,-3-1-120,3 2 220,-11 3 84,7-2 48,-12 3 12,4 8-52,-1-4-8,3 7-80,-5 0-188,-1 0 8,6 5 68,-5 0-16,5 2-52,0 0-304,10-1-376,-4 1-773,4-4-1131,0 3-3468,0-5-545</inkml:trace>
  <inkml:trace contextRef="#ctx0" brushRef="#br0">29034 22852 6109,'0'0'5652,"0"0"-3128,0 0-1032,-15 36-515,5-18-205,0-1-40,0 2-128,-7-2-248,6 2-356,5-3-88,-2-3 80,5-4 8,-4-2 0,7-4-72,-3-1-112,3 0-444,0-2-40,3 0 168,-3 0 176,7-2 240,-4-2-16,5-3-89,-5 0 21,-3 0 144,10-7 24,-6 3 92,6-1 69,-3-4-45,-3 2 132,2 1-12,4-2-184,0 0-28,-5 0-24,5 4 0,3 1-164,-2 1 128,-1 2 36,-3 3 136,3 1 16,-5 2-152,-2 1-76,4 0 76,-7 4 88,10 2 160,-7 5 224,-3 2-16,11 2-88,-11 0-72,7 5-88,3-1-72,-7-1-136,7-4-12,1 2-36,-1-6-16,4 1 16,-3-2-272,6-6-88,-3 4-60,-4-5-140,4 0-188,-3-2-361,-1 0-907,0 0-2316,-4 0-1053,-6 0 2745</inkml:trace>
  <inkml:trace contextRef="#ctx0" brushRef="#br0">22523 23015 8401,'0'0'5108,"0"0"-3124,0 0-887,0 0-53,-35-21 228,17 15-144,5 6-224,-8 0-224,1 0-252,-5 6-188,4-1-144,-3 4-96,-7 0-56,7 1-28,-4 1 40,8 0 44,5-1 84,2 4 36,6-3 232,-4 0-352,11 1-144,0 1-52,0 7 192,0 1 4,8 3 88,2 4-28,0-1 12,1 9-60,-8-5 104,8 3-116,-1 5-60,-7-2 56,-3-2-68,0 1 72,0-2 60,0-1-48,0-3 132,-3-3-8,-7 0 32,10-6-120,-7-2-48,3 1 0,4-8-8,0 2-88,0-3 0,-3-6-280,3 2-400,0-2-968,0-3-528,0-2-1853,0 0-611,0-2-2297</inkml:trace>
  <inkml:trace contextRef="#ctx0" brushRef="#br0">22153 23438 9237,'0'0'5972,"0"0"-3591,0 0-877,0 0-400,44 0-152,-26 0-80,3 0-120,-4-2-160,11 2-192,-8-4-208,-2 4-136,3-3-56,-1 3-100,-6 0-20,3 0-72,-4 0-196,-1 0-424,-2 0-180,-4 0-216,-2 0-832,3 0-1909,-7 0-2095,0 0-1693</inkml:trace>
  <inkml:trace contextRef="#ctx0" brushRef="#br0">22663 23383 6129,'0'0'6068,"0"0"-2840,0 0-1239,0 0-825,0 0-280,0 0-160,0 0-104,0 0-144,0 0-100,31-14-24,-21 12 0,5 2-72,-2-1-112,5-1-112,-5-2-56,4 2-72,-3 2-72,0 0-36,-7 0-64,4 2-264,-8 4-308,4-5-76,-4 1-212,-3 5-640,0-5-945,0 5-2203,0-4-749</inkml:trace>
  <inkml:trace contextRef="#ctx0" brushRef="#br0">22666 23529 9233,'0'0'6488,"0"0"-4623,0 0-1273,31 8-284,-13-8 148,-4 0 184,-1 0 8,8-4-160,-4 0-196,-3 1-292,0 0-48,4 0-780,-15 3-620,7-3-624,-10 3-2229,7 0-1755,-7-1-201</inkml:trace>
  <inkml:trace contextRef="#ctx0" brushRef="#br0">22238 24143 392,'0'0'7325,"0"0"-1713,0 0-3596,0 0-1048,0 0-355,0 0-5,0 0 112,0 0-8,0 0-120,0 0-164,0 0-172,0-2 48,4 0-240,2-3-16,4 1-24,-6-2 148,14-3-52,-8 5-84,4-3-36,6 3-72,1 0 64,-1 2 8,-2-1-184,2 3-36,1 0-24,-3 0-36,-4 0-284,-1 3-504,-5 1-360,-5 2-493,4 1-675,-7-3-1496,0 5-1121,0 1 2093</inkml:trace>
  <inkml:trace contextRef="#ctx0" brushRef="#br0">22273 24251 3848,'0'0'9913,"0"0"-7501,0 0-1423,31 2-329,-21 2 192,4 1 32,3-4-176,-3 7-196,-4-5-232,4 2-280,6-1 0,-9 0-48,-1 1 36,0-2-84,2 1-40,-2-2-472,-7 1-448,4-3-436,-4 5-1469,-3-1-1395,0-2-2485</inkml:trace>
  <inkml:trace contextRef="#ctx0" brushRef="#br0">23987 23570 6225,'0'0'5184,"0"0"-3212,0 0-1096,0 0-408,0 0 36,0 0 52,0 0 36,0 0-119,0 0-109,0 0-140,0 0-216,-18 9 64,25-8-8,-4-1 96,8 0 236,-1 0 148,4 3 180,7-1-76,-5-2-96,-1 0-16,5 0-64,5 0-32,-4 0-68,-1-2-68,1-1-120,-8 3-112,8 0-72,-10-1-12,10 1-72,-11 0-40,0 0 4,-6 0 0,3 0-40,-4 0-8,-3 0 60,0 0 72,0 0 36,0 1 204,0-1 52,0 0-40,0 0-56,-3 0-88,3 0 0,-7-1-72,3-2-72,-3-3-112,4 4-8,-4-3-16,7-2-20,-10 0 32,7-2-96,-8-5-60,11 2-24,-11-6 24,8 2 144,-4-7 36,7 2-36,-3-2 36,-5-3 12,8-1 96,0 4 64,0-5 72,0 7 76,0 0 48,8 1-36,-5 1 24,7 5-64,-6 2-20,3-1 44,4 2-20,2 2-76,-3 1-40,8 1 64,-8 0-72,3 2-4,2 0 4,1 5-48,-1 0-48,-2 0-16,9 2-8,-6 4-28,-1 2-96,-5-2 24,0 2 12,4 3-88,-4 0 224,0 4 60,-3-2 8,-3-1 4,3 3 208,-7 1 100,0 1-16,0-2 12,-7 2 52,3 1 56,-3-1 64,-3-3 68,0 4-12,7-4-24,-8 2-72,4-3-72,4-3-160,3 4-84,0-3-108,0-2 36,0 1 48,0-2 36,10 1 28,1-3-88,-1 3 12,0-4-36,4-1-40,0-1-4,4 0 0,-5 2 8,4-4 0,-3-1-12,-4 0-60,0 0-60,5 0-124,-15 0-152,6 0-148,-6 0-48,0 0 12,4 0-40,-4 0-108,0 0-528,0 0-908,0 0-857,0 0-2467,0 0-1493</inkml:trace>
  <inkml:trace contextRef="#ctx0" brushRef="#br0">24984 23273 8797,'0'0'5392,"-34"-6"-3412,19 6-939,-2 0-445,-7 0-40,11 0-4,-9 0-160,1 0-192,11 0-116,0 5-40,7-4-44,-8 2-120,4 3-140,7-1-72,-3 1 0,3 1 72,0 1 88,3 1 88,4 1-4,4 1 0,-8-2-296,17 1 296,-5-1 20,5 2 64,1-2-92,0 0 8,-8-1-108,9 1-80,-9 2-49,8-2-7,-11 3 72,-3 0 8,-4 4-100,-3-2 324,0 4 28,0 0 328,-10-1 100,7-1 141,-7-1 127,-1 0 76,1-3-32,0-1-52,-1-1-88,-3-4-136,7-1-72,-7-1-40,4-1-36,0-3-48,-1 0-124,-3-3-144,4-1-88,-7-1-156,3-1-144,3 2-136,1-2-136,0 1-136,0 1-68,10 2 12,0-1-156,0 3-645,0-1-1147,10-2-2224,-10 1-1197</inkml:trace>
  <inkml:trace contextRef="#ctx0" brushRef="#br0">25236 23467 7069,'0'0'5784,"0"0"-3148,-3 30-1039,-1-12-385,4-1 56,-6 0-36,6 0-220,0-1-248,0-4-208,0-1-240,0-4-172,0-4-144,0 0-96,0-1-208,6-2-132,-6 0-132,0-2-172,0-4-320,0-6-1188,0 0-2905,0-7-1375,0 5 71</inkml:trace>
  <inkml:trace contextRef="#ctx0" brushRef="#br0">25257 23227 2660,'0'0'8205,"0"0"-5389,0 0-2332,0 0-484,0 0-280,0 0 64,20 30-168,-20-20-1408,0-1-2388,0-1-2205</inkml:trace>
  <inkml:trace contextRef="#ctx0" brushRef="#br0">25475 23605 1592,'0'0'9389,"0"0"-5265,0 0-2739,0 0-413,0 0-56,6-27 140,-6 19-136,4 4-240,-4-2-192,0 1-148,6-1-96,-1 0-208,1 2-36,-2-3-96,-4 0-16,10 1 16,-7 0 96,8 1 4,-4-1 92,-4 1 0,7 3 52,-3 2-16,4 0 4,-7 0 32,6 5-12,3 3 64,-2 0 68,-4 3 100,3 5-112,1-4-80,-8 2-100,7 1 0,-6-2-8,6-2-88,-10-4-168,0 1-24,0-2-64,0-2-128,0 1-112,0-4-76,0 4-96,-10-3-292,6-2-520,-2 0-856,2 0-2469,1-2-2664</inkml:trace>
  <inkml:trace contextRef="#ctx0" brushRef="#br0">25947 23430 4784,'0'0'1397,"0"0"1211,0 0-24,0 0-712,0 0-704,0 0 20,0 0-47,0 0-181,-34-3-60,29 4-112,-5 6-28,0-3-116,0 5-132,2 0-136,-5 1-8,6 4-56,4 1-56,3 0-16,0 1-56,0 2-4,3 1-108,4-2-72,6-1-80,-2-3-52,6-3 36,-2 1-52,5-4 16,-6-4 24,6 0 0,-10-3 20,15-3-56,-14 0-12,6-6-112,-7 0 0,4-1 60,-11-1 40,4-2-4,-4-2 76,4 2-88,-7-4 40,0 2-52,-10-3 48,3-2 40,-3 1 20,3 2 80,-3 0-4,-7 2 12,6 4 4,-3 2 68,0 6-72,4-3-64,-7 6-156,6 0 36,8 0 24,-7 4-48,10-1-124,-7-1-368,7 3-552,0-1-749,7 1-1975,3-3-740,-7 0-1141</inkml:trace>
  <inkml:trace contextRef="#ctx0" brushRef="#br0">26030 23044 1172,'0'0'9605,"0"0"-6925,0 0-1296,-11 42-352,5-13 185,6 5 231,-11 11-124,11 3-116,-4 6-136,-6 4-308,10-3-196,-11 3-292,8-4-272,-4 0-4,-3-7 12,0 2 36,6-4 72,-6-3-20,0-5-16,3-5-12,4-2 8,-2-6-80,5-5-72,0-5-24,0 2-100,0-5-212,0-2-184,0-6-160,0 4-112,5-7-160,-5 0-324,0 0-480,3-4-853,4-2-1955,-7-1-941</inkml:trace>
  <inkml:trace contextRef="#ctx0" brushRef="#br0">23330 23313 716,'0'0'0,"0"0"2492,0 0-2100,0 0 2369,0 0-485,0 0-688,0 0-440,0 0-120,0 0-212,0 0-152,0 0-68,4-17-40,7 13-92,-8-1-124,7-4-12,8 5 49,-4-2 123,-1-3 132,8 4 76,0-1-56,3 2-64,4 2-148,-7 2-220,3 0-208,-4 0-12,-5 6-60,5-1-124,-10 1 52,1 5-40,2-3 108,-6 3-40,-4 2 104,-3 0 124,0 2 108,0 2 108,-3 3 76,-4 1 96,-6 0 108,2 6-88,-3-2-72,-2 4 24,-5-2-36,7-1-12,0-3-40,-3 1-8,6-3-52,1-1-96,0-2-120,6-3-120,-3-2-4,3-3-68,4-2-36,4-3 24,3 0-36,3-3-24,1 0 24,0-1-12,2-1-16,-3-1 28,11-1 48,-7-3 64,7 1 0,-8 1 8,5-3-4,2 4 4,-5 1-72,1-5-24,-12 6 0,7-1 36,-1 1-24,-7 0 36,-3 0-24,0 0-88,0 0-164,0 0-136,0 0-160,-3 0-276,-7 0-580,10 0-1072,-11 0-2457,7 0-2672</inkml:trace>
  <inkml:trace contextRef="#ctx0" brushRef="#br0">13960 25851 1304,'0'0'6401,"0"0"-2313,0 0-1940,0 0-292,0 0-179,0 0-109,0 0-208,0 0-240,0 0-236,0 0-168,-22-9-136,22 9-108,0 0-184,4-1-216,2 1-72,6-2 0,1-2 132,5 3 124,-2-1-88,6 2-48,6 0-120,-15 0-92,8 0-52,-1 2-76,-5-1-32,-5 3-48,0-1-76,0-1-84,4-2-8,-14 0-56,7 4-68,-4-4-52,-3 2-88,0-2-28,0 0 112,-3 0 216,-4 1-236,4 1-636,-8 0-801,1 5-303,0 0-184,6-2-196,-2 4-1305,1 0 1485</inkml:trace>
  <inkml:trace contextRef="#ctx0" brushRef="#br0">13994 26036 5869,'0'0'6804,"0"0"-3712,0 0-1115,0 0-585,0 0-276,0 0-224,0 0-336,0 0-228,0 0-48,0 0 72,0 0 132,31 9 96,-17-9-108,-4-2-232,8-1-60,-5-1-84,1-1-92,3 1-4,-2 1-44,-5-2-100,0 1-72,0 2-220,4-2-108,-7 1-120,-4 3-160,4 0-200,-7 0-600,0 0-1253,0 4-2555,-7 1-1889</inkml:trace>
  <inkml:trace contextRef="#ctx0" brushRef="#br0">14794 25685 1148,'0'0'8641,"0"0"-5505,0 0-1116,0 0-648,0 0-235,0 0 87,0 0-60,0 0-224,0 0-268,0 0-176,0 0-132,0-24-96,0 24-88,0 0-72,0 0-96,0 0 0,-3 5-4,3-1 0,-7 8 0,7 0 148,0 6 48,-11 3-8,11 2 44,-3 5-36,3 0 100,0 2-4,0 0-8,0-1-76,0 1 24,0-3 12,3 1-84,5 1-72,-5-4-48,4-3 40,-4 0-80,4-3 48,-4-5-52,8 4-4,-1-6 0,-6 0 0,2-2 0,9-2-12,-8 1-84,3-2 84,0-2-52,4-1 60,-4-2-68,5-2-24,1 0-72,6 0-36,-9-6-24,8-1-40,-7-1-8,7-1-36,-1-2 32,-6-1 40,3-2 72,-3 3 20,-4-1 148,4-1 48,-3-3 88,-1 1 56,-3 0-12,3-2-20,-7 0-156,8-3 4,-11-1 76,10-3-36,-10 3 12,4-1-48,2-1 36,-6-2-48,4 2 0,3 0-96,-7-1 12,4 2-12,-4 1 84,0 2 12,0 1 60,0 3 60,0 0-48,-4 3-72,-7 0-84,5 4 12,2-1 12,-6 5 0,7 0-28,-5-1-8,5 3 12,-4 2-60,7-1-12,0-2-88,-3 3-8,3 0-100,0 0-256,0 0-412,0 0-740,0 0-888,3 0-1449,4-3-1407,-7 1-717</inkml:trace>
  <inkml:trace contextRef="#ctx0" brushRef="#br0">15413 25992 4616,'0'0'6377,"0"0"-4005,0 0-1004,0 0-496,0 0 121,0 0 51,0 0-216,0 0-272,0 0-176,0 0-124,0 0-48,-28-22 0,25 23 52,-8 4 32,8 1 60,-8 3 160,1 4 48,-7-1-76,3 8-12,-3-1 12,9 1 12,-8 1-16,6 0-20,-5 0-76,5 4-96,3-4-36,4 3-92,3-3-52,0 3-108,0-4-4,10-1-140,0-2 8,5-1 16,1-6 0,-1 1 12,5-5-48,-6-3-24,6-3-60,1-3-40,4-3-8,-8-5-12,-4-2 44,-2 0 16,3 1 8,-4-2 76,-3 4 88,-7-1 68,0 2 84,0 0-36,-7-1 96,7 4 4,-14-3-4,8 1 12,-1 1-48,-4 1 4,1 1-32,0 1-80,3 4 0,-7-3-48,3 3 48,8-2 0,-4 2 48,7 0 24,-4 0 0,4 0-60,0 0-12,0 0-168,4 2-112,6 1 280,1-3 140,3 2 8,3 0 32,4-2-24,2-2-96,-2 0 96,4-3 40,-5 4-28,-5-5-168,1 4-68,-6 1-64,-5 1-28,5 0-20,-10 0-12,0 0 12,0 0 20,0 0 64,0 0-24,-10 0-156,10 0-280,-11 1-304,1-1-856,0 2-1204,6-2-2913,-7 0-3164</inkml:trace>
  <inkml:trace contextRef="#ctx0" brushRef="#br0">15903 25712 3008,'0'0'6753,"0"0"-4217,0 0-776,-17 30-268,7-20 13,6 1-29,-6 1-272,0-1-300,0 5-224,5-6-168,-5 1-160,0-2-148,4-2-56,1-2-52,-5-3-12,10 3-36,-7-5-36,7 0-12,-3 0-112,3-5-240,0 1-132,0-5-272,0-3-108,0-6 92,10 1 72,-10 1-116,3-4-88,4 3 87,4-1 289,-7 6 456,2-2 72,4 7 388,-5-2 217,5 2 79,0 5 36,4-1-28,-7 3-40,3 3-64,3 1-40,-1 7 48,-2 2 232,11 1-40,-11 6-148,3-1-192,-2 1-204,3-3-124,3 1-120,-6-6-172,2-3-56,-2-5 60,-1 1-88,-7-3-56,7-2-160,-10-2-100,7-3-120,-7 1-196,0-3-560,0-2-1349,0 0-3599,-7-3-2989</inkml:trace>
  <inkml:trace contextRef="#ctx0" brushRef="#br0">15886 25947 1344,'0'0'52,"0"0"5149,0 0-2413,0 0-748,0 0-616,0 0-380,0 0-320,0 0-232,0 0-52,0 0 76,0 0 173,20 8 355,-20 2-16,0 5-172,5 2-12,-5 2-64,7 5-36,-7 0-128,0-3-156,0 0-84,0-1-160,-7-4-132,7-2-36,0-3-48,0-3-8,0 1 0,0-4-64,0 1-24,0-3-84,0-2-184,0 2 0,-5-3-60,5 0-108,0-4-284,-3-1-808,-4-4-2353,4 2-3431,-4-9-557</inkml:trace>
  <inkml:trace contextRef="#ctx0" brushRef="#br0">16714 25937 3524,'0'0'8713,"0"0"-4552,0 0-2717,0 0-792,0 0-120,0 0 276,0 0 280,32 0-104,-22 4-160,0 2-160,1-1-180,2-1-216,-3 1-124,11-1-100,-7-2-44,-3-2-48,-1 0-24,0 0-48,1-2-184,2-1-264,-6 2-120,-4-4-176,5 1-376,-4-1-1464,2 1-3181,-6-4-3552</inkml:trace>
  <inkml:trace contextRef="#ctx0" brushRef="#br0">16771 25824 1888,'0'0'780,"0"0"892,0 0 85,0 0-601,0 0-428,0 0-260,0 0 0,0 0 256,0 0 220,0 0 84,0 0-64,7-20-288,-7 17-104,0-4 124,0 0 188,0 3 24,3-3-71,-3 4-41,0 1-56,0-3-16,0 5-184,0 0-308,0 5-232,0 4 0,0 5 208,0 7 204,7 7 476,-7 2-48,3 5-272,-3 2-252,0-3-64,4 1-48,2-5-32,-6-5-28,0-2-36,0-8-44,0 1-64,0-5-8,0 0 8,0-8-4,0 4-8,0-2-72,0-5-268,0 2-128,0-2-80,0 0-80,0-5-112,0 0-444,0-4-1188,-6-4-2581,2-1-2063</inkml:trace>
  <inkml:trace contextRef="#ctx0" brushRef="#br0">17697 25750 6537,'0'0'6556,"0"0"-4012,0 0-863,0 0-569,0 0-424,0 0-280,0 0-164,0 0 136,0 0 60,14 34 324,-4-13 160,1 9-172,-1 6-100,3-3-60,8 6-112,-11 0-92,8-3-64,-4 1-132,-4-5-48,4-4-64,-4-1-80,0-8-172,1-3 4,-4 0-12,-4-5 72,7-2-24,-10-6-36,0 4 24,4-5-52,-4 1-8,0-3-72,0 0-88,0 0-48,0 0-132,-4-3-204,4-3-652,-6-2-2584,2-5-2069,4 4-2976</inkml:trace>
  <inkml:trace contextRef="#ctx0" brushRef="#br0">18046 25592 3256,'0'0'1956,"0"0"1189,0 0 23,0 0-816,0 0-736,3 33-331,4-27-269,-7 1-188,0-1-76,0 5-116,0 0-136,0 5 0,-7 2 36,7 1 0,-10 7-40,6 4-48,-6 0-100,0 7-44,0-2-88,-1 1 28,1 3-40,-4-5-36,3 1-36,1-2-36,0-3-8,-1-6 8,8 1-84,-7-6-4,3 1 40,7-6-48,-11-2 0,7-2-68,4-4-140,0-1-164,0-1-208,0-4-156,11 0-76,-7-7-148,6-1-760,-3-5-2093,4 2-3535,-1-10-797</inkml:trace>
  <inkml:trace contextRef="#ctx0" brushRef="#br0">18253 26075 2964,'0'0'4305,"0"0"-1405,0 0-632,0 0-776,0 0-456,0 0-156,0 0-123,0 0-185,0 0-136,0 0-76,-6 9-52,-6-6-12,9 2 0,-7-1 48,7 1 36,-8-1 120,1-3 28,0 7-104,-8-5-68,4 2-68,4-3-20,-4 2 12,4 3-36,-8-4-76,8 4-48,7 2-8,-7 0-16,6 2-24,-4 1-68,8 4 44,-3 1 24,3 2 0,3 1-60,5-1-12,-4 1-4,-4-1 0,10 0 4,0-2 4,-7 0-4,8-1-12,-1-4-72,-3-1 12,4-2 24,-1-2-72,-7-4-4,7-1 4,5-2-24,-5-2-64,0-5-44,1 2-40,-1-6 12,0 1 24,-7-2 36,9 2 88,-12 2 96,6-1 36,-6 0 144,0 2 100,0 1-24,0 0-64,0 1-72,-6-1 4,6 1-16,-12 1 48,9 0-120,-7-1 0,7 4-84,-8-2 40,1 3 44,3 0 96,-3 0 4,-5 0 8,9 0 12,2 0 12,-6 0 88,10 0-28,-3 0 64,3 0-64,0 0-100,0 0-92,0 0-168,3 0-36,4 0 204,6-5 12,2 2 96,-5-2 12,11-2-36,-1 1 16,-5 5 16,5-2-116,-2 1-136,-12 2-140,4 0-52,0 2 52,1 1 44,-11-2-96,7 4-156,-7-1-124,0 2-88,-7 0-164,7 2-432,-14-2-805,4 0-1859,3-2-2408</inkml:trace>
  <inkml:trace contextRef="#ctx0" brushRef="#br0">17468 23194 2632,'0'0'7853,"0"0"-5309,0 0-868,0 0-832,0 0-136,0 0 1,0 0-173,0 0-200,0 0-164,0 0 64,13 15-64,-2-3 248,6 7 340,-7 4-64,4 7-292,0 3-196,7 1-88,-11 1-120,8-1-48,-5-4-112,-3 1 4,5-8-160,1 0-76,-4-3-48,-9-4 20,7-2 28,-10-3-52,3-3 72,-3-1-48,7-2-40,-7-3-88,0 0-209,-10-2-631,10-7 384,-3-2-2260,-4-1-2969</inkml:trace>
  <inkml:trace contextRef="#ctx0" brushRef="#br0">17851 23079 5733,'0'0'6180,"0"0"-4148,0 0-1272,0 0-508,0 0 88,-10 36 376,-5-8 365,5 4-41,7 7-80,-7 5-112,-1 3-200,1 0-212,-7 0-156,3-2-108,4-4-28,0-2 52,-1-7-88,0-4-36,1-4 40,-1-5-44,8-2-68,-7-4-72,10-4-136,-3 0-300,3-7-384,0-2-320,0 0-428,0-11-2161,0 2-4451</inkml:trace>
  <inkml:trace contextRef="#ctx0" brushRef="#br0">18014 23515 4012,'0'0'2305,"0"0"2851,0 0-3072,0 0-676,0 0-464,0 0-51,0 0-173,0 0-88,0 0-124,0 0-164,0 0-76,-21-3-44,17 4-56,-2 1 28,-8 0 24,6 3 0,-2-1 52,7 3 20,-7 0 12,-1 0 0,7 4-88,-6 3-56,4 0-52,2 3 4,-7 1 8,11-1-24,-6 2 0,2 1 4,4-1-28,0-1-60,4-6-12,2 3-56,5-1-92,-7-6-20,6 0-4,0-3 52,8-3-36,-12 0-40,12-2 12,-4-4 64,-4-1 60,1-1 12,-1-3-16,-7 6 16,4-4-24,-4 0-24,-3 3 12,7-3 84,-7 4 64,0 0 128,-10-2 16,10 2-24,-10-2 32,6 1-20,-2 1-28,-5-1-8,1 1-4,-4 0-36,3-2-108,-2 4 0,3-4-12,-2 1-8,2 4-60,4-2 68,6-1 4,0 3-4,0-1-156,0-2-76,0 1 40,6 2-16,-2-3 4,6 2 104,8-4 100,-12 5 72,12 0 124,-4 0 60,2 0-108,-5 5-148,-4-4-144,0 2 60,3 2 80,-6-1 0,3-2-8,-4 2-112,-3-2-20,0-2-40,0 0-12,0 0 28,0 0-40,0 0-84,0 0-124,0-2-272,0-4-480,0-3-1341,-3 0-3123,3 1-1909</inkml:trace>
  <inkml:trace contextRef="#ctx0" brushRef="#br0">18309 23399 3980,'0'0'4557,"0"0"-1897,0 0-632,0 0-696,0 0-312,0 0-87,0 0-73,0 0-140,0 0-192,0 0-108,3-14-76,9 14-36,-12 0-64,6 0-88,4 0-32,5 2 96,-5 4 60,11-3 36,-8 4 64,8-3 140,0 1-132,3-1-216,4 0-52,-15-4-60,12 3-60,-5-3 0,-9 0-108,9 0-64,-9 0-140,-7 0-40,2-3-52,-2 3 16,2-3 8,-6 3-20,0 0-164,0 0 36,-6 0-52,2 0-60,-2 3-344,2 0-609,-7-2-563,4 1-1764,4 5-1073</inkml:trace>
  <inkml:trace contextRef="#ctx0" brushRef="#br0">18389 23582 1552,'0'0'9717,"0"0"-6801,0 0-1300,0 0-399,0 0 35,0 0-84,0 0-212,0 0-236,0 0-112,0 0-172,0 0-144,28 0-100,-25 0-72,7 1-48,1 1 4,3 1-16,-4 1-56,7-2-4,-3 1-100,-4 1 28,5 0-24,1-2-12,-6 3-52,5-2-116,-5-3-124,11 3-88,-11-3-36,0 3-108,1-3-140,-7 0-252,-4 0-600,3 0-645,-3 1-719,-3-1-1224,3 0 1191,-4 0-1187</inkml:trace>
  <inkml:trace contextRef="#ctx0" brushRef="#br0">19169 23205 52,'0'0'4672,"0"0"-2459,0 0-1133,0 0-444,5-36 916,-5 24 352,0 4-308,0-4-504,3 2-296,-3 1-156,0 1-51,0-2 59,7 1-92,-7 3-48,0-2-28,0 5-64,0-2 0,0 3-24,0 0-100,0 2-292,0 0-12,0 4-156,0 4 168,0 6 24,0 5 108,0 8 40,0 5 36,0-1-52,0 6-32,0-5-76,-7 0-48,4-4 0,3 1 4,-5-8 8,5 0 36,-6-3 0,2-3 20,-2 0-68,2-5-100,4-1-156,-6-4-292,2 1-492,4-4-352,-8 0-753,8-2-2199,-3 0-2909</inkml:trace>
  <inkml:trace contextRef="#ctx0" brushRef="#br0">25806 24261 4396,'0'0'4157,"0"0"707,0 0-2472,0 0-579,0 0-297,0 0-120,0 0-140,31-16-252,-28 16-144,7 0-256,3 0-304,-1-2-144,4 2-80,-1 0-68,8-2 4,-5-1-4,5 3-8,-1-4-52,-8 4-20,6 0-156,-10 0-268,1 0-156,-1 0-216,-6 0-348,6 4-888,-10-1-889,0-1-1707,8-2-1805</inkml:trace>
  <inkml:trace contextRef="#ctx0" brushRef="#br0">25817 24349 6341,'0'0'5900,"0"0"-3668,0 0-1552,0 0-668,38 14 4,-21-12 436,3-2 292,-5-2 129,8-1-165,-1-3-216,-2 1-184,4-2-212,-6 0-96,2 3-76,-12-1-368,2 3-508,-4 0-689,-2 1-1171,3 1-3200,-7-2-649</inkml:trace>
  <inkml:trace contextRef="#ctx0" brushRef="#br0">28544 23223 9593,'0'0'4788,"0"0"-3176,0 0-859,0 0-229,0 0 84,0 0 8,0 0-72,26 34-176,-15-23-60,-11 2-152,7-1-128,-3 2-28,6-2-124,-4 4-12,-1-4-132,5-1-456,-7 2-180,7-1-204,1-4-425,-1-2-1203,-3-1-2132,3-3-1809</inkml:trace>
  <inkml:trace contextRef="#ctx0" brushRef="#br0">28731 23139 4832,'0'0'8361,"3"41"-5741,-3-13-1239,0 8-501,-3 6 116,3 0-112,0 6-372,-7-4-316,7 4-196,-3-2-160,-5-6-60,8-3 0,-10-9-60,7-7-172,3-1-16,0-10-188,-7 1-332,4-6-1057,3-3-2591,0 0-1777</inkml:trace>
  <inkml:trace contextRef="#ctx0" brushRef="#br0">39326 33828 8133,'0'0'2652,"0"0"-1084,0 0-904,0 0-216,0 0 24,0 0-16,10 40 276,-6-13 565,-4 3 99,6 3 120,-6 4-244,4 2-204,-4 0-132,8-5-200,-8 0-276,3-1-132,-3-7-100,0 0-60,0-5-96,3-3-60,-3-4-12,7-3-64,-7-1-44,0-1-108,0-3-136,0-5-144,0 1-192,0-2-100,0 0-100,0-7-416,0 0-1364,-7-6-2893,4 6-2176</inkml:trace>
  <inkml:trace contextRef="#ctx0" brushRef="#br0">39136 34637 3464,'0'0'5917,"0"0"-2889,0 0-1116,0 0-688,38-11-143,-20 6-161,2 5-116,4-2-112,7 1-92,-3 1-36,10-6-40,0 6-48,3 0-100,5 0-60,-8 7 144,-4-5 160,1 5-172,-12-3-424,-2 3-24,-4-5-52,-12-1-20,8 3-84,-13-2-96,7-2-40,-7 0-60,0 0 48,0-6 36,0 3-204,0-6-404,-7-2-1200,7 2-2521,-3 1-2991,-7-1 1495</inkml:trace>
  <inkml:trace contextRef="#ctx0" brushRef="#br0">39496 34882 6337,'0'0'6184,"0"0"-4124,0 0-1064,0 0-520,0 0 33,0 0 311,-25-30 24,15 25-144,-8 1-120,5 2-104,-1 2-132,-3 0-140,-4 2-92,7 7 8,1 0-20,2 1 20,-6 3 52,6 4 72,1 3 168,7-1 96,-7 1-108,6-1-48,4 2 12,-8-1-52,8 1-56,0 0-100,0-2-24,8 4-36,-8-2-36,4 0-60,-4 1-8,0-3-64,0 0 24,0 0-24,0-1-48,0-2 48,0 0-16,0-2-20,0-1 0,0-1-36,-4-2-12,-4 2-76,5-4-56,3 1-52,-7-5-156,4 2-172,3-1-212,-7-3-404,7 0-752,0-2-1085,-3 0-3183,3-2-1069</inkml:trace>
  <inkml:trace contextRef="#ctx0" brushRef="#br0">39182 35176 208,'0'0'11389,"0"0"-6857,0 0-2931,0 0-649,0 0-228,0 0-100,0 0-112,0 0-96,31-2 144,-18 2 48,8 0-160,6 0-172,1-3-32,0-3-64,-4 0-32,0 2-16,-3-2 24,0 1-92,-11 1-64,3 2-96,-6-1-24,-2 3-184,-5-1-56,6-1-76,-6-1-40,0-1-116,0 2-200,-6-1-544,6-3-1372,-12 2-3893,12-1-2616</inkml:trace>
  <inkml:trace contextRef="#ctx0" brushRef="#br0">38878 33824 1812,'0'0'2296,"0"0"-291,0 0-405,0 0-328,0 0-560,0 0-284,0 0-44,0 0-188,0 0-84,0 0-108,0 0-8,-21 24 8,21-18-4,-3 3 12,-7 0 168,10 1 128,0 1 156,-10 2 128,10 0 60,0 0-68,-3 2-140,3 3 28,-8-1-44,4 1 24,4 1-84,-6 1 32,6 2 53,-4-3 11,4 5-44,0-3-24,-6 3-72,6-2-4,0 1-60,0 0 44,0-1 4,-4 0 36,-2-3-52,6 2-8,0-1-40,0-1-52,-5 3-32,5-5-12,-7 2 8,4-1-60,3-1-52,0 1-44,0-2-16,0-1-68,0 3 72,0 0-96,0-4 36,0 4 56,0-1-92,0-3 96,0 4-48,0-4-100,0 0 160,0 1-8,0-5 8,0 3 4,0 1 44,0-2 28,0 0-64,0-2 0,0 1-4,0-1-8,0 1-4,0 0-84,0-3 40,0 6-36,0-6 36,0 3-52,0 0 52,3-1-12,-3 2 12,7-2 48,-2 1 0,-5 0 12,0 1 0,0-1 36,0-1 12,6 4 28,-2-5 8,-4 2-24,0-3-12,0 0-44,0 0-8,6 0-8,-6-2 0,0 3-8,4-3-56,-4 1 16,0-2 40,0 2 4,0 0 0,0 0 4,0 0 0,0 0 0,0 0 0,0-1 0,0-2 0,0 1-4,0-1 0,0 1-8,0-1 0,0-2 12,6 2 112,-6 1 24,0-4-40,0 6 16,0-3-16,4 3-24,-4-1 12,0 0 64,8 3-4,-8 0-80,0 0-64,3 0 12,-3 1 96,0-1-36,0 2-64,3-2 4,4 1-4,-7 1-8,0-1 12,3 1 60,4-2-20,-4 1 8,-3-1 0,0 2 0,8-2-56,-5-4 68,-3 4-24,7-2-40,-4-1 56,4 0-52,-4 1-4,-3-3-4,8 3-4,-4-1 0,2 0-4,-2 3 4,-4 0-4,3-3 4,4 3-4,-4 2-8,-3-2 4,11 1-44,-11 1 44,0-2 0,7 1-40,-4-1 40,4 0 0,-7-3-4,3 0-36,4 1 48,-7-3-60,4 1-84,3-1-52,-4-3-36,1 5 16,6-3 44,-10 3-60,6-3-84,-1-1-60,2 3-28,-7-1-28,3 1 28,-3-1 12,0-3-28,0 5 60,0-3 112,0-1 112,0-2 24,0 3-84,-3-3-168,-4 0-325,7-5-1051,-11-5-2472,7-3-2277</inkml:trace>
  <inkml:trace contextRef="#ctx0" brushRef="#br0">37735 34158 9021,'0'0'5596,"0"0"-3459,0 0-969,0 0-304,0 0 48,0 0-276,0 0-136,-41 4-100,31 1-72,-5 3-132,2 2-76,3 6-112,-8 1-4,8 3 8,-4 3 160,4 1 56,6 2-44,-2 0-28,6-5-12,0 4-144,6-4-48,1-2-132,14-5-16,-11-3 100,11-2 12,-1-4 80,1-5-64,1-5 68,-2-6 48,-2-7 36,2-3 48,1-2-8,-8-5 8,8 0-48,-11-2 48,-10 0-32,7 0 32,-7-2-72,-7-1-48,-3 1 96,0-3-60,-4 3-48,-6 2-64,-1 0-44,-1 2-96,6 7 92,-5 1-56,4 5-24,-8 2-28,12 8-36,-5 2 40,8 0-16,-4 3-108,7 3-208,4-1-456,3-1-1052,0 2-2057,0 1-2023,0 1-1193</inkml:trace>
  <inkml:trace contextRef="#ctx0" brushRef="#br0">37530 34765 2692,'0'0'6225,"0"0"-1617,0 0-2420,0 0-659,0 0-329,0 0-140,45-19-204,-24 15-100,13-1 56,-2 1-72,12-3-196,2 1-204,5 0-184,5-1-156,-5 1-92,-2 1 32,-1 3-72,-10 1 32,-7 1-20,4 0-48,-8 0-100,-13 0-168,0 0-144,3 0 20,-14 0 60,9-6 108,-6 5 64,-2-4 8,-4-1-96,0 1-444,0 1-680,0 0-1041,0-1-2299,-4 5-1189,-14 3 3173</inkml:trace>
  <inkml:trace contextRef="#ctx0" brushRef="#br0">37775 35240 4364,'0'0'9101,"0"0"-6649,0 0-1159,-31 1-501,13 5 84,-2 3 204,2-2-116,-6 6-148,0 0-116,-4-1-104,4 1-112,11 3-76,-5-4-32,-2 4-76,5-4-92,12-1-100,3 0-96,-7-3-12,14 1-140,-4-2-68,12 1 88,5-2 108,1-4-156,10-2-148,-7-3 4,7-8 44,0-5 64,-7-3 108,1-3 92,-8 0 4,4-3 56,-11 4 16,-7-2 24,-3 0-12,0 2 148,0-3-28,-10 3-20,-4-1-128,-3-3-56,-7 1-100,10 1 28,-14 2 64,4-1-4,4 6-108,5 4-12,-2 3-12,6 2 20,8 5-140,3 1-88,0 1-312,0 0-564,0 1-916,14 1-241,-3 5-727,6-3-2048,-3 3-1297</inkml:trace>
  <inkml:trace contextRef="#ctx0" brushRef="#br0">37979 35071 3404,'0'0'8701,"0"0"-5597,0 0-1347,0 0-801,0 0-276,0 0 244,11 34-20,-1-15-64,0 3-24,5 3-104,-5-4-180,7 5-216,-6-4-160,2-2-84,0-6-72,-1 0-12,-2-4-84,7-1 24,-7-5-84,-3-2-88,3-2-68,1 0-40,6-2-144,-6-7-52,-1-2-36,4-4 0,-3-1 84,-1-2 20,-7-2 0,7-1-36,-3-1 96,-3 1 184,-4 1 188,0 1 48,0 1 360,0 3 96,-4 0 84,-3 8 100,4 0-16,-4 5 8,4-1-204,-4 3 68,7 5 24,-3 4-56,-5 3 16,5 8 4,3 4-48,0 6-40,0 4-92,0 1-88,0 4-36,3-1-72,5 5-24,-5-3-12,-3 1-72,0 1-12,0-6-84,0-2 36,0-4-24,0-3 24,0-4 12,-3-5 0,3-4 0,0 0-24,-8-5-168,8-6-160,0-1-204,0-2-312,-3-2-420,3-7-1684,0 1-4369,0-14-2284</inkml:trace>
  <inkml:trace contextRef="#ctx0" brushRef="#br0">30831 24281 2880,'0'0'860,"0"0"965,0 0 19,0 0-1128,0 0-184,0 0-132,0 0 108,0 0 304,0 0 128,0 0-80,0 0-104,-10-10-92,10 10-28,0 0 160,0 0 172,0 0 25,0 0-37,0 0-132,0 0-136,0 0-124,0 0-100,0 0-12,0 0-100,0 0-120,0 0-88,0 0-140,10 0-4,-10-3-48,10 3 48,2-2 72,-2 0 40,0 2-4,11-2-60,-8 0 0,8-1-36,1 2 148,-2-1-16,1-1-8,-5 0-4,12 2-36,-6-1 12,1-2 4,-2 4-28,0-3-32,-7 1-52,-1 2-84,8-2-4,-11 2 4,8 0 84,-5 0 84,2 0 40,-5 0-76,0 0-40,8 2 76,-5-2 12,2 2-36,-5 1-12,6-3-40,-1 2 40,-5 0-36,3 0-8,5-1 0,-4-1 8,3 0-4,-3 0 0,7 0 0,-8 0-4,5 0 4,-5 0 4,9 0-8,-9-1 4,5 1 0,-5-2 4,1 0-4,-3 0-8,-1 2 0,0 0-48,1 0 36,-1 0-52,0 0 56,4 0-40,-7 2 40,3 0 0,-6 0 0,7-1 0,-5-1-4,-2 3-36,6 2 36,-7-5 0,8 1 12,-4 2 0,-4-3 12,4 0 60,-4 0-12,8 0 16,-4 0-16,-4 0 12,7 0 12,-6 0-36,7 0-48,-1-3 0,-3 3-4,3 0-4,1-1-52,-8 1 12,7 0-24,4 0 24,-3 0-28,-5 0 4,-2 0-12,6 1 12,-2-1 0,2 3 0,-7-3-12,-3 0-4,10 2 4,-7-2 24,-3 0 52,0 0-4,0 0 4,0 0 4,0 0-44,0 0-136,0 0-44,0 0-112,0 0-160,-10-2-84,7-1-292,0 2-648,-4-4-1309,4 2-2859,-5 0-1153,-2-1 3829</inkml:trace>
  <inkml:trace contextRef="#ctx0" brushRef="#br0">31810 24116 1840,'0'0'9865,"0"0"-6845,0 0-1255,0 0-433,0 0-28,0 0-176,0 0-284,0 0-288,0 0-68,27 14-52,-16-7-60,5 2-160,-1 0-48,-5-4-80,11 4-80,-7 2-4,2-3 104,-5 3 24,3 1-132,0-2-68,-7 3-4,-4 0-36,4 0 108,-7-2 72,0 5 0,0 0 48,-10-1 12,-1 2 24,-6-2 28,4 5 20,-2-3 120,-2-3-68,3 2-100,1-3-52,-5-3-104,8 1-72,0-4-84,6 0-244,-3-3-128,7-4-188,0 0-116,0-4-312,0-5-1104,0-5-3417,11 3-2708</inkml:trace>
  <inkml:trace contextRef="#ctx0" brushRef="#br0">15954 27146 3252,'0'0'9701,"0"0"-6585,-10 32-1271,2-13-609,5-1-136,-7 2-196,0-1-236,-1-5-196,8 4-144,-7-5-112,0-2-68,3 0-52,-8-3-48,9-2-40,2-1-8,4-3-48,-6 0-96,2-2-76,4-6-120,0-6-388,0 0-352,10-7-108,-10-3-252,10-2-64,5 1 127,-5 2 265,0 1 104,4 1 308,3 1 700,-4 4 24,5 1 908,-4-1 288,0 8 104,-4-3-31,0 5-237,1 2-280,-4 2-224,-4 2-100,4 5 40,-7 4 212,3 1 88,4 6-16,-2 1-196,-2 1-132,4 1-220,-4-2-84,7-1-144,-10-4-184,11 0-128,-4-7-64,-4 2-120,4-4 0,-4-1-40,4-2-144,-4-2-236,-3 0-668,0 0-921,0 0-1447,0-2-1664,0-7-773</inkml:trace>
  <inkml:trace contextRef="#ctx0" brushRef="#br0">16014 27399 4196,'0'0'6661,"0"0"-3881,0 0-1296,0 0-175,0 0-137,11 42-12,-11-18-252,0-3-160,0 2-104,0 1-144,0-1-232,0-1-160,0-3-48,0 0 16,-4-3-16,4-3-60,-7-5 4,7-1-4,0-3-112,0-2-216,-3 0-216,3-2-188,0 0-284,-8 0-524,8-2-1013,0-2-4403,-3-7-1309</inkml:trace>
  <inkml:trace contextRef="#ctx0" brushRef="#br0">16904 27477 6081,'0'0'6872,"0"0"-4308,0 0-1247,0 0-309,0 0 348,34 0-12,-9 0-284,-7 0-224,5 0-144,2 0-208,-4-2-172,-1 2-312,1-3-108,-1 3-288,-9 0-344,-1 0-96,-6 0-148,6 3-496,-10-1-1268,0-1-2977,0 2-2568</inkml:trace>
  <inkml:trace contextRef="#ctx0" brushRef="#br0">16970 27327 3068,'0'0'5073,"0"0"-2989,0 0-524,0 0-100,3-30 140,-3 28 49,8-1-245,-8 3-304,3 0-476,-3 2-292,7 7-64,-4 5 268,-3 5 488,7 8-56,-4 3-276,-3 1-200,0 4-128,0-5-112,0 4-84,0-8 16,0 1-100,0-6 0,0-2-76,-3-1-8,3-6-120,0-1-24,0-2-64,-7-5-92,7 1-184,0-4-144,0-1-136,0 0-72,0-1-212,0-7-492,0-2-1621,-3 1-3459,3-10-2065</inkml:trace>
  <inkml:trace contextRef="#ctx0" brushRef="#br0">17636 27399 8697,'0'0'4684,"0"0"-3100,0 0-516,-35 11 13,19-2 183,1-2 24,2 3-112,-4 3-132,3-3-112,-6 6-180,8-4-220,6 1-184,2-3-156,4 5-108,0-3-84,10-3-12,2 0-96,1-6 104,8-1 0,-1-2 4,5-5-180,3-10-24,-5 1-40,-2-3 16,4-5 36,-12 0-4,5-3-20,-5 2-24,-13-4 8,7 2 88,-7-1 84,-7-2-52,-6 0 28,-5 0-120,5 0 68,-9 5 136,1-2 0,5 9 172,-2 0 32,-2 7 40,-2 6-244,9 0-148,-1 3-80,4 3-64,0 0 0,0 0 24,-2 1-132,12 0-444,0 1-1356,0-1-769,4 1-3555,7 0-725</inkml:trace>
  <inkml:trace contextRef="#ctx0" brushRef="#br0">30609 25654 7373,'0'0'7364,"-15"30"-4243,5-9-1261,0 3-652,-4 7-128,-3 1-84,-4 0-284,7 1-228,0-6-172,-3 1-120,-4-4-132,14-4-60,-3-5-12,0-2-120,2-10-216,8 4-196,-3-5-144,3-2-244,0-4-564,0-7-2993,3 2-4863</inkml:trace>
  <inkml:trace contextRef="#ctx0" brushRef="#br0">30421 25660 3676,'0'0'9457,"0"0"-6329,0 0-1399,0 0-817,0 0-224,22 30-40,-12-15 0,1 5 80,2-2-132,-3 1-316,-3 0-280,4-4 0,-1 2-148,-7-4-32,7 3-244,5-6-260,-15-1-60,10-3-48,-3 0-256,-3-1-448,3-3-505,-7-2-1107,0 0-1932,3-2-633</inkml:trace>
  <inkml:trace contextRef="#ctx0" brushRef="#br0">30401 25781 4136,'0'0'2605,"0"0"403,0 0-472,0 0-1104,0 0-560,0 0-36,0 0 20,0 0-31,0 0-21,0 0-60,0 0-144,38 22-120,-28-12-52,-6 1-52,7 1-32,2 6-4,-3-2-108,8 1-124,-8-2-96,-7 0 0,7 0-8,5-2-4,-5-1-8,-3-1-40,4-2 0,-8 0-268,4-1-76,-4-4 4,-3 0-52,0 1-12,3-3-116,-3-2-196,0 0-364,0 0-329,0 0-299,0-7-1008,0 1-456,0-3-4521</inkml:trace>
  <inkml:trace contextRef="#ctx0" brushRef="#br0">31207 25099 7249,'0'0'7576,"0"0"-4395,0 0-1677,0 0-844,0 0-256,0 0-64,0 0-108,0 0-112,0 0 16,0 0-132,0 0-4,13 21 0,2-16 36,-5 4-36,0 0-184,1 0-144,-1 3-76,0-2-36,-7 8 52,9 0 388,-6 0 84,-6 0 332,0 2-24,-6 3 8,-9 0-8,2-1 152,-8 5 304,-7-2-132,4 1-16,3-3-12,-10 5-172,6-6-204,5 0-152,-4-3-160,10-4-108,-3-4-120,7-5-120,10-2-124,-4-1-140,4-3-224,4-9-120,2-1-952,4-10-2036,1-2-3205,-1 5-1964</inkml:trace>
  <inkml:trace contextRef="#ctx0" brushRef="#br0">31846 24663 4864,'0'0'2681,"0"0"1319,0 0-1964,0 0-832,0 0-360,0 0-39,0 0-5,0 0-144,0 0-184,0 0-28,0 0-4,0 20 16,-4-10 20,4 6 24,-8 0-48,8 3-4,0 6 52,0-2 32,0 4-72,0-2-96,0 1-40,0 0-68,0-3-88,0 0-72,0-4-48,0-5-44,8 2 56,-4-4-60,-4 1 0,6-4-132,-2-2-24,6-2-4,-3 0-8,-3-1 24,6-4 0,-7 0-16,7 0 52,1-2 24,-1-2-36,7-1-28,-6 2 4,-4-4 24,10 0-12,-6 1-28,2-1-44,5 2 44,-11-4 64,9 0 12,-5 0 20,-1 0 16,-6 1 40,6-3-76,-2-1 12,-5-2 64,0-1 8,4-2-12,-4-2 12,4 0-60,-4-5 52,-3 2-140,0 1 52,0-1 96,8 3 36,-8 1 72,0 6 28,-8 0-88,8 1-36,0 2-4,-10 0 52,7 2 24,3-2 76,-7 6 8,4-4-20,3 5-100,-3 0 0,3-1-48,-8-1-56,8 4 52,0 0-56,0 0-88,0-2-120,0 2-48,0 0-108,0 0-100,8-1-124,-8 1-348,3-3-300,-3 0-305,3 1-535,4-2-1848,-4 0-381,7 2-639</inkml:trace>
  <inkml:trace contextRef="#ctx0" brushRef="#br0">32288 24859 3556,'0'0'2113,"0"0"2247,0 0-2016,0 0-460,0 0-320,0 0-159,0 0-129,0 0-124,0 0-184,0 0-264,-21 20-144,11-12-88,3 5-60,-7 2-36,7 3-48,4 1-4,-8-2-8,7 0-64,4 2-72,-7-3-108,7-2-8,7 2-64,-7-5-108,4-1-48,7 1-72,-8-2 20,7-6-8,1 3-24,6-5-28,-7-1 52,1 0 20,2-7-8,-3 4 24,1-6 8,0 0 40,-8 0-28,4 0 28,-7 2 128,3-2 4,-3 1 60,0-1-52,0 0 52,0 0 52,-3 4 56,-4-1-48,4 0-44,-4 2 56,-4-1-132,7 1 8,-6 2-8,10 1 8,-10-2 76,10 3 36,0 0-64,0 0-56,0 0-8,0 0 8,0 0-72,0 0-48,10 0 24,-6 0 96,6 0 4,8 0 92,-8 0 48,4 0 16,6 0 56,-5 0 4,1 0-68,-6 0-152,-5 0-120,5 0-4,-10 0-20,3 0-232,4 3-216,-7-3-208,0 0-128,0 0-468,-10 0-432,10 0-885,-10 0-3507,-1-3-2065</inkml:trace>
  <inkml:trace contextRef="#ctx0" brushRef="#br0">13734 29252 5593,'0'0'6168,"0"0"-3552,0 0-804,0 0-387,0 0-213,0 0-196,0 0-184,0 0-176,0 0-60,0 0-112,0 0-192,-10-1-148,10 1-144,7-2-92,-4-3-148,11 1 56,7-2 184,-3 0 40,5-3-32,2 0-8,6 3-72,-10 1-36,9 1-36,-5 1-112,-4 1-84,-8 2-52,8 0-104,-11 0 4,1 0-44,0 2 92,-8-2 212,4 0 232,-4 0 84,-3 0 236,0 0 172,0 0 180,-3 0-52,-7 0-156,2 0-160,-2-3-148,3-2-32,-3-2 44,-8 1 52,5-3-96,-8-1-124,11-1-72,-5-2-124,-2 2-44,4 0 140,2 1 100,1 1 64,0 2 8,7 2-20,-5-1-52,8 5-12,0-1-72,-4 0-28,4 2-116,0 0-176,4 0-192,-4 0-284,8 0-124,2 0-552,-7 5-1121,7 2-2075,-7-3-1905</inkml:trace>
  <inkml:trace contextRef="#ctx0" brushRef="#br0">12695 29362 10013,'0'0'4804,"0"0"-2879,0 0-581,0 0-224,0 0-104,0 0-40,0 0-88,0 0-140,0 0-372,0 0-256,10-9-72,-7 7 4,7-1-40,1 2 120,9 1 156,2 0 28,2 1-100,7 4-144,-7-1-72,0 2-96,4-1 0,-3-1-48,-2 1-16,-2-4-92,-1 2 12,-5-3-40,1 0-8,-5 0 8,-7 0 60,3 0 120,-4 0 100,-3 0 148,0 0 128,0 0 88,0-3 0,0 2-16,-3-1-140,3-3-204,-7 1 4,3-2 40,-3 1 132,3 1-116,-2 0-64,2-1-48,-6 1-36,4-1 24,-2 2 60,1 0 12,-3 0 84,0 0 24,-1 0-116,-2 2 68,-9-2-64,12-1 0,-3 0-8,2 1 8,1 0-8,0 0-52,-1-1-236,11-1 20,-4 4-44,4-4-52,0 1-180,0 1-184,4-1-124,7 0-516,-1 1-948,3 3-1669,5 0-1699,-5 6-1933</inkml:trace>
  <inkml:trace contextRef="#ctx0" brushRef="#br0">16271 29530 5136,'0'0'8473,"0"0"-4452,0 0-2661,0 0-480,-35 18-24,22-5 68,-8 1-108,0 2-140,-3 4-108,-7-1-108,10 4-76,-4 2-104,-5 0-184,9 1 12,0 1-12,1-6 96,13-2 12,-1-2-60,5-6-144,3 2-108,11-4 12,-4-3 36,13 0-36,1-3-24,0-3-48,9-7 0,1-4-76,-6-4 16,6-6 36,-6-4 60,-2 1 32,5-5 56,-14-1 44,10 2 0,-17 0 4,-3 0 44,3 3-36,-7-2 0,-7 0 36,-4-2-44,-3 1 0,4 1 0,-4-1 0,-6 0 4,-1 2-8,0 3-88,7 3-20,-7 3 36,1 4 12,5 4 48,-5 5-144,9 0-28,-5 4-8,5 0-24,8 0-64,-1 1-72,-3 2-204,7 0-272,0 0-600,7 3-956,-3-1-1709,6 2 221,-6-4-637</inkml:trace>
  <inkml:trace contextRef="#ctx0" brushRef="#br0">16515 29387 3056,'0'0'1472,"0"0"953,0 0-453,0 0-356,0 0-212,0 0-268,0 0-156,0 0-244,0 0-168,0 0-92,0 0-96,-7-18-103,7 18-101,0 0-128,0 0-48,0 0-112,0 3 76,0 2 36,7 2 236,-7-2 12,0 8 140,3 0 268,-3 0 168,0 4-88,0 1-88,0-2 0,4 6-28,-4-2-144,0 2-64,0 1-40,-4-2-44,4 3-36,0-2-88,0-1-60,0 1-36,0-2 4,0-1-4,0-3-24,4 0 0,3-2-72,-3-4 40,2 3-52,4-6 0,-6 2 0,7-2-48,-4 0 44,3-4-8,0-1 4,4 1-40,-4-3 36,0 0-48,5 0-24,1-5-12,-1-2-76,-2 2-80,-3-2-52,8-2-32,-8 0-52,5-1 0,-5-1 24,0 1 60,0-1 60,-6-4 88,3 0-16,3-3 72,-7-1 76,-3-2 24,0-3 52,4-4 32,-4-3-72,0 0-12,0-1 8,0-2 40,0 5 124,-4 2 120,4 4 36,-3 7 12,-4 0-220,4 5-120,-4 2 0,-4 3 0,8 2 8,-7-1 60,10 4-68,-7 1-60,4 0-96,3 0-184,0 1-244,0 4 12,0 5 44,3 2-204,4-2-428,-4 4-1121,7-4-2379,-10-1-2289</inkml:trace>
  <inkml:trace contextRef="#ctx0" brushRef="#br0">17012 29634 2952,'0'0'2777,"0"0"2263,0 0-2768,0 0-800,0 0-160,0 0 29,0 0-201,-25-19-276,15 19-252,-1 6-160,1 3-108,-3 2-76,5 2 12,1 4-12,1 2 48,2 1-4,-2-1-68,6 2-12,0-1-88,0-3-132,0 1-12,6-4-36,4 2-36,-6-5-12,7-2 32,-1-1-8,0-4 0,1 0-24,-1 1-36,0-5-16,5 0-20,-5 0-4,0 0 76,0-2-12,1-3-28,-1 3-56,-7-2-40,7-1 36,-10-1 64,5 3 8,1 0 112,-6-3 0,0 1 0,0 0-4,0-3-44,-6 2 44,1-5 4,-5 2 0,7-1 112,-7 1-108,-1-2 44,1 2 60,0 2 196,0 4-144,-2 1-52,9-2-60,3 3 28,-7 1 56,7 0-132,0 0-60,7 1-268,-4 5 328,9-3 48,1 3 220,4-3-124,4-1-72,-8 1-64,12-3 64,-4 0-12,-1 0-60,-9-3-160,9 1-116,-9 0-140,-1 1-204,0 1-152,-6-2-188,-1-2-336,5 4-533,-8 0-591,0 0-1592,0 0-893</inkml:trace>
  <inkml:trace contextRef="#ctx0" brushRef="#br0">14969 29628 4304,'0'0'6933,"0"0"-4109,0 0-968,0 0-575,0 0-105,-24-4-56,20 2-168,4 2-136,0 0-112,0 0-144,0-2-160,0 2-184,4 0-96,7-2 0,9 2 64,1 0 140,4 0 40,9 0-100,-3 0-264,-1 2-60,2 0-48,-8 2-72,7 1-112,-9-2-80,-9 3-172,8-3-88,-11 2-36,0-1-96,-7 1-212,-3-4-128,0 4 92,0-4 464,-3 5 388,-4-4-4,-3 2-348,-4-2-897,4 0-867,-3 2-2376,1-4-969</inkml:trace>
  <inkml:trace contextRef="#ctx0" brushRef="#br0">15964 30140 6309,'0'0'4236,"0"0"-2488,0 0-292,0 0-140,0 0-28,0 0-255,32 11-189,-19-11-120,-5 0-12,5 0-112,8-2-160,-1-2-160,1-1-108,3 1-76,0-1-36,8 2 0,-1-1-48,-7 1-4,8-2-8,-2 4-76,1-2 76,-3 3 412,3-2-60,-7 2-64,8-2-8,-9 0-88,8-1-104,-3 1-20,-3-1-68,6 0 0,-8-1 0,12-1 44,-4-1 28,0 2 60,0-1 24,-6 4-8,6-5-52,-8 6-24,2-2-60,-4 2-12,-1 0 0,1 2-4,-7 2-56,4-1 48,-5 2-132,-2-3 32,2 2 52,-2 0-48,0-1 100,5-1 8,-9-1 0,14 2 12,-11-3 60,8-3-24,-5 2 16,-2-4 8,10-1 12,-8-1 12,5 2 12,-5-1-60,-2 0-48,-1 2 0,-6 0-60,6-1-60,-2 3-12,-5 1-4,-3-1 4,7-2 36,-7 4-36,0 0-40,0 0-32,0 0-40,0 0-80,0 0-128,0 0-168,0 4-88,0-1-112,0 1-176,0 1-376,0-1-501,-7 1-791,4-2-2428,-5 3-837</inkml:trace>
  <inkml:trace contextRef="#ctx0" brushRef="#br0">16359 30547 7313,'0'0'6448,"0"0"-4300,0 0-955,0 0-213,0 0 28,0 0-212,0 0-292,0 0-224,0 0-184,-31 0-96,23 1-96,-2 2 12,0 0-4,-1-1-32,-6-1 112,4-1 8,1 3 132,9 0 76,-4-2 36,4 1-12,-4 0-104,4 1-128,3 3-120,0 1-28,0 2 52,0 1 84,3 1 0,4-1-60,3-1-64,-7 0-24,9-4 28,-2 1 72,3-3-52,-2-3-60,6 0 100,-7-1 24,-7-3 0,8-5-28,3 0 16,-3-7-52,-1 2-56,0-3 32,0-3 72,-6-1-20,3 0-124,-7 1-164,0 1 16,0-1 84,0 5 136,-7-2 136,3 4 64,1-3 32,-7 4 152,3 1-64,-3-1-96,-1 1 132,-3-1 52,3 5-4,1-5 16,-3 5-100,2-2 12,1 0-48,0 2-28,0 3-44,-2-1-68,9 2 4,-4 1-8,4-1-4,3 3-88,0 0-84,0-3-168,0 3-288,0 0-380,0 0-460,3 0-801,4 0-923,-4 0-1676,1 0-349</inkml:trace>
  <inkml:trace contextRef="#ctx0" brushRef="#br0">16566 30415 3608,'0'0'2229,"0"0"667,0 0-80,0 0-540,0 0-180,0 0-295,0 0-297,0 0-328,0 0-288,0 0-160,0 0-108,0 0-148,7 0-184,-7 0-104,10 0-76,0 5 108,4 2 28,0-1-40,7 4-36,-1 4-72,1-1-96,0 2-44,-1-3-100,-5 3-24,8-1-60,-12-4-16,6 1-80,-14-2-136,7-2 84,2-4 36,-12-1 36,3 1 52,-3-3 128,0 2 124,0-2 160,0 0-160,-3 0-116,3-5-188,-7 3-412,2-4-408,-5 0-1024,10-3-1909,-3 2-1995,-7-5-1201</inkml:trace>
  <inkml:trace contextRef="#ctx0" brushRef="#br0">16762 30330 9461,'0'0'4848,"0"0"-2960,0 0-747,-34 43-77,24-26 228,0 3-60,-2-1-224,2 2-172,0 1-156,7-1-124,-8 1-100,8-3-116,-4 1-100,4-3-72,-4-2-168,7-5-40,-3 1-128,3-4-64,0 0-44,0-4-292,3 1-84,4 0-60,-4-3-52,4-1-172,-4-1-728,0-7-1084,5 0-2973,-5 1-2452</inkml:trace>
  <inkml:trace contextRef="#ctx0" brushRef="#br0">18026 29732 40,'0'0'11121,"0"0"-7165,0 0-2483,0 0-553,0 0-92,0 0-12,0 0-216,0 0-172,0 0-124,0 0 24,0 0 112,21 16 300,-18 1 96,4 8-144,-7 2-136,4 3-160,-4 0-108,0-3-32,0 2-124,0-6-36,-4 1-92,4-2-4,-7-5-8,7-1-4,0-2-60,-3-3 0,-4-2 0,3-4-48,4 0-172,0-1-92,0-1-148,-7-2-156,4-1-148,-4 0-416,4 0-1212,0-1-3273,-4-6-3472</inkml:trace>
  <inkml:trace contextRef="#ctx0" brushRef="#br0">17936 29901 15029,'0'0'4317,"0"0"-3265,0 0-956,0 0-84,0 0 356,0 0 144,0 0 92,0 0 124,48 30-220,-32-30-180,9 0-304,-4-3-24,-1-1-196,-5 0-164,5-1-308,-9 3-352,-1 1-356,-7-1-1000,4 2-2261,-4 0-2831</inkml:trace>
  <inkml:trace contextRef="#ctx0" brushRef="#br0">19151 29622 5276,'0'0'6549,"0"0"-4061,0 0-1000,0 0-571,0 0 27,-31-35 292,21 29-156,-1-1-240,-2 4-180,-8-3-116,-3 4 4,-4 2 8,4 6-24,-7 2-48,-4 2-172,12 4-108,-5 0 88,3 3-28,4 3 24,8-2-12,3 1-68,2-2-100,8-1-108,0 2-72,8-3 24,2 0-48,11-1-16,-8-7-92,18-2 24,-6-5-12,-2 0 12,9-8 48,-1-5 20,-7-4 28,4-5 36,-11 1 40,4-5 8,-4-2 0,-6-1-4,-8 1-128,-3-2 24,0 0 48,-11-2-60,1 2-36,-3-3 80,-8 8 76,-1 1 12,2 6 172,-4 8-148,4 1-36,-1 7-180,-4 2-76,8 2 76,3 5-4,0 2-164,-3 1-272,7 1-32,6 0-80,4-1-804,10 2-2525,1-4-1591,3 0-1177,7-3 3857</inkml:trace>
  <inkml:trace contextRef="#ctx0" brushRef="#br0">19296 29517 5136,'0'0'7849,"0"0"-5089,7-35-747,-7 28-533,0 1-232,0 4-360,0 0-316,0 2-208,3 0-108,-3 4-112,4 5 100,4 4 128,2 5 244,3 5 72,-2 5-276,-1 2-256,0 0-156,1-2-36,3 0-84,3-3-12,-6-4-16,-1-1-44,4-4-144,-4-4-112,3-3-36,-1-4 36,-2-1-60,0-2 132,-4-2-96,-2-5-160,-4-1 180,4-3-208,3-3-756,-7-6-709,0-3-847,-7-4-2156,3 7-845</inkml:trace>
  <inkml:trace contextRef="#ctx0" brushRef="#br0">19601 29299 7977,'0'0'7556,"0"0"-5231,0 30-921,-7-9-44,4 6 0,-9 7-304,2 3-320,-3-1-228,2 3-124,-6 0-164,3 0-88,4-2-120,0-4-12,0-3-8,-2-1-100,9-5-136,-7-8-128,10-1-88,0-4-132,0-2-96,0-5-320,0-2-772,3-4-2145,4-1-3075,-4-13-1645</inkml:trace>
  <inkml:trace contextRef="#ctx0" brushRef="#br0">19786 29683 3400,'0'0'2409,"0"0"155,0 0-264,0 0-348,0 0-320,0 0-268,0 0-195,0 0-149,0 0-180,0 0-116,0 0-100,-14 0-100,8 0-48,6 0-24,-4 0-100,-4 0-96,5 5-64,-4-2-36,4 5 4,-7 0 8,-1 3-36,7 3 28,-6 2-4,4 1 24,-4 0 16,5 2-40,-1-1-96,6-3-60,0 1-96,0-2-48,6-1 24,5-2-4,-7-3 28,6 0 84,0-2-180,11-4 8,-8-2-56,9-2-88,-12-4-60,14 0 132,-14-3 100,1 3 68,-1 0 40,0 0 48,-10 1 84,0 3 108,0-3 124,0 4-12,0-2-12,-3 1-136,-4-2-48,-3-1-24,-1 4 16,1 1-100,-3-3 0,-2 3-124,5 0-8,0 0 120,-1 0-72,4 0-12,7 3-64,0-3-8,0 0-4,0 0 28,0 1-40,0-1 184,7 0 24,4 3 172,-1-3 36,4 0-100,-3 0-36,2 0-84,8-3 124,-4-1-16,-3 2-24,10-4 12,-6-1-8,-8 5-100,4-2-80,-10-1-112,2 4-148,-2 1 24,-4-3 12,0 3-24,0 0-36,0 0-76,-4 0-232,4 0-592,-10 0-1489,2 0-3051,2 3-2769</inkml:trace>
  <inkml:trace contextRef="#ctx0" brushRef="#br0">16286 30962 4136,'0'0'1312,"0"0"2981,0 0-1977,0 0-424,0 0-352,0 0-83,0 0-165,0 0-148,0 0-68,0 0-124,-6 2-152,6-2-244,6 0-168,-1-2-316,2-1-24,6-1 0,8 0 100,4-3 128,5 1-84,4-1-44,1-1-100,7-3-48,-11 5-8,11-1-176,-19 3-56,12 1-48,-8 1-64,-9 1-192,2 1-88,1 0-12,-11 0-148,2 1-176,-9 1-284,4 1 60,-7 1 263,0-2 341,0 5 588,-7-3 176,4 1-176,-5 1-128,4-1-552,-6-2-624,7 4-1492,-4-2-2012,4-4-777</inkml:trace>
  <inkml:trace contextRef="#ctx0" brushRef="#br0">16377 31125 7097,'0'0'7376,"0"0"-4663,0 0-1165,0 0-588,0 0 64,0 0 168,0 0-4,0 0-380,0 0-360,0 0-220,21-2 28,-11 0-28,11-3 0,2 1-24,2 3-24,6-7-60,0 7-44,11-1-76,-18-3-16,11 3-104,-12 0-48,5 2-108,-7 0-280,-8 0-80,2 0-28,2 0-16,-7 2-120,-6-2-440,3 0-992,-7 2-1853,0 3-1639,-7-3-745</inkml:trace>
  <inkml:trace contextRef="#ctx0" brushRef="#br0">10274 29633 4316,'0'0'8565,"0"0"-5437,0 0-1031,0 0-561,0 0-336,0 0-324,0 0-88,0 0-184,0 0-216,0 0-112,-20 32-144,9-10 40,1 8 104,7 5-36,-7 1-20,-1 3-148,11 0 96,-4-5-72,4-1-24,0-6-72,0-1-60,4-4-72,-4-3-60,11-2-40,-11-4-8,10-2 12,-7 0-88,4-4-120,-4-4-68,5 3-80,2-5-156,-7-1-308,7-5-788,1 0-1205,-1-4-2635,0 0-1761</inkml:trace>
  <inkml:trace contextRef="#ctx0" brushRef="#br0">10427 29667 2692,'0'0'6645,"0"0"-1793,0 0-2808,0 0-287,0 0-305,0 0-276,0 0-360,0 0-284,0 0-228,34-3-72,-23 7-64,-1 1 76,1-1-100,9 2-36,-6-1-108,-4 1 0,0 3-100,0-3 16,1 3 12,-1 0-16,-6 1 4,3 1 84,-7 2 0,0 0 12,-7 2 136,-7 2 68,3 3 0,1-3 184,0-3 360,-4 2-48,4-3-148,0-1-104,0-3-148,-1 2-168,11-3-72,-7-1-64,4 0 52,3-1-60,0 1-48,0-4-168,10 5-72,-7-5 36,8 4 56,-1-2 88,7-4 60,-3 2-72,-4-3 52,11 0 64,-7 0-64,4-4-64,-8 1-156,3 1-88,-2-2-20,-1 1-40,0 0-36,1-2-120,-1 1-376,-6-1-544,-1 1-700,4-2-1549,-7 3-1935,0-1-1401</inkml:trace>
  <inkml:trace contextRef="#ctx0" brushRef="#br0">10766 29391 11413,'0'0'5445,"0"0"-3473,0 0-856,0 0-468,0 0-188,0 0-116,0 0-140,0 0-68,34 15-16,-24 0 196,-3 4 108,0 4 156,4 5-120,-5 2-172,8 2-44,-7 1-4,-4 3 0,5-3 16,-5 0 44,4-1-120,-4 0 60,-3-6-24,0 2-32,0 1-28,0-7 0,-3 5-12,-4-4-12,-4-4 36,1 4-84,0-5-80,-5-2-4,5-1-156,7-4-192,-7-1-132,3-1-112,3-5-144,-3 1-264,7-5-588,0 0-1364,7 0-3065,-3-3-3500</inkml:trace>
  <inkml:trace contextRef="#ctx0" brushRef="#br0">12824 29562 9741,'0'0'4916,"0"0"-2899,0 0-801,0 0-412,0 0-176,0 0-140,0 0-96,0 0-100,0 0-36,0 0 88,0 0 8,10 32 72,-7-14 36,4 1 48,-4 4-84,9 7-48,-2 1-52,-7 4-80,7 2-52,-2 1-24,2-1 0,-7-3-68,7 1-52,-7-3 24,5-4 12,2-5-76,-10 2 100,10-8-36,-6-2 12,-4-5 24,0-1 60,6-6 124,-6 3 56,0-4-144,0-1-108,0-1-48,0 0-36,0 0 60,0 0-24,0 0-48,0 0-8,0 0-100,0 0-36,0 0-72,0 0-84,0 0-4,0 0 64,0 0 84,0-1 60,5-1 96,-5-1 8,0-6 76,0-1 12,0-7-48,7-8-48,-7-5 0,0-3-12,3-8 0,4-7-72,-4-1-144,4-5 12,-4 3 104,8 3-44,-1 7 96,-10 9 0,10 4 0,-7 9-108,5 4 36,-8 6 44,4 0 40,-4 7-12,0 0 60,0 0 48,0 2-12,0 0-36,0 0-144,0 0 0,0 0-24,0 2-28,6 0-8,-6 0 136,0 2 68,0 1 8,0-1 0,0-2-8,0 2-60,0-4 0,0 3 60,0-3 48,0 0 60,0 0 12,0 0 12,0 0 4,0 0 8,-6 0-24,2 2-24,-4 0-96,-5 0 4,3 3-4,-1-2 4,-2 3 44,-4-3 12,-4 4-8,-1-1 32,6-1 24,-2-2 0,5 3 36,-5-5 0,11 1-24,-3-2-120,3 0-52,4 0-176,-5-3-72,8-3-4,-3 3 16,-4-4 32,7 0 100,0 1 24,0 2-148,7-1 16,-7 4-64,3 1-112,-3 0-252,0 1-368,8 4 152,-5-1-16,4 5-492,-4 2-1029,4-1-2679,-4-1-1221</inkml:trace>
  <inkml:trace contextRef="#ctx0" brushRef="#br0">13380 29764 1800,'0'0'2556,"0"0"2165,0 0-2617,0 0-616,0 0-456,0 0-40,0 0 116,0 0-3,0 0-113,0 0-224,0 0-192,-31-3-136,21 3-60,10 0-12,-11 3-40,11-1-48,-4 4-108,-2-2-40,2 1-20,4 2-44,-6-4-68,6 2-208,6 2-132,-6-4 36,10 2 60,-6-1 136,7-1-88,2-1-136,5-2-132,-8-2-4,0-2 124,-3-4 208,1 2 60,2 2 64,-7-1 12,4 2 12,-7-1 148,0 1 188,0 1 20,-10-1-160,10 2-156,-10-2-52,2-1-72,4 2-212,1 2-132,-4 0-488,7 0-757,-3 0-1399,3 0-3620,3 2 319</inkml:trace>
  <inkml:trace contextRef="#ctx0" brushRef="#br0">13584 29548 2048,'0'0'716,"0"0"1656,0 0-79,0 0-581,0 0-444,0 0-188,0 0-168,0 0-312,0 0-140,0 0 328,10 18 664,0-5-87,1 2-209,-1 3-208,0 3-80,5 6 48,1 3 44,-2 0-244,10 5-268,-6 1-24,-4 0-28,7 3-8,-8-2-112,8-5-132,-11-1-56,4-4-88,4-1-12,-8-7 12,1-1 12,-8-6 48,4-1 12,-4-4 12,-3-1 0,7-3-72,-7-2 0,0-1 0,0 0 48,0 0-12,0 0-36,3-4 60,-3-5 12,0-1-84,3-5-4,5-2-4,-8-1-40,4-1 40,6-3-4,-10-1-96,6-3-60,-2-2 36,7-6-76,-5-1 16,-2-4-36,6-2 12,-10 1 132,10-2 20,-10 7 64,11-1 100,-11 8 8,3 9 48,4 5-36,-7 3-72,0 4-48,3 5-84,-3 2-84,0-2-12,0 2-64,0 0-80,0 0-148,0 0-148,0 2-192,0 0-308,0 0-336,0 3-104,7-2-65,-7 3-347,0-4-844,0 1-1416,0 0 1027</inkml:trace>
  <inkml:trace contextRef="#ctx0" brushRef="#br0">14190 29856 1160,'0'0'4016,"0"0"517,0 0-2417,0 0-404,0 0-64,0 0-175,0 0-305,0 0-144,0 0-228,0 0-268,0 0-188,0-11-36,-6 14-132,6-1 24,-4 4-28,-2 3-20,-5 4-40,7 4 64,-6 2 56,0 1 40,7 1-36,-4 0 68,2 4 16,-1-2 36,2-2-88,4 1-108,0-1-84,0-3-72,0 0-44,4-6-16,2 0-24,-1-3-144,2 0-64,-1-5 40,4-1-4,8-3 52,-8 0-88,0-5-72,1 0 48,-1-4 72,-6 0-48,6 0-36,-10-1-24,3 1 8,-3-2 148,0 2 196,0-1 124,-3 1 72,-4 1 0,4-1-40,-1 0 16,-2 2 24,-5 4 156,7-2-84,-6 2 60,4 2-12,2-1-28,-7 2-152,11 0-136,0 0 72,0 0 12,-7 0-84,7 2-104,7-2-128,-7 0-108,11 0 340,-1 0 28,4 0 128,3-2 0,-3-5-44,7 1 20,-8-2 0,9 1-12,-12 2-120,1 3-108,-1 0-256,-7 0-108,-3 2 36,0 0-28,0 0-108,0 0-112,0 0-164,-3 2-472,-7 2-1149,-1 1-2663,1-2-1373</inkml:trace>
  <inkml:trace contextRef="#ctx0" brushRef="#br0">15013 29846 14365,'0'0'5153,"0"0"-3273,0 0-1212,0 0-608,0 0 168,0 0 308,45 4 128,-25-4 60,2-4-304,9 0-248,-11-5-172,4 4-160,-2 2-332,-9-2-244,5 3-208,-5 2-184,-10 0-472,4 0-1052,4 0-2381,-7 0-2740</inkml:trace>
  <inkml:trace contextRef="#ctx0" brushRef="#br0">19160 30587 4728,'0'0'9329,"0"0"-5416,0 0-2557,0 0-392,0 0-108,0 0-20,0 0-324,0 0-200,0 0-176,-44-7-16,30 14 24,-3 1 0,-5 3-20,-1 2 56,12 0 60,-2-1 112,3-1-28,3-2-204,-4 1 148,11-1-268,0 0-48,11-2 0,-4-2 40,3 1 8,11-6 4,-8 0 0,12-7-4,2-4-148,-10-4-20,11-2 48,-8-5 120,-5 1 8,-2-1 40,-2-2-36,-1 3-12,-10 0-8,0-1-4,-3-2-84,-8 1-60,-6 0 24,4 0-4,-2 0 40,-5 3-96,-8 3-48,10 4-28,-2 7 16,-1 2-88,8 4 12,-5 1-12,5 7-120,6 2-76,-4 1-284,7-1-924,4 5-1161,10-1-2399,-5-4-901</inkml:trace>
  <inkml:trace contextRef="#ctx0" brushRef="#br0">19455 30501 1616,'0'0'2544,"0"0"-251,0 0-149,0 0-24,0 0-128,0 0-200,0 0-280,0 0-359,0 0-345,0 0-204,3 0 244,-3 7 132,0 1-44,0 6-72,7-1-88,-4 2-124,-3 0-96,7 2-136,-3 0-68,3-2-148,3-2-196,0 0-8,4-5-72,-4 1 0,4-4 12,4-3-24,-5-2-184,8-5-20,0-1 12,-7-4-4,2-4 28,-1 1 80,-5-2 52,-7 0-96,4-4 96,-3-1 20,-4 1-8,0-1 24,-4 2 84,-3 2 36,7 4 180,0 3 88,-3 5 48,-4 1-188,4 3-164,3 5-156,0 4 156,-7 5 144,4 5 144,-2 5-32,-1 5-40,2 2-36,-2 2 40,2 2-4,-2-2-48,2 4 24,-3-2-36,-4-3-60,8-2-48,-4-2-48,4-4 0,3-5-4,-8-2 0,5-4-116,3-1-72,0-7-132,0 0-124,0-3-240,0-2-240,0 0-200,0-4-468,0-4-2264,0-1-4849,3-13 1012</inkml:trace>
  <inkml:trace contextRef="#ctx0" brushRef="#br0">19000 30180 328,'0'0'9081,"0"0"-4857,0 0-2552,0 0-411,0 0-169,0 0-100,-35 0-84,31 0-16,4 0-52,-7 0-112,7 0-180,0 0-220,7 0-256,-3 1-12,6 3 60,10-2 160,2 1 140,12 0 160,1-3-72,9 0-172,9-3-72,1 1-120,2 1 36,6-1 208,4 2 116,-7 0-24,6 0-420,-13 0-60,4 0-192,-1 2-12,-14 1 152,-3 0 44,1 0-176,-16-2-32,2 1 24,-4 1 0,-4-3-28,-11 0-32,2 0-60,2 0-72,-10-5 80,3 4-20,-3-5 20,0 4-140,-3-1-212,-4-1-300,4 4-564,-8 0-704,-3 7-801,3 1-2135,1-2-1533</inkml:trace>
  <inkml:trace contextRef="#ctx0" brushRef="#br2">18979 31188 28,'0'0'2504,"0"0"3661,0 0-3441,0 0-1160,0 0-240,-4-30 124,4 23 21,-6 5-281,2-3-228,4 1-264,0 0-12,-4 2-76,4-1 0,0 3-84,0-2-76,0 2-88,0 0-80,0 0-136,0 0-36,0 0-108,4 0 4,10 0-4,7 2 120,6 1 220,7-1 80,9 0 160,1-2-64,4 0-116,4 0-100,0-2-84,-7-5-36,0 6-80,-4-6-100,-6 5-216,-11-1-12,-4 1 24,-5-2-72,5 4-64,-12 0-20,-5 0-12,4 0 8,-7 0 40,0 0 72,0 0 44,-7 2-32,4 2 24,-5 1-136,5 3-180,-7-1-404,-1 1-624,0-1-740,8 2-1469,-4-1-1511,7-4-1673</inkml:trace>
  <inkml:trace contextRef="#ctx0" brushRef="#br0">13239 31885 14845,'0'0'5701,"0"0"-3913,0 0-648,0 0-344,-35-2-240,17 7-280,11-1-200,-9 7-76,5-3-120,-3 3 36,4 5-84,-1-2-4,8 2-8,-7 1 48,10-1-84,-7 2-40,7-3 4,0 2-112,7-4 40,-7-2 56,3-1 0,7-1 40,-7 0-4,5-3 40,2-1 32,4 1 112,-3-2 44,-1 1 8,0-3 0,0 0-4,1 4 0,-1-3 88,-7-1-76,4 5 48,-7-4 196,0 4 108,0-1 144,0 1 0,-7 3 12,-6 1-36,2-2-52,1 0-56,-4 1-124,-3-1-36,3-5-60,4 4-156,-1-2-36,1-3-156,0-1-48,7 3-84,-5-5-40,8 2-80,-3-2-64,3 0-168,0 0-296,3-2-888,-3-3-1248,11 0-2513,-4-1-2516</inkml:trace>
  <inkml:trace contextRef="#ctx0" brushRef="#br0">13293 32030 5136,'0'0'7569,"0"0"-5069,0 0-815,0 0-249,0 0-280,0 0-260,0 0-164,0 0-272,0 0-192,31-9-48,-20 7-76,3 2-48,4-4-48,-5 1 64,0 1 188,5-2-104,-4-1-28,-3-1-24,-1 2-48,0-2 124,-7 1-112,4-2 36,-7 4 28,0-4 20,0 3-84,0-5-108,0 0-132,-10-1-100,7-1-296,-8 1 80,-6 3-36,-3 0 168,5 7 96,-5 0 4,6 7 216,-3 3 60,2 6 72,12 4 76,-7-1 120,0 4 120,2 1 20,5 1-92,3-1-60,0 2-100,0-2-84,3-1-124,8 1-8,-1-7-96,0 0-24,12-3 60,-9-3 60,8-6 0,-8 0 0,9-3-72,-1-2-136,-1-2-128,1-3-232,-8 0-292,-3-2-492,2-2-904,-2-2-2585,-7 2-3540</inkml:trace>
  <inkml:trace contextRef="#ctx0" brushRef="#br0">12658 31842 1488,'0'0'364,"0"0"2216,0 0-1275,0 0-809,0 0 100,0 0-8,0 0 48,0 0 140,0 0 132,0 0-120,0-21 60,0 21 192,0-1 148,0 1-72,0-3 28,0 0-63,0 3-125,0 0-80,0-2-148,0 2-132,0 0-68,0 0-104,0 0-92,0 0-140,0 0-96,0 0-92,0 0-4,0 0-48,0 2 36,0 5 12,-7 4 36,4 4 64,3 4 92,0 7 64,-5 2-28,-1 2 52,6 2-12,0 1-40,0-1-84,0 0-32,0-2-16,0-4-12,6 0-24,-6-4-56,5-3-4,5-1-8,-7-4-76,7-2 24,1-3-36,-1 2 44,7-4 52,-13-3 40,17-4 68,-11 0-12,4-2 48,3-4 36,-3-3 4,-4-5-100,4 2-72,4-2-4,-5-4-8,-2-1-96,9-1-136,-9-1-32,3-3-16,-4 0-8,4 3-52,-4-3 24,0 0 160,-3 2 96,-3 1 0,-4 0 120,0 0 12,0-1 100,0 0 56,-11 0 88,8 5-76,-7 1 4,0-2-88,-1 3 36,-3 4 16,4 1-88,-7 4-72,13-1-48,-6 5-60,2 2-48,5-3-76,3 3-176,0 0-196,0 0-208,3 3-256,5-1-456,-8 6-1316,10-2-2281,4 3-335,-7-2-1013</inkml:trace>
  <inkml:trace contextRef="#ctx0" brushRef="#br0">14147 31786 1280,'0'0'6201,"0"0"-201,0 0-3420,0 0-819,0 0-617,0 0-272,-35 25-200,29-10-48,-4 5-28,-2 4 56,9 4 52,-7 2-52,10 4-72,-3 1-72,-4-1-112,7 0-72,0-1-96,0-3-120,7-5-108,-4-3-112,7-3-44,-7-1-96,9-6-60,-2-1-76,0-3-32,1-2-100,-1-3-144,-7-1-340,4-2-580,3 0-932,1-3-1721,-8-6-1703,4 0-1809</inkml:trace>
  <inkml:trace contextRef="#ctx0" brushRef="#br0">14410 31833 5244,'0'0'5421,"0"0"-3045,0 0-1396,0 0-868,0 0-112,0 0-92,0 0 92,0 0 12,0 0 40,0 0 12,20 13 264,-20-9 116,11-2 124,-8 2 136,-3-1 121,0-1 143,0 0-8,7 3 0,-7-2-120,0-1-84,0 7-16,0 0-60,0 2-52,0 6 48,0 3-120,0 1-112,-7 0-108,7 6-96,0-4-68,-10 0-52,6-1-60,4-3-52,0-1-8,0-8-84,0 1-96,0-2-112,0-3-44,0-3-84,0-3-112,0 0-108,0-3-144,4-3-332,6-3-944,-10-3-2877,7 0-2955,-4-9 983</inkml:trace>
  <inkml:trace contextRef="#ctx0" brushRef="#br0">14614 31609 8889,'0'0'5304,"0"0"-3952,0 0-584,0 0 269,3 30 335,-3-9 124,10 0-180,-10 10-188,10 2-256,-5 3-196,5 1-232,0 1-92,0 1-172,1-2-96,-1 0-80,0-6 116,4 0-12,-4-8-12,-3 3 12,4-4-36,-7-1-68,-4-3-4,0-1 4,0-2 0,0 3 0,-4-6-4,-4 6 0,-2-4-12,7 2-156,-7-4-120,-1-1-180,1-3-196,3 1-232,4-7-412,3 0-1252,0-2-3185,0 0-4276</inkml:trace>
  <inkml:trace contextRef="#ctx0" brushRef="#br0">15466 32012 2540,'0'0'9073,"0"0"-5021,0 0-2099,0 0-421,0 0-236,0 0 8,0 0-192,4 33-72,2-15-132,-6 0-248,4 1-260,-4 1-196,0-3-120,0 0-36,0-6-48,0 2-8,0-7-76,0 3-36,0-7-148,0 3-164,0-3-184,0-2-204,0 0-196,0-5-488,0 0-1556,0-11-4153,0 5-2872</inkml:trace>
  <inkml:trace contextRef="#ctx0" brushRef="#br0">15511 31730 5977,'0'0'8316,"0"0"-4339,0 0-2797,0 0-712,0 0-236,0 0-24,0 0 48,0 0-112,0 0-144,31 46-536,-28-29-664,4 2-940,-4-1-2545,-3-6-3376</inkml:trace>
  <inkml:trace contextRef="#ctx0" brushRef="#br0">15784 32144 3968,'0'0'8137,"0"0"-5145,0 0-935,0 0-509,0 0-272,0 0-240,0 0-196,0 0-100,0 0 8,0 0-92,20 0-200,-9-13-168,2-2-128,-1-2-148,8-1-8,-6 3 44,3 3 96,-4 3-36,8 4-104,-7 4 44,4 1-48,-5 1-8,-2 4 8,2 5 8,5-1 4,-8 4-12,4 0-72,-3-3-108,-8-1-76,4 0-56,3-3-292,-7 1-192,4-5-148,-7-2-492,4 0-1180,-4-2-2729,0-5-3784</inkml:trace>
  <inkml:trace contextRef="#ctx0" brushRef="#br0">16963 31779 3556,'0'0'9801,"0"0"-5596,0 0-2441,0 0-504,0 0-336,-31 32-88,21-8-36,0 4-4,-2 9-24,2 0-132,0 4-160,7-1-80,-4 1-148,3-1-140,4 2-112,4-8-60,3 1-168,-4-5-84,7-7-52,0-4-8,-2-1-24,2-6-88,0-1-180,-6-4-352,-1-3-392,5-2-716,-5-2-1681,7 0-1171,-10-2-2045</inkml:trace>
  <inkml:trace contextRef="#ctx0" brushRef="#br0">17170 31841 7477,'0'0'6724,"0"0"-5084,0 0-1007,31 0 311,-16 2 748,5 4-232,1-3-392,-4 1-340,11 1-204,-15 2-224,8-2-204,-11 4-96,1 2-156,-7-1-48,2 4 84,-6 1 120,-10 1 48,-1-1 40,1 5-28,-11 2 24,1-3 60,-5 1-48,5-1 100,-1-2 140,-3-4 328,14 0 12,-4-4-256,6-1-372,5 1-48,3-3-180,0-1-12,3-1 0,5 1 24,6-4 36,-1-1-28,8 0-80,0-4-72,3-2-28,4 1 220,-7-1 48,-8-3-172,8 5-228,-1-2-300,-8-3-700,-2 3-1280,-4 0-2097,1-3-1983,-4-3 667</inkml:trace>
  <inkml:trace contextRef="#ctx0" brushRef="#br0">17568 31531 5501,'0'0'7184,"0"0"-4780,0 0-1095,0 0-621,0 0-44,31 6-76,-21 4-48,0 7 288,11 7 1000,1 4-112,-9 6-332,8 3-436,-1 3-312,-5 4-52,-5-2 96,0 4-131,-7-5-201,4-1-172,-7-1-156,0-4-48,0-1-12,0-4-72,-10 0 48,0-4 76,6-1 8,-7-2 8,-6-2 0,4 0 40,2-3-48,-2-6-4,3 4-164,-2-7-148,2-1-225,4-2-95,6-4-256,-4 3-384,4-5-916,4 0-1880,2 0-1909,-2-2-4396</inkml:trace>
  <inkml:trace contextRef="#ctx0" brushRef="#br0">13460 33429 2584,'0'0'3101,"0"0"2283,0 0-2948,0 0-740,0 0-335,0 0-145,0 0-128,0 0-180,0 0-212,0 0-280,0 0-332,-21 2-84,28-2-172,-3-2 52,6 0-4,0-3 40,12 3 84,-2-4 196,4 1 84,11-2-48,3 4-148,-11-2 100,11 3-184,-13 0-8,6 2-68,-18 2-8,9 0 72,-9 0-108,-3 1-40,1-1 64,-4-2 96,-7 1 44,0-1 152,0 0 192,0 0 148,0 0 56,0-1 72,-7-8-276,-4 2-388,1-6-252,-3 1-16,1-3-60,2 0-8,0 0-100,-1 0 72,1 3-88,10 3-180,0 6 300,0-1-340,0 1-544,0 3-796,7 0-705,4 3-2463,2 3-529,-3-2 2917</inkml:trace>
  <inkml:trace contextRef="#ctx0" brushRef="#br0">14239 33364 7013,'0'0'5724,"0"0"-3816,0 0-860,0 0-155,0 0 203,0 0-12,0 0-64,0 0-176,31 1-200,-17 1-96,-4 4-52,11-5-48,0 5-132,-7-5-160,7 1-12,-1-2-144,-6 0-48,0-2 44,2-5-4,-1-2-64,-5 4-24,0-4 12,1 1 84,-4-5 0,-4-1 0,-3 2 12,0-3 36,0 0 48,0-3 24,0 6 4,0-2 20,0 4-12,0-1-60,-3 0 24,-4 4-84,4 0-12,-8-2-60,4 4 24,-3-1 36,-5 2 96,5 1-32,0 1-64,7 2-52,-8 0-128,4 0-36,4 0-52,3 0-80,-7 0-140,7 5-188,0-4-516,7 4-376,-4 4-2229,4-3-2511,-3-2-1821</inkml:trace>
  <inkml:trace contextRef="#ctx0" brushRef="#br0">13999 33925 1264,'0'0'10833,"0"0"-5940,0 0-3101,0 0-660,0 0-232,0 0-60,0 0-76,0 0-132,0 0-172,0 0-124,0 0-104,-22 4-52,19 3-60,-7 2-64,10-3-56,-11 0-60,4 3-12,4-2-60,3-3-48,0-3-112,0 5-96,0-6-84,0 0-24,0 0 24,0 0-28,0 0 64,0-2 44,0-3 64,0 1-88,0-5-112,3 0 148,4-1 244,-7 3-12,0 1-136,0 3-1004,0 1-1709,4 2-4035,3 2 27</inkml:trace>
  <inkml:trace contextRef="#ctx0" brushRef="#br0">14272 33694 2812,'0'0'9101,"0"0"-6233,0 0-1420,0 0-907,0 0 143,0 0-188,0 0-40,0 0 48,0 0 76,16 36 152,-6-14 96,8 4-12,-8 6-28,5 2 36,-2 8-100,5-3-96,-5 2-208,4-3-156,-3-1-132,0-6 48,4-1-180,-8-1 40,0-8-92,1-5 28,-1-4-60,-7-3 44,7-5 40,-10-3 72,11 3 12,-7-4 76,-4 0 8,0-5 60,6-1-12,-6-2 120,4-8 12,2-6-155,-6 1-109,4-7 0,-4-2-36,8-3 0,-5-3-48,4-2-104,-4-1 92,-3-5-72,10 6-60,1 2-61,-11-1-11,10 8 36,-6 5-48,2 6 12,-2 3 24,2 6 48,-6 2-40,0 3-56,0 0 0,0 4-72,0 0-196,0 0-336,0 0-692,0 3-1184,-6 0-2389,6-1-2979</inkml:trace>
  <inkml:trace contextRef="#ctx0" brushRef="#br0">14899 34000 4364,'0'0'8565,"0"0"-5525,0 0-1067,0 0-609,0 0-224,0 0-200,0 0-236,0 0-172,0 0-132,-7 46-40,1-25 4,1 1-96,-2 1-64,4 4-24,3-4-24,0 0-36,0 0-36,0-4-40,0-5-44,3 4-52,4-8-20,-2-1-96,1-3 36,1-1 24,0-3 12,3-2 0,4-2-40,-4-5-80,8 1-12,-15-4 80,7 1 52,0 0-12,-10 0-36,4 2 84,4 2 60,-8 0 132,0 1 120,0-1 4,-12 1-64,12 1 0,-10-3-92,10 3-4,-10-2-48,7 1-40,-8-3-16,4 7 4,7-2-68,-3 1-60,3 1 8,0 0-128,0 0-172,0 0-132,3 0-24,7 0 324,1 1 256,-1-1 60,4 2 96,4-2-56,-5 0-16,8 0 12,-11 0-96,5 0-60,-5 0-184,-4 0-60,-2 0-216,-4 0-52,6 0-308,-6 2-376,-6 0-256,6-2-421,-10 3-1163,6-3-3845</inkml:trace>
  <inkml:trace contextRef="#ctx0" brushRef="#br0">13265 33697 5060,'0'0'6441,"0"0"-4085,0 0-916,0 0-368,0 0 25,0 0 3,0 0-32,0 0-112,0 0-164,0 0-124,8-9-160,-8 12-120,3 1-160,7 4 100,-10 6 116,10 4 160,2 9-144,4 5-76,-1 5-72,-2 5-8,5 4-124,2 1 60,-5 1-156,-5-6 24,3-1-40,5-4-68,-8-4-4,-3-3 0,4-5 4,-1-1 4,0-7-4,-4-2-80,-2-2 80,4-7 60,-8 1-60,0-5 4,3-2 56,-3 0 60,0 0 60,0 0 36,0 0-11,0 0-49,0 0 100,0 0-184,0-2 168,0-5-240,0-5-180,7-10-64,-4-4-20,7-7 96,-7-3-169,8-4-23,-1-4-192,1-3 236,-4-5 196,3 1-252,-6-1 312,2 2 52,-2 3 8,-4 11 4,0 6 56,0 8 156,0 6 72,0 4 100,0 6-184,0 1-132,0 1 0,0 2-16,0 2-56,0 0-96,0 0-120,0 0-48,0 0-52,0 0-68,0 2 12,0 2 128,0 1 176,0 4 68,0-3 12,-4 0 48,-2 3-48,2-2 0,-6-2 124,-8 2 44,5 0 36,-8-3-60,0 3 48,-3-5-84,0-1-36,-4-1-12,-7 0 64,15 2-128,-4-2-4,14 0 40,-5 0-44,9 0-72,2 0-148,-2-2-68,6 2 12,0 0 48,0 0-76,6-1-92,-6-1-124,10-3-388,-6-1-352,17-1-288,-8 3-380,5 1-1037,-5 3-3191,-1 0-1973</inkml:trace>
  <inkml:trace contextRef="#ctx0" brushRef="#br0">15413 34070 4180,'0'0'8569,"0"0"-5501,0 0-1303,0 0-481,31 13 76,-21-12-80,11 1-224,3 3-172,-3-5-160,3 0-112,-4 0-92,1 0-28,4 0-92,-5 0-196,-5 0-144,1 0-52,-6 0-8,-6 0-4,3 0-104,-3 0-36,-4 0-36,0 0-16,0 0 4,0 0 12,0 0 12,0 0-24,0 0-24,0 2-52,0 0 4,-4 5-112,4-4-80,-7 5-124,7-5-280,-4 4-552,4-2-956,0-1-1769,0-2-1499,0 0-1921,15-47 6585</inkml:trace>
  <inkml:trace contextRef="#ctx0" brushRef="#br0">15424 33862 1408,'0'0'5645,"0"0"-2741,0 0-756,0 0-664,0 0-292,-20 29-172,15-27-27,5 0 27,0-2 176,0 0 16,0 0-140,0 0-220,5 0-152,-5-2-144,6 0-132,8-3-108,4 1-28,-5-2 0,8 0-8,3-2-76,-3 5-12,10-4-192,-11 5-72,5-2-156,-4 1-88,-1 3-8,-6 0-36,0 0-244,4 3-148,-15 1-84,4-2-100,-4 0-64,-3 3-104,0-3-132,0-1 80,0 2 223,-3-3 177,-4 5-68,-4-4-656,1 1-2400,6 1-1345</inkml:trace>
  <inkml:trace contextRef="#ctx0" brushRef="#br0">16308 33878 4456,'0'0'8753,"0"0"-5781,0 0-1363,0 0-753,0 0-316,0 0-160,31 0 12,-18 0 108,-2 2-24,6 0-148,-4 3-168,9-5-120,-1 2-40,-8-2-100,8 0-32,-11 0-40,4 0-72,-3 0-180,-1 0-40,-3 0-16,-4 0 40,-3 0 68,0 0 40,0 0 148,0 0 72,0 0-84,0 0-364,-3 0-581,3 0-723,-7 0-2068,4 1-2037</inkml:trace>
  <inkml:trace contextRef="#ctx0" brushRef="#br0">17038 33458 2532,'0'0'376,"0"0"2545,0 0-181,0 0-500,0 0-404,0 0-256,0 0-116,0 0-123,0 0-213,0 0-192,0 0-212,10-15-248,-10 20-244,0 3 48,0 5 148,0 11 372,0 7 184,0 6 20,0 9-160,0 1-256,-7 0-300,7 1-92,0-7-88,0-1-108,0-7-4,7-6-56,-7-2 0,4-9-28,3 2-8,-7-8-48,3-1-48,-3-2-48,7-5-160,-7 0-128,3-2-124,-3 0-244,0-6-440,3-6-1008,-3 1-2337,0 1-2651,0-6 339</inkml:trace>
  <inkml:trace contextRef="#ctx0" brushRef="#br0">18718 33671 3020,'0'0'6545,"0"0"-2709,0 0-2012,0 0-251,0 0-333,0 0-228,0 0-424,0 0-344,-35-5-244,25 5-152,-7 5 40,3-1 64,4-1 48,-4 4 8,-3 0 104,-4-3 68,7 3 128,0-2 168,-3 2 120,7 0 196,-4-3-92,4 5-120,0-5-144,5 2-108,-5 1-112,10-3-88,-7 1-128,7-1-144,0 0-196,11 2 28,0 3 240,2-2 28,8 0 44,6-1 0,-3-5-64,8-1-108,-8-1-44,11-5 20,-15-3 16,1-2 36,-11 2 8,4 1-80,-3-1 20,-5 2 160,-6-2 36,0 4 208,0-2-4,-6-2-44,-5 0-160,0 1-48,-2 1-4,3-2-32,-5 2 36,-1 0 36,1 3-36,-1 2-36,9-3 76,-1 5-116,5-2-116,-4 2-176,7 0-80,0 0-164,0 0-1180,7 2-1285,-4-2-3135,5 4-1913</inkml:trace>
  <inkml:trace contextRef="#ctx0" brushRef="#br0">18666 33312 3160,'0'0'1772,"0"0"2401,0 0-2041,0 0-260,0 0-564,-15 37-260,5-15-3,10 1-1,-7 8 180,7 8 28,0 3-164,0 7-32,7 5-292,-7 0-136,3-1 0,4-1-136,-7-5-176,3-1 20,-3-7-24,8-5 4,-4-5-64,-4-5-60,0-4-36,0-1-60,0-1-96,0-6-48,0-1-84,0-4-60,0-4-144,0 5-136,6-7-104,-6-1-184,0 0-172,4 0-328,-4-3-564,6-4-948,-6-4-1961,0 1-2832</inkml:trace>
  <inkml:trace contextRef="#ctx0" brushRef="#br0">18497 33296 3576,'0'0'5393,"0"0"-577,0 0-2772,0 0-467,0 0-277,0 0-208,0 0-260,0 0-224,28-11-108,-11 9 8,-4 2 36,8-4 232,11-1 20,-8 2-240,11-4-160,-9 2-144,-1-1-120,6 2-132,-10-1-140,-7 1-124,7 2-96,-11-2-184,3 4-228,-2-2-112,-1-1-184,1 2-672,-8-2-1160,5 1-2693,-8-1-2632</inkml:trace>
  <inkml:trace contextRef="#ctx0" brushRef="#br0">17926 33724 3816,'0'0'6113,"0"0"-3269,0 0-1104,0 0-364,0 0-11,0 0 7,0 0-144,0 0-200,0 0-176,0 0-88,-4 0-76,4 1-48,-6 4-144,-6 4-196,2 1-104,4 1-52,-4 8 0,-8-1-84,8 3 36,-5-1 24,5 1-12,0-2 24,7 1-84,-5-8 12,5 4-60,3-5-68,0-8-88,0 4-36,3-3-36,5-4 12,5 0 212,-3-4 4,5-8 8,5-4-4,1-5 0,-8-6 68,5 4-24,-4-5 24,4-2-72,-15 4-4,7-2-80,-7 2 0,5 1-12,-8 1-4,0 2 4,-8 2-108,5 1 160,-7 3 44,0-2 108,-5 2-60,-1 4-44,-6 0 104,9-2-108,-8 7 0,8-2-60,-9 0 12,1 2-96,8 3-144,3-3-100,-8 5 148,8-2-124,7 0-12,-1 2-96,4-5-60,0 5-260,0-4-3332,4-1 3231,-1 1-3243,7-3-1424,-3 4 99</inkml:trace>
  <inkml:trace contextRef="#ctx0" brushRef="#br0">17997 33256 3252,'0'0'2257,"0"0"2947,0 0-2804,0 0-612,0 0-312,0 0-167,0 0-65,0 0-248,0 0-264,0 0-292,0 0-136,14-24-64,-7 16-56,-3 1-28,6 1-44,0 0-112,4-1 0,3 5-12,-3 0-64,-4 2 28,0 0-48,5 4-24,-5 5 120,0 1 4,1 6 116,-4-2 24,-4 2 40,-3 4-88,3-3 148,-3 1 252,-3 4 48,0-2-36,-4-1-184,4 1-24,-8-6 52,4-3 68,3-5 40,4 1-4,-6-5-132,6 1-132,0-1-60,0-2-132,0 0-100,0 1-248,6-1 24,5 3 228,0-1 96,-1-2 84,3 4-36,2-4-4,5 0-44,-3 0-72,-3 3-48,-4-3-72,1 0-160,-1 2-164,-7-1-160,4 5-252,-4-3-368,-3 4-1068,0-1-2509,-3 1-3275,-4 3 1335</inkml:trace>
  <inkml:trace contextRef="#ctx0" brushRef="#br0">16889 34174 12573,'0'0'5553,"0"0"-3965,0 0-928,0 0-236,0 0 100,45 6 328,-24-6 32,2 0-160,5-2-168,0 1-136,0-5-104,-5 5-112,9-1-84,-8 2-120,1 0 0,-5 0-168,1 0-108,0 0-196,-8 0-444,-3 2-212,2-2-268,-6 1-1064,-2 2-2413,-4 0-2411,0-2 859</inkml:trace>
  <inkml:trace contextRef="#ctx0" brushRef="#br0">17881 34340 1148,'0'0'1120,"0"0"3501,0 0-2025,0 0-748,0 0-540,0 0-240,0 0-140,0 0-184,0 0-180,0 0-107,0 0-109,-3 0-120,3 0-216,3 0 48,-3 0 16,7 0 24,-4 0 72,-3 0 16,10 0 120,-7 0 164,9 0 316,-6 0-56,4 3-108,2-3-64,-2 0-120,-7 2-88,7 1-120,1 0-40,2 0-36,-6-1-156,3 2 76,5-1-68,-5-2 64,0 2-68,4-1 4,-7-1 52,6-1 12,-2 0 36,-1 0 40,0 0-40,5 0 24,-5-1 24,0-4 40,1 4 68,-1-4 52,4 1-76,3 1-144,-7 1-92,5-2-4,-5 2-12,0 2-96,4 0 0,-4 0 0,0 0 12,8 0 92,-11 0 4,10 2 180,-3 1-96,-4-2-76,0 1 124,1 1-72,-1-3 36,-6 4-48,6-4 36,1 0-8,-4 0-64,3 0 120,-7 0-48,8 0 36,-4 0-60,-4 0 24,7 0-72,1 0-12,-7 0 0,6 0-12,-4 0-36,4 0 36,2 0 0,-9 0 0,7 0 4,4 2 4,-4-2 4,0 0 4,8 3 0,-14-3 40,6 0-44,0 0-4,4 0 4,-4-3 0,0 1 60,1-2 0,-1 1-12,0 0 0,2-2-44,-2 2 8,-7 2-12,7-4-48,-3 5-12,-3-1-24,6 1 12,-10-3-12,10 3 24,-10-2 12,15 2 36,-15 0 0,6 0 4,4 0-4,-6 0 12,2 0 12,6 0 36,-9 0 0,0 0 12,4 0 48,3 0-36,-7 0-24,5 0-36,2 0 84,-6-3-48,2 2-40,-2 1 0,7 0-8,-11 0-8,10 0-76,-7 0 24,7 0-24,-10-3 76,11 3-64,-4 0 60,-4 0-36,4 3 44,-4-3-8,8 0 8,-11 1 4,10 2 0,-10-3-4,11 0 4,-11 0 12,14 0 72,-14 0-24,7 0-48,-4-3 0,7 2 60,-3-2-24,-3 1-48,-4 2-4,4-4-56,2 4-36,-6 0-72,0 0-72,0 0-40,0 0-44,0 0-76,0 4-80,0 1-40,-6-1-160,2 2-232,4 0-540,0-1-1260,0 1-2517,0-1-2636</inkml:trace>
  <inkml:trace contextRef="#ctx0" brushRef="#br0">18563 34141 1864,'0'0'484,"0"0"5489,0 0-2797,0 0-860,0 0-508,0 0-267,0 0-313,0 0-184,0 0-284,0 0-112,0 0-76,7-9 20,-1 7 76,5-3-16,3-1-120,-4 2-96,8-1-88,-5-1-20,12 2-52,-9-2-48,9 1-60,-1-2-48,-3 3 16,0-2-124,2 1 84,5-1-88,-4 2-8,-2-4-160,-9 5 16,5-4-12,-5 5-12,-9-1-12,2 0 36,-2 0 84,-4 3 52,7 0 0,-7 0 8,0 0-8,0 0-100,-7 0-184,3 0-128,-6 0-268,4 6-488,-1-3-988,-11 4-3085,8-3-4300</inkml:trace>
  <inkml:trace contextRef="#ctx0" brushRef="#br0">20650 33779 3192,'0'0'3089,"0"0"2063,0 0-2772,0 0-484,0 0-183,0 0-81,0 0-224,0 0-240,0 0-208,0 0-236,-21-5-180,18 5-168,-7 0-124,0 0-60,-1 0-68,-3 5-52,-7-2-60,8 6 48,-8 0-52,0 2 4,4 1 48,3 4 24,0 1 12,-3-1 12,14 2 12,-7 2-116,10-5-4,0 4-144,3-2 24,7-2 12,7 3 48,4-6 60,3-3-8,0-2-64,7-7 60,0-3 0,0-10 8,-6 1 4,0-8 12,-5-1 0,-10-1 0,4-4-8,-4 2 56,-3-4-12,-7 1 48,0 1 0,-7-2-88,-3-2-8,0 1-48,-4-1 36,0 5-60,-4-1 24,-2 4-12,2 5 0,-2 2-24,3 6-148,-8 3-56,12 4-100,-5 2 52,8 0-16,-4 4-96,3 2 48,1 1-36,10-1-304,-3 3-848,3 0-1452,0 4-1681,3 1-127,1-2-305</inkml:trace>
  <inkml:trace contextRef="#ctx0" brushRef="#br0">19670 34089 1480,'0'0'364,"0"0"2008,0 0 533,0 0-365,0 0-436,0 0-380,0 0-288,0 0-220,0 0-247,0 0-237,-5 0-128,5 0-88,0 0-48,0 0-88,0 0-72,0 0-76,0 0-28,0 0-32,0 0-12,0 0 8,0 0 4,0 0-12,0 0-16,0 0 0,0 0 16,0 0-28,0 0-32,0 0-16,0 0-12,0 0-12,0 0-12,0 0 0,5 0-40,-5-2 56,3-2 32,4-1 60,6 3 12,-2-1 16,6 0 56,-4 0 64,8 2 56,-7 1 40,7 0-64,-8 0-56,9 0-76,-5 1-72,-7-1-24,4 6-96,-3-5 36,-1 3 24,0-1-12,-7-1-56,4 0 44,-2 0-40,-5-2 40,6 2-36,-6-2 72,0 0-32,0 0 8,0 0 0,0 0 0,0 0 0,0 0-12,0 0-36,0 0 36,0 0-48,0 0-72,0 0-60,0 0-40,0 0-8,0 0-48,0 0-60,0 0-24,0 0-4,0 0-8,4 0-4,-4 0 4,0 0 8,6-2 40,-2 0 8,-4 2-12,3-2-32,5 0-16,-8-1-48,0 3-52,0 0-60,0 0-36,0 0-100,0 0-216,0 0-248,0 0-253,0 0-243,0 0-684,-8 0-2044,5 0-913</inkml:trace>
  <inkml:trace contextRef="#ctx0" brushRef="#br0">16943 34690 10817,'0'0'5901,"0"0"-3733,0 0-1040,0 0-444,0 0-100,0 0 60,0 0 72,0 0-52,28 0-120,-11 0-96,-3 0-124,7 0-44,-8-1-88,9-1-48,-6 0-24,-2-3-120,-3 5-56,2-2-100,-6 0-48,-4 2-136,5-2-104,-8 2-64,0 0-36,0 0-12,0 0-88,0 0-184,0-3-512,-8 1-940,5 0-3061,-4-1-4304</inkml:trace>
  <inkml:trace contextRef="#ctx0" brushRef="#br0">17144 34375 8661,'0'0'6284,"0"0"-3515,0 0-981,0 0-532,0 0-256,0 0-164,0 0-268,-31-11-240,18 15-172,2 6-84,-3 6 0,-7 4-12,5 1 36,2 2 16,3 5 44,-2 2 72,6 1 0,4-3 16,-5 3-64,8-7-180,0 5-4,0-8-56,0-2-12,8 2 60,-8-3 12,3-6 0,4 6-4,-4-5-4,-3-2 0,0-2-40,7 1 44,-7-1 4,0-1 4,0-1 0,0-1-4,-7 2-52,7-7-144,0 5-200,-3-1-136,3-3-132,-7 0-160,7 0-280,0-2-560,-3 0-1016,3-4-2397,-8 2-3268</inkml:trace>
  <inkml:trace contextRef="#ctx0" brushRef="#br0">17988 34827 6097,'0'0'7012,"0"0"-4528,0 0-755,0 0-125,0 0-96,0 0-192,0 0-164,0 0-188,0 0-276,0 0-264,-44 15-112,26-6-48,-4 2 12,9-1-20,-8 1-76,8 2-172,-5-1 64,8-2 0,6 1-72,1-2-48,3-2-156,0 2-24,0-1-28,7 0 76,3 0 84,8-4 96,3 1 44,-8-5-36,12-3 124,-5-3 12,-2-8-96,-5 2-36,11-8 0,-14 1 60,2-4-72,-2 2-64,-7-6-32,4 6-12,-7-5-12,0 3 12,-7-3-36,4-1-24,-7 5-12,-5-5-28,8 6 112,-6 0 92,-5 3 0,12 4-52,-12 0-64,8 3 24,0 2 96,6 6 48,-7 1-48,11-3-60,-10 5-120,10 0-136,0 0-108,-3 5-56,3-2-32,0 2-264,0 1-944,0 3-1164,0 1-1333,0 1-1235,0-2-1209</inkml:trace>
  <inkml:trace contextRef="#ctx0" brushRef="#br0">18194 34748 7645,'0'0'7036,"0"0"-4623,0 0-817,0 0-28,0 0-92,38 33-180,-31-18-280,10-1-112,-6-2-232,2 3-444,-3 0-152,1 0-76,-1 0 0,0-2-48,5 0-52,-9 0-56,-2-4-48,2 0-48,-2-6-24,-4 2-112,8-1-104,-8-2-100,0-2-16,0 2 16,-8 1-136,8-3-552,-4 0-844,-2 0-1977,6-5-2267,-4 1-1249</inkml:trace>
  <inkml:trace contextRef="#ctx0" brushRef="#br0">18364 34703 4712,'0'0'7665,"0"0"-4961,0 0-831,-12 29-337,6-13-196,2 4-240,-2 1-140,-5 3-172,1 3-184,6 0-84,-6-1 12,-1 2 48,8-2-232,-7-3-168,3-3-84,4-3-12,-4-4-84,7-3-60,0-3-72,0 0-132,0-5-196,0 0-128,0 0-88,0-2-64,0 0-120,0 0-588,0-2-996,0-2-1973,0-3-3143</inkml:trace>
  <inkml:trace contextRef="#ctx0" brushRef="#br0">18710 34779 4324,'0'0'6485,"0"0"-2081,0 0-2471,0 0-521,0 0-208,-34 19-228,19-10-208,5 1-160,-11 5-124,8 3-48,-9-1 12,2 5 144,6-1 32,-3 0-20,7-1-112,-4-1-92,4-1-148,10-4-120,0-3-132,0-1-116,0-1-28,10-2-24,4-2 24,-4-1 96,10-4 0,1 0-28,4-9-116,-5-1-72,1-6 12,4 0 24,-9-4 20,-1-4 76,-5 2 48,0-1 16,-10-3 68,3 5 48,-3-3 12,-3 3-56,-7-6-4,-5 2-96,-1-1 0,2-1 12,-7 6 72,0 2 12,1 3 228,-5 2-156,12 5-68,-8 7-4,4 0-120,-4 2-180,8 4-184,1 1 252,9-1 112,-4 3-192,7-4-284,7 4-788,-4 2-1152,9 2-405,1-1-919,4-1-2449</inkml:trace>
  <inkml:trace contextRef="#ctx0" brushRef="#br0">18783 34757 2612,'0'0'5093,"0"0"-1857,0 0-952,0 0-712,0 0-240,0 0-91,0 0-153,0 0-212,0 0-252,0 0-148,20-12-72,-17 15-16,5 5 112,-5-2 104,4 3-84,3 1-108,-7 1-84,5 4-88,-5-5-68,7 4-136,0-4-36,-6-1-4,7 0-84,-1-3 40,-3 0-48,4-4 48,-8 1 0,0-2 40,4-1-88,-3 0 92,2-4 4,-6 2 0,4-7-8,7 1-112,-11-5-148,6-2-84,-2-1-180,2-5-12,-6 4-88,4 1 44,2 0-44,-6 3 240,5 4 292,-5 2 100,0 6 232,0-1 88,0 2 168,0 0-48,0 0-100,0 0-72,0 0-112,0 2-56,0 5 80,0 3 184,0 5 156,0 5 36,0 5-36,-5 4 0,5-2 72,-6 7-40,6 1-152,-4-3-16,-2 1-96,6-1-108,-4-4-48,-2-3-12,6-3 12,0-2-11,-4-4-109,-3-2-12,3-5-61,4 0-23,0-6-72,0 1-120,0-1-156,0-3-148,0 0-116,0 0-184,0-3-352,0-3-868,0-4-3333,0 1-5052</inkml:trace>
  <inkml:trace contextRef="#ctx0" brushRef="#br2">27188 33347 5853,'0'0'7356,"7"54"-4408,-7-20-719,0 9-121,0 9-356,-7 4-468,7 0-380,-3-1-324,-4-1-100,3-2-92,-3-5-76,7-4-84,-3-4-136,-4-7-92,7 1 0,0-7-12,0-5-144,0-2-96,0-4-88,7-3-68,-4-7-48,-3 4-136,7-4-144,-7-3-244,4-2-356,-4 0-644,0-2-1029,0-3-1455,0 0-2753</inkml:trace>
  <inkml:trace contextRef="#ctx0" brushRef="#br2">26998 34070 11957,'0'0'4585,"0"0"-3389,0 0-800,0 0 184,0 0 364,38 2 376,-20-2-128,-2 0-260,12 0-280,-3 0-168,6-2-40,0-1-56,-7 2-28,10-2 124,-3 3 68,-6 0-288,3 0-264,-15 0-92,8 0-340,-11 0-220,0 0-68,1 0-88,-11 0-88,4 0-244,-4 0-332,0 0-316,0-2-609,-10 2-1595,5-4-3109</inkml:trace>
  <inkml:trace contextRef="#ctx0" brushRef="#br2">27195 33676 13373,'0'0'5209,"0"0"-3649,-38 11-792,25-5-148,-2 7 144,-5 1 132,3-2-112,3 6-132,0 1-120,4 0-136,0 3-168,2-1-80,8 0 8,0-2-60,0-1-96,8-3-192,2 0-4,3-4 52,-2-4 0,9-4 24,1 0-48,-7-6 12,10-3 48,-3-4 108,0-5 48,-11-3-40,14 0 76,-14-3-72,1 2-12,-4-1-24,-4-1-72,-3 0-84,0 1 8,-3-1 28,-4 2 84,-4-1-12,1 7 12,-3 2-72,-8 2-76,7 5-140,-4 2-16,-2 2 88,6 6 92,4 2 40,0-2-88,6 4-116,-7-1-260,5 0-660,6-1-1056,0 1-2137,0-5-2799,0 5 1119</inkml:trace>
  <inkml:trace contextRef="#ctx0" brushRef="#br2">27041 33194 8385,'0'0'4092,"0"0"-2752,0 0-504,0 0 160,22 35 225,-16-22-105,8-1-128,0-2-96,14 1-72,-5-2-112,2-4-224,13 0-240,-4-5-100,-2-1-144,2-6-36,-3-4-96,-6 2-208,-2-1-136,-2-1-108,-1 2-100,-5 0-160,-8-1-240,-4 6-296,4-1-305,-7 5-371,0 0-1972,0 0-1829,-7 7 2777</inkml:trace>
  <inkml:trace contextRef="#ctx0" brushRef="#br2">25507 34849 8385,'0'0'8345,"0"0"-5673,0 0-1472,0 0-676,0 0-52,0 0 136,0 0 180,0 0-88,31 0-96,-18 0-108,9 2-100,1-2-84,-5 2-72,6 0-92,-4-2-144,2 0-4,-9 0-100,1 0-224,3 0-324,-2 0-212,-5-4-116,-4 4-296,-2-2-716,2 2-2349,-6-3-2403,0-3-1789</inkml:trace>
  <inkml:trace contextRef="#ctx0" brushRef="#br2">25683 34474 10137,'0'0'6349,"0"0"-3909,0 0-1276,0 0-504,-31 15-160,17-7-64,0 8-156,-3-1-108,6 2-76,-2 1-84,3 0 84,-2 4 0,9-2 4,3 4-16,0-1 0,0 5-24,0-1 100,3-3-16,5 5-36,-4-3 36,6-3-72,-7 1 4,7-5-4,-2 3-12,-5-5 0,-3-2-12,7 0-40,-7-2 0,3 1-8,-3-2-4,0-1-92,0-1 0,0 1-196,-3 0-144,3-1-192,0-1-148,-7 0-296,7-2-524,0-2-929,0 2-1903,0-5-2041</inkml:trace>
  <inkml:trace contextRef="#ctx0" brushRef="#br2">25582 34280 9429,'0'0'7365,"0"0"-4745,0 0-1432,0 0-616,0 0 72,0 0 288,41 4 60,-27-1-124,17-1-252,-7 3-172,7-3-188,0 0-192,-3 0-64,3-2-148,-3 0-20,-1 0-288,-6 0-256,0-2-252,-11 2-344,10-4-968,-8-1-2801,-9 5-2983,4-9 1239</inkml:trace>
  <inkml:trace contextRef="#ctx0" brushRef="#br2">25643 33610 3596,'0'0'6085,"0"0"-3833,0 0-1112,0 0-272,0 0 560,23 39 501,-23-17-369,11 1-260,-4 7-216,3 7 80,0-3-132,-5 7-140,5 1-36,-7-4-184,4 1-188,-4-2-100,8-7-60,-11-3-120,7-5-143,-7-2-61,3-6-8,-3-4-89,7 1-35,-7-2-168,0 0-180,0-5-124,0 1-188,0-4-368,0 1-680,-7-2-2116,7 0-2533,-3-2-4460</inkml:trace>
  <inkml:trace contextRef="#ctx0" brushRef="#br2">26572 33836 3852,'0'0'6997,"0"0"-4037,0 0-952,0 0-479,0 0-121,0 0-316,0 0-260,0 0-76,-31-16-52,20 14-184,-2 1-180,-5 1-100,4 0-84,-7 1-116,8 7-40,-4-5-76,3 6-8,-3 1 36,9-1 4,-2 2 40,0-2 0,3 0-104,7-2-148,0 1-32,7 1 20,-4 0 0,14 0 28,-2 0 20,-2-6 36,8 1-20,-1-4 44,5-5 52,-4-6-88,-1-1-48,4-6 0,-2-3 72,-6 0 172,-1-4 36,-5 4 88,-7-1 84,-3 0-112,-10 1-88,-1 0-16,-2-3-56,-1 2 64,-7 1 72,-3-1-12,3 3 100,-6 1 60,2 1-88,5 4-132,-1 3-88,3-1-156,1 2-60,4 3-28,2 2 4,4 0-40,-3-1-76,7 3-344,3 2-640,0 0-1229,0 0-3287,3 0-1653</inkml:trace>
  <inkml:trace contextRef="#ctx0" brushRef="#br2">26630 33375 5092,'0'0'4145,"0"0"-1889,0 0-500,0 0-244,0 0-104,0 0-719,0 0-265,0 0-124,0 0-116,28-32-128,-21 23-56,11 2 0,-5 2 36,5-2 212,-5 0 96,8 5 52,-7 2-4,4 0-36,-5 0-160,-3 7-48,1 2-52,-8 1-88,7 3 260,-10-1 4,0 6 44,0 1-96,-10 2 32,-1 2-8,5 0-48,-11 1 108,2-1-28,-5 1-56,6-5-52,-6-2-84,9 1 76,1-7 104,0-1-8,3-1-112,7-2-144,0-2-36,7 2-72,-7 2 104,13-5 4,5 3 40,-5-4-32,8 3-8,-1-5-4,2-1-128,-6-7-52,12 4-104,-13-4-232,5 3-248,-9-3-300,2 4-684,-6-3-1333,-4 3-2711,-3 1-1381</inkml:trace>
  <inkml:trace contextRef="#ctx0" brushRef="#br2">24969 33979 7873,'0'0'6292,"0"0"-4300,0 0-1175,0 0-433,0 0 172,0 0 360,0 0 52,0 0-968,0 0 708,0 0-268,0 0-40,-17-19-204,17 19-76,0 0-120,0 0-8,0 5-196,0 3 192,3 7 12,-3 4 388,0 10 0,4 2-24,2 4-196,-6 4-48,0-2-44,0-4 20,0-3 48,0 1-12,0-5 4,0-3-68,0-1-68,0-5-84,0-2-100,0 1 40,0-8-24,0-2-184,0 3-48,0-7-88,0 3-216,0-5-212,0 2-432,0-2-696,-6 0-1089,2-2-3775,4-7 263</inkml:trace>
  <inkml:trace contextRef="#ctx0" brushRef="#br2">24824 34192 14129,'0'0'4945,"0"0"-3721,0 0-696,0 0-80,0 0 4,0 0 140,0 0-36,34 11-48,-16-4-84,-5 0-60,12-2-124,2 0-108,-3-1-132,1-2 0,3-2-4,-15 0-92,12 0-300,-9 0-320,-1 0-216,-5 0-244,0 0-744,1 0-2585,-8 0-3011,-3 0 235</inkml:trace>
  <inkml:trace contextRef="#ctx0" brushRef="#br0">20747 33355 1684,'0'0'4425,"0"0"551,0 0-3024,0 0-696,0 0-192,0 0 45,0 0-65,0 0-152,0 0-140,0 0-128,32-22-112,-21 22-72,-1-3-124,-4-2-96,12 1 36,6 0 132,3-1 108,1-2-36,4 4-84,2-4-96,-3 5-28,4 0-84,-4 2 4,0 0-100,-1 0-72,-5 0-92,-1 2-140,-7-2-80,-2 2 32,-5 3-56,0-3-124,4-2 8,-14 1 4,7-1-88,-7 2-120,0 1-224,0-3-388,-7 3-548,4-3-1193,-8 1-3795,1-1 199</inkml:trace>
  <inkml:trace contextRef="#ctx0" brushRef="#br0">20903 33391 4136,'0'0'2981,"0"0"-1037,0 0-560,10 30 328,-3-19-92,4-2-176,-7 1-219,6-1-21,0 3-4,1 2-160,-1 5-136,0 2-28,-7 3 48,8 3 20,-1 6-88,-10 3-156,4 5-160,2 5-152,-6-1-136,0 3-132,-10-1-72,10-2-48,-3-2-48,-4-5 36,4-3 8,-5-6-4,5-5-40,3-4 36,0-4-48,-7-4-72,7-3-72,0-3-136,0-2-116,7-2-172,-7-2-168,3-2-28,8-6-300,-4-5-888,-4-3-2573,7 4-3039,-6-9 99</inkml:trace>
  <inkml:trace contextRef="#ctx0" brushRef="#br0">20955 33595 3360,'0'0'7757,"0"0"-4637,0 0-1064,0 0-463,0 0-89,0 0-356,0 0-280,-20 32-116,9-13-76,0 1-56,1 6-152,7-1-128,-8 3-76,11 1-24,0-1-92,0-4-148,4-3-56,6 0-92,-3-6 4,7-3 0,3-3 72,-3-8 72,0-1 0,6-4 4,-2-5 0,-5-4 56,9-1 48,-9-4 60,-2-1 52,-1-4 20,0 2-24,-10 0-48,11-3 0,-11 0-48,0 3-56,0 2-16,-11-3-48,4 5-132,1 3 60,-4 2-84,-8 2-24,8 5-144,-15 3-100,15 2-20,-11 2 68,11 7 64,-4 0-16,0 1-60,4 1-276,-1 0-176,4 1-392,4 2-744,-4-3-1873,7-6-2483,0 6-1561</inkml:trace>
  <inkml:trace contextRef="#ctx0" brushRef="#br0">20836 34200 7161,'0'0'6496,"0"0"-4172,0 0-983,0 0-377,0 0-16,0 0-152,0 0-148,0 0-28,0 0-24,0 0 180,42 24 24,-18-26-40,-3-2-144,3-5-88,7 3-108,0 0-44,4-3-40,-7 0 156,-1 5 73,5-2-189,-9 1-376,5-1-12,-7 3-160,-8 1-44,-3-2-157,5 1-71,-8 3 0,-4-1 48,4-1 32,-7 2 16,0-3-52,0 2-116,0-2-220,-7-1-756,-3 0-1200,-5 1-2229,5 0-3183</inkml:trace>
  <inkml:trace contextRef="#ctx0" brushRef="#br0">20527 34344 1528,'0'0'4577,"0"0"71,0 0-2648,0 0-776,0 0-388,0 0 48,0 0 133,0 0-33,0 0-220,0 0-184,34-16-88,-24 16-64,1 0 108,3 0 220,7 0 108,2 1-140,5 5-116,7-3-40,-4-1-172,7 3-84,-7-1-164,10-2-100,-3 1-48,4-1-96,3-2-40,-7 0-32,0-2 12,-7-3 156,4 1 84,-4-1-84,-11 1-124,4 3-152,-14-5 32,2 5-8,-6-1 8,-2 2 40,-4 0 48,0 0-4,0 0-116,-4 0-224,-2 0-372,-6 0-764,2 3-2297,0 1-2603,-4 1-2365</inkml:trace>
  <inkml:trace contextRef="#ctx0" brushRef="#br0">20912 34721 5368,'0'0'7397,"0"0"-3572,0 0-2237,0 0-600,0 0-240,0 0-164,0 0-108,0 0-100,0 0-96,0 0-108,0 0-172,0 0 48,7 5-12,-3 1 72,6 5 136,-3 2-24,0 0-100,4-3-72,-1 3-48,7-4-40,-6 2-56,-1-2-28,3-3-20,-2-2-88,-1-2-132,0 1-36,2-3-76,-9-3-120,7 0-212,0-6-288,-7-2-480,5-4-593,5-3-599,-6-3-1140,3-3 1596,-5 2 563,-5-1 185,6 4 1564,-2 1 0,-4 6 3088,0 3 2141,3 5-2257,-3-1-720,7 5-699,-7 2-549,0 5-240,0 4-28,0 4 460,0 8 152,0 6-88,0 4-212,-7 6-288,4 3-72,-1 0-76,-2 4-156,1-4-119,-1-1-97,2-2-56,-3-4-136,-3-7-48,7 0 0,3-8-12,-8-8-96,5-2 44,3-2-8,0-7-72,0 1-157,0-2-143,0-2-156,0-4-160,0-7-360,3-7-1188,5-1-2748,-5-1-3221,7-11-416</inkml:trace>
  <inkml:trace contextRef="#ctx0" brushRef="#br0">20694 34860 7129,'0'0'7076,"0"0"-4255,0 0-917,0 0-360,0 0-316,0 0-244,0 0-392,-35-22-144,21 16-108,-3 4-28,-4 2-96,4 0-84,-11 0-132,4 8-80,10 1-76,-7 3 48,1 0 36,9-1 68,1 2-8,10-3-168,0 1-184,0 1-12,15-5 220,5 2 156,1-3-84,-1-6-132,11-1-28,0-10 76,-3-5 20,0-1 16,-5-4 124,-8-3 0,5 2 8,-9-1 52,-4-1 80,-4 2 64,-3 1-40,-3-2-72,-7-2-84,-1 4-48,-6 2 48,2-1 112,-5 6-28,-1 1 24,-2 4-108,2 5-256,-4 4-104,5 0 20,9 4 36,-3 2 24,8 1-12,2-1-172,4 2-620,4 4-2757,6 1-1287,0 0-229</inkml:trace>
  <inkml:trace contextRef="#ctx0" brushRef="#br2">29842 34892 9941,'0'0'5620,"0"0"-3355,0 0-921,-35 13-268,15-4 120,-1 2-32,1 2-148,-5-1-208,-6 6-276,7 0-292,-7-2-180,7 3-60,3 1 4,1-3 104,9-2 0,1-4-108,10-2-12,0 1-168,10-4-48,1 2 12,9-5-40,1-3 100,3-2 0,0-7 0,7-3-4,4-6 52,-7-3 40,-4 0 68,0-5 12,-7 3 84,-3 1-12,-4-2-32,-10 2 68,0 3 12,0-5 48,-3 3 12,-8-5-96,-5 2-20,1-1-68,-5 1-8,-1-3-76,0 6-176,-3 7-72,3-2-196,8 6 108,-5 2 160,15 7 20,-4-1-132,7 2-400,7 2-992,-4 5-1140,7 2-1789,8 0-167,-8 1-465</inkml:trace>
  <inkml:trace contextRef="#ctx0" brushRef="#br2">30026 34818 5777,'0'0'5160,"0"0"-2520,0 0-680,0 0-243,0 0 15,10 33-152,-7-18-304,8 2-184,3 4-212,2 2-156,5-2-132,-7 2-112,10-4-104,-2 1-76,-6-3-60,-1 0-24,5-2-132,-6-4-84,-4-1-108,-3-2-96,-4-2-132,1-4-76,-4 0-56,0-2-24,0 0-88,0 0-72,-4-7-136,1-1-984,-4-1-3377,-3-15-5167</inkml:trace>
  <inkml:trace contextRef="#ctx0" brushRef="#br2">30281 34821 13449,'0'0'4965,"-10"30"-2965,10-11-648,-13 4 4,1 5-4,2 2-172,0-1-444,-1-1-40,-9-2-395,6 1-297,0 0-4,4-5-133,-8 2-59,5-6-24,2-1-72,8-7-84,-4-1-196,3-4-188,4-4-236,0-1-432,0-3-560,0-6-2593,4-1-3223,3-13-289</inkml:trace>
  <inkml:trace contextRef="#ctx0" brushRef="#br2">30007 33370 6473,'0'0'4912,"0"0"-2556,0 0-724,0 0-211,0 0-33,31-10-132,-17 7-312,7-1-252,0 2 16,10 2 20,0 0-16,4-2-120,-1 2-180,1 0-212,3 0-200,-15 0-120,8 0-84,-10 0-112,-7 0-8,7 0-320,-11 2-204,1-2-112,-8 0-260,4 2-576,-7-2-829,4 2-1675,-4 0-1529</inkml:trace>
  <inkml:trace contextRef="#ctx0" brushRef="#br2">30166 33413 4728,'0'0'5773,"3"35"-3241,4-12-440,-3 9-59,7 7-229,-8 8-416,7 1-560,-10 3-220,7 2-172,-4-2 0,-3 0 36,0-3-108,-10-3-256,10 1-96,-13-4-8,5-3 56,1-5 48,0-1-12,-3-5 0,7-3-68,-5-4-28,5-5-76,3-2-68,0-5-376,0-2-276,0-2-336,0-5-588,3-3-760,5-6-1941,-5 3-2964</inkml:trace>
  <inkml:trace contextRef="#ctx0" brushRef="#br2">30156 33749 7881,'0'0'5372,"0"0"-3708,0 0-812,0 0-179,0 0 99,0 0 180,0 0-52,0 0-300,0 0-460,0 0-140,0 0-56,-28 15 56,25-5 120,-8 6 52,-3-2 112,4 2 92,-1 4 112,5-4 216,-5 1-160,8 5-204,3-2-132,-7-4-100,7 2-108,7-3-128,3-4-92,0-1 28,5-1-16,1-3-108,-1-6 16,-2 0-4,8-8-64,0-5 16,0-2 60,-8-3 196,5 2 88,-5-4-40,-2 1 48,-7 1 48,6-1 112,-10 3 24,0-4-12,0 3-52,-4-3 28,-6 3-76,3 2 172,3 5 108,-6-2 48,0 6-232,-4 2-168,-3 1-48,3 3-232,-7 7-72,7-1-24,-6 2 48,9 1-76,-3 5-268,4-3-652,-1-1-889,5-1-895,6-2-2812,-4 0-737</inkml:trace>
  <inkml:trace contextRef="#ctx0" brushRef="#br2">29987 34234 7141,'0'0'4244,"0"0"-2896,0 0-912,0 0 20,0 0 432,0 0 564,0 0-263,0 0-297,38-1-212,-28 2-152,0 2-24,4 0-40,0 0-12,3 0-64,3 1 28,8 1 156,-7-3 248,11 4 148,-1-3-184,-8-2-240,2 4-436,3-4-108,-15-1-180,12 0-208,-15 0-176,0 0-64,-3-1-40,-3-1-92,-4-2-92,6-1-184,-6-1-524,-6-3-889,2 0-2039,-3 5-1648</inkml:trace>
  <inkml:trace contextRef="#ctx0" brushRef="#br2">29579 34481 10845,'0'0'4200,"0"0"-2703,51-4-117,-23 4 100,10 0-100,0-1-248,7 1-320,7-2-304,-8 0-376,12-3-124,-4 5 0,0-2 200,-3 2-108,5 0-100,-12-2-204,3 2-184,-14-1-496,4-3-464,-15 2-772,1 1-2669,-7-1-3095,-8-5 1811</inkml:trace>
  <inkml:trace contextRef="#ctx0" brushRef="#br2">31182 34765 1632,'0'0'2904,"0"0"-1235,0 0 335,0 0-156,0 0-224,0 0-212,0 0-280,0 0-236,0 0-240,0 0-320,-7-2-55,7 2 7,0 2-4,-4-2 52,4 0 88,0 2 156,-6-2 136,6 1-16,0-1-28,-10 0-52,10 3-60,-4 0-124,-7-3-144,4 1-84,4 1-52,-7-2-84,7 2-68,-8-2-4,4 3-48,-3-1 36,0-2-36,5 2 0,-5 0 48,10-1 8,-3-1 40,-4 6-40,4-4 0,-5-1 52,5-1 0,3 6-48,-7-6 0,7 1 36,0 1-48,-3 1 0,3-3 0,0 4 4,-7-2 0,7 2 4,0-1 56,0 1-4,-10 0-12,6 5 0,4-3-36,-10-2 36,10 5-36,-4-3 48,-2 3-12,6-2-36,-4 1 36,-2 1-40,6 2 68,0-2-4,0 0-72,0-4-4,0 4-8,0-2-36,0-1 44,6 0-48,-2 1 48,2-3 4,-2 3-4,6-6 0,4 4-4,3-2-64,-3-3 0,0 0-36,7-6 0,-11 4-4,8-4 16,-5 2 12,-3-5 24,5 3-12,-5 0 64,0-3-40,-3 2 0,3 2 44,-6-3 4,-4 2 0,0-1-8,3 1-52,4-3-48,-7 3-12,0-3-52,0 0 4,3 1-40,-3-1-8,0-1 68,0 4 16,0-1 44,0 0 88,0 3-4,0-2 8,0 1-4,-3 4 160,3-5 96,0 3-28,0-3-128,-7 6 20,4-3 24,3 1-80,0-3-20,-4 5-44,4-4-96,-6 3 20,6-5-68,0 3-148,0-4 12,-4 1 96,4-1 16,0-2-40,0 1 184,0-1 24,0 5 120,0-3 52,0 4-12,0-3 20,-7 5 16,7-1-28,-4-4-68,4 5-40,-6-1-60,6-1-60,0-3 48,-4 4-64,-2-2-32,6 0-88,-4 0 16,-4-5-28,5 2 124,3-2 84,-7-1 48,4-1 24,0 2 28,3-1 8,-7 1 76,4 3 92,-5-1-116,5-1-52,-4 6 4,7-3 68,-3 1-60,-4 4-36,4-3-84,-4 2-16,2 1 4,5 0 4,-6 0 0,2 0-64,4 0 60,0-2-36,0 2 48,0-3 0,-3 3 4,3-2-4,0 0-96,0-4-52,-7 1 136,7-1-56,0-6 68,-3 7 0,3-2-48,0 0 48,0 5-12,0 0 8,-8 2-80,8 0-76,0 0-44,0 0-136,-3 0-76,3 2-60,-7-2-184,7 2-372,0 3-716,0-1-813,0 3-1763,0-4 1252,0 0-197</inkml:trace>
  <inkml:trace contextRef="#ctx0" brushRef="#br2">31196 34881 11745,'0'0'5193,"0"0"-3469,0 0-1320,-41-11-244,26 11 172,-5-3 220,-1 3 32,-4 0 48,-6 0-192,11 3-124,-4-3-52,-1 4-80,8-4-40,7 2-48,-1-2 16,8 3-4,3-3-104,0 0-4,11 0-304,2 0-132,-3 0 120,18 0 232,0 0 76,3-5-224,4-2-12,-4-1 76,0-5 60,-7 2 44,0-4 4,-3 2-172,-1 3-144,-8-3 20,-6 3 356,-6-5 208,-6 5 160,1-1-16,-5-1-120,-7-4-12,-7 2-112,3 2 48,1-4 28,-8 0-184,0 2-60,-7-2-220,14 3-84,1 1-212,-4 3 64,14-2 208,6 7 132,-2 0-124,6 4-552,6-2-988,4 2-509,-3 0-2083,14 0 232,-4 0 987</inkml:trace>
  <inkml:trace contextRef="#ctx0" brushRef="#br2">30999 34306 12269,'0'0'5273,"0"0"-3801,0 0-884,0 0-280,52 9 388,-29-7 604,9-2-280,2 0-320,8-5-252,-4 1-112,10 0-192,-10-3-144,3 4-40,-6-4-56,-1 7-96,-2-2 12,-11 2-88,-1 0-156,-6 0-216,-7 2 0,-4-2-40,4 0-100,-7 1-272,0 2-452,0 0-377,-7-3-275,-3 2-2184,10-2-2185</inkml:trace>
  <inkml:trace contextRef="#ctx0" brushRef="#br2">31239 33885 6705,'0'0'6652,"0"0"-2807,0 0-2225,0 0-248,0 0-56,0 0-528,-38-12-132,25 12-28,-1 3-12,-3 6-88,-8-1-164,1 5-112,4 2-72,-1 0-48,-1 3-132,9-6-36,6 4-144,-3-8-96,10-2-36,7 3-136,-4-2 100,7-4 80,8 3 76,-4-6-4,10 0 40,4-9 24,-5-7 24,9-1-52,-8-7 28,1-1 84,-5-4 48,1-2 52,-8-5 120,-2 3-172,-1-4-112,-3 0 28,-7 3-24,-7-1 108,-3 4 60,-4 2 108,4 4 100,-11 4-4,1 9-264,-5 1-60,4 10-252,1 1 8,-5 1 36,4 8 4,1 0 32,6 3-120,4-1-660,10 0-1888,0 2-4217,10-2-1912</inkml:trace>
  <inkml:trace contextRef="#ctx0" brushRef="#br2">31636 34612 5412,'0'0'4801,"0"0"-765,-14 43-1055,3-20-393,8 7-516,-15 2-544,8 5-360,0-2-252,-1 2-132,1-1-232,7-2-132,-1-2-143,-2-2-49,2-1-80,-3-5-148,3-2 0,4-7-84,0 0-88,0-7-116,-6-2-73,6-5-83,0-1-72,0 0-76,0 0-68,0-3-64,0-4-388,6-6-964,-6 1-2080,4-4-2017,-4-3-3552</inkml:trace>
  <inkml:trace contextRef="#ctx0" brushRef="#br2">31401 34645 5260,'0'0'8229,"0"0"-5469,0 0-1143,0 0-321,13 39 112,-9-25-120,7 5-232,-1 0-200,-4 1-240,-2-1-156,7-1-196,-4-1-156,-4-2-108,7-3-12,-7 0-132,8-4 36,-11-4-124,7 0 52,-3-2 0,-4-2 0,6 0 48,-6-2 56,4-4-44,2-3-168,-2-4-196,3-4-196,3-5-228,-6-1-456,9-3-924,5-2-2205,-8 1-1419,4-1-169</inkml:trace>
  <inkml:trace contextRef="#ctx0" brushRef="#br0">21892 34784 3436,'0'0'8009,"0"0"-4085,0 0-2367,0 0-501,0 0-84,-31 20 48,27-14-92,-2-2-176,-6 2-156,9 2-196,-7-1-156,10 2-148,-3-3-96,-4 3-4,3 2-56,4-5 8,0 3-20,0-3-60,0 3 12,0-3 24,4-1 84,3 2 8,-4-6 0,7-1 4,5 0 100,-9 0 32,8-8 36,-4-1-56,1-4-52,2-2-56,5-2-4,-8-5-12,3-1-112,-1-1-32,-9-1 0,4 0 8,-7 1 4,0-1-12,0 2 56,-10-1 52,-2 2-36,2 1-24,-3 4-16,-8 2 124,0 0 52,1 6 12,-5 0-64,5 3 0,-5 3-136,4 3-68,1 0 32,-1 3 76,11 1 24,-4-2-28,7 0-44,4 1-152,3-1-168,0 0-452,3 0-616,7 0-885,1 3 97,9-3-4,1-2-1656,-11 0-705</inkml:trace>
  <inkml:trace contextRef="#ctx0" brushRef="#br0">22306 34547 8341,'0'0'5716,"0"0"-3796,0 0-555,-14 30-165,7-17-60,-3 4-196,0 3-176,-1 1-52,-2 6-4,-1-3 16,-4 6-76,5 6-124,2-4-140,1-1-88,0 0-60,-1-5-20,7-5-28,-2 0-60,6-9-132,-4-2-12,4-1-120,0-3-100,0-3-116,4-1-84,-4-2-16,6 0 16,-2-5-172,3-1-280,-3-4-476,-4-4-924,0-1-2289,3 2-2723,-3-8 131</inkml:trace>
  <inkml:trace contextRef="#ctx0" brushRef="#br0">22085 34629 4104,'0'0'7953,"0"0"-5173,0 0-1067,0 0-421,0 0-48,0 0-188,0 0-216,34 30-124,-23-21-84,-1 3-36,4 4-176,-3-2-104,9 4-136,-6-2-84,3-2-96,-6 2-48,3-4 40,-1-1-52,-2-3-12,-4 1 0,-4-3-36,4-1 0,-4-2-136,-3-3-44,7 3-16,-7-3-24,0 0-36,0-3-132,0-5-320,0-2-640,0-3-1601,4 2-3703,-4-10-1473</inkml:trace>
  <inkml:trace contextRef="#ctx0" brushRef="#br0">21904 33853 4152,'0'0'2593,"0"0"2239,0 0-2596,0 0-516,0 0-263,0 0-45,0 0-84,0 0-180,0 0-324,0 0-156,7-25-24,-14 21-4,4 4-60,3 0-76,-10 0-128,6 7-196,-14 1-112,5 4-68,-8 6-8,11 3-32,-5 3 40,-1 0 72,6-2-72,6 1-40,-3-4-80,7-2-132,11-2 20,-5-3 28,-2 0 24,12-4 24,-4-1 60,1-6 36,1-1-4,3-6-32,4-7 28,-7 1 68,-1-10 96,5 0 16,-5-6-4,-2-2-12,-1-2 12,4-5-48,-6 4-60,-5-5 0,-3 0-60,0 4-60,-3-1-36,-5 3 32,-2 2-8,-4 6 12,11 3 60,-15 3-60,5 0 24,-8 8 20,7 1 16,-7 4-36,4-2 12,-7 3 36,9-1-184,-5 5 52,-1 0 24,1 0 44,9 0-128,-2 5-188,3-3-496,-2 0 204,6-1-28,2-1-892,4 6-2229,0-5-2675,10 1-709</inkml:trace>
  <inkml:trace contextRef="#ctx0" brushRef="#br0">21759 34266 5412,'0'0'7305,"0"0"-4717,0 0-1055,0 0-577,0 0-264,0 0 12,45-9 104,-27 9 180,-2 0-100,15 0-100,1-1-88,9 1-132,5 0-156,-8 0-244,9-3-72,-9 3-96,0-2 0,-3-2-156,-11 2 48,-3-1 0,-7 0-24,4 0-4,-8 0-32,-7 2 36,4-1 132,-4-2 36,-3 4 60,0-3-96,0 1 0,0 0-216,0-3-148,0 3-144,0 1-196,-3-1-232,3-1-504,-7 3-1376,4 0-2993,-4 6-2892</inkml:trace>
  <inkml:trace contextRef="#ctx0" brushRef="#br2">26619 34853 7373,'0'0'7084,"0"0"-4159,0 0-1145,0 0-544,0 0-444,0 0-136,-35 8-12,22 0-76,-5-2-48,-5 4-136,8 4-104,-5-2-112,3 6-72,-8-2-84,12-1 48,3 3 0,-8-6-60,14 1-8,-6-4-100,10 1-96,0-3-84,4 0-100,6-3 196,1-2 80,6-2 64,-4 0-36,12-6 72,2-4-84,-9-6 96,2-5 0,1-6 4,-1 3 56,-8-8 36,1 5 0,-3-1-20,-10 2-68,0 2 52,0 1-60,-10 0-84,0-2-52,-5 0 124,2 0-96,-8 2 24,1 2-36,-1 2-76,0 1-92,-3 6 20,13 0 84,-2 6-20,3 2 92,3-1-176,2 5-92,5 0-156,0 3-356,0 1-932,5 4-1169,5 4-79,0 2 776,0 3-860,1-4-3109</inkml:trace>
  <inkml:trace contextRef="#ctx0" brushRef="#br2">26768 34762 7201,'0'0'8092,"0"0"-5415,0 0-1165,0 0-408,-3 36-36,3-23-96,3 2-172,9 0-124,-6 0-76,8 2-104,-3 1-196,2-3-144,5 0-108,-8-3-48,3 2-48,-2-3-24,3 0-36,-4-6-60,1 4-84,-1-4-100,-3-2-104,-4 3-64,-3-4 12,0-1 12,0-1-48,0 0-76,0 0-244,0 0-320,0-1-568,-3-8-2221,-4 2-3087,7-15 335</inkml:trace>
  <inkml:trace contextRef="#ctx0" brushRef="#br2">26921 34732 8037,'0'0'6140,"0"0"-3919,-10 36-829,-1-15-32,11 1 108,-10 7-180,0-4-304,6 1-296,-7-1-168,8-1-184,-7-3-108,0 1-44,2-3-88,-2-1-56,7-3-40,-7-2-96,2-2-16,5-5-152,3 0-252,-4-3-224,4-3-72,0 0-216,0-3-524,4-6-1484,-4 4-3933,3-15-2644</inkml:trace>
  <inkml:trace contextRef="#ctx0" brushRef="#br2">27152 34838 10317,'0'0'4756,"0"0"-2831,0 0-577,0 0-216,0 0 32,-28 17-44,18-12-140,-1 1-216,4 0-220,-6 5-196,1 0-108,9 1-44,-7 4-28,3 0 0,4-2 12,3 2-72,0-2-4,0-4-104,3 4-72,4-3-96,3-6-36,5 2 24,-2-5-28,5-2 16,-5-3 48,8-8 36,-7-5-12,2 2 36,-4-4 80,-2-1 4,-4-1 8,1 1 76,-7-2-84,0 0 8,0-2 20,-7-2-28,4 3-84,-10-1 24,1-1-52,-4 2 28,2 2 84,3 5 72,-2 0 88,-5 6-156,8 6-4,-3 1-108,1 0-88,9 2 4,-4 2-40,7 0-92,-3 5-196,3-2-172,0 2-660,3 4-1004,4-2-1861,-4 0-2743,9-6 7</inkml:trace>
  <inkml:trace contextRef="#ctx0" brushRef="#br2">27282 34734 8353,'0'0'6104,"0"0"-3727,0 0-1321,0 0-424,0 0 288,0 0 364,28 34-92,-17-19-260,-8 5-120,7-1-268,-3 2-136,0 0-128,1-1 44,5-1-168,-6-3-156,3-2-64,-6-3-44,3-2-60,-4 0-124,4-8-44,-4 2-60,1-3-4,2-3 60,5-5-32,-7-3-272,6-5-304,-4-7-392,6 2-676,-9-4-525,4-1-659,-4-3-2188,-3 4 567</inkml:trace>
  <inkml:trace contextRef="#ctx0" brushRef="#br2">27501 34717 2996,'0'0'4213,"0"0"-1261,0 0-544,0 0-436,0 0-83,0 0 259,0 30-188,0-9-376,0 5-400,0 6-252,-4 5-52,-7 2-132,11 0-16,-7 1-72,4-1-167,3-3-165,0-3-184,0 0-72,0-9-72,0 3-72,0-8 0,-3-5-12,3-3-84,0-2-88,0-2-153,0-5-179,-7-1-144,7-1-100,-3-3-364,-5-6-1020,4-5-2964,-2 0-4753,2-11 3376</inkml:trace>
  <inkml:trace contextRef="#ctx0" brushRef="#br2">28391 34014 10553,'0'0'5368,"0"0"-3011,0 0-637,0 0-428,0 0-368,0 0-320,0 0-180,0 0-96,0 0 32,34 11-56,-12-2 44,1-2-20,-2-4-136,14 6-192,-4-4-8,-7-1-76,8-2-72,-12 2-40,4-1-104,-4-1-256,1-1-132,-7-1-112,-3 0-72,-1 2-348,0-2-524,-2 0-557,-5 0-363,-3-2-352,0 1-132,0-4-1929</inkml:trace>
  <inkml:trace contextRef="#ctx0" brushRef="#br2">28557 33812 11969,'0'0'4352,"10"35"-2991,-10-13-265,3 2-112,-3 12 4,0-5-292,0 2-236,0-1-132,-3-2-84,3 0-100,-7-2-24,4-1-24,0-4-96,-4-2 0,4-2-96,3-3-48,-8-3-112,8-3-372,0-1-188,0-4-200,0-1-680,8-4-1189,-8 0-2047,3 0-1189</inkml:trace>
  <inkml:trace contextRef="#ctx0" brushRef="#br2">29708 33818 7313,'0'0'4660,"0"0"-2528,0 0-692,0 0-283,0 0-137,0 0 16,0 0-152,0 0-100,0 0-40,0 0-284,-20 6-96,9 1-48,1-1-84,-15 7-52,12 2-36,-8 2 52,1 1 44,-1 3 28,1-4 32,8 5 40,-1-5-28,3 2-60,6-3-140,4-4-108,0 1-4,4-3-136,6 1 28,3-2 24,9-2 0,-1-5-24,13-2-84,-7-9-52,1-2-32,3-8 60,-6-1 80,2-1 124,-6-4-60,-7 1-72,6 1-48,-17-1 68,4 0 56,-7 2 68,0-1 60,-7-4-12,-6 4-44,-1-5 56,-7 2 76,4 1-88,-15-2 84,9 6-36,2 0-96,-7 3-8,1 3-88,3 2-108,9 5 68,-1 2-68,1-1-100,8 5 40,-3 2-76,7 0-40,3 0-472,0 0-1148,10 0-2057,-7 0-999,9 0-1061</inkml:trace>
  <inkml:trace contextRef="#ctx0" brushRef="#br2">32372 34389 10245,'0'0'3244,"0"0"-1660,0 0-564,41 15 293,-23-13 23,9-2-180,5 0-180,-6-2-124,6-5-152,2 2-152,-3-2-176,-6-2-336,3 3-36,-8 1-276,-6 2-232,0 0-352,-3 0-16,-11 3 116,0 0-20,0 0-304,0 0-320,0 3-317,-11 1 61,-3 0-2648,4 3-929</inkml:trace>
  <inkml:trace contextRef="#ctx0" brushRef="#br2">32453 34899 14513,'0'0'4417,"0"0"-3545,0 0-528,0 0 144,0 0 240,0 0 100,0 0-272,0 0-300,38-19 80,-22 14 28,6-1 0,6 1-4,-5 1 28,1 0-76,-2 0-108,1-1-204,-2 1-64,0-1-140,-7 3-280,2 0-444,-4-2-172,-2 1-152,0 2-592,-7-1-1953,-3 0-2723,0-2-2401</inkml:trace>
  <inkml:trace contextRef="#ctx0" brushRef="#br2">32711 34575 8413,'0'0'4768,"0"0"-2464,0 0-547,0 0-409,0 0-48,0 0-468,-31-1-88,18 1-76,-5 4-28,-2 5-120,2 2-168,-10 2-172,8 4-96,2 0-24,2 0 28,4 3 44,2 2 84,-3-1-24,13 0 16,-3 6-88,3-4 0,0-1-120,3 3-80,0-4-52,7 1 32,0-5 28,-2 0 24,2 1-12,0-6-24,2 1 12,-9-2-60,7-2-72,-10 1-52,0-3-32,3 2-28,-3-2-96,0-4-96,-3 4-60,-4-3-16,4 3-208,-8-4-556,7 1-696,-6-2-701,4-2-2043,2 0-1313</inkml:trace>
  <inkml:trace contextRef="#ctx0" brushRef="#br2">32534 33622 5112,'0'0'4745,"0"0"-2889,0 0-768,0 0-208,0 0 60,0 0-132,0 0-284,0 0-116,0 0-123,0 0-9,10 41 344,-10-16 728,4 8-48,-4 4-216,0 4-280,0 1-152,0 2-156,0-5-228,0-3-260,0-6-8,0-5-8,0-1-92,0-3-8,0-6-84,0 1-232,0-3-168,0-4-224,0-1-280,0-1-932,0-3-2157,0 0-3003,-4-4 423</inkml:trace>
  <inkml:trace contextRef="#ctx0" brushRef="#br0">13562 26094 4104,'0'0'3993,"0"0"3,0 0-1940,0 0-344,0 0-343,0 0-145,0 0-56,0 0-212,0 0-336,0 0-220,0 0-120,0-9-60,0 9-100,0 0-12,-7 0 0,4 0 28,3 0 140,-11 0-92,4 1-184,0 5-24,-3-3-48,-1 4 72,-6 2 144,3 4 0,4-3-12,0 3-8,0 4 68,-1-4 36,1 4-116,6 1-4,-2-1-60,2-2 36,4 2-24,0-1-56,0 0-4,0-1-40,10-2-8,0 1 0,-6-2-48,13-3 12,-3 0-136,-4-6 112,11 3-60,-8-6 56,5 0-32,-4-3-72,-3-1 44,2-3 4,-6 1 12,4-3-4,-8 1 48,-3-1 112,0 0 60,0 3 24,0 0 136,0-2 20,-3 2-20,-5 0-16,5 0-80,-4 2 20,-3-1 48,7 1-24,-8-1-92,1 1-72,6 4 8,-3-2 0,4-1 72,-5 3-12,8-1-12,-3 1 48,3 0-12,0 0 24,0 0-48,0 0 12,0 0 4,0 0-16,0 0 12,0 0-12,0 0 0,0 0 48,0 0-72,0 0 0,0 0 0,0-2-48,3-1-12,5 3-48,-5-3 60,8 2 64,-1-4 20,1 4-36,2-2-40,5 1-8,-5 0-8,-3 0-40,1 2 0,-1 0 0,0 0 0,-6 0 36,3 0-36,-3 0 0,-4 0 36,0 0 12,0 0 48,0 0 60,0 0-96,0 0-12,0-3-276,0 0-220,-4-5-312,4 1-148,-7 2-184,7-2-320,0 4-988,-4 1-2521,4-2-3336</inkml:trace>
  <inkml:trace contextRef="#ctx0" brushRef="#br0">13302 25489 5064,'0'0'4937,"0"0"-2681,0 0-840,0 0-12,-3 28-104,3-12-19,0 9 15,0 0-180,0 3-140,0 5-184,0-3-148,0 2-184,0-2-40,0 2-32,0-1 96,0 1 8,-7 2-92,7 1-112,-13 1 60,5 0-56,1 3-16,-3-2-84,0 0 0,-1-6-36,4 0-108,-6-1-48,6-4-60,3-3-72,-6-1-36,6-2-192,-2-5-124,6-5-68,0-1-172,-4-3-180,4-6-452,0 0-640,4-9-836,2 1-3549,-2-15-4144</inkml:trace>
  <inkml:trace contextRef="#ctx0" brushRef="#br0">12853 25653 4092,'0'0'6017,"0"0"-2973,0 0-1228,0 0-808,0 0-303,0 0 27,0 0 76,0 0-84,0 0-84,14-27-88,-14 27-28,0 0-24,7 0-100,-7 0-96,0 3 12,0 1 72,10 4 312,-6 4 64,3 3-236,3 6 4,0 6 44,5 10-8,-2 4-52,8 7-96,-1 3-179,2 1-121,-2-2-120,4-4-20,-3-4 16,3-3-40,-3-7-40,0-7-85,-11-1 97,10-6-24,-9-6 24,-1-1-36,-6-2 0,6-5-48,-10-2-84,4 2-48,-4-4-16,0 0 64,0 0 72,0-4-60,-4-1-232,-3-4-432,4-3-888,-7-3-1024,6-4-1665,-2-3-1835,1 6-1921</inkml:trace>
  <inkml:trace contextRef="#ctx0" brushRef="#br0">12886 25349 3044,'0'0'196,"0"0"2489,0 0-449,0 0-216,0 0-28,0 0-192,0 0-68,0 0-131,0 0-177,0 0-196,0 0-168,-13 4-100,13-4-64,0 0-120,0 0-208,0 0-256,10 0-228,-7 4-72,9-2 172,-2 1-16,11-1 12,2-2-60,5 0 24,-3 0-48,9-5 0,-3 2-28,11-2-68,-18 1-120,6-1-48,-5 1-12,-4 0-204,-1 2 20,-6-1 52,-4 3-88,-3-2 36,-4 2 28,-3 0 104,0 0 232,0-1 0,0 1 328,0 0 84,0 0-16,0 0-44,0-3-76,0 3-32,0 0-88,-3 0-156,3-3 12,-7 0-12,4-2 48,-4 1-44,-4-2 44,8-3-48,-4 3-12,-6-3 8,2-2-56,1 1-84,-4-3 60,3 6-100,-6-2 40,7 2 108,7 4 36,-8 1 0,11-2-12,0 4-252,0 0-196,0 0-228,0 4-160,0 0-636,11 3-392,-8-2-428,7 7-1477,0-6-2767,2 4 383</inkml:trace>
  <inkml:trace contextRef="#ctx0" brushRef="#br0">13941 27452 3360,'0'0'9181,"0"0"-6161,0 0-1155,0 0-577,0 0-220,0 0-176,0 0-160,0 0-128,0 0-56,0 0-208,34-4-64,-20 4-20,3 0-64,0 0-144,4 0-48,0 4-84,-1-3-48,-5 5-76,2-3-240,-7 3-132,1-3-52,-4-1-108,-1 5-200,-2-3-412,2 1-632,-6-2-653,0 3-1647,0-3-401,-10 0-279</inkml:trace>
  <inkml:trace contextRef="#ctx0" brushRef="#br0">13996 27592 11045,'0'0'4796,"0"0"-3467,0 0-833,0 0 184,0 0 220,0 0 116,38 4-184,-21-4-152,4 0-172,-8-2-168,9 0-340,-9-2 0,5 1-388,-5 0-376,-3 0-212,5-2-272,-9 5-516,4 0-1413,-6 0-4171,-4 3 391</inkml:trace>
  <inkml:trace contextRef="#ctx0" brushRef="#br0">13192 27051 2180,'0'0'428,"0"0"1228,0 0-560,0 0-315,0 0-169,0 0-80,0 0 28,0 0 8,0 0 96,0 0-108,0 0 116,3-23 48,4 17 80,-7 3-172,0 1 100,0-3 124,0 5-4,-7-2-116,4 2-116,3-2-15,0 2-77,-4 0-128,-2 0-184,-4 0-52,5 0-24,5 0 220,-6 0-120,6 0-40,0 0 24,0 0-36,-4 0 48,4 0 88,0 0 120,0 0 168,0 0-84,0 0-112,0 0-72,0 0-48,0 0-100,4 0-104,-4 0-88,6-3-4,9 1 4,5 0 36,4 0 204,4 1-24,7-5-80,-4 4 0,3 1-136,1-2-8,-4-1-40,0 2-36,-7 0 12,-3-1-64,-8 1-44,-2 0-160,0 2-84,-11-2 72,3 2 168,-3 0 184,0 0 244,0 0 56,-3-1-8,3-5-116,-11 4-176,0-6-72,1 1 12,-3-1 12,-8 0 36,11-4-84,-5 1-64,5-1 40,-6 1-24,1-3-40,12 6 132,-7-2 52,0 4 108,2-1-56,4 3 56,-2 0 36,2 3-60,4 1-80,0 0-4,0 0-144,0 0-136,0 0-240,0 1-248,0 7 0,10-4-696,-6 7-596,4 0-937,-5-3-3219,7 5-961</inkml:trace>
  <inkml:trace contextRef="#ctx0" brushRef="#br0">13057 27350 1892,'0'0'6609,"0"0"-2517,0 0-2600,0 0-760,0 0-316,3-33 52,-3 27 72,0-1 73,0 4 35,4-4-104,-4 3-112,7-1-48,-7 3 32,0 0-12,0-1-12,0 2 0,0-2-12,0 3 20,0 0-36,0 0-72,0 0-72,4 0-108,2 3-104,-6 5 56,14 6 56,-3 4 368,6 10 428,-3 9-216,10 5-192,-7 6-160,0 0-132,4-1-12,-1-1-80,-2-8-124,-4-4-64,-3-4-60,-1-3 52,-7-6-24,7-2 92,-2-4 4,-5-1 48,-3-4 12,7-4 12,-7 0 12,0-1 64,0-2-28,0-3-12,0 1 12,0-1 12,0 0 48,0 0 24,0 0-36,0 0-76,0 0-92,0-1-60,3-7-48,-3-2 0,7-7-12,-4-7-60,8-8 36,-1-6 0,12-8 24,-9-1 48,-3-7-72,11-2-148,-7-2-56,7 0 72,-11 6 96,4 5 104,-4 8 64,0 11-36,-3 7 56,-4 8-8,-3 4 12,0 3 160,0 4-64,0-1 96,0 3-48,0 0-108,0 0-48,0 0-180,0 5-48,0-1-52,0 2 100,-3 3 36,3 2 36,0-2-60,-7-1-4,7 0-20,0-3-24,0-1 216,0-4 24,0 2 228,-3-2 124,-4 0 44,4-2-128,-8-2-160,1-2 72,-10-1-96,-1-4-60,-4 3-48,2-1-84,-9 2 72,1 4-148,-3 0 152,-1 3-56,4 6-116,-4-1-28,4 2 64,10-1 144,-2 0 8,1 3 0,5 0-8,10-3-120,-3 0 72,0-2-24,2 1-72,8-3-112,0 0-212,0 1-104,8-1-224,-5 0-384,14 0-116,-3-2-528,0 0-969,7-4-2599,-4-3-1257,-3-6 3733</inkml:trace>
  <inkml:trace contextRef="#ctx0" brushRef="#br1">22198 32204 1084,'0'0'4256,"0"0"-2367,0 0-589,0 0-396,0 0 0,0 0 220,0 0 120,0 0-112,0 0 8,35 32 16,-18-25-3,-3 3-173,3 1-252,-3 3-240,10-3-292,7 1-196,-7-1-144,8-3-128,-1 1-168,0 0-204,0-5-48,-14 3-92,4-4 319,-4 4 213,-14-3-76,8 3-488,-11-4-364,0 6 936,0 0 244,0 2 712,-4 5 528,-3 3 129,-3 2-65,-3 3 28,2 2 12,-6-1 20,10 2-108,-4-4-372,4-2-440,4 0-336,3-1-108,0-1-204,0-3 12,3-2-352,4-2-72,-4-4-36,8-1-308,-7-6-552,3-1-1220,6 0-2609,-5-3-3040</inkml:trace>
  <inkml:trace contextRef="#ctx0" brushRef="#br1">22851 31961 5521,'0'0'5476,"0"0"-2724,0 0-1120,0 0-968,0 0-71,0 0 191,0 0 220,-31 37 92,17-16-8,4 7-92,0 4-160,-1 7-156,0 2-76,8 2-12,3 5-12,0-6-208,0-1-204,3-2-168,8-9-72,3-4-24,7-5 24,-1-7-108,1-4-12,3-5-100,4-5 88,-4-9 36,7-6-28,-6-5 40,6-2 36,-1-5 24,-12 0 16,10-3 76,-15-1-4,-3 0-104,1 1-116,-11-2-12,0 0 80,0 2 88,0 0-72,-11-1 60,-2 4 84,-4 3 84,-4 1 12,-4 2-96,2 3 60,-8 6-60,6 3-12,4 2-84,-7 2-36,15 3-28,3 0-204,-1 2-304,11 0-564,-10 2-956,10 3-1785,0-3-2003,0-1-1369</inkml:trace>
  <inkml:trace contextRef="#ctx0" brushRef="#br0">23246 33508 80,'0'0'1760,"0"0"4213,0 0-2933,0 0-920,0 0-572,0 0-196,0 0-111,0 0-273,0 0-292,0 0-196,0-7-184,0 14-164,0 6 224,-4 8 280,-2 7 436,2 8 52,-2 4-156,2 1-364,4-1-108,-7-1-244,7-4-108,0-5-136,0-4-8,0-4 0,7-6 0,-7-1-72,4-4-84,-4 0-132,6-4-184,-2-3-156,-4-2-168,0 1-116,6-3-264,-6-3-784,0-2-1001,0-1-3583,0-9-2629</inkml:trace>
  <inkml:trace contextRef="#ctx0" brushRef="#br0">23433 33924 1892,'0'0'7333,"0"0"-4429,0 0-764,0 0-84,-14 43-91,7-20-245,-7 1-356,3 4-308,1 0-172,-3-3-220,2 3-108,-6 2-168,3-3-88,4-6-120,-1 0-48,1-3-36,-1-6-36,8-1-60,-7-2-12,10-2-120,-10-1-144,10-2-292,0-2-204,-8 1-168,5-1-200,3-2-552,0-7-1228,0 3-3825,11-11-3332</inkml:trace>
  <inkml:trace contextRef="#ctx0" brushRef="#br0">23519 34343 5525,'0'0'6152,"0"0"-3596,0 0-744,0 0-335,0 0-241,0 0-204,-31-4-128,21 1-88,-4 3-160,3 0-184,-2 3-180,3-1-112,-1 2-108,4 5-12,-7 0 12,3 1 28,8 3-16,-4 4 0,4 3 0,-4 1 36,7 2-12,0 2-56,0-2-52,0 1-48,0 0-12,7-1 48,-4-1-72,-3-3-24,7 1 48,-7-1-12,0 0 12,0-5-4,0 4 60,0-2-44,0-4 48,-7 1 4,4-3 4,-4-1 0,7 0 4,-3-2-12,-5-2-72,5 1-192,3-4-136,-7-1-96,7-1-76,0 3-156,-3-3-264,3 0-432,-7-4-933,7-4-2343,0 5-2781</inkml:trace>
  <inkml:trace contextRef="#ctx0" brushRef="#br0">23287 34653 16309,'0'0'4661,"0"0"-3993,0 0-668,0 0 0,0 0 224,0 0 260,0 0 88,0 0-64,35-2-52,-21-1-128,6 2-160,1-1-72,0-1-48,0-1-48,0 2-4,-8-1-116,2 1-132,1 0-172,-5 0-204,-7 2-184,6 0-208,-10 0-332,6 0-628,-6 0-713,0 2-1799,0-2-1629</inkml:trace>
  <inkml:trace contextRef="#ctx0" brushRef="#br0">22897 33373 3400,'0'0'300,"0"0"1705,0 0-389,0 0-188,0 0-240,0 0-180,0 0-160,0 0-220,0 0-104,0 0 40,-21 31-56,11-23-16,6 3-100,4 0 12,-11-1-76,11 6 48,-3-2 29,-4 2 7,7 4-52,-3-1 28,-4 2-44,7 3 52,-3-3 36,3 8-52,-7-4 40,7 1-140,0 0-12,-4-3 4,4 6 8,0-6 60,0-1 0,0 3-36,0-4-60,0 2-48,0-2-76,0-2-36,0 2-24,0-1-12,0-1 40,0 1-76,0-1 60,0-1-24,0 1-40,0-5 52,0 6-56,0-2 44,0-1 0,-7-3 0,7 4-40,0-3 4,0 3-4,0-6-8,0 3 0,0-2-8,0 2 8,0-4 0,0 2 100,0-2 32,0 0-48,0-1-36,7 1 12,-7-1 0,4 1 40,-4-1-40,0 5-12,7-5 12,-7 1 60,0 1-60,3-1-12,-3-1-36,0 2-12,0 1-4,7-2-8,-7-1-48,0 1 48,0 2-48,0-5 56,0 4-8,0-4 0,0 3 4,0-3 8,0 1 48,0-3 36,0 3-36,0 0 24,0 0-12,0 0-48,0-2 40,0 5-40,0-7 36,0 4 0,3 0-44,-3 1-4,0-1 0,0 0-12,0 0 4,0-4-40,7 4 36,-7 2-48,0-2 44,0-1-32,0 1 44,3 0-4,-3 2-4,0-2-36,0-1 40,0 0 0,5 0 0,1 4 8,-6-6 96,4 3-48,6-3-36,-10 3-8,6 0 4,-2 0-8,4-2 0,-5 2-8,4 0-8,-4-1-32,4 1 0,-4 1-72,0-1-60,5 2-124,-4 0-32,2-3 92,-6 1 88,10 0-4,-6 0 76,-4-4 12,7 4 0,-3-2 60,-4-3-36,6 3 36,-6-6 0,4 7 8,-4-7 4,6 1 48,-6 3-48,4-1 0,-4-2-60,3 3-148,5-2-96,-8-1-584,0 4-4,3-5 80,4 1 0,-7 1-352,0-1-409,0-2-567,0 0-1044,0-2-1348,0-1-109</inkml:trace>
</inkml:ink>
</file>

<file path=ppt/ink/ink2378.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5-03-31T05:49:05.222"/>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3165BB"/>
    </inkml:brush>
    <inkml:brush xml:id="br2">
      <inkml:brushProperty name="width" value="0.05" units="cm"/>
      <inkml:brushProperty name="height" value="0.05" units="cm"/>
      <inkml:brushProperty name="color" value="#177D36"/>
    </inkml:brush>
  </inkml:definitions>
  <inkml:trace contextRef="#ctx0" brushRef="#br0">37375 32917 712,'0'0'2204,"0"0"-2204,0 0 1056,0 0-340,0 0-36,0 0 893,0 0 363,15 39-396,-2-28-460,-13 4-244,11 0-148,0-4 80,-3 9 40,8-6 0,-1 8-52,-4-2-55,2-2-41,5 4-64,-1 3 56,-2 1 12,4 2 72,-4 4-52,9 2-164,-9-1-128,9 1-100,-13 5-76,8-3-20,1 0-52,-9 0-24,0 3-24,2-3-20,-2-2-64,0 2 84,-7-2-24,5 0-64,2-3 88,-7 0 0,-4-2-36,0-1 16,0-1 44,0-3 12,0 3 0,0-5 36,0 2 40,0 0 164,0-2-56,0 2-124,0 2-120,0-5-64,-4 7 0,4-2-8,0 0-4,-8-2-56,8 3-24,0-1-12,0-2 36,-3 4 52,3-2-40,0-3 36,0-1 12,0 0 4,0-1 144,-9 2-28,9-2 24,-4 0-36,4-2-48,0 3-12,-4 0 0,-3 0 12,7-1-48,-4-1 36,-3 1-44,3-4-4,-5 5 4,-2-4-4,11-1-4,-11 1-8,0-1-36,6-2 40,1 1-4,-7-2-36,3 3 40,4-3 0,-3 1 0,-6 0-52,10-1 56,-5-2 4,-3 1-4,7 3 8,-1-4 4,-6 2-8,3 1 0,5 0 0,-5-1 4,-4 2-4,12 0 0,-11-2 8,11 0-8,-12-2-8,9 3 8,3-1 0,-4 1-44,4-4-52,-9 2 12,9-1 24,0 3 12,0-4 36,0 2-36,0-3 44,0-2-4,0 2 4,0-2 0,0-4 4,0 2-4,0-5-80,-4-1-148,4 0 40,0 0-36,-7-4-136,3-6-228,-3-5-376,-6-3-624,13-5-1416,-11-5-3461,11 5-1864,-4-4 5433</inkml:trace>
  <inkml:trace contextRef="#ctx0" brushRef="#br0">60107 34750 3744,'0'0'156,"0"0"3577,0 0-1233,0 0-568,0 0-604,0 0-184,0 0 40,0 0 45,0 0-49,0 0-232,0 0-224,22 0-160,-12 0-52,5 1-28,-2 3-56,5-4-88,1 1-40,3-1-8,5 0-72,1 0-88,7-1 108,-9-4 256,13 5-12,-8-4-376,5-1-108,-2 5 0,3-2 4,-6-2-4,6 1 0,-6 2 60,-3-1 48,2 0 24,5 0-72,-10-1 64,3 3-4,-1 0 12,-4 0-48,4 0-36,2 0 36,-8 0-12,0 0-60,8 0 36,-12 0-40,11 3-4,-6-3 4,1 0 4,-6-3 48,8 3 60,0-1-120,-6-3-76,0 2 64,2-2 8,4 3 0,-4-3 4,1 2 4,-3-1 68,-1 0 0,4 1-12,-6 0-48,4 1 40,3-1-52,-8-1 48,7 3-40,-3 0 0,-2-2 0,6 2 0,-4-1 0,-2 1-4,5-2-4,1-2-96,-6 1 32,2 1 52,4-6 4,0 3 0,-4 2 8,3-4-4,-4 4-4,4-4-40,-3 6 48,-1-5 4,2 5 8,-5 1 48,3-2 28,-3 2-28,-2 0-56,-5 0 4,6 2 0,1-1 0,-6 1-8,3 2 0,-2-3-4,-1 4-4,1-1 4,-1-3 4,-1 1-4,2 1-44,-6-1-64,5-2 100,2 0 8,-3 0 4,0-2 0,-4-3-8,5 4-64,1-3 24,-4-1 0,-3 5 0,5-1-72,-4 0-24,-4 1-84,5 0-88,-5 0-92,0-3-148,0 3-36,-5 0 84,-7 0 12,9 0-220,-13 3-516,3-2-1076,-3 0-1785,5-1-1551,-2 3-829</inkml:trace>
  <inkml:trace contextRef="#ctx0" brushRef="#br1">46417 35611 6765,'0'0'4920,"0"0"-2924,0 0-932,36-8-204,-14 3 245,3 2 99,9 0-252,3-2-204,13 4 24,9-3 820,6 2 308,6 0-536,10 0-824,-7-2-368,3 2-164,-6 0-8,7 1 0,-7-1-208,-13-1 124,2 1-12,-5-1 24,-5 1 72,-4 0 48,-2 0-48,-8-1-100,2 3-56,-4-1-132,-7-1 8,4 0-32,4 2 0,-11 0-4,4-2 52,-7 2-16,8 0-56,-10-2-188,-2 2-288,-3 0-404,-5-4-404,0 3-672,-9-1-617,6 0-1439,-6-2-993</inkml:trace>
  <inkml:trace contextRef="#ctx0" brushRef="#br0">38488 36494 3756,'0'0'1252,"0"0"1465,0 0-941,0 0-804,0 0-340,0 0 48,0 0 128,0 0-28,0 0-32,0 0-112,-56 30-108,54-25-100,2-3-52,0-2-47,-4 2-41,-2-1 0,2 3-16,-1-2-24,-5 2-36,0 2-40,1-4 28,7 4 8,-7-5 4,5 2-40,-6 0-12,4 0-12,4 1-16,-5-3 28,-3 4-36,8-5-36,-7 2-16,-1 1 52,8-1-4,-8 0 40,1-1 12,3 4 24,-3-4 36,-5 2 48,-1 0 0,0 1-76,-3 0-68,-14 1-40,-14 1-96,0 3-48,-6-3 0,-5 3-112,14-2 160,-1 0 224,10-4-68,-5 5-80,-9-2-76,3 3-72,-5-1 72,7 0 108,-4-1 24,1 0-8,3-2-116,-4 0-8,-2 1 8,0-2 0,1 1-4,-1-4 44,6 1 0,-11-2-48,15 4 72,-11-4 32,1 3-104,-1-2 0,1 0 0,-1 5 0,1-4-4,2 3 0,0-2-8,7 0 0,6 2 12,-2-1 0,5-2-48,-3 1 48,9-3 4,-3 0-4,6 0-8,-3 0-88,4 0 24,3 0-28,5 0 96,3 0 4,1 0-4,-6 0-8,8 0 0,-11 0 0,-7 0 8,3 5-56,-5-2-24,-5 1 72,11 2 4,-4-3-4,9 2 0,-2-2 8,2 2 4,-1-2-4,3 1 8,3-2-4,1 2 0,-5-3 4,11-1 8,-5 3 0,-1-1 48,10-1-48,-8 1 36,5-2 12,-7 2 28,4-2-28,2 0 0,-5 3-12,1-2-36,-2 1-4,1 0-8,0 0-8,-11-1-4,3 4 0,-6-5-48,-4 7 52,4-4-64,-4 4-4,6-4 76,2 4 0,0-6 0,-2 6 0,-1-4 0,-3 4 4,5 0 0,-13 1 0,2 1-4,-5 1-68,-1 0 24,5-1 44,1 1 4,4-2 0,-1 2-4,-3 0-44,10-2 32,2-1 12,0 2 0,1-4-8,-1 3-40,2 2 40,-6-2 0,11 6-52,-7-1-28,10 2 88,-1-3 12,1 4-4,1 0-8,3 1 0,-4-5 8,3 2 0,3-3 0,-3 3 0,6-3 0,-3 2 8,-4-5-8,4 3-8,3-1 0,0 2 0,0 0-12,0-1-40,0-1 40,0 5-48,0-2 56,0 3 4,3 2 8,7-1 0,5 2 52,-6-1-48,4 1 52,-4-3-4,4 3-48,-7-3 36,6 2-40,-5-1 40,3 3-40,-8-1-8,7 0 4,-5 4 0,6-1-4,-10 3 0,4-2 4,-4 0 0,0 3 4,0-6-4,0 5 4,0 0-4,0-4-4,0 3 4,0-2-4,0 2 4,0-3-4,0 2-12,0-5 0,0 5 12,0 0-8,0 0 0,0 4 0,0 2-40,10 0 44,-7 2 4,6 0-4,1 0 4,-2 3 0,5 0 0,-6-3 0,2 4 4,0-1 4,-7 0 0,8-2-8,-10 0-4,10-2 4,-1-1 0,-6-1-4,7 0 4,-4-1 0,2-4 0,-4 0 4,1 0 0,0 1-4,-5-2 0,3 2 8,3-2-8,-6 2 0,9 0 4,-7-1-4,8 1 0,-10 1 0,10-1 0,-5-2 0,-1 4 0,-4 1 0,6-2-4,-3 5 4,0-2 4,4 0 0,-5 0-4,4 2 0,-2 0 0,1-3 4,-5 0-4,4-1 4,-4-1 4,0 0-8,0 0 0,0-1-4,0 1 4,0 0-4,0 0-4,6 1 0,-2-1-52,5 1 56,-1-2-68,2 2 64,-1 1-44,1 0 44,0 0 0,-8 0 8,5 1 4,-5 4-4,4-2 8,-6 1-8,0 2 0,0-1 0,0 1 0,0 0 0,0 0-48,3-3 48,3 0-48,-2-4-12,0 1 0,2-2-24,3-1-4,-1-1 40,2 0 36,3 0-60,-3 0 24,-1-3 40,8 5 8,-7-5 0,2 4 8,-3 2 4,1 0 0,-1 3-4,3 0 4,-2 2-4,-1-2 0,0 2-8,-2-1 8,-4 0-4,6-4 8,-6 3-4,6-2 0,-1 1 0,0-2 4,-5-1 60,3 0 4,3 2 8,-6-2 0,7 1-72,-1 2 36,0 1-48,1 2 8,-1-3-8,3 4-4,-2-1 4,-1-1 0,0 1 0,1-1-8,-2-4 4,2-1-8,-7 3 4,7-2-4,-8-1 4,4 2 0,3-2 8,-5 0-4,2-1 0,4-2 0,-1-1-4,-7 1 0,8-4 8,-1 2-44,4-2 44,-3-1 0,-2-2 0,1 5 0,1-2 0,0-1 4,-10 2 0,11 0-4,-11 1 4,6-2-4,-6 1 4,4 3 44,-4 0-48,0-1-4,0 1 4,6 0-12,-6 2 12,0 0 0,3 4 0,-3-2 8,0 3-4,6 0 4,-6 1 4,0 0 0,0 5 60,0-1-68,4 0 48,1 1-48,-1 0 0,6 0-4,-2-1-4,5 1 4,2 3 0,-3-3-4,7 2-8,0-2 12,-7-5-8,7-1 8,0-2-4,-7-2 4,3-4 0,-6-1 0,5-2 4,-3-3-4,-2 0-4,7-3 4,-4 4 0,9 1-8,-4-2 8,1 0 0,4-2-12,-4 4-36,1-6-24,2 1 24,0 2 36,8 0-56,-8-1 64,8 0 4,-8-3-4,8 0-48,-12 0 48,11-3-4,-6 3 0,6 0-4,-7-2 12,8-3 0,-2 4 8,1-2 4,3 2 0,0-3 52,0 3-16,5 2-40,3 0 52,-5-1-60,3 1 48,3-1-36,-4-1 36,3 1-40,-5-1 56,-1 2-16,1-3-40,4-1 4,-2 2-4,9-3 40,-5 2 12,12-3 0,-3 2 0,1-3 16,3-1-28,-4-1-36,1 1-4,2 2-8,-3-2 0,-4 2-12,0-3 4,-4 5-4,5 0-36,-4-1 44,6 2-8,2-1 0,-2 3-40,2 0 48,6 3-8,-7-4 0,1-1-44,-1 2 52,-2-1 8,-4-4-4,-2 2 0,5 0 0,-6-1 8,7 0-4,-2-1-4,0 0-4,0 4 4,-4-3 4,5 2 4,-2-3 4,-4 2 0,4-1-8,-4 3 0,3-1-4,-7-3-12,12 1 0,-6 1 0,-1-2 12,12 4-48,-3-4 40,-2 4 8,5-4 0,-3 1 0,6-2 4,-4 2 0,4-1 8,-1 0 48,-1 1-48,1-2 88,-3 1-52,-4 0-40,0 0-4,9-3-4,-14 5-4,6-4-4,-2 4 0,-4-5-40,4 6 44,-1-5 0,-3 2 0,0 0-4,-3 0-8,0-1 16,-1 1 0,-5-1-8,-7-2 4,4 1 0,-3-2 0,3 3 4,-7-4 8,7 2 0,-2 1-4,-5-2 12,10 2-8,-3-2 4,9 1 0,0-2-4,0 2-8,8-2-4,-2 0 4,4 0-4,-8 0-8,5 0 4,2 0-44,-1 0-68,-9 0-24,1 0 32,7-2 40,-4 0 64,-5 2 0,2 0-52,6 0 56,-5 0-4,4 2 4,-4 2 4,-1 1 4,0 4-4,7-2 48,-7 1 0,0 0 0,6-3-36,-2 3-8,-8 1 8,12-4-12,-8 0 0,1 1-4,-1-2 4,8 1-4,2-4 4,-2 0-8,3 2 8,5-1 0,3-1 8,-3 1 4,6 0 36,-3 2-36,8 0-8,-2 1 8,0-2 48,0 0-60,3 1 8,-9 2 40,0 0-48,-1 2-4,-8 0-4,9-3-40,-9 3 48,5-5 0,-5 2 8,-7 0-4,4-3 0,2 0 4,-2-1 4,6 2 48,-8-1-60,15-2 12,-1 2-4,8 0 52,4-1 76,7 2-40,6-3 12,-1 2-24,0-2 16,1 0-88,10 3-8,-15-1 0,11 1-4,-6-2-8,-3 0-4,-1 2-52,3-1 4,-8 0-48,8-2-24,-2 0 20,-1 0 40,13 0 24,-7 0 40,4 0 8,0 0 12,6-2 36,-6-3 0,0 3 52,2-3-52,-2 2-40,0 1-8,6-2 4,-6 2-4,8 2 0,-2 0 0,4-2 8,-1 2-8,6-2-48,4-1 48,9 0 0,-1 0 0,6-3 4,5-2 8,2 0-4,6 0 0,1 0 0,-2-2 4,4 0 36,6 0-36,1 2 84,-6-2-84,8 3 48,-5 2-56,-11-4 4,5 3 4,-10 3 0,-9-3-12,-5 2-8,-7 0-64,-13 1-12,-6 1-72,-7-1-16,-5 1 4,-13 2 44,-3 0 76,-11 0 0,-4 0 40,-4 0 0,-9 0 0,0 2 8,-3 1-4,0-1 4,-6-1 4,9 1 4,-7 0 52,1-2-56,-1 0 4,-1 0 4,4 0 36,2 0-48,-5 0 4,9-2 4,-8-3 4,3-1 52,3-1-52,-2 0 36,1 1-44,-2-3 4,9 0-4,3-4 0,7 2-4,5-4 0,8-4 0,14 3-8,-3-5-40,19 2 36,2-2-36,1-3 40,0 4 8,-9-2-4,-1 0 4,-14 5 16,-8 3 68,-11 0 12,-10 3-24,-6 1-12,-12 4 52,-4-3 20,-5 2-24,-4-1-20,0-3-40,-6-3-48,7-1 0,-1-3-8,-3-1-40,-3 0-4,7 1-20,-1-1 24,-1 3 36,-4-2-48,6 2 60,-10 3 0,0 0 8,0 0 52,0 1 0,0 3 52,0-1-28,-10 0 12,6-1-12,-4 2-12,5-2-12,-6-2 28,-1 1-80,4-4 4,-3-2 0,9-1-4,-3-2 4,-4-2 0,7-2-12,0-3 0,0 2-48,10-5 36,-1 2 4,0-2-68,7 2 28,-7 2 48,-7 2 8,-2 1 56,0 0-52,0 1 36,0 0 12,-2-1 12,-7 1-24,-7-2-36,-2 2 36,-1 1-48,4-3 0,0-3-8,-8 1 0,6 1-52,-3-3 52,11-1-64,-2 4 0,1-4 60,0 1 4,7 3-40,-3-1 36,2-2 4,-2 2 4,4-2 4,-5 3 4,7-2 48,-2 1-48,-4 1 0,-4 1 4,6-3 52,1 2-48,-5 0 0,1 1-4,5-3-8,-6 2-12,8-1-48,0-1-64,0-1-44,0 3 72,10 1 48,-1-1 36,0 2 4,1-1 0,-6 6 8,4 1 48,-8 1 0,0-1 0,0 3-36,0 0 60,-8-2-24,-6-1-36,3-1-12,2-3 0,-7 1-60,7-4 52,-5 0-112,5-1 48,1-2-16,4-2-8,4 0 24,0 2 12,0-4 12,0 1 40,0 1 4,10-1 4,-1-3 8,-7 4 40,12 1 12,-5-5-52,-3 3 64,-4-2-64,-2 2 4,0 0 0,0-2-12,0 0 0,-12-2-4,-7 0 4,8-4 0,-9 0-8,5 0-40,3-3 0,3 2-24,5 0 60,-5 1 0,-1-1 8,4 1 4,-3 2 4,1 2 56,-2 0 12,3 0 48,-10 4-20,1-2-40,-9-2 36,0-1-92,-3-3-4,3 3-8,0-4-40,-5 0 48,11 2-8,-9-2 0,7 0 0,2-4 8,0 4 4,4-2 0,-1-1-4,8 2 0,-5 0-4,3 1 0,1-1 4,7 3 4,-8 2 44,-5 2-40,5 5 0,-5-1-4,-4 0 4,3 3-4,-4 0 0,0 2 0,1-1-4,-2-2-4,0 1-4,2 2 0,0-1-40,7-2 0,-3 0-24,6 0-16,-1 2 80,10-4-52,0 6 60,0-3 4,0 3 4,0-1-4,0 4 4,0 2 40,7 1-44,-7-2 4,0 2 4,0-2 4,0 1 32,0-1-44,-7 2 4,-3-2 0,8 1 0,-7 0-8,-1-3-12,1 2-36,6 0 36,-4-1 0,5 2-4,-6-2-44,8-3 56,-2 4-44,-4 0 48,6 0 0,0 1 12,-9 2 60,6-2-64,-4 2 56,1-1-52,-3-2 0,0 0 0,-7 2-8,4-1-4,2 0 0,1-4 4,-2 1 0,1 1-4,0-1-4,1 0 0,0 0-4,5 1-4,-2 2 12,-3-2 0,6 1 8,-6 1 4,3-2 84,-4 1-12,-1 1-12,1 3 12,-3-3-32,-3 4-40,-4-1 60,6 1-12,-3 1-12,-2-2 0,0-2-44,1 1-4,-1-3 0,6 3 0,-5-1 4,5 0 8,-6 0-4,-2 0 4,-4 0-12,4 1 8,-8-1 0,-1 1-8,-7 0-4,0 1-56,7-1 48,-12-1-36,2 2 40,12 4 0,0-2 4,-3-1-4,4 1-4,5 2 4,0-2 0,7 5 0,-6-1 0,7 1-4,-1 2 0,3-2-36,-3 4 36,8-1 0,-9 2 8,5-2 4,-5 2 12,-5-2 48,-7 1-60,6 1-4,-6-2-8,-3 2 0,4 1 4,-5-1 0,1 3 0,4-4-44,-2 5 48,2-3-4,5 3 4,0 0-4,-3-2 4,10-2 4,-4 1 8,-6 0 4,10 0 40,-10 2-40,4-2-4,0 1 0,-4-2 40,0 2 24,-4-1 0,2 3-24,-4-2-40,-6 0-8,0 2-8,3 0 0,-4 0-36,11 0 44,-11 0 12,8 0 36,-10 0-44,9 0-4,-9 0-8,2 2-4,-3-2 0,1 0 0,4 0-32,-5 0 44,3 0 4,2 0-4,3 0 0,-5 2 0,1 1 4,-1-3-4,7 1 8,-3-1 64,1 0-12,2 0 48,-1 0-44,1 0-60,-5 0-4,-2 0-4,-3 0-4,5 0-44,-4 0 44,-3 0-40,-1 0 40,4 1-52,-1-1 52,11 0 8,-10 4 0,2-3-4,1 0 4,2-1 0,1 3-4,1-3-8,-1 1 12,3-1-4,3 3-4,3-3 4,0 2 4,-5-2 0,8 0 4,-3 1 0,3-1-4,2 0 0,-9 3-4,8-3 0,-8 0-8,2 4 0,-2-2-36,-5-2 44,-2 3 4,5-1 0,-7 2 4,7-3 0,-5 2 0,-3-3 4,-1 2-4,0-1 8,11-1-4,-11 0 40,5 0-44,-5 0-4,0 0-4,2 0-56,-3-3 12,1-1 36,4-2-36,-9 3 40,3 1 0,2-2-40,-10 0 40,7 2-4,-6 2 0,1 0-48,2 0 52,-4 0-8,8 0-32,-12 0 40,12 0 0,-6 2 0,6 2 8,4-4 8,1 1 40,-3 2-36,9-3 52,-5 0-56,-4 0 0,1 0 40,-1 0-44,4 0 4,-4-4-4,-1 1 0,-5 0-4,4 0 0,0 2-4,-4-2 0,5 2-8,-6 1-36,7 0 36,-6 0 0,13 0-64,-5 0 68,1 0-4,6 0-36,9 1 44,-5-1 4,7 3 0,2-3 4,0 0 8,5 0 36,1 0-44,3 0 4,-7 0 44,7 0-44,-1 0-4,0 0 8,5 0-4,-5 0-4,-5 0-4,5-3-4,-1 2 0,-3-4 4,-1 4-4,-3 0 4,0-4-8,4 3-44,-3-1 48,-6 0 4,5 2 0,0-2 0,-4 2-8,-6-3-40,6 2 40,-6 2 0,7-3 4,-6 3 0,4-1 0,-4 1 0,-2 0-4,8 0 4,-6 0 4,4 0 4,-2 0 8,5 0 0,-2-1-4,-6 1 52,6-4-52,-6 2 8,-3-1 44,-3-1-52,9 1 4,-12 0 0,10 0 0,-11 0-4,7-4 0,-9 5-8,4-1 0,-9-1-8,0 1-4,-5 2 4,4 0-52,2 1 56,-12-3 4,7 3 0,0 0-4,2 0 4,-3 0 0,11 0 4,-9 0 8,8 0 48,0 0-12,-1 0 0,5 0-36,-4-2 36,-1-1-36,10-2 0,-6 4 48,6-3-48,-6-1 0,9 2-4,-5-1-4,-2 1-4,1 1-8,-2-3 8,5 5 0,-8-1 4,-1-1-4,0 0 0,-6-1-4,8 2 0,-1-1-4,-5 0 0,1-3-40,4 4-24,-3-5 60,5 3-56,3-3 68,-9 2 8,3-2 40,0 1-48,-8-1-4,8 0-4,-10 2 0,2-2 0,4 4 8,-2-1 4,-1-2 4,4 4-4,-4-3 4,2 1 0,5 0 4,-5-2 0,0 2 0,-2-2 36,4-1-48,-7 1-8,0 0 4,4-1-4,-4-2-4,-5 3-36,5-1 48,1 0-8,0 2-4,-1 1 0,4-2 0,2 2 0,-2-1 0,5 0 8,1 0 0,-3 2 4,12-1 4,-2-2 0,-2 2 4,0-2-4,-2 0 4,6 1 40,-6 0-48,7 2 0,-8-2 0,11 2 0,-8-3 0,-1 3-12,-5 0 0,3 1 0,2-2 0,2 3 0,-3 0 4,9 0 0,0 0 8,3-1 8,-3 1 40,3 0-40,4-3 0,2 1 40,-5 1-36,-1-3 36,-4 1-36,5 1-4,-11-3 0,4 1-8,-9 0 0,4 1-8,-14-1-4,6 1 0,-2 3-48,0 0 52,2 0 0,-2 0 0,6 0 8,-1 0 4,5 0-4,-4 0 12,11 0 48,-2 0-48,1 0 36,1 0-40,2 0 4,-2 0 48,-1-2-52,8 2 40,-6-5-44,1 2-4,4 2 0,-4 0-4,5-2 4,-6 1-8,7 1-4,-7-2-48,6 3 48,-3 0-36,4 0 48,8 0 0,-4 0 4,-3 0 4,5 0-4,9 0-4,-3 3-4,-1-3 4,-5 1 0,5-1 0,1 0 0,3 0 4,-4 0-4,1 0 4,1 0 0,-2 0 8,1 0 0,0 0-4,-1 0 40,-2 0-40,-5 0-4,6 0 0,-9-1 0,12-2-4,-4 3-8,2-1-40,0 1 44,2 0-4,8 0 0,-7 0-4,4 0 4,3 0 4,0-1 4,-3 1 0,3 0 4,-6-4 4,3 4 0,-3 0 4,-3 0 0,-1 0 0,7 0 0,-6 0 36,0 0-36,6 0 40,-7 0-40,1-1 0,0 1-4,2 0 0,-5-2-4,6 2 0,4 0 0,-2 0-4,4 0 0,-6 0 4,6 0-4,0 0 0,0 0 0,0 0 4,0 0 0,0 0 8,0 0 48,-10 0-52,7 0 0,-13 0-8,5-2 0,1 2 0,-3-3 0,-2 1 4,7 2 0,-6 0 4,-1 0-4,9-3-4,-3 3-4,-1-2 0,5 2 0,1 0-4,-2 0 0,2 0-4,4 0 0,-6 0-36,6 0 44,-3 0 4,3 0 0,0 0 4,-6-1-4,4 1 0,-2 0-4,-6 0 4,-5-3-4,5 3 0,1-1 0,1 1 4,5 0 0,-7 0 0,6 0 4,-2 0 0,4-3 4,-7 3-4,1 0-4,0 0 0,5 0-4,-7 0 0,8 0 0,-6 0 4,6 0-4,-5 0 0,7 0-8,-2 0 0,-4 0-36,3 0 40,3 0-44,-6 0 44,6 0-4,-10 0 0,6 0-36,4 0 44,0 0 4,-5 0 0,1 0 0,4 0 4,0 0 0,-6 0 8,4 0 36,2 0-40,0 0 44,0 0-44,0 0 0,0 0 0,0 0-4,-4 0 0,4 0 0,-6 0-4,6 0-4,-9 0-48,5 3 40,-1-3 0,2 0-36,-7 0 40,10 1 4,0-1-4,-7 0 4,7 0-4,-2 0 0,2 0 0,0 0-40,0 0 36,0 0-36,0 0 0,0 0 0,0 0 40,0 0 4,0 0 4,0 0 0,0 0 4,0 0-4,0 0 0,0 0 0,0 0 8,0 0-4,0 0-4,0 0-8,0 0-4,0 0-36,0 0 0,0 0-24,0 0-88,0 0-44,0 0-28,0 0-48,0 0-8,0 0-52,0 0-52,0 0-84,0 0-96,0 0-152,0-1-212,-9-2-504,-1 3-989,-11 0-2055,2-1-1933,78 6 2905</inkml:trace>
  <inkml:trace contextRef="#ctx0" brushRef="#br0">42078 38277 1708,'0'0'628,"0"0"4233,0 0-2953,0 0-768,0 0-484,0 0-12,0 0 24,0 0 8,0 0-24,0 0-28,0 0-132,0 0-124,0 0-92,0 0 16,3 0-120,4 3-32,-7-3-16,0 0 28,0 0 77,3 0 135,3 0 8,-6 0-60,0 0-104,2 2 68,8-2-20,-10 3-68,7-2 20,-4 2-24,6-2 40,0 4-4,1-4 0,-1 2 0,3-2-24,4-1-60,-5 5-52,3-5-8,4 0-28,-2 1 12,-5-1 28,9 1-16,-9 2-24,-2-3-36,7 2 36,-3 0-36,-3-1-12,7 1-12,-8 1-84,5 1 24,1-3-16,-3 1 76,7 2 4,-7-1 8,6-2 64,2-1-64,-9 0-8,8 0 0,1 0 8,-9 0 4,8-1 0,-1-3 4,-5 1-4,6 1 56,-4-2-52,-3 3-8,7-2-8,-7 3-52,4-2 48,-4 2-48,-4 0 48,2 0-60,3 0 60,-4 2-64,-2 1 64,2 1-32,-7-3 44,8 1 4,-10 2 0,10-1 4,-1-2 4,-7 0 0,7 3 52,1-3-16,0-1 0,-1 0-48,0 0 4,9 0 8,-5-1 76,3-3-76,-5 3 60,8-3-60,1 3 96,-3-2 28,-4 1 72,8 2-72,-2-1-136,1 1-72,-3 0 0,-4 0 20,5 0 40,-5 0 0,6 1 0,-4-1 8,-3 2 4,1-2 0,5 0 4,-1 0 8,-6 0 40,7 0-44,1 0-4,0 0 8,-7 0-4,10 0 0,-4 0 0,1-2 4,0 2 0,-7 0-4,7 0 0,-8 0-8,9 0-8,-5 0-52,-2 2 8,-5-2 52,5 3 0,6-2-4,-11-1 0,8 3 4,-7-3 0,4 0 0,-1 1 8,-3-1 44,7 0-44,-3 0 0,-5 0 0,11 0 4,-6-1-4,5 1 4,-5-3-12,5 3 0,-3-1-12,-2-2 0,9 3 0,-7-2-32,-3 2 40,8 0 4,-12 0-8,11 0-8,-10 0-32,4 0 44,-4 0-4,0 0 0,3 0 0,3 0 0,-1 0 8,-5 0 0,3 0 8,7 0-4,-10 0 4,7 0 0,-5 0-4,3 2 4,-5-2 4,6 0 52,-3 3-56,-2-2 0,1 2-8,6-2 0,-5 0-8,-2 3-4,1-3 4,8 0-4,-9 2 4,5-2 0,-5 2 0,1-2 8,3 1 4,1 1 0,-6 1 4,3-3 8,0-1 32,7 1-40,-4 1 4,-2-2 48,-1 3-48,7-3-4,0 0-8,-1 0-8,-6 0 0,7 0 0,0 0 0,-8 0 4,9 0-4,-5 0 4,-3 0 4,-2 0 4,8-3 4,-5 3 40,-4 0-40,-1 0 40,2-2-44,0 2 48,1 0-44,6 0 4,-9 0-4,1 0-8,5 0-8,-5-1 4,3 1 0,-2 0 0,-1 0 4,0 0-4,1 0 0,-10 0-4,8 0-4,-8 0-36,4 0 36,1 0-36,-1 0-24,-4 0-16,0 0-68,0 0-64,6 1-12,-6-1-24,4 2-28,-4-2-132,0 0-160,0 3-216,0-3-188,0 2-617,0-2 433,0 2-720,-4-2-1236,-2 0-2089</inkml:trace>
  <inkml:trace contextRef="#ctx0" brushRef="#br0">47859 38901 1356,'0'0'5369,"0"0"-1497,0 0-2176,0 0-584,0 0-336,0 0-244,0 0-52,0 0 124,0 0 153,0 0-173,10 0-112,-10-2 12,4 2 96,2 0 120,5-4 60,-3 4-64,1 0-88,3 0-160,-2 0-84,10 0-48,0 0 96,-1 0 144,12 0-136,-7 0-188,1-1-100,2 1 12,2-1-24,-2 1-12,-4 0-24,3-3 4,-4 3-84,6 0-4,-6 0-4,-4-1 4,4-3 0,3 3-8,-4 0 0,1-2-4,-4 2 0,2-2-100,0 1 40,0-1 24,-2 1 36,4-1-48,-7 2 48,4 1 8,-3 0 4,1 0 4,2 0 56,0 0-12,-7 0 12,7 1-48,-4 2-12,-2-1 12,8 1 136,-5-1-64,-4-2-84,7 3 0,-1-2-8,2-1-4,-9 0-60,11 0 8,-7 0 64,4 0 4,-7 0 0,10 0 12,-4-4-8,1 4 52,2-2 12,-4 1 12,4-1-12,-3 2 0,1-2-12,0-1-52,-7 3-4,7 0-4,0-1-72,-8 1 64,3 0-4,3 0 0,-8 0 0,7 0-36,-3 0 36,5 0-72,-5 0 12,2 0 12,-3 0 12,11 0 32,-8 0-32,3 0 36,-6-1 4,8-2 4,-2 1-4,-6 1 4,10 1 4,-7-3 0,-3 3 4,-2 0 4,9 0-4,-8 0 4,-4 0-4,6 0-4,-4 3 0,0-2-12,-7-1-60,8 2-12,0 1-12,-1-2 12,1-1 80,-1 1 4,-1-1 0,6 0 4,1 0 0,4 0 0,-8-1-4,2 0 0,5-2 0,1 1 0,0 1 4,-7-2 4,7 2 40,0-4-48,2 5-4,-6 0 0,7-1 0,-4 1-44,2-3 0,1 3 48,-2-1 4,-1 1 44,4 0-40,-4 0 52,1 0-56,-1 0 0,-5 0 0,8 0 80,-2 0 12,-3 1-24,-1 2 4,4-2-16,-1-1 0,0 0-52,5 5 0,-8-5-8,3 0 0,4 0 0,-4 0-12,5 0-36,-2 0 48,4-5 0,-4 5 4,2-1 8,4 1 36,-6-3-36,4 2 36,-2 1-40,-2 0 100,3 0 24,-8 0-12,3 0 0,-1 0-60,1 1-16,-2-1-44,-3 3 0,1-2-4,-2 1 0,8 1 0,-11-2 0,5 2 4,-3-3-4,1 1 8,2 1 4,-5-2 0,-2 3-4,1-3 4,1 1-4,-6-1-4,-2 1 4,5-1-4,-5 3-4,4-3-56,-2 0-84,-4 0-36,6 0-48,-6 0-52,0 0-68,0 0-64,0 0-92,0 0-212,0 2-192,-6-2-188,-6 0-420,3 2-1397,5-1-3123,-15 1-3829</inkml:trace>
  <inkml:trace contextRef="#ctx0" brushRef="#br0">42438 40613 5228,'0'0'6429,"0"0"-3633,0 0-1500,0 0-1024,0 0-268,0 0 104,0 0 161,0 0 19,0 0 60,0 0 88,21-6-28,-9 6 48,-6 0-36,-3 0 12,7 0-28,-4 0-36,3-1 72,-5 1 12,6-3 20,1 1-120,-2 2-96,1-4-96,5 3 8,-2-3 28,5 3 20,1-4 4,2 1 56,7 2 88,0-2 156,-3 0-148,9 0-192,-3 2-84,0 2-92,0-3 8,-3 3-8,-1-2 4,2 2 68,-4 0 104,2-1 0,2-2-136,-3 3-40,-1-1 0,4-3 116,-2 3-72,1 1-36,0-1-4,-3-2-8,9 3-8,-9-1 8,9 1 8,-3-3 4,0 3 60,0-2 48,3 2 0,0 0-24,-1-1-88,-2 1 4,1 0-12,4 0-8,-5 0-40,10 0-12,-10 0 52,6 0 8,-6 0 4,6 1-4,-6-1 4,-1 0-4,5 2 0,-5-2 0,8 0 4,-5 0-4,6-2-12,-3-1-60,-2-2 72,10 4-48,-11-3 40,5 1-4,-7-4 12,6 4-4,-6-1 4,-1-1 0,5 2 4,-10 0 68,3 0 60,-1-1-20,4 2 8,-7 1 60,-1-2-72,4 3-48,-4-1 0,4 0-12,2 1 12,-6-3-48,5 1-4,3-1-8,-2 2-4,1 0 0,-2-2 4,4 2 8,1-1-8,-2-2 8,-3 1 0,6 2-4,-6-1 8,2 0 36,5 1-40,-10-3 52,9 4-56,-3-1-4,-4 1-4,5 0-4,-1 0 4,-1 0-44,-2 0-12,4 0 12,-5 0 44,-4-1-56,0 1 0,-4 0 12,-7 0-24,1 0-36,-4 0-60,-1 0-76,-8 0-44,8 0-132,-8 0-208,0 0-84,-8-3-24,6 3-284,-4 0-584,3 0-1312,-6 3-2681,-1-3-2652</inkml:trace>
  <inkml:trace contextRef="#ctx0" brushRef="#br1">46024 30816 8717,'0'0'7753,"0"0"-5065,0 0-1660,0 0-528,0 0 196,0 0 188,0 0-192,0 0-260,0 0-140,0 0-28,27-22-8,-14 20-88,5-3-72,1 4-24,0-1 24,2-3 0,4 5-32,-3-1-8,0 1-56,-6 0-88,-5-2-152,-2 2-352,5 0-144,-6 0-76,1 0-72,-9 0-176,7-2-460,-4 0-984,-3-1-1713,0 3-1487,0-7-245</inkml:trace>
  <inkml:trace contextRef="#ctx0" brushRef="#br1">46260 30459 9561,'0'0'5008,"0"0"-2991,0 0-773,0 0-196,0 0-68,0 0-88,0 0 8,0 0-184,0 0-96,0 0-160,0 0-268,-14-11-96,5 13-92,-2 2-4,-5 3-48,-6 6-72,10 2-36,-7 3-16,3 2 124,1 3 48,0 1 96,5 1 0,0 1-20,10 1-64,-2 6 48,-5-3-48,7-2 0,7-2-12,-5 2 12,-2-4 0,10-4 72,-4 0-72,-2-2-12,1 0-8,-1 0-40,-4-1 36,6 0-72,-6-2 0,0-1-16,-6 2-32,6-6 0,-4 4-48,-1-3-88,1-3-108,-2-4-168,6 3-236,-2-6-284,-6 4-508,8-5-1049,0 0-2603,-9-6-2953</inkml:trace>
  <inkml:trace contextRef="#ctx0" brushRef="#br1">46485 30710 12913,'0'0'4849,"0"0"-3873,0 0-804,0 0 184,34-2 356,-25 2 520,-3 0-116,10 0-280,-7 2-316,1-2-280,-1 1-240,-7 1-36,8 1-36,-7-2-96,4 2-148,-7-3-144,3 0-216,3 1-224,-6 3-268,0-2-640,-6 1-1989,3-2-1695,-4 3-2073</inkml:trace>
  <inkml:trace contextRef="#ctx0" brushRef="#br1">46454 30881 14633,'0'0'4165,"0"0"-4113,21 12-52,-2-6 0,0-5 500,-2 3 576,3-1 396,-1-3-344,-8 0-368,-1 0-348,3 0-412,2-3-72,-13 1-304,8 0-216,-4 1-208,-2 1-108,-4-2 4,0 2-12,-4-4-780,-2 2-933,-4 2-2723,1-2-1981</inkml:trace>
  <inkml:trace contextRef="#ctx0" brushRef="#br1">46897 30635 312,'0'0'1160,"0"0"-1160,0 0-440</inkml:trace>
  <inkml:trace contextRef="#ctx0" brushRef="#br1">46847 30604 2784,'0'0'2528,"0"0"-251,0 0-577,0 0-500,0 0-660,0 0 132,0 0 120,0 0-100,0 0-132,0 0-52,-9-8-28,9 6-52,0 2 176,0-2 4,0 2 29,0-1 47,0-4 156,0 5-16,0-1-248,0-2-112,0-2-232,9 3-220,-3-6-12,8 0 0,-3 3 8,8-2 76,6 0-76,-6 4 92,6 3 20,-9 0 40,1 3-48,0 4-112,-2 3-96,-7 2 84,2 5 12,-7 1 176,3 4 56,-6-1-88,0 4 4,-9-4-40,3 6 64,-4 0 44,1-2 28,-3-5 144,-1 4 228,-2-4-144,3-2-76,2-1-44,-5-6-76,9-2-36,0 0-84,-3-2-108,9-4-40,-4-1-4,4 0 0,0-2-4,0 0-24,4 0-96,2 0-12,3 0 132,7 0 0,-1 0 12,4 0-4,2 0-4,-2-2 56,-1 0 24,-3 2 0,4-2-84,-4 2-4,-5 0-68,2 0 12,-9-1-36,3 1-84,-2-3-184,2 3-116,-6 0-52,0 0 12,0 0 36,-10-2 0,10 0-352,-9 0-1008,1 0-3057,-2-3-4332</inkml:trace>
  <inkml:trace contextRef="#ctx0" brushRef="#br1">47290 30813 15117,'0'0'4641,"0"0"-3605,0 0-1036,0 0 40,0 0-40,0 0 484,0 0 392,0 0 128,0 0-424,0 0-276,0 0-76,38 18-12,-20-18-12,-5 0-8,8 0 20,-2 0 0,-1-4 36,-5 0-84,2 2-92,-5 0-76,-1-1-60,-6 0-36,6 1-36,-9 2 48,6-2 12,-6 2-24,0 0-72,0 0 36,0 0 124,0 0 8,-6 0 4,6 0-4,-9 0-84,6-1-12,-6-1-16,3-1 4,-3 2 0,5-5 36,-6-2-24,10-4-108,-9-3-16,9-5-104,0-1 20,0-9 28,0-3-4,0-2-72,0-1 0,0-3 52,3 4 104,3 3 196,-6 5 108,10 8 380,-6 3-52,1 4-208,-1 7-116,-4 0-28,6 4 60,3 0 36,-6 1-20,6 0 8,0 5 48,11 1 40,-9 2-40,8 0-36,-7 5-84,7 1-36,-4-1-56,-5 2-4,2-1 108,-3 1 12,1 2-120,-1-3-12,-5 2-36,1 1 44,-2 0 4,-3-2 60,0-1 36,0-1 36,0 0 12,-3 2 0,-2-5-72,-5 2 12,0-3-12,7 1 12,-6-1 0,6-2-36,3 0-48,0-2-48,0 1 36,3 1 12,0 1 88,6-3-16,1 3-12,5-1-48,-2-2 36,-4 0-36,10 0 36,-7-2-36,3-1 36,-2 0-40,-5 2-8,6-4-8,-5 0-100,0 0-84,-3 0-88,-4 0-152,6 0-100,-8-1-168,2-2-228,-2 1-344,0 0-1232,0-1-2789,0-2-3476</inkml:trace>
  <inkml:trace contextRef="#ctx0" brushRef="#br1">48139 30465 7613,'0'0'4880,"0"0"-3284,0 0-572,-38-10-120,28 9 65,-5-2 331,-3 3-108,3 0-128,-4 3-64,6-1-152,1 3-156,3 0-244,0 2-196,3 1-252,2 1-36,-2 1-156,12 1 60,-2 3 128,11 1-12,-6 1-200,10 0 72,-4 1-136,1-5 4,3 4 20,-7-7 76,-1 6-28,5-5-12,-7-1 28,-5 1-40,2 1 124,-6-1-88,0 4 192,-6-2 4,2 4 232,-5-3 132,3 4 84,-6-1-36,3 1-72,0-4-72,-1 1-28,0-1-8,2-7-76,5 4-84,-4-4-72,-2-3 0,6-1 0,0 1 0,3-3-120,-7 0-184,5 0-156,2-4-204,-8-4-396,6 1-748,2-4-2393,0 1-2795,0-2-985</inkml:trace>
  <inkml:trace contextRef="#ctx0" brushRef="#br1">48321 30660 14013,'0'0'3777,"0"0"-2605,0 0-580,0 38 140,-5-23 268,5 0-368,-5 2-208,0-6-168,1 0-244,-2-1-12,6-5-184,0 1-324,0 0-244,-3-4-188,3-2-40,0 0-28,0-5-444,0-4-1613,0 3-4039,-6-12 487</inkml:trace>
  <inkml:trace contextRef="#ctx0" brushRef="#br1">48346 30444 11297,'0'0'4364,"0"0"-3668,0 0-696,0 0 0,0 0 173,0 0 151,19 25-324,-19-15-525,0 0-291,0 1-372,-4-2-1184,-1 1-3548,1 1-113</inkml:trace>
  <inkml:trace contextRef="#ctx0" brushRef="#br1">48522 30823 11417,'0'0'4040,"0"0"-2719,0 0-525,0 0 156,0 0 164,0 0-172,10-29-68,-4 14 120,-4 2-116,5-7-240,-4 2-300,2 0-220,5-1-120,-6-1-60,5 5-24,-7 4-8,8 1 88,-10 6 4,7-1-4,-4 5-44,-3 0-12,5 2 48,-1 5 12,5 3 168,-2 3 48,-4 1-60,9 5-24,-7-3-80,-1 0-44,6 2 76,-1-7-84,-3 0-56,4-3-80,-8 0-20,7-5-48,-9 2-196,10-5-156,-7 0-60,-3-1-84,7-6-164,-7 1-504,-7-4-1380,7-1-1977,-9 1-2392</inkml:trace>
  <inkml:trace contextRef="#ctx0" brushRef="#br1">48942 30637 3184,'0'0'3205,"0"0"-361,0 0-844,0 0-360,0 0-124,0 0-128,0 0-295,0 0-225,0 0-140,0 0-88,0 0-160,0 0-212,-5 0-120,2 0 24,3 0 60,-3 0-24,-7 1-16,4 4 52,-3-1 24,-1-1 12,1 3 48,-3 1 84,2 2-24,-3 0-84,5 1-100,1 0-8,-3 1-40,8 3 0,-7-4-72,9-1-84,0 1-108,9-2-12,-7 2 24,8-1-4,5-2-32,-2-3-24,6 0-72,-7-4-100,7-1 0,-3-6 72,-1 0 28,1-3 68,-5-1 40,-2-2-40,1 3-8,0 0-16,-7 2 4,3-2 176,-6 1-4,0 1 8,-6-2 88,3 2-16,-7 3-60,6-2 84,-11 0-8,7 4 80,-5-2-68,-5 4-16,8 1 0,-2 0-12,2 1-4,0 1-68,5 1-156,-5 2-160,8-1-72,2 0-76,0 0-308,0-1-224,0 1-376,0 0-461,9-2-511,-6-2-380,6 0-2413</inkml:trace>
  <inkml:trace contextRef="#ctx0" brushRef="#br1">48952 30334 3040,'0'0'2060,"0"0"-1007,0 0-193,0 0-96,0 0 264,0 0 224,0 0 40,0 0-264,0 0-312,0 0-260,0 0-36,10 5 76,-10 2-4,3 6 176,-3 4 425,0 5-25,0 8 68,0 5-56,-3 2-288,3 3-204,-7 5-56,-2 1 16,9 0-4,-12-1 48,9 1-24,-4-3-88,-2-1-56,6-6-196,-7 2-216,4-11 60,-3 2 12,6-4-24,-6-5-52,9-3-4,-3-1-4,3-7-108,0-1-180,0-2-256,3-4-204,-3-2-120,9-2-188,-6-6-440,6 0-728,-3-7-2597,-2 5-3932</inkml:trace>
  <inkml:trace contextRef="#ctx0" brushRef="#br1">47078 31755 1812,'0'0'2972,"0"0"-1771,0 0 1227,0 0-280,0 0-768,0 0-448,0 0-168,0 0-88,0 0-20,0 0 12,6-5 12,-6 5-79,0 0-105,0 0 28,0 0-44,0 0-60,0-4-76,4 4-24,-4-1 20,0 1 4,0-3-4,5 1-8,-1-3-76,2 2-124,-2-1-84,5 0 52,-1-2 8,6-2 48,3 5-8,0-1 20,-6 0-32,3 2-136,-6 2-24,1 0-88,1 0 4,-1 2 12,-3-1-52,-2 6 52,5-1 24,-9-1 64,3 2 8,-3 2 52,6 1 32,-6 1 124,-6 0-40,3 3-44,3 1-16,-9 0 24,5 3 16,-5-1 56,-1 1 76,4-1-16,-3 0 40,1 1-16,4-3-32,-6-1-52,7-1-12,-3 0-36,6-4-48,-2 1-20,2-4-28,-7-1-48,7-1 48,0-3-60,0-1-68,7 2-80,-7-2 16,2 0-36,4 0 24,-3 0 96,1 0 36,6-2 12,-2 1 4,-1-3 8,1 1 48,-4 1 84,5-1 24,-3 1-24,-2 1 16,5 1 8,3 0-24,-6 0 0,-3 0-48,7 0-12,0 0-12,-5 0-72,-2 0-8,6 0-4,4 0 0,-3 0-36,-5 0 48,5 0-4,0 0-56,-8-4-48,7-1-12,5 4-24,-9-2 48,-2-1-12,4 2-64,-7 2-44,0 0 12,0 0-108,0 0-4,0 0-96,-7 0-108,7 2-72,-8 2-76,8 0-296,-14 5-664,5-3-1181,7-4-2163,-5 5-1737</inkml:trace>
  <inkml:trace contextRef="#ctx0" brushRef="#br1">47557 31895 9233,'0'0'4512,"0"0"-2868,0 0-1040,0 0-348,0 0 241,0 0 239,0 0 216,0 0-40,0 0-360,0 0-224,0 0-96,25 2 148,-15 1 92,0-3 160,1 4-108,3-4-176,-5 1-152,0-1-112,1 0-84,-2 0 0,-4 0-108,1 0 24,5 0-40,-6 0-20,2 0 0,-4 0-16,-2 0 16,7 0 12,-7 0 32,0 0 28,0 0 12,0 0 60,0 0 56,0 0 4,0 2 12,0-2 4,0 0-64,0 2-4,0-2 4,0 0 0,0 0 0,0 0 120,0-2-48,0 0 16,2-3-52,-2-4-48,0-2-64,0-3-32,0-1 48,0-1-84,-2 0-124,-5-3 148,5 3 8,-4 1 92,-4 1 8,6 1 0,-5 3 136,7 1 96,-4 1 44,6 2-116,-4 0-52,-2 0 36,6 2 64,0 1 32,0 1 28,-3-1 68,3 1 172,0 1-124,3-1-372,3-4-12,-2 4-132,4-6 12,1 4 24,5-1-12,1-3 36,-4 3-12,9-2 24,1 1-28,-6 5 84,4-3-44,-4 0 44,1 2 0,3 2-4,-9 0 0,-5 0-64,5 0-12,0 0-48,-10 0 12,5 2 20,-2 0 52,-3 1 48,0 0 48,0 3 40,0-1-4,0 3 24,0 0-36,-3 1 12,-2 2-24,5 2-12,-5-2 12,0 3 4,1-2 20,4 3-72,-6-2 60,3-1-64,3 2 4,-2-3 0,2-2 84,0 1 144,-7 0-172,7-4-68,0 3-8,-3-3-4,3-1 0,0 1-48,0-2 12,0 1-60,3-2-48,-3 3 36,7-2 0,-5 2 44,1-4 64,3 4 12,8-2 72,-6 2-8,7-3 56,-5 2-24,2-3 24,1 2 0,2 0 24,-3-4 40,4 1 32,-10-1 0,3 0-84,1-1-12,-2 0-36,-1-2-72,-4 1-8,4 0-4,-7 0-240,3 1-96,-3 1-148,0 0-204,-3 0-180,3 0-152,-10 0-572,3 0-1548,-1 0-3937,-2 3-2756</inkml:trace>
  <inkml:trace contextRef="#ctx0" brushRef="#br1">48376 31650 5456,'0'0'4229,"0"0"-2373,0 0-432,0 0-128,0 0 68,0 0 93,0 0-49,0 0-32,0 0-152,0 0-204,0 0-260,-10-1-348,5 1-204,-5 0-76,-3 0-24,1 0 72,-3 0 16,1 1 32,-3 2 36,8-1-32,-5-2-132,-1 8-100,3-6-72,-3 5 72,9 1 0,-4 0 72,1-3 12,3 7-36,6-2 36,-3 0-12,-4 3-68,7-1-4,7 4-72,-4-1 24,5 3-12,1-2 12,1-1-12,0-1 12,9 2 36,-8-6-60,4 0 20,-1 0-44,-3-3-48,5 0 0,-7-4-36,3-1-12,-2 0-4,3 1-80,-8-3-40,0 0-48,4-5-60,-3 1-60,-4-1-48,5 0-152,-7-4-268,2 2-464,-2-2-396,0 5-609,0-2-1755,0 6-1433</inkml:trace>
  <inkml:trace contextRef="#ctx0" brushRef="#br1">48660 31699 4924,'0'0'8713,"0"0"-4892,0 0-2769,0 0-376,0 0-100,-31-4 120,22 6 36,-1 0-16,4 2-84,-3 2-100,-3 2-144,2 0-112,7 5-84,-7-1 16,2 3 8,1 0 0,4 0 28,-4 0 20,7 0-12,0 0-216,0-4-36,10-2-168,-3 0-12,1-5 12,5-1 8,-1-3-56,7-3-72,0-5-52,0-3-20,-7-2 92,7 0 124,-4 0 72,-7-3-64,0 2-44,-2 0 36,3-1 60,-7 3 68,-2-4-68,0 3-36,-2-2 36,-7 5 84,3 0 156,-2 2-60,0 1-8,-7 6 56,5 0-24,-8 1-12,5 0-108,4 2-56,-4 5-64,7 3-72,-3-2-16,-3 1-72,12-1-324,-3 0-592,3-3-672,0 0-1277,0-2-2515,3 1-1429</inkml:trace>
  <inkml:trace contextRef="#ctx0" brushRef="#br1">48926 31635 3088,'0'0'8329,"0"0"-4229,0 0-2259,0 0-297,0 0 36,0 0-120,0 0-284,0 0-392,0 0-396,-27-7-388,23 7-12,-5 0-96,7 0 12,-8 1 24,1 5-4,-1-2 28,4 2 0,-3 2 40,-1-1 8,7 2-4,1 2 4,-6-1-8,6-1-4,2 2-48,-6-1 60,6 2-72,6-2-132,-4-2-16,6-2 4,-3 3-28,10-4-8,-5-1-64,2 1-12,5-4 48,-6-1 124,1 0 96,-2 0 60,-1 0 0,0 0 8,-3 0 52,-2 0 60,-4 1-112,0 2 164,0 1 120,0 3 80,0-2-80,-4 5-60,-2 3-4,-3-3 0,0 1-68,-1-1-76,8-4-84,-8 4 48,1-4 24,-1-1-24,8 1-36,-7-2 36,3 0 0,2-2 0,-2-2-48,2 0-128,-1 0-148,5 0-136,0 0-120,-4 0-160,4-2-160,0-2-380,0 0-1268,4 2-2753,-4-4-3844</inkml:trace>
  <inkml:trace contextRef="#ctx0" brushRef="#br1">49211 31682 1044,'0'0'10505,"0"0"-6701,0 0-2571,0 0-437,-32 0-4,24 0 280,-1 0-104,-1 0-296,-3 3-308,5 2-156,-5-2-16,7 4 16,-3 2 12,5-1-28,-2 3-8,6-1-16,-3-2 24,3 6-20,3-3-88,3 2-84,7-2-44,2-1-52,1 0-76,-1-6-92,4 2-40,3-6-12,-2 0 12,0-2 84,-1-6 16,2 2-28,-11-4-72,5 1-52,-12 0 52,7-1 304,-10 2 12,0-2 108,0-1-8,-10-1 24,1 0-64,-4 3-68,-3-3-4,-3 3 96,4 1 28,-1 2 96,-4 4 48,7 0 144,4 2-24,-6 2-328,11 0-60,-2 4-204,3-4-76,-3 1-96,6 2-308,0-2-344,9 1-624,-3-2-461,4-2-1911,-7 0-2661</inkml:trace>
  <inkml:trace contextRef="#ctx0" brushRef="#br1">49258 31421 7233,'0'0'4064,"0"0"-2640,-8 31-188,6-12 368,2 2 65,0 8-245,-4-2-272,4 8-112,-5 4-20,1-1-136,4 2-280,-6 2-312,4-3-40,-6 3 4,6-2-40,-4-3-24,3-2 0,-6-3 40,9-3-16,0-4 0,-6-6-24,2-2-36,4-3-84,0-2-72,0-3-12,0-3-60,0 1-120,0-7-108,0 2-168,-3-2-172,3 0-84,0-2-136,-7-5-292,5 1-764,2-6-2321,-6 2-2279,6-3-853</inkml:trace>
  <inkml:trace contextRef="#ctx0" brushRef="#br1">46453 31841 1408,'0'0'3000,"0"0"-527,0 0-433,0 0-476,0 0-352,0 0-200,0 0 108,0 0 132,0 0-40,0 0-151,0 0-109,-13 0-152,13 0-184,0 0-80,0 0-72,0 0-24,0 0-16,0 0-60,0 0-96,0 0-76,0 0-84,7 0-108,-5 0 0,8 3 12,3-3 120,-5 1 124,11 0-40,1-1-36,0 0-20,5 0-64,0-1-36,-5 1-60,-5-1-72,-4 1-36,3 0-16,1 0-44,-13-3-84,8 3-88,-10 0-36,7 0 0,-7 0 24,0 0 72,0 0 60,0 0 24,-7 3-156,5-3-200,-8 2-500,0 3-1008,-9-1-1005,10 1-2523,1-2-1125</inkml:trace>
  <inkml:trace contextRef="#ctx0" brushRef="#br1">46488 31980 2872,'0'0'2701,"0"0"-541,0 0-464,0 0 36,0 0 36,0 0-12,0 0-192,0 0-331,0 0-169,0 0-104,31 10 4,-20-10-24,-2 0-188,7 0-196,-3-1-120,8-2-24,-1 2-52,-3-4-56,6 4-88,-8-3-60,-3-1-60,-3 5-96,0 0-76,-6 0-80,4 0-36,-7-3 0,0 3 8,0 0-68,0 0-172,0 0-48,0 0-60,-10 3-52,7-3 0,-5 6-316,-9-2-832,9 5-1389,-5-6-3151,1 2-2133</inkml:trace>
  <inkml:trace contextRef="#ctx0" brushRef="#br0">56087 31370 5837,'0'0'6220,"0"0"-3772,0 0-1000,0 0-455,0 0 99,-27 7 4,17 2-52,-3 3-8,-4 7-88,7 6-100,-3-4-124,-2 7-180,5-2-220,-2-1-192,9-6-84,-3-3 4,2-4-40,4-4-12,0-2-76,0-2 16,0-4 12,0 0 48,4 0 52,-4-3 36,6-3-4,-3 1 0,7-6 0,-8 0 0,8-8-72,-1 0 0,-3 0-4,3-2-8,-5-3-12,2 3 8,-2-1-44,4 1 36,1 2-96,-6 3 36,7 2 24,-10 4 40,6 6-52,-6 0-4,4 3-44,-4 1-72,5 4-48,-2 0 60,4 4 168,3 6 60,-8 0 60,11 3-60,-3 1-52,-2-1-4,1-2-4,7-2-72,-10-5-12,9 0 84,-5-6 52,-1-2 56,-6 0 24,7 0 12,-4-3-36,-4-4-8,2 0-100,2-4-48,-6 0-60,0-3-12,0-2-48,0 1-84,0-3-112,0 1-60,-6-2 4,2 1-56,4 0-44,0 0-244,0 1-408,0 1-252,0 4 48,0 2-505,10 5-427,-10 2-740,3 3-1300,3 0-185,-2 1 3497</inkml:trace>
  <inkml:trace contextRef="#ctx0" brushRef="#br0">56294 31763 2764,'0'0'156,"0"0"4281,0 0-2333,0 0-556,0 0-508,0 0-192,0 0 68,0 0 8,0 0-64,0 0-180,3-7-167,-3 7-29,0 2 52,0 0 56,0 4 60,0-1 0,0 7 152,0 0 0,0 3-48,0-2-284,0 5-220,0-1-56,0-1-16,0-3-108,0-3-72,0 4-60,0-6 12,0-3-60,0 1-88,0-4-68,0 3-308,-3-3-108,-4 0-148,7-1-308,0 4-556,-9-3-549,6-2-755,3 3-2552,-8 0-857</inkml:trace>
  <inkml:trace contextRef="#ctx0" brushRef="#br0">56942 32400 912,'0'0'5505,"0"0"-3349,0 0-304,0 0-616,0 0-224,0 0-80,0 0-20,0 0-88,0 0-124,0 0-107,0 0-105,6-3-104,-6 3-60,0 0-4,0 0 12,0 0 28,0 0-28,-6 0-52,6-2-96,-4 2-36,4 0-36,0-2-100,-2-1 36,2 3-44,-8-1-4,6 1-12,-5 0-64,5 0 64,-4-2 0,3 2-36,-4 0 0,-2 0 48,9 0 0,-13 0-4,13 0-96,-10 0 28,8 0 0,-4 0-4,3 0 28,-3 0 48,6 2 60,-4-2 28,-1 1-40,5 2-36,-5-1 60,0 0-20,5 0 8,-3 2-12,-4 0 40,5-1-28,2 1-48,-9 0 36,9 2 40,-4-2-40,-2 2 12,2 0 52,-1-3-28,2 3 12,-4-2 28,7 2-52,-2-4-12,-6 3-48,8-1 52,-2 0-52,-4 0-4,3-1 40,3 1 12,0 0 24,0 2-84,-6-2 8,6 0 44,-3-1 8,3 4-48,0-4 0,0 4 48,0-5-60,0 4 4,0 3 56,0-5 16,3 2-28,3 3-40,-6-5 52,0 3 12,9-2-68,-7 0 80,-2 0-32,0-2-52,8-1 0,-8 2-8,2-3-56,-2 1 56,0-2-40,0 2 0,7 3 40,-7-4-64,3 0 24,-3-1 44,5 5-8,-5-4 0,4 2 0,2 1-88,-2-1 52,5 0-36,-7-3-16,8 0 52,0 4-12,-5-4 56,5 0-4,-7-4 0,5 4 0,0-5 8,-2 0-8,3-1-76,0 1-16,-2-4-20,-4-1-64,3 1-48,-4-2-24,5-1-88,-5 3-48,6-5-64,-8 2 0,2 0-24,-2 2 156,0 2 52,0 0 184,0 2-124,0 2 200,0 0 12,0-1 60,0 4 128,0-3 48,0 1-24,0 0 24,0 0-4,0-1-20,0 1-52,0-2-160,0 2 0,0-4-4,0 4-8,4-4 12,-4 5 12,6-4 0,-6-1 124,3 6 36,-3-1 0,0-2 0,0 1 12,0 3-12,0 0 12,0 0-12,0 0-60,0-1-40,0 1-12,0 0-48,0 0-4,0 0-8,0 0 0,0 0-60,0 0 0,0 0-16,0 0 68,0 0 0,0 0 4,0 0 0,0 0 4,0 0 12,0 0-12,0 0-8,0 0-48,0 0 56,0 0 0,0 0-48,0 0-28,0 0 4,0 0 24,0 0 36,0 1-100,0-1 112,0 5 8,-3-3 68,3 0-64,-6-1 36,6 4 12,-4-3 4,4-1-60,0-1 80,0 5-76,0-5 40,0 1-44,0-1 0,0 1-4,0-1 4,0 3 0,0 1 56,-2-2-60,2-1-52,0-1 44,0 3 0,0 1 4,0-2 4,0-1 12,0 4 40,0-2-48,0-1 104,0 3-8,0-2 20,0 0-44,0 1-72,2 0 56,-2 2 0,0-2-52,0 2 88,0-1-44,0-1-40,0 3 36,0 0-40,0-4 0,0 6-4,0-6 68,0 3 4,0 0-28,0-2 12,4 2 0,2-2-12,-6 0 28,3-2-64,-3 1 72,0 2 0,0-4-12,6 0-8,-4 2-64,-2 0-4,0 0-44,0-2 32,8 4-44,-8-4 0,0 3 52,2 1-52,-2-2 48,7-1-36,-5 2-148,-2-1-24,6-1-60,-2 3 48,1-4 36,0 0 24,-3-1 40,7 0 68,-9 0 56,6 0 4,-3 0 0,-3 0-8,6 0 0,-6 0 12,4 0 60,-4 0 76,0 0 12,0 0-40,0 0-60,0 0-48,0 0-84,0 0-24,0 0-4,0 0-24,0 0-72,0 0-72,0 0-4,0 0-36,0 0-124,0 0 232,0 0-160,6 0-112,-6 3-189,0-3-335,0 0-740,0 0-1328,0 0-2273,-6-3 157</inkml:trace>
  <inkml:trace contextRef="#ctx0" brushRef="#br0">45263 34435 4212,'0'0'2437,"0"0"1495,0 0-2004,0 0-616,0 0-236,0 0 144,0 0 205,0 0-17,0 0-96,-17 34-152,25-25-288,-6 7-192,7-1-232,0 3-148,1 3-60,0-3-104,1 2-76,5-5-48,-3 3 28,-5-4-40,2-6-96,-1 4-76,4-4-80,-3 0-52,-10-3 16,5-3-88,-2 1-48,-3-3-48,0 0 20,0 0 88,0 0-100,0-3-132,-3-2-584,3-2-1000,-5-6-2137,5 3-1799</inkml:trace>
  <inkml:trace contextRef="#ctx0" brushRef="#br0">45442 34378 9109,'0'0'5640,"0"0"-3251,0 0-1297,0 0-440,0 0 120,0 0 232,-31 36-44,21-18-36,1 2-104,1 0-204,4 7-156,-6 1-208,1-2-68,0 4-16,-1-7 60,2 4-24,-2-7-24,1 1-12,9-7-76,-13 2-92,13-5-76,-6 1-32,4-4-24,2-2-120,-4 2-120,4-7-172,-6 4-180,6-4-184,0 0-180,-4-1-436,4-1-1124,0-4-2297,0 3-2456</inkml:trace>
  <inkml:trace contextRef="#ctx0" brushRef="#br0">45104 34575 11161,'0'0'4892,"0"0"-2907,0 0-1133,0 0-248,0 0-68,-34 1 100,22 1 156,3 0-28,-5 3-148,-1 0-192,-3 3-84,3 0-88,-1 7-32,-2-2-40,8 3 84,-2 0-48,3-6-68,6 2-92,-4-4-56,7 2-132,7-2-148,-4-1 40,6 1 48,13-5 32,-7-3 28,4 0 120,6-5-48,-8-7-24,6-2-84,-5-2 92,1-3 76,-4-1 88,-9 0-28,1 0-60,1 2 0,-8-1-4,0 0-56,-8-1 16,-1-1 40,5 1 8,-11 1 52,3 2-48,-7 4 100,6 0-36,-3 3 36,5 1-108,-5 8-84,1-3-156,6 4-28,-7 0-32,13 3-124,-3-2-124,-4 0-168,10 3-420,0-3-864,0 0-1005,0 2-2111,10-3-389</inkml:trace>
  <inkml:trace contextRef="#ctx0" brushRef="#br0">44971 34137 5424,'0'0'3941,"0"0"-2029,0 0-616,0 0-340,0 0-68,0 0 108,0 0-188,0 0-207,0 0-141,0 0-60,0 0-32,31-15 28,-15 13 108,1-2 64,6 0-104,4 2 12,5 1 24,-1-1 48,9-1-112,-3 1-60,3 2-144,-3 0-76,3 2-36,2 3-112,-12-2 128,7 5 248,-10-2 184,5-1-312,-4 1-248,-8-1-8,5 0-60,-11-4-72,3 2-40,-7-2-140,-1-1-16,1 0-60,-7-4-72,7 1-132,-10-4-128,8 5-232,-4-5-556,1 2-416,-1 1-381,-4 4-671,0-3-2272,0 3-469</inkml:trace>
  <inkml:trace contextRef="#ctx0" brushRef="#br0">45399 33204 4592,'0'0'6345,"0"0"-4305,-15 25-1020,5-11-200,10-2 224,-10 6 49,7 1-61,3 3-84,0 3-4,3 6-28,3 5-88,-2 3-112,2 6-208,-2 0 48,1 1-108,-2 5-24,4-5-124,-7-2-80,2-6-28,6-1-72,-8-4-32,0-4-88,2-5-96,-2-3 24,0-6 64,0-1-40,-2-1 44,2-5-8,0-2-36,-8 2-24,8-7-232,-2 1-224,2-2-176,-7 0-92,7-3-248,-3-6-920,-2-2-2833,5 2-3299</inkml:trace>
  <inkml:trace contextRef="#ctx0" brushRef="#br0">45265 33923 4120,'0'0'8809,"0"0"-4840,0 0-2753,0 0-576,0 0 48,0 0-124,0 0 132,0 0 228,0 0 84,31-9-76,-12 9-244,-4-1-160,-3-1-224,7-3-16,4 3-48,-6-3-36,2 1-56,3 2-52,-7-3-36,-2 1-60,8-1 0,-5 5-108,-5-5 0,6 1 20,-5 3-272,-3-2-156,1 1-40,-2-2-12,1 4-72,-5-1-196,6 1-304,-8 0-544,5 0-912,-5 0-1445,8 0-1335,-10 0-781</inkml:trace>
  <inkml:trace contextRef="#ctx0" brushRef="#br0">45460 33470 1460,'0'0'8621,"0"0"-6281,0 0-1344,0 0-448,0 0-144,0 0 244,0 0 268,-28-24 29,16 23-137,6 1-180,1 0-172,-12 0-88,9 1-48,-15 8 24,14-2 48,-4 1 108,-2 2 108,6 0-24,-4 5-100,5-2-108,4 2-84,-2 2-112,6-1-48,0 2 16,6-3-16,-2 2-36,4 1-96,5-8-4,6 5-104,-4-5-124,0-1 40,5-6 24,5 0 48,-14-3 112,11-5 0,-4 0-4,-5-2-48,5-6-12,-8 2-48,-1 0-48,-1-3-16,-8 2 184,7-3 8,-7 2-8,0-3-88,-7 4-120,5-5-20,-7 2 164,3 0-56,-7 2 0,-5 0-76,8 4-108,-2-1-60,-4 4 108,4 0 48,3 5 12,-3-1 12,2 2-76,5 0-192,-5 0-412,10 2-464,-10-2-445,7 1-615,3 3-2020,0-4-925,0 2 2397</inkml:trace>
  <inkml:trace contextRef="#ctx0" brushRef="#br0">45349 33165 8077,'0'0'3904,"0"0"-2304,0 0-572,0 0-184,0 0-24,0 0-107,0 0-145,0 0-120,0 0-176,-28-18-168,22 18-104,2 0-64,-5 0-60,1 0 16,4 0 20,-2 0 84,2 0 4,-2 2 44,6 2 44,-3-4-40,3 1 16,0-1 44,0 0 80,0 0-4,0 0-36,3 0-12,-3 1 96,6-1-24,4 0-108,-6 5-28,7-2 64,8-1 280,-1 2 192,4-4 16,6 2-248,0-2 0,3 0 48,0-2-12,-3-2-136,0 3-92,-8 0-84,5-4-100,-11 2-148,-3 3-56,-1-1-12,0 1-88,-5 0-192,-1 0-160,-4 0-148,0 0-272,0 0-696,0 0-917,-4 1-2199,-1-1-1725</inkml:trace>
  <inkml:trace contextRef="#ctx0" brushRef="#br1">45723 31597 1316,'0'0'2336,"0"0"945,0 0-1205,0 0-612,0 0-304,0 0-72,0 0-16,0 0-48,0 0-52,0 0 9,0 0 23,0 0-40,0 0-32,0 0-64,0 0-40,0 0-12,0-1-52,0 1-136,-9-4-156,9 1 8,-3 1-164,-4-1-172,-1-2-136,-1 3-8,-1 2-4,-3-5-44,2 5-24,-9 2-28,5 3 28,-6 2 12,2 3 12,-1 1-24,3-1 64,4 3 4,1-1 4,3-2 0,3 0 0,6 0-120,0-3-24,0 3 60,9-2-112,-1 0 52,9-4-12,-2-1-24,9-3-28,-1-7-44,4-3-76,-5-3-72,5-4 36,-4-3 60,-5-1 112,-5 0 92,5 0 76,-11 1 24,1 1 4,-5-1 44,-3 1 16,0-3 32,-3 3-92,-3 1 0,-3-1 0,-1 0 104,-2 3 28,-7 0 92,8 3-8,-5 2-52,-5 1-56,8 4-16,-2-1 60,5 6-96,-9 0-60,13 1-88,-4 0-68,5 0-64,1 0-80,-2 0 8,6 1-124,0-1-508,0 1-692,0 6-841,6-4-1479,3 4-600,-5-1 103</inkml:trace>
  <inkml:trace contextRef="#ctx0" brushRef="#br1">46055 31372 6445,'0'0'5136,"0"0"-2748,0 0-844,0 0-263,0 0 47,0 0-108,-8-30-280,6 26-304,-4 1-320,3 0-96,-6-1-76,2 3-20,4 1-124,-7 0-4,8 5-48,-7 0 52,2 3 8,-2 0 56,9 6 8,-9 0 60,6 2-20,3 0 32,-5 3 48,0 0-32,5-1 8,0 1 16,0 1-64,0-2 24,0 0-96,0 0-36,0-3 28,5 1-40,0-2-48,-5-1-84,0-1-36,0-2-52,0-3-120,0-4-108,0 5-112,0-3-144,0-2-140,0 1-272,-5 1-384,0-4-621,5-1-895,-3 0-2840,-3-4-337</inkml:trace>
  <inkml:trace contextRef="#ctx0" brushRef="#br1">45853 31554 9473,'0'0'4332,"0"0"-2816,0 0-1048,0 0 12,0 0 605,35 3 571,-23-2-212,6-1-276,2 3-304,-3-3-272,8 0-156,-6-3-124,-1 2-140,4-4-172,-6 4 0,-4-1-136,-3-3-176,1 4-208,-10 1-60,9-1-64,-7-2-100,-2 1-180,0 1-536,0-2-989,0-1-2671,-2 1-1621</inkml:trace>
  <inkml:trace contextRef="#ctx0" brushRef="#br1">45702 32219 9793,'0'0'4220,"0"0"-2804,0 0-612,0 0-179,0 0 247,0 0 228,0 0-476,0 0-12,-25 14-60,12-10 32,2 5-48,-5-1-64,3 2-36,-3-1-36,5 5-12,1-2-16,-3-1 40,7 3 32,-4-5-152,10 1-208,-2 0-84,2-4-144,2 0 60,-2 1-40,10-1 40,0-4-60,5 5-12,-2-7-36,-1-2 32,3-3 16,5-5-36,-9-5 0,2 0-28,-3-1 52,-1-2 72,-1 1 84,-1-1-48,-7 1 44,0 0-84,0-1 16,-9 3 72,3 0 48,-3-3-48,-1 3 4,-9 0-4,7 2 88,-1 2 8,-2 2 24,3 2 60,3 4-68,5 1-52,-6 1-60,5 1-60,5 0-88,-4 0-80,4 0-148,0 1-108,4 4-88,1-3-524,-1 5-52,6-4-144,-1 4-236,3-6-909,-2-1-2915,-1 2-1057</inkml:trace>
  <inkml:trace contextRef="#ctx0" brushRef="#br1">45583 31931 964,'0'0'4472,"0"0"-1923,0 0-645,0 0-368,0 0-188,0 0-36,0 0-124,0 0-31,0 0-133,0 0-84,0 0-44,-15 0-148,15-2-308,0 2-208,6-3-232,3-1 4,1 3 40,3-3 152,9-2 156,6 2 124,3 1 176,5-5-80,4 6-124,0-1-88,-1-1-68,0 3-148,1 1-96,-6 0 288,0 0 220,-6-2-356,-6 1-200,3-4-48,-7 3-36,-3 2-108,-5-1-112,0-4-32,-5 4-24,5-2-16,-7 2 24,-3-1 4,6-2-64,-6 4 48,0 0-96,-6-3 20,3 3-252,-7 0-484,5 0-584,-5 3-521,10 1-355,-10 2-1440,8 1-193</inkml:trace>
  <inkml:trace contextRef="#ctx0" brushRef="#br1">45938 32156 3968,'0'0'5613,"0"0"-2805,0 0-836,0 0-544,0 0-135,0 0 91,0 0-240,0 0-152,-35 15-200,28-7-224,-1 0-132,-2 3-120,1-1-120,-1 1-64,4 6-24,-3-5 12,7 2 52,-2-3-64,4 3-12,0-2-24,0-3-72,4-2-80,-2 2-40,7-4 12,1-1 44,0-2-32,5-2-12,-3 0-60,-3-6-112,13-4-72,-13 1 12,6-2-36,-2-5 60,-1 4 112,-3-3 44,-2 2-48,-4-1-48,3 2-36,-6 1 72,-6 1 220,3 1 36,-4 1 184,-2 2 12,0 0-36,1 2 24,0 3 0,-1 1-16,3 0-144,-3 0-60,6 0-168,-4 1-100,7 2-100,-3-2-316,3 3-284,-5 1-800,5 0-861,0-3-1747,0 4-1069</inkml:trace>
  <inkml:trace contextRef="#ctx0" brushRef="#br1">45955 32020 5977,'0'0'2960,"0"0"-1264,0 0-384,0 0 92,0 0 56,0 27-316,0-13-175,0 0-73,0 3-84,-6 2-120,6 6-56,-3 2 36,-3 4 32,4 1 88,-5 0-44,4 1-188,-4-2-68,4 0-140,-6-4-100,3 0-156,3-4-24,-1-3-68,4-1 4,-6-7-8,6 1-72,-2-4-84,2-3-108,0 0-148,0-5-216,0-1-84,0 0-116,2 0-144,-2-1 20,6-8-536,-2 2-809,-1-2-1523,3-1-1324,-6 1-1017</inkml:trace>
  <inkml:trace contextRef="#ctx0" brushRef="#br1">45980 31358 664,'0'0'1216,"0"0"-396,0 0 16,0 0-184,0 0-420,0 0 969,0 0 919,0 0-36,0 0-536,0 0-380,0 0-132,0-5 80,0 5-48,0 0-187,0 0-145,0 0-116,0 0-52,0 0-76,0 0-48,0 0-68,0 0-68,0 0-100,0 0-52,0 0-32,0 0-64,0 0-52,0 0 0,0 0 0,0 0-8,0 0-8,0 0-100,0 0-16,0 0 4,0 0-28,0 0 0,6 0 52,-6-1-40,3 0 4,-3-4 120,7 4 12,-4 1 0,3-4 60,-6 1 36,2 2-88,5-1 4,-7 2-12,3-3 0,-3 3-60,0 0-84,3 0-4,4 0 48,-7 3 100,0-1 48,9-1-48,-6 3-44,-3 0 44,8 1 4,-8-3-4,8 3-60,-6-1 56,5-3 4,-4 3-8,-3-1-52,5-1 52,-5-2-192,0 0-304,0 0-188,0 0-176,0 3-497,0-1-699,-5 1-1828,2-2-2481</inkml:trace>
  <inkml:trace contextRef="#ctx0" brushRef="#br0">46950 34288 2936,'0'0'1940,"0"0"-127,0 0-49,0 0-260,0 0-192,0 0-104,0 0-32,-14 30-72,14-25-36,-3 0-39,3 0-109,-6 0-176,6 4-116,-2-2-64,-5 2-4,7 6 28,-2 0-52,2 5-40,-8 4-60,6 2 0,2 9 36,-6 0-12,6 5 84,0 1-160,0 3-32,-4-4-148,4-1-132,0-6-72,0 1-12,0-6-36,0-4 40,4-5-64,-4-2 0,6-2-48,-6-1 12,2-4-64,-2-3-104,0 2-84,8-6-64,-8-3 0,0 2-84,0-2-220,0 0-220,0-2-212,0-3-536,-8-3-1193,8-2-2391,0 0-1025</inkml:trace>
  <inkml:trace contextRef="#ctx0" brushRef="#br0">46553 34554 4560,'0'0'5397,"0"0"-3133,0 0-1000,0 0-412,0 0-4,0 0 120,0 0-15,0 0-109,0 0-180,0 0-160,0 0-132,3-1-80,-3 1-36,0 0-12,0 0 64,0 0 68,0 0 112,-3 0-4,3 0-120,-6 0-60,3 0-220,-4 0-76,-2 0 4,0 0-8,-3 5 56,2 0 12,-2 0 4,-4 3 8,4 2 12,-1 2 36,-2-2 36,3 5 52,-3-3 80,5 4 28,6 1-100,2-7-84,2 1-144,0 2-84,2-4-72,12 1 24,1-2 60,-3-5-12,6-1-40,4-2-20,-3-4-36,0-4 0,2-3 68,-2-5 40,-1-1 72,-5 0 80,5-3-80,-13 2-24,0-2-108,0 1 120,-5-2 12,0 1 0,-5 0 84,0-3 12,-3 2-28,-7 0-68,2 0-136,1 2 64,-4-1-24,-2 4 24,2 0-36,1 4-16,-4 1 64,7 2-72,-1 3 24,4 6-64,1-5 4,0 5-28,6 0-8,-4 0-76,6 0-48,-4 0-76,4 0-168,-5 0-296,5 0-464,0 3-397,0-1-479,5-2-876,-1 5-2000,-4-1-821</inkml:trace>
  <inkml:trace contextRef="#ctx0" brushRef="#br0">46900 34507 3708,'0'0'2201,"0"0"451,0 0-724,0 0-652,0 0-136,0 0-72,0 0-28,0 0-60,-23-3-75,14 3-85,7-1 8,-8-2-92,4 3-12,-3 0-76,-1 0-148,-2 4-148,3 0-96,0 1-40,-1 0 16,0 5-52,1 0 4,-2 1 20,4 3-32,4-1-4,-1 0-60,4 3-12,0-1-52,0-1-44,4 0-108,6-3-84,1-2 24,-2 1 56,7-4 16,-3-1 12,8-5-36,-2 0-28,-1 0-20,5-5 20,-8-3 28,6 0 48,-2-1 72,-7-2-12,7-3-48,-4 3 60,-11-4 12,6 5 68,1-2-76,-11 2-8,0 0-76,0-2 68,0 6 4,-9-3 4,7-2-4,-12 6-176,-1-5 52,3 1 120,-3 3 8,-8 1-4,4 2-80,2 2-8,-6 1-100,5 1 16,-1 4 20,7-2 36,3 3-80,0 0-104,5 1-240,4-1-488,-6-1-500,6 2-513,6 0-419,-2 0-636,5-3-901,-7 2-527</inkml:trace>
  <inkml:trace contextRef="#ctx0" brushRef="#br0">46435 34082 4196,'0'0'5233,"0"0"-2537,0 0-1036,0 0-484,0 0-20,0 0 49,0 0-5,0 0-156,0 0-212,0 0-200,-8 0-204,10 0-212,4 0-128,3 0-40,-3 0 60,13 0 232,6 2 144,0-2 156,9 0-144,-1 0-132,11 0-100,-3 0-140,-1 0-124,0-2 0,0 2 56,0 0 152,4 0 452,-11-1 148,5-1-544,-7-1-192,-2 1-72,-9-1 0,-4-1-84,-4 2-180,-3 1-72,1-1 32,-7-1 52,-3 3-84,0 0-136,0-2-152,0 2-284,0 0-316,-13 0-748,4 0-2329,6 0-2523,-12 2-1837</inkml:trace>
  <inkml:trace contextRef="#ctx0" brushRef="#br0">47073 33230 3060,'0'0'52,"0"0"2633,0 0-125,0 0-720,0 0-576,0 0-252,0 0 84,0 0 188,0 0 76,0 0-75,0 0-245,13-12-228,-13 12-288,-4-3-216,-2 3-200,-7 0 52,4 0-64,-3 0-20,-7 3-4,-6-1-12,10 7-60,-10 1-80,3-1-28,2 4-16,-5 1 8,11 1 116,-3 1 144,3 2 16,9 0-40,-5 4-20,1-1 44,6 4 76,3 1 48,0 6-64,10-2-20,-8-1-28,8 4 52,-1-6-40,1 0 28,-2 0-16,1-6-20,5 1-52,-5-3-12,-3-2-84,-4-2-12,6-1-36,-6-3-60,5-2-12,-7 1 20,0-1-32,0-3-48,-7-1-76,5 0-36,-6 0-132,6-1-136,-4-3-328,-3-1-584,-1-1-997,6-5-2379,2 1-2933</inkml:trace>
  <inkml:trace contextRef="#ctx0" brushRef="#br0">46646 33688 1344,'0'0'8861,"0"0"-6213,0 0-1084,0 0-504,0 0-51,0 0 75,0 0-48,0 0-164,0 0-172,0 0-152,0-7-84,0 5-100,-3 1-84,-4-1-36,4-2 8,3 1-44,-3 2-28,-6 0-36,3-4-80,-3 5-52,-1 0-8,-2 0 0,-7 0-4,7 0-52,-4 5-36,-2-3 16,2 7 12,-2-3 60,2 1 80,-3 1 68,7 4 20,1-3-48,-5 3 12,12-2-60,-1-2-8,-5 1-64,10 1 0,0-2 0,10 0-4,-5 1 4,5-1 0,8-3 4,-6 1 8,10-5-8,3-1 8,-2-4-12,4-2-48,-6-4 36,0-1 0,-6-3-64,5 2 16,-11-3-48,-6-2 24,10 3-48,-13-3 84,0 1 44,0-3-8,0-3 8,0-1-96,-13 0-8,10-3-36,-12 1-28,6-5 28,-4 3-12,-5 0-76,4 4-72,0 0 72,1 2 124,-4 3-40,7 2-120,-3 7-12,-3-1-36,7 4 48,0 5 156,-1-1-48,7 2-12,-6 2-84,6 3-164,-3 0-540,4 2-865,2 4-843,0 6-1760,0-2-249</inkml:trace>
  <inkml:trace contextRef="#ctx0" brushRef="#br0">46781 33537 11569,'0'0'4344,"0"0"-2655,0 0-997,0 0-64,0 0 392,0 0 248,29 4-176,-20-2-232,3 0-232,3-2-192,5 1-148,-5 3-132,4-4-84,6 0-72,-4 0 0,0 0-48,-2-5-60,1 3-24,0-4-108,-4 4-316,-4-2-292,-3 3-156,4-2-152,-13 1-548,10 2-724,-10 0-1549,0 0-1103,0 0-1149</inkml:trace>
  <inkml:trace contextRef="#ctx0" brushRef="#br1">46611 32328 4120,'0'0'4041,"0"0"-1701,0 0-848,0 0-684,0 0-308,0 0-108,0 0 40,0 0-24,0 0-44,0 0-48,-5-6-88,5 6-228,0 0-4,0 0 4,0 0 124,0 1-12,0 4 92,5 4 148,-5-1 113,4 7-153,-4 5 96,10 5 76,-10 4 72,9 3-52,-7 3-160,5 2 24,-4 0 36,2-1-84,0 0 68,0-1-20,-1-1-88,2-4-88,-6-4-44,3 0-16,3-7 0,-6 0-32,3-3-28,-3-5-72,3-1-56,4-2-92,-4-1-56,-3-4-76,0 0-132,0-3-52,0 2-148,5-2-268,-5 0-304,4 0-689,-4 0-703,0-4-1260,0 3-621,6-8-579</inkml:trace>
  <inkml:trace contextRef="#ctx0" brushRef="#br1">46556 32782 7289,'0'0'3124,"0"0"-1492,0 0-876,0 0-132,0 0 88,0 0 136,0 0 120,0 0-287,0 0-93,40 14 192,-25-5 352,2-3-136,6 6-156,-3-2-196,5 2-84,-7-4-184,0 2-148,1-2-104,-6-2-124,3-1-88,-5 0 76,-1-1 0,-7-3 8,4 1 0,-7-2 0,3 2 4,-3-2 0,0 0 96,0 0 28,0-2 32,0-1-24,0-6-132,-3-2-24,3-7-276,0 0-88,-7-7-48,4 1-40,3-1-20,0 2-140,3 4-36,4 1-12,-7 8-80,9 1-312,-7 8-917,5-1-1199,-5 4-1924,4-1 799,-2 8 1601</inkml:trace>
  <inkml:trace contextRef="#ctx0" brushRef="#br0">42831 33913 1344,'0'0'2048,"0"0"2857,0 0-2693,0 0-796,0 0-340,0 0-160,0 0 60,0 0-32,0 0-151,0 0-81,-22 0-44,22 0-40,0 0-24,0 0-16,0 0-60,0 0-68,0 0-44,0 0-4,0 0-8,0 0 20,0 0 60,0-2-24,3 0-52,3-2-80,-3 3-16,-3-2-84,10 0-56,-4 0 8,6 1-36,1-3-24,4 0 24,12-2 0,-8 1 0,8 0 4,-2 2 56,2 2-60,-9 2-80,2 0-64,-13 0-144,7 0-36,-7 1 44,0-1 52,-4 1 12,-3 3-48,5-4-96,-7 2-12,0-2 12,0 0 32,0 0 64,0 3 52,0-3 68,0 0 48,0 1-48,-9 2-68,9 0-76,-5 0-144,5 1-196,-5-2-204,1 1-296,4-1-304,0 1-440,-6-2-652,6 0-1549,-3-1-1755,3 3-1233</inkml:trace>
  <inkml:trace contextRef="#ctx0" brushRef="#br0">42859 34071 744,'0'0'2100,"0"0"-1996,0 0 2152,0 0 593,0 0-225,0 0-796,0 0-452,0 0-72,0 0-83,0 0-49,0 0-72,0 3-204,0-3-200,0 0-172,0 0-48,0 0-24,0 0-16,0 0-12,0 0-60,0 0-88,0 0-56,9 0 20,-6 0-12,12 0 16,-2-3 56,6 1 112,7 0-16,-3-1-132,8-4-24,-6 5-20,-4 1-52,0-1-156,4 2-12,-11 0-84,-5 3-36,2-1 48,-1 0 60,-4 3-40,3-4-20,-5 1-24,-4 0-24,6 0 24,-6-2 12,0 0 72,0 0 8,0 0-4,0 0-64,0 0-48,0 0-96,0 0-148,0 0-80,0 0-88,-6 3-196,6-3-384,-4 1-924,-1 0-2049,1 4-1999,-2-2-2741,31-16 8109</inkml:trace>
  <inkml:trace contextRef="#ctx0" brushRef="#br0">43700 33908 4064,'0'0'5821,"0"0"-3449,0 0-840,0 0-468,0 0-132,0 0 73,0 0-37,0 0-76,0 0-44,0 0-128,0 0-160,0 0-132,0-3-220,0 3 68,0 0 4,0-1-12,7 1-160,-5 0-36,2-1-20,2 1-4,7 0 0,1 0 168,5 0 160,4 0 96,-2 1-84,0-1-160,7 0-108,-4 0-120,1 0-4,-6 0-116,0 0-84,-7 0-4,7-1-116,-13 1-64,3 0 36,-5 0 112,-4 0 32,6 0 40,-6 0 8,0 0 64,0 0-24,0 0 72,0 0-40,0 0-44,-6 0-64,6 1-204,-4-1-172,-2 1-396,6 2-548,0-1-761,-3-1-1835,3 1-2301</inkml:trace>
  <inkml:trace contextRef="#ctx0" brushRef="#br0">44187 34021 10757,'0'0'5184,"0"0"-3731,0 0-1041,34 6 388,-19-4 600,6 0-216,1 2-372,6-4-264,-7 0-248,8 0-152,-8 0-76,8-1-72,-11-2-48,0 1-60,0 0 44,-5 1-116,-4-1-376,1-1-212,-4 2-8,-4 1 4,-2-3-124,0 3-352,0-1-437,0 1-691,0-4-780,-8 4-808,5 0-429</inkml:trace>
  <inkml:trace contextRef="#ctx0" brushRef="#br0">44325 33493 4332,'0'0'5821,"0"0"-2853,0 0-912,0 0-811,0 0-273,0 0-32,0 0-40,0 0-252,0 0-204,0 0 128,3 37 388,-3-11 240,0 4-52,0 5-340,7 2-364,-7-2-216,3 0-144,-3-4-84,0-6-8,9-6-52,-9 1-24,6-6-12,-6-3-96,4-1-96,2 0-172,-6-3-168,4-1-132,-4-3-148,0-1-380,0 3-1060,-4-3-2357,4-1-2715,-6-1 895</inkml:trace>
  <inkml:trace contextRef="#ctx0" brushRef="#br0">44312 34206 9469,'0'0'3232,"0"0"-1452,0 0-848,0 0-24,0 0 189,0 0-93,0 0-204,-34 6-152,15 0-96,7 2-112,-7 1-196,2 2-124,3-1-12,-4 4 4,8-3 8,2 1 64,-2-1 20,0 3 4,7-4-28,-3 6 4,4-2-64,2 1-36,2 0 12,4 4 40,-3-3 32,7 4-60,0 0 0,-5-1-96,-2-3 76,7 4-80,-3-3-8,-5 2 0,4 0-12,-6-3 0,0 0 0,0-1-40,0-1 4,0-3 0,0 3-36,-6-5-60,4 1-76,-5 0-80,4-3-76,-4 0-148,4-2-120,-2-1-296,-5-4-372,10 0-720,-13 0-1761,13-4-2311,-6-5-693</inkml:trace>
  <inkml:trace contextRef="#ctx0" brushRef="#br0">44042 34566 8929,'0'0'6336,"0"0"-3687,0 0-1501,0 0-508,0 0-16,0 0 180,0 0-308,0 0 4,38-3 68,-17 3 72,8-4-252,-8-1-256,7 4-120,-6-4-12,3 0-52,-7 1-56,-6 0-60,1 1-280,2-1-168,-12 1-188,6 3-156,-2-1-1664,-7 0 867,2-4-2851,-2 4-2733</inkml:trace>
  <inkml:trace contextRef="#ctx0" brushRef="#br0">44430 34185 8537,'0'0'5088,"0"0"-2736,0 0-1011,0 0-401,0 0 68,0 0-40,0 0-212,0 0-196,25 6 144,-20-4-88,-1 5-300,2-1-208,3 0-108,-7 0-64,6-3 4,-6 3 0,-2-2 48,7 0-72,-7-1 24,2 4 48,-2-4-48,0 2 8,0-2 52,-2 4 64,-5 2 56,-3 2 0,2-1 0,-1 6 52,0 1-88,-7-1-76,7-2-4,-7 3 8,12-2 132,-1-2-72,2 2-12,-4-3 124,7 3 8,7-4-132,-4-2-56,2 1 104,5-1 60,3-3 84,-1-5 88,7 0-4,-2-1-132,2-2-144,4-4-60,-6-3 8,-1-1 40,-3 5-48,-1-3 0,-3 2-60,-3 5-180,-2 0-48,-4-2 24,0 3-76,-4 0-116,4 0-112,-6 3-136,-5-2-204,-5 5-612,3-1-1208,1 4-2353,-3-2-2832</inkml:trace>
  <inkml:trace contextRef="#ctx0" brushRef="#br0">45097 33614 940,'0'0'4168,"0"0"2005,0 0-3729,0 0-876,0 0-419,0 0 79,0 0-4,0 0-256,0 0-16,0 0-88,0-13-136,-5 13-228,1-3-128,-2 1-116,-3 2-124,-1-2 0,-1 2-48,1 2-12,-3 3-68,-2 0-4,3 1-12,-7 3-84,7 3 40,-3-1 56,-4 3 72,6-1-12,3 2-52,2-3-4,4 2-4,-1-3-72,1-1-24,-2 1-12,6-3 24,0 2 72,10-2 4,-5-3-40,-1 0 48,12 2-4,-5-1-44,12-4 0,-6 0 36,6-2 4,4-7-76,2 2 12,-8-7 0,6 1-60,-8-2 12,4-3 8,-9 0-80,-1 0-136,-11 2 24,5-4 164,-7 1 140,0-2 180,-7 0 16,2-4-64,-11 2 4,4-3-80,-7 1-56,0 0 0,-2-2-8,-6 3-52,7 0-28,0 1 40,-3 1 44,5 5-128,3 1-112,-8 2 40,14 7 8,-1-2-12,8 6-60,-4 0-60,2 1-124,4 0-368,0 0-692,0 1-977,0 0-1639,0 8-952,4-6 63</inkml:trace>
  <inkml:trace contextRef="#ctx0" brushRef="#br0">42423 33145 10153,'0'0'4920,"0"0"-3383,0 0-1049,-38-25-204,19 22 224,1-4 196,-3 7 108,-2-5-224,-1 3-160,2 2-64,3 5-20,-2-3-40,2 7-64,8-1-44,-5 2-12,7-2-40,5 6-36,-2 2-36,2 3 40,4 5 80,0 1 28,10 2 20,-1-1 40,1 2 8,0-2 4,-1 1-40,-1-4-96,1 2-84,-5-4-64,-4 4-8,0-6-4,0 3-44,0-3 0,-4 0 36,4-7 0,-6 2-96,3-1 0,-5-3-48,1-3-172,5 1-132,-5-4-216,7 0-320,-9-4-456,9-3-784,-4-2-1781,-1-1-4039</inkml:trace>
  <inkml:trace contextRef="#ctx0" brushRef="#br0">41945 33498 3344,'0'0'8881,"0"0"-6333,0 0-1216,0 0-379,0 0 163,0 0 140,0 0-116,0 0-324,0 0-236,0 0-156,-13-13-108,3 9-72,-5 4-88,9 0-36,-13 0 0,4 0 64,-6 4 32,2 1 40,-1 3 20,0 2-24,1 2-60,0 1 16,1 0 8,12 3 24,-4-2 0,1-1-96,9 1-144,0-1-156,9 0-84,1-3 60,5 0 60,1-2 48,5-6-84,1-2 68,3-6 40,-3-6 36,4-3-48,-6-3 48,1-3-72,-8 2-12,3-3-120,-7 3 36,-7 0 80,-2-2 24,7-3 68,-7 2 8,-7-4-60,-1 1 52,-2-1-88,1-2-12,-10 2 12,7 1-40,-6 1-92,-4 2 24,3 3 140,0 9 16,1 1 0,1 6-156,0 3-124,-2 2 36,1 6-96,-1 2-36,8 1-64,1 0-256,3 4-472,-1 0-804,8-2-1137,8 0-2163,-8-2-329</inkml:trace>
  <inkml:trace contextRef="#ctx0" brushRef="#br0">42113 33405 13717,'0'0'5845,"0"0"-4041,0 0-1084,0 0-284,0 0 156,0 0 228,0 0-204,0 0-288,0 0-220,0 0-60,36 4 48,-13-4 72,2 1-24,-4-1 12,6 0-60,-4 0-96,-2 0-8,4 0-52,-12 0-96,-5 0-144,5 0-352,-3 0-156,-5 0-88,-2 0-192,-3 0-768,0 0-2209,-3-1-2827,-2-2-765</inkml:trace>
  <inkml:trace contextRef="#ctx0" brushRef="#br0">41728 33968 4396,'0'0'8309,"0"0"-5505,0 0-1163,0 0-549,0 0-8,0 0-80,0 0-324,0 0-340,0 0-108,33-14-72,-4 11 20,1 3 112,7 3 180,3 1 352,8-3-268,-6 4-244,-4-4-120,1 2-180,-7-3-12,1 0-84,-11-3-36,9 2-60,-13-5-76,-3-1-68,2 4-52,-9-4-96,2 5 48,-3-4-12,-5-1 48,4 1-88,-6 0-156,4 3-348,-4-3-424,0 5-565,-4-2-343,-2 3-1520,4 0-1917</inkml:trace>
  <inkml:trace contextRef="#ctx0" brushRef="#br0">41857 34373 7505,'0'0'7052,"0"0"-4587,-22-1-1313,7 1-608,-4 0-16,3 4 256,-1 2 204,-8 0-100,10 7-196,-10-1-184,6 3 0,6 1 60,1 3 48,3 6-160,-1-5-132,5 0-132,5 1-56,0-4-136,9-4-24,0 1-88,9-4 4,1-5 36,0-5 64,2 0 0,0-9-64,8-6 24,-8-5-12,4-2 48,-6-6-36,-4-1-24,5-2-48,-11 5 0,-3-4 108,-6 0 4,0 0-64,-10 0 64,5 1-76,-9 1-64,-3 0-20,3 5 12,-1 4-24,-4 3 0,-2 7 80,2 5 16,1 2-12,3 4-60,-4 2 24,3 3-4,7 3 16,-4 2-24,11-4-76,-6 9-80,8-4-500,0 2-616,10 0-1016,-1-2-1641,4-4-907,-3-3-789,15-4 2721</inkml:trace>
  <inkml:trace contextRef="#ctx0" brushRef="#br0">42061 34284 8161,'0'0'7060,"0"0"-3951,0 0-1669,0 0-732,0 0-244,0 0 48,0 0-4,0 0 4,0 0-28,0 0 48,-7 25-40,5-8-20,-4 1-60,6 1-88,0 1-120,0-2-24,0-1-72,8-2-24,-8-4-36,10-1 16,-3-1 8,1-4-28,2-1-44,3-4-84,-1 0-40,3-5-44,-2-5-24,6-3-60,-1-2 24,-5 0 20,2-2-20,-3-2 36,1-3-72,-5 3-16,-1-2 40,3-2 56,-8 5 88,-2-1 48,6 8 48,-6 1 84,0 2 124,0 7 128,0 1-140,0 0-196,0 2-60,-6 8 60,6 5 232,-2 4 68,-5 2 40,-3 12 20,10-3-12,-8 7-20,8 3 8,-9 0 12,5 1-36,0-1-108,-2-1-24,6 1-107,-2-8-69,2 1 116,0-7 0,0 0-80,0-7-40,0-2-60,-7-3 52,7-3-52,0-3-72,0-3-157,0 0-107,0-3-180,0-2-160,-2 0-168,2-7-220,-6 0-1056,6 0-3565,-3-11-4788</inkml:trace>
  <inkml:trace contextRef="#ctx0" brushRef="#br1">41755 35301 3708,'0'0'1628,"0"0"701,0 0 391,0 0-660,0 0-584,0 0-348,0 0-48,0 0-27,0 0-61,0 0-116,0 0-152,0-6-136,6 4-112,-6 2-52,3-2-84,5 2-96,2-5-24,3 2 68,2 1 52,7-4 24,6 2-52,-6-1-92,14-1-28,-4 3-48,5-1 88,-7-1 492,7 5 276,-5-1-736,-5 1-264,-4 0-12,-2-2-36,-6 2-36,-1 0-88,-6 0-140,5-2 0,-3 2 48,-10 0 56,5 0 28,-5 0-24,0 0-36,0 0-136,-5 0 24,1-1-92,-2 1-320,-7 0-612,5 0-1024,-2 1-1589,1 1-1523,-1 0-1653</inkml:trace>
  <inkml:trace contextRef="#ctx0" brushRef="#br1">41822 35526 15733,'0'0'4613,"0"0"-3869,0 0-744,0 0 0,38-7 24,-16 3 924,-2-2 296,15-2-204,0 1-304,1 0-52,2 0 412,5 1-315,-5 1-585,-2 0-196,-11 2-88,4-3-8,-12 6 12,-1-3-12,-13 3-36,6 0-37,-9 0 13,3 0-108,-3 0-204,0 0-256,0 0-264,0 0-508,-3 0-1004,-2-1-2705,1 0-4523</inkml:trace>
  <inkml:trace contextRef="#ctx0" brushRef="#br1">46636 35407 1916,'0'0'2256,"0"0"-755,0 0-537,0 0-328,0 0-80,0 0 148,0 0 176,0 0-16,0 0 312,0 0 40,0 0-92,-10-3-100,10 3-16,0 0 49,0 0 11,0 0-32,0 0-116,0 0-116,0 0-132,0 0-212,5-2-216,0 2-244,0 0-104,8 0 104,9-2 12,6 0 328,9 0-24,3 0-168,10-2-148,-1 2-84,9 0 84,7 2 136,-2 0 544,5 0 284,0-1-964,0 1-36,-9-5-12,8 4 48,-8 0 132,1-6-72,-5 5 84,-5-2-56,-7 0-88,-3 1 72,4-2 48,-10 5 24,-1-3-48,-8 1-12,4 2-40,-12-2-44,6 2-48,-14 0-72,1 0-108,-2 0-76,-4 0-80,1 0-100,-5 0-180,0 0-208,-5 0-112,1 0-184,4 2-712,-8-2-1977,4 2-2187,-11 1-1553</inkml:trace>
  <inkml:trace contextRef="#ctx0" brushRef="#br0">47919 34482 1760,'0'0'1056,"0"0"-364,0 0-172,0 0 444,0 0 873,0 0 359,0 0-324,0 0-560,0 0-264,0 0-132,-2-17 32,2 16 148,-7-1 29,7 2-73,0-2-44,0 2-140,0 0-112,0 0-112,0 0-120,0 0-148,0 0-112,0 0-132,7 2-132,-5 1 0,-2 6 108,9 5 144,5 0 4,-6 3-52,7 3-60,-5-2-56,3-1-16,-2-2 0,5-1 12,-7-3-84,5-2 0,-6-4-12,4 1-96,-5-2-76,-4-4-104,7 0-112,-5 0-60,-2-4-72,7-5-100,-10 2-220,7-2-392,-7-7-892,0 2-1005,0 0-2859,-7-4-1613</inkml:trace>
  <inkml:trace contextRef="#ctx0" brushRef="#br0">47802 34537 3676,'0'0'7441,"0"0"-3585,0 0-2167,0 0-473,0 0-340,0 0-76,0 0-4,-31-12-52,14 12-76,6 0-136,-1 0-96,-7 3-72,4 3-112,-7 2-92,9 0-100,-2 5 48,-4-2 84,9 3 28,8-3-52,-1 0-76,-3 3-92,6 0-48,6-6-12,-3 6-36,6-4 0,4-1 8,2-7 16,4 3-36,-4-5-12,4-5 48,6-2 0,-13-3 12,9-5 8,-2-3 52,-4-2 64,0-1 20,-5 2-72,-4-2 36,-6 0-48,4 1-144,-8-1 96,-2-3-4,-4 3 52,1-3-12,-2 4-84,-3 0-36,-3 3 12,-2 3 48,-3 5 8,4 1-8,-2 6 16,3 2 56,4 0 8,3 3 4,2 4-12,-2-2-240,1 0-76,9 4-96,0-1-184,0-2-332,0-4-444,9 5-172,9-5-373,-5-1-223,6-1-2748,-1 0-1385</inkml:trace>
  <inkml:trace contextRef="#ctx0" brushRef="#br0">48151 34381 10725,'0'0'4660,"0"0"-2851,-9 35-757,3-14 128,-3 6 240,-1 6-132,7 2-260,-6 2-60,0 0-148,-1 1-160,7-3-236,-6 0-184,3-5-192,6-4-48,0-1-72,0-4-24,0-3-36,0-4-24,0-1-88,0-4 4,0-1-24,6-3-136,-6 0-296,0-5-284,4 0-244,-4-2-152,0-4-588,0-4-2641,0 3-3211,-4-13 1759</inkml:trace>
  <inkml:trace contextRef="#ctx0" brushRef="#br0">47637 34041 3180,'0'0'6357,"0"0"-3829,0 0-1364,0 0-568,0 0 76,0 0 324,0 0 149,0 0-125,0 0-240,0 0-236,0 0-152,-10 3-100,10-3-32,0 0-4,0 0-12,0 0-36,0 0-12,6 0-84,-2 2-104,5-1 56,10 3-16,-2 0 172,12-2 36,2-2-24,15 0 48,-6 0 144,14 0 300,-9 0 172,11 0 332,-6 0-528,-7 0-520,2 0-180,-6-2 108,-5 2 48,-7-1-36,-6-2-48,-2 3-68,-4 0 0,-1-1-4,-3 1-72,-5-3-72,-2 3-204,2-3-184,-2 0-80,-4 2-28,0-3-84,-4 2-328,-2-2-444,-4 4-1284,-5 0-2293,5 0-2283</inkml:trace>
  <inkml:trace contextRef="#ctx0" brushRef="#br0">48091 33517 7537,'0'0'5316,"0"0"-2740,0 0-823,0 0-389,0 0-248,0 0 48,0 0-460,0 0-120,0 0-184,-27-6-160,17 11-68,-3 0-28,-2 4 12,3 2 40,3 3 56,-7 2 48,10 0-44,-1-1-64,5 2-100,-6 1-92,8-1-12,10 1-108,-3-3 0,8-1-12,-5-4-40,8-1 16,1-4 48,0-3 12,-2-2 36,3-5-48,-5-4 8,4-3 28,-2 0 12,2-4 56,-6 5-4,-3-5-56,-4 6-104,-4-4-52,-2 3 4,0-3 128,0 0-24,-2 2 112,-4-3 48,-4 5 12,-3 0-60,2-3 0,-5 6-4,-2-3-80,-2 5-60,9-1-28,-3 2 64,6 1-60,-1 3-88,-1 0-96,1 0-320,5 3-208,4-2-264,-5-1-244,5 3-621,0 0-839,0 0-2372,0 2 175</inkml:trace>
  <inkml:trace contextRef="#ctx0" brushRef="#br0">47742 33561 4396,'0'0'4853,"0"0"-2737,0 0-640,0 0-216,0 0 92,0 0 117,0 0-69,0 0-244,0 0-284,0 0-216,0 0-84,0 0-160,0 0 52,0 0-68,0 0 88,0 0 84,0 0-120,0 0-184,-4 0-80,-5 0-172,-1 2-12,-5 1-100,-7 4 4,11-1-24,-14 4 24,2-1 0,6 4 12,-2-2 84,7 3 132,-5-4 36,11 2-60,-3 1-104,3-3-4,6 0-84,0 0 0,0 0 24,10-1-84,-1-2 96,0 1 36,13-3-48,-3-5 12,-2 0 40,6-3-64,2-1 60,-4-4-4,-2-3 4,-1 3 8,-3-7-68,4 3-132,-4-1-24,-1-1-64,-5 3 16,2-3 44,-4 1 112,-4 0 112,-3 1-36,0-4 44,0 0 48,-3 1 36,-4-4-12,-4-1-60,2-1 72,-5 2 28,-1-2 32,-6 1-48,8 2 12,-5 5 12,3-3-20,-8 7-100,15-1-48,-5 1-208,3 8-72,1 0-144,-1-4 48,4 5-96,4 0-284,2 0-752,0 5-1577,8-3-3139,-8 2-2381</inkml:trace>
  <inkml:trace contextRef="#ctx0" brushRef="#br0">48101 33246 5733,'0'0'3940,"0"0"-2136,0 0-408,0 0 68,-6 38 48,2-21-7,4 3-181,0 9-196,0 3-88,0 7 136,0 3-144,0 5-272,4-1-204,-4 2-196,0-1-164,-4-2-76,4-6 24,-6 0 60,2-5-12,4-2-48,-5-6-64,2-4-76,-4-5-8,7-2 4,0-4-60,-2-1-12,-6-3-36,8-2-144,0-3-204,0 1-148,0-3-96,0 0-40,0-8-168,0 2-588,0-4-1456,0-1-3365,8 1-2716</inkml:trace>
  <inkml:trace contextRef="#ctx0" brushRef="#br0">60775 32062 1564,'0'0'3168,"0"0"-563,0 0-505,0 0-600,0 0-292,0 0-56,0 0 92,0 0 152,0 0 33,0 0-169,0-10-188,0 9-180,0-3-88,0 0-88,0 2-124,-2-3-228,2 2-76,-7 1-164,-1-3 8,-2 1-120,0-2-8,-2 6-4,-6-1-60,-2 1 0,2 0 12,-4 0-76,3 1-8,2 0 24,-6 7 108,4-6 68,7 4 88,-7 2 16,8 1 32,-4-4-12,5 5 28,0-3 8,-1 2 12,7 3 52,-6 1-52,10-3-60,-5 2-72,5 3-24,0-1-84,5 3-8,-1-2-64,6 3-24,1-1 36,4-3-12,-1-1 12,3-3-60,6-2-36,-7-1-4,1-7 52,0 0 24,0 0 24,-1-5 0,-3 0-48,5-5 12,-6-3 12,-2 2-76,0 0-44,-2-4-96,2 1 68,-7 0 52,6-2-4,-9 4 40,0-2-24,0 3 132,0 2 36,0 1 216,0 6 88,0-1-64,0 0-84,0 3-72,0 0-84,0 0 0,0 3 0,0 5 60,0 3 96,0 8 84,0 0 4,0 2-28,0 1-12,0 1-36,0-3-20,10 0-40,-10-8-104,10 2-4,-5-4-84,5-2 0,-2-5-88,-2 1-20,4-2-36,-1-2 24,0 0-100,1-4-216,-4-1-316,-3 1-560,-3-5-1300,0 4-2761,-3-1-2868</inkml:trace>
  <inkml:trace contextRef="#ctx0" brushRef="#br0">61124 32061 4424,'0'0'2945,"0"0"1955,0 0-2696,0 0-832,0 0-391,0 0-37,0 0 56,0 0-140,0 0-272,0 0-232,9 0-212,-3 0 16,7 0 60,-1 0 96,3 0-28,4 0-32,-3 0-72,3-3-84,0 3-100,-4 0-168,1-1 8,-7 1-216,-1 0-292,2 0-88,-1 0-128,-3 0-248,-3 0-621,-3 0-1043,0 0-1792,0 0-469</inkml:trace>
  <inkml:trace contextRef="#ctx0" brushRef="#br0">61189 32224 5064,'0'0'9261,"0"0"-6196,0 0-1801,25 10-736,-10-6-52,-2-1-8,3-3 32,-5 0 24,12-3-148,-15-3-168,9 5-208,-6-6 0,-1 4-196,0-2-424,-8 2-260,4-3-284,-3 5-368,-3 1-817,0 0-2379,-3-3-1821,-3 3 4269</inkml:trace>
  <inkml:trace contextRef="#ctx0" brushRef="#br0">61767 32032 4880,'0'0'6597,"0"0"-3713,0 0-1220,0 0-819,0 0-177,0 33 136,0-23 184,0 1-120,0-4-148,0 2-112,0 1-72,0-4-88,0-3-124,0 1-68,0-2-28,0-2 28,0 0 32,0 0 16,0 0 80,0 0-20,0-2 56,0-2-204,0-5-108,0-1-12,-10 1-24,10-7-60,-10 6-8,8-6-4,-1 2 8,-7-1-4,4 2 48,2-1-40,4 5 36,-5-1-40,5 1 0,0 4-8,0 2-8,0-5-64,0 4-28,0-2-80,0 2 0,5-1 24,-1-3 24,6 3 24,-1-3 24,3 2 24,3-2 48,-5 6-72,2-1-4,3 0-8,-8 1-12,9 2-24,-7 0-60,2 0-52,-1 0 40,0 2-48,-8 1-16,7 0-20,-1-3-112,-6 2-36,-2 2-124,6 0-160,-6-4-316,3 4-416,-3-2-420,6 1-541,-2-3-1703,-4 2-324,6 1-821</inkml:trace>
  <inkml:trace contextRef="#ctx0" brushRef="#br0">62076 31967 6825,'0'0'5580,"0"0"-3632,0 0-1176,0 0-608,0 0 0,0 0 364,0 0 253,0 0 63,0 0-16,-38 23-112,29-16-116,0 1-100,1 4 0,-2-2-24,-3 3-4,11-5-8,-8 6-64,3-4-36,7 0-112,-3-2-108,3-2-92,0 0-52,3 2-108,4-6 0,-4-2 12,6 3-24,4-3-16,-3-3-32,-2 1-64,7-6-44,-2-2 20,-5-1 36,6-2 28,-8 2 32,3 1-20,-6 0 44,3 0 88,-6 4 48,0-3 92,0 6-16,0-4 80,0 5 28,0-3 56,-6 4 40,6 1-72,0-2-52,0 2-156,0 2-68,0 1 64,0 2 4,-3 5 220,3 0 20,0 4-20,0-3-76,0 0-84,0-1-60,3-1-132,3 0-136,-6-2-96,10-3-72,-8 1-12,5-5-88,-1 0-344,3-2-568,1-6-1101,-4-1-2967,3 2-1805</inkml:trace>
  <inkml:trace contextRef="#ctx0" brushRef="#br0">62357 32011 4180,'0'0'7417,"0"0"-4749,0 0-1340,0 0-624,0 0 121,0 0 463,0 0 52,0 0-144,0 0-88,-27 3-236,11 4-208,3-1-84,-6 0-124,8 7-80,-4-4-136,5 3-36,-2-2-36,3 5-72,5-5-96,4 0-4,-6-1-128,6 0-12,6-2-12,-2-4 0,2 3-12,-3-5-16,9-1 52,7-4 0,-10-2 12,7-4 36,-1-5-60,1 0 24,-5-5-28,-2 4 76,7-3 12,-10-1 12,3 0-60,1 0-184,-4-2-56,-6 1 20,3 1 36,-3-2 100,0 3 68,0 1 28,-3 2 96,3 5 56,-6 1 188,6 7 132,0 1-24,-2 2-64,-6 5-20,8 2 92,-11 4 64,11 6 32,-4 4 28,-5 6-112,9-1-104,-7 2-40,7-2-168,0-3-60,0-5-304,0-3-176,10-2-48,-4-3 20,-2-4 24,7-2 12,-1-4-108,-1-3-364,6-2-932,-1-7-1985,-3-1-2191,-1 1-2537</inkml:trace>
  <inkml:trace contextRef="#ctx0" brushRef="#br0">62568 31810 12029,'0'0'4893,"0"0"-3737,0 0-1156,0 0-64,0 0-284,15 28-296,-12-22-385,-3 3-599,7-2-1460,-7 1-2508,0 0-85</inkml:trace>
  <inkml:trace contextRef="#ctx0" brushRef="#br0">62574 31974 17502,'0'0'4912,"0"26"-3760,0-12-792,0 4-248,0 1-100,3-3-12,-3-1 0,6-4 144,-6-2 36,3-1-180,-3-6-216,7-2-136,-7 0-204,3 0-316,-3-7-512,0-1-1188,0-3-2317,0-7-323,0 1 383</inkml:trace>
  <inkml:trace contextRef="#ctx0" brushRef="#br0">62830 31967 1484,'0'0'1148,"0"0"1809,0 0-849,0 0-408,0 0-656,0 0-488,0 0 280,0 0-56,0 0-52,0 0-64,0 0-44,-2-7-28,2 7-100,0 0-156,0 0-128,0 0-71,0 0 75,0 2-24,0 1 72,0-3 16,0 0 32,0 0 112,0 0 52,0 0-4,0 0-76,0 0-72,0 0 8,0 0-60,0 2-48,0-2-72,2 0-4,-2 7 16,6-4 108,-2 6-24,-4-3 60,10 2-24,-7 1-28,-3 3-56,8-1-28,-8 3-48,10-3 16,-3 4-64,-5-4-72,4 2 0,-2-4-12,5 1 0,-3-4-36,-2 0 44,7-5-72,-1-1 76,0 0 4,-1-6 44,-1-1-48,2-3-76,3-2 16,-4 1 56,1-3-4,-2 1-40,-1-5-120,-5 3-64,6-2-32,-6-1-76,-2 3 156,0 0 52,0 0 132,-2 5 60,2 4 60,-8 0 16,6 2-136,-5 2-136,5 2-156,-4 0-208,-4 6-208,10-4-332,-4 3-456,-1 0-693,5 0-1631,0-1-1224,0-3-1445</inkml:trace>
  <inkml:trace contextRef="#ctx0" brushRef="#br0">63212 31858 11909,'0'0'5273,"0"0"-3689,0 0-1044,0 0-172,0 0 404,0 0 444,0 0-112,0 0-172,-31 16-220,24-12-252,-2 1-184,-3-1-212,2 1-64,7-2-120,-2-1-144,5 2-88,0-3-20,0 2-16,0-2 148,0 4 128,5-2 4,-2 2-48,7-2 24,2 1-52,-3 0 28,-2-2 36,1 2 20,5 1 52,-3 0 48,-1 0 96,-6 1 472,6-1-400,-3 0-156,-6 4 196,4-1-52,-4 0-84,-4 1 0,-2 1-12,2 1 12,-4 3-68,-1-3-4,-1 3-44,1-3-28,0 3-12,-1-4 12,1-1 0,0 3-12,6-7-76,-7 3-20,10-1-12,-3-4-172,3-1-208,0-1-288,0-1-632,0 0-876,0-6-2577,3 4-3236</inkml:trace>
  <inkml:trace contextRef="#ctx0" brushRef="#br0">63738 31901 3724,'0'0'9009,"0"0"-6217,0 0-1299,0 0-773,0 0-312,0 0 100,0 0 128,-27-4 224,17 12-8,-2-1-256,9 5-172,-7 1-60,1 1-180,3 2-88,2 3-96,-2-5-84,6-2-88,0-1 4,10 2-24,-4-7 44,-2-1 64,11-4 76,-10-1-40,11 0-52,-3-2-8,-3-7 24,5-1-40,-7 0 112,-5-5-168,2 5 20,0-6-328,-5 2 112,-5 1 68,0-4 176,2 5 32,-5-2 88,-1 5-84,-7 1 96,7 4 124,5-2 144,-2 6-268,4 0-48,-6 0-528,6 5-780,2-4-505,0 1-2871,2 3 0,14-5-1837</inkml:trace>
  <inkml:trace contextRef="#ctx0" brushRef="#br0">64006 31615 7189,'0'0'6168,"0"0"-3612,0 0-1067,-32 17-697,14-9 12,-2 5 396,5-3 68,0 6-92,-4-2-256,7 1-316,-1 0-364,4 1-240,2-2-104,4 1-40,-3-4-12,6 3 68,6-3 16,-3 1 24,4 2 0,-4-3 40,7 3-52,-1-1-24,0 2 24,0-3-48,-6 4-40,7-3-104,-10 2-100,6-2-96,-6 2-160,-6-6-72,6 2-164,-10-3-284,7-1-488,-3 0-477,-6-4-1115,8-1-1784,-1-2-1061</inkml:trace>
  <inkml:trace contextRef="#ctx0" brushRef="#br0">63875 31820 12077,'0'0'5529,"0"0"-3657,31 0-1000,-16 3-424,-3-1-68,7 4-124,-7 1-200,-2-4-56,-1 4-148,0-6-44,-3 1-188,-3 2-316,-3-1-248,0-1-288,0-2-437,0 4-923,0-4-1996,-3 0-1909</inkml:trace>
  <inkml:trace contextRef="#ctx0" brushRef="#br0">62346 32430 6433,'0'0'7076,"0"0"-4752,0 0-1131,0 0-509,0 0-128,0 0 144,0 0 52,-35-6-116,23 6-76,-10 0-172,-1 6-84,-2-1-84,-10 4-28,5 2-8,-1 2 20,-1-1 4,-1 3 32,8-1-20,6 0-16,4-3-96,5 1-108,6 0-216,4-1-172,4 4 0,6-3 24,8 2 76,-2 0-40,9-1 0,-8-4-4,8-1 4,0-3 60,-6 1 120,0-4 52,-8-2 84,9 0 0,-15 0 8,5 0-8,-10 0-72,0 0-136,-7 0 220,-1 4 140,-5 0 176,-5 0-48,-5 3-96,-2 1 0,1 2 120,-1 1 184,-6 1 92,13 1-8,0-3-100,8 0-136,-2 2-152,12-3-172,0 3-12,0-3-124,8 2-68,6 4-36,1-6-88,4 1 0,-4-4 120,10-3 28,2-3-88,-2 0-96,0-6-52,-4 1-96,2-5-244,-5-2-548,-6 1-981,8-3-2551,-12 4-2117</inkml:trace>
  <inkml:trace contextRef="#ctx0" brushRef="#br0">62466 32669 10437,'0'0'9661,"0"0"-7237,0 0-2292,0 0-48,0 0-84,0 0 496,0 0-96,-28 10 84,16 0-100,-1 0-80,-5 1-76,3 0-140,2 1-88,1 1-204,5-3 68,5-3-32,-6 2-12,8-4-48,0 3-4,8-5-44,-6 2 72,8-5 92,2 0-20,4 0-60,-4-8 8,7 0-80,-8-1 56,6-1 112,1 0 96,-5-1 0,-1 1 48,-3-2 0,1 1 40,-10 3-28,6 1 36,-3 3-24,-3-2 136,0 6 20,0 0-224,-3 2-4,-3 3-124,-4 3 124,6 7 60,-1-3-8,1 4-52,-2-5-216,4 4-256,2-3-172,8 0-280,-4-6-680,5 3-904,1-8-1477,-1 2-1363,7-3-689</inkml:trace>
  <inkml:trace contextRef="#ctx0" brushRef="#br0">62710 32766 8917,'0'0'10341,"0"0"-8349,0 0-1992,0 0-424,0 0 172,0 0 252,0 0 292,10 27 436,-10-27 136,0 0 76,0-2-68,0-4-208,3-2-412,7-2-120,-10-4-84,0-1 0,0-2-40,0 0-8,0-3-132,0 0-72,-4 2 12,4 3 68,0 3 120,0 4 4,0 2-12,0 5-156,4-1-60,-4 2 12,5 0-4,-1 2 52,5 4 72,0-2 36,7 6-12,-4-3-76,0 1-384,4 2-192,-4-5-408,8 0-848,-9 0-905,8-4-1815,-1-1-1000,-8 0-25</inkml:trace>
  <inkml:trace contextRef="#ctx0" brushRef="#br0">62977 32596 13357,'0'0'8029,"0"0"-6189,0 0-1840,25 18-364,-13-8 64,10-3 252,-3-1 36,-2-3 12,3-1 60,-2-2 108,-6 0-36,7-2-128,0-1-4,-7-5-180,3 0-124,-3-3 64,-2-2 128,3 2 28,-4-5-36,-9 4-100,0-6 28,0 1-164,0 2 112,0 1 244,0 4 284,0 2 296,-4 6 40,4 2-220,-5 5-72,5 5 120,-4 6-16,-5 8-20,9 1-40,-2 5-80,-6-3-64,8 2-60,0-2-116,8 0-52,-6-2-72,11-9 0,-4-3-72,1-1 12,5-5 48,-7-2 80,9-5 4,-9 0 48,11-6 12,-4-2 0,-1-2 12,-3-3-68,5-1 80,-3-3-4,-5 2-80,5-5-72,2 2 72,-5 6 128,-1-3 136,-6 8 364,6 4 212,-2 0-419,-4 3-373,-1 3-48,8 4-96,-10 4 96,9 1 0,-3 3 84,-2 1-48,5 1-36,-3-3-60,3 1-60,-5-3-109,8 0-35,-3-4-168,-3-3-12,4 0-16,-7-2-20,3-3-148,-4-3-180,-2-2-656,0-3-1108,0-2-1717,0 1-1531,-2-1-3369</inkml:trace>
  <inkml:trace contextRef="#ctx0" brushRef="#br0">63082 32451 11745,'0'0'4973,"0"0"-3237,0 0-1060,0 0-552,0 0 0,0 0 120,0 0 564,4 33 748,-8-12-248,4 7-280,-4 3-232,-2 1-244,4 3-284,-5-2-268,7-3-84,0-3-48,0-3-156,0-6-216,0-4 44,7-4 52,-5-4 80,4 2-36,-2-6-132,-4-2-168,0-2-308,0-6-788,0 0-2081,0-5-1035,-10-6-1109</inkml:trace>
  <inkml:trace contextRef="#ctx0" brushRef="#br1">45693 35925 7613,'0'0'5824,"0"0"-3560,0 0-1123,0 0-581,0 0 0,0 0 156,0 0 180,0 0-52,0 0-260,0 0-108,-20-3-124,5 3-208,3 3-136,-1 1-8,-2 2 64,-6 3 32,7-3 0,-11 3-48,8 2-48,4 0 0,-5 2 8,-1 2 40,6-3 64,5 6 44,-2-3 36,7 5-32,-3 0-40,6 1-72,0 0 0,6-2-36,-3 0 36,7-2 0,2 1 0,7-2-40,-4-2-8,-3-6-4,1 0-44,4 2-12,-1-4-24,-3-4-36,-1 3-64,3-3-44,-1-2-28,1 0-20,-5-2-76,1-3-148,-2 3-232,1-2-320,0 0-476,-7-1-633,5-1-675,-1-1-2552,-7 1-997</inkml:trace>
  <inkml:trace contextRef="#ctx0" brushRef="#br1">45878 35878 10829,'0'0'4452,"0"0"-2683,0 0-1109,0 0-216,0 0-24,0 0-40,0 0 124,0 0 256,-9 41 120,9-21-92,0 7-144,0 1-100,0 2-132,4 0-64,-4-4-32,0-1-64,5-1 0,-5-6-32,0-1-64,0-1 0,0-5-36,0-1-48,0-4-24,0 1-36,0-4 36,0-1-40,0-2 4,0 0 72,0 0-12,3 0-12,-3 0-60,0-4-84,7-2-72,-5-4-36,8 1-60,-1-2 156,3-4 48,-2 8-8,-3 0 56,1 2 48,-5 2 96,6 3 84,1 0-36,-7 2-36,6 1-60,0 5 76,1 1-4,-2-1 24,2 2 60,0-1 48,2 1-184,-6 0-116,-4-2-96,8-2-156,-3-2-180,-4 1-196,2-3-192,-1 1-228,2-3-500,-6 0-660,4 0-1653,-4-5-1415,3 0-2225</inkml:trace>
  <inkml:trace contextRef="#ctx0" brushRef="#br1">46233 36150 1552,'0'0'10361,"0"0"-7281,0 0-1479,0 0-397,0 0 240,0 0 376,0 0-348,0 0-468,0 0-292,0 0-268,0 0-188,-26 30-88,19-20-36,-8 4 12,6-1-60,-1-1-76,-3-1 4,5 1-4,8-6-8,0 1-48,0-1-84,0 0-72,0-5 0,0 1-28,8-2 64,5 0-12,-7-3-12,7-3-28,2-2-32,-3-2-12,1 1 68,-5-1 116,2 1 80,-1 1 48,1 0 24,-10 3 304,10 0-28,-10 3-128,0 1 8,0-1 24,0-1 4,0 3-16,0 0-84,0-1-84,0 1-24,0 0-48,0 0-8,0 0-100,-7 6 0,7-1 96,-3 5 0,3 3 12,0-1 0,0-1-12,0 0-180,0 2 24,0-6-4,3 0-20,4-2 0,2-3-72,-7-2-16,7 0-60,1-6-56,0 0-100,-5-2-184,5-1-148,-6-1-88,-2-1-372,7-2-828,-9 1-1753,6-4-1643,-2 5 39</inkml:trace>
  <inkml:trace contextRef="#ctx0" brushRef="#br1">46429 36184 6081,'0'0'8004,"0"0"-5860,0 0-1307,15 27-365,-12-14 320,0-5 1004,4 2-68,5 0-600,-12-4-392,9 1-336,-9-1-232,7-4-168,-7 3-232,0-5-312,3 2-172,-3-2-168,0-3-172,0-2-180,0-2-1208,-3-5-2661,3 4-2548</inkml:trace>
  <inkml:trace contextRef="#ctx0" brushRef="#br1">46479 36014 16085,'0'0'4441,"0"0"-4441,0 0-560,0 0-236,0 0 796,0 0 208,29-1-60,-27 1-148,6 1-552,-8 4-772,9-4-1393,-7 3-4647,-2 1-205</inkml:trace>
  <inkml:trace contextRef="#ctx0" brushRef="#br1">46613 36239 15617,'0'0'5309,"0"0"-4493,0 0-816,0 0 12,0 0 36,0 0 556,31 5 280,-27-10 216,4 0-304,1 0-268,-1 0-236,0-5-136,4 0-156,-3-3-72,4 2-24,3 1 24,-7-1 24,3 3 20,-2 4 28,-7 2 184,6 2-88,-1 2-36,-1 6 12,-4 1 36,7 1 36,-1 5-12,0-3-36,-5 2-88,4-3-8,2 2 0,-10-7-12,9 2-48,-3-3-96,-2-2-168,2-1-208,-3-2-224,3-2-148,-4-4-344,-2-2-780,0-3-2965,4 4-4983</inkml:trace>
  <inkml:trace contextRef="#ctx0" brushRef="#br1">47230 36107 1096,'0'0'4913,"0"0"-2221,0 0-884,0 0-648,0 0-212,0 0 72,0 0-40,0 0-124,0 0 16,0 0 237,13 13-33,-7-1-44,-6 0-152,0-1-112,0 0-136,0 3-196,0-4-120,0-1-12,0 1-16,0-4-8,0-2-40,0 1 0,0-4-8,0-1-40,0 1 24,0-1-8,0 0 8,0 0 12,0 0-24,0 0-24,0 0-72,0-1-16,0-5-92,0-2-84,0-2-60,-6-2 24,3-3 120,3-2 12,-3-3 36,-4 2 36,7-2-72,-2 1 60,-4 2 100,6 2 44,0 2 0,-4 2-12,4 3-84,0 2-36,0-1-72,0 3-4,4-1-8,-4 2-60,6 1-48,-4 1-36,8-2-36,-7 3 12,13 0 12,-5 3-4,5 0 28,-3 0-48,6 3-96,-7 2-124,7-6-104,-8 1-112,9 0-132,-5 0-40,-6-3-208,1 0-300,-2 0-448,-5 0-581,7-3-587,-6 3-1800,-4 0 127</inkml:trace>
  <inkml:trace contextRef="#ctx0" brushRef="#br1">47575 36059 8809,'0'0'4964,"0"0"-3104,0 0-1168,0 0-351,0 0 307,0 0 488,0 0-64,0 0-192,0 0-212,0 0-192,0 0-160,0 16 48,0-7 36,0 5 48,5-2-96,-2 4-100,4 0-60,-4-3-20,4-4-52,-5 4-60,7-6-60,1 0-48,-6-2-24,4-4 0,7 1 8,-5-2-8,-3-3-36,1-3-12,2-2-60,-1-4-76,0 1 40,-1-3-4,0 1 64,-6-3 24,5-1-52,-7 1-32,0-3 20,0 3 52,0-3 76,0 6 68,0 0 124,-7 4-4,7 4-84,-2 1-36,2 3-264,0-2-164,-8 3-60,8 0-120,0 0-236,0 0-748,0 4-1037,0-1-527,8 0-2324,-6-3-1009</inkml:trace>
  <inkml:trace contextRef="#ctx0" brushRef="#br1">47945 35796 7977,'0'0'6980,"0"0"-4943,0 0-1677,0 0-312,0 0 412,0 0 464,0 0 220,0 0-256,0 0-240,0 0-272,0 0 24,0 26 168,0-8 256,7 10-208,-7-2-124,0 5-152,0-2-148,0-2-72,0 0-12,0-7-24,0 1 24,0-1-60,0-4-48,0 0-4,2-2-92,-2-3-192,0-1-168,0-4-208,0-3-196,0-1-264,8-2-504,-8 0-752,0-3-1437,0-4-3023,2-4-277</inkml:trace>
  <inkml:trace contextRef="#ctx0" brushRef="#br1">48060 36024 3452,'0'0'14078,"0"0"-10366,0 0-3360,29-3-352,-18 2 0,3 1 84,3 0 608,-1-1 652,-4-2-404,8 0-492,-9-1-256,-2 3-148,1-4-44,0 1-84,-8-1-96,7-1-36,-9-1 44,7 1 100,-7-1-24,0-2-144,-7-1-24,-4 0 32,1 3 64,-9-3-76,0 7 52,2 1 192,0 4 304,2 4 276,2 7-28,4 3-212,0 3-296,7 2-40,2 4-4,2 0 0,7 1 0,5-2-8,3 1-124,2-5-52,12 0-8,-13-2 0,10-5 60,-7-2 36,4-1-88,-10-4-224,5-3-236,-5 1-44,-5-4-64,-7-4-396,9-1-532,-12-3-949,0 2-2947,0-9-2785</inkml:trace>
  <inkml:trace contextRef="#ctx0" brushRef="#br0">36954 33104 8133,'0'0'2652,"0"0"-1084,0 0-904,0 0-216,0 0 24,0 0-16,11 45 276,-7-15 565,-4 4 99,7 3 120,-7 4-244,4 3-204,-4 0-132,8-6-200,-8 0-276,4-1-132,-4-8-100,0 0-60,0-6-96,4-3-60,-4-4-12,7-3-64,-7-2-44,0-1-108,0-4-136,0-4-144,0 0-192,0-2-100,0 0-100,0-7-416,0-2-1364,-7-5-2893,3 5-2176</inkml:trace>
  <inkml:trace contextRef="#ctx0" brushRef="#br0">36740 34010 3464,'0'0'5917,"0"0"-2889,0 0-1116,0 0-688,43-13-143,-23 9-161,2 4-116,5-3-112,8 2-92,-3 1-36,10-6-40,0 6-48,5 0-100,4 0-60,-9 7 144,-3-4 160,0 4-172,-13-2-424,-3 2-24,-4-4-52,-14-2-20,10 3-84,-15-2-96,8-2-40,-8 0-60,0 0 48,0-6 36,0 2-204,0-6-404,-8-2-1200,8 2-2521,-4 1-2991,-7-1 1495</inkml:trace>
  <inkml:trace contextRef="#ctx0" brushRef="#br0">37143 34284 6337,'0'0'6184,"0"0"-4124,0 0-1064,0 0-520,0 0 33,0 0 311,-27-33 24,16 28-144,-9 0-120,5 2-104,-2 3-132,-1 0-140,-6 3-92,9 7 8,0 0-20,3 1 20,-7 4 52,6 4 72,2 3 168,7-1 96,-7 2-108,7-2-48,4 3 12,-8-2-52,8 2-56,0 0-100,0-3-24,8 4-36,-8-1-36,4-1-60,-4 2-8,0-4-64,0 1 24,0-1-24,0-1-48,0-3 48,0 2-16,0-4-20,0 0 0,0-1-36,-4-3-12,-4 1-76,4-2-56,4 0-52,-8-6-156,5 4-172,3-3-212,-8-3-404,8 1-752,0-3-1085,-4 0-3183,4-3-1069</inkml:trace>
  <inkml:trace contextRef="#ctx0" brushRef="#br0">36791 34614 208,'0'0'11389,"0"0"-6857,0 0-2931,0 0-649,0 0-228,0 0-100,0 0-112,0 0-96,35-3 144,-20 3 48,9 0-160,6 0-172,1-3-32,0-4-64,-3 1-32,-2 1-16,-2-1 24,-1 0-92,-11 2-64,3 1-96,-8 0-24,-2 3-184,-5-2-56,8 0-76,-8-1-40,0-1-116,0 1-200,-8 1-544,8-6-1372,-12 4-3893,12-2-2616</inkml:trace>
  <inkml:trace contextRef="#ctx0" brushRef="#br0">36452 33100 1812,'0'0'2296,"0"0"-291,0 0-405,0 0-328,0 0-560,0 0-284,0 0-44,0 0-188,0 0-84,0 0-108,0 0-8,-24 27 8,24-20-4,-4 3 12,-7 0 168,11 1 128,0 2 156,-11 0 128,11 2 60,0 0-68,-4 2-140,4 3 28,-8-2-44,4 3 24,4 1-84,-8 0 32,8 2 53,-3-3 11,3 7-44,0-5-24,-8 3-72,8-1-4,0 2-60,0-2 44,0 0 4,-4-1 36,-3-2-52,7 1-8,0 0-40,0-2-52,-5 3-32,5-4-12,-8 1 8,5-1-60,3-1-52,0 1-44,0-2-16,0-1-68,0 2 72,0 1-96,0-3 36,0 3 56,0-2-92,0-1 96,0 3-48,0-4-100,0-1 160,0 2-8,0-6 8,0 3 4,0 2 44,0-2 28,0-1-64,0-2 0,0 1-4,0 0-8,0 0-4,0 0-84,0-3 40,0 7-36,0-7 36,0 4-52,0-1 52,3-1-12,-3 2 12,8-2 48,-3 2 0,-5-1 12,0 2 0,0-2 36,0-1 12,7 4 28,-3-5 8,-4 3-24,0-4-12,0 1-44,0-2-8,8 1-8,-8-3 0,0 4-8,3-2-56,-3-1 16,0 0 40,0 0 4,0 0 0,0 1 4,0 1 0,0-2 0,0 1 0,0-1 0,0-3 0,0 2-4,0-2 0,0 2-8,0-2 0,0-2 12,8 3 112,-8 0 24,0-3-40,0 5 16,0-2-16,4 3-24,-4-1 12,0-1 64,8 4-4,-8 0-80,0 0-64,4 0 12,-4 1 96,0-1-36,0 3-64,4-3 4,3 1-4,-7 2-8,0-2 12,4 1 60,3-2-20,-3 2 8,-4-2 0,0 2 0,9-2-56,-5-4 68,-4 4-24,7-2-40,-3-2 56,3 1-52,-3 1-4,-4-3-4,9 2-4,-5 0 0,3 0-4,-3 3 4,-4 0-4,4-4 4,3 4-4,-3 3-8,-4-3 4,12 1-44,-12 1 44,0-2 0,8 2-40,-4-2 40,3 0 0,-7-3-4,4-1-36,3 2 48,-7-3-60,5 0-84,3 0-52,-5-4-36,1 5 16,7-2 44,-11 2-60,8-2-84,-3-1-60,2 2-28,-7 0-28,4-1 28,-4 1 12,0-3-28,0 4 60,0-2 112,0-2 112,0-2 24,0 3-84,-4-3-168,-3 0-325,7-5-1051,-13-7-2472,10-2-2277</inkml:trace>
  <inkml:trace contextRef="#ctx0" brushRef="#br0">35172 33473 9021,'0'0'5596,"0"0"-3459,0 0-969,0 0-304,0 0 48,0 0-276,0 0-136,-46 5-100,34 0-72,-4 5-132,1 2-76,4 5-112,-9 2-4,9 3 8,-6 4 160,6 1 56,8 3-44,-5-2-28,8-4-12,0 3-144,8-3-48,-1-3-132,17-4-16,-13-5 100,13-2 12,-2-5 80,2-5-64,0-5 68,-2-7 48,-2-8 36,2-4 48,2-2-8,-9-5 8,9-1-48,-13-1 48,-11-1-32,8 0 32,-8-2-72,-8 0-48,-3 0 96,0-3-60,-6 3-48,-5 2-64,-2 0-44,0 3-96,6 8 92,-6 0-56,5 7-24,-8 1-28,12 10-36,-5 1 40,9 0-16,-6 4-108,10 4-208,3-1-456,4-2-1052,0 1-2057,0 3-2023,0 0-1193</inkml:trace>
  <inkml:trace contextRef="#ctx0" brushRef="#br0">34942 34153 2692,'0'0'6225,"0"0"-1617,0 0-2420,0 0-659,0 0-329,0 0-140,50-21-204,-26 16-100,14 0 56,-3 0-72,15-2-196,1 1-204,7-2-184,4 1-156,-4 0-92,-3 1 32,-2 4-72,-10 0 32,-8 2-20,3 0-48,-7 0-100,-16 0-168,2 0-144,1 0 20,-14 0 60,9-6 108,-6 5 64,-3-4 8,-4-3-96,0 3-444,0 0-680,0 2-1041,0-4-2299,-4 7-1189,-16 4 3173</inkml:trace>
  <inkml:trace contextRef="#ctx0" brushRef="#br0">35217 34685 4364,'0'0'9101,"0"0"-6649,0 0-1159,-35 1-501,15 7 84,-3 2 204,3-3-116,-7 8-148,1-1-116,-6 0-104,5 1-112,12 2-76,-5-3-32,-2 3-76,5-3-92,14-2-100,3 1-96,-8-4-12,16 1-140,-5-3-68,14 2 88,5-2 108,2-4-156,11-3-148,-9-4 4,9-8 44,0-6 64,-8-3 108,1-4 92,-10 0 4,6-2 56,-13 3 16,-7-2 24,-4 1-12,0 1 148,0-3-28,-11 3-20,-5 0-128,-3-5-56,-9 3-100,13 0 28,-16 2 64,4-1-4,4 8-108,7 3-12,-3 4-12,7 3 20,8 4-140,4 2-88,0 1-312,0 0-564,0 1-916,16 2-241,-4 4-727,8-2-2048,-5 3-1297</inkml:trace>
  <inkml:trace contextRef="#ctx0" brushRef="#br0">35445 34497 3404,'0'0'8701,"0"0"-5597,0 0-1347,0 0-801,0 0-276,0 0 244,12 37-20,0-16-64,-1 4-24,5 3-104,-5-5-180,8 7-216,-6-6-160,2-2-84,0-5-72,-3-2-12,-1-4-84,9-1 24,-9-5-84,-3-3-88,3-2-68,2 0-40,5-2-144,-5-8-52,-2-3-36,4-3 0,-3-3 84,0 0 20,-9-4 0,9-1-36,-5 1 96,-2-1 184,-5 1 188,0 2 48,0 1 360,0 3 96,-5 1 84,-2 7 100,3 1-16,-4 6 8,5-1-204,-5 3 68,8 5 24,-4 5-56,-4 4 16,4 9 4,4 3-48,0 7-40,0 6-92,0 0-88,0 4-36,4 0-72,4 6-24,-4-5-12,-4 3-72,0-1-12,0-5-84,0-4 36,0-3-24,0-4 24,0-4 12,-4-6 0,4-4 0,0-1-24,-8-5-168,8-6-160,0-1-204,0-3-312,-4-3-420,4-7-1684,0 1-4369,0-16-2284</inkml:trace>
  <inkml:trace contextRef="#ctx0" brushRef="#br0">56720 33929 380,'0'0'3156,"0"0"4133,0 0-4701,0 0-1140,-31 5-880,22-4 737,0 5-37,-10-3-12,13 6-56,-13-2-164,4 2-128,5 1-216,-11 0-148,11 5-208,-2-5-104,3 1-76,2-1-36,-2 2-60,6-4-8,3-1-52,0 0-144,3 0-24,6-4 24,7 2 36,-4-4 32,7-1-8,3-6-12,6-3-60,-7-6-64,4-1-20,-4-3 0,0-2 20,-2 0 40,-3-1 56,-3 1 16,-4 4 48,-7-1 60,6 3 0,-8-2-132,0 2 124,-8-4-68,-3 3 76,2 2 64,-1 0 44,-2 3-12,-5 1 112,-4 3-52,9-1-24,-6 6-132,-7 2-36,9 0-72,1 2-24,-4 3 56,7 0-56,3-1-24,-1 0-28,6-3-44,-1 4-152,5-4-312,0 0-336,0-1-484,0 5-661,9-3-367,1 0-1344,-1-2-76,8 0-621</inkml:trace>
  <inkml:trace contextRef="#ctx0" brushRef="#br0">56602 33371 772,'0'0'328,"0"0"-328,0 0 848,0 0 1160,0 0-367,0 0-457,0 0-300,0 0-168,0 0-44,0 0-36,0 0 48,0 0-12,0 0-32,0-1-228,0 1 112,0 0-76,0 0-76,0 0 60,0 0 76,0 0 96,0 0-72,0 0-156,0-4-36,0 4-99,0-1-105,0 1-24,5 0 76,0-1 12,-5 1 24,0-3 72,5 2 40,-1-3 20,2 4-60,-3 0-48,3-2-40,-2-1-12,-4 3-60,6 0-36,-3-1 8,-3-2-20,3 3 8,6-1-24,-9 1 16,10 0-4,-10 0-8,6-2-4,3 0 12,-6 2 4,3-5-28,4 5 12,-8-1-24,8-3-40,-7 2 8,5 1 44,2-2-52,-1-1 64,1 1 12,0 0-20,-1 3-4,2-5-52,-1 3 4,5 0 48,-5 1-48,-6-4 100,7 4 8,-1-2-48,0 0 16,-5 0-76,5 2 48,-8 0 12,7-4 36,-1 5 40,-6-3 8,2 1 4,5-1-16,-9 2-36,8 1-96,0-2-8,-6 0-4,7-3-8,-3 4-40,4 1 36,-3-2-36,1 0 0,1-3 0,-2 5-12,2-1 48,0 0 4,-5-2 8,6 3 0,-8-3 8,7 3 40,0 0-40,-9-2 40,10 0-40,-4 2 4,3-4 36,1 2-48,-7 2 0,6-2-4,0-3-56,-5 4 0,6-1-12,-2 0 8,1 1 16,0-3 40,1 2-4,-7-1-36,6 0 0,0 1 48,1 0 0,-1-1 84,-1 3 52,2-3-64,-6 1-12,5-1-52,0 0-4,1 1-8,-2-1-4,2-1-4,0 2 0,1-2 4,-2 0-52,1 2 52,0-1-80,-1-2 76,0 2-48,1-4 52,-8 4 4,8-1 0,-1 2 4,1-1-4,-4 1 4,-3-1-4,5 1 8,-4-1-8,2-1 4,3 4-4,-5-2-56,4-1 60,0 0-4,-6 1-4,7 0 4,0-2 4,-3 2-8,-2 2 8,8-7 4,-3 5 8,-3 1 48,4-6-48,-1 5 36,-5-1-40,5-2 0,-6 2 4,6-1-4,0 3-8,-3-2-4,-2 1 4,2-2-4,3 3-44,-6-2 36,4 2 0,-5 1-48,11-5 48,-7 5 0,3-1-28,-6-1 40,7 0 4,-1-1 8,0 2 36,1-1-36,-1 0 48,1-1-48,-8 0 48,8 1-8,-1-3 8,0 5-48,-9-4 72,9-1-76,1 4 4,-7 1-8,3-2-4,-3 0-12,-3 1-48,6-2 12,-2 3 0,-4-2-76,6 2-80,-4-2 56,5 1-8,-4 1-4,2-5 64,-1 5 24,0-1 8,5 0 52,-9-4-48,8 4 60,-1 1 12,-4-3 36,4 2-40,-4-4 56,-3 5-56,5-1-8,-1-2 0,2 3-4,-3-1-8,-3-2 8,10 1 0,-8 2 8,-2-1-8,6-1-4,-2 0-76,1-1 12,-1 2 60,-4 0 0,6-2-100,-2 3-20,-4-3 48,6 0 72,-6 3-40,3 0 52,-3-1 0,0 0-8,6 1-40,-6-5 36,2 5-108,-2-3-88,0 2 24,4-4 48,2 5 40,-2-3 8,-4 1 76,5 1 0,-1-2 8,-4 2 4,6-2 12,-3 3 136,-3-1 12,0 1 60,0 0-52,0 0-8,0 0-12,0 0-16,0 0-60,0 0-20,0 0-52,0 0 0,6 0-8,-6-2-4,0-1-40,4 3 52,2 0-8,-4-1-40,-2 0 36,7 1 8,-5-3 4,-2 3 0,4-2 60,2 2 4,-6-2 68,0 2 100,0 0 12,0 0-64,0 0-40,0 0-140,-6 0-220,2 0-108,2 0-160,-7 0-304,-1 2-660,4 0-669,-3 2-763,5-3-2452,-1-1-1621</inkml:trace>
  <inkml:trace contextRef="#ctx0" brushRef="#br0">57136 32825 1384,'0'0'4413,"0"0"-2605,0 0-936,0 0-304,0 0-24,0 0 244,0 0 216,0 0 88,0 0-196,0 0-224,-6 0-76,6 0-40,6 0-80,-6 0-72,0-2-51,0 2-1,0 0-40,0 0-16,0 0-24,0 0-48,0 0-40,0 0-48,0 0-24,0 0-24,0 0-28,0 0-8,0 0 32,0 0 16,4 0-28,-4 0 52,5 0 0,-5-2-16,4 2-56,-4 0-48,0 0 8,0 0 36,6 0-36,-3 0-12,-3 0-4,0 2 4,7 0 212,-4-2 8,3 3-24,-4 2-36,5-5 60,-5 5-24,6-1-12,-6 0-52,2 2 16,5-2-40,-9 1 4,6 2-100,-4-4 60,-2 3 24,8 0-48,-8-1 16,2 1-56,-2-1-8,7 2 0,-7-1-8,2-2-40,-2 2 48,0-4 0,6 5 0,-6-5-16,0 3 12,4 0 0,-4 0-4,5-1-4,-5 2 0,5-5 4,-5 6 4,0-4 0,2 1 0,5 0-8,-5-3 8,-2 4 4,0-1 48,0-3 40,0 4-28,6-1-12,-6-3 0,3 4-36,-3-2 60,0 1-60,0-1 40,0 2-44,0-1-8,0-3-8,6 5 4,-6-3-8,4-2-40,-4 4 40,0-3-36,0-2 36,0 3 4,0 1 4,0-3 0,0 1 4,0-2 8,0 2 4,0 3 36,0-4 28,0 0-28,6-1-36,-6 5-4,0-5 4,0 1-8,0-1-4,0 3-4,0-2-4,0-1-4,0 4-36,0-2 40,0-2 0,0 3-8,0-2 4,0-1 8,0 4 0,0-2 4,0-2 0,4 2-4,-4-1 0,0 3 0,0-3 4,0 0-4,0 2 0,0-1-4,0-1 0,0 2-4,0-3 8,0 1-4,0-1 4,0 0-4,0 0 4,0 3 0,0-3 0,0 1-8,0 1-72,0 1 24,0-3-40,0 0 88,0 2-36,0 1 40,0-2-40,0-1 36,0 0-36,0 3-52,0-3-68,0 0 8,0 0-8,0 0-16,0 0-48,0 0-124,0-3-108,0-3-276,0 0-560,0-4-1109,5-2-3439,-5 0-2353</inkml:trace>
  <inkml:trace contextRef="#ctx0" brushRef="#br0">58039 32425 3312,'0'0'364,"0"0"4029,0 0-2077,0 0-732,0 0-572,0 0-208,0 0-32,0 0-40,0 0-128,0 0-111,-15-2-133,11 2-96,-2-1-16,6 1 12,-3 0-24,-3 0-12,6 0-64,-3-3 0,-3 3-60,2 0-52,4 0 16,-3 0 8,-2 0 4,5 0 20,-4 0-84,-2 0-4,3 3 4,-7 0 88,4 0 24,4 2-4,-5-1 4,-5 3-60,6-1 8,2-1 28,-5 5 20,7-2-48,-8 2 52,3 0 48,7-3-36,-2 2-28,-4 0-36,6-2-60,0-3 40,0 3-40,0 0 36,0-2-36,6 1 48,-4 0 16,-2-2-28,7 0 36,-4-1 12,4 1 4,-5 0-4,4-2 16,-3 0-40,7 0-68,-10 1 8,12-3-12,-12 0-112,9 0-168,-3 0 12,4-5 12,-7 1-12,7-2-24,-2-3-64,-4-1 12,5 2 0,0-3 48,1-3 0,-4 2 108,3-1 40,-6 0 140,4-2 4,-5 1-196,-2-2 152,3 1 48,4 1 116,-7-2 56,0 6 188,0-1-88,0-3 24,-7 4-100,4 0 112,3 2 48,-2 1-40,-5 2-56,4-4-76,3 3-64,-5 1-120,1-1-8,-2 0-116,2 3 76,-2-3-36,3 3-88,-3 1 48,3-3 4,-7 5-64,10-3 84,-3 2 4,3 0-16,-5 1 4,5-4-76,-4 4-16,4 0-144,0 0-112,0 0-92,0 0-84,0 0-237,0 0-211,-6 0-228,6 0-484,0 0-360,0 0-284,0 0-457,0 4-1183</inkml:trace>
  <inkml:trace contextRef="#ctx0" brushRef="#br0">58178 32402 5989,'0'0'5848,"0"0"-3132,0 0-1356,0 0-1360,0 0-580,0 0 580,0 0 1885,0 0-897,0 0-344,0 0-312,0 0-196,13 20-28,-13-14 4,0 3 32,9-3-56,-9-1-28,6 2 16,-4 1-68,6-2 136,-8-2-80,2 1-64,5-2 0,-4-1-208,-3-1-40,9 3-132,-9-4-24,3 0-112,6 0 8,-9-4-64,9 1-212,-9-3-249,10 0-483,-4-3-964,-2-3-324,1 2-276,5 0 159,-7-3 1149,-3 1 1184</inkml:trace>
  <inkml:trace contextRef="#ctx0" brushRef="#br0">58318 32348 1248,'0'0'4733,"0"0"-1721,0 0-648,0 0-648,0 0-380,0 0-48,0 0-107,0 0-213,0 0-228,0 0-248,9-18-184,-9 18-148,0 4-112,0-1 52,0 3 132,-4 4 72,4 0 52,0 7 192,-5 3 20,5 2-200,-4 3-152,-2-1 16,6 1-16,0-2 4,0 1-40,0-3 24,0-4 16,0-1 8,0-3-8,0 1-52,0-6-60,0 1-40,0-4-68,0 1-48,0-2 0,0 0-36,0-4-244,0 2-192,0-2-252,0 0-236,0 0-504,-10-3-948,8-4-3193,2 0-4524</inkml:trace>
  <inkml:trace contextRef="#ctx0" brushRef="#br0">59053 32248 404,'0'0'1408,"0"0"-1264,0 0 1708,0 0-560,0 0-331,0 0-153,0 0-92,0 0-68,0 0 28,3 0 20,-3 0-8,0 0-8,0 0-36,0 0-52,0 0-120,0 0-100,0 0-40,0 0 36,0 0 40,0-1 8,0 1 28,0 0-68,0 0-60,-3 0-28,3-3-20,0 3-31,0 0-37,0 0 48,0-2 52,-6 1-100,6 1-40,0-3-24,-4 3-36,4 0-12,0-1-76,-5 0 72,5 1-8,0-5-68,0 5 4,-4 0 60,-2-3-20,6 2 32,0 0 40,-4-3-72,-2 4-48,4-3 0,2 1 4,-7-2 0,5 3 4,2 1-8,0-3-4,-4 1 4,4-2 4,0 4-4,-5-1-4,5-3 8,-5 2-8,5 0 12,-5 0 52,5 1 8,-4-3 0,-2 1 4,6 3-16,0-2 40,-2 1-4,-5-2 28,7 2-112,-2-2 52,-6 2-52,8-4-4,-2 4 4,-4 1 0,3-4-8,3 3 0,-3-1 0,3-1-4,-7 3 4,7-1 56,-2-2-8,-6 0-4,8 3 0,-2-3 52,2 3 8,-6-2-8,6-1-16,-3 1 12,-3 2-20,6-3 44,0 1-32,-3-1-16,-4 2-12,7-2 4,0 2-4,-3-4 0,-3 4 12,2 0-60,4-4 52,0 2-52,-2 1 68,-4-2-80,6 1 0,-3 0-60,-4 0 60,7 2 60,-3-2 12,-3 1-72,6-2 0,0 3-4,-3-3 4,3 3 68,0-3-64,0 4-4,-6-2 64,6-1-56,0-1-4,0 3-4,0 1 0,0-2 56,0 2-56,0-4 0,-4 4-8,4-3 8,0 2-12,-6 0 8,6-2-80,0 2-4,0-1-96,0-1 124,-4-1 56,4 3-80,-5-1-12,5-1 32,0 3 64,-3-5 0,3 4 12,0-2-4,0-2 68,0 4-28,0 0-44,0-1 68,-3-2-72,3 0-132,0 3 132,-6-4 132,6 4-28,0-3-104,-3 0 0,3 2 44,-7-2-44,7 0-136,-3 2 136,3-2 24,-6 1 40,3 1-64,-2-4-12,5 4 4,0-3-100,-4 2 60,-2 1 48,6-3 4,0 4 52,-4-3-56,4-1 0,-6 5 12,6-5 72,-3 2-68,3-1 44,0-2-60,0 4-12,0-4 12,0 5 0,0-3 4,-6 0-52,3-1 48,3 5-4,0-5 4,0 3 0,0 1 60,-3-4-48,3 3 72,-5 1-84,5-1-64,0-1 64,-5 2 108,5-1-96,-5 2-4,5-2-4,-4 0-4,4-2 52,-6 4 4,6-2-56,-3-1 0,-3 1 0,6 0 4,0 0 80,-3 1 0,-4-4-12,4 3-68,3 0 64,0 1-64,-6-4 44,4 3-36,2 1-12,0-1-60,-4-1 24,4 1 24,-6 2-36,6-3-52,-3-1 100,-4 2 12,7 2-12,-3 0-36,3-1 24,-6 1-36,6-3 40,0 3-4,0 0 8,0-2 4,-3 2-4,3-2 4,0 2-8,-6 0-4,6 0-76,0 0 76,0-2-72,0 2-12,0-1 32,0-1 56,0-1-64,-2 3 64,-6-2-88,8 2 8,0 0 28,0 0 12,0-1-48,0 1-16,0 0 16,-2 0-4,2 0-8,-6 0-16,6 0-24,0 0-24,0 0 0,0 0-24,0 0-184,0 0-100,0 0-128,0 0-88,0 0-109,0 0-187,0 0-324,0 0-1024,0 0-1736,-4 1-1365,4-1 3473,4-1 1968</inkml:trace>
  <inkml:trace contextRef="#ctx0" brushRef="#br0">59253 31863 6809,'0'0'7884,"0"26"-5347,0-4-1153,0 3-180,-4 6 104,-2 2-240,-3 0-292,5 1-280,-2-1-292,6-5-204,0-4-64,-2-4-128,2-8 92,0 0-176,2-5-64,-2-3-96,0 1-148,6-5-192,-2-3-288,1-4-804,-1-4-2949,2-2-3512</inkml:trace>
  <inkml:trace contextRef="#ctx0" brushRef="#br0">59048 31894 9217,'0'0'3080,"0"0"-1380,0 0-728,0 0-252,0 0 9,0 0 71,0 0 116,16 28-104,-7-16-172,-6 5-308,9 1-64,-6-3-120,4 3-136,-1-5-12,1 0-4,-1-4-8,-7 0-52,8-3 16,-7-1-12,7-4-196,-10 2-88,6-1-172,-6-2-248,2 0-176,-2-5-253,7 3-719,-5-8-2304,4-4-1181</inkml:trace>
  <inkml:trace contextRef="#ctx0" brushRef="#br0">58579 31823 168,'0'0'888,"0"0"3961,0 0-2393,0 0-500,0 0-464,0 0-312,0 0-112,0 0 60,-25 31 56,15-25-127,7 2-65,1-5-304,2 5-196,-6-4-200,6-1-120,0 1-48,-4-2-124,4 1 0,0-3-72,0 1-16,4-1 16,-4 0-4,6 0 76,-4 0 56,1 0 88,7-4 4,0-2 12,5-4 24,-5 2-16,-1-6 4,2 1-28,-1-3-136,-6 2-8,4 1 0,-1 0 4,-7-1 116,2 4-108,-2-1 32,0 1-40,0 2-8,0-1-112,0 1-32,0 0 64,0 5 8,-2-3-56,2 6 36,0-1 44,0 1-164,0 0-20,0 0 4,0-3 48,0 3 4,0 0-68,0 0 16,2 0-4,-2 0 64,8 0 96,0 0 76,-5 3 256,9-3 200,4 0-40,-7 0-36,4 0-72,-3 0 44,-2 0-48,5-3-48,-7 3-120,-3-4-128,7 4-8,-5 0 0,-5-2-160,5 2-108,-5 0-60,5 0-64,-5 2-60,0 0-40,3 3-256,-3-4-80,0 5-56,0-1-357,3 1-443,3 4-1012,-6-3-1884,0-2-1553</inkml:trace>
  <inkml:trace contextRef="#ctx0" brushRef="#br0">56193 31831 1056,'0'0'1616,"0"0"2593,0 0-1301,0 0-784,0 0-704,0 0-428,0 0-8,0 0-24,0 0-375,0 0-421,-34-2-164,26 4-52,1-2-20,-9 0 20,8 3 52,-1 2 52,-5-4-4,3-1 16,-5 1 12,3-1 8,-3 0 4,5 3 36,-2-3-24,-3 0 0,-1 0-92,4 0-8,-6 0-4,7 0 4,-3-3 48,-8 3-44,12 0 108,-9-1 48,1 1 16,2-1-4,-2 1-160,1 0-12,1 0-4,-1 0-44,0 1 40,-1-1-4,1 1-60,-1-1-4,7 0 28,-7 0 36,0 3 12,7-3 0,-3 2 4,0-2 56,-5 2 40,5-2 12,-4 2 72,8-2-48,-3 3-128,-1 2 40,-6-3-36,8 2-12,-3 1-16,-1-1-56,-2-1 60,7 4 8,-7-4 4,6 3 12,-5-2-12,5 4 0,-2-2-12,5-2-88,-9 2 52,8-1-16,-1 1 16,2 2-12,-5-2-4,2 0 56,3 3-52,2-2 8,-5 2 52,7-3 0,-7 3 0,3 1 12,2-2 88,-1 0-36,-1 2-60,1-1 0,1 0 8,-6 1 0,5-2-4,7 2-8,-8 0 0,0-2-52,1 2 4,3 0 48,-3-1 4,-4 1 48,5-3-52,-2 2 0,0 1-8,1 0-4,6 0 0,-5-3-60,-2 3 68,0-1-8,1 1-52,7-1 28,-8-1 36,3 2 48,-1-2 52,-1 1-12,4-1 20,-4 2 28,0-1 0,7 1-72,-8-1-64,4 4 4,-3-4-4,-4 2-8,3 1-4,2 0-64,-1-1 16,-1 1 56,0 1 4,-1-1 4,3-1-4,2-1 8,-3 4 52,3-3-12,-4 1-48,1 2-8,7-3 0,-7 4 8,-1-4 12,6 3 40,-4 0-52,1 2 8,-2-3 0,6 0 40,-3 1 28,3 0-16,-3-2 0,2 2 16,-6-3 32,10 0 4,-2 6-24,-4-6-28,6 3-52,-3-1 0,-3 0 4,6 2 0,-3-3 36,3 2 52,-6 0 12,6-1 8,-4 2-48,4-3-8,0 3-52,-6-3 48,6 2-52,0-3 40,0-1-40,0 4 0,0-6 4,0 4-12,0-2 16,0 3 32,0-1 60,0 0 28,0-1-40,0 1-20,0 1 44,0-3-12,0 4 64,0-3 156,0 3 36,0-2-120,0 1-108,-4-1-52,4 1-36,0 1-36,0-2 48,0 3-48,0-3 60,0 5-72,0-6 0,0 4 0,0-1 4,0-1-4,0-1 4,0 1 4,0 0-4,0-2 56,0 3-52,0-2 44,4-1-52,-4 3-4,0-3-4,0 1 8,0 0 4,0-1 4,0 3 40,0-3-36,0-1 48,0 2-48,0 0 0,0-1 0,0 0-8,0-1-4,0 4-8,0-3 4,0-1-8,0 4 8,0-1-4,0-2-48,0 3 52,6-1 8,-6-2-4,0 2 0,0-2 8,0 3 40,4-3 12,-4-1-52,0 0-4,0 0 4,0 3 40,0-2 0,6-1 0,-6 1 28,0 2-28,0-2-36,3 0 48,-3 0-60,6 3 0,-6-3 4,3 3 0,-3 0-4,6-3 0,-6 3-4,2-3 4,-2 3 0,0-3 8,5 0 4,0 3-12,-1-3 4,-4-1 0,0 1 0,9 2 4,-9-2-4,0-2-4,6 3 8,-3 1 0,4-3 0,-5 2 4,5 0 36,-5 1-36,8-2-8,-10 3 44,13-2 0,-7-2-40,-4 5-8,7-5 0,-1 0 0,0 5 0,-4-6-4,5 2 4,1-1-4,-8 4 4,7-4 0,1 1 12,-4 0 48,3-2-52,1 4 0,-8-3 0,8 0-4,-7-2 4,7 2 68,-5-1-64,-1-3 84,6 4 0,-4-1-24,3 0-60,-7-3 48,7 3 60,5 1 52,-6-3 140,-1 2-72,3 1-108,1 0 4,-1-3-52,0 3-36,1 3 0,-5-3-36,4-1 0,-1 1-8,0-2-4,-3 2 0,4 0-4,-1-1 4,1 1 0,0-1 8,-2 1-8,1 0 8,4-3 4,2 3 0,-3-2 48,4 2-48,-5-3-4,3 1 52,1 0 12,-2 0 0,2-3-12,1 3-52,-7 0-8,7-1-4,-4 2-40,-3-4 40,3 3-4,-3-1-4,1-1-36,0 2 36,-1-2-36,0 2-12,3-1 52,-2-1 8,-1-1 0,0 4 4,1-3 4,-2-1 4,1 0 48,5 2 12,1-2-12,-5 1-48,1 1 72,-1-2-24,9-1 12,-8 1 0,5 1 0,-3 0-72,5-2 16,-5 1-8,5 0-8,-9 3-64,14-6 16,-8 4 0,-3-2 0,-3 1 36,13-2-36,-13 4-24,7-4 68,-5 0-8,2 1 4,6 2 8,-11 1 4,9-2 80,-5 1 0,1-2 0,5 3-24,-3-1 16,0-2-28,5 1 48,5 0-12,-10-1-36,10-1-36,-7 0 48,4 2-48,-1-4 72,4 2-84,-4 3-48,-2-5 0,4 3 44,-2-2 0,4 1-4,-4-2 0,1 3 8,-4-2 8,1 0 0,9-1 4,-10 3 0,4-2-8,-1-2 4,-2 3-4,0-2-4,3 1 0,-7 1 0,4-2 4,-4 2 4,4-2-8,-2 1-52,3 1 48,-1-3-8,-2 0 8,0 0 0,0 0 4,3 0 12,-1 0 0,2 0 0,-2 0 0,6 0 36,-10 0-36,10 0 36,-4 0-40,0-3-8,-2 1 0,3 1 0,6-2-4,-3 2 4,0-4 8,-7 4-8,10-2-48,-7-3-12,4 5 52,0-3-4,-6 0 4,4 0 8,0 1 0,-5-1 8,5-2 4,-6 2-4,2-1 4,0-1-4,-7-1 0,9 1 0,-2 4-4,-3-7 0,-1 4-4,4-1 0,0-2 48,0 2-48,-2-1 8,2 0-8,-3 1-60,3-1 52,-1-2 4,0 4 0,4-4 4,3 2 0,-7-1 0,-2-1-4,9 2 0,-8 2 4,0-1-4,1-2-4,1 0 0,0 3 8,-7-3 4,7-1 0,-4 4 0,-3-5 4,7 3 52,-6-3-52,2 1 40,-3 0-44,9-1 0,-5 2-4,-3-2-60,-4-2 52,9 2-52,-5-3 48,-3 4-48,5-3 48,-3 2 0,-3-3 0,3 1-36,-5 3 36,3-2-48,-2-4 12,-5 6 36,11-1 0,-6-1 0,1 1 0,-3 0 4,4-3 0,-1 3 4,-6-1 4,7 0 0,2-2 8,-3 2 40,-3-1-40,4-1 0,-1 2 40,-1-4-36,-4 5-4,6-4-4,-7 3 8,5-1 36,-1 0-36,3-1 36,-7 1-40,6 1-4,-3-1 44,-3 0-44,9 1 4,-5 1 40,-4-4-48,6 3 0,-3 0-4,4-3-68,-7 3 60,3-5-36,-3 5 44,-3-6 0,3 5-4,7-2 4,-10 0 4,0 1 8,5 0 0,-1-2-4,-4 2 0,0-2-4,0 0-4,0 2-4,6-3 4,-6 5 4,0-4 0,0 1 0,0 0 0,0 2 4,-6-3 4,6 5 40,0-6-48,0 4-8,-4 0 0,4-2 8,-5 3-4,5-3 4,0 3 0,-4-4 4,-2 4-4,6-3-8,-3 0-40,3 1 44,0 0-4,-3-3-40,3 2 44,-6-1 4,6-1 0,-3 2 0,-3-1 0,6 4 4,-4-4 0,-2 3 44,6-5-40,-4 7-8,4-6 0,0 5 0,-5-5 0,5 4 4,0-1 4,0 0 0,0 0 0,-3-1 40,3 0-48,-7 3 4,7-2-4,0 0 4,0-1-4,-2 0-4,-6 2-4,8-2-4,-2 2-84,2-2 48,0 0 44,0 0-8,-3 2-48,3-3 56,0 2 0,0-3 4,0 4-8,0-2 0,0 0 4,-6 1-4,6 0 8,0-2 0,0 5 4,0-1 0,-4-3 0,4 2 0,-5 0 4,2 1 0,-4 1 4,4-1-8,-4 0-4,7-3-8,-8 4-40,5-1 40,-7-3 0,6 2-48,-1 0 52,2 1 4,-3 0 0,3 1 4,3-2-4,-7-1 0,4 1-8,-3 2 4,3-5 0,-3 5 4,4 0 4,-8-2 0,3 0-4,4 1 0,0 2-8,-3-2 0,-3 1-4,5 1 4,-2-1-64,-3 1 64,9-3-4,-8 2 12,4 0 4,-6 1 8,7-1-4,-3 1 4,-3-3-8,6 3 0,-4-3 0,-1 3 4,4-1-4,-2 0 4,-7 0 4,11 3-8,-4-2-4,-3-1 0,5 0-8,-6 2 4,4-2 4,-3 0 0,0 3 4,6-2 4,-6 0 4,5-1-8,-5 4 8,3-3 0,-4 3-8,8-2-4,-5 0-4,-1-1-8,4 2-40,-6-1 4,1 3 36,1-3-60,5 1 24,-7-1 48,0 0 0,1 3 8,-1-1 4,8-2 0,-4 0-12,-3 0 0,5 3-8,-2-4-4,-3 2-48,5-1 60,-2 4 0,-6-3 8,12-1 36,-9 3-44,5 0-4,-4-2 4,1-1 4,-3 4-4,8-2-4,-4-2-56,-7 6 52,9-5 0,-1 4-40,-5-4 44,8-1 4,-4 5 0,2-4 0,-2 2-4,-3-2 4,9 1-4,-13-1 4,13 0 4,-10 1 4,8-1 40,-7 2-48,0-1 0,2-1-8,-2 2-40,-3-1 0,2 0 40,1 2 4,0-2-4,-1 1 8,2 0 0,-2 0 4,-3 1 4,4-2 0,1 2 52,-2-2-56,0 1 4,1 0-8,-2 0-4,1 0-8,0 2-84,-1-3 24,3 4 24,-3-2 40,-2-1-4,3 1 8,2 0 4,-9 2 0,9-3 4,-5 4 4,3-3-8,2-1-4,-1 4-4,0-2-40,-1 0 44,-2 0 4,3 1 0,-1-3 0,1 3 4,-1-1 0,0-1 8,1 1 0,7-3 0,-7 5 0,-1-3-4,6-1 4,-4 5 36,2-7-44,3 5-4,-4 1-4,-2-4-8,0 1-48,5 3 52,2 0 4,-8-4-8,4 5 4,3-4 0,-6 3 4,2-3 4,4 4 0,-3-2 0,-6-1 4,12-1 0,-10 3-4,7 1 0,-3-2 0,-3 0 0,5-3-8,-1 5 0,0-2 0,1-1 8,0 1 12,-5 1 28,9-2-40,-9 2-4,6-3 0,-4 4-8,4-2 0,-2 2-36,1 0 40,-2 0-4,3 0 0,-4 0 0,-2 0 4,6 0 4,-3 0 0,4 0-8,-2 0-36,-2 0 40,2 0 4,4 0 0,-6 0 4,3 0 8,3 0 4,-6-3 36,6 3 12,-3 0-52,3-5 40,-7 5-40,7 0 52,0-2-48,0 0-12,-3 2 0,-3-1-48,6-3-12,-9 4 48,6-1 4,3 1 4,-3 0-8,-4 0 8,4 0-8,3-1 0,-6 1 0,4 0 4,-5 0-4,5 0 4,-4-2 0,-4 2 0,10 0-4,-9 0 8,5-3-8,2 3 0,-5 0 8,4-1 4,-4 1 12,5 0 60,-4-3-64,2 3 52,-1 0-56,5 0 0,-5 0-4,0 0 0,5 0-8,-10 0-4,7-1 0,-3 1 0,4 0 0,2 0 8,-4 0-4,-2-2 0,2 2-36,-1 0 44,1 0 0,-2-2-8,6 2-4,-10 0-60,10-2 72,-2 2 0,-7 0-4,9 0 4,-6-3 0,3 3 8,3 0 52,-4 0-48,4 0 36,-6 0-40,2-2 4,4 2-4,-6-3-8,4 3 0,-5 0-8,7 0 4,-2 0 0,-6 0 4,6 0 0,-4 0-4,3 0 4,-7 0-4,8 0-4,-6 0 0,6 0 0,-5-1 8,5 1 4,-4 0 8,6 0 0,-3 0 0,-3-2-8,2 2 0,-2 0 0,6 0-4,-9 0-4,6-2-4,0 2 4,-3 0 4,2 0 0,-2 0 0,3 0 4,-3 0 0,2 0 4,-1 0 0,-5 0 0,10 0-8,-12 0-4,12 0 0,-3 0 0,-3 0-4,-4 0-4,6-3 4,4 1 4,-5 2-4,2-1 0,-4 1 8,7-2 8,-2 2-4,-6-2-4,6 2-8,-4-2 4,3 2-44,-3 0-24,4 0 12,-2 0 12,-2 0 36,2 0 4,-2 2 4,3-2 4,-3 2-4,3 0-8,-3-2 4,2 1 4,-4 1-4,8 1 0,-10-3 8,10 2 0,-3-2 12,-3 0 36,2 0 12,-2 0-52,6 0-4,-3 0 8,-3-2-8,6 2 0,-2-3-4,-5 1-12,7 2 8,0 0-44,-3-1 36,-4 1 8,7 0 0,0 0 0,0 0 4,-3 0 0,-2 0 0,1 0 0,4 0 0,0 0 4,-3 0 4,3 0-8,-6 0-4,2 0 4,4 0 8,-6 0-8,4 0-4,2 0 4,-6 0 4,2 0-4,4 0 0,-5 0 60,5 0-48,0 0-12,-4 0 4,-2-2 0,6 2 0,0 0-4,-4 0-12,-2 0 0,3 0 4,3 0-76,-2 0 72,2 2 12,-6-2-12,2 0-48,-2 1 60,6 1 8,-4 1-4,-1-1 8,1-2-12,-2 2 0,6-2 12,-10 1 36,10-1 0,-3 3-40,-3-3 4,4 0 0,2 0-4,-7 0 4,5 0 36,2 0 0,0 0 0,0 0-36,0 0 36,-4 0-44,4 0 0,0 0 4,-6 0-8,2 0-8,4 2-40,-6-2 40,3 0-52,-3 3-36,4-3 84,-4 2 0,6 0-36,-4-2-12,-2 0-4,3 0 4,3 0-24,0 2 24,0-2-12,0 0-48,0 0 12,0 0 12,0 0 12,0 0 36,0 0-16,0 0-8,0 0-60,0 0 0,3 0-48,-3 0 20,0 0 4,6 0 36,-6 1 24,0-1-4,4 0-20,-4 3-48,0-3-40,0 4-44,0-4-64,0 2-24,0-2-100,0 1-204,0-1-348,6 0-624,-6 0-965,0-1-2655,0-1-2017</inkml:trace>
  <inkml:trace contextRef="#ctx0" brushRef="#br0">56606 33166 1284,'0'0'2320,"0"0"153,0 0-513,0 0-936,0 0-452,0 0-96,0 0 56,0 0 96,0 0 184,0 0 108,0 0-80,-5-3-40,5 3-44,0 1 116,-5 1-23,5 1-117,-10 4-116,8 0-108,-7 3 44,-1 0 48,1 1-40,6 0-108,-6 2-112,1-2-72,0-2-64,5-1-44,3-1-64,0-2-96,0 2-68,0-3-4,9 2-28,-7-2 52,8-1-12,-3 0 12,-4-3-24,6 0 72,1-3-4,-1 0 4,-1-4 4,-4 3-4,6-1-12,-10-2-64,5-1 4,-5 5 24,0-4 48,0 4 84,0-1-12,0 2-20,-5-4-52,0 4-8,0 0-80,-7 1 28,3 1 0,5 0-60,-2 0 108,2 1-4,-1 1-32,5 0-36,-3-2 36,3 2 0,0 1-124,0-3-36,0 0 16,0 0 32,0 0 36,3 0 116,2 0-44,5 0 52,-6 0 100,5-3-4,-7 1 100,8 0 48,-5-1 72,0-2-72,-5 5-52,5-3-32,-5 3-88,0-2 36,0 2 40,0 0-4,0 0 48,0 0-20,0-3-112,0 2-56,0 1 8,-5 0-12,5 0-96,0 0-76,0 0-80,0 0-52,0 0-24,0 0 48,0 0 36,0 0 64,0 0 32,0 0 88,0 0 60,0 0 72,0 0 12,0 0-8,0 0 56,0 0 40,0 0-76,0 0-24,0 0-8,-5 0-56,0 1 0,5 2-8,0-3-4,-4 2-108,4-1-8,-6-1-64,6 2-108,0-2 12,0 0 0,0 0 32,0 0 92,0 0 88,0 0 68,0 0 136,0 0 60,0 0 36,0 0 36,0 0 0,0 0 0,0 0 0,0 0-24,0 0 0,0 0-16,0 0-32,0 0-28,6 0-48,-2-2-120,-4 1-12,0-4-52,10 4 16,-5-5-12,-1 2 12,5-2 36,-3 1-68,4 0 76,-8-4 4,7 3 0,1-1 12,-6 0 48,5 1-52,-3-2 4,3 1 36,0-3-44,-6 0-4,9 0-56,-3 0 48,1-1 0,5 2-40,-5 0-12,-4-1 52,3 3 0,0-2-40,1-1-16,0 1 56,-1 4-40,1-1 40,-8-2-64,4 1 24,7 2 48,-8-1 0,0 0 0,0 2-48,-2-2-28,4 3 4,-5-3 60,4-3-72,4 4 12,-7-1 24,1-2 36,4-2 4,1 4 8,-1 0 0,0-3 8,1 2-4,-6-1 44,7 1 108,2-3 16,-3 2-76,-2 0-24,2 1 64,0 1-64,-6-3-60,7 2-8,-1 4-4,-6-3-60,5-3 52,2 7 0,-3-6-4,-4 6-40,6-4 44,-3 2 8,-2-2 8,5 3 0,0-3-4,-6 0-4,7 2 4,-1-4-4,-3 2 4,3 1 8,-7-4 0,8 2 60,3 0-60,-4-3 0,-2 2 108,2 3 0,-7-2-8,7 0 44,-1-1 0,-6 3-144,8 0 0,-7-3-12,5 7-48,0-5-12,-6 2 0,5 1 12,-5-2-48,8 2-112,-5-2 40,0 0-16,4 0 52,-7 2 24,7-3 8,1 3 52,-10-3 48,10 2 8,-5-2 40,-1 0-36,4 1 40,-4-1-44,5-2 4,1 1-4,-5 2-4,-1-4-4,6 3-4,-4 2-4,-4-2-56,7 3 16,-9-3-36,10 2-172,-6 1 148,5 0 48,-9 2 48,6-2-112,-4 1 120,-2 1 4,0 1 48,0 0 28,8-3-4,-8 2-12,0 0 0,2-4 28,4 3-76,-6-1-4,3-1-8,3-1-12,-3 1-64,3 2 4,-2-3 60,-1 1-48,6-1 0,-9 2 48,9 0 12,-9-1 8,6 4 0,-2-3-8,-4 2 0,0 0-4,6 1 0,-6 0 4,0-4 0,0 3 8,3 1 4,-3 0-4,0-1-8,6 1-8,-6-3-44,0 2 52,4-1 0,1-1 48,-5 2-36,3-2 36,-3 0-40,4 0 64,2 2-12,-3 0 16,-3-4-28,0 3 0,6 1-40,-3-4-8,-3 4-56,0 1-32,6-3-8,-6 2-24,4-4-100,-4 5 36,0-1-12,6 1-20,-6-3 20,0 2 36,4 1 60,-4-2 16,4-1 84,-4 3 68,0 0 80,0 0 84,0 0 24,0 0-12,0 0-60,0 0-40,0-2 4,4 2-28,-4 0-20,0-4-4,0 4-24,6-3-72,-6 2-12,3-1-96,-3-2 36,0 1 68,10 2-8,-8 0-40,-2-4 4,0 5 40,0 0-76,0 0-100,0 0-156,0 0-112,0 0-124,0 5-36,-8-3-460,4 2-765,-5 2-1235,1 3-2816,-2-4-729</inkml:trace>
  <inkml:trace contextRef="#ctx0" brushRef="#br2">48303 33377 5196,'0'0'2577,"0"0"1287,0 0-2252,0 0-708,-27 0-172,27 0-64,-4 0 189,4 0 163,0 0 8,0-2-116,0-4-216,0 2-256,4-2-172,2-7-180,-3-2-76,5-2 192,6-3 28,4 0-72,0-5-40,1 5-120,8-4-8,-4 5-88,-4 2-40,8-1 64,-6 6-60,2-3-88,-8 5-24,3 3-24,-5-1-52,-1 4-168,-3 3-188,-1 1-148,0 1-280,-5 2-493,3 4-531,-3 2 92,-3 1-600,3 0-1553</inkml:trace>
  <inkml:trace contextRef="#ctx0" brushRef="#br2">49023 32805 3980,'0'0'1825,"0"0"3019,0 0-2548,0 0-668,0 0-368,0 0-3,0 0-21,0 0-152,0 0-240,0 0-256,0 0-152,0 17 64,4-3 104,2 6 196,-6 3-52,9 7-84,-5-1-228,2 1-136,-3 3-96,3-7-108,-2-4-24,4-2 12,-1-4-76,-5 1 32,-2-9-40,10 2-108,-10-1-120,0-1-192,4-7-160,2 4-132,-6-4-72,0-1-212,0 0-476,-6-1-600,2-4-1973,4 2-2511,-10-9-1305</inkml:trace>
  <inkml:trace contextRef="#ctx0" brushRef="#br2">49327 32914 4880,'0'0'3201,"0"0"975,0 0-2736,0 0-740,0 0-220,0 0 300,0 0 329,0 0 231,3 29 284,-6-5-136,3 5-276,-3 10-168,-6 6-248,-1 5-108,-5 5-88,2 3-104,4-7-172,0-3-156,-3-5-164,5-8-4,-1-5 0,8-7-40,-10-1 32,10-7-4,0 0-204,0-5-108,0-4-208,0-2-168,0-4-216,6-2-464,-2-6-784,1-2-2801,-2 0-3599</inkml:trace>
  <inkml:trace contextRef="#ctx0" brushRef="#br2">49602 33371 4092,'0'0'1104,"0"0"3413,0 0-2349,0 0-864,0 0-428,0 0-100,0 0 52,0 0 153,0 0-21,0 0-120,0 0-176,7-10-72,-7 9-32,0-4-108,0 5-172,0-3-132,0-3 20,0 2 88,-7-2-60,5 5-40,-4-5 16,-7 2-172,3-1-12,-1 5-52,-8-3 56,4 1 8,-7 2 52,9 0 20,-2 2 108,-5 1 52,9 2-100,2-1-12,-1 3 4,0 3 8,8-1 84,-4 5 112,3-2 180,3-1-88,0 6-204,3-2-116,3-3-56,3 4-44,4-5-84,5 3-16,4-6 16,-3-3 12,-2 0 60,6-5 0,2-5 0,-14 0-36,12-3-36,-8-1-36,-3-4 24,-2 3-24,-1-2 8,3 1 100,-12-1-48,6 2 60,-3 0 4,-3 0 0,-9 0-4,9 0-84,-10 2 84,8 2 84,-7 0 112,5 2 32,-2 4-72,4 0-44,2 4-112,-8 3-96,8 6-48,-2 4 144,2 2 96,2 2 72,8 5-76,0-6-92,1 2-48,8-2-12,-4-7 12,-1 0 48,3-1-12,-3-5 4,3-2 4,0-3 0,-6 1-44,-1-3-60,0 0-108,-2-5-124,-5 2-132,-3 2-132,7-5-172,-7 4-280,-7-4-940,4 2-2421,-3-2-3671,-6 4 1723</inkml:trace>
  <inkml:trace contextRef="#ctx0" brushRef="#br0">38864 33676 5276,'0'0'7217,"0"0"-4621,0 0-1211,0 0-477,0 0-116,0 0-28,-34-4 36,34 4-8,-9 0-132,7 0-124,2 0-112,0 0-72,0 0-64,0 0-32,0 0-16,0 0-32,0 0-28,0-3-60,0 3-48,0 0-72,0 0-120,11 0 108,-5 0 12,-2 3 0,11 1 180,-6-1-44,5 2-52,-3-1-36,5-3-44,-7 4 4,3 0-8,-2-1-36,-7-3-48,7 2-16,-2-3 28,-8 0-24,0 0-192,7 0-112,-7 0-12,0 0 0,0 0-36,0 0-88,0 2-120,0-2-236,0 0-672,-7 2-1169,7 0-2239,-3-1-2505,-2 3 4461</inkml:trace>
  <inkml:trace contextRef="#ctx0" brushRef="#br0">39417 33508 6233,'0'0'5632,"0"0"-2980,0 0-1000,0 0-811,0 0-197,0 0 48,-32-2 124,24 2-44,-11 2-124,10 0-164,-11 3-80,9 0-52,-8 2 0,-2 1-24,2 2-40,-3 5 64,5-3 96,0 3 156,-4 2-52,11 1-104,1-1-136,6-2-96,-2 0-132,5 0-84,0-5-152,8 0-64,1-1 72,10-6 72,0 1 12,-1-4-24,7-4 76,-6-3 8,8-8 48,-5-1-44,6-5-4,-9-4-48,2-1-96,-6 1-88,-2 1-68,-11-2-36,6 1 68,-8 0 40,0-1-16,-10-2-8,7 1 20,-7 4 40,-5-2-52,5 3 40,-11 3 72,9 7 8,-5-2 28,0 5 12,4 6-4,3 1 4,-1 2 72,1 2-108,1 5-16,-1-2-108,2 2-8,4 1-312,-2-2-416,3-1-472,3 4-849,0-5-1619,0 1-1944</inkml:trace>
  <inkml:trace contextRef="#ctx0" brushRef="#br0">38369 33856 80,'0'0'1536,"0"0"2589,0 0-2705,0 0-772,0 0-648,0 0-40,0 0-152,0 0-96,0 0-308,-5-2-148,5-2-101,0 2-447,0-2-364,0 0-248</inkml:trace>
  <inkml:trace contextRef="#ctx0" brushRef="#br0">38255 33815 4484,'0'0'5097,"0"0"-2317,0 0-1044,0 0-676,0 0-140,0 0 109,0 0 47,0 0-28,0 0-68,0 0-200,0 0-124,-21 4-120,21-4-52,0 0-36,0 0-12,0 0-64,0 0-116,0 0-88,0 0 36,0 0 0,2-1 16,5 1 8,-5-3-120,8 1-60,-1 2-48,11-1 8,-3-2 76,-4 2 48,15-2 36,-10 1-44,4 2-28,-1 0-36,-2 0-12,-3 0-48,-1 0-4,-6 0-68,1 0 12,-1 0-28,0 0-8,-2 0-72,-7 0-24,3 0-24,-3 2 36,0-2-40,0 0 4,0 3-60,0-3-208,0 0-192,0 1 36,0-1-28,0 3-232,0-2-272,0 1-960,-3 2-2085,-4-1-2607,4-2 247</inkml:trace>
  <inkml:trace contextRef="#ctx0" brushRef="#br0">38304 33975 6233,'0'0'6992,"0"0"-4076,0 0-1391,0 0-805,0 0-240,0 0 244,0 0 292,0 0-92,0 0 48,0 0-92,-20 0-312,20 0-264,0 0-136,0 0-108,2 0-60,-2 0-12,6-2-60,-3 2 68,13 0-8,-3 0 8,8 0 0,-2 0 4,8 0 96,-5 0 24,6-3-36,-1 1-72,-5 2 184,-4 0-52,2 0-132,-9 0-12,4 0-72,-11 0 0,6 0-24,-10 0-28,0 0-44,0 0-48,0 0-84,0 0-28,0 0 24,0 0-32,-10 0-184,6 5-308,-4-5-756,-7 2-2133,5-2-2275,-3 3-2581</inkml:trace>
  <inkml:trace contextRef="#ctx0" brushRef="#br0">39665 33025 4332,'0'0'1253,"0"0"1063,0 0-812,0 0-924,0 0-192,-27-22 52,23 17 140,-2-1 72,2-3-88,-2 5 112,6-2-64,0 4-52,0-3 8,0 3 300,0 1 49,0 1-309,0-2-136,0-1-88,6 3 36,-2 0 72,-4-1-16,0 1-36,6 0-72,-2 0 12,1 0-4,5 0 36,-6-3 88,16 0 32,-1-1-48,2 0-12,13-1 60,-6 0 44,3 0-80,0-1-184,-4 2-132,-4 3-180,-6-4-24,2 5-144,-9 0-84,0-3-84,-8 3-76,5 0-128,-5 3-116,-2-3-188,0 5-396,0-4-3384,-2 3 3239,2-3-4195,-9 5-2709</inkml:trace>
  <inkml:trace contextRef="#ctx0" brushRef="#br0">39657 33337 10665,'0'0'4956,"0"0"-3115,0 0-889,0 0-176,0 0 128,0 0 36,0 0-172,0 0-152,0 0-8,0 30 188,0-10 24,0 8-192,0 0-220,0 6-140,-2-4-100,2 4-24,0-5-36,-2-2-36,2-7-12,0 0-12,-7-6 0,7-1 0,0-4-48,0 0-4,0-4-164,0 0-108,0-5-36,0 0 68,7 0 64,-7 0-72,0 0-120,0 0-76,0-4-120,0-1-264,0-2-576,0-5-1328,-7 0-2365,7 2-2303,-3 0 1067</inkml:trace>
  <inkml:trace contextRef="#ctx0" brushRef="#br0">39667 33352 4072,'0'0'8573,"0"0"-5569,0 0-1799,0 0-769,0 0-24,0 0 156,19-26 148,-19 25 44,10-2-184,-4-2-200,3 5-72,-6 0-120,5 0-100,6 4-80,-5 1-4,-3 3 48,4 3 64,-1 3 32,-7 2 28,8 3 8,-10-1 4,10 2-4,-7 1-20,-3 1-16,0-1 12,0-1-8,0-4 8,0 4 12,0-5 52,-3 2 20,-7 0 36,7-2-56,-4 1-76,5 0-12,-7-2 12,-1 0-24,4-3-8,-3 3-4,-5-4 12,6 1-60,-1-4-48,-4 1-4,7-5-8,-6 4-4,3-6-116,-3-1-84,2 0-64,-5 0-92,5-3-28,-2-3-48,2-1-84,7-2-156,-2-1-140,5 5-280,-4-2-4,4-2-432,0 3-609,4-3-2367,4 5 48,-8-2-817</inkml:trace>
  <inkml:trace contextRef="#ctx0" brushRef="#br0">39764 33019 7313,'0'0'3892,"0"0"-3596,0 0-204,0 0 320,0 0 584,0 0 112,0 0-136,0 0-216,0 0-211,0 0-109,0 0 0,0-7 12,0 14 32,0 2 40,-3 2 96,-4 4 216,4 4 20,-3 8-132,-3 2-32,5 6 52,-6 9-52,10-1-120,-5 5 96,2 5-124,3-1-284,-3-3-88,-3 1 0,3-1-12,-7-4 12,4-5 24,6-4 24,-4-1 60,-1-4 37,5-3-157,-3-6-48,-4-1-56,5-3-48,2-1 4,0-6-8,-8 1-8,6-4-80,2 1 4,0-3-24,0-2-181,0-3-191,0 2-180,0-3-88,0-4-180,-2-1-400,2-5-1220,0-4-3069,0 4-2683,2-3 1635</inkml:trace>
  <inkml:trace contextRef="#ctx0" brushRef="#br0">39492 33880 8553,'0'0'6228,"0"0"-4367,0 0-1185,0 0-232,0 0 324,0 0 496,0 0-68,0 0-188,0 0-400,0 0-148,17 19-72,-7-17 20,9 0 4,-1-2-4,1 1-32,2-1-28,11 0-72,-7 0-32,8 0 20,-5 2 204,9-2 193,-6 0-313,-1 0-244,-5 0-104,0 0-12,-10 0-96,-1 0-156,-5 0-145,-7 0-95,4 0-72,-6 0-76,0 0-60,0 0-156,0 0-512,0 0-700,-8-3-912,5 1-3213,-7-6-3336</inkml:trace>
  <inkml:trace contextRef="#ctx0" brushRef="#br0">39282 34125 5977,'0'0'6040,"0"0"-3100,0 0-1043,0 0-865,0 0-352,0 0-88,0 0 32,0 0 24,0 0-88,0 0-144,0 0-176,-15 7-152,15-4-88,0-2-48,0 0 48,6 3 48,-3 1 132,12 0 4,-2-1 8,5 2 16,4-5-76,8 2 48,8-1 16,9-2-64,-4 0 208,6-2 312,0-2 612,5-1-576,-14 0-552,3 0-136,-15 0-4,3 0-8,-14 1-156,0-1-184,-14 5-68,2-1 12,-1 1-40,-4-1-156,-4 1-264,-1 0-516,-5 0-1380,0 0-2885,2 0-2712</inkml:trace>
  <inkml:trace contextRef="#ctx0" brushRef="#br0">39334 34547 11549,'0'0'5413,"0"0"-3197,0 0-1052,0 0-448,0 0-144,0 0-84,-27-7 44,14 10 72,-5 1-24,-1 1-132,-2 8-100,-7-2-128,10 9-112,-5-2-60,2 1 48,5 3 60,4-4 12,2-1-48,10-2-120,0 0-12,10-4-168,2 2 24,8-3 0,-3-8 24,11-2 60,0-7-40,-3-5-56,3-5-84,3-8 24,-6-2 68,-4-2 136,0-1 24,-5 0 0,-7 3-4,-5 0-188,2 2-48,-12 0 176,-3 0 4,-1 0-12,-2 2-24,-7 0-48,0 3 72,1 2-16,-7 3 88,1 2 0,5 6 12,-3 5-12,1 0-48,6 2-60,2 5-24,3 1-64,8 2-104,-5 2-104,14 1-164,-5 0-200,8 3-408,8 0-1088,2-1-2165,-9-3-1923</inkml:trace>
  <inkml:trace contextRef="#ctx0" brushRef="#br0">39551 34493 12717,'0'0'5221,"0"0"-3573,0 0-1552,0 0-96,0 0 0,0 0 276,0 0 212,0 0 120,28-10 24,-18 15-24,-1 2-40,1 8-36,1 4-72,-1 2-168,5 5-124,-5 2-104,2 1-64,-3-2-4,0-2-56,1-1-12,0-6 24,-8 0-24,7-7 60,-5 0-72,1-3-28,0-3-140,3-1-184,-8-3-144,0-1-124,9-4-208,-9-2-5105,6-7 4901,-6-4-2932,3 3-4229</inkml:trace>
  <inkml:trace contextRef="#ctx0" brushRef="#br0">39780 34398 9673,'0'0'6108,"0"0"-3999,0 0-1073,-18 44-236,2-18 284,4 4 48,-7 5-136,8 6-56,-9-4-84,2 2-288,0 1-148,5-4-140,-3-6-164,5-2-116,1-7 0,1-5-4,9 0-44,-4-6-48,4-4-184,0-3-152,0-3-172,4 0-108,1-1-24,-1-7-316,-2-4-1336,6-3-388,0 4-4293,-5-13-2572</inkml:trace>
  <inkml:trace contextRef="#ctx0" brushRef="#br0">39686 33339 4004,'0'0'1525,"0"0"763,0 0-264,0 0-696,0 0-364,0 0-120,0 0-4,0 0 48,0 0-144,0 0-156,-4-2-95,4 2-69,0 0-48,0 0-16,0 0 24,-5-2 32,5 2-168,0 0-52,0-1-72,-3-1-24,-4-1-4,5 1-8,2 1-28,-8-1-52,6 0 56,2-1-64,-2 3 0,-5 0-12,4 0 0,-6 0-96,3 0 8,-4 0 40,7 0 52,-6 3 4,-1 1 0,7-1 4,-2 3 4,1-2 4,-2 2 0,3-2 40,-4 1-44,4 1 44,-3-4 40,6 5-16,-3-4-8,-3 4-4,6-5 24,-10 4 16,8-4-28,2 4-60,-4-2 0,4-2 0,-6 2-12,3-2-8,-3 0-40,6 3 36,-3-3-72,-4 1-28,7 0 64,-2-1 36,-5 0-64,7 2 28,-2-1-12,-4-1-28,6 5-8,0-6-28,-4 4 12,-1 0 28,0 0 32,5 0 52,0 2 88,0-1-84,0-2 0,0 2 0,0-4 84,-3 3-4,3-1-36,0 1-36,0-2 52,0 0-4,0 2 28,-6-1 8,6 0-8,0-2-28,0 3 24,0-1 4,0 0-80,0 2 64,0 0 4,6-1 20,-6 0-12,0 0 16,3 0-40,-3-1 4,0 2-4,0 0 12,5-2 24,0 4 112,-5-2-60,4-4-16,-4 6-20,0-6-100,0 2 84,0 1-36,0-4-12,0 1 4,0 0-4,0 1-44,6-1 44,-6-2 0,2 5 0,-2-1 12,0 0 124,0 2-28,7 0-44,-7-3-40,2 4 0,5-1 36,-4-2 4,3 5-64,-3-3 48,3-3 12,-2 3-48,8-2 0,-6 2-48,-3-4 40,6 1-4,-2 0-36,-4 0 0,3-2 48,3-1-60,-6 4-4,-3-4-4,3 2 0,4-2-40,-7 3 44,3-3-8,6 0-60,-9 4 20,10-3 40,-10-1-72,10 4 12,-2-4 24,-1 5 36,5-5-36,0 1 48,-3-1 0,1 0 0,5-6 8,-4 4 40,3-4-40,1 2-8,-5-3-96,-1 3-220,-7-1-96,5 4 0,-4 0 56,-3 1 40,0-3-36,0 3-152,0 0-180,0 0-288,0 0-320,-3 0-469,3 0-715,-7 3-2416,7-3-597</inkml:trace>
  <inkml:trace contextRef="#ctx0" brushRef="#br0">40758 34152 6197,'0'0'5036,"0"0"-3484,0 0-876,0 0-156,0 0 228,0 0 224,0 0 109,0 0-113,0 0-312,0 0-104,0 0-96,-10-10-64,8 6-124,-5 3-48,4 1-72,-6-1-12,0 1 32,-7 0 28,3 1-36,5 4-52,-5 1-100,-2 2 0,5 2 52,-2 4 52,-1-3 32,7 6 28,-3 1 20,6 3 16,-4 4 68,7 0-8,0 5-76,0-3-104,0 1-76,7-2 48,-4 1 48,-3-5-48,5-2 48,-1-3 28,2-4-4,-6 2-36,4-5-48,-4 2-40,6-3-8,-6 3-4,0-2 0,-6 0-68,6-1 24,-4 1 0,-2 1-72,2-1-88,-1 4-44,-5-3-100,8-1-144,-4-1-136,2-2-220,-5 2-444,9-6-892,-4 0-1745,4-1-1479,0-4-1613</inkml:trace>
  <inkml:trace contextRef="#ctx0" brushRef="#br0">40513 34472 5216,'0'0'8693,"0"0"-4736,0 0-2761,0 0-680,0 0-76,0 0-48,0 0-40,0 0-180,0 0-12,37 0 68,-15 0 4,-1 0 48,4 0 108,0 0 36,0-2-220,-4 1-104,2-3-100,-6 1-8,0 0-92,-11-1-32,3 2-208,1-2-264,-10 3-64,6-2 20,-4 1 12,-2 1-136,0-3-460,0 0-1121,0 0-2183,0 1-2585</inkml:trace>
  <inkml:trace contextRef="#ctx0" brushRef="#br0">40946 34101 808,'0'0'6689,"0"0"-1777,0 0-2876,0 0-672,0 0-259,0 0-25,0 0-80,0 0-252,0 0-236,0 0-192,0 0-140,25-9-44,-16 9-40,-5 0 28,5-1-4,1 1-36,8 0-8,-9 0 80,4 1 112,-3 4-12,-2 0-88,3 0-96,-3-2-72,-6 4 0,5 0 52,-7 0 20,0 4 40,0-1 20,-7 1-24,-3 2 16,2 1-16,-3 1 0,1-3 48,-9 3-8,10-2 44,-3-3 96,-1 0 16,3-2-76,1 1-96,3-4-76,4 0-56,2 0-12,-7-3 0,7 0 8,0-2-4,0 0-32,7 5-44,-5-4 24,7 0 48,1 3 12,-1-2 4,13 2 80,-7-3-12,4 2 36,-4-1 28,3 1 56,7-3-24,-12 0-60,6 0-24,-7 0 0,-3-3 0,1-2-12,-1 4-64,-9 1-8,3-1-4,-3 1-68,0-3-36,0 3 0,0 0-60,0 0-132,-3 0-112,3 0-108,-3 0-84,-7 3-240,4-2-384,-3 3-764,5 1-2209,-1-1-2795,2-2-1029</inkml:trace>
  <inkml:trace contextRef="#ctx0" brushRef="#br0">40678 33305 1852,'0'0'5853,"0"0"-3817,0 0-540,0 0-496,0 0-40,0 0 160,0 0 52,0 0-99,0 0-189,0 0-168,0 0-48,11-14-104,-11 14-100,4 0-120,-4 0-124,5 0-72,-1 0-52,-4 4 0,0 3 40,0 7 180,0 5 388,6 8 60,-6 8-220,0 8-156,-6 3-40,6 1-80,-4 4-124,-5-2-132,7-5-4,-4-8 40,3-2 0,-4-11-44,4 0 8,3-11-12,-6 2-40,6-5-188,0-7-244,0 3-252,6-5-308,-3-2-316,4-7-760,-4-2-2809,3 1-3600</inkml:trace>
  <inkml:trace contextRef="#ctx0" brushRef="#br0">40535 33904 3132,'0'0'6417,"0"0"-3993,0 0-852,0 0-428,0 0 188,0 0 157,0 0-177,0 0-296,0 0-280,0 0-92,28 4 36,-19-2-60,4-1-160,-5 1-76,11 1-20,0 0-36,3-1-28,-4 0-84,4 3-96,6-4-112,-10 1-4,1-2-4,2 4-92,4-1 92,-12-3 72,8 0-72,-6 0-96,-5-3-444,0-1-176,-8 2-8,11-4 20,-13 2-220,0-2-580,0 4-1252,0-1-2741,0 3-1804</inkml:trace>
  <inkml:trace contextRef="#ctx0" brushRef="#br0">60015 34071 5765,'0'0'6072,"0"0"-2900,0 0-1311,0 0-893,0 0 8,0 0-44,0 0-52,-9 28-88,3-10 68,-4 3 12,8 6-184,-7 1-108,5 5-120,-6-6-100,5-5-96,1 1-48,4-8-68,-6 0-76,6-9-72,0 2-8,0-7-140,0 0-8,0-1 48,6-2 96,-2-6 8,1 0 4,5-9-96,-4 1-60,3-7-48,7-4-64,-7-4-20,1-3-60,3-1-40,-1-4-72,3 2-12,-3 5 160,3 1 152,-2 6 100,-1 5-24,-3 9 12,1 2 4,-1 6 68,-3 3 60,-2 5 24,-4 5 412,6 8 304,-6 7 8,4 3-240,-4 5-208,0 4-132,-4-2-12,4 1-20,0-6-52,-6 4-12,6-8-48,0-4-24,0 0-48,0-10-12,0 2-8,6-4-52,-6-6-24,0 2-280,0-5-140,0 2-100,0-3-68,0 0-104,0-3-60,-6 1-232,6-6-848,-4 2-1016,4-4-1985,-6-1-327,6 2-1085</inkml:trace>
  <inkml:trace contextRef="#ctx0" brushRef="#br0">60050 34188 5440,'0'0'7901,"0"0"-4688,0 0-1317,0 0-876,0 0-308,0 0 44,0 0 84,0 0-124,0 0-124,-12 25-180,24-20-88,-3-2-92,7 2-64,-5-3 0,-2 1-108,11-1-60,-9-2-4,5 0-80,-7 0-144,5-2-76,-3-1-116,-2 2-128,-2-3-80,2-1-172,0 5-308,-5-6-736,5 2-1977,-6-2-2467,3 1-1937</inkml:trace>
  <inkml:trace contextRef="#ctx0" brushRef="#br0">60340 34207 1420,'0'0'628,"0"0"2616,0 0 1365,0 0-2061,0 36-764,-3-22-472,3 2-7,0 3 87,0-3-248,0 3-176,0-3-224,0-2-212,0-3-156,3-2-84,-3-4-24,0-3-28,0 1 16,0-3 56,0 0 64,0-3-24,5 0-64,0-6-72,-2-1-8,-3 0-4,0-6-72,0-1 0,0 1-36,0-1 0,0-4-88,0 3-4,-3-2-4,3 1-8,-5 2 0,0 3 8,5 3 84,0 1-12,0 6-60,0-1 0,0 5 0,0-2-12,0 2-8,0 0-64,0 0-12,5-3-12,-5 3-24,8 0 0,-8 0 0,9 0 36,-3 0-24,-3 0-16,7 0-140,-2 0 0,-1 0-4,-1 3-32,4-1-76,-1-2-84,-1 1-96,0-1-88,-6 0-172,8 0-344,-5 0-524,-1 0-617,2-1-883,-6-1-2032,4-1-853</inkml:trace>
  <inkml:trace contextRef="#ctx0" brushRef="#br0">60607 34120 2568,'0'0'5941,"0"0"-1741,0 0-3332,0 0-704,0 0 0,0 0 748,0 0 853,0 0 35,0 0-264,0 0-452,8-11-476,-10 12-196,-4 1-12,-3 2 0,-5 2 132,5 1 48,-2 2-60,-5 4 0,7-1-40,-5 5-84,6 0-116,-1 1-4,5 0-96,4 1-36,-5 0-36,5-3 0,5-2-60,-1-1-44,5 0 8,3-4 0,3-3 0,-2-1 0,5 0-4,-5-4-8,6-1-72,-1-1 64,1-2 8,0-3-4,-8 0-352,-1 1-172,0 0-220,-5-4-72,-1 3-156,-4 1-464,-4-1-1196,-1 1-2189,1 1-2195,-12 4-601</inkml:trace>
  <inkml:trace contextRef="#ctx0" brushRef="#br0">60925 33946 1656,'0'0'276,"0"0"2252,0 0 581,0 0-837,0 0-700,0 0-136,0 0-24,0 0-24,0 0-31,0 0-181,0 0-140,10-2-140,-10 9-56,3 7 60,2 2 32,-5 9 12,4 3-112,-4 3-192,3 0-136,-3 0-104,6 2-76,-6-5-48,0 0-96,0-7-36,0 2-36,4-6-100,-4-3-8,6 1-60,-6-5-96,2-3-120,-2-4-108,0 3-112,0-4-116,0 0-148,0-2-144,7 0-392,-4-4-604,2-2-2197,-1-3-2327,6-4-3069</inkml:trace>
  <inkml:trace contextRef="#ctx0" brushRef="#br0">61093 34210 4700,'0'0'10197,"0"0"-7648,0 0-1437,0 0-436,0 0 256,0 0 300,0 0-300,21 26-228,-14-26-232,1 1-184,-1-1-132,9-1-112,-5-3-44,-5-2-16,4-2-32,-1 3-12,-5-5 0,4 2-36,-4-1 40,-4-1 56,0 2 4,0 1 8,0-1 96,0 1-108,-12-2 0,8 4-48,-1 0 0,-9 3 36,6-1 8,-7 3-4,2 4 8,9 5 48,-4-3 60,-2 6 36,3 0-20,7 4-52,0-1 72,0 0-24,7 0-120,3 1-168,-2-2-96,-1-3-124,11-1-96,-9-3-84,7 0-160,-3-7 0,-1 0 104,3 0 12,-6 0-900,5-7-1585,-6 0-1595,1 0 76,1-2-361</inkml:trace>
  <inkml:trace contextRef="#ctx0" brushRef="#br0">61290 34251 16185,'0'0'4413,"0"0"-3901,0 0-512,0 0-392,17 31 260,-17-22 132,2-6 328,4-1 256,-6 0 144,3-1 120,-3-1-256,10 0-280,-6-1-164,2-3-16,-4-2-36,4-1 0,-3-2 48,3 2 24,-6-2-32,4-1-124,2 0-12,-6-1-4,3 2-80,-3-1-64,0 1 80,6 3 68,-6 5 84,0 1-76,0 0-8,0 0-68,0 0-124,4 6 192,-4 1 12,8 0 132,-4 1-88,2 0-56,-3 2-96,3-3-240,-3 1-244,3-2-196,4-2-168,-1-2-248,-3-2-728,10 0-945,-3-6-2051,-5 0-669</inkml:trace>
  <inkml:trace contextRef="#ctx0" brushRef="#br0">61562 34171 14085,'0'0'5633,"0"0"-3937,0 0-1152,0 0-312,-27 20 252,24-11 204,-3 1 364,-3-4-256,6 4-304,-4 0-272,4 0-212,3 0-8,0-3-172,0 2-80,0-3-24,3 0-12,4 1-4,-4-7 76,2 3 120,-1-1 36,5-2 12,-3-2-24,4-4 24,-7 0-36,5 0 20,-8-3 16,10-1-60,-6 4-60,-4-4 12,0 0-16,0 0 4,-4 2 48,-2 2 120,6 2 48,-4 1 316,4 3 32,0 0-104,0 0-112,0 0-96,0 6 84,0-1 148,0 2-4,0 6 12,0-3-60,0 0-104,4 4-28,2-1-132,-2 3-68,2-3-92,-3 6-56,3-4 12,-3 0 60,3 2 84,-2 1 52,2 3 0,-4-3-68,-2 4 76,0-5 180,0 4 0,-2-1-60,-4-1 12,2-1 40,-5-5-4,3 2 36,-3-4 12,-5 1-48,12-5-36,-4 2-60,3-5-72,-3-2-104,2-2-172,4-2-216,-6-2-136,6-6-252,0 1-144,0-7-224,0 1-944,6-4-2529,-2 4-2691,2-11-473</inkml:trace>
  <inkml:trace contextRef="#ctx0" brushRef="#br0">61748 33955 18554,'0'0'4484,"0"0"-3528,0 0-956,0 0-184,0 0 184,4 29 652,2-12 156,-6 2 204,0 7-292,0 2-239,-6 5-205,6 1-196,-10 1-80,8-1-124,-1-7 40,-3-1-72,6-5-25,0-6-23,0-3-36,0-6-84,0 0-12,6-3-16,-3-3 148,-3 0-276,2 0-40,8-5-32,-10-5-188,0-3-44,0-3-248,0-3-396,0-1-412,-10-2-693,8 1-1619,-7-1 260,9 6 3892,-4 4 1064,4 3 3112,0 5-1500,0 3-527,0 1-521,0 0-284,0 0-128,0 1-284,4 5-252,2 1-208,-3-2-112,5 1-132,2-2-96,-1 3-128,1-3-4,2-2-72,3 1 60,2-3-36,-2-5 0,-4-3-192,5 0 36,-3-2 132,-1-4 64,-3-3-68,1-1 28,-4-2-96,3 0 12,-9-4-24,3 2-40,-3 0-32,0 7 228,0 3 216,0 9 256,0 1-24,0 2-100,-3 4-32,3 5 68,-5 5 256,1 7 104,-2 4-132,2 3-119,4 1-129,-6 2-64,3-2-156,3-2-144,0-5-116,3 1-40,7-5-36,0-3 0,-2-1-16,4-6-44,-2-2-13,0-4 37,5-2 48,-5-2 168,1-5 12,3-3 8,-6-4 4,1-2-12,7 0-36,-13-2-36,5-2-24,2 5 96,-6 2 108,2 4 252,-3 4 25,-3 5-97,0 0-148,0 5-132,0 2-8,6 5 4,-6 5 68,3 2-24,-3 3-48,6-3-12,-6 0-48,2-2-100,6-4-164,-6 2-145,5-8 25,-4 1 72,9-3 20,-2-5-32,-2 0-120,2-5-256,0 0-424,-5-4-612,-1 0-1024,-4-3-1597,0 3-1923,-4 2 791</inkml:trace>
  <inkml:trace contextRef="#ctx0" brushRef="#br0">62357 34696 7249,'0'0'7472,"0"0"-5083,25 10-1757,-10-7-632,4-2-300,-4 1 300,5-2 356,-3 0 388,-4-3 300,5 0-396,-8 1-368,-1-3-280,-3 0-328,-3 1-580,-3 2-396,0-5-481,0 7-547,-3-3-896,-5 3-2105</inkml:trace>
  <inkml:trace contextRef="#ctx0" brushRef="#br0">62382 34505 4120,'0'0'7433,"0"0"-4585,0 0-956,0 0-595,0 0-49,0 0 28,0 0-120,24 10-232,-10-7-260,-3-3-216,-1 1-204,5-1-136,5 0-108,-5-1 0,0-2-4,-3 2-176,-3-4-196,1 4-144,-1-2-208,-6 2-208,-3 1-188,0 0-476,0 0-1069,-8 1-2907,4 2-1217,-15 3 3641</inkml:trace>
  <inkml:trace contextRef="#ctx0" brushRef="#br0">63282 34391 780,'0'0'6857,"0"0"-4553,0 0-548,0 0-580,0 0-168,0 0 120,0 0 92,-31-3 5,22 3-41,-1-2-164,1 2-176,-3 0-100,2 0-112,-3 2-76,-5-2-80,0 3-68,-1 3-80,1-2-4,-1 3 16,-4 1 8,6-1-32,-2 3-40,7 0-72,2 1-36,1-2-24,7 6 4,-5-4-88,4 0-60,3 3-172,10-3-56,-8 2-36,14-3 72,-1-5 0,1 1 60,-4-5 8,6-1 40,4-1 36,-6-6 36,1-2 12,-3-2 4,7-3 4,-6 3-4,-5-3-4,3 3-84,-11-3 12,8 3 72,-5-2 80,-1 6 76,-4-1-36,0 2-20,0 2 44,0 3 36,0 1-12,0 0-48,0 5 12,-4 4-24,-1 2-60,5 4 100,0 5-4,0 0-48,0-1-96,0-3-48,9-1-184,-9-4-164,10-4-84,-1 0-76,-1-7-60,2 0-120,3-3-308,-4-4-892,1-3-1917,-2-4-2531,-2 3-2633</inkml:trace>
  <inkml:trace contextRef="#ctx0" brushRef="#br0">63408 34428 9461,'0'0'9913,"0"0"-7973,0 0-1940,0 35-228,0-19 228,6-5 364,-2 2 604,-4-6 364,0 0-572,0-6-228,6 4-124,-6-5-36,0 0-56,0 0-160,0 0-48,4-5-12,-4 1 0,0-2 72,5-4 24,-1 1-12,2-3-60,-6-2-27,2-2-93,8 2-48,-10-1-49,13 4-59,-8 1 48,-2 1 48,4 4-12,-4 5 12,4 0 0,-5 0 60,7 3 40,-3-1 56,2 6 60,0-3 36,1 3-23,-3 2-61,4 3 12,-1-3-120,0 1-8,-5-1-40,8-3-84,-3-4-205,-9 3-239,8-3-208,0-3-104,-6 0-164,5-5-424,-4-2-1108,-3-3-2441,5 0-3055,-5-3 1503</inkml:trace>
  <inkml:trace contextRef="#ctx0" brushRef="#br0">63757 34353 8021,'0'0'10649,"0"0"-7569,0 0-1700,0 0-920,0 0-76,0 0 52,0 0 84,0 0 116,0 0-116,0 0-136,-20 35-132,10-22-120,0 2-132,-5 1-52,5 1-44,5 1-24,-1-3-132,2 1-60,4-6 56,0 0 76,4-3 24,2 1-36,-3-3-12,9-4 12,-2 2 20,-1-3 76,1-7 24,-1 0-36,-1 2 0,1-8-24,5 1 12,-8 2-16,-3-6-8,-3 4-60,0-4 156,0 5 48,0 1 36,0-4 84,-3 9 60,-3-1 52,6 4 20,-9-1-24,4 3-60,5 0-68,-2 4-88,-5 0-8,5-1 56,2 2 48,-6 2 72,6 0 48,0 2 24,0-2-132,6 1-60,-4 3-8,5-1-40,-5 1-12,3 0 0,4-1 0,-3 4 4,-3-3 0,5 6-4,0-5 0,-6 7 8,5-3 52,-5 1-48,4 3 72,-6-3-12,0 3 24,0 1 36,0-3-24,0 1 0,-6-3-36,4 3-24,2-5 0,-7 0 0,5-2 12,-6-3-48,6 1-12,-4-4-8,3-3-124,-3 2-60,2-3-24,-1-1-36,0-1-52,5 0-92,-2 0-96,2-3-88,-7 1-60,5-3-48,-4 4-172,6-5-392,-3 3-632,-3 1-720,6-3-1585,-4 4-1443,4 1-929</inkml:trace>
  <inkml:trace contextRef="#ctx0" brushRef="#br0">64015 34156 248,'0'0'10093,"0"0"-6057,0 0-2652,0 0-739,0 0-121,-22-27 136,20 23 388,2 0 84,-7 0-96,7 1-72,0 0-128,0 2-64,0 1-56,0 0-236,0 0-164,7 4-112,-7 7-60,2 7 228,4 4 364,-3 13-112,-3 2-203,-3 5-181,3-2-96,-6 4-44,-3-4-76,9-6-24,-2-1-160,2-5 16,0-8-96,2 0-61,5-6 13,1-6 36,-5 0 36,10-6-48,-4-2-16,0-2-8,7-3 0,-3-5-124,-1-4-56,-3-1-76,0-2-108,1-5-88,-4 0-72,3 2 56,-3 0 404,4 1 352,-1 6 172,-9 5 388,10 3 120,-10 0-172,0 4-120,5 1-24,-1-3-12,1 3 32,-1 0 28,5 0-40,3 3-44,-2-2-88,-1 4-36,10-1 240,-2-3 16,3-1-328,-1 0-132,-2 0 8,6-4 76,-4-2-72,-7 1 0,-1-1 28,6-2-40,-15-2-12,8-1-240,-10-3-12,0 2 120,0-7 56,0 4-44,-10 0-24,1 3 32,-3 4 124,8 7 240,-11 1-8,3 9-64,-3 7-72,-8 5-92,5 4 0,0 4 92,4 3 132,3 2-12,2-2-20,-1-4-196,10-1-204,0 1-120,3-7-120,13-2 8,-5-4 40,9-7 68,-1 0 40,2-8 48,7 0 12,-6 0-52,6-8-44,-6 0-124,-4-2-148,4 0-336,-5-4-728,-7 0-1192,-1 3-2413,-9 1-1056,0 4 981</inkml:trace>
  <inkml:trace contextRef="#ctx0" brushRef="#br0">60403 35180 1172,'0'0'9589,"0"0"-6821,0 0-1312,0 27-360,0-11 93,0 3 135,8 2-120,-8 1-164,0 6-104,2-6-220,4 3-172,-3-4-132,-3-2-124,9-4-96,-9-4-56,7-2-16,-7-4-12,3-1 24,-3-4 24,0 1 124,0 3 8,6-4-36,-6 0-36,0-5 12,0 1-8,-6-1-148,6-5 0,-3-4 24,-4 1-12,-2-4-12,6 4-72,-5-7 0,-2 0-12,6-2 0,-5 1 0,3 1-48,3-1-24,-4 2 72,7-1-108,-3 3 36,3 3 0,0 0 12,0 3 60,0-1-76,3 4-8,4 0 36,-4-2 52,6 1-52,1 0 52,0 4-40,1-2 36,-2 2-72,7 3 24,-4 0-48,-2 2 0,2 0 24,-2 4-12,4 2 12,-1 1 0,-4 1 20,1 2 52,-2-1 12,-4 0 8,5 1-8,-9-2-72,7-2-60,-7 0-72,0-2-24,0 0-76,0-3-156,0 4-84,0-4-72,-7-1-248,7 2-588,-9-2-800,5 0-1709,-1-2-1811,2-3-777</inkml:trace>
  <inkml:trace contextRef="#ctx0" brushRef="#br0">60735 35255 2872,'0'0'2152,"0"0"3617,0 0-3777,0 0-860,0 0-308,0 0 196,0 0 397,0 0 83,0 0-92,0 0-272,0 0-104,-19-23-220,7 25-196,3 2-168,-11 3-184,11 3-168,-9 0-96,11-1 72,-1 5 96,-1-2 28,2-2-76,7 3-60,0-2-60,0-1-144,7-3-88,-4 2 4,5-6 36,2-1 24,9-2-28,-8-5 52,5-4-24,-3-2-12,-1-3 8,7 1 64,-14-2 36,5-2 24,0 6 44,-10-2 4,3 1 4,-3 5 4,0 1 64,0 2 72,-3 1 100,3 3 68,-6 0-128,-3 7-16,4 1-48,0 5-60,1 0 12,-2 5 0,6-2-36,0 0-36,0-2-252,0-3-196,10-1-240,-5-6-280,5 1-432,0-5-1052,1 0-2425,3-6-2735</inkml:trace>
  <inkml:trace contextRef="#ctx0" brushRef="#br0">60958 35209 7629,'0'0'10953,"0"0"-7981,0 0-1928,0 0-792,0 0-44,-27 29 204,17-20 120,1 4 408,1-2-124,-5 6-248,3-5-220,8 1-228,-5-1-120,5-2-180,2 0-204,0 0-112,2-2-8,5-1 84,1-1 68,-4-3 184,9-2 120,-5-1 48,1-5 0,7-1-48,-7-3 40,-3-1 8,4-2 12,-1 0 60,1-1 12,-5-2 12,-1-2-12,2 1 0,-2-4-84,2 0 0,-6-5-48,0 3-48,0-6-24,0 2 116,0-1 0,-6 2-52,6 1 8,-4 10 48,4 1 100,0 4 200,-6 8 100,6-2-76,0 3-156,0 4-72,0 5 24,0 1 40,0 10 212,0 5 72,6 6-36,-2-1-35,-4 5 51,6-2-52,-4-3-144,5-2-228,-5-6-144,8-2-96,-6-6 0,5 0 20,-1-7 4,0-2-61,0 0-179,-5-5-180,6-5-124,1 0-156,-7-7-472,6-1-860,0-2-1644,-3-5-329,-2 5-2523,2-6 811</inkml:trace>
  <inkml:trace contextRef="#ctx0" brushRef="#br0">61166 35190 6233,'0'0'10717,"0"0"-6709,0 27-2672,6-12-668,-6 0-392,4 3-216,2-2 36,-2 3 76,1-4 56,-5-4-228,3-2-60,0 0-292,3-8-384,-2 4-500,-4-5-768,6-5-2045,-4 0-2527,-2-10-1445</inkml:trace>
  <inkml:trace contextRef="#ctx0" brushRef="#br0">61207 35027 15145,'0'0'6037,"0"0"-4377,0 0-1440,0 0-220,0 0-244,0 0 136,0 0 48,8 27 60,-8-20 0,0-4-348,7 4-572,-4-4-740,-3 1-2805,0 0-4131</inkml:trace>
  <inkml:trace contextRef="#ctx0" brushRef="#br0">61343 35170 9337,'0'0'11081,"0"0"-8833,0 0-2116,0 0-132,0 0-36,0 0 36,15 30 460,-12-20 48,4 3 0,-7-4 228,2 1-4,4 0-440,-2-2-292,5 1-24,-5-4-136,4 0 16,1-3 60,-3-2 24,4 0 52,3-5 8,-2-2 12,-1-3 0,0-4-12,-1 4-4,1-2-80,-2-1-48,-5 3-24,3 0-12,-6 4-24,0-3 44,0 6 92,-6 0 52,3-2-52,1 4-88,-8 1-132,4 0-136,-3 0-192,5 0-220,-2 0-476,-4 0-620,10 0-720,-2 0-2117,2-3-1956</inkml:trace>
  <inkml:trace contextRef="#ctx0" brushRef="#br0">61625 35054 7021,'0'0'11893,"0"0"-8165,0 0-2472,0 0-748,0 0-160,0 0 148,0 0 264,0 0-76,0 0-59,0 0-93,-13 18-208,3-9-216,4-2-108,-3 2-60,9 0-144,-8 1-40,8-5-44,0 3 23,0 0 37,0 0 12,0 0-12,6-1 0,-4 2 24,7-4 36,-3 5 8,4-4 88,-1-1 24,-5 0 48,8 2 0,-6-4 0,-3 5 72,6-1 36,-3 0 40,-6-1-4,4 1-12,-4 3-24,0 0-24,0-4 24,-4 7-24,-2-3-36,6 1-48,-9-3 48,6 2 48,-3-5 24,-6 2 12,8-2-48,-2 0 12,3-2-11,-7-1-85,4-1 0,-3-1-97,9 0-71,-8-1-60,-2-1-144,6-1-120,4-1-172,-3-2-120,3-1-360,3 2-856,-3-3-1868,10-1-1721,-6 3-2172</inkml:trace>
  <inkml:trace contextRef="#ctx0" brushRef="#br0">33050 33384 104,'0'0'312,"0"0"7381,0 0-5069,0 0-1220,0 0-588,-31-5-176,13 5 120,5 5 12,-2 0 156,0-2 29,-5 5-65,5-1-16,-9 3 20,13 3 12,-12-2-32,8 4-100,2-1-48,-9 6-88,9 0-144,2-4-52,0 5-44,-1-3-112,12 0-132,-12 2-48,12-1-24,0-3-84,7 4-8,-2-6-100,7 3-84,-1-2-60,9-3 8,-13-3 40,17-6 96,-5 2 0,-4-5 0,1-3 48,6-4 48,-9-4 4,6-4 4,-3-4-8,-1-3 4,9-7 0,-13 0 0,8-4-4,-7-6-36,-5 3 44,5-8-108,0-2-56,-4 2-72,-8-3 20,0 1 76,0 3 64,-8 4 80,8 2 132,-12 7-24,-3 3-96,11 3 76,-16 8-16,5-2 60,-5 6 84,5 2 28,-9 6-40,9-3-180,-5 7-24,-6 0-132,10 0-48,-3 5-88,8 0-68,-5 2-112,1-3-280,6 6-244,-2-3-576,11 1-1044,-4-3-2337,4-2-2284</inkml:trace>
  <inkml:trace contextRef="#ctx0" brushRef="#br0">33405 33022 4620,'0'0'2577,"0"0"459,0 0-1004,0 0-768,0 0-336,0 0-72,0 0 36,0 0-99,0 0-185,0 0-176,0 0-108,-15-12-104,15 12-72,0-3-36,0 3 24,0 0 36,-8-3-16,8 3-140,0 0 32,0-1 76,0 1 44,0-2-20,0-1 12,0 1 24,0-1 12,-3 3-76,3-2-44,0 2-76,0 0-48,0-3-84,0 3-52,0 0-60,0 0-136,0 0-12,0 0 60,0 0 72,0 0 24,0 0 28,0 0 12,0 0 168,0 0 28,0 0 100,0 0 0,0 0 48,0 0 36,0 0 64,0-1 8,0 1-20,0-4-4,0 4-12,0 0-144,0-2-68,0 2 52,0-2 88,0 0 32,3-2-32,-3 2-12,0 2 32,0-2-8,0 2 12,0 0-76,8 0-92,-8 0 4,0 0 0,0 0 4,0 0 0,4 0 52,3 0 8,-3 0-60,8 0 132,3 0 52,5 0 12,6 0 32,2 0 392,7 0-88,11 0-156,-7 0-76,11-2 4,-7-1-40,-4 1-72,0-1-192,-13 3-12,5-2-72,-11-1-36,2 2-72,-2-3-148,-8 2-200,-9 1-80,9-2-44,-12-3-28,0 5-160,0-4-348,0 0-600,0 5-1181,-12-3-2883,9 3-2249</inkml:trace>
  <inkml:trace contextRef="#ctx0" brushRef="#br0">33495 33294 28,'0'0'9685,"0"0"-6597,0 0-1968,0 0-508,-32 11-96,21 1 176,-9 0 129,5 3-37,-1 2-104,5 2-76,-9 2-24,9 0-40,-4 4 36,7-4 20,3 3-48,1 1-136,4-6-120,0 1-188,4-6-104,9 3-156,2-5-4,5-4 100,2-2 12,6-6-72,-5 0 8,3-10-68,2 0-100,-4-4-36,-2-2 48,2-4 12,-9 2 84,-3-5 12,-1 4 48,-3 2 40,-8 1-24,4-3-64,-8-1 148,4 6-64,-11-6 64,3 0-48,-4 4 0,-3-4-164,-1 9 104,-3-2 8,8 4-24,-2 5 36,-2-1-232,0 2-260,3 3-316,4 0-249,-3 0-471,11 5-1084,-4-2-2212,4-1-1009</inkml:trace>
  <inkml:trace contextRef="#ctx0" brushRef="#br0">33526 32938 4152,'0'0'2333,"0"0"599,0 51-420,0-22-696,4 5-236,-4 9 69,0 4-153,0 4-132,0 0-324,0 9-228,0 0-144,-4-2-120,4 3-200,-9-2-228,9-8 28,-4 3 56,-3-8 12,7-1-20,0-5-76,0-6-68,0-7-52,7 0-180,-3-8-196,5 1-156,2-9-72,-7 2 20,3-6-132,-3-2-268,-4 0-684,8-5-849,-8 0-1643,0-5-108,0 3-1829</inkml:trace>
  <inkml:trace contextRef="#ctx0" brushRef="#br0">33359 33919 3516,'0'0'5557,"0"0"-2553,0 0-876,0 0-916,0 0-364,0 0-111,0 0-41,0 0-116,0 0-136,0 0-136,0 0-76,-15 22 88,15-22 84,0 0 24,3 0 12,5 0-52,-4 0 24,-4 0 28,11 0 20,-2 0 48,6 0-12,5-2-60,-2-1-64,6-2-36,7 0-20,-1 2 8,5-4-24,4 4-96,-4-5-56,3 3-52,5-2-36,-12-1-60,0 4-56,-3-3-64,-13 2-316,3 2-116,-13-2 56,7 5 112,-12-2 68,7 2 76,-7-3 56,0 3-8,-7-1-148,3-2-216,-4 0-392,-4 2-624,1-2-896,-1 3-1817,4 0-1815,-4-2-805</inkml:trace>
  <inkml:trace contextRef="#ctx0" brushRef="#br0">33003 35009 3344,'0'0'532,"0"0"4325,0 0-2901,0 0-568,0 0-252,0 0-16,0 0 16,0 0-51,0 0-129,0 0-128,0 0-76,13 0-28,-13 0-64,0 0-124,0 0-96,0 0-52,0 0 24,0 3 36,0-3-48,0 0-84,0 0-28,-13 0-24,13 0-92,-15 0-52,8 1-24,-1-1-36,-4 0 24,0 4 0,-8 0-24,5-2-12,0 6 0,-4 2 28,4-4-68,2 6 0,-6 1-4,16 2 0,-10-1 44,9-2-48,4-1-24,0 2-76,0-1 4,13-3-84,-9 3 36,11-2 12,5-2-36,2-4 20,-6 2-104,7-6 48,-7-4 32,3 0 100,-3-8 64,-1-2 8,5-6 0,-5-3 0,-4-7-4,1 2 4,0-4 64,-1 0-16,-7 1 36,-4 0-84,0 0-72,0-3-156,-12 1-4,5-1 16,-6 4-16,2 4 172,0 4 60,4 9 220,-6 3 120,-2 2-164,4 8-176,-5 0-96,4 0 96,1 2 64,2 4 44,-6-3-48,15 5-60,-7-1-204,3 1-64,4-1-36,0-3-120,0 4-280,4-3-296,3 0-308,-3-3-200,7 1-557,2-1-1887,-6-2-1580,-3 0-409</inkml:trace>
  <inkml:trace contextRef="#ctx0" brushRef="#br0">33517 34791 5032,'0'0'8461,"0"0"-5881,0 0-1267,0 0-309,0 0 140,30 39 124,-21-18-160,6 0-212,4 4-252,-3 1-212,-1-1-164,5 2-148,-5-6-60,-4 0-56,5-1-4,-5-5-96,1-1 0,0-4-12,-1 0-64,-3-7-200,-4 5-64,4-6-60,-8-2-52,0 3-96,0-3-120,0 0-252,-8-3-252,4-7-1413,-4-2-3239,5 6-1969</inkml:trace>
  <inkml:trace contextRef="#ctx0" brushRef="#br0">33729 34736 8097,'0'0'6524,"0"0"-3899,-11 53-833,7-25-348,-8 8-200,-7 6-108,8-1-132,2-1-136,-10 0-192,8-3-232,-1-3-212,0-2-100,9-8-132,-8-5-84,11-2-36,0-6-112,0-1-212,0-5-244,0 0-240,0-5-148,0 0-464,0-2-724,0-6-1549,0-4-2287,0 1-2637</inkml:trace>
  <inkml:trace contextRef="#ctx0" brushRef="#br0">60987 36544 12,'0'0'2688,"0"0"-2400,0 0-288,0 0 1028,0 0-220,0 0-312,0 0-131,0 0 27,0 0-56,0 0-36,0 0 24,-5 1 92,5-1 80,0 0 8,0 0-24,5-1 0,-5 1-28,0 0-92,0 0-48,0 0-16,0 0-52,0 0 16,0 0 48,0 0 88,0 0 40,0 0 24,0 0-12,0 0-4,0 0 28,0 0 32,0 0 0,0 0 0,0 0 12,0 0-39,0 0-29,0 0-40,0-2-24,0 2-12,0 0-28,0 0-48,0-3-12,0 3-28,0 0-24,0 0-24,0 0-36,0 0-24,0 0-16,0 0-20,0 0 44,0 0-56,0 0-28,0 0-12,0 0 0,4 3 4,-4 0 164,6 4 76,-2 0 328,2 1-52,-3 2-240,3 0-72,-4 1-40,8-2-48,-1 1-20,-5 2 44,5-1 12,0-2 0,6 1-32,-12 0-28,11-4-24,-6-1-24,1 1-12,-3-3-36,-2 2-56,2-4-4,-3 2-8,3-3-4,-6 0 4,4 0-40,-4 0 40,0 2 0,0-2-40,0 3 0,0-3 0,0 1-96,0 0 36,0 2 60,0 0 0,0 1-4,2 0-8,5 0-12,-4 1-84,-3-3 12,9 2 0,-9 1 0,9-1 8,-9-3-20,6 1 48,4 1-36,-6-2 8,1-1-20,-1 0 0,-2 0-100,4 0-44,-6 0-40,4 0 12,-4 0-60,0 0-112,0 0-172,-4 0-280,-4-1-468,8 1-413,-9-3-975,5 0-2636,-2 3-1897</inkml:trace>
  <inkml:trace contextRef="#ctx0" brushRef="#br0">61282 36517 2360,'0'0'92,"0"0"-92,0 0 392,0 0 0,0 0-80,0 0-248,0 0-60,0 0 48,0 0 80,0 0 104,-28 6 24,28-6 180,0 0 96,0 0 233,0 0 23,0 0-152,0 0-212,0 0-104,0 0 40,0 0 64,0 0 12,0 0-52,0 0-28,0 0 52,0 0 52,0 0-36,0 0-96,0 0-128,0 0-92,0 0-112,0 0-12,0 1 12,0 1 104,0 0-16,0 2 52,0-1 384,0 1-88,-2 1-220,2-1-92,0 0-8,-7 2 64,7-1 8,0 1 16,-3 2 24,-4-1 36,7 3-12,-3 1 12,-2 1 24,5-2 88,-4 3 45,-2 1 103,6 0-4,0-2 48,0 6-48,0 0-28,-3 5 84,-3-1-112,6 1-136,0-2-96,-10 3-132,8-3 20,2-2 16,-4-2-4,-1-1-36,5-3-8,-4-1-40,4 0-48,0-4-4,-6-1-56,6-3-52,0-2-324,0 0-100,0-2-152,0 0-120,6 0-256,-6-4-216,4 0-685,1-5-2203,-1-1-1437</inkml:trace>
  <inkml:trace contextRef="#ctx0" brushRef="#br0">61902 37218 7417,'0'0'7876,"0"0"-4707,0 0-1889,0 0-964,0 0-252,28 10 204,-10-10 352,-6 4 112,7-4-68,0-4-176,3 3-200,-4 0-160,0-7-128,5 7-84,-8-3-12,-4 0-84,5 1-220,-12-1-108,7 4-148,-1-3-188,-10 1-220,0 2-460,0 0-813,0 2-2119,-2 5-1008</inkml:trace>
  <inkml:trace contextRef="#ctx0" brushRef="#br0">61799 37053 3572,'0'0'6493,"0"0"-3565,0 0-596,0 0-935,0 0-401,0 0-68,0 0-20,0 0-136,0 0-200,0 0-232,4-7-132,5 4-88,0 2 52,11-4 116,-3 4 152,6 0 188,4 1-168,0-3-196,-2 3-92,4 0-76,-8 3-48,4-1-44,-14 1-4,8-1-132,-5-1 8,-5 2 4,-3-2-120,-4-1-40,5 0-44,-5 1-124,-2-1-172,8 0-84,-8 0-140,0 0-356,-8 0-480,6 0-577,-5 4-2207,-1-3-1581</inkml:trace>
  <inkml:trace contextRef="#ctx0" brushRef="#br0">62870 36976 3484,'0'0'2397,"0"0"2883,0 0-3168,0 0-752,0 0-288,0 0 57,0 0 127,0 0-52,0 0-136,0 0-228,0-5-208,0 1-160,-4 4-84,-2-5-108,-3 1-88,7 3-12,-8-4-44,-3 5 8,-2 0-36,5 0-24,-2 0 12,-7 3-8,8 3-76,-5 0 0,7 3 36,-3-2-44,2 3 92,1-1 24,0 4 36,5-3 0,4 1-12,0 0-44,0-1-64,4 1-36,5-1-60,0 2-28,1-5 16,11-2 24,-5-1-48,3-4 48,-4-4 0,3-6 36,0-1-36,4-8 40,-7 3 4,-2-3-4,-3-1-52,-2 0-36,-1 0 24,-4 2 60,-3 1-48,0-3 52,-3 0-164,-7 2 124,1-1-60,0-2-108,-7 1-16,5 1 16,-9 2 8,2 2 40,6 1 72,-7 4 84,7 4-60,-3 2-4,1 3-68,-1 1-12,10 1-40,-2 3 16,-2 1-64,9-2-156,-4 5-456,4-2-736,4-1-1273,5 3-1155,1 0-312,7-1-865</inkml:trace>
  <inkml:trace contextRef="#ctx0" brushRef="#br0">63133 36785 2736,'0'0'6373,"0"0"-1469,0 0-2876,0 0-799,0 0-545,0 0-116,0 0 120,0 0 60,0 0-64,0 0-112,-31 10-100,22-4-56,-1 3-40,-2 5 36,-3-1-28,5 5 28,1-1-12,-3 1-28,9-1-96,-7-2-44,10 2-76,0-4-156,0 2-12,3-4-108,7 1-24,2-5-88,-3-2-20,10 0 48,-1-5-16,1 0-8,0-6-24,-2-2 44,-3-3 40,7-4 36,-6 0 44,5 0 16,-9 4 60,-2-3-36,1 4-36,-6 3 0,2-1 84,-6 3 40,3 0 104,-3 4 40,0-1-4,0-1 12,-3-1-32,3 1-64,-6 1-48,2-3-40,-2 3-8,-3-2-8,-1 0-76,8-2-52,-8 2-92,1-2-64,0-1-92,-1 0-28,0-1-52,2 2 28,5-1-52,-7 4-172,6-1-236,-4 3-248,1 1-184,5 0-209,2 1-391,-6 5-1156,6-2-1673,-4 0-591</inkml:trace>
  <inkml:trace contextRef="#ctx0" brushRef="#br0">63142 36575 2460,'0'0'5833,"0"0"-3245,0 0-868,0 0-864,0 0-384,0 0-16,0 0-64,0 0 388,0 0 177,0 0-121,0 0-144,0 30-124,0-16-88,0 1 0,-4 4-52,4 3 84,-5 4 136,2 2 152,3 6 48,0 2-48,0 4-184,0 3-220,0-3-128,0 5-28,0-4-36,0-2 0,0-3 36,0 2 4,0-7 20,0-5 0,-7-2-24,7-4-96,0-5-96,-2-4-44,2-4-4,0 1-4,0-6-8,0 0-96,0-2-108,0 0-108,0 0-220,-6-5-104,6-2-160,0-3-220,0-1-496,0 0-980,-4-3-2389,-2 2-2767,6 2 951</inkml:trace>
  <inkml:trace contextRef="#ctx0" brushRef="#br0">36518 37406 9865,'0'0'5504,"0"0"-3051,0 0-889,0 0-452,0 0-148,0 0-68,0 0-96,0 0-172,0 0-240,0 0-136,0 0-72,0 0-108,3 0-72,-3 0-180,10-2-96,-8-1 132,17 3 132,-3 0 12,4 0 156,9-2-32,-4 1-124,2-4-8,2 5-148,-8-5-12,4 0 116,-13 1-8,0-1 12,-2 3-24,0-3-60,-5 3-108,-2-1 32,-3 0 28,7 2 180,-7 1 36,-7-5 24,4 0 20,-2 0-80,-8-5-84,3 1-48,-2 0 132,-7-1-4,1 4-72,0 0-36,-2 3 104,9 1-476,-8 2 48,9 0-136,7 0-208,3 2-432,0-2-884,0 2-1777,0-1-1587,3 4-1989</inkml:trace>
  <inkml:trace contextRef="#ctx0" brushRef="#br0">37495 37403 6369,'0'0'7108,"0"0"-3315,0 0-2297,0 0-600,0 0-272,0 0-72,0 0-140,0 0-240,0 0-100,25-5-68,-14 5 44,8 0 36,0 0-48,2-3-36,1 2-12,2 0 12,-1-3-48,-11 4-120,3 0-28,-3 0 12,-5 0 64,-4 0 72,6 0 44,-9 0-44,3 0 48,-3 0 0,0 0 60,6 0 72,-6 0 124,0 0 132,0 0-72,0 0-12,-6 0 84,3-5 192,3-3-360,-9 0-220,6-5-160,-4 0 16,-1 1 144,-2-1 108,1 4-108,5-1-12,-4 1-84,-1 4 84,5 0-204,-2 3 20,2-1-8,-2 2-16,3-2-84,-3 3-36,6-1 0,0 1 24,-2 0-108,2 0-140,-7 0-304,5 0-488,2 0-609,0-2-575,0 2-1620,-8 0-481</inkml:trace>
  <inkml:trace contextRef="#ctx0" brushRef="#br0">36341 37652 6097,'0'0'6744,"0"0"-2851,0 0-2809,0 0-688,0 0 8,0 0 432,0 0 252,0 0-100,27 30-128,-17-15-240,2 9-28,-4 2-84,9 5 32,-5 7-176,9-2-40,-5 3-60,-3-2 4,-4-2-40,3-4-132,3-2-36,-5-2 60,0-4-12,-1-3-24,-7-2-36,2-3-40,1 0 0,0-5-4,0-1-4,-5-3 8,0-1 4,0-5 48,0 3-12,0-1 24,4-2 36,-4 0 36,0 0-48,0 0-48,0-2-44,6-2 4,-6-2 0,2-7-8,-2-5-168,7-9-96,3-6 36,-8-6 24,7-1-24,1-6-60,0 0 44,1 0-68,-2-1-36,1 9 212,0 4 136,-1 9 108,-9 6-100,2 7-8,6 2-84,-8 1 72,0 5-76,0 1 16,0 0 28,0 3 40,0-3 0,0 3-92,0 0-60,0 0-84,0 0-4,0 0 16,0 0-12,0 0 56,0 0-32,0 0 20,0 0 76,0 0 84,0 3 36,0-3 96,0 0 52,0 0 20,-8-3 84,6 1-32,-2-1-52,-1-4-40,-5 2-124,-3-2-4,5 1 96,-11-2 28,6 4-124,-5-1 4,-1 4-4,-2 1-48,-4 0-48,4 4 96,8-2 160,-6 3-40,3-2-12,5 1-108,1-1-12,6 0-72,-1-2 24,2 0 12,3 2 40,-7-3-52,7 0-88,0 0-200,0 0-148,0 0-24,7-3-112,-7 2-304,3-3-356,2 2-916,-1-1-2265,-2 1-2551,6-1 1039</inkml:trace>
  <inkml:trace contextRef="#ctx0" brushRef="#br0">37043 37795 732,'0'0'8489,"0"0"-2733,0 0-3459,0 0-1033,0 0-452,0 0-116,0 0 0,0 0 0,0 0-164,-20 31-228,20-28-196,-7 4-108,7-5-4,0-2-176,0 4-52,0-3-36,0-1-72,0 1-48,0-1-40,0 0 4,0 0 20,0 0 168,0 0 92,0 0 144,0 0 60,0-1 64,0 1-4,0 0-108,0 0-12,0 0-76,0 0-304,-3 0-456,3 0-1028,0 0-2757,0 0-3868,3 1 5105</inkml:trace>
  <inkml:trace contextRef="#ctx0" brushRef="#br0">37377 37731 2644,'0'0'9521,"0"0"-6581,0 0-1195,0 0-725,0 0-168,0 0 56,0 0-52,0 0-76,0 0-124,0 0-160,0 0-216,0-3-268,2 3-12,-2 0-132,0 3 20,10 7 112,-4 4 276,7 4 256,-5 10 304,11 0-88,-6 7-328,5 0-204,1-1-208,-6-4-8,3-1-116,-5-4-4,2-4 60,3-1 12,-8-4-48,2-2-60,-7-4-88,3 0-8,-3-5 0,-3 0-64,0-5-92,0 3-40,0-3-12,0 0-112,-3-3-264,-6-6-716,2-1-2861,-2 1-1999,0-12-2221</inkml:trace>
  <inkml:trace contextRef="#ctx0" brushRef="#br0">37711 37606 4924,'0'0'6161,"0"0"-2097,0 0-2279,0 0-777,0 0-392,0 0 60,-13 35 156,3-16 12,6 4-56,-6 4-72,7 4-36,-7 4 20,4 3 24,3 1-120,-3 0-172,4-3-104,-2-4-124,4-3-108,-6-3-24,2-3 36,-2-3-12,6-4-36,-3-2-16,-3-1-44,6-5-48,-3 1-108,-3-4-240,4-2-268,2-1-252,0-2-172,0-5-560,-8-5-2212,8 0-5257,0-10 448</inkml:trace>
  <inkml:trace contextRef="#ctx0" brushRef="#br0">37992 37973 3940,'0'0'1901,"0"0"2687,0 0-2504,0 0-568,0 0-328,0 0 149,0 0-69,-29-24-244,29 22-216,-9 0-160,1 2-160,4 0-156,-2 0-92,-3 0-44,-1 2-36,0 3 20,1-3 28,7 4-52,-7 2-24,-1 2 76,6 1 20,-5 2 112,3 2 132,-3 1-160,9-1-116,-10 0-16,8 0 0,2-2-72,0 4-64,0-7-44,2 5-12,5-5-84,-4-2 24,4 2 24,-7-2-24,2-2 0,4-1-36,-3 1-12,3-2 20,-2 2 52,2-3-36,-2 2-36,-2-1-36,5-3-4,1 3-20,5-4 0,2 2-4,-1-2-44,-6-2-28,5-2 4,2 0 44,-5-2 16,0 0 68,-2-1 64,-5-1 52,1 1 4,1-1 0,-5 0 4,0 1 104,0 2 56,0-4 44,0 6-8,0-4 56,-9 1-20,9 6-12,-3-5-64,-5 3-144,-2 0-8,0 2 4,1-1 0,-1 1 76,1 0 60,1 1-20,8-1-68,-4 2-56,-2 0 0,6-2 4,0 2 92,0-2 36,0 0-48,0 0-24,0 0-48,0 0 0,6 0-4,-6 0-4,4 0 4,4 0 52,1 0 64,5 0 8,1-2-24,-3 0-36,1 0-60,5 1-12,-11 1-44,1-3-76,1 3 12,-5 0-12,2-2-76,-3 2-44,-3 0-88,0 0-20,3 0-28,-3 0-12,0 0-12,0 0-136,0 0-244,0 0-704,-3 0-1032,3 0-2013,-3 0-2336</inkml:trace>
  <inkml:trace contextRef="#ctx0" brushRef="#br0">38503 37882 6657,'0'0'8240,"0"0"-4179,0 0-2869,0 0-1060,0 0-132,0 0-168,0 0 168,40-3 84,-24 3 332,-1 0-40,10-1-120,-2 1-208,-3 0-48,5-2-132,-3 2 32,-9 0-8,2 0-64,-3 0-44,-3 2-140,-5-1-84,2-1-88,-6 3 0,4-1-88,1 0-4,-5 0-300,0-1-441,-5-1-427,1 3-928,4-1-2480</inkml:trace>
  <inkml:trace contextRef="#ctx0" brushRef="#br0">38558 38091 7433,'0'0'8492,"0"0"-5483,0 0-1829,24 0-924,-8 2-12,3-2 192,-7 0 28,10 0 44,-4 0-132,1 0-200,3-2-176,-7 2-120,-3 0-160,1-2-448,2 2-356,-5 0-472,-7 0-1209,3 2-3091,-6-2-2157</inkml:trace>
  <inkml:trace contextRef="#ctx0" brushRef="#br0">39318 37879 6653,'0'0'6236,"0"0"-3712,0 0-1015,0 0-613,0 0-204,-29 5-4,27-5 60,-4 3 8,3-1-124,3-2-216,0 0-188,-7 0-116,7 2-100,0-2 0,0 0 0,0 0 120,7 0-48,-7 0 0,3 0-72,5 2 40,5-1-48,6 4 92,8-2 120,-4-1-68,4 1-148,0-2-12,1 0-76,-6-1-8,-3 0-48,0 3-232,-7-3 24,-3 2 0,0-2 36,-6 2-12,4-2-28,-7 0 16,0 0-4,0 0-60,0 0 24,0 2 172,0-2-88,-7 0-136,4 1-348,0 1-561,3-2-767,-6 5-1092,6-3-3073</inkml:trace>
  <inkml:trace contextRef="#ctx0" brushRef="#br0">39794 38027 6201,'0'0'7840,"0"0"-5528,0 0-1339,0 0-505,33 5 372,-20-4 364,8-1-264,4 0-220,-3 0-224,9 0-168,1-1-144,1-4-100,1 3-84,-6 2-132,0-2 132,3 2 80,-13 0-80,4 0-84,-3 0-64,-10 0-204,0 0-108,-6 0-40,2 0-36,-5 0-76,0 0-36,0 0 8,0 0-76,-5 0-252,2 0-529,-6 0-1207,0 0-3052,-5 0-1161</inkml:trace>
  <inkml:trace contextRef="#ctx0" brushRef="#br0">39939 37493 3024,'0'0'6617,"0"0"-4001,0 0-1136,0 0-644,0 0-128,0 0 56,0 0 41,0 0-109,0 0-124,0 0-116,0 0 48,15 29 184,-12-10 252,-3 7 168,4 4-104,2 5-312,-6-2-248,4-1-248,1 1-64,-2-6-36,-3-2-36,0-5-56,7-1-4,-7-3-4,2-6-176,4 2-148,-6-7-240,0 3-228,0-3-200,0-1-380,-6-3-232,4 1-500,-5 1-773,4-3-2343,-6 0-1297</inkml:trace>
  <inkml:trace contextRef="#ctx0" brushRef="#br0">40568 37736 4196,'0'0'8089,"0"0"-4285,0 0-2267,-28 5-697,19 1-308,-14 4 68,12-1 256,-7 1 32,-7 4-156,10-3-140,-2 2-132,-1 1-12,5 0-40,4-2-140,1 2-40,4 1-108,-2 0-60,2-5-16,4 5-44,4-2-48,2-2-60,3-1 0,-3 0 0,10-3 12,-3 1-24,2-7 48,-3-1 8,6-1 60,2-7 4,-2-6-4,-7-3-68,9-7 12,-8 4 12,4-7-48,-7 2-72,-6-3-124,-3 2-20,0-1 44,0-2 88,-3 2-16,-6 0 52,-1 0-40,1 5 4,-10-2 20,9 8 104,-1-1 56,-5 7 84,7 2-8,-4 5-72,4 1 0,0 2-4,0 0-76,6 5-68,-4-5-64,4 7-48,-2-4-36,5 3-316,0 0-816,5-1-1201,-2 3-1519,7-3-776,-3-2-1177</inkml:trace>
  <inkml:trace contextRef="#ctx0" brushRef="#br0">40766 37438 3240,'0'0'3009,"0"0"2447,0 0-3056,0 0-836,0 0-419,0 0-41,0 0 32,0 0-44,0 0-104,0 0-224,0 0-192,-22-4-212,22 4-188,0-3-88,7 3-36,-5 0-44,2-2 0,5 1 56,7-3 24,2-1 40,-5 0-64,14 1-60,-4-2-44,3 1-140,-3-1 4,4 1 24,-5-2-4,-4 1-32,1 3-4,1 1 28,-12-3 8,1 5-192,0 0 24,-5-1-60,2 1-40,-6 0-84,4 1-148,-4-1-276,0 4-612,0-3-1125,-4 3-2555,-2-3-1745</inkml:trace>
  <inkml:trace contextRef="#ctx0" brushRef="#br0">40872 37690 2916,'0'0'7357,"0"0"-4733,0 0-1012,0 0-588,-29-8-55,20 8 215,-3 1-36,3 4-228,-4 3-224,3 1-148,-4 4-60,1 5 20,3-1 4,8 5-52,-5 1-64,7 0-104,7 3-40,-5-5-152,8 2-100,3-5-64,4 1-68,3-9-36,1-1-24,-2-7 20,0-2-8,2-1-88,-2-7-68,-1-4-64,0-2 36,-5 1 84,2-5 12,-12 1-36,4-2-76,-4-1 4,-3-1 20,0 1 60,-10-1-20,7-1-68,-5 2-48,1 2 112,-6 3 60,4 3 224,-2 2 36,1 5 24,0 3-24,5-1-200,-5 3-96,-3 3-240,5-1-333,4 5-287,-1 0-356,-5-2-308,6 3-684,-5-2-1461,3-4-923</inkml:trace>
  <inkml:trace contextRef="#ctx0" brushRef="#br0">40753 38276 5933,'0'0'5876,"0"0"-3716,0 0-896,0 0-384,0 0 1,0 0 87,0 0-92,0 0-104,0 0-232,0 0-212,0 0-240,40 0 56,-20 0 296,7 0 32,5 0-96,4-1-228,-5 0 228,9 1 580,-1-5-244,-9 3-484,1-1-224,-4-4-4,-6 4-60,-1-2-252,-2-2-268,-8 1-184,-1 2-144,-1-1-176,-4-1-604,-4 3-1333,-9-1-2827,6 1-1693</inkml:trace>
  <inkml:trace contextRef="#ctx0" brushRef="#br0">40863 37424 3040,'0'0'2228,"0"0"2045,0 0-2801,0 0-764,0 0-388,-5 29 604,5-9 700,0 5 193,0 4-137,0 8-328,0 6-80,5 4-176,0 2-176,-1 4-244,-4-2-264,2 0-156,4-6-16,-6-1 0,0-8-60,0-4-68,0-3-28,3-4-36,-3-5-44,0-3-4,0-2-44,-3-5-52,3-1-136,0-1-104,0-3-208,-6-4-216,6-1-236,-2 0-488,2-8-960,0 0-3157,-4-1-4236</inkml:trace>
  <inkml:trace contextRef="#ctx0" brushRef="#br0">39774 38476 7201,'0'0'6516,"0"0"-3403,0 0-1465,0 0-1104,0 0-360,0 0-36,0 0 84,31 6 320,-15-3 312,-1 2-256,10-5-184,-6 0-84,2 2-36,1-2-12,3 0-28,-10 0 4,4 0-64,-4 0-192,-5 0-12,-1 0-84,-9 0-120,2 0-76,-2 0-12,0 0-32,0 0-112,0 0-52,-2 0-108,-5 0-292,5 0-696,-8 0-2253,1-2-3091,-10 2-849</inkml:trace>
  <inkml:trace contextRef="#ctx0" brushRef="#br0">40041 38224 1396,'0'0'9841,"0"0"-4949,0 0-2847,0 0-813,0 0-656,0 0-112,-25-8 48,10 8 72,-4 0 12,6 4-100,-5 2-132,-1 2-124,7-1-56,-7 2-76,10 5-12,-3-3-84,2-1 72,3 6-12,5 2 12,-7 2 0,9 1-36,0 1-48,0-1-112,0 3-8,3-1-24,5-2 0,-1-2 56,-4 0 28,4-1 56,-7-1-8,3-4-60,2 3 60,-5-5 4,0 3 4,0-3-8,0-1-36,0 3 48,0-4-60,-5 0-84,5 0-112,0 0-108,-3-3-72,3 0-148,0-1-208,0-1-308,-7-3-724,7-1-1113,0 0-2443,-3-3-1805</inkml:trace>
  <inkml:trace contextRef="#ctx0" brushRef="#br0">40268 38468 1056,'0'0'628,"0"0"6237,0 0-4165,0 0-776,0 0-504,0 0-248,0 0-63,0 0-177,0 0-256,0 0-168,0 0-240,33-6-108,-10 5 256,4-4 292,4 2 48,16 1-124,-4-2-72,3 2-160,4 0-112,0 2-96,-1 0 88,1 2 336,-4 0 732,0-2-516,-6 0-556,0 0-276,-9 0-192,-3-2 120,0-5 12,-6 6-72,0-3-96,-4-2-76,2 0 4,1 1 24,-6-1-24,3-1-88,-5 4-120,-1 1-168,-12 2-292,7 0-512,-7 4-740,0 2-821,-7 2-1775,7-1-2217</inkml:trace>
  <inkml:trace contextRef="#ctx0" brushRef="#br0">42028 37738 2452,'0'0'444,"0"0"480,0 0 1525,0 0 191,0 0-624,0 0-580,0 0-272,0 0-160,0 0-160,0 0-152,0 0-3,7 0 47,-7 0 56,0 0-76,0 0-116,2-2-112,-2 2 4,6-3 44,-2 1-4,6-3-144,-1-3-108,9 1-120,0-6-100,-2 5-56,9-2 80,-4-2 72,2 5-148,2 0-8,-8 2-4,-4 0-80,-1 5-48,-3 0-52,-2 0-32,-4 1 44,3 3 52,-3 2 36,-3 0 36,6 1 48,-6 2 0,0 2 96,0 4-24,-6-1 48,3 5 4,-3 3-4,-4 0 12,7 4 28,-3 1 32,-6 1 40,2 4 44,1-6 52,0 2 240,0-3-40,-1-3-176,7-1-76,-6-3-84,0-3-60,9 0-36,-10-3-36,8-2-12,-4-1-36,2 0 52,4-4-56,-5 0-4,5-5 4,0 0 0,0 3 4,0-3 40,0 0-52,0 0-120,0 0-4,0-3 4,5 3-12,-5-3-60,4 1 72,2-2 72,-4 0 36,5 2 12,-1 0 36,0 0 72,6 1 24,-2 1-36,-1 0 24,6 0 0,-2 1 40,-1 1-76,7 0 0,-4 0-72,-1 1 0,-3-2 36,5-1 0,-4 0-40,-3 2-8,1-2-4,-1 0-8,0 0-48,-6 0-48,2-2-24,0 2-28,-5 0-20,5 0-36,-5 0-120,0 0-172,0 0-96,0 0-12,0 0-132,-5 0-188,0 0-476,5 0-1148,-5 0-2773,5 0-3988</inkml:trace>
  <inkml:trace contextRef="#ctx0" brushRef="#br0">42628 37994 4376,'0'0'3905,"0"0"-661,0 0-612,0 0-692,0 0-291,0 0-109,0 0-120,0 0-168,0 0-220,-28 14-224,25-12-204,0 0-204,-2-1-88,1 1-84,4-2-48,-6 3-12,6-3-48,0 0 4,0 0-40,0 0 24,0 0-108,0 0-60,6 0 0,3 1-48,-3-1 44,12 3 16,2-3-12,0 0 12,9 0-36,-4-3 76,-4 2-40,8-2-24,-12 1 60,0 1-60,0-1 12,-1 2-48,-7-2 36,-5 2 24,-2 0 36,5 0-36,-7 0 40,0 0 8,0 0 48,0 0 12,0 0 0,0 0 0,0 0-12,0 0 12,0 0-48,0 0-8,0 0-4,0 0-60,0 0-60,0 0-60,0 0 48,0 0-4,0-3 52,0 1 12,0-3-108,0 1 48,0-2-60,0 0 44,0-1 40,-7-3 0,5 0-36,2 2 12,-4-6-4,-1 3-32,1-5-12,-6 1 44,4-3-20,-3 1-12,1-2 44,5-1 40,-7 1 80,6-1 4,-2 3 60,4-1 40,-5 6 104,5-4-12,2 4 52,0 2 32,0 3-68,0-1 8,2 0-84,5 1 28,1-1-76,-4-2 0,6 4-12,8-4-24,-6 0 36,7 0-76,0 0 0,-2 0-4,3 0 8,-5 0 36,4 0-36,-1 2 0,0 1 48,-8 0-52,9 4-8,-9-1-120,-2 1 24,1 3-24,-5 0-72,6 5-16,-10-2 52,8 3 76,-5 4 80,-3 1 72,0 6-60,0-1 60,0 4 36,0 1-20,0 1-76,0 2-4,0-1 88,-9 0-24,7 1 0,2-5 60,-10 3 36,10-8 12,-4 3 40,-2-2-52,3-2 12,-3-4 0,4-2 108,-6-1-68,8 1-76,-2-4-96,2 1 24,0-4-72,0 5-8,0-4-64,2 1 64,6 3-52,0-3 48,1 3 4,5 0 8,-3 1 72,4-1 72,4 2 108,3-1-48,-4 1-60,2 1-24,1-1-12,-3-1-24,-5 2-36,-1-3-3,3 0-41,-2-1-4,-4-3 0,1-1 0,-4 2-85,-4-2-95,5 0-24,-7 0-60,0-2-96,0 1-160,0-3-188,-7-1-208,-1 2-292,-2 1-1296,1 2-2797,-4 0-3767</inkml:trace>
  <inkml:trace contextRef="#ctx0" brushRef="#br0">43670 37686 340,'0'0'9853,"0"0"-4593,0 0-2923,0 0-1041,0 0-316,0 0-4,0 0-88,0 0-28,0 0-340,-28-21-132,19 19-112,-10 2-56,1 5-28,-4 4 12,4 0 40,-4 3 44,0 7 96,-3-3 28,7 3-52,5 0-60,2-2-36,4 1-84,4 0-12,3-3-116,0 4-52,10-3-84,1 3 36,2-4 44,11 0-8,-1-1-60,-2-4-12,8-2-48,-2 0-12,-6-3-24,7-4-48,-6-1-36,3 0-112,-14 0-140,12-1-232,-14-5-240,-1 2-540,2-5-740,-10 2-1885,4 2-1703,-4-8-2629</inkml:trace>
  <inkml:trace contextRef="#ctx0" brushRef="#br0">43900 37788 1720,'0'0'12089,"0"0"-7700,0 0-3033,0 0-280,0 0 224,-10 29 192,0-13-180,5 0-288,-5 3-228,-5 1-196,5 1-143,-2-2-177,12 0-256,-9-4-24,9-4-108,2 0-64,5-2 4,5-4-73,3 0 1,5-5-24,-9 0 0,12-9-12,-5-1 0,0-1 20,4-4 88,-7 1 156,-2 1 0,-3-4-120,-1 5-36,-9-3 52,0-1 116,0 3 60,0-3 12,0 2 0,-9 0 36,-1 3-48,-3 1 48,-2 2-24,3 1-24,-7 2-52,7 0 0,-3 5-8,6-1 0,-5 1-168,14 0-312,-8 0-232,8 0-316,0 0-572,0 0-728,0 0-1677,0 0-2163,8 0-2337</inkml:trace>
  <inkml:trace contextRef="#ctx0" brushRef="#br0">44276 37763 3436,'0'0'6249,"0"0"-3137,0 0-1168,0 0-484,0 0 89,0 0-141,0 0-208,0 0-164,0 0-176,0 0-168,0 0-320,-25-5-92,12 5-64,3 0-20,-7 0 8,-2 5 36,4 0 208,-4 4-40,4-1-180,-5 0-164,9 2-64,1 0-72,1 1 24,-1-2-12,8 0 12,-6-2 36,8 3-168,0-1-48,10 1-40,-3 0 64,1 0-12,6 0 12,-5-4 20,13 2 52,-4-2 12,0-3 0,4 0-16,-6 1 64,3 0 68,-7 1 4,-1-4 0,-1 3-8,-3-1 8,-5 4 156,-2-4 288,0 5-80,0 1-52,-2-3-20,-5 4-28,-5 2-36,-7-3-24,7 1 0,-3-1-80,-8 1-52,2-1-68,2-3 0,1-1-4,9-1-48,-4-1-52,3 0-164,5-3-168,2 0-244,3 0-180,0 0-112,0-3-308,3 0-1156,2-4-2545,5 1-4188</inkml:trace>
  <inkml:trace contextRef="#ctx0" brushRef="#br0">44579 37768 3956,'0'0'1120,"0"0"3565,0 0-2085,0 0-460,0 0-540,0 0-471,-28 3-17,15 1-16,-2-1-80,-4 2-116,-2 0-96,2 0-140,0 5-120,-4 0 0,4 1-60,4-2-72,-8 7-52,15-4-24,4 5-84,-2-2-252,6 1-48,6-1-180,4-1 12,1 2-72,8-5-4,2-3-20,8-4-76,-2-3-56,-4-2 8,7-4 108,-8-4 184,2 0 132,-6-3 12,-5 4 56,-3-3 4,-1 1 12,-9 0 88,0 0 32,0 0 48,-7-2 4,5-1-88,-8 2-100,1-3-56,-3 0-4,-7 2 0,2 3-56,3 1-12,-1 3-60,-4-2 48,7 6 0,9-1-112,-4 2-276,4 0-400,3 0-748,0 3-1296,0-1-3013,0 3-3484</inkml:trace>
  <inkml:trace contextRef="#ctx0" brushRef="#br0">44591 37469 2964,'0'0'9649,"-8"30"-5196,4-9-2693,-2 8-108,-7 6-156,4 5-28,1 4-252,3 1-264,-4 0-216,0 0-196,3 1-107,-4-2-121,-1-4-104,4-5-148,4-3-60,0-3-4,3-5-44,-7-2-4,4-4-32,3-3-84,-6-4-36,6-1-61,-3-1-107,3-7-144,0-2-124,0 0-156,0-1-276,0-7-1024,0-2-2680,0 2-3797,0-14 408</inkml:trace>
  <inkml:trace contextRef="#ctx0" brushRef="#br0">45627 38275 3908,'0'0'5329,"0"0"-1457,0 0-1856,0 0-455,0 0-293,0 0-136,0 0-100,0 0-72,0 0-84,0 0-196,0-3-184,5 3-144,-1 0-76,-4 0-8,6 3-40,-4-3 108,7 2 196,7 1 56,-1-1-164,10 2-112,6 0-48,1-2-12,8 2-36,6-1 1,1-3-25,2 0-124,3 0-68,-6 0-72,2 0 72,-6 0 108,-3 0-108,-9 0-180,-1 0-205,-12 1-71,2 1 48,-7 1-64,-3-1 16,5 1-36,-14-1-64,5 0 12,-5-2-72,0 0 24,0 1 20,-5 1 4,5 2-80,-14 2-400,5 1-888,0 0-1845,1-2-2723,-6 5-973</inkml:trace>
  <inkml:trace contextRef="#ctx0" brushRef="#br0">45871 38568 3268,'0'0'7609,"0"0"-4933,0 0-1180,0 0-664,0 0-163,0 0 199,-24 10 260,24-10 28,-7 0-60,7 1-156,0-1-188,0 0-220,0 0-120,0 0-40,0 0-44,0 0-16,0 0-12,7 0-20,-7 0-52,2 0-72,7 0-96,4-1 12,5 1 228,9-2 160,5 0 56,1-3-132,2 2-155,1-1-85,6-1-132,-3 0-12,-1 0-132,2 1 132,-9 0 120,3-1-120,-9 3-48,0-1-205,-13 2-203,-3 1-156,0 0-124,-6 0-36,-3 0 0,0 1-60,-3 2-260,3-1-356,-12 7-1028,4-3-1969,-9-1-2355,-5 7-33</inkml:trace>
  <inkml:trace contextRef="#ctx0" brushRef="#br0">49134 38042 196,'0'0'9825,"0"0"-5209,0 0-3000,0 0-707,0 0-249,0 0 216,0 0 400,0 0-44,0 0-164,0 0-244,0 0-172,7-2-156,-14 2-136,7 0-80,-12 0-148,2 0-60,1 0-24,-3 2-40,-7 1 40,0 0-44,-2 3-4,-4 2-96,0-1 24,0 4-12,-2 0 72,6 3-36,2 5 48,0-5 152,13 3 136,-3 1-120,3 0-60,6 2-24,0 0-84,6-1 0,-3 1-72,5-1 24,15-3-24,-8-1 0,7-4 12,-1-2 52,4-4 8,-3-1 0,0-4 132,3 0-12,-4-3-120,-2-1-92,-7-2-304,3 1-280,-8-1-108,3 1-40,-2-3-108,-1-2-368,-5 0-884,-2 3-2457,0-1-3127</inkml:trace>
  <inkml:trace contextRef="#ctx0" brushRef="#br0">49463 38145 15633,'0'0'5765,"0"0"-4069,0 0-1672,0 0 156,0 0-144,0 0 620,-35-2 464,23 7-144,2 2-316,-8 6-312,0 2-216,5 3-120,-6 2 145,10 4 11,7-4 0,-5 0-44,7 0-84,9-4-40,0-1-136,7-1-32,-3-4-24,8-2-37,4-5 1,-3-3-24,-1-3 60,1-5 36,6-3-12,-9-4-72,-2-2-76,-3 0 64,-5-1 0,0 1 12,-3-3 104,-6 0 136,0 0 120,-6 1 72,-3 1-72,0 0 12,-5 3-72,-3-1-48,-2 5 60,-3 1 48,1 3 12,-7 6-132,-1 1-48,2 4-48,2 3-24,0 2-180,8-3 0,3 3 32,11-4-296,3 3-696,0-3-1120,3 0-1613,6 1-867,4-5-2513</inkml:trace>
  <inkml:trace contextRef="#ctx0" brushRef="#br0">49657 38133 13669,'0'0'5489,"0"0"-3557,0 0-1276,0 0-560,0 0 96,0 0 356,25 3 540,-6-3-28,-4 2-216,6-2-288,-2 0-220,3 0-168,-1 0-108,4 0-48,-6 0-8,-6-3 8,5-2-12,-6 1-92,-2 2-268,0-3-232,-8 2-20,4 1 152,-6-2-192,0 2-408,0-1-592,-6-1-452,4 4-821,-8 0-2119,0 0-2853</inkml:trace>
  <inkml:trace contextRef="#ctx0" brushRef="#br0">49806 37893 6645,'0'0'8136,"0"0"-4175,0 0-2257,0 0-560,0 0-280,0 0-116,0 0-108,0 0-168,0 0-136,0 0-92,0 0 80,10 33 24,-10-6 364,0 5-88,0 8-191,0-2-133,0 0-128,-7 4-4,7-5 12,0 1-84,0-6-96,-3 0 4,3-4-4,0-4-4,0-3-8,0-5-96,0-2-24,0-4-24,0-3-64,0-3-80,0-2-205,-7-2-263,7-2-208,0-6-268,-3-3-1032,-6-5-2852,9 4-4201,-2-12 2232</inkml:trace>
  <inkml:trace contextRef="#ctx0" brushRef="#br0">50467 38013 3208,'0'0'7353,"0"0"-3057,0 0-2399,0 0-565,0 0-348,0 0-224,0 0-148,-31-5-112,16 5-48,2 1-100,-5 3-100,-1 2-92,0 2 20,-2 0 28,2 5 80,1 2 64,5 2 336,2 1-144,-5-1-96,7 4-40,-1-2-12,10 1-20,0-4-124,0 4-96,0-5-156,10 1-24,5-3-108,-3-1 12,10-2-48,-4-7-64,7-1-8,0-2-12,-7-5-36,4-7-4,3-1 64,-7-3 84,-5-1 24,5-1 24,-4 0 12,-9 3-16,-2-2 92,3 1 0,-3-3-52,-3 3 0,0-1 60,0-1 84,-3 1 28,-6 4-28,4-2 12,-5 5 12,-3 3 60,1 2-24,-7 1 12,4 2-44,-4 2-104,7 2-8,-1 2-72,-2-2-76,5 6-212,2-3-148,4 1-240,1 0-392,-3-3-736,6-1-2025,0 3-2515,6-5-3029</inkml:trace>
  <inkml:trace contextRef="#ctx0" brushRef="#br0">50417 37718 4424,'0'0'6301,"0"0"-4129,0 0-888,0 0-476,0 0 336,0 0 109,4 44 83,-4-19-84,0 6-92,0 7-140,0 4-100,-4 4-76,-5 4 0,9 0-72,-6 4-48,4-2-4,-2-1-179,-2 0-265,2-4-80,-5-5-40,3-3-84,-3-4 12,9-5-36,-10-4-36,10-4 40,0-3-52,0-7-96,0-3-132,0-3-100,0-2-141,0-4-251,0-4-112,0-2-104,0-3-344,8-4-756,-6-3-1740,-2 6-1781,0-13-3156</inkml:trace>
  <inkml:trace contextRef="#ctx0" brushRef="#br0">47192 38229 6565,'0'0'6824,"0"0"-3651,0 0-1177,0 0-780,0 0-264,0 0-100,0 0-52,0 0-120,27 0-160,-17 0-60,10 0-64,-4 0-108,3 0 4,-4 0-28,10 0-72,-6 0-96,-7 2-84,11-2-12,-8 0-4,-4 0-380,-1 0-160,0 0-32,1 0-4,-4 0-40,-4-2-80,3-1-176,-6 2-256,3 0-352,-3 1-688,-3-3-1745,-3 1-1103,6 2-357</inkml:trace>
  <inkml:trace contextRef="#ctx0" brushRef="#br0">47840 38005 1068,'0'0'4521,"0"0"883,0 0-2984,0 0-696,0 0-375,0 0-193,0 0-80,0 0-132,0 0-136,0 0 80,13 30-96,-4-11 44,3 6-4,-2 4-120,5 1 0,1 5 12,2-3-172,1-1-324,-5-2-172,0-5-56,4-3-60,-5-4 0,2-2-120,-11-2-36,7-5-84,-1 0-112,0 1-92,-5-6-52,-5 1-96,4-3-72,-4-1-232,0 0-1812,0 0 2400,0-5-1324,-4-1-629,-1 0-2723,-5-6-3045</inkml:trace>
  <inkml:trace contextRef="#ctx0" brushRef="#br0">48156 37836 8081,'0'0'6552,"0"0"-4399,0 0-1149,0 0-532,0 0 32,0 0 420,0 0 40,-10 40-112,8-20-40,-5 6-84,5 5-76,-7 8-72,2 4-36,4 1-64,-3 3-36,2 2 4,-4-5-88,8 1-156,-10-9 24,10 0-108,-3-6 0,-3-3-112,6-5 4,-3-6 0,3-2-8,0-2-4,0-7-120,0-1-144,0-4-120,0 0-144,-6-4-304,6-6-352,0-1-640,-4-7-2392,4 3-2993,-5-6-3096</inkml:trace>
  <inkml:trace contextRef="#ctx0" brushRef="#br0">48342 38285 2740,'0'0'1172,"0"0"3309,0 0-2177,0 0-620,0 0-192,0 0-188,0 0-19,0 0-129,0 0-116,0 0-180,0-3-212,-6 3-160,6 0-124,-4-2-60,4 2-60,-2-3-48,-5-2-4,5 4-56,-4 0-28,2-2 0,-2 1-12,-3 1-44,5-2-44,-5 2 4,-1 1 0,10 0 0,-8 0 72,4 0-80,-1 0-4,-5 4-8,6-3-4,-2 4-36,-5-3 48,11 6 12,-9-3 108,4 2 36,0 0 16,1 1-4,-2 2-48,4 0 40,2 3 92,-7-1-24,7-1-56,-2 3-40,2-1-36,0 2 12,0 0 12,0 0 0,2 0 0,-2 1 16,0-1 20,7 2-24,-7-1-36,0-2 12,2 1-12,-2-1-36,6-3 12,-6 0-24,4 2-44,-4-2-4,5-3-84,0 0-60,4 0-24,0-3 0,-1-3 108,6 2-12,1-4-84,-3 0 8,10-4-20,-6-2 12,-5 0 36,12-3 48,-7 0-12,-5-1-16,-2 3 4,1-1-12,2 3-24,-12 0-24,6 4 20,-3-1 136,-3 2 0,0-2 112,0 2 20,-9-2-36,9-1 12,-12-2-12,5 2-24,1-1-64,-2-2-8,-9-1-12,9 2-96,-5 0 24,3 0-12,-1 0 96,1 2 8,4-2 52,-3 3 0,-1 1 36,7-4 4,-7 5 20,8-1-12,2 1-12,-6-2 48,6 2 12,-4 0-12,4 0 40,0 0-40,0-2-48,0 2-36,0 0-52,0 0-4,4 0-4,-4 0-4,6-2-4,-4 1 8,8 1 4,3-3 188,2 1 0,-3 2-24,1 0-92,6-4-76,-3 4 4,-5-1-4,-2-2 4,11 1-4,-9-2-12,-1 3-100,5-3 28,-6 0-24,-4 4-12,3-2-48,-8 2-36,0-2 0,3 2 8,-3 0-44,0 0-84,0 0 20,-3 2-20,3 3-64,0 0-84,-8 2-524,3 1-968,0 0-2253,1-4-2171,-2 0-2533</inkml:trace>
  <inkml:trace contextRef="#ctx0" brushRef="#br0">40626 38932 4468,'0'0'8265,"0"0"-5361,0 0-1363,0 0-325,-31-1-184,24 1-40,-5 5-80,3 0-96,-3 0-140,-5 0-180,9 6-156,-5-2-148,3 2-72,2 2-8,-2 1 32,7-6-36,-3 5-108,6-4-152,0 1-140,6-3 4,4 3 32,-1-5 76,3 1-24,1-3 44,2-3 52,3-4 36,-5-5 60,6-2-60,-7-1 24,3-2 48,-11-2 4,5-2-4,-7 3-4,-2-2-8,0-1 4,0 1-44,-2-2 44,-7 0 8,0-3 4,-5 1-4,-1-1 0,3 2 0,-1 4-72,-3-1 24,7 3-24,1 5 60,-5 1-132,7 3 8,2 2-68,4 1-136,0 2-236,0 0-252,0 0-572,4 5-1013,2 0-1583,7 5 1240,-5 1 744,1 1-1033</inkml:trace>
  <inkml:trace contextRef="#ctx0" brushRef="#br0">40863 38830 10981,'0'0'7329,"0"0"-4633,0 0-1200,0 0-748,0 0-168,0 0-132,0 0-160,0 0-96,0 0-8,20 35-52,-11-20 0,-1 1-84,5 2-48,2-1-8,-5-1-76,2-4 36,-3-2-48,0-2-60,1 0-76,-7-3-80,4-1-76,-5-3-128,4-1-176,-6 0-156,3 0-224,-3-4-492,0-3-1409,7-2-3579,-7-7-3073</inkml:trace>
  <inkml:trace contextRef="#ctx0" brushRef="#br0">41058 38762 10665,'0'0'7617,"-12"34"-4921,-4-10-1068,4 6-420,-7 5 72,1 4-232,0-2-184,3-3-215,-2 0-189,-1-7-172,5-1-132,5-7-144,4-2-12,-6-5-40,10-4-92,-5-4-156,5-1-160,0-3-213,0-5-275,5-7-172,0-4-848,4-5-4072,-7 5-1845,7-17-1060</inkml:trace>
  <inkml:trace contextRef="#ctx0" brushRef="#br0">40863 38831 6765,'0'0'6444,"0"0"-4224,0 0-1051,0 0-397,0 0-80,0 0 148,20 35 216,-11-18-56,-1 1-124,5 2-184,5 4-208,1-2-84,-1 2-112,2-1-120,1-5-72,-2 1-96,-1-4-72,0-4-60,-5 2-48,-4-6-40,4 1-44,-7-5-52,-4 1-8,-2-3-76,0 2-40,0-3 16,0 0 8,0 0 4,0 0-28,-2 0-148,-4-4-460,6 3-1033,0-5-915,-4 2-2416,4 0-381</inkml:trace>
  <inkml:trace contextRef="#ctx0" brushRef="#br0">42235 38865 1212,'0'0'6705,"0"0"-1561,0 0-2900,0 0-571,0 0-301,0 0-200,0 0-196,0 0-184,0 0-208,0 0-88,29-4-36,-19 4 84,10 4-96,0-3-132,1 4-52,8-2-24,-5-1-44,1 2-40,2 0-60,-8-3-96,9 3-4,-10-4-80,-4 0-208,-3 0-176,5 0-112,-7 0-12,-5-4-40,4 3-92,-8 1-140,0-1-336,0 1-660,0 0-465,-3 0-2527,-2 1-873</inkml:trace>
  <inkml:trace contextRef="#ctx0" brushRef="#br0">42626 38566 6497,'0'0'5900,"0"0"-3368,0 0-807,0 0-433,0 0-356,0 0 32,0 0-452,-31-7-52,13 7-4,5 0-32,-12 0-28,5 0-48,0 0-124,-2 5-144,-6 0-84,8 0-4,0 0 4,1 2 4,2-1 96,3-1-16,9 1-40,-8-3-44,7 4-60,4-1 0,2 3 60,-8 1 48,8 1-48,0 7 84,8 0 72,-8 6 24,8 2-44,-8 2-4,9 3 48,-5-2-108,-4 3 24,0-2 4,0 0-88,0-1 0,0-6 36,0 2-36,-4-3 48,-2-2-60,3-5-4,3 1-44,0-3 0,-6-1-88,4-2-92,2-2-136,0-3-168,-8-1-156,8-3-140,-2-1-328,2 0-588,0-1-1201,0-3-3763,0-9-1969</inkml:trace>
  <inkml:trace contextRef="#ctx0" brushRef="#br0">43239 38749 4516,'0'0'3281,"0"0"-393,0 0-988,0 0-676,0 0-196,0 0-72,0 0-75,0 0-25,0 0 12,0 0-104,0 0-140,-19-25-72,13 20-152,-3 0-72,0 0-156,-1-1 48,1 2-16,3-1 28,-10 0-100,7 1-32,-13 3-52,11-1-44,-9 2 0,5 0 56,-7 2-52,10 2 4,-7 2 36,2 2-36,7 0 72,-3 2 88,-3 2 44,7 0 40,1 1 32,4 3 172,-6 1-96,10 2-244,0 1-60,0-4-52,0 4 36,10-2-44,0-2-72,-1-4-60,3-3 36,3 0-28,-1-4 40,3-3-72,2-2 0,-7-2-28,10-7-8,-4-1-36,1-4 8,4 2 16,-8-4 32,3 1 40,-7-2 12,3 5-76,1-4 4,-6 4-40,1 1 36,-1 1 52,-6 3 20,0 1 64,3-1-4,-6 6 64,0-1 96,0 0 64,0 2 20,0 0 16,0 0-24,0 0-16,0 0-24,0 0 4,0 4 32,0 0 88,-6 2-4,6 5 100,-3 3-48,3 0-52,0 2-96,0 4 4,9 0-52,-5-1-24,5-3-80,-1 3-4,2-3-60,5-4-36,-2-1-52,-1-3-92,-2 1-136,-1-4-72,1-2-216,-1 2-100,-7-5-112,4 0-372,-6-3-644,0-2-1097,0 0-3247,0-4-1817</inkml:trace>
  <inkml:trace contextRef="#ctx0" brushRef="#br0">39349 39525 4268,'0'0'172,"0"0"2913,0 0-713,0 0-892,0 0-452,0 0-172,0 0-80,0 0-52,0 0-120,0 0-216,0-1-124,0-2-88,0 3-20,0 0 17,0 0 3,0 0 36,0 0 24,0 0 36,0 0 40,0 0-64,0 0 108,0 0-32,0 0-44,0 0-68,0 0-92,0 0-20,0-2 72,0 2 12,0-1-52,3 1 16,-3 0 36,6-3 12,-6 2-12,0 0-28,0-2-32,0 1-4,3-1-48,-3 2-64,8 0-8,-8-3-8,6-1-112,-2 1-4,6-2 28,-1-3 96,0-1 44,3 2-32,3-4 88,-1 1 44,1 1-8,-9 4-52,9-3-12,-5 3-12,-7 1-48,7 1-4,-4-1 36,-4 5-44,4-5-100,-3 4 28,1 1-12,2-3-16,-2 2-56,2 1-16,3-2 16,-7 2-16,8 0 160,-1-2 0,1 2-76,-1 0 4,1 0 36,1 0 48,5 0 8,-7 0 76,3 0 28,-2-2-16,3 2-36,2 0-48,-5 0 0,1 0-8,-1 0-4,-1 0 4,1 0 0,-2 0-4,2 0 8,-1 2-8,-6-2 0,0 2-52,4 0 52,-4-1-12,6 2-24,-9-2 36,6 2 100,-3-1-28,-3 1 12,6-1 76,-2 2-152,2 1 40,-4-3 84,5 2-68,-4 1-56,0-1 52,3 0-52,4-2 64,-7 3 12,5 0 4,-1-2-40,-4 3-48,4 0-60,-4-1 52,2 0 8,-1 1 72,-4 2-64,3-2 0,3 1 52,-4 1-12,6 1-48,-8-4 60,2 2-56,8 2 4,-10-4 80,5 4-16,-1-3-72,-4 0 60,6 3-48,-2-4 60,2 2 16,-6 1 44,3-2-48,3 3 24,-6-4-56,2 2 44,-2 1 0,0-2 12,4-1-12,2 4-32,-6-4 8,0 3-24,4-3-40,1 2 108,-5-2-112,4 0 40,-4 2-36,6-1 52,-6-1-52,3 2 52,-3-5-60,6 6 8,-2-3-4,-4-2 4,6 4 0,-4-4 0,5 4-4,-5-5-4,2 4-48,2-2 48,-2 2-4,5-2 4,-9 0 0,6 0 0,-4 1 0,5-3 0,-5 1-8,6 0 4,-6-2 4,4 4 0,-2-5 0,-1 4 8,3-4 40,4 1-44,-10-1 12,11 2-12,-5-2-4,-2 0-16,6-2-32,-1 1 36,-1-3 0,-5 2-72,7-2 0,0 1 24,-1-2 0,1 1 0,-4 1 12,3-3 36,-7 2-40,2 1 48,1-2-56,5 0 12,-7 1 40,4-1-40,-5 2 44,4-3-4,-2 2 0,2-2-64,-3 1 60,-3-2-48,6-2-112,-3 0-32,-3-1-28,3-1-24,4-2 136,-7 5 56,10-2 56,-8 1 8,-2 3-112,6-4 4,-6 5 0,3-4 8,3 2 60,-6 0 40,3 0 112,-3 2-100,7-1 40,-7-3-44,0 4-16,3 0-68,-3-4 68,0 2-224,6 2 60,-6-3 24,0 2 88,0 3 20,0 0 40,0 0 0,0 2 4,0 1 92,4-3-20,-4 3-28,0 0-40,0-1 112,0 1-20,0-1-92,0 1-8,0 0-4,0-4-40,0 4 40,0 0 4,0-1-12,0 1-52,0 0-8,0 0 72,0 0 0,0 0 108,0 0 16,0 0-16,0 0-108,0 0-60,0 0-36,0 0-28,0 1 64,0 4 60,2-1 84,-2 1 16,6 0-92,-6 0-8,0 1 4,3-1 72,4-1-28,-4 2 160,-3-2 60,9 1-60,-9 0-4,6 0-96,-6 0 100,4 0-40,-4 1-8,6 2 44,-6-2 4,3 4-88,-3-3 0,0 1 0,5 2-44,-5-1-72,4-2-4,-4 5 0,0-5-16,9 4 16,-9-4 12,10 0 48,-8 1-48,8-1 108,-5-2-60,5 1-12,-6-2 0,2 1-40,-3-3 40,-1 1-40,5-2 40,-4-1 24,2 2-20,0-2-52,0 0 4,-1 0 4,-4 0 4,0 0-8,0 0 0,6 0-4,-6-2-4,3 1 0,-3-4-84,6 0 4,-3 0-60,-3-5-36,7 0-16,-4-4-44,3-2-16,-4-3 64,8 3 60,-7-4 8,7 0-128,-4 4 56,-4-3 196,5 6 24,-5 2 36,6 0 136,-8 5-40,2-1-32,-2 1 8,6 4 60,-6-3-56,0 1-52,0 3-36,4-3 12,-4 4-16,0-2-40,0 2 4,0 0 40,0 0-40,0 0 0,0 0 52,0 0-12,0 0 4,0 0 8,0 0-52,0 0-4,0 0-4,0 0-12,0 0-60,0 0 60,0 0-60,0 0-12,0 0-12,0 0-12,0 0 24,0 0 12,0 0-4,0 0 28,0 0 40,0 0-4,0 0-60,0 0 60,0 0 0,0 0-48,0 0 52,0 0 4,0 0 4,0 0 8,0 0-4,0 0 8,0 0 48,0 0 0,0 0-52,0 0-4,0 0 4,0 0 4,0 0-12,0 0-4,0 2 4,0-1 60,0 3 40,0 0 20,0 1-36,0 1-12,0-1-24,3 0 48,-3 4-24,6-4 4,-6 2-32,0-1-44,0 2-4,0 1 0,0-3 4,2 0 8,6 3 40,-6-4 24,-2 2 180,0 0-168,7-1-76,-7-1 44,2 0 20,-2 0 24,6 2 0,-2-3-12,-4 1 12,5 0 0,0 0 84,0-1 112,-1 1-76,-2-2-60,5 2-108,-5 0-40,8-2 36,-10 2-44,10-1-8,-10-1-4,5 1 4,-1 1 4,2 0-8,-4-2 4,6 2 8,-6 0 8,-2 0-4,9-3 0,-9 1 4,9 2 40,-4-3-40,4 2 4,-3-2-4,-4 0 4,7 3 36,-1-4-40,0 1 4,-5 0 48,7-1-12,-8 3 0,8-4-36,-1 1 0,-3 0-4,4-1-4,-1 3 4,-3-1-8,3-2 0,7 1-4,-7-1-4,5 0 4,-6 0-8,1 2-60,4-2 64,-3 0-40,-2 0 44,1 0-8,1 0 12,-1 0 0,-1 2 8,6-2 4,-8 0 36,3 0 0,1 0 52,-7 0-52,5 0 12,2-2-52,3 0-8,-4-1-44,6 0-4,-5-3 40,2 3-56,0 0-8,-5-4-12,5-1 0,-3 3 76,-3 0-4,0-4 0,1 1-48,5 2-12,-6-1 12,3-1 48,-5-1-60,5 1 24,-2 0-24,-4-2 24,5 2-36,5-2 24,-7-2-84,4 0-16,-1 1-8,1-3 48,-8 3 60,7-1 60,1 0 4,0 6 56,-8-4-12,5 1-36,-5 4 84,-2-4 60,6 2-44,-6-1-52,3 2 60,-3-1 0,6-1-48,-6 1-68,4-1 32,-4-2-36,6 0-12,-2-1-60,-4-3-72,2-1-24,5 0 44,-5-3-32,8-1 36,-4 0-24,-3 0 144,3 3 12,-2 0 132,1 5 84,-5 3-44,4-1 56,-4 7-12,0-4 0,0 6-72,0-2-60,0 2-32,0 0-64,0 0 0,0 0-64,0 0-32,0 0-72,0 0-60,0 0-144,0 0-52,0 0-20,0 0-4,0 0-48,0 0 0,0 0-48,0 0-52,0 2-12,0 0-112,0-1-176,-4 2-420,4-1-557,-5-2-399,1 4-300,-5-4-1932,3 1-13,34-16 2301</inkml:trace>
  <inkml:trace contextRef="#ctx0" brushRef="#br0">42592 39303 1580,'0'0'572,"0"0"4385,0 0-2857,0 0-716,0 0-612,0 0-372,0 0 152,0 0-56,0 0-164,0 0-112,-18 10-68,18-10-104,0 3 32,0-3-32,0 0-36,0 0 104,0 0-40,0 0 52,0 0 112,0 0 52,0 0 60,0-3 40,0 3 0,0 0 20,0 0-7,0 0-141,0 0-140,0 0-64,0 0 16,0 0 48,0 0 52,0 0 32,0 0-44,0 0-52,0 0-28,0 0-32,0 0-44,0 0 76,0 0 40,0 0-36,0 0 12,0 0-16,0 0-84,0 0 8,0 0-8,0 0 0,0 3-8,0-3 4,0 0 4,0 2 8,0-2-4,0 0 8,0 0 0,0 0 64,0 0-4,0 0 28,0 3-40,0-3 28,0 0 96,0 1-84,0 0 84,0 5 144,2 2 212,6-1-64,-8 6-184,0-1-84,2 2-76,4 0 52,-3-1 8,3 0-68,-2-1-76,1 2-40,0-3 0,0-1 0,-2-2 52,6-2 64,0-1-40,-5-1-12,6-2 60,-2 1-60,9-3 64,-9 0-52,1 0 12,4 0-12,-1-5-32,-3 1 32,7 0-36,-4-2-44,1-1-4,4 2-8,-7-4 0,0 1 0,-1 2-40,0 0-40,3 0 4,-5-1 12,-4 5 72,2-3 0,-1 1 48,-4 0-40,6 2 4,-6 2 40,4-1-52,-4 1-12,6-3-72,-3 3 72,-3 0 12,9 0 60,0 4 0,0-2 64,1 5-76,3-1 0,2-1-44,-3 0-4,7 0 0,0-1-8,-4-2-76,10 3 84,-3-4 60,-1 2 580,3-3 216,-2 0-664,-3 0-192,-6-3 48,3 1-44,-8-2-4,4 2-8,-9-5 8,7 5 0,-1-2 52,-3 0-4,-3 2 0,3-3-44,4 0 8,-7 0-8,7 4-4,-2-3-48,5 3-24,6-3 60,-4 3 12,-3 1 4,10 0 68,-7 1-64,-2 3 4,6-2 72,-7 1-24,3 0-56,-5 1-4,1-1 60,-1 0-52,3 0 64,-7-3-24,3 0 60,3 0 24,-2 0-36,3-5-36,4 0-56,3-4-4,-2 2 0,4-2 0,3-1-48,0 0 40,-8 4 4,2 2-56,0 0-24,-7 4 36,-3 0 44,0 0 4,1 0 48,0 3 36,-8 0 24,4-1-24,7-1-36,-7 3 0,3-3-36,1 0 36,2-1-44,7 0 12,-1-1-12,4-4-4,1 2-16,0-4-92,-2 2 36,8-6-24,-8 6-12,11-4 60,-8 4 36,-2 0 12,-4-1 4,1 2 92,-4-1-84,5 1 120,-5 1 76,-4-1 20,3 0-48,3 0 192,0-2 96,1 1-167,-5-5-145,6 0-156,-2-1-204,-3-3-145,3-1-95,2-1-132,-7 2-40,5 4 28,-6 2 20,3 1-36,-9 6-72,-2 1-356,-3 1-500,0 4-668,0 2-925,-3 1-3415,-12 2-1977</inkml:trace>
  <inkml:trace contextRef="#ctx0" brushRef="#br0">40531 40218 4068,'0'0'1188,"0"0"1153,0 0-385,0 0-560,0 0-316,0 0-108,0 0-92,0 0-108,0 0-180,0 0-76,0 0 40,-6 20 33,6-4 19,0 5 136,-10 8 300,7 8 388,-7 4-180,8 8-280,-7 1-320,-1 2-84,-5-2-88,1 0 40,6-4-4,-1-2-32,0-3-52,-1-3-84,6-8-132,-4 0-208,-1-8 40,1-1-44,6-5-4,-4-1-12,3-3-96,3-4 0,-4-1-156,4-1-156,0-4-172,0-2-80,0 0-124,0-2-196,0-4-680,4-3-2044,-1-5-2641,3 2-2916</inkml:trace>
  <inkml:trace contextRef="#ctx0" brushRef="#br0">40002 40382 8673,'0'0'6196,"0"0"-6020,0 0 2629,0 0-1621,0 0-300,0 0-8,0 0-60,0 0-160,0 0-160,0 0-144,-6-3-220,6 3 136,0 0-124,0 0-48,0 0-12,0 0-12,0 0 0,6 2-8,-6-1-56,2 4 76,5 5 120,-1 3 132,13 8 568,-11 7-144,11 1-316,0 9-72,8 3 13,-4-1 51,4 1-112,-4-2-156,3-3-36,-4-2-72,3-6 36,-2-4-96,-12-1-12,8-6-144,-9-1-60,-2-3 24,5-1-12,-4-4-4,-9-3-44,6-2-49,-6 2-23,0-5-60,0 0-12,0 0-16,0 0-32,-6 0-148,6-2-252,-9-2-668,-1-3-1512,7 1-3409,-5-6-3456</inkml:trace>
  <inkml:trace contextRef="#ctx0" brushRef="#br0">40747 40802 80,'0'0'5765,"0"0"-713,0 0-3292,0 0-652,0 0-208,0 0 36,0 0 5,0 0-17,0 0-96,0 0-164,0 0-208,-11 7-124,3-9-76,6 0-48,-5 0-48,5-2-104,-4 0-52,6-1-8,-9-1-60,4 2 12,5-2 40,-9 2 12,9 1 88,0-1-28,-6-1 36,3 4-84,3-1 76,0 0 20,-2 1-32,-6-2-24,6 3-52,2-2-76,-6 1 64,-3 1-60,9 0 64,-10 0 0,6 0 0,-4 0-64,1 0 68,5 0 0,-2 0 4,-6 1 0,5 1 60,1-2 0,-2 3-60,-3-2 0,9 1 0,-10 0 0,8 1 12,-7 0-4,9 1-4,-4-3 0,-2 3-4,4-2-4,2 2-8,-8-2-36,8 0 44,0 0 0,-2-1 0,2 1 0,0-2-4,0 5 4,0-4 4,-7 3 8,7 1 0,0 0 88,0 2-32,0 1 44,0 2 12,0 0 28,0 1-28,0 1 40,0 0 240,0 1-36,7 0-60,-7 0-88,0 1-44,2-3-64,-2 2-36,8-2 36,-6-1 24,4-1-32,-2-2-100,5 2 4,-7-1-8,15-3 0,-9 1-8,6-2-52,-5-2 60,2 2-56,5-4 12,-3 0 40,-5 0-40,2 0 44,3 0-4,2-3 0,-5 2 4,-1-1-8,1-2-72,-2 1-36,-5 0-64,7 1 28,-10-1 24,2 1 44,6-3 28,-6 2-24,-2-1 36,0 0 0,0-2 48,0 1-48,0-3-48,-10 0 32,8-1-32,-8 1-24,7-2 108,-3 2-64,-4 1-8,8 2 80,-7 0-8,3 0 4,-8 2 8,9 1 60,1 1 12,-5-1 4,7-1-4,-6 3-24,6 0 24,-4 0 28,6 0-16,-4 0-36,-1 0 8,5 3-56,-4-3-4,-2 0 0,6 2 4,0-2 60,0 1-48,0-1 36,0 0-36,0 0 64,0 0-16,0 0 0,-4 2 24,4-2 0,0 0 24,0 0 52,0 0 8,0 0-24,0 0-8,0 0-64,0 0-60,0 0 36,0 0-36,4 0 48,-4 0-48,0 0 0,0 0 0,10 0 0,-5 0 84,7 0 48,-2 0 76,8 0 32,2 0 196,-1 0 152,2 0-140,-2 0-124,-1-2-84,-5 1-120,5 1-132,-9 0-52,0 0-68,0 0 60,-4 0 0,-5 0-24,5 0 24,-5 0 48,0 0-48,0 0 56,0 0-4,0 0-4,0 0-96,0 0-112,0 0-116,-5 0-108,0-2-136,5 2-204,-5 0-304,1-3-260,-2 3-2508,6 3-1905,0 0-4532,25-4 8989</inkml:trace>
  <inkml:trace contextRef="#ctx0" brushRef="#br0">40688 40767 3140,'0'0'4421,"0"0"-1917,0 0-908,0 0-584,0 0-232,0 0-120,0 0-28,0 0-112,0 0-68,0 0-64,-9 3-59,9-3-1,0 0-20,0 0 4,0 0 36,0 0 36,0 0-16,0 0-108,0-2-212,0 1-40,0 1 152,0 0 0,-2-3-60,2 3 48,0 0-136,-8 0-12,8-1-48,-2 1-4,2-3-56,-6 3 8,6 0 88,-4 0-60,4 0 16,-5-2 48,5 2-44,0 0 44,-4-1 4,-2 1 8,6-2 4,0 2 52,0 0 16,0 0 8,-4-2-48,4 2-36,-6 0-60,6 0-24,-2 0 80,2 0-96,0 0-48,0 0-72,0 2-4,-7 0-12,7-2 52,-2 1 0,2 1 20,0-2 92,0 0-16,0 0-12,0 0-48,0 3-64,0-3-236,0 0-61,0 1 21,0 2-92,0-2-104,0 3 264,0 2 256,0-2-256,0-1-488,0 2-160,-4-2-376,4-1-564,0 0-609,0 0-1459,4-38 3012</inkml:trace>
  <inkml:trace contextRef="#ctx0" brushRef="#br0">42628 40983 196,'0'0'3064,"0"0"-1696,0 0 1393,0 0-261,0 0-564,0 0-492,0 0-108,13-28-40,-7 23 9,-6-4-45,9 3-164,-5 0-168,2 0-160,-4-1-196,6 1-124,-6 1-144,5-1-76,1 1-44,-5-1-16,7-2-60,2 0-12,5 1-88,0-1-8,-3 1-12,6 0 4,0 4-4,-3 1-84,2-1 48,-7 3 40,5 5-100,-12 0 48,1 5 48,4 2-24,-7 3 36,2 4 72,-5 3 24,-8 3 60,-2 2-44,1 2 68,0-3 24,-4-1 88,-2 2 296,-7-4-92,14 2-52,-6-5 4,-1 1 8,4-6-96,1-1-220,6-3-140,-2-5-12,6-2-36,-3-2-24,3 0-72,3-2-72,3 2-36,8 1 60,-3-2 48,4-1 84,4 0 48,-7 0 0,11 0 0,-5-1 12,0 1 52,-5-3 20,5 1-12,-8 2-56,5-2 0,-13 0-4,8 2-4,3-1 0,-13-2-56,6 1-52,-3 0-44,4 0-108,-4 1-144,-3-1-184,6-1-324,-6 3-588,0 0-1068,0-3-2461,0 3-2991,-9 0 1639</inkml:trace>
  <inkml:trace contextRef="#ctx0" brushRef="#br0">43274 41095 9649,'0'0'4328,"0"0"-2724,0 0-583,0 0-161,0 0 140,0 0 96,0 0-56,-18 25-176,18-23-208,0 3-160,9-2-144,-3 6-220,3-3-124,5 0-8,3 0-8,2-2 4,3-4 8,-4 0 48,10 0 20,-6-4 60,-4 2-44,1-3-4,-7 1-36,3 0-44,-11 2-4,-1 1 0,3 1 0,-6 0 56,0 0 64,0 0 72,0 0 16,-9 0-40,5-3 36,-11 2-48,3-4-92,-7 5-64,1-8-168,-1 3 24,1-2-12,-4-2 84,13 0 72,-1-3 4,6-1-4,-1-3 0,5 1-352,0-5 208,0 4 144,5-4 192,5 3-120,0-1 28,-5 2 20,15-3-12,-11 4-48,10 0 12,-2 2-60,3-1 48,-2 3 36,0-1-12,-5 5 0,8-1-20,-5 2-56,-3 2 0,-4 2-8,3 2-4,-6 0-72,3 0-68,1 4-48,-6 4-12,4 1 72,-8 2 132,9 4 52,-5 4 68,6 2-24,-10-2-48,5 2 36,-1 0-36,-4-2 0,0-1 12,0-1 48,0-2 40,0 1-16,0-2-36,6 0-96,-6-2 0,2 1 0,5-2 8,-4 0 112,4 0 12,-5-1-24,7 3-24,5-7-72,-6 3 0,7-2-12,-2-3 0,-3 0-8,8-3-64,-9 1-12,4-2-12,-3 0-60,-5 0 0,-2 0-36,6 0-4,-9-2-44,0 1-120,3-3-196,4 3-112,-4-4-156,-3 1-184,0 0-504,0 3-924,6 0-2077,-6-3-2459</inkml:trace>
  <inkml:trace contextRef="#ctx0" brushRef="#br0">44166 40824 6777,'0'0'7588,"0"0"-4383,0 0-1453,0 0-544,0 0-148,0 0-124,0 0-284,0 0-96,-34 21-72,19-9-88,-7 1-104,9 2-64,-12 1-48,13-1-60,-1 0-120,-2-2 0,5-2-48,8-3-36,-4-1-72,6 2-132,0-3-88,6 4-44,3-1 104,0 1 52,4-4-76,6 4-96,-2-4-132,3-1-100,-9 1 108,8-2 180,-6 0 124,3 1 36,-14 2 112,7 1 20,-5-1 88,-4 3 184,0 2 112,0-2 32,-4 1 100,-1 0 8,-1 2 24,-4-5-84,1 2-36,-1-1-84,-5 0-52,3-2-72,3-1-48,-5-2-20,-1-1-60,3 0-4,3-3-124,0 0-224,-1-3-320,7-2-120,-4 0-124,7-4-216,0-1-1004,7 4-2881,2-9-4856</inkml:trace>
  <inkml:trace contextRef="#ctx0" brushRef="#br0">44388 41006 11177,'0'0'8813,"0"0"-6549,0 33-1452,0-18-596,-6 1 16,6 0 104,-3-2 64,3-3 168,0-2-112,-6-4-372,6 0-84,0-5-456,0 2-364,0-2-340,0-5-444,0-5-1296,-4-3-3661,4 1-1000</inkml:trace>
  <inkml:trace contextRef="#ctx0" brushRef="#br0">44413 40714 10877,'0'0'4932,"0"0"-4263,0 0-669,9 27-24,-9-15 24,0 2 0,-3 1-229,-7 0-1307,5-3-3080,1 2-5345</inkml:trace>
  <inkml:trace contextRef="#ctx0" brushRef="#br0">44576 41086 11237,'0'0'4220,"0"0"-4220,0 0-668,0 0 668,0 0 880,0 0 713,0 0 127,31-4-324,-31 1-312,0-1-284,7-2-232,-7 2-132,0-1 0,3-1 24,-3-1 20,7 0-8,-7 0-112,0 0-180,2 1-180,-2-3-40,6 2-56,-3-2-96,4 4-36,-7 0 36,3 5 68,1-2 40,1 2 12,5 0 0,-8 2 72,8 6 92,-1-1 28,0 3 4,1 3-16,0 0 72,1 1 0,-1 0-108,-2-3-72,2 0-96,-1-2-252,1-3-292,1-2-108,-1 1-88,0-5-180,-5 0-680,-5-3-1148,4 0-2553,-4-4-3216</inkml:trace>
  <inkml:trace contextRef="#ctx0" brushRef="#br0">45017 40985 15661,'0'0'4585,"0"0"-2857,0 0-1120,0 0-304,0 0 288,0 0 468,0 0-108,0 0-144,0 0-208,0 0-204,0 0-179,-31 20-157,21-10-60,-8 4-96,8 1 36,0 1-24,1-1-109,7 0 25,2-4 0,0 2-96,0-2-180,2-4-88,5 1 4,-5-3 92,8-1 124,0-4 120,1 0 56,-1-4-8,-1-2-84,6-3-64,-8 0-156,2 2-12,0-3 108,1 1 196,-4 3 152,-2-3 4,1 4 72,-5-3 12,0 1-20,-5 1 68,1-2 84,-2 1 52,-4 1 24,1-2 44,7 3-32,-8 0 8,1 1 28,5 3 20,-2 1-68,4-4-148,2 4-144,-7 0-132,7 0-364,0 0-228,0 0-172,0-1-484,0 0-1128,-3-3-2497,3-1-3780</inkml:trace>
  <inkml:trace contextRef="#ctx0" brushRef="#br0">45044 40681 6413,'0'0'8336,"0"0"-5711,0 0-1473,0 0-624,0 0-100,0 0 52,0 0 44,0 0 208,0 0 120,9 37-68,-5-14-68,-4 3-16,0 6-72,0 4-124,0 4-48,-4 0-92,-1 3-40,1-1-60,-2-2-12,2-1 13,-2-4-145,6-3-12,-9-3-24,7-4-36,2-2-44,0-1-4,-7-7-4,4-2 0,3-1-80,0-5-96,0 1-109,0-8-95,0 2-300,0-2-292,0-2-232,-4-6-532,4-1-2272,-5 1-3401,5-9-2872</inkml:trace>
  <inkml:trace contextRef="#ctx0" brushRef="#br0">45611 40929 1252,'0'0'7793,"0"0"-3513,0 0-2240,0 0-631,0 0-269,0 0-92,0 0-76,0 0-132,-28-21-60,19 19-100,-10 0-88,7 2-72,-6 0-48,-4 4-48,9 1-64,-2 0 16,-4 3-52,8-3-120,1 3-72,6 1-128,-2-2-4,6-2-180,0 5-36,0-2-72,0 2 20,10 0-32,0-4-12,1 1 8,8 0-20,-4-7-52,1 0-48,3 0 24,-1-5 12,1-4 12,-2 0 36,-3-3-16,1 3 124,-4-2 152,-1 3 80,0 1 60,-7 2 40,3 1 44,-6 3 40,0 1 24,0 0 36,0 1-112,0 5 76,0 5 96,-6 7 132,6 3 84,-3 7-84,-3-2-184,6 1-204,0-2-48,6-4-72,-3-3 24,3-4 40,-3-3-88,7-4-88,-2-3-92,2-4-196,0 0-268,2-4-368,-4-3-924,2-4-2065,-4 1-2287,-2-7-1749</inkml:trace>
  <inkml:trace contextRef="#ctx0" brushRef="#br0">60679 39670 940,'0'0'11629,"0"0"-7016,0 0-2905,0 0-896,0 0-372,0 0 60,0 0 120,0 0 120,-30-5-132,20 10-100,8-3-96,-7 5-16,-1-1-56,1 4-76,3 0-108,-8 2-96,12 2-48,-5 0 112,5-3-28,2 0-40,0 2-56,0-2-84,2 0-36,7-3-40,1 0-20,3-3 0,-5-5 0,9 0 32,-5-5 4,9-6-12,-2-1-24,-4-6 44,-1 0 88,3-2 40,-8-2-40,-4 5 36,0-3-48,-5 1 60,0 0 232,-5 0 116,-5 0-8,0-4-148,-1 3-132,-8-1-60,-1 0 0,0 2-12,0 5 4,1 2-4,2 3 12,-6 4-8,5 5-100,9 0-124,-4 3 64,3-1-72,8 6-136,-4-1-252,6 3-272,6 0-268,-4-1-376,17 1-744,-6-3-2225,3 0-3032</inkml:trace>
  <inkml:trace contextRef="#ctx0" brushRef="#br0">60469 39239 2448,'0'0'652,"0"0"1616,0 0 461,0 0-641,0 0-648,0 0-488,0 0-160,0 0-4,0 0-68,0 0-76,0 0-4,-6 17 89,6-17-57,6 0-116,-6 0-100,4 0-88,-1 2 64,5-2 96,-1 0 56,-4 0-96,7-2-124,5-1-60,-6 1-60,7-2-12,-7-2-16,10 2-56,-2-2-76,6 3 24,2-4 12,-3 4 436,4-3 292,3 2-620,-4 1-228,2 0-4,1 2-68,-6 0 60,-1 1 4,7-3 0,-3 3 4,-3 0 4,-1 0 0,-2 0 48,2 0 24,4 0-12,-6 0 48,-3 0-36,2 0-64,0-2 76,5 0-32,-6 0-44,0-2-4,4 0-4,-2 2-8,-1-3-40,-5 0 40,8 0 8,-6 1 0,5 0-8,-9 2-4,3 1-48,1-1 12,-5 2-24,-1 0-48,-1 0 24,-5 0 24,1 0 64,2 0-4,-2 0 0,-4 0-108,6 0-24,-4 0-16,-2 0-56,0 0-40,0 0-128,0 0-100,0 0-160,0 0-280,0 0-568,0 0-740,0 0-953,-2-2-3063,-4 2-1473</inkml:trace>
  <inkml:trace contextRef="#ctx0" brushRef="#br0">60930 39495 600,'0'0'1252,"0"0"496,0 0 713,0 0-613,0 0-524,0 0-164,0 0 52,0 0 196,0 0-160,0 0-100,-7 3-15,7-3-73,0 0-120,0 0-104,0 0-76,0 0-40,0 0-40,0 2-72,0-2-64,7 5-36,-4 1-72,4 2-48,-4 6-52,6-2-60,-6 4-44,3 2-40,6-2-36,-12-1-156,10 0-24,-5-4-36,5 2 48,-6-5-72,2-1-60,-3-1-52,3-4 4,-3 3 12,0-3-12,7-2 20,-10 0-8,5 0-24,-1-2-28,2 0-92,-6-3-160,3 0-220,4 0-232,-4-1-348,-3-3-588,6 3-757,-6-3-2399,0 2-1145</inkml:trace>
  <inkml:trace contextRef="#ctx0" brushRef="#br0">61124 39405 4304,'0'0'8517,"0"0"-5789,0 0-1583,0 0-921,0 0-148,0 0 396,0 0 356,0 0 452,0 0-72,-6 40-124,6-16-152,-4 3-204,-2 6-112,6-1-28,-9 3 28,9-2-160,-2 0-236,-4-1-64,6-6-24,0-1-60,0-1-64,0-3-8,0-5-96,0-2-48,0-2 24,0-3-52,0-3-32,0-2-144,0-2-196,0-2-240,0-2-216,0-3-336,0-5-1032,0-3-2433,0 2-2939,0-8 1007</inkml:trace>
  <inkml:trace contextRef="#ctx0" brushRef="#br0">61666 39051 3108,'0'0'680,"0"0"1809,0 0-193,0 0-664,0 0-548,0 0-96,0 0 176,0 0 64,0 0 72,0 0-259,0-10 187,0 6-36,6 4-176,-6-2-164,0 2-184,4-1-256,-4 1-168,5 0-124,-1 0-24,7 0-32,-1 1 56,5 1 48,-1 5 12,7-1 16,4-4-40,2 5-12,-2-6-8,0 4-4,-1-5-52,-5 0-80,5 0-12,-9 0-36,5-5-36,-5 4-124,-5-3-56,-5 0-76,5 3-32,-10-3-28,5 4-24,-5-1-64,0 1-120,-5 0-184,5 0-288,-12 0-684,3 1-1253,5 4-2727,-21 3-1393</inkml:trace>
  <inkml:trace contextRef="#ctx0" brushRef="#br0">61735 39224 16141,'0'0'5041,"0"0"-3753,0 0-1288,0 0-352,0 0-4,0 0 356,39 18 240,-20-17 64,-1-1 0,10 0-88,0-4-68,-6-1-148,-1 3-56,-2-4-8,2 2 4,-6 3 12,-5-2-96,0 1-196,-7 0-220,-3 2-144,0 0-112,0 0-176,0 0-404,-3 2-501,-7 3-519,0 0-2856,2-2-2205</inkml:trace>
  <inkml:trace contextRef="#ctx0" brushRef="#br0">62739 38599 5396,'0'0'7981,"0"0"-4972,0 0-1453,0 0-892,0 0-196,0 0 96,0 0 328,0 0-76,-5 30-120,5-16-176,0 3-48,0 3 72,0 5 120,0 0-72,0 4-124,0 0-108,0 1-80,0-4 20,0-1 36,0-4-60,0-2-120,0-3-144,0-1-12,0-3-8,0-3-40,0-1-12,0 0-180,0-4-108,0 0-96,0-2-124,0-2-144,0 3-156,0-3-388,-4 0-984,-2-3-2181,6 3-2671,-2-8-1477</inkml:trace>
  <inkml:trace contextRef="#ctx0" brushRef="#br0">62548 39112 4244,'0'0'4369,"0"0"215,0 0-2680,0 0-784,0 0-367,0 0-21,0 0 192,0 0-24,0 0-276,0 0-172,0 0-260,34 3 40,-22-3 208,9 0 80,-2 0-84,10 0-48,-2 0-36,5-3-72,-1 2-196,5 1-84,-5 0 0,9 1 156,-6 2 772,-3 0-204,0 0-472,-3-2-252,-8-1-44,-2 0-112,-3 0-120,-6 0-100,-2 0 16,-4 0 48,-3 0 56,0-1 16,0 1-64,0-3-144,0 3-168,-10-3-296,7 3-868,-11 0-916,7 0-2049,-9 1-1984</inkml:trace>
  <inkml:trace contextRef="#ctx0" brushRef="#br0">62811 39440 4744,'0'0'2705,"0"0"1419,0 0-2512,0 0-556,0 0-260,0 0 48,0 0 149,0 0-61,0 0-180,0 0-100,0 0-160,-18-10-40,14 9-64,-5-1-8,-1 0-16,1-3 36,1 5 64,-11-3-28,7 1-84,-1 2-100,-6-1-96,3 1-68,1 0-80,-4 1 64,4 3 60,-3 0 0,5 3 48,3 1 4,-1-1 44,5 5 0,-4 1-8,1 3 20,5 2-48,4 2-36,0-1-12,4-1-24,-4 0-120,16-1-80,-7-3-52,2-3 12,9-1 24,-1-5 36,-2-5 56,2 0-44,2-4 36,-2-3 0,1-4 4,-5-4-76,4-1 80,-11 1-8,1-2-72,1 2 76,-6 0-4,5 2 8,-9 1 4,0 2 68,0 3 4,0 3 60,0-1 12,0 5-24,0 0-36,0 0-84,0 0-48,0 0-36,0 0-60,0 0-12,0 5-48,0 0 204,0 5 44,0 1 208,0 4 36,0 2-12,0 0-20,8 1-16,0-1 0,-6 1-36,7-3-48,0-2-108,1 1-48,0-5 0,-1 1-96,3-3-12,-6-1-84,3-1-60,0 0-36,1-3-40,-7-1-32,-3-1-48,9 0-112,-6 0-120,-3-1-220,0-6-544,0 2-908,0-1-2229,0 1-3315,-12-2 1143</inkml:trace>
  <inkml:trace contextRef="#ctx0" brushRef="#br2">60764 40253 5292,'0'0'7129,"0"0"-4545,0 0-963,0 0-577,0 0-80,30-12-4,-20 10-80,8 2 36,-3 0 100,13 0-228,-3 0-220,6 2-216,0 0-160,0 0-84,-3-2-36,-1 0-60,-4 0-12,-6 0-120,6-2 12,-8 0-196,-3 0-152,-2-2-64,3 2-112,-13 0-108,8 1-136,-8-3-284,0 4-600,0 0-1021,-8-2-3227,4-1-1057</inkml:trace>
  <inkml:trace contextRef="#ctx0" brushRef="#br2">60834 40538 12553,'0'0'5745,"0"0"-3769,0 0-1196,31 18-524,-12-13 160,3 0 56,5-5 84,1 0-228,-1 0-172,5-5-36,-4 0-40,-7-4-80,2 3-184,1-2-252,-6 1-192,-5-1-296,-1 2-284,-5 4-660,-5-3-1081,-2 3-2903,0 0-2009</inkml:trace>
  <inkml:trace contextRef="#ctx0" brushRef="#br2">62524 40189 4548,'0'0'7217,"0"0"-4197,0 0-1095,0 0-757,0 0-204,0 0 104,0 0-32,32-6-124,-22 3-100,5 3-232,-3 0-252,9 0-160,4 0-96,-2 0 48,4 0 88,2 0-156,-5 0-52,3 0-180,-5-1-148,3 1 24,-7 0-44,-4-2-88,-3 2-148,-1 0-168,-10 0-308,0 0-708,0 0-1389,-4 2-2575,-2-1-1429</inkml:trace>
  <inkml:trace contextRef="#ctx0" brushRef="#br2">62838 40271 18426,'0'0'5120,"0"0"-3980,0 0-1140,37 7-696,-24-7 64,1 0 176,1-3 116,5-4 24,-5 0-48,-2 0-12,-1-1-160,-3 1-672,-9 1-1608,0 2-5277,-12-1-740</inkml:trace>
  <inkml:trace contextRef="#ctx0" brushRef="#br0">49349 39287 3240,'0'0'6161,"0"0"-3621,0 0-676,0 0-436,0 0-215,0 0-169,0 0-128,0 0-92,0 0-16,0 0-64,0 0-108,-9-1-212,6-3-60,-7 1-12,7 1-112,-13-3 4,7 1-28,-8 3 40,3-4-16,-4 1 16,0 3-28,-5-4-36,2 5-84,-4-5-36,0 2-68,0 2 8,4 0 36,0-2 12,2 3 28,0 0-28,9 0-12,2 3-36,-1-2-12,5 3 0,-6 3 0,5 1 0,5 7 120,-4 0-36,4 5 12,0 0-12,0 3-12,4 2-60,-4-2-4,9-2-8,-3-2-8,-2 0-88,5-4 0,-3-4-12,0-3-12,0 1 12,7-3-4,-4-2 16,7-3 24,-5-1 64,-1 0 0,9-3 0,-1 0-4,-5-6 0,8 2-36,-2-3 44,2 1-44,8-4-24,-11 3-24,0-4 36,4 0-60,-4 3-112,-2-2-104,-3 0-40,-1 3 0,-3-2 136,-9 0 32,6 1 52,-3 1 48,-3-1 108,0-2 0,-3 4 108,-3-3 96,6 3 76,-9 2 60,7-2-4,-8 1-32,3 6-88,4-3-68,0 1 32,3 3-48,0 1-36,-6 0-36,6 0-60,0 0-4,0 0-128,0 5 20,0 2 112,0 7 156,0 5 24,6 2 36,-6 4 16,3 1-88,7 2-36,-10-2-12,12-1 84,-3 0 24,-3 0-44,4-3 8,-1-3-48,-6-4-36,6 0-72,4-5 84,-5-1-96,-1-1 0,3-3-120,-7-5-96,2 0-40,-1 0-80,5-2-108,-9-6-124,2 0-108,8-4-144,-10 1-248,0 1-588,0 1-1236,0 2-3217,-2 2-4144</inkml:trace>
  <inkml:trace contextRef="#ctx0" brushRef="#br0">43542 41851 4728,'0'0'2473,"0"0"2011,0 0-2652,0 0-616,0 0-184,0 0 49,0 0 39,0 0-48,0 0-212,4 0-92,-4 0-76,0 0-144,0 0-112,0 0-48,0 0 72,-4 0 60,-1 0 0,-5 0-256,-3 1-36,-5 2-56,5-1-28,-6 3-72,-4 2 12,0 1-24,5 2-52,0 4 64,-4 0 48,9 3 36,-2-2-48,5 3-100,-2 0-8,6 2 4,3-1-4,3 2 40,9 0-40,1 2-60,2-3-84,3-3-72,-2 1 84,9-3 36,-4-7-36,0-1 48,5-2 84,0-5 4,-4 0 80,-6-2 0,5-4-84,1-1-40,-6-2-276,-5 2-224,5-1-148,-7-1-112,3-2-208,-5 2-576,2 2-1048,-2-1-2277,2 2-2520</inkml:trace>
  <inkml:trace contextRef="#ctx0" brushRef="#br0">43759 41930 13845,'0'0'6501,"0"0"-4933,0 0-1300,0 0-172,0 0 12,0 0 256,0 0-84,0 0-112,0 0-168,0 0-60,0 0 60,-6 17 12,6-2 180,0 5-44,-3-1-52,-4 1-24,7-4-72,7 0-8,-4-2-160,5-3-112,2-1-96,5-2-12,-2-2 160,-1-2 224,7-4 0,0-3-8,0-3-48,-7-3 0,3-1 8,-3-1-8,-3-2-24,-5 2-124,2-1-32,-6-4 56,0 2 172,-10 0 12,10-5 132,-9 3 124,1 1 36,-2 3 36,-3-2 60,-2 4-24,3 1-16,-1 0-116,-2 3-148,3 6-84,-7-3-132,10 3-100,-1 0-68,0 3-208,2-3-184,5 5-196,-7 0-432,10 0-416,0-1-677,-6 1-663,6 1-1852,0-2 47</inkml:trace>
  <inkml:trace contextRef="#ctx0" brushRef="#br0">44117 41720 8173,'0'0'5704,"0"0"-3608,0 0-707,0 0-201,0 0 28,0 0-948,0 0 1464,0 0-752,5 27-96,-5-8-76,4 5-96,2 3-268,-6 7-164,0-3-28,3 2 24,-3-1 72,0-2 108,0-4-179,0-2-121,0-2-84,0-3-72,-3-3-4,3-4-80,0-1-60,0-2-121,0-3-143,0-4-240,0-2-268,0 0-288,0-6-820,0-3-2928,0 2-4001,0-14 844</inkml:trace>
  <inkml:trace contextRef="#ctx0" brushRef="#br0">44063 41936 15721,'0'0'5221,"0"0"-4141,0 0-984,0 0-92,0 0 184,0 0 68,0 0-40,29 4 88,-18-7-148,3 2-144,4-5-12,0 1-272,-5-2-324,5 0-324,-3-1-508,-5 1-1144,3 1-3157,-2-2-4500</inkml:trace>
  <inkml:trace contextRef="#ctx0" brushRef="#br0">44600 41805 8493,'0'0'8765,"0"0"-5649,0 0-1340,-36 16-712,13-6-240,6 6 68,-3 2-52,1 0-116,-2 4-52,11 1-155,-1-1-177,5 3-148,3-4-192,3 1-24,3-2-96,3-1-48,2-4-100,2-1-117,3-4-95,8-3 0,-6-3-16,1-4 100,-1-1 144,8-7 108,-8-4 36,-3-2 108,-3-1 4,3-3 56,-2 1-56,-1-2 8,-3 2 0,-3-1 60,-3 3 12,0 2 36,0-4 12,-3 6 24,-5 0 0,1 0 16,-3 2-28,-2 3 0,3 1-12,-3 1 0,-3 4-132,5 0-48,-3 0-120,5 0-316,-1 4-296,4-2-344,0 1-1080,5-3-2892,0 0-4637</inkml:trace>
  <inkml:trace contextRef="#ctx0" brushRef="#br0">44637 41583 12449,'0'0'5257,"0"0"-3445,-15 42-664,12-16-88,-4 9 164,-5 4-124,6 3-172,3 3-64,3-1-248,-2 1-220,-6-3-144,8 1-47,-2-5-97,2-4-60,-6-1-36,6-7-12,-4-1-4,4-6-4,0-1-40,-5-5 36,5-2-133,0 0-167,0-6-204,-4-1-220,4-2-128,0-2-200,0-2-484,-6-6-1464,6 1-3085,0-7-1279</inkml:trace>
  <inkml:trace contextRef="#ctx0" brushRef="#br0">43467 42373 1108,'0'0'8833,"0"0"-3537,0 0-3523,0 0-1053,0 0-472,0 0 72,0 0 52,31 5 280,-12-5 436,3 0-28,8 0-248,5-2-220,5-1-240,4-1-84,2 0 188,13-2 316,-3 2-96,-4-2-388,6 0-288,2 1-60,-6-3-36,6 2 12,-7 1-96,5-1 72,-11 1 0,5-4 104,4 3 4,-10 0 84,4-3 168,-10 4-124,0 0-128,-3 0-44,-8 2 40,-5 2-76,1 0-220,-13 1-268,7 0-288,-10 0-184,-6 0-404,-3 2-708,0 1-1833,-3 2-1267,-3 0-1805</inkml:trace>
  <inkml:trace contextRef="#ctx0" brushRef="#br0">44233 42560 3664,'0'0'6025,"0"0"-2989,0 0-1140,0 0-636,0 0-31,0 0 119,0 0 4,0 0-156,0 0-248,0 0-208,-9 0-136,7 1-108,-8-1-168,7 3-124,-13-1-120,7-1-84,-13 1-12,11 3 0,-8-2-36,4 1 44,1 2 0,3-2-8,-5-2-36,12 3-12,-5-1 0,3 0 56,6-3-80,-2 4-16,-6-2 4,8 2-36,0-3-48,10 3-16,-10 0 88,10 1 0,-1 1 24,7-2-12,-5 0 36,3-4-52,-5-1 40,6 0 68,-3 0-44,-3-1 44,3-4 4,-2 2 4,-3-3 4,-5 0 52,7-1 12,-9 5-64,7-2 68,-7 3 20,0 1 96,0 0 88,0 0-16,0 0-60,0 0-8,0 1-28,0 3-60,0 2-36,3 4-24,1 5-36,2 4 84,5-3-96,-3 2-72,0-5 60,-5 0-72,7-5 36,-5 0 0,0-3-24,4 0-120,-7-1-112,4-3-144,-6-1-156,9 0-208,-9 0-268,4-4-424,-4-2-920,0 3-2501,0-8-4688</inkml:trace>
  <inkml:trace contextRef="#ctx0" brushRef="#br0">43104 40138 5489,'0'0'5736,"0"0"-3012,0 0-908,0 0-435,0 0-81,0 0 40,0 0-84,0 0-220,0 0-408,0 0-240,0 0-148,-15 1-116,15-1-64,5 0-52,-1 0-4,2 0 4,-2 1 136,4 3 48,5-3 16,6 1-28,-11 0-12,11 1-96,-7-1-12,7-2-56,-4 0-4,4 0 0,-7 0 0,1-5-60,6 1 0,-4-2 48,-3 2-84,0-2 48,-2 4 40,-5-1-4,5 1 0,-10-1 12,4 3 0,-4 0 60,0 0 108,0 0 36,0 0-44,0 0-40,0 0-48,0 0-60,0 0-12,0 0-8,-4 0-64,4-2 60,-6-5-120,-3 1-172,9-4-80,-10-2-124,10-6 84,-2-2-24,2-6 12,-7-3 24,7-1-60,0 0 92,7 3 380,-5 2 28,5 3 276,-4 4 240,2 4-96,-1 3-204,2 4-160,-2-2 88,2 4-28,-3 2-12,-1 0-124,5 3-8,-7 0-60,13 0-12,-8 1-36,5 4 20,-1-1-8,1 3 0,-7 1-12,5 0-124,2 1-8,3-1-128,-7-1-44,3 1 108,1 0 304,-8-1 60,8-2 136,-1 0 120,-5 0 48,4-2-36,-1 1-12,-5 0-16,4 1-44,-6 1-76,4 0 40,-4 0 80,0 6-8,-4-2-16,4 1 12,-6 0 52,4 0 188,-5 2-80,7-1-136,-2 1-108,2-3-48,-6 1-24,6-1-24,0-4 12,6 3 12,-4-2-48,5-2-36,-5 2 1,4-1-41,4-2-4,-6-1-4,5-1-12,0 0-49,-7-2 13,8 3 40,0-3-76,-1 0 0,-3 0-24,4 0 48,-8-3-24,1 3-24,3-2-24,4 2 24,-6-2-72,1 2-48,-1 0-136,2 0-152,-6 0-160,2 2-144,-2 3-416,7-4-904,-7 4-2413,0-3-4055</inkml:trace>
  <inkml:trace contextRef="#ctx0" brushRef="#br0">43939 39792 11461,'0'0'5301,"0"0"-2941,0 0-1244,-23-7-372,12 7-124,-5 0 156,-2 5 36,5 2-100,-5 2-144,-1 5-180,-1 2-76,9 3 36,-1 2 76,2 3-28,3 0-84,5 0-96,2 1-108,0-5-108,9 3-12,4-5-96,5 0 12,1-6 0,3 2-24,6-4-84,-7-5-48,6-1-64,2-4-32,-8-4-12,0-1-148,4-5-96,-2 1-240,-5-3-696,-5-2-1368,-4 5-3453,7-4-3596</inkml:trace>
  <inkml:trace contextRef="#ctx0" brushRef="#br0">44221 39871 12089,'0'0'9293,"0"0"-6677,0 0-1860,0 0-748,0 0 44,0 0 200,0 0-24,0 0 0,0 0 148,-7 37 152,4-16-72,0 2-320,3 1-136,-7-2-144,7-2-36,0 0-48,7-5-48,-4-1 12,7-4-16,-2-2-44,2-3 84,-7-5 204,6 0 36,1-6 156,0-4 12,-8-2-24,7-2-12,-3-5-48,3 3-12,-5-5-36,-4 0-36,0-4-144,0 1-24,0 0-36,-4 2 204,-5 6 12,9 3 168,-9 4-108,1 7-72,3-1-120,-4 3-48,3 0-60,-3 5-12,-1 4-4,-1 2-104,4 2-232,1-2-232,-1 0-1044,4-1-124,-3 0-2821,3-5-3379</inkml:trace>
  <inkml:trace contextRef="#ctx0" brushRef="#br0">44505 39772 10409,'0'0'9293,"0"0"-7393,0 0-1900,0 0 48,0 0-48,0 0 680,0 0 120,0 0 240,0 0-76,0 0-316,-37 29-320,24-18-248,-5 3-80,6-2-48,-8 3-44,9-1 92,1-1 48,1-1-36,3-1-12,6-1-120,0 1-196,0 1-80,6-2-48,3 1 92,1-4 76,1 2 44,9-1 28,-8-3 24,6 1 72,3 0 108,-4 2 0,-5-3 616,1 1-100,2 1-348,-3-2-72,-6 3-96,-2-2 0,-4 3 4,0-2 44,0 1 12,0 2 12,-4-2 48,-2 4 36,-4-6 60,8 4-12,-7-5-8,3 4-52,3-3-60,-7-2-80,6-2-4,-4 3-204,1-1-184,-3-2-236,-1 1-184,5-3-196,2 0-352,-6 0-964,10 0-2081,-2-5-2511,4-5-1205</inkml:trace>
  <inkml:trace contextRef="#ctx0" brushRef="#br0">42520 39954 1956,'0'0'652,"0"0"2241,0 0-109,0 0-288,0 0-492,0 0-276,0 0-1728,0 0 1536,0 0 917,0 0-1533,0 0-356,11-23-64,-5 15-12,4-1 48,-1 0-40,4-3-144,-1-1-24,7 3 36,-1 0 0,0 2 20,4 3-80,3 0-100,-10 5-84,4 0-120,0 5-92,-4 0-100,-2 8 48,-1-3 64,3 3 80,-12 5 60,7 2 124,-10 3 20,0 0 24,0 2-60,0 0 28,-10 0 44,7-2 12,-12 0 144,6-2-8,-1 0-136,4-4-72,-3-2-72,3-3 0,-4-2-100,7-1-8,-3-2 0,6-3-84,-2 0-60,-5-3 60,7-1 72,0 0-204,0 0 48,7 0 0,-5 0 8,4-1 88,7 1 72,2-4 132,-2 3-24,5-4-48,1 1-60,-7 3 0,7-3-4,-7 4 4,3 0 8,-2 0 4,-4 0 36,-6 0 12,4 0 0,-4 4 0,6-3 0,-9 1 48,0-2 24,0 0-36,0 0 0,0 2-36,0-2 12,0 0-72,0 0-84,0 0-132,0 0-252,0 2-136,6 1-20,-3-2-160,7 0-88,-2 3-580,1-4-1552,-5 0-3869,15 0-4368</inkml:trace>
  <inkml:trace contextRef="#ctx0" brushRef="#br0">44816 39890 8917,'0'0'12481,"0"0"-9421,0 0-2204,0 0-856,0 0 8,0 0 4,-29 26 444,27-18 148,-7 2 92,-1 4-215,6 2-277,-1-1-128,1 4-76,-2 1-60,6-4-60,-2 3-12,2-4-12,2-3-25,4 1-35,3-4-12,5-2-96,-3-2-72,9-4 20,-2-2 148,0-5 216,1-2 4,2-2 68,-2-1-60,-7 0 120,5-2 184,-9 2-244,1 1-72,-5 2 96,-4-2-12,0 0 24,0 1-60,-4-1-48,-2-3-4,-3 7 0,0-3-52,-1 2 52,-2 1 8,7 3-4,-1-2 4,-2 4-4,6 1-132,-5 0-216,5 0-328,-4 0-144,2 1-204,-2 2-540,6-1-816,-9-1-1769,5-1-2595,4-1-1765</inkml:trace>
  <inkml:trace contextRef="#ctx0" brushRef="#br0">44914 39590 12437,'0'0'2880,"0"0"-2240,0 0-524,0 35 425,-8-19 987,4 9 316,4 3-176,-9 3-260,9 5-308,-2 4-268,-6 5-232,6 4-320,-5-1-148,5-2-72,-8-2 72,4-2 12,6-4 24,-4-8-24,-1-4-60,5-1-72,0-10-8,0 0-4,0-5-60,0-5-96,0 0-180,0-5-244,0 0-312,0 0-288,0-5-624,-4-3-1984,4 1-2161,-8-13-4796</inkml:trace>
  <inkml:trace contextRef="#ctx0" brushRef="#br0">57085 33587 3484,'0'0'2749,"0"0"-517,0 0-884,0 0-468,0 26 608,0-15 148,0 6-344,3 1-160,-3 1-43,6 6 99,-6 1-144,0 5-104,0 4-136,-6 0-220,3 1-148,-7 2-96,2-2-96,-2-2-28,0 1-48,1-5 40,-2-4 20,1 1 0,6-2-56,-5-4-52,3-3-112,6-4-8,-3-3-8,3-4-124,0-3-52,0 2-56,0-4-88,0 0-80,3-2-116,-3 0-128,6 0-116,-3-2-208,-3-6-248,6 1-760,-2-3-2265,1 0-1267,-5 1-1449</inkml:trace>
  <inkml:trace contextRef="#ctx0" brushRef="#br0">57058 33809 9885,'0'0'3124,"0"0"-1356,0 0-824,0 0-468,0 0 117,0 0 251,0 0 84,-30 9-92,20-4-188,-3 2-184,5 2-108,-2 1-52,-5 0 24,9 4-24,-4-3-24,3 4 68,5-3-8,-4 0-84,6-2-148,0 1-108,6-1 0,-4 0-60,7-3-12,1 1-48,2-3-40,-3 1-8,7-2 20,-3-4 28,6 0 0,-2-1-64,-3-6-44,5 2-40,-2-5 0,-3 3 60,1-4 52,-7-2 56,-1 3 40,3 0 60,-2 1 0,-8-3 0,9 3 136,-9-1-64,0-1 184,0 1-76,-2 0-8,-5 0-52,7 1-20,-12-1 104,6 3-8,-1 1-28,-1 3-168,-7-2-48,5 1-108,-11 4-52,7 0-12,-1 4 40,-4 1-52,3 0 36,1-1 4,4 2-40,3-2 12,-1 2-172,9-3-244,-8 2-164,4-3-348,4-2-469,0 3-647,0-1-1740,0-2-257,4 0-451,2 0 4372</inkml:trace>
  <inkml:trace contextRef="#ctx0" brushRef="#br0">57468 33805 692,'0'0'288,"0"0"7505,0 0-5081,0 0-1124,0 0-824,0 0-408,0 0-28,0 0 140,0 0 52,-31 24 116,31-21 9,-2-3-73,2 0-76,-7 2-64,7-2-48,0 0-16,0 3-24,-2-3 0,2 0 8,0 0-32,0 0-76,0 0-100,0 0-68,2 0-68,-2 0 40,0 0 24,7 0 100,-5 0 192,8-3-156,0 1-40,-1-1-60,0-3 4,1-2 8,2 0-24,-3 0-48,3-3 0,-3 1-48,1 1 0,5-3-8,-5 3 0,-8-1-40,11 1 36,-7-2 0,-2 5 0,1-7-60,-1 3 28,2 3 44,-6-3 4,4 0 0,-4 0 40,0 0-44,6-5-48,-6 5-48,0-4-28,0-2-68,0 1-76,0-2 12,0-2 36,0 0 16,0 3 20,0-2 176,2 6 8,-2-4-4,0 3-44,7 3 44,-7-2 4,0 2 8,0 1 0,2-1 76,-2 1-80,0 1 68,0-2-20,4 2-44,-4-1-8,6-1-60,-6-1 12,0-3-148,9 1-60,-5-3-36,-4-1 60,0-1 144,6-1-80,-6 3-4,2 1 96,-2 0-108,0 0 184,0 5 56,0 0 156,0 2-28,-2 3 96,-4-1 40,6 0-112,-4 2-28,-1-2-80,1 5-28,4-6-60,-6 5 72,2-4 4,4 3-88,0-2-64,0 0-20,-2-2-88,2 2-44,0-4 32,0 1 84,0 1 100,0-1 8,0-2 4,2 3 76,-2-2-16,0 4-24,0-1 16,0-1 44,0 4-60,0-2 48,0 1-96,0 1-8,0-1-44,0 1 48,0-3-52,0 5 52,0-3-64,0 0-44,0 3-20,0-4-64,0 1 48,0 2 136,0-3 8,0 1 4,0-1 0,-2 3-44,2-2 44,0 0 72,0 2-68,0-5-4,-7 6 88,7-3-88,-2 1-40,2 0-80,-6-2 112,6 3-164,-4-1 60,-2 2 4,6-3-40,-4 4 88,-1-2 4,5 2 52,-4 0 4,-2-2-48,6 2-12,0 0 52,-3 0-68,3 0 4,0 0 72,0 0 44,0 0 56,0 0-52,0 0-40,0 0 0,0 0 0,0 0-8,0 0 0,0 0-100,0 0-44,0 0-44,0 0-8,3 0 0,-3 0-4,0 0 16,0 0-104,0 0 28,0 0-60,0 0 44,0 2-36,0-2-93,0 0-35,0 0 48,0 2 116,0-2 100,0 0 36,0 1 40,0-1 100,0 0 36,0 0 128,-3 0 116,3 0-16,-6 0 0,6 0 52,0 0-92,0 0-72,0 0-60,0 0-84,0 0 40,0 0-44,0 0-4,0 0-128,0 0-24,0 0-24,0 0-36,0 0-28,0 0-12,0 0 28,0 0 8,0 0 100,0 0 108,0 0 4,0 0-84,0 0-24,0 0-56,0 0 4,0 0 12,0 0-52,0 0-152,0 0-408,0 0-392,0 0-444,0 0-604,-4 0-749,4 0-1215,0 0 3868,4 0 108</inkml:trace>
  <inkml:trace contextRef="#ctx0" brushRef="#br0">57578 32927 1044,'0'0'652,"0"0"4505,0 0-2861,0 0-564,0 0-372,0 0-184,0 0-84,0 0-68,0 0-115,0 0-177,0 0-208,-2 0-180,-5 0-84,4 4-60,0 1 20,-3 1 64,2 3 84,-5 1 132,3 0 76,-4 6-16,2 0-96,5-2-52,-7 2-72,6-2-96,-1-1-76,5-3 0,-3-1-20,3-1-40,0-2 36,0-2-84,0-4-52,0 2-4,0-2 4,0 0 4,0 0 48,0 0-8,3-2 32,2-2 72,-1-4-84,6-2-36,-7 0-36,5-3-96,-8 1-24,7-3-12,-4 2-160,-3-2 100,0-1 8,6 3-44,-6-1 68,0 2 28,0 3 36,0 2-4,0-2 88,0 4-48,0 1-48,0 2 60,0 0-24,0 2 72,0-2 104,4 1-68,1 1-36,5-3-60,-7 3 60,9-2 0,3 0 4,-1 2 8,1-2 108,-3 2 52,1 0-4,3 0 4,-7 0-64,-7 0-104,7 0 0,-9 0 0,4 2 0,2-2-4,-6 0-12,0 2-112,0-2 28,0 0-60,0 0-64,0 0-156,0 0-160,0 2-120,4-2-68,2 3-96,-4-3-440,-2 3-629,7-1-847,-5-2-1972,4 2-445,-6-2 2041</inkml:trace>
  <inkml:trace contextRef="#ctx0" brushRef="#br0">56647 35486 7233,'0'0'7428,"0"0"-4667,0 0-1177,-21 30-836,6-15-160,5 1-52,-9 4-124,7-2-144,-1 0-24,5 2-28,-8-5-20,13 0-52,-6-1-132,9 0-12,-3-4-192,3-2-88,0 0-48,3 1-12,-3-2 0,9-4-40,2 5 52,-1-3-16,0 0-12,5-3 28,-9 0-44,3 1 40,1-2 60,0 0 28,-5 2 144,-1 2 0,2-5 100,-6 6 112,0-2 296,-6 4 12,6 0-28,-4-1-96,-1 1-4,-5 1-44,-2 1-16,3-3-64,-1 0 28,1 0 24,-3-1 12,-4-2-48,4-1-28,9 0-44,-7-1-100,1-2-12,3 0-240,-4 0-212,10-2-84,0-1-248,0 0-164,0-1-440,7-2-1241,-4 4-2927,-3-3-1705</inkml:trace>
  <inkml:trace contextRef="#ctx0" brushRef="#br0">56611 34972 3332,'0'0'1316,"0"0"1441,0 0-217,0 0-620,0 0-52,0 0 4,0 0-155,0 0-261,9 29-288,-9-22-36,0 4-364,0 2-308,0 6-144,0 3-64,0-1-44,0 6-40,-4-5 52,-1 2-28,5-6 12,0 4 4,0-7-76,-5 0-64,5-3-68,0-4-48,0-1-84,5-1-76,-5-5-212,0-1-272,0 0-348,5-5-984,-5-4-2401,4-3-3047,-4 4-341</inkml:trace>
  <inkml:trace contextRef="#ctx0" brushRef="#br0">60958 37555 3756,'0'0'10569,"0"0"-7812,0 0-1569,0 0-820,-31-21-48,14 19 172,4-1 232,-5 0 80,-1 3-172,-4 0-232,6 0-84,-2 0-132,-3 3-28,1 0-24,2 4 4,1-2 56,5 1 12,-2-1 28,5 5 20,7 0-68,-3 1-40,6 4 0,0 1-60,9 2-36,7-2-36,3 0-12,-4-5-76,13 3 64,0-6-108,0-6-136,-8-2 76,12-4 108,-7-4 64,-1-4 0,-5-3-4,0-2-36,2-2-36,-11 2 36,5-1 0,-5 2 36,-7 0 12,-3 7 4,0-2 0,0 3 92,-3 2 12,-3 2 72,2 2 28,-6 2-52,5 0 48,-5 9 24,8 2 100,-8 4 68,10 5 12,0 2-20,0 3-112,0 3-84,12-3-96,-6-2-48,3-1 0,1-5-4,0-2-44,1-2-144,3-7-72,-5 0-12,0-3 60,0-3 12,0 0-172,0-5-212,-9 1-196,10-2-120,-6-3-260,-4 1-572,0-2-1336,-4 2-3325,-2 1-3900</inkml:trace>
  <inkml:trace contextRef="#ctx0" brushRef="#br0">60661 37270 1396,'0'0'9181,"0"0"-4313,0 0-3087,0 0-1001,0 0-420,0 0 156,0 0 148,0 0-236,0 0-268,37-17-64,-12 11 284,12-1 180,3 2 216,10-3-280,-4 3-108,9-1-48,-1 1-136,2 0 4,-5 0 396,-1 1 648,0-2-756,-4-2-496,-9 3-88,-7-2 76,8 0 0,-16 4-156,-1-4-120,-6 4-120,-1-2-124,-5 2-36,-7-2 36,7 4-72,-9 0-112,0 1-400,-11 0-596,7 0-1076,-11 2-1713,3 6-1483</inkml:trace>
  <inkml:trace contextRef="#ctx0" brushRef="#br0">60859 36789 5733,'0'0'5340,"0"0"-1144,0 0-2179,0 0-629,0 0-272,0 0-16,0 0-140,0 0-88,0 0-96,0 0-124,-3 0-88,-3 0-176,-8 0-112,5 5-132,1-5 12,-5 5 0,-6-4-8,1 5-52,0 0-24,-2-3 36,-1 7-40,-1-1-64,4-1 88,-1 2 100,7 0 144,-4-3 13,13 3-265,-3-4-84,6 3-145,0-2-71,6-2 24,4 3 96,1-2 84,9-2-36,0-4-36,5-2 40,0-8 44,0-3 60,-4-7-60,2 1-80,-4-4 80,-2 0 12,-7 3 0,-6-3 44,2 6-56,-6-3-48,-6 4-12,-8-3-24,5-1 24,-2 0-12,-5 1-108,-7 1 84,6-1-24,-2 0 68,-2 3-92,2 0-96,-1 2 48,12 5 24,-4-1-12,2 5-52,7 5-128,3-3-76,-7 1 16,7 2-236,0 0-532,0 5-736,7-2-320,-4 3 515,10 0-79,2 0-464,-3 4-1712,3 0-377</inkml:trace>
  <inkml:trace contextRef="#ctx0" brushRef="#br0">61068 36610 5533,'0'0'6464,"0"0"-3912,0 0-888,0 0-803,0 0 1083,0 0-428,0 0-420,-28-20-344,23 25-292,5-2-132,-4 6 12,-2-1 128,2 6 148,4 0-144,0 0-124,0-1-84,10 2-68,-6-2-112,4 2-72,-1-5-4,2-3-8,0 1-8,0-5 4,3-3-4,1 0-4,2-3-100,-3-7-8,1-2-36,6-1-12,-4-5 48,-5 1 12,2-1 36,-10 0 64,8 0 4,-10 1 0,0-1-44,0 1-84,0 3 68,0 5 64,0 2 240,0 3 36,-3 4-48,3 0-228,0 1-48,-7 4 0,5 9 48,2 5 288,0 2 52,0 9 8,-4 5-12,4 0-60,0 0-132,0 1 13,-5-2-85,5-7-72,0 0-104,0-7 7,0 0 1,0-5 24,0 0 12,0-5-72,0-1-132,0-3-96,-3-1-124,-4 2-116,4-4-64,-4-2-156,-1-1-412,-1 0-1204,-4 0-3157,3-4-4456</inkml:trace>
  <inkml:trace contextRef="#ctx0" brushRef="#br0">61037 38559 4244,'0'0'7833,"0"0"-4881,0 0-1131,0 0-1097,0 0-304,0 0 24,-35-10-36,25 10 144,5 0 84,-14 3-184,7 3-148,3 2-84,-5 3-72,-1 0 108,7 7 60,-5-1 108,3 3 144,2 0-48,-2 0-60,10 0-84,0-1-184,0-3-168,7 0-24,2-1-132,3-2-24,1-2 56,4-4 16,8-1-12,-2-4-96,-2-2-100,-2-4-56,3-4 32,3-3 36,-8-5 124,-4 1 20,-1-1 16,-3 0-24,1-1-4,-4 2-56,-6-2-4,0 2 48,-6-2 160,-4 0 96,1-1 36,1 0-80,-6 3-52,3 0-84,-5 4 76,3-3 8,-6 9 8,8 1 4,-5 3-12,3 1-128,-5 1-80,9 6-136,5-5-436,-1 6-844,5-2-1349,0-1-3455,0 1-2129</inkml:trace>
  <inkml:trace contextRef="#ctx0" brushRef="#br0">60583 38750 5064,'0'0'4153,"0"0"-1109,0 0-1044,0 0-500,0 0-83,0 0 7,0 0-60,0 0-120,0 0-212,0 0-220,2-3-208,-2 0-108,0 2-52,0-2-68,0 1-40,-2-3-72,-4 1-120,3 0-72,-7 1-60,4 0-4,-7-1-8,1 2-4,3 1-44,-6 1 0,-5 0 0,9 6 0,-3-1 44,-1 5-44,5 0 40,-1 4 8,2-2 120,-1 4-12,10 2-36,0-3-56,0 2-16,10 1-172,2-5 40,13 1 12,-3-5 24,4-5-36,3-4-60,2-4 12,-3-5 80,-3-7 88,-1-3-60,-1-5 28,-6 2 44,-8-2 48,1 3 12,-6 0 28,-4-2 8,-4 2 12,-6-5-96,1 1-12,-8-1-96,3-2-88,-11 3-8,8-1 12,-6 5-12,5-1 24,-10 7 8,7 3 100,2 5 48,1 1-180,5 6-88,1 0-140,3 3 8,1 2-64,6 0-336,2 3-752,2-1-1364,6 5-1717,4 0-895,-3-2 79</inkml:trace>
  <inkml:trace contextRef="#ctx0" brushRef="#br0">61062 38321 4256,'0'0'3045,"0"0"1499,0 0-2716,0 0-612,-20 33-196,15-22 145,-9 4 63,14 2-108,-2 3-8,-4 3-64,3 4-100,3 6-52,0 5-196,0 2-172,0 6-92,3 3-28,3-3-20,-6-1-76,2-5-108,-2-1-144,4-2-48,2-7 0,-2-3 0,-4-3-8,0-3-4,5-4-4,-5-1-8,0-5-96,4-1-108,-4-4-112,0-1-128,0-1-132,0-4-172,0 0-184,-4-1-424,4-10-1136,-5-1-3249,5 2-3772</inkml:trace>
  <inkml:trace contextRef="#ctx0" brushRef="#br0">32762 34316 1644,'0'0'5669,"0"0"-2741,0 0-1064,0 0-776,0 0-348,0 0-108,0 0-140,0 0-140,0 0-124,0 0-88,0 0-40,5-13-28,-5 13 44,8 0 60,-8 5 153,0-5 183,0 3-28,3 2-140,5-5-60,-8 5-148,11-2 12,-7 0-48,8 1 84,3-3 88,-2 1 24,-2-2-64,8 0 24,-3 0-36,-5 0 36,4 0-24,5 0-24,-5 0-60,-2 0-4,2 0 4,5 0-76,-9 0-28,4 0-44,-3 0-60,-1 0 48,4 0-36,5 0 48,-5 0-4,5 0 4,-1 0 0,1-2 4,-5 1 0,9-3 80,2 1 328,-2 0-96,-1-2 72,4 2-132,-4-2-64,0 3-44,0-1-88,1 1-60,-9-2-4,9 0-44,-9 4 0,5 0-16,-9 0 16,4 0 0,-3 0-12,3 0 12,-3 5-12,0-2 56,-1-1-52,1-2 56,0 3 4,-1-1 8,4-2 0,-2 0 0,5 0 60,-6 0-12,4-5-12,-1 3 12,9-6-12,-6 6 4,-1-2-44,9-4 40,-14 6-48,11-3-8,-11 3-116,3-1 28,-4 3 12,2 0-12,6 0 12,-8 0-4,-7 0 40,8 0 0,3 0 36,-4 3-48,2-3 52,-2 0 0,0 0 4,-7 0 4,8 0 48,0 0 12,-1 0 48,1 0 16,0 0 140,-5 0-8,-3 0-76,8-3-60,-8 3-56,7 0-16,-11 0-48,8 0-4,-5 0-8,-3 0-36,0 0-4,0 0-32,0 0 0,0 0-84,0 3-100,0-3-132,-3 5-24,-5-3-172,8 2-280,-11 2-644,7-4-1185,-5 0-2667,6 0-2101</inkml:trace>
</inkml:ink>
</file>

<file path=ppt/ink/ink2379.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5-03-31T05:44:27.837"/>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ED1C24"/>
    </inkml:brush>
    <inkml:brush xml:id="br2">
      <inkml:brushProperty name="width" value="0.05" units="cm"/>
      <inkml:brushProperty name="height" value="0.05" units="cm"/>
      <inkml:brushProperty name="color" value="#177D36"/>
    </inkml:brush>
    <inkml:brush xml:id="br3">
      <inkml:brushProperty name="width" value="0.05" units="cm"/>
      <inkml:brushProperty name="height" value="0.05" units="cm"/>
      <inkml:brushProperty name="color" value="#3165BB"/>
    </inkml:brush>
  </inkml:definitions>
  <inkml:trace contextRef="#ctx0" brushRef="#br0">15739 45053 1796,'0'0'1876,"0"0"-376,0 0-79,0 0 71,0 0-116,0 0-396,0 0-296,0 0-52,0 0 32,0 0 64,0 0 64,16-10-32,-16 10-28,0 0-4,0 0 13,0 0 3,0 0-52,8-2-76,-8-2-12,0 4 20,0 0-52,0 0-72,0 0-88,0 0-120,0 0-96,0 0-64,0 0-36,0 0-8,3 0-28,-3 0 36,0 0-12,0 0-36,4 0 12,3 0-12,6 0 4,-2 0 32,0 0-72,5 0 0,3 0 28,-4 4-40,8-2-132,1-2 120,3 2 12,-4-2 140,4 3 136,0-3-188,8 0-76,-12 1 60,5 3 72,1-4 36,-1 0 28,-1 0 104,4 2-84,-5-2-84,1 0 16,8 0-16,-8-2-36,8-3 24,-1 5-52,1-3-76,-4 1-4,11-4 8,-10 4 40,10 2 0,-11 0 0,4-2-40,-1 2 4,5 0 96,-8 0-12,-5 2-48,1 0-44,0 4 4,8-4 40,-12 1 4,4 2-52,8-1-56,-4-2 52,-5 0-4,9 2-4,-4-3 12,4-1 0,0 3 12,3-3 0,-3 0-8,0 0 0,3 0 48,-3 0 44,-1 3-48,-6-3 24,10 4 12,-10-1-84,6-1-12,-6-2 0,5 5-60,-2-2 24,-4 0-24,8-3 12,-7 0-28,5 0-8,-6 0 24,8 0 24,-8 0-48,8 0 48,-8 0 48,8 0 4,-8 0 56,8 0-12,-13 0-48,13 0-40,0 0-32,-8 0 60,8 0 8,-8 3 0,8 1-44,-9-3 0,12 2 48,-7-1 0,-3 3-8,7-3 0,-5 1-4,5 2 12,0 0 0,-1-4 48,-6-1-4,7 6-44,-1-6-48,-4 0 0,5 0 0,-1-3 40,5 0 0,-4 2-64,4-1 64,-8-3 8,8 2 4,-5 0 0,5 0 0,-4-1 0,3 2 8,-3-1 0,-4 2-12,2-3-64,2 1 56,0 3 8,-8 0-4,8-3 4,-8 0 0,8-2 0,-1 3 0,-6-1-4,6-4 4,1 4 0,-4-2 0,11 3 60,-14-2 0,5 2-12,-2-2 12,4 3-60,0-2 48,-8 3 24,8-2 0,-8 0-64,7-2-4,-6 2 44,7 2 0,-4 0-40,-5-2 4,1 2 48,-3 0-48,-2 0 36,5 0 16,4 0 32,-12 0 0,12 0-24,-8 2-72,4-2-64,-4 2 4,4 2 0,-3-2-24,10 0-76,-14-2 28,11 3-24,-8-3-60,-7 5-132,-5-5-208,0 2-264,-11 0-368,-7 0-768,-1 4-812,-4-2-3245,-11-1-4220</inkml:trace>
  <inkml:trace contextRef="#ctx0" brushRef="#br1">31431 45048 3324,'0'0'1880,"0"0"1109,0 0-761,0 0-660,0 0-352,0 0-120,0 0-64,0 0-228,0 0-187,0 0-129,0-2-140,0 1-212,0 1-12,-2-2 260,2 2 168,0 0 100,-5-2-248,3 2-232,-3 0-88,3 0-68,-4 0-16,-1 0-64,-3 2 64,3 0 136,4-1-52,-4 1-84,0-2 0,-1 1-4,-4-1-4,5 0 4,1 0 4,-6 0 12,5 0 52,-1 0-4,-1 0 36,-2 0-36,4 0-52,-5 0-8,2 0-4,-4 0-4,6 0-40,-7 1 48,7-1 12,-8 4 0,5-3 40,-3 1-40,1 2 48,-4-2 12,7 0 0,-2 1-60,-5-2 52,6 1-52,-1-1 0,-3 0 36,6 2-40,-6-3-8,5 0 0,-3 0-60,-3 0-16,5 0 28,-1 0 44,5-4 0,-8 4 0,6-1 4,-2 1 48,-1-2-36,4 1-12,-1 1-4,-1-2-4,2 1 4,-4 1 4,5 0 0,-3 0 4,3 0 48,-4 0-44,4-2 64,-5 2-12,2 0 0,3 0 4,-1 0-52,-2 0 48,3 0-48,-6 2 36,4-2-40,7 0 40,-11 0 24,6 0-8,0 0 8,-4 0-24,-1 0-40,7 1 4,-7 1 60,5-2-72,-9 1-8,7 1-4,-1-2-48,-2 1 48,5-1 4,-9 1 8,12 2 4,-9-3 4,3 0 0,-2 0 0,2 0 4,3 0-12,-3 0-48,-2 0-48,4 0 40,-7 0 56,11 0 8,-9 0 4,6 0 0,-8 0 36,5 0-44,2 0 4,-1 0 52,-3 2-12,1-2 24,2 2-20,-6 0-4,3 0-44,1 0-4,-3-2-4,4 2-60,-2 1 64,-6-3 0,9 1 4,-4-1-4,-1 0 0,3 0-12,-3 1-48,-1-1-12,5 0-24,-5 2 88,0 0-32,6-2 40,-7 2 84,7-2-36,-6 1-36,3 0 0,-6 1 60,9-1-60,-6 2-8,0-1 8,0 1 64,0-1-32,6-1-40,-6 3-8,-2-2-52,4 0 56,-4 1 0,2-2 0,0 1 0,-2 0-52,7-1-20,-5 1-12,3-1 44,-5-1 40,7 0 12,-3 1 60,4-1-64,-6 0 40,5 0 0,-3 2 4,6-2-40,-2 2-4,-4-2-8,8 0-8,-8 2-56,6-2 52,0 0-36,-3 0-12,5 2 52,3-2 8,-1 2-4,-1-1-44,1-1 48,-2 2 0,2-2 0,3 0-4,0 1-4,-5-1-4,5 0-72,0 0-16,0 2-8,0-2-52,-2 3-20,2 0 20,0 2-60,0 1 72,0 2 52,0 0 84,0-1-32,0 2 40,0 1 8,-5-1 52,5-1-48,0 4 64,0-1 4,0-3 32,-2 4-36,-3-2 40,3 1 20,2-1-20,-6 1-4,4 0-100,2 0 0,-3-1 4,3 3 28,-4-2-40,1 0-48,3 2 44,-5 0 4,3-3 48,2 3 28,-6-3-16,6 2-56,-2-1 4,2 1-4,-5 1 4,5 0 4,0 2-4,-7-2 52,5 2-52,2 0 0,0 0 56,-6 0-16,4 0 0,2 4 0,0-2-40,0 1 76,0-1-12,-5 2-20,5-2 8,0 1-48,0-1 48,0-1-48,-2 3-4,2-2 52,0 1-52,0-1 4,0-2-8,0 3 4,0-3 44,-3 1-52,3-3-4,0 2 0,-5 0 4,5-2 48,0 1 12,0 0-56,0 0 0,0-3 4,0 4-8,0-2 0,0 2-8,0-2 4,0 2-4,0 0 8,0-2 44,0 1-32,0 0 36,0-1 0,0 0-40,0-1 4,0 1 48,0-1-12,0-2 16,0 3-64,0-3 0,0 3-8,0 0 4,0-3 0,0 3-4,0 0 4,0-1-60,0 0 4,0 1-24,5 0 36,-5 0 48,3-3-4,-3 3-8,0 0 12,2-3 8,3 2-4,-5-2 4,0 3 4,0 0 60,2-4-68,4 3 0,-6-3-4,2 2 0,3-2 0,-3 1 0,-2-4-60,5 1 0,-3-1 0,4-1 12,-4-1-40,3 2-20,-2-4 48,4 5-24,-5-4-16,4 1 40,3 0-12,-4 0 68,2-1 0,1 0 4,-1 3 4,-2-3 8,8 2 72,-4-4 100,-2 4-40,6-4-60,-3 4 4,0-3-76,-3-1 36,6 0-48,-3 2 0,-3-2 0,3 0 0,2-1 4,-2 2 68,5-1-64,-5 2 284,4-1 156,1 0-136,0-1-104,2 2-4,5-1 220,-4-2-88,4 1-144,3 1-108,2 0 28,0-2-112,0 0 0,0 0 0,2-2 8,2 0 52,-4 1 0,2-1 0,3 1-12,-3-1 48,4 1-12,-4-1 60,-1 2-36,6-2-108,-7 2 8,3 0 64,2-4 0,-3 2 0,9 0 0,-7-2-8,4 3-4,-5-4-12,6 3 0,-1-2-48,-3 1-84,5-2 40,-5 4 44,0-2 4,6 0 0,-7 1 44,1 0 0,3 1 36,-3 1-24,2 0-12,-4 0-48,2 0-12,-2 0 12,2 0 44,-3 0 40,4 0-12,-2 0 12,1 0-36,-2 0 48,2 0-24,0 1-72,-2-1-72,2 0 28,0 0 40,-3 0 4,1 0 0,2 0 0,-2 0 0,-3 0 0,0 0 0,0 2 4,-2-2-4,5 2-132,-9-1 60,10 2 64,-12-1 0,9-1 8,-4 3 4,-2-2 4,-2 1 0,7-1 4,-10 1 0,8 0-4,-3 0 52,3-2-48,-3 3-12,3-3-52,-3 1 4,3 2 40,-3-4 4,2 0 0,-1 0-4,1 2 8,3-2 0,-2 0-4,-3 0 4,5 0 0,-4 0 4,1 0 8,-1 0-12,1 0-48,-1 0 0,1 0 40,3-2 0,-8 2 0,9-4 0,-1 2 4,-5 1 4,3-3-4,2 3 4,0-2 8,0 2 0,-2-1-4,-3 0-4,5 2-108,-4 0 96,1 0-36,-2 0 40,3 0 0,2 0 0,-2 0 8,-1 0 0,1 0 4,-3 2 4,3-2 64,0 2-12,2-1-12,-5 1-48,3-2 0,-3 0 0,-2 1 8,1-1 0,4 0-8,-5 0 4,0 0 4,2 1 40,0-1-48,1 3-4,-1-2-4,-3-1 8,3 1 0,3 1 0,-3-2-12,0 0-144,1 1 84,-6-1 60,8 0 0,-5 0 0,-1 0 12,3-1 0,-4 1 0,4-2-4,-7 0-4,6-2 4,-3 3 4,-3-1 12,2-3 36,3 4-48,-8-4-4,3 3-4,0-2-64,0 1 12,2 0 52,-5 0 0,-2 0 0,5 0-4,-1 1-64,-3 0 28,3-2 36,-6 3-36,9-1 48,-9-1 0,3 2 4,0-1 4,-2 0 40,-1-1-44,-3 2 44,2-2 4,-4-1-4,4 2-40,-2-3 4,-2-1 48,-1-2-56,5 2 0,-2-3 0,-3 1-4,3-1 0,-2-2 0,2 2 4,2-2 4,-4 2 40,1 0 12,-1-3 0,7 4-12,-5-1 0,-3-1-40,3 1 40,3 0-40,-6 0 4,3-2 60,-2 3-24,4-2-36,-7-1 36,8-2-48,-8 1 0,7-5-60,-5 2-24,3-5-24,-3 1 24,4-2 12,-4-1 24,3 3 36,-2-3-44,-3 2 56,4 3 96,-1-2-12,-3 4-12,0 0-68,2 2 0,-2-2-4,0 0 0,0 1 0,0 0 4,-2-1 0,2 1 0,0-1 4,0 0 4,0-2-4,0 0 4,0-3-12,0 1-4,0-2-116,0-1-60,0-4 24,2 3 8,4-1 88,-6-1 60,0 3 0,0 1 84,0 1 64,-8 2-28,8-2-36,-3 5-12,-1-2-24,1-1-40,-2 5-8,3-2-4,-4 0-104,-1 0-12,7 0-12,-9 0 20,9-2 52,-8 0 52,5 2-4,-1-4-48,1 4 12,-2-1 44,-2 1 4,4 1 12,-4 1 36,0 0-40,-1 2-8,-2-1 0,3 3-12,-6-2-48,6 3 48,-5 1 4,0-1-40,-3 1 40,0 3 0,5 0-52,-4-1 0,-2 2 0,-1 0-24,3-1 0,-2 4 12,0-2 68,-2-1 4,3 1 48,-2 2-36,2-1 36,-5-3-36,3 3 0,3-1-12,-1 0-8,-3-2 0,1 3-4,2-3 4,-2 2 8,2 0-8,0-1 0,1 1 0,-1 0 0,0-2 0,-2 2-4,2 2 12,1-2 8,-4-1 40,3 1-40,1 2 52,-4-1-12,1-1-40,-3 0-8,3 1-4,0 1-8,-3-2-84,2 1 84,2 1 0,-7-3 4,8 1 8,1 1-4,-8 0-4,9-3 8,-1 3 8,-6-1 0,7-1 4,-1 1 0,-2 1-4,2-1-4,-1 2 4,0-3 4,-2 3-4,2-2-4,0 2 4,1 0 4,1 0-12,1-2-12,-5 2-48,7-4 48,-5 3 4,0 0 0,0-1-4,0-1 8,6 1 4,-4 1 4,1-2 0,-3 1-4,3 1 4,-3 0-4,5-3 0,-5 3 0,6 1 0,-6-2-4,0 1 8,0-1-4,6 2 8,-6-2 40,-1 2-40,2 0 4,-3-1 48,7-1-56,-5 2-4,2-3-12,-3 2 0,5 1 0,-3-1 8,-1-1 0,5-2 4,-5 3 4,3 1 8,2-1 48,-4 1 24,-2 0-72,1 0 36,3 0-48,-3 0 0,1 1 0,-4 0-8,3 3-4,1-2 4,-6-1 8,8-1 8,-3 1 4,-5 1 0,3-1-12,2-1-12,-2 0 12,2 0 0,-2-1 8,0-1 52,-3 1-56,5 0 0,-2-1-4,-1 2 0,-1-4-4,7 4 0,-8 0-8,2 0 4,1 0 8,-2 0 4,1 0 4,4 0 0,-4 0 52,1 0-48,2 0-12,-4 0-4,1-1-4,4 1 0,-1 0 0,-3-1 4,4-2 4,-1 1 8,-3 2 0,4-2 0,-1 1 0,-3 0-4,4-1 0,-1 0 4,1 2 0,1-2 52,-2 2-48,3 0 36,-6 0-48,9 0 4,-4-3 0,-4 3 8,9-1-12,-6 1-48,4 0 48,-5 0 0,7-1 0,-1 1 0,-3 0 0,4 0-8,-2 0 0,0 0 0,3-2 0,0 2 4,-1 0 4,3-1 0,-2 1 8,0-2 4,4 1 0,-5 1 36,8 0-36,-2-2-4,-3 2 40,3 0-44,-3-2-4,3 2-8,-4 0-52,-1 0 12,0 0 0,-1 0-12,5 0 56,-4 0-8,0 0-36,5 2 40,-4-2-52,-1 2 52,0-2 0,5 1 8,-6 1 0,5-2 4,-4 1 56,2-1-48,-2 2 36,4-2-36,-2 0 60,3 0-60,-5 0 0,2 0 48,2 0-52,0 0 0,-2 0 4,3 0-4,-3-2 4,3 2 0,-3-1-4,3-1 4,-4 1-8,6 1-4,0-2 8,-7 2-8,7-2-4,-2 2-8,-6 0-48,3 0 12,3 0 40,-6 0-4,6 0 4,-5 2 4,-1-2 0,3 2-4,-4-2 4,1 0-4,5 1 0,-4 1 4,2-2 4,3 0 4,-3 0 4,-3 0-4,6 0-4,-5 0-4,2 0-8,2-2-44,0 2 52,-1 0 4,1-1-4,-2 1-8,3 0-84,-3 0 48,2 0 0,3 0-24,-5 0 12,5 0-36,0 0-24,0 0-48,0 0-112,0 0-200,0 0-160,0 0-392,0 0-544,0 0-1320,0 0-3253,0 0-3624</inkml:trace>
  <inkml:trace contextRef="#ctx0" brushRef="#br1">31807 46036 2820,'0'0'876,"0"0"320,0 0-255,0 0-277,0 0 52,0 0 216,0 0 496,0 0-100,0 0-104,0 0-124,5 0-124,-5 0-64,0 0-208,2 0-111,3 0-93,-5 0-52,2 0-52,5-2-24,-3 2-28,3-1 4,5 1-32,-2-4-8,2 4 120,-2-1 220,7-2-100,-2-1-292,3 3-96,1-2-40,-2 1-24,1 0 16,-3 0-28,-1-1-72,4 1 36,1 1 40,-4 0 20,-2-3-24,1 4 12,1-2-36,0 2-12,-1 0-32,1 0-4,-5 0-4,8-2-4,-7 0 44,5 2 36,-7 0 24,6-1-24,-5 1 16,3 0 44,-4 0 12,9 0-24,-7-2 4,0 2-40,-2 0 12,6 0-24,-3 0-24,-1 0 0,-2 0-48,6 0 48,-3 0-52,3 0-8,-5 0 0,7-1-12,-4-2 4,-3 2 8,7 0 0,-5-1 0,3 1 0,-5-3 0,0 4 0,5-1 8,-3 1 68,-2-1-28,-3 1-36,8 0 0,-8 0 0,4 0-12,-4 0-4,2 1-4,4 0 0,-3-1 0,-3 2 0,3 0 0,5-2 0,-3 1-40,-2 1 40,2-2 0,0 0-44,3 0 44,-2 0-4,-1 0-60,8 0 60,-5 0 4,-3 0 0,8 0 4,-3-2-8,-2 2-36,2-1 44,3 1 0,-8 0-4,8 0 4,-5 0 0,-3 0 0,3 0 0,-1 0 4,1 0 4,3 0 8,-4 0 72,1 0-72,2 0 36,-4 0-48,4 0-4,-2 0-80,0 0 72,2 0 0,0-4 4,-2 4-52,5-1-24,0 1 12,-6-1 12,4-3 0,4 4-4,-8-1 16,4 0 40,2-1-36,-6-1 44,3 3 48,-1-2 12,-2 2 4,3-1 56,-2 1 0,0 0-48,-5 0-68,7 0-4,-2 0 4,0-2-4,2 2-4,-5-1 0,6-1 4,-4 2 4,1-2 8,-5 0 0,5 0 60,-1 2 24,-3-2 16,1 1-16,-2 1-24,0-1 0,-3 1-12,5 0-12,-4 0 12,-1 0-12,-2 0-40,2 0-8,5 0-4,-4 0-8,0 0-144,1 0 12,-1-3-12,2 2-4,-6 1-32,-1 0-112,2 0-128,-5 0-152,0-1-192,0 1-148,-5-2-116,-2 1-832,-3-3-2401,5 3-3487</inkml:trace>
  <inkml:trace contextRef="#ctx0" brushRef="#br0">39765 47115 3420,'0'0'0,"0"0"2361,0 0-397,0 0-268,0 0-1644,0 0 40,0 0 504,0 0 320,0 0 72,0 0-220,-10-19-168,10 17-104,-4 2 60,4 0 52,0 0 60,0 0 1,0 0-85,0-2-76,0 2-60,0 0-40,0 0-40,0 0-36,0 0-36,0 0-16,0 0-56,0 0-80,0 0-56,0 0-76,0 0 48,0 0 0,0 0-48,0 2 88,4-2 8,-4 2 4,0 0 32,0 1 28,0 0 12,3 3 20,-3 1 64,0 0 60,0 1-72,4 3-52,-4-1-44,0-1-28,3 4 0,-3-2-36,5 0-8,-2 2 20,-3-1-24,5-1-72,-3 2-4,-2-2 40,2 0 0,3 0-40,-2-1-4,-3 1 4,0-1 0,0-1 88,5 0-8,-5 1-4,2-1-12,-2-1-12,0 2-52,0-1 4,0 0-12,0-1-40,0 2 28,5-2-48,-2 0 52,-3-1-4,0 1-48,4 1 52,-4 2-4,3-4 0,-3 2-36,5-2-4,-5 1 52,0-1 8,3 1 4,-3-1-4,0 0 4,5 1 60,-5-2-60,0 1 48,0 0-12,0-1-40,2 1 0,-2-1-4,0 1-4,0-1-8,0-2-4,0 3-48,2 1 56,-2-2 4,0 0 0,5 0-4,-5 0-8,0 0 4,0 0 0,0 2 0,0-1 4,0 2-4,0 0-4,0-1 4,-5 1-4,5-1 4,0 1 0,-2 0 4,2 0 0,0 0 4,0 1 0,0-2 8,0 2 4,0 0 36,0-2-40,0 2 52,0-3-48,-2 3 60,2-1 0,0-2 12,0 3-24,-5-1-12,5 0-36,0 1 52,0-2-56,-3 3 0,3-2-4,0 0-4,0-1-4,0 1 0,0 1-8,0-1 4,0-1 0,0 3-8,0-4 12,0 2-4,0-1 4,0 0 4,0-3 0,0 3 0,0 0 4,0-1 8,0 0 4,0-1-4,0 0-4,0 2 0,0 0 4,0-1-12,0 1 0,0 0-8,0 1 0,0 0 0,0-1 0,0 1 4,0-1 0,0-1 4,0 3 4,0-1-4,0-1-4,3 0-4,-3 0-4,0 0 4,0 1 8,5 1 64,-5-2-16,0 0 0,0 2-36,2-1 36,-2-1 0,0-1-40,0 2-8,0-1 4,0-1-4,0 1-8,2 2 0,-2-3 0,5 1 0,-5 1 0,0-1-4,0 1 8,2 0-4,4 1 4,-6-3 0,2 2 4,-2 1 4,0-1 0,0-1 4,0-1-4,0 2 0,0-1 0,0 0 0,0-1-4,0 1 0,0-1 0,0-2 4,0 2 0,0-2-4,0 3 4,0-2 0,0 2-4,0-2-4,0 2 0,0-1 0,0 1 0,0 0 0,0-1 4,0 3 4,0-1-4,0-2 0,0 3 0,0-3-4,0 4 0,0-1 0,0-3 0,0 4-4,0-2 4,0 0 0,0 1-4,0-1 0,5 0 8,-5 2 0,0-2 4,3 0 8,-3-1 0,0 3 36,0-2-40,0 0 0,0 1 4,0-1 0,0-1-8,0 0 4,0 0-8,0 2 0,0-2-4,0 0 8,0 1 0,0-1 0,0 3 0,0-2 0,0 0-4,-3 1 0,3 0 4,-5-1-4,5 2 8,0-2 52,0 2-52,0 0 4,0 0 60,-2-1-60,2 0 36,0-1-48,0 0-4,0 0 0,0-1-8,0-2-36,0 2 0,0-3-24,2-1-108,-2 0-76,0 1 100,5-2 36,-2 3 24,-3 0 0,4-1-16,-4 0 52,3 0 12,1 2-36,0-1 24,-4 1-84,4-3-76,-4 2-108,3-1-156,-3-2-256,0 0-468,0-1-1020,0-2-2761,0-2-3016</inkml:trace>
  <inkml:trace contextRef="#ctx0" brushRef="#br1">36771 47175 5336,'0'0'7369,"0"0"-5097,0 0-1036,0 0-671,0 0-253,0 0-40,0 0 24,0 0 16,0 0-40,0 0-40,8 13 16,-6-6 36,3-1 72,-3 3 84,-2-1 48,5-1-108,-2 2-112,-3 1 0,4-1-60,-4-1 44,0 0-56,4 2-12,-4-1 8,0-1-36,0 1 4,0 1-16,0-3-36,0 2-20,0 0-40,0 1-36,0-1 0,4 0-8,-4-1-4,3 2-4,-3-2 4,5 1 4,-3-1 8,-2 0 72,2 1-76,3-1-4,-5 0 0,3 0-4,2 0 4,-3 0 0,-2-1 4,0 1 40,0 1-44,0 1-4,5-2 0,-5-1-8,3 1-52,-3-2 12,0 0 36,0 2 8,0-2 0,0-2-4,0 2-4,0 2-32,0-1 44,0 0 72,0 1-72,0-2 0,0 1 8,0 1 148,0 1-60,0 0-48,0-1-36,0 1 0,0-1 52,4 0-56,-4 2-8,0-3 0,0 1-8,0-2 0,0 0 0,0 0 0,0 0-4,3-1-36,-3-1 44,0 3-4,0-3-64,0-1 60,0 3 0,0 0 4,0-1 8,0 2 8,0-2-4,0 1 0,-3 2 0,3 0 4,0 0-4,0 1-4,-4-2 0,4 3 4,0-3 8,0 2 48,0 1-60,0-1-8,0 0 8,-3-2-4,3 3-4,-5 0 0,5-3 4,0 2 0,0-3-4,0 2-4,0 0 4,0-1 0,0 2 0,0-1 4,0 0-8,0 0 8,5-1-4,-2 0 8,-3 0-4,0 1-8,4-1 0,-4 1 0,3 0-36,-3-2 48,5 2-4,-5-1 4,0-1 4,3 2-4,-3-2 8,0 2 40,4-1-40,-4 0 0,0 0 4,0 1 0,0 0-12,0-2 0,0 1-4,0 1 4,0 0 0,0 1-4,0 1-44,0-3 44,3 2-8,-3-2 4,0 5-4,0-3 8,0 0 0,0 0 4,0 2 4,0-2-4,0 1 0,0 0 4,-3-1 0,3 1 44,0 1-44,0-3 0,0 4 4,0-4 0,0 3 0,0 0 40,0 0 12,0-1-52,0 1 52,0 0-56,0 0 8,0-2-4,0 2 64,0 0-60,0-2 0,0 2 36,0-2-40,0 0-8,0-2 4,0 3 0,0-1-4,0-2 0,0 3 0,0-3 4,3 3 0,-3-2-4,0 0-4,0 0-4,0 0-4,0-1 4,0 1-4,0 0 8,0 0 0,0-2 0,0 1 0,0 3 4,0-2-8,0 0 4,0-1 4,0 1 0,0 0 4,0-1-4,0 1 8,0-1 0,0 1 4,0-1 48,0 3-56,0-3 8,0 3-4,0-3-4,0 3 8,0-5 48,0 5-48,0-2-4,0 0 0,0 0 0,0 0 0,0 1-8,5-1-4,-5-1-8,0 3-36,0-1 48,0-1 0,0 1 0,0-2 0,0 4 0,0-4 0,0 2 0,0 0 8,0-2 4,0 4 0,0-3-4,0 1-4,0-1-4,0 3-4,0-4-4,0 3 0,0-3 0,2 3-4,-2-1 4,0-2 4,0 3-4,0-3 4,0 1 0,0 0 4,0 1 0,0-1 0,0 1 8,0-2 40,0 3-44,0-3 8,0 3-4,-2-1 0,2 0 4,0-1-4,0 3-4,0-2-4,0-1-12,0-1-60,0 2 60,0 1-36,0-1 36,0-1 8,2 3-8,-2-3 4,0 1-4,0-1-36,0 3 36,2-2 4,-2 1 8,6-1 4,-6-2-4,0 3 4,0-1 0,0-1 0,0-1 0,0 2-4,0-1 0,0 0 0,0-1-4,0 1 4,0 1-4,0-1 4,0-1-4,0 3-4,0-1 4,0-2-4,0 3 4,0-1 4,0-1 4,0 0 0,0 1 4,2-2-4,-2 1-4,0-1 4,0 1 4,0-1-8,0 0-8,0 1 4,0 1-4,0-1-4,0-1 0,0 1-36,0 1 40,0-1 4,0-1 0,0 4 4,-2-1 0,2-1 12,0-1 0,0 3 0,-6-2 0,6-1-4,0 3 40,0-1-40,-2 0-4,2 0-4,0-1 0,0 0-4,0 2 4,0-2 0,0 1-8,0-2 4,0 2-4,0-3 4,0 3 0,0-1 4,0 0-4,0-1 4,2 1 8,-2 0 4,0 1 36,0-3-44,0 2 0,0 1-4,0-1 0,0-1-8,0 0-4,0 0 4,0-1 4,0 3 0,0-2-4,0 0 4,0-1 0,0 1-4,0-1 8,0 0-8,0 1 4,0-1 4,6 1 0,-6-2-4,0 1 4,0 0 0,0-1 0,0-3-4,0 3 0,0-2-4,0 0-4,0-3-48,0 2 8,0 1-44,2-4 24,-2 4 12,0-1 48,0-1 4,0 0 0,0 2 0,0 0 8,0-1 0,0 2 8,0 0 52,0-1-12,0 1 24,0 1 100,0 1-28,0-1-72,0 1-68,-2 1-4,2-2 4,-6 3 4,6-1-4,0 1 0,-2-2 44,2 4 36,0 0-24,0 0 24,0 0 16,0-1 8,0 1-12,0 1-24,0 1 96,0-3 12,0 1 148,0 0-52,0-3-144,0 1-84,0-3-48,0 0-4,0 1-4,0-4-4,0 1-36,0-1 36,0 0-72,0 2 12,0-1-24,0 1 48,2 0 44,-2 1-4,6-1 8,-6 2 0,2-1 0,-2 2 4,0-2 4,0 2 0,0-2 40,0 0-36,0-2 48,0 3-48,0-3-8,0-1 0,0 1-4,0-3-8,0 0-4,0-1 0,0 2 0,0-2-60,0 0-36,0 0 12,0 2 0,5 0 92,-5 2 4,0 0 12,2 1-4,-2-1 4,0 4-4,0-2 0,0 2-8,0-2 0,0 0-4,5 1-4,-5-2-4,0-2 0,0 2-112,0-2-32,0-3-48,0 1-24,0 2 20,0-3 28,0 0 72,0 0 48,0 0 0,0 0 0,0 1-16,0-1-20,0 3 96,0 1 0,0 0 0,0-1 0,0 1 4,0 0-4,0 2-4,3-2-8,-3-1 0,0 0-48,0 2 48,0-3 0,0-1 8,0-1-8,0 0-72,0 2-60,0-2-64,0 0-56,-3 0-100,3-2-28,-5-1-228,5-5-1076,-7-1-1100,7-2-2509,-8 3-3136</inkml:trace>
  <inkml:trace contextRef="#ctx0" brushRef="#br2">37566 48769 12,'0'0'5873,"0"0"-613,0 0-3272,0 0-920,0 0-384,0 0-28,0 0 88,0 0-55,0 0-181,-6 1-212,-1-1-84,4 0-64,1 0 24,-5 0 52,-1 0-152,1-1 40,0 1 72,-6-1 64,8-2-4,-7 3-24,2-2-120,-2 2-40,-6 0-60,3 0-36,1 2-76,-3-2 112,1 4 144,0-1-48,-2 0-88,-2 0-8,3 2-12,0-2 4,-3 2 0,-4-3 0,8 3 8,-6-2 0,5 2 4,-5-3-4,2 2 8,0-1 4,-4 1 64,7-2-64,-3 1 60,0 1-64,-7-2-8,7 2-84,-2-2 80,-3 2-48,3-1 52,-2 1 8,-4 0-4,4 0-4,2-1-52,-3 3 4,3 0 0,-3 1 48,3 0 12,-3 3-12,0-3 0,3 4-4,-3-1-52,3 1 56,-2 0 4,2 1 4,0 1 4,-3-1 0,3 0-12,0 3-64,2-2 56,0 1-64,0 0 64,-2 0 4,0-1-8,7 1-72,-7-2-16,4 2 52,2 0-4,-7 0-8,6 0-40,-3-1-44,3 3 32,0-2-84,-3-1 24,2 3 8,4-2 44,-1 0 76,-3 1 44,4-2 76,-1 3-64,1-2 88,1-1-16,1 3-32,-3-1-44,3-1-8,-1 3 0,-2-1-64,1 0-8,3-1 20,-3 1-56,-1 1-16,6-2 12,-2 1 36,-1 0-8,-3 0 20,6 1 16,-2-1 44,-1 0-8,3 1-52,-6 0 60,5-2 4,-5 1 0,2 0 4,-1 1 8,4 0-12,-5 0 0,0 1-4,6 0-4,-6-1 8,5 1 4,-3 0 132,4 1-136,-1-1-40,-3 1 28,4-2 12,-6 3 0,8 3 4,-4-3 84,-1-1-84,5 1 0,-10 0 4,6-2-4,-1-1 4,2 1 76,-4-2-20,3-1 156,-1 1-32,3-1-4,-6 2-60,8-1-112,-4 0 24,4 0-36,0 1-136,-1-1 128,-4 1-52,7 1 56,0-2 4,-2 1 0,-1-1 4,6 1 68,-3-2 16,-5 0-16,3 1 4,4-3-64,-5 1-4,4 2 0,-3-3-4,-1 1 0,0 0 4,1 0-8,5 0 8,-5-1 32,-1 0-40,5 1-48,-1-1 40,1 3-92,-2-1-72,3 0 88,-3 1 80,5 1 4,-8-1 4,6 0 68,2 0 16,-2 0 20,-3 1-20,5-1 12,-3 1-100,-2-2 8,2 0 88,-1 1-84,1-3-4,-1 1 56,4-1-56,-8 0-8,8 0 0,-3-3 0,-2 1-4,3 0 4,2-2 0,-5 1 60,3 0 0,2 2-8,-3-3-44,3 3-4,-4 1 8,4 0 0,-3-2 48,-2 3-52,5 0 44,-3 0-4,3 0-40,-4-2 0,4 0-8,-3 2 4,-2-1 68,5-1-64,0-1 0,0 4-4,-3-3 0,-2 0-4,3 0 4,2 3 0,0-3 8,0 2 36,-5-1-36,3 3 72,2-1 16,0 1 8,0 2 124,0-1 232,0 2-208,-2-2-60,2 4 0,0-1 8,0 0 4,0 0-40,0-1-56,2 3-28,-2-1-72,0-1 0,0-1-12,0 0 4,0 0 0,0 0 0,0-3 0,0 1 0,0 1 4,-2-3-4,-3 0 0,2 1 8,-2-1 0,2 0-4,3-1 4,-4 1 36,4 1-4,-3 1-44,3-1-12,0 1-48,0 0-24,0 0-184,0-3-252,3-2-212,1-2-452,-1-3-892,-3-2-1817,5-4-2031,-2-3-1681</inkml:trace>
  <inkml:trace contextRef="#ctx0" brushRef="#br3">18373 52400 8401,'0'0'5924,"0"0"-3743,0 0-1025,0 0-400,0 0-68,0 0 12,0 0-64,0 0-64,0 0-48,0 0-12,-15 16-52,15-16-48,0 0-52,0 0 4,0-1-76,0-1-92,0-1-16,0-3-176,-8 0 4,8-3-8,-4-2 48,1 0 60,3-2-24,0-2 12,-2 0-12,2 0-32,0-2-4,0 0 12,0 0-52,0-1 4,0-2-12,0-2-232,0 3 124,2-3 108,-2 1 168,0-1-8,3 1-112,1 0 48,-4-1 0,0 1 0,0 0 48,0-1-12,0 1 12,0-2-72,0 1 48,0 1-104,0-1 20,3 1-36,-3-1-64,5 1-116,-5-3 12,7 0 108,-4-2 60,-3 1 116,5 3 76,-3-3-32,3 0-112,3 2-48,-6 0 0,1 0 0,4 2 0,1-2-108,4 0 108,-5-2 0,3 3 52,4-2-52,2 1 12,-1 0 48,-6 0-60,9 0 0,-4 0-8,1-1 4,3 2 4,-4-4 0,3 3 60,3-3-52,-3 1 4,0-1-4,6 3 0,-6-1 40,6 2-36,-4 1 48,-2 0-60,5 3 0,-4-4 0,4 4 72,0-1-72,-5 1-44,8-1 44,-3 2 44,0-1-40,-4 0-8,6 1-64,-1 0 68,1-1 0,-1 3 0,1 0-24,-1 0-24,1 2 36,1 2-96,2-2-28,-2 1 128,-3 3-40,3-4 40,-4 5 8,1-2 8,-2-1 4,2 1 124,1-2 8,-6-1-60,6 1-36,-7-1 24,4 0-24,-2-1-48,-1 0-4,2 0-44,-1 0-36,-1 0-72,-3 0 72,2 3 24,1-2 52,-3 1 0,2 1-44,-7 0 48,6 1-8,-8-1 0,8 2 4,-5-1-4,3-1-84,-6 1-12,2-1 0,-1 0 0,7-1 24,-5 0 72,-3 1-108,3 0 60,2-1-12,-2 1 64,3 1 8,-4-1 0,-1 2 4,2-2 48,2 1 44,-4 2-24,1 0-60,-2-2 60,1 1-60,2 1 60,3 0-72,-4-4-4,-2 2-56,11-3-12,-5 1 60,1-2-36,-4 1 36,7-3-72,-2 1 12,-5-2 0,5 0 0,-1 0 68,1-1-68,0 1-4,0-1 8,0-1 64,-3 4-40,3-2 44,-3 3 12,3 0 0,-5 2-4,0 0-8,2 1 4,-2 0 8,-1-1-4,4 1 4,1 1 36,-3-1-40,-2-2-4,6 3-4,0-3-8,0 1 0,0 2 8,-1-3 0,-3 3 8,3-2 56,-4 5-16,5-2-44,-3 1 0,-2-1 44,7 0-36,-9 5 36,7-7-40,-6 4 4,4-1 60,1 2-64,1-1 28,-5-1-36,7 1-108,-5 0 60,6 1 40,-3-2 8,-1 1-4,1-1-4,-3 0-4,8 1 12,-5-1 48,-5 0-36,7 1 60,-2-1 0,-5 2 12,5 0-12,-1-1-68,-1 1 8,-3 4 48,-1-4-60,4 4 0,-3-3 8,-3 2 0,1-1-4,-1 3-4,3 0-8,-5 1-52,2-2-24,0 2 0,-4 0-48,5 0 48,-1 0-12,3 0 84,-5 0-40,4 0 52,-4 0 12,3 0 64,-5-1-4,-1 1-12,3-3-12,-5 3-36,0 0 0,0 0-12,0 0 0,0 0-84,0 0-36,0 0-52,0 0-32,0 0-48,0 0-52,0 0-56,0 0-64,0 0-120,0 0-112,2 0-156,3 0-128,-5 0-200,0 0-56,0 0 4,3 0 59,2-2 149,-3 0 56,-2 1 48,0-1-248,0-1-804,0 0-1144,-2 1-2217,-13 17 3989</inkml:trace>
  <inkml:trace contextRef="#ctx0" brushRef="#br3">18343 52377 1580,'0'0'1184,"0"0"-1052,0 0 1784,0 0-159,0 0-313,0 0-408,0 0-284,0 0-132,0 0-80,0 0-12,0 1-12,0 1 60,0 0 100,-2 2-16,2-1-24,0 1 84,0 1-68,-5 1 17,5 2-57,0-2-104,-2 5-52,2-1-172,-6 2-184,6 1 76,-2 1-176,-3 2 0,3-1 4,-3 1-4,-6 2-148,4-3 148,3-2 64,1-1 20,1-2 28,-4-1-112,4-1 0,-3 0-136,3 0 76,-3 0-4,5 0 52,-3 0 12,-1-1-48,1 1 8,3 1 32,0 2-76,0 1-64,-5 2 148,5 2 0,-3-1 0,3 4 8,0-3 4,0 4 24,-4 0 12,1 0 16,3 1 24,-2-4-8,-3 4-76,5-5-4,-3 3 64,-2-1-52,3 0 60,-3-1-68,-2 1 72,4 0-40,-5 0-24,8 1-12,-7-1 0,5 0 0,-3 2-112,5 1-48,-3-1 88,3 0 8,0-1-168,0 0 68,0 0 68,0-2-116,0-1 88,0-1 12,3-1-296,-3-1-40,0-3 7,0 0-75,5-3 36,-5 0 52,0-3-140,0 1 20,0-1 64,0-2 36,0 0 284,0 2 152,0 0 12,0 1 152,-5 3-52,5 1 324,0 2 48,0 2-144,0 2-24,0 0-36,0 2 72,0 0 200,-3 0 28,3-1-63,0 0-109,0-1-32,-5 1 32,5-3 72,0 1 64,0-2-76,-2-1-124,2 0-40,0-2-108,-5 0 0,5 1 12,0-3-52,0 1-72,-2-1-72,2-1 0,0 1-160,0-1 152,0-2 4,2 1-68,-2 1-200,5-3-68,-3 2-4,3 1 268,-2-1-180,4-1 252,-4 1-204,4-1 24,-2 1-52,5-1 0,-5 1-72,-3-2 24,6 1-52,-8 0 136,5-1 28,-3 1 72,-2-3-88,0 0-37,0-1-95,0 0 172,0 0 148,0 0 264,0 0 65,0 0-65,0 0-68,0 0-56,0 0-104,0 0-36,0 0-400,0 0-517,0 0-1091,0-2-2912,0 0-1669</inkml:trace>
  <inkml:trace contextRef="#ctx0" brushRef="#br2">25609 52906 15429,'0'0'4773,"0"0"-3869,0 0-760,0 0-36,0 0 124,0 0 96,0 0 72,0 0 12,0 0-24,0 0-96,0 0-76,22 4-96,-14 2 72,2 2-8,4 3 20,6 2 60,-2 4 364,4 4 432,-5 0-148,5 3-295,-5 2-405,-2 5-208,0 1 64,0 2 16,-6 1-36,2 0 0,-4-3-36,0 0 108,0-3 48,-1 0 0,-6-1-12,2-4-36,-2-1 12,-2-2-12,-4-1-36,-1-4 0,5-2 0,-10-2-84,6-1 0,-8-3-180,-1-3-168,3 0-180,-1-3-132,-1-2-173,-1-4-151,5-3-356,2 0-760,3-3-1788,3 3-3429,2-1-3144</inkml:trace>
  <inkml:trace contextRef="#ctx0" brushRef="#br2">25312 53126 12537,'0'0'5037,"0"0"-4125,0 0-912,0 0 0,0 0 112,0 0 736,-3 25 132,-2-14-200,5 3-160,-3 3-124,3 5-84,-4 1-72,4 2-76,-3-1 16,3-1 108,0-1 80,-5-5-44,5-1-148,0-5-108,0-2-12,0-2-60,0-4-12,0-2 24,0-1 64,5 0 44,-5 0 36,0-4 168,0-3 0,0-2-143,0-6-157,0-7-112,0-3 40,0-4-40,-5-1 68,5-2-76,-2-2-88,2 1-8,-5 3-120,5 0 23,0 7 37,-3 1 84,3 5 12,0 5 12,0 1-36,0 3 72,0 2-36,3 0-60,2 2 0,-3-2 0,6 4-84,4-1-36,-2-1-4,7 2-8,3 2 36,-3 2 72,0 2 48,-1 1-60,-2 1-40,1 2-20,-5 0-60,-3 1 120,3 1 12,-5-2-4,5 3 88,-10 0 0,5-1 48,-5 3 36,-5-2 208,5 1 44,-8 1 84,6-1-8,-10 0 32,6 0 4,-6 1-76,3-3-72,-6 2-36,5-2-72,2-3-48,-4 1-24,4-2 24,1-1-84,5-2-12,2-1-4,-5-1-68,5-1 68,0 0-224,5 0-84,2 1-48,3-1 132,2 0 224,1 2 0,7-2-56,-3 1-84,-2-1-108,2 4 72,-3-1 84,-1 2-24,-3 1 12,-1 1 0,-3 3 104,1-2 4,-5 4 44,3 0 100,-5 2 24,0 1 228,0-1 16,-7 1-76,2 0-24,-3 1 12,-1-1-24,2-1-83,-9 1-25,7-2-60,-6 0-32,8-2-16,-8 0-12,7-3-64,1-3-8,-3-3-48,5-2-172,3 0-200,-5-2-313,7-6-279,-3-4-204,3-3-1216,0-3-1392,3 2-2717,-1-8-3688</inkml:trace>
  <inkml:trace contextRef="#ctx0" brushRef="#br2">18881 53185 8505,'0'0'7112,"0"24"-4679,0-5-1149,0 9-404,0 3 192,0 4 44,-2 0-256,2-4-148,-5-3-120,5-4-168,0-2-136,0-5-180,0-4-108,0-3 4,0-4-4,0-3 0,0 1-48,5-4 0,-5-2 0,0-3 40,0-3 8,0-5-168,0-6-96,0-3 116,0-5 88,-5-4-12,5-4 12,0-3-84,0-5-48,0 1 20,5-1 172,-3 5 0,3 3 196,-3 7 80,5 7 12,4 6-116,-7 5-124,3 5-48,1 5-84,2 2 72,-3 9 12,11 4 348,-3 7-36,-1 7-84,4 3-20,-6 5-88,0 1-60,1-1-52,1-1-8,-3-6-108,-4-4-24,0-3-64,0-4-188,1-5-24,-6-4 8,-2-3 100,5-3 108,-5-1-4,0-3-92,-5 0-160,3-5-24,-6-1-440,1-2-732,-3-4-892,-2 0-1369,5 1-1487,-11-6-1509</inkml:trace>
  <inkml:trace contextRef="#ctx0" brushRef="#br2">19077 52963 14869,'0'0'5293,"0"0"-3869,0 0-1180,0 0-196,0 0 96,36 9 440,-21-1 360,5 4 44,0 3-216,-1 4-328,1 3-224,-2 2-100,-1 4-36,-3 1-36,-1 1-36,-3 3 48,-3 1 84,3-2 60,-10 1-60,5-4-60,-5-2-12,0-1 48,0-3-36,-5-1 36,-5-4 49,5 0-13,-5 0 64,8-5 224,-11-1-144,6-1-192,0-4-108,4-3 0,-2-2-156,3-1-108,2-1-132,0-3-233,0-5-355,0-1-244,0-1-340,2-4-1420,6 1-2897,-3 2-3167</inkml:trace>
  <inkml:trace contextRef="#ctx0" brushRef="#br2">18881 53324 15617,'0'0'5213,"0"0"-3829,0 0-816,0 0-120,0 0 72,0 0 180,0 0-156,0 0-256,32 0-120,-12-3-160,-3 0 88,5-1-84,-5-1-12,5 0-8,-7 0-112,3 0-72,-8 2-400,1-1-252,-3 3-184,-5-1-380,4 1-1292,-7 1-3121,0 0-3548</inkml:trace>
  <inkml:trace contextRef="#ctx0" brushRef="#br3">18299 53780 4000,'0'0'2137,"0"0"1003,0 0-1448,0 0-816,0 0-144,0 0 108,0 0 52,0 0-20,0 0-80,0 0-87,0 0-69,-9-5-56,9 5-60,0 0-140,0 0-96,0 0-76,0 0-36,0 0-12,0 0-24,0 0-16,0 1-8,0 1 60,0 2 48,0 1-52,0 0-8,0 0 12,2 4-88,-2-4 52,5 3 8,-5 0-96,0 0 36,0 1 64,0-2-64,7 3-12,-7-3-64,0 1-4,8 1 4,-5 0 20,1 1-28,4-1 0,-1-1 48,1 1-48,-6 0 0,8-1 8,2-1 48,-5 3-56,4-3-56,-2 0 56,3 1 8,-1-3-8,1 2 0,-5 0 0,-2-1-48,7 1 44,-4-1 4,-1 0 0,0 0 60,1-1 132,-5 2-192,4-1-48,0 0 44,3 1 4,-5-2 0,-2 0-48,4 0 48,1 1-4,-1-1-4,0 1 8,3 0-12,-2 0 4,3 2 8,0-2 0,-4-1 72,8 1-60,-5-2 36,5 1 88,-6-2 20,6 2-148,-7-1-8,4-1-12,-2 2 0,-3-1 4,3 0 8,2 0-48,-5 0-84,4 0 20,-4 0 16,3-1 24,2 2 72,-5-2 0,4 1 8,-4-2 0,8 1 40,-6 0 0,-1 1-48,2-3 0,2 1 56,-2-1-52,2 1 4,-1-2 4,3 2 64,1-2-16,-5 0-56,5 1 44,-6-1-40,6 0 52,-3 1-52,-1-1 48,5 1-56,-3 2 0,2-2 0,-5 2 96,5-2-44,-1 1 12,-4 1-64,5-2 0,0 1-4,-1 0 0,-4 0 8,7-2 40,-4 0 16,-4 2-12,7-2 12,-7 2 0,6-2 0,-3 0-48,-1 1-4,3-1 8,-4 0 80,4 2 0,-3-2-88,3 0-8,1 0 0,0 0-12,2 0 8,-2-2 0,0 1 8,2 1-8,3-2-4,-7 0-88,1 2 84,1 0-36,-1-2 44,-3 0 4,1 2 4,-2-2-4,-3 2 0,0-1-12,-4 1-88,2-1 28,-2 1 0,1 0-96,-4 0-76,0 0-108,0 0-60,0 0-148,0 0-196,0 0-436,0 1-588,0 0-1061,0 5-2355,0-6-1713</inkml:trace>
  <inkml:trace contextRef="#ctx0" brushRef="#br1">33107 55378 3240,'0'0'2216,"0"0"2373,0 0-2809,0 0-640,0 0-236,0 0 296,0 0-144,0 24-87,0-10 47,0 4-68,0 8-88,3 4-56,2 2-24,-5 7 80,2-1-120,6 2-148,-8-2-60,5-3-4,-3-4-104,-2-5-160,5-3-96,-5-6-60,2-4-24,-2-2 40,5-3-16,-5-3-24,0-2 0,0-2 12,0-1-48,0 0 12,0-2 12,0-3 0,0-5-72,0-3-164,0-6-40,-5-3 60,3-2 0,-3-3 8,-2-4-20,4-1-96,-4-4-60,-1-1 72,1-1 8,-1-2 52,1 1-60,5 2-52,-3 1 40,3 2 84,-4 4-40,4 4 52,2 1 108,2 3 40,4 3-76,-4 0-40,5 1 116,-2 1 4,3 0 0,-1 2-116,3 0 12,0 3 0,-3 1-28,5 1-44,3 2 44,-2 4-20,1 0-40,1 4 28,0 0 32,7 6 28,-7 1 0,2 3 96,-2 1 12,0 4 0,-3 1 4,3 0 0,-8 3 40,6 1 40,-11-2 24,3 2-100,-3 1 92,-2-1-40,0-3 72,-2-2 88,-3 2 36,-3-2 120,1-1 0,0 0-64,0-2-92,-8 0 68,5 1 4,0-4-40,-2 0-60,1 1-72,4-2-116,-2 0-4,1-1-8,-4 0-64,10 1-60,-6-1 36,3 1-48,2-2-4,3 1-8,0 0 24,0-1 12,8 2 48,2-1-112,4 3 4,1-3 48,3 3 36,4-1-4,0-2 40,0 0 0,-5-3-48,6 2 100,-8-1-64,-3-2-28,3 3 4,-8-3-12,0 1 24,-1 3 40,-4-1 44,-2 2 532,5-1-36,-5 3-24,-5 1 24,3-1-52,-6 2 16,1 1 8,-1-3 16,-4 3-64,2-3-48,-5 4-60,0-3-108,3 2-95,-3-1-61,-4-1-44,1-2 0,8-1-4,-2 0-68,-3-1-161,5-3-167,8-2-156,2 0-76,-5-2-80,5-2-128,0-4-372,5-2-1456,-3 1-3529,8-10-4156</inkml:trace>
  <inkml:trace contextRef="#ctx0" brushRef="#br1">33465 55027 4092,'0'0'4037,"0"0"-1785,0 0-952,0 0-44,0 0 320,25 21-176,-12-13-171,-4 7-113,9 3 64,2 2 20,-4 6-80,-1 3-152,3 3-228,-1 5-184,-9 3-220,4 3-132,-10 2-36,3-2 28,-5-3-4,0 1 0,0-4 216,-5-2 340,5-1-136,-2-2 1,-3-3-9,2-1-64,-1-2-132,-4-3-96,0-1-156,4-2-156,-3-2 0,-1-1 0,0-3-60,1-4-60,2 1-108,-5-3-120,10-1-180,-5-3-124,3-1-201,2-2-167,0 1-524,2 0-1104,3-2-2576,-2 0-3633,4 0 1228</inkml:trace>
  <inkml:trace contextRef="#ctx0" brushRef="#br1">39997 55272 936,'0'0'912,"0"0"-912,0 0 3941,0 0-1665,0 0-616,0 0-628,0 0-376,0 0-220,0 0 0,0 0-256,2-2-116,-2 2-56,0 0 108,0 0 140,0 2 76,0-2-52,5 1-140,-5-1-40,0 0-24,0 2 28,0 0-16,0-2 64,0 0 140,0 1 88,3-1 84,-3 0 76,0 2 17,0-2-57,0 0-52,0 0-52,0 0-60,0 1-40,0-1-36,0 0-64,0 0-36,0 2-28,0 0 4,5 0-24,-5 2 60,0-2 36,3 3 0,-3-1 24,0 4 36,4-2 36,-4 4 88,0-1-88,0 0-60,3 0-4,-3 2-44,0 2-52,0-3-36,0 3-44,0-3-56,0 0 0,0-1-4,0-1 0,2 0-4,-2-1 12,5-1-8,-3-1-4,-2 0 12,0 2 36,6-1 12,-4 0-48,-2 2 48,0-2-12,5 1-36,-3 1 36,-2 0 0,0-2-40,5 2 0,-5 0 0,3 0-4,-3 2 8,0-2 36,4 0-44,-4 0 8,0 0-4,0 0 0,0-1 4,0 1 0,0-2 0,0 0 36,0-1-40,0-1 0,0 1 4,0 0-4,0-2 4,4 2 0,-4-1 36,0 2-40,0-1 4,4 1 0,-4 0 0,0 1-12,3-2 0,-3 3-48,0-2 44,0 2 4,0-1 0,0 1 4,-3-2 8,3 4 0,0-2 48,0-1-52,-4-1 4,4 2 32,0-1-44,0 0 0,0-2 4,-4 2 44,4-1-40,0 0-4,0 0 8,0 0 0,0 1 64,0-3-16,0 4 12,-4-1-24,4 3-40,0-3 0,-3 3 4,-2-1 36,5 2-40,0-2 0,-7 0 4,7 3-12,0-2-4,-2 1-4,2-1-4,-6 0-36,6-2 36,0 2-48,0-1 52,0 0 4,0 0 4,0-1 8,0 0 4,6-1 36,-6 1-40,0-2 4,0 1 48,0 1 12,0 2-60,0-2 0,0-1 60,0 3-12,-6-2 4,6 2-4,0-1-52,0 0-8,0-2 0,0 4-8,-2-3-4,2 0-60,0 1 72,0-2-4,0 4 0,0-3 0,0 1 4,0 1 0,0-1 44,0 2 4,0 0 36,0-1-12,0 1-12,0 1 24,0 0-12,0-1-12,0 1 0,0 1-12,-5 0 12,5-2 12,0 0-20,0 2 8,0-1-52,0 0-8,0-1 4,0 1-4,0 0 4,5 1 0,-5 0 0,2-1 4,-2 1 0,0-1 0,0-1 4,0 3 0,0-3-8,0-1-4,0 1 0,0 0 0,0 0 4,0-2-4,0 0 0,0 2-8,0-2 4,0-1 0,6 1-44,-6-2 36,2 2-48,-2-1 52,0-1-56,5 1 60,-3-1 4,-2 1 0,0-2 4,0 1-4,5 1 8,-5 0 4,0-1 64,3 1-28,-3-1 0,0 3-36,0 0 48,0-2 0,0 2-48,0 0 48,0 1-12,0 0-48,-3-2 4,3 2-4,0 0 4,0-3-4,0 4-12,0-3 0,0 0 0,3 2 0,-3-2 12,0 0 0,0 2 8,0-2 4,0 1 36,0 0 0,0-1-36,0 4 60,0-1-24,0-1-36,0 1 36,-3 0-36,3 0-4,0 1-4,0-1-4,0 1-8,0-1 4,0 0-4,0 0 4,0 0 4,3 1-4,-3-2-4,4 1 8,-4-3 4,4 2 0,-4 0 0,4-1 0,-4-1-4,3 2-4,-3-1-4,0 2-4,0-3 0,0 0 0,0 2 0,0-2-48,0 0 60,0 2 0,0-2-4,0 1 4,0 0 0,0 0 0,0-1 0,0 0 0,0 1 8,0 0 0,0-1-4,0 0 4,2 1 0,-2-1 40,0 0-44,5 0 8,-5 1-4,0-1 0,0 0-4,0-1 0,0-1-4,0 3-4,0-1-4,0-2 0,0 1-4,2 0 4,-2-1 4,5 1 4,-2-1-4,-3 1-40,0 0 40,0-2-8,5 4-48,-5-5 56,2 3-8,-2 0 4,0-2 0,5 0-40,-5 1 40,0 0-40,0-1 48,3 1 0,-3-1-4,0 0 4,0 0 4,0-1-4,0 2 0,0 1 4,0-2-4,0 0 4,0 0 0,0 2 4,4-1 40,-4 0-36,0 0 48,0 0-52,0 0 0,0 1 52,0-2-52,0 1 0,0 0 4,0 1-8,0-2 0,0 1-4,0-3 0,0 4-4,3-1-4,-3-1 0,0 1 0,0 0 4,0-1-4,0 0 4,5 1 4,-5-1 0,0 0 4,3-2-4,-3 2 0,0 0 8,4-1-4,-4 0 8,3 1 0,-3 0-8,2-2 0,3 1-4,-3 2 4,-2-3-4,0 0 0,0 3 0,0-3 0,6 2 0,-6 0 0,2 1 0,-2-2-12,0 0-48,0 0 52,0 1 0,5 0 0,-5 0-4,0 1 8,0-1 4,2-1 0,-2 2 4,0-1 4,5 1 4,-5 1-4,0-1-4,0 0 4,3 1-4,-3-1 0,0 1 4,0-2 40,0 1-44,0 0-4,0-1 0,5 1 4,-5-1 0,0 0 4,0 1 0,0-2-4,0 1-4,0 0 4,0 0 4,3 1-4,-3-1-4,0 1 0,0-2 8,0 2 40,0 2-36,0-2 36,4 1-40,-4 1 52,0-1-48,0-1 48,0 3-60,-4-3 0,4 1 0,0 0 0,0 1 4,-3-2-4,3 1 8,0-1 0,0 0-8,0 1-8,0-2 4,0 0-8,0 0-32,0 2 40,0-2 4,0 0-4,0 0-8,0 1 4,3-2-40,-3 3 48,0-1-4,0 0-4,4 1 0,-4 0 8,0-1-4,3 1-4,-3-1-40,0 3 48,0-3-4,2 3 0,-2-1 4,5-1 0,-3 2-4,-2 0 0,0-3-4,6 1 0,-4 0-32,-2-1 40,0 1 0,0-1 0,5-1 0,-5 2-48,2-1 40,-2-2 8,0 3-4,5-2-8,-5 1-48,0-1-12,3-2-48,-3 1-48,0 1-64,4-3-8,-4 1-24,0 0-4,3-1 4,-3-2 0,5 1 20,-5 1-8,0-1 32,3-1-44,-3 0-52,0-1-124,0 3-104,0-3-56,0 0-20,0 0-92,0 1-300,0-1-536,-3 0-445,-2-1-631,2-4-1916,-1 0-309,1 2 2197</inkml:trace>
  <inkml:trace contextRef="#ctx0" brushRef="#br0">36995 55400 3768,'0'0'5481,"0"0"-2865,0 0-1220,0 0-888,0 0-240,0 0 152,0 0 260,0 0 64,0 0-127,0 0-169,3-4-112,-3 4-24,0 0-40,0 0 36,0 0-48,0 2-88,0 0-24,0-2 12,0 2 24,0-2 76,0 3-28,0 1-24,0-3-72,0 4-40,0-4-24,0 3-60,0-2-4,0 1 0,0 1 4,0-1 0,0-2-4,0 2 52,0-2-56,0 3 44,0-2-40,0-1 44,0 0 8,0 1 12,0 1 28,0-1 20,0 1-24,0 2-32,0-2-4,-3 1-12,3 4 0,0-2 100,0 1 8,-4 1-96,4 2-8,0-2-40,0 2 72,0-3-72,0 1 0,-3-1 36,3 4 12,0-3 4,0 0 8,-5-1 12,5 1 24,0 0 16,0 0-52,0-2 12,0-1-36,0 1-36,0-2 48,5-1-48,-5 0-4,3 2-8,-3-2-4,0 0 0,0 0 4,0 1 8,0 0 0,0 1 4,4 1 76,-4-2-4,0 2-12,0 1 0,0 0-24,0 1 12,0-2-56,3 1 48,-3 1-44,0 0 36,0-2-44,0 0-8,0-1-56,0 0 56,0-1 4,0 0 0,0 1-4,5-2 0,-5 2-40,0-2 48,0 0 4,3 0 4,-3 2-4,0-2 8,0 2 0,4-1 52,-4-1-16,0 2-40,0-1-4,0 1 40,0 0-44,0-3-12,0 3-48,0 0 48,-4-2-40,4 2 4,0-2-24,0-1-12,0 2 12,0-1 0,0 0-28,0 0 52,0 0 36,4 0 8,-4-2 4,0 3 8,3-1 52,-3-2 4,0 2-52,0 2 36,0-2-40,0 0 40,0 1-48,0 0 0,0 0-72,0 1 64,0-1 8,0 3 48,0-3-36,0 1-4,0 0 4,0 1 0,0 0 48,0-1 12,0 0-24,0 3-36,0-2 36,0 2 4,0 0-40,0-2 60,0 2-64,0-3 40,-3 2-48,3 1-4,0-2 0,0 0 0,0-2-8,0 3 4,0-2-40,0 1 0,0 0 36,3-1 12,-3 1 4,0 1 0,0-1 56,0 1-48,0-1 36,0-1-36,0 3 72,0-2-24,0 0 12,0 2-24,0-2-40,0 2 40,-3 0-40,3-3-8,-4 3-8,4-1 0,0-1-52,0 0 48,-3 0-48,3 0 0,0-2 56,0 3-44,0-1 40,0 0 4,3 1-4,-3 0 8,0-1 4,0 0 0,0 0 4,4 2 0,-4-1 40,0 2-36,0-2-8,0 1 44,0 0-44,0-1 0,-4 1-4,4-1-4,0 3-8,0-4 8,-3 1-4,3 1-40,0 0 48,0 0 4,0 1 0,0 0 4,0-1 0,0 1-8,0 1 8,3-1-4,-3-1 0,0 4-4,4-4-8,-4 2-4,0-1 4,3 2 0,-3-3 8,0 4 0,0-3-8,0 0-4,0 0 0,0 1 8,0-1 0,0-1 4,0 3 8,2-2 40,-2-1-44,0 2 4,0-1-8,5 0 0,-5-1 0,0 2 8,0-2 0,0 0-4,0 1 80,2 0-72,-2 1-4,6-1 64,-6 0-72,2 1 0,-2-1-4,0-2 0,0 2 4,0-1 0,0 0 8,0 1 44,0 1-52,0-3-48,0 2 48,0-1 4,5 1 12,-5 1-16,0-3 12,2 1-8,-2 1-4,0-2 12,0 0 60,0 0-64,0 3 4,0-3-4,0 1 0,5 0 64,-5 0-64,0-1-4,0 1 56,0-2-60,3 1 0,-3 1-8,0 0 4,0-1-44,0 1 48,0-1-12,0 0 0,0 1 8,0-1 0,0 3 0,0-3 0,0 3 8,0-3-4,0 2 8,0-1-4,0 1 8,0 1-8,0-3-4,0 3 0,0-3 0,0 2 0,5 1 0,-5-1 0,0-2-12,0 5 4,0-4 0,0 1 8,3 1 0,-3-1 0,0 2 0,0-2 0,0 0 0,0 0 0,0-1-8,0 2 4,0-3-8,0 2 8,0-1 0,0 0 0,0 0 8,0 0-8,0 0 0,0 1 4,0-1-4,0 1 0,0 0 4,0 1 4,0-1 0,0 0 4,0 2 4,0-2 60,0 0 24,4 0-84,-4-1-4,0 0 52,0-1-12,0 1-40,0-1-8,0-3-84,0 1-12,0-1-84,0-1 20,3 2 4,-3-2-12,0 0-64,0-2-80,4 3-16,-4-1-12,0 0-24,0 0-28,3 0-44,-3 0-152,0 0-232,0 0-624,0-3-1385,0 2-3967,0-1-1353</inkml:trace>
  <inkml:trace contextRef="#ctx0" brushRef="#br0">18553 56353 1408,'0'0'1240,"0"0"-548,0 0-420,0 0-180,0 0-40,0 0 992,0 0 205,0 0-53,0 0 24,0 0 24,7 0-144,-7 0-176,0 0-152,0 0-184,0 0-120,0 0-72,0 0-68,0 0-36,0 0-100,0 0-40,0 0-40,0 0 40,0 0-4,0 0-8,0 0-12,6 0-16,-6 0-48,2 0 8,-2 0 16,5 0-12,-3 0 24,3 0-92,-2 0 4,5 0 92,-1 0-52,0 0 12,1 0 61,6 0 11,-3 0 700,3 0-204,-4 0-364,4 0-92,-3 0-16,3 1 12,-1-1 24,1 0 12,-3 2-24,3-2-120,-4 0 32,2 0 52,-2 0-40,-2 0-96,1 0 40,-4 1-48,3-1 0,-6 0-4,3 0 0,-3 0-4,1 0 0,2 0 4,3 0 0,1 1 144,-2 2-32,6-2-64,-8-1-40,7 1 4,-4-1 64,-1 0-4,1 2 0,-1-2 28,0 0-28,-2 0-64,3 0 64,-1 0 24,0 0-8,1 0-28,-1 1 0,0-1-56,1 0-4,2 0 0,-5 0-12,2 0 8,1 0-56,-1 0 48,-5 0-60,5 0 60,4 0 8,1 0-4,-2 0 0,0 0 4,2 2 0,-2-2 4,3 0 8,-4 0-4,-2 0 8,4 0 60,1 0-12,-5 0 12,1 0-8,-6 0-4,5 0 12,-7 0 12,7 0 16,-7 0-16,0 0-12,4 0 0,-4 0-8,4 0-52,-1 0-4,-3 0 0,5 0-8,-3 0-4,5-2 0,1 2-8,-1 0 0,3 0 8,5 0 4,-8 0-4,8 0-12,-8 0 8,8 0 4,-5 0 0,-2 0 0,-1 0-4,0 0 8,1 0 4,-5 0 8,4 0 0,-7 0 52,4 0-56,-4 0-4,0 0 0,0 0 0,0 0-4,3 0-8,-3 0-40,5 0 36,-2 0-40,4 0 4,0 0 36,0 0 0,4 0 8,-4 0 0,-2 0-4,3 0 4,-6 0 4,5 2 8,-7-2 4,7 0 48,-7 0-48,0 0-4,0 0 4,3 0 40,-3 0-40,5 0 0,-2 0 0,-3 0-8,0 0 0,4 0-4,-1 0-4,1 0-4,-1 0 0,2 0-4,3 0 4,-4 0 0,1 0-4,3 0 4,-1 0 4,-4 0-4,-3 0 4,4 0 0,-4 0 4,0 0 4,0 0 8,0 0 0,0 0 0,0 0-8,0 0-4,0 0-4,0 0-4,0 0-4,0 0 0,3 0 8,-3 0-4,0 0 0,5 0 8,-5 0 4,0 0 4,0 0 44,0 0-40,0 0 0,0 0 36,0 0-40,0 0 0,0 0 4,0 0 0,0 0 0,0 0 0,0 0-12,0 0-88,0 1-120,0-1-72,0 2-84,-5-2-100,-2 2-208,-11-2-384,4 0-540,-8 3-1385,4-3-3807,-11 0-597,142-8 7385</inkml:trace>
  <inkml:trace contextRef="#ctx0" brushRef="#br2">34058 57777 1200,'0'0'380,"0"0"2408,0 0-519,0 0-765,0 0-712,0 0-508,0 0 208,0 0 104,0 0-248,0 0-104,10 0 16,-10 0 112,0 0 128,0-2 12,0 2 0,0 0-40,5 0 0,-5 0 8,0 0-36,0 0-16,0 0 24,2-1 16,-2-1-167,0 0-65,5 1-88,-2-4-96,4 2 72,1-1 48,1-3-32,6-1-68,0 0 52,0-1 236,7-4 688,-4 0-424,6-2-488,-4 0-136,0 0 8,7-2 40,-2-2 160,-3-1 52,3-1-92,4-4-44,-2 1 8,2-3 100,1-1 60,5-1 208,1-3 264,4 2-328,-1 1-244,6-2-120,-3 2-72,5 0 0,0-3 0,-3 5 0,-2 0 0,2 0 84,3 1-12,-2 3 28,-6 1-100,-4 0 8,1 2 100,-3 0-60,-1-2 60,-3 6 12,4-3 28,-4 3-16,-4-1 12,-1 1-144,-4 0 0,-1 5-84,-3-2-12,-1 4-64,-1 1-56,-4 2-84,-3 1-88,-2 3-132,-2 0-184,1 2-256,-4 2-532,0 2-544,0 1-865,-4 2-1359,-4 2-953</inkml:trace>
  <inkml:trace contextRef="#ctx0" brushRef="#br0">37067 57313 1736,'0'0'704,"0"0"-704,0 0 1696,0 0-472,0 0-663,0 0-225,0 0 108,0 0 220,0 0 164,0 0-48,10 0-200,-10 3-256,0-1 0,0 2 696,0 0 136,0 1-200,0 1-80,-2 1-76,2 1-32,-6 1-15,6-1-77,0 3-96,-2 0-108,2 0-92,0 2-72,0-1-36,0 0-28,0-1 40,0 1-40,0-3 12,0 1-60,0 0-48,0-3-52,0 1-48,0 0 12,0 0 40,0 0 8,2-1 28,-2 3 8,6-2-20,-6 0-52,2 3 12,-2-2 12,0 0 52,0 2-28,0-1-24,5 2 16,-3-2-28,-2 3 0,0-1-12,5-1-60,-5 1-8,3 0 60,-3-1-52,0 0 48,5-1 24,-5 1-72,0-2 48,2 1 0,-2-3 0,0 1 28,0-2-28,0 1-12,0 0 0,0-3-44,0 3-4,0-3-12,-2 2-48,2-1 48,0 0-36,0-1-4,-5 1-20,5 2-24,0-1 12,0 0 12,0 1 64,0 1-4,0-2 12,0 1 0,0 3 72,0-2 0,0 0-24,0-1 0,0 1 0,0-1 0,0 1-40,0 0-8,0-3 4,0 3-4,0-1 12,0 0 60,0-1-60,0 2 0,0-1-12,0 1-8,0 1 0,0-1 0,0 2 0,0-1 4,0 0 4,0 2 12,0-1 60,0 1-24,0 2 12,0-3-48,-3 2-4,3-1 64,0 1-12,0 1 12,0-1-20,0 2 8,0-2-52,0 0 40,0 3-48,0-3 0,0-1 0,0 1 8,0 0-4,0 0 4,0-1-8,0 1-12,0-1-36,0 1 44,0-1 0,0-1 4,-5 3 0,5-2 0,0-1 0,0 1 0,0 0 8,0-2-8,5 2-8,-5 0 4,0-2-8,0 2 8,3 0 4,-3-2 4,0 1 44,0-1 0,5 1 12,-5-1 12,0-1 0,0 3 0,0-2 0,0-1-64,-5 3 4,5-3 52,0 1-56,0 1 0,0-1-8,0 0-8,0 0-8,0 1-56,0-1 12,0 0 0,0-1-12,0 1 12,0-1 0,0 1 52,0-1 0,0 1 4,0-2 8,0 1-4,0 0 60,0-2-12,0 1-36,0-1 48,0 1 0,0-1-48,0 1 0,0-3-12,0 2 0,0 0-8,0-1-52,0 0 48,0-1-60,0 2 0,0-1 60,0-1-60,0 1 60,5-1 8,-5 1 4,0 1 8,0-1 4,0 1-8,0-1 44,0 2 0,0-1-40,0 2 40,0-1-44,0 0-4,0-1-4,0 0-4,2 1 8,-2-1 0,0 0 12,5-1-8,-5 2 4,0-1-4,0 0 0,3 1 4,-3-1-4,0 1 80,0 3-24,0-1 12,0 0-20,0 1-4,0-1 0,0 4 0,0-3-40,0 1 0,-3-1-4,3-1-4,0-1-12,0-3-60,0 0-28,0-3 4,0 0 0,0-2 0,3-2 12,-3-1-36,0-2-76,0-1 4,0-2-52,0 1-104,0 1-64,0 1-52,0 0-80,0 3-348,0-1-580,-3 1-1341,3 2-4031,-5-2-2077</inkml:trace>
  <inkml:trace contextRef="#ctx0" brushRef="#br2">38843 50725 4304,'0'0'3317,"0"0"-129,0 0-1188,0 0-840,0 0-600,0 0-44,0 0 228,0 0 73,0 0-169,0 0-336,0 0-64,-5-15-4,5 15-44,0-1-40,0 1 100,0 0 60,0-2 60,0 2 60,0 0 64,0-2-32,0 2-32,0 0-112,0 0-36,0 2-36,5 4-40,-3 2 208,3 3 364,2 6-4,-1 1-180,6 3-148,-2 1-84,2 3-92,-2-1-124,0-1 24,2-1-84,-4-3-36,1-4-60,-1-3-4,-1-3-44,1-2-12,-6 1-48,5-3-48,-7-2 0,6-2-124,-4 1-92,-2-2-132,0 2-64,0-2-108,0 0-184,0-4-304,0 2-592,0-5-2589,0 1-2347,-2-6-1497</inkml:trace>
  <inkml:trace contextRef="#ctx0" brushRef="#br2">39065 50616 1044,'0'0'1028,"0"0"3857,0 0-2265,0 0-752,0 0-624,0 0-272,0 0-96,0 0-8,0 0-20,0 0-75,0-3-189,0 3-176,0 0-112,0 0-48,0 0-28,0 0-48,0 3-36,0 2 172,0 4 168,0 4 236,0 1-276,-2 2-96,-3 5-60,2 2 60,3-2 84,0 4 196,-3-1-88,3-1-148,-5 0-104,3-3-172,2 0 12,-5-3 0,3-3 36,-3-2-32,2-1 20,3 0-60,-5-3-72,3 0-8,-3 2-4,5-3-12,-7 1-60,4 0 24,3-2-12,0 2-64,0-2-92,0 2 0,0-4 0,0 2 56,0 1 52,0-2 0,3 2-36,2-4-24,-3 1-52,-2-1-56,0-1-76,5 0-48,-5-2-24,2-2 132,-2-2-560,0-1-704,0-3-1465,0-3-3227,-2 2-2269</inkml:trace>
  <inkml:trace contextRef="#ctx0" brushRef="#br2">39203 50904 168,'0'0'1880,"0"0"36,0 0 301,0 0-425,0 0-404,0 0-240,0 0-40,0 0 212,0 0 28,0 0-248,0 0-216,3-4-159,-3 4-181,0-3-84,0 3-40,0 0-52,0 0-24,0-1-84,0 1-112,0 0-140,-3 0-8,3 0-8,0 0-56,0 0-20,0 0-28,0 0 112,-5 1 0,2 2 0,3-3-4,-2 2 4,-3 0 64,3 1 32,-6-2 40,3 2 60,3 2 48,-3-2 36,-2 1 112,4 1 36,-5 0-88,8 0-88,-2-1-56,-3 0-24,3 4-16,2-2-24,-5 2 40,5 1-16,-2 2-24,2 0 16,0-1-28,0 3-36,2-3 24,-2 3-36,5-2 4,-3-2-76,3 1-60,-3-5-60,1 1-48,5-2 12,-3-1-28,-3-2 112,5-1 0,-2-1-36,3-2-16,-1-4-56,-5-1-28,6 4 52,2-5 72,-5 3 8,-3 0 4,3 1-24,-3 0-76,4 1 52,-6 0 72,2 3 48,-2 0 0,0-1-4,0 0-40,0 1 40,-2 1-4,-4 0-128,6-1-96,-7-1-12,7-1 24,-7 3 12,-3-2-60,2 0 12,6-2-100,-3 2 108,-2 2 248,7-2 108,-3 2 172,-2-3 28,5 3-76,0 0 64,0 0 92,0-2 100,0 2-12,0 0-124,0 0-48,0 0-64,0 0-68,0 0-40,5 0-24,-5 0-20,3 0-76,-3 0 84,5 0 36,2 0-36,-5 0-48,6 0-44,-5 0 4,4 0 0,5 0 0,-4 0 4,-1-1 48,0-3 16,3 1-28,0-2 12,-5 3 12,3-3-60,-1 2-8,-5 0-4,3 0-60,-5 1-84,0 2-4,0 0 40,0 0-48,0 0-136,0 0-48,-5 0-216,5 2-248,-7-1-244,5 1-932,-4 1-2997,4-1-4104</inkml:trace>
  <inkml:trace contextRef="#ctx0" brushRef="#br1">29825 48654 9821,'0'0'6432,"0"0"-4111,0 0-1033,0 0-432,0 0-100,0 0 56,0 0-96,0 0-220,0 0-280,0 0-108,12 5-108,-4-3 0,1 2 0,9-1 48,-3 1-44,-1 0 0,8-4 4,-4 0 88,-4 0-32,-3 0-52,0 0-12,-3 0-12,-5 0-64,2 0 4,-3 0 60,-2 0-32,0 0 44,0 0 84,0 0 136,0 0 8,-2 0-24,2 0-24,-8 0-104,3 4 32,-2 0 0,0 3-48,-4 4-56,4-1-4,-2 4-12,1 2-84,0 0 24,4 1-12,-6-2-4,5-1 40,2-1-36,3-4-36,0-1-168,0-3-40,0-1-152,0-1-164,0-3-168,0 0-208,8 0-264,-8-5-772,7 1-1033,-4-4-2647,1 2-1693</inkml:trace>
  <inkml:trace contextRef="#ctx0" brushRef="#br1">30165 48465 5380,'0'0'6169,"0"0"-2981,0 0-1159,0 0-789,0 0-216,0 0 80,0 0-68,-15 22-52,15-13-40,-7 4-88,7 2-156,0 3-144,0 3-172,0 3-32,0 0-64,7-2-48,1-2-96,-6-4-68,10-1-76,-4-2-96,2-6 24,-1 0 12,7-4 48,-4-3-96,-2-2-24,7-6-12,-5-2 36,-1-2-28,-2-5 4,6 0 24,-8 0 0,-2 0-84,2 0 12,-4 0 0,-3 2 32,0-2 76,0 1 4,0 3 68,-7 3 0,4-3 0,-4 0 8,-6 4-8,4 0-4,-6 2 4,0 2 0,-2 2 0,2 0 0,0 3 0,0 3-60,6 1-48,1 1-96,1 1-124,4 2-240,-2 0-180,3-1-88,-4 2-176,6 3-380,0-4-832,6 1-1945,-4-3-2159,3 2-337</inkml:trace>
  <inkml:trace contextRef="#ctx0" brushRef="#br1">29192 48857 1812,'0'0'8737,"0"0"-3809,0 0-3071,0 0-669,0 0-168,0 0-32,0 0-132,0 0-200,0 0-136,-12 22-108,9-7-76,-5-2-32,6 6-28,-5-2-44,2 1 8,-3 0-12,1 1 28,5-3-52,-6 0-48,4-1-48,0-1-12,4-1-88,-2-2-8,-3-2-12,5-1-120,0-2-84,0-2-88,0 1-80,-2-2-112,2 0-24,0-1-96,0-2-48,0 3-224,0-3-528,2 0-752,3-3-881,-5 1-2023,2 0-1837</inkml:trace>
  <inkml:trace contextRef="#ctx0" brushRef="#br1">29207 48821 6357,'0'0'7880,"0"0"-5111,0 0-1309,0 0-560,0 0-80,0 0-4,0 0-124,0 0-204,0 0-160,0 0-88,0 8-8,2-3 8,3 2-20,-3 3-28,6 1 84,-1 1 184,3 1 36,-2 1-196,4 2-24,-3 0-144,-1-5 0,2 1-60,3 1 0,-4-4-72,-2 0 0,1-3-48,-5 0-12,4-1 56,-7-2 0,5-1 4,-3-1-4,-2 1 8,0-2 64,0 2 116,0-2-28,-2 0-12,-3 0-36,2 0-12,-4 0 0,-1 0-88,1 0-8,0 0-12,-1 0-60,1 0-24,-3 7-84,0-2-12,-2 3 48,-3 0 56,5-1 28,-5 1-36,6 4 36,-4-3 60,6-2 4,-3 1-4,2-1-8,6-5-124,-3 2-84,5-2-96,-2-2-4,2 0-68,0 0-136,0 0-144,0 0-280,2 0-748,3-2-456,0-3-2053,3 2-1331,-1 0-1001</inkml:trace>
  <inkml:trace contextRef="#ctx0" brushRef="#br1">29530 48757 9321,'0'0'5796,"0"0"-3699,0 0-897,0 0-228,0 0 92,0 0-16,0 0-128,0 0-132,0 0-196,0 0-240,-10 6-160,5-4-96,2 3-88,-4 2 52,0 1-12,-1 0 12,1 3-12,-3 2 12,5 1 40,2-1 20,1 1-12,-3 2-36,5-3-60,0 1-12,7-2-108,-4 1-84,9-4-40,-2 0 52,5-3-24,0-2 12,2-4 80,-2-4 52,0-2 0,2-5 56,-2-2-8,-1-2-60,-3-3 64,0 3-64,-8 1 0,5 0-60,-8 2-4,0 1 52,0-1-36,0 3 112,-3-2-100,-5 2 108,4-1 56,-3 5 40,-4-3-36,2 4-12,-3-1 48,1 3 28,-3-1-4,4 3 24,-2 2 12,4 1-92,-2 2-64,-2-1-144,7 4-12,-2-1-24,-1 1 56,1 0-56,2-3-292,5 3-280,-3-1-416,3-3-924,0 3-2069,3-5-1271,-3 0-1129</inkml:trace>
  <inkml:trace contextRef="#ctx0" brushRef="#br1">29467 48581 5857,'0'0'7180,"0"0"-5024,0 0-1048,0 0-471,0 0-77,0 0-64,0 0 232,17 29 268,-10-13 64,6 6-12,-6 4-200,4 3-124,-2 3-32,4 3-92,-3 1-92,-3-3-40,8-2-56,-8-1-124,0-2-84,1-6-72,-1 0-24,-4-2-36,-1-3-68,3-2-4,-2-3-8,2-1-52,-3-3 0,-2-2-96,0-2-108,0 0-144,0-3-196,0-1-60,0 0-108,0-5-156,0 1-320,0-4-1256,0-1-2597,-2 0-2931,-6-5 1955</inkml:trace>
  <inkml:trace contextRef="#ctx0" brushRef="#br1">29514 49130 1632,'0'0'9385,"0"0"-6189,0 0-1328,0 0-603,0 0-5,0 0 152,0 0-168,0 0-176,0 0-268,0 0-232,17-7-132,-4 0-52,1-1 16,-1-5-28,9-2-24,-7-1-68,9-1-64,-9 0-72,2 1-132,3 3-12,-10-1-4,5 3-80,-7 1-24,1 2 0,-4 4-40,-3-1-92,-2 2-36,5 1-36,-5 2-64,0-1-68,-5-1-100,3 2-168,-3-1-260,-4-2-1048,1 3-2029,5-2-2223,-11 2-3041</inkml:trace>
  <inkml:trace contextRef="#ctx0" brushRef="#br1">29381 48689 1384,'0'0'4245,"0"0"-1841,0 0-500,0 0-692,0 0-196,0 0 200,0 0 16,0 0-428,0 0-76,0 0-83,0 0-109,-7 0-40,7 0 32,0 0 4,0 0-4,0 0 60,0 0 132,2 0 0,3 0-212,-3 0-240,5-1 72,-2-3 36,10-2 228,-2-3 204,6-3-216,3 0-52,-2-5 64,3 0-40,-6 0-192,5 0-204,-7 2-108,2 2-60,-5 1 0,-2 3-168,-2 3-48,-1 3-204,1 0-208,-6 1-176,-2 1-208,0 1-464,0 1-1180,0 4-2569,-7-3-2399,-1 5 611</inkml:trace>
  <inkml:trace contextRef="#ctx0" brushRef="#br1">26352 48140 2964,'0'0'4045,"0"0"-985,0 0-1372,0 0-984,0 0-52,0 0 176,0 0 56,0 0-40,0 0-248,0 0-183,20 2-101,-20-2-100,2 0-76,5 1-80,-2-1-56,-2 0-8,5 0-4,-6 2 4,3-2 0,4 0-48,-3 0 56,-4 0 52,3 0-44,2 0 40,-4 0-44,-3 2 8,4-2-12,-4 0-56,4 1 44,-4 0 12,2 1 84,3 1-12,-5-2-60,0 1-12,2 1 0,5 0-124,-7-2 0,0 3 64,5-1-16,-2-2 0,-3 2 4,5-1 72,-3-2 0,-2 1 8,5 1 92,-5 0-16,0-1 4,3-1-24,1 2 36,-4-2 8,3 1-8,-3-1 212,3 4 44,2-4-132,-5 1-220,2 0 4,3-1-8,-3 2-4,-2-2-72,5 3 76,-3-2 4,-2 1 64,0 1-68,6 0-4,-6-1 4,2 1 0,3-1 48,-3 2-40,-2-1-8,5 0 4,-2 0-4,-3 0 52,8 2-44,-8-2 4,2 1 108,3 1-20,-3-2-28,5 4 40,-1-5 0,-4 4-4,3 1 28,2-2-12,-4 1-16,-1-1-32,3 0 20,3 3-48,-6-2 16,5 0-64,-7-2 12,6 2-12,-4 1 8,3-2 4,-5 1-4,2-2-4,3 1 0,-3 1-4,3-3 8,-5 4 4,3-3-4,0-1-4,2 3-4,-5-3 12,2 2-12,5 0 0,-7-3 0,0 3 12,5-2-8,-2 2 4,-3-3 0,5 2 0,-5-1 0,2 1 44,-2 0-48,5 0 92,-5-1-92,2 2 0,-2 0 0,5-1-4,-5 1-12,3 0 0,-3-1 0,3 0-48,1 1 48,-4 0-40,0 0-92,3-3 20,-3 3 40,5-2 84,-5 3 0,2-1 8,-2-2 4,0 3 48,0-1 112,0 0-36,5 0-4,-5 3 4,0-2-52,0 2 4,0 0-76,2-1 28,-2 1-40,6 0 0,-6 0-8,2 0-4,3-1-52,-5 1 60,2 0-44,3-1 4,-3-1 40,1 2-4,2-1 4,-2 0-4,4 1-40,-2-2 40,-3-1-44,-2 1 44,6 0 4,-4 1 0,-2 1 4,5-2 4,-5-1-4,0 0 0,2 0 8,-2 2 52,0-2-56,0 1 0,0-1 8,0 1 48,0 0-48,0 1 0,0-1 0,0 0-4,0 0 0,0 0 4,0 1 0,-2 0-4,2 1-4,0-3 0,-5 3 4,5-1-8,0 1-12,0-1 12,0-1-8,0 2-4,0-1 12,5 1 4,-5 2 48,0-2-4,0-1 24,2 2-24,-2-2 52,0 1-16,5 0 0,-5 0-80,0 1 4,2 0-8,-2-1-4,0 0-8,0-1 4,0 1-4,0 1-36,0-1 44,0 0-4,3-1 4,2 1-4,-5-2-40,0 2 48,0-2 8,3 0-4,2-1-4,-5 3 4,0-1 0,2-1 0,3 0 4,-3 0-4,-2 2 4,0-2-8,0 0 8,0 2 40,5 0-44,-5 0-4,0-1 0,0 2 4,0-1 8,0 3-12,0-2-4,3 0-4,-3-2-40,0 3 0,0-1-4,5-2 44,-5 3 0,0-3-4,2 1 8,-2 0 4,0 2 8,5-3-4,-5 1 4,2-1 44,-2 1-40,5 0-12,-5-1 4,2 1 8,-2-1-4,0-1-4,0 2 8,4 0 36,0 0-36,-4-1 36,0 0-40,0 0 4,3 1 52,2-1-60,-5 1 8,2 0-4,-2 2-8,0-3 4,0 2 4,0-2 4,0 5 0,0-3-4,0-2 4,0 4-4,0-2-8,0 1 0,5-3-4,-5 1 4,0 1-8,0-1 4,2-1-44,-2 1 48,0 0 8,0 0 0,0-1 4,0 1 36,0-2-44,6 2 0,-6-1-4,0 1 8,0-1 4,0 1-4,0 0-8,0-1-4,0 0-8,0 1-48,2-1 0,-2 2 60,0-4-4,5 1-4,-5 2 4,2-2 4,-2 0 0,5 1 4,-5-1 8,0-2-12,2 2 4,-2 1 0,0-2-4,0 2 0,0-1 0,3-2 4,-3 2 0,0 2 0,5 0-4,-5-2-4,0 2 4,0-1 0,0 1 0,0 0 4,0 1 0,0-1 8,0 0 48,0 0-56,0-1 8,0 1-4,0-1-4,0 1 4,0-2-8,0 1-4,3 1 0,-3 0-8,0-2 4,5 2-40,-5-2 44,2 1-4,-2 0 8,0-1 0,0 0 4,0 2 0,0-2 0,0-1 4,0 2-8,0-1 4,0 2-8,0-2 4,5 0-4,-5 0-44,0 2 40,0-3 4,0 1 0,0 0 4,0 0-4,2 0 4,-2 0 0,0-3 0,0 5-4,0-4 8,0 3-4,0-1 8,0-2-4,0 2 0,0 2-4,0-1 0,0-1-4,0 1 4,6 0-4,-6 1 4,0-3 0,0 2 4,0 1 8,0-2 48,0 1-48,0-2 36,0 2 24,0-1 16,0 2-40,0-2-48,0 0 0,0 2-4,0-1 0,0-1-44,0-1 32,0 3 4,2-1-48,-2 0-12,0-1 24,5 0 44,-5 2-44,0-2-16,2 1-68,-2-2 92,5 2 40,-5-4 8,0 3-8,2-1 4,-2-3 4,0 5 4,0-3 48,0 0-60,0 0 12,0 0-8,3 1-4,-3 0-4,5-2-4,-5 2 0,0-3-4,0 2-48,0-1 56,0 0-4,0 0-52,3-2-112,-3 0 0,0-1-12,4 3 28,-4-2 32,0 1 28,3-2-28,-3 1 56,0-1 68,0 0 4,0 1 0,0 2 0,0-3 8,0 2 0,5 0 0,-5-1-12,2 2 48,-2-1-40,0-1 44,6 4-44,-6-4 40,0 1-36,2 1 36,-2-2 12,0 1 28,0 1 108,0-3 132,0 2-132,0-2-196,0 1 0,0-1-48,0 0 40,0 1-4,0-1-36,0 0-60,0 0-220,0 0-176,0 0-168,0 0-204,0 0-140,0 0-313,0 0-535,0 0-888,0 0-2828,0-1-157,0 1 5737</inkml:trace>
  <inkml:trace contextRef="#ctx0" brushRef="#br1">26907 50756 2072,'0'0'3092,"0"0"-139,0 0-1333,0 0-872,0 0-308,0 0 136,0 0 120,0 0 44,0 0-76,0 0-116,0-1-32,0 1-112,0 0 12,0 0 0,0 0 77,0 0 7,0 0 72,0 0-100,0 0 80,0 0-84,0 0-124,0 0-96,-2 0-88,2 0-16,0 1-16,-5-1-128,5 0-136,-7 0 28,5 0 8,-6 2 52,5-2 0,-4 2 36,0-1-76,1 2 76,-1 1-36,-2-1 48,1 1 56,1 0 44,-1 3 60,1-1-16,-1 3 4,-1 0 12,2 2 84,1 0 60,4 1 112,-6 1 32,6 2 0,-3-2-108,5 2-48,0-2-48,0 1-76,5-2-48,-3-1-24,6-2-92,0 1-4,6-2-60,-4-3-24,2 0 0,-2-2 24,7-3 0,-2-1-40,0-4 28,0-4 12,-6-2-24,6-3 0,-5 0-28,5-1 28,-8 0 24,1-1-108,-1 4-160,-2-1-36,-3 3 48,-2 1 108,0-1 148,-2 3 8,-3 0 52,-2-1 84,-1 4 84,1-2-164,-8 1 0,5 1 4,-5 0 68,-1-1-64,5 2-12,-9-2 0,6 2-4,4-1-192,-5 2-36,8 1 72,-1-1-32,1 2-128,5 0-192,2 0-216,0 3-172,0-1-592,0 2-361,7 3 289,0-3 268,1 2-508,2 0-932,5-3-465</inkml:trace>
  <inkml:trace contextRef="#ctx0" brushRef="#br1">26905 50621 548,'0'0'1332,"0"0"6785,0 0-6029,0 0-1244,0 0-408,0 0 160,0 0 12,0 0-76,0 0-68,0 0 164,0 0 389,8 30-13,-14-12 64,4 5-172,2 5-224,-5 1-64,5 4 36,-7-1 156,7 3-64,-2-1-108,2-1-84,0-2-76,2-1-84,5-3-216,-7-4-168,7-3-12,-1-4-144,1-1-12,-5-3 24,6-3-84,-8-2-24,7-3-124,-7-1-56,3-2-76,2-1-256,-5 0-340,0-1-392,0-2-480,-8-5-1213,8-1-2851,-7 1-1053</inkml:trace>
  <inkml:trace contextRef="#ctx0" brushRef="#br1">27014 50893 5521,'0'0'9068,"0"0"-6491,0 0-1733,0 0-648,0 0 424,24-6 472,-14 4-32,3 0-328,-4-2-200,1 0-120,5 1-108,-8 0-160,1-2-144,-1 2-8,0-1-124,1 4-136,-8-2-180,8-1-172,-6 1-220,-2 1-208,0-1-588,0 1-1557,0-1-3755,0 0-305</inkml:trace>
  <inkml:trace contextRef="#ctx0" brushRef="#br1">27068 50750 340,'0'0'7597,"0"0"-1473,0 0-3888,0 0-1075,0 0-445,0 0 136,0 0 152,0 0-736,0 0 768,0 25-452,0-9 0,0 0 152,0 6-132,0-2-276,2 1-100,-2-1-108,5-2-64,-3 0-56,-2-5-8,8-1 8,-8-1-120,8-3-12,-6-1-144,-2-2-136,0-2-108,5-1-84,-5-2-136,0 0-224,0 0-392,0-2-492,0-1-2325,0-2-2555,-5-1 35</inkml:trace>
  <inkml:trace contextRef="#ctx0" brushRef="#br1">27272 50714 1552,'0'0'3284,"0"0"-887,0 0-593,0 0-96,0 0 12,-3 23 12,-2-15-116,5 1-223,-2 1-109,-3 3-76,3 1-184,-4 3-232,4 0-136,-3 1-136,-2 1-48,5-4-192,-4-1-124,4-1-144,-3-6-12,2 1-44,3-5-28,0 2 0,0-5-256,0 2-180,-2-2-232,2 0-256,0-2-388,0-5-1672,0-1-3641,0 1-2624</inkml:trace>
  <inkml:trace contextRef="#ctx0" brushRef="#br1">27274 50696 10289,'0'0'6313,"0"0"-4673,0 0-1148,0 0-260,0 0 300,0 0 336,0 0 192,15 28-200,-8-15-156,1 3-244,-1 1-124,0-1-128,1 1-184,2-2-24,2 1-124,-4-4 16,-1-2 12,-2-1-24,3-3 24,-1-1 8,0-3 28,-2 2-8,-5-2 68,2-2 0,-2 0 72,0 0 52,0 0 56,0-2 36,0-2-40,-2 0-176,-3-1-52,5 1 52,0 2 184,-2 1 80,-3 0-120,5 1-144,-2 0-40,-6 0-104,8 1-36,-8 2 0,6 0 20,-5 3 76,-1 0-24,-4 2 36,5 0-12,-4 0 24,4-1-16,-2 1-68,-4-2 84,4-2 60,1-1 0,5 0 60,-4-1-56,2 0-4,5-2-96,-2 1-144,2-1-100,0 0-96,0-1-208,0-1-244,2-1-940,3-2-665,-3 1-2691,3-1-2329</inkml:trace>
  <inkml:trace contextRef="#ctx0" brushRef="#br1">27460 50585 40,'0'0'888,"0"0"5645,0 0-3705,0 0-772,0 0-436,0 0-76,0 0-191,0 0-269,0 0-260,0 0-160,-5-2-184,5 2-152,0 0-132,0 0-48,0 0 20,0 0-44,0 0-4,0-2 28,0 2-16,0 0-20,0 0-4,0 0-12,5 0 12,-5 0 28,0 0-4,0 0-56,0-3 20,0 2 0,0-1-24,2 2-60,-2 0 48,0 0-56,0 0-4,0 0-60,0 0 12,0 0-24,0 0 24,0 0-12,0 0-40,0-1-20,0 1-12,0-4 32,0 3-228,3-2-48,2-1 144,-5 1-24,2-2 48,4 0 12,-6 4 24,0-2 64,0 0-4,0 1-12,0 0 120,0 2 8,0 0 64,0 0 20,0 0-4,0 0-84,0 0-56,0 0-68,0 0-12,0 0-12,0 0-24,0 0-36,0 0-60,0 0 68,0 0 200,0 0 12,0 0 148,0 0 52,0 0 20,0 0 52,0 0 96,0 0 0,0 0-16,0 0-36,0 0-32,0 0-44,0 0 4,0 0 0,0 0-100,0 0 52,0-3 60,0 3-52,7-1-20,-5-1-196,3 1 8,2-3 80,3 0 200,0 0 52,10-3 144,-5 1 152,2-1-200,-2 2-160,0-1-108,-6 2-72,9-3-36,-11 2-48,0 1 52,1-1-64,-1 3-4,-7 1-120,3 0-8,1-1-12,-4 2-48,0 0-240,-4 0-88,1 0-132,1 2-96,-3-1-164,-3 2-804,1 1-2128,0 0-2841,-3-1-2776</inkml:trace>
  <inkml:trace contextRef="#ctx0" brushRef="#br1">27563 50640 6253,'0'0'6264,"0"0"-3672,0 0-719,0 0-621,0 0-168,0 0 100,0 0-244,-23 11-260,16-7-28,-3 3-24,3 0-8,-3 1-56,2 1-116,1 2-184,0-1-132,0 4 0,-1 0 12,8 0-48,-5 0 4,5-1-28,0 0-72,5-3-84,3-2-88,-1-1-128,0 0 36,0-2 120,4-4 12,-4-1-28,8-1 52,-8-4 12,3-2 36,2 0-24,-7-3-24,8-3 12,-6 0-24,-5 0-16,5-2-32,-1 1-36,-6 2 56,2 0-104,-2-1 132,-2 1 24,-4 1 32,4 2 16,-3 0 48,-2 1 64,-3 4 24,3 0 32,-3 1 12,-3 3-80,-1 2-52,4 3-72,0-1 24,-3 2 36,11 0-108,-3 1-88,3 0-68,-3 1-332,5-2-352,0 1-616,5-2-972,-3 0-1969,3-4-2115</inkml:trace>
  <inkml:trace contextRef="#ctx0" brushRef="#br1">27556 50484 3940,'0'0'5265,"0"0"-2301,0 0-972,0 0-304,0 0-71,7 31-25,-5-15-268,3 2-300,-5 3-80,0 5 24,0-1-96,2 3-196,-2 1-148,0 0-132,0 0-116,0-1-100,0-1-60,0-4-12,0-2-108,0-3 0,0-1-48,0-3 36,0-2-72,0-2-132,0-5-12,6 0-52,-6-3-116,0-1-100,0-1-80,0 0-52,0-4-28,0 0-300,-6-4-1016,4-2-2009,2 0-1175,-7 0-1629</inkml:trace>
  <inkml:trace contextRef="#ctx0" brushRef="#br1">27521 50946 1368,'0'0'7401,"0"0"-1045,0 0-3975,0 0-1033,0 0-500,0 0-80,0 0 60,0 0-136,0 0-132,0 0-148,0 0-148,11-1-80,-7 1-40,4 0 132,0 0-56,-1 0-52,2-2 24,2 1-24,-4-2-12,5-1 16,-2 1-28,-3 0-36,11 1 0,-11 0 192,8-1 340,-8 1-256,1 1-336,2-1-48,-3 2-72,-2-2 0,2 1-60,-4 1-108,-3-2-148,5 2-212,-5 0-148,0 0-84,0 0-296,0 0-656,-5 2-1152,2-1-2513,-1 3-2960</inkml:trace>
  <inkml:trace contextRef="#ctx0" brushRef="#br1">13708 46385 3724,'0'0'7753,"0"0"-4765,0 0-1224,-19 15-579,6-7-69,6 3 100,-11-1-80,9 4-164,-6 1-100,-1 1-108,2 1-196,4-3-280,-2-2-288,5 0 0,4-4-120,3-1-208,0-1-152,0-4-164,0-2-156,3 1-148,4-1 268,0-3-104,6-4-100,-4-4-44,6-1-292,-5-5 187,-3 0 921,1-5 112,2 3 128,-3-3 448,1 4 341,-1-1-25,0 5 120,1 4-56,-8 3-244,7 3-276,-7 1-192,2 2-12,3 1-64,-2 0-44,2 2-116,5 4 160,2 2 232,-2 5 108,-3 2-12,8 2-96,0 1-120,-5 1-280,-1-1-12,7-1-160,-4-3-260,-2-2-28,4-4 0,1-5 0,-5 0-4,-2-1-192,1-4-320,-1-1-980,-1-2-2309,-2 0-2323,-5-2-553</inkml:trace>
  <inkml:trace contextRef="#ctx0" brushRef="#br1">13564 46700 1552,'0'0'4713,"0"0"-565,0 0-2220,0 0-448,0 0-212,0 0-84,0 0-151,0 0-213,0 0-204,0 0-172,0 0-164,-6 8-20,6-1 56,-2 4 148,2 3 160,0 5-28,-5 5-52,3 0-72,2 6 0,0-3 0,0 3-12,0-1-184,0-3-24,0-3-116,0-3-56,0-4-80,0-1-72,0-3 20,0-3 44,0-2-88,0 0-240,0-6-376,0 3-232,0-4-244,2 0-752,3-5-1128,-5 2-3857,0-9-2416</inkml:trace>
  <inkml:trace contextRef="#ctx0" brushRef="#br1">13443 46748 1736,'0'0'7437,"0"0"-4689,0 0-1176,0 0-556,0 0-108,0 0 77,0 0-49,0 0-96,0 0-124,0 0-164,0 0-96,0 0-28,0 0-64,0 0-36,0 0-24,0 0-24,0 0 48,0 0 12,0 0 24,0 0-84,0 0-88,-5 0-72,5 0-60,0 0-60,0 0 0,0 0-72,0 0-36,0 0-84,5 4-40,-5-1-48,2 3 280,6 2 112,-1 1-112,0 2-12,4-2-124,-4 0-8,0 1 72,1-3 0,-1-2-40,0 0 64,1 1 36,-5-4-156,1 1 68,-1-1-128,-3-2-212,0 2-216,0-2-204,0 0-160,0 1-232,-3-1-289,3 2-519,-7-1-1852,7-1-1717</inkml:trace>
  <inkml:trace contextRef="#ctx0" brushRef="#br1">13778 46412 4620,'0'0'5925,"0"0"-3753,0 0-948,0 0-276,0 0-4,0 0-63,0 0-109,0 0-92,0 0-124,0 0-88,-4 0-88,4 0-88,0 0-144,0 0-24,0 0-28,0 4-8,0-3-88,0 2-56,0 0-128,0 1-36,0 2-172,0 2 392,0 3 64,0 1-16,0 5 64,4 4 156,-4 0 36,3 5 28,-3 2 20,5-1 12,-5 2 12,3 0-48,-3-1-84,0-1 36,0-3-40,0-2-20,0-1-4,2-1 16,-2-2 44,5-1 40,-5 0-160,0-1-36,0 2-12,0-1-60,0-1 0,0 2 12,0-1 12,0 1-24,0-1-40,0 2 40,-5-3-40,5 1 4,0 1-8,0-3-4,0 5-84,0-4 72,0-1-60,0 2 64,0 1 0,0-3 0,0 0 0,0 0 0,0-1 8,0 0 0,0-2 8,0 2 88,0 0-12,-2 0 16,2 1-40,0 1 0,0-1-48,0 0 60,0 0-24,0 3-48,0-5 0,0 2-12,0-3-84,2 1 12,-2 1 36,5-2-24,-5 0 8,0 1 4,0-2-12,0-1 60,0 1-48,0-2-12,0 0-12,0 1-24,0-1 12,0-2-72,0 0-112,0-1-84,0-2-92,0 2 56,0-2 24,0-1 24,0-2-12,0 2-40,0-1-120,0 0 12,0-2-16,0 0-24,0 0-112,0 0-380,0 0-561,0 0-251,-5-2-576,3-3-1876,-1 2-1821</inkml:trace>
  <inkml:trace contextRef="#ctx0" brushRef="#br1">13646 47428 3100,'0'0'8437,"0"0"-5389,0 0-1380,0 0-683,0 0-289,0 0-56,0 0 72,0 0 72,0 0-24,0 0-164,0 4-184,0-4-84,2 0-100,3 0 28,-5 0 132,10 0-40,-3 0-104,0 2-16,9 0 52,-1-2-16,-1 0-36,3 0-32,1 0-76,3-2 216,2 0 72,-1 2-92,-5-2-196,6 2-120,-6-1 0,8 1 0,-11-1 8,8-2 64,-4 2-68,2 1 0,-8-1-4,8 1 0,-5-2 12,-3 2-4,3 0 4,-1 0 72,1 0-72,0 0-8,0 2-4,-6-1-4,6-1 4,3 1 12,-4 2 36,1-3-40,3 0 4,1 0 48,-2 0-56,1 0 0,-3 0 0,2 0 4,3-3 0,-3 2 0,0 0 52,-2-1-56,2-1-4,3 2-60,-5-2 52,2-1 4,1 3-44,-4-2-60,1 1 24,2 1 36,-2-1 40,0 1 0,2 1-64,-2-3 72,0 3 0,-1 0 4,1-2 4,-5 2 0,5-2 4,-1 2 48,1-1-60,-5-2 4,5 3 8,-5-2-4,2 1 0,-2 0-8,-2-2-4,-1 3-92,3 0 12,-5 0 0,2 0 0,-4 3-40,1-2 4,-1 2 72,5-1 40,-8 0-40,7 0 0,-7 3-48,2-4 0,3 1-12,-3 1-72,-2-1 12,0-1-4,5 0-80,-5-1-48,3 0 128,2 0 16,-2 0 12,1 0-24,-1-1 20,-1 1 32,3-1 112,-5-1-64,3 2-196,-3 0-76,0 0-292,0 0-72,-3 0 32,-4 0-48,4 0-188,-4 2-724,-1-1-1069,1-1-2923,0 0-2445</inkml:trace>
  <inkml:trace contextRef="#ctx0" brushRef="#br1">14356 47714 3788,'0'0'8557,"0"0"-4697,0 0-2299,0 0-377,0 0-164,0 0 4,0 0-76,0 0 24,0 0-140,0 0-240,0 0-196,0 0-128,0 3-124,0-1-132,5 0-12,-3 6 156,0 3 24,11 3 0,-6 2-48,8 2-56,-5-1-64,0-1-4,2-2-8,-1-1-60,1-5-12,-5 0-60,-5-1-12,6 0-48,-1-6-60,-7 3-88,3-3-92,1-1-220,-4 0-124,0-1-144,-7-4-172,7-2-316,-7-3-2593,2-1-2407,2 2-1977</inkml:trace>
  <inkml:trace contextRef="#ctx0" brushRef="#br1">14501 47685 7825,'0'0'7324,"0"0"-4531,0 0-1021,0 0-380,0 0-8,-15 29-116,8-15-156,0 5-212,-3 2-140,-2 1-244,1 3-191,-3 0-73,4-4-32,-2 0-100,5-4-116,-4-4-4,7-4-4,1-3-44,3-1-48,0-3-136,0-2-153,0 0-239,0-2-232,7-4-56,-7-5-576,11-5-1096,-7-4-2525,4 5-2987,-6-9 563</inkml:trace>
  <inkml:trace contextRef="#ctx0" brushRef="#br1">14769 47319 14041,'0'0'5017,"0"0"-3525,0 0-980,0 0-412,0 0 56,0 0 208,0 0 160,0 0 8,0 0 84,0 0-120,0 0-48,22 23-88,-12-17-32,5 0-100,-1 1-108,3-5-120,-1 4-4,-2-4-4,1 3-76,-5-3 72,0 1-48,-3 0 48,0 2-48,-2-1 48,-5 2 12,-5 2 96,3 4 48,-13 2 84,5 1 24,-10 2-8,4 1 116,-9 3-60,-5-4-156,8 3-96,-2-2 36,1-1-84,6-3-40,2-4-20,5-1-96,3-3-276,-1-1-472,3-3-228,5-2-232,5-4-508,-3-7-1020,6 4-3397,4-8-4364</inkml:trace>
  <inkml:trace contextRef="#ctx0" brushRef="#br1">15313 47329 1996,'0'0'2152,"0"0"2461,0 0-1965,0 0-880,0 0-536,0 0-324,0 0 12,0 0-19,0 0-133,0 0-188,0 0-160,0-12-124,0 12-40,0 0-60,0 0-24,0 0-12,-3 0 12,3 0 48,0 0-40,0 1-20,0 3-112,0 0 64,-4 7 68,1-1 112,3 5 112,0 5 248,0 1 28,0 0-124,0 3-48,3 2-100,1-4-128,-1 0-112,2-1 24,-3-4-12,3 0-48,-2-2-48,2-4 0,-3 0 24,0-2-48,3-2 4,-2 0 32,2-1-24,-2-3 12,4 3-36,-3-4 0,4 2-36,-5-2-8,4 0-4,0 1-48,1-3 40,2 0-52,2 0-36,-5-3-36,3 1-4,-2 0-32,-1-2-84,0 1-12,0-2-12,1 1-4,-5-3 52,4 2 36,0-2 32,1 1 40,2-2 36,-6 2 72,4-2 8,-5 0 4,4-2 48,-7-1 0,7 2 36,-7-5-8,2 0-28,4-1 72,-6-4-60,0 3 36,0-3 0,0 3-12,0-1 60,0 3-48,0 0-32,-6 1-16,4 5 12,2-1-60,-7 0 84,7 5-36,-2-2 60,-3 3 0,2-1-12,3 4-16,-5-2-80,5 0-60,0 2-12,0-2-72,0 2-36,0 0-136,0 0-152,0 0-124,0 0-144,0 0-248,0 0-524,0 0-864,0 0-1965,0 0-1963,0-1-1081</inkml:trace>
  <inkml:trace contextRef="#ctx0" brushRef="#br1">15725 47484 3616,'0'0'5933,"0"0"-2729,0 0-1116,0 0-527,0 0-341,0 0-132,0 0-80,0 0-180,0 0-216,-23 17-152,21-12-108,-3 2-72,-5 1-24,5 1 8,3 0-8,-5 1-28,7 1 16,-3-1 56,-2 1-44,2-1-16,3 2-24,-4-2 12,4 1-92,0-2-28,4 0-96,-4-1-12,3 0-4,2-1-4,-2-1-76,4 0-40,-5-1-32,3-2-12,5 1 12,-3-3-36,-2-1 32,3 0-20,-1-1 36,-4-3 48,-1 1 88,3 0 0,-3 0-4,4-2-36,-6 3 36,2 0-40,3-1 40,-5 1-60,0 1 24,0-1-12,0 1 0,0 1-24,0-2-48,0 2 44,0 0 88,0 0 92,0 0 52,-5-2-24,3 2-60,2-2-48,-8-2 36,8 2-48,-7-3 0,4-2 0,-1 1-44,1 2-40,-2-2 84,2-1 4,-2 3 104,3 2 52,2 0 8,0 2 36,0-3-20,0 3-40,0 0 12,0 0 0,0 0-12,0 0-36,0 0-20,0 0 20,0 0-100,0 0-4,2 3 0,3-2 56,-5 0 24,8 1 36,-5 1 12,4-2 0,-5 1-12,5-2 36,6 0-48,-6-2-20,1-2-16,2 1-24,-3-2-40,1 2-4,1-2-4,-1 2-12,-4 0-60,-1 2-52,2 0-44,-2-1-48,-3 2-120,0 0-64,0 0-92,0 0-136,-3 0-196,-2 3-256,-2 3-808,-3 2-2913,3-2-4683</inkml:trace>
  <inkml:trace contextRef="#ctx0" brushRef="#br0">13626 44587 4348,'0'0'5957,"0"0"-4297,0 0-1044,0-37-296,0 27 356,0 0 400,0 3 172,0 3-243,0 1 147,0 0-116,0 3-200,0 0-200,0 0-164,0 6-92,4-2 92,-4 11 412,7 3 228,-7 13-24,4 6-260,-4 8-104,0 7-268,0-3-119,-4 5-73,-3-9-72,3-5-128,4-5-64,0-10-148,0-3-8,0-7 24,0-6-1,0-4 73,0 1 52,0-6 8,0 0 109,0-8 59,4 1-60,-4-9-108,0-10-60,0-5-24,0-5 12,0-7-37,-4-4-95,4-8-60,-7-1 96,7-4 60,-13-1 0,10 1 36,3 6 60,-8-2 12,8 8 4,-3 5-4,3 6-72,0-1-24,3 8 24,5 1 24,-8 7 40,0 0-40,12 4-12,-8 0-16,7 5-56,0-2-120,2 1-108,1 1-28,10 3 4,-2 7-16,2-4 76,2 7-4,5 4 76,-4 2 32,-3 7-56,-2 4 56,-5-1-32,5 6-52,-11 0 132,1 4 116,-8 0 56,-4 0 12,7 4 96,-7-4-44,-7-2 116,3 3 172,-3-3 264,-9-1 88,5 1-16,0-2-108,-2 0-52,2 0-20,0-8-220,-6-1-180,17-3 252,-11-2-144,11-4-108,0 2-108,-7-4-104,7-2-40,0 3-48,7-3-120,-7 7-160,11-3 232,6 6 0,1 2-72,-1-1-232,5 4-60,1 0-72,0-1 60,-7-1 56,-1 3-168,5-1-468,-9-2-164,-7 2 308,4 0 316,-8-1 676,0 3 60,-8-3 436,4 0 356,-7-3 232,3 2 188,-8 0 68,5 2-92,-1-4-88,-4-1-244,5 2-168,-12-5-180,12 2-172,-6 2-96,6-4-60,0-3-48,-9 3-52,5-2-80,4 5-84,8-7-72,-10 4 0,6-3-168,3 0-148,-4 1-224,5-2-220,3 5-272,0-4-568,0 1-1260,0-1-2809,11-4-2980</inkml:trace>
  <inkml:trace contextRef="#ctx0" brushRef="#br0">14317 43981 4680,'0'0'7557,"0"0"-4933,0 0-1468,0 0-587,0 0 55,0 0 156,0 0 60,0 0-152,0 0-408,0 0 24,8-3-32,-8 6-76,0 8 120,3 1 108,-3 10 184,13 7-12,-2 5-196,-7 6-112,16 9-68,-9-1-136,4 5 84,-3-3-24,-1 3 88,4-5-52,-2-2-96,-2-2 60,-4 0-36,-7-3 48,0-1 148,0-1 476,0-1-128,-11-2-328,-1 2-24,0-5-59,-10 0-25,6 1-24,-2-5-192,-10 2-24,4-5-48,10 1-108,-6-6-145,5-5-143,4-3-60,-2-4-124,13-7-156,0-2-276,0-2-504,0-7-1216,0 2-4729,5-15-3640</inkml:trace>
  <inkml:trace contextRef="#ctx0" brushRef="#br0">16121 44670 13357,'0'0'4565,"0"0"-4565,0 0 0,0 0 0,0 0 336,28 31 364,-25-26 0,5-3 192,-8-2-76,0 0-244,0 0-268,0 0-196,0 0-24,3-7-80,5 1 180,-8-1 8,3-4-32,10-5-100,-13-1-60,7-6 0,-3 7-144,3-2 68,-3 5 20,5 3 52,-5 2 0,-4 6-104,7-1-24,-3 3 8,7 0 124,-7 0 88,5 9 116,5-5-48,-6 6-80,3 1 92,1 2-72,-8 0 48,7 5 16,0-3-40,-6-2-60,7 2-60,-5-5-72,-3-1 64,3-1-76,-2-3 24,3-1-148,-5-1-44,-3-3-28,4 0-84,4 0-84,-8 0-184,0-3-48,3-4-656,5 1-1565,-8-1-4479,0-4-1337</inkml:trace>
  <inkml:trace contextRef="#ctx0" brushRef="#br0">16584 44513 11281,'0'0'7069,"0"0"-5677,0 0-1220,23 34-88,-15-26 380,10 3 96,-5-4 84,2 1 48,5-5-144,-6-1-128,14-2-200,-10 0-220,2 0-128,2 0-8,2-2-8,0-1 48,-9-3 84,8 2 12,-4-4 120,-4 6-16,9-6-104,-13 6 0,5 1 116,3-2 68,-7 0 32,-8 3-48,7 0-32,-11 0-40,0 0-48,0 0-48,0 0-96,0 0-12,0 0-28,0 0-56,0 0-48,0-2 68,-7 2-8,3-5-24,0-2-260,-8-3-128,1 0-76,-1 1 216,0 1 364,12 1 88,-11 5 4,11 0 4,0 2 4,-8 0 144,4 4 52,4 6 160,0 7 176,-3 2 76,-6 4 8,6 5-204,-5-1-184,4 1-108,-4-2-56,5-3 8,-5 0-80,8-2 4,0-3-8,-4-5-60,4-3-220,4-2-44,-4-1-88,11-5-96,-3-2-184,7 0 84,-3-4 72,11-6-488,1-3-888,-1 0-893,-8-5-1935,9 7-1705</inkml:trace>
  <inkml:trace contextRef="#ctx0" brushRef="#br0">16723 44260 10709,'0'0'4584,"0"0"-2815,0 0-641,0 0-180,0 0-64,0 0-16,11 38 312,-4-14 188,-7 7-200,4 2-228,-4 8-396,0-2-208,0 2-120,-4-5-136,4-3-80,0-4-60,0-3-12,0-4-48,0-5-24,0-3-48,0-3-72,0-5-124,0-1-116,0-3-100,4-2-144,-4 0-256,0-4-232,-4-5-672,4-4-2785,-7-2-2775,-4-11 1539</inkml:trace>
  <inkml:trace contextRef="#ctx0" brushRef="#br0">17191 44707 14161,'0'0'3157,"0"0"-2281,0 0-604,0 0 408,0 0 372,15 34-124,-6-26 128,-9-5 8,4 3-328,-4-4-192,0 0-72,0-2-124,0 0-144,0 3-96,0-3 0,0 0 16,0-3 32,0-1-12,0-3-136,0-8-8,0-2-8,0-7-136,0 1 36,0-4-16,0-1-80,0 1-36,0-2 48,0 5 12,4 4 24,3 7-4,-3 0 112,7 6-12,-11 4-48,9 2 12,-9 1 56,3 0 40,5 0 56,-4 0-56,3 1-96,-3 2-24,8 2 12,-12-1 8,11 2-104,-7-1-220,3-1-108,6 1-108,-9-1-112,7-4-128,0 3-12,2-3-288,-10 0-844,5-3-1925,3 3-1627,-11-4-1177</inkml:trace>
  <inkml:trace contextRef="#ctx0" brushRef="#br0">17499 44628 3412,'0'0'2269,"0"0"-565,0 0-512,0 0 184,0 0 248,0 0 52,0 0-164,0 0-256,0 0-127,0 0-173,12 17-132,-12-8 96,0 6 60,12 1-132,-12 9-240,0 1-100,11-2-72,-11 2-120,0-1-64,0-4-120,0 0 28,0-5 32,0-2 36,0-8 0,4 2 100,-4-6 152,0 2-68,0-4-52,0 0-48,0 0 12,-4 0 37,4-4 59,0-6-164,-11-1-136,4-5-120,2-9-48,1-4 36,-4-4-108,5-4 36,-5 0 8,5-3-32,3 0-24,0 1-12,0 5 72,0 3 72,0 7 8,0 4 88,0 1-52,3 3-40,5 2-4,-8 4 8,3-1-4,5 1-4,-4 4-8,-4-1-88,12 3-61,-8-1-11,3 3-24,8 0-12,-6 2-24,2 0-36,0 4 60,2 5 8,-6 4 64,4 5 12,-3-2 48,4 4-36,-8 3 36,3-2 0,-7 3 60,0-2 12,0 0 76,-7-2 56,7-5 12,-4 3 72,-8-5 16,12 0 8,-12-3-48,5 0-60,3-7-128,1 5-4,3-5-108,-9-1-84,5-2-84,-3 0-112,3 0-32,-3 0-100,3-5-240,4-5-848,0 1-1452,0-3-2237,0 2-2131,11-4 943</inkml:trace>
  <inkml:trace contextRef="#ctx0" brushRef="#br0">17755 44597 14425,'0'0'3017,"0"0"-2349,0 0-668,0 0 248,38 28 540,-27-23 508,-3 3 260,-4-5-344,-1 1-464,6-4-204,-9 3-36,0-3-28,0 0-132,0 0-164,0 0-52,0 0 36,0-3 48,-9-1-24,6-9-132,3 3-12,0-4-48,-4 0-48,-4-3-108,8 1-36,0-1-60,0 1 0,0-2 68,0 3 4,8 4 72,-4 1 0,-4 0 36,12 4-36,-1-1 24,-7 4 80,7-3 4,2 6 120,-2 0-112,0 0 40,1 0-48,-1 2 0,1 4-144,-9-2-144,10 4-100,-2-1-20,0 1-392,-4-1-424,-3-3-552,9 1-412,-13-3-485,11 0-479,-11-2-1852,11 0 487,-7-2 1813</inkml:trace>
  <inkml:trace contextRef="#ctx0" brushRef="#br0">18074 44470 10121,'0'0'3844,"0"0"-2592,0 0-772,0 0 8,0 0 177,43 3 119,-39-3-68,7 1-196,1 3-104,-8-4-36,7 0 36,-3 0 0,-8 0 48,4 0-76,-4 0-84,0 0-60,0 0-72,0 0-4,0-4-156,-4 3-12,-4-10-84,4 4-100,-7-2-68,-9 1-4,13-1 256,-5 4 12,1 1 460,3 0 196,8 4 80,-4 0-192,-4 11-384,4-2-160,4 9 228,0 1-36,0 1-48,0 7-152,12-3-4,-8 0-132,7-2-84,9 0-108,-5-6-16,8 1-252,-7-4-268,7-7-124,0-1-172,-8-2-268,5-3-1217,-9-3-2283,-7-2-2637</inkml:trace>
  <inkml:trace contextRef="#ctx0" brushRef="#br0">18274 44413 19986,'0'0'4516,"0"0"-4516,0 0-312,0 0-256,0 0 568,0 0 360,0 0 268,31 0-72,-19 1-100,0 1-68,-1 2-148,0 0-240,6 1-160,1 0-324,-2-1-224,-4-2-88,11 2 56,-12-4 284,11 0-80,-9 0-556,2-6-960,1 2-897,3-1-255,-4 3-1016,-3 2 1504,-1 0 919,1 0 1797,0 0 912,-8 2 1245,7-2 619,-3 0-64,-8 2-204,0 1-527,0-3-401,0 0-156,0 2 156,0-2 104,0 2-284,-8 4-232,8 0-220,-15 4-259,3 3-305,8 0-240,-7 5-144,3-5-8,-4 5-52,8-2-48,4-4-12,-8 4-12,8-8-52,0-1-8,8 3-24,-4-6 47,8 0 25,-4-4 24,7 0 24,-3-5 0,3-5-12,5 0 0,-5-2 44,0 0 64,-2 2 84,-2 5 24,0-3 36,-2 5 48,-6 3 48,-3 0 25,8 0 11,-8 4-128,0 6-76,4 0-12,-4 2-60,0-1-8,0 4-172,0-2-208,7-1-201,-7-6-167,0 2-88,0-5-228,0-3-732,4 0-908,-4-3-2925,12-17-5180</inkml:trace>
  <inkml:trace contextRef="#ctx0" brushRef="#br0">18470 44226 184,'0'0'16189,"0"0"-13204,0 0-2581,0 0-344,0 0-60,0 0 464,0 0 256,0 0 24,0 0 212,0 0 156,-7 20-108,3 0-236,-7 4-248,0 2-208,-1 5-84,1 5-108,-1-3-72,9 1 0,-6 0-48,-2-3 0,7-2 0,4-2 8,0-6-8,0-1-84,0-7-96,4 0-36,7-6 36,-11 0 72,9-5 0,-6 2-52,5-4 4,-4-4 36,3 0 12,-3-5-60,-1-2-96,6-1-100,-9 1-80,0-4-316,0 2-296,0-5-828,-12 5-2072,8 5-2525,-7-4-3296</inkml:trace>
  <inkml:trace contextRef="#ctx0" brushRef="#br0">15596 44232 8869,'0'0'4372,"0"0"-2672,0 0-428,0 0-395,0 0 39,0 0-152,0 0 132,0 0 60,13 44 52,-9-15 12,3 10-40,-3-1-160,-4 6-264,3 2-256,-3-5-108,8-4 0,-8-1-24,0-4-56,0-3 56,0-5-60,0-4-48,0-4-60,0-5-12,0-1-72,0 2-60,0-6-136,0-2-80,0-3-84,0-1-124,0 0-168,-11 0-232,11-5-352,-4-11-1004,-7 3-2513,2-4-3123,-2-12 1847</inkml:trace>
  <inkml:trace contextRef="#ctx0" brushRef="#br0">15315 44225 8445,'0'0'4408,"0"0"-2376,0 0-1052,0 0-383,0 0-113,0 0 88,0 0 196,0 0 44,0 0-416,0 0 44,0 0-208,50-13-24,-23 6 364,8 0 24,0-1-24,7-1-40,5 2-12,-2-1-48,-6-1-148,12 4-152,-16-2-172,3 3-24,-3-2-160,-13 3-56,2 2-76,-9 1-128,-4 0-152,-6 0-108,2 1-124,-7 2-256,0 3-640,-7-2-361,2 6-443,-6 0-1884,11-7-1589,-12 10 3037</inkml:trace>
  <inkml:trace contextRef="#ctx0" brushRef="#br0">15504 44757 13117,'0'0'5265,"0"0"-3561,0 0-580,0 0-116,0 0-100,0 0-208,0 0-168,0 0-136,46 0-68,-23 0-52,-1-6-24,6 5-192,-5-3-60,12-2-52,-16 1-44,12 0-144,-9 1-132,-6 2-136,-1-4-84,9 5-132,-13-1-136,1-2-268,-1 0-744,-3 1-1293,-4 1-2079,-4 0-1897</inkml:trace>
  <inkml:trace contextRef="#ctx0" brushRef="#br0">19106 44073 15733,'0'0'6709,"0"0"-5157,-7 34-1240,7-9-156,-4 8 208,-5 2 140,5 9 268,-3-4 104,3 4-323,-7-3-153,11 0-124,-12-6-276,12 5-60,-11-12-144,11 1-124,0-5-81,0-8-23,0-4-60,0-2-28,0-5 4,0-3-40,0-2-56,-4 0-128,4-7-128,0-6-396,-7 0-900,3-7-1789,4-3-759,-8 1-2049</inkml:trace>
  <inkml:trace contextRef="#ctx0" brushRef="#br0">18925 44326 14113,'0'0'5289,"0"0"-3337,0 0-1184,0 0-492,0 0 4,0 35 48,0-22-64,0 1-8,0 1-40,0 0-48,4-4-8,4 3-160,4-3-148,-9-3-104,8 0-76,2 0-156,-2-6-144,4-2-136,-3 0-28,7-6-356,-12-1-704,13-2-613,-5 2 129,5-1-412,-5 1-2665,-4 5 709</inkml:trace>
  <inkml:trace contextRef="#ctx0" brushRef="#br0">19159 44434 112,'0'0'4888,"0"0"21,0 0-869,0 0-1579,24 36-213,-13-25-276,-11 1-332,13 4-128,-10-3-472,9 2-512,-5 3-300,-3-2-228,5-1 0,-6-2-84,5-1-156,-5-2-256,5-6-104,-8 4-76,3-6-196,-3-2-244,0 0-432,0-2-632,0-6-1837,0 4-2143,13-13-1429</inkml:trace>
  <inkml:trace contextRef="#ctx0" brushRef="#br0">19352 44327 19258,'0'0'4088,"0"0"-2516,0 0-1524,0 0-48,0 0-472,0 0 76,0 0-88,-34 38 36,22-26 132,12 0 16,-4-1-236,4 0-640,0-2-528,0 4-1461,4-6-4015,8-3-1509</inkml:trace>
  <inkml:trace contextRef="#ctx0" brushRef="#br0">19511 44457 16790,'0'0'4296,"0"0"-2952,0 0-796,0 0-64,-24 40 444,20-27-144,4 1-136,-7 3-32,7-1-208,-4 2-228,4-3-24,-9 1-60,9 1-92,0-6-4,9 3-192,-5-2-204,7 1-120,0-6-4,6 0 28,5-3 32,1-4 64,0-11 20,11-1 40,-10 0 104,-5-7 4,4 3 108,-3-4 120,-9 0 36,-7 2 112,-4-1-148,0-4-8,0 4 8,-4 3 0,-3-1 4,-5 5 240,8 5 176,-8 1 100,5 5-48,-9 1-100,8 0-84,1 0-288,-4 1-12,-2 5-264,2-2-60,0 2-16,-1-2-56,0 1-280,12 0-392,-7 0-1072,7 0-2153,0-3-2675,11-2-1773</inkml:trace>
  <inkml:trace contextRef="#ctx0" brushRef="#br0">19904 44500 18194,'0'0'4336,"0"0"-3308,0 0-836,7 31-120,-7-16 148,4 2-76,3-3-144,-3-3-12,5-1 12,-9-5 108,0 2 156,4-3-8,-4-4-40,0 0-96,0 0-108,7 0-12,-7 0-84,4 0-36,7-6 120,1-5 4,3-7 104,5-4 24,-1-4-48,12-5 84,-9 0 12,5 5-36,1 2 100,-9 5 512,-4 6 205,-3 9-321,3 4-232,-3 0-216,0 10-192,-5 4 0,5 7 0,-8 5 8,8 4-8,-1-1-44,-11-1-76,3-2-24,10 1-24,-13-7-24,7 0-48,-7-7-112,4-2-20,-4-1-1,8-5 73,-5 0-24,-3-5-36,8 0-76,-8-2-8,5-6-64,2-2-516,-7-3-904,0-7-1816,0-2-2105,0 6-2864</inkml:trace>
  <inkml:trace contextRef="#ctx0" brushRef="#br1">14598 46292 5773,'0'0'7284,"0"0"-4736,0 0-1095,0 0-473,0 0-40,0 0-20,0 0-56,0 0-108,0 0-76,0 0-148,0 0-108,-5 1-120,10 2-132,-3 2-164,3 3 104,-3 6 192,9 3 116,1 4 292,-2 5-220,4 2-92,-7 1-100,8 0-108,-5-1-24,3-3-24,-4 0-36,-1-3-44,-1-4-64,3-3-12,-5 1-48,3-4 52,-6-1 0,5-2-52,-7-1 12,3-2-48,2-1-132,-5-1-168,0 0-184,0-3-116,0-1-88,0 0-136,0-4-328,0-1-1056,0-2-3629,-5-10-5108</inkml:trace>
  <inkml:trace contextRef="#ctx0" brushRef="#br1">14801 46180 132,'0'0'3892,"0"0"1677,0 0-3197,-2 29-800,2-13-164,0 2 253,0-1-245,0 2-380,2-3-372,-2 0-52,0 1-28,0-1 60,3-1-84,1 0-100,-4 5 12,0-2 24,0 2 48,0 3-76,-7 1-92,7-2-28,-2 1-36,-5 0-60,-1 2-56,3-4-76,-5-1-64,3 0-56,2-5-60,2 1-24,1-4-108,2-1-208,0-3-212,0-2-208,0-2-208,0 1-392,0-3-1048,2-2-2013,-2 0-1991,8-7-1613</inkml:trace>
  <inkml:trace contextRef="#ctx0" brushRef="#br1">15021 46507 2948,'0'0'8393,"0"0"-4237,0 0-2811,0 0-537,0 0-28,0 0 216,0 0 32,0 0-284,0 0-332,0 0-204,0 0-88,-10 4-120,2-3-8,1 1-64,0 1 0,0 2 60,-1-3-36,-2 4 48,-2-1 12,7 1 240,0 0-8,-2 0-12,4 2 20,-2-2 64,3 2 44,2 0-44,0-1-64,0 4 16,0 0-124,2 0 12,6-1-96,-3 1-60,-3 0-8,5 0-40,0-2 44,1 0-44,0-2 36,-1-1 0,1 1 4,-1-1-36,-5-4 44,5 1 48,1-1-36,-8-2 48,10 0-48,-10-4-12,5 1-44,-3-2-16,4 1-36,-4-2 0,3 0 12,-3-1-24,-2 0-64,2-1-44,3 2-136,-5-2 52,3 2 68,2-2 76,-5 2 24,0 0 32,0 2-80,0-1 12,0 3 168,-5-2 56,2 1 4,-2-1-60,3 3-12,0 0-36,-5 1 48,-1 0 68,0 0 88,1 1 52,-1 0 68,1 3-56,7-3-76,-2 1-60,-3-1 12,5 2 28,0-3-4,0 0 60,0 0 40,0 0-88,0 0-36,0 0 24,5 0 12,-5 0-24,0 0-36,2 0 0,1 0 16,1-4 56,4 2 12,-1 0-12,1-2-24,0 1-24,-1-2-24,2 2-64,-1-2 0,-1 1 0,3 3-8,-2-2 0,-3 0-4,2 1-44,-5 0-36,-2 1-180,3 1-136,2 0-128,-5-2-64,0 2-196,0 0-276,-8 0-632,8 2-1148,-7-1-3521,0 1-4060</inkml:trace>
  <inkml:trace contextRef="#ctx0" brushRef="#br1">14333 46480 2704,'0'0'980,"0"0"4013,0 0-3153,0 0-964,0 0-428,0 0 104,0 0-68,0 0-420,0 0 128,0 0 12,0-14-116,0 11 92,0 0-180,0 2-12,0-3 12,0 1 148,0 2 208,0-1 228,0 1 96,0 1 48,0 0-199,0 0-93,0 0 24,0 0-24,0 0-152,0 1 12,-7 2 96,7 5-24,-8 1-232,1 5 148,-1 1 80,1 2 52,-3 2 84,3-4 48,0 0-124,3-2-144,0-1-36,1-5-52,3-2-96,-5 0-88,5-4-4,0 1 4,0 0-8,0-2 0,0 0-48,0 0-12,0-2 56,0-1 4,0-2 0,5-3 0,-5-4-268,3-1 196,1-6 72,0 2-8,3-1-32,0 1 40,0 1 36,1 3 60,-1 0-8,0 6 80,-4-1-124,5 3-44,-1 3-96,0 2-72,-5 0 20,6 0 148,-1 5 48,1 2 76,0 0 80,-1 1-24,2 1-20,-1-2-40,-1 1-60,1-1 60,0-3 40,-8-1-52,7 1-108,-7-2 0,2-2-96,3 0-16,-5 2-80,0-2-220,2 0-252,-2 0-212,5 0-404,-5-2-936,3 1-2693,-3 0-2820</inkml:trace>
  <inkml:trace contextRef="#ctx0" brushRef="#br1">14357 46546 3616,'0'0'1004,"0"0"1457,0 0-1317,0 0-1144,0 0-532,0 0 532,-2-25 244,2 21 108,-5-1-352,5 0 0,0 2-8,0-3 16,0 3-48,0-1 172,0 0 604,5 1-112,-5 2 20,0-1 196,0 1-32,0 1 152,0 0-32,0 0-88,0 0-136,0 0-100,0 0-87,0 0-117,0 0-140,0 0-100,0 0-72,0 0-40,0 0-40,0 0 44,0-2-40,0 2 48,0 0 28,0 0 48,0 0 40,0 0-16,0 0-24,0 0 12,0 0 12,0 0 0,0 0 24,0 0-24,0 0-24,0 0-124,0 0-12,0 0-88,0 0 40,0 2-64,0-2-36,0 1-36,0 1 100,0 2 84,0 1 96,0 1 52,0 2 72,0 3 140,0-1-32,0 3 40,2-1 108,-2 2 72,0 1-160,5-1-36,-5 2-24,0 0 24,3-2 0,-3 3-52,0-1-56,0-1 20,0 1 16,0-1-40,2 0-12,-2 0 0,0-2-68,0 3-28,0-2 24,-2 1-36,2-1-24,0 0-12,0-1-24,-3-1-12,3-1-48,0-3-12,0 2-48,-5-4 52,5 2-40,0-2 0,0-1 0,0 0 0,0 1-12,0-4-12,0 3 12,0-2 0,5 2 48,-5-3-60,0 2 12,0-3-24,0 2-16,0 0 4,3-1 84,-3 0 8,0-2 4,0 0-4,0 0 4,0 0-12,0 0-60,0 0-12,0 0 0,0 0-12,0 0-96,0 0-28,0 0-116,0-2-88,0-3-180,0 2-536,0-2-940,0-2-2293,0 2-2911,2-3-369</inkml:trace>
  <inkml:trace contextRef="#ctx0" brushRef="#br1">15073 47044 4700,'0'0'4637,"0"0"-1685,0 0-1116,0 0-736,0 0-256,0 0-15,0 0-21,0 0-128,0 0-200,0 0-160,6 0-100,-4 0-48,3 0 0,-3 0-40,3 0-20,0 0 108,1 0 12,3 0 24,3 0 72,-2 0-24,-2 0-48,7 0-84,-1-1-64,1 1-36,-5-4 12,7 4 4,-4-4-76,-4 4 0,7-3 0,-2 1 144,-4 0 220,2 2-84,-2-2-124,-2 2 112,6-3-136,1 3 156,-5-2 4,5 2 116,0 0 76,-6-1-172,6 1-120,0 0-96,0 0-60,-6-2-8,9 1-40,-6-3-96,1 3-60,-1-3-12,5 2 48,-4-3-12,-4 2 24,1-2-12,3 2 24,-6 0 32,1 1 60,-1 2-4,-5-2-52,5 2 52,-7 0 4,8 0-8,-8 0-36,0 0 36,3 0-48,1 0 52,-1 2 0,-3-2-40,0 0 36,0 0 4,0 0 0,0 0 8,0 0-8,0 0-196,0 0-88,-3 0 28,-1 0-88,1 0-192,-2-2-120,2-2-272,3 3-504,-7 1-492,7-1-697,0-1-2819,-2-1-2861</inkml:trace>
  <inkml:trace contextRef="#ctx0" brushRef="#br1">15572 46849 912,'0'0'14737,"0"0"-10264,0 0-3729,0 0-744,0 0 0,0 0 24,0 0 460,0 0 112,-2 23 72,4-19-172,3 3-280,-3 1-128,1-1-88,1 2-40,4 1-20,2 0 0,-5-1-36,2 2 36,1 0 56,-6 1 4,5 1 340,-7-3 32,3 3-152,-3-1-4,0-2-12,-3 5 208,-1-3 284,-1 2-104,-8 1-136,-1 0-144,-4 1-120,3-1-23,-2 3-61,0-7-36,2 0 12,0-2-84,8-3-4,-1-3-104,8 0-301,0-3-311,0 0-196,0-6-264,3 0-440,2-4-972,5-3-3577,-3 1-4048</inkml:trace>
  <inkml:trace contextRef="#ctx0" brushRef="#br3">41122 45123 5461,'0'0'6512,"0"0"-4088,0 0-1036,0 0-635,0 0-189,0 0-120,0 0 140,24 0 376,-9 0 32,-7 0-332,6-2-268,-4 2-188,5-1-104,-3 1-100,-2-1-64,-2-2-56,1 2-24,-1 1-88,-8 0-292,4 0-164,-4 0-84,0 0-92,0 0-140,0 0-213,-4 0-359,4 0-788,-8 1-2464,8 2-873</inkml:trace>
  <inkml:trace contextRef="#ctx0" brushRef="#br3">41146 45247 5929,'0'0'7916,"0"0"-5115,0 0-1505,0 0-520,0 0 12,0 0 80,27 22-52,-19-20-40,-6-2-192,6 1-208,-1-1-172,-4 0-72,4-1-132,1-3-48,-4 1-204,4-2-88,-6 2-60,3-2-24,-2 3-112,-3-2-172,2 2-256,3 0-400,-3-1-833,-2 1-1827,0 2-2248</inkml:trace>
  <inkml:trace contextRef="#ctx0" brushRef="#br3">41034 44991 5168,'0'0'6141,"0"0"-3533,0 0-988,0 0-663,0 0-309,0 0 220,0 0 180,0 0-164,0 0-360,0 0-144,-16-20-164,8 17-68,-4-1-76,7 3 0,-8-2-72,4 3-12,-4 0-60,-5 0-36,4 2 8,-1 0 40,1 3 48,1 3-36,1 0 40,-3 1-4,5 2 12,0 2 0,3 2 72,-6 0 136,11 2 72,-3 1 120,3 0 340,2 4-28,0 2-168,0 1-168,2-2-88,5 2-96,-7-4-104,8-3-76,-1 1 72,-2-5 0,3-1-12,-3-3 12,2-3-40,0 0-44,1-1-60,4-4-48,-5 0 24,-1-2 0,6 0 24,-2-2-4,-3 2 4,0-4-12,0 0-48,1-1-72,2 2-24,3-2-28,-4 2 4,4-1 8,-4 1 16,1-2-136,3 2-48,-4-1-72,2 4-196,-4-4-344,0 4-544,1 0-716,-3 0-1629,-3 4-1315,-2-4-1169</inkml:trace>
  <inkml:trace contextRef="#ctx0" brushRef="#br3">41496 45092 3908,'0'0'6385,"0"0"-3777,0 0-932,0 0-604,0 0-191,0 0-45,-25-8-44,18 8-76,4 0-88,-5 4-92,-3 0-24,1 4-12,2 1-84,1 3-52,0 2-12,-1 1-36,1 1 20,-1 1 16,6 0 24,2-2-28,0 0-128,0-1-76,7 0-60,-4-3-84,9-3-72,-2-1 12,5-4 0,2 0-12,-5-3-52,5-2-104,1-2-220,-3-6-120,-1 0-160,4-3-220,-3 2-468,-1-3-940,-4 0-2585,-3 3-3040</inkml:trace>
  <inkml:trace contextRef="#ctx0" brushRef="#br3">41636 45107 2692,'0'0'9161,"0"0"-5261,0 0-2743,0 0-473,-10 29 84,5-16 140,3-3 0,2 3-80,0 0-120,0-5-260,0 4-232,0-5-216,7-3-120,3 3-60,-2-4-28,-4-1-36,4-2 64,2-2 92,-3-3-8,1-1 24,2-2-12,-6-1-4,-1 0-32,2 0-52,-2-1-36,-3 2 28,0-4 68,0 4 64,0 0-8,-8 0 56,5 2 8,-4 0 136,0 1 28,-3 2-12,-2 0-4,4 1 52,1 2 36,-1 0-48,-2 3-160,5 0-36,3-1-136,0 3-120,-3-3-292,5 2-392,-3-1-440,3 0-953,3-2-2135,2 1-2433</inkml:trace>
  <inkml:trace contextRef="#ctx0" brushRef="#br3">41792 45187 16309,'0'0'3993,"0"0"-3697,0 0-296,0 0-12,19 25 12,-16-22 500,-3-2 204,2 3 96,-2-4-28,0 0-140,0 0-56,0 0-140,0 0-160,0 0-24,0-4 12,0 1 40,0-2 164,0 2 60,0-5-95,-2 0-117,2-1-124,-3-1-192,3-2-36,-4 1-60,1-1-100,3 0-20,0 1-1,0 2 25,0 1 24,0 2 24,3 3 0,-3-1 24,4 0-12,-1 2 0,4 2 24,-4-3-24,4 3 60,0 0-40,1 3 4,0-1-48,-4 0-96,3 2-48,-4-2-28,7 3-80,-10-4-40,7 0-156,-7 3-484,5-4-700,-2 0-772,-3 0-1445,0 0-959,0 0-1613</inkml:trace>
  <inkml:trace contextRef="#ctx0" brushRef="#br3">42009 45061 3692,'0'0'1056,"0"0"1545,0 0-189,0 0-428,0 0-168,0 0-28,0 0-7,0 0-233,9 23-112,-3-12-304,-4 3-368,-2 2-264,5-1-224,-3-3-104,-2 0-112,0-4-60,0 0-8,0-3-76,0-5-4,0 2-212,0-2-224,0-2-252,5 0-100,-5-4-300,0-5-1000,0-1-2657,0 0-1859,0-7 1207</inkml:trace>
  <inkml:trace contextRef="#ctx0" brushRef="#br3">42000 44896 4912,'0'0'7701,"0"0"-5073,0 0-1724,7 21-547,-5-12 203,6 1-100,-6 2-460,6-3-36,-3 2-1253,2-2-943,-5-1-2500,4-1-2041</inkml:trace>
  <inkml:trace contextRef="#ctx0" brushRef="#br3">42175 45065 13433,'0'0'4821,"0"0"-3261,-7 28-924,7-12-308,-3 4 40,3-2 104,0-1 416,3-3-140,-3 0-748,5-5-60,-3-3-328,5 0 112,0-4 128,1-1-8,-1-2 24,3-2 132,-2-4 12,-1-5 0,0 2-12,1-4-48,-3-3-64,-3 0 52,-2-3-208,0 2-156,-2-3-88,-3 2-136,-5 2-24,3 3-140,-6 2-28,3 4 180,1 5 660,-4 3 100,6 0 644,0 4 160,-4 3-132,4 1-232,0 3-368,4-1-172,-4 2-96,2 1 24,3-3-212,-3 3-340,5-4-560,0 0-989,0-3-3495,0 0-3437</inkml:trace>
  <inkml:trace contextRef="#ctx0" brushRef="#br3">42343 44863 3284,'0'0'6217,"0"0"-2001,0 0-2600,0 0-884,0 0-440,0 0 21,0 0 271,0-21 432,0 19-8,2 1-296,-2 1-212,5 0-196,-3 3-180,-2 3-16,10 6 380,-2 5 264,-3 6 24,2 3-136,-5 4-96,4-1-208,-4 0-92,3-2-40,-5 1-36,2-5-60,-2-1-12,0-5-96,0-1-4,0-5-80,0 1-96,0-4-72,0-1-88,0-3-152,3-1-224,-3-3-240,0 0-244,4-5-560,-1-2-1224,-3-1-2913,0-7-2536</inkml:trace>
  <inkml:trace contextRef="#ctx0" brushRef="#br3">42493 45046 15281,'0'0'4737,"0"0"-3517,0 22-504,0-12-36,2 1 32,-2 0-132,5 0-228,-5-2-136,0-3-216,0-1-312,0-2-292,0-2-184,0-1-340,0 0-624,0-3-2285,-5 0-4235,3-11 683</inkml:trace>
  <inkml:trace contextRef="#ctx0" brushRef="#br3">42471 44855 5473,'0'0'10452,"0"0"-7343,0 0-2129,0 0-956,0 0-24,12 26-120,-10-22-16,-2 1-428,6-2-556,-6 1-709,2-3-2155,-2-1-2524</inkml:trace>
  <inkml:trace contextRef="#ctx0" brushRef="#br3">42619 44920 9521,'0'0'7197,"0"0"-4625,0 0-1568,0 0-380,0 28 288,-7-20 300,7-1-272,0 1-216,0 0-276,-3-1-280,3-1-164,0 2 8,0-2-12,0 0-48,3 0-24,-3 2-48,4-4-120,-1 3-40,2-3-32,2 3 60,-4-3 32,4 1 76,0-1-12,0 1 8,1 0-8,-1 0-12,1-1 8,-6 0 28,6 0 48,-6 0 84,5 3 12,-7-5 256,0 4 164,0 1 28,0-1-24,0 0-16,-9 2-68,7 0-40,-11 0-72,6 0-48,-4-2 28,-3 2-28,7-2-156,-1-3-36,1 1-364,0-4-308,-1 0-208,5 0-172,-2-5-572,3-2-1284,2 3-4297,0-7-1692</inkml:trace>
  <inkml:trace contextRef="#ctx0" brushRef="#br3">42868 44943 16281,'0'0'3965,"0"0"-3965,0 0-160,24 6 160,-11-3 52,1-1 776,-3-2 168,11 0-36,-8-3-260,4 0-192,-1-2-184,5 1-288,-5-1-36,3-3-168,-2 1-132,-2-1-148,4 0 0,-9 1 84,3 1 76,-4-1 152,-3 2 52,-2 3-12,2 0-136,-7-2-12,3 4 100,2 0 144,-5-2 60,0 2 220,3 0 60,-3 0 60,0 0-24,0 0 60,0 0-52,0 2-8,0 0-112,0 3 88,0 3 140,0 0 184,0 2-268,2 2-228,3 1-136,-3 0-44,-2 2-12,7-2-84,1 0 12,0-3-72,-1-2-24,3-1 12,4-2-16,-1-3 76,-3-2 12,5 0 96,-6-3 0,4-3 12,-3-1 36,-3 1 0,-4-1-40,4-1-4,-7 2-4,0-3-128,0-1-40,-10-1 0,3 4-24,-8-2 24,0 1-40,-2 0 40,0 4-36,-5-1 204,7 3 72,-1 2 324,9 2-20,-2 1-352,1 0-24,1 2-264,-1-2-244,8 0-96,-2 0-120,2 2-380,0-4-880,2 1-508,6-1-3461,-1-1-3764</inkml:trace>
  <inkml:trace contextRef="#ctx0" brushRef="#br3">43127 44484 7221,'0'0'5988,"0"0"-3656,0 0-1411,0 0-761,-33-4 28,17 6 72,1 5 100,-8 1 40,6 5 80,0 1 52,-5 2-4,7 5 192,5 1 220,-3 1-88,4 4-124,2 4-136,4 1-108,-2 0-96,5 2-64,5 0-72,-2-3-44,6-3-40,6-1-60,-7-3 12,3-2-108,0-1-12,-2-1 0,4-2-4,-3 0-8,-3-1-72,-2 0 0,-2-1 12,-1 0 64,3-1-52,-5-1 56,0 0-4,0-2 0,0-2-140,-5-2-116,3 0-180,2-3-148,0-3-208,-3-2-328,-2-1-740,2-5-1833,3 1-3127,-7-13-2089</inkml:trace>
  <inkml:trace contextRef="#ctx0" brushRef="#br3">43389 44983 17950,'0'0'4872,"0"0"-3868,0 0-1004,0 0-168,0 23 48,0-18-40,0-4 160,0 1 88,0-2 356,0 0 292,0-3 168,0-2-204,6-3-472,-6-4-228,0 1-64,0-4 4,0-4 12,0-1 48,0-3 0,0 2 96,2-3 0,-2-2 12,0 3-12,5 1-84,-2 5 0,-3 5 72,4 5-24,-4 2-56,0 3 44,0 2-48,0 0 0,0 0-48,0 0-60,3 2-72,-3 3-24,0 0 84,5 3-180,-2 1-196,-3 0-164,9-1-212,-4-1-80,3 0-540,-1-6-964,3 1-1617,-2-2-1515,1-2-1881</inkml:trace>
  <inkml:trace contextRef="#ctx0" brushRef="#br3">43615 44754 12357,'0'0'5205,"0"0"-3725,0 0-1204,0 0-268,0 0 44,0 0 388,0 0 320,16-21 564,-16 19-76,0 1-232,0-1-160,0 2-244,0 0-248,-7 0-196,7 0-132,-9 5-36,6-3-96,-10 5 96,6 4 36,-1-1 84,-1 3-60,2 2 0,-1-1-60,1 1 12,4 0 36,-2 3-4,3-3-44,2-1-72,0-2-24,0 0 0,7 1 0,-4-4-60,4-1-64,1 0-56,-1-1 24,2-2 0,-1-4-4,-1 0 52,1-1 60,0-1 48,6 0 84,-6-6-36,1 1-12,3 2-24,1-6 44,-6 4 40,6 0 60,-4 0 72,-1 1 156,2-1 100,2 2 68,-4-1 0,-1-1-44,0 2-64,-2-1-48,3-1-48,-1-1 25,0 1-1,-7-2-156,6 1-120,-4-2-84,-2-4-84,0 3 24,0-4-37,0 0-23,-2 0-12,-4 0 24,-1-1-12,0 1 48,-1 0 24,-2 2-84,3 1 32,-3 2 160,3 3 24,0 1 48,-1 4-36,5 1 60,-2 1-20,-2 2 92,5 3 48,-3 4 84,2 0 48,-2 4-24,5 1-71,-2 5-13,2-4 12,0 4-92,2-2-124,3 2 0,3-1 36,-1-3-48,3-1-48,0-2-48,2-2-4,-2-2-32,5-1-12,-5-2-24,10-3-25,-6-2 49,-1-1 0,6-1-24,-4-4-84,-2-1-36,6 0 84,-9-1-148,2-3-236,-2 2-280,-7 0-536,2 1-980,-5 1-2385,-5 4-731,-5 0-3381</inkml:trace>
  <inkml:trace contextRef="#ctx0" brushRef="#br2">39949 47619 4456,'0'0'7021,"0"0"-4337,0 0-1624,22 5-1048,-15-3-12,3 1-288,-2-2-80,3 1-404,0-2-656,-2 0-1200,6 0-1737,-7 0 45</inkml:trace>
  <inkml:trace contextRef="#ctx0" brushRef="#br2">40334 47620 11881,'0'0'4749,"0"0"-3345,0 0-1404,22 6-12,-15-4-756,-2 0-333,10-1-739,-3-1-2272,-5 0-2073</inkml:trace>
  <inkml:trace contextRef="#ctx0" brushRef="#br2">40636 47636 11445,'0'0'5477,"0"0"-4077,0 0-1400,17 2-1224,-7-1-409,3 1 1,-4-2 204,-2 1-876,4 1-860,1-2-741,-2 0 1293</inkml:trace>
  <inkml:trace contextRef="#ctx0" brushRef="#br2">40896 47639 8645,'0'0'6388,"0"0"-4651,0 0-1737,0 0-352,0 0-669,0 0-151,25 7-512,-21-5-308,3-2-868,1 0-121,-6-2 453,6 2 544</inkml:trace>
  <inkml:trace contextRef="#ctx0" brushRef="#br2">40997 47630 584,'0'0'2372,"0"0"-132,0 0-415,0 0-177,25 0-300,-21 1-380,-1 1-184,2-2-40,-3 3-108,3-1-176,-2-1-220,4 1-88,-5-2-152,3 0-332,-2 1-536,2-1-260,2 0-456,0-1-500,-4-1-400,2 1-765</inkml:trace>
  <inkml:trace contextRef="#ctx0" brushRef="#br2">42558 47440 8925,'0'0'5064,"0"0"-2639,0 0-893,0 0-300,0 0-32,0 0-116,0 0-164,0 0-72,0 0-136,0 0-84,0 0-12,-7 18-76,5-8-92,-1 3-148,3 2-72,-4-1-36,1 0-12,3-1-12,0-3-23,0 1-25,0-2-36,3-1 0,1-2 24,-1 0-60,-1-2-48,5 1-76,6-2-20,-6 1 0,4-4-12,-4 0 0,10 0-49,-10 0-59,5 0-96,-1 0-60,-2-2-100,6-2-104,-8 3-28,1-2-44,0 0-152,-1 1-168,-5 0-320,5-2-324,1 3-328,-8 0-481,5-3-763,-3 4-2616,-2-3-177</inkml:trace>
  <inkml:trace contextRef="#ctx0" brushRef="#br2">42714 47472 2704,'0'0'12529,"0"0"-7644,0 0-3389,0 0-768,0 0-232,0 0 60,0 0 184,0 0-28,5 29-76,-5-15-56,2 3-100,3 1-144,-3 4-96,4 1-72,-4 0-23,-2 0-137,5-2-4,-5 1-4,3-2-8,-3-5-76,0 0 36,0-2-25,0-5-119,2-1-84,-2-1-132,5-4-172,-5-2-200,2 0-296,-2-2-736,0-6-2376,0 3-3985,0-11-1412</inkml:trace>
  <inkml:trace contextRef="#ctx0" brushRef="#br2">42929 47575 5348,'0'0'6861,"0"0"-4089,0 0-463,0 0-257,0 0-208,0 0-232,0 0-244,0 0-404,-22 13-316,16-5-284,4 4-208,-3 3-84,5 1 12,0 1-72,0 1-12,5-1 0,-3-2-96,6-2-96,-1-1-12,6-3 32,-8-1 4,7-3 12,-2-3-12,2-2 24,-5-2 36,3-4-12,0-3-24,-2-2 48,-1-4 96,0 0 84,-2 2-68,-3-6-16,-2 2-16,0-1 16,-2-1 8,-5 3-8,0 1 0,-6-3 56,3 8 40,-5-1 24,6 4-60,-4 5-52,-1 2 172,9 0 120,-8 5-44,6 5-220,-1 1-36,-1 3-136,-1 1-8,2 1-156,1 0-328,2-2-288,3-1-244,-4-5-652,6-1-1936,6-3-2773,-4-4-3676</inkml:trace>
  <inkml:trace contextRef="#ctx0" brushRef="#br2">43272 47342 4676,'0'0'5865,"0"0"-2953,0 0-772,0 0-687,0 0-237,0 0-48,0 0-212,0 0-140,-23-5-76,16 6 24,-1 5 48,-1 2 8,1 1-36,1 4-100,0 0-164,1 4-220,4 0-168,2 2-132,0-4-192,2 2-84,4-3-72,1-4-64,2-4 40,2-1 48,3-3 140,-1-4 52,2-3 0,-6-3 0,1 0 12,-2-2-88,-3 1-44,-3-2 48,-2 2 88,0-2 116,0 0 12,-7 4 88,-1-2-40,1 0-60,-3 1 0,-5 1-172,5 3-68,-2 1-4,0 0 76,4 3 156,1 3-144,2 1-268,5 3-1316,-2 4-1252,2-1-2245,0-2-2068</inkml:trace>
  <inkml:trace contextRef="#ctx0" brushRef="#br2">41746 47524 588,'0'0'2332,"0"0"-2172,0 0 3069,0 0-113,0 0-616,0 0-672,0 0-232,0 0-63,0 0-73,0 0-104,-2 0-88,2 0-172,0 0-104,0 0-76,-5 0-68,5 0-152,-7-1-260,4-1-112,-4 2-84,-1-2-84,-1 2-100,-4 2-56,-4 2-48,7 3-12,-5-1-36,3 3 0,-3 0 12,10 2 36,0-1-36,3 4-12,-3 0 0,5 1 32,0 3 64,7 0 4,-2 1-4,0-3-136,10-2-104,-8 0-132,8-4-36,0 0 44,2-6 52,3 1 32,0-5 52,-1-1 8,-2-6-80,1-2-100,2-2-48,-3-1-24,-2-1 156,-6-3 84,4 1 112,-4-1 120,-6 2 40,5-1 216,-3 0 48,-5 1-4,0 0-8,-5 0-48,2 1-52,-7 0-96,-2 2 136,2 3-16,-9 0-216,1 1-156,1 4-24,-6 3 180,6 3 60,-2 1 240,6 4 16,-1 3-88,1-2-228,6 4-24,-3-4-84,7 3-36,-2-4-160,5 0-312,0-2-244,0-1-724,0-2-1060,8-2-2053,-8-1-2651</inkml:trace>
  <inkml:trace contextRef="#ctx0" brushRef="#br2">41779 47275 5745,'0'0'6164,"0"0"-3840,-8 33-888,8-17-179,0 6 267,-3 2-136,3 7-300,0 1-296,0 4-320,0 1-156,0 2-124,-2 0-36,-3 3-92,3-4 128,-3-3-144,2-1 84,-2-5 28,5-1 44,-7-5 24,7-4 4,0-3-28,0-2-84,0-5-108,0-1-12,0-1-88,0-3-176,0-3-304,0-1-220,5 0-132,-3-5-224,-2 1-348,0-6-1048,0 2-3121,0-2-2908</inkml:trace>
  <inkml:trace contextRef="#ctx0" brushRef="#br2">42082 47556 9621,'0'0'4960,"0"0"-2867,0 0-865,0 0-472,0 0-156,0 0 24,0 0 88,0 0 4,0 0-180,0 0-244,0 0-172,5 0-48,5 0 0,2 0 172,1 0 108,1 0 144,6 0-88,0 0-248,0 0-160,-4-1-88,2-2-32,-3 0-252,-6-1-100,7 0-136,-9 1-156,0-1-148,-2 2-360,-2 2-812,-3 0-2121,0 0-2423,-8 1 91</inkml:trace>
  <inkml:trace contextRef="#ctx0" brushRef="#br2">42156 47697 8657,'0'0'7208,"0"0"-4995,0 0-1537,24 5-392,-14-3 132,5-1 332,-5-1 68,5 0-364,0 0-312,-8 0-140,11-1-60,-11-3-148,5 3-288,-4-2-384,-1 0-484,-5 1-820,8 0-2257,-10-1-2480</inkml:trace>
  <inkml:trace contextRef="#ctx0" brushRef="#br2">43623 47505 92,'0'0'1916,"0"0"-1512,0 0-404,0 0-2412,0 0 2412,0 0 2372,0 0 2825,0 0-853,0 0-1680,0 0-359,0 0-549,-7 0-488,7 0-328,0 0-140,0 0-84,0 3-12,-2 1-16,-6 4-144,3 5-136,-2 2-32,-1 5 8,1 0 28,0 1-4,-4 0-156,4 1-132,0-4-64,-1 0-56,6-3-12,-3-5 0,-2 1-60,4-3-96,-1-1-36,0-5-60,4 1-112,0-1-176,0-2-124,0 0-120,0-3-304,0-5-796,0-3-1988,0 0-2169,4-10-3716</inkml:trace>
  <inkml:trace contextRef="#ctx0" brushRef="#br2">43608 47424 2736,'0'0'12281,"0"0"-8012,0 0-2909,0 0-508,8 28-76,-5-13 36,4-2-76,0 2 0,-2 2 12,3-3-96,-1 1-172,0 0-228,3-2-228,0 0-24,-2-4-120,4-2-108,-5 1-96,3-3-52,0-1 40,-3-2 60,1 0 60,-1-2 116,-2 0-260,-3 0-100,6-4-168,-6 1-72,3-3-160,-5-2-516,3 2-724,-3-3-989,0 0-2055,0 1-1773,0-5 3813</inkml:trace>
  <inkml:trace contextRef="#ctx0" brushRef="#br2">43840 47238 13789,'0'0'4793,"0"0"-3357,-7 34-716,2-10 156,-2 5 360,4 5-160,-2 1-156,-5 2-224,10-1-284,-7-1-184,5-4-144,-3-1-84,5-4 0,-3-3-108,3-3-144,0-5-4,0-1-44,0-5-84,0-2-112,0-4-168,0-3-328,0 0-560,0-5-1336,0-1-3497,-5-8-2876</inkml:trace>
  <inkml:trace contextRef="#ctx0" brushRef="#br3">42028 48155 3312,'0'0'224,"0"0"2589,0 0-253,0 0-636,0 0-460,0 0-212,0 0-184,0 0-148,0 0-188,0 0-119,-3 3-69,3-3-72,0 0-88,0 0-124,0 0-64,0 0-72,0 0-28,0 0 4,0 0-12,0 0-28,0 0-52,0 0 4,0 0 0,0 0 36,0 0-40,0 0 56,0 0-16,0 0 52,0 0 8,0 0-20,0 0-28,0 0 12,0 0 52,0 0-4,0 0 28,0 0 24,3 0 0,-3-2 20,0 2 40,0 0 0,0 0-36,0-1 8,5 1 4,-3 0 24,-2 0-88,0-2-36,5 2 0,-3 0-8,-2 0-4,6 0 36,-4 0 28,5 0-16,-4-1-24,1 1-36,4 0 12,-5 0-20,4-2-28,-2 0-36,-3 2 0,3 0 0,-2 0 0,2-1 36,-3 1-44,3-1-4,-5 1-8,2 0 0,-2 0-64,3 0 12,1 0-28,0 0 76,-4 0-36,0 0-12,4 0-12,-1 1 24,-3-1-24,0 1 0,5-1 60,-5 0-36,2 0 40,-2 2 0,0-2-4,5 0-84,-5 0-60,0 0 48,0 0 48,3-2-28,-3 2-20,0 0-24,0-1-100,0 1-96,0 0-108,0 0-124,0 0-188,0 0-136,0 0-276,-3 0-765,-2 0-1075,5 1-1968,0 1-1489</inkml:trace>
  <inkml:trace contextRef="#ctx0" brushRef="#br3">42064 48241 1240,'0'0'1200,"0"0"1276,0 0-679,0 0-509,0 0-188,0 0-24,0 0 4,0 0-12,0 0-160,0 0-184,0 0-104,-7 7-88,7-7 8,0 0 28,0 0 33,0 0 47,0 0-4,0 0-40,0 0-148,0 0-188,0 0-8,0 0-28,0 0-64,0 0-32,0 0-36,0 0 20,0 0-8,0 0-16,0 0-12,0 2-12,0-2-56,0 0 44,0 0 12,0 0 12,0 0 4,0 0-40,0 3 36,0-3-76,-2 2 4,2-1 48,0-1-8,0 0-44,0 0 52,0 0-12,0 0-36,0 0 48,0 0 0,0 0 28,0 0 8,0 0-36,0 0 0,0 0 0,2 0 4,-2 0 8,0 0 24,0 0 12,3 0-36,1 0 4,-4-1 8,3 1 0,2 0 12,-2 0 0,1 0-20,-1 0-4,2 0 12,-3 0 12,3 0 0,3-2-24,-6 2 16,5 0 8,-4 0 36,5-1-12,-1-1-24,-7 2 28,7 0 8,-2 0-12,-2 0 24,2 0-24,-3 0-48,3 0-60,-5 0-8,2 0-4,-2 0 8,3 0-4,1 0 8,-4 2-4,4-1 4,-4-1 0,0 0 0,4 0 48,-1 0 4,-3 0-16,0-1-36,4-1-4,-1 0-8,-3 2-8,0-1-40,0-1 36,5 2-40,-5 0 40,0 0-48,0 0-120,0 0 48,0 0 12,0 0-12,0 0-16,0 0-56,0 0-48,-5 0-4,5 0-32,0 0-88,0 0-144,0 2-172,0-2-260,0 0-260,-3 0-740,-1 0-1217,4 0-2639,0 0-1453,12-2 6229</inkml:trace>
  <inkml:trace contextRef="#ctx0" brushRef="#br3">42354 48245 940,'0'0'1852,"0"0"3933,0 0-3393,0 0-836,0 0-484,0 0-172,0 0-4,0 0-92,0 0-139,0 0-129,-10 7-100,10-7-52,0 0-28,-5 0 88,5 0 72,0 0 60,0 0-16,0 0-96,0 0-76,0 0-84,0 0-72,0 0-40,0 0-36,5 0-20,-5 0-4,0 0-12,0 0-8,0 0-52,3 0 36,-3-2-24,4 2 0,-1-2 72,4 1 88,1-2 128,-1 1 196,0 1-108,4-3-28,-4 4-60,8-2 4,-6 0-64,-4 1-108,2-1-132,1 2-56,-5 0-4,6 0 0,-4 2 0,-2-1-8,4 1-64,-7 0 60,5-2-60,-2 3 64,1-3-4,-4 1 0,3-1 0,-3 1-48,5-1 52,-5 0-64,0 0-24,0 0-12,0 0 0,0 0-12,0 0-28,0 0-8,0 0 24,0 0-12,3 2 0,-3-2 60,0 0 72,0 3-72,2-3 76,3 1-4,-5 1 0,2 0 0,3-2 0,-2 1 0,-3 1-36,5-2-28,-5 0-68,2 0 0,-2 0 24,0 0 24,0 0 0,0 0-24,0 0-76,-2 0 4,-3 0-36,5-2-148,-8-1-192,6 3-612,-5-2-1080,7 2-1869,-3 0-2459,-2 0-1697</inkml:trace>
  <inkml:trace contextRef="#ctx0" brushRef="#br3">42627 47890 1368,'0'0'2780,"0"0"2469,0 0-3149,0 0-764,0 0-192,0 0 72,0 0-19,0 0-301,0 0-236,0 0-168,0 0-148,-3-4-144,-1 4-28,4 0-52,-3-3 52,-2 2 36,5 1 24,-2 0-24,-4-1-12,4 1-24,-5-2-12,7 1 8,-3-1-44,-1 1-40,1 1 4,-5-2-16,4 0 12,1-1-72,-2 2-12,-3-2-72,1-1 0,5 2-4,0-1-32,-3 1 100,2-1-188,-5 1 52,4 1-16,1-1 36,-1 1 76,4 1 36,-3-1 16,-2 1-8,5 0-4,-3 0-116,-4 0 40,7 0-76,-7 0 4,7 1-28,-8 0 60,6 1 36,-3 1 16,-2 0 12,4-1 8,-2 3 4,-3-5 36,8 5-88,-9-3 100,9 1 4,-2 0 8,-3-1-8,2-1 0,3 1 8,0-1 48,-5 1-12,5-2-48,-3 1-4,3-1-44,0 4 48,-4-3 112,4 0-112,-3 4 0,-2-2-8,5 2 8,-2-3 44,-3 5-40,5-3 8,-3 1 0,-4 1 88,7-1-88,0-1 36,-2 1 0,2 0 28,0-3 8,-5 5-72,5-4 0,0 2 112,-3-4-4,3 2 4,0 1 0,0-4-28,0 4-12,-5-3-72,5 2 40,0 0-52,-2 1-8,2 0 0,0 1 0,0-1 0,-5 3 4,5-3 4,0 0 48,0 3 0,-3-3 36,3 3-36,0-4 16,0 3 8,0-1-68,0-3 56,0 3 40,0-1 8,0 2 28,0-1-64,0-3 48,0 4-48,0-3 40,0 2 56,0 0 16,0-1-64,0 1 4,0 1-16,0-3-24,0 3-24,0 0-48,0-3 36,0 3 0,3 0 28,-3 1-64,0-4 48,0 2-12,5 0-48,-5-2 0,0 2-4,2-2 0,-2 1-4,0-2 4,0 4 4,5-4 4,-5 3 0,0-4 4,0 4-4,0-3 0,0 4 8,0-4 0,0 3 36,0-2-44,0 2 0,0-3 0,0 3-4,0 0 0,0-2-8,0 2-4,0-1-48,3 1 12,-3 0 36,0-2-36,0 1 44,5 0-4,-5-1 8,0-1 12,0 4 36,2-4-40,-2 3 4,0-2 36,0 2-36,0-3 48,0 3-12,0-2-44,2 2 44,-2 0-40,0-3 68,5 4-64,-5-4 48,0 4-52,0-1 0,3-1-8,-3 3 4,0-3 4,0 0 40,0 3-36,0-3 0,0 1 36,0 0-40,0 1 40,0-1-44,0-1-4,0 2 0,5-1 0,-5 2-4,0-3-4,0 2-40,0-1 40,0 1-4,0-2 0,2 2-36,-2 1 40,0-2-4,0-1 0,0 0 0,0 1 4,0-1 4,0 2 4,0-1 0,0 0 0,0 1 4,0-1 4,0 1-8,5-2 4,-5 1-4,0 0 0,0-3 0,0 0-48,0 1 0,0-3-88,0 0-140,3 0-52,-3 0 12,0 0-12,0 0-12,0 0-40,0-1-32,0-1-140,0 0-232,0 2-412,0-4-653,0 1-895,0 0-2216,0 0-1509</inkml:trace>
  <inkml:trace contextRef="#ctx0" brushRef="#br3">42742 48145 4820,'0'0'4397,"0"0"-1841,0 0-676,0 0-552,0 0-132,0 0-131,0 0-385,0 0-72,0 0-192,0 0-120,0 0-88,0 2-48,0-2-72,0 5 56,7 3 188,-4 1 96,5 5 240,-4 0 172,3 1-104,1 4-68,2-4-64,-3 2-148,0-3-92,-4-2-148,5 1-84,-4-4-36,-1-2-12,2 0-36,-3-1-36,3-3 48,-2 1-56,-3-2-4,0 0-48,0-2 0,0 0-36,0 0-48,0 0 12,0 0-12,0 0-48,0 0-148,0-4-200,0 0-164,-3-1-228,3 1-292,0-3-916,-5 1-2197,5 4-2135,0-5-1305</inkml:trace>
  <inkml:trace contextRef="#ctx0" brushRef="#br3">42897 48098 4012,'0'0'2293,"0"0"71,0 0-824,0 0-572,0 0-148,0 0-152,0 0-208,0 0-152,0 0-132,0 0-48,0 0 64,-5 4-40,5-2-40,0-1-48,0 2 36,0 0 408,0 3 560,-2 1-263,-3-1-157,3 1-28,2 1-16,0-1 12,-3 3 20,3-1-36,-5 3-40,2-1-12,3 1-36,-4 2-16,4 1 0,-3-1-120,3 0-64,-4-1-56,4-1-4,0-1 12,0 0-60,-3-1-32,3-3-52,0 1-48,-5-1-60,5-1-12,0-1-8,0-1-4,0 0-84,0-1 36,0 1-100,0-2-116,0-2-168,0 0-124,0 2-88,0-2-44,0 0-128,0-2-244,0 1-560,0-4-2481,0 2-2695,-8-5 495</inkml:trace>
  <inkml:trace contextRef="#ctx0" brushRef="#br3">43040 48233 3504,'0'0'1420,"0"0"769,0 0-929,0 0-316,0 0 12,0 0 36,0 0-28,0 0-220,0 0-236,0 0-12,0 0 88,0 6 84,0-6 164,0 1-43,-2-1-141,-3 1-152,3-1-112,2 2-28,-3 0-60,3 1-16,-8-2-56,4 4-80,1-3-44,-2 3-28,-2-2 40,7 2 48,-8 2-4,8-1 4,-7 0 36,5 1 24,-1 1 48,3 0 72,-4 1 48,4-2-60,-4 4-76,4-3-44,-4 1-28,4-1-68,0-1-16,0 4-24,0-6-12,0 5-60,0-4 4,0 0-4,0-1 8,4 0 52,-4 0-52,4-1-8,-4-2-8,4 1-64,-1-1-12,4-2 0,0 0 24,-4-2 48,9-3-52,-5 2 16,1-2-96,-5 1-36,6 0-4,-2-1-32,-1 1-40,-4-2-36,3 2 24,-2 1 24,-3 0 88,4 0 56,-4-2 88,0 4-144,0-1 8,0-1 100,0 1 40,-4 0-104,1-2-32,-2 3-16,5-1 48,-8 1 100,6-1 4,-3 1 0,-2-1 8,5 2 76,-6-2 132,5 2 60,-1 0 60,1 0-72,-2 0-12,3 0-24,-3 0-52,5 0-8,0 0-4,0 0 76,0 0-52,0 0-84,0-3-88,0 3-8,5-1-60,-5 1-12,2 0 72,3-3 60,2 2 28,-4-2 32,2 1 48,-2 0 52,4-1 32,-5 2-20,5-1-28,1 1 0,-3 1-32,-2-2-52,4 2-48,1 0-12,-1 0-48,-5 0 0,5 0-4,1 0 0,-8 0 0,5-2-4,-3 2 4,3 0-8,-2-1-72,-3-2-12,4 0-36,-4 1-52,0 1-56,0-2-124,0 1-108,0 0-156,-4-1-208,1 2-408,-2 1-932,3 0-2201,2 0-2031,-5 1-857</inkml:trace>
  <inkml:trace contextRef="#ctx0" brushRef="#br3" timeOffset="0.99">41792 48070 5625,'0'0'5536,"0"0"-3412,0 0-752,0 0-248,0 0 69,0 0-53,0 0-204,0 0-312,0 0-304,0 0-176,0-4-144,0 1-8,0 2 8,0 0 84,-2-1-80,2 1 56,-5-2 52,5 2 20,0 1-32,0-1 20,-2-1-48,-3-1-20,5 1-52,-8 2 0,6-2 4,-1 2-4,-1-4 0,1 4-4,-5-1 4,3 0 4,3-3 56,-3 3-52,-2 1 100,5-2-20,-6 1 20,5-2-100,-1 1 64,1 0-60,-2 2-4,3-3-8,-4 2 0,4 1-84,-3-2 0,3 1 76,-3 0-80,3-2 76,-6 3 8,8 0 0,-3 0-80,-1 0-12,-4 4-4,6-1-20,-6 1-16,3 0 28,-2 0 24,0 3 76,-1-1-4,6 0 12,-5-1 96,-1 2 12,5 1 28,-2-2-16,-2 1-44,5-1-16,-3 1 12,3-1-60,-6-2 72,8 1-8,0 0-4,-3-2-24,-1 3 0,4-1-44,-3-1 0,-2 2 8,5 1 136,-2-3-28,2 2 4,-5 0-28,5 0 24,0 0 112,0 1 48,-3 1-40,3-2-32,0 0-64,0 2-24,3-2-12,-3-1 12,0 2-44,5-1-4,-3 1 0,3 0-60,-5-1 60,3-1 24,1-1-24,-1 2-12,-1-1 40,6-2-52,-8 2-36,7-1-4,-7-1 0,5 0-4,-3 2-4,3-3-4,-5 1 0,3-1-4,-3 0 0,0-1 0,5 2-4,-5-2-36,0 0 36,3 1-40,1-1 40,-1 1 8,4-2-8,3 0-108,-3 0-60,6 0 84,-3-2 48,-3-1 48,10 2 0,-10-3 0,6 3-8,-3-2-4,0 2 12,2-2 4,-5 3 140,-4-2-36,5 2-60,-4 0-44,-4 0 0,3 0 0,-3 0 0,0 0 4,0 0 52,0 0-60,0 0-4,0 0-128,0 0-72,-3 0-64,3 0-108,0 0-20,0 0-116,0 0-204,0 0-236,0 0-308,0 0-308,0 2 179,0 1-47,0-1-64,3 0-192,-3 2-256,0-2-412,0 1 31,0 0-163,-3-24 176</inkml:trace>
  <inkml:trace contextRef="#ctx0" brushRef="#br1" timeOffset="0.99">29768 45617 236,'0'0'1016,"0"0"-196,0 0-596,0 0-224,0 0-404,0 0 404,0 0 640,0 0 1236,11-24-1344,-11 20-140,4-3 1833,-4 1 327,3-1-620,-3 0-412,0-1-136,0 1-140,2 1-179,3 2-37,-5 0-240,0 2-112,0 0 32,0 0-36,0 2-164,0 0-132,0 0-120,0 4-172,0-2-36,2 8-24,6 3 452,-1 11 440,9 3 76,-7 6-344,6 3-288,0 1-164,-3-3-104,-2-4-92,7-2-4,-5-6 4,-1-6 72,-4-2 72,8-2-24,-8-4-60,0-3-12,1-2 12,-1-2-12,-4-1 12,-1 0 36,3-1 36,-3-5-12,6-2-36,-8-6-72,5-1-12,-3-5-144,3-3-108,-3-5-36,4-2-96,-4-1-28,3-1 88,-2 1 84,4 2 72,3 2 8,-3 7 112,0 3 0,1 9-60,-3 0-72,-2 3-96,-3 3-76,7 2 16,-7 0 56,0 0 88,0 0 44,2 0 28,-2 2 64,0-2 56,0 4 4,0-3-4,0 2-4,-2-1 4,2 1 180,-7-1 52,4 0 68,-5 2-44,-4-4-40,3 4-72,-6-3-32,-1 1-16,2-2-92,-3 0 0,7 0 88,-3-2-8,4-1-72,-6 1 36,8 0-48,-1-2 0,5 3-4,-2 0-104,3-1 36,-3 1 64,5-1-40,0 2-84,-2 0-124,-3 0-144,3 0 28,2 2 20,0 1 12,-6-2-508,4 2-532,2 1-412,-3 0-349,-1-1-399,1 2-1384,-2-4-733,5 2-179</inkml:trace>
  <inkml:trace contextRef="#ctx0" brushRef="#br1" timeOffset="0.99">30207 45627 7493,'0'0'7804,"0"0"-4683,0 0-1561,0 0-756,0 0 12,0 0 8,0 0-156,0 0-160,0 0-108,0 0-160,0 0-240,-2 21-12,-3-16-244,5 1-164,-2-3-232,-3 1-260,5-2-352,0-2-892,0 0-2433,0 0-3527,14-41 2255</inkml:trace>
  <inkml:trace contextRef="#ctx0" brushRef="#br1" timeOffset="0.99">30323 45544 11537,'0'0'4949,"0"0"-3481,0 0-1088,0 0-56,0 0 240,23 17 280,-16-7 208,1 4 4,-6 3-160,5 0-172,1 4-132,-6-4-208,6 4-116,-3-3-52,2-1-84,-5-2 0,6-2-48,-3-2-36,-3-3 12,1 0 36,1-1 4,4-5-60,-5 3-40,4-2-88,-2 0 76,-3-1-72,3 0 76,-3-2 8,4 0 4,-4 0 44,-2 0-40,3 0 4,-3-2 40,4-3-44,-4 1-4,0-2-4,0-5-88,0 0-56,0-4-24,0-4-48,0-2-60,3-7-100,2-2 28,-3-1 84,-2-3 20,8 0 112,-3 5 16,2 0 116,-5 6 72,6 3 72,-8 4 96,7 5-152,-7 4-88,3 4-24,-3 2 12,5-1 0,-5 2-40,0 0-56,0 0-72,0 0-112,0 2-228,-5 2-276,2 2-116,-1 4-272,1 0-1340,1-2-3297,-6 4-4636</inkml:trace>
  <inkml:trace contextRef="#ctx0" brushRef="#br1" timeOffset="0.99">30676 45644 3104,'0'0'1996,"0"0"1137,0 0-1525,0 0-924,0 0-92,0-21 564,0 16 236,5 0-152,-2 2 32,-3-2-83,0 4-125,0-2-204,0-1-124,0 4-100,0 0-4,0 0-48,0 0-124,0 0-252,-3 0-104,-2 0-104,-2 5 0,4 0-4,-4 1 4,-1 5 96,1 0 52,0 2 104,4 2 64,-1 3 200,-7-1 112,11 1-144,-4 0-64,1 2-96,3-3-80,0-3-76,3 0-60,1-2-100,7-3-8,-4-2-4,0-1-4,0-4 8,8-2 0,-5 0 0,3-1 8,-4-5-8,1 0 0,2-2-132,-1 1 0,-7-1-72,-1 1-52,-3 0 52,5-1 72,-5 2 72,0 3 56,-5-1-8,2-3-72,-1 4 0,-4-2 12,-7 5 0,5-2-52,1 0-80,-4 0 24,3 2 24,3 0 48,-1 0 24,1 0 8,5 0 28,2 2 48,-5-2 4,5 0 44,5 0 52,-5 0-28,7 0-12,-5 0-12,6 0 108,2 0 144,5 0-68,-3 0-64,-2 0-24,4 0-48,-3 0 0,1-2-36,-5 2 60,1-1-120,-6 1-168,-2 0-288,0 0-124,0 0-132,0-1-160,0-2-340,0-2-1216,-2-3-3105,-3 1-4080</inkml:trace>
  <inkml:trace contextRef="#ctx0" brushRef="#br1" timeOffset="0.99">29981 45395 628,'0'0'6309,"0"0"-2393,0 0-2332,0 0-552,0 0-192,0 0 32,0 0 44,0 0 201,0 0-141,0 0-124,0-11-128,0 11-76,0-1-52,0 1-72,0 0-88,0 0-144,7-2-172,-7 1-120,10 0-48,-3-2 48,8 3 148,0-1 80,9-2-144,-1 1-84,1 1-4,-1-2-4,1 0 0,-1 1-4,-6-1-72,3 0 36,-11 1-48,7 1-64,-7 0-8,-2-2 84,1 1-52,-3-1 136,-3 0 8,-2 0 80,3-2-40,-3 0 48,0-1-32,-3 0-64,3-1-8,-2-4 8,-3 3 36,-3-1 84,6 3 148,-3-1-72,-2 1-196,5 5-12,-6 0-160,0-1 16,6 2-40,-5 0-8,-1 3-40,3-2-84,-2 5-72,-3-1-124,10-2-332,-7 4-608,7-5-1117,-3 3-2367,3-4-2221</inkml:trace>
  <inkml:trace contextRef="#ctx0" brushRef="#br1" timeOffset="0.99">30432 45250 11957,'0'0'5257,"0"0"-3405,0 0-980,0 0-372,0 0-36,0 0-28,0 0 40,0 0-100,0 0-12,0 0-292,0 0-72,0-7-328,3 5-48,9 1 196,-5 1 80,3-1 52,-3-1-60,9 1 36,-9-1-4,0 0 16,1 2 48,-6 0 12,5 0 12,-7 0 112,3 0 20,2 0-24,-5 0 16,0 0 20,0 0 40,0-1 8,-5-2-56,2-1-148,3-2-220,-7-1-204,5-1 168,-4 1 124,-1-1 120,5 0 12,-3 1 72,5 2 160,0 0 72,0 2-144,0 3-160,0 0-220,0 0-56,0 0 80,0 2-108,0 1-96,0 0 68,0 2 16,0 1-272,0-2-568,5 2-880,-5 2-1089,0-2-2759,0-3-1141</inkml:trace>
  <inkml:trace contextRef="#ctx0" brushRef="#br1" timeOffset="0.99">31029 45557 4072,'0'0'2449,"0"0"1967,0 0-2312,0 0-480,0 0-264,0 0-7,0 0 55,0 0-56,0 0-148,0 0-148,0 0-172,-8 0-196,8 0-204,6 0-268,-4 0-132,3-2-84,2 2 76,3 0 116,5 0-76,0 0-116,-1 0-48,-1 0-24,2-1-24,-1 1-52,-7 0-44,4 0-216,-4 0-172,0 1-172,-1-1-228,-4 2-360,-2 1-1116,0 0-2517,0-1-2587</inkml:trace>
  <inkml:trace contextRef="#ctx0" brushRef="#br1" timeOffset="0.99">31043 45688 12377,'0'0'4473,"0"0"-3009,25 4-528,-17-1 44,6-3 44,1 2-88,0-2-184,0-2-184,-6-1-208,2 1-176,3 2-148,-6-4-36,-3 2-136,2 1-224,-5 1-256,-2-1-160,0 1-88,0-3-220,0 3-1028,-2 0-2221,-3 0-3527</inkml:trace>
  <inkml:trace contextRef="#ctx0" brushRef="#br1" timeOffset="0.99">31504 45588 5613,'0'0'6900,"0"0"-3944,0 0-1087,0 0-533,0 0-108,0 0-32,0 0-116,0 0-268,0 0-208,0 0-316,7-6-164,3 6-28,-2-3 24,8 2 36,-1 1-48,0-1 24,2 1 12,3-2-20,-10 2-124,7-1 0,-4 1-124,-6-2-20,0 2-216,-4-2-136,0 2-60,1 0-36,-4 0-136,0 0-196,0 0-580,-7 0-964,7 0-1841,-8 0-3044</inkml:trace>
  <inkml:trace contextRef="#ctx0" brushRef="#br1" timeOffset="0.99">33284 45472 6037,'0'0'5740,"0"0"-4268,0 0-1472,0 0-564,0 0-500,0 0-532,0 0-788,0 0-49,-17-11-255</inkml:trace>
  <inkml:trace contextRef="#ctx0" brushRef="#br1" timeOffset="0.99">33284 45472 4212,'-22'-11'4661,"22"9"-2065,0-3-920,5 3-644,-2-3-120,-3-3 421,0 4 211,0-2-188,4-1-368,-4 0-328,0-1-244,0 2-224,0-1-96,0-1-32,0 1-52,0 3 72,0 1 36,0 2 4,0-2-124,0 3-4,0 0-84,0 0 4,0 0-24,0 4-4,0-1 40,-4 3 24,4 3 48,0 5 48,0 1 244,0 5 60,0 2 12,-3 1-12,3 3 360,0-3-36,0 2-60,0-2-76,-5-2-80,5-1-52,0-2-132,0-3-168,5 3-108,-5-8 0,3 1-60,-3-3-132,4-2-72,-1-3-72,4-1-124,-1-2-104,-4-3-172,5-4-196,0-2-556,-4 0-956,-3-1-1697,5-3-1731,-5 4-1705</inkml:trace>
  <inkml:trace contextRef="#ctx0" brushRef="#br1" timeOffset="0.99">33149 45567 14085,'0'0'4629,"0"0"-3401,20-8-900,-8 5-204,5-2 484,1 1 464,1 0 4,-2-1-316,1 0-360,-6 3-280,0 0-120,3-2-68,-3 4-88,-2-2-268,-2 2-192,-1-2-208,-5 0 84,3 2-612,-2 0-1628,-3-1-3985,-3-1-3008</inkml:trace>
  <inkml:trace contextRef="#ctx0" brushRef="#br1" timeOffset="0.99">33573 45513 3056,'0'0'10289,"0"0"-6040,0 0-2561,0 0-376,0 0-180,0 0-80,0 0-120,0 0-232,0 0-36,-25-15-88,11 16-176,6 4-124,-2 1-108,-3 3-24,-1 0-48,9 4 12,-3 0-12,4 2-56,1 0-40,3 0-60,3 0-48,4 0-96,1-2-12,8 0 0,0-6 0,1-2 56,5-4-68,0-1-36,-5-5-36,6-3 44,-8 0 52,7-5-12,-8 3 72,-3-2 60,-4-1 72,0-1-48,-5 3-124,-2-1 76,-7 0 108,0 1 120,1 0 0,-8 2 4,1 3 8,-6 0 24,-1 4-12,-2 2-24,2 2-120,0 4 0,4-1-108,5-3-192,4 3-136,2-3-360,3 2-928,2-2-1312,2-2-2561,-2 0-2440</inkml:trace>
  <inkml:trace contextRef="#ctx0" brushRef="#br1" timeOffset="0.99">33597 45284 12777,'0'0'3953,"-9"29"-2933,9-9-216,-3 10 656,3 5 148,0 1-140,0 5-284,0-1-292,0-1-144,0-2-124,0-1-336,3-2-120,-3-4-72,0-3-36,0-3-56,0-2 4,0-4 4,0-3 36,0-5-48,0 2 0,0-6-72,0-2-228,0-2-180,0 0-208,0-2-164,0-5-152,0-1-592,-3-4-2240,3 1-2937,-5-8-4320</inkml:trace>
  <inkml:trace contextRef="#ctx0" brushRef="#br1" timeOffset="0.99">31914 45417 9837,'0'0'5208,"0"0"-3323,0 0-989,0 0-340,0 0 108,0 0 156,0 0 96,0 0 60,23 28 52,-14-12-12,-2 4-148,1 3-192,4 3-220,-2-2-128,5 0-160,-5 1-72,4-4-12,-6-2-72,7-2-4,-8-2 4,3-3-12,-3-1-68,1-3-76,-1 0-60,-4-2-76,4-1-44,-7-5-60,5 2-112,-5-2-116,0 0-80,0-2-164,0-3-640,-5-1-1200,-2-5-2677,7 3-2992</inkml:trace>
  <inkml:trace contextRef="#ctx0" brushRef="#br1" timeOffset="0.99">32187 45338 4760,'0'0'7421,"0"0"-5101,0 0-972,0 0-403,-17 28 135,14-13 204,-4 7-84,2 1-80,-3 5-76,6 4-64,-5 1-184,0-1-144,-1-1-232,5-2-192,-4-1-24,2-5 4,3-3-40,-4-5-60,6-1-96,-2-3-12,2-2-8,0-5-160,0 2-148,0-6-92,0 3-220,-5-3-140,5-3-116,0-1-548,0-5-1596,-2 1-3793,-3-7-4028</inkml:trace>
  <inkml:trace contextRef="#ctx0" brushRef="#br1" timeOffset="0.99">32342 45605 1448,'0'0'7805,"0"0"-3221,0 0-2712,0 0-691,0 0-385,0 0 4,-22 0 124,20 4 44,-6-3-128,-2 2-136,3 1-208,-5 1-156,2 3-96,2-1-40,1 1 28,-1 1-4,6 0 36,-3 3 4,3 0-28,2-2-72,0 3-100,2-3-68,-2 3-48,7-5 36,1 4-48,-1-5 0,1 0-12,2-5-12,2 2 12,-5-3 12,3-1-12,0-5 0,5 1 24,-8-2 40,0 0 8,1-1-4,-3 2-84,-3-2-56,-2 4 32,0-2 112,0 3 132,0-2-12,-2 3 52,-3-2-4,-3 1-84,6 1 12,-10 1-12,2 0-80,3 0 0,-3 3-4,-5 0-12,3-2-72,2 3 12,2-2 24,8 0 44,-2-1-44,2 1-12,0-2-36,0 0-12,0 0 8,2 0 16,1 2 80,4-2 4,6 0 0,-4 0 72,4-2 0,-3-1 28,7 1 104,-5 0 48,-2-2 0,-3 3-80,1 0-64,2 1-104,-5 0-4,-3-2-60,-2 2 12,0 0 36,0 0-124,0 0-56,0 0-108,0 0-148,0 0-168,-2-2-256,-3 1-316,3-1-1040,-6 2-2453,8 0-3003,-8 0 1111</inkml:trace>
  <inkml:trace contextRef="#ctx0" brushRef="#br1" timeOffset="0.99">32761 45502 28,'0'0'10457,"0"0"-6117,0 0-2992,0 0-571,0 0-5,0 0 300,0 0 48,0 0 12,0 0-208,0 0-232,0 2-160,0-2-24,0 0 12,0 0-40,-7 0-128,7-2-340,-7-3-8,-1 4 0,-1-2-4,-4 0-4,1 1-44,-3 2-36,0-1 12,-7 1 24,7 1 40,1 4-44,-6-1 44,5 3-52,3 1 0,-6 3 60,11-1 116,-3 4 128,5 1-64,3 2-48,2 1-132,0 1-48,2 1 48,3-2 72,5 3-72,0-6-56,5-2 56,-1 0 12,4-3 108,2-2-60,-6-1 0,3-4 12,1-2-68,-6 0-4,3-1-8,-3-1-64,-4-3-72,-1 2-108,0-3-232,1 2-152,-3-2-116,-5 3-216,2-2-332,-2 0-680,0-1-1801,0 2-2027,0 0-2361</inkml:trace>
  <inkml:trace contextRef="#ctx0" brushRef="#br1" timeOffset="0.99">33003 45547 8069,'0'0'7524,"0"0"-4771,-29 0-1385,14 1-564,3 2 160,-3 0 236,0 4-196,-5-1-232,10 3-240,-4 2-148,7-1-48,-4 6 4,6-2 8,3 3-24,2-1-144,7-1-180,0 0-144,4-2-72,1-2-48,0-1-60,8-5-76,-3-1-32,-2-4-4,7-4 52,-7-1 72,2-6 44,-2 0 64,-5-3 44,3 1 28,-9-3 48,1 2 84,-3-1 8,-2 0 0,0-1 160,-2 0-80,-5 1-20,-1 1-68,-2 0 0,-1 4 12,-5-1 108,4 5 12,-3 1-72,0 2-60,1 2-192,4 1-52,2 0-140,4 1-164,1 2-480,3-1-780,0 3-1308,3-1-2917,-3 0-1424</inkml:trace>
  <inkml:trace contextRef="#ctx0" brushRef="#br1" timeOffset="0.99">19832 46037 6585,'0'0'5596,"0"0"-3464,0 0-2132,0 0-752,0 0 332,0 0 344,0 0 12,0 0-192,15 25-1244,-15-16-3032,0-3-1793</inkml:trace>
  <inkml:trace contextRef="#ctx0" brushRef="#br1" timeOffset="0.99">19847 46301 9733,'0'0'7073,"0"0"-5277,0 0-860,0 0-436,2 23-72,-2-19-112,0-3-316,-2-1-24,2 0-452,0-1-404,0-1-216,-5-5-304,2-4-1397,3-1-3751,-2 1-1013</inkml:trace>
  <inkml:trace contextRef="#ctx0" brushRef="#br1" timeOffset="0.99">20012 46171 4820,'0'0'7305,"0"0"-5709,0 0-952,0 0 28,0 0 360,0 0 133,0 0-349,0 0-220,0 0-156,-25 26-204,18-17-140,-3 4 28,5-3 24,-5 3-28,3-2-60,7-1 76,-8-3 108,8 1-168,0-1-76,0-4-4,3 0-108,2-2 112,2-1-4,-4-1 0,4-5-132,6-1-192,-6-6-288,2-2 100,2-1-324,1-1 96,-4-1 156,-6 1 147,5-2-123,-7 2-284,0 1-536,0-1-436,0 3 468,0-2 1352,0 4 192,0 1 800,0 3 180,-2 1 92,-3 1-88,5 1-44,0 3-151,-2 0-173,2 0-140,0 2-152,0 0-136,0 0 52,0 5 20,0-1-148,0 4 148,0 4 12,0 4 128,2 2-56,3 4-52,-5-2-112,2 1-92,1-2-184,1-1 48,-1-4-32,2 0-100,-5-6-12,8 0-56,-6-1-124,-2-4-132,0 0-160,0-2-124,5-1-156,-5 0-340,0-3-576,0-3-1405,0-2-1663,0 1-5881</inkml:trace>
  <inkml:trace contextRef="#ctx0" brushRef="#br1" timeOffset="0.99">20142 46188 10365,'0'0'4872,"0"0"-3647,0 0-529,0 0 184,0 0 548,0 0-132,0 0-504,4 20-428,-4-17-108,4-2-40,-4 4-112,0 0-104,0 0-112,0 0 28,0-2-24,3 2-172,2 0-72,-3-2 132,3-2 136,-3 0-24,4-1 8,1 0-132,-5-1 4,5-5-40,1-2-76,-5 0 344,4 0-208,-2-3-88,-5 2-96,2-2 136,-2 0-288,-2 2 0,2 2 232,-5-1 312,5 3 424,0 3 68,0 1-60,0 1-248,0 0-180,0 0 12,-3 0 140,3 1 92,-4 1 20,4 3 16,-3-1 108,3 2-40,0 0-180,0 2-120,0 3-52,0 0-48,0 1-28,7-1 16,-4 2-24,-3 1 8,5 0 76,-3 1 0,4-1 244,-4 2 76,3-1 8,-3 1-48,0-3-40,3-1-44,-5 3 8,3-4-8,2 0 44,-5-1 88,0-1 0,0-3-40,-5-2-108,2 1-56,3-2-44,0 0-80,-5-1-96,3-1-76,0 3-56,-3-4-184,-3 0-60,1 0-228,-3-2-456,-2-1-692,7 0-1161,-2-2-1543,1 3-828,6-2-461</inkml:trace>
  <inkml:trace contextRef="#ctx0" brushRef="#br1" timeOffset="0.99">20305 46099 11657,'0'0'5845,"0"0"-4953,0 0-892,0 0-372,25-8 372,-18 8 260,4-3 172,-4 0-52,0 0-144,1 0-52,-1-1 0,-5-1-100,3-1-84,3 1 0,-8-1-4,3 0-4,-3-1-32,-3 1-92,3-2 128,-8 3-236,1-3 56,-2 1 12,-4 2-76,6 0 236,-4 0 12,4 4 236,0 0 132,7 1-12,-2 0-64,2 4-196,0 5 4,0 3 168,2 7 112,3 1-16,0 2-84,2 3-112,5-1-160,4-3 4,-7-3 184,6-4-40,-1-2-32,-3-4-64,-4-1-60,3-5-60,2 2-100,-5-3-228,-4-1-220,5-5-368,-3 1-584,-3-4-1333,0-2-3371,-2 3-2685</inkml:trace>
  <inkml:trace contextRef="#ctx0" brushRef="#br1" timeOffset="0.99">19591 46033 4028,'0'0'2241,"0"0"515,0 0-484,5 31-604,-5-10 260,2 7 33,-2 5-297,0 5-292,0-2-416,-2 1-216,-3-2-204,5-3-124,-2-7-220,2-3-96,0-7-88,0-3-8,0-4-4,0-3 0,0-4-104,0-1-36,0 0 24,0-1 104,0-4-68,2-4 36,-2-4-36,5-7-12,-3-1-52,-2-2 76,0-5-84,0-1 32,0 0 40,-2-1-12,2-3 88,-5 3-104,5-1 100,-2 2-120,2-3 72,0 8-4,0-2-116,0 6 172,0 3-56,0 2 0,0 3 64,2 2 72,3 4 28,-3 2-100,-2 1-220,8-1-132,-1 3-372,1 1 232,-1 0 40,3 5 168,2 2 160,-2 4-36,5 4 84,-5 1-72,2 2-124,-2 1 84,-3 2-120,-7-3 20,8 1 0,-8 0 140,0-4 148,0 0 112,-5-2 400,2-3 8,-1 3 136,1-5-64,-5 4-48,6-4-56,-5 1-96,0-1-64,1-2 4,-1 1-100,5-2-100,-6-3-24,8 0-96,0 0 88,-5-1-92,5-1-8,0 1-48,0-1-4,0 5-80,5 0 44,-2 5 88,4 0 72,-2 3-72,3 2 0,1-4 0,-2 0 0,1 0 40,-1-2-40,1-1-44,0-2-4,-6-3 44,3 2-44,-3-3-76,-2 1-264,0-1-556,0 0-76,0-2 132,-2 4 204,-3-4-405,-3 0-679,6 0-2404,-6-4-2713,4-3 3745</inkml:trace>
  <inkml:trace contextRef="#ctx0" brushRef="#br2" timeOffset="0.99">41886 55246 952,'0'0'10449,"0"0"-5408,0 0-3253,0 0-804,22-2-4,-12 2 264,5-4-128,0 3-148,0 0-208,7-4-304,-5 1-224,0-2-148,3-1-76,-3 1-8,1-2-12,-6 2-60,-2 0-108,2 1-280,-10 2-252,6 1-172,-5-2-172,-3 4-368,0-2-688,0 2-1705,0 0-1847,-3 0-641</inkml:trace>
  <inkml:trace contextRef="#ctx0" brushRef="#br2" timeOffset="0.99">42173 54763 3980,'0'0'3077,"0"0"2407,0 0-3512,0 0-760,2-25-267,-2 21 11,-7-2 132,7-1-180,-3-1-52,-5 3-196,6-3-212,-5 0-144,-6 2-304,6-2 0,-8 2-328,5 0 60,-5 3-168,1 2-64,-6 1-88,0 3-76,5 4-36,-4 2-104,4 4-4,-5-1 151,10 2 433,0 1 224,3 1 76,0 1 124,2 2 429,-3 1 191,6 3-4,2 4 20,0 0-88,8 4 8,-6 1-24,5 2-196,5 2-88,-2-4-112,-2 0-32,2-3-64,4-4-80,-7-1-64,1-3 24,-1 0 36,1-3 40,-6 1 8,6-3 0,-8 3 24,7-1-32,-7 1 8,0-3-36,0 3-24,0-4-36,0 0-24,0 0-72,0-3-12,0-1 0,0-2-8,0 0-160,0-3-216,0-3-100,0 1-92,0-4-164,0 0-204,0-5-524,0-3-1380,0 1-3145,0-9-2920</inkml:trace>
  <inkml:trace contextRef="#ctx0" brushRef="#br2" timeOffset="0.99">42316 55152 6037,'0'0'5156,"0"0"-3004,0 0-1084,0 0-424,0 0 312,20 22 597,-10-9-221,-3 1-192,3 0-164,-2 1-76,4 0-160,-2 1-208,-1-3-180,4 2-148,-3-4-132,-3-1-72,-2-1-8,3-3-88,-6 0-144,0-3-76,3 0-72,-3-1-204,-2-1-212,0-1-328,0 0-548,-2 0-617,-5 0-1579,7 0-2572,-7-6 511</inkml:trace>
  <inkml:trace contextRef="#ctx0" brushRef="#br2" timeOffset="0.99">42496 55073 4288,'0'0'2721,"0"0"2003,0 0-2932,0 26-512,0-14-96,0 2 169,0 2-69,0 1-212,-2 1-144,2 1-112,-3 1-76,-2-2-64,3 3-80,-6-2-116,4-3-56,1 2-40,-2-3-116,-3-1-124,6-2-144,-3-5-4,3 0-200,2-3-268,0-2-252,0-2-220,0-3-256,7-3-652,-5-5-2513,6 0-3327,0-7-5</inkml:trace>
  <inkml:trace contextRef="#ctx0" brushRef="#br2" timeOffset="0.99">42659 55196 3360,'0'0'6541,"0"0"-2205,0 0-2436,0 0-907,0 0-285,0 0 32,0 0 36,0 0-140,-25 20-220,17-15-172,6-1-112,-3 2 28,2 2 96,-1-1 24,1 0 48,-2 2 24,5 1 36,0-1-24,0-1-28,0 5-32,0-3-88,8 2-72,-8-4-44,7 2-92,-2-2-8,2 0-88,-4-4-20,4 2 0,-5-4 12,6 1-12,-4-2-40,0 0-20,3-1 12,-3-1 12,-1-3-28,2 0 16,-3 0 32,4-3 40,-4 2-12,-2-2 36,0 3 52,0-3 0,0 3 4,0 1-4,0 0-52,0 0 4,0 1 56,-2 1 96,-4 0 12,4-3-24,-3 4-80,-2 0-4,4 0-12,-1 0-60,-4 0 64,5 0 0,-4 0 4,7 0 4,-2 0 12,2 0 36,0 0 0,0 0 124,0 0-100,0 0-68,2 0-4,-2 0 0,10-1 4,-6-1 44,7-2 120,-4 2 28,6-1-28,-4 0 24,1 0 16,-2-1-64,-1 4-144,-2-2-4,-3 2-128,3 0-124,-5 0-104,0-2-124,0 2-184,0 0-280,0 0-372,-5 0-912,3-2-3517,-10 1-4880</inkml:trace>
  <inkml:trace contextRef="#ctx0" brushRef="#br2" timeOffset="0.99">41317 55297 628,'0'0'2044,"0"0"-1704,0 0-340,0 0 1876,0 0 509,0 0-257,0 0-412,0 0-508,0 0-84,0 0-148,0 7-216,0-7-132,0 0 65,0 0 19,0 0-56,0 0-52,0 0 24,0 0 48,0 0-4,0 0-52,5 0-60,-5 0 0,0-1-100,0 1-36,0-2-48,3 2-76,-3-1-32,0-1-52,0 1-72,0-1-60,0 1-72,-3-3-12,-2 3 0,5 0-132,-2-3 36,-3 1 36,-3 2 48,1-1-48,0 1 12,1 1 0,-1 0 36,0 0-40,-6 3 44,6 0 0,-2 2-4,1 2 0,1 1-48,-3 1 60,4 2 96,-3 3 16,2-2 44,-1 3 36,5 2-12,-1-1-12,1 0-8,-1 1-64,4 0-84,0 0-12,0 0 0,4-2-12,3 0-72,-4-2 0,5-3-28,1 1-20,4-3 48,-3 0 24,2-2 60,0-2 4,-5 0 8,6-2 0,-3 2-8,-3-3 56,3-1-56,-3 0-4,-2 0 0,-2 0 0,4 0-4,-2-1-44,-2-1-48,1 0-12,-1 2-48,5-1-52,-6 0-8,5-3 12,0 4 32,-1 0 40,1-1-36,0 1-28,-4 0 28,5 0-24,-1 1-52,-5 1-60,5 1-120,-2-2-220,-5 4-296,3 0-632,-3 0-1273,0-2-2699,0 1-2649</inkml:trace>
  <inkml:trace contextRef="#ctx0" brushRef="#br2" timeOffset="0.99">41527 55363 4620,'0'0'6465,"0"0"-3789,0 0-1272,0 0-836,0 0-116,0 0 189,0 0 367,0 0 16,0 0-164,0 0-140,0 0-36,-9 3-140,9-3-128,2 0-80,3 0-20,-3 0-48,6 0-40,2-3 16,-3 1 68,8 0 136,0-2-28,-5 1-80,5-2-136,-3 2-96,-3-2-60,2 3 0,-4-2 0,0 4-48,1-1 0,-3 0-12,-5-1-60,2 2-24,-2 0-108,0 0-60,0 0-52,0 0-44,-2 0-136,2 2-156,-5-1-136,-3 0-404,6 3-912,-3 0-2521,-2-1-2539,-4 2 59</inkml:trace>
  <inkml:trace contextRef="#ctx0" brushRef="#br2" timeOffset="0.99">41572 55483 8961,'0'0'7613,"0"0"-4881,0 0-1396,0 0-680,0 0-156,0 0-4,0 0 84,0 0 40,0 0-76,0 0-112,20-2-168,-8-1-32,-4 3-100,1-3-24,-2-1-96,4 1 32,-4 1-44,6-1-12,-6 1-36,0 1 0,-5-3 36,6 4-72,-5-1-12,2 1-112,-3-2-80,-2 2-48,0 0-136,0 0-120,0 0-208,-2 3-256,-3 1-616,-6 0-2201,9 0-3539,-5 3-841</inkml:trace>
  <inkml:trace contextRef="#ctx0" brushRef="#br2" timeOffset="0.99">40015 56100 5064,'0'0'8073,"19"1"-5929,-6-1-1404,-3 0-616,5 0-124,2 0-192,-2 0-648,5-1-528,-1-1-396,-4 1-944,7-2-432,-4-1-121,-3 4 1253</inkml:trace>
  <inkml:trace contextRef="#ctx0" brushRef="#br2" timeOffset="0.99">40511 56093 8521,'0'0'8245,"0"0"-6129,0 0-2116,29 7-504,-17-6-800,-1-1-101,6 1-643,-3-1-1028,2 0-1736,6-1 523,-5 1 3701,0-1-180</inkml:trace>
  <inkml:trace contextRef="#ctx0" brushRef="#br2" timeOffset="0.99">40841 56093 3588,'0'0'2333,"0"0"-85,0 0-1912,20 5-336,-13-3-712,1-1 140,-3 3 24,2-3-272,-5 1-417,3-2-599,-2 1-316</inkml:trace>
  <inkml:trace contextRef="#ctx0" brushRef="#br2" timeOffset="0.99">41779 55978 1592,'0'0'676,"0"0"5037,0 0-3445,0 0-904,0 0-376,0 0-32,-20 0 100,15 0-100,-3 0-11,1 0-9,-8 0-156,5 0-152,1 0-76,-4 2 84,-2 0 0,5 2 20,-5-1-48,6 2-172,-6 2-264,5 1-124,-2 2-48,4-2 84,1 2 60,0 1-32,7-1-112,0 4 0,0-1-88,0-3-20,7 4-36,0-3-148,1-2-36,4-2 112,1-2 80,6-2 28,-2-3 36,1-1-112,2-6-144,-3-1-172,5-5-24,-5-1 56,1-1 176,-4-1 180,-6 1 52,4 2 60,-10-2 8,9 2 76,-11 0 16,0 4 84,0-1 160,0 1 32,-3 2 64,-5 2-120,1 0-116,0-1-204,-1 6-40,-6-2-92,3 2-52,2 2 48,-4 0 52,4 3-24,-4 1-64,8-3-344,-2 3-328,2-2-540,3-3-597,2 0-787,0-1-2016,0 0-473,0-1 2833</inkml:trace>
  <inkml:trace contextRef="#ctx0" brushRef="#br2" timeOffset="0.99">41798 55728 5228,'0'0'3173,"0"0"-869,0 0-1136,0 0-296,-19 33 148,19-15 312,-8 8 141,5 5-205,3 2-120,-2 5-180,2 0-332,-5 0-380,5-1 0,-2-3-40,-3-3-68,2-3-52,-2-3 0,5-3-20,-7-4 32,7-1 0,-7-3-8,7-3-20,-10-2-80,10-1-4,-3-2-204,-2-4-264,5-2-260,-2 0-356,2-2-660,0-6-2609,0 2-3952</inkml:trace>
  <inkml:trace contextRef="#ctx0" brushRef="#br2" timeOffset="0.99">42036 55981 5625,'0'0'6900,"0"0"-4068,0 0-1151,0 0-885,0 0-364,0 0-48,0 0 8,22 6 184,-12-6 160,5 1-212,-8-1-268,8 0-256,-6 0-12,7 0-100,-5-1-204,-3 1-504,2 0-392,-8 0-276,6 0-681,-8 1-2199,5 3-1721</inkml:trace>
  <inkml:trace contextRef="#ctx0" brushRef="#br2" timeOffset="0.99">42036 56084 6341,'0'0'7212,"0"0"-4544,0 0-1555,24 8-793,-9-7 88,-3-1 260,4 1-16,-7-1-308,6 0-308,-5 0-36,-2 0-456,4 0-416,-10 0-576,5-1-1197,-4 1-3987,-3-1-1077</inkml:trace>
  <inkml:trace contextRef="#ctx0" brushRef="#br2" timeOffset="0.99">42416 55864 3768,'0'0'11513,"0"0"-7632,0 0-2865,0 0-588,0 0-160,0 0 96,0 0 12,0 0 124,0 25 116,-2-16-72,-3 2-132,2-1-60,3 1-28,-2 1-84,2-2-44,-5-1-28,5 0-48,0-2-36,0-1-24,0-2-12,5-1 24,-3 0-72,6 0-12,2 1-48,-3-3-24,5-1-96,-2 0-24,5 0-40,-5 0-8,4-3-60,-3 0-124,4 0-168,-8 0-256,0-1-456,-2 2-812,-3-2-1809,4 2-2263,-6-2-2141</inkml:trace>
  <inkml:trace contextRef="#ctx0" brushRef="#br2" timeOffset="0.99">42532 55878 7777,'0'0'7884,"0"0"-5747,0 0-1221,15 31-240,-10-18 316,-3 5 128,-2-1-320,3 3-256,-3-2-156,0 3-60,-3 1-52,3-2-92,-2-1-100,-3-3-84,5-4-8,-2-1-64,2-3-64,0-5-140,0 0-160,0-3-204,0-3-356,2-3-444,3-3-1576,-3-5-4217,1 2-2168</inkml:trace>
  <inkml:trace contextRef="#ctx0" brushRef="#br2" timeOffset="0.99">42709 55957 7009,'0'0'8348,"0"0"-5439,0 0-1289,-14 28-716,12-17 8,2 4 144,-6 0-64,6-2-268,-2 2-252,2-3-76,2 0-72,4-3-80,-4-2-152,8 0-92,5-4-12,-3-2-48,3-1-16,2-3 16,0-5-60,-2 0 36,3-5-72,-4 1-120,1-2-60,-5-1 8,-3-1 28,1 2 56,-8 1 16,0 1 96,-3-2-24,-5 3-112,-4 1 4,0 2 128,-3 1 40,-7 2-84,5 5-64,-6 0 24,1 0 220,5 4 268,-3 0 532,10 2-148,1 0-580,-3-1-72,4 0-604,5 0-196,-1-3-228,1 0-560,3 0-504,7-2-677,-4 0-2339,5-2-1429</inkml:trace>
  <inkml:trace contextRef="#ctx0" brushRef="#br2" timeOffset="0.99">43106 55807 340,'0'0'3116,"0"0"5177,0 0-5281,0 0-1011,0 0-701,0 0-336,0 0-300,0 0-224,-13 22-172,10-12-112,3-1 52,0 2-72,0-2-40,3 1-48,-3-3-48,7 1-4,1-4-164,-3 1-40,2-2-24,-5-3 60,6 0 76,-1-2 48,-4-4-16,4 2-20,-2-2 36,-2-3-136,-3-1-136,0-1-72,0 0-112,0 1-140,-3-1-136,-2 0 116,-2 2 23,4 3 149,-4 1-140,4 2-240,-2 3-164,5 0-204,-2 3 156,2 4 168,0 0-316,0 2-640,2 3-589,-2-5-1491</inkml:trace>
  <inkml:trace contextRef="#ctx0" brushRef="#br2" timeOffset="0.99">43389 55884 2480,'0'0'9145,"0"0"-6337,0 0-1004,-18 24-431,16-10-53,-5 2-140,-5-1-132,4 6-136,-2-1-344,0 0-156,3-2-36,0 0-40,2-3-120,2-3-104,-2-5-112,5-1-40,0-1-84,0-3-44,0-1-48,0-1-40,0 0-140,0-3-272,0-2-196,0-3-464,0-5-872,5 1-2205,-2-4-2155,-3 5-305</inkml:trace>
  <inkml:trace contextRef="#ctx0" brushRef="#br2" timeOffset="0.99">43379 55879 13461,'0'0'4633,"0"0"-3561,0 20-804,0-9 160,3 1 488,1 2 352,-1-2-372,-3 1-268,7-1-132,-7-2-136,5 1-96,-2-3-116,4-1-144,-2 0-4,-3-4-48,4 0-76,-4-3 28,5 0 12,-4-3-228,4 0-184,5-5-72,-2 0-112,-2-1-132,6 1-148,-3 4-228,3-1-424,-4 0 107,5 4-223,-3-1-268,-4 2-592,-1 0-120,-5 0-417,6 0-1087</inkml:trace>
  <inkml:trace contextRef="#ctx0" brushRef="#br2" timeOffset="0.99">43628 55717 7113,'0'0'6732,"0"0"-4636,0 0-1327,0 25-333,-5-11 544,3 3 412,0 3-184,-4 1-148,-1 2-200,0 1-184,-1 2-132,1-2-144,-1 1-244,-2-2-156,8-3-4,-5-2-68,-1-4-12,3-3-72,2-2-124,-1-5-156,4 1-132,0-5-192,0 0-228,4-1-440,-1-7-1376,5-1-2541,-3-1-1948</inkml:trace>
  <inkml:trace contextRef="#ctx0" brushRef="#br2" timeOffset="0.99">38424 51154 2520,'0'0'2088,"0"0"3337,0 0-3017,0 0-804,0 0-416,0 0-128,0 0-51,0 0-41,0 0-180,0 0-112,0-2-152,0 2-60,0 0-136,0 2-72,0-2-96,0 2-40,0-1-60,0 1-12,0 0 52,2 2 20,3-1 52,-3 1 56,3 3 40,-2 1 168,4-1 48,1 1-64,4 1-20,-7 2-64,7-2-68,-2 0-40,-2-1-24,-1-1-48,1 1-48,-1-2-12,2-2-36,-1 0 0,-3-2 4,-3 0-52,-2-2 36,5 2-44,-5-2 4,3 0 4,-3 0 0,0 0-4,0 0 4,0 0-8,0 2-4,0-2-4,0 0-8,0 0-36,0 0 48,0 0-4,4 0 0,-4 1 0,0-1 0,0 2 4,0-2 0,0 0 4,0 0-4,0 0 0,0 0 4,0 0 8,0 0 48,0 0 24,0 0-24,3-3-12,-3-1-40,0-2-8,8-1 0,-8-4-12,9 0-48,-4-1 12,-3 0 0,4 0 0,1 2 36,-4-1-36,4 4 0,-2-1 40,-2 3 0,-1 1-4,5-1-64,-7 4 16,0-1-48,5 1-60,-5 1-156,2 0-52,-2 0-68,0-2-52,0 2-24,0 0-48,0 0-24,0 0-52,0 0-172,0 0-384,0 0-400,0 0-837,-2-2-1531,2 1-2113</inkml:trace>
  <inkml:trace contextRef="#ctx0" brushRef="#br2" timeOffset="0.99">38507 50288 2484,'0'0'8,"0"0"2564,0 0-307,0 0-617,0 0-576,0 0-372,0 0-148,0 0 28,0 0-4,0 0 48,0 0 0,0-6-76,0 6-92,0 0-40,0 0-12,0 0 36,0 0 13,0 0-29,0 0-24,0 0-28,0 0-12,0 0-52,0 0-36,0 0-52,0 0-48,0 0-72,0 0-52,0 0-48,0 0-8,0 0-76,0 1 84,0 1 120,0 2 128,0 0-40,0 0-48,0 3 12,0-3-64,0 3 76,0-1-24,0 2 20,0 0-20,0-2-24,0 2-64,0 0 24,0-1-36,0 1-52,0-2 44,3 0-48,-3 0 8,0 0 0,0-1 36,0-1-44,0 2 4,0-2 52,4 1 24,-4-1 4,0-1 8,0 2-12,0-1-24,4 1 16,-4 0-68,0-1 4,0 2 56,0-1-68,0 1-8,0-2-4,0 3-36,0-1 0,0-1-4,0-1 52,0 2-4,0-1 0,2 0 4,-2-1 4,0 1 48,0-1 44,0 1 12,0 1 16,0-1-4,0-1-24,0 2-24,0 1 28,0-2 8,0-2 0,0 4-12,0-2-12,0-1-20,0 1-16,5 0-36,-5-1 48,0 1 0,0-2 12,0 2-64,2 0-4,-2-2 4,5 4 4,-5-2-4,0-2 0,0 2 40,2 2 24,-2-4-12,0 2-48,0 2 4,0-2-8,0 1-4,0-2-4,0 2-4,0 1 0,0-3 4,0 0 0,0 3 12,0-1 0,0-3-4,0 4-8,0-3 4,0 0 4,0 1 0,0 1 0,0-1 0,0-1 0,0 3 4,0-1-4,5 0 4,-5-2 48,0 3-52,0 0 4,3-1 36,-3 1-36,0-1 48,0 2-56,0-3 4,0 2 4,0-1-12,0-2-44,0 3 36,0-1-52,0-1 0,0-1-24,0 2 12,0-1-16,0 0 16,0-1 12,0 1 52,0-1-40,0 1 48,0 0 0,0-1 8,0 0 4,0 0 36,0 0-44,0 1 8,0-1 48,0 2-48,0-2 0,0 2 0,0-1-4,0-1-8,0 0 0,0 1 0,0-2 0,5 2-4,-5 0 0,0-3 4,0 0-4,0 3 0,0-4-4,0 2 4,0 1 0,0-3-8,0 4 0,0-3-36,0 2 0,0-1 36,0 2-36,-5-2 36,5 2-48,0-3 56,0 3-8,0-2 4,0 2 4,0-1 0,0 0 0,0 0 4,0 0 0,0 0 0,0-1 0,0 1 0,0-1-4,0 1 0,0-3-4,0 2 4,0-2 0,0 1 0,0 1 4,0-2 0,0 3 48,0-2-36,0-2 48,0 5 0,0-2-48,0 0 36,0 1-44,0-1 0,0 1 4,0 0 0,0 0-8,-3 1 4,3-1-8,0 0 8,0 1-4,0 1 4,0-2-4,0 0 0,0-1-8,0 2 8,0-2 0,0 1 4,0 0 4,0-1 0,0-1-8,0 2-4,0 0 4,0-1 0,0 1-4,0-1 0,0 0 0,0-2 4,0 4 0,0-4 8,0 3 0,0-2-4,0 2 8,0-1-8,-5-1 4,5 2 0,0-1-8,0-2-4,0 4-8,0 0 0,0-2 0,0 2 4,0-1-4,0 0 4,0 1 4,0 0 4,5 0 0,-5-3 4,0 3 8,0-2 0,0-1-12,0-1-4,0-1-164,0 0-196,0 0-228,0-3-260,-5-3-440,5-3-936,0 3-3845,-9-11-4292</inkml:trace>
  <inkml:trace contextRef="#ctx0" brushRef="#br2" timeOffset="0.99">36054 50208 4456,'0'0'3917,"0"0"-1641,0 0-668,0 0-420,0 0-188,0 0-128,0 0-256,0 0-236,24 7-215,-19-6-117,2-1-48,0 0 312,4 0 164,-2 0-280,-1-1-196,4-2-196,-2 1-256,-2 0-85,1-1-31,4 2-224,-4-1-244,-1 1-228,2 0-444,2 1-996,-4 0-1333,-6 0-99</inkml:trace>
  <inkml:trace contextRef="#ctx0" brushRef="#br2" timeOffset="0.99">36337 50218 3892,'0'0'884,"0"0"-884,0 0-624,24-3-1424</inkml:trace>
  <inkml:trace contextRef="#ctx0" brushRef="#br2" timeOffset="0.99">36566 50180 1592,'0'0'8829,"0"0"-6273,0 0-2556,24 4-408,-16-4-1136,4 1-352,-5-1-648,1 0-609</inkml:trace>
  <inkml:trace contextRef="#ctx0" brushRef="#br1" timeOffset="0.99">38088 46387 3768,'0'0'7241,"0"0"-4757,0 0-1212,0 0-468,0 0 69,0 0 159,0 0 20,0 0-144,0 0-196,0 0-128,0 3-60,0-1 12,0 3-52,-5 3 24,3 1 36,0 3-72,-6 2-108,0 1-112,-4 1-48,2 2-60,1 0-8,-6-3-16,3 5-116,1-5 8,2-2 0,-4 0-12,6-3-4,0-1-4,4-3-88,-2 1-12,2-2-244,-1-4-180,4 1-156,0-2-220,0-2-292,4-1-1076,-1 0-2837,-3-8-4052</inkml:trace>
  <inkml:trace contextRef="#ctx0" brushRef="#br1" timeOffset="0.99">38071 46357 10905,'0'0'5917,"0"0"-4121,0 0-1132,0 0-148,0 0 132,0 0 216,8 22-132,-6-11-296,5-1-232,-4 1-120,4-1-84,1 2-4,-1-1-68,0 1 24,1-2 44,-1 0-68,3-2 60,-6-1-36,0-1 48,0-2-12,-4 1 8,3-2-4,-3 2 4,0-4 4,5 0 120,-5 3 12,0-3 0,0 0-8,0 1-52,0 1 12,-5-1-12,5 1-68,-3 1-4,3 0 0,-4-2 4,4 3 8,-4-2 48,0 4-12,1-5-36,-4 4 0,0-1 52,4-2-4,-4 4-12,-1-4 12,-4 1-12,2-1 0,1 0-44,-7-1 44,4-1 0,-3 1-44,3-2 8,0 2-4,5-2-8,-8 0-12,10 1 0,0-1 8,2 0 0,-2 0-8,3 1-108,2-1-84,0 0-4,0 2 16,0-2-52,0 2-180,0-1-180,0 0-152,2 3-256,3-1-204,-2-2-504,4 3-1209,-4-3-2939,4-1-1793</inkml:trace>
  <inkml:trace contextRef="#ctx0" brushRef="#br1" timeOffset="0.99">38277 46410 3452,'0'0'7893,"0"0"-3749,0 0-2511,0 0-593,0 0-164,0 0-164,0 0-164,0 0-144,0 0 24,0 0 68,0 0 220,22 9-12,-20-1-52,5 1-12,1 4-48,0 0-76,-1 1-56,2 0-64,4 1-48,-3-1-60,2-3-144,-2 2-48,-1-3-12,-1-1-39,-1-2-45,1-2-49,0 0-35,-8-3-36,7-2-72,-5 3 0,-2-3-24,0 0 0,0 0-24,0-3-28,-2-2-212,-3-3-220,3-2-96,-1 2-256,-5-4-696,3 2-1368,-2-1-3197,5 4-1804</inkml:trace>
  <inkml:trace contextRef="#ctx0" brushRef="#br1" timeOffset="0.99">38400 46351 13181,'0'0'5089,"0"0"-3649,0 0-600,0 0 100,-13 22 152,11-9-112,-5 2-40,4 3-144,-2-1-192,2 3-136,-4-2-96,2 1-84,3-4-60,-3 2-107,5-1-113,-3-4-8,-2 0-12,5-3-73,-2-2-11,-3 0-156,5-3-60,-2 0-108,2-3-160,0 1-128,0-2-88,0 0-112,0 0-448,0-5-828,0-1-2561,0 3-2647,0-8-149</inkml:trace>
  <inkml:trace contextRef="#ctx0" brushRef="#br1" timeOffset="0.99">38515 46462 3920,'0'0'1721,"0"0"335,0 0-1604,0 0-452,0 0-324,0 0 324,0 0 184,0 0 620,0 0 400,0 0-484,0 0-164,11 2-16,-11-2 24,0 0-128,2 1-144,-2-1-100,5 0-40,-5 0 128,0 0 192,2 0 72,-2 0-192,0 0-124,0 0 60,5 0 100,-2 0-19,-3 0 43,5 0 0,-3 2 132,5-2 248,1 0-228,0 0-220,1 0-124,4 0-48,-4 0 48,4-2 28,-1 2 32,-5-1 12,8-1-24,-3 0-64,-1 1-32,-2-1-64,-1 1-20,4 0 8,-2-2 0,0 2-36,-3 0-60,0 0 8,1-3 0,-1 4 56,0-1 44,1-1 24,0 2-36,-6-1 4,5 1 20,1 0 24,-3 0 28,2 0 56,0 0 76,-4 0-40,5 1-96,-6 1-68,5-2-52,1 1-36,-1-1 108,5 4-36,-2-4-84,0 1 0,3-1 0,-4 1 4,6-1 0,-5 0 4,5-1-4,-3 0-4,-2-3 8,7 3 4,-4-1 48,-4 1 12,-1-3-60,7 3 48,-5 1-48,2-2-4,-3 1 0,2-1-8,1 0 0,-2 2-4,2 0 4,1-2 0,-1 0 0,-2 0-4,2 2 4,1 0-4,-2 0-4,0-1-52,1 1 52,-7 0 4,10 0 4,-8 0 0,0 0 48,1 0 0,-1 0-36,0 0 36,4 0-40,0 0 0,-3 0-4,2 0-4,-3 0-8,3-1 0,-2 1 0,4-2-88,-4-1 36,1 3 52,1-2 4,-2 2-4,-4 0-4,-1 0 0,5 0 0,-4 0 0,-1 0 0,2 0 0,-5 0 0,2 0 4,-2 0-4,0 0 4,2 0-40,3 0 36,-5 0-48,0 0 12,3 0-24,-3 2 12,5-2-4,-2 0 52,-3 0-36,0 0 40,4 0-4,-1 0 8,1 0 0,-1 1 0,2 1 4,-2-2 8,2 0 0,-3 2 64,5-2-64,1 0 0,-6 0 44,6 0-52,-4 0-4,4 0-4,-5-2-8,1 2-80,-1 0 24,-3 0-12,0 0 24,5 0 12,-5 0 36,0 0-144,0 0-40,-5 0-32,5 0-64,-3 2-72,3-2-24,-4 1-84,1-1-112,3 0-148,-5 0-284,2 0-640,3 0-801,0-1-1487,0-1-1945,23 2 657</inkml:trace>
  <inkml:trace contextRef="#ctx0" brushRef="#br1" timeOffset="0.99">39455 46298 8949,'0'0'4996,"0"0"-2535,0 0-633,0 0-452,0 0-180,0 0-404,0 0-380,0 0-108,0 0 36,0 22 0,0-15 8,8 1 4,-1 1-64,1 0-104,4 1-64,-8-2-24,12 0-96,-9-1-56,5 1-16,-4 0 24,-6 0 48,8-2 0,-10 1 72,5-1 0,-5 2 240,-5 0-8,2 3 80,-6-2 268,-3 3-208,1 1-120,-9-1-36,4 1-84,1 2-71,-3 0-49,1-3-12,2-1-28,0 0-44,6-4-156,1-1-229,1-2-227,2-1-196,5-2-60,0-1-96,0-4-352,5-4-568,2 1-2232,1-3-3153,1-5-1752</inkml:trace>
  <inkml:trace contextRef="#ctx0" brushRef="#br1" timeOffset="0.99">39726 46271 4528,'0'0'4145,"0"0"-2141,0 0-676,0 0-88,7 22 360,-7-14 61,0 3-181,2 3-124,-2 2-160,0 1-112,3 5-136,-3-1-260,5 5-180,-2-3-108,-3-1-76,0 0-60,0-2-80,5-3-172,-3-2-12,-2-3-8,0 1-52,0-5 48,0-1-172,0-2-116,0-2-160,0-2-288,0-1-304,0 0-432,0-1-1096,0-1-2725,-7-9-2500</inkml:trace>
  <inkml:trace contextRef="#ctx0" brushRef="#br1" timeOffset="0.99">36766 46379 3524,'0'0'7937,"0"0"-5177,0 0-860,0 0-475,0 0-189,0 0-264,-2 24-192,2-12-108,0 2-40,0 3 0,0 1-4,0 4-120,0-1-120,0-1-88,0 0-96,0-2-96,0 0-12,0-3-88,0-3-8,0 1-48,0-2-24,0-2-156,0-2-132,0 1-124,0-4-172,-5 0-192,5 0-244,0-1-448,0-3-744,-2 1-1545,2 2-1643,0-3-1173</inkml:trace>
  <inkml:trace contextRef="#ctx0" brushRef="#br1" timeOffset="0.99">36985 46498 3908,'0'0'5341,"0"0"-3585,0 0-844,0 0 60,0 0 340,0 0 52,0 0-131,0 0-241,0 0-176,0 0-212,0 0-152,7 0-108,-7 0-64,5 0-72,-3 0-24,6 0 36,-1 0 24,1 0 12,2 0-4,2 0-44,-2 0-88,4 0 4,2 0-52,-7-1-12,6 1-52,0-2-4,0 0 44,-5 2-40,2-1-8,1 1-4,1-1 0,-7 1 4,6 0 268,-4-2-184,2 2-84,3-2 0,-1 2 0,-4-1 4,6 1 0,-5-2-4,5 1-4,-1-1-80,2-1 0,-1 1 32,-6 2 52,9-3 4,-6 2 12,3 1-8,-6-1 0,2 1 64,-4 0 0,5 0 24,-4 0-24,1 0-68,2 0 4,-4 0-4,0 0 0,1 0-4,-1 0-4,0 0-4,3 0-4,-2 0 0,-1 1 12,0-1 0,-1 0 12,1 1 48,-5 2 40,8-3-16,-5 2-72,-2-2 36,1 2 0,3-2-36,-4 1-8,5-1 8,-3 0 0,-3 0-8,5 0 4,-4 0-8,4 0 0,-2 0 0,-2 0 8,-3-1-4,4 1-4,-1 0 0,2 0-12,-2 0-48,2 0 0,-3 0 52,-2 0-40,7 1 36,-7 1-36,7-2 44,-4 1 4,2-1 4,-2 0 8,-3 0 48,4 0-48,-1 0 48,1 0-12,-4 0-44,3 0 44,-3 0-44,0 0-4,0 0-56,0 0 8,0 0-24,0 0-160,0 0-108,-3 0-180,-1 2-124,1-1-476,-4 3-712,-1-3-2573,1 0-3407</inkml:trace>
  <inkml:trace contextRef="#ctx0" brushRef="#br1" timeOffset="0.99">37106 46421 3828,'0'0'6941,"0"0"-4033,0 0-860,0 0-679,-20 7-489,13-6-424,-4 3-184,9-2-64,-5 3 88,0-2 84,1 3 148,-1 1 44,0 1-132,4 0-52,-4 3 0,-1-2 36,6 2 0,-5 0 0,1-3-96,-1 5-52,5-4-20,-3-1-88,-5 1-72,10-1-92,-8-4-4,8 3-48,-2-2-36,2-3-12,0-2-16,0 3-104,0-3-136,0 2-56,0-2-40,0 0 24,2 1 96,-2 1 120,8-1 156,0 1 52,-6 0 12,10-1 0,-4-1-12,1 1-4,-1 1-68,2 0 24,2-1-112,-2-1-204,-3 1-380,0 1-568,4 0-944,-4-1-1881,-2 1-2139</inkml:trace>
  <inkml:trace contextRef="#ctx0" brushRef="#br3" timeOffset="0.99">42261 45706 3592,'0'0'6429,"0"0"-4201,0 0-900,0 0-264,0 0 156,0 0 125,0 0-85,0 0-200,0 0-240,0 0-224,0 0-120,8-13-100,-8 13-36,0 0-64,0 0-44,0 0-76,5 3-44,-3 2 8,3 4-24,5 3 448,2 8 384,-2 3-360,0 5-232,4 2 28,1 3 20,-5-4 24,3 0-120,-4-6-96,4-3-120,-11-5-68,8-1-4,-2-1-56,-8-4-16,7-3-24,-7 1 0,0-5-24,5 1-192,-5-3-168,0 2-136,0-2-96,0-2-48,-5-1-24,5-1-768,-7-7-2500,7 3-3749,-8-7-1692</inkml:trace>
  <inkml:trace contextRef="#ctx0" brushRef="#br3" timeOffset="0.99">42518 45528 4928,'0'0'5833,"0"0"-3829,0 0-860,0 0-216,0 0 88,0 0 117,0 0 19,0 0-312,0 0-340,0 0-192,-7 19-124,7-12-136,0-1 64,0 3 144,0 0 48,0 3 60,0 2 220,0 2 84,0 5-60,0 1 80,-4 5-60,-3 1-88,2 1-116,3 1-52,-6 0-44,1 0-64,0-2-60,0 0-12,-1-5-36,1-2-60,4-1-96,-4-3-36,4-3-24,-2-2-12,3-1-24,-3-3-48,5-2-228,0-2-160,0-2-104,0-2-100,0 0-88,0 0-216,0-2-332,5-2-660,-3-2-2269,-2 0-2115,5-7-1261</inkml:trace>
  <inkml:trace contextRef="#ctx0" brushRef="#br3" timeOffset="0.99">42717 45827 3740,'0'0'5297,"0"0"-2153,0 0-1088,0 0-592,0 0-83,0 0-69,0 0-180,0 0-240,0 0-260,0 0-216,3-5-124,-3 5-88,0 0-20,-3 0-184,-1 0-24,4 0-220,-8 0 36,5 4-32,-4-3 20,0 2 60,5 1 148,-6 1 12,3 1 208,-2 0 36,7 4 60,-7-2 0,3 2-40,0 2 76,1-1 36,-4 1 96,7-1 24,0-1-112,0 2-144,0-2-68,0-1-76,0 1-88,7-1-8,-4-1 0,5-1-84,-1-1-16,-3-1-20,6-2-24,-2 2 12,1-5 24,-1 2-36,4-2-40,-2-4 28,-2 1-12,-1-2 0,0 1-28,-4-1 28,2-2-40,-2 0 4,-3 1 36,0 2 68,0-4-68,0 0 0,0 3 8,-8-5-8,8 4 56,-10 0-8,8 0 48,-3 1-40,-3 1 28,6 0 84,-3 2 4,-2 2 264,7 0 24,-8 0-52,8 0-56,-3 0 48,-2 2-4,5-2 16,0 2-76,0 1-24,-2-2 0,2 1-20,0-2 20,0 2 12,0-1 24,0-1-20,0 2 8,0-2-36,0 0-36,0 0 48,0 0 64,2 0-28,-2-3-12,5 1-48,-2 0 36,5 0 0,-4-2-48,6 2 4,-2-3-68,-1 0-44,3 3-48,-2-1-16,-1 0 4,5 2-12,-4-1 0,-4 1-24,3 1-72,-2 0-108,-2-2-136,-3 2 28,5 0-16,-5 0-84,0 0-108,0 0-96,0-2-260,-5 2-628,-3 0-2249,8 0-3399,-9 0-1273</inkml:trace>
  <inkml:trace contextRef="#ctx0" brushRef="#br3" timeOffset="0.99">42742 45779 3940,'0'0'988,"0"0"929,0 0-465,0 0-504,0 0-108,0 0-52,0 0-208,0 0-248,0 0-88,0 0-40,0 0-24,0 8-40,0-8-60,0 0-72,0 0-8,0 0-60,0 0-80,0 0-16,0 0-24,0 0-36,0 0-144,0 0 204,0 0 156,0 0 8,0 0 4,0 0-4,0 0 4,0 0 104,0 0 76,0 0 128,0 0 16,0 0-44,0 0 52,0 0 28,0 1-40,0 1-28,0 0 36,-2 0 584,2 3-172,-5 0-231,2-1-137,-4 3-48,2-2-12,-2 3 36,-1 0-40,5 1-72,-4 0-52,0 1-96,5-3-100,-4 1-12,4-2 4,2 0-104,-5 0 24,5-1-8,0 1-104,0-2 64,0 2 12,5-2-24,-3-2 12,-2 2-88,6-3 52,-4 4-128,-2-4-260,7 1-221,-5 1-595,3-3-1096,-2 2-3044,-3-2-849</inkml:trace>
  <inkml:trace contextRef="#ctx0" brushRef="#br3" timeOffset="0.99">41120 45768 7053,'0'0'5084,"0"0"-3360,0 0-1320,0 0-328,0 0 420,0 0 560,0 0 357,0 0-13,0 0-236,-13 4-236,13-4-184,-2-2-136,2 2-184,0-3-12,0 0-28,0-2 40,0 1 24,0-2-40,0 1-104,0-2-136,0 3-48,-5-2-72,5 1 0,-2 1 12,-5-1-12,4 2 24,-5-1 84,-3 2-156,0-1-36,-3 3-24,-4 0-72,-2 5-36,1 2 60,-1 1 60,-2 4 48,5 2 144,2 3-12,-2 4 36,-1 1 60,6 5 280,5 3 32,-3 3-132,10 1-59,0 0-129,2 1-136,10-1 12,-1-4-12,1 0-12,5-2-60,1-7-4,-4 1 0,3-7-8,3-3-8,-3-3 8,0-4 12,3-2 84,-2-3-24,-1 0-68,-5-3 4,-2-3-8,0 0-12,-3-2-60,0-1-72,1 0-60,-8-1-112,5 3-45,-2-1 13,-3 2 36,4 1-12,-4 3-100,3 2-212,-3 0-244,5 2-36,-3 3 128,1-1 84,4 0-172,-2 3-624,-3-1-956,6-1-2029,0-2-2171</inkml:trace>
  <inkml:trace contextRef="#ctx0" brushRef="#br3" timeOffset="0.99">41278 45914 3464,'0'0'10857,"0"0"-6568,0 0-3097,0 0-436,0 0-12,0 0 60,0 0-128,0 0 64,0 0 44,22 4-72,-12-2-148,2 2-116,0-1-220,3-2-216,5 0-12,-10 1-4,7-2 4,-5 0 4,-4 0-4,2 0-120,-2-2-36,-6 1-220,5 0-128,-7-1-88,5-1-84,-3 1 12,-2-2-100,0 0-556,-2-1-1276,-3 0-2309,5 0-2523,-9 1 1259</inkml:trace>
  <inkml:trace contextRef="#ctx0" brushRef="#br3" timeOffset="0.99">41302 46094 7841,'0'0'9517,"0"0"-7029,0 0-1584,0 0-380,20 1 156,-10-1 400,0-1-164,2-1-204,-2-1-252,5 0-160,0 0-72,-6-1-108,4 0-120,-3 1-156,-2 1 12,1-2-156,-4 2-172,-3 2-200,-2-2-200,0 2-144,0 0-408,0 0-1052,-2 0-2569,-3 0-2860</inkml:trace>
  <inkml:trace contextRef="#ctx0" brushRef="#br3" timeOffset="0.99">41943 45631 9321,'0'0'5768,"0"0"-3723,0 0-757,0 0-340,0 0-104,-25-3-64,15 3-172,-2 0-208,2 0-192,-5 3-124,1 0-24,-1 0-56,-3 2 0,1 1 44,2-2-44,0 1 48,1 1 56,4 2 84,2 0-44,4-2-76,-4 3-64,6 2-8,-3-2 4,5 3 56,5 2 24,-3 2 0,6 0 60,-1 4 16,1 2-16,4 1 24,0 2 4,-4-1 128,-1-2-60,5 0-12,-9-1-56,4-2-76,-7-2 24,7-2 0,-7 3-24,0-6-36,0 0-52,0 0 4,-5-3-8,3 1-4,2-1-48,-2-3-12,2-1-84,-5 1-228,5-1-172,0-4-168,0 1-232,-3-2-500,3-2-1088,0-2-2857,0-4-4536</inkml:trace>
  <inkml:trace contextRef="#ctx0" brushRef="#br3" timeOffset="0.99">41753 45912 11761,'0'0'5001,"0"0"-3417,0 0-548,0 0 40,0 0 68,0 0-88,0 0-244,0 0-256,15 23-124,-6-22-68,2 1-28,-4 1 12,8-3 64,-1 0-16,-4-2-108,5-1-120,0 1-48,-6-3-120,7 0-4,-9 2-200,1-2-300,-1 4-100,-2-4-80,-3 3-88,8-2-136,-10 1-412,7-1-1108,-2 0-2337,-5 3-1603,3 0-1825</inkml:trace>
  <inkml:trace contextRef="#ctx0" brushRef="#br3" timeOffset="0.99">37842 47176 2996,'0'0'2332,"0"0"2653,0 0-3017,0 0-640,0 0-324,0 0-84,0 0 1,0 0-149,0 0-240,0 0-172,0 0-176,0 0-48,0 0-12,0 0-12,0 0 24,0 0 8,0 0 40,0 0 28,0 0 20,0 0 12,0 0 0,0 0 52,0 0-4,0 0 36,0 0-12,-3 0-48,3 0-72,0 0-52,0-1-76,-2 1-68,-3 0 0,2-2 0,-2 2 4,3-1-4,-5-1 0,2 2 8,2-2 56,-2 2-56,-2 0-8,4 0 0,-4 0 4,4 0 4,-2 0 52,3 0-48,-3 0 0,3 0-12,-3 0-60,-3 0-76,8 2 40,-10-2-36,10 2 32,-7-1 16,5-1 36,-6 2-12,3-1 0,3-1 52,-3 0 4,3 0 0,-4 1-4,4 1 0,-3 0-4,2-2 0,3 1 4,-7-1 0,7 1 8,0-1 0,-2 2 8,2 0-8,-6-1 0,6-1-72,-2 2 0,-3-1-12,5 1 32,-2 0-44,2-1 12,0 1 8,-5-1-56,5 3 20,0-3 52,0 2 52,-2 1 8,-3-1 84,5 2 4,0 2 44,0 0 28,-3 1 0,-2-1-40,2-1-12,3 2-20,0-1 32,0 0 12,0 1-32,0-1-16,0-1 0,0 2-12,0-3-8,0 1 8,0-3-24,0 1 12,0 0-48,0 0 108,0-1 28,0 2-40,0-2-36,0 2 48,0-2 40,0 2 68,0-1 52,0 0-88,3 1-60,-3-2-48,0 4-72,5-4 48,-2 1-44,-3 0 68,0 0-24,0 0-52,5-1 76,-3 2-24,-2-1 60,5 0-12,-3-3-12,5 4-12,-1-4 16,-4 3 20,1-2 48,1 0 12,6 2-36,-10-4 24,8 2-48,-3 0-36,-3 1-12,5 0-8,-1-3-56,-4 3 0,3 0-4,-3-2-4,-2 3-8,0-3 8,3 0 4,1 1-4,-1 1-8,-3 0 4,0-3-4,5 4-4,-5-3-40,3-1 4,-3 2-120,0-2-72,5 0 24,-3 0 156,5 0 60,-2 0 4,3-3 0,-6-1 4,8 1 0,-2-2 4,-1 2 48,0-2-12,1 0-40,-3 0 52,0 0-48,2 1 36,1 0 12,-1 0 0,-2 0 0,-3 1-56,5 0 8,-1-1-12,-4 4-4,1-2-44,1 0 0,-1 0 40,4 1 4,-7 1 4,0-2 12,8 2 36,-8-1-40,0 1 0,0 0 0,5-2 0,-5 1-4,2 1-4,3-2-4,-5 2-4,2-2-4,-2 1-60,6 1-24,-6-3-84,2 3 36,-2 0 12,0 0 24,0 0 44,0 0 4,5 0-12,-5 0 24,0 0 44,0 0 4,0 0 8,0 0 4,0 0-8,0 0-4,0 0-96,0 0-36,-5 0-84,5 2-88,0-1-20,-2 0-160,2 1-148,-6-2-252,6 2-568,-2-2-1120,-3 0-2961,3 0-3856,24-8 6821</inkml:trace>
  <inkml:trace contextRef="#ctx0" brushRef="#br0" timeOffset="0.99">38542 47245 4012,'0'0'836,"0"0"3125,0 0-1973,0 0-612,0 0-340,0 0-80,0 0 40,0 0-64,0 0-3,0 0-21,0 1-268,0 4-124,0 1 36,0 4 72,5 2 12,-5 2-28,0 1-36,2 0-52,-2 2-60,5 1-60,-2-3-100,-3-2-120,4-1-68,-4-1-4,3-3 12,-3-3-24,0-1-12,0-4-12,0 2 12,0 0 0,0-2-24,3 0 40,-3-2 56,0 0 0,0-2-12,0-4-96,-3-1-36,3-2-12,-3-2-64,-1-3-8,1-1-72,-2 1 96,3 1-72,2 0 36,-5 1-40,5 0 28,0 1-84,-3 2 0,3 0 24,0 1-16,0-1 28,0 0 48,0 0 88,3 2-28,-3-3 36,0 2 0,5 1 4,-3-2-4,3 3-4,-2 1-68,1-1-60,-1 1-28,5 1 4,1-1-48,-2 1 56,1 4-20,4-2 12,-1 2-40,-2 2-20,-2 4 32,1 0 52,-1 2-28,1 2 100,0-1 60,-6 5 12,5-2 0,-2 1 144,-3 1-32,-2 1 56,0 0-20,0 2 128,0-2 76,-7 1 12,7 0-84,-9-1-16,1-1-8,0 1-28,1-1-12,-1-2-48,1 1-32,-2-4 8,6-2-36,-5 0-48,4 1-72,1-5 0,3 0-48,-5 2 36,5-3-36,0 0-132,0 0-148,0 0-104,0 0-52,0 0-36,5-3-12,-5 2-124,3-2-388,4-1-1212,-2 0-2033,-2 1-2039,4 1-1637</inkml:trace>
  <inkml:trace contextRef="#ctx0" brushRef="#br0" timeOffset="0.99">38784 47147 2552,'0'0'1408,"0"0"3525,0 0-2837,0 0-800,0 0-604,0 0-324,0 0 144,0 0 312,0 0 144,0 0-135,0 0-321,0-6-176,0 6-76,0 0 60,0 2 4,0 2-4,-2 2 232,-3 3 148,5 4 84,-2 0-20,-6 6-120,8-1-84,-5 1-64,2 1-24,3-2-52,0-3-152,0 3-184,0-3-84,0-2-8,8-2-40,-8-3 36,8 0 4,-6-2-40,5 0 0,1-5-36,-1 2-40,0-3-128,4 0 12,1-3 80,-5 2 16,1-5-24,-1 3-16,-5-2 40,5-1 48,-7 3 48,4-2 8,-4 2 40,4-1 52,-4 2 44,-4-3-84,0 4 108,4-2-60,-2-1-12,-5 0-44,0 1-4,-1 0 0,-4 0-12,2 1-48,2 1 60,-1 0 0,2 1 84,1-3 64,6 3-16,0 0-64,0 0-68,0-1-12,0 1 8,0 0-4,0 0-64,6 0 12,-4 0-36,5 0 96,0 0 56,1 0 52,2 0 96,-3 0-8,1 0 32,-1 0 0,0 0-68,0-1-88,1-1-72,-5-1-8,4 2 0,-2-1-40,-5 0 0,3-2-148,2 2-80,-5-1-88,0 1-96,0 0-204,0 0-368,-5 2-424,2 0-1072,-2 0-2073,-2 0-2740</inkml:trace>
  <inkml:trace contextRef="#ctx0" brushRef="#br0" timeOffset="0.99">38962 47193 3420,'0'0'264,"0"0"2497,0 0-501,0 0-852,0 0-540,0 0-200,0 0-16,0 0 28,0 0 32,0 0-100,0 0 56,0 10 252,3-5 145,4 5 55,-7 1-100,5-1-184,-3 2-188,4 1-28,-6-3 84,2-2-108,-2-1-148,5 0-124,-5-3-92,0 0-40,2-1-48,-2-2-24,0 1-20,0-2-28,0 0 12,0 0 24,0 0-36,0 0-12,0 0-60,0 0 0,-2 0-132,2-2-36,-5-2-40,3 0-128,-4-3 8,-1-1 40,7-3 8,-7-2-72,4-2-12,-5 0-24,6-3-60,-3 0-28,-2-2 12,5 3 24,-4-2 96,-1 4 184,0 1 100,7 3 60,-7 4 196,3 1 148,4 1 24,0 3 96,0 1-52,-2 0-72,2 1-36,0 0-24,0 0-48,0 0-64,0-3-32,2 3-4,-2 0 12,0 0-60,4-1-72,3 1 52,-2 0 20,-3-1-12,5-3 60,6 2 12,-6-3 4,3 2-28,0-4-24,3 1-48,-4 2-44,-2-1-4,1-1-8,2 4-112,-3-3-12,-2 0-28,3 3 28,-6-1 12,3 2 12,-3-1-28,3 0-20,-3 2-48,-2 0-76,0 0-232,0 0-132,0 0-208,0 2-436,0 0-692,0 1-893,0-2-2783,0 1-1169</inkml:trace>
  <inkml:trace contextRef="#ctx0" brushRef="#br0" timeOffset="0.99">38962 47225 6141,'0'0'8372,"0"0"-5931,0 0-1001,0 0-224,30-9 276,-21 3-244,-1-1-316,7 0-268,-5-1-180,2 0-172,-5 3-140,-1-3-172,1 1-92,0 5-68,-2-3-44,-3 4-216,4-3-184,-6 3-100,0 1-120,0 0-284,0 1-764,-6 3-757,4 2-1291,-3-4-752,-2 8-1741</inkml:trace>
  <inkml:trace contextRef="#ctx0" brushRef="#br2" timeOffset="0.99">37011 47640 1068,'0'0'1996,"0"0"-1904,0 0 1448,0 0-447,27 9-365,-22-6-636,3 0-92,-6-3-808,5 2-625,1-1-327,2 1-484</inkml:trace>
  <inkml:trace contextRef="#ctx0" brushRef="#br2" timeOffset="0.99">37199 47634 1280,'0'0'1392,"0"0"1765,0 0-1985,19 0-1172,-11 0-208,-1 0-784,-2 3-441,3-3 25,-1 1-184</inkml:trace>
  <inkml:trace contextRef="#ctx0" brushRef="#br2" timeOffset="0.99">37292 47646 2260,'0'0'1684,"0"0"-212,0 0-875,0 0-597,0 0-969,28 0-751,-28-1-1084</inkml:trace>
  <inkml:trace contextRef="#ctx0" brushRef="#br3" timeOffset="0.99">37403 47533 3276,'0'0'1356,"0"0"497,0 0-489,0 0-184,0 0-172,0 0-144,0 0-52,0 0-44,0 0-104,0 0-76,0 0-120,0 0-88,0 0-100,0 0 108,0 4-32,0-4-32,0 1-20,0 1 13,0-2 43,0 1 64,0-1 48,0 4 96,0-3-4,0 1-48,0 1-100,0 0-48,0-1-12,0 3-16,-3 2 48,3-1-24,-5 3 52,3 0-16,-4 3-64,4 1-32,-3 2-12,-2-1-88,-1 1-36,1 1-84,2-3-12,0 1-20,-3-2-4,6-4-36,-3 0-12,5-1-4,-2-2-68,2 0 64,-5-2-8,5 0-32,0-2 36,0-1 4,0 3-40,0-2 40,0-1 0,0 0-40,0 0 44,0 0-4,0 0 0,0 0-4,0 0 4,0 0 4,0 0 0,0 0 0,0 0 4,0 0 8,0 0 0,0 0-8,0 0-8,0 0-40,0 0 0,0 0 36,0 0-36,0 0 48,5 1 0,-5 1 0,2-2 0,3 1-8,-3 2-40,4-1-60,-4-1 96,3 3-40,-2-1-20,-1-2 24,5 3 40,-7-4 4,6 2-56,-4 0 0,-2 1-144,0-2 8,5 1 40,-5-2-4,2 0 52,3 2-84,-3-1-76,4-1-60,-4 0 48,3 0 120,-2 0 40,4 0 60,-5 0-100,6 0-24,-8 0-48,7 2-156,-7-2-324,0 1-644,5 0-933,-5 4-883,0-4-2488,-5 4-1069</inkml:trace>
  <inkml:trace contextRef="#ctx0" brushRef="#br2" timeOffset="0.99">37527 47638 13757,'0'0'4509,"0"0"-3501,0 0-1008,0 0-772,0 0-308,24 9-197,-14-9-459,3 2-804,-4-2-724,-1 0-1641</inkml:trace>
  <inkml:trace contextRef="#ctx0" brushRef="#br2" timeOffset="0.99">37833 47630 9593,'0'0'4716,"0"0"-3468,0 0-1248,0 0-844,24 10-20,-12-10 140,-2 2-160,-2-2-1172,9-2-1912,-5 0-213</inkml:trace>
  <inkml:trace contextRef="#ctx0" brushRef="#br2" timeOffset="0.99">38125 47623 10273,'0'0'5084,"0"0"-3479,0 0-1181,0 0-424,0 0-88,24 14-48,-16-11-88,0-1-373,-1-2-615,3 0-256,0 0-244,-2 0-388,-1-2-780,0-1-1393</inkml:trace>
  <inkml:trace contextRef="#ctx0" brushRef="#br3" timeOffset="0.99">38238 47652 3936,'0'0'1352,"0"0"665,0 0-341,0 0-396,0 0-288,0 0-68,0 0-52,0 0-196,0 0-156,0 0-76,0 0-104,0 0-76,0 0-24,0 0-4,0 0-48,5 0-24,-5 0-32,0 0-20,0 0-35,0 0-29,0 0-48,0 0-4,0 0-4,0 0 8,0 0 120,0 0-56,0 0 8,0 0-60,0 0 52,0 0-16,0 0 80,0 0 56,0 0 16,0 0 36,0 0 124,0 0 108,0 0-112,0 2-108,0-2-52,0 0-24,0 0-36,-5 1-16,5-1-20,0 0-40,0 2-52,-2-1 4,-3 1 64,3-2-28,2 1 12,0-1 12,0 0 28,0 0-16,0 0-20,-2 0 44,2 2 4,0-2-4,0 0 0,0 0 4,-6 0 8,6 0-8,0 0-16,0 0 24,-2 0 16,2 0-28,0 0-36,-5 0-64,5 0 56,-3 1-16,-1-1-48,4 0 0,-3 2 4,-1-2 0,4 0 4,0 0 40,-4 0 0,0 2-40,4-2 0,0 0 0,-3 0 52,-2 0-52,3 0 0,2 1 44,0-1-4,0 0-36,-2 0 36,2 1-36,-5-1 36,5 0-36,0 0 36,-3 0-40,3 3-4,-5-3 4,5 1 0,-2-1 0,2 0-4,0 0 0,-5 1-4,5-1 0,0 0 4,-3 2 4,3-2 40,0 0 0,-4 0 4,4 0 20,0 0 12,0 0-12,0 0-12,0 0 24,0 0 4,-4 0-4,4 0-36,0 0 24,-4 0 0,4 0-60,0 0 48,0 0-12,0 0-44,0 0 8,0 1 52,0-1-56,0 0 4,0 0-4,-3 0-8,-2 0-12,3 0 8,2 0-4,0 0 8,-5 2 0,3-2-4,2 1-8,-3-1 12,3 0 0,0 0 4,-5 0-4,5 2 8,0-2-4,0 0 4,0 0-4,0 0 4,0 0-4,0 0 4,0 0 40,0 0-40,0 0-4,0 0 4,0 0 4,0 0 0,0 0 0,0 0 0,0 0 36,0 0-44,0 0-4,0 0 0,-2 0-4,2 0 4,0 0 0,0 0 4,0 0 0,-5 0-4,5 0-4,0 0-4,-3 0 8,3 2 4,-4-2 0,4 0 0,0 0 0,-3 0 0,-2 0 0,5 0 0,0 0 4,-3 0 40,3 0-40,-4 0 4,4 0 48,-3 0 0,3 0-52,0 0 0,0 0 4,0 0 48,0 0-48,0 0 64,0 0-72,-5 0-4,3 0-8,2 0 0,0 0-8,0 0-32,-2 0 0,2 0 36,-6 0-36,6 0 40,0 0 8,0 0 0,-2 0 0,2 0-4,0 0 4,0 0 4,0 0 4,0 0 0,0 0 0,0 0-4,0 0 0,0 0 4,0 0 0,0 0 4,0 0 48,0 0-52,0 0 44,-5 0-44,5 0-8,-3 0-52,3 0 40,-4 0 0,4 0 4,-3 0-52,-2 0 48,5 0 4,-3 0-40,-1 0 44,4 0 4,0 0 12,0 0 0,0 0 0,-3 0 0,-2 0 36,5 0-44,0 0 0,-2 0 4,2 0 0,0 0 0,0 0 0,0 0-8,0 0-4,-2 0-4,2 0 0,-6 0-4,6 0 0,-2 0 4,2 0 0,-5 0 4,3 0 0,2 0 0,-5 0-4,5 0-40,-3 0 48,3 0 0,0 0 4,-4 0 4,4 0 4,0 0 36,0 0-40,-4 0 0,4 0 0,-4 0 0,4 0-4,0 0-4,0 0-8,0 0 0,-3 0 0,-1 0 4,4 0 0,-3 0-4,3 0 8,0 0 0,0 0 0,0 0 0,0 0 4,0 0 4,0 0 0,0 0 0,0 0-4,0 0 4,0 0 0,0 0 4,0 0 36,0 0-36,0 0 52,0 0 8,-2 0 0,2 0-60,0 0-4,-5 0 4,5 0-12,-3 0-60,3 0 60,-5 0 4,3 0 8,2 0 0,-5 0 60,2 0-68,3 0 4,-4 3-4,4-3 4,0 1 4,-3-1 48,3 0-48,-5 0 48,5 0-48,0 0 36,0 0-40,0 0 40,0 1-40,-3-1 4,-1 0-8,1 0-4,3 0-12,0 0-32,-2 0 44,-3 0 4,5 0 0,-2 0 0,-4 0-4,4 2-8,-3-2 0,3 0 0,-3 2 0,2 0 0,-2-2 8,-2 0-4,4 2 0,-4-2 4,7 2 0,-2-2 12,-4 1 0,4-1 0,-3 0 60,3 0 0,2 0-60,-5 0 48,5 0-48,-3 0-8,-1 0 8,4-1-4,-3 1 4,-2 0-12,2-2-4,3 2 4,-4 0-8,1-2 4,3 2-8,-2 0 4,-3 0-40,2 0-12,3-2 12,-5 0 36,3 2 4,2 0-4,-5 0 4,5-2-4,-2 2 4,2 0 0,0-1 0,-5 1 8,5 0 0,0 0 48,0-1-36,0 1 0,0 0 36,-3 0-48,3-3 4,-5 3 4,5 0 0,0 0 0,0 0 0,0 0 4,0 0 48,0 0-52,0 0 44,0 0-4,0 0-48,0 0-4,0 0-4,0-2 8,-3 2 4,3 0 0,-4 0-4,4-2-8,-3 2-4,3 0-40,0-1 48,0 1-8,0 0-60,0-2 72,0 2 12,0 0 60,-2 0-8,2 0-16,0 0-44,0 0 44,0 0-48,0 0 0,-5-1 4,5 1 4,0 0 0,-3 0-8,3 0 0,-5 0-72,5-2 28,-2 2 44,-3 0 0,5 0-12,-2 0-64,2 0 68,-5 0 0,5 0 0,-3 0-4,-2 0 0,5 0 8,-3 0-8,-1 0 4,4 0 8,-3 0 0,3 0 4,0 0 44,0 0-44,0 0 4,-2 0 0,2 0 80,0 0-28,0 0-12,0 0-36,-5 0 0,5 0 36,0 0-36,-2 0 0,2 0-4,-6 0-8,6 0-12,-2-1-60,2 1 60,-5 0 4,5 0 0,-2 0-64,2 0 68,-5 0-8,5 0 0,-2 0 4,-4 0 0,6 0 4,0 0 4,-2 0-4,-3 0 4,2 0 0,3 0 4,0 0 8,0 0-4,-4 0 4,4 0 36,-3 0-40,3 0-4,0 0 4,0-1 4,0 1-4,-2 0-4,2-3-4,-6 3 0,6 0-8,-2 0-4,2 0-48,-5 0 48,3 0 0,-3 0-40,5 0 44,-7 0-52,7 0-36,-8 0 12,5 0-12,-1 0 24,1 0 64,1 0 0,-3 0 8,-3 0 4,6 0 4,-3 0 40,5 0-36,-7 0 48,5 0-48,-4 0 36,4 0-40,-6 0-4,8-1 4,-2 1-8,-3-1 4,3 1-4,-4-2-4,4 2 4,-3 0 0,3-2 0,2 2 0,-5-1 0,5 1 12,0 0 36,-2 0-36,-4-2-8,6 2-4,0 0 4,-2 0-4,2 0 0,-5 0-4,5-1 4,-3 1-8,3 0-4,0-2 4,0 2 0,-2-1 0,2 1-4,0 0 0,-5-2 4,5 2-4,0 0 8,-2 0-4,2-1-4,0 1-48,-6 0-12,6-2 60,-2 2 0,2 0-36,-5 0 36,5 0-48,-2 0 52,2 0 4,-5 0 0,5 0-4,0 0-4,-2 0 8,-3 0 4,5 0 0,0 2 8,-3-2 0,-2 0 0,5 0 4,-2 0-8,2 1 4,0-1 4,-3 0 36,3 0-36,-5 0-4,5 0 4,0 0 36,-2 0-40,2 0-8,-5 0-4,5 0-44,0 0 36,-3 0 0,3 0 0,0 0 4,-5 0 0,5 0 0,0 0 0,0 0 0,-2 0 0,2 0 8,0 0 8,0 0 40,0 0-36,0 0 0,0 0 0,-5 0-4,5 0-8,0 0 0,0 0-4,0 0-8,0 0-36,0 0 40,0 0 8,0 0 8,0 0-8,0 0-4,0 0 4,-2 0 0,2 0 0,-5 2 0,5-2-4,0 0 0,0 0 0,0 0 4,0 0 0,0 0 8,0 0 0,0 0-8,0 0-4,0 0-4,0 0-4,0 0 4,0 0 4,0 0 4,0 0-4,0 0 0,0 0-4,0 0 0,0 0 0,0 0 0,0 0-40,0 0 40,0 0-4,-2 0-48,2 0 48,-6 0-48,6 0-16,0 1 4,-2-1 24,2 2 36,0-2 8,0 0 4,0 0 8,0 0 0,0 0 40,0 0-40,0 0 4,0 0 0,0 0 36,0 0-48,0 0 0,0 0-4,0 0-8,0 0-36,0 0 36,0 0 0,0 0 0,0 0 4,0 0-4,0 0 4,0 0 8,0 0 4,0 0-4,-5 0-12,2 0 0,3 0 4,0 0 8,0 0 0,0 0 4,0 0-4,-2 0-8,2 0-40,0 0 0,0 0 36,0 1-108,-5-1 120,5 0 4,0 0 8,0 0-4,0 0 0,-2 0 4,2 0 0,0 2 0,-6-2 36,6 0-40,0 0 0,-2 0 4,2 0 36,0 1-36,-5-1 48,5 0-48,0 0-12,0 2 0,0-2 0,0 0 12,0 0 48,0 0-12,0 0-40,0 0-4,0 0-4,0 0-4,0 0 0,0 0-8,0 0-36,0 0 40,0 0 0,0 0 4,0 0 0,0 0-4,0 0 8,0 0-4,-2 0 0,-3 0 4,5 0 0,0 2 0,0-2-4,-2 0-4,-4 1 0,4-1 4,2 1-44,-5-1-48,3 3-12,2-3 108,0 1 0,0-1 12,0 0-12,0 0-8,0 0-40,0 1 36,0-1-36,0 0 0,0 0 40,0 0 0,-3 2 8,3-2 0,0 0 0,-5 1 4,5-1 44,0 2 0,-2-1-36,2 1-4,-6-2-8,4 2-56,2-2-56,0 0 112,0 0 12,0 0-4,0 0 0,0 0-4,0 0 8,0 0 36,0 0 0,0 0-40,0 0 0,0 0-4,0 0 4,0 0-4,0 0 4,0 0 4,0 0-4,0 0-8,0 0-4,-5 0 4,5 0-4,0 0-8,0 3-36,0-3 0,0 0 40,-2 0-92,2 0 88,0 0 0,0 0 8,0 1 4,0-1 8,0 0 4,0 0 0,0 0 0,0 0-8,0 0-4,-5 0-8,5 0 8,0 0 0,0 0 8,0 0 4,0 0-8,0 0-4,0 0-4,0 0 4,0 0 4,0 0 4,0 0 8,0 0 32,0 0-44,0 0 0,0 0-4,0 1 0,-2-1-48,-4 0 40,6 0-8,0 2-32,0-2-12,-2 0-12,-3 2 0,3 0 12,2-2 52,0 0 0,0 0-4,-3 0-184,3 2 148,0-2 48,0 0 64,0 0 8,0 0-24,0 0 12,0 0 24,0 0-12,0 0-24,0 0-44,0 0-4,0 0-12,0 0-60,0 0 12,0 0 0,0 0-36,0 0-4,0 0-20,0 0 0,0 0-12,0 0 56,0 0 4,0 0 64,0 0-64,0 0 12,0 0 12,0 0 36,0 0-96,0 0-64,0 0-120,0 0-144,0 0-320,0 0-420,0 0-864,0 0-1949,0 0-2275,0 0-653,0 0 6917</inkml:trace>
  <inkml:trace contextRef="#ctx0" brushRef="#br2" timeOffset="0.99">38359 47614 1772,'0'0'8017,"0"0"-4805,0 0-1724,0 0-1108,18 5-380,-9-1-80,-4-1-160,3-2-28,-5 4-8,4-3 224,0 1 48,1-3-176,1 1-444,-1-1-372,-1 0-740,1-1-1296,-1 1-1649,1-3 1981</inkml:trace>
  <inkml:trace contextRef="#ctx0" brushRef="#br0" timeOffset="0.99">38402 47630 5412,'0'0'4653,"0"0"-2901,0 0-1048,0 0-400,0 0 296,0 0 708,0 0 308,0 0-51,0 0-257,0 0-328,-18 0-236,11 0-136,7 2-24,-3 1-4,-2 2 24,3-3-192,-3 3-96,2 2-124,-1-4-36,4 3-24,0-3-24,0 1-12,0 0-96,4-3-72,-1 1-168,-3-1-72,5-1 56,2 0 136,-4 0 60,-1-1 56,5-1-4,1 0 4,-3-2 4,-2-1-12,1 1-72,-1-1 0,-3 2-28,4 0 4,-4 1 104,0 1 4,0 0 60,-4 1 0,-3 0 40,4 0-96,-2 1 8,-3 2 84,-1 2 12,1-2-12,1 3 0,4-1-36,-1 1-8,-4-3-48,8 3-4,0-4-8,-3 3-56,-2-3-8,5 0-72,0-2 12,0 2-24,8-2-4,-8 0 100,5-2 12,-2 0 40,4-1-4,0-3 8,-2 0 4,-2-1 4,6 0 8,-9-1 0,8 2-8,-8 2 4,0-3 76,0 3 12,0 2 40,0 0 68,0-1 136,-3 3-40,-2 0-96,-2 0-12,2 0 16,0 5-40,-2-2-36,0 2-48,-1 1-24,5-1-52,-2-1-8,3 2-4,-3-1-68,5-2 0,-2 1-60,2-2-24,0 0-16,0-2 40,0 0-36,2 0-192,3 0 68,-3 0 40,6 0 56,-8-3-128,8-1-148,-4 0-464,4-1-868,-1-1-1925,-4 2-2187,4-2-3921</inkml:trace>
  <inkml:trace contextRef="#ctx0" brushRef="#br2" timeOffset="0.99">38635 47619 1684,'0'0'11481,"0"0"-7684,0 0-3025,0 0-772,0 0-160,23 13-312,-15-11-164,1 2-273,-2-2 13,1 0-156,-1-2-532,1 0-1032,-1 0-684,3 0-1473</inkml:trace>
  <inkml:trace contextRef="#ctx0" brushRef="#br2" timeOffset="0.99">38850 47642 3952,'0'0'8853,"0"0"-6125,0 0-2252,0 0-476,0 0-916,20 13 92,-13-8-360,1-4-440,4 1-1052,-5-2-2333</inkml:trace>
  <inkml:trace contextRef="#ctx0" brushRef="#br2" timeOffset="0.99">39206 47626 3068,'0'0'10053,"0"0"-7005,0 0-2035,0 0-1013,28 4-784,-19-4-185,-2 0-371,8 0-1100,-8-3-2896,9 2-869</inkml:trace>
  <inkml:trace contextRef="#ctx0" brushRef="#br0" timeOffset="0.99">38449 47640 600,'0'0'1880,"0"0"2849,0 0-1981,0 0-636,0 0-364,0 0-304,0 0-123,0 0-165,0 0-156,0 0-128,0 0-148,0 0-152,0 0-112,0 0-104,0 0-16,0 0-40,0 0-44,0 0-40,5 0 4,-5 0-52,2 0-60,3 0-48,-2 0-60,5 0 52,-1 0 56,0 0 72,3 0-60,-5 2-24,2-2-8,3 0-28,-2 0-12,-1 0-36,3-2 0,-5 0 0,4 1-8,-1-2 4,0 1 0,1 0 0,-2-2 88,-1 3 12,1-3-24,0 2-12,1 2-24,-6-4 0,8 1 12,-3 3-48,1-1 0,-1-1-8,-2 2 120,2 0-4,-1-1-116,1 1-4,0 0-12,1 0 0,-3 0 0,2 1 8,-5-1-4,6 0 0,-1 2-4,-4-2 8,4 0 0,-2 1 4,-3-1 48,4 0 12,1 0 0,-5 2 0,3-2-52,-3 1-8,6-1 0,0 0 0,-6 0-4,5 0 0,1 0-8,-1 0 4,0 0 0,1 2-4,0-2-36,-6 0 44,5 2 4,1-2 4,-1 0-4,-2 0 0,2 4 0,-5-4 12,2 2 72,3-2-84,-2 1 8,-3-1 0,3 0 4,-2 0 36,2 0-48,-3 1 4,3-1 0,-5 0 0,2 0 0,3 0-4,-3 0-4,2 0-4,3 0-4,-7 3 4,7-3 0,-2 0 8,-3 0 96,4 0 0,-4 2-12,5-2-24,-2 2-52,-3-2 4,1 0 0,2 0-4,2 1 0,-4-1-8,4 0 0,-1 0-4,-4 0-4,3 0-4,2 0 4,-5 0-4,1 0 4,2 0-4,5 0 0,-10 0 4,7 2-40,-2-2 44,-2 1 0,4-1-4,-2 0 4,2 2 4,-5-2 0,9 2-4,-7-2 4,-1 0 0,4 0 4,1 0 0,-3 0-4,2 0 0,-5 0 0,1 0 0,5 3 4,-8-3 44,7 0-44,-2 0 4,-3 0 4,4 0 96,-4 0-36,5 0-60,-2 0 84,-3 0-32,9 0-52,-7 1 0,-1-1-4,4 0 4,-2 1-4,3-1 4,-6 0-12,5 0 0,-4 0-4,1 0 0,7 0 0,-7 0 4,-1 0-8,2 0 4,-3 0-8,6 0 4,-3 0 0,-3 0-92,3 0-20,-3 0 12,-2 0 12,3 0 48,5 0-12,-8-1 52,4 1 0,-1 0-4,-3 0 0,4 0 4,-4 0 8,3 1 60,-3-1-12,5 0 12,-5 0-12,0 0-40,0 2-4,0-2-4,3 0-4,-3 0-8,0 0-108,0 0-60,0 0-84,0 0-160,0 0-144,0 0-108,0-2-24,0 1-88,0-3-236,5 2-332,-5-3-508,0 0-1021,0 1-2091,2 3-1229,-9 25 2717</inkml:trace>
  <inkml:trace contextRef="#ctx0" brushRef="#br0" timeOffset="0.99">39261 47512 12801,'0'0'4041,"0"0"-2825,0 0-548,0 0 180,0 0 460,0 0-192,0 0-292,0 0-292,0 0-264,0 0-160,0 0-108,0 0-72,0 0-36,4 2 24,-1 0 20,-3-1-8,4 0 64,-1 4-52,2-2 0,-2 0-24,2 1 12,-3 1 60,3 2-72,-3-1 72,-2-2-52,3 4 16,4 0 36,-7-1 0,0 2 4,5-1 8,-2 1 8,-3 1 284,0 1 8,0-1 40,0 2-12,0-1 56,-3 1 172,3 1 92,-5-2 280,5-1-376,0-1-119,-2 2-141,-6-1-52,8-3-48,-7 1-24,5-1-60,-6-2-108,-4 1-40,5-2-92,-6 2-192,1-3-220,2-1-189,-2-2 85,9 2 152,-5-2-44,8 0-388,0 0-680,-4-2-680,4 2-444,4 0-277,-4-2 113,8 0 300,-5 1-1425,4-1-499</inkml:trace>
  <inkml:trace contextRef="#ctx0" brushRef="#br2" timeOffset="0.99">39708 47603 9217,'0'0'5844,"0"0"-4095,0 0-1713,0 0-36,0 0-765,25 9-279,-15-7-160,-2-1-44,-4 3-128,3-4-1012,1 0-248,0 0-205,-6 0-487</inkml:trace>
  <inkml:trace contextRef="#ctx0" brushRef="#br2" timeOffset="0.99">39489 47604 7629,'0'0'7356,"0"0"-4811,0 0-1629,20 2-916,-13-2-332,1 0-288,-1 0-352,0 2-109,4-2-223,0 0-544,-1-2-816,-2 0-648,-1 1-1145</inkml:trace>
  <inkml:trace contextRef="#ctx0" brushRef="#br1" timeOffset="0.99">22539 46466 5593,'0'0'6212,"0"0"-3924,0 0-1428,0 0-672,0 0 104,29-17 232,-21 11 73,7-2-77,-5 1-20,0-1-104,2 0-52,3-1-204,-7 1-140,1 0-96,-2 3-116,1 0-96,2 0-140,-6 4-72,-1 1-261,2 0-479,-2 0-604,2 1-1132,-5 4-2005,2-3 53</inkml:trace>
  <inkml:trace contextRef="#ctx0" brushRef="#br1" timeOffset="0.99">22601 46174 3900,'0'0'3113,"0"0"-637,0 0-824,0 0-840,0 0-132,0 0-144,0 0-116,0 0 12,0 0 24,0 0 176,7 30 172,-7-7 337,7 4 111,-4 4-240,2 5-268,5 0-204,-5 1-248,3-3-160,-6-4-8,3-2 44,-3-2 76,-2-4-48,2-4-40,3-3-96,-5-2-48,0-3-12,0-2-100,0-4-228,0 0-316,0-3-332,0-1-300,0 0-236,0-1-749,-7-4-1927,7-1-2417</inkml:trace>
  <inkml:trace contextRef="#ctx0" brushRef="#br1" timeOffset="0.99">22788 46476 3068,'0'0'4485,"0"0"-1893,0 0-892,0 0-204,0 0 16,0 0-40,0 0-87,0 0-141,0 0-128,0 0-164,0 0-160,5 2-164,-10-7-140,3 0-164,2-3-128,-5-2-40,2 3 36,3-1-24,-4-1 28,4 1-4,-3 1 0,3-1-48,0 2-104,0-1-40,0 0-48,0 1 0,0-2-24,3 2-48,-3-2-12,4 2-36,-1-2-28,2 3-56,-3-3-64,3 1-32,-2 0-4,4 1-36,-7 1-60,7 0-64,1 0-36,-8 3-148,7-1-48,-4 0-56,1 3-204,-1 0-277,-3 0-323,5 0-508,-5 1-668,3 2-292,-3 0-121</inkml:trace>
  <inkml:trace contextRef="#ctx0" brushRef="#br1" timeOffset="0.99">22968 46292 1460,'0'0'1812,"0"0"-1536,0 0 2393,0 0-225,0 0-828,0 0-572,0 0-156,0 0-96,0 0-204,0 0-44,0 0-100,-2-9-28,-4 9-88,6-2-88,-2 2-76,2-1 24,0 1-52,0 0-48,0-2-8,0 2 161,0 0 19,0 0-12,0 0-20,0 2-44,-5-1-24,5 3 52,0 0 24,0 0 24,5 6 36,-5-1 108,2 3 52,6 0-88,-3-1-148,-2-1-172,4-3-48,-2 0 0,2-1 0,-4-4 0,4 2 0,1-4-8,-1 0 4,-4-4-8,4 2 8,-3-4-4,0-2-52,0-1 60,-1-2 12,-3 2-8,0-4-4,0 3-8,0-3-104,-3 1-96,-1 2 200,-4-3-200,1 4 200,4 0 8,-4 1 148,-1 3-40,3 0 4,3 5-16,-1 0-96,-1 0-116,4 0-92,-3 0-40,3 4 4,0-1-40,0 2-108,0-2-176,0 3-352,3-1-525,4-1-531,0 1-740,1-4-2540,-1-1-241</inkml:trace>
  <inkml:trace contextRef="#ctx0" brushRef="#br1" timeOffset="0.99">23124 46191 1212,'0'0'7673,"0"0"-3749,0 0-2332,0 21-520,0-6 61,0-2 183,0 4-144,0-4-276,0 3-308,4-2-284,-4 0-112,8-5-192,-5-1-132,1-3-88,-1-2-24,4-2 12,-5-1 24,6-4 76,-3-3 56,2-1-20,0-4-4,-3-1-8,0-3-4,-1-1-12,-3 0 120,2 0 0,-2 2 4,0 1-72,0 3 12,0 2-16,-2 5-268,2-1 232,0 3-96,-3 2-152,-1 0-136,4 2 88,-4 3-188,0-3-525,4 4-359,-3 1-704,3-2-1756,0-1-553</inkml:trace>
  <inkml:trace contextRef="#ctx0" brushRef="#br1" timeOffset="0.99">23271 46165 7097,'0'0'6548,"0"0"-4692,0 0-1380,0 0-472,0 0 80,0 0 269,0 0 335,0 0 68,0 0-200,0 0-176,-24 26-108,17-18-100,7 1-24,-3 2-12,-2-3-72,5 4-64,0-5-112,5 1 28,-5-4 36,3 1-40,-3-3-20,7-1-4,-5-1-36,3-1 0,5-4 64,-5-1-16,-3-5-124,6 0 88,-3-1-60,-2-2 48,-3 2 48,2 0 92,3-2 4,-5 2-44,0-1 40,0 4-36,0 1 44,0 2 260,0 4 88,0 2-116,0 0-232,-5 6 12,5 0 28,0 5 72,0 4 256,-2 2 0,2 2-36,0 3 44,0 1-32,0 0-28,0 0-48,0 0-96,0-3-64,0-3-84,0-2-24,0-1-48,0-3 48,0-2-4,0-1 4,0-3-8,0-3-124,-3 0-200,3 0-192,0-2-124,-5-4-40,5 0-172,-3-4-320,3-1-1277,0-6-3323,0 6-1985</inkml:trace>
  <inkml:trace contextRef="#ctx0" brushRef="#br1" timeOffset="0.99">23366 45904 10017,'0'0'4656,"-2"27"-3408,2-10-643,-5 8 331,5 1 412,0 3-148,-2 2-320,2-5-224,0 2-244,0-7-192,0-2-220,0-4-4,2-6-104,-2-2 8,5-2 28,-3-3 60,3-2 0,2 0 12,1-3 80,-6-3-68,8-3 0,3-3-8,-4-3 8,6-3-12,-5 3 0,5-3 52,-3 2-48,-2 1 112,-3 7 136,3 1 64,-2 6-132,-1 1-184,-2 0 8,2 6-8,-4 2 168,4 1 132,1 3 52,2 2-12,-5 0-172,2 0-124,-5-1-44,3-3-120,-3 1-232,4-3-276,-6-4-184,2-1-208,-2-3-308,7-3-528,-7-3-2445,8-3-2451,-6-1-373</inkml:trace>
  <inkml:trace contextRef="#ctx0" brushRef="#br1" timeOffset="0.99">32972 46205 3068,'0'0'9097,"0"0"-5073,0 0-2699,-20 0-617,8 2-156,0-1 100,-3 4 304,-2-3-68,2 5-124,-2-2-132,-5 3-148,4-2-156,-2 3-112,8-1-72,-3-1 40,3 2-52,2 1 84,3-3-12,7 1-48,0 1-156,0-1-52,2-1-32,11 3 12,-3-3 24,5-3 36,-1 2 8,3-6-44,6 0-48,-6-6-36,2-2-12,-1-1 8,-1-2 52,-2-4 0,0 4-24,-6-2-72,-1-1-4,-1 2 64,-2 3 72,-2 0 36,-3-2-72,0 3 72,0 2 12,-3-2 0,-2 2 48,3 4 24,-3-3 60,5 5 88,0 0-40,0 0-84,-2 0-96,2 5-84,0 2 84,0 5 160,2 2 48,-2 3 44,7 2-12,-2 0-72,2 0-8,1-2 20,-3-4 0,2 2 0,1-4-84,4-4-96,-5-3-24,1 1-120,-5-4-84,4 1-100,-5-2-140,5-2-196,-7 0-280,0-5-452,0 1-1112,0-1-2961,0 1-3832</inkml:trace>
  <inkml:trace contextRef="#ctx0" brushRef="#br0" timeOffset="0.99">16989 50617 5368,'0'0'7337,"0"0"-4625,0 0-1279,0 0-449,0 0-36,0 0 220,0 0-8,0 0-264,0 0-108,0 0-84,7 11-100,-7-11-136,0 0-80,0 0-52,0 0-60,0 0 12,0 0-20,0 0 8,0 0 0,0 0-48,0 0-48,0 0-36,0 0-71,0-4 35,0 0-60,0 0-48,0-3 0,0-2 0,0-1-8,0 1 0,5 1 8,-5-2 0,0 2 4,0-1-4,0 1-8,0 0-52,0 0 48,0-2-61,0 0-83,0 0 0,0 0-12,-5-1-180,2-1 96,3-1 204,0 0 44,0-2-116,0 2-76,-4-2 196,4 3 0,-3-1 8,3 0-8,0 1-60,0 0-36,0 1 48,-5 1 48,2-1 48,3 1-36,0-2-8,0 2-4,-2-1 4,2-1-4,0 1 0,-5-2-8,5 0-52,0 1 12,0-2-12,-2 0-12,2 1 0,0 0-84,-5-1 24,5-2 60,0 3 0,-2-3 64,2 2 8,0 1 8,0-2-8,0 2 0,0-1-4,-6 2 4,6 0 0,0-2 0,0 1-4,0 1-8,0-1 0,0 0 12,-2-1-8,-3 0 0,2 1-4,3-1-60,0 0-28,-7 0 92,7 2-88,-5-2-12,2 2 24,3 0-104,-2 0 188,-3 1 60,3 0-12,2 0 24,-5 1-72,5-1-12,-2 1 8,2 1-8,-6 0 4,6 1 4,0-1 0,0 1 0,0-1-44,0 0 48,0 1 0,0 1 0,-2-3 8,2 1 4,0 0-4,0-1 40,0 2-40,0-1 0,0-2 88,0 3-24,0-1-24,0-1-36,-5 1 84,5 0-8,-2 1 32,2 1 48,0-3-48,0 2 12,-5 0-128,5-2-4,-3 1-120,3 0-24,0-1 36,-4-3 12,4 0-12,0 1-4,0 0-32,0-2 60,0 0-12,0 0 92,0 1 4,4-1 12,-4 1 36,0 1-36,0 1 72,0-1 36,0 1-36,0-1 16,0 3-88,0-3 0,0 2 48,0-2-12,-4 1 36,4 0-80,0 0-4,-4-2-108,4 0 108,0-2 4,0 2 8,0-2-12,0 2-8,0-2 0,0 1 4,0 0 0,0 2-40,0-2 40,0 2 4,0-2 48,4 2 36,-4 0-24,0 1-56,0 0 8,0 0-12,0-3-4,0 3-68,4-1 16,-4 0 56,0 1 0,0-1-8,0-1-68,0 4 76,3-4 4,-3 6 4,0-2-4,5 2 56,-5 0-12,0-1-44,0 3-4,0 2-4,0-2-56,0-2 56,0 6 4,0-4 8,0 3 0,0-3-8,0 0 0,0 0 0,0-1-72,0 0 12,0-2-4,2 2-8,3 1 12,-5-2-36,2 2 88,-2 1 8,0 2 4,0 1 4,0 0 52,0 1-52,0 0 44,0 0-52,0 0-12,0 0-60,0 0 0,0 0 0,0 0 12,0 0 48,0 0-48,0 1-24,0-1-24,0 0 0,0 0-28,0 0-8,0 0-12,0 0 48,0 0-4,0 0-20,0 0 12,0 0 36,0 0 24,0 1-4,0-1 8,0 2 52,-2 1-40,2-2 44,-5 1 60,3 1-52,2-1 0,0 1 4,0-1-4,-5 1-4,5-2-4,-3 0-8,3 3 4,0-2-4,-4 2 8,0 0 12,4 2 52,-2 2 80,-3 3 60,-2-1-56,0 6 32,-3 1 24,2 1-36,-2 2-68,-2 0-40,-5 1 0,5-4-48,1-2-12,2 0 0,2-6-12,1-1 8,4-4 4,-5 1-48,7-3-72,0-2-268,0 0-144,0 0 84,0-4-60,2 0 144,5-4 48,-1-1-316,-4-3 104,5-2 284,0-1 232,1 1 0,-5 0 24,2 0 52,2 4 80,-5-1-8,4 3-16,-4 0-108,3 2 208,-5 1-48,2 2 12,-2-3-76,5 3 64,-5-1-4,2-3-108,-2 3 100,5-2 8,-5 0-56,3-2-104,-3 1 76,0 0-76,0 1 172,0-1 100,3 5-112,-3-2 64,4 3-40,-4 1-132,0 0-60,0 0-48,3 0 48,2 0 12,5 5 132,2-1 172,-3 4 72,7 2 44,-1-2-56,-1 1-184,-4 1-84,7-1-52,-4-3-56,-4 0-4,-1-1 4,7 0 0,-8-3 0,1 0 0,-1 0-4,0-1-4,-5-1-40,-2 0-12,0 0-36,0 0-108,0 0-100,0 0-56,0 0-124,-2 0-168,-3-1-256,-2-3-1116,5 2-3269,-6-6-5548</inkml:trace>
  <inkml:trace contextRef="#ctx0" brushRef="#br2" timeOffset="0.99">41433 46449 1148,'0'0'7341,"0"0"-4449,0 0-880,0 0-908,0 0-256,0 0-196,0 0 65,-26 0-117,22 0-44,4 0 76,-3 0-56,-2 0-24,5 0-72,0 0-92,-2 0-56,-3 0-4,5 0 12,-2 2-12,2-2-60,0 0-76,0 0-60,0 0-44,0 0-28,0 0-52,0 0-8,2 0-12,5 0-124,-2 1 60,6 0 76,0-1 112,9 3 32,3-3-36,1-4 76,6-2-88,7-2-48,-3-1 84,6-3-36,4 0 52,-4-2-136,-1 1-12,5-3-12,-2 2 12,-2 0 72,-1-3 144,6 3 48,-1-1 52,-4 1 372,1 2-256,-1 0-84,0 1-44,-4 2-28,2 1 0,-11 1 24,2 5-48,-4-3-83,-5 2-109,-1 2-60,-6-1-92,-4 0 7,-1 1-23,-3 1-96,-3 0-12,-2 0-48,0 0-36,0 0-148,0 0 4,0 0-40,-2 0-44,-5 0-160,-6-1-608,3 1-1188,-5 0-2541,6 1-2779,-11 2 883</inkml:trace>
  <inkml:trace contextRef="#ctx0" brushRef="#br2" timeOffset="0.99">41630 46637 3708,'0'0'6777,"0"0"-2613,0 0-2259,0 0-677,-17 9-324,9-4-68,5-4-92,-2 1-48,-2 1-124,7-2-112,-2-1-84,-3 0-108,5 0-40,7 0-32,0-1-100,6-4-88,4-1 52,8-1 208,12-1 152,3-5 184,6-1-120,4 2-100,4-5-84,7 3-68,1-1 32,0 1 120,2 1 108,-10-2 25,6 2-361,-11-2-148,-5 3 56,-4-1-64,-9 0-16,-6 4 16,0 1-8,-5-3 8,-5 3-84,-6 0-84,6 2-97,-8-2-59,-4 3-60,2 1-24,-5 0-52,0 4-248,-5 0-320,-2 0-312,-8 0-1544,5 0-3521,-12 12-4800</inkml:trace>
  <inkml:trace contextRef="#ctx0" brushRef="#br0" timeOffset="0.99">18333 55525 4528,'0'0'6061,"0"0"-1929,0 0-1995,0 0-697,0 0-616,0 0-88,0 0 96,-14-19-52,10 16-196,0 1-172,-4-1-160,6 1-132,-5 1-56,-1 1-60,-2 0-4,3 1-112,-5 6-20,2-2 0,0 1 20,2 4-20,-4-1-24,2 2-16,3-2-20,-1 2 20,6-2 16,-3 2-40,5 1 12,-2-1-60,2 1 4,0 0 32,7 2 60,-5-1 140,6 0-4,2 1-36,2 0-4,3-1 48,-5 3 0,7 0 0,-5-2 0,-2-1 0,0-1 8,2 2 36,-5-1 8,1-3-44,-5 3 8,4-2 124,-7-1 108,5 2-4,-5-1 4,0 1 0,0 1 0,-5-3 48,2 3 12,-1-4-52,-3 2-20,3-3-16,-3 2 16,0 0-64,0-3-48,-3 1-72,2-2-36,1 0-8,-1-2-4,-4 0-52,8-1-92,-4-2-192,3-1-100,-2 0-196,4 0-160,-2-3-268,5-3-932,0-1-2453,0 2-3147,5-7 1655</inkml:trace>
  <inkml:trace contextRef="#ctx0" brushRef="#br0" timeOffset="0.99">18474 55845 1212,'0'0'10265,"0"0"-7773,0 0-1452,0 0-236,0 0 401,0 0 183,0 0-208,0 0-372,0 0-236,0 0-96,0 0-88,4 24 12,-1-16-24,2 2-124,-3-2-104,6 1-88,-1-1-48,0-1-4,1-1-8,-1-1-4,1-3-4,-6 0-40,6-2 48,-6 0 36,3 0 168,2-4 52,-4-1-4,2-3-48,-2-3-44,1 0-88,-1-2-72,1-1-120,-1-2-124,-1 3-128,4-1-112,-6 3-12,7 2-100,-7 5-96,0-2-172,2 5-412,3 1-640,-3 0-1053,-2 4-2291,0 3 2428,0-1-1093</inkml:trace>
  <inkml:trace contextRef="#ctx0" brushRef="#br0" timeOffset="0.99">18730 55900 6353,'0'0'8664,"0"0"-7784,0 0-880,0 0 0,0 0 569,0 0 971,0 0 96,0 0-364,0 0-396,0 0-344,0 12-240,0-12-64,0 0 4,0 0 80,0 0 28,0 0 36,0 0-52,0-1-132,0-1-84,8-3-32,-6 0 8,5-1-24,-2 0-48,3-4 72,-6 2 0,3 2-76,-2 2 0,1 0-8,-4 3-4,3 1 0,-3-2 4,0 2 88,0 0 44,0 0 48,0 3-72,0 2-48,0 0 112,0 2 56,2 3-12,4-3-48,-6 3-168,7-5-44,-7 2-4,7-1-24,-5-3 60,-2 0-72,5-1 0,3-2 24,-6 0 60,3 0 8,-2-5 124,4 0-12,-7-1-12,8-1-12,-1-1-24,-5-3-64,3 2-8,-3 0-52,4-1-32,-4 1-60,3 3 24,-5 2 24,3-1 0,-3 3 24,0 2 32,2 0 40,3 0 132,-5 4 48,3 0 72,2 4 72,4-1-48,-4 2-35,-3 2 215,6 0-176,-1-3-276,1 0-4,0-3-120,1 0-100,-2-2-92,1 0-133,-1-3-131,1 0-112,-8-3-164,8 0-476,-8-2-952,0 0-2416,2-1-3537,-4-4-52</inkml:trace>
  <inkml:trace contextRef="#ctx0" brushRef="#br0" timeOffset="0.99">19058 55947 12553,'0'0'4369,"0"0"-3873,0 0-332,0 0 564,0 0 724,0 0-84,0 0-192,23 19-220,-23-17-340,0-2-228,0 0-112,0 0 16,0 0 32,0 0 108,2 0 76,-2-2-76,0-1-84,5 0-84,-5-4-83,2 1-169,-2-1 36,0-2-48,0-2-12,5 2-85,-5 0-95,2 0-12,-2 3 96,6 1 100,-6 2 0,0 1 0,0 2-4,0-1 4,0 1-40,2 0 0,-2 0 48,0 0 56,5 1 40,-5 1-12,2 1 72,3-1-12,-2 3-36,-3 0-23,7 0-85,-7 0 0,3 0-85,4 1 13,-2-2-60,-3 0 84,3-1-48,-5-3-24,3 4 12,2-4 12,-3 0 48,3 0 48,-5-4 0,2 3 108,1-4 48,2-3-24,-2 0-24,4-1-96,-7 1-4,7-3-8,-2 0 48,-3 3-48,4 0-8,1 4-88,-5 3-36,1-3 0,2 4 60,2 1 72,-4 4 216,4 1 96,0 2 61,1 1-9,-3 4-88,0-4 48,-1 4 12,4-2-120,-5 0-144,4-1-72,-2-1-40,-3-3-44,4 0-168,-4-2-60,3 0-84,-3-1-136,1-2-117,1-1-83,-4 0-184,3-3-376,2-2-1080,-5-1-2901,-5 2-4711</inkml:trace>
  <inkml:trace contextRef="#ctx0" brushRef="#br0" timeOffset="0.99">19415 55926 10949,'0'0'7217,"0"0"-5053,0 0-924,0 0-184,0 0 164,0 0-144,0 0-272,0 0-236,0 0-196,0 0-144,-24 10-72,17-4-72,-5-1-36,1 1-40,9 2 52,-5 0-11,2 0-1,2 0 12,-2-2-60,3-1-4,2 0-177,0 0-47,2 1-60,-2-2-12,5 0 36,3-2-28,-1-1 4,-5-1 48,5 0 0,4-3 12,-4-1 8,0-3 88,1 1 12,-1-1 112,-7 2 8,7-3 4,-7 2 56,8-2-48,-5 4 36,-3 0 12,0 1 144,0 0 112,0 3 44,0 0-72,0 0-92,0 5-88,0 0 96,0 4-24,0 0-92,0 4-88,0-3-204,0 0-388,5-2-272,-3 0-224,3-3-764,3-3-2524,-1-2-3121,-2 0-2248</inkml:trace>
  <inkml:trace contextRef="#ctx0" brushRef="#br0" timeOffset="0.99">19549 55985 5521,'0'0'12445,"0"0"-9393,0 0-2260,0 0-788,-2 21 68,2-15 208,0-1 48,0 0 240,2-1 388,-2-1-332,5 0-260,-3-1-136,-2-2-72,7 0 0,-7 0 36,11-3 124,-11-2 68,4-1 156,-1-2-59,2 0-93,-5 0-124,2 0-12,-2-3-12,0 0-36,-2 0 0,2 1 0,-5-1-60,5 0-72,-3 0-60,3 3 0,0 3-4,-4 0-8,4 2 0,0 3-60,0 0-12,0-2-24,0 2-12,0 0 0,0 0-60,0 0-72,0 0-24,4 0-36,-4 0 84,8 2 152,-6-2 64,6 0-48,-1 0-108,0 0-36,4-2-1,-7 0 1,4 2 0,0-4 48,-6 4 36,3-1-24,-3-1-12,-2 1-72,0 1-88,-2-2-296,-3-1-412,-3 1-572,1 2-776,0 0-1669,-4-3-2599,-3 3-2685</inkml:trace>
  <inkml:trace contextRef="#ctx0" brushRef="#br0" timeOffset="0.99">19704 55915 4956,'0'0'5421,"0"0"-1417,0 0-1851,0 0-289,0 0-160,0 0-180,0 0-396,0 0-364,22 17-268,-19-11-112,4 2 0,-1-1-8,-4 1-28,5 0-96,-5-2-140,3 2-108,6-2-4,-7-1-76,-1-3 28,4 0-48,1-2-36,-1-2 12,0-3 24,3-1 24,-2-2-24,-1-1 88,1-2 8,-1 0 0,0-1 132,-5 0-132,6-1-8,-8-1-88,5 2-12,-5 1-132,0-1-28,0 4 256,0 4 12,0 1 216,0 2-32,0 1-104,0 1-80,0 2-72,0 3 72,0 3 104,0 4 124,3 0-60,-3 2-48,4 1 0,-4 4 24,3-2-68,2 1-76,-3 0-48,-2 2 36,5-1-48,-5-2 56,0 2 0,0-2 4,0 1 48,-5-4 76,3 2 56,-3-2 48,2-3 12,-1 3 96,-4-3 0,-2-1 13,3-1-69,0 0-112,-4-1 0,-1-2-60,2 1-24,3-4 0,5 0-24,-6-1-60,3-3-48,2 0-144,-1 0-108,1-4-148,-1-3-69,4 1-95,0-3-112,0-2-104,4 2-236,-1 0-448,1-1-628,-1 2-680,2 4-1313,-2 0-787,2 2-837</inkml:trace>
  <inkml:trace contextRef="#ctx0" brushRef="#br0" timeOffset="0.99">20134 55818 3560,'0'0'1380,"0"0"1681,0 0-769,0 0-608,0 0-164,0 0 64,0 0 17,0 0-49,0 0-104,0 0-236,0 1-96,0-1-84,0 4-164,-5-2-144,2 2-84,-4 1-100,3 2-44,1 1-172,-5-2-228,3 0-96,3-1-144,2-3-72,0 0-156,0 0-16,0-1 4,2-1 48,3 0-40,-2 0 52,5-3 44,-4 0 28,3-2 84,-4 1 68,2-1 88,-2 1 12,-3 0 0,0 0 8,0 0-8,0 0-4,0 1-68,-3 0 72,3 0 0,-5 2 60,5-1 4,0 2-64,-3 0-208,3 3-240,0 0-168,-4 3-344,4 2-344,0 0-816,-3-1-2449,3-1-2835</inkml:trace>
  <inkml:trace contextRef="#ctx0" brushRef="#br0" timeOffset="0.99">20151 56019 15881,'0'0'4861,"0"0"-3913,0 0-776,-7 23-76,7-15 268,0-2 48,0 1-12,0 0 96,0 1 144,0-2-160,0 0-200,0 0-220,0 0-60,2 0-156,3 0-28,-2-1 28,4 0 24,-2-2 60,-5-2 60,3-1 4,1 1 8,-1-1 4,2-1 8,-2 0 0,-1-5 36,3 2-48,2-3 0,-7-1 0,7 2-4,-4 0-56,-3 1-24,0 1-12,0 1-48,-8 3 44,6 0-80,-5 0-220,0 0-276,-4 0-304,-1 6-472,2-1-672,-2-1-573,7 0-1975,0-1-3573</inkml:trace>
  <inkml:trace contextRef="#ctx0" brushRef="#br0" timeOffset="0.99">18529 56200 944,'0'0'1252,"0"0"-508,0 0-352,0 0-212,0 0-64,0 0-48,0 0-60,0 0 84,0 0-92,-3 0-52,3 0-144,0 0 196,0-1 468,0 1 380,0 0-131,0 0-41,0 0 92,0 0 76,0 0 40,0 0-56,0 0-104,0 0-184,0 0-180,0 0-128,3 0-76,1 0-40,-1 0 0,-3-1 76,8 1 24,-8 0 4,7-2 8,-5 2-60,3-2 12,3 2 24,-6 0 12,3-1 24,-3 1 52,3 0 52,-2 0-16,-3 0 0,2 0-36,4 0-28,-4 0-40,3-2 4,-5 2-40,7 0-8,-5 0-43,4 0-61,1-1 36,0 1-12,-4 0 224,5-2-16,-1 2-108,2 0-152,-4 0 28,3 0-28,-1 0 4,0 0 48,-4 0-4,5 0-32,-6 0-4,5 0-12,-2 0-36,-3 0 48,4 0 12,-4 0-56,3 0 56,-3 0-60,-2 0-4,5 0 0,-2 0 0,-1 0-8,4 0-4,1 0-4,0 0 8,1 0 24,1 0-8,1 0-16,3 0 0,-4 0 0,4 2 4,-4-2 4,-1 0 76,7 0-8,-6 0-64,-1 0 36,-1 0-36,1 0 0,-1 0 64,-4 0-28,4 1 0,-7-1-40,5 0-4,-3 0 0,-2 0-4,6 0 0,-4 0-8,3 0-4,-3 0 0,5 0 0,-4 0 12,2 0 0,5 0 60,-3 0-56,1 0 4,-1 0-8,0 0 0,1 0 0,2 2 0,-3-2 12,6 0-8,-6 0 0,2 0 0,-1 0 0,2 0-4,3 0 0,-6 0 0,-2 1 4,7 1 0,-4-2 4,-1 2 64,-5-2 16,6 0-88,-3 0 0,2 1 4,-5-1 4,6 0-8,-1 0-4,1 0 4,-1 0 8,3 0 4,-3 0 0,0 0 0,4 0 0,-6 0-8,2 0 4,1 0-4,-1 0 4,-5 0 0,5 0 44,1 0-48,2 1-4,3-1 8,-6 2-8,-3 0-4,4-1-4,0-1 4,-1 1 0,0-1-4,-2 2 4,3-2 0,-6 0 0,0 2 4,3-2 0,3 0-4,-8 0 4,10 0 0,-10 0 4,4 0 0,4 0 0,-5 0 0,2 0 8,2 0-4,-5 0 0,5 0-8,-4 1 0,5-1-8,-1 0-4,0 2-52,-1-2 60,1 1-4,-5-1-4,5 0 0,1 0-36,-5 1 40,1 2 4,-1-3-4,1 0 8,-4 1 0,3-1 12,-3 0 36,0 0-40,0 0-4,0 0 4,0 0 40,5 0 4,-5 0-44,0 0 4,0 0 0,0 0 36,0 0 0,0 0-40,0 0 0,0 2 56,0-2-52,0 0 36,0 0-44,0 0-4,3 0 0,-3 0-4,0 0-8,0 0-48,0 0 8,5 1 44,-3-1 4,-2 0 0,2 0 4,3 0-4,-5 0 4,0 0 8,0 0 44,0 0-40,0 0 60,0 0-60,0 0 36,0 0-36,0 0 0,0 0-12,0 2-256,0 0-432,0 0-424,-7 0-613,0 1-703,-4 0-3272,-11 3-2069,69-26 7765</inkml:trace>
  <inkml:trace contextRef="#ctx0" brushRef="#br0" timeOffset="0.99">18412 56407 1732,'0'0'1784,"0"0"-1300,0 0 336,0 0 1549,0 0-357,0 0-512,0 0-188,0 0-8,0 0 28,0 0-84,5-10-19,-5 10-125,0-2-108,0 0-100,3 2-44,-3-1-96,0 1-212,0 0-108,0 0-48,0 0-24,0 0-64,-3 0-20,-2 0-4,5 0-276,-10 0-72,3 1-132,-1 3-40,-2 0 52,-2 2 0,-5 5 32,7-1 76,-5 5 24,0 3 60,1-1 64,-1 5 152,5 0 52,-5 0 56,8 4 16,-1-2-52,1 2 88,4-1-64,3 3-60,0-2-72,3-2-132,4 1-48,1-2 0,2-1-8,2 0-100,3-1 36,-3-5-48,3-1 36,0-1-48,-1-5 36,1 1 24,0-8 60,0 3-84,-5-3 48,4-2-72,-6-2-16,-1-3 16,1 1 72,-6-4-24,6-1 0,-8 0 60,0-4-108,0 0-12,-6-2-40,4-1 4,-5 1-48,-3 0 56,5-2 64,-10 3 48,5 2 48,8 1 0,-6 3 156,1 2 112,2 3-160,2-2 84,-4 4-32,7 1-16,0-2 24,-5 2 36,5 0-20,0 0-88,0 0-84,0 0 0,0 0-12,0 0-48,0 0-12,0 0-28,0 0-8,0 0 24,0 0 0,5 0 12,-5 0 52,0 0 0,3 2 0,1-1 0,-1-1-40,-3 3 40,5-3-40,2 2 0,-4-1 44,4 3-44,1-3 36,-1 1-168,3-1-76,2-1 40,-2 0 44,5 0-68,-5 0-12,5-1-40,-1-2 24,-4-1-144,2 1-304,-1 0-480,-4 3-500,-2-1-533,-3 1-667,-2 0-1840,3 0-321</inkml:trace>
  <inkml:trace contextRef="#ctx0" brushRef="#br0" timeOffset="0.99">18550 56491 2048,'0'0'940,"0"0"-940,0 0-184,0 0 40,0 0-248,0 0-884</inkml:trace>
  <inkml:trace contextRef="#ctx0" brushRef="#br0" timeOffset="0.99">18582 56705 6341,'0'0'6212,"0"0"-4376,0 0-928,24 4-40,-16-1 581,4-1-77,-1-1-244,3-1-264,-4 0-172,2 0-168,-2-1-160,-2-1-100,1-1-176,-4 0-28,-2-2 24,2 3 48,-3-1 60,-2-2 64,5 0 68,-5-1 112,-5 0-208,3-2-216,-3 0-12,-3 2 0,-1-1-60,-2 1 52,0 1-100,0 1 24,-3 4 84,7 0-8,-4 6-4,-1 0 12,4 3 0,1 2 4,5 1 4,2 2 76,0-1 60,9 5 12,-3-2 16,1-1-76,0 0-96,4-4-48,-4-1-84,2-3-28,4 0-20,-3-2-24,-3-4-160,1 1-104,1-2-140,-1-2-252,4-3-428,-5-1-968,-4-3-1877,-1 3-2563,4-8-925</inkml:trace>
  <inkml:trace contextRef="#ctx0" brushRef="#br0" timeOffset="0.99">18824 56666 13521,'0'0'4601,"0"0"-3553,0 0-44,0 0 372,0 0 8,0 28-200,0-16-232,0 1-108,-3-1-148,3 1-240,0 1-179,0 0-145,0 0-132,3-3 0,4 0-144,-4-4 23,9-1 37,-5-1-96,1-5 12,2 0 12,-3-3 36,1-3 0,-1-2 36,-5-3 0,3-1 12,-3 0 64,-2-4 0,0 2-52,0-1-48,-2 0-64,-3 1 16,-4 2 36,4 3 76,-3 3 44,3 2 100,-2 1-100,-6 3-108,4 3-192,-6 1-88,7 2-188,1 1-52,-1 1-112,6-1-264,-3 1-752,5 0-1300,0-2-2509,5 0-2064</inkml:trace>
  <inkml:trace contextRef="#ctx0" brushRef="#br0" timeOffset="0.99">19043 56652 8597,'0'0'7756,"0"0"-4859,0 0-1697,0 0-748,0 0-4,-17 17 100,10-10 144,-1 1-64,6 0-132,-6 1-108,3 2-124,3-1-116,-3-1-148,5 2-84,0-3 24,0-1-48,0 1-72,0-2-4,0 0 4,5 0-48,-3-1-4,6 0-92,-1 0-112,1-2 12,-1 2-16,1-3 28,1-1 36,4 4-52,-6-4 0,-5 1 12,6 1 36,-8 1 48,2 0 48,-2 2 284,-2-2 396,2 4 276,-8-2 148,1 1-100,-1 1-28,1-1-84,-7 0-52,4 1-96,2-2-124,1-1-152,4-3-184,-4 2-56,2-3-352,5-1-244,0 0-224,0 0-352,0-5-888,5-1-2281,-3 2-4664</inkml:trace>
  <inkml:trace contextRef="#ctx0" brushRef="#br0" timeOffset="0.99">19127 56740 9565,'0'0'4060,"0"0"-2792,0 0 421,0 0 491,0 0-96,25 2-544,-18-4-484,0 1-308,1-1-268,2-1-188,-3 0-148,6 1-24,-4 0 12,-1-2 0,-1 3 132,3-1-204,3 1-52,-6 1-8,-2 0-8,2 0-4,1 0-84,4 1 36,-4 1 48,-1 3-36,2-1 48,-1 2 60,2 1 0,-5 1-52,5 2 4,-3-1-4,0 0 4,-4-1 36,5-3 12,-1 2 40,-2-2 68,-3-2-12,3-2-12,-5-1-24,2 0 24,-2 0-12,6 0-24,-4-1 72,-2-4 73,5-3-97,-3 1-60,-2-1-88,3-2 4,1-2 0,-4 1-12,0-1 0,0 4 0,0-2 4,0 2 56,0 4-48,0-1 88,0 2-40,0 0-12,0 1-48,0 1 0,0-2-60,0 1-16,0 0-56,8 0-84,-5-1-109,2 0-95,2 0-84,1 1-148,-1 0-180,2-1-324,-1 2-832,2-1-2248,-5 2-2869,5-1-2820</inkml:trace>
  <inkml:trace contextRef="#ctx0" brushRef="#br0" timeOffset="0.99">19174 56527 7213,'0'0'6228,"0"0"-3992,0 0-643,-8 26-133,8-14 36,0 3-132,0 4-200,0 0-208,0 0-160,0 5-156,0-1-160,8-1-116,-8 0-136,8-2-120,-6-3-108,3-2-48,-3-2-60,5-3 12,-7-4 48,6 0-12,-4-4-12,-2 1-64,0-2-104,0-1-60,0 0-72,0 0-76,-2-2-168,-4-3-376,4-3-816,-10-3-1948,2 1-1561,2-1-2672</inkml:trace>
  <inkml:trace contextRef="#ctx0" brushRef="#br0" timeOffset="0.99">19594 56688 16602,'0'0'5192,"0"0"-4200,0 0-676,0 0 48,0 0 104,-20 26 4,17-17-84,-2 1 8,2 0-24,3 2-44,0 1-76,0-1-176,0-3-76,8 0-132,-5 1 24,4-5 12,0-1 8,-1-2 40,1-1 40,-2-1 4,2-5 0,1-1 4,-1-2-12,-2-2-84,-3-1-12,-2-3-12,0 0-48,0-1-84,-2 1-112,-3 0-56,-2 5 128,-4 0 28,2 4 48,-4 3-40,3 2 208,-5 2 48,6 4 424,2 1 84,-6 0-316,6 2-192,7-1-736,-7 0-316,3 1-676,4-1-2256,0-4-2625,11 2-3216</inkml:trace>
  <inkml:trace contextRef="#ctx0" brushRef="#br0" timeOffset="0.99">19697 56805 3344,'0'0'9105,"0"0"-6957,0 0-1048,0 0 41,0 0 423,14 19 44,-3-11-228,-11 3-180,4-2-220,-1 2-256,2 0-244,-5 0-152,2-4-100,-2-1-24,0-2-12,0 0 40,0-3 32,0-1 216,0 0 12,0 0-83,0-1-69,0-3-4,0 0-24,0-5-96,0 0-72,-2-4 0,2 1-36,-5-1-60,2-3-36,3-1 0,0 1-4,-4 0-8,4-1-8,0 0-52,0 1 12,4 1 36,-1 0-96,2 2-12,-3 0-60,4 3 24,-4 0 60,0 4 24,3-2-12,2 4 0,-4-1-12,5 2-24,-4 1 36,-1 1 12,1-1 24,-1 2-28,2 0-80,-2 0 12,2 2-25,-5 2-35,2 3 60,-2 1 24,2 2 24,3 2 36,-5 2 48,0 0-40,3 1 52,-3 1 48,0-3-44,0 2 68,0-3 48,0 0-12,-3-1-48,3-3-52,-5 2 0,3-3-8,0 0-4,-3-1-140,-3-3-180,5 0-168,-4-1-136,3-2-192,4-2-508,-3-4-1132,3-3-1928,0 1-2521,3-10-2556</inkml:trace>
  <inkml:trace contextRef="#ctx0" brushRef="#br0" timeOffset="0.99">19889 56555 14041,'0'0'5017,"0"0"-4073,0 0-664,0 0 124,0 0 364,0 0 212,0 0-120,0 0 84,3 20-52,-1-8-232,-2 6-80,0 0-52,0 5-83,0 2-61,-2-2 52,2 0-4,-3 0-120,3-5-96,-5 0-120,5-5-96,0-1 0,0-4-12,5-2-36,-5-2 36,3-2-96,-3-2 0,7 0 24,-5-1 0,3-4 72,6-2 0,0-4 12,-3-1 0,2-2-8,-1 0-64,4 0 12,-6 4 8,1 2 52,-1 3 108,-4 2 12,-3 1 24,7 2 0,-7 0-60,2 2-24,6 3 36,-3 0-48,-2 2-36,1 2 36,-1 0-36,1 2 0,0 0-8,3 0-4,-7-1-48,2 0 0,3-1-12,-5-3-108,7-2-132,-4 0-132,-3-1-120,0-3-161,0 0-175,0-5-220,5-1-400,-3-5-1052,-2-3-2393,5 4-2583,-2-10-941</inkml:trace>
  <inkml:trace contextRef="#ctx0" brushRef="#br0" timeOffset="0.99">20111 56626 1948,'0'0'4853,"0"0"-593,-2-21-1876,2 21-512,-6 0-387,6 0-305,0 2-452,0 0-692,0 3-36,6 1-480,-4 2-300,-2 0-561,5-1-1183,-5-2-4052,7-1-469</inkml:trace>
  <inkml:trace contextRef="#ctx0" brushRef="#br0" timeOffset="0.99">20134 56691 16353,'0'0'5949,"0"0"-4353,0 23-908,0-12-288,0 3-76,0-3-120,2 4-24,-2-4 88,5-1 80,-5-3-24,0 1-324,0-3-108,0-2-336,0-2-256,0-1-252,0 0-232,0-2-464,0-5-964,0-1-1553,-5-3-431,3-3 268,2-2 1111,-3 1 537</inkml:trace>
  <inkml:trace contextRef="#ctx0" brushRef="#br0" timeOffset="0.99">20306 56634 10105,'0'0'9109,"0"0"-6449,0 0-1400,0 0-728,0 0 72,-8 22 324,8-15-144,-7 3-136,5-1-72,-3 1-167,3 3-153,2-1-124,-3 2-60,3-1-68,-5 5-4,2-3 12,3 1 36,0-3-36,0 0-8,0-3-4,0-1-120,3-1-84,5-2 8,-1-1-8,2-3 47,-1 1-23,4-3 60,-1-3 0,3 2 12,-4-5-72,2 2-84,-5-4-132,-1 2-124,-1 0-156,2-1-144,-7 3-268,0 1-648,0-1-1080,0 3-2617,-5 1-2872</inkml:trace>
  <inkml:trace contextRef="#ctx0" brushRef="#br0" timeOffset="0.99">20641 56641 4272,'0'0'10273,"0"0"-7388,0 0-1549,0 0-500,0 0 180,-14 25 260,14-12-196,0 0-308,5 1-240,-3 3-184,5 0-152,1 0-112,-1-2-32,0-1-52,1-3-84,0-2-28,1-2 4,4-3 0,-6-2 36,3-2 12,-3-2 12,3-1-12,-2-2 52,-1-3 8,0 0 0,-2-2 8,-3-1 0,6 1 0,-8-2-4,3 1 8,-3 0 36,5 0-36,-5 2 60,0 2 0,0 2 36,0 1 12,0 3 16,0 1-16,0 0-120,0 0-80,0 1-40,0 1 20,2 4 100,5 0 100,-7 3-28,8 3-60,-3 0-4,2-1-8,-5 2-4,6-2 0,2 0-44,-3-3 44,6 0-56,-6-1 44,0-2-68,3-5 32,-2 0 52,-1-4 108,1-4 28,-1-2-28,0-3-36,-1-2-12,5-4-12,-3 2 0,-6-5-40,6-1-8,-3-1-72,2 3-72,-7 2-60,2 3-52,-2 4-92,0 4-220,0 5-120,-2 1-52,-3 2-112,3 5-376,-5 0-728,1 6-865,-1-1-1691,4 0-1985</inkml:trace>
  <inkml:trace contextRef="#ctx0" brushRef="#br0" timeOffset="0.99">21063 56708 19958,'0'0'5080,"0"0"-4164,0 0-916,5 26-364,-5-17 292,3-2 72,-3-2 96,4-2-24,-4 1 24,0-4-96,0 0-136,0 0-512,0 0-452,0-2-448,0-4-1364,-7-1-2821,7 0-1855,-7-6 1471</inkml:trace>
  <inkml:trace contextRef="#ctx0" brushRef="#br0" timeOffset="0.99">21068 56496 13789,'0'0'4205,"0"0"-3233,0 0-724,0 0-52,0 0 320,0 0-164,0 0-264,0 0-88,0 0-124,23 23-684,-23-15-992,2-6-2637,-2 10-5016</inkml:trace>
  <inkml:trace contextRef="#ctx0" brushRef="#br0" timeOffset="0.99">21184 56725 10225,'0'0'8157,"0"0"-6525,0 0-1632,0 0-184,0 0 184,10 23 256,-10-21 332,5-2 168,-5 0 564,2 0-244,-2 0-304,2 0-228,4-2-208,-4-2-156,3 0-36,-2-1-8,4-1 56,-2 0 36,-2 2 0,1-1-24,-4-1-92,3-1-112,2 5-72,-3-3-36,5 1 0,-7 2 0,8 0 72,-5 2 36,4 0 48,-3 4 0,-1 0 12,5 1-12,-3 1-44,2-2-4,-5 4-48,6-2-168,2-1-180,-6 1-292,-1-3-312,5 0-412,-4-1-1484,4-2-4029,-6-5-5272</inkml:trace>
  <inkml:trace contextRef="#ctx0" brushRef="#br0" timeOffset="0.99">21433 56645 18082,'0'0'5252,"0"0"-3876,0 0-856,0 0-160,-20 16 220,11-11 308,9 3-251,-8 0-177,6 2-148,-6-1-180,4-1-132,4 3-164,-4-2-196,4 1-28,0-1 64,4-2 23,-4 1-23,4-1 0,-1-3-12,2 0-28,-5-2-32,2 0-12,0-2 176,4-2 232,1-4 56,-5-2 20,6-3-68,0-1 40,-1-3 24,-3-1 0,-1-4-28,4 1-44,1-6-84,-6 0-60,6-2-40,-8-1-152,7 1-4,-2-1 52,-2 5 64,-3 3 224,4 7 300,-1 6 280,-3 3 192,0 1-64,0 3-188,0 7-88,-3 0-120,-1 10-71,4 5 35,-3 5 88,-2 6-28,2 1-156,-1-1-176,4 0-4,0-5-48,0 0-72,4-7-144,-1-4-172,2-4-69,2-4 1,-2-3-24,2-2-40,-1-4-264,3-4-808,-9-2-1216,5-3-2761,-5 1-2071,0-7 815</inkml:trace>
  <inkml:trace contextRef="#ctx0" brushRef="#br0" timeOffset="0.99">22607 56735 7857,'0'0'6656,"0"0"-5480,0 0-928,0 0 84,0 0 937,0 0 435,0 0-248,0 0-252,0 0-88,0 0-176,0 0-312,14-3-84,-12-2-76,6-3-32,-8 0-40,5-1-84,-5 1-96,2-1-120,-2 0-96,0 1 0,5 0-48,-5 4-12,0 1-24,0 1 0,0 2-48,0 0 60,0 0-36,3 2-24,1 4 132,-1 1 4,5 3 80,-1 0-44,0 3-40,1-1-48,1-1 8,-1-1 40,2 0 0,4-2-64,-6-4-212,4 0-220,-2-4-140,0 0-268,2 0-524,-4-4-1236,-1-2-2709,0 1-2591,-4-6 1395</inkml:trace>
  <inkml:trace contextRef="#ctx0" brushRef="#br0" timeOffset="0.99">22816 56660 10769,'0'0'8873,"0"0"-6569,0 0-1660,0 0-644,0 0 0,0 21 72,0-10 148,2-1 164,5 1 196,-7 0 216,8 4-228,-1-2-148,1 1-92,0 0-52,1-1-60,6-3-96,-3-2-60,-2-3 0,5-3 0,-5-2-60,2-1-8,-2-4-112,0-1-12,-3-3 12,1-2 116,-1 0 4,-2-2 8,-3-3-8,3 2-80,-5-3-100,0 1-60,0 2 32,0 2 208,0 3 48,0 1 172,-5 5-4,5-1-24,0 4-60,0 0-60,0 0-68,0 0-4,0 0-12,0 0 12,0 0 40,0 0 44,0 0-84,5 4-28,-3-1 28,2 1 8,3 2 4,5 1 0,-2-1-12,2-4-68,1 5-4,1-6 68,6 2-4,-3-1-76,1-2 36,-4-2 48,1-1 44,2 0 64,-4-2 12,-6 3-12,3-3-12,-7-1-24,1 0 12,-1-3 0,-3 1-84,0-3-48,-3 0-84,-4-2-12,-3 5 24,-2 0 76,2 2 44,-5 5 48,0 1 12,6 4 12,-4 0-72,3 8-68,3-2-16,-1 4 84,6 1-4,-3 4-68,3 0-48,2 0-36,0 0 0,0-1-60,2-1-196,5-1-200,1-3-160,7-4-88,-5-1-204,9-5-688,-9-3-1152,7-3-1613,3-5-431,-10 2-65,7-8 1953</inkml:trace>
  <inkml:trace contextRef="#ctx0" brushRef="#br0" timeOffset="0.99">23240 56679 6597,'0'0'4280,"0"0"-4280,0 0-544,-3 20 68,3-12 476,8-1 760,-8-1 64,3 1 12,1-2-288,6 2-548,-4-3-1088,1-1-612,-5 1-152,3-3-72,-5 0-341,2-1 21,-2 0 1212,0 0 1032,0-1 1360,0 1 360,0-1 625,0 1 267,0 0-196,0 0-200,0 0 72,0 0 61,0 0-221,0 0-256,0 0-332,0 0-528,0 1-444,0-1-268,0 0-120,0 0-84,0 0-88,0 0 4,0 0 0,0 0 48,0 0 16,0 0 44,0 0 12,0 0 12,0 0-24,0 0 0,0-1 60,0-3 168,5 3 61,-5-4-157,3-3-92,0 3-40,1-3-24,3 0-36,-4-1-12,2 1-36,3-1-4,-6 1-8,5-1-8,-2 3-52,-3 1 0,1-1 12,2 3-12,2 0-12,-4 1 24,2 1 40,3 0 0,-6 1-4,5 0-52,-2 0 4,-3 0-24,6 0-144,-5 0-121,4 0-119,0 1-60,-7-1-64,5 0-108,-2 0-180,-3 0-436,5 0-848,-5 0-2185,0 0-2323,-5-1-2501</inkml:trace>
  <inkml:trace contextRef="#ctx0" brushRef="#br0" timeOffset="0.99">23578 56614 4212,'0'0'13482,"0"0"-9154,0 0-3032,0 0-656,0 0-276,0 0-40,0 0-116,0 0-52,0 0 156,0 0-60,0 0-96,-7 9-156,-1-2-68,0 1-4,4 0-12,-6 3 24,2 0-12,-1 1 64,1 0-4,3-1 0,-2 1 8,4-3-8,-1 2-36,1-1-24,3-3-24,0-1-60,0 1-64,0-5-56,3 2 0,4-1 44,-2-3 52,2 0 12,3-3 36,-3-2 20,1-1 40,2-2 72,2-2 8,-4 0 0,1-2 0,-7 0 0,6 0 40,0 0 64,-4 1 128,-1 3 0,2 0 4,-5 4 56,0 4 76,0-2 32,0 2-36,0 0-92,0 2-100,0 1-108,0 1-68,-5 6-4,5 1 4,0 2 8,0 1 36,0 2-36,0 0-12,0 1-56,0 1-4,0 0-12,0 0-12,5 0 84,2 1 116,-4-2 28,2-2-12,-3 0-24,-2-1-12,2 0 12,4 0-60,-6-4 12,0 4-52,0-3 4,0 0 0,-6 0 0,4-2 0,0-1 48,-3 0-60,-2 0 0,-1-2-8,5 0-40,-4-1 0,-6-2-12,9-3-60,-3 0-24,-1 0-84,0-4-132,4-2-148,-6-1-156,10-4-68,-5 1-164,5-4-536,5-1-1660,-5 3-3297,10-9-3848</inkml:trace>
  <inkml:trace contextRef="#ctx0" brushRef="#br0" timeOffset="0.99">23790 56685 10333,'0'0'11065,"0"0"-8597,0 0-2384,0 0-84,0 0-220,0 0 220,25 7 180,-18-7 28,0 0-52,3 0-80,-2-3-76,-1 0-108,5-2 12,-9 0 52,4-1 44,1 0 84,-8-2 36,0-2 60,0 2 48,0-2-228,-6-1 0,-1 2-60,2-4 52,-7 5 4,2-1-56,-5-1-96,1 4 24,3 4 132,-1 2 336,3 7 148,-1 4 20,-2 5-128,4 4-148,1 4-24,-1 4-24,6 0-112,2-2-68,0-1-180,2-4-156,6-2-172,4-5-140,-2-4-64,-3-2 36,8-7 72,-5 1 8,2-4-252,-2-2-664,-3-2-404,3-5 512,-2 0-873,-1-2-3159,1 0-2585</inkml:trace>
  <inkml:trace contextRef="#ctx0" brushRef="#br0" timeOffset="0.99">24165 56548 18494,'0'0'5768,"0"0"-4624,0 0-1144,0 0-300,0 0 300,0 0 84,0 0 480,0 0-32,0 0-136,0 0-108,-23-3-288,16 3-36,-10 1-132,2 4 24,0 3 24,-2 0 60,0 1 52,2 2 8,0 0 60,1-1-60,6 3-104,1-3-76,-1 1-36,8 0-196,0 0 4,5-1 120,-2 0 56,9-2 40,-5 2-24,3-3-36,7 1 20,-4-1 28,-1 0 60,3-1 144,5 0 120,-10 1 24,5 0-60,-6-1 84,3 2 52,-9-1 164,2 1 76,-5 1 32,0 1 64,-8 1 92,1-1 13,-5 1-21,2 0-76,-5 0-168,5-3-120,-2 0-96,-3 0-180,6-2-24,1-3-240,5 0-180,-2-3-168,5 0-233,-2 0-115,2-5-352,0 2-828,0-5-2156,2 1-2441,-2-2-4388</inkml:trace>
  <inkml:trace contextRef="#ctx0" brushRef="#br0" timeOffset="0.99">22152 56544 9653,'0'0'5688,"0"0"-3499,0 0-877,0 0-284,0 0 60,0 0-20,0 0-144,0 0-296,0 0-216,-29-7-112,19 7-72,-2 0-132,-6 2-36,1 3-48,-2 1 36,1 3 40,9 2 32,-7 1 60,1 4 60,8 2 48,5 0-8,-3 4 8,3 1-60,2-2-72,7-1-148,-5-1-8,13-4-48,0-2 0,0-2-12,5-3-60,2-5-72,3 1-60,-4-4-136,1-4-80,3-2-196,-3-2-276,-4-1-576,2-3-1364,-11 1-2601,1 0-2688</inkml:trace>
  <inkml:trace contextRef="#ctx0" brushRef="#br0" timeOffset="0.99">22350 56660 1212,'0'0'17586,"0"0"-12878,0 0-3792,0 0-664,0 0-56,-18 21 212,11-13 24,0 5-8,4-2-100,-2 0-120,5 2-60,0 0-144,0-3-72,5 3-348,0-3-136,7-2 100,-2-2-88,5-3 16,-5-3 104,2-3 112,3-1 116,-8-3 52,4-1 24,-4-3 60,-5 2 60,3-3 96,-5 1 60,0 0 40,0 1-4,0-2-12,-7-1-24,4 4-80,-5 0-64,-3 0 72,3 3 36,-7 3-48,6 1-72,-2 2-4,-1 2-128,2 1-172,-2 0-116,10 2-100,-6-1-172,5-1-548,3 2-876,0-2-2005,0-1-2623,0-2-1269</inkml:trace>
  <inkml:trace contextRef="#ctx0" brushRef="#br0" timeOffset="0.99">24555 56859 156,'0'0'1828,"0"0"1040,0 0-1071,0 0-1721,0 0-76,0 0-768,0 0-209,0 0-299,0 0-536</inkml:trace>
  <inkml:trace contextRef="#ctx0" brushRef="#br0" timeOffset="0.99">24658 56782 2936,'0'0'6193,"0"0"-1873,0 0-2472,0 0-563,0 0-265,-12 25 80,7-21 40,2 1-200,3-4-196,-5 3-136,5-4-172,0 1-84,0-1 32,0 0-32,0-1 24,0-4-76,0-1-176,0-5-124,0-3-48,0-5-48,0 2 96,5-6 120,-2-1 0,2 0 48,-3-1-20,1 2 44,4 5 24,1 1 12,-1 5-72,-2 2-96,-3 6-60,6-1-48,-1 4-48,0 1 48,4 3 48,-4 4 180,5 6 28,-2 2-4,5 4-48,0-1-36,-6 3-36,-1 0-36,-1-1 24,0-4 24,4-1 12,-6-2 0,-3-4-12,3 0 0,-5-5 12,2 0-36,-2-1-23,0-3-41,0 1-8,0-1 0,0 0-301,0-1-131,-2-2-204,-3-1-400,3-6-412,-3-1-832,2-3-3449,-2 6-3507</inkml:trace>
  <inkml:trace contextRef="#ctx0" brushRef="#br0" timeOffset="0.99">24927 56663 11909,'0'0'5229,"0"0"-4165,0 0-444,0 0 420,27 10 740,-19-8-72,4-2-584,-5 0-628,3-2-184,-3-2-36,4-1-84,-4-1-56,0 0-76,-2-1-48,-2 2 48,2-1 0,-3 1 0,-2 0 24,0 1 72,-2 0-48,-3 0-48,-3-1-56,-2 1-4,-2 0-4,2 4-8,-5-2-72,1 2 72,-1 2 0,5 3-40,0 3 52,3 0 0,2 1-48,5 2 48,-3 2 12,3 1 36,3 3-12,-3-1-36,7 0-132,0-1-120,1-1-28,2-1-44,5-1 24,-8-3 120,5-1-268,-7-1-120,7-2-168,-5-2-76,1 0-232,-5-3-528,4 0-944,-2-4-1353,3-3-2135,-6 2-701</inkml:trace>
  <inkml:trace contextRef="#ctx0" brushRef="#br0" timeOffset="0.99">25250 56659 9337,'0'0'9133,"0"0"-7757,0 0-1376,0 0-256,0 0 256,0 0 940,0 0-12,0 0 248,0 0-88,12-19-244,-16 17-204,-4 1-232,-2 1-168,1 0-44,-7 1-16,5 3 60,-12 1 72,11 3 72,-3 0 25,0-1-93,6 3-40,1-2-96,0 4-120,4-4-60,4 3-144,0-1 36,0 0 0,4 0-84,4-3-40,0 1 4,1-2-49,1-3-23,5-3 24,0 0-24,-1-7 60,1 2 8,0-3 88,-5-2 84,-1-2 60,4 2 48,-6-1 60,1 2 52,-6 1-16,3 2 12,-5-1 0,0 4 0,0-2-12,0 3-60,-5-1 36,3 3 96,2 0 49,-5 2-13,2 4-36,-1 3-8,1 3 8,-2 2 24,5 3-48,-3-1-168,3-3-24,0-3-288,3 2-228,2-6-245,5-1-307,-3-4-356,8-1-1100,-5-5-2708,2 1-1885,6-11-1888</inkml:trace>
  <inkml:trace contextRef="#ctx0" brushRef="#br0" timeOffset="0.99">25445 56644 10317,'0'0'10569,"0"0"-7961,0 0-1608,5 28-636,-3-16 116,3-1 88,2 1 80,1-1-108,-5-2 73,4 2-9,2-4-172,-1 1-120,0-3-132,-1-2-96,1-2-76,-1-1-8,0-1 48,-5-2 24,6-4 36,-8 0-24,5-2-12,-5-3 24,-5-1-36,5-1-60,-8-2-4,6-3-8,-5 0 4,2-1 8,3 1 48,-2 0-40,4 4 76,-4 2-24,4 6 120,0 1-96,0 1-80,4 2-4,0 1-72,3-1-12,2 2 24,6 0 0,0 1 52,2 0-4,6 1-36,-1-1 36,0 0 4,3-1 4,-1-3-176,-1 0-120,-1-1-12,-5-1 12,5 2-36,-12-1-108,-3 2-124,1 0-117,-8-1-263,0 1-548,-8 1-1216,6-4-3217,-5 2-5504</inkml:trace>
  <inkml:trace contextRef="#ctx0" brushRef="#br0" timeOffset="0.99">18468 57449 11521,'0'0'6945,"0"0"-4725,0 0-1248,0 0-460,0 0-124,0 0 12,0 0-4,0 0-116,0 0-4,30 9 64,-16-6-16,8 0 28,-4-3-64,4 0-96,-5-4-84,8-2-96,-8-2-12,5 1-48,-7-5-228,-1 3-316,-3 0-180,1 0-180,-2-2-568,-3-2-788,-2 0-1909,-3 3-2331,-2-6-1705</inkml:trace>
  <inkml:trace contextRef="#ctx0" brushRef="#br0" timeOffset="0.99">18569 57150 2840,'0'0'5333,"0"0"-3625,0 0-984,0 0-348,0 0 124,-2-20 500,2 16 276,0 4-196,0 0-252,0-2-120,0 2 65,0 0 95,0 0 44,0 2 8,0 2-224,0 0-244,0 7 132,0 4 228,2 7 120,3 4-24,-3 4-184,3 3-304,-3 0-144,-2 0-8,0-1-40,3 0 12,2-1-36,-5-2-24,0-2-48,0-5-48,0-1-80,-5-6-4,5-2-108,0-2 100,-3-3 0,3 0-148,0-4-192,0-1-144,0 0-112,-2 0-120,2-1-216,0-2-452,-5 0-836,3 0-1761,-3 0-1951,3-5-3469</inkml:trace>
  <inkml:trace contextRef="#ctx0" brushRef="#br0" timeOffset="0.99">18778 57151 9625,'0'0'7005,"0"0"-4957,11 28-528,-4-12 196,0 6-56,-2 2-284,3 2-316,-8 2-256,2 0-311,-2 0-205,0-1-120,0-1-20,0-3-64,0 0-84,-2-3 0,2-1-12,0-4-84,0-4-16,0 0-44,0-5-48,0-2-73,0 0-143,2-4-108,-2 0 68,0 0 112,5-4 24,-3-1 32,-2-6 160,7 0-72,-3-5 24,3 0 96,0 0-24,-2 2-4,3 2 40,-6 4 72,5 4 24,-7-1 88,7 4 20,-4 1 60,2 0 60,2 0 148,-4 4 104,4 2-56,-1 2-100,1 3-60,0-1-60,-5 3-96,6-1-24,-5-1-96,4 0-8,0-2-4,1-1-44,-1-1-28,0-2-12,8-1-12,-5-2 36,3 0 60,-4-2 0,6-4 108,-5 0-36,5-2 0,-1-2 0,1-1-12,0-2 12,0 1 36,-5-3-35,0 2-65,2 2 4,-5 0-8,-4 2-4,2 2 0,-5 0 4,0 2 4,0 0-8,0 1-97,-5 0 97,-2 1-4,-1 0 4,1 1-72,-9 0 72,7 2-48,-6 5-36,8 1-24,-3 0-36,2 4 144,3-2-4,5 3-64,5-1 8,-2 0 0,2 2 60,5-2 4,5-1 4,-3-1-8,0-2-84,3-1 84,0-1 0,-1-4 0,1 1-180,0-3-36,-5-3-232,0 1-200,2-4-352,-9 2-1020,1-2-1996,-1 1-2277,-6-2-4756</inkml:trace>
  <inkml:trace contextRef="#ctx0" brushRef="#br0" timeOffset="0.99">19759 57315 15289,'0'0'5065,"0"0"-3605,0 0-844,0 0-164,0 0-20,-25 22 172,13-13 12,2 3-156,-4 2-124,-1 2-108,8-3-84,-9 1-60,9 0-84,5-2-12,-1-1-84,-1-2-36,4 0-48,4-2-240,1 4 8,8-4-80,-3 1-40,5-2 36,-1-2-76,3 1-8,-5-3 44,-1 2 148,3-1 204,-4 2 172,-2-1 12,-4 2 0,-1 2 180,-3 0 232,0 0 172,-3 2 84,-1 0-28,-4 0-60,0 1-84,1 0-88,-2-2-68,1 0-76,-2-1-72,3-2-84,-6 1-100,6-2-8,2-2-104,-3 0-112,1-3-120,3 0-196,-4 0-204,6-4-340,-6-4-428,3-1-1020,3-2-2925,2 2-3688</inkml:trace>
  <inkml:trace contextRef="#ctx0" brushRef="#br0" timeOffset="0.99">19915 57434 1044,'0'0'4368,"0"0"1277,0 0-3477,0 0-620,0 0 0,0 0 193,0 0-17,0 0-200,0 0-284,0 0-284,0 0-268,-15 1-244,8-1-116,4 0-112,-5 4-84,-4-2-36,5 3-36,-3-1-60,3 2-48,0 2-36,-1-2 0,5 1-24,3 1 48,0-1 60,3 0-84,1 3-60,7-3-28,-4 0-20,3-2-36,2-1 24,3-3-28,-5 1 52,-3-2-12,8-3 64,-8-2 128,1-2 124,-5 2 80,4-3 72,-7 0-8,2 2-28,-2 1-24,0-2-32,-2 3-28,2-3 24,-5 4-108,3 0-24,-1 1 24,-2 2 36,2 0-24,3 0 0,-5 2-84,5 1-92,-2 0-112,2 4-12,0 0 48,0 1-76,0-1-56,0 1-132,2-2-224,3 1-92,-2-3-260,5 0-440,-6-1-1028,3-2-2197,2-1-1807,3 0-21</inkml:trace>
  <inkml:trace contextRef="#ctx0" brushRef="#br0" timeOffset="0.99">20065 57504 16265,'0'0'5229,"0"0"-4597,0 0-632,0 0 0,0 0 228,0 0 356,0 0 32,0 0-48,0 0-160,0 0-156,20 0-20,-17-1-76,-3-3 12,7 2-24,-7-3 36,2 2 0,3-2 28,-5 1-4,8-1-12,-6 0-72,-2-1-36,5 2-72,-5 0 48,2 0 12,3-1 0,-5 3-24,2-1-44,-2 2 0,0-1 44,0 2 48,6 0 0,-6 0-24,0 0-24,0 0 1,0 0-37,2 2 48,-2-1 12,8 3-72,-8-1-8,7 3-124,1-1 11,-6-1-95,5 1-60,0 0 0,-2-2-12,-2 2-16,5-3 4,-1 2 60,-5-3 0,6-1-12,-8 0 56,5 0 100,-3 0 96,3-1 52,-5-2 104,2 0 64,3-2 32,-5 3-72,3-4-36,2-2-24,-3-1-60,-2-1-16,3 2-44,2-2-84,-3 3-12,5-1 0,-1 3 12,-4 2 0,3 0 72,-3 1 8,3 2 4,-3 0 144,4 0 60,-4 2-12,-2 3 4,8-2 8,-8 4 0,7-1-60,-5 2-48,6 0-36,-3-1-52,2 1-8,-5-2 8,6 0 0,-1-1 100,1-2 0,7 2 12,-6-3-48,2-2 12,1 0 25,3 0 35,-1 0 36,-4-3-44,5-1 212,-5 3 24,2-1-144,-4 1-108,1-3-72,1 3-40,-2 0 4,-1-3-12,0 3 0,1 0-4,-1-4-4,-4 3 0,4-3-52,1 2-12,-8-2-24,5-3-24,-5 0-48,0-3-12,0 0-72,-5-2-124,2-1-45,-4 3 49,-5 0 60,6 4 60,-1 2 36,-5 4 72,4 1 144,6 0 192,-6 4 84,4 3-48,1 1-120,1 2-100,2 2 76,0 1 96,0 0-72,0 3 0,2-2-24,5 1 13,-4 0-13,4 1 36,6-4-36,-4 0-76,-1 0-4,2-5-4,2 4-8,-4-6-76,1 1-24,-2-1-24,1-2-85,-5-1-83,1-1-132,-1-1-244,2 0-324,-5 0-676,0 0-960,0-3-2385,0 1-2691,-8-4 39</inkml:trace>
  <inkml:trace contextRef="#ctx0" brushRef="#br0" timeOffset="0.99">21037 57421 7129,'0'0'8196,"0"0"-5295,-5 25-1229,5-10-564,0 1-124,-2 5 12,2-3-236,0-2-252,0-1-124,2-4-80,-2-2-52,0-5-72,0 1-24,0-3-36,0-2 48,0 0 16,0 0 212,5 0 180,-5-2-71,0 0-45,0-3-76,0-1-36,0-2-72,0-1-24,0-2-48,-5 0-36,5-1-72,-7-2-88,5 0-8,-3-1-4,3-2-68,-6 4-48,8-2 12,0 3-24,-3 3 0,3 2 12,0 1 36,0 2-12,3 1-72,-1-2-36,4 2 12,1-2 36,2 3 24,4-3 36,-6 0 20,4 0 4,-2 1-24,3 0-72,-2-1-73,2 0-95,-1 0-84,-4 1-60,0 1-148,-5 2-300,4 1-644,-4 0-1016,-2 3-2141,5-1-2403,-10 3-1181</inkml:trace>
  <inkml:trace contextRef="#ctx0" brushRef="#br0" timeOffset="0.99">21274 57454 10877,'0'0'5549,"0"0"-4725,0 0-700,20 8 64,-10-6 960,-2-2 728,6 0-56,1 0-476,-5-3-560,5-2-264,-6 3-160,4-3-132,-6 1-48,-2-2-80,0 2-52,-2 0 0,2-1 12,-5 0 12,0 1-72,-8-2-12,1-1-120,-1 3 12,-2-2 20,-2 1 92,-5 4 8,2-3 0,0 4 0,-5 4-80,6 0 32,1 4-36,4 1 0,1 1 20,8 3 64,0 1 0,3 1-104,9 1-52,-5-1-72,8-3-16,-5 0-56,7-2-12,-2-3-76,0-2-96,2-3-204,-5-2-440,-2-2-608,-2-3-1380,2-1-2989,-3 2-1840</inkml:trace>
  <inkml:trace contextRef="#ctx0" brushRef="#br0" timeOffset="0.99">21538 57368 16189,'0'0'6537,"0"0"-4881,0 0-1256,0 0-388,0 0 160,0 0 200,0 0 60,-2 24 220,-3-15-112,-3 1-300,6 0-180,-3 3-60,3-1-108,-5 0-12,7 0 36,0-1 24,0 0-96,0-5-36,7 0-12,-5-1 0,3-4 0,3 1-16,1-2 64,-2-3 60,1-2 12,7-2-36,-5-1-96,2-4-52,-7 4 16,8-5 48,-6 3 36,-5-1-16,3 0 28,-5 0-24,0 2 0,-5 1 20,3-2 96,-3 2 64,-5 0 144,5 4 88,2 1 180,3 1 80,-2 1-32,2 1-100,0 0-132,0 0-72,0 1-96,0 3-12,2 1 88,-2 3 80,8 3-96,-5 0-120,4 2-108,0 1-84,0 1-52,1 1 4,-1 1 36,0 0-12,1-2 24,0 2 8,-6-1 16,5-1 96,-1 0-24,-4-1 92,-2 0 4,0-2 96,0 0 244,0-2 56,0 0 12,-2-2-8,-4-1-16,4 1-12,-3-1-48,-2-1 37,-1-1-49,1 0-68,2 0-88,-8 0-96,4-3-60,-6 2-204,5-1-220,-2-2-105,-3 2-83,8-3 36,4 0 20,-2-4-228,5-3-844,5 2-3768,3-9-5977</inkml:trace>
  <inkml:trace contextRef="#ctx0" brushRef="#br0" timeOffset="0.99">21819 57381 18610,'0'0'5060,"0"0"-3912,0 0-872,-7 20-180,5-8 288,2 1 4,0 0 8,-5 3 84,5-4-180,0-2-300,0 2-216,5-4-336,-5-2-328,2-2-192,-2-2-304,0-2-872,5 0-2285,-5-4-1675,0-2-2989</inkml:trace>
  <inkml:trace contextRef="#ctx0" brushRef="#br0" timeOffset="0.99">21827 57233 16253,'0'0'4649,"0"0"-4649,0 0-196,0 0-744,0 0 448,14 22-36,-14-16-312,8 2-1033,-5-2-2663,-3-1-4125</inkml:trace>
  <inkml:trace contextRef="#ctx0" brushRef="#br0" timeOffset="0.99">21965 57338 16778,'0'0'5596,"0"0"-3876,0 0-1084,-8 31-416,4-19 284,4 3 592,-3 1-123,3-1-345,0 3-244,0-3-132,3 0-120,1-1-132,-1-4-152,10 1-160,-6-5-120,2-2-88,2-1 51,1-3 145,-4-3 132,1-2 96,-2-5 48,1 2 48,-1-4 100,-4 2 104,2-4-100,-3 0-104,-2-1-96,-2 0-144,-6 1-24,4 0-12,-12 1-28,7 5-8,-6 0-12,0 5-88,3 3-104,-3 1 104,3 4 412,1 2 312,4 3 40,0-1-352,5 2-72,-3-2-484,5-1-460,0-1-1136,5-4-2689,-5 2-4223</inkml:trace>
  <inkml:trace contextRef="#ctx0" brushRef="#br0" timeOffset="0.99">22177 57421 17426,'0'0'4988,"0"0"-3800,0 0-1020,0 20-168,0-14 0,0 1 60,0-3 124,0-1 176,0 0 24,2 0 4,3-1 8,-5-1-168,8-1-224,-5 0-4,1 0 0,3-1 112,-4-2 176,2-2 240,-2-1 97,2-2-217,-3 0-140,0-4-100,3 2-48,3-3-12,-6 1-12,3 3 0,2 0 0,-4 1 0,2 3 24,-2 2-12,1 2-60,-1 1-40,4 1 52,3 4-48,-2 1 48,3 1-12,0 3 12,-4 0 0,3 0-52,2 1 4,-2-2 32,-2 0-44,1-3-132,6 0-120,-7-1-12,-1-2-36,1-2-84,-4-1-232,-1 2-285,-3-2-291,0 0-604,-3-2-996,-5-2-2301,4 1-4075</inkml:trace>
  <inkml:trace contextRef="#ctx0" brushRef="#br0" timeOffset="0.99">22939 57417 2440,'0'0'7613,"0"0"-5013,0 0-616,0 0-396,0 0-143,0 0-121,0 0-124,0 0-128,0 0-184,0 0-284,-27-10-156,17 9-84,2 1-64,-6 0 16,4 0 8,-4 3 16,3 0 44,4-2 12,0 4-8,1-2-160,-1 0-228,5 0-48,2 2-12,0 0-72,2 0-28,5 2-32,1-1-24,4 0-48,-1-1-24,3-4-4,1-1-8,0 0 12,-5-3 116,5-1 112,-8-2 60,2-1 4,-1 1 44,-5 0-36,2 3 60,-5-2 28,0 5 92,0-1 84,0 1 100,0 0-64,0 1 36,0 3-144,0 0-136,-5 3-68,2 5-84,3 1-12,0 2-12,0 0-180,0-2-12,0-3-112,0-2-156,3-3-144,2 0-316,-3-5-832,5-2-1912,-2-2-1253,-2-2-2636</inkml:trace>
  <inkml:trace contextRef="#ctx0" brushRef="#br0" timeOffset="0.99">23151 57308 13281,'0'0'6277,"0"0"-4397,0 0-1152,0 0-388,0 0 204,0 22 592,0-15-16,-8 2-216,1 2-172,0 0-263,-3 1-157,-2 0-128,2 0-88,0 1-92,3-3-4,0 0-48,1-2 0,-1-3-60,5 0-88,2-2-129,9 0-155,-3-2-24,3 1 108,3 0 152,1-1 40,7-1 84,-6 0-48,6 0 36,-7 0 24,1 0 48,-4 2 60,-3-1 0,3 4 8,-10-3 40,0 5 0,0-1 96,-10 2 60,3 1-24,-3 0-12,-4 3-36,-9 0-120,6 0-12,-5-1-8,-1 2-64,1-3 0,5 0 12,2 0 56,6-6-104,3 0-408,4-4-388,2 0-888,2-1-2344,-2-3-2273,8-4-4092</inkml:trace>
  <inkml:trace contextRef="#ctx0" brushRef="#br0" timeOffset="0.99">23746 57475 4956,'0'0'12702,"0"0"-8726,0 0-3112,0 0-732,0 0-120,0 0 108,0 0 100,0 0-100,0 0 36,37-5 64,-20 4 8,3-2-72,-1-1-156,1 0-56,-3 1-40,5-2-48,-7 1 12,-3 0 56,3 1-68,-2-1-132,-6 0-76,0-1-48,-2 0 12,1 1 96,3-1 24,-9-1-36,5-2-100,-2-1-244,1 0-308,-4-3-452,3-1-569,-3-1-47,5 0 500,-5 1 844,3 1 680,1 1 244,-1 2 372,-3 2 24,2 3-76,3 0-196,-5 3-12,8-2 136,-6 0 180,-2 2 180,7-3 65,-7 3 39,5 1-44,-5-2-40,3 2-64,-3 0-80,5 0-108,-5 3-36,3 5 8,1 1 60,-1 6 72,4 6-72,-5 1-112,6 6 196,-3-2 32,-3 3-335,3-3-189,-2-1-136,2-4-36,-3-1-24,3-5-36,-2 1-12,-1-4 0,3-2-108,3-2 24,-8-3 76,2-1-4,3-3-36,-3-1-4,-2 0 4,0-1 44,5-4 4,-5-2 60,0 0-56,2-3-4,-2-3 0,5 0-60,-2-2-24,-3 2-48,5 2 24,-2 2-13,1 1 13,-1 4-12,4 0-12,-4 3 36,4 1 96,-2 0 40,2 5 68,1 1 36,-6 2 0,6 2 13,-1 1-37,3-1-36,-3 1-24,6 0-12,-6 0 0,3-2 16,5-1 44,-6 0-108,7-4 0,-1 0-60,-1-1 60,3-3-8,-2 0 8,2-4 12,-2 1 48,0-1-56,0 0-4,-6 0 0,4-1 0,-3 2 4,-2-2 56,-6 4-12,5-4 0,-2 2-36,-5-3 48,2-1-56,3 2-4,-2-1-48,-3-4 0,0 0-12,0-2-84,0 1-28,-3-1 16,-2-3 24,3 0 12,-5 0-13,-6 2 1,3 1 0,3 2 132,-1 4 36,1 4 180,0 2 49,-3 4-49,5 4-216,3 3 0,-1 4-96,3 4 0,0 3-24,0-1 11,3 2 37,-1-2 60,5 1-36,6-4-24,-4-2-60,6-3 60,1-2-36,-2-2 52,3-4 56,1-2 96,-4-1-96,1-2-148,0-3-284,0-2-172,-6 0-228,-1-2-444,-1-3-980,-7 1-2444,0 2-3141,-2-6-696</inkml:trace>
  <inkml:trace contextRef="#ctx0" brushRef="#br0" timeOffset="0.99">23859 57275 2832,'0'0'1068,"0"0"3777,0 0-2857,0 0-508,0 0-548,0 0-256,0 0 20,0 0 0,0 0 44,0 0-131,0 0-113,-20-18-24,20 15 24,0 1 12,-2 1-4,2 1-36,-5-2-4,5 2-12,0 0-100,0 0-120,0 5-108,0 1 20,0 5 268,5 5 88,-3 7 32,-2 4 0,5 2-72,-2 1-132,-3 0-76,0-1-120,0-7-132,0 2-60,0-5 0,0-3-12,0-4-36,0-1 0,-3-1 44,-2-3-32,5-2-108,-2 0-196,-3-2-168,2-1-172,-4-2-232,5 0-568,-6 0-1104,4-4-2013,-4 1-2588</inkml:trace>
  <inkml:trace contextRef="#ctx0" brushRef="#br0" timeOffset="0.99">18756 57952 2336,'0'0'4153,"0"0"-1273,0 0-868,0 0-484,0 0-168,0 0-48,0 0-67,0 0-277,0 0-152,0 0-188,0-1-88,0 1-52,0 0-72,0 0-12,0 0-40,0 0-12,0 0-12,0 0 12,0 0 8,0 0 52,0 0 84,0 1-84,-2-1-52,2 0-32,-5 2-136,-2-2-144,-1 2 24,3 1-24,-2-2 0,-6 2-44,4 2 8,-7-1 0,7 1-4,-6 1 48,0 2-56,0 1-12,1 0 12,-1 2 56,5-1 4,0 3 12,-2-2 36,2 1-36,3 1 0,-1-1-72,8-3 0,-4 0-144,4-1-84,4 2-24,-1-2-12,4 0 32,8 1 112,-1-1 48,2-3-84,1 1 12,0-5 84,5-1 60,-2-5-4,-3-2 4,0-3 0,3-3-4,-7-1 0,1-2-92,-1 1-64,-4-1 52,-1 0-48,-1 1 24,1 3 44,-6-2 76,-2 1-72,0 2 76,0 3 8,0 0 80,-2 1 164,-6 1-136,8 3 220,-7 2-76,7-1 12,-5 1 4,2 1-88,3 0-168,0 0-12,0 0-156,0 3 44,0 0-44,0 2 24,3 4 84,2 3 48,-2 3 180,1 2-24,6 1-144,-5 1 36,-2-2-48,4 2-8,0-1 0,0 1-52,-7 0 52,8 2-40,-1 1 48,-4 2 108,-3-3-108,5 1-96,-3-2 84,4 2-48,-6-2 60,2-1 8,-2-2-4,0 0 44,0-2 48,0-1 76,0 0 44,-2-1 36,-4-1 24,4 0 28,-3-2 236,-5-1-24,2 0-227,1 2-133,0-3-60,0-1-96,-3 3-56,-5-2-52,7-4-49,-1 1-23,-4-3-48,6-2-72,-3-1-156,0-5-208,3-4 0,0-2 16,-1 2-116,3-3-144,5 0-96,0-1-412,0 0-1120,7 0-2253,-1 3-2592</inkml:trace>
  <inkml:trace contextRef="#ctx0" brushRef="#br0" timeOffset="0.99">18998 58109 10137,'0'0'6204,"0"0"-4799,0 0-1057,0 0 316,-7 26 452,7-18-52,0 1-248,4 2-164,-1-2-204,2 2-24,3-1-36,-6 0-60,5-3-40,-5-1-12,3-1 28,-2-2-16,2 1 24,-5-4 72,0 1 112,0-1-16,0 0-84,0 0-35,0-1-9,0 1 44,0 0 0,0-2-60,0 0-72,0-2 0,-8-4-132,1-1-88,5-3-44,-5-2-108,-6-1-12,6 1 48,4 0-72,-4 0 24,2 3-12,2 2 36,3 0 12,0 2-60,0-1-24,0-2 12,3 4 60,2-3 12,-2-1 0,4 2 36,0-2-24,1 2 12,-1-1 0,0 1 60,0 1 0,4-1-8,1 2-88,-2-1-28,-3 0 4,0 3-84,4-1 23,-4 2 1,0 1-84,1 2-96,-3 0-184,-3 3-212,-2 2-148,0 3-88,0 1-132,0 2-752,-7 2-992,4-5-2897,-2 1-3584</inkml:trace>
  <inkml:trace contextRef="#ctx0" brushRef="#br0" timeOffset="0.99">19363 58097 7657,'0'0'7740,"0"0"-6707,0 0-1033,0 0 0,0 0 252,0 0 964,0 0 104,0 0-412,-22 9-176,14-10-160,1-1-64,5 0 64,-6 1 92,8 1-12,-7-1 24,7-1 0,-7 2-16,4 0-8,-2 0-124,2 0-59,-1 3-169,-4 0-104,6 1-52,-6 4-48,3 1-24,3 2-24,0 4-44,2-3-4,-5 2-44,5-1-28,5-2-12,-3-2-72,-2-2-100,7 0-8,1-2 23,-1-4 61,0 1 12,1-2 84,2-2 84,-3-4 0,1-2 60,1-3-48,3 0-8,-4-4-4,0 2-60,-6-2 48,5 2 4,-7 0 0,0 3 8,0 2 60,0 2-12,0 2 12,0 2 72,-5 2 72,3 0 25,0 3-1,-3 5-32,-2 1-28,-1 4 0,0 4 0,8 1-116,-2 0-52,-3-3-72,5-1-120,0-3-216,7-2-281,-7-4-247,8-3-208,4-2-692,-4-1-820,1-6-2225,1 0-2047,-2-6-1721</inkml:trace>
  <inkml:trace contextRef="#ctx0" brushRef="#br0" timeOffset="0.99">19560 58090 5765,'0'0'11465,"0"0"-8557,0 0-1872,0 0-528,0 0 356,0 0 500,0 0-24,0 0 20,0 0-195,0 0-357,-20 13-340,8-7-264,-5 2-204,3 2-40,3 0 28,-3 3 8,1-1 4,8-1 48,-2 2-36,2-1-12,2-1-64,3 0-80,0-2-84,3-2-48,5 1-72,-1-1-64,0-3-8,3-2 83,5-2 13,-3-4 0,-2-2 72,7-3 120,-9-1 132,4-4 0,-2-2 72,-3-1 36,3-1 168,-5-2 48,-3-1-12,6-2-71,-8-3-73,5 2-12,-2-2 4,-3 1-80,0 1-80,0 2-48,0 4 48,-3 5 8,3 3 88,-5 4 108,5 5 84,0 1-24,-3 0-96,3 4-72,0 4-96,-5 5 8,5 7 172,-2 5 60,2 1-12,0 3-48,0-1-108,0-1-72,0-4-56,2 1-16,3-5-60,-2-4-72,2-3-36,-2-3-96,1-2-144,-1-3-196,-1-3-261,3-1-579,-5-1-1068,2-3-2180,4-2-2105,-6-4-3736</inkml:trace>
  <inkml:trace contextRef="#ctx0" brushRef="#br0" timeOffset="0.99">19728 58115 20402,'0'0'5112,"2"23"-4472,-2-4-568,5 1-72,-2-2 492,2-1 109,-3-3-181,-2-2-272,3-4-148,2-1-92,-5-1-184,0-2-325,0-4-507,2 0-480,-2-5-1356,0-4-2677,-2 2-4884</inkml:trace>
  <inkml:trace contextRef="#ctx0" brushRef="#br0" timeOffset="0.99">19748 57936 13549,'0'0'5721,"0"0"-4217,0 0-880,0 0-116,0 0-60,0 0-264,5 27-184,-5-20-80,-5 0-676,2 1-888,3-3-2549,-2 0-6516</inkml:trace>
  <inkml:trace contextRef="#ctx0" brushRef="#br0" timeOffset="0.99">19918 58169 52,'0'0'10229,"0"0"-4104,0 0-3877,0 0-364,0 0-60,0 0-176,0 0-216,0 0-300,0 0-436,0 0-299,12 0-165,-10-2-100,6 0-72,0 2-60,-1-5 0,3 2-132,-5 0-12,2-1-4,1-2 16,-1 0 36,-5 3 36,1 1 60,2 0 0,-5 0 8,0 0-8,-8 2 0,8-4 44,-7 3-44,-3-1-44,-2-1-53,2 3 1,-2 0-12,1 3 108,4 0 0,0 1 132,-3 2 25,3-1 59,7 5-36,-8-1-100,8-1-80,0 5-124,0 2-20,0-2 0,3 0-97,4-1-167,0-1-264,6-4-124,-4 1-204,-1-2-136,7-3-136,-5-2-420,2-1-952,-4-4-2065,-1 0-3140</inkml:trace>
  <inkml:trace contextRef="#ctx0" brushRef="#br0" timeOffset="0.99">20066 58135 11685,'0'0'10265,"0"0"-8293,0 0-1936,7 22-32,-7-12-4,5 3 268,-3-2 284,-2 1 76,6-1 288,-6-1-124,0 1-359,2-2-177,-2-2-148,0-1 0,3-4-36,1 2-60,-1-4 36,2 0-40,-3 0-4,6-5 80,-1-1-12,0-2-12,1-2-48,2-1-4,5-3-4,-8 0 68,5-3-72,-2 2-48,-3 0 48,4 4 72,-4 3 156,0 3-36,0 4-84,-1 2-96,-4 2-4,5 5 40,-4 1 60,4 4-12,1 1-52,-3 1-44,2 0-84,1-1-120,-6-1-240,5-3-348,3-1-281,-5-3-107,5-1-688,-3-5-2116,-1 0-2345,3-7-4612</inkml:trace>
  <inkml:trace contextRef="#ctx0" brushRef="#br0" timeOffset="0.99">20286 58084 4408,'0'0'15494,"0"0"-11218,0 0-3736,0 0-540,22 4 0,-10 0 328,-2 1 164,4-1 196,-3 1-100,1 1-324,-2-3-148,-3 2-116,0-2-12,1 1-120,-5-4-144,1 2 0,-4-2-36,3 0-100,-3 0-164,0 0-352,-3-2-560,3-2-1540,-4-2-3001,-4 3-2488</inkml:trace>
  <inkml:trace contextRef="#ctx0" brushRef="#br0" timeOffset="0.99">20409 57934 9609,'0'0'9449,"0"0"-6677,-3 28-1488,3-11-476,-4 2 136,4 5 140,-3 0-136,-5 2-131,8 2-117,-7-1-208,7-4-204,0 0-156,-5-1-132,5-5 0,0-3-204,0-4-48,0-2 48,0-3 24,0-2-60,5-3-156,-5 0-136,0 0-93,0-3-59,0-3-76,0-2-568,0-3-924,0 3-1520,0-2-913,0 4-2427,0-3 1011</inkml:trace>
  <inkml:trace contextRef="#ctx0" brushRef="#br0" timeOffset="0.99">20820 58062 7445,'0'0'6980,"0"0"-4227,2 22-897,3-6-204,-2 6 24,4 0-368,-2 3-356,-2-1-276,4-5-184,0 0-188,1-4-124,-1-2-100,3-2-80,-2-2-120,4-1-24,-3-3-36,1-2 32,2-3 40,-4 0 36,0-1 68,-1-4 4,-5 2 8,0-4-8,4 0-8,-6-2-100,2-1 36,-2-1 12,0-2-24,0 0 12,-2 3-48,2-1-120,0 2 32,0 3 124,0 3-36,0 2 48,0 1-108,0 0-16,0 1 100,10 3 96,-3 4 292,1 0-16,4 1-108,-2 0-120,-1 0-48,7-1-48,-4-2-36,-2-2 80,7-2-8,-9 0-48,3-2-36,-1 0-12,-2-3-48,2-2-52,-6 1 16,4-2 72,-5-2 76,1 0 44,-1-1 12,-3-1 60,0 0-24,0-1 108,0-1-12,0-2 4,-3 1-140,3-5-8,-4 2-52,4-2-8,-3 0-76,3 1-8,0 4-24,0 0 20,0 7 76,0 3-48,0 3-220,0 3-456,0 5-580,0 4 300,3 6 20,1 2-828,-4-4-3449,3 5-5068</inkml:trace>
  <inkml:trace contextRef="#ctx0" brushRef="#br0" timeOffset="0.99">21343 58195 13093,'0'0'7393,"0"0"-5981,0 26-880,0-18-144,0-1 256,0-1 392,0-4-264,0 0-244,0-2-188,0 0-340,0-2-108,4 0-268,-4-5-116,0-4-220,0 1-264,0-6-164,-4-1-280,1-4-292,-2-1-452,-2 1-477,-1-4-451,1-3 224,5 2 2868,-6-1 260,5 1 1136,3 1 24,-4 5 332,4 7 528,0 2 193,0 6-505,0 2-492,4 3-592,-4 0-700,3 1-184,5 4 0,-1 2 84,0 0 96,1 4-180,-1 1-300,0 2-440,-4 0-712,-1-1-1440,4-3-6029,-6 2 432</inkml:trace>
  <inkml:trace contextRef="#ctx0" brushRef="#br0" timeOffset="0.99">21542 58272 10577,'0'0'6781,"0"0"-4953,0 0-1044,0 0-772,0 0 988,0 0 180,0 0-164,0 0-60,0 0-160,0 0-268,-4-9-324,8-3-84,-1-3 4,-3 0 80,8-3 36,-1 0 12,-5-2 48,5 5 157,-2 0-85,3 4-68,-6 4-76,3 2-84,-5 4-132,3-1-12,-1 2-44,3 2 44,5 4 84,-5 0-72,2 5 0,3 1-8,-2 0 8,-6 2-12,3 0-80,3-2-112,-6-1-96,5 0-100,-2-3-105,-3-2-35,-2-2-220,6 0-116,-4-4-332,-2 0-800,5-4-1012,-5-2-3033,2 0-4276</inkml:trace>
  <inkml:trace contextRef="#ctx0" brushRef="#br0" timeOffset="0.99">21910 58100 18514,'0'0'5696,"0"0"-3840,0 0-1172,0 0-552,0 0-12,0 0 144,0 0-35,0 0 11,-30 11-68,21-10-100,-6 2-72,0 2-52,0-1-56,0 3-112,1 0 16,3 1 83,2 3 121,1 1 49,1 0 47,2 2-36,5 1-20,0-1-40,0 0-84,5-1-12,2-1-13,3-3-47,-3-2-84,11 0-144,-6-4-60,-2-3 32,5-3 40,2-4 48,-4-2 116,-4-3 184,1-2 24,5-1 96,-8 0 208,1-4 80,-3 0-48,-3-3-104,5-3-28,-4-1-84,2-1-120,-5-4-24,0 1-60,0 2-24,0-2-132,0 5-64,-5 2 184,2 7 120,3 5 228,0 3 100,-4 5 56,4 3-168,-3 2-216,3 5-116,0 6 116,-2 7 192,-3 7 204,5 5 49,-3 7-69,-2-1-148,5 3-84,0-4-60,0-4-84,0-2 0,0-7-8,5-4-76,-2-4-36,2-4 60,-3-3-156,5-3-196,-4-2-81,2-1-71,-5-3-196,0-3-300,0-1-448,0-2-1032,0-4-2309,-8 1-3411,1-4 883</inkml:trace>
  <inkml:trace contextRef="#ctx0" brushRef="#br0" timeOffset="0.99">22611 58142 132,'0'0'2464,"0"0"-52,0 0 281,0 0-1033,0 0-936,0 0-284,0 0 100,16-26 320,-13 21 244,2 1-24,-2-1-16,1 1-148,-4 1-175,3 0-33,-3 1 148,0 2 188,0 0-52,0 0-104,0 0-24,0 0 56,-3 0-136,-4 0-324,-6 0-88,4 3-80,-1 0-88,-5 3-36,-5 3-48,8-1-24,-7 3-48,1 0 12,1 2 24,5-2 52,1-1-16,-1 0-24,10-1-96,0-3-8,2 2-124,0-3-16,2 0-68,5-1 12,3-2 12,2-2 36,6 0 36,-1-6-24,2-4-4,1-1 28,3-5 12,-3-1 12,-1-2 48,-4 1-48,-3-1 24,-2 1-36,0 0-16,-5 3 56,-3 0 68,3 0 48,-5 0 0,-5 0-36,3-1 112,-3 2 20,-5-1-24,3 1 0,-1 2 0,-2-1 12,-2 1 4,2 1 8,3 4-72,0-2-24,-1 2-48,5 2-72,-1 1 24,1 1 40,-2 2 4,5 1-4,0-2-112,0 2-148,0 0-8,5 4 12,-2 4 264,4 7 132,1 7 312,-1 7-44,2 5-208,4 4-192,-10 4-60,4-1-120,-3-3-64,-1-2 40,2-3-144,-2-7-184,4-5-256,-5-5-412,6-8-812,-1-3-2101,-2-2-1719,2-7-3157</inkml:trace>
  <inkml:trace contextRef="#ctx0" brushRef="#br0" timeOffset="0.99">22877 58098 15341,'0'0'5873,"0"0"-3945,2 32-1168,-4-19-480,2 3 92,0 0 124,0-5 348,0 0-28,0-4-360,2-2-456,-2-1-84,5-3-228,-5-1-180,3 0-316,-3 0-228,4-5-304,-4 0-760,0-2-1628,0-2-897,0 3-2123,-4-3 855</inkml:trace>
  <inkml:trace contextRef="#ctx0" brushRef="#br0" timeOffset="0.99">22909 57898 15205,'0'0'4597,"0"0"-3645,0 0-952,0 0-84,0 0-88,0 0 100,0 0 0,0 0-172,0 0-972,0 0-1264,17-6-3101,-17 11-2300</inkml:trace>
  <inkml:trace contextRef="#ctx0" brushRef="#br0" timeOffset="0.99">23093 58122 5701,'0'0'6572,"0"0"-4204,0 0-1108,0 0-779,0 0 7,-7-22 392,7 21 368,0 1-12,0-1-140,0 1-184,0 0-208,0 0-124,0 0-96,0 0-148,0 0-120,3 1-120,-3 2-36,4 2 100,0 3 80,3 3 84,2 1 304,-1 1-232,-1 1-168,0 2-96,1 0-48,2-1 12,2 0 60,-4-3-112,1 0-44,-1-2-8,0-3-52,-1-1 60,0-2 8,1-4-4,-6 0-4,5-4 12,-2-3 60,-3-3 1,1-2-61,2-2 36,-5-1 0,3-2 0,-3-1-48,0 1-76,0-4 4,-3 5-13,3 0 13,0 3 0,-5 4-36,5 0-36,-3 5-36,3 0-60,0 2 48,0 2 60,0 0 36,0 0-24,0 0-16,3 0 76,2 0 60,3 2 0,-6 2 120,5 3 28,1-1-40,-1 0-100,5 3-8,-6-2-8,6 1-64,-2 0-24,4-1-8,1 0 104,2-5 184,-2 0-52,3-2-36,2 0-92,-4-4 44,-1-3 12,3 1-48,-6-1 0,-3-3 36,7 1-36,-7 0 36,-1 0-44,-1-3-4,-2 2-60,-3-1-72,-2 1-24,0 1 84,0-1 60,-2 6-36,-10 0 36,2 4 4,-5 0 4,5 7 4,-4 1 8,-1 4 208,0 0 120,5 5-36,-2 0-84,4 1-48,1 3-96,5-2 37,-6 0-97,8-1-12,0-1-44,0-3-77,0-3-95,10-2-84,-3-3 12,1-2-108,6-2-124,-3-2-104,8-2-28,-4-2-184,2-4-420,-2 1-936,0-4-2473,-6 3-3003,6-3 71</inkml:trace>
  <inkml:trace contextRef="#ctx0" brushRef="#br0" timeOffset="0.99">23673 58184 12913,'0'0'6477,"0"0"-4841,0 0-1136,0 25-356,3-15 112,1-2 168,-4 0 84,8-2 376,-5 0 32,4-2-144,-7 1-264,5-2-220,-3-1-120,4 0-60,-6-2 0,0-2 72,0-2 72,0-1 217,0-4 159,-6-1-196,4-4-192,-3-1-108,-5-1-84,2-1-44,1 0 4,5 2 76,-3-1-24,3 4-12,-3 1-48,5 4-4,0 1-44,0 3 0,0 2-48,0-2-48,5 2-60,-3 0-12,3-1 24,0 1 36,7-2 36,-2 3-52,3 0-68,-4 0-97,6 3-71,0-3 0,0 0-48,-6 0-148,9 0-192,-6-3-376,-2 3-244,-3-4-924,0 1-2361,1 3-2311,-5-3-893</inkml:trace>
  <inkml:trace contextRef="#ctx0" brushRef="#br0" timeOffset="0.99">24014 58051 7433,'0'0'9333,"0"0"-6333,0 0-1476,0 0-720,0 0-68,0 0 196,0 0-172,0 0-192,0 0-28,0 0-68,-23 6-64,19-4-132,-6 3-120,2 1-108,1 3-48,-3 1 0,2 0 12,-4 2 48,2 3 0,3 0-48,0-2-4,4 2-8,-5-2-96,4-1-24,4-1 0,0-3-12,0-1-60,0 0-12,4-3-12,4 0 8,-5-4 4,9 0 24,-2 0-48,0-4 0,2-3 12,3-1 92,-5-1 40,4-1 84,-3-3 0,1 0 108,-3 1 76,1-2-88,-2 2 0,-8 0 48,4 2 60,-4-2-60,0 5-24,0-1 0,0 3 52,0 2-40,-4 2-12,4 1-16,0 0-104,-3 0-96,3 1 0,-5 2-12,5 3 36,0 2 72,0 1 52,0 2 56,0 2 48,0 2-36,5 0-60,2 0 0,1 2 0,0 2-48,1-2-12,1 0-12,2-2 12,-1 2 0,-4-2 72,2-1 36,-3 1 84,3-1 24,-9-1 49,5 2 135,-5-2-16,0 2-120,-5-2-120,5 2-136,-7 0 0,5-2-8,-6 1 0,3 0 8,0-1 40,-2-3-36,-1 1 36,1-2-48,-6 0 0,4-1-4,2-4-4,-1 0-52,1 0-48,-1-4-48,-2 0 0,5-4-84,3-3-172,2-3-105,0-4-95,0-3-232,7-1-300,3-3-704,2 1-1808,-1 1-1841,-4 4-3492</inkml:trace>
  <inkml:trace contextRef="#ctx0" brushRef="#br0" timeOffset="0.99">24305 58116 16642,'0'0'6284,"0"0"-4412,0 0-1752,0 0-120,0 0-376,24 7 316,-16-4 60,-1-3 276,5 1 100,-2-1-100,0-1-144,-3-2-128,6 1-4,-6-3-60,-4 2-12,4 1 20,-7-4 52,2 1 72,-2 0-72,-2-1 0,-5 0-12,4-2-60,-9-2 12,-3 4 52,0-2-4,3 2-96,-8 2 60,-2-1-24,5 4-60,2 1 132,-2 2 12,7 5 384,2 6 0,4 0-92,-4 6-160,8 0-60,0 3-36,0 2 12,5-3-60,2-2-48,1 0-48,2-4-48,-1-2-136,6-3-92,5-2-168,-8-2-64,8-4-60,2-2 72,-4-4 48,-1-2-236,-2-1-800,2-2-2585,-2-1-3675,-3-3-265</inkml:trace>
  <inkml:trace contextRef="#ctx0" brushRef="#br0" timeOffset="0.99">24655 58013 8857,'0'0'12737,"0"0"-9053,0 0-2984,0 0-700,0 0-124,0 0 84,0 0 40,0 0 232,0 0 188,0 0-96,0 0-96,-10 3-156,-3 2-72,4 1-108,-6 2 24,0 1 36,0 0 48,0 0 4,6 1 104,-1 1 12,2-2-76,3-2-44,3 2-60,-3-1-96,5-1-60,5 2-36,-3 0-12,6 0 12,0 0 32,6 1 52,1-2 60,0 1 100,2-1 0,0 0-4,3 2 0,-2-3 4,-9 1 4,6 0 4,-8 0 108,1 1 60,-8 2 12,0 0 40,-8 0 32,6 3 0,-11-2 60,-1 2 36,-1-1 1,2 0-45,-6 1 116,2-2 120,-1 0-156,6-2-132,-5-2-96,10-2-148,-4-4-8,6 2-156,3-4-108,-3 0-132,5-5-168,0-1-112,0-2-141,5-1-147,-3 0-660,6-2-1176,0 0-2541,-1 2-3359,2-4 1371</inkml:trace>
  <inkml:trace contextRef="#ctx0" brushRef="#br0" timeOffset="0.99">25083 58251 11837,'0'0'5869,"0"0"-3729,0 0-1052,0 0-432,0 0-96,0 0-28,0 0-144,0 0-220,0 0-168,0 0-48,-6 6-156,6-5-500,0 3-304,0-2-444,0 0-1436,0 1-3821,0 0-3216,6-24 9625</inkml:trace>
  <inkml:trace contextRef="#ctx0" brushRef="#br0" timeOffset="0.99">19520 59067 3116,'0'0'316,"0"0"6641,0 0-4285,0 0-1060,0 0-488,0 0-171,0 0-5,0 0 40,0 0 32,0 0 64,18 27 96,-11-7-100,6 7-100,-4 7-100,2 5-208,1 0-236,-2 5-100,4-3-72,-3-3-132,1-3 60,-2-2-60,-3-2-12,0-5-60,4-3-11,0-1-49,-3-6-65,-5-1-79,4-3-96,-5-2 12,3-2-96,-2-3-136,1-1-176,-4-3-220,3-1-292,2 0-500,-2-2-992,-3-3-1965,0 0-2623,0-5 147</inkml:trace>
  <inkml:trace contextRef="#ctx0" brushRef="#br0" timeOffset="0.99">19866 58990 6589,'0'0'6316,"0"0"-4296,0 0-804,-8 20-299,6-2 151,2 5 360,-5 5 96,3 5-176,2 5-304,-2 4-272,-3 1-192,2 2-4,-5-2-68,4-3-136,-4-4-48,6-2-48,-6-5 0,1-1-23,5-4-1,-6-2-56,3-2-76,-2-4-108,4-4-12,-1-1-96,-4-4-196,5-1-201,-4-2-203,7 0-316,-7-4-300,7 0-1076,-3-5-5085,-2 1-1308</inkml:trace>
  <inkml:trace contextRef="#ctx0" brushRef="#br0" timeOffset="0.99">20019 59443 2060,'0'0'7425,"0"0"-4309,0 0-1056,0 0-588,0 0-279,0 0-353,0 0-160,0 0-44,0 0-96,0 0-28,-25 22 12,21-12-12,-4-2 72,1 4-4,-1-2-48,-2 3-108,10-1-84,-7 0-100,7 0-36,0 1-36,0-3-108,0 1-60,7 0-100,3-2-80,-2-1 48,7-2 124,-6-1-52,6-2-12,0-2-84,0-1-4,-6 0-80,4-3 8,-3-2-20,-3-1-64,1 0-120,-1 2-132,-7-3 56,0 2 160,0-1 200,0 2 152,0 0 64,-5 0 128,3 0 88,-1 0 84,-5 3 28,1 0-164,-5 1 28,4 0-28,-1 0-44,2 1 20,-1 0 24,1 3-20,4-3-88,-2 1-120,5-2-44,0 0-28,0 0-136,0 0-20,0 0 0,5 0-28,-2 0 124,4-2 132,1 2 8,-1-1 112,2-3 36,4 3 28,-3-3 44,-3 1 16,1-1-52,1 0-60,-2 1-124,1-1-8,-3 4-108,-2-4-84,1 3-256,-1 1-208,-3-2-264,5 1-312,-5 1-1324,3-2-2149,-3 0-2247,7 1 895</inkml:trace>
  <inkml:trace contextRef="#ctx0" brushRef="#br0" timeOffset="0.99">20246 59529 5945,'0'0'6252,"0"0"-3656,-5 21-1020,3-14-455,2 4 27,0-2 44,0-1-252,0-2-244,2 0-176,-2-1-96,5-2-84,-5-1 24,0-2-12,0 0-352,0 0 444,2-2 364,3-1 24,-3-3-252,-2-3-88,6-1-36,-6 0-23,2-1-57,-2-3-76,0 2-72,0 0-108,0 1-72,0 0-48,0 3 0,0 1 0,0 2-48,0 1-24,0 2-48,0 0 12,0 2-36,0 0-84,0-1-100,0 1-81,0 0-47,0 0-48,5 0-100,-3-2-216,3 1-168,3-1-404,-5 2-648,4-3-892,2 2-2157,-3-3-3044</inkml:trace>
  <inkml:trace contextRef="#ctx0" brushRef="#br0" timeOffset="0.99">20426 59518 3008,'0'0'4849,"0"0"-2765,0 0 68,0 0 208,0 0-83,0 0-417,0 0-312,-30 23-380,23-18-256,-3 3-160,7-1-76,-4 0 12,0-1-84,2 1-232,5-1-204,0-2-120,-2 1-48,2-1-44,2 0-136,-2-1-12,7 0-36,0-3 20,1 0-44,0 0 24,6-5 24,-6 0 32,1 0 76,-1-3 96,0 2 4,-1-2 68,-5 3 36,5 1 52,-7 1-52,0-1 36,0 4 36,0 0 60,0 0-20,0 2 32,0 1-96,-2 2-48,-5 2-48,7 4-48,-7 0-8,7 1-4,-3-3-4,3 1-164,0-3-288,0-1-220,0-3-292,3-1-352,4-2-1352,-5 0-3125,11-7-4064</inkml:trace>
  <inkml:trace contextRef="#ctx0" brushRef="#br0" timeOffset="0.99">20603 59534 16189,'0'0'5109,"0"0"-4173,0 0-780,0 0-56,0 0 600,-30 23 772,27-16-84,-4 2-212,-5-1-319,9-1-281,-4 2-300,0-1-276,7-1-84,-7 0-120,7-1 24,0 0 12,0 1-24,0-3-96,2-1-148,3 0-93,2-1 85,-5-2 108,6 0 92,-1-2 100,1-3 132,-1-2 12,1-1 4,-1-3 8,2 1 28,-1-4-32,-1-2-8,1-2 96,0 0 16,-1-2 8,2-2-28,-3-1-92,-4 1-48,3 0 0,-3-1-60,3 1 24,-5 3 84,0 2 64,0 6 92,0 1 192,0 5 96,0 4 61,0 1-81,-5 0-148,5 6-108,0 2-72,-2 5 12,-3 7 60,5 3 12,-2 0 36,-4 4-24,6-1-72,0 1-60,0-2-56,0-1-4,0-5-120,0 0-144,6-6-120,-4-2-180,5-3-136,-2-1-117,2-3-99,-1-3-360,1-1-1400,6-5-3221,-6 1-3695</inkml:trace>
  <inkml:trace contextRef="#ctx0" brushRef="#br0" timeOffset="0.99">20812 59526 10649,'0'0'11765,"0"0"-8805,0 27-1828,0-15-868,0 0-204,0 0 96,0-2 96,0-1 49,0-1-121,0-4-180,0-1-144,0 1-373,0-3-431,0-1-364,0-1-488,0-4-2052,0-2-885,-5 0-3063,5-5 1191</inkml:trace>
  <inkml:trace contextRef="#ctx0" brushRef="#br0" timeOffset="0.99">20815 59358 8597,'0'0'6812,"0"0"-4707,0 0-1301,0 0-484,0 0-160,0 0-160,0 0-188,15 21-812,-15-14-841,0-3-2567,-5 2-4685</inkml:trace>
  <inkml:trace contextRef="#ctx0" brushRef="#br0" timeOffset="0.99">20980 59529 8201,'0'0'8152,"0"0"-5683,0 0-1477,0 0-564,0 0 144,0 0 428,0 0 16,0 0-180,-18 22-208,18-17-208,0 1-140,-2 0-76,2 0-120,0 1-84,2-1 0,-2 0-4,0-3 4,0 1 0,3 0 0,2-3-72,-5 1 12,0-2 60,8 0 0,-6 0 84,-2-2 12,7-3 12,-1 0-36,1-5-60,0 2-12,3-2-12,-3 2-36,1 0 48,-6 3 4,6 0 56,-3 2-52,-3 1 0,-2-1 0,0 3 4,0 0 48,0 0 84,0 0 4,-2 0 44,-3 0-12,2 0-84,-9 1 96,2 1-84,0 1-96,-2 2 48,4-1 12,1 1 24,-3 1-36,2 0-60,8 1-48,-2 0-12,2 1 56,0 0-68,0-1-48,2 1-144,1-1-168,2-1-124,5 1-84,-3-1-152,6-3-336,-4 0-436,6-3-292,-5 0-2029,3-2-1615,-4-2-3573</inkml:trace>
  <inkml:trace contextRef="#ctx0" brushRef="#br0" timeOffset="0.99">21135 59600 3088,'0'0'16942,"0"0"-12414,0 0-3600,0 0-664,-7 23-32,5-16 140,2-4 12,0 2 108,0-4 25,0 0-153,2 1-280,-2-2-84,5 0-144,3 0-60,-1-3 20,0 0 112,-5-3 72,6-1 48,2 0 0,-3-2-40,1-1-8,-1 1-8,0 0-4,1 3 12,-5 0 144,1 4 36,6 2-48,-5 0 0,-2 4-36,4 1-84,0 3 48,0-1-52,-3 3-8,3-2-88,0 0-188,-2-1-160,-3-2-261,4-1-179,-4-1-304,-2-3-912,5 0-2436,-3-4-1977,-2-1-3284</inkml:trace>
  <inkml:trace contextRef="#ctx0" brushRef="#br0" timeOffset="0.99">21281 59499 19002,'0'0'5264,"0"0"-4024,0 0-792,22 19-352,-12-12-84,5-1 72,0-3 168,-6-1 24,9-2-156,-11-2-120,8-1-396,-8-2-268,11 0-116,-11-3 92,6 0-232,-6-1-1200,-5 1-2444,-2 2-3577,0 0-244</inkml:trace>
  <inkml:trace contextRef="#ctx0" brushRef="#br0" timeOffset="0.99">21352 59390 14337,'0'0'5093,"0"0"-3189,0 0-652,0 0-188,0 0 132,8 31-88,-8-19-232,3 5-263,1 1-141,-4 2-76,0 0-84,0 2-96,0-2-108,0-1-108,0-1-4,0-5-236,0-2-72,3-2-48,-3-4-148,0 0-165,0-4-155,0-1-196,0-4-608,0-3-916,0-3-1720,-10-1-921,10 0-848</inkml:trace>
  <inkml:trace contextRef="#ctx0" brushRef="#br0" timeOffset="0.99">18740 59065 1488,'10'17'5825,"-10"-17"-3441,0 0-1068,0 0-504,0 0 44,0 0 192,0 0-8,0 0-160,0 0-123,0 0-169,0 0-104,0 0-24,0 0-40,0 0-112,0 0-40,0 0 40,0 0 24,0 0 84,0 0 12,0 0-88,0 0-108,0 0-84,0 0-64,0 0-84,0 0 0,0 0-8,0 0-40,0 0 0,0 0 36,0 0-40,0 0 44,0 0 8,0 0 4,0 0 96,0 0 20,0 0-24,0 0 52,0 0 60,0 0 20,0 0 28,0 0 108,0 0 0,0 0-124,0 0-84,0 0-56,0 0-4,0 0-36,0 0-48,0 2-12,0 1-44,0 3 32,4 4 12,-1 5 216,5 7 64,4 5 80,-8 3 400,9 1-328,2 3-32,-5-2 20,-1 0 60,4 1-47,-3-2-85,2-4-104,-4 0-88,-4 0-48,4-4-12,-1-2-24,1-2-24,-4-2 0,4-2 0,-5-3-40,1 0-8,-1-2 0,-3-2-4,5-3-68,-3 1-60,-2-1-60,0-2-36,0-1-52,0 0-57,0-2-11,0 0-96,0 0-48,0 0-160,0-4-276,0-2-472,0-2-676,0-4-2765,-2 3-3695,2-13 999</inkml:trace>
  <inkml:trace contextRef="#ctx0" brushRef="#br0" timeOffset="0.99">19077 59004 4872,'0'0'7317,"0"0"-5265,0 0-1244,0 0-340,0 0 68,0 0 369,0 0 447,8 28-72,-8-12-352,0 6-48,0 7-92,-2 3-124,2 7 4,-8 2-4,3 2 120,3 0-4,-5 0-32,-1-3-100,1-3-59,4-3-141,-4-3-148,-1-2-84,1-3-48,5-3-48,-6-3-24,4-4-96,-4-1 0,5-5-168,-2-2-180,5-3-144,0-4-160,-2-1-117,-3 0-207,3-6-528,2-4-1028,0-1-3065,0-1-4439</inkml:trace>
  <inkml:trace contextRef="#ctx0" brushRef="#br0" timeOffset="0.99">19248 59258 5701,'0'0'7080,"0"0"-3952,0 0-1267,0 0-637,0 0-124,0 0 36,-8 21-104,1-15-184,5 0-244,2-1-276,0-2-196,0 0-132,0-2-88,0 1-180,0-2-104,2 2-124,5-2 24,-2 0 72,6-2-112,-4-1-144,2-3-272,-1 1-224,4-1-124,-9 2 19,4-3 21,-2 3 112,-5 0 28,0 2 108,0 0 372,0 2 64,0 0 540,-5 3-116,-2 0-1344,7 0-3689</inkml:trace>
  <inkml:trace contextRef="#ctx0" brushRef="#br0" timeOffset="0.99">21798 58945 1396,'0'0'1788,"0"0"-824,0 0 1913,0 0-269,0 0-672,0 0-492,0 0-208,0 0-164,0 0-76,0 0-95,-7-21 39,7 19-164,0 2-160,0 0-140,0 0-120,0 0-136,0 0-88,0 0-32,0 3-40,0 4 48,0 8 28,0 4 56,0 11 88,0 5 352,0 6 108,0 4-368,-7 3-248,5 0-76,-3 1 36,-3 0 36,6-4 12,-3 1 76,5-2-64,-7-3-132,3 0 96,0 0 12,1-3-60,1-3 24,2-4 36,-5-3 4,5-7-76,-2-3-48,2-3-256,0-4-32,-5-1-24,5-3-52,0-3-84,0 0-120,0-4-160,0 0-720,0 0 336,5-4-952,-3 0-953,-2-2-1559,5 1-1033</inkml:trace>
  <inkml:trace contextRef="#ctx0" brushRef="#br0" timeOffset="0.99">22354 59266 2244,'0'0'248,"0"0"144,0 0 1548,0 0 133,0 0 195,0 0-148,-14-20-96,9 18-160,2 2-143,3 0-233,0 0-188,0 0-236,0 0-236,0 0-136,0 0-136,0 3-192,8 2-172,-6 3-120,6 4-72,4 3-4,0 3-48,8-3-32,-6 1-216,4-4-112,4-1-96,-7-3-16,2-2-36,-2-1-72,0-1-52,-5 0 216,-1-1 112,-1-1-76,-8 0-48,5-1 280,-5 1 200,0 1 740,-5 2 208,-5 3 68,-4 1-176,3 3-84,-9 3 4,1 4-56,-8 1-100,3 1-100,-1 1-80,0-1-52,-2 1-84,10-3-184,-1-3-104,6-2-144,4-5-168,6-1-60,2-5-160,0-2-276,2-1-256,11-4-552,-6-4-1204,3-3-2421,-2 3-2852</inkml:trace>
  <inkml:trace contextRef="#ctx0" brushRef="#br0" timeOffset="0.99">22574 59209 2492,'0'0'4,"0"0"5937,0 0-3201,0 0-624,0 0-468,0 0-364,0 0-171,0 0-113,0 0-112,0 0-92,0 2-88,0-2-76,0 0-132,0 0-148,8 1-136,-6 2-140,5 5 8,5 1-80,-1 6 188,11 2 16,-5 1-124,7 1-76,-4 0 4,-2-3-12,-1-1-12,-2-1-132,0-1 68,-8-1-128,3-3-76,-3 0-20,-2-1 20,-3-2 108,3 1 116,-5 0 56,0-2 96,0 1 124,-5 2 144,-2-1 60,5 1 0,-6 1 12,1 2 384,-5-1-168,6 4-256,-6 0-144,3 0-44,-4 1-64,4-2-60,6 1-76,-5-4-8,3 0-44,3-1-28,-3-3-112,5 0-20,0-1-48,0-4-48,0 3-76,0-4-68,0 0-28,0 0-24,5 0 48,-5 0 88,2 0 44,3-2-148,-5 0-424,3 1-480,-3-2-680,0-1-613,0 0-1187,0 1-1384</inkml:trace>
  <inkml:trace contextRef="#ctx0" brushRef="#br0" timeOffset="0.99">23276 59193 1436,'0'0'808,"0"0"4589,0 0-3349,0 0-616,0 0-352,0 0-56,0 0 132,0 0-20,0 0-280,0 0-243,0 0 19,7 14 172,-2-6-152,-2 5-24,0 5 80,2 3 84,4 5-16,-4 5-192,-2 3-208,2-1-160,-3 1-84,3-2-36,-5-2 40,2-2 8,-2-1 0,0-4-12,5-3 16,-5-1 44,0-4-36,0-1-24,3-5 48,-3-1 64,0-2-52,0-4-60,0 0-60,0-2-12,0 0-48,0 0-12,0 0 4,3-2 0,1 0 80,-4-3 72,0 1 112,3-1-112,4-2-72,-7 2-84,5-2 0,-3 0-8,4-2-52,1-4 0,0 0-72,-5-4-40,6-2-32,2-3-24,-3-1-12,1-5 12,4 0 56,-7-4 4,7-2-12,-2-2 60,-5 1 44,5 3 76,-3 3 48,0 2 72,-3 8 72,0 0-48,4 6-60,-6 0-72,-2 4 64,0 1-64,0 2 48,0 1-52,5 3-8,-5 0-12,0 2-72,0-2-52,0 2-104,0 0-168,0 0-148,0 0-160,0 2-156,-5 1-112,5 0-484,0 1-840,0 1-2013,0-2-2571,0 2 967</inkml:trace>
  <inkml:trace contextRef="#ctx0" brushRef="#br0" timeOffset="0.99">23254 59149 5072,'0'0'6821,"0"0"-4245,0 0-1064,0 0-495,0 0-545,0 0-212,29 14 160,-13-11 420,1 1 152,2 0-200,1-3-256,7-1-208,-7 0-72,7 0-244,-10-3-12,6-1-144,-7 0-368,2-2-60,-5 1-64,1 1-84,-9-3-144,7 3-236,-9-1-277,4 1-111,-1 1-88,-6 0 152,0 1 136,0 1-72,0 1-480,0 0-805,-6 1-1523</inkml:trace>
  <inkml:trace contextRef="#ctx0" brushRef="#br0" timeOffset="0.99">23742 59382 7553,'0'0'6312,"0"0"-3912,0 0-895,0 0-465,-7 28-132,-1-17-128,8 1-268,-2-1-196,-3-2-84,3-1-88,-3-2-72,5-1-72,0-2-88,0-2-140,0-1-52,0 0 60,5 0 88,-5-1 8,7-2 76,-5-4-52,6-1-8,-5-1 0,4-3-4,0 1 52,-2-1 12,-2 3 32,-3-1-32,0 2-8,5 4 56,-5 1 60,0 2 148,-5 1-24,2 0-184,-2 2-24,3 2-148,-3-2-280,2 5-284,-4-2-520,7 1-1865,0 0-1919,0 0-4313</inkml:trace>
  <inkml:trace contextRef="#ctx0" brushRef="#br0" timeOffset="0.99">23081 59131 11909,'5'36'5433,"-2"-5"-3521,-3 6-700,4 9-104,0 5-248,-2 2-192,3-2-4,-5-7-36,0-4-228,0-5-100,0-6-144,0-2-112,0-6-44,0-2-96,0-4 12,0-4-228,0 0-136,0-6-288,2-3-536,3-2-928,-3 0-2065,-2-2-1659,0-9-2149</inkml:trace>
  <inkml:trace contextRef="#ctx0" brushRef="#br0" timeOffset="0.99">23993 59199 2904,'0'0'104,"0"0"4625,0 0-2761,0 0-548,0 0-508,0 0-260,0 0-36,0 0 56,0 0-24,0 0-16,0-1-56,0 1-84,0 2-103,2 1 47,3 5-12,-5 3 132,8 4 232,-6 6 84,6 2-104,-1 7-108,3 3-188,2 1-132,3 1-72,-5-4-60,0 0-164,2-4-40,-2-5-4,-3-3 60,3-2-12,3-4 12,-11-2 12,5-1-12,-2-3-60,-2 0 0,2-5 0,-3 2 0,-2-2-12,0-2-156,0 0-124,0 0-192,-2 0-208,-3 0-320,2 0-548,-2-4-1101,-2 0-2871,7-1-2825</inkml:trace>
  <inkml:trace contextRef="#ctx0" brushRef="#br0" timeOffset="0.99">24267 59080 404,'0'0'8193,"0"0"-2677,0 0-3167,0 0-869,0 0-432,-10 30-288,3-12 132,-1 9 104,1 6-96,-8 6-188,7 5-204,-1 2-252,-4-1-112,4-3-72,-6-2-72,12-4-36,-9-5 36,4-4 48,1-4-36,5-1 36,-5-5-40,-1-3-8,8-4-80,-5-1-124,2-3-100,3-2-120,0-1-324,0-3-332,0-3-728,0-3-1981,0 0-2971,3-9-2189</inkml:trace>
  <inkml:trace contextRef="#ctx0" brushRef="#br0" timeOffset="0.99">24338 59565 4164,'0'0'2605,"0"0"-21,0 0-792,0 0-340,0 0-48,0 0-64,0 0-119,0 0-165,0 0-228,0 0-100,0 0 128,5-5-24,-10 5-236,-2 1-148,0 3-168,-4 0-64,4 2-8,-3 2-16,-2 1-92,5 0-96,-3 0-4,2 0 0,6 1 60,2-2 12,-5-1-72,5 1-24,0-2-184,5 0-104,-3 0-40,6-2 36,2-3 36,2-1 136,3-1 56,-6-4 80,7-2 0,-7-1 8,6-2 0,-8-1 8,4 1 0,-4 1-8,0-1 0,-2 2-48,-5 2 48,2 0 4,-2 2 56,0 1 76,-2 1 108,2 0 44,-5 2 4,3 0-96,-3 0-100,3 4-84,-6 0-12,3 3-132,2 1-4,3 2 4,0 2 60,0 2 72,0 0 12,0 1 0,8 2 0,-8 0 0,10 0 36,-5 1-36,-3-1-12,5 2-4,-1-4-56,1 0 0,-5 0 0,-2-1 48,3-1 0,1-2 8,-4 0 4,0-3 12,-4 1 76,1-2 32,3-1 148,-7 0 32,5-3-20,-6 1-88,1-4-112,0 0-80,-6 0-72,8-5-168,-7-1-88,4-4-276,1 0-212,0-2-280,4-1-500,3-1-1105,0 3-2863,0-5-3173</inkml:trace>
  <inkml:trace contextRef="#ctx0" brushRef="#br0" timeOffset="0.99">26668 59204 3760,'0'0'1761,"0"0"539,0 0-664,0 0-592,0 0-128,0 0 20,0 0 276,0 0-120,0 0-108,0 0-175,-7-10-125,7 10-124,0 0-152,0 0-88,0 1-48,-3 1-76,-1 5 48,4 4 128,-8 9 276,5 8 180,-2 11 48,3 10 56,-5 5-144,4 4-136,-4 0-136,-1-1-128,4-5 32,-4-1 100,5-4-64,-2-1-120,3-4-120,2-4-216,0-5-96,0-5 24,0-7 12,0-4 0,7-4-96,-7-4-72,3-3-72,2-2-112,-2-3-152,-3-1-316,4-1-292,-4-5-636,3-3-808,-3-3-1337,0 3-1779,0-9-2625</inkml:trace>
  <inkml:trace contextRef="#ctx0" brushRef="#br0" timeOffset="0.99">24558 59562 14173,'0'0'4813,"0"0"-3785,0 0-844,0 0-180,0 0 80,0 0 296,0 0 72,0 0-40,0 0-120,0 0-172,0 0-120,23 12-156,-19-14-16,-1-3 76,2 0 96,-2 0 12,2 1 60,-5 1 52,0-1 80,0 2 16,-5-1-4,2 0-8,-5 1 8,-3 0-68,0 2 56,-1 0 48,2 4 16,-4 2-16,3 0-56,-3 3-64,7 0-24,-1 0-84,5 3-24,-1 1-120,4 0 12,4-1 12,4 1-88,0 0-104,-4-4-184,11 0-120,-7-1-88,4-2-100,-4-2-48,1 0 20,-2-1-40,4-2-40,-4 0 552,0-1-805,1-2-1003,-1-1-656,-7-3-2520,2 1-621</inkml:trace>
  <inkml:trace contextRef="#ctx0" brushRef="#br0" timeOffset="0.99">24751 59584 520,'0'0'1764,"0"0"5357,0 0-4401,0 0-692,0 0-428,0 0-107,0 0-57,0 0-184,0 0-228,0 0-100,-25 5-136,13 1-124,2-1-156,-4 3-96,3 1-40,-1 1-44,2 1-28,3 1-60,5-2-108,-3 3-132,2-3 0,3 1-96,3-2-24,4-1-72,0-2-48,3-1-16,2-3-80,3-2-36,-5 0-52,8-7-36,-7-1 96,0-3 124,3 1 32,-4-2 112,-2-1 36,-1 1 0,-2 0 0,-2 1 8,-3-1 52,0 3 52,0-1 92,-8 2 96,5 1-68,-4 2-4,2 2 28,-5 2-4,-2 0-72,7 1-48,-7 2-72,5 1-72,-1 2-192,-2-2-136,5 1-156,3 0-504,2-1-984,0-2-2133,2-1-2143,5 0-2053</inkml:trace>
  <inkml:trace contextRef="#ctx0" brushRef="#br0" timeOffset="0.99">24955 59521 16341,'0'0'4673,"0"0"-3893,-19 8-708,7-4-68,2 2 372,-5 1 532,5 0 240,-2 1-112,2-2-168,2 1-328,1 1-368,0-2-172,7 2-156,0-2-312,0 2-88,2-1-32,3-1 44,5 2 4,2-1 20,-2-2-12,5 2 48,-6-2 132,7 0 256,-4 1 96,-2 1 108,-1-1 72,-1-2-56,-8 1 8,5 0 108,-5-1 28,-5 2 84,-3 0-28,1-2-32,0 2-76,-3-1-12,0 1-12,-3-2-68,4-1 8,-1 0-60,2-2-72,1-1-192,2 0-316,3-4-408,2-1-392,0-3-1276,2-2-3177,-2 1-3788</inkml:trace>
  <inkml:trace contextRef="#ctx0" brushRef="#br0" timeOffset="0.99">25141 59409 17646,'0'0'4828,"0"0"-4116,-7 30-712,7-11-364,-8 2 340,5 3 24,-4-1 556,2 2 60,-3 1-24,8-1-180,-7 0-172,5-2-240,2-2-120,0-3-96,0-2-76,0-5-140,0-5-40,0-2 24,2-4 12,5 0-168,-7-2-476,6-5-520,-4 1-636,-2-4-629,0-2-1107,0 0-948,0 3 519</inkml:trace>
  <inkml:trace contextRef="#ctx0" brushRef="#br0" timeOffset="0.99">25040 59588 5897,'0'0'8204,"0"0"-4223,0 0-2505,0 0-668,0 0-384,-3 23-264,6-17-156,4-1 44,3 0 24,2-2-56,3 0-16,-3-2-52,8-1 4,-5 0 40,4 0-32,-4 0 40,3 0 452,1 0 832,-4 2-328,0 0-280,-5-1-220,-1 2-176,-1 0-40,-1 2 72,-2 0 40,-2 3 176,2 2 0,-3-1-119,-2 0-121,8 1-116,-8 0-112,2-1-48,5-1 0,-1 0 48,-4-3-60,3 1-8,2-4-52,-5 1-24,3-3 8,-2 0 4,0-4 64,2-3-4,-3 0 12,5-3 8,-7-5-8,0 0-60,5-2-72,-2 0-48,2-1 23,-3 4 61,-2 2 36,5 4 60,-3 4-12,3-1-48,-2 3-132,-3 0-144,0 2-144,7-2-52,-7 2-144,8 0-264,-6 0-740,6 0-1396,-1 2-2789,-2-2-3044</inkml:trace>
  <inkml:trace contextRef="#ctx0" brushRef="#br0" timeOffset="0.99">25486 59619 8249,'0'0'9109,"0"0"-5169,0 0-2712,0 0-708,0 0-244,-20 28 4,13-20 92,0 3 232,1 0 276,-1 0-60,5-2-172,-6 0-300,8 1-203,0-2-145,3-2-277,2-2-107,4 1-72,-3-4 8,3 0-20,4-1 36,-4-2 188,1-5 112,3 1 36,-4-3 12,2-2-24,1 1-60,-10-3 84,6 1-112,-8 0-56,0 1-4,0 1 88,-3 0 96,-2 4 68,-5 3 4,3 1 60,-3 2 12,3 2 28,-6 1-100,6 2-192,0-1-512,4-1-948,1 1-848,2-2-1769,0 0-2483,0-2-501</inkml:trace>
  <inkml:trace contextRef="#ctx0" brushRef="#br0" timeOffset="0.99">25609 59705 8917,'0'0'10885,"0"0"-8377,0 19-1780,5-11-560,-5 1-156,0-1 72,2 0 184,-2-2 180,0-2 324,3-2-220,2 0-192,-5-2-276,0 0-84,0-3-192,0-2 96,0-1 96,3-3 84,-3-2 84,0-2 64,0 0-28,4-2-60,-4-2-144,3-3 0,2 1-60,-3-1-4,6 0 64,-1 4 156,0 0 72,1 2 24,-1 2-12,1 1 133,-1 2-49,1 1-152,-1 1-160,0-1 0,-1 4-12,1-3-4,0 2 4,-2 3-4,-3 0-44,4 1-24,-6 1-28,0 0 16,0 0 24,0 0 56,0 1-8,0 1-48,0 3 0,0 2-12,0 3 60,-6 1 0,6 1-48,-2 3 48,-3-2-73,5 1-11,-3 0 24,-1 0 24,1-2-60,3 2-36,0-3 144,0-1 0,0 0 12,0-3 0,0-1-12,-4-1-84,0-2-60,4-1-48,0-1 0,-2 1 0,-3-2-76,5-2-68,-2-1-180,-3-1-316,5-3-380,-2 2-376,2-5-648,2 1-2845,-2 1-2503,7-4 1271</inkml:trace>
  <inkml:trace contextRef="#ctx0" brushRef="#br0" timeOffset="0.99">25836 59531 9429,'0'0'10061,"0"0"-7261,-7 26-1736,4-11-760,-4 1-100,2 3 64,2-1-16,3-1-24,-2-1-20,2-3 8,0-2-44,0-4-172,0 0-360,0-2-196,2-3-264,1-2-184,2 0-92,-5-5-156,3-2-160,1-2-284,-1-3-733,-3-3-683,0-1-1528,0 4 659,0-13 1133</inkml:trace>
  <inkml:trace contextRef="#ctx0" brushRef="#br0" timeOffset="0.99">25898 59345 4228,'0'0'6921,"0"0"-4181,0 0-832,0 0-331,0 0-57,0 27-72,-2-13-36,2 4-188,-8 2-332,3 1-288,-2 4-132,4-2-112,-4 2-60,-1-2-108,8-3-68,-2 0-124,-3-4 0,5-2-48,0-3-28,0-2-8,5-1 24,-5-2 52,2-3 4,-2 0 4,0-1 60,0-2 0,0 0 36,0 0 64,0 0 20,0 0-36,0 0-24,0 0-12,0 0-48,0 0-48,0 0-12,0 0-4,0 0-140,0 0-24,0-3 60,0-2 36,0-1-12,3-3-24,2-2-16,-5-3 16,2-2-24,3 0-12,-5-1-36,7-1 24,-4 2 48,-3 1 108,5 3 0,-5 0 0,3 4-48,-3 0-108,0 1-40,5 1 76,-5 4 48,0 0 72,0 2 0,0-2 0,0 2-60,0 0-12,0 0 24,2 0 40,-2 0 8,5-1 4,-5 1 4,2 0 52,-2 0 120,0 0 48,0 1 4,0 4-40,-2 4 96,-3 2-72,-2 6-120,-1 1-48,-2 3-40,3 0 4,-1 2 36,-1 0-40,-4-2-8,6 1 4,-3-2 60,2-2 20,6-2 24,-3-4-24,3-4 12,2-1 0,0-3-24,0-2 24,0 0-88,0-2-8,2 0-96,5-4 0,1-1 12,2-3 80,-3-2-68,8 0 60,-5-2-36,5-1 36,0 2-48,-1 3 60,1 0 96,-1 2 96,2 0 48,-7 2-24,9 3-84,-6-1-60,-2 2-24,-3 2-44,3 3 0,-2-1 0,-1 3 44,-3 0 36,0 1 1,0 1-25,-1 0-48,-3 1 0,5-2-4,-5 0 40,2 0-44,-2-2-4,0-1-12,0-2-157,0 0-107,2-3-192,-2 0-244,0 0-188,5-2-272,-5-1-508,0-3-932,0 0-2569,3-1-2075,4-2 247</inkml:trace>
  <inkml:trace contextRef="#ctx0" brushRef="#br0" timeOffset="0.99">26125 59640 15937,'0'0'5117,"0"0"-3949,0 0-876,0 0-184,0 0 48,-3 25 88,3-20 32,0-1 40,0 1-100,0-2-216,0 0-204,0-1-340,3-1-448,-3-1-336,0 0-520,-3 0-885,3-3-1799,-5 1-2141</inkml:trace>
  <inkml:trace contextRef="#ctx0" brushRef="#br0" timeOffset="0.99">26194 59470 10349,'0'0'9581,"0"0"-6953,0 0-1796,0 0-820,0 0-12,-10 23-324,10-17 20,-5 0 88,5-1-88,0-1-328,0 0-596,0 0-1256,0-1-2389,0 1-3052</inkml:trace>
  <inkml:trace contextRef="#ctx0" brushRef="#br0" timeOffset="0.99">26238 59595 10921,'0'0'8033,"0"0"-5757,0 0-1460,0 0-564,-12 21 76,4-14 180,6 1 508,-5 0-16,1 0-204,4 0-340,0 0-264,2 0-192,-5-2-140,5 2-148,0-2-52,0-1-8,5 0 0,-3-1 120,0 0 68,6-4 52,-1 2-72,1 0-108,0-2-64,3 0-20,-6-2-76,10 0-220,-7-1-424,7 0-496,-8 2-704,8-3-913,-6 2-2271,-1-1-1313</inkml:trace>
  <inkml:trace contextRef="#ctx0" brushRef="#br0" timeOffset="0.99">20063 59889 14557,'0'0'5257,"-5"31"-3501,5-12-592,5 3-304,-5 4-160,2-3-256,5-1-140,1-7-76,0-1-120,-1-6-108,8-3-24,-6-1-108,6-4-60,0-2-64,0-5-44,-6-4 24,7-1 44,-9-2-8,3 0-36,-3-1-64,-2-1-48,-3 1-36,3-2-12,-5 1 60,0 1 84,-5 3 48,3 1 148,2 5 96,-5 5 316,3 1-60,-3 5-172,5 2-72,0 5 184,0 5 68,0 0 88,5 3-12,2-2-132,0 1-160,3-3 0,-2-2 60,7-1 36,-6-2-144,4-5 0,-3-3-92,-1-3 92,6-2 48,-8-4 268,4-1 20,1-3-8,-4-2-52,-1 0-24,-5-2-20,5-2-52,-2 1-48,-2 0-72,-3-2-24,0-2-36,0 1-108,-3 0-24,-2-1-168,-2 3 20,5 0-104,-3 5 116,-5 5 64,10 3 96,-8 3-316,8 2-156,-4 4-332,4 4-376,0 3-272,0 2-644,4-4-2773,4 6-4492</inkml:trace>
  <inkml:trace contextRef="#ctx0" brushRef="#br0" timeOffset="0.99">20549 59977 13937,'0'0'6393,"0"0"-4521,0 0-928,0 0-496,0 24 48,0-11 44,0-2-44,0 2-208,0-4-168,0 1-116,0-3-4,0-1-96,0-2-288,0 0-208,0-4-240,-3 0-172,-2 0-160,5-4-496,0-6-2261,-7 1-1419,4 0-949</inkml:trace>
  <inkml:trace contextRef="#ctx0" brushRef="#br0" timeOffset="0.99">20534 59787 5957,'0'0'7016,"0"0"-4244,0 0-1415,0 0-701,0 0 12,27-6 168,-20 10-196,-1 0-312,1 4-316,0 1-12,0 2-120,-1 1-764,-6 2-596,2-1-1681,-2-3-6012</inkml:trace>
  <inkml:trace contextRef="#ctx0" brushRef="#br0" timeOffset="0.99">20689 60014 6385,'0'0'13745,"0"0"-11073,0 0-2272,0 0-400,0 0 0,0 0 24,0 0 424,0 0 24,30-17-124,-28 10-84,3-2-176,5 1-28,-5 0-60,-2 0 0,1 1 4,-1 1 104,-3 1 36,5 3 48,-5 0 24,0 1-36,0 1-8,0 0 20,0 0-36,0 1 36,0 1-36,2 0-84,3 5 0,-3 1-64,1-1 28,2 1-36,2-2-300,3 0-400,-2-1-272,-1-4-296,3 1-864,2-2-3297,-2-3-5083</inkml:trace>
  <inkml:trace contextRef="#ctx0" brushRef="#br0" timeOffset="0.99">20968 59912 17746,'0'0'5640,"0"0"-4152,0 0-912,-22 17-300,14-9 124,1 1 296,-3 0 317,0 1-209,3 3-288,-5 2-240,4-2-192,8 1-84,-7-1-96,4 0-84,3-2-84,0-2-84,7-1-48,-4-4-76,5-1 16,-1-3 95,5-2 97,-2-3 96,0-6 60,2-1 48,-2-4 60,-3-1 0,8-1 84,-5-2 60,-2 0 96,-1-2 24,0 1-72,-5-2-119,4 0-13,1 3 0,-7-1 36,0 6-96,0 2-36,0 3 36,-5 5 60,5 1 184,-2 2 20,2 2 48,0 6-108,-8 1-144,8 4 0,-2 4 48,-3 5 24,2 3 12,3 0 12,-4 2-24,4-1-24,0-1-60,4-1-48,-1-2-96,2-2-48,-3-3-12,0-4-72,4-2-84,1-3-108,0-4-4,-4-2-20,1-2-157,4-4-363,-5-3-820,-3 0-1256,5-3-3033,-5 3-3275</inkml:trace>
  <inkml:trace contextRef="#ctx0" brushRef="#br0" timeOffset="0.99">24489 60022 5693,'0'0'4588,"0"0"-3916,0 0-672,0 0-800,0 0 296,0 0 504,0 0 588,0 0 376,0 0 64,0 0 36,13-15-304,-13 13-228,0 2-276,-2-2-132,2 2-124,0 0 0,-3-1 164,-2 1 252,5 0 392,-3 0 249,3 0-5,0 0-4,0 0-108,0 0-88,0 0-12,0 0-4,0 1-64,0 1 0,0 2 108,0 3-48,-5 4-244,5 1-240,-2 1-179,-3 1-97,5 0-64,0 0-8,0-3-12,0 1-84,0-3-61,7-1-11,1-2-36,0-2 0,6 0 12,-4-4 72,5 0-24,0-4-12,2-2 72,3-1 84,-8-1 12,8 1 72,-6-3-12,-1-1-68,2 2-4,-3 1-4,-5-2-8,1 2-60,-6 2-24,1 2 96,2 0 0,-5 4 192,0 0 96,0 2-12,0 4-36,-5 3-60,2 1-60,3 2-116,0 2 0,0 0-4,0-2-12,0 0-48,8-3-36,-1-1-24,3-2-84,-3-1-36,0-4 72,4-1 120,1 0 48,-2-5 96,2 0 60,-2-3-24,-3-2-36,1 0-24,2-1-64,-5-1-8,-3-2-4,3-3-128,-3 0-120,3-1-156,-5-1-52,0 4-44,0 2 188,0 5 124,0 3-108,0 3-196,-5 2-352,3 2-692,-3 3-892,-2 0-1925,5 0-2471,-6 3-861</inkml:trace>
  <inkml:trace contextRef="#ctx0" brushRef="#br0" timeOffset="0.99">24936 59874 11385,'0'0'5361,"0"0"-4241,0 0-1008,0 0-112,15 24-460,-13-19-112,6 3-77,-8 0-371,5 0-984,-5-2-2620,0 4-2837</inkml:trace>
  <inkml:trace contextRef="#ctx0" brushRef="#br0" timeOffset="0.99">24953 60121 8857,'0'0'12709,"0"0"-9937,0 0-2192,0 0-580,8 23-580,-3-19-120,-5-3 312,0-1 268,0 0-136,0-1-396,-5-3-612,3-3-1668,-4 1-4381,-4-4-3020</inkml:trace>
  <inkml:trace contextRef="#ctx0" brushRef="#br0" timeOffset="0.99">25044 60161 16410,'0'0'5708,"0"0"-4400,0 0-1248,23-13-60,-16 5-208,3-1 160,0-4 48,5 3 316,-3-4 44,-2 0-164,0 0-196,5 2-12,-8 0-148,5 5 16,-9 2 68,4 3 76,-7 2 144,3 2 76,-3 3 68,0 5-36,0 2 52,-3 4-172,3-1-132,0 0-108,-5 0-100,5 0-116,0-4-232,5-1-312,-2-3-200,4 0-368,5-4-784,-2-3-1773,3-2-1219,-4 1-2077</inkml:trace>
  <inkml:trace contextRef="#ctx0" brushRef="#br0" timeOffset="0.99">25372 60066 14673,'0'0'6157,"0"0"-4133,0 0-1236,-21 8-536,13-4-44,-2 0 140,3 2 268,-1-1 468,-1 1-148,1 1-239,3 1-285,-5 0-296,3 1-116,5 0-180,-4-1-84,6 0 20,0 0-8,0-4-37,0 0-11,6-1 72,-2 1 12,8-4-24,-1-2 12,3-3 32,1-2 88,3-2 36,1-3 0,1-1 12,-5-1 60,7-2 0,-5 0-68,3-3-28,-3-2-84,-2 0-12,0-4-28,-3 2 40,3-2 48,-7 4 48,-4 2-24,3 3 108,-7 6 104,0 4 316,0 5 184,0 1 8,-7 7 64,3 7-148,-12 6-167,7 4-181,-1 6-96,-2 0 24,-4 2-8,7-2-100,1-4-12,6-3-208,-3-3-153,5-5-191,0 0-72,5-7-52,-3-1-60,6-3-288,-1-2-464,0-4-364,1-2-420,-1-3-885,1 1-2651,-1-6-1745</inkml:trace>
  <inkml:trace contextRef="#ctx0" brushRef="#br0" timeOffset="0.99">25748 60152 21710,'0'0'5168,"0"0"-5168,0 0-180,0 0-1504,0 0-864,22 15-1372,-13-15 1039,-1-5-1351,-8 1-2605</inkml:trace>
  <inkml:trace contextRef="#ctx0" brushRef="#br2" timeOffset="0.99">25400 52008 4164,'0'0'4673,"-5"35"-2373,5-14-324,-2 5 16,2 7-95,-6-1-349,4 0-380,-3-3-144,3-4-124,-3-4-304,5-6-352,-2-4-100,2-3-36,-6-3-24,6-4 28,0-1 68,0 0 60,0-6-56,0-5-184,0-6-304,0-9-192,0-7-36,-2-8 48,2-8-52,0-4-48,0-5-164,0-1-84,0 0 32,0 6-68,2 7 20,4 9 519,-4 12 329,-2 12 453,5 8-365,-5 8-88,7 7 0,-5 5 164,11 7 1012,-3 4 252,7 7-96,3 3-140,0-2-184,-1 2-104,-2-4-360,6-4-268,-6-6-164,5-5-112,-5-4 0,-2-7 36,3-2 68,-4-4-104,-1 0-388,-4-4-300,-2-4-288,-3-3-248,3-4-1072,-7 3-3329,-3-11-5020</inkml:trace>
  <inkml:trace contextRef="#ctx0" brushRef="#br2" timeOffset="0.99">25715 52695 6293,'0'0'9324,"0"0"-6459,0 0-1597,0 0-548,0 0 120,0 0 228,0 0-244,0 0-100,0 0-36,0 0-12,0 0 0,7-10-76,-7-2-216,-2-6-120,2-6-59,-7-5-97,2-2 48,-6-2-104,0-4-52,-2-1-120,1-4-60,-6-1-49,-4 0 37,5-1 24,-5-2-84,0 1 12,2 0-108,-2 1-76,-1-1 88,6 2 24,-2 0-28,1 4 28,11 1 24,-3 3-4,5 6-48,3 3-104,2 4 104,2 7 108,-2 5-132,5 3-704,-3 6-952,6 1-1849,-3 3-559,-3 0-1101</inkml:trace>
  <inkml:trace contextRef="#ctx0" brushRef="#br1" timeOffset="0.99">33670 47198 4072,'0'0'236,"0"0"2629,0 0-569,0 0-580,-20 12-456,13-5-76,-1-1 84,3 1-36,-5 1-163,2 0-277,6-1-248,-5 1-212,2-3-200,5-2-132,-2 1 0,2-2-112,0-2-72,0 0-28,0 0-340,0 0-208,0 0 28,0-2 135,2-2 285,-2-4-28,5-1-140,-3-3-228,3-5 20,-3-3 204,4 0-4,-4 3 64,-2 3 388,0 6 36,0 1 164,0 7-72,0 0-80,3 3-12,2 5 168,-3 3-68,-2 4 884,7 2 764,-1 6-123,1 0-285,2 1-380,-1-2-272,7-2-504,-5-5-184,2 0-160,-3-4-160,-1-5-208,7-2 112,-5 2-40,-3-6-340,0 0-745,1-2-1463,0-2-3104,-6 0-517</inkml:trace>
  <inkml:trace contextRef="#ctx0" brushRef="#br1" timeOffset="0.99">33684 47194 184,'0'0'1968,"0"0"872,0 0-1091,0 0-685,0 0-196,0 0-128,0 0-184,0 0-232,0 0-16,0 0 144,0 18 176,0-12 132,5 2 44,-2 0-132,-3 3 104,0-1-20,5 4-28,-5 0-75,0 3 7,2 1-64,-2 1-56,0 0-96,5 3-124,-5-1-112,0 3-36,2-1 24,-2 0 48,5 1 36,-5 1 12,2-1 148,-2 2 8,4-3-32,0 2-52,-4-3-28,8-1-56,-6-1-64,-2 0 52,5 0 8,-3-1-8,-2-1-88,0 0-60,6-1 0,-6 0-60,0 0-12,0 0-36,0-2 84,0 0-20,0 3-4,0-3-24,0 0 12,0-1-60,0-2 0,2 0-60,-2-1-36,0 0-52,5-2 16,-5 1-36,2-3-36,3 1-40,-5-2 4,2-1-12,-2-1-76,0-2-108,0 0-84,3-2-136,-3 0-208,5-2-212,-5-2-168,0-1-1049,0-3-1703,0 1-1820,0-5-397</inkml:trace>
  <inkml:trace contextRef="#ctx0" brushRef="#br1" timeOffset="0.99">33610 47941 5593,'0'0'6272,"0"0"-4012,0 0-1284,0 0-124,27 7 341,-14-4 83,1-2-168,6 3-276,7-3-4,0-1-52,3 1-96,0-1-220,-3 0-196,7-1-264,-9 0-72,-1-1-48,1-1 24,-5 3-60,-7-2 68,1 1 16,-1 1 0,-6-2-12,0 2 24,-4 0 60,0 0 52,1-1 80,-1 1 28,-3-2-28,0 2-36,0 0-24,4 0-72,-1 0-40,-3-2-80,5 2-88,-2-2-116,2-2-112,-3 3-112,3-3-244,-3 4-136,5-4-400,-7 4-720,3-1-1049,2 1-2879,-5 0-589</inkml:trace>
  <inkml:trace contextRef="#ctx0" brushRef="#br1" timeOffset="0.99">34020 47840 6445,'0'0'5672,"0"0"-3276,0 0-1248,0 0-696,0 0-107,0 0 215,0 0 408,0 0 4,0 0-232,0 0-216,20 22 60,-6-18 136,-1 1-76,7 1-184,-4-1-180,2-1-112,-3 1-36,-1 0-132,1-1-108,-5 2 48,5 1-24,-8-2 0,3 2 84,-2-2 148,-1 0 8,-3 1-48,0-2 28,0 0-40,-4 1-12,0-1 48,-4 4 72,-4 2-32,1-2-64,-11 5-108,4-1-72,-4 1-244,-4 0-180,4-2-120,-1-2-36,7-1 44,-1-1 96,6-3-208,7-1-788,-3 0-1493,-1-3-3851,11 0-1857</inkml:trace>
  <inkml:trace contextRef="#ctx0" brushRef="#br1" timeOffset="0.99">34000 48235 10965,'0'0'5957,"0"0"-3681,0 0-1296,0 0-628,0 0-96,0 0 36,0 0 16,0 0 128,0 0 72,0 0 36,27 25-108,-22-18-180,3 4-148,1-2-108,-2 3-4,4-5-44,-4 1-48,0-1 12,1-1-28,-1-2-152,0 0-184,-4-1-84,2-2-200,2-1-156,-4 0-460,1-3-764,-1-2-761,-3-2-2235,0 1-1117,5-3 3553</inkml:trace>
  <inkml:trace contextRef="#ctx0" brushRef="#br1" timeOffset="0.99">34121 48202 8809,'0'0'6176,"0"0"-4175,-3 28-677,-4-14-180,-1 2 44,1 2-80,0-1-200,-1-2-220,-2 1-216,-2 0-24,7-5-112,-7 1-180,5-3-156,-1 1-56,5-6-160,-1 1-204,4-3-208,0-2-172,0-3-280,0-5-996,0 2-3741,7-9-3796</inkml:trace>
  <inkml:trace contextRef="#ctx0" brushRef="#br0" timeOffset="0.99">18594 48981 4760,'0'0'4913,"0"0"-4397,0 0-516,0 0-40,0 0 40,0 0 696,0 0 232,0 0 32,0 0-296,0 0-192,0 0-16,-15 20 228,15-22 108,5 2-23,-5-1-221,0-1-76,0 2 96,0 0 184,0-1 96,0 1-4,0 0-152,0 0-168,0 0-136,0-2-48,0 2-172,0-1 52,0-1-76,0 0-36,-5 1-36,5 0-72,0-2-52,0 1-20,0-1-12,0-2-24,0-1 20,0-1 16,0-1 72,5-1 52,-5-2 144,3 3-28,-3 1-48,0-1-36,2 1-8,-2 0-64,0 1 0,5 2 36,-5-3 0,0 3-44,0-4 4,0 1-8,0 0-12,0-1 0,-5 2 0,5-1 8,-2-1 4,2 0-60,0-1 56,0 0-56,0-1-28,0 0 4,0-2-12,2 4 88,-2-1 4,5-2 4,-5 1 4,0-2 4,2 2-8,3-1-4,-5 1-4,0-2 0,3 3-52,-3-3 12,5 2-12,-5-1-36,0 3 8,0-3-20,2 0 24,-2 2 72,0-2 12,0 2 0,0 0 4,0-2 68,0 3-12,0-3 24,0 0-72,5 3 48,-5-4-60,2 4 0,-2-5 8,5 4 0,-2-1 40,-3-1-40,5 0 40,-2 0 0,-3 1-44,2-1 40,3 0-44,-5 0-4,7 1 4,-7-1-4,2 0-8,4 0 8,-4 1 4,-2-1 4,5 0-4,-3 0 60,3 0-60,-2 0 8,2 2 40,-3-3 0,1 1-40,2-1 40,2 0-36,3 1 0,-5 0 12,2-1-24,0 1-8,-4-2 8,5 5 4,-1-1 0,0-2 0,1 2 0,-6 1 0,3 0-4,2 1 0,-4 1 4,2-1-4,-3 1 8,-2 2-4,3 1-4,2-4-8,-5 4 4,0-2-44,2 3 36,5-3 0,-7 0 0,6 1-36,-6-1 40,2 1-48,3-1 56,2-1 8,-5 1-8,4 1-8,-4-2 0,6 1 4,-8 0-4,7 2-4,-5-3 4,6 3-4,-3-3 0,-3 4-72,5-3 24,-2 3-52,-2-2 52,0 2 52,1-2-64,4 1 60,-8 0 8,7 0-8,-4 1 0,2 0-36,-3-2 48,3 3 0,-3-3 0,3 2-8,-5 0-4,2 1 8,-2-2-4,4 1 8,0-3 12,-1 4 28,2-2-40,-3-1-4,5 2 4,-1-3 0,-4 2 4,5-2 4,-2-1 36,-3 3-44,6-1-8,0 0 0,1-1 8,-3-1 0,1 2 0,0-1-4,1 3 0,-6-3-4,5 0 4,3 2-4,-2-1 8,4 0 0,-5 0 0,-1-3-4,6 5 4,-5-3 4,1 2 8,-1-2-4,0 3-8,-1-3 0,1 3 0,-3-2-4,6 2 4,-4-3-8,-4 4 4,3-2-4,2-1 0,-5 4-40,6-4-12,-5 1-12,1 2 8,6-1 52,-5-1 8,3 0-4,-1 2 8,0-3 0,-4 3 4,4-2 0,0 0 4,-4 1 4,5-1 0,-1 0-4,0 1 56,-2-3-52,0 3 36,3-3-40,-1 4 4,6-4-4,-6 2-8,0 0 0,-5-1-8,9 2-40,-4-1 44,5 0-4,-4-1-40,-1 1 40,3 1-4,-3-2 4,3 1-4,-2-1-72,4 2 72,-2-3 12,-3 1 0,7 0 0,-6-1 4,2 2 0,-3-4 0,8 2-4,-8 2 8,4-2 64,-4 0-72,0 2-4,1-2-8,-1 3 4,3-4-4,-2 5 8,-1-2-8,0 0-60,1 1 60,-6 0-48,6 0 60,-1 0 0,1 1-12,-1-3-60,0 2 64,0 0 0,-4 1 8,2-3 4,5 3 8,-6-1 36,-1-1-40,5 1 0,-4 2-4,4-2 4,-6-2-8,6 3 12,-6 0 0,6-1 0,-1-1 0,-2 1-12,2 1 0,1-2-4,-6 1 0,6 0 4,1-2 0,4 3 12,-6-2 0,3-2 36,0 2-40,2 0-8,-2-2 0,2 1 4,-2-1-4,0 2-4,2-2 4,3 3-4,-5-3 4,0 2-8,2 0 8,-1-1-4,3 1 4,-6 2-4,6-1-8,-4 1-36,2 0 44,-7-2 0,8 2 0,-4 1-4,-1 0 4,0 0-8,-1 0 4,0-1-40,1 1 44,1 0 0,4 0 4,-6 0 12,3 0 44,-2 0-52,1 0-4,4 0 8,-6 0 40,3 0-48,-2 0 4,1 0 4,-2 0 0,1 0 32,-1-2-40,1 2-12,-1 0-36,1 0 36,1 0-36,-2 0 44,1 0-4,0 2-36,-1-2 44,1 1 12,1-1-12,-2 0 0,1 0 4,-1 0 8,1 0-4,2 0 52,2 0-56,-2 0 8,-3 0 0,3-1-12,3 1 0,-6-2-8,2 2-40,-1 0 44,0 0-44,-1 0 36,3 2 0,-3-1-36,0 0 36,1 2-36,-1-2 48,1 2 0,0-3 0,1 1 4,-4 2 8,5-1 36,-3 0-40,1-2 40,-1 3-40,3-2 4,-3 1 44,1-1-56,-1 3-12,0-4-48,1 2 48,-5 3-60,4-4 60,0 2 0,0 1 0,1-2-40,-1 2 4,1-1 40,2-2 8,-3 2-4,0-1 4,6-1 0,-4 1 12,-1 0 60,2-2-64,2 1 44,-2-1-44,-3 0 0,4 2 0,1-2-8,-5 1-4,3 3-4,-3-2-40,0 0 44,4 2 4,-4 0 4,0-1-4,1-1 0,-1 4 0,0-4-4,-4 3 4,5-2-4,-1 0-8,0 0 12,1 1 0,-1-2 12,0 0 0,1 1-4,-1 0 64,1-2-24,-1 3-44,-4-3-4,4 0 0,0 5-4,0-6-8,-3 5 4,3-2-52,-2 1 52,2-1 0,-5 3-44,4-4-8,-4 3 56,5 0-8,-4 0 12,1 0 8,7-1 4,-7 0 32,6 0-40,-2-1 44,-1-1 0,0 2-36,4-3 48,-4 4-48,0-4 72,1 2-84,-1 1 8,0-3 52,-4 2-48,5 1-8,-4-4 0,3 6-4,-4-4-60,2 1 48,-3 1-48,4 2 0,-4-4 60,-2 3 0,2-2-8,3 2 8,-5 0 0,3-2 48,1 2-48,-4-3 0,8 5 48,-5-5-40,1 4 52,-1-3-52,2 1 0,-3 0 0,4 0 40,-4 0-40,5-1-4,0 2 4,-7-2 8,11 2-8,-11-2-8,7 1 4,-3-3-4,-1 4 0,-3-2-4,5 2-12,-2-3 12,-3 2-8,7-1 8,-7 1-4,2-2 8,3 3 8,-2-2 4,4 0 52,-7 0-56,8 2-4,-4-2 4,4 1 40,0-2 0,-6 1 0,5 0-36,0 0 72,-4 1-76,5-2-8,-4 3 0,-1-2-4,-3 0 0,5 0 0,-5 4-4,2-5-36,-2 3 44,5-2 12,-5 2-8,0 0-4,3-3-12,-3 3-56,2-2 68,3 2 4,-3-2 0,6 2-4,-3-3 0,2 3 4,-4 0 56,1-1-60,4 1-4,-5 0-44,-3-1 36,7 1 8,-7 1 0,7-4 0,-7 5-4,0-2 0,8-1-40,-6 3 44,-2-2-4,5-3-4,-2 4 12,1-1 12,-1-2-4,2 2 4,-2-1 48,4 1 0,-5-3-12,3 4 12,2-3 0,-4 1-56,2 1 0,-2-2 8,1 2-4,-1-3 4,1 3-4,-4 0 0,3-1 0,-3 1 0,0 1-8,0-3-4,0 3-8,3-1-40,2-1-8,-5 2 0,0-1 48,7-2 0,-7 2-32,2-3 44,5 4 8,-7-4 4,6 3-8,-6 0-4,2-2-4,-2 2 0,5-3 4,-5 3 0,3 0 8,-3 0-4,0-1 0,0 0 4,4 3 4,-4-3-12,0 0-4,3 0-8,-3 1-48,5-1 56,-5 1 4,3-2 4,-3 2 4,7 0 0,-7-1 4,2 0 0,5 0-4,-7 0 4,6 1-4,-6-1 0,2 1 40,-2-1-48,5 1 4,-5 1-4,0 0 0,0-2 0,3 3 0,-3-1 8,0 0 4,0 2-8,0 0-4,0-2-60,0 0 60,0-1-4,4-1-8,-4 2 12,3-1 4,-3-2 40,0 4-44,4-3 0,-4-1 8,4 3 0,-4-3 40,0 3-40,0-1-8,0-1-4,0 1 4,2 2-4,-2-3 0,0 0-8,5 3 0,-5-1 0,0-1 4,0-1-36,0 2 44,0-1 0,0-3 4,0 3-4,2-2 4,-2 2 44,5-2-44,-5 2 8,0-3 0,0 3 40,0 0-40,0 0 36,0 0-40,0 1 4,0-1-12,0 0 8,0 1 40,0 2-48,0-2 0,0 0 4,0-1 0,0 1-4,0 0-8,0 1 4,0-2 4,0 1-12,0-1 4,2 1 0,-2 0 8,5 1 0,-5-1 0,0-1-4,0 0 0,0 2-4,3-1 4,-3 1 4,0-1-8,0 2 8,0 0 0,0-2-12,-3 2 0,3-1 12,0-1 4,0 1 0,0-1 8,0 1-4,0-3 0,0 2 40,0 0-36,0-1-4,0-3 0,0 5-4,0-4 4,0 2 4,0-1 28,0 0-40,0 3 0,0-2 0,0-1 4,0 0-4,0 1 0,-5 0 4,5 0-4,0-1-4,0 0 4,0 3-8,0-4 4,0 2 4,0-1-4,0 0-8,5 1 4,-5 0 0,0-2 4,0 2-8,0-3 12,3 3-8,-3-2 8,0 0-4,0 1 8,0 0-4,0-1 4,0 1-4,0-2 0,0 1 8,0 2-8,0-2 0,0 0-4,-3 2 0,3-2-8,0 3-36,0-4 36,0 5-60,0-2 8,0-1 64,0 1-4,0 1 0,0-1 0,0-1 4,0 1 0,3 1 0,-3-3-4,0 3 4,0-1 8,0-2-8,5 3 0,-5-1 4,0-2 0,0 3 0,0 0-4,0-2 0,2 3 0,-2-1 12,0 0 40,0 1-44,0-2 40,0 0-44,0 1 4,0 0 0,0 0 4,0 1-12,0-3 4,0 2 4,0-1-4,0 0-4,0-1-4,0 2-4,5-1 4,-5-2-8,0 2 0,0-1 8,0 0-44,0 2 48,0-4 4,0 5 0,0-2 44,0-2 12,0 2-48,0 0 36,-5 0-36,5 0-12,-2 1 0,2-2-8,0 2-40,0-1 0,0-3-24,0 3 12,0 0 52,2 0 4,3 0-4,-5-3 4,3 3 0,-3-2 4,4 2 4,-4-3 4,0 4 44,0-2-40,0 0-4,0 1 64,0 1-24,0-2 24,-4 1-64,4 2 4,-3-1-4,3 0-8,0-2-8,-5 3-52,5-3-12,0 3 12,0-5 0,0 5 8,5-4 40,-5 2 8,0-1 0,0 0 0,3 1 4,-3 0-4,0-1 0,0 2 4,0-1 48,0 0-36,0 1 40,0 0-40,0 0 36,-3 0-44,3 1 0,0-3 4,0 2-8,-5 0-4,5 1-44,0-3-12,0 1-4,0-1-20,0 0 36,0 1 40,0-2 4,0 2-44,5-3 44,-5 2-44,0-2 48,0 3 0,0-3 4,0 2 0,0-2 44,0 3-36,0-2 36,0 2-40,0-2 0,0 1 4,0 0 36,0 0-48,0-1 0,0 2 60,-5-2-60,5 1-8,0 0 8,0 0 0,0 0-4,0-1-44,0-1 40,0 1 4,0 0 4,0 1 0,0-1 4,0 0 0,0 1 0,5-2 4,-5 1 4,0 0-12,0 2 4,0-4-4,0 4 0,0-3 4,0 2-4,0-1 4,0 2-4,0-2 0,0 2 0,0-3 8,-5 2 0,5-2 0,0 3-8,0-2-4,0 2-4,0-1 8,0 1 0,0-4 0,0 4 0,0-2 0,0 2 0,0-3 0,0 2-4,0-1-4,0 0-52,0 0 52,0-1 4,0 3-8,0-4-36,0 4 36,0-3-36,-2 2 36,2-1 0,0-2 0,0 2 0,0-1 4,0 0 8,0 1 4,0-2 44,0 0-40,0-1-4,0 2 8,0-2-8,0 4 4,0-3 4,0 0 0,0-1-4,0 3-8,0-1-4,0 0 0,0-1-8,0 2-36,0-1 36,0-1-60,0 0 64,2 2-40,-2-1 44,0 0 4,0-2 4,0 1 0,0 1 8,0-1 60,0 1-24,5 0-36,-5 1-4,0-2 0,0 1 4,0-1 0,0 3-4,0-3-8,0 0-8,0 2-4,0 0 0,0-1-48,0 1 12,0-1-12,0 0-16,0-2 64,0 4 4,0-1 4,0-3 0,0 3 4,0-2 0,0 1 12,3 0 36,-3 1-36,0-2 40,0 1-44,0-1 64,0 3-64,0-2 40,0 0-44,0 2 40,0 0-44,0-1-8,0-1-52,0 2 52,0-1-52,0 1 0,0 0-4,0-1 52,0 0-36,0 2 36,0-3-36,0 0 44,4 2 0,-4-2 0,0 1 4,4 0 0,-4 0 8,0 1-4,0-2 4,0 1 40,0 0-36,0 2 48,0-2-56,0 1 0,0-2-4,0 3 0,0-2-8,0 0-4,0 0-36,0 0 44,0 1-4,0-4 8,0 4 0,2-1-4,-2-2 4,0 3 4,0-3 8,0 2 36,0-2-40,0 3 56,0-3-16,0 4-44,0-2 8,0-2-4,0 4-4,0-2-4,0 1-8,0 0 8,0 0-4,0 0-8,0 0 4,0 0 0,0-2 8,0 3 0,0-2 8,-2 0 0,2 0 0,0 2 0,0-3 40,0 0-40,0 3 4,0-2-4,0 2-4,0-3 4,0 4-8,0-3 0,0 1 4,0 1-4,0-2 0,0 3 4,0-1 0,0-1 0,0 2 4,0-1-8,0-3 0,0 5-8,0-2 4,0-2 4,2 1 4,-2-1 0,0 2 0,0-4 0,0 4 8,0-2 48,0 0-52,0 1 0,0 0 40,0-1-36,0 1 0,5 0 36,-5-1-44,0 0 8,0 2-12,0-3-4,0 3-4,0-2 8,0 0-8,0 0 4,0-2-4,0 3-4,0-1-48,0-2 12,0 2 36,0-1-36,0 0 36,0 1-48,0-2 48,0 1-36,0-1 40,0 3 0,0-3 4,0 0-4,2 1 8,-2 1 0,5 0 0,-5-3 0,0 3 8,0 0-8,0-1 8,0 1 64,0-1-24,0-1-48,0 3 4,0-2 4,0 0-8,0 2-4,0-2-8,0 0-84,0 1 36,0-1 56,0 0-8,0 2-40,0-4 4,0 2 36,0 1 0,2-1-36,-2 1 40,0-2 4,0 3 4,5-3 0,-5 0 12,0 4 36,0-2-44,0 0 0,0 0 8,-5 3-8,5-2 4,-2 0 0,2 1-4,0-1-4,0 1-4,0 0-8,0-3 12,0 3-8,0-2 0,0 2-52,0-2 56,0 1-8,0-2 4,2 2 4,-2-2 4,5 1 0,-5 1 8,0-2 0,0 3 4,3-2 48,-3 2-48,0 0 0,0-1-8,0 0-4,-3-1 4,3 4 4,-5-2 0,5-3-8,0 3 0,0-2-4,-2 3-8,2-3-36,0 1 40,0 0-40,0-1 48,0 2 4,0-2 4,0 0-4,2-1-4,-2 0 8,0 2 52,5-2-56,-5 0 44,0 3-40,0-2 44,0 0-48,0-1 4,0 4 4,0-4 0,0 3 36,0 0-48,0-2-8,0 2 8,-5-3 0,5 3-44,0-2 36,0 2-4,0-2 0,0 0-40,0 0 48,0 1 0,0-2 0,0 1 0,0 0 4,0 1 4,0-1 0,0-1 8,0 2 4,0-1-8,0 0 40,0 0-36,0 0-4,5 2 4,-5-3-8,0 2-4,0-1-64,0 0 52,0 0 4,3-1 0,-3 2-44,0-2 4,0 1 40,0 0 0,0 0 0,0 0 0,0 0 8,0 0 0,0 0 0,0 1 4,5-2 8,-5 4 48,0-4-56,0 0-4,0 4-8,0-5 4,0 3-8,0 0-36,0-1 36,0 0-36,0 0 40,2 0 4,-2-2 4,0 3 0,0-1 4,0 1 4,0-4-4,0 2 0,0-1 0,0 3 4,0-3-8,0 2-4,0-3 4,0 4 0,0-3 0,0 0-12,0 4-48,0-4 12,0 1 44,0 3 0,5-4 0,-5 3-44,0-1 48,0-3 4,3 4 44,-3-1-44,0-2-4,0 4 4,4-3 4,-4-1 0,0 3-4,0-2 4,0 0 4,3 2 36,-3-2-36,0 1 0,0 0-4,0 0 0,0 1-8,0-2-8,0 1-4,0 0 4,0 1 0,3-1 0,-3 0 0,0 0-4,5-2 8,-5 3 4,0-2 8,0 0 40,0-1-36,0 3 0,0-3 36,0 1-40,0 1 0,0-1-8,0 2 4,0-1-4,0-2-8,0 4 0,0-3-76,0 1 76,0 0 8,0-1-12,0 2-36,0-1 44,0 0 4,0-1 48,2 1-36,-2 0-8,0-1 44,5-2-36,-5 6 36,0-5-40,0 2 40,0 0-36,0 0 4,0 0-12,0 1-4,0-1-52,0-1 40,0 3-60,0-2 0,0 2 12,0-2 0,0 0 48,2 1 4,-2 0-4,5-1 8,-5 0 4,2 0 0,-2-1 4,0 1 44,0-1-36,0 0 0,0 2 48,6-3-52,-6 2-4,0 0 0,0 0-4,0-2 0,0 3-4,0-2-8,0 3 4,0-2 8,0 2 4,2-3 0,-2 4 8,0-1 0,0-1 0,0-1 48,0 1-56,0 1-4,0 0-4,0-1 0,0-1-4,5 1 0,-5 0 8,2-1 0,-2 1 8,0 0 4,5-1-8,-5 0 0,3 0 4,-3 0-4,5-2-4,-5 3 0,3-3 0,-3 2-4,0 0 4,0-1 4,0 1 0,2 0-4,-2 0-4,5-2 4,-5 2 0,0 1-4,0-1-4,0 0-4,2-2 4,-2 4 4,5-4 0,-5 3-4,2-2 4,-2 0-4,0 1 4,0 0 4,0-1 0,0 1 12,6-1-4,-6-1 0,0 0 4,2 3 0,-2-3 36,5 0-44,-5 1 0,2 1 4,3-1 0,-5-1 4,3 1-8,1 1-4,-4-2 4,4 1 4,-4 2 4,2-2-4,3 0-8,-5 1-4,2-2 0,3 1-4,-3 1 0,-2 0-4,0-3 4,0 3 4,0-1-4,5-1 0,-5 0 8,0 3 4,3-3 4,-3-1 4,5 3 40,-5-3-40,2 4 84,3-3-48,-5 1-40,2-1 4,3 1 60,-2 0-12,-3 0-52,3-2-4,2 4-4,-5-3-12,2 2 4,3-2 0,-5 1 4,0 1 0,2-2 4,3 3-12,-3-3 0,-2 0 12,0 3 0,6-1 0,-4-2 4,-2 3 4,5-3 0,-5 2 4,2-1 0,3 0 0,-5 0 36,3 2-44,-3-2-4,8 0 0,-8 1 0,0-1 0,2-1-4,3 0 4,-5 3 0,2-2-4,3-2 0,-3 4-4,-2-3 0,0 2 0,6-1 0,-6 1 0,2-1 8,3 2 4,-5-1-4,2 1 0,3-2 4,-2 0 8,-3 3-8,7-4 8,-7 2 0,3 1 40,2-2-52,-5 1 4,2 0-4,3 0 0,-3 1-8,-2-3 0,5 2 0,-5 0 0,3 1-40,-3-3 48,5 2 0,-5 0-8,2 0 8,-2-1-4,5 2-4,-5-3 0,2 4 0,3-2-4,-2 0 8,-3-1-4,3 1 4,2 0 4,-5 0 0,7-2-4,-5 3-4,3-3 4,-5 1-4,3 2 4,2-2-4,-3 1 0,-2 0-4,5-2 4,-3 3-4,-2-2 4,5-1-4,-5 0 8,3 2-4,-3 1 4,0-3 0,3 1 4,1 1 0,-4-2 0,0 3 0,8-3-4,-8 2 4,0-2 0,7 2 0,-7 1 0,2-3 4,4 2-4,-6-1 4,2 1-4,3-1 0,-5 0 4,2-2 0,-2 3 0,5-1-4,-5-1-8,2 1 4,-2 0-8,0-1 8,3 1 0,2-1 4,-5-1 0,0 4 0,3-3 0,2 0 0,-5 1 0,0 2-4,2-4 4,3 4 0,-3-3 0,-2 2 0,6-1-4,-6 1 0,2-1 4,3 0-4,-3 0 4,-2 1-4,5-2 4,-3 1 0,1 0 8,2-1-4,-5 1 4,7 0 0,-7-2 0,3 4-4,2-3 0,-3 1-4,-2-1 0,5 2 0,-2-1-4,-3-1-4,5 3 4,-3-3 4,3 2 8,-3-3-4,3 4 4,-3-2 4,2-2-8,0 4 0,-1-3-4,4 2 0,-2-1-4,-3 1 8,4-2-4,-4 0 0,3 3 8,-3-2 0,3 0 0,-3 0-4,-2 1-4,8-2 0,-8-1 12,8 4-4,-6-4 40,3 1-44,-3 1 0,4-2 4,-4 0-4,3 1 0,-3-1-4,3 0 4,-3 0 4,1 2 0,2 0 0,-2-2 40,1 0-44,-1 1 0,4-1 12,-7 0-12,5 0-4,3 1-12,-6-1 8,3 0-4,-3 2-4,1 0 4,1-1-40,4 0 40,-5 1 8,4-2 0,-7 2 0,5-1 0,-3-1 0,6 2 0,-3-1 0,-3 1 4,-2-2 0,7 3 0,-7-3 4,8 2-4,-8-2 0,10 0 8,-10 0 36,5 2-36,3 0 0,-6-1-4,3-1-4,2 2 0,-5-2 4,1 1 0,2-1-4,2 0-4,-4 3-8,2-2 0,-3 0 8,3-1 0,3 2 0,-6-1-4,3-1-4,-3 2 0,-2 0 0,8-1 8,-8-1 0,7 1 0,-4-1 0,1 4-4,-1-4 4,2 1 4,-2 0-4,2-1 4,-3 2 4,3-2 4,-3 0 0,-2 0-4,3 2 0,1-2 0,-1 1 40,2-1-36,-2 0-4,4 0-4,-7 0 0,5 0 0,-3 2-4,6-2 0,-3 0-4,-3 1-8,-2-1 4,7 0 4,1 2 4,-8-2 4,10 0 4,-6 1 4,-1 1 48,5-2-56,-3 2-4,2-2 0,-5 0 0,6 0 4,-6 0 8,6 2-12,-4 0 0,-1 0-8,5-2-4,-3 1 0,2 0-36,-5 2 44,5-2-8,1 0 4,-5 2-4,4-3 0,0 2 4,-2-1-4,3 1 4,-6-1 8,5-1 4,1 1-4,2 2 4,-6-2-4,4 0 4,0 1 0,-6-2-4,5 3 0,-5-1-12,4 1-36,4-3 44,-6 3 4,4-1 0,-5-2 0,4 2-4,-5 0 0,3 0-48,3-1 48,-6-1 4,6 1 8,-4-1 0,-1 0 0,5 2 4,-4-2 4,-1 1-12,2-1-4,-3 2 0,5-2-4,-7 2 4,10-2 4,-5 0-4,-2 1 4,1-1 4,4 0-8,-5 0-8,1 0 0,-1 0 4,4 0-12,-5 0 4,6 0 0,-3 0 0,2 2 8,-4-1 4,5-1-4,-4 2 0,-1 0-4,4-2 8,-5 3 0,4-3 8,3 1 56,-4 0-56,-2-1-4,5 2 0,-1-2 0,0 0 0,0 0-4,1 0 0,-1 0 0,0 0-4,1 0-4,2 0 8,-3 0 0,3 0-4,-3 0 0,1 0-4,4 0 8,-7 0 0,8 0 0,-6 0 0,0 0-8,4 0-4,-4 0 0,0 0 0,1 0 0,1 0 4,3-2 8,-4 2 0,-3 0 0,2 0 4,6 0-4,-6 0 12,0 0-4,1 0-4,-3 0 4,2 2 0,0-2 0,6 0-4,-6 0 4,1 0-4,-1 0-4,-4 0 4,4 0-4,3 0 0,-3 0 0,0 0-8,1 0 8,0 0-8,-1 0 8,0 0 12,1 0-4,-1-2 0,0 2 4,1 0-8,-6 0 4,6-1-4,-1 1 4,3 0 0,-3-1 0,0 1-8,1 0 0,0-3 0,-6 3 0,5 0-8,1 0-4,-1 0 0,0 0-40,1 0 44,-3 0 4,0 0 0,0 0 4,5 0 0,-5 0 4,2 0 4,0 0 44,1 0-48,-6 0 0,6 0 4,2 0 52,-5 0-52,2-2 0,0 2 4,1 0-8,-6-2 0,6 2 4,-1-1-4,3-1-4,-3 2 0,0-1 4,1 1 0,-1-2 0,1 2 4,0-2 4,-1 2-12,0-1 0,0 1-4,-4-2-8,4 2 0,1 0 0,-1 0-48,1 0 56,-6 0-4,5 0 4,-2 0-4,3-1 0,-6 1-4,1 0 0,1-1 0,4 1 4,-6-2 4,4 2 4,1-2-8,-5 2-4,3-2 12,-3 2-4,4 0-8,-4 0 0,5 0 0,-4 0 8,4 0 4,1-2 8,-3 0 0,2 1 0,1 1 0,-6-2 0,5 1 4,0-1-4,4 1-8,-6-1 0,2 0 4,0 2 0,-4-1-4,4 0 4,0-2 4,4 2-8,-6 1 4,2-1 0,-5-1 4,5 1 0,1-1 0,-5 1-4,4-1 0,0 1 4,1-3 0,-3 3 4,2 0 36,1-1-40,-6-2-8,0 4 0,3-2 4,2 0-4,-4 1-4,2 1 0,-2-2-4,2 2 8,-3-1-8,3 1 8,-3-2 0,3 1 0,-2-1 0,-3 2 0,7-2 0,-7 1 0,10 1 0,-10-1-8,8-3 0,-8 4 0,7-1 0,-2 1-4,-3-1-36,3 1 48,-3-2 0,-2 0 0,8 2 0,-8 0 4,7-1 0,-4 1 4,4-2-4,-7 1 0,5 1-4,-2-4 0,2 4 0,-3 0-8,3-1 0,-3-1 4,0 1 0,4-1 4,1 0 0,-7 2-4,7-2 4,-4 0 0,2 1-4,-2-1 4,1 1 0,-1-1-4,2 2 0,-3-3 0,3 3 4,-5-2 0,3 1-8,-1 0-4,3 1-40,-2-2 44,4 0 4,-7 2 0,5-1 4,-2 1 0,1-1 4,-1-1 8,2 0 0,-3 1 52,3-1-56,-2 1 4,-1-3 0,3 3 0,-3-1 36,6-1-36,-4 1-4,0 0 0,0-2-8,-1 3 0,4-2 0,-2 0-4,-3 3 0,1-3 0,2 2 0,2-1-4,-7 0-4,7 2 8,-4-1 4,-3 0 4,5-1-4,-2 0 8,1 2 0,-4-1 0,3-1 4,2 1 0,-3-3-8,6 3 8,-8-1-4,7-2-4,-5 2-4,6 0-4,-3-1 0,-5 1-8,3 0 8,1-1 0,-1 3-4,1-3 4,-4 2 0,3-1 4,2 0-4,-2 0-4,-3 2 0,2 0 0,3-2 4,-5 0 4,7 1 4,-4-1 8,-3 1 36,0-1 0,4 1-40,-4-1 4,3 0-4,-3-1 40,5 2-48,-5-1 0,3 0-4,-3-2 0,4 3-4,-4-2 8,3-1 0,2 3 0,-3-2-8,-2 1 8,3 0-4,2-3 4,-3 3-4,5-1 0,-7 0 8,5 0 40,-5 0-40,3 0 8,2-2 0,-5 2 44,3-1-56,-3 0-12,4 0 4,-4 1 4,3-2 4,-3 1-4,5 0 4,-3 0 0,-2 0 0,2-1 4,4 0 4,-4 0 0,5 1 0,-7-1-4,8 1 8,-3-3-4,-2 3 40,1 0-48,-1-1 0,1-1 0,-1 1 4,-3 0 4,2 0 44,4-1-40,-6 4 36,2-3-44,3 1 44,-5-1-36,0-1 0,2 2 36,5 0-36,-7-3-12,0 5 0,5-3 4,-2 0-4,-3 2 4,5-3-4,-5 3 0,3-1 0,-3-1-8,4 0 4,-4 0 4,3 3 60,-3-3-60,0 0 12,0 1-4,2-1-8,4 1-8,-6-1 0,0 0 0,2 1-4,3-1 0,-5 0 8,2 1 4,3-1 0,-3 1 4,-2 0 4,0-2-8,5 4 0,-5-3 0,0 0-4,0 1 4,3-1-4,-3 2-4,0-2 0,0 2-4,0-2 4,5 1 0,-5 0-4,3-1 0,-3 0 0,0 0 8,4 1 0,-4-2 8,3 1-4,-3 0 4,4 1 0,-4 0 8,0-1-4,0 0 4,3 2 0,-3-3-4,0 3 40,0-1-44,0 0-4,0 1 0,0-1 0,0-1 0,0 0 8,0 2 0,0-1 64,3 0-68,-3-1 4,5-1-8,-5 4-4,0-3-4,0 1 4,2-2-4,5 1 0,-7-1 0,0 2 8,5-2 0,-5 1 8,2-2-4,-2 4 8,0-3 0,0 1 36,0 1-40,0-1 40,0 0-40,0 1 0,0 0 40,0-1-44,0 0-4,0 0-8,0-1 0,0 0-4,6 2-48,-6-3 52,0 1-4,2 0 12,-2-2-8,5 2 8,-5-1-4,3 0 0,-3 2 4,0-1 4,4-1 4,-4 1 0,3-1 4,-3 1-4,0 2-4,0-1 0,0-1-4,0 0 0,0 2 4,0-3 4,0 2 0,0-1-4,0 1 4,2-1-8,-2 0-8,6-1 0,-6 1-40,0 0 48,0-1-4,2 0 4,3 3-8,-3-2 4,-2-1 4,0 3 0,0-3 8,5 3 4,-5-1-8,0 0 0,0 2 4,0 0-4,0-1 0,0 1 0,2 0-4,-2 0 4,0-2 0,0 2-4,0-2-4,0 0 4,0 1 0,6 0 0,-6-1-4,2 1 4,-2-2-4,5 1 0,-2 1-4,-3 0 0,4-3-4,-1 5 4,-3-3-4,0 2 0,8-2 4,-8 2-4,0-2-36,2 3 44,3-1 0,-5-2 0,0 2 0,2 0 4,-2-1 0,5 2 0,-5-4 0,2 6-4,-2-5-8,0 2 0,0-2 8,5 1 0,-5 0 0,3 0-4,-3-1 8,0 0 4,5 1 0,-5 0 0,0-3 0,2 3 4,-2-1-4,0 0 4,5 1 0,-5 1-8,3-4-4,-3 4-8,0-1 0,0 1-48,2-2 60,-2 2 4,5-2 0,-5 1-4,0 0 0,0-1 4,3 2-4,2-4 8,-5 3 0,0 0-4,7-1-4,-5 0 0,-2 1 0,0-1 4,5 0 4,-3 2 4,-2-1-4,0 0 4,6 0 36,-6 1-44,0-2 44,0 2-48,0-1-8,0 0 0,0-1-4,2 0 4,-2 2 8,0-2 0,0-1 0,0 2-4,5-3-8,-5 3 8,0-3 4,3 3 8,-3-2 4,4-1-8,-4 1 4,0 0 4,3 2-4,-3-1-8,0-1 0,0-1 12,0 3 36,0-2-44,0 0 0,0 1 4,0-1-8,0 1-8,0-2 4,0 1 0,0 0 0,0-1 0,0 1 4,0-1-8,0 0 0,2-1 4,4 2-8,-6-1 0,0 1 4,0 0 4,2 0 4,3-1 4,-5 2-4,0-2 0,2 1 0,-2 2 0,0-2 4,0 1 4,0-2-8,0 3 4,0-2 8,0 1-8,-2-1 4,2 2 0,0-2 0,0 1 0,0 0-4,0 0-4,0-1 4,2 0 0,-2 2 8,0-3 0,0 2 48,0-1-60,0 2 8,0-2 0,0 1 0,0-1 0,0 2-4,0-1-4,0 0-8,-2 3-36,-3-4 44,5 4 8,-2-3 4,2 1 0,0 0-4,0-2-4,0 3 8,-6-1 0,6-3-4,-2 3-8,2-1 0,0-1 0,0 0-12,0 2 4,0-3 0,0 1 4,0 0-8,-3-1 4,3 1 8,0 0 0,0 1 0,-4-2-8,4 3 8,0-4 0,0 4 0,0-3-8,4 1-52,-4 0 52,0-1 0,3 2-4,-3-2 4,0 2 0,0-2 4,0 1 0,0 0-4,0-1 4,0 2-4,0-2 4,-3 3 0,3-2-4,-4 0-4,4-1-36,0 1 48,-3 2 0,3-2 0,-5 1 0,5-3 0,0 3 0,0 1 4,-2-2 4,2-1 40,0 1-40,0 2-8,0-2-4,0 1-8,0-1 4,0 0 4,0 0 0,0 1 0,0-1 4,0 0 4,0 0 4,0-1 4,-6 3-12,6-2 0,0-1 8,0 1-8,0 2 0,0-2 0,0 1 0,-2-1 4,2-1 4,0 2 40,0-1-48,0 1 0,0-1 0,0-2 0,0 3 0,0 1-4,0-2-4,-5 0-40,5 1 40,0 1-40,0-1 0,-2 0-24,-3 2 0,3-3 60,2 3-48,-5-2 48,2-1 12,3 3 0,-5-2 8,5 1-8,-2 0 4,2-1-8,0 0 0,0 0 0,0 0 4,0 1 8,0 0 40,0 0-36,0 0 36,0-1 0,0 3 0,0-3-40,0 2 0,0-2-4,0 2-4,0-1-12,-3 2-36,3-3 48,0 4 0,-5-3 0,5 0 0,0-1 0,-2 3 4,2-4 0,0 2 4,-5-1-8,5 3 0,0-3 0,0 0 0,-3 1 0,3-1 12,0 2 36,0-1-44,0-2 0,0 4 8,0-3-8,0 2-4,0-2-4,-5 3 4,5-2 4,0 1 4,0-2-4,0 2-4,0-2 0,0 3-4,-2-3 4,-3 2 0,5-2-8,-2 3 4,2-2-52,0 0 52,0 1 0,0 0-44,0-2 0,0 2 44,0 0 4,0-1 0,0 0 0,0 0 0,0 0 4,0 1 4,0 0 0,0 1-8,0 0 8,0-2 0,0 2 0,0-1 4,0-1-4,0 1-8,0 0 0,0 1 0,0-2 0,0 0 8,0 0-4,0 0 4,0 0-8,0-2 4,0 4-4,0-5 0,0 3 0,0 0-4,0-1 0,0 0 0,0 0 0,0 1 4,0-1 0,0 2 4,0-3-4,0 3-8,0-2 0,0 3 4,0-3 0,0-1 0,0 4 4,0-4-8,0 3 4,0-2 4,0-1 44,0 3-36,0-2 52,0-1-60,0 3 4,0-1 0,0-3-4,0 4-4,0-2-4,0-1-4,0 2-48,0-1 60,0 0-8,0 1 8,0 0 12,0-1-4,0 0-8,0 0 0,0 1-12,0 1 4,2-3 8,3 3-4,-5-2 4,2 2 0,-2-1 0,0 1 48,0-2 0,0 2-40,0-1 0,0 0 40,0 0-36,0-1-4,0 3-8,5-4 0,-5 4-4,0-4-8,0 4 4,0-3-40,3-2 36,-3 5-48,0-4 52,5 1-76,-5 2 72,0-4 0,2 5 0,-2-3 0,5-1 8,-5 1 4,0 0 8,0 1 40,3-2-44,-3 3 8,0-2 60,0 1-72,0-1 0,0 0 0,0 2-4,0-3-4,0 4-52,0-3 56,0-1-8,2 4 12,-2-5 4,0 5 4,5-3-4,-5 0-4,0 2-8,0-3 4,0 4-4,0-4-40,3 1 40,-3 3 4,5-3 0,-5 2 4,0-2 0,0 3 0,0-3 0,2 2 4,3-2 4,-3 0-4,-2 2-4,0-2-4,0 3-4,5-3-40,-5 2 36,0-2 4,2 3 0,-2-3 8,0 2 4,6 0 4,-6 0 40,0-2-40,0 2 4,0-2-12,0 2 8,0-1-4,2 0 4,-2 0 4,0-1-8,0 1-4,0-1-12,0 2-72,0-2 20,5-1 56,-5 3 0,0-1 8,0 0 4,3 1 8,-3 0-4,0-2 68,0 5-68,0-5-4,0 2 8,0-1-4,0 1-8,-3-2-8,3 4 0,0-2 0,0-1 8,0 2 0,-5-3-4,5 4 0,0-4 4,0 3-8,0-4 0,0 4 0,0-5 4,5 5 4,-5-3 0,0 0 8,0 1-8,3-1-4,-3 2 4,0-3-4,0 1 4,0 2-4,0-2 0,4 3 0,-4-4-4,0 4 0,0-1-8,0-4 12,0 4 4,0-1 8,0 1-8,3-2 0,-3 2 8,0-2-8,2-1-12,4 4 4,-6-3-52,0-1 56,2 2-8,3 0 8,-3-3-8,-2 5 12,0-5 4,0 4 44,0-2-40,0 1 0,5 1 4,-5-3 0,0 3-12,0-2 8,0 0-8,0 3 0,0-3 0,0 2-12,2-2-56,-2 1 68,0 0 0,6 0 0,-6-1 0,0 1 0,2 0 4,-2 0 0,0 1 8,0-1-4,0 0 40,0 1 16,0 0-52,0-2 32,0 3-44,0-3 0,0 3-4,0-2 0,0 2-44,0-3 48,0 3-8,0-4-4,5 4-64,-5-3 4,2 1 60,-2 0 0,5-2-36,-2 4 44,-3-3 0,0 2 4,2-2 8,-2 2 52,6-1-12,-6 2 0,0-1-40,0 0 44,0-2-52,0 2-8,0 0 8,0 0 0,0 0 12,0-2-12,0 3 0,0-2-64,0 1 52,0-1-48,2 1 12,3-2-24,-3 0 64,-2 2 0,0-2 8,5 3 8,-5-3 64,0 2-72,2-2 8,-2 3 4,0-3-12,0 2-72,0-2 12,5 0-24,-5 2 12,0-2-24,0 3 32,0-3 16,0 3 0,3-1 48,-3 0 0,0 1 8,0-2-8,5 2-4,-5 0-4,0-2-4,0 3 4,2-1 0,-2-1 8,0 1 48,0 1-40,0-2 0,0 1 0,5 1 4,-5 0 48,0-3-56,0 1-4,0 2-4,0-1-8,0-1 4,0 1-4,0 0 4,0-2 0,0 2-4,0-2-60,3 1 64,-3-1 4,0 2 4,0 0 12,0-2 36,0 1-36,0-1-4,0 2-4,0-3-4,0 2-4,0 0-8,0 0 12,0-1 0,0 2 60,0 0-56,0-2 0,0 2-4,0 0-48,0-2 40,0 1-40,0-1 40,-3 3-4,3-2-36,0 0 40,0 0-40,0 0 40,0 1 0,0 0-4,0-3 0,0 3 12,0-2 4,0 2 80,3-3-72,-3 4 0,0-3-4,0 0-4,0 1-4,0 0 0,0 0 4,0 0 0,2 0-4,-2 0-4,0 0-8,6 0-36,-6 0 40,0 1 8,0 0 8,0-2 4,0 2 0,0-3 0,0 5-12,0-4 0,0 1 0,0 0-8,0 0-40,0 0 36,0 0-48,0 0 48,2 0-36,-2 0-4,5 0-8,-3-1 52,-2 3 0,0-2 8,0-1 0,0 3 8,5 0-4,-5-3 4,2 3 4,-2 0-8,0-1 8,0 0 0,0 1 52,0-1-56,0 2 36,0-1-40,0 0-8,0-3 4,0 2 0,5 2-48,-5-5 36,0 2-40,3-2 4,-3 2 36,5-2 4,-3 2 4,-2-1 0,5-3-56,-5 4 52,2-2 0,-2 3 0,0-3 8,0 4 0,0-4 12,0 3-12,0 0 0,0-2-8,3 3 4,-3 0-4,5-3 0,-5 3 0,0-2 0,0-1 8,0 3-8,3-4-60,2 3 68,-5 0 0,0-3 4,2 2-4,3 0 4,-3-1 0,-2 0 8,0 2-8,5-3 8,-5 2 36,2-1-40,-2 3 4,0-4 48,0 3-48,6 0 0,-6-2-4,0 3-4,0-2-4,0 0 0,0 1-12,0 1 4,2-2 0,-2 1 4,0 0-4,0-2-40,5 3-36,-5-2-12,0-1 32,2 1 56,-2 0-36,0 2 44,3-4 8,2 2 0,-5 0 0,2 0 0,-2 0 44,6 0 8,-6 1-56,0 0 0,0-2 4,2 3-8,-2-2-4,5 0-44,-3 1 40,-2-3-4,0 4-40,0-2 40,5-1-72,-3 3 24,-2-2 52,6-2 0,-4 2-40,3 0 0,-3-3 48,3 4-4,-2-3 0,-3 3 8,2-3 4,3 2 64,-5 2-60,3-3 72,2 3-76,-3 0 0,-2-1-8,0 2 4,0-2 0,0 1-4,0 1-4,0 0-4,0 0-4,0-1-60,0 1-12,5 0-28,-5 0 16,0-2 36,2 0 12,3 1 44,-2-1-264,2 2 60,-3-2 208,3-2 72,-3 2 28,6 1-16,-5-3-24,4 2-16,-7 2-44,5-2-4,-3-1 0,-2 3 0,5-1 4,-5 1 0,0 0 0,0 0 8,0 0-8,0 0-4,0 0-116,0 0-28,0 0 4,2 0 32,-2 0 28,6 0 36,-4-2 44,3 2 4,-3-2 60,-2-1 76,8 2 8,-6 0-8,3-1-40,-2-1-12,4 2 4,-7 1-28,5-2-52,-3-1-8,4 3 0,-6-2-72,2 2 8,3 0-20,-3-1 0,-2 1 8,3-2-8,1 2-12,-4 0 20,8 0 68,-8 0 0,3 0 0,2 0 8,-3 0 0,3 0 52,-3 0 20,3 0 24,-2-1-20,2-1-4,-3 0-12,5 2-12,-4-1 12,2-3-16,2 3-44,-4 0-60,2-1 48,-3 2-84,3-1-12,-2-1 20,2 2 16,-3 0-12,-2 0 8,5 0 64,-3 0-48,-2 0 56,3 0 4,1 0 4,0 0 8,0 0 36,-1 0-36,2 0 64,-5 0-64,2 0 36,3 0-40,-3 0 64,-2 0-64,6-1 4,-4 1-12,3 0-4,-3 0 0,-2-2-4,7 2-4,-7-1 0,3 1 0,2 0-36,-5-1 40,3 1 4,-3 0 0,0 0 4,0 0-4,0-3 0,0 3-44,5 0-16,-3 0 52,-2 0-60,5-1 68,-3 1 4,6-1 12,-3-3 0,0 2-4,2 0 4,5-3 0,-4 4-4,-1-2-4,1-1 4,-4 3-8,4-2-4,-4 0-8,7 2-60,-6-1-12,2 0-4,-5 2-8,6-1 12,-3 1 80,-3 0-8,5 0 4,-4-2 4,5 2 4,-4 0 4,-1 0-4,2 0 0,-3 0 0,6 0 8,-3-1 4,-3 1 60,-2 0-60,7 0 0,-7 0 36,8-1-36,-5-2-12,1 3 4,-1 0-4,2-1 4,-3 1 4,3 0-8,-2 0-8,2-2-4,-3 2 0,0 0 12,3-1 0,-2 1 8,5 0-8,-4-2 0,-1 0 8,1 2-8,4 0 12,-6 0 48,4-2-52,-4 0 4,5 1 36,-7-1-48,7 1-4,-7 1 0,11-2 4,-11-1 8,7 3-8,-2-2 0,-3 1 0,6 1 0,-3-1-4,-3-1 0,5 0-48,1 2 4,-5-1 48,4 1-4,-3 0 4,4-1-4,-5 1 4,4-2-4,-5 2 0,3-2-4,3 2-76,-6-1 36,3 1 40,2 0 0,-4 0 4,2 0-60,3 0 56,-6 1 4,0 1-68,3-2-28,5 2 52,-2-2 48,-4 1 100,4-1-4,-1 0 4,3 0-52,-3 0-48,4 0 0,-4 0 0,0 0 0,1 0 0,1-1-4,-2 1 4,1 0 4,0 0-4,-1 0-4,1 0-44,-4 0-28,-1 0 68,4 0-76,-7 1 36,7-1-4,-4 1 44,2-1 0,2 4 8,-4-3-12,1-1 0,-1 1-48,2-1 60,-2 0 48,-3 2 0,2-2 16,3 0-52,-5 2-8,0-2 8,2 0-4,-2 0 0,0 0-8,5 1-8,-5-1-40,0 0 32,0 0 4,0 0 4,2 0 4,-2 0-4,0 0 4,0 2-8,0-2 4,6 0 0,-6 0 0,0 1-52,2-1 56,-2 0 4,5 0 8,-5 2 0,3-1 0,-3-1 0,4 0 4,-4 0 36,0 0 0,0 0-32,3 0 80,-3 0-36,0 0-48,5 0-4,-5 2-4,3-2-4,-3 0-4,0 0 4,2 0-4,3 0 4,-5 0 8,7 0-8,-5 0 0,4 0 0,-4 0-4,-2 0 0,5 0-4,-2 0-76,-3 0 12,0 0-40,0 2 28,0-2 8,0 0 4,0 0-40,0 0 28,0 0 12,0 0 64,0 0-68,0 0 28,0 0 44,0 0 0,0 0-4,0 0-56,0 0-80,0 0-164,0 0-620,-3 0-600,3 0-733,-5 0-871,3 0-2453,-4 0 173,22 0 5412</inkml:trace>
  <inkml:trace contextRef="#ctx0" brushRef="#br1" timeOffset="0.99">19330 48911 1708,'0'0'548,"0"0"-548,0 0-2228</inkml:trace>
  <inkml:trace contextRef="#ctx0" brushRef="#br1" timeOffset="0.99">21666 49059 1568,'0'0'992,"0"0"-716,0 0 464,0 0 1269,0 0-45,0 0-496,0 0-188,0 0-160,0 0-196,0 0-144,0-2-132,0 2-188,0 0-196,0 0-176,0 0-76,0 0-12,0 0-48,0 0-28,0 0-28,0 0-32,0 0-68,0 0-100,0 0 24,0 0 100,0 0 52,0 0 52,0 0 76,0 0 96,0 0 72,0-1 8,0 1 28,0 0 76,0 0 116,0 0 8,0 0-28,0 0 40,0 0 12,0 0-60,0 0-119,0 0-73,0 0-88,0 0 12,0 0 0,0 0-28,0 0-8,0 0-4,0 0 16,0 0-4,0 0-8,0 0-16,0 0 28,0 0 60,0 0-48,0 0-76,0 0 36,0 0 4,4 0-44,-4 1-4,0 3 180,0-3-12,0 4 52,0-3 156,3 5 76,-3 1 20,0-1-60,0 6 12,0-1-64,0-1-84,5 4-60,-5 0-88,0 1-8,0-3-4,0-1-36,0 3-76,0-4-8,2-4-12,-2 1 4,0-2 8,0-2 4,0-1 0,0 0 48,0-1-52,0-2 8,0 0-4,0 0 0,0 0-4,0 0-8,0 0-128,0 0-20,0 0-76,0 0-120,0 0-64,0 0-72,0 0-120,0 0-20,0 0 24,0 0-248,0 0-625,5-2-715,-5 1-676,2-2-1664,-2 1 1259,0 1 9,-7 10 3264</inkml:trace>
  <inkml:trace contextRef="#ctx0" brushRef="#br1" timeOffset="0.99">21687 49239 1984,'0'0'4925,"0"0"-1945,0 0-904,0 0-632,0 0-352,0 0-208,0 0-156,0 0-147,0 0-157,0 0-152,0 0-112,0 0-120,0 0-40,0 0-76,0 0 64,0 0 4,0 0 8,0 0 4,0 0 44,0 0-44,0 0-4,0 0-56,0 0 52,0 0 4,0 0-12,0 0-40,3 0-32,-3 0-52,0 0 36,0 0 24,0 0 28,0 0-16,0 0 52,0 0 12,0 0 4,0 0 8,5 1 76,-5-1-28,0 1 28,0-1-36,7 2-48,-7 0 8,0-2 76,3 1 36,1-1 36,-1 2 0,-3-2 16,5 1 120,-2-1 12,1 0 0,4 2-88,-6-2 12,0 1 16,4-1-28,1 0-24,-5 0-76,6 0-8,-3 0-40,-2 0-68,1 0 0,4 0 0,-6 0 0,-2-3 4,8 3 4,-8 0-4,2-1 4,3 1-4,-5-2-8,0 2 0,2 0-8,-2-1-44,5 1 40,-5 0-36,3 0 40,-3 0-52,0 0 8,0 0 4,0 0-36,0 0 8,0 0 4,0 0-64,0 0-144,0 0-40,4 0 0,-4 0 24,0 0-60,0 0-16,0 0 36,0 0 0,0 0-112,0 0-193,0 0-303,0 0-412,0 0-448,0 1-772,0-1-672,0 0-1253,0-1 2961</inkml:trace>
  <inkml:trace contextRef="#ctx0" brushRef="#br1" timeOffset="0.99">24913 49082 1708,'0'0'288,"0"0"2852,0 0-159,0 0-781,0 0-616,0 0-100,0 0 0,0 0-112,0 0-295,-5 29 95,3-18-236,-5 5-116,7-1-100,-8 2-28,6 4-120,-3-1-64,2-3-12,-1 0-120,1-3-160,3-2-120,-5-4-96,5-4-120,0-1-48,0-1 12,0 0-16,0-2 28,5-2-36,-5-3 44,3-1 4,4-4-72,-2-5-40,-3-1 64,6-3-28,1-2 148,-4-1 60,2 1-12,1 2-48,-1 1-16,-2 4 64,0 1-84,3 4-48,-6 3 8,3 1-44,-5 4 104,0 1 76,0 0 88,3 0-28,-3 0-56,0 0 0,0 3 40,4 2 188,-1 3 240,-3-1 0,5 1-216,-2 3-256,1-2-36,-4-1-36,3-1 12,-3 1-52,7-4-20,-7 1-48,8-2-28,-8 0-36,9-1-96,-9-1-36,8-1-64,-3 0-96,2-1-632,-4-3-1337,-1 2-2711,3-2-2477</inkml:trace>
  <inkml:trace contextRef="#ctx0" brushRef="#br1" timeOffset="0.99">24940 49087 1480,'0'0'1500,"0"0"3773,0 0-2309,0 0-1056,0 0-740,0 0-220,0 0-16,0 0-91,0 0-133,0 0-188,0-3-112,0 1-92,0 2-20,0 0-76,0 0-72,0-2 24,0 2-12,0 0-28,0 0-32,0 0-16,0 0 16,0 0-52,0 0-40,0 0-8,0 0-56,0 2-116,0 3 24,5-1 148,-5 4 88,0 3 56,3 1-44,2 0-100,-3 2-12,-2-2 12,5 1 12,-5-1 144,3 1-20,1 2 24,-1-2 68,-3 1 16,5 0 108,-5 0-84,3 0-12,-3-1-40,0 2 4,4-4-28,-4 1-56,0 0-124,0-2 0,0-1 36,0 3-48,0-2-4,0-1-56,0 0 12,0 1-4,0-3-8,0 4 48,3-1-36,-3-2 36,0 3 12,2 0 72,3 2 64,-5-2 8,0 0-24,8 2 12,-8 1 52,0-2-28,2 0 72,3 1-32,-3 0-28,-2 0-12,0-1-12,0 0-48,0-1 12,5 1-20,-5 2 8,3-2-12,-3 2 48,5-3-36,-5 1 12,3-1-60,-3 0-44,4-3 4,-4 5 4,0-4 0,0 0 0,3 0-4,-3-1-8,0 0 4,0-1-4,0-2 0,-3 1-84,3-2-48,0 0-24,0-1-36,-4-2-16,4 2-56,0-2-72,0-1-64,0 0-108,0 0-108,0-1-76,0-3-72,0 1-200,0-3-532,0 0-865,0-3-547,0 1-1704,0 1-761</inkml:trace>
  <inkml:trace contextRef="#ctx0" brushRef="#br0" timeOffset="0.99">18579 48956 1228,'0'0'1236,"0"0"-1236,0 0 0,0 0 836,0 0 88,0 0-348,0 0-316,0 0 12,0 0 81,-15 23-1,15-16 12,-4-5-156,4 3-72,0-2-136,0 2-120,0-3 4,0 2-12,0-2-136,0-1-136,-4-1-317,4 1-563,-4-1-1120</inkml:trace>
  <inkml:trace contextRef="#ctx0" brushRef="#br1" timeOffset="0.99">33489 47399 4680,'0'0'8453,"0"0"-5793,-2 29-1007,2-13-233,-3 8-36,-2 1-348,2 2-232,-4 1-224,3-2-192,1-1-88,-2-2 4,5-5-136,-3-1-168,-2-3-52,3-4-8,2 0-24,0-2-36,0-6-388,0 1-340,0-3-236,0 0-280,7-3-1688,-4-3 1351,-3 2-3843,8-9-3677</inkml:trace>
  <inkml:trace contextRef="#ctx0" brushRef="#br1" timeOffset="0.99">33339 47422 8857,'0'0'5392,"0"0"-3552,0 0-735,0 0-301,0 0-52,0 0-64,17 26 12,-10-17-4,-2 0-16,2 2-196,1-2-276,0-1-120,-6 0-88,7-2-60,-1 0-36,0 0-28,-1-3-44,0 2-112,1-4-120,-1 3-112,0-1-220,1-2-336,-5-1-764,4 0-1317,-3 0-3635,-1 0 63</inkml:trace>
  <inkml:trace contextRef="#ctx0" brushRef="#br2" timeOffset="0.99">36078 47690 1712,'0'0'7429,"0"0"-5185,0 0-960,0 0-456,0 0-204,0 0-156,0 0-64,0 0-136,0 0-4,0 0-28,0 0-8,12 0-52,-9 0 89,-3 0-89,7-1-52,-4 1-24,4 0-96,1-1-4,-3 1-88,2 0-72,2 0-77,-1 1-59,2 0 224,3-1 68,-4 2-916,4-2-956,-4 0-948,1 0-1628,-2 0 135</inkml:trace>
  <inkml:trace contextRef="#ctx0" brushRef="#br2" timeOffset="0.99">36381 47677 5136,'0'0'5213,"0"0"-5213,0 0-156,0 0-2228,0 0 1216,0 0 828,0 0 276,0 0 64,0 0 8,0 0 212,0 0 588,18 6-4,-18-8-192,5 2-612,-3 0-480,-2-1-444,5-1-352,-5 2-301,3 0 237,2 0-472</inkml:trace>
  <inkml:trace contextRef="#ctx0" brushRef="#br2" timeOffset="0.99">36482 47689 3356,'0'0'1592,"0"0"-395,0 0-833,0 0-364,0 0-912,23 1-885,-16-1-771</inkml:trace>
  <inkml:trace contextRef="#ctx0" brushRef="#br2" timeOffset="0.99">36715 47652 7901,'0'0'6772,"0"0"-4467,0 0-1945,0 0-360,17 3-836,-7-3-69,-3 0-307,-2 0-484,2 2-152,1-2-296,2 0 896,-3 0 924,3 0-1224,-6 0-1229,4-2-23</inkml:trace>
  <inkml:trace contextRef="#ctx0" brushRef="#br2" timeOffset="0.99">38369 47830 940,'0'0'2960,"0"0"2713,0 0-3445,0 0-820,0 0-504,0 0-132,0 0 48,0 0-15,0 0-145,0 0-224,0-4-212,0 4-124,0 0-88,0 0 36,0 0 12,0 0 40,0 0 36,0 0 72,0 0 16,0 0 8,0 0 16,0 0-16,0 0-12,0 0-12,0 0-60,0 0 12,0 0 0,0 0-4,0 0-32,0 0-28,0 0-12,0 2 16,0 0-40,0-2-52,0 2 100,0 0 76,0 3-48,0-3-16,0 4 0,0-1 4,0-1-4,0 2 12,0-1 28,-2-3-28,2 4-12,0-1-68,0 0-44,0 1 40,0-2-36,0 3 36,0-3 12,0 1 12,0 2-24,0-3-40,0 2 4,0 0 48,0 0-48,2 2 64,-2-2-4,0 1 24,0 0 60,5-1 16,-5-2-16,0 2 180,0 1-104,0-2-100,0-2-36,0 2-24,0-3-24,0 3-48,0-2 0,0 0-4,0 0-8,0 2-36,0-3 40,0 3-4,0-2 0,0 2 4,0-3 0,0 3 4,0 1 4,0-4-4,0 3 4,0-1 4,0 2 68,0-2 0,0 0 0,0 3-60,0-3 60,3 0-60,-3 1 48,0 0 40,0-2-44,2 2-56,3-3-8,-5 2 0,2-1-4,-2-2 0,0 2 0,0-1 4,0 0 0,0-1 0,0 2 8,0-1 0,0-1 4,0 3 0,0-2 4,0 0-4,0 1 8,0 0 0,0 2-8,0-3 0,0 2-4,0-1-4,0 0 0,0 2-8,0-4 8,0 4-4,0-4 0,0 3-4,-2-2-40,2 0 48,0 1 0,0-2 0,0 1 0,0 3 4,0-3 0,0 0 4,0 3 4,0-4 116,0 4-64,0-2-48,0 2 0,0 0 0,0-1 0,0-1-4,0 2 4,2-1 36,-2 1-40,0-3 0,0 2 0,0 0-4,0-2 0,0 0-4,0-1 0,0 1-8,0-2-4,0 0-72,0 0-60,0 0-52,0 0-128,0-2-148,0-3-84,0 1-264,0-2-284,-2-3-632,2 1-2689,0 0-3971,-5 0 1567</inkml:trace>
  <inkml:trace contextRef="#ctx0" brushRef="#br2" timeOffset="0.99">38276 48183 3036,'0'0'5605,"0"0"-2469,0 0-852,0 0-492,0 0-299,0 0-209,0 0-212,0 0-180,0 0-176,0 0-84,0 0-36,7 7-52,-5-5-36,3 1-24,-2 1-40,-3 0-80,5 0-64,-2 1-84,1 0 24,-4-1-36,3 2-44,1 2-16,4-2 24,-5 1-24,-3 0 24,7-1 0,-5 2-12,5-1 0,-7 0 0,8-1-23,-3-2-13,-2 2-72,1-1-36,-1-2 0,2 2 36,-3-4-36,3 1 72,-5-1-24,3-1-48,-3 2-4,7-2 4,-5 0 48,-2 0-12,5-3-36,-2 3 36,2-3-40,-5 2-4,3-3 0,1 3 0,-1-2-4,-3-1-4,4 4-8,-1-1 0,-3 0-48,5-1 52,-5 0 0,3 0 0,-3 2 4,7-4 0,-5 1-4,3-1-64,-2 0-16,-3-3 16,5-1-12,-3 0-24,3-2-24,-2 2 23,-3-1 13,4 1 0,-4 0-12,0 3-72,3-2 12,-3 3-12,0 2 12,0 0 0,0 2-40,0-1-32,0 1-60,0 0-72,0 0-52,0 0-68,0 0-176,5 0-164,-5 0-212,0 0-52,3 0-352,-3 0-744,2-2-1001,-2 1-2051,5-1-9,-3 2 2205,-19 5 3048</inkml:trace>
  <inkml:trace contextRef="#ctx0" brushRef="#br2" timeOffset="0.99">38729 48070 664,'0'0'1476,"0"0"-628,0 0-772,0 0-76,0 0 0,0 0 228,0 0 788,0 0-28,0 0-191,0 0-29,0-6-28,0 6 116,0 0 40,0 0 32,0 0-24,0 0 8,5 0 36,-5 0 44,0 0-16,0 0-36,0 0-107,0 0-65,0 0-60,0 0-80,0 0-40,0 0-48,0 0-64,-5 0-48,5 0-88,0 0-84,0 0-100,0 0-80,0 1-76,0 4 0,5 1 164,-3 3 152,4 3 108,-4 4 252,6 1-156,-1 1-144,-5 2-40,11-2 40,-6 2 8,1-3-108,-1 1-84,0-3-92,-4-1-44,5-4-56,-6 2-4,5-4-4,-2 0-4,-3-1-36,-2-2-4,5-2 4,-5 0-36,3-1-168,-3 0-72,0-2-40,0 0-20,0 0-52,0 0-56,0 0-92,0-2-224,-3-4-616,3 1-1156,-5-1-2397,5 0-1651,-2-1 191</inkml:trace>
  <inkml:trace contextRef="#ctx0" brushRef="#br2" timeOffset="0.99">38899 48021 392,'0'0'2400,"0"0"3721,0 0-3605,0 0-888,0 0-408,0 0-32,0 0-55,0 0-201,0 0-300,0 0-148,0 0-152,-2 17-28,2-9-20,0 2-64,-5 1 60,5 3 88,-2 2 120,-3 0 60,5-1-28,-3 4-96,-2-1-60,5 1-24,-2-3-64,-3 0-44,3 1 32,-6-2-32,8-3-64,0 0-84,-3-2-76,-1-1-8,4-1-4,0-2-56,-3 0-12,3-2-96,0 1 32,0-2-44,0 2-84,0-3-64,0 1-36,0 0-72,0-2 0,0-1-72,0 0-128,0 1-192,0-1-264,0 0-540,0 0-705,0-1-823,0 0-2780,0-5 139</inkml:trace>
  <inkml:trace contextRef="#ctx0" brushRef="#br2" timeOffset="0.99">39025 48242 2668,'0'0'5789,"0"0"-3769,0 0-824,0 0-272,0 0 108,0 0 176,0 0-28,0 0-127,0 0-233,0 0-128,0 0-64,0 0-88,0 0-4,0 0 76,0 0-4,0 0 12,0 0-28,-2 0-192,-3-1-292,5-3-104,-10 3-4,10 1-132,-8 0-12,6 0 56,-5 0 28,2 0 0,3 1 0,-4 3 12,4-1-12,-3 0 48,3 1 12,-3 1 52,2-1 68,3 1 0,-5 2 28,5 0-4,-2 1-24,2-1-36,0 2-84,0-1 12,0 0 52,0-1-16,0 1-40,0 0 4,0-2 44,0 2-56,0-1-8,0 1 0,0-2 0,2 1-4,3 0-36,-5-1 0,3-2 36,4 1-88,-2-2-8,-3 0 12,4-3 0,1 0 84,0 0 0,-2-4-84,3-3 20,-1 2 28,0-3 0,1 0-12,-1 1-48,-2-1-76,-3 1-44,3 5 8,-5-3 40,3 2 92,-3 0 76,0 1 12,-3 2 12,3-1-4,-5 1 0,3 0-8,-5 0 0,2 0-56,-3 0-16,1 0 60,5 0-36,-6 1 36,3-1 4,2 2 8,1-2 8,2 1 40,-5-1 72,5 2 64,0-2 32,0 0 52,0 0-60,0 0-40,0 0-12,5 0 16,-3-3-28,-2 1-136,8 0 4,2-2 96,-3 1 52,6-3 20,-4 1-24,2 1-84,3-1-60,-1 0-12,-6 3-8,0-3-100,-2 3 12,3 1-12,-8 1-136,5 0-68,-5 0-4,0 0 24,0 0-8,-5 0-16,5 1-160,-3 4 28,-5-2-360,1 0-900,5-1-3033,-5-1-4844</inkml:trace>
  <inkml:trace contextRef="#ctx0" brushRef="#br1" timeOffset="0.99">19383 48964 2652,'0'0'1148,"0"0"2249,0 0-765,0 0-724,0 0-576,0 0-224,0 0-160,0 0-4,0 0-127,0 0-185,-3 4-136,3-4-164,0 0-84,0 0-12,0 0 32,0 0 52,0 0-24,0 0-28,0 0-12,0 0-24,0 0-24,0-2-60,0 0-52,0 0 0,0 1 28,0 1-16,0-3-12,0 0-48,0 0-48,3-2-112,-3-2 108,5 2-4,-5 0 0,2 0-40,-2-2 44,0-1 0,0 2-44,6 0 48,-6 2 56,0-1-44,2-2 0,-2 1 72,0 4-20,0-5 20,0 3-36,0 0-40,0-1 28,0-2-36,0 3-12,0-1-36,0-1 44,0 0-56,0 1-16,-2 0-32,2-1 36,0-1-40,0 1-8,0 2 36,2-3 32,-2 1 40,0 1 12,0 1 88,0-1-16,5 1-24,-5 2 0,0-1 52,0-2-52,0 3-44,0-1-4,0 2 0,0-2-48,0-2 48,0 4-4,0-4 4,0 2-60,0-2-28,0 1 28,2 1-12,-2-3 64,0 2-80,5-1 28,-5-1 60,0 2 8,2 0 0,-2-1-8,0 2-4,0-3 4,0 3 4,0-2 8,0 3 64,0-3-64,3-1-12,-3 4-4,0-4 0,0 3 0,0-2-84,0 0-300,0 1 364,0-1 24,0 0 72,5 2-72,-5-2-68,0 1 64,0 0-44,0-1 48,3 1 52,-3-1 68,4 2 28,-4-2-52,0 4 40,0-3-52,0 3-24,0-1-12,0 1 0,0-3 16,0 4 20,0 0-12,3-2-72,-3 0-8,0-1-76,0 2 0,4-1-16,-4 1 40,3-3-36,-3 3-4,0-2 92,0-1 4,5 4 4,-5-2 12,3-3 36,2 4-40,-5-3 68,2 3 20,3-2 4,-3-2-52,3 4-40,-5 0-4,2-3 0,-2 3-4,0 1-8,0-2-56,0 2 56,3-1 4,-3-1-8,5 0 4,-5 1 0,0 0 4,0-1-44,0 0-12,3 0-24,-3 2-16,4-2 40,-4 2-12,0-3 20,0 1 4,0 2-12,3-1 52,2-1-52,-5 2 48,0-3 4,2 3 8,-2-2 4,6 1-4,-6-2 72,2 1-24,-2 1 12,5 0 28,-3-3-28,-2 1-12,5 2-36,-5-4 36,2 3 4,-2-1-44,0 1 4,3 2 0,2-4 48,-5 3-60,0-1-48,3 1 44,1-2 4,-4 1 0,0 0 4,8 0-4,-6-2 8,-2 3 52,5-4-56,-2 4 0,2-2 8,-5-1-4,2 3 0,3-2 40,-3 0-36,1 2-8,2-5-4,-2 5-4,1 0-44,-1-2 44,4-1 4,-7 3 0,5 0 48,-2-3-44,2 3 60,-3-2-52,3 0 48,-3 1-48,-2 1 0,2-1 36,3 1-40,-5-1 40,0 2-48,3-2-4,2 2-56,-5 0 0,3-3-48,1 2-28,-1-1 40,2 1 20,-3 1 68,3-4 8,-2 3-4,2 0 0,2-1-8,-5 2-36,-2-1 40,8-1 8,-8 0 4,3 2 8,4-1-4,-7 1 0,4-1 76,4-1 4,-5 0-28,2 1-48,-3 0-8,3-3 4,-3 3-8,6-1 8,-1 1 40,-4-2-48,1 1 0,4 2-8,-5-2-88,1 2 24,-1 0-16,2-3 16,-3 3 24,-2 0 44,2-1-8,4 1-88,-6 0 40,2 0 48,3 0 0,-5 0 4,3 0 0,4 0 0,-7 0 8,4 0-44,0 0 44,3 0 84,-2 0-72,-3 0 48,0-2 40,3 2-4,3 0-84,-8-1-4,10 1-8,-10 0-8,4-1-4,-1 1-36,5-3 0,-3 3 44,-3 0-84,0 0 28,3 0 12,-3 0-12,4 0 12,1 0 48,-4 0 4,1 0 92,-1 0 28,2 0-16,-2 0 0,1 0-8,-4 0-52,3 0 12,2 0-12,-5 0 4,2 0-40,-2 0-4,2 0 0,4 0 0,-4 0 0,3 0-8,2 0 0,-4 0 0,1 0 72,4 0 12,0 0-36,-6 0 4,5 0 20,-7 0-12,8 0-60,-1 0 48,-4 0-44,4 0 44,-2 0 24,2 0-20,-4 0 44,4-1-92,1 1 0,2 0 8,-6 0-4,-1-1-8,5 1 0,-4 0-4,-1 0-92,-1 0-16,3 0-32,-5 0-16,2 0 16,4 1 84,-6-1 48,0 1-64,2 2 16,3-2 60,-3 0 4,-2 1 44,8-1 4,-3 2 44,-2-3 0,4 2 28,-3-2 8,-1 2-48,5-2 40,1 0-28,-4 0 0,2 0 28,-4 0-16,5 0-48,-1 0-52,0 0 0,-4 3 0,2-3-8,2 0-8,0 0-76,-4 1-12,2-1 96,-2 2-64,1-2-20,-1 1 72,-1-1-60,3 2 64,-3 0-52,4-1 52,-6-1-28,2 1 36,5-1 72,-7 2-64,5 0 40,-5-1 60,3 0-32,4-1 8,-2 2-36,-2 0 48,4-1 36,1 1-20,-1-2 20,0 1-36,0-1 12,1 0 160,-5 0 36,4 1-184,0-1-108,3 3-8,-5-2-4,-3-1-48,6 1 40,0-1-4,-4 2 0,1-2 12,2 1 4,6 2 68,-6-3 0,1 0-60,-1 0 60,-4 0-64,4 2 0,1-2-4,1 2-4,-4-1-56,-3 1 48,4-1 0,-4 1-40,3-2 40,-2 3-76,-1-1 76,3 0 0,-3 0 4,4 0-4,-6 0-52,7 0 12,-5 1 44,3-1-32,-3-1 36,3 0 4,-2 3 8,-3-2 0,5-1 0,-3 0 52,1 1 8,2-1-24,-3-1-40,3 2 40,-5-2-36,3 0 36,4 1-44,-7-1 4,5 4-4,-3-4 0,3 1-4,-3 1 0,4-1 4,-4 1 8,6 1 60,-1-2 36,3 3-20,-5-2-4,2 0-36,1 1-40,-1 0-4,-5-1 0,6 3-4,-6-5-60,4 4 60,-4-1-8,3-2-40,-3 3 36,3-3-64,-5 2 68,2 1-4,3-3-36,-5 0-12,3 4 60,-3-4-12,0 2-36,5 1 40,-5-1 0,0 0-52,0-1 12,0 4 44,0-4-56,0 3 48,0-2-36,0 2 40,0-3 0,0 3-40,0-2 48,0 2-8,0-2 0,0 1 0,0-2-4,0 2 12,0-2 0,0 0-4,2 1 4,-2-1 4,0-1-4,0 2 8,0 1-8,0-4 0,0 4-8,0-1 8,0 0 8,0 0-8,0 2 8,0-1 4,0 2 0,0 1-4,0-1-4,0 0 44,0 2-36,0-2 0,0 0 0,0 2 36,0-2-36,0-1 48,3 3-52,-3-1 52,5 0 12,-5-1 0,0 1 0,0 1 4,2-2-72,3-1 44,-5 2-48,0-1 4,0 0 8,3 0-8,-3 0 0,5-1 0,-5 2-4,0-3 0,0 2 4,2-1-4,-2 1 0,0-2 0,0 1-4,0 1 4,0-2 8,-2 1 4,2 1-12,0-3-8,0 3 4,0 0-4,0-4-4,0 3 12,0-2-4,0 0 4,0 0 0,2 0 0,-2 0 0,0 2 48,0-2 12,0-2-12,0 4-4,0-2-40,0 1 0,0 0-4,5 0 0,-5-1-4,0 2-4,0 0 4,0-3-4,0 3-4,0 0 0,0 0 0,0 0 4,0-3 0,0 3-40,0-2 0,0 2 44,0-3 4,0 4 0,2-2 0,-2 0 4,0 1 4,0 0 40,0-1-36,0 2 0,5-1 0,-5-1-4,0 2 40,0-1-40,0 1 4,0-1-4,0 0 0,0 1 4,2-3 0,-2 3-12,0 0 4,0-1-4,0-1-4,0 3-8,0-3 4,0-1-52,0 3 56,0-3 4,0 2 0,0 0 0,0-3 0,6 4 4,-6-4 8,0 3-4,0 0 0,0-1 4,0 2 36,0-1-36,0 0 36,0 1-48,-6 0 0,6 0-4,0 0 4,-2 1 0,2-3 0,0 4-12,0-2 0,-5 1-36,5-1 36,0 1 0,0-1-36,0 1 44,0 0 0,0-3-4,0 2 0,0 0 8,0 2-4,0-1 4,5 0-8,-5-1 8,0 1 0,0 0 4,0-1 0,0 0 4,0 2-4,0 0-4,0 0 0,0-1-4,0 2-4,2-2 4,-2 1-4,0 0 8,0 2 4,0-1 0,0-1-4,0 0 12,-2 0-4,2 2 0,0-3-4,0 3-4,0-3-8,0 2-4,0 1-36,-5-1 44,5 0 4,0 0-4,0 2 4,0-2 4,0 0-4,0 1-4,0-1 4,0-1-8,0 3 0,0-3 8,0 1-4,0-1 4,-2 3 0,2-2 4,0 1 0,0 1-4,0-3-8,0 4-40,0-4 0,0 1 36,0 2-36,2 0 36,-2-1 4,0 0 4,0-1 0,5-1 0,-5 3 4,0-2 4,2-1 4,-2-1 56,0 2-52,6-1-12,-6 1 0,0-1 0,0 0 0,2-1 0,-2 1 0,0 1-8,0 0-40,0-1 44,0 1-12,0-1 8,3 1-4,-3 0 0,0 1 0,4-3-36,-4 4 40,0-3-40,0 1 36,0 0 4,0-1-4,3 3-36,-3-3 44,0 0-40,5 0 44,-5 2 0,0-1 12,0-1-8,0 0 4,2 1 4,-2 2 32,0-3-40,6 1-4,-6-1 4,0 3 8,0-2 36,0-1-40,0 3 0,0-2 64,0-1-72,0 3-12,0-2 0,0-1-36,0 3 40,0-1-4,0-1 0,0 2-36,0-2 40,0-1-4,2 3-36,-2-3 40,0 1-4,0-1 0,0 0 0,0-1 4,5 0 4,-5 1 4,0-1 0,2-1 0,-2 2 4,0-1 0,0 0 8,5 1-12,-5-1-4,0 1-8,2-1-72,-2-1-24,0 2 32,6 2 16,-6-2 56,0-2-56,2 1 52,-2-1-40,0 0 44,0 2 4,0-2 0,0 2 4,0-2 4,0 1-4,0 1-4,3 0 0,-3-2-4,4 1-4,-4 3-64,0-4 68,0 2 4,0 0 0,0-1 4,0 1 4,0 0 52,0 0-56,0-1 44,3 1-48,-3-1 0,0-1 0,0 2-8,0-1 8,0 0-12,0 1-36,5 0 44,-5-3-44,0 1 44,0 2-44,0-1-24,0-1-12,0-1 72,0 1-52,0 1 64,0 1-4,2-2 4,-2 0 8,0 0 44,0-1-48,0 0 8,0 2 36,6-3-44,-6 3-4,0-3 0,0 2 4,0 0-8,2 1-4,-2-1-4,0-2 4,0 4-40,0-2 36,0 0-40,5 0 48,-5 1-44,0-1 40,0 0-4,0 0 8,2 0 4,-2 0 4,0 2 0,0-2 0,0 1-4,0-1-44,5 0 44,-5-2 0,0 2 0,0 2-4,2-2-4,-2 1-4,0-1-48,5 0 52,-5-2-52,0 3 0,0-2 0,3 1 52,-3-2-4,0 2 0,0-1-36,0-1 40,5 1-4,-5-1 4,0 0-4,0 1 8,0 1 0,2-4 4,-2 5-4,0-5 4,0 3-4,0 0-4,0-1-32,3 3 40,1-3 4,-4 3-4,0-3 4,0 2 8,0 0 48,3-1-56,-3 1-4,5-1 4,-5 2 8,3-1-12,-3 0 0,0 1-8,0-1-52,5 0 60,-5 0-8,2 0 4,-2 0 4,0 0-12,5 1 12,-5-1 8,0-2-4,2 2 8,-2 1 0,0-2 0,5-1 36,-5 2 12,0-1-60,3-1-4,-3 2 4,0-1 12,5 0-12,-5-1 4,0 2-4,2-1 12,-2-1-4,0 3-4,0-2 4,0 1 4,0-2 72,0 1-76,3 1 40,-3-4-40,0 5 0,0-2 4,0-1-4,0 0-4,0-2-4,0 4 0,4-3-4,-4 2 0,0 0 4,0-3 4,0 3-4,0-2 4,0 4 0,0-2-4,0-3-4,3 4-4,-3-1 4,0 0 0,5 0 4,-5-1 4,0 0-4,0 3-4,0-3 4,0-1-12,0 3 8,3-1 0,-3 0 0,5 0-4,-3 1-40,-2-2 40,0 2-40,5-1 44,-5 0 0,2-1 0,-2 2 4,0 0-4,5-1 4,-5-1-4,2 3 0,-2-1-8,6-1 4,-6-1 4,0 0 0,2 1 0,-2 0-8,0 0 8,0-3 0,0 5-4,3-3 4,1-1 0,-4 2-4,0-2-76,3 1 32,2 0 48,-5 2 8,2-3-4,3 1 0,-2 1 12,-3-2 0,0 3 0,5-1 36,-5-2 0,2 1-48,-2 0 0,0 0 0,5 1 4,-5-1 4,0 1 0,2 0-8,-2-1-4,0 1-4,6 2 0,-6-3-4,2 0-36,-2-1 48,0 2-4,3 0 0,1-1 4,-4 1-4,0-2 0,3 2 4,1-1-8,-4 0 8,0 0 4,3 0-4,2 0 0,-2 0 0,-3 0-4,5 1 4,-5 0 0,2 0 4,-2-1 0,0 0 4,5 1 0,-5 0 40,2-1-48,-2 2-4,5-4 4,-5 3 0,3-2 4,-3 2 0,0-3 8,5 3 0,-5-4 52,2 4-16,-2-2 24,0 0-12,3 1-12,1 0-48,-4-1 60,3 2-56,2-2-4,-2 3 4,-3-1 0,4-1-4,-1 2-8,2-1 4,-3 1-8,3 1 4,3-3 8,-6 2 0,-2 0 4,7-1-4,-4-1 12,1 1 48,-1 0-48,2-1 136,3 1-52,-6-1-12,3 1-72,-3 0 60,4-3-60,-4 5 36,0-3-48,3 1 0,-2-2-4,1 1-44,-1 1 44,5-1-4,-8 0 0,4 1-36,-1-3 44,2 2 0,-3 0 0,3-1-4,-2 0-8,-3-1 0,7 3 0,-7-4 0,7 3 12,-7-3-12,8 2 4,-5-1-40,1-1 40,-1 2 8,2-1 0,-3-1 4,3 2-4,-2-2 0,2 1-8,-3 2-44,0-4 52,3 2 0,-5 1-8,7 0 0,-3-1-4,0 1 0,-1-1-36,2 0 36,-3 2-36,3-1 48,-3-1-16,4 0 12,-4 2 4,0-3 0,3 2 4,-2-1 0,4-1 8,-7 1 0,5 0 36,-2-2-8,1 2-40,-1 1-4,2-1 4,-3-1 0,4 1 4,-4 0 56,-2 1-12,7-2-44,-5 3 68,3-3-60,-2 2 36,5-1-48,-4 0-12,-1 1 4,2 1 8,-3-1 4,6-2 0,-8 3-4,7-2 0,-5 0 4,3 1 0,2-2 40,-3 1-40,0 1 0,3-1 0,-4-1-4,2 2 4,-3-1 0,6-1 8,-6 0-8,3 3-4,5-3 0,-10 2 0,8 1-4,-4-3-4,-1 2 4,4 1 0,-2-3 4,-2 0-4,4 3 4,-7-2-4,7 0-8,-4-1 8,2 3 4,-2-3 8,1 0 4,-1 1-4,1 0 4,-1 0-8,2-2 4,-2 4 0,-3-1 4,7-2 48,-7 3-52,7-3 68,-4 2-28,4 0 36,-2-1-40,-2 0-44,1 2-8,4-1 4,-5-1 0,-3 1-8,7-2 4,-7 2-52,7-1 60,-7 0-8,7 2 8,-4-3 0,2 2-4,-5 0 4,3-1-8,1 1 8,3 0 0,-4 0 4,-3-2 4,8 3 4,-6-3 36,3 1-40,2 1 0,-4-1 4,2-1 60,-3 2-24,3-1-40,-2 0 40,1-2 12,-1 2-52,2 2 4,-5-3-4,3 0-4,-1 2 0,3-1-4,-5 0-8,7 1 8,-5-2-4,4 2 0,-4-3-4,3 4 0,-2-3 0,4 2 8,-3-3 0,0 2 8,3-1 0,0 1 4,-5-1 0,6 1 48,-3-1-56,-3-1 0,6 2 0,-4-1 0,-1 0-4,5 1-4,-1 0 4,-5 0-8,5-1-40,-1 0 44,1 2 4,-4-1 0,4 0-4,-5-1 4,4-1 4,1 2-4,0-1 0,1-1 12,-6 2 52,6-2-16,-1 0-44,1 0 44,-6 0-48,5 0 8,0 0-4,1 0-4,-3 0 0,2 0-4,0 0 0,-4 0 0,5 0 0,1 2-8,-4-2 4,3 0-40,-1 0 44,0 0-8,-4 0 4,5 0-44,-1 0 52,0 0 0,1 3 0,-1-3 0,0 0 0,-2 0 0,3 0-8,4 0-4,-4 0 12,-1 0 4,0 0-4,-2 0-8,3 0 4,-1 0 0,0 0 4,1 0 4,-1 0-4,5 0-4,-9-3 4,7 3 12,-3 0-12,6 0 0,-6 0 0,0 0 0,-2 0-4,8 0 4,-6 0 4,3 0 44,-3 0-40,0 0 44,4 0-40,3 0 52,-6 0-64,4 0 0,-2 0 0,-2-2 0,1 2 4,4 0 8,-4 0 60,6-2-24,-5 2-40,3 0 40,-4 0-44,6-1 4,-5 1 0,5 0 4,-3 0 0,-2 0-8,5 0-4,-5 0-4,4 1-4,-3-1-4,3 0 0,-1 2 4,-4-2 8,6 0 8,-5 0 0,3 0 0,-4 0 0,1 0-4,2 0-4,-4 2-8,2-2-4,-3 0-48,0 0 56,0 0-4,4 3 0,-6-3-4,2 0 0,1 1 12,-6-1 0,5 0 0,-7 0 0,7 1-4,-4-1 0,2 0 4,-2 0 8,4 0-8,-7 0 0,5 2 0,-3-2-8,4 0-4,-6 2 0,2-1 0,3-1-36,-3 1 36,-2 1 0,2 0 0,3-2 4,-2 3 0,2-2 4,-2 1 4,4-2 4,-2 3 0,2-3 8,-4 2 36,4-2-36,0 1 0,1-1 0,2 0 36,-6 0-40,7 1 4,-4-1-4,0 0 40,0 0-48,4 3 4,-4-2 8,0-1-4,6 1-4,-9 1 0,9-2-4,-6 0 0,3 1 0,3-1 4,-9 0 0,9 0 0,-3 0-4,2 2 0,-2-2-4,-3 0 4,3 0 0,2 1 4,-5-1 4,1 0 4,0 0-12,-4 0 0,4 0 0,-1 2 4,1-2-4,-1 0-4,-2 1 0,3-1-8,-6 0-36,5 0 40,1 4-40,-6-4 44,6 1 0,-4 0 4,4 1-8,-1-2 4,-4 2 0,4-2 4,-5 2 0,4-2 8,3 0 0,-4 0 0,2 0 0,-3 0 0,3 0-4,0 0 0,-5 0-4,3 0 0,5 0-4,-5 0 4,2 0-4,1 2 0,-5-2 4,4 2 0,0-2-4,3 1 0,-2 1 0,4-2 4,-5 1 0,-2 1 4,10-2-4,-8 0-8,1 1 0,4-1-4,-2 2 8,0-2-40,2 0 44,-2 2 4,5-2 8,-8 0 36,8 0-40,-5 0 0,0 0 40,2 0-44,-2 0 44,2 1-48,-2-1 0,-2 0-4,1 0 0,4 1-4,-4-1 4,-1 0-4,0 0-4,1 3 0,-1-3 0,4 1-36,-5-1 36,1 0-36,-3 0 44,2 0 4,0 1 0,1-1 0,-1 0-8,0 0 8,1 1 0,-5-1 8,2 0-4,2 0 0,1 0-4,-6 2 4,5-2 0,-2 0-4,-3 0 4,6 0 0,-5 0 0,2 0-4,2 0 8,0 0 0,-4 0-4,4 0 0,0 0-4,-2-2 0,3 2 0,-6 0 4,6 0-4,1 0 0,-1-1 0,-1 0 0,0 1 0,1-4 4,0 4 0,1-1-4,-3 0 0,3-1 0,-2 0 0,1 1 0,2-1 0,5 1 0,-8-1 0,5 1 0,-2-1 0,-2 0 4,7 2-4,-8-4 0,2 4 0,2-2 8,1 1 4,-2-3-4,2 3 4,-4 0 0,1-1-4,1 1-8,3-1-4,-4 1-8,-1-1 0,2 1-48,5-3 56,-8 3-4,5-2 0,-2 0-4,-3 1 4,3-2 4,3 2 4,-4-1 0,-1 0 4,-1 0 4,3-1 0,-2 2 4,4-1-4,-5 1-8,-1-1 8,5 1 4,-3-1-12,0 2 0,1 0 0,-1-1-4,2-2 0,2 4 4,-5-2 4,3 0 0,-3 1 8,1-2-4,2 0 52,2 1-48,-4-1 48,-1-2-48,3 4 48,-3-2-60,3 0-8,-5-1-4,2 1 0,1 2 0,-1-2 0,-2-1 0,3 4-36,-1-4 40,1 3 4,-4-1-8,4 1 4,-1-1-4,-5-1 4,6 3 0,-6-2 0,6 1 0,-4 0 4,4-3-8,-5 4 12,4-3 4,0 2 0,-5-1 44,4-1-36,4 1 0,-6-1 36,-1 0-36,5 0 36,-4 1 12,-1 0-52,4-1 0,-5-2 4,4 2 48,1 0-56,-5-2-4,6 2 0,-4 0-12,0 0 0,3-2 0,0 4 0,-5-2 0,4-1 4,1 2 0,0-2 0,0 2 0,-3-2 0,3 1 4,-3 2-4,4-2 8,-6 0 0,6 2 0,-6-3 4,5 1-4,-2 0 0,3 1 4,-1-1-4,-4-2 8,4 4 0,-5 0 0,4-3 0,1 3-4,-5-2 0,6 0-4,-3 1 0,2 1-8,-4-4-4,4 3 0,-5 2-36,6-2 36,-3-1-36,5 1 40,-3-1-40,1 1 40,-1 1 0,0-2 8,1 0 4,1 1 8,-4 0 0,3-2 48,-5 3-12,4-4-36,0 3-8,-7-1 44,8 0-44,-1 1 0,-5-2-8,6 1 4,-3-1 0,-3 2-12,6-2 4,-4 0 0,-1 2 4,5-2 4,-6 1 0,5 0 4,-7 1 0,5-1 8,-3 0 36,3 1-36,-2 2 0,2-4 60,-5 2-60,3 1 36,-3 0-36,4-2-4,-4 1-4,3-1-4,-3 0-8,2 0 0,4-1 4,-4 2 0,5-1 4,-7-1 4,7 1 8,-7 0 0,5-1 76,-5 0-76,3 2 48,2-1-48,-3-1 36,-2 2-36,5-2-4,-2 2 0,-3-2-8,7 1-4,-7 0 0,8 0-4,-8-2 0,7 4 8,-5-2 4,-2-1 4,5 0 40,-3 1-36,-2-3-4,6 3 4,-4-2 0,-2 1-12,5-1 8,-2 0-4,-3 1 0,0-1-4,7 0-8,-7 1 4,2-1 0,4 3 0,-6-4-8,2 1 0,5 1 0,-7 0 8,5 1-44,-5-2 44,2 0-8,4 1-36,-4 1 36,3-1 4,-2-2 0,1 4 4,-1-3-8,-3 0 4,8 2-4,-8-2 8,2 1 4,5 1 8,-7-3 4,0 3 0,5-2 36,-5 3-40,2-4 40,-2 4-36,0-3-4,5 2-8,-5-2 0,3 0-4,-3 3 0,0-3 0,5 2 0,-5-2 4,2 3 0,-2-4-4,5 2-4,-2 1 4,-3-1 4,0 0-4,2-1-4,3 3-40,-5-3 36,8 2 0,-6-2 0,-2 3 0,5-2 0,-3 1 4,3-2 8,-3 2 4,4-1 8,-6 0 60,2 0-12,3 1-48,-5-1 0,3 0 0,-3 1-4,2-1-8,3-1 0,-5 0-4,0 2 0,8-1-4,-8 0 0,2 0-40,3 3 40,-3-5-4,-2 4 0,5-3 8,-3 2 4,-2-2 0,6 1 4,-4-1 0,-2 1 0,5 0 8,-5-2-8,2 1 0,-2 0-4,0 0-4,3 0 0,2-1-4,-5 2-4,0-1 0,8-1 8,-8 3-4,0-1 4,7-3 4,-5 4-4,-2-2 0,0-1 0,5 2 4,-5-1 0,2-1 0,-2 2 0,5-3 0,-5 3 0,3-3 0,-3 1-8,5 0-40,-5 2 40,2-3 0,3 1 4,-5 2-4,3-1 4,-3 0 0,2-1 4,3 2 0,-5-1 0,0 0-8,3 1 8,2-1 8,-3-1-4,-2 3 0,0-3 0,0 1-4,5 1 0,-5-1 0,2-1-12,-2 2-76,5-2 28,-5 1-12,0-2 12,3 1 52,-3 2-52,5-2 52,-5-1-52,2 1 56,-2 0 4,5 0 8,-5 1 4,2-1 0,-2 1-4,0 0 40,3 0-48,2 0-4,-5-1 0,3 2-4,2-3 0,-3 1-4,-2 0 0,5 0-36,-5 0 0,2 2-12,-2-3 48,5 1 4,-5 0 4,2 2 4,-2-1 0,0-2 4,6 1-4,-6 2 0,0-2 4,0 1 0,2-1-4,-2-2 0,0 1 0,0 3-12,5-3 4,-5 1 0,0-2 0,2 2 0,-2-2-40,0 0 48,0 1 4,3 1 0,-3-2 4,5 2 4,-5-2-4,0 2 40,2 0-48,4-1 4,-4 0 0,-2 1-4,0-2 4,5 1 0,-3 0 0,-2-1-4,5 2 4,-3-1-4,-2-1 0,6 0 0,-4 1-4,-2-1 4,5 1 4,-5-1 0,2 1 0,-2-1 4,3 0 0,1 0-4,-4-1-4,0 1-4,3 0 4,2 2 8,-5-1 0,0-1 4,3 0 36,-3 0-48,5 1 0,-3-1 0,-2 0-4,0 1-4,0-1-40,0 1 36,5-3-36,-5 4 40,0-2-4,2 0 0,-2 2 4,0 1-4,5-3 8,-5 2 4,0-1 4,0 1 4,0-1 4,0 1 48,0-2-52,0 1 4,0 0 0,3-1-4,-3 2-8,0-1-4,0-1 0,0-1-8,5 1 0,-5 1-36,0-1 48,2 2 4,-2-4 8,0 4 0,0 0 60,0-1-64,0 1-4,0-1 4,0-1 52,0 1-60,0 1-4,0-2 0,0 1 4,0 0 0,0-1-4,0 1 4,3-1 0,-3-1 0,0 1 0,0-1 0,0 1-8,0-1 8,0 1 4,0-1 0,-3 2-4,3-1 8,0 0 0,0 0 0,0 2 0,0-2 4,0 3 0,0-3 0,0 4 36,0-3-36,0 1 72,0 0-24,0-1-52,0 2 40,0 0-36,0-2 52,0 3-56,0-3-4,0 2 0,0 0 4,0-1-4,-2 0 8,2 0-4,0 2 0,0-1-4,-5-1 4,5-1 0,0 1 0,0 3 4,0-3 36,0 1-36,0 1 0,-3-1 36,3-2-40,0 5 4,0-3-8,0-1 0,0 2 8,0-1-4,0-1 0,-5-1 4,5 3 0,0-2-8,0 0 8,0-1-12,-2 1 4,2-1 0,0 1 44,0 0-48,0 0 0,0-1 0,0 1-8,-5-1-4,5 0 8,0 1 4,0-2 4,0 2 8,0-2 36,0 1 0,0 1 12,0-2-12,0 0-36,0 1-4,0-1 0,0 2 0,0-2-4,0 0 4,0 1 40,0-2-40,0 2-8,0-2-8,0 2 8,0-1 0,0 0 8,0 2-4,-2-2-4,2 2 4,-5 0 8,5-2-4,0 3-8,0-3 0,0 1 4,0 1 8,0 1-8,0-2 8,0 1-12,0 2 0,0-3 0,-3 1-8,3 0-40,0-1 36,0 0 0,0 1-48,0-2 52,0 2-4,0-2 4,0 0-40,0 2 40,0-1-52,0 1 52,0 0-40,0-2 40,0 2-4,0 0 12,0 0 0,0-1 0,0 1-4,0 0 0,0 0 0,0 0 4,0 1 4,0-1 0,0-2-4,0 2-8,0 0-64,0 0 12,0 0 0,0-1 52,0 0 4,0-1 0,3 2-4,-3-1 0,5-1 0,-5 1 4,0-1 0,2-2 4,-2 2 8,0 1 0,0-1-8,0 0-4,0 1 0,0-1-44,5 1-24,-5-1-28,0-2 16,0 2 12,0 0 12,0 0 52,2 1-40,-2-1 48,0 0 0,0 1 4,0-1 0,0 0 8,0 2-4,0 0 4,0-1-4,0 1 0,0 0-4,0 1-4,0-1-4,0 1-8,0-2-36,0 3 40,0-1-4,0-1 8,5 0 4,-5 1 0,0 0-8,0 0 4,0-2 4,3 3-8,-3-1 4,0-1-4,0 1 8,0 1 4,5-1 44,-5-1-36,0 2 0,0-1 48,0-2-56,0 3-4,2-2-4,-2 1-4,0-1 0,0 0-4,0 2 8,3-3-4,1 1 8,-4 1 56,0-2-44,0 1 0,3 1 36,-3-1-48,5 0 4,-5 0 8,0-1-4,0-1-8,0 4 0,3-2 0,-3 0-56,5 0 52,-5 0 4,2-2-12,-2 1 0,0 2-92,0-2 104,0 2 0,0-2 0,5 1 8,-5 0-4,0 1-4,0 1-8,2-2-64,-2 1 72,0 1-8,0-1 4,0-1 4,0 4 0,0-3 0,0 1-4,0 0-4,5-2 8,-5 4-8,0-3 0,2 1 0,-2-2 8,0 1 4,6 0-4,-6-1 4,0 1-4,0-1 0,2-2-60,-2 2-36,0-1 12,0 0 0,0 3 8,0-2 28,0 1 44,5-1 4,-5 3-8,0-2 8,0-1 8,0 3-8,2-2-4,-2 1 0,0-1 0,0 0-4,0 1 8,3-1 12,-3 2-4,5-2 88,-5-1-92,0 4 4,0-5-4,2 3-4,-2 0-8,5-1 4,-5-2 4,3 3-4,-3-1-4,0 0 4,0 1 4,5 1-4,-5-2 4,2 2-8,-2 1 8,0-2-8,5 0 8,-5 1 0,2-1 0,-2 0 8,0 1 0,6-1-8,-6 0-48,2-1 36,-2-1 8,5 1-4,-3 1-4,-2 0 12,0-3 0,3 3-4,1-2-8,-4-1-48,3 1 52,2 0 8,-5 3 0,3-1 0,-3-1 0,0 0 12,0 0 0,5 3-12,-5-3-12,2 2-48,-2-2 52,0 0-4,5 1 4,-5 0 0,2-1-40,-2 0 36,5-1 4,-2-1-40,-3 0-60,5 1 32,-5-1 64,0 2-60,2-1 72,-2 0 8,0 0 0,3-1 36,1 1-44,-4 0-60,3-2 0,2 2 60,-2-2 60,-3 2-48,7 0 76,-7-1-76,0 1 60,5-1-72,-3 1-24,-2 0-36,5-1 44,-5 3 4,2-2-36,4 1 48,-6 3 4,2-3 4,-2 2-8,0-2 48,3 3 4,1-2 20,-4 2 24,0-3 0,3 3-96,1-1 0,-4-1-8,0 0-4,8 0-72,-5-1 72,-3 2-84,5-2 24,-3-1 8,3 2 16,-3-1 36,6-1-48,-3 2-24,-3 0 24,-2-2 60,7 3 0,-7-2 8,3 2 0,5 0 0,-8 0 4,0-2-4,4 2 0,-1-1 100,-3 0-108,5 1 0,-3-1-4,-2 0-4,6-1 0,-4 1-40,3 0-24,-3 1 64,-2-2-40,7 1 44,-7 1-40,11-1 40,-11 1 4,4 0 0,-1-2 0,2 4 0,-3-2 12,3 0 36,-2 2-36,2-4 36,-3 3 12,-2 0-52,7-2 4,-7 1 0,7 0-12,-3 0 0,3 1-8,-2-1-40,-3 2 48,5-4-8,-1 3-40,-4 2 48,5-4 0,0 2 72,4 1-12,-4 0 0,0-1-48,1-1-4,-1 1-8,0 1-12,4 0 8,-4-2 0,0 2-4,6 1-4,-11-1-36,5-1 36,4 1 12,-7-2 0,3 3 4,1 0 4,0 0 4,-6-2-4,5 2-4,0-1 0,1 1 0,-1-2 4,-4 0 4,4 2 48,1-1-52,-1 1-4,3 0 8,-2-2 0,-1 2-8,0-1-4,1-1 0,-1 2-12,0-2-72,1 2 24,-6 0 52,6 0-4,-1 0 0,1 0-36,-1 0 40,0 0-4,3 0 4,-2 2 8,-1-2 8,5 2 64,-2-2-24,0 1-40,2-1 40,-2 2 12,-2-2 16,6 0-64,-4 0-12,-2 1 0,3 1-8,-5 0-4,6-1 8,-2 1 4,-5-2-4,2 0 0,0 3 4,-1-2 0,-1 1 4,2-1 4,0-1 0,-5 1 0,6-1 0,0 3-4,-4-2 8,4-1 0,-5 1-8,4-1 0,2 0 0,-3 0-4,1 0 0,0 0-4,1 0-4,-5 0 4,4 0 4,2 0-4,-3 0 0,-4 0-44,5 0-4,-2 0 44,2 0-52,-3 0 52,3 0-36,-5 0 44,5 0 8,1 0 4,-3 0-8,2 0 0,0 0-4,-4 2-4,5-2-8,-6 0 12,3 0 0,2 0-8,-5 0 4,-2 0-44,0 0-12,6 0-36,-6 0-48,0 0-64,0 0-96,0 0 28,0 0 8,-6 0-144,6 0-112,0 0-208,-7 1-680,5-1-1525,-5 2-2643,7-2-2065</inkml:trace>
  <inkml:trace contextRef="#ctx0" brushRef="#br2" timeOffset="0.99">40132 58383 4456,'0'0'8801,"0"0"-6197,0 0-1647,0 0-921,23 12-36,-15-8-360,-1-3-257,2 1-455,-1-2-68,-1 0-392,5 0-748,-4 0-208,2-3-261,0 2-1359,-5-2 4100</inkml:trace>
  <inkml:trace contextRef="#ctx0" brushRef="#br2" timeOffset="0.99">40450 58377 5004,'0'0'6653,"0"0"-5001,25 3 840,-19-3-1823,1 2-517,2-2-152,-1 0-325,7 0-407,-5 0-36,4 0-4,1 0 60,-5-2-272,5 1-520,-3-1-592,-2 1-320,7-1-177,-4 0 181,-4 1 1840,9 0 308,-5-1-36,1 2 184,-4-2 116,7 1 0,-4 0-56,1-1 56</inkml:trace>
  <inkml:trace contextRef="#ctx0" brushRef="#br2" timeOffset="0.99">40818 58356 1432,'0'0'260,"28"0"288,-16 1 2356,3-1-495,-3 2-657,-2-1-616,4 3-180,-3-3-72,1 2-92,-3-1-204,2 0-208,3 0-252,-1 0-116,2-1-12,-3-1-316,0 0-272,-2 0-204,5-1-168,-5-3-524,5 2-612,-3-2-1001,-2 3-1751</inkml:trace>
  <inkml:trace contextRef="#ctx0" brushRef="#br2" timeOffset="0.99">41220 58366 11849,'0'0'4997,"0"0"-4213,0 0-784,0 0-632,0 0 280,25 6 15,-18-6-419,0 0-152,1 0-388,-5-1-264,2 0-152,-3-1-48,-2 2-608,0-2-1525,0 2 2589</inkml:trace>
  <inkml:trace contextRef="#ctx0" brushRef="#br2" timeOffset="0.99">41403 58359 4332,'0'0'6905,"0"0"-5009,0 0-1220,0 0-436,0 0 168,0 0 8,0 0-188,22 6-168,-14-6-60,-8 0-144,9 0 92,-4 0 44,-3 0-44,6 0-24,0 0 28,-4 0 48,4 0 0,2 0 4,-3 0 36,0 1-40,1-1-152,-5 2-620,4-2-488,-3 2-900,-4-2-2124,0 0-813,0 0 4341</inkml:trace>
  <inkml:trace contextRef="#ctx0" brushRef="#br2" timeOffset="0.99">42059 58209 2900,'0'0'6645,"0"0"-4233,0 0-1004,0 0-696,0 0-196,0 0-60,0 0-76,-18-2 8,11 2-100,0 0 17,-1 1-129,-2 3 36,1-2-36,-4 3 8,-1 0-36,1 2 64,-7 3 76,4-1-140,-7 4-148,6-2 0,-1 1 276,4 0 340,1-1 452,4 1-384,-4-4-368,11 3-220,-1 0-88,-2-2 104,5 1 20,8-1-24,-1-1-108,3-1-92,4-1-64,9-1 8,-1-2 28,0-3 20,3-1 4,-3-6-76,3-1 28,-3-2 8,-2-4 24,0 1 28,-3-2-100,-7 2-84,2 0-248,-5 2-148,-7 1 20,0 1 196,0-1 448,-5 1 112,-2 1 176,0-1 32,-11 2-108,9-3 72,-6 3-40,0-1 4,-2 0-4,2 0-12,3 2-108,-1 0-116,1 3-8,2 0-76,5 2-120,3 1-236,-3 0-220,5 0-276,0 0-829,0 0-1211,5 1-2276,-3-1-549,5 0 4241</inkml:trace>
  <inkml:trace contextRef="#ctx0" brushRef="#br2" timeOffset="0.99">41994 58007 6309,'0'0'6920,"-7"37"-4756,7-16-807,0 10-201,0 5 52,0 2-80,5-1-360,-5-2-328,2-1-64,-2-4-72,0 0-28,0-4 100,0-1 132,0-5 24,0-1-84,-2-2-100,2-2-140,-5 0-124,5-4-84,0-1-48,-2-1-196,-3-3-116,5-1-124,0-2-120,-2-2-220,-3 1-328,5-2-732,0-5-2109,0-1-2751,0 0-1397</inkml:trace>
  <inkml:trace contextRef="#ctx0" brushRef="#br2" timeOffset="0.99">42160 58199 12153,'0'0'7425,"0"0"-5157,0 0-1588,0 0-488,0 0-96,22-2 328,-9 2-84,-6 0-112,2 0-164,2-3-64,-4 3-96,0 0-108,1 0-268,-1 0-244,0 3-216,-4-3-312,-3 3-660,5-1-1269,-5 1-3003,-5-1-1313</inkml:trace>
  <inkml:trace contextRef="#ctx0" brushRef="#br2" timeOffset="0.99">42175 58282 5825,'0'0'7848,"0"0"-5308,0 0-1539,0 0-445,0 0 336,0 0 360,27 16-288,-22-16-368,7 0-268,-2-4-136,-3 1-152,6 0-28,-8 0 220,7 0-232,-4-1-556,-6-1-504,5 0-348,-2 0-468,-2 1-1125,4-3-3287,-7 5-1673</inkml:trace>
  <inkml:trace contextRef="#ctx0" brushRef="#br2" timeOffset="0.99">42532 58100 9109,'0'0'6300,"0"0"-3883,0 0-1309,0 0-664,0 0-112,0 0-100,0 0-12,0 0 0,0 0-124,25 2 184,-10-2 160,0 2 44,2-2-252,3 1-124,-5 2-8,-3 0-100,3 2-56,-8 0-68,0 1-180,-1 0-48,-4 0 0,-2 2 60,0 1 72,-2 0 96,-6 2 124,-4 1 88,5-1 120,-11-1 84,3 3 24,1-2 0,-2-2-60,7 0 60,-1-3 96,-2 0 180,12-2-60,-3-3-532,3 1-36,3-1-460,1 1 96,4-1 196,7 1 192,-3-2 0,8 0-64,-3-2-56,1 2 24,1 0 48,-9 0 56,7 4-60,-9-2-8,-1 3-24,0 1-244,-2-2 340,-5 3 48,0-1 172,0 2 72,0-2-16,-5 1-20,-2 0-52,0 1 4,-1-1-16,0 1 16,-1-1 20,-1-1-48,-2 2 16,1-1 8,-3 0-12,4-1-12,-2 1 16,5-1-40,-9 0-156,12-2-8,-3 1 0,1-3-52,4 0-220,2-2-116,0 0-100,0 0-228,0-2-308,2-3-732,6-1-2853,-3 0-3571,4-7 811</inkml:trace>
  <inkml:trace contextRef="#ctx0" brushRef="#br2" timeOffset="0.99">42826 58181 5869,'0'0'7920,"0"0"-3559,0 0-2725,0 0-560,-28 11-188,21-6 44,5 0-132,0 2-232,-3 3-112,2-1-80,3 2-40,0 0-108,3 0-108,2-1-120,-3 1-48,7-2-60,-1-1-12,0-2 12,-1-3 48,5-2 0,-2-1-12,0 0-36,2-3-28,-2-1 112,0-3 24,5 0 208,-8-3-208,1 0-260,-4-2-136,4-2 20,-8-1 4,3-3-4,-3 2 0,-3 0-12,-2 3-72,-2 0 168,-1 4 292,1 5 340,-8 0 48,5 4-108,-4 2-76,3 1-100,-3 3-104,4 3-88,2-1-20,1 3 36,2 0-84,2-1-88,-2 0-300,5-1-588,0-3-1212,8-1-2329,-8-2-4092</inkml:trace>
  <inkml:trace contextRef="#ctx0" brushRef="#br2" timeOffset="0.99">43161 58099 1840,'0'0'8225,"0"0"-5157,0 0-848,0 0-563,0 0-245,0 0-196,0 0-128,-5 23-164,3-9-96,-3 1-116,5 3-48,-3 1-108,-2 1-72,5 0-40,0 0-180,-2-3-120,-3 0-96,5-4-48,0-2-12,-2-1-48,2-5 52,-5-1-40,5-2-60,0-2-24,0 0-60,-2 0-180,2-2-196,0-2-204,-4-4-232,0-2-392,1-2-684,3-1-953,-5-2-2091,5-3-657,-2 6 1169</inkml:trace>
  <inkml:trace contextRef="#ctx0" brushRef="#br2" timeOffset="0.99">43156 58092 8161,'0'0'6636,"0"0"-4459,0 0-977,0 0-240,0 0 48,12 30-32,-12-18-224,8 4-132,-5-1-28,-1 2-48,5 0-120,0 0-172,-1 0-108,1-3-96,0 0-48,1-4-44,-5-1-112,6-4-72,-2-2-88,-1 0-36,1-3-80,-5 0-128,3-5-116,3-3-360,-5 0-788,-3-3-1013,7-3-2047,-5 2-1305</inkml:trace>
  <inkml:trace contextRef="#ctx0" brushRef="#br2" timeOffset="0.99">43329 58068 1436,'0'0'0,"0"0"1396,0 0-1332,0 0 4269,5-6-1637,-5 6-392,0 0-644,0 0-244,-5 0-95,5 2-249,0-2-320,0 0-296,0 1-184,0-1-112,0 0-64,-2 2-96,2-1 0,0 3-60,-5 0 60,5 0 44,0 3 32,-3 1 32,3 2-8,0 1 32,0 3 76,0 1 48,0 1-12,-3 0-48,3 4-24,-4-4 12,1 1 68,-2-2 52,3 1 60,-3-3 12,5-2-48,-2-2-108,-4-1-112,6-2-100,0-3-8,0 0-184,0-1-236,0-2-152,0 0-204,-2-3-200,2-4-436,0 0-832,-5-2-2485,5-3-1972</inkml:trace>
  <inkml:trace contextRef="#ctx0" brushRef="#br2" timeOffset="0.99">43309 58022 13121,'0'0'5249,"0"0"-3789,0 0-944,-7 28-200,2-14 316,5 2 124,0 2-32,0 0-192,5 0-156,-3-1-184,3 1-192,-2-3-96,1-2-264,-1 2-148,0-3-148,4-1 96,-7-1 320,0-4-88,5-1-600,-5-2-484,0-3-280,-5 0-321,5-2-591,0 0-2032,-2-5-365,-3 1 2481</inkml:trace>
  <inkml:trace contextRef="#ctx0" brushRef="#br2" timeOffset="0.99">43329 58068 220,'0'0'0,"0"0"-220</inkml:trace>
  <inkml:trace contextRef="#ctx0" brushRef="#br1" timeOffset="0.99">40195 59617 3724,'0'0'3181,"0"0"1199,0 0-3148,0 0-940,0 0-284,-24-9 136,24 6 200,-3 2 36,3-3-12,0 1-176,-5 2-40,5-3 0,0 4 12,0-1-64,0 0-24,0 1 52,0-2 84,-2 2 128,2-2-12,0 2 64,-6-2-67,4 2-113,2 0-136,-5-3-28,3 1-48,2 0-4,-5 1-96,5-2-36,0 1 112,-2 0 24,-4 0 300,6 2 96,0 0-36,0-2-40,0 2 4,0 0-16,0-2 60,6 2 64,-4-1 56,-2 0-12,5-1-96,-3 0-52,3 1 12,3-2 0,-6 1 12,6 0 0,-1 1-28,3-1 16,-3-1 12,8 2 108,2 1 68,-2-1-80,5-1-100,-1 2-72,3-1-32,1 1-52,-6 0-36,5 0-60,-4 0-92,-6 0-4,3 1-132,-10 1 12,2-1 24,1 0 0,-8-1-40,5 3-8,-5-3-12,2 0-36,-2 0 0,0 0-72,-2 0-64,-3 2-104,2-2-184,-5 1-476,1 1-1220,0 0-2689,-1-2-3999</inkml:trace>
  <inkml:trace contextRef="#ctx0" brushRef="#br1" timeOffset="0.99">40281 59138 6109,'0'0'9244,"0"0"-6843,0 0-1449,0 0-536,-25-11-20,18 11 44,0 0 48,-3 0-12,-5 3-148,8 1-180,-3 5-136,-2-1 36,4 1-44,-4 3 80,5 2 112,-1 1 20,3 3 88,3 1-12,-3-1-4,5 2-104,0-1-88,5-2-96,2-4-84,3 2-136,0-7 4,5 0 72,4-3 144,-1-5 4,-1 0-4,3-6-76,-3-3 16,0-4 52,-2-2 8,2-4-48,-4 0-72,-4-3-40,4-1 148,-11 1-36,8-1 40,-10 3-124,0 1-28,0 0 16,-2 0 8,-6 4 52,1 1 84,-1 2 136,-1 3 56,-4 3-32,-4 2 8,2 3-108,0 1-60,-2 3-100,2 3-132,1 2-60,-4 2-24,11-3 0,-3 1-60,5 0-324,-2-4-552,7 0-724,0-2-789,0-1-2083,0-1-525</inkml:trace>
  <inkml:trace contextRef="#ctx0" brushRef="#br1" timeOffset="0.99">40281 58960 2480,'0'0'9325,"-2"28"-6265,2-13-975,0 7-449,0 5-212,2 1-144,-2 1-176,0 2-292,6 1-220,-4 0-156,-2 1-148,0-3-8,0 0-16,0-2-36,-2 0-84,-4-5-12,6 0 12,-7-5-12,7 1-56,-2-3-76,-6-4-48,8 0-52,0-3-116,-2-2-156,2-1-232,0-4-252,0 1-316,0-3-568,0-4-708,0-3-1661,2 2-3727</inkml:trace>
  <inkml:trace contextRef="#ctx0" brushRef="#br1" timeOffset="0.99">40395 59244 16349,'0'0'5169,"0"0"-4101,0 0-692,0 0-28,0 0 88,0 0 240,0 0 24,27 2-220,-19-2-200,-1 0-160,0-2-120,6 0 0,-8 1-120,2-1-232,6 0-20,-6 0 24,0-1-112,1 0-168,-6 1-156,5-1-236,0 0-500,1 1-876,-5 1-1869,4-1 1217,0-1-1612</inkml:trace>
  <inkml:trace contextRef="#ctx0" brushRef="#br1" timeOffset="0.99">40462 59143 11401,'0'0'6537,"0"0"-4425,0 0-904,4 30-296,-4-15 128,0 2-36,0 2-124,0-1-244,0-1-152,-4 0-208,4-3-144,0-1-132,0-3-56,0-3-88,0 0-96,0-2-184,0-2-140,0 0-148,0-1-132,0-2-268,0 0-712,-3 0-1112,3-2-1973,0 0-2972</inkml:trace>
  <inkml:trace contextRef="#ctx0" brushRef="#br1" timeOffset="0.99">40780 59162 3756,'0'0'7049,"0"0"-3837,0 0-1056,0 0-979,0 0-1,-25 3 52,15-1 52,-2 3-160,-3 1-272,5 4-220,-5 0-108,6 3 8,-4 0 28,6 1-88,-3 2-104,8-3-64,-4 1-108,4-3-96,2 0-96,2-1-60,4-3-96,-4-2-36,8 0-12,2-3-28,-2-2 64,3-4 36,-1-4 120,3-4-60,-3-1-60,-2-5-36,4-1 24,-3-2 12,1-3 56,-5 3-32,3-1 108,-8 1 68,6 1 8,-4 1-76,-1 0-4,-3 3-96,0 0 88,0 1 12,0 2 4,0 0 108,-7 3 8,7 2 60,-8 2 48,6 1 12,2 2-12,-2 3 4,2 0-4,-6 0-72,6 3-36,-2 5-12,2 4 84,0 6 120,0 3 217,0 5 27,2 0-172,-2 1-132,6-2-144,-4-2-48,0-2 12,6-4 36,-8 1-96,4-7 44,-1 1-56,-3-4-8,5 0-4,-5-1-132,0-2-48,0 0-132,0-2-144,0 0-136,0-1-117,-5-2-143,5 0-332,0-2-1196,-3-4-3364,-1 1-4585</inkml:trace>
  <inkml:trace contextRef="#ctx0" brushRef="#br1" timeOffset="0.99">40950 59448 5653,'0'0'8032,"0"0"-3983,0 0-2705,0 0-572,0 0-64,0 0 108,0 0-24,0 0-272,0 0-204,0 0-184,0 0-132,0-6-108,0 6-112,0 0-104,0 0 8,0 0 24,2 0 184,3 0 32,-5 0 28,3 2 0,-3-1 48,0-1 232,0 2 60,0-1-4,0-1-44,0 0-112,0 0-20,0 0-100,0 0 60,0 0 48,4 0 12,-4 0-60,0 0-60,0 0-12,0 0-4,0 0-80,0 0-36,0 0 12,0 0-16,0 0 28,0 0 24,0 0 60,0 0 0,0 0 4,0 0 4,0 0-4,0 0 0,0 0 4,0 0 0,0 0 4,0 0 8,0 0 0,0 0 4,0 0 36,0 0-36,0 0 36,0 0 76,0 0 128,0 0 40,0 0-28,0 0 208,0 0 68,0 0-128,0 0-52,0 0-84,0 0-68,0 0-100,0 0-12,3 0-24,-3 0-72,5 0 72,2 0-64,1 0 100,0-1 60,3-1 0,-3 2 60,7-1 277,-3 1 159,0 0-16,1 0-348,1-2-252,-6 2-48,4-1 4,-5-1-4,1 1 0,4-3 0,-4 3-60,-6 0-24,8-3-72,-3 3-60,-7 1-24,8-2-72,-8 2-88,0 0-93,0 0-95,0 0-132,0 0-452,0 2-904,0-1-1608,-8 3-909,1-3-2935,-3 2 671</inkml:trace>
  <inkml:trace contextRef="#ctx0" brushRef="#br1" timeOffset="0.99">40997 59162 13877,'0'0'5409,"0"0"-3501,0 0-512,0 0-92,0 0 48,0 0-184,0 0-267,0 0-297,0 0-328,0 0-168,-22 21-104,14-12 0,1 0 8,-3 3 72,2-1 12,6 2-36,2 0-12,-5-1-40,5-1-8,0 0-72,5-2-108,-3 1-48,6-5-48,2-1-28,2-1 39,3-3 49,-3 0 36,3-5 24,0-1 36,0-1 120,-6-1 4,7-1-4,-9-1-56,0 1 56,1-2 84,-8 2 96,2-1 24,-2-2 36,0 2-47,-2-3-49,2 3-12,-8 0 52,5 1 44,-4 3-84,-5 2-144,4 0-48,-1 3-132,1 1-12,1 0 32,4 3-80,-4 0-217,2 0-203,2 1-112,-2-1-60,5 1-288,-2-3-648,2 2-1076,-5-3-1701,5 0-1767,0 0-1425</inkml:trace>
  <inkml:trace contextRef="#ctx0" brushRef="#br1" timeOffset="0.99">41041 58977 2916,'0'0'8769,"0"0"-5873,3 33-591,-3-14-165,0 4-36,2 5-296,3 1-408,-3 2-340,-2 1-216,0 0-136,0 2-131,0-2-129,-2-3-64,2-1-120,-5-5-132,5-3-12,0-3-48,0-5-68,5-1-4,-3-4-60,-2 0-48,0-3-72,0-2-48,0-2-120,0 0-112,0 0-141,0-5-95,0-3-244,-2 0-336,-3-5-772,3-1-2080,-1-1-2181,-2 3-3196</inkml:trace>
  <inkml:trace contextRef="#ctx0" brushRef="#br1" timeOffset="0.99">40163 58974 680,'0'0'1772,"0"0"-1536,0 0-236,0 0 2268,0 0 37,0 0-893,-17-11-504,12 9-264,3 1 400,-4 1 192,6 0 100,0-1-4,0 1-248,0 0-123,0-2-157,0 2-40,0 0 24,0-2-176,6 2-272,-4-1-8,-2 1 56,5-2 24,2 1 16,1 1 104,2 0 280,5 0 56,-1 0-180,1 0-148,-3 1-104,8 1-40,-3-1-12,0-1-120,-2 0-144,0 0-112,2 0-4,-4-3-4,-4 1-8,4-2-184,-11 1-180,8-1-60,-5 2-4,-2-1 28,2 0-36,-5 1 32,0 1-8,0 1-100,0 0-400,-5 1-684,2 4-3397,-2 0 733,-5 3-4301</inkml:trace>
  <inkml:trace contextRef="#ctx0" brushRef="#br1" timeOffset="0.99">41006 58982 3192,'0'0'7985,"0"0"-4069,0 0-1823,0 0-385,0 0-384,0 0-384,0 0-380,0 0-284,0 0-188,-19-7-88,14 6 0,2-1-112,-1 2 52,1-1-12,3 1 72,-5 0 8,5 0 100,0 0-60,0 0-44,0 0 48,0 0 20,0 0-24,0 1 0,0 1 0,0-1 12,0 1 64,5-1-52,-5-1 0,0 2 0,0 0 60,0-2-120,3 0-4,-3 3-8,0-3-8,0 0-4,0 0-36,0 0 48,0 0 48,0 0 40,0 0-4,0 1 72,0-1-12,0 0-48,0 0 64,0 0 20,0 2 12,4-2 16,-4 0-64,3 1-72,4-1 24,1 0 12,1 0 12,-1-3 0,7 2-32,-3-2 8,0-2 60,1 2 60,1-2 156,-3 1 160,3 0-196,-4 2-132,2-2-84,-2 1-36,0 2-24,-3-3-60,1 4-4,-3-1-56,-2 0-12,4 1-36,-3 0-204,-1 0-84,-3 0-112,0 1-140,0 0-160,0 2-316,0-2-928,-3 2-1896,-1 0-3181,1-1-2496</inkml:trace>
  <inkml:trace contextRef="#ctx0" brushRef="#br1" timeOffset="0.99">33138 49252 10785,'0'0'6065,"0"0"-4229,0 0-916,0 0-456,-17 30 24,10-14 280,4 6 336,-4 5-208,2 5-180,2 0-176,-2 1-104,3-2-100,-5-2-180,7-2-72,0-5-76,0-1 0,0-5-4,0-4 0,0-2 4,0-5 40,0-3 24,0-2 12,0 0 28,0-2 8,2-2-12,3-5-28,-3-4-80,-2-4-60,0-4-12,8-6-12,-8-4-36,5-3 8,2-6 52,1-1-84,2-3-72,-1-2 60,4 7 108,1 0 36,4 5 8,-3 7-8,-1 2 0,-1 7 12,1 2-8,2 4-112,-1 5 48,-6 2-24,6 5 8,-8 1 16,5 7 0,-1 4 0,-2 3 72,-2 7 104,-1 6 68,1 1-64,-7 6 60,3 4 72,-3 1 72,0 1-8,0-3-4,-3 3 60,3-4 48,0-3-119,-5-4-169,5-2 24,0-5 12,0-3-8,0-4-52,0-2-24,5-4-72,-5-1 0,0-5-156,3-2-316,-3-2-333,0-2-171,0-6-324,0-2-1364,0-4-3309,-3 1-4247</inkml:trace>
  <inkml:trace contextRef="#ctx0" brushRef="#br1" timeOffset="0.99">33215 49411 11417,'0'0'6317,"0"0"-4297,0 0-1104,0 0-440,0 0 32,0 0 148,0 0 120,0 0-184,0 0-228,0 0-136,24 23-72,-16-19-116,4-1-40,-1 2-144,-4-2-132,10-3-196,-5 0-280,-2 0-312,0-3-388,4-2-1128,-1 1-2977,-6-3-3096</inkml:trace>
  <inkml:trace contextRef="#ctx0" brushRef="#br1" timeOffset="0.99">33590 49025 3068,'0'0'264,"0"0"2601,0 0-1057,0 0-500,0 0-28,0 0 172,0 0-56,0 0-52,22-3-100,-14 3-63,-1 3-81,0 3-16,3 1-80,2 4-68,-1 5 0,-2 4 8,4 3-108,-4 6-164,-1 2-188,-6 2-232,3 4-24,-5-1-108,0 0-32,0 1-4,0-1-24,0-2 120,0-1 72,-5-1 72,3-1 48,-1-5-179,-4-2 11,0 0-12,-1-4 16,-4-2 56,5-1 144,1 2-84,-6-4-144,2-1-72,3 0-48,0-4-60,-1 2 0,0-5-72,6-3-108,2 0-144,-5-3-144,5-1-124,0 0-129,5 0-107,-3-3-256,3-3-740,-2-1-1200,5-1-2545,-1 1-2167,-5-5 851</inkml:trace>
  <inkml:trace contextRef="#ctx0" brushRef="#br1" timeOffset="0.99">21133 49030 2120,'0'0'888,"0"0"1068,0 0 217,0 0-457,0 0-216,2 24 16,-2-17-196,5-1-288,-5 1-100,2 1 0,-2-1-351,5 1 439,-5 0-268,3-1-172,-3 0-100,0 1-140,0-3-56,0 2-16,0-1-36,0-2-100,0 1-56,0 0-28,0-1-40,0-1 52,0 1-52,0 0 40,0-1-48,0 1 8,0 0 68,0 0 20,0-1 24,0 2-20,0 0 20,0-1 48,0 3 4,0-1 36,0-1 92,5 2 16,-5 1-72,0-1-52,0-1-60,0 2-60,0 0-24,0-1 28,0 1-64,0-1 48,0 0-56,0 1 44,0-2-48,0-2-4,0 2-8,0 1-36,0-2 48,0 0 0,0 0 4,0 1-4,0-1 8,0-1 40,0 2 0,2-1 0,-2 2-44,0-1 4,0-2 0,0 3 4,0-1 84,0 2 0,0-1 28,3-1 8,-3 1 24,0 0 144,4-1-132,-4 0-68,0-2-88,0 1-4,0 1-8,0-3 0,0 2-4,0-2 4,0 3-4,0-1 4,0-3 0,0 5-8,0-3 8,0 1 4,0 1 0,0 0 56,0 1-12,0-1-36,0 0 0,0-2-8,0 3 4,0-3-4,0 3 0,-4-3 0,4 0 0,0 1 4,0-1 4,0 3 0,0-3 36,0 1-36,0 2 36,0-3 0,0 2-36,0-1 36,0 1 24,4 0 0,-4 0-60,0 0 36,0 1 12,0-3 12,0 2-24,0 0-40,0 1-4,0 0 0,0-1 0,0 2 4,0-1 0,0 0 52,3-1-12,-3 0-44,0 0 0,0 0-4,0 1 0,0-2 0,5 3-4,-5-1 0,0-1-4,0 1 8,0-1-4,0 0-4,0 0 0,0 2 0,-5-2-4,5 2 0,-3-2-36,3 1 48,0-1 0,0 0 0,0 0-4,0-2-4,0 4-4,0-3 8,0 1 4,0-2 0,0 2 0,0-1 4,0 1 0,0-2 0,0 3 4,0-1 0,3 1 4,-3-1-8,0-1 4,0 0-4,5 2-4,-5-2 8,0 2-4,0-1-4,0 0 8,0-2-4,0 3 4,0-1-4,0 0-4,0 1-4,0-3-4,0 2-40,0-1-84,3 0 24,-3-1 12,0-3-24,0 2-60,0-3-136,0 0-176,0 0-184,0 0-256,0-4-232,-3-3-460,-5 0-1160,8 1-3409,-7-9-2708</inkml:trace>
  <inkml:trace contextRef="#ctx0" brushRef="#br3" timeOffset="0.99">20752 49374 8233,'0'0'7196,"0"0"-5343,0 0-1617,0 0-88,31 8 484,-22-3 392,3-3-144,-1 3-368,-2-2-244,6 2-72,-8 0 12,6-1 44,-11 2-68,6 0-176,-1 1 64,1 1-24,-6 4 112,-2-1 116,0 7 208,-2-1 496,-6 5-64,1 5 96,-1-3 96,6 2-423,-6-1-357,1-1-100,2-2-228,3-1-48,-3-6-156,5 0-4,0-6-92,5-2-109,-3 1-35,3-4 24,-3-3-16,3-1-116,-3-1-184,6-4-400,-8-3-1132,3-1-3145,2 1-5008</inkml:trace>
  <inkml:trace contextRef="#ctx0" brushRef="#br1" timeOffset="0.99">21042 49866 2628,'0'0'2917,"0"0"995,0 0-1748,0 0-308,0 0-272,0 0-195,0 0-233,0 0-180,0 0-212,0 0-80,0 0 0,5 3 36,-5-3-52,0 0-4,0 0 4,2 1-100,4-1-112,-4 1-92,0 1-16,3-1-24,2 4-24,4 0-20,-4-1-76,0 4-24,1 1-60,-1 0-12,0 1-12,-4 3 12,5-2-36,-1 0-24,-2 0-40,-3-3 4,3 2 48,-2-3-48,-3 0-4,5-3-8,-5-1-4,0-1 0,0 1 4,0-3 0,0 2 4,0-1 4,0-1-4,0 0 0,0 0 0,0 0 4,0 0 0,0 0 0,0 0-4,0 0 0,0 0 8,0 0-4,0 0-8,0 0-4,0 0-44,0 0-24,0 0 24,0 0 0,0-1-24,2-1-24,-2-1 24,0-2-12,7-1 76,-4-1 8,5-1 128,-1-1 148,5 0-24,-4 1 217,1 0-105,-2 0-160,1 2-144,-5 2-60,1 0-84,-4 3-108,0 0-72,0 1-112,0 0-93,0 0-59,-4 1 0,-4 2-172,1 1-540,-1 0-1024,4 2-2800,-4 0-4757</inkml:trace>
  <inkml:trace contextRef="#ctx0" brushRef="#br1" timeOffset="0.99">21259 49819 4180,'0'0'6533,"0"0"-3521,0 0-1192,0 0-775,0 0-337,0 0 12,0 0-28,0 0-116,0 0-120,0 0-88,0 0-40,0 0 0,0 0-132,0 0 36,0 0 48,0 0 144,0 2 208,0 0-40,0 6-60,0-1-84,-5 6-64,3 0-20,2 2-40,-2 0-72,-4 0-36,4 0-24,-3 0-44,2-2-16,-1-2-48,1 0-84,-2-3 0,5-2-96,0-1-108,0-3-148,0-2-128,0 0-232,0 0-168,0 0-236,0-1-476,0-4-944,0 1-2125,0-3-3263</inkml:trace>
  <inkml:trace contextRef="#ctx0" brushRef="#br3" timeOffset="0.99">26677 52363 3980,'0'0'6353,"0"0"-4037,0 0-1068,0 0-132,0 0 281,0 0 35,0 0-188,17-24-276,-10 17-236,-7-2-184,5-2-196,-3-2-120,-2 2 12,6-4-148,-6 2-12,0-2-12,0 4-12,-6-3-60,-1 1-8,0 1-4,-3 3-112,3 0-20,-8 3-52,-2 1 28,2 5-4,-8 1 172,7 6 24,-7 6 136,1 2 8,5 7 88,-1 5 60,4 2 228,3 2 496,0 5-100,8 3-132,-2 0-136,5 2-228,5-5-228,2-3-71,0-4-141,4-6-4,-2-3 4,4-3 56,1-4-56,-3-2-4,5-3-48,-3-2-12,-1-1-25,3-5-23,5 0-84,-6-5-60,-1-1-36,7-4-72,-6 1-112,6-3-140,-5 1-196,0 0-244,2 1-620,-2-1-1204,-3 2-2797,-1 3-3440</inkml:trace>
  <inkml:trace contextRef="#ctx0" brushRef="#br3" timeOffset="0.99">26918 52396 15293,'0'0'4593,"0"0"-4077,0 0-372,-2 28 224,-3-14 396,3 3 452,-4 2-240,4 1-108,-3 1-132,5 0-240,0-1-256,0-1-156,0-3-84,5-2-108,3-3-36,-1-5 136,0-3 8,4-3 80,-2-4-80,6-6-12,-3-3-108,-2-3-40,7-4 60,-9-2 100,4 3 0,-10-1-84,6 0-216,-8 2 36,0 1 48,0 0 80,-5 4 136,2 1 96,1 4 132,-10 2-48,4 3 84,-1 3-48,-7 0-56,7 5-160,-4 3-16,-3 0-92,8-1-36,0 2-60,1-2-132,5 1-148,-4 0-192,6-2-288,0 0-468,0 1-1456,0-5-3125,0 0-3228</inkml:trace>
  <inkml:trace contextRef="#ctx0" brushRef="#br3" timeOffset="0.99">27084 52509 12569,'0'0'4209,"0"0"-3069,7 23-300,-2-16-288,-3-2 808,-2-2-276,6-2-116,-6-1 36,0 0 72,2-4-128,3-2-188,-3-5-304,3-1-204,-3-3-95,-2-3-49,8 3 60,-8-1-48,0-2-56,3 1-40,2 2-24,-3 3-4,-2 1 4,0 5-4,5 1 0,-5 3-8,0 2-88,2 0-56,-2 0-84,0 4-49,8 2 289,-3 1 100,2 4 8,-5 0-23,6 3-37,2-2-48,-3 1-133,0-5 13,6 0 116,-4-1 4,-1-5 0,7 2-84,-7-4-252,1 0-252,-2-4-208,-4 2-324,2-6-632,-5 1-2500,0 0-3817,0-8-1616</inkml:trace>
  <inkml:trace contextRef="#ctx0" brushRef="#br3" timeOffset="0.99">27293 52367 11597,'0'0'4200,"0"0"-2239,20 29 155,-10-17 356,0 4-296,-3-2-668,6 1-584,-4-2-275,-2-1-225,8-1-124,-5-4-132,3-1-108,-4-3-12,2-1 48,-4-2 48,0-3 12,1-4-84,-3 0-72,-3-4-48,0-1-96,-2-4-48,-2 0 0,2-1-48,-7-1-72,-3-2-16,2 1-33,-4 2-11,5 3 96,2 0 108,0 5 48,3 3 108,-4 1 12,6 4 12,0 0 108,0 1-36,0 0 12,0 0-36,0 0-16,0 0-40,6 1 0,-4 0 140,5 2 48,0 1-12,4 0-107,-4 0-25,6-1-44,-4-1 44,6 0 0,-5-2-40,5 0 100,-1 0-36,-3-3-60,3-1 48,-1 0-12,-4-2-36,-2 0 76,4-1 20,-4 2-12,-2-5-24,2 1-72,-4-2 0,2-2-144,-3-3-24,-2 1-64,7-3 52,-7-1 23,3 2-47,2 2 24,-2 4 180,-3 3 24,0 4 24,0 2-48,0 2-48,-11 5-24,4 3 72,0 2 4,-3 7 116,-2 3 48,-6 5-60,11 1 13,-3 4-1,2-2 36,4 0-156,1-2-24,3-3-24,0-3-180,0-5 59,3-3 73,1-4 24,4-3-12,2-3-72,-3-2-108,11-5-120,-6-5-160,-2-2-188,4-2-440,1 1-680,-5-4-1020,3 2-2205,-11 2-2359,7-2 1011</inkml:trace>
  <inkml:trace contextRef="#ctx0" brushRef="#br3" timeOffset="0.99">27720 52318 14309,'0'0'4433,"0"0"-3733,3 25-648,1-18-4,-4 4 392,3-3 132,1-2 244,-1-1 412,-3-3-44,5 2-304,-2-1-240,-3-2-160,5-1-104,-5 0-40,2 0 24,-2-3 169,0-2 27,0-2-112,0-1-168,0-5-120,0 1-36,-2-6 0,2 1-96,-5-4-24,5-1-48,0-2 0,0 1-48,0 0-60,0 3 12,5 5 84,-3 5-24,-2 4-24,2 1-60,3 4-36,-2 0 20,4 1 56,-2 0 128,2 1 36,1 4-36,-5-1-84,4 1-12,0 1-36,1-1-73,-1 0-323,-4 0-168,1-2-148,3 1-292,-3-2-556,0-2-1072,-4 0-2773,0-1-3944</inkml:trace>
  <inkml:trace contextRef="#ctx0" brushRef="#br3" timeOffset="0.99">28023 52119 6461,'0'0'6064,"0"0"-3992,0 0-948,0 0-155,0 0 447,0 0 108,0 0-240,0 0-152,0 0-152,0 0-136,-14 27-132,1-19-180,4 1-124,-2 0-44,4 0-52,-8 1-36,8-3-156,4 2-120,-4-1-128,2 0-40,2-1 0,3 1-24,0-1 8,0 0-20,0-1 12,3 0-24,2-3 12,2 2 8,-2-4-8,2 1 36,1-2 12,-1 0 72,5-2 0,-4 0 36,-5-3-16,4-1 56,1-1-40,-6-1 36,5 1-36,-7-1 0,5-1 48,-5 1 4,3-3-4,-3 0-12,4 0 4,-4 1-48,0-1 56,0 1 72,0 4 84,0 1 16,0 4 164,0 0-144,0 1-156,0 2 12,4 6 52,-4 3 296,4 4 60,-1 5-32,-3 2-112,2 2-96,3 2 24,-3 1-36,3-2-48,-2 1-84,2-3-72,-3-1-24,3-1 20,-2-4 4,1 2 61,-1-4 59,2-2 12,-5-1-12,0-2 64,3 0 68,-3-3 48,0 1-36,-3 0-24,-2-3 0,-2 1-24,-1-1-24,1-1-60,-3-1-92,3-1-40,-4-2-120,4 0-132,0-2-192,0-4-204,-1-2-160,1-3-129,7-1-447,-3-4-1044,3 1-3056,3 1-4585</inkml:trace>
  <inkml:trace contextRef="#ctx0" brushRef="#br3" timeOffset="0.99">28144 52142 8413,'0'0'8013,"0"0"-5693,0 0-1388,15-22-452,-8 16 288,1 0 544,-4-1-176,4 1-72,-5 2-220,4-2-280,-5-1-188,6 3-112,-3-2-84,-3 1-60,3 0 0,-5 1-36,0 0 36,0 1-48,0-1-72,-5 0-60,-2-1-48,-3 0 24,3 1-36,-4 1 12,-1 0 108,5 1 12,-3 2 144,3 0 72,0 5-108,-1 0-116,5 2-4,-2 4-12,5 2-48,0 1 56,0 3 4,8 2-84,-3-1-12,2 0-24,-2 1-12,2-2-24,6-2-48,-6-1-72,0-2-136,1-3-92,-5 1-112,4-5-48,-5 1-96,6-4-208,-8-2-588,5 0-1232,-3-1-2585,-2-8-4420</inkml:trace>
  <inkml:trace contextRef="#ctx0" brushRef="#br3" timeOffset="0.99">28307 52166 6037,'0'0'7944,"0"0"-5543,0 0-1393,0 0-312,0 0 608,0 0-20,0 0-116,0 0 32,0 0-76,0 0-172,0 0-48,5 5-112,-5-6-191,2-2-201,5-1-88,-2-2-96,-2-2-60,5-1-72,-1-2-12,0-1-12,-4 0-52,4-2-8,-2 1-48,2-5-60,-4 1 0,5 2-12,-6-1 56,3 3 64,-5 2 72,2 5 0,3 1 0,-5 4 96,0 1-160,0 1-8,0 4-96,0 4 96,0 4 192,0 2 12,-5 1-152,5-1-52,-2 1-84,2-2-24,0-1-36,0-5-96,2 0-156,3-2-148,-2-1-189,-3-2-207,0-2-276,5-1-584,-3-1-1068,-2-1-3185,5-6-4648</inkml:trace>
  <inkml:trace contextRef="#ctx0" brushRef="#br3" timeOffset="0.99">28554 51939 14617,'0'0'3909,"0"0"-2841,0 0-664,0 0 172,0 0 640,0 0 200,0 0-196,0 0-124,0 0-264,0 0-292,0 0-204,0 2-155,-5-2-109,5 1-72,-10 2 0,5 1-48,2 4 36,-4 4-36,-1-1-61,6 1-47,2 3-36,0-3 36,0-2-36,0 1 72,2-3 24,6-1-12,-5 0 48,4-3 12,0 0 48,1-3 0,-1-1 80,5-1 28,-4-3-108,-6 3-64,6-4 4,-1 0 56,-5 0-8,4-2-108,-4 1-60,3-2-40,2 1-104,-5-3-24,4-1-40,-1 2 100,2-3 0,0 1-40,1-4 148,-1 3 156,0 0 24,1-3 132,-1 5 48,-7-1 112,8 0 92,-6 0 16,-2 1-64,5-1-36,-2 4-12,-3-3 4,0 1 20,0 0-36,0-1-96,-3 0-24,-2-1-144,5 0 36,-2 0-48,-6 1-84,8 0-24,-4 3 108,1 3 0,3 2 0,0 2-88,0 2-236,-3 7-12,-2 5 336,-2 4 180,0 8 0,-1 4-96,-2 5-80,3 0 40,-1-1-44,1-4-12,5-2-108,2-5-96,0-6-60,7-3 104,1-7 124,-3 1 40,7-5-112,-2-1-48,2-4-120,-2-4-160,5-3-188,-5-4-164,-3 0-520,5-2-1104,-10-4-2385,6 8-2739,-8-8 323</inkml:trace>
  <inkml:trace contextRef="#ctx0" brushRef="#br0" timeOffset="0.99">15419 49511 10453,'0'0'5140,"0"0"-3451,0 0-1181,0 0-444,0 0 144,0 0 116,0 0-324,0 0-124,0 0-732,0 0-545,12-14-819,-7 9-2900,3 4-1093</inkml:trace>
  <inkml:trace contextRef="#ctx0" brushRef="#br0" timeOffset="0.99">15444 49598 4316,'0'0'2969,"0"0"-77,0 0-1144,0 0-620,0 0-72,0 0 220,0 0 21,0 0-193,0 0-200,0 0-104,10 15 56,-6-8 152,3 2 136,-3 3-92,3 1-268,-7-3-180,7 1-196,-7-3-156,0 0-120,2-4-132,-2 1-8,5-2-52,-5-1-60,0-1-144,0-1-72,0 0-136,0 0-168,0-1-192,0-3-200,-5-3-684,3-1-2000,2 1-2721,-7-10-3340</inkml:trace>
  <inkml:trace contextRef="#ctx0" brushRef="#br0" timeOffset="0.99">15617 49654 7537,'0'0'5256,"0"0"-3780,0 0-680,0 0 72,0 0 349,0 0 23,0 0-160,0 0-52,0 0-224,0 0-172,0 0-84,4-25-100,-4 17-76,-4 0-164,4-3-208,0 2 0,0-1-96,0 3 20,0 1 72,0 1-8,0 3-84,0 1 24,0-1 24,0 2-12,4 0 48,-1 0 12,-3 0 56,7 3 64,0 0 36,-4 1 16,4 2-28,1 0-12,-4-2-84,4 3-44,-5-2 0,4 2-4,-5-4-12,3 2 4,-2-3-64,4 2-96,-7-3-64,0-1-140,0 0-236,5 0-144,-5-1-148,0-5-212,0-1-860,0-1-3105,-5-5-4592</inkml:trace>
  <inkml:trace contextRef="#ctx0" brushRef="#br0" timeOffset="0.99">15804 49514 3696,'0'0'5641,"0"0"-3689,0 0-1232,0 0-208,0 0 636,0 0 612,0 0 105,0 0-245,0 0-416,0 0-256,0 0-108,-10-4-232,3 5-52,1 0-84,4 4-112,-5 2-116,4 0 20,-1 4 48,1 0-8,-2 1 8,5 1-60,0 2-84,0-3-56,5-3-112,-5 2 0,3-4-52,1 0-92,-1-3-48,4-2-24,-5 0-48,4-2-28,1-4-32,0-3-12,0-1-100,-4-5-192,5 0-280,-6-3-600,3 0-752,2 3-2393,-4 4-2619,4-4 887</inkml:trace>
  <inkml:trace contextRef="#ctx0" brushRef="#br0" timeOffset="0.99">15868 49549 4104,'0'0'6033,"0"0"-4501,0 0-1260,0 0 432,0 0 1000,0 0 176,0 0-519,0 0-385,0 0-276,0 0-148,0 0-76,22-6-96,-17 2-4,-5-1-32,0 0-80,0 1-56,0-2 12,2 1-28,-2-1-84,0 0-96,0 0 40,0 1-44,0-1 40,0 2-40,0 0 64,0 3-24,0-1 0,0-1 0,0 3-36,0 0-4,0-2 0,5 2-4,-5 0 4,3 0 64,-3 0 28,0 2 44,5-2 0,-5 5-48,2-2-48,-2 2 16,3 0 8,2-2 36,-3 4-12,3-1 84,3 0 764,-1-3-344,-5 3-360,5-2-84,1-1 40,0-3 56,-1 0-144,8 0-24,-8 0-36,8-3-40,-5-2 4,-1-2 0,6 0-4,-2-1 4,-8 0 48,7 1-48,-4 1 36,-6-1 0,3 1-36,-3 2 48,3 1 12,-5-2 60,0 2-24,-5 1-60,5-2-48,-7 1-96,5-1-36,-6 2 0,1 0-72,-1-1 36,0 3 64,6 0 104,-3 0 204,3 3 120,-3-1-84,5 3-236,0-1 8,0 2 181,0 2-61,0-1-52,5 3-80,2-1-96,-5-2-73,6 1-107,0-1-108,-6-5-96,5 3-52,1-2-92,-3-1-184,-3-2-316,3 0-512,-3-2-772,6-4-1977,-8 0-807,8 0-1241</inkml:trace>
  <inkml:trace contextRef="#ctx0" brushRef="#br0" timeOffset="0.99">16184 49373 13281,'0'0'4713,"0"0"-4009,0 0-644,0 0 480,0 0 820,0 0 76,0 0-264,-15 26-276,7-17-268,6 2-184,-6 0-132,3 1-96,-2 0-80,5-1-136,-3-2 0,5-1 0,0-1 0,0-5 60,0-1-60,0 2-48,5-2-4,-3-1 40,3-1-48,2-3 56,1-2-68,-6 0-60,6-4-72,-1 2-12,1 0 24,-6-2 120,5 5 68,-7-2 4,5 4 12,-5 0 60,0 2 72,0 1 108,0 0-24,0 0 24,0 1-20,0 2-52,0 4 60,0 0 0,0 4 108,0-2 241,0 0-393,0 1-196,0-2-24,0-5-112,0 4-224,2-6-253,4 3-155,-6-4-76,2 0-364,6-4-956,-6 0-2156,3-1-3033,3-5-2452</inkml:trace>
  <inkml:trace contextRef="#ctx0" brushRef="#br0" timeOffset="0.99">16309 49339 12345,'0'0'8669,"0"0"-6241,0 0-1644,0 0-592,0 0 72,0 0 232,0 0 252,0 0-136,0 0-216,0 0-216,0 0-180,-22 3-120,20 2 0,-3 0 0,5-1-12,0 0 12,-2 0-12,2 2 36,0-1-36,0 1-120,2-3-100,-2 0 28,5 0 36,-3-1 68,3 1 64,-3-1 0,3 0 24,-2-2 24,-3 4 60,7-4 48,-7 4-8,0-1-52,3 0 60,2 2 4,-5 1 68,0 1-12,0 0-60,0-2 0,0 2-84,0 0 24,-5-2 48,2 0-52,3-1-32,0-1 24,-4 0 60,1-1-36,3-2 36,0 0-48,-3 0-12,3 0-72,-5-5-172,5 0-376,0-2-788,0-2-984,0-2-693,5 0-2227,-2 0 1372,-3 4 999,7-3 341</inkml:trace>
  <inkml:trace contextRef="#ctx0" brushRef="#br0" timeOffset="0.99">16339 49375 1788,'0'0'4669,"0"0"-797,0 0-1404,0 0-184,20-15-75,-16 11-329,-1 2-424,2 1-460,-5-3-412,2 2-220,4-1-76,-6 0 4,0-1-40,2 0-44,-2-2-76,0 0-60,0-2-24,0 0-40,0 1-4,0-2-4,0-1-84,0 3 76,0 1-40,0-1-24,0 4-24,0 0-12,-2 1 20,2 2 40,-6 0 48,4 4 172,2 0 260,-8 3-104,4 0-40,1 3 16,-5 3 68,8 0 96,-2-1-164,2 1-100,0 2-36,0-2-48,0 0-60,2-3-60,2 0-4,3-2-116,0 0-36,0-3-84,6-1-40,-6 0-80,1-3-192,-3-1-172,2 0-208,0-5-668,-1 3-1348,1-6-2841,-7 3-3400</inkml:trace>
  <inkml:trace contextRef="#ctx0" brushRef="#br0" timeOffset="0.99">16489 49245 14161,'0'0'7281,"0"0"-5501,0 0-1780,0 0-400,0 0 400,0 0 436,0 0 132,0 0-132,0 0-124,0 0-56,0 0-148,-7-13-108,7 13-4,-2 0 0,2 0 4,0 0 72,0 0 12,0 0 24,0 1-24,0 1-84,0-2-4,0 3-44,0-1 48,0-2 0,-5 0 8,5 2 4,0 0 84,0 1-84,0 1 36,0 0 0,0 0 24,0 3 12,0-3-24,-3 2 12,3 1-12,-5 0-52,5-1 0,-3 2-8,3-2-56,0 2 52,0-2-4,0-2-64,0 1-84,0-1-72,0-2 0,0 1-64,0-3 64,0 3 72,3-3-48,5 2 36,-8-2 56,5 0 28,2 2-48,-5-2-36,3 0 20,-2 0 100,4 0 48,-7 0 0,7 3-72,-7-1 60,3 0 12,2 4 48,-2-1 36,-3-1 52,0 2 20,0 2 36,0-2 40,0 2 44,-3 0-36,-2-1-32,2 1-64,3 0-60,-7 0-76,7 0-8,-7-3-156,7 1-28,-3 0-44,-2-1-180,3-2-172,-3 0-208,5 0-560,0-3-1072,-2 0-2273,2 0-2839,0-1 823</inkml:trace>
  <inkml:trace contextRef="#ctx0" brushRef="#br0" timeOffset="0.99">15007 49643 6261,'0'0'6444,"0"0"-2635,0 0-2241,0 0-192,0 0 116,23-7-132,-16 5-244,2 0-284,6-1-192,-5 2-88,5-2-20,0-2-100,2 2-192,3 0-132,-8 0-96,3-2-8,0 2-4,-6 0-12,4 1-96,-3 1-132,-5 0-156,-3-2-112,3 3-116,-5 0-52,0 0-60,0 0-172,0 0-368,-7 0-444,2 0-1348,-2 0-3505,-1-2-3080</inkml:trace>
  <inkml:trace contextRef="#ctx0" brushRef="#br0" timeOffset="0.99">15281 49223 8885,'0'0'7088,"0"0"-4535,0 0-1581,0 0-852,0 0-116,0 0 264,-25-26 248,18 26 20,-1-6-232,-1 5-304,-4 0-48,6 1-100,-11 0-8,9 2 8,-6 4 52,0 1-76,0 4-12,1 1 148,3 1 36,-3 3 12,6 1 160,1 1 72,0 1 24,5 1 0,-4 2 0,6 1 84,0-1 84,0 3 60,6 1-48,-4 0-132,5 0-112,0 1-24,1-1-44,-1-1-16,0-1-56,-4 0-64,5-2 0,-3-1 12,-3 1 36,3-6-40,-3 3 0,-2-2 76,0-3 0,0-2 24,0-1-108,0 0 0,0-2-192,0-2-96,-2 0-76,2-1-240,-5-3-304,5 0-284,-2-2-764,-3-1-2545,5-1-3459</inkml:trace>
  <inkml:trace contextRef="#ctx0" brushRef="#br0" timeOffset="0.99">15382 50051 5308,'0'0'5689,"0"0"-4201,0 0-1384,0 0-104,0 0-552,0 0 12,0 0-88,0 0-1144,-18 0 876,11 1 896,0 2 376,2-1 376,2 1 76,-2 0 256,3-2-32,2 1-132,0 0-232,0-2-16,-2 2 84,2 0 168,0 0 85,0-2 67,0 1 56,0-1-44,0 0-76,2 0-284,-2 0-400,0 0-328,7 0-8,-4-1 8,5-1 168,3-2 160,5 0-24,-7-2-28,9-1-132,1-1-72,-1-2-72,7 0-48,-4-1 40,4 1-40,-3-2 48,3 2 4,-1-1 56,3 2-12,-2 0 28,5-2 56,-5 2 12,0 1 48,-3-1 84,7 0 112,-4-2 360,0 0-340,4 1-252,-4-3-72,7-1-84,-2 0 0,-1 1 0,3-4 0,0 0 44,-2 0 16,2-2-12,-5 2-36,7-1-12,-9-1-48,5 4-4,-5-1 52,-1 2 120,1-1 0,-3 2 0,3 0-48,-4 5 0,-3 0-12,4-1 12,-4 3 13,4-1-25,-2 1-60,-4 0-52,2 2-21,-3-1 1,2 0 24,3-1 36,-11 2-48,2 0-36,1 1-24,-10 2-48,3-2-48,-5 3-36,0 0-196,0 0-68,-5 0 120,3 3-52,-6 0 88,1 2-244,-1 1-512,6 1-1160,-5 1-3093,0-2-4260</inkml:trace>
  <inkml:trace contextRef="#ctx0" brushRef="#br0" timeOffset="0.99">14509 51236 12057,'0'0'5401,"0"0"-3685,0 0-836,0 0 36,0 0 408,30-8 104,-21 6-268,6-2-332,2 0-212,-2-1-220,8 2-84,-6-2-156,2 0-144,-6 1-12,1 1-8,1-2-124,0 1-12,-7-1-264,1 1-204,4-1-112,-6 0-36,-5 0-36,1 2-124,2-1-136,-5 0-208,0 0-392,-5 1-564,2 0-2325,1 0-435,-3 0-877</inkml:trace>
  <inkml:trace contextRef="#ctx0" brushRef="#br0" timeOffset="0.99">14726 50823 536,'0'0'6917,"0"0"283,0 0-4563,0 0-993,0 0-404,0 0-20,0 0-56,0 0-88,0 0-556,0 0-184,-32 1-132,17 5-204,1-1-128,-4 3-100,3 1 12,1 1 44,6 1 52,-2 0-60,3 1 60,-1 3 72,3 0 0,3 0 48,-3 2 48,5 2-36,5 1 48,-3 3 0,3-1 24,3 3 36,-1-1-116,-2 2 116,3-2-8,-1 0-64,0-2 48,1-1-12,-1-1 60,-2-1-48,-3-1-36,3-2 12,-5-1-72,3-1-8,-3-2 0,0-1 4,0-1-68,0-2-24,0-1-108,0 0-256,0-2-180,0-3-472,-3 0-704,3 0-1100,0-2-1965,-5 0-2600</inkml:trace>
  <inkml:trace contextRef="#ctx0" brushRef="#br0" timeOffset="0.99">14854 51127 11357,'0'0'6693,"0"0"-4393,0 0-1228,0 0-576,0 0-312,0 0-64,0 0-24,0 0 64,30-13 188,-16 11 208,-1-3 88,6 1-396,-1-1-248,-3 2-96,-6 1-48,4 1-28,-3 1-128,-3-2-40,-4 2-204,2 0-172,4 2-208,-9-1-404,5-1-940,-5 4-1849,0-3-1719,-5 0-1005</inkml:trace>
  <inkml:trace contextRef="#ctx0" brushRef="#br0" timeOffset="0.99">14909 51222 3068,'0'0'10365,"0"0"-6556,0 0-2905,24 8-224,-12-6 448,-2 0 188,7-2-212,-4 0-220,-3-2-244,5-2-348,-6 3-292,-2 0-124,1-3-288,0 4-108,-1-3-96,-7 2-172,8-1-224,-8-1-480,0 1-1156,0-2-2661,0 1-3280</inkml:trace>
  <inkml:trace contextRef="#ctx0" brushRef="#br0" timeOffset="0.99">15142 51027 2632,'0'0'8005,"0"0"-3801,0 0-2419,0 0-741,0 0-324,0 0-240,0 0 96,0 0-84,0 0-28,0-20-220,2 14-148,6-2 28,-1 0-28,5 0 40,3 0 156,-5 1-28,7 0-8,-2 2-164,-5 2-92,3 2-84,1 1-108,-7 0 68,4 0 52,-4 3 64,-5-2-88,3 4 92,3 0-48,-6 1 52,3 0 64,-3 5-16,3 1-36,-5 3 60,2 1 36,-2 2-32,0-1 68,0 1-24,0-3 16,0 1 68,-2-2 28,-3-2 8,5-1 16,-2-1 168,-3-2 32,3-1-92,-3 0-112,2-1-72,-2-1-44,3-2-40,2-1-24,0 1-36,-3-2-36,3-1-96,0 1 48,0-1 0,0 0-184,0 0-116,0 0 84,3-1 32,-3 1-56,7-1 68,1 1 220,6-2 0,1 1 172,-5-1 80,7 0-36,-2 2-8,-5-1-28,3-1 60,-4 1-20,-2-1-112,1 1-96,-3 1-4,-5-1 0,2 1 52,-2 0-48,0 0 0,0 0-12,0-3-216,0 3-256,0 0-204,0-1-196,0 0-204,-2-2-864,-3 0-2789,3-2-4855</inkml:trace>
  <inkml:trace contextRef="#ctx0" brushRef="#br0" timeOffset="0.99">15531 51108 1632,'0'0'10557,"0"0"-6224,0 0-2953,0 0-624,0 0 164,0 0 312,0 0-148,25 10-260,-18-9-232,6-1-120,-3 0-168,5-1-40,-6-3-60,6 0-60,-5 0-44,5-1-28,-8 1-72,0-2-4,1 1-4,-5 5-40,1-2-4,-1 0 40,2 1-60,-5-1 12,0 2-12,0 0-48,0 0-72,0 0 96,0 0-24,-5 0-16,2 0-8,-1-1-60,1-1-100,-5-3-120,6-1-108,-5 0 48,0-3 168,-1-1 0,1-6-136,-3-1 12,5-1 48,-3-2 52,6 1 340,-3 1 220,5 1 548,0 3-36,0 4-268,0 2-312,5 0-152,-3 3-108,3 1 108,-2 1 48,4 1 24,1-1 36,-1 3 40,3-1 32,2 1-84,-2 0-52,5 1-36,0 1-12,-6-1 4,4 2-52,-3-1-8,0 1-36,2 0 24,-4 0-36,-6 0 20,5 2 28,-7-3 60,7 5 72,-7-1 148,0 0 48,0 3-88,0-1 24,0 3-32,-7-1-4,5 0 136,-3 0-76,3 0-96,-6 1 4,3-4 68,5 1 0,-2-1 12,2-2-132,0 0 40,2 1 8,3 0-24,3-1 36,1-1 12,-2 1 12,9-3-48,-2-1 48,-1-1 28,6 0-28,-4 0 12,-5-1 48,4-1-108,-3-1-120,-4 1-4,-2 1-116,-3-1-84,-2 2-72,6 0-88,-6-1-128,0 1-172,-6 0-168,4 0-304,-3-2-772,3 0-2925,-3 0-3651,2-2 1075</inkml:trace>
  <inkml:trace contextRef="#ctx0" brushRef="#br0" timeOffset="0.99">16134 50788 4772,'0'0'5681,"0"0"-3073,0 0-640,0 0-371,0 0-157,-25 4 40,17 1-160,1-3-252,0 3-244,-4 1-256,4-1-228,-2 1-196,1 4-136,-4-4-8,9-1-60,-5 3-12,8-3-12,-4-2-96,4 2-64,0-4-44,0 4-76,4-2-12,-1 0-12,5 0 84,-3-1 156,2 1 40,1-2 60,-4 0 44,8-1-44,-1 3 40,-4-2 8,6 2 4,-9-2-4,8 4 0,-1 0-124,-4-1 40,0 4-64,-2-2 64,-2 2 36,2 2 48,-3 0 0,-2 1 8,0-1 224,0 3-4,0-3-20,-2 2 12,-3-4-52,2 0 100,3-1 84,-5 0-12,3-2 0,-3-1-88,-2-1-44,4 0-16,-5 1 0,3-4-84,3 1-32,-5-1-76,-1 0-12,6-1-112,-6-2-32,4 2-48,-7-2-52,7 0-144,1 3-300,-4-1 32,7 1 156,0-2-148,0 2-612,0-1-932,0-1-2333,2 0-1711,3-2 199</inkml:trace>
  <inkml:trace contextRef="#ctx0" brushRef="#br0" timeOffset="0.99">16257 50907 14289,'0'0'4081,"0"0"-3121,0 0-152,0 0 420,0 0 156,0 24-260,0-16-292,-2-1-324,2-1-292,-6 2-216,6-2-40,-2-2-176,2 3-340,-5-5-264,5 2-196,-3-2-340,3-2-1028,-4 0-2513,4 0-2731,0-8 1111</inkml:trace>
  <inkml:trace contextRef="#ctx0" brushRef="#br0" timeOffset="0.99">16242 50739 14277,'0'0'4481,"0"0"-4209,0 0-272,0 0-332,0 0 172,0 0 12,0 0-644,0 0-961,0 0-2727,0 0-2693</inkml:trace>
  <inkml:trace contextRef="#ctx0" brushRef="#br0" timeOffset="0.99">16372 50942 4552,'0'0'4761,"0"0"-3417,0 0-740,0 0 40,0 0 596,0 0 388,0 0-52,0 0-83,0 0-261,0 0-188,0 0-288,-14-10-284,16 7-276,3 0-24,2-2 56,1-1 28,2 0-88,-3 0-32,1-1-80,1 3-56,-1-3 0,-1 5-12,1 0-36,-1 1-40,-2 1 28,-2 0 60,-1 3 4,3-1 80,-3 6 40,3 2 8,-3-1-24,6 2-8,-8 1-60,5-1-40,-5-2-4,3 0-4,1-1 4,-4-3-8,3 2 0,-3-4-52,0 0-20,0-1 36,5-1-244,-5-1 16,0 0-28,0 0-144,0-1-308,0-4-396,-5-1-1292,5 2-4125,-3-7-3568</inkml:trace>
  <inkml:trace contextRef="#ctx0" brushRef="#br0" timeOffset="0.99">16622 50846 11121,'0'0'3016,"0"0"-1724,0 0-488,0 0 393,0 0 583,0 0-140,0 0-220,-22 17-256,11-10-332,4 1-288,-6 2-196,4 0-120,2 1-96,-1 1-24,5-1 36,-1 1 28,4 0-40,-3-1-120,3-1-12,3 0-64,4 0-32,1-6-4,-1 2 4,2-3 24,4-1-24,-3-2-12,0-3-24,2-3 0,-2-2-60,2-2-12,-5-1-40,-1-1-32,1-3 24,-2 0 32,2 1 40,-7-1-40,3-3-68,-3 5-124,0-2-72,-3 0 156,-4 5 96,2-1 84,-2 4 148,1 3 48,-5 1-40,1 3 16,-5 3-24,5 1-180,-2 2-64,2 0 84,2 2 76,1-2-52,0-1-252,7 0-1120,0-2-984,0 1-2325,0-3-2720</inkml:trace>
  <inkml:trace contextRef="#ctx0" brushRef="#br0" timeOffset="0.99">16607 50669 9825,'0'0'4044,"0"0"-2540,0 0-371,0 27 35,0-17 276,0 1-292,0 3-236,0 1-104,7 2-60,-7 3-48,8 1-64,-6 4-136,6-1-176,-4 3-16,-4 0-36,3 0 12,-3-3 4,4 1-40,-4-3 0,0-1 36,-4-3-96,4 1-48,-3-3-59,-1-2-37,1-1-48,-2-3-48,5-2-109,-2-3-203,2 1-180,0-4-172,0-2-192,-6 0-288,6-2-796,0-4-2648,0 1-3937,0-7 328</inkml:trace>
  <inkml:trace contextRef="#ctx0" brushRef="#br3" timeOffset="0.99">37939 49704 3588,'0'0'428,"0"0"4233,0 0-2437,0 0-772,0 0-456,0 0-116,0 0 4,0 0 44,0 0-35,0 0-145,0 0-244,-8-2-180,8 1-80,-5 1 16,3-2-64,-3 2 36,2-1 28,-1-2-80,-4 3 16,-2-2 0,3 0-24,-3 2-12,-2 0-148,4 0 24,-7 0-36,6 0-60,-2 4 60,4-3 168,0 4 28,-1-2-88,1 1-100,7 2 44,-2 2-4,-3 0 120,5 4 124,0 2 108,0 2 208,0 0-64,0 3-96,0 0-72,5 0-64,-5 0-72,2-2-24,-2-4-32,0 0-64,0-3-60,2 0-52,3-6-4,-2 2-4,-3-1-4,0-2-8,5 0-108,-2-1-36,1-1-16,3 0-44,1-1 72,0 0 12,-4 0 0,8 0-40,-1 0-68,-4-2-28,6 0 64,-4-1 24,6 1-4,-8-1-56,3 2-184,-2 1-208,-1 0-172,-7 1-148,7 2-240,-4 2-544,-3-1-769,0 3-1407,0-3-1541</inkml:trace>
  <inkml:trace contextRef="#ctx0" brushRef="#br0" timeOffset="0.99">38645 49755 3316,'0'0'68,"0"0"2161,0 0 163,0 0-332,0 0-488,0 0-320,0 0 36,0 0-88,-8 21-91,8-8-13,0 1-32,0 3-60,0 3-60,0-2-116,0 2-184,0-1-160,0-4-132,0-3-88,0-2-168,6-3-36,-6-4-60,0 0 8,0-3 4,0 0-4,2 0 40,-2-3 4,5-1-48,-5-4 8,2-1 48,3-6 0,-5 2-52,2-5-8,-2-1-104,0-1 32,-2 1 20,2-3-32,-5-2-24,3 1-48,-3 2-40,3-1 28,2 2 24,-6 4 56,6 2 16,0 4 60,0-1-108,0 4 12,6 3-4,-4-1-20,3 2-12,-3 0-64,3 2-24,2-1-48,3 2 12,0 2 124,3 4-4,-4 0 76,6 3 68,-5 2-96,3 0 4,-4 1-16,-2-3-60,1 0 112,2-1 60,-10-1 112,5-1 72,-3 2 36,-2-1-4,-2 0 116,-3 1 44,-2 1-12,-1-1-36,-2 1-72,1 0-64,-4-1-80,3 1-52,0-1-52,-2-4 0,5 2 40,-1-1-48,1-2 0,-3 1-144,10-2-232,-3 0-88,3-2-80,0 0-188,0 2-332,0-1-752,0-1-905,3 0 9,7 0-1812,-3 0-581</inkml:trace>
  <inkml:trace contextRef="#ctx0" brushRef="#br0" timeOffset="0.99">38884 49664 3144,'0'0'1812,"0"0"2645,0 0-2369,0 0-536,0 0-268,0 0 4,0 0-131,0 0-289,0 0 36,0 0-56,-12 22-88,4-11-140,3 1-108,-2 1-96,0 2-52,2 2-52,-3 1-20,5-1 36,-1 1-4,1 1 16,-1-3-52,4 0-80,0-1-64,4-1-60,-1-3-84,4-2-48,-2-3-72,3-3-24,-1 1-28,2-4-44,2-2-36,1-3-28,-2-1-36,-3-1-56,0-2-92,4-2 28,-4 3 84,-3 0 72,-1 1 108,-3 0-8,0 1 20,0 4 160,0-2 12,0 1 256,0 0 72,-3 2-60,-1-3-48,-3 3-36,4-2-28,-5 3-20,1-2-52,0 1-12,0 1-24,-1-1 24,1 1 16,7-3 20,-8 2-84,5 1-36,3 0-108,0 0 108,0 0 36,0 0-36,0 0 0,3 0-244,5 1 16,-1 2 56,-2-3 164,5 0 0,2 0-196,-2 0-164,0-4 52,-3 3 184,6-2 120,-6-1-48,-5 1-76,6-1-120,-1 1-24,-4-1-64,1 2-256,-1 0-412,-3 1-576,0-1-945,0 0-2851,-3 1-2229</inkml:trace>
  <inkml:trace contextRef="#ctx0" brushRef="#br0" timeOffset="0.99">39024 49711 12029,'0'0'5269,"0"0"-3513,0 22-776,-4-10-224,4 1 12,0 1-16,-3 3-168,3-3-176,-5-1-152,5 0-100,0-4-48,0 0-60,0-4-40,0 0 4,5-3-12,-5 1-12,0-2-48,3-1 12,-3 0 48,0 0-4,0-1 4,0-4-4,0 0 4,0-3-8,0-1-124,0 0-72,0-3-76,-3-1-12,-4-2 16,1 0-16,4-2-12,-5 0 64,5 2 32,-3-1 88,2 2 120,-2 4 48,2 2 220,3 3 32,-4 0 16,4 4-60,0 1 36,4-1-64,-1-1-228,-3 2-36,5-3-60,-2 3 60,4-1 36,0-1 60,1-1-48,2 1 48,1 1-12,0-2-48,-4 1-8,0-1-76,3-1-12,-2 2-16,-4-3-20,-1 4-60,2-2-40,-2-1-84,-3 3-156,5 0-124,-5-1-136,0-1-432,0 3-880,-5-1-2041,5 1-1971,-3 0-749</inkml:trace>
  <inkml:trace contextRef="#ctx0" brushRef="#br0" timeOffset="0.99">39017 49768 9461,'0'0'5524,"0"0"-3999,0 0-837,0 0-44,0 0 392,25 8 188,-20-8-232,-3 0-348,5-4-368,-4 1-276,4-1-48,-7-3-220,8 3-288,-8-1-348,0 1-356,0-2-844,0 2-2941,-3-2-4772</inkml:trace>
  <inkml:trace contextRef="#ctx0" brushRef="#br2" timeOffset="0.99">36859 50156 6597,'0'0'6316,"0"0"-4296,25 1-2020,-18-1-1700,6 0-456,-4 0-428,-1-1-497,9-4-2331</inkml:trace>
  <inkml:trace contextRef="#ctx0" brushRef="#br2" timeOffset="0.99">37162 50138 12389,'0'0'4489,"0"0"-3521,0 0-968,20 13-460,-13-11-112,6 2-197,-3-1-135,5-3-272,-6 0-1124,4 0-2712,-3-3-845</inkml:trace>
  <inkml:trace contextRef="#ctx0" brushRef="#br3" timeOffset="0.99">37562 49975 2552,'0'0'628,"0"0"1821,0 0-17,0 0-568,0 0-252,0 0-280,0 0-120,0 0-140,0 0-140,0 0-91,0 0-145,5 0-88,-5 0-28,0 0-92,0 2-80,0-1-68,0 0-44,-5 2 32,5 4 0,-8-1-24,6 3-84,-5 2-76,-1-1-32,1 4-16,0 0 12,-4 1 28,4-1 20,0-1-24,0-1-8,-1-1-40,5-3-36,-1-1 0,4 1-36,0-3 48,-3-4-56,3 2 4,-4-3 40,4 2-36,0-2 40,0 0 8,0 0 0,0 0-52,0 0 0,0 0 0,0 0-8,0 0-12,0 0-60,0 1 24,0-1 40,0 1 8,0 3 12,0-3 36,0 2-44,0-1 4,0 1-4,0-1 0,4 1-4,-4-2 4,0 2 68,0 1 24,0 0-84,3-1 48,-3 0-56,0 0 4,0 1 4,0 0 36,0-3-40,0 2 0,0-3-4,0 2-4,0-2-4,0 0-8,0 0-36,0 1 40,0-1 4,0 0-4,0 0-40,0 0 0,0 0-12,0 0-48,0 2-16,0 0 16,4 1 108,-4 0 8,3 0 40,5 1-40,-3-1 52,2 2-48,-5 0 60,8-3 12,-5 3 0,2-2-28,1 0-56,-6 0-8,6 1-40,-3-3 36,-3 2-72,-2-3 0,2 4-4,3-4-152,-2 0 8,-3 2 4,0 0-100,0-2-84,0 0-136,5 0-208,-2 0-104,-3 0-148,4 0 4,-1 0-625,-3-2-1163,4 0-3252,-4 2-729</inkml:trace>
  <inkml:trace contextRef="#ctx0" brushRef="#br2" timeOffset="0.99">37527 50136 11669,'0'0'5281,"0"0"-3997,0 0-1284,25 10-1240,-10-9-269,-5 0-83,5 1-4,-1-2-1288,-4-3-2381</inkml:trace>
  <inkml:trace contextRef="#ctx0" brushRef="#br2" timeOffset="0.99">37815 50132 8613,'0'0'6124,"0"0"-4347,0 0-1613,27 6-164,-17-4-453,0 0-87,5-1-156,0-1-556,1-1-896,-3-3-3020,5-2-1253</inkml:trace>
  <inkml:trace contextRef="#ctx0" brushRef="#br3" timeOffset="0.99">38345 50114 3980,'0'0'12,"0"0"2409,0 0-369,0 0-524,0 0-456,0 0-224,0 0-116,0 0-120,0 0-64,0 0 24,0 6-56,0-6-88,0 0 64,0 0-24,0 0-7,0 0 15,0 0-44,0 0-96,0 0-128,0 0-108,0 0 84,0 0-24,0 0 28,0 0-28,0 0 0,0 0-40,0 0-32,0 0-28,0 0-52,0 0 4,0 0-8,0 0-4,0 0-4,0 0-96,0 0 100,0 0 96,0 0 52,0 0-140,-2 0-4,-3 0 52,3 0 44,2 0 84,0 0-28,-5 0 4,2 0 0,3 2-52,-3-2 16,3 0-16,-5 0-8,3 1 20,2-1 4,-5 0-28,5 0-12,0 2-76,-2-2 40,2 0-36,0 0 64,-5 0 32,5 0-24,0 0 12,0 0 28,-2 0-4,-4 0-36,6 0-20,0 0 8,-7 0-64,5 0 52,2 0-52,-5 0 40,2 0 0,3 0 24,-2 0 16,-4 0-16,6 0-24,-2 0 12,-3 0-48,5 0 60,-2 0 52,2 0-4,-5 0-12,5 0 12,-2 0 24,2 0 4,-6 0-28,6 0-36,0 0-12,-2 0-12,-3 0-12,5 0-40,0 0 0,-2 0 4,-3 0-8,3 0 4,2-2-4,0 2 0,0 0 0,0 0 4,-3 0 0,3 0 4,0 0-4,0 0 4,0 0 36,-5 0-40,5 0 0,0 0 0,-3 0-8,3 0 0,0 0 0,-5 0 0,5 0 0,-2 0-4,2 0 0,0 0 0,-5 2 4,5-2 0,0 0 4,-2 0 8,2 0 0,0 0 0,-5 0 0,5 0 0,0 0 0,0 0-4,0 0 4,0 0 0,0 0-4,0 0 36,-3 0-44,3 0-4,-5 0 0,5 1 0,0-1 0,0 0 4,0 0 0,-2 0 12,-3 0 36,5 0-40,-2 0 0,2 0 0,0 0 0,0 0 0,-3 0-4,3 0-4,0 0 0,-5 0-8,5 0-4,0 0 0,-3 0-36,3 0 36,0 0 0,-5 0 4,5 0 0,0 0-4,-2 0 4,2 0 0,0 0 8,-5 0 4,5 0 4,0 0 0,0 0 0,-2 0-8,2 0 0,0 0-60,-5-1 0,5 1 48,0 0-36,-3 0 40,-2 0-4,5 0-64,-2 0 16,-5 0 48,7 0-96,-8 0-12,8 0 120,-3 0 4,-1 0 8,1 1 0,3 1 0,-5-2 0,3 0 36,-3 0-40,5 0 4,0 0 36,-8 2-36,8-2 36,-2 0-40,-3 0 0,3 0 0,2 0-4,0 0 4,-5 0-4,3 0 8,2 0 0,0 0 0,0 0 0,-3 0-4,3 0 0,0 0 0,-5 0 0,5 0-4,0 0-4,-3 0 0,3 0-4,0 0 0,0 0 0,-5 0 4,5 0 0,0 0-4,0 0-4,-2 0 8,2 0 0,0 0 0,-5-2 0,5 2-4,0 0 4,-2 0-8,-4-2-40,6 2-24,-2 0 24,-3 0 0,5 0 40,-2-1-40,-3 1 44,3 0-4,2 0-4,0 0 0,-3 0 12,3 0 8,-5 0 40,2 0-48,3 0 4,-4 0 56,1 0-52,3-2-8,-5 2 0,3 0 4,-3 0-4,2 0-8,-2 0 0,3 0 4,-5 0-44,4 0 36,-1 0 4,0 2 4,0-2 4,1 1 0,-2 1 12,3-2-4,2 0 88,-5 2 48,5-2-68,0 0-64,-2 0 36,-4 0-40,6 0 0,0 0 0,0 0 4,-2 0 0,-3 0 0,5 0-12,-2 0 0,2 0-4,0 0-4,-3 0-52,-1 0 0,4 0 44,-3 0 4,-2 0-36,2 0 44,3 0 0,-4 0 0,1 0 4,3 0 4,-5 0 44,5 2-36,0-2 40,-2 0-48,-4 0 0,6 0-4,-2 0 4,-3 0 0,3 0 4,2 0 4,-5 0-12,3 0-88,2 0 4,-3 0 36,-2-2 44,5 2 0,-3 0-8,3 0-36,-4 0 48,4 0 0,0 0 4,-3 0 0,3 0-4,0 0-4,-5 0-4,5 0 0,0 0 0,0 0 0,-2 0-4,-3 0-36,5 0 36,0 2-36,-3-2 36,-4 0 0,7 3-36,-7-3 40,7 2-40,-7 1-12,3-1-40,-3-1 28,2 1 0,-2-1 24,7-1 36,-8 1-36,6 1 48,-5-2-4,7 2 4,0-2 0,-3 0 0,3 1 4,-4-1 0,4 0 8,0 0 36,0 0-36,0 0 48,0 0-48,0 0-4,-4 0 40,4 0-40,0 0 0,0 0 0,0 0 0,0 0 4,0 0 36,0 0-36,0 0 40,0 0-4,-4 0-48,4 0-144,-3-1 84,3 1 52,0-2 4,-4 2-4,4-2-4,0 1-36,-3 1 44,3 0 0,0 0 0,-5 0 4,5 0 0,0-1 4,0 1 8,0 0-8,0 0 4,-2 0 52,2-2 0,-6 2 0,6 0-8,0-1-40,0 1 48,0 0-52,-2-2-4,-3 2-4,3 0-4,2-2-8,0 2 4,-2 0 8,-3-1 0,5 1 0,-3 0-8,-2-2-52,2 2 48,3 0 0,-4 0-52,1 0 56,3 0 0,-5 0-4,5 0 12,0 0 0,-2 0 60,-3 0 16,5 0-4,0 0 0,-3 2-24,-4-2-36,7 1 36,0-1 0,-7 0 0,7 2 12,-3-2-12,3 0 12,-5 0-44,2 0 56,3 0-60,-4 0 48,1 0-12,3 0-40,-4 0 4,4 0-4,-8 0 0,8 0-4,-3 0-4,-2 0 0,3 0-48,-3 0 0,3 0 36,2 0 0,0 0 0,-2 0 12,2 0 0,0 0 4,0 0 8,0 0 36,-5 0-36,5 0 48,0 0 12,-3 0-68,3 0 0,0 0 44,-5 0-36,5 0 48,0 0-60,-3-2-4,3 2 4,-4 0-8,4 0-4,0 0-60,0 0 60,-3 0-60,3 0 60,-5 0-36,5 0 48,0 0 0,0 0 4,0 0-4,0 0-4,0 0-44,0 0 40,0 0 4,0 0 0,0 0 4,0 0 0,0 0 0,0 0 4,0 0 4,0 0 4,0 0 36,-2 0-40,-3 0 0,5-1-4,0 1 0,-3 0-4,-2 0 0,3 0-8,2 0-40,0 0 0,0 0-12,-2 0 12,2 0 36,0 0-76,0 0 40,-5 0 40,5 0 8,0 0 4,0 0 68,0 0 4,0 0 8,-3 0-72,3 0 60,-5 0-64,5 0 52,-3 0-52,-1 0 52,4 0-48,-3 0 0,3 0-4,-4 0-4,4 0-4,-3 0-4,-2-2-4,5 2-40,-3 0 40,-2 0-4,3 0-36,2 0 44,0 0-4,-2 0 8,2 0 12,0-1 84,0 1-12,0 0-24,0 0 12,0 0-12,0 0-12,0 0-40,0 0 40,0 0-40,0 0-4,0 0 0,0 0-4,0 0-8,0 0-40,0 0 0,0-2 36,0 2-48,0 0 0,0 0 12,0 0-24,0 0 24,0 0 0,0 0 36,0 0-36,-5 0 36,5 0-72,0 0 72,0 0 12,0 0-8,0 0-4,-3 0-100,3 0 40,-5 2 64,5-1 4,0-1 4,-2 0 0,2 2 0,-5-2-4,5 1 0,-3 1 4,3-2 0,-4 2 0,4-2 12,0 0 48,0 1-52,0-1 0,-3 0 68,3 0-16,0 2 12,-5-2-12,5 0 24,0 0 12,0 0-36,0 0-52,0 0 0,0 0 0,0 0 4,0 0 32,-3 0-44,-2-2-12,3 1-32,2 1 44,0-2 0,-2 2-4,2-2-56,-5 2 12,5-1 36,-2 1-36,2 0 0,-5 0 44,5 0 0,0 0-56,0 0 12,0 0 0,0 0-24,0 0-16,0 0 16,0 0-24,0 0-12,0 0 12,0 0 12,-3 0 36,3 0 44,0 0 4,0 0 8,0 0 40,0 0 0,0 0 0,0 0-36,0 0-8,0 0-4,0 0-8,0 0-40,0 0 36,0 0 0,0 0 4,0 0-40,0 0 0,0 0 36,0 0-40,0 0 48,0 0-8,0 0-36,0 0-24,0 0-72,0 0 12,0 0-172,0 0-72,0 0-24,0 0 24,0 0-64,0 1-96,0-1-88,0 2-244,0 1-356,0-1-421,-5 0-931,5 2-2032,0-2-1025,5-18 2297</inkml:trace>
  <inkml:trace contextRef="#ctx0" brushRef="#br2" timeOffset="0.99">38280 50049 5044,'0'0'10397,"0"0"-7652,24 3-2521,-16-1-224,1 0-1052,6-2 3,3 0-363,-6 0-1184,3-2-3060,2-3-989</inkml:trace>
  <inkml:trace contextRef="#ctx0" brushRef="#br0" timeOffset="0.99">38422 50057 2496,'0'0'7073,"0"0"-4525,0 0-948,0 0-436,0 0-80,0 0-31,0 0-173,0 0-260,0 0-276,0 0-148,-7 11-60,7-8-28,-2 0-8,2 0-52,0 0-36,0 0 64,0 1 32,0 0-44,0 0-4,2 0 24,-2-3-80,5 2 8,-3-2-4,4 2 44,-1-2 20,2-1-12,0 0-8,1-5 32,-1 2-12,0-2 52,-2 1-4,-2 0 28,4-2-28,-4 2-108,-3 1 52,0 0 20,0 0 0,0 0 16,0 2-40,0-2 12,0 2-64,-3 0-8,-4 1-108,4-2 60,-2 2-88,3 0 4,-3 2-28,3-1 64,-3 3 44,2 0 44,-2 0-32,5 1 40,-7-1 88,7 2 32,0-4-12,0 1-44,0-1-64,0-1 48,0 1-48,0 0-72,7-1 60,-7-1 12,5 0 36,3 0 36,-6-3 36,5 0 40,-2-2-16,-2-1-32,4 0-88,-4-1-12,1 1-64,-1-1 4,-3 2-48,0 2-12,0 0 104,0 1-28,0 2 40,0 0 8,0 0-8,0 0 4,0 2-72,-3 3 72,-1 0 116,1-1-28,-4 4-16,7-2-28,0 0-40,-3 1 0,3-5 56,0 3-52,0-2 0,0-1-8,0-1-72,0 1-48,0-1-64,3-1-36,-3 0 40,7 0 180,-4 0 4,4-3-4,-2-2 0,-2-1-100,4-2-8,-2 3-76,-3-3-108,3 4-4,-2-3 160,-3 4 136,0 1 56,0 1 64,0 1 124,0 0 88,-3 1-52,-2 1-204,-2 3 128,5 1 40,-6 0-48,3 0-64,-2 2-44,-1-4-76,6 2-12,2-1 0,-3-2-76,3 1 16,0-3-36,0-1-124,0 0-24,0 0-96,0 0-172,3-1-188,-3-3-76,7 0-464,-4-3-717,4 2-2495,-2-3-3385</inkml:trace>
  <inkml:trace contextRef="#ctx0" brushRef="#br2" timeOffset="0.99">39770 50029 3556,'0'0'7349,"0"0"-4885,0 0-2108,25 14-356,-12-9-560,-4-1 60,4 1-296,-3-2-760,5-2-724,-1 3 164,-4-3 759,5-1 1357,-5 2 76,4-2 540,-1 0-19,-1 0-297,1 0-220,2 0 204,-6 0 484,9-2 244,-6 2 40,3 0-444,-3 0-560,3 0-40,0 0-8,-1 0 8,4 2 80,-4 0 16,-1 0 92,-1 0-28,3 1 164,-2-1 248,-4 0-92,6 2 12,-5-2-180,2 0-52,-2 0-52,0 1-116,5-2-100,-3-1-76,-2 0-424,0 0-384,5-1-816,-1-2-1188,-6 1-1293,9-2 1033</inkml:trace>
  <inkml:trace contextRef="#ctx0" brushRef="#br2" timeOffset="0.99">38695 49999 8445,'0'0'7953,"0"0"-5545,0 0-2176,22 7-232,-7-5-888,-6-1-140,4-1-605,-4 0-1527,7 0-3272</inkml:trace>
  <inkml:trace contextRef="#ctx0" brushRef="#br2" timeOffset="0.99">39060 50006 14309,'0'0'4277,"0"0"-3489,0 0-788,25 7-788,-17-7-200,6 1-297,1-1-783,0-1-2044,0-3-1361</inkml:trace>
  <inkml:trace contextRef="#ctx0" brushRef="#br2" timeOffset="0.99">39393 50006 13489,'0'0'4417,"0"0"-3257,0 0-864,0 0-296,27 17-160,-20-12-408,6-2-480,-4-1-325,9-2-495,-3 0-556,-1-2-736,4 0-157,-7 0-1263</inkml:trace>
  <inkml:trace contextRef="#ctx0" brushRef="#br0" timeOffset="0.99">38579 50077 3240,'0'0'456,"0"0"2281,0 0-649,0 0-676,0 0-352,0 0 84,0 0 120,0 0-44,0 0-200,0 0-139,5-5-221,-5 5-88,0 0-76,-5 0-116,5 2 4,-2-2 32,2 0-156,0 0-176,-5 2-84,2-2-68,3 1-20,0 1 28,-3-1 0,3-1-16,-5 1 4,5-1 8,0 0 64,0 2 0,0-2 76,0 0 8,0 0-8,0 0 8,0 0 40,0 0-4,0 0 16,0 0-64,-2 0 16,2 2 68,0-2-8,0 0 12,0 0 8,0 0 16,0 0-12,0 0-16,0 0 16,0 0-52,0 0-60,0 0-60,0 0-60,0 0-96,0 0 80,0 0 16,0 0 20,0 0 32,0 0-32,0 0-8,0 0 48,0 0 12,0 0 72,0 0-24,2 0-12,3 0 16,-5 0 32,3-2-24,5 0 100,-8 2-4,9-1 16,-9 0-40,7 1 12,-1-2 28,1 1 20,-5-1 28,5 2-52,1-2-12,0 1-44,-6 0-40,5-1-24,1 2 0,-1 0-12,0-2 12,1 1 0,0 1-56,-1-1 0,-5-2-4,6 2 0,-1 0 8,0-1 40,-2 1-36,-2-1 40,7 0-44,-3-1 52,-2 2 0,-3-1 0,6 0-48,-1 0 48,-2 0-48,-3 0 0,6 1 48,0 0 24,-6-1 0,5 1-12,-1 1 0,-4-2 0,3 0 4,2 2-16,-5-1 12,3 1-12,-2 0-12,-3-1-40,7 1 40,-4 0-48,2 0-8,-3 0 0,3-2 4,-2 2-4,2 0 4,2 0 0,-5-2-4,3 2 0,-3-2 4,6 2 0,-5 0 4,4-2-4,-2 0 8,-2 2-4,2-1 12,-3 1 96,3 0-24,-3 0-12,3 0-24,-3 0-36,6 0 36,-5 0-36,4 0 48,-7 0-48,7 0 0,-1 0-4,-4-2 0,3 2-8,-3 0-4,5 0 0,-7 0-4,8 0-40,-5 0 44,4 0 4,0 0 12,-7 0 48,8 0-56,-3 0 56,-3 0 12,3 0 0,-3 0-24,6 0-36,-5 0 0,4 0 40,-2 0-52,-3 0 0,3 0-4,3 0 4,-6 0 0,3 0 4,2 0 4,-5 0 0,2 0 4,3 0 0,-3 0 36,-1 0-36,4 0 96,-1 0 0,-4-1-24,3 1 0,-3 0-84,3 0 0,-3 0 0,6 0 0,-5-2 0,4 2 0,-2 0 0,-3 0 4,3-2-4,3 2 4,-6 0-4,3-1 0,-3 1 0,6 0 0,-5 0 0,1-2 0,-1 2-4,-3 0-4,4 0 8,-1 0 0,-3 0-4,5 0-4,-5 0 4,0 0-4,3 0-4,-3 0 0,5 0-36,-5 0 0,0 0-36,2 0 0,3 0 0,-5 0 24,2 0 52,-2 0 4,7 0-8,-7 0 12,8 0 8,-5 0-4,1 0 56,-1 0-48,-3 0-4,5 0 0,-3 0-8,4 0 0,-4 0-12,3 0-36,-3 0 40,3 0 0,-3 0-56,-2 0 16,0 0 0,8 0 0,-5 0 36,-3 0 8,4 0 4,-1 2 4,-3-2 8,0 0-4,4 0 4,-4 0 60,3 0-24,-3 1 4,5-1-44,-5 0 4,3 0-8,-3 0-4,5 0 0,-3 0-8,-2 0-44,5 0 40,-3 0-84,-2 0 0,3 0 0,4 0 24,-7 0 60,0 0-36,5 0 40,-2 0 0,-3 0-4,4 0 0,-4 0 4,3 0 0,2 0 0,-2 0-4,-3 0 4,5 2-64,-3-2 64,3 0-4,-3 0-48,-2 0 52,2 0-4,4 0 4,-4 2 0,-2-2-4,0 0 4,0 0 0,0 0 0,0 0 4,0 0 0,5 0-4,-5 0-40,0 0 36,3 0-48,-3 0 48,0 0-48,4 1-24,-1-1 8,-3 0 4,0 2 68,4-2-4,-4 0 8,4 0 0,-4 0 0,0 0 0,4 0 4,-4 0 0,0 0 0,0 0-4,0 0-4,0 0-8,0 0-96,0 0-72,0 0 0,0 0-12,0 0 44,0 0 4,0 0-24,0 0-40,0 0 4,0 0-12,0 0-16,0 0-24,0 0-20,0 0 8,0 0 12,0 0 28,0-2 8,0 2 24,0-1 64,0 1 44,0 0-20,0 0-112,0 0-48,0 0-124,0 0-124,0 0-344,0 0-668,-4-2-1053,0 0-2463,4 1-1361,-4-1 3573,16 10 2832</inkml:trace>
  <inkml:trace contextRef="#ctx0" brushRef="#br0" timeOffset="0.99">39350 49909 628,'0'0'2308,"0"0"3277,0 0-3489,0 0-640,0 0-280,0 0 44,0 0 104,0 0-119,0 0-213,0 0-228,0 0-248,8-1-268,-8 1-176,5 0 12,-2 0 76,-3 1 72,4 2-48,-1-2-48,1 2-76,0-2-48,0 4-12,-1 0-48,2-1-24,-3 2 20,0-1 52,3 1 64,-5 2 44,3-2 64,4 2 36,-7-2 32,0 1 40,0 1 196,0 0 80,0-1-120,0 3 24,0-3-36,0 3 12,-2-1-28,-6 0-44,8 0-40,-5 2 24,3-2-8,0-2-16,-3 3-36,2 0-60,-1-3 0,0 1-84,0-4-60,1 0-76,-1 0-8,4-3-40,-8 1-116,8-2-96,0 0-60,-8-5-108,6 3-220,2-5-180,-2 1-60,2-2-148,0 2-196,0 2-376,0-1-392,0 0-321,0 3-299,2 2-264,-2 0-328,0-2 275,2 2-255</inkml:trace>
  <inkml:trace contextRef="#ctx0" brushRef="#br2" timeOffset="0.99">40594 50081 1552,'0'0'5853,"0"0"-1117,0 0-2392,0 0-644,0 0-363,17 4-209,-10-4-208,0 2-396,6-2-328,-3 2-196,0 0-144,4-1-28,2-1-48,-1 0-272,1-3-332,4 1-576,-7 0-1369,1-2-3459,-1 2-1173</inkml:trace>
  <inkml:trace contextRef="#ctx0" brushRef="#br2" timeOffset="0.99">40919 50109 2872,'0'0'11049,"0"0"-8661,0 0-2388,0 0-1196,25 4-756,-17-4 156,1 1-232,-2-1-1216,6-1-1501</inkml:trace>
  <inkml:trace contextRef="#ctx0" brushRef="#br2" timeOffset="0.99">41156 50076 12357,'0'0'4637,"0"0"-3325,0 0-972,0 0-340,0 0-520,22 13-372,-15-11-225,1-1-343,0-1-1100,-1-3-2768,-5 1-1029</inkml:trace>
  <inkml:trace contextRef="#ctx0" brushRef="#br2" timeOffset="0.99">41846 49973 3068,'0'0'7689,"0"0"-4933,0 0-972,0 0-487,0 0-93,0 0-28,0 0-220,0 0-212,0 0-208,0 0-160,-29-13-144,19 13-64,-2 0-32,-3 5-52,-2 1-84,-1 3-116,-4 2 104,5 1-24,2 2 36,0 3 216,6-2 52,-4 1 20,11 0 40,-3 2-100,5-2-68,0 1 20,7-2-108,6 1-72,-1-4-108,7-1-84,4-3-28,1-6 16,1-2-4,0-6-20,-3-4-64,3-5-120,-3-4-36,0-1 72,-4 1 68,-4-1 164,-4 1 32,-3 2 4,1 2 24,-8 0-4,0 3 88,0 1 24,-3-1 136,-4 4 36,-6-3-76,4 3-20,-9 0 20,4 2-36,-3 0 4,-3 4-4,-3 2 100,11 0 92,0 3 104,-3 0-80,7 2-288,4-2-12,-1 2-240,3-1-160,-3-1-320,5 1-340,0-1-860,0-2-1969,7 1-1011,-2-2-1993</inkml:trace>
  <inkml:trace contextRef="#ctx0" brushRef="#br2" timeOffset="0.99">41824 49737 5461,'0'0'6976,"0"0"-4360,-7 25-1215,7-7-321,0 6 368,2 7-16,6 4-180,-3 3-220,-3 4-452,3-1-348,-2-1-172,-3 0 72,0-3 0,0-2 40,0-3-16,-3-4 12,-2-2 12,-2-4-48,7-2-132,-10-1 0,8-1-60,-6-3-72,0-2-144,4-3-76,4-4-192,0-3-328,0-3-720,0 0-2136,0-3-2045,0-9-4232</inkml:trace>
  <inkml:trace contextRef="#ctx0" brushRef="#br2" timeOffset="0.99">42074 49974 8673,'0'0'6960,"0"0"-4303,0 0-1241,0 0-648,0 0-120,30 4 140,-18-2-36,1 0-208,-1-2-240,-2-2-256,4 0-48,1-2-108,-5 1-196,3-1-156,-6 0-72,2 0-100,-6 2-184,5 1-236,-8 1-484,0 0-1253,0 3-2715,-3 0-1581</inkml:trace>
  <inkml:trace contextRef="#ctx0" brushRef="#br2" timeOffset="0.99">42118 50120 1736,'0'0'11777,"0"0"-7784,0 0-3177,18 3-480,-6-3 32,-2 2 220,-3-2 24,4 0-196,-4 0-284,0 0-132,6-3-40,-6-1-372,-5 1-420,5-1-288,-4 1-444,2-1-1133,-5 3-3727,0-2-1261</inkml:trace>
  <inkml:trace contextRef="#ctx0" brushRef="#br2" timeOffset="0.99">42490 49865 2460,'0'0'6317,"0"0"-2169,0 0-2356,0 0-708,0 0-528,0 0 153,0 0 395,0 0 176,0 0-56,-7-22-188,7 21-272,2-3-232,3 3-160,3-2-92,-6 1-40,13-1 16,0 1 68,0 2 4,4-3-100,1 3-168,-3 0-60,8 3-156,-10-1 36,-5 1 32,5 0 4,-8 1-12,0 1-24,-2 1-36,-3 1-72,-2 1-52,0 0 16,0 1 92,-2 2 92,-5 0 80,-5 1 60,4 1-24,-4-1-36,-1 0-12,4 1 0,-4-4 0,6-2 12,4 0 4,1-1-4,2-3-52,0 1-44,0-2 12,2 3-36,8-2-172,-2-2 196,-1 1 96,5 0 132,-2-2-12,8 0-120,-4 0-68,1-2-64,-1 0 36,2-1-28,-7 2 64,6-1 0,-5 2 48,-2 0-60,-1 0 60,-2 0-36,-3 2 48,-2 1 144,0 2 112,0 0 44,-2 5-56,-6 1-4,-4-1-20,2 3-28,1 0-24,-6 1-32,2-2-4,-4 2 48,9-3 48,1-2 28,0-1-88,0-1-116,-1 1-52,8-1-60,-7-4-160,4-1-116,3-2-108,0 0-100,0 0-88,0-1-204,0-3-380,3-3-840,4-2-2853,-7 2-3852</inkml:trace>
  <inkml:trace contextRef="#ctx0" brushRef="#br2" timeOffset="0.99">42915 49889 600,'0'0'7297,"0"0"-2989,0 0-2396,0 0-520,0 0-199,0 0 87,0 0-160,-25-7-100,23 11-120,-6 3-120,0 0-16,4 1-28,-4 7-32,8 0-104,0 4-104,0-1-76,0 2-68,0-2-112,8-1-72,-4-2-132,6-2-36,-2-4-156,9-1-12,-5-4 8,4-4 16,-5 0-24,5-4-108,-5-5-60,5-2 80,-7-1 76,1-2 72,-5 0 48,2-1 56,-7 1 4,0 0-4,0 0-64,-4-1-76,-4-3 8,-2 3-68,-4 0-12,-1 0-112,0 2-48,-2 4-204,-1 3-148,-1 3-16,7 3 24,-1 5 720,3 2 64,-2 2 56,2 2-120,2 1-744,1-1-564,5 0 392,-3-2-713,5-1-1223,0-4-2812,5 0-953</inkml:trace>
  <inkml:trace contextRef="#ctx0" brushRef="#br2" timeOffset="0.99">43176 49737 2916,'0'0'6585,"0"0"-3929,0 0-716,-28 4-464,21 1-95,-2 0 83,-2 1-100,4 0-132,2 2-172,-2 1-276,4 2-224,-2-1-176,5 4-92,0 0-88,8-1-152,-1-1-52,1-1-144,4-4-88,-2-4-56,-1 0-28,7-3-8,-2-3 20,-4-5 64,5 1 32,-7-3 40,3-2-28,-8 1-36,2 0 16,-5 1 20,0-1 64,0 0-40,-8 0 28,1 1 20,0-1-36,-6 2-108,1 0 12,0 3-136,2 2-60,-3 2 108,6 2 220,-2 4-124,9 4-208,0 3-884,0 2-841,0 4-407,0 3-1500,0-6-729,2 8 1817</inkml:trace>
  <inkml:trace contextRef="#ctx0" brushRef="#br2" timeOffset="0.99">43465 49827 2348,'0'0'6801,"0"0"-4117,0 0-540,0 0-400,-7 26-91,7-13-61,-3 5-120,3 3-244,-4 2-352,-4 1-224,5 2-204,-1-2-48,-6-1-76,2-4-48,1 2-68,0-5-4,-1-2-96,5-1-96,-1-4-12,-3-1 0,4-3-48,3-3-96,-5 1-100,2-1-92,3-2-124,0 0-108,0 0-72,0-5-112,0-2-352,0-3-660,8-2-1177,-8-2-2163,7 4-2093</inkml:trace>
  <inkml:trace contextRef="#ctx0" brushRef="#br2" timeOffset="0.99">43502 49819 11581,'0'0'4993,"0"0"-3045,0 0-572,0 0-220,0 29-12,3-13-152,-3 1-244,5 1-240,-3 2-96,3 0-124,-3 0-84,8-3-84,-2 0-60,-1-2-60,1-2-60,4-3-96,-2 1-36,0-5-48,-3 0-52,5-1-92,-4-4-4,2-1-8,-1 0-28,-1 0-72,-3-3-184,2 0-268,-4-3-288,4 0-376,-7-2-1001,5-1-2239,-5 1-2105</inkml:trace>
  <inkml:trace contextRef="#ctx0" brushRef="#br2" timeOffset="0.99">43712 49695 12793,'0'0'5017,"0"21"-3293,-5-4-784,2 7-52,3 6 364,-4 4-212,1-2-148,-5 3-240,4-3-172,4-1-244,-8-4-236,8-2-100,-7-3 4,5-5-60,-1-2-24,3-2-48,-5-3-72,5-3-160,0-5-156,-2 1-204,2-3-368,0-3-704,0-3-2041,0 0-2167,2-7-3617</inkml:trace>
  <inkml:trace contextRef="#ctx0" brushRef="#br2" timeOffset="0.99">37622 58455 3496,'0'0'6941,"0"0"-4677,22 0-1476,-15 2-612,3 2-176,0-4-88,-2 2-540,3 0-472,0-2-524,3 0-292,-4 0-472,2 0 55,-1 0-147,-2-2 2064,4 0-276</inkml:trace>
  <inkml:trace contextRef="#ctx0" brushRef="#br2" timeOffset="0.99">37174 58507 392,'0'0'4200,"0"0"1661,27 8-3853,-20-4-1216,3-1-564,5-1-176,-5 0-52,5-2-52,-6 0-496,6 0-12,1-2-56,-2 0 124,3-1 184,-5-1-336,3 0-532,-3 1-1072,1-2-1689,-3 2 985</inkml:trace>
  <inkml:trace contextRef="#ctx0" brushRef="#br2" timeOffset="0.99">37957 58438 236,'0'0'8357,"20"0"-5581,-5 0-1340,-3-3-732,8 3-300,-5 0-84,4 0-272,-4 0-48,0 0-352,7-1-336,-7 1-80,2-1-284,1 1-468,-4-2-696,1 2-897,-1-1-1295,-3 1 4252</inkml:trace>
  <inkml:trace contextRef="#ctx0" brushRef="#br2" timeOffset="0.99">38440 58407 6573,'0'0'5824,"22"0"-3952,-7 0-1176,2 0-456,-2 0 24,0 2-24,2-2-240,-2 0-312,-1 0-480,4-2-224,2 1-96,-5-2-120,1 1-524,-1-1-760,0 0-701,-2-1-19</inkml:trace>
  <inkml:trace contextRef="#ctx0" brushRef="#br0" timeOffset="0.99">38834 58344 3100,'0'0'4545,"0"0"1227,0 0-3316,0 0-1043,0 0-657,0 0-260,0 0-68,0 0 52,0 0 72,-20 24 36,16-18-52,4-1-88,0 1-120,0 0-108,0-2-52,0 1 4,0 0-100,0-1-72,4 0-4,0-3-120,-2-1-32,5 0 48,-2 0 48,-3-4 56,6 2 0,-3-4-48,-3 2 52,-2-3-4,5 3 4,-5-1 0,0 2 12,0 0 88,0-1-40,-5 3 48,5 0 52,-2 1-88,2-2-12,-5 0-56,2 2-4,3 0-48,-5 0-24,5 2-52,-2 0 4,-3-1-48,5 2-4,0-1 4,0 1-16,0-2-192,0 1-16,0-1 16,0-1 56,0 2 76,0 0 136,5-2 100,-5 0-44,2 0 48,-2 0-4,0 0-4,0 2 12,0-2 44,0 0 56,0 0 36,0 0 44,0 0 16,0 0 24,0 0 0,0 0-24,0 0-36,0 0-52,0 0-48,0 0-48,0 0-8,0 0-4,0 0-48,0 0 0,0 2 48,0-2 8,0 0 184,0 1 28,-2 1-72,2 2 44,-5-3 28,5 0 44,0-1-8,-2 2 48,2-2-40,-5 1 4,3-1-28,2 0-84,0 0-56,0 2-52,0-2 12,-4 0-12,4 0 12,0 0 48,0 2-36,-4-2-60,4 0 48,0 0-12,0 0 0,0 0 0,0 0 12,0 1 0,-3-1-8,3 0-4,0 0 12,0 0-48,0 0-4,0 0-8,0 0 0,-5 1 4,5-1 8,0 0 36,0 0 0,0 0 0,0 0 0,-2 0 24,2 0 48,0 0 24,0 0-12,-5 0 280,3 1-148,-4-1-264,-1 0-12,5 3-216,-5-3 16,-1 1 212,-2 0 184,3 1-148,-1 0-36,-4 1-208,2 0 4,3 0 136,-3-1 68,-3 0 0,6 2 44,-2-3-40,1 3 0,-2-3 8,3 0-8,-1-1 4,1 2 40,0-2-48,-1 0 12,1 1 0,4-1 0,-4 0 0,1 0 36,6 0-36,-7 0 36,7-1-40,-7 1-4,5 0 4,2-2 4,-8 2-12,8 0 0,0-1-16,-3 1 4,-1 0 4,1 0-52,-2 0 52,5 0-40,-2 0 40,-3 0-40,2 0 44,-2 0 4,3 1 0,-5-1 0,7 0 12,-7 2 0,3-2-4,0 0-8,1 0 8,-4 0 0,2 0 0,2 0 4,-2 0-8,-2 0-4,0 1-8,5-1-4,-6 2 4,5-2 0,-4 1 4,2-1 0,3 2 4,-4-2 4,-1 1 0,5-1 0,-5 1 4,4-1 0,-2 3 40,-2-3-48,4 1-8,-4 0-4,2-1 4,-3 2 4,-1 0 4,6-1 4,-4-1-4,-1 2 0,4-1 0,-4-1-4,0 2 0,1-2-4,0 0 4,5 0 4,-6 1-4,1-1 0,4 0 0,-2 0-44,-2 0 48,-1 0-8,1-1-64,5 1 0,-6 0 60,6 0 0,-6-2-60,4 2 24,-4 0-12,0 0-24,6 0 0,-5 0 72,-1 0-36,6 0 44,-6 2-4,4-2 4,1 0 4,-2 0-4,-2 0 4,4 0 0,-4 0 8,5 1 40,-3-1-40,-3 2 40,5-2-40,-4 0 40,3 0 24,-4 0-24,0 2 0,1-2 0,5 1-40,-6-1 4,1 0 0,0 0-12,-1 0-8,-2 0-64,5 0 24,1 0-12,-4 0 56,0 0-68,1 1 24,-5-1 36,4 2-48,4 0 60,-4-1 48,1 0 60,-1 2-36,0-3-60,1 4-4,-2-3-4,4-1 4,-3 0 0,1 0 0,0 0-8,-1 0-4,1 0-68,4 0 12,-4 0 16,5-1 44,-4-1 0,-1 2 4,5-2-4,-3 2 0,-3 0-8,1 0-40,4 0 40,-4 0-40,5 0 40,-6 0 8,3 0 0,3 0 0,-3 0-8,2 0 8,-1 2-4,4-2-4,-4 0 0,0 0-40,4 0-12,0 0 48,0 0-72,0 0 20,0 0-32,0 0 0,0 0 44,0 0 52,0 0 60,0 0-12,0 0 24,0 0-12,-3 0 28,3 0-16,0 2-68,0-2-4,0 0 0,0 0-12,0 0-84,0 0 8,0 0-164,0 0-180,0 0-124,0 0-160,0-2-400,0 2-748,0-2-2189,3-1-2707,1 2-2101,-11 9 8741</inkml:trace>
  <inkml:trace contextRef="#ctx0" brushRef="#br0" timeOffset="0.99">37922 58382 5092,'0'0'2681,"0"0"1199,0 0-2472,0 0-440,0 0-120,0 0 284,0 0 73,-25 16-129,20-14-164,3 3-116,-6 0-124,1 2-64,0 1-84,-8 1 8,5 0 64,3 4 92,-3-1 0,3 0-120,-6 0-184,10 3-108,-4-4-72,7 3-68,0-2-52,0 1-84,0 0-120,3-3-60,4 1-36,-2-2 24,-2-1 0,4-1 24,-2-1 8,2-1 76,-4-2 0,2 0 36,-3-2-12,1 2-24,1-3-24,3 0-36,-3-3-4,3 1-56,-2-1-96,2-2-52,1 0-144,-6 3-148,5 0-292,0 1-392,-4 1-744,5 0-737,-3 1-1455,-3 1-16,3 2-1121</inkml:trace>
  <inkml:trace contextRef="#ctx0" brushRef="#br2" timeOffset="0.99">38922 58356 7933,'0'0'5444,"0"0"-3760,27-2-1192,-18 2-468,-1 0-24,7-2-252,-5 2-364,2 0-196,-2 0 24,7-1-4,-4 0-392,1 1-676,-1-2-668,-1-1-1381,-2 2 1509</inkml:trace>
  <inkml:trace contextRef="#ctx0" brushRef="#br2" timeOffset="0.99">39333 58325 5288,'0'0'6249,"0"0"-5045,27 3-1204,-20-1-628,8-1-192,0 1-148,0-2-336,-1 1-100,1-1 184,3 0 267,-4 0 161,1 0 36,-5 0-132,5 0-768,-6 0 1096,4 0-232</inkml:trace>
  <inkml:trace contextRef="#ctx0" brushRef="#br2" timeOffset="0.99">39704 58361 5661,'0'0'6012,"0"0"-4588,22 3-1424,-10-1-144,1 0-160,1-2-16,1 1-208,-1-1-192,1 0 192,1 0 340,-7 0 188,9 0 140,-7 1-140,0 1-748,-2-2-1080,6 2-889,-3-1-1255,-4-1 3372</inkml:trace>
  <inkml:trace contextRef="#ctx0" brushRef="#br3" timeOffset="0.99">38940 58327 2888,'0'0'768,"0"0"1189,0 0 1147,0 0-752,0 0-864,0 0-324,0 0-152,0 0-152,0 0-204,0 0 17,0 0-165,14-4-296,-11 4-124,5 2 244,-1 1 176,0 0-16,1 0-12,1 1-64,-1 0 0,2 0-124,2-1-48,-5 0-36,1 1-28,-1-1-32,0-2-40,-4 1 12,7-2-44,-5 0-4,-3 2-24,3-2 0,3 0-48,-6 0-8,6-2-40,-4 0-24,1-1-28,3 2-8,4-3-36,-4 4 8,-1-1 4,3 1 72,0 0-28,-3 0 40,5 0 48,-4 0 4,2 0 0,-3 0 108,3 0-28,-3 0-24,0 0-52,1 0-8,-1 0-4,1 0-44,2 0-24,-3-2-4,0 1-56,1-1-52,4 0 52,-2 2 56,0-4 76,3 2 132,-4 1 244,1-2-108,5 2-36,-3-1 0,-2 2-28,0-2-8,5 2-28,-8 0-72,0 0-52,6 0-44,-8 0-8,7 0-4,-4 0-4,-1 0 4,3 0 0,-3 0 4,0-1 0,1 1 8,0 0 4,-1 0-4,-5 0 0,6 0 0,-1 0 12,0 0 88,-4 1-4,5-1-36,-1 2-56,0-2 8,-2 3 36,5-1-36,-3-1 48,3 0 28,-2 1-16,-1 0 12,6-2-12,-4 2 24,-2-2-12,4 0 28,-4 2-4,0-2 0,6 0 84,-6 0 100,-5 0-28,9 2-108,-7-2-84,-1 0-28,4 0-44,-2 0-48,-2 0 40,2 0-4,-3 0 0,3 0 0,-3 0 0,5 0 8,-3 0-4,3 0 8,-7 0 0,7 0 0,-2 0 0,-3 0 8,4 0 40,-6 0 72,2 0-8,-2 0-28,5 0-76,-5 0 0,0 0-8,0 0-8,0 0-4,0 0-48,0 0-40,0 0 4,2 0-24,-2 0 0,0 0 0,0 0 24,3 1 48,1-1 36,-1 0-84,2 0-16,-2 2 4,1-2-12,-1 0-12,-3 0 24,5 0 44,-3 0 16,-2 0 40,0 0 8,0 0 4,0 0 72,0 0-4,0 0-72,0 0-36,-2 0-88,2-2-152,-5 2-100,2 0-292,-1 0-156,-4 0-408,8 0-772,-3 0-2117,-1 0-2843,1-1 107,35 4 6857</inkml:trace>
  <inkml:trace contextRef="#ctx0" brushRef="#br3" timeOffset="0.99">39801 58235 2964,'0'0'2360,"0"0"373,0 0-1269,0 0-1080,0 0-384,0 0 0,0 0 316,0 0 356,0 0 128,0 0 8,0 0 20,0 0-40,0 2 84,0-2 148,4 0 257,-4 2 135,0-2-196,3 2-132,-3-1-280,0 0-320,5 1-276,-5 0-100,2 1-60,4-2-36,-4 3-8,5-2-4,-7 2-12,7-2-72,4 2 36,-7-1-24,-1 0 56,2 0-44,-3-1 12,3 2 40,-2-2 4,-3-1 4,5 0 0,-5-1 8,0 0 4,0 2 184,0-2-4,0 3-60,0 0 28,0 2-16,-5 2-12,5 3-8,-3 2 44,3 0 48,-5 5 124,3 0 456,2 1-208,-5 0-312,-2 2-128,4-2-4,-5 0 60,1-3-12,5-2 0,-3-2-48,5-4-76,-2-2-68,2-2-72,0-1-192,0-2-144,0 0-184,0-5-180,2-3-96,3-1-568,-3-5-1416,-2-1-2873,7 4-3852</inkml:trace>
  <inkml:trace contextRef="#ctx0" brushRef="#br3" timeOffset="0.99">39418 58004 2444,'0'0'704,"0"0"1276,0 0 1245,0 0-457,0 0-1000,0 0-632,0 0-188,0 0 8,0 0-11,0 0-53,5-3-100,-3 3-92,-2 0-60,0-2 16,0 2 40,0-1 32,0-3-84,0 1-136,0-1-292,-2 0-204,-3-4 64,-4 2-64,-4-2-12,3 0-196,-5 3-32,1-2-124,-4 4 24,1 1 100,-5 2 68,12 2 88,-5 4 60,3 2 12,2 3 60,2 2 24,6 4-8,-3 3 80,5 3 184,0 2 144,5 1-36,2 0-64,4-1-32,-2-1 44,11-4-152,-8-2-112,8-4-128,2-4 8,-2-3 72,-5-3-36,2-4 0,3 0-48,-5-2 0,-6-3-144,6-1-184,-5 0-152,-3-1-100,-1 0-36,1 2-28,-5 0-144,3 1-404,-3 2-732,-2 2-1093,0 0-2707,0 2-1245</inkml:trace>
  <inkml:trace contextRef="#ctx0" brushRef="#br3" timeOffset="0.99">25505 49818 1412,'0'0'316,"0"0"228,0 0-544,0 0 1476,0 0-488,0 0-740,0 0-248,0 0-144,0 0 80,0 0 64,0 0 0,-12-7-128,12 5 112,0 2 16,0-2 236,0 0 12,-2 2 221,2-1 195,-5 1 248,2-1 36,3-1-4,0-1-24,-5 3-68,5-2-104,-2 1-20,2-2-100,0 1-192,0 1-196,-5 0-240,2-1 0,3 0-100,0 1-92,-2 1-88,-4 0-52,6-2 176,-2 2 104,2 0 52,-5 0 108,5 0 20,0 0 152,0 0 52,0 0-64,0 0 12,0 0 36,0 0 64,0 0 88,0 0 12,0 0-16,0-1-71,0 1-57,0 0-24,0-4-76,-2 4-112,2-1-72,0-1 44,-5-1-20,5 1-12,0 2 72,0-2 72,0 1 16,0-2-4,0 3 4,0 0-64,0-1-52,0 1-44,0 0-64,0 0-64,0 0-20,0 0-52,0 0 0,0-1 28,0 1 92,5-2 16,-3 2 16,3 0 192,-3-1 64,6-1-4,-5 2-36,4 0 16,1-2-16,-1 2-36,5 0 12,-4 0-88,1 0 52,-1 2 36,2 1 36,2 0-52,-4 2-20,1-1 44,-1 2-44,2 1-28,2 0 4,-2 1 20,-3-1-8,3 3-28,3 1 12,-6-2-36,2 2-32,-1-1 20,-1 1-48,1-2 0,2 0 48,-3 1-36,6-2-60,-11-1 8,5 1 0,0-2-8,4 0-4,-6-1 4,-3 1 44,5-1-44,-2 1 4,3-2 0,-6 1 0,1 1 0,1-2 0,7 3 0,-6-3 84,-3 3-44,5-1-40,-2 0 4,3-1 52,-6 2-12,5 1-36,1-2-8,-6 1 4,6 0-8,-3 0 12,2 0 36,-5 0-48,4-1-8,-4 1-64,5 0 72,-7-1 8,7 1 0,-4 1 64,-3-3-24,8 1 12,-8 2 0,5-2-56,-3 2 44,5-1-48,-1 3-4,-4-2 0,0 0-4,3 2 8,2-3-4,-7 3-20,8 1 24,-5-2 48,1 2 28,-1-3-64,2 5 0,-5-4 0,2 2 52,-2-1-60,5-2-4,-2 3 0,-3-2 0,5 0-8,-5 1-52,2-3 0,-2 3 8,7-3 48,-4 1-8,5-1-48,-4 0 48,-1 1 0,4-2 12,-2 0-12,3 0 4,-6-1 4,5 0-4,-7 1 4,7-1-8,-4 0-72,2 1 48,-5 0 28,3 2 8,1 0-8,-4-1 0,3 1 4,2-1 4,-5 4-8,2-3-52,4-1 60,-6 3-4,2-3 4,-2 4 4,7-3 4,-7 1 0,7 1 0,-4-1-4,5 0 56,-8 0-60,4 1 60,-1-1-16,4-1-40,-7 4-4,5-3 0,-2 0 0,-1 2-4,3-2 4,-5 0-12,7 2 4,-7-2-40,11-2 36,-11 4-36,4-3 40,4 0-4,-6 0-48,3-1 60,-3 0-8,6-1 4,-6 1-4,3-3 4,2 3 4,-4-1 0,2 2 48,-2-2-44,1 2 68,-1 0-60,2-1 48,-5 1 0,2 1-52,4-1 4,-4 2-4,-2-2-4,2 3 4,3-2 0,-5 0-8,7 1 0,-4-2 8,2 3 76,-2-1 16,1-1-52,-4 0-44,3 1-4,2 0-8,-3-1 4,3 2 4,-2-1 12,-3 2-4,2-2-4,3 1 8,-5-1 36,7 5-40,-4-4-8,2 0 0,-2 0 4,1 2 4,-1-3 4,1 1 72,4 0-76,-5 1 0,-1-1 64,3 0-64,5-1 40,-10 3 0,7-4-48,-2 3 8,-2 0-4,1-1 44,-1 3 0,2-1-40,-3-3 52,-2 4 12,3-2-24,2 1 4,-5-2-4,7 2-40,-7 0 64,2-3-12,3 3 12,-2-3-24,2 1 0,-2-2 0,-3 2 0,7-1-48,-3 0 0,-1-1 0,2 0 4,-2 0 0,4 2-4,0-2 4,-4 2-4,4-1 4,1 1-4,-4 1-4,4-2-44,-5 1 48,4 0 0,0 0-4,-5 0-8,6-1 8,-3 1 4,2-2 12,-4 0 84,1 0-84,-1 1 48,5-2-52,-6 0-4,5 0 0,-2 0-4,-2 0 8,2-3-8,-5 1 0,2 1 0,3 1 0,-2-3-4,1 2-4,-1-1-88,-3 0 36,2 0-12,4 2-72,-4-2-84,3 0 20,-5 0-68,2-1-100,5-1-116,-7 0-212,0-2-252,0 0-568,0-2-824,0-2-2333,0 0-3240</inkml:trace>
  <inkml:trace contextRef="#ctx0" brushRef="#br3" timeOffset="0.99">25520 49854 80,'0'0'248,"0"0"-172,0 0-76,0 0-292</inkml:trace>
  <inkml:trace contextRef="#ctx0" brushRef="#br1" timeOffset="0.99">36438 50884 5420,'0'0'6277,"0"0"-3841,0 0-732,0 0-447,0 0-45,0 0-44,0 0-152,0 0-308,0 0-224,0 0-116,0 0-56,-8-1-20,13-3-136,-2 3-96,-1-2-44,5 0-16,5-1-4,-1-1 4,3-1 84,3 6-12,3-4-12,-8 3 24,10-1-84,-6 2-128,-1 0-92,-6 0-56,3 2-88,-2-1-196,-2 1-256,-4 0-304,-1-2-616,-3 4-1181,0-1-2627,0-2-1605</inkml:trace>
  <inkml:trace contextRef="#ctx0" brushRef="#br1" timeOffset="0.99">36617 51013 4940,'0'0'5001,"0"0"-2081,0 0-812,0 0-659,0 0-289,0 0-112,0 0-52,0 0-272,0 0-152,0 0-184,-23 5-24,16-3-24,-1 0-108,4 1-24,-4 0-4,1 1 0,-1 0 40,-4 1-28,2 1 64,3 0-76,-3 0 28,2 4 8,1-1 0,0-1-36,-1 4-20,6 0-40,2 0-12,0 0-36,0 1-96,2-1-52,8 1-152,2-3-88,3 1 100,3-4 0,-1 0 24,5-4-40,-5-3 16,6-3 72,-6-5 24,2-4-12,-8-1-52,3-2 4,-6 0 12,-1 0 36,-5-1-100,-2 1 16,0 1 104,-2 0 40,-3-1-60,-5 1-24,8 1 8,-10 1-44,1 3 84,-1 0 84,0 3 12,0 1 96,-3 5 60,0 0-40,5 0-128,0 5-124,-2-3-56,4 5-28,-1-1-72,1 0-60,6 1-368,-3 0-748,5-1-1049,0 2-2075,-3-4-2501</inkml:trace>
  <inkml:trace contextRef="#ctx0" brushRef="#br1" timeOffset="0.99">36567 50814 4092,'0'0'4629,"8"21"-1761,-6-6-936,-2 4-172,8 5 73,-8 4-285,7 1-200,-5 5-176,-2 0-212,5 1-236,-2 2-164,-3-4-56,0 3-56,4-7-112,-4 0-140,0-4-88,4-3-36,-4-5-60,0-2-12,4-2-40,-4-3-32,3-2-196,-3-3-140,4 0-232,-4-3-172,3 1-352,-3-3-492,0 0-768,5-3-737,-5-1-2639,0-3-1021</inkml:trace>
  <inkml:trace contextRef="#ctx0" brushRef="#br1" timeOffset="0.99">36575 51358 5593,'0'0'6436,"0"0"-3356,0 0-1059,0 0-633,0 0-148,0 0-56,0 0-140,0 0-232,0 0-192,0 0-200,0 0-176,20-19-76,-13 15 12,1 4 48,4-4 28,-2 1-16,7 2-24,-4-2-96,1 2-120,-1 0-4,-6 1-128,6-2-120,-4 1-208,-1-1-116,0 2-64,-1 0-136,-5-1-108,3 1-372,-3 0-484,-2-2-957,0 2-1767,-2-1-2209</inkml:trace>
  <inkml:trace contextRef="#ctx0" brushRef="#br1" timeOffset="0.99">36837 51168 10557,'0'0'7937,"0"0"-5669,0 0-1672,0 0-436,0 0 312,0 0 440,0 0 112,27-4-276,-20 2-276,6-1-280,-6 1-132,6 0-60,-4-2-44,-1 0-88,2 1-144,2 0-208,-5-1-132,1 1-144,-1 0-184,-5 1-504,6 2-1044,-5 0-2389,4-2-2259</inkml:trace>
  <inkml:trace contextRef="#ctx0" brushRef="#br1" timeOffset="0.99">36904 51030 3616,'0'0'10497,"0"0"-6240,0 0-2821,-8 31-532,3-17-4,5 1 96,0 1-160,0 0-160,0-1-124,0 0-128,0-1-160,0-1-156,5-1-100,-3-4 4,4 0-12,-6-5-12,2 2-144,-2-5-108,0 4-76,5-4-116,-5 2-232,0-2-220,0 0-404,0 0-912,0 0-2185,-5 0-2851,3-4-197</inkml:trace>
  <inkml:trace contextRef="#ctx0" brushRef="#br1" timeOffset="0.99">37123 51071 6569,'0'0'5316,"0"0"-3096,0 0-592,0 0-211,0 0-93,0 0-104,0 0-292,-22 2-212,20 3-132,-6-3-88,3 3-96,-2 1-84,-4 2-88,9 1-8,-5 2 20,0-1 64,1 2 104,4-1 64,-3 1-112,5-2-144,0 0-100,5-1-116,-5-2-72,2 0-24,4-1 0,1-4 0,-5 2-60,5-4-36,1 0 0,0-4-28,-1-1-32,-5-5-12,6-2 8,-1 0-8,-2-2-16,-3-3 40,-2 1 32,8-3 40,-5-1 0,-3 0-64,0 0 0,0 0 4,4 2 116,-4 0-44,0 3 52,-4 2 104,4 3 12,0 3 216,0 2 224,-3 2 56,3 1-12,0 2-60,-5 0-64,5 0-80,0 2-88,0 3 48,-3 4 40,3 2 56,0 4 48,0 2 40,0 0 8,8 1-96,-5 0-120,-3 0-71,0-2-85,4-2-64,-1 0-8,-3-4-44,0 1-4,0-3-49,0 0-119,0-2-108,0-3-144,0 0-196,5-1-204,-5-2-252,0 0-988,0-2-2412,2 0-2941,-2-6-1804</inkml:trace>
  <inkml:trace contextRef="#ctx0" brushRef="#br1" timeOffset="0.99">37209 50876 1148,'0'0'7805,"0"0"-2781,0 0-2648,0 0-663,0 0-369,0 0 12,0 0-284,0 0-332,0 0-256,0 0-36,0 0 36,25 8 200,-12-3 40,3-2-192,7-2-184,-1 1-132,3-2-72,-1-5-72,-2 0-72,3-2-140,-7-1-124,4-1 0,-8 0-196,4-1-176,-6 3-184,-4-1-112,-1 3-204,-5 2-668,-2 2-1012,0 1-2093,0 0-1911</inkml:trace>
  <inkml:trace contextRef="#ctx0" brushRef="#br1" timeOffset="0.99">37342 51065 3360,'0'0'5813,"0"0"-2921,0 0-764,0 0-260,0 0-355,0 0-193,0 0-56,0 0-168,0 0-220,0 0-140,-25 0-116,18 4-88,5 0-100,-3 2-56,3 1-112,-3 5-60,2-4 0,-2 5 0,5-3-32,0 2-40,5-3-56,-2 0-76,2-2-156,2-1-16,2-1-8,2-2 36,-4-1-48,8-2-12,-8-3 0,3-2-16,2-3 4,-4 1-24,0-2-40,-1 0 40,-5-3-16,-2 4 40,2-1 24,-2-1 92,-2 2-12,2 2 112,-2-2 72,-5 6 52,-1-3-116,0 2-8,4 3-12,-4-1-36,-2 1-16,3 1-56,5 0-12,-4 1-172,4-2-280,-3 3-508,5-3-624,0 0-981,0 0-2183,0-6-2841</inkml:trace>
  <inkml:trace contextRef="#ctx0" brushRef="#br1" timeOffset="0.99">37328 50857 10065,'0'0'4952,"0"0"-3255,-3 22-725,3-8 88,3 4 288,-3 1-80,5 2-260,2 5-280,1-2-244,-1 3-196,-5 1-116,5 0 8,-4 1 48,2 0 60,-2-1 172,-3 1-112,0-2-132,0 0-56,0-6-52,0 1-48,0-4-60,4-4-4,-4-2-80,0-1-136,0-4-176,3-2-220,-3-2-164,0-2-212,5-1-524,-5-2-608,2-5-873,-2 1-2255,6-7-2841</inkml:trace>
  <inkml:trace contextRef="#ctx0" brushRef="#br1" timeOffset="0.99">37317 51360 7681,'0'0'4996,"0"0"-2796,0 0-575,0 0-221,0 0-48,0 0-44,0 0-388,0 0-392,0 0-252,0 0-132,0 0 8,11-3 172,1 3 204,-4-1 120,1-1-172,6 0-92,-5 0-88,3-2-120,-4 0-84,6-1-96,-5 0-8,-3 1-64,6-2-48,-9 0-192,4 1-136,0-1-104,-1 1-164,-3 1-164,-1 2-176,-3-1-348,0 1-476,0 1-845,0 1-2023,0 0-2253</inkml:trace>
  <inkml:trace contextRef="#ctx0" brushRef="#br3" timeOffset="0.99">42055 50704 940,'0'0'1420,"0"0"2685,0 0-2037,0 0-424,0 0-332,0 0-144,0 0-136,0 0-144,0 0-156,0 0-152,-5 5-152,5-5-39,0 0-41,0 0-12,0 0 24,0 0 60,0 0 24,0 0-12,0 0-40,0 0-36,0 0-52,0 0-56,0 0-16,0 0-16,0 0-216,-2-2 0,-4-1-96,6 3-24,-2-3-64,-3 2 60,5-3 16,-2 3 32,-3 0 72,5-3 4,-3 3 4,-2-1 4,5 2 56,-3-1-16,-4 0-40,7-2 64,-2 3 28,-3 0-52,5 0 12,-2 0-52,-4 0 4,4 0-4,-3 0-8,3 0 12,-3 3 40,-2-3-4,3 0-48,-3 0 4,5 0 0,-3 0 56,3 0-48,-3-3-8,2 3 44,-2 0-44,5-1 0,-2 1 8,2 0 40,-5-1-48,5 1-4,0 0-4,0 0-108,0 0 16,-2 0-28,-3 0 40,5 0 24,0 0 8,-3 0-8,-2 0 0,2 1-12,3-1-28,-2 1 28,-3-1 24,5 3 32,-2-2 4,-3-1 0,5 0-36,0 1 40,-2-1-4,2 0-36,0 2-40,-6-1 28,6-1 0,-2 0-4,2 4 52,0-3-36,-5-1 40,5 1 0,0 1 4,0 0 4,-2-1 48,-3 0 16,5 1-16,0 1-40,-3-1 40,-2 1 0,2 0 16,3-1 32,0 0-48,-2 0-40,2 1-8,0-2 0,-5-1 64,5 4-16,0-4 0,0 1-36,0 1 48,0-1-48,0 1 0,0 1 36,0-1 12,0 1-12,0-1-36,0 0 40,0 2-4,-2-3-40,2 2 40,0 0-36,0 0 48,0 0 4,0 1 56,0 0-36,0-1-20,0 1-16,-5 0 12,5-1-48,0-1 60,0 1-68,0 1 48,0-3-48,0 1 56,0 1 36,0-1-36,0-1 16,0 0-4,0 1-24,0 0 36,0 0-12,0-2 16,5 4-16,-5-3 0,0 2-12,2-1 0,-2 1 16,5-1-4,-5 2-24,2-2 0,-2 0-36,3 2 36,2-1-44,-2 0 8,-3-2-8,0 2-4,0-1 0,0 0-4,5 0 4,-5 0 4,2 0-4,-2-1-8,0 1 4,0-1-4,0 2 8,0-3-4,0 2-4,0-2 0,0 2-40,0-2 44,0 1-4,0-1-4,0 2 4,0-1 0,0-1 8,0 2-4,0-2 0,5 0-8,-5 1 0,0-1 8,0 0 0,0 0 0,0 1 4,0-1 0,0 0 8,0 0 76,0 0-12,0 3-12,0-3-8,0 0-40,0 0 36,0 0-44,2 0-4,-2 0 0,0 0 0,0 0 4,0 2 8,0-2-8,0 0-4,0 0-4,0 0-4,0 0 0,0 0-4,0 0 4,6 0 0,-6 0 8,0 0 72,0 2-12,2-2-12,-2 0-40,5 0 0,-5 0 40,0 0-44,2 0 0,-2 0-4,0 2-4,0-2 0,0 0-44,5 0-12,-5 0 48,0 0-60,0 0 24,0 0 36,0 0-40,0 1 44,0-1-32,0 0 40,2 0 48,-2 1-36,0-1 52,3 0-52,2 0 60,-2 0 0,-3 0 48,5 0-20,-3 0-52,-2 0-36,0 0 60,5 0-64,-5 0-4,0 0-4,2 0-8,-2 0-40,0 0 36,5 2-36,-5-2 40,3 2-4,-3-2-52,5 0 52,-3 0 8,3 3 0,-5-3 4,2 0 8,1 1 68,5-1 56,-4 0 0,-1 1 0,2-1-36,-3 0-32,3 0-64,-5 0 0,2 2-8,4-2-44,-6 2 40,0-2-48,2 0 48,-2 1 0,0-1 12,0 2 0,5-2-4,-5 1 4,0-1 0,0 0 4,2 0 0,-2 2 4,0-2 4,0 1 0,3-1 36,1 0-40,-1 0 44,-3 0-4,8 0 12,-8 0-12,7 0 24,-7 0-68,5 0-4,-3 0-12,4 0 0,-4 0 4,3 0-52,-3 0 60,-2 0 0,7 2 60,-4-2-12,5 1-44,-4 1-4,-1-2-48,2 0 0,-3 0 0,3 2 40,-2-1 0,2-1 0,-3 0 0,3 0 4,-3 0 4,-2 0 4,3 0 0,1 0-4,0 0-4,-4 0-4,0 0-40,0 0 40,0 0-44,0 0 52,0 0 4,0 0 8,0 0-4,0 0 0,0 0-8,0 0-4,0 0-4,0 0-4,0 0 0,0 0 8,0 0 4,0 0 12,0 0 52,0 0-16,0 0-36,0 0 48,0 0-48,0 0 60,0 0-64,0 0-4,0 0-4,0 0-120,0 0 24,0 2-16,0-2-8,0 0-12,0 0 12,0 0 24,0 0 8,0 0 28,0 0 12,0 0 40,0 0 0,0 0 4,0 0 0,0 0 4,0 0 4,0 0 8,0 0 0,0 0 36,0 0-44,0 0-4,0 0 0,0 0 4,0 0-4,0 0-4,0 0-8,0 0-36,0 0 0,0 0 0,0 0 40,0 0-4,0 0 0,0 0 12,0 0 0,0 0 12,0 0 36,0 0-36,0 0 48,0 0-48,0 0 0,0 0-4,0 0-8,0 0-72,0 0 12,0 0 48,0 0 8,0 0 4,0 0 0,0 0 0,0 0-4,0 0-8,0 0-60,0 0 20,0 0 44,0 0-40,0 0 0,0 0-24,0 0 12,0 0 0,0 0 12,0 0 44,0 0 0,0 0 4,0 0 0,0 0 4,0 0 0,0 0 8,0 0 36,0 0-36,0 0 0,0 0-8,0 0-4,0 0-48,0 0-12,0 0-16,0 0 28,0 0 36,0 0-36,-4 0-12,4 0 60,-4 1 0,1-1 0,3 1 0,-2 2 8,-3-2 76,5-1 36,-2 1 4,-3 1-28,2-2-24,-2 0 0,3 0 16,-3 0-80,-2 0 40,4 0 0,-5 0-44,8 0 80,-4-2 0,1 2-24,3-2-52,-2-1 0,2 2 116,-5 0 20,5-2-24,0 1-48,-2 0-12,2-1-52,0 2 56,-6-1-4,6 1-48,0-1 36,-2 1 0,2-3-36,-5 4 0,5-1-12,-2 0 0,-3-2-12,5 3-32,-3-2 40,-2 0 4,5 1 0,0 0 4,-3-1 4,-1 2 0,4-2 0,-3 0-8,3 2-12,0-4-36,0 3 44,0-1-8,-2 1 0,2-1-36,0-1 48,0 1 0,-5-1 0,5 2 4,0-1 0,-2-1-4,2 1 0,0 1-76,-6-2-8,6 1 24,-2 1 48,2-1 8,0-1-44,-5 2 44,5-1-4,0 0-4,0-2-36,0 3 40,-2-1 4,-3 1 4,5-2 4,0 1-4,0 0 4,0-1-4,-3 2 0,3-1-8,-4 1-52,4-3-12,0 3 0,-4 0 20,4-3 4,-4 3 40,1-2-52,3 0-36,0 0 0,0-1 8,0 1 88,0-2 0,0 1 8,0 0-8,-2-1 4,2 2-8,0 0 8,0 0 0,0 2 4,0-3-4,0 3-4,0-2-8,0-1-140,-5 1 16,5-2-88,0 1 28,0 1-4,0-1 16,-2-1 8,2 0 52,0 3 68,0-2 40,0 3 0,0-2-36,0 1 48,0 0 0,0 1 96,0-1 112,0 1-24,0 0-52,0-1-20,0 0-28,2 1-24,-2 0-48,0 1 36,0 0-44,0-2-4,0 2-4,0 0-4,0-2-52,5 2 16,-5 0 44,0 0 0,2-1 0,-2-1-4,0 2 0,3-1 0,5-3 4,-8 3-4,7-2 4,-7-1 0,7 4 0,-2-4-4,-3 3-8,4-1-100,-4 1-20,3 1 12,-3 0 20,1 0 4,4 0 96,-7 1 48,8 1-40,-8-1 52,7 1 52,-7 0-52,5 0-52,-3 2 40,4-3-36,-4 0-4,3 4-4,-3-3 4,1-1 40,1 3-36,4-3 76,-5 0-28,4 1-12,-2 0 0,-3-2 12,6 0 0,-3 0 52,-3 0-52,-2 0 12,5 0-68,-5 0-4,2 0-8,-2 0 4,0 0 0,0 0 4,0 0 4,0 0 4,0 0 52,0 0-60,0 0 0,0 0-60,0 0 48,0 0 0,0 0 8,0 0 4,0 0 12,0 0 68,0 0-76,0 0 52,0 0 4,0 0 4,-2 0-60,2 0-4,-5-4-208,3 4 16,-3-2 8,2-2 100,-2 3-12,3-2-4,-3-2-32,2 2-4,-1-1 16,1-1 52,-5 3 68,8 1 8,-7-1 64,7 1-72,-2-1 48,-3 2 88,-3 0-4,6 2 40,-3-1 8,-2 1-84,-1-1 52,5 1-28,-4-1-48,5 3-60,-5-4 40,1 0-52,4 2-48,-3 0 36,-2 0 0,7-2 0,-7 1-48,3-1 12,-3 1 0,5-1 36,-3 0 8,5 0 0,-2 0-4,-3 0-76,5 4-16,-3-4 16,3 1 72,-5 1 4,5-1 4,-2 4 4,2-4 48,-5 4 24,5-1-8,0 1-4,-2 0 0,-3-1 12,5 2-12,0-1 24,-3-2 4,-5 4 32,8-4-24,-2 1-12,2 0-24,-5-2 4,5 0-52,-2-1 36,-3 3 0,5-3-40,-2-1 4,2 3 0,-6-1-12,6-1 0,-2 0-12,2 1 8,0 1 4,-5 0 0,5 0 60,0 1 12,0 0 0,-2 0-64,2 3-8,0-2-4,0-1-8,0 0 0,2 1 12,-2-2 0,0 2 60,0 0-52,0-2 40,0-2 12,0 3 4,5-2 32,-5 0 12,0 2 0,2-1 12,4 1-36,-6-2 4,2 3 116,5-2 0,-2 2 12,-3 0-20,6-1-40,-5 2-60,4-1-12,-2 0 0,2 0 12,1 0-24,-6 0-12,5-1-52,-4 1 4,5-1 0,-4 1 0,-1-1-4,4-2-8,-7 2-8,5-1 4,-5-2-4,2 0 0,4 3 8,-6-2 4,2 0 0,3 0-4,-3 1 0,-2-2 4,7-1 44,-4 2 24,5-2 36,-3 0-32,-3 0 8,5-2-12,1-1 12,-1 0-72,0 1-4,4-2 76,-4 2-44,-2 0-40,2-1-84,-4 3 24,2-2-24,2 0 0,-5 2-16,1 0 4,5 0 36,-8 0-12,7 0-24,-7 2-36,5-2 12,-5 2 24,2-2 48,-2 0 36,5 0-48,-2 0-48,-3 0-76,5 0 64,-5-2 120,2-1 48,3 0 0,-5 1-48,2 0 0,-2-2-48,0 1 36,3 2-48,1-1 12,-4 2-12,4-2-12,-4 2 0,0 0 0,0-1 0,4 1 24,-1 0 0,-3 0 36,4 0-48,-1 0 52,-3 0-4,5 0 8,-5-2 0,2 2 4,4 0 4,-6-1 44,2-1-36,-2 2 36,0 0-40,0 0-8,0 0-8,0 0-112,0 0 36,0 0 84,0 2 64,0-1-28,0-1-36,-2 2-64,2-1 52,0 1-60,0-2-12,-6 0 24,6 2 48,0-1 0,0-1 12,0 0 4,0 2 44,0-2 0,0 0 0,-2 0 12,2 0 16,0 0 32,0 0 36,0 0 0,0 0-24,0 0-120,-5 0-24,5 0-24,0 0-36,0-2-24,-3 2 24,3 0-36,0-1-40,-4 1-68,4 0-112,0 0-108,0 0-144,0 0-256,0-2-372,0 2-696,0 0-1093,0 0-2391,0-2-1973</inkml:trace>
  <inkml:trace contextRef="#ctx0" brushRef="#br3" timeOffset="0.99">42806 50804 2048,'0'0'5653,"0"0"-2741,0 0-816,0 0-684,0 0-272,0 0-172,0 0-215,0 0-233,0 0-160,0 0-40,0 0 28,-10-3-52,10 3 48,0 0 96,0 0 48,0-2-60,0 2-136,0 0-48,0 0-36,0 0 0,0 0-40,0 0-20,0 0-16,0 0-8,0 0 8,0 0-12,0 0-12,0 0-56,0 0-44,0 0 76,0 0-72,0 0 60,0 0 36,0 0 12,2 0-32,3 0-84,-2 0-4,-3 0 60,8 0 84,-4 0 72,4 0 100,1 0 384,-1 0-216,2 0-172,5 0-96,-8 0-72,0-1-84,1 0-60,-1-3-84,-4 4 0,1-2 12,-1 2-12,-3 0 36,0 0 36,0 0 12,0 0 0,0 0 0,0 0 4,0 0 0,-3 0-4,-1 0-176,4 0 56,0-2 0,-3 2-52,-2 0-20,3 0 24,2 0 24,0 0-16,-2 0 40,2 0 72,-6 2 40,4-2-4,-3 0-48,2 2 56,-1-2 4,-4 4 12,1-4 84,-1 1-12,4 0-24,-4-1 4,1 2-16,2-2-48,-2 2-4,-1-1 0,5-1 0,-4 2 4,7-1 72,-2-1-60,2 0-4,0 0 40,0 0 48,0 0-24,0 0 0,0 0 0,0 0-64,0 0-4,0 0-4,0 0 0,0 0 4,0 0-4,0 0-8,0 0-40,2 0 0,-2 0 36,0 0-32,0 0 44,2 0 12,3 0-8,-2 0 0,1 0 8,0 0 36,0 0-36,-1-1 0,2-1 48,-3 2-48,5-3-12,-1 3-4,-6 0-68,2 0-24,-2-2 0,0 2 0,0 0 0,0 0-40,0 0-32,0 0 112,0 2 56,0-2 8,0 2 52,-2 1 8,-4-1-64,-1 2-4,5-2 0,-6 3-56,0-2-76,4-1 48,-6 1 84,8-3 56,-3 0-56,2 0-8,-2 0-112,3 0 24,2 0 8,0 0-8,0 0 96,0 0-48,0 0 0,0-1 40,0 1-64,2 0-132,-2 0 92,5 0 28,-5 0-48,3 0-64,-3 0 16,5 1-40,-3 1-288,-2-1-368,0 3-532,2-3-920,6 0-2269,-8 3-2368,-27-18 1689</inkml:trace>
  <inkml:trace contextRef="#ctx0" brushRef="#br3" timeOffset="0.99">42948 50651 3980,'0'0'2333,"0"0"1739,0 0-2116,0 0-512,0 0-344,0 0-192,0 0-115,0 0-133,0 0-116,0 0-96,0 0-104,0 0-36,0 0-24,0 0 20,0 0 4,-2 0-4,2 0-96,0 0-72,-5 0-132,2 0-4,1 1-8,-3-1 4,-3 3 4,6-1 12,-5-1 48,-6 4-52,6-2 4,2 3 76,-3-1-4,1-3 36,2 5-20,-3-3-100,8 1-40,-7 0-24,7 0 16,-7-1 44,5 2 4,2-1 8,0-2 4,0 3 64,-3-2-68,3 1 0,0 1 0,-5 0 40,5 2-40,-3 0 52,3 3 12,-4-2 28,4 1 44,-3 3 52,3-2-76,0 0-32,0 0-4,0 0 48,0 0-36,0 0 4,3-2-16,-3 0-76,4-1-8,-4-1-8,3 0-52,-3-1-36,5-4-100,-5 4-108,0-4-60,0-2-64,0 3-132,0-3-88,0 0-152,0 0-188,-5 0-368,5-4-1157,-3 3-3875,-1-5-1117</inkml:trace>
  <inkml:trace contextRef="#ctx0" brushRef="#br3" timeOffset="0.99">43098 50447 3200,'0'0'2269,"0"0"111,0 0-360,0 0-628,0 0-324,0 0-160,0 0-208,0 0-208,0 0-176,0 0-136,0-2-92,0 2-40,0 0 28,0 0 24,0 0 92,0 0 96,3 0 76,-3 0 217,0 0-21,0 0-52,0 2-52,0-2-12,0 2 12,0-2 84,0 1-48,0 1-152,0-1-24,5 1 16,-5 1-40,3-1-16,-3 2-20,0 0 12,4 3-12,-4-1-16,3 1 88,2 0-28,-3 1 4,3 0-52,-2 0-56,-3 0-28,7 3-36,-4-3 0,1 0-24,-1 0-12,-3-1-8,8 3 20,-8-2-12,0 1-36,4-1 12,-4 0 0,3-1 48,2 2-36,-5-3-12,2 2-64,3 1 52,-3-1-52,4-1 4,-6 1 0,2 0 36,0-2 0,6 2 12,-8 0 0,4-1-12,-1-1 16,-3 1-52,5-2 48,-2 2-12,-3-3 12,4 1-56,-4-1 4,3 1-4,-3-2-4,5 2-8,-5-3-4,2 3 4,4-3-4,-6 2 0,2 0-36,-2-1 40,2 0-4,6 0 4,-8 0-4,0-2 4,7 3 0,-7-1 0,0-2 0,5 2-4,-5 0-36,0 1 40,3-1-8,-3-2-32,0 3 40,4-2-4,-4 0-36,0 1 0,0-2-12,3 1 12,-3-1 36,0 1-48,0 0 12,5-2 36,-5 1-36,0 0 48,0 1 0,2 0 0,-2-1-4,0 2 0,6-1 0,-6 1-4,0-1 4,2 2-4,-2-1-4,0 1-48,0 0 48,2-1-48,-2 2-48,5-1 12,-3-3 24,-2 4 12,0-2-36,0 0-4,5 0 28,-2-1 24,-3 1 44,0 0 0,0 1 0,5-4 4,-5 2 0,3-1 4,-3 3 0,0-3 0,0 1 4,0-2-4,0 1 0,0-1 0,4 2-4,-4 0-8,0-2 0,0 1-4,0-1-36,0 0 44,0 1 0,3-1 0,-3 2-4,0 0 0,0-2 0,0 2-4,0-2-84,0 2-12,4 1 36,-4-1 12,0-1 48,0 1 4,3 0-4,-3-1-60,0 1-4,0-2-32,5 0 36,-5 4 0,0-4 12,0 2 12,0-2 0,0 0-24,3 0-4,-3 0 72,0 0 4,0 1 8,0-1 8,0 0 44,0 0-52,0 0 4,0 0 0,0 0 0,0 0 0,0 0 0,0 0 36,0 0-48,0 0-4,0 0-8,0 0 0,0 0 0,0 0 12,0 0 48,0 0 24,0 0-64,0 0 0,0 0 40,0 0 36,0 0-12,0 0-12,0 0 4,0 0-16,0 0-40,0 0-8,0 0-4,0 0 0,0 0-4,0 0-68,0 0 16,0 0-12,0 0 24,0 0 36,0 0 0,0 0 4,0 0 8,0 0 48,0 0 12,0 0 24,0 0 16,0 0 32,0-1 0,0-1-12,0-2-120,0 1-4,0-2-56,0 0 52,0 1 0,2-1 4,3-1-8,-3-1-36,-2 4-24,0-2-12,0 0 36,5 2 0,-2-2 0,-3 2 32,0-2-32,0 3 40,4-3 0,-4 1 0,3-2 4,-3 2 0,0-3 0,5 0 0,-5-1-8,0 2 0,3-3 0,-3 2-60,4-4 64,-4 1-40,3 1 40,2 1-40,-3 0 40,-2-2 8,8 2-8,-6 1 0,5-1-40,-7 0 36,5 1 12,-2-1-8,-3 2-4,5-1-72,-2 0-100,-3 1-20,4-2 24,-1 2 44,-3-2 4,5 2 36,-5-1 36,2-1 48,-2 4 8,5-4 4,-5 2 4,3-1 8,-3 2 72,0-2-36,7-1 36,-5 2-12,-2 0-12,5 2 4,-2-3-4,-3 2 12,5-1-72,-5 1-4,3 0-4,1 0 4,-4-1-4,3 3-52,-3-2-40,4 1-32,-4-1-12,0 0 36,3 3 8,-3-3 16,0 3 24,5-2 52,-5 0-44,0 0 44,0 0 4,3-1-68,-3 0 20,0 1 40,0-1 0,2 1-36,5-1 40,-7 0 0,0 1 0,7-1-4,-7-1-96,0 1 24,5 2 20,-2-2 52,-3 3 4,0-3 8,0 3 4,5-1-4,-5 0 0,0 2 4,0 0 44,0-1 16,3-2-16,-3 2-44,0-1-4,0-1 0,4 0 0,-4 1-48,0-2 40,3-1-56,-3 3-8,5-3-12,-5 1 36,2 1 36,-2 1 12,0-1 0,3 3 0,-3-2 0,5 3 8,-5 0 76,0-2-24,0 2-52,0 0-4,0 0 4,0 0 4,0 0 0,2 0 40,-2 0-44,0 0 52,0 0-52,0 0 52,0-1 36,0 1 4,0-1-16,0-2-72,0 2 60,5 1 36,-5 0-60,0-1-44,0 1-4,0 0-8,0 0-100,0 0-48,0 0-4,0 0 4,0 0-40,0 0-36,0 0 40,0 1-28,0-1-108,0 0-40,0 0-12,0 0-24,0 0-48,0 0-92,-5 0-148,5 0-288,0 1-517,0 2-375,0-3-1220,-7 0-2697,19-5 1225</inkml:trace>
  <inkml:trace contextRef="#ctx0" brushRef="#br3" timeOffset="0.99">43541 50821 900,'0'0'2776,"0"0"2569,0 0-3461,0 0-264,0 0-524,0 0-68,0 0-32,0 0-75,0 0-173,0 0-180,3-2-136,-3 1-136,0 1-36,0 0-16,0 0-20,0-1-64,0 1-4,0 0 16,0 0 0,0 0 24,0 0 24,0 0 12,0 0 0,0 0 12,0 0-112,0 0-124,0 0 0,0 1-8,0-1-4,-3 0-8,3 0-96,-4 1-16,4-1 4,-3 2 32,-2 1 40,5-1 40,-2 0 8,-6 2 56,8-2 44,-2 2-16,2-1 4,-5-2 8,3 4 24,2-3-8,-5 1-4,5-2 0,0 1-8,-3-1-16,3-1-12,0 4-12,-4-3-12,4 0-36,0 1 0,0 1 40,-4 0-44,4 0 4,-4 0 0,4 2 48,0-1-48,-3 1 60,3-2-68,-4 3 44,4-1 12,0 0 0,0-1-8,-3 1 8,3-1-12,0 1 0,-5-1 0,5 1 12,0 0 0,0 0-12,0-3-40,-2 3 0,2 0 4,0-2 40,0-1-4,0 4 0,0-4 0,0 1 24,2 0 0,3 1-24,-2-1 12,-3-1-12,7 2-44,-3-3 0,0 1 4,3 1 68,-2-2-28,2-1 12,-5 2-48,6-2 72,-6 0-24,6 0 24,-1 0-36,-7-2-40,5 2 0,-2-1-4,2 0-4,-3-1-8,-2 2 0,5 0-40,-5-2 36,2 2-36,-2-1 0,0 1-12,2-1-24,4 1-24,-4-4-28,-2 4 16,8-3-24,-8 2 24,7-3 20,-7 3 4,5-4 12,-2 4 12,1-4 24,-1 2 36,-3 0-36,5 0 44,-5 1 4,0-2-8,0 2-8,0 0 8,0-2-52,0 3 52,-5-2-40,2 0-24,-1-1-36,1 1-4,-2 2 28,2 0 0,-1-1 76,-4 2 0,6 0-4,-6-2 4,6 2 8,-3 0 60,3 0 36,-3 0 28,2 0 20,-2 0 12,2 0-20,-1 2-4,-4-2-24,8 0-24,-2 0 16,-6 0-16,8 2 0,0-2-36,-2 0-40,2 0 0,0 0-4,0 0-4,0 0 48,0 0-36,0 0-12,0 0-8,0 0-40,0 0 0,0 0 40,0 1 8,2-1 96,-2 0-24,0 1 40,0-1 8,0 0 24,3 0-12,4 0 64,-7 0-40,5 0-48,-2 0-12,1 0 12,-1 0 24,2-1 0,3 0-8,-1-1-28,-5-2-24,8 3-12,-2-2 0,-1 2-56,1-3-4,-4 3-4,4 0-8,-6-1-36,4 2 36,-4 0-48,-2 0 0,7 0 48,-5 0 12,-2 0 4,5 0 56,-2 0-12,-3 0-36,0 0-4,5 0 4,-2 0-4,-3 0 0,0 0-4,4 0-4,-4 0 0,0 0-4,0 0-44,0 0-108,0 0-28,0 0-68,0 0-36,0 0-100,-4 0-84,4 0-120,-3 0-136,-2 3-548,5-2-1224,-8-1-3081,8 2-3640,20-8 5789</inkml:trace>
  <inkml:trace contextRef="#ctx0" brushRef="#br3" timeOffset="0.99">42425 50790 1696,'0'0'7549,"0"0"-4509,0 0-988,0 0-564,0 0-319,0 0-189,0 0-116,0 0-152,0 0-164,0 0-240,0 0-164,0-3-144,0 3-4,8 0-92,-8-4 88,7 1 8,1 2 84,-1-2 28,2-1 8,7 3 16,-9 0-4,5-1-20,-2 0-40,0 2-72,-5 0-44,-3 0-56,6 2 4,-4-2-12,-1 2-4,-3-1-108,0-1 52,5 0-16,-5 0-60,0 1 12,0-1 60,0 0 0,-5 0-76,5 0-108,-3 2-184,-1 0-440,4-1-701,-3-1-1223,-2 0-2976,5 2-889</inkml:trace>
  <inkml:trace contextRef="#ctx0" brushRef="#br3" timeOffset="0.99">42479 50864 1772,'0'0'2740,"0"0"1677,0 0-2789,0 0-700,0 0-40,0 0 132,0 0 72,0 0-8,0 0-151,0 0-161,0 0-112,-25 15-68,25-15-40,0 0-36,0 0-28,0 0-48,-2 0-84,2 0-76,0 0 36,0 0 0,0 0-76,0-1-68,0 1-88,0 0-12,0 0-24,0-2-48,0 2-4,2 0-152,-2-1 48,0 1 12,0 0-16,2 0 16,6 0 40,-8 0 56,8 1 60,-4 1 0,-1-2 72,2 1-8,2-1 8,-5 1 0,6 2-32,-6-3-4,3 0 60,2 0 16,-3 0 20,3 0 12,0-3 40,-2 2-4,3 0-68,-1-1-40,-5-1-76,8 0-56,-10 2-156,8-3-16,-8 4-128,0 0-76,0 0-12,0 0-120,0 0-12,0 0-52,0 4-100,-3-1 36,-2 1-516,-3 3-780,6-1-1981,-5-2-2795,-1 3 531</inkml:trace>
  <inkml:trace contextRef="#ctx0" brushRef="#br2" timeOffset="0.99">35463 52424 3800,'0'0'7857,"0"0"-5505,0 0-1188,0 0-248,0 0 297,3 23 247,-3-7 0,0 5-96,0 7-188,0 4-160,0 3-184,0 5-156,0 3-124,0-1-44,0-3-88,0-1-48,0-7-155,4-3-61,-4-6-36,0-6-60,3-2-52,4-4 88,-7-2-8,0-5-76,0 1 48,0-2-12,0-2-36,0 0 48,0 0 12,0-4-12,0-3 24,0-3-84,-2-5-108,-6-6-48,4-3-60,1-4 32,-5-4-32,6 2 11,-5-4 73,2-1-36,3-2-72,-3 1 96,-5 1 12,10-2 124,-8 0-88,8 3-12,0-2 60,0 2 48,0 1-8,0-3-136,0 2 20,3 1-44,2 1 48,5 4 120,-3 2-96,0 3 12,0 4 36,1 4 40,2 4-220,3 3 0,-6 2-40,2 3 28,-1 3-48,9 2 32,-4 4 76,1 3 180,-4 4 0,8 3 216,1 4-44,1 3 8,-5 6-96,5 3 0,-3 3-44,-2 1-40,0 3-120,-6-1 12,1 1 60,3-3 36,-6-4 16,0 1-4,1-2 132,-6-1 48,1-2 24,-3 0-20,0 0 68,0-5 60,-3-1 12,1-1 52,-6-3-4,3-1-84,-4-1-12,1-2-36,-7 2-47,8-4-61,-8 0-60,5-1 0,-5 0 16,6-2-16,-4-2-72,4 0 0,1-1-48,-4-1-16,7-1 16,-3 1-36,1-2-84,0 2 24,-1-5-1,1 4-11,-3-2 36,2-2-48,-4 0-12,5 0-72,-8 0 48,5 0-36,0 0-40,-2-2-104,4 2-64,-2 0-20,6 0-16,1 0-132,1 0-280,2 0-780,0 2-1040,2 0-1921,5 0-1307,3 0-837</inkml:trace>
  <inkml:trace contextRef="#ctx0" brushRef="#br2" timeOffset="0.99">35891 52501 11717,'0'0'7157,"0"0"-4993,0 0-1168,0 0-656,0 0-36,0 0-124,0 0-180,0 0-592,0 0-828,0 0-1144,0 0-4993,5 17-2868</inkml:trace>
  <inkml:trace contextRef="#ctx0" brushRef="#br2" timeOffset="0.99">35899 52676 16281,'0'0'5341,"0"0"-3801,0 0-428,0 0-16,25 33 48,-25-19-219,5 2-333,-3-1-292,-2 0-224,0-3-76,0-1-84,0-4 0,0 1-144,0-2-160,0-3-165,0-1-179,-2-2-184,2 0-72,-5-5-584,-3-1-2396,8-2-3609,-7-6-2428</inkml:trace>
  <inkml:trace contextRef="#ctx0" brushRef="#br2" timeOffset="0.99">36119 52634 340,'0'0'10845,"0"0"-6341,0 0-2839,0 0-293,0 0 260,0 0-124,0 0-200,12 27-232,-12-16-100,0 1-108,0 4-160,0 1-155,0 0-181,0-2-140,2 0-124,3-2-104,-5-2-4,2-4-4,6 1-68,-5-4 12,4 1 0,0-4-52,-2 2-8,3-3 48,-1-3 60,1-1-48,-4 0 12,4-3-12,-1-1 48,1-1-36,-3 0-13,-3-1 1,-2 2-84,5-1-36,-5-1 48,0 2 60,0-1 12,-5 0 0,5 0 0,-2 0-12,-3-1 0,5 1 24,-3 0 48,-2 1-12,5 2-120,0-2 60,0 5-72,0-1-16,0 1 4,5-1-60,-2 2-36,2-1 72,-3-1 96,5 1 24,1 2-64,-6-1-152,6 0-156,-1 2-236,-2 0-384,-2 0-712,1 0-1184,-1 2-2805,-3 0-2500</inkml:trace>
  <inkml:trace contextRef="#ctx0" brushRef="#br2" timeOffset="0.99">36333 52666 7645,'0'0'7872,"0"0"-6331,0 0-1441,0 0-96,20 3 544,-13-3 488,1 0 168,-1 0-216,0 0-136,1-1-160,2-2-148,-6 1-196,-1-1-128,2 1-28,-2-1 52,-3-1 56,0 0 72,0-2 112,0 3-208,-8-3-180,8 1-96,-7 0 0,-3 0-72,0 0 60,2 1-48,-4 2 48,5 0 12,-1 2 8,6 2-8,-4 2-108,4 4-60,2 5 168,0 2 0,0 2 144,0 1-60,2 3-84,4-4-72,4 3-144,-3-4-76,-2-2 28,5-2 24,-3-1-304,1-5-168,2-1-64,2-5-24,-5 0-140,3-4-712,-2-2-2365,-6 1-3239,5-6-325</inkml:trace>
  <inkml:trace contextRef="#ctx0" brushRef="#br2" timeOffset="0.99">36498 52686 10769,'0'0'2844,"0"0"-2020,7 21-492,-4-10 384,5 0 941,-4 1 159,4 1-516,-6-3-228,0 1-64,4-2-232,1 0-208,-5-3-12,3-2 36,-2-2-4,-3 0-56,0 0-4,0-2 48,0 0-23,0 0-69,0-4-64,0-2-204,0-3-84,0-1-36,0-3-12,0-2-24,0-2 0,0 1 0,0 0-60,-3 1-4,3 2-56,0 1 52,0 2 8,3 3 4,-3 1-4,0 1-12,0 1-60,5 0 72,-5 3-8,3-2-64,1 2 0,4-1-24,-6 2-12,6 0-72,1 0-84,-1 0-84,0 0-52,-1 0-9,5 0 61,-10 0 48,8-2-180,-5 2-256,-3-1-444,-2 1-756,0-2-1828,0 2-2501,-2-3-4688</inkml:trace>
  <inkml:trace contextRef="#ctx0" brushRef="#br2" timeOffset="0.99">36875 52670 1892,'0'0'5409,"0"0"-2813,0 0-1128,0 0-532,0 0-92,0 0 60,0 0 160,-5-19-124,5 17-183,-4 2-233,1-2-252,3 2-36,-5 0 184,3 0 96,-6 2 160,3 2-28,-2-2-72,0 3-40,-3 0 0,3 0 20,-1 3 12,0 0 16,-1 2 8,2 0-88,-1 1-140,1-2-100,4 0-72,-2 1-72,5-3-120,0-1-4,0 2-116,5-4-72,-2 3-12,4 0-40,3-2-32,4-1 36,-6 0 36,7-4 8,-8 0 52,8-2 24,-5-1 36,-3-1 72,1-3 0,-1 1 12,3-2 12,-5 1 36,-3-1 0,3-2 24,-3 3-12,4-2-52,-6 1 4,2 1-12,-2-1 0,0 1-84,0 3-12,0 1 96,0 2 36,-2 1 48,2 0-84,0 0-44,0 1 44,-6 2 0,6 1 4,0 4 40,-2 0 88,2 3 100,0-2 20,0 4-84,0-2-48,2 2-12,4 2 0,-4-1-8,6 1-88,-1 0-12,1 1-8,-1-1-80,0 2 16,-5-2 24,6 3 0,-3 0-24,2-1 12,-7 0 0,3 0 48,-3-2 12,0-1 0,0-2 8,0 1 52,0-4 72,-3 1 52,-2-2 32,3 0 24,-3 0 12,-3-2-96,1-2-12,0-1-44,-3 1-16,0-4-84,-3-2-148,4-4-104,-6-2-204,5 1-64,3-5-32,-1 4-64,3 0-40,3-1-68,-3-2-520,5 1-1280,5-1-3173,-3 2-3576</inkml:trace>
  <inkml:trace contextRef="#ctx0" brushRef="#br2" timeOffset="0.99">37006 52713 11729,'0'0'6133,"0"0"-4117,0 0-1720,0 0-296,0 0-148,0 0 148,0 0 356,0 0 44,0 0 76,0 0-64,23 0-132,-14-2-96,-2-3-40,6-1-24,-6-2 76,6 0 56,-6 0 28,-2 0 72,3 0 80,-6 1-164,3 1-172,-5 2 0,0 1 0,-5 0 0,3-2-40,-6 3-56,-4-1-72,2 3 0,-5 0 24,0 5-12,-2 4 52,7 3 8,-5 4 264,8 1 148,0 1 80,-1 2-116,8-2-172,0 2-204,8-5-60,-6-2-120,10 0-124,-2-4-104,0-1-148,5-4-84,5-1 0,-6-3 244,4-1-40,-1-5 60,-2-1-40,2-3-264,-5 0-844,-2-2-2481,-2 3-3427,2-3-621</inkml:trace>
  <inkml:trace contextRef="#ctx0" brushRef="#br2" timeOffset="0.99">37246 52742 7537,'0'0'7316,"0"0"-4759,0 0-1049,0 0-428,0 0-68,0 0 24,0 0-152,0 0-196,0 0-120,0 0-148,0 0-128,0 10-100,0-10-48,2 0-132,-2 0-12,0 0 0,5-3 12,-3 1 96,-2-3 36,0 2 60,0-4 4,3 1 56,-3-2 144,0 1-132,0-2-132,-3-1-48,3 1-24,0 0-64,0 1 0,0 2-4,0-1 0,0 3-4,0 1 0,0 0-4,0 1-44,0 2-12,3-1 0,2 1-24,5 0 76,-3 0-40,0 1 36,6 1 0,-4 1 0,2 2 0,1-1-48,-3 2 48,4 1-36,-1-1 48,-4 1 228,4 1 96,-4-1-35,-1 1-145,-5 0-132,5-1-12,-7 0-96,0-1-72,0 1-61,-4-1-107,1-2-96,-4 1-184,-1-3-380,1 0-720,0-2-2020,7-2-2249,-3-5-4192</inkml:trace>
  <inkml:trace contextRef="#ctx0" brushRef="#br2" timeOffset="0.99">37551 52587 12249,'0'0'4024,"0"0"-2827,0 0-429,0 0 180,0 0 520,0 0-44,0 0-92,0 0-164,0 0-168,0 0-192,23-16-172,-23 14-191,0 0-145,0 2-68,0-1-40,-5 0-108,-3 1-84,1 0-12,2 0-36,-8 4-12,4 4 12,-3 2-12,1 6 12,4 1 8,-3 3 40,3 1 108,2-1-12,3-1-12,-3-1-24,5-2-48,7-1-4,-2-2-4,2-5 0,3 2-4,-3-2-96,11-4-48,-4-3 0,8-1 36,-4-4 32,2-2-44,0-5-289,-1 1-215,-2-5-60,1 2-76,-6-3-156,-2 0-512,-3-2-1124,0 3-2677,-4 1-2719,2 0 851</inkml:trace>
  <inkml:trace contextRef="#ctx0" brushRef="#br2" timeOffset="0.99">37717 52618 14073,'0'0'5433,"0"0"-4165,0 0-1268,0 0-60,0 0 60,0 0 656,27 14 196,-18-9 284,2-2-36,-4 2-220,5-3-412,-2 2-236,0-2-136,2-2-24,3 0-12,-5 0 72,-3-4-24,3 0-12,-2-1 24,-1-1 48,-2-2-36,-5-1-48,2 0-72,-2-4-12,0 0-132,-2-3-60,-6 1-36,4-3 48,-4 5 60,5 1 120,-4 2 60,0 5 180,5 2-144,-3 3 48,-3 0 48,1 5 96,0 5 61,-1 1-93,-2 2-112,3 6-36,-3-1-12,-2 5 36,4 2 0,-2 1-48,3 2-84,-1 0 4,1-1-8,0-1-52,7-5-16,-3 1-84,3-7 72,3-2-24,-3-5-60,7-1-4,6-4 28,-4-3 0,1-3 48,5-4 88,0-1-52,2-2-109,2-1-59,-3 2 0,0 0 84,-1 2-24,1 0 0,-7 2-120,1 3-184,-2-2-164,-8 4-160,0 0-440,-8 4-632,0 0-532,-1 2-1557,-1 1-763,-2 0-2857</inkml:trace>
  <inkml:trace contextRef="#ctx0" brushRef="#br2" timeOffset="0.99">36196 53393 3148,'0'0'6189,"0"0"-1645,0 0-2388,0 0-579,0 0-145,0 0-232,0 0-344,0 0-324,0 0-192,0 0-156,0 0 20,9 9 52,-1-3-64,0 2 76,6 2 20,1-4 16,2-2-4,5-1-68,-5-3-64,6-1-160,1-4-4,-1-1-4,-6-2 0,5 0-8,1-3-40,-2 1-48,-3 0-24,-1 0 0,3 1 32,-3 1 4,-7 1 24,2 2 0,-10 1-12,4 2 72,-6 2 44,0-2 100,0 2 100,0 0 44,0 0-24,-6 0-20,-1 0-28,-2 0-72,1 0-144,-7 0-52,0 0-104,-2 0-76,3 0 40,-2-1-12,0-2-168,5 0 32,-1-2 0,4-2 28,1 3 8,7-2 52,-7 0 32,5 2 52,2 2-76,0-1-120,7 0-100,-5 3-216,5-2-252,1 2-212,4 3-496,1 2-869,1 1-2511,-1 0-2317</inkml:trace>
  <inkml:trace contextRef="#ctx0" brushRef="#br2" timeOffset="0.99">36857 53347 3696,'0'0'2473,"0"0"-325,-22 0-504,14 3-212,0-1-36,1-2 132,5 1-28,-3 1-135,2-2-125,3 0-268,0 0-140,0 0-196,3 0-368,4 0-100,0-2-32,1-1 116,9 0 200,3 0-16,-2 0-12,4-1-112,-5 0-176,7 0 8,-4 2-48,0-1-96,0 0-68,-8 0-40,3 1-52,-8 0-8,0 2 0,-1-2 20,-4 2 44,-2-2 104,0 2 208,0 0 92,0 0 100,-2-2-112,-4 0-116,-1-3-124,0 1-48,-3-2 4,2-1 68,-1 1-48,-4-2-24,6 1-4,-8-1-92,5-1-12,0 1-16,3 2 28,-5-2 24,2 4 68,7-1-8,-2 0 12,3 4 0,-3-1 0,5 2-228,0 0-256,0 0-196,5 3-24,-3 0 96,6 2-12,2 3-308,-3-1-924,5 1-2197,-4-1-3223</inkml:trace>
  <inkml:trace contextRef="#ctx0" brushRef="#br2" timeOffset="0.99">36162 53549 4288,'0'0'8325,"0"0"-6061,0 0-1384,0 0-540,0 0 53,0 0 95,0 0 44,0 0 24,3-3-72,-3 6-116,5-3-84,-5 3-64,3-2-12,-3 3 0,5-2 36,-5 3 52,2-2 104,-2 4 64,5 0 36,-5 2-64,2 3 72,6 4 192,-6 4-20,6 5-8,4 0-104,-2 5-148,2-1-68,1 0-112,-1-1-48,-2-2-60,2-3-64,-2-3-68,-3-1-48,0-4 40,1-3-52,-5-1 56,2-1-8,-3-3-36,3-1 4,-3-1 44,-2-3 0,0 0 0,0-2 4,0 0 44,0 0 60,0 0 36,0 0 12,0 0 12,0-2-36,0-2-84,0-2-48,0-5-132,0-1 0,0-5-12,0-4-84,0-1-84,8-2-60,-6-6-76,6-1 88,-1-1 108,1-2 20,-1 1 16,0-1 96,-5 2 60,6 4 56,0 2-92,-8 6 92,7 5 4,-7 3 0,0 5 0,0 1-8,0 4 4,0 1 4,0 1-12,0 0 0,0 0-84,0 0-28,0 0-44,0 1-24,0 1-40,0 1 184,0 0 40,-3 2-64,3-3 72,-4 2-8,4-1 0,0-2 8,0 3 8,0-3 52,0-1 48,0 2 16,0-1 8,-3 2 36,-4 0-24,-1 1 4,6-2-28,-10 3-12,-3-2-12,-3 0-24,4 1-72,-8-1-8,4-1-4,-4 1-48,2 0 48,1-1-60,4 0 64,3-2 8,-1 3-4,6-2-48,-1-1-32,5 2-84,-1-2-16,4 0 4,0 0-244,0 0-192,7 0-296,-2 0 124,-2-2-56,4 2-100,6-1-364,-11 1-713,8 0-1035,-3 1-2384,-2-1-429</inkml:trace>
  <inkml:trace contextRef="#ctx0" brushRef="#br2" timeOffset="0.99">36585 53681 4376,'0'0'7401,"0"0"-4585,0 0-911,0 0-413,0 0-188,0 0-224,-8 20-288,8-14-232,0-2-172,0 1-160,0 0-156,0 0-72,2-2-96,4 0-84,-4 0 20,5-3-68,1 0-28,-4 0-24,0-3-12,3 0 48,-3-2 48,-1 1 52,-3-1 132,5 1 12,-5 2 204,0 0 16,0 2 12,-5 0-136,2-1-96,-4 1 0,3 0-8,-4 3 0,8-2-76,-8 3-148,8-3-180,0 0-152,0 3-444,0-4-824,0 1-2029,0 0-1919,8-1-1509</inkml:trace>
  <inkml:trace contextRef="#ctx0" brushRef="#br2" timeOffset="0.99">36794 53562 4012,'0'0'8245,"0"0"-5461,0 0-1147,0 0-493,0 0-332,0 0-48,0 0-52,-22-3-68,19 3-96,3 0-60,0 4-76,0 0-60,0 6 120,3 2 276,5 4-24,-1 2-60,0 3-4,3 1-176,2 0-232,-2 0-24,0 1-12,2-3-48,-2 0 13,2 0-61,-1-3-108,-2 0-12,-4-1-96,3-5-37,-6 2 25,6-4-96,-4-1-12,-1-3-24,-3 0-48,0-2-100,0-3-104,0 0-88,0 0-8,0-1-100,0-6-304,-3-3-1176,-1-5-2617,1 2-2319,-2-13-1209</inkml:trace>
  <inkml:trace contextRef="#ctx0" brushRef="#br2" timeOffset="0.99">36991 53479 1580,'0'0'8345,"0"0"-3685,0 0-2579,0 0-505,0 0-664,0 0-116,0 0 56,0 0 24,-23 26-112,21-13-132,2 2-172,-3 3-136,3 2 28,0 2-4,-4 1 28,4 1-40,0 0-12,0-1-72,0 0 16,4 1-40,-4-2-60,0-3-76,0 0-92,0-4 0,0 0 0,0-2-4,0-2 4,-4-2-4,4-1-8,-3-2-36,3-2-48,-4-1-144,0-1-136,4-1-80,-4-1-12,4-3-148,-3-5-472,3-2-1132,0-4-2381,0 5-2219,0-8-2549</inkml:trace>
  <inkml:trace contextRef="#ctx0" brushRef="#br2" timeOffset="0.99">37151 53723 3920,'0'0'3113,"0"0"1387,0 0-2224,0 0-480,0 0-243,0 0-165,0 0-220,0 0-276,0 0-212,0 0-216,0 0-112,0-8-124,-5 12-44,5 0 20,-3 4 100,-2 4 56,3 2-20,-3 2 0,-2 2 32,7 0 40,-8 2 56,6-1-60,2-1-80,0-1-124,0-1-72,0-2-48,0-4-72,0 1-12,8-3-48,-6-1-36,5-3-72,0 2-36,6-4-76,-6-2-8,6 0 36,-1-2-24,-2-4-28,2-1 28,-2-2-12,0 0-16,-3-1 100,-2 0 60,3 2 48,-8 1 20,2 2 56,-2-2 8,0 4 196,-2-1-4,-4 0 88,4 0-52,-5 1 24,0 0-36,-6 0-44,3 1-4,3 1-36,-1 1-12,1 0 24,0 0 0,4 0-144,-2 0-76,5 0-116,0 0-24,0 0-112,8 3 64,-3-2 100,-3 2 160,10-1 8,-4 1-4,2-3 12,-3 1 84,3-1 12,2-1 36,-4 0 4,2-3 8,-3 3-60,-5-2-96,6 0-52,-3-1-164,-3 2-220,3-3-216,-5 1-192,0 0-528,0 0-1488,0 0-3737,-5-1-3700</inkml:trace>
  <inkml:trace contextRef="#ctx0" brushRef="#br2" timeOffset="0.99">37558 53571 2904,'0'0'7781,"0"0"-3065,0 0-2547,0 0-553,0 0-356,0 0-176,0 0-248,0 0-276,0 0-320,0 0 16,23 5 128,-3 4 460,-1 1-36,9 3-384,-1 0-280,2-3-72,0 1-72,-2-1-108,0 0-76,-7-2-68,0-1-48,-5-1 24,-5-2 8,0 2 52,-3-5 36,-2 3 60,-2-4 120,-3 1 36,0-1 180,0 0 148,-3 0 176,-2 1-120,3-1-212,-6 2-100,1-2-24,0 1-12,0 1 24,-1 1-96,5-1 0,-2 2-120,-2 1-72,7-1-28,-8 1 40,6 3 36,-5-3-12,0 3 96,-1 1 16,1 1 44,-3-1 72,-5 2 48,0 1-12,0-1 24,-7 1 0,5-1 88,2 0 8,-2-4-36,2 1-36,8-3-112,-1-3-44,6 1-48,2-3-48,0 0-240,0 0-112,2-4-176,6-2-328,-1 0-220,6-2-344,-2 1-784,5 2-2357,-5 2-3459</inkml:trace>
  <inkml:trace contextRef="#ctx0" brushRef="#br2" timeOffset="0.99">38157 53513 5533,'0'0'8092,"0"0"-4155,0 0-2665,0 0-476,0 0-160,-24-4 144,13 11 96,4-1-124,-6 5-124,4 4-120,2 4-96,4 2-16,-2 4-8,2 1-28,6 1-36,2 0-140,5-3-52,-1 0-60,7-7-72,-1 0-112,6-4-108,1-5-44,-2-1-12,3-3 12,1-4-28,-4-4-104,-2-5 56,-2-4 160,-1 0 36,1-6 48,-9 1-28,0-3 16,-5 2 108,-2 0 72,0-2 52,-2 1 56,-5 3 72,0 2 40,-1 1 44,-7 3 28,0 2-112,3 2-72,-10 0-156,0 4-24,4 0-60,-2 3-60,0 0-108,6 3 56,1-1-20,4-1-60,4 0-208,5-1-228,0 3-412,5-2-972,4-1-1945,-1 0-479,4 0-2889</inkml:trace>
  <inkml:trace contextRef="#ctx0" brushRef="#br2" timeOffset="0.99">39272 53737 14617,'0'0'4153,"0"0"-3661,0 0-416,0 0-40,0 0 576,0 0 328,0 0 228,0 0-176,0 0-220,0 0-264,0 0-184,0 6-188,2-11-132,4-1-4,-4-1 48,5-3 24,0 2-12,-4-5 0,5 2-60,-1 0 0,0 1-8,1 0-40,-1 2 48,-2 4 0,-3 1-60,1 2 12,5 1-24,-8 1 72,0 4 12,7 2 240,-7 4 36,5 1-72,-3 3-84,3 1 76,-5 0 116,3-3-200,2 0-124,-5-2-108,2-2-84,3-1-52,-3-2-188,-2-4-220,7 1-216,-3-3-220,3-3-464,0-3-1400,-7 0-3521,7-10-3484</inkml:trace>
  <inkml:trace contextRef="#ctx0" brushRef="#br2" timeOffset="0.99">39568 53580 14025,'0'0'2749,"0"0"-2749,0 0-769,0 0 681,0 0 88,0 0 693,8 22 43,-8-19 240,0-2 404,0 1-160,-6-1-224,6 3-292,-2-1-220,-3 2-96,-2-1-16,0 0 76,-4 3 96,4 1-28,0-1-120,4 2-176,-4 3-148,2-2-72,5 1-60,0-1 12,0 1 36,0-2-60,0 2-4,7-4 28,1 1-24,-1 0-36,0-1 48,8-3-24,-5 1-48,3-3-36,-4 0-36,1 0-160,5-2-56,-8-2-112,6-1-84,-4 0-172,2-3-356,-4-1-800,0 2-1937,1-3-1143,-1 1-1361</inkml:trace>
  <inkml:trace contextRef="#ctx0" brushRef="#br2" timeOffset="0.99">39731 53691 4072,'0'0'10293,"0"0"-7500,0 0-2173,0 0-620,0 0-84,0 0 84,0 0 196,9-25-8,-6 19 132,5 2-12,-1-3 60,5 2 24,-4 1 244,1 1 148,1 0-260,-5 0-160,-2 3-112,1 0-56,-4-2-52,0 2 40,0 0 104,0 0 76,0 0 168,-4-1-120,-6 0-412,-5-1-44,5-1-116,-5 0 84,3 0 76,2 0 172,0-1 56,6 4 72,1-1-100,-2 1-200,5 0-180,0 1-108,-3 6 48,3 2 156,0 2 84,0 2 16,0 3-8,3 1-8,5 0 0,-4-1 0,4 3-52,-6-4-8,8 1-108,-2-2-72,-1-4-40,0 1 28,1-3 44,-1-4 64,3-1-16,-3-1-56,1-2-112,-1-5-96,-2 0-76,-2-3-172,2-3-492,-5 0-912,0-2-2257,-5 2-2655</inkml:trace>
  <inkml:trace contextRef="#ctx0" brushRef="#br2" timeOffset="0.99">38880 53484 4984,'0'0'4641,"0"0"-2029,0 0-964,0 0-356,0 0-71,-27 21 123,15-10-96,-4 3-256,7 1-176,-9 3-156,6-2-92,-5 0-68,7 1-40,-2-2-124,1-5-92,7 1-172,-4-4-72,8-3-180,0-1-148,5 0-12,-2-3 196,9 0 136,3 0 0,2-1-64,1-4 12,4 1-16,-1 0 68,2 1 4,-3 3-56,-5 1-120,-1 5-160,-4 1 0,-2 3 144,-4-2 196,-4 3 36,0 0 136,-4 2 84,-4 0 144,1 2 24,2-1-60,-7 2-40,1-1-56,-1-2-40,0 1 16,-3-1 8,3-2 48,4-2-44,-4-2-88,5-1-72,-1-1-96,1-1-56,2-3-172,2 0-88,-1-1-8,4-1-52,0-3-216,-3 0-132,3-2-332,0-1-580,0 0-980,3 3-1941,-3-1-1763,7 2 39</inkml:trace>
  <inkml:trace contextRef="#ctx0" brushRef="#br2" timeOffset="0.99">39056 53717 14437,'0'0'5005,"0"0"-3805,0 0-776,-2 26-104,2-16 128,0-3 144,0-1 52,0-3-232,0 2-172,0-4-144,0 1-96,0-2-96,0 0-292,0 0-312,0 0-208,-5-3-212,5-3-732,-2-2-2925,2-1-3896</inkml:trace>
  <inkml:trace contextRef="#ctx0" brushRef="#br2" timeOffset="0.99">39078 53454 6657,'0'0'8652,"0"0"-5779,0 0-1713,0 0-720,0 0-440,0 0-124,0 0-316,0 0 292,0 0 76,0 0-140,11 21-736,-14-9-1141,-2-1-3387,2 0-4389</inkml:trace>
  <inkml:trace contextRef="#ctx0" brushRef="#br3" timeOffset="0.99">19848 53975 3740,'0'0'2461,"0"0"1595,0 0-2228,0 0-640,0 0-196,0 23 536,0-8 149,0 5-49,0 6-132,2 2-268,4 1-308,-4 1-292,6-2-120,-8-2-72,4-1-28,-1-7-92,-3-2-136,5-5-48,-2-1-120,-3-2-4,4-6-4,-4 2-8,3-4 0,-3 0 4,0-4 80,5-1 172,-5-7-20,2-7-64,-2-4-12,0-4-36,0-6-36,-2 0-12,-3-5-72,2 0-8,-4-4-88,2 1-120,2 0 48,-1 0-40,1 6 40,-2 4 108,5 6 60,0 5 48,8 4-48,-8 5-68,4 4-124,4 4-48,-1-1-24,3 4 32,-2 4 136,9 4 96,3 2 60,-3 5-36,8 5-24,-3 3-84,-5 2-72,0 1 12,5-1-96,-9-1-16,2 1-32,-5-2 188,-1-2 28,3 1 24,-8-1 48,3-1 156,-3 0 60,-4 0 148,0-1 68,0-1-8,0 1-40,-4-1-60,1 0-24,-1-1-56,-4-1-112,5-3-48,-2 1 24,3-3 0,-5-1 12,1 0-108,4-2-4,-5-2 0,4-2 0,-4-1-8,-6-1-12,4 0-60,1-2-48,-2-4-24,-2 1-132,2 1 8,-5-2 4,8 2-96,-3 0-64,2 0-92,4 2-244,1 0-88,-2 0-316,5 2-604,0-2-1236,8 0-2569,-8 0-1392</inkml:trace>
  <inkml:trace contextRef="#ctx0" brushRef="#br3" timeOffset="0.99">20278 53872 5124,'0'0'9389,"0"0"-5620,0 0-2857,0 0-912,0 0-124,0 0-24,0 0-172,0 0-284,0 0 108,0 0-737,0 0-1499,14 28-5192</inkml:trace>
  <inkml:trace contextRef="#ctx0" brushRef="#br3" timeOffset="0.99">20267 54072 13937,'0'0'7357,"0"0"-5149,0 0-2064,0 0-144,0 0 0,0 0 336,18 16 136,-11-9-12,1 3-136,-6 0-204,3-3-120,-3 2-88,3-2-80,-5 0-244,3-2-92,-3-1-28,0-3-60,0 1-112,0-2-292,-3 0-428,-2-2-644,3-2-3245,-3-1-3592</inkml:trace>
  <inkml:trace contextRef="#ctx0" brushRef="#br3" timeOffset="0.99">20462 54087 11205,'0'0'0,"0"0"-128,0 0-4148,0 0 2163,0 0 1281,0 0 480,0 0 352,0 0 820,0 0 184,0 0 65,0 0 283,-5-3 800,5 1 472,0 0 92,0 1-51,0 1-489,0-2-468,0 2-328,0 0-316,0 0-340,0 0-232,0 0-156,0 0-128,0 0-152,0 0-56,5 3 0,-2 4 12,2 1 192,0 3-36,0 2-48,2-1-120,3 2-52,-3-4 48,0 1-68,1 0 24,0-3-24,-1-2 24,3-1-72,-3-3 24,6 0 12,-6-2 84,-2-4 4,2-3 80,-1-1 0,1-5-12,0-1-64,-7-2-4,2-3 44,-2 0-36,0 1-12,-2-1-48,-3 2-12,5 2 60,-2 4 72,-3 2 24,3 3-24,2 3-72,0-1-96,0 4-60,0 0-24,0 0-76,0 0-104,0 0-108,0 0-64,0 3 196,7 1 272,-5-1 16,3 2-72,-3 0-36,3-1-12,-2-1-16,2 1 4,-3-3-100,-2-1 4,0 1 20,3-1 112,2 0 144,-5 0 132,0-1 52,7-3 80,-7 2-8,8-2-28,-6 2 64,5-3-4,0 0-44,1-1-112,2 2-48,5-1 0,-8 0 144,8 0 232,-8 3-180,3-1-280,3 0-72,-6 1-72,-5 0 140,3 1 0,-2-1-8,2 2 0,-5 0 12,0-1 84,0 1 48,0 0-48,0-2-12,-5 1-72,2-3-120,-2 2-60,-2-2-12,5 1 192,-5 2 132,-1 1-36,0 0 24,4 1-48,1 4-72,-5 1-48,6 2 48,-3 0 4,3 2 92,-3 3-88,5-1-8,0 0-4,0 0-128,5 1-144,2-1-172,1-1-276,-6-4-192,13 1-212,-5-1-568,2-3-676,-2-4-2945,-3 0-3136</inkml:trace>
  <inkml:trace contextRef="#ctx0" brushRef="#br3" timeOffset="0.99">20815 54052 6977,'0'0'12441,"0"0"-8789,0 0-3000,0 0-496,0 0-44,3 24-16,1-18 12,-1-1 72,2-1 108,-2 0 52,4-2 236,-2 1-104,2-3-208,-5 0-144,4 0 0,-4-1 36,5-3 108,-4 0 0,2 0 241,-5-4-69,0-2-172,0 1-108,0-3-148,0 0-8,-8 0-12,8-1-48,-7 0 60,7 3 84,-2 3 24,2 1-16,-6 2-92,6 1-72,0 3-60,0 0-108,0 0-96,0 0-88,6 0 3,-4 0-35,1 0 96,9 0 108,-2-1 36,-3 1-100,6 0-104,-4-2-160,1 1-300,5-1-340,0-1-204,-1 0-136,-3-2-2385,1 4-3227,-3-4-1157</inkml:trace>
  <inkml:trace contextRef="#ctx0" brushRef="#br3" timeOffset="0.99">21126 53930 13893,'0'0'5281,"0"0"-3497,0 0-1016,0 0-332,0 0 48,0 0 48,0 0-60,0 0-96,0 0-16,0 0-72,0 0-44,-8 2-52,1 2-108,0 3-80,-1 0 104,-1 2 108,1 2 36,0 0 76,1-1 92,0 2-180,7-1-240,-2 0 0,2-2-132,0-2-48,0 0-36,2-1-60,0-1-16,3-2 28,2 0 12,4-1 0,1-2 20,-5-2-8,3-1 60,-3-2 72,4-2 36,-7-2 72,-1 1 4,2-3-4,-5 0-12,0-2-148,0 1 100,0 1 60,-5 0 12,2 1 72,3 3-20,-4 0 140,4 5 156,0 0 40,-3 2-184,3 0-216,0 4-148,0 4 148,0 4 72,0 3 84,0 4-24,3 1-24,1 0-12,-1 2-96,4-2-80,1 1-88,-1 1-12,0-3 60,4 0 72,-7 0-36,-1-4 0,2-2 84,-5 0 44,0-3 100,0 0 120,0-4 96,-5 0 28,2-3-40,-1 0-36,4-1-60,-8 0-120,5-2-132,-4-4-132,5 0-168,-6-4-336,3-4-184,3-2-192,-3-1-524,5-2-992,0-2-2561,0 6-3667</inkml:trace>
  <inkml:trace contextRef="#ctx0" brushRef="#br3" timeOffset="0.99">21252 53981 15293,'0'0'5605,"0"0"-4149,0 0-1408,0 0 52,25-16-100,-18 10 436,0 0 36,1 0 132,-8-1 348,7 2-376,-7 0-336,2-1-184,-2 1-56,0-1-96,0-2-84,-2 0 36,-3 0 48,0 1 92,-2 1 0,-5 0 0,1 0-8,4 3 0,0 1 12,-1 2 156,6 5-88,-3 3-68,2 2 0,-1 5 40,1 4 56,3 0-12,0 2-84,3-2-36,1 0-108,-1-3-84,2-2-132,-3-4-160,6-3-60,-1 0-84,-4-2-72,1-4-248,4-1-380,-5-1-716,4-6-797,-2 2-3639,-3-6-1993</inkml:trace>
  <inkml:trace contextRef="#ctx0" brushRef="#br3" timeOffset="0.99">21392 53983 14941,'0'0'4461,"0"0"-3605,6 24-464,-6-18 84,0 0 108,2-3 32,-2 0 4,2-2 104,3-1 108,-5 0-156,7-2-172,-4-3-116,5-3-112,-4-2-120,4-3-36,-1 0-72,-4-4 24,4-2 36,3-1-28,-2 2-80,3-1-96,-3 3 0,-3 1 96,0 7 60,2 1 12,-5 4-24,3 3-48,-2 0-60,-3 5 60,5 3 120,-2 2 108,1 4-59,-1 3-97,-3 0-72,5 0 0,-3 0-8,-2-2-124,3-1-109,2-3-59,-5-3-132,2-3-160,3 0-140,-5-3-148,10-2-220,-5-4-172,-2-4-644,4-3-984,0 0-2561,1 0-2200</inkml:trace>
  <inkml:trace contextRef="#ctx0" brushRef="#br3" timeOffset="0.99">21696 53799 7053,'0'0'5960,"0"0"-3764,0 0-635,0 0 135,0 0 12,0 0-284,0 0-212,0 0-100,0 0-96,0 0-104,0 0-116,0 12-135,-5-8-153,2 3-172,0-1-132,-1 5-152,-3 0-52,-1 2-96,0-1 0,6 4 12,-5-1 80,2-1-68,5 0 60,0 0-72,0-3 12,5 1-52,2-2 28,0-1 24,4-2 24,0-2 36,0-5 12,6 0 4,-2-2 36,7-4-40,-5-5-168,0 0-133,5-2 49,-7-3-36,0 2 48,2-1 108,-2 0 72,-3 1 60,-1 0 40,-4 1 68,0 3-24,1-1 120,-6 1-36,-2 1 36,0 2 0,0 1-35,0 0-25,0 1-88,0 0-56,-2 1-12,-4 0-60,4 2 0,-5 0-13,2 0 1,3 2-36,-6 0 48,5 0 24,-4 0 0,2 4-24,-2-2-12,4 5-24,-2-1-12,-2 1 48,5 3 64,-3 1 0,2-1 0,3 3 0,0-1 4,0 1-4,8 0-4,-6-1-48,10 1-24,-4-3 0,2 0 36,0-1 48,2-3-8,3-1-76,-5-1-36,-3-3-40,1 1-116,-1 0-108,0-2-172,-5 0-312,-2-4-500,6 2-724,-6-3-2057,0 1-2371,-6-6-2761</inkml:trace>
  <inkml:trace contextRef="#ctx0" brushRef="#br2" timeOffset="0.99">34118 57133 6445,'0'0'7164,"0"0"-4396,0 0-1211,0 0-709,0 0-132,0 0-192,0 0 636,0 0-212,-16-21-196,14 17-112,-5 4-184,-1-2-128,3 2-172,-2 0-144,-6 4-12,1 3-4,2 3 4,-2 2 48,-1 4 48,-1 5 60,1 1 88,6 5 68,-2 2 156,1 2 40,5 1-172,3-3-180,3-2-96,5 0-60,1-4-96,6-4-36,4-3 48,-1-4 72,-1-2-60,1-5-60,1-3-60,-2-2 96,-1-2 84,0-2-84,-1-5-40,0 0-140,-5-4-36,3 1 36,-6 0-136,-5-2-228,3 2-376,-3 0-596,-2 1-872,-2 0-1889,2 3-2063,-7-2-1437</inkml:trace>
  <inkml:trace contextRef="#ctx0" brushRef="#br2" timeOffset="0.99">34327 57201 9021,'0'0'8521,"0"0"-5665,0 0-1468,0 0-468,0 0-48,0 0 56,-23 33-192,16-18-184,0 5-164,5 1-136,-4-2-156,6 1-48,0-3-48,0-2-56,8-3-76,-1-4-24,0-1-24,1-3 48,2-4-16,3-1-32,-4-6 12,1-1-12,5-3 24,-8-5 12,-2 1 36,3-2-28,-6 0 16,-2 0-24,0-2 72,0 3-24,-2-1-60,-6 0-52,3 1 16,-5 1-48,-5 2 32,8 3 208,-2 5 268,-4 1 8,3 4-276,-5 6-48,6 2-192,-4 4-28,3 4 28,3-1 92,-1 3 28,6-1 36,-3-2-84,5-1-440,5-1-780,-3-3-720,6-2-977,-1-2-2675,1-3-1433</inkml:trace>
  <inkml:trace contextRef="#ctx0" brushRef="#br2" timeOffset="0.99">34527 57254 11385,'0'0'5945,"0"24"-4093,-5-13-712,5-1-56,-2 3 140,2-5-148,-5-3-220,5-3-264,0 0-220,0-2-132,0 0-56,0 0 20,0-2-12,0 0 36,0-6-36,0-2-72,-2-3-72,2-3-40,0 1 112,-5-3-64,5-2-56,0-2-84,5 1 72,-5-1-36,2 2 36,-2 4-48,5 2 48,-5 3-60,2 5 12,3 2 48,-2 4 8,2 0 4,-3 0 108,6 5 36,0 3 48,1 1 1,-2 4-49,1-2-52,-1 3-92,1-1-72,-6-1 24,3-3-12,3 0-133,-6-1-95,3-2-72,-3-3-24,-2 1-76,0-1-92,0-2-112,0-1-120,0 1-256,0-1-416,0 0-632,-7-2-1629,7-1-2371,-7-5-3073</inkml:trace>
  <inkml:trace contextRef="#ctx0" brushRef="#br2" timeOffset="0.99">34710 57122 6109,'0'0'10232,"0"0"-7371,0 0-1637,0 0-528,0 0 116,0 0 400,0 0-124,0 0-28,12 29-180,-9-18-268,2 0-228,-3-1-239,3-1-137,-2 2 36,4-5-44,-7-2-12,10 1-49,-10-2 53,5 0 8,-3-3 4,3 0-4,-3-4 13,6-3 59,-3 0-68,-3-2 0,-2-3-4,3-3-4,2-2-44,-5-1 36,0-1 4,0-3-41,0 2-155,0 0-108,-5 2 108,2 2 72,3 7 132,0 1 96,0 4 96,0 4-36,0 0-72,0 0-76,0 0-8,0 0 0,0 0 0,0 0-48,0 2-36,0 0 76,3 2-4,2-1-36,-3-2-24,4 0-132,-4 2-84,3-3 36,-3 0 56,-2-3 52,5 2 36,-3-2 24,4 0 0,-4-1 12,-2 0 0,7 0 64,-7 1 0,8 1 8,-1 1 12,1-1 72,-1-1 36,3 3 0,2-2 12,1 2 60,-6 0 76,5 0-196,-2-3-24,-3 2-44,4-1 44,-4 0 0,-2-2-48,2 0-60,-5-2 48,4 0 4,-4-4 8,3 1 8,-5 0 64,0-1-12,0 1-60,-5-2 0,3 4-12,-4-3 12,4 4 52,-3 1-4,3 1-48,-3 1-4,3 3-8,-3 0-36,-6 0-12,9 7-24,-3 0 80,-2 3 4,-1 5 84,6 1 36,-3 1 48,5 4 0,-7-4-72,7 2-52,0 0-44,0-3-72,0-1-120,0-3-120,0-3-108,7-3-100,-2-2-56,-3-2-100,6-2-196,4-2-728,-2-4-1268,0 1-157,4-3 249,-6 0-5241</inkml:trace>
  <inkml:trace contextRef="#ctx0" brushRef="#br2" timeOffset="0.99">35068 57033 12733,'0'0'5593,"0"0"-4225,0 0-1212,0 0-152,0 23-4,0-20 184,0-1 392,5-2 348,-5 0 252,0 0-328,0 0-196,0 0-160,0 0-92,0-5-124,0 0-24,-5-1 52,5-3-16,0-1 132,-3 0 132,3-3-143,0 0-105,-5-3-88,5 1-128,-2-3-88,2 1-192,0-2-76,0 2-8,0 2 47,2 2 97,-2 5 72,0 1 48,5 2-36,-2 3-12,-3 2-24,5 0 24,-3 0-36,5 1 36,-4 3 12,5 0-12,-1-1-12,-7 2-12,7-1-276,-2-1-208,-3 2-180,4-2-360,1-2-940,-5-1-2352,1 0-2165,4-3-3512</inkml:trace>
  <inkml:trace contextRef="#ctx0" brushRef="#br2" timeOffset="0.99">35314 56805 8657,'0'0'8525,"0"0"-5749,0 0-1520,0 0-552,0 0 192,0 0 292,0 0-140,-13-21-144,11 19-256,-3 1-252,3 1-180,-6 0-111,0 1-105,1 4-49,-3 3-11,3 2 48,2 2 0,-2 4-48,-1 3 12,5 0 36,3 1-36,0-1 36,0-3-60,0-1-24,0-3-144,8-1 24,-5-6 120,4 2 48,0-3-24,1-4-72,-1 0-12,3-6 20,3 0 52,-6-4-12,0-3 48,1-1 48,-1-3 8,-5-1-8,1-1-36,2 1-60,-3-2-48,-2 2 4,0 2 140,0 4 192,0 3 72,0 4 76,0 2-28,0 3-120,0 0-48,0 2-36,-2 2 48,2 4 0,-5 3 120,5 3 49,-3 4-21,3 1-52,0 2-48,0-1-96,3 0-108,2 0-64,-3-1-68,-2-3-72,5 0 48,-2-1 8,-3-2 76,5 3 64,-3-2-4,3 0 12,-5-1 56,2 1 80,-2 0 92,0 0 0,0 1-12,0-1-12,-2 0 24,-3 0-24,3 0-60,-3 0 0,-3-4-48,-2 2-92,8-2-4,-11-1-120,6-1 0,5-4-36,-5-1-84,2-1-168,-3-2-216,5-5-245,-4-3-211,7-2-560,-2-4-1024,2-5-2228,0 6-3397,2-10-128</inkml:trace>
  <inkml:trace contextRef="#ctx0" brushRef="#br2" timeOffset="0.99">35377 56887 5196,'0'0'8461,"0"0"-5869,0 0-1671,0 0-709,0 0 196,0 0 532,0 0 300,18-25-92,-13 18 4,2 2-232,3-2-208,-3-3-240,4 2-64,-4 0-44,0-2-28,0-1 12,-1 0-56,-4 0-52,5-1 0,-7 2-48,0-1 0,0 1 36,0-2-35,0 3-73,-7 0-24,-1 1-36,1 1-48,0 2 0,0 1 72,-4 2 16,4 2 32,5 3-36,-6 3-44,3 3-52,3 2 0,-3 4 84,5 1 96,0 1-24,0-1-72,5 5-76,-3-3-8,3 0-4,3 0-104,-6-2-24,1 0-12,1-3 24,-1-3-48,5 1-76,-8-2-116,0-3-61,0-1-59,0-1-108,0-3-112,0-1-168,4 0-472,-4-3-808,3-4-1748,-3 1-3745,5-10-1440</inkml:trace>
  <inkml:trace contextRef="#ctx0" brushRef="#br2" timeOffset="0.99">35536 56890 7689,'0'0'4428,"0"0"-3428,0 0-340,0 0 596,0 0 629,-3 21 11,3-18-208,0-1-288,0 0-224,0-1-208,0-1-248,0 0-164,0 0-124,3 0-8,-3 0 32,0 0 84,0-3 49,0-3-117,4-2-148,-1-1-96,2-5-60,-3-1-24,6-2-48,-3-3 24,-3 0 0,5-2 12,-4-1-36,5 4 48,-4 1-36,-1 7 36,-3 1 0,5 7-48,-5 2-88,0-1-4,0 2 4,0 0-8,0 2-4,2 1-80,-2 2 80,5 1 4,-3 3 48,4-1-48,-4 4 0,0-2-72,6 1 24,-8-1 0,4 0-12,0-1-72,-4-1-36,4-2-108,-1 2-84,2-4 12,-3 1-228,-2-2-148,5 0 15,-5-1-207,2-2-732,-2 0-1380,6-5-3349,-4 2-3116</inkml:trace>
  <inkml:trace contextRef="#ctx0" brushRef="#br2" timeOffset="0.99">35770 56584 13417,'0'0'5857,"0"0"-4045,0 0-1156,0 0-512,0 0 232,0 0 340,0 0 348,0 0-160,0 0-220,0 0-224,0 0-148,-3-1-60,-2 4-72,3 1 12,0 5 72,-3 1 49,-3 1 39,1 4 8,4 0-36,-1 0-96,-4 2-96,8 1-48,-3-2-80,-2-1 4,5 0 0,0-3-4,5-2-4,-2 3-60,5-5-12,-4-1 12,4-1 12,-1-3 36,3-1-60,0-2 12,-2 0 0,-1-3 12,5-4 36,-4 0 0,1-1-60,1-2 0,-2-3-36,-1 0-36,0-2-24,1-1 0,-1-1-76,-5-1 16,6 1-37,0-1 85,-8 3 12,0 2 60,4 0 56,-4 3 52,0 2 144,-4 1 48,4 1 36,0 4 37,-8-1-13,8-1-8,-3 3-16,-4-2 12,7 3-12,0-2-24,-5 1-24,3 1-12,2-1-24,0 1-24,0-3-36,0 3-36,-3 0-44,3 0-4,0 0-4,0 0-44,0 0-36,-5 0-12,5 7-60,-2 1 12,-3 5 84,2 2 56,-4 7-44,2-1-96,2 3-12,-2-1-36,5-1-12,-2-5 180,2 1 24,0-7 72,0 3 24,2-3-48,3-3 24,-2 0-72,2-2-60,-2-3-84,1 0-36,-1-1-12,4-2-16,-2 0 76,0-4 48,2 1 36,6-2-84,-6 1-25,3 0-35,0-3 60,5 1 120,-8 2-36,5-1-204,-4 0 24,-6 2 12,6 1-124,-6-1-236,3 3-412,-5-1-536,0 1-748,-5 0-1556,3 0-1557,-6 0-3100</inkml:trace>
  <inkml:trace contextRef="#ctx0" brushRef="#br2" timeOffset="0.99">34591 57741 5565,'0'0'5776,"0"0"-2600,0 0-1283,0 0-1329,24-7-564,-11 1 48,-1-3 224,10-2 364,5-4 212,0-2-380,3-4-236,3-2-96,3-2-60,4-1-16,-1 0-56,1-1 104,4 0-32,-2 1-76,-3 1 8,1 1-8,-8 2 120,5 2 124,-7 1 208,-3 0 268,2 2-272,-7 2-192,-4 0-124,-4 4-12,1 0-44,-5 3-76,-2 2-4,-3 3-180,-5-1-156,0 4-280,0-2-400,0 2-440,0 0-684,-5 0-1897,5 2-2203,-3-2-213</inkml:trace>
  <inkml:trace contextRef="#ctx0" brushRef="#br2" timeOffset="0.99">38872 58268 312,'0'0'1816,"0"0"-1480,0 0-336,0 0 1320,0 0 344,0 0-399,0 0-237,0 0-160,0 0-64,0 0 8,7 7-64,-7-7-52,0 3-104,0-3-68,0 0 12,0 0-28,0 1-24,0-1-40,0 0-16,0 0 0,0 0-4,0 0-79,0 0-57,0 1 8,0-1-44,0 0 32,0 2 52,0-2 20,0 0-20,0 0 8,0 0-60,0 0 48,0 0-16,0 0-24,0 0 4,0 0-40,0 0-36,0 0-40,0 0-56,0 0-64,0 0 24,0 0-36,0 0-48,0 0-8,0-2-52,0 0 12,0-2-136,-3 1 100,3-1-88,-4 0 76,4-1 48,0 0 0,0-1 36,0 0 0,0 0 8,0-1 4,-3-1 72,3 3-60,0-3 0,0-1 0,-5 0 0,5 1 28,0-1-40,0 1-84,-3 0-12,3 1 44,0 0 48,0 1 4,0 0-12,0 1-108,0 1 60,0 1 60,0-2-16,0 0 4,0 0-48,0 1 12,0-2-24,0 1 8,0-1 4,0-2 56,3 4-8,-3-2 12,5 0-88,-5 0 80,3 1-40,-3 0-36,0 0-16,0-1 96,0 2 0,0-1-40,0 1 44,0 0-12,0-1-48,0-2 52,0 3-104,0-1-12,0 0 112,0 1-60,0 1-28,0-1-8,0-2-4,0 2 24,0 0 28,0-1 48,0 0 4,0 1 8,0-1 0,0 2 72,0 0 4,0 0-64,0 0 112,0-1-40,0 4-24,0-4-8,0 2-44,0 0-8,0-1-4,0 1-96,0-1 16,0 0 72,0 1-52,0 0-8,0-1-64,0 2 36,0 0 4,0-1 32,0-1 60,0 1-8,0 1-88,0-1 96,0-1 0,0 2 4,0 0 76,0-1-4,0-2-20,0 3-8,0 0-44,0-2 0,0 1 0,0-1-4,0 0-84,0-1 84,-3 1-92,3 1-28,0-3 116,0 2 4,-5 1-68,5-4 64,0 3 8,0-1 0,-3 0 64,3 1-64,0 1-8,0 0 4,0-1 4,0 2-12,0-2-52,0 1-72,0 0-12,0-2 36,0 4 12,0 0-60,0-2 0,0-1-4,0 1 28,0-1 92,0 0 44,0 0 72,0 0 40,0 0-24,0-2-84,-2 1 84,2 0 12,0 0 60,-5 0-152,5 0-4,0 1 156,0 0-72,0 0 48,-2 1-36,2 0-96,0-2-4,0 3-64,0 0-8,0-3 60,0 3-40,-5-1 40,5 1-48,0 0 8,0-2-20,0 0 60,0 2 12,0-3 0,0 4 44,0-4 64,0 1-104,0-1 40,0 0-32,0 0 76,0 1-80,0 0 0,0 0-4,-2 0-4,2-1-8,0 1-76,0 1 36,0-1 48,0 0 4,0-1-4,0 0 8,0 0 44,0 2-52,-5-2-100,5 2-136,0-3-148,0 2 36,-3-2-88,3 1 55,0-1-187,0 0 64,-5 4 380,5-4 124,0 2 0,0 2 0,0-3 0,0 2 116,0 0 0,0-1 60,0 3 24,0-2-84,0 1 96,0-1 100,0 2-19,0-1-69,0 1 0,0-2-84,0 0-140,0 1-40,0-2-244,0 0 208,0 0 76,0 0-4,0 0-156,0-1 148,0 1-61,0 0 21,0 1 40,5-4-104,-5 5 104,0-2 24,0 2 12,0-1 80,0 0 97,0 1 75,0 1-4,0-1-48,0 1-100,0-2-24,0 2 24,0-2-24,0 2-28,0 0-56,0-1-4,3 0-12,-3-1-52,0 0-84,0 1 76,0-1-4,0 1 60,0-1 0,0 1-156,0-1 48,0 0 36,0 2 76,0 0 52,0 0-4,0 0-44,0 0-4,0 0 0,0 0 0,0-3 0,0 3 0,0 0-12,0 0-52,0 0 16,0 0 36,0 0-52,0 0-36,0-1-60,0 1-92,0 0 15,0-1-103,0-2-76,0 0 164,0 2 228,0-2 16,0 0 8,0 1 0,0 0 8,0 0 4,0 0 112,0 1 128,0 1 52,0 0-92,0 0-108,0 0-92,0 0 0,0 0 40,0 0-52,0 0-140,0 0-40,0 0-8,0 0 64,0 0 36,0 0 36,0 0 40,0 0-48,0 0 44,0 0 16,0 0 4,0 0 48,0 0-52,0 0 0,0-1-8,0 1 0,0 0 4,0 0 4,0 0-4,0 0-8,0 0-52,0 0-24,0 0-12,0 0-28,0 0-8,0 0 8,0 0 28,0 0 36,0 0 64,0 0 64,0 0-16,0 0 68,0 0 36,0 0 36,0 0 12,0 0-60,0 0 36,0 0 24,0 0 68,0 0-67,0 0-157,0 0-40,0 0-4,0 0 8,0 0-8,0 1 0,0-1-48,0 1-16,0 1 3,0 1-3,-3 0-128,3 0 128,0 0 16,-5-2 36,5 3 12,0-2 108,0-1 44,0 0 0,-3 2-63,3-3 11,-4 2 24,4-2 76,0 2 124,0-1-88,0-1-52,0 2-96,0-1-20,0 1-68,-3-2-48,3 1-28,0-1-8,0 0-28,0 0-12,0 0 12,0 0 0,0 0-36,0 0-16,0 0 28,0 0 72,0 0 4,0 0 8,0 0 52,0 0 8,0 0 144,0 0 20,0 0-20,0 0-28,0 0-64,0 0-60,0 0-12,-4 5 12,1-2 64,3 1 72,-3 3 60,-4 1 4,2-1-40,3 2 88,-6 1 24,3-1 60,-2-1-12,0 0 0,4 0-124,-5 0-48,8-4-52,-2 1-20,2-2-76,-5-1-8,5-2-140,0 1-36,0 1-48,0-2-16,0 0 16,0 0-76,0 0 96,0 0 40,0 0 48,0 0 64,0 0 56,0 0 4,0 0 60,0 0 64,0 0-24,0-2-100,0 2 0,0-1-136,0 1 48,0 0 28,0 0-4,0 0 16,0 0 0,0 0-16,0 0 4,0 0 8,0 0 44,0 0-40,0 0 48,0 0 8,0 0 92,0 0-100,0 0-76,0 0-48,5 0-12,-5-3-12,2 0 36,-2-1 112,8-4 88,2 0-40,-3 0 40,1-1 24,-1-2 148,0 2 12,1-1-112,-1 0-152,-4 2-8,4-1-4,-2 1 4,-5 4 0,3-1 76,2 3-4,-5-2 16,0 3 48,0-1-16,0 2 56,0 0-44,2-1-128,-2 1-4,0 0-72,0 0-28,0 0 4,0 0 32,0 0-8,0 0 8,0 0-8,0 0-4,0 0 28,0 0-12,0 0-16,0 0 28,0 0 48,0 0 148,0 0 60,0 0-8,0 0-16,0 0-12,0 0-12,0 0 24,0 0-12,0 0-40,0 0-32,5 1-40,-5 1 0,0-1-48,2 0 40,3 4 264,-3-2 296,1 2-140,5 1-192,-8-1-48,7-1-52,-7 2-44,5-1-52,-2-1 24,2 1-24,-5 0-76,2-1-8,-2 0-52,0-2-20,0 0 0,5 0-36,-5-1-16,0-1-68,0 0-136,0 0-112,0 0-132,0 0-160,0 0-212,0 0-504,0-3-1301,0 0-3623,-5-2-1317</inkml:trace>
  <inkml:trace contextRef="#ctx0" brushRef="#br2" timeOffset="0.99">38884 57021 3920,'0'0'2449,"0"0"2287,0 0-2316,0 0-344,0 0-223,0 0-101,0 0-236,0 0-288,0 0-196,0 0-200,5 8-204,-10-2-108,2 3-100,3 1-108,-5 1-92,-2 2-28,7 2-60,-7 0 24,4 0-12,3 0 12,0-2-36,0 0-108,0-3-12,8-1-120,-6 0-12,5-3-24,-2-2 24,3-1-24,2-1-60,-3-2 20,3-3 52,2-3 36,-4-2 24,2 0-12,-3-2-12,1-1-48,-8 1 0,7-2-28,-5 2 16,-2-1-24,0 1 48,0 3 48,-2 1 96,-3 1 132,3 2 60,-4 2 84,4 0 64,2 1-4,-7 0-60,4 1-44,-2 0-88,3 1-100,-4 1-44,6-2-60,0 1-36,0-1 20,0 1 64,0 0-72,6-1 12,-4 0-12,3 1 76,2-2 8,-4 0 8,5 0 88,-1 0 24,0-2 52,1 1 8,-6-2-24,6 1 0,-1 2 0,1 0 192,-6-1-132,5 1-204,-2 0-12,-3 0-216,-2 0-120,5 0-120,-5 0-220,0 0-240,0 0-364,0 0-988,0 0-3153,-5 1-4407</inkml:trace>
  <inkml:trace contextRef="#ctx0" brushRef="#br2" timeOffset="0.99">38619 56929 3848,'0'0'1969,"0"0"3939,0 0-3356,0 0-848,0 0-503,0 0-133,0 0-208,0 0-36,0 0-68,0 0-184,0 0-148,-18-7-120,18 7-72,0 0-88,0 0-56,0 3-76,3 5 144,4 3 172,1 4 168,1 5 312,-2 3-252,8-2-244,-3 2-72,1-3-36,-6-1-36,6-4-48,-6-1-44,0-2-68,-1-3 4,1-1-12,0-4-4,-2 1-108,-3 0-44,-2-3-48,0-1-36,6-1-12,-6 0-124,0 0-56,0 0-88,0-5-240,-6-3-416,6 1-1032,0-3-2561,-2-1-2759,-3-4 315</inkml:trace>
  <inkml:trace contextRef="#ctx0" brushRef="#br2" timeOffset="0.99">38756 56817 5461,'0'0'4932,"0"0"-2208,0 0-960,0 0-416,0 0 149,-4 28-129,4-14-192,0 0-248,-3 3-188,3 1-72,0 3-76,0 1-60,-5-1-72,5 2-64,0-3-80,0-1-40,0 1-12,0-3-12,5-1-32,-5-3-52,0-2-48,3-3-48,-3-1-72,0-1 0,0-3-144,0 1-60,0-4-100,0 1-104,0-1-64,0 0-116,0 0-212,0-3-288,0-2-736,-3-3-1944,3 1-1765,-5 1-2800</inkml:trace>
  <inkml:trace contextRef="#ctx0" brushRef="#br0" timeOffset="0.99">19207 61099 5188,'0'0'1969,"0"0"183,0 0-500,0 0-508,0 0-68,0 0-20,0-22 56,0 21-132,0-1-91,0 1-73,0-1-112,-2 2-16,2-2 24,0 2-140,0-1-48,0-1-100,0 2-84,0-1 0,0-1-36,0 1 12,0-1-4,0 0 16,0 2 8,0 0-68,0 0-40,0 0-24,2 5 112,3 0-16,-3 6-84,8 6-12,5 6 172,0 6-4,-1 6-12,4 3-96,2 0-84,-3-3-35,0-3-65,-2-3-76,-1-1 0,-3-5 44,1-3-36,-2-3 0,-3-2 60,0-4-24,-7-4-40,8-1 4,-5-2 48,-3-3 0,0 1 40,0-2 8,0 1 60,0-1-12,0 0 0,0 0 24,0 0-72,0-1-44,0-1-64,0-3-72,0-3-12,0-5 12,4-4-12,-1-4 24,4-7 0,1-4 56,-1-5-8,0-3 12,1-3 0,6-3-44,-6 0-88,2 0 84,-3 1 0,-5 4 40,3 6 0,-2 6 0,2 5-88,-5 7-124,0 5-104,0 5-25,0 2-59,-5 3-12,2 2-100,3 0-236,0 3-824,-7 5-1020,7 4-1536,-5 4-809,3-2-2912</inkml:trace>
  <inkml:trace contextRef="#ctx0" brushRef="#br0" timeOffset="0.99">20673 61482 2508,'0'0'8237,"0"0"-5141,0 0-960,0 0-575,0 0-189,0 0-156,0 0-304,0 0-240,0 0-332,0 0-232,17-1 24,-5 0-36,3-3-48,-3-2-48,8 1-12,-5-2-48,-5 1 0,-1 0 48,4-1-192,-10 3-148,1 0-40,-1 0 76,-3 1 160,0 0 152,0 0 4,-3 0 84,-4 0 24,-1 2-44,-6-2 20,4 1-40,-5 2-44,3 0-12,-5 2 0,-1 2-52,6 0 64,-5 3 244,14 1 156,-4-1-12,2 1-148,5 0-56,0 5-16,7 0-84,1-1-20,-1 1-64,3 0-148,5-2-140,-3-4-76,-2 1-112,0-4-68,5 0-140,-3-3-124,-2-1-420,-3-1-1001,3-5-2067,-2 0-2433</inkml:trace>
  <inkml:trace contextRef="#ctx0" brushRef="#br0" timeOffset="0.99">20868 61446 9501,'0'0'7681,"0"0"-5505,0 0-1272,0 21-488,0-13-52,-3-3 16,3-1 8,0-2 0,0-1-60,3-1-176,-3 0-152,7-1-48,-5-3 48,6-2 12,-1-1 168,5-3 148,-4 1 108,-3 0 180,7 1-148,-5 2-140,1 3-112,-5 0-12,4 3-12,0 2 24,-5 4 4,6 2 20,-1 2 12,1 2 12,-3 1-108,2-1-152,-4 1-4,1-2-132,-1-2-144,-3-3-168,2-2-244,4-2-216,-6-2-220,2-4-632,3-3-1140,-5-2-2101,7 1-1771,-5-7-209</inkml:trace>
  <inkml:trace contextRef="#ctx0" brushRef="#br0" timeOffset="0.99">21023 61380 18110,'0'0'5196,"0"0"-4784,17 15-412,-5-10-712,1 1 380,1-3 332,-1 0 268,-3-3 176,-3 0-444,3 0-180,-3-3-776,0-2-784,-1 1-2100,-4-2-2265,3 0-2800</inkml:trace>
  <inkml:trace contextRef="#ctx0" brushRef="#br0" timeOffset="0.99">21099 61264 6613,'0'0'8744,"0"0"-6107,3 30-1281,1-15-560,-4 5-16,3 2 252,-3 0-36,0 1-128,0 0-252,-3-1-252,3-2-172,0-3-100,-4-3-92,4-5-48,0-2-232,0-5-152,0 0-136,0-4-240,-3-3-296,3 0-612,-5-5-1144,3 0-2321,2 0-907,-8-3 87</inkml:trace>
  <inkml:trace contextRef="#ctx0" brushRef="#br0" timeOffset="0.99">19742 61324 1644,'0'0'7169,"0"0"-1729,0 0-3500,0 0-763,0 0-213,0 0 8,0 0 48,0 0-96,0 0-256,0 0-184,-12-7-48,9 7-120,-2 0-88,-2 0-44,4 5-4,-4-1 64,0 4 44,0 3 256,-1 2-64,1 4-108,-1 3-32,0 3-52,6 0-84,2 2-36,-5-2-36,5-2-48,5-1-84,3-3-40,-6-2-128,10-1-84,-5-4-96,4-2 80,-2-2-56,6-4 24,-7 0-24,4-4 68,-7-2 88,2-3 72,-2-1 24,5-2 72,-10-1 8,0 0 40,0 0 0,0-2-36,0 3 56,-8-2-64,6 4 40,-5 0 64,0 1 76,4 3 44,-5 0 72,1 2-96,-5 2-108,4 0-12,6 0 12,-5 2 28,4-1-76,3-1-48,0 0-148,0 1-56,0-1-108,3 2 0,-1 0 44,3-1 64,5-1 84,2 1 48,-2-1 24,0-1 0,2 0 48,3-4 0,-8 2 0,4-2-44,-4 3-212,0-2-224,-7 1-76,8-1-488,-6 4-696,-2-2-908,0-1-2333,0 1-1991</inkml:trace>
  <inkml:trace contextRef="#ctx0" brushRef="#br0" timeOffset="0.99">19893 61454 756,'0'0'11781,"0"0"-8685,0 0-1727,0 0-353,14 28 328,-12-18 244,6-2 196,-8 0-684,5-3-616,-3 0-184,3-2-68,-5-1 8,3-1-36,-3-1-12,0 0 120,0 0 184,0 0 104,0-1 13,0-4-45,0-1-208,0-2-36,-3-3-72,-2 0-108,5-2-72,-2-2-72,-3 0-52,5 2-80,-8-2-48,8 2 24,0 3 36,0 2 12,0 1-12,0 3 24,6 0-48,-4 0-12,-2 1 0,5 0-52,-3 0-20,3 2-61,3-3-59,-5 2-72,4 0-124,0 1-236,3 1-452,-3 0-912,1 1-864,-3 1-1981,2 0-4592</inkml:trace>
  <inkml:trace contextRef="#ctx0" brushRef="#br0" timeOffset="0.99">20102 61373 8281,'0'0'8641,"0"0"-6649,0 0-1036,0 0-64,0 0 592,0 0-68,0 0-196,0 0-208,0 0-244,-12 25-288,7-12-179,-8-1-145,6 3-84,-3 1-72,-4-3 0,6 1-4,0-3-4,6-1 8,-3-2 0,5-1-56,0-3-124,0 0-73,5 1 1,-3-3 24,6-2 12,0 0-60,-1-5 24,3-1 44,-3-3 28,0-2 12,1-1 36,0-1 88,-1 3 44,0-2 12,-7 4 60,8 0 24,-6 2 36,-2 1 0,0 2 100,0 3 32,0 0-72,0 0-84,0 3 0,-2 3-12,-4 2-84,4 3 72,2 3 24,0 1 0,0 1-12,0-3-36,0 0-60,0-3-212,0-3-208,10 0-316,-5-3-224,2-3-272,1-2-1036,2-6-1500,-1-4-1165,4 3-3060</inkml:trace>
  <inkml:trace contextRef="#ctx0" brushRef="#br0" timeOffset="0.99">20282 61403 14645,'0'0'5413,"0"0"-4069,0 0-884,-22 29 12,14-17 556,-6 1 216,4 2 36,0 0-176,3 0-235,-6 1-269,11-1-240,-5-1-192,7-2-168,0-3-24,0-2-180,2-3-60,5-2 24,6-2-12,-4-2 120,6-4-4,-5-3 64,5-3 60,-1 0 0,2-4 0,-7 1 4,4-1 4,-6-1 0,1-1 4,-6 1 8,-2-1 40,3-2-48,-3 1-56,-3 0-88,3-1-97,-8 3 49,6 3 48,-3 2 144,3 4 0,-3 3 192,5 5 73,-2 0-37,2 5-48,0 3-104,-6 5 32,6 4 48,0 4-24,-2 1-24,-3-1-48,5 1-60,-2-2-68,2-1-76,0-4-168,2-1-293,5-3-295,-7-3-376,8 0-776,-3-4-1656,2-4-1093,1 0-4135</inkml:trace>
  <inkml:trace contextRef="#ctx0" brushRef="#br0" timeOffset="0.99">20469 61452 17834,'0'0'6624,"0"22"-4924,-2-10-1424,2 3-276,0 2-120,0-2 120,0-2 4,0-2-4,0-4-40,0-1-332,0-3-328,0 0-444,0 0-1096,2-3-2776,-2-3-2769,0-6-1104</inkml:trace>
  <inkml:trace contextRef="#ctx0" brushRef="#br0" timeOffset="0.99">20484 61289 92,'0'0'14497,"0"0"-10128,0 0-2801,0 0-568,0 0-284,0 0-560,0 0-156,0 0-484,0 0-112,0 0-512,0 0-1180,0 21-4097,-4-13-4652</inkml:trace>
  <inkml:trace contextRef="#ctx0" brushRef="#br0" timeOffset="0.99">21656 61406 10409,'0'0'5472,"0"0"-3375,0 0-877,0 0-364,27 6 144,-15-4 12,3 0-312,5 0-252,-3-2-156,0 0-100,3-2-96,-7 0-96,6-1-40,-9-2-296,0 2-308,-3-2-204,1 1-184,-1 0-484,-7 2-1008,5 0-2025,-5 0-1079,0 1 259</inkml:trace>
  <inkml:trace contextRef="#ctx0" brushRef="#br0" timeOffset="0.99">21710 61557 14321,'0'0'4565,"0"0"-3473,0 0-664,0 0-268,0 0 92,30 16 56,-13-16-28,3-1-52,-3-4 52,5-1-120,-5 0-160,6 2 0,-8-1-112,-3 2-32,0 0-624,-2 1-696,-3 0-1304,-7 1-3177,0 1-3640</inkml:trace>
  <inkml:trace contextRef="#ctx0" brushRef="#br0" timeOffset="0.99">22941 61343 1136,'0'0'8909,"0"0"-4261,0 0-2859,-3 30-669,3-15-216,-5 6-56,3 3-116,-3 1-180,5 1-64,-2-1-4,2 1 28,0-3-28,0-2-132,2 0-172,5-3-180,-2-4-36,2-4-180,-3 0-28,5-6-36,3 0-8,-2-4 32,2-4-12,-1-2 48,-4-2 88,8-2 36,-8-1 84,0-1 8,1 1-8,-5 0 8,-1 0 4,3 2 64,-5 1 20,0 2 160,-5 0 84,3 2 12,-1-1-88,-5 0-68,-4 2-64,4 0-36,-6 1-76,4 1 4,0 1 0,-2 1 48,4 1-56,-1 3-4,4-2-48,3 2-48,-2-1-48,4-1-16,0 2-80,4-2-88,3-1 84,2-1 136,4 0 108,1-1 12,-1-2 84,1-2-88,1-2 64,1-1 88,-2 2 8,-4-1 16,2 0-16,-1 1-100,-4 0-68,2 1-96,-4 0-72,-2 1-332,4-2-276,-2 3-312,-3-3-696,3 2-2065,-2 0-2199,-3-1-1993</inkml:trace>
  <inkml:trace contextRef="#ctx0" brushRef="#br0" timeOffset="0.99">23198 61475 12017,'0'0'4981,"0"0"-3901,0 0-824,0 0-168,24 0 344,-19 0 292,2-1 192,-5-1-268,6 0-308,-8 1-172,3-1-80,2 1-40,-5 0 0,0-2 24,0 2 12,0-2-8,-8 2 8,8-2-12,-8-1-72,1 1-4,-2 2 4,-4-1-12,4 2 4,-2 3-4,-1 2 12,4 2 4,1 1 8,-2 3-12,9 1-8,0 0-88,0 1 96,9-1-8,4 1-156,-4-2-188,7-3 48,0-1-244,6-5-648,-6-2-964,6 0-1989,-5-2-1555,0-3-617</inkml:trace>
  <inkml:trace contextRef="#ctx0" brushRef="#br0" timeOffset="0.99">23402 61462 4440,'0'0'11293,"0"0"-8304,-25 7-1713,16 0-984,-4 1-144,-1 1 376,3 2 644,4 0 40,5-1-24,2 1-316,0 0-372,0 0-208,7-1-204,0 1-84,-1-4-156,8-2-72,-1 0-100,1-5-152,-4 0-148,7-2 12,-4-5 48,-4-1 144,6 1 232,-5-3 184,-5 1 8,-2 0 4,2 0 56,-5-1 72,0 2 148,0-4-4,-8 4-68,3-3-112,-5 0-92,3 1-4,-3 2-48,-2 3-60,-3 0-28,-3 5-92,9 0 0,-11 3-88,10 1 12,0 1 40,3 1-16,2-2-328,5-1-1116,5 0-2177,2-2-1871,3-1-3749</inkml:trace>
  <inkml:trace contextRef="#ctx0" brushRef="#br0" timeOffset="0.99">23604 61418 8129,'0'0'11377,"0"0"-7605,-27 15-3096,13-7-584,1 3-88,-5 2-4,9-3 108,-4 2 264,11-2-20,-3 1-136,5-2-216,0-1-48,0 0-144,5 2-160,3-2-152,-1-4-104,2 0 28,6-1 120,-5-1 132,5-2 88,-5 0 20,5 0 88,-8 2 120,-1-1 12,1 0 0,-5 3 144,-2-1-12,0 1 136,0 1 24,-2 1 72,-3 2 24,-3-2-4,1 3 16,-3-1-24,0 0-76,-4 1-72,1-2-80,-2 1-92,5-1-56,-5 0-124,8-2-224,0-4-292,4-1-508,3-3-844,0-5-2593,0 2-4055,10-9 1215</inkml:trace>
  <inkml:trace contextRef="#ctx0" brushRef="#br0" timeOffset="0.99">23727 61343 3616,'0'0'4617,"0"0"-2237,0 0-248,0 0-160,0 0-195,0 0-273,0 0-200,0 0-248,0 0-84,0 0-240,0 0-212,3 30-120,2-15-64,-2-2-56,4 4-76,-7 3 16,5 0-28,-3 2-72,3 0 12,-5 1 24,3-1-152,-3-1-4,0 0-156,0-4-24,0-4 0,-3-2 8,3-3-8,0-1 0,-5-2-124,3-2-192,-3-2-268,-2-1-256,4-1-592,-5-3-1384,1-3-2737,5 2-1652</inkml:trace>
  <inkml:trace contextRef="#ctx0" brushRef="#br0" timeOffset="0.99">23727 61470 14381,'0'0'4229,"0"0"-4229,25-3-704,-12 2 196,-4 1 508,2 0 1140,3 0 368,-6 0-288,-1 0-660,0 3-444,0 0-116,-4 1-60,5 4-60,-1 0 20,-7 0 88,5 1 12,-3 1 0,3 1 172,-2-1 20,2 2 16,-3-2-4,0 0 40,3-3 0,3 1 32,-5-4 160,4 1 144,-3-1-136,4-4-116,-5 0-112,4 0-60,-2-4-36,-3-1-24,-2 1 0,3-2-36,-3 1-12,0-3 36,-3 1-72,3-1-8,-7-1 4,5-2-4,-6 1-4,0-1 48,4-1 12,1 1 48,-4 0-96,7 2-12,0 2-4,0 2-4,0-2-100,7 4-52,-4-1-56,1 0 12,4 2-48,0-2-84,1 3-88,-1 0-12,2 1-68,2-2-80,-2 2-128,5 0-1872,-5 0 2020,1 0-1364,0 0 131,-4 0-2415,0-2-2481</inkml:trace>
  <inkml:trace contextRef="#ctx0" brushRef="#br0" timeOffset="0.99">24070 61421 7141,'0'0'8724,"0"0"-4799,0 0-2837,0 0-604,0 0-156,-17 26 124,9-16 324,4 0 248,-4 1 16,-2 1-124,5 0-400,3 1-264,2-1-108,0 1-76,0-1-68,0-3-156,2 0-120,3-3-24,5-1 24,-2-2 32,-1-3-8,1 0 36,1-5 12,4-2 48,-3-4 140,-3 1 12,1-1-4,-1-4-4,-7 3-48,2-1-96,-2-1-72,0-2 36,-2 3 44,-1-1 16,-4 2-48,-5-1-72,4 4-16,-7 1 112,6 2 156,1 3 12,1-1 156,4 4 12,-2 0-68,5 0-112,-2 0-256,2 0-444,0 0-940,0-2-1320,2 0-2841,-2-2-3796</inkml:trace>
  <inkml:trace contextRef="#ctx0" brushRef="#br0" timeOffset="0.99">24193 61388 7645,'0'0'5432,"0"0"-4056,0 0-1376,0 0-140,0 0-164,0 0 60,0 0 4,0 0 60,0 0-136,0 0-20,8-4 212,-8 12 124,3 1 48,-3 4 400,0 4 204,0-1-44,4 6 36,-4 2 364,0 1 441,0 0-77,-4 0-168,1-2-252,3-3-124,-5-1-176,2-4-188,-1 0-44,4-5 4,-3-3-72,3 0-172,-5-4-132,5-2-36,0-1-12,0 0-12,0-4-144,0-4 0,0 0 8,0-4 28,5 0 48,-5-3 12,3-4 48,-3 0 0,4 0-60,-4-5 68,3 1 4,-3-1 0,5-2 108,-5 0 48,3-2 36,1 2 4,-1 0-16,-3 2 12,2 2-24,3 6-44,-5 1-64,2 6-60,6 1-12,-8 4-88,5-1 16,-2 3-24,1 2 12,4 0-72,-5 0 72,4 4 36,0 2 52,3 3-40,-3 3-48,-2 2-196,-2 3-60,1 2 52,0-1 80,-4 0 88,0 1 120,0-3 12,-4 0 72,0-1 76,1-1 68,-2 0 48,-2-2 112,-1-2-84,6 2-76,-5-3-24,0-2-60,-1 1-60,5-3-64,-1 0-8,4-2-216,-3-2-204,3-1-236,0-1-128,0-5-332,3-4-348,-3-2-1244,4-4-2921,-1 3-2028</inkml:trace>
  <inkml:trace contextRef="#ctx0" brushRef="#br0" timeOffset="0.99">24381 61200 2584,'0'0'9925,"0"0"-6729,0 0-1543,10 21-625,-5-6 116,-2 2 212,-3 4-188,4 4-296,-4-1-268,0 2-256,0 0-116,0 2-28,0-2 0,0-1 36,-4-1 76,4-5-64,-3-1-180,-2-4-60,5-5-4,-3-3-8,-2-2-132,5 0-120,-2-4-136,-3 0-140,5-5-136,-7-2-172,4-1-160,-2-1-540,3-4-800,2 0-1413,0-2-579,2 5-1365</inkml:trace>
  <inkml:trace contextRef="#ctx0" brushRef="#br0" timeOffset="0.99">24421 61427 1420,'0'0'13209,"0"0"-8984,0 0-3049,0 0-600,0 0-116,0 0 224,0 0 104,0 0-280,0 0-172,0 0-164,22-8-124,-22 7-48,3-1-12,1 2-36,-4-1 0,3 1 0,-3 0 36,2 0-52,3 1 64,-5 1 8,8 3 4,-6-1 52,-2 2 44,7 0 60,-7 1-108,5-1-48,-3 0 60,3 1-72,-2-2 0,2 0-204,-2-2-196,-1-1-288,3-1-284,-5 0-196,0-1-476,0 0-861,0-2-2119,0 0-2169</inkml:trace>
  <inkml:trace contextRef="#ctx0" brushRef="#br0" timeOffset="0.99">24446 61438 8945,'0'0'8093,"0"0"-5525,4 23-1248,-1-12-516,-3 3 68,0 0 544,2-1 64,3-1-528,-5-2-412,2-2-300,6-3-204,-8 0-36,7-1-288,-7-4-204,5 0-244,-3-5-164,3-3-80,-2-1-348,2-2-812,-5-1-1748,0-3-1421,0 7-2128</inkml:trace>
  <inkml:trace contextRef="#ctx0" brushRef="#br0" timeOffset="0.99">24623 61429 10649,'0'0'4780,"0"0"-4156,-5 25-624,5-17-24,0 4 24,0-2 657,-2-2 275,2-3 180,0 0-364,-6-2-356,6 0-184,0-3-96,0 0-112,-2 0-244,2-4-356,0 0-412,-7-3-336,7 1-665,-3-1-1947,-2 2-2305</inkml:trace>
  <inkml:trace contextRef="#ctx0" brushRef="#br0" timeOffset="0.99">24637 61214 11985,'0'0'7561,"0"0"-6377,0 0 420,0 0-1232,0 0-372,0 0-120,0 0-28,0 0 40,-14 26-84,14-18-428,0-3-572,2 2-1192,3-3-4093,-3 1-4520</inkml:trace>
  <inkml:trace contextRef="#ctx0" brushRef="#br0" timeOffset="0.99">24793 61323 15865,'0'0'4649,"0"0"-3381,0 0-820,0 0-12,-27 24 424,10-13 248,7 2-204,-3-1-144,-1 1-244,4 5-264,2-1-252,1 1-48,-1 2-132,6-2 60,2-1 12,0-2-24,2-1 24,6-1 40,7-4 68,0-2 156,1-1 84,7-2 24,1-4-72,-1 0-116,6-5-76,-9-1-108,7-2-108,-10 1-252,1-1-112,-6-1-152,-4 1-112,-6-1-160,-2 2-596,-2 2-952,-11 0-2565,6 3-3151</inkml:trace>
  <inkml:trace contextRef="#ctx0" brushRef="#br0" timeOffset="0.99">22443 61094 11265,'0'0'5265,"0"0"-3305,0 0-1416,0 0-448,0 0-20,22 34 400,-15-5 468,8 7 440,0 3-364,-5 3-296,7-2-312,-5-2-244,-2-2-84,-2-5-36,6-1-40,-6-5-8,-1-4-8,0-3-88,1-2 12,-5-2-12,2-5-96,-3-2-100,0 0-144,3-3-168,-5-1-292,0-3-296,0 0-588,0 0-881,0-5-1979,0 3-2457</inkml:trace>
  <inkml:trace contextRef="#ctx0" brushRef="#br0" timeOffset="0.99">22790 60930 2948,'0'0'5889,"0"0"-3833,-7 31-628,2-8-240,2 6 204,-4 8 185,7 6-73,0 3-160,0 4-136,-5 1-172,5-2-176,0-1-180,-2-5-220,2-5-52,0-4-140,0-5-124,0-2-132,0-5 0,0-1-12,0-6-176,0-2-64,0-2-160,0-5-252,0 0-308,0-4-512,0 0-1192,0-2-2441,0-2-3264</inkml:trace>
  <inkml:trace contextRef="#ctx0" brushRef="#br0" timeOffset="0.99">22537 61481 1772,'0'0'10329,"0"0"-6317,0 0-3279,0 0-729,0 0-4,0 0 52,0 0 496,11 21 144,-11-13 120,8 0-172,-5 3-272,-1 0-112,3 2-36,2 0-12,1-3-40,-1 1-56,0-2-64,-4 1 48,5-3 236,-1-1 92,-5 0 72,3-1-352,5-2-144,-10 1-4,8-4-4,-4 0-56,-1 0-8,1 0 24,4-4 48,-5 1 0,-1 0 72,3 0-60,-3 1 36,6-1 40,-8 2-28,0 1-48,0-1 36,5 1-48,-5 0 8,0 0 100,0 0-60,0 1 0,0-1 0,-5 1-44,5 1-4,0-1-8,0 1-64,0-1-24,0-1-36,0 2-52,0-2-116,0 0-80,0 0-8,0 0 36,0 0 156,0 0 88,0 0 48,0 0 8,0 0 52,5 0 88,-5 0 108,2 2 72,-2-2 24,5 0-28,-5-2 16,3 0-12,1-1-256,4-1-12,-5-1-96,-3-1-4,7 0-8,-5-1-36,5 2-52,-7-1 16,6 2 8,-4-3 12,-2 2 64,5-1 84,-5 0-36,0 2 40,0-4-4,0 1 0,0 0-64,0-3-20,0 0-36,0 1-100,0-4 12,0 2-100,0 1-144,3 2-28,-3 0-52,4 4-224,-4 2-489,3 1-891,-3 1-1676,5 1-1509</inkml:trace>
  <inkml:trace contextRef="#ctx0" brushRef="#br0" timeOffset="0.99">25363 61388 16542,'0'0'4228,"0"0"-3364,17 11-680,1-6-184,1-1-168,1-1-24,9-3 56,-4 0 136,5-4 80,-5-3-80,-4 0-184,4-2-608,-5 1-420,-8-2-740,3 3-877,-7-1-1471,-4 2-869</inkml:trace>
  <inkml:trace contextRef="#ctx0" brushRef="#br0" timeOffset="0.99">25444 61153 4788,'0'0'6177,"0"0"-3869,0 0-1100,0 0-488,28 16 272,-24-1 557,3 7 263,6 3-80,-10 7-228,1 0-368,-4 4-412,0-2-544,-4-3-180,1-2-112,-2-1 16,-5-6-96,3-1-36,5-3 24,-6-4 8,3-2-44,2-1-16,-1-3-68,-4-2-112,8-2-184,-3-2-216,-1-2-412,1 0-596,3-4-833,0-3-3583,0 3-1697</inkml:trace>
  <inkml:trace contextRef="#ctx0" brushRef="#br0" timeOffset="0.99">20173 61841 3800,'0'0'2189,"0"0"447,0 0-940,-22-23-808,20 18-88,-5 3 224,2-1-44,2 0 56,3 3 44,-2 0-263,2 0-369,0 0-320,0 0-128,0 0-84,0 0 84,2 6 52,-2-1 396,3 5 216,2 2 416,2 2-160,3 3-204,-5-2-228,4 2-196,-1-1-52,0-3-104,1-1-136,4-2 0,1-2-196,-4-2-132,7-5-144,-4-1 32,2-3-60,-5-3 76,5-4 140,-6 2 136,-2-5 148,1-1 0,-8 0 0,7 1 0,-7 1-96,0-1 96,0 4 0,0 1 0,-4 3 160,1 4 144,3 1-32,0 3-164,-2 7-108,2 0 120,0 7 112,0 2 36,2-1-132,5 0-136,1 0-24,2-5-64,2-1-8,-2-4-24,5-3-52,-5-4 76,4-1 96,-1-6 192,-4-2 152,1-1 116,3-3 40,-6-2 8,1 0-36,-3 0 12,-1-1-36,-1 1-148,2-1-168,-3 0-72,-2-1-56,-2 1-4,-3 1-48,2 1-36,3 3-72,-7 2-48,7 3-100,-2 1-132,-4 4-156,4 0-184,-3 0-292,5 4-648,-2 0-1277,2 0-3075,0 5-3117</inkml:trace>
  <inkml:trace contextRef="#ctx0" brushRef="#br0" timeOffset="0.99">20628 61923 4164,'0'0'11937,"0"0"-8820,0 0-2137,0 0-820,0 0 216,4 21 64,4-10 96,-6-2 116,3 1-80,-2-1-188,-3-3-200,5 0-184,-5-3-8,2 0-260,-2-3-288,0 0-196,0-2-112,0-2-88,-2-4-544,2-1-737,-5-3-699,5-2-1136,-3 0 35,-2 1-923</inkml:trace>
  <inkml:trace contextRef="#ctx0" brushRef="#br0" timeOffset="0.99">20647 61719 6293,'0'0'4024,"0"0"-3532,0 0-492,0 0-104,25-2 104,-22 4 88,1 2-88,3 0-116,-4 4-992,-3 0-1824,0 0-2665</inkml:trace>
  <inkml:trace contextRef="#ctx0" brushRef="#br0" timeOffset="0.99">20812 61918 5765,'0'0'11477,"0"0"-8949,0 0-1856,0 22-564,0-18-56,3-1 32,-3-2 392,0-1 156,0 0 228,0 0-280,5 0-448,-5-1-132,0-5-204,2 0-72,3-4 20,-2-2 60,1 0 88,-1 1 108,2 3 0,-5 0 96,3 1 76,-3 6 44,0 0 40,0 1 68,0 0 28,0 0-96,0 4-76,5 1-72,-5 3-96,2 2-4,3 1 0,-3 1-8,6-2-260,-1-3-600,0-1-568,4-3-644,1-3-2325,-3 0-2983,9-9-537</inkml:trace>
  <inkml:trace contextRef="#ctx0" brushRef="#br0" timeOffset="0.99">21069 61804 12509,'0'0'7277,"0"0"-5425,-25 22-1340,13-10-284,-5 4 356,2 0 588,0 3-28,0-3 36,5 0-255,8-2-309,-3-2-304,5-1-312,0-2-84,7-1-204,-5-2-148,6-3-93,7-3-23,-7 0 24,4-6 8,-2-2 76,4-4 164,-3-4 160,1 1 120,-8-3 12,9-1 204,-11-1 160,6-1 32,-4-1-108,0 0-56,0 1-152,-4-2-92,0 3-48,0 2-36,0 3 8,0 4 76,-4 5 228,4 4 84,0 4-132,0 5-60,-4 7-48,4 6 168,0 5 61,0 1-85,0 3-20,0-2-52,0 0-144,4-3-40,-4-1-80,0-3-112,4-5-189,-1 0-275,1-6-352,-1-5-616,2-2-2048,-5-2-1801,2-3-3592</inkml:trace>
  <inkml:trace contextRef="#ctx0" brushRef="#br0" timeOffset="0.99">23619 62380 4516,'0'0'7637,"0"0"-3849,0 0-2235,0 0-565,0 0-124,0 0 128,0 0-128,-29-2-100,18 8 12,2 3-12,-4 2-112,-1 4-64,3 6-152,2 0-124,-4 2-72,6 1-56,0 1 44,4-2-60,3-1-168,8-6 0,-6 2-192,11-6-112,-4-1-20,6-4-48,0-2 60,0-4-4,2-1-8,0-3-112,-2-5-120,0-1-220,-5-3-340,5-2-456,-1-2-696,-7-4-1509,4 5-1859,1-8-2253</inkml:trace>
  <inkml:trace contextRef="#ctx0" brushRef="#br0" timeOffset="0.99">23789 62132 8069,'0'0'7388,"0"0"-4911,0 0-1061,3 36-536,1-12 180,-1 7 56,-3 2-208,0 5-84,0 0-148,5 0-112,-5-1-240,0-3-116,0-2 8,0-5-36,0-4-12,0-3-48,0-4-24,0-5-96,-5-2 0,5-4-72,0-2-252,0-2-256,0-1-372,0-2-348,0-5-520,0-2-2432,5-1-5429,-2-7 1972</inkml:trace>
  <inkml:trace contextRef="#ctx0" brushRef="#br0" timeOffset="0.99">23897 62461 13073,'0'0'6597,"-4"23"-5461,4-9-260,0 1-548,0 2 340,0-2 456,0-1-376,0-3-408,7-3-340,-2-4-124,3 1-176,-1-5-36,3-1 44,0-4 148,-3-3 144,6-3 56,-6-1-8,-5 0 0,6-3-48,-6 0-96,6 0 36,-8 0 12,0-2 44,0 2-8,-3 0-60,-4 3-100,-1 3 124,6 3 44,-5 3 0,-6 3-152,3 3-12,-5 3-4,6 2 88,-4 3-12,6 0-48,-3 0-40,10 2-408,-5-3-592,5 1-1728,0-4-3545,5-1-4280</inkml:trace>
  <inkml:trace contextRef="#ctx0" brushRef="#br0" timeOffset="0.99">24181 62283 952,'0'0'11705,"0"0"-7236,0 0-3033,-27 22-700,12-11-72,1 3 276,1 2 116,1 1-160,0 1-60,4 0-64,-2-1-144,3 1-184,5-3-228,-3-2-216,5-1-120,5-2-72,-3-2-72,7 0 24,7-6-76,-4 0 4,-2-2 36,5 0 68,2-4-20,-2 2 20,-1-1-32,-4 1 48,2 2 56,-1 0 52,-4 5 12,-5-1-68,3 6 140,-5 0 156,-7 4 36,4 0 124,-4 2 36,-1-1 32,-4 0-104,2-2-28,1 2-60,-3-3-20,1-1-40,4-2-96,0-2-36,-1-5-340,1 0-248,7-2-284,0-7-544,0-3-1136,0-4-2893,0 2-4784</inkml:trace>
  <inkml:trace contextRef="#ctx0" brushRef="#br0" timeOffset="0.99">24275 62462 10737,'0'0'7545,"0"0"-6633,23 3-912,-9-4-1616,3-4 908,-2-3 708,0 1 720,7-2 108,-7 0-128,-5-1-60,7 2 44,-5 1-12,-1 3 116,-4-2 36,0 3 48,3 2 56,-3 0-276,-7 1-280,5 0-156,2 1-8,-4 5-40,2 0-12,-2 3 24,-1 2 48,3 0 36,2 1-84,-4 1-108,4-4-72,-2 0 0,-3-1-4,3-2 4,-2-3 4,-3 0 44,5-1-36,-5-2 85,0 0 11,0 0 36,0-2 88,-5-3 8,2 0 144,-2-5-156,-2-1-132,5-1-96,-3-2-4,-3-3-68,6 1-60,2-4 0,0 1 12,0 3-12,0 0 60,0 4-24,2 1-24,6 2-40,-1 3-20,-2-1 36,2 3 48,1-1 23,-3 2-107,7 0-144,-2 0-144,-3 1-172,0 1-420,1 1-1104,-3 0-2328,-2 3-2117,-1 1-4248</inkml:trace>
  <inkml:trace contextRef="#ctx0" brushRef="#br0" timeOffset="0.99">24344 62158 7809,'0'0'6704,"0"0"-4287,0 0-869,5 25-368,-2-8 80,-3 6-44,0 3-188,0 4-168,0 3-176,0-1-68,0 2-232,0-4-200,0 0-76,4-6-96,-4-2 36,3-6 0,-3-3-40,2-4-8,3-3-156,-5-3-160,3-1-188,-3 0-292,0-2-292,0-4-448,0 0-872,-3-3-2261,3 2-1731,-7-8-941</inkml:trace>
  <inkml:trace contextRef="#ctx0" brushRef="#br0" timeOffset="0.99">24712 62326 5593,'0'0'12081,"0"0"-8389,0 22-2900,0-11-552,0 2 184,0 1 556,0-1 204,0 3-320,0-2-332,0 1-256,5-2-132,-3-3-132,3 0-12,2-3-276,1-3-96,2-2 20,-3-2 124,3-6 168,2 0 52,-4-3-40,-1-3-36,-5 1 0,6-4 12,-8 3 12,0-3-36,-5 2 12,2-5 12,-4 3-76,-3 0-140,-2-1-144,2 4-100,3 2 96,-3 3 364,2 6 72,3 1 288,3 1-68,-3 2-220,3 2-84,-3 1-388,2 2-572,-2-2-732,3 1-1168,2 0-2225,0-3-3260</inkml:trace>
  <inkml:trace contextRef="#ctx0" brushRef="#br0" timeOffset="0.99">24936 62438 14349,'0'0'4809,"7"19"-3841,-7-4-700,3 0-124,2 4 356,-3 1 620,-2-3 176,0-1-272,0-2-180,-2-3-300,2-1-160,-5-2-108,2-3-96,3-3-36,0 1-12,0-3 0,0-3 24,0-1 1,0-4 11,0-2-12,0-3 28,0-2 8,0-3 24,0-1-48,0-3-12,-7 0 0,7-3-36,-2 1-60,2-4-56,-6-1 0,4 1-4,-3 0-60,5 2 12,0 2 40,0 4 0,5 2-4,-5 2 4,2 5-64,4 1 60,-4 2-48,5 2 12,-7 1 36,8 3-36,-6-2 0,4 2 0,-4 1-12,3 1-12,-3 0-36,3 0-12,-3 5-72,3-1 8,-2 4 52,-3 1-36,3 3 36,-3 2 71,4 1 53,-4 2 4,-4 0-8,1 2 12,0-2 57,-2 1 75,-2-1 0,5-2-24,-3-1 4,-3-2-16,1-4-84,4-1-12,3-1-132,-4-4-204,4 0-145,0 0-107,0-2-136,0-4-360,0 0-644,4-4-1324,-4 2-3721,0-8-4528</inkml:trace>
  <inkml:trace contextRef="#ctx0" brushRef="#br0" timeOffset="0.99">25114 61992 4460,'0'0'2813,"0"0"-533,0 0-380,2-23 248,3 18 216,-3 5-95,-2 0-513,6 0-512,-6 5-296,2 6 20,1 5 36,1 6-112,3 5-112,-4 6-176,-3 4-256,0 2-108,0 0 24,0 0-35,0-4-73,0-2-152,0-7 80,-3-6-76,-1-3-8,4-4-48,0-5 0,0-1 36,0-3 0,0-2 0,0-1 0,4-1-48,-1-1 0,-3-5-24,8 1 24,-8-5 12,7-2 40,0 0-5,1-3 1,-1 0-60,0 2 60,4 2-44,-7 3 56,4 5 108,-6 2 61,3 2-25,-3 6-60,4 4 0,-4 2 28,-2 4 20,7 0-48,-7 3 0,3-1-12,4-3-12,-2 1-60,-2-3-48,4-3-156,0-3-124,1-4-81,-1-3-191,3-1-180,-2-5-220,4-3-484,-2-5-1260,-3-1-2925,3 2-3787</inkml:trace>
  <inkml:trace contextRef="#ctx0" brushRef="#br0" timeOffset="0.99">25410 62325 16922,'0'0'5324,"-12"25"-3692,12-12-1088,-4 0-424,0 2-72,4-3-40,0-3 52,0-2 24,-3-2-8,-2-2-76,3-1-304,2-4-552,-5-3-548,2-2-1092,3-5-2989,0 2-3259</inkml:trace>
  <inkml:trace contextRef="#ctx0" brushRef="#br0" timeOffset="0.99">25422 62069 13601,'0'0'4241,"0"0"-3033,0 0-876,0 0-248,0 0 236,0 0 144,0 0 124,0 0 224,0 0-396,0 0-416,0 0-324,5 27-576,-5-22-644,0 1-1377,0-1-3883,0 0-2553</inkml:trace>
  <inkml:trace contextRef="#ctx0" brushRef="#br0" timeOffset="0.99">25523 62126 14973,'0'0'4689,"0"0"-2917,-5 31-1092,5-14-404,-5 2 208,5 3 136,0-2 428,0 0 132,0-2-96,5-2-387,-5 0-445,3-3-252,-1 1-124,3-3-188,-3-2 23,6-2 73,-4-2 48,0-4 108,3 1-12,0-2-96,0-2-72,1-2 0,2-1-76,2 1-20,3 0-24,-5 0-4,-1 1 4,4-1-124,-3 4-376,2-4-728,-2 3-1008,0-2-2065,-6 1-2347,7 0 75</inkml:trace>
  <inkml:trace contextRef="#ctx0" brushRef="#br0" timeOffset="0.99">22978 62168 3268,'0'0'9077,"0"0"-5141,0 0-2615,0 0-481,0 0-28,0 0 204,0 0-4,0 0-112,0 0-52,0 0-124,17-20-180,-17 14-160,0 3-92,0-4-124,0 2-120,-3-1-48,-4 0-80,-5 1-4,2-1-24,-8 3-12,-1 2-52,-3 1 64,2 4 0,-9 3-36,6 2-24,-1 5-4,-1 2 168,3 4 4,0 3 104,6 4 268,0 4 52,8 4-100,1 4-84,4 3 96,-2 3-32,5 0-40,8-2-96,-1-4-36,3-2-68,4-8-64,-1-4-144,2-7-48,-5-3 60,7-5-144,-2-3 276,0 0 132,1-6-124,-3-1-8,2-1-144,-5-4-100,5-3-56,-1 1-48,-3-4-64,5 0-44,-1 1-184,1-1-328,-2 1-588,-4 3-932,2 2-2041,-5 0-2343,-4 2-221</inkml:trace>
  <inkml:trace contextRef="#ctx0" brushRef="#br0" timeOffset="0.99">23198 62484 2692,'0'0'5937,"0"0"-1993,0 0-2264,0 0-568,-23-10-3,21 10 295,2-1 12,-6 1-180,6 0-260,0 0-188,0 0-180,6 1-236,-6-1-116,0 4-100,2-1-24,3 3 52,2 3-40,-4 1 12,7 0-24,-3 2-84,6-2-8,-6 1-40,0-2 0,-5-1-48,6-3-60,0 2-72,-1-4-28,-5 0-8,6-1-60,-3-2-40,-3 0 52,3-2-16,-3-3 72,3-1 40,-2-1 0,0-6-88,2-1-96,4-3-76,-4-1-144,-2-2-100,4 0 108,-2 0 292,-3 3 272,3 2 332,-2 6 308,-3 1 104,0 4-36,0 4-40,0 0-88,0 0-48,0 2 12,-3 3 120,-2 4-24,3 6-184,-3 5-192,3 5-44,-3 4 8,2 2-12,-2 0 0,5 1-36,0-1-168,0 0-12,0-4-8,-2 0 8,2-6 0,0-2-4,-5-1-44,5-5 0,-2-2-12,2-2-60,0-3-132,0 0-184,0 0-248,0-4-256,-5 1-364,2-3-1128,0 0-2761,3 0-3979</inkml:trace>
  <inkml:trace contextRef="#ctx0" brushRef="#br0" timeOffset="0.99">25967 62174 1500,'0'0'1172,"0"0"-308,0 0 452,0-21 205,0 14 559,0 0-100,-2 1 0,2 1 20,0 2-184,0 0-47,0 3-169,0 0-280,0 2-164,0 2-260,0 4-52,0 6 84,2 5-84,3 2-252,-3 3-280,-2 0-180,7-3-132,-7-2-44,8-3 36,-3-4-112,2-3-96,-2-3-60,3-3-4,4-2 52,-5-2 120,1-4 96,-1-1 12,-4-2 8,4-1 4,1 1 36,-6-2-44,-2 2-4,0-1 0,0-1-60,-7 1 0,4 3 52,3-1 8,0 3 0,-5 3 108,5 1-48,0 3 0,0 3-60,0 3-12,5 2-48,-5 1 0,10 1 0,-5 2 4,2-3 56,1-3 0,2 1-140,-3-6-64,8-1 56,-6-1 148,4-2 64,-3-4 92,5-4-36,-6 1-24,4-3-88,-6-3 0,4-1-4,-2-1 8,-2-2-4,1-1-8,-3-2-60,2-3-168,-5 1-40,6 2 40,-8 2 72,3 5 36,-3 5-88,0 4-188,-3 3-368,-5 1-568,1 6-1212,0 1-2581,-1 0-2935</inkml:trace>
  <inkml:trace contextRef="#ctx0" brushRef="#br0" timeOffset="0.99">26364 62222 15809,'0'0'6369,"0"0"-4541,0 0-1192,7 26-440,-2-19 80,-5-1-204,3-2-72,-3-2-336,0-2-64,0 0-240,0-4-472,0-2-820,-3-3-3205,3 1-4823</inkml:trace>
  <inkml:trace contextRef="#ctx0" brushRef="#br0" timeOffset="0.99">26379 61905 3800,'0'0'10933,"0"0"-8048,0 0-1969,0 0-856,0 0 52,0 0 40,5 24-152,-5-13-160,0 1-704,-5-1-861,5-2-2567,-8 3-5069</inkml:trace>
  <inkml:trace contextRef="#ctx0" brushRef="#br0" timeOffset="0.99">26494 62212 17862,'0'0'4072,"0"0"-3780,0 0-292,18 26-996,-13-20 876,5-2 120,-3-2 620,0-1 264,4-1-124,-4-1-228,0-2-180,1-4-136,-1 1-48,-2-1 4,-3-3 8,5 0 36,1 0 60,-5 3 220,-3 1 80,5-1-180,-5 6-108,0-1-35,0 2-49,0 2-68,2 4-28,-2 2-64,0 3-44,5 0-156,-3-1-280,-2 1-381,6-4-495,-4 0-596,3-4-2292,-3-2-2301,5-2-4608</inkml:trace>
  <inkml:trace contextRef="#ctx0" brushRef="#br0" timeOffset="0.99">26801 62067 17082,'0'0'4836,"0"0"-3344,0 0-952,0 0-392,-20-10 92,15 10 132,-3 4 496,6 2-12,-5 3-112,-1 3-167,0 3-165,-4 2-148,10 2-216,-5 3-48,4-1-312,-2 1-184,5-4-69,0 0 49,0-5 60,5-4 140,-2-3 316,2-3 0,-3-3 88,5 0-28,0-6 0,4-2 12,-4-4 24,0-1 36,1-3-12,-1-3-108,0-2-12,4-2-4,-4-3-44,0-2-48,-1-2 24,1-3 24,-5-2 48,-2 0 4,7-1 80,-4 3 24,5 1 48,-4 4-36,-1 4-116,-3 7 68,0 5 132,5 8 72,-5 2 25,-5 4-145,5 7-72,-7 7-20,-1 10 80,-2 6 120,3 8 48,-3 4-60,-2 0-132,1 1-12,4-4-36,5-2-64,2-7-8,0-4 0,0-3 32,5-7-32,-1-3-180,7-2-96,1-5-24,-4-4-108,1-1-148,-2-3-165,4-3-255,-4-5-588,0-1-1184,1-4-2577,-3 4-4547</inkml:trace>
  <inkml:trace contextRef="#ctx0" brushRef="#br2" timeOffset="0.99">37869 54038 1644,'0'0'7005,"0"0"-4137,0 0-644,-12 24-392,12-10-139,0 4-133,0 3-324,0 3-208,4 2-204,-1 4-156,-3 0-160,5 1-36,-5-3 144,0-1 60,0 0-208,-5-5-204,5 0 16,0-2-52,-7-2-36,7-1-48,-3-2-108,-5-2-36,8-1-120,-7-2-180,7-2-148,-2-3-116,-3 0-88,5-4-144,0 1-196,0-2-512,0-2-960,0 1-3029,5-7-3312</inkml:trace>
  <inkml:trace contextRef="#ctx0" brushRef="#br2" timeOffset="0.99">37582 54203 7461,'0'0'6508,"0"0"-4312,6-27-907,-4 20-301,-2 0 108,5 3-44,-5 0-236,2 4-160,-2 0-268,10 4-208,-4 5 148,3 8 552,-2 4 256,6 7-260,-4 1-248,7 4-256,-7-3-84,6 1-144,-5-5-140,5 1-4,-3-6-60,-2-3-120,4-1 12,-3-3-84,-4-2-60,5-3-96,-4-1-76,-3-2-140,2-1-136,1-2-184,-8-2-244,5-1-356,-5-1-704,2-5-1689,-2 1-2791,0-7-721</inkml:trace>
  <inkml:trace contextRef="#ctx0" brushRef="#br2" timeOffset="0.99">38044 54362 940,'0'0'6673,"0"0"-4081,0 0-764,0 0-560,0 0-164,0 0-120,0 0-76,0 0-47,0 0-29,0 0-56,8-10-100,-11 10-184,-2-2-140,5 2-56,-9-2-92,6 2-8,-4 2-48,-1 1-40,-4 2-24,4 1 16,-1 1-4,2 3 24,-1 0 64,5 1 108,-1 0 108,1 1 192,3 2-108,0 0-184,3 1-80,1-1-88,4-1-88,0-2-44,-4 2-72,8-4-24,-4-2-24,2 0 20,-3-3-44,1 0 84,1-4-12,-1 0 12,0 0 48,-1-5-48,-3 0-40,-1-2-8,-3-1 60,5 0 40,-5-3 0,-5 2 4,5 0 4,-3 0 120,-4 3 28,3 0 56,1 2 36,-2 3 4,-3 0-124,6 1-112,-5 0-8,4 0 0,-2 0-8,3 0-40,2 1 0,-5-1 36,5 0 12,0 0 0,0 0 84,0 0-84,0 0 0,5 0-204,-5 0-40,7 1 244,-4-1 120,6 0 4,-1 0-52,4-1-64,-2 0 64,0-3-32,4 3-40,-6-1-168,0 1-88,-4 0-56,4 1-4,-8-3-96,3 3-60,-3 0-108,0 0-260,0 0-468,0 0-800,-3 3-1057,3-3-3227,-8 0-1497</inkml:trace>
  <inkml:trace contextRef="#ctx0" brushRef="#br2" timeOffset="0.99">38464 54200 1084,'0'0'6673,"0"0"-3929,0 0-828,0 0-360,0 0-40,0 0 53,0 0-133,0 0-280,0 0-348,0 0-272,0 0-84,8-16-28,-12 21-12,0-1 156,-4 4-24,1 4-108,-1 0-108,-6 3-100,4 0-96,0 0-36,-3 1 48,-1-3 40,4 1-4,0-2 12,-2-1 84,2-2 28,-4 1-100,6-3-96,0-1-48,1 1-12,5-5-36,-4 2 0,6-3-4,-2 0-8,2-1-8,0 0-4,0 0-72,0 0-24,0 0-48,0 0-16,0 0 16,0 2 24,2 0 132,-2-1 96,6 1 96,-4-1-56,-2 3-64,0-3-12,5-1-48,-5 2 96,0-1-24,2 1-80,3-1-4,-5 0 4,7 2 4,-3 0 36,3-1-44,7 1 0,-4 1 0,5-2-12,2 2 12,-2-2 4,8 0 80,-7 0-84,4-2 0,0 1-120,-5-1 24,-3 2-12,-5-1-12,-4-1 8,5 0 16,-8 0 0,2 2 48,-2-2 48,0 0 12,0 0-12,0 0-84,-2 0-300,-3 1-172,2 1-156,-4 0-352,-1 1-548,6-2-2072,-3-1-2745,2 0-4220</inkml:trace>
  <inkml:trace contextRef="#ctx0" brushRef="#br2" timeOffset="0.99">38768 54152 5521,'0'0'7512,"0"0"-4296,0 0-1427,0 0-693,0 0-284,-22 6-116,14 1 32,6 3 88,-6 2-16,1 5-136,-1 3-72,1 2-100,5 0-20,2 4-76,0-3-68,0-1-160,2-1 12,3 0-84,5-3-48,0-3-48,3-1-56,1-3-100,-1-2-12,6-4-28,3-2-32,-2-3 48,0-7-96,0-1-12,0-5-4,-4-4 124,2-3 168,-3 0 0,-3-1 68,-7 1-68,0 0-72,-3 0 72,3 2 144,-5-1 48,-7 2 64,-1 0-136,1 3 36,-3 1-96,-2 1-12,-6 4-44,2 1 56,-4 3-52,0 4-8,0 0-12,3 4-60,7 1-24,-2 1-156,4 2-112,6 0-68,-3 0-136,5 0-144,0 2-236,5-1-460,-3 0-948,6-2-2361,-3-3-2815</inkml:trace>
  <inkml:trace contextRef="#ctx0" brushRef="#br2" timeOffset="0.99">38675 55939 2188,'0'0'196,"0"0"-196,0 0 1668,0 0 441,0 0-497,0 0-496,0 0-388,0 0-356,0 0-140,0 0 68,0 0 8,0 0-12,0 0-40,0 0-76,0 0-12,0 0 12,0 0 12,0 0 40,0 0 100,0 0 204,0 0-52,0 2-40,0-2-36,0 0 32,0 0 76,0 0 36,0 0 5,0 0-33,0 1-16,0 1 36,0 0-48,0-2-104,0 0-108,0 2-76,0-2-24,0 2-12,0-2 36,0 0-40,0 0-32,0 0-76,0 0 88,0 0-16,0 0-8,0 0-28,0 0-12,0 0 40,0 0-40,0 0-24,0 0-48,0 0 52,0 0-4,0 0 24,0 0 24,0 0 4,0 0-4,0 0-12,0 0-8,0 0-16,0 0 24,5 0-24,-5-2-24,0 0 12,0 2-48,0-2 92,0-1-104,0-3-8,0 1-4,0-3 8,0 2 0,2 0 0,-2-1-4,0 2 4,0-1-4,0 1-44,0-1 52,0 1 0,0 1 0,0 0 4,0 0-4,0 0 0,0 2 16,0-2-4,0 2 0,0 0 0,0-1-8,0 0-4,0 0-76,0 0 64,0 0-96,0-2 24,0 2 0,0 0 0,0-2-16,0 3 16,0-4 24,0 4 12,0-3 48,0 2 0,0-2 0,0 3 48,0-2-36,0 1 48,0-2-52,0 4 52,0-1-52,0-2 4,0 2 48,0 0-60,0-2 4,0 1-4,0 0-48,0 0-24,0 2-48,0-3 20,0 2 16,0 0-60,0-1 20,0 3 28,0-2 0,0 1 48,0-1 36,0 1 8,0 1 4,0 0 4,0-2 12,0 2 68,0-2-24,0 2 24,0-1-8,0-1 8,0 1-72,0 1 60,0-2-60,0 1-4,0 0 4,0-3-12,0 3-4,0-1-56,0-1-12,0 1-16,0-1-8,0 0 0,0 2 24,0-2 8,0-1-8,0 4 0,0-1 72,0 0 44,0-2-32,0 3 84,0-2-32,0 2-60,0-2-4,0 1 0,0 1 0,0-3 4,0 3 40,0-2-44,0 1-72,0 0-52,0-3 52,0 3-16,0-2 12,0 1 68,0 1 8,-2-1 0,2 0-4,0 2 8,0-3 0,0 3 8,0-1 60,0 0-72,0-1-4,0 0-8,0 0-48,0 2 56,0-1-4,0 0-52,0-2 48,0 1-48,0-1-40,0 0 28,0-1 72,0 4 0,0-4 0,0 1-44,0 0 36,0 0-56,0 1 64,-5-2 0,5 2 8,0 1-8,0-1-12,0 0-60,0 2 32,0 0 40,0 0 60,0 0-52,0 0-8,0 0-8,0 0-4,0 0-48,0 0 48,0 0 4,0 0 4,0 0-4,0 0 0,0 0 0,0 0 0,0 0 4,0 0 4,0 0 0,0-1 60,0 1-16,0-3-44,0 2-160,0-2-8,0 1 168,0 1 0,0-1 12,0 2-12,0-2-64,0 1-32,0 0 20,0 1 76,0-3 4,0 3 12,0 0-8,0 0 0,0 0-4,0-1-4,0 1-4,0 0-8,0 0-64,0 0 16,0 0-40,0 0 28,0 0 60,0 0 0,0 0 12,0 0 4,0 0 68,0 0 28,0 0 32,0 0 4,0 0-24,0 0-40,0 0-24,0 0-40,0 0-8,0 1-36,0 2-48,-2-3 32,-3 1-20,3 2-64,2-1 28,-4 2 64,0-1 44,1 1 120,-2 1 16,3 1 72,-3-1 96,3 1 28,-4-2 8,4 3-72,-3-2-12,-2 0-12,5 1-88,-1-1-24,-2-1-8,2 0 8,-1 0 0,1 1-44,-2-1-16,5-2-24,-2 2-40,2-1 0,-6-2-8,6 0-4,0 1-56,0-2-36,0 2 20,0-2-8,0 0-36,0 0 24,0 0 20,0 0 64,0 0-48,0 0 0,0 0 0,0 0-12,0 0 8,0 0-20,0-2 12,0 0-24,0 1-4,0-3-8,0-1-220,6-1 96,-6-2 120,2 0 4,-2 1 96,5-2 0,-5 1-100,3 0 4,1 2 8,-4 1-8,3-1 36,-3 3 12,0 1 60,5 0 52,-5 0-40,0 1 36,0 1 0,3-2-40,-3 1 140,2-4-28,5 2 40,-7-1-12,7 2 44,-1-4 4,-4 4-24,5-3 20,-2 4-8,-2-1-52,1-1-44,0 1-28,-4 2-12,7 0 0,-5 0 0,-2 0-40,7 0 40,-7 0 16,0 0-56,5 0 40,-5 0 0,3 0-44,-3 0-4,0 0-48,0 2 44,0-2-4,0 0-4,0 0 4,0 0 4,0 0 4,0 0 8,0 0-4,0 0 44,0 0 0,0 0 0,0 0 0,0 0 0,0 0 0,0 0-36,0 0 40,0 0-44,0 0-4,0 0-4,0 0-4,5 0-4,-5 0-16,2 2 24,-2-2 0,5 0-44,-2 1-16,-3-1 52,4 0-40,-4 0 40,3 0-40,-3 0 36,0 0-72,0 0 76,0 0 8,0 0 60,0 0 24,0 2 24,0-2 40,0 0-4,0 0-36,0 0-24,0 0-68,0 0-4,0 0 0,0 0-12,0 0-4,0 0-72,0 0-8,0 0 0,0 0 24,0 0-12,0 0 60,0 0-36,0 0 48,0 0 12,0 0 48,0 0 0,0 0 0,0 0 24,0 0-24,0 0 0,0 0-8,0 0-44,0 0 0,0 0-4,0 0-4,0 0-8,0 0-68,0 0 64,0 0-84,0 0 48,0 0-24,0 0 0,0 0 4,0 0 68,0 0 0,0 0-4,0 0-8,0 0 4,0 1 4,0-1 4,3 5 132,2-3 268,-3 4-76,-2 0-188,5-1-40,-3 1 120,-2-2 52,5 2-28,-3 0-60,-2 1-36,6-2-36,-4 2-48,3-1-48,-2-1 52,-3-1 8,4 1-12,-1-1-12,-3-2-36,0 1 48,2-1-52,4-1-8,-6 1 0,0-2-4,0 1-8,0-1-36,0 0 40,0 0 0,2 0 0,3 1 8,-3 2 8,-2-3-4,5 1 0,-3-1 0,-2 0-4,0 1 0,6-1 0,-4 0-4,-2 2 0,5-2-8,-5 0 4,0 0-40,0 0 44,2 0-4,-2 0-40,0 0 36,0 0-36,0 0-64,0 0 4,0 0-12,0 0-12,0 0 0,0 0 36,0 0 36,0 0 0,0 0-28,0 0 40,0 0 0,0 0 36,0 0-60,0 0-36,0 0-36,0 0-16,0 0 4,0 0 0,0 0-28,0 0 28,0 0-12,0 0 8,0 0 4,0 0-28,0 2-68,-2-2-76,2 0-64,0 0-108,0 0-196,-5 0-408,5 0-416,0-2-753,-2 2-1647,2-3-2345,9 6 1505</inkml:trace>
  <inkml:trace contextRef="#ctx0" brushRef="#br2" timeOffset="0.99">38691 55114 6385,'0'0'5840,"0"0"-3168,0 0-1183,0 0-693,0 0-188,0 0 36,0 0-40,0 0-100,0 0-148,0 0-188,0 0-80,0 28 8,0-15 100,0 0 48,0 4 48,0 0 48,0 3 136,0 0 104,0 0-192,0 2-144,0-2-124,0-1-72,0 1-48,0-1 8,-8-3-4,8 0 56,-2-2 12,-3-1-68,5-3-4,0 1 0,-2-4-84,2-2-304,0 0-348,0-4-348,2-1-356,-2 0-756,5-3-1641,-3-2-1131,-2-4-2661</inkml:trace>
  <inkml:trace contextRef="#ctx0" brushRef="#br2" timeOffset="0.99">38535 55193 2832,'0'0'76,"0"0"-76,0 0 888,0 0 544,0 0-103,0 0-145,0 0-84,0 0 116,0 0-52,0 0-48,0 0 20,0-3 8,0 3-100,0 0-63,0 0-45,0 0 100,0 0-100,5 2-240,-2-1-108,-3 5-16,7 2-28,0 0 52,1 8 32,2 1-132,4 1-196,-1 2-68,-3-1-52,-3-1-72,3-2-36,-3 0-72,1-1 0,-1-3-12,-2 0-60,2-3 60,-4-1-36,-3 0-48,0-4-132,3 2-100,-3-2-216,0-1-168,0-3-236,0 0-292,-3 0-712,3-2-1133,0-3-3479,-3-9-2005</inkml:trace>
  <inkml:trace contextRef="#ctx0" brushRef="#br2" timeOffset="0.99">38851 55277 1252,'0'0'9241,"0"0"-6737,0 0-1244,0 0-464,0 0 60,0 0 225,0 0 35,0 0-156,0 0-212,0 0-220,0 0-80,0-1-92,0 1-40,0 1 0,-5 1-24,5-1-88,-2 3 64,-3 2-52,2 1-8,-2 4 56,5 1-32,-2 2 32,2 2-12,-5-1 28,5-2-52,0 3-36,5-4-80,-3 1-40,3-3-72,-2-1-72,4-3-64,0 1 4,0-4-48,4-1-24,-4-2 8,1-4-20,-1-4-12,5 0-16,-10 0 4,9-3 80,-4 2-20,-7-1 48,7 0 48,-7 2 24,0 2 60,0 2 52,0 0 32,0 0 60,-7 1-24,7-1 4,-7 1-28,4 2-12,-5 0-84,1-1 0,0 1-72,0 1 0,-1-2-64,8 2 88,-7 0 48,7 0-4,0 0 4,0 0 60,0 0-60,0 0-4,5 0-4,-3-2 0,3 2 8,3-1 0,-1 1 208,0-2 32,3 2-20,0-3 20,-3 3-24,6-3-32,-6 2-52,-5-1-60,6 0-72,-5 1 0,4 0-156,-7 1-148,0 0-92,0 0-184,0 0-124,-7 0-280,4 1-800,-5 0-2561,1 1-5147</inkml:trace>
  <inkml:trace contextRef="#ctx0" brushRef="#br3" timeOffset="0.99">39264 55740 1200,'0'0'456,"0"0"5521,0 0-2961,0 0-948,0 0-832,0 0-96,0 0 92,0-22-23,0 16-157,0 2-276,0-3-164,-3 1-64,-1 0-96,0-2-160,-3 2-84,0 1-136,-3-2-68,-2 2-4,-6 1-12,4 0-96,-8 3 8,4 1 16,-4 0-24,4 3 20,2 2 88,1-3 64,0 6 8,7 0 36,-1 2-56,4 2-44,-3 1 60,8 2 124,-2 4 64,2 1 60,2-2-12,3 4-88,3-4-48,1 1-56,2-2-64,3-2 36,1-2 60,-1-3-12,9-3-56,-8 1-16,2-3 36,0-2-48,-4-1-48,-1-1 0,3-1-120,-3 0-148,-2-3-116,-3 3-80,0-1-116,-7-1-100,8 2-308,-8 0-720,0 0-1321,0 0-3259,-4 0-1849</inkml:trace>
  <inkml:trace contextRef="#ctx0" brushRef="#br0" timeOffset="0.99">37599 56047 3252,'0'0'2685,"0"0"3015,0 0-3400,0 0-796,0 0-347,0 0 63,0 0 112,0 0-96,0 0-188,0 0-272,0 0-280,-2 0-96,-3 3-96,2 2-40,-5 1 12,4 0 4,-3 3-4,-1 0 40,-2 2-16,1-1-60,1 3-132,0-3 0,-4 3 24,9-2 12,-4 1 4,0 0-52,5 1-88,-3-3 64,2 3-24,3-4 24,-5 3-12,5-3 0,0 2 12,0-2-60,0-1 60,0 0-64,5-3 0,-5 2-4,3-1 0,-3-2 8,5 1 0,-3-1 36,-2 0-40,5-3 52,-5 3-52,2-1-4,-2 0 0,7-1-4,-4 4-8,5-4-40,-1 3 0,0-1 40,6 2-4,-1-1 12,3-2-8,5 2-112,-8-2 72,7 0-12,-3-3-24,-5 2-24,5-2-84,-5 0-100,-3 0-104,-5 0-132,-3 0-124,2 1-124,-2-1-324,-2 2-348,2 1-360,-8-3-1013,1 1-3351,0-1-3501</inkml:trace>
  <inkml:trace contextRef="#ctx0" brushRef="#br2" timeOffset="0.99">37525 56134 2692,'0'0'612,"22"0"-416,-15 0-184,11-2 144,-4 2 1084,4 0 765,4 0-149,-2-4-716,0 4-624,-6-1-308,4-1-208,4 1-104,-8-2-464,4 3-752,-3-2-864,4 2-681,-9-2-239,8 2 2712</inkml:trace>
  <inkml:trace contextRef="#ctx0" brushRef="#br0" timeOffset="0.99">38591 56090 1348,'0'0'1344,"0"0"3925,0 0-2617,0 0-1084,0 0-312,0 0 76,0 0-136,0 0-155,0 0-197,0 0-216,0 0-172,0 0-72,0 1-56,0-1-32,0 0-28,0 0-24,0 0-12,0 0-24,0 0 24,0 0 36,0 0 32,0 0 56,-3 0-20,3 0-44,-4 0-184,4 0-8,-7 0-40,4 0 36,3 2 12,-8-2 0,6 1 12,-3 1-44,-2 1 44,4-2-48,-1 3 24,-4-3 12,5 0 12,-4 3 4,0-1 20,7-2 0,-3 1 24,-4-1-24,2 1-20,3 0 8,-3-2-48,5 0 24,-3 3-12,-2-3-24,5 1 0,-7-1-12,7 0 0,-3 0-48,-4 2 0,7-2-4,-3 0 40,-2 1-44,3-1 0,2 0-4,-5 1 0,3 2 0,-3-3 0,2 0 0,3 0 0,-5 0 12,5 2 36,-2-2-44,-3 0 0,5 0 8,0 2 48,-3-2 0,-1 0-48,1 0-4,3 2 40,0-2 4,-2 0-4,2 1-40,-6-1 0,4 0 40,2 0-48,-5 0 8,3 0-8,2 0-4,-5 1-4,3-1 4,2 0 4,-6 2 4,6-2 8,-7 2-4,7-2 0,-3 1-8,-4-1 0,7 2 0,-2-2 60,-4 0-48,4 0-4,-3 1 40,3-1-36,-3 0-4,3 0 4,-3 0 48,2 1-56,-2-1 0,-2 0 80,4 2-24,-4 0-60,4-2 0,-2 1 8,3-1 4,-5 0 48,2 2-56,5-2 0,-8 1-4,8-1 0,-7 0 0,4 0 0,3 3 0,-7-3-4,7 0 4,-2 0-48,-4 0 36,6 2 12,-2-2 4,-3 0 56,3 1-52,-3-1-4,3 2 0,-4-2-4,6 2-4,-7-2 0,7 0 0,-7 1 4,4-1 0,3 0 0,-2 2 0,-4-2-12,4 0 4,-3 0 4,3 1 4,-3-1 0,3 0-4,-3 0 0,5 1 0,-8-1 0,6 3 4,-6-3 4,6 0-4,-3 0-8,-3 0 8,6 0-4,-5 2 0,2-2-4,-3 0 0,1 2-4,4-2-60,-4 0 60,-1 0-72,6 0 76,-5 2-4,2-1 4,-3-1-4,6 0 4,-5 0 8,-1 1-4,8-1 0,-8 0 0,6 0 4,-3 0 4,3 0 4,-3 0 0,-3 0-4,8 0 0,-7 0-4,7 0 8,-10 0-4,10 0-4,-2 0 0,-4 0 0,-1 0 0,5 0-4,-3 0 0,3 0 4,-3 0-4,-3 0 0,6 0 4,-5 0-4,4 2-4,-2-2 8,2 0 0,-4 0 4,2 2 4,3-2-4,-3 0 4,-3 0-4,8 0 4,-9 0 0,6 0 0,-2 0 0,3 0 4,-6 0 0,3 0-4,3 0 0,-3 0-8,-3 0 0,6 0-8,-5 0 4,2 0 4,3 0-8,-1 0-4,-2 0-48,-3 0 48,6 0-60,-3 0 24,3 0 36,-3 0-48,2 0 48,-4 0-36,7 0 40,-5 0-4,3-2 0,-1 2 0,-2 0-36,5-2 48,-3 2 0,-2-1 0,3 1 0,-3 0 0,3-1-8,2 1 8,-5 0 8,3-2-8,-4 2 0,4 0 0,-3 0 4,3 0 4,2 0-4,-3 0 0,-2-2 0,2 2 0,-1-2 0,1 2-4,-2 0 4,3 0 4,-3 0 0,3 0 4,-4 0 0,-3 0 48,6 0-56,-4 0 0,-1 0-4,1 0-8,2 2-4,-5 0 4,3-2 4,0 2 4,-4-1 0,4-1 0,2 1 0,-5-1 0,3 0 0,0 0 0,0 2 8,-1-2 52,0 0-60,1 0 8,5 0 4,-4 0 36,-3 0-40,6 0 0,-1-2 4,1 2-8,-2 0 0,2-1 0,-1 1-4,1 0 0,-2 0 0,5 0-4,0 0 4,-2 0 0,2 0-8,0-1-40,0 1 40,0 0-40,0 0 0,0 0 36,0 0-72,0 0-28,0 0-80,0 0 36,0 0 24,0 0 12,0 0-12,0 0-48,0 0-4,0-2-8,0 2-12,0 0-60,0 0 8,2 0-44,-2 0 44,0 2-84,5-1-204,-2 0-400,-3 1-876,4-2-1905,-1 2-1823,2-2-2449,-27-6 5701</inkml:trace>
  <inkml:trace contextRef="#ctx0" brushRef="#br0" timeOffset="0.99">37888 56373 3312,'0'0'1708,"0"0"4453,0 0-3425,0 0-840,-3 26-455,3-13-81,0-1-132,0 5-80,3-2-164,-3 3-208,2-1-124,3 0-120,-5-1-120,0-4-52,7-3-104,-5-2-52,-2 1-60,0-4-60,0-3 24,0 1-12,0-2-12,0 0 0,0-2 0,0-3-20,6-3-64,-6-2 48,0-5-44,0-4-4,-6-1-48,6-1 0,-7-1 32,5 1-32,-5-1-12,7 1 12,-3 4-60,-2 2 0,5 2 96,0 3-60,0 0-12,0 2 36,5 1 36,-2 1-72,-3 2 0,7 0 24,2 1-12,-1 2-36,4 1 20,-4 0-20,2 2-36,-1 2-132,4 2-52,-3 0 28,-2 1 32,-1 1 100,-5-1-36,5 4 128,-7-3 76,5 0 168,-5 1 60,0-2 28,-5 2 56,5-2 52,-2 1-16,-5 0-8,4-1-88,-5 1 0,4-1-48,-4-3-24,1 2-56,5-1-52,-4-3-24,-3 3-44,9-4-4,-3 1-8,-1 1-64,1-1-64,3-2-140,0 1-48,0-1-72,-5 0-100,5 0-144,0 0-220,0 0-580,5-1-1228,-2-4-2329,-3 3-3063</inkml:trace>
  <inkml:trace contextRef="#ctx0" brushRef="#br2" timeOffset="0.99">37992 56121 1760,'0'0'940,"25"0"3273,-6 0-1877,-2-2-684,1 2-596,-1-2-136,5 1 112,-7-1-208,7 2-444,-4-1-380,-3 1-428,1-2-396,4 1-224,-2 1-348,-2-2-528,0 0-876,-1 2-433,1-1 117,-3 1 2828</inkml:trace>
  <inkml:trace contextRef="#ctx0" brushRef="#br0" timeOffset="0.99">38090 56321 2780,'0'0'7325,"0"0"-5033,0 0-928,0 0-120,0 0 265,0 0 71,0 0-104,0 0-204,0 0-240,0 0-184,0 0-196,-5 5-96,3 3-24,-1 3-24,-2 5 8,-3 0 16,8 5-40,-2-3-72,-3 3-84,5 0-83,0-3-13,0 0-44,5-3-76,-3-2-52,3-2-68,-2-2-84,5-3 12,-6-2-12,3 0-40,4-3-20,-1-1-36,-1 0 11,1-5 25,-4 3-12,0-4 12,3-2 0,-5 1-24,5-1 24,-7 1 24,0 0 12,0 1-12,0-1 0,0 1-28,0 0 4,0 2 12,-7-3-36,5 3 48,-3 0-24,3-1 24,-6 2-12,0-1 32,6 1 28,-3 0 72,-3 3 4,1 0 128,5 0 28,2 0 44,-5 0 48,3 0-108,2 0-24,0 0-12,0 0 4,2 0-112,3 0-40,-3 0 40,5 2 12,1-1 112,-1-1-4,1 0-112,0 0 0,1-3 0,-2 3-8,1-2-108,-1 2-172,-2-1-116,-5 0-60,2-1-88,-2 0-156,0 1-292,0-2-464,0-3-696,-2-1-1969,-3 2-2555,3-8-1489</inkml:trace>
  <inkml:trace contextRef="#ctx0" brushRef="#br0" timeOffset="0.99">38238 56349 5581,'0'0'9600,"0"0"-6651,2 28-1301,3-13-304,-3 1 292,-2 0 44,0 3-184,6-3-428,-6 1-359,2-2-309,3-4-160,-5 0-96,2-3-60,-2-4-36,0 0-48,0-4-4,0 0 4,0 0 8,5 0 4,-5-2-8,0-4-4,0-2-60,0-3-24,0-1-132,-5-4-60,5 0-88,-2-5-81,-3 4-71,3-5-120,-4 1-28,6-1-36,-7 5 52,5 2 200,-5 4 192,7 3 256,-3 3 272,-2 2 200,5 2 116,-3 1 52,3 0-124,0 0-152,0-2-136,0 2-72,0 0 0,0 0-24,0 0-120,3 0-12,2 0 0,-2 2 8,6-2 112,4 0 60,-4-2-84,4 0-11,-3-4 11,5 1 36,-8 0 0,2 0-20,-1 0-112,0 3 0,-6-3-88,3 4-8,-3-1 24,-2 2-132,0 0-397,0 0-131,0 0-64,-2 2-120,-5 0-376,-1 3-1700,0 1-2981,1-1-3980</inkml:trace>
  <inkml:trace contextRef="#ctx0" brushRef="#br0" timeOffset="0.99">38247 56437 3940,'0'0'5357,"0"0"-565,0 0-2532,0 0-383,0 0-73,0 0-184,0 0-164,0 0-284,28 4-208,-26-4-180,6 0-184,-1-2-180,-5 0-167,6 2-121,-3-1-132,-3 0-217,3-1-275,-3 1-108,-2-3-208,0 0-348,0 0-948,0-4-3372,0 3-5153</inkml:trace>
  <inkml:trace contextRef="#ctx0" brushRef="#br2" timeOffset="0.99">38509 56111 820,'0'0'8265,"22"0"-6005,-4-1-1540,1-1-720,1 0-812,0 1-412,-3 0-1252,8-1-2069,-11 0 1545</inkml:trace>
  <inkml:trace contextRef="#ctx0" brushRef="#br3" timeOffset="0.99">38714 56084 1720,'0'0'9101,"0"0"-6065,0 0-1308,0 0-731,0 0-201,0 0-16,0 0 36,0 0-56,0 0-160,0 0-236,3 0-144,-3 0-88,0 0 28,0 0 12,5 0 68,-3 0 40,-2 0 144,0-2 24,0 2-108,0 0-112,0 0-68,5 0-40,-5 0-12,0-1 0,0 1 0,0 0-32,0 0-72,0 0-4,0 0 0,3 0-4,-3 0-4,0 0 4,4 0-4,-1 0 4,2 1 4,3-1-4,-6 0-12,5 0 4,1 0-36,2 0 36,-3-1 4,-2 1 4,2 0-4,1-3-4,-6 3-36,6 0 40,-6 0 4,5 0 4,-2 0 4,-2 0 4,1 0-8,0 0 0,0 0-8,-1 0 0,2 0 4,-3 0-4,3 0 8,-3 0 0,1 0 0,4-2 0,-2 0 0,-2-1 0,1 3 4,0-1 0,0-1 8,3 1 48,-4 1-56,2-1 0,-3-2-4,-2 3-8,8 0-40,-6 0 40,3 0-36,-2 0 44,1 0 4,-1 0-4,2 0 8,-2 0 0,1 0 40,-4-1-48,3 1 8,2 0-8,-3 0 0,0-1 0,4 1-4,1 0-4,-5-2-40,3 0 40,-2 1-4,2 1-60,-2 0 60,4 0-48,0 0 48,-5 0 12,4 0 108,3 0-36,-1 0-12,-4 0-12,-1 1 12,5 1-48,-4 0 40,-1-2-40,4 1-8,-7 0-4,10-1 0,-10 3 0,7-2-4,-2-1 0,-2 0-8,2 1 0,-2-1 4,1 0 4,-1 0 4,1 0 4,-4 0 0,3 0 4,-1 0 0,6 0 0,-8 0-4,5 2 0,-3-2 0,3 0 0,-2 0-4,2 0 0,2 0-4,-4 1 4,4-1 4,-5 0-4,6 0 0,-1 0 0,-2 0 0,-3 0 0,3 0 0,-2 0 0,5 0 4,-4 0-4,-4 0 0,3 0-8,-3 0-4,2 0-52,3 0 60,-5 0-8,3 0 0,4 0 8,-7 0 0,7 0 4,-7 0 12,5 0 136,3 0-16,-5 0-36,1 0 12,3 0-36,-4 0-12,0 0-56,4 0-4,-2 0 0,-3 0-4,5 0-4,-1 0-76,-4 0 0,3 0 36,-2 0 40,1 0 0,-1 0 8,5 0 0,-6 2 4,5-2 8,-7 1 96,7-1 12,-1 0-12,-4 0-36,3 2 4,-2-2-64,1 0-4,-1 2 0,5-2 0,-6 0 0,3 0 0,-3 0 4,5 0 0,-2 0 36,-2 0-40,2 0 4,2 0 60,-4 0-12,4 0-52,-4 0 4,4 3 60,-2-3-64,-3 0 36,3 1-44,-3-1-4,4 2-8,-4-2 4,3 0 0,-2 0 0,-3 0 8,2 1 4,3-1-4,-5 0 4,8 0 44,-6 0 0,-2 0 24,0 0 24,5 0-12,-3 0-12,-2 0-12,0 0 108,0 0 64,0 0-88,0 0-60,5 0-72,-5 0-4,0 0 4,0-1-8,2 1-4,-2 0-8,0 0-4,6 0 0,-6-2-36,0 2 40,2 0-40,3 0 36,-5-1-48,2 1-12,3 0-12,-2-3 12,-3 3 8,10 0 64,-10 0 0,7 0 0,-7 0-4,5 0-4,-3 0 0,3 0-4,-5 0 4,3 0 0,-3 0 4,0 3 4,5-3 0,-5 1 8,0-1 56,2 2-52,-2-2-4,5 1 0,-5-1-4,0 0 4,3 4 0,-3-4 4,0 0 36,0 1-40,2-1 4,-2 0 36,5 0-40,-5 0 0,3 0 0,-3 0 0,0 0-4,0 0 8,0 0-8,0 0-4,0 0 0,5 0-4,-5 0-8,2 0 0,-2 0-48,0 0 56,0 0-8,5 0 4,-5 0 4,2 0 0,-2 0 0,0 0 0,0 0 4,0 0 0,0 0-48,0 0-52,0 0-8,0 0-12,0 0 36,0 0 12,0 0 24,0-1 0,0 1 0,5 0 36,-5 0-48,0 0 52,0 0 4,2 0 0,-2 0 0,0 0 4,0 0 48,0 1 24,6-1 12,-6 0-24,0 0-52,0 0 0,0 0 0,0 0-4,0 0 0,0 0-4,0 0-4,0 0-8,0 0 4,0 0 4,0 0 4,0 0 0,0 0 0,0 0 0,0 0-4,0 0-8,0 0-48,0 0-36,0 0-36,0 0 24,0 0 12,0 0 84,0 0 4,2 0 8,-2 0 4,0 0 0,0 0 4,0 0 0,0 0-4,0 0 0,0 0-4,0 0-8,0 0 0,0 0 4,5 0-4,-5 0-136,2 0-40,-2-1 40,0 1 48,0-3 24,3 2 60,2 1-36,-3 0 44,-2 0-4,0-1 0,0 1 0,6-2 4,-4 2-4,-2 0-4,5-1 12,-3 1 84,3 0-36,-3 0 12,-2 0-52,6-3-4,-6 3 0,2 0 0,-2 0 0,0 0 4,0 0 0,0 0 4,0 0 0,0 0 36,0 0 24,0 0 24,0 0 0,0 0-36,0 0-60,0 0-8,0 0-56,0 0-68,0 0-12,5 0-48,-5 0 0,0 0 20,2 0 76,-2 0-24,0 0-24,0 0 12,3-2 56,2 0 28,-5 2 0,0-3-24,0 3-60,0 0-100,0-1-116,0 1-248,0-2-524,0 1-692,0-3-1097,2 3-1775,-2-2-1609</inkml:trace>
  <inkml:trace contextRef="#ctx0" brushRef="#br2" timeOffset="0.99">39010 56113 6717,'0'0'6920,"29"1"-4908,-19 1-1672,5-1-340,-1 3-340,2-4-36,-5 3-444,9-2-480,-5-1-416,3 0-556,-1 0-412,-5 0-133,0 0 301,3 0 1368</inkml:trace>
  <inkml:trace contextRef="#ctx0" brushRef="#br2" timeOffset="0.99">39580 56094 6201,'0'0'10357,"0"0"-7917,24 5-2084,-17-4-356,6 1-456,-3 0-48,-1-1-500,6-1-673,5 0-575,-10 0-620,7-1-68,3-1 571,-8 0 285,3 2-28,-3-1 1524</inkml:trace>
  <inkml:trace contextRef="#ctx0" brushRef="#br3" timeOffset="0.99">39678 55956 5440,'0'0'5165,"0"0"-2649,0 0-1028,0 0-404,0 0 209,0 0 203,0 0-96,-15 21-288,15-17-320,-5-3-284,5 2-180,0-3-88,0 3-8,0-1 8,0 0 16,0-2-64,5 3-60,-5-2-72,0 0-56,2 1-4,4 1-48,-4 0 0,3-1 0,-2 1 0,1 0 44,-1 0-8,5 1 0,-6 0-48,5 0 56,-2 3 0,-3-2 4,3 2 352,-2-1-112,2 0-36,-5 2 24,0 1 136,-5 0 444,2 0-172,-4 2-120,2 1-71,-4-1-21,-2 0-100,-1-1-132,2 1-72,5-4-48,-2-2-72,-1 0-12,6-3-120,2 1-204,0-3-160,0 0-153,0 0-107,8-3-100,-6-1-456,5-3-1196,6-4-2428,-6 3-3461,0-2 172</inkml:trace>
  <inkml:trace contextRef="#ctx0" brushRef="#br2" timeOffset="0.99">37173 56132 9309,'0'0'4304,"0"0"-4304,0 0-572,30 6-1312,-21-5 488,7 0 968,-5-1-268,5 0-1020,-4-1-1057,3-2-475,5 1 2348</inkml:trace>
  <inkml:trace contextRef="#ctx0" brushRef="#br2" timeOffset="0.99">36004 56120 1252,'0'0'2164,"0"0"689,0 0-785,0 0-564,0 0-564,0 0-232,0 0-52,22-3-248,-19 1-368,4 0-40,0 2-168,1-1 4,2 1-80,-3-2-64,6 2 268,-4-1 40,6 1 260,-5 0-260,5-2-356,-3 2-484,-2 0-180,0 0-144,2 0-484,-4 0-465,-1 0-2055,1 0 3548</inkml:trace>
  <inkml:trace contextRef="#ctx0" brushRef="#br2" timeOffset="0.99">36386 56095 8689,'0'0'6620,"0"0"-6620,0 0-164,0 0-4424,0 0-28,0 0 1855,25 10 97</inkml:trace>
  <inkml:trace contextRef="#ctx0" brushRef="#br2" timeOffset="0.99">36838 56132 652,'0'0'7265,"0"0"-5605,20 0-1660,-11 0-584,6-1-764,-5-3-16,5 2 243,-1-2-27,1 1-364,-5-2-144,5 4 1316</inkml:trace>
  <inkml:trace contextRef="#ctx0" brushRef="#br2" timeOffset="0.99">36422 58514 3132,'0'0'6661,"0"0"-3629,0 0-1312,0 0-1064,0 0-380,0 0-88,0 0-188,0 0-60,0 0-56,0 0 104,12 1 0,-9-1-64,-3 0-24,0 0-140,2 0-64,3 0-212,-3 0-272,3 0-352,-2 0-544,1-1-824,4-2-1521,-1 1-51</inkml:trace>
  <inkml:trace contextRef="#ctx0" brushRef="#br2" timeOffset="0.99">36757 58491 3892,'0'0'2865,"0"0"-737,0 0-1908,0 0-220,30 5-180,-23-5 180,0 3 400,1-3-400,2 1-568,-3-1-316,8 0-244,-5 1-56,2-1 699,-2 0 329,7 2 104,-4 0 52,1-2-272,-1 0-132,1 0 180,-1 0 80,-1 0-220,3 0-380,-1-2-584,2-1 192,-7 2 888</inkml:trace>
  <inkml:trace contextRef="#ctx0" brushRef="#br0" timeOffset="0.99">23251 58936 1668,'0'0'7565,"0"0"-3009,0 0-2600,0 0-811,0 0-377,0 0-100,0 0 244,0 0 44,0 0-28,0 0-116,0 0-216,-15-9-272,15 9-272,8 0-52,1 0-52,11 0 52,-2 2 48,3 0 36,4 2 60,7-3-12,-7 1-12,4-1-120,-6-1-92,1 0 20,-6 0 60,1 0 0,-9-3-36,2 2 40,-7-1-40,3 0-12,-1 1 52,-7 1 8,0-3 72,0 1 84,0 0 100,-2-3-64,-5-3-96,-1-2-96,-2-3-96,-5 1-120,1-2 20,-1 0-8,0 2 28,5 1 176,-2 2 108,4 3 0,6 1-64,-1 2-44,-2 3-96,5 0-148,0 0-276,0 2-316,5 4-104,-2 3-24,5 2-576,-1 1-1045,2-3-2947,6 2-3485</inkml:trace>
  <inkml:trace contextRef="#ctx0" brushRef="#br0" timeOffset="0.99">23940 58959 5461,'0'0'7528,"0"0"-4616,0 0-1075,0 0-665,0 0-80,0 0-32,0 0-124,0 0-124,0 0-132,0 0-148,8 7-196,-3-3-192,-2 2-136,4-1-8,0 0-116,10-2-76,-5-1-28,6-2 4,4 0 72,0 0 36,-2 0 108,2-1 84,1-2 48,-2-2-48,-3 1-12,-1-1-24,-10-1-44,6 1 48,-6-1-40,-4 1 60,-1 0-12,3-2-20,-5 3-40,0-4-48,-5 4-36,3-3 72,-1 3-76,-2 0 88,3 0 0,-3 2 100,2 1-4,-2 1-36,5-1-56,-2 1 0,-3 0-4,5 0-8,-2-3-52,-6 3-136,8-1-80,-5 1-76,3-1 4,2-1-64,-3 1-96,-1-1-176,1-1-180,-2 0-188,2-1-116,-2 0 16,3 0-17,2 1-51,-5-1-240,5 1-24,0 0-164,0 2-724,0 1-725</inkml:trace>
  <inkml:trace contextRef="#ctx0" brushRef="#br0" timeOffset="0.99">27853 49651 836,'0'0'284,"0"0"4401,0 0-1917,0 0-592,0 0-636,0 0-276,0 0-196,0 0 52,0 0 37,0 0-177,0 0-176,-18 0-180,14 0-120,-3 0-136,-1 0 60,0 0-100,4 2-36,-9 0 12,6 0-60,0 3 8,-8 0-44,10 3-64,-8 0-8,3 2-16,6 2 36,-7 2 64,4 3 20,0 1 124,5 0 72,-3 2-76,5 2-24,0-1-116,5-2-112,2 0-68,-5-1-40,13-3-144,-5-2 12,10-3-4,-8-2 124,10-3-72,0-4 24,0-2 52,3-4-40,-3-4 48,-4-3-12,4-3-204,-5-1 36,-2-3-4,-5 1-8,2-1 96,-5 3-48,1-3-64,-5 4 64,-3-2 12,0 2 128,0-2 4,-3 1 36,-5 1-24,1-1 24,-8 3 36,8 0-12,-8 1-48,5 3 120,-5 2-72,-1 0 64,0 6-124,1 1 0,-1 0-84,0 3-112,5 2-20,-7 2 32,9 4-104,-4-1-160,6 3-52,-4 0 40,4 0-188,5-1-576,2 2-788,0-2-881,0-1-1771,2-3-885</inkml:trace>
  <inkml:trace contextRef="#ctx0" brushRef="#br0" timeOffset="0.99">27860 50052 6353,'0'0'8664,"0"0"-6259,0 0-1425,0 0-500,0 0 12,0 0 96,0 0 60,0 0-172,0 0-160,22-9-16,-6 4 92,-5-3 56,9 1 36,3-3-136,-4-1-68,1 0-76,-3 0-44,1-1-64,1 1-88,-9 2-8,8-1-84,-11 3 20,5-1 4,-9 1-180,4 3-340,-7 0-12,0 0 20,0 0-60,0 1-304,0 1-448,-7 1-1044,4 0-2117,-2 1-3352</inkml:trace>
  <inkml:trace contextRef="#ctx0" brushRef="#br0" timeOffset="0.99">27806 49455 4552,'0'0'4385,"0"0"-1621,0 0-1256,0 0-884,0 0-268,0 0 36,0 0 64,0 0-104,-15 27-136,15-14 72,0 2 217,8 3 379,-1 9 292,0 0 200,8 5-216,-5 2-176,5 1 0,2 3-104,-5 0-144,-2-3-252,5 0-244,-8-1-60,4-3-60,0-4-72,-3-4-48,-5-1-52,2-3-8,-3-2 56,-2-4-56,0 0-96,0-3-36,0-2-60,0-2-100,0-2-104,0 0-160,-2-4-112,-3 0-156,2-4-624,-2-1-2368,2 0-3517,-1-8-1404</inkml:trace>
  <inkml:trace contextRef="#ctx0" brushRef="#br0" timeOffset="0.99">27690 49536 52,'0'0'2128,"0"0"-1228,0 0 3249,0 0-1337,0 0-648,0 0-480,0 0-304,0 0-195,0 0-177,0 0-180,0 0-188,15-1-88,-8-1 0,0 0 48,8-2-52,1-3-76,0 2 76,7-5 104,1 0-56,-2-1-128,3-2-32,-3-1-124,-4 4-240,4-3-72,-8 5-84,2-1-132,-7-1-60,1 4-52,2 1-144,-9 0-180,2 4-220,-2-2-392,2 3-676,-5 0-885,0 0-2215,-5 0-2405</inkml:trace>
  <inkml:trace contextRef="#ctx0" brushRef="#br0" timeOffset="0.99">25880 47339 860,'0'0'1552,"0"0"-1328,0 0-224,0 0 0,0 0 1592,0 0 157,0 0-281,0 0-208,0 0-32,-9 0 12,9 0-84,0 0-200,0 0-116,0 0-56,0 0-88,-6 0-184,6 0-167,0 0-145,0 0-76,0 0-52,0 0-60,0-2-12,0 2-52,0 0 4,0 0 44,6 0-48,-6 0-72,0 0-24,0 0 31,0 0 117,0-2 52,2 2 125,-2 0 83,0 0 64,0 0-124,0 0-148,0 0-52,0 0-48,0 0 40,0 0-4,0 0-40,0 0 4,0 0-16,0 0-8,0 0 56,0 0 16,0 2 44,0-2 16,0 0-56,3 0 0,-3 0 48,4 0 72,-4 0 60,0 0 16,0 0 84,3 0 296,2-2-136,-3 2-112,-2-3-76,8 2-12,-8 1-24,5-3-180,2 3-40,-5-4-100,4 4 44,-6-1 56,2 1 8,-2 0-4,0 0 0,0 0-4,3 0 8,-3 0-8,4 0-8,-4 0-76,0 0 20,0 0-20,0 1 36,3-1 44,1 2-4,-4 0 0,3-2-4,5 1-76,-8-1 88,5 2 12,2-2 76,-5 0-44,3 0-44,-2 0-100,2 0-32,-3 0 8,5 0-12,-7 0 12,8 1-8,-5-1-40,2 3-164,-3-3-108,3 0 308,-5 2 128,2-2 8,3 0 0,-3 2 8,-2-2 68,6 0-28,-4 1 16,-2-1 8,0 2-60,3-2 76,1 0 12,-4 0-40,3 1 0,1-1-44,-1 0 44,-3 0-48,0 0 0,5 0-12,-5 0-4,3 0-4,2 0-52,-5 0 48,2 0-64,3 0-24,-3 0 16,4 0 36,-4 0 44,-2 2 4,7-2-64,0 0 64,-4 0 248,5 0-16,-3 0-224,2 0 116,0 0-36,-4 0-80,4 0 112,0-2-120,-4 1-8,5 1 8,-4-2 0,-1 1-92,2 1 92,-3 0 100,5 0 88,-7 0-140,8 0-44,-5 0 120,1 0-124,-1 0 8,4 0 28,-2 0 72,-2 0-100,4 0 4,0-2 184,1 2-64,-1 0-44,3-2 20,-5 2-24,5 0-8,-3-3 8,3 2-8,2 1 56,-1-2 4,-4 2-88,5-1 24,-7 1-68,7 0 8,-1 0-4,-7 0-4,3 1-4,1 1 0,-6-2 0,6 1-12,-1 2-84,0-1 88,1 0 8,-5-1 4,4 2-4,0-1 48,1-2-36,-1 1 72,0-1-72,1 1 40,-1 2-40,1-3 108,-1 0-108,-4 0-12,4 0 8,3 0-4,-6 0-4,4 0-12,-1 2 0,-4-2 12,4 0-4,-4 2 4,2 0-12,4-1 0,-4 0-32,3 1 44,-5-2 60,4 2 12,0-1 28,1 1-28,1-2 12,-1 1-36,4-1 16,-2 1-64,-2-1 4,-1 0 4,3 2-8,2 0-4,-2-2-8,-2 2 4,6-2 0,-7 0 0,4 1 0,0-1-52,0 0 56,-2 1-44,6-1 40,-3 3 4,-1-3 4,-2 0 48,4 2-44,-3 0-4,-3-2 12,1 1-12,1 1 0,-2-1 0,1 1-4,-1-1-8,-2 3 4,2-2 8,-4 0-4,5 2-4,-1 0-4,-5 0 12,5 1 8,1-2 52,0 1-48,-1 1-4,1 0 0,1 0 36,-2-3-36,6 4-8,-6-2 0,4 0 0,-2 1-4,-2-3 4,6 4-8,-6-4-52,4 3 60,-4-1 0,0 1-12,0 0 4,1-1-40,-1 1 48,-4 2-40,4-1 40,1-4 8,-1 5-8,0-1 8,-5-4 64,6 5-64,-3-2 64,2 1-68,-4-2-8,5 1 52,-1 1 0,-5-3-36,5 4 84,-1-2-36,-4 2-4,5-1-48,-2-2-4,-2 2 8,-1 2 0,3-1-4,3-1 44,-6 0-48,5 0-8,-7-2-36,8 2 36,-3 1-4,-3-1 0,3 0 4,-3-2-4,1 3 0,2-1 4,3 0 0,-6 0 4,5 0-40,-7 0 40,7 0 4,-1 1 4,-4-1 8,3 0 44,-3 1-56,-2-3 0,3 2 4,2 0 0,-5 2 100,0-2-104,2 0-4,4 1-4,-6-2 0,2 1-4,5 0-4,-7 2-36,5-2-16,-3 1 56,4-2 8,-4 2-4,3-1 4,-5 0-4,2 0-40,3 0 40,-3 1-12,-2 0 8,3-1 4,2 2 4,-5-1 8,0 1-8,3 2-12,-3-1 8,5 0 0,-3 0 0,-2 0-56,5 1 52,-5-1-4,2 0 0,4 0 8,-6 1 4,2-3-4,3 1 0,-5 0-8,2 1 0,3-2 8,-5 3 4,2-3 4,-2 1 8,0 0 36,3-1-40,2 2 40,-5 1-44,0-1-4,0-1 0,0 1-4,3 0 4,2-1 8,-5 1 0,2-1 0,-2 1-8,0-1-4,0 0-4,5 0 8,-5-1 0,0-1 0,2 0-4,-2 0 4,0 0 0,0 1 4,5 0-4,-5-1 12,0 1 64,0-1-76,0 0 0,0 0 4,0-1-4,0 3 4,0-1 4,0-1-4,0 1 40,0 0-44,0-1 0,0 2-8,3-2 8,-3-1 0,0 1-4,0 2 4,0 0 0,0-2 0,0 4 8,5-5-4,-5 4 4,0-1 36,0-3-44,0 3-4,0 0-8,2-4 4,-2 3-52,0 0 56,0-1-8,5 2 0,-5-2 0,2 0-40,-2 0 44,0 1-4,0-2-84,3 0 36,1 3 48,-4-2 8,0-1-4,4 1 8,0-2 8,-4 4 0,3-2 4,-3 0 48,0 1-52,0-3 64,0 2-60,0 0 40,5 2-48,-5-2 4,0 2 52,2-2-60,-2 1-8,0 0 0,0 1 4,0-2-4,0 0 0,0 2-92,0-4 88,5 4 4,-5-2-32,0 0 40,2 1 8,-2 0 4,6 1-8,-6-1-4,2-1 0,-2 2-8,5-1 12,-5 0-4,2 1 56,-2-1-52,0-1-4,7 2 4,-7-1 8,0 0 52,0 1-60,3-1 8,-3 1 36,5 0-40,-5-1 40,3 1-40,-3-2 0,0 4 0,0-3-8,0 1 0,0-2 0,0 1 0,5 1 8,-5-1 52,0 0-52,2 1 4,-2-2 0,0 1 40,0 0-48,0-2 4,0 2-8,0 1 0,0-2-4,0 1 4,0-1-4,0 2 0,0-2 0,0 2-8,0-2 0,0 2 0,5-1 4,-5 1 4,0-1 0,0 0-36,2 1 32,-2-1-32,0-1 28,0 2 0,6-1 12,-6 0 12,0 1-4,0-1 40,0-1-48,0 2 48,0-1-40,0-1 4,-6 1 40,6 1-4,0-1-44,0 1-4,-2-1 0,2 3 8,0-1 4,0 0-4,-5-1 0,5 3 0,0-2-8,0 1 0,0 1 0,0-1 44,0-1-40,0 2 0,0-2 4,0 2 0,0-1 0,0 1 40,5-1-44,-5-1 0,0 2-4,0-1 4,2 1-8,-2-2 0,0 4-4,6-3-40,-6 1 40,2 0 4,-2 1 0,5 0 0,-5-1-4,2 1 8,-2 1 0,3-3 0,1 3 0,-4-3-4,0 2-8,3-2-48,2-1 52,-5 0 0,0-1-40,0 0-4,3-1 40,1 1-56,-1-1 68,-3 0 0,0 1-48,0-2 36,5 1 0,-5 0-36,2 0 44,-2 1 0,5 0-4,-5-1 8,0 1-12,0 0 4,0-1 8,0 2 0,0-4 0,0 2 8,0 0 4,0 1-12,0-1-4,3 2-92,-3-2 32,0 1 52,5 0-32,-5 2 40,2-3-4,-2 4 0,5 0 8,-3-2-48,-2 2 40,0-2-52,3 4 12,1-5 36,-4 4-40,0-4-20,0 3-48,0-2-64,0 1 36,0-3-144,0-1-148,0 2-60,0-3-88,-4-3-140,4 4-364,-3-5-1105,3-1-807,0 0-2476,0 0-1017</inkml:trace>
  <inkml:trace contextRef="#ctx0" brushRef="#br1" timeOffset="0.99">23010 47405 3360,'0'0'8505,"0"0"-6625,0 0-1704,0 0-176,0 0 0,0 0 156,5 21 208,-5-16-312,0 0-52,0-1-520,0 0-204,0 0-336,0 0-408,0-1-1016,0 4-781,0-4-1527</inkml:trace>
  <inkml:trace contextRef="#ctx0" brushRef="#br1" timeOffset="0.99">23058 47670 612,'0'0'0,"0"0"-104</inkml:trace>
  <inkml:trace contextRef="#ctx0" brushRef="#br1" timeOffset="0.99">23080 47801 4636,'0'0'2813,"0"0"-273,0 0-1212,5 22-712,-5-16-48,0 1 132,0-1 0,-5 0-380,5-1-320,0 0-128,-3 0-484,3-3-332,0 2-788,0-3-1532,0-1-2605</inkml:trace>
  <inkml:trace contextRef="#ctx0" brushRef="#br1" timeOffset="0.99">23060 48004 10725,'0'0'2580,"0"0"-2580,0 0-1536,-7 29-1200,4-19 1284,-1 3 944,1-4-492,3-1-917,0-2-287,0 1 312</inkml:trace>
  <inkml:trace contextRef="#ctx0" brushRef="#br1" timeOffset="0.99">23090 48227 7517,'0'0'3972,"0"0"-3072,0 25-900,0-11-436,0 0 12,0 0 12,0-1 140,3 0-280,-3-3-224,0 3-392,5 0 196,-5-3-120,0 3-341,2-3 37,-2 1-780,0-3 896</inkml:trace>
  <inkml:trace contextRef="#ctx0" brushRef="#br1" timeOffset="0.99">23136 48559 4164,'0'0'5761,"0"0"-4137,6 30-1020,-6-19-516,0 3-16,0-2-72,0 1-144,0 0-316,0-1-324,0-1-328,0 2 24,-6-5-16,6 3 120,0 0-229,0-2-299,0 2-484,0-2 80</inkml:trace>
  <inkml:trace contextRef="#ctx0" brushRef="#br1" timeOffset="0.99">23143 48894 1472,'0'0'5433,"0"0"-3681,-6 28-716,6-13-636,-2 0-400,-3 0-192,3 0-688,2-1-392,-5 1-132,5-1-145,-3 0 89,-1 0 116,4-2-340,-4 0 1376</inkml:trace>
  <inkml:trace contextRef="#ctx0" brushRef="#br1" timeOffset="0.99">23130 49371 7281,'0'0'3292,"0"0"-1660,0 28-1172,-5-13-384,5-2-76,0 2-444,-2 0-440,-4 0-908,4-2-712,2-5-557,0 3-187,0-4 2440</inkml:trace>
  <inkml:trace contextRef="#ctx0" brushRef="#br1" timeOffset="0.99">23205 49723 7281,'0'0'4228,"0"22"-3076,-5-11-908,3 5-244,2 0-412,-3 3-176,-2-3-68,3 2-648,2-1-496,0-2-368,-6-2-165,6 2-327,0-3 1676</inkml:trace>
  <inkml:trace contextRef="#ctx0" brushRef="#br1" timeOffset="0.99">23161 50143 10153,'0'0'3008,"0"0"-1748,0 28-1260,0-16-684,0 1 32,0 2 52,0-2-476,0 0-1132,0-3-832,0 3-153,0-4 469</inkml:trace>
  <inkml:trace contextRef="#ctx0" brushRef="#br1" timeOffset="0.99">23176 50886 6233,'0'0'5364,"0"0"-3484,-2 26-1880,-3-15-524,5 1-564,0 2-144,-2 0-568,-3-1-536,5-3-113,-3 0 61,-2-1 784</inkml:trace>
  <inkml:trace contextRef="#ctx0" brushRef="#br1" timeOffset="0.99">23157 50519 3952,'0'0'5869,"0"0"-4473,0 29-1396,-6-16-144,6 2-396,0 0 88,-2 1-196,2-3-544,-5 1-392,5-1-461,0-2-223,0-1 36</inkml:trace>
  <inkml:trace contextRef="#ctx0" brushRef="#br1" timeOffset="0.99">23173 51176 5156,'0'0'4333,"0"0"-2437,-5 28-1112,5-17-564,-2 1-208,-3 3-12,5-3-116,-2 1-472,-4-2-288,4-1-40,2 2-16,0-5-380,0 1-584,0-3-685,0-2-575</inkml:trace>
  <inkml:trace contextRef="#ctx0" brushRef="#br1" timeOffset="0.99">23192 51478 4440,'0'0'4809,"0"0"-3737,-2 25-1072,2-14-632,0 0-416,-5 1-276,5 0-500,-3 0-209,3-3 653,0 1 284,0 2 584,0-1 268,0 1 48,0-2 164</inkml:trace>
  <inkml:trace contextRef="#ctx0" brushRef="#br1" timeOffset="0.99">19979 48745 1672,'0'0'9073,"0"0"-6585,0 0-1056,2 28-636,4-20-168,-6 5-187,0-3-153,0 2-180,0-3-108,2-2-12,-2 1 0,0-1-88,0 1-300,0-1-509,0 0-403,0 3-344,-2-1-996,-4-1-1332,6 1-141</inkml:trace>
  <inkml:trace contextRef="#ctx0" brushRef="#br1" timeOffset="0.99">20261 49207 3160,'0'0'80,"0"0"2485,0 0-677,0 0-904,0 0-440,0 0 80,0 0 292,0 0 36,0 0-208,0 0-628,0 0 228,0-11 76,0 11 180,0-2-80,0 2-52,0 0-52,0 0-40,0 0-64,0 0-32,0 0-39,0 0-45,0 0-96,0 2 52,0 3 60,0 1 184,0 3 112,0 3 156,0 0-184,0 2-148,0-1-88,0 2-60,0-3 36,0-3-60,0 0 24,0-3-64,0 1-12,0-3-44,0 0-52,0-4-4,0 3 40,0-3 12,0 0 28,0 0 8,0 0 0,0 0 28,0 0 32,0 0-8,0-3 32,0 1 28,-2-4-208,-3-2-112,2-4-192,3 1 100,0-3-4,-5 1 28,5 0 104,-3 3 28,3-3-36,0 1-28,0 2 4,0 0 48,0 0 56,0 2-80,0 0 80,0-1-64,3-1-28,2 2-40,-5-1-24,3 2-48,2-1 24,-3 1-36,3 2-100,-3 0-144,3 2 92,-2-2 88,2 2 36,-3 1-48,5-1-16,-4 2-24,2 1 36,5 0 51,-10 1-59,7 3 136,-2 3 172,3-3 100,-6 3 0,5 3 60,-4-3-28,1 2 57,-1 0 183,2 3 100,-2-4 40,-3 1-120,0 2-68,0 0-56,-8-1 40,5 0-36,-1-3 48,1 5-140,-4-3-56,5 0 72,-6-1-72,3-3-40,-2 2-84,7-2-8,-7-2-52,4-2-4,3-1-44,0 0-64,0 0-60,0 0-148,0 0 36,0 0 112,3 2 204,1-1 28,-1 1 148,2 0 60,2 3 16,1 0 20,-1 0-36,-2 0-48,2-1 84,1 0 136,-1 1-100,0-2-60,1 2-64,-3-3-84,-3 1-24,5-2-36,-7 0-12,3 1-64,2-2-20,-5 0-136,0 0-204,0 0-176,0 0-196,0 3-300,-5-1-360,2 1-809,-1 2-2871,1-4-1241</inkml:trace>
  <inkml:trace contextRef="#ctx0" brushRef="#br1" timeOffset="0.99">20012 49150 2888,'0'0'1108,"0"0"481,0 0-1589,0 28-757,2-21-467,4 1 64,-6-2-484,2 0 844</inkml:trace>
  <inkml:trace contextRef="#ctx0" brushRef="#br1" timeOffset="0.99">20045 49416 992,'0'0'6293,"0"0"-4501,0 0-1316,0 0-476,2 28-684,3-21 36,-5 1 648,0-2-104,2 2-376,4-4-768,-6 3-305,0-2 237,2-1 40,3 1-368,-3-1 1200</inkml:trace>
  <inkml:trace contextRef="#ctx0" brushRef="#br1" timeOffset="0.99">20078 49714 116,'0'0'2076,"0"0"-1972,0 23 1956,5-11 141,-5-4-485,2 5-860,-2-4-464,5 4-392,-5-2-260,2 0-156,-2 0-452,6-1-328,-6-2-445,2 3-327,-2-3-340,0 0 1580</inkml:trace>
  <inkml:trace contextRef="#ctx0" brushRef="#br1" timeOffset="0.99">20021 50189 11189,'0'0'4268,"0"0"-3792,-3 26-476,-1-14-1348,1 4-368,-2-1-648,2 0-1656,3-1 695,-5-1 481</inkml:trace>
  <inkml:trace contextRef="#ctx0" brushRef="#br1" timeOffset="0.99">20027 50634 4820,'0'0'4517,"5"24"-3741,-5-12-776,8 4-1396,-8 1-200,2 1-32,5-1 247,-7-1 273,5 1 560,-2-2 300,2 0 248,-3 0 52,3-1-52,-2 0-24,-3 0-108,2 0-260,-2-2 196,5-1 196,-5-2 0,0-1-364,0-1-788</inkml:trace>
  <inkml:trace contextRef="#ctx0" brushRef="#br2" timeOffset="0.99">19091 52798 7565,'0'0'8744,"0"0"-6263,0 0-1253,0 0-752,0 0-292,0 0 108,0 0-24,0 0-60,0 0-28,0-2-180,0-2-24,0-3-232,2-4-120,3 0-88,2-3 0,-4-4 96,9 3 212,-5-1 100,4 0 56,-4 1 124,8 1 156,-5 0-20,-3 0-4,8 1 12,-6-2 0,4-1 196,-3-1-52,5-1-184,-6-4-228,11-3-60,-7-2-24,6 0 12,-1-4 12,-3 0 56,7 2-48,-5-2-56,0 2 104,3 1-8,-2 2 12,-2 2 0,4-1 40,-2 3-40,-4 1-60,1 0 60,-5 4 0,5 0 0,-6 1-44,-1 4-16,-1 1-88,-2 2-20,-2 3 20,4 0 76,-4 2-40,2 0-8,2 1-208,-5-1-348,6 3 40,-1 1 256,-2-1 164,-3 1 216,-2 0 212,3 0-28,2 0-12,-5 0-24,0 0-64,0 0 4,0 0 28,-5 0-116,5 0-220,-3 0-184,3 1-152,-2-1-536,-3 0-889,-2 1-1991,-1-1-3053</inkml:trace>
  <inkml:trace contextRef="#ctx0" brushRef="#br2" timeOffset="0.99">19434 51941 6217,'0'0'9432,"0"0"-6491,0 0-1493,0 0-776,0 0-136,0 0 168,0 0-48,0 0-268,29-15-376,-19 7-12,0 0-256,4-1-84,1-1 28,1 2 44,0 0 108,-1 1 88,0 0 60,2 2-208,-4 2 4,-4 3 32,-1 0-48,2 3 24,-3 5 208,0 3 196,1 1 476,-1 5 44,-2 5 120,-2 1 128,5 5-20,-8-1-128,7 2-104,-5 0-172,-2-1-180,5-4-299,-3 0-61,4-7-85,-4-2-23,3-2-168,-5-5-108,2-1-60,3-5-112,-5 0-92,0-2-260,0 0-796,0-2-2160,0 0-3089,-7-8-2716</inkml:trace>
  <inkml:trace contextRef="#ctx0" brushRef="#br0" timeOffset="0.99">39844 49042 2632,'0'0'128,"0"0"80,0 0 316,0 0-264,0 0 1565,0 0 127,0 0-656,0 0-300,0 0 0,0 0-56,0 0-108,-2-12-192,2 12-196,0 0-140,0 0-60,0 0-4,0 0-40,0 0 4,0 0-28,0 0 52,2 0-28,-2 1-48,0 2-64,0-1-28,0 3 168,0 1 165,0 2-5,0 1 8,0 0-184,0 3 24,0 1 100,0-1 32,0 1 28,0 2-112,5-2 20,-5 2 16,0 0-12,0 1-4,3 0-48,2-1-24,-2-1-24,-3 0-48,4-2 56,-1 0-20,-3 1-4,4-3-32,-4 0-64,3 0 4,-3 0-28,5-1-24,-5 2 0,0-3 0,3 3 12,-3-1-48,0 1-4,0-1-4,5 2 4,-5-2-8,0 1 0,0 0 0,2 0-12,-2 0 8,0 0 0,0 0 0,0-1 4,0 1 12,0-1 60,0 0 28,0-1 8,2 2-12,-2-2 12,0-1-32,0 3-16,0-3 0,0 1-48,0-1 0,0-1-8,0 1-4,0-2-4,0 1-8,0 0 4,0 1-4,0-3 4,0 3-4,0 0 4,0-1 0,-2 1-40,2 2 40,0-2-4,0 0-40,0 1 40,0-1 0,0 2 0,0-2-36,0 0 48,0 0 0,0-1 0,0-2 0,0 2-4,0-3 4,0 0 8,0 0 0,0-1 4,0 2-4,0-2 0,0-1 0,0 4 4,0-4-12,0 3 4,0 1 4,0-2-8,0 3-4,0 0-4,0-1 4,0 2-4,0 0 8,0 1-4,0-1 0,2 0 0,-2 0-4,0 0 4,0 0-4,0-2 0,0 2 4,0-2-4,0 1 4,0-1 4,0-2 0,-2 1 0,2-1 0,0 0 0,0 1-4,0-2-8,0 4 8,0-3-4,0-1 0,0 2-4,0-1 4,0 1 8,0 0 4,0 0 8,0-1 48,0 0-48,0 1 64,0 0 8,0 1-12,0-1-12,0 1-52,0-2 4,0 2 36,0 0 0,0 2 0,2-1-40,-2-1 4,0 1 60,5 1 4,-5 1 20,0 0 12,0 1 0,0-1-24,0 1 24,0 1 4,0-2 44,0 2 180,2-1-32,-2 0-136,0 1-60,5 0-48,-5 0-48,3-1 0,-3 0 36,0 0-48,0-1 0,0 1 0,0-1-4,0-1 0,0 3-4,0-2-4,0-1 0,0 0 8,0-1-4,0 1 4,0 0-4,0-2 0,0 0 4,0 1 0,0-1 4,-3 0 0,3-2 8,0 3 4,0-1 36,0-1-44,0-1 8,0 1 36,0-1-40,0 1 4,0-2 0,0 1 0,0 0-12,0-1 4,0 0-4,-5 0-4,5-1-8,0 2-36,0-1 40,0 1-52,0-2-12,0 0 60,0 1-60,0 0 60,0 0 4,0 0 4,0 2 4,0-1 0,0 1 0,0 0 0,0-1 0,0 4 8,0-2 0,0 0 52,0 0-52,0 0 0,0 1 40,0-1-40,0 0 0,0-2-4,0 3 0,0-5-4,0 2-4,0-2 0,-2 0-8,2 0-72,0-2 0,0 1 24,0-1 52,0 0-4,0 0-48,0 0-24,0 0-52,0 0-20,0 0 24,0 0-24,0 0-36,0 0-4,0 0-32,0 0-88,0 0-156,0-1-288,0-1-508,0-1-1196,0 2-2949,0-7-4020,0 23 5961</inkml:trace>
  <inkml:trace contextRef="#ctx0" brushRef="#br1" timeOffset="0.99">39993 50862 2824,'0'0'368,"0"0"2537,0 0-437,0 0-460,0 0-492,0 0-148,0 0-212,0 0-352,0 0-236,0 0-340,0 0-116,-9 1-23,9-1 51,0 0-40,-3 2-28,3-2-24,0 0-48,0 0-64,0 2-24,0-2 16,0 0 8,0 0 64,0 0 12,0 0 100,0 0 64,0 0 96,0 0 40,0 0 60,0 0 24,0 0 0,0 0-100,0 0 156,0 0 4,0 0-76,0 0-112,0 0-72,0 0-40,0 0-20,0 0-76,0 0-56,0 0 0,0 0-4,0 0-8,0 0-40,0 0 40,0 0 0,0 0-44,0 0 4,0 0-12,0 2-24,0-2 84,0 5 232,-5 0 24,5 3-76,0 1-32,-2 1-28,2 3 0,0 1 40,-6-1-40,6 2 52,0 1 8,0 3 88,0 2 120,0 4 108,0 2-88,0 2-164,6 1-4,-6-2-12,2 0-48,3-1 16,-2-3 32,-3-2-48,2-2 0,3-5-60,-3-3-60,-2-1-12,0-3-4,0-1-44,6-1-108,-4-1-120,-2-2-108,0-3-244,0 2-120,0-2-108,0 0-224,0-3-572,-2-4-1360,-4 1-3201,6-5-3504</inkml:trace>
  <inkml:trace contextRef="#ctx0" brushRef="#br1" timeOffset="0.99">39974 50986 9673,'0'0'5800,"0"0"-3831,0 0-537,0 0-572,0 0-68,0 0 64,0 0-164,0 0-172,0 0-168,-22 12-100,14-6-96,1-2-8,-1 2-28,1 1 0,-1 3 12,1 1 4,0 0-16,-3-1 12,3 2 36,4-1 36,-2 3 52,2-3-40,3-1-84,0 2-60,0-2-72,8-3-84,-5 3-72,6-2 0,6-4 20,0 2 16,0-4 24,7-2-48,-5-2-48,0-4 12,-2-3 56,0-4 16,0 2 60,-5-5-24,2 0-36,-5 3 0,1 1-16,-8-2-8,0 0 72,0 2 48,0-1 8,-8 3-68,3-1 0,-2 0 72,-2 2 72,-6 2-64,7 0-8,-7 1 8,6 3 4,-6 1 24,-1 1-36,7 1-120,-4 3-88,4 0 4,-1 2-40,2 0-120,1 0-108,2 0-332,3 0-564,-3-1-720,5-1-877,0 1-2307,0-2-861,7-2 3237</inkml:trace>
  <inkml:trace contextRef="#ctx0" brushRef="#br1" timeOffset="0.99">39921 51342 7053,'0'0'6320,"0"0"-3780,0 0-887,0 0-529,0 0-204,0 0-40,0 0-88,-22 11-112,22-9-144,0-2-164,0 0-128,0 0-64,0 0 4,0 0-16,0 0-72,0 0-48,0 0-48,0 0 0,7 0-48,-2-2 48,5 0 56,5-1 100,2-2-8,-2 1-4,0-1 0,2-1-12,3 0-48,-10 2-84,7 0 0,-10 2-84,5 0-24,-9 0-72,5 2 48,-8 0 24,7 0 20,-7 0 4,0 0 12,0 0-24,0 0-96,0 0-52,0 0-56,0 0-40,0 0-60,0 0-148,0 0-192,0 0-336,0 0-968,0 0-445,0 0-2175,0 2-1545</inkml:trace>
  <inkml:trace contextRef="#ctx0" brushRef="#br1" timeOffset="0.99">39874 50915 2296,'0'0'5953,"0"0"-4113,0 0-628,0 0-324,0 0 44,0 0 24,0 0-96,-22 0-220,22 0-164,-3 0-43,-2 0-9,5 0-28,-3 0 28,3 0-4,0-3 48,0 2 76,0 0-56,0-1-36,0 1-48,0-2-12,0 3-40,0 0 0,0-2-132,0 0-112,3 1-100,2-1-8,-2-2 8,4 0 40,5 0 4,-2 1 8,7-2-12,-2 1 96,7 3 196,0-3 132,1 3 192,-4 1-228,1-2-160,-3 2-60,-2 0-56,-5 0-124,2 0-36,-9 0-72,4 0 8,-5 0 16,3-1-48,-2 1-36,-3 0-48,0 0-60,0 0-52,0-3-44,0 3-112,-8-2-412,6-1-284,-3 0-1356,3 1-2701,-1 1-2471</inkml:trace>
  <inkml:trace contextRef="#ctx0" brushRef="#br2" timeOffset="0.99">41844 57530 1512,'0'0'9421,"0"0"-6657,0 0-1296,0 0-548,0 0-91,0 0-9,0 0-40,0 0-140,0 0-152,0 0-96,0 0-84,0 0-92,0 0-68,0 0 60,0 0 24,0 0 36,0 0 20,0 0 16,0 0 0,0 0-48,0 0-40,0 0-44,0 0-28,0 0 0,0 0-12,0 0 4,0 0-16,0 0-36,0 0 0,0 0-24,0 0-48,0 0-4,0 0 4,0 0-4,0 0 4,0 0-4,0 0-8,0 0-12,0 0-36,0 0 36,0 0 0,0 0-72,-2 1 0,-3-1 0,5 1-100,-7 2 52,-1-1 24,3 0 60,-2 1 40,-1 0-76,-4-2-36,5 4 32,-6 0 28,1-1 0,4 1 56,-6-3 4,4 4 12,7-1-12,-4-3 0,2 3-96,-3 0-8,6-1 104,2 2 72,-5 2 24,5 1 24,0 2 40,0 5 20,0 0 72,0 4-68,5 3-40,-3 0-36,4 3 24,1-1-20,-5-4 56,3 1 0,0-3 0,3-4-60,-1-3 16,0-1-52,1-4-72,4-1 0,-7-3-60,10-1-4,-3-2 56,-2-5 8,5-1-8,-5-3-40,2 0 36,3-2 4,-6 0 0,2 0 4,-4 2-8,0 1-72,1 1-216,-1 1-208,-2 1-108,-3 3-160,1-2-304,5 2-420,-8 2-520,4 0-585,-1 4-215,-3-2-1096,5 3-577</inkml:trace>
  <inkml:trace contextRef="#ctx0" brushRef="#br2" timeOffset="0.99">42091 57605 1396,'0'0'9885,"0"0"-6061,0 0-2203,0 0-441,0 0-144,0 0-104,0 0-136,0 0-332,0 0-124,0 0-184,15-9 28,-8 4 60,7-1-76,-3-2-108,4 2-12,-3-2 36,0 4-80,-5 0-4,5-2-120,-4 5-84,-5 0-248,1 1-44,-1 0-116,-1 0-156,-2 0-164,0 0-204,0 2-441,0 0-475,-2 2-2276,2-4-2333,-7 5 3577</inkml:trace>
  <inkml:trace contextRef="#ctx0" brushRef="#br2" timeOffset="0.99">42142 57715 6645,'0'0'9608,"0"0"-6795,0 0-1797,0 0-696,0 0 92,0 0 148,0 0 60,0 0-120,0 0-176,25-4-92,-15-4-168,2 0-64,-2-1-168,2 0-124,-2 0-180,0-2-304,-2 5-308,-4 2-524,4-2-1041,-5 6-2367,1-2-2545</inkml:trace>
  <inkml:trace contextRef="#ctx0" brushRef="#br2" timeOffset="0.99">42495 57304 3860,'0'0'6657,"0"0"-3709,0 0-1072,0 0-884,-29 26-255,22-19-29,2 4-140,-3 0-232,1-1-200,2 1-28,3 0-8,-3 1 8,5-1 16,0 1 24,0 1-12,0-3-88,7 3 12,-2-2 28,-3-1-16,6-1-24,-1 2 28,-4-2 8,4 0-36,1-1 28,-1 1-4,-2 1-24,2 1-48,-5 0 0,4 0 0,-6 0-4,2 1 4,-2 1-4,0-1 4,0-1-8,0-3-40,0 0-208,-2 0-284,2-2-408,0-3-464,-6 0-873,6-3-2255,-2 0-1797</inkml:trace>
  <inkml:trace contextRef="#ctx0" brushRef="#br2" timeOffset="0.99">42418 57527 1552,'0'0'10889,"0"0"-8297,0 0-1548,0 0-615,0 0 159,0 0 564,0 0 116,27-11 64,-19 7-252,4 0-292,-4-1-232,6 0-156,-1-1-148,-3 2-104,0-1-68,-3 2-80,0 0-84,1 0-76,-3 2-152,-2-2-40,-3 3-180,0 0-256,0 0-344,0 4-544,-3-3-924,-2 1-2905,-3 2-4124</inkml:trace>
  <inkml:trace contextRef="#ctx0" brushRef="#br2" timeOffset="0.99">42624 57033 1068,'0'0'2416,"0"0"4661,15 23-4497,-8-10-524,7 7-171,-4 3-45,10 4-236,-3 2-300,1 3-336,1 2-216,1 1-136,3-3-40,-2 1-164,-3-4-196,-1-4-84,5-4 0,-10-1-36,1-3-36,1-4-48,-6 2 44,-1-4-56,1-4-4,-3 1-4,-2-2-52,-3 0-84,2-2-72,-2 1-60,0-2 12,0 1-28,-2-2-20,2-2-76,-3 0-156,-2 0-252,2-4-636,-2-4-1376,-2-1-2069,7 0-2447,-8-6 1211</inkml:trace>
  <inkml:trace contextRef="#ctx0" brushRef="#br2" timeOffset="0.99">42966 56921 4048,'0'0'168,"0"0"2969,0 0-117,0 0-1052,0 0-640,0 0-252,0 0-104,0 0 9,0 0-137,0 0-324,0 0-236,-3 0-204,3 0-80,0 3-148,0 0 148,0 2 12,-5 1 148,5 1 124,0 2 136,0 2 120,0 0 84,0 3 20,0-1-36,0 4 12,0 2-100,0 1-180,0 2-64,0 2-32,0 0 32,0 4 64,0 0 20,0 0 4,0 0-88,0 2-84,0-2-12,5-4-48,-5 1-24,3-4 16,-3-2-16,0-1-60,4-3-36,-4-2-8,0-3-4,3 0-4,-3-1-128,0-2-76,0-3-80,0 2-36,0-1-100,-3-3-152,3 2-124,-4-3-148,4-1-160,-3 0-464,-2-3-1216,5-5-2485,-2 5-2524</inkml:trace>
  <inkml:trace contextRef="#ctx0" brushRef="#br2" timeOffset="0.99">43165 57291 1252,'0'0'432,"0"0"5829,0 0-3893,0 0-1080,0 0-620,0 0-156,0 0 76,0 0-44,0 0-48,0 0-128,-7-5-16,7 5 28,0 0 108,-5 0 169,5 0-13,0 0-8,-3 0-20,-2 1-52,3 3-36,-3-1-88,-2 2-24,5 2 72,-2 1 96,-3 1-24,2 2-100,-2 0 0,7 2-12,-8 1 32,8 0-32,0 0-112,0 0-92,0-2-52,0 0-60,0-1-84,6-1-48,-4 1-8,5-4-100,1 1-36,0-2 0,1-2 24,6-1-4,-3-1 4,-2-2-12,5-2-96,-6-1-24,4-1-16,-6-2-20,1-1-4,-5 1 12,6 0-20,-9-1 56,5 2 76,-5 0 116,0 0 52,0-1 48,-5 2-48,-2-3-4,5 1 4,-6 1-8,5 1-4,-4-1 12,2 4 48,-3-1 48,6 2-24,-3 0-72,-4 0-4,9 0-44,-3 2 48,3-1 8,-5-1 36,5 2-44,0-2 0,0 0 120,0 0 0,5 0-72,-5 0 24,3 0 0,4 0 52,-5 0 44,5-3 0,1 0-24,-1 0 4,1-2 44,0 1-24,-1 1-68,-5-2-100,5 2 0,-1 0-52,-4-1-20,-2 3-108,5 0-24,-5-1-52,0 2-96,0 0-96,0 0-156,0 0-76,0 0-372,0 0-444,-5 2-849,3 0-2267,2 1-3077</inkml:trace>
  <inkml:trace contextRef="#ctx0" brushRef="#br1" timeOffset="0.99">36858 59937 7129,'0'0'7592,"0"0"-4471,0 0-1497,0 0-936,0 0-68,0 0 124,0 0 92,0 0-180,0 0-232,0 0-52,0 0 40,25 6 116,-11-10 4,2 0-88,1-2-68,2 0-4,-1 1-36,6 1-60,-4-1-108,-2 3 73,-2 1-89,-1 1-152,1-2-96,-7 2-229,4 0-203,-11 0-168,5 0-64,-7 0-24,5 0-216,-5 0-600,-5 0-816,3-1-1485,-5-2-1839,1-1-2425</inkml:trace>
  <inkml:trace contextRef="#ctx0" brushRef="#br1" timeOffset="0.99">36937 59285 820,'0'0'8565,"0"0"-8397,0 0-168,0 0-956,0 0 956,0 0 932,5 23 1196,-5-13-20,0 2-488,0 0-299,0 4-301,-5 1-44,5 2 4,0 3 108,0 4-4,5 4-164,-5 3-96,2 1-76,3 3-168,-5 1-232,3-1-12,2 0 4,-5-2-76,0-3-48,2-2-24,-2-5-12,0-3-12,5-2-48,-5-6-120,3 0 0,-3-5-96,0-2-60,0 0-108,0-4-84,0-2-88,0-1-152,0 0-172,0-1-228,0-5-552,0-2-1280,-3-3-2925,-2 2-2976</inkml:trace>
  <inkml:trace contextRef="#ctx0" brushRef="#br1" timeOffset="0.99">36949 59577 912,'0'0'11509,"0"0"-7484,0 0-2373,0 0-384,0 0-300,0 0 4,0 0-36,0 0-160,-21-1-196,10 1-132,-1 3-52,-3 2-96,0 1-116,3 1-64,-8 3-80,3 2-40,3 0-72,-2 2-4,7 1 76,-4-1 192,11 0 12,-1 1-48,3 1-48,3-1-108,5 0-132,6-1-72,1 0 12,2-4-12,8-3 8,-3-4-80,8-3-148,-5-6-68,-1-6-52,-2-2 72,0-5 180,-4-3 36,4-1 76,-7 0 44,-6 1 64,-1 1 60,0 0-136,-6 1-56,-2 2-64,0-1 268,-10 1 64,7 1 108,-4 0-28,-6 2 76,-1 1-136,4 2 52,-7 4 116,-3 5 88,3 3-72,-1 2-4,-1 4-116,-1 1-148,0 4-124,3-2-20,7 2-48,3-2-268,-1 1-148,3-5-540,5 3-1072,-2-3-2057,2 1-2215,0-3-829</inkml:trace>
  <inkml:trace contextRef="#ctx0" brushRef="#br1" timeOffset="0.99">36797 59380 3060,'0'0'9069,"0"0"-6057,0 0-1139,0 0-645,0 0-232,0 0-52,0 0-128,0 0-208,0 0-316,0 0-292,0 0-24,15-9 24,-5 5 84,10 0 220,2-1 60,-2 0 324,9 0 196,1 3-220,-6-2-232,6 2-156,-5-2-132,-1 0-144,-2 0-144,-4 0 12,-3 0-360,-3 0-232,-10 1-292,9 0-220,-11 1-664,0 1-1192,0-1-4157,-11 0-2228</inkml:trace>
  <inkml:trace contextRef="#ctx0" brushRef="#br0" timeOffset="0.99">38119 58760 4288,'0'0'6857,"0"0"-4245,0 0-1208,0 0-636,0 27 189,0-11 371,3 2-76,-3 3-164,4-1-136,-4 3-188,4-3-132,-4 0-88,0-3-124,0-1-32,0-4-64,0-3-68,0-3-40,2-1-48,-2-4-24,0 1 12,0-2-72,0 0-24,0-2-48,0 0-8,0-6 0,0-3 0,0-4-8,-2-2-40,2-5-4,-4 1 0,0-4 0,1 1-60,3-3-24,-5 3-36,3-1 60,-3 4-36,5 4 20,0 2 28,0 2 88,0 4-40,0 1 0,0 3-24,0-2-12,5 1 0,-3 0-24,6 2-196,-4-1 4,0 2 32,3 0-140,0 3-44,0 0-44,1 1 0,-1 4 20,0 2-24,1 1 72,-5 3 184,6-1 12,-4 3 172,-2-1 60,2 2 68,-3-1 248,3 0 128,-5 0 16,0-1-44,0-2-76,0-1 36,0-1 60,-5 0-24,5-2-12,-2 0-60,-3-1-16,-3 0-44,8-3-76,-9 0-84,6-1-60,-5 1-60,3-2-192,-2 0-148,5 0-164,-3-2-188,2 1-48,-2 1-48,5-2-224,0 2-1064,0 0-2333,0 0-2239,5 0-445</inkml:trace>
  <inkml:trace contextRef="#ctx0" brushRef="#br0" timeOffset="0.99">38363 58698 2812,'0'0'6997,"0"0"-2925,0 0-1964,0 0-435,0 0-413,-14 25-228,11-15-56,-2 2-64,-4 1-124,4 1-124,2 3-96,0 1-60,-2 2-60,5 0-40,-2 2 24,2-2-8,0-2-64,0-1-84,0-2-84,2-2-12,3-3-180,-2-1-12,5-2-132,-6-3-60,10 1-36,-4-5-60,1 0-12,4-3-16,-1-3 28,-5-2 12,6-1-16,-6-2-20,3 0-28,-7 0-140,4 3-4,-7-2 132,0 4 168,0 0 196,0 0 40,0 2 116,-7 0 36,4 0 112,-5 1-12,1 1-40,-2 2-36,1 0-32,-4 0 56,7 2-24,-3 1-48,1-1-32,2 1-52,5 0-76,0-2-8,0 0-84,0 1-88,0-1-56,7 1 60,1-1 168,-1 1 84,3-2-80,3-2-4,-6 1 0,2-4 0,-1 0 8,2 2-8,-3 1-4,1-3-68,-3 1-192,-3 2-112,3-3-132,-5 2-180,2 0-588,-2-1-1012,0-1-1865,0-2-2043,0 3-2161</inkml:trace>
  <inkml:trace contextRef="#ctx0" brushRef="#br0" timeOffset="0.99">38511 58763 3132,'0'0'8525,"0"0"-6033,0 0-928,0 0-99,0 0 155,5 28-96,-5-15-176,3 1-268,-3 2-148,0-1-136,0 0-168,0 1-208,0-4-156,0-1-92,0-2-112,0-3-12,0-1-40,0-3 0,0 0-8,0-2-8,0 0-64,0 0-36,0 0-76,3-2-56,1-3-36,-4 0 96,3-5-100,2 0-8,-3-3-48,-2 0-40,5-2-48,-5-2-96,0 1-96,0 1 56,-5-1 172,5 2 156,-7 2 112,4 3 120,-4 1 108,4 2 296,-2 3 104,3 0 148,-3 1-16,3 1-216,2 1-160,0 0-104,0-2-16,0 2 48,0 0-128,0-1-64,2-1-96,3 0-36,2-2 24,3-2 60,0 1 48,-2-2 4,4 1 8,-3-1 60,-1 3 60,2 0 12,-3-2-36,1 4-24,-1-1-72,-2-1-12,-3 4-84,-2-1-24,0 1-180,0 0-196,0 0-144,0 0-352,0 0-396,-2 1-1536,-3 1-2133,3 0-2948</inkml:trace>
  <inkml:trace contextRef="#ctx0" brushRef="#br0" timeOffset="0.99">38519 58815 11945,'0'0'5717,"0"0"-4161,0 0-624,25 11 200,-13-10 360,1-1 20,6 0-164,-4-1-348,2-4-291,0 2-153,-4-2-220,1-1-232,-1 2-104,-6 0-252,1 1-244,-8 1-153,5-1-119,-5 3-124,-5-1-252,5 0-1192,-8-1-2592,1 2-3521,-6 2 24</inkml:trace>
  <inkml:trace contextRef="#ctx0" brushRef="#br0" timeOffset="0.99">18746 59025 1840,'0'0'6077,"0"0"-977,0 0-2928,0 0-827,0 0-349,0 0-56,0 0 20,0 0-104,0 0-124,0 0-184,0 0-172,-15 20-96,22-17-24,1 2-136,8 0 96,4-1 184,-2 0 276,11-3-36,-2-1-72,3-3-160,0-1-192,-5-3-180,4 1-36,-2-2-72,-5 1-48,-7 0-108,2 3-228,-2 0-64,-8-1-108,1 3-12,0 1 84,-8 1-52,0 0-48,0 0-76,0 0-84,-6 1-92,4 2-588,-6 1-865,1 4-2835,-1-1-2501</inkml:trace>
  <inkml:trace contextRef="#ctx0" brushRef="#br0" timeOffset="0.99">18746 59067 1332,'0'0'2136,"0"0"4585,0 0-4217,0 0-1012,0 0-520,0 0-328,0 0-332,0 0-312,0 0-212,0 0-164,-6-1-596,6 1-580,6 0-640,-6 0-760,0 1-157,0-1-1547</inkml:trace>
  <inkml:trace contextRef="#ctx0" brushRef="#br0" timeOffset="0.99">18711 58828 5549,'0'0'9320,"0"0"-6723,0 0-1485,0 0-620,25 13-36,-17-9 44,6 1 40,-3-2-4,3-2-88,-4 1-168,5-2-112,0-2-160,-1-1-8,4-2-96,-6 1-148,-2-2-8,0 1 92,5-1 64,-8 0 84,1 0 12,-4 1 0,4-1 12,-6 2 72,-2 0 12,2-1 52,4 4 156,-6 0 12,0-1-16,0 1-32,0-1 0,0 0 8,0 2 16,0-2-16,-6 0-84,4 0-68,0 0-84,-3-2-40,-2 1-60,-1-2-24,1 2 8,-3 1 4,-3-3-72,4 1-48,-2 0-100,4-1-180,-5 1-36,2-2-88,8 0-96,-3 1-40,2 1-64,3 0-248,0 2-868,3-1-2037,4 3-2163,0 0-297</inkml:trace>
  <inkml:trace contextRef="#ctx0" brushRef="#br0" timeOffset="0.99">19612 58841 3116,'0'0'5889,"0"0"-145,0 0-3195,0 0-669,0 0-460,0 0-424,0 0-172,0 0-96,0 0-100,0 0-60,-7 0-84,7 0-124,0 0-96,0 0-60,0-1-96,0 1-60,4 0-48,1 1-224,10 3 224,0-2 132,7 3-72,0-2 0,3 0 12,0-1-72,-3-2-148,0-2 28,-4-1 0,-4 0-60,1 0-48,-5-1-12,-2 0 20,-1 1-8,-7 2 24,7-2 128,-7 3 76,0-2 144,0 0 48,-7-1 0,4-1-20,-5-2-52,-4 0-108,3-3 36,-6 1-48,0 0 0,0 2-4,-2 1 4,2 2 48,5 1 48,3 1 12,-1 1-108,1 0-8,7 0-76,0 0-48,-5 0-120,5 0-160,0-1-144,5 1-192,-5-2-636,7 0-796,1-1-2545,-6 2-2943,10-2 543</inkml:trace>
  <inkml:trace contextRef="#ctx0" brushRef="#br0" timeOffset="0.99">18303 58907 3312,'0'0'12,"0"0"4897,0 0-2477,0 0-656,0 0-528,0 0-196,0 0-92,0 0 193,8 32 251,-8-2 216,-5 10-56,2 10-184,3 5-256,-3 5-276,3 1-188,-5 4-92,5-4-124,-2-1-144,-3-3-300,5-5-128,-2-5-88,-3-2 96,5-6 112,-2-7 4,2-4-8,-6-5-120,6-5-208,0-3-152,0-5-220,0-4-252,0-4-488,0 1-948,0-3-2021,0-3-1839,0-5-2673</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49"/>
    </inkml:context>
    <inkml:brush xml:id="br0">
      <inkml:brushProperty name="width" value="0.05" units="cm"/>
      <inkml:brushProperty name="height" value="0.05" units="cm"/>
    </inkml:brush>
  </inkml:definitions>
  <inkml:trace contextRef="#ctx0" brushRef="#br0">3 116 1644 0 0,'0'0'2241'0'0,"1"9"4257"0"0,-1 12-4345 0 0,-4 1 313 0 0,6-21-929 0 0,3-14-1078 0 0,3-44-337 0 0,2-4-159 0 0,-9 59 30 0 0,0 0 0 0 0,0 0 0 0 0,0 0 0 0 0,0 1-1 0 0,0-1 1 0 0,0 0 0 0 0,0 0 0 0 0,1 1 0 0 0,-1-1 0 0 0,1 0 0 0 0,-1 1 0 0 0,1 0 0 0 0,-1-1 0 0 0,1 1 0 0 0,0 0-1 0 0,0 0 1 0 0,0 0 0 0 0,0 0 0 0 0,0 0 0 0 0,4-1 0 0 0,2 0 110 0 0,0 0 0 0 0,0 1 0 0 0,1 0 0 0 0,14 1 0 0 0,-22 0-118 0 0,-2 1-141 0 0,1-1 108 0 0,0 1 1 0 0,0-1 0 0 0,0 1 0 0 0,0 0-1 0 0,-1-1 1 0 0,1 1 0 0 0,0-1-1 0 0,-1 1 1 0 0,1-1 0 0 0,0 1 0 0 0,-1-1-1 0 0,1 1 1 0 0,-1-1 0 0 0,1 0 0 0 0,-1 1-1 0 0,1-1 1 0 0,-1 1 0 0 0,1-1-1 0 0,-1 0 1 0 0,1 0 0 0 0,-1 1 0 0 0,0-1-1 0 0,-9 8-3846 0 0,7 2-4174 0 0</inkml:trace>
</inkml:ink>
</file>

<file path=ppt/ink/ink2380.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5-03-31T05:38:18.012"/>
    </inkml:context>
    <inkml:brush xml:id="br0">
      <inkml:brushProperty name="width" value="0.05" units="cm"/>
      <inkml:brushProperty name="height" value="0.05" units="cm"/>
      <inkml:brushProperty name="color" value="#ED1C24"/>
    </inkml:brush>
  </inkml:definitions>
  <inkml:trace contextRef="#ctx0" brushRef="#br0">49801 41550 5368,'0'0'6037,"0"0"-3533,0 0-1164,0 0-672,0 0-123,0 0 51,0 0 112,0 0 36,0 0-204,0 0-72,-35 2-212,31-2 36,-5 0 52,-8 0-28,2 3-132,-1-3-104,-7 0-80,11 0-8,-11 4-40,-2-1 44,2-3 4,-7 0 44,4 4 28,-1-4 40,-3 5-4,3 0 52,-1-1 8,3 1-84,2 1 28,-2 1-16,-1 0-24,-6-2 0,7 4-60,-3-2 48,-1-2-52,1 4 52,-7-4-52,4 4-4,5-5 8,-1 3 48,-8-4-56,1 5 8,8-7 0,-6 3 0,2 1-4,-6-1-4,15-4 56,-14 1-48,4 3 0,0-2 0,4 1-8,-12 1 4,12-2-8,1-1-4,-8 3 4,-1 0 8,3-1-8,2 1-4,-6 1-80,1-2 76,-4-1-100,0 5-24,7-1 44,-3 2 84,1-4 0,-1 0 4,3 3 8,-7-4 44,12 3 20,-8-1-24,-1-3 24,6 6-12,-11-4-48,13 3 40,-13 0-52,2 0-8,-1-1-4,10 4-48,-11-1 56,7-4 0,-5 4-44,-2 0 40,3-2-40,-1 0 48,7 0-8,-7-1 4,9-1 4,-2-3 48,-4 5 36,15-4-72,-14-3-12,4 4-60,0-4-24,6 3 76,-11-1-4,13-2 12,-10 4 4,1-4-4,14 2 0,-17 5-4,5-6-8,3 5-60,0 1 64,-3-4 4,-2 6-8,-1-3 12,10 2 0,-13-2 52,11 3-4,-6-6 12,4 6-12,0-6-48,-3 5-4,4-1-4,-1 0-4,-3-2 8,4 4 4,-1-2 44,0 2-32,6-4 36,-2 2-36,-2 2-4,-7 4-8,15-6-4,-5 3-8,-9-1 4,6 2 4,-4 1-44,13-5 48,-10 4 0,-1 3 0,10-3 4,-5-3 8,-1 5 0,2-6-4,7 4-8,-4-3-4,-3 3 0,12-4 0,-3 2-8,-2-5-48,5 4 52,3-4 4,-1 3 0,7-5-44,0 0-12,-5 1-16,5 2-32,0-1-12,0 0 20,0 3 64,0-4 36,0 6 64,5 0-56,-5 0 52,0 1-48,7-1 60,-7 2 0,6-2-24,-6 5-36,9 4 64,-9-2-28,5-1 36,4 5 24,-9 1-24,3 0-80,6 2-4,-9-3 0,4 1 4,-4 2 44,5-3-44,4 1 4,-9 0 40,5-1-36,-5-1 72,0-1-80,0 3-4,0-3-8,0 1-4,0 1 0,0-1 8,0-1 0,0 2 4,7-3-4,-7 1 4,0 3 4,0-7 4,6 8 4,-6-5 60,0 1-24,0 0 0,8 1 24,-8 1-20,0 1-44,4-1 0,-4 3 0,11-6-4,-11 8 8,0-4 0,3 2 0,-3-1 0,0-1-8,0 2 0,0 0 0,0-4 8,0 4-12,0-3 0,0 1-4,0 2-8,0-5 8,0 3 0,0-1 4,0-1 0,0 4 0,0-9 8,0 9 52,0-7 12,0 4-24,0-1 0,0-5-40,0 2-4,0 2 0,9-2-4,-9-2 60,0 0-56,0 4 4,0-2 40,0 0-44,0-2 4,0 6-4,0-4 0,0 0-4,0 3 0,0-3 0,0 3 8,-9-1 4,9-2-8,0 0 0,-3 0 8,3 2-8,-11-6-4,11 8 0,0-6-4,-4 2-4,4 1 0,0-1 4,-8 4-4,8-6-40,0 4 40,0-4-4,0 2-36,0 0 44,0 1 4,0-1 4,0-1 0,0 1 40,0-1-44,0 3-8,0-2 8,0 4 12,0-3 0,0 3-4,0-4 36,-6 3-40,6 2-8,-7-3 4,7 3 0,0-3 0,0 3-12,-5-5 0,5 4-48,0-4 56,0-4-8,0 2 4,0 1-4,0 2 0,0-4-32,0-1 44,0 2 4,5 0 4,-5-1-4,0 1 44,0-2-44,0 3-4,0-3-8,0 2 8,0-2-12,0-1-36,0 0 36,0-4-36,0 5 0,0-1 36,0-2-108,7-2 60,-1 2-4,-6 0-32,8-2-12,-4 0 4,7-4 104,-8 4 4,-3-3 56,9 3 8,-6-2-64,6-1 0,-5 5 8,1-4-4,9 0 0,-14 4 52,13 0-52,-4 2 76,3-3-32,-7 3-44,8-2 52,1 2 12,0-3-24,2 1-40,5 0 4,6 0 0,-9-2 180,8 2-56,-8 0-4,8-4-72,6 4 36,-7-2-12,11-2 24,-5 1 16,0 3-64,-1-4 0,5 0 24,4 1-36,-4-5-36,1 5 84,-6 1-24,14-6-64,-5-1-8,2 6 0,-2-6 0,5 3 0,-5-3 0,11 0 4,-11 4 8,5-4 36,0 0-36,8 0 0,-12 0 72,12-4 12,-4 4-20,1-3-72,-6 3-4,3 0-8,-2 0-44,4 0 52,-4 0 4,1 3-4,-3 1 0,8-4 0,-8 5 0,2-3 48,1 0-40,-6 1 0,5 1-8,-3-1 0,1-1-12,-6 3-52,-1-5 16,4 6 48,0-3 0,-7-1 0,7 3 0,5-1 4,-10-2 8,1-1 36,6 5 16,3-4-52,-8-1 48,6-1-12,-1 0-40,-6 0-8,13 0 12,-12 0 84,11 0-48,-2 0 12,-6 0-12,5 0 0,0 0-48,-5 0 12,14-1 48,-8 1-56,-1-2 4,-5-4 60,14 6-68,-10-1-84,1 1 76,-3-2-40,10-2 40,-7 1 8,1 1-8,6 0 8,-7 2 0,9-3 8,-8-3 52,8 6-48,-9-3 48,7 3-60,-1-2-52,-2 2 40,-4 0 0,-1 0 4,1 0 4,4 0-4,1 0 8,-10 0 0,14 0 4,-10 0 56,12 0-52,-7 2 64,-1-2-72,1 0-84,2 0 84,-2 0 0,3-2 0,4 0 48,-7-1 0,12-1 12,-10 4 12,6-3-64,-6 3 76,-2-2-36,3 2-48,2 0-72,-8 0 68,6 0 4,-1 0 4,-1 0 4,-1 2 40,0-2 0,0 3-40,-1-3 4,-2 0 48,-1 0 12,13 0-72,-13 0-112,9 0 100,-9-3 8,10 3-4,-3-2 4,-7 2-4,9-2 8,-5-3 0,5 5 0,-8 0 12,8-4 88,-2 4-100,-7 0-108,10 0 100,-7 0-40,1 0 48,0 0-8,2 4 4,-6-4-4,0 5 8,8-5 48,-8 2 0,0 0-36,-5 1 72,14-3-84,-9 4-100,-5-1 52,6-1 48,-6-2-4,1 2 4,5 1-4,-6-3 4,5 2 8,-7 2 0,7-1 4,-3-1-4,2-2 40,-3 5-36,5-1-12,-6-2-12,5-2-36,-5 1 0,5 5 44,-5-4 0,5-1 4,1 3 0,-1-2 0,-5-2 0,5 7 8,-5-6 4,6 3 48,2-2-12,-11 5-48,13-7-84,-6 3 24,-2 4 56,3-3 4,-5 0-4,5 4 4,-5-6 0,9 7 0,-7-4-4,3 2 4,7-3 8,-6 1 40,3 4 0,-1-4-48,-6 1-40,3 1 40,4-4 0,0 3 8,-9-1 4,5 2 0,1-7 0,2 5-4,-2 1-8,8-6 0,-11 2 0,3-2 12,10 0-12,-13 0-40,11 0 36,-9 0 4,8 0 0,-8 0 0,9 0 0,-5 0-8,5 3 8,-9 1 0,10-3 0,-10 1 0,4 2 0,0 1 0,-9-1-4,14 1-44,-9 0 48,0-1 4,-5-4 4,14 7-8,-10-2 0,1-3-8,0 5 4,10-5 0,-10 3 4,4-1 48,1-1-48,-6-1-72,10 0 72,-9 5 0,8-5 4,1-1-4,-9-1 0,9 4-8,-9-4 4,10 0-8,-12 0 12,11 0 4,-5 0-4,-7 0 0,1 0-8,8-4 4,-2 4 4,-9-1 8,5 1-4,9-2-4,-10 2 0,6-7 0,-4 7 0,-7 0-8,7-2 8,-6 0-4,-4 2-32,4 0 36,-7-3 8,7 3-4,-4 0 0,-13 0 0,13 0 4,-8 0-8,3-4-4,-2 4-44,-3 0 44,-2-2-4,2 2-64,-2-3 12,-6 3-12,1 0 60,3-2 0,-6 2-36,-3 0 48,-7 0 4,8 0 0,-4 0 4,-9 0 0,5 0 40,-5 0-48,0 0 0,0 0 4,0 0 4,0 0 0,0 0 4,0-2-12,0-3-4,0-2-52,0 0 56,3-6 0,-3-3-44,0 2-28,9-2 12,-9-1 56,0 1 4,4-2-4,-4 0-8,0 0-48,0-1 52,0-2-40,0-2 48,0 0-8,0 1 8,0-2-8,0-3 0,0 2 4,-4-3 0,-5 0 0,6-3-8,3-2-48,0 1-12,0-3-40,-5-4 64,5 0-12,0 1 48,0-1-60,0 2 64,-9 2 8,9-2 48,0 1 60,0 3-32,-6-3-72,6 1 8,-7 3 0,7-4 0,-5 3 36,-4 1-48,6-5 4,3 5 0,-11-7-4,7 3 0,-4 1 4,8-2 0,-4-2-4,-5-6-4,6 8 0,3-3-44,0-3-28,0 6 76,0-4 60,-11 2 84,11 4 12,-4-4-12,4 3-36,-5-3-60,5 7-44,-9-3 4,6 0 0,3-1-4,-9 1 0,9-1 0,0 1-4,0-4 0,0 0-8,0 2-112,0-4 36,9-2 36,-9 3-60,3 3 36,-3-2 72,9 7 4,-9-4 68,0-1 12,0 7 48,-9-2-12,9 2-24,-3-4-48,-6 6-36,9 0 0,-4-3-8,4 1-4,-10 0-72,10-3 60,-4 6-36,-5-7 40,9 4-76,0 0-12,-3 0 24,-6 2-24,9-1 36,-5 5 60,-10-1 0,15 0 48,-3 0 12,-9 4 0,-1-2 0,4 2-52,-5 1 4,-4 2 36,6-1-48,-6-2 0,4 3-8,-7-2-40,7 5 36,-2-5-36,-4 8 0,-1-10-24,7 8 12,1-3 52,-8 1 8,7 1 56,-7 1 28,3 2 12,-9 1-24,10-3-24,-8 5 0,-3-3-48,3 8-8,-7-5-76,5 4 36,-3-4-36,4 6 76,-10-4-4,6 1-60,0-1 0,-11 0 24,15 0 48,-13 2 0,9-2 8,-2 3 0,-4-5 52,1 6-12,-1-4-36,8 3 36,0 0-44,-2-3 44,0 6-48,-6-3-64,10 2 56,-8 2-52,-2 0 48,5 0 0,-8-5 4,12 5 0,-8 0 8,-4-2 0,-2 2 0,11 0 4,-11-2 0,2-1 56,0 1-52,4-1 52,-1-1-48,-6 2 32,10 1-44,-7-7 0,-2 8 60,2 0 12,-5-1-12,5 1 12,3 0-12,-2 0 0,-1 1 24,-2 3-36,-7 1-36,9-3 76,-5 2-80,-4-1 0,4-1-8,-1-2-4,-8 0-60,11 0 16,-13 0 44,10-2-4,-6-1 0,7-1 8,-9 2 8,10-3 40,-10 1-36,9 3 64,-1-1-28,-6 2-48,7-4-96,-9 4 48,8 0 40,-8 0-40,9 0 36,-7 0 0,6 0 0,1 0 8,-7 0 4,10 0 12,-7 0 60,-5 0-24,9-3-48,-9 1-72,14 2 64,-18 0 0,13-4 8,-10 4 8,12-1 0,-11 1 4,9 0 48,-10-4-48,7 4 76,-3 0-28,2 0-60,0 0-60,-8 4 12,2-4-4,10 1 44,-12-1 4,11 4 4,-8-4 8,2 0 44,6 5-4,-8-5-36,11 4 0,-2-4-12,-3 0-4,3 2-44,-4-2 36,1 0 0,-1 0 4,3 0 8,6 0 0,-5 0 0,3-2 12,-6-2 84,8-1-48,-6 1 12,12 3-12,-12-3-48,6-1-68,-5 1 8,3 3 56,2-7-44,4 8 36,0 0 4,-1-3 0,3-1 8,-3 4 8,-5-3 4,2 1 48,7 2-52,-3 0 4,7-2 48,-13-1-12,11 3-48,-11-4 0,11 4-8,-9-2-4,0-1-48,7 3 60,-7-2-4,7 0-4,-7 2 4,9-3 4,-10 3 0,9-4 0,-4 4 0,1 0 48,-1 0-36,3 0-4,5-3 52,1 3-60,-4-2-4,-2 0-8,-2-3 8,2 5-8,6 0-36,1-7 48,-7 7 0,5-6-8,3 5 0,-8 1 4,5-4 0,1 2 0,-4-5 4,3 7-4,0-1 0,-3-1 4,13-2 0,-19 1 0,10 1 4,4 2 4,-1-4-4,-1 3-4,-8 1-36,14-4 36,-9 2-4,3-1 4,-3 3-4,-1 0-8,3-4 8,2 4 0,-2 0 4,2 0-8,-9 0 4,7 0 0,-1 0 4,8 0 8,-9 0 40,3 0-44,-5 0 0,13 0 8,-10 0 36,-3 0-48,5 0 4,6-3 44,-9 3-48,1-4 12,8 4-12,-8 0-40,1-3 40,5 3 0,-5 0 0,8 0 0,-10 0 4,4 0 8,-3 0-12,10 0 48,-2 0-48,-5 0-4,-4 0 4,10 0 4,1 0 4,-7-2-4,10 2 4,-10-2 4,2 2-4,3 0 0,-3 0 64,3 0-12,1 0-48,-5 0 36,-6 2-36,12-2 0,-3 2 60,-3-2-12,5 3-56,-5 4-4,-1-7-4,2 4-4,3-4 8,-3 5 0,3-1 72,1-3-72,-5 3 8,3-4 4,-6 5 0,11-1 0,-4-2 36,-3-1-44,7 5-4,-13-5 4,18 1-4,-12 2-4,7 1 4,-2-3 4,4 1-4,-8 1-8,8 1-4,-1-1-48,-1-1 56,2 6-8,3-7 12,-9 3 4,13-1 0,-4-1-4,5-1 0,-4-2-72,8 0-12,-4 0-36,4 0-48,0 0-132,0 0-196,0 0-128,0-2-64,0-5-112,0 2-264,0 1-908,0-3-2445,0 2-3323,4 3-393</inkml:trace>
  <inkml:trace contextRef="#ctx0" brushRef="#br0">56635 42731 116,'0'0'10381,"0"0"-5645,0 0-2751,0 0-845,0 0-428,0 0-172,0 0-100,0 0-96,0 0 32,16 45 220,-11-6 620,-5 10-224,0 8-268,-5 3-244,5 0-176,0-3-208,-4-7-96,4-10-44,0-4 36,0-6-88,0-5-60,0-4-88,0-3-80,0-8-124,4-1-228,-4-5-232,0-4-476,0-2-736,0-7-729,5 5-2711,-5-19-2873</inkml:trace>
  <inkml:trace contextRef="#ctx0" brushRef="#br0">56217 43702 8325,'0'0'7644,"0"0"-4943,0 0-1305,0 0-712,0 0-184,57-5 132,-27 3 204,10-2-160,5 1-80,11 1-140,10 0-56,-4-5 92,12 7 304,1-3-280,-4-1-480,-1-1-36,-6 5-96,-5-4 0,-6 4-24,-9-2-60,-5 1-144,-9-5-148,0 5-56,-7-5-88,-10-1-84,1 4-280,0-6-1000,-10 3-2609,-4 1-3435,12-2 59</inkml:trace>
  <inkml:trace contextRef="#ctx0" brushRef="#br0">56736 44007 8885,'0'0'8965,"0"0"-6033,0 0-1716,0 0-728,0 0-88,-53-2 180,39 4 264,-17-1-204,5 12-196,-6-6-168,4 5-132,-8 4-44,4 0-88,1 0-12,9 4-36,-4-4 24,10 3-40,10 1-56,-2-5-72,8 3-12,0-2-36,8-2-96,-2-1-88,10 1 76,10-4 32,-4-1-8,1-5 152,17 5 40,-15 1 0,2-3 112,13 4 8,-13-2 456,3 2-48,-3-1-296,-11-1-112,7 0 4,-15 3 0,5-3 4,-4 0 4,-9 5 48,0-1-60,-9-1-60,-4 2 60,10 6 4,-17-6 4,8 2-4,-9-2 4,3-2 40,-9 2 48,1 4 60,-1-7 48,-3-1 12,-2 1-8,-3-6-40,14 1-72,-15-5-24,10-1-64,4 0-8,-4 0-44,5 0-100,6-1-96,-2-1 8,4-2-44,10 4-84,-8 0-64,8-3-168,3 1-256,0 2-624,3-3-1600,-3 1-3057,14-4-3720</inkml:trace>
  <inkml:trace contextRef="#ctx0" brushRef="#br0">55999 42209 7233,'0'0'7192,"0"0"-4375,0 0-1381,0 0-944,0 0-16,0 0 320,0 0 288,-41 35-160,25-21-176,-7 9-96,-3 4-60,8 10-72,-9 2-76,10 0-120,-4 11 4,6-3-136,12 0-24,3-1-144,0-4-24,3-6-120,20-8-36,-5-3 48,5-1-48,-7-8 20,16-3 16,-7-6-12,1-4-12,6-6 0,-7-8-24,3-5-24,2-7-16,-8 2-20,4 0 48,-17-4-60,0 0-52,9 4 52,-18-2 140,9 3 100,-9 6 0,0-3 112,-9 2 56,-5 1 0,10 4-24,-14 2-8,-3 0 20,7-1-36,-13 5 12,6 4-132,-2 4 180,7 5-84,-7 5-96,5-2-64,6 8-32,-6-1-24,6 2-48,3-3-120,4-2-160,5-2-84,0-5-148,0 4-448,5-5-740,7-2-940,-3-6-1689,5 0-3200</inkml:trace>
  <inkml:trace contextRef="#ctx0" brushRef="#br0">35765 41564 7645,'0'0'6056,"0"0"-3856,0 0-859,0 0-413,0 0 144,0 0 128,0 0-200,0 0-176,0 0-132,0 0-88,-14 12-60,14-12-124,0 0-56,-13 0-52,10-9-108,-11 6-108,-8-4 0,3 2-36,-6-3-52,-1 7-8,-1 1-96,-12 0-84,7 0 100,6 7 80,-4 0 168,-1 3-48,5 5-108,-1 4 48,1 1 36,8 3 52,4 9 8,1-1-36,1 8-48,12 0 48,0 7 36,0-3 12,12 1-48,8-3-48,1 0-72,6-4-4,-11-9-116,16 1 0,3-6-48,-5-2-12,-3-7 24,5 0-12,-8-5-76,-6-4-176,9-3-196,-15-2-8,2 0-152,-1 0-84,-1-2-84,-7-3-324,-5-4-460,9-1-320,-9-1-797,5-5-411,-5 4-2501</inkml:trace>
  <inkml:trace contextRef="#ctx0" brushRef="#br0">35935 41279 10905,'0'0'2692,"0"0"377,0 0-2049,0 0-516,0 0-20,0 0 152,41-20 76,-29 20-272,2 2-244,-1 10-52,13 8-20,-8 7 36,9 8 240,-1 9-144,-8 4 32,3 5-128,-3 0-40,-4 8-60,-10-5-48,4-6 76,-4 3 68,-4-3 84,0-4 124,-12-4 0,8-3-40,-10 0-32,0-3-4,1-6 40,1 0-28,-2-9-96,10 2 36,-10-4 0,2-3-32,8-5-100,-7-4-108,8 6-8,-6-6-112,6-7-316,3 3-128,0 1-160,0-4-148,0 0-264,0 0-528,0-7-2132,3 7-2253,-3-15-3388</inkml:trace>
  <inkml:trace contextRef="#ctx0" brushRef="#br0">38020 41224 9713,'0'0'5052,"0"0"-3452,0 0-803,0 0-165,-48-9-148,25 11 72,-2 1 80,-1 1 160,4 6-124,-4-1-184,-10-2-160,5 4-148,6 1-120,-11 3 4,-4 2-64,1-1-12,9 0 12,-9 5 108,7-3 0,-4 5 24,4 0 88,16 2-4,-10 3 40,12-1-112,1 0-120,4 8-24,18-7-192,4 1-52,6 6-20,6-8-4,16 6-12,-2-8-132,-4-4-244,13-1 8,-16-8 172,12-6 184,-16-1 108,8-5 132,-8 0-80,-15 0-28,-5-5-184,0 5-348,-8 0-92,-13 0 124,1 0 3,-6 8 17,-3 1 564,-11 5 76,-7 4 716,9 7 241,-11 9 75,-1-3-20,10 8-32,-4 0 108,4-1 44,20-3-164,0-1-328,8-6-304,8 0-336,8-3-172,0-9-128,20 4 8,-5-10 100,14-3 84,-2-7 100,-9 0-92,14-3 100,-5-11-156,5-6-148,-17 1-276,3-3-344,-4-2-728,1 6-1185,-15-3-1935,3 3-684,-12 7-693</inkml:trace>
  <inkml:trace contextRef="#ctx0" brushRef="#br0">38208 41785 1828,'0'0'7165,"0"0"-2737,0 0-2664,0 0-760,0 0-287,0 0 51,0 0 88,0 0-108,0 0-72,0 0-92,0 0-8,17 50 116,-8-23-36,-5-1-64,10 6-132,4 2-160,3 1-116,-9-1-88,8-4-48,-4-7-48,10-4-72,-11-1-28,-3-2 28,2-5 0,-2-3 12,-12 0-12,13-3-72,-13-2-112,0-3-140,0 0-116,0 0-180,-9-3-196,5-6-172,1 0-812,-11-5-1321,0 0-3555,1-11-1153</inkml:trace>
  <inkml:trace contextRef="#ctx0" brushRef="#br0">38450 41748 7597,'0'0'8340,"0"0"-6243,0 0-949,-32 44-424,29-22 44,-11 8 192,0 2 120,-8 7-148,5 5-256,-8 0-192,11-3-148,-13 3-180,11-7-144,-12-1 36,15-2 0,-1-10-44,11-4-4,-6-8-56,5-5-52,4 2-228,0-5-244,0-4-264,0-6-236,4-4-512,5-13-2096,-6 7-2833,11-21-3540</inkml:trace>
  <inkml:trace contextRef="#ctx0" brushRef="#br0">38713 42000 3312,'0'0'4241,"0"0"-1441,0 0-1268,0 0-432,-13 40 96,13-25 380,-18 4-59,6 1-169,7-1-292,-9-1-248,1 3-224,4-3-84,-3-1-40,12-2-84,-4-12-108,4 1-88,0-4-56,0 0 32,0-4-24,4-6 100,5-5-160,3-9-72,-8-1-132,19-7-28,-14-7-32,17 2-40,-13-8 100,13 5 124,-3 1 4,-7 2 4,11 8 0,-13 8 172,4 3 68,-6 9 12,0 2-8,2 6-4,-8 1-8,3 1-16,-6 6-12,6 13 76,-5-1 80,4 10 48,-8 3 112,0 3-148,0 2-168,0-3-108,-8 0-36,8-4-60,0-6-4,0-1-44,0-8-36,0-1 12,0-5 0,0-1 0,0-4-84,0 0-60,0-4-196,0 0-260,0-4-184,0-3-304,-4-7-784,4 0-2044,0-1-2369,0-8-3324</inkml:trace>
  <inkml:trace contextRef="#ctx0" brushRef="#br0">38748 42063 5989,'0'0'11729,"0"0"-8841,0 0-2232,0 0-596,0 0-36,0 0 280,44 16 124,-31-16 20,4-5-328,6-4-120,-7-1-580,4 1-468,1-4-564,-9 3-2245,3-3-3439,-12-1-909</inkml:trace>
  <inkml:trace contextRef="#ctx0" brushRef="#br0">39201 42090 4700,'0'0'7645,"0"0"-5517,0 0-1572,0 0-356,0 0 380,0 0 749,0 0 219,0 0-272,0 0-324,0 0-452,22 12-224,-17-20-92,4 2-88,-6-6-8,6-1 32,-5-1-60,10-2 48,-5 0 4,-6-1-52,-3 4-52,6-4 4,3 4 0,-9 3 84,3 2 36,6 3 64,-9 3-40,0 2-72,0 2 0,5 3 28,-5 6 92,0 3 108,0 4 112,0 3-64,0-1-152,0-3-88,0 6-48,0-7-72,0-1-8,0-7 0,0 5 4,13-8 4,-13 0 84,8-1 0,-8-4-24,4 0-48,5-4 60,-4-1 0,4 0 24,-4-8-24,8 5-64,-13-7-8,16 1 0,-16 4-48,14-5-12,-14 8-12,9-1 24,-4 0-48,-5 0-60,7 2-12,-2-1-24,-5 0 44,9 2 28,-3-1 24,-6 1 0,0 2 48,0-3 48,3 6 44,6 0 64,-9 0 36,0 6 12,4 2 88,10 1 56,-14 0 24,14 9-20,-7-6-40,-2 8-96,8-1-88,-4 1-80,5-3-8,-11-2-112,10-1-36,6-2-148,-10-3-200,7-5-208,-4-1-240,3-3-280,-1-3-800,2-5-1988,-2-2-1653,-2-3-960</inkml:trace>
  <inkml:trace contextRef="#ctx0" brushRef="#br0">39768 42046 4668,'0'0'5245,"0"0"-3505,7 42-640,-7-20 380,0 6 729,6 0 35,-6 2-372,0 4-580,0 0-408,8-2-340,-8-6-96,6 6-24,-6-5 216,0-6 80,12 0-260,-12-7-196,4 0-84,10-8-36,-14-3-60,9-3-24,-4-3 12,2-8 36,-2-5 24,4-7-24,-5-3-60,5-8-48,-4-2-72,-1-4-12,4 1 24,-2-4-12,1 6 0,-2-2-12,-5 2-12,0 7-12,0 1-36,0 1 24,-5 3-24,-2 0 24,1 10 72,-2-8 48,4 10 60,-1-3 12,-4 2-12,9 0-52,-4 1 0,-5 1 0,9 1 0,0 1 4,0-3 48,0 10-48,0-6-12,9 9-72,-5 0-84,10 0-52,-2 4 16,1 3 96,1 3 92,0 4 4,-1 2-4,-1 4-8,2 3 12,-10 3 96,10 1 48,-2 1 16,-8 2 20,6-3-108,-6 1-60,-4-1 48,0-2-56,0-4 4,-4 2 88,4-7 0,-10 0 0,6-2 12,-8-7-60,3 6 24,0-6-24,-5-4-40,-7 1-8,3-4-8,-9 0-184,10 0-132,-10 0-96,6 0-76,3 0 124,6 0 92,-2-4-248,8 1-500,6 3-924,0-7-2080,14-6-1901,-8 6-2032</inkml:trace>
  <inkml:trace contextRef="#ctx0" brushRef="#br0">40250 41720 10577,'0'0'9469,"0"0"-7021,0 0-2148,0 0-288,0 0-12,0 0 292,0 0 120,0 0 56,0 0-116,0 0-28,5 39 64,-5-13-40,0 12-48,0 1-8,0 0 8,-12 3-36,7 2-12,-10-6-36,12-3-108,-6-1-108,6-11-92,-6 0-28,3-7-72,6-2-96,0-4-156,-7-8-184,7 3-240,0-5-340,7-5-1156,-1-7-2437,-6 3-3835,12-12 1155</inkml:trace>
  <inkml:trace contextRef="#ctx0" brushRef="#br0">40434 41996 13301,'0'0'6973,"0"0"-6397,0 0-576,0 0-320,50 29 320,-32-28 600,-1 3 128,10 3 288,-6-5 124,-3-2-308,0 1-556,-6-1-180,2 0-36,-1 0 36,-1-3 24,-7-8 24,4 8 60,-9-6-8,0-2-40,0-3-108,0 0-48,-9-2-108,4 0 12,-7-2-24,-1 4-16,-1 0 16,2 5 120,-6 9 208,0 2 104,6 9-12,-10 12-96,8 1-12,-3 3 60,4 3 313,-6 5-81,6 4-148,4-1-204,4 1-120,-4 0-8,9-2 4,9-2-8,5-5-120,-1-1-144,6-8-24,6-2-28,2-4-68,-1-8-169,4-2-71,-1-5-88,-5-5-144,-1-2-472,2-8-696,2 3-844,-6-6-2381,-14 11-2380</inkml:trace>
  <inkml:trace contextRef="#ctx0" brushRef="#br0">41152 41847 4120,'0'0'7417,"0"0"-3245,0 0-2011,0 0-669,0 0-356,0 0-244,0 0-152,0 0-220,0 0-240,-39-23-188,30 23-92,5 0-84,-3 4-64,0-1-44,2-1-88,5 0-84,-9-2-304,9 0-148,0 0-176,0 0-532,0 0-1105,9 0-1339,-4-2-792,2-7 503</inkml:trace>
  <inkml:trace contextRef="#ctx0" brushRef="#br0">41182 42216 1436,'0'0'7289,"0"0"-2309,0 0-2780,0 0-675,0 0-273,0 0-12,0 0-144,0 0-196,0 0-280,0 39-324,0-36-296,5-3-144,-5 9-60,9-5-184,-9 3-88,0-4-192,0 1-284,0-4 96,0 2-8,3 1-164,-3-3-125,9 0-267,-9-5-208,0 0-464,6-8-936,-6 4-1377</inkml:trace>
  <inkml:trace contextRef="#ctx0" brushRef="#br0">39478 43163 6109,'0'0'5980,"0"0"-2964,0 0-1071,0 0-953,0 0-188,0 0 80,0 0-176,0 0-124,0 0 24,0 0 24,0 34-64,0-13 16,-6 10 20,-2 0-52,4 5-80,4-1-88,-9-6-36,6-5-68,3 1-40,0-9-48,0 4-36,0-6-36,0-7-24,0 2-12,0-6-84,0 6-36,12-9-12,-12 4-36,18 3 0,-4-5-12,-2-2 12,10 0-12,-5 0-72,10 0-108,-9-6-160,3-1-44,-3 7-52,-4-3-108,2 3-168,-6-4-416,-6 2-764,5 2-1160,-6-3-2953,-3 3-2268</inkml:trace>
  <inkml:trace contextRef="#ctx0" brushRef="#br0">39740 43202 1472,'0'0'9825,"0"0"-5197,0 0-2915,0 0-885,0 0-272,-34 27 144,25-20 144,9 4-164,-5-4-180,5 12-136,0 1-12,0 10-76,5 2 52,4 7 60,-3 5 8,-6-3-80,12 0-124,-9-4 0,10 0-84,-13-5-60,14-2-48,-14-4-12,0-6-48,9-1-60,-9-4-24,0-3-60,0-8-124,0 4-168,0-6-168,0-2-196,0-2-408,-9-6-876,9-5-2673,-14 1-3384</inkml:trace>
  <inkml:trace contextRef="#ctx0" brushRef="#br0">39956 43187 1840,'0'0'8825,"0"0"-5685,0 0-1432,0 0-651,0 0-185,0 0-44,35-27-4,-12 20-172,-7 5-164,13-3-96,-4 5-88,1 0-36,6 0-12,-2 5 12,-3 4-52,-3 2-160,-9-4-56,2 5-120,-4 8-12,-13-6 128,10 0 4,-10 2 108,0-4 24,-10 8 64,10-8-16,-13-5 28,-4 7 92,2-3 172,3-2-72,-6-4-132,-3 4-100,3-7-36,1 5-76,3-5-56,6-1-72,3-1 12,5 4-36,0-4-36,0 0-172,0 5-60,13 1 112,1 1 144,-9 0 104,20 3 0,-6 1-84,3-2-20,-7 1-24,5 1 12,1 3-88,-7 4-8,-1-6 104,-10 6 40,6-5-148,-5 2 4,-4 0 44,0-5 172,0 4 24,-4-1 244,-5-1 84,6 2 12,-10-3 12,-10 5-24,11 0-64,-8 0-128,8 2-88,-6-2-12,11-1 24,-7 3-24,-4-5-52,10-3-8,4 3-12,-1-10-48,-4 8-232,9-9-164,0-2-176,0-2-192,0-9-308,0-5-956,0-5-2273,0 5-2387,0-18-413</inkml:trace>
  <inkml:trace contextRef="#ctx0" brushRef="#br0">40668 42977 6197,'0'0'8108,"0"0"-5615,0 0-1189,0 0-600,-42 15-44,31-3 172,-1 2 180,-6 6-52,9 8-76,4 2-160,5-1-156,0 6-132,0-5-148,5 2-184,4-5-104,9-10-108,5 4 0,-7-10-36,10-6-4,-8-3 16,8-2-48,-4-7-36,-3-5-24,-6-8 32,2 1 100,0-4-12,-7-2-52,-2-2-32,-6-6 12,0 4-64,-14-6-84,8 7 52,-6-3 44,-9 7 124,10 4 120,-10 6 204,5 10-192,-7-3-12,5 7-376,4 7-208,2-3 24,-1 10 192,10 0-120,-8 6-656,11 1-692,-4 0-1145,4-1-3835,0 1 7</inkml:trace>
  <inkml:trace contextRef="#ctx0" brushRef="#br0">41240 43213 1644,'0'0'1016,"0"0"-896,0 0-120,0 0 2685,0 0 487,0 0-396,0 0-792,0 0-324,0 0-75,0 0-117,25 4-28,-25 8-156,5 11-360,4 5-76,-9 15-88,0-1-252,-9 12-144,4-5-28,1 3-8,-4-6-4,-5-2-24,8-5-60,-9-6-104,7-4-52,1-6-76,-6-5-8,12-4-4,-14-4-104,14-3-136,-4-1-140,-5-6-160,4 0-92,-2-6-212,2-6-556,-4-7-1256,9-6-2325,0 4-2731</inkml:trace>
  <inkml:trace contextRef="#ctx0" brushRef="#br0">41354 43213 10889,'0'0'6857,"0"0"-4973,0 0-1284,0 0-500,14 53 216,-2-26 340,-3 5 232,-5 5-28,10 2-136,-5 0-108,3 0-120,-3 0-196,14-4-160,-11-3-140,1-4-108,1-5-48,4 0-12,-6-10-16,2-3-56,4-6-120,-6-4-88,11-4-96,-7-8-72,-2-7-224,4 3-448,3-9-724,-3 0-2037,-9 4-3179,-6-15 143</inkml:trace>
  <inkml:trace contextRef="#ctx0" brushRef="#br0">41740 43093 8445,'0'0'5756,"0"0"-3596,0 0-1615,0 0-541,0 0 464,0 0 436,0 35 388,0-10-216,9 3-224,-9 8-136,5 10-352,-5 3 276,9 3-312,-6-1-292,-3 2-36,0-7-144,0-3-268,0-8-168,-3-7-88,3-3-160,0-7-284,0-6-732,0-5-1297,0-7-3447,0-5-1649</inkml:trace>
  <inkml:trace contextRef="#ctx0" brushRef="#br0">38100 43133 4152,'0'0'6845,"0"0"-4741,0 0-1264,-45-8-372,24 8 164,7 0 212,-16 8 133,3-1-141,1 8-120,-4 4-136,-1-1-76,-4 10 108,3 2 216,16 2 132,-7 4-28,5 3-204,4 7-160,2-4-136,12 1-140,0 4-64,12-6-84,15-2-96,1-3-48,1-10-84,15-1 76,-3-9-76,12-5-84,-9-11-28,7 0 16,-6-15 84,-5 1-48,-6-12-60,5-6-76,-12-2 4,4-3 44,-18-2 100,-1 2-48,-12-2-28,0 3-68,-12-3-4,-1 2 100,-18-2-136,15 2-64,-20 0 200,4 5 104,-7-2 76,-1 8 108,11 1-108,-11 2-196,9 7-60,3 4 256,12 3 36,-7 3-36,11 5-12,6 1-132,3 0-148,-6 0-188,5 0-796,4 3-632,0 2-957,13 4-2447,-10 2 895</inkml:trace>
  <inkml:trace contextRef="#ctx0" brushRef="#br0">38169 42744 1552,'0'0'8093,"0"0"-5849,0 0-1184,0 0-548,0 0 36,0 0 388,19 58 513,-19-19 19,0 4-148,0 17-256,-5 5-16,-9 12-88,1 2-184,10 10-172,-20-4-12,5 0-136,6-4-152,-15-4 44,15-1 24,-1-5-104,-1-8-16,0 1-24,10-14-120,-4-4-108,8-7-84,0-9-96,8-4-72,-4-4-4,5-6 4,-4-2-108,2-4-340,0-1-252,0-3-380,-1-5-372,3-1-564,-6-7-545,1-3-1135,4-10-2012</inkml:trace>
  <inkml:trace contextRef="#ctx0" brushRef="#br0">38544 43364 9109,'0'0'9057,"0"0"-6393,0 0-1488,0 0-824,0 0-156,0 0 44,30-7 64,-17 7 84,15 0 312,-12 7-196,11-4-200,-1 6-100,1 0-204,-10 0 0,5 0-168,-5-2-88,-4 0-68,6 0-120,-12-5-112,8 1-100,-12-3-228,8 0-356,-11-3-584,3-6-596,-3-2-1661,0-1-1711,-3-1-461</inkml:trace>
  <inkml:trace contextRef="#ctx0" brushRef="#br0">38560 43636 1304,'0'0'11593,"0"0"-7192,0 0-2889,0 0-692,11 39-208,-8-28-112,6-7-84,-5 1-88,13-5 0,6 0-24,-7-4-64,13-3-104,1-2-64,-4-3 132,10 5-192,-15 0-12,6 3-168,-1 3-328,-13-3-564,-1 4-636,2 4-1353,-8 1-4091,-6 2-1897</inkml:trace>
  <inkml:trace contextRef="#ctx0" brushRef="#br0">38158 44621 588,'0'0'2984,"0"0"4697,0 0-5033,0 0-1356,-32-3-740,14 3-276,6 0-44,-11 3 169,7-3 83,-3 0 48,-3 4-12,-4-4-24,5 5-68,-2-3-120,-2 0-64,-2 5 76,9 0 84,4-2 108,2 4-64,-1 3-132,8 1-156,-9 1-64,14 5-36,0-1 40,0 7 104,5 0 292,9 0-168,-1-1-172,10-2-156,-7-3-4,16 1-4,-11-6-76,6-7 36,-6-2 0,5-5 36,3-5-72,-8-2-100,-5-11 4,10 0 24,-8-5 8,5-1-56,-7-3-52,-2-1-84,-8 1-184,6 0-96,-12 3 80,0-1 160,0 2 380,0 7 44,-3 5 284,-6 2 16,9 9 132,0 0-64,0 0-80,-6 0-68,-3 13-188,9-1 44,-5 8 60,5 6-20,5 4-16,10 4-8,-6 0 8,3-6-36,-9 2 0,12-7-8,-3 0-76,2-7-24,4-2-136,-6-7-104,1 1-124,-4-5-72,-4 1-184,-5-4-308,0 0-704,0-7-300,0-4-909,0 4-3911,-5-4-313</inkml:trace>
  <inkml:trace contextRef="#ctx0" brushRef="#br0">38852 44462 4500,'0'0'10545,"0"0"-6820,0 0-2777,0 0-572,0 0-92,0 0 104,0 0 40,0 0-4,52 21 4,-26-14 8,6-5-112,-7 3-140,7-5-100,7 0-84,-12 0-72,3 2-232,-2-2-460,-3 0-512,-2 4-464,-7-1-1133,-11-1-2863,9-2-2809</inkml:trace>
  <inkml:trace contextRef="#ctx0" brushRef="#br0">38975 44724 4728,'0'0'9121,"0"0"-6204,35 11-2037,-14-6-656,15 2 196,-4-2 332,-2-3 180,5 0-348,-5 3-316,2-1-268,-7 3-428,-2-4-576,-5 4-612,-6-1-1073,-7-3-3155,8-3-3137</inkml:trace>
  <inkml:trace contextRef="#ctx0" brushRef="#br0">39999 44366 5440,'0'0'4577,"0"0"-1649,0 0-932,0 0-1016,0 0-275,0 0 7,0 0 16,0 0 88,-45 20-80,33-6-100,-1 5-112,-1 4-120,-7 7-28,3 8-24,13-1 48,-7 7 108,12 2 88,0-1-80,0-3-140,3 1-112,11-6-96,4-2-168,9-8-60,-3-1-120,3-13-48,3 1 0,5-14-52,-3 0-56,-2-7-28,-3-7-48,0-8-132,-3-2-64,-4-5-112,-11-1-72,3 4-164,-12-1 92,0 0 296,-12 6 368,-2 3 200,7 1 180,-22 4 164,13 3 140,-3 8 120,-6 2-152,-2 5 40,1 6-40,-1 3-196,10 6-136,-5-1-116,13 0 72,-1 1 68,10 3-72,0 2-72,10-4-328,-1-1-416,4-6-432,10-9-656,-7-1-2533,7-8-2215,-6-5 527</inkml:trace>
  <inkml:trace contextRef="#ctx0" brushRef="#br0">40482 44717 16498,'0'0'4484,"0"0"-3728,0 0-756,-9 46-256,4-27 256,-2-3 0,7-1 232,-5-7-4,-4 0-192,9-7-36,0 5-460,0-6-784,0-6-1064,0 3-3989,-6-15-4908</inkml:trace>
  <inkml:trace contextRef="#ctx0" brushRef="#br0">40751 44327 4700,'0'0'7365,"0"0"-4441,0 0-935,0 0-1061,0 0-384,0 0-200,0 0-36,0 0-172,0 0 60,0 0 48,57-17 172,-32 17 232,7 3-172,3 1-100,-5 4-72,0 1-36,-3 2-136,-1 7-132,-8-6-72,-5 2-208,1 0 24,-5 2-20,-9-3 80,0 4 36,-9-1 40,-5 0 48,1-1 68,-5-1 4,4-2 84,-10-1 64,9-2 68,-15 3 76,16-8-12,2 6 0,-1-6-40,8-1-80,5-1-160,0 2-36,0 1-148,14 0-20,-1 0 92,-5 4 108,19-2 4,-4 2-4,2 0-92,-8-2 12,14 2-12,-8-2 84,-6 4-88,-2-1-104,-3 3-16,0-4-72,-8 1 84,-4 1 76,0 0 132,0-1 36,-13 3 84,10-5 76,-9 5 72,-3-3 0,1 1-52,-4 0-68,6 1 8,-15-5-32,13 0-4,2 2-108,-4 0 36,-7-4-48,11 4-4,-8-5-80,17 3-208,-6-4-192,5-3-176,-5 0-292,9 0-460,0-10-1005,0 3-2691,9 0-5301</inkml:trace>
  <inkml:trace contextRef="#ctx0" brushRef="#br0">41263 44345 10129,'0'0'6377,"0"0"-3925,0 0-1028,0 0-500,0 0-120,0 0-188,0 0-276,0 0-88,0 0-104,45 0 8,-31 0 120,11 4 16,-6-4-28,6 1-156,1 3-108,1-4-8,-9 2-40,3 5-12,-2 0 12,3 0 40,-15 5 8,3-1 112,3 1-112,-8 8-24,-5 5 24,0 1 120,-18 10 24,8-1 40,3 2 8,-8 2 0,3-2-72,-11 2-36,11-7-24,8 2-12,-10-8-36,2-1-12,6-5-4,6-6-104,-9-5-168,6-2-168,3-4-124,0-3-228,0 0-332,0-7-660,0-3-2597,0-1-4251,0-14 1135</inkml:trace>
  <inkml:trace contextRef="#ctx0" brushRef="#br0">42138 44377 8309,'0'0'6400,"0"0"-4323,0 0-1569,-44 35-508,23-13 260,3 9 508,0 1 180,-8 7-16,5 6-56,3-1-48,-9 2-148,10-4-196,-5 4-132,8-7-208,-4-1-72,6-8-68,0-4 8,6-10-4,-3-5-8,9 0-156,-5-8-148,5-3-120,0-3-328,0-8-304,5-3-532,4-4-1396,-9-7-2989,6 2-2084</inkml:trace>
  <inkml:trace contextRef="#ctx0" brushRef="#br0">41889 44497 2948,'0'0'7117,"0"0"-2769,0 0-2416,0 0-739,0 0-325,0 0 16,0 0 24,0 0-176,0 0-136,0 0-60,0 0-176,-32-1-140,32 2-136,5 12-24,7-1-52,-8 6 128,19 3 32,-11 4 0,8 0-8,-8-2 8,6 3-24,3 1-60,-7-4 0,-1 0-24,1-4-60,-2 3-8,-8-6-64,10 3-108,-9-5-160,4-7-180,-5 2-180,-4-5-260,12-1-372,-12-3-996,0-7-1981,9 5-1863,-9-14-873</inkml:trace>
  <inkml:trace contextRef="#ctx0" brushRef="#br0">42583 44464 5412,'0'0'8153,"0"0"-5877,0 0-847,0 0-573,12 56 56,-12-27 192,0 1-204,0 7-228,-9-2-92,9 4-36,-14-7-108,11 2-132,3-8-112,-13-2-116,13-7-76,0 1-60,0-9-252,0 0-160,0-6-388,-5-1-356,5-2-596,0-7-1077,0-4-3843,0-1-2165</inkml:trace>
  <inkml:trace contextRef="#ctx0" brushRef="#br0">42806 44575 16161,'0'0'4685,"-14"39"-3605,10-18-812,-8 10-256,3 0 0,-5 3 96,10-2 0,4-4 148,0 1-36,0-6-196,4-4-24,10-5-304,-1-7-252,-1-3-236,11-4-48,-5-11 80,-1-6 224,5-5 276,-3-2 260,-6-1 0,-1-2 208,-9 1 124,12-4 12,-15-2-76,0 2-72,0 5 108,0 3 136,0 5 24,-15 3-64,12 1-192,-9 4-100,-8 6-60,8-4-48,-10 7 0,5 0 0,4 0-12,-1 7-120,0-4-40,10 6-216,-4-3-244,4 6-100,-5-3-116,9-6-196,-3 8-584,3-8-945,0 3-2763,0-6-1853</inkml:trace>
  <inkml:trace contextRef="#ctx0" brushRef="#br0">43251 44109 4092,'0'0'10185,"0"0"-5732,0 0-2689,0 0-740,0 0-404,0 0-172,0 0-96,-27 45-52,13-17 52,2 7 32,8 8 124,-10 7 12,1-1-160,13-3-132,0 0-156,0-7-72,13-9-204,1-1-72,-2-12-48,6-4 8,3-4 100,-3-9-12,0 0-28,8-9-20,-3-12-28,-7 3-56,2-7 20,5-3 36,-11 1 12,-8-3-96,7 2-12,-11 3 48,0 0 32,0 7 136,-11 8 184,7 1 108,-8 4 88,-11 5-148,5 1 0,2 8 0,-7 2 52,-3 5 68,8 1 76,6 3-60,-1 1-184,-1 0-52,9-1-204,-4 1-148,9-3-216,0-2-792,0-2-1277,14-9-2011,-7 1-2417</inkml:trace>
  <inkml:trace contextRef="#ctx0" brushRef="#br0">44097 44556 8809,'0'0'6120,"0"0"-4187,-16 49-1149,8-24-288,8-2 144,-15-2 232,15 6-4,-5-11-232,5-2-200,0-5-216,0 2-196,0-10-24,0 1-96,0-2 8,5 0 88,-5-2 4,0 1 192,9-12 36,-3-1-40,-6 0 28,8-9-100,-4 0-108,5-4 36,-6 2 48,12-1 136,-10-2 8,16 3-56,-3 2-64,-6 3 12,10-1 24,-3 7 52,-3 0 32,-4 5-36,3-2 0,-1 9-20,-2 2-64,2 0-48,-1 7 0,-10 8 0,11 1 0,-5 7-12,-3 3-48,-6 1 0,7 1-12,-7-3-4,0 1-4,0-6 4,0-6 4,0 0 60,5-10 24,-5 3 0,0-7 12,0 0-36,9 0-56,-9-4 80,3-3 40,8-5-76,-8-4 120,10-5 84,-1-4-144,-6 0-108,17 0-8,-11-1-40,0 4 36,6 3 0,0 1-48,-4 6 48,-2 3-36,10 0-24,-8 7-24,-9-1 0,11 3 40,-3 5 56,1 4 84,7 2 120,-7 5 48,7-4 0,-6 9 0,6-1 49,-3 1 255,8-3-52,-8 1-156,8 1-108,-4-3-72,-5-4-36,1 1-60,-6-2-60,3-5-12,-3 2-72,2-5-108,-14-1-96,4 1-120,6-4-144,-10 0-209,0 0-163,0 0-328,0-9-996,0 0-2668,-10 2-7149</inkml:trace>
  <inkml:trace contextRef="#ctx0" brushRef="#br0">37542 45511 4056,'0'0'5085,"0"0"-2493,0 0-764,0 0-812,0 0-260,0 0-52,0 0-35,0 0-109,0 0-88,0 0-88,0 0 0,0-9 32,0 9 40,0 0 108,0 0 72,0 0 8,0 7-244,0-4-132,0 10-96,-4 10 164,4 7 212,-9 16 164,6 5-48,-8 6-84,8 8-100,3-4-108,-9-1-92,5-10-148,-5-8-60,9-8-72,0-10-4,0-4-80,0-8 36,0 1-196,0-10-140,9 3-192,-9-5-184,4-2-136,-4-6-376,0-8-236,9-2-1332,-9 2-3077,0-20-3720</inkml:trace>
  <inkml:trace contextRef="#ctx0" brushRef="#br0">37956 45642 2264,'0'0'472,"0"0"2184,0 0-103,0 0-573,0 0-652,0 0-312,0 0-340,0 0 116,0 0 172,0 0 68,0-18-87,-10 18-225,10-4-88,0 1 60,0 3 8,0 0-52,0 0-108,0 0-64,0 0-52,0 0-24,0 0-48,0 0-60,0 0-100,0 0-96,0 0-8,0 0 20,0 0-24,0 0-24,0 0-52,0 0-8,0 0-4,0 0-44,0 0 0,0 0-12,0 0-12,0 0-16,0 0-8,0 0 0,0 0 36,0 0-12,0 0 64,0 3 8,0 1 0,0-2-44,10 3 44,-6 6 180,5 8 244,3 2 24,-7 8-28,9-1-32,2 2-100,6 7-80,-3-5-64,-6-2-36,4 0 48,4-5-108,-3 0-36,-4-5 0,-1-5-4,-1 3-8,8-9 0,-11 2-4,-6-4-68,6-2 64,-6-1-40,-3-3 44,11 1 0,-11 2-8,0-1-60,0-1-12,4 0-156,-4 5-100,8-5-80,-8 3-100,0 2-172,4-5-216,-4 1-444,5-3-1176,4 0-2193,-9 0-2835</inkml:trace>
  <inkml:trace contextRef="#ctx0" brushRef="#br0">38429 45484 3952,'0'0'624,"0"0"3717,0 0-2533,0 0-688,0 0-364,0 0-64,0 0-32,0 0-16,0 0-124,0 0-192,0 0-104,0-4-84,0 4 276,0 0 125,0 0 155,5 0-28,-5 0-76,0 0 60,0 0-16,0 0-88,0 4-252,0 1-92,0 8 140,0 10 188,0 7 364,-5 7-120,5 11-196,-12 3-88,8 4-68,-5 0-100,-5 0-60,2-4-32,-2-5-76,10-5-12,-10-7-48,5-11-36,5 3-60,4-13 0,-8 1-12,4-5 4,4-7-64,0-1-216,0-1-148,0-1-164,-5-7-232,5-9-500,-9-5-1072,9-8-3249,0 13-3684</inkml:trace>
  <inkml:trace contextRef="#ctx0" brushRef="#br0">38698 45898 6941,'0'0'5252,"0"0"-3924,0 0-1024,0 0-164,0 0 328,0 0 328,0 0 200,0 0-271,0 0-301,0 0-200,0 0-52,0 0 16,0 0 20,0 0 28,0 0 96,0 0-36,0-3-52,-5 3-108,-7-4-128,12 1-4,-13-1 4,8 2-8,-9 1-4,1 1 4,1 0 100,0 0-52,-3 3-40,1 4 4,2-3 60,-2 8 40,1-1 36,1 3 72,12 2 180,-20 4 40,20-1 12,-7 2-100,7 4-48,0 0-4,0 0-20,7-1-12,-1 1-28,8-2-24,-5 0-80,-6-3-64,10-4-72,1-2-48,-2 0-24,2-7-16,1 0 16,-3 0-24,0-5-12,1-2 48,1 0-36,-5-2-88,12-5-68,-3 2 32,-4-4 40,-2 2-64,2 0-36,-1-2 12,-10 2 28,6 0 140,-9 2 96,6 3 4,-6 2 136,0-4 20,0 4-8,-6-2 8,6-1 28,-12-1-64,8-1-120,-10-2-4,0 0-44,-7 3-72,8-4 8,-4 2-20,4 3 36,-1-3 96,0 6 36,10-3-32,-5 3-4,9 0 4,0 0-4,0 0 180,0 0-44,0 0-52,13 0 0,-4 0 0,5-7 64,4 7 168,8-2 32,-8-2 4,8 3-48,-10-5-28,13 5-140,-17 1-136,11 0-84,-10 0-24,-5 0 48,0 0 0,11 0 12,-19 0-64,9 0-128,-9-2-12,0 2-40,0 0 0,0 0-24,0-4-24,0 2-132,0-1-176,-9-2-536,9-1-816,0 3-649,0 1-1375,-5 2-1761</inkml:trace>
  <inkml:trace contextRef="#ctx0" brushRef="#br0">39178 45406 2856,'0'0'1356,"0"0"3105,0 0-2093,0 0-548,4 57 112,-4-22 269,9 8-209,-6 6-256,3 4-312,1 6-228,7 1-180,-9-3-148,8 5-60,-5-9-232,-4 0-192,10-7-108,-5-7-167,-5-4-25,-4-6-84,14-10-80,-14 1-29,3-6-59,6-3-36,-9-3-132,0-2-144,0-1-148,0-5-168,-9 0-240,6-5-612,-6-4-2148,4-2-2941,-8-12-4288</inkml:trace>
  <inkml:trace contextRef="#ctx0" brushRef="#br0">39894 45774 9985,'0'0'6000,"0"0"-3619,0 0-1069,0 0-540,0 0-152,0 0-60,0 0 12,0 0-136,0 0-144,0 0-196,0 0-96,7-1-60,-2 1 52,10 0-52,-3 0 60,9 1 140,11 7 124,-2-1-44,6-2-16,-3 2 12,17 0 28,-15-2-16,4-1-104,-7-1-124,7-1-60,-14-2 48,3 0-96,-12-2-108,7-1-76,-10-1-32,-8 4-28,2-1 24,0 1-32,-7 0-16,0 0-148,-7 0 0,7 0-180,-12 0-436,3 0-884,-7 1-2149,5 8-1867,-5-7-941</inkml:trace>
  <inkml:trace contextRef="#ctx0" brushRef="#br0">39958 46019 9533,'0'0'6608,"0"0"-4315,0 0-1369,0 0-656,0 0-108,0 0 96,0 0 208,0 0 416,55 19 100,-31-13-192,0-5-148,14 3-192,-11-4-124,0 0-92,12 0-76,-13 0-48,-8 0-48,12 0-12,-16-4-48,-1 4-72,-1 0-72,2 0-244,-14 0-56,0 0 8,5 0 0,-5 0-168,0 0-292,-5 4-432,2 1-808,-12-3-2045,7 5-3295</inkml:trace>
  <inkml:trace contextRef="#ctx0" brushRef="#br0">42652 45941 732,'0'0'1668,"0"0"-884,0 0-472,0 0-312,0 0 0,0 0 2113,0 0 823,0 35-352,5-29-496,-5 4-236,7 1-251,-7 0-213,0-4-216,0 5-132,0-3-160,-7-2-152,7 0-156,0-5-136,0-2-100,0 2-80,0-2-40,0 0 48,0-4-56,14-5-28,-6-8-176,6-1 0,-2-7 8,2-5 120,2 5 72,-2-3 16,4 10-28,-5-3 0,-1 7 48,2-1 12,-5 7-68,-4 2-88,-5 4-88,0 2-8,0 0-56,4 8-8,5 6 64,-9 5 60,3 6 24,11 3-72,-14 1-12,0 1-4,9-2-8,-5-3-48,-4-4-12,9-5-24,-4-2-100,2-7 64,0 1 24,0-7 108,-1-1 0,-3-5 132,6-4 12,3-7-36,-6-3-44,8-4-16,-2-7 0,-3-4-48,5 4-68,-10 0-32,8-2 100,-7 9 112,8 7 20,-13 5-52,14-1-80,-14 6-72,0 5 24,9 1-12,-9 0 60,3 1 8,6 5 148,-5 3 36,10 1-48,-5 6-36,0 4-36,14-1-24,-11 6 12,1 0 132,1 0 120,-2-1 181,-3-1-213,0-1-112,-6-1-108,8-5-56,-7-4 0,-4 2-4,0-5-84,0-3-36,0 1-60,-4-7-88,-7 0-93,8 0-11,-10-4-240,8-5-292,-4-5-484,-5-5-1544,11 6-3833,-6-13-6176</inkml:trace>
  <inkml:trace contextRef="#ctx0" brushRef="#br0">43578 45611 7009,'0'0'8008,"0"0"-5327,0 0-1521,0 0-828,0 0-40,0 0 200,0 0 240,0 0 96,0 0-196,0 0-160,-39-14-60,27 30 12,-6 9 120,4 10 116,-7 8-32,5 7-112,-12 3-20,15 0-76,-1 9 12,-2-7-23,7 0-69,-5-4-100,9-5-96,-8 2-104,13-13-40,-9-3-12,6-7-48,3-5 0,0-3-12,0-10-108,0 0-112,0-3-153,0-4-263,0-4-280,-4-6-168,4-4-864,0-11-2852,0 7-3657,-10-21-340</inkml:trace>
  <inkml:trace contextRef="#ctx0" brushRef="#br0">44028 45845 5336,'0'0'11410,"0"0"-8298,0 0-2000,0 0-916,0 0-112,0 0 364,-39-16 244,25 16 180,0 0-96,2 0-164,-6 0-56,0 4-40,-3 5-104,-9-2-148,1 7-96,5-5-12,-3 5-36,9 4 0,1-4 0,-5 2-120,8-2-72,2-2-48,7 3-84,-4-5-12,9-1 36,9-2-12,3 6 36,7-6 20,3 0 4,-5-2-24,13-3-60,-3 0 12,8 1 12,1 4 8,-10-3 52,1 1-24,3 4-168,-9 0-100,-3 3 0,-4 2 160,-10 1 264,5 0 252,-9 3 76,0-4 56,-9 4 40,2 0 36,-7-4 32,-8 4 12,8-2-56,-4-2-160,1-5-48,3 3-72,-8-3-72,10-2-84,-6 2 32,6-7-44,6 5-96,-8-4-60,5-3-48,6 0-108,-9 4 0,3-4-172,9 0-140,0 0-208,-15 0-352,15 0-980,0 0-1888,-3 0-1445,3 0-3372</inkml:trace>
  <inkml:trace contextRef="#ctx0" brushRef="#br0">41079 45636 288,'0'0'5657,"0"0"563,0 0-3940,0 0-1192,0 0-664,0 0-144,0 0-27,0 0 47,0 0 96,0 0-96,0 0-232,12-2-60,-1 2 36,14 0 328,3 2 208,-3-2 60,7 0-52,7 0-88,-13 0 76,15 0 44,-16 0-136,-7 4-296,-1 3-188,5 2-136,-8 1 112,-2 5 24,-6 0 52,-3 9-40,-3 0 84,9 3-24,-9 3-64,-12 0 36,6 4-44,-3-2 0,-3-2 12,-2 0 96,-2 0 52,-7-3 32,5 1 40,2-3-16,-7-4 4,5-2 20,4-3-84,2-3-72,-1-1-76,8-5-8,-9 0 0,14-5-96,-7 2 24,7-4 64,7 0 4,-2-4-40,4 2 0,5-5 44,2 0 180,4 5 52,5-3-4,-2-2 108,-7 2 136,15 3-160,-9 2-156,-5 0-72,1 0-76,5 0-4,-7 2-4,-2 1-12,0-1-60,-1 0 60,-1 5-60,-8-7 12,6 3 0,3-1-12,-8-2-36,2 0-12,-7 0-60,5 0-16,4 0-32,-3 0-48,2-2-64,-4-1-120,5 1-168,-6-3-304,3 3-760,3 2-648,-9-2-3689,5-3-3044</inkml:trace>
  <inkml:trace contextRef="#ctx0" brushRef="#br0">42041 45766 12285,'0'0'6229,"0"0"-4209,-43 5-1116,17 0-468,-1 4 60,10 3 340,-5 3 12,-10 4-260,20 2-56,0 4-16,-3 2 16,15 1-148,0 4-144,9-2-240,4 2-12,1-5-144,7-3-12,6-4 0,-1-8 60,6 2-72,7-10-136,-14-4-80,16-4 0,-15-6 92,4-6 100,-3-2 108,-9-3 36,-4-4-12,-2-2-72,1-1 20,-13 2 124,0-3 64,0-1 44,0 2 48,-13-1-12,1 1-48,-8 5 12,-1 0-12,3 5 16,-8 1-16,-1 10-48,-3-1 0,3 8-48,1 8-40,1-1-128,2 3-100,2 3 52,7-1 12,1 6-160,13-2-252,0 3-512,0 1-940,7-3-2117,-1-4-2755,17 1-1797</inkml:trace>
  <inkml:trace contextRef="#ctx0" brushRef="#br0">47073 42563 1384,'0'0'820,"0"0"1892,0 0 229,0 0-661,0 0-656,0 0-244,0 0 8,0 0 8,0 0-115,0 0-117,0 0-180,0 0-188,0 0-224,0-2-232,0 2-340,4-3-12,6 3 12,-6 0 0,10 0 76,7 0 92,-3 0 76,14 0-88,-7-4-80,1 4-68,6-3-8,2-1-12,-8-1-36,-4 3-4,1-5-80,-6 5-12,-2-1 20,-3 1-20,0-2 20,-8 4-44,-4-3 20,11 3 64,-11 0 80,0 0 4,0 0 84,0 0 100,0 0 20,0 0 4,0 0-60,0 0-64,0 0-72,0 0-12,0 0-12,0 0 0,0 0 0,3 0-60,-3 0 72,0 0 12,0 0 72,0-2 72,0-3 4,0-2-160,0-2-136,0 0 92,-3-2 40,-8 1-4,11 1-76,-16 0-36,11-2 32,-2 2 16,-8 6 72,10-4-60,-7 1-36,3 5-76,-5-5 0,1 6-96,10 0 36,-3-3 76,-2 3-40,8 0-76,0 0-72,0 0-84,0 0-116,0 0-184,0 0-380,0 0-657,0 0-963,8 0-2188,-2 0-1093</inkml:trace>
  <inkml:trace contextRef="#ctx0" brushRef="#br0">47126 42891 7597,'0'0'7168,"0"0"-3075,0 0-2417,0 0-772,0 0-272,0 0 80,0 0 64,0 0-172,0 0-160,0 0-92,0-16-172,6 25-132,3 1 0,-6 11 72,10 11 216,6 11 256,-7 10-124,10 9-132,-5 4-204,1 3-35,9-2-37,-6 0-56,5-8 80,-4-6 0,-8-4 12,7-8-24,-7-2-60,-1-9 36,-8-3-44,7-4 0,-8 0 48,-4-7-40,11-2 36,-11-5-36,0-6 72,0 5 0,0-5 24,0-3-24,0 2-24,0-2-48,0 0 36,0 0-40,0 0 4,0 0 36,0 0-44,0-5-4,0-6-96,3-9-108,-3-4-60,0-8 32,14-11-20,-7-6-1,8-12-59,-1-4-120,-11-8 36,10-7 128,6 1 148,-6 1 120,-1 0 0,2 11 60,-5 3 96,-5 11-32,8 14 56,-7 5-12,9 11 0,-14 9-72,0 5-96,0 5-68,0 4-112,0 0 0,0 0 48,0 0 36,0 0-28,0 0-80,0 4-60,0 0 36,0 6 72,0-1 84,0-2 72,0-2-48,0 3-64,0-8 4,0 7-12,0-7 72,0 0 48,0 0 120,-19 1 72,12-1-92,-2 0-16,-18 0-36,6 0 0,-14 0-40,-1 0 0,-8 0 52,3 2-60,-1 2-8,1 1 8,2 0 104,9-1 136,3 1-12,-4-1-20,18-4-140,1 7-68,-2-7-8,1 3 4,13-3 4,-5 2 0,5-2-8,0 0-236,0 0-104,0 0-156,5 0-100,2 7-340,-1-3-132,8 5-456,-2-2-488,1 3-1757,6-3-1903,-7 0-2385</inkml:trace>
  <inkml:trace contextRef="#ctx0" brushRef="#br0">47978 43169 5701,'0'0'5084,"0"0"-1832,0 0-1308,0 0-915,0 0-345,0 0 68,0 0 256,0 0-136,0 0-180,0 0-216,0 0-196,-12 3-100,12 3-44,-14 1-40,10 0-24,-10 0 12,14 4 100,-12-1 32,12-1-32,0-2-136,0-2-48,0 3-208,0-8-92,0 7 20,12-4 60,-7-1 28,8-2 92,1 0 88,-5-5-36,3-2-12,2-1 12,-10-2 40,10-1-64,-10 1-112,8-1-48,-12-1-12,0 6 244,0 4 64,0 1 152,0 1 52,-3 0-24,-6 0-208,5 0-36,4 1-72,-9 1-24,4 2-64,5-2-20,0 3-64,0 2-428,0-5-384,0 3-672,0-1-1197,5-3-2299,4 3-1353</inkml:trace>
  <inkml:trace contextRef="#ctx0" brushRef="#br0">48280 42458 6473,'0'0'6392,"0"0"-3580,0 0-1403,0 0-853,0 0-120,0 0 68,39 13 296,-18-6 168,-4 0-80,14-2-160,-5-1-192,10-2-148,-1-2-184,0-2-84,1-7-108,-10 4-12,-1-4 0,2-2-4,-9 1 0,-4-5-80,-2 5-72,-3-1-112,-6-7 16,-3 4 32,0 2 148,0-2 60,-3 1-36,-9 1 48,3-2-4,-5 10-40,-4-5-44,2 8-56,2-3-52,-8 4-8,8 4 8,9-3-36,-2 1-72,2 9-48,-4-11-164,9 7-220,0-5-348,0 1-645,9-1-1055,-4 5-2440,2-5-445,-2 1 3069</inkml:trace>
  <inkml:trace contextRef="#ctx0" brushRef="#br0">48391 42878 10757,'0'0'5701,"0"0"-3801,0 0-1200,0 0-504,0 0-60,0 0 60,0 0-12,0 0-88,0 0 100,11 48 196,-8-12 496,19 8 192,-10 5-232,7 6-304,12-2-276,-17 2-148,11-5-56,-11-6-64,10-3-4,-4-4 4,-8-7 60,11 4-8,-19-9-52,8-8-192,3 5-76,-12-8-20,8-11-40,-8 8-80,-3-11-176,0 0-228,0-3-188,0-8-148,0-3-728,0-8-1329,0 8-3095,0-19-1593</inkml:trace>
  <inkml:trace contextRef="#ctx0" brushRef="#br0">48830 42756 4728,'0'0'7277,"0"0"-4425,0 0-1203,0 0-865,-39 53-212,34-32 192,-2 8 124,2 3-56,5 7-128,-9 3-72,9 6-96,0 2-100,9 1-120,-9-5-112,0 4 12,0-11 28,0 7 32,-9-11-8,5 0 44,-5-3 52,-5-2-28,11-5-84,-10 0-24,-1-2-84,9-5-68,-8-8-76,5 5-192,-5-10-180,13 0-208,-14-5-228,14 0-156,0-10-312,0-5-5049,0 5 1713,11-19-3209</inkml:trace>
  <inkml:trace contextRef="#ctx0" brushRef="#br0">49153 43307 7437,'0'0'6520,"0"0"-4007,0 0-1197,0 0-684,-32 0-64,20 0 128,-12 0 52,9 7-128,-5 0-168,-1 7-148,5 4-36,-7-2-4,5 7-8,15-2 60,-12 2 116,7 2-44,4 3-136,4 3-56,0-3-52,12-2-48,3-3-36,1 4-60,1-9 0,10-1-8,-1-1-64,4-9-36,6 2-60,-13-7-64,11-2-20,-8 0 24,-8-3-28,0-6-72,3 3-132,-16-2-60,4 0 120,-9-4 180,0 5 220,0-5 132,-9 1 124,-3-1-24,-6 3-36,4-2 44,-4 0 88,-3 3 0,3 4-100,-3 2 0,10 2-80,-1 0-140,0 0-8,12 0 0,-9 2 4,9-2-4,9 4-208,3 1-32,0 0 92,8 2 148,10-3 44,-9 1-44,11 0-60,-2-5 48,-3 0 8,-1 0 0,4 0-96,-15-1 28,6-5-156,-9 3-136,-6 1-72,-6 0-4,0-5-24,0 5-84,0-1-788,-6-6-616,-6 2-1849,3 0-1875,-3-4-1829</inkml:trace>
  <inkml:trace contextRef="#ctx0" brushRef="#br0">49886 42528 5885,'0'0'4528,"0"0"-2228,0 0-888,0 0-816,0 0-68,21 69 1369,-17-23-81,-4 17 20,14 14-328,-14 11-308,0 10-332,0-3-324,0-1-196,0-11-204,0-6 72,0-14 12,0-4-56,0-13-76,4-2-96,-4-12-108,0-7-112,0-4-32,9-7-120,-9-8-220,5-3-336,-5-3-584,0-11-952,0-3-3005,0-3-4252</inkml:trace>
  <inkml:trace contextRef="#ctx0" brushRef="#br0">46565 43045 12673,'9'69'6345,"-9"-23"-4693,0 16-872,0 14 188,0 9-144,-9 0-412,9-5-100,-5-13-44,5-14-88,0-12-108,0-7-64,0-11-8,5-6-144,-5-2-156,0-7-404,9-4-492,-6-4-924,-3 0-912,0-2-1453,0-3-1871</inkml:trace>
  <inkml:trace contextRef="#ctx0" brushRef="#br0">50604 43071 1488,'0'0'8529,"0"0"-5869,0 0-928,0 0-456,0 0 17,0 0 155,0 0-144,0 0-232,0 0-280,0 0-232,-25-1-172,25 1-280,7-6-100,7 6-8,-10 0 180,22 0 4,-8 6 188,8-3 112,-1 1-60,7 5-256,-5-4-168,-1 4-4,4-6-92,-7 6 0,-5-7 0,-6 5-160,15-5-152,-15 1-28,1-1-132,-6-2-136,0 0-136,-7 0-308,0 0-584,0 0-793,0 0-583,-7 0-2004,0 0 1071</inkml:trace>
  <inkml:trace contextRef="#ctx0" brushRef="#br0">50607 43302 10921,'0'0'4872,"0"0"-3419,0 0-893,0 0 68,53 7 456,-26-2 16,-1-1-176,1-3-100,-1 6-192,-4-5-208,4 4-232,1 1-192,-1-4-40,-8 4-44,3-5-64,-1 3-92,-8-1-100,-3-2-156,-5 1-196,-4-1-220,0 1-360,0-3-888,0 6-1013,-13-3-2271,8-1-2181</inkml:trace>
  <inkml:trace contextRef="#ctx0" brushRef="#br0">51805 42839 80,'0'0'2452,"0"0"-1436,0 0-744,0 0 1789,0 0 1107,0 0-688,0 0-816,0 0-444,0 0-336,0 0-216,3-14-103,2 12 35,8-6 44,13-3-36,-4 2-68,1-3-60,16-3-124,-13 5-52,13 1-72,-7 5-96,3 1-100,-4 3-36,-5 3-172,-8 8-60,-6-4 100,2 4 80,4 3 52,-18 0 76,13 2-4,-13 4 64,0-6-4,0 9 16,0-4 108,-13 2 60,8 3-48,-8-5 72,-1 2 72,11-5-36,-11 4-24,1-4-48,1-2-100,3-2-84,-5 1-108,14 1-12,-6-4-4,-1 1-56,7 0 0,0 1 4,13-1 56,1-1 12,-2 1-12,10 1-8,-5 3 0,10-1-52,-9 0-108,3 0-52,-2-3 4,-6-2 20,-1 3 76,-8 2-36,10-3-88,-14 1-12,0-5 28,0 0 228,0 6 160,0-3 108,-4-1 36,-6 2-28,-6-1-44,3 1-52,-1 3-44,-4 0-4,-3-1-24,3 3 24,-8 1-12,8-1 28,-3 4-28,-11-4-48,14 0-24,-3 5 72,3-9 4,-8 3-80,22-5-44,-10-4-12,5 1-184,4-4-212,-2-3-188,7 0-140,0-3-284,0-4-384,7-8-1376,-7 1-4261,14-4-2460</inkml:trace>
  <inkml:trace contextRef="#ctx0" brushRef="#br0">52508 43427 12377,'0'0'5097,"0"0"-3445,0 0-708,-9 48-4,-2-37 348,11-8-188,0 4-264,0-3-344,0-2-492,0-2-12,0 0-516,11-6-284,-11-1-156,3-7-660,3-7-1356,6 7-3257,-12-15-3880</inkml:trace>
  <inkml:trace contextRef="#ctx0" brushRef="#br0">52765 42671 6065,'0'0'6148,"0"0"-3740,0 0-1036,0 0-719,0 0-341,0 0-124,0 0-40,0 0 88,56-5 0,-29 5 248,3 5 204,5 2-84,1 0-248,5 6-272,-11-3-24,10 4-56,-18 4-4,-6 0-72,-2-2-40,-9 7 112,2 0 56,-2-5 40,-5 6 64,-12-1 36,7-1 48,-9-1 24,-2 0 120,-6 0 316,-6-3-60,7 0-76,0-2-120,3-4-160,-5 1-152,10-5-136,10 5-52,-2-4-72,5-2-56,0 2-48,5 3-40,11 2 28,10 0 80,-4 1 40,1-1 24,17-5 0,-15 5 8,2-2 80,3-1 4,-7-1-8,-7 5 0,-2-5-36,4 1 0,-18 3 0,12-3 48,-12-1 0,0 1 108,0-1 88,-12 5 92,8-5 76,-10 4-84,0 1-52,1-3-60,-3 2-20,-7 0 8,6 1-36,-1-3 12,-9 2-24,6-1-24,4-1-24,-10-3-52,9 0 4,-5 3-12,7-3-68,-1-2-112,2 0-48,3-3-124,0-4-180,1 0-216,11 0-260,0-4-440,0-8-1412,0 3-3613,14-14-3872</inkml:trace>
  <inkml:trace contextRef="#ctx0" brushRef="#br0">53583 42802 7313,'0'0'6032,"0"0"-4092,0 0-1176,0 0-468,0 0 1,0 0 255,0 0 68,0 0-40,0 0-260,0 0-272,0 0-48,-23 4-108,23-4-56,0 0 16,0 0 88,0 0 12,0 0 48,0 0 40,0 0-40,0 0-56,0 1 28,0-1 28,0 4 176,0-2-16,0-2 0,0 3-64,0 1 4,0-4 24,0 0 48,0 0 120,0 0 76,0 0 148,0 0 56,-4 0-124,4 0-92,-14 0-212,14-7-72,0 7 12,-3-2-72,3 2 84,-11 0 24,11 0-24,0 0-36,0 0-8,0 0-40,0 0 60,0 0-68,0 0 0,0-4 4,0 4 4,0 0 72,0 0-24,0 0-12,0 0-36,11 0 36,-11 0 4,0 0 8,0 0 12,0 0-12,0 0-56,0 0 0,0 0-4,0 0 8,0 0 40,0 0-36,0 0 0,0 0 0,0 0 0,0 0-8,0 0 0,0 0-4,0 0 0,0 0-8,0 0-40,0 0-24,0 0 12,0 0 0,0 0 12,0 0 36,0 0-52,0 0 52,0 0 0,0 0 4,0 0 8,0 0 8,0 0 52,0 0-8,0 0 8,0 0-12,0 0 0,0 0-36,0 0 36,0 0-48,0 0-8,0 0-64,0 0 12,0 0-12,0 0 20,0 0 44,0 0 0,0 0 8,0 0 8,0 0 44,0 0 8,0 0 12,0 0-12,0 0-48,0-1 0,0-3-12,0 2-4,3-5 0,-3-2-92,6-1 12,6 3 76,-12-2 4,0 5 4,0 1-4,0 3 0,0 0-96,0 0 4,0 5 0,-4 6 12,-10 8 84,11 11 228,-20 11 76,10 10-52,-1 8-68,-4 1 68,6 4-20,-2-4 392,1-1 28,10-3-148,-6-3-164,4-3-148,5-8-36,0-3-84,0-1-72,5-10-92,4-7-100,3-3-36,-3-6-88,12-3 76,-3-9 36,5-2 12,4-8-100,-6-8 28,5-3 84,1-6 120,0-1 52,-11-2-40,-2 5-24,0-2-24,-7 6 88,-2 0 8,4 3 204,-9 0 48,-9 8-48,9-1-32,-12 4 8,7-2-36,-10 4-36,-6-2-12,5 5 24,-3 2 0,-3 0-36,-4 7-80,8 0-4,0-1-84,-3 1-24,7 3 36,14-1-24,-12 4 84,12 1-204,0-2-84,0-1-40,0 3-20,0-2-100,0-5-108,12-1-184,-1-1-232,1-5-136,0-3-696,3-5-1025,6-6-2703,-9 4-2209</inkml:trace>
  <inkml:trace contextRef="#ctx0" brushRef="#br0">53990 42940 10305,'0'0'5504,"0"0"-3259,0 0-913,0 0-464,0 0-52,36 4 108,-19 6 120,-4 5-52,5 9-100,3-1-148,-7 11-164,4 0-244,-6 1-96,2 2-36,4-1-84,-6-6-108,3 2-12,-7-2-8,5-7-136,-10-4-132,12 1-48,-10-4-12,7-4-16,-12-3-44,13-5-84,-13-1-148,0-3-84,9 0-220,-9-7-196,0-7-176,0-4-464,0 1-801,0-10-1991,0 7-2101</inkml:trace>
  <inkml:trace contextRef="#ctx0" brushRef="#br0">54263 42878 8309,'0'0'7632,"-21"37"-5175,16-5-1337,-10 0-460,-1 16 256,-7-5 284,11 3-244,-6-2-144,4-5-200,2-2-176,-6-1-136,9-3-72,-3-4-60,-2-6-68,-4-4-96,18 1-4,-4-6-76,-5-4-152,4-4-120,5-5-184,-7-1-228,7 0-204,0-7-212,-5-7-1104,5-5-2561,0 6-2387,0-20-249</inkml:trace>
  <inkml:trace contextRef="#ctx0" brushRef="#br0">54761 42917 5368,'0'0'5809,"0"0"-2693,0 0-983,0 0-925,0 0-428,0 0-176,0 0-40,0 0-76,0 0-108,0 0-232,0 16 20,0 5 188,0 8 200,0 6 392,0 6-200,0 7-192,0 1-108,0 3-124,0-8-80,0 6-112,0-11-120,0 0 36,0-9-40,0-4-4,-4-4-4,4-5-12,0-3-168,0-3-52,0-6-152,0-3-244,0-2-244,0-2-412,0-10-740,0-6-2669,0 1-3655</inkml:trace>
  <inkml:trace contextRef="#ctx0" brushRef="#br0">55012 43059 13313,'0'0'5325,"0"0"-3813,0 44-916,-5-15-180,-7-1 216,1 7 300,8 3-168,3-7-160,0 3-232,0-4-348,3-7-24,8 0-216,1-7-100,-7-5 100,11-2 48,7-4 48,-10-5 120,6-5 0,3-4 4,-5-5 8,1-4 36,-6-2-36,11-1 0,-10 2-12,-10-3-8,17 7-52,-20-5-16,7 8 4,-7 5-60,0-4 60,0 2 68,-7 0 4,-7 0 96,8 2-48,-6 0 24,0 0 52,-3-4-16,3 4-12,-6-3-12,1 3-24,2-7 12,-6 6-72,7-9-76,2 6-200,8 4 20,-10-2 76,14 4 60,-13 5-76,13 0-168,0 0-72,-5 5-156,-4 4-68,6 7-244,3 0-152,0 7-180,-11-2-325,11-3-879,0 5-2320,0-9-1557</inkml:trace>
  <inkml:trace contextRef="#ctx0" brushRef="#br0">55319 42664 3240,'0'0'11481,"0"0"-6400,0 0-3033,0 0-836,0 0-500,0 0-192,0 0-88,0 0-92,0 0-112,0 0-36,41 28-12,-29-17-24,15 3-56,-10-3-64,5 1-36,-5-3-172,10-5-56,-9 3-132,5-6-208,-11-1-228,-3 0-196,5-5-364,-2-2-620,-3-5-1008,-5 1-2233,5-1-1916</inkml:trace>
  <inkml:trace contextRef="#ctx0" brushRef="#br0">46584 42834 3888,'0'0'2485,"0"0"423,0 0-920,0 0-768,0 0-336,0 0-8,0 0 72,0 0-20,0 0-183,0 0-149,0-5-88,0 5-40,0 0 0,0 0-12,0 0-76,0 0 24,0 0-28,0 0-32,0 1-76,0-1-52,0 4-44,0 1-164,0 4-4,-8 11 68,8-1 52,0 15 80,0 1 88,0 10 168,8 4 144,-8 2-72,4 1-120,5 1-64,-9-2 4,0-5-76,5-5-36,-5-2-48,0-5-60,0-8-8,0-4-40,0-1-36,0-7-48,0-2-4,0-3-92,0-5-256,0-4-176,0 0-208,0 0-184,0 0-408,0-7-1000,0-4-2373,0 0-3203,0-13 767</inkml:trace>
</inkml:ink>
</file>

<file path=ppt/ink/ink2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1T04:49:45.734"/>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50"/>
    </inkml:context>
    <inkml:brush xml:id="br0">
      <inkml:brushProperty name="width" value="0.05" units="cm"/>
      <inkml:brushProperty name="height" value="0.05" units="cm"/>
    </inkml:brush>
  </inkml:definitions>
  <inkml:trace contextRef="#ctx0" brushRef="#br0">53 25 1880 0 0,'-5'-6'8061'0'0,"-6"9"-5534"0"0,-9 11-1447 0 0,18-11-897 0 0,0-1 1 0 0,1 1-1 0 0,-1 0 1 0 0,0-1-1 0 0,1 1 1 0 0,0 0-1 0 0,0 0 1 0 0,0 0-1 0 0,0 0 1 0 0,0 0-1 0 0,0 1 1 0 0,1-1-1 0 0,-1 0 1 0 0,1 0-1 0 0,0 0 1 0 0,1 6-1 0 0,-1-7-160 0 0,0-1-1 0 0,0 0 0 0 0,1 0 0 0 0,-1 0 0 0 0,0 0 1 0 0,0 0-1 0 0,1 0 0 0 0,-1 0 0 0 0,1 0 1 0 0,-1 0-1 0 0,1-1 0 0 0,0 1 0 0 0,-1 0 0 0 0,1 0 1 0 0,0 0-1 0 0,-1-1 0 0 0,1 1 0 0 0,0 0 1 0 0,0 0-1 0 0,0-1 0 0 0,0 1 0 0 0,0-1 0 0 0,-1 1 1 0 0,1-1-1 0 0,0 1 0 0 0,0-1 0 0 0,0 0 1 0 0,0 1-1 0 0,0-1 0 0 0,1 0 0 0 0,-1 0 0 0 0,0 0 1 0 0,0 0-1 0 0,0 0 0 0 0,0 0 0 0 0,0 0 1 0 0,0 0-1 0 0,0 0 0 0 0,0-1 0 0 0,0 1 0 0 0,0 0 1 0 0,0 0-1 0 0,0-1 0 0 0,0 1 0 0 0,0-1 1 0 0,0 1-1 0 0,0-1 0 0 0,0 0 0 0 0,0 1 0 0 0,-1-1 1 0 0,2 0-1 0 0,3-2-155 0 0,0-1 0 0 0,0 1 0 0 0,0-1 0 0 0,-1 0-1 0 0,0 0 1 0 0,1 0 0 0 0,-1-1 0 0 0,-1 1 0 0 0,1-1 0 0 0,-1 0 0 0 0,0 0 0 0 0,0-1 0 0 0,0 1-1 0 0,0 0 1 0 0,-1-1 0 0 0,2-7 0 0 0,-4 12 116 0 0,-1 0 0 0 0,1 0 0 0 0,0 0-1 0 0,-1 0 1 0 0,1 0 0 0 0,-1 0 0 0 0,1 0 0 0 0,-1 0 0 0 0,1 0 0 0 0,-1 0-1 0 0,0 1 1 0 0,0-1 0 0 0,1 0 0 0 0,-1 0 0 0 0,0 1 0 0 0,0-1-1 0 0,0 0 1 0 0,0 1 0 0 0,0-1 0 0 0,0 1 0 0 0,0-1 0 0 0,0 1 0 0 0,0 0-1 0 0,0-1 1 0 0,0 1 0 0 0,0 0 0 0 0,0 0 0 0 0,0-1 0 0 0,0 1 0 0 0,-2 0-1 0 0,-39-1 372 0 0,34 1-305 0 0,7 0-99 0 0,-1-1-841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6:57.683"/>
    </inkml:context>
    <inkml:brush xml:id="br0">
      <inkml:brushProperty name="width" value="0.05" units="cm"/>
      <inkml:brushProperty name="height" value="0.05" units="cm"/>
    </inkml:brush>
  </inkml:definitions>
  <inkml:trace contextRef="#ctx0" brushRef="#br0">14 0 5288 0 0,'0'0'3633'0'0,"-5"5"-265"0"0,-4 6-2537 0 0,18 128 3425 0 0,-13-189-13987 0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51"/>
    </inkml:context>
    <inkml:brush xml:id="br0">
      <inkml:brushProperty name="width" value="0.05" units="cm"/>
      <inkml:brushProperty name="height" value="0.05" units="cm"/>
    </inkml:brush>
  </inkml:definitions>
  <inkml:trace contextRef="#ctx0" brushRef="#br0">1 129 4760 0 0,'5'-8'8207'0'0,"8"-9"-5833"0"0,-3 4-1973 0 0,-4 4-271 0 0,1 0 1 0 0,0 0-1 0 0,1 0 0 0 0,0 1 0 0 0,0 0 0 0 0,1 0 0 0 0,0 1 0 0 0,0 0 0 0 0,19-10 1 0 0,-27 18-92 0 0,0-1 1 0 0,-1 1-1 0 0,1-1 1 0 0,0 1 0 0 0,-1-1-1 0 0,1 1 1 0 0,-1 0-1 0 0,1-1 1 0 0,-1 1 0 0 0,1 0-1 0 0,-1-1 1 0 0,1 1-1 0 0,-1 0 1 0 0,0 0 0 0 0,0-1-1 0 0,1 1 1 0 0,-1 0 0 0 0,0 0-1 0 0,0 0 1 0 0,0-1-1 0 0,0 1 1 0 0,0 0 0 0 0,0 0-1 0 0,0 0 1 0 0,0 0-1 0 0,0-1 1 0 0,0 1 0 0 0,-1 1-1 0 0,2 37 879 0 0,-1-33-871 0 0,4 40 348 0 0,-4-46-414 0 0,0 1 1 0 0,0-1-1 0 0,0 1 0 0 0,1-1 0 0 0,-1 1 0 0 0,0-1 0 0 0,0 1 0 0 0,0-1 0 0 0,1 1 1 0 0,-1-1-1 0 0,0 1 0 0 0,1-1 0 0 0,-1 1 0 0 0,0-1 0 0 0,1 0 0 0 0,-1 1 0 0 0,0-1 1 0 0,1 0-1 0 0,-1 1 0 0 0,1-1 0 0 0,-1 0 0 0 0,1 1 0 0 0,-1-1 0 0 0,0 0 1 0 0,1 0-1 0 0,-1 0 0 0 0,2 1 0 0 0,-1-2-136 0 0,0 1 0 0 0,0-1-1 0 0,0 1 1 0 0,0-1 0 0 0,0 0 0 0 0,1 1 0 0 0,-1-1 0 0 0,0 0 0 0 0,0 0 0 0 0,-1 0-1 0 0,1 1 1 0 0,0-1 0 0 0,0 0 0 0 0,0 0 0 0 0,-1-1 0 0 0,1 1 0 0 0,0-1-1 0 0,5-10-3166 0 0,-4 4-1830 0 0,0-3-2605 0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52"/>
    </inkml:context>
    <inkml:brush xml:id="br0">
      <inkml:brushProperty name="width" value="0.05" units="cm"/>
      <inkml:brushProperty name="height" value="0.05" units="cm"/>
    </inkml:brush>
  </inkml:definitions>
  <inkml:trace contextRef="#ctx0" brushRef="#br0">86 19 1228 0 0,'8'-19'11963'0'0,"-12"27"-10877"0"0,1 0-484 0 0,-1 0 0 0 0,2 0 0 0 0,-1 0 1 0 0,1 1-1 0 0,-1 8 0 0 0,-3 12 292 0 0,-43 167 1407 0 0,49-185-2505 0 0,-3 14 409 0 0,3-25-306 0 0,0 1 0 0 0,0-1 0 0 0,0 0 0 0 0,-1 1 0 0 0,1-1 0 0 0,0 0 0 0 0,0 1 0 0 0,0-1-1 0 0,0 0 1 0 0,0 1 0 0 0,-1-1 0 0 0,1 0 0 0 0,0 0 0 0 0,0 1 0 0 0,-1-1 0 0 0,1 0 0 0 0,0 0 0 0 0,0 0 0 0 0,-1 1 0 0 0,1-1 0 0 0,0 0 0 0 0,-1 0 0 0 0,1 0 0 0 0,0 0 0 0 0,0 1 0 0 0,-1-1 0 0 0,1 0 0 0 0,0 0 0 0 0,-1 0 0 0 0,1 0 0 0 0,0 0 0 0 0,-1 0 0 0 0,1 0 0 0 0,0 0 0 0 0,-1 0 0 0 0,1 0 0 0 0,0 0 0 0 0,-1 0 0 0 0,1 0 0 0 0,0-1 0 0 0,-1 1 0 0 0,1 0 0 0 0,0 0 0 0 0,-1 0 0 0 0,1 0 0 0 0,0 0 0 0 0,-1-1 0 0 0,1 1 0 0 0,0 0 0 0 0,0 0 0 0 0,-1-1 0 0 0,1 1 0 0 0,0 0-1 0 0,0 0 1 0 0,0-1 0 0 0,-1 1 0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53"/>
    </inkml:context>
    <inkml:brush xml:id="br0">
      <inkml:brushProperty name="width" value="0.05" units="cm"/>
      <inkml:brushProperty name="height" value="0.05" units="cm"/>
    </inkml:brush>
  </inkml:definitions>
  <inkml:trace contextRef="#ctx0" brushRef="#br0">1 73 7233 0 0,'31'-5'5124'0'0,"5"-1"-3412"0"0,-28 6-1753 0 0,1-1-1 0 0,-1 0 0 0 0,1-1 0 0 0,-1 0 1 0 0,0 0-1 0 0,1-1 0 0 0,-1 1 0 0 0,0-2 1 0 0,-1 1-1 0 0,1-2 0 0 0,-1 1 0 0 0,10-7 1 0 0,-5 4-781 0 0,4-1-888 0 0,-12 1-3396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54"/>
    </inkml:context>
    <inkml:brush xml:id="br0">
      <inkml:brushProperty name="width" value="0.05" units="cm"/>
      <inkml:brushProperty name="height" value="0.05" units="cm"/>
      <inkml:brushProperty name="color" value="#004F8B"/>
    </inkml:brush>
  </inkml:definitions>
  <inkml:trace contextRef="#ctx0" brushRef="#br0">247 98 4060 0 0,'0'0'4839'0'0,"0"-12"855"0"0,0-13-4290 0 0,7 9-635 0 0,5-8-107 0 0,-12 23-638 0 0,0 1 0 0 0,0-1 0 0 0,1 1-1 0 0,-1-1 1 0 0,0 1 0 0 0,0-1 0 0 0,0 1 0 0 0,0-1-1 0 0,0 1 1 0 0,0-1 0 0 0,0 1 0 0 0,0-1 0 0 0,0 1 0 0 0,0-1-1 0 0,0 1 1 0 0,0-1 0 0 0,0 1 0 0 0,0-1 0 0 0,0 0-1 0 0,0 1 1 0 0,-1-1 0 0 0,1 1 0 0 0,0 0 0 0 0,0-1-1 0 0,-1 1 1 0 0,1-1 0 0 0,0 1 0 0 0,-1-1 0 0 0,1 1 0 0 0,0 0-1 0 0,-1-1 1 0 0,1 1 0 0 0,-1 0 0 0 0,0-1 0 0 0,-1 0-3 0 0,-1 0 0 0 0,0 1 0 0 0,0-1 0 0 0,1 1 0 0 0,-1 0 1 0 0,0 0-1 0 0,0 0 0 0 0,1 0 0 0 0,-1 0 0 0 0,0 0 0 0 0,0 1 0 0 0,1-1 1 0 0,-1 1-1 0 0,0 0 0 0 0,-3 1 0 0 0,-41 23-144 0 0,31-15 146 0 0,3-3-71 0 0,1 0 0 0 0,0 2 1 0 0,1-1-1 0 0,0 2 0 0 0,0-1 0 0 0,1 2 1 0 0,0-1-1 0 0,1 1 0 0 0,-9 14 1 0 0,13-18 73 0 0,1 0 1 0 0,0-1-1 0 0,1 2 0 0 0,0-1 1 0 0,0 0-1 0 0,0 1 1 0 0,1-1-1 0 0,0 1 1 0 0,0 0-1 0 0,1-1 0 0 0,0 1 1 0 0,1 0-1 0 0,0 0 1 0 0,0 0-1 0 0,0 0 1 0 0,1 0-1 0 0,0 0 1 0 0,3 9-1 0 0,3 4 89 0 0,34 99 340 0 0,-35-106-439 0 0,0 0 0 0 0,1 0 0 0 0,1-1 1 0 0,1 0-1 0 0,0 0 0 0 0,11 11 0 0 0,-19-22-10 0 0,1 0 1 0 0,-1-1-1 0 0,1 1 1 0 0,-1-1-1 0 0,1 1 1 0 0,0-1 0 0 0,-1 0-1 0 0,1 0 1 0 0,0 0-1 0 0,0 0 1 0 0,0 0-1 0 0,0 0 1 0 0,0 0-1 0 0,0-1 1 0 0,0 1-1 0 0,0-1 1 0 0,0 1-1 0 0,1-1 1 0 0,-1 0 0 0 0,0 0-1 0 0,0 0 1 0 0,0 0-1 0 0,0 0 1 0 0,0-1-1 0 0,1 1 1 0 0,-1 0-1 0 0,0-1 1 0 0,0 0-1 0 0,0 0 1 0 0,0 1-1 0 0,0-1 1 0 0,0 0 0 0 0,0 0-1 0 0,-1-1 1 0 0,1 1-1 0 0,0 0 1 0 0,-1-1-1 0 0,1 1 1 0 0,-1-1-1 0 0,1 1 1 0 0,2-4-1 0 0,7-9-31 0 0,-1 0 0 0 0,-1 0 1 0 0,0-1-1 0 0,10-20 0 0 0,-8 13-326 0 0,-1 5 92 0 0,21-38 107 0 0,-28 51-81 0 0,0 0 1 0 0,-1 1-1 0 0,1-1 0 0 0,0 1 0 0 0,1-1 1 0 0,-1 1-1 0 0,0 0 0 0 0,1 0 1 0 0,7-4-1 0 0,-10 7 149 0 0,-1 0-1 0 0,1 0 1 0 0,-1 1 0 0 0,1-1-1 0 0,-1 0 1 0 0,0 1 0 0 0,1-1 0 0 0,-1 0-1 0 0,0 1 1 0 0,1-1 0 0 0,-1 1 0 0 0,0-1-1 0 0,0 1 1 0 0,1-1 0 0 0,-1 0 0 0 0,0 1-1 0 0,0-1 1 0 0,0 1 0 0 0,0-1 0 0 0,1 1-1 0 0,-1-1 1 0 0,0 1 0 0 0,0-1-1 0 0,0 1 1 0 0,0-1 0 0 0,0 1 0 0 0,0 0-1 0 0,-1-1 1 0 0,1 1 0 0 0,0-1 0 0 0,0 1-1 0 0,0-1 1 0 0,0 0 0 0 0,0 1 0 0 0,-1-1-1 0 0,1 1 1 0 0,-4 21-1954 0 0,-5 12-3791 0 0,5-18 1113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55"/>
    </inkml:context>
    <inkml:brush xml:id="br0">
      <inkml:brushProperty name="width" value="0.05" units="cm"/>
      <inkml:brushProperty name="height" value="0.05" units="cm"/>
      <inkml:brushProperty name="color" value="#004F8B"/>
    </inkml:brush>
  </inkml:definitions>
  <inkml:trace contextRef="#ctx0" brushRef="#br0">57 41 1528 0 0,'-5'-14'13723'0'0,"-6"18"-10866"0"0,-9 22-3853 0 0,15-13 1171 0 0,1 1 0 0 0,1 0 0 0 0,0 0 0 0 0,1 0 0 0 0,0 0 0 0 0,1 0 0 0 0,1 0 0 0 0,0 0 0 0 0,1 0 0 0 0,0 1 0 0 0,1-1 0 0 0,1-1 0 0 0,1 1 0 0 0,5 17 0 0 0,-8-29-182 0 0,0 0 1 0 0,-1 0-1 0 0,1 0 1 0 0,0 0-1 0 0,0-1 0 0 0,0 1 1 0 0,0 0-1 0 0,0-1 0 0 0,0 1 1 0 0,1-1-1 0 0,-1 1 0 0 0,0-1 1 0 0,1 0-1 0 0,-1 0 0 0 0,1 1 1 0 0,0-1-1 0 0,-1 0 1 0 0,1 0-1 0 0,0 0 0 0 0,0-1 1 0 0,-1 1-1 0 0,4 1 0 0 0,-3-3 12 0 0,0 1 1 0 0,0 0-1 0 0,1 0 0 0 0,-1-1 0 0 0,0 1 0 0 0,0-1 0 0 0,0 1 1 0 0,0-1-1 0 0,-1 0 0 0 0,1 0 0 0 0,0 0 0 0 0,0 0 1 0 0,0 0-1 0 0,-1-1 0 0 0,1 1 0 0 0,0 0 0 0 0,1-3 0 0 0,3-2-26 0 0,-1 0 1 0 0,0 0-1 0 0,0-1 0 0 0,0 0 0 0 0,-1 0 0 0 0,0 0 0 0 0,-1-1 0 0 0,1 1 0 0 0,2-12 0 0 0,0-4 89 0 0,-1-1-332 0 0,0 0-1 0 0,2-25 1 0 0,-7 43 141 0 0,1 1 1 0 0,-1-1-1 0 0,0 1 0 0 0,-1-1 0 0 0,1 0 1 0 0,-1 1-1 0 0,0-1 0 0 0,-1 1 1 0 0,1-1-1 0 0,-1 1 0 0 0,0 0 0 0 0,0 0 1 0 0,-1 0-1 0 0,-4-7 0 0 0,6 11 108 0 0,0 0-1 0 0,1 0 1 0 0,-1 0-1 0 0,0 1 1 0 0,1-1-1 0 0,-1 0 1 0 0,0 1-1 0 0,0-1 1 0 0,0 1-1 0 0,0-1 1 0 0,1 1-1 0 0,-1-1 1 0 0,0 1-1 0 0,0-1 1 0 0,0 1-1 0 0,0 0 1 0 0,0 0-1 0 0,0-1 1 0 0,0 1-1 0 0,0 0 1 0 0,0 0-1 0 0,0 0 1 0 0,0 0-1 0 0,0 0 0 0 0,0 0 1 0 0,-2 1-1 0 0,1 0 7 0 0,-1 0 0 0 0,1 0 0 0 0,-1 0 0 0 0,1 1 0 0 0,-1-1 0 0 0,1 1 0 0 0,0-1 0 0 0,-1 1-1 0 0,-2 3 1 0 0,-1 2-118 0 0,0 0 0 0 0,0 0 0 0 0,1 0 0 0 0,0 1 0 0 0,-4 7 0 0 0,8-5-1973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56"/>
    </inkml:context>
    <inkml:brush xml:id="br0">
      <inkml:brushProperty name="width" value="0.05" units="cm"/>
      <inkml:brushProperty name="height" value="0.05" units="cm"/>
      <inkml:brushProperty name="color" value="#004F8B"/>
    </inkml:brush>
  </inkml:definitions>
  <inkml:trace contextRef="#ctx0" brushRef="#br0">1 10 2924 0 0,'2'-9'10651'0'0,"2"27"-7659"0"0,3 34-1195 0 0,7 269 2144 0 0,-10-281-4328 0 0,0-33-3303 0 0,-3-27-5961 0 0,-1 12 3934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57"/>
    </inkml:context>
    <inkml:brush xml:id="br0">
      <inkml:brushProperty name="width" value="0.05" units="cm"/>
      <inkml:brushProperty name="height" value="0.05" units="cm"/>
      <inkml:brushProperty name="color" value="#004F8B"/>
    </inkml:brush>
  </inkml:definitions>
  <inkml:trace contextRef="#ctx0" brushRef="#br0">177 392 7237 0 0,'-20'-6'5531'0'0,"18"5"-5386"0"0,0 0 0 0 0,0 0 0 0 0,1 0 0 0 0,-1 0 0 0 0,0 1 0 0 0,0-1 0 0 0,0 1 0 0 0,0-1 0 0 0,0 1 0 0 0,0 0 0 0 0,0 0 0 0 0,0 0 0 0 0,0 0 0 0 0,0 0 0 0 0,1 0 0 0 0,-1 1 0 0 0,0-1 0 0 0,0 0 0 0 0,0 1 0 0 0,-3 1 0 0 0,-5 3 43 0 0,1 0 1 0 0,0 0 0 0 0,0 1-1 0 0,1 0 1 0 0,-1 1-1 0 0,1 0 1 0 0,-11 13 0 0 0,16-17-131 0 0,0 1 1 0 0,0-1 0 0 0,0 1 0 0 0,0-1-1 0 0,1 1 1 0 0,-1 0 0 0 0,1 0 0 0 0,0 0 0 0 0,0 1-1 0 0,1-1 1 0 0,-1 0 0 0 0,1 1 0 0 0,0-1-1 0 0,0 1 1 0 0,1-1 0 0 0,-1 1 0 0 0,1-1-1 0 0,0 1 1 0 0,1 8 0 0 0,-1-12-62 0 0,1 1-1 0 0,-1 0 1 0 0,1 0 0 0 0,-1 0-1 0 0,1 0 1 0 0,0 0-1 0 0,0-1 1 0 0,0 1 0 0 0,0 0-1 0 0,0-1 1 0 0,0 1 0 0 0,0-1-1 0 0,1 1 1 0 0,-1-1-1 0 0,1 0 1 0 0,-1 1 0 0 0,1-1-1 0 0,-1 0 1 0 0,1 0-1 0 0,0 0 1 0 0,-1 0 0 0 0,4 1-1 0 0,-2-1 12 0 0,0-1-1 0 0,0 0 0 0 0,0 1 1 0 0,0-1-1 0 0,0 0 1 0 0,0-1-1 0 0,0 1 0 0 0,0-1 1 0 0,0 1-1 0 0,0-1 0 0 0,-1 0 1 0 0,1 0-1 0 0,5-2 0 0 0,-2 0-73 0 0,1-1 1 0 0,-1 0-1 0 0,0 0 0 0 0,0 0 0 0 0,0-1 0 0 0,0 0 0 0 0,-1 0 0 0 0,1 0 0 0 0,-2-1 0 0 0,1 1 1 0 0,5-10-1 0 0,11-27-413 0 0,27-77 0 0 0,-30 67 407 0 0,-11 32-64 0 0,0 1 0 0 0,-1-2-1 0 0,-1 1 1 0 0,-1 0-1 0 0,-1-1 1 0 0,1-26-1 0 0,-3 39 42 0 0,-1-1 0 0 0,0 1 0 0 0,0 0 0 0 0,-1-1 0 0 0,0 1 0 0 0,-1 0 0 0 0,1 0 0 0 0,-2 0 0 0 0,1 0 0 0 0,-1 0 0 0 0,0 1-1 0 0,-8-14 1 0 0,10 36 859 0 0,1 0-1 0 0,0 0 1 0 0,5 24-1 0 0,3 12-59 0 0,-2 0 0 0 0,-3 0 0 0 0,-2 0 0 0 0,-1 1 0 0 0,-13 79 0 0 0,12-77-1602 0 0,6-65-1837 0 0,2-4-1603 0 0,-5 4-2041 0 0,-2 0-492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58"/>
    </inkml:context>
    <inkml:brush xml:id="br0">
      <inkml:brushProperty name="width" value="0.05" units="cm"/>
      <inkml:brushProperty name="height" value="0.05" units="cm"/>
      <inkml:brushProperty name="color" value="#004F8B"/>
    </inkml:brush>
  </inkml:definitions>
  <inkml:trace contextRef="#ctx0" brushRef="#br0">1 85 1032 0 0,'0'0'4713'0'0,"9"-1"1343"0"0,26-2-5022 0 0,-28 3-783 0 0,-1 0 1 0 0,1-1 0 0 0,-1 0 0 0 0,1 0 0 0 0,-1 0 0 0 0,0-1 0 0 0,0 0-1 0 0,0 0 1 0 0,7-4 0 0 0,-6 3-306 0 0,-5 2 55 0 0,0 0 1 0 0,0 0 0 0 0,0 0 0 0 0,0 0-1 0 0,0 1 1 0 0,0-1 0 0 0,0 1 0 0 0,0-1-1 0 0,0 1 1 0 0,0 0 0 0 0,1 0 0 0 0,-1 0-1 0 0,0 0 1 0 0,0 0 0 0 0,0 0 0 0 0,0 1-1 0 0,1-1 1 0 0,-1 1 0 0 0,0-1 0 0 0,0 1-1 0 0,0 0 1 0 0,0 0 0 0 0,2 1 0 0 0,-3-1 39 0 0,1 0 1 0 0,0-1 0 0 0,-1 1-1 0 0,1 0 1 0 0,-1-1-1 0 0,1 1 1 0 0,0-1 0 0 0,-1 0-1 0 0,1 0 1 0 0,0 1 0 0 0,-1-1-1 0 0,1 0 1 0 0,0 0-1 0 0,0-1 1 0 0,-1 1 0 0 0,1 0-1 0 0,0 0 1 0 0,-1-1-1 0 0,1 1 1 0 0,0-1 0 0 0,-1 0-1 0 0,3-1 1 0 0,38-6-140 0 0,51 4 1247 0 0,-77 5-846 0 0,37-5 452 0 0,-44 3-660 0 0,0 0 0 0 0,0 0 0 0 0,0 1 0 0 0,0 1 0 0 0,18 2 0 0 0,-17-1-55 0 0,1-1-1 0 0,-1 0 0 0 0,1-1 0 0 0,13-1 0 0 0,-7-1 57 0 0,-1 2 0 0 0,31 2 0 0 0,-32-1-35 0 0,0 0-1 0 0,0-1 0 0 0,1 0 0 0 0,23-5 0 0 0,10-2 570 0 0,89-4-1 0 0,-77 9-751 0 0,65-11 156 0 0,48-2-37 0 0,-166 16-3 0 0,1 0 0 0 0,-1 1 1 0 0,1 0-1 0 0,-1 0 0 0 0,1 1 0 0 0,-1 0 1 0 0,13 7-1 0 0,-13-6 16 0 0,1 0-1 0 0,-1-1 1 0 0,1 0 0 0 0,11 2 0 0 0,20 4 93 0 0,-34-7-90 0 0,0 0 0 0 0,1 0-1 0 0,-1-1 1 0 0,1 0 0 0 0,0 0-1 0 0,0 0 1 0 0,-1-1-1 0 0,14-2 1 0 0,-17 2-7 0 0,0 0 0 0 0,0-1 0 0 0,-1 1 0 0 0,1 0 0 0 0,0 0-1 0 0,0 1 1 0 0,0-1 0 0 0,0 0 0 0 0,-1 1 0 0 0,1 0 0 0 0,0 0 0 0 0,0 0 0 0 0,-1 0 0 0 0,1 0 0 0 0,-1 0 0 0 0,1 1 0 0 0,-1-1 0 0 0,1 1 0 0 0,-1 0-1 0 0,2 2 1 0 0,-1-2 1 0 0,-1-1-1 0 0,0 1 0 0 0,0 0 0 0 0,1-1 0 0 0,-1 1 0 0 0,1-1 1 0 0,-1 0-1 0 0,1 0 0 0 0,0 0 0 0 0,-1 0 0 0 0,1 0 0 0 0,4 0 1 0 0,13 0 66 0 0,0-1-1 0 0,36-4 1 0 0,-35 2-67 0 0,-1 1 0 0 0,38 1 0 0 0,-53 1-17 0 0,0 1 0 0 0,0-1 0 0 0,-1 1 0 0 0,1 0 1 0 0,0 0-1 0 0,0 0 0 0 0,-1 1 0 0 0,0 0 0 0 0,5 3 1 0 0,16 8-83 0 0,-24-13 79 0 0,-24-12-3363 0 0,14-5-6639 0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59"/>
    </inkml:context>
    <inkml:brush xml:id="br0">
      <inkml:brushProperty name="width" value="0.05" units="cm"/>
      <inkml:brushProperty name="height" value="0.05" units="cm"/>
      <inkml:brushProperty name="color" value="#004F8B"/>
    </inkml:brush>
  </inkml:definitions>
  <inkml:trace contextRef="#ctx0" brushRef="#br0">69 1 3484 0 0,'-18'3'12699'0'0,"16"5"-7325"0"0,29 17-6204 0 0,2 2 1244 0 0,-27-25-403 0 0,0 1-1 0 0,0-1 1 0 0,0 0 0 0 0,0 1-1 0 0,0 0 1 0 0,0-1 0 0 0,-1 1-1 0 0,0 0 1 0 0,1 0-1 0 0,-1 0 1 0 0,0 0 0 0 0,0 0-1 0 0,-1 0 1 0 0,1 0-1 0 0,-1 0 1 0 0,1 0 0 0 0,-1 1-1 0 0,0-1 1 0 0,0 0-1 0 0,0 0 1 0 0,-1 0 0 0 0,1 0-1 0 0,-1 0 1 0 0,0 0-1 0 0,0 0 1 0 0,0 0 0 0 0,0 0-1 0 0,0 0 1 0 0,-1 0 0 0 0,1 0-1 0 0,-1 0 1 0 0,0-1-1 0 0,-2 3 1 0 0,-18 31-129 0 0,19-30 45 0 0,5-11-8 0 0,2-17-663 0 0,0 3 480 0 0,-2 28 456 0 0,-4-3-8 0 0,0 0 0 0 0,0 0 0 0 0,0-1 0 0 0,0 1 0 0 0,-1 0 0 0 0,0-1 1 0 0,0 0-1 0 0,-1 0 0 0 0,1 0 0 0 0,-1 0 0 0 0,-7 6 0 0 0,-16 27 813 0 0,25-35-982 0 0,1 0 0 0 0,-1 0 0 0 0,0-1 0 0 0,0 1 0 0 0,0-1-1 0 0,0 1 1 0 0,0-1 0 0 0,0 0 0 0 0,-3 3 0 0 0,4-5-31 0 0,1 0 0 0 0,0 0 0 0 0,0 0 0 0 0,0 0 0 0 0,0 0 1 0 0,0 0-1 0 0,-1 0 0 0 0,1 1 0 0 0,0-1 0 0 0,0 0 0 0 0,0 0 0 0 0,0 0 0 0 0,-1 0 0 0 0,1 0 0 0 0,0 0 0 0 0,0 0 1 0 0,0 0-1 0 0,0 0 0 0 0,-1 0 0 0 0,1 0 0 0 0,0 0 0 0 0,0 0 0 0 0,0 0 0 0 0,0 0 0 0 0,-1 0 0 0 0,1 0 0 0 0,0-1 1 0 0,0 1-1 0 0,0 0 0 0 0,0 0 0 0 0,0 0 0 0 0,-1 0 0 0 0,1 0 0 0 0,0 0 0 0 0,0 0 0 0 0,0 0 0 0 0,0-1 1 0 0,0 1-1 0 0,0 0 0 0 0,0 0 0 0 0,-1 0 0 0 0,1 0 0 0 0,0 0 0 0 0,0-1 0 0 0,0 1 0 0 0,0 0 0 0 0,0 0 1 0 0,2-20-1724 0 0,7-4-2818 0 0,0 7-5749 0 0,-5 6 3902 0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60"/>
    </inkml:context>
    <inkml:brush xml:id="br0">
      <inkml:brushProperty name="width" value="0.05" units="cm"/>
      <inkml:brushProperty name="height" value="0.05" units="cm"/>
      <inkml:brushProperty name="color" value="#004F8B"/>
    </inkml:brush>
  </inkml:definitions>
  <inkml:trace contextRef="#ctx0" brushRef="#br0">1847 10 912 0 0,'-3'-3'8000'0'0,"2"2"-8015"0"0,-14 5 2944 0 0,-30 2-1838 0 0,45-8-1074 0 0,-1 1 1 0 0,1 0-1 0 0,-1 0 0 0 0,0 0 1 0 0,0 1-1 0 0,1-1 0 0 0,-1 0 0 0 0,0 0 1 0 0,0 0-1 0 0,0 0 0 0 0,0 1 0 0 0,0-1 1 0 0,0 0-1 0 0,0 1 0 0 0,0-1 0 0 0,0 1 1 0 0,0-1-1 0 0,0 1 0 0 0,-2-1 1 0 0,-23 7 279 0 0,25-7-308 0 0,0 0 0 0 0,0 1-1 0 0,0-1 1 0 0,0 1 0 0 0,0 0 0 0 0,0-1 0 0 0,-1 1-1 0 0,1 0 1 0 0,0 0 0 0 0,0 0 0 0 0,0 0 0 0 0,0 0-1 0 0,0 0 1 0 0,-1 0 0 0 0,1 0 0 0 0,0 0 0 0 0,0 0-1 0 0,0 0 1 0 0,0 1 0 0 0,0-1 0 0 0,0 1 0 0 0,0-1-1 0 0,0 1 1 0 0,0-1 0 0 0,-2 2 0 0 0,-25 2 507 0 0,25-5-512 0 0,0 1 1 0 0,0-1 0 0 0,0 0-1 0 0,0 1 1 0 0,0-1-1 0 0,0 1 1 0 0,0 0 0 0 0,0 0-1 0 0,0 0 1 0 0,0 1 0 0 0,0-1-1 0 0,0 1 1 0 0,0-1 0 0 0,1 1-1 0 0,-1 0 1 0 0,0 0-1 0 0,0 0 1 0 0,0 1 0 0 0,1-1-1 0 0,-1 1 1 0 0,1-1 0 0 0,-3 3-1 0 0,3-3 1 0 0,0 0-1 0 0,0-1 0 0 0,-1 1 1 0 0,1 0-1 0 0,0-1 0 0 0,0 0 1 0 0,0 0-1 0 0,0 0 1 0 0,0 1-1 0 0,0-2 0 0 0,-1 1 1 0 0,1 0-1 0 0,0 0 0 0 0,0-1 1 0 0,-2 0-1 0 0,1 0-7 0 0,0 1 0 0 0,-1-1-1 0 0,1 1 1 0 0,0-1 0 0 0,0 1 0 0 0,0 0-1 0 0,0 1 1 0 0,0-1 0 0 0,-5 2 0 0 0,3-1 52 0 0,0 0 1 0 0,1 0 0 0 0,-1 0 0 0 0,0-1 0 0 0,0 1 0 0 0,0-1 0 0 0,1 0 0 0 0,-1-1 0 0 0,0 1 0 0 0,0-1 0 0 0,0 0 0 0 0,1 0 0 0 0,-7-2 0 0 0,-30-4-349 0 0,-133 20 668 0 0,122-16-86 0 0,39 1-242 0 0,1 1-1 0 0,-1 0 1 0 0,1 2-1 0 0,0-1 1 0 0,-19 4 0 0 0,-22-5-3 0 0,12 0-120 0 0,-142 13 619 0 0,169-11-380 0 0,0 0 0 0 0,0-1 0 0 0,0 0-1 0 0,0-1 1 0 0,0-1 0 0 0,-19-5 0 0 0,13 5-133 0 0,0 0-1 0 0,0 2 1 0 0,0 0 0 0 0,0 1 0 0 0,-21 4-1 0 0,-40 1 200 0 0,66-6-251 0 0,-7-1 117 0 0,1 2 1 0 0,-1 0-1 0 0,-21 5 0 0 0,7-2-48 0 0,-1-2 1 0 0,-51-3-1 0 0,26 0 174 0 0,18-3-127 0 0,36 3 6 0 0,0-1 0 0 0,-1 2-1 0 0,1-1 1 0 0,-1 1 0 0 0,1 0 0 0 0,0 1 0 0 0,-1-1 0 0 0,-14 5 0 0 0,22-5-45 0 0,-7-2-510 0 0,11 2 6 0 0,18 2 999 0 0,-46-4-16723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00.054"/>
    </inkml:context>
    <inkml:brush xml:id="br0">
      <inkml:brushProperty name="width" value="0.05" units="cm"/>
      <inkml:brushProperty name="height" value="0.05" units="cm"/>
    </inkml:brush>
  </inkml:definitions>
  <inkml:trace contextRef="#ctx0" brushRef="#br0">326 19 7157 0 0,'-15'-6'6676'0'0,"-15"-7"-5515"0"0,-42 21 258 0 0,62-5-1346 0 0,0-1 0 0 0,-1-1 0 0 0,1 0 0 0 0,-1 0-1 0 0,1-1 1 0 0,0 0 0 0 0,-1-1 0 0 0,1 0 0 0 0,-11-3 0 0 0,-1 2 75 0 0,21 2-201 0 0,-18 31-1054 0 0,18-31 1103 0 0,0 1 1 0 0,0-1-1 0 0,0 1 0 0 0,0-1 1 0 0,1 1-1 0 0,-1 0 0 0 0,0-1 1 0 0,0 1-1 0 0,0 0 0 0 0,1-1 1 0 0,-1 1-1 0 0,0 0 0 0 0,1 0 0 0 0,-1 0 1 0 0,1 0-1 0 0,-1 0 0 0 0,1 0 1 0 0,0 0-1 0 0,-1 1 0 0 0,-7 11-214 0 0,4-10 202 0 0,1 0 0 0 0,0 1 0 0 0,0-1 0 0 0,0 1 0 0 0,0 0-1 0 0,1 0 1 0 0,-3 5 0 0 0,4-8 27 0 0,1 0-1 0 0,-1-1 1 0 0,1 1-1 0 0,-1 0 1 0 0,1-1-1 0 0,0 1 1 0 0,0 0-1 0 0,-1 0 1 0 0,1-1-1 0 0,0 1 1 0 0,0 0-1 0 0,0 0 1 0 0,0 0-1 0 0,0-1 1 0 0,0 1-1 0 0,0 0 1 0 0,0 0-1 0 0,0 0 1 0 0,0-1-1 0 0,0 1 1 0 0,1 0-1 0 0,-1 0 1 0 0,0-1-1 0 0,0 1 1 0 0,1 0-1 0 0,-1 0 1 0 0,1-1-1 0 0,-1 1 0 0 0,0 0 1 0 0,1-1-1 0 0,-1 1 1 0 0,1-1-1 0 0,0 1 1 0 0,-1 0-1 0 0,1-1 1 0 0,-1 0-1 0 0,1 1 1 0 0,0-1-1 0 0,0 1 1 0 0,-1-1-1 0 0,1 0 1 0 0,0 1-1 0 0,-1-1 1 0 0,1 0-1 0 0,0 0 1 0 0,0 1-1 0 0,0-1 1 0 0,10 2 6 0 0,0 1-1 0 0,0 0 1 0 0,0 1 0 0 0,-1 0 0 0 0,0 1-1 0 0,0 0 1 0 0,0 0 0 0 0,0 1 0 0 0,-1 1-1 0 0,0-1 1 0 0,0 2 0 0 0,-1-1-1 0 0,0 1 1 0 0,0 0 0 0 0,-1 1 0 0 0,0 0-1 0 0,7 11 1 0 0,3 11 106 0 0,-13-26-91 0 0,-1 1-1 0 0,0 0 1 0 0,0 0-1 0 0,0 0 1 0 0,0 0 0 0 0,-1 0-1 0 0,0 0 1 0 0,0 1 0 0 0,-1-1-1 0 0,1 9 1 0 0,-2-14-8 0 0,0 0-1 0 0,-1 0 1 0 0,1 0 0 0 0,-1 0 0 0 0,1 0-1 0 0,-1 0 1 0 0,1 0 0 0 0,-1 0-1 0 0,0 0 1 0 0,1 0 0 0 0,-1 0 0 0 0,0 0-1 0 0,0 0 1 0 0,0-1 0 0 0,0 1-1 0 0,1 0 1 0 0,-1-1 0 0 0,0 1 0 0 0,0 0-1 0 0,0-1 1 0 0,-1 0 0 0 0,1 1-1 0 0,0-1 1 0 0,0 1 0 0 0,0-1 0 0 0,-2 0-1 0 0,-40 9-66 0 0,22-5 91 0 0,17-3-39 0 0,0 0-1 0 0,0-1 1 0 0,0 0 0 0 0,0 0 0 0 0,0 0 0 0 0,0 0 0 0 0,-1-1 0 0 0,1 1 0 0 0,0-1 0 0 0,0 0 0 0 0,0 0 0 0 0,1-1 0 0 0,-1 1 0 0 0,0-1 0 0 0,-5-3 0 0 0,-19-20-2616 0 0,27 23 1853 0 0,-1 0 0 0 0,1 0 0 0 0,0 0 0 0 0,0 0 0 0 0,0-1 0 0 0,0 1 0 0 0,0 0 0 0 0,1-1 0 0 0,-1 1 0 0 0,1-1 0 0 0,-1 1 0 0 0,1-4 0 0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61"/>
    </inkml:context>
    <inkml:brush xml:id="br0">
      <inkml:brushProperty name="width" value="0.05" units="cm"/>
      <inkml:brushProperty name="height" value="0.05" units="cm"/>
      <inkml:brushProperty name="color" value="#004F8B"/>
    </inkml:brush>
  </inkml:definitions>
  <inkml:trace contextRef="#ctx0" brushRef="#br0">137 0 2452 0 0,'-7'17'8890'0'0,"-20"17"-5379"0"0,-21 14-2311 0 0,44-45-1138 0 0,0 0 1 0 0,0 1 0 0 0,0-1 0 0 0,1 1-1 0 0,-1 0 1 0 0,1 0 0 0 0,0 0-1 0 0,0 1 1 0 0,0-1 0 0 0,1 1-1 0 0,0 0 1 0 0,0-1 0 0 0,0 1-1 0 0,0 0 1 0 0,1 0 0 0 0,0 0-1 0 0,0 0 1 0 0,-1 10 0 0 0,-2 12-35 0 0,4-26-142 0 0,45-13-298 0 0,-40 12 524 0 0,-1 1 0 0 0,1-1 1 0 0,0 1-1 0 0,-1 0 0 0 0,1 0 1 0 0,-1 1-1 0 0,0 0 1 0 0,1-1-1 0 0,-1 1 0 0 0,7 5 1 0 0,-10-7-160 0 0,1 1 1 0 0,-1 0-1 0 0,0 0 1 0 0,1 0-1 0 0,-1 1 1 0 0,0-1 0 0 0,0 0-1 0 0,0 0 1 0 0,0 1-1 0 0,0-1 1 0 0,0 0-1 0 0,0 1 1 0 0,0-1-1 0 0,0 1 1 0 0,-1 0-1 0 0,1-1 1 0 0,0 1 0 0 0,-1-1-1 0 0,0 1 1 0 0,1 0-1 0 0,-1-1 1 0 0,0 1-1 0 0,0 0 1 0 0,0-1-1 0 0,0 1 1 0 0,0 0-1 0 0,0 0 1 0 0,-1-1-1 0 0,1 1 1 0 0,0 0 0 0 0,-1-1-1 0 0,1 1 1 0 0,-2 2-1 0 0,-6 7-2592 0 0,3-6-1984 0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62"/>
    </inkml:context>
    <inkml:brush xml:id="br0">
      <inkml:brushProperty name="width" value="0.05" units="cm"/>
      <inkml:brushProperty name="height" value="0.05" units="cm"/>
      <inkml:brushProperty name="color" value="#E71224"/>
    </inkml:brush>
  </inkml:definitions>
  <inkml:trace contextRef="#ctx0" brushRef="#br0">1 80 1200 0 0,'0'-16'9984'0'0,"0"7"-7433"0"0,0 25-1353 0 0,-1 22-442 0 0,2 1 1 0 0,1 0-1 0 0,2-1 1 0 0,2 0-1 0 0,2 0 1 0 0,14 44 0 0 0,-21-78-767 0 0,1 1 0 0 0,1-1 0 0 0,-1 1 0 0 0,1-1 0 0 0,0 0 0 0 0,0 0 0 0 0,0 0 0 0 0,0 0 0 0 0,1-1 0 0 0,3 4 0 0 0,-6-6 10 0 0,0-1 0 0 0,0 1 0 0 0,0 0 0 0 0,0-1 0 0 0,0 1 0 0 0,0-1 0 0 0,0 1 0 0 0,0-1 1 0 0,0 0-1 0 0,0 1 0 0 0,0-1 0 0 0,0 0 0 0 0,0 0 0 0 0,0 0 0 0 0,0 0 0 0 0,0 0 0 0 0,0 0 0 0 0,0 0 0 0 0,0 0 1 0 0,1 0-1 0 0,-1 0 0 0 0,0-1 0 0 0,0 1 0 0 0,0 0 0 0 0,0-1 0 0 0,0 1 0 0 0,0-1 0 0 0,0 1 0 0 0,0-1 0 0 0,0 1 1 0 0,-1-1-1 0 0,1 0 0 0 0,0 1 0 0 0,0-1 0 0 0,0 0 0 0 0,-1 0 0 0 0,1 0 0 0 0,0 0 0 0 0,-1 0 0 0 0,1 1 0 0 0,-1-1 0 0 0,1 0 1 0 0,-1 0-1 0 0,1 0 0 0 0,-1 0 0 0 0,0-1 0 0 0,0 1 0 0 0,1 0 0 0 0,-1-1 0 0 0,7-16-329 0 0,-1-1 1 0 0,-1 0-1 0 0,-1 1 0 0 0,0-2 1 0 0,2-36-1 0 0,-5 65 475 0 0,1-1-1 0 0,0 1 1 0 0,0-1 0 0 0,1 0 0 0 0,6 12-1 0 0,3 14 329 0 0,-10-27-438 0 0,0 1-1 0 0,0-1 0 0 0,1 0 1 0 0,0 1-1 0 0,0-1 1 0 0,1-1-1 0 0,0 1 0 0 0,0 0 1 0 0,0-1-1 0 0,6 6 0 0 0,-9-12-25 0 0,0 1 0 0 0,0-1 0 0 0,0 0 0 0 0,-1 0 0 0 0,1 0 0 0 0,0 0 0 0 0,0 0 0 0 0,0 0 0 0 0,0 0 0 0 0,0 0 0 0 0,-1 0 0 0 0,1-1 0 0 0,0 1 0 0 0,0 0 0 0 0,0 0 0 0 0,-1-1 0 0 0,1 1 0 0 0,0-1 0 0 0,0 1 0 0 0,-1 0 0 0 0,1-1 0 0 0,0 0 0 0 0,-1 1 0 0 0,1-1 0 0 0,0 1 0 0 0,-1-1 0 0 0,1 0 0 0 0,-1 1 0 0 0,1-1 0 0 0,-1 0 0 0 0,0 0 0 0 0,1 0 0 0 0,25-36 111 0 0,-17 22-149 0 0,-6 12-1 0 0,-1 0 0 0 0,0 0 0 0 0,1 0 0 0 0,-1-1 0 0 0,-1 1 0 0 0,1-1 0 0 0,0 1 0 0 0,-1-1 0 0 0,0 0 0 0 0,0 1 0 0 0,0-1 0 0 0,0 0 0 0 0,0 0 0 0 0,-1 0 0 0 0,0 0 0 0 0,0 0 1 0 0,0 0-1 0 0,0 1 0 0 0,-1-1 0 0 0,1 0 0 0 0,-3-7 0 0 0,-9-70-1298 0 0,-4-127 0 0 0,18 206-422 0 0,2 11 417 0 0,3 13-1482 0 0,-6-9-1004 0 0,-1-1-1237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63"/>
    </inkml:context>
    <inkml:brush xml:id="br0">
      <inkml:brushProperty name="width" value="0.05" units="cm"/>
      <inkml:brushProperty name="height" value="0.05" units="cm"/>
      <inkml:brushProperty name="color" value="#E71224"/>
    </inkml:brush>
  </inkml:definitions>
  <inkml:trace contextRef="#ctx0" brushRef="#br0">42 2 3268 0 0,'-4'-1'11320'0'0,"-6"1"-9329"0"0,1 17-1518 0 0,-5 15 507 0 0,12-21-831 0 0,1-1 0 0 0,0 1 0 0 0,0-1 0 0 0,2 22 0 0 0,-1-30-129 0 0,1-1 0 0 0,-1 1 0 0 0,0-1 0 0 0,1 1-1 0 0,-1-1 1 0 0,0 0 0 0 0,1 1 0 0 0,0-1 0 0 0,-1 1-1 0 0,1-1 1 0 0,0 0 0 0 0,0 0 0 0 0,0 1 0 0 0,0-1 0 0 0,0 0-1 0 0,0 0 1 0 0,0 0 0 0 0,0 0 0 0 0,2 1 0 0 0,-2-2-12 0 0,1 1 1 0 0,0-1-1 0 0,0 0 1 0 0,0 1 0 0 0,0-1-1 0 0,-1 0 1 0 0,1 0-1 0 0,0 0 1 0 0,0-1 0 0 0,0 1-1 0 0,0 0 1 0 0,0-1 0 0 0,-1 1-1 0 0,1-1 1 0 0,0 1-1 0 0,0-1 1 0 0,-1 0 0 0 0,1 0-1 0 0,3-2 1 0 0,-1-1-52 0 0,1 0 0 0 0,-1 0 1 0 0,0-1-1 0 0,0 1 0 0 0,-1-1 0 0 0,1 0 1 0 0,-1 0-1 0 0,0-1 0 0 0,-1 1 0 0 0,1 0 1 0 0,-1-1-1 0 0,0 0 0 0 0,0 0 0 0 0,-1 1 1 0 0,0-1-1 0 0,0 0 0 0 0,1-10 0 0 0,-2 15 126 0 0,-1 3-57 0 0,0-1 0 0 0,0 0-1 0 0,1 1 1 0 0,-1-1 0 0 0,0 0 0 0 0,1 1-1 0 0,-1-1 1 0 0,1 1 0 0 0,0-1 0 0 0,-1 1-1 0 0,1-1 1 0 0,0 1 0 0 0,0-1 0 0 0,0 1-1 0 0,0-1 1 0 0,0 1 0 0 0,1-1-1 0 0,-1 1 1 0 0,1 1 0 0 0,3 34 660 0 0,-2-21-485 0 0,-2-13-223 0 0,0 0-1 0 0,1 0 0 0 0,-1 0 0 0 0,1 0 0 0 0,-1 0 1 0 0,1 0-1 0 0,0 0 0 0 0,0 0 0 0 0,0 0 0 0 0,1 0 0 0 0,-1-1 1 0 0,1 1-1 0 0,-1 0 0 0 0,3 2 0 0 0,-4-5-25 0 0,0 0-1 0 0,0 0 1 0 0,0 1 0 0 0,0-1-1 0 0,1 0 1 0 0,-1 0 0 0 0,0 0-1 0 0,0 0 1 0 0,0 1-1 0 0,0-1 1 0 0,0 0 0 0 0,1 0-1 0 0,-1 0 1 0 0,0 0 0 0 0,0 0-1 0 0,0 0 1 0 0,0 1 0 0 0,1-1-1 0 0,-1 0 1 0 0,0 0-1 0 0,0 0 1 0 0,0 0 0 0 0,1 0-1 0 0,-1 0 1 0 0,0 0 0 0 0,0 0-1 0 0,0 0 1 0 0,1 0 0 0 0,-1 0-1 0 0,0 0 1 0 0,0 0-1 0 0,1 0 1 0 0,-1 0 0 0 0,0 0-1 0 0,0 0 1 0 0,0 0 0 0 0,1 0-1 0 0,-1 0 1 0 0,0 0 0 0 0,0-1-1 0 0,0 1 1 0 0,0 0-1 0 0,1 0 1 0 0,-1 0 0 0 0,0 0-1 0 0,0 0 1 0 0,0-1 0 0 0,0 1-1 0 0,1 0 1 0 0,-1 0-1 0 0,0 0 1 0 0,1-14-7689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64"/>
    </inkml:context>
    <inkml:brush xml:id="br0">
      <inkml:brushProperty name="width" value="0.05" units="cm"/>
      <inkml:brushProperty name="height" value="0.05" units="cm"/>
      <inkml:brushProperty name="color" value="#E71224"/>
    </inkml:brush>
  </inkml:definitions>
  <inkml:trace contextRef="#ctx0" brushRef="#br0">10 140 8717 0 0,'-2'13'4989'0'0,"-1"14"-2866"0"0,1-2-683 0 0,0-45-663 0 0,2-142-691 0 0,0 160-63 0 0,1 1 1 0 0,0 0 0 0 0,-1-1-1 0 0,1 1 1 0 0,0 0-1 0 0,0 0 1 0 0,0-1 0 0 0,0 1-1 0 0,0 0 1 0 0,0 0-1 0 0,0 0 1 0 0,0 0 0 0 0,0 1-1 0 0,1-1 1 0 0,-1 0 0 0 0,0 0-1 0 0,1 1 1 0 0,-1-1-1 0 0,0 1 1 0 0,1-1 0 0 0,-1 1-1 0 0,1-1 1 0 0,-1 1-1 0 0,1 0 1 0 0,-1 0 0 0 0,1 0-1 0 0,-1 0 1 0 0,1 0 0 0 0,-1 0-1 0 0,0 0 1 0 0,1 0-1 0 0,-1 1 1 0 0,1-1 0 0 0,-1 1-1 0 0,1-1 1 0 0,-1 1-1 0 0,3 1 1 0 0,0 4-1045 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65"/>
    </inkml:context>
    <inkml:brush xml:id="br0">
      <inkml:brushProperty name="width" value="0.05" units="cm"/>
      <inkml:brushProperty name="height" value="0.05" units="cm"/>
      <inkml:brushProperty name="color" value="#E71224"/>
    </inkml:brush>
  </inkml:definitions>
  <inkml:trace contextRef="#ctx0" brushRef="#br0">10 114 2540 0 0,'-3'12'7422'0'0,"-3"13"-2744"0"0,6 25 43 0 0,8-86-4661 0 0,2-6-134 0 0,-4 30 15 0 0,-4 5 75 0 0,1 1 0 0 0,1-1 1 0 0,-1 1-1 0 0,1 0 0 0 0,1 0 1 0 0,5-7-1 0 0,-10 13 3 0 0,1-1-1 0 0,0 0 1 0 0,-1 1 0 0 0,1-1 0 0 0,0 1-1 0 0,0-1 1 0 0,0 1 0 0 0,-1-1-1 0 0,1 1 1 0 0,0 0 0 0 0,0-1-1 0 0,0 1 1 0 0,0 0 0 0 0,0 0-1 0 0,0 0 1 0 0,0-1 0 0 0,0 1 0 0 0,0 0-1 0 0,0 0 1 0 0,0 1 0 0 0,1-1-1 0 0,0 1 34 0 0,0 0 0 0 0,0 0-1 0 0,0 0 1 0 0,-1 0-1 0 0,1 0 1 0 0,-1 0-1 0 0,1 1 1 0 0,-1-1 0 0 0,1 1-1 0 0,-1-1 1 0 0,0 1-1 0 0,1 0 1 0 0,-1-1 0 0 0,1 5-1 0 0,2 2 71 0 0,-1 1 0 0 0,-1 0-1 0 0,0 0 1 0 0,0 0 0 0 0,-1 1-1 0 0,0-1 1 0 0,0 0 0 0 0,-1 1-1 0 0,-2 13 1 0 0,2-1-121 0 0,23-92-933 0 0,-21 66 909 0 0,0 0 0 0 0,0-1 0 0 0,1 1 0 0 0,-1 0 0 0 0,1 0 0 0 0,0 1 0 0 0,0-1 0 0 0,6-5 0 0 0,-5 5 66 0 0,-1 0 1 0 0,1 0-1 0 0,-1 0 0 0 0,0 0 1 0 0,0 0-1 0 0,0-1 1 0 0,-1 0-1 0 0,3-6 1 0 0,-4 8-18 0 0,0 0 0 0 0,0 1 1 0 0,0-1-1 0 0,0 0 1 0 0,0 0-1 0 0,1 0 1 0 0,-1 1-1 0 0,1-1 0 0 0,-1 1 1 0 0,1-1-1 0 0,0 1 1 0 0,0 0-1 0 0,0 0 0 0 0,1 0 1 0 0,-1 0-1 0 0,0 0 1 0 0,5-3-1 0 0,-6 5 1 0 0,0 0-1 0 0,0 0 1 0 0,0-1 0 0 0,0 1-1 0 0,0 0 1 0 0,0 0 0 0 0,0 0-1 0 0,0 0 1 0 0,0 0-1 0 0,0 0 1 0 0,0 0 0 0 0,0 0-1 0 0,0 1 1 0 0,0-1 0 0 0,0 0-1 0 0,0 1 1 0 0,0-1-1 0 0,0 0 1 0 0,0 1 0 0 0,1 0-1 0 0,0 1 38 0 0,1 0 0 0 0,-1 0 0 0 0,0 0 0 0 0,0 0 0 0 0,-1 0 0 0 0,1 0 0 0 0,0 0-1 0 0,-1 1 1 0 0,0-1 0 0 0,3 5 0 0 0,1 5 298 0 0,10 20 90 0 0,0-1-1 0 0,39 56 0 0 0,-51-85-2893 0 0,-6-12 271 0 0,-4-4-1838 0 0,0 2-3948 0 0,-1 1 58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66"/>
    </inkml:context>
    <inkml:brush xml:id="br0">
      <inkml:brushProperty name="width" value="0.05" units="cm"/>
      <inkml:brushProperty name="height" value="0.05" units="cm"/>
      <inkml:brushProperty name="color" value="#E71224"/>
    </inkml:brush>
  </inkml:definitions>
  <inkml:trace contextRef="#ctx0" brushRef="#br0">0 78 88 0 0,'1'0'346'0'0,"0"-1"0"0"0,0 0 0 0 0,-1 1 1 0 0,1-1-1 0 0,0 1 0 0 0,0-1 0 0 0,0 1 0 0 0,0 0 0 0 0,-1-1 0 0 0,1 1 1 0 0,0 0-1 0 0,0 0 0 0 0,0-1 0 0 0,0 1 0 0 0,0 0 0 0 0,0 0 0 0 0,0 0 1 0 0,0 0-1 0 0,0 0 0 0 0,0 0 0 0 0,0 0 0 0 0,0 1 0 0 0,0-1 0 0 0,1 1 1 0 0,14 1 2365 0 0,-6 0-3321 0 0,7-1 855 0 0,-16-1-211 0 0,-1-1-1 0 0,1 1 1 0 0,0 0-1 0 0,0 0 1 0 0,-1 0-1 0 0,1 0 1 0 0,0 0-1 0 0,-1 0 1 0 0,1 0-1 0 0,0 0 1 0 0,0 0-1 0 0,-1 0 1 0 0,1 0-1 0 0,0 0 0 0 0,-1 0 1 0 0,1 0-1 0 0,0 1 1 0 0,0-1-1 0 0,-1 0 1 0 0,1 1-1 0 0,-1-1 1 0 0,1 0-1 0 0,0 1 1 0 0,-1-1-1 0 0,1 1 1 0 0,-1-1-1 0 0,2 2 0 0 0,-2-2 43 0 0,30-2 761 0 0,-22-2-830 0 0,6-3-222 0 0,-14 7 237 0 0,1 0 0 0 0,-1 0 1 0 0,0 0-1 0 0,1 0 0 0 0,-1 1 0 0 0,0-1 1 0 0,1 0-1 0 0,-1 0 0 0 0,0 0 0 0 0,1 0 0 0 0,-1 1 1 0 0,0-1-1 0 0,0 0 0 0 0,1 0 0 0 0,-1 1 0 0 0,0-1 1 0 0,0 0-1 0 0,1 0 0 0 0,-1 1 0 0 0,0-1 0 0 0,0 0 1 0 0,0 1-1 0 0,0-1 0 0 0,1 0 0 0 0,-1 1 0 0 0,0-1 1 0 0,0 0-1 0 0,0 1 0 0 0,0-1 0 0 0,0 0 1 0 0,0 1-1 0 0,0-1 0 0 0,0 0 0 0 0,0 1 0 0 0,0-1 1 0 0,0 0-1 0 0,0 1 0 0 0,0-1 0 0 0,0 0 0 0 0,0 1 1 0 0,0 0-17 0 0,1-1 1 0 0,0 0 0 0 0,0 0 0 0 0,0 0 0 0 0,-1 0 0 0 0,1 1-1 0 0,0-1 1 0 0,0 0 0 0 0,0-1 0 0 0,0 1 0 0 0,-1 0-1 0 0,1 0 1 0 0,0 0 0 0 0,0 0 0 0 0,0-1 0 0 0,-1 1 0 0 0,1 0-1 0 0,0-1 1 0 0,0 1 0 0 0,-1 0 0 0 0,1-1 0 0 0,0 1 0 0 0,-1-1-1 0 0,1 0 1 0 0,-1 1 0 0 0,1-1 0 0 0,0 1 0 0 0,-1-1-1 0 0,1-1 1 0 0,0 2-17 0 0,-1-1-1 0 0,1 0 1 0 0,0 1 0 0 0,-1-1-1 0 0,1 1 1 0 0,-1-1-1 0 0,1 1 1 0 0,0-1 0 0 0,0 1-1 0 0,-1-1 1 0 0,1 1-1 0 0,0 0 1 0 0,0-1 0 0 0,0 1-1 0 0,-1 0 1 0 0,1 0-1 0 0,0-1 1 0 0,0 1-1 0 0,0 0 1 0 0,0 0 0 0 0,-1 0-1 0 0,1 0 1 0 0,0 0-1 0 0,0 0 1 0 0,0 1 0 0 0,0-1-1 0 0,0 0 1 0 0,-1 0-1 0 0,1 0 1 0 0,0 1 0 0 0,0-1-1 0 0,1 1 1 0 0,0 0 38 0 0,-1-1 1 0 0,1 1 0 0 0,-1-1-1 0 0,1 0 1 0 0,0 1-1 0 0,-1-1 1 0 0,1 0 0 0 0,0 0-1 0 0,-1 0 1 0 0,1-1 0 0 0,0 1-1 0 0,-1 0 1 0 0,1-1-1 0 0,0 1 1 0 0,-1-1 0 0 0,1 1-1 0 0,1-2 1 0 0,-1 1-21 0 0,-1 0-1 0 0,0 0 1 0 0,1 0-1 0 0,-1 0 1 0 0,1 0 0 0 0,-1 0-1 0 0,1 1 1 0 0,0-1 0 0 0,-1 0-1 0 0,1 1 1 0 0,0-1 0 0 0,-1 1-1 0 0,1 0 1 0 0,0 0-1 0 0,-1 0 1 0 0,1 0 0 0 0,0 0-1 0 0,0 0 1 0 0,-1 0 0 0 0,1 0-1 0 0,0 0 1 0 0,-1 1-1 0 0,1-1 1 0 0,2 2 0 0 0,22-1 399 0 0,-21-3-248 0 0,1 1-1 0 0,0 0 1 0 0,0 0-1 0 0,0 0 1 0 0,0 1-1 0 0,11 0 1 0 0,27-2 357 0 0,34-6 990 0 0,-57 7-1326 0 0,-1 0-1 0 0,41-10 1 0 0,-53 9-116 0 0,1 1 0 0 0,-1 0 0 0 0,0 0-1 0 0,1 1 1 0 0,-1 0 0 0 0,9 2 0 0 0,-10-1-50 0 0,0-1 1 0 0,0 1-1 0 0,0-1 1 0 0,0 0-1 0 0,0-1 0 0 0,-1 0 1 0 0,1 0-1 0 0,13-4 1 0 0,-10 2-11 0 0,-1 0 0 0 0,1 1 0 0 0,0 1 0 0 0,-1-1 0 0 0,1 2 0 0 0,0-1 0 0 0,18 3 0 0 0,-13-1 52 0 0,0-1 0 0 0,0-1 0 0 0,25-3 0 0 0,-25 1 31 0 0,1 1 0 0 0,-1 0 1 0 0,1 1-1 0 0,16 1 0 0 0,-13 0 59 0 0,-19 0-131 0 0,-9 11-1334 0 0,-12-9-2609 0 0,51-13-10774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67"/>
    </inkml:context>
    <inkml:brush xml:id="br0">
      <inkml:brushProperty name="width" value="0.05" units="cm"/>
      <inkml:brushProperty name="height" value="0.05" units="cm"/>
      <inkml:brushProperty name="color" value="#E71224"/>
    </inkml:brush>
  </inkml:definitions>
  <inkml:trace contextRef="#ctx0" brushRef="#br0">14 0 328 0 0,'0'4'16383'0'0,"2"13"-14962"0"0,4-7-848 0 0,0 0-472 0 0,0-1 1 0 0,1 0 0 0 0,-1 0-1 0 0,2-1 1 0 0,9 9-1 0 0,-17-16-67 0 0,1 0-1 0 0,0 0 1 0 0,-1 0-1 0 0,1 0 0 0 0,-1 0 1 0 0,1 1-1 0 0,-1-1 0 0 0,0 0 1 0 0,1 0-1 0 0,-1 0 0 0 0,0 0 1 0 0,0 1-1 0 0,0-1 0 0 0,0 0 1 0 0,0 0-1 0 0,0 0 1 0 0,0 1-1 0 0,0-1 0 0 0,0 0 1 0 0,0 0-1 0 0,-1 0 0 0 0,1 0 1 0 0,-1 1-1 0 0,1-1 0 0 0,0 0 1 0 0,-2 1-1 0 0,-16 39 1384 0 0,13-31-1151 0 0,-12 21 168 0 0,12-24-469 0 0,1 0-1 0 0,0 0 1 0 0,0 1 0 0 0,1 0-1 0 0,0-1 1 0 0,0 1 0 0 0,1 0-1 0 0,-3 16 1 0 0,5-23-337 0 0,4-36-9978 0 0,-3 25 4651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68"/>
    </inkml:context>
    <inkml:brush xml:id="br0">
      <inkml:brushProperty name="width" value="0.05" units="cm"/>
      <inkml:brushProperty name="height" value="0.05" units="cm"/>
      <inkml:brushProperty name="color" value="#E71224"/>
    </inkml:brush>
  </inkml:definitions>
  <inkml:trace contextRef="#ctx0" brushRef="#br0">879 24 2988 0 0,'-11'-1'7563'0'0,"1"0"-4674"0"0,-28 1-3053 0 0,-94 33 1823 0 0,131-33-1635 0 0,-1 0 1 0 0,1 1 0 0 0,0-1 0 0 0,0 0-1 0 0,0 0 1 0 0,0 0 0 0 0,0 0-1 0 0,0 0 1 0 0,0 0 0 0 0,0 0-1 0 0,0-1 1 0 0,0 1 0 0 0,0 0 0 0 0,0-1-1 0 0,0 1 1 0 0,0 0 0 0 0,0-1-1 0 0,0 1 1 0 0,0-1 0 0 0,0 1 0 0 0,1-1-1 0 0,-1 0 1 0 0,0 1 0 0 0,0-1-1 0 0,0 0 1 0 0,-1-1 0 0 0,1 0-30 0 0,0 1 1 0 0,0 0 0 0 0,0 0-1 0 0,0 0 1 0 0,-1 0 0 0 0,1 0-1 0 0,0 0 1 0 0,-1 0 0 0 0,1 1-1 0 0,-1-1 1 0 0,1 1 0 0 0,-1-1-1 0 0,1 1 1 0 0,-1-1 0 0 0,1 1-1 0 0,-1 0 1 0 0,0-1 0 0 0,1 1-1 0 0,-1 0 1 0 0,1 0 0 0 0,-1 0-1 0 0,0 1 1 0 0,1-1 0 0 0,-1 0-1 0 0,1 0 1 0 0,-1 1 0 0 0,1-1-1 0 0,-1 1 1 0 0,1 0 0 0 0,-1-1-1 0 0,1 1 1 0 0,-3 1 0 0 0,0-1 63 0 0,-1 0 0 0 0,1 0 1 0 0,-1-1-1 0 0,0 0 0 0 0,1 0 1 0 0,-1 0-1 0 0,0 0 0 0 0,1-1 0 0 0,-1 1 1 0 0,1-1-1 0 0,-1-1 0 0 0,1 1 1 0 0,-5-2-1 0 0,-40-7-351 0 0,15 11 289 0 0,24 0 44 0 0,1-1 0 0 0,-1 1 1 0 0,1-2-1 0 0,-1 0 0 0 0,1 0 0 0 0,0 0 1 0 0,-1-1-1 0 0,1-1 0 0 0,-9-3 0 0 0,7 3-65 0 0,1 1 0 0 0,0 0 0 0 0,-1 0 1 0 0,0 1-1 0 0,1 0 0 0 0,-1 0 0 0 0,0 2 0 0 0,1-1 0 0 0,-22 5 0 0 0,-31 0 491 0 0,55-7-127 0 0,-21-4-893 0 0,29 6 537 0 0,-1 0 0 0 0,0 0 0 0 0,1 0-1 0 0,-1 0 1 0 0,1 0 0 0 0,-1 0 0 0 0,0 0-1 0 0,1 0 1 0 0,-1 0 0 0 0,1 0 0 0 0,-1 0 0 0 0,0 1-1 0 0,1-1 1 0 0,-1 0 0 0 0,1 0 0 0 0,-1 1-1 0 0,1-1 1 0 0,-1 0 0 0 0,1 1 0 0 0,-1-1-1 0 0,1 0 1 0 0,-1 1 0 0 0,1-1 0 0 0,0 1 0 0 0,-1-1-1 0 0,1 0 1 0 0,0 1 0 0 0,-1-1 0 0 0,1 1-1 0 0,0 0 1 0 0,-1-1 0 0 0,1 1 0 0 0,0-1-1 0 0,0 1 1 0 0,0-1 0 0 0,0 1 0 0 0,-1 0 0 0 0,1-1-1 0 0,0 2 1 0 0,0-2 8 0 0,0 1 1 0 0,-1-1-1 0 0,1 1 0 0 0,0-1 0 0 0,0 0 1 0 0,-1 1-1 0 0,1-1 0 0 0,-1 1 0 0 0,1-1 1 0 0,0 0-1 0 0,-1 1 0 0 0,1-1 1 0 0,-1 0-1 0 0,1 1 0 0 0,-1-1 0 0 0,1 0 1 0 0,-1 0-1 0 0,1 1 0 0 0,-1-1 0 0 0,0 0 1 0 0,1 0-1 0 0,-1 0 0 0 0,1 0 0 0 0,-1 0 1 0 0,1 0-1 0 0,-1 0 0 0 0,1 0 0 0 0,-1 0 1 0 0,0 0-1 0 0,1 0 0 0 0,-1 0 1 0 0,1 0-1 0 0,-1 0 0 0 0,1-1 0 0 0,-1 1 1 0 0,-30-6-452 0 0,21 3 831 0 0,9 3-325 0 0,-38 15-5665 0 0,26-12 2536 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69"/>
    </inkml:context>
    <inkml:brush xml:id="br0">
      <inkml:brushProperty name="width" value="0.05" units="cm"/>
      <inkml:brushProperty name="height" value="0.05" units="cm"/>
      <inkml:brushProperty name="color" value="#E71224"/>
    </inkml:brush>
  </inkml:definitions>
  <inkml:trace contextRef="#ctx0" brushRef="#br0">161 5 7533 0 0,'-4'-5'6219'0'0,"-3"7"-4134"0"0,-5 6-2451 0 0,-30 32 132 0 0,-20 25 378 0 0,41-48-75 0 0,9-4 409 0 0,12-12-467 0 0,0 0 0 0 0,1 1 0 0 0,-1-1-1 0 0,1 1 1 0 0,-1-1 0 0 0,1 0 0 0 0,-1 1 0 0 0,1-1 0 0 0,0 0 0 0 0,0 0 0 0 0,0 0-1 0 0,-1 1 1 0 0,1-1 0 0 0,0 0 0 0 0,1 0 0 0 0,1 1 0 0 0,6 6 53 0 0,1 0 1 0 0,-1-1 0 0 0,1 0 0 0 0,16 7-1 0 0,29 22-1711 0 0,-43-18-5244 0 0,-12-16 5480 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70"/>
    </inkml:context>
    <inkml:brush xml:id="br0">
      <inkml:brushProperty name="width" value="0.05" units="cm"/>
      <inkml:brushProperty name="height" value="0.05" units="cm"/>
    </inkml:brush>
  </inkml:definitions>
  <inkml:trace contextRef="#ctx0" brushRef="#br0">1 1 5368 0 0,'10'51'9658'0'0,"16"12"-7065"0"0,-10-33-2421 0 0,37 55-1 0 0,18-17-217 0 0,-71-68-110 0 0,0 1 0 0 0,0 0 1 0 0,1-1-1 0 0,-1 1 1 0 0,0 0-1 0 0,0-1 0 0 0,0 1 1 0 0,-1 0-1 0 0,1 0 1 0 0,0-1-1 0 0,0 1 0 0 0,0 0 1 0 0,0-1-1 0 0,-1 1 1 0 0,1 0-1 0 0,0-1 0 0 0,0 1 1 0 0,-1-1-1 0 0,1 1 1 0 0,-1 0-1 0 0,1-1 0 0 0,-1 1 1 0 0,1-1-1 0 0,0 1 1 0 0,-1-1-1 0 0,0 1 0 0 0,1-1 1 0 0,-1 0-1 0 0,1 1 0 0 0,-1-1 1 0 0,0 0-1 0 0,0 1 1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01.629"/>
    </inkml:context>
    <inkml:brush xml:id="br0">
      <inkml:brushProperty name="width" value="0.05" units="cm"/>
      <inkml:brushProperty name="height" value="0.05" units="cm"/>
    </inkml:brush>
  </inkml:definitions>
  <inkml:trace contextRef="#ctx0" brushRef="#br0">111 16 1840 0 0,'-4'-5'9211'0'0,"-7"-5"-6299"0"0,8 11-2810 0 0,-1 0-1 0 0,1 0 1 0 0,0 0 0 0 0,0 1-1 0 0,0-1 1 0 0,0 1-1 0 0,0 0 1 0 0,0 0-1 0 0,1 0 1 0 0,-1 0 0 0 0,0 0-1 0 0,1 1 1 0 0,0-1-1 0 0,0 1 1 0 0,-1 0-1 0 0,2 0 1 0 0,-1-1-1 0 0,-2 6 1 0 0,-4 4 215 0 0,2 0 0 0 0,0 1-1 0 0,-7 18 1 0 0,11-22-119 0 0,-1 0 0 0 0,1 0 0 0 0,1 0-1 0 0,0 0 1 0 0,0 0 0 0 0,0 0 0 0 0,1 0 0 0 0,1 0-1 0 0,0 0 1 0 0,0 0 0 0 0,4 16 0 0 0,-3-20-199 0 0,0-1 1 0 0,0 1 0 0 0,0-1-1 0 0,0 1 1 0 0,1-1-1 0 0,-1 0 1 0 0,1 0 0 0 0,0 0-1 0 0,0 0 1 0 0,1-1-1 0 0,-1 1 1 0 0,1-1-1 0 0,0 0 1 0 0,0 0 0 0 0,0 0-1 0 0,0 0 1 0 0,1-1-1 0 0,-1 0 1 0 0,1 0-1 0 0,-1 0 1 0 0,1 0 0 0 0,0-1-1 0 0,5 2 1 0 0,-7-3-25 0 0,-1 1 1 0 0,0-1 0 0 0,1 1 0 0 0,-1-1-1 0 0,0 0 1 0 0,1 0 0 0 0,-1 0-1 0 0,0-1 1 0 0,1 1 0 0 0,-1 0-1 0 0,0-1 1 0 0,1 1 0 0 0,-1-1-1 0 0,0 0 1 0 0,0 0 0 0 0,0 0 0 0 0,0 0-1 0 0,0 0 1 0 0,0 0 0 0 0,0-1-1 0 0,2-1 1 0 0,-1 0-85 0 0,0-1 0 0 0,0 1 0 0 0,-1-1 0 0 0,1 1 0 0 0,-1-1 0 0 0,0 0 0 0 0,0 0 0 0 0,-1 0 0 0 0,1 0 0 0 0,1-8 0 0 0,1-9-1309 0 0,-1-1 0 0 0,-1 0 0 0 0,-1-37 0 0 0,-1 46 44 0 0,0 8 1378 0 0,0 0 1 0 0,0-1-1 0 0,0 1 1 0 0,-1 0-1 0 0,0 0 1 0 0,0 0-1 0 0,0 0 1 0 0,0 0 0 0 0,-1 0-1 0 0,0 0 1 0 0,0 1-1 0 0,-5-9 1 0 0,4 10 111 0 0,1 1 1 0 0,-1-1-1 0 0,1 1 1 0 0,-1 0-1 0 0,0 0 1 0 0,0 0-1 0 0,0 1 0 0 0,0-1 1 0 0,-1 1-1 0 0,1-1 1 0 0,0 1-1 0 0,-1 0 1 0 0,1 1-1 0 0,0-1 1 0 0,-1 0-1 0 0,1 1 1 0 0,-1 0-1 0 0,1 0 0 0 0,-7 0 1 0 0,-17 5 352 0 0,24-4-761 0 0,0 0-1 0 0,0-1 1 0 0,0 1 0 0 0,0 0 0 0 0,0-1-1 0 0,0 0 1 0 0,0 0 0 0 0,0 0-1 0 0,0 0 1 0 0,0 0 0 0 0,-4-2 0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71"/>
    </inkml:context>
    <inkml:brush xml:id="br0">
      <inkml:brushProperty name="width" value="0.05" units="cm"/>
      <inkml:brushProperty name="height" value="0.05" units="cm"/>
    </inkml:brush>
  </inkml:definitions>
  <inkml:trace contextRef="#ctx0" brushRef="#br0">100 1 1800 0 0,'-8'2'9421'0'0,"11"14"-7499"0"0,-8 53-484 0 0,-2 0 0 0 0,-4 0 0 0 0,-21 69 0 0 0,28-121-1229 0 0,-5 22 82 0 0,1-11-138 0 0,2 0 0 0 0,1 1 1 0 0,-3 50-1 0 0,9-73-202 0 0,-1 0 1 0 0,2 0-1 0 0,-1 0 1 0 0,1 0-1 0 0,-1 0 0 0 0,2 0 1 0 0,-1-1-1 0 0,1 1 1 0 0,5 9-1 0 0,9 21-1685 0 0,-12-17-1038 0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72"/>
    </inkml:context>
    <inkml:brush xml:id="br0">
      <inkml:brushProperty name="width" value="0.05" units="cm"/>
      <inkml:brushProperty name="height" value="0.05" units="cm"/>
    </inkml:brush>
  </inkml:definitions>
  <inkml:trace contextRef="#ctx0" brushRef="#br0">125 244 1892 0 0,'0'-6'3454'0'0,"-1"-12"3437"0"0,-2 5-4557 0 0,-7 9-2121 0 0,-9 14 315 0 0,10-4-465 0 0,1 1 1 0 0,-1 0-1 0 0,1 1 1 0 0,0 0-1 0 0,1 0 0 0 0,0 0 1 0 0,0 1-1 0 0,1 0 1 0 0,0 0-1 0 0,-8 18 0 0 0,14-26-53 0 0,-1 1-1 0 0,1 0 0 0 0,-1-1 1 0 0,1 1-1 0 0,0 0 0 0 0,0 0 1 0 0,0-1-1 0 0,0 1 0 0 0,0 0 1 0 0,0-1-1 0 0,0 1 0 0 0,1 0 0 0 0,-1 0 1 0 0,1-1-1 0 0,-1 1 0 0 0,1-1 1 0 0,0 1-1 0 0,-1 0 0 0 0,1-1 1 0 0,0 1-1 0 0,0-1 0 0 0,0 0 1 0 0,0 1-1 0 0,1-1 0 0 0,-1 0 0 0 0,0 0 1 0 0,0 1-1 0 0,1-1 0 0 0,-1 0 1 0 0,1 0-1 0 0,-1-1 0 0 0,1 1 1 0 0,-1 0-1 0 0,1 0 0 0 0,-1-1 1 0 0,1 1-1 0 0,0-1 0 0 0,-1 1 0 0 0,1-1 1 0 0,0 0-1 0 0,-1 0 0 0 0,1 1 1 0 0,2-1-1 0 0,1 0-33 0 0,1 1-1 0 0,-1 0 0 0 0,1-1 1 0 0,-1 0-1 0 0,0 0 1 0 0,1-1-1 0 0,-1 0 1 0 0,0 0-1 0 0,1 0 1 0 0,-1 0-1 0 0,0-1 1 0 0,9-4-1 0 0,-8 1-120 0 0,-1 0-1 0 0,1-1 1 0 0,-1 1-1 0 0,0-2 1 0 0,-1 1 0 0 0,0 0-1 0 0,0-1 1 0 0,0 0-1 0 0,-1 0 1 0 0,1 0-1 0 0,-2 0 1 0 0,1 0 0 0 0,-1-1-1 0 0,0 1 1 0 0,1-12-1 0 0,0-3 106 0 0,-1 1-1 0 0,0-1 0 0 0,-2 0 1 0 0,-2-29-1 0 0,0 34 195 0 0,-1 1 1 0 0,0 0-1 0 0,-1 0 1 0 0,-7-18-1 0 0,5 27 770 0 0,2 10-352 0 0,6 17-81 0 0,5 6 237 0 0,10 54-1 0 0,-14-61-611 0 0,5 36 277 0 0,2 102 1 0 0,-6-141 53 0 0,0 0-1810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73"/>
    </inkml:context>
    <inkml:brush xml:id="br0">
      <inkml:brushProperty name="width" value="0.05" units="cm"/>
      <inkml:brushProperty name="height" value="0.05" units="cm"/>
    </inkml:brush>
  </inkml:definitions>
  <inkml:trace contextRef="#ctx0" brushRef="#br0">9 0 8161 0 0,'6'18'6907'0'0,"-6"21"-4930"0"0,-1-24-1016 0 0,-13 89-109 0 0,15-121-12695 0 0,3 5 4932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74"/>
    </inkml:context>
    <inkml:brush xml:id="br0">
      <inkml:brushProperty name="width" value="0.05" units="cm"/>
      <inkml:brushProperty name="height" value="0.05" units="cm"/>
    </inkml:brush>
  </inkml:definitions>
  <inkml:trace contextRef="#ctx0" brushRef="#br0">10 6 3676 0 0,'0'-4'12766'0'0,"0"2"-12330"0"0,-5 2-1101 0 0,1 0-2743 0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75"/>
    </inkml:context>
    <inkml:brush xml:id="br0">
      <inkml:brushProperty name="width" value="0.05" units="cm"/>
      <inkml:brushProperty name="height" value="0.05" units="cm"/>
    </inkml:brush>
  </inkml:definitions>
  <inkml:trace contextRef="#ctx0" brushRef="#br0">0 35 1056 0 0,'1'19'9407'0'0,"0"5"-4385"0"0,0-9-4673 0 0,1-1 0 0 0,0 1 0 0 0,1-1 1 0 0,0 1-1 0 0,1-1 0 0 0,10 24 0 0 0,-14-38-339 0 0,0-1-1 0 0,0 1 1 0 0,0 0-1 0 0,0 0 1 0 0,0 0-1 0 0,0 0 1 0 0,0 0-1 0 0,0 0 1 0 0,0 0 0 0 0,0-1-1 0 0,1 1 1 0 0,-1 0-1 0 0,0 0 1 0 0,0 0-1 0 0,0 0 1 0 0,0 0-1 0 0,0 0 1 0 0,0 0 0 0 0,0-1-1 0 0,0 1 1 0 0,0 0-1 0 0,0 0 1 0 0,1 0-1 0 0,-1 0 1 0 0,0 0-1 0 0,0 0 1 0 0,0 0-1 0 0,0 0 1 0 0,0 0 0 0 0,0 0-1 0 0,0 0 1 0 0,1 0-1 0 0,-1 0 1 0 0,0 0-1 0 0,0 0 1 0 0,0 0-1 0 0,0 0 1 0 0,0 0 0 0 0,0 0-1 0 0,1 0 1 0 0,-1 0-1 0 0,0 0 1 0 0,0 0-1 0 0,0 0 1 0 0,0 0-1 0 0,0 0 1 0 0,0 0 0 0 0,0 0-1 0 0,1 0 1 0 0,-1 0-1 0 0,0 0 1 0 0,0 0-1 0 0,0 0 1 0 0,0 0-1 0 0,0 1 1 0 0,0-1 0 0 0,0 0-1 0 0,0 0 1 0 0,0 0-1 0 0,1 0 1 0 0,-1 0-1 0 0,0 0 1 0 0,0 0-1 0 0,0 1 1 0 0,0-1 0 0 0,0 0-1 0 0,3-19 150 0 0,-2-20-295 0 0,-5-82-315 0 0,4 120 452 0 0,1 0-1 0 0,0 0 1 0 0,0 0-1 0 0,0 0 1 0 0,0 0-1 0 0,0 1 1 0 0,0-1 0 0 0,0 0-1 0 0,1 1 1 0 0,-1-1-1 0 0,0 1 1 0 0,0-1 0 0 0,0 1-1 0 0,1-1 1 0 0,-1 1-1 0 0,0 0 1 0 0,0 0-1 0 0,1 0 1 0 0,-1 0 0 0 0,0 0-1 0 0,1 0 1 0 0,1 0-1 0 0,38 3 312 0 0,-29-2-555 0 0,0 0 0 0 0,-1-1 0 0 0,1 0 0 0 0,21-3 0 0 0,-28-2-1795 0 0,-23-3-12843 0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76"/>
    </inkml:context>
    <inkml:brush xml:id="br0">
      <inkml:brushProperty name="width" value="0.05" units="cm"/>
      <inkml:brushProperty name="height" value="0.05" units="cm"/>
    </inkml:brush>
  </inkml:definitions>
  <inkml:trace contextRef="#ctx0" brushRef="#br0">38 127 1356 0 0,'0'11'6959'0'0,"0"2"-1858"0"0,0-12-5011 0 0,0 0 0 0 0,1 0 1 0 0,-1 0-1 0 0,0 0 1 0 0,1 0-1 0 0,-1 0 0 0 0,1-1 1 0 0,-1 1-1 0 0,1 0 1 0 0,-1 0-1 0 0,1-1 0 0 0,0 1 1 0 0,-1 0-1 0 0,1-1 1 0 0,0 1-1 0 0,0 0 0 0 0,-1-1 1 0 0,1 1-1 0 0,0-1 1 0 0,0 0-1 0 0,0 1 0 0 0,0-1 1 0 0,0 0-1 0 0,0 1 0 0 0,-1-1 1 0 0,1 0-1 0 0,0 0 1 0 0,0 0-1 0 0,0 0 0 0 0,0 0 1 0 0,0 0-1 0 0,0 0 1 0 0,0 0-1 0 0,0 0 0 0 0,0 0 1 0 0,1-1-1 0 0,4 1-50 0 0,-1-1 0 0 0,0 0 0 0 0,0 0 1 0 0,0 0-1 0 0,0-1 0 0 0,0 0 0 0 0,0 0 0 0 0,0 0 0 0 0,0 0 0 0 0,-1-1 0 0 0,1 0 0 0 0,-1 0 0 0 0,0 0 0 0 0,1 0 0 0 0,-2-1 0 0 0,1 0 0 0 0,0 1 1 0 0,-1-2-1 0 0,0 1 0 0 0,1 0 0 0 0,-2 0 0 0 0,1-1 0 0 0,0 0 0 0 0,-1 1 0 0 0,0-1 0 0 0,0 0 0 0 0,-1 0 0 0 0,2-8 0 0 0,-2 12-69 0 0,0-1 0 0 0,-1 0-1 0 0,1 0 1 0 0,-1 0 0 0 0,1 0-1 0 0,-1 0 1 0 0,0-1 0 0 0,0 1-1 0 0,0 0 1 0 0,0 0 0 0 0,0 0-1 0 0,0 0 1 0 0,0 0 0 0 0,-1 0-1 0 0,1 0 1 0 0,-1 0 0 0 0,0 0-1 0 0,1 0 1 0 0,-1 0 0 0 0,0 1-1 0 0,0-1 1 0 0,0 0 0 0 0,0 0-1 0 0,-1 1 1 0 0,1-1 0 0 0,0 0-1 0 0,-1 1 1 0 0,1 0 0 0 0,-1-1-1 0 0,1 1 1 0 0,-1 0 0 0 0,0 0-1 0 0,0 0 1 0 0,1 0 0 0 0,-1 0-1 0 0,0 0 1 0 0,0 0 0 0 0,-3 0-1 0 0,1 0 56 0 0,0 0 0 0 0,0 1 0 0 0,-1 0-1 0 0,1 0 1 0 0,0 0 0 0 0,0 0 0 0 0,0 1-1 0 0,0-1 1 0 0,0 1 0 0 0,-1 0 0 0 0,1 0-1 0 0,1 1 1 0 0,-1-1 0 0 0,0 1 0 0 0,0 0-1 0 0,1 0 1 0 0,-1 0 0 0 0,-5 5 0 0 0,2-1 148 0 0,1 1 0 0 0,1 0 0 0 0,-1 0 0 0 0,1 1 1 0 0,0 0-1 0 0,1-1 0 0 0,-1 1 0 0 0,2 1 0 0 0,-1-1 1 0 0,1 1-1 0 0,0-1 0 0 0,1 1 0 0 0,0 0 0 0 0,1 0 1 0 0,0 0-1 0 0,-1 15 0 0 0,2-16-147 0 0,0 0 0 0 0,0-1 0 0 0,1 1 0 0 0,0 0 0 0 0,0-1 0 0 0,1 1 0 0 0,0-1 0 0 0,0 0 0 0 0,0 1 0 0 0,1-1 0 0 0,1 0 0 0 0,-1 0 0 0 0,1-1 0 0 0,0 1 0 0 0,0-1 0 0 0,1 0 0 0 0,0 0 0 0 0,0 0 0 0 0,0 0 0 0 0,7 4 0 0 0,-10-9-56 0 0,-1 0 0 0 0,0 0 0 0 0,1-1 1 0 0,-1 1-1 0 0,1 0 0 0 0,-1-1 0 0 0,1 1 0 0 0,-1-1 1 0 0,1 1-1 0 0,-1-1 0 0 0,1 0 0 0 0,0 0 0 0 0,-1 0 0 0 0,1 0 1 0 0,-1 0-1 0 0,1 0 0 0 0,-1 0 0 0 0,1-1 0 0 0,0 1 1 0 0,-1 0-1 0 0,1-1 0 0 0,-1 1 0 0 0,1-1 0 0 0,-1 0 1 0 0,0 1-1 0 0,1-1 0 0 0,-1 0 0 0 0,0 0 0 0 0,1 0 0 0 0,-1 0 1 0 0,0 0-1 0 0,0 0 0 0 0,0 0 0 0 0,2-3 0 0 0,3-4-367 0 0,0 0 1 0 0,0 0-1 0 0,-1 0 0 0 0,6-12 0 0 0,-8 14 228 0 0,-1 0 733 0 0,1-1-3337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77"/>
    </inkml:context>
    <inkml:brush xml:id="br0">
      <inkml:brushProperty name="width" value="0.05" units="cm"/>
      <inkml:brushProperty name="height" value="0.05" units="cm"/>
    </inkml:brush>
  </inkml:definitions>
  <inkml:trace contextRef="#ctx0" brushRef="#br0">141 34 248 0 0,'0'0'6698'0'0,"27"-18"273"0"0,-14 3-4916 0 0,-30 18-1228 0 0,-29 20-274 0 0,30-13-168 0 0,0 1 0 0 0,1 1 0 0 0,-23 22 1 0 0,35-31-340 0 0,1-1 0 0 0,-1 1 0 0 0,0 0 0 0 0,1 0 0 0 0,-1 0 0 0 0,1 0 1 0 0,0 0-1 0 0,0 0 0 0 0,1 0 0 0 0,-1 1 0 0 0,0-1 0 0 0,1 1 0 0 0,0 0 1 0 0,0-1-1 0 0,0 1 0 0 0,0 0 0 0 0,1-1 0 0 0,0 1 0 0 0,-1 0 1 0 0,1 0-1 0 0,1-1 0 0 0,-1 1 0 0 0,0 0 0 0 0,1 0 0 0 0,2 6 1 0 0,-1-7-35 0 0,0-1 0 0 0,0 1 1 0 0,0 0-1 0 0,1-1 1 0 0,0 1-1 0 0,-1-1 1 0 0,1 0-1 0 0,0 0 0 0 0,0 0 1 0 0,0 0-1 0 0,0 0 1 0 0,0-1-1 0 0,1 1 1 0 0,-1-1-1 0 0,0 0 1 0 0,1 0-1 0 0,-1 0 0 0 0,1-1 1 0 0,-1 1-1 0 0,1-1 1 0 0,-1 0-1 0 0,1 0 1 0 0,0 0-1 0 0,-1 0 1 0 0,1-1-1 0 0,3 0 0 0 0,8-1-240 0 0,-1 0 0 0 0,1-1 0 0 0,-1-1 0 0 0,27-10 0 0 0,-40 14 132 0 0,-1 0-1 0 0,1 0 1 0 0,-1 0 0 0 0,0 0-1 0 0,1-1 1 0 0,-1 1-1 0 0,1 0 1 0 0,-1 0-1 0 0,0 0 1 0 0,1-1-1 0 0,-1 1 1 0 0,1 0-1 0 0,-1 0 1 0 0,0-1-1 0 0,1 1 1 0 0,-1 0-1 0 0,0-1 1 0 0,0 1-1 0 0,1 0 1 0 0,-1-1-1 0 0,0 1 1 0 0,0 0-1 0 0,1-1 1 0 0,-1 1-1 0 0,0-1 1 0 0,0 1-1 0 0,0-1 1 0 0,0 1 0 0 0,0 0-1 0 0,1-1 1 0 0,-1 1-1 0 0,0-1 1 0 0,0 1-1 0 0,0-1 1 0 0,0 1-1 0 0,0-1 1 0 0,-1 1-1 0 0,1 0 1 0 0,0-1-1 0 0,0 1 1 0 0,0-1-1 0 0,0 1 1 0 0,0 0-1 0 0,-1-1 1 0 0,1 0-1 0 0,-17-15-10216 0 0,12 12 6759 0 0,0 0 2571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78"/>
    </inkml:context>
    <inkml:brush xml:id="br0">
      <inkml:brushProperty name="width" value="0.05" units="cm"/>
      <inkml:brushProperty name="height" value="0.05" units="cm"/>
    </inkml:brush>
  </inkml:definitions>
  <inkml:trace contextRef="#ctx0" brushRef="#br0">30 38 720 0 0,'1'-9'9964'0'0,"2"-20"-5459"0"0,-16 215 541 0 0,3-87-3872 0 0,6-62-937 0 0,2-27-252 0 0,0 0 0 0 0,1 0 0 0 0,0 0 0 0 0,1 0 0 0 0,0 0 0 0 0,1 0 0 0 0,0 0 0 0 0,0 0 0 0 0,1 0 0 0 0,4 15 0 0 0,-6-25-53 0 0,0 0 1 0 0,0 1-1 0 0,0-1 0 0 0,0 0 0 0 0,0 1 0 0 0,1-1 1 0 0,-1 0-1 0 0,0 1 0 0 0,0-1 0 0 0,0 0 0 0 0,0 1 1 0 0,0-1-1 0 0,0 0 0 0 0,1 1 0 0 0,-1-1 0 0 0,0 0 1 0 0,0 0-1 0 0,0 1 0 0 0,1-1 0 0 0,-1 0 0 0 0,0 0 1 0 0,0 1-1 0 0,1-1 0 0 0,-1 0 0 0 0,0 0 0 0 0,0 0 1 0 0,1 1-1 0 0,-1-1 0 0 0,0 0 0 0 0,1 0 0 0 0,-1 0 1 0 0,0 0-1 0 0,1 0 0 0 0,-1 0 0 0 0,0 0 0 0 0,1 0 1 0 0,-1 0-1 0 0,0 0 0 0 0,1 0 0 0 0,-1 0 0 0 0,0 0 0 0 0,1 0 1 0 0,-1 0-1 0 0,0 0 0 0 0,1 0 0 0 0,-1 0 0 0 0,0 0 1 0 0,1 0-1 0 0,-1 0 0 0 0,0-1 0 0 0,1 1 0 0 0,-1 0 1 0 0,0 0-1 0 0,0 0 0 0 0,1-1 0 0 0,-1 1 0 0 0,0 0 1 0 0,1-1-1 0 0,-1 0-679 0 0,1 0 0 0 0,-1 0 0 0 0,1 0 1 0 0,-1 0-1 0 0,0 0 0 0 0,1 0 0 0 0,-1-1 1 0 0,0 1-1 0 0,0 0 0 0 0,0 0 0 0 0,0 0 1 0 0,0-1-1 0 0,0 1 0 0 0,0 0 0 0 0,0 0 1 0 0,0 0-1 0 0,-1-2 0 0 0,-3-3-2504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79"/>
    </inkml:context>
    <inkml:brush xml:id="br0">
      <inkml:brushProperty name="width" value="0.05" units="cm"/>
      <inkml:brushProperty name="height" value="0.05" units="cm"/>
    </inkml:brush>
  </inkml:definitions>
  <inkml:trace contextRef="#ctx0" brushRef="#br0">21 21 3240 0 0,'-21'-8'10365'0'0,"36"14"-7909"0"0,36 15-2538 0 0,-37-16 83 0 0,0-1 0 0 0,0 0 0 0 0,0-1 1 0 0,1-1-1 0 0,-1 0 0 0 0,1-1 0 0 0,-1-1 0 0 0,1 0 1 0 0,20-3-1 0 0,-33 2-30 0 0,0 0 1 0 0,1 0 0 0 0,-1 0-1 0 0,0 0 1 0 0,0 0-1 0 0,-1-1 1 0 0,1 1 0 0 0,0 0-1 0 0,0-1 1 0 0,-1 1 0 0 0,1-1-1 0 0,-1 0 1 0 0,1 0-1 0 0,-1 1 1 0 0,0-1 0 0 0,0 0-1 0 0,1 0 1 0 0,-1 0-1 0 0,-1 0 1 0 0,1 0 0 0 0,0-1-1 0 0,0 1 1 0 0,-1 0-1 0 0,1 0 1 0 0,-1-1 0 0 0,0 1-1 0 0,0 0 1 0 0,0 0-1 0 0,0-1 1 0 0,0-1 0 0 0,0 3-232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80"/>
    </inkml:context>
    <inkml:brush xml:id="br0">
      <inkml:brushProperty name="width" value="0.05" units="cm"/>
      <inkml:brushProperty name="height" value="0.05" units="cm"/>
    </inkml:brush>
  </inkml:definitions>
  <inkml:trace contextRef="#ctx0" brushRef="#br0">28 0 8697 0 0,'-1'28'8444'0'0,"-10"41"-6052"0"0,6-52-2572 0 0,2 1-1 0 0,0 0 1 0 0,-1 29 0 0 0,4-47 94 0 0,0 0 0 0 0,0 0 0 0 0,0 1 0 0 0,0-1 0 0 0,-1 0 0 0 0,1 0 0 0 0,0 0 0 0 0,0 0 0 0 0,0 0 0 0 0,0 0 1 0 0,0 1-1 0 0,0-1 0 0 0,0 0 0 0 0,0 0 0 0 0,0 0 0 0 0,0 0 0 0 0,0 0 0 0 0,0 0 0 0 0,0 1 0 0 0,0-1 0 0 0,0 0 0 0 0,1 0 0 0 0,-1 0 0 0 0,0 0 1 0 0,0 0-1 0 0,0 0 0 0 0,0 0 0 0 0,0 1 0 0 0,1-1-1117 0 0,-1 1 1117 0 0,1-1 0 0 0,-1 0 0 0 0,0 0 0 0 0,0 0 0 0 0,0 0 0 0 0,0 0 0 0 0,0 0 0 0 0,0 0 1 0 0,0 0-1 0 0,1 0 0 0 0,-1 0 0 0 0,0 0 0 0 0,0 0 0 0 0,0-1 0 0 0,0 1 0 0 0,0 0 0 0 0,0 0 0 0 0,1 0 0 0 0,-1 0 0 0 0,0 0 0 0 0,0 0 1 0 0,0 0-259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02.436"/>
    </inkml:context>
    <inkml:brush xml:id="br0">
      <inkml:brushProperty name="width" value="0.05" units="cm"/>
      <inkml:brushProperty name="height" value="0.05" units="cm"/>
    </inkml:brush>
  </inkml:definitions>
  <inkml:trace contextRef="#ctx0" brushRef="#br0">47 53 2796 0 0,'-2'0'384'0'0,"1"0"0"0"0,-1 0-1 0 0,0 0 1 0 0,1 0 0 0 0,-1 1 0 0 0,1-1-1 0 0,-1 1 1 0 0,1-1 0 0 0,-1 1-1 0 0,1 0 1 0 0,-1-1 0 0 0,1 1 0 0 0,-1 0-1 0 0,1 0 1 0 0,0 0 0 0 0,0 0-1 0 0,0 0 1 0 0,-1 0 0 0 0,1 1 0 0 0,-1 1-1 0 0,0 0-25 0 0,0 0 1 0 0,0 1-1 0 0,1-1 0 0 0,-1 0 0 0 0,1 1 0 0 0,0-1 0 0 0,0 1 0 0 0,0 0 1 0 0,0 3-1 0 0,0-2-141 0 0,1 1 1 0 0,0-1-1 0 0,-1 1 0 0 0,2-1 1 0 0,-1 0-1 0 0,1 1 0 0 0,0-1 1 0 0,0 0-1 0 0,0 1 0 0 0,1-1 1 0 0,-1 0-1 0 0,5 8 1 0 0,-5-11-202 0 0,1 0 0 0 0,-1 0 1 0 0,0 0-1 0 0,1 0 1 0 0,-1-1-1 0 0,1 1 0 0 0,0 0 1 0 0,-1-1-1 0 0,1 1 1 0 0,0-1-1 0 0,0 0 0 0 0,0 0 1 0 0,0 0-1 0 0,0 0 1 0 0,0 0-1 0 0,1 0 0 0 0,-1 0 1 0 0,0 0-1 0 0,0-1 1 0 0,1 1-1 0 0,-1-1 0 0 0,0 0 1 0 0,0 0-1 0 0,1 0 1 0 0,-1 0-1 0 0,0 0 0 0 0,1 0 1 0 0,-1-1-1 0 0,0 1 1 0 0,1-1-1 0 0,-1 1 0 0 0,0-1 1 0 0,0 0-1 0 0,0 0 1 0 0,0 0-1 0 0,0 0 0 0 0,0 0 1 0 0,0-1-1 0 0,0 1 1 0 0,0-1-1 0 0,0 1 0 0 0,-1-1 1 0 0,1 1-1 0 0,1-3 1 0 0,2-1-117 0 0,-1 0 1 0 0,1 0-1 0 0,-1-1 1 0 0,0 0-1 0 0,-1 1 1 0 0,1-1-1 0 0,-1-1 0 0 0,0 1 1 0 0,-1 0-1 0 0,1-1 1 0 0,-1 1-1 0 0,-1-1 1 0 0,1 0-1 0 0,0-9 1 0 0,-2 11-17 0 0,0 1 0 0 0,0 0 0 0 0,-1-1 0 0 0,1 1 0 0 0,-1 0 0 0 0,0-1 0 0 0,0 1 0 0 0,-1 0 0 0 0,1 0-1 0 0,-1 0 1 0 0,0 0 0 0 0,0 0 0 0 0,0 0 0 0 0,0 1 0 0 0,-1-1 0 0 0,0 1 0 0 0,1-1 0 0 0,-6-3 0 0 0,6 6 117 0 0,0-1 1 0 0,-1 1-1 0 0,1 0 0 0 0,-1 0 1 0 0,1 0-1 0 0,0 0 0 0 0,-1 0 1 0 0,0 1-1 0 0,1-1 0 0 0,-1 1 1 0 0,1 0-1 0 0,-1 0 0 0 0,0 0 1 0 0,1 0-1 0 0,-1 0 0 0 0,0 0 1 0 0,1 1-1 0 0,-1-1 0 0 0,1 1 1 0 0,-1 0-1 0 0,1 0 0 0 0,-1 0 1 0 0,1 0-1 0 0,0 0 0 0 0,-1 0 1 0 0,1 1-1 0 0,0-1 0 0 0,0 1 1 0 0,0-1-1 0 0,0 1 0 0 0,-3 3 1 0 0,-5 11-1555 0 0,6-5-5412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81"/>
    </inkml:context>
    <inkml:brush xml:id="br0">
      <inkml:brushProperty name="width" value="0.05" units="cm"/>
      <inkml:brushProperty name="height" value="0.05" units="cm"/>
    </inkml:brush>
  </inkml:definitions>
  <inkml:trace contextRef="#ctx0" brushRef="#br0">37 2 4832 0 0,'-5'-2'6433'0'0,"1"2"-5749"0"0,-1 4-684 0 0,5 2-128 0 0,-9-2 124 0 0,9 3-8 0 0,-4 1-52 0 0,-1 0-24 0 0,5-1-184 0 0,-4-1-552 0 0,4 0-468 0 0,0 0-1016 0 0,0-2-897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82"/>
    </inkml:context>
    <inkml:brush xml:id="br0">
      <inkml:brushProperty name="width" value="0.05" units="cm"/>
      <inkml:brushProperty name="height" value="0.05" units="cm"/>
    </inkml:brush>
  </inkml:definitions>
  <inkml:trace contextRef="#ctx0" brushRef="#br0">43 42 2644 0 0,'-5'12'7864'0'0,"-7"2"-3750"0"0,9-11-3756 0 0,0 0-1 0 0,1 0 0 0 0,-1 0 1 0 0,1 0-1 0 0,0 1 1 0 0,0-1-1 0 0,0 1 0 0 0,1 0 1 0 0,-3 4-1 0 0,4-5-250 0 0,-1 1 0 0 0,1 0 0 0 0,0 0 0 0 0,0 0-1 0 0,0-1 1 0 0,0 1 0 0 0,0 0 0 0 0,1 0 0 0 0,0-1 0 0 0,0 1-1 0 0,0 0 1 0 0,0-1 0 0 0,0 1 0 0 0,4 5 0 0 0,-4-8-126 0 0,0 1 1 0 0,0-1 0 0 0,1 1 0 0 0,-1-1 0 0 0,0 0-1 0 0,1 0 1 0 0,-1 0 0 0 0,1 0 0 0 0,-1 0 0 0 0,1 0-1 0 0,0 0 1 0 0,-1 0 0 0 0,1-1 0 0 0,0 1 0 0 0,0-1-1 0 0,-1 1 1 0 0,1-1 0 0 0,0 1 0 0 0,0-1-1 0 0,0 0 1 0 0,0 0 0 0 0,-1 0 0 0 0,1 0 0 0 0,0 0-1 0 0,0-1 1 0 0,0 1 0 0 0,-1-1 0 0 0,1 1 0 0 0,0-1-1 0 0,0 1 1 0 0,-1-1 0 0 0,4-2 0 0 0,-1 2-100 0 0,-1-1 1 0 0,1 0-1 0 0,0 0 0 0 0,-1-1 1 0 0,0 1-1 0 0,0-1 1 0 0,1 1-1 0 0,-2-1 1 0 0,1 0-1 0 0,0 0 0 0 0,0-1 1 0 0,-1 1-1 0 0,0 0 1 0 0,0-1-1 0 0,0 0 0 0 0,0 1 1 0 0,0-1-1 0 0,-1 0 1 0 0,0 0-1 0 0,1 0 0 0 0,-1 0 1 0 0,-1 0-1 0 0,1 0 1 0 0,-1 0-1 0 0,1 0 1 0 0,-1 0-1 0 0,0 0 0 0 0,-1 0 1 0 0,1 0-1 0 0,-1-1 1 0 0,0 1-1 0 0,0 0 0 0 0,0 1 1 0 0,0-1-1 0 0,-4-7 1 0 0,2 6 130 0 0,0 1 1 0 0,0 0-1 0 0,0-1 1 0 0,-1 1-1 0 0,1 1 1 0 0,-1-1 0 0 0,0 0-1 0 0,0 1 1 0 0,-9-5-1 0 0,12 7 28 0 0,-1 1-1 0 0,1-1 0 0 0,-1 1 1 0 0,1-1-1 0 0,-1 1 1 0 0,1 0-1 0 0,-1 0 0 0 0,0-1 1 0 0,1 1-1 0 0,-1 0 1 0 0,0 1-1 0 0,1-1 0 0 0,-1 0 1 0 0,1 0-1 0 0,-1 1 1 0 0,0-1-1 0 0,1 1 0 0 0,-1-1 1 0 0,1 1-1 0 0,-1 0 1 0 0,1-1-1 0 0,0 1 0 0 0,-1 0 1 0 0,1 0-1 0 0,0 0 0 0 0,0 0 1 0 0,-1 0-1 0 0,1 1 1 0 0,0-1-1 0 0,0 0 0 0 0,0 0 1 0 0,0 1-1 0 0,0-1 1 0 0,1 1-1 0 0,-1-1 0 0 0,-1 3 1 0 0,-4 5-358 0 0,-1 2-1125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83"/>
    </inkml:context>
    <inkml:brush xml:id="br0">
      <inkml:brushProperty name="width" value="0.05" units="cm"/>
      <inkml:brushProperty name="height" value="0.05" units="cm"/>
    </inkml:brush>
  </inkml:definitions>
  <inkml:trace contextRef="#ctx0" brushRef="#br0">9 184 1188 0 0,'-2'5'8042'0'0,"-1"-12"-5502"0"0,0-18-1573 0 0,5 16-650 0 0,1-7 376 0 0,1 1 0 0 0,0 0-1 0 0,2 0 1 0 0,-1 0 0 0 0,10-16-1 0 0,-13 28-603 0 0,-1 0-1 0 0,1 1 0 0 0,0-1 0 0 0,0 1 0 0 0,0-1 0 0 0,0 1 0 0 0,0 0 1 0 0,1-1-1 0 0,-1 1 0 0 0,1 0 0 0 0,-1 1 0 0 0,1-1 0 0 0,0 0 1 0 0,-1 1-1 0 0,1 0 0 0 0,0-1 0 0 0,0 1 0 0 0,0 0 0 0 0,0 1 1 0 0,0-1-1 0 0,1 0 0 0 0,-1 1 0 0 0,0 0 0 0 0,0 0 0 0 0,0 0 1 0 0,0 0-1 0 0,0 0 0 0 0,1 0 0 0 0,-1 1 0 0 0,0 0 0 0 0,0 0 1 0 0,0-1-1 0 0,3 3 0 0 0,1 1-2 0 0,-1 1 0 0 0,0-1 0 0 0,-1 1-1 0 0,1 0 1 0 0,-1 1 0 0 0,0-1 0 0 0,0 1 0 0 0,-1 0 0 0 0,0 0 0 0 0,0 1 0 0 0,6 12 0 0 0,7 8 507 0 0,23 24 93 0 0,-37-49-761 0 0,-1 1 1 0 0,1 0-1 0 0,0-1 0 0 0,0 1 0 0 0,0-1 1 0 0,0 0-1 0 0,0 0 0 0 0,0 0 0 0 0,1 0 0 0 0,-1 0 1 0 0,1-1-1 0 0,-1 0 0 0 0,1 0 0 0 0,7 2 1 0 0,-11-3-42 0 0,1 0 0 0 0,-1 0 0 0 0,0-1 1 0 0,1 1-1 0 0,-1 0 0 0 0,1 0 0 0 0,-1 0 0 0 0,0 0 1 0 0,1 0-1 0 0,-1-1 0 0 0,1 1 0 0 0,-1 0 1 0 0,0 0-1 0 0,1-1 0 0 0,-1 1 0 0 0,0 0 1 0 0,1 0-1 0 0,-1-1 0 0 0,0 1 0 0 0,0 0 0 0 0,1-1 1 0 0,-1 1-1 0 0,0 0 0 0 0,0-1 0 0 0,0 1 1 0 0,0-1-1 0 0,1 1 0 0 0,-1 0 0 0 0,0-1 1 0 0,0 1-1 0 0,0-1 0 0 0,0 1 0 0 0,0-1 0 0 0,-2-12-9010 0 0,-6 1 812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84"/>
    </inkml:context>
    <inkml:brush xml:id="br0">
      <inkml:brushProperty name="width" value="0.05" units="cm"/>
      <inkml:brushProperty name="height" value="0.05" units="cm"/>
    </inkml:brush>
  </inkml:definitions>
  <inkml:trace contextRef="#ctx0" brushRef="#br0">137 14 6837 0 0,'1'-1'230'0'0,"-1"1"0"0"0,0 0 0 0 0,0-1 0 0 0,0 1 1 0 0,0-1-1 0 0,0 1 0 0 0,0 0 0 0 0,0-1 0 0 0,0 1 1 0 0,0-1-1 0 0,0 1 0 0 0,0 0 0 0 0,0-1 0 0 0,0 1 1 0 0,0-1-1 0 0,0 1 0 0 0,0 0 0 0 0,-1-1 0 0 0,1 1 1 0 0,0 0-1 0 0,0-1 0 0 0,0 1 0 0 0,-1 0 0 0 0,1-1 1 0 0,0 1-1 0 0,0 0 0 0 0,-1-1 0 0 0,1 1 0 0 0,0 0 1 0 0,-1 0-1 0 0,1-1 0 0 0,0 1 0 0 0,-1 0 0 0 0,1 0 1 0 0,0 0-1 0 0,-1-1 0 0 0,1 1 0 0 0,0 0 0 0 0,-1 0 1 0 0,1 0-1 0 0,-1 0 0 0 0,1 0 0 0 0,0 0 0 0 0,-1 0 1 0 0,1 0-1 0 0,-1 0 0 0 0,1 0 0 0 0,0 0 0 0 0,-1 0 1 0 0,-24 17 1761 0 0,-16 29-2393 0 0,39-43 470 0 0,0-1-1 0 0,0 1 1 0 0,0 0 0 0 0,1 0 0 0 0,-1 0-1 0 0,1 0 1 0 0,0 0 0 0 0,0 0 0 0 0,0 0-1 0 0,0 0 1 0 0,0 7 0 0 0,1-9-75 0 0,0 1 0 0 0,0-1 0 0 0,1 1 0 0 0,-1-1 0 0 0,1 0 0 0 0,-1 1 0 0 0,1-1 0 0 0,-1 1 0 0 0,1-1 0 0 0,0 0 0 0 0,0 0 1 0 0,-1 0-1 0 0,1 1 0 0 0,0-1 0 0 0,0 0 0 0 0,0 0 0 0 0,0 0 0 0 0,1 0 0 0 0,-1 0 0 0 0,0-1 0 0 0,0 1 0 0 0,1 0 0 0 0,-1 0 0 0 0,0-1 0 0 0,1 1 1 0 0,1 0-1 0 0,-4 4-208 0 0,0 1 0 0 0,0-1 0 0 0,0 1 0 0 0,-1-1 0 0 0,1 1 0 0 0,-1-1 0 0 0,-1 0 0 0 0,1 0 0 0 0,-6 8 0 0 0,-2 11 129 0 0,-2 4 73 0 0,8-23 29 0 0,1 1 0 0 0,0 1 0 0 0,0-1 0 0 0,1 0 0 0 0,0 1 0 0 0,0-1-1 0 0,0 1 1 0 0,1 0 0 0 0,0-1 0 0 0,0 1 0 0 0,1 0 0 0 0,0 0 0 0 0,1 11-1 0 0,-1-17-14 0 0,1 1 0 0 0,-1-1 0 0 0,0 0 0 0 0,1 0 0 0 0,-1 0 0 0 0,1 0 0 0 0,-1 0 0 0 0,1 1 0 0 0,0-1 0 0 0,-1 0 0 0 0,1 0-1 0 0,0-1 1 0 0,0 1 0 0 0,0 0 0 0 0,0 0 0 0 0,-1 0 0 0 0,1 0 0 0 0,0-1 0 0 0,1 1 0 0 0,-1-1 0 0 0,0 1 0 0 0,0 0 0 0 0,0-1 0 0 0,0 0 0 0 0,0 1-1 0 0,0-1 1 0 0,1 0 0 0 0,-1 0 0 0 0,0 1 0 0 0,0-1 0 0 0,1 0 0 0 0,-1 0 0 0 0,0 0 0 0 0,0 0 0 0 0,0-1 0 0 0,1 1 0 0 0,1-1 0 0 0,1 0 21 0 0,1-1 0 0 0,-1 0 0 0 0,1-1 1 0 0,-1 1-1 0 0,0-1 0 0 0,0 1 0 0 0,6-6 1 0 0,-5 5 1022 0 0,-2 2-3882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85"/>
    </inkml:context>
    <inkml:brush xml:id="br0">
      <inkml:brushProperty name="width" value="0.05" units="cm"/>
      <inkml:brushProperty name="height" value="0.05" units="cm"/>
    </inkml:brush>
  </inkml:definitions>
  <inkml:trace contextRef="#ctx0" brushRef="#br0">131 28 940 0 0,'0'-1'505'0'0,"0"0"0"0"0,1 0 0 0 0,-1 0-1 0 0,0 0 1 0 0,0 0 0 0 0,0 0 0 0 0,-1 0 0 0 0,1 0 0 0 0,0-1-1 0 0,0 1 1 0 0,-1 0 0 0 0,1 0 0 0 0,0 0 0 0 0,-1 0 0 0 0,1 0-1 0 0,-1 0 1 0 0,1 0 0 0 0,-1 0 0 0 0,0 1 0 0 0,1-1 0 0 0,-1 0-1 0 0,0 0 1 0 0,0 0 0 0 0,1 1 0 0 0,-1-1 0 0 0,-2-1 0 0 0,1 2-308 0 0,1 0 0 0 0,-1 0 0 0 0,1-1 0 0 0,-1 1 1 0 0,1 1-1 0 0,-1-1 0 0 0,0 0 0 0 0,1 0 0 0 0,-1 1 1 0 0,1-1-1 0 0,-1 0 0 0 0,1 1 0 0 0,-1 0 0 0 0,1-1 1 0 0,0 1-1 0 0,-3 1 0 0 0,-2 2-174 0 0,1 0 1 0 0,-1 0-1 0 0,0 0 0 0 0,1 1 1 0 0,0 0-1 0 0,0 0 0 0 0,-7 11 1 0 0,4-3 352 0 0,-18 32 790 0 0,25-43-1137 0 0,0 0 0 0 0,0 0 0 0 0,1 0 0 0 0,-1 0 0 0 0,0 0 0 0 0,1 0 0 0 0,-1 0 0 0 0,1 1 0 0 0,0-1 0 0 0,0 0 1 0 0,0 0-1 0 0,0 0 0 0 0,0 0 0 0 0,0 1 0 0 0,1-1 0 0 0,-1 0 0 0 0,1 0 0 0 0,1 4 0 0 0,-1-5-39 0 0,0-1 1 0 0,0 1 0 0 0,0 0-1 0 0,0-1 1 0 0,0 1-1 0 0,0 0 1 0 0,0-1 0 0 0,0 1-1 0 0,0-1 1 0 0,0 0-1 0 0,0 1 1 0 0,1-1 0 0 0,-1 0-1 0 0,0 0 1 0 0,0 0-1 0 0,0 0 1 0 0,1 0 0 0 0,-1 0-1 0 0,0 0 1 0 0,0 0-1 0 0,0 0 1 0 0,0-1 0 0 0,1 1-1 0 0,-1 0 1 0 0,0-1-1 0 0,0 1 1 0 0,0-1 0 0 0,0 1-1 0 0,0-1 1 0 0,0 0-1 0 0,0 1 1 0 0,0-1 0 0 0,0 0-1 0 0,0 0 1 0 0,1 0-1 0 0,34-30-352 0 0,-31 25 327 0 0,1 0-8 0 0,0 0 0 0 0,-1 0 0 0 0,0-1 0 0 0,0 1 0 0 0,0-1 0 0 0,-1 0 0 0 0,0-1 0 0 0,-1 1 0 0 0,1-1 0 0 0,3-14 0 0 0,-25 50 794 0 0,12-9-448 0 0,1 0 0 0 0,0 0 0 0 0,2 1 0 0 0,0-1 0 0 0,1 1 0 0 0,2 0 1 0 0,1 31-1 0 0,-1-22-391 0 0,0-18 37 0 0,0 15 118 0 0,0-25-106 0 0,0-1 1 0 0,0 1-1 0 0,0-1 1 0 0,0 1 0 0 0,0 0-1 0 0,0-1 1 0 0,0 1-1 0 0,0-1 1 0 0,0 1-1 0 0,0-1 1 0 0,0 1 0 0 0,1-1-1 0 0,-1 1 1 0 0,0-1-1 0 0,0 0 1 0 0,1 1-1 0 0,-1-1 1 0 0,0 1 0 0 0,0-1-1 0 0,1 1 1 0 0,-1-1-1 0 0,1 0 1 0 0,-1 1-1 0 0,0-1 1 0 0,1 0 0 0 0,-1 0-1 0 0,1 1 1 0 0,-1-1-1 0 0,1 0 1 0 0,-1 0-1 0 0,1 1 1 0 0,0-1 0 0 0,0-1-605 0 0,0-1 0 0 0,0 1 0 0 0,0 0 0 0 0,-1-1 1 0 0,1 1-1 0 0,0-1 0 0 0,0 1 0 0 0,-1-1 0 0 0,1 1 0 0 0,-1-1 1 0 0,1 0-1 0 0,-1 1 0 0 0,0-1 0 0 0,0-2 0 0 0,0-6-5469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86"/>
    </inkml:context>
    <inkml:brush xml:id="br0">
      <inkml:brushProperty name="width" value="0.05" units="cm"/>
      <inkml:brushProperty name="height" value="0.05" units="cm"/>
    </inkml:brush>
  </inkml:definitions>
  <inkml:trace contextRef="#ctx0" brushRef="#br0">8 91 692 0 0,'-3'20'16253'0'0,"0"3"-11078"0"0,2 18-4862 0 0,1-38-319 0 0,0 0 0 0 0,0 0 0 0 0,0 0 0 0 0,1-1 0 0 0,-1 1 0 0 0,1 0 0 0 0,0 0 0 0 0,0 0 0 0 0,0-1-1 0 0,0 1 1 0 0,0 0 0 0 0,1-1 0 0 0,-1 1 0 0 0,1-1 0 0 0,-1 0 0 0 0,1 0 0 0 0,0 1 0 0 0,0-1 0 0 0,4 3 0 0 0,-5-5-1 0 0,0 1 1 0 0,0-1-1 0 0,0 0 0 0 0,0 1 1 0 0,1-1-1 0 0,-1 0 0 0 0,0 0 1 0 0,0 0-1 0 0,1 0 0 0 0,-1 0 1 0 0,0 0-1 0 0,0 0 0 0 0,0 0 1 0 0,1 0-1 0 0,-1-1 0 0 0,0 1 1 0 0,0-1-1 0 0,0 1 0 0 0,0 0 1 0 0,0-1-1 0 0,0 0 0 0 0,1 1 1 0 0,-1-1-1 0 0,0 0 0 0 0,-1 1 0 0 0,1-1 1 0 0,0 0-1 0 0,0 0 0 0 0,0 0 1 0 0,0 0-1 0 0,-1 0 0 0 0,1 0 1 0 0,0 0-1 0 0,-1 0 0 0 0,1-2 1 0 0,21-41-557 0 0,-16 21-123 0 0,-1 0 0 0 0,-1 0-1 0 0,0 0 1 0 0,-2-1 0 0 0,-1-25 0 0 0,-1 48 683 0 0,0 1 1 0 0,0 0 0 0 0,0 0 0 0 0,0 0 0 0 0,0-1 0 0 0,0 1-1 0 0,0 0 1 0 0,0 0 0 0 0,0 0 0 0 0,0-1 0 0 0,-1 1-1 0 0,1 0 1 0 0,0 0 0 0 0,0 0 0 0 0,0 0 0 0 0,0 0 0 0 0,0-1-1 0 0,-1 1 1 0 0,1 0 0 0 0,0 0 0 0 0,0 0 0 0 0,0 0-1 0 0,0 0 1 0 0,-1 0 0 0 0,1 0 0 0 0,0 0 0 0 0,0 0 0 0 0,0-1-1 0 0,-1 1 1 0 0,1 0 0 0 0,0 0 0 0 0,0 0 0 0 0,0 0-1 0 0,-1 0 1 0 0,1 0 0 0 0,0 0 0 0 0,0 0 0 0 0,0 1 0 0 0,-1-1-1 0 0,1 0 1 0 0,0 0 0 0 0,0 0 0 0 0,0 0 0 0 0,-1 0-1 0 0,1 0 1 0 0,0 0 0 0 0,0 0 0 0 0,0 0 0 0 0,0 1 0 0 0,-1-1-1 0 0,1 0 1 0 0,0 0 0 0 0,0 0 0 0 0,0 0 0 0 0,0 0-1 0 0,0 1 1 0 0,0-1 0 0 0,0 0 0 0 0,-1 0 0 0 0,1 1 0 0 0,-9 15-3329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87"/>
    </inkml:context>
    <inkml:brush xml:id="br0">
      <inkml:brushProperty name="width" value="0.05" units="cm"/>
      <inkml:brushProperty name="height" value="0.05" units="cm"/>
    </inkml:brush>
  </inkml:definitions>
  <inkml:trace contextRef="#ctx0" brushRef="#br0">103 36 836 0 0,'-2'-17'8658'0'0,"-4"6"-3429"0"0,5 11-5056 0 0,0-1 1 0 0,0 0-1 0 0,1 1 1 0 0,-1-1-1 0 0,0 0 1 0 0,0 1-1 0 0,0-1 1 0 0,0 1-1 0 0,0 0 1 0 0,0-1-1 0 0,0 1 0 0 0,0 0 1 0 0,0-1-1 0 0,0 1 1 0 0,0 0-1 0 0,0 0 1 0 0,0 0-1 0 0,-2 0 1 0 0,-1 1-191 0 0,0-1 1 0 0,1 1 0 0 0,-1 0 0 0 0,0 1-1 0 0,0-1 1 0 0,1 0 0 0 0,-1 1-1 0 0,1 0 1 0 0,0 0 0 0 0,-1 0 0 0 0,1 0-1 0 0,-3 4 1 0 0,3-4 64 0 0,1 0 0 0 0,0 0 0 0 0,0 0-1 0 0,0 0 1 0 0,1 0 0 0 0,-1 1 0 0 0,0-1 0 0 0,1 1 0 0 0,0-1 0 0 0,-1 1-1 0 0,1 0 1 0 0,0-1 0 0 0,1 1 0 0 0,-1 0 0 0 0,0 0 0 0 0,1 0 0 0 0,-1-1-1 0 0,1 5 1 0 0,0-6-31 0 0,0 1-1 0 0,1-1 1 0 0,-1 0-1 0 0,1 1 1 0 0,-1-1 0 0 0,1 0-1 0 0,-1 1 1 0 0,1-1-1 0 0,0 0 1 0 0,-1 0-1 0 0,1 0 1 0 0,0 0-1 0 0,0 0 1 0 0,0 0-1 0 0,0 0 1 0 0,0 0-1 0 0,0 0 1 0 0,0 0 0 0 0,0 0-1 0 0,1 0 1 0 0,-1-1-1 0 0,0 1 1 0 0,0-1-1 0 0,1 1 1 0 0,-1-1-1 0 0,0 1 1 0 0,1-1-1 0 0,-1 0 1 0 0,0 1-1 0 0,1-1 1 0 0,-1 0-1 0 0,1 0 1 0 0,-1 0 0 0 0,0 0-1 0 0,1 0 1 0 0,-1-1-1 0 0,0 1 1 0 0,1 0-1 0 0,1-1 1 0 0,1 0-8 0 0,0-1 0 0 0,0 0 0 0 0,0 1 0 0 0,0-1 0 0 0,0-1 0 0 0,-1 1 0 0 0,1 0 1 0 0,-1-1-1 0 0,1 0 0 0 0,-1 0 0 0 0,0 0 0 0 0,0 0 0 0 0,0-1 0 0 0,0 1 0 0 0,-1-1 0 0 0,0 1 0 0 0,3-5 1 0 0,18-21-256 0 0,-22 112 738 0 0,3-4-372 0 0,-2-86-2523 0 0,1-17-1917 0 0,-4 7-2092 0 0,-3 7 359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88"/>
    </inkml:context>
    <inkml:brush xml:id="br0">
      <inkml:brushProperty name="width" value="0.05" units="cm"/>
      <inkml:brushProperty name="height" value="0.05" units="cm"/>
    </inkml:brush>
  </inkml:definitions>
  <inkml:trace contextRef="#ctx0" brushRef="#br0">23 0 1472 0 0,'0'0'6413'0'0,"-5"12"473"0"0,-4 14-4235 0 0,5 86 1982 0 0,-1 3-3837 0 0,10-44-732 0 0,-5-77-1611 0 0,1-36-8745 0 0,-2 32 4124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89"/>
    </inkml:context>
    <inkml:brush xml:id="br0">
      <inkml:brushProperty name="width" value="0.05" units="cm"/>
      <inkml:brushProperty name="height" value="0.05" units="cm"/>
    </inkml:brush>
  </inkml:definitions>
  <inkml:trace contextRef="#ctx0" brushRef="#br0">0 28 11125 0 0,'0'0'3310'0'0,"20"2"2231"0"0,6 0-3826 0 0,-16-4-1658 0 0,0 0 1 0 0,0 0 0 0 0,-1-1 0 0 0,1-1 0 0 0,16-7 0 0 0,-11 4-800 0 0,-15 7 661 0 0,0 0-1 0 0,0 0 1 0 0,0 0 0 0 0,0 0-1 0 0,1 0 1 0 0,-1 0 0 0 0,0 0-1 0 0,0 0 1 0 0,0 0 0 0 0,0 0 0 0 0,0 0-1 0 0,1 0 1 0 0,-1 0 0 0 0,0 0-1 0 0,0 0 1 0 0,0 0 0 0 0,0 0-1 0 0,1 0 1 0 0,-1 0 0 0 0,0 0-1 0 0,0 0 1 0 0,0 0 0 0 0,0 0-1 0 0,0 0 1 0 0,1 0 0 0 0,-1 0-1 0 0,0 1 1 0 0,0-1 0 0 0,0 0 0 0 0,0 0-1 0 0,0 0 1 0 0,0 0 0 0 0,1 0-1 0 0,-1 0 1 0 0,0 0 0 0 0,0 1-1 0 0,0-1 1 0 0,0 0 0 0 0,0 0-1 0 0,0 0 1 0 0,0 0 0 0 0,0 0-1 0 0,0 1 1 0 0,0-1 0 0 0,0 0 0 0 0,0 0-1 0 0,0 0 1 0 0,0 0 0 0 0,0 1-1 0 0,0-1 1 0 0,0 0 0 0 0,0 0-1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90"/>
    </inkml:context>
    <inkml:brush xml:id="br0">
      <inkml:brushProperty name="width" value="0.05" units="cm"/>
      <inkml:brushProperty name="height" value="0.05" units="cm"/>
    </inkml:brush>
  </inkml:definitions>
  <inkml:trace contextRef="#ctx0" brushRef="#br0">64 7 12437 0 0,'-3'0'479'0'0,"0"0"0"0"0,1 0 0 0 0,-1 1 0 0 0,0-1 0 0 0,1 1 0 0 0,-1-1 0 0 0,0 1 0 0 0,1 0 0 0 0,-1 0 0 0 0,1 0 0 0 0,-1 0 0 0 0,1 0 0 0 0,-4 3 0 0 0,5-3-379 0 0,0 0-1 0 0,0 0 1 0 0,0 0-1 0 0,0 0 1 0 0,0 0-1 0 0,0 1 0 0 0,0-1 1 0 0,0 0-1 0 0,0 1 1 0 0,1-1-1 0 0,-1 1 0 0 0,1-1 1 0 0,-1 1-1 0 0,1-1 1 0 0,-1 1-1 0 0,1-1 1 0 0,0 4-1 0 0,0-2-112 0 0,0 0 1 0 0,0 0-1 0 0,1 0 0 0 0,0 0 1 0 0,0 0-1 0 0,-1-1 0 0 0,2 1 1 0 0,-1 0-1 0 0,0 0 0 0 0,0-1 1 0 0,1 1-1 0 0,0 0 0 0 0,-1-1 1 0 0,1 1-1 0 0,0-1 0 0 0,0 0 1 0 0,0 0-1 0 0,1 0 1 0 0,-1 0-1 0 0,0 0 0 0 0,1 0 1 0 0,4 2-1 0 0,-6-3 8 0 0,0 0 1 0 0,0-1-1 0 0,0 1 1 0 0,0 0-1 0 0,0-1 1 0 0,0 1-1 0 0,0 0 1 0 0,0-1-1 0 0,0 1 1 0 0,1-1-1 0 0,-1 1 1 0 0,0-1-1 0 0,0 0 1 0 0,0 0-1 0 0,1 0 1 0 0,-1 1-1 0 0,0-1 1 0 0,0 0-1 0 0,0 0 1 0 0,1 0-1 0 0,-1-1 1 0 0,0 1-1 0 0,0 0 1 0 0,1 0-1 0 0,-1-1 0 0 0,0 1 1 0 0,0-1-1 0 0,0 1 1 0 0,0-1-1 0 0,0 1 1 0 0,0-1-1 0 0,0 0 1 0 0,0 1-1 0 0,0-1 1 0 0,0 0-1 0 0,0 0 1 0 0,0 0-1 0 0,0 0 1 0 0,-1 0-1 0 0,2-1 1 0 0,-1-1-38 0 0,0 1 0 0 0,-1 0 1 0 0,0-1-1 0 0,1 1 0 0 0,-1 0 1 0 0,0-1-1 0 0,0 1 0 0 0,0-1 1 0 0,0 1-1 0 0,-1 0 0 0 0,1-1 0 0 0,-1 1 1 0 0,1 0-1 0 0,-1-1 0 0 0,0 1 1 0 0,0 0-1 0 0,0 0 0 0 0,0 0 1 0 0,0-1-1 0 0,-3-1 0 0 0,-30-36-1510 0 0,33 39 1533 0 0,0 1 1 0 0,0-1-1 0 0,1 0 1 0 0,-1 0-1 0 0,0 1 1 0 0,0-1-1 0 0,0 0 1 0 0,0 1 0 0 0,0-1-1 0 0,0 1 1 0 0,0 0-1 0 0,0-1 1 0 0,0 1-1 0 0,0 0 1 0 0,0-1 0 0 0,0 1-1 0 0,0 0 1 0 0,0 0-1 0 0,0 0 1 0 0,-1 0-1 0 0,1 0 1 0 0,0 0 0 0 0,0 0-1 0 0,0 0 1 0 0,0 1-1 0 0,0-1 1 0 0,0 0-1 0 0,0 1 1 0 0,0-1-1 0 0,0 0 1 0 0,0 1 0 0 0,0-1-1 0 0,0 1 1 0 0,0 0-1 0 0,0-1 1 0 0,1 1-1 0 0,-1 0 1 0 0,0 0 0 0 0,0-1-1 0 0,0 1 1 0 0,1 0-1 0 0,-1 0 1 0 0,1 0-1 0 0,-2 1 1 0 0,-1 1-502 0 0,-2 3-2395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05.960"/>
    </inkml:context>
    <inkml:brush xml:id="br0">
      <inkml:brushProperty name="width" value="0.05" units="cm"/>
      <inkml:brushProperty name="height" value="0.05" units="cm"/>
    </inkml:brush>
  </inkml:definitions>
  <inkml:trace contextRef="#ctx0" brushRef="#br0">34 0 6505 0 0,'-1'13'7562'0'0,"-1"6"-3684"0"0,-14 92-2813 0 0,12-95-1067 0 0,3-12-111 0 0,0 0 0 0 0,0 0 0 0 0,0 0 0 0 0,0 0 0 0 0,1 0 1 0 0,0 0-1 0 0,0 6 0 0 0,-5-9-1834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91"/>
    </inkml:context>
    <inkml:brush xml:id="br0">
      <inkml:brushProperty name="width" value="0.05" units="cm"/>
      <inkml:brushProperty name="height" value="0.05" units="cm"/>
    </inkml:brush>
  </inkml:definitions>
  <inkml:trace contextRef="#ctx0" brushRef="#br0">0 230 3392 0 0,'0'0'7590'0'0,"11"3"-1860"0"0,0 4-4046 0 0,-1 12-926 0 0,-8-15-666 0 0,0-1-1 0 0,-1 1 1 0 0,1-1 0 0 0,-1 1-1 0 0,1 0 1 0 0,-1 0-1 0 0,0-1 1 0 0,-1 1 0 0 0,1 0-1 0 0,0 5 1 0 0,-1-9 73 0 0,-2 0-162 0 0,1 0 0 0 0,-1 0 1 0 0,1 0-1 0 0,0 0 0 0 0,-1 0 0 0 0,1 0 0 0 0,-1 0 0 0 0,1-1 0 0 0,0 1 0 0 0,-1-1 0 0 0,1 1 1 0 0,0-1-1 0 0,-1 1 0 0 0,1-1 0 0 0,0 0 0 0 0,0 0 0 0 0,0 1 0 0 0,0-1 0 0 0,0 0 1 0 0,0 0-1 0 0,0 0 0 0 0,0 0 0 0 0,0 0 0 0 0,0-1 0 0 0,-1 0 0 0 0,1-1-38 0 0,1 1 0 0 0,-1-1-1 0 0,0 0 1 0 0,1 1 0 0 0,-1-1-1 0 0,1 0 1 0 0,0 1 0 0 0,0-1-1 0 0,0 0 1 0 0,0 0 0 0 0,1 1-1 0 0,0-4 1 0 0,2-7-51 0 0,1 1-1 0 0,0 0 1 0 0,0 0 0 0 0,10-16 0 0 0,17-36 975 0 0,-21 40 39 0 0,27-44 1 0 0,-18 50-1295 0 0,-14 20-1373 0 0,-7 14-1244 0 0,-6-1-4872 0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92"/>
    </inkml:context>
    <inkml:brush xml:id="br0">
      <inkml:brushProperty name="width" value="0.05" units="cm"/>
      <inkml:brushProperty name="height" value="0.05" units="cm"/>
    </inkml:brush>
  </inkml:definitions>
  <inkml:trace contextRef="#ctx0" brushRef="#br0">114 285 6349 0 0,'-3'-6'8717'0'0,"-3"-6"-7383"0"0,5 5-1147 0 0,0 0 1 0 0,0 0-1 0 0,-1 1 0 0 0,0-1 0 0 0,0 1 1 0 0,0-1-1 0 0,-1 1 0 0 0,0 0 0 0 0,-1 0 1 0 0,-3-6-1 0 0,3 6-241 0 0,0-1 1 0 0,0 1 0 0 0,1-1-1 0 0,0 0 1 0 0,0 0-1 0 0,1 0 1 0 0,0 0 0 0 0,0 0-1 0 0,0-1 1 0 0,0-8-1 0 0,3-2-14 0 0,-1 10-29 0 0,0 0 0 0 0,0 0 0 0 0,-1 0 0 0 0,1 0 0 0 0,-4-11 0 0 0,4 18 62 0 0,-1-1-1 0 0,0 1 0 0 0,1-1 1 0 0,-1 1-1 0 0,0-1 0 0 0,0 1 1 0 0,0 0-1 0 0,0-1 0 0 0,0 1 1 0 0,0 0-1 0 0,0-1 0 0 0,0 1 1 0 0,0 0-1 0 0,-1 0 0 0 0,1 0 0 0 0,0 0 1 0 0,-1 1-1 0 0,1-1 0 0 0,-1 0 1 0 0,1 0-1 0 0,-1 1 0 0 0,1-1 1 0 0,-1 1-1 0 0,0-1 0 0 0,1 1 1 0 0,-1 0-1 0 0,0 0 0 0 0,1 0 1 0 0,-1 0-1 0 0,-1 0 0 0 0,2 0-252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93"/>
    </inkml:context>
    <inkml:brush xml:id="br0">
      <inkml:brushProperty name="width" value="0.05" units="cm"/>
      <inkml:brushProperty name="height" value="0.05" units="cm"/>
    </inkml:brush>
  </inkml:definitions>
  <inkml:trace contextRef="#ctx0" brushRef="#br0">61 13 1292 0 0,'-1'2'9686'0'0,"-4"8"-4801"0"0,-26 69-3635 0 0,25-66-1209 0 0,-5 23 53 0 0,11-35 206 0 0,-2-7-246 0 0,1 1-1 0 0,0-1 1 0 0,0 0 0 0 0,0 0-1 0 0,1 1 1 0 0,0-1-1 0 0,0 0 1 0 0,1-7-1 0 0,-1 4-115 0 0,0-1-17 0 0,0 5-3 0 0,0-1 1 0 0,0 1 0 0 0,0-1 0 0 0,1 1 0 0 0,0-1-1 0 0,0 1 1 0 0,0 0 0 0 0,4-10 0 0 0,-5 14 52 0 0,1 0 1 0 0,-1 0 0 0 0,1 0 0 0 0,0 0 0 0 0,-1 0 0 0 0,1 0 0 0 0,0 0 0 0 0,0 0-1 0 0,-1 0 1 0 0,1 0 0 0 0,0 0 0 0 0,0 1 0 0 0,0-1 0 0 0,0 0 0 0 0,0 1 0 0 0,0-1-1 0 0,0 1 1 0 0,1-1 0 0 0,-1 1 0 0 0,0-1 0 0 0,0 1 0 0 0,0 0 0 0 0,0-1 0 0 0,1 1-1 0 0,-1 0 1 0 0,2 0 0 0 0,0 0 43 0 0,0 1 1 0 0,0-1-1 0 0,0 1 0 0 0,1 0 0 0 0,-1 0 0 0 0,0 0 0 0 0,0 1 1 0 0,0-1-1 0 0,5 4 0 0 0,1 1 257 0 0,0 0-1 0 0,-1 1 1 0 0,0 1 0 0 0,14 15-1 0 0,-9-15 74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94"/>
    </inkml:context>
    <inkml:brush xml:id="br0">
      <inkml:brushProperty name="width" value="0.05" units="cm"/>
      <inkml:brushProperty name="height" value="0.05" units="cm"/>
    </inkml:brush>
  </inkml:definitions>
  <inkml:trace contextRef="#ctx0" brushRef="#br0">48 489 5064 0 0,'3'-18'11865'0'0,"1"26"-9084"0"0,3 32-2601 0 0,-5 12 847 0 0,12 61 0 0 0,-7-62-577 0 0,2 64 1 0 0,-9-109 691 0 0,0-22-723 0 0,-1-29-467 0 0,-12-37-549 0 0,-31-111 0 0 0,24 113 483 0 0,15 56 74 0 0,1 1 0 0 0,0-1 0 0 0,2 1 0 0 0,1-1 0 0 0,1 0 0 0 0,1 1 0 0 0,5-28 0 0 0,-3 35-1 0 0,0 0-1 0 0,1 1 1 0 0,1-1 0 0 0,0 1-1 0 0,1 0 1 0 0,1 0 0 0 0,0 1-1 0 0,1 0 1 0 0,1 0 0 0 0,0 1-1 0 0,16-18 1 0 0,-23 28-9 0 0,1 1-1 0 0,-1-1 1 0 0,1 1 0 0 0,-1 0-1 0 0,1 0 1 0 0,0 0-1 0 0,0 0 1 0 0,0 0 0 0 0,0 1-1 0 0,0-1 1 0 0,0 1 0 0 0,0 0-1 0 0,0 0 1 0 0,1 0-1 0 0,-1 0 1 0 0,1 0 0 0 0,-1 1-1 0 0,0 0 1 0 0,1-1 0 0 0,3 2-1 0 0,-2-1 26 0 0,-1 2 0 0 0,1-1-1 0 0,-1 0 1 0 0,1 1 0 0 0,-1 0 0 0 0,1 0-1 0 0,-1 0 1 0 0,0 1 0 0 0,0-1-1 0 0,0 1 1 0 0,0 0 0 0 0,5 6 0 0 0,2 3 33 0 0,-1-1 0 0 0,0 1 0 0 0,-1 1 1 0 0,-1 0-1 0 0,0 0 0 0 0,-1 1 1 0 0,11 27-1 0 0,-13-29 80 0 0,-1 1 0 0 0,-1 0 1 0 0,0 0-1 0 0,-1 0 0 0 0,0 1 0 0 0,-1-1 0 0 0,0 1 0 0 0,-1-1 1 0 0,-1 1-1 0 0,0-1 0 0 0,-3 17 0 0 0,1-20 21 0 0,0-1-1 0 0,-1 0 0 0 0,0 0 1 0 0,0 0-1 0 0,-1 0 0 0 0,0 0 1 0 0,-1-1-1 0 0,0 0 1 0 0,0 0-1 0 0,0-1 0 0 0,-1 1 1 0 0,0-1-1 0 0,-1-1 0 0 0,0 0 1 0 0,-16 11-1 0 0,15-11-190 0 0,-1 0-1 0 0,0-1 1 0 0,0 0 0 0 0,-1-1-1 0 0,1 0 1 0 0,-1 0 0 0 0,0-1-1 0 0,0-1 1 0 0,0 0 0 0 0,0 0-1 0 0,-14-1 1 0 0,25-1-228 0 0,4-1-2750 0 0,0 1 1060 0 0,1-1 0 0 0,-1 1 1 0 0,1 0-1 0 0,-1 0 0 0 0,1 1 0 0 0,4 0 0 0 0,1 1-3213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95"/>
    </inkml:context>
    <inkml:brush xml:id="br0">
      <inkml:brushProperty name="width" value="0.05" units="cm"/>
      <inkml:brushProperty name="height" value="0.05" units="cm"/>
    </inkml:brush>
  </inkml:definitions>
  <inkml:trace contextRef="#ctx0" brushRef="#br0">1 1 3392 0 0,'0'0'10873'0'0,"2"10"-4431"0"0,2 29-2740 0 0,2 31-5734 0 0,-5-47 3517 0 0,8 28-2061 0 0,-9-76-11750 0 0,0 15 4966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96"/>
    </inkml:context>
    <inkml:brush xml:id="br0">
      <inkml:brushProperty name="width" value="0.05" units="cm"/>
      <inkml:brushProperty name="height" value="0.05" units="cm"/>
    </inkml:brush>
  </inkml:definitions>
  <inkml:trace contextRef="#ctx0" brushRef="#br0">0 30 680 0 0,'0'-1'548'0'0,"0"0"1"0"0,0 0-1 0 0,1 0 0 0 0,-1 0 1 0 0,0 0-1 0 0,0 0 0 0 0,1 0 1 0 0,-1 0-1 0 0,0 0 0 0 0,1 0 1 0 0,-1 0-1 0 0,1 0 1 0 0,0 0-1 0 0,-1 1 0 0 0,1-1 1 0 0,-1 0-1 0 0,1 0 0 0 0,0 0 1 0 0,0 1-1 0 0,-1-1 0 0 0,1 0 1 0 0,0 1-1 0 0,2-2 0 0 0,29-6 2584 0 0,39 11-3824 0 0,-67-3 1306 0 0,5 2-542 0 0,0 1 1 0 0,-1 0 0 0 0,1 0-1 0 0,-1 1 1 0 0,0 0 0 0 0,0 0 0 0 0,-1 1-1 0 0,1 0 1 0 0,-1 0 0 0 0,0 0-1 0 0,10 11 1 0 0,-9-9 27 0 0,0 1 1 0 0,1-2-1 0 0,1 1 0 0 0,-1-1 1 0 0,1 0-1 0 0,17 7 0 0 0,-21-11 50 0 0,-1 0-1 0 0,0 1 0 0 0,0 0 0 0 0,0 0 0 0 0,0 0 1 0 0,0 0-1 0 0,-1 1 0 0 0,0 0 0 0 0,7 7 0 0 0,-7-7-46 0 0,0 1 0 0 0,0-2-1 0 0,1 1 1 0 0,-1 0 0 0 0,1-1 0 0 0,0 0-1 0 0,5 3 1 0 0,107 53 56 0 0,-78-38-82 0 0,77 32 0 0 0,20 1-66 0 0,-17 0 32 0 0,-99-47-52 0 0,0 2 0 0 0,24 14 0 0 0,-26-13 14 0 0,0-1 0 0 0,1-1-1 0 0,20 7 1 0 0,-17-9 2 0 0,0 0-1 0 0,0 2 1 0 0,-1 1-1 0 0,30 16 1 0 0,-44-22-2 0 0,-1 0 0 0 0,1-1 0 0 0,0 0 0 0 0,0 0 1 0 0,0 0-1 0 0,1-1 0 0 0,9 1 0 0 0,36 10-86 0 0,-53-12 76 0 0,-1 0 0 0 0,1 0-1 0 0,0 0 1 0 0,0 0 0 0 0,0 0 0 0 0,0 0 0 0 0,0 0-1 0 0,-1 0 1 0 0,1 0 0 0 0,0 1 0 0 0,0-1 0 0 0,0 0 0 0 0,0 0-1 0 0,0 0 1 0 0,0 0 0 0 0,0 0 0 0 0,-1 1 0 0 0,1-1-1 0 0,0 0 1 0 0,0 0 0 0 0,0 0 0 0 0,0 0 0 0 0,0 0 0 0 0,0 1-1 0 0,0-1 1 0 0,0 0 0 0 0,0 0 0 0 0,0 0 0 0 0,0 0-1 0 0,0 1 1 0 0,0-1 0 0 0,0 0 0 0 0,0 0 0 0 0,0 0 0 0 0,0 0-1 0 0,0 1 1 0 0,0-1 0 0 0,0 0 0 0 0,0 0 0 0 0,1 0 0 0 0,-1 0-1 0 0,0 1 1 0 0,0-1 0 0 0,0 0 0 0 0,0 0 0 0 0,0 0-1 0 0,0 0 1 0 0,0 0 0 0 0,1 0 0 0 0,-1 0 0 0 0,0 1 0 0 0,0-1-1 0 0,0 0 1 0 0,0 0 0 0 0,0 0 0 0 0,1 0 0 0 0,-1 0-1 0 0,0 0 1 0 0,0 0 0 0 0,0 0 0 0 0,0 0 0 0 0,1 0 0 0 0,-1 0-1 0 0,0 0 1 0 0,0 0 0 0 0,1 0 0 0 0,-2 0-75 0 0,0 0-1 0 0,1 1 1 0 0,-1-1 0 0 0,1 0 0 0 0,-1 0 0 0 0,1 0-1 0 0,-1 0 1 0 0,0 0 0 0 0,1 0 0 0 0,-1 0 0 0 0,1 0-1 0 0,-1-1 1 0 0,1 1 0 0 0,-1 0 0 0 0,1 0 0 0 0,-1 0-1 0 0,0-1 1 0 0,1 1 0 0 0,-1 0 0 0 0,1 0 0 0 0,0-1-1 0 0,-1 1 1 0 0,1-1 0 0 0,-1 0 0 0 0,-6-12-5772 0 0,31 33-7078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97"/>
    </inkml:context>
    <inkml:brush xml:id="br0">
      <inkml:brushProperty name="width" value="0.05" units="cm"/>
      <inkml:brushProperty name="height" value="0.05" units="cm"/>
    </inkml:brush>
  </inkml:definitions>
  <inkml:trace contextRef="#ctx0" brushRef="#br0">78 4 4456 0 0,'5'-2'17794'0'0,"-5"1"-17396"0"0,7 5-329 0 0,-1 1-1 0 0,0 0 1 0 0,0 0-1 0 0,0 1 1 0 0,0-1-1 0 0,-1 1 1 0 0,0 1-1 0 0,0-1 1 0 0,-1 1-1 0 0,1 0 1 0 0,-1 0-1 0 0,4 11 1 0 0,-6-15-34 0 0,-1-1 0 0 0,0 1 0 0 0,0 0 0 0 0,0 0 0 0 0,0-1 1 0 0,0 1-1 0 0,-1 0 0 0 0,1 0 0 0 0,-1 0 0 0 0,1 0 0 0 0,-1 0 0 0 0,-1 4 0 0 0,1-5-21 0 0,-1-1 0 0 0,0 0-1 0 0,1 0 1 0 0,-1 0-1 0 0,0 0 1 0 0,0 0 0 0 0,0 0-1 0 0,0 0 1 0 0,0-1-1 0 0,0 1 1 0 0,0 0 0 0 0,0 0-1 0 0,0-1 1 0 0,0 1-1 0 0,0 0 1 0 0,0-1 0 0 0,-1 0-1 0 0,1 1 1 0 0,0-1-1 0 0,0 1 1 0 0,0-1 0 0 0,-1 0-1 0 0,1 0 1 0 0,0 0-1 0 0,-1 0 1 0 0,1 0 0 0 0,0 0-1 0 0,0 0 1 0 0,-1 0-1 0 0,1-1 1 0 0,0 1 0 0 0,-3-1-1 0 0,-20-4-300 0 0,23 4 252 0 0,-1 0 0 0 0,1 1 0 0 0,0-1 0 0 0,0 1 0 0 0,-1 0 0 0 0,1-1 0 0 0,0 1 0 0 0,-1 0 0 0 0,1 0 0 0 0,0 0 0 0 0,-1 0 0 0 0,1 0 0 0 0,0 0 0 0 0,-1 0 0 0 0,1 0 0 0 0,0 1 0 0 0,-1-1 0 0 0,1 0 0 0 0,0 1 0 0 0,0-1 0 0 0,-1 1 0 0 0,1 0 0 0 0,0-1 0 0 0,0 1 0 0 0,0 0 1 0 0,0-1-1 0 0,0 1 0 0 0,0 0 0 0 0,0 0 0 0 0,0 0 0 0 0,0 0 0 0 0,0 0 0 0 0,0 0 0 0 0,1 1 0 0 0,-1-1 0 0 0,-1 2 0 0 0,-38 58 364 0 0,40-61-438 0 0,-1 0 0 0 0,1 0 0 0 0,-1 0 0 0 0,1 0 0 0 0,-1 0 0 0 0,1-1 0 0 0,-1 1 0 0 0,1 0 0 0 0,-1 0 0 0 0,1-1 0 0 0,0 1 0 0 0,-1 0 0 0 0,1-1 0 0 0,-1 1 1 0 0,1 0-1 0 0,0-1 0 0 0,-1 1 0 0 0,1-1 0 0 0,0 1 0 0 0,-1-1 0 0 0,1 1 0 0 0,0-1 0 0 0,0 1 0 0 0,0-1 0 0 0,-1 1 0 0 0,1-1 0 0 0,0 1 0 0 0,0-1 0 0 0,0 1 0 0 0,0-1 0 0 0,0 1 0 0 0,0-1 0 0 0,0 0 0 0 0,-8-24-7810 0 0,7 17 1699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98"/>
    </inkml:context>
    <inkml:brush xml:id="br0">
      <inkml:brushProperty name="width" value="0.05" units="cm"/>
      <inkml:brushProperty name="height" value="0.05" units="cm"/>
    </inkml:brush>
  </inkml:definitions>
  <inkml:trace contextRef="#ctx0" brushRef="#br0">127 29 5929 0 0,'-4'-12'9560'0'0,"-6"2"-5573"0"0,8 9-3984 0 0,1 1-1 0 0,-1-1 1 0 0,1 0 0 0 0,-1 0-1 0 0,1 1 1 0 0,-1-1 0 0 0,1 1 0 0 0,-1-1-1 0 0,0 1 1 0 0,1 0 0 0 0,-1 0-1 0 0,0 0 1 0 0,1 0 0 0 0,-1 0 0 0 0,0 0-1 0 0,1 0 1 0 0,-1 0 0 0 0,1 1-1 0 0,-1-1 1 0 0,0 1 0 0 0,1-1 0 0 0,-1 1-1 0 0,1-1 1 0 0,-1 1 0 0 0,1 0-1 0 0,-1 0 1 0 0,-1 1 0 0 0,-11 10-1 0 0,7-7-80 0 0,1 0 1 0 0,0 0-1 0 0,0 0 1 0 0,1 1 0 0 0,0 0-1 0 0,-7 9 1 0 0,11-13 63 0 0,0 0 1 0 0,1-1-1 0 0,-1 1 1 0 0,0 0-1 0 0,1 0 1 0 0,-1 0-1 0 0,1 0 1 0 0,0 0-1 0 0,-1 0 1 0 0,1 0-1 0 0,0 0 1 0 0,0 0-1 0 0,0 0 1 0 0,1 0-1 0 0,-1 0 1 0 0,0 0-1 0 0,1-1 1 0 0,-1 1-1 0 0,1 0 1 0 0,0 0-1 0 0,0 0 1 0 0,-1 0-1 0 0,1-1 1 0 0,0 1-1 0 0,1 0 1 0 0,-1-1-1 0 0,0 1 1 0 0,0-1-1 0 0,1 1 1 0 0,-1-1-1 0 0,3 2 1 0 0,32 31 105 0 0,-24-25-67 0 0,-2 0-1 0 0,1 1 1 0 0,-1 0-1 0 0,-1 1 0 0 0,0-1 1 0 0,0 2-1 0 0,-1-1 0 0 0,-1 1 1 0 0,0 1-1 0 0,8 19 0 0 0,-14-28 12 0 0,-1 0-1 0 0,0 0 0 0 0,-1 0 0 0 0,1 0 0 0 0,0 0 0 0 0,-1 0 0 0 0,0 0 1 0 0,0-1-1 0 0,0 1 0 0 0,-1 0 0 0 0,1 0 0 0 0,-1-1 0 0 0,0 1 1 0 0,0-1-1 0 0,0 0 0 0 0,0 1 0 0 0,-1-1 0 0 0,-2 3 0 0 0,0 0 9 0 0,0 0-1 0 0,0 0 0 0 0,-1-1 0 0 0,0 1 1 0 0,0-1-1 0 0,0-1 0 0 0,0 1 1 0 0,-9 4-1 0 0,14-9-50 0 0,-1 1-1 0 0,1-1 1 0 0,0 1 0 0 0,0-1-1 0 0,-1 0 1 0 0,1 1 0 0 0,-1-1-1 0 0,1 0 1 0 0,0 0 0 0 0,-1 0 0 0 0,1 0-1 0 0,0 0 1 0 0,-1 0 0 0 0,1 0-1 0 0,0 0 1 0 0,-1-1 0 0 0,1 1-1 0 0,0 0 1 0 0,-1-1 0 0 0,1 1 0 0 0,0-1-1 0 0,0 1 1 0 0,-1-1 0 0 0,1 0-1 0 0,0 0 1 0 0,0 0 0 0 0,0 1 0 0 0,0-1-1 0 0,0 0 1 0 0,0 0 0 0 0,0 0-1 0 0,-1-2 1 0 0,-8-19-4064 0 0,8 10-1537 0 0,1 1-3369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299"/>
    </inkml:context>
    <inkml:brush xml:id="br0">
      <inkml:brushProperty name="width" value="0.05" units="cm"/>
      <inkml:brushProperty name="height" value="0.05" units="cm"/>
    </inkml:brush>
  </inkml:definitions>
  <inkml:trace contextRef="#ctx0" brushRef="#br0">10 35 1616 0 0,'-5'3'11842'0'0,"1"2"-10721"0"0,4-1-983 0 0,1 0 0 0 0,-1 0-1 0 0,1 0 1 0 0,0-1 0 0 0,0 1 0 0 0,1 0-1 0 0,-1-1 1 0 0,1 1 0 0 0,0-1-1 0 0,0 0 1 0 0,0 1 0 0 0,0-1-1 0 0,1 0 1 0 0,-1 0 0 0 0,1 0-1 0 0,0-1 1 0 0,0 1 0 0 0,0-1 0 0 0,0 1-1 0 0,0-1 1 0 0,5 2 0 0 0,-6-2-99 0 0,1-1 1 0 0,0 1-1 0 0,0-1 1 0 0,-1 1-1 0 0,1-1 1 0 0,0 0-1 0 0,0 0 1 0 0,0-1-1 0 0,0 1 1 0 0,1-1-1 0 0,-1 1 1 0 0,0-1-1 0 0,0 0 1 0 0,0 0-1 0 0,0 0 1 0 0,0-1-1 0 0,0 1 1 0 0,0-1 0 0 0,0 0-1 0 0,0 1 1 0 0,0-2-1 0 0,0 1 1 0 0,0 0-1 0 0,0 0 1 0 0,0-1-1 0 0,2-2 1 0 0,-3 3-88 0 0,-1-1 0 0 0,0 1 0 0 0,1-1 1 0 0,-1 0-1 0 0,0 0 0 0 0,0 0 0 0 0,0 0 1 0 0,-1 0-1 0 0,1 0 0 0 0,0 0 0 0 0,-1 0 0 0 0,1 0 1 0 0,-1 0-1 0 0,0 0 0 0 0,1 0 0 0 0,-1 0 1 0 0,0 0-1 0 0,0-1 0 0 0,-1 1 0 0 0,1 0 0 0 0,0 0 1 0 0,-1 0-1 0 0,1 0 0 0 0,-1 0 0 0 0,0 0 1 0 0,0 0-1 0 0,1 0 0 0 0,-1 0 0 0 0,0 0 1 0 0,-1 0-1 0 0,1 1 0 0 0,-3-4 0 0 0,1 1-30 0 0,1 0 1 0 0,-1 0-1 0 0,-1 0 0 0 0,1 1 0 0 0,0-1 0 0 0,-1 1 1 0 0,0 0-1 0 0,0 0 0 0 0,0 0 0 0 0,0 1 1 0 0,0-1-1 0 0,-1 1 0 0 0,-6-3 0 0 0,34 19-14165 0 0,-19-12 12928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00"/>
    </inkml:context>
    <inkml:brush xml:id="br0">
      <inkml:brushProperty name="width" value="0.05" units="cm"/>
      <inkml:brushProperty name="height" value="0.05" units="cm"/>
    </inkml:brush>
  </inkml:definitions>
  <inkml:trace contextRef="#ctx0" brushRef="#br0">1 140 864 0 0,'0'1'233'0'0,"0"-1"-1"0"0,0 0 1 0 0,0 1-1 0 0,0-1 1 0 0,0 0 0 0 0,-1 0-1 0 0,5 7 5583 0 0,-4-7-5583 0 0,0 0 1 0 0,1 1-1 0 0,-1-1 1 0 0,0 0 0 0 0,0 0-1 0 0,1 0 1 0 0,-1 0-1 0 0,0 0 1 0 0,1 0-1 0 0,-1 0 1 0 0,0 0 0 0 0,1 0-1 0 0,-1 0 1 0 0,0 0-1 0 0,1 0 1 0 0,-1 0 0 0 0,0 0-1 0 0,0 0 1 0 0,4-2 2558 0 0,-4 2-2559 0 0,1-1-129 0 0,0 0-1 0 0,-1 0 0 0 0,1 0 1 0 0,-1 0-1 0 0,1 0 0 0 0,-1 0 1 0 0,1 0-1 0 0,-1 0 1 0 0,0 0-1 0 0,1 0 0 0 0,-1 0 1 0 0,0 0-1 0 0,0-1 0 0 0,0 1 1 0 0,0 0-1 0 0,0 0 0 0 0,0 0 1 0 0,0 0-1 0 0,0 0 1 0 0,0 0-1 0 0,-1 0 0 0 0,1-1 1 0 0,0 1-1 0 0,-1 0 0 0 0,1 0 1 0 0,-2-1-1 0 0,1-2-91 0 0,0 1-1 0 0,-1 0 0 0 0,1 0 1 0 0,0-1-1 0 0,1 1 1 0 0,-1-1-1 0 0,0 1 1 0 0,1-1-1 0 0,0 1 1 0 0,0-1-1 0 0,0 1 1 0 0,0-1-1 0 0,1 1 1 0 0,-1 0-1 0 0,1-1 1 0 0,0 1-1 0 0,0-1 1 0 0,0 1-1 0 0,0 0 1 0 0,1 0-1 0 0,-1 0 1 0 0,1 0-1 0 0,0 0 1 0 0,0 0-1 0 0,0 0 1 0 0,0 0-1 0 0,1 1 1 0 0,-1-1-1 0 0,1 1 1 0 0,-1 0-1 0 0,1-1 1 0 0,0 1-1 0 0,0 0 0 0 0,0 1 1 0 0,0-1-1 0 0,0 1 1 0 0,0-1-1 0 0,1 1 1 0 0,4-1-1 0 0,-8 1-8 0 0,1 1 0 0 0,-1 0-1 0 0,1-1 1 0 0,-1 1 0 0 0,1 0 0 0 0,-1 0-1 0 0,1-1 1 0 0,-1 1 0 0 0,1 0-1 0 0,-1 0 1 0 0,1 0 0 0 0,-1 0-1 0 0,1 0 1 0 0,-1-1 0 0 0,1 1-1 0 0,-1 0 1 0 0,1 0 0 0 0,0 1 0 0 0,-1-1-1 0 0,1 0 1 0 0,-1 0 0 0 0,1 0-1 0 0,-1 0 1 0 0,1 0 0 0 0,-1 0-1 0 0,1 1 1 0 0,-1-1 0 0 0,1 0-1 0 0,-1 0 1 0 0,1 1 0 0 0,-1-1 0 0 0,0 0-1 0 0,1 1 1 0 0,-1-1 0 0 0,1 1-1 0 0,-1-1 1 0 0,0 0 0 0 0,1 1-1 0 0,-1-1 1 0 0,0 1 0 0 0,0-1-1 0 0,1 1 1 0 0,-1-1 0 0 0,0 1 0 0 0,0-1-1 0 0,0 1 1 0 0,0-1 0 0 0,1 1-1 0 0,-1-1 1 0 0,0 1 0 0 0,0-1-1 0 0,0 2 1 0 0,-6 15 110 0 0,0-7-3356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08.620"/>
    </inkml:context>
    <inkml:brush xml:id="br0">
      <inkml:brushProperty name="width" value="0.05" units="cm"/>
      <inkml:brushProperty name="height" value="0.05" units="cm"/>
    </inkml:brush>
  </inkml:definitions>
  <inkml:trace contextRef="#ctx0" brushRef="#br0">0 42 340 0 0,'0'-1'550'0'0,"0"-1"1"0"0,0 1-1 0 0,0 0 0 0 0,1 0 0 0 0,-1 0 0 0 0,0-1 1 0 0,1 1-1 0 0,-1 0 0 0 0,0 0 0 0 0,1 0 1 0 0,-1 0-1 0 0,1 0 0 0 0,0 0 0 0 0,-1 0 1 0 0,1 0-1 0 0,0 0 0 0 0,0 0 0 0 0,0 0 1 0 0,1-1-1 0 0,25-9 3548 0 0,45 8-4667 0 0,-37 3 1287 0 0,-20-2-704 0 0,-10 1-19 0 0,0 0 1 0 0,-1 1-1 0 0,1-1 1 0 0,0 1-1 0 0,0 0 0 0 0,0 0 1 0 0,5 2-1 0 0,-10 44 392 0 0,-5-31-309 0 0,-1 0 1 0 0,0 0-1 0 0,-1 0 0 0 0,-1-1 0 0 0,0 0 1 0 0,-20 25-1 0 0,20-28 24 0 0,-2 10-226 0 0,10-20 119 0 0,0-1-1 0 0,0 0 1 0 0,0 1 0 0 0,0-1 0 0 0,0 0 0 0 0,0 1 0 0 0,0-1 0 0 0,0 0 0 0 0,0 1 0 0 0,0-1 0 0 0,0 1 0 0 0,0-1 0 0 0,1 0 0 0 0,-1 0 0 0 0,0 1-1 0 0,0-1 1 0 0,0 0 0 0 0,1 1 0 0 0,-1-1 0 0 0,0 0 0 0 0,0 0 0 0 0,1 1 0 0 0,-1-1 0 0 0,0 0 0 0 0,1 0 0 0 0,-1 1 0 0 0,0-1 0 0 0,1 0 0 0 0,-1 0 0 0 0,0 0-1 0 0,1 0 1 0 0,38-1-304 0 0,-3-1 236 0 0,-36 6 112 0 0,0-1 1 0 0,0 1-1 0 0,-1 0 1 0 0,1-1-1 0 0,-1 1 0 0 0,0-1 1 0 0,0 1-1 0 0,0-1 1 0 0,-1 0-1 0 0,1 1 1 0 0,-4 4-1 0 0,-4 9 119 0 0,-27 43 1267 0 0,34-58-1373 0 0,1 1 1 0 0,-1-1-1 0 0,0 1 1 0 0,0-1-1 0 0,0 0 0 0 0,0 0 1 0 0,0 0-1 0 0,0 0 1 0 0,0 0-1 0 0,-1-1 1 0 0,1 1-1 0 0,-1-1 1 0 0,1 1-1 0 0,-1-1 1 0 0,0 0-1 0 0,1 0 1 0 0,-6 1-1 0 0,7-3-177 0 0,0 1-1 0 0,1-1 1 0 0,-1 1 0 0 0,0-1-1 0 0,0 0 1 0 0,0 1 0 0 0,1-1-1 0 0,-1 0 1 0 0,0 0-1 0 0,1 0 1 0 0,-1 0 0 0 0,1 0-1 0 0,-1 0 1 0 0,1 1 0 0 0,-1-1-1 0 0,1 0 1 0 0,-1 0 0 0 0,1 0-1 0 0,0-1 1 0 0,0 1 0 0 0,0 0-1 0 0,0 0 1 0 0,-1 0-1 0 0,1 0 1 0 0,1-1 0 0 0,-3-32-7908 0 0,2 34 7794 0 0,0-13-5047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01"/>
    </inkml:context>
    <inkml:brush xml:id="br0">
      <inkml:brushProperty name="width" value="0.05" units="cm"/>
      <inkml:brushProperty name="height" value="0.05" units="cm"/>
    </inkml:brush>
  </inkml:definitions>
  <inkml:trace contextRef="#ctx0" brushRef="#br0">153 5 140 0 0,'-7'-5'12787'0'0,"7"6"-12459"0"0,-17 3 4372 0 0,-21 11-4682 0 0,33-12 1135 0 0,-71 36 6 0 0,75-37-1167 0 0,0-1 1 0 0,0 0-1 0 0,0 0 0 0 0,0 0 0 0 0,1 1 1 0 0,-1-1-1 0 0,0 0 0 0 0,1 1 0 0 0,-1-1 1 0 0,1 0-1 0 0,0 1 0 0 0,-1-1 0 0 0,1 1 1 0 0,0-1-1 0 0,0 0 0 0 0,0 1 0 0 0,0-1 1 0 0,0 1-1 0 0,0-1 0 0 0,0 1 0 0 0,1-1 1 0 0,-1 0-1 0 0,0 1 0 0 0,1-1 0 0 0,-1 1 0 0 0,1-1 1 0 0,1 3-1 0 0,18 36 324 0 0,-20-39-313 0 0,7 13 106 0 0,-1 0-1 0 0,0 0 0 0 0,-1 1 1 0 0,0 0-1 0 0,-2 0 0 0 0,0 0 1 0 0,0 1-1 0 0,-1-1 0 0 0,-1 26 1 0 0,-1-39-103 0 0,-1 0 1 0 0,1 0-1 0 0,0 0 1 0 0,-1 0-1 0 0,0 0 0 0 0,0 0 1 0 0,1 0-1 0 0,-1 0 1 0 0,-1 0-1 0 0,1 0 1 0 0,0 0-1 0 0,0 0 1 0 0,-1-1-1 0 0,1 1 1 0 0,-3 2-1 0 0,3-3-398 0 0,0 0 0 0 0,-1 1 0 0 0,1-1 0 0 0,0 1 0 0 0,0-1 0 0 0,0 1 0 0 0,0 0 0 0 0,0-1 1 0 0,0 1-1 0 0,0 0 0 0 0,0 0 0 0 0,1 0 0 0 0,-1 0 0 0 0,0 3 0 0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02"/>
    </inkml:context>
    <inkml:brush xml:id="br0">
      <inkml:brushProperty name="width" value="0.05" units="cm"/>
      <inkml:brushProperty name="height" value="0.05" units="cm"/>
    </inkml:brush>
  </inkml:definitions>
  <inkml:trace contextRef="#ctx0" brushRef="#br0">1 70 1396 0 0,'-1'-6'12698'0'0,"2"-8"-8204"0"0,4 9-4156 0 0,1 1 0 0 0,0 0 0 0 0,0 0 0 0 0,0 0 0 0 0,0 1 1 0 0,0-1-1 0 0,1 2 0 0 0,8-4 0 0 0,-5 3-491 0 0,0 0 0 0 0,0 1-1 0 0,1 0 1 0 0,-1 0 0 0 0,11 0 0 0 0,-21 2 60 0 0,1 0 0 0 0,-1 0 0 0 0,0 0 0 0 0,0 0-1 0 0,0 0 1 0 0,1 0 0 0 0,-1 0 0 0 0,0 0 0 0 0,0 0 0 0 0,0 0 0 0 0,0 0 0 0 0,1 0 0 0 0,-1 0 0 0 0,0 1-1 0 0,0-1 1 0 0,0 0 0 0 0,0 0 0 0 0,1 0 0 0 0,-1 0 0 0 0,0 0 0 0 0,0 0 0 0 0,0 0 0 0 0,0 0 0 0 0,0 1 0 0 0,0-1-1 0 0,0 0 1 0 0,1 0 0 0 0,-1 0 0 0 0,0 0 0 0 0,0 1 0 0 0,0-1 0 0 0,0 0 0 0 0,0 0 0 0 0,0 0 0 0 0,0 0-1 0 0,0 1 1 0 0,0-1 0 0 0,0 0 0 0 0,0 0 0 0 0,0 0 0 0 0,0 0 0 0 0,0 1 0 0 0,0-1 0 0 0,0 0 0 0 0,0 0 0 0 0,0 0-1 0 0,0 0 1 0 0,0 1 0 0 0,0-1 0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03"/>
    </inkml:context>
    <inkml:brush xml:id="br0">
      <inkml:brushProperty name="width" value="0.05" units="cm"/>
      <inkml:brushProperty name="height" value="0.05" units="cm"/>
    </inkml:brush>
  </inkml:definitions>
  <inkml:trace contextRef="#ctx0" brushRef="#br0">54 1 1512 0 0,'-6'0'12236'0'0,"-15"4"-8145"0"0,18-1-3829 0 0,0 1 1 0 0,0 0-1 0 0,1-1 0 0 0,0 1 1 0 0,-1 0-1 0 0,1 0 0 0 0,1 0 0 0 0,-1 0 1 0 0,1 1-1 0 0,-2 6 0 0 0,3-10-252 0 0,-1 0-1 0 0,1 0 0 0 0,0 0 0 0 0,0 1 1 0 0,0-1-1 0 0,0 0 0 0 0,0 0 1 0 0,0 0-1 0 0,0 0 0 0 0,0 0 0 0 0,0 0 1 0 0,1 0-1 0 0,-1 0 0 0 0,0 1 1 0 0,1-1-1 0 0,-1 0 0 0 0,1 0 0 0 0,-1 0 1 0 0,1-1-1 0 0,-1 1 0 0 0,1 0 0 0 0,0 0 1 0 0,0 0-1 0 0,-1 0 0 0 0,1 0 1 0 0,0-1-1 0 0,0 1 0 0 0,0 0 0 0 0,0-1 1 0 0,0 1-1 0 0,0-1 0 0 0,0 1 1 0 0,0-1-1 0 0,0 1 0 0 0,0-1 0 0 0,0 0 1 0 0,0 1-1 0 0,0-1 0 0 0,0 0 1 0 0,0 0-1 0 0,0 0 0 0 0,0 0 0 0 0,1 0 1 0 0,0 0-1 0 0,2-1-126 0 0,-1 0-1 0 0,0 0 1 0 0,0 0 0 0 0,0 0-1 0 0,0-1 1 0 0,0 1 0 0 0,-1-1-1 0 0,1 0 1 0 0,0 0-1 0 0,-1 0 1 0 0,1 0 0 0 0,-1 0-1 0 0,1 0 1 0 0,-1-1 0 0 0,0 1-1 0 0,0-1 1 0 0,0 1 0 0 0,-1-1-1 0 0,1 0 1 0 0,0 0 0 0 0,-1 0-1 0 0,0 0 1 0 0,0 0 0 0 0,0 0-1 0 0,0 0 1 0 0,0-1 0 0 0,-1 1-1 0 0,1 0 1 0 0,-1-5 0 0 0,0 8 120 0 0,0 0 0 0 0,0 0 0 0 0,1-1 1 0 0,-1 1-1 0 0,0 0 0 0 0,0 0 0 0 0,0-1 1 0 0,0 1-1 0 0,0 0 0 0 0,0 0 0 0 0,0-1 1 0 0,0 1-1 0 0,0 0 0 0 0,0 0 0 0 0,0-1 1 0 0,0 1-1 0 0,0 0 0 0 0,0 0 0 0 0,0-1 1 0 0,0 1-1 0 0,-1 0 0 0 0,1 0 0 0 0,0-1 1 0 0,0 1-1 0 0,0 0 0 0 0,0 0 0 0 0,0 0 1 0 0,0-1-1 0 0,-1 1 0 0 0,1 0 0 0 0,0 0 1 0 0,0 0-1 0 0,0-1 0 0 0,-1 1 0 0 0,1 0 1 0 0,0 0-1 0 0,0 0 0 0 0,-1 0 0 0 0,1 0 1 0 0,0 0-1 0 0,0-1 0 0 0,-1 1 0 0 0,1 0 1 0 0,0 0-1 0 0,0 0 0 0 0,-1 0 0 0 0,1 0 1 0 0,0 0-1 0 0,0 0 0 0 0,-1 0 0 0 0,1 0 1 0 0,0 0-1 0 0,0 0 0 0 0,-1 0 0 0 0,1 0 1 0 0,0 1-1 0 0,0-1 0 0 0,-1 0 0 0 0,1 0 0 0 0,0 0 1 0 0,0 0-1 0 0,-1 0 0 0 0,1 0 0 0 0,0 1 1 0 0,0-1-1 0 0,0 0 0 0 0,0 0 0 0 0,-1 1 1 0 0,-12 13 1164 0 0,11-7-1055 0 0,0-1 0 0 0,0 1 0 0 0,0-1 0 0 0,1 1-1 0 0,0 0 1 0 0,0 0 0 0 0,0-1 0 0 0,1 1 0 0 0,0 0 0 0 0,1 0 0 0 0,-1 0 0 0 0,1 0 0 0 0,1-1 0 0 0,-1 1 0 0 0,1-1 0 0 0,0 1 0 0 0,1-1 0 0 0,-1 1 0 0 0,5 5 0 0 0,-7-12-162 0 0,0 0 1 0 0,0 0 0 0 0,0 1-1 0 0,0-1 1 0 0,0 0 0 0 0,1 0-1 0 0,-1 1 1 0 0,0-1 0 0 0,0 0-1 0 0,0 0 1 0 0,1 0 0 0 0,-1 0 0 0 0,0 1-1 0 0,0-1 1 0 0,0 0 0 0 0,1 0-1 0 0,-1 0 1 0 0,0 0 0 0 0,0 0-1 0 0,1 0 1 0 0,-1 0 0 0 0,0 0-1 0 0,0 0 1 0 0,1 0 0 0 0,-1 0-1 0 0,0 0 1 0 0,0 0 0 0 0,1 0 0 0 0,-1 0-1 0 0,0 0 1 0 0,0 0 0 0 0,1 0-1 0 0,-1 0 1 0 0,0 0 0 0 0,0 0-1 0 0,1 0 1 0 0,-1 0 0 0 0,0 0-1 0 0,0 0 1 0 0,0-1 0 0 0,1 1-1 0 0,-1 0 1 0 0,0 0 0 0 0,0 0 0 0 0,0 0-1 0 0,1-1 1 0 0,-1 1 0 0 0,0 0-1 0 0,0 0 1 0 0,0 0 0 0 0,0-1-1 0 0,0 1 1 0 0,1 0 0 0 0,-1 0-1 0 0,0-1 1 0 0,0 1 0 0 0,0 0-1 0 0,0 0 1 0 0,0-1 0 0 0,0 1 0 0 0,0 0-1 0 0,0 0 1 0 0,0-1 0 0 0,2-9-3130 0 0,-1 2-3626 0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04"/>
    </inkml:context>
    <inkml:brush xml:id="br0">
      <inkml:brushProperty name="width" value="0.05" units="cm"/>
      <inkml:brushProperty name="height" value="0.05" units="cm"/>
    </inkml:brush>
  </inkml:definitions>
  <inkml:trace contextRef="#ctx0" brushRef="#br0">91 65 692 0 0,'-14'-13'11685'0'0,"-1"7"-5667"0"0,13 6-5741 0 0,0 0-1 0 0,0-1 1 0 0,0 1 0 0 0,0 1 0 0 0,1-1 0 0 0,-1 0 0 0 0,0 0-1 0 0,0 1 1 0 0,0-1 0 0 0,0 1 0 0 0,0-1 0 0 0,0 1 0 0 0,-2 1-1 0 0,1 0-290 0 0,1-1 0 0 0,0 1-1 0 0,0 0 1 0 0,-1 0 0 0 0,1-1-1 0 0,0 1 1 0 0,1 0 0 0 0,-1 1-1 0 0,0-1 1 0 0,1 0 0 0 0,-1 0-1 0 0,1 1 1 0 0,0-1 0 0 0,-1 1-1 0 0,1-1 1 0 0,1 1-1 0 0,-1 0 1 0 0,0-1 0 0 0,0 1-1 0 0,1 0 1 0 0,-1 4 0 0 0,1-1 24 0 0,0 0 0 0 0,1-1 0 0 0,-1 1 0 0 0,1-1 0 0 0,0 1 0 0 0,0 0 0 0 0,1-1 0 0 0,0 0 0 0 0,0 1 0 0 0,0-1 0 0 0,0 0 0 0 0,1 0 0 0 0,0 0 0 0 0,6 8 0 0 0,-6-11-57 0 0,-1 0 0 0 0,1 0 1 0 0,-1 0-1 0 0,1 0 0 0 0,0 0 0 0 0,0-1 0 0 0,0 0 0 0 0,0 1 0 0 0,0-1 0 0 0,0 0 1 0 0,0 0-1 0 0,0-1 0 0 0,1 1 0 0 0,-1-1 0 0 0,0 1 0 0 0,0-1 0 0 0,1 0 0 0 0,-1 0 1 0 0,0-1-1 0 0,0 1 0 0 0,1-1 0 0 0,-1 1 0 0 0,0-1 0 0 0,0 0 0 0 0,0 0 0 0 0,0-1 0 0 0,5-2 1 0 0,-1 0-173 0 0,1 0 0 0 0,-1-1 0 0 0,-1 0 0 0 0,1-1 0 0 0,-1 1 0 0 0,0-1 0 0 0,0-1 0 0 0,-1 1 0 0 0,0-1 0 0 0,0 0 0 0 0,4-8 1 0 0,27-31 248 0 0,-35 44 7 0 0,0 0 0 0 0,0 0-1 0 0,0 0 1 0 0,0 1-1 0 0,0-1 1 0 0,0-1 0 0 0,0 1-1 0 0,-1 0 1 0 0,1 0-1 0 0,-1 0 1 0 0,1 0 0 0 0,-1 0-1 0 0,0 0 1 0 0,0-1-1 0 0,0 1 1 0 0,0 0 0 0 0,0 0-1 0 0,0 0 1 0 0,-1 0-1 0 0,1 0 1 0 0,-1-1 0 0 0,0 1-1 0 0,1 0 1 0 0,-1 0-1 0 0,0 0 1 0 0,0 0 0 0 0,0 1-1 0 0,-1-1 1 0 0,1 0-1 0 0,0 0 1 0 0,-1 1 0 0 0,1-1-1 0 0,-1 1 1 0 0,1-1-1 0 0,-1 1 1 0 0,0-1 0 0 0,0 1-1 0 0,1 0 1 0 0,-1 0-1 0 0,0 0 1 0 0,0 0 0 0 0,0 0-1 0 0,0 1 1 0 0,0-1-1 0 0,-1 0 1 0 0,1 1 0 0 0,0 0-1 0 0,0-1 1 0 0,0 1-1 0 0,0 0 1 0 0,-1 0 0 0 0,1 0-1 0 0,0 1 1 0 0,0-1-1 0 0,0 0 1 0 0,0 1 0 0 0,0-1-1 0 0,-3 2 1 0 0,3-1 2 0 0,0 0 1 0 0,1 0-1 0 0,-1 0 1 0 0,1 0-1 0 0,-1 1 1 0 0,1-1-1 0 0,0 0 1 0 0,-1 1-1 0 0,1-1 1 0 0,0 1-1 0 0,0-1 1 0 0,0 1-1 0 0,0 0 1 0 0,0 0-1 0 0,1-1 1 0 0,-1 1-1 0 0,0 0 1 0 0,1 0-1 0 0,-1 0 1 0 0,1-1-1 0 0,0 1 1 0 0,-1 0-1 0 0,1 0 1 0 0,0 0-1 0 0,0 0 1 0 0,0 0-1 0 0,1 0 1 0 0,-1 0-1 0 0,0-1 1 0 0,1 1-1 0 0,-1 0 1 0 0,1 0-1 0 0,1 3 1 0 0,1 5 40 0 0,0-1 1 0 0,0 0-1 0 0,1 1 1 0 0,0-1-1 0 0,7 9 1 0 0,-6-12-102 0 0,1 0 0 0 0,-1 0 0 0 0,2 0 0 0 0,-1-1 0 0 0,0 0 0 0 0,1 0 0 0 0,0-1 0 0 0,0 0 0 0 0,0 0 0 0 0,1 0 0 0 0,-1-1 0 0 0,1 0 0 0 0,0-1 0 0 0,8 2 0 0 0,37 3-3961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05"/>
    </inkml:context>
    <inkml:brush xml:id="br0">
      <inkml:brushProperty name="width" value="0.05" units="cm"/>
      <inkml:brushProperty name="height" value="0.05" units="cm"/>
    </inkml:brush>
  </inkml:definitions>
  <inkml:trace contextRef="#ctx0" brushRef="#br0">6 227 3116 0 0,'0'0'6367'0'0,"0"40"-1935"0"0,1 22-1996 0 0,12 73 1 0 0,-13-131-2413 0 0,1-1 0 0 0,-1 0 1 0 0,1 0-1 0 0,0 1 0 0 0,-1-1 0 0 0,2 0 0 0 0,-1 0 0 0 0,0 0 0 0 0,1 0 0 0 0,-1 0 0 0 0,1 0 0 0 0,3 4 0 0 0,-4-9 29 0 0,0 0 0 0 0,0-1 1 0 0,0 1-1 0 0,0 0 0 0 0,-1-1 0 0 0,1 1 0 0 0,-1-1 0 0 0,0 1 1 0 0,1-1-1 0 0,-1 1 0 0 0,0-1 0 0 0,0 1 0 0 0,-1-1 0 0 0,0-3 1 0 0,1 1-44 0 0,0-38-161 0 0,-2-1-1 0 0,-14-77 0 0 0,10 91-14 0 0,1 16 69 0 0,2-1 0 0 0,0 0-1 0 0,1 0 1 0 0,0-1 0 0 0,2 1 0 0 0,-1 0-1 0 0,2 0 1 0 0,3-20 0 0 0,-3 30 57 0 0,1 1-1 0 0,0 0 1 0 0,0-1-1 0 0,0 1 1 0 0,1 0 0 0 0,0 0-1 0 0,-1 1 1 0 0,1-1-1 0 0,1 0 1 0 0,-1 1-1 0 0,0 0 1 0 0,1 0 0 0 0,0 0-1 0 0,4-3 1 0 0,-7 5 15 0 0,1 0 0 0 0,0-1 0 0 0,-1 1 0 0 0,1 0 0 0 0,0 0 0 0 0,0 1 0 0 0,0-1 0 0 0,0 0 0 0 0,0 1 0 0 0,0-1 0 0 0,0 1-1 0 0,0-1 1 0 0,0 1 0 0 0,0 0 0 0 0,0 0 0 0 0,0 0 0 0 0,0 0 0 0 0,0 0 0 0 0,0 0 0 0 0,0 1 0 0 0,0-1 0 0 0,0 1 0 0 0,0-1 0 0 0,-1 1 0 0 0,1 0 0 0 0,0 0 0 0 0,0 0 0 0 0,0 0 0 0 0,-1 0 0 0 0,1 0 0 0 0,0 0 0 0 0,-1 0 0 0 0,1 1 0 0 0,1 2 0 0 0,3 5 160 0 0,-1 0 0 0 0,0 0 0 0 0,0 1 0 0 0,-1 0 0 0 0,0 0 0 0 0,-1 0 1 0 0,0 0-1 0 0,-1 1 0 0 0,3 19 0 0 0,-4-23-10 0 0,-1 0 0 0 0,1-1 0 0 0,-1 1 1 0 0,0 0-1 0 0,0 0 0 0 0,-1-1 0 0 0,0 1 0 0 0,0 0 0 0 0,-1-1 1 0 0,0 1-1 0 0,0-1 0 0 0,0 1 0 0 0,-1-1 0 0 0,0 0 1 0 0,0 0-1 0 0,-7 9 0 0 0,9-14-156 0 0,0 0 1 0 0,0 0-1 0 0,0 0 1 0 0,0 0-1 0 0,-1 0 1 0 0,1-1-1 0 0,0 1 1 0 0,0 0-1 0 0,0-1 1 0 0,-1 1-1 0 0,1-1 1 0 0,0 1-1 0 0,-1-1 1 0 0,1 1-1 0 0,-1-1 1 0 0,1 0-1 0 0,0 0 1 0 0,-1 0-1 0 0,1 0 1 0 0,-1 0-1 0 0,1 0 1 0 0,0 0-1 0 0,-3-1 1 0 0,-32-16-1942 0 0,33 15 1448 0 0,1 1 0 0 0,0-1 1 0 0,-1 0-1 0 0,0 1 0 0 0,1-1 0 0 0,-1 1 0 0 0,0 0 0 0 0,0 0 1 0 0,1 0-1 0 0,-1 0 0 0 0,0 1 0 0 0,0-1 0 0 0,0 1 1 0 0,0 0-1 0 0,0 0 0 0 0,0 0 0 0 0,0 0 0 0 0,-5 1 0 0 0,7-1 306 0 0,1 0-1 0 0,0 1 0 0 0,-1-1 0 0 0,1 0 1 0 0,0 0-1 0 0,-1 1 0 0 0,1-1 1 0 0,0 1-1 0 0,0-1 0 0 0,-1 0 0 0 0,1 1 1 0 0,0-1-1 0 0,0 0 0 0 0,0 1 1 0 0,-1-1-1 0 0,1 1 0 0 0,0-1 0 0 0,0 1 1 0 0,0-1-1 0 0,0 1 0 0 0,0-1 0 0 0,0 0 1 0 0,0 1-1 0 0,0-1 0 0 0,0 1 1 0 0,0 0-1 0 0,0 0-434 0 0,0 4-54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06"/>
    </inkml:context>
    <inkml:brush xml:id="br0">
      <inkml:brushProperty name="width" value="0.05" units="cm"/>
      <inkml:brushProperty name="height" value="0.05" units="cm"/>
    </inkml:brush>
  </inkml:definitions>
  <inkml:trace contextRef="#ctx0" brushRef="#br0">1 32 432 0 0,'0'0'11440'0'0,"9"41"-8195"0"0,-6-30-3040 0 0,0-1 1 0 0,1 1-1 0 0,0-1 0 0 0,1 0 1 0 0,0 0-1 0 0,0 0 1 0 0,7 8-1 0 0,-12-18-194 0 0,0 1 1 0 0,0-1-1 0 0,1 0 0 0 0,-1 0 0 0 0,0 1 0 0 0,0-1 1 0 0,0 0-1 0 0,0 0 0 0 0,1 0 0 0 0,-1 1 0 0 0,0-1 0 0 0,0 0 1 0 0,0 0-1 0 0,1 0 0 0 0,-1 0 0 0 0,0 0 0 0 0,0 0 1 0 0,0 1-1 0 0,1-1 0 0 0,-1 0 0 0 0,0 0 0 0 0,0 0 1 0 0,1 0-1 0 0,-1 0 0 0 0,0 0 0 0 0,0 0 0 0 0,1 0 0 0 0,-1 0 1 0 0,0 0-1 0 0,0 0 0 0 0,1 0 0 0 0,-1 0 0 0 0,0 0 1 0 0,0 0-1 0 0,1 0 0 0 0,-1 0 0 0 0,0-1 0 0 0,0 1 1 0 0,1 0-1 0 0,-1 0 0 0 0,0 0 0 0 0,0 0 0 0 0,0 0 1 0 0,1-1-1 0 0,-1 1-12 0 0,0-1 0 0 0,0 1 0 0 0,1-1 1 0 0,-1 1-1 0 0,0-1 0 0 0,0 1 1 0 0,0 0-1 0 0,0-1 0 0 0,0 1 0 0 0,0-1 1 0 0,0 1-1 0 0,0-1 0 0 0,0 1 0 0 0,0-1 1 0 0,0 1-1 0 0,-1-1 0 0 0,1 1 0 0 0,0 0 1 0 0,0-1-1 0 0,0 1 0 0 0,0-1 0 0 0,-1 1 1 0 0,1 0-1 0 0,0-1 0 0 0,0 1 0 0 0,-1-1 1 0 0,1 1-1 0 0,-1-1 0 0 0,-3-3-84 0 0,1-1 0 0 0,0 0 0 0 0,0 0 0 0 0,0 0 0 0 0,1 0 1 0 0,0 0-1 0 0,0-1 0 0 0,0 1 0 0 0,1-1 0 0 0,-1 1 0 0 0,1-1 0 0 0,0 0 0 0 0,1 1 0 0 0,0-1 0 0 0,0 0 0 0 0,0 0 0 0 0,0 1 0 0 0,2-8 0 0 0,-1-19 102 0 0,-1 32-15 0 0,0-1 0 0 0,0 1 1 0 0,0-1-1 0 0,1 1 0 0 0,-1 0 1 0 0,0-1-1 0 0,0 1 0 0 0,0-1 1 0 0,0 1-1 0 0,1-1 0 0 0,-1 1 1 0 0,0-1-1 0 0,0 1 0 0 0,1 0 1 0 0,-1-1-1 0 0,0 1 0 0 0,1 0 1 0 0,-1-1-1 0 0,0 1 0 0 0,1 0 1 0 0,-1-1-1 0 0,1 1 0 0 0,-1 0 1 0 0,0 0-1 0 0,1 0 0 0 0,-1-1 1 0 0,1 1-1 0 0,-1 0 0 0 0,1 0 1 0 0,-1 0-1 0 0,1 0 0 0 0,-1 0 1 0 0,1 0-1 0 0,-1 0 0 0 0,1 0 1 0 0,-1 0-1 0 0,1 0 0 0 0,-1 0 1 0 0,1 0-1 0 0,-1 0 0 0 0,0 0 1 0 0,1 0-1 0 0,0 1 0 0 0,20 5 290 0 0,-21-5-238 0 0,5 1-69 0 0,0 0-1 0 0,0-1 1 0 0,0 1 0 0 0,0-1 0 0 0,0 0-1 0 0,0 0 1 0 0,0-1 0 0 0,0 1 0 0 0,0-1 0 0 0,0 0-1 0 0,8-2 1 0 0,13-10-6966 0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07"/>
    </inkml:context>
    <inkml:brush xml:id="br0">
      <inkml:brushProperty name="width" value="0.05" units="cm"/>
      <inkml:brushProperty name="height" value="0.05" units="cm"/>
    </inkml:brush>
  </inkml:definitions>
  <inkml:trace contextRef="#ctx0" brushRef="#br0">0 62 716 0 0,'14'14'7445'0'0,"-13"-12"-7323"0"0,-1-1 1 0 0,1 0 0 0 0,-1 0-1 0 0,1 0 1 0 0,-1 0 0 0 0,1 0-1 0 0,0 0 1 0 0,-1-1 0 0 0,1 1-1 0 0,0 0 1 0 0,0 0 0 0 0,0 0-1 0 0,0-1 1 0 0,0 1 0 0 0,0 0-1 0 0,0-1 1 0 0,0 1 0 0 0,0-1-1 0 0,0 1 1 0 0,0-1 0 0 0,0 0-1 0 0,0 1 1 0 0,0-1 0 0 0,0 0-1 0 0,1 0 1 0 0,-1 0 0 0 0,0 0-1 0 0,0 0 1 0 0,0 0 0 0 0,0 0-1 0 0,1 0 1 0 0,-1 0 0 0 0,0 0-1 0 0,0-1 1 0 0,0 1 0 0 0,0 0-1 0 0,0-1 1 0 0,0 1 0 0 0,0-1-1 0 0,2 0 1 0 0,0-2 24 0 0,1 1 1 0 0,-1 0-1 0 0,0-1 0 0 0,0 0 1 0 0,0 1-1 0 0,-1-1 0 0 0,1 0 1 0 0,-1-1-1 0 0,1 1 0 0 0,-1 0 1 0 0,0-1-1 0 0,0 1 1 0 0,0-1-1 0 0,1-4 0 0 0,-3 7-147 0 0,0 0-1 0 0,0 0 1 0 0,1 0-1 0 0,-1 0 1 0 0,0-1-1 0 0,0 1 0 0 0,0 0 1 0 0,0 0-1 0 0,-1 0 1 0 0,1 0-1 0 0,0 0 1 0 0,0-1-1 0 0,-1 1 1 0 0,1 0-1 0 0,0 0 0 0 0,-1 0 1 0 0,1 0-1 0 0,-1 0 1 0 0,-1-2-1 0 0,1 2-25 0 0,-1-1-1 0 0,0 1 1 0 0,1 0-1 0 0,-1 0 0 0 0,0 0 1 0 0,0 0-1 0 0,0 0 1 0 0,1 0-1 0 0,-1 0 1 0 0,0 0-1 0 0,0 1 0 0 0,0-1 1 0 0,0 1-1 0 0,-4-1 1 0 0,4 1 44 0 0,0-1-1 0 0,1 1 1 0 0,-1 0 0 0 0,1 0 0 0 0,-1 0 0 0 0,0 0 0 0 0,1 0-1 0 0,-1 0 1 0 0,0 0 0 0 0,1 0 0 0 0,-1 1 0 0 0,1-1 0 0 0,-1 0-1 0 0,0 1 1 0 0,1 0 0 0 0,-1-1 0 0 0,1 1 0 0 0,0 0 0 0 0,-1 0-1 0 0,1 0 1 0 0,-1 0 0 0 0,1 0 0 0 0,0 0 0 0 0,0 0 0 0 0,0 0-1 0 0,-2 3 1 0 0,2-1 95 0 0,-1 0-1 0 0,1 0 0 0 0,0 0 1 0 0,1 0-1 0 0,-1 0 1 0 0,1 1-1 0 0,-1-1 1 0 0,1 0-1 0 0,0 0 0 0 0,0 1 1 0 0,0-1-1 0 0,1 5 1 0 0,3 10 257 0 0,0-1 1 0 0,1 0 0 0 0,12 28 0 0 0,-15-41-379 0 0,0 0 1 0 0,0 0-1 0 0,1 0 0 0 0,-1-1 1 0 0,1 1-1 0 0,0-1 0 0 0,6 6 1 0 0,5 7-658 0 0,-13-7-590 0 0,-1-2-2976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08"/>
    </inkml:context>
    <inkml:brush xml:id="br0">
      <inkml:brushProperty name="width" value="0.05" units="cm"/>
      <inkml:brushProperty name="height" value="0.05" units="cm"/>
    </inkml:brush>
  </inkml:definitions>
  <inkml:trace contextRef="#ctx0" brushRef="#br0">59 0 1052 0 0,'-4'2'13349'0'0,"-9"6"-11634"0"0,-28 19 182 0 0,43-24-1970 0 0,1-1 0 0 0,0 0 0 0 0,0 0 0 0 0,1 0 0 0 0,-1 0 0 0 0,0 0 1 0 0,0-1-1 0 0,1 1 0 0 0,-1-1 0 0 0,5 1 0 0 0,-2 1-21 0 0,0-1-1 0 0,0 1 1 0 0,0 0 0 0 0,-1 0-1 0 0,1 0 1 0 0,-1 1 0 0 0,6 5 0 0 0,-10-8 139 0 0,0-1 0 0 0,1 1 0 0 0,-1 0 1 0 0,0 0-1 0 0,0 0 0 0 0,0 0 0 0 0,0 1 1 0 0,0-1-1 0 0,0 0 0 0 0,0 0 0 0 0,0 1 1 0 0,0-1-1 0 0,-1 0 0 0 0,1 1 0 0 0,0-1 1 0 0,-1 1-1 0 0,1-1 0 0 0,-1 1 0 0 0,0-1 1 0 0,1 1-1 0 0,-1-1 0 0 0,0 1 0 0 0,0-1 1 0 0,0 1-1 0 0,0-1 0 0 0,0 1 0 0 0,-1-1 1 0 0,1 1-1 0 0,0-1 0 0 0,-1 1 0 0 0,1-1 1 0 0,-1 1-1 0 0,1-1 0 0 0,-2 3 0 0 0,0-2-18 0 0,0 0-1 0 0,0 0 1 0 0,-1 0-1 0 0,1-1 1 0 0,0 1-1 0 0,0-1 1 0 0,-1 1-1 0 0,1-1 1 0 0,-1 0-1 0 0,1 0 0 0 0,-1 0 1 0 0,0 0-1 0 0,1 0 1 0 0,-6 0-1 0 0,-43 2-2799 0 0,44-3 1706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09"/>
    </inkml:context>
    <inkml:brush xml:id="br0">
      <inkml:brushProperty name="width" value="0.05" units="cm"/>
      <inkml:brushProperty name="height" value="0.05" units="cm"/>
    </inkml:brush>
  </inkml:definitions>
  <inkml:trace contextRef="#ctx0" brushRef="#br0">97 10 1448 0 0,'-2'-1'8565'0'0,"-3"-1"-4073"0"0,-24-5-2558 0 0,26 8-1927 0 0,0 0 0 0 0,1 0 0 0 0,-1 0 0 0 0,0 0 0 0 0,1 0 0 0 0,-1 1 0 0 0,1-1 0 0 0,0 1 0 0 0,-1 0 0 0 0,1 0 1 0 0,0-1-1 0 0,0 1 0 0 0,0 1 0 0 0,0-1 0 0 0,0 0 0 0 0,1 0 0 0 0,-1 1 0 0 0,1-1 0 0 0,0 1 0 0 0,-1-1 0 0 0,1 1 0 0 0,0 0 0 0 0,0-1 0 0 0,1 1 0 0 0,-1 0 1 0 0,0 0-1 0 0,1 0 0 0 0,0-1 0 0 0,0 1 0 0 0,0 0 0 0 0,0 3 0 0 0,3-4-1 0 0,0-1 0 0 0,0 0 0 0 0,0 0 0 0 0,-1-1 0 0 0,1 1-1 0 0,0-1 1 0 0,1 1 0 0 0,-1-1 0 0 0,0 0 0 0 0,0 0 0 0 0,4-1 0 0 0,-5 1 29 0 0,3 0-55 0 0,0 1 0 0 0,0-1 1 0 0,0 1-1 0 0,0 0 0 0 0,0 1 0 0 0,0-1 0 0 0,-1 1 1 0 0,1 0-1 0 0,0 0 0 0 0,-1 1 0 0 0,1-1 0 0 0,5 5 1 0 0,-9-6 49 0 0,1 0 1 0 0,0 1-1 0 0,-1-1 1 0 0,1 1-1 0 0,-1-1 1 0 0,1 1-1 0 0,-1 0 1 0 0,0 0-1 0 0,1-1 1 0 0,-1 1-1 0 0,0 0 1 0 0,0 0-1 0 0,-1 0 1 0 0,1 0-1 0 0,0 0 1 0 0,-1 1-1 0 0,1-1 1 0 0,-1 0-1 0 0,1 0 1 0 0,-1 0-1 0 0,0 0 1 0 0,0 1-1 0 0,0-1 1 0 0,0 0-1 0 0,-1 0 1 0 0,1 0-1 0 0,-1 0 1 0 0,1 1-1 0 0,-1-1 1 0 0,0 0-1 0 0,-1 3 1 0 0,1-3 45 0 0,-1 0 1 0 0,0 0 0 0 0,0 0 0 0 0,0 0 0 0 0,0 0 0 0 0,0 0 0 0 0,0-1 0 0 0,0 1 0 0 0,-1-1 0 0 0,1 1-1 0 0,-1-1 1 0 0,1 0 0 0 0,-1 0 0 0 0,1 0 0 0 0,-1 0 0 0 0,0 0 0 0 0,1-1 0 0 0,-1 1 0 0 0,0-1-1 0 0,-4 0 1 0 0,-1 1-158 0 0,0-1 0 0 0,0 0-1 0 0,1 0 1 0 0,-1-1 0 0 0,0 0-1 0 0,-8-2 1 0 0,-4-2-3190 0 0,39 14-11993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10"/>
    </inkml:context>
    <inkml:brush xml:id="br0">
      <inkml:brushProperty name="width" value="0.05" units="cm"/>
      <inkml:brushProperty name="height" value="0.05" units="cm"/>
    </inkml:brush>
  </inkml:definitions>
  <inkml:trace contextRef="#ctx0" brushRef="#br0">17 16 1788 0 0,'-12'-8'7280'0'0,"8"1"-3771"0"0,10 28-1203 0 0,5 22-631 0 0,30 72 0 0 0,-38-107-1538 0 0,-2-6-134 0 0,-1-1 0 0 0,1 1 1 0 0,0-1-1 0 0,-1 1 1 0 0,1-1-1 0 0,0 1 0 0 0,0-1 1 0 0,0 1-1 0 0,0-1 1 0 0,0 0-1 0 0,0 1 0 0 0,1-1 1 0 0,-1 0-1 0 0,0 0 1 0 0,1 0-1 0 0,-1 0 0 0 0,1 0 1 0 0,-1 0-1 0 0,1-1 1 0 0,-1 1-1 0 0,1 0 0 0 0,-1-1 1 0 0,4 1-1 0 0,-4-1-21 0 0,1 0-1 0 0,-1 0 0 0 0,1-1 1 0 0,-1 1-1 0 0,1 0 1 0 0,-1-1-1 0 0,1 0 1 0 0,-1 1-1 0 0,0-1 1 0 0,1 0-1 0 0,-1 0 1 0 0,0 1-1 0 0,0-1 1 0 0,0 0-1 0 0,0 0 1 0 0,1-1-1 0 0,-1 1 0 0 0,0 0 1 0 0,-1 0-1 0 0,1 0 1 0 0,0-1-1 0 0,0 1 1 0 0,-1 0-1 0 0,1-1 1 0 0,0 1-1 0 0,-1-1 1 0 0,1 1-1 0 0,-1-2 1 0 0,4-6-242 0 0,0-1 1 0 0,-1 1 0 0 0,0 0 0 0 0,0-1 0 0 0,-1 0-1 0 0,-1 1 1 0 0,0-1 0 0 0,0 0 0 0 0,-1 0 0 0 0,0 0 0 0 0,-3-19-1 0 0,2 27 189 0 0,1 0 1 0 0,-1-1-1 0 0,0 1 0 0 0,-1 0 0 0 0,1 0 0 0 0,0 0 0 0 0,-1 0 0 0 0,1 0 1 0 0,-1 0-1 0 0,1 0 0 0 0,-5-2 0 0 0,-5 0-3541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4T18:03:07.555"/>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ED1C24"/>
    </inkml:brush>
    <inkml:brush xml:id="br2">
      <inkml:brushProperty name="width" value="0.05" units="cm"/>
      <inkml:brushProperty name="height" value="0.05" units="cm"/>
      <inkml:brushProperty name="color" value="#177D36"/>
    </inkml:brush>
  </inkml:definitions>
  <inkml:trace contextRef="#ctx0" brushRef="#br0">2251 1132 9556,'0'0'5219,"0"0"-2194,0 0-1808,0 0-193,0 0-31,0 0-353,3 0-16,4 0 81,-1 0-145,6-3 16,5 3 192,0 0 49,8 0-289,1 0-96,1 0-96,4 0 17,1 0 15,1 0-112,1 0-80,2 0 48,-2-3 16,3 3 128,-1 0 64,1 0-223,0 0 31,2 0-64,0 0 0,-1 0 16,1 0-112,-3 6 16,1-2-192,0 2 80,-4 1-80,4-3 128,-4 2-80,2-2 48,2-4 16,1 0 0,2 0 0,0 0 16,5-4 0,0 1 16,0 0 144,0 3-48,0 0 32,-2 0-144,-1 7-112,0-2 32,-2 2 16,1 0 32,1 0 0,-2-3 16,5-2-16,0-2 64,4 0-112,4 0 128,0-2 0,3-2-32,1-2 32,0 5-144,1-4-32,2 3 64,2-1 48,-1 1 0,1 2 64,-2-2-64,2 0 16,0 2 96,-1-3-32,1 3-160,-2-1-64,2-2 64,2 0 32,1 2 48,0-4-80,-3 0 192,0 3-128,0 0 144,-2 0-64,2-1-208,-3 2 32,0-2 48,2 3-16,-1-3 64,-1 3 32,2-1 0,1 1 64,-5 0-48,-1 0 80,1 0-160,-1 0-80,-5 1 32,2 2 64,0 1-32,-4-1 32,4-1 80,-3 0-64,2 0 96,-4 1-48,0-3 48,2 0-48,-4 0-128,1 0-48,-1 0 80,3 0 32,-3 0-16,5 0 48,2 0-16,-2-5 0,5 3 32,-2-3 32,7 1 0,-4 0 48,0 1-256,1 1 16,-6 0 96,1 2-64,3 0 144,-10 0-48,-1 0 48,-1 0-32,-5 0 48,-7 0-32,-4 0-48,-5 0-32,-9 2-96,-3 0 16,-11-2-480,-5 3-625,-13 1-543,-8-4-1650,-6 3-2273</inkml:trace>
  <inkml:trace contextRef="#ctx0" brushRef="#br0" timeOffset="176301.15">10116 12633 5475,'0'0'4209,"0"0"-1952,0 0-976,0 0 240,0 0 128,-3 0-273,3-3-271,0 3-193,-5-2 0,4 0-223,-7-1-161,0 3-96,-2 0-208,-3-1-64,1 1-160,-5 0 16,1 0-16,-1 0 16,0 0 0,0 0 0,-2 0-16,-1 0 16,3 0 0,0 0-16,-1 0 64,0 0 177,1-3 63,-3-1-224,3 1-96,-3-1 48,-3-1-48,1 3 48,-3 0 0,0 2-48,-1-3 16,-3 3 32,1 0-32,-5 3 16,1 1 32,-1 5-48,-6-2 0,1 4-64,-7 1 16,6-4 16,-6 4 16,1-4 112,0 4 32,-5-3-96,5 0 32,-3 2-16,-1-2-32,1 0 48,2-2-48,-1 4 80,1-2-96,0 0-64,3 0 16,2 2 48,6 1 0,-2-3 0,7 2 64,1 0-64,4 2 32,6 1-64,5-2 64,0-4-32,8 4 80,3-4 32,-1-1 160,3 2 128,0 2-111,0 1 63,0 3-160,3 4 48,-3 5-16,0 6-16,0 1-64,0 1 16,-3 6-16,0 2 96,-3 3-160,-2 0-16,-3 2 145,4-2 47,-3-1-64,3 4 80,-1-2 144,0 2-144,3 1-48,1 2 64,1-2 97,-2 3-209,3-3-48,2 3-96,0-1-144,0-1 48,0 3 32,0-1 32,0 1 16,0 1 32,0 2 0,0 0-32,-6 3 80,0-2 16,-2 2 48,0-1-304,-2-2 64,0 0 16,-1 3 48,-1-1 0,0-2 16,2 4 96,-2 0-48,0 1 48,1-1 16,-3-1 48,1-1-352,3-2 48,-3 0 32,4-2 80,-2 2 48,3-2-64,0 4 80,-1-2 16,5 0 32,-1-2 0,2 1 48,3-3-192,-3-3-32,3-2-16,0 1 96,0-6 16,0 3-64,0-2 112,0-4-64,0 6 80,-2-2-48,-1 2 32,1-1 0,2 1 48,-3 0-48,0-3-64,2 1-112,-2-3 48,-1 1 64,3-2-32,-2 1 48,1 1-48,-1-1 64,0 1 0,3 1 32,0-2-16,0 3 0,0-1 16,0-1 0,3-4 48,0 1-64,-3-2-80,0-3-64,2-1 80,-2-1 0,0-2-48,0 3 64,0-6 0,3 1 48,-2 0-48,3-3 32,-4-2-48,4 0 48,2 1 0,-6-3 0,7-2-16,-4 2 16,1-2 48,1-1-96,1 4 112,-1-4-64,0 3 0,2-3-16,-2 4 32,3-4 48,-1 1-64,1-2 32,2-3-64,0 0 0,3-2-32,4 0 144,0 2-144,6-2 16,2 3 48,4-4 0,4 4 16,3-3-64,4 3 16,-1-4 32,6 1-32,0 1 32,7-2-16,4-3 32,3-1 32,1-4 0,9 0 64,2 0-16,2 0-352,4-2 176,1-5 16,4 3 96,2 0 0,-2 1 64,0-1 0,0 1-32,0 1-272,2 0 96,1-1 48,-1 1 64,1 0 48,1 2 32,1-2 80,-2-1-384,0 2 160,3-5 16,-1 6 16,0-1 80,-2-2 80,4 1 0,-2 0-320,2 0 80,1-1 48,3-1 64,0 1 48,-1-1 48,1 1 48,0-1-320,-2 2 64,2 0 48,0 0 128,-3 2-16,0 0 128,0 0-208,2 0-144,-2 2 16,0 0 128,1 3 64,0-1 64,2-1 32,-1-2-240,-1 2 0,1-1-48,1 0 176,0-2 48,-3 3 48,-3-3 144,3 2-320,-2 0 48,-4 3-16,-1-4 32,1 5 32,-6-2 80,-1 0-32,1 1-288,-2-3 96,-4 0 64,0 2-16,1-1 96,0 0 16,-1-3 16,-2 1 32,1-1-112,1 3-144,-6-1 64,4-2 64,0 2-16,1 0 80,-6 1 16,-1-3 16,1 2 64,0-2-192,0 0-48,-1 0-16,-1 0 64,1 0 48,-4 0 16,-1 0 16,-1 0 64,-6-2-32,4-1 16,-6 3-80,-2-2-144,-2 2 96,-1-2-16,-1 2 32,1 0 48,-6 0-64,1 0 64,-3 0 16,2 0 16,-5 2-32,-1-2 32,-4 0-32,-1 0 32,0 0 16,-7 0-80,6-2 16,-7-3-64,-6 1 16,3 0 16,-3-3 48,-5 0-48,1-2 48,-3 0-32,1-5 48,3 3-32,-5-2 32,2-3-16,0-2-16,-4-5 16,4 1-112,0-5 16,-4 0 0,1-5 80,1 1-96,-1-1 96,-4-1-48,3-1 80,-1 0-48,-2-2-16,-1 1 80,3-2 16,-3-1-64,0-3 32,3 1 16,-3-5 16,0 0-48,0-2 96,0-1-272,0-1 32,0-1 48,0 1 96,0-1-96,0 1 112,0 2-16,0-3 32,0 0 0,0-1 48,0 1-32,0-1 0,0-1-96,0 0-64,0 0-32,0-2 80,0 3 48,0-1-16,0-2 16,0 2 80,0-2-64,0 3 96,0-4-48,0 4 16,-3-3-192,3 2 32,-3 0-64,3-2 160,0 4-48,0 2 16,0-5 80,0 6-64,6-3 64,-6 2 32,5 0-16,-3-1-16,1-1-144,-3 0-32,0 3 0,0 0 80,-3 2 16,-4-2-16,-3 0 32,0 0 48,-1 1-16,-1-3 48,0 4 16,-1-3-32,-2 1 32,1 4-176,-5-4-32,2 4 64,2 1 0,-4 2 64,0-1-16,-1-2 16,3 3 32,-3-1-16,-2-2-32,2 3-32,-3-1 48,-2-2 16,3 0-16,-4 1 48,1 2-336,4-1 208,-4 2-16,0 2 64,-1 3-48,-1-2 80,-1 2-48,-1 0 0,-4 3 48,1 2 0,1-1 64,-2 3-48,1 0 32,-1 3 16,4 1-16,1-1 16,-5-2-48,7 4-80,-5-3 16,4 1-160,-4 3 48,-1-1 80,2 4-48,-2-1 64,-1 4 16,-2 3 0,2 1 32,1 1 32,-1 0-48,3 1 80,1-2-64,-2 4 48,6-2-16,-1 2-16,-5-1 16,6-1-16,-3 2 64,-1 0-96,-1 0-48,-2 3 0,-4-1 32,3 1-32,-1-1 32,-4 3 48,0-3-32,4 3 48,-4 2-48,0-2 32,1 2 0,1 0 16,-1 0 0,3 0 32,-3 0-16,-2 0-16,2 0 16,-3-2-128,2-3 32,-2 3-16,1 0 16,-1-1 16,-3-1 32,4 2-32,-5-1 80,4 1-48,-2 2 0,0-2 48,-1 2-16,-2-3 48,3 3-32,-3 0 16,2-1-112,-2 1-16,0 0 0,0 0 16,3 0 48,-1-3-64,1 3 80,2-2 16,-1 0 0,7-5-16,-2 2 16,2 3 32,3-3-32,-1 1 16,2 0-64,1 4 64,-4-3-144,1 3 48,1 0 0,-2-2 16,4 2-32,-4-2 48,4 2 32,-2-2 0,4-1 16,-5 1-48,4 2 16,-2-2 32,-1 2-48,2 0 48,-2 0 16,0 0-16,0 0-16,2 2 16,-2 0 32,1-2-80,2 5-80,3-5 48,1 0 16,-1 0 16,1 0-48,0 0 80,2 0-32,-1-5 32,1 1-32,-1 0 0,3-1 64,-2 3-64,-1-3 48,2 1-16,3 1-16,-5 1 16,1 0 0,2 2-16,-5 0 0,2 0 32,-2 0-32,-3 0 80,0 0-64,2-3 0,-5 2 48,-2-2-128,4 1 16,-4 0 0,1-3 0,2 3-32,-2-3 96,1 4-48,-2-2 64,0-1-32,2 1-32,-4 1 64,2 0 0,-2-1 16,2 1-80,0 0 80,2-3 16,-1 1-32,-1-3-16,1 1 96,-1-1-192,2 0 16,-1 0 0,-1-2 32,4 5 32,-4-1-16,4 0 16,-2 3-16,-2 0 0,1-2 16,-1 4 16,2-5 0,0 5 16,1-4-32,-1 1 32,2-1 48,1 2-80,-1-1 80,-1 1-80,5 0 80,-6-1-160,3 3 0,4 0 0,-3 0 48,1 0 0,7 0 32,-7 0 0,7 0-32,-4 0 80,3 0-80,0 0 48,0 0-48,0 0 48,1 0 16,-4 0-32,3 0 0,-1-1 16,1-2 32,3 3-64,-3 0 48,0 0-48,3 0 64,-3 0-64,3 0 48,-2 0-32,0 0 32,-1 4-64,2-1 80,-3-1 0,3 0-160,-2 1 80,1-1-16,-1-2 32,-2 4-16,2-4-16,-2 3 32,2-1 16,2 0 16,-3-2-80,3 0 96,-2 5-32,1-5 16,2 0-16,2 2 16,-2 0-32,1-2 16,2 0 0,-1 0 16,2 0 16,1 0-48,2 0 48,-4 2-48,5-2 16,0 5-32,-2-5 32,3 4 32,4-1-96,-1-1 80,0-2-48,2 2 32,3-2 0,-3 0 16,3 0-112,0 0-96,0 0 80,0 0-112,0 0 48,0 0-97,0 0-159,0 0-352,0 0-641,0 0-1472,0 0-721,0-4-3841</inkml:trace>
  <inkml:trace contextRef="#ctx0" brushRef="#br0" timeOffset="214515.55">18638 16908 10725,'0'0'6355,"0"0"-4931,0 0-847,0 0 1007,0 0-175,58 11-240,-10-9 111,14-2 145,23 4-113,16-4 193,14 3-16,15-3-289,9 0-895,6-5-369,3-2 160,7-4 208,0 0 208,-6-1-576,-3 4 288,-8 1-224,-9 2 0,-13 3 0,-14 2 0,-20 0 0,-16 0 0,-20 5 0,-18-3 0,-16 0-880,-12 0-561,-1 3-1648,-12-3-817,-5 1-1825</inkml:trace>
  <inkml:trace contextRef="#ctx0" brushRef="#br0" timeOffset="119792.93">6311 3817 4802,'0'0'6611,"0"0"-4770,0 0-1041,0 0 273,0 0 111,0 0-495,-11-2-401,19-1 64,1-1-16,-1-3 224,7 1 161,1-1 287,1 0-399,0 3 111,0-1-320,-1 1-224,1 1-128,-5 3 16,4 0-32,-4 0-32,0 3 16,-1 3-32,-1 1 32,-3 0-32,1 4-32,-3 1 48,-2-2 0,-3 4 32,1 2-64,-1-1 112,0 1-80,0 2 32,-4-2-16,-1 2 32,-3-2-16,1 0 64,-1-1 112,0 1-112,-1-3-48,-1-1-15,3-4 15,-4 2-32,3-6 0,3 1-32,1-3 48,1 0-32,-2-2-32,5 0-32,0 0-97,11 0 81,1 0 80,5 0 64,5 0-80,1-4 80,7 1-48,-5 1 129,1 2-97,-7 0-32,1 0 0,-5 0-16,-2 0 0,-3 2 0,-3 3 48,3-3-64,-5-2-16,6 0-48,-6 0-241,-1 0-319,1 0-416,-5 0-977,0 0-2802</inkml:trace>
  <inkml:trace contextRef="#ctx0" brushRef="#br0" timeOffset="114925.39">5739 4939 816,'0'0'4242,"0"0"-3553,0 0-817,0 0 1504,0 0 113,0 0-48,-14-14-33,11 12-255,0-1-33,-1 1 289,4-3-32,-4 5-305,4-2-128,0-3-159,0 4-257,8-2-144,0-1-64,4 2 33,7-3-1,7-2 16,10 3 176,4-1 625,10-1-49,3 3-191,-1 1-353,-1 2-128,-2 0-80,-1 0 96,-7 0-384,-3 0-64,0 0 0,0 0 81,-4 0 95,-3-5 0,-5 1-80,0-1 0,-12 1-112,-1 1 16,-2-1 32,-7 1-64,-4 2 64,0-2-144,0 1-320,-7 0-561,-3 2-720,-5 0-1040,-1 0-881,2 0-4593</inkml:trace>
  <inkml:trace contextRef="#ctx0" brushRef="#br0" timeOffset="115848.37">5899 5172 5587,'0'0'5538,"0"0"-3489,0 0-608,0 0-33,0 0-223,0 0-177,6-20-255,-4 18-177,4 0-176,-6 2 64,2 0 1,2 0-33,-4 4 0,3 8-80,-3 8 416,0 8 513,0 6 144,0 7-385,0 4-303,-3-2-97,3-2-272,-1-6-48,-2-1-48,3-7 0,0-2-112,0-5-96,0-2 33,0-2 15,0-3 0,-2 1-32,2-5-32,0-1-80,0 2 64,0-6-32,0-2 48,0 1-96,0-1 64,0-2-32,0 0-16,0 0 16,0 0 32,0 0 0,0-2 16,0-3-16,0 3-16,0-3 16,2 4-16,-2 1 16,4-3-32,-1 3 16,2-3-16,3 2 0,4-2 32,5-3-16,8-1 16,3 0 0,4-2 48,6 0-32,0 0 16,1 2 32,0 5-160,-7 0 48,-1 2-48,-7 0 112,-4 0-64,-8 0-32,-2 0 96,-4 0-96,-5 0-353,-1 0-223,0-5-304,0 1-1313,-4-5-1361,1-2-2369</inkml:trace>
  <inkml:trace contextRef="#ctx0" brushRef="#br0" timeOffset="-9953.91">2272 166 14439,'0'0'3153,"0"0"-2016,0 0-65,0 0 257,0 0-65,33 29-63,-15-4 159,4 7 33,6 10-112,4 10-385,9 9-48,-1 2-255,2 4-193,0-4-96,1-4-128,-6-8 0,-4-5-288,-4-8 48,-4-9 48,-6-4 32,-7-5-64,-7-4-192,-5-7-432,0-2-737,-5-7-288,-7 0-304,-1-7-608,1-9-608,-1-7-1377,3-4-3730</inkml:trace>
  <inkml:trace contextRef="#ctx0" brushRef="#br0" timeOffset="-9502.05">2850 65 6259,'0'0'6035,"0"0"-3314,0 0-880,0 0-433,0 0-111,0 0-337,-9-3-495,-2 12-97,-4 7-32,-2 11 336,-4 11 97,-6 15 239,-8 14 529,-2 11-193,-6 8-159,2-3-321,4-6-287,8-10-193,9-15 0,7-11-512,9-13 128,4-7-16,0-3-16,1-7 0,5-2-400,1-4-625,-4-3-1040,0-2-1745,-3-11-1840</inkml:trace>
  <inkml:trace contextRef="#ctx0" brushRef="#br0" timeOffset="-7862.53">3915 506 14967,'0'0'3826,"0"0"-2226,0 0-223,0 0-96,31-11-497,-6 2 80,8 1 177,4-4-449,0-2-320,0-1-112,-1-1 208,-8 3-368,-6-1-32,-5 3 0,-7 0 48,-5 0-144,-5 1 128,0 4-64,-15 1 48,-4 5-48,-12 0 48,-6 7 16,-5 7 64,-3 3-96,0 6-80,5 1 64,2 3 32,11 0 16,6 0 32,11 0 0,10 0 112,3-4 16,17-3 32,9-4-47,12-5-17,2-4-96,2-2 64,-3-1-80,0-4-128,-10 0-721,-4 0-1264,-3 0-800,-8-6-1825,-3-4-3458</inkml:trace>
  <inkml:trace contextRef="#ctx0" brushRef="#br0" timeOffset="-7319.53">4551 372 1169,'0'0'12021,"0"0"-8707,0 0-1874,0 0-79,0 0 144,0 0-129,-37 18 49,29 0-81,-4 6 49,0 6-48,-1 1-241,1 3-287,4-2-321,2-4-192,3 0-192,3-8 48,0-5-144,8-3 0,1-5 32,2-3-112,-2-1-80,2-3-96,-5 0-80,5-3-577,-6-3-399,2-1-753,3-4-913,-7-3-1440,4-2-8387</inkml:trace>
  <inkml:trace contextRef="#ctx0" brushRef="#br0" timeOffset="-6862.92">4623 415 5587,'0'0'3777,"0"0"-767,0 0-2354,0 0 657,0 0 95,0 0-79,0 0-33,-6-25-47,6 23-321,0 2-111,0-3-177,0 3-112,0 0-79,0 0-177,0 0-32,0 0-96,0 0-32,0 0-80,-2 3 16,-1-1-32,1 2-16,-4 0 32,6 3 64,-4 0 336,-1 5 176,-3 6 33,3 2 63,-2 9 337,-3 7-177,3 4-64,-1 6-127,3-3-81,2 1-240,3-3-256,0-8-80,9-6-48,2-2 64,2-7-32,2-7 32,-1 1-16,-1-8 32,-1-1-48,2-3-80,-8 0-272,2 0-240,-3-5-433,1-2-383,-5 5-193,2-3-672,0 1-545,2-3-2672,0 3-7012</inkml:trace>
  <inkml:trace contextRef="#ctx0" brushRef="#br0" timeOffset="-6171.3">4807 518 6419,'0'0'3377,"0"0"-2048,0 0-1185,0 0 16,0 0 817,0 0 223,-28-18-287,28 18-465,0-2-240,5 2 224,-5 0 369,6 4 111,-4 3 561,4 6 191,-1 5-207,-1 2 96,1 3 112,6 0-497,-2-3-432,3-4-431,6-5-97,-3-4-64,5-7-96,0-3-32,-3-12 32,4-6-96,-4-8 64,-2-3-48,1-3 0,-7-4 0,-1 4 16,-4-1-64,-4 4-64,0 7 128,0 7-32,-1 9 64,-10 7-113,3 2 1,-4 6-64,4 8-160,2 4-400,0 3-1073,6-1-1152,0-4-3010,7-3-9108</inkml:trace>
  <inkml:trace contextRef="#ctx0" brushRef="#br0" timeOffset="-5700.47">5285 452 3314,'0'0'12997,"0"0"-10804,0 0-1104,0 0 592,-13-33-609,-4 33-191,-3 0-209,-5 5-64,-1 6 257,4 2 271,5 3-191,5 2-433,9-2-272,3-1-80,7-1-64,9-5 16,3-5-48,1-1-32,3-3-16,-1 0-48,-4-10-96,-4 2-16,-1-4 64,-2 4-48,-10-2 80,-1 4 0,0 3 48,-6 3 16,-7 12 16,0 6 192,0 4 96,1 5 176,7 2-159,5-4-225,8 0-112,7-9-625,5-5-639,2-5-353,3-6-1697,0-6-1168,-5-9-4226</inkml:trace>
  <inkml:trace contextRef="#ctx0" brushRef="#br0" timeOffset="-5226.87">5655 9 17704,'0'0'2977,"0"0"-2256,0 32 639,0-5 753,-3 8-240,3 11-480,0 5-449,0 3-383,-3 3-241,3-3-240,0-2 64,0-5-64,0-5 208,3-3-176,2-8 64,-2-4-112,-2-4-16,-1-7-32,0-5-80,0-4-432,0-5-545,-1-2-543,-2-5-801,1-8-1393,2-5-3185,0-5-7700</inkml:trace>
  <inkml:trace contextRef="#ctx0" brushRef="#br0" timeOffset="-4899.44">5489 324 15703,'0'0'4402,"0"0"-3874,0 0-432,0 0 1233,0 0 640,0 0 128,21 34-368,2-25-833,6 2-272,7-4-239,3-2-161,1-5-192,3 0 0,-1 0-80,-1-9-304,-4 0-673,-5-2-688,-7-1-1424,-5 3-225,-7 3-2208,-9 1-3730</inkml:trace>
  <inkml:trace contextRef="#ctx0" brushRef="#br0" timeOffset="-4634.68">5987 439 16792,'0'0'5266,"0"0"-5170,11 36-64,-10-20 1281,4 4 175,-2-2-335,2 0-513,-2-2-576,-1-3-16,4-2-304,1-8-640,-2-3-769,3-4-176,-2-10-768,2-9-1425,-4-4-2289,3-9-320</inkml:trace>
  <inkml:trace contextRef="#ctx0" brushRef="#br0" timeOffset="-4439.91">6088 207 21802,'0'0'1905,"0"0"-1553,0 0-272,0 0-64,0 0-16,0 0 0,-19-15-64,11 22-1056,2 0-897,-1-6-2818</inkml:trace>
  <inkml:trace contextRef="#ctx0" brushRef="#br0" timeOffset="-3963.05">6450 441 5763,'0'0'5506,"0"0"-3377,-32-3-416,13 3 112,-1 7-144,-4 5-257,3 3-111,-2 5-1,7 3 33,7 1-273,6 3-95,3-2-401,12-2-80,8-5-303,8-7-129,2-6 64,1-5-112,-4-5 16,0-11-32,-4-6-305,-9-5-239,-3-5-208,-8 1-321,-3 0 17,-19 4 240,-1 1 287,-9 9 449,-7 7 48,-1 8 272,3 2 64,3 5-95,4 6 15,12 2-112,4 3-80,11 0-192,6-1-1169,7-1-1456,4-2-2482,0-6-8627</inkml:trace>
  <inkml:trace contextRef="#ctx0" brushRef="#br0" timeOffset="-2783.28">6670 641 11333,'0'0'3938,"0"35"-1377,-4-14-208,4-3-784,0-3-689,0-5-335,4-4-225,2-6 80,1-4 112,5-12 209,-4-7-417,4-5-224,-1-8-16,-2-7 64,4 0-256,-2-5 112,1 4-48,-3-1 48,7 6 16,-4 6 112,1 8 176,-1 5 128,0 6 64,4 8 0,1 6-31,3 4-305,5 9 64,0 5-112,6 7 160,-2 4 64,1 3-32,-2 2-96,-4-1 129,0 1-113,-7 0-64,0-5 32,-5-2-112,-4-4 32,0-8-32,-4-3-64,2-8 16,-6-4-288,2-2-657,-2-12-767,0-6-2450,-8-9-4802</inkml:trace>
  <inkml:trace contextRef="#ctx0" brushRef="#br0" timeOffset="60608.28">8810 58 4402,'0'0'6691,"0"0"-4626,0-31-1041,0 21 801,0 4 96,2-1-160,-2 4-416,6 3-257,-4 6-368,2 11-399,-4 17 559,0 16 1041,0 8-496,-4 14-433,-6 2-272,-2 3-432,1-9-192,3-10-15,0-7-81,4-12 48,2-10-16,-1-8-16,3-8 0,0-5-128,0-5-385,0-3-463,0 0-721,0-11-1104,0-5-1457,0-4-6019</inkml:trace>
  <inkml:trace contextRef="#ctx0" brushRef="#br0" timeOffset="61044.93">8567 389 14391,'0'0'2801,"0"0"-2401,0 0 609,0 0 1103,0 0-239,0 0-336,-5-9-336,18 9-385,4 0-32,11 2 145,4 0-433,8-2-112,2-2-176,6-5 16,0 0-48,-3-1-48,-3 1 1,-6 2-33,-10 3-224,-1 0 15,-11 2-271,-5 0-592,-6 0-625,-3 2-576,0-2-848,-3 2-2770</inkml:trace>
  <inkml:trace contextRef="#ctx0" brushRef="#br0" timeOffset="61392.4">9063 501 15351,'0'0'4578,"0"0"-4098,32 3-288,-14-3 1569,-1-3 32,3-6-833,-3-2-351,1-3-449,-4-2-128,-1 1 96,-5-3-96,-4 2 128,-4 1 16,-4 1 16,-12 2 112,-3 8-64,-7 4-47,0 0-161,-2 11-48,3 8 48,2 3-64,6 5 416,9 2 256,8 3-352,0-3-256,12-4 32,7-3-64,6-6-64,1-7-144,2-2-192,0-7-433,-6 0-335,-2-3-545,-8-3-528,-4-4-736,-8-1-2498</inkml:trace>
  <inkml:trace contextRef="#ctx0" brushRef="#br0" timeOffset="61888.9">9330 627 7619,'0'0'7620,"0"0"-5955,0 0 224,0 0 31,0 0-655,0 0 32,29 25 79,-26-25-623,2-7-209,-2-2-48,-3-5-64,0-1-240,0-6 0,0 1 273,-3 0 47,-2-2-112,2 2-48,-2-3 80,1 3-239,4 0-81,-3 2-80,3-1 0,3 2 16,1 1 16,7 0-64,-1 0 32,0 5-16,0 0 16,2 4 16,1 3-96,-1 4 80,3 0-80,1 0 32,-4 4-16,2 3 0,-1 2-16,-1-1-80,-9 4-609,-3-1-495,0-2-1025,-9 2-897,-10-6-1824,2-3-10613</inkml:trace>
  <inkml:trace contextRef="#ctx0" brushRef="#br0" timeOffset="62768.5">9592 596 7892,'0'0'3425,"0"0"-832,-7 33-1024,4-21 144,0-1-32,3-2-433,0-2-191,0-3-33,0 0-352,0-4-255,0 0 31,0-1 320,3-8 49,0-5-241,2-2-320,-3-4-128,4-5-64,0-2 64,0 0-112,2 0 112,-2 1 64,0-1 288,-1 1 1,0 4-97,-1 0 96,1 3-224,1 1-16,2 5-48,-2-1-48,2 5-144,3 2 16,-2 3-32,3 4 0,1 0-16,2 11-32,1 5 64,-4 9-32,1 7 64,-6 1-16,-5 1 0,3 0 64,-5-5 17,0-4-113,0-9 64,3-5 16,0-7-80,-2-4 80,4 0-96,-2-11 128,2-3-32,1-8-16,0 0-80,0-5 0,1 0-112,0 0-129,1 1 97,3 4 16,-5 2 64,7 4-16,-6 3 128,4 1-16,-2 4 0,2 1 0,2 0 32,-4 2 16,3 3 16,-1 2 80,2 0-112,-1 14 32,-3 1 48,4 8 65,-1 4-1,-4 2 32,0 1 16,1-3-96,-1-3-48,-2-4-128,-5-2 128,-1-2-80,0-5 16,0-2-32,0 1-128,-1-6-128,-2 0-208,0-4-273,3 0-575,3 0-609,1-7-833,7-4-1840</inkml:trace>
  <inkml:trace contextRef="#ctx0" brushRef="#br0" timeOffset="63636.74">10297 333 4210,'0'0'2033,"0"0"-1857,33-43-272,-23 29 5394,-5 3-1584,-3-1-1249,1 1-128,-3 5-320,0-1-128,-3 4-240,-4 3-577,-11 0-367,-2 6-161,0 4 0,-5 4-256,3-1-32,5 3-144,1 2-80,9 0-32,4 0 48,3 3-16,7-1-32,9-3-48,6 4 48,4-5 16,0 1-48,5-1-16,-1 1 80,-5-4 0,-2 2-48,-9-1 96,-8 2-32,-6 0-16,-6-1 113,-8-2 207,-9 3-48,-2-2-144,0-3-32,-3-2-32,3-2-16,5-2-32,5-1-32,2-4-16,7 0-272,0 0-320,6-7-465,0 1-592,6-1-1040,0-5-704,7 1-2738</inkml:trace>
  <inkml:trace contextRef="#ctx0" brushRef="#br1" timeOffset="53326.73">14255 12505 14182,'0'0'273,"0"0"-1234,-8-33-1520,11 23 1120,7 6-784,-1 1-992</inkml:trace>
  <inkml:trace contextRef="#ctx0" brushRef="#br1" timeOffset="53491.63">14250 12582 9845,'0'0'1456,"0"0"-1920,0 0-2513,-12 35 543,12-28 1762</inkml:trace>
  <inkml:trace contextRef="#ctx0" brushRef="#br1" timeOffset="57879.06">15023 12412 15127,'-48'-7'1601,"2"-2"-1585,1 0-1617,2 4 32,5 3 977,1 0-529,1 2-2144,2 0-865</inkml:trace>
  <inkml:trace contextRef="#ctx0" brushRef="#br1" timeOffset="53084.33">15013 12477 5250,'0'0'449,"-30"11"-273,15-7-1409,-6 3 993,4-2 1441,-3 2-721,0-3 880,-5 0-1151,1 1-338,-4-1 274,1-1 399,-4-3-1441,5 0-2576</inkml:trace>
  <inkml:trace contextRef="#ctx0" brushRef="#br1" timeOffset="52782.78">15224 12542 4946,'0'0'7011,"0"0"-4994,0 0-1712,0 0-225,0 0-80,-21-3 32,16-1-833,-1 2-671,1 0 1776,2-3 1280,-3 1-831,0 1-625,-1-1-144,-3 4-48,0-4-673,-2 4-431,-1-3 1200,3 1 272,0 0-176,-2-1-560,1 1-1377,2 0 1057,-2 2 672,3-5 80,4 4-2145,2-5-849</inkml:trace>
  <inkml:trace contextRef="#ctx0" brushRef="#br1" timeOffset="57690.56">15885 12630 10853,'-61'-2'4610,"9"-3"-3537,2-1-1025,5-1-224,8 0-913,7 0-640,2-2-864,4-2-4274</inkml:trace>
  <inkml:trace contextRef="#ctx0" brushRef="#br1" timeOffset="58842.92">16553 12113 9716,'0'0'2257,"0"0"33,0 0-1346,1-32 705,-1 21-113,0 0-191,-1-1-32,-4-2-129,-6 6-512,-4 1-223,-2 7-257,-5 2-144,-9 14 48,-2 8-64,1 13-32,-1 10 160,4 5 224,5 9 288,12-3 193,11-2-289,2-6-208,19-12-64,11-8-272,3-13 193,10-10-65,-2-7-208,3 0 48,-2-14-64,-9-2-305,-4-1-351,-4-1-449,-14-1-927,-7 6 143,-5 2-336,-5 2-1041,-7 2-2785</inkml:trace>
  <inkml:trace contextRef="#ctx0" brushRef="#br1" timeOffset="59409.71">16895 12369 12662,'0'0'3153,"0"0"-1248,-38 20-1441,19-9 993,3 3 192,1-1-225,2 3-399,6-4-385,7-1-208,0-2-79,12-2-17,7-6-96,7-1-48,7-4-64,-1-7-16,-1-5-48,-4 0-48,-4-4-32,-8 2-640,-10 0-33,-3 0 465,-2 2 96,-7 3 0,-5 2-16,-8 4 80,-3 4 48,-2 2 0,-3 1-32,3 1 0,5 6 32,0-2-16,10 2-16,6-3 0,4-4-528,0 0-865,14 0-896,6 0-160,5-4-881,-1-8-2881</inkml:trace>
  <inkml:trace contextRef="#ctx0" brushRef="#br1" timeOffset="59734.84">17157 12482 2833,'0'0'16136,"0"0"-14600,0 0-1648,0 0 48,0 0 272,0 0 369,17-3 559,-12-6-528,-2-2-271,2-5 63,-2-2 272,0 0 289,-3-2-401,0-1-128,0 1-112,0 0-224,0 5 128,0 1-144,0 5 0,0 0-80,0 7 0,1-3 16,4 5-64,1 0-32,4 0 64,2 0 32,5 5-32,-1-1-16,1 3-128,1 2-592,-4-5-81,-1-1-879,-1-1-1410,-4-2-2832</inkml:trace>
  <inkml:trace contextRef="#ctx0" brushRef="#br1" timeOffset="60106.85">17450 12389 16456,'0'0'5138,"0"45"-4578,6-27-704,2 0 80,3-2 0,1-9 128,4-5-48,-4-2 48,-2-12-1681,-1-5-1776,-3-8-2450</inkml:trace>
  <inkml:trace contextRef="#ctx0" brushRef="#br1" timeOffset="60270.41">17503 12117 21082,'0'0'1921,"0"0"-2098,0 0-623,0 0 272,0 0 368,0 0-192,39 40-625,-27-29-2192,1 1-1698</inkml:trace>
  <inkml:trace contextRef="#ctx0" brushRef="#br1" timeOffset="60450.93">17705 12339 13350,'0'0'5251,"0"0"-3939,-10 34-1168,7-18-144,3 0 384,0 0 353,5-3-1,6-4-192,3-2-336,-2-5-80,8-2-64,-1-4 33,-2-10 31,-2-4-64,-2-2-16,-4 0-80,-4-1 0,-5 1-128,-7 4 79,-6 5-15,-6 2 48,-7 5 96,1 1-64,5 3 96,1 0-64,3 0 0,6 3-32,5 1-160,5 1-1232,5-1-1297,7-4-2402,2 0-3313</inkml:trace>
  <inkml:trace contextRef="#ctx0" brushRef="#br1" timeOffset="60834.9">17998 12074 8020,'0'0'7139,"0"0"-5330,0 0-1297,0 0 593,0 0 63,0 0-192,1 25 193,-1-3 224,0 10-193,0 6-79,0 5-49,3-3-335,0 1-369,2-7-144,-3-5-128,4-4-64,-2-7 32,-1-3-32,-1-5-96,3-4-720,1-3-897,-1-3-896,2-5-1057,-1-11-3585</inkml:trace>
  <inkml:trace contextRef="#ctx0" brushRef="#br1" timeOffset="61124.18">18205 12362 22330,'0'0'3682,"0"0"-3394,0 0-320,0 31-176,5-26-256,0-5-289,-1-2-223,-4-12-1121,3-10-3153,-3-3-11270</inkml:trace>
  <inkml:trace contextRef="#ctx0" brushRef="#br1" timeOffset="61277.74">18238 12005 18825,'0'0'2801,"0"0"-2657,0 0-816,0 0 704,0 0 48,0 0-160,0 0-1249,32 38-1376,-27-34-3938</inkml:trace>
  <inkml:trace contextRef="#ctx0" brushRef="#br1" timeOffset="61467.38">18410 12137 15527,'0'0'800,"0"0"-2144,0 0 319,0 0 1698,0 0 1792,0 0-320,15 7-801,-15-7-703,0 2-337,-6 3-160,-2 1 16,-4 4 64,3 1-112,-4 2-80,3-1-16,0 3 32,6-3-48,-1 1 64,5 1-32,0 1 64,1-3 48,7 3-64,2-2-64,-3 1 0,6 2 0,-6-5 32,4 2 0,-5 1 145,-2-1 159,0-1 128,-4 4-64,0-5-80,0 3-240,-8-1-96,2-4 0,-6 0-32,6-4 112,-1-1-80,0 0 16,7-4 0,-3 0-480,3-4-304,3-7-833,4-5-2497,6-2-5042</inkml:trace>
  <inkml:trace contextRef="#ctx0" brushRef="#br1" timeOffset="62263.9">19036 12392 6355,'0'0'6627,"0"0"-4514,0 0-1265,0 32 1105,0-23-368,-3-4-593,0-1-495,3-4-33,0 0 256,6-9 0,0-9-79,8-9-497,-2-7-144,5-9 0,0-5-16,7-5 48,-4-3 0,-1 2 0,1 2-48,-5 8 64,-2 10-16,-3 7 32,-3 11-80,-1 11 0,-2 5-64,-2 12-32,4 10-16,-4 10 240,4 11 368,-6 8 128,2 7-256,2-1 17,2-3-129,1-7-224,0-7 96,4-6 0,-2-11-80,4-3 32,-2-9-48,-2 1-48,2-8-320,-6-4-401,-4 0-303,-1 0-593,0-11-752,0-5-2785</inkml:trace>
  <inkml:trace contextRef="#ctx0" brushRef="#br1" timeOffset="62747.78">19225 12217 14647,'0'0'4386,"0"0"-3394,0 0-992,0 0-96,0 0 1233,0 0 367,36 5-223,-22-1-721,6-1-304,0-3-176,3 0-32,-1 0-32,3-3-544,-5-6-768,0 2-529,-5-1-1457,-5-4-3169</inkml:trace>
  <inkml:trace contextRef="#ctx0" brushRef="#br1" timeOffset="63022.11">19693 12186 19833,'0'0'2161,"0"0"-2161,0 0 176,0 0 256,-45-7 465,20 23-225,-6 2 80,2 5-175,-1 1 175,10 3 80,2-4-255,10-3-337,6-2-176,4-5 32,12-2-160,5-2-16,7-4 160,0-5-560,5-2-369,2-7-928,-1-5-816,-2-4-992,-2-2-5732</inkml:trace>
  <inkml:trace contextRef="#ctx0" brushRef="#br1" timeOffset="63303.51">19881 12179 15959,'0'0'5603,"0"0"-5331,0 0-304,-3-36 96,0 33 992,-4 3 257,0 0-192,-6 3-561,1 6-240,-7 6 96,5 4 289,-4 3-305,5 3-208,5-2-32,4 1-48,4-1 16,0-3-48,3-2 16,6-2-32,4-5-160,5-2 32,2-9-320,5 0-32,2-5-113,0-6 161,4 0 112,-6-5 144,-3 0 80,1 5 16,-6 0 80,-1-2-16,-7 3 208,2 1 64,-5 1-112,0 1 1,-4 2-113,-2-3-48,3 1 0,-3 0-16,0-2-64,-5-1 48,-5 2-32,-3 1-112,-2 2-16,-2 5 79,-1 0 17,1 5 16,-1 9 48,4 4 16,3 4 257,3 3-33,8 2 16,3 0 80,7-3-176,8 1-128,2-4 32,5-8 32,2-2-64,1-6 48,-1-5-160,1-5-192,2-8-16,-1-8-32,-1-8-16,2-5-337,-3-4-111,1-2-144,-3 2 207,-2-3-31,-9 5 480,-1 2 240,-9 5 64,-4 2 0,0 0 176,-4 4-64,-5 3-48,-2-2 208,-3 6-64,1 0 161,2 5-209,4 2 16,-1 2-144,6 7 128,-2 7-112,1 13-112,0 12 112,-4 8 416,1 8 16,0 3-303,-2 3 63,-3-2-96,4-7-80,2-2-16,3-12-48,2-1 16,0-10-144,0-5-544,0-6-849,0-9-1328,2 0-2050,9-13-11076</inkml:trace>
  <inkml:trace contextRef="#ctx0" brushRef="#br1" timeOffset="64198.68">20372 12392 15367,'0'0'9957,"0"0"-8165,0 0-1648,0 0 193,33 3-49,-21-1 192,-4 0-304,-3 3-352,-5-5-1761,0 0-2529,-13-9-6995</inkml:trace>
  <inkml:trace contextRef="#ctx0" brushRef="#br0" timeOffset="143225.12">10284 4085 11525,'0'0'2641,"0"0"-2016,-41-32 799,21 21-431,-2 1-385,-2 0-128,-4 1-143,-2 2-145,-2 6-32,1 1 144,1 0 80,1 4 0,4 9-192,-1 1 16,9 3 177,1 4 175,7 4-48,6 2-208,3 7 48,0 3 385,6 9 95,3 5 96,0 3-255,5 3-209,-4 1 464,-6-2-431,1-2-241,1-4 64,-6-3-112,0-4-144,0-7-32,0-4 16,0-8-48,0-4 32,0-4-256,0-9-608,0-5-1057,0-2-1249,0-15-1168,0-6-4290</inkml:trace>
  <inkml:trace contextRef="#ctx0" brushRef="#br0" timeOffset="143704.73">9856 4517 9012,'0'0'9733,"0"0"-7781,0 0-1231,0 0 767,45-4 529,-21 4-368,4-3-640,5-1-225,0 0-384,-1-1-80,1 0-112,-5 1-80,-7 2-128,-1-2-32,-1 1-32,-13 3-464,0 0-432,-4 0-353,-2 0-800,0 0-96,-5 0-32,-4 0-1665,1 0-5650</inkml:trace>
  <inkml:trace contextRef="#ctx0" brushRef="#br0" timeOffset="144097.99">10463 4480 8404,'0'0'9172,"0"0"-6723,0 0-1584,0 0 639,32 27 561,-19-7-112,-1 5-768,1 0-353,-4-1-208,2-1-400,-2-3-112,-4-2-128,3-6 48,-4-4-64,-1-1-96,0-4-368,-3-1-208,0-2-209,0-5-463,0-6-1217,0-5-1713,2-2-7508</inkml:trace>
  <inkml:trace contextRef="#ctx0" brushRef="#br0" timeOffset="144523.43">10709 4295 9252,'0'0'2449,"0"0"-1008,0 0 496,0 0 256,0 0-704,-4 43-289,-1-18 353,-6 6 0,3 5-145,-4 3-367,0 2 63,-1-4-191,1 1-305,-1-4-128,1-4-320,3-5-32,-2-5-64,3-5-16,2-1-64,0-5 0,4-2-272,-4-1-448,6-6-625,0 0-768,0 0-448,0-6-1377,8-1-2945</inkml:trace>
  <inkml:trace contextRef="#ctx0" brushRef="#br0" timeOffset="7805.64">5760 3320 7876,'0'0'4786,"0"0"-1089,0 0-1423,0 0-610,0 0-63,0 0-128,-26-27-481,10 27-304,-1 0 1,-1 0-145,-7 2-112,0 7-80,0 2-128,2 3-63,4-1-1,1 6 64,5 1 48,9 0 144,1 3-112,3-3-80,10 1-112,6-4-64,3-6 0,1-2-48,5-9-16,-2 0 0,2-10-144,-5-9-272,1-1 96,-5-7 0,-1 0 176,-2-2 96,-4-3-16,-3 3 112,-1-3-48,-3 3 32,-2 0-64,0 0-64,0 2 32,0 2 48,0 0 64,0 2-32,0 6 48,0-1-48,3 6 176,0 1 16,-2 2-16,2 5-80,-1 0-80,1 4-32,-3 0-16,3 1-32,-3 13-32,0 6 64,-3 7-16,0 9 48,-2 7 16,1 2 368,4 2 112,0-2-48,0-3-79,3-5-209,3-8-80,2-4-64,-2-5 48,0-7-64,-3-1-208,0-5-433,-1-5-447,1-2-497,-1 0-624,1-7 16,1-4-1489,2-3-3425,1-6 432</inkml:trace>
  <inkml:trace contextRef="#ctx0" brushRef="#br0" timeOffset="8534.43">6044 3032 8100,'0'0'9860,"0"0"-7058,0 0-1218,0 0 369,0 0-528,0 0-609,9-23-464,-6 30-208,-3 5 32,2 6 177,-2 4 527,0 7-208,-2 5-143,-1 0-129,-5 4 64,4-4-80,1 0 16,-4-3 1,7-2-177,-3-4-48,3-2-112,0-5 0,3-3-16,4-1 0,0-2-48,6-6-64,-1-2 80,1 1-80,2-3 16,1-2-144,-2 0-64,1 0-177,2-2-191,-4-3-64,-3 1-289,0-2-463,-4-1-801,0 0-273,-6 0-319,0-2-1745,0 0-4018</inkml:trace>
  <inkml:trace contextRef="#ctx0" brushRef="#br0" timeOffset="9036.84">5993 3260 11413,'0'0'6163,"0"0"-3074,0 0-2000,0 0 160,0 0 271,48 0 305,-23 0-400,4 0-561,-1-3-400,3-1-144,-9-3-175,-2 1-113,-3 0-32,-6 5-705,-4 1-1040,-5-3-1216,-2 3-1137,0-2-5218</inkml:trace>
  <inkml:trace contextRef="#ctx0" brushRef="#br0" timeOffset="6909.21">5560 2870 7331,'0'0'7012,"0"0"-5156,0 0-479,0 0 112,0 0-337,0 0-255,19-6-465,7-1-16,14 0 833,5-2-97,8 0-15,9 2-161,2-2 97,1 4-209,1 4 305,-4-4-513,2 3-400,-10-1-144,-3-1-64,-12-1 64,0 1-112,-17 0 32,-5-1 0,-6 3-32,-10-1-32,-1 3-176,0 0-112,-5 0-416,-2 0-641,-1 5-1248,-1 0-961,4-1-3185</inkml:trace>
  <inkml:trace contextRef="#ctx0" brushRef="#br0" timeOffset="5191.63">5740 2472 9236,'0'0'4690,"0"0"-2721,0 0-128,0 0 32,0 0-192,3-34-305,-6 27-447,-3-2-225,-7 2-240,-5 0-79,-2 1-145,-10 4-160,-2 0 96,-4 2 16,5 2 0,-8 6 32,7 4 176,5 2 289,2 1-1,12 4-64,3 1-256,10 0-128,5 0-128,15 0-64,9-2 16,4-4-112,7-5-16,4-7 48,1-2-64,-3-11-208,-5-7 144,-5-6-64,-7-6-96,-5-6 0,-4-2 256,-7-5 32,-3-4-32,-6-3-192,0 1-225,-6-1-95,-3 7 352,-2 6-416,-1 4 464,-1 9 176,4 6-16,1 5 48,3 6 160,2 2 256,3 5-64,0 0-320,5 12-32,1 6-96,4 8 112,-3 12 288,3 10 401,-7 8-81,0 3-112,-3-1-47,0-4-225,-6-4-256,-1-10 0,1-6-32,0-4-32,0-10 48,1-5-32,2-6 16,3-5-288,0-4-561,3-4-447,8-9-849,-5-8-1729,7-3-3650,2-3-4897</inkml:trace>
  <inkml:trace contextRef="#ctx0" brushRef="#br0" timeOffset="6049.25">6053 2220 11429,'0'0'4626,"0"0"-3761,0 0 15,0 0 897,0 0-432,0 0-673,-9-7-304,9 18-112,0 5 625,0 7 543,0 4 17,0 4-129,0 3 17,5-1-657,-1-1-239,1 0-161,3-3-176,-1-5-48,3-3-16,2-3 96,2-7 32,-2-4-144,5-7 48,1 0-32,-1-9 16,3-5-80,-2-1 64,2-4-160,-1 2-96,-3-3 128,-1 1-112,-3-1 48,-2-1-32,-2 0 208,-4-2-16,-1-4 16,-3-3 48,0 2-48,-3-4-112,-6 3 0,-2 4 15,-1 2 49,2 8 48,-1 1-16,5 5-16,0 2 32,5 5-32,-3 0-240,4 0-672,0 2-449,5 0-1008,3 0-688,0 0-1745,-4 0-3938</inkml:trace>
  <inkml:trace contextRef="#ctx0" brushRef="#br0" timeOffset="131654.87">5202 3064 11797,'0'0'3026,"0"0"-1762,0 0 321,0 0-272,0 0-385,0-2-448,0 2-208,-1 0-31,-3 0 159,4 0 160,0 4-208,-1-1-96,1-2 48,0 5 145,0-5-81,0 4-32,0 4-160,0 0-16,0 2-96,0 5 0,0 0 48,0 4 112,6 0 48,0-2 1,4 0-65,-3-5-16,-2 1-64,3-5 0,-4 2-16,4 1-64,0 1-32,0 5-16,1 2 0,3 3 16,-1 0-16,-1-1 32,-3 3-48,-2-5 32,0 2-16,-5-3 32,0 1-16,0-4 0,0-3 16,0-2-16,0-4 48,0-3-80,0-1 0,0-3-48,0 0 16,0 0-112,0 0-32,0 0 192,0 0 32,0 0-16,0 0 0,0 0 32,3 0-48,-3 0 48,0 0-16,0 0 0,0 0-16,0 0 0,0 0 0,0 0 32,0 0-64,0 0 16,0 0 32,0 0-64,0 0 16,0 0-16,0 0 0,0 11 32,-10 7 16,-4 3 0,-3 3-16,3-1 48,-4-2 0,4 5 80,-6-6-32,1 0 48,-6-2 0,1-2-16,-4-5 0,-5 1-32,-4-1 16,3-2 97,3-1 159,9-2-64,5-2-96,9 0-144,8-2-64,0-2-48,14 0-96,9 0-624,5 0-641,-1-4-1296,-7-14-1537,-9-4-7107</inkml:trace>
  <inkml:trace contextRef="#ctx0" brushRef="#br0" timeOffset="101215.21">12715 14401 9268,'0'0'1905,"0"0"-1056,0 0 863,0 0 401,0 0-416,0 0-384,0 0-545,-34-11-224,16 9 32,-7 2 1,3 0 79,-3 0 144,-1 0-127,1 2-65,5 3-96,6 1-160,3 6-127,11-2 63,6 4-160,13-1 0,9 1 96,8-2-64,4-8-128,-1-4 16,1-4-48,-3-8-48,-9-3 80,-5-5-48,-10-1 16,-6-4-80,-7 1-32,-10-6-64,-6 1 16,-9 0-16,-1-1-225,0 1 81,-4 7-64,5 3 208,5 6 96,5 6-48,5 3 48,6 4-112,4 0-256,1 4-465,12 6-511,2 0 95,2 4-1488,3-1-2818</inkml:trace>
  <inkml:trace contextRef="#ctx0" brushRef="#br0" timeOffset="100495.23">12508 13947 7732,'0'0'2737,"0"0"-800,0 0-625,0 0 33,0 0 272,0 0 191,12 16-447,14-18 272,7-5-257,6 0-207,6-2-48,7-2-1,4 1-288,2 2-271,2-1-193,-6 4-176,1 1-16,-7 4-112,-5 0-96,-12 0-64,-3 0 64,-8 4-16,-8 1 0,-4-1-304,-3 1-64,-5 1-257,0 3-255,-8-2-305,-1 2-367,-7-2-593,4 0-1697,-2-3-3153</inkml:trace>
  <inkml:trace contextRef="#ctx0" brushRef="#br0" timeOffset="101881.34">12928 14282 11381,'0'0'3634,"0"0"-1873,0 0-49,0 0 65,0 0-576,0 0-321,12-20-223,7 10-145,1 4-256,-1-3 16,1 3-80,0-1-48,-2 2-96,-1 5 0,-4 0-32,-4 6 16,-3 13 0,-4 8 32,-2 4 577,0 10 63,0 4-96,0 0-80,5-2-95,2-8-225,4-8-160,-2-7-32,4-8-64,-1-5 0,1-7-64,-2 0-449,-4-7-815,-1-9-897,-2-2-673,0-7-1696,-4-2-9780</inkml:trace>
  <inkml:trace contextRef="#ctx0" brushRef="#br0" timeOffset="102339.45">13301 14181 5731,'0'0'5538,"0"0"-4305,0 0-33,-32 2 497,19 9-240,-1 3-273,1 3-111,-3 6-129,0 7 225,-2 3 15,-5 5-143,1 5 15,-4 0-79,-1-2-369,4-6-32,3-3-160,3-5-240,1-7-160,7-6-112,-2-3 16,6-2-480,4-5-672,1-1-593,0-3-608,1-3-1393,7-8-6051</inkml:trace>
  <inkml:trace contextRef="#ctx0" brushRef="#br1" timeOffset="54386.99">13922 14045 13974,'0'0'2770,"0"0"-2370,-22 39-320,19-26-96,3 2 0,0 1-833,0-2-1744,8 2-1713,-4-5 32</inkml:trace>
  <inkml:trace contextRef="#ctx0" brushRef="#br1" timeOffset="54686.99">14056 14738 4594,'0'0'7331,"-20"51"-5906,9-25-1297,5-2-80,0-1-64,4 1-752,-1-6-1649,3 1-2994</inkml:trace>
  <inkml:trace contextRef="#ctx0" brushRef="#br1" timeOffset="54551.36">13979 14373 10997,'0'0'1265,"-5"32"-1057,5-18-368,0 1 0,0 3-273,8-2-991,0 0-1538,0 0 817,-1-3 1073</inkml:trace>
  <inkml:trace contextRef="#ctx0" brushRef="#br1" timeOffset="54191.46">14024 13727 9172,'0'0'2049,"-25"34"-512,13-16-1297,-2 0-208,3 4-16,2-3-528,3-2-1441,1-3-3202,3-1 3651</inkml:trace>
  <inkml:trace contextRef="#ctx0" brushRef="#br0" timeOffset="105158.5">14170 13740 8020,'0'0'7555,"0"0"-5090,0 0-1040,0 0 80,45 9 111,-25-9-383,5 0-353,1 0-415,-1-6-305,-4-1-176,-3 0-32,-3 2-241,-4 3-1087,-6 0-785,-5-1-1217,0 3-2961,-5 0-2609</inkml:trace>
  <inkml:trace contextRef="#ctx0" brushRef="#br0" timeOffset="104751.02">14267 13536 10901,'0'0'2881,"0"0"-1856,0 0-81,0 0-143,0 0-465,0 0 144,0 54 801,0-16 399,0 3-207,-1 1-176,-2 1-321,3-5-368,0-4-384,0-7-64,0-4-128,0-7 49,3-3-97,-3-4 48,0-2-241,0 0-639,-3-5-465,-5 0-351,3-2-1122,-2 0-2704,-1-6-7156</inkml:trace>
  <inkml:trace contextRef="#ctx0" brushRef="#br0" timeOffset="105904.26">14993 13273 10581,'0'0'3265,"-18"-29"-1664,1 19-224,-4 6-321,-6 4-416,0 4-207,-4 13 111,5 5-32,1 7 0,5 7 241,7 9 287,6 7-239,7 5-97,1 1-48,12 0-176,-1-2-159,2-3-161,-2-9-32,-5-1-64,-4-7 0,-3-4-16,-3-5 16,-4-3-64,-5-4 0,1 0-128,2-6 16,3-1-192,-1-3-657,7-8-832,0-2-1424,0-5-4115</inkml:trace>
  <inkml:trace contextRef="#ctx0" brushRef="#br0" timeOffset="106320.01">14691 13733 12966,'0'0'3506,"0"0"-2082,0 0-335,0 0 239,51-7-31,-23 7 304,8 0-65,-2 0-543,1 0-241,-7 0-432,-3 3-176,-8-3-144,-4 2-16,-3-2-192,-8 0-624,3 0-625,-5-5-304,0-2-736,0 0-2657,-7-1-6291</inkml:trace>
  <inkml:trace contextRef="#ctx0" brushRef="#br0" timeOffset="106742.12">15311 13578 11733,'0'0'5891,"0"0"-3586,0 0-1264,15 31 431,-3-8 385,5 8-352,-3 1-721,0 2-400,2-1-208,-4-3-32,-2-6-15,0-4-129,-2-2 64,-3-4-112,-2-5-385,-2-2-287,-1-1-577,0-3-687,4-3-514,-3 0-2352,-1-12-6227</inkml:trace>
  <inkml:trace contextRef="#ctx0" brushRef="#br0" timeOffset="107100.12">15599 13436 8452,'0'0'2881,"0"0"-800,-5 31-1008,-3 1 1680,-4 9 176,-7 6-720,1 9-144,-8 5-560,1-3-545,0-4-431,5-4-129,0-12-256,7-6-64,7-10-112,3-9-96,3-4-64,3-6-705,3-3-1232,7-9-1600,-1-9-4659</inkml:trace>
  <inkml:trace contextRef="#ctx0" brushRef="#br1" timeOffset="-206248.14">15329 14344 6867,'0'0'2065,"0"0"656,0 0-1056,0 0-224,0 0 111,-23-6-127,23 3-208,0 3-161,4-2-31,9 0-113,5-5 145,4 3 47,9-1-512,3-2-384,3 6-192,-1-5 0,-3 5 16,-6 1-32,-5 0 0,-2 0-48,-4 0-16,-2 4-416,-3 0-368,-4 5-129,0-2-95,-4 0-353,-3 0-800,0-1-1441,0-1-2945</inkml:trace>
  <inkml:trace contextRef="#ctx0" brushRef="#br1" timeOffset="-205721.17">15324 14515 6003,'0'0'7635,"0"0"-5602,0 0-1056,0 0 431,0 0 113,45 0-192,-17 3 191,1-1-207,4 0-353,5 1-127,-4-3-145,-1 0-416,-2 0-160,-6 0-32,-11-3-48,-2 1-32,-4 0-32,-3 2-816,-5-5-897,0 3-960,-5-3-2209,-3-2-7540</inkml:trace>
  <inkml:trace contextRef="#ctx0" brushRef="#br1" timeOffset="57170.92">17069 14157 11781,'-15'-32'4466,"-2"3"-3345,-3 2-1025,4 0-48,7 2-304,-2-2-1889,8 0-3218,-2-7-783</inkml:trace>
  <inkml:trace contextRef="#ctx0" brushRef="#br1" timeOffset="57502.07">16602 12946 14951,'-35'-20'1505,"-3"-1"-289,10 4-1120,4-1-144,4 2 64,2 3-672,11-1-2209,-3-2-2034,0-4-15</inkml:trace>
  <inkml:trace contextRef="#ctx0" brushRef="#br1" timeOffset="57341.49">16938 13385 17432,'0'0'2081,"-32"-54"-1953,19 31-112,4 6 16,3-2-368,6 4-1569,0-4-2849,0-2-5523</inkml:trace>
  <inkml:trace contextRef="#ctx0" brushRef="#br0" timeOffset="185823.67">18103 13146 1040,'0'0'1169,"0"0"-993,0 0-192,0 0 32,0-3 16,0 3 0,0 0-16,0 0-176,0 0-512,0 0 400,0-2 720,0 0 192,0 2-256,0-3-368,0 3-880,3-2 640,-2 0 912,-1-3-32,0 5-415,6-4-1138,-6 1 785,0 2 848,2-2-351,-2 3-337,0 0 32,0 0 1088,0 0 177,0 0-1713,0 0 656,0 0 1264,0-2 97,0 0-688,0 2-97,0 0-112,0 0 49,0-3-1,0 3 1,0-2-33,0-2 48,3 1 193,-3-1 95,2 1-143,-2-1-273,0 0-128,0-1 129,0 1-49,0 1 16,0-1-80,0 4 1,0 0-49,0 0-128,-2 7-320,-1 10 16,3 9 480,-2 5 657,2 7-64,-6 2-273,6 1-448,-1-5-128,-2-4-80,3-5-64,0-7-31,0-5-81,-2-3-48,2-3 48,0-4-32,0-1-48,0-2 16,0-2 32,-3 0-272,0 0-209,3-2-303,-2-5-593,2-2-864,0-2-176,0 0-96,2-1-800,4 1-1666</inkml:trace>
  <inkml:trace contextRef="#ctx0" brushRef="#br0" timeOffset="186872.79">18358 12992 4642,'0'0'8900,"0"0"-6179,0 0-1264,0 0-208,2 32 399,-2-3 129,-2 7-144,-1 7-224,0-1-97,-2 4-175,4-6-593,1-6-208,0-3-256,0-5 64,1-9-144,4 1 80,1-9-80,-4 0-16,3-7 16,1-2-240,-5 0-544,5-7-369,-4-1-976,3-8-1104,1-2-1745,-1 0-5139</inkml:trace>
  <inkml:trace contextRef="#ctx0" brushRef="#br0" timeOffset="186577.15">18127 13233 8516,'0'0'3826,"0"0"-1505,0 0-256,0 0-64,0 0-273,0 0-431,33-25-257,-22 23-319,-2 2-241,2 0-64,1 0 176,2 0-239,-1 2-257,-1 3-32,0 2-32,2-3-32,-4-1-16,-1 1-128,5-4-673,-8 0-351,5 0-257,-3-7-1056,-4-4-1633,1-5-3650</inkml:trace>
  <inkml:trace contextRef="#ctx0" brushRef="#br0" timeOffset="187195.74">18540 13337 8196,'0'0'9620,"0"0"-7283,0 0-1136,0 0 47,0 0-15,0 0-1,15 29-319,-12-9-417,-1 0-352,3-1-80,5-2 0,3-6-16,2-6-16,2-3 48,3-2-32,-2-8-16,-1-6 16,-2-2-48,-4-4-160,-5-3-192,0 1-112,-6 2 32,-6 0 112,0 1 160,-13 8-1,-1 2 97,-5 7 80,4 2-16,-4 0-16,2 5 0,2 1 32,6 3-32,3 0 0,5 0-64,1-2 16,6 4-1328,0-2-497,0-2-752,8 0-1585,3-5-5955</inkml:trace>
  <inkml:trace contextRef="#ctx0" brushRef="#br0" timeOffset="187658.95">18862 13402 15783,'0'0'2305,"0"0"-2145,0 0 1073,0 31 608,3-17-433,0-5-319,-3 0-449,0 0-480,2-7 144,-2 2 241,0-4 271,0-1-80,0-6-63,0-7-209,0-6-208,5 0-16,-5-7 96,6 0-160,-2-2-32,1-1 0,0 8 1,-5-1 143,3 3-144,0 7 0,-3 1 80,0 3-48,0 3 16,0 3-48,0-1-48,0 4-96,0 0-16,2 0-32,5 0-32,3 4 16,2 3 80,2 0-80,3-1-320,-2 1-64,-1-3-321,-1 1-79,-2-3-465,-4 3-543,-7-3-402,0 3-287,0-5-864,0 0-2978</inkml:trace>
  <inkml:trace contextRef="#ctx0" brushRef="#br0" timeOffset="188111.25">19107 13321 17816,'0'0'2353,"13"30"-1857,-10-13 1938,0 6-33,1 1-1313,-2-3-592,4-4-320,-4-5-160,4-3 17,-5-7-354,4-2-1039,-2-7-1442,0-10-1696,-3-10-6707</inkml:trace>
  <inkml:trace contextRef="#ctx0" brushRef="#br0" timeOffset="188307.71">19130 13076 12566,'0'0'4018,"0"0"-3762,0 0 48,-3 33 912,11-19-783,4 2-369,-1-2-1233,3-4-4978</inkml:trace>
  <inkml:trace contextRef="#ctx0" brushRef="#br0" timeOffset="188527.23">19372 13235 16840,'0'0'2737,"0"0"-2177,0 0 1249,25-34-144,-13 26-48,4 1-417,1 2-576,-1-2-175,1 3-17,-2 2-208,2 0-32,-4 2-80,0 0-112,0 0 32,-7 0-144,0 0 80,-6 7 0,0 1-48,0 1 16,-11 2 64,-1 5-16,-3 2 64,1 3-16,-5 6-96,2 0 80,3 0 64,0 4 64,5-1 240,1-2 48,6-1-79,2 0-17,0-4-272,0-3 128,10-6-16,2-1 0,5-3 16,2-8-32,2 2-64,4-4 16,3 0-16,-5-6-240,-1-1 80,-5 0-128,-9 3-368,-3-3-144,-5 5-417,-5-1-928,-3-1-880,-6-1-1009,2 0-3618</inkml:trace>
  <inkml:trace contextRef="#ctx0" brushRef="#br0" timeOffset="189040.36">19378 13366 18264,'0'0'4466,"0"0"-3873,0 0-721,0 0 1024,58-2 1041,-29 6-224,7-4-737,-2 0-704,-5 0-176,3-4-176,-8-1 0,-4-2-608,-2-1-961,-6-1-752,3-2-704,-2-1-3090</inkml:trace>
  <inkml:trace contextRef="#ctx0" brushRef="#br0" timeOffset="189288.21">19792 13298 17496,'0'0'2065,"0"0"-848,0 0 575,-37 39-191,28-19 32,6-2-289,3 6-575,3-3-417,11-1-48,9-2 0,5-7-208,-2-4-16,5-7-16,-4 0-32,-4-13 0,-6-5-16,-5-5-32,-1-4-112,-11 0-112,0-4-208,-7 4 96,-11 0 208,-2 4 0,-6 7-16,1 5 160,-1 6 0,1 5 0,5 0 48,1 10-48,5 6-48,2 1 0,4 6-561,3-3-1344,-1 1-1232,5-8-1681,1-4-11222</inkml:trace>
  <inkml:trace contextRef="#ctx0" brushRef="#br0" timeOffset="189699.19">20037 13418 18633,'0'0'2817,"0"0"-2577,0 0-128,0 0 944,0 0 593,0 0-560,31 29-785,-31-29-96,0 0-144,0 0 208,0 0 208,0-9-272,0 2-176,0-6 0,0-6 0,0-1-16,7 0 32,0-2-31,6 2 31,-6 1-48,4 4 48,-4 8-16,-1 2 0,1 5 176,-5 7-64,3 6 144,1 4 304,0 3 32,0 0-399,0 0-145,2 0-96,0-6 16,3-5-16,1-2-64,2-7-545,-1 0-607,-1 0-257,3-7-1040,-2-5-881,2-5-3265</inkml:trace>
  <inkml:trace contextRef="#ctx0" brushRef="#br0" timeOffset="190442.99">20358 13240 22570,'0'0'1985,"0"0"-2113,0 0 833,53 16 687,-22-12 321,5-2-561,-1-2-591,-2-2-337,-7-2-144,-1-5-96,-2 0 128,-7-2-528,-10 1-833,-6 1-1232,0 2-1345,-12 1-3265</inkml:trace>
  <inkml:trace contextRef="#ctx0" brushRef="#br0" timeOffset="190151.7">20482 13010 16856,'0'0'608,"0"0"-640,0 0 1361,0 0 1040,-7 41 176,5-7-240,-3 4-864,2 5-241,0 4-255,3-2-545,0-2-144,0-3-48,-1-3-48,-3-4 0,4-2-16,0-8-128,0-1 48,0-6-64,4-4 32,-3-8-464,7-4-288,-3-7-769,2-13-1248,4-7-2081,-3-7-7284</inkml:trace>
  <inkml:trace contextRef="#ctx0" brushRef="#br0" timeOffset="191032.66">20707 13364 2753,'0'0'3778,"0"0"1424,0 0-2160,0 0-849,0 0-384,0 0-497,19-16-351,-19 16-257,0 0-32,0 0-240,-7 4-143,1 5-49,-6 2-16,1 3 128,-1 2 112,-4 4 64,4-2 97,4 2-129,2-4-48,6 0-144,0-5-96,14-4-128,4-5-48,4-2 96,3-4-112,3-8-288,-3-4-240,-2 1 96,-9-3-112,-2 2 240,-4 0 95,-3 5 209,-5 2 17,0 5-17,-7-1 48,0 5 80,-4 0 128,3 0 16,-1 9 48,1 2 16,0 5 112,7 0 113,-2 4-65,3 2 96,0-1-176,7 1-160,3-2-207,2-3-33,2-4-80,-2-4-81,1-2-591,-1-7-833,-3 0-1024,2-13-656,-1-8-3891</inkml:trace>
  <inkml:trace contextRef="#ctx0" brushRef="#br0" timeOffset="191575.39">21057 13046 13318,'0'0'6243,"0"50"-4226,0-14 752,4 5-304,-3 6-1248,2 2-593,0 0-480,2-1-112,0-8 0,-1-1-16,2-12-16,-1-3-688,-3-5-353,-2-8-415,0-4-1137,-2-7-1313,-3 0-3874</inkml:trace>
  <inkml:trace contextRef="#ctx0" brushRef="#br0" timeOffset="118925.13">12079 16349 4866,'0'0'8836,"0"0"-7779,0 0-577,0 0 993,-37-7-225,28 9-431,-7 8-129,1 1 32,2 2 49,-4 3 111,2-1 96,2 4-95,7-1-65,-2-2 1,8 1-433,0-3-160,0-2-176,8-2 16,4-3-80,2-4 32,5-3 0,0 0-48,-1 0 96,-1-5-64,0 0 48,-1 1-64,-4-2 80,1-1-96,-3 0 64,-3-2-64,-1-2-288,-5-1 48,2-4-32,-3 1 47,0-5 65,-4-1 80,-7-1 16,-1 4 32,-4-1 16,-3 6 16,-4 6 48,1 3-48,2 4 96,2 0 0,1 9 112,4 5 144,6 3 49,5 4-225,2 3-16,0 3-16,9 3 32,1 1-48,5 1-16,-3-1-16,-1 1-80,-4-3 48,-4 0-64,0-2 80,-3 0-16,-3-2 64,0-3-96,-4-3 112,1-2-64,5 0 48,-4-4-64,-1-5 0,4 2-32,-4-4 0,1-1 16,1 0-160,1-1-160,-2-2-224,3-2-289,-1 0-399,0 0-401,3-9-1280,0-2-3650,3-7-2753</inkml:trace>
  <inkml:trace contextRef="#ctx0" brushRef="#br0" timeOffset="118156.45">11843 16093 13894,'0'0'3186,"0"0"-2722,0 0 561,0 0 575,45 11-79,-17-9-545,5-2-95,7 0-209,5 0 497,5 0-65,1-2-143,-5-2-321,3 1-336,-9 3-208,-6-2-48,-6 2-656,-6-2-465,-4-3-399,-4-2-1106,-6-1-1519,0-2-5172</inkml:trace>
  <inkml:trace contextRef="#ctx0" brushRef="#br0" timeOffset="122528.12">12899 16228 11893,'0'0'2994,"0"0"-1586,0 0-175,0 0 336,0 0-433,61 12-127,-24-12-129,8 0 33,11 0-1,-2 0-144,3-2-207,1-1-129,-7 1-272,-6 0-144,-7 2 32,-10-3-16,-3 3-32,-6 0-128,-10-2-673,-1 0 81,-5-1-32,-3 1-369,0-2-752,0 0-1952,-6 1-4643</inkml:trace>
  <inkml:trace contextRef="#ctx0" brushRef="#br0" timeOffset="123322.42">13005 16644 5683,'0'0'5394,"0"0"-2673,0 0-992,0 0 128,0 0-48,0 0-529,-39-23-607,21 25-49,-2 8 0,3 3-63,-3 3-161,-1 2-144,4 2-64,2-2 32,2 2 272,6 3-320,7-6-48,0-1-32,11-2-32,6-5 0,7-5-48,7-4 65,2-9-81,1-9 48,-4-6-257,-3-3 97,-6-2 0,-6-3 80,-7 0 0,-8-1 64,0 1 0,-8-1-48,-7 3 48,-6-1-32,-3 4 32,2 6 16,-9 3-64,3 5-16,3 6 80,0 3-64,8 1-48,2 3 80,10 0-64,5 0 32,5-2-208,13 0-1537,4-5-416,8 1-800,2-4-2209,-4 1-4067</inkml:trace>
  <inkml:trace contextRef="#ctx0" brushRef="#br0" timeOffset="124176.4">13242 16498 13910,'0'0'2530,"0"0"-1186,0 0 465,0 0 64,0 0-368,0 0-673,28-21-400,-17 33-16,-1 4 305,2 1-225,-1 3-240,1 1-240,2-1 0,-1-4 0,0-3 16,0-2-32,-4-1 0,0-6 0,-1-4-736,0 0-257,-3 0-159,1-11-577,-2-5-848,-2-7-1137,4-1-1040,-1-7-2193</inkml:trace>
  <inkml:trace contextRef="#ctx0" brushRef="#br0" timeOffset="124409.7">13458 16392 6115,'0'0'8996,"0"0"-5442,0 0-961,0 0-432,0 0-1265,11 36 753,-11 8-208,-6 6-753,-1 4-320,1-3-304,-2-3 64,2-5-144,0-10 48,1-6 0,4-6-64,-2-8-336,0-6-192,1-7-529,2 0-1504,-3-15-2129,3-5-8420</inkml:trace>
  <inkml:trace contextRef="#ctx0" brushRef="#br1" timeOffset="55266.16">13989 16008 5186,'0'0'4803,"8"32"-3427,-7-17-623,-1 1 463,0 0 241,0 0-305,0 4-463,0-2-177,0 5-320,6-3-192,1 2-752,3-2-2002,0-4-2800</inkml:trace>
  <inkml:trace contextRef="#ctx0" brushRef="#br0" timeOffset="127635.26">14239 15855 8916,'0'0'4978,"0"0"-1952,0 0-1057,0 0-513,34-2-95,-11 2-16,4 2-17,5-2-335,1 0-369,-2 0-176,-5 0-160,-1 0-240,-10 0-64,1 0-416,-8 0-368,-4 0-321,-1 0-335,-3 0-369,0 0-480,-7 0-945,1 0-1568,-1 0-1681</inkml:trace>
  <inkml:trace contextRef="#ctx0" brushRef="#br0" timeOffset="129389.01">14755 15774 5539,'0'0'208,"0"0"928,0 0 1185,0 0-1456,0 0-657,0 0-96,-12-13 864,10 10-624,-4 3-144,6 0 145,-5 0 319,4-2 160,1 2-207,0-2 335,-3 2 305,3-2-81,0 2-335,0 0-289,0 0-256,0 0 32,3 0 80,6 2-144,4 2-63,4 3 575,9-3-96,0 3-256,7-4 353,-1-3-33,1 0-336,-4 0-64,-5 0-47,-7 0-257,1-3-16,-11 1-16,0 0-16,-2-1-144,-2-1-257,0 1-287,-3-1-480,0 2-401,0 2-1184,0 0-1890,-8 0-5041</inkml:trace>
  <inkml:trace contextRef="#ctx0" brushRef="#br0" timeOffset="128472.69">15097 15399 5170,'0'0'5443,"-12"-33"-3842,6 18 448,-2-1 96,-4 3-305,-5 2-383,-4 6-529,-3 3-111,-4 4-225,-5 14-112,-1 7-63,1 10 15,4 9-16,9 11 384,7 7 49,7 8-81,6 2-224,8-1 33,7-3-225,1-8-368,-2-9-64,-2-11-32,1-3 0,-10-11-97,0-3-15,-3-8-96,-6-2 256,-2-4-32,-1-5-144,-1-2-432,0 0-609,2-7-624,3 1-496,2-5-1697,3-1-4754</inkml:trace>
  <inkml:trace contextRef="#ctx0" brushRef="#br0" timeOffset="131156.44">15374 15591 7315,'0'0'2129,"0"0"481,0 0-1186,0 0 129,0 0-80,0 0-625,-3-1-416,3 1-80,0 0 0,0 0-111,0 0-33,0 0-112,0 0 16,0 0-32,0 0 48,0 0 0,0 4 368,0 0 0,0 3-191,0 0 367,0 5 32,0-2 0,0 6 33,-3 0-81,3 2-192,-2 2-112,-3 1-111,5-1-33,-6 0 48,6-2-112,-4-2-48,4-3-64,0 1 64,0-3 0,0 1 16,4-2 48,2 1 96,-1-1 64,3-1 33,-7-2-113,4-1-208,1 1 32,-4 0-48,1-3 16,0 3-32,-3-3 0,0 3 0,0-2 16,0 2-32,2-3 16,1 0 0,-2 1-48,5-1 80,1 1-32,-1-3 32,0 1-16,2-1-16,3 0 16,-4-2-16,3 2 0,0-2-16,3 0-16,-4 0-192,4 0 64,-1-2 64,5-2 47,-5-1-15,7 0-48,-5-1 80,5-1 0,-5 0 64,-2 3-64,2-5-144,-2 2-64,-2-2 48,0 0-144,-3-3 160,0 1 64,4-2 32,-9-3 96,2 1-32,0-4 64,-4 2-64,0-4 64,0 3-48,0 0 32,-4-2-80,0 4 16,-1-2 16,1 5-16,-1-1 32,-1 3-64,6 2 128,-5 0-96,5 2 48,-2 0 0,2 0 128,0 3 0,0 0-48,0 1-16,0 1-80,0 0 32,0 0-48,0 2 64,0 0-80,0-3 64,-6 3-64,5 0-16,-5-1 0,1 1-160,3 0 96,-4 0 0,5-3 80,-3 3-64,4 0 96,0 0-192,0-3-465,5 3-351,1 0-433,-1 0-272,0 3-1152,-2 1-2753,-3 1-3315</inkml:trace>
  <inkml:trace contextRef="#ctx0" brushRef="#br1" timeOffset="56847.21">16966 15643 13558,'0'0'2930,"-27"-59"-1410,21 28-1424,6-1-256,6 1-608,8 0-689,6-3-2096,-1 0-5107</inkml:trace>
  <inkml:trace contextRef="#ctx0" brushRef="#br1" timeOffset="57017.33">17037 14871 17048,'-13'-32'1200,"-2"-1"-1088,4 2-848,5 1-1201,6-1-1200,0-3-3202</inkml:trace>
  <inkml:trace contextRef="#ctx0" brushRef="#br1" timeOffset="56674.11">16971 16296 16295,'0'0'353,"-13"-47"-1042,9 24-2880,2 3 1216,2-2 1776,0-1-63,5-1-4194,2-6 4466</inkml:trace>
  <inkml:trace contextRef="#ctx0" brushRef="#br0" timeOffset="195240.2">18814 14475 12566,'-30'0'2337,"-10"6"-865,-10 8 545,-7 3-384,-7 6-384,-1 4 47,3 2-207,9 0-49,16-2-79,14-2-657,23-3-208,8-3 144,24-5-160,13-4-80,8-3 16,3-4-64,-2-3-464,-4 0 192,-12-5 16,-11 3-145,-12 2-79,-12 0-112,-10 4 176,-18 7 384,-16 8 144,-8 5 64,-7 3 288,-4 4 256,8 3 433,9 2-161,14-2-368,13 0-111,16-5-49,12-4-256,19-7-272,7-3 0,0-8 16,9-4-497,-5-3-143,-7 0-561,-8-5-479,-9-1-1762,-8-1-3009</inkml:trace>
  <inkml:trace contextRef="#ctx0" brushRef="#br0" timeOffset="195803.33">18947 14848 11029,'0'0'4674,"0"0"-2801,0 0-96,0 0 192,-40-27-385,24 27-511,-1 2-129,0 7-191,-2 4-145,5 1 80,8 2-175,2 1-273,4-3-64,10-1-48,7-6-96,5 0 96,1-4-112,-1-3-16,3-7-48,-10-3-96,3 2 16,-12-1 80,-5 2 0,-2 7-32,-15 0 64,-7 20 48,-2 7 48,-1 10 272,1 5 160,5 7 128,1-1-592,15-8 48,0-4-176,4-6 80,11-8-496,5-9-240,-2-8-449,6-5-623,-3 0-482,3-13-1103,-4-6-2978</inkml:trace>
  <inkml:trace contextRef="#ctx0" brushRef="#br0" timeOffset="196274.92">19198 14936 12005,'0'0'4082,"0"0"-2641,0 0 304,0 0 512,0 0-560,0 0-657,-6 4 193,7 16 287,10 5-319,-1-3-625,5-2-352,5-8-176,-3-3-16,5-9-32,-2 0 96,0-11-80,-1-5 48,-5-5-16,1-3-128,-5-3-112,-3-4-192,-2-3-80,1 0-416,-4 2-321,2 3-528,-4 7 160,4 6 817,0 9 672,-4 7-16,0 0-96,0 14-352,-1 3 95,-7 2-1471,-3-1-4083</inkml:trace>
  <inkml:trace contextRef="#ctx0" brushRef="#br0" timeOffset="196698.43">19614 14852 17352,'0'0'3089,"0"0"-2688,0 0 687,0 0-79,0 0-161,-49 4 176,25 10 113,-3 4-209,7 3-191,2 1-305,11 0-240,7 1-112,5-5 48,9-5-160,9-6 48,0-7-32,4-4-144,-2-10-432,-1-3 256,-3-2 143,-6-1 113,-4 2 80,-5 5 0,0 3 16,-6 6 48,-6 4 113,0 11 79,-5 5 240,-1 8 64,2-1-160,3 4-240,0-2-112,7-7-128,4-3-896,6-3-513,4-8-1232,5-4-561,-2-4-4721</inkml:trace>
  <inkml:trace contextRef="#ctx0" brushRef="#br0" timeOffset="197143.5">20024 14564 11061,'0'0'7251,"-18"32"-5122,10-5 256,-1 7 753,1 6-1009,3 11-945,2-1-383,2 2-257,-6-7-240,7-2-208,-1-8 64,1-8-112,0-6 16,0-8-160,0-1 96,1-5-160,6-3-416,-7-4-641,1 0-960,-1-11-1552,0-3-3090</inkml:trace>
  <inkml:trace contextRef="#ctx0" brushRef="#br0" timeOffset="197435.95">19792 14836 11797,'0'0'6547,"0"0"-5474,0 0 79,0 0 897,0 0-224,0 0-528,20 7-129,-3 6-223,3 1-513,5 0-192,3 1-208,-3-5 0,0-4-496,-4-3-625,-2-3-623,1 0-978,-6-9-1664,3-3-7011</inkml:trace>
  <inkml:trace contextRef="#ctx0" brushRef="#br0" timeOffset="197659.71">20212 14946 21498,'0'0'4946,"0"0"-4578,0 0-320,9 33 48,-4-25-16,3-3 32,1-5 16,-1-3-128,-1-6-1248,1-6-1265,-3-8-609,0-6-3745</inkml:trace>
  <inkml:trace contextRef="#ctx0" brushRef="#br0" timeOffset="197827.63">20257 14625 18857,'0'0'1536,"0"0"-1472,0 0-176,0 0 144,6 34-64,0-16-1056,1-2-1794,-1-8-4961</inkml:trace>
  <inkml:trace contextRef="#ctx0" brushRef="#br0" timeOffset="198007.71">20404 14828 14583,'0'0'5730,"0"0"-5169,0 0-561,-8 47 528,4-25 1441,-2 3-449,4 2-175,2-3-833,2 2-320,13-6-48,2-5-112,3-3 321,4-8-113,-3-4-192,4 0-32,-6-16 80,1 1-16,-8-10-16,1-4-48,-12 0-160,-1 2-16,-4 0-32,-12 6 96,-3 8 64,-4 4 0,-2 6 32,1 3 16,-1 0 16,6 9-64,5-2 32,3 4-449,7-2-879,4-2-1153,0-4-961,9-3-3057</inkml:trace>
  <inkml:trace contextRef="#ctx0" brushRef="#br0" timeOffset="198455.43">20629 15006 21482,'0'0'3089,"0"0"-2785,0 0-15,0 0 911,0 0 97,37-14-17,-27 5-543,3-2-481,-3-1-224,5-2-48,2 1 64,4-2-80,0-4-48,4 2-160,1 1-113,-7 6 209,1 9 80,-7 2 48,-7 15-16,-6 11 80,0 0 240,0 7 49,0-5-129,0-2-64,1-6-128,7-5-96,4-8 32,5-3-64,-1-3-465,-4-2-879,1-4-1250,-5-10-831,-4-6-4323</inkml:trace>
  <inkml:trace contextRef="#ctx0" brushRef="#br0" timeOffset="201892.48">21172 14775 12822,'0'0'4130,"0"0"-2033,0 0-721,-36-1-191,14 7-337,-3 5-271,-1 0-193,4 5-160,5-2-144,5 2 16,6 2 48,6 2-112,18 3 48,1-1-48,7 3 16,1-1-48,-3-1 112,-3-3-96,-3-4-32,-8-1 16,-6-1 0,-4-2 80,0-1 208,-6-2 160,-8-2 129,-5-3-273,-1 0-144,-5-1-64,2-3 0,0 0-32,4 0-48,-1 0 0,8-3-16,4 3-336,3-2-705,5 2-591,0-4-1138,2-1-4129</inkml:trace>
  <inkml:trace contextRef="#ctx0" brushRef="#br1" timeOffset="55509.43">14075 16548 13222,'0'0'752,"0"0"-1248,5 30-1969,7-20 1745,4 2 672,1-1-64,0 0-433,1 1 113,-4 2 480,2-1 128,-4 1 80,-2-1-112,-3 0 65,1 1 271,3-3-272,-5 0-96,2-2-144,3 2 16,-2-2-32,3-2-16,-1 4 128,-1-2-64,0 1-32,0 3 48,-6 1 0,1-1 112,1 3 320,-6-1 224,0 1 209,0-2 175,2-1 1,-2 1 127,5-1-271,1-2-449,1 1-304,7-1-112,3-2-112,4 2-496,5-4-897,-1 2-544,1-5-864,-3 3-2754,-1-2 4499</inkml:trace>
  <inkml:trace contextRef="#ctx0" brushRef="#br1" timeOffset="55931.47">14630 17180 11045,'0'0'3554,"0"0"-3026,0 0-1521,39 32-911,-20-25 1167,5 0 481,6-3-544,2-2-1873,6-2 512,0 0 1696,1 0 289,0-2-272</inkml:trace>
  <inkml:trace contextRef="#ctx0" brushRef="#br1" timeOffset="56383.88">16237 17100 10069,'0'0'4498,"35"0"-3730,-21 0-992,7-1-240,3-5 464,7 2 16,-1-2-464,4-4-1569,2-1-1505,-1-2-208</inkml:trace>
  <inkml:trace contextRef="#ctx0" brushRef="#br1" timeOffset="56487.58">16761 16902 15207,'0'0'3362,"0"0"-2290,5-34-1056,-3 24-240,5-4-416,4-2-1233,2-6-2865,1-6-4499</inkml:trace>
  <inkml:trace contextRef="#ctx0" brushRef="#br2" timeOffset="-179920.6">15200 16517 1121,'0'0'8467,"0"0"-5809,0 0-1362,0 0-223,0 0 351,0 0-223,-20-12-369,20 10-63,6 0-161,7 2-96,7-2 32,9-1 177,7 3 95,9 0 337,4 0-305,1 0-576,-5 0-80,-2 7-240,-5-2 64,-9 2-48,-6-3-16,-4 1-160,-5-1-592,-9-2-401,-4 0-816,-1 1-48,0-3-736,-6 0-1297</inkml:trace>
  <inkml:trace contextRef="#ctx0" brushRef="#br2" timeOffset="-179504.33">15212 16849 11541,'0'0'2898,"35"2"-1666,-5-2 1297,5 0-384,7 0-1104,6-5-257,0-1-192,-3 2-191,-6-2-305,0 2-80,-13 2 0,-7 0-433,-5-1-959,-8 3-1393,-6-2-2626</inkml:trace>
  <inkml:trace contextRef="#ctx0" brushRef="#br1" timeOffset="56165.44">15341 17218 11157,'0'0'4418,"0"0"-3345,37 2-1041,-18-2-96,5-2-449,11-7-367,5-2-865,5-3-1680,8-2-1682</inkml:trace>
  <inkml:trace contextRef="#ctx0" brushRef="#br0" timeOffset="210083.58">18674 16004 11077,'0'0'3105,"0"0"-1856,0 0 544,0 0 160,30-18-64,-20 7-417,-3-3-335,3-4-225,-2 0-159,0-2-113,-7-3-64,3 3-272,-4-2-32,0-1-192,-5 1-32,-14-3-32,-1 2-48,-5 3 16,-9 2 0,-9 5-64,-4 6-16,-8 7 32,-6 9 16,2 18-112,-4 16 128,1 13 272,13 9 385,11 7 447,13 5-63,11-1-417,14-4-512,20-9 0,13-7 32,5-3-64,7-13 0,5-6 32,3-10 32,-1-8 16,0-5-48,-1-6 16,-5-5 16,-2-5-336,-4-8-48,-9-4 48,0 2-16,-9 2 80,-10-1-80,-6 3-337,-6 2-111,-6 3 32,-8-4-81,-4 3-1103,-1-2-1026,-1 1-1520,-3-6-6082</inkml:trace>
  <inkml:trace contextRef="#ctx0" brushRef="#br0" timeOffset="210739.41">19063 16202 5587,'0'0'12293,"0"0"-9892,0 0-1264,0 0 175,0 0 81,0 0-320,-25 13-273,18 12-112,-3 4-31,6 6-113,4-7-128,1 4-224,18-11-96,1-8-16,5-11 0,1-2 0,2-9-32,-5-9 16,-3-7-112,-6-2-32,-1-4 48,-9-1 16,-4-2-48,0-2-96,-6 2-96,-9 3-96,-2 4 144,-7 7 192,3 9-48,1 4-481,-1 7 65,4 2-256,-1 14-193,4 4 49,1 7 176,-1 4-1,8 1-607,-1 0-1538,2-5-2864</inkml:trace>
  <inkml:trace contextRef="#ctx0" brushRef="#br0" timeOffset="211237.43">19381 16263 19401,'0'0'2545,"0"0"-2289,0 0 1089,0 0 127,0 0-175,-2 38 16,7-11-209,4 0-544,7 3-287,1-6-113,3-4-128,3-6 48,-1-10-80,1-4 48,-1-4 16,-2-12-16,-3-5-96,2-3 48,-7-6 16,-2-3-176,0-1 96,-8-2-176,-2 5-193,0 4-31,-2 4 240,-8 12-336,0 4-113,-2 7 225,-1 0 96,-1 10-208,8 0-257,0 4-639,6-1-625,0-3-2225,0-2-5090</inkml:trace>
  <inkml:trace contextRef="#ctx0" brushRef="#br0" timeOffset="211712.15">19748 16425 16792,'0'0'4146,"0"0"-3602,17 47-416,-10-20 1297,-3 0-241,4 3 33,0-6-49,-2 0-303,0-3-321,4-5 32,-3-5 64,3-5-191,-4-1-129,0-5-32,2-2 32,-2-9-16,0-3-176,0-6 16,-6-3-144,0-4 128,0-2-144,0-7-80,-6-2 64,0-3 16,-2-6 0,2 3-16,1-6 112,4 0 0,1 3 64,0 2 16,1 5 49,7 6-193,3 7 80,1 4-32,2 5-16,-1 7-16,5 4-32,-5 7 16,1 0-96,-3 4 32,-2 8 0,2 8 0,-4 3-80,0 8 31,-1 3-31,0 2 64,0 0-80,-6-3 48,0 1 80,0-7-16,-6 1 96,-6-8-48,-9 0 16,3-5-32,-8-3 16,-4-3-80,2-4 48,6-4-176,2-1 16,5 0 208,7-8-304,8-4-560,0-1-1009,14-2-1377,0-6-671,6-4-2883</inkml:trace>
  <inkml:trace contextRef="#ctx0" brushRef="#br0" timeOffset="212381.51">20192 15763 11765,'0'0'4162,"0"0"-1713,0 0-608,0 0 112,20 34 112,-18-5-320,1 7-304,-3 4-33,0 6-319,0 3-289,0 3-256,0-1-400,0-1 112,1-5-79,5-2 127,-4-5 32,6-4-160,-1-5-64,1-6-112,-3-3 0,-1-7 0,1-2 0,-2-1 0,0-8-480,-3-2-417,0 0-287,2-7-1425,-2-9-2642,0-4-2208</inkml:trace>
  <inkml:trace contextRef="#ctx0" brushRef="#br0" timeOffset="212746.58">20347 16256 21722,'0'0'2801,"0"0"-2561,34-2-240,-14 2 641,3 2 751,2 3-207,-3 1-177,3-4-479,-2 1-353,-1-3 16,-2 0-64,-2-5-112,-1-4 16,-1-2 16,-10-2 0,2-1-16,-8-2-32,0 0-48,-8 1-64,-12 2-128,-2 3 96,-7 8 80,-2 2 112,-2 9-32,7 11 0,0 7 256,7 7 48,3 2 0,12 0-48,4-2-96,4-7-128,14-5 0,5-6-32,6-9-32,1-7-96,5 0-224,-1-7-128,-1-4-401,0-1-863,-2-1-1138,-4 2-415,-8 1-1345,-3 4-4803</inkml:trace>
  <inkml:trace contextRef="#ctx0" brushRef="#br0" timeOffset="213199.4">20939 16200 20441,'0'0'7604,"0"0"-6980,0 0-576,0 0-16,0 0 16,0 0 16,-28-23 80,0 34-80,-4 5-96,-1 2-48,1 5 64,5-1 48,2 1-48,7-1 48,9-3 112,4-2 128,5-6 1,5 3-97,7-8-96,5 0-80,8-6 80,3 0-48,1-12 0,4-3-96,-1-6-16,-1-6-16,2-2 16,-1-10 0,1-3 16,-4-8-273,-1-8-383,-6-1 160,1-6 256,-10 5 272,-9 7-385,-1 11 225,-3 14 192,-14 20 192,-4 10 81,-8 25 63,-1 14 544,-4 8 321,5 14-161,3 0-255,7 5-705,10-10-257,0-9 97,6-6 112,6-11-48,-1-6-32,2-7-160,-1-4-80,2-8-160,0-2-448,3-5-865,-5-3-1441,0-10-2016</inkml:trace>
  <inkml:trace contextRef="#ctx0" brushRef="#br0" timeOffset="21077.33">8370 2552 4722,'0'0'913,"0"0"2816,0 0-1680,0 0-656,0 0 192,-26-7-97,23 7 129,1-2 80,2 2-433,0 0-351,0-2-65,7 2-240,5 0-239,8-2 143,5 2 32,1 0 881,4 0-529,-1 0-384,2 0-320,-4 0-159,-7-3-98,0-1 97,-3 0-80,-3 1 48,-9 1-96,-1 0-16,-1 2 48,-3-2 16,0 2 64,0 0-208,-3 0-320,0 0-416,2 0-401,-4 0-352,5 2-736,-6-2-2529,6 0-7028</inkml:trace>
  <inkml:trace contextRef="#ctx0" brushRef="#br0" timeOffset="21625.49">8798 2392 8084,'0'0'2961,"0"0"-560,0 0-800,0 0-224,0 0-17,0 0-143,19-27 15,-7 20-399,2-1-145,5 1 112,-7-2 65,2 2-145,2 3-176,-1-1-128,-2 1-95,1 1 15,1 2-144,1 1 0,-2 0-16,-2 6-48,2 3-64,-5 4 0,-1 6 48,-3-2 32,-2 8 48,-3 0 16,0 2 81,-6 2-65,-7 0 96,1-2-64,-2 0-144,1 0-96,-5-4 80,4 0 16,1-6-80,0 1 0,0-4 0,4 0 16,-2-6-32,2 2 32,1-4-48,3-2-16,1-1 32,-1 0-16,5-3 16,-3 0-48,3 0 32,0-3-64,4-4 0,4 3 0,2-3 32,2 0 32,3 2 16,3 4 0,-3-4 16,2 5 80,6 0 112,-1 0 80,1 0-127,-1 2-1,1 2 32,0-1-64,-9-1-48,2-2-96,-8 2-16,-1-2-16,-5 0 64,1 0-64,-3 0 48,0 0-80,0 0-128,0-2-513,0-3-479,2 1-673,-2-2-1136,3-1-1537,1-5-9701</inkml:trace>
  <inkml:trace contextRef="#ctx0" brushRef="#br0" timeOffset="22809.48">9256 2660 5539,'0'0'8467,"0"0"-5793,0 0-1266,0 0-143,0 0-145,51 3 305,-25-3-208,5 0-113,2 0-31,-1-3-337,-5 1-176,1 0-160,-5 2-320,-5-3 0,-2 3-96,-5-2 64,-2 2-16,-1 0-16,-3 0-48,-1 0 48,-4-2-16,3 2 0,-3 0 48,0-5-48,0 1 97,-3-5-49,-1-5-64,-4-4-48,-5-4-1,1-5-95,-4-2-128,-1-5 16,3 0 80,-4 3 176,4-1 16,6 5 96,2 2-96,1 5 64,5 2-32,5 2-80,9 3 80,0-1-32,4 6-16,4-1 0,3-1 176,3 6-80,0-1 32,-2 3-80,2 2 32,-3 0 0,0 9-48,-5 5 32,-2 1-48,-8 5 16,-1 6-48,-3 2 80,-4 6-48,-2 0 16,0 0 16,-8-2 80,2-3-31,0-4-17,-1-5-16,1-4 16,6-5 0,-1-5-32,1 1 64,0-4-48,0-2-32,0 2 48,7-1 0,0-2-48,3 5-32,6-3 0,-4 2 0,7 3 32,-3 0-32,1 0 144,3 2 208,-8-2-256,4-3-32,-6 0-16,3-1-16,-7-1-64,0-2 80,-4 0-272,2 0-112,-4 0-289,0 0 33,0-2-640,0-3-945,0 0-785,0 1-3729,-6-3-3906</inkml:trace>
  <inkml:trace contextRef="#ctx0" brushRef="#br0" timeOffset="26869.44">10403 2325 5186,'0'0'6227,"0"0"-4482,-31-7 48,12 7 208,-1 0-417,-5 5-351,1 2-417,2 1-223,-4 4-353,4-1 112,5-2-112,6-2 32,6 0-128,2-3-112,3 3-64,6 2 48,4-2-96,2 1 64,5 4 0,2-1-64,-2 0 0,-2 1 80,-1 1 0,-1 3 32,-6-1-48,-2 4 32,-5-2 16,0 1 16,-12 2 32,-2-1 144,-2-1 16,-4-1 145,3-3 63,0-1-32,1-3-80,4-4-112,1-1-80,2-3-48,1-2-32,3 0-16,1-4 0,4-5-96,0-2-560,0-1-336,4-2-81,4 3-816,5-2-1168,1 2-2417,1-1-2802</inkml:trace>
  <inkml:trace contextRef="#ctx0" brushRef="#br0" timeOffset="27374.25">10487 2572 18472,'0'0'2674,"-11"30"-1410,9-15-15,2-3-337,0-5-400,0-6-447,7-1-81,-1 0-801,3-8-768,2-8-848,-5-4-3041,5-5-7524</inkml:trace>
  <inkml:trace contextRef="#ctx0" brushRef="#br0" timeOffset="27560.3">10574 2264 8628,'0'0'6019,"0"0"-3458,0 0-1537,0 0-223,0 0-593,-28 43-144,28-32-1985,6 1-3490,0-4-2128</inkml:trace>
  <inkml:trace contextRef="#ctx0" brushRef="#br0" timeOffset="27781.02">10672 2616 11205,'0'0'6547,"0"0"-5634,0 0-593,0 0 1296,0 0-175,0 0-705,23-11-447,-16 4-81,0 0 64,1-1 32,0-2 112,0 1-112,-4-2-112,1 2-48,0 1 225,1-2-177,0 4-128,-3 1 112,5 5 16,-3 0-144,-1 5-80,4 4 256,0 4 272,1 1 48,-1-1-95,-1 1-209,-2-6-160,3 1-64,-3-4-16,-2 0-48,0-5-352,-2 0-385,2 0-447,0 0-689,-3-7-656,0-2-2434,2-5-6818</inkml:trace>
  <inkml:trace contextRef="#ctx0" brushRef="#br0" timeOffset="28198.89">11047 2515 16392,'0'0'3633,"0"0"-3265,0 0 177,0 0 1247,0 0-207,0 0-464,-23-16-545,11 27-336,-2 8 32,1 1 160,3 4 49,2-1-209,6-1-112,2-2-160,5-4 48,10-5 16,4-4-32,4-4-16,5-3-64,-2-3 64,2-4-32,-3-4-48,0 0-96,-9-2-80,-4-3-49,-1 0-143,-10 1-48,-1-4 128,-4 1 256,-12 1 48,-1 3 80,-3 1-32,-2 4 0,-1 2 32,3 2-16,0 3-16,7 2-16,4 0-769,1 0-1071,8-3-369,0-1-2337,3-7-7172</inkml:trace>
  <inkml:trace contextRef="#ctx0" brushRef="#br0" timeOffset="28688.28">11133 2172 10773,'0'0'5218,"-6"61"-2705,3-18-79,-2 8 191,-1 7-416,0 3-1025,0 1-239,-4-7-449,-1-3-144,2-4 0,0-11 49,1-4-225,0-6 16,1-7-112,-1-5-96,3-3 64,2-6-16,3-4-272,0-2-657,3-8-832,7-8-1696,-3-7-2082</inkml:trace>
  <inkml:trace contextRef="#ctx0" brushRef="#br0" timeOffset="29217.04">11468 2370 9780,'0'0'5219,"0"0"-2786,0 0-544,0 0-32,12 29-96,-4-6-1,0 4-191,3 4-448,1 3-449,-2 0 112,0-3-208,-3-1-255,3-8-225,-2-2-64,0-7-32,-3-1-16,-4-5-64,5-5-433,-6-2-319,0 0-497,0-5-720,0-8-1456,0-7-3426,2-3-6355</inkml:trace>
  <inkml:trace contextRef="#ctx0" brushRef="#br0" timeOffset="29574.75">11744 2226 7363,'0'0'5731,"0"0"-2401,0 0-2050,-11 36 385,7-11 96,-4 6-81,-2 9-95,-2 6 48,-3 3-465,-1 0-111,-1 1-321,5-7-288,-1-5-319,5-8-17,7-8-48,1-4-32,0-7-32,0-2-256,0-6-481,0-3-768,6 0-800,-3-9-1328,0-9-5331</inkml:trace>
  <inkml:trace contextRef="#ctx0" brushRef="#br0" timeOffset="37372.6">13392 2314 8884,'0'0'3714,"0"0"-1025,0 0-1568,0 0-1,-24 3 225,23-3-129,-2 0-351,0 0-289,3-3-80,0 3 64,-2-3-31,2 2-33,0-4 16,0 0 32,2-1-47,8-4-129,6-3-256,2-1-64,6-1-32,1-1 0,2 3 128,1-1-16,-6 2 176,1 6-16,-6 2 16,-1-1-160,-2 5-32,-2 0-160,1 11 16,-6 5 16,1 7 0,3 8 369,-6 3-49,2 4-176,-5 2-64,3-1-32,-2-3 32,0-2 112,-3-3 64,0-1 96,-8-6-32,-3 1-112,-1-5 64,-2 3-143,-6-6-49,0 2 48,-4-4-32,4-1-96,0-3 0,1-4 0,4-3-32,2-1 32,3-3-208,5 0-33,3-7-47,2-2 32,0-2 128,10-1 96,-1 1 48,5 0 0,3-2 16,0 3-32,0-1 144,3 5-96,4-1 112,-3 2 48,4 5-128,-2 0 64,2 5 96,3 8 1,0 1 15,-2 1 32,2 4-144,-3-6 80,0 1-112,-2-5 48,-6-5 48,0-2-80,-1-2 0,-4 0-48,-1-2-32,-2-5-64,-1 1 80,-3-6-192,-1 1-272,-1-3-560,0 3-1057,-3-2-1985,0-1-2561</inkml:trace>
  <inkml:trace contextRef="#ctx0" brushRef="#br0" timeOffset="38517.21">14196 2566 7748,'0'0'6579,"0"0"-5011,0 0-687,0 0 223,0 0-31,0 0-289,-20 11-176,20-11 49,3 0 191,5 2 128,-2-2-79,2 0-49,10 0-31,-1 0-161,5 0-80,6 0-176,2-2-79,2-2-113,1 0-128,-2 1 16,-5-1-32,0 1-32,-7 1-96,1 2 128,-9-2-80,-6 2 48,-1 0-16,-4 0-48,0 0 64,0-3 32,0-1 32,-4 2-96,-4-5 32,0 3-80,2-1 80,-8-2-80,2-1 48,-1-2-64,-1-3-80,-1-5 32,-1-3 96,2-6-96,2 0-16,-1-4 48,-2 0 15,4-1 146,2 1-65,1 1 16,6 6-32,-4 1 64,6 5-48,0 2-16,8 3 64,3 3 0,3 2-16,9 1-96,3 5 48,7-1 32,3 3-48,4 0 16,0 0 0,-1 5-16,-6 2 48,-1 0-32,-7-1 16,-6 5 16,-7 0-64,-4 3 32,-7 4-32,-1 0 16,-1 7-16,-10 0 0,-2 2 32,-2 4-32,3-2 64,-1 3-64,7-3 256,0-4 64,4 0 64,2-5-192,8-4 176,4-2 176,5-3-159,5-2-49,1-2-208,5-3 192,-1 0-128,4-2 32,-5 1-48,0-3-208,-4 2 48,-5-2-48,-4 0 64,-6 0-16,1 0-112,-5 0-224,-3 0-288,0 0-513,-5 0-960,-5 0-1649,0 2-3185</inkml:trace>
  <inkml:trace contextRef="#ctx0" brushRef="#br0" timeOffset="39841.01">15440 2258 12150,'0'0'4322,"-31"-9"-2290,0 9-575,-3 0 48,-5 9-65,-6 6-63,0 8-256,6 4-449,7 2-32,6 5 97,13-3-33,12 0-96,2-1-208,18-3-144,7-7-143,7-1-81,-1-9 48,4-3-16,-4-3-32,-2-4 32,-5 0-272,-1 0-449,-3-6-255,-3-1-673,2-1-848,-1-4-448,1 3-2770,-1 0-7315</inkml:trace>
  <inkml:trace contextRef="#ctx0" brushRef="#br0" timeOffset="40195.94">15704 2408 16600,'0'0'2913,"-44"-4"-2081,22 4 1073,-1 4 208,1 9-784,5 3-401,3 5-47,8 4-273,6-1-144,2-1-32,13-5-240,7-7-128,6-5-16,4-6 0,4-4-48,-2-7 16,-3-7-48,-4-4 48,-4-1-48,-6-4-128,-6 0 0,-7 0-144,-4 0 48,-4 2 64,-12 5 112,-7 5 16,-2 3 80,-1 7-48,-5 5 0,4 3 16,1 8-32,1 5-32,5-1-368,6 5-401,2 3-720,6-3-672,6-4-768,0-2-2914,10-10-7955</inkml:trace>
  <inkml:trace contextRef="#ctx0" brushRef="#br0" timeOffset="40668.11">16168 2238 13814,'0'0'4610,"0"0"-2673,0 0 64,0 0 224,0 0-272,0 0-624,-25-29-577,6 31-544,-6 8-144,1 1-32,-1 5 16,2 1-32,4 2-112,3-2 80,12 4-16,4-1 64,0-2-80,6 0 48,10 0 16,4-1 32,3-3-16,3 0 32,5-1-144,-1-1 64,-1-1 16,-1 0-32,-5 3 64,-10-3-96,-7 0 80,-6 2-16,-12-1 64,-7-1-16,-9 0 16,-3-2-16,-2-2 48,2 0 16,4-3 64,3 1-31,10-3-241,2-2 63,6 0-63,6 0-368,0 0-736,6-2-1185,0-3-977,7-3-1408,-3-2-6915</inkml:trace>
  <inkml:trace contextRef="#ctx0" brushRef="#br0" timeOffset="41248.47">16409 2344 13062,'0'0'3858,"0"0"-1569,0 0-753,0 0 898,0 0-481,0 0-817,-29-21-528,14 32-336,-3 5-47,1 6 127,-3 3 192,8 4-80,-1 1-192,7-1-48,6 1 113,6-6-209,8-1-32,7-10-48,8-4-32,7-9 32,1 0-64,0-9 96,3-7-112,-4-1 0,-8-2-64,-3-1-289,-11-1-47,-3 1 224,-10 3 144,-1-4 16,0 1-32,-9 2 64,-7 0-16,-4 2 32,-6 5-32,-7 2-48,-5 2 64,-7 5-16,3 2 0,0 0-272,3 2-481,10 3 129,8 2 128,14 0-865,7-3-1312,12-2-1809,8-2-2209</inkml:trace>
  <inkml:trace contextRef="#ctx0" brushRef="#br0" timeOffset="41830.08">16499 1985 9684,'0'0'4306,"-14"34"-2273,4-11 208,2 4 417,0 6-738,2 8-15,0 3-384,1 4-384,2 4-161,-2 2-240,4 0-175,-5-3-177,6-3-112,0-3-16,0-7-96,0-4-32,0-2-96,6-8 16,-5-4 0,2-1-48,-3-8-64,0-2-208,0-2-208,0-6-273,0-1-271,-3 0-593,2 0-1264,-2-8-897,3-4-4161</inkml:trace>
  <inkml:trace contextRef="#ctx0" brushRef="#br0" timeOffset="42869.52">16908 2361 5843,'0'0'7571,"0"0"-4465,0 0-1218,0 0-127,0 0-96,0 0-320,10 31-65,-3-12-47,0 1 111,4 4-319,2-1-177,1 1-272,-2-3-239,2-1-177,-5-7-96,1-1 0,-3-5-48,-1 0-16,-1-6 32,-3-1-32,-2 0-176,3 0-32,-3-4-177,0 0-447,0-3-497,0 1-527,-3-1-834,3-5-1728,0 4-7075</inkml:trace>
  <inkml:trace contextRef="#ctx0" brushRef="#br0" timeOffset="43289">17201 2338 7027,'0'0'5107,"0"0"-2754,0 0-1169,0 0 529,0 0-144,0 0-337,-34 36-319,23-18 159,-3 2-95,3 3 111,-1 4-47,0-2-225,2 0-160,4-1-63,0-4-225,0-1-304,4-6 16,-1-4-80,1 0 32,2-6-64,-6-3-240,6 0-305,-1-5-223,-2-4-1377,3-7-928,0-1-2498,3-2-7683</inkml:trace>
  <inkml:trace contextRef="#ctx0" brushRef="#br0" timeOffset="43724.8">17209 2341 5394,'0'0'7588,"0"0"-4723,0 0-528,0 0-544,0 0-304,0 0-369,20 0-15,-15 13 384,2 3-81,1 2-591,0 5-209,0-1 0,-1 0-208,6 1-320,-4 0-16,2-3 385,-2-2-289,1-5-96,-4-2-64,0-2 0,0-4-304,-1-3-369,3-2-575,-1-7-1057,0-6-1265,-1-7-2545</inkml:trace>
  <inkml:trace contextRef="#ctx0" brushRef="#br0" timeOffset="44108.83">17502 2224 12950,'0'0'3618,"-17"49"-1762,4-15 626,-2 2-113,-1 2-480,2 0-689,-4-4-384,5-2-447,1-8-257,3-5 0,-2-4-96,3-6 16,4-2-160,2-4-593,2-3-1136,0-6-1136,0-7-3842</inkml:trace>
  <inkml:trace contextRef="#ctx0" brushRef="#br0" timeOffset="51640.6">19655 1946 5587,'0'0'8708,"0"0"-6531,0 0-1457,9 60 929,-3-14 1120,-4 5-288,3 6-992,-2-3-369,0-7-383,-3-7-161,1-10-336,-1-10-80,0-7-64,0-4-96,3-4 48,-3-5-480,0 0-753,0-7-1024,0-5-1680,-3-3-7044</inkml:trace>
  <inkml:trace contextRef="#ctx0" brushRef="#br0" timeOffset="51024.89">18878 2364 6675,'0'0'-624,"-7"-2"5666,1 2-2145,2-3-367,2 2-225,2-2-288,5 3-497,9-4-591,6 4-529,11-3 272,1 1 689,7 0-289,1-3-608,-2 4-399,-3-5-33,-5 5-48,-10-2 0,-2 1 0,-11 0-49,-1 2-335,-5 0-160,-1 0-384,0 0-465,-4 0-336,-4-3-1808,-1 1-5091</inkml:trace>
  <inkml:trace contextRef="#ctx0" brushRef="#br0" timeOffset="52049.62">19459 2618 14519,'0'0'3761,"0"0"-2976,0 0 335,55 0 369,-16 0 288,6-2-96,8-3-257,3-1-864,-2-1-111,-3 0 127,-9 3-400,-8-3-128,-6 0-48,-8 3-384,-8-1-625,-7 1-735,-5 1-674,0 3-975,-9 0-2770,-7 0-3569</inkml:trace>
  <inkml:trace contextRef="#ctx0" brushRef="#br0" timeOffset="54032.54">20424 2332 5122,'0'0'6787,"0"0"-3585,0 0-1297,0 0-401,0 0-415,-31-20-785,10 20 112,-3 3-224,-6 8 177,-5 7 335,2 2-32,2 5 113,5-1 31,9 2 192,7-2-271,10-4-433,13-4-144,8-9 80,10-7-192,3-3 144,4-12-352,2-12 128,-4-7-128,-4-4-48,-10-3 0,-5-3-160,-9-4-129,-8 1-255,-5-1-272,-10 4 207,-4 3-143,-4 5 656,-7 9 320,-2 9 0,-4 7 32,-4 9-32,3 2 0,-1 7 64,6 4-128,7 2 64,8 0-32,11 1-64,9-1-817,14-1-3249,11-3 785,7-4-8565</inkml:trace>
  <inkml:trace contextRef="#ctx0" brushRef="#br0" timeOffset="54613.44">20683 2285 5587,'0'0'9844,"0"34"-7203,0-14-96,-3 3-416,3-3-560,0 0-528,0-4-289,0-5-240,3-4-240,-1-3-96,4-4-16,-2-4 225,1-9-17,3-5-80,1-9-224,-3-5 0,0-6-80,-2-7 16,-1-4 32,-3-4 32,0 2 64,-11 0-80,3 1 80,-4 4 0,-2 6-32,1 5-256,1 2 64,-2 6 48,5 6-16,4 2 32,2 3 32,3 5 48,11 4-112,3 7 80,6 0-64,5 3 16,6 10-32,-5 5-32,7 7 32,-5 2-96,-4 4-144,0 3 48,-10 0 128,-4-3 48,-7-1 80,-3-4-113,-6 0 33,-8-6 48,-4-2-16,-7-5 112,0-2-16,-3-2-48,3-2-64,4-3 16,2 1 16,7-3 32,5-2-544,1 3-544,6-1-529,3 0-720,7 0-1153,-3 1-2480,6-1-3587</inkml:trace>
  <inkml:trace contextRef="#ctx0" brushRef="#br0" timeOffset="52664.67">19652 2894 5587,'0'0'5138,"0"0"-2417,0 0-608,0 0-384,0 0-416,0 0-337,-39 0-288,27 4-111,-2 5-161,-6 1 128,-3 3 48,3 3 49,-2 2-97,5 2 128,4 0 80,7 0 17,6-2-321,8 1-208,9-6 64,9-6-16,4-3-176,-1-4-32,4-2-32,-1-9-112,-1-5 0,-9-2-208,1-5-112,-9 1 0,-1 0 112,-7 1-144,-6-2 256,0 6 144,0-2 16,-13 2 48,0 1-80,-1 5 48,-5 0 32,-6 1-32,0 6-48,-3 4 80,-3 0-32,-1 2 32,-1 10-96,1 3-16,-1 3 32,8 4 0,5 6 32,5 1 160,12 4 384,3 4-16,12 1-208,14 0-176,-1 0-32,8-4-16,-1-4-32,-5-4 97,-3 1-225,-3-4 64,-10-1-65,-10 3 1,-1 0 32,-9 0 96,-7 0 113,-4-3-1,3-1-80,0-4-128,1-3 64,7-3-96,3-5-625,6-3-863,0-3-898,0-7-1103,8-6-2514,-2-3-4514</inkml:trace>
  <inkml:trace contextRef="#ctx0" brushRef="#br0" timeOffset="55612.21">20293 2688 5987,'0'0'-176,"0"0"4610,0 0-2449,0 0-721,0 0 209,0 0-177,-29-9-335,26 9-1,3 0 161,0-2-113,7 2-463,14-3-17,8 1 96,10 0 705,10-5 31,9 3-367,4-1-193,3-2-96,0 0-159,-3 3-97,-5-3 208,-5 1-336,-11-1-80,-5 3-336,-14-1 48,-4 0-16,-13 3-16,-3 2-144,-2 0-112,0 0 16,0 0-641,-7 0-511,1 5-737,-2 2-160,4-1-1169,-4 1-4882</inkml:trace>
  <inkml:trace contextRef="#ctx0" brushRef="#br0" timeOffset="56312.74">20454 3063 5827,'0'0'4098,"0"0"-2514,-34 12-415,14-5 656,0 4 288,-8 2-241,-2 8-191,-1 3-80,2 4 160,4 0 96,5 2-513,9-3-655,11-7-289,14-2-80,11-9-192,7-9-48,6-2-128,3-14 48,7-10-32,-6-8 48,-4-5 16,-6-4 16,-12 3-80,-9-3-80,-9 3-112,-7 1 80,-7 5 96,-10 3-48,-4 6 32,-1 7 80,-8 5-48,2 6 64,0 5-64,6 2 64,2 2-48,5 5-64,7 2-433,7-2-575,3 1-849,3-1-496,4 0-1025,14-5 577,2-2-3426,5 0-1969</inkml:trace>
  <inkml:trace contextRef="#ctx0" brushRef="#br0" timeOffset="57074.8">20714 3059 10773,'0'0'4162,"0"0"-2369,0 0-945,0 0 689,0 0-657,0 0-47,0-13 31,6 10-64,-4 2-255,6-2-177,2 0-80,3-1-144,1-3 0,6 1-112,-3-1 16,-1 0-16,-4 5 48,-1 0-128,-10 2 32,2 8 0,-3 8 48,2 7 400,-2 6 353,8 5-129,3 2 128,3 0-272,6-6-111,3-3-273,2-10-64,0-3-64,-2-8-32,-1-1-16,-2-3-128,-8-2-657,-1 0-543,-5 0-33,0-4-48,-6-3-271,0-2-1394,0 0-3729,0-5 1633</inkml:trace>
  <inkml:trace contextRef="#ctx0" brushRef="#br0" timeOffset="57541.97">21101 2920 6323,'0'0'5570,"0"0"-3232,0 0-466,0 0 33,0 0-576,-33 8-433,21 15 17,-8 11 303,1 6 273,-4 10 48,-2 2-481,0 0-191,2-3-113,3-4-400,6-7-176,1-7-160,6-5-64,2-11 80,5-1-96,0-7-480,0-6-689,6-1-976,5-8-560,-3-8-2866,1-7-9860</inkml:trace>
  <inkml:trace contextRef="#ctx0" brushRef="#br0" timeOffset="80476.2">1768 3978 17240,'0'0'3842,"0"0"-2290,-31-7-575,11 7 95,-6 5-223,-5 7-321,-7 1-128,1 7-48,2 0-272,-3 5-144,4-2-16,9 1 64,5-4-16,8 1 16,9-3 0,6 0-32,14 2 32,5 0 32,13 3 0,2-3 48,4 3 32,1-3 48,-4 0-48,-5 1-160,-8 1 48,-8 0 16,-5 1 32,-7 1-16,-5 3 64,-8-1-32,-12 1 112,1-3 97,-7 1 303,0-5 64,-5-4-192,4-3-63,-4-3-209,5-4-48,0-6-176,1 0 144,5-6-112,-2-8 80,6-2-48,4-4-144,3 0-289,3 2-287,4 5-464,2 1-353,0 10-480,2 2-368,5 2-993,6 7-1200,2 2-2833</inkml:trace>
  <inkml:trace contextRef="#ctx0" brushRef="#br0" timeOffset="81181.95">2027 4296 13990,'0'0'4691,"0"0"-2755,0 0-751,-45-9 144,20 9 15,0 6-31,-2 5-545,-3 5-64,5 2-31,2 7-65,6 0 192,9 2-335,7 0-225,1 0-48,9-2-96,8-1 48,6-3-80,-1-4-80,4-3 80,-4-5-128,-2 0 0,0-4-16,-3-3-400,0 0-465,2-2-447,-5 0-689,0-7-673,-5 0-319,1-1-1521,-7-1-3954</inkml:trace>
  <inkml:trace contextRef="#ctx0" brushRef="#br0" timeOffset="81577.45">2283 4384 18472,'0'0'1953,"0"0"-1088,0 0 543,0 0-111,0 0-32,-33-27-609,16 27-256,-6 1 128,-5 6 289,3 5-177,-1 3-64,0 1-144,7 2-143,3 0 31,6 3 0,8-4-112,2-1-160,9-2 64,15-5-96,2-7-16,5-2 80,-2-5-16,2-8-208,-6-3 0,-5-2-112,-6 0 48,-3 3 144,-3-1 0,-6 5 32,-2 1 32,0 4 16,0 1 32,-5 5-16,0 5 0,-3 6 16,4 5 112,-2 6-16,6-1 32,0-1-112,0-3 0,7-3-48,6-5-64,-1-2-64,7-7-256,-5 0-689,-2-3 177,1-3-993,-6-5-1408,-1 0-929,-4-5-6915</inkml:trace>
  <inkml:trace contextRef="#ctx0" brushRef="#br0" timeOffset="82129.42">2498 3978 16664,'0'0'3585,"0"0"-2480,2 32 704,3-1 432,-5 10-256,3 9-305,0 6-751,-2 0-385,2 0-144,2-6-32,-2-10-80,-1-4-95,4-9-81,-5-5 32,4-8-112,-5-2 16,3-8-80,-3-1-144,0-3-529,0-6-319,0-7-1377,-3-5-2642,-2-6-5217</inkml:trace>
  <inkml:trace contextRef="#ctx0" brushRef="#br0" timeOffset="82464.81">2602 4415 19721,'0'0'1633,"0"0"-1249,31 0 1473,-11 0 224,2 0-625,1 0-495,-1 0-497,1 0-176,-3 0 64,-2 0 17,-5-4-241,-5-3-16,3-2-96,-6-1 48,2-3-48,-5-2-16,-2-1-16,0-2-16,0-1-16,-5 4-112,-2 2-97,-10 3-175,1 8 32,-6 2 144,-1 5 192,-2 13 48,5 5 48,0 3 224,8 8 96,5 0 112,7 0-95,2-3 31,10-4-176,4-5-96,4-8-96,-3-3 48,3-6-16,-4-5 0,-2 0-64,-2-3 0,-1-3-112,-3-1-592,-4 0-753,-1 3-1616,-3-3-1922,0 2-3072</inkml:trace>
  <inkml:trace contextRef="#ctx0" brushRef="#br0" timeOffset="83004.39">3092 4217 12230,'0'0'5458,"0"0"-2433,0 0-607,0 0 63,0 0-640,0 0-689,-45-27-400,31 33-271,-1 4-289,2 1 0,6 5-80,2-3-32,2 5-80,3-2 48,3 2-48,6 0 0,4-3-32,-1 4 32,8-6 16,-4 3-48,4-3 32,-3 1 0,-2 2 48,1 0-64,-10-1 32,0 3 48,-6 0-48,-6 1 32,-8 1 0,-4-3 48,-4-1-16,2-2 336,3-3-112,1-2-95,4-2-193,2-3-16,4-1 0,5-2-48,-2-1-417,3 0-287,3-4-945,-2-3-1776,5-2-1442,-4 1-5009</inkml:trace>
  <inkml:trace contextRef="#ctx0" brushRef="#br0" timeOffset="84045.68">3628 4354 8212,'0'0'5762,"0"0"-3312,0 0-594,0 0-367,0 0-112,-9-34-129,-4 32-159,-2 0-17,-2 0 17,0 2-65,-7 0-271,3 6-289,-4 4-160,-1 3-96,-1 2 96,4 4-128,3 1 128,6 2 129,8-1-193,6 1-112,0-2 64,18 0-112,4-6-16,6-2 0,1-11 16,-1-1-48,2-6-128,-7-8-80,-1-6 0,-4-2-16,-4-3 64,2-2 16,-7 2 32,-1 5-65,-2 4 145,-6 5 16,0 9-16,0 4 32,-3 18-80,0 7 80,-5 11 273,6 5-49,2 4 0,0-4 64,0-5 32,5-8-400,3-8-16,1-8 32,-1-7 16,3-6 16,-5-1-240,2-4-416,-2-9-945,-1-5-1777,-4-7-1776,-1-5-10725</inkml:trace>
  <inkml:trace contextRef="#ctx0" brushRef="#br0" timeOffset="84726.71">4119 4186 16488,'0'0'4962,"0"0"-3281,-52 2-353,21 9 337,-6 7-224,-1 5-513,3 1-320,5 1-224,7 2-223,11 0-81,12 0-32,3-2 64,20-1-48,6 1-32,5-2 32,5-3 64,0-2-128,-3 0 144,-7-2-64,-6 0-96,-7-1-32,-10-2 64,-3 1 112,-3-1-32,-12 1 80,-5-2 64,-7-1-48,-3-2-144,-6 0 80,2-2-144,-2-3-16,6 0 0,2-1-16,6-3 0,7 0-416,7 0-512,5 0-1441,5-3-1761,2-8-3410</inkml:trace>
  <inkml:trace contextRef="#ctx0" brushRef="#br0" timeOffset="99048.09">5717 4193 6499,'0'0'112,"0"0"3762,0 0-2049,0 0-353,3-22 113,-1 17-16,-2-1-305,0 1-639,0 0-337,0-1 528,0 3-64,0-1-335,0 1-129,0 3-80,0-1 48,0 1-80,0 0-80,0 0-80,0 0-96,0 6 32,0 1 64,0 4 48,0 3-32,0 2 16,0-3 64,0 3-32,0-1 144,0 1-32,3 0 17,-3-1-1,2-1 16,-2 2-160,0-3-48,0 3 48,0-2 0,0-1 96,0 1-48,0-1-32,0-2 32,0 1-80,-2-1 0,2-2 0,0 0-32,0 0 0,0-2 32,0-3-32,0 3 16,2-2 0,-2 2 0,3-1-16,0 3 32,-2-3-32,4 4 144,-5-4-128,3 4-48,0-3 48,-1 1 32,1-1-64,0 2 16,-3-2 16,2-1 0,1 1 32,-2-3-64,-1 1 0,3-3-32,0 3 80,4-3-16,-1 0 0,0 2-32,8 2 272,-5-5 385,7 4-481,-2 0-16,4-1-48,-4 1-48,5 2 0,-2-3 0,-2 0-48,2-1 16,-1 1 0,-2-2 0,-2-2 0,4 0 0,-4 0 64,4 0 0,-2 0 160,1-2-16,2-5-96,-1 1-32,-1-1-48,2-2-32,-1-3-32,-4 1 48,2-2-64,-3-1 32,-3 1-32,-2-3 16,0-2-16,-4 1 80,1-4-96,-3 1 32,3 0 64,-3-1-64,0 3 32,0 0 0,0 2 32,0 3-96,0 2 64,-3-1 16,0 4-64,-5-4 80,3 4-32,1-4 16,-1 1-48,0-3 48,-1 1-32,6-3-16,-1-2 32,1 2 16,0 0-32,0 1 64,1 1-64,2 3 48,0 2 0,-1 0-64,1 2 64,-3 0 97,0 3 15,0-3-32,0 2-64,0-1-64,-3-1 0,1 0 16,-4 0-48,6 3 32,-4-3-48,2 3 64,-1 2-32,0-1 16,3 2 0,-2-2 16,2 3 0,0 0-16,0 0-16,0-3 16,0 2 16,0-2-32,2-1 32,1-1 0,0 1 0,-1 0-64,-2 1 64,3 0-16,-2 3 0,-1 0-32,0 0-48,0 0 16,0 0 16,0 6-48,0-5-97,0 4-15,0-1-96,0 1-400,0-3-80,-1 2-225,-4 3-720,-3-2-1920,-4-3-4515</inkml:trace>
  <inkml:trace contextRef="#ctx0" brushRef="#br0" timeOffset="172458.1">19838 4277 11605,'0'0'2962,"0"0"-2290,0 0 256,0-6 337,0 4-353,1 2-335,-1 0-305,0-3 176,0 3 48,-1 0-96,-5 0-63,-1 0-161,-5 0 112,-4 0 48,-1 0-32,-6 7-64,-5 3 48,2 0 80,-5 4 1,1 4-1,3 0 240,2 4 80,5 1-63,4 0-65,10-1-208,0 0-16,6-2-224,0-1-16,6-4-96,6-1 64,1-5-64,1-5-48,4-4 64,2 0-16,2-8 16,3-6-80,0-6 48,0 0-112,-5-6-272,3 2-16,-6-1-112,-5 0-49,1 1 97,-2-1-48,-4-2-64,-2-2 207,0-3 97,-2-4 64,3 0 16,0-2 144,-4 0 80,4 7 16,-4 1 16,1 7 0,-3 8-16,0 6 96,0 4 96,0 5 209,0 0-49,-3 14-384,3 6-32,0 9 80,0 10 352,0 8-64,0 7 128,4 2-64,2 2 145,-6-4-257,2-2-160,1-4 0,-3-8-16,0-9-32,0-4 32,0-9-96,0-4-16,2-8-64,-2-6-736,6 0-1441,-6-17-1121,1-6-5426</inkml:trace>
  <inkml:trace contextRef="#ctx0" brushRef="#br0" timeOffset="173284.29">20055 4365 13686,'0'0'3218,"0"0"-1858,3 50 849,-1-23-736,2 2-176,-1 1-353,0-6-288,-1-4-287,3-4-209,1-5-128,-5-4-16,4-7 32,3-2 80,-2-14 80,-5-6 64,4-8-192,1-5-176,-4-11 48,-2-1-64,0-4 64,-2-6 0,-4 1-32,0 4-32,0 5 80,1 4 64,5 9 16,0 8 16,0 8-64,0 4 32,5 2 32,2 6 0,4 2 16,2 1-80,-1 3 0,5 0-64,0 0 32,3 5-32,1 3-32,2 4-144,-3 3 64,-6 4-129,3 5 1,-3 1 160,-8 4 64,0 1 16,-4-1 32,-2-2 64,-5-2-16,-4-1 48,-5-5-64,0-2 64,-3 0 48,-2-4 48,-1-5 16,0 4-15,3-5-49,1-3-48,4 0 16,6-4-48,-5 0 0,6 0-64,2 0-593,2-4-1231,1-3-1234,0 3-3121</inkml:trace>
  <inkml:trace contextRef="#ctx0" brushRef="#br0" timeOffset="174472.43">19658 4822 12005,'0'0'2754,"29"0"-673,-1 0-1425,10-2 1889,8 0-960,13-3-609,3 0-223,5-1 271,-4-1-320,2 3-287,-14-1-49,-2 3-16,-9-1-224,-11 3-128,-5 0 16,-10 0-16,-1 0 16,-6-1 0,-1 1-16,-5 0 16,4 0-48,-5 0-368,0 0-785,0 0-848,0-3-1040,0-1-3394</inkml:trace>
  <inkml:trace contextRef="#ctx0" brushRef="#br0" timeOffset="175208.3">20005 5097 11461,'0'0'4130,"0"0"-2545,0 0-401,0 0 1,-40-21-289,24 21-271,2 0 15,-6 3-80,2 1-112,-2 5-15,3 0 111,1 3 80,4-2-176,5 7 113,4-1-113,3-1 16,3 1-128,10 0-144,4-3-16,5 1-64,1-6-64,2-1 16,-2-5-16,-1-2-16,-2 0-16,-5-2 16,-1-5-32,-1-4-80,-6 0-160,4-2-80,-3-3-144,-3 0-128,-1-2-129,-1 2-159,-3-2 304,0 5 256,0-3 176,-7 5-33,-6-3 113,1 3-16,-7 2 80,5 2-16,-9 1-48,3 3 64,0 3 32,-2 0 96,2 4 113,3 6 31,-2 1 144,5 2 64,2 3-208,1 0 48,3 0 16,4 2-191,-4-1-65,6 0-16,-4-1 0,6 1-48,0-1-64,0 2 48,0 2 80,14-2 128,-2 5 64,2-1 112,5 1 16,0 2-96,-4 2-160,2-1-32,-4 1-79,-3 0 15,-5 3-32,0-3 32,-5 0-48,0-3 48,0-1 32,-7-3 128,1-2-32,2-2-160,-1-5 16,0 1 16,-2-4-48,-1-3-352,0-1-241,0-1-367,4-3-577,-1 0 49,0 0-145,5 0-432,0 0-1137,0-7-2656</inkml:trace>
  <inkml:trace contextRef="#ctx0" brushRef="#br0" timeOffset="205842.61">50 6732 14727,'0'0'3681,"0"50"-1840,0-20 112,0 1-192,0 0-512,-3-4-625,2-9-256,-2-4-128,3-7-32,0-3 128,0-4-48,-3 0 353,-4-4 47,1-8-112,0-6-432,-2-6 16,0-6 81,4-6-225,4-6 0,0-8-144,1 0 96,7-4-48,4 0 47,1 3 82,2 6-33,1 4 0,-2 7 16,1 10 16,2 8-32,2 7 0,0 9-96,4 5 16,-1 17-1,1 11 33,-1 10 16,1 9 80,-6 4-15,-5 1-49,1-1 16,-6-7 48,-4-6 32,-3-9-32,0-7-16,0-5-32,-4-8 48,1-5-16,0-5-16,-2-4 0,5-2 0,0-13 80,0-8-128,8-7-112,1-3 16,2-8-64,4-3-145,-2-2-111,1 1-32,-2 2 112,1 6 384,-3 3 0,0 4 16,-4 10-16,0 4-16,0 8-16,0 5 64,2 3-80,-2 11-32,4 14 80,-1 11 384,2 9 48,-2 7-143,-1 7 15,0-1 32,1-2-64,-3-6-112,4-9 112,-3-8 288,1-6-335,-3-9-177,-1-7-160,-1-4 96,-1-5-48,1-2 16,0-11-353,-1-9-447,1-10-1521,1-6-2129,1-2-4754</inkml:trace>
  <inkml:trace contextRef="#ctx0" brushRef="#br0" timeOffset="206696.92">863 6705 12678,'0'0'4562,"0"0"-2977,0 0 79,0 0 177,0 0-208,0 0-609,-33 0-399,21 5-145,-5 6 80,-2 7 129,2 2-33,5 6-176,2-2-128,4 3-128,6-4-96,3-3-48,10-7-16,4-4-176,1-9 64,2-2-96,2-11-48,-2-8-112,-3-1-16,-4-5-16,-1 2 48,-6 5 96,-4 0 192,-2 6-64,0 7 112,-8 5-80,-1 4 32,-2 12 32,-1 4 208,-1 6 160,4 3 144,6 3-272,1-6-176,2-1 48,5-7-176,4-5-64,-1-4-176,4-5-240,1-2-385,2-5-575,1-6-865,-4-7-545,2-2-3008</inkml:trace>
  <inkml:trace contextRef="#ctx0" brushRef="#br0" timeOffset="207203.58">1201 6757 17400,'0'0'2433,"0"0"-1905,0 0 689,0 0-33,0 0-287,0 0-529,-31-9-240,17 18-112,-5 5 128,2 0 96,0 3-32,0-1-128,3-1 32,5-1-32,1-1-48,3-1 81,2-3 63,3-3-144,0 1-96,3-2-48,7-5 160,-3 0 304,6-2-224,-1-8-160,1-1 80,-1 0-64,2-5-48,-2 3-16,-2-3-192,-1 2-129,2 3-223,-2 2-16,-6 2 448,0 3 176,-3 4 64,0 0-48,-3 0 64,-5 3 16,1 4 16,-6-1 80,6 1 0,0 0 192,1 0-160,5-1-144,1-2-96,0 6 48,0-2-64,1 6 32,2 2 64,0 4 16,2 3 16,-3 4 192,-2 4 417,0 1 15,0 2 257,0-1-481,0-4-160,0 0-16,0-6-160,0-5-96,0-2-32,0-5 32,0-2-48,0-5 48,0 3-48,-2-4 16,-6-1 48,1 0 0,-3-2 0,-2 0-32,-1-4 0,-2-3-448,2-3-256,-2 0-529,3-4-527,-1 2-834,4 1-1119,1 0-3170</inkml:trace>
  <inkml:trace contextRef="#ctx0" brushRef="#br0" timeOffset="207976.83">1343 6940 13046,'0'0'4290,"0"0"-3346,0 0-800,0 0 1393,0 0 0,0 0-241,33 17-351,-27-14-417,-3-3 0,2 0 225,-2 0 143,-1-5-256,-2-4-207,0-2-177,0-5-48,0-2-80,0-4 48,0-3-128,0-2-144,0 0 64,0 5 16,3 1-32,0 8 96,4 1 144,0 8 16,-1 2-32,3 2 48,4 0-128,-1 9-16,0 4 144,1 5-128,-1 1 49,1 1 79,-6-3 0,1 1-128,-3-4 0,1-1 48,-5-1-48,-1-4-80,0 4 80,-1-4-112,-5 2-48,-2 1 80,3-2-64,4 2 16,-2-2-496,3-2-577,4-2-976,9-5-2049,2-2-4386</inkml:trace>
  <inkml:trace contextRef="#ctx0" brushRef="#br0" timeOffset="208473.41">1732 6890 16327,'0'0'6852,"0"0"-6868,5 38-32,-2-24 528,5 1 400,0-3 545,-1-5-753,0-3-592,0-4-64,1 0-96,-3-7-976,3-6-1906,-4-10-2512</inkml:trace>
  <inkml:trace contextRef="#ctx0" brushRef="#br0" timeOffset="208663">1805 6575 20521,'0'0'2770,"0"0"-2306,0 0-512,0 0-32,0 0 96,0 0-32,5 9-128,3 0-1073,1-2-2529,-1-5-6418</inkml:trace>
  <inkml:trace contextRef="#ctx0" brushRef="#br0" timeOffset="209304.5">1973 6752 15831,'0'0'3170,"0"0"-1730,0 0 545,0 0 512,0 0-288,0 0-752,15 23-721,-1-16-383,2 0-113,4-5-16,2 0-112,1-2 16,-1-4-160,1-3 96,-3-2-80,-5 0-144,-2 0-496,-7 0-497,-6 7-368,-5 0-1104,-12 2-80,-3 0-1425,-3 2-5074</inkml:trace>
  <inkml:trace contextRef="#ctx0" brushRef="#br0" timeOffset="208876.72">2033 6487 9636,'0'0'7268,"0"0"-4499,0 0-1488,0 0-225,0 0-336,0 0 225,20 34 383,-20-5 65,0 5-192,0 6-145,-3 1-111,0 4-257,2-3-272,1 1 16,0-5-112,1-4-79,2-7-65,5-4-160,-3-7-64,2-5 0,-5-4-81,1-5-415,0-2-352,-3-9-353,0-7-896,0-5-1232,0-5-1041,0-1-7044</inkml:trace>
  <inkml:trace contextRef="#ctx0" brushRef="#br0" timeOffset="209828.09">2377 6852 6499,'0'0'-816,"0"0"4833,0 0-2416,0 0-1089,0 0 145,0 0 399,-14-9 81,14 9-305,0 0-272,0 0 17,2 0 415,3 4 417,2 3 15,1 2 1,1 4-96,-1 1 383,5 2-255,-3-1-737,3-1-399,-1-3-161,4-4-128,1-3 0,-2-4 16,2 0-32,-1-11-48,-4-5-320,-2-4 159,-3-4-95,-4-3 144,-3-3-16,0 1-32,-3 2-400,-4 6 64,-1 8 560,0 6-128,3 5 112,4 2-97,1 9-31,0 3-688,1 1-1025,7 1-1168,2-1-2866</inkml:trace>
  <inkml:trace contextRef="#ctx0" brushRef="#br0" timeOffset="210265.11">2838 6820 18953,'0'0'2385,"0"0"-1857,0 0 1121,0 0-209,0 0-511,-37-20-241,17 26-224,-4 6-272,4 3 1,-2 4 63,7 1 192,7 0 48,3-2-80,5-2-352,11-2-16,3-8 0,6-6-16,4 0-16,-3-9 96,4-9-80,-2-9 0,-1-2-80,-6-7-80,1-6 48,-5-4-32,1-1-128,-3-5 32,0-4-144,-4 2-16,-1 2 0,-4 10 224,-1 8 208,0 11 64,-12 14 64,-1 9-32,-1 13 128,-4 17 96,-2 8 304,7 9-31,4 12-49,9-1-176,3 1-144,11-5-160,3-9 16,6-9 1,-3-9-33,2-9-64,-3-7-144,1-6-65,-3-5 17,-2 0 64,-1-5 16,-1-4-64,-2 2-128,-4 1 32,-2-1 176,-3 4-80,1-1-176,-3 2-128,0 0 95,0-3 17,0 3 32,0-4 176,0-4 96,0 1 32,3-2-48,3-5 48,2 1-48,-1-4 32,4 2 0,-1 1-32,-6 5 144,2-1 64,-6 8-64,0 1 64,-7 3-32,-4 3-128,3 3 16,-4 8-16,-1 4 48,6 4 49,2 1 47,0 1-16,5 2-48,0-2-32,0-1-48,10-1 144,2-4 16,8-4 336,0-1-432,8-4-96,2-4 48,2-5-32,4 0 16,-2-9 0,5-8 16,-5-4 0,-3-9 0,-6-4-288,-8-3 16,-2-4-96,-7 5-16,-8 2 128,0 7 208,-6 7 16,-8 8-16,-2 8 0,-4 4-32,-2 13 112,-1 8 64,8 6 64,1 4-96,11 5 80,3-4-176,12-3 32,5-4-272,3-7-336,3-5-417,-5-6-784,-1-3-704,-2-4 400,-2 0-656,-3-8-4418</inkml:trace>
  <inkml:trace contextRef="#ctx0" brushRef="#br0" timeOffset="-199623.26">5800 6633 4738,'0'0'8532,"0"0"-5491,0 0-1488,0 0-432,-31 23 239,17-3 129,-6 9 80,0 10-193,-5 15-207,2 9-97,1 6-15,3 6-337,10-1-288,4-6-544,5-10 64,13-6 48,7-10 0,5-6-96,1-2-368,2-11-480,0-3-577,-3-11-832,-1-7-1233,0-4-3905</inkml:trace>
  <inkml:trace contextRef="#ctx0" brushRef="#br0" timeOffset="-203623.45">5881 6824 4354,'0'0'10421,"0"0"-7444,0 0-1392,0 0-144,0 0-241,7-27-512,-7 24-47,0 2-161,3 1-64,-3 0-112,0 8-48,0 8-48,-3 9 561,-2 8 351,-3 8-255,0-2-225,4-2-96,-1-3-256,2-7-336,3-7 96,0-1-64,0-6 32,0-4-48,0 0 32,0-2-48,0-3-336,0 1-176,0-3-337,0 0-287,-1 1-769,-3-3-288,3 0-816,-2-5-2226</inkml:trace>
  <inkml:trace contextRef="#ctx0" brushRef="#br0" timeOffset="-203135.86">6146 6905 17048,'0'0'2833,"0"0"-2145,0 0 113,-32 45 559,24-18-223,6 3 176,2 1-177,2 1-320,13-5-303,2-7-193,8-7-48,3-8-80,2-5-64,2-10-32,-1-7 0,-3-8-16,-6-4-256,-2-2-240,-8-6-208,-2 1-241,-10 2-271,0 1 255,-7 3 225,-5 8 272,-8 6 224,-3 7 176,-5 7 16,-2 2 32,1 7-80,-2 7-32,1 1 32,7 3 0,4 0 16,7 0-80,4-2-865,5-3-1552,3-4-2369</inkml:trace>
  <inkml:trace contextRef="#ctx0" brushRef="#br0" timeOffset="-202281.27">6610 7103 10581,'0'0'3201,"0"0"-1216,0 0 128,0 0-672,0 31-289,0-28-127,0-2-193,0-1-15,0 0 191,0-1 97,0-9-369,0-1-448,3-2-176,1-3 112,4-2-128,2 0 16,-3 0-48,6 2 48,-6 2 209,1 6 175,0 1 32,-3 2-192,-1 3-112,4 2-80,-3 2 16,1 8-48,0 3 81,0 3 47,-1 2-224,0-1-64,-1-3 32,2-1-16,-4-1 64,3-5-32,-2-3 16,0 0 0,-3-4-16,1 0 32,2 0-32,-1-4 80,1-5 0,2-5-48,2-1-32,1-3-48,0 0-96,-3-2-112,2 2 95,-2 4-47,3 3 144,-4 7 32,4 4 0,0 0-32,0 11 48,-1 7 48,0 4 224,0 3 113,1 0-97,0-1 176,-3-1-320,2-3-80,-2-6-16,0-5 0,-2-2 0,0-7 16,-2 0-96,4-7-64,-5-5-384,0-3-897,3-4-1056,-3-1-1313,0 0-3393</inkml:trace>
  <inkml:trace contextRef="#ctx0" brushRef="#br0" timeOffset="-201517.13">7123 6888 4162,'0'0'12742,"-20"29"-9701,7-4-256,-2 6-31,2 5-513,-1 3-561,0-4-975,5 2-209,5-10-240,-1-3-176,2-4-48,3-4 0,0-6-48,-3-1 16,-2-1-304,3-3-320,-5 0-385,-1-5-816,0 0-976,5 0-977,-2-7-2833</inkml:trace>
  <inkml:trace contextRef="#ctx0" brushRef="#br0" timeOffset="-201127.38">7255 7059 5042,'0'0'8996,"0"0"-5842,0 0-849,0 0-192,0 0-144,0 0-176,3-20-449,-13 20-832,-8 0-223,-2 6-145,3 4-80,0-2 16,1 4 80,4-4 0,7 2-80,0-1-32,5-1-96,0 2 48,7-4 0,0 1 0,6 0-16,-1 0-128,1-1 160,2 4-80,-3-4 64,1 3-16,-1 0 80,-6 2-64,-4 1 0,-2-1 32,0 0-32,-8-2 16,-6 3 64,2-4-96,-4-1 64,1 0-48,2-1-16,1-3 32,4 0-16,7-3-480,-2 0-881,3-10-1280,4-1-1681,7-7-6179</inkml:trace>
  <inkml:trace contextRef="#ctx0" brushRef="#br0" timeOffset="-200581">7455 6600 14022,'0'0'2498,"0"0"-1426,0 0 209,0 0-273,0 0-176,0 0-495,-5 16 111,13 11 448,1 11-63,2 5-401,-2 6-48,-1 5 96,0 3 64,-4-2 305,1 2-1,1-1-143,-4 1-417,4-6 304,-6 1-240,0-4-32,0-6-208,0-4-48,-6-6-64,-4-5 32,-2-7 0,-3-2-80,-1-7-192,-3-4-352,1-5-240,4-2-529,1 0-1344,0 0-737,6 0-560,4-2-4017</inkml:trace>
  <inkml:trace contextRef="#ctx0" brushRef="#br0" timeOffset="-198755.58">7555 6426 7732,'0'0'2785,"0"0"528,30-20-912,-10 10-160,3 4-592,4 2 32,1 1-16,-4 3 32,1 3-257,-5 10-447,-7 2-433,-6 8-336,-7 1-32,0 3-96,-7 3 0,-7-3-96,-5 0 32,5-5 0,-1-5-16,2-4 0,6-6 16,5-3 0,2-1 0,6-2-32,10-1 32,7 3-16,2-3 16,4 0 16,4 0-32,-1 0 0,-4 0 32,-6 0-48,-2 0-64,-4 0-912,-9 0-865,-5 0-1424,-2 0-1522,-2 0-5617</inkml:trace>
  <inkml:trace contextRef="#ctx0" brushRef="#br0" timeOffset="-152752.35">9978 7047 6403,'0'0'864,"-1"-22"-560,-2 8 1153,3-1 784,-2-4-1761,2 2-127,0-3 223,0 1 144,0 4-96,0 3 33,0 5-49,0 3 0,0 2-95,0 2-209,0 0 112,2 0-16,1 2 32,-2 12-16,-1 6 433,0 7 784,0 11 351,0 11-351,0 5-224,-6 5-193,0-1-159,1-5-225,-3-6-223,7-7-417,-2-11-96,3-6-64,0-7 0,3-7-64,1-2 32,4-7-128,0 0-321,1-7-575,1-7-1169,-3-6-1393,1-5-848,-3-6-5346</inkml:trace>
  <inkml:trace contextRef="#ctx0" brushRef="#br0" timeOffset="-152197.56">10307 6987 10549,'0'0'3281,"0"0"-2432,9-43 479,-4 29 641,-2 5-640,-2 2-481,-1 3 225,0 4 143,0 0-543,-9 11-321,0 8 32,-4 8 544,-2 9 305,3 8 15,1 8-223,3 0-209,8-2-239,0-8-209,14-6-144,5-11-272,7-9 0,0-12 80,7-4 64,2-4-32,0-12-64,-3-2-96,-4-5 80,0 1 32,-6-3-224,-7 1 48,-4 1-80,-5-2 31,-6 3 97,0-1 32,-4 1-176,-12-1 176,-1 3 48,-5 0-176,-3 2-48,-7 2-80,1 3-128,1 3-33,1 6 321,3 4 80,5 0-16,8 9 64,2 2-320,4 5-913,7-2-511,0-3-1554,13-5-3281</inkml:trace>
  <inkml:trace contextRef="#ctx0" brushRef="#br0" timeOffset="-149440.15">10662 6852 13318,'0'0'5523,"0"0"-3506,0 0-641,0 0-79,0 0-289,0 0-415,-19-30-145,27 28-240,4 0-144,9 0-32,-1-1 16,5 2-16,-1-2-48,1 3 64,-2 0-48,-6 0 0,1 0 0,-11 0-224,1 3-689,-3-2-287,-5 2-33,0 1-111,-2-2-273,-3 1-704,-1-1-1585,2-2-4066</inkml:trace>
  <inkml:trace contextRef="#ctx0" brushRef="#br0" timeOffset="-148928.52">11017 6566 11637,'0'0'3266,"0"0"-2242,0 0-495,0 0-49,0 0-96,0 0-112,0-6-208,0 6-48,0 0 0,0 0 48,0 0 144,0 0 176,0 0 113,0 0 15,1 0-64,4 0 0,-5 0 97,6-3 47,-4 0-96,6 2-144,-1-2-16,3 1-48,2 2 33,4 0 47,1 0 64,-2 0-80,1 2-128,-7 5 16,2-3-80,-5 3-80,0 0-16,-4-1-64,-2 4 0,0-1 16,-2-1 1,-9 6 47,-1-1 32,-2 1-48,-5-1 0,5-1 0,-1-1 256,4-2 16,5 0-96,0 0-112,6-2-64,0 2-16,7-2-16,6-3 32,2 3-64,2-5 112,2 2-112,-2-1 16,-3-1 48,2 3-16,-4-1-32,-4 1-16,-1 2 32,-5 0-80,-2 3 96,0 0-32,-6 3 16,-7 1 48,-7-1-32,-3 1 48,1-3 128,-3 0-80,5-5 33,0 1-81,2 0-64,8-5 0,1 1 0,6-3 0,3 0-209,0 0-543,3 0-1121,6-7-1184,1-2-1745,0-2-5571</inkml:trace>
  <inkml:trace contextRef="#ctx0" brushRef="#br0" timeOffset="212312">938 7563 14279,'0'0'2705,"0"0"-1841,0 0 513,0 0 352,-34-19-449,17 19-111,-3 5-97,-3 6-79,6 5-337,-1 4 48,8 1-127,7 1-193,3-2-208,13-4-208,6-4-48,9-8 80,0-4-112,1-4-48,2-12-177,-9-5-31,-5-1 192,-9-1-80,-5-2 64,-6 3 48,-6-3 32,-12 2-48,4 3-16,-1 5-48,4 2-48,1 3 15,7 8-431,2 2-769,4 0-1056,3 6-2513,6 1-2481</inkml:trace>
  <inkml:trace contextRef="#ctx0" brushRef="#br0" timeOffset="212704.13">1489 7306 18488,'0'0'881,"0"0"-737,-33-34 576,8 28 689,-3 2-241,-1 4 65,-1 0-289,-1 8-319,5 8-161,3 7 48,6 5 321,4 6-17,7 5-496,6 1-64,3 1-48,5-3-96,4-5-176,-2-1-16,2-3 64,-6-4-16,-1-2 32,-2-3 0,-3-5-32,0-3 32,-3-3-336,-5-7-400,0-2-817,1-2-1104,0-12-1185,-3-1-5314</inkml:trace>
  <inkml:trace contextRef="#ctx0" brushRef="#br0" timeOffset="213023.78">1199 7583 21530,'0'0'2385,"0"0"-2417,35-18 80,-8 14 960,1-1-15,4-2-369,-2 3-368,-3-1-176,-3 3-128,-10 2-2017,-3 0-2449,-10 0-4498</inkml:trace>
  <inkml:trace contextRef="#ctx0" brushRef="#br0" timeOffset="214021.48">1904 7633 13126,'0'0'4258,"0"0"-2529,0 0-113,0 0 193,0 0-704,34-20-353,-1 11 513,5 2-49,7-1-335,2 3 15,1 0-336,-6 5-288,-5 0-159,-4 5-113,-10 1 32,-6 1-160,-5 2-321,-4-4-15,-3 1 48,1-1-48,0 0 144,0-5 288,7 0-16,1 0 112,1-3-48,2-4 32,-1 1-48,-1-1 128,-5 3 48,-6-1 16,-1 0 48,-3 1-32,0-3 16,-9 1-112,-5-4-64,0 4-48,-6-3 16,0 0 16,-3 2-352,5 5-80,1 2 304,5 0 128,1 13-112,7 7 128,4 7-112,0 3 192,4 1 80,4 1-32,3-5-128,1-3-96,-3-5 32,4-4-16,2-10-272,-2-5-304,-1-2-449,4-12-1360,-7-6-432,-1-4-3378</inkml:trace>
  <inkml:trace contextRef="#ctx0" brushRef="#br0" timeOffset="213596.25">2071 7294 5362,'0'0'6692,"0"0"-4019,0 0-1025,0 0-47,0 0-112,0 0-128,-23 33-113,22-3 193,-4 8 320,2 9-257,-2 9-223,-1 3-257,1-3-463,1-2-273,-1-8-128,0-6-32,2-9-96,0-4 0,3-11-48,0-5 32,0-4-16,0-5-352,0-2-609,0-11-671,0-7-1218,0-5-1488,3-4-3425</inkml:trace>
  <inkml:trace contextRef="#ctx0" brushRef="#br0" timeOffset="214517.03">2586 7750 17864,'0'0'1441,"0"0"-1249,0 0 400,0 0 753,0 0 400,0 0-273,13-6-511,-13-8-401,0 1 224,0-3 193,-4-2-305,3 0-208,-2 0-96,1-5-95,2 3-97,0 2 0,5-5-112,4 6 32,-1 1 0,4 2-64,4 6 64,-4 1 0,4 0-96,-4 5 32,-3 2-16,2 0-48,-1 0 32,-3 4 0,-2 1-144,0 2-560,1-3-625,-1 0-544,-4 1-816,5-5 48,-1 0-1217,-3 0-2337</inkml:trace>
  <inkml:trace contextRef="#ctx0" brushRef="#br0" timeOffset="-214535.8">2842 7707 14839,'0'0'2049,"0"0"-1617,0 0 833,-6 33 47,6-29 49,0-2 223,6-2-159,0 0-416,0-2-17,1-9-80,3-3-143,0-2-193,2-4-176,1-3 177,-3 1-17,3 1-144,-1 1-144,-3 2-144,2 5-64,-3 4-64,-3 2 112,-2 3-32,-2 1-32,4 3-32,-5 0 16,3 9-16,0 2 48,2 5 80,0 0-96,-1 0 48,4 0 17,0-5-65,1 0-32,-1-4-16,3-3 48,-4-4-16,3 0-16,-1-2 0,-1-5 48,-1-6-64,1-1 48,0-4 0,0 1-48,-1-2 16,3 4-16,-1 3 48,3 8-64,2 4 0,-1 2-64,1 14 80,-2 2-32,1 4 144,-3 3 0,-2 0-80,-6-2-48,1-3 0,-3-7 16,0-3 0,0-4-320,0-6-257,3 0-335,3-13-785,2-7-2769,3-8-3153</inkml:trace>
  <inkml:trace contextRef="#ctx0" brushRef="#br0" timeOffset="-213904.22">3513 7440 19417,'0'0'2353,"0"0"-1553,0 0 1025,0 0 304,0 0-768,0 0-497,-17-27-208,2 27-335,-2 2-209,0 5-16,-2 6-48,7 1-32,5 4 48,1 0-48,2 2 112,4 0-48,0 3-80,12-1 0,5 1 0,3 0-16,8-3 48,0-3-32,-3-3 64,-4-1-64,-2-1-96,-10-5 64,-4 1 0,-5-1-80,-9 0 112,-7 2 64,-9-2-16,1 2 16,-4 0-16,3 0-144,3-5 32,4 1-176,8-1-929,3-4-1200,5 0-992,2-9-1762</inkml:trace>
  <inkml:trace contextRef="#ctx0" brushRef="#br0" timeOffset="-196704.16">5719 7760 7027,'0'0'2609,"0"0"-79,0 0-1090,0 0-303,0 0-193,0 0-256,13-2-31,-7-1-193,8-1-16,-2 2 625,2-1-193,2-1-15,1 0-65,3-1-160,0 0-112,0 1 17,2-1-33,-2 1-224,0 1-64,1-1-32,-4 4 112,3 0 16,-5 0-95,2 0-17,3 0-64,-3 0 32,4 0-80,-3 0 0,2 0-32,-1 0 0,1 0 32,0 0-48,0-4 16,1 2 0,-4-1 0,1-1-48,-4 4 96,-1-3 16,-1 3 112,2 0-128,-2 0 16,2 0-63,5 3 63,0-1-112,4 0-16,-1 1 0,1-1-16,2-2 32,-2 0-48,-1 0 64,1 0-16,-3 0 16,-6 0-16,4 0 0,-5 0 32,-1 2-32,2-2 0,-1 2 0,5 1 16,-1-3 16,0 1-32,4-1 32,-1 3-32,3-3 0,-6 0 16,3 3-48,-3-3 64,3 0-16,-3 0-32,0 0 48,2 0-64,-5 0 80,0 1-64,0-1-64,-2 3 64,4-3-48,-1 2 48,-1-2-32,5 0 48,-1 0 16,1 0 96,-2-2 96,3-1-32,-3 2-48,4-5-64,-4 5-32,3-2-32,-2 3 0,2-2 16,-6 2-64,3 0 64,4 0-48,-6 0 16,2 0 0,-4 2 48,5-2-80,-4 3 64,2-2-48,-1 2 16,-1 0 48,2-3-48,1 1-16,-2-1 80,2 0-64,2 0 16,1 0 0,-6 0 0,3 0 0,-3-1 16,-2-5 0,-5 5-96,-1-2-96,-2 1-112,-2 2-112,-2-2-336,-2 2-625,-2 0-768,-2 0-608,-1 0-1201,4-7-5314</inkml:trace>
  <inkml:trace contextRef="#ctx0" brushRef="#br0" timeOffset="-191597.38">6023 7931 10805,'0'0'5795,"0"0"-3730,0 0-1025,0 0 241,0 0-769,0 0-304,0 33 624,0-5 865,0 4-240,0-1-97,3-4-1232,0-4-112,-1-9-32,3-4-192,-5 0-272,3-1-240,-3-5 15,0 0 193,0-1-256,0 0-385,0-2-623,0 2-530,-3-3-1087,3 2-1089</inkml:trace>
  <inkml:trace contextRef="#ctx0" brushRef="#br0" timeOffset="-191104.4">6313 7992 12438,'0'0'2881,"0"0"-1664,0 0-17,0 0 465,0 0-112,0 0-513,-25 32-192,24-14 113,-2 5-113,3 1 1,0 3-209,3-4-240,3-3-144,8-4-224,-2-8-16,2-8-32,5 0-16,-2-8 32,-3-8 0,0-2 16,-5-4-80,-1-1 32,-6 0-32,-2 3 80,0-2-64,-10 3 32,1 2 0,-7 1 0,-1 2-64,2 7 80,-2 1 0,-2 6-48,5 0 32,-1 2-16,2 9-112,2-2-176,2 8 48,1-2-289,4 3-239,-1 2-192,0-2-161,5 0-239,0-4-321,2-3-432,9-9-1409,-2-2-2945</inkml:trace>
  <inkml:trace contextRef="#ctx0" brushRef="#br0" timeOffset="-190503.62">6616 7900 11093,'0'0'4626,"0"0"-3329,0 0-449,0 0 465,0 0 63,0 0-223,-18-9-433,18 9-191,0 0-113,0 0 80,-1 0-32,-2 0-192,0 0-144,-4 9-48,-3 2 176,2 5 193,0 2-81,2 2 160,3 3 64,3 0-95,3-1-305,3-2-64,10-2-32,1-4-32,3-3-80,0-2 32,0-5 0,0-1 32,0-3-32,-4 0-96,-2 0-144,1 0-48,-2 0-1,-4-5-95,-1 3 112,0 2-64,-1-5 0,-2 1 0,-2 2 112,-1-5 16,-2-2 128,0 0 64,0-5-145,-5 1-255,-3-1-80,1-2 160,-3 5 304,1 2 32,-5 5 48,-3 0 64,3 4 112,0 0 80,0 4-32,-1 3-96,5-1 33,3 5-65,-1-1-48,5-1-80,-2 2 0,5-2-16,0 2-16,0 0-16,0-2-96,0 1-112,0-2-257,0 1-79,0-2-368,0 2-545,3-5-464,-1-1-400,-2-3-2065,3 0-7347</inkml:trace>
  <inkml:trace contextRef="#ctx0" brushRef="#br0" timeOffset="-189607.44">6954 8098 5779,'0'0'7859,"0"0"-6658,0 0 303,0 32 353,0-26-576,0-4-385,0 1-223,0-3-97,0 0 0,1-3 16,4-4 81,1 1 127,1-5-96,0-1-63,1 1-113,0-2-48,1-4-256,2 4 0,-2 2 49,-1 0-129,0-1-16,-1 4-128,-2 3 16,-2-2 16,-1 7-48,2 0 16,0 0 0,-1 5 0,1 6 128,1 0 64,0 5-16,2-2-96,1-4-80,3 4 64,-5-5-32,2-2-16,0-4 0,-1-1 32,1-2-32,0 0 80,-2-7-64,2-2-32,0-4 16,2-3-16,-3-5 0,-1 4 0,0 1-48,2 2 32,0 5-32,-1 2 16,3 7 32,-3 0-16,4 9 32,2 1 32,-4 3 224,3 1 128,1-1-176,-1 1-128,4-3-31,-7-2-49,5-2 16,-5-3-48,-1-2-65,-3 0-143,-1-2-240,2 0-336,-6 0-385,0-2-544,0-4-1088,0-4-2177</inkml:trace>
  <inkml:trace contextRef="#ctx0" brushRef="#br0" timeOffset="-179343.76">6574 8814 11077,'0'0'4002,"0"0"-1873,0 0-224,0 0-16,0 0-273,0 0-207,-16-14-385,19 14-479,7 0-321,5 0-32,2 0 240,6 2 48,-1 0-288,1 1-32,-6-3 1,2 2-81,-7-2-32,-2 0-48,-6 0 0,1 0-48,-2 0-321,-3 0-239,0 0-352,0 0-817,-3-2-1232,-3-3-3474</inkml:trace>
  <inkml:trace contextRef="#ctx0" brushRef="#br0" timeOffset="-178720.62">6899 8627 11925,'0'0'4002,"0"0"-2225,0 0-576,0 0 287,0 0-95,0 0-321,2 13 97,-4 1 400,-4 4-321,4 0-223,-2 2-97,4-2-304,0 0-143,0-2-241,6-5-48,8 0-64,0-4 0,3-4-32,-2-1-32,3-2-32,-3 0 16,1 0 0,-7-5-48,-1 5 16,2 0-80,-8 0 112,3 0-128,-2 0-176,1 0-224,1 0-481,-2 3-912,0-3-1536,2-5-881,-4-4-6403</inkml:trace>
  <inkml:trace contextRef="#ctx0" brushRef="#br0" timeOffset="-178319.22">7060 8555 8884,'0'0'6067,"0"0"-3522,0 0-1056,0 0 704,27 54-96,-26-20-273,2 6-383,-3 1-368,0 2-305,0-8-304,0 0-80,-3-11-288,3-4 16,0-6-128,0-5 64,0-2-48,0-3-128,0 0-544,0-4-721,-4 0-912,1 0-1152,-4-1-3266</inkml:trace>
  <inkml:trace contextRef="#ctx0" brushRef="#br0" timeOffset="-180660.56">5909 8834 8244,'0'0'2913,"0"0"-720,0 0-1008,0 0-273,-2-23 97,2 19-49,2-5-32,2 2 65,-1 3 239,0-1 225,-1 5-304,1 2-161,-1 18-448,-2 13 433,0 7 768,-2 11-241,-3 6-879,-1-1-321,0-4-112,0-9-32,1-8-16,2-8-208,3-8 32,0-6-32,0-6 48,0-5-176,0-2-721,6-7-719,-4-4-529,4-7-1233,-4-7-2561</inkml:trace>
  <inkml:trace contextRef="#ctx0" brushRef="#br0" timeOffset="-180182.04">6191 8912 10917,'0'0'3810,"0"0"-2562,0 0 657,0 0-336,0 0-224,0 0-321,0 0-448,0-6 97,-5 24 415,2 4 145,1 10-177,2-1-224,0 3-319,5 0 79,11-5-256,1-2-160,6-9-144,3-5 32,2-6-128,2-7 48,-4-4 16,-1-12-128,-5-2 0,-3-6-80,-5-3-112,-4 0 96,-6 2 64,-2-2-16,0 2-32,-5-2 31,-7 2 1,-4 5-64,-1-1 32,-5 6 192,-4 6-176,1 5 80,-4 4 48,1 1-48,-2 11 48,2 2 0,7 3-64,2 4-144,13 1 144,0 0-209,6-1-495,12 1-192,4-4-2658,4-6 224,0-3-3073</inkml:trace>
  <inkml:trace contextRef="#ctx0" brushRef="#br0" timeOffset="-176138.49">7999 8803 6003,'0'0'8051,"0"0"-4961,0 0-1553,0 0-497,0 0-320,0 0-335,3 13-257,-11 10 368,-3 11 976,-3 9-223,-4 8-16,-4 3 111,-1 0-527,-2-2-97,3-5-320,2-6-240,5-12-176,2-4-80,5-9 64,7-3 16,-2-4-32,3-3-96,0-3-896,3-3-961,3 0-609,2 0 241,0-9-1552,-1-2-3491</inkml:trace>
  <inkml:trace contextRef="#ctx0" brushRef="#br0" timeOffset="-175474.79">8279 8976 17656,'0'0'2721,"0"0"-1344,0 0-160,0 0 63,0 0-432,-38-6-223,16 19-209,-1 2-96,-2 4-144,3 1 16,2 0 48,4 1 17,9-4-49,-1 2-64,8-2-112,0 1 112,11-4-112,-2-1-32,7-1-32,1-1 16,1-2 0,-4-2 16,2 1 32,-4-1-16,1 2 0,-9 3-64,2-3 80,-6 2-48,0 0-32,0 3 96,-10-1-32,-3 1 16,-2-1 16,2 1 288,-4-3-128,0-2-16,2 0-96,-1-5 0,7-1-64,-2-3 0,5 0-16,0 0-48,6-5-176,0-2-464,0-4-657,0 4-384,7-2-207,-2 2-113,1 1-657,-1 1-2352</inkml:trace>
  <inkml:trace contextRef="#ctx0" brushRef="#br0" timeOffset="-174431.85">8396 8839 13702,'0'0'2706,"0"0"-1794,0 0 144,40-25 65,-20 20 79,3 1-255,-1 4-225,1 0 161,-6 7-65,-4 7-96,-5 2-303,-7 4-17,-1 2-32,-5 0 112,-4 3-160,-6 0-96,-1-3-112,4-2-16,-1-4 49,6 0 143,0-5-32,1 1-112,6-8 48,0 3-112,8-5-16,4 0 32,7-2 0,0 0-64,1 0 0,4-4-32,-3 0 0,-1-1 256,0 3-128,-5-3-336,-7 3-800,0-3-673,-6 1-1585,-2-1-1728,0-1-9140</inkml:trace>
  <inkml:trace contextRef="#ctx0" brushRef="#br0" timeOffset="-177499.55">7411 8938 6051,'0'0'6947,"0"0"-4258,0 0-384,0 32-128,0-21-336,0 2-624,0-2-209,0-1-192,0-4-303,0-1-177,0-3 128,0-2-96,0 0 32,-3 0 65,3-2 47,0-7-336,0-3-32,0-1-80,0-5 16,6-2-64,4-3-32,2-1 16,-1-1 0,1 3 32,2 4 320,-6 2-32,3 6-47,-5 8-49,0 2-160,-1 7-80,-2 11 32,2 5 0,-4 1 64,5 3-64,-4-2 16,3-2-32,-2-3 48,1-4-64,-1-3 48,-1-6-32,-2-3 16,3-1-16,0-3 48,-1-7 32,4-6 16,0-6-32,2-5-80,4-6-16,1-1 32,-1 1-32,4 6 80,-1 1-112,-1 8 128,2 6-96,-1 6 32,-1 3-16,0 10 32,-5 3-64,1 7 80,0 5-48,-5 2 80,0 2 32,-2-4 48,0-3-96,-3-4-16,0-4-48,0-5 32,0 0-16,-6-7-368,1-2-513,0 0-719,1 0-1138,-2-4-767,-1-10-2354</inkml:trace>
  <inkml:trace contextRef="#ctx0" brushRef="#br0" timeOffset="-147077.36">11274 7500 18873,'0'0'2433,"39"-16"-1953,-13 7 464,8 5 993,10-3-400,-5 3-416,4-2-257,-3 5-400,-1-4-224,-3 3-112,-7 0-48,-1-1-144,-3-1-32,-8 1-544,-1 1-753,-6 0-1056,-3 2-512,-7 0-993,0 0-2689</inkml:trace>
  <inkml:trace contextRef="#ctx0" brushRef="#br0" timeOffset="-148017.92">11271 7246 11445,'0'0'2145,"0"0"-768,0 0 816,0 0-336,0 0-177,0 0-95,0 36-224,0-23-433,0 1-175,0-3-289,3 0-112,-1-5-192,-2-1 32,3 0 32,-2-5 64,-1 0 241,4-3 95,0-5-96,2-6-336,-1-2-64,0-4-32,4-4 48,-1-2-16,3-1-192,-2 0 16,3 3 128,1 4 16,-1-1-64,1 5 81,-1 3-65,-1 4 64,-2 2-16,-1 3 32,0 4 16,-1 2-16,-4 13-48,-1 6 112,-2 6 96,0 2-112,0 3-128,0-5 16,0 0 32,0-9-96,5-5-16,-2-3-48,1-6 32,1-4 48,3 0-64,0-14 144,2-3-96,0-9 80,-1-3-80,2-2-112,-2-6 32,2 4 48,-2 4-128,4 4 0,-6 7 48,1 7 112,2 6 32,-4 5-48,3 7 32,2 9-16,-5 4 112,2 7 112,3 2-32,-4 3-16,3 1-96,-2-3 16,-1-6-48,-1-4-16,1-1 16,-3-8-176,-1-4-112,-1-3-128,-2-2-176,0-2-385,0 0-255,0 0-161,0 0-1200,-2-2-464,-1-2-2210</inkml:trace>
  <inkml:trace contextRef="#ctx0" brushRef="#br0" timeOffset="-146631.53">11584 7662 16087,'0'0'2946,"0"0"-1602,0 0 641,0 0-48,-32 9-80,9 2-656,1 5-545,-5-1-400,1 4-144,1-2 176,5 1 32,2-4-176,4 2-112,3-3 64,6-2-80,2 3 16,3-5 16,3 2-80,8-4 96,1 0-32,1-3-16,4-2-32,-2 1 80,2-1-31,-4 0-17,-4 5-32,-3 2-17,-4 0 33,-2 5-64,0 2 32,0-1 32,-8 1-64,2 1 16,-5 2 64,2-4-64,-2 4 32,3-4 16,-4-2 32,-1 1-64,1-2 80,-1-4 16,-2-1-32,3-2 48,-5-5-31,1 0 15,4 0-64,-2-7-145,1-2-447,2 2-384,4 3-17,5-1 49,-1 3-273,3 2-495,5 0-1266,2-2-912,6-3-3825</inkml:trace>
  <inkml:trace contextRef="#ctx0" brushRef="#br0" timeOffset="-145938.35">11680 7657 10901,'0'0'2433,"0"0"-976,0 0 640,0 0 0,0 0-353,34-22-415,-23 17-416,4 3-177,-5-3-32,5 3 81,-1 2-17,-1 0-224,0 0-272,-3 0-112,-1 0-48,-1 7-48,-4 2-48,0 0-16,-1 4-16,-3 1 0,-3 2 96,-2 0-80,-6-3 32,5 2-16,-5-1 65,2-1-33,3-1 224,-1-3 160,0 0 32,2-2-144,-1-1-224,6 1-32,0-4-80,0 1 48,7-2 0,4 0 0,3 1-16,5-3 0,-2 2-16,5-2 16,-2 0 32,3 2-64,-1-2 16,-2 0 16,3 0 32,-6 0-64,-1 0 16,-2 0-16,-3 0-256,-4-4-544,-2-3-561,-4 0-1248,-1 0-865,0-2-3121</inkml:trace>
  <inkml:trace contextRef="#ctx0" brushRef="#br0" timeOffset="-113196.04">14642 6899 5298,'0'0'3186,"0"0"-1105,0 0-400,0-16-417,0 9-31,0 1 223,1-1-63,-1 3-384,3-1-241,0 0 96,-3 3-63,0 0-97,0 0-96,0 2-192,0 6-159,0 10-129,0 16 320,0 13 640,0 11 401,0 10-256,0 5-433,0-1-384,0-9-272,0-10-48,2-8-64,-2-9 0,3-7 0,-1-9-16,-2-4 0,0-6-64,3-1-160,-3-4-384,0-3-433,0-3-431,-3-5-881,3-6-1009,0-2-2016</inkml:trace>
  <inkml:trace contextRef="#ctx0" brushRef="#br0" timeOffset="-112567.73">14933 6937 10965,'0'0'3618,"0"0"-1713,0 0-689,0 0-271,0 0-129,0 0-288,-34 40-48,26-17 33,4 7 287,-1 1 272,5 5 97,0 0-16,1-3-369,12-1-176,5-2-48,4-6-255,6-6-49,5-5-96,-1-3-160,2-10 32,4 0-32,-3-11-32,-5-8 80,-2-1-160,-5 0-417,-3-5 97,-8 0 192,-5 1 0,-1-6 128,-6-1-16,0-3-32,-6-2-112,-4 0 32,-5 2-16,-5 3 31,-7 4 161,2 7 96,-7 6-16,1 7-16,3 5-16,-1 2 16,7 12 0,-3 5 32,5 1-16,7 5 32,-1 0-80,8-3-112,6-4-1440,0-3-1202,6-8-479,8-5-2338</inkml:trace>
  <inkml:trace contextRef="#ctx0" brushRef="#br0" timeOffset="-111624.27">15341 6719 10037,'0'0'4930,"0"0"-2433,0 0-752,0 0-16,0 0-321,0 0-463,20 2-241,0-4-336,8-5-48,1-2 433,4 0-577,-3 3-64,-4 1-112,-9 0-336,-5 5-1425,-7 0-288,-2 0 32,-3 3-336,-5 1-1153,-5 0 81</inkml:trace>
  <inkml:trace contextRef="#ctx0" brushRef="#br0" timeOffset="-111042.98">15857 6406 13542,'0'0'3410,"0"0"-1970,0 0-639,-33 14-113,14 3 48,1 10 161,4 7-1,1 7 305,3 7 448,6 0-545,4 0-400,4-1-367,8-8-193,5-8-48,3-9-64,5-8 0,3-7-16,0-7 0,-3-3-80,-2-5-224,-1-8-177,-5-2-95,-5-1-288,-4-1-65,0 3 97,-8-2 272,0 6 47,-2-3-47,-9 5 208,2 4 288,-10 0 32,-1 3 0,1 4 32,-1 0 96,-3 0 256,3 7 112,3-1 65,1 4-177,7-2-320,1 1-96,4 3-416,-1-6-993,5 1-1793,0-2-5377</inkml:trace>
  <inkml:trace contextRef="#ctx0" brushRef="#br0" timeOffset="-89409.35">20591 6833 11157,'0'0'3282,"0"0"-1522,0 0 33,0 0-352,0 0-481,0 0-175,34-6-129,-11 4-176,-1-1 545,6-1-97,-3 2-528,-2-1-224,-5 2-144,3 1-48,-11 0-32,-2 0-208,0 0-800,-8 0-529,0 0-1344,0 1-2050,-6-1-6306</inkml:trace>
  <inkml:trace contextRef="#ctx0" brushRef="#br0" timeOffset="-87903.47">20946 6561 832,'-20'-4'1137,"20"1"192,0 3 431,0-1 129,-3-2-32,3 3-688,-4-2 127,4 2 273,0-2-337,0 2-207,0-2 47,0 2-47,0-3-209,0 1-272,7-3-31,0-2-33,11-1-96,3-4-128,4 3-96,6-2 128,3 2 497,-1 2 95,-1 5 97,-1 2-401,-9 2-224,1 7-192,-13 3-48,0 3-64,-10 1 16,0 0-16,-12 5-32,-4-4-16,-4 3-32,-3-2 48,-2 1-64,0-4 48,5-2 112,3 1 176,2-2 17,7-1-49,3 0-144,5-2-128,8 2 64,8 1 0,4-2 32,1 4-16,4-2 0,0-4 0,-2 4-32,-3-4 0,-2-1 16,-3 0-48,-6 0 0,2-2-16,-9-1 0,-2 3 16,0-3 0,-8 5 0,-6-2 32,-3 2-32,-9 0-48,1 0 48,-2-2 0,-5-1 0,1 1 16,3-3-32,6 1 64,5-3 0,5 1-32,6-3 16,6 0-32,0 0-80,12-5-144,4-1-913,4-4-864,-3-3-1648,1-5-6260</inkml:trace>
  <inkml:trace contextRef="#ctx0" brushRef="#br0" timeOffset="-88056.3">20946 6561 1441,'0'0'3473,"0"0"-2912,0 0-1346,0 0 177,0 0 576,0 0-897,-11-1-1087</inkml:trace>
  <inkml:trace contextRef="#ctx0" brushRef="#br0" timeOffset="-90163.77">20256 6973 13990,'0'0'3042,"0"0"-1634,0 0 33,0 0-64,0 0-273,0 0-608,-14 21-63,14 10 591,0 9 129,0 3-417,8 0-352,4-2-112,8-5-336,5-9 16,1-7 96,-1-9-32,2-4 16,-1-7 16,-1 0 0,-5-11 0,-8-8-16,1-3-64,-6-5-160,-5-5-80,-2-4-192,0 1-64,-8-4-289,-4 1 17,-2 4 544,-5 5 176,-1 4-96,-2 7-321,-2 4 177,-1 10 176,-3 4 160,0 3-32,0 10 32,3 5-64,5 5 96,6 1-96,3 5-784,10 3-1121,1-3-688,1-2-1473</inkml:trace>
  <inkml:trace contextRef="#ctx0" brushRef="#br0" timeOffset="-90532.45">19862 6856 11861,'0'0'3186,"0"0"-1729,0 0 287,25 57 786,-17-17-241,-2 14-305,-1 3-559,-4-2-496,-1-3 127,3-4-752,0-11-304,-3-10-64,0-4 32,0-7-16,0-7-16,0-3-384,0-3-513,0-3-607,-6-4-945,1-10-1681,1-4-5411</inkml:trace>
  <inkml:trace contextRef="#ctx0" brushRef="#br0" timeOffset="-46999.7">14626 8616 10517,'0'0'2321,"0"0"-1505,-3 31 657,3-4 80,0 9 207,3 11 49,2 5 224,-2 4-304,0 3-208,-1-7-305,1-3-335,-2-8-385,2-6-96,0-8-224,-1-4 0,1-7-144,-1-7 32,-2-2-144,3-7-48,-3-3-864,0-10-961,0-10-1457,-3-6-3169</inkml:trace>
  <inkml:trace contextRef="#ctx0" brushRef="#br0" timeOffset="-46404.32">14407 8692 6115,'0'0'2161,"0"0"-785,0 0-303,0 0-273,0 0-79,0 0-209,-28 5 144,27-5 129,-3 0-97,3-3 32,1 1-96,-3 0-15,0-1 175,3 1-16,0 2-79,0-2 111,0 2-48,0-2-127,0 2-305,12-3-176,0 1 48,12 0-32,5 2 480,10-3 385,6 2 159,1 1 497,2 0-656,-1 0-545,-1 0-144,-7 0-368,-6 0 32,-1 0-48,-7 0 64,0 0-16,-5 0-16,-4-5 80,-4-2-112,0 0 32,1 3-112,-5-3-176,2 0-144,-3 3-241,-4 2-431,0 2-193,-3 0-111,0 0-818,-8 2-751,-3 5-3138,-1 0 241</inkml:trace>
  <inkml:trace contextRef="#ctx0" brushRef="#br0" timeOffset="-45599.57">14369 9150 8724,'0'0'4578,"0"0"-1312,0 0-1970,0 0 337,0 0-288,0 0-577,49-14-288,-11 12 545,10 0-1,1 2 33,2 0 127,-4 0-384,-4 0-543,-10 4-305,-7 3 16,-1 0 0,1-3 48,-7-2-16,4-2 0,-1 0 32,-2-2-64,6-4 48,-1-6-113,-3 3 49,-2 1-80,3 1-112,-10 2-352,-1 5-561,-4 0-575,-2 0-1,-6 2-1248,0 1-2594</inkml:trace>
  <inkml:trace contextRef="#ctx0" brushRef="#br0" timeOffset="-45010.03">15309 9019 5603,'0'0'3889,"0"0"-2432,0 0-112,0 0 383,25-31-255,-25 28-32,0-1-33,0 2 129,-1-2-336,-10 1-289,1 1 33,-5 0-65,1-1-48,-6 3-319,0 0-113,-4 0-240,3 5-96,-3 2 0,4 4 112,0 0 32,8 5-64,2 0 16,6 2 32,4-1-48,1-1-80,12 0 80,7-5-112,3-4 48,-1-3 0,3-4-31,1 0-1,-4-8-16,-5-4-64,-2-1 0,-5-1-177,-4 1-31,-5 2 192,-1-3-96,0 5-48,-4 1 96,-1 1 64,0 0 16,-1 4 48,1 3-32,5 0-48,-1 0 80,1 5-80,0 4 32,0 4 48,5 1 16,-1 4 16,1 0 96,0 4 32,1 1-16,-5 2 80,5 0-31,-6 2 191,0-3-80,0 5-16,0-2-112,0 0 16,0 0 0,-3-2-96,3 0-64,-3-1-48,3-3 16,-1-1-64,-2-1 96,0-4-64,-4-3 0,0-4 33,-4-1-17,-2-2 16,-1-5-64,-1 0-1,-2-7-111,-2-2-96,-1-5-256,6 3-272,-1-2-689,5 1-576,4 4-320,6-2-208,3 1-2289,6-2-6724</inkml:trace>
  <inkml:trace contextRef="#ctx0" brushRef="#br0" timeOffset="-44123.56">15546 9195 11669,'0'0'2513,"0"0"-1424,0 0 1152,0 0-144,0 0-576,0 0-465,0 9-255,0-9-49,0 0 336,0-7 113,0-1-753,0-6-304,0-5-96,0-1 48,-4-2-192,-1 0 96,-3 1-32,4 1 48,-4 2 0,0 4 32,4 1 96,1 4 160,1 3 81,2-1 47,0 0-32,5 2-176,10 1-144,2 1-48,6 2-32,4 1 64,-2 0 160,1 8-16,-7 1-96,-4 5-48,-4-1-32,-5 3 0,0 2-16,-6-2 65,0-1-49,0 1-16,0-2 64,0-3-112,0-2 112,0-2-128,-3-3 64,3 1-16,0-3-225,0-2-415,0 0-544,3 0-849,3-7-1233,2-2-4337</inkml:trace>
  <inkml:trace contextRef="#ctx0" brushRef="#br0" timeOffset="-43592.5">15877 9053 15095,'0'0'2801,"0"0"-2593,0 0 1025,0 0 240,-34-2-289,29 6-95,-1 6-433,1 1-80,5 5 481,0 1 15,0 1-256,5-2-63,7 0-257,1-2-64,5-5-288,2-1-32,2-5-96,1-3-32,-1 0 48,-2-4-48,0-10 32,-4 0-32,-7-4 48,-1-2-304,-5-3 80,-3 3-64,0 0 64,-11-1 112,-4 6 16,2 2 80,-4 1-16,-3 5 32,4 0-64,-1 6 128,3 1-96,-4 0-16,5 1 0,1 6 0,0 2-112,2-2-833,3 3-415,2-4-1265,2-2-1201,3-1-3441</inkml:trace>
  <inkml:trace contextRef="#ctx0" brushRef="#br0" timeOffset="-43072.86">16160 9123 15255,'0'0'3330,"0"0"-2450,0 0 433,33 27 543,-27-21-463,0-3-705,-6 1-143,2-4-161,-2 3-32,0-3 16,0 0 128,0-3-96,-2-4-159,-4-1-225,0-4-16,-2-1 48,2-1-16,1-3 32,1 1 48,1-2-16,3-1 48,0 2-16,0 1 96,7 2-16,4 3 0,3 0-96,5 5 32,1-1-80,-1 0-48,1 5 32,0-1-32,-2 3 32,-5 0-16,-4 0-32,-1 0 0,-5 0 32,-1 0-80,-2 3 80,0 1-64,0-2-48,-2 5 0,-4-3-336,4 3-624,-1 0-785,3-2-1553,0-1-1632,3 0-12406</inkml:trace>
  <inkml:trace contextRef="#ctx0" brushRef="#br0" timeOffset="-42604.5">16415 9042 9973,'0'0'7027,"0"0"-5779,0 0-976,29-4 1009,-13-1 176,-1 3-305,2-3-223,0-2-209,3 0 112,-1-1 129,-5-1-65,-2-2-303,-1-3-385,-6 1 80,-5-3-32,0 2 16,-8-2-240,-7 5-16,1 2 0,-5 7-16,0 2 16,-1 6 16,2 10-16,4 4-64,1 7 32,2 0-16,4 6 128,7-2 0,0-2 64,0-4-32,6-3-16,3-4-16,1-2 32,3-7-112,0-2 0,-1 0 0,2-6-112,-1 2-160,-1-3-528,-1 0-289,-6 3-896,-1-3-912,2 0-2593</inkml:trace>
  <inkml:trace contextRef="#ctx0" brushRef="#br0" timeOffset="-40988.44">15107 9695 12005,'0'0'5299,"0"0"-3506,0 0-929,0 0 321,-36-23-97,24 23-383,-1 0-1,-2 2-144,1 7 0,1 0-127,-2 0-97,4 2-224,5-1-32,0 0-32,6 0-48,0-4 48,6 3-16,6 0 32,8 0-16,-1 0-16,7 3-16,1 1-32,-2 1 0,1 3 16,-8 2-16,-4 1-16,-1 2 16,-12 1-32,2-3 32,-3 0 16,0-2-48,-3 0 48,-1-4-16,-4-1 16,0-2-96,0-1 0,-1-2 64,0-3 64,-4 2-64,-5-5 32,4 0 16,-5-2 0,-1 0-32,0-2 32,3-3 0,-3-1-32,6-1 64,1 0-64,3-2 48,2 5-48,6-3 32,2 3-32,0 1-144,0 1-753,6 2-415,2 0-225,3 0-880,1-2-1937,4-3-7011</inkml:trace>
  <inkml:trace contextRef="#ctx0" brushRef="#br0" timeOffset="-40391.59">15372 9955 14439,'0'0'4962,"0"0"-3890,1 40-143,2-24 736,-1 0-513,1-2-752,0-7-352,2-3 0,0-4-640,-1 0-737,-1-11-1296,0-8-4738,-3-5-2978</inkml:trace>
  <inkml:trace contextRef="#ctx0" brushRef="#br0" timeOffset="-40179.67">15411 9703 17864,'0'0'2497,"0"0"-2257,0 0-176,0 0 16,0 0-47,7 39-82,1-31-2640,3-1-8132</inkml:trace>
  <inkml:trace contextRef="#ctx0" brushRef="#br0" timeOffset="-39980.75">15592 10048 13590,'0'0'1249,"0"0"-1105,0 0 1072,0 0 129,19-32-337,-12 21 193,1 0-160,0-1-129,0 1 176,1 0 1,-1-2-449,2 1-256,3 1-79,-7 0 47,5 4-240,-3 2-64,-1 3-16,-2 2-48,0 2 16,-2 7-16,3 5 64,0-1 32,0 5 48,2-2 160,-2 0 0,1-1-112,0-1-96,-2-3 0,1-4-96,-1 0 80,-2-3-80,-3-4-192,0 0-880,2 0-1121,-2-11-881,0-2-5185</inkml:trace>
  <inkml:trace contextRef="#ctx0" brushRef="#br0" timeOffset="-39500.32">15969 9917 5026,'0'0'8132,"0"0"-6611,0 0-529,29-30 1057,-16 24-240,-1 2-801,-1-3-207,-3 2-225,-1-1-160,-7 3 112,0-1-95,0-1-241,-12 3-176,-4 2 32,-1 0 64,-6 7 480,3 1 240,4 6-335,2 2-257,4 0-32,5 2 304,5-1-64,0 2-127,11-4-129,-2-1-16,4-3-64,4 0-96,-5-6 0,7 0 16,-5-4-32,1-1 16,2 0 32,-1 0-400,1-1-689,1-2-1280,2 1-352,-3 2-801,1 0-2897,-1 0-1728</inkml:trace>
  <inkml:trace contextRef="#ctx0" brushRef="#br0" timeOffset="-39141.76">16204 9893 14327,'0'0'2881,"0"0"-2289,33-14 209,-11 12 495,2-1-95,7 1-81,-1 0-271,-2-1-17,-2-1 192,-6 1 129,-1-1-929,-10-2-80,-4-1-112,-5 0-32,-5-2-16,-10 0 0,-5 0-32,-7 0-16,-5 5-256,-4 4-272,2 0 239,1 6 193,5 10 112,5 4 32,11 5 128,10 2 305,2 4-49,10 1-160,10-3-160,4-4-48,7-5-48,0-9-528,5-4-113,-3-4 369,-9-3 320,0-5 32,-7-6-2017,-8-5-2577,-6-2-4722</inkml:trace>
  <inkml:trace contextRef="#ctx0" brushRef="#br0" timeOffset="-35232.49">17243 9971 7219,'0'0'6211,"0"0"-4610,0 0-417,0 0 497,-6 33-384,6-28-497,0-3 65,5 0-81,-1-2-32,1-2 129,-1-7-33,4-5 64,0-3-319,3-3-65,-5-3-32,2 0-48,0 5-256,-1 2-63,-2 3 31,0 4 0,1 2 96,0 5-80,-3 2-64,2 2-48,1 7-64,-4 4 16,2 6 128,2-1 0,-4 5-80,3-6-32,1 1-32,-2-6-16,1-1 32,0-7 32,2-2 16,4-2 96,-4-2-48,-1-9 16,1-3-128,0-3 48,0-3-32,-2-3 16,3 3-32,-4 3-80,4 4 48,-2 6 0,1 7 32,-1 0-64,3 12 48,2 3 64,3 5 112,3 1 97,3-1-33,-1 0 32,1-4-112,-6-2-48,4-5-128,-11-2 128,0-6-80,-2-1-16,-5 0-192,0-1-256,0-6-513,-6-2-784,0-2-1440,-4 1-1793,3 0-6436</inkml:trace>
  <inkml:trace contextRef="#ctx0" brushRef="#br0" timeOffset="-34670.73">17886 9876 12166,'0'0'4786,"0"0"-3810,0 0 161,0 0 672,0 0-129,-43-14-479,24 21 95,-4 5-383,0 3-321,4 4-112,1 1 97,10 0-129,3-2-256,5-2-128,8-8-48,9-1 32,3-7-128,5 0 0,1-8-96,-4-8-96,1 0 32,-9 2 112,-1-1 144,-5 6-16,-4-1 64,-4 9-64,-4 1 32,-6 4-32,-1 9 0,2 4 64,-2 4 80,3 2-16,7-3 48,1 1-112,0-8-80,9-2 32,4-6-80,5-5-737,4-2-895,1-12-625,-3-4-865,2-9-5122</inkml:trace>
  <inkml:trace contextRef="#ctx0" brushRef="#br0" timeOffset="-34211.57">18127 9469 7155,'0'0'5347,"0"0"-3250,0 0-497,0 0 433,0 0-800,0 47 80,0-4 815,0 13-207,0 5-256,-6 2-320,-1-4-561,1-5-496,6-10-272,-1-10-32,1-9 32,0-7-16,0-7 16,0-6 0,0-3-48,0-2-592,0-7-497,0-4-1152,-3-5-736,3-2-1377,0-2-7668</inkml:trace>
  <inkml:trace contextRef="#ctx0" brushRef="#br0" timeOffset="-35980.11">17063 9611 10101,'0'0'4081,"0"0"-1023,0 0-1569,0 0-385,-37-11-608,15 17 225,-4 3-257,1 5-96,-1-1 80,-2 3 0,5 2 65,9 0-129,3 0-128,9 2-80,2 0-16,13 0-112,8 1 16,10-3-16,2-3 16,1 1 0,2-2 0,-7 2 16,-4 0-64,-8-1 16,-5 1-32,-5 0 0,-7-1-48,-7-1 64,-5-1 16,-5 1-16,-3-1 32,-2-1 16,-1-1 289,-2-2-49,5 0-80,0-3-176,3-1-16,1 0-32,2-3 32,2-2-16,-1 0-16,6 0 0,-1 0-272,3-7-417,-1 1-399,5-4-497,1-1-544,0 2-1857,4 0-3537</inkml:trace>
  <inkml:trace contextRef="#ctx0" brushRef="#br0" timeOffset="-33812.18">18302 9454 14439,'0'0'3073,"0"48"-1136,0-15 464,0 15 128,0 5-592,-3 7-560,0 0-353,1-2-320,2-1-415,-3-10-241,3-9-32,0-6-32,0-8 64,5-6-112,1-6-160,-1-10-1345,-4-4-2289,5-17-3809</inkml:trace>
  <inkml:trace contextRef="#ctx0" brushRef="#br0" timeOffset="56567.61">6345 10939 11429,'0'0'4354,"0"0"-2817,0 0-144,6-25-209,-6 21-127,0 4-241,0 0-304,0 4-128,0 9-272,0 13 289,0 9 799,0 11-223,0 8-385,-8 6 208,0 8 33,1-1-65,-1 1-240,0-5-208,4-5-112,-1-6-63,0-7-33,2-7-224,0-6 31,-2-8 17,1-1-64,1-5-80,1-5-112,-3-4-256,2-4-224,0-5-225,3-2-928,0-14-1008,-1-7-3170</inkml:trace>
  <inkml:trace contextRef="#ctx0" brushRef="#br0" timeOffset="57091.18">6633 11035 5282,'0'0'4434,"0"0"-2929,0 0-16,0 0 144,0 0-49,0 0-687,0 0 255,-5-1-640,5 1-239,0-3-33,0 3 112,0 0 32,-7 0-224,-1 3 128,-3 5-128,-6 8 32,0 7 273,-6 11 159,3 3 208,-7 11 193,4 1-97,-2 3-111,3-5-225,-1-4-192,6-4-208,2-8 48,2-7-32,4-3 48,1-8-112,2-1-79,1-5-17,4-6-48,-2-1 0,0 0 80,3-4 16,0-3-80,0 1-144,3-1 0,6 3 31,6 4 81,6 1-16,2 9 80,3 3-32,2 3 113,-3-1-226,0 4-15,-5-4 48,-3 1 32,-2 0-64,-4-5 80,-4 1-16,0-4-320,-4-1-80,0-2-80,-3-5-369,0 0-335,0 0-33,0-7-1024,0-9-3794</inkml:trace>
  <inkml:trace contextRef="#ctx0" brushRef="#br0" timeOffset="57731.18">6828 11607 10789,'0'0'3426,"35"-13"-1410,-15 6 161,3 0-480,-1 0-480,1 3-337,-6-3-320,0 0-63,-5 1-193,1-1 48,-5 0-32,-4-2-32,-4 2-160,0-4-48,0 0 0,-1-1-32,-10-1-32,2-1-64,-4 1 32,1 2-64,-4 4 16,1 3-160,-2 4 16,0 2 64,-2 11 96,-3 10 128,5 1 96,2 8 272,5 2 161,0-3 159,10 1-416,0-5-208,10-2-112,3-8-32,5-3 0,3-5-112,-1-5-128,5-4-272,-5 0 144,-2-1-33,-4-9-383,-1 1-609,-1-4-1008,-6-2-3105</inkml:trace>
  <inkml:trace contextRef="#ctx0" brushRef="#br0" timeOffset="58224.33">7137 11569 7764,'0'0'5858,"0"0"-3473,0 0-640,0 0 400,0 0-1072,39-9-321,-22 7 64,0 2-127,6-3-145,-1 1 176,1 0-47,-3-3-225,-3 1-128,-1-3 160,-2 0-304,-7-2-64,-2-2-128,-5 0 48,0-1-64,0-1-48,-9 2 16,-4 2-96,-2 0 64,-2 4 0,-3 5 16,0 0 80,-2 9 128,3 5-96,-1 2 32,1 2 0,6 2 32,0 0 80,7 3-48,0-3-80,6 2 80,0-3-96,7 1-32,6-4 16,2-1-32,1-3 80,2-5-64,9-3-16,-5-2-32,5-2 48,-2-2 48,0-2-176,-5-6-416,-3 3-480,-4-2-1073,-7 2-1137,-6-1-3217</inkml:trace>
  <inkml:trace contextRef="#ctx0" brushRef="#br0" timeOffset="59300.46">7556 11650 10597,'0'0'2753,"1"33"-1296,2-10 736,0 4 16,-1 0-737,3 0-159,-2 0-80,0-4-241,-2-6-448,5 0 113,-4-7-289,1-4 32,-1-5 64,1-1-112,1-4 177,1-12-81,3-4-272,0-9-64,-1-7-32,-2-5 0,0-2 16,1-1-48,-5 1 0,-1 2 32,0 3-96,0 4 112,-1 3-288,-5 4 144,1 4-32,3 5 0,-4 2 48,6 5 64,0 0 16,0 4-32,6 3-32,1 1-48,0 3 80,6 0-144,5 9 0,-4 3 32,6 8-64,1 2 16,-4 5 48,1 5 16,-4-3 96,-3 0 16,-3-2 32,-7-4-176,-1-3 16,0-6 80,-4-5 16,-6-2 32,0-3 16,-6-1-16,4-3 80,-8 0-112,1-3 48,-4-1-80,3-3-272,2 2-273,3 1-191,7-1-337,4 3 97,4-1 32,4 1-929,15 2-1457,1-4-2577</inkml:trace>
  <inkml:trace contextRef="#ctx0" brushRef="#br0" timeOffset="59960.21">8071 11657 20489,'0'0'1937,"0"0"-1184,-7 33 783,7-27-815,0-6-97,7 0 96,1-5-480,1-6-480,-1-5-672,3-6-913,-10-5-864,4-9-2354</inkml:trace>
  <inkml:trace contextRef="#ctx0" brushRef="#br0" timeOffset="60124.51">8104 11271 11173,'0'0'5971,"0"0"-3042,0 0-1712,32-23-305,-22 23-624,2 0-176,-4 2-128,-4 8-704,4-2-1697,-8-1-3570</inkml:trace>
  <inkml:trace contextRef="#ctx0" brushRef="#br0" timeOffset="60420.08">8307 11676 14359,'0'0'1936,"0"0"-1807,0 0 783,6-32 593,-3 25-337,0 3-143,-3-3-209,5 3-336,-3-1-48,5 1 225,4-3-145,-2 0-256,8-2-176,-1 2 80,4-2 48,-3 1 64,3 1 17,-1 2 31,-5 5 32,-3 0-48,-2 7-64,-1 6-160,-4 3 192,1 2 0,1 0-144,-1 0-48,0-5 1,-1-1-49,2-5 32,1-3 32,-1-1-112,-5-3-321,-1-5-639,0-4-1521,0-4-1953,0-6-3842</inkml:trace>
  <inkml:trace contextRef="#ctx0" brushRef="#br0" timeOffset="60820.52">8821 11573 9172,'0'0'12566,"0"0"-11782,0 0-624,-16-34 753,8 33 399,-4-2-799,-4 3-273,-1 3-64,0 5-160,-3 6 32,5 2 176,-2 2 160,4 2-240,6 1 0,5-1-96,2 0-128,0-5 176,6-1-144,7-2 96,-1-8-368,3-2 64,3-2 128,-3-6 96,1-6-96,-3-6 128,-2-2-32,-1-3-32,-3 1-96,-2 3-16,-5 4 176,3 1-16,-3 7 96,0 6-16,0 1 128,-3 1-176,-2 11 160,1-1 288,-1 5 32,2 4-31,3 1-257,0-1-288,5 3 144,2 1-32,6 0-48,-1 3 48,4 0 16,-4 3 16,4-1 0,-4 2-48,-3-1 16,-1 1-48,-3-1 48,1-3-16,-6-3 32,-6-1-48,-7-5 80,-1-3 0,-6-3 16,-3-5-64,-5-5-32,3-2 64,-4 0-32,4-2 0,2-5-32,3-2 80,6 2-64,3 1-144,6-1-368,2 4-385,3-1-831,6 2-1282,4-3-1120,2-1-4658</inkml:trace>
  <inkml:trace contextRef="#ctx0" brushRef="#br0" timeOffset="62908.35">10159 11586 6355,'0'0'3666,"0"0"-2050,0 0 337,-33-12 352,16 10-416,3 2-336,-6 0-417,2 5-463,-2 1-145,7 6-144,-1-1 16,6 5-48,4 2 97,4 2-129,9 0-64,8 0-112,8-2-64,8-4 32,2-5-48,1-5-128,3-4-64,-4-7-240,1-6 80,-11-7 0,-5-1-81,-8-3-287,-10-3 288,-2 2 208,-8 0 144,-11 3-48,-4 1-32,-2 10 96,-4 5-32,-2 6 32,1 0 48,-1 6 16,10 4-16,1-2 32,7 1-160,10 1-16,3-4-1185,3-1-1856,7-1-481,5 1-2353</inkml:trace>
  <inkml:trace contextRef="#ctx0" brushRef="#br0" timeOffset="63453.16">10468 11710 11205,'0'0'4546,"0"0"-3938,0 0-399,0 0 1327,0 0-63,0 0-224,9 4-561,3-22-272,1-2-304,5-5 128,2-2 48,-1-2 81,0 1-257,-2 4 32,0 4 256,-5 4 272,-1 7 369,-3 7-449,-7 2-240,-1 11-304,0 5 32,0 4 352,-1 3-32,1-3-400,0-3 0,1 0 16,10-7-160,2-3-368,0-4-464,1-3-785,-1-7-1168,-1-9-2818</inkml:trace>
  <inkml:trace contextRef="#ctx0" brushRef="#br0" timeOffset="63836.23">10877 11228 12358,'0'0'3201,"0"0"-2352,0 0 767,0 0 481,-8 49-704,7-22 80,-4 7-65,5 5 17,-3 6-289,3-1-95,0-1-305,4-2-352,7-5-288,-1-7 0,2-4-64,-1-8-64,-5-3 48,0-5-336,-6-5-608,0-4-865,0-4-1264,-6-13-2242</inkml:trace>
  <inkml:trace contextRef="#ctx0" brushRef="#br0" timeOffset="64332.28">11085 11552 15591,'0'0'3778,"0"0"-3394,0 0-400,0 0 416,0 0 241,-21 34 495,37-19-256,1 4-207,3-3-561,5-1-16,0-3 16,0-8-48,1-2 0,-1-2-48,-4-5 80,-4-6 16,-1-5 32,-5-1-48,-5-2-128,-3-3-160,-3 2 112,0 1 240,-3 4-112,1 6-32,-2 5 0,1 4-96,0 8 192,3 11-32,-5 3 128,3 5-144,2 7 64,0 1-128,0 4 401,0 2 111,0 1-352,0-3-160,2 1 32,3-4 32,-5 0 16,3-3-64,-3 1 80,0-2-16,-5-3 0,-6-2-32,-3-2 0,-4-5 48,-2-4-64,1-7 64,-4-3-160,3-6 112,4 0 0,2-4-16,3-5 32,7-2-160,2 0-496,2 2-673,2-1 1,5 2-641,3 1-2529,0-5-4130</inkml:trace>
  <inkml:trace contextRef="#ctx0" brushRef="#br0" timeOffset="65630.42">12133 11588 15927,'0'0'2257,"0"0"-1568,0 0 463,0 0 305,32 7-433,-5-7 33,4 0-113,3 0-239,6-7-273,3-2-224,-1-7-96,0-2-48,-2-7-32,1-2 48,-9-1-224,-4-5-160,-8 0-385,-3-1-63,-7 0 0,-3 7 256,-2 5 175,-5 4 225,0 11 112,-5 7-112,-4 3 416,-3 14 113,-4 10 159,7 11 48,-5 10 353,5 4-417,6 2-48,3 2-192,0-2-192,10-4-272,6-8 32,-2-3 112,4-8 48,1-4 32,0-7-16,-5-9 112,-2-4-79,2-7-81,-8-4 32,0-12-32,-1-6-112,-3-5-161,-2 0 1,0 1-64,0 5 96,0 7 112,3 7 48,0 7 16,-2 0-240,4 7 144,3 4 112,-1 5 48,6-2-64,4 1 80,3 1-32,0-3 32,5 1 0,-5-5 32,5-1-16,-5-1-16,-1-4 16,-2-1-16,-2-2-32,-2-2-16,1-5 16,1-7-32,-2-2-48,2-4-32,-1-4-240,-2-1 16,2-2-97,-4 5-207,-3 1 272,-2 5 432,-5 5-64,0 2 16,-9 2-80,-4 5 160,-1 0 0,2 2 0,-2 4-96,2 8 48,1 6 208,2 2 17,-2 4-113,4 2 32,1 1-80,5-3-160,1-1 48,0-5-128,9-1 112,8-5 64,3-1-240,8-4-257,2-3 209,1-1-704,-5-1 32,-6 0 31,-4-2-223,-6 0-2178,-10 0-3729</inkml:trace>
  <inkml:trace contextRef="#ctx0" brushRef="#br0" timeOffset="65311.21">12227 11354 7155,'0'0'4818,"0"0"-2641,0 0-1392,0 0 127,0 0 177,0 0-97,3 47 449,-3-10 32,0 5-193,0 7-175,2 1-17,1-3-480,-3-2-207,0-5-113,0-6-192,-3-4 0,1-8-48,-1-6-48,0-5-16,3-4-96,-5-3-480,4-4-641,-5-2-368,4-11-704,-1-5-2577</inkml:trace>
  <inkml:trace contextRef="#ctx0" brushRef="#br0" timeOffset="68839.63">14218 11068 8100,'0'0'4914,"0"0"-2369,0 0-1184,0 0-401,-19 34 225,19 0 31,-1 13 65,-2 14 176,-1 9 111,4 11-319,-4-1-225,2-3-223,-1-7-337,0-12-160,3-8-336,0-12-48,6-11 48,0-7-16,2-9 32,0-6-384,3-5-833,-5-13-960,-3-8-1136,-3-8-3891</inkml:trace>
  <inkml:trace contextRef="#ctx0" brushRef="#br0" timeOffset="69259.5">14602 11556 12934,'0'0'3073,"0"0"-1808,0 0 352,-35-11-33,22 9-271,-7 2-385,3 0-207,-3 0-81,0 7 48,0 4-63,3 2-49,4 6-176,4-2-128,9 3 64,0-1-208,4-1-80,12-5-96,3-2 32,7-4 0,-4-5-64,1-2-80,-1-6 0,-5-5-32,-2-5 64,-7-2 160,-7-2-16,-1 1-32,0 4-32,-6 3 0,0 8 32,-3 4 64,-1 9 112,3 9-48,-1 5 96,3 4-48,-1 0 48,6-3-240,3-4 32,6-4-80,7-5-48,1-4-320,-1-7-448,1 0-1233,-2-9-1137,-2-6-3121</inkml:trace>
  <inkml:trace contextRef="#ctx0" brushRef="#br0" timeOffset="69743.92">14733 11707 10437,'0'0'4402,"0"0"-3314,0 0 513,32 30 544,-23-26-704,2-4-273,-3 0 65,1-4-273,-1-6-464,-3 0-111,-2-4 15,-3 1 80,0-4-192,0 1-80,0 3-64,0-1-32,-3 4-96,0 0-48,3 3 48,0 1-32,0-3 16,3 2 0,1-4-16,7 0-32,-1-1 16,0 1-16,3 2 32,-4 2-48,2 5 16,-5 2 48,0 0-80,1 0 16,-4 5-48,0 1-768,-2-1-769,2 0-240,0-4-1248,-1-1-3714</inkml:trace>
  <inkml:trace contextRef="#ctx0" brushRef="#br0" timeOffset="70270.92">15120 11559 2241,'0'0'15863,"0"0"-13558,-31 0-1792,17 0 1087,-1 0-591,-1 7-225,2 1-48,2 6-319,1 1-161,3 4 80,7 1 32,1-2-240,0 0-128,7-5-64,6-4 16,-1-4 0,2-5-32,5 0-48,-5-5 16,1-8 32,-2-5 48,-3 0 48,-3-7 32,-1 2-64,-6-1-64,0 4 32,0 4 0,-6 5-64,1 6 96,0 5-16,1 5-16,-2 8 80,1 5 128,3 5 48,2 1 80,0 3 0,2 0-208,9 0-32,3 0-144,4 0 80,-4 3 32,5-3 16,-7 0-64,1-5 48,-6 3 0,-7-5 0,0-1 16,0-4-32,-10 1 32,0-3 96,-1-4 16,-1 0-112,3-4 0,-4-3-16,1-2-16,-1 0 16,0-2-128,0-7-48,1-1-192,2-3-144,3 2-481,2 0-303,5-1 47,0 1-223,2 0-1298,10-1-2448</inkml:trace>
  <inkml:trace contextRef="#ctx0" brushRef="#br0" timeOffset="70804.63">15300 11644 15847,'0'0'3330,"0"0"-2386,42-8-912,-22 5 769,0-1 367,3-1-303,-6-2-289,-1-2-224,-4 0-144,-5-2 16,-4-3-96,-3 1 0,0-3-112,-10 0-96,-2-1 80,-8 1-80,0 5-96,-1 1-336,1 10 16,3 3 336,-1 12 96,1 12 144,7 5 368,-1 6 176,10 1 0,-2-1 113,3-5-433,3-3-304,6-8-32,4-2 32,-1-8-112,4-5-416,-3-7-465,1 0-672,-1-10-1152,-1-7-1665,2-6-3858</inkml:trace>
  <inkml:trace contextRef="#ctx0" brushRef="#br0" timeOffset="71224.11">15495 11710 12966,'0'0'2273,"0"0"-1120,0 0 1200,27 31-48,-21-27-849,-1-1-511,-1-3-145,-1 0-48,-3-7-191,2-2-305,-2-2-176,0-5-48,0 1 32,-5-2-48,2 0 0,2 1 16,1 0-64,0 5 16,0-1 16,1 4-32,7 1 16,4-2 16,7 2-48,-5 0 48,6 0 16,3 3-32,-3-1 64,0 3 16,-1 0 0,-3-1-16,-6 3-64,-3 0 32,-1 0-432,-6 0-1249,0 0-976,-8 0 144,0-1-1745,4-4-9877</inkml:trace>
  <inkml:trace contextRef="#ctx0" brushRef="#br0" timeOffset="72119.53">16432 11246 4914,'0'0'10309,"18"56"-7876,-16-17-768,-2 5 80,-2 3-177,-10 6-223,-2-4-209,2-4-351,-1-7-257,7-4-208,0-7-112,6-5-208,0-5-64,3-4 32,5-6-160,1-3-544,2-4-1041,-5 0-896,2-14-1505,-5-3-5282</inkml:trace>
  <inkml:trace contextRef="#ctx0" brushRef="#br0" timeOffset="72427.18">16329 11489 10181,'0'0'4546,"0"0"-1601,0 0-1824,0 0-241,44 9 721,-12-7-65,7 3-111,1-3-272,4 3-257,-5-4-288,-1 2-288,-5-1-352,-7-2-16,-1 0 48,1 0-64,-4 0-112,1 0-64,-6-5 112,0 4 64,1-4 64,-5 0 0,0 3-16,-7-2 48,0 1-48,-4-1 80,-2 1-16,-5 2-96,-4-4 16,-7 3 16,-4-1-16,-3 1 48,-6 2-48,1 0 16,1 0 64,2 2-64,2 5 80,8 7-96,2 2 80,12 1 16,1 6 16,9-3-16,8 3 16,9-3-48,-1-2-32,2-4 64,-1-4-160,-1-3-144,-5-4-800,-8-1-769,1-2-256,-9 0-688,-1-9-1073,-3-2-1376</inkml:trace>
  <inkml:trace contextRef="#ctx0" brushRef="#br0" timeOffset="72992.06">16937 11698 12934,'0'0'2881,"0"0"-1824,0 0 431,0 0 401,0 0-496,0 0-417,-3 7-63,3-7 127,0-7-207,0-1-401,0-4-128,0-3-80,0-4-160,8-3 96,0-1-176,4 1 0,0-1-48,7 3 80,-7-1 32,1 6 48,1 3 80,-7 1-112,1 5 96,-5 3-128,-1 2 16,1-2-80,-2 3 32,-1 0-224,4 0-384,0 4-208,-4 1-609,6-1-224,1-1-480,-1-3-1136,0 0-1169,0 0-2706,0-3 4803</inkml:trace>
  <inkml:trace contextRef="#ctx0" brushRef="#br0" timeOffset="73429.38">17193 11624 10389,'0'0'4930,"0"0"-3777,-3 39-801,3-29 1216,0 1-31,0-4-817,3-2-127,2-3-33,2-2-48,-2-2 0,3-7-63,-1-2-1,3-5-64,-1-2 176,-3-2 145,0 1-369,2 2-16,0-2 16,3 6-80,-5-2 16,2 3-96,0 3 113,2 0 127,0 5-128,-1-1-64,2 5-80,-2 0-48,-1 2-32,3 5-64,-7 4 48,-2 1 0,1-1 0,-3 0-16,0 1 0,0-6-16,0 1 32,0-3-16,0-1-32,0-3-16,3 0 32,2-3 16,-1-3-16,7-4-32,-1-1-32,0-2 48,0 2-96,-1-1 128,3 4-112,-1 3 80,-1 5-16,0 2 32,-2 9 0,0 8 16,-2 1 144,-3 2-32,2-2 112,0 1-95,1-7-49,-5-1-48,4-6-80,-5-3-16,3-1-96,-3-3-289,0 0-463,0 0-417,0 0-752,0-3-288,0-4-144,3-2-1008,5-2-3939</inkml:trace>
  <inkml:trace contextRef="#ctx0" brushRef="#br0" timeOffset="74122.37">17867 11451 12134,'0'0'4466,"0"0"-2866,0 0 577,28-32-32,-28 32-416,-8 0-993,-7 0-399,-2 3-161,-3 3 128,-3 5 0,4 3-32,-1-1-176,1 3 208,7 0 48,2 2-288,6-2 81,-2 2-177,6-2 112,6 1 16,3 3-32,11-3-16,2 0 64,1-3-64,0-1 32,-4-1-144,-7-4 16,-4 4 64,-8-5-16,-8 1 128,-9 2 352,-3-4 128,0 4-112,0-2-255,3-1-177,3 0-48,3-1 16,2-1-48,3-3 32,1 1-112,5-3-289,-2 0-367,2-5-529,0-4-1472,0-2-1345,0-5-3665</inkml:trace>
  <inkml:trace contextRef="#ctx0" brushRef="#br0" timeOffset="75384.05">18056 11721 17464,'0'0'2657,"0"0"-2081,0 0-511,0 0 383,14 44 288,-14-21-272,-7 0-336,-4-3-112,3-2-16,-4-5-624,5-3-1153,0-6-2065,1-4-7027</inkml:trace>
  <inkml:trace contextRef="#ctx0" brushRef="#br0" timeOffset="85997.64">9558 13414 5971,'0'0'3025,"0"0"-1088,0 0-672,0 0-145,0 0-256,0-32 369,0 30 96,0 2-577,0 0-288,0 0-240,0 9-128,0 2 96,-5 9 449,5 6 399,0 1 81,0 4-17,0 1-15,8-5-161,1 0-208,-1-5-255,5-2-49,-3-4-224,-2-3-16,2-3-112,-3-1-32,1-3-16,-3 1 32,2-5-32,-2 3 0,0-5 16,2 0-16,4 0 32,-4 0-32,6-5-16,0-4 32,-4-2-48,7-3-64,-4-2-48,0-1 16,1-6 48,-4 1 32,-1-3 32,0-2 0,-4 0 32,1 2-64,-5-2 32,0 2-32,0 3-96,0 2 112,-2 1 16,-1 4-16,2 3 48,-2 4-16,0 1 0,3 2-48,0 1 64,-2 4-96,2 0 80,0 0-112,0 0-144,0 0-433,2 3-223,-2-2 32,3 4 319,0-3-143,-3 0-144,1 1-625,-1 1-1520,0-1-1537,-1 1-5747</inkml:trace>
  <inkml:trace contextRef="#ctx0" brushRef="#br0" timeOffset="84700.43">9301 13516 11573,'0'0'3426,"0"0"-1345,0 0-1377,-20-20 433,10 16-161,2 0-304,1-2-351,-7 5-225,1 1-64,-5 0 16,-2 0 112,-1 4 48,-3 5-144,-3 2 16,2 5 16,-1-1 64,1 4 64,5 1 192,6-2 113,6 2-81,5-2-176,3 2-112,13-1-64,5-4 0,9-1 96,1-3 96,7-7-48,-1-1-160,2-3 16,-2-4-48,-3-10 16,-4-2-48,-7-4-16,-2-7-64,-4-3-32,-6-6 0,-3-2-16,-2-6 16,-3-2-48,0 1-32,-5 0-304,0 4 272,-5 8 144,5 4 16,-3 6-16,5 5 16,-2 3 80,5 3 0,0 3 64,0 0-64,4 0 16,0 0-16,4 3 48,-3 1-80,2 0 16,-4 1-16,-1 4 0,3 0 0,-5 2-48,0 10-64,0 9 64,0 12 128,-5 4 80,3 11 336,-4 4 401,2 2-241,0-3-320,4-4-208,0-4-64,0-5-80,0-4 0,0-4 16,0-6 64,-4-3-32,2-1 16,-1-5-64,0-1 32,3-2 16,0-5-208,3-3-608,6-4-961,5-7-1425,0-9-4753</inkml:trace>
  <inkml:trace contextRef="#ctx0" brushRef="#br0" timeOffset="89643.4">9518 14264 8292,'0'0'3329,"0"0"-784,0 0-912,0 0 96,0 0-32,0 0-369,-11-11-383,11 11-241,0 0-208,0 0-127,0 0-33,0 0-16,0 0-208,0 0-32,0 0-112,0 0 80,0 0-64,0 0 0,0 0 48,0 0-48,3 0 32,0 0 0,-3 0-16,0 0 0,0 0 16,0 0 0,1 0-16,-1 0 0,0 0-32,0 0 80,4 0-64,-3 0 0,2 0 48,6 0-48,-1 0 16,3 0-16,1 0 64,2 0 16,5 0 32,-2 0 112,0 0 224,-1 0-240,-1 0-80,-6 0-47,-4 0-33,1 0-16,-4 0 32,-2 0-16,0 0 48,-5 0 64,-4 0-112,-10 0-64,-1 0 0,-5 0 16,-3 0-48,4 3 64,-3-3-80,2 1 16,7-1 96,4 0-16,0 3 0,9-3-32,4 0 64,1 0 64,4 0 0,9 0-48,4 0 32,3 0 304,5 0-48,0 0-80,-1 0-80,-3 0 0,-3-3-176,-5 3 0,-4 0-32,-4 0 16,1 0 16,-6 0-64,1 0-48,-1 0-192,0 0-96,0 0-480,0 0-529,-1 0-352,-2 0-1088,0 0-2962,3 0-6706</inkml:trace>
  <inkml:trace contextRef="#ctx0" brushRef="#br0" timeOffset="88860.09">9584 14071 5939,'0'0'4098,"0"0"-1233,0 0-1232,0 0-161,0 0-79,8-30-625,-8 26-63,0-1 159,0 1-320,0 1-144,0 3-63,0 0-49,0 0-144,0 0-48,0 7-80,0 7 16,0 4 368,-2 9 609,-4 4 15,2 6 16,-4 0-15,0 2-113,-1-3-239,-1 0-145,3-5-64,-4-1-160,6-4-16,-3 0-31,7-4-177,1-4-16,0 0-80,0-5 112,1-2-112,7-1 0,1-4 48,5 1-48,-1-4-32,1-3 48,1 0-16,-2 0-64,-1 0-17,1-3-175,-3-1-208,0-1-224,-1 1-369,-3-3-431,2 3-529,-8-3-336,0 0-1665,0 2-3105,0 1 944</inkml:trace>
  <inkml:trace contextRef="#ctx0" brushRef="#br0" timeOffset="86995.87">9184 13900 7043,'0'0'849,"0"0"2272,0 0-1728,0 0-465,0 0-112,0 0-255,0-3-113,6 3 112,1 0 241,3 0 15,6 0 96,9 0 305,4 0-1,8 0 17,12-4 144,3-1-177,7 1-31,-2 0-225,4 1-304,-5 3-79,-4-2-225,-13 2-208,0 0-64,-13 0-32,-5 0 32,-6 0-32,-6 0 0,-4 0-48,-5 0 0,0 0 16,0 0-176,-6 0-176,-5 2-417,2 1-911,-7 1-1394,1-4-1376,2 0-6627</inkml:trace>
  <inkml:trace contextRef="#ctx0" brushRef="#br0" timeOffset="87859.84">9280 14411 5955,'0'0'48,"0"0"2145,20-37 160,-15 26-929,-2 5-239,0-4-433,-3 4-303,0 1-17,0 0-48,0 1 32,0 1-112,-6-1 353,6 2 47,-5 0-80,3 0-80,-4-3 241,-1 3-1,-3 2-224,-5-3-175,-2 3-161,-5 0 96,-4 0 80,-4 7-48,1 2 80,-2 2-63,4 3-97,1 2-16,4 0-32,7 0 32,7 2 48,3-2-112,5-1-80,11 1-64,3-7 32,11-2-32,3-6 96,3-1-64,1-4-48,-1-9 33,-3-3-65,0-2 32,-6-2-32,-3 0-16,-5-3 0,-7-2-81,1 0-47,-5-2 16,-3-1-176,0-5-128,-3 2 128,1 2 144,-5 2 48,1 2 80,1 5 80,0 4-48,2 5 48,3 4 80,-1 2 112,1 4 32,0 1-224,0 4-80,0 9-16,0 5 16,0 7 48,0 9 0,0 2 80,-4 5 368,3-1 193,1 1 31,0-3-192,0-2-80,0-5-63,1-4-161,4-2-96,-2-7-64,2-2 32,-2-5-64,-1-2-144,4-5-401,1-4-543,0 0-673,4-11-912,1-5-2434</inkml:trace>
  <inkml:trace contextRef="#ctx0" brushRef="#br0" timeOffset="92871.81">10468 13697 8788,'0'0'4162,"0"0"-1281,0 0-960,0 0 64,0 0-544,0 0-561,29-8-320,-7 3 17,4 1 383,-1-1 65,2 1-433,0-1-544,-3 3 0,-4-1-64,-3 2 32,-5 1-16,-2-3 0,-3 3-128,-2 0-529,-2 0-335,-3 0-273,0 0-47,0 0-273,0 3-480,-3 1-1424,2 0-1602,-4 3-607</inkml:trace>
  <inkml:trace contextRef="#ctx0" brushRef="#br0" timeOffset="93308.36">10548 13823 8452,'0'0'5346,"0"0"-2993,0 0-864,0 0 48,0 0-337,-17 32-447,26-26 79,7-3-176,1 1 113,8-4-33,2 0-144,1 0-256,0-4-127,-1 0-161,-7-1-32,-2 3-64,-5-1-145,-7 3-591,-3 0-208,0 0-577,-3 0-960,0 0-1265,-3 0-4802</inkml:trace>
  <inkml:trace contextRef="#ctx0" brushRef="#br0" timeOffset="94119.26">11264 13681 7668,'0'0'5314,"0"0"-2849,0 0-208,0 0-144,0 0-1024,0 0-305,32-11 192,-9 9-15,-1-1 463,6 3-639,-3 0-593,0 0-176,-7 0 16,-1 0-32,-4 0-464,-4 0-753,-6 0-352,0 0-351,-3-4-770,0 0-2512</inkml:trace>
  <inkml:trace contextRef="#ctx0" brushRef="#br0" timeOffset="94707.89">11869 13337 9780,'0'0'4242,"0"0"-2225,0 0-240,0 0-688,0 0-449,0 0 32,5 54 833,-4-20 112,-1 7-241,3 1-287,-3 1-225,0-5-336,0-2-207,0-6-193,0-8-48,0-4-48,0-4-16,0-5 0,0-2-352,0 0-737,0-6-848,-3-1-560,-2-1-1137,-2-11-6050</inkml:trace>
  <inkml:trace contextRef="#ctx0" brushRef="#br1" timeOffset="53642.23">14169 12778 1361,'0'0'10709,"0"0"-9013,-33 25-1488,27-18-384,0 1-128,6-1-368,0-2-625,0 2-367,0-3-81,0 3 576,0-3-976,0 1 2145</inkml:trace>
  <inkml:trace contextRef="#ctx0" brushRef="#br0" timeOffset="113084.66">9208 16171 5731,'0'0'16,"0"0"4001,0 0-1904,0 0-544,0 0 272,0 0-80,23-9-240,-1 5-33,6-3 161,8 3-224,5-3 143,9 0-239,3 2-385,4 4-47,-4 1-273,0 0-336,-4 6-256,-9 3 32,-2 3-96,-6-4-32,-7 1-272,1-2 0,-7-3 80,-4 1-176,-2 0 127,-2-5 1,-4 0-288,-2 0-288,-3 0-81,1-5-335,-3-4-817,0-2-2482,0-2-7778</inkml:trace>
  <inkml:trace contextRef="#ctx0" brushRef="#br0" timeOffset="112075.45">9565 15593 4962,'0'0'6995,"0"0"-5586,0 0 96,0 0 256,0 0-497,0 0-431,-17-22-145,15 22-48,2 7-64,0 6-31,0 11 479,2 8 369,6 6 320,4 3-465,1 2-127,2-3-481,-1-4-416,0-4-192,-5-8-48,1-4 16,0-4 0,-5-2 16,0-3-144,-5-4-160,0-3-352,0-4-337,-2 0-608,-4-4-784,4-12-1232,-1-5-4099</inkml:trace>
  <inkml:trace contextRef="#ctx0" brushRef="#br0" timeOffset="112459.13">9784 15513 7892,'0'0'4017,"0"0"-2080,0 0-1264,0 0 239,0 0 16,0 0-47,-28 45 159,25-11 577,-2 11 288,0 4-32,-2 5-368,-1 1-385,-1-4-208,-2-6-351,4-9-289,0-5-224,1-3-32,1-8 0,3-5-48,-1-3-224,0-5-673,3-5-799,0-2-1250,0-9-1120,0-9-11205</inkml:trace>
  <inkml:trace contextRef="#ctx0" brushRef="#br0" timeOffset="111265.54">9277 15753 9332,'0'0'3362,"0"0"-945,0 0-1393,-29-25 129,13 21 47,-1 1-479,-1 3-161,-4 3-144,-1 5-96,-4 6 65,2 2 15,2 7 0,0 1 144,6 3 64,8 0 113,4-2-321,5 2-128,6-7-240,13-4 64,2-5-32,10-6-48,1-5 16,3-3 64,1-12-32,-4-4 0,-5-5-16,-2-3 0,-7-4-240,-4-5-112,-3-3 0,-6-6-112,-1-2-128,-4 0-49,0-5 129,0 5-96,0 2 128,-4 4 143,0 7 193,0 10 112,-1 5-16,2 8 48,2 9 257,-3 2-1,4 12-160,0 12-16,0 7 448,0 15 64,4 8 145,-3 9 47,5 2 209,-4 0-225,-2-2-384,0-4-304,0-12-160,0-9 0,0-7 32,0-5 0,0-9-48,0-5 64,0-4-64,3-5-880,-2-3-1137,-1-11-432,0-8-2370</inkml:trace>
  <inkml:trace contextRef="#ctx0" brushRef="#br2" timeOffset="-181595.88">9405 14727 5410,'0'0'6035,"0"0"-4162,0 0-864,0 0 399,-31 3 97,27-3-257,2 0-143,2 0-97,0 0-143,0 0-257,2 0-304,10 0-80,8 0-32,8 0 225,8 0 527,1 0-400,3-3-31,2-1-385,-4 2-48,-6 2-48,-4-3 16,-8 1-64,-6 2 48,-3 0-32,-6 0-112,-5 0-289,0 0-415,-8 0-16,-5 5-321,-1 1-1072,-4-2-1873,1 2-3953</inkml:trace>
  <inkml:trace contextRef="#ctx0" brushRef="#br2" timeOffset="-181192.88">9440 14959 13974,'0'0'3266,"0"0"-2578,51 0 1041,-22-3 704,8-1-768,1 0-369,0 2-271,-4-1-305,-1 3-224,-8 0-399,-5 3-49,-5-1-112,-7 5-929,0-3-1360,-8-1-592,0-3-2498</inkml:trace>
  <inkml:trace contextRef="#ctx0" brushRef="#br0" timeOffset="95219.13">11688 13871 3650,'0'0'7075,"0"0"-3794,0 0-1488,0 0-304,0 0 176,0 0-321,55 5 145,-21-5-144,4-3-113,5-3-207,-3-1-337,-1-2-176,-6 2-224,-2 3-176,-10-1-96,-4 3-16,-9-1-32,0 3-432,-3 0-480,-5 0-209,0 0-207,0 0 15,-2 0-720,-3 0-1809,-1 3-1600,-2 1-1169</inkml:trace>
  <inkml:trace contextRef="#ctx0" brushRef="#br0" timeOffset="98855.77">12641 13637 8100,'0'0'5762,"0"-31"-4881,0 18 95,-4-1 1041,-5 3-1104,0 5-369,-4-1-208,-7 4-128,2 3 48,-2 0-32,-2 7-64,2 4-112,0 2 0,7 3 16,4 2 449,9 1 79,0-2-432,9-3-80,11-1 96,5-3 32,3-6-48,0-4 128,-2-2-31,2-7-225,-5-7 64,-6-2 16,-1-5-80,-10-1 16,0-6-16,-6-1 0,0-2 16,-10-4-80,-3 4 64,-7-1-48,0 4 0,-5 6-64,-3 8-16,3 5-96,1 6-177,2 5 321,2 0-16,1 5-112,5 3-592,3 4-689,2-1-1008,4 0-1297,2 3-1344,3-3 368</inkml:trace>
  <inkml:trace contextRef="#ctx0" brushRef="#br0" timeOffset="99576.05">12923 13548 6403,'0'0'5282,"0"0"-3169,2 38 320,-2-17 1,0-1-962,0 3-255,-5-3-81,2 0-223,3-4-433,-2-2 80,2-5-192,0-2-31,-3-3-49,3-4 0,0 0 192,0-10 160,0-3-175,5-5-385,-2-7 16,0-6-32,-1-7 112,1-5-112,0-2-16,-3-2-16,0-1 64,0 3-48,0 2 16,0 8-48,0 3-112,0 8-16,1 3 16,4 5 48,3 7 32,0 1 0,2 5 0,3 0-32,-1 3 32,2 7-160,5 5-81,-5 4-15,1 6 64,1 3-64,-7 4 0,2 0 112,-6 1 0,-4-1-48,-1-3 112,0-3 80,-1 2-16,-7-4 16,-3-1 32,-1-5 16,-1 1 0,-4-5-16,0-4 16,-1 0 32,-1-5-48,-1-2-48,7 0 32,1 0-64,-2-2 80,9-3 0,5 3-16,0 0-897,0 0-1152,8 2-464,3 0-2161,-2-3-5747</inkml:trace>
  <inkml:trace contextRef="#ctx0" brushRef="#br0" timeOffset="95790.77">11807 14175 6067,'0'0'6179,"0"0"-3922,0 0-737,0 0-63,0 0-176,0 0-337,-25-23-416,14 23-160,-1 0-79,-1 3 47,4 4 96,-5 2 16,8 2 0,0 0-15,6 2-65,0 1-80,7-1-32,6-1-112,5-4 64,-1 2-16,4-6 0,-4-2-96,3 1-128,-5-3 64,-1-3-64,-1-1 80,-6-5-96,-2 2 112,1-4-48,-4-1 0,1-1 0,-3-1 0,0-3-32,-3 1-48,-5-2-256,2 0-96,-7 2 160,-2 0-16,-2 5 96,-2 2 128,-1 5 64,3 4 0,2 0-16,-2 2-16,4 9 160,4 5 48,3 2-16,-1 7 128,1 0-48,5 3-48,-2 2-48,-1 0 144,4-4-95,0 3-33,0-2 0,0 0-80,0 1-16,4-1-48,3-3 128,3 3 192,-3-2 64,4 0-224,-3-1-32,-6 1-112,1-5-80,-3 1-16,0-6-16,-5 1 64,-3-5-32,2 1 16,-3-5-128,1-6-272,0-1-256,4 0-609,0-8-320,4-4-976,0-3-3169,0-4-6004</inkml:trace>
  <inkml:trace contextRef="#ctx0" brushRef="#br1" timeOffset="53851.36">14102 13066 5362,'0'0'4002,"-17"38"-3521,9-20-401,2 0-64,1 2 32,4-2-32,-2-2 0,3 4 16,-3-4-32,3 2 48,-5-2-48,3 4 32,2-5-32,-3 4 0,0-4-16,3 1-273,0 0-255,0-5 368,3 5 208,0-5-80,-1 1 96,3-4-16,-2 4-48,0-1 32,-3-2-16,0 2 32,0 0-16,0 3 112,0-1 16,-3 3 32,-2 2-160,0 0-304,2-4-2417,0 1 384</inkml:trace>
  <inkml:trace contextRef="#ctx0" brushRef="#br0" timeOffset="192432.37">18861 13822 12118,'0'0'3761,"0"0"-2208,-6 33 384,0-6 464,4 7-496,-1 4-400,3 2-641,3-3-352,7-6-160,5-8-144,2-6-48,0-7-15,6-6 79,-2-4-16,-1 0-208,0-7-48,-6-6 64,-2-2 0,1-4-32,-1-1 0,-6 2-224,2 5 0,-6 2-17,2 5 177,-4 6 48,0 3-96,0 13-64,0-1 176,3 11 64,0-5-32,4 2-48,0-3 48,6-4-16,2-9-16,2-5 48,2-2-80,0-2 112,-4-10-112,1-3-16,-4-3-16,-3-4 32,-1-5 64,-3-3-48,-2-6 80,0 2-128,-3-2-288,0 2-32,0 6 240,0 5 192,0 5-48,0 6 64,0 6-48,0 4-32,1 2-128,-1 0-161,3 4-1055,-3 6 159,0 0-255,-4 1-1282,-2 1-2240</inkml:trace>
  <inkml:trace contextRef="#ctx0" brushRef="#br0" timeOffset="193259.78">19481 13835 15431,'0'0'1505,"0"0"-1537,0 0 80,33-5 48,-22 12-160,-10-2-2145,5 3-4434</inkml:trace>
  <inkml:trace contextRef="#ctx0" brushRef="#br0" timeOffset="193055.31">19500 14081 16776,'0'0'5026,"0"0"-3457,0 0-1105,0 0 1009,0 0-657,0 0-448,1 15-208,-1-15-192,0 0 0,0-2-880,0-7-1377,0-5-2706</inkml:trace>
  <inkml:trace contextRef="#ctx0" brushRef="#br0" timeOffset="193463.23">19627 14149 14279,'0'0'3393,"0"0"-3201,0 0-112,34 0 1649,-18-13-416,1 0-177,1-8-400,2 0-255,-2-5-113,-1 4 112,-2 0 32,-3 1-240,-2 5-15,-2 5-81,-1 7 112,-4-1 384,-1 5-208,3 5-288,-5 6 32,3 3 257,0 3 63,-2-1-176,4 2-272,1-5 64,2 1-144,-2-5 64,2 1 0,3-9-112,-5 4 64,-3-5-480,0 0-769,-3-5-944,0-3-1248,-3-6-3042</inkml:trace>
  <inkml:trace contextRef="#ctx0" brushRef="#br0" timeOffset="194310.96">20261 14087 8804,'0'0'2769,"0"0"-656,-22-32-304,5 25 64,-9 1-560,-7 4-17,-1 2-63,-1 0-321,-2 2-480,4 4-224,8 1-48,10 2-127,8 1 31,7-2-48,19 4-16,9-4 112,9-1-32,7-4-48,1-3 64,-4-3 32,3-12-224,-10-1 96,-3-7-112,-6 1 0,-5-3 0,-8-4 96,-6 2 32,-2-2 0,-4-1-16,-4 1 48,-2 2-32,-5 2 48,2 5-32,4 7-16,-2 3-16,7 10-32,0 0-32,0 17 16,7 5 144,0 7 320,-1 11 432,0 6 241,2 1-49,-4 3-480,3-6-464,-6-6-15,2-6-81,-3-5 0,3-6-369,-3-6-607,0-3-913,0-6-784,-7-6-2626</inkml:trace>
  <inkml:trace contextRef="#ctx0" brushRef="#br0" timeOffset="159620.97">15258 4447 10757,'0'0'4546,"0"0"-2273,38 38-128,-25-9-384,1 2-369,-2 6 417,0-2-704,2-3-737,-4-5-288,-3-7 0,1-4-48,-3-5 0,0-1 16,-2-6-48,-2-2-16,-1 0-352,0-2-112,0-4-145,0-7-799,0-3-1185,0-6-2402,-1 0-4721</inkml:trace>
  <inkml:trace contextRef="#ctx0" brushRef="#br0" timeOffset="159980.46">15516 4447 11253,'0'0'3826,"-15"40"-1857,4-13 320,-1 4-176,-1 3-673,-1-3-479,-4 1-209,5-7-384,-1-2-127,4-6-81,0-3-112,4-5-16,1-5 16,4 1-16,-2-5-192,3 0-641,0-2-527,0-8-929,0-1-929,3-2-1984</inkml:trace>
  <inkml:trace contextRef="#ctx0" brushRef="#br0" timeOffset="160372.51">15489 4448 11733,'0'0'4146,"0"0"-2337,0 30-144,8-12 128,0 7-161,4 2-383,0 0-177,5 0-175,2-3-465,-2-1-256,3-7-32,-3-3-48,2-1-48,-5-6-16,-2-3-80,-1-2-480,-3 2-304,-7-3-593,-1 0-320,0 0-304,-1-3-736,-5-1-2337</inkml:trace>
  <inkml:trace contextRef="#ctx0" brushRef="#br0" timeOffset="160765.87">15779 4300 12678,'0'0'3778,"-12"58"-2050,-1-17-79,1 7 176,-2 1-496,-5 0-417,-1 1-288,3-7-368,2-9-144,2-7-32,7-5-32,3-9-112,3-6 32,0-5-1088,9-4-657,-1-12-2017</inkml:trace>
  <inkml:trace contextRef="#ctx0" brushRef="#br0" timeOffset="157915.87">14965 4025 14871,'0'0'2225,"2"-37"-1921,-2 19-64,-13 4 0,-7 3-160,-2 1-176,-6 4-320,-1 4-512,-4 2-113,1 0 369,-1 2 496,4 7 112,3 4 128,1 6 192,8 5 96,1 10 480,10 6 401,3 10 464,3 4 15,0 4-287,8-1-272,1-6-305,2-5-288,3-8-63,-3-7-241,-2-6-80,-1-1-96,-4-1-32,-4 2-80,0 0 16,-1-1 32,-5-1-48,-7 2 80,4-3-96,-2-1-304,5-4-513,0-3-191,1-8-257,5-3-1024,0-3-1729,0-11-3041</inkml:trace>
  <inkml:trace contextRef="#ctx0" brushRef="#br0" timeOffset="158512.87">14628 4431 6771,'0'0'4050,"0"0"-2305,0 0-577,0 0 17,0 0-49,0 0-239,-3-9-177,3 6-176,0 1-47,0 2-65,0-2 64,0 0-16,0 0 128,3-1-47,-3-1-33,3 4 16,-1-3-176,4 1-79,-4 2-145,8-2-16,0 2-48,5 0 48,5 0-32,7 0 144,1-2 384,1 2-256,4-3 145,-2 1-145,-5 0-224,-3-1-32,-6-1-96,-4 2 48,-2 0-96,-7 2 32,-1 0 16,-3-3-64,0 3 32,0 0-144,0-2-144,0 2-273,0 0-191,-6 0-384,1 0-545,4 0-544,-5 5-1649,4-3-4050</inkml:trace>
  <inkml:trace contextRef="#ctx0" brushRef="#br0" timeOffset="-110164.8">15946 7166 9364,'0'0'1729,"0"0"-368,0 0 784,0 0 64,-4 31-224,4-25-193,0-1-383,-2 0-448,2-1-241,0-1-240,0-3-64,0 0-128,0 0 225,5-10-161,0 2-112,-1-6-128,4-4 0,3-2 112,-5-5-128,8 2-16,-8 1 16,7 4-96,-1 2 448,-4 2-159,3 10-129,-4 2 48,0 2 32,-1 5-144,1 6 16,-5 5-32,3-1 48,1 3-96,-6-2 64,5-3-96,-4-4-32,5 1-32,-1-6 64,3-2-16,-1-2 64,6-2 0,-4-9-16,7-5 16,-2-4-16,-2-5 96,4-4-224,-1-1-16,-1 3-16,-3 5 64,-2 8 0,2 8 80,-3 6-16,-1 2-80,-2 14 128,3 4 16,-2 4 240,0 2 32,4-2-112,2-1-128,-1-3 0,1-6-64,-2-3-112,0-7-32,-3-2-416,0-2-400,-4 0-433,-3-9-1136,0-2-544,-3-2-1409,-4-1-5171</inkml:trace>
  <inkml:trace contextRef="#ctx0" brushRef="#br0" timeOffset="-109028.99">15793 7474 12598,'0'0'3249,"0"0"-1552,0 0-512,62-19-225,-16 15 817,13 4 240,8-2-96,7 2-593,-1 0-607,-3 0-417,-13 0-368,-4 0-64,-8-2-273,-6-5-527,-5-2-273,-5 0-47,-5-5 63,-4 3 497,-5 0-448,-8 2-625,-1 2-1841,-6 5-2241</inkml:trace>
  <inkml:trace contextRef="#ctx0" brushRef="#br0" timeOffset="-108467.25">16140 7809 8612,'0'0'5619,"0"0"-4371,0 0-800,0 0 1489,0 0-96,0 0-400,27-14-465,-40 14-159,-4 12 31,-8-1 384,-4 7-287,-2 0-401,3 0-144,3 0-112,5 0-47,8 2-81,5 0 48,7 3-32,14-1-96,10-2-48,2-1-64,7-1 0,2-2-128,-5-3-128,-2 3 176,-8-3 48,-8 1 32,-7-1-193,-5 1 209,-2-3 16,-9 0 64,-3-2 16,-6 2 1,-3-6 79,-5-1-144,3-1 0,-1-3 0,0 0 0,7 0-64,-1-3 48,7 1 16,7 0-48,6 0-48,0 2-897,8-3-1488,4-1-384,4-3-2706</inkml:trace>
  <inkml:trace contextRef="#ctx0" brushRef="#br0" timeOffset="-107829.13">16283 7734 13350,'0'0'1393,"0"0"-609,0 0 97,0 0 719,0 0-975,0 0-177,34-31 160,-14 25 112,5-4 161,0 2 79,6-1-15,-6 2-49,-4 2-32,-1 5-191,-7 0-209,-5 7-304,-4 4-80,-4 5 16,-1 2 32,-7 0 48,-3 2-112,-1 0-48,-1-4 144,4 2 128,-2-5-111,5-1 31,3-1-144,0-4-32,3 0 32,6-3 0,0-2 80,7 1-96,0-1 64,6-2-48,4 0 224,-1 0-80,6 0-80,3 0-48,-5 0-16,-1 0-48,1 0-16,-7 0 80,-7-2-192,-4-1-656,-2 3-513,-6-2-431,-7 0-1058,-6 0-1184,1-3-6562</inkml:trace>
  <inkml:trace contextRef="#ctx0" brushRef="#br0" timeOffset="180469.67">20927 4100 1825,'0'0'5570,"0"0"-3873,0 0-1313,0 0-288,0 0 241,-11-31 207,11 26 0,0 4-128,0-5-176,0 6 401,0-1-65,0 1-320,0 0-80,0 0-16,0 0-80,0 0-32,0 0-32,0 0 0,0-3 16,0 3 64,0 0 256,0-2-31,0 2 143,0-2-64,0 2-128,0-3-96,0 3-16,0 0-128,0 0 0,0 0-48,0 0 0,0 0-16,0 0 16,0 0 32,0 0-32,0 0 64,0 0-32,0 0 16,0 0-16,0 0-16,0 0 96,0 0 176,0 0-79,0 3-81,6-1 144,-6 3-16,0 3-32,0 6-128,0 4 112,0 4 1361,0 3-865,-3 7-176,0-3 177,-2 2 15,4 1-224,1-5-208,-3 0-48,0-2-96,3-5-47,0 0-17,0-4-32,0-2 16,0-3-32,0-5-16,0-1-48,-2 0-1057,-1-3-736,1-2-880,-5 0-1345,1-9-3537</inkml:trace>
  <inkml:trace contextRef="#ctx0" brushRef="#br0" timeOffset="181773.37">20832 4645 6099,'0'0'2209,"0"0"-1249,0 0 321,0 0 224,0 0-33,0 0-479,-18 4-65,16-4-48,2 0-191,0 0 79,0 0-128,0 0 65,0-2-177,0 2-160,2-2-240,4 0 80,-1 0-64,2 2 80,0-3 65,5 1 63,3 2 64,6-2 208,7 2-63,6 0 15,4 0 544,9 2-351,3 0-177,1 3-208,-5-3-96,-1 0-144,-6 0-80,-7 1 16,-7-1-80,-5 0 48,-6-2-32,-3 0 0,-1 2-112,-6-2 112,-1 0-80,0 0 96,2 0-176,-3 0-144,4-2-208,-6-2-160,1 1-113,2 1-175,-3 2-145,0 0-511,-3 0-209,-4 0-1825,-3 0-1808</inkml:trace>
  <inkml:trace contextRef="#ctx0" brushRef="#br0" timeOffset="184917.42">20956 4890 8900,'0'0'2513,"0"0"-1216,0 0-17,0 0-223,0 0-225,0 0-239,0-4-81,0 15 0,-1 9 144,-5 14 513,1 11 207,-3 9 337,0 7-352,-1 4-113,0-5-415,1-7-385,3-11-224,-1-8-144,6-9 32,0-9-48,0-3-48,0-6 16,0-3 16,0-4-16,0 0 32,-1 0 32,1-7-32,0-2-48,-3 1-64,3-4 16,0 5-32,0 0 32,0 1-48,0 4 0,0 0 16,0-1 80,3 3-16,-2-2 16,5 0 0,-4-1-32,9-1 48,1-3-48,8 1 64,7-4-64,13 1 32,8 1 32,6-2 192,4 6 161,-1-1-177,-6 5-80,-12 0-80,-3 0 16,-13 0-96,-6 0-128,-8 0 16,-4 0-48,1 0 32,-6 0-1,0 0 81,0-4-160,0 0 64,-6-1 32,1 0 0,4 3-320,-5 2-240,1 0-177,0 0-527,-2 2-577,-1 3-1041,0-3-2656</inkml:trace>
  <inkml:trace contextRef="#ctx0" brushRef="#br0" timeOffset="186385.47">21018 4859 6899,'0'0'929,"0"0"-849,0 0 1280,0 0-287,0 0-753,-14-32-128,9 30 0,5 0-16,-1-1-112,1 1 32,0 2-48,-3-2 0,0 2-16,3 0-16,-2 0-16,2 0 0,-3 0 0,3 0-16,0 0 32,-2 4-32,2 3 32,-6 5 112,5 3 1249,-6 10 32,1 4-81,-5 10 289,2 1-48,-2 3-593,-1 2-464,4-5-224,-1-6-63,1-5-145,3-6-48,1-8-64,4-3-16,-3-4-241,3-3-1087,-3-3-1537,3-2-1698</inkml:trace>
  <inkml:trace contextRef="#ctx0" brushRef="#br0" timeOffset="-85419.1">21296 7466 14054,'0'0'3234,"37"0"-2514,2-1 593,12-5 704,13 0-400,5-5-401,6 1-47,1 4-545,-11-1-512,-6 7-64,-9 0 64,-12 0-80,-11 5-288,-4-1-689,-8 0-431,-8 1-353,0-3-1008,-2-2-1473,-5 0-4594</inkml:trace>
  <inkml:trace contextRef="#ctx0" brushRef="#br0" timeOffset="-86256.3">21382 7240 7411,'0'0'3794,"0"40"-1521,-3-18 96,2 3-224,-2-5-960,1-2-369,2-9-47,0-2-81,0-5-192,0-2-48,2-9 273,2-9-145,4-4-384,3-5-48,1-9-16,2-5 160,-1-2-80,5-4 32,-1 4 65,-1 5-418,1 7 81,-5 11 449,-3 13 31,5 7-384,-7 14-16,-1 10-32,0 10 480,0-1-176,2 4-192,-2-4-80,0-6-64,1-6-48,0-5 48,-2-8 48,3-1-96,-1-7 112,4 0 0,-1-7 48,5-7-32,-1-6 0,2-4 0,1-6-31,-2-1 31,2 2-225,-4-1-47,-1 10-32,-1 5 224,-2 10 0,-3 5-32,1 13 0,-1 10 64,0 4 112,2 2 224,-1 3-31,6-5-97,-1-5-192,1-4-16,2-6-32,-5-4 16,0-3-176,-5 0-865,-2-3-1168,-3-2-288,0 0-1073,-11-5-3153</inkml:trace>
  <inkml:trace contextRef="#ctx0" brushRef="#br0" timeOffset="-84963.71">21694 7707 17304,'0'0'2993,"0"0"-2593,-48 23 289,24-5 1248,-7 2-833,4 3-464,-4 1-15,6-1-177,8-1-128,2-2-96,7 3-48,8-5-128,0-3-16,16 1-48,1-5-16,7-4-64,4 0 160,3-2-96,-6-1 144,-5 0-32,-6 6 16,-6-1-112,-5 4 48,-3 1 16,-6 1 16,-6 1-32,-1 0-48,-1-2 65,-6 1-49,-3-1 16,1-3 16,-3 0 0,2 1 16,1-5-32,2-3 0,2-4 16,5 0-16,7-10-417,6 0-959,0-7-1425,6 2-993,2-1-3153</inkml:trace>
  <inkml:trace contextRef="#ctx0" brushRef="#br0" timeOffset="-84399.91">21862 7633 17784,'0'0'1873,"0"0"-1681,0 0-176,0 0 1185,0 0 79,0 0-736,51-9-111,-25 6-257,1 2-160,-2 1 448,-5 0 689,-2 4-481,-8 5-480,-7 5-224,-3 1 128,0 1-48,-13 2 112,1-3-16,-7 1 16,5-2 80,2-3 257,-2-2 47,9 1-16,5-4-224,5 1-176,9-5 160,11 3 32,4-5-15,7 1-209,-4-1 16,-1 0 16,0 0-80,-9 0-112,-3 0-673,-7-1-799,-7-6-1298,-2-2-2176,-3-5-11910</inkml:trace>
  <inkml:trace contextRef="#ctx0" brushRef="#br0" timeOffset="114830.76">9654 16342 9044,'0'0'2337,"0"0"-368,0 0-832,0 0 463,0 0 273,5-34-400,-2 29-225,-3 4 1,0 1-385,0 6-47,0 9-353,0 8 208,-5 8 385,1 10-177,-2 2-304,1 4 1,3-1-225,-4-2-144,2-3-128,2-5 0,-4-7-32,6-7-16,0-3 0,0-6 0,3-6 0,2-3-48,5-1 32,0-3 16,5 0 0,-1 0-64,2-5 48,1 3-32,-5 2 32,0-3-512,2 3-833,-7 0-960,-1 0-1072,-5-4-2738,-1-5-7443</inkml:trace>
  <inkml:trace contextRef="#ctx0" brushRef="#br0" timeOffset="115364.45">9588 16527 13414,'0'0'4354,"0"0"-2849,0 0-65,0 0-15,0 0-256,49-3 207,-16-1-63,2-6-385,-4 4-175,2-4-17,-7 4-400,-7 2-256,-5-1-112,-8 3-304,0 2-320,-6-3-449,0 1-624,0 0-672,-3-5-1665,0-2-12677</inkml:trace>
  <inkml:trace contextRef="#ctx0" brushRef="#br0" timeOffset="114076.84">9319 16674 5907,'0'0'6195,"0"0"-4163,0 0-799,0 0 160,0 0-321,0 0-191,3-20-369,-6 20-144,-2 0-192,0 0-128,-8 0 48,3 5 144,1-3 112,-5 0-31,-3 0-1,3 1-64,-5 1-64,2 1 16,-3 2 128,0-1 96,0 5 209,6 3-33,-5 2-224,7 0-80,4 1 80,7 1-95,1-2-193,4-2-32,9-3-32,4-2-16,3-7-32,5-2 64,-1 0-48,0-5-16,-1-6 16,-1 2-176,-2-4-1,-3-1-95,1-1-32,-5-1 80,-7-4 64,2-3 48,-4-1-48,3-8 144,-6-4-48,-1-7 80,0-1-48,0-4 80,0 3 16,0 7 16,0 8-48,-4 8-96,0 8 48,3 10 80,-4 4 32,2 9-112,3 9 64,0 9 256,0 9 160,3 7 17,3 4-145,2 5 288,0-3 144,3-4-576,-5-5-111,2-6-1,-4-8-112,3-6 96,-6-7-48,-1-4 0,3-4-128,-3-4-417,0-1-591,0-6-753,0-9-1088,-3-6-3971,-1-6-3520</inkml:trace>
  <inkml:trace contextRef="#ctx0" brushRef="#br1" timeOffset="-203601.57">9335 17322 10021,'0'0'5554,"0"0"-4401,0 0-865,0 0 1200,0 0-431,36-7-273,-11 0 193,8-1 127,4-1-127,1-1 63,-3 4-271,-3 1-257,-4 5-384,-8 0-48,-3 0-96,-7 0-96,-4 5-1185,-5 0-512,-1-1-272,-4-1-896,-6-3-3634</inkml:trace>
  <inkml:trace contextRef="#ctx0" brushRef="#br1" timeOffset="-204105.29">9294 17120 10053,'0'0'5010,"0"0"-3105,0 0-785,0 0 81,49-21 95,-18 17-79,6-3-177,4 1-175,-2-1-417,1 0-240,-5 2-80,-7 1-112,-6-3-16,-5 3-80,-4-3-128,-3 2-160,-5 1-48,-2 1-145,-1-1-159,-2 2-128,-2 2-881,-4 0-960,-3 0-1953</inkml:trace>
  <inkml:trace contextRef="#ctx0" brushRef="#br0" timeOffset="116381.45">10554 16148 15607,'0'0'2177,"52"-16"-1857,-14 5 689,-3 0 688,1-2-897,-4 1-624,-7 4-112,-8 2-1152,-9 2-2738,-6 2-4818</inkml:trace>
  <inkml:trace contextRef="#ctx0" brushRef="#br0" timeOffset="116109.98">10552 15959 8676,'0'0'9060,"0"0"-6819,40 0-864,-18 0 224,6 0-17,1 0-639,4 0-609,-4-2-288,-2-1 0,-5-1-576,-5 2-1137,-2 0 32,-4-1-368,-10 1-848,-1 2-897,0 0-416,-4 0-240</inkml:trace>
  <inkml:trace contextRef="#ctx0" brushRef="#br0" timeOffset="117379.07">11489 15817 8996,'0'0'5154,"0"0"-1760,0 0-1569,50-16-256,-25 15 367,7-2-111,1 0-592,2 2-529,-2 1-432,-5 0-192,-2 0-96,-7 1-320,-5 5-720,-2-5-817,-6 4-224,-6-3-448,0 1-1025,0-3-2000,-7 0 383</inkml:trace>
  <inkml:trace contextRef="#ctx0" brushRef="#br0" timeOffset="117755.58">12059 15490 14583,'0'0'3281,"13"63"-752,-13-20-48,0 7-223,0-3-818,0-2-607,0-5-401,0-8-384,-5-5-96,5-7-48,-2-2-32,2-7-513,0 1-495,0-8-1233,0-4-945,0 0-3937</inkml:trace>
  <inkml:trace contextRef="#ctx0" brushRef="#br0" timeOffset="120916.95">13019 15802 12214,'0'0'4306,"0"0"-2738,0 0-799,0 0 335,-42 7-159,22 9-241,-3 4-96,3 4-224,1 3-80,-1 3 369,7-1 95,7-4-80,6-3-271,0-1-49,13-10-48,5-2-176,7-9-48,3-5-16,-3-13 0,1-9-48,2-6 48,-5-6-96,-9-3-192,-1-5-48,-10-1-192,-3-1-193,-8-1-79,-8 5 112,-2 5 288,-8 8 160,-4 7 96,2 12 0,-1 8-16,-1 5 64,-1 5 0,11 6 0,1 2 16,9 1-16,7-2-1265,3-2-2065,6-3-1728,6-4-2898</inkml:trace>
  <inkml:trace contextRef="#ctx0" brushRef="#br0" timeOffset="121519.77">13199 15764 13590,'0'0'2914,"0"0"-1842,0 0 65,0 0 687,4 42-111,4-15-336,0 3-385,0 1-271,-4-2-321,1-4-112,3-5-208,-4-4-16,0-7-16,-1-5 16,-2-4-32,2 0 304,-3-10 224,0-6-255,0-7-225,0-6 16,0-5-64,-3-4-16,-1-10 32,-1 1-112,-3-4-80,4 1-209,-1-1 209,-3 3-48,3 6-80,5 5 112,0 6 176,0 6-32,2 5 32,9 6 32,1 10-64,5 4 64,3 0-64,2 11 0,3 8 16,1 2-16,-4 9 32,-2-1-32,-3 5 64,-4 0-48,-6-3 32,-4 1-32,-3-3 48,-4-4-16,-9-3 0,-7-2-48,2-4 96,-4-2-64,-1-3 0,-2-2 32,3-3-32,4 1-16,1-2-32,4-3 0,9 3-80,0 2-384,4-3-977,4 0-159,3-1-561,7-3-1409,-3 0-6323</inkml:trace>
  <inkml:trace contextRef="#ctx0" brushRef="#br1" timeOffset="54982.2">13995 15428 2433,'0'20'2737,"0"-2"-2400,0 2 3776,0-4-1936,-4-1-944,2-3-113,-1-1-191,0 3-449,3-1-416,0 1-96,0-1-960,6 1-833,-1-1-1921,0 1-400</inkml:trace>
  <inkml:trace contextRef="#ctx0" brushRef="#br1" timeOffset="54908.4">13971 15284 3442,'0'0'6403,"0"0"-5987,0 31-1073,0-20-2112,6 5 1376,0 0 737,-3-1 192,2 4-32</inkml:trace>
  <inkml:trace contextRef="#ctx0" brushRef="#br0" timeOffset="156813.77">7142 13657 5298,'0'0'6243,"0"0"-4034,0 0-528,0 0 32,0 0-353,5-16-95,-5 14-240,0 2-193,0-2-256,0 2 32,0 0-95,0 2-1,0 7-272,0 2 112,0 9 545,0 7 31,0 1-144,0 6-143,0-6-113,0 2-208,0-6-96,0-5-256,0-4-32,0-1 48,0-3-16,0-4-32,0-3-624,0-1-769,0-3-992,0 0-336,-5-7-1505,0 0-5379</inkml:trace>
  <inkml:trace contextRef="#ctx0" brushRef="#br0" timeOffset="157392.06">7137 13272 6035,'0'0'4498,"0"0"-2561,0 0-289,0 0 193,-40 41-160,28-23-432,-4 0-209,2 0-159,2 2-225,1-4-304,3-3-240,0-6-32,8 0-64,-1-5 16,1-2-48,0 0 48,0-9 64,5-7-288,2-6 384,3-5-112,0-6-48,3-1 0,-4 0-256,4 2 112,-3 9 0,-2 8 48,0 3 32,-2 8-48,2 4 64,0 0-48,1 11 64,5 5 272,0 4 112,4 3 208,-4 4 17,7-3-449,-1-1-32,0-2-64,0-4-64,-3-5 32,-1-1-16,-2-4-112,-4-1-576,0-3-353,-4-3-1216,-5 0-2273,-1-5-8820</inkml:trace>
  <inkml:trace contextRef="#ctx0" brushRef="#br0" timeOffset="158872.01">7129 15960 5875,'0'0'8195,"0"0"-6258,0 0-608,0 0 512,0 0-417,0 0-687,4 0-337,-4 5-176,5 4 80,-2 2 224,2 7-159,1 0-145,0 11-144,2 0-32,-3 5 416,2 2-272,-1 0-112,-4 0 16,-2-4-64,0-3 16,-2-7 16,-4 1-112,-1-7 16,-6-5 80,1 0-48,-2-4 176,-5-2 353,2-4-33,-5-1-240,-1-4-32,1-3-160,-4-2-16,0-2 48,1 0-80,2 2 80,3 0-160,4 2 16,4 0 16,5 6-64,7-2-192,0 3-384,2 0-865,9 0-592,1 0-448,-2 0-1313,0-4-6467</inkml:trace>
  <inkml:trace contextRef="#ctx0" brushRef="#br0" timeOffset="159528.37">7133 15614 5491,'0'0'6514,"0"0"-4961,0 0-880,0 0 991,0 0-127,0 0-577,-9-29-127,-3 35-145,-7 8-80,0 6 417,-1 0 159,2 3-367,1-5-305,4-2-352,5-8-112,4-1-48,4-7-32,3 0-128,3-2 192,10-11-288,1-6 80,6-8-512,2-4 111,4 0-319,2-4 127,-4 7 593,-1 7 160,-4 12 48,-2 7 32,-5 4 97,-1 18 239,2 7 512,-4 5 225,-1 2-225,-2-3-208,1-4-383,-4-2-193,0-12-192,-3-1 80,2-8-241,-2-4-1023,-3 0-1009,0-2-1105,-5-12-6498</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09.270"/>
    </inkml:context>
    <inkml:brush xml:id="br0">
      <inkml:brushProperty name="width" value="0.05" units="cm"/>
      <inkml:brushProperty name="height" value="0.05" units="cm"/>
    </inkml:brush>
  </inkml:definitions>
  <inkml:trace contextRef="#ctx0" brushRef="#br0">29 92 3252 0 0,'-2'-4'8854'0'0,"-5"11"-6422"0"0,-3 14-2242 0 0,7-6 541 0 0,0 1 1 0 0,1-1-1 0 0,0 1 0 0 0,2 30 1 0 0,0-39-656 0 0,1 1 1 0 0,0-1 0 0 0,0 1-1 0 0,0-1 1 0 0,1 0 0 0 0,0 0 0 0 0,1 0-1 0 0,0 0 1 0 0,0 0 0 0 0,0 0-1 0 0,1-1 1 0 0,7 11 0 0 0,-11-16-77 0 0,1 0 0 0 0,0 0 0 0 0,0 0 0 0 0,0 0 1 0 0,0 0-1 0 0,0 0 0 0 0,0 0 0 0 0,1 0 0 0 0,-1-1 0 0 0,0 1 0 0 0,0 0 1 0 0,1-1-1 0 0,-1 1 0 0 0,0-1 0 0 0,1 1 0 0 0,-1-1 0 0 0,0 0 0 0 0,1 1 1 0 0,-1-1-1 0 0,1 0 0 0 0,-1 0 0 0 0,0 0 0 0 0,1 0 0 0 0,-1 0 1 0 0,1 0-1 0 0,-1-1 0 0 0,2 1 0 0 0,0-2-31 0 0,0 1-1 0 0,0-1 1 0 0,0 0-1 0 0,0 0 1 0 0,-1 0-1 0 0,1 0 1 0 0,-1-1-1 0 0,1 1 1 0 0,-1 0 0 0 0,0-1-1 0 0,2-3 1 0 0,6-8-234 0 0,-1-1 1 0 0,-1 0-1 0 0,8-22 1 0 0,-10 23-232 0 0,0 0 0 0 0,-1 0 0 0 0,-1-1-1 0 0,0 1 1 0 0,-1-1 0 0 0,0 0 0 0 0,-1 0 0 0 0,-1 0 0 0 0,-1 0-1 0 0,0 0 1 0 0,-3-18 0 0 0,3 31 507 0 0,0 1-1 0 0,0-1 1 0 0,0 1 0 0 0,0 0-1 0 0,-1-1 1 0 0,1 1 0 0 0,0-1-1 0 0,-1 1 1 0 0,1 0-1 0 0,-1-1 1 0 0,0 1 0 0 0,1 0-1 0 0,-1 0 1 0 0,0 0 0 0 0,0-1-1 0 0,0 1 1 0 0,1 0-1 0 0,-1 0 1 0 0,-1 0 0 0 0,1 0-1 0 0,0 1 1 0 0,0-1 0 0 0,0 0-1 0 0,0 0 1 0 0,0 0 0 0 0,-1 1-1 0 0,1-1 1 0 0,0 1-1 0 0,-1-1 1 0 0,1 1 0 0 0,0 0-1 0 0,-1-1 1 0 0,1 1 0 0 0,-1 0-1 0 0,1 0 1 0 0,-1 0-1 0 0,1 0 1 0 0,0 0 0 0 0,-1 0-1 0 0,1 0 1 0 0,-1 1 0 0 0,1-1-1 0 0,0 1 1 0 0,-1-1 0 0 0,1 1-1 0 0,0-1 1 0 0,-1 1-1 0 0,1-1 1 0 0,0 1 0 0 0,0 0-1 0 0,0 0 1 0 0,-2 1 0 0 0,-3 2 341 0 0,0 0 0 0 0,-1 1 0 0 0,2-1 0 0 0,-1 1 0 0 0,0 1 1 0 0,1-1-1 0 0,0 1 0 0 0,-6 8 0 0 0,-5 27-36 0 0,13-13-5866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11"/>
    </inkml:context>
    <inkml:brush xml:id="br0">
      <inkml:brushProperty name="width" value="0.05" units="cm"/>
      <inkml:brushProperty name="height" value="0.05" units="cm"/>
    </inkml:brush>
  </inkml:definitions>
  <inkml:trace contextRef="#ctx0" brushRef="#br0">1 110 692 0 0,'0'0'8304'0'0,"10"26"-4855"0"0,-4-15-3005 0 0,0 0 1 0 0,-1 1-1 0 0,-1-1 0 0 0,0 1 1 0 0,-1 1-1 0 0,0-1 0 0 0,1 17 480 0 0,-8-67 372 0 0,-5-109-3080 0 0,9 144 1770 0 0,1 1 1 0 0,0 0 0 0 0,0 0-1 0 0,0 0 1 0 0,1 0 0 0 0,-1 0-1 0 0,0 1 1 0 0,1-1 0 0 0,-1 0-1 0 0,1 0 1 0 0,0 1-1 0 0,0-1 1 0 0,-1 1 0 0 0,1 0-1 0 0,0-1 1 0 0,0 1 0 0 0,0 0-1 0 0,4-1 1 0 0,48-23-21 0 0,-44 22 36 0 0,-10 3-42 0 0,-1 0-1 0 0,1 0 1 0 0,0 0 0 0 0,0 0-1 0 0,0 1 1 0 0,0-1 0 0 0,0 0 0 0 0,0 0-1 0 0,0 0 1 0 0,0 0 0 0 0,0 1 0 0 0,0-1-1 0 0,0 0 1 0 0,0 0 0 0 0,0 0 0 0 0,0 1-1 0 0,0-1 1 0 0,0 0 0 0 0,1 0 0 0 0,-1 0-1 0 0,0 0 1 0 0,0 1 0 0 0,0-1-1 0 0,0 0 1 0 0,0 0 0 0 0,0 0 0 0 0,0 0-1 0 0,1 0 1 0 0,-1 1 0 0 0,0-1 0 0 0,0 0-1 0 0,0 0 1 0 0,0 0 0 0 0,0 0 0 0 0,1 0-1 0 0,-1 0 1 0 0,0 0 0 0 0,0 0 0 0 0,0 0-1 0 0,0 0 1 0 0,1 0 0 0 0,-1 1 0 0 0,0-1-1 0 0,0 0 1 0 0,0 0 0 0 0,1 0-1 0 0,-1 0 1 0 0,0 0 0 0 0,0 0 0 0 0,0-1-1 0 0,0 1 1 0 0,1 0 0 0 0,-1 0 0 0 0,0 0-1 0 0,0 0 1 0 0,0 0 0 0 0,1 0 0 0 0,-1 0-1 0 0,0 0 1 0 0,0 0 0 0 0,0 0 0 0 0,0-1-1 0 0,1 1 1 0 0,-8 12-10224 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12"/>
    </inkml:context>
    <inkml:brush xml:id="br0">
      <inkml:brushProperty name="width" value="0.05" units="cm"/>
      <inkml:brushProperty name="height" value="0.05" units="cm"/>
    </inkml:brush>
  </inkml:definitions>
  <inkml:trace contextRef="#ctx0" brushRef="#br0">32 158 888 0 0,'1'-3'12422'0'0,"2"0"-12197"0"0,9-1 36 0 0,0 1 0 0 0,1 0 0 0 0,-1 1 0 0 0,1 0 1 0 0,-1 1-1 0 0,1 0 0 0 0,20 2 0 0 0,-31-1-274 0 0,-1 0 103 0 0,-10-31-1314 0 0,-1-14 422 0 0,10 43 783 0 0,-2 0 0 0 0,1 0 0 0 0,0 0 0 0 0,0 0 0 0 0,-1 0 0 0 0,1 0 0 0 0,-1 0 0 0 0,0 0 0 0 0,1 0-1 0 0,-1 0 1 0 0,0 1 0 0 0,-2-2 0 0 0,-10-11-271 0 0,13 13 300 0 0,1-1-1 0 0,-1 1 0 0 0,0 0 0 0 0,1 0 1 0 0,-1 0-1 0 0,0-1 0 0 0,0 1 1 0 0,0 0-1 0 0,0 0 0 0 0,0 0 1 0 0,0 1-1 0 0,0-1 0 0 0,-1 0 0 0 0,1 0 1 0 0,0 1-1 0 0,0-1 0 0 0,-1 0 1 0 0,1 1-1 0 0,0-1 0 0 0,-1 1 1 0 0,1 0-1 0 0,0-1 0 0 0,-1 1 0 0 0,1 0 1 0 0,-1 0-1 0 0,1 0 0 0 0,0 0 1 0 0,-1 0-1 0 0,1 0 0 0 0,-1 0 1 0 0,1 0-1 0 0,0 1 0 0 0,-1-1 1 0 0,1 1-1 0 0,0-1 0 0 0,-1 1 0 0 0,1-1 1 0 0,0 1-1 0 0,0 0 0 0 0,-1 0 1 0 0,1-1-1 0 0,0 1 0 0 0,0 0 1 0 0,-2 2-1 0 0,0 0 129 0 0,-1 1 0 0 0,1-1 0 0 0,0 1 0 0 0,0 0 0 0 0,0 0 0 0 0,0 0 0 0 0,1 0 0 0 0,-1 1 0 0 0,1-1 0 0 0,0 1-1 0 0,1-1 1 0 0,-3 7 0 0 0,-2 15 301 0 0,4-23-366 0 0,1 0 1 0 0,0 0-1 0 0,0 0 1 0 0,0 1-1 0 0,1-1 1 0 0,-1 0-1 0 0,1 0 1 0 0,0 1-1 0 0,-1-1 1 0 0,2 0-1 0 0,-1 1 1 0 0,0-1-1 0 0,1 0 1 0 0,-1 0-1 0 0,1 1 1 0 0,0-1-1 0 0,0 0 1 0 0,2 4-1 0 0,0-2-78 0 0,-1 1 0 0 0,1-1 0 0 0,0 0 1 0 0,0-1-1 0 0,0 1 0 0 0,1 0 0 0 0,0-1 0 0 0,0 0 0 0 0,0 0 0 0 0,0 0 0 0 0,1-1 0 0 0,-1 1 0 0 0,1-1 0 0 0,0 0 0 0 0,0 0 0 0 0,0-1 1 0 0,0 1-1 0 0,1-1 0 0 0,-1 0 0 0 0,1-1 0 0 0,-1 1 0 0 0,1-1 0 0 0,0 0 0 0 0,-1-1 0 0 0,1 1 0 0 0,0-1 0 0 0,0 0 0 0 0,-1-1 0 0 0,1 1 0 0 0,0-1 1 0 0,-1 0-1 0 0,1-1 0 0 0,0 1 0 0 0,-1-1 0 0 0,6-3 0 0 0,-9 5-124 0 0,-1-1 0 0 0,1 0 0 0 0,0 0 0 0 0,-1-1 0 0 0,1 1 0 0 0,0 0 0 0 0,-1 0 0 0 0,0-1 0 0 0,1 1 0 0 0,-1-1 0 0 0,0 1 0 0 0,1-3 0 0 0,0-7-3868 0 0,-15 2-7336 0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13"/>
    </inkml:context>
    <inkml:brush xml:id="br0">
      <inkml:brushProperty name="width" value="0.05" units="cm"/>
      <inkml:brushProperty name="height" value="0.05" units="cm"/>
    </inkml:brush>
  </inkml:definitions>
  <inkml:trace contextRef="#ctx0" brushRef="#br0">9 81 468 0 0,'-9'-7'17138'0'0,"25"5"-16667"0"0,-1 0 1 0 0,1 0 0 0 0,-1-2 0 0 0,23-7 0 0 0,39-8-219 0 0,-37 15 238 0 0,50 3 0 0 0,-58 2-441 0 0,-1-1 0 0 0,1-2 0 0 0,33-6-1 0 0,-53 4 188 0 0,-12 4-228 0 0,0-1-1 0 0,0 1 0 0 0,0 0 1 0 0,0 0-1 0 0,0 0 0 0 0,0 0 1 0 0,-1 0-1 0 0,1 0 0 0 0,0 0 1 0 0,0 0-1 0 0,0 0 0 0 0,0 0 0 0 0,0 0 1 0 0,0 0-1 0 0,0 0 0 0 0,0 0 1 0 0,0 0-1 0 0,0 0 0 0 0,-1 0 1 0 0,1-1-1 0 0,0 1 0 0 0,0 0 1 0 0,0 0-1 0 0,0 0 0 0 0,0 0 0 0 0,0 0 1 0 0,0 0-1 0 0,0 0 0 0 0,0 0 1 0 0,0-1-1 0 0,0 1 0 0 0,0 0 1 0 0,0 0-1 0 0,0 0 0 0 0,0 0 1 0 0,0 0-1 0 0,0 0 0 0 0,0 0 1 0 0,0-1-1 0 0,0 1 0 0 0,0 0 0 0 0,0 0 1 0 0,0 0-1 0 0,0 0-62 0 0,-7-5-805 0 0,-4-2 396 0 0,11 7 455 0 0,0 0 0 0 0,-1 0 1 0 0,1 0-1 0 0,0 1 0 0 0,0-1 0 0 0,-1 0 0 0 0,1 0 1 0 0,0 0-1 0 0,0 0 0 0 0,-1 0 0 0 0,1 0 1 0 0,0 1-1 0 0,0-1 0 0 0,-1 0 0 0 0,1 0 0 0 0,0 0 1 0 0,0 0-1 0 0,0 1 0 0 0,-1-1 0 0 0,1 0 1 0 0,0 0-1 0 0,0 1 0 0 0,0-1 0 0 0,0 0 0 0 0,0 0 1 0 0,-1 1-1 0 0,1-1 0 0 0,0 0 0 0 0,0 0 1 0 0,0 1-1 0 0,0-1 0 0 0,0 0 0 0 0,0 1 0 0 0,0-1 1 0 0,0 0-1 0 0,0 0 0 0 0,0 1 0 0 0,0-1 1 0 0,0 0-1 0 0,0 1 0 0 0,0-1 0 0 0,0 0 0 0 0,1 0 1 0 0,-1 1-1 0 0,-1 9 85 0 0,-1 1-1 0 0,0-1 1 0 0,-1 0 0 0 0,-4 12 0 0 0,-1 2 13 0 0,-60 198 667 0 0,23-97-613 0 0,15-43-97 0 0,24-65-25 0 0,3-4-17 0 0,1-11-111 0 0,2-6-125 0 0,5-3 204 0 0,-5 7 21 0 0,0 0 0 0 0,1 0 0 0 0,-1 0 0 0 0,0 0-1 0 0,0 0 1 0 0,0 0 0 0 0,0 0 0 0 0,0 0 0 0 0,0 0 0 0 0,1 0 0 0 0,-1 0 0 0 0,0 0-1 0 0,0 0 1 0 0,0 0 0 0 0,0 0 0 0 0,0-1 0 0 0,0 1 0 0 0,0 0 0 0 0,0 0-1 0 0,0 0 1 0 0,1 0 0 0 0,-1 0 0 0 0,0 0 0 0 0,0 0 0 0 0,0-1 0 0 0,0 1 0 0 0,0 0-1 0 0,0 0 1 0 0,0 0 0 0 0,0 0 0 0 0,0 0 0 0 0,0 0 0 0 0,0-1 0 0 0,0 1-1 0 0,0 0 1 0 0,0 0 0 0 0,0 0 0 0 0,0 0 0 0 0,0 0 0 0 0,0 0 0 0 0,0-1 0 0 0,0 1-1 0 0,0 0 1 0 0,0 0 0 0 0,0 0 0 0 0,0 0 0 0 0,0 0 0 0 0,0 0 0 0 0,0 0-1 0 0,-1-1 1 0 0,1 1 0 0 0,0 0 0 0 0,0 0 0 0 0,0 0 0 0 0,0 0 0 0 0,0 0-1 0 0,0 0 1 0 0,0 0 0 0 0,0 0 0 0 0,-1 0 0 0 0,1 0 0 0 0,0-1 0 0 0,0 1 0 0 0,0 0-1 0 0,0 0 1 0 0,0 0 0 0 0,0 0 0 0 0,-1 0 0 0 0,1-1-16 0 0,-1-1 0 0 0,1 0 0 0 0,0 0 0 0 0,-1 1 1 0 0,1-1-1 0 0,0 0 0 0 0,0 0 0 0 0,0 1 0 0 0,0-1 0 0 0,0 0 0 0 0,1 0 1 0 0,-1 1-1 0 0,1-1 0 0 0,-1 0 0 0 0,1 0 0 0 0,0-1 0 0 0,1-5-30 0 0,0 6 79 0 0,0 1 0 0 0,0-1 0 0 0,1 0 0 0 0,-1 1 0 0 0,0 0-1 0 0,1-1 1 0 0,-1 1 0 0 0,1 0 0 0 0,-1 0 0 0 0,1 0 0 0 0,0 1 0 0 0,-1-1 0 0 0,1 1 0 0 0,5-1 0 0 0,43 3 743 0 0,-34-1-727 0 0,0 0 0 0 0,0-1 0 0 0,0-1 0 0 0,0-1 0 0 0,33-7 0 0 0,-48 9-51 0 0,0-1 0 0 0,1 1 0 0 0,-1 0 0 0 0,1 0 0 0 0,-1 0 0 0 0,1 0 0 0 0,-1 1 0 0 0,0-1 0 0 0,1 1 0 0 0,-1-1 0 0 0,5 3 0 0 0,-5-2-9 0 0,1-1 1 0 0,-1 1-1 0 0,0 0 1 0 0,1-1-1 0 0,-1 1 1 0 0,1-1 0 0 0,-1 0-1 0 0,1 0 1 0 0,-1 0-1 0 0,3 0 1 0 0,-4-1-96 0 0,-1 1 1 0 0,1-1-1 0 0,0 0 1 0 0,-1 1-1 0 0,1-1 0 0 0,-1 1 1 0 0,0-1-1 0 0,1 0 1 0 0,-1 0-1 0 0,1 1 1 0 0,-1-1-1 0 0,0 0 1 0 0,0 0-1 0 0,1 1 1 0 0,-1-1-1 0 0,0 0 1 0 0,0 0-1 0 0,0 1 1 0 0,0-1-1 0 0,0 0 0 0 0,0 0 1 0 0,0 0-1 0 0,0 1 1 0 0,0-1-1 0 0,-1 0 1 0 0,1 0-1 0 0,0 1 1 0 0,0-1-1 0 0,-1 0 1 0 0,1 0-1 0 0,-1-1 1 0 0,-5-14-3800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14"/>
    </inkml:context>
    <inkml:brush xml:id="br0">
      <inkml:brushProperty name="width" value="0.05" units="cm"/>
      <inkml:brushProperty name="height" value="0.05" units="cm"/>
    </inkml:brush>
  </inkml:definitions>
  <inkml:trace contextRef="#ctx0" brushRef="#br0">30 57 3232 0 0,'-10'-1'7585'0'0,"-3"0"-3420"0"0,6-1-2207 0 0,15 2-992 0 0,14-2-395 0 0,-1 0-1 0 0,28-8 0 0 0,-24 5-424 0 0,0 1-1 0 0,38-2 0 0 0,-65-12-1985 0 0,2 18 1629 0 0,-1 0 0 0 0,1-1 0 0 0,0 1 0 0 0,0 0 0 0 0,0-1 1 0 0,-1 1-1 0 0,1 0 0 0 0,0-1 0 0 0,0 1 0 0 0,-1 0 0 0 0,1-1 1 0 0,0 1-1 0 0,0 0 0 0 0,-1 0 0 0 0,1-1 0 0 0,0 1 0 0 0,-1 0 1 0 0,1 0-1 0 0,-1 0 0 0 0,1 0 0 0 0,0 0 0 0 0,-1-1 0 0 0,1 1 1 0 0,0 0-1 0 0,-1 0 0 0 0,1 0 0 0 0,-1 0 0 0 0,1 0 0 0 0,0 0 1 0 0,-1 0-1 0 0,1 0 0 0 0,-1 0 0 0 0,1 0 0 0 0,0 0 0 0 0,-1 1 0 0 0,1-1 1 0 0,-1 0-1 0 0,1 0 0 0 0,0 0 0 0 0,-1 0 0 0 0,1 1 0 0 0,0-1 1 0 0,-1 0-1 0 0,1 0 0 0 0,0 1 0 0 0,-1-1 0 0 0,1 0 0 0 0,0 1 1 0 0,0-1-1 0 0,-1 0 0 0 0,1 1 0 0 0,0-1 0 0 0,0 0 0 0 0,0 1 1 0 0,0-1-1 0 0,-1 0 0 0 0,1 1 0 0 0,0-1 0 0 0,0 0 0 0 0,0 1 1 0 0,0-1-1 0 0,0 1 0 0 0,0 0 0 0 0,-4 2-1984 0 0,0 0 131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15"/>
    </inkml:context>
    <inkml:brush xml:id="br0">
      <inkml:brushProperty name="width" value="0.05" units="cm"/>
      <inkml:brushProperty name="height" value="0.05" units="cm"/>
    </inkml:brush>
  </inkml:definitions>
  <inkml:trace contextRef="#ctx0" brushRef="#br0">268 16 872 0 0,'-5'1'1278'0'0,"1"1"-1"0"0,0-1 1 0 0,-1 0 0 0 0,1 0-1 0 0,-1-1 1 0 0,1 1 0 0 0,-1-1-1 0 0,1 0 1 0 0,-5 0-1 0 0,-41-9 3064 0 0,42 7-4300 0 0,-1 0 0 0 0,0 0 0 0 0,0 1 0 0 0,1 0 0 0 0,-1 1 0 0 0,-12 0 0 0 0,15 1-87 0 0,1 1 1 0 0,-1 0-1 0 0,1 0 0 0 0,-1 0 1 0 0,1 0-1 0 0,0 1 1 0 0,0 0-1 0 0,-7 5 0 0 0,-28 15-88 0 0,39-23-16 0 0,29-25-3058 0 0,-10 11 728 0 0,-5 5-2477 0 0,-4 3-135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16"/>
    </inkml:context>
    <inkml:brush xml:id="br0">
      <inkml:brushProperty name="width" value="0.05" units="cm"/>
      <inkml:brushProperty name="height" value="0.05" units="cm"/>
    </inkml:brush>
  </inkml:definitions>
  <inkml:trace contextRef="#ctx0" brushRef="#br0">177 99 4152 0 0,'2'-5'8238'0'0,"0"-6"-4841"0"0,4-24-2949 0 0,-6 33-441 0 0,0 0 1 0 0,0 0 0 0 0,0 0-1 0 0,0 0 1 0 0,0 0-1 0 0,-1 1 1 0 0,1-1 0 0 0,0 0-1 0 0,-1 0 1 0 0,1 0 0 0 0,-1 0-1 0 0,0 0 1 0 0,0 1-1 0 0,0-1 1 0 0,0 0 0 0 0,0 1-1 0 0,0-1 1 0 0,0 1-1 0 0,0-1 1 0 0,0 1 0 0 0,-1-1-1 0 0,1 1 1 0 0,-1 0-1 0 0,-1-2 1 0 0,0 2-18 0 0,1 1 0 0 0,-1-1 0 0 0,1 0 0 0 0,-1 1 0 0 0,1 0 0 0 0,-1-1 0 0 0,0 1 1 0 0,1 0-1 0 0,-1 0 0 0 0,1 1 0 0 0,-1-1 0 0 0,0 0 0 0 0,1 1 0 0 0,-1 0 0 0 0,-3 1 0 0 0,-2 1-25 0 0,1 0-1 0 0,0 0 1 0 0,1 1-1 0 0,-1-1 1 0 0,0 2 0 0 0,1-1-1 0 0,0 1 1 0 0,0 0 0 0 0,1 0-1 0 0,-1 0 1 0 0,-8 13-1 0 0,3-1 32 0 0,8-13-19 0 0,0 0 0 0 0,0 1-1 0 0,1 0 1 0 0,-1 0 0 0 0,1-1 0 0 0,0 1 0 0 0,0 1-1 0 0,1-1 1 0 0,0 0 0 0 0,0 0 0 0 0,0 1 0 0 0,0 9-1 0 0,0-7 90 0 0,2 0 0 0 0,-1 1 0 0 0,1-1 0 0 0,0 0 1 0 0,1 0-1 0 0,0 0 0 0 0,0 0 0 0 0,1 0 0 0 0,0-1 0 0 0,5 9 0 0 0,-7-13-59 0 0,1-1 1 0 0,0 1 0 0 0,0-1 0 0 0,0 1 0 0 0,0-1 0 0 0,1 0 0 0 0,-1 0 0 0 0,0 0-1 0 0,1 0 1 0 0,-1-1 0 0 0,1 1 0 0 0,0-1 0 0 0,0 1 0 0 0,0-1 0 0 0,-1 0-1 0 0,1 0 1 0 0,0 0 0 0 0,0 0 0 0 0,1-1 0 0 0,-1 1 0 0 0,0-1 0 0 0,0 0-1 0 0,0 0 1 0 0,0 0 0 0 0,0 0 0 0 0,0-1 0 0 0,0 1 0 0 0,0-1 0 0 0,6-1 0 0 0,-5 0-6 0 0,-1 1 1 0 0,1-1-1 0 0,0 0 1 0 0,0 0-1 0 0,-1 0 1 0 0,1-1 0 0 0,-1 1-1 0 0,0-1 1 0 0,0 0-1 0 0,0 0 1 0 0,0 0 0 0 0,0 0-1 0 0,-1 0 1 0 0,1-1-1 0 0,-1 1 1 0 0,2-5-1 0 0,28-67-167 0 0,-23 52 240 0 0,-8 18-50 0 0,0 0 1 0 0,0 0-1 0 0,0 0 0 0 0,0 0 1 0 0,-1 0-1 0 0,0 0 0 0 0,-1-6 1 0 0,1-3 206 0 0,0 14-249 0 0,0 1 0 0 0,0-1 0 0 0,0 0 0 0 0,0 0-1 0 0,0 0 1 0 0,-1 1 0 0 0,1-1 0 0 0,0 0 0 0 0,0 0 0 0 0,0 0 0 0 0,0 0-1 0 0,-1 0 1 0 0,1 1 0 0 0,0-1 0 0 0,0 0 0 0 0,0 0 0 0 0,-1 0 0 0 0,1 0-1 0 0,0 0 1 0 0,0 0 0 0 0,0 0 0 0 0,-1 0 0 0 0,1 0 0 0 0,0 0 0 0 0,0 0-1 0 0,-1 0 1 0 0,1 0 0 0 0,0 0 0 0 0,0 0 0 0 0,0 0 0 0 0,-1 0-1 0 0,1 0 1 0 0,0 0 0 0 0,0 0 0 0 0,0 0 0 0 0,-1 0 0 0 0,1 0 0 0 0,0 0-1 0 0,0-1 1 0 0,0 1 0 0 0,-1 0 0 0 0,1 0 0 0 0,0 0 0 0 0,0 0 0 0 0,0 0-1 0 0,0-1 1 0 0,-1 1 0 0 0,1 0 0 0 0,0 0 0 0 0,-13 169 2186 0 0,12-121-1692 0 0,-1-24-351 0 0,2 1 1 0 0,6 46-1 0 0,-4-62-373 0 0,3 19 638 0 0,-5-27-547 0 0,0-1 0 0 0,0 1 0 0 0,0 0 0 0 0,0 0 0 0 0,1-1 0 0 0,-1 1-1 0 0,0 0 1 0 0,1-1 0 0 0,-1 1 0 0 0,0 0 0 0 0,1-1 0 0 0,-1 1 0 0 0,1 0 0 0 0,-1-1-1 0 0,1 1 1 0 0,-1-1 0 0 0,1 1 0 0 0,-1-1 0 0 0,1 1 0 0 0,-1-1 0 0 0,1 0-1 0 0,0 1 1 0 0,-1-1 0 0 0,1 0 0 0 0,0 1 0 0 0,0-1 0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17"/>
    </inkml:context>
    <inkml:brush xml:id="br0">
      <inkml:brushProperty name="width" value="0.05" units="cm"/>
      <inkml:brushProperty name="height" value="0.05" units="cm"/>
    </inkml:brush>
  </inkml:definitions>
  <inkml:trace contextRef="#ctx0" brushRef="#br0">9 0 6733 0 0,'0'0'3456'0'0,"1"14"803"0"0,-2 15-6500 0 0,-8-11-3439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18"/>
    </inkml:context>
    <inkml:brush xml:id="br0">
      <inkml:brushProperty name="width" value="0.05" units="cm"/>
      <inkml:brushProperty name="height" value="0.05" units="cm"/>
    </inkml:brush>
  </inkml:definitions>
  <inkml:trace contextRef="#ctx0" brushRef="#br0">154 18 248 0 0,'18'-13'13346'0'0,"-25"11"-13188"0"0,0 1-1 0 0,0 1 1 0 0,0-1 0 0 0,0 1-1 0 0,0 0 1 0 0,-1 1 0 0 0,1-1 0 0 0,0 1-1 0 0,-8 3 1 0 0,-10 0 532 0 0,23-5-692 0 0,1 1 0 0 0,-1 0 0 0 0,0 0 0 0 0,0 0 0 0 0,1 1-1 0 0,-1-1 1 0 0,0 0 0 0 0,1 0 0 0 0,-1 1 0 0 0,0-1 0 0 0,1 1 0 0 0,-1 0 0 0 0,0 0 0 0 0,1-1 0 0 0,-1 1 0 0 0,1 0 0 0 0,0 0 0 0 0,-1 0 0 0 0,1 0 0 0 0,0 1 0 0 0,-1-1 0 0 0,1 0 0 0 0,0 0 0 0 0,0 1-1 0 0,0-1 1 0 0,0 1 0 0 0,0-1 0 0 0,1 1 0 0 0,-1-1 0 0 0,0 1 0 0 0,1 0 0 0 0,-1-1 0 0 0,1 1 0 0 0,-1 0 0 0 0,1-1 0 0 0,0 1 0 0 0,0 3 0 0 0,-22 18-232 0 0,21-23 226 0 0,9 4-474 0 0,-7-4 495 0 0,-1 0-8 0 0,0 1-2 0 0,0 1-2 0 0,0 0 0 0 0,-1-1 0 0 0,1 1-1 0 0,0 0 1 0 0,1-1 0 0 0,-1 1 0 0 0,0 0 0 0 0,0-1 0 0 0,1 1-1 0 0,-1-1 1 0 0,1 1 0 0 0,-1-1 0 0 0,1 1 0 0 0,0-1 0 0 0,-1 1-1 0 0,1-1 1 0 0,0 1 0 0 0,0-1 0 0 0,0 0 0 0 0,0 0 0 0 0,0 1-1 0 0,0-1 1 0 0,1 0 0 0 0,-1 0 0 0 0,0 0 0 0 0,1 0-1 0 0,-1 0 1 0 0,0 0 0 0 0,1-1 0 0 0,-1 1 0 0 0,1 0 0 0 0,-1-1-1 0 0,1 1 1 0 0,0-1 0 0 0,-1 0 0 0 0,1 1 0 0 0,2-1 0 0 0,20 8 116 0 0,-9-2 9 0 0,0 0-1 0 0,0 1 1 0 0,-1 0-1 0 0,1 1 1 0 0,-2 1-1 0 0,1 0 1 0 0,-1 1-1 0 0,-1 1 1 0 0,0 0-1 0 0,21 24 1 0 0,-18-2 65 0 0,-15-32-132 0 0,1 0-1 0 0,-1 0 1 0 0,0 0-1 0 0,0 0 0 0 0,0 0 1 0 0,0 0-1 0 0,0 0 1 0 0,-1 0-1 0 0,1 0 1 0 0,0 0-1 0 0,0 0 1 0 0,-1 0-1 0 0,1 0 0 0 0,-1 0 1 0 0,1 0-1 0 0,-1 0 1 0 0,1 0-1 0 0,-1 0 1 0 0,1 0-1 0 0,-1-1 0 0 0,0 1 1 0 0,0 0-1 0 0,1 0 1 0 0,-1-1-1 0 0,0 1 1 0 0,-2 1-1 0 0,-13 6-45 0 0,-1-1 0 0 0,1 0-1 0 0,-32 7 1 0 0,7-1 7 0 0,39-12-38 0 0,0 0 1 0 0,0 0-1 0 0,-1-1 1 0 0,1 1 0 0 0,0 0-1 0 0,-1-1 1 0 0,1 0-1 0 0,0 0 1 0 0,-1 0-1 0 0,1 0 1 0 0,0 0-1 0 0,-1 0 1 0 0,1 0 0 0 0,0-1-1 0 0,0 1 1 0 0,-1-1-1 0 0,1 0 1 0 0,0 1-1 0 0,0-1 1 0 0,-4-2 0 0 0,5 2-172 0 0,0 0 1 0 0,0 0-1 0 0,0 0 1 0 0,0 0 0 0 0,0 0-1 0 0,1 0 1 0 0,-1-1-1 0 0,0 1 1 0 0,1 0 0 0 0,-1 0-1 0 0,1 0 1 0 0,-1-1-1 0 0,1 1 1 0 0,-1-2-1 0 0,4-27-6891 0 0,1 22 3095 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19"/>
    </inkml:context>
    <inkml:brush xml:id="br0">
      <inkml:brushProperty name="width" value="0.05" units="cm"/>
      <inkml:brushProperty name="height" value="0.05" units="cm"/>
    </inkml:brush>
  </inkml:definitions>
  <inkml:trace contextRef="#ctx0" brushRef="#br0">19 97 644 0 0,'-6'-4'6127'0'0,"-5"-2"-2266"0"0,11 6-3805 0 0,0 0-1 0 0,0 0 1 0 0,0 0-1 0 0,-1-1 1 0 0,1 1-1 0 0,0 0 1 0 0,0 0-1 0 0,0 0 1 0 0,0 0-1 0 0,0 0 1 0 0,0-1-1 0 0,0 1 1 0 0,0 0-1 0 0,0 0 0 0 0,0 0 1 0 0,0 0-1 0 0,0-1 1 0 0,0 1-1 0 0,0 0 1 0 0,0 0-1 0 0,0 0 1 0 0,0-1-1 0 0,0 1 1 0 0,0 0-1 0 0,0 0 1 0 0,0 0-1 0 0,0 0 1 0 0,0-1-1 0 0,0 1 1 0 0,0 0-1 0 0,0 0 1 0 0,0 0-1 0 0,0 0 1 0 0,0 0-1 0 0,0-1 0 0 0,1 1 1 0 0,-1 0-1 0 0,0 0 1 0 0,0 0-1 0 0,0 0 1 0 0,0 0-1 0 0,0 0 1 0 0,0 0-1 0 0,1-1 1 0 0,-1 1-1 0 0,0 0 1 0 0,0 0-1 0 0,0 0 1 0 0,0 0-1 0 0,1 0 1 0 0,-1 0-1 0 0,0 0 1 0 0,0 0-1 0 0,0 0 1 0 0,0 0-1 0 0,1 0 0 0 0,-1 0 1 0 0,42-35 3409 0 0,-26 27-3264 0 0,0 1 0 0 0,0 1 0 0 0,0 0 0 0 0,0 1 0 0 0,1 1 1 0 0,0 1-1 0 0,27-2 0 0 0,-43 5-276 0 0,-1 0 0 0 0,1 0 0 0 0,-1 0-1 0 0,0 1 1 0 0,1-1 0 0 0,-1 0 0 0 0,0 1 0 0 0,1-1 0 0 0,-1 0 0 0 0,0 1 0 0 0,1-1 0 0 0,-1 1 0 0 0,0-1 0 0 0,0 0 0 0 0,0 1 0 0 0,1-1 0 0 0,-1 1 0 0 0,0-1-1 0 0,0 1 1 0 0,0-1 0 0 0,0 0 0 0 0,0 1 0 0 0,0-1 0 0 0,0 1 0 0 0,0-1 0 0 0,0 1 0 0 0,0-1 0 0 0,0 1 0 0 0,0-1 0 0 0,0 1 0 0 0,0-1 0 0 0,0 1-1 0 0,0-1 1 0 0,0 0 0 0 0,-1 1 0 0 0,1-1 0 0 0,0 1 0 0 0,0-1 0 0 0,-1 1 0 0 0,1-1 0 0 0,0 0 0 0 0,0 1 0 0 0,-1-1 0 0 0,-11 22-6380 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20"/>
    </inkml:context>
    <inkml:brush xml:id="br0">
      <inkml:brushProperty name="width" value="0.05" units="cm"/>
      <inkml:brushProperty name="height" value="0.05" units="cm"/>
    </inkml:brush>
  </inkml:definitions>
  <inkml:trace contextRef="#ctx0" brushRef="#br0">18 499 508 0 0,'-5'5'8591'0'0,"-3"3"-4681"0"0,4-5-2316 0 0,13-14-752 0 0,18-21-867 0 0,-2-1 1 0 0,0-1 0 0 0,-3-2-1 0 0,-1 0 1 0 0,21-49 0 0 0,-37 71-14 0 0,0 0 1 0 0,-1 0-1 0 0,-1 0 1 0 0,0-1 0 0 0,-1 0-1 0 0,0 1 1 0 0,-1-1-1 0 0,-1 0 1 0 0,-1 0-1 0 0,0 0 1 0 0,-1 0-1 0 0,-5-20 1 0 0,5 4 56 0 0,1 24-40 0 0,-10 27-166 0 0,7-11 171 0 0,0 1-1 0 0,1 0 0 0 0,0 0 0 0 0,1 0 1 0 0,-2 16-1 0 0,-4 15 309 0 0,2-17-19 0 0,-5 12-14 0 0,3 0-1 0 0,1 0 1 0 0,1 1 0 0 0,-1 47 0 0 0,7 57 132 0 0,0-141-366 0 0,4-43-468 0 0,21-44-266 0 0,-23 81 685 0 0,0 0 0 0 0,0 0 0 0 0,1 0 1 0 0,0 0-1 0 0,1 1 0 0 0,-1-1 1 0 0,1 1-1 0 0,0 0 0 0 0,0 0 1 0 0,1 0-1 0 0,8-6 0 0 0,-13 10 39 0 0,0 1 0 0 0,1-1 0 0 0,-1 1 0 0 0,1 0 0 0 0,-1 0 0 0 0,1-1 0 0 0,-1 1 0 0 0,1 0 0 0 0,-1 0 0 0 0,1 0 0 0 0,-1-1 0 0 0,1 1 0 0 0,-1 0 0 0 0,1 0 0 0 0,-1 0 0 0 0,1 0 0 0 0,-1 0 0 0 0,1 0 0 0 0,-1 0 0 0 0,1 0 0 0 0,-1 0 0 0 0,1 0 0 0 0,-1 0 0 0 0,1 0 0 0 0,-1 1 0 0 0,1-1 0 0 0,-1 0 0 0 0,1 0 0 0 0,-1 1 0 0 0,1-1 0 0 0,-1 0 0 0 0,1 0 0 0 0,-1 1 0 0 0,0-1 0 0 0,1 0 0 0 0,-1 1 0 0 0,1-1 0 0 0,-1 1 0 0 0,0-1 0 0 0,1 1 0 0 0,-1-1 0 0 0,0 0 0 0 0,0 1 0 0 0,1-1 0 0 0,-1 1 0 0 0,0-1 0 0 0,0 1 0 0 0,0 0 0 0 0,7 37 272 0 0,-7-34-286 0 0,0 0 0 0 0,1 0-1 0 0,-1 0 1 0 0,1 0 0 0 0,0 0 0 0 0,0 0 0 0 0,3 6 0 0 0,-4-9 12 0 0,1 0 0 0 0,-1-1 0 0 0,0 1 0 0 0,0 0 0 0 0,1 0-1 0 0,-1 0 1 0 0,0 0 0 0 0,0 0 0 0 0,0 0 0 0 0,0-1 0 0 0,0 1 0 0 0,0 0 0 0 0,-1 0-1 0 0,1 0 1 0 0,0 0 0 0 0,0 0 0 0 0,-1-1 0 0 0,1 1 0 0 0,0 0 0 0 0,-1 0 0 0 0,1 0-1 0 0,-1-1 1 0 0,1 1 0 0 0,-1 0 0 0 0,1-1 0 0 0,-1 1 0 0 0,1 0 0 0 0,-1-1 0 0 0,0 1-1 0 0,1-1 1 0 0,-1 1 0 0 0,0-1 0 0 0,0 1 0 0 0,1-1 0 0 0,-1 1 0 0 0,0-1 0 0 0,0 0-1 0 0,0 1 1 0 0,-1-1 0 0 0,-31 13 64 0 0,32-13-69 0 0,0 0 2 0 0,-2 0-7 0 0,2 0-25 0 0,2 0-410 0 0,2 0 510 0 0,0 1 1 0 0,0-1 0 0 0,0 1-1 0 0,0 0 1 0 0,0 0-1 0 0,-1 0 1 0 0,1 0-1 0 0,0 1 1 0 0,-1-1-1 0 0,1 1 1 0 0,-1 0 0 0 0,1-1-1 0 0,-1 1 1 0 0,0 0-1 0 0,0 0 1 0 0,3 4-1 0 0,15 10 186 0 0,-2-3-108 0 0,10 6 2 0 0,-18-22-237 0 0,-7-14-182 0 0,-2 6-544 0 0,0-10-1599 0 0,-3 10-5578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10.076"/>
    </inkml:context>
    <inkml:brush xml:id="br0">
      <inkml:brushProperty name="width" value="0.05" units="cm"/>
      <inkml:brushProperty name="height" value="0.05" units="cm"/>
    </inkml:brush>
  </inkml:definitions>
  <inkml:trace contextRef="#ctx0" brushRef="#br0">29 77 1408 0 0,'0'0'5428'0'0,"-19"12"2529"0"0,18-10-7813 0 0,0 0-1 0 0,0 1 0 0 0,0-1 0 0 0,0 0 0 0 0,0 1 1 0 0,1-1-1 0 0,-1 0 0 0 0,1 1 0 0 0,-1-1 0 0 0,1 1 1 0 0,0-1-1 0 0,0 1 0 0 0,0-1 0 0 0,0 1 0 0 0,1-1 1 0 0,-1 1-1 0 0,1-1 0 0 0,-1 1 0 0 0,1-1 1 0 0,0 0-1 0 0,0 1 0 0 0,0-1 0 0 0,0 0 0 0 0,2 3 1 0 0,-2-3-136 0 0,1 0 1 0 0,0 1-1 0 0,-1-1 1 0 0,1 0-1 0 0,0 0 1 0 0,0-1-1 0 0,1 1 1 0 0,-1 0-1 0 0,0-1 1 0 0,0 1-1 0 0,1-1 1 0 0,-1 0-1 0 0,1 1 1 0 0,0-1-1 0 0,-1-1 1 0 0,1 1-1 0 0,-1 0 1 0 0,1-1-1 0 0,0 1 1 0 0,0-1-1 0 0,-1 0 1 0 0,1 1-1 0 0,0-2 1 0 0,0 1-1 0 0,0 0 1 0 0,-1 0-1 0 0,1-1 1 0 0,0 0-1 0 0,-1 1 1 0 0,1-1-1 0 0,0 0 1 0 0,-1 0 0 0 0,4-2-1 0 0,-1 0-122 0 0,-1 0-1 0 0,0-1 1 0 0,0 1 0 0 0,0-1-1 0 0,0 0 1 0 0,0 0 0 0 0,-1 0-1 0 0,0 0 1 0 0,1 0 0 0 0,-2-1-1 0 0,1 0 1 0 0,0 1 0 0 0,-1-1-1 0 0,0 0 1 0 0,0 0 0 0 0,-1 0-1 0 0,1-1 1 0 0,-1 1 0 0 0,0 0-1 0 0,-1-1 1 0 0,1 1 0 0 0,-1 0-1 0 0,0-1 1 0 0,0 1 0 0 0,-1-1-1 0 0,1 1 1 0 0,-1 0 0 0 0,0 0-1 0 0,-1-1 1 0 0,-3-7 0 0 0,5 11 53 0 0,-1 1 0 0 0,0 0-1 0 0,1 0 1 0 0,-1 0 0 0 0,0 0 0 0 0,0 0 0 0 0,0 0 0 0 0,0 0 0 0 0,1 1 0 0 0,-1-1 0 0 0,0 0 0 0 0,-1 0-1 0 0,1 1 1 0 0,0-1 0 0 0,0 1 0 0 0,0-1 0 0 0,0 1 0 0 0,0-1 0 0 0,-1 1 0 0 0,1 0 0 0 0,0-1 0 0 0,0 1 0 0 0,-1 0-1 0 0,-1 0 1 0 0,1 0 77 0 0,-1 1-1 0 0,0-1 0 0 0,1 1 0 0 0,-1 0 0 0 0,1 0 0 0 0,-1 0 0 0 0,1 0 0 0 0,0 0 0 0 0,-1 1 1 0 0,-3 2-1 0 0,-3 4 489 0 0,0-1 0 0 0,0 2 1 0 0,-13 17-1 0 0,-8 26 943 0 0,21-22-2945 0 0,11-4-6133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21"/>
    </inkml:context>
    <inkml:brush xml:id="br0">
      <inkml:brushProperty name="width" value="0.05" units="cm"/>
      <inkml:brushProperty name="height" value="0.05" units="cm"/>
    </inkml:brush>
  </inkml:definitions>
  <inkml:trace contextRef="#ctx0" brushRef="#br0">10 113 1004 0 0,'0'0'3804'0'0,"-9"8"1281"0"0,9 46 1371 0 0,6-122-4211 0 0,-6 63-2214 0 0,1 1 0 0 0,-1 0-1 0 0,1-1 1 0 0,0 1 0 0 0,1 0-1 0 0,-1-1 1 0 0,1 1 0 0 0,-1 0-1 0 0,1 0 1 0 0,0 0 0 0 0,1 0-1 0 0,-1 1 1 0 0,1-1 0 0 0,0 1-1 0 0,0-1 1 0 0,0 1 0 0 0,0 0-1 0 0,4-3 1 0 0,-6 6-22 0 0,-1 0 1 0 0,1 0-1 0 0,0 0 0 0 0,0 1 0 0 0,-1-1 0 0 0,1 0 1 0 0,0 0-1 0 0,-1 0 0 0 0,1 1 0 0 0,0-1 1 0 0,-1 0-1 0 0,1 1 0 0 0,0-1 0 0 0,-1 0 0 0 0,1 1 1 0 0,0-1-1 0 0,-1 1 0 0 0,1-1 0 0 0,-1 1 0 0 0,1 0 1 0 0,-1-1-1 0 0,0 1 0 0 0,1-1 0 0 0,-1 1 1 0 0,1 0-1 0 0,-1 0 0 0 0,17 28 188 0 0,-6-9-213 0 0,-10-19 19 0 0,0 0-1 0 0,-1 0 1 0 0,1 1-1 0 0,0-1 1 0 0,0 0-1 0 0,0 0 1 0 0,0 0-1 0 0,0 0 1 0 0,0 0 0 0 0,0 0-1 0 0,0-1 1 0 0,0 1-1 0 0,1 0 1 0 0,-1 0-1 0 0,3 0 1 0 0,4-17 255 0 0,-7 10-234 0 0,2-7-95 0 0,-1-1 1 0 0,0 1 0 0 0,0-21-1 0 0,-2 34 62 0 0,0 0-1 0 0,0-1 0 0 0,0 1 0 0 0,0-1 0 0 0,0 1 0 0 0,0 0 1 0 0,0-1-1 0 0,0 1 0 0 0,0 0 0 0 0,0-1 0 0 0,0 1 0 0 0,0 0 1 0 0,0-1-1 0 0,0 1 0 0 0,1 0 0 0 0,-1-1 0 0 0,0 1 0 0 0,0 0 0 0 0,0 0 1 0 0,1-1-1 0 0,-1 1 0 0 0,0 0 0 0 0,0 0 0 0 0,1-1 0 0 0,-1 1 1 0 0,0 0-1 0 0,0 0 0 0 0,1 0 0 0 0,-1-1 0 0 0,0 1 0 0 0,1 0 1 0 0,-1 0-1 0 0,0 0 0 0 0,1 0 0 0 0,-1 0 0 0 0,0 0 0 0 0,1 0 0 0 0,17 4-105 0 0,12 15 218 0 0,13 11 66 0 0,-37-27-144 0 0,-1-1-1 0 0,0 1 1 0 0,0 0 0 0 0,0 0-1 0 0,0 1 1 0 0,-1 0-1 0 0,1-1 1 0 0,-1 2 0 0 0,0-1-1 0 0,0 0 1 0 0,-1 1-1 0 0,1 0 1 0 0,-1 0 0 0 0,0 0-1 0 0,0 0 1 0 0,-1 0-1 0 0,1 0 1 0 0,-1 1 0 0 0,2 9-1 0 0,5 84-1057 0 0,-14-92-1765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22"/>
    </inkml:context>
    <inkml:brush xml:id="br0">
      <inkml:brushProperty name="width" value="0.05" units="cm"/>
      <inkml:brushProperty name="height" value="0.05" units="cm"/>
    </inkml:brush>
  </inkml:definitions>
  <inkml:trace contextRef="#ctx0" brushRef="#br0">1 1 2460 0 0,'0'0'8552'0'0,"0"36"-5358"0"0,13 175 482 0 0,-13-190-4472 0 0,0-34-7779 0 0,0 5 3856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32"/>
    </inkml:context>
    <inkml:brush xml:id="br0">
      <inkml:brushProperty name="width" value="0.05" units="cm"/>
      <inkml:brushProperty name="height" value="0.05" units="cm"/>
    </inkml:brush>
  </inkml:definitions>
  <inkml:trace contextRef="#ctx0" brushRef="#br0">0 0 508 0 0,'9'47'6249'0'0,"-1"12"-2425"0"0,2 32 140 0 0,4-4-1691 0 0,-14-86-2268 0 0,0 0 1 0 0,1 0-1 0 0,-1 0 0 0 0,0 0 0 0 0,0 0 0 0 0,1 0 0 0 0,-1 0 0 0 0,1 0 1 0 0,-1 0-1 0 0,1 0 0 0 0,-1-1 0 0 0,1 1 0 0 0,0 0 0 0 0,-1 0 0 0 0,1 0 1 0 0,0-1-1 0 0,-1 1 0 0 0,1 0 0 0 0,0-1 0 0 0,0 1 0 0 0,1 0 1 0 0,-1-1-40 0 0,-1 23-7076 0 0,0-46-2678 0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42"/>
    </inkml:context>
    <inkml:brush xml:id="br0">
      <inkml:brushProperty name="width" value="0.05" units="cm"/>
      <inkml:brushProperty name="height" value="0.05" units="cm"/>
    </inkml:brush>
  </inkml:definitions>
  <inkml:trace contextRef="#ctx0" brushRef="#br0">10 73 644 0 0,'-9'0'14887'0'0,"53"-7"-13498"0"0,-38 6-1341 0 0,-1-1 0 0 0,0 1 0 0 0,1 0 1 0 0,-1 1-1 0 0,1-1 0 0 0,-1 1 0 0 0,0 0 1 0 0,1 1-1 0 0,-1-1 0 0 0,1 1 0 0 0,-1 0 1 0 0,0 1-1 0 0,10 3 0 0 0,-10-3 10 0 0,0-1 0 0 0,1 1 0 0 0,-1-1 0 0 0,0 0 0 0 0,0-1 0 0 0,1 1 0 0 0,-1-1 0 0 0,0 0 0 0 0,1 0 0 0 0,6-1 0 0 0,-2-2 116 0 0,1-1-80 0 0,0 1 0 0 0,0 1 0 0 0,0 0 1 0 0,22-1-1 0 0,10 0 43 0 0,-27 1-147 0 0,-1 1-1 0 0,0 0 1 0 0,0 1 0 0 0,17 3-1 0 0,-23-2 48 0 0,0 0 1 0 0,0-1-1 0 0,0 0 0 0 0,0 0 0 0 0,0-1 0 0 0,9-1 1 0 0,36-3-23 0 0,31 2 330 0 0,-50 1-247 0 0,-1 1 0 0 0,63 7 0 0 0,-67-3-64 0 0,1-1-1 0 0,36-2 0 0 0,-24-1 51 0 0,156-1 64 0 0,6-11 423 0 0,-137 7-401 0 0,9 5 35 0 0,-63 2-166 0 0,1 0 1 0 0,0-1-1 0 0,-1-1 1 0 0,1 0-1 0 0,-1-1 1 0 0,1-1-1 0 0,25-8 1 0 0,-40 11-91 0 0,-16 11-1582 0 0,15-11 1435 0 0,1 1 0 0 0,-1-1-1 0 0,0 0 1 0 0,1 0 0 0 0,-1 1 0 0 0,1-1 0 0 0,-1 0-1 0 0,1 0 1 0 0,-1 0 0 0 0,1 0 0 0 0,-1 0-1 0 0,0 0 1 0 0,1 0 0 0 0,-1 0 0 0 0,1 0 0 0 0,-1 0-1 0 0,0 0 1 0 0,1 0 0 0 0,-1 0 0 0 0,1-1-1 0 0,-1 1 1 0 0,1 0 0 0 0,-1 0 0 0 0,1-1 0 0 0,-1 1-1 0 0,1 0 1 0 0,-1-1 0 0 0,1 1 0 0 0,-1 0-1 0 0,1-1 1 0 0,0 1 0 0 0,-1-1 0 0 0,1 1 0 0 0,0-1-1 0 0,-1 1 1 0 0,1 0 0 0 0,0-1 0 0 0,-1 0-1 0 0,1 1 1 0 0,0-2 0 0 0,-5-11-9552 0 0,4 7 8011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43"/>
    </inkml:context>
    <inkml:brush xml:id="br0">
      <inkml:brushProperty name="width" value="0.05" units="cm"/>
      <inkml:brushProperty name="height" value="0.05" units="cm"/>
    </inkml:brush>
  </inkml:definitions>
  <inkml:trace contextRef="#ctx0" brushRef="#br0">82 2 352 0 0,'-7'-2'16990'0'0,"16"4"-13396"0"0,-5-1-3558 0 0,0 1 0 0 0,1 0 0 0 0,-1 0 0 0 0,0 0 0 0 0,0 0 0 0 0,-1 0 1 0 0,1 1-1 0 0,0 0 0 0 0,-1 0 0 0 0,1 0 0 0 0,-1 0 0 0 0,0 0 0 0 0,0 1 0 0 0,-1-1 0 0 0,1 1 0 0 0,0 0 1 0 0,-1 0-1 0 0,0 0 0 0 0,0 0 0 0 0,0 0 0 0 0,-1 0 0 0 0,0 0 0 0 0,1 1 0 0 0,-1-1 0 0 0,-1 1 0 0 0,1-1 0 0 0,-1 1 1 0 0,1 4-1 0 0,-1 6 100 0 0,1-13-78 0 0,-1 0-1 0 0,1 0 1 0 0,-1 1-1 0 0,1-1 1 0 0,-1 0-1 0 0,0 0 1 0 0,0 1-1 0 0,0-1 1 0 0,-1 0-1 0 0,1 0 1 0 0,0 1-1 0 0,-1-1 1 0 0,0 0-1 0 0,1 0 1 0 0,-1 0-1 0 0,0 0 1 0 0,0 0-1 0 0,0 0 1 0 0,0 0-1 0 0,0 0 1 0 0,-1 0-1 0 0,1 0 1 0 0,-1-1-1 0 0,1 1 1 0 0,-1 0-1 0 0,-2 1 0 0 0,0 1-134 0 0,-1-11-496 0 0,5 6 529 0 0,-1 1 0 0 0,1-1 0 0 0,-1 0 0 0 0,1 0 0 0 0,0 0 0 0 0,-1 0 0 0 0,1 0 0 0 0,0 0 0 0 0,0 0-1 0 0,0 0 1 0 0,0 0 0 0 0,0 0 0 0 0,0 0 0 0 0,0 0 0 0 0,0 0 0 0 0,0 0 0 0 0,0 0 0 0 0,0 0-1 0 0,1-1 1 0 0,-9 16 578 0 0,3-6-334 0 0,-2 6-95 0 0,-1 0 1 0 0,0-1-1 0 0,-1 0 1 0 0,0-1-1 0 0,-1 1 1 0 0,-1-2-1 0 0,0 0 1 0 0,-19 16-1 0 0,19-22-604 0 0,8-9-1994 0 0,12-17-6159 0 0,-3 8 3454 0 0,2 4-1366 0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44"/>
    </inkml:context>
    <inkml:brush xml:id="br0">
      <inkml:brushProperty name="width" value="0.05" units="cm"/>
      <inkml:brushProperty name="height" value="0.05" units="cm"/>
    </inkml:brush>
  </inkml:definitions>
  <inkml:trace contextRef="#ctx0" brushRef="#br0">0 326 704 0 0,'0'-23'11727'0'0,"0"10"-7189"0"0,0 38-2717 0 0,14 85 44 0 0,-7-50-1659 0 0,-2-36 206 0 0,-4-22 168 0 0,0-9 362 0 0,-10-127-1308 0 0,6 45-190 0 0,0 54 320 0 0,3-1 1 0 0,0-1 0 0 0,11-65 0 0 0,-10 98 180 0 0,0 0 0 0 0,0 0 0 0 0,1 0 0 0 0,0 0 0 0 0,0 0 0 0 0,0 0 0 0 0,0 0 0 0 0,0 1 0 0 0,1-1 0 0 0,-1 1 0 0 0,1 0 0 0 0,0-1 0 0 0,0 1 0 0 0,0 1 0 0 0,1-1 1 0 0,-1 0-1 0 0,8-3 0 0 0,-9 5 8 0 0,-1 0 1 0 0,1 1-1 0 0,-1-1 1 0 0,1 1-1 0 0,0-1 1 0 0,-1 1-1 0 0,1 0 1 0 0,0-1-1 0 0,0 1 1 0 0,-1 0-1 0 0,1 0 1 0 0,0 0 0 0 0,-1 1-1 0 0,1-1 1 0 0,0 0-1 0 0,-1 1 1 0 0,1-1-1 0 0,2 2 1 0 0,-1-1 37 0 0,-1 1-1 0 0,0-1 1 0 0,0 1 0 0 0,0 0 0 0 0,0 0 0 0 0,0 0 0 0 0,0 0 0 0 0,-1 0 0 0 0,1 0-1 0 0,-1 1 1 0 0,1-1 0 0 0,-1 0 0 0 0,0 1 0 0 0,0-1 0 0 0,2 5 0 0 0,25 88 396 0 0,-25-85-275 0 0,-2 0-1 0 0,1 0 1 0 0,-2 0-1 0 0,1 0 1 0 0,-1 0 0 0 0,-1 0-1 0 0,-2 20 1 0 0,1-27-65 0 0,1 0-1 0 0,0 0 1 0 0,-1 0 0 0 0,1 0-1 0 0,-1 0 1 0 0,0 0 0 0 0,0 0 0 0 0,0 0-1 0 0,0-1 1 0 0,0 1 0 0 0,-1-1 0 0 0,1 1-1 0 0,-1-1 1 0 0,0 0 0 0 0,0 0-1 0 0,1 0 1 0 0,-1-1 0 0 0,-1 1 0 0 0,1-1-1 0 0,0 1 1 0 0,0-1 0 0 0,0 0-1 0 0,-6 1 1 0 0,-6 1-554 0 0,-1-1 1 0 0,1 0-1 0 0,-29-1 0 0 0,43-1 43 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45"/>
    </inkml:context>
    <inkml:brush xml:id="br0">
      <inkml:brushProperty name="width" value="0.05" units="cm"/>
      <inkml:brushProperty name="height" value="0.05" units="cm"/>
    </inkml:brush>
  </inkml:definitions>
  <inkml:trace contextRef="#ctx0" brushRef="#br0">100 7 496 0 0,'-7'-7'14036'0'0,"-8"19"-11486"0"0,-5 11-4404 0 0,13-11 3402 0 0,-3 10-1113 0 0,1 1 1 0 0,2 1-1 0 0,0-1 1 0 0,2 1-1 0 0,0 0 1 0 0,2 0-1 0 0,0 1 1 0 0,2-1 0 0 0,1 1-1 0 0,3 33 1 0 0,-2-56-428 0 0,-1 1 0 0 0,0-1 1 0 0,1 0-1 0 0,-1 0 0 0 0,1 0 1 0 0,0 0-1 0 0,-1 1 0 0 0,1-1 1 0 0,0 0-1 0 0,0 0 0 0 0,0 0 1 0 0,1-1-1 0 0,-1 1 0 0 0,0 0 1 0 0,1 0-1 0 0,-1-1 0 0 0,1 1 1 0 0,0-1-1 0 0,0 1 0 0 0,-1-1 1 0 0,1 0-1 0 0,0 1 0 0 0,0-1 1 0 0,0 0-1 0 0,0 0 0 0 0,0-1 1 0 0,0 1-1 0 0,5 1 1 0 0,-4-2-20 0 0,0 0 0 0 0,1 0 1 0 0,-1 0-1 0 0,1-1 1 0 0,-1 1-1 0 0,0-1 1 0 0,0 0-1 0 0,1 0 1 0 0,-1 0-1 0 0,0 0 1 0 0,0 0-1 0 0,0-1 1 0 0,0 0-1 0 0,0 1 1 0 0,0-1-1 0 0,0 0 1 0 0,-1 0-1 0 0,5-5 1 0 0,-5 6-11 0 0,-1-1 1 0 0,1 1-1 0 0,-1 0 1 0 0,1-1 0 0 0,-1 1-1 0 0,0-1 1 0 0,1 0-1 0 0,-1 1 1 0 0,0-1 0 0 0,0 0-1 0 0,0 0 1 0 0,-1 1-1 0 0,1-1 1 0 0,0 0 0 0 0,-1 0-1 0 0,1 0 1 0 0,-1 0-1 0 0,1 0 1 0 0,-1 0 0 0 0,0 0-1 0 0,0 0 1 0 0,0 0-1 0 0,0 0 1 0 0,-1-3 0 0 0,-1 1 6 0 0,-1-1 1 0 0,1 0-1 0 0,-1 1 1 0 0,0 0 0 0 0,0-1-1 0 0,-1 1 1 0 0,1 0-1 0 0,-8-6 1 0 0,-14-17-104 0 0,15 13 72 0 0,10 14 44 0 0,0 0 0 0 0,0 1 0 0 0,0-1 0 0 0,0 0 0 0 0,0 0 0 0 0,0 0 0 0 0,0 0 0 0 0,0 0 1 0 0,1 0-1 0 0,-1 0 0 0 0,0 0 0 0 0,0 0 0 0 0,0 0 0 0 0,0 0 0 0 0,0 0 0 0 0,0 0 0 0 0,0 0 0 0 0,1 0 0 0 0,-1 0 0 0 0,0 0 0 0 0,0 0 1 0 0,0 0-1 0 0,0 0 0 0 0,0 0 0 0 0,0 0 0 0 0,0 0 0 0 0,1 0 0 0 0,-1 0 0 0 0,0 0 0 0 0,0 0 0 0 0,0 0 0 0 0,0 0 0 0 0,0 0 0 0 0,0 0 1 0 0,0 0-1 0 0,0 0 0 0 0,0 0 0 0 0,1-1 0 0 0,-1 1 0 0 0,0 0 0 0 0,0 0 0 0 0,0 0 0 0 0,0 0 0 0 0,0 0 0 0 0,0 0 0 0 0,0 0 1 0 0,0 0-1 0 0,0-1 0 0 0,0 1 0 0 0,0 0 0 0 0,0 0 0 0 0,0 0 0 0 0,0 0 0 0 0,0 0 0 0 0,0 0 0 0 0,0 0 0 0 0,0-1 0 0 0,0 1 0 0 0,0 0 1 0 0,8 3 109 0 0,0 0 1 0 0,0 0 0 0 0,1-1-1 0 0,-1 0 1 0 0,14 1 0 0 0,-19-3-149 0 0,-1 1 0 0 0,1-1 0 0 0,0 0 0 0 0,0-1 0 0 0,0 1 0 0 0,0 0 0 0 0,0-1 0 0 0,0 0 0 0 0,-1 1 0 0 0,1-1-1 0 0,0 0 1 0 0,-1 0 0 0 0,1-1 0 0 0,0 1 0 0 0,-1-1 0 0 0,1 1 0 0 0,-1-1 0 0 0,0 0 0 0 0,0 0 0 0 0,4-3 0 0 0,-6 5-145 0 0,0-1 0 0 0,0 1 0 0 0,0 0 0 0 0,0-1 0 0 0,0 1 0 0 0,0-1-1 0 0,0 1 1 0 0,0 0 0 0 0,0-1 0 0 0,0 1 0 0 0,0 0 0 0 0,0-1 0 0 0,0 1 0 0 0,0 0 0 0 0,0-1 0 0 0,0 1-1 0 0,0 0 1 0 0,0-1 0 0 0,-1 1 0 0 0,1 0 0 0 0,0-1 0 0 0,0 1 0 0 0,0 0 0 0 0,-1-1 0 0 0,1 1 0 0 0,0 0-1 0 0,0 0 1 0 0,-1-1 0 0 0,1 1 0 0 0,0 0 0 0 0,-1 0 0 0 0,1 0 0 0 0,0-1 0 0 0,-1 1 0 0 0,1 0-1 0 0,0 0 1 0 0,-1 0 0 0 0,1 0 0 0 0,0 0 0 0 0,-1 0 0 0 0,0 0 0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46"/>
    </inkml:context>
    <inkml:brush xml:id="br0">
      <inkml:brushProperty name="width" value="0.05" units="cm"/>
      <inkml:brushProperty name="height" value="0.05" units="cm"/>
    </inkml:brush>
  </inkml:definitions>
  <inkml:trace contextRef="#ctx0" brushRef="#br0">63 147 2388 0 0,'0'0'6537'0'0,"-1"29"-321"0"0,-34 102-362 0 0,12-50-4794 0 0,20-61-752 0 0,7-26-299 0 0,9-33-811 0 0,-8 8-501 0 0,-1 0 1 0 0,0-44-1 0 0,-3 42 523 0 0,0 24 965 0 0,0 0 0 0 0,0 0-1 0 0,-1 0 1 0 0,-1 0 0 0 0,1 0 0 0 0,-2 0-1 0 0,1 0 1 0 0,-1 0 0 0 0,-4-12 0 0 0,5 20-151 0 0,0-1 0 0 0,0 1 0 0 0,1-1 0 0 0,-1 1 0 0 0,1 0 0 0 0,-1-1 0 0 0,1 1 0 0 0,-1-1 1 0 0,1 0-1 0 0,0 1 0 0 0,0-1 0 0 0,0 1 0 0 0,0-1 0 0 0,0 1 0 0 0,0-1 0 0 0,0 1 0 0 0,0-1 0 0 0,1 1 0 0 0,-1-1 0 0 0,1 1 1 0 0,-1-1-1 0 0,1 1 0 0 0,-1-1 0 0 0,1 1 0 0 0,0 0 0 0 0,0-1 0 0 0,0 1 0 0 0,0 0 0 0 0,0 0 0 0 0,0 0 0 0 0,0-1 1 0 0,0 1-1 0 0,0 0 0 0 0,0 1 0 0 0,1-1 0 0 0,-1 0 0 0 0,0 0 0 0 0,1 0 0 0 0,-1 1 0 0 0,0-1 0 0 0,2 0 0 0 0,4-2 26 0 0,-1 1 0 0 0,1-1 0 0 0,0 1-1 0 0,0 0 1 0 0,-1 1 0 0 0,1 0 0 0 0,12-1-1 0 0,0 2-71 0 0,-4 1-112 0 0,-1-1 1 0 0,1 0 0 0 0,-1-1-1 0 0,0-1 1 0 0,1 0 0 0 0,-1-1-1 0 0,19-7 1 0 0,-49 6-13927 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47"/>
    </inkml:context>
    <inkml:brush xml:id="br0">
      <inkml:brushProperty name="width" value="0.05" units="cm"/>
      <inkml:brushProperty name="height" value="0.05" units="cm"/>
    </inkml:brush>
  </inkml:definitions>
  <inkml:trace contextRef="#ctx0" brushRef="#br0">1 62 3240 0 0,'1'-4'7718'0'0,"2"0"-3880"0"0,-3 3-3751 0 0,0 1 0 0 0,1 0 0 0 0,-1 0 1 0 0,0 0-1 0 0,1-1 0 0 0,-1 1 1 0 0,0 0-1 0 0,0 0 0 0 0,1-1 0 0 0,-1 1 1 0 0,0 0-1 0 0,0 0 0 0 0,1-1 1 0 0,-1 1-1 0 0,0 0 0 0 0,0-1 1 0 0,0 1-1 0 0,0 0 0 0 0,1-1 0 0 0,-1 1 1 0 0,0-1-1 0 0,0 1 0 0 0,0 0 1 0 0,0-1-1 0 0,0 1 0 0 0,0 0 1 0 0,0-1-1 0 0,0 1 0 0 0,0-1 0 0 0,0 1 1 0 0,0 0-1 0 0,0-1 0 0 0,-1 1 1 0 0,1 0-1 0 0,0-1 0 0 0,0 1 0 0 0,0 0 1 0 0,0-1-1 0 0,0 1 0 0 0,-1 0 1 0 0,1-1-1 0 0,0 1 0 0 0,0 0 1 0 0,-1 0-1 0 0,1-1 0 0 0,-1 1 0 0 0,0 0 4 0 0,1 0-82 0 0,-3 0-4 0 0,2 0-11 0 0,34 0-322 0 0,-24-1 363 0 0,1 0 0 0 0,-1-1 0 0 0,0 0 0 0 0,0 0 0 0 0,0-1 0 0 0,-1 0 0 0 0,17-8 0 0 0,-11 5 144 0 0,-14 6-205 0 0,0 0-1 0 0,1 0 0 0 0,-1 0 0 0 0,0 0 0 0 0,0 0 0 0 0,0 0 0 0 0,0 0 0 0 0,0 0 0 0 0,0-1 0 0 0,0 1 0 0 0,0 0 1 0 0,0 0-1 0 0,1 0 0 0 0,-1 0 0 0 0,0 0 0 0 0,0 0 0 0 0,0 0 0 0 0,0 0 0 0 0,0-1 0 0 0,0 1 0 0 0,0 0 0 0 0,0 0 1 0 0,0 0-1 0 0,0 0 0 0 0,0 0 0 0 0,0 0 0 0 0,0 0 0 0 0,0-1 0 0 0,0 1 0 0 0,0 0 0 0 0,0 0 0 0 0,0 0 1 0 0,0 0-1 0 0,0 0 0 0 0,0 0 0 0 0,0-1 0 0 0,0 1 0 0 0,0 0 0 0 0,0 0 0 0 0,0 0 0 0 0,0 0 0 0 0,0 0 0 0 0,-1 0 1 0 0,1 0-1 0 0,0 0 0 0 0,0-1 0 0 0,0 1 0 0 0,0 0 0 0 0,0 0 0 0 0,0 0 0 0 0,0 0 0 0 0,0 0 0 0 0,0 0 1 0 0,-1 0-1 0 0,1 0 0 0 0,0 0 0 0 0,0 0 0 0 0,0 0 0 0 0,0 0 0 0 0,0 0 0 0 0,0 0 0 0 0,-1 0 0 0 0,1 0 0 0 0,0 0 1 0 0,0 0-1 0 0,0 0 0 0 0,0 0 0 0 0,-7-3-4913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8T01:30:16.348"/>
    </inkml:context>
    <inkml:brush xml:id="br0">
      <inkml:brushProperty name="width" value="0.05" units="cm"/>
      <inkml:brushProperty name="height" value="0.05" units="cm"/>
      <inkml:brushProperty name="color" value="#66CC00"/>
    </inkml:brush>
  </inkml:definitions>
  <inkml:trace contextRef="#ctx0" brushRef="#br0">1289 0 18962,'-1288'0'0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22.787"/>
    </inkml:context>
    <inkml:brush xml:id="br0">
      <inkml:brushProperty name="width" value="0.05" units="cm"/>
      <inkml:brushProperty name="height" value="0.05" units="cm"/>
    </inkml:brush>
  </inkml:definitions>
  <inkml:trace contextRef="#ctx0" brushRef="#br0">32 357 1788 0 0,'-1'-22'11804'0'0,"0"6"-8681"0"0,0 13-3250 0 0,0 5-291 0 0,1 20 1215 0 0,-2 3 143 0 0,-8 46 1 0 0,6-46-549 0 0,-3 48 0 0 0,2 28 243 0 0,5-101-545 0 0,5-42 878 0 0,-10-366-3705 0 0,7 389 2654 0 0,0 0 0 0 0,1 0 0 0 0,0 0-1 0 0,2 0 1 0 0,0 1 0 0 0,15-35 0 0 0,-19 52 32 0 0,-1 0 1 0 0,0 1 0 0 0,1-1 0 0 0,-1 0-1 0 0,0 0 1 0 0,1 0 0 0 0,-1 0 0 0 0,1 0 0 0 0,0 0-1 0 0,-1 0 1 0 0,1 1 0 0 0,-1-1 0 0 0,1 0-1 0 0,0 1 1 0 0,0-1 0 0 0,0 0 0 0 0,-1 1-1 0 0,1-1 1 0 0,0 1 0 0 0,0-1 0 0 0,0 1-1 0 0,0-1 1 0 0,0 1 0 0 0,0 0 0 0 0,0-1-1 0 0,0 1 1 0 0,0 0 0 0 0,0 0 0 0 0,0 0 0 0 0,0 0-1 0 0,0 0 1 0 0,0 0 0 0 0,0 0 0 0 0,1 0-1 0 0,1 2 15 0 0,-1-1 0 0 0,1 1 0 0 0,0-1-1 0 0,-1 1 1 0 0,1 0 0 0 0,-1 0 0 0 0,0 0 0 0 0,1 0-1 0 0,-1 1 1 0 0,0-1 0 0 0,2 4 0 0 0,6 10 130 0 0,0 0-1 0 0,14 32 1 0 0,-21-41-54 0 0,12 33 762 0 0,-15-39-758 0 0,0 0-1 0 0,1 0 1 0 0,-1 1 0 0 0,0-1 0 0 0,0 0 0 0 0,0 1 0 0 0,0-1-1 0 0,0 0 1 0 0,0 0 0 0 0,0 1 0 0 0,0-1 0 0 0,0 0 0 0 0,-1 0-1 0 0,1 1 1 0 0,-1-1 0 0 0,1 0 0 0 0,-1 0 0 0 0,1 0 0 0 0,-1 0-1 0 0,1 1 1 0 0,-1-1 0 0 0,0 0 0 0 0,0 0 0 0 0,0 0 0 0 0,1 0 0 0 0,-1-1-1 0 0,0 1 1 0 0,-2 1 0 0 0,-7 5-152 0 0,0 1 0 0 0,0 0 0 0 0,0 1 0 0 0,1 0 0 0 0,1 1 0 0 0,-1-1 0 0 0,1 2 0 0 0,-8 14 0 0 0,6-14-1065 0 0,1-23-8100 0 0,6 8 6182 0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8T01:30:16.349"/>
    </inkml:context>
    <inkml:brush xml:id="br0">
      <inkml:brushProperty name="width" value="0.05" units="cm"/>
      <inkml:brushProperty name="height" value="0.05" units="cm"/>
      <inkml:brushProperty name="color" value="#66CC00"/>
    </inkml:brush>
  </inkml:definitions>
  <inkml:trace contextRef="#ctx0" brushRef="#br0">0 0 13753,'127'47'0,"28"-47"0,-282-47 0,-28 47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50"/>
    </inkml:context>
    <inkml:brush xml:id="br0">
      <inkml:brushProperty name="width" value="0.05" units="cm"/>
      <inkml:brushProperty name="height" value="0.05" units="cm"/>
      <inkml:brushProperty name="color" value="#66CC00"/>
    </inkml:brush>
  </inkml:definitions>
  <inkml:trace contextRef="#ctx0" brushRef="#br0">154 1 404 0 0,'-5'2'15704'0'0,"-5"4"-12548"0"0,-8 5-5853 0 0,14-7 4012 0 0,-63 129-958 0 0,63-126-341 0 0,0 0 1 0 0,-1 0-1 0 0,0 0 0 0 0,-10 10 1 0 0,-2 3-371 0 0,66 16 1039 0 0,92 93 1384 0 0,-131-122-3382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51"/>
    </inkml:context>
    <inkml:brush xml:id="br0">
      <inkml:brushProperty name="width" value="0.05" units="cm"/>
      <inkml:brushProperty name="height" value="0.05" units="cm"/>
      <inkml:brushProperty name="color" value="#66CC00"/>
    </inkml:brush>
  </inkml:definitions>
  <inkml:trace contextRef="#ctx0" brushRef="#br0">256 88 5665 0 0,'0'-4'487'0'0,"-1"1"0"0"0,1 0 0 0 0,0-1 1 0 0,-1 1-1 0 0,0 0 0 0 0,0 0 0 0 0,0 0 1 0 0,0 0-1 0 0,0 0 0 0 0,0 0 1 0 0,-1 0-1 0 0,0 0 0 0 0,1 0 0 0 0,-1 0 1 0 0,0 1-1 0 0,0-1 0 0 0,-5-3 1 0 0,3 2-300 0 0,0 1 1 0 0,0 1 0 0 0,0-1 0 0 0,-1 1 0 0 0,1-1 0 0 0,-1 1-1 0 0,1 0 1 0 0,-1 1 0 0 0,0-1 0 0 0,0 1 0 0 0,-5-1 0 0 0,4 1-138 0 0,0 0 1 0 0,1 1 0 0 0,-1 0 0 0 0,0 0 0 0 0,1 0 0 0 0,-1 0-1 0 0,0 1 1 0 0,1 0 0 0 0,-1 0 0 0 0,1 1 0 0 0,-1-1-1 0 0,1 1 1 0 0,0 0 0 0 0,0 1 0 0 0,0-1 0 0 0,0 1 0 0 0,0 0-1 0 0,0 0 1 0 0,1 1 0 0 0,-1-1 0 0 0,-6 9 0 0 0,4-3 92 0 0,2 1 0 0 0,-1 0 0 0 0,1 0 0 0 0,1 1 1 0 0,-1-1-1 0 0,2 1 0 0 0,0 0 0 0 0,0 0 0 0 0,1 0 1 0 0,0 0-1 0 0,1 1 0 0 0,0-1 0 0 0,1 0 0 0 0,0 1 0 0 0,4 20 1 0 0,-2-18-148 0 0,1-1 0 0 0,0 1 0 0 0,1-1 1 0 0,1 0-1 0 0,0 0 0 0 0,1 0 1 0 0,0-1-1 0 0,1 1 0 0 0,0-1 0 0 0,1-1 1 0 0,1 0-1 0 0,13 15 0 0 0,-20-23-34 0 0,1-1-1 0 0,-1 1 1 0 0,1-1-1 0 0,-1 0 1 0 0,1 0 0 0 0,0 0-1 0 0,0 0 1 0 0,0-1-1 0 0,0 1 1 0 0,0-1-1 0 0,0 0 1 0 0,0 0-1 0 0,0 0 1 0 0,0 0 0 0 0,1 0-1 0 0,-1-1 1 0 0,0 1-1 0 0,1-1 1 0 0,-1 0-1 0 0,0 0 1 0 0,1 0-1 0 0,-1 0 1 0 0,0-1 0 0 0,1 0-1 0 0,-1 1 1 0 0,5-3-1 0 0,-2 0-545 0 0,0 0 1 0 0,0-1-1 0 0,-1 1 0 0 0,1-2 0 0 0,-1 1 0 0 0,0 0 0 0 0,0-1 1 0 0,0 0-1 0 0,0 0 0 0 0,-1 0 0 0 0,6-9 0 0 0,4 1-2084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52"/>
    </inkml:context>
    <inkml:brush xml:id="br0">
      <inkml:brushProperty name="width" value="0.05" units="cm"/>
      <inkml:brushProperty name="height" value="0.05" units="cm"/>
      <inkml:brushProperty name="color" value="#66CC00"/>
    </inkml:brush>
  </inkml:definitions>
  <inkml:trace contextRef="#ctx0" brushRef="#br0">31 13 1472 0 0,'-2'0'16333'0'0,"-9"3"-15992"0"0,8 7-225 0 0,1 1 0 0 0,-1-1 0 0 0,2 1 0 0 0,-1 0 0 0 0,1-1 0 0 0,1 16-1 0 0,1-21-85 0 0,-1 0 0 0 0,1 0-1 0 0,0 0 1 0 0,0 0-1 0 0,0 0 1 0 0,0 0 0 0 0,4 7-1 0 0,-4-11-20 0 0,0 1 0 0 0,0-1 0 0 0,0 1 0 0 0,0-1 0 0 0,0 1 0 0 0,0-1 0 0 0,0 0 0 0 0,1 1 0 0 0,-1-1 1 0 0,0 0-1 0 0,1 0 0 0 0,-1 0 0 0 0,1 0 0 0 0,-1 0 0 0 0,1 0 0 0 0,0-1 0 0 0,-1 1 0 0 0,1 0 0 0 0,0-1 0 0 0,3 1 0 0 0,-3-1-41 0 0,1 0 0 0 0,0-1 1 0 0,0 1-1 0 0,0-1 0 0 0,-1 0 0 0 0,1 0 1 0 0,0 0-1 0 0,-1 0 0 0 0,1 0 0 0 0,-1-1 1 0 0,1 1-1 0 0,-1-1 0 0 0,0 1 0 0 0,0-1 1 0 0,0 0-1 0 0,0 0 0 0 0,0 0 1 0 0,0 0-1 0 0,0 0 0 0 0,0-1 0 0 0,-1 1 1 0 0,1 0-1 0 0,-1-1 0 0 0,0 1 0 0 0,0-1 1 0 0,0 0-1 0 0,1-3 0 0 0,1 1-68 0 0,-1 1 1 0 0,-1-1-1 0 0,1 0 0 0 0,-1 0 0 0 0,0 0 0 0 0,0 0 1 0 0,0 0-1 0 0,-1 0 0 0 0,0 0 0 0 0,0 0 0 0 0,0 0 1 0 0,0 0-1 0 0,-1 0 0 0 0,-1-7 0 0 0,1 10 85 0 0,0 1-1 0 0,0-1 0 0 0,0 1 1 0 0,0 0-1 0 0,-1 0 1 0 0,1 0-1 0 0,0-1 1 0 0,-1 1-1 0 0,1 0 0 0 0,0 1 1 0 0,-1-1-1 0 0,1 0 1 0 0,-1 0-1 0 0,1 1 0 0 0,-1-1 1 0 0,0 1-1 0 0,1-1 1 0 0,-1 1-1 0 0,-2-1 1 0 0,-40-2 162 0 0,14 1-357 0 0,18-7-2177 0 0,11-3-6186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53"/>
    </inkml:context>
    <inkml:brush xml:id="br0">
      <inkml:brushProperty name="width" value="0.05" units="cm"/>
      <inkml:brushProperty name="height" value="0.05" units="cm"/>
      <inkml:brushProperty name="color" value="#66CC00"/>
    </inkml:brush>
  </inkml:definitions>
  <inkml:trace contextRef="#ctx0" brushRef="#br0">11 106 3068 0 0,'1'20'7391'0'0,"0"-1"-4715"0"0,1 17-410 0 0,0-28-1609 0 0,1-14-51 0 0,1-16-630 0 0,-4 15-81 0 0,0 0 1 0 0,-1 0-1 0 0,0 0 1 0 0,-1 0-1 0 0,1 1 1 0 0,-2-1 0 0 0,1 0-1 0 0,0 1 1 0 0,-8-12-1 0 0,10 16 100 0 0,0 1 0 0 0,-1-1 0 0 0,1 1 0 0 0,0-1 0 0 0,0 1 0 0 0,0-1 0 0 0,0 0 0 0 0,0 1 0 0 0,0-1 0 0 0,0 1 0 0 0,0-1 0 0 0,1 1 0 0 0,-1-1-1 0 0,1 1 1 0 0,-1-1 0 0 0,1 1 0 0 0,-1-1 0 0 0,1 1 0 0 0,0-1 0 0 0,0 1 0 0 0,0 0 0 0 0,1-3 0 0 0,29-32 542 0 0,-26 31-284 0 0,-5 5-235 0 0,0 0 0 0 0,1-1-1 0 0,-1 1 1 0 0,1 0 0 0 0,-1-1 0 0 0,1 1 0 0 0,-1 0 0 0 0,1-1 0 0 0,-1 1 0 0 0,1 0-1 0 0,0 0 1 0 0,-1 0 0 0 0,1 0 0 0 0,-1 0 0 0 0,1-1 0 0 0,-1 1 0 0 0,1 0-1 0 0,0 0 1 0 0,-1 0 0 0 0,1 1 0 0 0,-1-1 0 0 0,1 0 0 0 0,-1 0 0 0 0,1 0 0 0 0,0 0-1 0 0,-1 0 1 0 0,1 1 0 0 0,-1-1 0 0 0,1 0 0 0 0,-1 0 0 0 0,1 1 0 0 0,-1-1-1 0 0,1 0 1 0 0,-1 1 0 0 0,1-1 0 0 0,-1 1 0 0 0,0-1 0 0 0,1 1 0 0 0,-1-1 0 0 0,0 0-1 0 0,1 1 1 0 0,-1-1 0 0 0,0 1 0 0 0,0 0 0 0 0,1 0 0 0 0,11 11-1289 0 0,5-7-5365 0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54"/>
    </inkml:context>
    <inkml:brush xml:id="br0">
      <inkml:brushProperty name="width" value="0.05" units="cm"/>
      <inkml:brushProperty name="height" value="0.05" units="cm"/>
      <inkml:brushProperty name="color" value="#66CC00"/>
    </inkml:brush>
  </inkml:definitions>
  <inkml:trace contextRef="#ctx0" brushRef="#br0">0 1 6885 0 0,'0'9'5896'0'0,"0"-5"-4712"0"0,0 4-500 0 0,0 0-64 0 0,0 1-144 0 0,0-3-300 0 0,0 0-172 0 0,5-2 8 0 0,-5-2 52 0 0,5-2-892 0 0,-1-6-1728 0 0,-4 0-608 0 0,0-2-3149 0 0,0 1 3173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55"/>
    </inkml:context>
    <inkml:brush xml:id="br0">
      <inkml:brushProperty name="width" value="0.05" units="cm"/>
      <inkml:brushProperty name="height" value="0.05" units="cm"/>
      <inkml:brushProperty name="color" value="#66CC00"/>
    </inkml:brush>
  </inkml:definitions>
  <inkml:trace contextRef="#ctx0" brushRef="#br0">1 14 8597 0 0,'0'-4'5132'0'0,"0"2"-4080"0"0,4-2-964 0 0,-4 2-88 0 0,5 1 112 0 0,-1 1-352 0 0,1 7-6268 0 0,-1-1 1587 0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56"/>
    </inkml:context>
    <inkml:brush xml:id="br0">
      <inkml:brushProperty name="width" value="0.05" units="cm"/>
      <inkml:brushProperty name="height" value="0.05" units="cm"/>
      <inkml:brushProperty name="color" value="#66CC00"/>
    </inkml:brush>
  </inkml:definitions>
  <inkml:trace contextRef="#ctx0" brushRef="#br0">37 21 3372 0 0,'-1'1'723'0'0,"-1"0"-1"0"0,1 0 1 0 0,0 0-1 0 0,-1 0 1 0 0,1 0-1 0 0,0 0 1 0 0,-1 1-1 0 0,1-1 1 0 0,0 0-1 0 0,0 1 1 0 0,0-1-1 0 0,-1 3 1 0 0,-10 26 2741 0 0,5 30-1695 0 0,7-59-1756 0 0,0 0 1 0 0,0 0-1 0 0,0-1 1 0 0,0 1-1 0 0,0 0 1 0 0,0 0 0 0 0,0 0-1 0 0,0 0 1 0 0,1-1-1 0 0,-1 1 1 0 0,0 0-1 0 0,0 0 1 0 0,1-1-1 0 0,-1 1 1 0 0,1 0 0 0 0,-1 0-1 0 0,0-1 1 0 0,1 1-1 0 0,-1 0 1 0 0,1-1-1 0 0,0 1 1 0 0,-1-1-1 0 0,1 1 1 0 0,-1-1 0 0 0,1 1-1 0 0,0-1 1 0 0,0 1-1 0 0,-1-1 1 0 0,1 1-1 0 0,0-1 1 0 0,0 0-1 0 0,-1 0 1 0 0,1 1 0 0 0,0-1-1 0 0,0 0 1 0 0,0 0-1 0 0,-1 0 1 0 0,1 0-1 0 0,0 0 1 0 0,0 0-1 0 0,0 0 1 0 0,-1 0 0 0 0,1 0-1 0 0,0 0 1 0 0,1-1-1 0 0,1 0 5 0 0,0 1 0 0 0,-1-1 0 0 0,1 0 1 0 0,-1 0-1 0 0,0 0 0 0 0,1 0 0 0 0,-1-1 0 0 0,0 1 0 0 0,0-1 0 0 0,1 1 0 0 0,-1-1 0 0 0,0 0 0 0 0,2-3 0 0 0,1-1-245 0 0,-1 0 0 0 0,0-1 0 0 0,0 0 0 0 0,0 0-1 0 0,-1 0 1 0 0,0 0 0 0 0,3-11 0 0 0,-6 16 169 0 0,1 0-1 0 0,-1 0 1 0 0,0 0 0 0 0,0 0-1 0 0,0 0 1 0 0,-1 1 0 0 0,1-1 0 0 0,0 0-1 0 0,-1 0 1 0 0,1 0 0 0 0,-1 0-1 0 0,0 0 1 0 0,1 1 0 0 0,-1-1 0 0 0,0 0-1 0 0,0 0 1 0 0,0 1 0 0 0,0-1-1 0 0,0 1 1 0 0,-1-1 0 0 0,1 1 0 0 0,0 0-1 0 0,-1-1 1 0 0,1 1 0 0 0,-1 0 0 0 0,0 0-1 0 0,1 0 1 0 0,-1 0 0 0 0,0 0-1 0 0,1 0 1 0 0,-1 0 0 0 0,0 1 0 0 0,0-1-1 0 0,0 1 1 0 0,-2-1 0 0 0,-8-2-459 0 0,-20-5-199 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57"/>
    </inkml:context>
    <inkml:brush xml:id="br0">
      <inkml:brushProperty name="width" value="0.05" units="cm"/>
      <inkml:brushProperty name="height" value="0.05" units="cm"/>
      <inkml:brushProperty name="color" value="#66CC00"/>
    </inkml:brush>
  </inkml:definitions>
  <inkml:trace contextRef="#ctx0" brushRef="#br0">0 1 7709 0 0,'2'4'8067'0'0,"5"20"-6450"0"0,7 166 4242 0 0,-21-69-4847 0 0,0 1-4606 0 0,-2-152-12352 0 0,9 18 11222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58"/>
    </inkml:context>
    <inkml:brush xml:id="br0">
      <inkml:brushProperty name="width" value="0.05" units="cm"/>
      <inkml:brushProperty name="height" value="0.05" units="cm"/>
      <inkml:brushProperty name="color" value="#66CC00"/>
    </inkml:brush>
  </inkml:definitions>
  <inkml:trace contextRef="#ctx0" brushRef="#br0">17 1 3920 0 0,'0'6'13548'0'0,"-1"23"-10509"0"0,-1-25-3961 0 0,-5 16 4341 0 0,1-13-6030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23.405"/>
    </inkml:context>
    <inkml:brush xml:id="br0">
      <inkml:brushProperty name="width" value="0.05" units="cm"/>
      <inkml:brushProperty name="height" value="0.05" units="cm"/>
    </inkml:brush>
  </inkml:definitions>
  <inkml:trace contextRef="#ctx0" brushRef="#br0">17 1 1356 0 0,'-1'0'480'0'0,"0"1"1"0"0,0 0-1 0 0,0 0 1 0 0,0 0-1 0 0,0 0 0 0 0,0 0 1 0 0,1 0-1 0 0,-1 0 0 0 0,0 0 1 0 0,0 0-1 0 0,1 0 0 0 0,-1 0 1 0 0,1 0-1 0 0,-1 0 0 0 0,1 0 1 0 0,0 1-1 0 0,-1 1 0 0 0,-2 31 2819 0 0,3-32-3239 0 0,0 0 0 0 0,0 1 0 0 0,0-1 0 0 0,0 0-1 0 0,0 0 1 0 0,0 0 0 0 0,1 0 0 0 0,-1 0 0 0 0,1 0 0 0 0,-1 0-1 0 0,1 0 1 0 0,0 0 0 0 0,0 0 0 0 0,0 0 0 0 0,0 0 0 0 0,0-1-1 0 0,0 1 1 0 0,0 0 0 0 0,1-1 0 0 0,-1 1 0 0 0,1-1 0 0 0,-1 1-1 0 0,1-1 1 0 0,-1 0 0 0 0,1 0 0 0 0,2 2 0 0 0,-2-3-29 0 0,0 0 1 0 0,1 1-1 0 0,-1-1 1 0 0,0 0-1 0 0,1-1 1 0 0,-1 1-1 0 0,0 0 1 0 0,1-1-1 0 0,-1 1 0 0 0,0-1 1 0 0,0 1-1 0 0,1-1 1 0 0,-1 0-1 0 0,0 0 1 0 0,0 0-1 0 0,0 0 1 0 0,0-1-1 0 0,0 1 1 0 0,-1-1-1 0 0,3-1 1 0 0,-1-1-95 0 0,1-1 0 0 0,-1 1 0 0 0,0-1 0 0 0,0 0 0 0 0,-1 0 0 0 0,3-7 0 0 0,1-2-281 0 0,-6 13 337 0 0,0 1 0 0 0,0-1 0 0 0,0 0 0 0 0,0 1 0 0 0,0-1 0 0 0,0 0 0 0 0,0 1 0 0 0,0-1 0 0 0,0 0 0 0 0,0 1 0 0 0,0-1 0 0 0,-1 0 0 0 0,1 1 0 0 0,0-1 0 0 0,-1 1 0 0 0,1-1 0 0 0,0 1 0 0 0,-1-1 0 0 0,1 0 0 0 0,0 1 0 0 0,-1-1 0 0 0,1 1 0 0 0,-1 0 0 0 0,1-1 0 0 0,-1 1 0 0 0,1-1 0 0 0,-1 1 0 0 0,0 0 0 0 0,1-1 0 0 0,-1 1 0 0 0,1 0 0 0 0,-1 0 0 0 0,0 0 0 0 0,1-1 0 0 0,-1 1 0 0 0,0 0 0 0 0,1 0 0 0 0,-1 0 0 0 0,0 0 0 0 0,1 0 0 0 0,-1 0 0 0 0,0 0 0 0 0,1 0 0 0 0,-1 0 0 0 0,-1 1 0 0 0,-32 0-59 0 0,26 2-563 0 0,-9 3 2016 0 0,12-6-3941 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59"/>
    </inkml:context>
    <inkml:brush xml:id="br0">
      <inkml:brushProperty name="width" value="0.05" units="cm"/>
      <inkml:brushProperty name="height" value="0.05" units="cm"/>
      <inkml:brushProperty name="color" value="#66CC00"/>
    </inkml:brush>
  </inkml:definitions>
  <inkml:trace contextRef="#ctx0" brushRef="#br0">14 3 5533 0 0,'0'-2'7028'0'0,"-5"6"-8128"0"0,1-2 68 0 0,-1 3-1272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0:16.360"/>
    </inkml:context>
    <inkml:brush xml:id="br0">
      <inkml:brushProperty name="width" value="0.05" units="cm"/>
      <inkml:brushProperty name="height" value="0.05" units="cm"/>
      <inkml:brushProperty name="color" value="#66CC00"/>
    </inkml:brush>
  </inkml:definitions>
  <inkml:trace contextRef="#ctx0" brushRef="#br0">164 1 1172 0 0,'-6'0'19862'0'0,"-20"4"-19867"0"0,23-3-29 0 0,0 1 1 0 0,0-1-1 0 0,0 1 1 0 0,0 0 0 0 0,0 0-1 0 0,0 0 1 0 0,1 0-1 0 0,-1 1 1 0 0,1-1 0 0 0,-5 6-1 0 0,7-8 11 0 0,0 1-1 0 0,-1-1 1 0 0,1 1-1 0 0,0-1 1 0 0,0 1-1 0 0,0-1 1 0 0,0 1 0 0 0,0-1-1 0 0,0 1 1 0 0,0-1-1 0 0,0 1 1 0 0,0-1-1 0 0,0 1 1 0 0,1-1-1 0 0,-1 1 1 0 0,0-1 0 0 0,0 1-1 0 0,0-1 1 0 0,1 1-1 0 0,-1-1 1 0 0,0 1-1 0 0,0-1 1 0 0,1 0-1 0 0,-1 1 1 0 0,0-1-1 0 0,1 1 1 0 0,22 13-248 0 0,-16-11 260 0 0,0 0 0 0 0,0 0 0 0 0,0 1 1 0 0,0 0-1 0 0,-1 1 0 0 0,0 0 0 0 0,1-1 0 0 0,4 8 0 0 0,-10-12 33 0 0,0 1 0 0 0,0 0 0 0 0,-1 0 0 0 0,1 1 0 0 0,0-1 0 0 0,-1 0 0 0 0,1 0 0 0 0,-1 0 0 0 0,1 0 0 0 0,-1 0 0 0 0,1 1 0 0 0,-1-1 0 0 0,0 0 0 0 0,0 0 0 0 0,0 1 0 0 0,0-1 0 0 0,0 0 0 0 0,0 1 0 0 0,0-1 0 0 0,0 0 0 0 0,-1 2 0 0 0,0-1 22 0 0,0 1 0 0 0,0-1 1 0 0,-1 0-1 0 0,1 0 0 0 0,-1 0 0 0 0,0-1 1 0 0,1 1-1 0 0,-1 0 0 0 0,0-1 1 0 0,0 1-1 0 0,0-1 0 0 0,0 1 0 0 0,0-1 1 0 0,0 0-1 0 0,-4 2 0 0 0,-8 3-261 0 0,0 0-1 0 0,0-1 0 0 0,-1 0 1 0 0,0-1-1 0 0,0-1 0 0 0,0 0 1 0 0,0-1-1 0 0,-22 0 0 0 0,30-5-4016 0 0,5-13-9724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2:06.484"/>
    </inkml:context>
    <inkml:brush xml:id="br0">
      <inkml:brushProperty name="width" value="0.05" units="cm"/>
      <inkml:brushProperty name="height" value="0.05" units="cm"/>
      <inkml:brushProperty name="color" value="#E71224"/>
    </inkml:brush>
  </inkml:definitions>
  <inkml:trace contextRef="#ctx0" brushRef="#br0">155 19 152 0 0,'-97'-12'633'0'0,"40"7"-241"0"0,57 5-282 0 0,0-2-65 0 0,0 2-130 0 0,13 0-1076 0 0,-8 0 1075 0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8T01:32:12.926"/>
    </inkml:context>
    <inkml:brush xml:id="br0">
      <inkml:brushProperty name="width" value="0.05" units="cm"/>
      <inkml:brushProperty name="height" value="0.05" units="cm"/>
      <inkml:brushProperty name="color" value="#E71224"/>
    </inkml:brush>
  </inkml:definitions>
  <inkml:trace contextRef="#ctx0" brushRef="#br0">0 0 19820,'2690'226'0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2:27.923"/>
    </inkml:context>
    <inkml:brush xml:id="br0">
      <inkml:brushProperty name="width" value="0.05" units="cm"/>
      <inkml:brushProperty name="height" value="0.05" units="cm"/>
    </inkml:brush>
  </inkml:definitions>
  <inkml:trace contextRef="#ctx0" brushRef="#br0">49 56 96 0 0,'-4'-1'979'0'0,"8"-10"1683"0"0,-4 11-2659 0 0,-11-21 214 0 0,7 15 3599 0 0,-7-3-2249 0 0,11 9-1511 0 0,0-1 0 0 0,-1 1 1 0 0,1-1-1 0 0,-1 1 0 0 0,1-1 0 0 0,-1 1 0 0 0,0-1 1 0 0,1 1-1 0 0,-1 0 0 0 0,1-1 0 0 0,-1 1 0 0 0,0 0 1 0 0,1 0-1 0 0,-1-1 0 0 0,0 1 0 0 0,1 0 0 0 0,-1 0 1 0 0,0 0-1 0 0,0 0 0 0 0,1 0 0 0 0,-2 0 0 0 0,1 0 38 0 0,-6-1 230 0 0,9 2-513 0 0,8 6 3788 0 0,-10-7-3564 0 0,49 22 2479 0 0,-44-16-2357 0 0,1 0 0 0 0,0 0 0 0 0,0-1 0 0 0,1 1 0 0 0,9 5 0 0 0,-15-11-162 0 0,2 0 1 0 0,-1 1-4 0 0,1-1 0 0 0,-1 0 1 0 0,1 1-1 0 0,-1 0 0 0 0,0 0 1 0 0,1 0-1 0 0,-1 0 0 0 0,0 0 1 0 0,1 0-1 0 0,2 3 0 0 0,16 6-47 0 0,9-5 189 0 0,-27-5-104 0 0,-1 0 0 0 0,1 0-1 0 0,0 0 1 0 0,-1 0 0 0 0,1 1-1 0 0,0 0 1 0 0,-1-1 0 0 0,1 1 0 0 0,-1 0-1 0 0,1 0 1 0 0,-1 0 0 0 0,1 1 0 0 0,-1-1-1 0 0,0 1 1 0 0,1-1 0 0 0,-1 1 0 0 0,0 0-1 0 0,0 0 1 0 0,0-1 0 0 0,-1 1 0 0 0,1 1-1 0 0,0-1 1 0 0,1 3 0 0 0,6 4-164 0 0,-6-6 160 0 0,-6-5 440 0 0,-2-1-1702 0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8T01:32:33.965"/>
    </inkml:context>
    <inkml:brush xml:id="br0">
      <inkml:brushProperty name="width" value="0.05" units="cm"/>
      <inkml:brushProperty name="height" value="0.05" units="cm"/>
    </inkml:brush>
  </inkml:definitions>
  <inkml:trace contextRef="#ctx0" brushRef="#br0">0 0 17113,'2495'1371'0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2:56.277"/>
    </inkml:context>
    <inkml:brush xml:id="br0">
      <inkml:brushProperty name="width" value="0.05" units="cm"/>
      <inkml:brushProperty name="height" value="0.05" units="cm"/>
      <inkml:brushProperty name="color" value="#00A0D7"/>
    </inkml:brush>
  </inkml:definitions>
  <inkml:trace contextRef="#ctx0" brushRef="#br0">27 1 532 0 0,'0'0'1247'0'0,"-17"9"3946"0"0,16-9-4598 0 0,-8-7 4160 0 0,17 6-3318 0 0,-7 1-1348 0 0,1 1 75 0 0,0 0 0 0 0,0 0 1 0 0,0 0-1 0 0,0-1 0 0 0,0 1 0 0 0,0-1 0 0 0,1 0 1 0 0,-1 0-1 0 0,0 1 0 0 0,0-1 0 0 0,0-1 0 0 0,5 1 1 0 0,2 0 353 0 0,85 21 111 0 0,-62-14-546 0 0,61 7 0 0 0,-60-11 4 0 0,59 14 0 0 0,-84-15 0 0 0,0-1-1 0 0,1 0 0 0 0,-1 0 0 0 0,1-1 0 0 0,13-1 1 0 0,0 0 774 0 0,27-6-694 0 0,-42 5-166 0 0,-1 1-1 0 0,1 0 1 0 0,-1 0 0 0 0,1 0-1 0 0,0 1 1 0 0,-1 0-1 0 0,1 0 1 0 0,0 0 0 0 0,11 3-1 0 0,-14-1 61 0 0,1 0 0 0 0,-1-1-1 0 0,1 0 1 0 0,0 0-1 0 0,-1 0 1 0 0,1 0 0 0 0,0-1-1 0 0,0 0 1 0 0,0 0-1 0 0,-1 0 1 0 0,1 0 0 0 0,0-1-1 0 0,0 0 1 0 0,-1 0-1 0 0,1 0 1 0 0,-1-1 0 0 0,8-3-1 0 0,-8 4-78 0 0,-1 1 0 0 0,0-1 0 0 0,1 0 0 0 0,-1 1 0 0 0,1 0 0 0 0,-1 0 0 0 0,1 0-1 0 0,-1 0 1 0 0,1 0 0 0 0,-1 1 0 0 0,0-1 0 0 0,1 1 0 0 0,-1 0 0 0 0,6 3 0 0 0,44 21-218 0 0,-49-22 248 0 0,37 23-38 0 0,-35-20 18 0 0,1-1-1 0 0,0-1 0 0 0,0 1 0 0 0,0-1 0 0 0,0 0 0 0 0,1-1 0 0 0,0 0 0 0 0,0 0 1 0 0,-1 0-1 0 0,2-1 0 0 0,-1 0 0 0 0,15 1 0 0 0,-3-2 15 0 0,0 1 0 0 0,0 2 0 0 0,28 7 0 0 0,-10-2 19 0 0,-21-5 76 0 0,25 5 9 0 0,0-1 1 0 0,1-3 0 0 0,72 2 0 0 0,-69 2-156 0 0,-39-7 38 0 0,1 0 0 0 0,0 0 0 0 0,0 0 0 0 0,15 0 0 0 0,-6-1-4 0 0,0 1-1 0 0,0 0 1 0 0,22 7 0 0 0,-27-6 8 0 0,1 0 0 0 0,0-1 1 0 0,0 0-1 0 0,1 0 0 0 0,-1-2 0 0 0,22-1 0 0 0,-32 1 2 0 0,0 0 1 0 0,0 0-1 0 0,1 0 0 0 0,-1 0 1 0 0,0 1-1 0 0,0-1 0 0 0,0 1 0 0 0,1 0 1 0 0,-1 0-1 0 0,0 0 0 0 0,0 0 1 0 0,0 1-1 0 0,0-1 0 0 0,-1 1 1 0 0,1 0-1 0 0,0 0 0 0 0,4 4 0 0 0,-5-4-3 0 0,1 0-1 0 0,-1 0 0 0 0,1 0 1 0 0,0-1-1 0 0,0 1 0 0 0,0-1 1 0 0,0 1-1 0 0,0-1 0 0 0,0 0 1 0 0,0 0-1 0 0,0 0 0 0 0,1-1 1 0 0,4 1-1 0 0,-1 0 6 0 0,-1 0-1 0 0,1 1 1 0 0,0-1 0 0 0,-1 1-1 0 0,12 5 1 0 0,-12-4-12 0 0,0-1 0 0 0,0 0 1 0 0,0 0-1 0 0,1 0 0 0 0,10 0 0 0 0,3 0 12 0 0,1 0-1 0 0,31 9 1 0 0,28 2 5 0 0,-66-12-2 0 0,1 0-1 0 0,-1 2 1 0 0,24 6 0 0 0,18 3 5 0 0,152 21-62 0 0,-5-15 230 0 0,-195-16-194 0 0,-1 0 0 0 0,1 0 1 0 0,-1 1-1 0 0,0 0 0 0 0,8 4 1 0 0,-8-3-1 0 0,0-1-1 0 0,0 0 1 0 0,1 0 0 0 0,-1 0 0 0 0,9 1-1 0 0,73 13-746 0 0,-53-8 698 0 0,45 3 0 0 0,4 4 165 0 0,-69-11-111 0 0,-1-2-1 0 0,1 0 0 0 0,0 0 1 0 0,0-2-1 0 0,0 0 1 0 0,31-2-1 0 0,-12-2 4 0 0,55 3 0 0 0,-43 1 51 0 0,-29 0-35 0 0,0 1 1 0 0,29 7-1 0 0,-35-6-1 0 0,1-1 0 0 0,-1 0-1 0 0,1 0 1 0 0,-1-1 0 0 0,1-1 0 0 0,-1 0 0 0 0,21-2 0 0 0,-23 0-24 0 0,0 1 1 0 0,0 1-1 0 0,0 0 0 0 0,0 0 1 0 0,0 1-1 0 0,0 1 1 0 0,0-1-1 0 0,16 6 0 0 0,-13-3 10 0 0,0-1 0 0 0,1-1 0 0 0,21 1-1 0 0,156 5 73 0 0,104-6 3 0 0,-109 6-86 0 0,-169-7 22 0 0,0 0 0 0 0,27 7 1 0 0,-27-4 16 0 0,1-1 1 0 0,28 1 0 0 0,-38-4-25 0 0,0 0-9 0 0,0 0 0 0 0,0 0 0 0 0,0 1 1 0 0,14 2-1 0 0,-10 1 16 0 0,0-1 0 0 0,-1 0 0 0 0,1-1 0 0 0,0-1 0 0 0,0 0 1 0 0,0 0-1 0 0,20-2 0 0 0,-1 0 0 0 0,-31 1 9 0 0,3 0-15 0 0,0 0 0 0 0,-1 0 0 0 0,1 0 0 0 0,0 1 0 0 0,0-1-1 0 0,-1 1 1 0 0,1-1 0 0 0,-1 1 0 0 0,1 0 0 0 0,0 0 0 0 0,3 2 0 0 0,-5-3 0 0 0,42 11 47 0 0,-32-8-43 0 0,-1 0 1 0 0,1-1-1 0 0,0 0 1 0 0,16 0-1 0 0,-24-1 5 0 0,0-1-1 0 0,0 0 0 0 0,0-1 1 0 0,0 1-1 0 0,0 0 1 0 0,0-1-1 0 0,0 0 1 0 0,0 0-1 0 0,0 0 1 0 0,0 0-1 0 0,0 0 1 0 0,0 0-1 0 0,-1-1 0 0 0,1 1 1 0 0,4-4-1 0 0,-2 3-17 0 0,1 1 0 0 0,0 0 0 0 0,0 1 0 0 0,0-1 0 0 0,0 1 0 0 0,0 0 0 0 0,0 1-1 0 0,-1-1 1 0 0,1 1 0 0 0,8 2 0 0 0,16 1 195 0 0,51 5 281 0 0,-79-9-468 0 0,-1 0 0 0 0,1 0 18 0 0,-1 0-1 0 0,0 0 0 0 0,1 0 1 0 0,-1 0-1 0 0,0 0 0 0 0,1 0 1 0 0,-1 1-1 0 0,0-1 0 0 0,0 0 1 0 0,1 1-1 0 0,-1-1 0 0 0,0 1 1 0 0,0-1-1 0 0,0 1 0 0 0,3 1 1 0 0,-3-1-19 0 0,0 0 1 0 0,1-1-1 0 0,-1 1 0 0 0,0 0 1 0 0,1-1-1 0 0,-1 1 0 0 0,1-1 1 0 0,-1 1-1 0 0,1-1 1 0 0,-1 0-1 0 0,1 0 0 0 0,-1 0 1 0 0,1 0-1 0 0,0 0 0 0 0,2 0 1 0 0,5 2 144 0 0,-26 3-3479 0 0,6-2-6335 0 0,3-1 2893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3:34.240"/>
    </inkml:context>
    <inkml:brush xml:id="br0">
      <inkml:brushProperty name="width" value="0.05" units="cm"/>
      <inkml:brushProperty name="height" value="0.05" units="cm"/>
    </inkml:brush>
  </inkml:definitions>
  <inkml:trace contextRef="#ctx0" brushRef="#br0">0 133 1936 0 0,'0'0'6657'0'0,"10"-27"-903"0"0,-10 22-5631 0 0,1 0 1 0 0,1 0-1 0 0,-1 0 0 0 0,1 0 1 0 0,0 1-1 0 0,0-1 1 0 0,0 0-1 0 0,0 1 1 0 0,1 0-1 0 0,0 0 0 0 0,0-1 1 0 0,0 2-1 0 0,0-1 1 0 0,1 0-1 0 0,0 1 1 0 0,0-1-1 0 0,-1 1 0 0 0,2 0 1 0 0,-1 0-1 0 0,0 1 1 0 0,1-1-1 0 0,-1 1 1 0 0,1 0-1 0 0,0 0 0 0 0,-1 1 1 0 0,8-2-1 0 0,-8 1-99 0 0,0 1 0 0 0,0 0 0 0 0,-1 0-1 0 0,1 0 1 0 0,0 0 0 0 0,0 1 0 0 0,0 0-1 0 0,0-1 1 0 0,0 2 0 0 0,0-1 0 0 0,0 0-1 0 0,0 1 1 0 0,0-1 0 0 0,0 1 0 0 0,0 0 0 0 0,0 1-1 0 0,-1-1 1 0 0,1 1 0 0 0,0-1 0 0 0,-1 1-1 0 0,1 0 1 0 0,-1 0 0 0 0,0 1 0 0 0,0-1-1 0 0,0 1 1 0 0,0 0 0 0 0,0-1 0 0 0,0 1-1 0 0,-1 0 1 0 0,1 1 0 0 0,-1-1 0 0 0,0 0-1 0 0,0 1 1 0 0,2 3 0 0 0,8 32 278 0 0,-1-1 1 0 0,-3 2-1 0 0,-1-1 0 0 0,-1 1 0 0 0,0 73 1 0 0,-7-103-327 0 0,-1 0 1 0 0,0 0-1 0 0,0 0 1 0 0,-1-1 0 0 0,-1 1-1 0 0,1-1 1 0 0,-1 1-1 0 0,-1-1 1 0 0,0 0 0 0 0,0-1-1 0 0,-1 1 1 0 0,0-1-1 0 0,0 0 1 0 0,-1-1 0 0 0,0 1-1 0 0,0-1 1 0 0,-1-1-1 0 0,0 1 1 0 0,0-1 0 0 0,0-1-1 0 0,-17 9 1 0 0,25-14-8 0 0,0 0 0 0 0,0 0 1 0 0,0 0-1 0 0,0 0 0 0 0,0 0 0 0 0,1-1 1 0 0,-1 1-1 0 0,0 0 0 0 0,0 0 0 0 0,0 0 1 0 0,0 0-1 0 0,0 0 0 0 0,0 0 0 0 0,0 0 1 0 0,0 0-1 0 0,0 0 0 0 0,0 0 0 0 0,0-1 1 0 0,0 1-1 0 0,0 0 0 0 0,0 0 0 0 0,0 0 0 0 0,0 0 1 0 0,0 0-1 0 0,0 0 0 0 0,0 0 0 0 0,0 0 1 0 0,0 0-1 0 0,0 0 0 0 0,0-1 0 0 0,0 1 1 0 0,0 0-1 0 0,-1 0 0 0 0,1 0 0 0 0,0 0 1 0 0,0 0-1 0 0,0 0 0 0 0,0 0 0 0 0,0 0 1 0 0,0 0-1 0 0,0 0 0 0 0,0 0 0 0 0,0 0 1 0 0,0 0-1 0 0,0 0 0 0 0,0-1 0 0 0,0 1 1 0 0,-1 0-1 0 0,1 0 0 0 0,0 0 0 0 0,0 0 1 0 0,0 0-1 0 0,0 0 0 0 0,0 0 0 0 0,0 0 1 0 0,0 0-1 0 0,0 0 0 0 0,0 0 0 0 0,-1 0 1 0 0,11-13-67 0 0,17-13 491 0 0,-20 24-350 0 0,1-1 0 0 0,0 1 1 0 0,-1 0-1 0 0,1 1 0 0 0,0 0 1 0 0,0 0-1 0 0,0 1 1 0 0,0 0-1 0 0,0 0 0 0 0,0 1 1 0 0,14 2-1 0 0,1 3 471 0 0,-1 1 0 0 0,39 16 0 0 0,-56-20-457 0 0,0 0 1 0 0,0 0 0 0 0,0 0 0 0 0,0 1 0 0 0,-1 0 0 0 0,0 0 0 0 0,1 0 0 0 0,-1 1 0 0 0,4 5 0 0 0,14 15-59 0 0,-21-25-89 0 0,-1 0 1 0 0,0 0-1 0 0,0 0 0 0 0,0 0 0 0 0,0 0 1 0 0,1 0-1 0 0,-1 1 0 0 0,0-1 1 0 0,0 0-1 0 0,0 0 0 0 0,1 0 1 0 0,-1 0-1 0 0,0 0 0 0 0,0 0 1 0 0,0 0-1 0 0,1 0 0 0 0,-1 0 0 0 0,0 0 1 0 0,0 0-1 0 0,0 0 0 0 0,1 0 1 0 0,-1 0-1 0 0,0-1 0 0 0,0 1 1 0 0,0 0-1 0 0,1 0 0 0 0,-1 0 1 0 0,0 0-1 0 0,0 0 0 0 0,0 0 0 0 0,0 0 1 0 0,1-1-1 0 0,-1 1 0 0 0,0 0 1 0 0,0 0-1 0 0,0 0 0 0 0,0 0 1 0 0,0-1-1 0 0,0 1 0 0 0,1 0 1 0 0,-1 0-1 0 0,0 0 0 0 0,0 0 1 0 0,0-1-1 0 0,0 1 0 0 0,0 0 0 0 0,0 0 1 0 0,0 0-1 0 0,0-1 0 0 0,0 1 1 0 0,0 0-1 0 0,0-1 0 0 0,2-14-6113 0 0,-2 9 829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3:35.573"/>
    </inkml:context>
    <inkml:brush xml:id="br0">
      <inkml:brushProperty name="width" value="0.05" units="cm"/>
      <inkml:brushProperty name="height" value="0.05" units="cm"/>
    </inkml:brush>
  </inkml:definitions>
  <inkml:trace contextRef="#ctx0" brushRef="#br0">200 30 664 0 0,'3'-9'9831'0'0,"3"-8"-4077"0"0,-9 14-4630 0 0,-8 7-964 0 0,-11 9-102 0 0,-1-2 0 0 0,-31 12 0 0 0,18-8 61 0 0,35-15 3 0 0,-8 27-422 0 0,-27 65 491 0 0,34-88-233 0 0,0 1 0 0 0,0-1 0 0 0,0 1-1 0 0,1 0 1 0 0,-1 0 0 0 0,1 0 0 0 0,0-1 0 0 0,0 8 0 0 0,5-12 98 0 0,0 0-1 0 0,-1 0 1 0 0,1-1 0 0 0,0 1 0 0 0,-1-1 0 0 0,1 0 0 0 0,0 0 0 0 0,-1 0 0 0 0,5-2 0 0 0,1 0-183 0 0,-6 2 134 0 0,0 2 0 0 0,0-1 1 0 0,0 0-1 0 0,0 0 1 0 0,0 1-1 0 0,-1 0 1 0 0,1 0-1 0 0,0-1 0 0 0,0 2 1 0 0,-1-1-1 0 0,1 0 1 0 0,-1 0-1 0 0,6 4 0 0 0,37 29 98 0 0,-29-22-99 0 0,-5-2 62 0 0,0 1 1 0 0,-1 0 0 0 0,0 1-1 0 0,-1 0 1 0 0,0 0 0 0 0,-1 1-1 0 0,0 0 1 0 0,7 19 0 0 0,-8-19 64 0 0,-6-11-113 0 0,0 0-1 0 0,0-1 1 0 0,0 1 0 0 0,0 1-1 0 0,-1-1 1 0 0,1 0 0 0 0,0 0-1 0 0,-1 0 1 0 0,0 0-1 0 0,1 0 1 0 0,-1 0 0 0 0,0 1-1 0 0,0-1 1 0 0,0 0 0 0 0,-1 0-1 0 0,1 0 1 0 0,0 0 0 0 0,-1 1-1 0 0,1-1 1 0 0,-1 0-1 0 0,0 0 1 0 0,0 0 0 0 0,-2 3-1 0 0,1-1-9 0 0,-1-1 0 0 0,0 0 0 0 0,0 0 0 0 0,0 0 0 0 0,-1-1 0 0 0,1 1 0 0 0,-1-1 0 0 0,1 0 0 0 0,-1 1 0 0 0,0-2 0 0 0,-6 4 0 0 0,-3-1-15 0 0,0 0 1 0 0,0-1-1 0 0,-1 0 0 0 0,1-1 1 0 0,-1 0-1 0 0,-26-1 1 0 0,34-2-48 0 0,0 0 0 0 0,1 0 1 0 0,-1 0-1 0 0,1-1 0 0 0,0 0 0 0 0,0 0 1 0 0,-1-1-1 0 0,-7-4 0 0 0,11 6-68 0 0,1 0 0 0 0,-1 0-1 0 0,1 0 1 0 0,-1 0 0 0 0,1 0-1 0 0,0 0 1 0 0,0 0 0 0 0,-1 0 0 0 0,1-1-1 0 0,0 1 1 0 0,0 0 0 0 0,0-1 0 0 0,0 1-1 0 0,1-1 1 0 0,-1 1 0 0 0,0-1-1 0 0,1 1 1 0 0,-1-1 0 0 0,0 0 0 0 0,1 1-1 0 0,0-1 1 0 0,-1 0 0 0 0,1 1-1 0 0,0-1 1 0 0,0 0 0 0 0,0 1 0 0 0,0-1-1 0 0,0 0 1 0 0,1 1 0 0 0,-1-1 0 0 0,0 0-1 0 0,1 1 1 0 0,0-3 0 0 0,12-7-8104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3:36.311"/>
    </inkml:context>
    <inkml:brush xml:id="br0">
      <inkml:brushProperty name="width" value="0.05" units="cm"/>
      <inkml:brushProperty name="height" value="0.05" units="cm"/>
    </inkml:brush>
  </inkml:definitions>
  <inkml:trace contextRef="#ctx0" brushRef="#br0">34 142 3700 0 0,'-6'-2'3822'0'0,"5"2"-3777"0"0,1 0 0 0 0,-1 0 0 0 0,1 1 1 0 0,-1-1-1 0 0,1 0 0 0 0,-1 0 0 0 0,1 0 1 0 0,-1 0-1 0 0,0 0 0 0 0,1 0 0 0 0,-1-1 0 0 0,1 1 1 0 0,-1 0-1 0 0,1 0 0 0 0,-1 0 0 0 0,1 0 0 0 0,-1-1 1 0 0,1 1-1 0 0,-1 0 0 0 0,1 0 0 0 0,0-1 1 0 0,-1 1-1 0 0,1 0 0 0 0,-1-1 0 0 0,1 1 0 0 0,0 0 1 0 0,-1-1-1 0 0,1 1 0 0 0,0-1 0 0 0,-1 1 0 0 0,1-1 1 0 0,0 1-1 0 0,0-1 0 0 0,-1 1 0 0 0,1-1 1 0 0,0 1-1 0 0,0-1 0 0 0,0 1 0 0 0,0-1 0 0 0,0 1 1 0 0,0-2-1 0 0,-8-12 4595 0 0,4 7-762 0 0,16-3-3383 0 0,27-11 524 0 0,-8 3-649 0 0,0 2 1 0 0,0 2-1 0 0,37-12 0 0 0,-67 25-452 0 0,0 1 0 0 0,0 0 0 0 0,0 0 0 0 0,0 0 0 0 0,0 0 0 0 0,0 0 0 0 0,0 0 0 0 0,0 0 0 0 0,0 0 0 0 0,1 0 1 0 0,-1 0-1 0 0,0 1 0 0 0,0-1 0 0 0,0 0 0 0 0,0 1 0 0 0,0-1 0 0 0,-1 1 0 0 0,1-1 0 0 0,0 1 0 0 0,0-1 0 0 0,0 1 0 0 0,0 0 0 0 0,0-1 0 0 0,-1 1 0 0 0,1 0 0 0 0,1 1 0 0 0,-2-1-257 0 0,1-1-1 0 0,-1 1 1 0 0,0 0 0 0 0,0 0-1 0 0,1 0 1 0 0,-1 0-1 0 0,0-1 1 0 0,0 1-1 0 0,0 0 1 0 0,0 0-1 0 0,0 0 1 0 0,0 0-1 0 0,0-1 1 0 0,0 1-1 0 0,0 0 1 0 0,0 0 0 0 0,0 0-1 0 0,-1 0 1 0 0,1-1-1 0 0,0 1 1 0 0,-1 0-1 0 0,1 0 1 0 0,-1 1-1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23.870"/>
    </inkml:context>
    <inkml:brush xml:id="br0">
      <inkml:brushProperty name="width" value="0.05" units="cm"/>
      <inkml:brushProperty name="height" value="0.05" units="cm"/>
    </inkml:brush>
  </inkml:definitions>
  <inkml:trace contextRef="#ctx0" brushRef="#br0">32 0 2844 0 0,'-4'24'7928'0'0,"-3"1"-4531"0"0,4-18-2919 0 0,1 0 0 0 0,0 1 1 0 0,0 0-1 0 0,1-1 0 0 0,-1 10 0 0 0,-7 177 1367 0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3:37.198"/>
    </inkml:context>
    <inkml:brush xml:id="br0">
      <inkml:brushProperty name="width" value="0.05" units="cm"/>
      <inkml:brushProperty name="height" value="0.05" units="cm"/>
    </inkml:brush>
  </inkml:definitions>
  <inkml:trace contextRef="#ctx0" brushRef="#br0">118 218 1172 0 0,'-4'-28'9164'0'0,"-9"8"-4252"0"0,12 19-4825 0 0,1 0 1 0 0,-1 1-1 0 0,0-1 1 0 0,0 1-1 0 0,0 0 1 0 0,1-1-1 0 0,-1 1 0 0 0,0 0 1 0 0,0-1-1 0 0,0 1 1 0 0,0 0-1 0 0,0 0 0 0 0,0 0 1 0 0,0 0-1 0 0,0 0 1 0 0,0 0-1 0 0,1 0 0 0 0,-1 0 1 0 0,0 0-1 0 0,-2 1 1 0 0,1-1-94 0 0,0 1 1 0 0,0 0 0 0 0,-1 1-1 0 0,1-1 1 0 0,0 0-1 0 0,0 1 1 0 0,0-1 0 0 0,0 1-1 0 0,1 0 1 0 0,-1-1-1 0 0,-2 3 1 0 0,0 3 64 0 0,-1 0 1 0 0,1 0-1 0 0,0 0 0 0 0,1 0 1 0 0,-1 1-1 0 0,2 0 0 0 0,-1-1 1 0 0,1 1-1 0 0,0 0 1 0 0,0 0-1 0 0,1 0 0 0 0,1 0 1 0 0,-1 1-1 0 0,1-1 0 0 0,0 0 1 0 0,1 0-1 0 0,0 0 1 0 0,0 0-1 0 0,4 13 0 0 0,-2-12 15 0 0,-1 1 0 0 0,1-1 0 0 0,1 0 0 0 0,-1 0 0 0 0,1 0 0 0 0,1-1 0 0 0,0 1 0 0 0,0-1 0 0 0,1 0 0 0 0,0-1 0 0 0,0 1-1 0 0,1-1 1 0 0,0 0 0 0 0,0-1 0 0 0,0 0 0 0 0,14 9 0 0 0,-17-13-73 0 0,-1-1 0 0 0,1 1-1 0 0,-1-1 1 0 0,1 0 0 0 0,0 0 0 0 0,-1 0-1 0 0,1 0 1 0 0,0-1 0 0 0,0 0 0 0 0,-1 1 0 0 0,1-1-1 0 0,0-1 1 0 0,0 1 0 0 0,0 0 0 0 0,-1-1-1 0 0,1 0 1 0 0,7-2 0 0 0,-5 0 10 0 0,1 0 1 0 0,-1-1-1 0 0,1 1 0 0 0,-1-1 0 0 0,0-1 1 0 0,-1 1-1 0 0,1-1 0 0 0,9-11 1 0 0,-6 6-2 0 0,0-1 0 0 0,-1-1 0 0 0,0 1 0 0 0,-1-1 0 0 0,-1-1 0 0 0,1 1 0 0 0,-2-1 0 0 0,0 0 0 0 0,5-21 0 0 0,-8 18-107 0 0,0 0 1 0 0,-2 0-1 0 0,0 0 0 0 0,0 0 0 0 0,-2 0 1 0 0,0 0-1 0 0,0 0 0 0 0,-2 0 0 0 0,-10-29 1 0 0,12 38 71 0 0,-1-1 0 0 0,0 1 1 0 0,0 0-1 0 0,-1 0 1 0 0,0 1-1 0 0,0-1 0 0 0,-1 1 1 0 0,0 0-1 0 0,0 0 0 0 0,0 0 1 0 0,0 0-1 0 0,-1 1 0 0 0,0 0 1 0 0,0 1-1 0 0,-1-1 0 0 0,0 1 1 0 0,1 0-1 0 0,-1 1 1 0 0,0 0-1 0 0,-1 0 0 0 0,1 0 1 0 0,-11-2-1 0 0,12 5 10 0 0,0-1 0 0 0,0 1 1 0 0,0 0-1 0 0,1 1 0 0 0,-1-1 0 0 0,0 1 1 0 0,0 0-1 0 0,0 1 0 0 0,0-1 0 0 0,1 1 1 0 0,-1 0-1 0 0,1 1 0 0 0,-1-1 0 0 0,1 1 1 0 0,0 0-1 0 0,0 1 0 0 0,0-1 0 0 0,1 1 1 0 0,-1 0-1 0 0,1 0 0 0 0,0 0 0 0 0,0 1 1 0 0,0-1-1 0 0,1 1 0 0 0,-1 0 0 0 0,-4 10 1 0 0,1-2-176 0 0,1 0 0 0 0,0 1 0 0 0,0 0 1 0 0,1 0-1 0 0,1 1 0 0 0,1-1 0 0 0,0 1 0 0 0,1 0 1 0 0,-1 23-1 0 0,7 30-4084 0 0,7-23-3829 0 0,-3-20 4631 0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3:38.550"/>
    </inkml:context>
    <inkml:brush xml:id="br0">
      <inkml:brushProperty name="width" value="0.05" units="cm"/>
      <inkml:brushProperty name="height" value="0.05" units="cm"/>
    </inkml:brush>
  </inkml:definitions>
  <inkml:trace contextRef="#ctx0" brushRef="#br0">1 186 444 0 0,'3'3'11351'0'0,"3"12"-8750"0"0,3 19-2302 0 0,-7-13 293 0 0,-1-21-576 0 0,-1 0 0 0 0,0 0 0 0 0,0 0-1 0 0,0 0 1 0 0,0 0 0 0 0,0 0 0 0 0,0 0-1 0 0,0 0 1 0 0,0 1 0 0 0,1-1 0 0 0,-1 0-1 0 0,0 0 1 0 0,0 0 0 0 0,0 0-1 0 0,0 0 1 0 0,0 0 0 0 0,1 0 0 0 0,-1 0-1 0 0,0 0 1 0 0,0 0 0 0 0,0 0 0 0 0,0 0-1 0 0,0 0 1 0 0,0 0 0 0 0,1 0 0 0 0,-1 0-1 0 0,0 0 1 0 0,0 0 0 0 0,0 0 0 0 0,0 0-1 0 0,0 0 1 0 0,0-1 0 0 0,1 1 0 0 0,-1 0-1 0 0,0 0 1 0 0,0 0 0 0 0,0 0 0 0 0,0 0-1 0 0,0 0 1 0 0,0 0 0 0 0,0 0 0 0 0,0 0-1 0 0,1-1 1 0 0,-1 1 0 0 0,0 0-1 0 0,0 0 1 0 0,0 0 0 0 0,0 0 0 0 0,0 0-1 0 0,0 0 1 0 0,0-1 0 0 0,0 1 0 0 0,0 0-1 0 0,0 0 1 0 0,0 0 0 0 0,0 0 0 0 0,11-37 672 0 0,-6-8-604 0 0,-5 34-86 0 0,1 0 0 0 0,0 0 0 0 0,1 0 0 0 0,0 1 0 0 0,1-1-1 0 0,0 1 1 0 0,1-1 0 0 0,6-13 0 0 0,-8 21 39 0 0,0 0 0 0 0,-1 1 0 0 0,2-1 0 0 0,-1 0 0 0 0,0 1 0 0 0,0-1-1 0 0,1 1 1 0 0,0 0 0 0 0,-1 0 0 0 0,1 0 0 0 0,0 0 0 0 0,0 1 0 0 0,0-1 0 0 0,0 1 0 0 0,0-1-1 0 0,0 1 1 0 0,1 0 0 0 0,-1 0 0 0 0,0 1 0 0 0,0-1 0 0 0,1 1 0 0 0,-1-1 0 0 0,1 1-1 0 0,-1 0 1 0 0,0 0 0 0 0,4 1 0 0 0,-2 0-27 0 0,1 0 0 0 0,-1 0 1 0 0,-1 1-1 0 0,1 0 0 0 0,0-1 0 0 0,0 2 0 0 0,-1-1 0 0 0,1 0 1 0 0,-1 1-1 0 0,1 0 0 0 0,-1 0 0 0 0,0 0 0 0 0,0 1 0 0 0,-1-1 1 0 0,1 1-1 0 0,3 4 0 0 0,-2-1 47 0 0,0 0 0 0 0,-1 0 0 0 0,0 1 0 0 0,0-1 1 0 0,-1 1-1 0 0,1 0 0 0 0,-2 0 0 0 0,1 0 0 0 0,-1 0 0 0 0,0 0 0 0 0,1 14 0 0 0,-13-38 77 0 0,10 7-284 0 0,0 8 125 0 0,0 0 0 0 0,-1 0-1 0 0,1 0 1 0 0,0 0 0 0 0,0 0-1 0 0,0-1 1 0 0,0 1 0 0 0,0 0 0 0 0,0 0-1 0 0,0 0 1 0 0,0 0 0 0 0,0-1-1 0 0,0 1 1 0 0,1 0 0 0 0,-1 0-1 0 0,1 0 1 0 0,-1 0 0 0 0,1 0 0 0 0,-1 0-1 0 0,1 0 1 0 0,-1 0 0 0 0,1 0-1 0 0,0 0 1 0 0,-1 0 0 0 0,1 0 0 0 0,0 0-1 0 0,0 1 1 0 0,0-1 0 0 0,0 0-1 0 0,0 1 1 0 0,0-1 0 0 0,0 0-1 0 0,0 1 1 0 0,0-1 0 0 0,0 1 0 0 0,2-1-1 0 0,2 0 85 0 0,-1-1 0 0 0,1 0 0 0 0,0 0 0 0 0,-1-1 0 0 0,1 0 0 0 0,-1 1 0 0 0,0-1 0 0 0,0-1 0 0 0,0 1-1 0 0,0 0 1 0 0,0-1 0 0 0,-1 0 0 0 0,1 0 0 0 0,-1 0 0 0 0,0 0 0 0 0,4-9 0 0 0,26-29 389 0 0,-32 40-436 0 0,0 1 0 0 0,1 0-1 0 0,-1-1 1 0 0,1 1 0 0 0,-1 0-1 0 0,1 0 1 0 0,0 0 0 0 0,-1 0-1 0 0,1 1 1 0 0,0-1 0 0 0,0 0-1 0 0,-1 1 1 0 0,1-1 0 0 0,0 1-1 0 0,0 0 1 0 0,0-1-1 0 0,0 1 1 0 0,0 0 0 0 0,0 0-1 0 0,-1 0 1 0 0,1 1 0 0 0,0-1-1 0 0,0 0 1 0 0,0 1 0 0 0,0-1-1 0 0,0 1 1 0 0,-1 0 0 0 0,1-1-1 0 0,0 1 1 0 0,-1 0 0 0 0,1 0-1 0 0,0 0 1 0 0,-1 0-1 0 0,1 0 1 0 0,-1 1 0 0 0,0-1-1 0 0,1 0 1 0 0,-1 1 0 0 0,0-1-1 0 0,0 1 1 0 0,0-1 0 0 0,2 3-1 0 0,2 4 48 0 0,0-1 0 0 0,0 1 0 0 0,-1 0 0 0 0,1 0 0 0 0,-2 0 0 0 0,1 1 0 0 0,3 14 0 0 0,1 23 43 0 0,-5-37-907 0 0,-3-9 583 0 0,1 0-1 0 0,-1 0 1 0 0,1 1-1 0 0,-1-1 1 0 0,0 0-1 0 0,1 0 1 0 0,-1 0-1 0 0,1 0 1 0 0,-1 0 0 0 0,1 0-1 0 0,-1 0 1 0 0,1 0-1 0 0,-1 0 1 0 0,0 0-1 0 0,1-1 1 0 0,-1 1-1 0 0,1 0 1 0 0,-1 0 0 0 0,1 0-1 0 0,-1 0 1 0 0,0-1-1 0 0,1 1 1 0 0,-1 0-1 0 0,0 0 1 0 0,1-1-1 0 0,-1 1 1 0 0,0 0-1 0 0,1-1 1 0 0,-1 1 0 0 0,0 0-1 0 0,1-1 1 0 0,-1 1-1 0 0,0 0 1 0 0,0-1-1 0 0,0 1 1 0 0,1-1-1 0 0,-1 1 1 0 0,0-1 0 0 0,0 1-1 0 0,0-1 1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3:39.622"/>
    </inkml:context>
    <inkml:brush xml:id="br0">
      <inkml:brushProperty name="width" value="0.05" units="cm"/>
      <inkml:brushProperty name="height" value="0.05" units="cm"/>
    </inkml:brush>
  </inkml:definitions>
  <inkml:trace contextRef="#ctx0" brushRef="#br0">1 17 3372 0 0,'2'-15'7795'0'0,"4"13"-4842"0"0,-5 3-2871 0 0,0 0-1 0 0,0 0 1 0 0,0 0 0 0 0,-1 0 0 0 0,1 0 0 0 0,0 0 0 0 0,0 0 0 0 0,-1 0-1 0 0,1 1 1 0 0,-1-1 0 0 0,1 0 0 0 0,-1 0 0 0 0,1 1 0 0 0,-1-1 0 0 0,0 0 0 0 0,1 3-1 0 0,3 41 870 0 0,-2 1-1 0 0,-1 0 1 0 0,-9 71-1 0 0,-1 46 151 0 0,24-193-1046 0 0,-3 8-205 0 0,-5 5-1 0 0,0-1-1 0 0,1 1 1 0 0,1 0-1 0 0,1 1 1 0 0,17-22-1 0 0,-26 36 168 0 0,0 0-1 0 0,0 1 0 0 0,1-1 0 0 0,-1 1 0 0 0,1-1 0 0 0,-1 1 0 0 0,1-1 0 0 0,-1 1 0 0 0,1 0 0 0 0,0 0 0 0 0,-1 0 0 0 0,1 0 0 0 0,0 0 1 0 0,0 0-1 0 0,0 0 0 0 0,0 0 0 0 0,0 1 0 0 0,0-1 0 0 0,0 1 0 0 0,0 0 0 0 0,0-1 0 0 0,0 1 0 0 0,0 0 0 0 0,3 1 0 0 0,-2-1 26 0 0,0 1-1 0 0,0 1 1 0 0,0-1-1 0 0,-1 0 1 0 0,1 1-1 0 0,0 0 0 0 0,-1-1 1 0 0,1 1-1 0 0,-1 0 1 0 0,1 1-1 0 0,-1-1 1 0 0,0 0-1 0 0,0 1 0 0 0,2 2 1 0 0,3 4 28 0 0,-1 1 0 0 0,0 0 0 0 0,-1 0 0 0 0,0 1 0 0 0,0 0-1 0 0,-1 0 1 0 0,4 19 0 0 0,-3-8-133 0 0,-4-19 101 0 0,0 1 0 0 0,0-1 1 0 0,0 0-1 0 0,-1 0 1 0 0,1 1-1 0 0,-1-1 0 0 0,0 0 1 0 0,0 0-1 0 0,0 1 1 0 0,-1 3-1 0 0,0-6-22 0 0,0 0 0 0 0,0 0 0 0 0,0 0 0 0 0,0 0 1 0 0,0 0-1 0 0,0 0 0 0 0,-1 0 0 0 0,1-1 0 0 0,0 1 0 0 0,0 0 0 0 0,0-1 0 0 0,-1 1 0 0 0,1-1 1 0 0,0 1-1 0 0,-1-1 0 0 0,1 0 0 0 0,-1 1 0 0 0,1-1 0 0 0,0 0 0 0 0,-1 0 0 0 0,1 0 0 0 0,0 0 1 0 0,-1 0-1 0 0,1-1 0 0 0,-1 1 0 0 0,1 0 0 0 0,0-1 0 0 0,-1 1 0 0 0,-1-2 0 0 0,-12-1 16 0 0,1-1-1 0 0,0-1 0 0 0,-20-9 1 0 0,25 9-137 0 0,-1 1 0 0 0,1 0 1 0 0,-1 0-1 0 0,0 1 1 0 0,0 1-1 0 0,-1-1 1 0 0,-11 0-1 0 0,21 3-144 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3:41.786"/>
    </inkml:context>
    <inkml:brush xml:id="br0">
      <inkml:brushProperty name="width" value="0.05" units="cm"/>
      <inkml:brushProperty name="height" value="0.05" units="cm"/>
    </inkml:brush>
  </inkml:definitions>
  <inkml:trace contextRef="#ctx0" brushRef="#br0">296 20 4456 0 0,'-3'-15'7892'0'0,"-7"11"-3427"0"0,8 4-4272 0 0,-1 1 0 0 0,0-1 1 0 0,1 1-1 0 0,-1 0 0 0 0,0 0 0 0 0,1 0 1 0 0,-1 0-1 0 0,1 1 0 0 0,-5 2 0 0 0,-50 44-1538 0 0,48-40 1312 0 0,-18 15-29 0 0,2 2 1 0 0,0 1-1 0 0,1 1 0 0 0,2 1 1 0 0,-35 57-1 0 0,56-83 35 0 0,0-1 1 0 0,0 0-1 0 0,1 1 1 0 0,-1-1 0 0 0,1 0-1 0 0,-1 1 1 0 0,1-1-1 0 0,-1 1 1 0 0,1-1-1 0 0,0 0 1 0 0,0 1-1 0 0,0-1 1 0 0,0 1-1 0 0,0-1 1 0 0,0 1-1 0 0,0-1 1 0 0,0 1-1 0 0,1-1 1 0 0,-1 1-1 0 0,0-1 1 0 0,1 0-1 0 0,-1 1 1 0 0,1-1-1 0 0,0 0 1 0 0,-1 1-1 0 0,3 1 1 0 0,-1-1 34 0 0,1 0 1 0 0,-1 0-1 0 0,1 0 1 0 0,0 0-1 0 0,-1 0 1 0 0,1-1-1 0 0,0 1 1 0 0,0-1-1 0 0,0 0 1 0 0,0 0-1 0 0,6 1 1 0 0,10 2 246 0 0,0-2 0 0 0,0 0 0 0 0,23-1 0 0 0,-37-1-204 0 0,26-1 35 0 0,-19 0-58 0 0,0 0-1 0 0,0 1 1 0 0,-1 0 0 0 0,1 1-1 0 0,0 0 1 0 0,0 1 0 0 0,-1 1-1 0 0,1-1 1 0 0,14 7 0 0 0,-25-8-15 0 0,0 0 0 0 0,0 0-1 0 0,1 0 1 0 0,-1 0 0 0 0,0 1 0 0 0,0-1 0 0 0,0 0 0 0 0,0 0 0 0 0,0 1 0 0 0,-1-1 0 0 0,1 1 0 0 0,0-1 0 0 0,-1 1 0 0 0,1-1 0 0 0,-1 1 0 0 0,1-1 0 0 0,-1 1 0 0 0,0 0-1 0 0,1-1 1 0 0,-1 1 0 0 0,0 0 0 0 0,0-1 0 0 0,0 1 0 0 0,0-1 0 0 0,-1 1 0 0 0,1 0 0 0 0,0-1 0 0 0,-1 1 0 0 0,1-1 0 0 0,-1 1 0 0 0,0-1 0 0 0,1 1 0 0 0,-1-1 0 0 0,-1 2 0 0 0,-4 9 149 0 0,0 0 1 0 0,-1 0 0 0 0,-10 11 0 0 0,8-10-88 0 0,0-1 28 0 0,0 0 1 0 0,0-1-1 0 0,-1 0 0 0 0,-1 0 0 0 0,-19 15 0 0 0,27-23-145 0 0,0-1 0 0 0,-1 1 0 0 0,1-1 0 0 0,-1 0 0 0 0,0 0 0 0 0,1 0 0 0 0,-1 0 0 0 0,0 0 0 0 0,0-1 0 0 0,0 0 0 0 0,-1 0 0 0 0,1 0 0 0 0,0 0 0 0 0,0-1 0 0 0,0 0 0 0 0,-1 1 0 0 0,1-2 0 0 0,0 1 0 0 0,0 0 0 0 0,-1-1 0 0 0,1 0 0 0 0,0 0 0 0 0,-8-3 0 0 0,10 3-106 0 0,0-1 0 0 0,0 1-1 0 0,0-1 1 0 0,0 0 0 0 0,0 1 0 0 0,0-1 0 0 0,0 0 0 0 0,0 0 0 0 0,1-1 0 0 0,-1 1 0 0 0,1 0 0 0 0,0 0 0 0 0,-1-1 0 0 0,1 1 0 0 0,0-1 0 0 0,0 1-1 0 0,1-1 1 0 0,-2-4 0 0 0,0-15-5804 0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3:42.703"/>
    </inkml:context>
    <inkml:brush xml:id="br0">
      <inkml:brushProperty name="width" value="0.05" units="cm"/>
      <inkml:brushProperty name="height" value="0.05" units="cm"/>
    </inkml:brush>
  </inkml:definitions>
  <inkml:trace contextRef="#ctx0" brushRef="#br0">32 109 980 0 0,'-3'-8'5002'0'0,"-8"-26"-212"0"0,2 4-2929 0 0,3 19-739 0 0,3 16 582 0 0,4 8-1505 0 0,0 0 1 0 0,0 0-1 0 0,2-1 1 0 0,-1 1-1 0 0,2 0 1 0 0,4 13-1 0 0,-7-23-184 0 0,0 1 0 0 0,0-1-1 0 0,1 0 1 0 0,-1 0 0 0 0,1 0-1 0 0,0 0 1 0 0,-1 0 0 0 0,1 0-1 0 0,0 0 1 0 0,1 0 0 0 0,-1-1-1 0 0,0 1 1 0 0,1-1-1 0 0,0 0 1 0 0,-1 1 0 0 0,1-1-1 0 0,0 0 1 0 0,0-1 0 0 0,0 1-1 0 0,0-1 1 0 0,1 1 0 0 0,-1-1-1 0 0,0 0 1 0 0,1 0 0 0 0,-1 0-1 0 0,0 0 1 0 0,1-1 0 0 0,3 1-1 0 0,-4-2-4 0 0,1 0-1 0 0,-1 0 1 0 0,0-1-1 0 0,0 1 1 0 0,0-1-1 0 0,0 1 1 0 0,0-1-1 0 0,0 0 1 0 0,0 0-1 0 0,-1 0 1 0 0,1-1-1 0 0,-1 1 1 0 0,1 0-1 0 0,-1-1 1 0 0,0 0-1 0 0,0 1 1 0 0,0-1-1 0 0,0 0 0 0 0,-1 0 1 0 0,1 0-1 0 0,-1-1 1 0 0,2-2-1 0 0,0-3-120 0 0,1 0 0 0 0,-1 0 0 0 0,-1-1-1 0 0,0 1 1 0 0,0-1 0 0 0,0-17 0 0 0,-2 24 62 0 0,0 1 1 0 0,-1 0 0 0 0,0-1-1 0 0,1 1 1 0 0,-1-1 0 0 0,0 1-1 0 0,0 0 1 0 0,0 0 0 0 0,-1 0 0 0 0,1-1-1 0 0,0 1 1 0 0,-1 1 0 0 0,1-1-1 0 0,-1 0 1 0 0,0 0 0 0 0,0 0 0 0 0,0 1-1 0 0,0-1 1 0 0,0 1 0 0 0,0 0-1 0 0,0-1 1 0 0,0 1 0 0 0,0 0-1 0 0,-1 0 1 0 0,1 0 0 0 0,0 1 0 0 0,-1-1-1 0 0,-2 0 1 0 0,-5-3-660 0 0,28 0-7574 0 0,-14 4 5573 0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3:43.273"/>
    </inkml:context>
    <inkml:brush xml:id="br0">
      <inkml:brushProperty name="width" value="0.05" units="cm"/>
      <inkml:brushProperty name="height" value="0.05" units="cm"/>
    </inkml:brush>
  </inkml:definitions>
  <inkml:trace contextRef="#ctx0" brushRef="#br0">0 121 3300 0 0,'0'0'2613'0'0,"23"19"1669"0"0,-18-6-3244 0 0,-2 0 0 0 0,1 1 0 0 0,-2-1 0 0 0,2 22 0 0 0,-4-43 751 0 0,0-20-1005 0 0,-5-45 1 0 0,-4-20-1672 0 0,10 92 896 0 0,-1 0 0 0 0,1 0 0 0 0,-1 0 1 0 0,1 0-1 0 0,-1 0 0 0 0,1 0 1 0 0,0 0-1 0 0,0 0 0 0 0,-1 0 0 0 0,1 0 1 0 0,0 0-1 0 0,0 0 0 0 0,0 1 1 0 0,0-1-1 0 0,0 0 0 0 0,0 1 0 0 0,0-1 1 0 0,0 0-1 0 0,1 1 0 0 0,-1 0 0 0 0,0-1 1 0 0,0 1-1 0 0,0 0 0 0 0,1-1 1 0 0,0 1-1 0 0,32-6 328 0 0,7 8-737 0 0,-19 0-3699 0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3:44.153"/>
    </inkml:context>
    <inkml:brush xml:id="br0">
      <inkml:brushProperty name="width" value="0.05" units="cm"/>
      <inkml:brushProperty name="height" value="0.05" units="cm"/>
    </inkml:brush>
  </inkml:definitions>
  <inkml:trace contextRef="#ctx0" brushRef="#br0">178 39 4516 0 0,'0'-2'419'0'0,"-1"1"-1"0"0,1 0 1 0 0,0-1-1 0 0,0 1 1 0 0,-1 0-1 0 0,1 0 1 0 0,0-1-1 0 0,-1 1 1 0 0,1 0-1 0 0,-1 0 0 0 0,0 0 1 0 0,1 0-1 0 0,-1 0 1 0 0,0 0-1 0 0,0 0 1 0 0,0 0-1 0 0,0 0 1 0 0,0 0-1 0 0,0 0 1 0 0,0 0-1 0 0,0 1 0 0 0,0-1 1 0 0,0 0-1 0 0,-2 0 1 0 0,-2-1 15 0 0,1 0-1 0 0,-1 1 1 0 0,0-1 0 0 0,0 1 0 0 0,0 0-1 0 0,-9 0 1 0 0,1 0-429 0 0,1 1 0 0 0,-1 0-1 0 0,1 1 1 0 0,-25 5 0 0 0,35-4-36 0 0,-1-1 0 0 0,1 1 0 0 0,0-1 1 0 0,1 1-1 0 0,-1 0 0 0 0,0 0 1 0 0,0 0-1 0 0,1 0 0 0 0,-1 0 0 0 0,1 0 1 0 0,0 0-1 0 0,-1 1 0 0 0,1-1 1 0 0,0 0-1 0 0,1 1 0 0 0,-1-1 0 0 0,0 1 1 0 0,1-1-1 0 0,-1 1 0 0 0,1-1 0 0 0,0 1 1 0 0,-1-1-1 0 0,1 1 0 0 0,1-1 1 0 0,-1 1-1 0 0,1 3 0 0 0,-1 6 15 0 0,1 0-1 0 0,0 0 1 0 0,1 0 0 0 0,6 18-1 0 0,13 44 335 0 0,14 35 315 0 0,-33-103-577 0 0,0 1 0 0 0,0-1 0 0 0,-1 1 0 0 0,0-1 0 0 0,0 1 0 0 0,0 0 0 0 0,-1 0 0 0 0,0 0 0 0 0,-1-1 0 0 0,1 1 0 0 0,-1 0 0 0 0,0 0 0 0 0,-1-1 0 0 0,0 1 0 0 0,0-1 0 0 0,-4 10 0 0 0,-30 56-323 0 0,36-71 181 0 0,-1-1-1 0 0,1 0 1 0 0,0 1 0 0 0,0-1 0 0 0,0 0 0 0 0,0 1 0 0 0,-1-1-1 0 0,1 0 1 0 0,0 1 0 0 0,0-1 0 0 0,0 0 0 0 0,0 1 0 0 0,0-1-1 0 0,0 0 1 0 0,0 1 0 0 0,0-1 0 0 0,0 1 0 0 0,0-1 0 0 0,0 0-1 0 0,0 1 1 0 0,1-1 0 0 0,-1 0 0 0 0,0 1 0 0 0,0-1 0 0 0,0 0-1 0 0,0 1 1 0 0,1-1 0 0 0,-1 0 0 0 0,0 1 0 0 0,0-1 0 0 0,1 0-1 0 0,-1 0 1 0 0,0 1 0 0 0,0-1 0 0 0,1 0 0 0 0,-1 0 0 0 0,0 0-1 0 0,1 1 1 0 0,-1-1 0 0 0,0 0 0 0 0,1 0 0 0 0,-1 0 0 0 0,0 0-1 0 0,1 0 1 0 0,-1 0 0 0 0,0 1 0 0 0,1-1 0 0 0,-1 0 0 0 0,0 0-1 0 0,1 0 1 0 0,-1 0 0 0 0,1 0 0 0 0,-1 0 0 0 0,1-1 0 0 0,12-3-8524 0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3:44.603"/>
    </inkml:context>
    <inkml:brush xml:id="br0">
      <inkml:brushProperty name="width" value="0.05" units="cm"/>
      <inkml:brushProperty name="height" value="0.05" units="cm"/>
    </inkml:brush>
  </inkml:definitions>
  <inkml:trace contextRef="#ctx0" brushRef="#br0">21 70 6613 0 0,'-13'-8'7675'0'0,"6"6"-2885"0"0,27-1-3680 0 0,180-53-828 0 0,-195 55-604 0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3:45.564"/>
    </inkml:context>
    <inkml:brush xml:id="br0">
      <inkml:brushProperty name="width" value="0.05" units="cm"/>
      <inkml:brushProperty name="height" value="0.05" units="cm"/>
    </inkml:brush>
  </inkml:definitions>
  <inkml:trace contextRef="#ctx0" brushRef="#br0">127 92 456 0 0,'-8'-17'7735'0'0,"6"-1"-4385"0"0,2 16-3172 0 0,0-1 0 0 0,0 1 0 0 0,-1 0 0 0 0,1-1 0 0 0,0 1-1 0 0,-1-1 1 0 0,0 1 0 0 0,1 0 0 0 0,-1 0 0 0 0,0-1 0 0 0,0 1 0 0 0,-1 0 0 0 0,1 0 0 0 0,0 0 0 0 0,-1 0 0 0 0,1 0 0 0 0,-3-2 0 0 0,3 3-78 0 0,-1 0 1 0 0,1-1-1 0 0,0 1 0 0 0,-1 0 1 0 0,0 0-1 0 0,1 0 0 0 0,-1 0 1 0 0,0 0-1 0 0,1 0 0 0 0,-1 0 1 0 0,0 1-1 0 0,0-1 1 0 0,0 1-1 0 0,0-1 0 0 0,1 1 1 0 0,-1 0-1 0 0,0 0 0 0 0,0 0 1 0 0,0 0-1 0 0,0 0 0 0 0,0 0 1 0 0,0 0-1 0 0,-3 1 0 0 0,3 1-45 0 0,-1-1-1 0 0,1 1 1 0 0,0-1-1 0 0,-1 1 1 0 0,1 0-1 0 0,0 0 0 0 0,0 0 1 0 0,0 0-1 0 0,0 0 1 0 0,1 0-1 0 0,-1 1 1 0 0,0-1-1 0 0,1 0 1 0 0,-2 4-1 0 0,-1 4-3 0 0,0 0 0 0 0,0 0-1 0 0,1 0 1 0 0,1 1 0 0 0,-1-1 0 0 0,2 1-1 0 0,-2 15 1 0 0,3-21-23 0 0,1-1 0 0 0,-1 1 0 0 0,1-1 0 0 0,0 1-1 0 0,0-1 1 0 0,0 1 0 0 0,1-1 0 0 0,0 1 0 0 0,-1-1 0 0 0,1 0 0 0 0,1 0 0 0 0,-1 0-1 0 0,1 0 1 0 0,3 4 0 0 0,-5-7-33 0 0,1 0 0 0 0,-1 1-1 0 0,0-1 1 0 0,1 0 0 0 0,-1 0-1 0 0,1 0 1 0 0,0-1 0 0 0,-1 1-1 0 0,1 0 1 0 0,-1-1 0 0 0,1 1 0 0 0,0-1-1 0 0,0 1 1 0 0,-1-1 0 0 0,1 0-1 0 0,0 1 1 0 0,0-1 0 0 0,-1 0-1 0 0,1 0 1 0 0,0-1 0 0 0,0 1 0 0 0,0 0-1 0 0,-1-1 1 0 0,1 1 0 0 0,0-1-1 0 0,-1 1 1 0 0,1-1 0 0 0,0 0-1 0 0,-1 1 1 0 0,1-1 0 0 0,-1 0-1 0 0,1 0 1 0 0,-1 0 0 0 0,0 0 0 0 0,1-1-1 0 0,-1 1 1 0 0,0 0 0 0 0,0-1-1 0 0,1 1 1 0 0,0-3 0 0 0,4-2 7 0 0,0-1-1 0 0,-1 1 1 0 0,1-1 0 0 0,-2 0 0 0 0,1-1 0 0 0,-1 1-1 0 0,0-1 1 0 0,0 0 0 0 0,-1 0 0 0 0,0 0 0 0 0,-1-1-1 0 0,0 1 1 0 0,0 0 0 0 0,-1-1 0 0 0,0 0 0 0 0,0 1 0 0 0,-1-13-1 0 0,-9 52 600 0 0,9-16-397 0 0,1 1 1 0 0,0-1-1 0 0,5 25 0 0 0,-5-36-405 0 0,0 0-1 0 0,0-1 1 0 0,0 1-1 0 0,0 0 1 0 0,1-1 0 0 0,0 1-1 0 0,-1-1 1 0 0,1 0-1 0 0,1 1 1 0 0,-1-1-1 0 0,0 0 1 0 0,1 0 0 0 0,-1 0-1 0 0,1-1 1 0 0,0 1-1 0 0,0-1 1 0 0,0 1-1 0 0,0-1 1 0 0,5 2-1 0 0,-5-4-1733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3:46.265"/>
    </inkml:context>
    <inkml:brush xml:id="br0">
      <inkml:brushProperty name="width" value="0.05" units="cm"/>
      <inkml:brushProperty name="height" value="0.05" units="cm"/>
    </inkml:brush>
  </inkml:definitions>
  <inkml:trace contextRef="#ctx0" brushRef="#br0">159 48 732 0 0,'-2'-2'10104'0'0,"-5"-9"-6937"0"0,7 4-2331 0 0,-3-19 1969 0 0,2 26-2793 0 0,0-1 1 0 0,1 1 0 0 0,-1 0 0 0 0,0 0-1 0 0,0 0 1 0 0,0 0 0 0 0,0 0 0 0 0,1 0-1 0 0,-1 0 1 0 0,0 0 0 0 0,0 0-1 0 0,0 0 1 0 0,0 0 0 0 0,1 0 0 0 0,-1 1-1 0 0,0-1 1 0 0,0 0 0 0 0,0 1 0 0 0,1-1-1 0 0,-1 1 1 0 0,0-1 0 0 0,1 0-1 0 0,-1 1 1 0 0,0 0 0 0 0,1-1 0 0 0,-1 1-1 0 0,1-1 1 0 0,-1 1 0 0 0,0 0 0 0 0,1 0-1 0 0,-17 12 169 0 0,0 1 0 0 0,2 0 0 0 0,-22 25 0 0 0,33-34-94 0 0,0 0 0 0 0,1 0 0 0 0,-1 0 0 0 0,1 0 0 0 0,0 0 0 0 0,0 1 0 0 0,1-1 1 0 0,0 1-1 0 0,0 0 0 0 0,0 0 0 0 0,0 0 0 0 0,1 0 0 0 0,0 0 0 0 0,0 0 0 0 0,1 0 0 0 0,0 10 0 0 0,1-12-89 0 0,1 0 1 0 0,-1 0 0 0 0,1-1-1 0 0,0 1 1 0 0,0 0 0 0 0,0-1-1 0 0,0 0 1 0 0,1 1 0 0 0,-1-1-1 0 0,1 0 1 0 0,0 0-1 0 0,0-1 1 0 0,0 1 0 0 0,0 0-1 0 0,1-1 1 0 0,-1 0 0 0 0,1 0-1 0 0,-1 0 1 0 0,1 0-1 0 0,0-1 1 0 0,0 1 0 0 0,-1-1-1 0 0,1 0 1 0 0,0 0 0 0 0,6 1-1 0 0,10 2 118 0 0,0-1 1 0 0,0-1-1 0 0,33 0 0 0 0,-49-2 72 0 0,20-2-2151 0 0,-24 2 1747 0 0,0-1 0 0 0,0 1 0 0 0,0-1 0 0 0,0 1 0 0 0,0 0 0 0 0,1-1 0 0 0,-1 1 0 0 0,0-1 0 0 0,0 1 0 0 0,0-1 0 0 0,0 1 0 0 0,0-1 0 0 0,0 1 0 0 0,-1-1 0 0 0,1 1 0 0 0,0-1 0 0 0,0 1 0 0 0,0 0 0 0 0,0-1 0 0 0,0 1 0 0 0,-1-1 0 0 0,1 1 0 0 0,0 0 0 0 0,0-1 0 0 0,-1 1 0 0 0,1-1 0 0 0,0 1 0 0 0,-1 0 0 0 0,1-1 0 0 0,0 1 0 0 0,-1 0 0 0 0,1 0 0 0 0,-1-1 0 0 0,1 1 0 0 0,0 0 0 0 0,-1 0 0 0 0,1 0 0 0 0,-1-1 0 0 0,1 1 0 0 0,-1 0 0 0 0,0 0 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24.565"/>
    </inkml:context>
    <inkml:brush xml:id="br0">
      <inkml:brushProperty name="width" value="0.05" units="cm"/>
      <inkml:brushProperty name="height" value="0.05" units="cm"/>
    </inkml:brush>
  </inkml:definitions>
  <inkml:trace contextRef="#ctx0" brushRef="#br0">73 7 4492 0 0,'-1'-7'9318'0'0,"-11"16"-8183"0"0,2-1-935 0 0,6-6-29 0 0,1 0-1 0 0,-1 1 1 0 0,1 0 0 0 0,-1 0-1 0 0,1 0 1 0 0,0 0 0 0 0,0 1 0 0 0,0-1-1 0 0,1 1 1 0 0,-1 0 0 0 0,1-1-1 0 0,0 1 1 0 0,0 0 0 0 0,0 1 0 0 0,0-1-1 0 0,1 0 1 0 0,-2 9 0 0 0,3-13-179 0 0,1 1 0 0 0,-1-1 0 0 0,1 0 0 0 0,0 1 0 0 0,-1-1 0 0 0,1 0 0 0 0,-1 1 0 0 0,1-1 0 0 0,0 0 0 0 0,-1 0 0 0 0,1 0 0 0 0,0 0 1 0 0,-1 1-1 0 0,1-1 0 0 0,0 0 0 0 0,-1 0 0 0 0,1 0 0 0 0,0 0 0 0 0,-1-1 0 0 0,1 1 0 0 0,0 0 0 0 0,-1 0 0 0 0,1 0 0 0 0,-1 0 0 0 0,1-1 0 0 0,0 1 1 0 0,-1 0-1 0 0,1-1 0 0 0,-1 1 0 0 0,1 0 0 0 0,-1-1 0 0 0,1 1 0 0 0,0-1 0 0 0,22-11-408 0 0,2-13-1052 0 0,-34 45 2760 0 0,8-16-1127 0 0,0-1 1 0 0,1 1 0 0 0,0-1-1 0 0,0 1 1 0 0,0-1 0 0 0,0 1-1 0 0,0-1 1 0 0,2 7 0 0 0,-2-10-234 0 0,0 1 1 0 0,0 0-1 0 0,0-1 1 0 0,0 1-1 0 0,0-1 1 0 0,0 1-1 0 0,0-1 1 0 0,0 1 0 0 0,0 0-1 0 0,1-1 1 0 0,-1 1-1 0 0,0-1 1 0 0,0 1-1 0 0,0-1 1 0 0,1 1-1 0 0,-1-1 1 0 0,0 1-1 0 0,0-1 1 0 0,1 1 0 0 0,-1-1-1 0 0,1 1 1 0 0,-1-1-1 0 0,0 1 1 0 0,1-1-1 0 0,-1 0 1 0 0,1 1-1 0 0,-1-1 1 0 0,1 0 0 0 0,-1 1-1 0 0,1-1 1 0 0,-1 0-1 0 0,1 0 1 0 0,-1 0-1 0 0,1 1 1 0 0,0-1-1 0 0,-1 0 1 0 0,1 0-1 0 0,-1 0 1 0 0,1 0 0 0 0,-1 0-1 0 0,1 0 1 0 0,0 0-1 0 0,-1 0 1 0 0,1 0-1 0 0,-1 0 1 0 0,1 0-1 0 0,-1-1 1 0 0,1 1 0 0 0,0 0-1 0 0,-1 0 1 0 0,1-1-1 0 0,-1 1 1 0 0,1 0-1 0 0,-1 0 1 0 0,1-1-1 0 0,3-6-2875 0 0,-4 1-1888 0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3:47.083"/>
    </inkml:context>
    <inkml:brush xml:id="br0">
      <inkml:brushProperty name="width" value="0.05" units="cm"/>
      <inkml:brushProperty name="height" value="0.05" units="cm"/>
    </inkml:brush>
  </inkml:definitions>
  <inkml:trace contextRef="#ctx0" brushRef="#br0">25 89 2572 0 0,'-5'4'10860'0'0,"-12"10"-6764"0"0,19-13-4013 0 0,0 0 0 0 0,1 0 0 0 0,-1 0 0 0 0,1 0 0 0 0,-1 0 0 0 0,0-1 0 0 0,1 1 0 0 0,-1-1 0 0 0,1 0 0 0 0,-1 1 0 0 0,1-1-1 0 0,-1 0 1 0 0,1-1 0 0 0,0 1 0 0 0,-1 0 0 0 0,5-2 0 0 0,43-13 346 0 0,-43 13-307 0 0,-3 1-69 0 0,0-1 0 0 0,0 0 0 0 0,0 0 1 0 0,0 0-1 0 0,0 0 0 0 0,0-1 0 0 0,-1 0 0 0 0,1 0 0 0 0,-1 0 0 0 0,0 0 0 0 0,0 0 1 0 0,0 0-1 0 0,0-1 0 0 0,0 0 0 0 0,-1 1 0 0 0,1-1 0 0 0,-1 0 0 0 0,0 0 1 0 0,-1 0-1 0 0,1-1 0 0 0,2-8 0 0 0,-5 12-35 0 0,0 0 0 0 0,0-1 0 0 0,0 1 0 0 0,0 0 0 0 0,-1 0 0 0 0,1 0-1 0 0,0 0 1 0 0,0 0 0 0 0,-1 0 0 0 0,1 0 0 0 0,0 0 0 0 0,-1 0 0 0 0,1 1 0 0 0,-1-1 0 0 0,1 0 0 0 0,-1 1 0 0 0,1 0 0 0 0,-1-1 0 0 0,0 1 0 0 0,1 0 0 0 0,-1 0 0 0 0,1 0-1 0 0,-1 0 1 0 0,0 0 0 0 0,1 0 0 0 0,-1 0 0 0 0,-2 1 0 0 0,-50 4 156 0 0,50-4-189 0 0,-1 0-1 0 0,1 1 1 0 0,0-1 0 0 0,-1 1-1 0 0,1 0 1 0 0,0 0 0 0 0,0 1 0 0 0,0-1-1 0 0,1 1 1 0 0,-1 0 0 0 0,1 0-1 0 0,-6 6 1 0 0,6-4-1 0 0,1 0 0 0 0,-1 0-1 0 0,1 0 1 0 0,0 1 0 0 0,0-1 0 0 0,1 1-1 0 0,-1 0 1 0 0,1-1 0 0 0,0 12 0 0 0,-1 6 99 0 0,1 0 1 0 0,1 1-1 0 0,1-1 1 0 0,1 0-1 0 0,1 1 1 0 0,2-1-1 0 0,0 0 0 0 0,9 25 1 0 0,-13-46-80 0 0,0 0 0 0 0,0 1 1 0 0,0-1-1 0 0,0 0 0 0 0,0 0 0 0 0,0 0 1 0 0,1-1-1 0 0,-1 1 0 0 0,1 0 0 0 0,-1 0 1 0 0,1-1-1 0 0,0 1 0 0 0,-1-1 0 0 0,1 1 1 0 0,0-1-1 0 0,0 0 0 0 0,0 0 0 0 0,0 0 1 0 0,0 0-1 0 0,0 0 0 0 0,5 1 0 0 0,-3-2 1 0 0,-1 0 0 0 0,1 0 0 0 0,0 0 0 0 0,0 0 0 0 0,0 0 0 0 0,0-1 0 0 0,0 0 0 0 0,-1 0 0 0 0,1 0 0 0 0,0 0 0 0 0,6-4 0 0 0,8-5-14 0 0,-1 0 0 0 0,-1-1-1 0 0,30-27 1 0 0,-40 33-9 0 0,26-19-206 0 0,-20 15-514 0 0,0-1 1 0 0,-1 1-1 0 0,16-19 1 0 0,-25 21-1686 0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3:59.752"/>
    </inkml:context>
    <inkml:brush xml:id="br0">
      <inkml:brushProperty name="width" value="0.05" units="cm"/>
      <inkml:brushProperty name="height" value="0.05" units="cm"/>
    </inkml:brush>
  </inkml:definitions>
  <inkml:trace contextRef="#ctx0" brushRef="#br0">1211 1385 4472 0 0,'0'0'9841'0'0,"-36"6"-7078"0"0,5-14-938 0 0,21 6-1578 0 0,0 0 0 0 0,0-1 0 0 0,0 0 0 0 0,1-1 0 0 0,-1 0 0 0 0,-10-6 1 0 0,10 4-172 0 0,0 1 1 0 0,-1 0 0 0 0,-18-6 0 0 0,-29-13 190 0 0,23 4-265 0 0,-22-16-7 0 0,-4-1 613 0 0,11 8-177 0 0,4-16-411 0 0,10 8-8 0 0,19 20-27 0 0,0 0 1 0 0,-19-27-1 0 0,21 26 29 0 0,0 0 1 0 0,-25-23 0 0 0,32 35-34 0 0,-7-7 74 0 0,0 0 0 0 0,0-1 0 0 0,1 0-1 0 0,1-1 1 0 0,-13-19 0 0 0,14 16-59 0 0,8 14-15 0 0,1-1 0 0 0,-1 0 1 0 0,1 0-1 0 0,0-1 1 0 0,1 1-1 0 0,-3-8 1 0 0,-1-2 27 0 0,-1 0-1 0 0,0 0 1 0 0,-1 1 0 0 0,0 0 0 0 0,-11-13-1 0 0,7 9 30 0 0,-88-128-194 0 0,90 126 76 0 0,1 1-1 0 0,2-2 1 0 0,-7-24 0 0 0,-38-91-1325 0 0,42 120 1375 0 0,-2-8-15 0 0,4-6-1 0 0,6 26 37 0 0,1 0 1 0 0,-1 0-1 0 0,1 0 1 0 0,0 0-1 0 0,0 0 1 0 0,0-1-1 0 0,0-4 1 0 0,-8-75-944 0 0,0 34 585 0 0,5 23 11 0 0,0 27-68 0 0,3 18 197 0 0,-13 70 641 0 0,14-79-323 0 0,-2 1 1 0 0,1-1-1 0 0,-1 0 1 0 0,-1-1-1 0 0,-6 18 1 0 0,5-17-91 0 0,1 0 0 0 0,0 0 1 0 0,0 0-1 0 0,1 1 0 0 0,0-1 0 0 0,0 10 1 0 0,-2-7 149 0 0,7-20 181 0 0,8-48-339 0 0,-5 35-41 0 0,-3 12 14 0 0,-1-1 1 0 0,0 0-1 0 0,0 1 1 0 0,-1-1 0 0 0,0-16-1 0 0,13-27-347 0 0,-14 52 374 0 0,45 21 162 0 0,-3 3 377 0 0,-40-22-517 0 0,0 0-1 0 0,0 0 0 0 0,-1 1 1 0 0,1-1-1 0 0,0 1 0 0 0,0 0 1 0 0,-1 0-1 0 0,1-1 0 0 0,-1 1 1 0 0,0 0-1 0 0,1 0 0 0 0,-1 0 1 0 0,0 0-1 0 0,0 1 0 0 0,0-1 0 0 0,-1 0 1 0 0,1 0-1 0 0,0 4 0 0 0,0-4-18 0 0,1 1-1 0 0,-1-1 1 0 0,1 0-1 0 0,-1 1 1 0 0,1-1-1 0 0,0 0 0 0 0,0 0 1 0 0,0 0-1 0 0,0-1 1 0 0,0 1-1 0 0,3 2 1 0 0,4 4-18 0 0,-1-2 47 0 0,0-1 0 0 0,0 1 0 0 0,1-2 0 0 0,0 1 0 0 0,11 3 0 0 0,-20-8-25 0 0,1 1 24 0 0,-2-1-539 0 0,1 1 340 0 0,0-1 1 0 0,0 0-1 0 0,0 1 1 0 0,0-1-1 0 0,-1 0 1 0 0,1 0-1 0 0,0 1 1 0 0,0-1-1 0 0,0 0 0 0 0,-1 0 1 0 0,1 1-1 0 0,0-1 1 0 0,0 0-1 0 0,-1 0 1 0 0,1 0-1 0 0,0 1 1 0 0,0-1-1 0 0,-1 0 1 0 0,1 0-1 0 0,0 0 1 0 0,-1 0-1 0 0,1 0 1 0 0,0 0-1 0 0,-1 0 1 0 0,1 0-1 0 0,0 0 0 0 0,-1 0 1 0 0,1 0-1 0 0,0 0 1 0 0,-1 0-1 0 0,1 0 1 0 0,0 0-1 0 0,-1 0 1 0 0,1 0-1 0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04.017"/>
    </inkml:context>
    <inkml:brush xml:id="br0">
      <inkml:brushProperty name="width" value="0.05" units="cm"/>
      <inkml:brushProperty name="height" value="0.05" units="cm"/>
    </inkml:brush>
  </inkml:definitions>
  <inkml:trace contextRef="#ctx0" brushRef="#br0">246 37 5252 0 0,'4'-12'5689'0'0,"-3"11"-5594"0"0,-1 1 1 0 0,0 0 0 0 0,1-1-1 0 0,-1 1 1 0 0,0-1 0 0 0,1 1-1 0 0,-1-1 1 0 0,0 1-1 0 0,0-1 1 0 0,1 1 0 0 0,-1-1-1 0 0,0 1 1 0 0,0-1 0 0 0,0 1-1 0 0,0-1 1 0 0,0 1-1 0 0,0-1 1 0 0,0 1 0 0 0,0-1-1 0 0,0 1 1 0 0,0-1-1 0 0,0 1 1 0 0,0-1 0 0 0,0 1-1 0 0,0-1 1 0 0,0 1 0 0 0,-1-1-1 0 0,1 1 1 0 0,0-1-1 0 0,0 1 1 0 0,-1-1 0 0 0,1 1-1 0 0,-1-1 1 0 0,-2 0-41 0 0,1-1-1 0 0,-1 1 1 0 0,0 0 0 0 0,0 1 0 0 0,0-1-1 0 0,0 1 1 0 0,1-1 0 0 0,-1 1 0 0 0,0 0-1 0 0,0 0 1 0 0,0 0 0 0 0,0 0 0 0 0,0 1 0 0 0,-4 0-1 0 0,-42 10 276 0 0,37-7-80 0 0,0 0 1 0 0,0 1 0 0 0,0 0-1 0 0,0 1 1 0 0,1 0 0 0 0,0 1-1 0 0,-13 11 1 0 0,20-14-130 0 0,-1 0 1 0 0,1 0-1 0 0,0 1 0 0 0,1-1 0 0 0,-1 1 1 0 0,1 0-1 0 0,0 0 0 0 0,0 0 1 0 0,0 0-1 0 0,1 1 0 0 0,0-1 0 0 0,0 1 1 0 0,0 0-1 0 0,1-1 0 0 0,0 1 1 0 0,0 0-1 0 0,0 0 0 0 0,1 7 0 0 0,1-3-52 0 0,0 1-1 0 0,0-1 0 0 0,1 0 0 0 0,0 0 0 0 0,1 0 1 0 0,6 13-1 0 0,-9-20-87 0 0,1-1 0 0 0,0 1 0 0 0,0-1 1 0 0,0 0-1 0 0,0 1 0 0 0,1-1 0 0 0,-1 0 0 0 0,0 0 1 0 0,1 1-1 0 0,0-1 0 0 0,-1 0 0 0 0,1-1 0 0 0,0 1 1 0 0,0 0-1 0 0,0 0 0 0 0,0-1 0 0 0,0 0 1 0 0,1 1-1 0 0,-1-1 0 0 0,0 0 0 0 0,1 0 0 0 0,-1 0 1 0 0,1 0-1 0 0,-1 0 0 0 0,1-1 0 0 0,-1 1 0 0 0,1-1 1 0 0,-1 0-1 0 0,1 1 0 0 0,4-2 0 0 0,-2-1-46 0 0,1-1 0 0 0,-1 0 0 0 0,0 0-1 0 0,0 0 1 0 0,0-1 0 0 0,-1 1 0 0 0,1-1 0 0 0,-1-1-1 0 0,1 1 1 0 0,-2-1 0 0 0,1 1 0 0 0,0-1 0 0 0,-1 0-1 0 0,3-6 1 0 0,22-24-634 0 0,-23 31 578 0 0,-1-1 0 0 0,0-1 1 0 0,-1 1-1 0 0,1 0 1 0 0,-1-1-1 0 0,0 0 0 0 0,0 0 1 0 0,-1 0-1 0 0,1 0 1 0 0,0-7-1 0 0,16-31-550 0 0,-17 41 788 0 0,-1-1 1 0 0,1 1-1 0 0,-1 0 0 0 0,0-1 0 0 0,0 1 0 0 0,0-1 1 0 0,-1 1-1 0 0,1-1 0 0 0,-1 0 0 0 0,0-6 487 0 0,-17 47 109 0 0,14-19-222 0 0,2 1 0 0 0,0-1 1 0 0,3 31-1 0 0,0-3 66 0 0,0-34-596 0 0,0 0 0 0 0,1 0 0 0 0,0-1 0 0 0,1 1 0 0 0,1-1 0 0 0,0 0 0 0 0,0 0 0 0 0,10 15 0 0 0,-15-26-13 0 0,0 0 0 0 0,0 0 1 0 0,0 0-1 0 0,0 0 0 0 0,0 1 0 0 0,0-1 1 0 0,0 0-1 0 0,0 0 0 0 0,0 0 1 0 0,0 0-1 0 0,0 0 0 0 0,0 1 0 0 0,0-1 1 0 0,1 0-1 0 0,-1 0 0 0 0,0 0 0 0 0,0 0 1 0 0,0 0-1 0 0,0 0 0 0 0,0 1 0 0 0,0-1 1 0 0,0 0-1 0 0,0 0 0 0 0,0 0 1 0 0,0 0-1 0 0,1 0 0 0 0,-1 0 0 0 0,0 0 1 0 0,0 0-1 0 0,0 0 0 0 0,0 1 0 0 0,0-1 1 0 0,0 0-1 0 0,1 0 0 0 0,-1 0 0 0 0,0 0 1 0 0,0 0-1 0 0,0 0 0 0 0,0 0 0 0 0,0 0 1 0 0,1 0-1 0 0,-1 0 0 0 0,0 0 1 0 0,0 0-1 0 0,0 0 0 0 0,0 0 0 0 0,0 0 1 0 0,1 0-1 0 0,-1 0 0 0 0,0-1 0 0 0,0 1 1 0 0,0 0-1 0 0,0 0 0 0 0,0 0 0 0 0,1 0 1 0 0,-1 0-1 0 0,0 0 0 0 0,0 0 1 0 0,0 0-1 0 0,2-11-6597 0 0,-1 5 2747 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04.747"/>
    </inkml:context>
    <inkml:brush xml:id="br0">
      <inkml:brushProperty name="width" value="0.05" units="cm"/>
      <inkml:brushProperty name="height" value="0.05" units="cm"/>
    </inkml:brush>
  </inkml:definitions>
  <inkml:trace contextRef="#ctx0" brushRef="#br0">1 0 796 0 0,'0'69'11249'0'0,"1"0"-4995"0"0,1 27-3186 0 0,17 125-2438 0 0,-13-187-2355 0 0,-11-59-10214 0 0,5 13 7114 0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05.383"/>
    </inkml:context>
    <inkml:brush xml:id="br0">
      <inkml:brushProperty name="width" value="0.05" units="cm"/>
      <inkml:brushProperty name="height" value="0.05" units="cm"/>
    </inkml:brush>
  </inkml:definitions>
  <inkml:trace contextRef="#ctx0" brushRef="#br0">9 77 208 0 0,'-9'2'10454'0'0,"10"4"-7520"0"0,-1-5-2802 0 0,1-1 0 0 0,0 1 0 0 0,0 0 0 0 0,0-1 1 0 0,0 1-1 0 0,-1-1 0 0 0,1 1 0 0 0,0-1 0 0 0,0 1 0 0 0,0-1 1 0 0,0 0-1 0 0,0 1 0 0 0,0-1 0 0 0,0 0 0 0 0,0 0 0 0 0,0 0 1 0 0,1 1-1 0 0,23-4 706 0 0,-1 0-1 0 0,0-2 1 0 0,0 0 0 0 0,42-16 0 0 0,-12 3-123 0 0,33-14-362 0 0,-87 29-2205 0 0,-7 1-1238 0 0,-8 1-6289 0 0,6 3 2468 0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13.354"/>
    </inkml:context>
    <inkml:brush xml:id="br0">
      <inkml:brushProperty name="width" value="0.05" units="cm"/>
      <inkml:brushProperty name="height" value="0.05" units="cm"/>
    </inkml:brush>
  </inkml:definitions>
  <inkml:trace contextRef="#ctx0" brushRef="#br0">201 43 1684 0 0,'-11'-8'9033'0'0,"5"-3"-5558"0"0,5 9-3428 0 0,0 1 0 0 0,1 0 0 0 0,-1-1 0 0 0,0 1 0 0 0,0-1 0 0 0,0 1 0 0 0,0 0 0 0 0,0 0 0 0 0,0 0 0 0 0,0-1 0 0 0,0 1 0 0 0,-1 0-1 0 0,1 1 1 0 0,0-1 0 0 0,-1 0 0 0 0,1 0 0 0 0,0 0 0 0 0,-1 1 0 0 0,1-1 0 0 0,-1 1 0 0 0,1-1 0 0 0,-1 1 0 0 0,1 0 0 0 0,-1-1 0 0 0,0 1 0 0 0,1 0 0 0 0,-1 0-1 0 0,-2 0 1 0 0,-2 2-25 0 0,1-1-1 0 0,-1 1 0 0 0,1 0 0 0 0,-1 0 1 0 0,1 1-1 0 0,0-1 0 0 0,0 1 0 0 0,0 1 1 0 0,1-1-1 0 0,-1 0 0 0 0,1 1 0 0 0,0 0 0 0 0,0 0 1 0 0,0 1-1 0 0,-6 7 0 0 0,-23 21 617 0 0,30-31-548 0 0,1 1 1 0 0,-1-1-1 0 0,1 1 0 0 0,0 0 1 0 0,0 0-1 0 0,0 0 1 0 0,0 0-1 0 0,0 0 0 0 0,1 0 1 0 0,-1 1-1 0 0,1-1 0 0 0,0 1 1 0 0,0-1-1 0 0,0 1 1 0 0,0-1-1 0 0,1 1 0 0 0,-1-1 1 0 0,1 7-1 0 0,0-8-90 0 0,0-1 0 0 0,0 1 0 0 0,1-1 0 0 0,-1 1 0 0 0,0-1-1 0 0,1 1 1 0 0,-1-1 0 0 0,1 1 0 0 0,-1-1 0 0 0,1 1 0 0 0,0-1 0 0 0,0 0 0 0 0,0 0 0 0 0,-1 1-1 0 0,1-1 1 0 0,0 0 0 0 0,1 0 0 0 0,-1 0 0 0 0,0 0 0 0 0,0 0 0 0 0,0 0 0 0 0,1 0-1 0 0,-1 0 1 0 0,0 0 0 0 0,1-1 0 0 0,-1 1 0 0 0,0-1 0 0 0,1 1 0 0 0,-1-1 0 0 0,1 1 0 0 0,-1-1-1 0 0,1 0 1 0 0,-1 0 0 0 0,1 1 0 0 0,0-1 0 0 0,-1 0 0 0 0,1-1 0 0 0,-1 1 0 0 0,1 0 0 0 0,-1 0-1 0 0,1-1 1 0 0,-1 1 0 0 0,1-1 0 0 0,2 0 0 0 0,5-3-28 0 0,0-1 0 0 0,0 1 1 0 0,0-1-1 0 0,-1-1 0 0 0,0 0 0 0 0,0 0 1 0 0,0 0-1 0 0,-1-1 0 0 0,1 0 0 0 0,-2-1 1 0 0,1 1-1 0 0,-1-1 0 0 0,8-15 0 0 0,-7 5 210 0 0,-6 15 147 0 0,1 10 72 0 0,2 5-101 0 0,2 42 1450 0 0,-6-48-1707 0 0,0-1 1 0 0,0 1-1 0 0,1 0 0 0 0,-1-1 0 0 0,1 1 1 0 0,0-1-1 0 0,1 1 0 0 0,-1-1 1 0 0,1 0-1 0 0,0 1 0 0 0,1-1 0 0 0,-1 0 1 0 0,5 5-1 0 0,14 8 539 0 0,-11-17-3282 0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46.266"/>
    </inkml:context>
    <inkml:brush xml:id="br0">
      <inkml:brushProperty name="width" value="0.05" units="cm"/>
      <inkml:brushProperty name="height" value="0.05" units="cm"/>
    </inkml:brush>
  </inkml:definitions>
  <inkml:trace contextRef="#ctx0" brushRef="#br0">218 313 900 0 0,'-29'-5'8171'0'0,"1"3"-4329"0"0,22 2-3709 0 0,-1 1 0 0 0,1-1 0 0 0,-1 1 0 0 0,1 0 1 0 0,0 0-1 0 0,-1 1 0 0 0,1 0 0 0 0,0 0 0 0 0,0 0 1 0 0,0 1-1 0 0,1 0 0 0 0,-1 0 0 0 0,1 0 0 0 0,-1 1 1 0 0,1 0-1 0 0,0 0 0 0 0,0 0 0 0 0,-6 7 0 0 0,5-3 266 0 0,1-1-1 0 0,-1 1 1 0 0,2 0-1 0 0,-1 1 0 0 0,-4 11 1 0 0,7-17-336 0 0,1 0 0 0 0,0 0 0 0 0,0 1 0 0 0,0-1 0 0 0,0 0 1 0 0,1 0-1 0 0,-1 1 0 0 0,1-1 0 0 0,0 0 0 0 0,0 0 0 0 0,0 1 0 0 0,0-1 0 0 0,1 0 1 0 0,-1 1-1 0 0,1-1 0 0 0,0 0 0 0 0,0 0 0 0 0,0 0 0 0 0,2 5 0 0 0,-1-6-54 0 0,-1-1-1 0 0,1 1 0 0 0,-1-1 0 0 0,1 1 0 0 0,-1-1 0 0 0,1 0 1 0 0,0 0-1 0 0,-1 1 0 0 0,1-1 0 0 0,0 0 0 0 0,0-1 1 0 0,0 1-1 0 0,0 0 0 0 0,0-1 0 0 0,0 1 0 0 0,0-1 0 0 0,0 1 1 0 0,0-1-1 0 0,0 0 0 0 0,1 0 0 0 0,-1 0 0 0 0,0 0 1 0 0,0 0-1 0 0,0-1 0 0 0,0 1 0 0 0,0 0 0 0 0,0-1 0 0 0,0 0 1 0 0,0 1-1 0 0,0-1 0 0 0,0 0 0 0 0,0 0 0 0 0,-1 0 0 0 0,3-2 1 0 0,4-1-25 0 0,0-1 0 0 0,-1 0 0 0 0,1-1 0 0 0,-1 1 0 0 0,-1-1 1 0 0,10-11-1 0 0,-5 4-171 0 0,0-1 1 0 0,-2-1-1 0 0,1 1 1 0 0,-2-2 0 0 0,0 1-1 0 0,-1-1 1 0 0,-1 0-1 0 0,0 0 1 0 0,-1-1-1 0 0,-1 0 1 0 0,0 0-1 0 0,-1 0 1 0 0,-1 0-1 0 0,-1-1 1 0 0,0 1 0 0 0,-3-22-1 0 0,-12-23-155 0 0,9 48 639 0 0,2 0 1 0 0,0 1-1 0 0,0-1 0 0 0,0-22 1 0 0,12 66 77 0 0,-11 53 504 0 0,0-41-175 0 0,2 1-1 0 0,2 0 1 0 0,1-1-1 0 0,10 47 1 0 0,-9-74-616 0 0,0 2-79 0 0,0 1 0 0 0,1-1-1 0 0,1 0 1 0 0,15 30 0 0 0,-19-43-1245 0 0,-13-16-7301 0 0,4 4 2326 0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46.713"/>
    </inkml:context>
    <inkml:brush xml:id="br0">
      <inkml:brushProperty name="width" value="0.05" units="cm"/>
      <inkml:brushProperty name="height" value="0.05" units="cm"/>
    </inkml:brush>
  </inkml:definitions>
  <inkml:trace contextRef="#ctx0" brushRef="#br0">28 1 11657 0 0,'0'0'242'0'0,"1"1"0"0"0,-1 0-1 0 0,1-1 1 0 0,-1 1 0 0 0,1 0 0 0 0,-1-1-1 0 0,1 1 1 0 0,-1 0 0 0 0,0-1 0 0 0,1 1-1 0 0,-1 0 1 0 0,0 0 0 0 0,0 0 0 0 0,1-1-1 0 0,-1 1 1 0 0,0 0 0 0 0,0 0 0 0 0,0 0-1 0 0,0-1 1 0 0,0 1 0 0 0,0 0 0 0 0,0 0-1 0 0,0 0 1 0 0,-1-1 0 0 0,1 2 0 0 0,-4 35 1034 0 0,3-23-441 0 0,-8 15-1020 0 0,2-25-4932 0 0,-5-25-9403 0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46.897"/>
    </inkml:context>
    <inkml:brush xml:id="br0">
      <inkml:brushProperty name="width" value="0.05" units="cm"/>
      <inkml:brushProperty name="height" value="0.05" units="cm"/>
    </inkml:brush>
  </inkml:definitions>
  <inkml:trace contextRef="#ctx0" brushRef="#br0">15 29 5216 0 0,'4'-10'6381'0'0,"-4"5"-4133"0"0,0 1-1144 0 0,0 0-688 0 0,5 0 36 0 0,-5 2-404 0 0,-5 4-1636 0 0,1 2-16 0 0,4 0-1484 0 0,-14 5-6089 0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47.733"/>
    </inkml:context>
    <inkml:brush xml:id="br0">
      <inkml:brushProperty name="width" value="0.05" units="cm"/>
      <inkml:brushProperty name="height" value="0.05" units="cm"/>
    </inkml:brush>
  </inkml:definitions>
  <inkml:trace contextRef="#ctx0" brushRef="#br0">225 7 432 0 0,'-9'-7'12834'0'0,"9"7"-12456"0"0,-23 2 3010 0 0,-16 9-3250 0 0,25-5-184 0 0,1-1 1 0 0,0 2-1 0 0,1 0 1 0 0,-1 1-1 0 0,-21 17 1 0 0,30-21 89 0 0,0 0 1 0 0,0 1 0 0 0,1-1 0 0 0,-1 1-1 0 0,1-1 1 0 0,0 1 0 0 0,0 0-1 0 0,1 0 1 0 0,-1 1 0 0 0,1-1 0 0 0,0 0-1 0 0,1 1 1 0 0,-1-1 0 0 0,1 1-1 0 0,0 0 1 0 0,1-1 0 0 0,-1 10 0 0 0,1 11 296 0 0,0-1 1 0 0,2 0 0 0 0,1 0-1 0 0,1 0 1 0 0,9 32 0 0 0,-11-47-343 0 0,0-1-1 0 0,-1 1 1 0 0,0 0 0 0 0,-1-1-1 0 0,0 1 1 0 0,0 0 0 0 0,-1-1 0 0 0,-1 1-1 0 0,1 0 1 0 0,-2-1 0 0 0,1 0-1 0 0,-1 1 1 0 0,-1-1 0 0 0,-8 17 0 0 0,4-6-164 0 0,6-13-36 0 0,0-2 1138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25.106"/>
    </inkml:context>
    <inkml:brush xml:id="br0">
      <inkml:brushProperty name="width" value="0.05" units="cm"/>
      <inkml:brushProperty name="height" value="0.05" units="cm"/>
    </inkml:brush>
  </inkml:definitions>
  <inkml:trace contextRef="#ctx0" brushRef="#br0">1 182 5004 0 0,'0'0'3579'0'0,"14"-8"3969"0"0,13-9-5826 0 0,-25 14-1698 0 0,-1 1 0 0 0,1-1 0 0 0,-1 0 0 0 0,0 1 0 0 0,0-1 0 0 0,0 0 0 0 0,-1 0 1 0 0,1 0-1 0 0,-1 0 0 0 0,1 0 0 0 0,-1 0 0 0 0,0 0 0 0 0,-1-4 0 0 0,1 4-62 0 0,0 1 1 0 0,-1 0-1 0 0,1-1 1 0 0,0 1-1 0 0,0 0 1 0 0,1-1-1 0 0,-1 1 1 0 0,0 0-1 0 0,1-1 1 0 0,0 1-1 0 0,-1 0 0 0 0,1 0 1 0 0,0 0-1 0 0,0-1 1 0 0,0 1-1 0 0,0 0 1 0 0,1 0-1 0 0,-1 0 1 0 0,0 1-1 0 0,1-1 1 0 0,-1 0-1 0 0,1 0 0 0 0,2-1 1 0 0,16-10 20 0 0,-13 8 244 0 0,-1 1 0 0 0,1-1-1 0 0,0 1 1 0 0,0 1 0 0 0,0 0-1 0 0,0 0 1 0 0,1 0 0 0 0,-1 1-1 0 0,12-2 1 0 0,-4 1 91 0 0,-9 1-483 0 0,0 0 1 0 0,1 1-1 0 0,-1 0 1 0 0,0 1-1 0 0,1-1 1 0 0,-1 1-1 0 0,1 0 1 0 0,12 2-1 0 0,-19-1-254 0 0,0 1 0 0 0,0-1 0 0 0,0 0 0 0 0,0 0 0 0 0,0 0 0 0 0,0 0 0 0 0,0 1 0 0 0,-1-1 0 0 0,1 0 0 0 0,0 0 0 0 0,-1 0 0 0 0,1 0 0 0 0,0 0 0 0 0,-1 0 0 0 0,0 0 0 0 0,1 0-1 0 0,-1 0 1 0 0,1 0 0 0 0,-1 0 0 0 0,-1 1 0 0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48.151"/>
    </inkml:context>
    <inkml:brush xml:id="br0">
      <inkml:brushProperty name="width" value="0.05" units="cm"/>
      <inkml:brushProperty name="height" value="0.05" units="cm"/>
    </inkml:brush>
  </inkml:definitions>
  <inkml:trace contextRef="#ctx0" brushRef="#br0">1 3 2088 0 0,'0'4'10822'0'0,"5"10"-7133"0"0,5-12-3291 0 0,-1-1 0 0 0,1 1-1 0 0,0-1 1 0 0,-1-1 0 0 0,1 0 0 0 0,0 0 0 0 0,10-3 0 0 0,-6 1-574 0 0,1-1-1 0 0,-1 0 1 0 0,0-1 0 0 0,14-6 0 0 0,-23 9-4842 0 0,-20 1-8737 0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49.035"/>
    </inkml:context>
    <inkml:brush xml:id="br0">
      <inkml:brushProperty name="width" value="0.05" units="cm"/>
      <inkml:brushProperty name="height" value="0.05" units="cm"/>
    </inkml:brush>
  </inkml:definitions>
  <inkml:trace contextRef="#ctx0" brushRef="#br0">193 46 1616 0 0,'1'-1'547'0'0,"-1"0"-1"0"0,1 1 0 0 0,-1-1 1 0 0,1 0-1 0 0,0 0 1 0 0,-1 0-1 0 0,1 0 1 0 0,-1 0-1 0 0,0 0 1 0 0,1 0-1 0 0,-1 1 0 0 0,0-1 1 0 0,1 0-1 0 0,-1 0 1 0 0,0 0-1 0 0,0 0 1 0 0,0 0-1 0 0,0 0 0 0 0,0-2 1 0 0,0 2-444 0 0,0 0-1 0 0,0 0 1 0 0,0 0 0 0 0,-1 0-1 0 0,1 0 1 0 0,0 0 0 0 0,0 0-1 0 0,-1 0 1 0 0,1 0 0 0 0,0 0-1 0 0,-1 0 1 0 0,1 1 0 0 0,-1-1-1 0 0,0 0 1 0 0,1 0 0 0 0,-1 0 0 0 0,0 0-1 0 0,1 1 1 0 0,-1-1 0 0 0,0 0-1 0 0,0 1 1 0 0,1-1 0 0 0,-1 1-1 0 0,0-1 1 0 0,0 1 0 0 0,0-1-1 0 0,0 1 1 0 0,-1-1 0 0 0,-3 0-108 0 0,0 0 1 0 0,0 1 0 0 0,0 0-1 0 0,0 0 1 0 0,0 0-1 0 0,0 0 1 0 0,0 1 0 0 0,0 0-1 0 0,0 0 1 0 0,0 0-1 0 0,0 0 1 0 0,0 1 0 0 0,0 0-1 0 0,1 0 1 0 0,-1 0 0 0 0,1 1-1 0 0,-1 0 1 0 0,-5 4-1 0 0,5-1 140 0 0,0-1-1 0 0,0 1 1 0 0,1 0-1 0 0,0 0 1 0 0,0 0-1 0 0,0 0 0 0 0,1 1 1 0 0,0-1-1 0 0,0 1 1 0 0,1 0-1 0 0,-3 11 1 0 0,0 10 331 0 0,1 0-1 0 0,2 1 1 0 0,0-1 0 0 0,2 1 0 0 0,5 40 0 0 0,0-26-283 0 0,-1-20-21 0 0,-1 49-1 0 0,-3-64-193 0 0,-1 0-1 0 0,0 1 0 0 0,-1-1 1 0 0,0 0-1 0 0,0 1 0 0 0,0-1 1 0 0,-1 0-1 0 0,-1-1 0 0 0,-5 12 1 0 0,2-5-4 0 0,-2 3-2543 0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49.510"/>
    </inkml:context>
    <inkml:brush xml:id="br0">
      <inkml:brushProperty name="width" value="0.05" units="cm"/>
      <inkml:brushProperty name="height" value="0.05" units="cm"/>
    </inkml:brush>
  </inkml:definitions>
  <inkml:trace contextRef="#ctx0" brushRef="#br0">7 6 7777 0 0,'-6'2'8470'0'0,"18"2"-5823"0"0,23 2-1618 0 0,-22-6-973 0 0,-1 0 1 0 0,1-1-1 0 0,0 0 0 0 0,0-1 0 0 0,-1 0 0 0 0,16-6 1 0 0,-24 5-685 0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51.060"/>
    </inkml:context>
    <inkml:brush xml:id="br0">
      <inkml:brushProperty name="width" value="0.05" units="cm"/>
      <inkml:brushProperty name="height" value="0.05" units="cm"/>
    </inkml:brush>
  </inkml:definitions>
  <inkml:trace contextRef="#ctx0" brushRef="#br0">18 130 1068 0 0,'-14'-1'17032'0'0,"40"-3"-16879"0"0,-5 2 816 0 0,7-3-1278 0 0,51-2 0 0 0,-78 7 155 0 0,31-35-746 0 0,-31 35 883 0 0,-1-1 1 0 0,1 0-1 0 0,-1 1 0 0 0,1-1 0 0 0,-1 0 0 0 0,1 1 1 0 0,-1-1-1 0 0,0 0 0 0 0,1 0 0 0 0,-1 0 0 0 0,0 1 0 0 0,0-1 1 0 0,1 0-1 0 0,-1 0 0 0 0,0 0 0 0 0,0 0 0 0 0,0 1 0 0 0,0-1 1 0 0,0 0-1 0 0,0 0 0 0 0,0 0 0 0 0,-1 0 0 0 0,1 0 1 0 0,0 1-1 0 0,0-1 0 0 0,-1-1 0 0 0,-18-26-682 0 0,17 25 717 0 0,0 1 0 0 0,-1 0 0 0 0,1 0-1 0 0,-1 0 1 0 0,1 0 0 0 0,-1 0 0 0 0,1 1 0 0 0,-1-1 0 0 0,0 1 0 0 0,0 0 0 0 0,0 0 0 0 0,0 0 0 0 0,0 0 0 0 0,0 0 0 0 0,0 0 0 0 0,0 1 0 0 0,0 0 0 0 0,0-1 0 0 0,-1 1 0 0 0,1 0 0 0 0,-5 1 0 0 0,2 2 47 0 0,0 0 1 0 0,1 1-1 0 0,0 0 1 0 0,-1-1 0 0 0,1 2-1 0 0,0-1 1 0 0,1 1 0 0 0,-1-1-1 0 0,1 1 1 0 0,0 0 0 0 0,0 1-1 0 0,1-1 1 0 0,-4 8 0 0 0,-24 28 602 0 0,30-40-630 0 0,0 0 1 0 0,1-1-1 0 0,-1 1 1 0 0,0 0-1 0 0,1 1 1 0 0,-1-1-1 0 0,1 0 1 0 0,-1 0-1 0 0,1 0 1 0 0,-1 0-1 0 0,1 0 0 0 0,0 0 1 0 0,-1 1-1 0 0,1-1 1 0 0,0 0-1 0 0,0 0 1 0 0,0 0-1 0 0,0 1 1 0 0,0-1-1 0 0,0 0 1 0 0,0 0-1 0 0,1 1 0 0 0,-1-1 1 0 0,0 0-1 0 0,1 0 1 0 0,-1 0-1 0 0,1 0 1 0 0,-1 0-1 0 0,1 0 1 0 0,-1 1-1 0 0,1-1 0 0 0,0 0 1 0 0,-1-1-1 0 0,1 1 1 0 0,0 0-1 0 0,0 0 1 0 0,0 0-1 0 0,0 0 1 0 0,0-1-1 0 0,0 1 1 0 0,0 0-1 0 0,2 0 0 0 0,8 6 34 0 0,0 0-1 0 0,0 0 1 0 0,18 6-1 0 0,-4-1-46 0 0,3 3-509 0 0,2 0-1480 0 0,-12-3-2440 0 0,-18-12 4267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52.145"/>
    </inkml:context>
    <inkml:brush xml:id="br0">
      <inkml:brushProperty name="width" value="0.05" units="cm"/>
      <inkml:brushProperty name="height" value="0.05" units="cm"/>
    </inkml:brush>
  </inkml:definitions>
  <inkml:trace contextRef="#ctx0" brushRef="#br0">1 108 1592 0 0,'0'6'3578'0'0,"0"34"7358"0"0,0-32-10650 0 0,1 0 0 0 0,0 0 0 0 0,0 0 0 0 0,0 0 0 0 0,1-1 0 0 0,0 1 0 0 0,1-1 0 0 0,0 1 0 0 0,4 9 0 0 0,-7-18-269 0 0,0 1 0 0 0,1 0 0 0 0,-1 0 0 0 0,0 0 0 0 0,0 0 0 0 0,0 0 0 0 0,0 0 0 0 0,0-1 0 0 0,0 1 0 0 0,0 0 0 0 0,0 0 0 0 0,0 0 0 0 0,0 0 0 0 0,0 0 0 0 0,0 0 0 0 0,0 0 0 0 0,0 0 0 0 0,0-1 0 0 0,1 1 0 0 0,-1 0 0 0 0,0 0 0 0 0,0 0 0 0 0,0 0 0 0 0,0 0 1 0 0,0 0-1 0 0,0 0 0 0 0,0 0 0 0 0,1 0 0 0 0,-1 0 0 0 0,0 0 0 0 0,0 0 0 0 0,0 0 0 0 0,0 0 0 0 0,0 0 0 0 0,0 0 0 0 0,1 0 0 0 0,-1 0 0 0 0,0 0 0 0 0,0 0 0 0 0,0 0 0 0 0,0 0 0 0 0,0 0 0 0 0,0 0 0 0 0,1 0 0 0 0,-1 0 0 0 0,0 0 0 0 0,0 0 0 0 0,0 0 0 0 0,0 0 0 0 0,0 0 0 0 0,0 0 0 0 0,0 1 0 0 0,0-1 0 0 0,1 0 0 0 0,-1 0 0 0 0,0 0 0 0 0,0 0 0 0 0,0 0 0 0 0,0 0 0 0 0,0 0 0 0 0,0 0 0 0 0,0 1 0 0 0,0-1 0 0 0,0 0 0 0 0,0 0 0 0 0,0 0 0 0 0,3-18 219 0 0,-5-23-503 0 0,-1 33 143 0 0,0-1 1 0 0,1 0-1 0 0,0 0 0 0 0,1-1 1 0 0,0 1-1 0 0,1 0 1 0 0,0 0-1 0 0,1-10 1 0 0,-1 15 139 0 0,1 0 1 0 0,0 0-1 0 0,1 0 1 0 0,-1 0-1 0 0,1 1 1 0 0,0-1-1 0 0,-1 0 1 0 0,2 1-1 0 0,-1-1 1 0 0,0 1-1 0 0,1 0 1 0 0,-1 0-1 0 0,1 0 0 0 0,0 0 1 0 0,0 0-1 0 0,0 1 1 0 0,0-1-1 0 0,1 1 1 0 0,-1 0-1 0 0,1 0 1 0 0,3-2-1 0 0,0 1-4 0 0,-1 0 0 0 0,1 0 0 0 0,0 1 0 0 0,0 0 0 0 0,10-2 0 0 0,-16 4-89 0 0,0-1-1 0 0,0 1 0 0 0,0 0 0 0 0,0 0 0 0 0,0 0 0 0 0,0 0 0 0 0,0 0 0 0 0,0 0 0 0 0,0 0 0 0 0,0 0 1 0 0,0 1-1 0 0,0-1 0 0 0,0 0 0 0 0,0 0 0 0 0,0 1 0 0 0,0-1 0 0 0,0 1 0 0 0,0-1 0 0 0,0 1 1 0 0,0-1-1 0 0,0 1 0 0 0,0 0 0 0 0,-1-1 0 0 0,1 1 0 0 0,0 0 0 0 0,-1 0 0 0 0,1 0 0 0 0,0-1 0 0 0,-1 1 1 0 0,1 0-1 0 0,-1 0 0 0 0,1 0 0 0 0,-1 0 0 0 0,1 0 0 0 0,-1 0 0 0 0,0 0 0 0 0,1 0 0 0 0,-1 0 0 0 0,0 0 1 0 0,0 0-1 0 0,0 0 0 0 0,0 0 0 0 0,0 0 0 0 0,0 2 0 0 0,-3 3-2247 0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53.492"/>
    </inkml:context>
    <inkml:brush xml:id="br0">
      <inkml:brushProperty name="width" value="0.05" units="cm"/>
      <inkml:brushProperty name="height" value="0.05" units="cm"/>
    </inkml:brush>
  </inkml:definitions>
  <inkml:trace contextRef="#ctx0" brushRef="#br0">0 136 7769 0 0,'7'-1'8639'0'0,"26"-4"-8278"0"0,-2 6-87 0 0,-22 0-239 0 0,1-1 1 0 0,-1 0-1 0 0,1 0 1 0 0,-1-1 0 0 0,1 0-1 0 0,0 0 1 0 0,-1-1-1 0 0,0-1 1 0 0,0 1-1 0 0,1-2 1 0 0,11-5 0 0 0,-20 9-70 0 0,1-1 1 0 0,-1 0-1 0 0,0 0 1 0 0,0 1 0 0 0,1-1-1 0 0,-1 0 1 0 0,0 0-1 0 0,0 0 1 0 0,0 0-1 0 0,0 0 1 0 0,0 0 0 0 0,0-1-1 0 0,0 1 1 0 0,-1 0-1 0 0,1 0 1 0 0,0-1 0 0 0,-1 1-1 0 0,1 0 1 0 0,-1-1-1 0 0,1 1 1 0 0,-1-1 0 0 0,1-1-1 0 0,-2 0 4 0 0,1 0 0 0 0,0 1 1 0 0,-1-1-1 0 0,0 0 0 0 0,1 1 0 0 0,-1-1 0 0 0,0 0 0 0 0,-1 1 1 0 0,1-1-1 0 0,-3-3 0 0 0,2 2-122 0 0,1 2 137 0 0,0 0 1 0 0,0 0-1 0 0,0 1 1 0 0,0-1-1 0 0,0 0 0 0 0,-1 1 1 0 0,1-1-1 0 0,-1 1 1 0 0,1 0-1 0 0,-1-1 1 0 0,1 1-1 0 0,-1 0 1 0 0,1 0-1 0 0,-1 0 1 0 0,0 0-1 0 0,-2-1 0 0 0,-4-1 38 0 0,0-1-1 0 0,0 2 0 0 0,-1-1 0 0 0,1 1 0 0 0,-1 0 1 0 0,1 1-1 0 0,-1 0 0 0 0,-12 0 0 0 0,18 1-21 0 0,-1 0 0 0 0,1 1-1 0 0,0 0 1 0 0,-1-1 0 0 0,1 1-1 0 0,0 1 1 0 0,-1-1 0 0 0,1 0-1 0 0,0 1 1 0 0,0-1 0 0 0,0 1-1 0 0,0 0 1 0 0,1 0 0 0 0,-1 0-1 0 0,0 1 1 0 0,1-1 0 0 0,0 0-1 0 0,-1 1 1 0 0,1 0 0 0 0,0-1-1 0 0,0 1 1 0 0,0 0 0 0 0,1 0-1 0 0,-1 0 1 0 0,-1 4 0 0 0,0 3 225 0 0,0 0-1 0 0,0 0 1 0 0,1 1 0 0 0,1-1-1 0 0,0 0 1 0 0,0 1 0 0 0,0-1-1 0 0,3 22 1 0 0,-1-26-147 0 0,0 1 1 0 0,0 0-1 0 0,0 0 1 0 0,1 0-1 0 0,0-1 1 0 0,0 1-1 0 0,0-1 1 0 0,1 0-1 0 0,0 1 1 0 0,1-1-1 0 0,-1-1 0 0 0,1 1 1 0 0,0 0-1 0 0,8 7 1 0 0,-11-12-81 0 0,1 0 0 0 0,-1 0 0 0 0,0-1 0 0 0,1 1 1 0 0,-1-1-1 0 0,0 1 0 0 0,1-1 0 0 0,-1 1 0 0 0,1-1 0 0 0,-1 0 0 0 0,1 0 1 0 0,-1 0-1 0 0,1 0 0 0 0,-1 0 0 0 0,1 0 0 0 0,-1 0 0 0 0,1 0 1 0 0,-1-1-1 0 0,0 1 0 0 0,1-1 0 0 0,-1 1 0 0 0,3-2 0 0 0,37-19-435 0 0,-8 4-138 0 0,-8 14-800 0 0,-17 8-2114 0 0,-5 7-4629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54.372"/>
    </inkml:context>
    <inkml:brush xml:id="br0">
      <inkml:brushProperty name="width" value="0.05" units="cm"/>
      <inkml:brushProperty name="height" value="0.05" units="cm"/>
    </inkml:brush>
  </inkml:definitions>
  <inkml:trace contextRef="#ctx0" brushRef="#br0">15 162 4012 0 0,'-8'13'8467'0'0,"2"24"-5708"0"0,10-36-1953 0 0,5-10-536 0 0,5-10-431 0 0,47-137-1049 0 0,-61 155 1188 0 0,0-1 1 0 0,0 1-1 0 0,0 0 0 0 0,1 0 0 0 0,-1-1 0 0 0,1 1 0 0 0,-1 0 0 0 0,1 0 0 0 0,-1-1 0 0 0,1 1 0 0 0,0 0 0 0 0,-1 0 0 0 0,1 0 0 0 0,0 0 1 0 0,0 0-1 0 0,0 0 0 0 0,0 0 0 0 0,0 0 0 0 0,0 1 0 0 0,0-1 0 0 0,0 0 0 0 0,0 0 0 0 0,0 1 0 0 0,1-1 0 0 0,-1 1 0 0 0,0-1 1 0 0,0 1-1 0 0,3-1 0 0 0,-1 2 98 0 0,-1 0 0 0 0,0 0 0 0 0,0 1 0 0 0,0-1 1 0 0,0 1-1 0 0,0-1 0 0 0,0 1 0 0 0,0 0 0 0 0,0-1 1 0 0,0 1-1 0 0,-1 0 0 0 0,1 0 0 0 0,-1 1 0 0 0,1-1 1 0 0,0 3-1 0 0,66 112 1327 0 0,-66-113-1515 0 0,-1 0 1 0 0,0 0 0 0 0,0 1 0 0 0,0-1-1 0 0,-1 0 1 0 0,1 1 0 0 0,-1-1 0 0 0,0 0-1 0 0,-1 1 1 0 0,1-1 0 0 0,-2 8 0 0 0,-1 16-5338 0 0,3-22 547 0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55.621"/>
    </inkml:context>
    <inkml:brush xml:id="br0">
      <inkml:brushProperty name="width" value="0.05" units="cm"/>
      <inkml:brushProperty name="height" value="0.05" units="cm"/>
    </inkml:brush>
  </inkml:definitions>
  <inkml:trace contextRef="#ctx0" brushRef="#br0">159 20 92 0 0,'0'-1'442'0'0,"0"0"-1"0"0,0 1 1 0 0,-1-1-1 0 0,1 0 1 0 0,0 1 0 0 0,0-1-1 0 0,0 0 1 0 0,-1 1-1 0 0,1-1 1 0 0,0 0 0 0 0,0 1-1 0 0,-1-1 1 0 0,1 1 0 0 0,-1-1-1 0 0,1 1 1 0 0,-1-1-1 0 0,1 0 1 0 0,-1 1 0 0 0,1 0-1 0 0,-1-1 1 0 0,1 1-1 0 0,-1-1 1 0 0,1 1 0 0 0,-1 0-1 0 0,0-1 1 0 0,1 1-1 0 0,-2 0 1 0 0,-24-4 2143 0 0,19 4-2602 0 0,1 1-1 0 0,0 0 0 0 0,0 0 1 0 0,0 0-1 0 0,0 1 0 0 0,-10 3 1 0 0,11-1 184 0 0,0-1 0 0 0,1 0-1 0 0,-1 1 1 0 0,1 0 0 0 0,0 0 0 0 0,0 0 0 0 0,0 1 0 0 0,1-1 0 0 0,-1 1 0 0 0,1 0 0 0 0,0 0 0 0 0,1 0 0 0 0,-1 1 0 0 0,1-1 0 0 0,0 0-1 0 0,0 1 1 0 0,0-1 0 0 0,0 9 0 0 0,0-3-7 0 0,1 0-1 0 0,0 1 1 0 0,0-1-1 0 0,1 0 0 0 0,1 0 1 0 0,0 0-1 0 0,0 0 1 0 0,6 18-1 0 0,-7-27-173 0 0,1-1 1 0 0,0 0-1 0 0,0 1 0 0 0,-1-1 0 0 0,1 0 1 0 0,0 0-1 0 0,0 0 0 0 0,0 0 1 0 0,0 1-1 0 0,0-2 0 0 0,1 1 0 0 0,-1 0 1 0 0,0 0-1 0 0,3 1 0 0 0,-4-2-60 0 0,0 1-1 0 0,1-1 1 0 0,-1 0 0 0 0,0 0-1 0 0,1 1 1 0 0,-1-1 0 0 0,0 0-1 0 0,1 0 1 0 0,-1 0 0 0 0,0 0-1 0 0,1 0 1 0 0,-1 0 0 0 0,0 0-1 0 0,1 0 1 0 0,-1 0 0 0 0,1 0-1 0 0,-1 0 1 0 0,0 0-1 0 0,1 0 1 0 0,-1 0 0 0 0,0 0-1 0 0,1 0 1 0 0,-1 0 0 0 0,0 0-1 0 0,1 0 1 0 0,-1 0 0 0 0,0 0-1 0 0,1-1 1 0 0,-1 1 0 0 0,0 0-1 0 0,1 0 1 0 0,-1 0 0 0 0,0-1-1 0 0,0 1 1 0 0,1 0-1 0 0,-1 0 1 0 0,0-1 0 0 0,0 1-1 0 0,1 0 1 0 0,-1-1 0 0 0,0 1-1 0 0,0 0 1 0 0,0-1 0 0 0,0 1-1 0 0,1 0 1 0 0,-1-1 0 0 0,0 1-1 0 0,0 0 1 0 0,0-1 0 0 0,0 1-1 0 0,0-1 1 0 0,0 1-1 0 0,0 0 1 0 0,0-1 0 0 0,0 0-1 0 0,1-1-1364 0 0,3-15-11595 0 0,0 17 12492 0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57.557"/>
    </inkml:context>
    <inkml:brush xml:id="br0">
      <inkml:brushProperty name="width" value="0.05" units="cm"/>
      <inkml:brushProperty name="height" value="0.05" units="cm"/>
    </inkml:brush>
  </inkml:definitions>
  <inkml:trace contextRef="#ctx0" brushRef="#br0">96 161 2888 0 0,'-10'-4'7149'0'0,"-20"-1"-2227"0"0,30 5-4482 0 0,28 8 413 0 0,-21-7-797 0 0,-1 1 1 0 0,1-1-1 0 0,-1 0 0 0 0,1 0 0 0 0,0-1 1 0 0,-1 1-1 0 0,1-2 0 0 0,0 1 1 0 0,-1-1-1 0 0,1 0 0 0 0,7-2 0 0 0,5-3 24 0 0,-1-1-1 0 0,25-12 0 0 0,-8 3-134 0 0,-34 16-7 0 0,-1 0-1 0 0,0-1 1 0 0,1 1 0 0 0,-1 0 0 0 0,1-1 0 0 0,-1 1 0 0 0,0 0 0 0 0,1-1 0 0 0,-1 1 0 0 0,0 0 0 0 0,1-1 0 0 0,-1 1 0 0 0,0-1 0 0 0,0 1 0 0 0,1-1 0 0 0,-1 1 0 0 0,0-1 0 0 0,0 1 0 0 0,0-1 0 0 0,0 1 0 0 0,0-1 0 0 0,0 1-1 0 0,0-1 1 0 0,0 1 0 0 0,0-1 0 0 0,0 1 0 0 0,0-1 0 0 0,0 1 0 0 0,0-1 0 0 0,0 1 0 0 0,0-1 0 0 0,0 1 0 0 0,-1-1 0 0 0,1 1 0 0 0,0-1 0 0 0,-16-26-551 0 0,11 20 622 0 0,-1 0 0 0 0,0 1 0 0 0,0-1 0 0 0,0 1 0 0 0,-11-7 0 0 0,5 6 141 0 0,9 5-97 0 0,0 0 0 0 0,0 0 0 0 0,0 1 0 0 0,0-1 0 0 0,-1 1-1 0 0,1 0 1 0 0,0-1 0 0 0,-1 1 0 0 0,1 1 0 0 0,-1-1-1 0 0,1 1 1 0 0,-5-1 0 0 0,7 1-62 0 0,-31 8-219 0 0,-86 86 809 0 0,117-93-531 0 0,-1 0 0 0 0,1 0-1 0 0,0 0 1 0 0,-1 0 0 0 0,1 0 0 0 0,0 0-1 0 0,0 1 1 0 0,-1-1 0 0 0,1 0 0 0 0,0 1-1 0 0,0-1 1 0 0,1 1 0 0 0,-1-1 0 0 0,0 1-1 0 0,0 2 1 0 0,1-1 26 0 0,1 0 0 0 0,0 0 0 0 0,0-1 0 0 0,0 1 0 0 0,0 0-1 0 0,0-1 1 0 0,0 1 0 0 0,1-1 0 0 0,0 1 0 0 0,2 2 0 0 0,82 120 600 0 0,-85-123-689 0 0,1-1 0 0 0,-1 1 1 0 0,1 0-1 0 0,0 0 0 0 0,0 0 0 0 0,0-1 0 0 0,0 1 1 0 0,0-1-1 0 0,0 0 0 0 0,0 0 0 0 0,0 1 1 0 0,0-1-1 0 0,1 0 0 0 0,-1-1 0 0 0,0 1 0 0 0,1 0 1 0 0,-1-1-1 0 0,1 1 0 0 0,-1-1 0 0 0,1 0 0 0 0,-1 0 1 0 0,1 0-1 0 0,-1 0 0 0 0,1 0 0 0 0,3-2 1 0 0,33-13-580 0 0,-14 1-2744 0 0,8-4-8901 0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37.189"/>
    </inkml:context>
    <inkml:brush xml:id="br0">
      <inkml:brushProperty name="width" value="0.05" units="cm"/>
      <inkml:brushProperty name="height" value="0.05" units="cm"/>
    </inkml:brush>
  </inkml:definitions>
  <inkml:trace contextRef="#ctx0" brushRef="#br0">51 537 5108 0 0,'2'31'7251'0'0,"3"10"-4126"0"0,6 82-965 0 0,-11-26-787 0 0,0-57-557 0 0,0-33 37 0 0,0-12 453 0 0,-5-100-1669 0 0,-24-139 0 0 0,13 139-63 0 0,-2-141-1 0 0,18 238 418 0 0,1-1 0 0 0,0 0 0 0 0,0 1 0 0 0,1-1 0 0 0,0 1 0 0 0,1 0 0 0 0,0-1 0 0 0,0 1 0 0 0,0 1 0 0 0,1-1 0 0 0,1 0 0 0 0,-1 1 0 0 0,1 0 0 0 0,0 0 0 0 0,1 0 0 0 0,0 1 0 0 0,0-1 0 0 0,0 2 1 0 0,1-1-1 0 0,11-7 0 0 0,-16 12-1 0 0,0 0 1 0 0,0 0 0 0 0,0 0-1 0 0,1 0 1 0 0,-1 1 0 0 0,0-1-1 0 0,0 1 1 0 0,1 0 0 0 0,-1-1-1 0 0,1 1 1 0 0,-1 0 0 0 0,0 0-1 0 0,1 1 1 0 0,-1-1 0 0 0,0 0-1 0 0,1 1 1 0 0,-1-1 0 0 0,0 1-1 0 0,0 0 1 0 0,1 0 0 0 0,-1 0-1 0 0,0 0 1 0 0,0 0 0 0 0,0 1-1 0 0,0-1 1 0 0,0 0 0 0 0,0 1-1 0 0,-1-1 1 0 0,1 1 0 0 0,0 0-1 0 0,1 2 1 0 0,8 8 157 0 0,-1 1 1 0 0,0 0-1 0 0,12 21 1 0 0,-13-19 8 0 0,-3-3-73 0 0,0 0 0 0 0,0 1 0 0 0,-2 0-1 0 0,1 0 1 0 0,-2 0 0 0 0,0 0 0 0 0,3 26 0 0 0,-4-27 21 0 0,0 3 69 0 0,0-7-67 0 0,0 0 1 0 0,-1 0-1 0 0,0 0 0 0 0,-1 0 0 0 0,1 0 1 0 0,-2 0-1 0 0,1 0 0 0 0,-1 0 0 0 0,0 0 1 0 0,-5 15-1 0 0,2-12-66 0 0,-1-1 0 0 0,-1 1 1 0 0,0-1-1 0 0,0 0 0 0 0,-1 0 0 0 0,-1-1 1 0 0,1 0-1 0 0,-2-1 0 0 0,1 1 0 0 0,-1-1 1 0 0,0-1-1 0 0,0 0 0 0 0,-1 0 0 0 0,0-1 1 0 0,-1 0-1 0 0,1-1 0 0 0,-1 0 0 0 0,0 0 1 0 0,0-2-1 0 0,0 1 0 0 0,-1-1 0 0 0,0-1 1 0 0,1 0-1 0 0,-14 0 0 0 0,25-2-97 0 0,-1 0 0 0 0,1 0-1 0 0,-1 0 1 0 0,1 0 0 0 0,0 0 0 0 0,-1 0 0 0 0,1-1-1 0 0,-1 1 1 0 0,1 0 0 0 0,-1 0 0 0 0,1-1-1 0 0,0 1 1 0 0,-1 0 0 0 0,1-1 0 0 0,0 1-1 0 0,-1 0 1 0 0,1-1 0 0 0,0 1 0 0 0,-1-1-1 0 0,1 1 1 0 0,0 0 0 0 0,0-1 0 0 0,0 1 0 0 0,-1-1-1 0 0,1 1 1 0 0,0-1 0 0 0,0 1 0 0 0,0-1-1 0 0,0 1 1 0 0,0-1 0 0 0,0 1 0 0 0,0-1-1 0 0,0 1 1 0 0,0-1 0 0 0,0 1 0 0 0,0 0-1 0 0,0-1 1 0 0,0 1 0 0 0,0-1 0 0 0,0 1-1 0 0,1-1 1 0 0,-1 1 0 0 0,0-1 0 0 0,0 1 0 0 0,1 0-1 0 0,-1-1 1 0 0,0 1 0 0 0,0-1 0 0 0,1 1-1 0 0,-1 0 1 0 0,1-1 0 0 0,7-14-4822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26.581"/>
    </inkml:context>
    <inkml:brush xml:id="br0">
      <inkml:brushProperty name="width" value="0.05" units="cm"/>
      <inkml:brushProperty name="height" value="0.05" units="cm"/>
    </inkml:brush>
  </inkml:definitions>
  <inkml:trace contextRef="#ctx0" brushRef="#br0">190 22 5885 0 0,'1'-1'215'0'0,"-1"1"1"0"0,0 0-1 0 0,1 0 1 0 0,-1 0-1 0 0,0-1 1 0 0,1 1-1 0 0,-1 0 1 0 0,0 0-1 0 0,1-1 0 0 0,-1 1 1 0 0,0 0-1 0 0,0-1 1 0 0,1 1-1 0 0,-1 0 1 0 0,0-1-1 0 0,0 1 1 0 0,0 0-1 0 0,1-1 1 0 0,-1 1-1 0 0,0 0 1 0 0,0-1-1 0 0,0 1 1 0 0,0-1-1 0 0,0 1 1 0 0,0 0-1 0 0,0-1 1 0 0,0 1-1 0 0,0 0 1 0 0,0-1-1 0 0,0 1 1 0 0,0-1-1 0 0,0 1 1 0 0,0 0-1 0 0,0-1 1 0 0,0 1-1 0 0,0-1 1 0 0,-1 0-1 0 0,-16-5 1908 0 0,13 5-2132 0 0,-1 1 0 0 0,1 0 0 0 0,-1 0-1 0 0,1 0 1 0 0,-1 0 0 0 0,0 1-1 0 0,-6 1 1 0 0,6 2 75 0 0,0-1 1 0 0,0 1-1 0 0,1 0 1 0 0,-1 0-1 0 0,1 0 0 0 0,0 1 1 0 0,0-1-1 0 0,0 1 0 0 0,0 0 1 0 0,1 0-1 0 0,0 0 0 0 0,0 1 1 0 0,1-1-1 0 0,-1 1 0 0 0,1 0 1 0 0,0-1-1 0 0,1 1 1 0 0,-1 0-1 0 0,1 0 0 0 0,0 6 1 0 0,-8 115 229 0 0,9-123-386 0 0,0 0 1 0 0,-1 0-1 0 0,1 0 0 0 0,-1 0 0 0 0,0 0 0 0 0,0 0 0 0 0,0 0 1 0 0,0 0-1 0 0,-1 0 0 0 0,0 0 0 0 0,1-1 0 0 0,-1 1 0 0 0,-1-1 0 0 0,-4 7 1 0 0,-9 4-4113 0 0,-3-3-5478 0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38.348"/>
    </inkml:context>
    <inkml:brush xml:id="br0">
      <inkml:brushProperty name="width" value="0.05" units="cm"/>
      <inkml:brushProperty name="height" value="0.05" units="cm"/>
    </inkml:brush>
  </inkml:definitions>
  <inkml:trace contextRef="#ctx0" brushRef="#br0">19 113 1720 0 0,'1'27'7780'0'0,"2"27"-3394"0"0,2-22-761 0 0,-5-45-660 0 0,-1 5-2944 0 0,0-1-1 0 0,0 0 1 0 0,-1 1 0 0 0,-4-14-1 0 0,3 13-69 0 0,0 1 1 0 0,1-1-1 0 0,1 1 0 0 0,-2-15 0 0 0,-1-37-109 0 0,50 38 114 0 0,-29 15 150 0 0,-14 6-149 0 0,1-1 0 0 0,0 0 0 0 0,0 1-1 0 0,0 0 1 0 0,0 0 0 0 0,0 0 0 0 0,6 0 0 0 0,-9 1 25 0 0,1 0 0 0 0,-1 0 0 0 0,0 1 0 0 0,0-1 0 0 0,1 0 0 0 0,-1 1 0 0 0,0-1 0 0 0,0 1 0 0 0,1 0 0 0 0,-1-1 0 0 0,0 1 0 0 0,0 0 0 0 0,0 0 0 0 0,0-1 0 0 0,0 1 0 0 0,0 0 1 0 0,0 0-1 0 0,-1 0 0 0 0,1 0 0 0 0,0 0 0 0 0,0 1 0 0 0,-1-1 0 0 0,1 0 0 0 0,-1 0 0 0 0,1 0 0 0 0,-1 1 0 0 0,1-1 0 0 0,-1 2 0 0 0,7 13-656 0 0,-1-3 1033 0 0,-3-5-2922 0 0,-2 0-2727 0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39.319"/>
    </inkml:context>
    <inkml:brush xml:id="br0">
      <inkml:brushProperty name="width" value="0.05" units="cm"/>
      <inkml:brushProperty name="height" value="0.05" units="cm"/>
    </inkml:brush>
  </inkml:definitions>
  <inkml:trace contextRef="#ctx0" brushRef="#br0">9 122 3180 0 0,'4'0'7705'0'0,"4"0"-3638"0"0,43 0-2372 0 0,-47 0-1634 0 0,1-1 1 0 0,-1 1-1 0 0,0-1 0 0 0,1 0 1 0 0,-1-1-1 0 0,0 1 0 0 0,0-1 1 0 0,0 1-1 0 0,0-1 0 0 0,0 0 1 0 0,0-1-1 0 0,0 1 1 0 0,-1-1-1 0 0,1 0 0 0 0,-1 0 1 0 0,0 0-1 0 0,0 0 0 0 0,0 0 1 0 0,0-1-1 0 0,0 1 0 0 0,-1-1 1 0 0,0 0-1 0 0,0 1 1 0 0,0-1-1 0 0,0 0 0 0 0,0-1 1 0 0,-1 1-1 0 0,0 0 0 0 0,0 0 1 0 0,1-5-1 0 0,-2 8-75 0 0,0-1 1 0 0,0 1-1 0 0,0 0 1 0 0,0 0-1 0 0,-1 0 0 0 0,1-1 1 0 0,0 1-1 0 0,0 0 1 0 0,-1 0-1 0 0,1 0 0 0 0,-1 0 1 0 0,1 0-1 0 0,-1 0 1 0 0,0-1-1 0 0,1 1 0 0 0,-1 1 1 0 0,0-1-1 0 0,0 0 1 0 0,0 0-1 0 0,0 0 0 0 0,0 0 1 0 0,0 0-1 0 0,0 1 1 0 0,-2-2-1 0 0,0 1-8 0 0,0 0 0 0 0,0 0-1 0 0,0 0 1 0 0,0 0 0 0 0,0 1 0 0 0,0-1 0 0 0,-1 1-1 0 0,1 0 1 0 0,-5 0 0 0 0,-2 1 126 0 0,0 0-1 0 0,0 1 1 0 0,0 0-1 0 0,0 1 1 0 0,-10 4-1 0 0,16-6-29 0 0,1 1-1 0 0,0 0 0 0 0,1 0 1 0 0,-1 0-1 0 0,0 0 0 0 0,1 0 1 0 0,-1 1-1 0 0,1-1 0 0 0,-1 1 0 0 0,1 0 1 0 0,0-1-1 0 0,0 1 0 0 0,1 0 1 0 0,-1 0-1 0 0,0 0 0 0 0,1 1 1 0 0,0-1-1 0 0,0 0 0 0 0,0 0 1 0 0,0 1-1 0 0,0-1 0 0 0,1 1 1 0 0,-1-1-1 0 0,1 6 0 0 0,0-2-15 0 0,0 0 1 0 0,1 0-1 0 0,-1 0 1 0 0,2 0-1 0 0,-1 0 0 0 0,1 0 1 0 0,0 0-1 0 0,0-1 0 0 0,1 1 1 0 0,-1 0-1 0 0,6 7 0 0 0,-4-9-72 0 0,0 1-1 0 0,0 0 1 0 0,0-1 0 0 0,1 0-1 0 0,0 0 1 0 0,0 0-1 0 0,0-1 1 0 0,1 0 0 0 0,-1 0-1 0 0,10 5 1 0 0,-13-8-115 0 0,1 1 0 0 0,0-1 0 0 0,0 0 0 0 0,-1 0 0 0 0,1-1 0 0 0,0 1 0 0 0,0 0 0 0 0,0-1 0 0 0,0 0 0 0 0,0 0 0 0 0,0 0 0 0 0,0 0 0 0 0,0 0 0 0 0,0-1 0 0 0,0 1 0 0 0,0-1 0 0 0,0 0 0 0 0,-1 1 0 0 0,1-1 0 0 0,0-1 0 0 0,0 1 0 0 0,-1 0 0 0 0,1-1 0 0 0,-1 1 0 0 0,1-1 0 0 0,2-2 0 0 0,-5-5-4089 0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40.429"/>
    </inkml:context>
    <inkml:brush xml:id="br0">
      <inkml:brushProperty name="width" value="0.05" units="cm"/>
      <inkml:brushProperty name="height" value="0.05" units="cm"/>
    </inkml:brush>
  </inkml:definitions>
  <inkml:trace contextRef="#ctx0" brushRef="#br0">129 0 2672 0 0,'-19'2'8642'0'0,"1"3"-4156"0"0,14-4-4390 0 0,0 1-1 0 0,1 0 1 0 0,-1 0-1 0 0,0 0 1 0 0,1 1-1 0 0,-1-1 1 0 0,1 1-1 0 0,0 0 1 0 0,0 0-1 0 0,0 0 1 0 0,0 0 0 0 0,0 0-1 0 0,1 1 1 0 0,0-1-1 0 0,-1 1 1 0 0,1 0-1 0 0,0 0 1 0 0,1 0-1 0 0,-2 4 1 0 0,0 0-107 0 0,2-7 0 0 0,0 0 1 0 0,1 0-1 0 0,-1 0 1 0 0,1 0-1 0 0,-1 0 1 0 0,1 1-1 0 0,0-1 1 0 0,-1 0-1 0 0,1 0 1 0 0,0 0-1 0 0,0 0 1 0 0,0 1-1 0 0,-1-1 1 0 0,1 0-1 0 0,1 0 0 0 0,-1 0 1 0 0,0 0-1 0 0,0 1 1 0 0,0-1-1 0 0,1 0 1 0 0,-1 0-1 0 0,0 0 1 0 0,1 0-1 0 0,-1 0 1 0 0,1 0-1 0 0,-1 0 1 0 0,1 0-1 0 0,0 0 1 0 0,-1 0-1 0 0,3 2 1 0 0,20 7-204 0 0,-21-9 205 0 0,-1-1 0 0 0,1 0 1 0 0,0 1-1 0 0,0 0 0 0 0,-1-1 0 0 0,1 1 0 0 0,-1 0 0 0 0,1-1 0 0 0,-1 1 0 0 0,1 0 0 0 0,-1 0 1 0 0,1 1-1 0 0,-1-1 0 0 0,0 0 0 0 0,0 0 0 0 0,1 0 0 0 0,-1 1 0 0 0,0-1 0 0 0,0 1 0 0 0,1 2 1 0 0,4 9 58 0 0,-4-8-6 0 0,0 1 0 0 0,0-1 1 0 0,0 0-1 0 0,-1 1 0 0 0,0-1 0 0 0,0 1 1 0 0,0-1-1 0 0,0 9 0 0 0,-1-14-21 0 0,0 1 0 0 0,0-1 0 0 0,0 1 0 0 0,0-1 0 0 0,0 1 0 0 0,0-1 0 0 0,0 1 0 0 0,-1-1-1 0 0,1 1 1 0 0,0-1 0 0 0,0 0 0 0 0,0 1 0 0 0,-1-1 0 0 0,1 1 0 0 0,0-1 0 0 0,0 0 0 0 0,-1 1 0 0 0,1-1 0 0 0,0 0 0 0 0,-1 1-1 0 0,1-1 1 0 0,0 0 0 0 0,-1 0 0 0 0,1 1 0 0 0,-1-1 0 0 0,1 0 0 0 0,-1 0 0 0 0,1 1 0 0 0,0-1 0 0 0,-1 0 0 0 0,1 0-1 0 0,-1 0 1 0 0,1 0 0 0 0,-1 0 0 0 0,-24-2 325 0 0,-22-16-418 0 0,44 17 30 0 0,3 1-67 0 0,-1-1 0 0 0,0 1 0 0 0,1 0 0 0 0,-1 0 0 0 0,0 0 0 0 0,1-1 0 0 0,-1 1 1 0 0,0 0-1 0 0,0 0 0 0 0,1 0 0 0 0,-1 0 0 0 0,0 0 0 0 0,1 0 0 0 0,-1 0 0 0 0,0 1 0 0 0,0-1 0 0 0,1 0 1 0 0,-1 0-1 0 0,0 0 0 0 0,1 1 0 0 0,-1-1 0 0 0,0 0 0 0 0,1 1 0 0 0,-1-1 0 0 0,1 1 0 0 0,-1-1 1 0 0,1 1-1 0 0,-1-1 0 0 0,0 1 0 0 0,1 0-241 0 0,0-1 0 0 0,0 1 1 0 0,-1-1-1 0 0,1 1 0 0 0,0-1 1 0 0,0 1-1 0 0,0-1 0 0 0,0 1 1 0 0,0-1-1 0 0,0 1 0 0 0,0-1 1 0 0,1 1-1 0 0,-1-1 0 0 0,0 1 1 0 0,0-1-1 0 0,0 1 0 0 0,0-1 1 0 0,1 0-1 0 0,-1 1 0 0 0,0-1 1 0 0,0 1-1 0 0,4 2-2781 0 0,1 2-1252 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41.268"/>
    </inkml:context>
    <inkml:brush xml:id="br0">
      <inkml:brushProperty name="width" value="0.05" units="cm"/>
      <inkml:brushProperty name="height" value="0.05" units="cm"/>
    </inkml:brush>
  </inkml:definitions>
  <inkml:trace contextRef="#ctx0" brushRef="#br0">159 1 5757 0 0,'-5'1'5627'0'0,"-18"5"-2851"0"0,-30 28-26 0 0,3-2-2037 0 0,99-29-868 0 0,-45-3 146 0 0,0 0 1 0 0,-1-1-1 0 0,1 1 0 0 0,0 1 0 0 0,0-1 1 0 0,-1 0-1 0 0,1 1 0 0 0,0 0 0 0 0,-1 0 0 0 0,1 0 1 0 0,-1 0-1 0 0,1 1 0 0 0,-1-1 0 0 0,1 1 0 0 0,-1 0 1 0 0,4 3-1 0 0,-5-3 65 0 0,0 0 0 0 0,-1 0 0 0 0,1 0 0 0 0,-1 1 0 0 0,0-1-1 0 0,1 0 1 0 0,-1 1 0 0 0,0-1 0 0 0,-1 1 0 0 0,1 0 0 0 0,0-1 0 0 0,-1 1 0 0 0,1 0 0 0 0,-1-1 0 0 0,0 1 0 0 0,0 0 0 0 0,0 0 0 0 0,0-1-1 0 0,0 1 1 0 0,-1 0 0 0 0,1-1 0 0 0,-1 1 0 0 0,-1 4 0 0 0,1-4 43 0 0,0 0 0 0 0,0 1-1 0 0,0-1 1 0 0,0 0 0 0 0,0 0-1 0 0,0 0 1 0 0,-1 0 0 0 0,1-1 0 0 0,-1 1-1 0 0,0 0 1 0 0,0-1 0 0 0,0 1 0 0 0,0-1-1 0 0,-1 0 1 0 0,1 1 0 0 0,0-1 0 0 0,-1 0-1 0 0,-5 3 1 0 0,3-4-250 0 0,1 0-1 0 0,0 1 0 0 0,-1-2 1 0 0,1 1-1 0 0,-1 0 1 0 0,0-1-1 0 0,1 0 1 0 0,-1 0-1 0 0,1 0 1 0 0,-1-1-1 0 0,1 1 1 0 0,-8-3-1 0 0,11 3-137 0 0,-29-4-2759 0 0,17 6-780 0 0,7 8-4796 0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42.304"/>
    </inkml:context>
    <inkml:brush xml:id="br0">
      <inkml:brushProperty name="width" value="0.05" units="cm"/>
      <inkml:brushProperty name="height" value="0.05" units="cm"/>
    </inkml:brush>
  </inkml:definitions>
  <inkml:trace contextRef="#ctx0" brushRef="#br0">5 97 1264 0 0,'-5'-5'15337'0'0,"5"15"-14908"0"0,1 0 1 0 0,0 0-1 0 0,1 0 0 0 0,0 0 1 0 0,0 0-1 0 0,5 9 0 0 0,-5-14-386 0 0,0 0 0 0 0,0 0 1 0 0,0 0-1 0 0,1 0 0 0 0,0-1 0 0 0,0 0 0 0 0,0 1 1 0 0,0-1-1 0 0,1 0 0 0 0,-1 0 0 0 0,1-1 0 0 0,0 1 0 0 0,7 4 1 0 0,-9-7-36 0 0,0 0 0 0 0,-1-1 0 0 0,1 1 0 0 0,0 0 0 0 0,0 0 0 0 0,0-1 0 0 0,-1 0 0 0 0,1 1 0 0 0,0-1 0 0 0,0 0 0 0 0,0 0 0 0 0,0 0 0 0 0,0 0 0 0 0,0 0 0 0 0,0 0 0 0 0,0 0 0 0 0,0-1 0 0 0,-1 1 0 0 0,1-1 0 0 0,0 1 0 0 0,2-2 0 0 0,0 0-58 0 0,-1 0 0 0 0,0-1 0 0 0,1 1 0 0 0,-1-1-1 0 0,0 1 1 0 0,-1-1 0 0 0,1 0 0 0 0,0 0 0 0 0,-1-1 0 0 0,3-2-1 0 0,-1-1-57 0 0,0-1-1 0 0,0 1 1 0 0,-1-1-1 0 0,1 0 1 0 0,-2 0-1 0 0,1 0 0 0 0,-1 0 1 0 0,0 0-1 0 0,0-13 1 0 0,-2 17 100 0 0,-1 0 1 0 0,0 0-1 0 0,0 0 1 0 0,0 0-1 0 0,0 0 1 0 0,-1 1-1 0 0,1-1 1 0 0,-1 0 0 0 0,0 1-1 0 0,0-1 1 0 0,-1 1-1 0 0,1 0 1 0 0,-4-4-1 0 0,3 4-125 0 0,1 0 0 0 0,-1 0 0 0 0,1 0 0 0 0,0 0-1 0 0,0 0 1 0 0,0-1 0 0 0,1 1 0 0 0,-1-1 0 0 0,1 1 0 0 0,0-1-1 0 0,0 0 1 0 0,0 1 0 0 0,0-5 0 0 0,5 0-2042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43.218"/>
    </inkml:context>
    <inkml:brush xml:id="br0">
      <inkml:brushProperty name="width" value="0.05" units="cm"/>
      <inkml:brushProperty name="height" value="0.05" units="cm"/>
    </inkml:brush>
  </inkml:definitions>
  <inkml:trace contextRef="#ctx0" brushRef="#br0">0 148 456 0 0,'2'17'9488'0'0,"2"1"-5156"0"0,17 33-1208 0 0,-30-85-2532 0 0,3 0 1 0 0,1-1-1 0 0,-2-69 0 0 0,7 103-580 0 0,0 0 0 0 0,0 0 0 0 0,0 0 0 0 0,0 0 0 0 0,1 0 0 0 0,-1-1 0 0 0,0 1 0 0 0,1 0 0 0 0,-1 0 0 0 0,0 0 0 0 0,1 0 0 0 0,-1 0 0 0 0,1 0 0 0 0,0 0 0 0 0,-1 0 0 0 0,1 1 0 0 0,0-1 0 0 0,-1 0 0 0 0,1 0 0 0 0,0 0 0 0 0,0 1 0 0 0,0-1 0 0 0,0 0 0 0 0,0 1 0 0 0,0-1 0 0 0,0 1 0 0 0,0-1 0 0 0,0 1 0 0 0,0-1 0 0 0,0 1 0 0 0,0 0 0 0 0,0 0 0 0 0,0-1 0 0 0,0 1 0 0 0,0 0 0 0 0,0 0 0 0 0,0 0 0 0 0,0 0 0 0 0,1 0 0 0 0,-1 1 0 0 0,0-1 0 0 0,0 0 0 0 0,0 0 0 0 0,0 1 0 0 0,1-1 0 0 0,10 3-84 0 0,0 1 0 0 0,0-1 0 0 0,16 9 0 0 0,-6-4-470 0 0,-19-7 350 0 0,0-1 1 0 0,0 0-1 0 0,0 0 0 0 0,1 0 1 0 0,-1 0-1 0 0,0-1 0 0 0,0 1 1 0 0,0-1-1 0 0,0 0 0 0 0,3-1 0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4:44.527"/>
    </inkml:context>
    <inkml:brush xml:id="br0">
      <inkml:brushProperty name="width" value="0.05" units="cm"/>
      <inkml:brushProperty name="height" value="0.05" units="cm"/>
    </inkml:brush>
  </inkml:definitions>
  <inkml:trace contextRef="#ctx0" brushRef="#br0">9 127 40 0 0,'-9'4'16269'0'0,"29"-3"-16122"0"0,0-1 0 0 0,0-2-1 0 0,0 0 1 0 0,0-1-1 0 0,0 0 1 0 0,36-13 0 0 0,-54 14-143 0 0,-1 1 1 0 0,0 0-1 0 0,0-1 0 0 0,0 1 1 0 0,0-1-1 0 0,0 0 1 0 0,0 1-1 0 0,0-1 1 0 0,0 0-1 0 0,-1 1 1 0 0,1-1-1 0 0,-1 0 1 0 0,1 0-1 0 0,-1 0 1 0 0,0 1-1 0 0,0-1 1 0 0,1 0-1 0 0,-1 0 1 0 0,-1 0-1 0 0,1 0 1 0 0,0 1-1 0 0,0-1 1 0 0,-1 0-1 0 0,1 0 0 0 0,-1 0 1 0 0,1 1-1 0 0,-2-3 1 0 0,1 1-57 0 0,1-1 0 0 0,-1 1 0 0 0,0 0 0 0 0,0-1 0 0 0,-1 1 0 0 0,1 0 1 0 0,-1 0-1 0 0,0 0 0 0 0,1 0 0 0 0,-1 0 0 0 0,-1 0 0 0 0,1 1 0 0 0,-4-5 0 0 0,5 4 67 0 0,-22-1 73 0 0,19 3 23 0 0,-1 0 0 0 0,1 1 0 0 0,-1 0-1 0 0,1 0 1 0 0,-1 0 0 0 0,0 1 0 0 0,1 0 0 0 0,-1 0 0 0 0,1 0 0 0 0,0 0 0 0 0,-1 1 0 0 0,1-1-1 0 0,0 1 1 0 0,0 0 0 0 0,0 0 0 0 0,0 1 0 0 0,0-1 0 0 0,0 1 0 0 0,1 0 0 0 0,-1 0 0 0 0,1 0-1 0 0,0 0 1 0 0,0 1 0 0 0,0 0 0 0 0,-3 4 0 0 0,3-2-49 0 0,-1 2 0 0 0,1-1-1 0 0,1 0 1 0 0,-1 1 0 0 0,1-1-1 0 0,0 1 1 0 0,1 0 0 0 0,0-1 0 0 0,0 1-1 0 0,1 0 1 0 0,0 0 0 0 0,0 0-1 0 0,0 0 1 0 0,3 9 0 0 0,-3-15-59 0 0,0 0 0 0 0,0 0 1 0 0,1 0-1 0 0,-1 0 0 0 0,0 0 1 0 0,1 0-1 0 0,0 0 0 0 0,-1 0 1 0 0,1 0-1 0 0,0 0 0 0 0,0 0 0 0 0,0 0 1 0 0,0 0-1 0 0,0-1 0 0 0,1 1 1 0 0,-1 0-1 0 0,0-1 0 0 0,1 1 0 0 0,-1-1 1 0 0,1 0-1 0 0,0 1 0 0 0,-1-1 1 0 0,1 0-1 0 0,0 0 0 0 0,0 0 1 0 0,0 0-1 0 0,-1 0 0 0 0,1-1 0 0 0,4 2 1 0 0,1-2-109 0 0,-1 0 1 0 0,1-1 0 0 0,0 1-1 0 0,0-2 1 0 0,0 1-1 0 0,-1-1 1 0 0,11-3 0 0 0,-11 3-111 0 0,0-1 0 0 0,1 2 0 0 0,-1-1 1 0 0,1 1-1 0 0,-1 0 0 0 0,1 0 0 0 0,0 1 1 0 0,11 0-1 0 0,-18 0 121 0 0,1 0-1 0 0,0 0 1 0 0,-1 0 0 0 0,1 1-1 0 0,-1-1 1 0 0,1 0 0 0 0,0 0-1 0 0,-1 1 1 0 0,1-1-1 0 0,-1 0 1 0 0,1 1 0 0 0,-1-1-1 0 0,1 0 1 0 0,-1 1 0 0 0,1-1-1 0 0,-1 1 1 0 0,1-1 0 0 0,-1 1-1 0 0,1-1 1 0 0,-1 1 0 0 0,0-1-1 0 0,1 1 1 0 0,-1-1 0 0 0,0 1-1 0 0,0-1 1 0 0,1 1 0 0 0,-1 0-1 0 0,0-1 1 0 0,0 1-1 0 0,0 0 1 0 0,0-1 0 0 0,0 1-1 0 0,0-1 1 0 0,0 1 0 0 0,0 1-1 0 0,-7 20-11322 0 0,5-15 8342 0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15.739"/>
    </inkml:context>
    <inkml:brush xml:id="br0">
      <inkml:brushProperty name="width" value="0.05" units="cm"/>
      <inkml:brushProperty name="height" value="0.05" units="cm"/>
    </inkml:brush>
  </inkml:definitions>
  <inkml:trace contextRef="#ctx0" brushRef="#br0">206 73 1188 0 0,'1'0'570'0'0,"0"-1"0"0"0,0 0 0 0 0,0 0 0 0 0,0 0 0 0 0,0 0 0 0 0,0 0 0 0 0,0 0 0 0 0,0 0 0 0 0,0 0 0 0 0,0 0 0 0 0,0-1 0 0 0,0 1 0 0 0,-1 0 0 0 0,1 0-1 0 0,-1-1 1 0 0,1-1 0 0 0,6-40 5513 0 0,-7 43-6043 0 0,-1-1 0 0 0,1 1 0 0 0,0-1 0 0 0,-1 0 0 0 0,1 1 0 0 0,-1-1 0 0 0,1 1 0 0 0,-1-1 0 0 0,1 1 0 0 0,-1 0 0 0 0,0-1 0 0 0,1 1 0 0 0,-1 0 0 0 0,1-1 0 0 0,-1 1 0 0 0,0 0 0 0 0,1 0 0 0 0,-1-1 0 0 0,0 1 0 0 0,0 0 0 0 0,1 0 0 0 0,-1 0 0 0 0,0 0 0 0 0,1 0 0 0 0,-1 0 0 0 0,0 0 0 0 0,1 0 0 0 0,-1 0 0 0 0,0 0 0 0 0,0 0 0 0 0,1 1 0 0 0,-1-1 0 0 0,0 0 0 0 0,1 1 0 0 0,-1-1 0 0 0,-27 8-47 0 0,9 2-8 0 0,0 1 0 0 0,1 1 0 0 0,1 0 1 0 0,-25 23-1 0 0,-1 0 383 0 0,42-34-326 0 0,0 0-1 0 0,-1-1 1 0 0,1 1-1 0 0,0 0 1 0 0,0 0-1 0 0,-1 0 1 0 0,1 0-1 0 0,0 0 1 0 0,0 0 0 0 0,0 1-1 0 0,0-1 1 0 0,1 0-1 0 0,-1 0 1 0 0,0 1-1 0 0,0-1 1 0 0,1 1-1 0 0,-1-1 1 0 0,1 0 0 0 0,-1 1-1 0 0,1-1 1 0 0,0 1-1 0 0,-1-1 1 0 0,1 1-1 0 0,0 1 1 0 0,1-1-15 0 0,0-1 1 0 0,-1 0-1 0 0,1 1 1 0 0,0-1-1 0 0,0 0 1 0 0,0 0-1 0 0,0 0 1 0 0,0 1-1 0 0,1-1 1 0 0,-1 0-1 0 0,0-1 1 0 0,0 1-1 0 0,1 0 1 0 0,-1 0-1 0 0,0 0 1 0 0,1-1-1 0 0,-1 1 1 0 0,4 0-1 0 0,5 2 7 0 0,1 0 0 0 0,-1-1 0 0 0,1 0 0 0 0,0-1 0 0 0,17 0 1 0 0,-19-2-93 0 0,0 0 1 0 0,1 0 0 0 0,-1-1 0 0 0,0 0 0 0 0,0 0 0 0 0,0-1-1 0 0,0 0 1 0 0,-1-1 0 0 0,1 0 0 0 0,-1 0 0 0 0,0-1 0 0 0,0 0-1 0 0,0-1 1 0 0,-1 0 0 0 0,0 0 0 0 0,0 0 0 0 0,0-1 0 0 0,10-13-1 0 0,-16 17 71 0 0,0 1 0 0 0,0 0 0 0 0,-1-1 0 0 0,1 1 0 0 0,0-1 0 0 0,-1 1 0 0 0,0-1 0 0 0,0 1 0 0 0,0-1 0 0 0,0 1 0 0 0,0-1 0 0 0,0 0 0 0 0,0 1 0 0 0,-1-1 0 0 0,1 1 0 0 0,-1 0 0 0 0,0-1 0 0 0,0 1 0 0 0,0-1 0 0 0,0 1 0 0 0,0 0 0 0 0,-2-3 0 0 0,0 1 34 0 0,1 0 1 0 0,-1 0-1 0 0,1 0 1 0 0,-1 1-1 0 0,0-1 1 0 0,-1 1 0 0 0,1 0-1 0 0,0 0 1 0 0,-1 0-1 0 0,0 0 1 0 0,-6-3-1 0 0,10 6-50 0 0,2 5-232 0 0,0-1 196 0 0,0 0 0 0 0,1 0 0 0 0,-1 0-1 0 0,1 0 1 0 0,6 7 0 0 0,3 5 117 0 0,-2 2 26 0 0,7 13 69 0 0,23 57 0 0 0,-37-80-96 0 0,0 0-1 0 0,-1 1 1 0 0,1-1-1 0 0,-2 1 1 0 0,1 0-1 0 0,-1-1 1 0 0,-1 1-1 0 0,0 0 1 0 0,0 0-1 0 0,0-1 1 0 0,-1 1-1 0 0,-3 13 1 0 0,-3 2 253 0 0,5-15-220 0 0,0 0 1 0 0,-1 0-1 0 0,0 0 0 0 0,-1 0 1 0 0,1 0-1 0 0,-1-1 0 0 0,-1 1 1 0 0,0-1-1 0 0,0-1 1 0 0,-1 1-1 0 0,0-1 0 0 0,0 1 1 0 0,-9 7-1 0 0,10-12-141 0 0,-1 1 0 0 0,1-1 1 0 0,-1 0-1 0 0,0 0 0 0 0,0-1 0 0 0,0 0 0 0 0,0 0 0 0 0,0 0 1 0 0,-1-1-1 0 0,1 0 0 0 0,-1 0 0 0 0,1-1 0 0 0,0 0 0 0 0,-1 0 1 0 0,1 0-1 0 0,-1-1 0 0 0,1 0 0 0 0,0 0 0 0 0,-1 0 0 0 0,1-1 1 0 0,0 0-1 0 0,0 0 0 0 0,0-1 0 0 0,0 1 0 0 0,1-2 1 0 0,-1 1-1 0 0,1 0 0 0 0,-7-7 0 0 0,11 10-43 0 0,1 0 0 0 0,0 0 0 0 0,-1 0 0 0 0,1 0 0 0 0,0 0 0 0 0,-1 0 0 0 0,1-1 0 0 0,0 1 0 0 0,0 0 0 0 0,-1 0 0 0 0,1 0 0 0 0,0-1 0 0 0,0 1 0 0 0,0 0 0 0 0,-1 0 0 0 0,1-1 0 0 0,0 1 0 0 0,0 0 0 0 0,0 0 0 0 0,0-1 0 0 0,-1 1 0 0 0,1 0 0 0 0,0-1 0 0 0,0 1 0 0 0,0 0 0 0 0,0-1 0 0 0,0 1 0 0 0,0 0 0 0 0,0-1 0 0 0,0 1 0 0 0,0 0 0 0 0,0 0 0 0 0,0-1 0 0 0,0 1 0 0 0,0 0 0 0 0,0-1 0 0 0,0 1 0 0 0,0 0 0 0 0,0-1 0 0 0,1 1 0 0 0,-1 0 0 0 0,0 0 0 0 0,0-1 0 0 0,0 1 0 0 0,0 0 0 0 0,1-1 0 0 0,-1 1 0 0 0,0 0 0 0 0,0 0 0 0 0,1 0 0 0 0,-1-1 0 0 0,0 1 0 0 0,0 0 0 0 0,1 0 0 0 0,-1 0 0 0 0,0 0 0 0 0,0-1 0 0 0,1 1 0 0 0,25-5-7871 0 0,-15 3 732 0 0,-7 2 4811 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16.751"/>
    </inkml:context>
    <inkml:brush xml:id="br0">
      <inkml:brushProperty name="width" value="0.05" units="cm"/>
      <inkml:brushProperty name="height" value="0.05" units="cm"/>
    </inkml:brush>
  </inkml:definitions>
  <inkml:trace contextRef="#ctx0" brushRef="#br0">0 39 612 0 0,'1'-10'7893'0'0,"3"-9"-2990"0"0,-1 10-3320 0 0,-2 16 1463 0 0,10 48-1440 0 0,-4-27-1306 0 0,-2-5-332 0 0,2 11 97 0 0,-5-14-3534 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16.997"/>
    </inkml:context>
    <inkml:brush xml:id="br0">
      <inkml:brushProperty name="width" value="0.05" units="cm"/>
      <inkml:brushProperty name="height" value="0.05" units="cm"/>
    </inkml:brush>
  </inkml:definitions>
  <inkml:trace contextRef="#ctx0" brushRef="#br0">9 18 1604 0 0,'0'-5'13405'0'0,"-4"3"-11908"0"0,4 0-1173 0 0,0 0-24 0 0,-5 0-100 0 0,5 0 20 0 0,0 0-220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27.239"/>
    </inkml:context>
    <inkml:brush xml:id="br0">
      <inkml:brushProperty name="width" value="0.05" units="cm"/>
      <inkml:brushProperty name="height" value="0.05" units="cm"/>
    </inkml:brush>
  </inkml:definitions>
  <inkml:trace contextRef="#ctx0" brushRef="#br0">6 37 1464 0 0,'-5'-3'11696'0'0,"5"2"-11071"0"0,20-6 10 0 0,0 0 0 0 0,1 2 1 0 0,0 0-1 0 0,0 2 1 0 0,35-3-1 0 0,-56 6-663 0 0,0 1 1 0 0,0-1-1 0 0,0 0 1 0 0,-1 0-1 0 0,1 0 1 0 0,0 0-1 0 0,0 0 1 0 0,0 0-1 0 0,0 0 1 0 0,0 1-1 0 0,0-1 1 0 0,0 0-1 0 0,0 0 0 0 0,0 0 1 0 0,0 0-1 0 0,0 0 1 0 0,0 1-1 0 0,-1-1 1 0 0,1 0-1 0 0,0 0 1 0 0,0 0-1 0 0,0 0 1 0 0,0 0-1 0 0,0 1 1 0 0,0-1-1 0 0,0 0 0 0 0,0 0 1 0 0,0 0-1 0 0,1 0 1 0 0,-1 0-1 0 0,0 1 1 0 0,0-1-1 0 0,0 0 1 0 0,0 0-1 0 0,0 0 1 0 0,0 0-1 0 0,0 0 1 0 0,0 1-1 0 0,0-1 0 0 0,0 0 1 0 0,0 0-1 0 0,1 0 1 0 0,-1 0-1 0 0,0 0 1 0 0,0 0-1 0 0,0 0 1 0 0,0 0-1 0 0,0 0 1 0 0,0 1-1 0 0,1-1 1 0 0,-1 0-1 0 0,0 0 1 0 0,0 0-1 0 0,0 0 0 0 0,0 0 1 0 0,0 0-1 0 0,1 0 1 0 0,-1 0-1 0 0,0 0 1 0 0,0 0-1 0 0,0 0 1 0 0,0 0-1 0 0,1 0 1 0 0,-1 0-1 0 0,0 0 1 0 0,0 0-1 0 0,0 0 0 0 0,0 0 1 0 0,-13 11-3204 0 0,6-4-2525 0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18.145"/>
    </inkml:context>
    <inkml:brush xml:id="br0">
      <inkml:brushProperty name="width" value="0.05" units="cm"/>
      <inkml:brushProperty name="height" value="0.05" units="cm"/>
    </inkml:brush>
  </inkml:definitions>
  <inkml:trace contextRef="#ctx0" brushRef="#br0">9 16 7185 0 0,'-5'-1'6803'0'0,"5"1"-6667"0"0,-3 18 889 0 0,9 10-105 0 0,1 0-1 0 0,1-1 1 0 0,2 0 0 0 0,1-1 0 0 0,22 41 0 0 0,-31-69-871 0 0,0 0 0 0 0,0 1 0 0 0,-1-1 0 0 0,1 0 0 0 0,-1 0 0 0 0,0-1 0 0 0,1 1 0 0 0,-1 0 0 0 0,0 0 0 0 0,0-1 0 0 0,0 1 0 0 0,-1 0 0 0 0,1-1 0 0 0,0-2 0 0 0,26-70-652 0 0,-17 48 491 0 0,-4 12 51 0 0,1 0 0 0 0,0 1 0 0 0,1 0 1 0 0,21-26 2162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20.404"/>
    </inkml:context>
    <inkml:brush xml:id="br0">
      <inkml:brushProperty name="width" value="0.05" units="cm"/>
      <inkml:brushProperty name="height" value="0.05" units="cm"/>
    </inkml:brush>
  </inkml:definitions>
  <inkml:trace contextRef="#ctx0" brushRef="#br0">1 142 680 0 0,'3'-26'11803'0'0,"8"12"-7611"0"0,-7 13-4205 0 0,0 0 0 0 0,0 0 0 0 0,-1 0 0 0 0,1 1 1 0 0,0-1-1 0 0,0 1 0 0 0,0 0 0 0 0,0 0 0 0 0,4 1 0 0 0,9-1 973 0 0,-8 0-906 0 0,70-5 226 0 0,-76 5-303 0 0,1-1 0 0 0,-1 1 0 0 0,0-1 0 0 0,0 0 0 0 0,0 0 0 0 0,1 0 0 0 0,-1 0 0 0 0,0-1 0 0 0,0 1 1 0 0,-1-1-1 0 0,1 0 0 0 0,0 0 0 0 0,0 0 0 0 0,-1 0 0 0 0,0 0 0 0 0,1 0 0 0 0,-1-1 0 0 0,0 1 0 0 0,3-5 1 0 0,-5 5 4 0 0,1 0 0 0 0,-1 0 1 0 0,0 0-1 0 0,0 0 1 0 0,0 0-1 0 0,0 0 1 0 0,0 0-1 0 0,0 0 0 0 0,-1 0 1 0 0,1 0-1 0 0,0 0 1 0 0,-1 0-1 0 0,0 0 1 0 0,0 0-1 0 0,1 0 0 0 0,-1 1 1 0 0,0-1-1 0 0,0 0 1 0 0,-1 0-1 0 0,1 1 1 0 0,0-1-1 0 0,0 1 0 0 0,-1-1 1 0 0,1 1-1 0 0,-1 0 1 0 0,1 0-1 0 0,-3-2 1 0 0,-3 1-177 0 0,1 1 0 0 0,-1-1 1 0 0,0 2-1 0 0,0-1 1 0 0,0 1-1 0 0,1-1 1 0 0,-1 2-1 0 0,0-1 1 0 0,-12 3-1 0 0,-15 0 176 0 0,31-3 42 0 0,1 0-1 0 0,-1 1 1 0 0,1-1-1 0 0,0 1 1 0 0,-1-1 0 0 0,1 1-1 0 0,0 0 1 0 0,-1 0-1 0 0,1 0 1 0 0,0 0 0 0 0,0 0-1 0 0,0 0 1 0 0,0 1 0 0 0,0-1-1 0 0,0 1 1 0 0,0-1-1 0 0,0 1 1 0 0,-2 3 0 0 0,0 0 100 0 0,0 1 0 0 0,1-1 0 0 0,0 1 0 0 0,0 0 0 0 0,0 0 0 0 0,-3 12 0 0 0,1 0 262 0 0,1-1 0 0 0,1 1 1 0 0,1 0-1 0 0,0 24 0 0 0,1-37-306 0 0,1-1-1 0 0,1 1 0 0 0,-1-1 0 0 0,1 0 1 0 0,0 1-1 0 0,0-1 0 0 0,0 1 0 0 0,0-1 1 0 0,1 0-1 0 0,0 0 0 0 0,0 0 1 0 0,0 0-1 0 0,0 0 0 0 0,0 0 0 0 0,7 6 1 0 0,-7-7-52 0 0,1-1 1 0 0,0 0 0 0 0,0 0 0 0 0,0 0 0 0 0,0-1 0 0 0,0 1 0 0 0,1-1 0 0 0,-1 1 0 0 0,0-1 0 0 0,1 0 0 0 0,-1 0-1 0 0,1-1 1 0 0,-1 1 0 0 0,1-1 0 0 0,-1 0 0 0 0,1 1 0 0 0,-1-2 0 0 0,1 1 0 0 0,-1 0 0 0 0,1-1 0 0 0,5-1 0 0 0,-1-1-110 0 0,1-1 1 0 0,-1 0 0 0 0,0 0 0 0 0,0-1 0 0 0,0 0 0 0 0,0-1 0 0 0,-1 1-1 0 0,0-1 1 0 0,0-1 0 0 0,9-10 0 0 0,-15 7-1096 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22.126"/>
    </inkml:context>
    <inkml:brush xml:id="br0">
      <inkml:brushProperty name="width" value="0.05" units="cm"/>
      <inkml:brushProperty name="height" value="0.05" units="cm"/>
    </inkml:brush>
  </inkml:definitions>
  <inkml:trace contextRef="#ctx0" brushRef="#br0">5 160 1552 0 0,'-1'8'8403'0'0,"-3"21"-5396"0"0,6-6-1716 0 0,-2-23-1270 0 0,0-1-1 0 0,0 1 1 0 0,0 0 0 0 0,0 0-1 0 0,0 0 1 0 0,0 0 0 0 0,0 0-1 0 0,0 0 1 0 0,0 0 0 0 0,0 0-1 0 0,0 0 1 0 0,0 0 0 0 0,0 0-1 0 0,0 0 1 0 0,0 0 0 0 0,1-1-1 0 0,-1 1 1 0 0,0 0 0 0 0,0 0-1 0 0,0 0 1 0 0,0 0 0 0 0,0 0 0 0 0,0 0-1 0 0,0 0 1 0 0,0 0 0 0 0,0 0-1 0 0,0 0 1 0 0,0 0 0 0 0,1 0-1 0 0,-1 0 1 0 0,0 0 0 0 0,0 0-1 0 0,0 0 1 0 0,0 0 0 0 0,0 0-1 0 0,0 0 1 0 0,0 0 0 0 0,0 0-1 0 0,0 0 1 0 0,0 0 0 0 0,1 0-1 0 0,-1 0 1 0 0,0 0 0 0 0,0 0-1 0 0,0 1 1 0 0,0-1 0 0 0,0 0-1 0 0,0 0 1 0 0,0 0 0 0 0,0 0-1 0 0,0 0 1 0 0,0 0 0 0 0,0 0 0 0 0,0 0-1 0 0,0 0 1 0 0,0 0 0 0 0,0 0-1 0 0,0 0 1 0 0,0 0 0 0 0,1 1-1 0 0,-1-1 1 0 0,11-35 1684 0 0,-4 9-1984 0 0,10-12 275 0 0,-10 25 30 0 0,-1-1-1 0 0,-1 0 1 0 0,8-29-1 0 0,-13 41-3 0 0,1-1 1 0 0,-1 1 0 0 0,1-1-1 0 0,0 1 1 0 0,0-1-1 0 0,0 1 1 0 0,0 0-1 0 0,0-1 1 0 0,0 1-1 0 0,1 0 1 0 0,1-3-1 0 0,-3 5 5 0 0,1-1-1 0 0,0 1 1 0 0,-1-1-1 0 0,1 1 1 0 0,0-1-1 0 0,-1 1 0 0 0,1-1 1 0 0,0 1-1 0 0,0 0 1 0 0,-1-1-1 0 0,1 1 1 0 0,0 0-1 0 0,0 0 0 0 0,0 0 1 0 0,-1-1-1 0 0,1 1 1 0 0,0 0-1 0 0,0 0 1 0 0,0 0-1 0 0,-1 0 0 0 0,1 0 1 0 0,0 1-1 0 0,1-1 1 0 0,1 1 112 0 0,0 1-1 0 0,1 0 1 0 0,-1 0 0 0 0,0 0 0 0 0,-1 0 0 0 0,1 0-1 0 0,0 1 1 0 0,-1-1 0 0 0,1 1 0 0 0,-1 0 0 0 0,0-1-1 0 0,0 1 1 0 0,0 0 0 0 0,2 5 0 0 0,78 146 1514 0 0,-82-153-1665 0 0,1 0 0 0 0,-1 0 0 0 0,0 0 0 0 0,1 0 0 0 0,-1 0 0 0 0,1 0 0 0 0,-1 0 0 0 0,1-1 0 0 0,-1 1 0 0 0,1 0 0 0 0,0 0 0 0 0,0-1 0 0 0,-1 1 0 0 0,1 0 0 0 0,0-1 0 0 0,0 1 0 0 0,-1-1 1 0 0,1 1-1 0 0,0-1 0 0 0,0 1 0 0 0,0-1 0 0 0,0 1 0 0 0,0-1 0 0 0,0 0 0 0 0,0 0 0 0 0,0 1 0 0 0,0-1 0 0 0,0 0 0 0 0,0 0 0 0 0,0 0 0 0 0,0 0 0 0 0,0 0 0 0 0,2-1 0 0 0,-2 0-326 0 0,0 0-1 0 0,0 0 0 0 0,0 0 1 0 0,0 0-1 0 0,0-1 1 0 0,0 1-1 0 0,0 0 0 0 0,0-1 1 0 0,0 1-1 0 0,-1 0 0 0 0,1-1 1 0 0,-1 1-1 0 0,1-1 1 0 0,-1 1-1 0 0,1-1 0 0 0,-1 1 1 0 0,0-1-1 0 0,0 0 0 0 0,0 1 1 0 0,0-1-1 0 0,0-1 1 0 0,0-5-4839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23.602"/>
    </inkml:context>
    <inkml:brush xml:id="br0">
      <inkml:brushProperty name="width" value="0.05" units="cm"/>
      <inkml:brushProperty name="height" value="0.05" units="cm"/>
    </inkml:brush>
  </inkml:definitions>
  <inkml:trace contextRef="#ctx0" brushRef="#br0">154 31 980 0 0,'2'-17'8829'0'0,"-4"6"-4162"0"0,-25 8-4206 0 0,22 4-445 0 0,0-1 0 0 0,0 1 1 0 0,0 0-1 0 0,0 1 0 0 0,0-1 1 0 0,0 1-1 0 0,1 0 0 0 0,-1 0 1 0 0,0 0-1 0 0,1 1 0 0 0,0-1 1 0 0,-1 1-1 0 0,1 0 0 0 0,0 0 1 0 0,0 1-1 0 0,-4 4 0 0 0,3-2 77 0 0,0 0-1 0 0,0 0 0 0 0,1 0 0 0 0,0 0 0 0 0,0 1 1 0 0,1-1-1 0 0,-1 1 0 0 0,1 0 0 0 0,1 0 1 0 0,-3 9-1 0 0,5-14-72 0 0,0-1 0 0 0,0 1 0 0 0,0 0 0 0 0,0 0 0 0 0,0 0 0 0 0,0 0 0 0 0,0 0 0 0 0,1-1 0 0 0,-1 1 0 0 0,1 0 0 0 0,0 0 0 0 0,-1 0 0 0 0,1-1 0 0 0,0 1 0 0 0,0 0 0 0 0,0-1 1 0 0,0 1-1 0 0,0-1 0 0 0,0 1 0 0 0,1-1 0 0 0,-1 0 0 0 0,0 1 0 0 0,1-1 0 0 0,-1 0 0 0 0,1 0 0 0 0,-1 0 0 0 0,1 0 0 0 0,0 0 0 0 0,-1 0 0 0 0,1-1 0 0 0,3 2 0 0 0,0 0-8 0 0,0-1 0 0 0,-1 1 0 0 0,1-1 0 0 0,0 0 0 0 0,1 0 1 0 0,-1 0-1 0 0,0-1 0 0 0,0 0 0 0 0,0 0 0 0 0,9-1 0 0 0,-6-2-111 0 0,-1 1 1 0 0,0-1-1 0 0,0 0 0 0 0,0-1 1 0 0,0 1-1 0 0,0-2 0 0 0,-1 1 1 0 0,0-1-1 0 0,1 0 1 0 0,5-7-1 0 0,-10 11 58 0 0,0-1 0 0 0,0 1 0 0 0,0-1 0 0 0,-1 0 0 0 0,1 0 0 0 0,-1 0 0 0 0,1 0 0 0 0,-1 0 0 0 0,0 0 0 0 0,0 0 0 0 0,0 0 0 0 0,0 0 0 0 0,0-1 0 0 0,0 1 0 0 0,-1 0-1 0 0,1-1 1 0 0,-1 1 0 0 0,1 0 0 0 0,-1-1 0 0 0,0 1 0 0 0,0-1 0 0 0,0 1 0 0 0,0-1 0 0 0,-1 1 0 0 0,1 0 0 0 0,-1-1 0 0 0,1 1 0 0 0,-1 0 0 0 0,0-1 0 0 0,0 1 0 0 0,0 0 0 0 0,0 0 0 0 0,0 0 0 0 0,-1 0 0 0 0,1 0 0 0 0,-3-3 0 0 0,4 4 84 0 0,-1 1 0 0 0,1-1 0 0 0,-1 0 0 0 0,0 0 0 0 0,1 1 0 0 0,-1-1 0 0 0,0 0 0 0 0,1 1 0 0 0,-1-1 0 0 0,0 1 0 0 0,0-1 0 0 0,1 1 0 0 0,-1-1 0 0 0,0 1 0 0 0,0 0 0 0 0,0-1 0 0 0,0 1 0 0 0,0 0 0 0 0,0 0 0 0 0,-1-1 0 0 0,-3 15 495 0 0,12 36 113 0 0,-5-40-303 0 0,0 2-292 0 0,0 0 1 0 0,1-1-1 0 0,1 1 1 0 0,0-1-1 0 0,1 0 1 0 0,0 0-1 0 0,0 0 1 0 0,9 12-1 0 0,-9-16-584 0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24.265"/>
    </inkml:context>
    <inkml:brush xml:id="br0">
      <inkml:brushProperty name="width" value="0.05" units="cm"/>
      <inkml:brushProperty name="height" value="0.05" units="cm"/>
    </inkml:brush>
  </inkml:definitions>
  <inkml:trace contextRef="#ctx0" brushRef="#br0">1 1 4960 0 0,'1'0'8276'0'0,"2"4"-7264"0"0,-3 102 3907 0 0,0 54-2730 0 0,-2-123-2640 0 0,0-29-3620 0 0,2-25-6206 0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24.995"/>
    </inkml:context>
    <inkml:brush xml:id="br0">
      <inkml:brushProperty name="width" value="0.05" units="cm"/>
      <inkml:brushProperty name="height" value="0.05" units="cm"/>
    </inkml:brush>
  </inkml:definitions>
  <inkml:trace contextRef="#ctx0" brushRef="#br0">33 1 496 0 0,'0'0'7942'0'0,"-9"37"-2853"0"0,5 85 907 0 0,-14 60-3164 0 0,17-140-3132 0 0,1-33-2721 0 0,0-29-4535 0 0,0 9 1627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25.351"/>
    </inkml:context>
    <inkml:brush xml:id="br0">
      <inkml:brushProperty name="width" value="0.05" units="cm"/>
      <inkml:brushProperty name="height" value="0.05" units="cm"/>
    </inkml:brush>
  </inkml:definitions>
  <inkml:trace contextRef="#ctx0" brushRef="#br0">1 0 3588 0 0,'6'9'9976'0'0,"9"-1"-6018"0"0,20 2-3291 0 0,-28-8 282 0 0,4 1-972 0 0,0-1-1 0 0,0-1 0 0 0,0 0 1 0 0,0 0-1 0 0,0-1 0 0 0,0 0 1 0 0,0-1-1 0 0,0 0 0 0 0,0-1 0 0 0,19-5 1 0 0,-30 7-46 0 0,0 0 1 0 0,0 0 0 0 0,1 0 0 0 0,-1 0-1 0 0,0 0 1 0 0,0 0 0 0 0,0 0 0 0 0,0 0-1 0 0,0 0 1 0 0,1 0 0 0 0,-1 0 0 0 0,0 0-1 0 0,0 0 1 0 0,0 0 0 0 0,0-1-1 0 0,1 1 1 0 0,-1 0 0 0 0,0 0 0 0 0,0 0-1 0 0,0 0 1 0 0,0 0 0 0 0,0 0 0 0 0,0 0-1 0 0,1 0 1 0 0,-1 0 0 0 0,0 0 0 0 0,0-1-1 0 0,0 1 1 0 0,0 0 0 0 0,0 0-1 0 0,0 0 1 0 0,0 0 0 0 0,0 0 0 0 0,0-1-1 0 0,1 1 1 0 0,-1 0 0 0 0,0 0 0 0 0,0 0-1 0 0,0 0 1 0 0,0 0 0 0 0,0-1 0 0 0,0 1-1 0 0,0 0 1 0 0,0 0 0 0 0,0 0-1 0 0,0 0 1 0 0,0 0 0 0 0,0-1 0 0 0,0 1-1 0 0,0 0 1 0 0,-1 0 0 0 0,1 0 0 0 0,0 0-1 0 0,0-1 1 0 0,0 1 0 0 0,0 0 0 0 0,0 0-1 0 0,0 0 1 0 0,0 0 0 0 0,0 0-1 0 0,-10-4-6716 0 0,8 4 5710 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25.970"/>
    </inkml:context>
    <inkml:brush xml:id="br0">
      <inkml:brushProperty name="width" value="0.05" units="cm"/>
      <inkml:brushProperty name="height" value="0.05" units="cm"/>
    </inkml:brush>
  </inkml:definitions>
  <inkml:trace contextRef="#ctx0" brushRef="#br0">7 1 652 0 0,'0'18'12012'0'0,"0"0"-7106"0"0,0 37-4408 0 0,-7-46-2648 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26.157"/>
    </inkml:context>
    <inkml:brush xml:id="br0">
      <inkml:brushProperty name="width" value="0.05" units="cm"/>
      <inkml:brushProperty name="height" value="0.05" units="cm"/>
    </inkml:brush>
  </inkml:definitions>
  <inkml:trace contextRef="#ctx0" brushRef="#br0">19 2 5076 0 0,'-4'-2'8033'0'0,"-1"2"-6977"0"0,0 2-868 0 0,5 0-136 0 0,-4 0-52 0 0,4 0-88 0 0,0 0-420 0 0,0 4-780 0 0,4-4-680 0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26.790"/>
    </inkml:context>
    <inkml:brush xml:id="br0">
      <inkml:brushProperty name="width" value="0.05" units="cm"/>
      <inkml:brushProperty name="height" value="0.05" units="cm"/>
    </inkml:brush>
  </inkml:definitions>
  <inkml:trace contextRef="#ctx0" brushRef="#br0">32 12 2492 0 0,'2'-11'7449'0'0,"1"19"-4271"0"0,1 22-1040 0 0,-10 119 3252 0 0,1-109-4681 0 0,-15 66 0 0 0,13-86-2519 0 0,4-41-14745 0 0,3 8 13487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28.054"/>
    </inkml:context>
    <inkml:brush xml:id="br0">
      <inkml:brushProperty name="width" value="0.05" units="cm"/>
      <inkml:brushProperty name="height" value="0.05" units="cm"/>
    </inkml:brush>
  </inkml:definitions>
  <inkml:trace contextRef="#ctx0" brushRef="#br0">3 116 1644 0 0,'0'0'2241'0'0,"1"9"4257"0"0,-1 12-4345 0 0,-4 1 313 0 0,6-21-929 0 0,3-14-1078 0 0,3-44-337 0 0,2-4-159 0 0,-9 59 30 0 0,0 0 0 0 0,0 0 0 0 0,0 0 0 0 0,0 1-1 0 0,0-1 1 0 0,0 0 0 0 0,0 0 0 0 0,1 1 0 0 0,-1-1 0 0 0,1 0 0 0 0,-1 1 0 0 0,1 0 0 0 0,-1-1 0 0 0,1 1 0 0 0,0 0-1 0 0,0 0 1 0 0,0 0 0 0 0,0 0 0 0 0,0 0 0 0 0,4-1 0 0 0,2 0 110 0 0,0 0 0 0 0,0 1 0 0 0,1 0 0 0 0,14 1 0 0 0,-22 0-118 0 0,-2 1-141 0 0,1-1 108 0 0,0 1 1 0 0,0-1 0 0 0,0 1 0 0 0,0 0-1 0 0,-1-1 1 0 0,1 1 0 0 0,0-1-1 0 0,-1 1 1 0 0,1-1 0 0 0,0 1 0 0 0,-1-1-1 0 0,1 1 1 0 0,-1-1 0 0 0,1 0 0 0 0,-1 1-1 0 0,1-1 1 0 0,-1 1 0 0 0,1-1-1 0 0,-1 0 1 0 0,1 0 0 0 0,-1 1 0 0 0,0-1-1 0 0,-9 8-3846 0 0,7 2-4174 0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27.147"/>
    </inkml:context>
    <inkml:brush xml:id="br0">
      <inkml:brushProperty name="width" value="0.05" units="cm"/>
      <inkml:brushProperty name="height" value="0.05" units="cm"/>
    </inkml:brush>
  </inkml:definitions>
  <inkml:trace contextRef="#ctx0" brushRef="#br0">0 39 1252 0 0,'0'0'10569'0'0,"10"-2"-5129"0"0,30-5-3765 0 0,-29 5-1639 0 0,1 0 1 0 0,-1-1 0 0 0,0 0-1 0 0,11-5 1 0 0,6-3-2981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28.324"/>
    </inkml:context>
    <inkml:brush xml:id="br0">
      <inkml:brushProperty name="width" value="0.05" units="cm"/>
      <inkml:brushProperty name="height" value="0.05" units="cm"/>
    </inkml:brush>
  </inkml:definitions>
  <inkml:trace contextRef="#ctx0" brushRef="#br0">9 45 220 0 0,'-2'-4'10004'0'0,"0"-2"-6102"0"0,0 34-3244 0 0,1-25-566 0 0,1 0 0 0 0,-1 1 0 0 0,1-1 0 0 0,-1 0 0 0 0,1 0 1 0 0,0 0-1 0 0,0 0 0 0 0,1 1 0 0 0,-1-1 0 0 0,1 0 0 0 0,-1 0 0 0 0,1 0 1 0 0,0 0-1 0 0,0 0 0 0 0,0 0 0 0 0,1 0 0 0 0,-1 0 0 0 0,1-1 0 0 0,-1 1 1 0 0,1 0-1 0 0,0-1 0 0 0,0 1 0 0 0,0-1 0 0 0,1 0 0 0 0,-1 1 0 0 0,4 1 1 0 0,-3-2-145 0 0,0 1 0 0 0,0-2 1 0 0,0 1-1 0 0,0 0 0 0 0,0 0 1 0 0,0-1-1 0 0,1 0 1 0 0,-1 0-1 0 0,1 0 0 0 0,-1 0 1 0 0,1 0-1 0 0,-1-1 0 0 0,1 1 1 0 0,-1-1-1 0 0,1 0 1 0 0,-1 0-1 0 0,1-1 0 0 0,-1 1 1 0 0,1-1-1 0 0,-1 1 0 0 0,1-1 1 0 0,-1 0-1 0 0,1-1 1 0 0,-1 1-1 0 0,0 0 0 0 0,0-1 1 0 0,1 0-1 0 0,-1 0 0 0 0,0 0 1 0 0,-1 0-1 0 0,1 0 1 0 0,0 0-1 0 0,-1-1 0 0 0,1 0 1 0 0,2-4-1 0 0,-2 3-56 0 0,0 0 1 0 0,0 0-1 0 0,-1-1 1 0 0,1 1-1 0 0,-1-1 0 0 0,-1 1 1 0 0,1-1-1 0 0,0 0 1 0 0,-1 0-1 0 0,0 0 0 0 0,0 0 1 0 0,-1 0-1 0 0,1 0 1 0 0,-1 0-1 0 0,0 0 1 0 0,-1 0-1 0 0,1 0 0 0 0,-1 0 1 0 0,0 0-1 0 0,0 0 1 0 0,0 0-1 0 0,-1 1 0 0 0,0-1 1 0 0,-3-7-1 0 0,4 12 71 0 0,1 0-1 0 0,0 0 1 0 0,0 1 0 0 0,0-1-1 0 0,0 0 1 0 0,0 0-1 0 0,0 0 1 0 0,0 0 0 0 0,0 0-1 0 0,0 0 1 0 0,0 0 0 0 0,-1 0-1 0 0,1 0 1 0 0,0 0-1 0 0,0 1 1 0 0,0-1 0 0 0,0 0-1 0 0,0 0 1 0 0,0 0-1 0 0,0 0 1 0 0,-1 0 0 0 0,1 0-1 0 0,0 0 1 0 0,0 0-1 0 0,0 0 1 0 0,0 0 0 0 0,0 0-1 0 0,-1 0 1 0 0,1 0 0 0 0,0 0-1 0 0,0 0 1 0 0,0 0-1 0 0,0 0 1 0 0,0 0 0 0 0,0 0-1 0 0,0 0 1 0 0,-1-1-1 0 0,1 1 1 0 0,0 0 0 0 0,0 0-1 0 0,0 0 1 0 0,0 0 0 0 0,0 0-1 0 0,0 0 1 0 0,0 0-1 0 0,-1 0 1 0 0,1 0 0 0 0,0 0-1 0 0,0-1 1 0 0,0 1-1 0 0,0 0 1 0 0,0 0 0 0 0,0 0-1 0 0,0 0 1 0 0,0 0-1 0 0,1 10-6973 0 0,3-7 4253 0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30.282"/>
    </inkml:context>
    <inkml:brush xml:id="br0">
      <inkml:brushProperty name="width" value="0.05" units="cm"/>
      <inkml:brushProperty name="height" value="0.05" units="cm"/>
    </inkml:brush>
  </inkml:definitions>
  <inkml:trace contextRef="#ctx0" brushRef="#br0">119 184 152 0 0,'-2'-21'12787'0'0,"-5"10"-9798"0"0,5 11-3017 0 0,0-1 1 0 0,1 1-1 0 0,-1 0 1 0 0,0 0-1 0 0,0 0 1 0 0,0 0-1 0 0,0 1 1 0 0,0-1 0 0 0,1 0-1 0 0,-1 1 1 0 0,0-1-1 0 0,0 1 1 0 0,0-1-1 0 0,1 1 1 0 0,-1 0-1 0 0,0 0 1 0 0,1 0 0 0 0,-3 2-1 0 0,-47 31 567 0 0,50-33-490 0 0,-1 0 1 0 0,1 0-1 0 0,-1 0 1 0 0,1 1-1 0 0,-1-1 1 0 0,1 0-1 0 0,0 1 1 0 0,-1-1-1 0 0,1 0 1 0 0,0 1-1 0 0,0 0 1 0 0,0-1-1 0 0,0 1 0 0 0,0 0 1 0 0,1-1-1 0 0,-1 1 1 0 0,0 0-1 0 0,1 0 1 0 0,-1 0-1 0 0,1-1 1 0 0,0 1-1 0 0,0 0 1 0 0,0 0-1 0 0,0 0 1 0 0,0 0-1 0 0,0 0 1 0 0,0 0-1 0 0,1 3 1 0 0,0-4-28 0 0,1 1 1 0 0,-1-1 0 0 0,1 0 0 0 0,-1 0 0 0 0,1 1 0 0 0,0-1 0 0 0,-1 0 0 0 0,1-1-1 0 0,0 1 1 0 0,0 0 0 0 0,-1 0 0 0 0,1-1 0 0 0,0 1 0 0 0,0-1 0 0 0,0 1-1 0 0,0-1 1 0 0,0 0 0 0 0,0 0 0 0 0,0 0 0 0 0,0 0 0 0 0,0 0 0 0 0,0 0-1 0 0,0-1 1 0 0,0 1 0 0 0,2-1 0 0 0,1-1-113 0 0,1 1-1 0 0,0 0 1 0 0,-1-1 0 0 0,0 0 0 0 0,1-1-1 0 0,-1 1 1 0 0,8-6 0 0 0,-7 4-73 0 0,1 0 1 0 0,-1-1 0 0 0,0 0 0 0 0,-1 0 0 0 0,1 0 0 0 0,-1-1-1 0 0,0 0 1 0 0,0 0 0 0 0,-1 0 0 0 0,0-1 0 0 0,0 0 0 0 0,0 1-1 0 0,-1-1 1 0 0,0 0 0 0 0,0-1 0 0 0,-1 1 0 0 0,0 0-1 0 0,0-1 1 0 0,-1 0 0 0 0,1-14 0 0 0,-1 6 87 0 0,-1 12 226 0 0,1-1 0 0 0,-1 1 1 0 0,0 0-1 0 0,0 0 0 0 0,0 0 0 0 0,-1 0 1 0 0,1 0-1 0 0,-1 0 0 0 0,0 0 1 0 0,0 0-1 0 0,-1 0 0 0 0,-2-6 0 0 0,-4-5 447 0 0,9 15-243 0 0,1 11 219 0 0,2 11 40 0 0,-1 0-1 0 0,-2-1 1 0 0,0 1 0 0 0,-4 36 0 0 0,1 3-289 0 0,13-33-1820 0 0,0-17-5043 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31.542"/>
    </inkml:context>
    <inkml:brush xml:id="br0">
      <inkml:brushProperty name="width" value="0.05" units="cm"/>
      <inkml:brushProperty name="height" value="0.05" units="cm"/>
    </inkml:brush>
  </inkml:definitions>
  <inkml:trace contextRef="#ctx0" brushRef="#br0">62 85 588 0 0,'0'0'195'0'0,"1"-1"-1"0"0,-1 0 0 0 0,0 1 1 0 0,0-1-1 0 0,1 0 1 0 0,-1 1-1 0 0,0-1 1 0 0,1 1-1 0 0,-1-1 1 0 0,1 0-1 0 0,-1 1 1 0 0,1-1-1 0 0,-1 1 0 0 0,1-1 1 0 0,-1 1-1 0 0,1-1 1 0 0,-1 1-1 0 0,1 0 1 0 0,0-1-1 0 0,-1 1 1 0 0,1 0-1 0 0,0-1 1 0 0,-1 1-1 0 0,1 0 0 0 0,0 0 1 0 0,-1 0-1 0 0,1 0 1 0 0,0-1-1 0 0,-1 1 1 0 0,1 0-1 0 0,0 0 1 0 0,0 0-1 0 0,-1 0 1 0 0,1 1-1 0 0,0-1 1 0 0,-1 0-1 0 0,1 0 0 0 0,0 0 1 0 0,-1 1-1 0 0,1-1 1 0 0,0 0-1 0 0,-1 0 1 0 0,1 1-1 0 0,0-1 1 0 0,0 1-1 0 0,1 0 30 0 0,1 0 0 0 0,0 0 0 0 0,-1 0-1 0 0,1 0 1 0 0,0 0 0 0 0,-1 1 0 0 0,0-1 0 0 0,1 1 0 0 0,-1 0-1 0 0,0 0 1 0 0,3 2 0 0 0,-5-3-203 0 0,0-1 0 0 0,0 1 0 0 0,0 0 0 0 0,0-1 0 0 0,0 1 0 0 0,1-1 0 0 0,-1 1 0 0 0,0 0 0 0 0,0-1-1 0 0,1 1 1 0 0,-1-1 0 0 0,1 1 0 0 0,-1-1 0 0 0,0 1 0 0 0,1-1 0 0 0,-1 1 0 0 0,1-1 0 0 0,-1 0 0 0 0,1 1 0 0 0,-1-1 0 0 0,1 1 0 0 0,-1-1 0 0 0,1 0-1 0 0,0 0 1 0 0,-1 1 0 0 0,1-1 0 0 0,-1 0 0 0 0,1 0 0 0 0,0 0 0 0 0,-1 0 0 0 0,1 0 0 0 0,0 0 0 0 0,-1 0 0 0 0,1 0 0 0 0,0 0 0 0 0,-1 0 0 0 0,1 0 0 0 0,-1 0-1 0 0,1 0 1 0 0,0 0 0 0 0,-1-1 0 0 0,1 1 0 0 0,-1 0 0 0 0,1 0 0 0 0,0-1 0 0 0,-1 1 0 0 0,1 0 0 0 0,-1-1 0 0 0,1 1 0 0 0,0-1 0 0 0,19-35 1027 0 0,-10 15-965 0 0,1-6-1908 0 0,-11 26 1655 0 0,0 1 1 0 0,1-1 0 0 0,-1 0-1 0 0,0 1 1 0 0,-1-1-1 0 0,1 0 1 0 0,0 1 0 0 0,0-1-1 0 0,0 0 1 0 0,0 1-1 0 0,0-1 1 0 0,-1 1 0 0 0,1-1-1 0 0,0 0 1 0 0,-1 1-1 0 0,1-1 1 0 0,0 1 0 0 0,-1-1-1 0 0,1 1 1 0 0,-1-1 0 0 0,1 1-1 0 0,-1-1 1 0 0,1 1-1 0 0,-1-1 1 0 0,-1 0 40 0 0,1 0 0 0 0,-1 1 1 0 0,1-1-1 0 0,-1 1 0 0 0,1 0 1 0 0,-1-1-1 0 0,0 1 0 0 0,1 0 0 0 0,-1 0 1 0 0,1 0-1 0 0,-1 0 0 0 0,0 0 0 0 0,1 0 1 0 0,-3 1-1 0 0,-21 7 4349 0 0,14-4-3501 0 0,0 1 0 0 0,0 0 0 0 0,1 1 0 0 0,0 0 0 0 0,0 0-1 0 0,0 1 1 0 0,1 1 0 0 0,0-1 0 0 0,1 1 0 0 0,-14 16 0 0 0,21-22-687 0 0,0 0 1 0 0,0 0-1 0 0,0 0 0 0 0,0 0 1 0 0,1 0-1 0 0,-1 0 0 0 0,0 0 0 0 0,1 0 1 0 0,-1 0-1 0 0,1 0 0 0 0,0 1 1 0 0,0-1-1 0 0,0 0 0 0 0,0 0 0 0 0,0 0 1 0 0,0 0-1 0 0,1 0 0 0 0,-1 1 1 0 0,1-1-1 0 0,-1 0 0 0 0,1 0 1 0 0,1 3-1 0 0,1-1 5 0 0,-1-1 0 0 0,1 1 0 0 0,-1-1 0 0 0,1 0 0 0 0,0 0-1 0 0,1 0 1 0 0,-1 0 0 0 0,0-1 0 0 0,1 1 0 0 0,7 3 0 0 0,-1-1-368 0 0,0 0-1 0 0,0-1 0 0 0,1 0 1 0 0,0-1-1 0 0,0 0 1 0 0,0 0-1 0 0,0-2 1 0 0,12 2-1 0 0,-18-3 73 0 0,2 0-4827 0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30.413"/>
    </inkml:context>
    <inkml:brush xml:id="br0">
      <inkml:brushProperty name="width" value="0.05" units="cm"/>
      <inkml:brushProperty name="height" value="0.05" units="cm"/>
    </inkml:brush>
  </inkml:definitions>
  <inkml:trace contextRef="#ctx0" brushRef="#br0">142 40 1240 0 0,'1'-6'9430'0'0,"7"2"-7771"0"0,-18-15 605 0 0,-5 15-2359 0 0,10 2 24 0 0,-1 1 0 0 0,0 0-1 0 0,1 0 1 0 0,-1 0-1 0 0,-12 0 1 0 0,17 2 63 0 0,-1-1 0 0 0,0 0 0 0 0,1 1 1 0 0,-1-1-1 0 0,0 1 0 0 0,1-1 0 0 0,-1 1 0 0 0,1 0 0 0 0,-1-1 0 0 0,1 1 1 0 0,0 0-1 0 0,-1 0 0 0 0,1 0 0 0 0,0 0 0 0 0,-1 0 0 0 0,1 1 0 0 0,0-1 1 0 0,0 0-1 0 0,0 1 0 0 0,0-1 0 0 0,0 0 0 0 0,0 1 0 0 0,1-1 0 0 0,-1 1 1 0 0,0 0-1 0 0,0 2 0 0 0,-12 26 624 0 0,-4 16 525 0 0,10-22-619 0 0,-1 19 107 0 0,8-42-628 0 0,0 1 1 0 0,0-1 0 0 0,0 1 0 0 0,0-1 0 0 0,0 1-1 0 0,0-1 1 0 0,0 1 0 0 0,0-1 0 0 0,0 1-1 0 0,1-1 1 0 0,-1 0 0 0 0,0 1 0 0 0,1-1 0 0 0,0 1-1 0 0,-1-1 1 0 0,1 0 0 0 0,0 1 0 0 0,0-1 0 0 0,-1 0-1 0 0,1 0 1 0 0,0 0 0 0 0,0 1 0 0 0,0-1 0 0 0,0 0-1 0 0,1 0 1 0 0,-1-1 0 0 0,0 1 0 0 0,0 0 0 0 0,1 0-1 0 0,-1-1 1 0 0,0 1 0 0 0,1 0 0 0 0,-1-1 0 0 0,1 1-1 0 0,-1-1 1 0 0,1 0 0 0 0,-1 1 0 0 0,1-1 0 0 0,-1 0-1 0 0,0 0 1 0 0,1 0 0 0 0,-1 0 0 0 0,1 0 0 0 0,-1-1-1 0 0,1 1 1 0 0,-1 0 0 0 0,1-1 0 0 0,-1 1-1 0 0,1-1 1 0 0,-1 1 0 0 0,0-1 0 0 0,1 0 0 0 0,-1 1-1 0 0,2-2 1 0 0,8-4-3 0 0,0-1 0 0 0,0 0 0 0 0,-1 0 0 0 0,0-1 0 0 0,0 0 0 0 0,-1-1 0 0 0,0 0 0 0 0,-1 0 0 0 0,1-1-1 0 0,-2 0 1 0 0,0-1 0 0 0,7-12 0 0 0,-14 23 4 0 0,1-1 0 0 0,-1 1 0 0 0,0 0 0 0 0,0 0 0 0 0,0 0 0 0 0,1-1 0 0 0,-1 1 1 0 0,0 0-1 0 0,0-1 0 0 0,0 1 0 0 0,0 0 0 0 0,1 0 0 0 0,-1-1 0 0 0,0 1 0 0 0,0 0 0 0 0,0-1 0 0 0,0 1 0 0 0,0 0 0 0 0,0-1 0 0 0,0 1 0 0 0,0 0 0 0 0,0-1 0 0 0,0 1 0 0 0,0 0 0 0 0,0-1 0 0 0,0 1 0 0 0,0 0 0 0 0,0-1 0 0 0,0 1 0 0 0,-1 0 0 0 0,1 0 0 0 0,0-1 0 0 0,0 1 0 0 0,0 0 1 0 0,0-1-1 0 0,-1 1 0 0 0,1 0 0 0 0,0 0 0 0 0,0-1 0 0 0,0 1 0 0 0,-1 0 0 0 0,1 0 0 0 0,0 0 0 0 0,-1-1 0 0 0,1 1 0 0 0,0 0 0 0 0,0 0 0 0 0,-1 0 0 0 0,1 0 0 0 0,-1 0 0 0 0,0 0-5 0 0,1 0 0 0 0,-1 0 0 0 0,0 0 1 0 0,1 0-1 0 0,-1 1 0 0 0,0-1 0 0 0,1 0 0 0 0,-1 1 0 0 0,0-1 0 0 0,1 1 1 0 0,-1-1-1 0 0,1 0 0 0 0,-1 1 0 0 0,1-1 0 0 0,-1 1 0 0 0,1 0 0 0 0,-1-1 0 0 0,1 1 1 0 0,-1-1-1 0 0,1 1 0 0 0,0 0 0 0 0,-1-1 0 0 0,0 2 0 0 0,-1 12 337 0 0,-1 0 0 0 0,2 0-1 0 0,0 0 1 0 0,0 0 0 0 0,2 0-1 0 0,-1 0 1 0 0,2 0 0 0 0,0 0 0 0 0,6 22-1 0 0,-8-33-329 0 0,1 0-1 0 0,0 0 1 0 0,0 0-1 0 0,0-1 1 0 0,0 1-1 0 0,0 0 1 0 0,0-1-1 0 0,1 1 1 0 0,-1 0-1 0 0,1-1 1 0 0,0 0-1 0 0,0 1 1 0 0,0-1-1 0 0,0 0 1 0 0,0 0 0 0 0,0 0-1 0 0,4 2 1 0 0,3 1-673 0 0,2 2-1882 0 0,-2-6-3983 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31.050"/>
    </inkml:context>
    <inkml:brush xml:id="br0">
      <inkml:brushProperty name="width" value="0.05" units="cm"/>
      <inkml:brushProperty name="height" value="0.05" units="cm"/>
    </inkml:brush>
  </inkml:definitions>
  <inkml:trace contextRef="#ctx0" brushRef="#br0">91 0 380 0 0,'-2'8'10100'0'0,"-6"32"-7393"0"0,-17 137 3514 0 0,-30 87-3342 0 0,54-243-3298 0 0,1-16-2775 0 0,1-14-3952 0 0,-1 1 934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31.624"/>
    </inkml:context>
    <inkml:brush xml:id="br0">
      <inkml:brushProperty name="width" value="0.05" units="cm"/>
      <inkml:brushProperty name="height" value="0.05" units="cm"/>
    </inkml:brush>
  </inkml:definitions>
  <inkml:trace contextRef="#ctx0" brushRef="#br0">0 53 2644 0 0,'3'-2'9312'0'0,"3"2"-5119"0"0,21 6-5163 0 0,-21-5 2128 0 0,43 6 16 0 0,-29-2-1102 0 0,0-2-1 0 0,1 0 1 0 0,-1-2-1 0 0,1 0 1 0 0,-1-1-1 0 0,1-1 0 0 0,-1-1 1 0 0,29-7-1 0 0,-46 8-260 0 0,0 0 1 0 0,0-1-1 0 0,0 1 0 0 0,0-1 0 0 0,-1 1 0 0 0,1-1 1 0 0,-1 0-1 0 0,1 0 0 0 0,-1 0 0 0 0,0-1 0 0 0,0 1 0 0 0,0-1 1 0 0,2-2-1 0 0,-2 3-283 0 0,-1 0 1 0 0,0 0-1 0 0,0 0 1 0 0,0 0-1 0 0,-1 0 0 0 0,1-1 1 0 0,0 1-1 0 0,-1 0 1 0 0,1 0-1 0 0,-1-1 1 0 0,0-1-1 0 0,-7-4-5766 0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58.363"/>
    </inkml:context>
    <inkml:brush xml:id="br0">
      <inkml:brushProperty name="width" value="0.05" units="cm"/>
      <inkml:brushProperty name="height" value="0.05" units="cm"/>
    </inkml:brush>
  </inkml:definitions>
  <inkml:trace contextRef="#ctx0" brushRef="#br0">1 1 340 0 0,'2'5'15581'0'0,"10"27"-14651"0"0,-4 8 860 0 0,2 49 0 0 0,-6 108 699 0 0,-4-155-2798 0 0,0-77-6842 0 0,0 19 3006 0 0,0 5-1830 0 0,0 5 767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58.933"/>
    </inkml:context>
    <inkml:brush xml:id="br0">
      <inkml:brushProperty name="width" value="0.05" units="cm"/>
      <inkml:brushProperty name="height" value="0.05" units="cm"/>
    </inkml:brush>
  </inkml:definitions>
  <inkml:trace contextRef="#ctx0" brushRef="#br0">0 74 640 0 0,'5'-5'17854'0'0,"3"-1"-17143"0"0,47 0 516 0 0,-37 5-1078 0 0,1-1 1 0 0,-1-1-1 0 0,27-7 0 0 0,-4-6-156 0 0,-33 11-463 0 0,1 2-1 0 0,0-1 1 0 0,0 1-1 0 0,0 0 1 0 0,0 1-1 0 0,14-2 1 0 0,-22 4-26 0 0,-21 26-4101 0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5:59.461"/>
    </inkml:context>
    <inkml:brush xml:id="br0">
      <inkml:brushProperty name="width" value="0.05" units="cm"/>
      <inkml:brushProperty name="height" value="0.05" units="cm"/>
    </inkml:brush>
  </inkml:definitions>
  <inkml:trace contextRef="#ctx0" brushRef="#br0">24 1 1432 0 0,'-1'3'10409'0'0,"-2"5"-5050"0"0,-11 55-3050 0 0,11-33-1421 0 0,1 0 0 0 0,2 0 1 0 0,4 41-1 0 0,-1-46-721 0 0,1 1 1 0 0,8 26-1 0 0,-9-18 150 0 0,-9-21-3567 0 0,-1-10-1925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4T18:15:45.636"/>
    </inkml:context>
    <inkml:brush xml:id="br0">
      <inkml:brushProperty name="width" value="0.05" units="cm"/>
      <inkml:brushProperty name="height" value="0.05" units="cm"/>
      <inkml:brushProperty name="color" value="#ED1C24"/>
    </inkml:brush>
  </inkml:definitions>
  <inkml:trace contextRef="#ctx0" brushRef="#br0">536 148 8132,'0'0'-561,"0"0"3139,0 0-1730,0 0-400,0 0-288,0 0-48,31-23 64,-27 22 113,3-3 463,-4 0 625,1 2-337,1-2 17,-3 2-113,1 1-16,1-3-95,3 2-113,3 2-96,6 0-175,5 0 127,6 0 208,2 0 273,5 0-481,-4 0-272,3 0-16,-1 0 64,0 0-31,-4 0 15,2 0 0,-6 0-160,3 0-48,-1 0 64,5 0 0,6 0 16,2 0 16,9 0-32,3 0-31,3 0 79,3-1-32,-5-2-48,-3 2 0,-3 1-64,-2 0-16,-4 0-48,-3 0 0,0 0-16,0 0 32,-2 0 32,0 1 32,-1 2-112,-1-2 48,1 1-48,1 0 16,-3-2 32,1 0-32,1 0-16,-1 2-48,-1-2 48,5 0-32,0 0 48,5 0-32,-1 0 0,2 0 16,-2 0-48,0 0 64,-2 0-48,1 0 32,-2 0 0,4 0 32,0 0-80,0 1 80,4-1-48,3 0 0,2 0 48,0 0-32,3 0 16,-2 0-16,-1 0 16,-4 0-32,-3 0 16,-5 0 32,-4 0-64,-5 0 64,0 0-48,-4 0 48,6 0-64,1 0 48,4 0-16,3 0 32,4-1-16,-1-6-32,2-1 64,-2 0-80,-3 2 64,-6 3-32,-1 1-16,-5 1 64,-1 1-48,0 0 0,0 0 16,6 0-48,4 0 64,7-4-16,0 0-16,5-1 48,-1-3-48,-1-1 48,-1 1-48,-5 3 0,-1-1 0,-6 3-112,-3-1 128,-5 0-32,1 3 16,-4 1-16,-2-3 32,3 2 16,-1-1-64,3 2 64,6-2-64,-1 0 16,1 2 16,4 0 16,-3 0-32,-1 0 0,-1 0 32,2 0 16,-4 0-80,2 0 80,-1 0-48,0 0 32,-2 0-16,1 0 0,0 0 16,-1 0-32,3 0 16,-2 0 16,5 0-48,-1 0 32,1 0 48,1 0-96,0 0 112,0 0-112,-2 0 64,1 0-16,-1 0 16,-3 4-16,-2-1-16,2 3 32,-4-3-32,2 3 32,-1 0 16,0-1-16,0-1-16,0 2 0,2 0-32,-1-3 80,-3 0-32,-2 1-16,-5-2 0,-4 2-48,-3-2 80,-1-1-48,-5 2 32,-1-3-48,-1 1 16,1-1 0,5 2 32,-1 1 16,3 0-48,7-2 48,5-1-64,5 2 64,8-2-16,7 0 0,10 0 16,6 3-16,6-2 304,5 3-96,1 0-127,-1 5-49,-1 0 0,-6 2-128,-5 2 64,-4 1 0,-9 0 0,0 0 0,-2 0-33,-1-1 81,-1-2-96,2-2 80,5 0-16,0-1-16,8 1 16,5-2 16,6 1 0,7-1 65,3 3 15,4-3-80,3 2 32,6-1-16,-5-2-16,2-1-48,-3-1 96,-4-1-32,-1-1-32,-5 2 16,-6-3 16,-3 2-32,-2-2 32,-8 1-16,-3-2 16,-4 3-16,-2-3 0,-2 0-16,-2 0 0,-3 0 32,3 0-64,0 0-16,0 0 64,4 0-32,3 0 0,5 0-32,3 0 48,7 0-16,5 0 0,6 0-16,0 0 32,6 0 0,3 0 16,1 0 0,4 0-16,1 0-16,2-3 64,3 1-64,5 1 64,-2-2-64,1 2 32,-4 1 64,-5 0-80,-1 0 16,-10 0 16,-2 1-16,-8 11 0,-2-3-32,-4 1 64,-1-2-128,0 0 0,-2-3 48,4-3 32,-2 0-16,2 0-16,3-2 64,5 0-96,2 0 96,6 0-32,5 0-16,3 0 48,2-2-32,2-2-32,1 3 32,1-2 16,-4 3 0,-2 0 0,-1 0-16,-8 0 16,-4 0 48,-6 0-48,-6 0 0,-8 0-16,-3 0 32,-4 0-16,-4 0-16,-3-1 0,1-3 64,-4 0-112,4 2 48,-3-1-16,2 1-16,1 2 0,2-1 32,3 1-16,6-3-48,-4 3 96,8 0-96,-1 0 80,2-2-32,-1 1 16,3-1 16,1-2-16,5-1-48,2 0 64,3-5-16,3 1 16,3 0 16,0-1-16,1 1 0,1 1 0,0 1 16,2-1-32,-2 3 16,6 0 0,-1-1 16,3 2-16,2 1 16,-3 0 0,3 1 16,-4 2-48,0 0 64,0 0-160,-3 0 0,1 0 64,-4 0 0,0 0 16,-1-1 0,-2-2-16,0 0 64,3 0-80,1 0 48,5 0 16,0 1 0,8 0-16,5 2 16,6-2 16,3 1-32,2-2 48,7 2-64,-5-3 64,1 3 0,-2-4 32,-3 4-64,-6-1 64,-3 0-176,-4 2 16,-4-2 32,-4 2 32,-7 0-32,0 0 16,-3 0 48,-2 0-32,3 0 32,1 2-48,2 2 48,3 2-16,1-5 0,2 1 48,1 0-32,-3-2 0,0 0 48,-5 0-64,0 0 48,-3 0-48,-2 0 16,5 0 16,0 4 16,1-1-64,6-1 64,4 2 0,6-3-128,2 2 0,3-3 32,2 1 16,-1-1 16,-1 2-32,-1 1 48,-5-3 0,-2 3-16,0-2 64,-3 4-96,3-4 96,0 1-16,4 0-32,3 0 32,1-2-48,5 0 80,-4 0-48,4 2 32,-6-2-32,-3 0 48,-2 1-48,-5-1-208,-5 0 176,-3 0-16,-5 0-16,0 0 32,-1 0 32,-2 0-32,2 0 16,1 0-16,0 0 32,4-1-16,2-1 16,-3 2 16,-2-2-32,-1 2 16,-3 0-48,3 0 96,0-2-64,-3 2 32,1 0-32,4-2 0,0 2 32,5-1-16,2 1 32,4 0-32,3 0 0,4 0-16,1 0-96,-1 0 32,3 0 48,-5 0-32,2 0 48,-2 0 16,0 0 0,0 0-16,-4 0 48,4 0 0,5 0-32,0 0 32,5 0-32,5 0 16,1 0-16,0 0 16,0 0 16,-4 0-32,-1 0 32,-5 0 16,1 0-32,-7 0-144,-4 0 112,3 0-32,-4 0 48,-2 0-64,0 0 80,-1 0-32,-3 1 0,1 1-32,-6-2 32,1 0 32,-11 0-32,0 0 48,-4 0-32,-3 0 16,-4 0-32,-1 0 16,3 0-16,-1 0 16,0 0-16,2 2 16,-1 2 0,-2 0-16,-4-3 16,0 3-16,-8-3 64,-12 3-96,-7-4 48,-8 2 16,-8-2-80,-11 0 64,0 0-48,0 0 48,0 0-48,-5 0 32,-10 0-16,-2 0 0,-3 0-48,-3 0 64,1 0-16,-8 0-608,-2 0-993,-3 0-1953,5-15-3153</inkml:trace>
  <inkml:trace contextRef="#ctx0" brushRef="#br0" timeOffset="136147.66">20179 4460 5058,'0'0'7348,"0"0"-4755,0 0-784,0 0-865,0 0 113,0 0-193,-11-2-496,11 2-176,4 0-128,3 0-80,3 2 80,-2 0 545,6 0-65,1-1 80,1-1 160,2 0-127,1 2-97,-2 1-256,1-2-64,-2 1-32,-2 0 49,4-1 79,-2 1 192,-2-2-256,3 0-80,1 0 176,-1 0-128,-3 0-80,0 0-96,0-2 33,3 1 63,-2-3 0,1-2 16,-4 5-32,4-1-80,-5 0-48,2 2 16,-5 0-48,2 0 48,0 0-48,1 2 32,1 1-48,2-1 80,-1 1 0,1-2 0,2-1 80,0 0-32,0 0 16,0-1-32,0-4-16,1 4-32,-2-1 32,-5 0-48,0 2 0,1-2 16,-4 2-32,3-2 112,3 0-32,0 1 64,2-4-64,4 0-112,0 0 64,2-3 32,-1 1-64,1 1-32,-3 1 32,-1-1 0,-1 2-32,-2 1 32,-2 1 32,-3 0-64,2 0 48,-3 1 0,6-1-16,-1 2 32,1-2-16,0 0 0,3 2 0,-1-2 81,0 0 15,0 0 48,-2 1-64,-2-1 80,2-1-128,-1 3 80,-3-1-128,2-1 112,1 2-64,-1 0-32,-1 0 32,0 0-32,-1 0 32,3 0-32,-3 0 0,3 0-16,0 0-16,-2 0 16,4 0-16,-3 0 16,2 0-16,-1 0 64,1 0-32,-3 3 0,-1 0-48,1-1 32,-6-1 0,1 1 16,-1 2 0,0-2 0,2 0 0,2 0-16,1-2 16,-3 1-16,4-1 16,-1 2-16,1-2-48,-2 0 96,0 0-80,-1 0 48,-3 2-48,1-2 64,-2 0-16,1 0-32,2 2 32,2-2 0,-3 0-48,5 0 48,0 0 0,-1 0-32,3 2 48,-1-2-32,0 0 48,-1 0-80,-1 1 80,1-1-32,-6 0-16,4 0-16,-2 0 48,-2 0-48,1 0 0,0 0 16,3 0 0,-2-1 16,0-1-32,1 0 48,-2 0-32,3-1-16,-5 3 64,-1-2-80,2 0 64,-3 2-80,1-2 80,-3 2-64,0 0 32,0 0-64,0 0-144,0 0-64,0 0-64,0 0-177,0 0 17,-5 0-144,4 0-192,-3 0 143,-1 0-335,-2 0-529,2 0-288,-4 0-1184,3-4-3506</inkml:trace>
  <inkml:trace contextRef="#ctx0" brushRef="#br0" timeOffset="98388.78">11834 4422 5763,'0'0'5442,"0"0"-3489,0 0-1009,0 0 433,0 0 64,0 0-97,0 2-143,0-2-161,0 0-79,2 0-145,1 0-224,-2 0-159,3 0-17,1 0-48,0 0-96,4 0 16,-1 0 16,2 0 97,0 0 47,1 0 0,1 0-32,-2 0 16,3 0-63,0 0-17,-2 1-192,-1 4-64,3-4 0,0 3-32,1-2 80,0-2 0,2 0-48,1 0-48,2 0 48,2 0 128,-4 0-16,4 0-80,-5 0-32,1 0 129,-2 0-225,-3 2 16,2 1-80,-4 2 64,3-4-32,1 3 48,-1-4-16,4 1-16,-1-1 16,2 0 64,4 0 16,-2 0 80,2 0 48,-1 0-64,0 0-16,1 0-64,-6 0-32,3 2 16,-2 2-32,-1 0 64,1-3-80,-2 4 48,7-4-64,-7-1 64,7 0-16,-4 0-32,2 0 64,1 0-48,-2-1 80,-1 1-80,3 0-16,0 0 32,-3 0 32,2 0-80,0 0 32,3 0-32,0 0 16,1 0-32,-1 0 80,2 0-48,1 0 0,-3 0 48,2 0-48,-2 0 16,1 0 16,-2 0 0,0 0 0,1 0-16,0 0 16,-1 1 16,-1 3 48,1-1-48,-1 1-16,0 1-80,0-2 32,2-1-32,2 2 48,-3-3-16,5 1 32,1-2 0,2 0 0,1 0 64,1 0-16,-1 0 32,3-2 97,1 2-113,-2 0 32,-2 0-80,0 0 32,-3 0 16,4 2-64,-2 0-160,-2 0 96,5 0 0,-2-1 32,2 2-16,-2-3 32,2 1-16,0-1 16,-2 0 48,4 2-32,-3-2 32,0 2-32,1-2 112,0 1-80,2 2 0,-3-2-80,5-1-80,0 0 96,3 0-64,3 0 32,1 0 16,-1 0 64,0 0-32,-1-1 64,2-2-16,-2 2 0,-4 1 16,2 0 64,-2 0-320,-1 0 112,5 0 32,-3 0 16,3 0 16,2-2 16,0 0-16,0 2 48,2-1 64,-1-2-48,-2 3 48,1 0 32,1 0-336,-2 0 128,2 0 0,1 0 80,1 0-16,-1-1 16,1 1 16,3-2 32,-2 2 16,2-2 32,1 0 32,-2 0-336,2 1 144,-1-2 0,1 3 0,-1-1 80,-2 1 32,-2 0 0,2-2 16,-3 2 16,1-3 16,-3 3-144,4 0-96,-4 0 96,3-3-32,-2 3 80,-2-2 16,1 2 0,0 0 48,-2 0 0,1 0 0,2 0 32,-3 0 16,2 0-336,2 0 176,0 0-16,4-1 112,-1-2-32,1 3 64,2-1-16,-4-1 0,2 2 16,-4 0 48,0 0-32,-2 0-336,-1 0 176,1 0 16,0 0-16,-1 0 96,-2 0-16,1 0-16,0-2 80,1 0-16,-5 1-16,0 1 16,-5-2 48,0-1-352,-4 2 176,1-1 0,-1 2 48,-5-2 32,1 2-32,3 0-16,-4-1 64,3 1-16,0 0-16,3 0-16,0 0 64,-2 0-16,1 0 48,-2 0-48,-1 0 0,-3 0 48,0 0-80,-3 0 16,-1 0-96,3 0 0,0 0 16,-1 0 32,0-3-16,-2 1-16,1 1 64,-5-1-80,-3 0-32,-8 1-177,-3-2-223,-5 0-240,-10-1-273,-5-2-943,-5 3-1314,-1-1-1472,-4 0-4626</inkml:trace>
  <inkml:trace contextRef="#ctx0" brushRef="#br0" timeOffset="-176172.54">28978 4662 8772,'0'0'1585,"0"0"688,0 0-1057,0 0-79,0 0-145,0 0-303,5 0-305,-3-1-192,0 1 112,2 0 96,0 0 208,5 0 97,-2 0 159,9 0 161,0 0-81,2 1-79,6-1-113,-3 0-64,6 0 32,-1 0-175,2 0-193,-2 0 96,1 0 160,-1 0-400,2 0-47,-3 0-1,-4 0-128,-4 0 64,3 0-96,-6 0-32,-2 0 0,0 0 16,-2 0-32,0 0 80,3 0-48,1 0 0,1 0 32,2 0-48,3 0 96,-2-3 0,5 1 64,0 0-48,-5 0-64,2-2 16,1 4 0,-5 0-16,0 0-16,-2 0 32,-2 0-80,0 0 96,1 0-96,-1 0 96,-1 0-80,1 0 64,0 0-32,2 0 48,2-3-48,0 1 0,0 1 48,0-5-32,4 4 48,-3 0-48,2-1-48,-2 0-16,-1 0 0,-4 3 32,1-3-16,-3 3 16,-1 0 0,1 0 16,0-3-16,2 3 16,-2-2 0,3 1 16,-1 1-16,0 0 16,4-2-48,0 0 32,-2 2 48,2-2-64,1 0 48,-3 0-16,0 2-16,1-1 32,-3-1-16,-2 2-16,3 0 48,-1 0-16,-1 0-64,-1 0 48,-3 0-16,4 2 32,-1-1-32,0 1 0,1 0 96,1 0 48,2-2 0,1 2 0,-1-2 32,3 0-96,1 2 96,-2-2-32,5 3-80,-5 0-32,6-3-32,-7 3 16,2-3-32,-1 3 32,-2-3-16,0 0 32,0 0-48,2 0 0,0 0 32,-2 0-16,0 0 16,0-1-16,-3-1-16,-1-1 32,1 3-16,-5-3 0,-1 1 17,1 1-34,-2 1 34,1-2-1,2 0-16,-2 0 16,0 0-32,0 0 16,1 2-16,1-1-65,-3-1 65,-2 2-240,-2 0-48,0 0-48,-6 0-448,-7 0-449,2 0-1248,-9 0-753,3 0-2752</inkml:trace>
  <inkml:trace contextRef="#ctx0" brushRef="#br0" timeOffset="-129901.42">10783 8285 5539,'0'0'7811,"0"0"-5746,0 0-960,0 0-97,0 0-96,0 0-111,0 0-321,0 0-128,0-1 48,0-1 33,2-1 47,5 0-80,-3 1-112,3 1 0,-2 1 48,3-3-176,-2 2-15,7 1 31,1-2-16,4 0 96,5 0-80,6 0 464,2 1-64,3-3-47,3-1-289,0 5-80,3-5-32,-1 5 48,0-1-48,-2 1-32,-4 0 32,2 0-16,0 0-64,0-3 48,-2 2 0,3-5 0,-2 0-48,1 1 0,-2-2-48,-3-1 48,-3 3-48,-1 1 32,-9 0 32,1 3-48,-4 1 17,0 0-1,0 0 0,5 0-32,-1 0-16,7 4 48,1 1-48,2-2 48,2-1-80,2-2 80,-1 0-32,-3 0 32,-1-3-32,-5-3 16,-1-1-16,-1-1 16,2 4 0,-2 0-64,5-2 80,5 0-48,7 0 48,4-1-48,5-1 16,-1 3 16,4-1 0,-2 1-32,1 1 16,-5 2 0,-2 2 0,-4 0 32,-4 0-48,1 0 32,-1 0 32,0 0 0,4 0 0,4 0 96,3 4 48,6 0-32,4-2-16,2-1-96,-1 1 16,1-2-48,2 0 16,-4 0 16,4 0-16,-2 0-32,0 0 16,-4 0 16,2-2 0,-1-1 16,-5-1-48,0 2 32,-1 0 0,0 2-64,1-1-48,-3 1 80,4 0-16,-1 0 16,-1 0 48,0 0-48,0 0 48,0 0-64,-1 0 48,1 0 16,1 3-16,1 3 0,2-3 16,0-1 16,3 0 32,2 0 16,-1-2-96,4 2 48,-4-2-32,1 2 0,1 1-16,-2 0 32,1-2-48,0 1 0,-3 0 32,1-1-48,-1 2 80,-2-2-112,2 1 80,-2-2-32,0 0 0,2 0 0,1 0 64,3 0-96,-3 0 64,-2 0 1,-4 0-33,0 0 32,-5 0-16,-6 0 0,2 0-32,-4 0-32,2 0 64,0 0-65,0 0 65,5 0-96,2 0 96,0 0-64,4 0 96,5-2-48,3-2 0,-1-1-32,2-1 64,1 1 0,0-2 33,-4 1-33,-5 1-32,-2 0 32,-4 2-96,1 1 128,-3 2-64,1-1-32,0 1 32,1 0 16,4 0 0,-3-3 0,2 2 16,-3-1-16,0 2 32,-4-4-48,4 2 16,-2-2 16,0 1-32,1 0 32,-1 0 48,2 0 16,1 0-96,0 0 96,2 1-80,3-1 48,-2 1-32,-3-2 0,-1 2 0,2-1-32,-3 0 0,1 0 16,-5-1 48,2 3-112,-3-2 128,-3 1-160,2 1 80,-3-1-48,5 2 48,4-2-16,-1 0 16,4 1 0,5-2 0,-1 0 48,2 1-64,0-2 16,-3 2 0,-1 2 16,-3-1-32,-5 1 32,-2 0 0,-2 0-32,-6 0 32,-5 0-64,3 0 80,-4 0-64,7 0 48,4 0 16,6 0-48,2 3 16,7 3 96,9 1-32,0-1-32,1 0 48,5-1-32,0-2-48,-2 1 32,-3-4 0,-6 0-16,-2 0-16,-6 0 0,-6 0 32,-4 0-48,-4 0 16,-4 0 16,-3 0-32,0 0 48,3 0-48,5-5 64,-4-1-32,8 2-16,2-1 0,3 0 16,7 1 32,-6 0-64,4 3 64,-1 1-96,-2 0-32,1 0 0,-4 0 16,-3 0 32,1 0 32,-2 0-16,-8 0 0,-2 3 32,-3 0-16,2 1 48,-4 0-16,3-1-16,1-1 48,8 1-32,13-2 16,6-1-32,10 0 0,10 0-48,9 0 112,7 0-144,2 0 128,7 2-64,3 0 0,0 1 16,-1 1 0,-1 0 16,-5 2-16,-5-1 16,-4 1-64,-7 0 96,-9 0-80,-5-2 80,-12 0-48,-11-2-16,-6-2 16,-10 0-32,-8 0 0,-3 0-16,-5 0 16,-2-4-16,0-2 48,3 3-64,2-3 80,0 0-64,4 1-16,1 0 16,0-3 48,5 3 0,2-2-96,3-1 144,1 3-160,4-3 64,4 1 32,0 0-112,-2-2 16,0 3 48,0-4-16,-2 1 32,0-1 32,-2 1-48,-2 0 48,-6 0-32,0 1 16,-2 1 32,-5 1-32,2 0 16,-7 3 16,3-1 0,4 2-32,-2 1 32,9-2-32,3 3 16,17 0-16,19 0 16,13 0 0,16 0 32,12 0 48,5 0-64,0 3 16,-7 4 0,-11 1 64,-11-1-32,-15 0 64,-22-1-96,-15-3 0,-21 3-16,-6 0-16,-33-1-48,-14 1-48,-12-1-48,1 3-432,4-5-705,17-3-1104,17 0-1969,12-11-4354</inkml:trace>
  <inkml:trace contextRef="#ctx0" brushRef="#br0" timeOffset="16231.69">5317 1131 1745,'0'0'12261,"-10"40"-10244,3-9 0,0 8 336,-4 8-512,1 4-288,1 5-225,0 0 97,0-6-592,4-4-129,-2-3-80,3-8-304,1-6-272,-2-5-16,3-5 64,-1-3-64,-2-3 64,0-2-48,4-5 16,-2-2-48,0-4 65,3 0-17,0-12-16,0-2-32,0-9-209,7-8-31,3-6-80,-4-9 112,3-4 16,0-5-352,-1 0-273,-2 2 225,-4 3 496,1 7 32,-3 4 112,3 8-32,-2 3-48,-1 4 96,3 3-80,1 3 64,3-1-64,1 1 0,0-1 32,2 3-32,0-3-144,3 5 80,-3 0-32,3 3 80,-3 4-32,1-1 48,0 4-32,1 4 0,2 0 0,2 0 16,-2 8 16,0 6-32,-2 4 64,-1 4-16,-3 3 16,-4 7 32,-4 1-32,0 3-112,-4-3 64,-6 1-16,-2-2 16,-4-5 64,0-2-64,-5-2 48,1-3 48,-3 1 48,1-5-32,-1 1 32,0-3 0,4-4-32,0-1 16,4-1-128,5-2 80,3-3-48,2 0-16,3 0-32,-1-1 48,3-1-64,0 1 32,3 0 32,4 1-16,-2 1 48,6 4-32,-4-1 177,7 6 175,0 3 64,2 5 32,0 3 0,3 4 1,2 1-145,0 2-192,-2-2 112,-1-3-160,3-2-64,-5-5 0,0-3-32,-2-3 32,-4-3 0,-2-3-48,-3-3-112,-2-1-208,-3-3-177,0 0-239,0 0-48,-2-2-209,1-5-1424,-1-6-1265,-1-2-5026</inkml:trace>
  <inkml:trace contextRef="#ctx0" brushRef="#br0" timeOffset="17319.86">5757 1648 13654,'0'0'4082,"0"0"-2065,0 0 48,0 0-528,0 0-465,0 0-271,-20 3-209,10 7-16,2 5 112,-1 2-79,8-1-273,1 0-224,1-4-144,9-2 48,3-4-80,1-6-160,1-3 192,-1-6 0,0-4-32,-1-6 16,-3 1-16,-3-3 48,-3-1-224,-4 2-161,0 3-31,-7 3 320,-3 4 144,-3 4-16,-2 6-64,0 0 64,-2 5-32,7 4-48,-2 0-16,3 1-720,6-1-1537,0 0-1265,2-5-3121</inkml:trace>
  <inkml:trace contextRef="#ctx0" brushRef="#br0" timeOffset="18228.25">6130 1572 7539,'0'0'5651,"0"0"-2626,0 0-1568,0 0-336,0 0 47,0 0-255,-37-22-257,26 22-272,-6 0-144,0 4 128,-2 1 65,5 3-65,2 0-80,3-2 32,4 3-32,2-2-96,3 2-144,6 0 0,7 2-96,4 2 128,3 0 96,4 0 273,-1 2-129,-2 0-160,-1 2-80,-7-3-80,-6 1 48,-4 0-128,-3 0 80,-3-3 32,-7 0 0,-6-2 64,0-1-32,1-2 128,-5-4 16,3 1-32,3-2-96,0-2-32,3 0-16,2 0-16,4 0 0,0-2-16,4-2-48,1 3-80,0-3-256,6 2-224,-1-1-241,-1 0 113,6 2 208,-4-1 160,0 2-113,-2 0-127,0 0-16,-1 0-1,-3 2-303,0 2-561,0-3-1552,0 3-1057</inkml:trace>
  <inkml:trace contextRef="#ctx0" brushRef="#br0" timeOffset="20523.88">6352 1576 9893,'0'0'3457,"0"0"-2496,0 0 319,0 0 225,-28-27-161,19 25-287,-1 0-49,-2 2-223,0 2-113,-1 5-64,3 2 17,2 4-33,2 2-224,3 2-256,3 1-48,0-2-32,10 3 0,-1-2-48,4 0 32,-2-3-16,5-1 16,-5 0-48,2-4 96,-3 3-32,-2-1-32,-2 0 0,-3 0 16,-3 2 32,0 0-48,-4 0 160,-5 0 64,-1-2 65,0-2 63,-3 1-48,-1-5-32,1 1 112,-1-6-32,1 0-128,3 0-80,0-6-112,5 1 17,0-3-98,3 1-223,2 1-512,0 1-737,4-1-1200,4 0-1585,1-3-6867</inkml:trace>
  <inkml:trace contextRef="#ctx0" brushRef="#br0" timeOffset="21472.09">6650 1263 6179,'0'0'4338,"0"0"-2721,0 0-801,-11 35 625,6-3 415,-2 12 498,2 10 527,-1 9-512,0 4-624,-1 0-177,3-8-783,1-8-305,-1-9-192,-1-9 48,5-7 32,-4-6-207,0-2-1,-2-4-160,4-5 48,-4-2-16,1-5-16,4-2 16,-1-2-32,2-9-64,0-4-289,0-5-175,8-5 144,2-3 256,4 0 32,5 0 80,-3 4 48,3 1 16,-1 8 32,-1 4-32,-3 8 32,2 3-112,-4 1 96,2 9-96,-3 4 48,-2 5-32,1-1 48,-2 3-32,-3 0 16,-4-5-16,4-1 0,-5-2 32,0-4-16,-6-3 16,-5-1 80,2-1 48,-8 0-96,-3-3-16,1 1-16,-2 2 0,-2-2-112,5 1 0,1 1 80,5 2-64,5-3 64,6 1-160,1-2-672,6-2-1009,6 0-672,2-6-176,2-3-2706</inkml:trace>
  <inkml:trace contextRef="#ctx0" brushRef="#br0" timeOffset="22300.34">6959 1693 9316,'0'0'7428,"0"0"-4691,0 0-1008,0 0-385,0 0-31,0 0-225,21-13-319,-15 24-433,1 4 496,0 1-63,2 3-305,-1 0-304,5-4-96,-1-4-64,0-6 64,3-3-48,-1-2-32,-1-5-16,-2-6-112,2-6 128,-5-2-64,1-1 128,-5-1-128,-1 3-224,-3 1 64,0 6 240,0 4-32,0 7 0,0 5-160,0 13 175,-3 7 130,-1 6 367,0 8 64,-1 7 0,1 1 1,0 2 175,-2 0-448,-2-3-160,-1-3-32,-2-9 80,-2-1-112,-1-10-160,-1-4 16,-2-4 96,6-6 16,-2-5-64,5-4 96,3-4-80,4-5-480,1-2-1025,0-2-1088,1-2-1169,5 0-2657</inkml:trace>
  <inkml:trace contextRef="#ctx0" brushRef="#br0" timeOffset="25055.1">8123 1511 13190,'0'0'3137,"0"0"-2256,-25 24 159,17-6 241,2 6 80,-1 9-193,0 4-111,0 6-161,5 0-432,-3 0-144,5-5-256,0-6 0,0-8-16,0-7-16,0-8-16,0-6 48,0-3 81,0-11 879,0-6-256,0-6-704,-5-9 0,3-3 16,-2-7-32,-1-3-32,5-3 1,0-6-66,0 2-159,11-1-272,5 0 144,1 4 256,-1 8 48,3 4 80,-3 9 16,-5 8 96,-4 7-64,-2 5-48,-3 2-16,1 6 0,-3 0-48,4 10-48,1 5 64,1 7-32,2 10 32,3 6 80,1 13 176,0 5 208,4 0-31,-2 4 127,2-4-240,-2-5-288,0-9-48,2-4 16,0-9 48,0-7-48,0-9-32,3-7 80,2-6 0,-1-9 0,3-7-16,-3-9 0,1-5 48,-5-1-16,-2-4 16,-3-2-16,-5-4-16,-3-3 64,-3-1 0,0-3-320,-4-2 48,-5 2 32,5 2-16,-2 3 16,3 6 0,-1 9 208,3 6-48,1 9 16,0 6-32,0 5-80,0 2-64,0 5-928,0 8-593,0 4-1088,1 2 367,3 1-2160,-1 0-4114</inkml:trace>
  <inkml:trace contextRef="#ctx0" brushRef="#br0" timeOffset="25943.49">8657 1686 6403,'0'0'4866,"0"0"-3745,0 0 511,0 0 417,0 0-496,0 0-496,4 0-161,-4 0-48,0 8 177,5 0 143,-1 2-79,1 5-113,3 2-319,-2-1-113,3 3-80,1-4-208,3-2-176,0-2 16,0-6-64,-2-1-48,3-4 16,-2-4-16,0-5 0,-3-7-144,-2-5 48,-3-4-32,-1-3-272,-3-2-320,0 0-65,-3 4-303,-3 6 367,1 5 433,0 4 304,-1 8-16,1 0 0,1 3 32,3 6-144,1 5-208,0 0-1377,0 0-1424,0 1-3074</inkml:trace>
  <inkml:trace contextRef="#ctx0" brushRef="#br0" timeOffset="26551.62">8927 1768 5362,'0'0'7252,"0"0"-6276,0 0 161,0 0 768,0 0-385,0 0-575,6 6-177,-2-4-80,-1-1-15,1-1 47,-4 0 0,5 0-111,0-5-97,1-1-48,1-3-192,3-4-176,-1-1 96,1 2-16,0-1 113,-2 2 95,1 2 64,-4 1-64,0 5-48,-4 3-32,3 0-127,-1 5-65,-1 4-112,-1 5 176,4 0-128,-1 0-16,0 0-32,0-3 16,2-2-16,-2-3 0,6-4 32,-3-2 16,3-2 16,0-5-32,0-3 48,1-3-16,0 0-32,-6 0-16,-2 1 16,-1 4-16,-2 2 0,1 3-48,-1 3 48,0 1-64,4 9 0,3 1 64,2 2 32,2-3-16,2 6 96,3-5 224,1 0-288,0-2 80,-6-4-96,-1 1-112,-1-2 80,-5-2-32,-4-2-64,0 2-528,0 2-337,-1-3-127,-4 3-561,1 1-32,4-1-1008,0-2-3169</inkml:trace>
  <inkml:trace contextRef="#ctx0" brushRef="#br0" timeOffset="27289">9522 1346 10021,'0'0'6547,"0"0"-4514,0 0-1009,0 0 145,0 0-417,0 0-16,2 24 97,-6-4 543,-2 10-111,2 6-193,0 2-47,-1 3-241,4-2-112,-1 0-207,2-5-289,0-4-80,0-5-32,0-2 0,0-2 32,0-7-48,0 0-16,0-7 0,0-1-64,0-6 80,3 0 0,2-10 0,-3-4-128,2-3-160,1-4-48,-2 1 48,-1 3-49,2 3 161,1 3 160,-3 3-64,3 4 32,0 4 16,3 0 0,0 0-48,1 6 64,-2 3-32,4 2 0,-1 4 0,-4 0-64,4 2 96,-3 1-64,-1-1 48,-2 0-32,0-1 32,-2-3-16,-2-2-32,0 0 80,0-1-96,-2-5 112,-6 1-112,0-3 80,-2 1-16,-1-2-16,-1-2 32,0 0 16,4 0-32,-2 0 16,1-2-48,2-2 16,2-1 112,-2-1-160,3 1 80,-1-1-48,2 3 16,1 0-32,-2 2-96,2-1-48,2 2-336,0 0-384,0 0-529,0 0-400,6 0-832,-1-2-2866</inkml:trace>
  <inkml:trace contextRef="#ctx0" brushRef="#br0" timeOffset="28003.48">9691 1766 11013,'0'0'5058,"0"0"-3761,32-6 80,-16 3 768,0-1-241,2 0-415,1-1-400,-2 0-257,-2-4-384,0 4 96,-7-2-63,1 0-241,-8-2-128,-1 3-48,0-2 0,-10 1 32,-2 1-48,-4 1-48,-3 5 32,1 0-16,-4 4 16,4 5-16,2 6 64,3 3 16,3 2 0,6 3 32,3-1-64,1-3 32,4-1-112,3-3 96,7-4-48,-1-2-16,6-5 0,-1-1-16,1-3-336,-1 0-64,-1 0-320,-3-3-689,-4-1-1088,-5 0-689,-4 1-3185</inkml:trace>
  <inkml:trace contextRef="#ctx0" brushRef="#br0" timeOffset="28479.6">9941 1809 13766,'0'0'1249,"0"0"-1105,0 0 1793,0 0-256,7 26-481,0-19-159,-4 0-49,3-1-80,-1-1 321,-3 1-96,0-4-417,-2 0-224,1-1-80,-1-1-15,4 0 47,-4-3-80,0-3-384,0-3 48,0-2-48,0-4 16,0-3-64,0-3 32,0 1-96,0-2 0,3 3 144,1 0-32,-1 7 96,4 1-32,-1 3 224,1 3 0,0 1 112,5 2-112,-5 2-144,7 0 16,-3 2-96,-1 2-16,6-1-48,-2-1 48,0 0-64,0-2 81,2 0-49,0 0 0,-5-4-113,-1 1-63,2 1-176,-11-2-256,3 2-609,-4 2-768,0 0-896,-4 0-688,-2 0-1602</inkml:trace>
  <inkml:trace contextRef="#ctx0" brushRef="#br0" timeOffset="31864.41">10489 1450 7267,'0'0'5507,"0"0"-4291,0 0-447,0 0 671,0 0-431,-31-22-1,25 19-79,2 1-1,0 2-79,0 0-209,-1 5-160,4 4-272,-2 1-48,3 5 16,0 1 0,4-2-128,5-1-16,-1-4-16,2-1-48,-1-3 32,-1-5-48,-2 0 16,-2-2-48,1-6 80,-5 0-48,0-4-64,-5 2 64,-3-2-16,-1 2 16,-1 1-64,-1 0 16,0 4-16,1 2-16,1 3 48,2 1 16,2 6 64,-1 2 0,6 7-16,0-1 0,2-1 0,8 1 16,5-4 16,-1-2-144,0-3-80,0-6 176,-4 0 16,2-3-32,-11-5 80,-1-3-32,0 2 32,-1-2 0,-11-1 32,5 2 112,-3 1-144,3 5 0,1 0-64,2 2-32,1 2-608,3 0-1810,0 6-1952</inkml:trace>
  <inkml:trace contextRef="#ctx0" brushRef="#br0" timeOffset="32660.47">10472 1804 11749,'0'0'2049,"0"0"-352,0 0 400,0 0-192,0 0-544,0 0-417,-24 9-416,24-2-416,0 0-16,4-1-16,5 1 32,1-3-112,0-4 64,3 0-32,-5 0 0,-1-6 0,-2 1 0,-5-5 65,0 3-81,-5-2 0,-5 2 160,0 3 112,-4 0-64,0 4 176,1 0 32,3 8-208,3 1 96,7 0-95,0 2-193,7-2-16,3-1-16,3-1-64,-2-5-48,-1 0 64,2-2 16,-7 0 48,-2-4-32,-3-3 64,0-1-64,0 2 64,-3-3-48,-2 2 16,-4-2 32,1 3-96,-1 3 48,3-1-16,1 4-32,-4 2-33,1 6 33,-1 2 16,3-1 48,1 5-48,-1-3 32,1-4 0,5-2-112,0 0-352,0-4 32,0-1 128,0 0-224,2-6-609,1-1-1008,-2-2-2289</inkml:trace>
  <inkml:trace contextRef="#ctx0" brushRef="#br0" timeOffset="39531.61">11684 1334 6403,'0'0'4210,"0"0"-1377,0 0-1744,0 16 31,0 1 385,-3 9-209,1 5-47,-3 10-16,-1 4-33,-4 3 49,5 2-177,-1-2-223,-2-4-1,6-7-208,-5-5-47,5-4-145,0-8-96,2-4-80,0-4-96,-2-5-48,2-1-96,0-4 32,-3-2-64,3 0 80,0 0-16,0-8 0,-3-1 64,3-6-128,0-5-32,0-5-16,0-5 0,3-10-80,2-4 16,-1-10-144,3-5 0,-2-8-176,0-1-337,-3-1-191,2 6-257,1 6 97,0 11 496,0 8 432,1 9 144,-2 7 112,-1 5-48,6 4 64,-4 1-32,6 4 160,-1-2 0,3 5-64,1-1-80,3 5-64,3-4 32,2 5-48,2 0 48,0 6-80,2 5 96,-2 6-48,-1 5 160,-5 6 192,-2 5-64,-6 5-96,-3 2 64,-7 3 1,0-3-97,-8 0-32,-5-4-48,-3-4-80,-3-4-32,-5-6-16,1 1 0,-4-5 80,0-4 0,3 1-64,1-6 80,1 1-48,3-5 64,6 1-48,2-3-16,1 0 32,5 0 0,1 1-96,-1-1 96,3 3-32,2-3-64,-4 2 96,4-1-32,-1-3 16,1 1-64,0-2 64,0 2-16,0-2 32,0 0-16,0 0 80,0 0 48,0 0-64,0 0-16,0 0-48,5 5-16,2 4 0,7 5 224,2 5 721,5 6-257,2 6 48,2 2-176,3 1-143,-1 0-129,0-6-48,-3-3-96,-2-6-32,-4-5-160,-4-2 0,-4-5 32,-4-4-32,-1 2-48,-5-5-224,0 0-48,0 0-1,0 0-239,-5 0-560,4-5-769,-4 2-1105,5-3-1392,-2-1-5106</inkml:trace>
  <inkml:trace contextRef="#ctx0" brushRef="#br0" timeOffset="40907.49">12194 1731 6483,'0'0'5282,"0"0"-3233,0 0-16,0 0 64,0 0-352,0 0-705,-25-22-399,19 25-113,-2 7-16,0 5 193,-1 4 239,2 5 321,-2 4-113,2 1-384,6-1-63,1-2-65,0-1-368,5-7-176,8-3-32,2-6 96,6-5-144,0-4 80,5-4-48,-1-9-16,-2-2 0,1-2-32,-6-2 97,-1 1-33,-6 0-32,-2 1-32,-4 0-80,-5 1-113,0-1-31,0 3 32,-9-2-64,-5 2-112,-3 2 0,-6 2-48,2 2-1,-5 6 177,1 0 160,2 2 96,3 6 48,3 1-48,6 2-16,2 3 16,3-1 16,4 0-208,2-2-1537,2-1-736,7-5-976,-2-3-3234</inkml:trace>
  <inkml:trace contextRef="#ctx0" brushRef="#br0" timeOffset="52580.49">15824 1693 5042,'0'0'7652,"0"0"-5139,0 0-736,0 0 16,16 28 31,-13-5-143,-1 5-96,-1 4-561,-1-4-367,4-3-433,-4-6-128,0-4-160,2-8 48,-2-1-128,0-6-545,0 0-431,0-6-257,0-8-1072,0-5-3394</inkml:trace>
  <inkml:trace contextRef="#ctx0" brushRef="#br0" timeOffset="52836.63">15866 1481 15031,'0'0'3634,"0"0"-3138,0 0-192,9 26-128,-2-11-160,-2 0-864,2-2-2738,2-2-8564</inkml:trace>
  <inkml:trace contextRef="#ctx0" brushRef="#br0" timeOffset="53060.03">16112 1787 9044,'0'0'4370,"0"0"-3089,0 0 672,0 0-113,0 0-623,0 0-689,0 32-272,4-25-48,1-1-95,0-3-17,6-1-16,-3-2-80,2 0 48,-1-8-32,-1 2 0,-5-4-48,1-1 48,-4 2-16,0 0 16,-4-1 16,-3 3-80,-3 2 96,-3-1-16,0 2 64,-1 2 256,1 2 384,2 0 65,1 0-257,1 0-400,2 2-160,2 0 32,3 0-48,2-2-32,0 2-512,0-2-753,2 0-416,3 0-1264,4-2-2354</inkml:trace>
  <inkml:trace contextRef="#ctx0" brushRef="#br0" timeOffset="53617.13">16239 1787 5362,'0'0'12918,"0"0"-11349,0 0-1233,0 0 849,0 0 367,0 0-143,9 19-608,-4-16-401,7 1-224,-5-4-48,1 0-64,5 0 16,-3-4-32,-1-3-32,1-2 16,-4 0 16,0-1 0,-1 3-16,-4 2 32,3 2 240,-4 3 32,0 0-224,5 4-96,-4 5 32,3 0 48,2 5 49,3-3-81,1-2-32,-2-1-32,2-3-96,1-1-881,-5-2-960,-2-2-704,1 0-817,-4-8-1632</inkml:trace>
  <inkml:trace contextRef="#ctx0" brushRef="#br0" timeOffset="54055.97">16561 1470 9989,'0'0'4338,"0"0"-2338,0 0-255,0 0-16,0 0-224,-16 45-193,16-21 33,5 4-257,0 4-127,-1 1-81,-1 0 49,2 0-145,-3 1-96,2-4-239,1-5-225,-5 0 208,0-3-352,0-5-48,0-5-32,0-5-752,0-1-1345,0-6-1377,-5-6-1904</inkml:trace>
  <inkml:trace contextRef="#ctx0" brushRef="#br0" timeOffset="54372.64">16662 1767 19433,'0'0'1825,"0"0"-1713,38 5 1873,-23-3 512,2-2-1057,-2 0-1055,1-3-321,-5-5 0,0 1-48,-3-3-16,-4-3-32,-1 2-96,-3 0-128,-9 0 111,-3 2-79,-3 3 192,-3 5-64,-1 1 96,2 10 0,3 7 48,4 4 176,2 3 65,3 0 175,5 2-240,3-6 16,4 1-192,6-7 32,1-5-64,2-1-96,-2-7 32,0-1-512,-4 0-641,0-3-752,-1-8-848,-1 0-2738,-2-4-10820</inkml:trace>
  <inkml:trace contextRef="#ctx0" brushRef="#br0" timeOffset="54759.25">17038 1670 12694,'0'0'9908,"4"-26"-9267,-4 15-465,0 2 1152,-3 2 113,-7 3-593,0 4-399,-7 0-385,-3 9-80,-1 4 16,1 4 16,2 1-64,2 3 96,5-1-32,1 1 0,5-1 16,4-4 0,1 0 16,0-1-32,6-5 16,-1 4-16,6-5 64,1-2-32,1 2 64,-1-1-144,-1-3 64,-3 1 0,-5 1-32,0-2-48,-3 3-16,-9 0-16,-1 1 64,-2-1 16,-4-2-16,1 2 32,1-3-16,3-1 16,4 1-80,2-5-208,1 0-865,2 0-848,2-3-640,0-4-1649,4-5-4466</inkml:trace>
  <inkml:trace contextRef="#ctx0" brushRef="#br0" timeOffset="55283.09">17188 1644 23451,'0'0'1648,"0"0"-1471,0 0 79,0 0 992,0 0-399,0 0-497,-5-16-272,-4 20-176,-2 3 80,-3 4 0,0 4 80,-1 4-96,4-1 96,6 4-80,0 0 32,5 3-32,0-1 48,5 0 48,3-2-64,0-2 48,4-3 0,-1-4-96,-3-4-32,1-2 32,-6-1 16,1-2 0,-4-3 0,-4 3 32,-4 0-48,-4 0 64,-2 1 16,-3 3-96,3-3-640,-3 3-1265,3-2-961,3-3-351,-1-3-3314</inkml:trace>
  <inkml:trace contextRef="#ctx0" brushRef="#br0" timeOffset="46143.97">13881 1424 6051,'0'0'5971,"0"0"-2850,0 0-2193,0 0 241,0-26 240,0 23-241,0 0-544,0 3-143,0 0-145,4 8-272,1 12 32,0 10 32,2 9 1809,-2 9-128,4 4-465,-3 0-704,-1-2-175,-4-9-113,4-8 80,-4-7-96,4-10-128,-5-3-96,0-7 64,0 0 209,0-6-97,0-3 16,-5-6-64,4-4-208,-4-7-64,2-4-16,3-7 32,-3-7-160,3-4-16,0-8 0,3-5 32,0-5-48,3 1 31,4-1 97,-6 7 160,1 5-352,0 5 144,2 9 48,-2 9-16,1 3 96,-1 7-32,2 2 32,2 4 32,1 1-48,1 4-16,3 2 48,0 2 0,0 0-16,2 8 16,0 3 16,0 8-96,-2 5-16,0 7 112,-2 7 32,2 4-64,-4 4 112,0 1 0,-2 1 32,1-2-288,-2-4 64,-3-2-48,3-3 96,-5-3 64,2-2-48,-2-3 64,-2-1 32,0-1-48,0-5-16,0 0 48,-6-2-48,1-1 64,-5 0-64,5-7 48,-7 1-64,1-1 32,-3-5 16,-2-1-32,2-3-48,-5-1 48,1-2 32,-2 0-80,-3-5 112,0-5-176,-4-2 32,6 2-144,-5-3-16,5 2 64,5 1-144,4 5-80,3 2 32,7 0 160,2 2 80,11 1-497,5-2-783,6-1-177,1-3-1056,2-4-4387</inkml:trace>
  <inkml:trace contextRef="#ctx0" brushRef="#br0" timeOffset="47208.23">14411 1713 9476,'0'0'7732,"0"0"-5347,0 0-1569,0 0 529,0 0 768,3 31 256,-2-17-1120,2-1-529,-3-4-304,2 1-160,-2-5-144,0-1-32,0-4-144,1 0-352,-1-3-384,2-8-1009,1-2-2113,-3-7-2401</inkml:trace>
  <inkml:trace contextRef="#ctx0" brushRef="#br0" timeOffset="47426.27">14442 1498 16520,'0'0'2993,"0"0"-2785,0 0-272,0 0-32,0 0-464,0 0-3906</inkml:trace>
  <inkml:trace contextRef="#ctx0" brushRef="#br0" timeOffset="48176.13">14555 1746 7507,'0'0'-400,"0"0"3778,0 0-2018,0 0 81,0 0 16,0 0-337,9 31 65,-8-27-49,-1 0-143,3 1-113,-2-4-15,-1 1-17,0-2-112,3 2-47,-1-2-81,-2 0 48,0 0-96,2 0-191,1-2-81,3 0-80,-3-4-16,1 1-64,5-3 80,-4-1-112,0 0 32,0-4-32,4 2 192,-2-3-128,-1 3 17,-1 3 15,0-1 48,-1 5 96,-1 4-96,1 0-160,-3 4-80,4 8 32,-1 3 96,0 2 64,-2 1-112,3-1-16,0-4-32,-1-2 32,0-3-32,2-3-48,-2-5 80,0 0 0,1-2 80,1-4-32,-2-3-64,0-1-15,0-2-33,0 1-16,1 0-17,0 1 17,1 5-176,3 1 176,-1 4-16,5 0 16,-1 2 16,0 5-16,3 3 96,-1-1 0,-2 2 209,0 0-113,1-1 0,-5-1-160,-2-3 0,1-3-16,-5-1-32,-1-2-384,-1 0-721,0-5-1376,0-7-2337,0-4-9061</inkml:trace>
  <inkml:trace contextRef="#ctx0" brushRef="#br0" timeOffset="49292.2">14952 1746 6355,'0'0'6259,"0"0"-3554,0 0-864,0 0-144,0 0-529,0 0-560,11 0-15,1 0 303,2-2 401,6-3-97,2-1-383,-4-1-193,3-3-272,-5 4-240,-2-4-160,-2 3 96,-8-1-112,1 2 64,-5 1 0,0 0 0,-8 1-80,-5 2 16,-3 2-16,-3 0-32,-4 6 64,2 4-64,0 8 96,0 0-48,10 2 96,0 4 0,3-2 32,8 1 80,0-3-80,8-5-32,3-3 64,7-3-48,-2-6-48,3-3 48,-3 0-96,0-2-480,-1-2-1121,-4-2-400,-4 2-1056,0-1-2082,-4 0-6034</inkml:trace>
  <inkml:trace contextRef="#ctx0" brushRef="#br0" timeOffset="49855.53">15223 1778 11477,'0'0'2513,"0"0"-144,0 0-1088,0 0 640,0 0-272,0 0-593,1 6-335,-1-3-1,4 1-144,1-2-48,-4-2 65,8 0-33,-1 0-96,1-8 96,1 1-31,-2-3-81,2 1-128,-4-1-176,0 2-16,-2 0-96,0 3-48,1 1 64,-1 4-64,0 0-16,0 4 48,2 5 0,3 4 144,-4 2 32,0 1 64,0 2 16,0-4-79,1-1-81,-1-2-80,-4-3 48,4-2-112,-5-3 32,0-3-96,0 0-257,0 0-207,1-6-224,-1-1-881,0-6-1552,0-2-1458,0-2-12644</inkml:trace>
  <inkml:trace contextRef="#ctx0" brushRef="#br0" timeOffset="51079.86">15610 1624 176,'0'0'6003,"0"0"-177,0 0-3056,0 0-961,0 0-433,0 0-335,-30 0-337,20 0-48,-1 3-31,1-2-1,2 1-192,0 0-64,1-1 48,3 3-127,2-2-81,2 3-112,0 0-16,5 2-96,3 0 128,6-1 0,-2 3 48,7-2-48,-3-1 48,-3 1-32,1-1-96,-4 0 0,-3 0-64,-2 0 80,-1 4-48,1-1 32,-3 2-16,-2 4 32,0 2-16,0 1 0,-2 0 32,-3 1-48,-4-1 16,-2-2 16,-1-4 0,2-1-64,-1-1 112,-3-4-32,1-3 64,3-3-32,0 0 17,-1 0-145,5-6 96,1-1 0,0 0-144,1-1-401,3 0-127,1 3-176,0 1-321,1 4-384,3 0-960,5 0-1104,-2 0-817</inkml:trace>
  <inkml:trace contextRef="#ctx0" brushRef="#br0" timeOffset="326.77">26969 8459 6595,'0'0'5410,"0"0"-3793,0 0-416,0 0 127,0-26-47,0 20-257,0 2-223,0 2 31,0 1-240,0 1-47,0 0-1,0 1-112,0 11-240,-2 4 385,2 8 383,-1 6 16,-3 7-303,4 1-289,0 2-208,0-5-176,0-5 128,0-5-96,0-4 0,0-8 16,4-4-32,-3-3 0,-1-5 0,0-1 80,0 0 0,0-3 464,2-8-319,-2-6-145,2-4-32,-2-5-96,0-1 64,2-7 16,-2-1-16,0 0-48,0 0 16,-2 0-96,0 3 0,-1 3 0,-1 4-49,1 4 81,1 2 64,2 2 16,0 2-48,10 1 48,3 4-48,6 3 32,2 3-64,6 4 0,2 7 48,0 8-32,-3 4-32,-4 5 48,-7 4 32,-5-2-272,-3 0-16,-2-2 0,-5-4 288,-5-2 0,-7-4 48,0-1-80,-5-4 32,-1-3-16,-3-1 16,0-1 48,3 0-48,-2-3 32,5 3-64,-3 0 80,9-1-32,1 3-16,4 1 0,4 1 16,2 1 80,10 1 48,7 6 128,2-1-16,6 4-64,-1-3-144,1 1-16,-5-1-48,-3-3 64,-2 0-80,-6-4 64,-5-3-32,-2 1 0,1-3 0,-5 0-80,0-1-16,0-1 32,-5 1-80,5-3-160,0 0-288,0 0-1185,3 0-848,6-3-2273,-2-6-9237</inkml:trace>
  <inkml:trace contextRef="#ctx0" brushRef="#br0" timeOffset="1337.66">27403 8414 12486,'0'0'2513,"-6"-24"-1553,0 20-495,1 4 623,0 7-576,3 3-448,2 1-336,2-2-3634,3-1-9236</inkml:trace>
  <inkml:trace contextRef="#ctx0" brushRef="#br0" timeOffset="1235.33">27383 8634 17832,'0'0'1121,"0"0"-1361,0 0-321,0 0-1151,0 0-1826,-2-31-4482</inkml:trace>
  <inkml:trace contextRef="#ctx0" brushRef="#br0" timeOffset="1686.03">27671 8600 16343,'0'0'3106,"0"0"-1842,-36 3 769,21 4-336,-1 6-864,0 0-529,5 4 32,-2 0-32,5-1-160,3-1-48,5-4-48,0-3-80,5-3-16,6-3-16,5-2 208,0-7-64,0-5 0,3-3-64,-5-3 16,0-2-32,2-2-112,-9-5-16,0 2 0,-5-5-96,-1 0-16,-1 1-208,0 2-17,0 4-175,-1 4 288,-1 8 352,-1 4 80,2 7 304,-2 0 32,2 7-256,-2 8 289,1 4 271,2 6 48,0 5-111,0 5-49,-1 1-256,-2 1-192,2-4-16,-4-2-32,3-3-64,2-8-48,0-3 0,0-6 0,0-3-496,0-7-849,4-1-928,-1-5-1104,1-10-4019</inkml:trace>
  <inkml:trace contextRef="#ctx0" brushRef="#br0" timeOffset="2242.41">27881 8616 6643,'0'0'8404,"0"0"-6867,0 0-417,0 0 529,0 0-673,-26 15-255,15-8 47,1 0 96,-1 4 145,-3-1-49,5 3-399,0-3-65,4 2-208,5-2-80,0-4-32,5 0-48,4-2-128,7-2 48,1-2 64,-1-2-256,0-5-64,-1-1 160,-3-1 112,-7 1-96,-2-1-16,-3 2-96,0 3-128,-2 2 128,-4 2 80,0 0 64,1 2 32,0 6 176,-1 1 32,1 0-64,1 2-144,3 0 16,-4 2-48,5 0 16,0 1 0,0 4 0,0-2 16,0 3-32,0 1 16,5 0 0,-5 3 0,1-3 16,-1 2-16,0-1 16,0 0-112,0-5-32,-6-2 32,2-2 112,-3-3-48,-3-3 16,2-2-16,0-4 0,-4 0 16,1-10 16,2-3-160,-2-1-528,5-2-1601,4-1-112,2 3-481,2-3-1968</inkml:trace>
  <inkml:trace contextRef="#ctx0" brushRef="#br0" timeOffset="2901.02">27955 8708 17800,'0'0'2385,"0"0"-2321,0 0 753,26-7-49,-8-5-336,7 0-368,-3-1-80,-1-1 112,-6-2-112,-5 5 673,-4 0-593,-6 2-208,-5 2-49,-6 1-15,-4 4 64,-6 2 128,3 4 48,-1 9 288,2 4 225,3 3-33,8 4 576,6-1-63,0-4-417,5 2-320,5-6-128,2-2-16,3-4-80,0-3-16,-2-5-32,1 1 0,-1-2-624,-3 0-784,0 0-1346,-6-2-2096,1 1-6483</inkml:trace>
  <inkml:trace contextRef="#ctx0" brushRef="#br0" timeOffset="25965.29">27606 8076 6899,'0'0'1377,"0"0"800,0 0-1233,0 0 177,0 0 127,0 0-431,-2-2-161,2 2 144,0 0 1,0-2-97,0 2-64,0 0-223,2 0-17,1 0-64,-3 0 48,0 0 0,1 0-128,2 0-128,-3 0 433,1 4-433,-1-1-48,3 0 64,-1 0-48,-2 0 80,1 0-48,2-1 48,-2-1-32,-1-1-48,5 3 64,-3-3-32,1 0 48,0 0-16,1 0 97,1 0-129,-4 1 112,3-1-48,1 0-64,-4 2-80,3 0 48,1 0-80,-1 0 48,0-1-16,0 3-32,1-2 16,-4 1-16,3 0 96,-4-1-80,5-1 16,-5 1-16,4 0-16,-3-2 0,2 2-32,1-2 96,1 0-64,-4 0 16,5 0-32,-2 0 0,1 0 0,-1 0 48,0 0-16,2 0 96,-2 2 16,0-2-48,2 2-16,-2-2-64,5 1 16,-5 1-48,2-2 32,1 2-16,-3-2 0,-1 0-16,1 0 16,0 0 48,2 0-64,-6 0 0,5 0 0,-1 0 48,3 0-16,-4 0-48,4 0 16,-1 2 0,-1-2 32,0 2 0,1-2-32,-1 2 16,0-1 32,0 1-48,-3 1-16,2-3 48,1 1 0,0-1 0,1 0 0,2 0 0,1 0 1,-4-1-17,4-2 0,-3 1 16,-1 1-32,-4 1 16,-1 0 16,2-2-16,1 2 16,-3 0-48,0 0 15,4 0-15,-2 0 81,3 0-98,-5 0 81,7 0-48,-3-2 16,-1 0 16,4 0 1,0 0-1,-3 1-16,1 1 0,-5-2-16,0 2 48,0 0-209,0 0 33,0 0 48,0 0 32,0 0-288,0 0-160,0 0-32,0 0-241,0 0-623,0 0-625,-3 0-512,1-2-1793</inkml:trace>
  <inkml:trace contextRef="#ctx0" brushRef="#br0" timeOffset="27217.54">27986 8056 10037,'0'0'5490,"0"0"-3633,0 0-336,0 0 672,0 0-513,0 0-335,16 13-288,-6-10-209,1 3-224,0 0-144,-1-2-175,1-1-129,-1 3-64,-4-3-128,0 1 80,-3-1-80,-3 3-48,0 2-32,-4-1 48,-2 2 96,-4 3 256,1-2-192,1 3-80,-1 0 96,5-2 16,-3 0-32,7 1-80,0-5 16,0 1-112,0-3-80,0-2-304,0 0-193,0-3-623,5 0-1457,1-6-1473,0-5-5603</inkml:trace>
  <inkml:trace contextRef="#ctx0" brushRef="#br0" timeOffset="3779.08">28681 8321 4482,'0'0'9684,"0"0"-6882,0 0-1153,0 0-737,0 0 641,5 57 688,-9-12-144,3 2-721,-4 5-479,4-3-513,-4-7-416,3-5 32,-1-8-16,-1-6 0,-1-4 16,-2-5-16,2-5-96,0-1-192,-1-2-417,1-5-815,5-1-625,-4 0-945,4-7-3041</inkml:trace>
  <inkml:trace contextRef="#ctx0" brushRef="#br0" timeOffset="4110.91">28549 8582 20361,'0'0'1969,"0"0"-1601,0 0 49,0 0 1407,45-5-351,-15 0-705,2-4-431,-2 2-145,0 0-128,-6-1 16,-8 4-64,-5 2-224,-5 2-561,-2 2 17,-4 8-96,0-1-801,0 2-592,0-1-2417,0 4-12086</inkml:trace>
  <inkml:trace contextRef="#ctx0" brushRef="#br0" timeOffset="4360.6">28900 8704 18873,'0'0'3089,"0"0"-2337,0 0 353,0 0 448,0 0-705,0 0-432,4-2-272,1-7-48,-1 0-32,-3-5 305,-1 0 463,0 1-304,0-2-144,0 2 145,0 0-17,-3 2-240,-1 2-80,1 1-48,-1 1 32,4 1-96,0-1-32,4 2-16,3-1 0,3 0-16,0 0 48,5 3-64,-3 0-16,1 0-16,-1 3-64,0 0-96,-1 0-304,-6 0-240,0 3-593,-1 0-672,-2 0-1312,-2 0-1106,0-2-4256</inkml:trace>
  <inkml:trace contextRef="#ctx0" brushRef="#br0" timeOffset="4751.96">29154 8561 16087,'0'0'6243,"0"0"-5218,0 0-209,0 0 705,-29 39-369,23-22-415,4 1-225,0-1-384,2 0-96,7-4 64,2-2-96,3-4 16,4-3 16,1-4 48,3 0-32,-4-7 32,-2-5-48,-2-1 16,-3-3-96,-4-3-80,-2 1-272,-3-2-256,-3-2-33,-6 6 497,-5 2 192,0 4 0,0 3 96,-2 5-96,4 2 32,1 0-48,4 6-64,6 1-480,1 1-1857,0-3-993,5-1-4113</inkml:trace>
  <inkml:trace contextRef="#ctx0" brushRef="#br0" timeOffset="5203.59">29354 8591 13734,'0'0'7252,"0"0"-5572,0 0-1199,0 0 143,0 0 352,2 26 97,-2-11-353,1 2-432,8-3-144,2-1-64,0-1 369,4-6-337,2-2 32,-2-4-80,2-1 16,-1-7-48,0-5-96,-6-2 48,0-5-112,-4-2-96,0-2-305,-6 0-63,2 0 128,-2 3 464,0 7 16,-4 4-768,-5 5 95,3 2 145,1 3 64,0 4-785,0 4-1456,5 1-3106</inkml:trace>
  <inkml:trace contextRef="#ctx0" brushRef="#br0" timeOffset="5580.7">29660 8563 16664,'0'0'3041,"0"0"-2897,0 0-32,0 0 1329,-33-2-241,22 10-31,0 0-113,-4 1-479,4 1-225,6 3-64,-1 0-176,3-2-80,3-1-32,0-1 96,3-1-64,3-5 64,-1 0-32,2-3-16,2 0 16,-2-1-64,2-7 48,-4 0-128,0-2-208,1-1-160,-4 2-32,1 3 304,-3 2 160,0 3 16,-5 1-33,1 0 178,2 5 79,-3 1 192,0 3-64,3 2 32,-2-1 80,4 2-47,0 2-33,0 0-144,0 1-16,0 0-144,0-1-16,0 3-32,4 0 64,-2-2 0,-2 3-48,0-1-16,0 0-16,-6 0-32,-3-1-144,-3-1-256,2-2-192,-6-2 47,3-2-95,0-3-16,3-6-609,4 0-672,4-6-1504,2-9-6308</inkml:trace>
  <inkml:trace contextRef="#ctx0" brushRef="#br0" timeOffset="6186.85">29797 8428 17096,'0'0'3217,"0"0"-2032,-21 33 288,12-10 511,2 5-175,2 1-624,-1 2-577,3-3-368,3 0-96,0-6-144,3-3 48,3-4 0,-1-6-48,6-4 48,-1-5 16,6 0 0,0-1-16,0-7 0,0-2-16,-1 3-160,-4 4-32,-4 0 224,-3 3 48,1 9 48,-5 4-47,0 1 415,0 3 96,0-1-256,0-1-224,0-3-96,5-6 0,7-2-48,-5-2-224,1-2-448,2-2-1393,-1-7-2321,-2-4-2769</inkml:trace>
  <inkml:trace contextRef="#ctx0" brushRef="#br0" timeOffset="6999.58">30583 8423 5170,'0'0'5827,"26"-20"-3826,-14 9-16,-2 0 704,0 3-320,-5 2-624,-5 6-256,-10 0-449,-9 10-256,-4 5 177,-4 3-337,1 5-224,1 0-79,4 2-49,9 1-48,5-1-128,7 1-144,5-2-48,7 0 0,9-2-16,0 0-176,1-2-65,4-1-47,-9-2-192,3 0 96,-10-2-257,-4 0 321,-5-2 304,-1-2 192,-1-3-48,-10-2 48,-3 0-16,0-3 16,-5-2 128,3 1-144,-5-2 0,0 2-32,3-2 32,-1 2-64,8 1 16,0 0 32,6-2-112,5 1-576,9-2-1489,5 0-912,5-8-2706</inkml:trace>
  <inkml:trace contextRef="#ctx0" brushRef="#br0" timeOffset="7511.88">30800 8600 18617,'0'0'3185,"0"0"-2401,0 0-191,0 0 927,0 0-671,0 0-705,-13 5-80,21 9-64,-2 3 16,7 0-48,1-3-32,2-2-48,3-5 0,-3-4 144,5 0 32,-5-3 0,0-6-32,-5-5 16,0-2 16,-5-2-80,-4 1 0,1-3-48,-3 4 112,0 4-32,-7 5 0,0 4 0,-1 10 112,2 6 272,1 8 528,1 6-255,-3-1-129,5 3-192,-1 0-208,3-1-64,0-1-48,5-5-16,-3 0-144,3-6-336,-5-4-128,0-4-33,0-3 129,-7-8-112,-2 0 128,3-8 256,-2-4-209,5-7-975,-1-4-833,4-2-3938</inkml:trace>
  <inkml:trace contextRef="#ctx0" brushRef="#br0" timeOffset="8052.44">31211 8475 8692,'0'0'12454,"-44"20"-10485,27-11-993,-4 4 929,5 2-496,7 1-785,2-4-480,7 1-48,3 0-64,5 1-32,4-2 16,2 1-224,3 2-16,2-2-80,-2 1 256,-3 3 128,-2-2-48,-4 2-48,-4 0 32,1-1-48,-5-2 16,0-2 16,-6-2-80,-3-4 16,-2-1 80,1-4 16,-1-1 16,-5 0 16,5-1-48,-1-7 16,2-1-16,5-1-657,0 1-607,5-2-1345,5 0-465,5-2-3377,2-1-6819</inkml:trace>
  <inkml:trace contextRef="#ctx0" brushRef="#br0" timeOffset="8935.32">31314 8636 14102,'0'0'4883,"0"0"-3187,24 0-207,-5 0 592,2-2-112,1 2-704,4-1-273,0-1-528,-3-1-224,-2 3 16,0 0-224,-5-3-48,0 3-16,-4 0 32,0 3-16,-1 0 16,-4 0-128,3 3-160,1-1-48,0 0 16,-1-2 64,1 0 128,-1-1-32,-3-2 144,2 0 48,-2-5-48,-2-1 96,1-3-80,-2-1 208,-1 0 112,-3-2-64,-3 2-128,-3 0-96,-3 2 32,-7 3-64,2 4-16,-2 1 16,2 0 48,-2 3-80,6 6 80,0 4-48,4 2 144,4 1 160,2 3-159,0 0-81,6-1-80,1-1 48,5-2-96,0-4 64,1 0-225,-3-4-415,-2-1-624,0-2-1074,1-4-1295,-2-2-3731</inkml:trace>
  <inkml:trace contextRef="#ctx0" brushRef="#br0" timeOffset="8527.62">31452 8325 12310,'0'0'4402,"0"0"-3378,0 0 65,0 0 575,0 0-271,0 0-192,11 44 415,-11-8-111,-5 5-128,-5 3-465,-2 1-64,7-3-447,0-3-113,0-4-80,5-6-32,0-3-144,5-7 32,0-2-80,-3-6 48,1-1-384,3-5-481,-5-1-655,-1-3-673,0 1-304,0-2 240,0 0-721,-1 0-2048</inkml:trace>
  <inkml:trace contextRef="#ctx0" brushRef="#br0" timeOffset="9559.24">31772 8695 6115,'0'0'4114,"0"0"-2033,0 0 80,0 0 0,0 0-433,0 0-207,-7-2-64,7 2-33,0 0 289,1 0-64,4 0-481,-1 0-383,2-1-241,1-5-128,0 0-176,2-1-144,3-2 33,0 0-17,1-4 112,-1-1-112,-2 0-80,0 0 0,-1 2 48,-8 2-48,4 5 16,-5 5 128,0 2-64,0 5 32,0 7 208,0-1 32,0 1-128,0 1-159,6-2-65,5-3 0,-1-5 32,4-1-32,0-4 16,0 0-16,3-9 16,-2-2 16,-1-5-112,0-2-16,1-1 80,0 3 32,-5 1-32,0 6-32,-2 5 16,1 4 16,-3 4-32,-2 7 16,3 3 256,0 4 0,2 1-160,5-2-16,2 0-48,3-4-32,0-4 48,-1-1-48,-2-7 0,-1-1-272,-4 0-272,-11-1-561,0-9-736,-5-1-2801,-6-4-5394</inkml:trace>
  <inkml:trace contextRef="#ctx0" brushRef="#br0" timeOffset="73332.22">9403 3526 12118,'0'0'3745,"0"0"-1888,0 0-352,0 0-289,0 0-239,5-14-193,-5 12-96,0 2-223,0 0-145,0 0-128,0 2-144,0 9-32,0 4 48,0 7 336,0 11 433,0 10 431,0 10 17,-7 4-193,1 3-31,-2 0-417,-1-3-576,0-9 48,2-5 32,0-9-80,4-6 48,-1-9-64,0-5 16,4-5-32,-5-4 0,5-5-16,0 0-32,0-9 144,0-6-112,5-5 0,1-10-32,-1-7-16,2-7-32,0-8-96,2-6 128,0-1 16,-5-2 80,-3 2-512,3 0 224,-4 4 128,0 2 32,0 3-80,0 3-16,0 0 160,0 1-16,0 3-128,5 3 0,4 4-449,0 2 209,5 9 288,2 1 16,1 7 48,3 3 16,2 5 32,-1 6-32,4 3 32,-1 2-64,1 8 48,-3 7 32,5 5-16,-6 6 48,1 4 16,-3 3-16,-5 3 16,-3-2 32,-5-1 0,-6 2-240,-3-1 32,-8-3 0,-6 0 80,-8 0-96,-3 1 80,-2-3-16,-3 3 64,1-5 16,-1 3 16,3-2-16,0-2 16,7 0 80,2-5-80,7-1 48,2-3-32,4-4-128,2-4 32,2-4 0,0-1 0,4-4 32,0-2 48,-3 0-16,3-2 64,0-4-32,0 1-16,0 2 0,0-2 32,0 1 48,0 4-64,0 0-48,0 0-48,0 3 48,3 3-32,3 1 16,3 4-16,8 1 97,3 7 143,6 1 0,2 4 288,7 4-48,-1 2-144,-2 1-32,-3 1 81,-4-4-193,-6 0-48,-5-5-32,-2-2-48,-5-6-32,-1-2 48,-2-6-80,-3-3 0,-1-4-208,3-4-208,-1-7-81,-2-6-751,2-1-1345,2-3-1922,-2 4-1439,-2-1-5267</inkml:trace>
  <inkml:trace contextRef="#ctx0" brushRef="#br0" timeOffset="74588.3">9957 4018 19849,'0'0'3041,"0"0"-2240,0 0-529,-34-12 800,24 12 241,3 6-385,-2 3-383,2 4-337,7 4-32,0 2 96,0 1 288,7-1-256,5-2-240,2-5 16,7-1-31,0-5-33,1-2 64,-1-4 16,0 0-96,-5-10 16,-6-1-96,-1-6-225,-6 0-127,-3-5-240,0 0-289,-5 2 305,-9 1 256,-5 4 368,-4 6 80,-2 8 48,3 1 368,-1 3-192,4 9-15,4 2-97,-1 3-128,10 1-32,1 1-48,2 1-801,3-3-1808,0-2-1169,3-4-4434</inkml:trace>
  <inkml:trace contextRef="#ctx0" brushRef="#br0" timeOffset="75707.31">10459 3746 5058,'0'0'497,"0"0"-113,0 0 3954,0 0-2145,0 0-529,0 0-15,-13-5-96,12 5 176,1 0-177,0 0-95,0-1 0,0 1-161,8 0-239,7-3-369,3 3-96,9-1 433,6-1-257,1 0-223,3 0-129,-5 1-256,-1 1-64,-4 0-16,-10 0-48,0 0 0,-7 0-32,-1 0-144,-4 0-240,-5 0-81,0 0-111,0-2-240,0-1-385,-5 3-752,-4-1-992,2 1-1297,-4 0-3858,1 0 2722</inkml:trace>
  <inkml:trace contextRef="#ctx0" brushRef="#br0" timeOffset="76363.32">10500 3936 5843,'0'0'-112,"0"0"5682,0 0-3345,0 0-656,0 0 128,0 0-177,-1 1-159,2-1-385,2 0-95,0-1-1,1 1 17,3-2-17,3 2-32,0-2-31,3 2 127,6 0-143,3 0-145,7 0 16,2 0 33,4 0-113,-3 0-128,1 0-208,-3 0 96,-9 0-112,-4 0-272,-4 0-16,-6 0 48,-7 0-32,0 0-272,-4 0-16,-3 0-208,-5-1-609,-6-3-1056,2-2-1808,-1-1-3347</inkml:trace>
  <inkml:trace contextRef="#ctx0" brushRef="#br0" timeOffset="82036.81">12771 3921 8852,'0'0'1281,"0"0"-513,0 0-224,0 0 1377,0 0 976,18 28-768,-17-23-528,3-1-224,-4 0-129,0-2-95,3-2-177,-3 0 17,2-2-113,-2-6-175,2-3-113,-2-4-224,0-1-256,0-4 16,-2-2 32,-3-3 256,1-3 65,1 2-129,-4 3 0,1-2-288,0 5 112,2 4-112,0 3-80,1 4 32,0-1 32,3 4-32,0 3 64,3 0 80,8 2-80,-1 1-48,6 0 0,0 4 0,1-1-176,1 3 112,-2-1-240,-2 0 144,-4 0-32,1-1 80,-6-1-176,-5-1-192,5 0-17,-5-2-63,0 1-144,0-1-337,0 2-495,-5 1-497,2-2-368,1 1-2113,2-2-3650</inkml:trace>
  <inkml:trace contextRef="#ctx0" brushRef="#br0" timeOffset="82595.17">13038 3817 8292,'0'0'7651,"0"0"-7042,0 0-593,0 0 1168,0 0 1233,0 0-752,-23 4-320,9 1-33,-1 1-31,1 4-433,3 1-272,2 1-335,2 2-97,0 0-48,7-1 32,0-4-112,3 1 32,5-4-64,1-5 48,1-1 32,2 0 0,0-5-48,1-4 32,-1-5-80,-1 2 32,-3-4-192,1 2-192,-4 0-65,-5 4-15,2 2 368,-2 7 96,0 1 32,-6 7-16,0 8 352,2 4 401,-1 3-129,3 0-48,2-2-400,4-4-128,8-2-32,-2-5-48,5-4-64,-3-5-224,3 0-176,-5-3-464,-5-5-945,-5-3-1233,-2 0-992,-6-2-5570</inkml:trace>
  <inkml:trace contextRef="#ctx0" brushRef="#br0" timeOffset="83468.73">13182 3876 6851,'0'0'5010,"0"0"-3009,27 11-288,-22-6 16,2 0-32,-3-2-481,-2 3-191,1-3-81,-3 0-79,0-1-161,1-2-96,1 0 16,0-8-31,4-3-305,3-3-208,-1-5-32,2-1 64,3 1-48,-6 2-16,4 2 48,-5 6 80,0 4 464,-2 5-175,1 5-305,-1 8 48,0 5 400,2 3 256,1 3-607,0-1-257,3-4-32,1-1 0,1-5 16,-1-3-32,-1-4 64,-1-3-80,-2-3-177,-3 0-303,1-5-304,0-4-657,-5-6-1696,0 0-1922</inkml:trace>
  <inkml:trace contextRef="#ctx0" brushRef="#br0" timeOffset="83924.35">13660 3845 10037,'0'0'8804,"0"0"-8132,-36-7-640,20 7 1361,-2 0 447,-1 5-415,5 3-336,0 1-305,3 4-352,6 0-80,1 0-256,4 2-48,0-1-16,9-2-48,-1-2 64,2-2-96,0-4 48,1-4 16,1 0-16,-4-6 16,3-5-48,-3-2 32,0-4-32,-6 1 32,2-1-96,-1 0 112,-3 5-16,0 2-64,0 3 48,-3 1-32,1 2 32,0 4 32,2 0 0,0 4-80,0 2 112,0 5 128,0 2 128,0 3-127,0 3-33,4 4-80,-1 2 0,1 3-16,-1 2-32,2 1 80,-3 1-128,2-1 112,-2-1-64,1-3 32,-3-1-16,0-2 16,0-3 32,0-3 176,0-1 464,-7-4-287,-2-2-145,2-3-80,-2-1-32,-1-3-64,-1-1-80,1-3 48,-1 0-48,-1 0-32,-2-3-16,3-7-96,-1-2-304,5-4-273,2-3-591,3-6-993,2-2-1969,7-5-4210</inkml:trace>
  <inkml:trace contextRef="#ctx0" brushRef="#br0" timeOffset="79807.45">11635 3201 7828,'0'0'2449,"0"0"-96,0 0-752,0 0-81,0 0-31,0 0-273,14-20-255,-9 20-353,-5 0-176,0 1-127,2 8-49,-2 9-16,0 9 48,0 12 1329,-7 13 79,1 15 1,1 11-624,-4 3-337,1 0 128,3-4-143,1-10-65,3-12-80,1-12-480,0-10 80,4-7-32,0-7-31,-2-7-113,-1-2 64,2-5-64,-2-3 48,-1-2-32,0-6 80,0-3-64,0-2 0,0 0-80,0 1-48,0 3 64,3 1-48,6 5-17,-2-1-63,7 2 64,6 0 112,4 0-16,6 0 32,0 0 48,3 0-16,-1 0-16,-2-4-48,-4 1-112,-1-1 96,-4-1 0,-3-1 0,-4 1 32,-4-1-112,-1 0-208,-7 2-192,0 1-96,-2 0-161,-2 3-399,-6 0-561,0 0-1008,-1 0-193,2 0-2224,2 0-9893</inkml:trace>
  <inkml:trace contextRef="#ctx0" brushRef="#br0" timeOffset="80557.23">12287 3737 12966,'0'0'2609,"0"0"-1312,0 0 319,-28-25 17,14 23-416,0 2-209,-2 0 65,-3 9-177,2 6-79,1 3-81,2 4 80,6 3 145,3-1-401,5-2-304,5-3-160,6-4-48,3-2-16,2-6 32,2-3-32,-1-4 16,-1 0-32,-2-6 64,-1-4-144,-3-1 32,-3-3-128,-4-1 32,-1-2-176,-2 0-16,0 5 128,-2 2 80,-1 6 96,-4 4-80,3 10 64,-2 5 48,2 5 384,0 1 48,4 1-112,0-2-96,2-6-192,7-1-16,1-4 16,-1-6 0,2-1-32,-3-2-336,-2-2-368,-2-4-273,-1-1-815,-3 0-690,0-3-1007,0 3-2978</inkml:trace>
  <inkml:trace contextRef="#ctx0" brushRef="#br0" timeOffset="81163.39">12593 3795 10389,'0'0'6691,"0"0"-4658,0 0-625,-5-30 97,-4 25-288,-4 0-449,-1 2-416,-3 3-176,1 0-112,-1 4 16,-1 5 128,4 3 161,-1 2 79,7 3 0,0 1-80,6 1-128,2-2-96,0-3-80,8 0-48,5-5-16,1-4 16,2-5-32,3 0 80,-1-7-48,1-6-32,-2-1-192,-3-3 80,-6 2-32,-2-2 96,-6 4 0,0 2 32,-1 1 16,-8 3-16,1 4 32,-2 3 16,1 0 96,1 0 96,3 3-112,1 3 0,3 1-48,1 2 48,0 2-16,1-1 16,3 3 0,3-1-15,-1 4 63,3-1 80,-4 3-32,4 0-128,-1 4-16,2 1 480,-4 1-240,4 0-144,-3 2-16,2-2-32,-5 0-16,-1 0-48,0-2 48,-3-1-16,0-3-31,0-2 31,-3-4-16,-3 1 96,0-4 64,-2-1 0,-1-1-96,-1-4-32,2 1-64,-1-2 0,-1-2-32,0 0 32,3-7 0,0 0-80,-1-4 16,-1 1-128,3-3-32,-1 3-273,2 0-351,0-2-561,1 3 257,3 0-1025,1 0-688,0 0-2146,1 0-5585</inkml:trace>
  <inkml:trace contextRef="#ctx0" brushRef="#br0" timeOffset="84631.43">13880 3917 14967,'0'0'8916,"0"0"-8276,4 28-576,-4-18-16,0 0 529,0-2-33,0-4-400,0-4-128,0 0-208,0-10-529,0-2-1087,0-10-2322,0-5-8516</inkml:trace>
  <inkml:trace contextRef="#ctx0" brushRef="#br0" timeOffset="84819.16">13921 3622 21226,'0'0'992,"0"0"-1152,0 0-448,0 0 624,0 0 0,0 0-2033,11 15-2145</inkml:trace>
  <inkml:trace contextRef="#ctx0" brushRef="#br0" timeOffset="85303.8">14216 3915 11221,'0'0'6163,"0"0"-5571,0 0-576,-35-9 1121,16 9 383,-1 0-543,-5 6-289,2 0-128,0 4 273,3 3 95,6 0-15,5 1-273,5-2-224,4-1-128,9 0-128,7-3-32,5-5-96,1-3 65,5-2-65,-1-7 16,0-4-32,-4 2 16,-6-2 0,-1 6-112,-9-1 32,-6 7-17,0 1 65,-6 5-32,-2 6 0,-3 2 32,1 6 97,1 0 47,4-1-112,3-4-48,2-2 32,6-5-337,4-7-895,3 0-1265,1-5-1521,-1-9-5122</inkml:trace>
  <inkml:trace contextRef="#ctx0" brushRef="#br0" timeOffset="85733.39">14378 3952 15383,'0'0'5122,"0"0"-3665,0 28-913,0-19 1457,3-1-336,5-3-593,3-5-543,-2 0-401,3-1-48,4-9-16,-2-1-80,6-4 96,-1-1-80,2-1 48,-1 0-16,-2 2 0,2 6 16,-3 6-32,-2 3 16,-5 7-80,-2 10 64,1 1 48,-4 4 176,4-1-80,-1-1-96,1-3-64,-2-7-112,2-1-656,-1-6-993,-4-3-1953,1-6-2128</inkml:trace>
  <inkml:trace contextRef="#ctx0" brushRef="#br0" timeOffset="92055.66">16449 3398 4738,'0'0'11269,"0"0"-9172,0 0-688,0 0 0,0 0-177,0 0-447,11 39 623,-11 0 721,0 7-336,-4 10-496,0 1-465,1 1-448,2-8-80,1-5-144,0-7-128,0-8 64,6-8-96,0-6 32,-1-4-32,-1-4-128,-3-2-208,4-3-176,-5 0-256,0-1-369,0-2-688,0 0-928,-5 0-561,4-2-3681</inkml:trace>
  <inkml:trace contextRef="#ctx0" brushRef="#br0" timeOffset="92467.34">16587 3844 18328,'0'0'4611,"0"0"-3379,27 2-1024,-12 0 1217,0-2-17,3 0-655,-4 0-241,-2 0-368,-1-5-96,-2-1-32,-4-4-64,0-1-336,-3-1-64,-2-1 160,-5-5 192,-3 5 96,-5-1-32,0 5 80,-2 5-80,0 4-16,-2 8 144,-1 8 176,4 9 240,-1 2 0,7 3 48,5-1-63,3-1-177,0-6-272,7-5-48,7-7-320,2-5-241,0-5-383,-1 0-673,-2-9-1264,1-4-225,-7-2-3905</inkml:trace>
  <inkml:trace contextRef="#ctx0" brushRef="#br0" timeOffset="92895.28">16785 3950 15815,'0'0'2850,"0"0"-2642,0 0 416,0 0 1617,30 13-560,-30-12-241,3-1-191,-1 0-289,-2-3 129,2-7-161,-2 0-319,4-5-193,-1-4 16,0-1 16,1-5-48,3 0-79,2-1-97,-4 2-144,4 0 48,-2 2 0,-2 5 48,2 2-128,-2 5 0,-3 1-16,0 4 0,0 3-64,2 0 32,1 2 32,-2 0-144,4 0 80,0 4-96,-2 0 0,0 0-224,0-1-225,0 0-31,-4 3-144,4-2-801,-5 2-976,0 1-465,2 0-319,2 2-1873,2-1-4883</inkml:trace>
  <inkml:trace contextRef="#ctx0" brushRef="#br0" timeOffset="93337.76">17108 3800 19785,'0'0'2817,"0"0"-2497,-27-8 705,13 8 800,-2 0-545,-1 6-511,3 3-145,0 4-192,4 2-112,5 0-15,1 0-49,4-2-160,4-2-80,6-4 32,3-5-48,1-2 64,1 0-96,1-8-16,-2-3-32,-1 0-16,-8 2 48,0 2 32,-5 1 16,0 6-32,-9 2 0,-3 7-16,2 6 96,-2 3 48,3 1 0,3 1-32,6-3-48,0-2-208,5-4-817,5-4-992,2-7-1360,3 0-961,1-11-3522</inkml:trace>
  <inkml:trace contextRef="#ctx0" brushRef="#br0" timeOffset="94183.16">17181 3754 1345,'0'0'20137,"0"0"-16920,0 0-2720,0 0 399,0 0 513,34 15-337,-15-15-288,5 0-495,1 0-257,-2 0-16,-1 0-16,-1-5 80,-3 1-144,-2 1-305,0 0-367,-4 0-320,-3 0-689,1 1-1297,-3 2-1952</inkml:trace>
  <inkml:trace contextRef="#ctx0" brushRef="#br0" timeOffset="93747.98">17393 3422 20057,'0'0'640,"0"0"-479,4-24-97,-2 24 256,-2 11 640,0 8 561,0 5 448,-6 9-689,-4 8-495,3 5-65,-6 4-176,3-1-288,-2 4-144,1-5 33,6-2 95,0-3 176,1-6 80,4-6-208,0-5-48,2-3-96,5-9 32,-2-3-128,0-3-64,1-4-48,-1-4-336,0 0-368,-3 0-897,-2-3-864,0-2-1137,0 0-2977</inkml:trace>
  <inkml:trace contextRef="#ctx0" brushRef="#br0" timeOffset="94437.66">17522 3811 16408,'0'0'7443,"0"0"-6403,0 0-944,5 29 16,-4-19 353,3 1 271,-4-4-448,2 1-240,2-3 0,1-2-480,-4-3-721,3-5-1072,3-3-1680,-3-7-3779</inkml:trace>
  <inkml:trace contextRef="#ctx0" brushRef="#br0" timeOffset="94627.79">17580 3539 24651,'0'0'2017,"0"0"-1953,0 0-176,0 0-16,0 0-272,-27 24-48,18-15-785,3-2-976,0 1-1008,2-4-2610</inkml:trace>
  <inkml:trace contextRef="#ctx0" brushRef="#br0" timeOffset="94943.79">17723 3741 13478,'0'0'5667,"0"0"-4034,0 0-177,0 0 177,0 0-208,-11 25-321,4-6-288,3 1-191,-1 1-241,5-1-112,0-1-96,5-5-64,3-3-48,2-3 0,5-6-48,1-2-64,0-2-96,5-7-48,-5-4-96,1-4-16,-2 1 176,-5-3 112,-4 0 0,-1 1-80,-5-3-224,0 3 272,-11-1-17,-5 3 146,-3 2-49,-4 4 16,-1 2-48,-3 4-16,4 4-80,1 0-753,3 8-784,6 0-400,9 3-112,4-4-2641</inkml:trace>
  <inkml:trace contextRef="#ctx0" brushRef="#br0" timeOffset="95599.82">17995 3794 9156,'0'0'6835,"0"0"-5234,0 0-528,0 0 287,0 0-287,0 0-129,0 15-208,0-9-495,0-1-177,5-3 80,-3 0-48,6-2 256,-2-2-144,-1-5-96,6-4 0,-1-2 80,-1-5-16,-2-1-32,4-3 0,-1-1 0,-3 3 433,-1 2-49,2 6-80,-6 6-192,2 5-32,1 1-64,0 9-128,2 6 16,3-1 385,0 5 47,7-2-240,3 0 96,2 0 112,4-5-63,0-1-33,1 0-48,-2-1-320,-4-3-32,-7-2-80,-4-1-353,-6-4-1007,-4 0-1794,-4 0-1456,-8-7-6019</inkml:trace>
  <inkml:trace contextRef="#ctx0" brushRef="#br0" timeOffset="89233.3">15223 3829 9012,'0'0'2977,"0"0"-95,0 0-721,-23 30 224,18-18-384,-5-2-448,1 2-257,1-3-111,2-4-321,-1-1-80,4-4-111,0-2-65,3-8-176,0-9-272,9-6-144,-1-8-48,6-8 64,2-7-16,5-5 16,2-9-192,1 1 48,3-2-32,-1 6-32,2 11-208,-8 10 256,-3 12 128,-3 14 16,-5 10 0,-1 8 0,-4 14-48,-2 15 48,3 13 208,-5 12 160,0 10 256,-5 8-159,-1-2-497,0-5 16,0-5 64,3-13 0,3-12 32,0-10-32,0-9-80,3-10 48,1-6-320,-1-6-305,2-2-831,-4-16-1057,2-2-1697,-1-10-5539</inkml:trace>
  <inkml:trace contextRef="#ctx0" brushRef="#br0" timeOffset="89802.62">15270 3796 12550,'0'0'3938,"0"0"-2178,0 0 49,0 0 48,0 0-528,27-13-209,-4 13 369,4 0-321,2 0-351,0 0-289,-1 0-240,0 0-160,-11-3-144,3 0-112,-9-1-688,-5 0-817,-6 3-896,0-3-368,-6 2-3426,-5-2-6467</inkml:trace>
  <inkml:trace contextRef="#ctx0" brushRef="#br0" timeOffset="90196.93">15744 3735 5555,'0'0'7875,"0"0"-6866,0 0 335,16-27 977,-13 22-352,-2 1-368,-1 2-320,-6 2-513,-6 2-224,-8 6 417,-6 6 143,0 5-144,-1 5-527,0 4-193,5-1 416,7 2 32,5-1-255,9-1-289,1-5-32,5-6-16,7-1-48,4-6-16,4-3 0,2-6 16,-1 0-192,1-7-144,-1-2-353,-2-3-559,-5 0-1345,-2 1-1393,-5-1-3986</inkml:trace>
  <inkml:trace contextRef="#ctx0" brushRef="#br0" timeOffset="90682.17">16003 3732 14295,'0'0'4001,"0"0"-2880,2-28 207,1 21 545,-3-2-224,0 1-528,-7 1-529,-5 1-352,-1 5-128,-9 1 96,-3 3 288,-2 13 65,0 3-209,0 9-176,3 4 368,6 5 353,3 0-177,11 1-352,4-8-224,4-2-64,11-6-48,3-5-32,2-8 16,6-5-48,-4-4-144,1-4-256,-4-5-288,-3-4-689,-7 0-1232,-2-2-1073,-5 3-2193</inkml:trace>
  <inkml:trace contextRef="#ctx0" brushRef="#br0" timeOffset="91484.24">16087 3812 3041,'0'0'12934,"0"0"-10228,0 0-1074,0 0 161,32-2-96,-20 2-208,7 0-497,-1 0-368,1-2-95,-1-4-97,-3-3-256,-4 0-128,0-2-128,-5 0-32,-4 0-48,-2 0-96,-2 1-177,-8 1-63,-2 1 160,-9 5 112,-6 3 224,3 3-64,-3 7 16,3 8-32,4 9 144,8 2 560,7 4 257,5 3-209,5-3-224,7-5-288,4-6-80,7-7 32,0-6-48,0-9-176,-4 0-224,4-4-336,-12-5-449,2-2-800,-5 2-640,-3-3-1056,-4-1-3411</inkml:trace>
  <inkml:trace contextRef="#ctx0" brushRef="#br0" timeOffset="126196.89">19168 4158 6291,'0'0'3698,"0"0"-1665,0 0-609,-15-9 177,14 7-144,-1-2-417,-1 2-176,3 0-95,0 1 15,0-1 33,0 0 79,0 0-208,0 0-144,3 0-111,-1 1-97,6-3-96,3 3-16,3-2-32,5 1 128,8 1 529,3-2-113,-1 3 96,-2 0-527,-1 0-177,-8 0-112,-4 3-80,2-2 32,-11 1-48,2-2-209,-2 3-175,-1-2-96,-3-1-240,-1 0 15,0 0 129,0 0 80,0 0-97,0 0-127,-1 2-321,-3-2-735,1 2-786,-1-1-1455</inkml:trace>
  <inkml:trace contextRef="#ctx0" brushRef="#br0" timeOffset="126924.5">19220 4271 11253,'0'0'3682,"0"0"-1905,0 0-577,0 0 81,0 0-1,39-9-63,-17 5 208,3 3-49,7-2-79,-1 0-337,3 1-335,-6 2-353,-3 0-256,-4 0-48,-6 0 32,-7 0-112,-5 0-401,0 2-95,-3 0-448,-3-1-417,-3 2 32,-4-2-1040,-4-1-2465</inkml:trace>
  <inkml:trace contextRef="#ctx0" brushRef="#br0" timeOffset="129527.83">20374 3949 4738,'0'0'9028,"0"0"-6563,0 0-752,0 0-368,0 0-625,-14-30-128,6 23-111,-2 1 15,-6 3-240,-1 0 48,-4 3 256,-4 0-95,0 9-113,-4 4-176,-3 5 160,3 2 112,2 4 48,4 2 465,12 2-177,6-2-352,7-2-191,17-4-97,7-5-64,6-6 0,5-7 0,1-2 0,-1-15-16,0-5 32,-5-4 0,-6-6-160,-4-5-80,-5-2-128,-7-4 48,0-4-209,-5 1-111,-5-2 80,0-2-48,-5 6-193,-1 1 113,1 5 192,-4 8 272,2 9 128,3 5 16,3 9 32,1 5-16,0 10-16,1 15 0,6 6 336,-3 15 833,0 10-241,-2 7-16,-2 0-111,-2-2-129,-2-7-320,2-7-400,2-11 80,0-8 96,0-8-128,0-2-16,0-10 0,2-2-96,2-6-464,-4 0-672,2-9-625,1-8-1585,-3-3-4017</inkml:trace>
  <inkml:trace contextRef="#ctx0" brushRef="#br0" timeOffset="130339.14">20634 3755 7603,'0'0'6483,"0"0"-3745,0 0-897,0 0 111,0 0-319,0 0-320,-7-9-689,7 27-256,0 8 817,0 9 271,2 5-351,-2 9-321,0-5-175,6-1-321,0-6-304,5-9 0,-1-6 48,4-10-64,3-4 144,-1-6-80,4-2 32,-3-11-16,4-6 48,-5-5-32,4-4-16,-4-4 16,-2-3-256,-1-4-32,-5 0-224,0 2-97,-6-1-63,0 5 96,-2 4 320,-2 5 144,-6 6 96,-2 5-32,-5 4 32,4 5-64,0 0 16,2 2-32,3 0 48,6 2-96,0 1-561,0 2-1616,0 0-576,0-1-160,5 1-3346</inkml:trace>
  <inkml:trace contextRef="#ctx0" brushRef="#br0" timeOffset="131079.47">21144 3695 5587,'0'0'3905,"0"0"-1520,0 0-736,0 0 240,5-26 144,-5 26-304,0 0-337,0 2-607,-10 12-305,0 11 512,-2 14 1073,-4 9 160,-5 13-768,0 3-368,-1 2-305,3-7-496,2-7-128,6-10-16,-1-10-112,7-6 0,0-6-16,4-7 0,-2-1-16,3-7-160,-1-1-336,1-4-497,0 0-847,0-8-1266,1-3-1616,3-4-6131</inkml:trace>
  <inkml:trace contextRef="#ctx0" brushRef="#br0" timeOffset="131910.23">21319 4045 9748,'0'0'5699,"0"0"-1617,0 0-2193,0 0-224,0 0-225,0 0-399,0 0-497,-29-19-272,9 28-160,1 4 96,-2 5 144,3-2-31,3 1 31,4 2-112,6-3-32,5-4 0,5 0-160,6-3-32,11-5 16,-2-4 48,4-4 0,1-7 0,0-5-64,-8-6 64,3-1-112,-6-3-16,-4-2-208,-1-2-32,-5-1-176,-3-4 128,-1 0-65,0-3-175,0 4 112,-5 2-80,0 4 400,-1 4 112,1 7 80,5 5-48,0 2 176,0 4 320,5 5-16,1 1-224,0 4-112,3 9-16,-3 9 609,0 11 95,-2 10-64,-4 5-15,-2 3-241,-6 1-96,2-3-320,-4-9-208,5-4 96,-1-8 16,6-9 0,0-3-32,0-5-128,2-6-256,2-3-529,2-2-1007,1-11-1922,-1-6-3746</inkml:trace>
  <inkml:trace contextRef="#ctx0" brushRef="#br0" timeOffset="133351.94">21549 3915 1425,'0'0'9668,"0"0"-5746,0 0-1793,0 0-144,0 0 160,0 0-609,3-1-639,17 1-97,8-2 289,5-1 191,7 0-159,-1 0-337,-2-3-448,-4 1-224,-7 0-32,-6 2-128,-8 1-336,-5 1-496,-4 1-1249,-3 0-672,-5 0-273,-5 0-2256</inkml:trace>
  <inkml:trace contextRef="#ctx0" brushRef="#br0" timeOffset="132687.63">21696 3676 5298,'0'0'6804,"0"0"-4948,0 0-367,0 0-256,0 0-145,0 0 1,-7 21 159,5-3 465,0 8-64,-3 6 64,1 9 95,3 1-255,-5 4-496,-3 1-257,1-5-192,2-4-448,0-4 16,2-7-64,1-5-64,3-6 32,0-4-64,0-3 0,5-6 32,0-1-48,4-2 49,3 0-65,3-2-161,2-1-111,0-1-32,3 2 176,-6 2-320,-2 0-497,-1 0-895,-5 0-866,-5 2-639,4-2-2162</inkml:trace>
  <inkml:trace contextRef="#ctx0" brushRef="#br0" timeOffset="189896.12">22455 4201 10181,'0'0'3953,"0"0"-1888,0 0-1040,0 0 31,0 0 241,14-36-753,-3 17-256,1 0-160,2-2-80,-1-1 16,-1 1 177,0 2 47,-3 3-160,-2 4 96,-2 0 96,-1 6 192,-2 1-192,3 5-112,-5 0-159,3 5-33,1 8-16,3 8 384,0 1 528,7 2-416,0 0-304,5-2-112,-1-5 33,2-6-17,2-2-16,-4-5-16,-2-4-48,-2 0 16,-4-5-32,-1-5 16,-2-1-80,-2-1 48,-5 0-321,2-1-143,-2 2-176,3 2-160,-2 2-353,2 1-224,-1 4-944,-1 1-2337,3 1-2097,-4 0 2433</inkml:trace>
  <inkml:trace contextRef="#ctx0" brushRef="#br0" timeOffset="191356.84">22519 4372 11301,'0'0'3282,"0"0"-1602,0 0-463,0 0-225,0 0 33,0 0-193,29-32-287,-18 25-49,-2-3 16,-2 1 128,-2 4-207,0 1-241,-3 0-96,3 4-16,-5 0 48,1 0-144,7 0-16,-2 8 16,7-3 48,3 4-48,3-1 32,3-2-16,1-3 0,0-1 64,-1-2-48,-1 0 16,-5-5-112,-4-1 80,-1 2-16,-5-1 16,-3 1-48,-3 0 16,0 3 32,0-1-16,-5 0-256,1 0-257,2 2-335,-3 0-1009,1-2-2913</inkml:trace>
  <inkml:trace contextRef="#ctx0" brushRef="#br0" timeOffset="194304.45">23613 3874 5426,'0'0'4915,"0"0"-3090,0 0-801,0 0-64,0 0-143,0 0-257,0-4-160,0 2-96,0 2-160,0 0 1,0 0 95,0 0-96,3 0-64,-3 0 32,0 2-16,0-1 0,0 5-16,0 0 128,0 1 192,0 1-96,0-1-32,0 2 241,0 2 175,0-1-224,0-1-96,0 2 81,0 0 15,0-2-192,0 1-112,0-3 0,4 1 0,-4-1 32,0 1-112,0-3-16,0 2-64,0-1 0,3 0 32,-3 1-32,0-1 48,2 1-48,-2-1 32,0 0-16,0 0 0,2 2 0,-2-3-16,3 1 16,-2 2 0,-1-3 16,3 2-48,-1-1 48,-2 1-48,1-1 64,-1-3-48,2 3 16,1 0-32,-3-2 16,2 1 16,-2-4 0,4 3 16,-4 2-80,5-2 64,-5-1-16,4 1 0,-3 0 0,-1-2 0,4 3 0,-4-1-32,0 0 48,2-2-32,1 2 64,-3-1-80,0 0 16,0 0 16,4 0 32,-2 1-64,-1-2 64,1 2-32,1-3-16,1 1 0,3 1 0,-7-3 80,7 5-15,-3-4-33,3 2 0,-4-3 48,2 1-96,-3 1 48,2 2 64,-2-3-112,1 1 112,2 2-80,1-2 32,-1 1-32,0-1 96,6 1-80,-1-3 16,-1 0 48,-2 0-64,4 0 16,-1-3-64,-4 0 80,3-1-32,-3-2 0,-1 1 0,2-1-16,-2-3 32,0 0-16,1 2 0,1-5-48,2 3 80,-4-2-80,0 2 32,0-1 16,1 1-16,-2 0-32,-1 1 16,1-1 0,-4 2-16,2-2 48,-2 0-48,3-1 80,-3 1-64,0 0 16,0-1-32,0-1 32,0-1 16,0 2-16,0-2 0,0 2-32,0-4 48,0 4-48,0-3 48,0 2-16,0-1-48,0 2 64,0 0 0,0 1 0,0 1 0,0 2 0,0-3-48,0 4 64,0-3-48,0 5 48,0-3-64,0 0 48,0 2-32,0-2 16,0-3 0,-5 1-16,5-1 32,-4-1-32,1 1 48,-1 0-16,3-1-32,-1 3 48,-1 4-32,3-1 0,0 2 0,0 2-32,0 0-16,0 0-32,0 0-336,3 0-129,0 0-335,1 7-465,3-1-512,-5 0-1648,1 1-2082,-2 1 1697</inkml:trace>
  <inkml:trace contextRef="#ctx0" brushRef="#br0" timeOffset="196132.54">24019 3592 5971,'0'0'4050,"0"0"-1713,0 0-801,0 0-47,0 0-304,0 0-33,1-15-127,3 11-305,2 1-176,1 1-64,1-2 1,-2 0-97,4 1-144,1 1-160,-1-2 0,1 4-48,-4 0-16,2 0-32,1 0 32,-5 3 0,4 2-16,-2 0 16,-1 4 0,-5 3-16,-1 1 16,0 4 16,0-1 0,-3 4 64,-5-1 48,0 0-32,-1-1 48,-1-2-128,0-3 176,4 1 16,-3-3-15,7-4-33,-3 0 0,4-1-128,1-3 64,0 1-48,1-2-16,4 0 32,3 0-16,2-2 96,0 2 64,4-2-112,4 0 32,-4 0-32,3 0-32,-6 0-16,5 0-32,-5 0-32,-1-2 80,-1 0-112,-2 0 16,-6 2-64,3 0-208,-4-2-112,0 2-128,0-1-177,0 1-799,0-3-1025,-5 0-1601,0 3-2833</inkml:trace>
  <inkml:trace contextRef="#ctx0" brushRef="#br0" timeOffset="199052.62">24555 3796 6195,'0'0'2561,"0"0"-304,0 0-992,0 0-177,0 0-127,0 0-161,6-12-160,-3 12-112,-3 0-143,0 0-97,0 0-160,0 3-48,0 0 32,-3 7 48,-1 2 128,-2 4 64,0 2 80,0 3 145,-4 1 127,-1 0-224,3 2-64,-2 0 193,0 2-49,-3 0 0,1 6 49,0-1-113,-2 2 64,-2-2-64,0 3-112,-1-3-79,1-3-225,2-3-32,0-3-64,0-2 0,5-4 32,2-3-16,2 0 16,0-3-48,3-5 16,0-1-353,2-1-479,0 0-224,2-3-1,3 0-272,-3-4-687,3-2-1650,-5-3-4050</inkml:trace>
  <inkml:trace contextRef="#ctx0" brushRef="#br0" timeOffset="200120.01">24728 4021 7187,'0'0'2033,"0"0"480,0 0-928,0 0-192,0 0-289,0 0-255,9-7-385,-9 7-96,0 0-48,3 0 0,-3 7 145,0 2 111,0 4 320,0 6-111,0 5 127,0 3 128,-3 1 33,3 2-97,-4 1-111,4-4-481,0-2 160,0-3-208,0-3 97,-3 0-97,3-2-112,0-5-64,0 1 16,0-4 0,0 0-128,0-4-32,0 0 32,0-1 0,0 0-48,0-3 16,0-1 32,0 2-64,0-2 48,0 2-48,0-2 32,0 2-16,0 0 16,-2 0-16,2 0 16,0-1-32,0 2 0,0-1 32,0-2-48,0 0 80,0 0-80,0 0 64,-2 0-16,2 0-16,0 0 16,0 0 0,0 0 0,0 0-16,0 0 32,0 0-32,0 0 16,0 0-32,0 0 16,0 0 0,0 0 16,0-2-16,0-1 0,0 3 0,2-1-16,3-1 32,-1-2-32,7 2 32,0-2 0,7-1 0,1 1-80,6 1 32,-2-3 16,3 5 0,1-4 0,-5 4 32,3-2 80,-3 0 320,-3 1-288,-1 1-64,-3-3-31,-4 0-49,-5 2 80,-1-1-112,0-3-81,-5 4 17,0-2-224,0 1 0,0-1-128,-5 2-272,4 0-273,-2 0-624,2-1-624,-2 1-576,1 0-2193,-3-3-6372</inkml:trace>
  <inkml:trace contextRef="#ctx0" brushRef="#br0" timeOffset="-202621.27">25617 4430 5891,'0'0'5490,"0"0"-3057,0 0-736,0 0-176,0 0-145,0 0-159,12-15-321,-8 13-175,8 0-177,-1-2-96,8 4-16,3-3 369,5 3-1,5-2 32,0 2-127,1 0-449,-3 0-64,-3 0-128,-4 2-48,-4 0-48,-7-1 16,-2-1-288,0 0-464,-5 0-401,-4 0-160,-1 0-239,0 0-849,-3-3-1537,-5-3-2529,-2 4-1537</inkml:trace>
  <inkml:trace contextRef="#ctx0" brushRef="#br0" timeOffset="-203484.44">25609 4266 6211,'0'0'3345,"0"0"-1696,0 0-1089,0 0-191,-27 0-97,20 0 112,7 0-112,-6 0-240,6 0 32,-1 0-32,1 0-16,0 0-64,0 0-192,0 0-80,0-2 160,0 0 144,0 2 208,0 0 384,0-1 689,0-2 239,0 3-191,1 0-305,-1-2-223,3 1-145,0-1-16,2 0-159,1 0-33,4 1-128,6-2-16,1 2 272,4 1 193,6-2-369,-2-1-64,2 3-16,-5 0-192,1 0-64,-4 0-96,-3 0 32,-2 0 0,-1 0 16,-5 0 0,-1 0-32,-2 0 64,1 0-64,-1 0-48,-4-3-192,1 0-400,-2-1-577,0 2-864,0-2-1537,-3 1-2048,-2 3-1826</inkml:trace>
  <inkml:trace contextRef="#ctx0" brushRef="#br0" timeOffset="-197261.22">26697 3864 6739,'0'0'5283,"0"0"-3907,0 0-79,-10-25 303,6 15-639,4 6-273,0-1-128,0-1 1,0 3-17,0-2-80,0 5-48,4 0-127,-4 0-193,2 0-96,-2 5 16,0 2 16,0 4 0,0 2 80,0 6 512,0-3-224,0 2 0,1-1 177,1 2-241,1-3-16,1 3 224,0-2-48,-1 1-208,2 1-63,-1-3-1,-2 3 0,3-3 48,-1 1-48,-1 2-48,0-7-80,3 5-48,-1-2-16,0-2-16,0-2 48,1 2-32,-1-2-32,0-1-16,1 1 0,0-2 32,3 0 0,-3 1-16,-2-1 16,2 0-32,0 1 32,0-4-16,0 2-16,3-3 32,-1 1-32,-1-3 64,5-3-96,-4 0 80,2 0 16,3 0-32,-3-3-16,1-3-16,1 3 64,-2-3-80,1 2 48,0-2-32,-1 1 32,0 0-32,1-1 48,0 0-48,-1 0-48,-2-4 16,0 1 48,3-2 32,-6-4-80,6 0 32,-3-2-16,0-1-48,0-4-160,0 0 128,-3-2 64,0 1 48,0 1 16,-5 0 0,0 0 32,0 1-48,0 2 16,0 3-16,-2-1 48,-1 2-80,-2 1 80,0-3-48,-1 2 16,2 1-96,3-1 32,-4 0 16,1 2-48,2 0 112,0 3-112,-1 1-64,3 4 16,0-1 96,0 3 16,0-3-192,0 4 80,0 0-48,3 0 31,-3-2 49,2 4 32,-2-1 0,0 1-272,0 0-256,0 0-208,0 0-33,0 1-415,0 2-625,-2 0-1697,2 1-3681</inkml:trace>
  <inkml:trace contextRef="#ctx0" brushRef="#br0" timeOffset="-195666.48">26578 4472 5811,'0'0'4802,"0"0"-3153,0 0-593,0 0 145,0 0-193,0 0-448,12-5-143,0 5 127,4-3 336,7 3 897,5 0-544,0-2-145,7 1-95,2 1-193,0-3-64,0 3-336,0 0-159,0-1-49,2-1-32,3 2 160,0 0 0,1-2 272,0-2 193,3 0-129,-2 1-256,-2-3-144,0-1-48,-5-2-256,-5 3-16,-2-2 48,-6 3 0,-8-1-32,0 3-336,-11 3-192,0 0-225,-5 0-31,0 0-401,-5 3 17,0 3-225,-6-1-624,0 0-1472,1 0-1762,0-4-4113</inkml:trace>
  <inkml:trace contextRef="#ctx0" brushRef="#br0" timeOffset="-186788.62">27930 4286 4642,'0'0'656,"0"0"-287,0 0 1007,0 0-271,0 0-577,0 0-64,0-5 305,0 5 271,0 0-48,0 0-31,0 0-33,0 0 241,-3 0 63,3 0-95,-1 0-225,1-1-95,-3 1-1,3 0-112,0 0-191,0 0-113,0 0 80,0 0-48,3-3-48,3 3-95,0-2-209,9-2 64,2 3-16,8-3 368,0 2 112,4-4 1,-2 6-97,-3-3-368,-1 1-112,-6 1 32,-6-2-80,0 3 32,-1-1-32,-5 1-48,-4-2-352,2 2-337,-3 0-271,0-2 31,0 2-671,-4 0-1298,-2 0-1888,-3 0-5299</inkml:trace>
  <inkml:trace contextRef="#ctx0" brushRef="#br0" timeOffset="-184869.23">27933 4122 10597,'0'0'2769,"0"0"-1216,0 0 128,0 0-65,0 0-367,0 0-289,-3 0-527,11-8 47,-2-1-192,4-1-128,-1-2-16,-2 1 16,4-2-80,-6 2-80,4-3 32,-4 5 0,-1-1-16,-1 0 32,-1 1-48,1 0 32,-1 1 0,0 0-32,0 5 16,-2-3 16,2 3-32,1 3 48,-3 0-16,0 0-32,5 3-32,1 3 0,-1 3 32,0 2 80,6 0-48,-1 2 16,2-2 48,2-1-64,3-3 32,-2-2 0,-1-2-32,-1-1 16,-3-2 1,1 0-33,-5-5 48,-1-1-48,-2-2 32,-1-1-32,-2-2-16,0-3-16,0 1-16,0 0-129,0 1-367,0-1-96,-5 3-304,1 3-385,3 1-64,1 3-848,0 3-64,0 0-1873,0 0-2657</inkml:trace>
  <inkml:trace contextRef="#ctx0" brushRef="#br0" timeOffset="-186046.93">27969 4443 8804,'0'0'2577,"0"0"0,0 0-1040,0 0 32,0 0-64,0 0-417,14-12-240,-6 11-335,5-2-145,3 1 96,7 2 641,5-4-33,4 4-528,0-3-160,0 3-47,-7 0-129,-2 0-160,-4 0-32,-7 0-32,-6 0-529,-2 0-655,-4 0-209,0 3-544,-4-3-416,-2 0-1504,-4 0-2995</inkml:trace>
  <inkml:trace contextRef="#ctx0" brushRef="#br0" timeOffset="-179180.17">29760 4194 7780,'0'0'2337,"0"0"432,0 0-912,0 0-96,-10 30-17,5-21-367,5 0 16,0-2-369,0-1-304,0-3-159,0-3 159,6 0 0,1 0-159,0-10-161,2-2-64,-1-4-64,2-1-96,-4-2-32,3 1-64,-2 3-16,-2 1 16,0 4 256,-5 3-63,1 3 63,-1 4 0,3 0-208,-2 6-80,-1 3-16,5 4 320,-4-1-176,6 4-64,2-5-96,-4 0 48,5-3 16,-1-5-32,-1-3 16,2 0-80,1-2 0,-3-5 0,0-5 48,2-3-112,-1 1 48,-2-1 0,2 0 0,-2 1-112,-4 2 16,1 3 16,1 4 48,-5 3 48,4 2 0,-4 0-80,5 7 48,-5 4 64,5 4 0,-1 2 224,3 1-16,3-3 112,1 2 65,5-4-353,-2-4 16,0-3-64,-2-3 32,-3-3-48,-4 0 48,0 0-336,-5-6-369,0 0-447,-2-2-529,-6 1-512,-3-2-512,1 0-2193</inkml:trace>
  <inkml:trace contextRef="#ctx0" brushRef="#br0" timeOffset="-177628.12">30248 4051 5779,'0'0'6034,"0"0"-3472,0 0-1106,0 0-239,0 0-593,0 0 176,-10 39 993,2-7-96,-5 6-320,2 4-193,-4-2-95,4-5-417,4-3-352,0-9-288,4-8-96,3-2 96,0-4-112,0-4 16,0-2-848,0-3-545,6-5-592,-2-7-912,0-7-4163</inkml:trace>
  <inkml:trace contextRef="#ctx0" brushRef="#br0" timeOffset="-177208.23">30472 4147 3442,'0'0'9060,"0"0"-5347,0 0-1664,0 0 336,0 0-304,0 0-720,-22-7-353,7 11-127,-1 5-257,-1-2-160,1 2-159,4 0-129,3 1-16,3-1-16,6 1-80,6 1-16,5 1 0,6 2 32,1-3 32,1 4-48,-5 0-112,3-6 96,-11 4-80,-1-4-32,-1 2 48,-4-1-16,-4-1 16,-3-2 48,-8 0-32,4 1 80,-5-4-64,2-2 0,4-1 80,2-1-96,3 0-464,1-1-401,4-4-575,0 2-1121,0-3-1217,0 3-2833</inkml:trace>
  <inkml:trace contextRef="#ctx0" brushRef="#br0" timeOffset="-180737">29085 3980 6787,'0'0'-992,"0"0"3585,0 0-960,0 0-161,0 0 1,-9-26-16,9 22-129,0-1-127,0 1-209,0 2 33,0 0-113,3 1-31,-2 1-241,-1 1-224,0 10-144,0 10 176,0 8 1105,0 9 256,-4 6-689,3 3-383,-4 0-129,5-4-48,0-6-176,0-7-256,9-6-31,-2-8-146,0-3-15,-1-5 96,-2-2-128,0-3-48,-4-3-672,0 0-801,-4-3-480,-2-3-1088,-5-7-2738</inkml:trace>
  <inkml:trace contextRef="#ctx0" brushRef="#br0" timeOffset="-180137.22">29346 4016 7539,'0'0'7796,"0"0"-4883,0 0-1632,0 0 176,-26 9-241,14 7-143,5 6 287,-1 6-63,3 4-337,4 0-127,1 1-433,7-2-240,7-5-64,5-6 32,4-6-48,-1-8 16,1-4 0,2-2-192,-4-7 96,1-8-96,-5-5 16,-3-2-384,-3-4-96,-1-4-65,-6 0-111,-1 1 368,-3 3 240,-5 2 112,-7 4 16,-3 7 64,-4 4-64,0 4 16,-4 5 32,0 0-48,2 8 32,0 1-16,3 1-32,3 2-80,8 1-1249,-2-1-688,9-5-1392,0 0-3426</inkml:trace>
  <inkml:trace contextRef="#ctx0" brushRef="#br0" timeOffset="-143521.43">32101 4165 5779,'0'0'1889,"0"0"752,0 0-448,0 0-416,-28 0 303,22 0-575,0 6-192,-2 1-193,1 6-479,1 6 95,5 6 32,-3 3 97,4 5-1,0 1-272,5-1-207,1 1 95,3-5-432,2-2-32,-1-5 0,1-2-32,-1-6 16,2 0 16,-2-3 0,2-4 16,3-3 16,-4-2 0,5-2 0,-2 0-16,2-4 0,1-3 16,-1-1-16,0-3-16,0-2-32,1-4-96,-1-1-224,-7-3-128,2-1 191,-6-3 225,2-3 16,-2 1 48,-5-1 16,0 3-176,0 3 48,-5 2 48,-2 4 16,2 4-80,-6 0 32,3 5 0,0 0 64,-2 1 16,1 1-16,2 1-32,-4 0 48,1 0-16,-6 3-32,2-1-48,-2 0-32,-2 2-16,1 0 128,3 0 0,-2 2 0,4 0 48,5-1-64,3 2-721,4-2-287,0-1-529,0 0-336,2 0-432,3 0-768,-1 0-1361,1-1-1537</inkml:trace>
  <inkml:trace contextRef="#ctx0" brushRef="#br0" timeOffset="-142581.72">32486 4484 14359,'0'0'2401,"0"0"-2225,0 0 272,0 0 1377,0 0-417,0 0-623,-5-19-385,1 19-112,2 6-48,0-1 176,2 3-191,0-2-225,0 1 48,6-4-64,1 1-65,-2-2 146,4-2-65,-2 0 64,0-3-96,-3-3-161,1 0 1,-5-1-48,0 1 80,-7 0 64,-2 3 64,4-1 32,-1 4 48,-1 0 192,4 0 128,-2 0-240,5 0-144,0 6-16,0-2 16,0-1-560,0 0-1249,0-3-1504,0 0-3874</inkml:trace>
  <inkml:trace contextRef="#ctx0" brushRef="#br0" timeOffset="-142041.15">32738 4049 5667,'0'0'4578,"0"0"-3154,0 0-559,0 0 559,0 0 225,0 0-160,-4 27-129,0-14-687,4 2 79,-2 4 48,2 1 177,-3 8-145,3 2 1,0 4 63,0 4-64,0-2 113,0 1-65,0-1-143,0-3-449,0-1-160,5-4-112,1-4-16,-1-2 0,-4-4-48,3-5-128,1-1-561,-5-9-527,0-3-1009,0 0-1857,0-13-6387</inkml:trace>
  <inkml:trace contextRef="#ctx0" brushRef="#br0" timeOffset="-144604.52">31533 4377 4930,'0'0'4610,"0"0"-1968,0 0-818,0 0 1,0-8-80,0 5-384,0 1-401,2-2-144,3 3-143,7-3-1,3 0 16,4 0-159,5-2 79,3 2 112,-1-2-127,4 4-129,-6-2-304,-4 4-96,-4 0-64,-6 0 0,1 0 48,-10 0-80,4 0-192,-4 0-176,-1 0-305,0 0-175,0 0 192,0 0-289,0 0-320,0 2-559,-1 0-1346,-4-2-2256,1 0-1009</inkml:trace>
  <inkml:trace contextRef="#ctx0" brushRef="#br0" timeOffset="-144108.29">31559 4500 4978,'0'0'8308,"0"0"-6467,0 0-176,0 0 192,0 0-145,0 0-863,-7-1-449,18 1-240,4 1 16,3 5 368,5-3-240,-2 2-208,2-2-64,-3-1 17,-3 0 15,-1-2-64,-4 0-145,-2 0-367,0 0-608,-4 0-465,-2-6-384,-4 0-784,0 0-2161</inkml:trace>
  <inkml:trace contextRef="#ctx0" brushRef="#br0" timeOffset="101616.32">12488 4813 15223,'0'0'5074,"0"0"-3985,0 0-865,0 0 176,0 0 1169,0 0-241,10-16-591,-6 9-209,1-3-32,-3 1 96,1-2-239,-3 0-65,0 0-96,-1-2-64,-8 0-80,-1-2 48,-6 0-32,-5 0-32,1 1-32,-3 3 16,-1 3 0,-1 8-144,-1 2 80,-4 17 0,0 10 0,-4 14 48,0 13 16,-2 12 48,4 8 192,3 4 96,4-1 80,6-5-127,12-7-209,4-13 32,3-10-80,14-7 16,5-8-16,4-4 48,1-6 16,1-5-32,1-5 80,-3 1-240,0-7 32,1 1 32,-6 0 16,1-4-16,-4 0-32,0 0 32,-4 0-80,-4 0-256,0-6-385,1-4-31,-2-2-497,-1-4-1024,2-1-864,0 0-2322,0 0-6018</inkml:trace>
  <inkml:trace contextRef="#ctx0" brushRef="#br0" timeOffset="102315.58">12669 5227 20233,'0'0'3426,"0"0"-2594,0 0-272,0 0 641,0 0-337,-26 6-447,18 8-97,-2 7-96,-2 2 16,7 3 224,3-1-160,2-3-48,7-6-224,10-5 16,4-3-32,1-8-48,5 0 161,-2-6-226,0-7 129,-7-2-176,-1-3 96,-8-1-320,-6-1-128,-3 2 160,-7-3 144,-5 2-160,-9 3 128,0 5 191,-6 5 49,-2 5 161,2 1-1,4 1-176,6 5-112,3-1-257,8 1-1135,6-2-1490,0-4-1952,6 0-10133</inkml:trace>
  <inkml:trace contextRef="#ctx0" brushRef="#br0" timeOffset="103059.75">12980 5269 4738,'0'0'737,"0"0"-673,0 0 4161,0 0-2272,0 0-432,0 0 464,-5 28-144,5-17-481,0 2-111,5 2-96,-3 4-1,2-3-304,1 3-47,-1-6-33,-3-3 49,2 0-145,-3-7-80,2 0-64,-2-3-63,0 0 63,0-6-80,0-4-256,0-2-144,-2-3-16,-1-2-48,-1 0-16,3-2 64,-4-3-32,5 1-32,0 0 64,0 1-16,0 4 64,0 0 144,3 5 64,0 4-63,4 1-129,0 5-64,4 1-32,0 0 48,1 3-48,3 4-16,0-1 48,2 2-48,-4-5-192,1 1-145,-4-2 65,-5 0-16,-4-2-112,-1 0-304,0 0 47,-1 0-111,-5-2-657,2 0-336,-3 0-304,2 0-1488,5 2-3186</inkml:trace>
  <inkml:trace contextRef="#ctx0" brushRef="#br0" timeOffset="103805.57">13293 5093 21338,'0'0'3665,"0"0"-2768,0 0-833,-25-22 48,25 22 48,0 0-240,6 0-96,3 0-801,3 2-863,0 0-1394,1-2-4962</inkml:trace>
  <inkml:trace contextRef="#ctx0" brushRef="#br0" timeOffset="103612.64">13288 5299 19801,'0'0'3057,"0"26"-2048,0-8 640,0 1 144,0-2-1009,3-5-640,3-2-96,2-4-128,1-5-833,-2-2-943,2-9-1218,-1-7-3937</inkml:trace>
  <inkml:trace contextRef="#ctx0" brushRef="#br0" timeOffset="104039.27">13485 5250 5571,'0'0'12245,"0"0"-9059,0 0-1826,-16 32 369,13-19-96,0 2-561,3 2-223,0-1-273,6-1-304,5 0-160,4-5-64,1-3-16,0-6-16,3-1 32,-1-3-64,-2-6-16,-2-5-144,-4-2 96,-1 0 32,-2-1-16,-5 0-272,-2 2-128,-2 0 320,-5 4 128,-9 3 16,-1 2 0,-1 2 192,-1 0 64,5 4 128,2 0-80,4 0-240,2 0-64,3 0-384,3 0-961,0 0-1584,3-3-1153,0-3-6707</inkml:trace>
  <inkml:trace contextRef="#ctx0" brushRef="#br0" timeOffset="105204.95">13783 4990 4674,'0'0'7139,"0"0"-4689,0 0-209,0 0-32,0 0-849,0 0-367,0 58 976,5-15 416,-3 9-1009,0 4-944,-1-2-287,-1-8-113,0-7 32,3-8 48,-3-7-128,0-5 112,0-5-112,0-2-96,-3-5-209,0-3-287,1-4-512,-1-2-593,3-10-960,0-4-2738,0-4-10052</inkml:trace>
  <inkml:trace contextRef="#ctx0" brushRef="#br0" timeOffset="105763.92">14006 5010 21578,'0'0'2305,"0"0"-1873,0 0-416,0 0-240,0 0 224,0 0-1185,25-15-1824,-13 18-4690</inkml:trace>
  <inkml:trace contextRef="#ctx0" brushRef="#br0" timeOffset="105574.93">14028 5266 16744,'0'0'7395,"0"0"-5554,0 0-1729,0 0-16,-20 33 160,20-26-176,0-3-64,2 0-688,2-4-1281,2-3-1633,-2-3-5538</inkml:trace>
  <inkml:trace contextRef="#ctx0" brushRef="#br0" timeOffset="105987.15">14267 5147 3249,'0'0'17336,"0"0"-14886,0 0-2258,-28 15 352,13-2 800,0 1-703,-1 3-257,4 2-80,-1 1 64,3 1 64,4-3-127,3-2-49,3 0-176,0-4 16,7-2-96,3-3 80,5 0-32,2-1 16,-3 0-32,2-1-32,-4 1 0,-1-2 288,-7 0-32,-4-1-112,0 2 48,-10 0 321,-7-2-145,-3 2-176,1-1 16,-2 0-80,2-3-224,5 2 96,4-1-48,2-2 0,3 0-272,5 0-273,0-2-319,3-2-801,4-4-1296,5 1-369,-2-4-3185</inkml:trace>
  <inkml:trace contextRef="#ctx0" brushRef="#br0" timeOffset="109623.57">16454 4870 14647,'0'0'3505,"0"0"-2608,0 0 559,-26 3 769,26 14-112,0 7-576,0 5-288,0 9-113,0 2-448,0 3-31,1-1-225,2 1-272,-3-4 0,0-2 112,0-5 0,0-4 97,0-5-225,0-6-64,1-4-32,-1-4-80,0-4-96,5-5-433,-5 0-319,1-5-785,2-4-1312,-2-4-1953,-1 0-6628</inkml:trace>
  <inkml:trace contextRef="#ctx0" brushRef="#br0" timeOffset="110255.43">16643 5190 7411,'0'0'8852,"0"0"-7331,0 0-897,0 0 1073,0 0-144,0 0-657,-4 26-159,16-24-113,1-1-320,-1-1-64,5 0 80,-6-7 113,5-3-81,-6 0-352,-4-3 32,-1-2-32,-5 2 0,0-2 80,-7 2-96,-5 2-16,-6 4-80,1 2 96,-6 5 48,-2 10-96,2 8 224,4 9 288,3 6 144,6 4 289,6 1-177,4-2-240,10-5-320,6-3-64,7-9-48,2-8-32,1-3-432,0-8-448,-1 0-289,-7-6-880,-2-4-816,-6-2-1009,-3-4-1712</inkml:trace>
  <inkml:trace contextRef="#ctx0" brushRef="#br0" timeOffset="110733.61">16894 5312 5346,'0'0'13831,"0"0"-12086,-8 30-1601,8-21 640,-1 1 1089,1-6-1201,0 1-544,0-5 96,1 0 144,2-5 241,-2-2 143,3-4-256,-4-2-240,2-3-63,1 1 351,-3-2-48,0 0 16,0 2 17,0-1-161,-3 1-96,1-3-112,2 1 0,0-4-96,0 1 0,0 1-32,5 1 16,1 2-32,2 5 32,1 1-48,1 4-64,0 5 16,0 1 16,2 0 32,-2 1 0,-1 5-16,-1 2-16,-3-3-400,-4 3-481,-1-2-975,0 0-1330,-1 0-880,-4-2-4226</inkml:trace>
  <inkml:trace contextRef="#ctx0" brushRef="#br0" timeOffset="111163.33">17145 5190 15687,'0'0'3554,"0"0"-2946,0 0 128,0 0 913,0 0-240,0 0-177,-32-10 113,15 20-128,2 2-145,4 4-304,0 1-399,5 1-1,4-2-80,2 1-176,3-6-48,8-1-64,1-7 80,7-3-80,-2-2-96,3-7-80,-3-4 112,-3-1 96,-1 0 0,-8 3 0,0 2-16,-5 4 0,-5 5-64,-5 0 64,2 11 80,-1 2-48,-1 3 96,3 2-64,4-1 144,3 0-128,0-4-64,9-4-32,2-1-112,-1-5-288,7-3-288,-2 0-673,-1-3-1296,0-9-1793,-1-2-3762</inkml:trace>
  <inkml:trace contextRef="#ctx0" brushRef="#br0" timeOffset="111992.53">17267 5161 23291,'0'0'2529,"0"0"-2097,0 0-608,39 3 288,-13 4 944,4-1-175,2 0-353,-1-3-416,1-1 48,-8-2 128,-4 0-272,-5 0 16,-9-4-704,-4-1-769,-2-3-383,-2-2-674,-4-2-783,-2 3-3842</inkml:trace>
  <inkml:trace contextRef="#ctx0" brushRef="#br0" timeOffset="111612.83">17444 4860 20794,'0'0'1952,"0"0"-1455,9-24-433,-9 24 1104,5 9 49,-5 12-1,0 5 1,0 9-497,0 8-224,-5 1-159,-2 4 31,0 0-64,2-2-256,-2-1-80,5-5 352,-3-2-144,5-7-48,0-3-64,0-4-48,5-6 32,1-5 0,-1-2-48,-4-5-368,4-4-336,-3-2-705,-2-4-640,0-3-1392,0-4-1121,0-4-4675</inkml:trace>
  <inkml:trace contextRef="#ctx0" brushRef="#br0" timeOffset="112376.86">17703 5285 12758,'0'0'6915,"0"0"-4962,0 0-1057,0 0 1137,20 29-384,-15-22-1105,-5-1-448,1-3-112,2 0 80,-1-3-144,0 0-448,2 0-384,-2-10-849,1-1-752,-2-4-2546,3-3-5810</inkml:trace>
  <inkml:trace contextRef="#ctx0" brushRef="#br0" timeOffset="112592.21">17732 5041 20505,'0'0'2562,"0"0"-2242,0 0-320,0 0-64,0 0-112,0 0-1041,-10-20-1680,16 20-2514</inkml:trace>
  <inkml:trace contextRef="#ctx0" brushRef="#br0" timeOffset="112856.72">17984 5259 13798,'0'0'5667,"0"0"-4595,0 0-847,0 0 1151,0 0 625,0 0-656,0 0-321,-11 39-608,11-22-256,0 0-32,0-3 1,4 0-81,3-7-32,2-4 16,2-3-32,-1 0 64,0-5-64,-2-6-96,1-2-65,-3-5-79,-4-3-16,2-1-160,-4-2-208,0 0 80,-6 2 367,0 1 161,-3 4-32,-2 5-32,4 2 112,-2 4 0,2 5 144,0 1-63,0 1-49,7 7-32,-5 3-64,-1 2 32,3 2-64,0 1 64,-1 1-481,-3 2-623,-2-3-225,4-1-384,-4-4-880,4-1-1521,0-7-4209</inkml:trace>
  <inkml:trace contextRef="#ctx0" brushRef="#br0" timeOffset="113536.15">18206 5254 13334,'0'0'5491,"0"0"-3795,0 0-495,-4 31 656,4-20-160,0 0-769,0-1-496,0-7-256,0 0-112,10-3 160,-2-6 65,2-5-161,3-4-96,-2-4-48,2-4 64,-1-4 16,1 2 192,-1-2 48,0 5-144,-1 6-64,-1 6 0,-2 10 64,0 2 32,0 15 64,-2 3 177,3 4 15,2 3-240,-4 1-48,6-5-128,-3-2-48,0-7 16,-2-3-304,2-5-337,-5-6-543,-1 0-721,-4-4-816,-2-5-1249,-6-6-7779</inkml:trace>
  <inkml:trace contextRef="#ctx0" brushRef="#br0" timeOffset="107169.77">15079 5299 6259,'0'0'6883,"0"29"-4626,-1-11-816,-8-2 31,2-1-463,2-6-1,-4-3-111,5-6 95,1-3 113,3-15-353,0-7-464,3-12-192,5-10 64,9-11-144,3-6 80,7-8-32,0-4 48,3-4-128,6 4-48,-3 8 16,-5 14-32,-2 13 96,-5 17 48,-4 23-16,-2 10-16,-5 24-144,1 14 689,1 13 671,-3 12-271,-2 4-417,0-3-400,-4-5 64,-3-8-288,0-13 0,0-9 48,-7-9 0,0-5 64,0-5-16,2-7-16,0-2 0,4-7 0,1-3-592,0 0-417,0-9-1056,4-4-1008,2-3-2690</inkml:trace>
  <inkml:trace contextRef="#ctx0" brushRef="#br0" timeOffset="107807.64">15260 5118 16119,'0'0'3074,"-28"9"-2162,13-3 337,4-3 319,5 1-383,6-2-513,0-1-336,11-1-95,5 0-17,7 0 96,4 0 192,3-3-192,2-3 48,-1 1 33,-7-1-241,-1 2-160,-9 3-304,-3 1-705,-6 0-976,-2 0-624,-3-2-1361,-5-2-4658</inkml:trace>
  <inkml:trace contextRef="#ctx0" brushRef="#br0" timeOffset="108412.78">15703 5091 12662,'0'0'4002,"0"0"-1681,0 0-464,0 0-33,0 0-367,-31-14-497,16 14-159,-5 9-241,-2 6-256,-5 5-160,2 2 32,2 5 81,7 1 15,6 0-32,10-3 0,0 1 16,10-4 48,11-3-160,0-6-80,9-4 16,0-7-64,1-2-208,1-2-368,-5-6-817,-9-1-1504,-4-2-881,-4 0-3265</inkml:trace>
  <inkml:trace contextRef="#ctx0" brushRef="#br0" timeOffset="108823.43">15944 5082 12902,'0'0'4562,"0"0"-3041,-27-1 127,14 1 257,-3 4-256,-2 2-224,1 4-193,-2 3-367,1 6-369,3 0-48,4 4 80,0 1-31,6 3-145,2-5-160,3 0-64,3-4-96,6-3-16,3-4 16,0-4-48,3-3-32,1-4-288,1 0-273,3 0-751,-5-6-657,2-1-256,-3-2 208,-1 1-5202</inkml:trace>
  <inkml:trace contextRef="#ctx0" brushRef="#br0" timeOffset="109191.58">16083 5201 12678,'0'0'4178,"0"0"-1809,0 0-1521,0 0 1057,0 0-176,0 0-609,36-2-623,-22 2-273,-2-6-32,0-1 160,-1 0 176,-6-1-416,0-1-64,-5-1-160,-1 4 16,-8-2-32,-5 3 0,-4 1 80,-1 4 16,-2 1 32,2 11 176,1 4 240,4 6 48,3 6 369,6 0 159,5 0-575,5-4-273,6-2-128,3-5 16,4-7-80,4-4-337,-2-3-399,1-3-240,3-6 239,-1-3-1488,-3-4-1120,-1-6-4179</inkml:trace>
  <inkml:trace contextRef="#ctx0" brushRef="#br0" timeOffset="-116941.14">10757 6999 11701,'0'0'865,"0"0"-353,0 0 721,0 0-161,0 0-304,0 0-191,-9-15 15,8 16-240,1 5-128,-2 3 192,2 4 273,0 8-97,0 0 48,0 7 97,0 4 159,0 6-160,0 4-143,0 4 175,0 4-48,0 2-223,0 0-49,-3 1 0,-1 0-48,0-7-144,2 2-48,-3-6 16,2-2-320,1-7 64,2-2 16,-2-3 32,2-4-48,0-5 48,0-7-32,0-4 64,0-4-48,0-4 16,0-12-80,2-6 64,0-8-192,1-6 48,-3-6 48,0-7 16,0-5 64,-9-2 48,1 0-16,-3 3-352,2-4 208,-3 4 80,5 2 64,-2 3-48,4 3 96,-2 2-48,1 4 48,-1 0-48,4 3-224,-1 0-32,1 2 112,3-2-48,0 1 48,7 1 0,3 0-17,3 1-15,3 2 112,1 8-16,-2-2 80,2 8-48,-1 4 16,1 3-16,-1 2 32,3 4-32,-1 0-16,3 2 32,-1 6-48,6 1 80,-2 0-32,3 4 32,-1 0 16,1 5-16,-3 1 0,-1 3-48,-2 2 0,-5 2-16,-3 2 96,-3 1-48,-8 2 48,-2-1 16,-4-2-32,-6-1 48,-4 1-144,-6-3 32,-1 1 0,-5 2 48,-1-2 0,3-1 48,-3-3-176,3 0 128,1-2-16,4-4 48,-1 1 0,6-2-32,1-2 64,3-2-64,3-2 16,0-3-32,4 2 16,3-3-16,0 0-16,0 3 32,3-2 32,1 3-16,2 0 32,2 0 0,0 5 241,3-2 431,-1 4-560,4 1-64,1 4 80,1-1-16,5 1-112,1-1 32,3 2-80,3 1 64,3-4 80,-2 4-176,2-3-32,-2-2 0,-4-1 48,-3-2-48,-4-2 64,-4-3-16,-7-3-240,0-5-112,-5-2-240,-2-4-209,0-7-703,-2-6-1281,-5-1-3058,2-2-8596</inkml:trace>
  <inkml:trace contextRef="#ctx0" brushRef="#br0" timeOffset="-115697.08">11382 7655 17272,'0'0'2593,"0"0"-2353,-27 12 368,20-2 657,6 2-288,1 4-145,0 0-112,10 1-416,2-1-176,4-1-80,5-4 80,-2-3-79,1-5 15,-2-1 0,1-2 48,-5-4-32,-1-5 48,-3-4-80,-3-4-48,-5-1 64,-2-3-128,0 1-320,0 2-177,-9 0 1,2 4 384,-5 5 144,-3 4 32,0 1 48,-2 4-80,0 0 32,3 5 208,0 4-64,4 1-16,0 1-176,1 0 32,4 0 16,5-3-464,0-5-977,0-1-1088,0-2-1937,1-5-6435</inkml:trace>
  <inkml:trace contextRef="#ctx0" brushRef="#br0" timeOffset="-112972.81">13033 7280 8948,'0'0'2977,"0"0"-1696,-10-30 384,6 26-241,-5 0-639,2 4-49,-3 3 17,-3 4 79,1 8-288,-3 5 160,-1 4 177,2 8-65,-1 5 1,1 4 271,4 2-127,1-1-49,9-1-80,0-5-191,9-1-209,7-4-416,7-6 0,3-2 16,10-5 48,-2-5 0,7-4-64,0-7-96,2-2 0,-1-4 112,-3-5-64,-4-2 80,-7-6-80,-2 1-144,-11-4-48,1-5 96,-9-6 48,0-3 48,-4-4 0,0-5-385,-3-2-191,0-1 16,-6 3 64,-2 3 239,-7 5 241,-1 5 80,-9 8-48,-1 5-16,-6 8 16,-3 5 32,-2 4-48,0 9 80,2 4-96,6 4 112,5 0-80,7 1 0,7 0-848,7 1-657,3-2-432,0-2-704,7-1-1521,3-2-4402</inkml:trace>
  <inkml:trace contextRef="#ctx0" brushRef="#br0" timeOffset="-111809.05">13640 7622 4610,'0'0'7379,"0"0"-4657,0 0-1266,-29 11 481,23-4-240,1 3-560,2 1-561,3 2-80,0 0-288,3-3-96,8 0-64,1-5-16,2-3-48,-1-2 32,1-2-16,-1-4-224,-2-6-48,-4 1 128,-7-3 160,0 1 16,-2 3-32,-8 2 16,-2 1-16,-1 3 0,1 3 0,3 1 32,2 0-64,3 0 16,4 1-64,0 1-977,4 0-1392,2-2-1713,0 0-7011</inkml:trace>
  <inkml:trace contextRef="#ctx0" brushRef="#br0" timeOffset="-111041.05">13961 7051 6259,'0'0'6435,"0"0"-5011,0 46 417,11-14 865,0 8-690,1 13-399,0 4-80,2 9 64,-3 3-449,-2 0-608,-4-8-271,1-4-33,-1-11-160,-4-8-176,3-11 64,-1-6-16,1-8-48,-4-8-641,0-5-896,0-11-1136,0-8-2801</inkml:trace>
  <inkml:trace contextRef="#ctx0" brushRef="#br0" timeOffset="-114406.18">12390 7287 7475,'0'0'3682,"0"0"-1969,0 0-96,0 0-177,0 0-63,0 0-241,-20 15-127,10 0-33,-4 4-15,-4 1-81,-1 5-63,-4 2-65,3-2-176,-1 3-16,2-4-95,-1-2-49,3-1-96,3-2-64,2-5 112,-3-1-96,4-1 1,2-3-49,1-4-144,3-1-80,1-2 48,4 0-112,0-1 96,7 3-32,3 0-64,4 2 64,7-1 16,0 2-16,6 1 16,-1 0 32,3-2-64,-5 2-16,1 0 64,-4-2-48,-7 0-128,-2 0-161,-4 0 129,-5-5-144,-1 2-208,-2-3-48,0 0 63,0-3 161,-2 0-480,2-7-1041,-3 1-992,3 0-2722,-4-1-5570</inkml:trace>
  <inkml:trace contextRef="#ctx0" brushRef="#br0" timeOffset="-107248.1">12130 7893 2577,'0'0'11557,"0"0"-8355,-27 0-2226,27 0 433,0 0-32,13 0-289,11 0-800,6-3 0,9 1 161,3-2-145,8 2 208,-3 0 384,-1 1-159,-8 1-385,-6 0-240,-10 0-32,-3 1-112,-8 1-16,-4 1-528,-5-3-785,-2 0-624,-3 0-656,-10 0-1361,-4 0-7187</inkml:trace>
  <inkml:trace contextRef="#ctx0" brushRef="#br0" timeOffset="-98136.89">16484 7026 9316,'0'0'3474,"3"-30"-2082,-3 15-143,3 0 416,-3 1-257,0 0-575,0 2-177,-3-1-352,0 4-32,-4-1-47,0 3-145,-4 2-32,-4 3 48,0 0-96,-4 2 48,-2 5-64,-4 5 32,-1 4-64,-6 5 80,1 3-16,-1 4 0,-3 5 176,0 9 192,3 2 416,4 6 145,5 4-113,7 0-288,9 0 49,7-2-209,5-4 96,11-3-64,5-7-80,6-4 1,1-4-337,3-6 0,1-5 0,0-6 32,1-4 0,-3-7-16,0 0-48,-2-9 32,-5-4-48,-2-2-97,-5-3 17,-1 1-16,-9-1 160,-1-1-176,-5 0 128,0 1 32,-9 1-48,-4-1-32,-2-1-48,-4 1 144,-4 1-48,0 3 64,2-1-80,0 5 64,1 1-16,3 3 32,7 3-16,4 1-16,6 2-16,0 0 0,6 0 48,8 3-64,8 2 48,0 0-80,4-1 80,2-1 32,0 1-64,-3-2 80,-4 2 0,-5-3-16,-1 1-48,-7 1 32,-1-3-32,-4 0 32,1 0-48,-1 0 64,4-3-16,0 0-48,-1-5 48,2 0-80,3 2-816,-1-2-1025,-4 2-416,2 3-865,-1 1-2656</inkml:trace>
  <inkml:trace contextRef="#ctx0" brushRef="#br0" timeOffset="-97349.36">16652 7315 13990,'0'0'3042,"0"0"-2482,0 0 785,0 0 335,36 15-431,-22-14-353,2-1-271,-2 0-209,0-6 16,2 1 64,-6-4-224,-3 0-143,-2-1-146,-3-1 98,-2 0-65,-2 2 80,-9 0-48,0 2 0,-5 1-16,1 3-32,-4 3 80,2 9-80,1 5 144,2 5 272,1 5 256,5 2-192,2 2-159,3-4-193,3 0-80,0-5-16,7-5-32,5-5-16,1-5 0,2-2 0,2-2-192,-2-3-625,-1-5-736,0-3-736,-1-1-560,-3-1-1281,1 0-2401</inkml:trace>
  <inkml:trace contextRef="#ctx0" brushRef="#br0" timeOffset="-96932.48">16943 7325 16119,'0'0'3490,"0"0"-3010,0 0 785,-36-3 63,24 12 33,2 3-96,-1 2-417,6 5-272,5-3-384,0 1 48,5-2-192,6-3-32,3-4 0,0-6 32,3-2-31,2 0 31,-4-9 48,-5-5-80,2-1 48,-6-6-64,-4 1 32,-2 0-64,-2-2-80,-9 6-161,1 4 145,-1 1 112,-3 5-16,2 2 16,0 4-128,3 0 128,0 4-96,2 3-432,0 4-272,2 2-593,1-2-480,-1 1-1008,3-3-1713,2-4-4402</inkml:trace>
  <inkml:trace contextRef="#ctx0" brushRef="#br0" timeOffset="-96180.89">17199 7248 7267,'0'0'3298,"0"0"-897,0 0-656,0 0 192,-28-12-257,18 12-399,-1 0-209,0 0-255,1 3-145,0 3 32,4-3-239,6 4-129,0 2-288,11-3 32,1 4-16,7-1-48,1 2-16,1 0-48,-2 0 48,-4-2-64,-5 3 112,-3-2-80,-2 2 32,-5-1-16,-5 0 64,-6 0 16,0 0 32,-2-2-16,-1-1 64,1-2 112,1-1 16,0-3-128,1-2-80,-1 0 0,3 0 0,2-3 1,0-1-65,5-1 0,2 1-33,0-1-79,6 0-448,4-3-1137,7 1-528,-1-2-1616,4-2-4083</inkml:trace>
  <inkml:trace contextRef="#ctx0" brushRef="#br0" timeOffset="-95639.89">17467 7055 13094,'0'0'3378,"0"0"-2066,0 0-527,0 0 495,0 46 81,-2-19-113,2 7 129,-2 2 0,0 2-145,-1 4-400,-1-4-351,-2-4-289,2-4-80,-2-5 96,2-4 160,0-4-32,0-5-112,-1-2-128,1-4-80,3-5 0,1-1-128,0 0-576,0-11-833,0-6-2176,1-4-3491</inkml:trace>
  <inkml:trace contextRef="#ctx0" brushRef="#br0" timeOffset="-95325.1">17315 7303 10021,'0'0'3185,"0"0"-400,0 0-832,0 0-48,22-3-624,1 0 271,1-2-271,8 0-417,-4-1-159,3 1-321,-6-2-224,-2 2-112,-7-1 16,-6 2-176,-1 0-400,-7 2-113,-2 0-255,0 2-625,0 0-832,-6 0-1665,0 2-2465</inkml:trace>
  <inkml:trace contextRef="#ctx0" brushRef="#br0" timeOffset="-95034.78">17632 7430 15591,'0'0'1969,"0"0"-1121,0 0 1009,0 0-560,0 0-225,0 0-31,18 24-225,-15-24-304,-1 0-15,1-2 271,-1-4-176,0-1-384,1-5 81,-3 2 175,0-2-80,0-1 0,0 1-96,0-1-128,0 2-48,0-2-80,0 0 48,0 2 0,2-2-48,3-1 97,-1 2-129,3-4 64,2 4-96,3 1 80,-2 0-48,0 1-16,3 5 0,-4 3-49,2 2 49,-1 0-48,-1 4 128,-2 1-128,-2 3 48,0-3-96,-1 2-336,-4-1-400,0-2-465,0-1-448,0 0-464,0-3-80,0 0-1152,0 0-2498</inkml:trace>
  <inkml:trace contextRef="#ctx0" brushRef="#br0" timeOffset="-94588.61">17901 7325 11237,'0'0'4578,"0"0"-2977,0 0-529,0 0 849,0 0-272,-18 27-64,8-18-641,5 4-207,-1 2-225,6 0 32,0-1-192,6 1-112,4-4-48,6-1 337,1-4-177,3-5-224,-3-1 0,4 0-112,-5-9 96,0-2-112,-5-4 32,-2-3 0,-5-3-80,-4 1-48,-3 0-240,-4 1 0,-6 4 256,0 2 64,-2 5 32,5 3 32,-6 4 0,9 1-16,-2 0-48,2 1 16,4 4-32,-1 3-160,0 0-801,0 0-800,-2 1-544,2-4-736,-5-1-3474</inkml:trace>
  <inkml:trace contextRef="#ctx0" brushRef="#br0" timeOffset="-93820.64">18122 7400 6275,'0'0'144,"0"0"2545,0 0-768,0 0-720,0 0-161,0 0-240,0 0 49,-3 13 640,3 1 271,3 5-207,-2 1-352,2 2-113,-1 0-304,-2-2-143,2-6-65,1 0-176,-3-7-80,0-1-64,5-5 33,-5-1 79,2-1 336,2-11 16,-1-1-528,-1-3-127,-1-7-65,-1 1 64,0-2-64,0 0 48,0 2-48,0-1 16,-1 1 160,-1 2 32,2 1-80,0 1-80,0-3 0,2 2-32,3-6 64,4-1-96,-2 2 80,2 0-112,-2 6-96,-2 1 80,2 7 0,-5 5 64,0 5-16,-1 0 48,3 5-160,1 5 128,4 4 32,-1 5 0,3-2-16,-2 1 16,3 1 0,-1-4-48,-3-1-48,0 0-16,-3 0 96,-3 0-64,0 0 64,-2 0-32,0 0 0,-4-3 0,-1 2 32,-1-2 0,1-2-48,-6-1 64,3-3-48,-1-1 64,0-2-48,-1-2 16,4 0 0,0 0 0,0 0 0,4 0-48,-1-2-192,3 0-273,0-1-639,0 0-961,5 0-240,1-1-721,-1-1-1344,1 1-2961</inkml:trace>
  <inkml:trace contextRef="#ctx0" brushRef="#br0" timeOffset="-93036.91">18462 7070 1265,'0'0'9412,"0"0"-7459,1-27-657,-1 21 865,0 2-480,2 3-304,1 1-545,-3 0-384,0 3-288,1 7-64,-1 6 353,0 5 575,3 4-79,-3 7 239,0 1 17,0 2-193,0 0-208,0-1-255,0-4-209,0-5-80,0-3-128,0-3-48,1-6-32,2-3-16,-1-5 0,-1-3 96,3-2-32,3-2 144,-1-7 0,4-2-111,0-4-81,1 0-32,-1 4 48,-1 2-64,-3 1-32,2 8-48,-4 0 96,1 8-64,0 1 32,-3 4 16,2 0-16,0 0 32,2 0 0,-1-4-32,3-1 48,0-5 16,3 1-64,-3-4-16,0 0-785,2 0-784,1-4-1056,1-3-768,0-2-2578</inkml:trace>
  <inkml:trace contextRef="#ctx0" brushRef="#br0" timeOffset="-92532.32">18771 7385 18504,'0'0'3170,"0"0"-2786,0 0-208,0 0 64,11 28-192,-6-24-16,-5-3-16,2-1-1792,0-3-3747</inkml:trace>
  <inkml:trace contextRef="#ctx0" brushRef="#br0" timeOffset="-92380.56">18792 7123 18328,'0'0'3330,"0"0"-2546,0 0-768,0 0 16,27 12-16,-17 1 0,-4 1-768,1 0-2129,-1-5-4387</inkml:trace>
  <inkml:trace contextRef="#ctx0" brushRef="#br0" timeOffset="-92193.68">18996 7298 20313,'0'0'1713,"0"0"-1601,-33 10 336,22-3 929,-1 3-497,1 6-175,1 0-81,-1 3-416,2 1-96,3-1-64,4-2 16,2 0-16,2-5-16,10-1 80,7-1-16,2-7 64,6 0-64,-1-3-16,2 0-80,-10 0-560,-4-5-352,-8 1-1377,-6-1-1105,-4 0-3489</inkml:trace>
  <inkml:trace contextRef="#ctx0" brushRef="#br0" timeOffset="-91509.36">19492 7344 9828,'0'0'3426,"-5"39"-1169,1-14 256,4 0-176,0 0-688,0-5-384,7-4-545,-1-4-160,2-7-160,3-5 33,-2 0 79,-2-11 96,3-4-144,-5-7-272,1-4-96,-6-7-31,0-2-33,0-4 32,0-2-48,-2 2 112,-2 0-96,-1 6 112,-2 1-208,2 4 48,0 2-32,1 7 32,-3-3 80,3 6-80,-1-1 96,2 4-96,0 4 80,3 0-80,0 3 48,6 2-16,5 3 0,5 1-48,5 0 32,5 4 80,4 3-64,0 5 48,1 0-32,-1 3-112,-5 0 16,-1 1 32,-10 1 32,-4 0 16,-6-2 16,-4 2-16,-8-3 48,-7 2-16,-7-1 16,-4 2 0,-6-4 48,1 0-16,-1 0 32,5-2-160,1 2 192,10-2 16,9 0-32,7 0-128,7 2 16,14-1 64,6-2 80,8 2-32,4-3-16,0 1-111,1 0-82,-6 0 49,-3-1 32,-8 2-48,-4 0 64,-9 0-32,-5 0 0,-5 2 16,0 3-32,-10-2 16,-4 1 0,-3-2 32,1 0 1,-2-1 31,-3-2-32,1-3 16,-6-3-16,3-2-16,-1-2 32,1 0 32,2-4-48,7-1-32,2-3-64,8 2-80,2-3-33,2 4-335,11 0-480,1 1-529,2-1-816,2 2-1025,3 0-3184</inkml:trace>
  <inkml:trace contextRef="#ctx0" brushRef="#br0" timeOffset="-90637.22">20018 7413 19465,'0'0'1473,"0"0"-1377,-1-28 736,-3 23 1025,-1-1-737,0 2-143,-1 1-401,-3 3-320,2 0-80,0 3-16,-1 7 64,3-1-176,1 2 1,4 2-1,0-2 16,4 1-32,6-2 32,0-4-64,0 0 48,3-3-32,1-3-16,-2 0 32,-2 0-32,-4-3 80,-1 0-112,-1 0 80,-4 1-80,0 2 80,0 0-48,0 8-16,0-1 0,0 4 16,0 1 0,0-3-16,5 0 32,2-4-657,3-3-1344,1-2-704,0-2-1409,1-9-5666</inkml:trace>
  <inkml:trace contextRef="#ctx0" brushRef="#br0" timeOffset="-90192.82">20215 7008 12566,'0'0'2641,"0"0"-1440,0 0 943,10 38-31,-3-10-496,-3 4 16,3 5-128,-3 1-369,1 1-79,-5-1-241,1-4-496,-1-1 48,0-5-48,0-1-175,0-7-97,0-2-48,0-4 32,-1-5 0,1-1-481,-2-7-863,-1-1-1089,3-4-721,0-6-2224</inkml:trace>
  <inkml:trace contextRef="#ctx0" brushRef="#br0" timeOffset="-89640.65">20424 7376 6115,'0'0'-144,"0"0"4482,0 0-1873,31-4-448,-25 2 240,3 1-592,-8-1-465,3 0-416,-4 2-367,0 0 207,-5-2 32,-5 2-320,-5 0-127,1 2-1,-3 2 32,0 3 192,5 0-32,2 2 0,4 1 48,1-1-191,5 3-65,0-3 16,5-2-96,1 0 32,4-3-64,5 0 48,-1-4-112,0 0 80,1-4-32,2-2-32,-7-2-16,0-4 0,-2 1 0,-2 2 16,-3 0-16,-3 3 0,0 4-16,0 2 32,-5 5-48,-2 7-32,2 2 64,3 4 32,2-4 0,0 2-32,4-4 0,6-2-80,0-7-880,0-1-865,-1-2-1024,-1-5-1137,-3-5-3618</inkml:trace>
  <inkml:trace contextRef="#ctx0" brushRef="#br0" timeOffset="-89145.09">20605 7439 12790,'0'0'3185,"0"0"-2849,0 0 1201,0 0 944,0 0-704,27 19-1025,-24-17-255,-2-2 191,2 0-64,-2 0 33,4-5-33,-1-1-368,0-4-96,-1-3-80,4-2 80,2 0-64,-4-1-32,4 3-48,-2-1 0,4 4 0,-5 2 32,3 4 160,-3 4 0,-1 4-95,0 8 159,-3 0 48,2 7 112,-1-1-160,-1 1-128,-1-2 48,4-3-128,-5-2-16,1-5-48,2-3 48,-1-2-304,-2-2-592,4 0-657,-3-10-1456,3-1-2466,1-6-11300</inkml:trace>
  <inkml:trace contextRef="#ctx0" brushRef="#br0" timeOffset="-88733.13">20927 7348 7491,'0'0'11606,"0"0"-10854,22-26-48,-18 19 801,1 1-240,-4 3-241,-1 0-159,-6 3-433,-6 0-304,-2 5-32,-5 6 128,2 4 272,0 1-112,6 4 145,3 1-65,4-1-128,4-1-32,0-3 16,7-2-16,9-3-224,0-4 225,0-3-209,5-4 16,1 0-48,-2-6-32,3-4 16,3-2-16,-5-1-32,0-2 16,0 0 16,-6 2-32,-4 0 96,0 2-96,-9 2 0,0 0 32,-2 0-48,-6 1-48,-7 0 0,2 2 32,-8 3-64,2 1 128,0 2-96,6 2 0,-4 10 64,6 1-64,1 5 32,8 2 48,0 0-32,5 2-16,7-3 48,4 0 32,5-6 16,-1-3-48,3-5 0,-3-5-881,-1 0-1280,-4-8-1584,-1-6-1474</inkml:trace>
  <inkml:trace contextRef="#ctx0" brushRef="#br0" timeOffset="-88179.39">21229 7365 5475,'0'0'10196,"0"0"-8403,0 0-448,0 0 960,0 0-753,6 26-47,-6-19-544,-6 3-385,-4 0-80,-1 2-240,-1-1 16,0 0-144,1 2-80,4-2-48,0-2 0,3-1-16,4-3 16,0-3 32,2-2-32,8-2 160,0-8-128,7-7 0,2-8-112,1-3 32,3-5 32,-5-5-64,2-3-64,-2-4 32,-6 1-208,-5 1-144,-3 4 0,-1 5 95,-3 6 49,0 6 288,0 8 16,0 9 48,-4 3 80,0 5-32,0 12 16,2 7 305,2 9 159,0 8 32,0 2-48,6 0 177,2 1 111,2-6-656,0-2-80,0-7 112,-1-3-128,-2-5-80,-3-5 0,-3-6-64,-1-4-544,-5-4-961,-4-6-1408,-3-7-1889</inkml:trace>
  <inkml:trace contextRef="#ctx0" brushRef="#br0" timeOffset="-84309.21">21862 7209 12934,'0'0'1841,"0"0"-1009,-30 0 1041,27 0 384,6 0-480,11 0-625,7 0-287,8 0 511,8 0-63,0 0-353,3 0-255,-7 0-177,-1 0-240,-9 0-176,-4 0-32,-1 0-48,-6 0-192,-5-3-256,2 1-448,-4-4-193,-3 3-496,-1-5-544,-1 2-848,0-3-2321,0 4-7332</inkml:trace>
  <inkml:trace contextRef="#ctx0" brushRef="#br0" timeOffset="-84720.61">22225 6802 7091,'0'0'8084,"0"0"-6467,-34-13-1057,14 11 384,-6 2 1,-2 0-433,-5 5-416,1 5-64,1 1 16,2 3-16,7 5 112,4 5 625,7 6 319,5 5 65,6 6-17,1 5-47,6 5-321,2-1-368,1-1-240,-2-3-48,0-3-48,-2-6 16,-1-5-80,-5-6 96,0-4-64,0-4 0,0-5-64,-2-2-128,-3-4-176,1-2-416,-1-5-401,2 0-559,1-5-401,2-7-1793,0-1-3762</inkml:trace>
  <inkml:trace contextRef="#ctx0" brushRef="#br0" timeOffset="-83933.09">22355 6893 7892,'0'0'5874,"0"0"-3521,0 0-608,0 0 0,-10 29-176,10-8 63,0 2 49,1 5-256,3 4-129,-4 3-47,3 2-401,-3 0-143,0 2-193,0-2-208,0-3-16,0-5-96,0-3-64,0-4-96,2-5 0,-1-4 16,4-6-16,-5-1-272,0-4-400,0-2-577,0-6-783,0-7-1970,0-4-1985</inkml:trace>
  <inkml:trace contextRef="#ctx0" brushRef="#br0" timeOffset="-83594.33">22515 7206 18617,'0'0'2449,"0"0"-1921,0 0 224,0 0 577,0 0 79,0 0-447,-12 11-289,8 2-400,4 2 97,0 1 159,0 3-128,8-5-144,5 0-144,3-3-48,-1-5-32,7 0 336,-3-6-272,-1 0-16,-1-3-80,-6-6 32,-2-2-48,-1-5-16,-4 2-96,-4-3-272,0-2 32,-6 1 176,-4 1-16,-2 3 80,-4 2 144,1 3-64,-4 4 32,1 0 16,1 5 0,2 0-16,1 5 16,4 4 0,2 0-32,2 2-16,1 2-673,5-2-735,0 1-753,0-3-465,2-4-1776,7-5-4226</inkml:trace>
  <inkml:trace contextRef="#ctx0" brushRef="#br0" timeOffset="-83097.54">22785 7204 15031,'0'0'2321,"0"0"-1985,0 0 1105,0 0 480,-30 2 32,23 7-65,0 2-399,4 4-480,3 3-225,0 3-288,10-1-160,4-1-160,6-3-144,5-4 16,2-3-48,0-4 16,-1-5 0,0 0-32,-8-8 16,-2-2-48,-6-5 80,-1-2-128,-7-2-128,-2 1-160,-2-1 224,-3 3 32,-2 3 96,-2 4 0,5 5 96,0 4-64,2 4 32,2 9 0,5 2-32,2 4 64,7 0-64,2 1 16,5-1 0,1-4 16,-2-2-32,1-6 16,-5-1 16,1-6-32,-6 0 16,0-7 0,-5-8-32,-2-4-16,1-3-16,-5-4-96,0-7-560,0-1 63,0-1 97,0 3 32,-5 5 368,4 6 160,-3 8-16,-1 8 112,-3 5 0,-1 2 16,-1 7-32,5 4-80,-2 4-64,2-3-1329,1-3-2801,3-1-6066</inkml:trace>
  <inkml:trace contextRef="#ctx0" brushRef="#br0" timeOffset="-57204.76">25034 7242 10709,'0'0'2865,"0"0"-1856,0 0-177,0 0 561,-12-4-225,10 4-143,-1-2-177,3 1-32,0-2-271,0-2-97,0 2-160,0-4-112,5-2-112,0 0-32,6-1 0,-5-2-32,4-1 48,0 1-32,0 1 16,2-1 48,-4 2 96,-2 0 96,0 3-79,-1-1-49,1 3 96,-3-1-48,1 1-16,0-1-80,1 3-48,0-3-16,0 0-32,4 1 0,-4-1-16,4 2 64,-4 1-48,2-1 16,2 1-32,-4-2 32,0 1 0,1 4 32,-1-3-48,2 1 0,2 1 32,-2-3-48,1 0 80,3 2-80,-5-1 48,2-1-16,1 0-48,-3 2 32,2-3-16,-2 3 16,-1 0-16,0 0 32,0-2-48,-3 3 48,2-1-32,1 0 32,-2 0-64,1 0 64,0 0-32,1 0 16,0-2 0,0 3 0,2-1 0,-7 0-16,4-2 32,3 3-48,-3-1 80,2-2-96,1 2 64,2 1 0,-4-3-16,4 2 64,5-1 64,0 0 0,-1 0 128,1-1 112,-2 2 17,1-2-81,-3 4-64,-2-1-64,-2 1-96,-2 0-48,1-2-16,-1 2-32,-3 0 64,2 0-48,-1 0 0,-2 0 16,2 0 0,2-3-16,-2 3 0,1 0 16,3 0-32,-1 0 32,1 0-32,3 0 64,2 0-64,-1 0 48,1 0 0,2 0 48,1 0 0,-1 0-48,1 0 16,1 0-48,-3 0 32,3 0-48,-4-1 48,5 1 16,-6 0-48,0 0 0,-4 0 48,5 0 0,-6 0 32,1 0 80,1 0-96,1 0 97,-2 0-17,0 0-16,3 0 32,-2 0 32,2 0 16,2 0-48,-1 0-32,-3 0-64,4 0 0,-1 0-96,1 0 64,-2 0 16,0 0-80,-1 0 48,3 0 0,-2 1-16,3 2 16,-2-1 16,1-1-64,0 3 176,1-2 16,2 2 64,-5-3-64,3 4-32,-2-5-63,3 5 63,1-1 0,3-3-96,-1 1 80,5 2-96,-1-1 128,2 0-112,5 2 32,-6-1-16,6-1 48,-1 3-64,0-1 48,-4 1 0,-1 1-240,-5-1 80,1 1 32,-5-1 16,-1 1-16,-4-2 16,0 4-64,2-2 32,-6-1-48,4 1 64,-3-2-16,-1 2 48,4-1 32,-1 2-16,-1-1 16,3-1-48,0 0 48,-1 0-16,5 2 32,-1 0-16,4-2-16,-3 2 16,2-2-32,3-1 80,-5 3-48,2-3 0,-5 2-16,-1-1-32,1 1 64,-3-1-80,-1 1 112,0-1-128,-1 2 80,3-1-16,-6-1 16,8-1-16,-2 3 0,-3-3 16,3 1 0,2-1 0,-3 1-16,5 2 64,-6-3-80,1 0 48,3 3-48,-3-3 32,2 0-16,0 3 16,-2 0-32,4-1 16,-1 0 64,-2-1-64,4 2 32,-1-1-48,-3-2 80,2 3-48,-4-1-112,1-1 112,-1 0-16,0 3 0,2-2-16,-3 0 32,2 1-48,0-1 80,-2 1-96,2-1 96,3 2-32,-4-1-16,2 2 32,-2-1 0,5-2 32,-5 2-80,4 0 80,-1-2-32,2 3 16,0-3-96,-1 2 80,1-2-32,1 2 48,-1-3-64,0 4 32,0-3-64,0 1 64,1-1 0,-1 0-32,3 3 32,-3-3-48,0 2 16,3 0 48,-3 1-32,3-1 16,-3 3-48,1-4 48,0 2-16,0-1 16,-1 0-16,2 1 32,-2-4-16,1 4-16,-2-2 16,1-1 0,2 1-16,-1-1 0,-2 0 32,2-1-32,-1 2 16,-3-2-32,4 2 80,-1-3-64,1 4-16,-1-3 48,1 0 0,-1 1-96,1 1 48,3-3 0,-2 3-16,-1-2-16,0-1 32,-1 1 16,2-1 16,-3 2-16,2-2 16,-1 1-32,2 2 32,-2-3-32,5 1 48,-3 0-48,3-1 16,-3 1 32,3-1-32,1 1-32,-2-1 80,1-1-32,1 1-16,1-1 32,-3 0-48,5 0 48,-3 0-16,2-1 0,1 0 0,-1 0 32,3-2-32,-2 1-32,1 1 48,1-3 16,-2 1 0,2 1-32,-4-2-112,3 2 48,-4-2 0,0 2 16,-2-2 16,3 0-32,-3 0 48,2 0 0,2 0-16,-1 0 32,-1-4-64,4 1 48,-3-2 0,0 1-16,3-1 32,-4 1 16,-2-1-80,3 1 64,-1-1 32,-2 1-96,0-2 112,6 1-80,-4-2 16,1 1 32,-2-1-16,4-1-16,-1-1 0,-1 1 32,-1 2-32,3-2 80,-2-1-208,-1 1 112,0 1-32,-1-1 0,2 1 32,-6 2 16,4-3-16,2 3-16,-6-4 32,5 4-32,-5-2 64,3 0-48,-2 1 64,-1-2-48,3 1-32,-1 2 32,2-3 16,-5 0 0,5-1 0,-4 2 0,2-2-48,-1 0 80,2-1-32,-5-1-32,2 2-16,-1-2 48,1 2-16,-4-1 0,3 2 64,1-4-64,-6 3 16,5 2-48,-5-3 96,4 1-96,-1 0 64,-2-1-32,3 1 0,1 0 64,-2 0-80,2-3 96,0 1-112,0 0 144,1-2-112,-1 0 0,1 3-112,-1-5 48,1 2-16,-1-1 48,0 3-32,0-2 0,0 0 64,3 3-16,-3-2-16,2 1 32,3-2 16,-5 2-64,4 0 48,-1-2 32,-1 1-48,3 2 16,-4-3 0,5 2 0,-5-2 0,2 2 16,0-2 0,-3 0 32,1 1-64,0 1 48,-1 0-64,1 2 80,-3 0-64,0-1 0,0 1 96,1 1-96,0-1 48,-2 2-32,2 0 0,-3-1 0,5 1 0,-7 0 64,6-1-80,-3 3 48,-2-1-64,1 2 80,-1 0-48,0 1 0,-1-1-16,1 4 16,-5-1-16,6-2 0,-5 3 64,1-1-80,1 1 48,1-2-48,-2 2 32,3-3-16,-2 3 16,1 0 48,-2-1-80,5 1 48,-3 0-16,-1-2 0,2 2 0,1-1 48,0 1-80,1-3 32,-1 3-32,-1-2 0,0 2 16,1-1 0,-4 1 32,1 0-48,0-3 32,-1 3 0,3 0 16,-4 0 0,4 0-32,0 0 0,0 0 16,3 0-16,1 0 0,-1 0 16,-1 0-80,2 4 96,-1-4-32,-3 2 32,0-2-48,0 0 48,-1 0-16,-3 0 16,4 0-16,-1 0 0,-1-2 32,-2-2-80,2 4 112,-2-1-64,-1 1 16,0 0-16,0 0 0,0 0 0,0 0-16,0 0 0,0 0-16,0 0 16,0 0-48,0 0-80,0 0 32,0 0 16,0 0 112,2 0-64,-2 0 32,0 0-16,0 0 64,0 0-80,0 0 112,0 0-80,0 0-32,0 0 96,0 0-32,0 0-48,0 0 32,0 0 0,0 0-16,0 0 32,0 0-48,0 0-32,0 0 0,0 0 16,3 0 64,-3 0-32,0 0 32,0 0-32,0 0 32,4 0-48,-3 0 80,4 0-112,-4 0 112,3 0-96,-1 0 96,1-2-96,1 2 80,-4 0-32,3 0-64,1 0 48,-4 0-33,3 0 66,1 0-50,-4 2-31,4-2 48,-3 1 0,2 2 0,1-2 0,-4 1 0,3 1-48,1-2 96,-1 1-48,-3-2-96,4 1 96,-4-1-64,-1 0-16,0 0 16,0 0 32,0 0-128,-1 0-240,-8 0-865,2-1-1136,-4-2-1280,-4-2-4483</inkml:trace>
  <inkml:trace contextRef="#ctx0" brushRef="#br0" timeOffset="-49365.21">25632 7199 9124,'0'0'5795,"0"0"-3234,0 0-608,0 0-48,0 0-192,0 0-161,3 5-495,1 6-289,1 6 0,-5 7-31,1 3-113,-1 1-208,0 2-176,0-4-192,0-5 16,0-6-16,0-5-48,0-2-96,0-4-272,4-1-384,-4-3-529,2 0-624,1-7-720,-3-6-1265,0-1-5938</inkml:trace>
  <inkml:trace contextRef="#ctx0" brushRef="#br0" timeOffset="-49055.79">25705 7289 15687,'0'0'3762,"0"0"-2081,0 0 320,34 0-129,-18 3-671,0-2-577,0-1-224,3 0-255,-1 0-145,-2 0 32,1-4-593,-2 1-607,-5 0-721,-5-3-624,0 0-1425,-1-4-3842</inkml:trace>
  <inkml:trace contextRef="#ctx0" brushRef="#br0" timeOffset="-48793.32">25929 7114 6211,'0'0'10084,"0"0"-7282,0 0-1906,0 0-79,0 25 783,2 0 1,-2 6-240,3 6-209,-3 4-159,0 2-273,0-3-336,0-6-192,0-6-112,0-6-16,2-6-64,2-7-240,2-3-336,-4-3-737,4-3-1184,-3-9-976,-3-5-6596</inkml:trace>
  <inkml:trace contextRef="#ctx0" brushRef="#br0" timeOffset="-17943.18">26078 7470 9044,'0'0'1569,"0"0"800,0 0-512,0 0 256,0 0-240,0 0-177,-7-2-511,6 8-257,-5 3-143,6 0-113,0 2-304,-3 1-240,3-2-96,0-1-80,0-3 32,0 0-480,0-4-801,0-2-752,0 0-1296,0-6-4803,0-7-768</inkml:trace>
  <inkml:trace contextRef="#ctx0" brushRef="#br0" timeOffset="-17661.63">26060 7285 13190,'0'0'3041,"0"0"-2528,0 0-513,0 0-288,0 0-673,0 0-1968</inkml:trace>
  <inkml:trace contextRef="#ctx0" brushRef="#br0" timeOffset="-17392.59">26255 7547 6067,'0'0'2609,"0"0"-304,0 0-560,0 0 256,0-27 32,0 22-385,0 1-223,-5 4-368,-4 0-385,-1 0-96,-3 3-16,-1 3-159,1 4-81,2 1-32,-2 2-32,6-2-160,2 0-16,5-1 0,0-3 16,2-1-80,7-2 0,2-4 80,3 0 0,3-3 0,-2-4 112,-3 0-112,1-1-16,-6 2-32,0 3-16,-2 1-80,-5 2-112,0 5 48,0 7 160,0 4-80,0 7 80,-3 5 0,1 1 273,2 4 31,-2 1-80,2-3 160,0-3-128,-2-2-144,-1-6-16,-2-1 80,0-8 49,0 0 31,-1-3-128,-3-2-48,-2-6-48,4 0-64,-2 0 0,-3-6-48,2-2-304,1-1-481,3-1-463,5 4-513,-2-2 16,3 0-512,4 2-1072,9-3-689,3 0-1169</inkml:trace>
  <inkml:trace contextRef="#ctx0" brushRef="#br0" timeOffset="-16733.32">26413 7443 13782,'0'0'3906,"0"0"-2369,0 0-385,0 0 1,-14 37 239,11-9-47,3 3 304,0 5-737,0 1-255,0-2-65,0-5-256,3-5-80,-3-2-16,5-9-64,-5-3-48,2-3-64,2-3 0,-4-1 0,5-4-64,-2 0-80,4-6 208,1-5-31,2 0-49,0 0-32,1 2-64,-2 3 48,5 4-16,-4 2 16,-1 10-16,2 3 192,-1 3 96,-3 1 64,2 2 16,-4-3-32,0-3-224,1-1-16,-2-7-32,-3 0-32,4-2 32,-3-3-64,0 0-176,0-3-208,-2-2-208,2-4-753,-2-2-1376,0-1-1697,0 1-3378</inkml:trace>
  <inkml:trace contextRef="#ctx0" brushRef="#br0" timeOffset="-47740.72">27724 7283 14887,'0'0'4418,"0"0"-2769,0 0-849,0 0 48,4 28 513,-4-6 96,0 5-129,0 7-383,-4-3-113,0 0-128,-3-3-383,1-6-97,5-3 64,-2-6 16,1-6-80,2 1-64,0-7 96,6-1-80,0 0-32,9-6-112,0-1 32,1 0-32,5-2-16,0 3 32,2 0-16,3 5 0,-2 1-32,0 0 32,-7 0-48,-2 0 16,-5 1-464,-8 2-384,-2-1-769,0-2-1024,-7-2-1473,2-6-5154</inkml:trace>
  <inkml:trace contextRef="#ctx0" brushRef="#br0" timeOffset="-42140.04">28033 7452 4866,'0'0'5923,"0"0"-3570,0 0-848,0 0 175,0 0-63,0 0-400,0-3-305,0 5-111,0 5 271,-2 4 17,-1 4-337,3 0-144,0-1 96,0 2-255,7-6-321,3-4-80,3-3 48,1-3 0,1-4 0,-4-8 48,5-2-96,-9-3-96,0 0-176,-6-2 112,-1 3-192,0-1-16,-3 3-49,-4 2 97,-5 3 192,0 3 16,-1 5-352,1 1-176,0 0 79,1 1-223,4 7 256,-2 1 64,2 1-209,6-1-943,1 0-1410,0-4-1936</inkml:trace>
  <inkml:trace contextRef="#ctx0" brushRef="#br0" timeOffset="-41584.79">28239 7418 6035,'0'0'4450,"0"0"-2241,0 0-753,0 0 513,0 0 352,0 0-464,-6 23-448,4-12-273,-1 8-79,3-2-1,0-3-175,0 2-433,3-5-272,3-5-32,4-2-112,3-4 80,-1 0-32,0-5-16,1-6-32,-3-2 0,0 0 0,-1 0-80,-5 3-192,0 0 0,-2 2 128,-1 4 80,-1 3 48,0 1-32,0 4 0,5 3 64,-3 2 144,7 2 144,-4 0-272,7-2-16,1-3-48,0-1 32,1-2-16,-3-3-80,2-4-208,-3-6 16,-1-1 144,2-6 144,-5-2-16,-5-4-32,3-1-128,-1-2-576,-1 4-161,-2 5 65,0 7 512,0 2 320,-5 8-48,0 0-64,0 9-80,0 2-305,0 0-1231,3 0-2114,2-3-4690</inkml:trace>
  <inkml:trace contextRef="#ctx0" brushRef="#br0" timeOffset="-51360.64">29452 7027 8772,'0'0'5010,"0"0"-3169,0 0-544,0 0 47,0 0-191,21-20-353,-14 17-496,3-3 49,0 2 79,1 0-64,0 2-64,-2 2-80,3 0 64,4 0 80,-5 0-111,4 2 47,1 0 32,-1 1-32,2 1 0,3-2-64,-3 1-16,3-3 0,-2 0 17,-2 0-17,1 0-192,-3 0 0,-4 0-48,2 0 48,-7 3-64,5 0 48,-4 3-64,5 0 64,-1-1-32,3 3 32,1-1 0,1-1-32,-4-3 0,6 1 48,-2-3-16,-3 2 16,2-3-16,-3 0 16,-3 1 0,0-1-16,-3 2-16,1 0 0,-2 2-16,-2 0 16,2 2 16,1-1-32,4 2 0,1 0 32,4 2 192,-3 1 32,4-1-96,0 0 272,4 1-32,0 1-159,-3-2-1,0-2-64,0 3 48,-2-1-192,-4-1-32,-2 1 32,-2 0-64,1-2 80,-3 3-80,-1 1 64,-3-2 16,6 1-48,-5 1 48,5-2-48,1 0 48,0 1 16,0-1-80,3-2 32,0 2 64,0 0-112,3 3 64,-3-3-32,5 4 64,-4-2-32,-1 2 32,-5-2 64,1 0-32,-1 0-16,-5-1-64,0-3 32,0-2-32,0 0-48,0-4 16,0 3-112,0-4-224,0 0-193,0 0-287,4 0-336,-2-2-225,3-1 352,0 0-223,-3 0-625,-2 1-1857,0 0-1488,-2 0-4323</inkml:trace>
  <inkml:trace contextRef="#ctx0" brushRef="#br0" timeOffset="-46725.24">29620 7250 13622,'0'0'4882,"0"0"-3393,0 0-448,0 36 960,0-14 256,2 6-881,-2 2-447,0-2-337,0-4-288,0-2-224,0-7 0,0-5-160,0-1-16,0-5-304,-2 0-433,-1-2-607,2-2-609,1 0-144,-2-6-1121,2-4-2448</inkml:trace>
  <inkml:trace contextRef="#ctx0" brushRef="#br0" timeOffset="-46437.5">29686 7354 13894,'0'0'4306,"0"0"-3073,0 0-593,0 0 337,0 0 127,0 0-480,22 0-111,-7 0-113,6-1-336,-5-3 16,1 2-96,-3-2 16,-3 2-256,1 0-352,-7 1-449,1-1-800,-2 0-704,1-4-2433</inkml:trace>
  <inkml:trace contextRef="#ctx0" brushRef="#br0" timeOffset="-46169.59">29877 7204 17176,'0'24'3569,"0"8"-1359,-5 7 463,4 3-992,-4-2-865,0-5-192,5-5-256,0-8-384,0-6-16,0-4-400,0-7-1057,4-5-1376,0-4-1201,-1-13-6355</inkml:trace>
  <inkml:trace contextRef="#ctx0" brushRef="#br0" timeOffset="-40364.99">29989 7567 7299,'0'0'7876,"0"0"-5123,0 0-1440,0 0-385,0 0-303,0 0-529,4-8 16,-5 8-96,-3 0 16,-1 0-288,0 0 15,2 0 33,1-1-448,-2-3-593,4-3-703,0 1-1186,0-3-2865,4 0 1633</inkml:trace>
  <inkml:trace contextRef="#ctx0" brushRef="#br0" timeOffset="-40087.06">30026 7384 8100,'0'0'3073,"0"0"-1456,0 0-1793,0 0-881,0 0 129,0 0-1777,10-22-2178</inkml:trace>
  <inkml:trace contextRef="#ctx0" brushRef="#br0" timeOffset="-39773.74">30137 7636 7139,'0'0'1169,"0"0"1568,0 0-1825,0 0-495,0 0 335,0 0 401,6-23-1,-7 22-704,-5-2 193,-4 3 239,-1 0 64,1 0-111,-1 0-1,1 3-47,-1 0-113,4 1-208,3 2-272,-1-1-144,1-2-16,4 3-32,0-2 0,4 0-112,2-2 112,4-2 32,1 0-208,-1 0-32,1 0 96,-1 0 96,1 0 32,-5 2-16,-1 2 16,0 1-16,-1 2-32,-3 3 16,-1 4 32,0 1 176,0 5 32,-5-2-64,0 4 32,0-4 160,-1-2 433,-3-1-689,2-3-32,2-3 192,-4-2 112,2-4-192,-2 2-80,2-5-80,2 0-32,0 0-192,4-10-448,1-1-705,6-4-1616,6-5-3026</inkml:trace>
  <inkml:trace contextRef="#ctx0" brushRef="#br0" timeOffset="-39228.46">30300 7520 10501,'0'0'3986,"-29"19"-1089,12-2-1104,6 5 464,1 4-208,-2 3-545,7 2-303,0-4-561,5-5-400,0-3-144,5-7-32,0-3-16,7-4-48,-5-5 65,6 0 15,-3-5-16,2-4 96,3 0 80,-3 2-240,0 1 32,1 5-48,-3 1 64,-2 1-64,1 9 96,2 2 192,-2 0 32,-1 1-128,1 0-96,-1-2-16,0-2-80,-2-3-64,-1 0-416,-4-6-577,1 0-1120,0 0-784,-2-8-1201,0-3-5170</inkml:trace>
  <inkml:trace contextRef="#ctx0" brushRef="#br0" timeOffset="-24754.31">31379 7013 9444,'0'0'3762,"0"0"-496,0 0-1826,-37-5 305,16 10-144,-1 4-113,-1 6-431,0-1-465,5 2-160,4 0 97,5 2-193,6-4-80,3 2-160,12 1-64,3 2-64,7-5-32,-1 0 208,5 0-112,-2-3 16,-1-1-32,-6 2 32,-6-2-16,-2-1 16,-8 3 0,-1-4-64,-5 2 64,-6-1-16,-1 0-16,-2 1 0,-2-1 16,-1 0-16,-2-2 16,2-1-32,1 0 32,4-5-64,0-1 32,3 0-368,5 0-272,-1-7-689,5-2-736,0-7-1553,0 0-4401</inkml:trace>
  <inkml:trace contextRef="#ctx0" brushRef="#br0" timeOffset="-23850.8">31489 7134 16776,'0'0'2369,"0"0"-2097,0 0 1024,0 0 849,0 0-752,28-8-593,-12 5-271,7 0-33,0 0 112,-1-1-80,-5 0-143,0 1-289,-3-2-64,-5 5-16,-6 0-64,1-3-401,1 3-223,2 0-849,-3 0-912,1 0-1120,4 3-1426</inkml:trace>
  <inkml:trace contextRef="#ctx0" brushRef="#br0" timeOffset="-24232.87">31571 6955 13062,'0'0'3954,"0"0"-2626,0 0-79,0 0 96,0 0-337,0 0-528,7 19 417,-5 1 255,0 4 33,-2 6-273,0 1 33,0 5-273,0-1-208,0-1-144,-6-5-32,1-6-31,4 0-129,-4-6 0,1-6-128,3 2 32,1-5-16,-5-5 16,4 1-288,-3-4-513,4 0-527,-5-9-1122,5-5-1375,0 0-4115</inkml:trace>
  <inkml:trace contextRef="#ctx0" brushRef="#br0" timeOffset="-23564.23">31738 7245 18777,'0'0'1920,"0"0"-1823,0 0 495,0 0 1281,0 0-689,0 0-736,14 19-143,-11-19-209,-3 3 336,0-3 480,0 0-400,0 0-223,0-3 351,0-2 176,0-2-400,-3-4-127,2 0 47,1-2-112,0-2-192,0 0 48,0-1-16,4 1 0,2 2 112,-1-1 32,1 5-64,3 2-64,1 0 48,1 2-64,-1 5-16,3-3-80,-3 3 96,0 0-96,-2 0 0,1 3-112,1 2-240,-4 0-416,-1 2-353,2-1-1328,-3-2-1489,-2-1-2273</inkml:trace>
  <inkml:trace contextRef="#ctx0" brushRef="#br0" timeOffset="-23101.53">31920 7195 16295,'0'0'3618,"0"0"-3426,0 0-128,0 0 2017,0 0 32,32 12-832,-22-12-497,1 2-256,-1-2-15,0 0-209,0-3-96,3-3-160,-5 1 16,0-5-16,-2 1 64,-1 0-64,-1-1-16,-4 1 32,-4 0-64,-5 4 112,-3-1 336,0 4 193,-4 2-113,5 2-288,-3 7-80,5 4-48,1-1 0,3 6 32,5-2 128,0 1-96,0 0-32,9-2-96,-1-2 32,4-7-15,1 4-98,-1-4 33,3-5-96,-5 1-160,0-2-304,-3 0-320,-2-2-673,1-3-896,-1-2-1009,0-1-896,0 1-5026</inkml:trace>
  <inkml:trace contextRef="#ctx0" brushRef="#br0" timeOffset="-22669.12">32217 7200 14871,'0'0'2465,"0"0"-2369,0 0 896,28-16 993,-23 12-416,-1 0-560,-2 0-177,-2 3-32,0-5 305,0 3-145,0-3-191,-6 2-257,-6 0-160,-4 4 128,-3 0-112,-4 2-112,2 7-31,0 3 127,1 1-96,8-1 0,0 3 64,3 0-176,8-2-64,1-2-112,0-2 80,6-4-96,2 1 64,4-6-16,5 0 16,-1-1-96,2-7-16,3-1 64,-2-1-64,-3 1 48,-5 2 32,-1 1 64,-8 4-64,-2 1 32,0 1 0,0 0 80,-6 7 128,1 1 112,-2 2 1,4 2-97,1-2-16,2 2-64,0-2-96,0-4-64,2 0 16,5-4-80,-2 0-304,4-2-401,0 0-431,-2-8-1329,3 0-1841,-1-4-2994</inkml:trace>
  <inkml:trace contextRef="#ctx0" brushRef="#br0" timeOffset="-22104.99">32356 7261 8020,'0'0'7651,"0"0"-7155,0 0-496,0 0 1617,0 0 544,0 0-656,0 0-481,0 0-31,0 0-1,0 0 369,0 0-145,0 0-351,0 0-273,1 0 16,1 0-15,0-3-289,3-3-80,-1-1-80,2-2-16,-2-1-80,2-1 32,2-2-96,1-2 64,1 0-16,-4 5-16,5-4 32,-4 5-32,0 4 0,-4-1 0,1 4 96,-4 2 144,3 0 96,-3 3-191,0 5-49,0 3 128,0 3 32,0-2-128,0 1-96,0-2 16,0-2-16,2-3 0,2-1-16,3-1 48,-1-4-80,4 0 0,0-2 0,1-5 0,0-4 0,4-4-48,-1 0 96,0-4-160,2 3 48,-6 5 16,0 2 64,-4 7-48,-2 2 32,-2 5-16,-2 9 32,5 0 160,0 3-112,6 2-64,-1-1 0,6-3 0,0-2 0,0-4 0,0-2 0,-2-3 0,-1-2 0,-3-2 0,-2-2 0,-2-6 0,-1-1-64,-5-4-1233,-2-1-1424,-5-3-3218,-5-4-2625</inkml:trace>
  <inkml:trace contextRef="#ctx0" brushRef="#br0" timeOffset="72971.98">18634 8635 7908,'0'0'2705,"0"0"-48,0 0-544,0-30-928,0 20-593,0 1 464,0 0-31,0 4-481,0 2-192,0 3 32,0 0-127,0 8-145,0 10 144,0 6 432,0 7 352,0 4 1,0 4-577,0-1-256,0-4-80,0-4-16,0-5-16,0-7-128,1-3 64,4-4-896,-5-6-385,5-1-799,-5-4-802,3 0-735,-2-8-2274,2-1 0</inkml:trace>
  <inkml:trace contextRef="#ctx0" brushRef="#br0" timeOffset="82015.6">19252 8614 5939,'0'0'-464,"0"0"2897,0 0-1601,0 0 417,0 0 319,-26-15 225,22 12-384,-1-2-17,2 2-95,-3-1-32,6 0-193,0 3-79,0 1-321,0 1-320,4 10-208,1 6 64,0 9 673,-1 5 431,1 3-431,-5 2-305,0-3-96,0-5-112,0-5-48,-5-4 33,5-4-145,-4-4-64,4-4-48,-2-3-80,2-3 32,0-1-32,0 0-32,2-3 16,7 0 16,-2-2-48,4 2 32,3 1 0,2 2-16,1 0 32,-1 4 48,3 3-80,-3-2 0,0 1-368,1-2-353,-4 2-431,-3-5-369,0-1 240,-1 0-351,-4 0-705,0-1-929,-5-3-1328,0-4-2705</inkml:trace>
  <inkml:trace contextRef="#ctx0" brushRef="#br0" timeOffset="76952.18">19892 8636 9268,'0'0'3362,"0"0"-993,0 0-1793,0 0-400,0 0-64,23 27 96,-17 1 1793,-2 6-608,0 4-625,-4 1 337,3 0-417,-3-5-256,2-8-128,-1-6-176,3-6-160,-1-4-48,3-2 16,-2-3-1008,2-4-1313,-3-1-2273,-2-3-7220</inkml:trace>
  <inkml:trace contextRef="#ctx0" brushRef="#br0" timeOffset="83270.87">20707 8759 4850,'0'0'3682,"0"0"-1505,0 0-864,0 0 111,9-25-287,-4 17-737,-3 3 624,3-1 401,-5 3-176,0-2-49,0 5-159,0 0-225,0 0-192,0 5-160,0 9-111,0 6 335,-5 10 336,1 5 81,1 2-289,-2 0-127,5-3-161,0-7-288,0-5-64,0-4-48,0-5-48,4-5 48,-3-2-32,6 0-80,-2-4 80,0-1-80,0-1 64,5 0-16,0 2-64,2-2 80,1 2-48,4 1-16,-3 1 0,0 1 32,0-2-64,-1-2 32,1-1-32,-2 0 0,4-1-224,-5-7-80,4-1-32,-3 0 48,-3-1-224,3 4 63,-8 0-191,-2 4-320,-2 2 47,-6 0-848,-2 2-159,-1 4-1138,0-1-1744,-2-2-5555</inkml:trace>
  <inkml:trace contextRef="#ctx0" brushRef="#br0" timeOffset="84055.96">21139 8851 6291,'0'0'5971,"0"0"-3586,0 0-657,0 0 449,0 0-464,0 0-480,20 11-113,-9-17-175,1-1-129,2-2-320,2-3-79,-5 2-81,2-2-64,-5 5-160,-2 1 48,-1 5-16,-5-1-64,0 2 16,0 0-128,0 7-16,0 1 32,4 5 224,2-3 0,4 4-64,2-5-80,3 0 0,-1-5 16,0-3 0,0-1-15,-1-1 15,-3-7 32,0 1-16,1-2-64,-1 0-144,-3-1 80,2 3-64,-4 2-1,-1-1-335,-4 6-400,0 0-321,-9 3-415,-2 6-385,-4 1-993,-1-1-2624,1-1-4947</inkml:trace>
  <inkml:trace contextRef="#ctx0" brushRef="#br0" timeOffset="84951.68">21690 8768 2577,'0'0'2721,"0"0"-1808,0 0-1137,0 0 752,0 0 2641,0 0-2688,-10-28 159,10 25 817,0 0-65,0-3-319,0 4 287,0 0 241,0 2-96,0 0-353,4 15-383,0 7 63,0 12 1121,0 2 224,1 8-944,1-6-497,-2-2-304,2-8-384,-2-6-16,0-8-48,-2-3 16,0-2 0,-2-4 16,0-1-80,0-4-240,0 0-448,0-9-705,0-2-1520,0-7-1345,0-3-4050</inkml:trace>
  <inkml:trace contextRef="#ctx0" brushRef="#br0" timeOffset="85400.64">21940 8761 7523,'0'0'8164,"0"0"-5955,0 0-864,0 0-321,-6 28 657,3 0 192,3 3-160,0 5-353,0-1-543,2-5-401,5-7-304,7-6-80,0-6-16,2-6 0,3-5 16,-1-1-16,3-10 48,-5-5-16,5-6 16,-6-2-80,-4-1-16,0-2-160,-5 1-144,-6 3-64,0 2 111,-6 3 177,-6 5-16,-5 2 48,-3 3 32,-3 3 16,-2 1-144,-1 4-144,1 0 128,4 0 96,3 6 32,6-1-352,3 2-321,4 3-527,2-2-545,3-3-1216,6-1-2898,7-4-2865</inkml:trace>
  <inkml:trace contextRef="#ctx0" brushRef="#br0" timeOffset="90179.55">22194 8340 9172,'0'0'1649,"0"0"560,0 0-1040,0 0 143,0 0-31,0 0-609,-11 4-368,22-7-16,5 0 0,3 0 529,4-2-225,0 4 0,-2 1-175,-2 0-97,-5 6-240,-4 3 16,-1 1-80,-5 2-16,-2-1 80,-2-2-96,0 2 96,-11 1-32,1-1 64,-4-3 48,-2 4-32,-2-5-16,4 2-16,0 0-48,4-4 0,1-2-48,8 1 16,-4 0 0,5-1-96,0-1 64,5 2 0,3 1-48,-1-1 48,7 1 0,0 1 32,-5 0-16,5 1 16,-5 2 0,1-1 0,-6 1-16,1 0-32,-3 1-144,3-3-128,-5 0 48,1 1-128,-1-2 79,0-2 209,-3 2 128,-7-2-112,6 0 80,-7 0 48,-4 0-64,3-3 32,-3 1 32,3-2-80,-2 3 48,3-3-16,1 0 16,6 0-48,1 0-464,3 0-1281,5 0-2353,0 0-384,4-5-1296</inkml:trace>
  <inkml:trace contextRef="#ctx0" brushRef="#br0" timeOffset="91099.42">22461 8926 5442,'0'0'6724,"0"0"-5188,0 0-255,0 0 384,0 0-49,0 0-655,-12 11-305,12-8-192,0 0 49,0 1-1,0-1-176,0 1-112,0 1 16,0-1-16,-2 0 0,2-1-32,-3 3-31,3-4-129,0 2 64,0-2-64,0-2 16,0 0 16,3 0 64,-1 0 16,-1 0 32,1-2-32,0-2 0,1 1 0,-3-2 32,4 2-144,-4-2 0,5-3-32,-1 1-16,-1-5 32,1 1-64,3 0-16,-2-4 0,2 2-16,0-2-32,0 2 64,1 1 0,-2 1 16,5 3 32,-6 1 16,5 1 48,-2 3 0,0 0 32,3 2-16,-6 1-32,1 1-32,1 5-16,-4 1-32,0 5 32,-1-3 64,-2 2-16,0 0-32,0-1 0,0-4 0,0 2 16,2-4-16,2-2-16,1-2 0,-4 0 48,5-2 16,3-4 16,-4 0-112,2 0 48,2-2-16,-2 0 0,2 2 32,-4 0 48,4-1-80,-1 1 0,2 0-16,-1-1-32,2 0 80,2-3-32,1 3 0,3-3 0,-1 5-32,1 2 32,0 3 16,-3 1 0,-2 12 128,-1 3 96,-3 9-111,3-1 495,-6 4 80,1-3-352,4-3-288,-5-3-80,-1-4-48,0-4 48,-1-3-16,-2-6 0,1-2-304,0 0-720,-2-11-1185,0-5-2498</inkml:trace>
  <inkml:trace contextRef="#ctx0" brushRef="#br0" timeOffset="29199.64">10923 9195 11237,'0'0'4018,"0"0"-2097,14-28-881,-10 24 465,2 4-240,1 0-497,2 14-304,-4 11 657,-3 12 1056,-2 15-208,0 7-481,-2 6-575,-6 0-337,2-5-320,2-8-96,1-12 0,3-9-48,0-9-96,5-4-80,-3-10-48,2-4-160,-4-4-512,0-5-817,0-11-1376,-4-3-1858,-3-9-3681</inkml:trace>
  <inkml:trace contextRef="#ctx0" brushRef="#br0" timeOffset="29734.6">11253 9199 12406,'0'0'3569,"0"0"-1840,0 0 112,0 0-753,0 0-351,0 0 207,26 6 705,-18 16-16,-2 7-785,-2 4 193,-4 10-49,0 3-208,-4 5-223,-2-2 63,-4 3-112,3-6 0,4-3-63,1-9-145,2-6-160,2-6-320,4-10 112,4-5-32,-1-7-561,-1-3-639,1-13-1826,-4-11-2672</inkml:trace>
  <inkml:trace contextRef="#ctx0" brushRef="#br0" timeOffset="29506.98">10896 9467 15687,'0'0'4066,"0"0"-2353,34 6 480,-17-5 32,6-1-849,4 0-399,-3 0-449,3-3-224,0 0-208,-4 0-16,2-1-32,-6 0 0,1-1-144,-3 0-416,1-1-160,-2 0-305,-1-3-415,-1 0-625,-1-2 112,-3-4-608,-2 0-849,-4-2-1696,-2-2-4178</inkml:trace>
  <inkml:trace contextRef="#ctx0" brushRef="#br0" timeOffset="30081.73">11485 9578 11925,'0'0'8452,"0"0"-7555,4 30 367,-2-15 1265,6 1-816,-2 1-384,7-4-497,1 2-544,5-5-176,1-4-32,1 0 17,2-6-17,-3 0-32,-1-9 0,-3-4 0,-4-4-112,-1-3-16,-3-3-65,-6 0-191,-2-2 0,0 3 96,-4 4 208,-4 3 48,-3 3 0,3 5 16,-1 3 48,2 1-80,0 1 32,3 2-64,4 0-688,0 0-1089,3 0-1873,3 0-1248,-1 0-6291</inkml:trace>
  <inkml:trace contextRef="#ctx0" brushRef="#br0" timeOffset="30470.79">11818 9647 7748,'0'0'8916,"0"0"-6739,17 24-1121,-8-17 769,-4 2-320,4-3-289,-1-2 65,-2-1-305,-1-3-384,0 0-31,-1 0-65,1-3-256,-5-5-96,4-3-64,-4 0-32,0 0 64,-4-2 176,-3 2-31,0-2 79,2 2-16,1 0-128,-1 0 0,3-2-160,2 1 16,0 1-16,5-2-48,3 1 48,4 0-96,0 1 64,4 2-16,-2 0 16,-2 1-64,2 5-16,-3-2 48,-1 4-96,-2-1 16,-2 2-96,-2 0 16,-4 0-289,0 6-383,0-1-401,0 1-1168,-4-1-1569,3-1-4385</inkml:trace>
  <inkml:trace contextRef="#ctx0" brushRef="#br0" timeOffset="30938.39">12120 9663 4306,'0'0'12278,"0"0"-10390,13 24-687,-7-17 720,1 3 32,-3-3-160,-1-1-657,2-2-400,-3 0-271,-2-2-65,2-2 48,0 0-48,-2 0-16,0-8-47,0-1-145,0-2 32,0-7-16,0-2 16,0-2 0,0 0-144,0-3 48,0 2-112,2 2-48,1 3 48,2 3-16,0 2 0,0 4 128,1 1-80,5 1-32,-1 3 0,0 3 16,3 1-32,1 0-16,-1 0 0,1 0 16,-2 3-16,2 1-16,-3 0 48,0-3-160,-1 1-64,-2 0-96,-1 0-32,-1-2 48,0 0-353,-5 0-607,2 2-721,-1 0-1425,2 0-1312,1 1-2273,0 1-1377</inkml:trace>
  <inkml:trace contextRef="#ctx0" brushRef="#br0" timeOffset="31391.21">12482 9586 12870,'0'0'9700,"0"0"-8067,5 31 528,-5-18-288,0 0-1057,0 0-207,0-4-273,0-2-368,0-1 16,0-3-224,0 0-721,2-3-1040,0-8-1985,0-5-4033</inkml:trace>
  <inkml:trace contextRef="#ctx0" brushRef="#br0" timeOffset="31601.71">12505 9330 25180,'0'0'1360,"0"0"-1360,0 0-1280,0 0-1041,14-26-1025,-14 24-2881</inkml:trace>
  <inkml:trace contextRef="#ctx0" brushRef="#br0" timeOffset="32090.1">12824 9492 18585,'0'0'2865,"0"0"-1953,-25 20 721,13-2 48,-4 2-721,2 3-127,0 2 15,7 1-304,4-1-160,3-3-240,6-4 1,12-4-274,1-4 97,7-6-32,1-4 32,-1 0 64,1-6-48,-6 0-176,-3-1-608,-5 2-817,-6-3-1664,-3-2-2114</inkml:trace>
  <inkml:trace contextRef="#ctx0" brushRef="#br0" timeOffset="32383.55">13170 9631 23227,'0'0'2209,"0"0"-2161,0 0 320,12-30 848,-12 25-335,0 0-433,-9 1-368,-5 2-16,-2 2-32,-6 0-64,1 6 16,-4 3-32,2 4 96,7 1 208,6 2 176,6 0 17,4 0-177,4-2-144,6-4-96,6-2-64,5-4 80,0-2 16,1-2 64,-3-6-32,-1-3 96,-3 0 64,-1-3-160,-3 1 48,-4 0-64,0 4 48,-2 2-80,0 2 32,-3 3 96,1 6-128,-2 5-15,3 3-1,-1-2 64,-1 3-192,-1 0-49,3-5-575,-1 0-480,1-4-1154,2-4-1423,3-2-1314,1-6-11764</inkml:trace>
  <inkml:trace contextRef="#ctx0" brushRef="#br0" timeOffset="32887.49">13365 9693 11173,'0'0'5170,"0"0"-3441,0 0-544,0 0 1088,2 27-384,7-25 48,-4-2-497,6 0-383,1-7-433,2-1-80,0-5-31,0-1-113,-2-4-160,2-1-48,1-2-80,-3-1 16,0 4-80,-1 1 16,-1 7 112,-1 5 128,-4 5-144,0 7-96,-1 8 0,0 4 193,-1 3 159,2 0-208,-1-2-48,3-4-96,-2 0-48,2-7-176,-1-6-512,-3 0-481,2-3-880,-3-6-1200,-2-7-2178,0-4-9588</inkml:trace>
  <inkml:trace contextRef="#ctx0" brushRef="#br0" timeOffset="33280.95">13717 9566 24091,'0'0'2865,"0"0"-2545,36 0 81,-18 0 479,2 0 97,-3-1-369,-1 1-320,1-2-112,-4-2 48,-3 2-128,0-1 48,-4-3-96,0 0 48,-1 1-96,-5-2-16,0-1 48,-3 0-48,-3 2 16,-4-3-32,-3 4-112,-1 1 48,-3 4 96,1 2-64,-1 8 96,-1 5-16,5 5 96,2 6 48,1 2 96,10 3 145,-3-1 79,3-1-112,8-3-304,2-6-64,7-2 0,3-8 0,2-2-64,-1-7 64,5-1-80,-4-3-240,-3-8-369,-5 0-511,-5-2-1745,-8-2-3042,-2 2-5891</inkml:trace>
  <inkml:trace contextRef="#ctx0" brushRef="#br0" timeOffset="39327.32">15558 9887 7219,'0'0'-1360,"0"0"3889,0 0-1585,0 0-608,0 0 33,0 0 127,0 0-112,0-2-128,0 2 0,0-2 288,0 2 353,0-2-145,0 1-288,0-1-47,0 2-33,-4 0-32,4-2-32,0 2 0,0 0 112,0 0-63,0 4-17,0 1 384,-3 3 113,1-2-1,-2 3-224,-1-4 49,3 0-33,-1-2-128,-1-3-160,4 0-16,0-6 33,7-7-97,2-6-256,2-1-16,-1-6 48,2-4-16,-1-1 32,3 0-16,-2-3 208,4 3-48,-1 3-32,-3 4 64,3 7-48,-4 4 400,-1 7-143,-1 6-145,-1 4-208,-2 13 64,-2 7 368,-4 7 353,0 9 63,0 0-336,0-1-336,0-4-256,0-4 48,0-8-48,5-5 0,0-4-16,-2-5-16,1-4-128,1-3-192,-4-2-352,-1 0-417,0-2-447,0-5-961,0-3-1281,-1-1-3345,-4 0-2434</inkml:trace>
  <inkml:trace contextRef="#ctx0" brushRef="#br0" timeOffset="39991.91">15607 9789 16119,'0'0'3954,"0"0"-2609,0 0-1281,0 0 80,0 0 1249,0 0 255,32-2-511,-15 6-625,-3-3-288,-2 1-64,2 0-96,-2 0-96,-2 0-368,-2-2-592,2 0-801,-1 0-1281,-1 0-3761</inkml:trace>
  <inkml:trace contextRef="#ctx0" brushRef="#br0" timeOffset="40297.84">15857 9861 13478,'0'0'1569,"0"0"-1489,0 0 352,0 0 1601,0 0-448,0 0-481,10 22-159,-5-16-257,-5-2 80,0-3 305,2-1-97,0 0-95,2 0 95,0-7-47,2-2-193,3-4-288,-1-4 48,0-2-79,0 1-65,0-1-32,1 3-128,-3 1-16,0 6-32,-1 2 48,-2 4-64,-1 3 16,3 0-96,-1 6-16,-1 5 16,1 0 32,1 2-48,1 2-48,-1-2 16,1-2 0,2-2 32,-1-2-32,0-2 64,2-1-64,-3-4 32,0 0 16,-1-3-31,2-4 31,2-5-32,-4 0 0,0-3-32,1-2 80,-1 3-64,-1-1 48,1 4-96,-3 3 80,3 5-64,-5 3 16,4 0-32,-1 6 0,6 0 48,-4 6-33,6-2 82,1 2-33,2-2 112,-3-2-32,1 0-32,-1-1-48,-3-3 32,-2-2-176,-1-1-369,-5-1-319,0 0-897,-2 0-1136,-1 0-1569,-1-3-3874</inkml:trace>
  <inkml:trace contextRef="#ctx0" brushRef="#br0" timeOffset="40930.64">16250 9918 14759,'0'0'2097,"0"0"-1585,0 0 1857,21 28 320,-17-19-368,1 5-576,-4-4-512,4 3-353,-4-1-32,3-1-271,-4-4-97,3-1-224,-3-2-80,4-4-64,-2 0 128,1-4-64,2-5-96,1-4-64,-2-5-64,2-1 32,-1-6 0,1-1 64,-4-3-80,1-4 80,2-1-48,-3 1 16,2 2 64,0 1 49,2 4 15,-1 4 16,1 3-64,-1 4-64,0 2-96,-3 4-16,1 2 80,3 1-32,-4 4 32,1 2 0,4 0 0,2 6 0,-2 7 0,2 2 32,-1 3-32,0 2 64,-3 5-112,1-3-48,-2 0 64,-3-2-16,4-1 48,-4-5-48,3-1 80,-4-1-32,0-5 32,0-4-80,-1 2 96,-8-5-48,1 0 16,-4 0-16,-5-2 16,1-2-48,0 1-112,1-2-161,3 4-223,4 1-48,5 0-224,3 0-801,6 0-1377,7-4-1472,4-1-3569</inkml:trace>
  <inkml:trace contextRef="#ctx0" brushRef="#br0" timeOffset="41570.93">16647 9474 20826,'0'0'2609,"0"0"-1953,0 0 160,0 0-399,0 0 335,0 0 208,11 19 1,-11 5-209,0 5 17,0 4-33,-5 5-176,2 1-96,-1-1-63,0-2-177,1-5-48,3-3 16,0-4-176,0-6 16,4-2 80,0-6-96,5-4 80,-1-3-80,4-3 48,2 0 0,0 0 16,4-3-80,-2-1-64,1 1 16,1 0 32,1 2 0,0-1-80,1 0 112,-1-2-48,2-2 48,-3-1-16,1-2-16,-3-4 48,2-4 0,1-3-32,-1-6 32,-1 0 32,-5 0-96,-1 3 160,-10 4-128,-6 6-48,-12 5-48,-8 8 16,-3 8 32,-4 6 64,4 8 112,-2 6-64,9 2-176,2 4 64,5-3 112,5-1-48,7-2 16,2-6-16,4-4 32,6-5 0,9-4-48,-1-3 0,3-6 0,4 0 0,-4 0 0,0-3-96,0-3-416,-5 0-481,0 0-463,-5 2-1490,-2-1-2176,-5 0-2257</inkml:trace>
  <inkml:trace contextRef="#ctx0" brushRef="#br0" timeOffset="42714.7">17263 9536 14295,'0'0'3041,"0"0"-2049,-33-26 241,19 20 704,1 5-144,3-1-417,5 2-431,-4 0-241,8 7-368,1 1-160,5 1-64,8 0-80,3-1 64,2-3-144,4-2-48,-2-3-464,-2 0-208,-5 0 239,-6-3 289,-2-2 208,-5 1 48,-5-2-32,-5 2 0,-1 3 48,-6 1-16,2 0 32,5 0-48,-2 5 16,7 3-1920,5-3-1538,0 0-4033</inkml:trace>
  <inkml:trace contextRef="#ctx0" brushRef="#br0" timeOffset="43135.58">17230 9871 21162,'0'0'2865,"0"0"-2337,0 0-448,0 0 272,0 0 673,0 0-497,-15 17 96,19-11-447,2 1-161,2-4-16,2 1 48,0-4-128,4 0-273,-3 0-31,1-5-16,-3 0 208,-5-1 192,-4 2 48,0 1 16,-9 0-48,-1 3 16,-4 0 192,1 3 336,3 2-175,3 0-129,7 1-208,0-4-80,7-1-865,5-1-1776,1-3-2577</inkml:trace>
  <inkml:trace contextRef="#ctx0" brushRef="#br0" timeOffset="34097.89">15033 9261 13446,'0'0'5827,"0"-39"-4515,-4 22-607,-8 3 703,-13 3-463,-9 5-625,-15 6-256,-3 6-16,-12 12-32,-2 9 16,4 9 224,9 3 80,11 1-272,10 2 128,17-4-31,11-3 287,8-5 128,17-4-272,10-6-144,6-5-48,4-5 80,3-9-96,-4-1 32,-5 0-304,-8-3 112,-15 0 64,-12 3-32,-12 8 16,-20 9 48,-10 8 48,-9 0 48,-3 8 64,3 1-111,5 1-81,14-2 64,13-2-16,17-1 512,7-5 272,22-9-656,15-5-96,11-7 32,7-4 64,6-8 33,-1-3-193,-9 0-144,-11 1 112,-12 6-865,-14-1-1632,-17 5-1233,-10 0 241,-12 0-833,-7 5-1297,-4-4 657</inkml:trace>
  <inkml:trace contextRef="#ctx0" brushRef="#br0" timeOffset="34706.9">15029 9787 17256,'0'0'2833,"0"0"-2000,0 0 639,0 0 465,19-32-128,-4 19-384,-1 2-369,5-2-720,-3 1-80,2 2-80,-4 1-63,-1 6-33,-2 0 16,-4 3 48,2 8-128,-2 5 16,0 3 96,3 7 128,3 0-112,1 2-32,2-3-112,3 1 32,0-7-80,-3-1 64,0-4-80,-2-4-192,-4-3-368,-6-4-769,-4 0-816,0-4-640,-3-7-977,-3-4-4338</inkml:trace>
  <inkml:trace contextRef="#ctx0" brushRef="#br0" timeOffset="35083.11">15355 9618 15047,'0'0'2849,"0"0"-1648,0 0-1121,-27 26 1216,8-5 913,-3 4 112,-4 7-576,0 1-432,-2 3-689,3-2-80,4 0-143,7-6-177,3-7-160,5-5-64,6-7 16,0-5 0,8-4-384,3-4-881,-1-8-1408,1-10-1681,-4-3-5571</inkml:trace>
  <inkml:trace contextRef="#ctx0" brushRef="#br0" timeOffset="55139.42">19205 9328 8116,'0'0'3601,"-1"-2"-1184,-1 2-1200,0 0-465,2 0 337,-2-2-97,2 2-127,0-2-257,-3 2-352,3-1-48,-4-1-96,3-2 96,-4 2 80,0 1-127,-4-1-81,1 2-16,-1 0 32,-1 0-16,-2 0-48,1 3-32,0 1 16,1 1-16,-6 3 48,6-2-64,-1 3 16,-5-2 16,5 3-16,1-1-32,-6 2 0,4-2 64,3 1-64,0-1 96,1-2 80,-1 2 16,2-2 32,3 3-80,-6-1 16,4 2 0,0-1-48,-2 1 80,-1 0 48,1-2-32,1 2-80,-4-1 17,6-4 63,-4 4-16,2-3 0,3 3-96,1-3 48,0 3 16,-1-2-16,4 1 32,0 3-64,0-1-16,0 2 0,0 0 64,0-1 64,0 4 48,0-1 48,0-2 49,0 1-49,4-3-64,-4 3-16,5-5-96,-5 1 32,1 0 48,3-1 32,-4 3-80,5-3-64,-3 0 48,1 0-112,0 2 48,0-1-31,2 0 63,1 2-16,-1-2-16,-2 0-16,1-1 16,4 2-48,-2-1 16,-1-1 80,4 0-32,-2-1 64,2 0-128,-2-3 112,4 2-64,-1-1-16,2-2 0,-3 2-32,2-3 48,-3 0-16,1 1 96,-2-2 64,0 2-32,0-1-32,-2 1-80,1 2 16,0-2 0,3 1 32,-3 0-128,4 1 65,1 0-82,-1 0 66,1-3-33,0 0 16,4 0-48,-4-2 112,5-1-80,-2 0 48,0 0-16,1 0-16,-4 0 32,5 0-112,-1 0 144,2 0-96,-2 0 32,0 0 16,4 0 0,0 0-16,2-1 16,1-2 48,1 2-32,-3-1 112,5-1-32,-2 0 48,0 0-112,0-1 48,-1-2-96,0 3 16,-1-5-48,0 3-32,0-3 16,-4 1-64,3-1 112,-4 2-80,-1-4 96,1 1-32,-2-4 16,0 1-16,1-2-32,-3-3 48,0 0-48,1-2 32,-1 0-16,0 0 48,-1-1-48,-1 1 64,-1 0-32,-2 1 0,1 2 48,-3-1-48,-1 0 16,-2 2-96,0 0 16,0 0-48,-2 0 96,0 2-16,0 1 0,0-4 0,0 4 0,0-4-32,0 0 16,0 2 32,0-3-48,0 4 0,-4-2-16,-1 4 32,-1 0 32,1 0-32,-4 2 32,1 1 16,-1-2-16,-1 4-48,0-2 128,0-1-144,-3 1 112,3 0-80,-4 0 80,-3-1-32,3 1 0,-5 1-16,2-1 16,0 3 0,-2 0-32,3-1 64,0 0-32,0 0 0,0 1 0,4 0 32,0-1-48,-1 0 32,3 0-16,-1 0-16,-1 0-48,3 0-32,-5 0 80,0 2-32,2 1 16,-2 0 0,1 0-16,1 0 16,0 1 0,1 0 32,1 0-48,-1 2 48,1 0-64,-4 0 0,1 0 16,-1 0 32,-3 0-16,-1 4 32,-2 1-48,-6 4 32,5-5-16,-1 4 32,2-2 16,3 1-48,1-1 0,1-3 16,5 1 0,0 0-64,2-2-208,3 0 143,0-1-111,0-1-80,1 2-96,2 2-128,-2-1-161,3 3-239,1 2-641,0 2-432,0 3 1329,3 2-865,4 1-1616,1 0-1841,0-3-4787</inkml:trace>
  <inkml:trace contextRef="#ctx0" brushRef="#br0" timeOffset="60298.83">19142 9145 13414,'0'0'3938,"0"0"-2385,0 0-417,-10 44 417,2-22-160,-2 2-273,-3 1-544,3-1-256,0-4-15,2-3-81,-1-2 0,3-2-48,0-4-32,1-2-64,4-1 16,-1-1-128,-2 1 16,4-1 0,0 3-48,7-1-32,0 3 64,2-3-240,-4 0-417,1-1 289,4 0-448,-5-1-529,3-3-400,-2 0-656,-2-2-2225,5 0-5202</inkml:trace>
  <inkml:trace contextRef="#ctx0" brushRef="#br0" timeOffset="57403.36">19262 9553 5683,'0'0'464,"0"0"3105,0 0-1488,0 0-1072,0 0 1488,0 0-144,6-28-496,-5 25-480,-1 2-65,3-1-111,-3 2-129,0 6-255,0 5-305,0 9 288,-3 4 577,-2 7-321,-4 3-255,3-3-193,2-1-192,-2-4-96,2-6-176,0-4-32,1-2-16,2-5-32,-1 0 0,-1-3-47,3-2-17,0-3 32,0 1-32,0-2 16,0 2 0,5-2 16,0 0-16,7 0-16,2 0 32,0 0-32,5 0 32,-4-2-96,7-1 144,-6-1-80,0-2 32,0 2-32,-3 1 16,-3-1-16,-1 1-16,-4 0-96,0 2 16,-3-1-33,0 2-79,-2 0 16,0 0-128,0 0-176,0 0-465,2 0-495,-2 0-817,0-2-1121,3-2-2865</inkml:trace>
  <inkml:trace contextRef="#ctx0" brushRef="#br0" timeOffset="61299.8">19850 9659 5426,'0'0'3186,"0"0"-945,0 0-784,0 0-113,-32-11 209,24 11-96,-5 0-113,1 8-95,-7 3-33,1 3-127,-5 4-113,4-2-239,-2 1-145,5-4-224,5-3-176,5-1 64,2-6-16,4-2-160,0-1-64,5-3 16,6-7 0,5-4 49,1-6-81,3-4 16,-1-2 0,2 0-225,-2 1-239,-1 7 48,-4 5 256,-2 7 112,-5 6-16,5 3 0,-6 12 80,-1 7 96,2 3 640,0 2-239,5 1-113,-6-6-128,2-2-272,0-7-32,-1-6 32,-1-4-32,-2 2 0,2-5-512,-2 0-529,0-6-319,2 0-801,-6-3-1249,0 0-5410</inkml:trace>
  <inkml:trace contextRef="#ctx0" brushRef="#br0" timeOffset="65286.61">18996 9842 6291,'0'0'5554,"0"0"-3777,0 0-496,0 0-17,0 0-127,0 0-305,-4-6-175,4 6-161,0 0-32,0 0 16,0 0-128,0 0-143,0 0-81,3 0 80,0 0-160,2 0 16,-1 0-48,1 4 240,2 1-80,2 1-80,-4 4 16,2-1-16,-1 1 64,2 6-64,-3-1 0,-4 1 128,-1 3 64,0-2-95,0-1-17,-6-1 16,-5-1 128,1-1-96,-1-1-144,-4-2-32,0-1 144,-2-4-32,1-1-32,2-4-96,2 0 16,1-4-48,4-4-16,2 1-48,3-2-176,2 1-128,0 3-16,4-1-160,3 4-401,1 0-528,0 2-1296,-1 0-2001,0 0-4466</inkml:trace>
  <inkml:trace contextRef="#ctx0" brushRef="#br0" timeOffset="74603.3">19446 9717 8692,'0'0'1937,"0"0"-304,0 0-1137,0 0 592,0 0 353,0 0-336,-6 0-193,6 0 96,0-2-159,0 2 63,0-2-79,0 2-129,0 0-272,0 0-80,-3 6-112,1 3-96,0 2 33,0 0 143,2 0-80,0-1-176,6-3 0,3-5-64,-1-2-48,2-2 48,0-5-16,-1-4-96,-1 0-144,-4-2-97,-4 2 17,0-3 176,-4 3 80,-4 0 112,-2 3-80,-1 3 96,0 1-48,1 3-64,4-1 80,1 2 0,0 0-16,5 0-32,0 0-640,5 0-1009,0 0 160,1 0-768,0-2-1504,1 0-4547</inkml:trace>
  <inkml:trace contextRef="#ctx0" brushRef="#br0" timeOffset="75099.08">19574 9661 18857,'0'0'2529,"0"0"-2417,-12 33 16,12-19 848,3-3-127,8-3-353,-2-3-304,1-4-112,6 2-32,-6-3-16,-2 0-16,-2-6 80,-2 1-96,-4-1 128,0 0-64,0 3 64,-7-1 96,4 2-144,-1 1 33,0 1-113,4 0-16,0 1 32,0 5-32,1-1 16,4 5 32,3-2 16,0 0-64,2 1 96,1-4-128,-1 0 96,1-4-32,-4-1 16,1-3 0,-2-6 48,1-4 0,-3-4 64,1-3 64,-2-7 0,-1 2-112,0-3-112,-2 1 16,3 8 16,-3 2-16,0 8-16,0 3-16,0 6-224,0 0-480,0 4-689,0 1-384,0 1-1216,0-1-3250,0-1-4370</inkml:trace>
  <inkml:trace contextRef="#ctx0" brushRef="#br0" timeOffset="101963.42">14577 10773 9716,'0'0'3346,"0"0"-417,0 0-1248,0 0-528,0 12-49,-6 14 417,0 10 128,-2 12 351,-2 9-543,1 6-512,4-2-529,0-1-208,1-7-112,4-4 112,0-10-96,0-7 0,2-6-64,0-7 32,0-6-32,1-4-64,-3-6 64,0-3-96,-5-12 240,-2-9-160,2-7-64,-4-10-80,3-10 0,2-12-48,3-4 32,1-9 16,0 2 144,0-3-80,5 3-80,0 6-192,0 6 64,0 7 128,0 3 112,2 7 0,3 3 32,1 6 0,3 1 32,4 6-32,8 6 0,0 5 16,6 6-64,1 7-16,4 6 0,-5 14 64,-1 9-64,-4 10-64,-9 5-209,-4 3 225,-8 0 16,-2 2 32,-4-3 16,-10 1 64,-6-5 16,0 0 0,-9-3 0,2-3 0,-5-2-80,5-4-96,-1-4 96,3-3-32,0-3 48,5-3 0,0-4 16,0-4 16,2-1 16,4-5-32,-1 2 16,5-3-32,2 0 32,2 1-16,2 4 0,5-2-16,5 4 0,1 2 192,6 5 64,3 0-63,1 4-113,0 3 32,4 3 16,-1 2 256,1 2-32,0 0-192,-1 1-48,-3-3 0,-2 0-16,-3-4-48,-3-3 32,-5-4-48,-2-4-480,-2-6-416,0-5-417,0 0-1232,-2-10-481,-2-5-3456</inkml:trace>
  <inkml:trace contextRef="#ctx0" brushRef="#br0" timeOffset="102970.99">15074 11271 8836,'0'0'5218,"0"0"-3569,24-17-352,-20 15 608,-4 2-561,0 4-351,-6 8 463,-5 6 529,-3 5-352,2 5-721,4 0-207,2 0-113,6-4-352,2-6-272,10-4 32,4-7-32,5-5 32,2-4 32,1-11-32,1-5-112,-2-9-112,-4-1 144,-3-3-112,-9 0-592,-4 3-1,-3 4 513,-7 3 192,-4 8 96,-6 7-16,-6 3 176,-3 3 48,-4 9 64,-2 8-32,3 2-160,2 4 17,8 2-65,4 1-16,10-2-48,4-4-1585,1-1-1761,3-8-976,5-7-4482</inkml:trace>
  <inkml:trace contextRef="#ctx0" brushRef="#br0" timeOffset="105276.3">15623 10968 7075,'0'0'1809,"0"0"528,0 0-848,0 0 16,0 0-1,0 0 209,-7 0-224,7 0-337,0-1-143,3-3-369,5-2-352,2-3 48,6-2-80,1-3-128,3 0 0,2 1-47,-7 2 15,1 4-96,-6 1 16,-4 5-32,-1 1-16,0 5-16,-1 6 48,0 3 64,0 3 432,2-2-80,4 0-320,1-4-16,4-3-32,1-5 48,0-1-32,0-2 0,-3 0-64,-3-4-48,1-1-672,-3-1-113,1-3-767,-2 2-801,-2-2-1505,-1 3-2769,-2 3 2401</inkml:trace>
  <inkml:trace contextRef="#ctx0" brushRef="#br0" timeOffset="105839.83">15694 11227 2865,'0'0'8292,"0"0"-5042,0 0-1586,0 0-479,0 0 144,0 0-225,17-7-64,-6 1-207,3-3-257,-1-3-80,1 2-79,2-2-17,-4 3-112,-4-1-160,-4 5-96,0 1-16,1 1 32,-5 3-64,1 0 0,3 2-64,5 5 80,-2 2 128,9 2 16,-1 3-64,7-4-32,-4 2 112,-1-3-128,-3-2-16,-2-3-32,-4 0-32,-3-3-384,-5 1-464,0-2-593,0 0-1296,-6 0-2466,-3-5-5778</inkml:trace>
  <inkml:trace contextRef="#ctx0" brushRef="#br0" timeOffset="106703.5">16372 10863 5955,'0'0'6067,"0"0"-3410,0 0-864,0 0-129,0 0-383,0 0-449,11 15 33,-11 11 831,0 7 161,0 6-304,0 4-304,-1-1-385,1-1-304,0-8-304,0-7-96,4-8-96,5-4-16,-4-3-64,1-5 0,-2-3-240,-1-1-432,0-2-561,0 0-623,-2-8-481,-1-5-1457,5-2-4114</inkml:trace>
  <inkml:trace contextRef="#ctx0" brushRef="#br0" timeOffset="107074.9">16677 10953 7684,'0'0'8756,"0"0"-7604,0 0-640,0 0 1073,0 0-96,0 0-401,-23 27 449,23-2-16,0-1-417,0 1-576,11 0-240,5-6-63,5-5-113,2-3-16,6-7 48,-1-4 224,1-4-288,-5-7 0,-3-7-16,-6-4-96,-5-2-432,-10-3-321,-2 2-159,-10 0 272,-9 5 480,-6 5 48,-4 4 144,-2 4 0,-1 5 128,3 2-80,6 2 32,4 5-16,11 3-64,9-1-32,1 2-449,10-2-1359,6-4-882,5-3-2480</inkml:trace>
  <inkml:trace contextRef="#ctx0" brushRef="#br0" timeOffset="107607.12">17035 10976 13990,'0'0'2738,"0"0"-1730,0 0 849,0 0 128,0 0-496,0 0-401,-25 21 49,13 3-49,3 3-63,5 1-513,4 2-192,8-4-176,7-4-128,10-6 16,4-4 32,3-7-64,5-5 80,0-1-48,-4-12 16,-2-4-64,-9-3 48,-2-7-336,-10-1-320,-9-3-81,-1-2-191,-5-1 16,-10 5-161,-3 3 625,-8 6 352,0 7 112,-9 8 80,1 5-96,1 6-48,2 11 0,4 4 16,11 2-80,5 3 16,9-2-2049,2-5-2305,9-6-12822</inkml:trace>
  <inkml:trace contextRef="#ctx0" brushRef="#br0" timeOffset="151527.84">19079 10984 13750,'0'0'2561,"0"0"-1088,-25 0 432,23 0-336,2 6-529,6 0-303,6-1-33,7 1-48,2-1-208,6-1-143,1-4 111,2 0 48,2-2-128,-5-3-144,-5-4-64,-3 1-64,-8 3-64,1-1 0,-7 3-64,-3 0-224,-2 3-352,0 0-433,0 0-800,-2 0-992,1 0-2273,-2-1-4403</inkml:trace>
  <inkml:trace contextRef="#ctx0" brushRef="#br0" timeOffset="151090.79">19114 10779 6195,'0'0'-624,"0"0"3153,0-30-416,0 19-545,2-1 65,-2 0-240,4 2-481,-3 2 1,2 2-193,-1 1-208,-2 1-80,0 2 33,0 2 95,0 0-144,0 8-256,-5 6 96,2 11 336,1 11 1041,-4 13 224,3 4 96,1 5-624,0-1-353,0-3-544,2-7-288,0-9 48,0-5-96,0-7-16,0-7-48,2-4 1,0-6-33,-2-2 0,0-4 32,0-3-64,0-3-209,0-6-719,0-4-1137,2-4-1233,-2-3-463,3-1-2626</inkml:trace>
  <inkml:trace contextRef="#ctx0" brushRef="#br0" timeOffset="151889.64">19413 10710 11477,'0'0'2369,"0"0"-944,0 0 720,0 0-384,0 0-913,0 0-176,0-12-143,0 18-33,0 8 272,0 6 33,0 8 351,0 5 385,0 8-289,0 2-143,0 1-289,-5 1 145,3-6-369,-1-2-304,3-5-176,0-7 0,0-1-16,5-6-128,0-1 80,-5-6-48,5 0 0,-3-3-64,-2-3-240,0 1-336,0-4-609,-4 0-864,-2-2-1424,-1-4-1554</inkml:trace>
  <inkml:trace contextRef="#ctx0" brushRef="#br0" timeOffset="152331.43">19583 11110 11141,'0'0'5299,"0"0"-4579,0 0-320,0 0 769,0 0-929,6 25-160,-4-22-96,1 0-945,-3-3-2000,0 0-3426</inkml:trace>
  <inkml:trace contextRef="#ctx0" brushRef="#br0" timeOffset="152526.91">19597 10861 19401,'0'0'880,"0"0"-704,0 0-272,0 0 112,0 0-160,0 0-1072,2-4-1233,-2 9-2210,0 0-6290</inkml:trace>
  <inkml:trace contextRef="#ctx0" brushRef="#br0" timeOffset="152849.96">19838 11075 14199,'0'0'2385,"0"0"-1393,11-31 897,-10 21-400,-1 3-289,0 4-255,-8 1-113,-4 2-288,-2 3-240,-3 6-16,-2 3-15,5 3-145,1 1-112,8 1 32,0-1-48,5 2 16,0-4-16,0-3-48,6 0 64,1-6-96,-1 1 64,-2-4 32,0-2-16,1 0 32,-1-3 16,-1-5-16,0-3-16,-2 0 16,3-2-64,-4 1 48,3 3-160,-3 4-64,2 2 112,-2 3 31,1 0-111,-1 7 144,0 2 32,0 4 0,0 0 32,-3 2 16,0 1 64,3-3-80,0 1-48,0-4 32,0 2 49,5 1-65,1-1 32,-2 4 64,3 1 32,-2 2 64,1 2 512,-2-1 192,-1 3-623,-1-5 15,-2-2 32,-2 0-32,-2-6-80,-3-2 16,0-4-16,-2-2-48,-1-2 0,-1-4-96,1-6-32,1-3-80,4-1-96,0-1-960,4 0-1121,1 0-817,1 0-1584,5 0-4898</inkml:trace>
  <inkml:trace contextRef="#ctx0" brushRef="#br0" timeOffset="153619.25">20040 10768 6627,'0'0'3826,"0"0"-1793,0 0-609,0 0 817,0 0-432,0 31-704,-5-18-81,4 2-79,-1 2-305,0 3 240,2 2 209,0 3 207,0 2 1,0 3-64,0-1-113,0 3-288,0-3-303,0-1-225,0 0-16,0-5-176,0-5 96,0-4-208,0-2 64,0-5-48,0-3 16,2-4 0,1-2 0,-1-9 48,2-2-144,1-6-112,-1 3-192,0-1 160,0 3 144,-2 4 64,0 5-16,3 5 16,-3 0 0,1 0 48,2 1 32,1 5 16,-1 2 64,2-1-144,2 2 48,1-1-48,-2-3 0,2 3 32,0-4-16,-1 1 0,-1-1 128,0-3-80,-4 1-112,1 0 64,-3-2-224,-1 0-560,-1 0-1409,2-4-2113,0-5-3778</inkml:trace>
  <inkml:trace contextRef="#ctx0" brushRef="#br0" timeOffset="154150.18">20264 11070 20473,'0'0'2818,"0"0"-1986,0 0-240,0 0-192,0 0-95,0 0 255,0 0 0,26 39-400,-26-23-80,0 0-112,0-2 96,0-3-64,0-3 32,0-3-48,0-1 48,0-2 16,2-2 128,3 0 97,1-4-145,1-2-80,-1-1-96,-2 2 96,3-3-80,-2 3 80,-3-1 0,-2 0 32,2 3 48,0-3 256,-2 2-128,0 3-208,0-1 48,0-1-96,0 3 32,0 0-64,0 0 32,0 5-32,0 0 64,-4-2-48,4 3 16,-2-3-16,2-2 0,0 1 32,0-2-80,0 0 96,0 0-48,0 0 32,0 0 16,4 0-16,-2 0 0,3-2-32,-2 1 48,-1-2-96,0 2 96,1 1-64,-3-2-576,0-1-753,0 0-1360,-5-2-1233,0-5-4498</inkml:trace>
  <inkml:trace contextRef="#ctx0" brushRef="#br0" timeOffset="154782.77">20334 10677 7507,'0'0'3378,"0"0"-1185,0 0 80,4 43 432,-6-17-480,-2 7-128,-4 6 96,0 4-464,-2 3-288,5-2-337,-1 1-287,1-5-593,2-6-16,3-4 96,0-6-112,0-6-48,2-3 32,1-4-128,0-4 0,3-1-32,-4-6-144,1 0-464,-3 0-689,0-6-1088,0-1-2193,-7-4-4210</inkml:trace>
  <inkml:trace contextRef="#ctx0" brushRef="#br0" timeOffset="155106.44">20357 11114 16888,'0'0'2433,"0"0"-1937,24-9 961,-18 7 224,3 2-225,-8 0 1,3 4-529,1 2-560,-3 0-127,2 4 63,-2 2-64,1-3-112,-2 0 160,3 0 48,1-3-192,1-1-96,-1-1 0,2-2 48,2-2-64,1-2 64,1-4-128,-1-5 48,2-4-96,-2-1-128,-2-5-256,-2 3-112,-2-1-97,0 3 257,-4 4 352,0 7 32,0 1 48,-4 4 0,0 0 96,-2 6 208,2 3 369,0 3 63,-1 1-176,5 1-240,0 1-304,0 0 17,5 2-17,-4-1 16,3 1-16,1-1 160,2 3 48,-6-3 0,3 3-96,-2 2-32,1-1 32,-3-1-128,0 3 128,0-2-80,0 2 32,-5-2 48,1-1 48,3-1-64,-6-1-80,-2-4 48,2-1-96,-3-6 16,-3 0-48,0-4 32,-1 0 16,1-2-16,3 0-16,2-2-48,0-6-16,4 2 0,2-3-64,2 1-112,0-2 0,0 3 16,6-3-16,-1 3-128,0 0 16,4 1 15,-2-1 33,-2 4 80,1-2 80,0 1 96,3 1-176,-3 1-32,2-2-385,-1-1-447,5 0-833,-7-3-544,4-1-1393,-5-2-5010</inkml:trace>
  <inkml:trace contextRef="#ctx0" brushRef="#br0" timeOffset="157628.31">21571 11065 6435,'0'0'-592,"0"0"784,0 0 1473,0 0-673,0 0-304,0 0-368,11 0-192,-11 2-15,0 0-81,2 0-16,-2-2-112,2 2-97,-2 0-111,0-2 144,0 0 176,0 0-16,0 0 32,0 0 32,0 0-48,0 0 32,0 0 144,0 0 465,0 0 591,0 0-207,0-2-625,-2 0-64,0 0 96,2 2-32,0-2 81,-2 0-129,-1 1-192,2-4-112,1 4 32,-3-3 144,0 1 128,1-1 177,-3 0-145,1 0-176,-5 2-112,3 0-16,0 2 0,-2 0 32,0 0-48,-1 0-32,3 0-48,-4 0 16,2 0-16,-1 2 16,-1 0 0,0 2 16,2-2-32,-1 1-16,-1 2 64,4-2-48,-2 0 64,0 3-48,2-2 144,1 2 80,0-3-112,0 3 1,1-3 15,3 3 32,-4-2 48,3 2-32,-3 0 64,1 0 128,3 4-32,-4-1-112,0 0 17,0 2 79,1 2-32,0-1 16,2-3 16,-2 1-48,4 2-64,0-3-32,6 0-15,2-1-145,2 0-16,5-3 48,2 0-48,-1 1-32,5-3 32,-3 3 0,2-3-32,1 2 64,-5-2-64,1-1 32,-3-2-16,2 0-16,-5-2 0,1-3-112,-2-3-49,-1-1-63,-4-2 16,2 0-48,-5-2-64,1 0 128,-3 0 32,0-1 48,0 1 0,0 1 96,0-1 0,1 2 32,-1 0-16,3 0 64,-1 2-80,-2 1 48,0 0 0,0 2 0,0 1 16,0 0-32,0 1 16,-5 2 16,4-1-16,-4 0-32,2 0 32,-1 3-32,1-2 16,1 1 0,2-1 48,-5 2 16,5-3 16,0 3 32,0 0-16,0 0-16,0 0-80,0 0 16,0 0-16,0 0 64,0 0 0,0 0 32,0 0-32,0 0 32,0 0-48,0 0 16,0 0 16,0 5 240,5-2 97,-1 3-225,-3 1-32,3 2-32,-2 0 0,-1 1 48,-1-1 128,0 2 0,0-2-96,0 2 16,-1-1 32,-1 1 81,2 0-113,0 0 80,0 1 64,0-2-32,3 4-48,2-2 16,-1-1-47,2 3-97,-2-4 48,2 2-32,1-1-64,3-2-64,1-2 0,0 1-32,4-4 0,-1-1 32,0-1-16,1-2-16,1 0 0,-1 0-32,-4-2-96,-4-1-32,2-1-192,-8 0-353,-1 0-175,-1 1-721,-10-1-544,0-2-1648,0-1-4371</inkml:trace>
  <inkml:trace contextRef="#ctx0" brushRef="#br0" timeOffset="163835.25">23280 10997 11237,'0'0'5843,"0"0"-3298,-37 11-1152,18 0-17,1 0-175,3 3-337,1 0-400,6-1-272,3-1-159,5 1 15,0 1-32,6-1-48,4 0 32,6 0 80,0-2-80,0 1 32,0 4 48,-1-2-48,-4 3-32,-6 2 48,-5 1-32,0 0 16,-8 1 0,-5-2-64,2-2 80,-4-1 0,-1-6-32,0-1 16,0-3-16,2-3-16,2-3 16,0-3 16,2-4-64,0-2-144,5 1-433,5-1-383,0 1-161,0 3-319,5 1-401,0 2-480,4 1-1633,-3 1-3345</inkml:trace>
  <inkml:trace contextRef="#ctx0" brushRef="#br0" timeOffset="164738.37">23387 11217 13350,'0'0'3666,"0"0"-1857,0 0 208,10-35-273,2 24-415,3 0-337,0 1-239,2 1-417,-2 1 16,2 3-96,-6 1-144,6 3-64,-3-1-64,2 2 32,0 0-32,0 2 16,0 2-64,1-1-144,-1 0-208,1 0-240,-3-2-289,2-1-463,0 2-657,2-2-369,-6 2-767,0-2-2289,-6 2-769</inkml:trace>
  <inkml:trace contextRef="#ctx0" brushRef="#br0" timeOffset="164426.43">23562 10881 6003,'0'0'7699,"0"0"-5458,0 0-1088,-16 32 768,13-6 368,1 5-512,2 8-113,0 6-127,0 3-625,0 2-175,0-2-241,0-2 32,0-5-336,2-7-96,-2-7-32,0-5-32,0-4 16,0-5-16,0-7-32,0 0-112,0-4-464,0-2-512,-4-5-529,0-8-1793,-5-2-1584,3-6-4322</inkml:trace>
  <inkml:trace contextRef="#ctx0" brushRef="#br0" timeOffset="165114.34">23817 11321 13926,'0'0'2049,"4"25"-832,-4-11 896,3-1-384,-1-4-625,-2-2-271,0-3-17,0-4-192,0 0-80,0 0 193,2-9-97,-2-1-384,0-3-112,0-3 320,0-3 145,-2 1-177,-3-3-208,1-1-144,1 2 128,-4-3-96,6 1 16,-4 2-16,5 0 48,0 1-32,5 1 33,0 3-65,1 3 0,3 2 48,2 2-64,-1 2-48,1 5-32,1 1-16,-1 0-32,3 7 0,-2 4-16,-1 0 0,2 0-305,-3 1-399,-2 1-96,-3-3-129,-1 0-575,-4-3-529,0 1 0,0-5-657,-4-1-1760,-1-2-9220</inkml:trace>
  <inkml:trace contextRef="#ctx0" brushRef="#br0" timeOffset="165574.74">24100 11219 13158,'0'0'6035,"-24"19"-4434,8-5-417,0 1 881,6 4-528,4-1-625,6 1-208,0-3-367,11-1-129,5-4-176,1-3 0,9-7 0,-4-1 32,4-4-32,-5-5-16,-5-4-176,0-3-208,-6-3 79,-8-4-319,-2 1-16,-2 0 288,-6 2 208,-5 0 0,-3 5 112,-5 6 16,5 1-32,-1 6 0,3 2 16,3 0 16,8 0-64,0 4-465,3 0-1248,3-2-368,5-1-848,3-1-2065,-2 0-7220</inkml:trace>
  <inkml:trace contextRef="#ctx0" brushRef="#br0" timeOffset="165986.54">24305 11410 13478,'-4'24'6083,"3"0"-4386,1-6-1041,0 1 1089,0-5 80,1 0-945,8-5-544,-4-5-48,7-3-48,-7-1-95,5-4-17,-4-6-208,1-5 176,-5-4-64,0-3 16,-2-2 112,0-2 80,0-2 48,-4 0 48,0 1-64,0-1-48,-2 0 112,2 0 1,-1 0-145,5 3 16,-1-3-144,1 4 112,0 0-128,6 3 48,4 3 176,0 3-320,4 2 80,0 6-32,2 3-16,-2 2-16,-2 2 16,0 3-48,-3 6 0,1 1 16,-9 3 16,4 4 0,-5 1 16,0 3-16,-5 3 16,-5 0 48,4 2-80,-4 0 96,2-2-48,-1 0 64,5-2-48,3-1 0,-4-5 16,1-1-16,3-2 0,-2-6-96,-3-2 16,2-5 0,-2 0 32,-2-5-80,-1-4-224,1-4-369,-1-2-351,3 2-433,2 1-848,3 0 80,1 5-192,0 0-1377,4-1-3953</inkml:trace>
  <inkml:trace contextRef="#ctx0" brushRef="#br0" timeOffset="166651">24674 10881 9620,'0'0'5427,"0"0"-4867,0 0 225,0 0 1696,0 0-592,0 0-817,0 5-464,0 15 273,0 7 928,0 9-177,-2 4-495,-4 7-97,0 1-560,0-2-79,-4-3-145,6-2-16,-1-7-64,0-3-64,4-9 48,1-4-16,0-5-32,0-5-48,0-5-16,6-3-16,2-2 0,3-8-16,1-7-32,2-2-96,0-3-48,3 2 32,-3 1 0,1 4 144,-4 4 32,-4 8-64,0 0 64,-5 3 0,-1 8 0,2 3 48,-3 2 64,1 0-160,2 4 64,1-5-16,5 1 16,-2-1-48,7-5 16,-2-1 0,2-3-96,-3-3-304,1 0-528,-2-3-961,-2-7-1521,0-2-2224</inkml:trace>
  <inkml:trace contextRef="#ctx0" brushRef="#br0" timeOffset="167130.7">24915 11313 23531,'0'0'2273,"0"0"-2225,0 26 16,0-19-32,6-1 0,0-6-64,0 0-945,-2-6-3088,1-6-6804</inkml:trace>
  <inkml:trace contextRef="#ctx0" brushRef="#br0" timeOffset="167314.4">24960 10987 25180,'0'0'976,"0"0"-1488,0 0 128,0 0 31,0 0-1327,20 28-978,-11-24-4129</inkml:trace>
  <inkml:trace contextRef="#ctx0" brushRef="#br0" timeOffset="167504.65">25117 11135 22987,'0'0'2785,"0"0"-2513,0 0-256,0 0 848,0 0-544,0 0-191,-26 27 463,16-1-240,-2 4-160,-3 3-128,-1-1-32,5-3 0,6-4 48,5-6-16,1-5-16,14-6 48,1-5 112,7-3-160,1 0-64,3-6-352,0 1-224,-2 0-160,-8-1-609,-6 0-1392,-6 3-1345,-5-3-3570</inkml:trace>
  <inkml:trace contextRef="#ctx0" brushRef="#br0" timeOffset="159726.37">22082 11142 6531,'0'0'-624,"0"0"3745,0 0-1792,0 0-849,-5-24 432,-1 16 209,1 5-33,-5-3-31,-1 5-145,-6 1-159,-3 0 303,-1 4 129,-2 2-81,0 6-351,0 1-193,7 1-128,-1 3-16,7-2-48,6 1 97,4-1-193,0-2-176,9-1-48,3-4-48,4 0 48,5-6 128,-1-2 144,6-6-80,-2-4-80,1-8-48,-3 0-96,-2-2 48,-4-1-32,-4 1 0,-3 1-64,-6 3-128,-1 3-112,-2 4 48,0 1 144,0 7 96,0 1-48,-5 0-16,2 6 32,1 6 0,-4 4 16,1 3-16,3 1 80,2 5 192,0-2-16,7 4 0,1 0-80,6 1-80,-2 4 0,5-1-16,-1 5 0,-2-3 16,-3 0-31,-1-2 79,-3 1-128,-3-1-64,-4-3 16,0 0 15,0-2 50,-6-2-50,1-2 49,2-6-48,-1 0 64,-1-4-32,3-2 33,-1-3-33,-1-1-16,-3-2 96,-3-3-80,-1 1 48,-3-2-32,-3 0 16,-3-5-16,-1-3 16,3-1-32,-1-2 16,2-2-64,6 0-225,2-2-79,6 3-224,3-4-80,5 4-433,7-2-656,3 1-1552,6 0-2994</inkml:trace>
  <inkml:trace contextRef="#ctx0" brushRef="#br0" timeOffset="160572.28">22338 11231 9877,'0'0'6515,"0"0"-4755,0 0-335,36-22 656,-15 15-688,0-2-321,6-1-448,-4-2-384,-3 0 1,0 1-129,-9-2-96,-2 0 16,-7-2-16,-2 0 16,-6 0-32,-9 0 16,-2 2-32,-7 0 48,-3 4 16,0 6-16,1 3-16,-1 3 48,6 10 0,7 6 208,6 7 304,8 3-16,0 5 33,12 1-65,7 0-176,2-2-256,3-5-80,3-4 0,-3-5 0,-1-7-64,-4-4-416,-5-3-144,-6-5-65,-2 0 1,-2-3-64,-4-4-289,0-1-207,0 1-289,0 2-400,0 0 96,0 4-672,3 1-2097</inkml:trace>
  <inkml:trace contextRef="#ctx0" brushRef="#br0" timeOffset="161075.76">22801 11148 20601,'0'0'1057,"0"0"-1121,-12-28 128,1 28 864,0 0 369,-6 7-401,1 8 49,-3 5-177,5 5 161,1 3 15,10-1-496,3 1-224,3-6-144,12-3-32,4-7 16,4-4-16,0-6-80,3-2-128,-5-8-224,-4-5-32,-3-4 80,-3-2 32,-5-2-369,-3-3-63,-3-2 256,-9 0 368,-2 2 112,1 1 32,-4 5 32,2 5-80,-3 6 16,2 3 0,4 4-80,-3 2-16,1 7-192,2 3-1425,4 1-208,0-2-1120,4-4-2322</inkml:trace>
  <inkml:trace contextRef="#ctx0" brushRef="#br0" timeOffset="168146.31">26003 10727 4930,'0'0'6435,"-37"-40"-5698,9 19-577,-7 1 304,-2 1 656,-3 8-223,3 6 159,3 5 385,2 10-80,10 15 15,7 6 225,10 12-273,5 8 81,10 9-400,8-1-145,6 1-400,-1-5-96,2-2-224,-3-8-144,-7-4 16,-4-4 0,-11 0-16,0-2 0,-9 0 16,-3-1-16,-4-3 48,-1 0 33,2-3 223,5-3-144,4-5-112,1-5-48,5-2-769,3-8-1200,1-5-1328,2-5-3554</inkml:trace>
  <inkml:trace contextRef="#ctx0" brushRef="#br0" timeOffset="168583.57">25654 11157 8484,'0'0'8196,"0"0"-5283,0 0-1520,0 0 383,32-15 49,-11 17-240,8 4-384,4-3-369,1-1-400,-1 0-160,3-2-144,-4-2-96,0-3-96,-7-3-64,3-2-256,-9 3-288,-5-2-353,-5-2-495,-2 0-433,-3-2-512,1-1-1409,-5-5-3282</inkml:trace>
  <inkml:trace contextRef="#ctx0" brushRef="#br0" timeOffset="168907.39">26190 10687 13990,'0'0'2930,"0"0"-1410,0 0 465,-20 29-272,18-5 128,2 6-208,0 6-81,7 7-447,-2 3-369,1-1-127,3-1-17,-3 2-80,-2-2-176,0-5-176,-1-5 64,-3 0 65,0-3-209,0-5 0,-5-4-64,1-3 96,0-3-96,1-2-48,3-3 48,0-2-352,0-3-417,7-3-191,3-1-1265,4-2-1729,-1-2-2001</inkml:trace>
  <inkml:trace contextRef="#ctx0" brushRef="#br0" timeOffset="169259.16">26361 11114 24107,'0'0'2145,"0"0"-1937,0 0-304,0 0 320,0 0 432,0 0 337,0 37-161,2-14-512,1 2 17,2 1-209,1 1-96,5-6-32,4-2 0,0-7 16,4-2 0,-1-6 16,-1-4-48,-2-4-32,-1-6 16,-4-12-144,-2-1-49,-2-9-207,-6 1-464,0-5 15,0 5 305,-6 5 512,-5 6 112,-4 5 0,-4 5-48,-1 10 16,-2 0 16,-2 3-80,4 6 80,3 4-64,3 1-896,6 3-1841,8-2-769,0-2-3617</inkml:trace>
  <inkml:trace contextRef="#ctx0" brushRef="#br0" timeOffset="169788.96">26641 11092 10005,'0'0'10628,"0"0"-8467,0 0-1552,-9 32 543,9-12 353,0 5-224,0 5-177,4 1-400,6-2-287,4-1-129,2-6-80,3-4-112,1-7-16,-3-3-16,4-8 64,-5 0-80,0-11 0,-4-4-64,-1-4 0,-1-1-16,-4-4-160,-2 0-64,-4 2 112,0 5 64,0 4 80,0 6 0,0 7-16,0 1 48,0 10-16,0 6 0,5 1 32,-4 3-32,8 0-16,-1-3-16,2-4 32,7 0 48,2-7-32,1-3-32,1-4-32,2-6-16,1-4 48,-1-9-48,-5-6 32,1-4 16,-5-8-48,-1-4-16,-8 1-209,0-1 33,-5 3 176,0 11 112,-13 8 32,-1 9-224,-6 7 80,-2 3 0,2 12-880,3 2-305,3 3-592,6 4-720,6-2-1489,2-3-3345</inkml:trace>
  <inkml:trace contextRef="#ctx0" brushRef="#br0" timeOffset="205574.89">16498 12163 4178,'0'0'12326,"0"0"-10261,0-20-1217,0 18 192,-2 0-127,0 2-113,2 0-144,0 0-303,0 4-161,0 5 176,0 6 448,2 5 241,0 8 47,3 11-191,-5 9 175,1 8-143,3 8-401,-4 3-176,0 1 128,0-2-208,2-9-96,1-7 65,-2-9-289,2-8-48,-3-9 15,4-5 1,-4-7 48,0-2 64,0-4-64,0-5 96,-4-1-47,4-1 95,-3-5-96,2-1 0,1 1-16,0 0-16,0 1 64,4 1-144,6 3 96,3-2-80,5 2 48,6 1 16,3-2-32,6-1-32,2 3 64,0 0 32,-1 0-48,-1 0 16,-2 0 64,-4 0-48,-4 0 0,-4 0 16,-8 3 16,0-1-96,-6-2-369,-5 1-111,0-1-256,-5 0-289,-1-6-287,1-3-1169,0 1-1057,1-6-3858</inkml:trace>
  <inkml:trace contextRef="#ctx0" brushRef="#br0" timeOffset="206310.48">17239 12691 19257,'0'0'1537,"0"0"-1457,-29-23 1488,12 20 81,-3 3-464,-1 3-433,-2 11-48,3 0-63,-1 7 223,7 1 16,4 0-255,3 3-369,5-3-144,2-2-48,9-5-48,3-2-32,4-5 32,1-7 0,3-1 16,-3-6-16,1-4 32,-3-8-32,-2 2 48,-6-2-16,0 0 0,-3-1-48,-4 6 16,0 2 0,0 7 0,-7 4-32,0 7-48,0 8 112,1 4-96,1 3 96,0-2-32,5-1 0,0-4-32,5-5-16,0-2-64,5-2-432,0-6-545,2 0-768,-7-8-832,1-3-672,-2-3-3731</inkml:trace>
  <inkml:trace contextRef="#ctx0" brushRef="#br0" timeOffset="206830.08">17486 12751 21770,'0'0'1553,"0"0"-1057,-11-28 1217,2 20-625,-2 1-512,1 3-303,0 4-161,-3 0-112,2 4 48,-2 7 160,0 2 144,8 3-160,-4 1-96,7 2-16,2-3-16,2 1-64,7-3 64,1-4-32,1-4 0,0-4 0,2-2-48,-3-6 32,0-6-128,-1-4 112,-4 0-48,-2-3 64,-1-1-80,0 3-224,-2 4 128,0 4 176,0 3-80,0 6 32,-2 4 48,0 7 0,-1 2 320,-1 5 112,3 3-160,1 0 32,0 1-127,0 0-81,0 2-64,4-2-32,2 2-32,2-3 80,2 2-80,-1 0 112,1-3-80,-2 1 0,-2-1-32,-3-1 48,-3-1-16,0-1 32,-6-1 0,-5-2 16,-4-4 128,1 2 48,-4-6 128,-1-3-272,1-3-80,2 0 0,0-8-80,6-1-144,0-4-432,4 0-737,4-2-800,2 0-864,0 1-1665</inkml:trace>
  <inkml:trace contextRef="#ctx0" brushRef="#br0" timeOffset="207810.08">17608 12892 7764,'0'0'1728,"0"0"593,0 0-352,0 0 48,0 0-128,0 0-320,-6 23-577,6-23-191,6-9 319,-4-5-143,2-3-97,1-5 0,-4-3 33,2 0-81,-3 2-464,0-3-208,-3 4-31,2 2-81,-4 3-64,5 4 112,-4 2 112,4 5-64,0 3-64,0 3 16,0 0 16,9 0-128,1 0 16,6 0 64,5 2-32,1-1 0,4 2-32,-3-3 16,-2 0-32,0 0-128,-7 3-176,-2 0-321,-7 5-591,-5 0-705,-5 3 240,-7 0-976,0-2-2914</inkml:trace>
  <inkml:trace contextRef="#ctx0" brushRef="#br0" timeOffset="208291.57">18003 12747 11429,'0'0'2625,"0"0"-1280,-33 7 608,19-3 224,-5 3-720,0 4-225,3 0 1,0 2-97,4 2-159,7 1-145,3-2-256,2-3-272,12-2-127,4-1-65,1-8 32,6 0-64,-2-4 0,-1-3 16,-1-5 0,-7 5-144,-2 0 80,-7 2-16,-1 5 0,-2 0 96,-5 3-80,0 6 48,0 2-48,1 2 16,4 0-48,0 0 16,0 0-48,9-4-208,-4-1-1345,5-5-1952,-1-3-1570,-1 0-6770</inkml:trace>
  <inkml:trace contextRef="#ctx0" brushRef="#br0" timeOffset="208696.16">18151 12887 13734,'0'0'6147,"0"0"-5026,0 0-753,0 0 1537,0 0-16,0 0-497,10-5-832,0-4-207,3-5-129,0 0 112,-2-3-80,0 1-80,0-1-128,-3 2-16,-1 5 48,-2 0-96,-1 7 48,0 0-16,0 3 48,1 6-64,0 5 224,1 2 256,3 2-207,0 0-65,-1-3-160,-3 2-48,4-4 16,-5-2 0,5-4-96,-8-1-497,3-1-1103,1-2-1538,-5-3-1072,0-5-3601</inkml:trace>
  <inkml:trace contextRef="#ctx0" brushRef="#br0" timeOffset="209082.59">18548 12799 10949,'0'0'1265,"0"0"-1057,0 0 1681,0 0 432,3-26-417,-3 23 1,-3 0-208,-7 3-288,-2 0-65,-4 8-63,-3 4-225,0 4-191,1 0-497,6 2-240,1 1-80,9 0 0,2-2 0,2-5-16,10-2-32,3-3 0,1-7-160,1 0-48,-1-7 0,3-6-96,-5-2 144,0 2 144,2-4 16,-5 2 16,-1 2 16,-3 6 48,-1 1-48,-3 6 128,-3 2-208,0 12 64,-11 0-32,3 6 32,-3 2-16,4 2 128,-2 1 272,4-1-192,3-2-32,2 0-112,0-1 16,5-3-80,-3-1 32,2-3 32,1 1-48,-5-2-32,0 0 80,-5-1-64,-7-4 48,-1 0 32,-1 0 177,-2-2 47,-1-1-208,3-4 32,-2-1-224,11 0 0,-1-9-513,6-4-831,0-5-1922,8-3-2256</inkml:trace>
  <inkml:trace contextRef="#ctx0" brushRef="#br0" timeOffset="209691.18">18724 12834 14887,'0'0'7315,"-13"41"-5794,11-23-481,2 0 625,0-3-1041,6-3-512,3-7-80,1-5-1104,0-1-1713,1-11-993,-4-4-3794</inkml:trace>
  <inkml:trace contextRef="#ctx0" brushRef="#br0" timeOffset="209899.79">18787 12569 22730,'0'0'1505,"0"0"-1409,0 0-624,0 0 576,10 26-144,-4-20-769,2-5-815,-2 1-4771</inkml:trace>
  <inkml:trace contextRef="#ctx0" brushRef="#br0" timeOffset="210073.95">18912 12869 9877,'0'0'8003,"0"0"-7042,0 0-881,-16 28 800,11-23 289,3-3-129,0 0-111,2-2-497,0 0-112,0-8 192,6-1-144,0-2-96,5-5 49,-2-1-33,2 3-64,-1-2-176,3 5 0,-5 4 544,3 7 304,-3 0-287,-2 7-113,-3 6 176,4 4-95,-3 2-97,0 1-240,-1 0-16,2-5-160,2-2-16,0-6-48,3-3-352,-2-4-545,0-4-767,-2-7-1154,-1-4-1664,-4-3-5826</inkml:trace>
  <inkml:trace contextRef="#ctx0" brushRef="#br0" timeOffset="211066.96">18935 12943 3362,'0'0'2449,"0"0"2353,0 0-1969,0 0-880,0 0-64,0 0-352,7-22-401,-2 18-416,-3 4-31,1 0-129,1 0-160,1 0-48,1 0 113,2 0-193,1 4-208,0-1-64,-2 1-368,0-2-865,1 0-1184,-6-2-2577,2 0-7412</inkml:trace>
  <inkml:trace contextRef="#ctx0" brushRef="#br0" timeOffset="211377.95">19249 12921 11429,'0'0'2225,"0"0"-1008,-27 29 688,19-18-16,-1 0-673,4-1-432,0-3-127,1-2-321,4-5-64,0 0 192,0-5 529,7-6-577,0-6-192,0-2 64,3-3-16,0-1-96,3 2-16,-3 3-144,0 7 64,6 4-80,-5 4 32,3 6 16,3 7 273,-1 4 287,5 2-192,-5 2-48,5-1-224,-5-2-48,0-2-64,-4-1-16,-3-6-560,-4 2-1393,-3-6-1376,-2-2-2818</inkml:trace>
  <inkml:trace contextRef="#ctx0" brushRef="#br0" timeOffset="212030.51">20132 12762 6979,'0'0'2994,"0"0"-1026,0 0-479,0 0 256,0 0 64,0 0-705,-10-24-47,-3 26-225,-9 9-15,2 7 287,-7 7-160,1 4 225,6 0-241,7 3-79,6-6-289,7-6-192,2-3-80,13-7-96,7-7-47,0-3-65,10-13-144,-7-8 64,5-4-32,-1-5 32,-11-1 48,-4 3-32,-2 4 16,-11 5-80,-1 5-65,-8 8 81,-1 6 48,-3 8-32,1 10-48,1 8 0,3 3 112,0 6 80,5-1-95,2-4 31,2-8-80,12-6 16,2-7-129,3-9-447,4 0-624,0-10-1297,0-8-1489,-4 0-4178</inkml:trace>
  <inkml:trace contextRef="#ctx0" brushRef="#br0" timeOffset="212507.48">20549 12673 19193,'0'0'1985,"-15"-26"-1921,0 19 1264,-2 5 881,-1 2-768,-2 9-513,-1 8-191,-4 5-225,4 6 144,4 3-175,1 3-145,5-3-240,4 0-32,4-3 0,3-5 112,5-5-96,10-5 32,2-6-80,4-5 32,2-2 0,2-3-256,0-5-352,-1-3-1169,2 0-2353,-6-4-1825</inkml:trace>
  <inkml:trace contextRef="#ctx0" brushRef="#br0" timeOffset="212850.51">20735 12650 21178,'0'0'1809,"-31"-1"-1697,9 10 1184,1 8 833,5 1-784,1 4-321,3 3-415,6 1-321,3-2-16,3-1 48,7 0-256,5-3-96,5-5 48,5-4 32,4-3-64,0-5 64,1-3 16,-1-1 16,2-7 32,-2-5-32,-6-2 0,1-1-16,-3-3 0,-6-1-48,-1-1 64,-3 3-48,-8-3-32,0 4 0,-5 4 0,-4 4-96,-8 4 0,-3 5 64,-3 2-32,2 9 80,0 3 0,5 5 0,4 4-80,7 2 64,5 0-16,3 0 48,11-1 0,6-3-32,4-5 96,3-4 0,3-6 0,3-6 32,2 0-16,2-10-32,1-4 0,0-5 1,3-6-258,-3-4 97,-1-4 32,-5-8 32,0-2-16,-7-5 32,-3 0-384,-8-2 112,-1 2 112,-7 4-192,-6 1 112,-2 7 192,-10 7 48,-7 7 16,-3 5 0,-3 11 32,-2 6-32,0 15-32,-2 13 192,2 12 192,3 9 64,4 8-48,3 5-176,7-1-80,5-4 33,5-5-49,5-3-144,5-11-112,4-7 15,4-3-111,-1-8-96,-2-4-64,1-8-160,-2-4-337,-1-4-911,-3-1-1442,1-7-1456,0-3-7220</inkml:trace>
  <inkml:trace contextRef="#ctx0" brushRef="#br0" timeOffset="213730.31">21553 12851 15879,'0'0'8580,"0"0"-6851,0 0-1569,0 0 1105,0 0-257,26 23-720,-19-23-256,-2 0-400,0-1-1185,-1-4-2048,0-7-3699</inkml:trace>
  <inkml:trace contextRef="#ctx0" brushRef="#br0" timeOffset="213967.71">21698 12490 24283,'0'0'3009,"0"0"-2592,0 0-225,0 0 368,-10-27-64,10 20-384,0-2-128,4-1-432,1 4-480,-2 1-1425,1 2-1889,5 3-4594</inkml:trace>
  <inkml:trace contextRef="#ctx0" brushRef="#br0" timeOffset="-212974.05">22834 12524 5763,'0'0'-64,"0"0"1520,0 0 1266,0 0-1378,4-28 65,-4 24 63,0 0 113,0 3-64,0-1-241,0 2-335,0 0-273,0 3-192,0 7-15,-9 1 79,4 6 80,-1 1 257,0 3 79,0 3-208,1-2-255,3 0-161,2 0 208,0-1-112,0-3-192,2 0 16,4-2 97,-1-3-65,1-1-80,0-1-96,-1 0-80,4 0 16,-4 2 0,2 1-48,4-1 48,-1 0 0,-1 0-64,9 1 0,-2-1 16,5-1-16,4-2 16,-2-2 0,1-2 16,0-5-32,-3-1 16,-1-1-16,2-7 32,-4 1 0,-4-5-48,1 2 32,-3-4 0,-2 2-48,0-1 48,-4 0-80,1-5 96,-3 4-48,1-6 32,-4-1-32,-1-3 0,0-4-48,0 0 0,0-3 32,-1 0 16,-2-1-80,1 3 0,-4 1 128,1 2-80,-1 6-48,-2 1 48,1 6 48,-4 4 48,0 1 80,6 5-16,-4 1 16,3 2-48,4 0-80,0 0 32,2 5-96,4 1-625,1 4-783,5-2-1009,-2 1-1553,0-1-5203</inkml:trace>
  <inkml:trace contextRef="#ctx0" brushRef="#br0" timeOffset="-212060.89">23269 12152 7075,'0'0'8020,"0"0"-5347,0 0-1120,0 0 80,0 0-385,5-24-479,16 20-417,6 2-240,4 0-32,2 2 816,-1 2 113,0 5-385,-11 2-240,-1 3-48,-9 0-240,-4 4-16,-7 0 0,-1 1-16,-10 2-64,-4-1 112,-1 0-48,0-1-15,0 0-1,-3-3 0,5 1 32,5-2-32,3-2 0,3 1 112,3-3 96,11-2 0,8-1-80,2-3 80,7 0-112,5-3-128,1 0 32,6-4 48,-6 2 224,-2-2-224,-5 2-64,-11 2-80,-5 0-864,-11 0-1329,0 0-1713,-9 2-784,-4-2-8628</inkml:trace>
  <inkml:trace contextRef="#ctx0" brushRef="#br0" timeOffset="-210097.66">22847 13107 5587,'0'0'6835,"0"0"-4034,0 0-1168,0 0-49,33-1-495,-5-4-209,9 0 1265,6 1-688,7 0-112,1 3-337,1-4-464,-3 2-352,-6 0-128,-7-1 16,-6 0-528,-7 2-224,-9-1-545,-6 3-111,-3-3-449,-5 3-672,0 0-1041,-3 0-1088,-6 0-5442</inkml:trace>
  <inkml:trace contextRef="#ctx0" brushRef="#br0" timeOffset="-209532.89">22983 13337 1953,'0'0'11685,"0"0"-7811,0 0-2113,0 0 144,0 0-241,0 0-559,10-17-545,-9 32 161,-1 3 399,0 9-320,0 1-303,0 3-353,0-4 32,0-2 64,0-5-160,0-5 0,0-2 16,0-6-80,0-1 128,0-3-32,3-3 0,3 0-32,6-3 128,4-1 16,5-1 65,-1-1-65,3 1 112,3 0-96,-5 2-240,0 1 32,-5 2-32,-3 0 48,-5 0-160,-3 0-592,-5 0-241,0 0-479,-3 0-593,-1 0-449,1-6-911,-4-1-4131</inkml:trace>
  <inkml:trace contextRef="#ctx0" brushRef="#br0" timeOffset="-200250.19">25050 12385 13958,'0'0'3042,"0"0"-1425,23-28-385,-10 13-223,-2-3-241,3-1-240,-2 1-48,-2 1-320,-5 0-128,-2 4 161,-3 3 95,-4 1-16,-9 2-80,-3 4-80,-6 0-64,-4 3 48,-4 5-32,-5 6 144,-2 7-16,0 8 176,-2 6 257,1 5 143,3 7 176,8 2-319,12 0-209,6 1-176,9-5-32,14-3 0,9-7-80,4-4 0,9-6-112,-6-4-16,-2-4 16,-1-4-16,-1-2 0,-10-4 16,-4-3-80,-3-1-240,1-3-96,-6-4-160,-1-1-289,1-3-79,1 3-113,1 1-271,-1 3 63,1 4-1184,-5 0-2625,6 0-5283</inkml:trace>
  <inkml:trace contextRef="#ctx0" brushRef="#br0" timeOffset="-199705.22">25213 12614 7459,'0'0'8212,"0"0"-6707,0 0 64,32 0 287,-21-2-191,4-3-384,-1-2-257,-1 0-319,-3-2-225,-2 0-64,-5 0-80,2 2-144,-5 0-48,-2-1-112,-6 1 16,-3 1 0,1 2-48,-6 3-48,0 1 0,0 3 32,0 8-80,2 5 96,6 0-32,-1 6 96,8-4 48,1 1 16,0 0-112,6-8 32,4-2 0,2-7-64,5-2 32,-3-2-272,3-7-176,-3 2-544,0-2-641,-3-1-240,-1 3-576,-2-1-3698</inkml:trace>
  <inkml:trace contextRef="#ctx0" brushRef="#br0" timeOffset="-199277.72">25468 12617 14471,'0'0'2129,"0"0"-1745,0 0 1152,0 0-31,0 0-897,0 0-239,-16 11 159,16-8-16,2 1 192,0-3-31,0-1-49,3 0-64,-5 0 193,7-5 79,-3-3-240,5-1-256,-1-4-176,1-1-15,1-1-17,0 0-128,-2 2-16,1 4 32,-2 1 16,2 7-32,-4 1 0,2 1 0,2 7 96,-3 1 240,-1 4 112,1 0-64,3 1-272,-5-4-80,0 2 0,0-6-48,1 0-48,-4-2-192,-1 0-304,4-2-321,-4-2-207,3 0-369,-1 0-624,3 0-368,2-2-880,3-4-1281,3-3-4082</inkml:trace>
  <inkml:trace contextRef="#ctx0" brushRef="#br0" timeOffset="-198457.23">25729 12505 17960,'0'0'2593,"0"0"-2320,0 0 255,0 0 1089,0 0-417,0 0-207,26-23-385,-15 23-128,8 0 80,-1 0-112,-1 3-63,3-1-337,-3-1-64,-1 2 0,1-3 16,-3 0-64,-1 0-353,-1 1-287,-3 1-368,1 2-689,-1-1 128,-2 1 16,2 0-4193</inkml:trace>
  <inkml:trace contextRef="#ctx0" brushRef="#br0" timeOffset="-198773.28">25855 12270 12646,'0'0'3361,"0"0"-1648,-5 37 240,5-16 0,0 6-416,0 3 15,0 3-399,5 3-241,-5-3-127,2 0-113,0-3 80,-2-5-239,0-2-145,0-4-192,0-5-80,0 0-16,0-5-32,-2-4-32,0-1-112,0-3-641,-1-1-911,-1-3-881,3-8-1697,-1-4-4915</inkml:trace>
  <inkml:trace contextRef="#ctx0" brushRef="#br0" timeOffset="-198165.12">26052 12611 15703,'0'0'3490,"0"0"-3362,0 0 1056,0 0 1009,21 24 32,-15-19-1440,-1 0-209,-2-2-176,-1-1 48,1-2 113,-1 0 143,-2 0-48,0-8-224,0-1-95,0-4-81,0-1-64,-5-5-80,3 0-48,-1-3-16,-2 2-64,4-1 48,-2 4-16,1 2 48,2 5 16,0 2-32,2 2-48,5 3 32,0 3-64,5 0 64,-3 0-48,5 3 0,0 3-16,1 2 16,-4-3 16,0 0-160,-1-1-32,-5 1-48,0-5-32,-4 3-49,-1-1-447,0-1-993,0 2-1024,0-3-464,0 0-4243</inkml:trace>
  <inkml:trace contextRef="#ctx0" brushRef="#br0" timeOffset="-197710.78">26344 12570 15271,'0'0'10837,"0"0"-9556,0 0-945,-5 26 576,5-16-47,0-4-481,0 0-288,1-2-96,3 0-689,3-1-735,-4-3-977,3 0-1265,-5-9-3793</inkml:trace>
  <inkml:trace contextRef="#ctx0" brushRef="#br0" timeOffset="-197533.96">26413 12344 21978,'0'0'1441,"0"0"-1169,0 0-512,0 0 256,0 0-64,0 0-481,-9-13-1616,8 13-5106</inkml:trace>
  <inkml:trace contextRef="#ctx0" brushRef="#br0" timeOffset="-196416.69">26539 12553 7075,'0'0'5635,"0"0"-3538,0 0-400,0 0-113,0 0-431,0 0-97,40-7 801,-13 9 48,8 0-464,0 0-177,-2-1-239,-4 2-385,-3-3-496,-5 1-128,-6 1-144,-7-2-624,-2 0-433,-3 0-752,-3 0-288,0-3-800,0-3-2706</inkml:trace>
  <inkml:trace contextRef="#ctx0" brushRef="#br0" timeOffset="-196850.34">26732 12221 8276,'0'0'2529,"0"0"-2113,-26-18 320,10 13 625,4 3-352,-2-2 47,-3 4-336,2 0-31,-2 0 79,1 4 32,2 5-95,5 4-257,0 5 160,9 7 417,0 6 111,6 10-159,6 3 191,2 6-63,3 2-273,-1 0-448,-5-4-256,-2-4-32,-8-6 0,-1-7-80,0-3 80,-1-6-80,-8-5 64,2-4-96,0-4-16,3-4-224,-1-5-352,1-1-737,3-10-1184,1-4-2097,0-3-7491</inkml:trace>
  <inkml:trace contextRef="#ctx0" brushRef="#br0" timeOffset="-196132.97">26944 12562 17864,'0'0'3010,"0"0"-2674,0 0-208,-25 38 1601,25-18-193,0 0-639,10 1-385,0-3-384,7-1-48,-2-6-64,1-3 0,0-7 0,0-1-96,0-9 80,-5-4 16,2-5-48,0-4 32,-8-4 0,4-2 0,-6 0-32,-3 0 16,0 6-48,0 4 80,-1 2-48,-5 10 0,1 3-32,1 3-416,3 3-401,1 6-623,0 0-1218,1-4-3344</inkml:trace>
  <inkml:trace contextRef="#ctx0" brushRef="#br0" timeOffset="-195742.46">27322 12529 15367,'0'0'4514,"0"0"-4034,0 0-416,0 0 1297,0 0-273,0 0-495,0-16-161,0 13-224,0 2-128,3 1-64,-1-2 224,-2 2-64,0 0-128,-5 3 48,-6 7 64,0 1-16,-6 4 65,-1 4 143,-1 0-16,0 4 0,6-2 0,3-4 48,6 1-160,4-3-95,0-4-33,4-4-80,8-5 16,-2-2 32,4-2-32,-1-7 16,1-2-32,-2-6 0,0 0 0,-1-2 32,-2 3-80,-4 2 32,0 2-96,-4 5-80,-1 3 160,0 4-32,-4 5-49,-3 7 114,1 2-34,1 3 34,-1 4-1,2-1 96,-1 2-32,3 2 0,2-1-16,0 1-32,0-4 16,2 0 0,4-4 48,-2 2-48,-4-5-80,2-2-48,-2 2 48,-3-4 0,-6 2 64,-2-2-48,-5-1 16,-1-1-32,2-4 16,0 0-16,1-3 16,1 0-369,1-7-207,7-7-592,0 0-1185,3-7-1905,2-3-5747</inkml:trace>
  <inkml:trace contextRef="#ctx0" brushRef="#br0" timeOffset="-195051.11">27524 12498 18392,'0'0'2225,"-27"0"-2161,13 3 1409,-3 6 624,3 7-544,1-2-705,3 3-384,4 1-271,1 0 47,5-2 16,0-5-144,10-2-48,0-3-96,2-5 112,3-1-64,1-5 0,-2-4-32,-1-4-80,-1 0 0,-2 1-16,-4 0-32,-2 2-16,-4 5 160,0 5-16,0 0 80,-6 11 160,1 5 112,0 1 80,1 4 16,2-1-160,2-3-80,6-4-128,4-4-64,3-3 48,3-3-320,1-3-848,-3-1-1217,1-9-1937,-5-5-5491</inkml:trace>
  <inkml:trace contextRef="#ctx0" brushRef="#br0" timeOffset="-194622.25">27814 12120 16680,'0'0'4065,"0"0"-2240,0 0-1184,2 58 1696,-2-12 0,0 9-769,-4 8-575,0-2-785,-5-4-368,4-7 16,0-7-16,4-9-160,1-10-129,0-6-31,0-7-368,1-3-961,4-8-1088,-4 0-2002</inkml:trace>
  <inkml:trace contextRef="#ctx0" brushRef="#br0" timeOffset="-187742.11">28937 12006 10389,'0'0'4962,"-28"-23"-4594,5 12-320,-3 0-16,-4 3-16,-2 1-32,-1 3 32,0 4-48,4 0 64,2 7 609,5 5 991,3 4 33,12 7-753,3 5-255,4 8 271,4 7 193,7 9 399,4 3 177,1 6-768,0 1-401,-4-3 32,2-1-352,-7-8-160,-2-6 16,-1-5 32,-4-6-128,0-8-96,0-6 0,-9-4-96,6-7-208,-4-6-369,1-2-463,1-13-1073,-2-6-1425,2-5-3489</inkml:trace>
  <inkml:trace contextRef="#ctx0" brushRef="#br0" timeOffset="-187286.79">28565 12385 9812,'0'0'6403,"0"0"-4434,0 0-608,0 0 496,36-26-224,-12 22 143,7 2 209,6 2-432,5 0-497,-2 0-431,-3 0-193,-3 4-224,-6 0-160,-8-2-80,-3 0-176,-7-2-368,-4 0-385,-2-4-623,-4-4-625,0 1-1009,0-2-1984</inkml:trace>
  <inkml:trace contextRef="#ctx0" brushRef="#br0" timeOffset="-186993.56">29092 12409 15927,'0'0'3842,"0"0"-2561,-33 37 351,21-19 657,6 5-688,2 0-624,4 2-49,0-1-528,10-4-288,7-3-48,1-6-16,2-6 240,5-5-224,-4-3-15,-1-10-66,-1-5 1,-5-3-144,-5-1 0,-6 0 0,-3 1 112,-3 1 0,-11 3 32,-1 2-16,-7 4 128,-4 3 0,4 2-64,1 2-32,0 0 16,9 2-32,2 2-400,6 0-352,4 0-257,0 0-928,5 2-1216,6 2-65,-1 0-2720</inkml:trace>
  <inkml:trace contextRef="#ctx0" brushRef="#br0" timeOffset="-186566.27">29303 12574 15767,'0'0'5667,"0"0"-4739,0 0 209,0 0 1008,0 0-464,0 0-689,21 5-336,-16-12-304,-1-4-31,0 0-1,-1-2 64,-3-2-112,0-2-96,0 0 112,0-1-16,-3-1-160,1 1-128,-2 0 48,2 1 64,-3 4 49,4 2-17,-2 2-64,2 3 16,1 2-64,0 2 16,0 1-80,0 1 80,5 0-96,2 0-144,3 0-177,5 0-95,-3 0-384,3 0-769,-5 1-1216,0-1-1729,-3 2-4178</inkml:trace>
  <inkml:trace contextRef="#ctx0" brushRef="#br0" timeOffset="-186172.66">29582 12381 16007,'0'0'5699,"0"0"-4579,0 0-111,0 0 1296,0 0-528,-37 9-705,18 6-255,3 2-305,0 1-256,6 1 16,3-1 0,2 1-144,5-5-64,0 2-48,7-5 16,-1 0-32,3-3 48,2-3 0,0 0-64,4-1 64,-1-2-32,2-2 0,2 0-80,5 0 128,2-6-128,1-1 112,6-4-64,-4 0 16,3-4 64,-4 0 65,-1 0-1,-5-1 0,-5-1 32,-5 1-96,-6 0 0,-5 0-64,-5 1 0,-6 2-32,-10 4 16,0 1-16,-2 5-16,3 3-32,-2 3 48,7 11 48,3 2-48,9 6 48,3 4 0,0 2 16,10 1 16,1-1 16,3-1 64,-2-4-48,1-2-16,-1-4-48,0-5-32,-3-5-400,-2-4-417,4-3-976,-6-8-1568,0-6-2226</inkml:trace>
  <inkml:trace contextRef="#ctx0" brushRef="#br0" timeOffset="-182917.32">26392 13027 14727,'0'0'3633,"0"0"-1872,0 0-160,-9-33-320,9 22-545,4 2-560,5 0-128,-3-2 0,2 3-336,0 3-1137,-2 1-1760,3 2-4595</inkml:trace>
  <inkml:trace contextRef="#ctx0" brushRef="#br0" timeOffset="-183172.54">26392 13109 14375,'0'0'4177,"-5"44"-1423,-2-10 63,3 5 64,-1 3-1312,-1-3-801,3-4-511,3-7-177,0-9-64,4-9 16,6-1 0,-6-9-80,3 0-401,-2-10-495,0-3-689,0-6-768,-3-5-208,-2-2-1073,0-3-1008,0-7-2977</inkml:trace>
  <inkml:trace contextRef="#ctx0" brushRef="#br0" timeOffset="-182698.17">26689 13222 10165,'0'0'5314,"0"0"-2048,11-28-1282,-11 20 65,-6 2-288,-9 4-704,-1 2-337,-5 0-256,1 6-304,2 1 16,1 5 113,5-2-113,5 4-96,7 0 0,0 1-80,9 2 32,1 0-16,2-1 16,3-1 112,-3 0 224,0-2-64,-4-2-48,-2 0-96,-3 0-16,-3-2-64,-4 1 0,-6-3 16,0-2-31,-7 0-17,2-2-64,3-3 32,-3 2-80,5 0-337,0 0-255,3 0-320,2 3-225,3-1-896,2-1-752,2-3-2306</inkml:trace>
  <inkml:trace contextRef="#ctx0" brushRef="#br0" timeOffset="-181848.89">27473 13145 10997,'0'0'4018,"0"0"-1185,-27-11-1728,10 11 431,-3 2 81,-7 7-496,-2 4-257,1 4-304,0-1-144,5 1 33,9 0-1,8-1-144,6-2-176,9 2-80,7-1-48,7 0 48,3-1-80,4 1 64,-2-2 32,-1-2-144,-7 3-16,-5-3 0,-8 1-16,-7-2 32,-5 2 112,-12 0 0,-3-1 128,-5-1 32,1-1-48,-3-2 96,1-1 96,5-3-143,5-3-161,-1 0 32,4 0-80,6 0-32,-3-2-225,9-2-287,1 1-288,1-3-1137,9-1-784,6-2-2354,0-2-6194</inkml:trace>
  <inkml:trace contextRef="#ctx0" brushRef="#br0" timeOffset="-181022.59">27555 13327 6515,'0'0'11893,"0"0"-9091,0 0-929,0 0 512,27-28-657,-15 21-943,3-1-353,0 1-64,4-1-320,-1 0 0,-1 5-32,-2 0 16,-1 1-128,-1 2-16,-3 0 64,2 0-32,-2 3 64,5 2-80,-3 1-16,0-2-176,2 2-224,-3 0-753,-3-3-1232,-1 1-865,-7 1-3185</inkml:trace>
  <inkml:trace contextRef="#ctx0" brushRef="#br0" timeOffset="-181337.6">27677 13064 15127,'0'0'3265,"0"0"-1904,0 0-240,0 0 511,0 0-143,10 28 16,-4-6-49,-1 6-319,0 5-49,-3 4-31,-2 6-369,-2-3-304,-7 1-160,6-4-79,-5-3-49,3-5 80,1-7-160,3-6 16,-4-3 16,3-4-96,0-6-176,-1-3-577,-1-2-319,3-11-1217,-1-6-2177,-1-3-3330</inkml:trace>
  <inkml:trace contextRef="#ctx0" brushRef="#br0" timeOffset="-180724.42">27868 13440 12790,'0'0'7011,"6"25"-5650,-5-16 672,3 1 928,1-2-1504,1-4-561,0-3-304,3-1-240,-2-4-111,-3-5-65,-1-2 16,-1-4-112,-2 0 96,0 1 128,0-2 192,-9 2-64,4 0 17,-1 0-145,0 3-208,-1-2 0,3 2-64,4 2 80,0-3-112,0 2 32,11 0-16,-1 1 64,1 0-80,6 3 0,-1 1 0,4 3-48,-6 2 0,-2 0-32,0 2-16,-1 1-160,-6 3 16,-5-1-48,0 3-193,0-1-111,-3-1-400,-1-1-1025,2 0-1185,2-4-1072,9-1-4418</inkml:trace>
  <inkml:trace contextRef="#ctx0" brushRef="#br0" timeOffset="-180328.53">28181 13340 9284,'0'0'10693,"0"0"-8852,0 0-785,0 0 1714,0 0-753,-31 31-689,21-14-623,1 2-225,5 1-48,4-1-64,1-3-80,12-1-128,6-2 0,3-4-80,5-4-31,0-5-65,-1 0 80,1-5 0,-1-8-64,-5-4 16,-5-3-64,-6-2-113,-4-4-47,-6 1 32,-6 3 96,-13 2 48,-4 5 0,-4 4 32,-4 4-48,5 5 16,1 0 16,6 2-160,5 2-112,8 1-384,6 6-625,0-5-880,6 4-784,4-4-625,6-1-4338</inkml:trace>
  <inkml:trace contextRef="#ctx0" brushRef="#br0" timeOffset="-179866.8">28438 13443 13574,'0'0'4146,"0"0"-2113,0 0 272,2 28 32,1-22-512,1 0-352,5-5-497,-1 1-256,3-2-175,-2-6-17,3-3-144,-2-4-160,1-4-48,-2-1-32,-2-4-32,3 0 129,-4 0-113,4-1 112,-4 3-192,0 5 0,0 6 0,-1 3-32,1 6 48,-3 0 32,7 8-80,-4 5 144,-1 3 0,7 1-160,-5-1 0,1-1 0,2-4 0,2-1 0,-5-5 0,1-3 0,-3-2 0,-2 0 0,-1 0 0,-2-2-128,0-2-512,-2 1-353,-1 0-832,3 3-1088,0 0-657,0 0-752,8 0-5330</inkml:trace>
  <inkml:trace contextRef="#ctx0" brushRef="#br0" timeOffset="-179424.85">28894 13308 20409,'0'0'3346,"0"0"-1729,0 0-33,-4-28 529,-3 26-896,-4 2-577,-4 0-240,-1 6-144,0 5-63,-3 5-113,-1 2-16,-3 2 32,5 2-48,-3 1-32,5-4 32,3 0-32,4-4-16,7-4 16,2-1 16,7-7 16,5-1-64,4-2 64,5 0-32,0-8 16,1-1-32,-1 0-16,-2-2-32,-5 2 16,-4 0 0,-4 3 32,-2 1-80,-4 2 0,0 2 32,0 1 0,-1 1-16,-4 7-16,1 3 64,3 4 0,1 2 16,0 1 0,0 1 0,0 3 16,1 0 32,3 2-16,1 2-32,-4 2 64,-1 1 96,0 1-80,-1 2 32,-6-7 16,-1 1-176,-3-1-48,1-6 48,-1-1 16,-5-4 32,5-5-64,-4-1 80,-2-2-48,2-6 48,-1 0-32,0-5-64,4-5-80,-3-3-81,5-4-127,5 1 64,0-3 112,3-1 64,2 1-16,7 0 64,4 3 80,8-2 32,-1-1-144,8 1 0,-2-3 16,3 0 96,-1 3-16,-1-1 0,0 3 16,-7 3-96,-4 4 16,1 1 80,-10 7 32,2 1-96,-2 0-385,-5 0-239,0 0-753,0 5-1200,-3-1-336,-6-2-1937,-1-1-8420</inkml:trace>
  <inkml:trace contextRef="#ctx0" brushRef="#br0" timeOffset="-178237.33">26882 13787 4818,'0'0'11045,"0"0"-8964,0 0-1521,-22 17 193,16-10 319,-1-1-287,3 0-97,-1-2-16,5 2-79,0-4-33,0 2-32,9-1-96,5 0 48,7-2 161,8-1-81,10 0-96,6 0 64,11 0-287,8 0 527,5 4 481,10 0-577,2-1-384,4 1-112,4-1 160,-1 2-336,0-4 16,-1 1 112,-9-2 32,-5 0 80,-14 0 1,-10 0-386,-15-2 65,-11 1 48,-13-1-384,-10-1-576,-4 3-689,-13-1-336,1-1-1489,-3 0-1696</inkml:trace>
  <inkml:trace contextRef="#ctx0" brushRef="#br0" timeOffset="130798.7">17808 6205 6307,'0'0'1152,"0"0"2866,0 0-1969,0 0-240,0 0 384,0 0-1088,2-2-417,-6 26 624,0 9 881,2 7-448,2 0-352,8-2-529,4-5-383,8-8-273,1-7-80,2-8-48,2-6-48,-3-4 96,1-7-128,-3-4 48,-1-6-48,-5 1 16,0-3-16,-7 2-16,0 2-128,-5 5 32,-1 1 144,2 6-64,-2 3 48,-1 6-160,0 6 176,0 1-32,5 6 0,1-2 32,-1-2-64,9-6 16,-2-4 16,-1-5-80,5-4 80,-2-5-32,-2 0 0,-1-4 16,-3 2 16,-2-2 0,-3 0 16,-3 1 0,0-4-32,-7 2 0,-2-3 0,-1-4-81,0-1 114,0-4-306,2-2-271,-1 1-128,5-3-305,1 8-63,3 2 143,3 7 129,5 5-160,-2 8-577,3 2-1072,-2 11-545,-2 4 433,-1 2-3682</inkml:trace>
  <inkml:trace contextRef="#ctx0" brushRef="#br0" timeOffset="131506.57">18302 6055 9780,'0'0'5539,"0"0"-2962,0 0-1344,0 0-305,2 26 561,-2-2 624,-2 8-48,-3 2-641,5 2-639,0-3-177,3-1-256,5-6-192,2-6-80,1-4 64,-1-6-64,2-4-16,3-3 129,-5-3-33,2-3-48,-2-7-48,0-2-64,0-4 0,-3 0 32,-2-1-48,-1 2-80,-3 5 32,2 2-16,-3 8 80,0 2-80,0 9 0,0 3 80,2 5 0,3 0-32,8-2 112,1-5 0,9 1 0,2-5 64,-3-3-32,5-5 16,-2 0-96,-4-5 80,-1-3-96,-1-2 32,-7-2 0,-1-1-16,-3 1-32,-2 2-64,-6-3 16,0 3 16,0 1-16,-9 2 48,0 1-48,-5 3-96,-2 3 128,-1 0-16,1 3-48,0 6 64,1 4-32,4 4 96,2 4-80,9 1 32,0 1 80,9-1 32,2-2-48,8-4 48,4-4-64,-2-5 16,0-1-16,-4-6-272,-1 0-513,-5-6-815,-4-1-785,-2-8-945,-2 0-992,-1-2-6275</inkml:trace>
  <inkml:trace contextRef="#ctx0" brushRef="#br0" timeOffset="132267.56">18744 6407 8692,'0'0'3682,"0"0"-2162,0 0 641,0 0-256,0 0-464,0 0-177,10 2-239,-5-2-225,1-4 49,-1 0-145,0-1-32,4-2-191,-3-3-17,2 1-80,-2-2-208,2-1 16,3-2-80,-3-1-48,0 3-48,-2 0 16,0 5-48,1 3 48,-4 4 192,1 5 64,3 11 273,-1 2 527,3 4-351,2 2-177,2-2-208,1-1-160,0-5-64,3-3-80,-4-3 16,-3-5-48,-1-3-144,-8-2-352,-1 0-433,0-6-703,-8 0-1362,-7-8-2016,0 0-4706</inkml:trace>
  <inkml:trace contextRef="#ctx0" brushRef="#br0" timeOffset="135480.18">19381 5998 8596,'0'0'1937,"4"-23"-529,-2 11 81,3 4 896,-4 2-496,3 4-656,-2 2-241,1 5-208,-2 11-95,-1 7 335,0 11 817,0 6-208,0 9-128,0 1-529,0-2-288,0-1-272,0-7-95,5-6 79,0-6-192,4-6-80,-2-2-48,-2-6-64,-3-3 0,1-1-16,-3-4 32,0-3-240,-3-3-336,-3 0-401,0-2-415,2-3-865,-3-3-785,2 3-303,0-3-1265,4 5-5459</inkml:trace>
  <inkml:trace contextRef="#ctx0" brushRef="#br0" timeOffset="135905.53">19647 6352 4306,'0'0'10309,"0"0"-8725,0 0-223,5-30 480,-2 21-400,-3 3-433,0 1-224,-3 3 1,-4 2-81,-2 0 64,-3 4-175,-1 7 63,1 0 128,4 4-223,0-1-289,8 2-176,0-4 16,2-1-32,7-2-64,2-3 16,4-6 16,-4 0 32,0-1-48,2-11 0,-3 1-112,-2-3-32,3 0 32,-7 1-16,-3 4 0,-1 2 48,0 5-48,-1 4 32,-8 8-16,-2 12 160,0 0 352,2 1 208,6-1-304,3-1-176,2-6-96,8-6-32,6-7-176,0-2-592,1-4-913,-2-7-944,-5-4-1249,-2-5-3521</inkml:trace>
  <inkml:trace contextRef="#ctx0" brushRef="#br0" timeOffset="136386.97">19803 6427 6451,'0'0'7027,"0"0"-5586,0 0-273,0 0 1554,27 23-818,-21-21-879,-2-2-241,0 0 1,1-4-1,-4-4-128,3-2-47,-2-2-145,-2-1-224,0-2 208,0-1 80,0 3-255,-2-2-65,1 2-64,-2 0 112,2 0-96,1 2 48,0-2 32,0 0 32,0 1-144,5 0-48,1-1-64,4 4 32,1 2-32,-1 1-80,5 4 96,-3 2-128,3 2 16,-4 4 80,-2 1-160,-2 2-400,-1 3-160,-6-2-289,0-1-768,0 1-416,-3-4-1088,1-4-2658</inkml:trace>
  <inkml:trace contextRef="#ctx0" brushRef="#br0" timeOffset="136803.26">20087 6310 4082,'0'0'8724,"0"0"-8244,0 0-448,0 0 512,0 0 513,0 0 752,10-12-305,-10 12-623,-2 0-145,-5 0 337,-3 2 239,1 4-399,-5 1-513,0 2 160,-2 2 192,4 0-191,-1 5-305,3-2-32,4 2 32,3-1-48,3-2-64,0 0-16,5-4 96,6-1-32,0-4-112,4-4-16,2-4-64,-2-5 64,2-4-96,-1-4 16,0-2-64,-2 1-48,-4-2-32,-2 1 32,-3 2 64,-4 3 48,-1 3 0,-1 2 32,-6 5-64,-2 0 64,-1 4-16,4 0 16,-2 6-16,2 2 96,3 4 80,2 1-32,1 3-64,0 1 0,4 2-16,2 3 129,2-1 127,1 2 48,-2 1-176,4 3 16,-6-2-112,0 2 16,-5-2 0,0-3-96,0 3 16,-5-2 32,-6-2-32,1-2 32,-1-1-64,1-5 16,-2 0 16,2-6 32,2-2-32,1-2-16,0-3 0,2 0-16,1-6-16,-2-3-576,1-2-464,0-2-369,-2-2-1104,2 0-320,1 1-1618,3 0-1855</inkml:trace>
  <inkml:trace contextRef="#ctx0" brushRef="#br0" timeOffset="137538.5">20264 6310 20089,'0'0'1633,"0"0"-1489,0 0 432,25-6 849,-15 9-80,1 0-241,-1 0-400,4-1-399,0-2-81,-3 0 0,-1-8-32,1 1-192,-6-5 64,-5 0-64,0-1 32,0-4-96,-5 2-144,-2-2-192,-2 5-17,2 2 257,-2 7 176,1 3-16,0 14-16,3 7 176,-2 9 305,3 3 15,4 2-176,0 0-160,1-3-64,9-4-96,1-8-224,1-3-352,2-8 15,2-5-975,0-4-994,-4-2-1039,-2-11-3650</inkml:trace>
  <inkml:trace contextRef="#ctx0" brushRef="#br0" timeOffset="-124798.23">30 5143 13702,'2'28'4370,"-2"3"-2593,0 8 720,0 4-560,0 1-272,0-4-449,0-4-527,0-5-97,0-4-128,0-7-48,0-3-95,0-4-65,0-6-64,0-2 80,0-2-64,0-3 48,-4-9 144,-2-9-16,-1-8-303,4-13-130,-4-5 65,5-10 1,0-6 31,2-4 16,0 3 32,0 4-337,0 5-31,0 7 80,0 5 128,0 3 48,0 6 0,0-1 16,0 0-96,0 1-32,0 0-48,4-3 112,6-1-144,1 3-32,1 4-80,0 3 96,3 3 176,-1 5-16,0 6 48,0 2 32,5 3-16,2 2-16,2 2 64,1 2 16,0 2-176,2 5 47,-2 5 65,-4 2 0,-1 4 16,-1 1 33,-2 4-33,-5 1 32,-1 2-16,-3 1 64,-5 1-224,-2 2 31,-6-2 33,-4 4 0,-7-3 48,-1 4-48,-5 0 112,0-1-48,0 4 64,2-3-64,-2-2 96,4 0-47,-2-1 63,5-4-64,-1-4 16,3-7-80,0-2 16,5-6-32,-2-2 0,0-4 48,5 1-32,-3-2 48,5 0-32,0 0 48,2 0-32,1 0-16,1 0 16,0 0 0,0 0 16,0 0-32,0 0 0,0 2-32,0 0 32,1 2 0,3 2 112,5 0-32,-2 6 0,6-2 96,4 3 64,3 2 0,3 4-32,8-1 192,-1 1 273,6 3-449,-2-3-112,1-3 48,0 0 32,-1 0-112,-4-4-80,-6-4 0,-1 0 0,-9-3 0,0-1 0,-7-2 0,-5 1-224,-2-3-304,0 0-337,-2-5 17,-1-3-945,-1-1-2497,-1-2-1537</inkml:trace>
  <inkml:trace contextRef="#ctx0" brushRef="#br0" timeOffset="-123760.8">668 5334 21802,'0'0'2817,"0"0"-2641,0 0 385,-25 24 1167,23-9-415,2-3-625,2 1-400,6 1-176,6-3 17,5-4-33,2-2-16,-1-2 32,3-3 112,0 0-64,-3-8-32,-2 1-48,-3-4 0,-3 0-32,-2-2-32,-7 0 64,-3-2-144,0 0 32,-11 3-32,1-4-128,-6 5 0,-3 0-48,1 5 80,1 3-64,-2 3 176,5 0 48,0 7 32,4 5-48,-3 0 32,7 4 16,-2-4-48,4 3-32,-1-4 48,4 0-465,1-3-1103,0-7-721,4-1-577,2 0-1008,0-7-4209</inkml:trace>
  <inkml:trace contextRef="#ctx0" brushRef="#br0" timeOffset="-116325.27">2841 5219 4450,'0'0'1521,"0"0"1456,0 0-368,0 0-752,12-27-96,-12 21-144,2 3-449,-2-2-367,0 4-481,0 1-240,0 0-16,0 0-48,0 0 0,0 0 0,-2 0 0,0 0-16,-1 1 64,2 1 224,-1-2-16,-1 4-48,2-4 96,-2 0 273,2 0 79,-5 0 48,3-6-352,-3 1-256,-2-3-31,-2 1-1,0 0-96,-3-1 16,-1 1 32,1 1-64,-4 2 64,1 4-16,-2 0-16,1 6 48,-3 5 0,6 4-32,-3 4 16,5 3 48,1 1 208,8 4-112,3 1 256,0-3-16,7 0-288,6-5-48,5-4 0,1-6 32,1-8 113,5-2 47,-2-6 192,-3-7-208,-1-2 96,-1-5-192,-5-2-96,-1 0-32,-4-5 0,-1 5-112,-6 0-144,1 5 80,-2 2 64,0 6-32,0 2 80,-2 7 32,1 0-32,-2 0 16,2 9-16,1 1 48,0 2 64,0 1 16,4 2-80,2 0 0,2 2-32,2-3 16,0 7 64,-1 0 0,-1 2 240,-2 4 241,-2 0-113,-2 3 0,-2 1-112,0-1 80,0 2-16,-4-3-95,-1 1-129,0-2-32,0-3-80,-1 1 0,1-4-16,-2-3 32,-2-3-16,2-2-80,-3-1 32,1-7-80,-2-1 112,0-4-64,-2-1 64,0 0-16,2-9 16,-4-2 32,3-3-128,2-4-192,0 0-305,1 2-175,2-3-288,6 6-209,1 2-608,0-1-256,8 3-1232,5-4-3202</inkml:trace>
  <inkml:trace contextRef="#ctx0" brushRef="#br0" timeOffset="-115340.8">2987 5275 17208,'0'0'3842,"0"0"-2530,0 0 225,32-13 288,-18 7-449,5-1-543,-2-2-417,-3-3-128,-1 3-176,-6-2-32,-2 0-48,-5 0-48,0-1-96,-8 2-144,-5-2 96,-5 3-64,-2 3 144,-3 5-32,2 1 96,3 0 16,-1 13 0,6 3 0,6 7 80,0 5 160,4 5 80,3 2-32,1 0-160,8-3 112,2-4-112,5-9-16,1-4-64,-4-3 1,6-8-49,-5-4 0,-2 0-177,4-6-287,-5-7-304,-1-2-817,-1-3-928,1-3-672,-2 2-3378</inkml:trace>
  <inkml:trace contextRef="#ctx0" brushRef="#br0" timeOffset="-114898.04">3401 5227 16247,'0'0'5603,"0"0"-5155,-32-8 273,11 8 1119,-2 3-191,2 9-640,1 4-417,3 6-128,7 3 112,4-1-47,6 2-193,5-4-272,6-3-64,6-6-32,3-7 32,-1-6 0,4 0 32,-2-10-80,-1-5 80,-3-5-32,-6-5 0,0-4 32,-5-1-32,-4-1-192,-2 0-80,-2 3 127,-6 5 145,-5 7-272,-1 4 144,2 9 80,-2 3-16,1 3 64,3 9 0,0 0 0,3 5-112,1-2-1152,4 2-577,0-2-1361,2-6-1616</inkml:trace>
  <inkml:trace contextRef="#ctx0" brushRef="#br0" timeOffset="-114474.44">3696 5171 18841,'0'0'4962,"0"0"-3954,0 0-63,0 0 608,0 0-321,-39-6-512,18 15-351,1 5-225,1-2-112,2 4-80,3 0 16,7 1-16,0-3 48,7 5-32,4-2 16,4-1 32,8-1 16,0 0-48,4 0 80,0-2 0,3-2 0,-5 0 48,-4-2 32,-2-1 16,-7-1-208,-5-1 96,0-2-32,-12-1 32,-3 0 80,-3-3-32,-2 0-160,-3 0 16,-1 0 16,3 0-144,2 0-432,6 0-49,6 0-239,7 0-913,2-9-1520,10-1-2098</inkml:trace>
  <inkml:trace contextRef="#ctx0" brushRef="#br0" timeOffset="-114026.71">3875 4964 10677,'0'0'4850,"0"0"-1600,0 0-2066,0 0 657,27 31 624,-17-6-256,-4 2-624,-2 7-257,-4 6-463,0 0-65,-6 4 33,-2-5-209,-1-1-480,4-3-32,0-5-112,4-6 0,-2-4 0,3-1 0,-2-6 0,2-6 0,0-2-64,0-5-528,-2 0-305,2 0-335,0-9-1538,0 0-1520,0-4-3313</inkml:trace>
  <inkml:trace contextRef="#ctx0" brushRef="#br0" timeOffset="-113692.05">3747 5271 16824,'0'0'6499,"0"0"-5331,0 0-1040,27-9 385,-10 5 1471,7 0-319,-1-1-752,1 0-449,-5-1-272,4 0 32,-5 1 32,-1 0-208,-5 2 32,0 0-64,-1 3 16,-3 0-48,-2 0 32,3 5-16,-4 2-64,4 6 64,3 0-160,-2 4-48,3 0-240,1 1 16,-1 3-161,-3-3 145,0 0 208,-2 1 160,-3-4 112,-1 0 80,2-2 432,-2-3 161,-3 0-65,2-3-240,0-1-64,-3-2 16,3-3 17,-1-1-49,-2 0-96,0-1-64,2-5-48,-2-1 16,0-7-176,0 4 96,-2-5-48,-3 2 0,2 0-64,-1-2 80,2 2-16,-3 2 0,5 0 48,0 1-48,0 0 0,0 1 0,7-3 0,0 3 0,3-3 0,-3 3 0,2 4 0,-1 1 0,0 0 0,-2 3 0,2 1 0,-1 0 0,0 0-352,-2 1-16,4 3-273,-2 0-287,4 1-977,-1 1-1504,3 2-1394,3-3-2608</inkml:trace>
  <inkml:trace contextRef="#ctx0" brushRef="#br0" timeOffset="-113089.36">4359 5321 14935,'0'0'5010,"0"0"-3665,0 0 576,-14 26 288,3-15-785,3 4-207,1 0-353,3 1-255,4-1-273,0 1-112,4-2-48,9-5-64,1 1-80,2-7-32,5-3 96,-1 0-112,2-2 32,-2-9 0,-2-2-48,-5-6 48,0 0-32,-6-4-64,-4-1-144,-3-2 48,0 6 32,-6 1 208,-5 6-32,-1 3 128,-1 5 16,-1 1-144,1 4-48,3 0 16,0 4-64,3 1-656,6 0-1201,1 2-2193,0-5-2897</inkml:trace>
  <inkml:trace contextRef="#ctx0" brushRef="#br0" timeOffset="-112565.81">4597 5388 17464,'0'0'3554,"0"28"-2946,0-9 448,-2 0 737,2 1 112,-2-1-384,2 2-385,0-7-768,0 0-95,2-5 159,3 0-32,0-5-192,4-4-160,-2 0 32,0 0-32,2-10 48,-4 1-112,2-8 48,-3 3 0,-4-7-64,0 1-16,0-4 0,-2 0 16,-2-4 48,-3 0-16,5-2 0,1 1 48,1 3-32,0 0 32,0 2 48,5 3 16,4 5 80,-2-1-96,2 7-48,1 0-16,1 2 48,-1 5 17,1 3 31,-3 0-160,0 7 16,-1 4-16,-7 5 16,3 3 16,-3 1 32,0 2-128,-7 3-17,2-3 129,-4-2-48,1 2 64,0-8 0,0 1-15,4-4-34,-5-5 50,7 0-17,1-1-32,-1-5-17,2 0-383,2 0-128,1-8-656,8-3-1106,-1-4-1663,4 0-2114</inkml:trace>
  <inkml:trace contextRef="#ctx0" brushRef="#br0" timeOffset="-111969.45">4947 4934 11333,'0'0'6675,"0"0"-5922,0 0 447,0 0 1073,0 0-192,0 0-80,23 42-368,-22-11-289,-1 5-447,-1 5-17,-5 1-271,-5 3-273,1-3-48,-1-2-240,3-4-80,2-6 16,2-6 16,0 1 0,1-8 16,2-4-32,1-4 80,0-3-128,0-6 48,4 0-48,4-1-48,3-10-144,3 0-113,0 0-95,-1-3 128,4 5 144,-7 4 128,-3 1 80,-2 4-32,-3 4 96,-2 5-112,0 0 256,-2 6 144,-3-1-32,2 0-240,3-3-80,0-2 32,0-3-64,8-3 16,4-3-368,5-1-528,3-10-1809,7-5-3346,3-4-14775</inkml:trace>
  <inkml:trace contextRef="#ctx0" brushRef="#br0" timeOffset="-111511.09">5235 5347 22138,'0'0'4146,"0"0"-3794,-29 30-336,19-22-16,3 2 16,2-4 16,3 0-64,-1-6-1633,3 0-2208,5-4-2114</inkml:trace>
  <inkml:trace contextRef="#ctx0" brushRef="#br0" timeOffset="-111337.42">5235 5056 3986,'0'0'22938,"0"0"-21497,0 0-1681,0 0-1153,0 0 849,0 0 352,-9-9-48,14 11-2033,4-2-3010</inkml:trace>
  <inkml:trace contextRef="#ctx0" brushRef="#br0" timeOffset="-111118.72">5313 5234 10101,'0'0'9956,"0"0"-8243,0 0-945,0 0 1281,0 0-384,-1 33-641,-12-22-271,0 4-513,-1 2-144,1 1-16,2 3-48,5-1 48,0 1 0,5-4 144,1 1-128,5-3 256,-2-1-15,3-5-273,4-1 0,-1-2-80,3-6 48,1 0-192,1 0-641,1-8-1088,-1 1-1520,-6 3-993,-2-2-1905</inkml:trace>
  <inkml:trace contextRef="#ctx0" brushRef="#br0" timeOffset="-109809.63">5807 5247 19753,'0'0'3570,"0"0"-2194,0 0 209,0 0 32,42-6-449,-15 9-207,4 3-369,4 0-240,-1-2-256,3-2-48,-1-2 48,1 0-96,-4-2-256,-2-5-288,-1-2-641,-5-3-1072,-4-4-1376,-5-3-1906</inkml:trace>
  <inkml:trace contextRef="#ctx0" brushRef="#br0" timeOffset="-110237.63">6275 4728 6051,'0'0'5618,"-18"-48"-3857,-3 26-176,-4 2 192,-6 4-241,-3 8-415,-6 8-513,1 5-128,-2 15-63,4 10 559,6 11 497,7 10 47,5 11-367,9 5 80,7 1-1,3 4-640,3-7-223,7-2-193,-2-8 32,3-5-208,-6-3-96,2-5 80,-7-3 48,0-4 96,-2-1 112,-4-4 96,-3-5-176,3-4-32,1-6-112,0-4 16,5-8-448,-2-3-689,2-7-960,0-11-2449,0-4-7219</inkml:trace>
  <inkml:trace contextRef="#ctx0" brushRef="#br0" timeOffset="-109476.73">6466 4758 13542,'0'0'3090,"0"0"-1314,-16 41-15,12-10 272,2 6 304,0 9-640,2 5-80,-2 5-225,2-1-415,-2 0-225,0-1-208,-1 0-15,3-6-305,0-4-128,0-5 32,0 2-48,0-8-32,0-5 0,0-6-64,0-3 128,0-7-352,0-8-576,0-4-721,3-9-1681,3-10-3361</inkml:trace>
  <inkml:trace contextRef="#ctx0" brushRef="#br0" timeOffset="-109161.18">6629 5319 11973,'0'0'9861,"0"0"-8468,0 0-1345,-2 33 1072,-1-14 545,-1 3-400,4 2-273,0-1-560,7-1-272,5 0-64,2-6 0,4-2-32,3-9-16,2-5 64,-4 0-48,-1-13-112,-2-6-176,-6-6-64,1-5-208,-11-1-336,0-5-241,-11 5 673,-5 5 448,-6 6 192,-3 4-48,-3 11-80,5 1-240,2 4 80,7 4 16,3 1-80,6 7-1409,2-3-1664,3-2-2562</inkml:trace>
  <inkml:trace contextRef="#ctx0" brushRef="#br0" timeOffset="-108390.56">6945 5297 4818,'0'0'10149,"0"0"-7172,0 0-1312,3 37 240,-6-15 256,1 7-352,1-1-785,1 4-400,3-6-223,8-1-193,5-6-128,2-6-48,4-5 16,-1-6-32,2-2-32,-4-6-64,-3-7-208,-7-1 96,-2-1-225,-4-2-111,-3 2 80,0 6 112,-6 1 144,-1 8 64,1 0 48,2 10 96,4 4 160,0 5 320,9-1-128,7 3-160,2-4-112,3-3-48,2-4 16,0-7 16,-2-3-64,-2-3 48,-1-10-112,-4-6 16,-5-3-32,-2-6 16,-4-3 16,-3-3 0,-5 1 16,-1 0-272,-2 3-576,-3 6-65,1 4 65,-1 6-545,3 5 1,0 4-113,1 3-320,4-1-1184,0 3-1057,3 0-6259</inkml:trace>
  <inkml:trace contextRef="#ctx0" brushRef="#br0" timeOffset="-72098.16">7810 5610 8884,'0'0'7556,"-4"-26"-6436,4 15-640,3 0 801,7 3-417,8 1-336,6 0-287,8 1-49,5 0-160,1 6 64,-1 0-80,0 6 64,-5 2-48,-5 4 0,-7 4 0,-8 0 64,-7 6 128,-5 2 192,-15 3 224,-6 4 81,-9 2-145,-4 5-208,-3 1-176,1 2-96,2 2 224,6 0 369,5-1-289,7-3-176,8-2 32,6-4 80,2-3-240,3-4 32,8-6-144,-1-3 80,0-4-64,3-5-320,-3-5-1200,0-3-1730,-3 0-2080,-4-9-7956</inkml:trace>
  <inkml:trace contextRef="#ctx0" brushRef="#br0" timeOffset="-106282.72">3091 5888 10213,'0'0'5410,"0"45"-2753,0-3 289,-6 14 95,-3 8-512,-1 4-800,2-1-464,4-9-1009,4-8-240,0-12 32,6-12 16,4-10 0,5-8 16,-3-8 16,0-8-16,-2-8-16,1-4 0,-8-7-64,4-4-64,-7-2 16,0-3 16,0 1 0,-1 0 64,-2 6 16,3 4-304,0 11 176,0 4 48,6 10 64,5 6-16,1 9 0,5 4 80,1 4 16,2 3-64,3 2 0,-2-2-240,-2 0 112,-1-4 0,-2-1 48,-2-2-32,-4-5 96,-7-1-32,-3-4-16,0 0 48,-13-3-32,-3-1 48,-5-3-64,-3 1 96,-3 0 0,-2-2 32,2-1-32,3 2 32,1-2-112,2 0-32,5 0 0,4 0 0,3-2 32,6-2-208,3-5-128,2-4-657,6 1-848,2-5-1440,4 1-945,1-1-6131</inkml:trace>
  <inkml:trace contextRef="#ctx0" brushRef="#br0" timeOffset="-105621.16">3543 6233 11605,'0'0'7332,"0"0"-6084,0 0-447,-30-2 767,9 10 385,-2 1-320,2 6-513,-3 4-415,10-1-145,1 4-144,11 0-64,2-3-95,11-2-161,5-4-96,3-4 16,2-6 16,2-3-48,-2-6 32,-2-4-64,-1-5 48,-5 1 0,-3 0 32,-6 3 16,-1 4-64,-3 5 96,-3 2-48,-3 12 160,1 2 96,-4 2 112,4 5-160,3-2-192,2-5-32,0-1-16,9-5-272,1-7-608,7-1-1137,0-5-1905,-1-12-1649</inkml:trace>
  <inkml:trace contextRef="#ctx0" brushRef="#br0" timeOffset="-105250.15">3848 5888 17144,'0'0'4450,"-8"41"-3778,2-5 1953,-4 8 65,-3 11-689,3 3-817,0-2-223,3-3-337,4-2-608,3-11-16,0-7-96,6-6 144,2-7-96,2-7 80,0-4-48,-4-6-368,1-3-481,-3-3-880,-4-10-2416,0-4-3283</inkml:trace>
  <inkml:trace contextRef="#ctx0" brushRef="#br0" timeOffset="-104914.85">4143 6338 21418,'0'0'3009,"0"0"-2465,0 0 417,10-32 544,-10 26-225,-9 2-415,-3 4-529,-7 0-224,1 8 64,-7 4 0,3 7 80,1 1-32,5 2-16,4 0-80,3 1-48,5-5-80,4-3 48,4-3-16,8-7-16,2-3 32,6-2-32,-3-7-96,4-6-32,-5-4 64,1-2 32,-4 0 16,-1 2 32,-3 0-32,-6 6 48,-3 5-80,0 6 32,0 2 80,-7 9 112,-3 5 33,1 3 175,-2 3-176,5-3-160,0-2-32,4-1-32,2-7-16,0-1-416,8-6-305,1-2-255,5-2-897,0-9-912,1-4-2194,1-6-6162</inkml:trace>
  <inkml:trace contextRef="#ctx0" brushRef="#br0" timeOffset="-104421.66">4248 6461 20697,'0'0'2754,"0"0"-2530,0 0-64,0 0 1201,26 22-161,-19-22 1,-3 0-401,0-5-448,2-5-224,-2-1-80,2-6-32,0-1-16,1-5-32,4-4 0,-2 1 48,5 0-16,0 4 16,-5 4 80,4 8 192,-5 8 497,-5 8-225,0 11-320,1 7 240,-4-1 17,0 7-145,0-2-160,2-6-240,2-1 112,0-6-48,5-6 0,-1-4-240,2-3-433,0-2-303,0-9-481,-1-6-1264,-1-5-2129,-2-3-3794</inkml:trace>
  <inkml:trace contextRef="#ctx0" brushRef="#br0" timeOffset="-104001.71">4686 6302 10709,'0'0'10709,"0"0"-8868,0 0-977,0 0 945,0 0 16,0 0-449,14-22-703,-19 20-497,-2 2-176,-6 0 16,3 5 32,-4 8 128,0 1-160,1 8-16,0 1 240,3 2 80,2 0 32,4-3-160,2 1-64,2-3-32,6-5 113,2-2-1,7-1 16,1-7-160,3-2 0,5-3-16,1 0 32,3-3-16,2-5-176,-2-3-64,2 0-64,-4-2-16,1-5 79,-4 1 17,-1-5 64,-6-3 0,1-2 32,-4-1 32,-6 3 0,-4 0-80,-3 7 48,0 3 0,-10 8 144,-7 7-128,-2 1 16,-5 16 16,0 5 80,1 6 32,2 3-32,5 2 0,2-1-16,9-1 0,5-1-32,0-5 32,8-5-32,10-4 0,1-4 0,6-7-16,0-3-48,1-2-304,-1-2-48,-2-3-833,-6-3-559,-6 1-690,-4-1-767,-7 1-1521,-4 1-6275</inkml:trace>
  <inkml:trace contextRef="#ctx0" brushRef="#br0" timeOffset="-102012.75">5645 6308 14519,'0'0'7251,"0"30"-5186,-4-7-1073,2 2 17,2 2-497,0 0-320,0-5-128,7-4-48,6-5 48,1-5-48,1-7-128,-1-1-112,0 0-48,-1-9 64,-5-2-80,1-3 240,-5 0 16,-4 1 64,0-1-96,-3 3 80,-2-1-48,-4 7 64,1 3-16,2 2-16,0 13 32,3 5 176,3 7 128,5 0-96,9 2-160,4-3-48,1-2-80,5-7 64,2-6-64,-2-8 80,0-2-64,-3-11 48,0-4-48,-5-7 64,-4-2-16,-1-3-32,-9-3 48,-2-1-128,0-1-80,-2 3-112,-9 4 112,6 6 160,-6 7 48,5 5-16,0 7 0,1 1-128,2 5-144,3 5-737,0-1-656,3 1-1568,0 0-5939</inkml:trace>
  <inkml:trace contextRef="#ctx0" brushRef="#br0" timeOffset="-101186.89">6102 6397 18456,'0'0'3682,"3"44"-2033,0-17-304,-1 1-673,0-5-512,-2-4-64,4-8-96,-1-3-224,-3-5-705,3-3-767,1-9-641,-1-8-3154</inkml:trace>
  <inkml:trace contextRef="#ctx0" brushRef="#br0" timeOffset="-100976.78">6182 6101 14775,'0'0'3009,"0"0"-2497,0 0-368,0 0 17,-10 25-145,10-19-2594,1-4-7634</inkml:trace>
  <inkml:trace contextRef="#ctx0" brushRef="#br0" timeOffset="-100157.97">6198 6333 864,'0'0'12902,"0"0"-9044,0 0-2321,0 0-305,0 0 305,0 0-160,2 10-417,5-4-160,0 1-111,10-2 47,2 1-80,4-4-271,4-2-161,-3 0-176,3-3-16,-4-5-32,-5 1-32,-2-2-529,-2-3-431,-4-1-737,-1 1-128,1-6-112,1-1-720,-1-4-1777,3-3-1408</inkml:trace>
  <inkml:trace contextRef="#ctx0" brushRef="#br0" timeOffset="-100765.35">6342 6118 15671,'-5'36'3762,"0"14"-1377,-3 5 336,4 2-832,-2-4-928,6-5-385,0-9-336,0-7-32,7-8 16,0-7-64,-3-5 208,2-4 33,-2-3-337,-4-5 16,0 0-80,-4-3 48,-2-5-48,0-5-80,1 1-209,-2-5-63,4 4-160,3 0-80,0 2 0,0 1 303,0 9 257,3-2-48,1 3 96,-1 0-32,-3 0-32,0 6 64,0 2-32,0-1 16,0 0-432,-1 3-1777,-1-6-960,-1-3-3074</inkml:trace>
  <inkml:trace contextRef="#ctx0" brushRef="#br0" timeOffset="-100019.97">6525 6119 6835,'0'0'9316,"0"0"-6882,0 0-1666,0 0 176,0 26 257,0-4 111,0 6 113,0 5 96,-2 7-81,2 0-527,0 1-497,0-4-160,0-4-128,2-3 192,7-6 97,-4-7-241,2-6 16,-1-4-96,2-3-48,-2-4-16,1 0 0,-1-6-32,0-4-16,1-2-48,-2-1-192,4 0-64,-2 4-33,4 4 289,-1 5 16,-1 1 96,5 10-80,-2 6 96,3 0 321,2 5 111,-1-4-64,5-1-80,2-4-112,-1-2-256,0-7-16,1-4 16,-6-2-96,-5-5-368,-6-7-609,-6 2-992,-2-4-1936,-10-6-3875</inkml:trace>
  <inkml:trace contextRef="#ctx0" brushRef="#br0" timeOffset="-71534.19">7846 6432 28365,'0'0'2305,"0"0"-2561,17 24-1857,-11-16 128,2-6-1841,-2-2-3889</inkml:trace>
  <inkml:trace contextRef="#ctx0" brushRef="#br0" timeOffset="-97477.81">3288 6999 11237,'0'0'3154,"0"0"-2034,0 0-512,0 0 97,0 0-113,0 0-304,2-3-224,1 3-80,-3 0 64,0 0-32,0 0 0,0 0-16,0 0 64,0 0 464,0 0 225,0 0-113,0 0-192,0 0 97,0 0-209,0 0-32,0 0-144,0 0-80,1 0-32,-1-2 0,0 2 0,0 0-16,0 0-16,0 0 16,0-1 16,0 1-16,0 0-16,0 0 32,0 0-32,0 0-48,3 0 80,-3 0-32,0 6-64,1 10 64,-1 10 0,3 11 1377,-3 9-193,0 2-207,0 2-369,0-8-400,-4-4-128,4-10-80,-3-6 288,2-5-80,1-6-31,-3-4-161,3-2 16,0-5-16,0-1 64,0-9 0,0-4-32,0-5-80,-2-7 48,2-2 0,-1-7-16,1-4 80,-3-1-96,2-5-160,-2-3-224,1 2 31,-2-1 113,2 1 0,-3 5 32,5 4 64,-1 3-16,1 9-80,0 3 272,0 5-48,4 4 32,0 4-32,2 2-16,1 1 32,0 0-112,3 6 64,1 0-16,4 0 32,1 4-16,2 5 32,3 8 0,0 2-32,-3 3 16,3 3 0,-4 3 48,-3 0-48,-5 0 64,-2-1-48,-5-2 64,-2-3-48,0-2 32,-9-1 32,0-2 0,-5-3 80,0 0 64,-5-4-64,-2 0-48,-2-3 32,2-2-16,1 0-16,3-4-80,5-1 0,1 0-16,5 0 0,5 0-144,1 0-512,0-1-1313,4-4-1249,2 0-3713</inkml:trace>
  <inkml:trace contextRef="#ctx0" brushRef="#br0" timeOffset="-96333.38">3663 7248 17768,'0'0'2529,"0"0"-1776,-4 30-273,4-22 48,2-7 353,4-1-177,0-1-192,1-9-192,0-2 48,2-6 177,-5-4-33,-1 0-112,-2-4-32,-1 0-160,0 0 192,-4 0 81,0 4-113,-2 1-80,0 7-112,2 0-160,1 5 80,2 2-48,1 4-48,1-1 48,8 2 0,3 2-48,3 0 0,-1 0-64,6 0 0,-1 0-176,-1 0-400,-4 0-273,-1 0-543,-3 0-849,-3 2-449,-5 2-1968,-2-3-10165</inkml:trace>
  <inkml:trace contextRef="#ctx0" brushRef="#br0" timeOffset="-95886.21">3867 7120 14535,'0'0'2593,"0"0"-2177,0 0 833,31 9 607,-20-7-127,5-2-496,-2 0-273,2-3-223,-2-2-113,-1-1-80,0-2-240,-6 0-176,0-1-80,-5 2-16,-2 0-32,-2-1 16,-5 1-48,-5 4 16,-4 3-32,-3 0 32,3 5-32,-3 9 48,4 5 48,5 6 80,4 0 433,2 3 239,4-2-432,3-4-256,4-5-144,7-4-80,-1-6-672,1-4-769,3-3-96,-1-6-1072,-3-7-1889,0-2-7764</inkml:trace>
  <inkml:trace contextRef="#ctx0" brushRef="#br0" timeOffset="-95505.63">4164 7060 12118,'0'0'8003,"0"0"-6514,0 0-321,0 0 497,0 0-160,0 0-577,-26 3-512,9 4-319,2 2-65,-1 4-32,7-4 0,1 5-16,4-3 48,2 0-16,2 0 0,6 3-32,4-4 16,4 5-64,2-4 16,1 2 128,-1-4-80,-2 1 64,-5-4-48,-4 0 48,-5-2-48,0 2-32,-10-3 48,-4 1-64,-2-2-16,-2 1 16,-3-3 16,5 3-96,4-1-353,1-2-463,5 0-673,6 0-752,3-5-2449</inkml:trace>
  <inkml:trace contextRef="#ctx0" brushRef="#br0" timeOffset="-95102.19">4366 7057 20409,'0'0'2385,"0"0"-1808,-28-14 559,16 14 529,-3 0-464,3 5-721,2 4-368,3 1 16,3 2-112,4 4 32,0 0-48,3-1 0,1 2-32,6-3-112,0 1 0,0 0 32,1-2 80,-3-2 48,0 0 64,-2 0-128,-6 1 64,0-2-96,0-1 48,-10 5 0,-2-3 16,-3 0 16,-4 0 0,3-2 0,2-1 0,0-2 80,5-3-64,1-3 0,6 0-16,2 0-769,0-7-1840,0-3-1201,5-1-4545</inkml:trace>
  <inkml:trace contextRef="#ctx0" brushRef="#br0" timeOffset="-94317.44">4526 7120 11397,'0'0'5939,"5"36"-3346,-3-14-848,2 2 32,5 0-225,-3 0-799,5-5-609,0-7-80,4-4-80,-3-3 16,3-5 16,-1-2-64,-4-7-112,1-5-176,-4-5 176,-2-3 112,-1-2 48,-4-4 48,0 0-160,0 0-33,0 4-223,-4 6 112,2 5 32,-1 5-112,3 6 32,0 2-176,0 6-1041,0 3-1280,3 0-3426</inkml:trace>
  <inkml:trace contextRef="#ctx0" brushRef="#br0" timeOffset="-93893.23">4762 7287 14295,'0'0'4834,"0"0"-3714,0 0-976,31-17 705,-19 5 815,2-5-271,1 0-641,1-3-319,-3 0-65,0-2-64,-3 4-80,-3 0-208,-3 5-32,1 1 48,-1 6 0,-4 3-32,0 3 272,1 0 0,2 9-192,1 1 161,-2 5 143,0 2 32,4 2-112,0 3-80,3 0-64,2-4-16,0 0 0,4-5-64,2-4-96,1 0-16,2-8 80,1-1 0,2-5-32,-3-9 64,0-2-48,-1-5-16,-5-1-96,-3-3-112,-5-2-256,-3 3 160,-3 0-32,-7 6-128,-6 1 127,-3 7 113,-2 5 80,-1 5 96,2 5 48,3 11-64,7 4 304,2 8 321,5 3-17,2 3-96,8-1-64,4-4-96,5-2-288,2-5-48,-1-7 32,-1-5 16,-2-4-384,-3-3-400,-4-3-1745,-6-6-3394</inkml:trace>
  <inkml:trace contextRef="#ctx0" brushRef="#br0" timeOffset="-92525.7">5867 7148 14359,'0'0'3489,"0"0"-2448,0 0-689,-37-25 672,23 22 209,-5 3-177,2 0-143,-1 4-145,2 7-208,-1 2-320,4 4-63,7 2 127,2-1-160,4-2-32,4-1-112,5-2-16,5-5-32,0-4-80,-1-3-64,1-1-81,-1-4-15,-3-3 48,-4 0 80,-2-4 96,0 3 64,-4-1-48,0 2 64,0-1-48,0 0 48,0 5-32,0 0-96,0 3-16,2 0 0,2 6 96,3 8 48,-4 4 192,2 2 288,-1 7-160,-2-2-176,0 3-79,1 2-97,-2-4 48,3-2-64,1-2 112,-1-3-64,0-2-32,-2-6 48,-1 0 0,-1-5 0,-7 4 48,-2-2-32,-1-3 16,-7 0 0,3 1-48,-3-2 16,3-2-16,2-2-224,1 0-721,5-4-800,5-4-1552,1-4-4787</inkml:trace>
  <inkml:trace contextRef="#ctx0" brushRef="#br0" timeOffset="-91873.48">6008 7308 13254,'0'0'5459,"0"0"-4947,28 11-416,-16-11 768,-1 0 577,1-6-64,-1-4-609,-6-1-544,1-1-160,-3-4-32,-3 4 48,0-5 304,0 0 433,-7 1 239,0-2-63,0-1-497,-2 0-256,-1 1-192,2-1-48,0 5 64,2 1-96,1 4 80,2 3-32,3 0 224,0 5 48,3 1-112,8 0-128,-3 0 0,10 0-48,-2 0 32,0 3-32,-2-1-96,-2 2-176,-1 0-592,-6-3-769,0 1-1248,-3 1-593,0-3-2801</inkml:trace>
  <inkml:trace contextRef="#ctx0" brushRef="#br0" timeOffset="-91457.02">6284 7189 19497,'0'0'2401,"0"0"-2145,-26 6 96,12 1 1329,1 2 144,-1 2-721,6 2-687,2-2-401,3 2-16,3-3-48,4-1 80,4-4-80,6-2-177,0-3-143,0-3 128,0-6 208,-1-1 0,-3 1 48,-1 0 0,-5 4 112,-3 0 48,-1 5 96,-4 0-79,-2 9-113,0 1 16,1 4-16,2-2 80,3 4-144,0-5-48,8-3-897,3-2-928,0-6-720,4 0-2769</inkml:trace>
  <inkml:trace contextRef="#ctx0" brushRef="#br0" timeOffset="-91061.82">6542 7246 20986,'0'0'3505,"0"0"-3249,0 0-176,-36 9 353,21-3 671,-4 2-288,-2-1-431,2 4-145,1 0-112,6 4-128,0-3-16,6 2 80,3-3-32,3-4 16,7 1-32,5-6 48,2-2-64,7-6 48,-2-7-32,1-1 32,2-7-32,-3-3 16,0-1 0,-1-7 32,-4-2-32,-1-2-16,-5-3-272,-2-2-48,-3 2 160,-3 4 32,-4 3 112,-3 8 0,-3 10 16,1 5-32,3 9 160,1 17 240,0 9 512,3 10 113,2 6-465,0 4-224,7-2-192,0 0 16,4-8-64,-1-4-64,0-8-96,0-6-32,0-3-96,-5-5-192,1-7-432,-3-3-1025,-3 0-1329,0-2-1632,0-9-7171</inkml:trace>
  <inkml:trace contextRef="#ctx0" brushRef="#br0" timeOffset="-90593.24">6741 7319 18152,'0'0'5651,"0"0"-5123,0 0-2081,0 0 913,0 0 208,0 0-1169,21 6-2209,-21-12-10116</inkml:trace>
  <inkml:trace contextRef="#ctx0" brushRef="#br0" timeOffset="-90349.03">6787 7008 8468,'0'0'13590,"0"0"-12437,0 0-1217,0 0-529,0 0-783,0 0-3282</inkml:trace>
  <inkml:trace contextRef="#ctx0" brushRef="#br0" timeOffset="-89946.26">6828 7273 3874,'0'0'2081,"0"0"2801,0 0-1745,0 0-703,0 0 47,8 30-368,3-20-128,5-1-593,3 0-399,4-3-305,1-4-320,0-2-288,-1-2 0,-3-7-64,0-3-16,-9-1-112,-2-1-224,-8-1-272,-1 2 79,-5 0 145,-8 1 144,-6 4 192,-1 0 96,-2 5-64,-1 3 80,0 3 16,5 9 112,6 6 144,1 5 289,11 4 127,0 3-112,11-3-335,7-1-241,3-1-32,3-9-32,1-7-641,-2-3-751,0-6-833,-7 0-1153,-4-9-4674</inkml:trace>
  <inkml:trace contextRef="#ctx0" brushRef="#br0" timeOffset="-89485.38">7128 7420 11557,'0'0'8692,"2"26"-7331,1-17-1249,-2 1 432,2-6 689,1-4-529,2 0-288,2-8-256,-2-3-144,3-6 16,2-1 16,-4-5 0,3-2 48,0-1 17,0-2 95,4 6-80,-6 4 16,2 4 48,0 9 224,-1 5-80,-1 4-176,0 11 208,2 1 289,-3 6-65,5 2-160,-4-2-16,2 1-336,1-3-96,-3-5 32,-2-3-128,-1-3-224,0-4-272,-3-5-705,-2 0-1200,0-5-864,0-8-1890</inkml:trace>
  <inkml:trace contextRef="#ctx0" brushRef="#br0" timeOffset="-88765.79">7379 7242 8708,'0'0'12102,"0"0"-9813,27 4-2001,-6 4-96,5-1 928,5-1-223,-2 0-433,2-6-336,-6 0-64,-7 0-288,-4-3-929,-7-3-1056,-3 0-3281</inkml:trace>
  <inkml:trace contextRef="#ctx0" brushRef="#br0" timeOffset="-89065.98">7554 7009 18536,'0'0'3122,"-14"54"-1489,8-16 416,-1 1-80,4 5-593,3 0-463,0-5-529,2-4-336,2-3-128,4-9 80,1-2-16,-3-7 16,-1-4-224,0-4-33,-4-5-271,-1-1-544,0-4-897,-6-5-816,-2-2-961,-2-2-4226</inkml:trace>
  <inkml:trace contextRef="#ctx0" brushRef="#br0" timeOffset="140756.31">20480 4973 6643,'0'0'-640,"0"0"5410,0 0-2849,0 0-320,0 0-209,0 0-255,-2-13-129,2 11-111,0 2-177,0-2-128,0 1 417,0 1-113,2-3-240,2 3-95,4 0-65,7 0 0,7 0 160,10 0 481,2 0 63,6-1-207,-2 1-289,-2-2-112,-8 2-367,-5 0-193,-9 0-32,-4 0-257,-5 0 33,-1 0-96,-4 0-80,0 0-96,-3 0 112,-3 0-65,-1 0-575,0 0-1121,-3 0-192,2-3-1841,-3 3-5122</inkml:trace>
  <inkml:trace contextRef="#ctx0" brushRef="#br0" timeOffset="139920.56">20726 4707 4274,'0'0'9524,"0"0"-6754,20-29-1282,-13 15-95,2 1 48,-4 2-593,-2 0-352,-1 3-144,-2-1 113,-5 4 95,0 1-304,-10 3-192,-2 1-80,-1 0 16,-1 1-32,-5 5 32,1 1 16,1 1-16,3 2 112,1 0 96,2 3 112,6 2-96,-2 3 64,11 5-47,1 3 175,4 7 0,5 8 0,1 1-112,0 3 32,0-3-159,-6-1-49,-1-3-192,-3-7-48,0-4 112,-5-2-33,-1-3 49,0-6-64,0-1 80,2-6-48,1-1-384,3-6-544,0-2-785,0 0-320,3-10-1200,-2-5-3122</inkml:trace>
  <inkml:trace contextRef="#ctx0" brushRef="#br0" timeOffset="144968.97">21039 4667 5298,'0'0'289,"0"0"4001,0 0-2546,0 0-815,0 0-49,0 0-47,0-4-273,0 4-208,0 0-144,-1 0-176,1 0 384,0 0-112,-5 0-47,5 0-1,0 0 32,0 0-96,0 0-96,0 0-48,0 0-16,0 0 208,0 0 176,0 0-64,0 0-31,0 0-129,0 0 80,0 3 64,0-2 160,0 4-64,-1 0-304,-2 0 417,3 3-33,-1 1-160,1 2 0,-3 0 144,3 2-287,0-2 31,0 2 32,0 0-160,0-1 0,0-2 240,0 4 48,0-3-336,3 0 16,-3 0-48,0 2 96,0-3-64,0 2-16,0 1-48,0 0 64,-3 0-64,1-3 0,2 3 48,-1-1-16,1-3-16,-3 1 0,3-4 113,0 2-1,0 0 0,0-3 0,0 3 0,0-3 192,0 3-176,0-1 16,3-1 16,-3 1-144,1 2-16,-1-1 32,2 1-48,1 0 32,-2-2-16,3 2-16,1-1 64,-1 0-96,2-2 128,-2-1-32,3 0 128,-1 1 48,-1 0 1,1-1-33,1-1-112,2 1-16,-4 1-64,1-2 32,4 1 0,1-1 32,-1-3-80,5 4 64,-3-4-48,3-1 48,-4 2-48,0-2 16,-1 2-32,-4-2 0,3 0 32,-3 0-48,-2 0 16,0 0 16,2 0 32,1 0-80,0-2 64,2-4-32,3 1 64,-2-2-48,3-3-16,1-1 32,-3-2-48,3-2 80,-3-4-80,-1 2-112,0-4-16,-2-2-48,-3 1 128,0 2 48,0 0 16,-5-1 32,0 2 16,0 1-160,-5 0 112,0-1-16,0-1 0,-2 0 0,3-2 0,3-2 16,-3 1-80,4-1 80,0-2-32,0 2-112,0 1-80,0 2 143,0 2 65,0 4 16,0 4 32,0 2-32,0 3 49,0 0-81,0 5 96,0-1-96,0 2 0,0 0 32,0 0-17,0 0-31,0 0-144,0 0-208,0 0-272,0 2 64,0 5-449,-6 3-592,0 0 273,-3 4-2674,1-3-10277</inkml:trace>
  <inkml:trace contextRef="#ctx0" brushRef="#br0" timeOffset="208130.64">24147 4834 6979,'0'0'3810,"0"0"-3266,0 0-352,-33-15 433,18 13-305,-2 2-192,-2 0 0,1 2 128,2 4 16,-1-3 64,2 5 369,1 0-97,4 4-160,2 1 96,2 4 241,2 5-129,4 0-32,0 8 33,5-2 143,1 5 224,5 2-159,-1 0-97,0 1-96,1-3-15,-5 0-305,0-2-256,-2-3-32,-2-2-48,-2-2-16,0 0 32,-2-3-48,-2-1-16,3-3 64,-4-4-48,1-1-240,2-2-336,2-4-481,0-3-464,-5-3-1056,5 0-1777,0-2-2369</inkml:trace>
  <inkml:trace contextRef="#ctx0" brushRef="#br0" timeOffset="208975.26">23912 5182 5811,'0'0'4706,"0"0"-2769,0 0-513,0 0 97,0 0-16,0 0-465,-4-13-223,9 11-305,5 0-96,7-2 0,3 3 0,7-3 449,5 0 31,0 1 17,-1 1-321,-4 0-272,-6 0-224,-5 2-64,-4 0-32,-5 0-80,-4 0-336,-3 0-192,0 0-385,-3 0-159,-8 0-81,-1 2-1280,0 0-3218,-4-2-2865</inkml:trace>
  <inkml:trace contextRef="#ctx0" brushRef="#br0" timeOffset="209828.69">24399 4923 2001,'0'0'3409,"0"0"-1184,0 0-1440,0 0 191,0 0 609,0 0-528,9-25 111,-8 22-208,-1 3 17,0-2 95,0 2-303,0 0-385,0 0-224,0 0-48,0 2 16,0 5-16,0 0 48,0 3 513,0 1 239,0-2-560,0 3 0,3-2 161,-1 1 159,0 1-144,2-2-80,-2 0-112,1 2-111,0 0-1,-1-1 192,0 0-80,1 2-80,-2 1 64,-1-2-80,0 1-48,0 2-31,0-2 143,0 2-96,0-3-16,0 0-64,-1-2 32,-2 0-48,3-1-48,0 0-32,0-4-48,0 0 96,0 2-32,0-1 0,0-1 80,0 1-48,0 2-48,4-3-32,-1 3 32,-1-2 0,3 4 80,0-2-112,-3-1 48,4 0-64,-2 1 16,0-1 48,1-1 0,-1-4-16,-2 3 48,-1-3 0,3 2 49,-4-2-65,5-1-64,-5 1 48,4 1 0,-1 0-80,-2-1 48,3-1 0,1 3 16,0-2-16,0 0 16,0 0-64,4-2 80,-1 0-32,2 0 16,0 0 0,3-2-16,-3-2-16,0 0 32,1 1-16,-1-1-16,0-1 16,-1-1-48,-1 2 112,2-1-96,1-3 16,-3 3 32,0-3-32,2 3 0,1-3 48,-3-1-32,0 2-48,-2-2 64,3-3-16,-3 2-16,-1-4 16,2 1 48,2 1-80,-8-4 80,4 2-64,-4-3 16,3 2-128,-4 0 32,0 2 64,0-2-32,0 2 48,0-1-16,0-1-16,0-1 16,0 0 0,0 2 64,0-1-64,0 4-16,0 0 16,0 0 48,0 3-32,0-1 16,0 3-32,3-1 16,-1 1-32,-2-4 48,1 4 0,-1-4-48,4-1 80,-4-1-208,0 0 16,0-1 80,0 4-16,-4-1 16,3 4 15,-4 3 1,1 0-48,3 3-80,1 0 32,-3 0-160,3 6-528,0 3-241,0 0 321,3 1-337,-2 0-912,2-1-912,-2-1-2433</inkml:trace>
  <inkml:trace contextRef="#ctx0" brushRef="#br0" timeOffset="202211.59">23542 4689 5122,'0'0'545,"0"0"-321,0 0 688,0 0 337,0 0-561,0 0-160,0-3 289,0 3-145,0-3 64,0 3 177,0 0-225,0 0-48,0 0 1,0 0 63,0 0-288,0-2-48,0 2 80,0 0 33,5-1 47,-5 1-64,2-2 80,1 0 17,-3 2-145,5 0-160,1-1-112,-1 1-32,2 0 80,2 0 288,-1 0-63,0 0-81,2-3-112,1 3 0,-1 0 32,1-2-48,0 2-80,-1 0 32,3 0-80,0-1 0,-3 1 0,3 0 0,-3 0 0,1-2-48,5 2-16,-6 0 0,1-4-32,5 4-32,-6-4 48,1 3-16,0-1 32,-1-1-32,3 3 16,-3 0 80,0-3 65,5 1-81,-5 2-80,4 0 64,0-1-48,1 1 48,2 0-48,-3 0 32,3 0-48,-6 0 64,3 0-16,-2 0-16,-1 0 0,3 0 0,-2 0 0,-1 0 0,-4-3 16,3 3-16,-1 0 16,-1 0-16,0 0 0,-2 0-16,4 0 0,-3 0 16,3 0-32,0 0 32,0 0-16,-1 0 48,1 0-48,-2 0 0,2 0 16,3 0 0,-3 0 16,0 0-32,3 3 32,0-3-48,-3 0 48,0 0-32,2 0-48,-2 0 48,1 0-16,0 0 32,-1 0 0,-2 0-64,0 0 64,-2 0 0,0-3-64,0 3 80,1 0-48,-1-1 48,2-1 0,1 2-32,2-2 16,-1 0-32,1 0 48,1 1 16,2-2 16,-4 3-64,2 0 32,-2 0-48,0 0 48,-1 0-32,-1 0-32,3 0 48,-7 3 0,8-2 16,-2-1-80,1 0 96,0 2-64,-1-2 64,1 0-80,1 0 48,-2 0-16,3 0 16,-3 0 0,3 2 0,-3-2 0,2 0-32,3 0 32,-3 0-16,2 0 64,0 0-64,0 0 32,1-2-32,-2 0 48,1 1-80,-4-2-32,3 3 80,-1-3-80,-1 3 32,-1-3 32,0 3 16,-2 0-32,3 0 16,1 0-32,3 0 16,-1 0 48,3 0-48,-1 0 48,-1 0-64,7-3 32,-5 3 0,-2 0 16,2-3 0,-2 3 0,-4-2 0,0 0-16,-2 0 32,-3-2-48,-5 4 32,2-1-48,-3-1 80,0 2-80,-3-3-48,-1 3-704,-3 0-497,-4-1-1200,1-1-3010,-1-1-7491</inkml:trace>
  <inkml:trace contextRef="#ctx0" brushRef="#br0" timeOffset="-194040.89">26569 5024 5683,'0'0'4450,"0"0"-2193,0 0-961,0 0 433,0 0 0,0 0-369,-10-4-431,13 4-81,-3 0 97,3 0-145,1 0-160,5 0-79,3 0 207,4 0 96,10 0-63,0 0-273,6 0-80,-2 0-192,-2-4-176,-5 1 32,-3-1-224,-3 2 48,-7-2-208,-1 3-352,-5-3-240,-2 0 207,-2 2-271,-5 1-273,0-2-912,-6 3-1664,-4-3-4019</inkml:trace>
  <inkml:trace contextRef="#ctx0" brushRef="#br0" timeOffset="-194801.67">26824 4774 5667,'0'0'6403,"0"0"-4723,0 0-191,9-28 192,-9 19-545,-2 2-479,-6-2-177,-3 3-112,-4 1-64,-1 1-112,-5 2 0,1 0-64,-3 2-32,1 2 16,3 2 16,3 3 129,3 2-81,2 4 48,7 2 64,-1 4 80,5 5 336,0 2-95,5 2-81,4 1-96,0-1-112,1 0-48,-1 0-48,-4-1 1,-1-1-1,-4 2-112,0-2-48,0-2 48,-2-2-48,-5-1 0,2-2-48,-1-3 0,1-3 0,4-4-48,-4 0 32,5-5-496,-1 0-577,1-2-399,-3-2-145,3 0-784,0-6-1649,0-1-3538,0-4 5844</inkml:trace>
  <inkml:trace contextRef="#ctx0" brushRef="#br0" timeOffset="-192845.68">27106 4682 5811,'0'0'3073,"0"0"241,0 0-1506,0 0-447,0 0-336,0 0-401,3 2-224,-3 7 192,0 2 353,0 4 111,0 2-368,0-2-31,0 5-33,0-2-96,0 1 17,0 1 159,0-1-80,0 3 32,0 0 129,-5 1-113,3-1-432,0 2 96,0-1-15,2-4-97,0 4-64,0-4 32,0 0-64,0-2-32,0 0 64,2-2-96,2-3 32,1 1-112,-5-3 80,3-3 16,0 1-64,-2-2-16,2-3 16,-2 1 16,-1 0-16,0-4-16,0 2-32,0-2 80,0 1-32,3-1-32,-3 0 16,0 0 16,0 0 0,0 0 80,0 0-48,0 0-80,0 0 64,0-1-48,0-1 48,0 2-32,2 0 32,-2 0-48,0 0 32,0 0-64,0-3 48,0 3 16,0 0-16,0 0 16,0 0-32,0 0 32,0 0-32,0 0 64,0 0-80,0 0 16,0 0-32,0 0 32,0 0 32,1 0-16,3 0 16,-4-1-16,5-1 16,-3-1-32,7-3 48,-2 0 0,7 1-64,2-2 80,1-2-32,4 5 48,6-5-80,-1 6 112,2 0 64,-2-1-80,-1 2-80,-4 2-16,-5 0 32,-5-2-32,-1 2 16,-3 0-48,-2-2 32,0 0-128,-4-2-16,3-1-80,-4-2-192,3-1-416,-1-1-273,-2-1-880,0 1-928,0-1-1985,0 1-5075</inkml:trace>
  <inkml:trace contextRef="#ctx0" brushRef="#br0" timeOffset="-172316.83">29008 5009 5186,'0'0'513,"0"0"2544,0 0-480,0 0-1088,0 0-225,2-17-63,-2 16-385,0-2-175,0 0 319,0 3-208,0-1-79,0 1 15,0 0-48,0 0-368,0 7-207,0 5 287,0 9 864,0 4 193,0 6 16,1 2-465,-1-2-336,3 1-160,-3-6-191,0-7-17,0 0-48,0-4-144,0-5-32,0-3 0,2 0-32,-2-3 0,0-2 0,0 0-224,2-1-352,0-1-305,-2 0-544,0 0-351,0-5-417,0-2-1505,0-6-3922</inkml:trace>
  <inkml:trace contextRef="#ctx0" brushRef="#br0" timeOffset="-171731.86">29218 5080 6611,'0'0'-384,"0"0"5538,0 0-2689,0 0-640,0 0-272,0 0-48,0-19-273,0 19-175,0 0-465,0 0-288,-5 9-96,-2 2 144,2 6 305,0 5 143,1 2 48,4 2 209,0-2-385,0-2-304,9-3-208,3-5 32,4-6-95,-2-4-113,4-4 96,-2-4 0,1-5-16,-3-4-112,1-1-96,-7-3-129,1-2 1,-4 0 48,-3 1-32,-2 1 64,0 0-32,-2 3 160,-8 3-64,-1 2-96,1 3-32,-1 0 176,-3 2-65,2 3-223,1 1 128,-5 0 0,4 4 0,0 1-32,-1 3-48,1-2-177,3 4-223,2-3-368,3 1-177,1-3-576,3-1-1744,3-4-1522</inkml:trace>
  <inkml:trace contextRef="#ctx0" brushRef="#br0" timeOffset="-170880.4">29361 4972 6835,'0'0'6147,"0"0"-4162,0 0-1297,27 3 1313,-12-3 272,2 0-816,-2 0-561,1 0-288,-2-3-351,-4 1-241,-1-2 16,-4 3-64,-3-1-545,1 2-383,-3 0-945,0 0-1232,-6-2-1041</inkml:trace>
  <inkml:trace contextRef="#ctx0" brushRef="#br0" timeOffset="-170488.69">29553 4877 10933,'0'0'4434,"0"0"-1889,0 0-592,0 0-48,0 0-464,0 0-273,16-11-464,-11 12-287,-5 7-33,0 1 544,0 2 49,0 0-433,0 0-64,0 0-160,0-1-112,0-3-15,0 0-33,4-1-80,-3-2-48,2-1 0,1 1-16,2-2-32,2-2 0,3 2 64,-1-2-32,2 0-32,3-2-256,-3 0-129,3-3-271,-7 1-416,-1 0-641,-4 0-848,-3 1-609,0-3-1824,-3 1-3954</inkml:trace>
  <inkml:trace contextRef="#ctx0" brushRef="#br0" timeOffset="-170104.91">29680 4844 11941,'0'0'4386,"0"0"-2561,0 0-656,0 0-65,0 0-47,0 0-241,13 33 705,-13-10 48,-3 11-353,-2 0-127,-1-1-385,-4-5-224,5-3-224,-1-4-128,6-6-48,0-6-48,0-2-16,0-3-16,0-2-352,4-2-656,-2 0-593,3-4-1424,-5-7-1890</inkml:trace>
  <inkml:trace contextRef="#ctx0" brushRef="#br0" timeOffset="-164380.43">29670 5287 4066,'0'0'1505,"0"0"1232,0 0 0,0 0-1056,0 0-273,0 0-767,5-23 607,-5 21-15,0-2-337,0 0-367,0 3 127,-5-3-112,-1 2-240,2 0 128,-3 0-191,2 2-17,-1 0 32,-4 6-64,-3 5 32,-1 4-32,-7 3 240,0 4 96,0 2-95,0 1-177,-2 0 64,4-6-144,1 0 32,4-5-112,2-1 0,7-4-80,-1 0-16,2-4-32,4-1-272,0-3-432,-3 1-193,3 0-255,0-2-129,0 0-480,0 0-560,3-5-704,1 1-1633,-3-4-241</inkml:trace>
  <inkml:trace contextRef="#ctx0" brushRef="#br0" timeOffset="-163801">29734 5450 13350,'0'0'3602,"0"0"-2050,-35-3-63,16 3-16,-1 0-385,-3 7-287,2 1-129,1 2-64,3-1 33,6 0-113,4 0-192,4 0-80,3 1-112,3 0-64,10 2 32,3-1-64,5 0 16,0 1-64,-5-2-16,0 2 96,-1-1-48,-9 0-32,-5-3 16,-1 4 0,-1-3 16,-9 2 32,-1-1-48,0-4 80,0 2 16,-4-2 97,4-1-49,0-1-16,1-2-96,-1 0 48,1-2-64,1 0-32,2 0 32,2-4-80,1 0 80,0 1-160,1-1-192,3-2-113,0 3-239,0-1-464,5-1-449,1 3 160,-1-1-304,0 2-816,1-1-1745,3-1-3217</inkml:trace>
  <inkml:trace contextRef="#ctx0" brushRef="#br0" timeOffset="-161120.49">30217 5081 5010,'0'0'497,"0"0"2368,0-24-704,0 15-961,0-2-207,0 1 335,0 1-207,0 0 31,0-1-111,0 4-1,0 3 33,0 0-369,0 3-192,0 0-95,0 9-209,5 10 256,0 10 961,-1 8 479,3 9-527,-1 1-512,2-1-33,-2-8-384,2-4-224,-3-8-96,0-7-160,1-6 0,-2-4-16,-4-2 0,0-3-16,0-4-720,0 0-273,-4-6-463,-2-5-1266,1-4-1231,-4-7-3075</inkml:trace>
  <inkml:trace contextRef="#ctx0" brushRef="#br0" timeOffset="-160628.4">30470 5057 10997,'0'0'4418,"0"0"-2625,0 25-160,-3 0 896,2 5-672,-2 3-529,3 0-431,3-1-193,3-3-416,6-7-96,3-7-128,0-5-48,7-7-96,-7-3 80,7-5 48,-8-6-48,0-4-128,-1-4-288,-6 0 32,0 0-32,-3-1 15,-4-5-111,0 3 16,0 0 144,-6-2-32,-4 3-241,-1 2 161,-1 3 288,-2 7 176,-2 1-16,-1 3 16,-1 5 0,-1 0 0,4 8-16,-2-2 16,3 5 0,2-1-32,6-1-80,0 0-1121,2-2-1232,4-2-3057</inkml:trace>
  <inkml:trace contextRef="#ctx0" brushRef="#br0" timeOffset="-159897.09">30762 4894 6051,'0'0'5506,"0"0"-3009,0 0-1088,0 0-192,0 0 31,0 0-335,-14 7-465,9 2 32,1 4 240,2 6 417,2 2 47,0 3-223,0 1 31,0 1-47,5 0-273,2-4-384,4-1-240,-1-5 16,5-4 32,-3-3-96,-2-5 32,5-4-32,-5 0 48,2-6-112,-1-5-192,-6 0-144,6-2 80,-6-2-64,-2 4-33,-1 0 161,-2 1 16,0 3-32,-5 0 16,-2 1 128,-3 1-32,0 3 32,0 0 128,-4 2-32,2 0 16,1 0 0,-3 6 16,2 1-16,1 4 48,4-2 32,-2 3-80,3-2 64,6 2-48,-1-3 16,1-2-80,1-1-1105,5-4-1152,3-2-1312,-2-6-2482</inkml:trace>
  <inkml:trace contextRef="#ctx0" brushRef="#br0" timeOffset="-158949.15">30859 5331 6003,'0'0'-128,"0"0"512,0 0 0,0 0 2433,0 0-1536,0 0-513,1 2 33,2-2-17,-3 0-48,0 0 113,2 0-113,-2 0 0,0 0-79,0 0 175,0 4 97,0 1 63,0-1-48,0 3-63,0-1-129,0 0-304,0-3 97,4 0-17,-2 1-64,3-2-112,-2-2 0,4 0-47,-3 0-17,2-6-32,-5 0-64,6-2 48,-3 0-64,1-4-32,0 0-32,0-3-48,-1 2-48,2-2 0,-5 2-96,4 2 64,-3 4 0,0 3 256,0 1 128,3 3-95,-5 0-81,1 2-48,4 3 112,-1 4 112,-3 0-128,4 3-16,-4-2-144,3 0-16,1-1 16,-3-3-16,1 0-64,4-5 32,-2-1 0,-4 0-16,3 0 16,1 0 16,0-5 0,2-3-48,3 3 32,-1-5-64,-3 3-16,4 4-64,1-3 80,-4 2 0,2 2 32,1 1 0,-2 1-16,1-3-16,-4 3 32,1 0 32,3 0-32,-2 3 16,-2 0-48,1 3 32,3-1 48,-3 0-32,0 1 0,2-2-32,-1-2 80,-6 0-1152,4 0-577,-5-2-752,0 0-736,0 0-3298</inkml:trace>
  <inkml:trace contextRef="#ctx0" brushRef="#br0" timeOffset="-5541.15">26344 5783 6291,'0'0'5714,"0"0"-3761,0 0-928,0 0 480,0 0-321,0 0-255,-5-18-257,5 29-432,0 6-64,0 8 880,1 5 737,3 5-624,3 0-577,-4-3-240,3-4-64,-5-8-79,1-3-177,1-6 0,-3 0-64,0-6 16,1 1-609,-1-6-1232,3 0-944,-3-8-2129,0-6-9397</inkml:trace>
  <inkml:trace contextRef="#ctx0" brushRef="#br0" timeOffset="-5111.71">26596 5817 8756,'0'0'5891,"0"0"-2866,0 0-2145,0 0 17,0 0 79,-20 32 81,20-9 63,3 5 145,7 0-129,1 0-639,6-4-209,3-6-256,2-7-80,-2-8 80,-2-3 32,1-5-48,-2-8 160,-6-3-144,0-6-352,-9-2-192,-2-1-17,-2-3-191,-6 3-64,-5 2 15,-1 3 273,-4 5 304,0 2 192,-2 10-48,4 3 16,0 0 0,1 5 0,5 6 0,3 4 32,3 1-96,4 1-977,0 2-1328,4-5-2545</inkml:trace>
  <inkml:trace contextRef="#ctx0" brushRef="#br0" timeOffset="-4273.04">26979 5659 5827,'0'0'1841,"0"0"1760,0 0-1536,0 0-224,0 0-160,0 0-369,2-23-671,-7 20 79,0 3-16,-4 0-95,1 6-289,-2 7 32,0 3 80,0 7 480,5 2 17,3 7-145,2-3-223,8-1-177,6-3-336,3-7-48,2-3-16,1-8 0,-2-5-96,1-2-128,-5-6-193,1-3 65,-3-2 144,-3-4-16,-3 2-128,-5 0-112,-1 2 95,-1 2 81,-5 4 192,-9 2 80,3 3 32,-7 3-16,1 4 48,-1 2 48,2 0 16,6 1-16,1-1 32,7 0-144,3-3-208,3-2-1489,4-4-1088,6 0-3106</inkml:trace>
  <inkml:trace contextRef="#ctx0" brushRef="#br0" timeOffset="-3616.97">27200 5990 14807,'0'0'3489,"0"0"-3281,0 0-127,0 0 1247,0 0 385,0 0-352,4 6-497,1-6-288,-3 0-16,7 0 97,-3 0-65,0-3-272,2-3-128,0-1 48,-2-1 64,3-2 1,-3 2-145,-1-1-64,0-1-80,-1 3 32,-2 3 0,1 2 240,-1 2-96,-2 0-144,0 7-16,1 3 192,2 1 144,0 0-176,4 0-48,0-2-95,3-1-82,-1-4 98,5-3-1,-3-1 48,3 0 0,-1-5 16,1-3 48,-4-1 32,2-2-128,-1-2-48,-1 2-96,1 0 16,-1 2-16,0 3 32,-1 2-16,-1 4 32,4 0 32,1 8 32,1 1 144,5 0 80,-3 3 16,5-1-48,0-5-16,-4 2-112,0-3-112,-3 0 16,-4-4-64,-3-1-192,-2 0-432,-5 0-545,0-3-1424,-7-7-2193,-3-2-5827</inkml:trace>
  <inkml:trace contextRef="#ctx0" brushRef="#br0" timeOffset="-44724.41">25649 6211 7443,'-1'25'9093,"-4"7"-6676,3 7-785,-3 2-191,5-4-673,0-4-479,0-7-177,0-7-192,3-6-481,1-6-655,1-1-1441,0-6-2562,-3 0-5058</inkml:trace>
  <inkml:trace contextRef="#ctx0" brushRef="#br0" timeOffset="-7220.13">26051 6246 5491,'0'0'4738,"0"0"-2273,0 0-1153,0 0-543,0 0 399,0 0-287,-9-4-289,-2 14-80,0 2 48,-4 6 369,-1 0-17,-5 4 17,3 0-129,-1-1-112,3 1-143,2-4-113,5-1-256,0 0 16,9-2-160,4-1-64,12 1 16,1 0-48,11-2 144,2-1-160,2-1-160,-4 0 400,-4-3-192,-2 4-1137,-10-3-1888,-7-3-3138</inkml:trace>
  <inkml:trace contextRef="#ctx0" brushRef="#br0" timeOffset="-7820.7">26331 6313 896,'0'0'5619,"0"0"-241,0 0-3393,0 0-224,0 0 144,0 0-304,-12 2-497,1-1-463,0 3-257,-8 2-48,-2-3 32,-2 3-64,-3-3-64,-2 2 48,-2-4-63,3-1 79,0 0-128,5 0-96,0 0 16,1-1-96,2-1 32,2 2 16,6 0-48,1 0-32,1 0-16,2 2-64,6-1-464,1 3-641,0 2-528,1 0-1056,6-1 240,2-2-1073</inkml:trace>
  <inkml:trace contextRef="#ctx0" brushRef="#br0" timeOffset="20203.12">25334 6741 6627,'0'0'928,"0"0"1842,0 0-1314,0 0-287,0 0-113,0 0-223,0-4-241,0 4-16,0 0 65,0 0 143,0 0-32,0 0-207,0-2-81,-2 2-80,2 0-112,0 0-112,0 0-64,0-1-112,0-2 64,2 3 80,-1-1-80,3-1-48,-1-1 32,1 0 0,-2 0 128,2-1 129,0-2-1,1 5 32,-1-4-80,0 2-112,-1 1-80,2 0-32,-3-2 0,2 3-16,1-1 32,-4 0-32,3 0 16,1 0-16,-4 0 32,3 1 0,2-1 48,-1 0-32,-3 0-16,4 1 32,-2-2 80,2 0 80,1 0-128,-3 2 64,2-1 49,-2 0 31,0 0 32,1 0-112,-4 2-144,3-1 32,-4 1-16,5-2-48,-4 2 48,2 0-48,-1 0 32,3 0-16,0-2 16,1 0-16,2 0 32,0 1 0,1-2 16,-1 0 48,1 3 16,-3-2 128,-1 2-144,1 0 0,-2 0-48,1 0-32,-1 0 0,-3 0 0,5 0-32,-3 0 16,1 2 80,5-2-96,-4 0 96,2 0-32,2 0 0,-3 0 16,0 0-32,-1 0 16,2 0-32,-3 0 65,1 0-17,-4 0 96,3 0-144,1 0 48,1 0-80,-1 0 48,-1 2 0,6-1 16,-3-1 32,4 0 48,-3 0-16,0 0-64,2 0 64,-1 0-64,-2 0 32,-2 0-32,1 0-16,-1 0-32,0 0 16,0 0 16,-3 3-32,4 0 16,-3-1 0,4 0 0,-3-2 32,2 2-64,3-2 32,-2 0 64,-2 0 32,4 0 16,-3 1 48,0-1-16,0 0 16,-1 0-31,4 2 15,-3-2-96,2 0 16,1 2 32,0-2-32,-3 2 32,2-2-32,-2 2 0,-2-2-64,2 1 0,-2-1-16,0 0 16,1 3-16,-1-3 0,0 0 0,-1 2 32,4-2-64,2 1 64,-4-1-16,1 0-64,0 3 80,3-3 16,-1 0-80,-2 1 64,2-1-16,-3 0-32,0 0 32,2 2 0,-1 0-32,-2 0 80,2-1-80,3 1 48,-4 0-16,2 0 0,2-2 0,-3 2 0,2 0-32,-1-2 32,0 1 48,-1-1-80,0 3 64,-2-3-48,0 1 0,1 1 64,-4-2-32,3 2-32,-4 0 0,3-2 0,-1 1 0,0 2 48,0-3-112,1 2 96,-2-1-32,3-1 128,1 2 48,-4 0 0,3-2-32,-1 2-16,-1-2-32,2 1-47,-2-1-1,0 3-48,2-2 32,-4-1-48,0 2 0,0 0 0,0-1-16,0-1 16,0 3 0,0-3-1,0 2-63,0-2 32,0 0 16,0 0 16,0 0-48,0 0 0,0 0-64,0 0-224,0 0-176,0 0-176,0-2-1,-4 2-239,2 0-721,-3 0-176,2 0-512,-4 0-2641</inkml:trace>
  <inkml:trace contextRef="#ctx0" brushRef="#br0" timeOffset="22114.5">26194 6626 6947,'0'0'5123,"0"0"-2770,0 0-737,0 0 33,0 0-480,0 0-417,-27 0-64,25 0-31,2 0 175,0 0 16,0 0 193,0-3-273,0 3-128,0-1-31,0 1 111,4 0-96,-2 0-207,1 0-81,2 4-112,0 3 176,0 1 240,4 3-304,-3 1-159,1 2 47,-4 0-64,1 0-64,-1 0 32,-3-3-96,0 2 48,0-1-64,-3-3 96,-3-2-80,-2 1 48,-1-3-16,-1 1 16,0-3-48,4-1 0,-5 0-16,5-2-16,2 0 0,3 2 16,-4-2-16,5 0-192,0 2-80,0 0-208,0-1-49,0 2-479,0 2 208,2-4-209,1 3-704,-2-2-608,3-2-1665,-1 0-3169</inkml:trace>
  <inkml:trace contextRef="#ctx0" brushRef="#br0" timeOffset="-10224.92">26561 6175 3538,'0'0'2097,"0"0"-305,0 0 369,0 0-1456,0 0-81,0 0 497,10 6 943,-9-4-719,3 2-481,-4 3 193,5 7 800,-5 2-337,1 10-15,-1 6 32,0 2-321,0 2-383,0-5-305,0-1-272,0-6-16,0-7-80,0-4 64,0-4-15,0-3-97,0-3-64,0-1-16,0-2-16,0 0 48,3 0 32,-2 0-32,2-4 32,1 3-96,5-3-48,-2 2 0,6 2 0,0 0 64,1 0 0,0 0-48,-1 0 32,-2 0 32,0 0-64,0 0 32,-4 0-208,2-4-48,-4 0-129,0 1-479,-3-3-417,2-1-287,-4-1-673,0 1-2033,-4 1-6403</inkml:trace>
  <inkml:trace contextRef="#ctx0" brushRef="#br0" timeOffset="-9537.37">27057 6319 2417,'0'0'8244,"0"0"-5411,0 0-1568,0 0 271,0 0 273,32 0-320,-20 0-96,7 5-273,-1-4-207,7 3 111,3 1 0,8 1-367,-4-1-177,4 1 128,-2 0-208,2-3-175,-4 3-97,-6-5-48,2-1-32,-2 0-112,-6 0 16,2 0 16,-4 0 96,-2-3 144,-2-1 16,2 3-32,-4-4 0,-3 4 16,5-1-160,-2 0 0,-1 0-48,0 2 48,2 0-64,0 0 48,-2 0-32,2 0 16,0 0 0,-2 0 0,-1 0-16,3 0 0,-3 0 32,5 0-48,-4 0 48,0 0-32,-1 0-16,3 0 48,-3 0-16,-1 0-32,-4 2 32,2-2 32,-3 0-64,1 0 16,-5 0-48,0 0 0,0 0-112,0 0-16,0 0-144,0 0-64,0 0-353,0-2-623,0-2-945,0-1-865,-3-2-3121</inkml:trace>
  <inkml:trace contextRef="#ctx0" brushRef="#br0" timeOffset="-8929.49">27850 6232 21098,'0'0'2337,"0"0"-2209,0 0 752,0 0 577,0 0-209,0 0-415,-14 30-417,21-17-256,0 2-16,3 1-64,3 3-16,-1-1 16,-4 1-32,-2 1 16,-3-1 0,-3-3-48,0 3 48,-9-4 224,-4 0 17,2-4 111,-4 0-32,3-4-272,-1-1-192,3-2 80,2-3-192,3-1-528,2 0-801,0-5-688,3-2-1889,5-5-4338</inkml:trace>
  <inkml:trace contextRef="#ctx0" brushRef="#br0" timeOffset="-11697.27">28101 6360 5587,'0'0'4402,"0"0"-2754,0 0-975,0 0-577,0 0 528,0 0 304,-9-22-223,9 21-113,0-2-80,0 1 241,0 1 239,0-1 0,0 2-303,0 0-257,0 0-192,0 0-80,6 2 32,-6 5-32,5 4-16,-1 4 273,-2 3 815,3 3-560,-5 1-15,1-2-129,2-1-80,-2-5 32,-1 0-271,0-1-177,0-6-32,0 3-32,0-5 48,0-2-64,0 0 15,0-2-575,0 1-336,0 0-401,0-2-816,0 0-1440,-4 0-3331</inkml:trace>
  <inkml:trace contextRef="#ctx0" brushRef="#br0" timeOffset="-34873.06">30183 7092 6019,'0'0'6851,"0"0"-4834,0 0-577,0 0 257,0 0-320,0 0-593,55-34-31,-9 12 223,9-4-592,8-4-144,-3-2-32,-2 2-80,-4-1-112,-8 6-784,-15-1-769,-8 6-720,-7 1-3601,-9 6-3266</inkml:trace>
  <inkml:trace contextRef="#ctx0" brushRef="#br0" timeOffset="-34344.92">30631 6714 17784,'0'0'3090,"0"0"-2066,0 0-112,0 0-271,15 29-305,2-25-112,3 1-176,1-1-64,-3-2 32,-2 3-32,-2 1-16,-7 3-48,-2 4 48,-4 4 112,-1 0-80,-1 1 96,-6 1-48,-2-3-16,-1 2-32,3-4-1008,-4-1-1634,-1-6-5025</inkml:trace>
  <inkml:trace contextRef="#ctx0" brushRef="#br0" timeOffset="28854.05">28978 7053 5667,'0'0'5778,"0"0"-4065,0 0-737,0 0 225,0 0-161,0 0-495,16-26-369,-11 19 208,1-1 192,-1-1-80,6-2-127,-2-1 143,1 2-112,2-2-160,-1-1-32,3 2-16,-2 0 48,-1 3-15,-1-4-1,2 2 160,-6 4-64,3-2-96,1 0 32,-3 1-128,0-2-32,1 1-80,3-1-32,0 0 16,0-1-32,4-1 32,-3 0-16,2 0 48,1 0-96,-1 2 128,-1 1-16,-1 2 32,-2 1 0,1 1-48,-1 1 0,2 1 0,3 0-64,-3 0 48,7-2 0,-3 3-32,1-1 48,3-1-48,-3-1 32,3-1 65,-3 4 207,-6-5 48,5 6-112,-5-3-80,-1 0-80,1 3 0,-3-1-48,1 1 32,0-2-64,0 2 96,1-2-48,4 1 0,-5-1 48,3 0-16,-1 0 16,1 0-16,1 0 80,-7 2-112,5 0 16,-6 0-32,-1 0-16,1 0-16,1 0 64,0 2-80,0 2 48,-1-2 0,0 1-16,1 2 32,1 0 32,-1-4-32,0 5 0,1-2 48,-2-1 1,1 0-49,-1 2 80,0-1-64,2 1 112,2-3 48,-4 1-144,1 1-32,3-2-16,-1 1 16,1-3-16,-3 3 0,-1-1 0,4-2 48,-3 0-48,-1 1 48,2-1 112,2 2-96,-5 0-16,-1 0-32,4 0-16,-3 0 0,1 1 32,-1-1-80,-3 2 32,4-1-16,-4-1 32,3 2-16,-1 0 48,-1 0 0,3-3 32,0 3-48,2-2-16,-3 0 32,2-1-64,-5 2 48,3-2-64,1-1 16,-5 2-32,0-2-16,0 0-80,0 0 0,0 0 0,0 0 64,0 0 96,0 0-32,0 0 48,0 0-32,0 0-32,0 0-240,0 3-625,-5-3 305,4 0-416,-3 0-241,1 0-960,0 0-1457,-1 0-1456</inkml:trace>
  <inkml:trace contextRef="#ctx0" brushRef="#br0" timeOffset="30230.55">29972 6638 13030,'0'0'3442,"0"0"-2098,0 0 385,0 0-96,-22 0-689,17 0-352,0 0-15,2 6-161,1 1 0,2 1 288,0 1-175,0 2 15,2 0 64,6 1-352,2 1 224,1 1 33,-3 0-129,0 0 16,2 0-192,-5 1-96,1-2 64,0 1-128,-4 0-64,1-1 32,-3 0-48,0-2 64,0 0-80,-5-2 16,-7 0-48,2-1 96,-5 0 48,-2-2 0,2-6-32,-1 5-48,5-5-144,1 0-272,3-5-272,7 2-305,0-4-1120,4-2-1953,6 0-3041</inkml:trace>
  <inkml:trace contextRef="#ctx0" brushRef="#br0" timeOffset="-30740.06">31328 6586 11813,'0'0'5779,"0"0"-3602,0 0-928,0 0-81,0 0-367,-6-3-353,6 18-176,0 5 128,0 4 224,4 6-143,3 3-225,-7 2-64,4-1-16,-1-4-112,-3-1 0,0-5 0,-3-3 16,-1-7-48,-7 0 64,-1-8-32,-2 0 128,-2-6-64,-1 0-80,3-1-16,-2-7-32,4-5-16,-3-1-32,5-4-336,2 0-288,-1 3-273,5 0 161,2 1-64,2 2-209,0 2-1120,5-2-2177,1 1-3618</inkml:trace>
  <inkml:trace contextRef="#ctx0" brushRef="#br0" timeOffset="-30329.14">31279 6387 15751,'0'0'1201,"6"-28"-1137,-2 16 560,3 5-304,-3 6-288,1-1-672,-3 2-1889,1 2-1953</inkml:trace>
  <inkml:trace contextRef="#ctx0" brushRef="#br0" timeOffset="-30096.17">31510 6613 11541,'0'0'4322,"0"0"-2849,0 0-401,0 0 609,0 0-80,28 0-721,-21-1-495,0-3-241,-3 0-80,-4 1-16,0-4 32,0 1-96,0-2 16,-7 1 16,-2 0-48,-5 1-48,2 4 16,-1 2 80,1 0 0,5 11 0,0 5 0,4 6 256,3 0 48,10 2 32,-1-2-208,3-1-112,1-3-128,1-3-80,-2-6-736,2-2-257,-7-4-816,2-3-1248,-3-5-3634,0-6-337</inkml:trace>
  <inkml:trace contextRef="#ctx0" brushRef="#br0" timeOffset="-25384.9">31723 6518 10901,'0'0'6627,"0"0"-4226,34-10-1617,-17 10 289,3 0 320,2 4-193,-2 2-784,-2 0-304,3-3-112,-5 0-80,3-1-464,-5-2-608,0 0-737,-3-3-2225,-1-7-6803</inkml:trace>
  <inkml:trace contextRef="#ctx0" brushRef="#br0" timeOffset="-25733.97">31779 6317 6579,'0'0'7043,"0"0"-4818,0 0-1216,5 50 768,-5-13 1328,0 9-592,0 6-1120,0-2-625,-1-7-608,-3-6 32,4-7 32,0-10 97,0-6-65,0-4-160,1-4-64,3-3-16,1-3-112,-1 0-513,2-5-751,1-6-1458,-5-4-1632,0-1-7699</inkml:trace>
  <inkml:trace contextRef="#ctx0" brushRef="#br0" timeOffset="125559.4">16359 5562 7844,'0'0'3937,"0"0"-2208,0 0-288,5-2-129,-5 2-159,0-2-225,0 0-111,0 0-17,0-1-96,0 3-111,2-3-81,-2 2 80,0 1-144,0-2 17,0 2-33,3 0-160,-2 0-144,-1 6-80,3-1 64,0 3 272,4 3 145,-1 0-33,1-2-160,0 2-80,2-2-16,-1 2-32,1-3-96,-2 1 64,1 2 0,-2-2-47,5 1-65,-6-1-16,2 0 16,1 5 0,-2-4 0,3 2 64,-2 3-96,0-5 32,0 4 0,-1-3 48,0 0-64,-2 0-32,0-2 16,0 0-32,0 0 64,1 0 32,-1 1-80,0-1 16,-1 0-16,4 3 32,-1-1 0,0 0 48,2 2 0,1 0 64,-1 2-96,2-2 208,0 2-144,0 1 96,0-1-47,2 1-65,-4-3-48,-1 4 32,0-2-32,-1-2 0,3 0-80,-5 0-48,0 0 48,-1-2-32,4 4 16,-1-3 16,2 4 192,1-1-48,1-1-112,3 3-16,-3-2 0,1 1 0,5-1 16,-6-2 16,1 4-16,0-4-48,-5-1 64,3 2-32,-3 0 0,-1-1-16,2 1 64,-3 0-48,4 0 32,-1 0-48,1 0 80,0 0-80,1-1 80,-2 2-64,4-2 48,-1 0-32,1-1 0,1 4 16,-3-2 96,1 1 0,2-2-16,-4 2-32,0-1-48,3 0-48,-1-1-48,-4 1 64,4-3-48,-4 1 48,3 0 16,-1-2-32,-2 1-16,2-1 32,-2-2 16,0 2-16,3-1 16,-3 0-16,0 1 16,0 1 16,1 0-48,-4 0 32,4 0-16,-3 0 16,2 1-16,2 2 0,-3-1 0,1-2 16,2 2 32,1-2-64,-4 1 32,1-1 48,3 0-80,-1-2 64,1 0-96,-4 1 48,1-1-16,1 0 32,0-2-48,-2 1 48,2-3-48,-6 1 96,3-3-96,1 1 64,-4 0-64,3-2 16,-1-1 16,-3 2 0,2-2 0,-1-1-16,-1 0 48,0 0-48,0 0 32,0 0-32,0 0-80,0-4-240,-1-1-288,-1-1-817,-2 1-1136,-5-3-1281,4 1-2081</inkml:trace>
  <inkml:trace contextRef="#ctx0" brushRef="#br0" timeOffset="133395.87">16759 6851 6051,'0'0'5458,"0"0"-3089,0 0-720,0 0 48,0 0-48,0 0 15,14-13-143,-11 12-432,3-1-145,-2 2-160,5 0-111,-4 0-81,5 3-16,3 3-32,3 1-111,3 1 47,4 1-128,3 5 32,5-1-112,5 1 177,-2 1-129,1 4 0,-2-3 160,-6 1-176,-2-1-160,-7-3-64,-5-1 16,-1-6-80,-4 3 0,2-6 0,-1-3 48,3 0-32,-3-2-80,-2-2-32,3-3 0,-1 2 64,-2-1-16,-3 2 0,-3 2 32,1 1 32,1-2-48,-3 3 32,0-1-16,0-1-64,1 0-16,3-2-16,-4 1 48,5-3-64,-4 2 96,4 1-112,-3-1 96,0 0 16,-2 4 32,0-2 0,0 2-48,0 0 48,0 0-48,0 0 32,-2 0-32,0 0 32,2 0 48,-2-1-48,-1 1-16,3-4 16,0 0 16,0-1-16,0-4 48,3-3-112,5-4 64,-2-4-32,4-5 16,3-7-16,0-4-32,-2-4-112,2 0-32,-5 3 48,-2 4-64,-2 8 144,-4 11 80,-2 6-16,-6 8-145,-6 6-671,1 10-577,3 3-303,2 5-577,2 0-961,3-2-4081</inkml:trace>
  <inkml:trace contextRef="#ctx0" brushRef="#br0" timeOffset="134387.77">17453 6720 6243,'0'0'-176,"0"0"4130,0 0-1329,0 0-368,0 0 224,0 0-272,15 2-336,-8 2-368,-1 3 79,3 3 33,-1 1-593,3 1-207,-2 5-97,5 2-192,-2-3-271,2 3 47,-2-2-64,3-3-80,-4 0-48,2-6-64,-3-2 0,1-1-16,-2-2 48,-4-3-32,1-3 0,-1-2 64,-2-1-112,-1-1 64,0 0-16,1-1 0,-1 1-64,3 0 80,-4-3-64,2-1-16,4-2 32,2-5-16,3-4 16,-2-6-32,5-4 16,-3-1-144,-2-2-96,-1 1-64,-5 8 48,-1 8 16,-3 5 16,-1 7-65,-8 6-367,3 2-544,-4 10-193,1 0-320,1 5-304,4 2-1104,4-5-3042</inkml:trace>
  <inkml:trace contextRef="#ctx0" brushRef="#br0" timeOffset="129307.25">16758 5553 5907,'0'0'3201,"0"0"-1040,0 0-1184,0 0-801,0-25 1040,0 21 81,0 1-337,0 1-175,0 1 223,0-2-224,0 3-287,0 0-65,0 0-208,0 0-160,0 0-48,0 3 16,1-2 0,3 7-32,-2-1 0,6 1 416,-2 1 337,5 4-81,-1-2-96,3 0-208,1 1-80,1 2-79,-1 2-1,0-1-16,1 4 128,-5 0 64,2 0 0,-1 2-48,-2 0-79,2-2-65,0 0-128,0-2 16,0-2 0,1-2-16,2-3-48,-5 4 32,3-3 64,-1 0 32,-1 0 160,1 2-112,-1 0 96,-4 0 160,2 4-143,0 0-97,-2-3-16,3 7-16,-1-4-96,2 1 48,-1-2-48,1 1 0,2-2 16,-2-2-144,0 0 64,-1 0-48,-1 0 32,-2 2 32,-2-2-48,1 1 32,-1 1-64,-3 0 16,4 0 48,-1-1-48,-1 1 48,2-2-32,-3-2 16,2 1-16,0-2 16,-4 2 32,3-3-48,-1 0 48,-1 1-32,-1-1 16,3-2-32,-2 2 32,-1 0-16,3-3 16,-1 2 16,0-3-48,0 3 32,1-2-16,-2-3 32,3 4-16,2-1 96,-2 1 32,2 3-112,3-1 0,-2 0-32,0 0 64,1 5-64,-2-4 48,3 2-64,-1 0 48,-2-2-48,1 2 48,0 2-16,-2-5 16,3 4 0,0-2-32,1 0 0,-2 1-32,4-2 0,-5-1 32,4 2 64,-4-1 0,3-1-48,-3 1-32,0-1 16,0 0 48,3 2-32,-4 0-32,2 0 80,0 0-80,1 3 32,2-1 32,-2-1-48,5 1 32,-1-1-48,-3 1 16,4-4 32,-3-1-48,0 1 32,-1-4 0,-2-1-128,-2 0-80,-3-3-64,-2-1-96,0 0-272,0 0-145,0-4-223,0 1-817,-2-4-192,1-2 224,-2 1-176,3-1-1920,0-1-4291</inkml:trace>
  <inkml:trace contextRef="#ctx0" brushRef="#br0" timeOffset="171866.74">21566 10760 2737,'0'0'3090,"0"0"1328,0 0-2145,0 0-993,0 0-95,0 0 31,1-5-31,-2 9-97,1-4-303,0 0-145,0 0-48,5-4 465,8-9-145,6-7 97,2-10-353,6-7-416,6-10 112,3-8-48,1-6-95,0-4-33,0 2-208,0 4-32,-5 5-177,-2 14 193,-4 10 0,-3 9 16,-5 12 16,-4 9-880,-2 3-192,-7 7-529,-5 7-688,0-1-1841,-8 2-4994</inkml:trace>
  <inkml:trace contextRef="#ctx0" brushRef="#br0" timeOffset="173502.29">22433 9871 8196,'0'0'5266,"0"0"-1648,0 0-1793,0 0-577,0 0 17,0 0-273,-16-1-159,11 14-113,4 9 449,-5 4 511,6 6-399,0 1-433,-3 0-448,3-5-304,0-6 1,0-5 127,0-4-80,0-6 64,0-3-48,0-2 16,-1-2-48,-2 0 16,1-2 0,-3-8-32,0-2-48,1-7-16,2-5 0,2-7-48,0-7 16,2-1-48,2-1-288,1-1-64,5 2 144,-6 8 144,3 3 32,0 8 112,-3 3-64,-2 8 64,1 1-64,-3 2 80,0 5-48,0 1-16,0 0 48,1 1-96,3 8 80,2 7-32,1 4 16,3 8 64,2 7 64,1 4 128,-1 3-48,2 2 16,-2 0 32,3-5-31,-3-6-402,2-10 113,-1-4 64,0-8 144,-2-5-95,5-6 31,-5-7-32,2-6 48,-3-9-64,0-6 0,-1-6 16,-3-5 16,0-5-16,-6-2-320,0-3-16,0 5-129,-8 5 81,-1 10 240,1 6 48,1 10 16,-5 8 0,7 5 32,0 0-80,0 5 32,2 7-240,1-2-240,2 2-465,0-1-511,0-2-785,2-1-657,1-3-335,-3-2-2754</inkml:trace>
  <inkml:trace contextRef="#ctx0" brushRef="#br0" timeOffset="174594.61">22922 9778 9764,'0'0'4370,"0"0"-640,0 0-1921,0 0-32,0 0-529,0 0-639,-30-9-209,18 21 272,1 4 81,1 5 271,3 6 64,3 5-143,4 2-241,0 1 17,4-2-65,6-4-208,6-3-464,0-5 32,1-8-32,1-4-80,1-7 96,-3-2 16,-1-3 16,-1-9 16,0-3-80,-4-4-16,0-1-16,-1-2-48,-1-3-48,-3 0-224,-4 0-49,1-2 81,-2 3-80,-2 4-112,-5 0 176,-3 3 288,-6 2 80,2 3 0,-2 2 16,-2 4 0,-3 3 32,2 3-32,1 0 0,1 3 32,5 7-48,4-1-32,0 2 16,4-2-352,4 0-1585,0-1-352,7-4-897,4-4-2096,-2 0-4787</inkml:trace>
  <inkml:trace contextRef="#ctx0" brushRef="#br0" timeOffset="175287.04">23232 9736 7331,'0'0'6419,"0"0"-4034,0 0-1200,0 0 31,0 0 65,0 0-112,3 14 127,-3 0 49,0 5-65,0 7-143,0 1 15,3 4-63,-1 5-209,0-1-31,2-1-241,-2-3-128,1-5-288,-2-3-176,1-5-16,-2-6 0,2-2-16,-2-4 32,0-5-208,0-1-288,0-1-512,0-9-1025,-2-2-1969,-1-7-2769</inkml:trace>
  <inkml:trace contextRef="#ctx0" brushRef="#br0" timeOffset="175714.31">23123 9733 9780,'0'0'6595,"0"0"-3697,0 0-481,0 0-128,0 0-64,0 0-720,0 0-625,12-2-384,4 0-352,10-4 241,2 0-193,2 1-96,4 0-48,-1-3 0,-4 3 32,-7 1-144,-1-1-416,-7 1-257,-5 2-255,-4-2-401,-2 4-576,-3-2-624,-6 0-2113,-5 2-7204</inkml:trace>
  <inkml:trace contextRef="#ctx0" brushRef="#br0" timeOffset="176414.55">23527 9548 8324,'0'0'2657,"0"0"785,0 0-929,0 0-448,0 0-497,0 28 225,0-1 0,0 8 272,0 9-480,5 5-321,-5-2-479,2-5-417,2-5-208,1-8-32,-2-4-128,4-9-32,-5-2-368,3-8-785,-5-3-1104,0-3-1921,0-9-3089</inkml:trace>
  <inkml:trace contextRef="#ctx0" brushRef="#br0" timeOffset="178183.17">22787 10541 17080,'0'0'5923,"42"-1"-5123,-14-9-1040,9 3 336,0-3 1569,-1 1-193,-6 1-1296,-8 5-848,-7 0-3282,-8 3-4354</inkml:trace>
  <inkml:trace contextRef="#ctx0" brushRef="#br0" timeOffset="177822.57">22638 10306 10005,'0'0'4161,"0"0"-2448,42-2 544,-15 2 336,6 2-287,8 0-626,2-2-287,0 0-417,1 0-784,-7-2-176,-7-1-64,-4-3-48,-12 0-1392,-7-1-1586,-2-2-1024,-5-1-6706</inkml:trace>
  <inkml:trace contextRef="#ctx0" brushRef="#br0" timeOffset="176994.37">23536 10220 3602,'0'0'11445,"0"0"-9780,0 0-817,0 0 1089,25-28 144,-21 23-592,-4 0-465,0 1-224,-4 1 1,-6-2 239,-3 5-15,-2 3-241,-2 6-128,1 6-15,1 2-161,4 3-144,7 0-48,4-2-112,4-1-128,12-3-32,1-6-32,9-6-80,-4-2-144,4-3-32,-3-8-16,-2-4 192,-7-4 64,-5 1 48,-8-4-480,-1-2-33,-5-1 161,-8 3-32,-6 4 96,-1 4 192,-2 10 128,-2 4 336,5 4 272,3 10-191,5 0-353,2 3-96,8-1-176,1-1-881,1-2-1456,3-5-1793,2-4-5042</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28.700"/>
    </inkml:context>
    <inkml:brush xml:id="br0">
      <inkml:brushProperty name="width" value="0.05" units="cm"/>
      <inkml:brushProperty name="height" value="0.05" units="cm"/>
    </inkml:brush>
  </inkml:definitions>
  <inkml:trace contextRef="#ctx0" brushRef="#br0">53 25 1880 0 0,'-5'-6'8061'0'0,"-6"9"-5534"0"0,-9 11-1447 0 0,18-11-897 0 0,0-1 1 0 0,1 1-1 0 0,-1 0 1 0 0,0-1-1 0 0,1 1 1 0 0,0 0-1 0 0,0 0 1 0 0,0 0-1 0 0,0 0 1 0 0,0 0-1 0 0,0 1 1 0 0,1-1-1 0 0,-1 0 1 0 0,1 0-1 0 0,0 0 1 0 0,1 6-1 0 0,-1-7-160 0 0,0-1-1 0 0,0 0 0 0 0,1 0 0 0 0,-1 0 0 0 0,0 0 1 0 0,0 0-1 0 0,1 0 0 0 0,-1 0 0 0 0,1 0 1 0 0,-1 0-1 0 0,1-1 0 0 0,0 1 0 0 0,-1 0 0 0 0,1 0 1 0 0,0 0-1 0 0,-1-1 0 0 0,1 1 0 0 0,0 0 1 0 0,0 0-1 0 0,0-1 0 0 0,0 1 0 0 0,0-1 0 0 0,-1 1 1 0 0,1-1-1 0 0,0 1 0 0 0,0-1 0 0 0,0 0 1 0 0,0 1-1 0 0,0-1 0 0 0,1 0 0 0 0,-1 0 0 0 0,0 0 1 0 0,0 0-1 0 0,0 0 0 0 0,0 0 0 0 0,0 0 1 0 0,0 0-1 0 0,0 0 0 0 0,0-1 0 0 0,0 1 0 0 0,0 0 1 0 0,0 0-1 0 0,0-1 0 0 0,0 1 0 0 0,0-1 1 0 0,0 1-1 0 0,0-1 0 0 0,0 0 0 0 0,0 1 0 0 0,-1-1 1 0 0,2 0-1 0 0,3-2-155 0 0,0-1 0 0 0,0 1 0 0 0,0-1 0 0 0,-1 0-1 0 0,0 0 1 0 0,1 0 0 0 0,-1-1 0 0 0,-1 1 0 0 0,1-1 0 0 0,-1 0 0 0 0,0 0 0 0 0,0-1 0 0 0,0 1-1 0 0,0 0 1 0 0,-1-1 0 0 0,2-7 0 0 0,-4 12 116 0 0,-1 0 0 0 0,1 0 0 0 0,0 0-1 0 0,-1 0 1 0 0,1 0 0 0 0,-1 0 0 0 0,1 0 0 0 0,-1 0 0 0 0,1 0 0 0 0,-1 0-1 0 0,0 1 1 0 0,0-1 0 0 0,1 0 0 0 0,-1 0 0 0 0,0 1 0 0 0,0-1-1 0 0,0 0 1 0 0,0 1 0 0 0,0-1 0 0 0,0 1 0 0 0,0-1 0 0 0,0 1 0 0 0,0 0-1 0 0,0-1 1 0 0,0 1 0 0 0,0 0 0 0 0,0 0 0 0 0,0-1 0 0 0,0 1 0 0 0,-2 0-1 0 0,-39-1 372 0 0,34 1-305 0 0,7 0-99 0 0,-1-1-841 0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01.086"/>
    </inkml:context>
    <inkml:brush xml:id="br0">
      <inkml:brushProperty name="width" value="0.05" units="cm"/>
      <inkml:brushProperty name="height" value="0.05" units="cm"/>
    </inkml:brush>
  </inkml:definitions>
  <inkml:trace contextRef="#ctx0" brushRef="#br0">24 106 952 0 0,'2'0'9103'0'0,"6"2"-4450"0"0,41 5-2553 0 0,-42-7-2036 0 0,-1-1 1 0 0,0 0 0 0 0,1-1 0 0 0,-1 1-1 0 0,0-1 1 0 0,0 0 0 0 0,0-1 0 0 0,0 0-1 0 0,0 0 1 0 0,8-5 0 0 0,19-10-187 0 0,-33 21-556 0 0,-6-16 191 0 0,0 1 203 0 0,5 10 206 0 0,0 0 0 0 0,1 0-1 0 0,-1 0 1 0 0,0 1 0 0 0,0-1 0 0 0,0 0-1 0 0,0 1 1 0 0,-1-1 0 0 0,1 1 0 0 0,0-1-1 0 0,-1 1 1 0 0,1-1 0 0 0,-1 1 0 0 0,1 0-1 0 0,-1 0 1 0 0,0 0 0 0 0,1 0-1 0 0,-1 0 1 0 0,0 0 0 0 0,0 0 0 0 0,0 0-1 0 0,1 1 1 0 0,-1-1 0 0 0,-3 0 0 0 0,-24-5 30 0 0,25 4 41 0 0,-1 0 0 0 0,0 1-1 0 0,0-1 1 0 0,0 1 0 0 0,-1 1 0 0 0,1-1 0 0 0,0 1 0 0 0,0 0 0 0 0,0 0-1 0 0,0 0 1 0 0,0 1 0 0 0,-6 1 0 0 0,9-1 41 0 0,0 0-1 0 0,0 1 1 0 0,1-1 0 0 0,-1 0-1 0 0,0 1 1 0 0,1 0 0 0 0,-1-1-1 0 0,1 1 1 0 0,0 0 0 0 0,-1 0-1 0 0,1-1 1 0 0,0 1 0 0 0,0 0-1 0 0,0 0 1 0 0,1 0 0 0 0,-1 0 0 0 0,0 1-1 0 0,0 1 1 0 0,-7 48 1175 0 0,5-28-607 0 0,1-6-176 0 0,0 1 0 0 0,1 26 0 0 0,1-38-436 0 0,0-6-3 0 0,1 0 0 0 0,-1-1 1 0 0,0 1-1 0 0,1 0 0 0 0,-1 0 0 0 0,1 0 0 0 0,-1 0 1 0 0,1-1-1 0 0,0 1 0 0 0,-1 0 0 0 0,1 0 1 0 0,0-1-1 0 0,-1 1 0 0 0,1-1 0 0 0,0 1 0 0 0,0 0 1 0 0,0-1-1 0 0,0 0 0 0 0,-1 1 0 0 0,1-1 1 0 0,0 1-1 0 0,0-1 0 0 0,1 0 0 0 0,29 9 47 0 0,-20-6-64 0 0,1 0 279 0 0,0-1 1 0 0,0 0-1 0 0,0 0 0 0 0,20-1 1 0 0,4-1-5652 0 0,-12 0-6540 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02.212"/>
    </inkml:context>
    <inkml:brush xml:id="br0">
      <inkml:brushProperty name="width" value="0.05" units="cm"/>
      <inkml:brushProperty name="height" value="0.05" units="cm"/>
    </inkml:brush>
  </inkml:definitions>
  <inkml:trace contextRef="#ctx0" brushRef="#br0">1 0 256 0 0,'0'0'8307'0'0,"0"12"-3109"0"0,0 13-2848 0 0,9 83-178 0 0,-19-100-5271 0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02.447"/>
    </inkml:context>
    <inkml:brush xml:id="br0">
      <inkml:brushProperty name="width" value="0.05" units="cm"/>
      <inkml:brushProperty name="height" value="0.05" units="cm"/>
    </inkml:brush>
  </inkml:definitions>
  <inkml:trace contextRef="#ctx0" brushRef="#br0">1 15 5348 0 0,'0'-4'5169'0'0,"0"-2"-1065"0"0,0 4-2832 0 0,0 0-391 0 0,0 6-4098 0 0,0 2 541 0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03.808"/>
    </inkml:context>
    <inkml:brush xml:id="br0">
      <inkml:brushProperty name="width" value="0.05" units="cm"/>
      <inkml:brushProperty name="height" value="0.05" units="cm"/>
    </inkml:brush>
  </inkml:definitions>
  <inkml:trace contextRef="#ctx0" brushRef="#br0">38 1 6101 0 0,'-1'0'409'0'0,"0"0"1"0"0,-1 0 0 0 0,1 0 0 0 0,0 0 0 0 0,0 0 0 0 0,0 0-1 0 0,-1 1 1 0 0,1-1 0 0 0,0 0 0 0 0,0 1 0 0 0,0-1 0 0 0,0 1-1 0 0,0-1 1 0 0,0 1 0 0 0,0 0 0 0 0,0-1 0 0 0,0 1-1 0 0,-1 1 1 0 0,1-1-261 0 0,1 0-1 0 0,-1-1 1 0 0,1 1-1 0 0,-1 0 1 0 0,1 0-1 0 0,-1 0 1 0 0,1 0 0 0 0,0 0-1 0 0,0 0 1 0 0,-1-1-1 0 0,1 1 1 0 0,0 0-1 0 0,0 0 1 0 0,0 0-1 0 0,0 0 1 0 0,0 0-1 0 0,0 0 1 0 0,1 2-1 0 0,-1-2-121 0 0,1 1 0 0 0,-1-1 0 0 0,1 1 0 0 0,-1-1 0 0 0,1 0 0 0 0,0 1 0 0 0,0-1 0 0 0,0 0-1 0 0,-1 0 1 0 0,1 1 0 0 0,1-1 0 0 0,-1 0 0 0 0,0 0 0 0 0,0 0 0 0 0,0 0 0 0 0,0 0 0 0 0,1 0-1 0 0,-1-1 1 0 0,0 1 0 0 0,1 0 0 0 0,-1-1 0 0 0,1 1 0 0 0,-1-1 0 0 0,1 1 0 0 0,-1-1 0 0 0,1 0 0 0 0,-1 0-1 0 0,1 1 1 0 0,2-1 0 0 0,-3 0-58 0 0,-1 0 0 0 0,1 0 0 0 0,0 0 0 0 0,0 0 0 0 0,0 0 0 0 0,0 0 0 0 0,-1 0 0 0 0,1 0 0 0 0,0 0 0 0 0,0 0 0 0 0,0 0 0 0 0,0 0 0 0 0,-1-1 0 0 0,1 1 0 0 0,0 0 0 0 0,0-1 0 0 0,-1 1 0 0 0,1-1 0 0 0,0 1 0 0 0,-1 0 0 0 0,1-1 0 0 0,0 0 0 0 0,-1 1 0 0 0,1-1 0 0 0,0 1 0 0 0,-1-1 0 0 0,1 0 0 0 0,-1 1 0 0 0,0-1 0 0 0,1 0 0 0 0,-1 1 0 0 0,1-1 0 0 0,-1 0 0 0 0,0 0 0 0 0,0 0 0 0 0,1 1 0 0 0,-1-1 0 0 0,0 0 0 0 0,0 0 0 0 0,0 0 0 0 0,0 0 0 0 0,0 1 0 0 0,0-1 0 0 0,0 0 0 0 0,0 0 0 0 0,0 0 0 0 0,0 0 0 0 0,-1 1 0 0 0,1-1 0 0 0,0 0 0 0 0,-1 0 0 0 0,1-1 0 0 0,-1 1-15 0 0,0-1 0 0 0,0 1 0 0 0,0-1 1 0 0,0 1-1 0 0,0 0 0 0 0,-1-1 0 0 0,1 1 0 0 0,0 0 1 0 0,-1 0-1 0 0,1 0 0 0 0,0 0 0 0 0,-1 0 0 0 0,1 0 0 0 0,-1 0 1 0 0,0 0-1 0 0,1 1 0 0 0,-1-1 0 0 0,0 1 0 0 0,1-1 0 0 0,-1 1 1 0 0,0 0-1 0 0,1-1 0 0 0,-1 1 0 0 0,0 0 0 0 0,0 0 0 0 0,0 0 1 0 0,1 0-1 0 0,-4 1 0 0 0,4-1 6 0 0,0 1 1 0 0,-1-1-1 0 0,1 1 1 0 0,0-1-1 0 0,0 1 0 0 0,0 0 1 0 0,-1-1-1 0 0,1 1 0 0 0,0 0 1 0 0,0 0-1 0 0,0 0 1 0 0,0 0-1 0 0,0 0 0 0 0,0 0 1 0 0,1 0-1 0 0,-1 0 0 0 0,0 0 1 0 0,0 0-1 0 0,1 1 1 0 0,-1-1-1 0 0,1 0 0 0 0,-1 0 1 0 0,1 1-1 0 0,-1-1 0 0 0,1 0 1 0 0,0 1-1 0 0,0-1 1 0 0,0 0-1 0 0,-1 1 0 0 0,1-1 1 0 0,1 0-1 0 0,-1 1 0 0 0,0-1 1 0 0,0 2-1 0 0,10 16-9672 0 0,-6-15 6267 0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05.217"/>
    </inkml:context>
    <inkml:brush xml:id="br0">
      <inkml:brushProperty name="width" value="0.05" units="cm"/>
      <inkml:brushProperty name="height" value="0.05" units="cm"/>
    </inkml:brush>
  </inkml:definitions>
  <inkml:trace contextRef="#ctx0" brushRef="#br0">165 9 28 0 0,'-10'-6'12582'0'0,"-13"4"-9875"0"0,-22 5-2377 0 0,41-2-260 0 0,-1 1 0 0 0,0 0-1 0 0,0 0 1 0 0,1 0 0 0 0,-1 0-1 0 0,1 1 1 0 0,0 0 0 0 0,0 0-1 0 0,0 0 1 0 0,0 0 0 0 0,0 1-1 0 0,1 0 1 0 0,0-1 0 0 0,0 1-1 0 0,0 1 1 0 0,0-1-1 0 0,0 0 1 0 0,1 1 0 0 0,0-1-1 0 0,0 1 1 0 0,0 0 0 0 0,0-1-1 0 0,1 1 1 0 0,0 0 0 0 0,0 0-1 0 0,0 0 1 0 0,0 10 0 0 0,1-13-64 0 0,-1 0 1 0 0,1 0 0 0 0,0 0-1 0 0,0 0 1 0 0,0 0 0 0 0,0-1-1 0 0,0 1 1 0 0,1 0 0 0 0,-1 0 0 0 0,0 0-1 0 0,1 0 1 0 0,0 0 0 0 0,-1 0-1 0 0,1-1 1 0 0,0 1 0 0 0,0 0-1 0 0,0 0 1 0 0,0-1 0 0 0,0 1-1 0 0,0-1 1 0 0,1 1 0 0 0,-1-1-1 0 0,0 0 1 0 0,1 1 0 0 0,-1-1 0 0 0,1 0-1 0 0,-1 0 1 0 0,1 0 0 0 0,0 0-1 0 0,0 0 1 0 0,-1 0 0 0 0,1 0-1 0 0,0-1 1 0 0,0 1 0 0 0,0-1-1 0 0,0 1 1 0 0,0-1 0 0 0,-1 0-1 0 0,1 0 1 0 0,0 0 0 0 0,0 0 0 0 0,3 0-1 0 0,1-1-65 0 0,0 0-1 0 0,0-1 0 0 0,0 0 1 0 0,-1 1-1 0 0,1-2 0 0 0,0 1 1 0 0,-1-1-1 0 0,1 0 0 0 0,-1 0 1 0 0,0 0-1 0 0,0-1 0 0 0,5-5 1 0 0,48-60-1133 0 0,-58 69 1194 0 0,1-1 0 0 0,-1 1 0 0 0,0 0 0 0 0,0 0-1 0 0,0 0 1 0 0,1-1 0 0 0,-1 1 0 0 0,0 0 0 0 0,0 0 0 0 0,0-1 0 0 0,0 1 0 0 0,0 0-1 0 0,1 0 1 0 0,-1-1 0 0 0,0 1 0 0 0,0 0 0 0 0,0 0 0 0 0,0-1 0 0 0,0 1 0 0 0,0 0-1 0 0,0 0 1 0 0,0-1 0 0 0,0 1 0 0 0,0 0 0 0 0,0-1 0 0 0,0 1 0 0 0,0 0 0 0 0,0 0-1 0 0,0-1 1 0 0,0 1 0 0 0,-1 0 0 0 0,1 0 0 0 0,0-1 0 0 0,0 1 0 0 0,0 0 0 0 0,0 0-1 0 0,0-1 1 0 0,-1 1 0 0 0,1 0 0 0 0,0 0 0 0 0,0 0 0 0 0,0-1 0 0 0,-1 1 0 0 0,1 0-1 0 0,0 0 1 0 0,0 0 0 0 0,-1 0 0 0 0,1-1 0 0 0,0 1 0 0 0,0 0 0 0 0,-1 0 0 0 0,1 0-1 0 0,0 0 1 0 0,-1 0 0 0 0,1 0 0 0 0,0 0 0 0 0,0 0 0 0 0,-1 0 0 0 0,1 0-1 0 0,-1 0 3 0 0,1 0 0 0 0,-1 0-1 0 0,0 0 1 0 0,1 0 0 0 0,-1 0-1 0 0,1 1 1 0 0,-1-1 0 0 0,1 0-1 0 0,-1 0 1 0 0,1 0 0 0 0,-1 1-1 0 0,1-1 1 0 0,-1 0 0 0 0,1 0-1 0 0,-1 1 1 0 0,1-1 0 0 0,0 0-1 0 0,-1 1 1 0 0,1-1-1 0 0,0 1 1 0 0,-1-1 0 0 0,1 1-1 0 0,0-1 1 0 0,-1 1 0 0 0,1-1-1 0 0,0 1 1 0 0,0-1 0 0 0,-1 1-1 0 0,1-1 1 0 0,0 1 0 0 0,0-1-1 0 0,0 1 1 0 0,0-1 0 0 0,0 1-1 0 0,0-1 1 0 0,0 2-1 0 0,1 17 244 0 0,1 1 0 0 0,1 0 0 0 0,11 33 0 0 0,3 25 309 0 0,-14-56-276 0 0,4 43 225 0 0,-6-61-416 0 0,-1 0 0 0 0,-1 0 0 0 0,1 0-1 0 0,0 0 1 0 0,-1 0 0 0 0,0 0 0 0 0,0 0-1 0 0,0 0 1 0 0,-1 0 0 0 0,1 0 0 0 0,-1-1 0 0 0,0 1-1 0 0,-2 3 1 0 0,2-5-64 0 0,0 1 0 0 0,0-1 0 0 0,-1-1 0 0 0,1 1 0 0 0,0 0 0 0 0,0 0 0 0 0,-1-1 0 0 0,1 1 0 0 0,-1-1 0 0 0,0 0-1 0 0,1 0 1 0 0,-1 0 0 0 0,0 0 0 0 0,0 0 0 0 0,1-1 0 0 0,-1 1 0 0 0,0-1 0 0 0,0 0 0 0 0,0 0 0 0 0,0 0 0 0 0,-4-1 0 0 0,-2 0-199 0 0,-1-1 0 0 0,1 0 0 0 0,0 0 0 0 0,0-1 0 0 0,-11-5 0 0 0,15 6 1148 0 0,-3-2-1819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05.867"/>
    </inkml:context>
    <inkml:brush xml:id="br0">
      <inkml:brushProperty name="width" value="0.05" units="cm"/>
      <inkml:brushProperty name="height" value="0.05" units="cm"/>
    </inkml:brush>
  </inkml:definitions>
  <inkml:trace contextRef="#ctx0" brushRef="#br0">41 1 1528 0 0,'-3'10'11280'0'0,"2"-9"-11093"0"0,0 1-1 0 0,1-1 1 0 0,-1 0 0 0 0,1 1-1 0 0,-1-1 1 0 0,1 1 0 0 0,-1-1-1 0 0,1 1 1 0 0,0-1 0 0 0,0 1-1 0 0,0-1 1 0 0,0 1 0 0 0,0-1-1 0 0,0 1 1 0 0,0-1 0 0 0,1 1-1 0 0,-1-1 1 0 0,0 1 0 0 0,1-1 0 0 0,0 3-1 0 0,2 6 209 0 0,0 0 0 0 0,-1 1 0 0 0,0-1 0 0 0,-1 1 0 0 0,0 0 0 0 0,-1 18 0 0 0,1 11 481 0 0,1-12-445 0 0,-2 0 0 0 0,-1-1 0 0 0,-9 56 0 0 0,-1-48-623 0 0,0-25-2519 0 0,11-10 2357 0 0,-1 0-1 0 0,0 0 0 0 0,1-1 0 0 0,-1 1 1 0 0,0 0-1 0 0,1 0 0 0 0,-1 0 1 0 0,0-1-1 0 0,1 1 0 0 0,-1 0 0 0 0,0-1 1 0 0,1 1-1 0 0,-1-1 0 0 0,1 1 0 0 0,-1-1 1 0 0,1 1-1 0 0,-1-1 0 0 0,1 1 1 0 0,-1-1-1 0 0,1 1 0 0 0,0-1 0 0 0,-1 0 1 0 0,1 0-1 0 0,-5-6-4637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06.408"/>
    </inkml:context>
    <inkml:brush xml:id="br0">
      <inkml:brushProperty name="width" value="0.05" units="cm"/>
      <inkml:brushProperty name="height" value="0.05" units="cm"/>
    </inkml:brush>
  </inkml:definitions>
  <inkml:trace contextRef="#ctx0" brushRef="#br0">1 39 1800 0 0,'2'-2'9221'0'0,"5"-1"-4994"0"0,35-11-3054 0 0,-9 10-176 0 0,66 0-1 0 0,16-2-1037 0 0,-99 0-2344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07.134"/>
    </inkml:context>
    <inkml:brush xml:id="br0">
      <inkml:brushProperty name="width" value="0.05" units="cm"/>
      <inkml:brushProperty name="height" value="0.05" units="cm"/>
    </inkml:brush>
  </inkml:definitions>
  <inkml:trace contextRef="#ctx0" brushRef="#br0">105 0 4060 0 0,'-4'2'6462'0'0,"-10"4"-5227"0"0,6 7-503 0 0,6-12-600 0 0,1 0 0 0 0,0 0 0 0 0,0 0 0 0 0,0 0 0 0 0,0 1 1 0 0,0-1-1 0 0,0 1 0 0 0,0-1 0 0 0,0 1 0 0 0,0-1 0 0 0,1 1 1 0 0,-1-1-1 0 0,1 1 0 0 0,-1-1 0 0 0,1 1 0 0 0,-1 3 0 0 0,-1 33 1262 0 0,-2 0 0 0 0,-10 45 0 0 0,3-22-214 0 0,-3 3-469 0 0,9-45-558 0 0,0 2-1 0 0,2-1 0 0 0,-2 34 0 0 0,5-54-262 0 0,22-33-866 0 0,-17 27 921 0 0,0-1 0 0 0,0 1 1 0 0,0 0-1 0 0,1 1 0 0 0,6-7 0 0 0,-6 7 48 0 0,0 0 0 0 0,-1-1 1 0 0,0 1-1 0 0,0-2 0 0 0,5-6 0 0 0,-8 10-32 0 0,0-1 1 0 0,0 0-1 0 0,1 1 0 0 0,-1-1 1 0 0,1 1-1 0 0,0 0 0 0 0,0 0 1 0 0,0 0-1 0 0,1 0 0 0 0,-1 1 0 0 0,1-1 1 0 0,6-3-1 0 0,-8 6 83 0 0,0-1-1 0 0,0 1 1 0 0,0 0-1 0 0,0 0 1 0 0,0-1-1 0 0,0 1 1 0 0,0 0-1 0 0,0 1 1 0 0,0-1-1 0 0,0 0 1 0 0,0 0-1 0 0,-1 1 1 0 0,1-1-1 0 0,0 1 1 0 0,0 0-1 0 0,0 0 1 0 0,-1 0-1 0 0,1-1 1 0 0,0 1-1 0 0,-1 1 1 0 0,1-1-1 0 0,0 0 1 0 0,-1 0-1 0 0,0 1 1 0 0,1-1-1 0 0,-1 0 1 0 0,0 1-1 0 0,0 0 1 0 0,0-1-1 0 0,2 3 1 0 0,12 20 784 0 0,-1 0 0 0 0,15 38 1 0 0,-1-4-599 0 0,-14-43-361 0 0,-2-20-1034 0 0,-5-13-2800 0 0,-4-2-4566 0 0,-3 6-235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08.995"/>
    </inkml:context>
    <inkml:brush xml:id="br0">
      <inkml:brushProperty name="width" value="0.05" units="cm"/>
      <inkml:brushProperty name="height" value="0.05" units="cm"/>
    </inkml:brush>
  </inkml:definitions>
  <inkml:trace contextRef="#ctx0" brushRef="#br0">169 234 964 0 0,'-4'-2'1010'0'0,"1"1"1"0"0,0 0-1 0 0,0 1 0 0 0,-1-1 1 0 0,1 1-1 0 0,0-1 0 0 0,-1 1 1 0 0,1 0-1 0 0,0 0 0 0 0,-7 1 0 0 0,4 1-531 0 0,-1-1 0 0 0,1 1-1 0 0,-1 1 1 0 0,1-1-1 0 0,0 1 1 0 0,0 0 0 0 0,0 0-1 0 0,-10 8 1 0 0,11-7-340 0 0,1-1 0 0 0,-1 1-1 0 0,1 0 1 0 0,0 0 0 0 0,0 0 0 0 0,0 1 0 0 0,0 0 0 0 0,1-1 0 0 0,0 1 0 0 0,0 0 0 0 0,0 1 0 0 0,0-1 0 0 0,1 0-1 0 0,0 1 1 0 0,0-1 0 0 0,1 1 0 0 0,-2 9 0 0 0,3-13-144 0 0,0 1 0 0 0,1 0-1 0 0,0 0 1 0 0,-1 0 0 0 0,1 0 0 0 0,0 0-1 0 0,0 0 1 0 0,1-1 0 0 0,-1 1-1 0 0,1 0 1 0 0,-1-1 0 0 0,1 1 0 0 0,0-1-1 0 0,0 0 1 0 0,0 0 0 0 0,0 0 0 0 0,0 0-1 0 0,0 0 1 0 0,1 0 0 0 0,-1 0 0 0 0,1 0-1 0 0,-1-1 1 0 0,1 0 0 0 0,0 1 0 0 0,-1-1-1 0 0,1 0 1 0 0,0 0 0 0 0,0 0 0 0 0,0-1-1 0 0,0 1 1 0 0,0-1 0 0 0,0 0 0 0 0,0 0-1 0 0,0 0 1 0 0,0 0 0 0 0,0 0 0 0 0,-1 0-1 0 0,1-1 1 0 0,0 0 0 0 0,0 1-1 0 0,0-1 1 0 0,0 0 0 0 0,0 0 0 0 0,-1-1-1 0 0,1 1 1 0 0,0-1 0 0 0,-1 1 0 0 0,1-1-1 0 0,-1 0 1 0 0,0 0 0 0 0,3-3 0 0 0,0 0-116 0 0,0 0-1 0 0,-1 0 1 0 0,0-1 0 0 0,-1 0 0 0 0,1 0 0 0 0,-1 0-1 0 0,0 0 1 0 0,0-1 0 0 0,-1 1 0 0 0,2-8 0 0 0,10-72-1373 0 0,-12 66 1224 0 0,1 1 1 0 0,1-1 0 0 0,6-21-1 0 0,25-96 1653 0 0,-66 306 1274 0 0,23-120-1804 0 0,-1 14 518 0 0,-1 90 0 0 0,23-84-2107 0 0,-11-63-1341 0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09.396"/>
    </inkml:context>
    <inkml:brush xml:id="br0">
      <inkml:brushProperty name="width" value="0.05" units="cm"/>
      <inkml:brushProperty name="height" value="0.05" units="cm"/>
    </inkml:brush>
  </inkml:definitions>
  <inkml:trace contextRef="#ctx0" brushRef="#br0">1 0 13013 0 0,'0'5'5780'0'0,"1"5"-3296"0"0,-1 17-3881 0 0,-1-49-10484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29.208"/>
    </inkml:context>
    <inkml:brush xml:id="br0">
      <inkml:brushProperty name="width" value="0.05" units="cm"/>
      <inkml:brushProperty name="height" value="0.05" units="cm"/>
    </inkml:brush>
  </inkml:definitions>
  <inkml:trace contextRef="#ctx0" brushRef="#br0">1 129 4760 0 0,'5'-8'8207'0'0,"8"-9"-5833"0"0,-3 4-1973 0 0,-4 4-271 0 0,1 0 1 0 0,0 0-1 0 0,1 0 0 0 0,0 1 0 0 0,0 0 0 0 0,1 0 0 0 0,0 1 0 0 0,0 0 0 0 0,19-10 1 0 0,-27 18-92 0 0,0-1 1 0 0,-1 1-1 0 0,1-1 1 0 0,0 1 0 0 0,-1-1-1 0 0,1 1 1 0 0,-1 0-1 0 0,1-1 1 0 0,-1 1 0 0 0,1 0-1 0 0,-1-1 1 0 0,1 1-1 0 0,-1 0 1 0 0,0 0 0 0 0,0-1-1 0 0,1 1 1 0 0,-1 0 0 0 0,0 0-1 0 0,0 0 1 0 0,0-1-1 0 0,0 1 1 0 0,0 0 0 0 0,0 0-1 0 0,0 0 1 0 0,0 0-1 0 0,0-1 1 0 0,0 1 0 0 0,-1 1-1 0 0,2 37 879 0 0,-1-33-871 0 0,4 40 348 0 0,-4-46-414 0 0,0 1 1 0 0,0-1-1 0 0,0 1 0 0 0,1-1 0 0 0,-1 1 0 0 0,0-1 0 0 0,0 1 0 0 0,0-1 0 0 0,1 1 1 0 0,-1-1-1 0 0,0 1 0 0 0,1-1 0 0 0,-1 1 0 0 0,0-1 0 0 0,1 0 0 0 0,-1 1 0 0 0,0-1 1 0 0,1 0-1 0 0,-1 1 0 0 0,1-1 0 0 0,-1 0 0 0 0,1 1 0 0 0,-1-1 0 0 0,0 0 1 0 0,1 0-1 0 0,-1 0 0 0 0,2 1 0 0 0,-1-2-136 0 0,0 1 0 0 0,0-1-1 0 0,0 1 1 0 0,0-1 0 0 0,0 0 0 0 0,1 1 0 0 0,-1-1 0 0 0,0 0 0 0 0,0 0 0 0 0,-1 0-1 0 0,1 1 1 0 0,0-1 0 0 0,0 0 0 0 0,0 0 0 0 0,-1-1 0 0 0,1 1 0 0 0,0-1-1 0 0,5-10-3166 0 0,-4 4-1830 0 0,0-3-2605 0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10.109"/>
    </inkml:context>
    <inkml:brush xml:id="br0">
      <inkml:brushProperty name="width" value="0.05" units="cm"/>
      <inkml:brushProperty name="height" value="0.05" units="cm"/>
    </inkml:brush>
  </inkml:definitions>
  <inkml:trace contextRef="#ctx0" brushRef="#br0">1 17 6261 0 0,'4'-3'9232'0'0,"-4"1"-8768"0"0,0 0 93 0 0,5 2 103 0 0,-5-2-40 0 0,4 0-184 0 0,1 0-228 0 0,-5 0-208 0 0,4 2-40 0 0,1-2-492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12.579"/>
    </inkml:context>
    <inkml:brush xml:id="br0">
      <inkml:brushProperty name="width" value="0.05" units="cm"/>
      <inkml:brushProperty name="height" value="0.05" units="cm"/>
    </inkml:brush>
  </inkml:definitions>
  <inkml:trace contextRef="#ctx0" brushRef="#br0">186 11 7233 0 0,'0'0'219'0'0,"0"-1"1"0"0,0 1 0 0 0,0-1-1 0 0,0 1 1 0 0,0-1 0 0 0,0 1 0 0 0,-1 0-1 0 0,1-1 1 0 0,0 1 0 0 0,0-1-1 0 0,0 1 1 0 0,-1-1 0 0 0,1 1-1 0 0,0 0 1 0 0,0-1 0 0 0,-1 1-1 0 0,1-1 1 0 0,0 1 0 0 0,-1 0 0 0 0,1-1-1 0 0,0 1 1 0 0,-1 0 0 0 0,1 0-1 0 0,-1-1 1 0 0,1 1 0 0 0,0 0-1 0 0,-1 0 1 0 0,1 0 0 0 0,-1-1 0 0 0,1 1-1 0 0,-2 0 1 0 0,-19 1 1023 0 0,-20 13-2070 0 0,29-6 835 0 0,1-1-76 0 0,0 1 0 0 0,1 0 0 0 0,-16 15 0 0 0,24-20 126 0 0,-1 0 0 0 0,0 1-1 0 0,1-1 1 0 0,0 1 0 0 0,0-1-1 0 0,0 1 1 0 0,0 0 0 0 0,1 0-1 0 0,-1-1 1 0 0,1 1 0 0 0,0 0-1 0 0,0 1 1 0 0,0-1 0 0 0,1 0-1 0 0,-1 7 1 0 0,3 32 1366 0 0,10 54 0 0 0,-6-54-994 0 0,1 56 0 0 0,-7-89-450 0 0,0-1 1 0 0,-1 1-1 0 0,-1-1 1 0 0,1 1-1 0 0,-2-1 1 0 0,1 0-1 0 0,-1 1 1 0 0,-1-1-1 0 0,1-1 1 0 0,-9 15-1 0 0,8-14-849 0 0,-6 10 85 0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12.983"/>
    </inkml:context>
    <inkml:brush xml:id="br0">
      <inkml:brushProperty name="width" value="0.05" units="cm"/>
      <inkml:brushProperty name="height" value="0.05" units="cm"/>
    </inkml:brush>
  </inkml:definitions>
  <inkml:trace contextRef="#ctx0" brushRef="#br0">0 8 2492 0 0,'23'3'12033'0'0,"3"2"-9311"0"0,35 5-3304 0 0,-52-10 288 0 0,33-2-418 0 0,-22-3-2558 0 0,-6-6-4235 0 0,-14 3 3041 0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13.669"/>
    </inkml:context>
    <inkml:brush xml:id="br0">
      <inkml:brushProperty name="width" value="0.05" units="cm"/>
      <inkml:brushProperty name="height" value="0.05" units="cm"/>
    </inkml:brush>
  </inkml:definitions>
  <inkml:trace contextRef="#ctx0" brushRef="#br0">231 44 144 0 0,'-4'-11'9231'0'0,"-6"-1"-4922"0"0,8 10-4173 0 0,0 0 0 0 0,-1 0-1 0 0,1 0 1 0 0,0 0 0 0 0,-1 1-1 0 0,0-1 1 0 0,1 1 0 0 0,-1-1 0 0 0,0 1-1 0 0,0 0 1 0 0,0 0 0 0 0,0 0-1 0 0,-4 0 1 0 0,1 2-144 0 0,0 0 0 0 0,0 1 0 0 0,0-1 0 0 0,1 1 1 0 0,-1 1-1 0 0,0-1 0 0 0,1 1 0 0 0,-1 0 0 0 0,1 0 0 0 0,0 0 0 0 0,0 1 0 0 0,0 0 0 0 0,1 0 0 0 0,-7 6 0 0 0,1 1 245 0 0,-1 1-1 0 0,1-1 0 0 0,1 2 1 0 0,-13 20-1 0 0,20-28-138 0 0,0-1 1 0 0,0 1 0 0 0,0 0-1 0 0,0 0 1 0 0,1 0 0 0 0,0 0-1 0 0,0 0 1 0 0,0 0-1 0 0,1 0 1 0 0,0 1 0 0 0,0-1-1 0 0,0 0 1 0 0,2 10-1 0 0,2 0 82 0 0,0 0 1 0 0,1 0-1 0 0,8 18 0 0 0,-6-18-156 0 0,-1 0 1 0 0,-1 0-1 0 0,4 17 1 0 0,-8-27-27 0 0,0-1 0 0 0,0 0 0 0 0,-1 0 1 0 0,0 0-1 0 0,1 0 0 0 0,-1 1 1 0 0,-1-1-1 0 0,1 0 0 0 0,-1 0 0 0 0,0 0 1 0 0,1 1-1 0 0,-2-1 0 0 0,1 0 0 0 0,0 0 1 0 0,-1-1-1 0 0,0 1 0 0 0,0 0 0 0 0,0 0 1 0 0,0-1-1 0 0,-5 5 0 0 0,5-4-89 0 0,-1 0 0 0 0,1 0 0 0 0,-1-1 0 0 0,0 1 0 0 0,-1-1 0 0 0,1 1 1 0 0,-1-1-1 0 0,1 0 0 0 0,-1 0 0 0 0,0-1 0 0 0,0 1 0 0 0,-5 1 0 0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14.154"/>
    </inkml:context>
    <inkml:brush xml:id="br0">
      <inkml:brushProperty name="width" value="0.05" units="cm"/>
      <inkml:brushProperty name="height" value="0.05" units="cm"/>
    </inkml:brush>
  </inkml:definitions>
  <inkml:trace contextRef="#ctx0" brushRef="#br0">16 1 796 0 0,'-16'9'12251'0'0,"17"-3"-8853"0"0,32 0-2983 0 0,-9-6-525 0 0,0 0 0 0 0,0-1 0 0 0,0-1 0 0 0,34-8 0 0 0,-56 9-1184 0 0,4 1-711 0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14.605"/>
    </inkml:context>
    <inkml:brush xml:id="br0">
      <inkml:brushProperty name="width" value="0.05" units="cm"/>
      <inkml:brushProperty name="height" value="0.05" units="cm"/>
    </inkml:brush>
  </inkml:definitions>
  <inkml:trace contextRef="#ctx0" brushRef="#br0">14 66 3420 0 0,'10'4'10082'0'0,"30"11"-7541"0"0,-33-14-2529 0 0,-1-1 0 0 0,1 0 0 0 0,-1-1 0 0 0,1 1 0 0 0,-1-1 0 0 0,0 0 0 0 0,1-1 0 0 0,-1 0 0 0 0,6-2 0 0 0,-10 3-68 0 0,0 1 0 0 0,-1-1 0 0 0,1 0 0 0 0,0 0-1 0 0,-1 1 1 0 0,1-2 0 0 0,0 1 0 0 0,-1 0 0 0 0,0 0 0 0 0,1 0 0 0 0,-1-1 0 0 0,0 1 0 0 0,1 0 0 0 0,-1-1-1 0 0,0 1 1 0 0,0-1 0 0 0,0 0 0 0 0,0 1 0 0 0,0-1 0 0 0,-1 0 0 0 0,1 1 0 0 0,-1-1 0 0 0,1 0-1 0 0,-1 0 1 0 0,1 0 0 0 0,-1 0 0 0 0,0 1 0 0 0,0-1 0 0 0,0 0 0 0 0,0 0 0 0 0,0 0 0 0 0,0 0 0 0 0,-1 0-1 0 0,0-2 1 0 0,0 2 28 0 0,1 1-1 0 0,-1-1 1 0 0,0 1-1 0 0,0 0 1 0 0,0 0-1 0 0,0-1 0 0 0,-1 1 1 0 0,1 0-1 0 0,0 0 1 0 0,0 0-1 0 0,-1 0 1 0 0,1 0-1 0 0,-1 1 1 0 0,1-1-1 0 0,-1 0 1 0 0,1 1-1 0 0,-1-1 0 0 0,1 1 1 0 0,-1-1-1 0 0,1 1 1 0 0,-1 0-1 0 0,0 0 1 0 0,1-1-1 0 0,-1 1 1 0 0,1 0-1 0 0,-1 1 1 0 0,0-1-1 0 0,1 0 0 0 0,-1 0 1 0 0,1 1-1 0 0,-3 0 1 0 0,-3 0 212 0 0,1 0 1 0 0,0 1 0 0 0,0 0-1 0 0,0 0 1 0 0,0 0-1 0 0,-11 7 1 0 0,12-5 47 0 0,0 0 0 0 0,0 1 1 0 0,0 0-1 0 0,1 0 0 0 0,-1 0 0 0 0,1 0 1 0 0,0 1-1 0 0,1 0 0 0 0,-1 0 0 0 0,1 0 1 0 0,1 0-1 0 0,-1 0 0 0 0,1 0 0 0 0,-3 10 1 0 0,4-11-203 0 0,0 0 0 0 0,0 0 0 0 0,1 0 1 0 0,-1-1-1 0 0,1 1 0 0 0,0 0 0 0 0,0 0 1 0 0,1 0-1 0 0,-1 0 0 0 0,1 0 0 0 0,0 0 1 0 0,1 0-1 0 0,-1-1 0 0 0,1 1 0 0 0,0 0 1 0 0,0-1-1 0 0,0 0 0 0 0,1 1 1 0 0,0-1-1 0 0,5 7 0 0 0,-6-9-64 0 0,25 22-2195 0 0,-26-24 2062 0 0,-1 0 0 0 0,1 0-1 0 0,-1 0 1 0 0,0 1-1 0 0,1-1 1 0 0,-1 0-1 0 0,0 0 1 0 0,1 0-1 0 0,-1 0 1 0 0,0 0 0 0 0,1 0-1 0 0,-1 0 1 0 0,1 0-1 0 0,-1 0 1 0 0,0 0-1 0 0,1 0 1 0 0,-1 0-1 0 0,1 0 1 0 0,-1 0 0 0 0,0 0-1 0 0,1-1 1 0 0,-1 1-1 0 0,0 0 1 0 0,1 0-1 0 0,-1 0 1 0 0,0-1 0 0 0,1 1-1 0 0,-1 0 1 0 0,0 0-1 0 0,1-1 1 0 0,3-21-10038 0 0,-4 18 9182 0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15.678"/>
    </inkml:context>
    <inkml:brush xml:id="br0">
      <inkml:brushProperty name="width" value="0.05" units="cm"/>
      <inkml:brushProperty name="height" value="0.05" units="cm"/>
    </inkml:brush>
  </inkml:definitions>
  <inkml:trace contextRef="#ctx0" brushRef="#br0">13 213 4212 0 0,'-8'31'8831'0'0,"4"-14"-5955"0"0,16-31-1637 0 0,-7 2-1366 0 0,0 0 0 0 0,-1 0 0 0 0,-1-1 0 0 0,0 0 1 0 0,0 1-1 0 0,-1-1 0 0 0,-1 0 0 0 0,0 0 0 0 0,-1-14 0 0 0,0 25 111 0 0,1 1-1 0 0,0-1 1 0 0,-1 1 0 0 0,1 0-1 0 0,0-1 1 0 0,0 1 0 0 0,0 0 0 0 0,0 0-1 0 0,0-1 1 0 0,0 1 0 0 0,0 0 0 0 0,0 0-1 0 0,0 0 1 0 0,1 0 0 0 0,-1 0 0 0 0,0 1-1 0 0,1-1 1 0 0,1-1 0 0 0,35-16 295 0 0,-25 12-95 0 0,1-2 38 0 0,1-2-1 0 0,-2 1 1 0 0,20-18-1 0 0,-27 21-257 0 0,-14 24-3712 0 0,-1 1-2838 0 0,4-9 347 0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17.719"/>
    </inkml:context>
    <inkml:brush xml:id="br0">
      <inkml:brushProperty name="width" value="0.05" units="cm"/>
      <inkml:brushProperty name="height" value="0.05" units="cm"/>
    </inkml:brush>
  </inkml:definitions>
  <inkml:trace contextRef="#ctx0" brushRef="#br0">4 136 1056 0 0,'2'-8'16044'0'0,"5"7"-18163"0"0,2 0 3437 0 0,22 1-848 0 0,0-2 1 0 0,41-8-1 0 0,-71 10-476 0 0,1-1-1 0 0,-1 1 1 0 0,0-1 0 0 0,0 1-1 0 0,0-1 1 0 0,0 0 0 0 0,1 0-1 0 0,-1 0 1 0 0,0 0-1 0 0,-1 1 1 0 0,1-1 0 0 0,0 0-1 0 0,0-1 1 0 0,0 1-1 0 0,0 0 1 0 0,-1 0 0 0 0,2-2-1 0 0,-2 2-36 0 0,0 0 0 0 0,1 1-1 0 0,-1-1 1 0 0,0 0 0 0 0,1 0 0 0 0,-1 1 0 0 0,1-1-1 0 0,-1 0 1 0 0,1 1 0 0 0,0-1 0 0 0,-1 0-1 0 0,1 1 1 0 0,0-1 0 0 0,-1 1 0 0 0,1-1 0 0 0,0 1-1 0 0,0-1 1 0 0,-1 1 0 0 0,1 0 0 0 0,0-1-1 0 0,1 1 1 0 0,-3-2-11 0 0,-1 0 0 0 0,0 0 0 0 0,1 0 0 0 0,-1 0-1 0 0,1-1 1 0 0,-1 1 0 0 0,1 0 0 0 0,0-1 0 0 0,0 1 0 0 0,-1-4 0 0 0,-9-15-412 0 0,9 18 488 0 0,-1 0 0 0 0,1 0 0 0 0,-1 1 0 0 0,0-1 0 0 0,0 1-1 0 0,0-1 1 0 0,0 1 0 0 0,0 0 0 0 0,-1 0 0 0 0,1 1 0 0 0,0-1-1 0 0,-1 1 1 0 0,0-1 0 0 0,1 1 0 0 0,-1 0 0 0 0,0 1 0 0 0,1-1-1 0 0,-1 1 1 0 0,0-1 0 0 0,0 1 0 0 0,0 0 0 0 0,1 1-1 0 0,-1-1 1 0 0,0 0 0 0 0,0 1 0 0 0,1 0 0 0 0,-1 0 0 0 0,0 0-1 0 0,1 1 1 0 0,-1-1 0 0 0,1 1 0 0 0,-1 0 0 0 0,1 0 0 0 0,0 0-1 0 0,0 0 1 0 0,0 0 0 0 0,0 1 0 0 0,0-1 0 0 0,1 1 0 0 0,-1 0-1 0 0,-4 6 1 0 0,4-3 83 0 0,0 0 0 0 0,1 0 0 0 0,-1 1 0 0 0,1-1 1 0 0,1 1-1 0 0,-1 0 0 0 0,1-1 0 0 0,0 1 0 0 0,1 0 0 0 0,-1-1 0 0 0,1 1 0 0 0,1 0 0 0 0,-1 0 0 0 0,1 0 0 0 0,0-1 0 0 0,1 1 0 0 0,0-1 0 0 0,0 1 0 0 0,0-1 1 0 0,1 1-1 0 0,-1-1 0 0 0,2 0 0 0 0,-1 0 0 0 0,1-1 0 0 0,0 1 0 0 0,0-1 0 0 0,0 0 0 0 0,7 6 0 0 0,-6-8-82 0 0,0-1 1 0 0,0 0-1 0 0,0-1 1 0 0,0 1-1 0 0,0-1 0 0 0,1 0 1 0 0,-1 0-1 0 0,0-1 0 0 0,1 0 1 0 0,-1 0-1 0 0,1 0 0 0 0,-1 0 1 0 0,0-1-1 0 0,8-2 0 0 0,22 0-7726 0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18.733"/>
    </inkml:context>
    <inkml:brush xml:id="br0">
      <inkml:brushProperty name="width" value="0.05" units="cm"/>
      <inkml:brushProperty name="height" value="0.05" units="cm"/>
    </inkml:brush>
  </inkml:definitions>
  <inkml:trace contextRef="#ctx0" brushRef="#br0">6 111 2904 0 0,'-3'36'9337'0'0,"1"1"-7478"0"0,2-29-1006 0 0,4-14 1395 0 0,14-72-2263 0 0,-8 54-53 0 0,-9 19 92 0 0,1 0 1 0 0,0 1 0 0 0,0-1 0 0 0,0 1 0 0 0,1-1 0 0 0,0 1 0 0 0,-1 0 0 0 0,1 0-1 0 0,1 0 1 0 0,-1 0 0 0 0,1 0 0 0 0,5-4 0 0 0,-6 5 25 0 0,1 1-1 0 0,0-1 1 0 0,0 1 0 0 0,0-1-1 0 0,0 1 1 0 0,0 1 0 0 0,0-1-1 0 0,0 0 1 0 0,1 1 0 0 0,-1 0-1 0 0,7-1 1 0 0,-9 2-31 0 0,0 1 0 0 0,0 0 0 0 0,0-1 0 0 0,-1 1 0 0 0,1 0 0 0 0,0 0 0 0 0,0 0 0 0 0,-1 0-1 0 0,1 0 1 0 0,0 0 0 0 0,-1 1 0 0 0,1-1 0 0 0,-1 0 0 0 0,0 1 0 0 0,1-1 0 0 0,-1 1 0 0 0,0 0 0 0 0,0-1 0 0 0,0 1 0 0 0,0 0 0 0 0,0 0 0 0 0,-1 0 0 0 0,1-1 0 0 0,0 1 0 0 0,-1 0 0 0 0,1 0 0 0 0,-1 3 0 0 0,5 17 151 0 0,-1 0 0 0 0,-1 0 0 0 0,-1 0 0 0 0,-2 37 1 0 0,0-45-277 0 0,13-30-8591 0 0,-13 7 2969 0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19.520"/>
    </inkml:context>
    <inkml:brush xml:id="br0">
      <inkml:brushProperty name="width" value="0.05" units="cm"/>
      <inkml:brushProperty name="height" value="0.05" units="cm"/>
    </inkml:brush>
  </inkml:definitions>
  <inkml:trace contextRef="#ctx0" brushRef="#br0">155 3 1540 0 0,'-6'-3'7101'0'0,"-6"6"-5100"0"0,-11 5-1143 0 0,23-8-592 0 0,-7 3 21 0 0,0 0-1 0 0,0 1 0 0 0,0 0 0 0 0,0 0 1 0 0,1 0-1 0 0,0 1 0 0 0,0 0 0 0 0,0 0 1 0 0,1 1-1 0 0,-1 0 0 0 0,1 0 0 0 0,0 0 1 0 0,1 0-1 0 0,0 1 0 0 0,0-1 0 0 0,0 1 1 0 0,1 0-1 0 0,0 1 0 0 0,0-1 0 0 0,1 0 1 0 0,0 1-1 0 0,0-1 0 0 0,-1 12 0 0 0,3-16-274 0 0,0-1 0 0 0,1 0-1 0 0,-1 1 1 0 0,0-1 0 0 0,1 1 0 0 0,-1-1-1 0 0,1 1 1 0 0,0-1 0 0 0,0 0-1 0 0,0 1 1 0 0,0-1 0 0 0,0 0-1 0 0,0 0 1 0 0,1 0 0 0 0,-1 0 0 0 0,1 0-1 0 0,-1 0 1 0 0,1 0 0 0 0,0-1-1 0 0,0 1 1 0 0,0 0 0 0 0,0-1-1 0 0,0 0 1 0 0,0 1 0 0 0,0-1 0 0 0,0 0-1 0 0,0 0 1 0 0,1 0 0 0 0,-1 0-1 0 0,0-1 1 0 0,1 1 0 0 0,-1 0-1 0 0,4-1 1 0 0,1 1-413 0 0,0 0 1 0 0,0-1-1 0 0,0 0 0 0 0,0 0 0 0 0,0-1 1 0 0,0 0-1 0 0,0 0 0 0 0,0-1 0 0 0,0 0 1 0 0,7-3-1 0 0,-11 5-1627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29.714"/>
    </inkml:context>
    <inkml:brush xml:id="br0">
      <inkml:brushProperty name="width" value="0.05" units="cm"/>
      <inkml:brushProperty name="height" value="0.05" units="cm"/>
    </inkml:brush>
  </inkml:definitions>
  <inkml:trace contextRef="#ctx0" brushRef="#br0">86 19 1228 0 0,'8'-19'11963'0'0,"-12"27"-10877"0"0,1 0-484 0 0,-1 0 0 0 0,2 0 0 0 0,-1 0 1 0 0,1 1-1 0 0,-1 8 0 0 0,-3 12 292 0 0,-43 167 1407 0 0,49-185-2505 0 0,-3 14 409 0 0,3-25-306 0 0,0 1 0 0 0,0-1 0 0 0,0 0 0 0 0,-1 1 0 0 0,1-1 0 0 0,0 0 0 0 0,0 1 0 0 0,0-1-1 0 0,0 0 1 0 0,0 1 0 0 0,-1-1 0 0 0,1 0 0 0 0,0 0 0 0 0,0 1 0 0 0,-1-1 0 0 0,1 0 0 0 0,0 0 0 0 0,0 0 0 0 0,-1 1 0 0 0,1-1 0 0 0,0 0 0 0 0,-1 0 0 0 0,1 0 0 0 0,0 0 0 0 0,0 1 0 0 0,-1-1 0 0 0,1 0 0 0 0,0 0 0 0 0,-1 0 0 0 0,1 0 0 0 0,0 0 0 0 0,-1 0 0 0 0,1 0 0 0 0,0 0 0 0 0,-1 0 0 0 0,1 0 0 0 0,0 0 0 0 0,-1 0 0 0 0,1 0 0 0 0,0-1 0 0 0,-1 1 0 0 0,1 0 0 0 0,0 0 0 0 0,-1 0 0 0 0,1 0 0 0 0,0 0 0 0 0,-1-1 0 0 0,1 1 0 0 0,0 0 0 0 0,0 0 0 0 0,-1-1 0 0 0,1 1 0 0 0,0 0-1 0 0,0 0 1 0 0,0-1 0 0 0,-1 1 0 0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21.228"/>
    </inkml:context>
    <inkml:brush xml:id="br0">
      <inkml:brushProperty name="width" value="0.05" units="cm"/>
      <inkml:brushProperty name="height" value="0.05" units="cm"/>
    </inkml:brush>
  </inkml:definitions>
  <inkml:trace contextRef="#ctx0" brushRef="#br0">21 164 992 0 0,'-9'-7'15414'0'0,"18"4"-15181"0"0,-1 1 1 0 0,1 0-1 0 0,0 0 1 0 0,14 0 0 0 0,18-3-56 0 0,-32 3-160 0 0,0-1 0 0 0,0 0-1 0 0,-1 0 1 0 0,1-1 0 0 0,-1 0-1 0 0,11-7 1 0 0,-16 10-79 0 0,-1-1 1 0 0,1 0 0 0 0,-1-1-1 0 0,1 1 1 0 0,-1 0-1 0 0,0-1 1 0 0,0 1 0 0 0,0-1-1 0 0,-1 0 1 0 0,1 1 0 0 0,0-1-1 0 0,-1 0 1 0 0,0 0-1 0 0,0 0 1 0 0,0 0 0 0 0,0 0-1 0 0,0-1 1 0 0,0 1-1 0 0,-1 0 1 0 0,1-7 0 0 0,1-6-153 0 0,0-8 182 0 0,-3 23 28 0 0,0 1 0 0 0,1-1-1 0 0,-1 0 1 0 0,0 1 0 0 0,1-1-1 0 0,-1 1 1 0 0,0-1 0 0 0,0 1 0 0 0,0-1-1 0 0,1 1 1 0 0,-1 0 0 0 0,0 0-1 0 0,0-1 1 0 0,0 1 0 0 0,0 0-1 0 0,0 0 1 0 0,0 0 0 0 0,0 0-1 0 0,1 0 1 0 0,-1 0 0 0 0,0 0-1 0 0,0 0 1 0 0,0 0 0 0 0,0 0-1 0 0,0 0 1 0 0,0 1 0 0 0,1-1-1 0 0,-1 0 1 0 0,0 1 0 0 0,0-1-1 0 0,-1 1 1 0 0,-13 4 56 0 0,0 1 0 0 0,0 0 0 0 0,0 1 0 0 0,1 1 0 0 0,0 0 0 0 0,1 1 0 0 0,-1 0 0 0 0,2 1 0 0 0,-23 22 0 0 0,31-26 73 0 0,1 0 0 0 0,-1 0 1 0 0,1 0-1 0 0,0 0 1 0 0,1 1-1 0 0,-1 0 1 0 0,1-1-1 0 0,1 1 1 0 0,-1 0-1 0 0,1 0 0 0 0,0 0 1 0 0,1 0-1 0 0,0 0 1 0 0,0 0-1 0 0,1 10 1 0 0,-1-13-73 0 0,1-1 0 0 0,-1 0 0 0 0,1 1 0 0 0,0-1 0 0 0,0 0 0 0 0,0 0 0 0 0,0 0 0 0 0,0 0 0 0 0,1 0 0 0 0,0 0 0 0 0,-1 0 1 0 0,1 0-1 0 0,0 0 0 0 0,0-1 0 0 0,1 1 0 0 0,-1-1 0 0 0,0 0 0 0 0,1 1 0 0 0,-1-1 0 0 0,1 0 0 0 0,0 0 0 0 0,0-1 0 0 0,0 1 0 0 0,0-1 1 0 0,0 1-1 0 0,0-1 0 0 0,0 0 0 0 0,0 0 0 0 0,1 0 0 0 0,-1-1 0 0 0,0 1 0 0 0,0-1 0 0 0,5 0 0 0 0,3-1-13 0 0,1 0-1 0 0,-1-1 1 0 0,0-1 0 0 0,0 0-1 0 0,-1 0 1 0 0,1-1-1 0 0,16-8 1 0 0,-14 6-196 0 0,0 0 0 0 0,0 1 0 0 0,1 1 0 0 0,18-4 0 0 0,-28 10-2438 0 0,-8 3-139 0 0,-11 7-3475 0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34"/>
    </inkml:context>
    <inkml:brush xml:id="br0">
      <inkml:brushProperty name="width" value="0.05" units="cm"/>
      <inkml:brushProperty name="height" value="0.05" units="cm"/>
    </inkml:brush>
  </inkml:definitions>
  <inkml:trace contextRef="#ctx0" brushRef="#br0">259 77 104 0 0,'-1'-2'13688'0'0,"0"-3"-10074"0"0,-6-23-3202 0 0,5 25-418 0 0,0 0 0 0 0,-1 0 0 0 0,0 0 0 0 0,1 0 0 0 0,-1 0 0 0 0,0 1 0 0 0,0-1 0 0 0,-1 1 0 0 0,1 0-1 0 0,-1-1 1 0 0,1 2 0 0 0,-1-1 0 0 0,1 0 0 0 0,-1 1 0 0 0,0 0 0 0 0,0-1 0 0 0,0 2 0 0 0,0-1 0 0 0,0 0 0 0 0,0 1-1 0 0,0 0 1 0 0,0 0 0 0 0,0 0 0 0 0,0 0 0 0 0,0 0 0 0 0,0 1 0 0 0,0 0 0 0 0,0 0 0 0 0,1 0 0 0 0,-1 0 0 0 0,0 1 0 0 0,0 0-1 0 0,1-1 1 0 0,-1 1 0 0 0,1 0 0 0 0,0 1 0 0 0,-1-1 0 0 0,-4 5 0 0 0,-4 7 226 0 0,0 0 0 0 0,0 0-1 0 0,1 1 1 0 0,1 1 0 0 0,1 0 0 0 0,0 0 0 0 0,-8 22-1 0 0,14-31-142 0 0,0 0 0 0 0,1 0 0 0 0,0 0-1 0 0,0 0 1 0 0,1 0 0 0 0,0 0 0 0 0,0 1-1 0 0,1-1 1 0 0,0 0 0 0 0,0 1-1 0 0,1-1 1 0 0,-1 0 0 0 0,2 1 0 0 0,-1-1-1 0 0,1 0 1 0 0,0 0 0 0 0,0 0-1 0 0,1 0 1 0 0,0-1 0 0 0,7 13 0 0 0,-6-15-77 0 0,0 0 1 0 0,0 0-1 0 0,0 0 1 0 0,1-1-1 0 0,-1 1 1 0 0,1-1-1 0 0,0 0 1 0 0,0-1-1 0 0,0 1 1 0 0,0-1-1 0 0,0 0 1 0 0,1 0-1 0 0,-1 0 1 0 0,1-1-1 0 0,-1 0 1 0 0,1 0-1 0 0,8 0 1 0 0,-4 0-198 0 0,0-1-1 0 0,1 0 1 0 0,-1-1 0 0 0,0 0 0 0 0,0-1 0 0 0,1 0-1 0 0,-1 0 1 0 0,15-7 0 0 0,-9 6-1020 0 0,-11 10-1533 0 0,-11 18-7912 0 0,5-20 7918 0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35.270"/>
    </inkml:context>
    <inkml:brush xml:id="br0">
      <inkml:brushProperty name="width" value="0.05" units="cm"/>
      <inkml:brushProperty name="height" value="0.05" units="cm"/>
    </inkml:brush>
  </inkml:definitions>
  <inkml:trace contextRef="#ctx0" brushRef="#br0">96 35 572 0 0,'-3'-6'11174'0'0,"-8"-16"-8297"0"0,9 21-2844 0 0,1 1 0 0 0,0-1 0 0 0,-1 1 0 0 0,1 0 0 0 0,0 0 0 0 0,0 0 0 0 0,-1 0 0 0 0,1-1 0 0 0,0 2 0 0 0,-1-1 0 0 0,1 0 0 0 0,0 0 0 0 0,-1 0 0 0 0,1 1 0 0 0,0-1 0 0 0,0 0 1 0 0,-1 1-1 0 0,1-1 0 0 0,0 1 0 0 0,0 0 0 0 0,0-1 0 0 0,-2 2 0 0 0,-23 29 560 0 0,22-25-355 0 0,1 1-1 0 0,0-1 0 0 0,0 1 0 0 0,0 0 0 0 0,1 0 0 0 0,0 1 1 0 0,0-1-1 0 0,0 9 0 0 0,1-13-156 0 0,1 0 0 0 0,0 0 0 0 0,0 1 0 0 0,1-1 1 0 0,-1 0-1 0 0,1 0 0 0 0,-1 0 0 0 0,1 1 0 0 0,0-1 0 0 0,0 0 0 0 0,1 0 0 0 0,-1 0 1 0 0,1 0-1 0 0,-1-1 0 0 0,3 5 0 0 0,-1-5-57 0 0,-1-1 0 0 0,1 1 1 0 0,-1 0-1 0 0,1-1 0 0 0,0 1 0 0 0,-1-1 0 0 0,1 0 1 0 0,0 0-1 0 0,0 0 0 0 0,0 0 0 0 0,0-1 0 0 0,0 1 1 0 0,0-1-1 0 0,0 0 0 0 0,0 0 0 0 0,6 0 0 0 0,0-1-162 0 0,1 0-1 0 0,-1 0 0 0 0,1-1 0 0 0,-1-1 0 0 0,1 1 0 0 0,-1-2 0 0 0,0 1 0 0 0,0-1 0 0 0,15-9 0 0 0,-22 11-10 0 0,1 1 0 0 0,0-1 1 0 0,-1 1-1 0 0,1-1 0 0 0,0 0 1 0 0,-1 0-1 0 0,0 0 0 0 0,0 0 1 0 0,1-1-1 0 0,-1 1 0 0 0,-1 0 1 0 0,1-1-1 0 0,0 0 0 0 0,-1 1 0 0 0,1-1 1 0 0,-1 0-1 0 0,0 0 0 0 0,1 0 1 0 0,-2 0-1 0 0,1 0 0 0 0,0 0 1 0 0,0 0-1 0 0,-1 0 0 0 0,0 0 0 0 0,0 0 1 0 0,0 0-1 0 0,0 0 0 0 0,0 0 1 0 0,0-1-1 0 0,-1 1 0 0 0,0 0 1 0 0,1 0-1 0 0,-3-4 0 0 0,2 3 159 0 0,-1 1-1 0 0,0 0 1 0 0,1 0-1 0 0,-1 0 0 0 0,0 0 1 0 0,0 0-1 0 0,0 0 1 0 0,-1 0-1 0 0,1 1 1 0 0,-1-1-1 0 0,0 1 1 0 0,1 0-1 0 0,-1-1 0 0 0,0 1 1 0 0,0 1-1 0 0,-1-1 1 0 0,1 0-1 0 0,0 1 1 0 0,0 0-1 0 0,-1-1 1 0 0,1 1-1 0 0,-1 1 0 0 0,1-1 1 0 0,-1 0-1 0 0,1 1 1 0 0,-1 0-1 0 0,1 0 1 0 0,-1 0-1 0 0,0 0 1 0 0,1 0-1 0 0,-1 1 0 0 0,1 0 1 0 0,-1 0-1 0 0,1 0 1 0 0,-1 0-1 0 0,1 0 1 0 0,0 0-1 0 0,0 1 1 0 0,0 0-1 0 0,-1 0 0 0 0,1 0 1 0 0,1 0-1 0 0,-1 0 1 0 0,0 0-1 0 0,1 1 1 0 0,-1-1-1 0 0,1 1 1 0 0,-1 0-1 0 0,1 0 0 0 0,0 0 1 0 0,1 0-1 0 0,-1 0 1 0 0,-2 7-1 0 0,0 5-1892 0 0,3 1-6320 0 0,1-13 5952 0 0,0 1 1231 0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36.105"/>
    </inkml:context>
    <inkml:brush xml:id="br0">
      <inkml:brushProperty name="width" value="0.05" units="cm"/>
      <inkml:brushProperty name="height" value="0.05" units="cm"/>
    </inkml:brush>
  </inkml:definitions>
  <inkml:trace contextRef="#ctx0" brushRef="#br0">25 175 992 0 0,'-4'7'7780'0'0,"-11"22"-3638"0"0,10-16-2056 0 0,5-15-1168 0 0,11-32-1132 0 0,4-14-125 0 0,-11 32 384 0 0,1 1-1 0 0,1 0 1 0 0,0 0-1 0 0,1 0 1 0 0,1 1-1 0 0,0 0 1 0 0,14-17-1 0 0,-21 31-19 0 0,-1-1-1 0 0,1 1 0 0 0,-1 0 0 0 0,1-1 0 0 0,0 1 0 0 0,-1 0 0 0 0,1-1 0 0 0,0 1 0 0 0,0 0 0 0 0,-1-1 1 0 0,1 1-1 0 0,0 0 0 0 0,-1 0 0 0 0,1 0 0 0 0,0 0 0 0 0,0 0 0 0 0,-1 0 0 0 0,1 0 0 0 0,0 0 0 0 0,0 0 1 0 0,-1 0-1 0 0,1 0 0 0 0,0 1 0 0 0,0-1 0 0 0,-1 0 0 0 0,1 0 0 0 0,0 1 0 0 0,-1-1 0 0 0,1 0 0 0 0,0 1 1 0 0,-1-1-1 0 0,1 1 0 0 0,-1-1 0 0 0,1 1 0 0 0,-1-1 0 0 0,1 1 0 0 0,-1-1 0 0 0,1 1 0 0 0,-1 0 1 0 0,1-1-1 0 0,-1 1 0 0 0,0 0 0 0 0,1-1 0 0 0,-1 1 0 0 0,0 0 0 0 0,0-1 0 0 0,1 2 0 0 0,18 42 1367 0 0,-16-36-1346 0 0,3 6 121 0 0,18 42 105 0 0,-22-53-264 0 0,0 1 0 0 0,0-1 0 0 0,0 0 1 0 0,0 0-1 0 0,0 0 0 0 0,1 0 0 0 0,0 0 0 0 0,-1 0 0 0 0,1-1 0 0 0,0 1 0 0 0,0-1 0 0 0,4 3 0 0 0,-6-5-80 0 0,0 0 0 0 0,0 1-1 0 0,-1-1 1 0 0,1 0 0 0 0,0 0 0 0 0,0 0 0 0 0,0 0 0 0 0,0 0-1 0 0,-1 0 1 0 0,1 0 0 0 0,0 0 0 0 0,0 0 0 0 0,0 0-1 0 0,-1 0 1 0 0,1 0 0 0 0,0-1 0 0 0,0 1 0 0 0,0 0-1 0 0,-1 0 1 0 0,1-1 0 0 0,0 1 0 0 0,0-1 0 0 0,-1 1-1 0 0,1-1 1 0 0,0 1 0 0 0,-1-1 0 0 0,1 1 0 0 0,-1-1-1 0 0,1 0 1 0 0,-1 1 0 0 0,1-1 0 0 0,-1 0 0 0 0,1 0 0 0 0,6-13-3121 0 0,-3 1-3581 0 0,-3 5 389 0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37.699"/>
    </inkml:context>
    <inkml:brush xml:id="br0">
      <inkml:brushProperty name="width" value="0.05" units="cm"/>
      <inkml:brushProperty name="height" value="0.05" units="cm"/>
    </inkml:brush>
  </inkml:definitions>
  <inkml:trace contextRef="#ctx0" brushRef="#br0">164 16 3040 0 0,'0'-1'383'0'0,"0"1"-1"0"0,0-1 1 0 0,-5-6 6118 0 0,4 6-6119 0 0,1 1 0 0 0,-1 0 1 0 0,1 0-1 0 0,-1-1 1 0 0,0 1-1 0 0,-18-4 2670 0 0,16 3-3041 0 0,0 1-1 0 0,0 0 0 0 0,-1 0 0 0 0,1 1 0 0 0,0-1 1 0 0,0 1-1 0 0,0-1 0 0 0,0 1 0 0 0,-5 2 0 0 0,4 0-1 0 0,-8 5-34 0 0,1 0 1 0 0,0 1 0 0 0,-16 17 0 0 0,25-25 13 0 0,1 1 1 0 0,0-1 0 0 0,-1 0-1 0 0,1 0 1 0 0,0 1-1 0 0,0-1 1 0 0,0 1-1 0 0,0-1 1 0 0,0 1 0 0 0,1-1-1 0 0,-1 1 1 0 0,0 0-1 0 0,1-1 1 0 0,-1 1-1 0 0,1 0 1 0 0,-1 0 0 0 0,1-1-1 0 0,0 1 1 0 0,0 0-1 0 0,0 0 1 0 0,0-1-1 0 0,0 1 1 0 0,0 0 0 0 0,0 0-1 0 0,1-1 1 0 0,-1 1-1 0 0,0 0 1 0 0,1 0-1 0 0,0-1 1 0 0,-1 1 0 0 0,1-1-1 0 0,0 1 1 0 0,0 0-1 0 0,0-1 1 0 0,0 0-1 0 0,0 1 1 0 0,0-1 0 0 0,2 2-1 0 0,1 0 27 0 0,0-1-1 0 0,1 1 1 0 0,-1-1 0 0 0,0 0-1 0 0,1-1 1 0 0,-1 1-1 0 0,1-1 1 0 0,0 0 0 0 0,-1 0-1 0 0,1 0 1 0 0,5 0 0 0 0,-7-1-16 0 0,1 0 0 0 0,-1 0 0 0 0,0 0 0 0 0,1 1 1 0 0,-1 0-1 0 0,1-1 0 0 0,-1 1 0 0 0,0 0 0 0 0,0 1 1 0 0,0-1-1 0 0,1 1 0 0 0,-1-1 0 0 0,-1 1 0 0 0,1 0 1 0 0,0 0-1 0 0,0 0 0 0 0,-1 0 0 0 0,1 1 0 0 0,-1-1 1 0 0,1 1-1 0 0,-1-1 0 0 0,3 7 0 0 0,-3-6 35 0 0,0 0-1 0 0,-1 1 1 0 0,0-1-1 0 0,0 1 1 0 0,0-1-1 0 0,0 1 1 0 0,0-1 0 0 0,-1 1-1 0 0,1 0 1 0 0,-1-1-1 0 0,0 1 1 0 0,0 0-1 0 0,-1-1 1 0 0,1 1-1 0 0,-1 0 1 0 0,0-1-1 0 0,1 1 1 0 0,-2-1 0 0 0,1 1-1 0 0,0-1 1 0 0,-1 0-1 0 0,1 1 1 0 0,-1-1-1 0 0,0 0 1 0 0,0 0-1 0 0,-1 0 1 0 0,1 0 0 0 0,0-1-1 0 0,-1 1 1 0 0,0-1-1 0 0,1 1 1 0 0,-1-1-1 0 0,-4 2 1 0 0,4-2-9 0 0,-1 0 1 0 0,0-1-1 0 0,1 1 1 0 0,-1-1-1 0 0,0 0 1 0 0,0 0-1 0 0,0 0 1 0 0,0-1-1 0 0,0 1 1 0 0,0-1-1 0 0,-1 0 1 0 0,1 0-1 0 0,0 0 0 0 0,0-1 1 0 0,0 1-1 0 0,0-1 1 0 0,0 0-1 0 0,0 0 1 0 0,-6-4-1 0 0,7 4-173 0 0,0 0-1 0 0,0-1 1 0 0,0 1-1 0 0,1-1 1 0 0,-1 0-1 0 0,1 0 1 0 0,-1 0-1 0 0,1 0 1 0 0,0 0-1 0 0,0-1 1 0 0,0 1-1 0 0,0-1 0 0 0,0 1 1 0 0,0-1-1 0 0,1 0 1 0 0,-1 0-1 0 0,-1-5 1 0 0,-1-18-4102 0 0,4 25 3655 0 0,1 0 0 0 0,0 0 0 0 0,0 0 0 0 0,0 0 0 0 0,0 1 0 0 0,0-1 0 0 0,0 1 1 0 0,0-1-1 0 0,0 0 0 0 0,0 1 0 0 0,0-1 0 0 0,0 1 0 0 0,0 0 0 0 0,0-1 0 0 0,2 1 0 0 0,2 0-221 0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38.632"/>
    </inkml:context>
    <inkml:brush xml:id="br0">
      <inkml:brushProperty name="width" value="0.05" units="cm"/>
      <inkml:brushProperty name="height" value="0.05" units="cm"/>
    </inkml:brush>
  </inkml:definitions>
  <inkml:trace contextRef="#ctx0" brushRef="#br0">46 43 752 0 0,'-1'-12'8163'0'0,"-4"-4"-5303"0"0,5 15-2813 0 0,0 1 0 0 0,1-1 1 0 0,-1 0-1 0 0,-1 1 0 0 0,1-1 1 0 0,0 1-1 0 0,0-1 0 0 0,0 1 0 0 0,0-1 1 0 0,0 1-1 0 0,0-1 0 0 0,-1 1 1 0 0,1-1-1 0 0,0 1 0 0 0,0-1 1 0 0,-1 1-1 0 0,1 0 0 0 0,0-1 0 0 0,0 1 1 0 0,-1-1-1 0 0,1 1 0 0 0,-1 0 1 0 0,1-1-1 0 0,0 1 0 0 0,-1 0 1 0 0,1-1-1 0 0,-1 1 0 0 0,1 0 0 0 0,-1 0 1 0 0,1-1-1 0 0,-1 1 0 0 0,1 0 1 0 0,-1 0-1 0 0,1 0 0 0 0,-1 0 1 0 0,1 0-1 0 0,-1 0 0 0 0,1 0 0 0 0,-1 0 1 0 0,1 0-1 0 0,-1 0 0 0 0,0 0 1 0 0,1 0-1 0 0,-1 0 0 0 0,0 0 1 0 0,0 5 177 0 0,1 0 0 0 0,-1 1 0 0 0,1-1 1 0 0,0 0-1 0 0,0 0 0 0 0,2 9 0 0 0,20 309 4468 0 0,-22-318-4900 0 0,0 0 0 0 0,0 0 0 0 0,-1 0 1 0 0,1-1-1 0 0,-1 1 0 0 0,-1 0 0 0 0,-2 8 1 0 0,-9 1-5012 0 0,12-13 4486 0 0,0-1 1 0 0,-1 1-1 0 0,1-1 1 0 0,0 0-1 0 0,0 0 1 0 0,-1 1-1 0 0,1-1 1 0 0,0 0-1 0 0,-1 0 1 0 0,1 0-1 0 0,0 0 1 0 0,-1-1-1 0 0,1 1 1 0 0,0 0-1 0 0,-2-1 0 0 0,1-1-359 0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39.379"/>
    </inkml:context>
    <inkml:brush xml:id="br0">
      <inkml:brushProperty name="width" value="0.05" units="cm"/>
      <inkml:brushProperty name="height" value="0.05" units="cm"/>
    </inkml:brush>
  </inkml:definitions>
  <inkml:trace contextRef="#ctx0" brushRef="#br0">5 37 4364 0 0,'-5'-13'12217'0'0,"6"21"-12010"0"0,-1-7-187 0 0,0 0 0 0 0,0 0 1 0 0,0 1-1 0 0,1-1 1 0 0,-1 0-1 0 0,0 0 1 0 0,1 0-1 0 0,-1 0 1 0 0,1 0-1 0 0,-1 0 1 0 0,1 0-1 0 0,0 0 1 0 0,-1 0-1 0 0,1 0 1 0 0,0 0-1 0 0,0 0 1 0 0,0 0-1 0 0,0-1 1 0 0,0 1-1 0 0,0 0 0 0 0,0-1 1 0 0,1 2-1 0 0,35 10 523 0 0,-29-11-432 0 0,0 0-1 0 0,0 0 1 0 0,0-1-1 0 0,0 0 1 0 0,0 0-1 0 0,0-1 1 0 0,11-2-1 0 0,-12 1-141 0 0,0-1-1 0 0,0 1 1 0 0,-1-1-1 0 0,1-1 1 0 0,-1 1 0 0 0,0-1-1 0 0,0 0 1 0 0,0 0 0 0 0,-1-1-1 0 0,1 1 1 0 0,-1-1-1 0 0,6-8 1 0 0,-9 3-4860 0 0,-12 28-8495 0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40.845"/>
    </inkml:context>
    <inkml:brush xml:id="br0">
      <inkml:brushProperty name="width" value="0.05" units="cm"/>
      <inkml:brushProperty name="height" value="0.05" units="cm"/>
    </inkml:brush>
  </inkml:definitions>
  <inkml:trace contextRef="#ctx0" brushRef="#br0">83 47 3284 0 0,'2'-15'8475'0'0,"2"1"-4480"0"0,-1-3-3515 0 0,-5 17-483 0 0,1 0 0 0 0,0 0 1 0 0,-1 1-1 0 0,1-1 0 0 0,0 0 1 0 0,0 1-1 0 0,-1-1 0 0 0,1 0 1 0 0,0 1-1 0 0,0 0 0 0 0,0-1 1 0 0,-1 1-1 0 0,1 0 0 0 0,0 0 1 0 0,0-1-1 0 0,0 1 0 0 0,-1 2 0 0 0,-5 2 68 0 0,0 1 0 0 0,0-1 0 0 0,1 2 0 0 0,0-1 0 0 0,0 1 0 0 0,0 0 0 0 0,1 0 0 0 0,-5 10 0 0 0,8-15-37 0 0,1 0 0 0 0,0 0 0 0 0,1 0 0 0 0,-1 0 0 0 0,0 0 0 0 0,1 0 0 0 0,-1 0 0 0 0,1 0 0 0 0,-1 0 0 0 0,1 0 0 0 0,0 0 0 0 0,0 0 0 0 0,0 1 0 0 0,0-1 0 0 0,0 0 0 0 0,1 0 0 0 0,-1 0 0 0 0,0 0 0 0 0,1 0 0 0 0,0 0 0 0 0,0 0 0 0 0,-1 0 1 0 0,1 0-1 0 0,0 0 0 0 0,0 0 0 0 0,1 0 0 0 0,-1-1 0 0 0,0 1 0 0 0,1 0 0 0 0,-1-1 0 0 0,1 1 0 0 0,-1-1 0 0 0,1 0 0 0 0,0 1 0 0 0,-1-1 0 0 0,1 0 0 0 0,0 0 0 0 0,0 0 0 0 0,0 0 0 0 0,0 0 0 0 0,4 0 0 0 0,-5 0-29 0 0,1 0 0 0 0,0 0 0 0 0,-1 0 0 0 0,1 0 0 0 0,0-1 0 0 0,0 1 0 0 0,0-1 0 0 0,-1 1 0 0 0,1-1 0 0 0,0 0 0 0 0,0 0 0 0 0,0 1 0 0 0,0-1 0 0 0,0-1 0 0 0,0 1 0 0 0,0 0 0 0 0,-1 0 0 0 0,1-1 0 0 0,0 1 0 0 0,0-1 0 0 0,0 1 0 0 0,0-1 0 0 0,-1 0 0 0 0,1 0 0 0 0,0 0 0 0 0,-1 0 0 0 0,1 0 0 0 0,-1 0 0 0 0,1 0 0 0 0,-1-1 0 0 0,3-2 0 0 0,0-2-236 0 0,-1-1 1 0 0,1-1-1 0 0,-1 1 1 0 0,0 0-1 0 0,-1-1 1 0 0,3-12 0 0 0,-3 10 83 0 0,4-5 302 0 0,-3 16 679 0 0,2 27 932 0 0,-3-13-1742 0 0,7 36 856 0 0,-5-27-547 0 0,0-1 1 0 0,0 31-1 0 0,3-32-694 0 0,-2-18-2861 0 0,-3-15-4274 0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41.404"/>
    </inkml:context>
    <inkml:brush xml:id="br0">
      <inkml:brushProperty name="width" value="0.05" units="cm"/>
      <inkml:brushProperty name="height" value="0.05" units="cm"/>
    </inkml:brush>
  </inkml:definitions>
  <inkml:trace contextRef="#ctx0" brushRef="#br0">17 122 5673 0 0,'-2'3'1538'0'0,"-7"15"4942"0"0,4-8-3613 0 0,8-32-1577 0 0,2 9-1406 0 0,0 1 0 0 0,1-1 1 0 0,1 1-1 0 0,0 0 1 0 0,15-19-1 0 0,-11 16 73 0 0,-10 14 49 0 0,-1 0 0 0 0,1-1 0 0 0,-1 1-1 0 0,1 0 1 0 0,0-1 0 0 0,0 1 0 0 0,0 0 0 0 0,0 0 0 0 0,0 0 0 0 0,0 0 0 0 0,0 0 0 0 0,0 0-1 0 0,0 0 1 0 0,0 0 0 0 0,0 1 0 0 0,1-1 0 0 0,-1 0 0 0 0,0 1 0 0 0,1-1 0 0 0,-1 1 0 0 0,0-1 0 0 0,1 1-1 0 0,-1 0 1 0 0,0-1 0 0 0,1 1 0 0 0,-1 0 0 0 0,1 0 0 0 0,-1 0 0 0 0,1 0 0 0 0,-1 0 0 0 0,0 0-1 0 0,1 1 1 0 0,-1-1 0 0 0,1 0 0 0 0,-1 1 0 0 0,0-1 0 0 0,1 1 0 0 0,-1-1 0 0 0,0 1 0 0 0,1 0-1 0 0,-1 0 1 0 0,0-1 0 0 0,0 1 0 0 0,0 0 0 0 0,0 0 0 0 0,0 0 0 0 0,2 2 0 0 0,4 7 189 0 0,0-1 1 0 0,-1 1 0 0 0,0 0-1 0 0,9 21 1 0 0,-7-14-385 0 0,-5-11 213 0 0,8 12-236 0 0,-7-21-762 0 0,-3-15-1102 0 0,4-8-9279 0 0,-5 21 8669 0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43.010"/>
    </inkml:context>
    <inkml:brush xml:id="br0">
      <inkml:brushProperty name="width" value="0.05" units="cm"/>
      <inkml:brushProperty name="height" value="0.05" units="cm"/>
    </inkml:brush>
  </inkml:definitions>
  <inkml:trace contextRef="#ctx0" brushRef="#br0">23 50 1240 0 0,'-2'-46'12416'0'0,"0"42"-9303"0"0,2 29-2047 0 0,-9 207 3194 0 0,-1-95-4220 0 0,10-136-136 0 0,1 0-1 0 0,-1-1 1 0 0,0 1-1 0 0,0 0 1 0 0,0-1-1 0 0,0 1 1 0 0,0 0-1 0 0,1-1 1 0 0,-1 1-1 0 0,0-1 0 0 0,1 1 1 0 0,-1-1-1 0 0,0 1 1 0 0,1-1-1 0 0,-1 1 1 0 0,1-1-1 0 0,-1 1 1 0 0,1-1-1 0 0,-1 1 1 0 0,1-1-1 0 0,-1 1 1 0 0,1-1-1 0 0,-1 0 0 0 0,1 1 1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30.038"/>
    </inkml:context>
    <inkml:brush xml:id="br0">
      <inkml:brushProperty name="width" value="0.05" units="cm"/>
      <inkml:brushProperty name="height" value="0.05" units="cm"/>
    </inkml:brush>
  </inkml:definitions>
  <inkml:trace contextRef="#ctx0" brushRef="#br0">1 73 7233 0 0,'31'-5'5124'0'0,"5"-1"-3412"0"0,-28 6-1753 0 0,1-1-1 0 0,-1 0 0 0 0,1-1 0 0 0,-1 0 1 0 0,0 0-1 0 0,1-1 0 0 0,-1 1 0 0 0,0-2 1 0 0,-1 1-1 0 0,1-2 0 0 0,-1 1 0 0 0,10-7 1 0 0,-5 4-781 0 0,4-1-888 0 0,-12 1-3396 0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43.424"/>
    </inkml:context>
    <inkml:brush xml:id="br0">
      <inkml:brushProperty name="width" value="0.05" units="cm"/>
      <inkml:brushProperty name="height" value="0.05" units="cm"/>
    </inkml:brush>
  </inkml:definitions>
  <inkml:trace contextRef="#ctx0" brushRef="#br0">1 23 52 0 0,'0'0'9328'0'0,"15"-2"-2687"0"0,19-1-4784 0 0,-1 1-1815 0 0,55-8 0 0 0,-54 5-2675 0 0,-25 4 473 0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45.630"/>
    </inkml:context>
    <inkml:brush xml:id="br0">
      <inkml:brushProperty name="width" value="0.05" units="cm"/>
      <inkml:brushProperty name="height" value="0.05" units="cm"/>
    </inkml:brush>
  </inkml:definitions>
  <inkml:trace contextRef="#ctx0" brushRef="#br0">1 178 784 0 0,'3'-20'11291'0'0,"3"35"-8198"0"0,3 34-1981 0 0,0 82 1309 0 0,0 6-649 0 0,-9-137-1758 0 0,0 0 0 0 0,0 0 1 0 0,0 0-1 0 0,0 0 0 0 0,0 0 1 0 0,1 0-1 0 0,-1 0 0 0 0,0 0 1 0 0,0 0-1 0 0,0 0 0 0 0,0 0 1 0 0,0 0-1 0 0,0 0 0 0 0,0 0 1 0 0,0 0-1 0 0,0 0 0 0 0,0 0 1 0 0,1 0-1 0 0,-1 0 0 0 0,0 0 1 0 0,0 0-1 0 0,0 0 1 0 0,0 0-1 0 0,0 0 0 0 0,0 0 1 0 0,0 0-1 0 0,0 0 0 0 0,0 0 1 0 0,0 0-1 0 0,0 0 0 0 0,0 1 1 0 0,0-1-1 0 0,0 0 0 0 0,0 0 1 0 0,0 0-1 0 0,0 0 0 0 0,0 0 1 0 0,0 0-1 0 0,0 0 0 0 0,0 0 1 0 0,1 0-1 0 0,-1 0 0 0 0,0 1 1 0 0,5-15 98 0 0,4-20-383 0 0,-6 4-72 0 0,-2 0 0 0 0,-2 1 0 0 0,-1-1 0 0 0,-10-56 0 0 0,6 45 170 0 0,-3-64 1 0 0,10 100 154 0 0,0 1 1 0 0,0-1 0 0 0,0 1 0 0 0,1-1-1 0 0,-1 1 1 0 0,1-1 0 0 0,0 1-1 0 0,1 0 1 0 0,-1 0 0 0 0,1 0 0 0 0,-1 0-1 0 0,6-5 1 0 0,-6 6-11 0 0,0 1 0 0 0,1-1-1 0 0,-1 1 1 0 0,0 0 0 0 0,1 0 0 0 0,-1 0-1 0 0,1 0 1 0 0,-1 0 0 0 0,1 0 0 0 0,0 1 0 0 0,0-1-1 0 0,0 1 1 0 0,0 0 0 0 0,0 0 0 0 0,0 0 0 0 0,0 0-1 0 0,0 0 1 0 0,0 1 0 0 0,4-1 0 0 0,-5 2 21 0 0,1 1 0 0 0,-1-1 0 0 0,0 0 0 0 0,0 1 0 0 0,0-1 0 0 0,0 1 0 0 0,0-1 0 0 0,0 1 1 0 0,0 0-1 0 0,0 0 0 0 0,-1 0 0 0 0,1 0 0 0 0,-1 0 0 0 0,1 1 0 0 0,-1-1 0 0 0,0 0 0 0 0,0 1 0 0 0,0-1 1 0 0,0 0-1 0 0,0 1 0 0 0,0 3 0 0 0,13 56 81 0 0,-9-35-25 0 0,4 38-5 0 0,-9-62-15 0 0,0 0-1 0 0,0-1 1 0 0,0 1 0 0 0,-1 0-1 0 0,1 0 1 0 0,-1 0 0 0 0,1 0-1 0 0,-1-1 1 0 0,0 1 0 0 0,0 0-1 0 0,0-1 1 0 0,0 1 0 0 0,-1-1-1 0 0,1 1 1 0 0,-1-1 0 0 0,1 0-1 0 0,-1 1 1 0 0,-3 1 0 0 0,2-2 3 0 0,0-1 1 0 0,-1 0 0 0 0,0 0 0 0 0,1-1-1 0 0,-1 1 1 0 0,0-1 0 0 0,1 0-1 0 0,-1 0 1 0 0,0 0 0 0 0,1 0-1 0 0,-1 0 1 0 0,0-1 0 0 0,-3-1 0 0 0,-25 0-453 0 0,29 3 383 0 0,1-1 0 0 0,0 1 1 0 0,0-1-1 0 0,0 1 0 0 0,0 0 0 0 0,0-1 0 0 0,0 1 1 0 0,1 0-1 0 0,-1 1 0 0 0,0-1 0 0 0,0 0 0 0 0,1 0 1 0 0,-1 1-1 0 0,0-1 0 0 0,1 1 0 0 0,0-1 0 0 0,-1 1 0 0 0,-1 2 1 0 0,-6 12-5278 0 0,5-9 560 0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47.641"/>
    </inkml:context>
    <inkml:brush xml:id="br0">
      <inkml:brushProperty name="width" value="0.05" units="cm"/>
      <inkml:brushProperty name="height" value="0.05" units="cm"/>
    </inkml:brush>
  </inkml:definitions>
  <inkml:trace contextRef="#ctx0" brushRef="#br0">1 31 1488 0 0,'2'-3'10050'0'0,"3"15"-7694"0"0,1 20-1607 0 0,-6-15-114 0 0,-1-3-206 0 0,1 1 0 0 0,1-1-1 0 0,0 0 1 0 0,0 0 0 0 0,2 1 0 0 0,5 20 0 0 0,-2-25-9 0 0,-2-16-19 0 0,1-4-461 0 0,-2 0-227 0 0,1-1 0 0 0,-1 0 0 0 0,-1 0-1 0 0,0-1 1 0 0,-1 1 0 0 0,0 0 0 0 0,-1-1 0 0 0,0 1-1 0 0,-2-14 1 0 0,1-9-228 0 0,2 32 515 0 0,0 0-1 0 0,0 0 1 0 0,0 0 0 0 0,0 0-1 0 0,0 0 1 0 0,0 1 0 0 0,1-1 0 0 0,-1 0-1 0 0,1 1 1 0 0,-1-1 0 0 0,1 1-1 0 0,-1-1 1 0 0,1 1 0 0 0,0 0-1 0 0,0 0 1 0 0,0 0 0 0 0,0 0-1 0 0,0 0 1 0 0,0 0 0 0 0,0 0-1 0 0,0 0 1 0 0,3 0 0 0 0,3-2 395 0 0,0 1 0 0 0,1 0 1 0 0,-1 0-1 0 0,16-1 1 0 0,-23 3-405 0 0,1 1 0 0 0,-1-1 0 0 0,1 0 0 0 0,-1 1 0 0 0,1-1 0 0 0,-1 1 0 0 0,1 0 0 0 0,-1 0 1 0 0,0-1-1 0 0,1 1 0 0 0,-1 0 0 0 0,0 0 0 0 0,0 0 0 0 0,1 0 0 0 0,-1 0 0 0 0,0 1 0 0 0,0-1 1 0 0,0 0-1 0 0,1 3 0 0 0,0 4-3926 0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48.851"/>
    </inkml:context>
    <inkml:brush xml:id="br0">
      <inkml:brushProperty name="width" value="0.05" units="cm"/>
      <inkml:brushProperty name="height" value="0.05" units="cm"/>
    </inkml:brush>
  </inkml:definitions>
  <inkml:trace contextRef="#ctx0" brushRef="#br0">1 106 1460 0 0,'0'0'8222'0'0,"11"-3"-3231"0"0,15-4-3955 0 0,-8 8-668 0 0,-8-1-311 0 0,1 1-1 0 0,-1-1 1 0 0,0 0 0 0 0,1-1 0 0 0,-1-1 0 0 0,0 1 0 0 0,0-2-1 0 0,0 1 1 0 0,0-1 0 0 0,-1-1 0 0 0,11-4 0 0 0,-19 6-161 0 0,1 0 0 0 0,-1 0 1 0 0,0 1-1 0 0,0-1 0 0 0,1 0 0 0 0,-1 0 1 0 0,0 0-1 0 0,-1 0 0 0 0,1 0 0 0 0,0 0 0 0 0,-1-1 1 0 0,1 1-1 0 0,-1 0 0 0 0,1 0 0 0 0,-1 0 1 0 0,0-1-1 0 0,0 1 0 0 0,-1-4 0 0 0,1 6 46 0 0,-5-1-49 0 0,-1 0 1 0 0,1 0-1 0 0,-1 0 0 0 0,1-1 0 0 0,0 0 0 0 0,-10-5 0 0 0,10 5 97 0 0,0-1-1 0 0,0 1 0 0 0,-1 0 1 0 0,1 0-1 0 0,-1 1 0 0 0,0 0 1 0 0,-9-1-1 0 0,13 2 64 0 0,0 0 0 0 0,0 1 0 0 0,-1-1 0 0 0,1 1 0 0 0,0-1 0 0 0,0 1 0 0 0,0 0 0 0 0,0 0 0 0 0,0 0 0 0 0,0 0 0 0 0,0 0 0 0 0,0 1 0 0 0,1-1 0 0 0,-1 0 0 0 0,0 1 0 0 0,1 0 0 0 0,-1-1 0 0 0,1 1 0 0 0,0 0 0 0 0,-1 0 0 0 0,1-1 0 0 0,0 1-1 0 0,0 0 1 0 0,0 0 0 0 0,-1 4 0 0 0,-5 7 233 0 0,1 1-1 0 0,0 0 0 0 0,1 0 1 0 0,1 0-1 0 0,0 1 1 0 0,1-1-1 0 0,0 1 0 0 0,0 16 1 0 0,4-29-272 0 0,-1-1 0 0 0,1 0 0 0 0,-1 0 1 0 0,1 1-1 0 0,-1-1 0 0 0,1 0 0 0 0,0 0 1 0 0,0 0-1 0 0,-1 0 0 0 0,1 0 0 0 0,0 0 1 0 0,0 0-1 0 0,0 0 0 0 0,0 0 1 0 0,0-1-1 0 0,0 1 0 0 0,1 0 0 0 0,-1-1 1 0 0,0 1-1 0 0,0 0 0 0 0,0-1 0 0 0,1 0 1 0 0,-1 1-1 0 0,0-1 0 0 0,0 0 0 0 0,1 1 1 0 0,1-1-1 0 0,48 7 211 0 0,-35-6-250 0 0,-16-1-22 0 0,41 10-83 0 0,-27 1-1804 0 0,-14-10 1716 0 0,0 0-1 0 0,1-1 0 0 0,-1 1 0 0 0,0 0 1 0 0,0-1-1 0 0,0 1 0 0 0,0 0 1 0 0,0-1-1 0 0,0 1 0 0 0,0 0 0 0 0,-1-1 1 0 0,1 1-1 0 0,0 0 0 0 0,0-1 1 0 0,0 1-1 0 0,-1 0 0 0 0,1-1 0 0 0,0 1 1 0 0,-1-1-1 0 0,1 1 0 0 0,0 0 1 0 0,-1-1-1 0 0,1 1 0 0 0,-1-1 0 0 0,1 1 1 0 0,-2 0-1 0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51.262"/>
    </inkml:context>
    <inkml:brush xml:id="br0">
      <inkml:brushProperty name="width" value="0.05" units="cm"/>
      <inkml:brushProperty name="height" value="0.05" units="cm"/>
    </inkml:brush>
  </inkml:definitions>
  <inkml:trace contextRef="#ctx0" brushRef="#br0">135 0 6461 0 0,'0'0'4051'0'0,"-33"8"78"0"0,-2 12-3276 0 0,30-18-826 0 0,0 0 0 0 0,1 0 1 0 0,-1 1-1 0 0,1-1 0 0 0,0 1 0 0 0,0 0 0 0 0,0 0 1 0 0,-6 7-1 0 0,10-10-29 0 0,0 0 0 0 0,0 0 0 0 0,-1 0 0 0 0,1 0 0 0 0,0 1 0 0 0,0-1 0 0 0,0 0 0 0 0,0 0 0 0 0,0 0 1 0 0,0 1-1 0 0,0-1 0 0 0,0 0 0 0 0,0 0 0 0 0,0 0 0 0 0,-1 1 0 0 0,1-1 0 0 0,0 0 0 0 0,0 0 0 0 0,0 0 0 0 0,0 1 0 0 0,0-1 0 0 0,1 0 1 0 0,-1 0-1 0 0,0 0 0 0 0,0 1 0 0 0,0-1 0 0 0,0 0 0 0 0,0 0 0 0 0,0 0 0 0 0,0 1 0 0 0,0-1 0 0 0,0 0 0 0 0,0 0 0 0 0,1 0 0 0 0,-1 0 0 0 0,0 1 1 0 0,0-1-1 0 0,0 0 0 0 0,0 0 0 0 0,0 0 0 0 0,1 0 0 0 0,-1 0 0 0 0,0 0 0 0 0,0 1 0 0 0,0-1 0 0 0,1 0 0 0 0,-1 0 0 0 0,0 0 0 0 0,0 0 1 0 0,0 0-1 0 0,1 0 0 0 0,-1 0 0 0 0,0 0 0 0 0,0 0 0 0 0,0 0 0 0 0,1 0 0 0 0,22 3 57 0 0,-20-4-62 0 0,-1 1-1 0 0,1 0 0 0 0,0 0 0 0 0,-1 0 0 0 0,1 1 0 0 0,-1-1 0 0 0,1 1 1 0 0,0-1-1 0 0,-1 1 0 0 0,1 0 0 0 0,-1 0 0 0 0,1 0 0 0 0,-1 0 0 0 0,0 1 0 0 0,1-1 1 0 0,2 3-1 0 0,-4 0 51 0 0,0 1 0 0 0,0 0 1 0 0,0-1-1 0 0,-1 1 0 0 0,0 0 1 0 0,0 0-1 0 0,0 0 0 0 0,0 0 1 0 0,-1-1-1 0 0,0 1 0 0 0,0 0 1 0 0,0 0-1 0 0,0-1 0 0 0,-1 1 1 0 0,-2 6-1 0 0,1-4 18 0 0,1 0 0 0 0,0 0 1 0 0,0 0-1 0 0,1 0 0 0 0,-1 9 1 0 0,2-16-35 0 0,0 1 0 0 0,0-1 0 0 0,0 0 0 0 0,-1 1 0 0 0,1-1 0 0 0,0 0 1 0 0,0 1-1 0 0,0-1 0 0 0,0 1 0 0 0,0-1 0 0 0,-1 0 0 0 0,1 1 0 0 0,0-1 1 0 0,0 0-1 0 0,0 1 0 0 0,-1-1 0 0 0,1 0 0 0 0,0 1 0 0 0,-1-1 0 0 0,1 0 0 0 0,0 0 1 0 0,-1 0-1 0 0,1 1 0 0 0,0-1 0 0 0,-1 0 0 0 0,1 0 0 0 0,0 0 0 0 0,-1 1 1 0 0,1-1-1 0 0,0 0 0 0 0,-1 0 0 0 0,1 0 0 0 0,-1 0 0 0 0,1 0 0 0 0,-1 0 1 0 0,-21-3 291 0 0,-15-13-3256 0 0,30 15 1821 0 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52.037"/>
    </inkml:context>
    <inkml:brush xml:id="br0">
      <inkml:brushProperty name="width" value="0.05" units="cm"/>
      <inkml:brushProperty name="height" value="0.05" units="cm"/>
    </inkml:brush>
  </inkml:definitions>
  <inkml:trace contextRef="#ctx0" brushRef="#br0">200 3 2764 0 0,'-6'-3'8770'0'0,"-8"5"-6452"0"0,-12 5-1289 0 0,16-3-915 0 0,0 0 0 0 0,1 0 0 0 0,-1 1 0 0 0,1 1 0 0 0,0-1 0 0 0,0 1 0 0 0,1 1 0 0 0,0 0 0 0 0,-9 8 0 0 0,17-13-138 0 0,-1-1 1 0 0,0 0 0 0 0,1 0-1 0 0,-1 1 1 0 0,1-1-1 0 0,-1 0 1 0 0,1 1-1 0 0,0-1 1 0 0,-1 0 0 0 0,1 1-1 0 0,0-1 1 0 0,0 0-1 0 0,0 1 1 0 0,0-1-1 0 0,0 1 1 0 0,1-1 0 0 0,-1 0-1 0 0,0 1 1 0 0,1-1-1 0 0,-1 0 1 0 0,0 1 0 0 0,1-1-1 0 0,0 0 1 0 0,-1 0-1 0 0,1 1 1 0 0,0-1-1 0 0,0 0 1 0 0,-1 0 0 0 0,1 0-1 0 0,0 0 1 0 0,0 0-1 0 0,0 0 1 0 0,0 0-1 0 0,0 0 1 0 0,1-1 0 0 0,1 2-1 0 0,57 34-1155 0 0,-38-23 1151 0 0,-21-13 66 0 0,0 0 1 0 0,-1 1 0 0 0,1-1 0 0 0,0 1 0 0 0,0-1-1 0 0,0 1 1 0 0,-1-1 0 0 0,1 1 0 0 0,0-1 0 0 0,-1 1 0 0 0,1 0-1 0 0,0-1 1 0 0,-1 1 0 0 0,1 0 0 0 0,-1 0 0 0 0,1-1-1 0 0,-1 1 1 0 0,1 0 0 0 0,-1 0 0 0 0,0 0 0 0 0,1 0-1 0 0,-1 0 1 0 0,0 0 0 0 0,0-1 0 0 0,0 1 0 0 0,0 0-1 0 0,0 0 1 0 0,0 0 0 0 0,0 0 0 0 0,0 0 0 0 0,0 0 0 0 0,0 0-1 0 0,0 0 1 0 0,0 0 0 0 0,-1 1 0 0 0,-1 0 95 0 0,0 0 0 0 0,0 0 1 0 0,0 0-1 0 0,0 0 0 0 0,0-1 1 0 0,-1 1-1 0 0,1-1 0 0 0,-1 1 1 0 0,1-1-1 0 0,-1 0 0 0 0,-3 1 1 0 0,-72 23 1039 0 0,26-19-3965 0 0,51-23-11852 0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54.578"/>
    </inkml:context>
    <inkml:brush xml:id="br0">
      <inkml:brushProperty name="width" value="0.05" units="cm"/>
      <inkml:brushProperty name="height" value="0.05" units="cm"/>
    </inkml:brush>
  </inkml:definitions>
  <inkml:trace contextRef="#ctx0" brushRef="#br0">1 73 5264 0 0,'3'19'11084'0'0,"11"26"-9567"0"0,-3-13-565 0 0,2 1-328 0 0,-10-28-585 0 0,-1 0 0 0 0,1 1 1 0 0,-1-1-1 0 0,0 0 0 0 0,-1 1 0 0 0,1-1 0 0 0,-1 1 0 0 0,0 9 0 0 0,-1-13-43 0 0,0 1-1 0 0,0-1 0 0 0,0 1 1 0 0,1-1-1 0 0,-1 0 0 0 0,1 1 1 0 0,-1-1-1 0 0,1 1 0 0 0,0-1 1 0 0,0 0-1 0 0,0 1 1 0 0,0-1-1 0 0,1 2 0 0 0,-1-3-9 0 0,0 0 0 0 0,-1-1-1 0 0,1 1 1 0 0,0 0 0 0 0,-1-1 0 0 0,1 1-1 0 0,0-1 1 0 0,0 1 0 0 0,0-1-1 0 0,0 1 1 0 0,0-1 0 0 0,0 0 0 0 0,0 1-1 0 0,-1-1 1 0 0,1 0 0 0 0,0 0-1 0 0,0 0 1 0 0,0 0 0 0 0,0 0 0 0 0,0 0-1 0 0,0 0 1 0 0,2 0 0 0 0,2-2-94 0 0,0 1 1 0 0,0-1 0 0 0,0-1 0 0 0,0 1-1 0 0,-1-1 1 0 0,1 1 0 0 0,-1-1 0 0 0,1-1-1 0 0,-1 1 1 0 0,6-7 0 0 0,62-60-806 0 0,-66 64 881 0 0,0-1 0 0 0,-1 0 1 0 0,0 0-1 0 0,0-1 0 0 0,-1 1 0 0 0,0-1 1 0 0,0 0-1 0 0,-1 0 0 0 0,0 0 0 0 0,0-1 1 0 0,-1 1-1 0 0,0-1 0 0 0,-1 0 0 0 0,0 1 1 0 0,0-1-1 0 0,-1 0 0 0 0,0 0 0 0 0,-2-17 1 0 0,1 25-2 0 0,1-1 0 0 0,-1 0 0 0 0,0 0 0 0 0,0 0 0 0 0,0 1 1 0 0,0-1-1 0 0,0 1 0 0 0,0-1 0 0 0,-1 1 0 0 0,1-1 0 0 0,0 1 1 0 0,-1 0-1 0 0,-2-2 0 0 0,4 2 9 0 0,-1 1 0 0 0,1-1 0 0 0,-1 1 0 0 0,0-1 1 0 0,0 1-1 0 0,1 0 0 0 0,-1-1 0 0 0,0 1 0 0 0,1 0 0 0 0,-1 0 0 0 0,0 0 1 0 0,0-1-1 0 0,1 1 0 0 0,-1 0 0 0 0,0 0 0 0 0,0 0 0 0 0,0 0 1 0 0,1 0-1 0 0,-1 0 0 0 0,0 0 0 0 0,0 1 0 0 0,1-1 0 0 0,-1 0 0 0 0,0 0 1 0 0,0 1-1 0 0,1-1 0 0 0,-1 0 0 0 0,0 1 0 0 0,1-1 0 0 0,-1 1 1 0 0,0-1-1 0 0,1 1 0 0 0,-1-1 0 0 0,1 1 0 0 0,-1-1 0 0 0,0 1 0 0 0,0 1-75 0 0,1-1 0 0 0,-1 0-1 0 0,1 1 1 0 0,-1-1-1 0 0,1 0 1 0 0,-1 1-1 0 0,1-1 1 0 0,0 0-1 0 0,0 1 1 0 0,-1-1-1 0 0,1 1 1 0 0,0-1 0 0 0,1 0-1 0 0,-1 1 1 0 0,0-1-1 0 0,0 1 1 0 0,0-1-1 0 0,1 0 1 0 0,-1 1-1 0 0,1-1 1 0 0,-1 0 0 0 0,2 2-1 0 0,4 8-3657 0 0,5-1-4812 0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6:56.364"/>
    </inkml:context>
    <inkml:brush xml:id="br0">
      <inkml:brushProperty name="width" value="0.05" units="cm"/>
      <inkml:brushProperty name="height" value="0.05" units="cm"/>
    </inkml:brush>
  </inkml:definitions>
  <inkml:trace contextRef="#ctx0" brushRef="#br0">1 59 96 0 0,'3'-5'13045'0'0,"5"17"-10344"0"0,3 24-2242 0 0,-11-22 6 0 0,1-6-209 0 0,-1 1 0 0 0,0-1 0 0 0,-1 0 0 0 0,1 0 0 0 0,-2 0 0 0 0,1 0 0 0 0,-1 0 0 0 0,-5 12 0 0 0,0 4 367 0 0,4-17-379 0 0,3-28-507 0 0,1 8 174 0 0,2 0 1 0 0,-1 0-1 0 0,2 0 0 0 0,0 1 0 0 0,0-1 0 0 0,1 1 0 0 0,1 0 0 0 0,0 0 0 0 0,1 0 0 0 0,14-18 0 0 0,-17 24 100 0 0,0 1 1 0 0,1 0 0 0 0,-1 1-1 0 0,1-1 1 0 0,0 1-1 0 0,1 0 1 0 0,-1 0 0 0 0,12-6-1 0 0,-15 9-9 0 0,-1 0 0 0 0,1 0 0 0 0,0 0 0 0 0,0 0 0 0 0,1 0 0 0 0,-1 1 0 0 0,0-1 0 0 0,0 1 0 0 0,0-1 0 0 0,0 1 0 0 0,0 0 0 0 0,1 0 0 0 0,-1 0 0 0 0,0 0 0 0 0,0 0 0 0 0,0 0 0 0 0,1 1 0 0 0,-1-1-1 0 0,0 1 1 0 0,0-1 0 0 0,0 1 0 0 0,0 0 0 0 0,0 0 0 0 0,0 0 0 0 0,0 0 0 0 0,0 0 0 0 0,0 0 0 0 0,-1 1 0 0 0,1-1 0 0 0,0 1 0 0 0,2 2 0 0 0,15 5-801 0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37:51.606"/>
    </inkml:context>
    <inkml:brush xml:id="br0">
      <inkml:brushProperty name="width" value="0.05" units="cm"/>
      <inkml:brushProperty name="height" value="0.05" units="cm"/>
    </inkml:brush>
  </inkml:definitions>
  <inkml:trace contextRef="#ctx0" brushRef="#br0">16 187 288 0 0,'6'-5'12523'0'0,"7"3"-9159"0"0,17 2-5238 0 0,-26 0 3258 0 0,23 2 152 0 0,-23-1-1562 0 0,0 0 1 0 0,0-1 0 0 0,0 1-1 0 0,0-1 1 0 0,0 0-1 0 0,0 0 1 0 0,0 0 0 0 0,0-1-1 0 0,0 0 1 0 0,-1 1 0 0 0,1-1-1 0 0,0 0 1 0 0,0-1 0 0 0,0 1-1 0 0,-1-1 1 0 0,5-2 0 0 0,6-5-400 0 0,-4 1-20 0 0,-7-16-1612 0 0,-17-41 3173 0 0,8 57-968 0 0,-11-21 923 0 0,17 27-1071 0 0,-1 0 0 0 0,0 1 0 0 0,1-1 0 0 0,-1 1-1 0 0,0-1 1 0 0,0 1 0 0 0,0-1 0 0 0,-1 1 0 0 0,1-1 0 0 0,0 1-1 0 0,0 0 1 0 0,-1 0 0 0 0,1 0 0 0 0,-1 0 0 0 0,1 0 0 0 0,-1 0-1 0 0,1 0 1 0 0,-1 0 0 0 0,0 0 0 0 0,1 1 0 0 0,-1-1 0 0 0,0 1-1 0 0,1-1 1 0 0,-4 1 0 0 0,-45 40 399 0 0,42-33-398 0 0,1 1 0 0 0,0 0 0 0 0,1 0 0 0 0,-1 0 0 0 0,2 1 0 0 0,-7 12 0 0 0,5-9 242 0 0,5-9-262 0 0,0 1 1 0 0,1 0-1 0 0,-1 0 1 0 0,1-1-1 0 0,0 1 1 0 0,0 0 0 0 0,0 0-1 0 0,1 0 1 0 0,-1 0-1 0 0,1 0 1 0 0,0 1-1 0 0,0-1 1 0 0,1 6-1 0 0,0 13 163 0 0,-1 38 478 0 0,2-57-600 0 0,-1-1 0 0 0,1 0-1 0 0,0 1 1 0 0,0-1 0 0 0,0 0-1 0 0,1 0 1 0 0,-1 0 0 0 0,1 0-1 0 0,0 0 1 0 0,-1-1 0 0 0,1 1-1 0 0,0-1 1 0 0,1 0 0 0 0,-1 1 0 0 0,0-1-1 0 0,1-1 1 0 0,-1 1 0 0 0,5 1-1 0 0,-3-1-84 0 0,0-1-1 0 0,0 0 1 0 0,0 0-1 0 0,0 0 1 0 0,1 0-1 0 0,-1-1 1 0 0,0 0-1 0 0,1 0 1 0 0,5-1-1 0 0,13 1 755 0 0,-22 0-702 0 0,0 0 0 0 0,0 0 0 0 0,0 0 0 0 0,1 0 0 0 0,-1 0 0 0 0,0 0-1 0 0,0 0 1 0 0,0 0 0 0 0,0-1 0 0 0,0 1 0 0 0,0-1 0 0 0,0 0 0 0 0,0 0-1 0 0,0 0 1 0 0,0 0 0 0 0,0 0 0 0 0,0 0 0 0 0,0 0 0 0 0,-1 0 0 0 0,1-1 0 0 0,-1 1-1 0 0,1-1 1 0 0,-1 1 0 0 0,1-1 0 0 0,-1 1 0 0 0,0-1 0 0 0,0 0 0 0 0,1 0 0 0 0,-1 0-1 0 0,-1 0 1 0 0,1 0 0 0 0,0 0 0 0 0,0 0 0 0 0,-1 0 0 0 0,1-4 0 0 0</inkml:trace>
</inkml:ink>
</file>

<file path=ppt/ink/ink439.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03-07T05:05:51.266"/>
    </inkml:context>
    <inkml:brush xml:id="br0">
      <inkml:brushProperty name="width" value="0.05" units="cm"/>
      <inkml:brushProperty name="height" value="0.05" units="cm"/>
      <inkml:brushProperty name="color" value="#ED1C24"/>
      <inkml:brushProperty name="ignorePressure" value="1"/>
    </inkml:brush>
    <inkml:brush xml:id="br1">
      <inkml:brushProperty name="width" value="0.07" units="cm"/>
      <inkml:brushProperty name="height" value="0.07" units="cm"/>
      <inkml:brushProperty name="color" value="#ED1C24"/>
      <inkml:brushProperty name="ignorePressure" value="1"/>
    </inkml:brush>
  </inkml:definitions>
  <inkml:trace contextRef="#ctx0" brushRef="#br0">29363 9882 9845,'0'0'3729,"0"0"-2224,0 0-337,0 0 49,0 0-129,0 0-207,0-22-273,-6 17-176,1 3-208,0-3 33,-5 5-49,-3 0-32,1 0 16,-8 7-128,0 6 112,-5 6 112,-2 3 48,-1 7 48,-3 5 113,7 4 351,-1 10-16,11 1-255,1-2-17,13 3-16,0-5-64,13-7-63,5-4-321,9-10 16,-2-5-16,1-8-128,5-7 0,-3-4-16,-3 0 64,0-11-32,-8 0 16,0-5-16,-10 0-48,-2-4 0,-5 2-48,0-2-32,-9 2-17,-4 2 81,-2 0 0,1 5 48,-2 2 0,-1 5 64,-1 1-64,4 3 64,-5 0-16,7 0 0,2 3 32,6-1 16,1 0-16,3-2-48,4 0 96,15 0-112,-2 0 209,5-2-33,6-3-80,0 3 80,-1-2 256,-5 1-112,1 1-80,-6 2-64,-1 0-96,-2 0 16,-3 0-80,-2 0 32,-1 0-32,-4 0 16,1 0 0,1-2-16,-6-1 32,0 2-208,0-2-128,0 3-288,0-2-305,0 2-655,0-2-1426,0-1-1296,0-1-7427</inkml:trace>
  <inkml:trace contextRef="#ctx0" brushRef="#br0">29698 10301 4914,'0'0'15511,"0"0"-14086,-6 36-817,6-25 577,0-4-625,0-5 0,6-2-336,0-9-144,5-4-688,-2-8-1361,-1-6-1296,-3-9-4179</inkml:trace>
  <inkml:trace contextRef="#ctx0" brushRef="#br0">29735 9986 14279,'0'0'2145,"0"0"-1297,0 0 881,0 0-945,0 0-688,0 0-128,8 33-2385,-2-30-6099</inkml:trace>
  <inkml:trace contextRef="#ctx0" brushRef="#br0">29859 10267 9925,'0'0'3425,"0"0"-1552,0 0 624,0 0-352,0 0-464,0 0-321,3-13-351,0 21-449,-3 6 513,2 4-49,6 2-304,-1 1-255,3-4-193,5 6 16,2-7 176,2-1-240,1-6-224,-3-2 80,0 0-96,-1-7 64,-4 0-32,-4-4 64,-1-6-32,-7-3 0,0-1-16,0-2-16,-6 3 0,5-1 16,-5 4 0,-1 0-32,4 3 32,0 1-64,3 4 80,0-3-80,3 5 16,7 0 48,-3 0-80,6 0 64,2 0-96,2 0 112,2 0-48,-1 3 32,6-3-32,-1 0 48,-4 0-16,1 0 16,-2-3 0,-4-1 1,2-3 31,-4 0-16,-3-2-16,-1 0 32,-5 2-16,0-1-16,-3 1 0,0-2 0,0 4-48,0-1 16,-6 0-64,-2 2 64,2 2-48,-5 2 48,2 0 0,-3 0 0,-1 6-32,1 6 32,-2 2 48,8 1-80,-7 4 112,7 1-160,5-3 128,1 2-32,0-4-16,1 1 16,5-5-16,7-2 16,-4-2 48,2 0-16,1-5-32,1 0 32,1-2-48,-3 0 64,-2 0-64,3-2-464,-1-3-497,-2 1-928,2-5-1856,-1 1-1314,-3-2-12325</inkml:trace>
  <inkml:trace contextRef="#ctx0" brushRef="#br0">30375 10364 12358,'0'0'4770,"0"0"-4258,0 0 465,0 0 719,0 35-79,2-28-192,3 0-353,1-2-384,-5-1-111,4-4 175,3 0 16,-2 0-303,0-7-161,0-4 64,-4-2 176,6-3-176,-4-2 17,2 0-17,1 0-64,0 2 48,1 1-112,0 1 96,0 0-96,-1 3-15,0 4-161,-1-2 0,-5 7-16,4 2-32,1 2-16,-4 7-48,4 3 128,-4 6-80,2-1-48,2 2-32,1 1 64,3-5 0,0 1 16,2-5 16,-4-4 16,3 0-32,-5-5-16,-3-2 80,2 0-64,-5 0-176,0-6-225,-5-1-351,0 0-401,-5 3-992,-3-3-1824,4-2-3619</inkml:trace>
  <inkml:trace contextRef="#ctx0" brushRef="#br0">30910 10460 1809,'0'0'10405,"0"0"-8981,0 0-831,0 0 1183,0 0-159,0 0-224,-35 3-337,27 3-143,0 1-1,2 2 48,0 2-47,1 1-305,3-4-240,2 2-208,0-3 0,2-1-31,6-3-49,1-3-16,3 0-16,2 0 16,0-7-64,-3-2 32,-1-2-80,-6-1 16,-1 1 32,-3-1 0,-4 4 0,-9-1-16,1 4 32,-7 0-32,-1 5 80,6 0 128,-1 7 368,5 2 160,-1 1-175,10 1-385,1-2-64,5-5-80,4 3 16,9-5-128,-4-2-1409,3-2-1809,-3-7-2816</inkml:trace>
  <inkml:trace contextRef="#ctx0" brushRef="#br0">30915 10126 10037,'0'0'2849,"0"0"-1504,0 0 767,-17-33-175,14 27-272,-2 4-128,0 0-209,-5 2-783,2 0-321,3 2-32,-3 6 48,7-1-64,1 2-128,0-2 16,0 0-48,0 2 64,1-2-112,4-3 96,1 0-48,0-1 0,1-3-32,-3 0 16,-1 0-32,-1-3-16,3-1 96,-5-3-80,0 3 64,-5-1-64,3 5 48,-8-1-48,5 1 16,-3 0 0,0 1 0,7 6 48,-5-2-80,4 2 96,2 0-96,0-3 0,0 0-272,2-2-1025,5 1-720,1-3-1104,1-3-2610</inkml:trace>
  <inkml:trace contextRef="#ctx0" brushRef="#br0">30461 10983 10277,'0'0'2993,"0"0"-1584,0 0-721,0 0 401,0 0-193,0 0-208,-5-14-176,5 14-223,0 0-209,0 0 0,0 0 80,0 0 32,0 0 112,0 0-16,0 4 32,0 1-112,0 2 401,0 1-113,0 6-144,0 5 144,0 2 177,0 9 47,-1 1 96,1 5-127,-3-2-177,0-2-80,3-1-144,0-4-32,0-4 0,0-3-15,0-5-113,-2-1-64,-1-5 32,3 0-16,0-7-16,0 3-64,0-5 32,-2 0-16,2 0 80,0 0-48,0 0 0,0 0-32,0 0-32,0 0 32,0 0-16,0 0-16,0 0 16,0 0 16,0 0 0,0 0-16,0 0 0,0 0 0,0-5-16,0 5 0,0-4 32,0 0-48,0 1 48,0 1-64,0 0 80,0 2-48,0 0 16,0 0 0,0 0-16,0 0 0,0 0 0,0 0 16,0 0-32,0 0 16,0 0 48,0 0-16,0 0-16,0 0 32,5 0-16,3 0-32,6 0 32,4 0-32,9 0 80,4 4 0,1 0-16,1-1-16,-1-1-48,-7 0 64,-3 1-32,-5-1 32,-9-2-64,-2 2 64,-4-2-96,-2 0 96,0 0-32,-8 0 16,0 0-48,-1 0-64,-1 0 0,4-2-208,2 2-273,4-5-591,0 3-961,0-4-832,7-1-1810,3-5-5089</inkml:trace>
  <inkml:trace contextRef="#ctx0" brushRef="#br0">30816 11315 11029,'0'0'3041,"0"0"-1600,0 0 144,0 0 384,0 0-641,-6 38-335,0-26-289,6-4-32,-5 2-15,5-3-129,0-5-240,0-2-128,0 0 80,5-9 192,2-2 17,4-5-305,-4-2 0,6-2 32,-6-5 64,4 3-96,-4-1-144,3 0 64,0 3-96,-3 4 112,0 5-64,1 4 32,0 1 48,-3 3 64,2 3-112,-2 0-32,0 0 16,1 7-16,-2 7 128,-2 4 64,-2 6 241,0 6 207,3 1 96,-3 3 113,3-1-721,-1-3-16,4-5-64,0-7 32,-3-5-96,2-6 16,0-7-176,1 0-657,-5-11-591,2-3-1073,-3-4-977,0-5-896,-3 1-4802</inkml:trace>
  <inkml:trace contextRef="#ctx0" brushRef="#br0">30873 11322 10229,'0'0'5074,"0"0"-3217,0 0 16,0 0-161,0 0-255,47-4-272,-28-3-161,-4 1-480,2-1-303,-1 0-145,-7 2-208,5 3-897,-8-3-1456,0-2-2849</inkml:trace>
  <inkml:trace contextRef="#ctx0" brushRef="#br0">31114 11367 16343,'0'0'3794,"0"0"-2929,-10 39 623,10-26 65,0-2-464,0-4-289,8-1-384,-6-1-272,6-3 112,-4-2 353,4 0-65,-3-4-160,1 0-304,-6-5-32,1-1 208,4-1-112,-5-2 112,3-1-176,2-2-16,-2-1-64,0-4-16,2-4-32,-4-2 48,5 0-16,-4 0-16,3 0 32,-5 3 0,6 1 16,-6 7-16,1 3 32,5 4 0,-6 2-16,7 5-48,-1 2 80,-1 0-64,2 2-64,0 5 80,-1 4-48,1 5 64,-2-2-32,-3 3 16,4-1 0,-6 2 16,0-2-32,0 0 48,0-1-16,-6-3 0,-1-1 0,0-2-16,-4-2 32,2-3-48,-2 0 48,-2-4-16,1 3-16,4-3 48,2 0-112,0 0-256,4 0-240,2-3-400,2-1-1073,10-5-2513,1-5-3666</inkml:trace>
  <inkml:trace contextRef="#ctx0" brushRef="#br0">31472 11135 20377,'0'0'2529,"0"0"-1488,-37-2 1104,21 2-544,4 0-609,-2 5-576,1 1-320,2 1-80,4 4 48,2 1-80,5-1 32,0 2 0,5 1 0,6-1 0,3 3 16,1-2-16,2 2-16,3-3 32,-1 2 16,-5-1 1,-2-1-17,-4-1-16,-3-1 32,-5 0-64,0-4 0,-7-1 32,-3 1 16,-3-2-32,-2-3 0,1-2 16,-2 0-48,4 0 48,2 0-64,3 0 80,1-4-401,6-3-463,0 3-817,6-5-1184,3-1-897,3 2-2817</inkml:trace>
  <inkml:trace contextRef="#ctx0" brushRef="#br0">31548 11264 16071,'0'0'3698,"0"0"-2033,0 0 528,29-16 0,-16 16-865,2-3-671,-1 2-177,2-2 32,1-1-208,-5 2-64,0-3-112,-4-2-63,0 1-49,-3-1 16,-2-2-16,-3 0 16,0-2-16,-10 4 16,0 0-32,-6 2 16,-3 5 0,-1 0-32,2 12 64,-2 6-48,2 0 112,9 7-16,3 1 64,6-1 0,0 0-48,11-3-48,4-3 0,2-6 32,0-2-112,0-4-32,4-5-288,-9-2-240,0 0-337,-4 0-704,-5-5-864,-3-2-1056,0-1-3395</inkml:trace>
  <inkml:trace contextRef="#ctx0" brushRef="#br0">32132 11237 6051,'0'0'9316,"0"0"-7171,0 0-16,0 42 432,0-26-544,0 4-320,0-2-401,2 2-287,3-4-273,1-2-240,-2-5-175,-2-5-161,1-4-48,-3 0 112,0-6 304,0-8-144,-3-6-256,-2-3-112,-2-4 16,-6 0-64,7-1-16,-8-2 16,8 3 48,0 4-48,6 3 64,0 4 0,0 3-32,6 4 48,0 4-48,10 3-32,1 2 32,3 2 80,0 3-96,0 6 48,-3 0-16,3-2-112,-4 1-80,-1-2-64,-1-1-16,-1 0-112,-6-5-96,1 3-289,-3-1-287,1-2-385,-5-2-912,-1 0-944,4 0-1602,-4 0-4993</inkml:trace>
  <inkml:trace contextRef="#ctx0" brushRef="#br0">32484 11189 17160,'0'0'1761,"0"0"-897,0 0 913,0 0 0,-35 0-449,22 5-143,-1 6-225,-1 1-271,5 1 31,0 1-224,5-1-64,2-2-272,3 0-64,5-4-32,8-2 65,0-5-33,-1 0-96,2-3 32,5-3-32,-7-4 16,-2-1-64,0 2 64,-8 1-16,3-1 0,-5 4 48,0 3-64,0 2 48,-5 0-96,3 9 80,-4 2 0,6 5 0,0-1 16,0 1-16,11-2 16,-2-3-48,4-2 32,-1-5-32,1 1-304,-3-5-337,0 0-351,-4 0-785,0-7-896,0-2 63,1-4-1247,-1-3-2658,1-5-2850</inkml:trace>
  <inkml:trace contextRef="#ctx0" brushRef="#br0">32765 10910 16071,'0'0'2177,"0"0"-1376,0 0 895,0 0 449,0 0 193,-19 59-514,15-25-351,-1 4-529,2 2-415,1 3 191,2-5-384,0-4-64,0-2-48,5-8-15,-3-1-113,4-7 0,-5-2-48,5-4-48,-6-5 48,0-3-160,0-2-289,0 0-79,-6-7-320,5-3-561,-2-4-896,0-2-1344,3-2-1058,0 0-4481</inkml:trace>
  <inkml:trace contextRef="#ctx0" brushRef="#br0">32642 11160 17000,'0'0'1665,"0"0"-1409,0 0 976,0 0-63,0 0-193,52 23 1,-26-17-481,6-1-272,-2-1 800,-1 1 65,-1-3-369,0 3-544,-6-5-160,1 0-32,-3 2 0,2-2-16,-5 0-144,3 2 80,-7-2 64,-1 3 32,2-3 32,-8 1 208,5-1 193,-3 0 319,1 0-176,2 0-272,-5 0-96,2-4-128,0-2 0,-4-1-48,1 0-48,-5-4 48,0-1 0,-9 1-32,-7-1-48,2 4 32,-9 1 0,3 5 32,3 2-16,1 11 48,2 7 241,8 3 143,1 3-112,5 3-48,4 2-96,5-2-80,9-4 0,-4-1-96,5-6 48,-5 0-48,-2-8 16,-1-2-16,-3-2-256,-8-4-336,2 0-289,-2 0-575,0-4-561,0-3-1569,0-5-1168,0 1-6563</inkml:trace>
  <inkml:trace contextRef="#ctx0" brushRef="#br0">33432 11138 9364,'0'0'2449,"0"0"-1488,0 0 976,0 0 480,0 0-608,0 0-241,-10-7-47,18 4-160,4 2 63,5-2-191,5 1-209,11 0-191,-2-3-177,3 1-80,-2-1-159,-1 3-209,-4-2-128,-7 1-80,-2 3 16,-8-2 0,-1 2-48,-9 0-337,3 0-191,-3 0-368,0 2-593,-4 1-720,-1 1-864,-8 0-1794,6 1-5649</inkml:trace>
  <inkml:trace contextRef="#ctx0" brushRef="#br0">33484 11299 12470,'0'0'4930,"0"0"-3858,0 0-47,0 0 1136,42 19-592,-14-17-257,8-2-207,-4 0-49,2-2-47,-3-1-609,-4 1-320,-9 0-64,-8 2-400,-7 0-1057,-3 0-1264,-6 0-657,-4 0-3345</inkml:trace>
  <inkml:trace contextRef="#ctx0" brushRef="#br0">34687 10902 1457,'0'0'9124,"0"0"-6019,0 0-2160,0-30 559,0 21 209,0 2-336,0 3-353,-6 1-271,1-1-129,4 2-288,-5 0 32,-2 2-128,3 4-128,-2 5-80,-3 9 0,-5 13 241,1 8 239,-6 8 368,-1 11 257,1 8 111,3-3-623,5-2-145,6-7-352,4-5 272,2-9-192,13-10-64,7-7-48,0-10-48,6-4 48,-1-7-32,6-2 0,-2-11-256,2-2 160,-6-6-80,0-3-32,-5 3-64,-6-2 160,-3 0 0,-3 1 80,-8 4-32,0-1 16,0 3 32,-11 2-32,-1 5 16,-4 3-32,-3 4 16,-4 0 0,1 11 0,-5 5-16,2 2 32,0 2 48,5 5 64,7-3 0,3-3-224,10-4 96,3-1-96,6-9-368,8-3-961,2-2-1120,-2-5-1136,-2-6-3267</inkml:trace>
  <inkml:trace contextRef="#ctx0" brushRef="#br0">35289 10915 6947,'0'0'4770,"0"0"-2176,0 0-1154,0 0-287,0 0-97,0 0-143,-27-16-465,20 19-144,-1 5-144,-3 4-32,-1 1 32,4 3 64,2-3-80,0 1-48,6-3-48,0-4-48,7-4 0,4-3 16,3-3-16,-1-8-256,0-3-160,0-4 0,-4 2 144,-1 1 160,-7-1 96,6 2-16,-7 3 32,0 2 48,0 5-80,-7 4 80,1 0-48,0 0-16,0 11 16,0-2 16,1 5-16,3-1-48,2-2-1393,0 3-1536,0-3-1441,7 0-4274</inkml:trace>
  <inkml:trace contextRef="#ctx0" brushRef="#br0">35622 11023 5426,'0'0'7572,"0"0"-6051,14-34 464,-14 25-33,0 5-591,0 1-304,-6 3-193,-10 5-592,-7 9 32,-3 1 337,-7 5 143,-2 7 16,0 3-240,4 3-31,10 1-65,2 4-160,7-2 48,10-2-176,2-2-64,5-5-96,7-3 16,4-6 16,4-2-16,-1-5-32,1-6 16,3 2 32,-1-7-32,-2 0 16,0 0-16,-3 0-320,-3 0-432,-8 0-529,0-3-783,-6 3-770,0-4-3761</inkml:trace>
  <inkml:trace contextRef="#ctx0" brushRef="#br0">36185 10980 6867,'0'0'4690,"0"0"-3425,0 0 144,0 0 31,0 0-463,-16 43 95,4-3 737,-3 12-208,-6 9-337,0 7-383,-4-1-353,-1-5-208,1-2-80,3-11 128,5-7 81,1-8-113,6-9-192,5-7-64,3-4-64,-1-8-64,3-3-1105,0-3-1008,0-7-1200,0-5-1858</inkml:trace>
  <inkml:trace contextRef="#ctx0" brushRef="#br0">36377 11423 8052,'0'0'3665,"0"0"-2096,0 0-144,0 0 239,40 12-415,-22-17-288,2-6-209,6-9-304,5-6-288,2-5-80,1-6-48,-2-4 16,1-2 0,-2 0-32,-6 0 112,-5 1-80,-8 3-32,1 1 0,-9 2 48,-1 9-112,-3 4 0,-6 3 48,-6 9-64,-2 7 128,-5 1-48,-6 3 32,5 7 32,-5 7 160,5 6 81,0 3 31,8 6 144,-2 2 32,6 6 145,3 3-177,-1 2 176,5 1-16,-4 4-207,5-4-97,-6 0 48,4-5-128,-4-4-64,1-5-32,1-4-64,1-5 32,-2-4-128,3-5 64,2-6-16,-3-3-48,3-2 0,0-2 97,0-11-113,5-3-49,6-5 17,-5-1-32,8-3-208,-2-2-16,1 4 128,-1-1 112,-3 1 64,2 6 16,2-2-64,-1 4 48,1 1 16,0 2-16,1 2-16,0 3-16,2 0 16,-1 5 0,-2 2-32,-1 0 0,-2 2 16,0 7-16,-8 5 16,3-1 0,-5 2 32,0 4 0,-7-1 16,0 2-48,-4-4 80,3-1-80,-4-1 96,-1-3-32,1 0 16,-1-4 16,1 0-64,3-3 64,-4-1-96,1-3 80,6 2-48,-1-2 0,1 0 0,5 0-32,1 0 32,0 0-48,1 4 0,7 1 16,3 2 176,-5 2-16,6 0 16,2 0 49,-1 2 15,1-2-64,-2-2-64,4 1 0,-1-2-32,-1-2 304,-1-2-352,2 0 32,-3 1-48,-1-3 48,-1 2-64,-3 0-32,-2 3 80,-2-1-64,-3 0-96,0 1-144,0-1-64,-5-1-497,5-3-671,-6 0-1234,6-3-1263,0-7-5060</inkml:trace>
  <inkml:trace contextRef="#ctx0" brushRef="#br0">37011 11414 9780,'0'0'2370,"0"0"-1874,0 0 1361,3 41 880,-6-20-784,2-1-240,1 0 287,-3 2-799,3-2-481,0-6 113,0-3-97,0-4-240,0 0-224,0-7-47,3 0-33,-2-9 208,-1-5-64,6-2-208,-4-4-32,1-2-48,-1-1 32,1 0-32,0-1 96,-3 4 48,1 2 32,4-3-48,-2 6-47,2-1-81,-1-2 0,4 2 32,0 0-32,3 5 0,1-5-32,1 8 48,-1-2-32,0 1-48,-2 8 48,2 1-64,1 0 16,-7 10 16,0 7 16,0 0-16,-4 6 96,-2 1-16,0 1 16,0 0-16,0-5 16,0-2-32,6-6 16,-6-1-48,6-7-32,0-1 32,1-3-32,-1-3 64,1-8-80,0 0 16,0-5-48,4-2 48,-6-3-96,3-3-80,-1-1-32,0 0-112,0 5 128,-2 5 47,1 3 145,2 5-64,-3 6 80,2 1-48,0 8 48,3 4 113,0 5 95,2 4-32,4 1 64,1 0-96,-2 1-16,5-3 0,-3-4-32,7 0-32,-7-7 16,-2 0 32,-1-5-112,-6-1 0,-3-1 16,-5-2-112,0 0-256,0 0-160,-7 0-257,-3-5-687,0 1-481,-1 0-1040,4-3-129,0 0-3457</inkml:trace>
  <inkml:trace contextRef="#ctx0" brushRef="#br0">37914 11122 4194,'0'0'1889,"0"0"-2177,0 0 2128,0 0-655,0 0-593,-13-9 401,12 7 159,-2-1-95,3 3 207,-2-2 81,2 0-160,0-1-209,0-1 32,0 4-223,2-4-177,2 4-64,-1 0-160,2 0-31,3 0-33,1 0-64,5 0 288,-2 4 16,5 3-159,4-5-161,0-2-128,4 0 0,1-5-16,-1-3-48,2-4-16,-7 4 32,-2 1-64,-5 0-288,-6 2-176,-7 5-129,0 0-495,-3 0-81,-7 9 177,3-2-129,-4 4-15,4 1-609,-1-5-976,2 1-2594,0-3-175</inkml:trace>
  <inkml:trace contextRef="#ctx0" brushRef="#br0">37940 11264 7523,'0'0'3538,"0"0"-2337,0 0-241,0 0 129,0 0-241,0 0-16,-11 0-191,11 0-113,0 0-112,0 0 160,5 0 129,1 0-145,0 0 80,2 0 273,7 0 79,1 0-224,6-3-47,2 1 47,4-2-16,0 1-79,-3 2-177,-3-2-176,-4 3-176,-1 0-80,-7 0-32,1 0-32,-4 0-64,-7 0 48,2 0-80,-2 0-224,0 0-288,0 0-257,0 0-495,-2 0-705,-4-3-753,0 2-2496</inkml:trace>
  <inkml:trace contextRef="#ctx0" brushRef="#br0">38734 11061 6851,'0'0'5187,"0"0"-2514,0 0-1361,0 0 321,0 0-128,0 0-513,7 0-351,4 0-17,-1-4-208,5 0 80,5-2 225,0 0-17,-1 1-160,0 1-80,-5-1-144,1 5-255,-4-1-33,-5 1-16,0 0 16,-4 0 0,1 0-64,-1 0 16,-2 0 64,0 1-112,0-1 64,0 0 0,0 0-32,0 0-177,0 0-255,0 0-336,0 0-321,-2 5-271,-3-3-1121,-1 3-1697,0 2-4514</inkml:trace>
  <inkml:trace contextRef="#ctx0" brushRef="#br0">39402 10953 5571,'0'0'4914,"0"0"-2865,0 0-593,0 0 145,0 0-272,0 0-529,-3-27-304,-5 27-143,-1 0-209,-1 0 16,-5 7-48,-1 2 16,2 0 80,-6 4 96,2 3-32,4 0-32,-5 2 80,7 2 129,-1-1 143,6-2-128,0 3-96,7-4-64,0-2-112,7-3-96,8-7 1,2-1-17,3-3-32,4-5 0,-4-8-48,1-3 96,4-4-48,-5-5 16,4-4-96,-7-5 64,-2 2-48,-1-6-80,-1 0 32,-6 4-16,1 1 32,-5-1 16,-1 7 0,-2 4-16,0 3 64,0 2-32,-5 4 32,0 3 16,1 7 0,4-3 0,-6 2-32,6 3 32,-5 2-16,3 0 48,2 5-80,-3 6 0,0 7 16,2 9 112,-4 4 144,5 8 128,-3 2 416,0 1 49,3-2-241,0 1-208,0-9-160,0-5-32,3-5-96,0-7-192,2-5 48,-4-1 0,-1-5-32,3-4-320,-3 0-368,0 0-113,0 0-63,0-2-465,3-5-1296,-1-4-1105,3-5-2513</inkml:trace>
  <inkml:trace contextRef="#ctx0" brushRef="#br0">39585 10789 9044,'0'0'3234,"0"0"-1442,0 0-111,0 0 192,0 0-496,0 0-273,-3-2-175,6 0-257,3 2-96,8-5-96,5 3-47,9-2 607,4-2-160,4 0-223,-4-1-97,2 3-112,-3-3-112,-4 4-224,-4-1-31,-1 0-98,-4 4 50,-5-2-1,-1 2-32,-4 0-193,-3 0-223,-4 0-224,-1 0-320,0 2-433,-9 0-240,-1 2-800,-5-2-3186</inkml:trace>
  <inkml:trace contextRef="#ctx0" brushRef="#br0">39720 10780 5218,'0'0'6627,"0"0"-5314,0 0 16,0 0 239,0 0-239,0 0-289,-8 0-207,5 11-1,3 7 177,-2 5 191,2 6-79,-6 2 159,6 3-175,-1 0-97,-4-2-544,5-5 33,0-5-113,0-4-384,-3-4 0,3-6 16,-3 4-32,3-8-16,-2 0 48,-1-1 32,0-1-208,1-2-336,-1 0-305,2-2-495,1-5-945,0-4-609,0-5-2144,0 0-4322</inkml:trace>
  <inkml:trace contextRef="#ctx0" brushRef="#br0">39504 11588 9332,'0'0'3090,"0"0"-1506,0 0-143,0 0 144,0 0-465,0 0-175,-32-11-353,13 11 0,-3 4-111,-2 3 287,-4 4-32,-2 2-336,5 1-160,-1 2-111,6 0 319,8-3-176,5 3-64,7-5-80,7 3-32,11-5-160,2-5 128,7-1 48,-3-3-144,3-7-224,-2-5 80,-5-3 48,-3-4-128,-2-5 224,-1-1 80,-1-4 0,-1-1-112,-4-3 48,0 2 16,-4-3-16,2 4 16,-6 3 0,0 5 80,0 4-32,0 6 0,-6 5 0,2 7 96,-1 3 0,0 13-80,-2 8 336,2 13 417,5 6 127,0 5-320,0 0-176,0-5-303,6-5-1,0-9-208,-1-6 32,-3-6-32,1-5 64,0-5-32,-3 0-273,0-7-447,0 0-577,0-5-303,0-4-1346,0-7-1424,0 0-3265</inkml:trace>
  <inkml:trace contextRef="#ctx0" brushRef="#br0">39337 11329 5955,'0'0'-368,"0"0"2320,0 0-687,0 0-417,0 0 81,0 0-65,-16-9 81,13 7 127,2-1-127,-2 1-193,0 0-48,-2 0-224,3-1-63,-1 3-161,0 0-16,3 0 208,-1 0 96,1-1-191,0 1-33,1 0-96,12-3 144,2 3-256,8-3 384,4 2 177,5-2 15,4-1-16,4 4 241,2-3-145,1 1 448,4 0-223,-2 0-721,0-1-128,-2 3 176,-6-1-112,-4-2-80,-5 0-32,-9 2-48,-4-2-16,-4 3-32,-10-2-16,-1 0-272,0 2-288,-4 0-368,-7 0-369,-1 7-336,-1 0 65,1-1-369,-2 1-1857,1 1-4018</inkml:trace>
  <inkml:trace contextRef="#ctx0" brushRef="#br0">39681 11477 11957,'0'0'3042,"0"0"-1441,0 0 416,0 0-129,0 0-671,0 0-193,-15-27-207,15 25-49,0 0-80,7-1-143,6 2-177,-1-6-112,8 2 128,5-2-208,6 3-32,2-3-64,-4 3 32,1-1 241,-4 5-81,-7-2-144,-6 2-112,-6 0 32,-1 0-64,-6 0 0,0 0-80,-6 2 80,-4 3 96,-2 1-80,-5 3-16,1 3 16,-1 3 0,-1 5 16,-2 6-16,6 1 16,-5 6 64,2-4-64,5 3 48,2-5 48,3-3-112,2-5-48,5-4 32,0-1 32,0-2-16,0-6 32,1-2-16,4-1 48,6-3-32,-2 0-16,4 0 32,5 0 16,-4 0-48,2-5 16,1 3-16,-5-3-16,4 5 16,-4 0-32,-1 0 32,-5 0-48,0 0-96,1 0-560,-7 0-193,3 0-335,0 0-273,-3 0 32,0 0-79,0 0-561,-6-1-2033,1-6-3746</inkml:trace>
  <inkml:trace contextRef="#ctx0" brushRef="#br0">39724 11628 5891,'0'0'2721,"0"0"-1617,0 0 209,0 0 432,0 0-192,0 0-401,-13-2-256,13 2-47,0-2 127,0-1-63,0-1-129,0-1-112,6-2-79,1 1-33,7-3-192,10 2-32,-3-2 193,10 5 415,2-1-240,-7 3-95,-1-3-49,-2 5-224,-7 0-272,-4 0-16,1 3-16,-6-1 0,-2 0-64,-3 0 32,-2-2-464,0 3-561,0-3-303,0 0-145,-7 0-864,0 0-3138</inkml:trace>
  <inkml:trace contextRef="#ctx0" brushRef="#br1">31045 12065 11285,'0'0'2145,"0"0"400,0 0-1280,0 0-17,0 0-335,0 0-177,-2-10 1,2 10-321,0 3-208,-3 4-16,3 4 480,-3 2 113,2 8-33,-5 6 64,1 7 129,0 6 223,-3 2-223,1 4-145,-1-1-256,3-5-176,4-4-143,-5-5-49,6-4-96,0-6-16,0-3-32,0-7 16,0 0-48,0-6 16,0-1-64,0-1-304,0-3-257,0 0-415,0-3-689,0-6-1472,0-2-1073,0 0-2321</inkml:trace>
  <inkml:trace contextRef="#ctx0" brushRef="#br1">30816 12130 5875,'0'0'5522,"0"0"-3089,0 0-640,0 0-80,0 0-336,0 0-417,11-22-224,-9 17-127,1 3-193,0 2-160,1-3-48,1 1 0,6 0-32,1 2-16,8-2 0,5-3 144,8 0 817,4-1-241,3-3-143,5 2-1,0-2-48,-6 2-287,0 3-113,-7 2-32,-5-1-64,-3 3 0,-3 0-64,-3 0-112,-8 0 48,0 0-64,-3 0 32,-4 0-32,0 0 0,-3 0 16,1-2 0,-1-3-208,0 1-240,0 0-144,0-1-257,0 3-688,-4 0-527,-4 2-290,0 0-719,-4 2-2850</inkml:trace>
  <inkml:trace contextRef="#ctx0" brushRef="#br1">31371 12409 10277,'0'0'4562,"0"0"-2177,0 0-480,0 0-48,0 0-241,0 0-687,-29 11-481,13 0-240,2 3-112,-4-1-16,5-1-32,5 1 96,2-2 64,0 0-144,6-1-48,0-1 32,6-2-80,0-1-16,5-1 112,-1-3-112,2 2 176,2 1-160,-5-3 112,1 2-48,-4 1 0,-5 2-48,-1 0 161,0 2 95,0-1-48,-1 2 16,-10-1-32,3-1-32,-6-1 32,2 3 80,-4-1-80,1-2-160,1-3 64,1 2-48,0-3-16,3-1-16,2-2 16,4 0-32,1 0 16,1 0-224,2 0-320,0 0-721,0-2-912,2-1-272,5-1-2033,-2-1-4434</inkml:trace>
  <inkml:trace contextRef="#ctx0" brushRef="#br1">31690 12350 6867,'0'0'5939,"0"0"-2370,0 0-1488,0 0-80,0 0-480,0 0-657,13 0-367,-1 0-97,8 0 336,-1-4 1,1 4-65,3 0-112,-1-2-16,-3 2 113,-5 0-305,1-3-272,-4 3-80,1-2 32,-5 0-32,-1 0-160,-6 2-432,1 0-353,-1-2-384,0 2-271,0 0-417,-4 0-1217,-4 0-2784</inkml:trace>
  <inkml:trace contextRef="#ctx0" brushRef="#br1">31690 12521 12598,'0'0'3826,"0"0"-2290,35 0 689,-18-4-80,9-3-640,-4 2-112,2 1 191,1 2-815,-5 0-417,-1 2-80,-2 0-144,-5 0-112,-4 2-16,0 0-48,-3 2-496,-4 1-737,-1-3-848,0 1-560,-6-3-1617,-2 0-5987</inkml:trace>
  <inkml:trace contextRef="#ctx0" brushRef="#br1">33027 12020 7652,'0'0'6547,"-45"-3"-3698,12 8-1649,-4 8-351,-3 3 207,0 2-528,5 5 1,8-3 31,6 5-32,11-3-320,10 5-80,10 2-64,12 3 16,6-3 64,8 1-79,-2-1-17,1-4-80,-5-3-32,-5-1 47,-7-4-63,-5-1 80,-12-1 32,2-1 0,-3-1 81,-11 1 335,-1-5 336,0 2-48,-8-4-143,2-1-113,-2 1-272,0-4-80,0 1-48,-2-1-32,2-3-80,0 2-16,3-2 0,0 0 48,4 4-16,3-1-48,0-1-80,4 0-384,5 1-369,-3-2-367,4-1-353,0 0-1072,11 0-2113,-4 0-3906</inkml:trace>
  <inkml:trace contextRef="#ctx0" brushRef="#br1">33174 12450 11845,'0'0'3442,"0"0"-2241,0 0 319,0 0 433,0 0-512,36 15-385,-27-2 113,4 3 15,-1 2 177,0-2-529,7-2-495,-7-1-113,2-6-112,2-3 48,-1-1-16,-1-3-32,-1-5-64,-1-1-48,-4-8 80,-4 2-64,3-3 16,-7 2 16,0-3-32,-7 2 32,3 1-16,-4 2 0,2 1 16,0 4 32,-1 2-32,4-2 0,0 5-32,3-2 0,0 3-48,0 0 16,0-2-144,0 2-160,3 0-304,0 0-113,-1 0-463,3 0-561,-5 0-16,0 2-1104,0-2-2914</inkml:trace>
  <inkml:trace contextRef="#ctx0" brushRef="#br1">33545 12517 17432,'0'0'2417,"0"0"-2193,0 0 945,-11 31 287,11-21-527,0-4-497,0 1-144,3-3-208,-1-1-16,4-1 432,-5-2 33,5-2-97,-1-7 96,-3-2 112,4-3-127,0-5-65,-3-1-64,0 3 0,-1-4-112,1 1-80,-2 4 49,-1 1-161,0 3-32,0 1-32,4 2 32,-1 2-48,-2 0 16,-1 6-32,0-2 32,6 1 0,-4 2-96,3 0 48,1 0-32,-2 0 48,4 5 0,-6-1 0,4-2-65,-1 3-399,-4-1-560,2-1-385,0-1-256,-3 2-864,0-4-400,2 0-2354</inkml:trace>
  <inkml:trace contextRef="#ctx0" brushRef="#br1">33797 12454 13334,'0'0'5939,"0"0"-5539,0 0 448,0 0 1505,0 0-672,0 0-464,33-18-145,-16 18-207,5 0-113,3 0-16,1 0-239,6-5-289,-5 4-80,1-2-32,-3-1-48,-2-1-16,-3 0-592,-8 3-1297,2-5-1953,-1 3-1969</inkml:trace>
  <inkml:trace contextRef="#ctx0" brushRef="#br1">34075 12191 10517,'0'0'10116,"6"-29"-9203,-6 15-257,-5 3 1521,-4 4-576,-3 0-753,-7 3-384,2 4-351,-3 0-145,0 0 80,0 6-48,6 6-16,-5 3 32,7 8 16,2 1 0,0 6 128,5 1 176,0 8-80,2-1 240,3 2-224,0-1 16,0-1 33,0-4-97,3-1-144,2-6 0,0-4-48,1 0-16,-6-8 64,1-3-128,-1-5 96,0-3-80,0-2-336,0-2-417,-1 0-591,-5-6-1106,1-8-1103,0 0-2786</inkml:trace>
  <inkml:trace contextRef="#ctx0" brushRef="#br1">34159 12424 18408,'0'0'2386,"0"0"-2354,0 0 1280,-27 34 1489,15-18-992,1-2-848,2-1-209,1 3-176,3 2-128,-1-5-79,5-2-161,1 1-128,1-5-32,10-5-16,4-2 48,-1 0-48,3-2-80,4-7 32,-3-1 0,-4 4-48,2-3 80,-7 2-16,-3 1-16,-4 0 64,-2 6-48,0 0 96,0 0-112,-2 7 64,-1 5 64,0 2 128,-2 3 48,5-1-16,0 0-96,5-2-48,3-6-64,0 2-96,2-4 0,0-3-192,-1-3-416,-1 0-384,3-3-993,-4-3-1665,3-5-1200,0-5-7332</inkml:trace>
  <inkml:trace contextRef="#ctx0" brushRef="#br1">34514 12494 20505,'0'0'2450,"0"0"-2162,0 0 1568,12-31 97,-9 26-368,-3 1-704,-3 4-433,-9 0-304,-1 0-128,-1 9-16,-4 5 16,1 3 48,1 1-16,2 5 288,3-3-64,4 0 0,5 0-80,2-1-32,0-4-48,8 1-64,4-5-15,8-4-17,7-5 16,4-2-16,3 0 0,9-6-32,-4-5-48,6-1 47,-5-2 66,-3 1-1,-4-2-128,-7 1 47,-7-2-15,-5 3 16,-8-3 16,0-2 48,-6 0-16,-6 0-32,-3 0 32,-8 5 16,-2 3-64,-3 6 16,-1 4-96,3 2 96,6 10 32,2 5-96,6 4 32,6 6 32,3 2 16,7 0 64,4 0 16,7-2-48,-4 0-48,6-8-16,-1-4-32,1-6-80,-1-5-448,-2-4-288,0 0-561,-2-6-864,-8-8-1489,-6 1-2721</inkml:trace>
  <inkml:trace contextRef="#ctx0" brushRef="#br1">35839 12081 14295,'0'0'3649,"0"0"-2336,0 0-273,0 0 81,-3 29 63,2 6 49,-4 11 192,2 5-161,0 10-191,-2 0-449,2-2-144,3-8-144,-2-8-160,-1-5-80,3-6-32,0-10 0,0-2-32,0-8-48,0-1-608,-1-7-720,1-4-561,-6 0-961,4-7-1440,-3-6-2449</inkml:trace>
  <inkml:trace contextRef="#ctx0" brushRef="#br1">35680 12424 5811,'0'0'8516,"0"0"-6644,0 0-847,0 0 336,0 0 95,40-6 1,-20 6 352,6 0-401,5 0-399,-1 0-289,-1-2-320,4 2-320,-2-3-80,-5 1-16,-3 0-816,-2 2-1137,-4-5-736,-5 5-1809</inkml:trace>
  <inkml:trace contextRef="#ctx0" brushRef="#br1">36093 12477 14967,'0'0'1825,"0"0"-1153,39-3 1313,-26 1-304,-4-3-225,-4-4-1168,1 5-240,-6-3-15,0 0 31,-6 1-48,-1 2 32,-5 1 0,-2 3 16,2 0 160,-2 4 128,1 8 64,1 3 80,1 5 305,3 1-1,7 1-416,1-1-160,1-4-112,7-3-96,8-2-48,-3-8-288,8-2-656,-3-2 79,2-2-895,-1-5-1410,-5-4-2849</inkml:trace>
  <inkml:trace contextRef="#ctx0" brushRef="#br1">36289 12558 8100,'0'0'7875,"0"0"-5314,0 0-640,0 0 160,0 0-384,32 1-336,-19-2-113,-1-6-543,4-2-321,-1-1-48,-1-1-64,-1 2 0,-3-2-128,0 7-48,-4-3 0,-5 5 64,3 2-48,-4 0-31,0 2-17,-4 7 48,3 2 96,-5 3-16,4-1-160,2 1 48,0-6-64,0 2 0,8-4-16,-2-3-48,7-3 64,0 0-32,0-7-96,-1-5 16,1 4 0,-4-4 48,2-2 0,-5 6 32,0-4 0,-4 6 16,-2 4-48,3-1 64,0 3 0,-3 0 0,2 7 0,2 4 80,-1 2 160,2 1-48,0 0-144,2-1-48,-2-4 48,3 1-96,-2-6-256,0-2-657,0-2-1152,-4 0-2241,3-6-5058</inkml:trace>
  <inkml:trace contextRef="#ctx0" brushRef="#br1">36745 12614 15687,'0'0'3266,"0"0"-993,12 49 560,-10-29-400,4 3-1072,0 1-609,0-1-272,-4-3-80,5 1-79,-2-5-65,1-6-32,-4 0-48,3-6 32,-5-1 0,6-3-48,-6-5 64,0-7 32,1-5-192,-1-3 16,0-10-63,0 1 15,0-7 0,0-7 32,0-2-16,6-4-273,-6-1 97,5 7-128,-3 1 144,4 6 16,-1 2 160,-4 9-112,5 4 96,-4 4-64,1 6 48,-2-1-16,6 10-32,0 2-32,-2 0-16,3 7 0,-2 4-16,5 5 48,-2 4 16,-1 1 16,0 1 0,-1 0 0,-2 1 16,-2-3-48,-1 0 80,-2-2-32,0-2 16,-2 0-32,-6-5 16,-2 0 16,3-2-16,-3-2 48,0-3-80,-1-4 16,4 0-144,0 0-96,1 0-272,-2 0-161,7-4-367,-2 0-497,1 1-672,2 3-288,0 0-464,2-4-2450,2 4-2256</inkml:trace>
  <inkml:trace contextRef="#ctx0" brushRef="#br1">37114 12477 7908,'0'0'4258,"0"0"-1633,0 0-912,0 0 271,0 0 17,0 0-592,0-7-705,12 4-384,8 1 193,5-2 447,-2 1-352,0-1-271,2-3-129,-5 5-144,-6-5-48,2 0-16,-4 0-16,-2-1-64,-4-1-385,-5-1-47,-1 0-64,0 0 208,-1 2 240,-10 1 0,2 0-32,-4 2 112,1 5 32,-1 0 16,-1 5-32,1 4 32,0 9 32,1 3 16,-1 3 240,2 6 272,4 1-176,-1-2 160,3 2-159,4-4-113,1-7-192,6-3-32,8-8-80,3-5 64,5-4-416,9-7-801,-5-4-624,7-5-1424,-7 3-3074</inkml:trace>
  <inkml:trace contextRef="#ctx0" brushRef="#br1">37411 12559 11813,'0'0'3714,"0"0"-1809,0 0 336,33 35-128,-22-29-624,-4-1-593,0-3-304,-1-2-15,0 0 15,0-9 64,-4-2-224,4-3-224,-1-1 129,-4-4 207,-1-1-256,0 0-80,0 2-112,0-2-16,0 2-16,0 5 96,0-1 16,0 2-144,6 4 16,-4 1-32,3 2 0,1 1-16,0 1 0,2 3-16,-1 0-48,6 0 48,-1 0-16,4 0-32,-4 0-256,-2 3 48,0 1-192,-2-1-1009,-8-1-640,0 2-784,0-1-2241</inkml:trace>
  <inkml:trace contextRef="#ctx0" brushRef="#br1">37726 12470 17416,'0'0'3506,"-31"15"-2322,11-1 401,-3 4 672,6 4-672,4-3-593,5-2-576,8-1-240,3-5-144,10-6 16,5-3-48,3-2-16,2-7-288,-1-6-96,-2-1 48,-5-2 112,-2 1 144,-3 3 80,-5 1-16,-3 5 64,4 1 0,-6 3 16,0 2 128,0 2 64,-6 9-96,4 5 256,-3 5-48,5-1 17,0 4 15,0-4-80,7-1-272,4-4 48,2-6-96,3-2-448,1-7-561,2-2-512,-5-9-1056,1-7-1344,-2-2-2899</inkml:trace>
  <inkml:trace contextRef="#ctx0" brushRef="#br1">37901 12470 5394,'0'0'14055,"0"0"-12038,0 0-1249,-12 31 1153,23-22-160,1-4-497,8-1-495,0-2-113,2-2-128,1 0-95,2-4-273,-5-1-160,0-2-321,-1 3-1215,1 2-913,-4 0-2049,-1 2-3442</inkml:trace>
  <inkml:trace contextRef="#ctx0" brushRef="#br1">38062 12145 16936,'0'0'3457,"0"0"-2448,-7 34 415,0-7 833,7 7-336,-1 6-496,-2 6-304,1 1-433,2 3-64,0-3-160,0-2-176,0-7-159,0-2 47,0-7-96,0-4 32,2-7-32,1-4-64,-2-6-80,-1-3 0,0-3-336,0-2-321,0 0-303,0-8-945,-4-6-1377,2-2-1376,-1-7-4290</inkml:trace>
  <inkml:trace contextRef="#ctx0" brushRef="#br1">38211 12600 13702,'0'0'5939,"0"0"-4802,13 29 239,-7-17 1906,0-4-1137,8-1-1025,-2-2-640,5-3-159,-1-2-209,3 0-80,-1-7 32,-1-4-80,-1 0-16,-2-5 16,-7-2 16,1 0-80,-5-5-49,-3 6-31,0-4 80,-3 4 16,-1 1 16,-1 2 64,-1 5-16,1 2-32,3 6 16,-1-2-400,0 3-592,3 0-881,0 4-1649,6 3-1264,-1 0-5811</inkml:trace>
  <inkml:trace contextRef="#ctx0" brushRef="#br1">38514 12607 16343,'0'0'1809,"0"0"-2081,0 0 288,0 0 1217,32 27 480,-24-25-337,3-2-111,1 0-401,-3 0 209,2-7 15,-1-1-271,0-4-417,-3 1 0,0-2 144,1-3-160,-3 0-224,1 2-160,0-1 16,-3 3 32,0 1-16,-3 2 64,2 5 17,-2-1 15,0 3 32,0 2-48,0 2-32,3 5-96,-1 4 16,4 5 48,-5-1-16,10 4 16,-3-1-16,4-2 32,2-1-32,5-3 80,0-2-32,1-3 32,-2-4-112,2-1 32,-1-2-64,4 0 64,-3-9-64,1-2 0,-1-3 48,-6-1-64,4-6 16,-5-1 0,-6-3-32,-2 2-32,-3 1 0,-2 0-80,-7 3 16,-6 4 96,0 8-32,-4 2 80,2 5 0,1 3 16,1 13 32,2 1 32,10 8 128,1 2 16,6 2-112,8 1-48,8-3 48,2-3-80,7-4 16,-4-3-48,1-7 16,-3-3-592,-8-2-945,-2-5-1793,-10 0-2704</inkml:trace>
  <inkml:trace contextRef="#ctx0" brushRef="#br1">39749 12407 13654,'0'0'2994,"0"0"-2274,0 0 352,-15-3 785,8 3-448,0 5-609,-1 2-255,-3 4-33,5 2-144,-2 1 16,2-1-112,4 1-96,2-3-96,2-2 0,12-5-16,0-1-80,6-3-16,-3 0-16,3-9-288,-1 0-224,-7-3 224,-4 1 128,-2 1 96,-3 0 112,-3 3 0,0 1 32,-3 3 16,-3 2-16,-2 1-16,0 0 0,1 6 16,-1 3 0,6 3-32,-4-2 96,6 1-64,0 1-32,11-3 32,-2-3 32,4-1-32,-1-5 32,1 0 0,-1 0 32,2-6 64,-2-6 64,-5 1 0,5-5 32,-4-2-96,-1-2-128,-2 2 0,1-2-32,-6 1 0,0 2-32,-7-1-64,-6 4-32,-5 3-112,-1 1-32,-4 2 80,-5 3 80,-5 3 32,1 2-64,-1 0-112,1 5 128,-1 5 128,2 9 32,5 3 16,5 7 224,4 5 336,10 9 96,0 4 97,7-2-81,2 3-336,9-6-160,-5-1-192,6-5-64,-1-7-80,-1-2 112,-3-5-16,1-3 0,0-6-32,1-2 48,-1-6-32,4-3-176,4-2-48,1 0-32,3-7-240,3-1-209,-1-1-175,1-1 0,2 4 95,-5-1 721,-6 3-976,-3-1-2866,-6 3-6243</inkml:trace>
  <inkml:trace contextRef="#ctx0" brushRef="#br1">40521 12362 11157,'0'0'4322,"0"0"-2273,0 0-352,0 0 0,0 0-593,0 0-496,0-5-223,19 5-193,-1 5-112,10-5 176,0 4 48,0-1-48,-8-2-208,-3 2-16,-7 1-96,-3 3 32,-7 0-32,-1 5 48,-15 1 144,-4 2-16,-3 1 48,-3 4 416,-2-2 401,4-2-97,7 4-480,8-2-175,9 1-145,0-2-64,14-1 16,9-2 16,5-5-256,-1-1-289,-1-2-111,-1-5-32,-5-1 80,-6 0 447,-3 5 113,-10-3-48,-1 3 32,-1 6 80,-10 0 673,-3 2-193,-2 6-160,-1-1 96,-3-1-95,0 2-17,0-6-32,3 1-32,-3-6-80,1 2-96,5-4-128,3-3 32,-1-1-64,4-2 48,3 0-16,4 0-16,1-5-368,0 1-560,0-3-689,6-2-944,6-2-817,7-1-3633</inkml:trace>
  <inkml:trace contextRef="#ctx0" brushRef="#br1">40937 12458 14599,'0'0'2273,"0"0"-721,0 0 561,0 0-608,0 0-705,0 0-271,-24 0-1,15 16 320,0 4 225,1 7-17,0 5-271,4 2 31,4 1-192,0-1-111,0-7-337,4 0-144,6-11-32,2-2-48,7-12 48,1-2 16,0-7 0,-1-9-48,1-6-80,0-3-113,-3-6 129,-3 2 96,-8-3 48,0 3-368,-6-1 32,0 6 80,-7 4 48,-6 1 144,-2 8 0,-2 2-32,-2 2 32,5 6-16,-1-5 16,5 6-32,2-1-64,5-2-945,3-1-960,0 1-928,5-1-1649,1-2-4658</inkml:trace>
  <inkml:trace contextRef="#ctx0" brushRef="#br1">41275 12330 10805,'0'0'4002,"0"0"-2738,0 0 625,0 0 416,0 0-608,0 0-704,-31-11-385,23 22 0,3 3 128,4 2-95,1 1-17,0 2-240,0-6-192,1 1-16,12-7-96,-2-3-32,-2-4-32,3-3 64,1-5-16,-1-6-48,-4-6-48,-4 0 32,3-3-48,-7 0-16,0 0 0,-7 2-48,-2 2 32,0 4 0,-4 3 80,0 11-32,0 1 0,7 6-32,-8 12-16,8 2-368,0 4-913,1 2-1216,3-2-3874</inkml:trace>
  <inkml:trace contextRef="#ctx0" brushRef="#br1">41617 12517 10453,'0'0'3762,"0"0"-1874,0 0-351,0 0-64,0 0-545,0 0-336,0 14-287,0 8 287,0 7 576,0 5 417,-3 6 32,0-1-609,3-4-447,0-5-129,0-6-32,0-5-176,0-8-32,0-2-32,0-7-48,0 0-48,0-2 16,0-7-16,0-1 0,0-8-128,0 3-208,-1-8 96,-7 1-176,0 4-176,-1-2-97,1 5 161,-3 4 256,-1 5 192,2 4-80,0 0 48,3 1 48,0 11-16,0-1 160,3 0 80,4-2 144,3 2-127,9-4 15,4-2-64,4-5 16,2 0-64,1-7-96,2-5 48,-5 4-64,-2-4 32,1 1 0,-10 7-32,2-1-32,-5 1-48,2 1-32,-8 3-352,6 0-257,-6 0-287,0 0-545,0 5-512,-14-1-2064,2 3-5908</inkml:trace>
  <inkml:trace contextRef="#ctx0" brushRef="#br1">42140 12457 9156,'0'0'5619,"0"0"-2562,0 0-1776,0 0 464,-33-17-417,27 17-656,1 0-303,5 7-241,0 0-96,5 4 16,9 2 32,-2 3-32,1 0-32,4-1 32,-2 2 16,-2-1-32,-1-3-16,-3 3 32,2-1-32,-4 1-16,-1-5 16,-6 5-48,1-2 48,-1-1-32,0 1 16,-1-1 16,-7 1 32,0-1 144,-1-4 0,1 2 64,-4-4 144,-1 0 1,1-3-65,-2 1-176,0-5-96,2 0 16,-1 0-80,5 0 0,4 0 0,-2-2-384,4-5-561,2 0-511,0 3-561,8-5-1041,-2-2-2240</inkml:trace>
  <inkml:trace contextRef="#ctx0" brushRef="#br1">42154 12454 14263,'0'0'2785,"0"0"-1745,0 0 385,0 0 32,0 0-417,0 0-336,45-23 417,-22 16-337,-1-1-207,1-4-145,-1 4-256,-4 1-128,-4 0-32,-1 2-64,-1 5-689,-1 0-911,-2 0-305,-3 3-496,4 1-2402,-3 3-6626</inkml:trace>
  <inkml:trace contextRef="#ctx0" brushRef="#br1">42431 12531 17096,'0'0'1104,"-20"28"-111,8-5 1392,4 4-672,3 0-241,4-2-303,1 0-369,6-3-576,8-6-128,5-3 32,1-8 1,0-1-33,3-4-96,-3 0 32,-6-9-64,-1-2-113,-3 0-95,-2-5-16,-6 0 16,-2-4 160,0-2 96,-2-1-32,-6-1 32,1-1-176,-3 0 48,3 2-16,-4 6-128,3 3 192,-1 5 48,-1 2 16,4 7-16,-2 0-48,2 0 0,0 7-401,6 0-975,-1-1-353,-3 1-928,3-3-2209</inkml:trace>
  <inkml:trace contextRef="#ctx0" brushRef="#br1">42521 12144 9796,'0'0'5075,"0"0"-3314,0 0 256,-20 44-33,8-26-447,5 1-208,0-2-145,0-1-463,7-2-545,0-6-32,8-1-48,3-4-48,-2-3-64,4-5 64,-1-6-32,1-3-112,-3-1-128,-2-5-16,-6 1 48,-2 1-241,0 1 129,0 3 0,-2 2 160,-6 8 96,-2 2-16,3 2-64,-3 5-192,0 3-96,4 6-513,0-1-800,3-1-2144,0-1-5060</inkml:trace>
  <inkml:trace contextRef="#ctx0" brushRef="#br1">43076 12515 5282,'0'0'4899,"0"0"-3283,0 0-207,0 0 720,0 0-432,-34 36-96,15-2 95,2 3-63,-3 2-560,6-3-225,2-9-240,1-9-160,3-7-95,7-7-145,1-4-16,0-4-64,4-7-64,4-5 160,0-8-160,-2-6-48,2-1 16,3-3-128,-7-2 48,1 4 16,0 1-80,1 4 64,-5 4 32,3 10 0,-3 4 48,5 9 0,-4 2-48,2 17-64,3 7 400,0 8 368,0 7-95,4 1-257,-2-3 32,9-8-112,-4-6-128,10-10-64,-4-8-48,0-7 16,-1-2 32,-1-10 48,-5-3-32,-4-5 64,2-7-32,-4 0-16,-5-2 32,1-5-96,-1-2-128,-2-5 96,0 5-112,0-2 48,0 2-80,0 2-64,-2 3 0,-3 4-16,-1 4 16,-2 7-16,4 5 144,2 7-32,-5 1-64,2 3-369,-1 5-47,4 7-288,-1-2-369,3 6-624,0-2-1056,0-1-1889</inkml:trace>
  <inkml:trace contextRef="#ctx0" brushRef="#br1">33106 12974 6851,'0'0'2641,"0"0"-1248,0 0-625,0-7-63,0 5 191,0-3-144,0 0-239,0 1-257,0 0-80,0-3 224,0 2-224,0-2 240,0 3 65,0-3 47,0 3 0,3-1-96,-3-2-128,0 3-96,0-3 1,0 1-177,-3 2-48,-3-3-113,0 2 97,-7 3 177,-1 2-193,-4 0 96,1 0 96,-4 8-96,1 4-48,-1 3 224,0 4 80,4 3 256,2 1 176,2 1 177,6 1-113,-1 0-272,6 2-95,2 2-1,0 1-96,0 1 128,2 3-112,3-3 1,-2 3-129,0-2-48,-3-3-112,1 0-32,-1-2 48,0-5-48,0-4-16,-1-2-16,-2-2 16,0-8-80,1-2-416,-1-4-337,1 0-335,2-6-865,-3-5-865,0-7-2368</inkml:trace>
  <inkml:trace contextRef="#ctx0" brushRef="#br1">32790 13262 11957,'0'0'3490,"0"0"-2097,0 0-145,0 0-479,29-9 207,-6 6 497,4 1-193,5 0-239,1 2-1,-1-2-207,-1 2-241,-9-3-432,-5 3-96,-4 0-48,-6 0-112,-2 0-288,-5 0-737,0 3-479,0-1 223,0-2-160,-5 0-656,1 0-2193,-1 0-5810</inkml:trace>
  <inkml:trace contextRef="#ctx0" brushRef="#br1">33207 13314 4722,'0'0'4754,"0"0"-2929,0 0-656,0 0 271,0 0-351,0 0-369,-8-18-47,8 18 63,0-3-64,0 3-48,-2 0-47,2 0 15,0 3-160,0 5-80,0 6 273,2 2 303,3 4 0,5-2-239,0 2-321,5-7 0,1-1-80,-2-3-192,4-4-32,1-5-32,-4-5-16,3-6 112,-5-3-96,0 1 0,-7-3-16,0 1 0,-6-4 16,0 5-48,0-3 16,-6 3 0,0 1 0,0 1 0,-1 4-32,1 1-32,5 2-48,-5 3 0,6 2-224,0 0-544,-2 7-865,2 0-336,0-1-1233,0 1-3537</inkml:trace>
  <inkml:trace contextRef="#ctx0" brushRef="#br1">33277 13287 9588,'0'0'2546,"0"0"-1650,0 0 369,0 0 399,0 0-367,0 0-577,24-12-288,-24 12-255,3-2-113,-3 2 64,0 0 144,0 0 48,0 0 0,0 0 96,0 0 80,-3 0-287,-1 0-97,-4 0 48,0 0 48,-1 0 0,-2 0 128,-1 0 48,-1 4-96,1 6-96,2-1-80,0 2-32,3 0 113,4 2 79,0-1-96,3-4-64,3 2-128,5-4 48,1-3-96,4-1-48,-1-2-16,1 0-753,-1 0-639,-6-5-673,2 1-2674,-8-1-8819</inkml:trace>
  <inkml:trace contextRef="#ctx0" brushRef="#br1">33512 13392 13606,'0'0'1905,"0"0"-1649,0 0 1073,0 0 288,0 0-321,0 0 17,17 23-353,-12-28-512,0-4 129,-2-2 303,0-1-96,-3-1-207,0-1-65,0 3-80,0-2-96,-3 2-208,0-1-16,-2 5-144,3-1 96,2 1-80,0 0 16,0 3 0,0 1-32,0 1 16,0 2 0,0 0 0,0 0-48,0 0 0,0 0 32,0 0 16,0 2 0,2-2 48,-2 3-32,0-3 16,0 0-16,0 0-48,0 0 80,0 0-16,0 0-32,0 0-48,0 0-32,0 0-256,0 0-352,0 0-833,-2-5-464,-1 1-1056,-5-1-2130,1-2-2688</inkml:trace>
  <inkml:trace contextRef="#ctx0" brushRef="#br1">33521 13304 8324,'0'0'3153,"0"0"-1296,0 0-192,0 0-48,0 0-177,0 0-447,13 19-97,-8-15-144,1 0-79,-6 1-65,0-3-176,1 3 80,-1-3-95,0-2-33,0 2-64,0-2-32,0 0-48,0 0-48,0 0-48,0 0 32,0 0 97,3-2 63,-3-3-16,3-4-224,-3-2-16,2 0-48,-2-2 0,5-1-16,-5-2 16,3 3-48,0-3 32,2 0-16,-4 2-16,7 3 0,-4 2-48,4 1 80,0 3-64,3 3 48,1-1 0,-2 3 0,5 0-16,-3 0-16,4 3 32,-7 1-176,1 3-400,-4 2-529,-2-2-576,-4 1-1200,0-1-2417</inkml:trace>
  <inkml:trace contextRef="#ctx0" brushRef="#br1">34359 13120 1905,'0'0'6931,"0"0"-4354,0 0-224,0 0-16,0 0-416,0 0-576,-13-5-417,-1 12-79,-4 4-177,4 3-80,-5 2-47,5-3-145,2 1-48,1-1-176,6-2-16,2-2-176,3 2 48,6-1-16,1-1-32,5 0 48,2 0 32,-2-3-16,2 6-32,-1-4 16,-6 2-64,4 1 64,-9 1 0,2-2-64,-4 1 32,0 3 32,-6-5 0,-6 1 32,-1-2-16,0-1-32,-5-5 80,-2 2-64,6-4-64,-6 0 16,5 0-32,2 0-144,2 0-336,7-4-369,4 0-559,0-1-337,4-3-1152,10-2-2978</inkml:trace>
  <inkml:trace contextRef="#ctx0" brushRef="#br1">34566 13289 14391,'0'0'1904,"0"0"-1647,0 0 1727,-1 34-175,5-26-608,4 1-385,6-2-239,2-3-209,1-1-192,1-3 64,1-3 96,-4-8-192,-2 1-144,-1-6 48,-4-1-16,-3 2 64,1-1-96,-6 0 16,0 5 16,0 2-32,0 0 0,-6 7-64,1 2-16,3 0 0,-4 9-512,5 2-401,-2 0-623,0 1-1346,3-1-2880</inkml:trace>
  <inkml:trace contextRef="#ctx0" brushRef="#br1">34861 13378 1008,'0'0'12838,"0"0"-10885,0 0-736,0 0 640,0 0-273,0 0-47,28-35-256,-23 23-337,2 1-64,1 0-111,3-1-161,-5 2-208,0 0-144,0 1 65,2 3-97,-2 1 16,-4 3-80,3 2-16,1 0-96,-5 5 16,4 1 112,3 3 0,0 3-16,-4-3-128,4-1 0,0-1-64,-4-2 48,4-1 16,-3-1-48,1-3 16,-5 0 64,3 0-96,-3 0 80,2 0-16,0-7 16,-1 5-32,3-8-32,1 3 48,1-1-64,0 1 32,0 0-16,4 0 16,-4 3-16,0 2-16,1 2 48,0 0-64,-4 6 64,7 1-16,-5 2 64,2-4 16,5 2-16,-3-3-48,0-1-32,2-3-96,1 0-656,-1 0-1073,-4-6-1664,-2 0-2146</inkml:trace>
  <inkml:trace contextRef="#ctx0" brushRef="#br1">35334 13357 18328,'0'0'2129,"0"0"-2097,0 0 80,0 0 753,0 0 816,0 0-337,32 27-527,-27-27-529,1-3-48,-4-4 304,4-2-112,-4-2-208,2 2-144,-1-5 193,0 6 191,-1-1-304,3-1-80,-5 6-32,3 0-16,0 4 0,-3 0 32,1 0 32,4 1-80,-2 5 144,2 2 64,2-1-80,1-1-112,2 1 0,-3-4-16,6-1 64,-1-2-80,-1 0 32,-2-2-48,2-2 16,-3-3-48,-2 0 64,0 0-32,0 1 48,2-4-16,-2 4 32,-4-4-16,3 4-32,1 1 32,0 1-80,-3 4 64,2 0-16,1 2 48,0 5 48,0 4 193,1 0 15,5 0-128,-4 5 0,4-6-80,1 0 0,0-3-80,1-3-32,-1-1 96,2-3-96,1 0 48,-4 0 0,1-4 16,1-3-64,-2 0 32,2-2-48,-5 2 48,1 1-32,-3-1-16,-2 0 48,1 3-48,-4-3 16,-2 0-32,0 2 48,0-1-80,-8-1 48,-1 3-96,-4 1 0,-2 3 64,1 0-32,-5 0-32,5 9 64,2 5 80,-1 2-32,6 4 32,0 2-16,7 1 48,0 1 64,8 1 32,8-4-64,7-4 32,2-3-80,1-7 16,5-5-32,-4-2 0,4-5-48,-7-6 32,-2 0 16,-3-5-48,-5 0-16,-2 1 48,-4-4 0,-2 2 32,0 1-80,0 2 64,-6 6 0,2 1 304,1 0-48,-1 5-112,-2-1-96,3 2 32,0 1-64,-2 0-48,4 0 64,1 0-96,-4 1 96,4 4-96,-5 2 64,3 4-32,-3 0 0,2 2 16,0-1-32,-1-1-128,3 0 96,1-2 48,-5-2-32,7 2 48,0-4 16,1-3-16,-3 2 0,0-1 32,2-1-48,-2 0-192,-6 1-432,0 1-769,0-2-1328,-7-2-1473,-4 0-4066</inkml:trace>
  <inkml:trace contextRef="#ctx0" brushRef="#br1">36862 13268 12198,'0'0'3057,"0"0"-2241,0 0 401,0 0 112,-32-8-273,13 8-272,-1 6-127,-6 5-81,1 1 16,-6 3 65,3 1 63,6 2-272,5 1-208,5-4 32,6 1 176,6-3-127,15-2-257,8-6-64,2-5 144,2 0 0,5-9-112,-1-5-128,-6 1-64,-3-3 128,-4 2 16,-4 1 80,-6 6-80,-3 0 96,-5 7-32,0 0 32,-2 7 144,-6 9-64,1 4-16,-1 1 80,6 3-16,2-4-96,0-1-48,13-11-144,1-3-448,4-5-737,2-9-1488,-1-4-528,-3-8-1938</inkml:trace>
  <inkml:trace contextRef="#ctx0" brushRef="#br1">37055 13370 15959,'0'0'2017,"0"0"-1040,0 0 1216,0 0-465,1 31-431,7-31-336,3 0-369,1 0-288,1-4 176,1-3 64,-2-2-352,4-2-63,1-1 15,-5 4 160,-1 1-64,-2 0-80,-3 1-32,1 3-32,-1 3-64,-6 0-16,1 3-32,-1 5 0,0 5 32,3-1 64,0 2-64,4-3-16,0-2-112,6-5-784,5 0-961,1-4-1473,1 0-1824,-1-6-12070</inkml:trace>
  <inkml:trace contextRef="#ctx0" brushRef="#br1">37462 13385 20441,'0'0'1729,"0"0"-1617,-45 3 1089,25 1 896,2 1-465,-2 2-703,7 1-337,1-1-384,7 2-208,2 0 0,3-2-32,11 0 16,4-6 16,4-1-80,1 0-240,0-8-80,5-4 96,-5-3 224,-1-3-80,-5 0 64,-2-5 64,1 1 48,-6-3 0,-2 3 16,3-1 32,-5 1-16,0 1 64,-3 1-64,0 4 80,0 3 16,0 6-48,0 5 96,0 4-16,0 16-112,-3 9 192,0 5 368,-2 4-239,5 0-337,0-1 48,0-5-112,8-7-481,0-3-607,-1-9-1329,0-4-1889,-1-7-4178</inkml:trace>
  <inkml:trace contextRef="#ctx0" brushRef="#br1">38039 13338 8772,'0'0'2401,"0"0"-976,0 0 592,0 0-497,0 0 529,8 34 224,-3-12-336,-1 1-576,4 4-401,3-7-111,3-2-385,4-9-224,-1-4-112,5-5-96,-3-5-16,1-6 32,-6-5-80,1 0 48,-5-1-16,-4-2-32,-5 1-32,2 2 48,-3 1-48,0 3-32,0 6 48,-3 1 16,3 5 16,0 5-160,0 8 144,0 3 80,5 7 176,3 1 32,4-1 32,1-3-128,5-2-64,-4-4-64,6-5 48,0-7 32,1-2-96,-1-2 97,-3-10-81,1-3-32,-5-4 32,-1-1 0,-4-2-16,-2 2 16,-6-3-96,0 6 16,0 0 96,-6 4-128,-8 2 64,2 4-49,-1 2-15,-1 5-128,2 0-32,-1 0-64,6 0-384,-1 7-369,5-2-367,3-1-801,0-1-1057,5-3-1232</inkml:trace>
  <inkml:trace contextRef="#ctx0" brushRef="#br1">38603 13233 17576,'0'0'1201,"0"0"-1297,0 0 96,0 0 160,0 0 96,21 33-192,-9-22-128,2 3-1281,-2-1-2625,1-1-2753</inkml:trace>
  <inkml:trace contextRef="#ctx0" brushRef="#br1">38611 13455 16744,'0'0'1744,"0"0"-1167,19 32 1824,-15-19 0,1-1-800,0-2-897,1-3-480,-6 0-176,5-7 0,-4 0-144,-1-4-704,3-12-1377,-3-2-1665,0-9-3858</inkml:trace>
  <inkml:trace contextRef="#ctx0" brushRef="#br1">38782 13514 16456,'0'0'944,"0"0"-832,0 0 928,29 22 273,-18-22-224,-3 0-49,-2-2-240,0-5-463,2 1-65,-3-6 256,2 1-112,-5 0-128,3-3 48,1 3 193,0 0-305,0-1 0,2 4 32,-3 3 160,2 3-128,0 2-176,-1 2 160,1 4 145,3 4-65,-1 0-112,-1 0-80,3-1-112,-4 0-32,0-2-32,0-3-416,-2-4-705,1 0-944,-6 0-640,0-2-848,0-7-3827</inkml:trace>
  <inkml:trace contextRef="#ctx0" brushRef="#br1">39101 13357 16343,'0'0'3298,"0"0"-3186,45 21-96,-22-15 1505,2-2 784,0-4-720,3 0-481,-3 0-464,-2-3-336,-1-4 81,-5 3-113,1-3-240,-5 1-16,-6 2-32,-7-2 16,0 2 16,-3 0-224,-9 1-32,-5 3 128,-2 0-81,-1 0 193,3 7 32,2 7 65,8-1-65,7 7 96,0-2-16,14 1 16,11-4-128,1-3-48,5-4-625,0-5-1648,-3-3-832,-6 0-1601</inkml:trace>
  <inkml:trace contextRef="#ctx0" brushRef="#br1">39134 13142 19321,'0'0'1553,"0"0"-1201,0 0-256,0 0 1440,0 50 641,0-16-432,3 2-528,6 2-545,-1 2-256,4-2-160,1-1 97,-1-8-145,-4-2-96,-4-7-112,4-4 0,-8-5 16,3-7-208,-3-4-497,0 0-655,-4-8-577,-7-8-1265,3-7-2320</inkml:trace>
  <inkml:trace contextRef="#ctx0" brushRef="#br1">39476 13491 14871,'0'0'1504,"0"0"-431,33 34 1696,-22-25-816,-2 0-464,-1-4-193,-4-4-735,1 2-113,-5-3 112,0 0 32,0-9-159,0-2-241,0-5-112,0-2-112,0-5 128,-5 0-48,5-1 16,0-3 16,0 4-96,0 3 16,0 2-32,0 5 32,0 2 16,4 6 0,-3-2-16,-1 6 16,0 1 16,6-3-48,-1 3 16,3 0 0,-1 0-16,6 0-32,1 3 64,-2-2-144,1 2-464,-1-1-225,-4 3-752,0-3-576,-5 0-1008,-3 0-1793,-3-2-6948</inkml:trace>
  <inkml:trace contextRef="#ctx0" brushRef="#br1">39941 13609 11029,'0'0'1601,"0"0"-529,0 0 929,0 0 464,-1-6-768,-7 6-528,0 3-305,-2 1-16,3 1 49,1-1-17,0-1-304,6-1-351,-3-2-129,3 0-80,0 0 0,4-2-160,4-5-145,2 1-47,-4-4-32,1 3 208,-7-2 64,0 5 160,0 1-64,-6 2 96,-1-2-48,-3 3 208,1 0 64,3 0-80,1 3-143,2 1-81,3-1-80,8-3-465,3 0-2384,-2-14-5219</inkml:trace>
  <inkml:trace contextRef="#ctx0" brushRef="#br1">31237 14078 11717,'0'0'3778,"0"0"-2305,0 0-273,0 0-287,-7-4 255,2 15-111,3 12-145,-1 12 289,0 13 255,-2 13-79,4 6-32,-5 1-209,6-1-912,0-6-64,0-7 48,3-10-64,1-10-111,1-6 47,1-10-32,-4-8 32,1-3-48,-1-7 32,-2-1-32,0-13 128,0-6-112,0-8-64,-5-6-16,3-8 64,-4-3-32,1-9-32,-2-7 64,5-4 48,-1-5-48,1 3 32,2 1-336,0 1 80,2 9 48,6 2 112,0 7-32,1 4 47,2 5 1,1 4 49,1 4-1,0 8 32,3 4-64,1 5 16,3 3-64,-1 10-49,1 0 17,-1 7 32,4 9-64,-3 7-128,-3 6 128,0 5 0,-1 4 32,-6 2 48,0 3-32,-7 0 112,-2-2-48,-1-6 80,-1-1-80,-7-2 64,-3-8-16,-1 1 48,-2-7-48,1 0 0,-5-6 48,1-4-64,0 2 64,-2-8-64,-1-2-64,1 0 16,1 0-48,4 0 16,-5-5 0,7 1-16,3 1-512,-2 2-512,4-2-369,1 3-784,6 0-224,0 3-1345,0-2-1825</inkml:trace>
  <inkml:trace contextRef="#ctx0" brushRef="#br1">31565 14601 13894,'0'0'2594,"0"0"-738,0 0 465,0-33-352,0 28-272,0 0-304,0 5-465,0 3-576,0 6-224,0 2 337,0 7 239,0 0-400,0 3-144,0-1-64,0-3-16,0 2 0,0-4-32,0-1-32,0-1 48,0-6-48,-3 0-32,0-5 32,3-2-496,0 0-432,0-4-657,6-9-1392,-1-4-2242</inkml:trace>
  <inkml:trace contextRef="#ctx0" brushRef="#br1">31855 14399 11781,'0'0'3554,"0"0"-1809,0 0 656,0 0-384,0 0-913,32-9-287,-13 2 15,1 3-160,5-3-47,1 2 15,-1 3-128,-5-3 145,0 5-609,-7 0-96,-1 0-17,-4 0-239,-6 3-608,2 1-609,-4-1-208,0-1-255,0 2-177,-6-1-1393,-5-1-4594</inkml:trace>
  <inkml:trace contextRef="#ctx0" brushRef="#br1">31890 14561 14951,'0'0'2369,"0"0"-2241,0 0 384,0 0 929,0 0-145,43 18-543,-24-18-353,1 0 64,-1 0 305,1 0-609,-6 0-176,-2 0-865,-6 0-2961,-6 0-8291</inkml:trace>
  <inkml:trace contextRef="#ctx0" brushRef="#br1">32484 14371 10789,'0'0'3265,"0"45"-992,0-14 529,0 3-337,0 0-960,3-1-273,0-6-239,2-6-241,-3-4-320,4-5-128,-6-3-96,1-4 16,-1-5-95,0 0 143,0-10 256,0-7-320,0-9-144,-1-7-64,1-8 0,-6-8 16,4-7 16,-1-7 0,1-5-32,-4-4 64,6 3-336,0-1-176,0 5-112,0 6 207,0 12 273,8 6 80,3 12 16,3 4 48,4 8-48,2 5-16,-1 8-16,7 4 16,-1 2-16,-3 9 16,1 7-112,-1 4 32,1 3 16,-3 4 16,-7 1 32,1 1-32,-8-1 48,-1-1 32,-5 0-32,0-4 48,-8-1-80,-8-1 96,-1-3-32,-6-2 16,-2-2 16,-1-2-32,-1-3 48,1-2-64,1-2 16,7-3-128,4-2 96,1 0-64,6-2-224,2 0-544,5 0-465,-3 0-224,3 0-672,0 0-1248,3 0-2194</inkml:trace>
  <inkml:trace contextRef="#ctx0" brushRef="#br1">32832 14498 15895,'0'0'2321,"0"0"-1440,0 0 944,-33-7-33,21 14-463,-4 2-497,7 2-255,-1 2-433,3 1-96,7-2 0,0-1 0,1 0-16,12 0-32,5-2-32,-4 0-32,6-2-16,1 2-224,-4-2 336,1 2-32,-8 2 32,0 0-32,-5 1 16,-5 1 32,0 1-16,-5-1 32,-2 1-16,-6-1 0,1-2 112,-1-1 32,-1-2-16,2-3-96,-2-1-16,2-1-64,1-3 48,3 0-80,2-3-464,3-1-545,3-3-591,0-2-1106,4-2-895,7-2-1762</inkml:trace>
  <inkml:trace contextRef="#ctx0" brushRef="#br1">33183 14422 13958,'0'0'3538,"0"0"-1809,0 0 384,0 0-32,0 0-304,0 0-801,39 5-368,-19-3-79,5-2-209,0 0-96,-3 0-176,-2 0-48,-2 0 32,-5 0-128,-4 0-416,-1 0-481,-7 0-480,3 0-367,-4 0 79,0 0-208,-8 0-1553,-1 0-5138</inkml:trace>
  <inkml:trace contextRef="#ctx0" brushRef="#br1">33171 14647 19689,'0'0'1889,"33"5"-1985,-13-5 112,5 0 304,-2 0 897,-1-2-689,-10-3-480,2 5-1057,-13 0-2176,-1 0-3506</inkml:trace>
  <inkml:trace contextRef="#ctx0" brushRef="#br1">34510 14594 12038,'0'0'3585,"0"0"-2304,0 0-97,0 0 433,0 0-368,0 0-209,0 20-112,5-9-255,1 3-193,-1 1-128,2-3-32,-1-1-48,2-2-95,-2-2-113,1-3 0,-1-1-16,-2-2-16,1-1-32,-2 0 64,2-1 0,-2-6-48,2 0 32,-4-5-48,5 4-64,-4-4 16,1 3 32,-1 1 0,1-2-32,0 1 0,-3 2 80,0 0-48,0 3-16,0 0-80,0 2-1,0-3 1,0 3-64,0-1-240,0 2-560,0-4-257,0 0-832,4 1-720,1-1-1265,0 1-1216</inkml:trace>
  <inkml:trace contextRef="#ctx0" brushRef="#br1">34822 14722 14919,'0'0'3617,"0"0"-3136,0 0-449,0 0 896,0 0 705,0 0-385,2 18-575,4-18-289,-5 0-144,4-2 400,-5-2 97,3-3-289,-3 0-256,3 0 32,-3-2 192,0-2-112,0 2-79,0-5-145,0 3 0,0-3-80,0 3-16,0 0 0,0-1 16,5 5-16,0 1 32,-1 2-32,1-1 16,3 0 16,3 4-16,-4-4 16,0 3-32,0-1 32,4 3-16,-3-2-64,-2 0-16,0 2-417,0 0-15,1 0-544,-6 0-673,5 0-416,1 0-1425,0 0-4017</inkml:trace>
  <inkml:trace contextRef="#ctx0" brushRef="#br1">35125 14587 19913,'0'0'1953,"0"0"-1969,0 0 512,29 4 1217,-6-1-160,4-1-641,0 2-288,4-1-287,-1-2 31,-2 2 240,-2-3-448,-1 0-112,-2 0-48,-1 0-16,-3 0-144,-5-4 48,1 4 32,-4-3 80,-10 1 16,-1 2-16,-1 0-96,-10 0 112,-1 2 0,-4 5 112,-1 0 48,2 4 80,2 1-144,7-1 144,0 2 0,6-1-159,3-4-65,6-1 48,4-2-16,5-3-16,-4-2-32,5 0 48,-5-4-48,-2-3 0,-4 0 16,3 0-16,-10 1 32,-1 1-16,0 3 16,0 2-64,-8 0-32,2 2 16,-5 7 48,7 2 0,-1 3 16,2-3 16,3 2-32,5-3 16,7-2-80,0-3-272,9-1-657,3-4-784,3 0-1456,-5-2-417,2-5-2192,-4-1-5924</inkml:trace>
  <inkml:trace contextRef="#ctx0" brushRef="#br1">35379 14400 18793,'0'0'1824,"25"-47"-1551,-18 22 911,-7 5 513,0 0-609,0-1-223,-4 4-273,-6 1-432,-2 5-80,-7 2-48,2 6-32,0 3-16,-1 0 0,4 9-16,1 9 32,1 2 64,6 7-48,-1 5 64,7 4-144,-3 4 16,3 1 80,0 1 320,0-1 113,0-1-33,3-3-256,-3-4-64,0-1-16,0-5-48,0-5 16,0-3 0,0-6-32,0-2 0,-3-4-48,0-3 48,3-4-176,-1 0-544,1-4-721,0-7-1568,0-8-1697,-3 2-6259</inkml:trace>
  <inkml:trace contextRef="#ctx0" brushRef="#br1">35742 14607 14487,'0'0'2481,"0"0"-832,0 0 688,0 0 0,0 0-336,0 0-497,0 0-511,-16-4-257,11 12-128,4 4-143,-2 2-97,0-3-32,3 0 16,0 0-176,0-2-16,6 0-80,-5-2-48,4-1-32,1 0 32,-1 0-16,0-4-16,-1 3 0,4-3 0,3 0 64,1-2-128,2 0 64,5 0 0,1 0-16,-1-4-16,7-3 32,-1-2-48,-1-2 32,-2-1 48,-2-1-64,-1-1 0,-5-3 48,-2 1-16,-7-2 32,1 2-64,-6-2 32,-6 5 16,-3 1-48,-7 8-32,4 1 16,-5 6-80,1 8 80,4 7 64,4 4-16,2 1 16,6 2 0,0 2-16,4-2 16,9-3 0,2-4-32,4-2-80,1-2-128,3-6-272,-2-1-657,-4-2-464,-5-4-992,-4-1-1617,-5 0-4194</inkml:trace>
  <inkml:trace contextRef="#ctx0" brushRef="#br1">34133 14194 12278,'0'0'2961,"-43"-4"-1873,18 6-15,-3 9-193,2 5-303,-1 2-193,9 0-48,5 0-32,7 0-208,6 3-32,6-4-80,13-1 48,4 4 16,5 1 176,2-1 0,-1 0-144,-1 0-64,0 1 16,-6 1 32,-4 0-96,-4 1 48,-3 0-32,-3 1 0,-7-1-96,-1-1 96,0 1 32,-7-1-16,-6-1 64,-1-4-32,-6-1 65,1-2 111,1-5 544,-2-2-64,0-3-208,1-4-223,2 0-129,3-4 0,0-6-96,8 0 0,-5-2-32,9-3-80,-4 1-401,6 2-559,0 1-289,0 5-880,0 1-1296,6 5-1313</inkml:trace>
  <inkml:trace contextRef="#ctx0" brushRef="#br1">36779 14386 10933,'0'0'2609,"0"34"-800,3 1 704,0 2 160,3 11-207,-6 3-658,3-3-703,0-6-161,-3-3-271,0-10-49,0-4-208,0-7-160,0-7-80,0-5-80,0-1-16,0-5-48,0-5 80,0-10 16,-6-8-63,5-8-81,-3-8 64,3-8-32,-2-4 64,0-10-48,3-6 32,0-3-144,0-7-209,6 0 1,-1 1 16,2 7 80,0 8 64,-1 11 176,1 10 32,0 13-64,-4 8-64,0 8-16,-2 5-64,3 6 112,0 0-112,1 2-112,6 12-96,1 1 272,2 10 144,6 4-160,-1 5 32,1 2 0,-1 4-16,-4 1 80,-3-1-16,1-4 0,-5-2 16,-4-7 32,-4-2-16,0-4 0,0-6-16,-7-4 16,0-2-16,-8-2 16,-2-5-48,-2-2 64,-1 0-32,-2 0-64,-1-2 32,4 0-272,1-1-257,4 3-159,1 0 32,6 5-305,1 1-495,6 4-705,13-4-657,1-1-1120</inkml:trace>
  <inkml:trace contextRef="#ctx0" brushRef="#br1">37204 14765 16039,'0'0'3138,"0"0"-2258,0 0-432,0 0 1425,0 0-384,0 0-192,18 24-289,-16-24-336,1 0-79,0-4 127,-3-5-64,1-2-288,-1-3-240,4-3-64,-3-2 32,-1 4 1,0-4-1,3 4-16,0-1 16,-3 3 64,2 1-160,2 3 64,3 3-16,-6-1-48,5 2-16,1 1 0,-1 1 0,3 3-16,2 0 0,1 0-16,1 7-64,-4-1-321,2 4-367,-2 1-513,1 1-1360,-4-1-1040,-2-2-1906</inkml:trace>
  <inkml:trace contextRef="#ctx0" brushRef="#br1">37410 14744 17496,'0'0'2161,"0"0"-2065,0 0 416,42 3 1121,-25-3-128,6-7-529,-1 1-384,-2-4-175,-2 3-65,-5-2-128,-6 2-144,0 1-64,-7 2 0,0-1-32,-7 3 16,-6 2 16,-5 0 16,-2 0-16,3 9 0,0 5 0,2 1-16,5 5 112,4 0 176,6 0 112,0-1-240,11-6-208,6-2-240,6-7-800,2-4-1041,0 0-929,3-8-2320</inkml:trace>
  <inkml:trace contextRef="#ctx0" brushRef="#br1">37836 14616 22442,'0'0'2513,"0"0"-2481,-39 5-32,27 4 929,-8 0 447,7 2-783,1 0-433,-2 1-176,9 1-16,5-2 32,0-1-16,5 0 32,9 0-48,-2-2-16,2 1-48,5-2-64,-5 3 16,-2-2 0,-1 4-81,-9-4-95,-2 1 144,0 1 112,-7-4 80,-3 1 48,-6-3-64,2 0 80,-4-1-80,5-3-64,1 0 48,-1 0 0,12 0-304,-2-3-672,3-1-657,4-2-1345,9-4-2992</inkml:trace>
  <inkml:trace contextRef="#ctx0" brushRef="#br1">37991 14648 19673,'0'0'4018,"-32"0"-3298,13 2 721,0 5-65,5 2-431,4-1-513,2 4-208,8-3-128,0 3-112,11-2 32,3 0-16,1 1-96,5-2-176,0-1 176,-3-1 0,0 2-208,-6 1 48,-3-4 32,-6 3 208,-2-2 0,-7-1 16,-7 1 32,2 0 32,-7-2 32,1-4 0,-2 5 0,6-6-64,1 0-32,7 0-80,2 0-609,4-7-975,0 2-1074,7-4-1696,3 3-6499</inkml:trace>
  <inkml:trace contextRef="#ctx0" brushRef="#br1">38095 14781 15175,'0'0'4370,"0"0"-3810,0 0-496,14 38 1633,-2-28 208,7 0-336,0-6-817,1-1-496,4-3-208,0 0 48,-1-7-32,-6-4-32,-3-5-16,-6 0 32,3-2-48,-10-2 16,-1 0 16,0-1-16,-1 4 48,-10 3-48,6 2 16,-3 4 48,1 6-80,5-1-32,-1 3-80,3 0-1216,0 5-1746,8-3-3361</inkml:trace>
  <inkml:trace contextRef="#ctx0" brushRef="#br1">38410 14782 19465,'0'0'2849,"0"0"-3041,0 0 240,0 0 688,40 0 1137,-28-6-560,1-1-529,-1-4-432,1 0 65,-4-2 367,2-1-208,-5-5-416,5 4-96,-7-1 32,7 0-80,-9 1 16,3 6 16,1 2-64,-2 0 48,-1 5-48,2 2 0,-3 0 113,-2 7-81,3 6 0,0 1 0,-3 4 0,1 0 48,3-1-80,0 2 32,1-1-48,6-5 96,-4 1-80,7-5 32,2-2 0,1-6 16,3-1 32,3 0-48,2-8-32,-3-4 32,3-3 0,-1-1 16,-5-2 0,-5-2-32,0-3 64,-8 3-96,-3 0-96,-3 0 48,-4 4-96,-12 2-49,1 7 129,-6 7 64,4 0-16,0 14 16,2 3 96,7 9-48,3 1 192,5 2 33,0 2 15,11-1-160,2-3-112,4-5 48,-2-4-32,-1-4-144,-1-3 48,-6-7-401,1 1-703,-5-5-1009,-3 0-688,0-2-1361,-6-9-6611</inkml:trace>
  <inkml:trace contextRef="#ctx0" brushRef="#br1">39172 14492 4994,'0'0'9381,"0"0"-6948,0 0-785,0 0 561,0 0 321,0 0-690,19-4-1135,7 1-369,4-1 304,4 0-15,5-1 255,-2 3-256,-3 2-416,-3-2-192,-6 2-48,-3 0-128,-7 0-448,-3 0-529,-4 2-335,-5-2-657,-3 0-528,0 0-1009,-12 0-1793</inkml:trace>
  <inkml:trace contextRef="#ctx0" brushRef="#br1">39217 14756 16359,'0'0'3938,"50"0"-3121,-16-7 559,11 0 1746,3 1-1201,0-4-769,-3 3-512,-11 1-367,-3 2-209,-9 1-273,-11 3-959,-5 0-1473,-6-3-1857,-5 3-4226</inkml:trace>
  <inkml:trace contextRef="#ctx0" brushRef="#br1">40194 14337 13430,'0'0'3538,"0"0"-1857,0 0-209,0 0 113,-20 52-160,12-14 111,4 10-223,-1 3-225,0 6-191,5-6-289,0-6-432,0-9-48,0-9-160,2-8-64,2-9-96,4-5-592,-2-5-321,1-2-928,-1-10-1488,-5-6-5411</inkml:trace>
  <inkml:trace contextRef="#ctx0" brushRef="#br1">40374 14537 15703,'0'0'3602,"0"0"-2722,0 0 737,5 50 560,1-27-528,0 1-417,5 1-383,4 0-401,-1-8-256,6-3-64,4-7-80,-3-5-32,3-2 0,-4-4 64,-6-8-16,-2-3-48,-1-4-128,-9 2-208,-2-6-80,-2 0-48,-9-1 63,-1-1 193,-2 3-80,-6 1 112,-4 5 80,3 3 16,1 6-16,1 3-256,2 1 192,8 3-32,1 0-625,3 0-767,5 0-497,0-1-1713,0-2-3633</inkml:trace>
  <inkml:trace contextRef="#ctx0" brushRef="#br1">40817 14506 13494,'0'0'3234,"0"0"-1906,0 0 753,0 0 128,0 0-432,0 0-768,-18-23-401,10 23-176,-1 12 0,-1 2 48,4 3 113,0 6-177,6 1 32,0 1-192,6-5-128,7-1-48,5-6-64,2-4-64,-1-7-16,4-2 0,0 0-144,-9-7 48,3-2 48,-6-2-384,-3 0 192,-6-5 15,-2 0-31,0-2 80,-7 1 32,0-6 80,-6 3 80,1-1-16,-1 4-16,-2-2 32,3 8-32,-4 5-80,4 1 64,-1 5-96,1 2-288,1 7-113,-1 1-159,5 1-577,0-1-688,2 0-1136,5-4-3474</inkml:trace>
  <inkml:trace contextRef="#ctx0" brushRef="#br1">41191 14524 18056,'0'0'2001,"0"0"-1825,-34-9 144,17 9 1745,-2 4-32,5 7-848,-4 10-497,4 4-176,3 3 177,9 5-1,2-2-144,0-4-272,10-2-144,5-7-208,-1-5 80,6-6-32,-1-4 32,1-3-16,2-6-192,-2-5-176,-3-5 192,0-1 224,-6-8-288,-3 0-272,-7-2-97,-1-3-223,0 4 96,-5-1 31,-4 5 225,-3 6 368,-4 5 112,1 8 48,-5 3-16,1 4-80,-1 10 16,0 2-1105,-4-3-2144,4 1-6756</inkml:trace>
  <inkml:trace contextRef="#ctx0" brushRef="#br1">42231 14342 9556,'0'0'5203,"0"0"-4435,0 0-272,0 0 1425,0 0-752,0 0-65,8-27 1,-5 36-513,-3 9-80,0 9 913,0 9 256,0 11-257,-3 3-383,1 4-401,2-6-224,0-2-208,0-10-64,7-9-15,-1-6-97,-1-11 16,-1-3-64,1-4 64,-1-3-32,3-3 64,-6-8-48,5-2 16,-1-6-96,-3-3-16,5 0-144,-2 1-161,3 1-191,0 4 240,-1 7 160,1 2 80,0 5 16,-2 2-16,8 5 112,-5 1 16,4 5-16,-4 3 96,5 0 32,-5 4-48,1-5-80,-3 1 32,1-1-48,0-3 0,-4-4 16,1 1-112,-5-3 112,3-1-96,-3-2 16,-3 5-16,-6-2 64,-7 0 0,2 3-16,-4-2 0,-2 2 0,1-1 32,0-2-64,5 1 80,4 0-32,2-4 32,0 2-32,6-3-32,-1 0 80,2 0-80,1-3-160,0-5-961,0 1-688,0-2-111,-3 0-145,0 2-1121,-2 3-2272</inkml:trace>
  <inkml:trace contextRef="#ctx0" brushRef="#br1">41668 14715 11461,'0'0'3138,"0"0"-2066,0 0 401,0 0-113,0 0-495,0 0-257,-1 13-112,1-13-79,0 0-17,0 0 192,0 3 32,0-3-47,0 0 95,0 0 112,0 0-95,-3 0-257,3 0-144,0 0-96,-2 0-64,2 0-16,0 0 0,0 0 64,0 0-16,0 0 0,0 0 0,0-3 65,0-3-145,2-5-64,2 0 16,3-5-16,-6 0-48,5-4 16,-1 2 0,3-1-32,-7 2 64,4 3-64,1 3 80,0 9 128,1-1 128,-3 3-112,4 9 48,0 5 240,-2 2-112,2-1-208,0 1-96,-4-2 64,4-3-128,-3-4 64,1-3-32,0-1 32,0-3-48,-4 0 16,4 0 33,0-5-65,0-4 48,1 0-64,0-2 48,4-1-16,-3-1-16,-2-3-17,5 2 17,-2 6 16,-1-1-48,3 4 32,-2 5-64,2 0 112,3 11-32,-2 3 48,7-1 49,-5 3 159,3 0-176,-2-3-16,-2-1 32,-1-3-96,-4-2 0,-3-3-16,1-2 16,-6-2-48,0 2 16,0 1-304,-6-1-65,-1 3-79,1-1-144,5 1-273,-5-1-351,6 0-449,3-4-672,7-4-1745,3-9-4962</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45.940"/>
    </inkml:context>
    <inkml:brush xml:id="br0">
      <inkml:brushProperty name="width" value="0.05" units="cm"/>
      <inkml:brushProperty name="height" value="0.05" units="cm"/>
      <inkml:brushProperty name="color" value="#004F8B"/>
    </inkml:brush>
  </inkml:definitions>
  <inkml:trace contextRef="#ctx0" brushRef="#br0">247 98 4060 0 0,'0'0'4839'0'0,"0"-12"855"0"0,0-13-4290 0 0,7 9-635 0 0,5-8-107 0 0,-12 23-638 0 0,0 1 0 0 0,0-1 0 0 0,1 1-1 0 0,-1-1 1 0 0,0 1 0 0 0,0-1 0 0 0,0 1 0 0 0,0-1-1 0 0,0 1 1 0 0,0-1 0 0 0,0 1 0 0 0,0-1 0 0 0,0 1 0 0 0,0-1-1 0 0,0 1 1 0 0,0-1 0 0 0,0 1 0 0 0,0-1 0 0 0,0 0-1 0 0,0 1 1 0 0,-1-1 0 0 0,1 1 0 0 0,0 0 0 0 0,0-1-1 0 0,-1 1 1 0 0,1-1 0 0 0,0 1 0 0 0,-1-1 0 0 0,1 1 0 0 0,0 0-1 0 0,-1-1 1 0 0,1 1 0 0 0,-1 0 0 0 0,0-1 0 0 0,-1 0-3 0 0,-1 0 0 0 0,0 1 0 0 0,0-1 0 0 0,1 1 0 0 0,-1 0 1 0 0,0 0-1 0 0,0 0 0 0 0,1 0 0 0 0,-1 0 0 0 0,0 0 0 0 0,0 1 0 0 0,1-1 1 0 0,-1 1-1 0 0,0 0 0 0 0,-3 1 0 0 0,-41 23-144 0 0,31-15 146 0 0,3-3-71 0 0,1 0 0 0 0,0 2 1 0 0,1-1-1 0 0,0 2 0 0 0,0-1 0 0 0,1 2 1 0 0,0-1-1 0 0,1 1 0 0 0,-9 14 1 0 0,13-18 73 0 0,1 0 1 0 0,0-1-1 0 0,1 2 0 0 0,0-1 1 0 0,0 0-1 0 0,0 1 1 0 0,1-1-1 0 0,0 1 1 0 0,0 0-1 0 0,1-1 0 0 0,0 1 1 0 0,1 0-1 0 0,0 0 1 0 0,0 0-1 0 0,0 0 1 0 0,1 0-1 0 0,0 0 1 0 0,3 9-1 0 0,3 4 89 0 0,34 99 340 0 0,-35-106-439 0 0,0 0 0 0 0,1 0 0 0 0,1-1 1 0 0,1 0-1 0 0,0 0 0 0 0,11 11 0 0 0,-19-22-10 0 0,1 0 1 0 0,-1-1-1 0 0,1 1 1 0 0,-1-1-1 0 0,1 1 1 0 0,0-1 0 0 0,-1 0-1 0 0,1 0 1 0 0,0 0-1 0 0,0 0 1 0 0,0 0-1 0 0,0 0 1 0 0,0 0-1 0 0,0-1 1 0 0,0 1-1 0 0,0-1 1 0 0,0 1-1 0 0,1-1 1 0 0,-1 0 0 0 0,0 0-1 0 0,0 0 1 0 0,0 0-1 0 0,0 0 1 0 0,0-1-1 0 0,1 1 1 0 0,-1 0-1 0 0,0-1 1 0 0,0 0-1 0 0,0 0 1 0 0,0 1-1 0 0,0-1 1 0 0,0 0 0 0 0,0 0-1 0 0,-1-1 1 0 0,1 1-1 0 0,0 0 1 0 0,-1-1-1 0 0,1 1 1 0 0,-1-1-1 0 0,1 1 1 0 0,2-4-1 0 0,7-9-31 0 0,-1 0 0 0 0,-1 0 1 0 0,0-1-1 0 0,10-20 0 0 0,-8 13-326 0 0,-1 5 92 0 0,21-38 107 0 0,-28 51-81 0 0,0 0 1 0 0,-1 1-1 0 0,1-1 0 0 0,0 1 0 0 0,1-1 1 0 0,-1 1-1 0 0,0 0 0 0 0,1 0 1 0 0,7-4-1 0 0,-10 7 149 0 0,-1 0-1 0 0,1 0 1 0 0,-1 1 0 0 0,1-1-1 0 0,-1 0 1 0 0,0 1 0 0 0,1-1 0 0 0,-1 0-1 0 0,0 1 1 0 0,1-1 0 0 0,-1 1 0 0 0,0-1-1 0 0,0 1 1 0 0,1-1 0 0 0,-1 0 0 0 0,0 1-1 0 0,0-1 1 0 0,0 1 0 0 0,0-1 0 0 0,1 1-1 0 0,-1-1 1 0 0,0 1 0 0 0,0-1-1 0 0,0 1 1 0 0,0-1 0 0 0,0 1 0 0 0,0 0-1 0 0,-1-1 1 0 0,1 1 0 0 0,0-1 0 0 0,0 1-1 0 0,0-1 1 0 0,0 0 0 0 0,0 1 0 0 0,-1-1-1 0 0,1 1 1 0 0,-4 21-1954 0 0,-5 12-3791 0 0,5-18 1113 0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29.568"/>
    </inkml:context>
    <inkml:brush xml:id="br0">
      <inkml:brushProperty name="width" value="0.05" units="cm"/>
      <inkml:brushProperty name="height" value="0.05" units="cm"/>
      <inkml:brushProperty name="color" value="#004F8B"/>
    </inkml:brush>
  </inkml:definitions>
  <inkml:trace contextRef="#ctx0" brushRef="#br0">355 146 6977 0 0,'2'-6'882'0'0,"1"0"1"0"0,-1 0-1 0 0,0 0 1 0 0,0-1-1 0 0,-1 1 1 0 0,2-13-1 0 0,1-2 747 0 0,-3 17-1516 0 0,0 0 1 0 0,0 1 0 0 0,0-1-1 0 0,-1 0 1 0 0,1 1 0 0 0,-1-1-1 0 0,0 0 1 0 0,0 0 0 0 0,0 1 0 0 0,-1-1-1 0 0,1 0 1 0 0,-2-4 0 0 0,1 6-121 0 0,-1 1 0 0 0,1 0 1 0 0,0-1-1 0 0,-1 1 1 0 0,1 0-1 0 0,-1 0 0 0 0,0 0 1 0 0,1 0-1 0 0,-1 0 1 0 0,0 1-1 0 0,0-1 1 0 0,1 0-1 0 0,-1 1 0 0 0,0-1 1 0 0,0 1-1 0 0,0 0 1 0 0,0-1-1 0 0,1 1 0 0 0,-1 0 1 0 0,0 0-1 0 0,0 0 1 0 0,0 1-1 0 0,0-1 0 0 0,0 0 1 0 0,0 1-1 0 0,1-1 1 0 0,-3 2-1 0 0,-19 2-92 0 0,0 1 0 0 0,0 2 0 0 0,1 0 1 0 0,0 1-1 0 0,-34 18 0 0 0,41-18 190 0 0,1 0 0 0 0,0 1 1 0 0,0 0-1 0 0,1 1 0 0 0,1 1 1 0 0,0 0-1 0 0,0 0 0 0 0,-18 25 1 0 0,27-32-74 0 0,0 1 0 0 0,1-1 0 0 0,0 1 0 0 0,0 0 0 0 0,0-1 1 0 0,0 1-1 0 0,1 0 0 0 0,0 0 0 0 0,0 0 0 0 0,0 0 0 0 0,1 0 0 0 0,0 0 0 0 0,0 0 0 0 0,0 0 1 0 0,1 6-1 0 0,1-2-15 0 0,0 1 0 0 0,1-1 0 0 0,0 0-1 0 0,0 1 1 0 0,1-1 0 0 0,0-1 0 0 0,7 12 0 0 0,8 7-68 0 0,0-1 0 0 0,2-1 0 0 0,36 34 0 0 0,-4-5-401 0 0,66 84-1 0 0,-100-112 530 0 0,-1 0-1 0 0,-2 1 1 0 0,-1 1 0 0 0,-1 0-1 0 0,-1 1 1 0 0,10 36-1 0 0,-19-52-59 0 0,-1 1 0 0 0,0-1 0 0 0,-1 1 0 0 0,1 14 0 0 0,-3-22 60 0 0,0-1 1 0 0,0 0 0 0 0,-1 1-1 0 0,0-1 1 0 0,0 0 0 0 0,0 0-1 0 0,0 0 1 0 0,-1 0 0 0 0,0 0-1 0 0,0 0 1 0 0,0 0 0 0 0,0 0-1 0 0,-6 7 1 0 0,5-9 0 0 0,0-1-1 0 0,0 1 1 0 0,-1-1 0 0 0,1 0 0 0 0,-1 0-1 0 0,1 0 1 0 0,-1-1 0 0 0,1 1-1 0 0,-1-1 1 0 0,0 0 0 0 0,0 0 0 0 0,0 0-1 0 0,0 0 1 0 0,1-1 0 0 0,-1 0 0 0 0,0 1-1 0 0,0-2 1 0 0,0 1 0 0 0,-7-1 0 0 0,0 0-33 0 0,0-1 1 0 0,0 0 0 0 0,0-1 0 0 0,0 0 0 0 0,-18-8 0 0 0,7-1-147 0 0,1-2 0 0 0,1 0 0 0 0,0-1 0 0 0,-23-24 0 0 0,7 7-1844 0 0,36 31 1630 0 0,0 0 0 0 0,1 0 0 0 0,-1 1-1 0 0,1-1 1 0 0,-1 0 0 0 0,0 0-1 0 0,1 0 1 0 0,-1 0 0 0 0,1 0-1 0 0,0 0 1 0 0,-1 1 0 0 0,1-1-1 0 0,0 0 1 0 0,0 0 0 0 0,-1 1-1 0 0,1-1 1 0 0,0 1 0 0 0,0-1 0 0 0,0 1-1 0 0,0-1 1 0 0,0 1 0 0 0,0-1-1 0 0,1 0 1 0 0,4-2-4179 0 0,2-4 1218 0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0.280"/>
    </inkml:context>
    <inkml:brush xml:id="br0">
      <inkml:brushProperty name="width" value="0.05" units="cm"/>
      <inkml:brushProperty name="height" value="0.05" units="cm"/>
      <inkml:brushProperty name="color" value="#004F8B"/>
    </inkml:brush>
  </inkml:definitions>
  <inkml:trace contextRef="#ctx0" brushRef="#br0">30 6 4516 0 0,'-1'0'320'0'0,"0"0"0"0"0,-1 0-1 0 0,1 0 1 0 0,0 0 0 0 0,0 0-1 0 0,0 0 1 0 0,0 1 0 0 0,0-1-1 0 0,0 0 1 0 0,0 1 0 0 0,0-1-1 0 0,0 1 1 0 0,0-1 0 0 0,0 1-1 0 0,0-1 1 0 0,0 1 0 0 0,0 0-1 0 0,0-1 1 0 0,0 1 0 0 0,1 0-1 0 0,-1 0 1 0 0,0 0 0 0 0,1 0-1 0 0,-1-1 1 0 0,0 1 0 0 0,1 0-1 0 0,-1 0 1 0 0,1 0 0 0 0,-1 0-1 0 0,1 2 1 0 0,-1 0-104 0 0,1 1-1 0 0,-1-1 1 0 0,1 0-1 0 0,0 1 1 0 0,0-1-1 0 0,0 1 1 0 0,1-1-1 0 0,-1 1 1 0 0,1-1-1 0 0,1 5 1 0 0,0-2-232 0 0,-1 0 0 0 0,1-1 0 0 0,1 1 0 0 0,-1-1 0 0 0,1 1 0 0 0,0-1 0 0 0,0 0 0 0 0,1 0 0 0 0,-1 0 0 0 0,1 0 0 0 0,0-1 0 0 0,9 8 1 0 0,-11-11 32 0 0,0 0 0 0 0,0 0 1 0 0,1 0-1 0 0,-1 0 0 0 0,0-1 1 0 0,0 1-1 0 0,0-1 1 0 0,1 1-1 0 0,-1-1 0 0 0,0 0 1 0 0,0 0-1 0 0,1 0 0 0 0,-1 0 1 0 0,0 0-1 0 0,0 0 1 0 0,1-1-1 0 0,-1 1 0 0 0,0-1 1 0 0,0 0-1 0 0,0 0 0 0 0,0 1 1 0 0,0-1-1 0 0,0 0 1 0 0,0-1-1 0 0,0 1 0 0 0,0 0 1 0 0,0-1-1 0 0,0 1 0 0 0,-1-1 1 0 0,1 1-1 0 0,-1-1 1 0 0,1 0-1 0 0,-1 0 0 0 0,0 1 1 0 0,1-1-1 0 0,0-3 1 0 0,-1 3-38 0 0,0 0 1 0 0,0-1 0 0 0,0 1 0 0 0,0-1 0 0 0,0 1 0 0 0,0-1 0 0 0,-1 1-1 0 0,1-1 1 0 0,-1 1 0 0 0,0-1 0 0 0,0 0 0 0 0,0 1 0 0 0,0-1 0 0 0,0 1-1 0 0,0-1 1 0 0,-1 1 0 0 0,1-1 0 0 0,-1 0 0 0 0,0 1 0 0 0,0-1 0 0 0,0 1 0 0 0,0 0-1 0 0,0-1 1 0 0,0 1 0 0 0,-1 0 0 0 0,1 0 0 0 0,-1 0 0 0 0,0 0 0 0 0,1 0-1 0 0,-1 0 1 0 0,-3-2 0 0 0,-40-36-2158 0 0,36 39-846 0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0.716"/>
    </inkml:context>
    <inkml:brush xml:id="br0">
      <inkml:brushProperty name="width" value="0.05" units="cm"/>
      <inkml:brushProperty name="height" value="0.05" units="cm"/>
      <inkml:brushProperty name="color" value="#004F8B"/>
    </inkml:brush>
  </inkml:definitions>
  <inkml:trace contextRef="#ctx0" brushRef="#br0">0 8 836 0 0,'3'-7'10920'0'0,"3"13"-8077"0"0,3 19-866 0 0,-9 167 2686 0 0,0 97-3505 0 0,0-278-1857 0 0,0-18-2370 0 0,-4-25-8275 0 0,-1 16 4671 0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1.186"/>
    </inkml:context>
    <inkml:brush xml:id="br0">
      <inkml:brushProperty name="width" value="0.05" units="cm"/>
      <inkml:brushProperty name="height" value="0.05" units="cm"/>
      <inkml:brushProperty name="color" value="#004F8B"/>
    </inkml:brush>
  </inkml:definitions>
  <inkml:trace contextRef="#ctx0" brushRef="#br0">0 134 4940 0 0,'0'0'5860'0'0,"14"3"-260"0"0,3 3-4388 0 0,-12 2-976 0 0,1-1-1 0 0,0-1 1 0 0,1 1 0 0 0,-1-1-1 0 0,1 0 1 0 0,1-1-1 0 0,14 9 1 0 0,-20-12-236 0 0,0-2 0 0 0,0 1-1 0 0,0 0 1 0 0,0 0 0 0 0,0-1 0 0 0,1 1 0 0 0,-1-1 0 0 0,0 1-1 0 0,1-1 1 0 0,-1 0 0 0 0,0 0 0 0 0,1 0 0 0 0,-1 0 0 0 0,0-1-1 0 0,1 1 1 0 0,-1-1 0 0 0,0 1 0 0 0,0-1 0 0 0,0 0 0 0 0,1 0-1 0 0,-1 1 1 0 0,0-2 0 0 0,0 1 0 0 0,0 0 0 0 0,0 0 0 0 0,-1-1-1 0 0,1 1 1 0 0,0-1 0 0 0,0 1 0 0 0,-1-1 0 0 0,1 0 0 0 0,-1 0-1 0 0,0 0 1 0 0,1 0 0 0 0,-1 0 0 0 0,0 0 0 0 0,0 0 0 0 0,1-2-1 0 0,2-6-87 0 0,0 0-1 0 0,0 0 0 0 0,-1-1 0 0 0,0 1 0 0 0,0-1 0 0 0,0-12 1 0 0,-2 17 15 0 0,0 0 0 0 0,-1-1 1 0 0,0 1-1 0 0,0 0 1 0 0,0 0-1 0 0,-1-1 1 0 0,0 1-1 0 0,0 0 0 0 0,-1 0 1 0 0,1 0-1 0 0,-6-11 1 0 0,5 14-591 0 0,4 13-7244 0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1.602"/>
    </inkml:context>
    <inkml:brush xml:id="br0">
      <inkml:brushProperty name="width" value="0.05" units="cm"/>
      <inkml:brushProperty name="height" value="0.05" units="cm"/>
      <inkml:brushProperty name="color" value="#004F8B"/>
    </inkml:brush>
  </inkml:definitions>
  <inkml:trace contextRef="#ctx0" brushRef="#br0">2 15 6309 0 0,'0'-1'143'0'0,"-1"1"1"0"0,1 0 0 0 0,0-1 0 0 0,0 1 0 0 0,0-1 0 0 0,0 1 0 0 0,0 0 0 0 0,0-1 0 0 0,0 1-1 0 0,0-1 1 0 0,0 1 0 0 0,0-1 0 0 0,0 1 0 0 0,0 0 0 0 0,0-1 0 0 0,0 1 0 0 0,0-1-1 0 0,0 1 1 0 0,1 0 0 0 0,-1-1 0 0 0,0 1 0 0 0,0-1 0 0 0,0 1 0 0 0,1 0 0 0 0,-1-1 0 0 0,0 1-1 0 0,0 0 1 0 0,1-1 0 0 0,-1 1 0 0 0,0 0 0 0 0,1 0 0 0 0,-1-1 0 0 0,0 1 0 0 0,1 0 0 0 0,-1 0-1 0 0,1 0 1 0 0,-1-1 0 0 0,0 1 0 0 0,1 0 0 0 0,-1 0 0 0 0,1 0 0 0 0,-1 0 0 0 0,1 0-1 0 0,-1 0 1 0 0,0 0 0 0 0,1 0 0 0 0,-1 0 0 0 0,1 0 0 0 0,-1 0 0 0 0,0 0 0 0 0,1 0 0 0 0,-1 0-1 0 0,1 0 1 0 0,-1 0 0 0 0,1 1 0 0 0,-1-1 0 0 0,2 1 40 0 0,-1 0 1 0 0,0 0-1 0 0,0 0 1 0 0,0 0-1 0 0,0 0 0 0 0,-1 0 1 0 0,1 0-1 0 0,0 0 1 0 0,0 0-1 0 0,-1 1 0 0 0,1-1 1 0 0,0 0-1 0 0,-1 0 1 0 0,1 1-1 0 0,-1-1 0 0 0,0 0 1 0 0,1 1-1 0 0,-1-1 1 0 0,0 1-1 0 0,0 2 0 0 0,-8 173 3676 0 0,2-113-3687 0 0,4 1-1 0 0,10 115 1 0 0,5-127-1544 0 0,-14-53 1079 0 0,0 0 0 0 0,0-1 0 0 0,0 1 0 0 0,1-1 0 0 0,-1 1 0 0 0,0-1 0 0 0,0 1-1 0 0,1-1 1 0 0,-1 1 0 0 0,0-1 0 0 0,1 0 0 0 0,-1 1 0 0 0,1-1 0 0 0,-1 0 0 0 0,1 0 0 0 0,-1 1-1 0 0,1-1 1 0 0,-1 0 0 0 0,1 0 0 0 0,0 0 0 0 0,0 1 0 0 0,-1-1 0 0 0,1 0 0 0 0,0-1 0 0 0,-1-8-4751 0 0,-3-6-2061 0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1.929"/>
    </inkml:context>
    <inkml:brush xml:id="br0">
      <inkml:brushProperty name="width" value="0.05" units="cm"/>
      <inkml:brushProperty name="height" value="0.05" units="cm"/>
      <inkml:brushProperty name="color" value="#004F8B"/>
    </inkml:brush>
  </inkml:definitions>
  <inkml:trace contextRef="#ctx0" brushRef="#br0">5 17 9761 0 0,'0'-1'140'0'0,"-1"1"0"0"0,1 0 0 0 0,0 0 0 0 0,0 0 1 0 0,-1-1-1 0 0,1 1 0 0 0,0 0 0 0 0,0 0 0 0 0,-1-1 0 0 0,1 1 0 0 0,0 0 0 0 0,0-1 1 0 0,0 1-1 0 0,-1 0 0 0 0,1-1 0 0 0,0 1 0 0 0,0 0 0 0 0,0-1 0 0 0,0 1 1 0 0,0 0-1 0 0,0-1 0 0 0,0 1 0 0 0,0-1 0 0 0,0 1 0 0 0,0 0 0 0 0,0-1 0 0 0,0 1 1 0 0,0 0-1 0 0,0-1 0 0 0,0 1 0 0 0,0 0 0 0 0,0-1 0 0 0,0 1 0 0 0,1 0 0 0 0,-1-1 1 0 0,0 1-1 0 0,0 0 0 0 0,0-1 0 0 0,1 1 0 0 0,-1 0 0 0 0,0-1 0 0 0,0 1 1 0 0,1 0-1 0 0,-1 0 0 0 0,0 0 0 0 0,1-1 0 0 0,-1 1 0 0 0,0 0 0 0 0,0 0 0 0 0,1 0 1 0 0,-1-1-1 0 0,0 1 0 0 0,1 0 0 0 0,0 0 0 0 0,32-1 1832 0 0,39 14-2160 0 0,-47-9-2 0 0,0-1-1 0 0,0 0 0 0 0,48-3 0 0 0,-33-1-3243 0 0,-38 2 2522 0 0,2-2-347 0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2.117"/>
    </inkml:context>
    <inkml:brush xml:id="br0">
      <inkml:brushProperty name="width" value="0.05" units="cm"/>
      <inkml:brushProperty name="height" value="0.05" units="cm"/>
      <inkml:brushProperty name="color" value="#004F8B"/>
    </inkml:brush>
  </inkml:definitions>
  <inkml:trace contextRef="#ctx0" brushRef="#br0">1 1 13729 0 0,'25'57'5994'0'0,"-10"-20"-4796"0"0,-15-36-1258 0 0,0-1 0 0 0,1 0 0 0 0,-1 0 0 0 0,0 1 0 0 0,0-1 0 0 0,0 0 0 0 0,0 1 0 0 0,0-1 0 0 0,0 0 0 0 0,0 1 0 0 0,0-1 0 0 0,0 0 0 0 0,0 1 0 0 0,0-1 0 0 0,0 0 0 0 0,0 1 0 0 0,0-1 0 0 0,0 0 0 0 0,0 1 0 0 0,0-1 0 0 0,0 0 0 0 0,0 1 0 0 0,-1-1 0 0 0,1 0 0 0 0,0 1 0 0 0,0-1 0 0 0,0 0 0 0 0,-1 0 0 0 0,1 1 0 0 0,0-1 0 0 0,0 0 0 0 0,-1 0 1 0 0,1 1-1 0 0,0-1 0 0 0,0 0 0 0 0,-1 0 0 0 0,1 0 0 0 0,0 0 0 0 0,-1 1 0 0 0,1-1 0 0 0,0 0 0 0 0,-1 0 0 0 0,1 0 0 0 0,0 0 0 0 0,-1 0 0 0 0,1 0 0 0 0,0 0 0 0 0,-1 0 0 0 0,1 0 0 0 0,-1 0 0 0 0,0 0-478 0 0,1 0 0 0 0,-1 0 1 0 0,0 0-1 0 0,0 0 0 0 0,0 0 1 0 0,0 0-1 0 0,0 0 0 0 0,0-1 1 0 0,0 1-1 0 0,0 0 0 0 0,0-1 1 0 0,1 1-1 0 0,-1-1 0 0 0,0 1 1 0 0,0-1-1 0 0,0 1 0 0 0,1-1 1 0 0,-1 1-1 0 0,0-1 0 0 0,0-1 1 0 0,-4-5-4678 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2.302"/>
    </inkml:context>
    <inkml:brush xml:id="br0">
      <inkml:brushProperty name="width" value="0.05" units="cm"/>
      <inkml:brushProperty name="height" value="0.05" units="cm"/>
      <inkml:brushProperty name="color" value="#004F8B"/>
    </inkml:brush>
  </inkml:definitions>
  <inkml:trace contextRef="#ctx0" brushRef="#br0">5 10 14897 0 0,'0'-6'1689'0'0,"-4"4"-1253"0"0,4 1-136 0 0,0 4-724 0 0,0-1 412 0 0,0 4-100 0 0,0-2-140 0 0,0 2-289 0 0,0 0-327 0 0,0 1-628 0 0,0 1-1168 0 0,4-2-2372 0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2.786"/>
    </inkml:context>
    <inkml:brush xml:id="br0">
      <inkml:brushProperty name="width" value="0.05" units="cm"/>
      <inkml:brushProperty name="height" value="0.05" units="cm"/>
      <inkml:brushProperty name="color" value="#004F8B"/>
    </inkml:brush>
  </inkml:definitions>
  <inkml:trace contextRef="#ctx0" brushRef="#br0">1 101 5613 0 0,'8'11'8196'0'0,"11"14"-4782"0"0,-7-1-2155 0 0,20 29-595 0 0,-30-51-667 0 0,-1 0 0 0 0,1 0 0 0 0,0 0 0 0 0,0-1 0 0 0,0 1 1 0 0,0 0-1 0 0,0-1 0 0 0,0 0 0 0 0,0 1 0 0 0,0-1 0 0 0,0 0 0 0 0,1 0 0 0 0,-1 0 1 0 0,1-1-1 0 0,-1 1 0 0 0,0 0 0 0 0,1-1 0 0 0,-1 0 0 0 0,1 1 0 0 0,-1-1 0 0 0,4-1 0 0 0,-3 1-51 0 0,0-1-1 0 0,0 0 1 0 0,-1-1-1 0 0,1 1 1 0 0,0 0-1 0 0,-1-1 1 0 0,1 1-1 0 0,-1-1 0 0 0,1 0 1 0 0,-1 0-1 0 0,0 0 1 0 0,0 0-1 0 0,0 0 1 0 0,0-1-1 0 0,0 1 1 0 0,0-1-1 0 0,-1 1 1 0 0,1-1-1 0 0,-1 1 0 0 0,0-1 1 0 0,0 0-1 0 0,0 0 1 0 0,1-3-1 0 0,1-4-93 0 0,0 0 0 0 0,0 0-1 0 0,-2-1 1 0 0,1 1 0 0 0,0-14 0 0 0,-2 18 76 0 0,-1 0 0 0 0,1 0-1 0 0,-1 0 1 0 0,0 1 0 0 0,0-1 0 0 0,-1 0 0 0 0,1 1 0 0 0,-1-1 0 0 0,0 1 0 0 0,-1-1 0 0 0,0 1 0 0 0,0 0 0 0 0,0 0 0 0 0,0 0 0 0 0,-5-5 0 0 0,6 8 136 0 0,0 0 0 0 0,-1 0-1 0 0,1 1 1 0 0,0-1-1 0 0,-1 1 1 0 0,1 0 0 0 0,0 0-1 0 0,-1 0 1 0 0,0 0 0 0 0,1 0-1 0 0,-1 0 1 0 0,1 0-1 0 0,-1 1 1 0 0,0 0 0 0 0,0-1-1 0 0,1 1 1 0 0,-1 0 0 0 0,0 0-1 0 0,0 1 1 0 0,1-1-1 0 0,-1 0 1 0 0,0 1 0 0 0,1 0-1 0 0,-1-1 1 0 0,0 1 0 0 0,1 0-1 0 0,-1 1 1 0 0,1-1 0 0 0,0 0-1 0 0,-1 1 1 0 0,1-1-1 0 0,0 1 1 0 0,0 0 0 0 0,-3 2-1 0 0,-27 27 331 0 0,22-11-2557 0 0,10-19 1773 0 0,0 0-1 0 0,0 0 1 0 0,0 0 0 0 0,0 0-1 0 0,0 0 1 0 0,1 0-1 0 0,-1 0 1 0 0,0 0 0 0 0,0-1-1 0 0,1 1 1 0 0,-1 0 0 0 0,0 0-1 0 0,1 0 1 0 0,-1 0-1 0 0,1-1 1 0 0,-1 1 0 0 0,1 0-1 0 0,-1-1 1 0 0,1 1-1 0 0,-1 0 1 0 0,2 0 0 0 0,6 2-5403 0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3.406"/>
    </inkml:context>
    <inkml:brush xml:id="br0">
      <inkml:brushProperty name="width" value="0.05" units="cm"/>
      <inkml:brushProperty name="height" value="0.05" units="cm"/>
      <inkml:brushProperty name="color" value="#004F8B"/>
    </inkml:brush>
  </inkml:definitions>
  <inkml:trace contextRef="#ctx0" brushRef="#br0">1 111 4512 0 0,'0'14'5094'0'0,"0"16"-1651"0"0,2-23-223 0 0,-2-6-3104 0 0,7-17-110 0 0,11-22 314 0 0,-14 25-117 0 0,1 2 0 0 0,1-1 0 0 0,0 1 0 0 0,1 0 0 0 0,0 0 0 0 0,13-15 0 0 0,-19 25-145 0 0,0 0 0 0 0,0 0 1 0 0,0 0-1 0 0,1 0 1 0 0,-1-1-1 0 0,0 2 0 0 0,1-1 1 0 0,-1 0-1 0 0,1 0 1 0 0,-1 0-1 0 0,1 1 0 0 0,-1-1 1 0 0,1 1-1 0 0,-1-1 0 0 0,1 1 1 0 0,0-1-1 0 0,-1 1 1 0 0,1 0-1 0 0,0 0 0 0 0,-1 0 1 0 0,1 0-1 0 0,0 0 1 0 0,2 1-1 0 0,-2 0 27 0 0,0 0 0 0 0,1 0 0 0 0,-1 1 1 0 0,0-1-1 0 0,0 1 0 0 0,0-1 0 0 0,0 1 0 0 0,0 0 0 0 0,0-1 1 0 0,-1 1-1 0 0,1 0 0 0 0,-1 0 0 0 0,3 5 0 0 0,4 8 203 0 0,0 1-1 0 0,-2 0 0 0 0,9 29 1 0 0,-10-28-377 0 0,19 33 177 0 0,-22-47-160 0 0,0 0 0 0 0,-1 0 0 0 0,1-1 0 0 0,0 1 0 0 0,0-1 1 0 0,1 1-1 0 0,-1-1 0 0 0,0 0 0 0 0,1 0 0 0 0,-1 0 0 0 0,1 0 0 0 0,0-1 1 0 0,0 1-1 0 0,4 1 0 0 0,-7-3-34 0 0,1 0 0 0 0,-1-1 0 0 0,1 1 0 0 0,-1 0 0 0 0,1 0 0 0 0,-1-1 0 0 0,0 1 0 0 0,1-1 0 0 0,-1 1 0 0 0,0 0 0 0 0,1-1 0 0 0,-1 1 0 0 0,0-1 0 0 0,0 1 0 0 0,1-1 0 0 0,-1 1 0 0 0,0-1 0 0 0,0 1 0 0 0,0-1 0 0 0,0 1 1 0 0,1-1-1 0 0,-1 1 0 0 0,0-1 0 0 0,0 1 0 0 0,0-1 0 0 0,0 1 0 0 0,0-1 0 0 0,0 1 0 0 0,-1-1 0 0 0,1 1 0 0 0,0-1 0 0 0,0 0 0 0 0,0 1 0 0 0,0 0 0 0 0,-1-1 0 0 0,1 1 0 0 0,0-1 0 0 0,0 1 0 0 0,-1-1 0 0 0,-7-24-7806 0 0,3 11 967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47.580"/>
    </inkml:context>
    <inkml:brush xml:id="br0">
      <inkml:brushProperty name="width" value="0.05" units="cm"/>
      <inkml:brushProperty name="height" value="0.05" units="cm"/>
      <inkml:brushProperty name="color" value="#004F8B"/>
    </inkml:brush>
  </inkml:definitions>
  <inkml:trace contextRef="#ctx0" brushRef="#br0">57 41 1528 0 0,'-5'-14'13723'0'0,"-6"18"-10866"0"0,-9 22-3853 0 0,15-13 1171 0 0,1 1 0 0 0,1 0 0 0 0,0 0 0 0 0,1 0 0 0 0,0 0 0 0 0,1 0 0 0 0,1 0 0 0 0,0 0 0 0 0,1 0 0 0 0,0 1 0 0 0,1-1 0 0 0,1-1 0 0 0,1 1 0 0 0,5 17 0 0 0,-8-29-182 0 0,0 0 1 0 0,-1 0-1 0 0,1 0 1 0 0,0 0-1 0 0,0-1 0 0 0,0 1 1 0 0,0 0-1 0 0,0-1 0 0 0,0 1 1 0 0,1-1-1 0 0,-1 1 0 0 0,0-1 1 0 0,1 0-1 0 0,-1 0 0 0 0,1 1 1 0 0,0-1-1 0 0,-1 0 1 0 0,1 0-1 0 0,0 0 0 0 0,0-1 1 0 0,-1 1-1 0 0,4 1 0 0 0,-3-3 12 0 0,0 1 1 0 0,0 0-1 0 0,1 0 0 0 0,-1-1 0 0 0,0 1 0 0 0,0-1 0 0 0,0 1 1 0 0,0-1-1 0 0,-1 0 0 0 0,1 0 0 0 0,0 0 0 0 0,0 0 1 0 0,0 0-1 0 0,-1-1 0 0 0,1 1 0 0 0,0 0 0 0 0,1-3 0 0 0,3-2-26 0 0,-1 0 1 0 0,0 0-1 0 0,0-1 0 0 0,0 0 0 0 0,-1 0 0 0 0,0 0 0 0 0,-1-1 0 0 0,1 1 0 0 0,2-12 0 0 0,0-4 89 0 0,-1-1-332 0 0,0 0-1 0 0,2-25 1 0 0,-7 43 141 0 0,1 1 1 0 0,-1-1-1 0 0,0 1 0 0 0,-1-1 0 0 0,1 0 1 0 0,-1 1-1 0 0,0-1 0 0 0,-1 1 1 0 0,1-1-1 0 0,-1 1 0 0 0,0 0 0 0 0,0 0 1 0 0,-1 0-1 0 0,-4-7 0 0 0,6 11 108 0 0,0 0-1 0 0,1 0 1 0 0,-1 0-1 0 0,0 1 1 0 0,1-1-1 0 0,-1 0 1 0 0,0 1-1 0 0,0-1 1 0 0,0 1-1 0 0,0-1 1 0 0,1 1-1 0 0,-1-1 1 0 0,0 1-1 0 0,0-1 1 0 0,0 1-1 0 0,0 0 1 0 0,0 0-1 0 0,0-1 1 0 0,0 1-1 0 0,0 0 1 0 0,0 0-1 0 0,0 0 1 0 0,0 0-1 0 0,0 0 0 0 0,0 0 1 0 0,-2 1-1 0 0,1 0 7 0 0,-1 0 0 0 0,1 0 0 0 0,-1 0 0 0 0,1 1 0 0 0,-1-1 0 0 0,1 1 0 0 0,0-1 0 0 0,-1 1-1 0 0,-2 3 1 0 0,-1 2-118 0 0,0 0 0 0 0,0 0 0 0 0,1 0 0 0 0,0 1 0 0 0,-4 7 0 0 0,8-5-1973 0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4.092"/>
    </inkml:context>
    <inkml:brush xml:id="br0">
      <inkml:brushProperty name="width" value="0.05" units="cm"/>
      <inkml:brushProperty name="height" value="0.05" units="cm"/>
      <inkml:brushProperty name="color" value="#004F8B"/>
    </inkml:brush>
  </inkml:definitions>
  <inkml:trace contextRef="#ctx0" brushRef="#br0">88 8 4500 0 0,'-2'-1'441'0'0,"0"0"-1"0"0,0 0 0 0 0,1 0 1 0 0,-1 0-1 0 0,0 1 0 0 0,0-1 0 0 0,0 1 1 0 0,0 0-1 0 0,0-1 0 0 0,0 1 1 0 0,-1 0-1 0 0,1 0 0 0 0,0 0 1 0 0,0 0-1 0 0,0 1 0 0 0,0-1 0 0 0,0 0 1 0 0,0 1-1 0 0,0-1 0 0 0,0 1 1 0 0,0 0-1 0 0,1 0 0 0 0,-1 0 0 0 0,0 0 1 0 0,0 0-1 0 0,-2 2 0 0 0,2-1-276 0 0,0 1 0 0 0,1-1 0 0 0,-1 0-1 0 0,1 0 1 0 0,0 1 0 0 0,0-1 0 0 0,0 0 0 0 0,0 1-1 0 0,0-1 1 0 0,1 1 0 0 0,-1-1 0 0 0,1 1-1 0 0,-1 0 1 0 0,1-1 0 0 0,0 1 0 0 0,0 0 0 0 0,1 4-1 0 0,-1-5-163 0 0,0 0-1 0 0,0 0 0 0 0,0 0 0 0 0,0 0 0 0 0,1 0 1 0 0,-1 0-1 0 0,1 1 0 0 0,0-1 0 0 0,-1 0 0 0 0,1 0 1 0 0,0-1-1 0 0,0 1 0 0 0,0 0 0 0 0,1 0 0 0 0,-1 0 1 0 0,0-1-1 0 0,1 1 0 0 0,-1-1 0 0 0,1 1 1 0 0,-1-1-1 0 0,1 1 0 0 0,0-1 0 0 0,0 0 0 0 0,-1 0 1 0 0,1 0-1 0 0,0 0 0 0 0,0 0 0 0 0,0 0 0 0 0,0 0 1 0 0,0-1-1 0 0,0 1 0 0 0,0-1 0 0 0,1 0 0 0 0,-1 1 1 0 0,0-1-1 0 0,0 0 0 0 0,0 0 0 0 0,0 0 1 0 0,0-1-1 0 0,0 1 0 0 0,1 0 0 0 0,-1-1 0 0 0,0 1 1 0 0,0-1-1 0 0,0 0 0 0 0,0 0 0 0 0,0 0 0 0 0,0 0 1 0 0,-1 0-1 0 0,1 0 0 0 0,0 0 0 0 0,1-2 0 0 0,-1 2-3 0 0,0 0-1 0 0,-1 0 1 0 0,1 1-1 0 0,-1-1 1 0 0,1 0-1 0 0,-1 0 0 0 0,1-1 1 0 0,-1 1-1 0 0,0 0 1 0 0,0 0-1 0 0,0-1 1 0 0,0 1-1 0 0,1 0 0 0 0,-2-1 1 0 0,1 1-1 0 0,0-1 1 0 0,0 0-1 0 0,0 1 1 0 0,-1-1-1 0 0,1 1 0 0 0,-1-1 1 0 0,1 0-1 0 0,-1 0 1 0 0,0 1-1 0 0,0-1 1 0 0,0 0-1 0 0,1 0 0 0 0,-2 1 1 0 0,1-1-1 0 0,0 0 1 0 0,0 0-1 0 0,-1 1 1 0 0,1-1-1 0 0,-1 0 0 0 0,1 1 1 0 0,-1-1-1 0 0,1 0 1 0 0,-1 1-1 0 0,0-1 1 0 0,0 1-1 0 0,0-1 0 0 0,0 1 1 0 0,0 0-1 0 0,0-1 1 0 0,-1 1-1 0 0,1 0 1 0 0,0 0-1 0 0,-3-2 0 0 0,2 1 8 0 0,0 1-1 0 0,-1-1 1 0 0,1 0-1 0 0,-1 1 1 0 0,1-1-1 0 0,-1 1 1 0 0,0 0-1 0 0,0 0 1 0 0,1 0-1 0 0,-1 0 1 0 0,0 1 0 0 0,0-1-1 0 0,0 1 1 0 0,0-1-1 0 0,0 1 1 0 0,0 0-1 0 0,0 0 1 0 0,0 1-1 0 0,0-1 1 0 0,0 0-1 0 0,0 1 1 0 0,1 0-1 0 0,-1 0 1 0 0,0 0-1 0 0,0 0 1 0 0,1 0-1 0 0,-1 1 1 0 0,0-1-1 0 0,-2 2 1 0 0,3-1-17 0 0,0 0 0 0 0,0-1 0 0 0,1 1 0 0 0,-1 0 0 0 0,0 0 0 0 0,1 0 1 0 0,-1 0-1 0 0,1 0 0 0 0,-1 1 0 0 0,1-1 0 0 0,0 0 0 0 0,0 1 0 0 0,0-1 0 0 0,0 1 0 0 0,1-1 1 0 0,-1 1-1 0 0,0 4 0 0 0,1-1-857 0 0,1 0-1 0 0,0 0 1 0 0,0 0 0 0 0,0 0 0 0 0,1 0 0 0 0,2 5 0 0 0,1 4-4240 0 0,-5-7-456 0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4.842"/>
    </inkml:context>
    <inkml:brush xml:id="br0">
      <inkml:brushProperty name="width" value="0.05" units="cm"/>
      <inkml:brushProperty name="height" value="0.05" units="cm"/>
      <inkml:brushProperty name="color" value="#004F8B"/>
    </inkml:brush>
  </inkml:definitions>
  <inkml:trace contextRef="#ctx0" brushRef="#br0">41 50 1720 0 0,'1'-1'629'0'0,"-1"0"-1"0"0,0 0 1 0 0,0 0 0 0 0,0 0-1 0 0,0 0 1 0 0,0 0-1 0 0,0 0 1 0 0,0 1 0 0 0,-1-1-1 0 0,1 0 1 0 0,0 0 0 0 0,0 0-1 0 0,-1 0 1 0 0,1 0-1 0 0,-1 0 1 0 0,1 0 0 0 0,-1 1-1 0 0,1-1 1 0 0,-1 0-1 0 0,1 0 1 0 0,-2 0 0 0 0,1 1-475 0 0,1-1 0 0 0,-1 1 1 0 0,1 0-1 0 0,-1 0 1 0 0,1 0-1 0 0,-1 0 0 0 0,0 0 1 0 0,1 1-1 0 0,-1-1 0 0 0,1 0 1 0 0,-1 0-1 0 0,0 0 1 0 0,1 0-1 0 0,-1 1 0 0 0,1-1 1 0 0,-1 0-1 0 0,1 1 0 0 0,-1-1 1 0 0,1 0-1 0 0,-1 1 0 0 0,1-1 1 0 0,-1 0-1 0 0,1 1 1 0 0,-1 0-1 0 0,-1 2-124 0 0,0-1 1 0 0,0 0-1 0 0,0 1 0 0 0,0 0 1 0 0,1-1-1 0 0,-1 1 0 0 0,1 0 1 0 0,0 0-1 0 0,-1 0 0 0 0,1 0 1 0 0,1 0-1 0 0,-1 0 0 0 0,0 6 1 0 0,0-6-18 0 0,1 1 0 0 0,0 0-1 0 0,0 0 1 0 0,1-1 0 0 0,-1 1 0 0 0,1 0 0 0 0,0-1 0 0 0,0 1 0 0 0,0-1 0 0 0,0 1-1 0 0,1-1 1 0 0,-1 1 0 0 0,1-1 0 0 0,4 6 0 0 0,-3-7-20 0 0,-1 0-1 0 0,0 0 1 0 0,1-1 0 0 0,-1 1 0 0 0,1-1-1 0 0,-1 0 1 0 0,1 0 0 0 0,0 0 0 0 0,-1 0-1 0 0,1 0 1 0 0,0-1 0 0 0,0 1 0 0 0,0-1-1 0 0,0 1 1 0 0,0-1 0 0 0,-1 0 0 0 0,1 0-1 0 0,0-1 1 0 0,0 1 0 0 0,3-1-1 0 0,0-1-29 0 0,1 1-1 0 0,-1-1 0 0 0,0 0 0 0 0,0 0 1 0 0,0-1-1 0 0,-1 0 0 0 0,1 0 0 0 0,-1 0 0 0 0,1-1 1 0 0,-1 0-1 0 0,8-7 0 0 0,-10 8 6 0 0,0 1 0 0 0,0-1-1 0 0,-1 0 1 0 0,1 0 0 0 0,-1 1 0 0 0,0-2-1 0 0,0 1 1 0 0,0 0 0 0 0,0 0 0 0 0,-1-1-1 0 0,1 1 1 0 0,-1-1 0 0 0,0 1 0 0 0,0-1-1 0 0,0 1 1 0 0,-1-1 0 0 0,1 0 0 0 0,-1 0-1 0 0,0 1 1 0 0,0-1 0 0 0,0-4 0 0 0,-1 6 45 0 0,1 0 1 0 0,-1 0 0 0 0,1 0 0 0 0,-1 1 0 0 0,0-1-1 0 0,0 0 1 0 0,0 1 0 0 0,0-1 0 0 0,0 0 0 0 0,0 1-1 0 0,0-1 1 0 0,0 1 0 0 0,-1-1 0 0 0,1 1-1 0 0,-1 0 1 0 0,1 0 0 0 0,-1-1 0 0 0,1 1 0 0 0,-1 0-1 0 0,0 1 1 0 0,0-1 0 0 0,1 0 0 0 0,-1 0-1 0 0,0 1 1 0 0,0-1 0 0 0,0 1 0 0 0,0-1 0 0 0,0 1-1 0 0,0 0 1 0 0,1 0 0 0 0,-1 0 0 0 0,0 0 0 0 0,0 0-1 0 0,0 0 1 0 0,0 1 0 0 0,0-1 0 0 0,0 0-1 0 0,-2 2 1 0 0,-1-1 72 0 0,1 0 0 0 0,-1 1 0 0 0,0-1 0 0 0,0 1 0 0 0,0 1-1 0 0,1-1 1 0 0,0 0 0 0 0,-1 1 0 0 0,1 0 0 0 0,0 0 0 0 0,0 1 0 0 0,0-1-1 0 0,-4 5 1 0 0,7-5-116 0 0,-1-1 0 0 0,0 1 0 0 0,1 0 0 0 0,-1-1 0 0 0,1 1 0 0 0,0 0 1 0 0,0 0-1 0 0,0 0 0 0 0,0 0 0 0 0,1 0 0 0 0,-1 3 0 0 0,1-5-57 0 0,0-1 1 0 0,0 1 0 0 0,0 0-1 0 0,0-1 1 0 0,0 1 0 0 0,0-1-1 0 0,1 1 1 0 0,-1-1 0 0 0,0 1-1 0 0,0-1 1 0 0,0 1 0 0 0,1 0-1 0 0,-1-1 1 0 0,0 1 0 0 0,1-1-1 0 0,-1 0 1 0 0,1 1 0 0 0,-1-1-1 0 0,0 1 1 0 0,1-1 0 0 0,-1 0-1 0 0,1 1 1 0 0,0 0 0 0 0,24-1-5602 0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1.856"/>
    </inkml:context>
    <inkml:brush xml:id="br0">
      <inkml:brushProperty name="width" value="0.05" units="cm"/>
      <inkml:brushProperty name="height" value="0.05" units="cm"/>
      <inkml:brushProperty name="color" value="#004F8B"/>
    </inkml:brush>
  </inkml:definitions>
  <inkml:trace contextRef="#ctx0" brushRef="#br0">122 236 4652 0 0,'0'-8'11776'0'0,"-5"36"-9983"0"0,-27 63-567 0 0,-35 164 1 0 0,49-183-1200 0 0,56-213 526 0 0,-1-4-1080 0 0,42-135-582 0 0,-73 256 981 0 0,-5 18 99 0 0,0 0 1 0 0,0 0-1 0 0,1 0 0 0 0,-1 0 1 0 0,1 1-1 0 0,1-1 1 0 0,-1 1-1 0 0,1-1 1 0 0,0 1-1 0 0,0 0 0 0 0,1 0 1 0 0,-1 0-1 0 0,7-6 1 0 0,-9 11 20 0 0,0 0 1 0 0,-1 0 0 0 0,1 0 0 0 0,0 0-1 0 0,0 0 1 0 0,0 0 0 0 0,-1 0-1 0 0,1 0 1 0 0,0 0 0 0 0,0 1 0 0 0,0-1-1 0 0,-1 0 1 0 0,1 0 0 0 0,0 1-1 0 0,0-1 1 0 0,-1 0 0 0 0,1 1 0 0 0,0-1-1 0 0,-1 1 1 0 0,1-1 0 0 0,0 1-1 0 0,-1-1 1 0 0,1 1 0 0 0,-1 0 0 0 0,1-1-1 0 0,-1 1 1 0 0,1-1 0 0 0,-1 1-1 0 0,1 0 1 0 0,-1 0 0 0 0,0-1 0 0 0,1 2-1 0 0,13 27 479 0 0,-3 0-95 0 0,-2 0 0 0 0,-1 1 1 0 0,-1 0-1 0 0,2 36 0 0 0,4 129-31 0 0,-6-55-198 0 0,-4-89-190 0 0,-2-26-41 0 0,1 0 0 0 0,9 44-1 0 0,-11-69 86 0 0,0 0 0 0 0,0 0 0 0 0,0 1 0 0 0,0-1-1 0 0,0 0 1 0 0,-1 0 0 0 0,1 1 0 0 0,0-1 0 0 0,0 0-1 0 0,0 0 1 0 0,0 1 0 0 0,0-1 0 0 0,0 0 0 0 0,0 0-1 0 0,0 0 1 0 0,0 1 0 0 0,0-1 0 0 0,0 0 0 0 0,0 0 0 0 0,1 1-1 0 0,-1-1 1 0 0,0 0 0 0 0,0 0 0 0 0,0 1 0 0 0,0-1-1 0 0,0 0 1 0 0,0 0 0 0 0,0 0 0 0 0,1 0 0 0 0,-1 1-1 0 0,0-1 1 0 0,0 0 0 0 0,0 0 0 0 0,0 0 0 0 0,1 0 0 0 0,-1 1-1 0 0,0-1 1 0 0,0 0 0 0 0,1 0 0 0 0,-1 0 0 0 0,0 0-1 0 0,0 0 1 0 0,0 0 0 0 0,1 0 0 0 0,-1 0 0 0 0,0 0-1 0 0,0 0 1 0 0,1 0 0 0 0,-1 0 0 0 0,0 0 0 0 0,0 0 0 0 0,1 0-1 0 0,-1 0 1 0 0,0 0 0 0 0,5-17-597 0 0,-1-29-1838 0 0,-4 37 1575 0 0,-1-18-2800 0 0,-4 6-2441 0 0,-3-4-1694 0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2.215"/>
    </inkml:context>
    <inkml:brush xml:id="br0">
      <inkml:brushProperty name="width" value="0.05" units="cm"/>
      <inkml:brushProperty name="height" value="0.05" units="cm"/>
      <inkml:brushProperty name="color" value="#004F8B"/>
    </inkml:brush>
  </inkml:definitions>
  <inkml:trace contextRef="#ctx0" brushRef="#br0">1 1 13013 0 0,'8'5'1216'0'0,"1"-1"1"0"0,0 1-1 0 0,0-1 0 0 0,0-1 1 0 0,10 3-1 0 0,-5-2-1575 0 0,0 0-1 0 0,0-1 1 0 0,0 0 0 0 0,0-1 0 0 0,1-1-1 0 0,-1 0 1 0 0,28-2 0 0 0,-38-1-1705 0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2.930"/>
    </inkml:context>
    <inkml:brush xml:id="br0">
      <inkml:brushProperty name="width" value="0.05" units="cm"/>
      <inkml:brushProperty name="height" value="0.05" units="cm"/>
      <inkml:brushProperty name="color" value="#004F8B"/>
    </inkml:brush>
  </inkml:definitions>
  <inkml:trace contextRef="#ctx0" brushRef="#br0">185 11 8069 0 0,'-1'-1'220'0'0,"0"0"-1"0"0,0 0 1 0 0,0 0 0 0 0,0 1 0 0 0,0-1 0 0 0,0 0-1 0 0,0 0 1 0 0,0 1 0 0 0,0-1 0 0 0,0 1 0 0 0,0-1-1 0 0,-1 1 1 0 0,1-1 0 0 0,0 1 0 0 0,0 0 0 0 0,0 0-1 0 0,-1 0 1 0 0,1-1 0 0 0,0 1 0 0 0,-1 0 0 0 0,1 0 0 0 0,0 1-1 0 0,0-1 1 0 0,0 0 0 0 0,-3 1 0 0 0,-35 5 1464 0 0,31-3-1469 0 0,1 1-1 0 0,0 0 0 0 0,0 1 1 0 0,0-1-1 0 0,0 1 1 0 0,1 1-1 0 0,0-1 0 0 0,0 1 1 0 0,1 0-1 0 0,-1 0 1 0 0,1 1-1 0 0,0 0 1 0 0,1 0-1 0 0,0 0 0 0 0,0 0 1 0 0,1 1-1 0 0,-1-1 1 0 0,2 1-1 0 0,-1 0 0 0 0,1 0 1 0 0,0 0-1 0 0,-1 15 1 0 0,2-16-203 0 0,1 0 0 0 0,0-1 1 0 0,1 1-1 0 0,-1 0 0 0 0,1 0 0 0 0,0 0 1 0 0,1-1-1 0 0,0 1 0 0 0,0 0 1 0 0,0-1-1 0 0,1 0 0 0 0,0 1 1 0 0,0-1-1 0 0,0 0 0 0 0,1-1 0 0 0,0 1 1 0 0,0-1-1 0 0,0 1 0 0 0,1-1 1 0 0,0 0-1 0 0,0-1 0 0 0,0 1 0 0 0,1-1 1 0 0,-1 0-1 0 0,1-1 0 0 0,0 1 1 0 0,11 4-1 0 0,-15-7-86 0 0,1 0-1 0 0,-1 0 1 0 0,1 0-1 0 0,0-1 1 0 0,0 1 0 0 0,-1-1-1 0 0,1 1 1 0 0,0-1 0 0 0,0 0-1 0 0,0 0 1 0 0,-1 0 0 0 0,1 0-1 0 0,0-1 1 0 0,0 1-1 0 0,-1-1 1 0 0,1 1 0 0 0,0-1-1 0 0,0 0 1 0 0,-1 0 0 0 0,1 0-1 0 0,-1-1 1 0 0,1 1 0 0 0,-1-1-1 0 0,0 1 1 0 0,3-4-1 0 0,21-23-2657 0 0,-6-5-3558 0 0,-15 25 1991 0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3.456"/>
    </inkml:context>
    <inkml:brush xml:id="br0">
      <inkml:brushProperty name="width" value="0.05" units="cm"/>
      <inkml:brushProperty name="height" value="0.05" units="cm"/>
      <inkml:brushProperty name="color" value="#004F8B"/>
    </inkml:brush>
  </inkml:definitions>
  <inkml:trace contextRef="#ctx0" brushRef="#br0">256 15 7869 0 0,'0'0'218'0'0,"0"-1"0"0"0,0 0 0 0 0,0 1 0 0 0,-1-1 1 0 0,1 1-1 0 0,0-1 0 0 0,0 1 0 0 0,0-1 0 0 0,-1 1 0 0 0,1-1 1 0 0,0 1-1 0 0,0 0 0 0 0,-1-1 0 0 0,1 1 0 0 0,-1-1 1 0 0,1 1-1 0 0,0 0 0 0 0,-1-1 0 0 0,1 1 0 0 0,-1 0 0 0 0,1-1 1 0 0,-1 1-1 0 0,1 0 0 0 0,-1 0 0 0 0,1-1 0 0 0,-1 1 0 0 0,0 0 1 0 0,-22-3 2075 0 0,-22 8-1278 0 0,29 1-673 0 0,0 0 1 0 0,0 0-1 0 0,1 1 0 0 0,0 1 0 0 0,0 1 0 0 0,-23 18 0 0 0,33-23-241 0 0,1 0-1 0 0,0 0 1 0 0,0 0-1 0 0,0 1 1 0 0,0 0-1 0 0,1-1 1 0 0,-1 1-1 0 0,1 1 1 0 0,1-1-1 0 0,-4 6 1 0 0,5-7-71 0 0,0 0 1 0 0,1-1 0 0 0,-1 1-1 0 0,1 0 1 0 0,-1-1 0 0 0,1 1 0 0 0,0 0-1 0 0,0 0 1 0 0,1-1 0 0 0,-1 1-1 0 0,1 0 1 0 0,0-1 0 0 0,0 1-1 0 0,0 0 1 0 0,0-1 0 0 0,1 1 0 0 0,2 4-1 0 0,2 2 2 0 0,0 0-1 0 0,0 0 1 0 0,1 0 0 0 0,1-1-1 0 0,0 0 1 0 0,0-1-1 0 0,0 0 1 0 0,1 0-1 0 0,18 11 1 0 0,-22-16-105 0 0,-1 0 1 0 0,2 0-1 0 0,-1-1 0 0 0,0 1 1 0 0,0-1-1 0 0,1-1 1 0 0,-1 1-1 0 0,1-1 0 0 0,-1 0 1 0 0,1 0-1 0 0,0 0 1 0 0,-1-1-1 0 0,1 0 0 0 0,0 0 1 0 0,0-1-1 0 0,-1 1 0 0 0,1-1 1 0 0,-1-1-1 0 0,1 1 1 0 0,-1-1-1 0 0,1 0 0 0 0,6-3 1 0 0,-9 4-111 0 0,-1-1 1 0 0,1 1-1 0 0,-1-1 1 0 0,0 1 0 0 0,1-1-1 0 0,-1 0 1 0 0,0 0-1 0 0,0 0 1 0 0,0 0-1 0 0,2-3 1 0 0,2-16-6507 0 0,-6 15 1453 0 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4.172"/>
    </inkml:context>
    <inkml:brush xml:id="br0">
      <inkml:brushProperty name="width" value="0.05" units="cm"/>
      <inkml:brushProperty name="height" value="0.05" units="cm"/>
      <inkml:brushProperty name="color" value="#004F8B"/>
    </inkml:brush>
  </inkml:definitions>
  <inkml:trace contextRef="#ctx0" brushRef="#br0">42 77 8281 0 0,'24'1'7816'0'0,"21"-6"-6080"0"0,-39 5-1734 0 0,1-1 1 0 0,-1 0-1 0 0,0-1 1 0 0,0 1-1 0 0,0-1 1 0 0,0 0 0 0 0,-1-1-1 0 0,1 0 1 0 0,0 1-1 0 0,-1-2 1 0 0,0 1-1 0 0,0-1 1 0 0,5-4-1 0 0,-9 8 4 0 0,0-1 0 0 0,-1 0 0 0 0,1 1 0 0 0,-1-1 1 0 0,1 0-1 0 0,-1 1 0 0 0,1-1 0 0 0,-1 0 0 0 0,1 0 0 0 0,-1 0 0 0 0,1 1 0 0 0,-1-1 0 0 0,0 0 0 0 0,0 0 0 0 0,1 0 0 0 0,-1 0 0 0 0,0 0 0 0 0,0 0 0 0 0,0 1 0 0 0,0-1 0 0 0,0 0 0 0 0,0 0 0 0 0,0 0 0 0 0,0 0 0 0 0,-1 0 0 0 0,1 0 0 0 0,0 0 1 0 0,-1-1-1 0 0,0 1-18 0 0,0 0 1 0 0,0 0 0 0 0,-1 0 0 0 0,1 0 0 0 0,0 1 0 0 0,-1-1 0 0 0,1 0 0 0 0,0 1 0 0 0,-1-1-1 0 0,1 0 1 0 0,-1 1 0 0 0,1 0 0 0 0,-1-1 0 0 0,1 1 0 0 0,-2 0 0 0 0,-7-1-80 0 0,1 0 1 0 0,0 1 0 0 0,0 1 0 0 0,-15 1-1 0 0,17 0 121 0 0,-1 0-1 0 0,0 0 0 0 0,1 0 1 0 0,0 1-1 0 0,-1 0 1 0 0,1 1-1 0 0,0-1 0 0 0,1 1 1 0 0,-1 1-1 0 0,1-1 1 0 0,-9 8-1 0 0,13-9 23 0 0,-1-1 1 0 0,1 1-1 0 0,0 0 0 0 0,0 0 0 0 0,0-1 0 0 0,1 1 1 0 0,-1 1-1 0 0,1-1 0 0 0,-1 0 0 0 0,1 0 1 0 0,0 0-1 0 0,0 1 0 0 0,0-1 0 0 0,1 0 1 0 0,-1 1-1 0 0,1-1 0 0 0,0 1 0 0 0,0-1 0 0 0,0 1 1 0 0,0-1-1 0 0,1 1 0 0 0,-1-1 0 0 0,1 0 1 0 0,0 1-1 0 0,0-1 0 0 0,0 0 0 0 0,1 0 1 0 0,2 5-1 0 0,2 3-46 0 0,0 0 1 0 0,1-1-1 0 0,1 0 1 0 0,0-1-1 0 0,0 0 1 0 0,0 0 0 0 0,1-1-1 0 0,1 0 1 0 0,-1 0-1 0 0,16 9 1 0 0,-19-14-148 0 0,-1 0 0 0 0,0 0 0 0 0,1 0 0 0 0,0 0 1 0 0,-1-1-1 0 0,1 0 0 0 0,0 0 0 0 0,0-1 0 0 0,0 1 0 0 0,0-1 1 0 0,1-1-1 0 0,-1 1 0 0 0,0-1 0 0 0,0 0 0 0 0,1 0 1 0 0,-1-1-1 0 0,0 0 0 0 0,0 0 0 0 0,0-1 0 0 0,0 1 0 0 0,0-1 1 0 0,8-4-1 0 0,13-11-2570 0 0,-2-5-4354 0 0,-19 12 1534 0 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4.751"/>
    </inkml:context>
    <inkml:brush xml:id="br0">
      <inkml:brushProperty name="width" value="0.05" units="cm"/>
      <inkml:brushProperty name="height" value="0.05" units="cm"/>
      <inkml:brushProperty name="color" value="#004F8B"/>
    </inkml:brush>
  </inkml:definitions>
  <inkml:trace contextRef="#ctx0" brushRef="#br0">9 18 4168 0 0,'0'-17'10345'0'0,"0"141"-5080"0"0,-2 0-3516 0 0,0 123-2254 0 0,-2-266-10686 0 0,3 12 5440 0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5.264"/>
    </inkml:context>
    <inkml:brush xml:id="br0">
      <inkml:brushProperty name="width" value="0.05" units="cm"/>
      <inkml:brushProperty name="height" value="0.05" units="cm"/>
      <inkml:brushProperty name="color" value="#004F8B"/>
    </inkml:brush>
  </inkml:definitions>
  <inkml:trace contextRef="#ctx0" brushRef="#br0">1 54 9021 0 0,'0'0'102'0'0,"0"0"1"0"0,0 0-1 0 0,0 0 0 0 0,0-1 1 0 0,0 1-1 0 0,-1 0 0 0 0,1 0 1 0 0,0 0-1 0 0,0-1 1 0 0,0 1-1 0 0,0 0 0 0 0,0 0 1 0 0,0-1-1 0 0,0 1 1 0 0,0 0-1 0 0,0 0 0 0 0,1 0 1 0 0,-1-1-1 0 0,0 1 0 0 0,0 0 1 0 0,0 0-1 0 0,0 0 1 0 0,0-1-1 0 0,0 1 0 0 0,0 0 1 0 0,0 0-1 0 0,0 0 0 0 0,1 0 1 0 0,-1-1-1 0 0,0 1 1 0 0,0 0-1 0 0,0 0 0 0 0,0 0 1 0 0,1 0-1 0 0,-1 0 0 0 0,0 0 1 0 0,0-1-1 0 0,0 1 1 0 0,1 0-1 0 0,-1 0 0 0 0,0 0 1 0 0,0 0-1 0 0,1 0 1 0 0,17-6 2241 0 0,29-2-764 0 0,-35 6-870 0 0,22-3 377 0 0,-18 3-1012 0 0,0-1 0 0 0,0 0 0 0 0,24-9-1 0 0,-99 7-1032 0 0,53 5 995 0 0,1 0 1 0 0,0 1-1 0 0,-1 0 0 0 0,1 0 0 0 0,0 0 0 0 0,0 1 0 0 0,0 0 0 0 0,0 0 0 0 0,0 0 0 0 0,0 1 0 0 0,0-1 0 0 0,1 1 0 0 0,-1 0 0 0 0,1 1 0 0 0,0-1 0 0 0,0 1 1 0 0,0 0-1 0 0,-3 4 0 0 0,4-5-13 0 0,1 1 1 0 0,1-1 0 0 0,-1 1 0 0 0,0 0-1 0 0,1-1 1 0 0,0 1 0 0 0,-1 0 0 0 0,2 0 0 0 0,-1 0-1 0 0,0-1 1 0 0,1 1 0 0 0,0 0 0 0 0,0 0-1 0 0,0 0 1 0 0,0 0 0 0 0,0 0 0 0 0,1 0-1 0 0,0 0 1 0 0,0 0 0 0 0,0-1 0 0 0,0 1-1 0 0,1 0 1 0 0,-1 0 0 0 0,1-1 0 0 0,4 7 0 0 0,-3-5-69 0 0,1 1 0 0 0,0-1 1 0 0,0 0-1 0 0,1-1 1 0 0,0 1-1 0 0,-1-1 1 0 0,1 0-1 0 0,1 0 1 0 0,-1 0-1 0 0,0-1 1 0 0,1 0-1 0 0,7 3 1 0 0,-10-4-266 0 0,2-1 0 0 0,-1 1 0 0 0,0-1 1 0 0,0 0-1 0 0,0-1 0 0 0,0 1 0 0 0,1-1 1 0 0,5 0-1 0 0,-7 0-327 0 0,0 0 1 0 0,0-1 0 0 0,0 1-1 0 0,0-1 1 0 0,0 0-1 0 0,-1 0 1 0 0,1 0 0 0 0,0 0-1 0 0,0-1 1 0 0,-1 1-1 0 0,1-1 1 0 0,4-3-1 0 0,-1-3-4791 0 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5.825"/>
    </inkml:context>
    <inkml:brush xml:id="br0">
      <inkml:brushProperty name="width" value="0.05" units="cm"/>
      <inkml:brushProperty name="height" value="0.05" units="cm"/>
      <inkml:brushProperty name="color" value="#004F8B"/>
    </inkml:brush>
  </inkml:definitions>
  <inkml:trace contextRef="#ctx0" brushRef="#br0">0 202 64 0 0,'4'14'10760'0'0,"12"5"-5835"0"0,-14-17-4559 0 0,0-1 1 0 0,-1 1-1 0 0,0 0 0 0 0,1-1 1 0 0,-1 1-1 0 0,0 0 0 0 0,0 0 1 0 0,1-1-1 0 0,-2 1 0 0 0,1 0 1 0 0,1 4 540 0 0,-16-44-631 0 0,11 28-308 0 0,0 0 0 0 0,1 0-1 0 0,0 0 1 0 0,1 0 0 0 0,0-1 0 0 0,0 1 0 0 0,1 0-1 0 0,1-1 1 0 0,-1 1 0 0 0,5-16 0 0 0,-4 21 50 0 0,1 0 1 0 0,0 0-1 0 0,1 0 1 0 0,-1 0-1 0 0,1 0 1 0 0,0 0-1 0 0,0 1 1 0 0,0 0-1 0 0,1 0 1 0 0,-1 0-1 0 0,1 0 1 0 0,0 0-1 0 0,0 0 1 0 0,1 1-1 0 0,-1 0 1 0 0,1 0-1 0 0,-1 0 1 0 0,1 1-1 0 0,0 0 1 0 0,0-1-1 0 0,10-1 1 0 0,-11 2-32 0 0,0 1 0 0 0,0 0 1 0 0,0 0-1 0 0,0 0 1 0 0,0 0-1 0 0,0 1 1 0 0,0 0-1 0 0,0-1 1 0 0,0 2-1 0 0,0-1 0 0 0,1 0 1 0 0,5 2-1 0 0,-10-2-80 0 0,0 1 0 0 0,0-1-1 0 0,1 1 1 0 0,-1-1 0 0 0,0 0-1 0 0,0 1 1 0 0,1-1 0 0 0,-1 0-1 0 0,0 1 1 0 0,0-1 0 0 0,0 1-1 0 0,0-1 1 0 0,0 1 0 0 0,1-1-1 0 0,-1 1 1 0 0,0-1 0 0 0,0 0-1 0 0,0 1 1 0 0,0-1 0 0 0,0 1-1 0 0,-1-1 1 0 0,1 1 0 0 0,0-1-1 0 0,0 1 1 0 0,0-1 0 0 0,0 0-1 0 0,0 1 1 0 0,-1-1 0 0 0,1 1-1 0 0,0-1 1 0 0,0 0 0 0 0,0 1-1 0 0,-1-1 1 0 0,1 0 0 0 0,0 1-1 0 0,-1-1 1 0 0,1 0 0 0 0,0 1-1 0 0,-1-1 1 0 0,1 0 0 0 0,-1 0-1 0 0,1 1 1 0 0,0-1 0 0 0,-1 0-1 0 0,-10 10-4040 0 0,-5-4-8383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48.217"/>
    </inkml:context>
    <inkml:brush xml:id="br0">
      <inkml:brushProperty name="width" value="0.05" units="cm"/>
      <inkml:brushProperty name="height" value="0.05" units="cm"/>
      <inkml:brushProperty name="color" value="#004F8B"/>
    </inkml:brush>
  </inkml:definitions>
  <inkml:trace contextRef="#ctx0" brushRef="#br0">1 10 2924 0 0,'2'-9'10651'0'0,"2"27"-7659"0"0,3 34-1195 0 0,7 269 2144 0 0,-10-281-4328 0 0,0-33-3303 0 0,-3-27-5961 0 0,-1 12 3934 0 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6.493"/>
    </inkml:context>
    <inkml:brush xml:id="br0">
      <inkml:brushProperty name="width" value="0.05" units="cm"/>
      <inkml:brushProperty name="height" value="0.05" units="cm"/>
      <inkml:brushProperty name="color" value="#004F8B"/>
    </inkml:brush>
  </inkml:definitions>
  <inkml:trace contextRef="#ctx0" brushRef="#br0">121 42 4036 0 0,'1'-1'261'0'0,"0"0"0"0"0,0 0 0 0 0,0-1-1 0 0,0 1 1 0 0,0 0 0 0 0,0 0 0 0 0,0-1 0 0 0,-1 1-1 0 0,1 0 1 0 0,-1-1 0 0 0,1 1 0 0 0,-1-1-1 0 0,1 1 1 0 0,-1-1 0 0 0,0 1 0 0 0,0-1-1 0 0,0 1 1 0 0,0-1 0 0 0,0-1 0 0 0,0 2-85 0 0,-1 0 1 0 0,1 1-1 0 0,-1-1 1 0 0,1 0-1 0 0,-1 1 1 0 0,1-1-1 0 0,-1 0 1 0 0,1 1-1 0 0,-1-1 1 0 0,0 0-1 0 0,1 1 1 0 0,-1-1 0 0 0,0 1-1 0 0,0 0 1 0 0,1-1-1 0 0,-1 1 1 0 0,0-1-1 0 0,0 1 1 0 0,0 0-1 0 0,1 0 1 0 0,-1 0-1 0 0,0-1 1 0 0,-2 1-1 0 0,-1 0 66 0 0,0 0 0 0 0,0 0 0 0 0,0 0 0 0 0,0 0 0 0 0,-1 1 1 0 0,1 0-1 0 0,0-1 0 0 0,0 2 0 0 0,0-1 0 0 0,0 0 0 0 0,1 1 0 0 0,-1 0 0 0 0,-4 2 0 0 0,3-1-150 0 0,1 1-1 0 0,-1 0 1 0 0,1 0 0 0 0,0 0 0 0 0,0 0 0 0 0,0 1 0 0 0,1-1-1 0 0,0 1 1 0 0,0 0 0 0 0,0 0 0 0 0,0 0 0 0 0,-3 10-1 0 0,6-13-79 0 0,-1 0 1 0 0,0 0-1 0 0,1 0 0 0 0,0 0 0 0 0,-1 1 0 0 0,1-1 0 0 0,0 0 1 0 0,0 0-1 0 0,0 0 0 0 0,0 0 0 0 0,1 1 0 0 0,-1-1 0 0 0,1 0 0 0 0,-1 0 1 0 0,1 0-1 0 0,0 0 0 0 0,-1 0 0 0 0,1 0 0 0 0,0 0 0 0 0,1 0 0 0 0,-1 0 1 0 0,0 0-1 0 0,0-1 0 0 0,1 1 0 0 0,-1 0 0 0 0,1-1 0 0 0,0 1 1 0 0,-1-1-1 0 0,1 0 0 0 0,0 1 0 0 0,0-1 0 0 0,0 0 0 0 0,-1 0 0 0 0,1 0 1 0 0,3 0-1 0 0,-2 0-18 0 0,0 0 1 0 0,0 0 0 0 0,-1 0-1 0 0,1-1 1 0 0,0 0 0 0 0,0 1 0 0 0,0-1-1 0 0,0 0 1 0 0,0-1 0 0 0,0 1-1 0 0,0 0 1 0 0,0-1 0 0 0,-1 0-1 0 0,1 1 1 0 0,0-1 0 0 0,0 0 0 0 0,-1-1-1 0 0,5-1 1 0 0,-2 0-52 0 0,0 0 1 0 0,0 0-1 0 0,0-1 1 0 0,-1 1-1 0 0,1-1 1 0 0,-1-1-1 0 0,6-5 1 0 0,-16 18 272 0 0,1 1 0 0 0,0 0 0 0 0,0 1 0 0 0,-5 17 0 0 0,9-25-321 0 0,0 0 1 0 0,1 1 0 0 0,-1 0 0 0 0,1-1-1 0 0,0 1 1 0 0,-1-1 0 0 0,1 1-1 0 0,0-1 1 0 0,0 1 0 0 0,1 0 0 0 0,-1-1-1 0 0,1 1 1 0 0,0 2 0 0 0,0-4-147 0 0,0 1 1 0 0,-1-1 0 0 0,1 0-1 0 0,0 0 1 0 0,0 0-1 0 0,0 0 1 0 0,0 0 0 0 0,0 0-1 0 0,1 0 1 0 0,-1 0 0 0 0,0 0-1 0 0,0-1 1 0 0,0 1-1 0 0,1 0 1 0 0,-1-1 0 0 0,1 1-1 0 0,-1-1 1 0 0,0 1-1 0 0,1-1 1 0 0,-1 0 0 0 0,1 0-1 0 0,-1 1 1 0 0,1-1-1 0 0,-1 0 1 0 0,0 0 0 0 0,3-1-1 0 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6.944"/>
    </inkml:context>
    <inkml:brush xml:id="br0">
      <inkml:brushProperty name="width" value="0.05" units="cm"/>
      <inkml:brushProperty name="height" value="0.05" units="cm"/>
      <inkml:brushProperty name="color" value="#004F8B"/>
    </inkml:brush>
  </inkml:definitions>
  <inkml:trace contextRef="#ctx0" brushRef="#br0">60 1 9353 0 0,'0'0'1070'0'0,"-3"9"1895"0"0,-8 34-952 0 0,9-3 61 0 0,-10 53-1 0 0,8-66-1609 0 0,-5 46 621 0 0,0 103 0 0 0,8-202-8896 0 0,0 16 2241 0 0,-6-6-1831 0 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7.253"/>
    </inkml:context>
    <inkml:brush xml:id="br0">
      <inkml:brushProperty name="width" value="0.05" units="cm"/>
      <inkml:brushProperty name="height" value="0.05" units="cm"/>
      <inkml:brushProperty name="color" value="#004F8B"/>
    </inkml:brush>
  </inkml:definitions>
  <inkml:trace contextRef="#ctx0" brushRef="#br0">0 0 14961 0 0,'0'0'2571'0'0,"37"23"810"0"0,-27-19-3358 0 0,0-1-1 0 0,1-1 0 0 0,0 0 0 0 0,0 0 1 0 0,-1-1-1 0 0,1-1 0 0 0,0 0 0 0 0,0 0 1 0 0,0-1-1 0 0,20-4 0 0 0,38-1-4134 0 0,-59 9-212 0 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7.455"/>
    </inkml:context>
    <inkml:brush xml:id="br0">
      <inkml:brushProperty name="width" value="0.05" units="cm"/>
      <inkml:brushProperty name="height" value="0.05" units="cm"/>
      <inkml:brushProperty name="color" value="#004F8B"/>
    </inkml:brush>
  </inkml:definitions>
  <inkml:trace contextRef="#ctx0" brushRef="#br0">0 0 11669 0 0,'6'9'1662'0'0,"0"0"0"0"0,0 1-1 0 0,8 19 1 0 0,-9-18-1428 0 0,-1-1 0 0 0,-1 2 0 0 0,0-1 0 0 0,0 0 0 0 0,-1 1 0 0 0,0 19 0 0 0,-6-11-39 0 0,-1-12-2557 0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7.628"/>
    </inkml:context>
    <inkml:brush xml:id="br0">
      <inkml:brushProperty name="width" value="0.05" units="cm"/>
      <inkml:brushProperty name="height" value="0.05" units="cm"/>
      <inkml:brushProperty name="color" value="#004F8B"/>
    </inkml:brush>
  </inkml:definitions>
  <inkml:trace contextRef="#ctx0" brushRef="#br0">1 2 11657 0 0,'4'-2'3188'0'0,"-4"4"-3948"0"0,0 2 708 0 0,0 2 52 0 0,5 1 4 0 0,-5 1-4 0 0,0 2-392 0 0,0 1-528 0 0,0 1-708 0 0,-5 3-1152 0 0,5-5-1885 0 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8.050"/>
    </inkml:context>
    <inkml:brush xml:id="br0">
      <inkml:brushProperty name="width" value="0.05" units="cm"/>
      <inkml:brushProperty name="height" value="0.05" units="cm"/>
      <inkml:brushProperty name="color" value="#004F8B"/>
    </inkml:brush>
  </inkml:definitions>
  <inkml:trace contextRef="#ctx0" brushRef="#br0">82 31 4348 0 0,'-8'59'7341'0'0,"-9"-1"-3923"0"0,2-4-1594 0 0,14-54-1801 0 0,1 1 1 0 0,0-1 0 0 0,0 1-1 0 0,0 0 1 0 0,-1-1-1 0 0,1 1 1 0 0,0-1-1 0 0,0 1 1 0 0,0 0-1 0 0,0-1 1 0 0,0 1 0 0 0,0-1-1 0 0,0 1 1 0 0,0 0-1 0 0,0-1 1 0 0,0 1-1 0 0,0 0 1 0 0,1-1 0 0 0,-1 1-1 0 0,0-1 1 0 0,0 1-1 0 0,1-1 1 0 0,-1 1-1 0 0,0-1 1 0 0,1 1-1 0 0,-1 0 1 0 0,0-1 0 0 0,1 0-1 0 0,-1 1 1 0 0,1-1-1 0 0,-1 1 1 0 0,1-1-1 0 0,-1 0 1 0 0,1 1-1 0 0,-1-1 1 0 0,1 0 0 0 0,-1 1-1 0 0,1-1 1 0 0,-1 0-1 0 0,1 0 1 0 0,0 1-1 0 0,-1-1 1 0 0,1 0 0 0 0,-1 0-1 0 0,1 0 1 0 0,0 0-1 0 0,-1 0 1 0 0,1 0-1 0 0,0 0 1 0 0,-1 0-1 0 0,1 0 1 0 0,-1 0 0 0 0,1-1-1 0 0,0 1 1 0 0,-1 0-1 0 0,1 0 1 0 0,-1 0-1 0 0,1-1 1 0 0,-1 1-1 0 0,1 0 1 0 0,-1-1 0 0 0,2 0-1 0 0,34-18 587 0 0,-30 13-676 0 0,-1 0 0 0 0,1-1 0 0 0,-1 1 0 0 0,0-1 0 0 0,-1 0 0 0 0,0-1 0 0 0,0 1 0 0 0,-1-1 0 0 0,1 1 0 0 0,-2-1 0 0 0,4-12 0 0 0,-5 16-20 0 0,0 1 0 0 0,0-1 0 0 0,0 1-1 0 0,-1-1 1 0 0,1 1 0 0 0,-1-1 0 0 0,0 0 0 0 0,0 1 0 0 0,0-1 0 0 0,-1 1-1 0 0,1-1 1 0 0,-1 1 0 0 0,0-1 0 0 0,0 1 0 0 0,0-1 0 0 0,0 1-1 0 0,-1-1 1 0 0,1 1 0 0 0,-1 0 0 0 0,0 0 0 0 0,0 0 0 0 0,0 0 0 0 0,0 0-1 0 0,0 0 1 0 0,-1 1 0 0 0,0-1 0 0 0,1 1 0 0 0,-5-3 0 0 0,5 4 141 0 0,-1 0 0 0 0,0 0 0 0 0,1 0 0 0 0,-1 1 0 0 0,0-1 0 0 0,0 1 0 0 0,0-1 0 0 0,0 1 0 0 0,1 0 0 0 0,-1 0 0 0 0,0 0 0 0 0,0 1 0 0 0,0-1 0 0 0,0 1 0 0 0,1 0 0 0 0,-1-1 0 0 0,0 1 0 0 0,0 0 0 0 0,1 1 0 0 0,-1-1 0 0 0,-2 2 0 0 0,-3 1-437 0 0,1 1 1 0 0,0 0 0 0 0,0 0-1 0 0,0 1 1 0 0,-8 8 0 0 0,12-11-349 0 0,-3 7-7164 0 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8.624"/>
    </inkml:context>
    <inkml:brush xml:id="br0">
      <inkml:brushProperty name="width" value="0.05" units="cm"/>
      <inkml:brushProperty name="height" value="0.05" units="cm"/>
      <inkml:brushProperty name="color" value="#004F8B"/>
    </inkml:brush>
  </inkml:definitions>
  <inkml:trace contextRef="#ctx0" brushRef="#br0">1 109 8477 0 0,'0'0'1693'0'0,"9"31"5274"0"0,-7-30-6882 0 0,0 0-1 0 0,1 0 1 0 0,-1-1 0 0 0,1 0 0 0 0,-1 1 0 0 0,1-1-1 0 0,-1 0 1 0 0,1 0 0 0 0,-1 0 0 0 0,1 0 0 0 0,-1-1-1 0 0,1 1 1 0 0,-1-1 0 0 0,1 1 0 0 0,-1-1 0 0 0,1 0-1 0 0,-1 0 1 0 0,0 0 0 0 0,0 0 0 0 0,1 0 0 0 0,-1-1-1 0 0,0 1 1 0 0,0-1 0 0 0,0 1 0 0 0,0-1-1 0 0,2-3 1 0 0,7-7-14 0 0,-1 0 0 0 0,-1-1 0 0 0,12-20-1 0 0,9-11 524 0 0,-29 44-558 0 0,-1-1 0 0 0,1 0 1 0 0,0 1-1 0 0,-1-1 1 0 0,1 0-1 0 0,0 1 1 0 0,0-1-1 0 0,-1 1 1 0 0,1-1-1 0 0,0 1 0 0 0,0-1 1 0 0,0 1-1 0 0,0 0 1 0 0,-1 0-1 0 0,1-1 1 0 0,0 1-1 0 0,0 0 1 0 0,0 0-1 0 0,0 0 0 0 0,0 0 1 0 0,0 0-1 0 0,0 0 1 0 0,0 0-1 0 0,0 0 1 0 0,0 0-1 0 0,1 1 1 0 0,0 0-6 0 0,0 0 1 0 0,0 0 0 0 0,0 0 0 0 0,0 1 0 0 0,0-1 0 0 0,-1 1 0 0 0,1-1 0 0 0,0 1 0 0 0,-1 0 0 0 0,0-1 0 0 0,2 3 0 0 0,28 58 59 0 0,-27-53-17 0 0,4 9-21 0 0,1-1 1 0 0,1-1-1 0 0,16 23 0 0 0,-29-41-2358 0 0,-2-16-10859 0 0,5 8 6997 0 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0.546"/>
    </inkml:context>
    <inkml:brush xml:id="br0">
      <inkml:brushProperty name="width" value="0.05" units="cm"/>
      <inkml:brushProperty name="height" value="0.05" units="cm"/>
      <inkml:brushProperty name="color" value="#004F8B"/>
    </inkml:brush>
  </inkml:definitions>
  <inkml:trace contextRef="#ctx0" brushRef="#br0">1 7 10697 0 0,'0'-4'1580'0'0,"0"2"-1376"0"0,4 2-1436 0 0,-4 2 1084 0 0,5 0 96 0 0,-5 2 44 0 0,4 1-148 0 0,-4 1-580 0 0,5 2-336 0 0,-1 0-384 0 0,-4 3-805 0 0,5-5-619 0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0.328"/>
    </inkml:context>
    <inkml:brush xml:id="br0">
      <inkml:brushProperty name="width" value="0.05" units="cm"/>
      <inkml:brushProperty name="height" value="0.05" units="cm"/>
      <inkml:brushProperty name="color" value="#004F8B"/>
    </inkml:brush>
  </inkml:definitions>
  <inkml:trace contextRef="#ctx0" brushRef="#br0">0 40 4832 0 0,'0'-3'918'0'0,"0"-1"-1"0"0,0 0 0 0 0,1 1 0 0 0,-1-1 0 0 0,1 1 0 0 0,-1-1 1 0 0,1 0-1 0 0,2-5 0 0 0,-3 9-849 0 0,0 0 0 0 0,1 0 0 0 0,-1 0 0 0 0,0 0 1 0 0,0 0-1 0 0,0 0 0 0 0,0 0 0 0 0,0 0 0 0 0,0-1 0 0 0,0 1 0 0 0,1 0 0 0 0,-1 0 0 0 0,0 0 0 0 0,0 0 1 0 0,0 0-1 0 0,0 0 0 0 0,0 0 0 0 0,1 0 0 0 0,-1 0 0 0 0,0 0 0 0 0,0 0 0 0 0,0 0 0 0 0,0 0 1 0 0,0 0-1 0 0,1 0 0 0 0,-1 0 0 0 0,0 0 0 0 0,0 0 0 0 0,0 0 0 0 0,0 0 0 0 0,0 0 0 0 0,1 0 0 0 0,-1 0 1 0 0,0 1-1 0 0,0-1 0 0 0,0 0 0 0 0,0 0 0 0 0,0 0 0 0 0,0 0 0 0 0,0 0 0 0 0,1 0 0 0 0,-1 0 1 0 0,0 0-1 0 0,0 1 0 0 0,0-1 0 0 0,0 0 0 0 0,0 0 0 0 0,0 0 0 0 0,0 0 0 0 0,0 0 0 0 0,0 0 0 0 0,0 1 1 0 0,0-1-1 0 0,0 0 0 0 0,0 0 0 0 0,7 23 626 0 0,5 72-549 0 0,-11-53-4061 0 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0.981"/>
    </inkml:context>
    <inkml:brush xml:id="br0">
      <inkml:brushProperty name="width" value="0.05" units="cm"/>
      <inkml:brushProperty name="height" value="0.05" units="cm"/>
      <inkml:brushProperty name="color" value="#004F8B"/>
    </inkml:brush>
  </inkml:definitions>
  <inkml:trace contextRef="#ctx0" brushRef="#br0">0 118 3468 0 0,'0'1'74'0'0,"0"-1"0"0"0,0 0 0 0 0,0 0 0 0 0,0 0-1 0 0,0 1 1 0 0,0-1 0 0 0,0 0 0 0 0,0 0 0 0 0,0 1-1 0 0,0-1 1 0 0,0 0 0 0 0,0 0 0 0 0,0 0 0 0 0,0 0-1 0 0,0 1 1 0 0,0-1 0 0 0,1 0 0 0 0,-1 0 0 0 0,0 0 0 0 0,0 1-1 0 0,0-1 1 0 0,0 0 0 0 0,0 0 0 0 0,0 0 0 0 0,0 0-1 0 0,1 0 1 0 0,-1 1 0 0 0,0-1 0 0 0,0 0 0 0 0,0 0-1 0 0,0 0 1 0 0,1 0 0 0 0,-1 0 0 0 0,0 0 0 0 0,0 0 0 0 0,0 0-1 0 0,1 0 1 0 0,-1 1 0 0 0,0-1 0 0 0,0 0 0 0 0,0 0-1 0 0,1 0 1 0 0,-1 0 0 0 0,0 0 0 0 0,0 0 0 0 0,0 0-1 0 0,1 0 1 0 0,-1-1 0 0 0,0 1 0 0 0,14-8 2706 0 0,5-9-321 0 0,1-4-667 0 0,-13 12-1308 0 0,1 1 0 0 0,0 1 0 0 0,0-1 0 0 0,11-6 0 0 0,-13 9-333 0 0,1 1 0 0 0,-1 1 0 0 0,1-1 1 0 0,0 1-1 0 0,0 0 0 0 0,0 0 0 0 0,0 1 1 0 0,12-2-1 0 0,-17 4-129 0 0,1 0 1 0 0,-1 0-1 0 0,0 0 1 0 0,0 0-1 0 0,1 1 0 0 0,-1-1 1 0 0,0 1-1 0 0,0 0 0 0 0,0-1 1 0 0,0 1-1 0 0,0 0 1 0 0,0 0-1 0 0,0 0 0 0 0,0 1 1 0 0,0-1-1 0 0,0 0 1 0 0,-1 1-1 0 0,1-1 0 0 0,0 1 1 0 0,-1 0-1 0 0,0-1 0 0 0,1 1 1 0 0,-1 0-1 0 0,0 0 1 0 0,0 0-1 0 0,0 0 0 0 0,0 0 1 0 0,0 0-1 0 0,0 0 1 0 0,0 0-1 0 0,-1 0 0 0 0,1 3 1 0 0,6 22 212 0 0,-7-22-206 0 0,1 1 1 0 0,0-1-1 0 0,0 0 0 0 0,0 0 0 0 0,1 0 1 0 0,0 0-1 0 0,0 0 0 0 0,0 0 0 0 0,1 0 0 0 0,-1-1 1 0 0,1 1-1 0 0,6 6 0 0 0,-9-11-81 0 0,1 1-1 0 0,0-1 1 0 0,0 1-1 0 0,-1-1 1 0 0,1 0-1 0 0,0 0 1 0 0,0 1 0 0 0,0-1-1 0 0,-1 0 1 0 0,1 0-1 0 0,0 0 1 0 0,0 0-1 0 0,0 0 1 0 0,0 0-1 0 0,-1 0 1 0 0,1 0-1 0 0,0 0 1 0 0,0 0 0 0 0,0 0-1 0 0,0-1 1 0 0,-1 1-1 0 0,1 0 1 0 0,0-1-1 0 0,0 1 1 0 0,-1 0-1 0 0,1-1 1 0 0,0 1 0 0 0,0-1-1 0 0,-1 1 1 0 0,1-1-1 0 0,-1 0 1 0 0,1 1-1 0 0,0-1 1 0 0,-1 1-1 0 0,1-2 1 0 0,1 0-507 0 0,-1 0 0 0 0,0 0 0 0 0,0-1 0 0 0,0 1 0 0 0,0 0 0 0 0,-1 0 0 0 0,1-1 0 0 0,0 1 0 0 0,-1 0 0 0 0,0-1 0 0 0,1-2 0 0 0,-1-5-4653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49.397"/>
    </inkml:context>
    <inkml:brush xml:id="br0">
      <inkml:brushProperty name="width" value="0.05" units="cm"/>
      <inkml:brushProperty name="height" value="0.05" units="cm"/>
      <inkml:brushProperty name="color" value="#004F8B"/>
    </inkml:brush>
  </inkml:definitions>
  <inkml:trace contextRef="#ctx0" brushRef="#br0">177 392 7237 0 0,'-20'-6'5531'0'0,"18"5"-5386"0"0,0 0 0 0 0,0 0 0 0 0,1 0 0 0 0,-1 0 0 0 0,0 1 0 0 0,0-1 0 0 0,0 1 0 0 0,0-1 0 0 0,0 1 0 0 0,0 0 0 0 0,0 0 0 0 0,0 0 0 0 0,0 0 0 0 0,0 0 0 0 0,1 0 0 0 0,-1 1 0 0 0,0-1 0 0 0,0 0 0 0 0,0 1 0 0 0,-3 1 0 0 0,-5 3 43 0 0,1 0 1 0 0,0 0 0 0 0,0 1-1 0 0,1 0 1 0 0,-1 1-1 0 0,1 0 1 0 0,-11 13 0 0 0,16-17-131 0 0,0 1 1 0 0,0-1 0 0 0,0 1 0 0 0,0-1-1 0 0,1 1 1 0 0,-1 0 0 0 0,1 0 0 0 0,0 0 0 0 0,0 1-1 0 0,1-1 1 0 0,-1 0 0 0 0,1 1 0 0 0,0-1-1 0 0,0 1 1 0 0,1-1 0 0 0,-1 1 0 0 0,1-1-1 0 0,0 1 1 0 0,1 8 0 0 0,-1-12-62 0 0,1 1-1 0 0,-1 0 1 0 0,1 0 0 0 0,-1 0-1 0 0,1 0 1 0 0,0 0-1 0 0,0-1 1 0 0,0 1 0 0 0,0 0-1 0 0,0-1 1 0 0,0 1 0 0 0,0-1-1 0 0,1 1 1 0 0,-1-1-1 0 0,1 0 1 0 0,-1 1 0 0 0,1-1-1 0 0,-1 0 1 0 0,1 0-1 0 0,0 0 1 0 0,-1 0 0 0 0,4 1-1 0 0,-2-1 12 0 0,0-1-1 0 0,0 0 0 0 0,0 1 1 0 0,0-1-1 0 0,0 0 1 0 0,0-1-1 0 0,0 1 0 0 0,0-1 1 0 0,0 1-1 0 0,0-1 0 0 0,-1 0 1 0 0,1 0-1 0 0,5-2 0 0 0,-2 0-73 0 0,1-1 1 0 0,-1 0-1 0 0,0 0 0 0 0,0 0 0 0 0,0-1 0 0 0,0 0 0 0 0,-1 0 0 0 0,1 0 0 0 0,-2-1 0 0 0,1 1 1 0 0,5-10-1 0 0,11-27-413 0 0,27-77 0 0 0,-30 67 407 0 0,-11 32-64 0 0,0 1 0 0 0,-1-2-1 0 0,-1 1 1 0 0,-1 0-1 0 0,-1-1 1 0 0,1-26-1 0 0,-3 39 42 0 0,-1-1 0 0 0,0 1 0 0 0,0 0 0 0 0,-1-1 0 0 0,0 1 0 0 0,-1 0 0 0 0,1 0 0 0 0,-2 0 0 0 0,1 0 0 0 0,-1 0 0 0 0,0 1-1 0 0,-8-14 1 0 0,10 36 859 0 0,1 0-1 0 0,0 0 1 0 0,5 24-1 0 0,3 12-59 0 0,-2 0 0 0 0,-3 0 0 0 0,-2 0 0 0 0,-1 1 0 0 0,-13 79 0 0 0,12-77-1602 0 0,6-65-1837 0 0,2-4-1603 0 0,-5 4-2041 0 0,-2 0-492 0 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1.723"/>
    </inkml:context>
    <inkml:brush xml:id="br0">
      <inkml:brushProperty name="width" value="0.05" units="cm"/>
      <inkml:brushProperty name="height" value="0.05" units="cm"/>
      <inkml:brushProperty name="color" value="#004F8B"/>
    </inkml:brush>
  </inkml:definitions>
  <inkml:trace contextRef="#ctx0" brushRef="#br0">82 11 4500 0 0,'20'-11'7401'0'0,"-20"11"-7280"0"0,1 0 0 0 0,-1 1-1 0 0,1-1 1 0 0,-1 0-1 0 0,1 0 1 0 0,-1 0-1 0 0,0 0 1 0 0,1 0-1 0 0,-1 0 1 0 0,1 1-1 0 0,-1-1 1 0 0,0 0 0 0 0,1 0-1 0 0,-1 1 1 0 0,0-1-1 0 0,1 0 1 0 0,-1 0-1 0 0,0 1 1 0 0,1-1-1 0 0,-1 0 1 0 0,0 1-1 0 0,0-1 1 0 0,1 1 0 0 0,-1-1-1 0 0,0 0 1 0 0,0 1-1 0 0,0-1 1 0 0,1 1-1 0 0,1 43 1388 0 0,-2-28-865 0 0,-3 18-163 0 0,0-1 0 0 0,-13 49 1 0 0,5-26 116 0 0,-12 44 181 0 0,-2 19-273 0 0,13-77-1028 0 0,12-41 404 0 0,0-1-1 0 0,0 1 1 0 0,0-1-1 0 0,0 0 1 0 0,-1 1-1 0 0,1-1 1 0 0,0 1-1 0 0,0-1 1 0 0,0 0-1 0 0,-1 1 1 0 0,1-1-1 0 0,0 0 1 0 0,-1 1-1 0 0,1-1 1 0 0,0 0-1 0 0,-1 1 1 0 0,1-1-1 0 0,0 0 1 0 0,-1 0-1 0 0,1 1 0 0 0,-1-1 1 0 0,1 0-1 0 0,0 0 1 0 0,-1 0-1 0 0,1 0 1 0 0,-1 0-1 0 0,1 0 1 0 0,-1 1-1 0 0,0-2-325 0 0,0 0 1 0 0,0 0-1 0 0,0 0 0 0 0,0 1 0 0 0,1-1 0 0 0,-1 0 0 0 0,0 0 0 0 0,1 0 0 0 0,-1 0 0 0 0,1 0 0 0 0,-1-1 1 0 0,1 1-1 0 0,-1 0 0 0 0,1 0 0 0 0,0 0 0 0 0,-1 0 0 0 0,1-2 0 0 0,-1-3-4671 0 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2.422"/>
    </inkml:context>
    <inkml:brush xml:id="br0">
      <inkml:brushProperty name="width" value="0.05" units="cm"/>
      <inkml:brushProperty name="height" value="0.05" units="cm"/>
      <inkml:brushProperty name="color" value="#004F8B"/>
    </inkml:brush>
  </inkml:definitions>
  <inkml:trace contextRef="#ctx0" brushRef="#br0">1 220 12553 0 0,'0'-3'1556'0'0,"1"0"841"0"0,13 4-1512 0 0,17 2-766 0 0,1-2 1 0 0,-1 0-1 0 0,0-2 0 0 0,1-2 1 0 0,-1-1-1 0 0,0-1 0 0 0,-1-2 1 0 0,57-19-1 0 0,-84 25-153 0 0,1-1-1 0 0,-1 1 1 0 0,-1-1 0 0 0,1 1 0 0 0,0-1-1 0 0,0 0 1 0 0,-1 0 0 0 0,1 0-1 0 0,-1-1 1 0 0,1 1 0 0 0,-1 0-1 0 0,0-1 1 0 0,0 0 0 0 0,0 1 0 0 0,0-1-1 0 0,-1 0 1 0 0,1 0 0 0 0,-1 0-1 0 0,1 0 1 0 0,0-4 0 0 0,-1-2-134 0 0,0 0 0 0 0,0 0 0 0 0,-1 1 0 0 0,0-1 0 0 0,-2-16 0 0 0,0-12 252 0 0,2 37-88 0 0,0 0 0 0 0,-1-1 1 0 0,1 1-1 0 0,0-1 0 0 0,0 1 1 0 0,0-1-1 0 0,0 1 0 0 0,0-1 1 0 0,0 1-1 0 0,0-1 0 0 0,0 1 1 0 0,0-1-1 0 0,0 1 0 0 0,0-1 0 0 0,0 1 1 0 0,1-1-1 0 0,-1 1 0 0 0,0-1 1 0 0,0 1-1 0 0,0-1 0 0 0,1 1 1 0 0,-1-1-1 0 0,0 1 0 0 0,0 0 0 0 0,1-1 1 0 0,-1 1-1 0 0,1 0 0 0 0,-1-1 1 0 0,0 1-1 0 0,1 0 0 0 0,-1-1 1 0 0,0 1-1 0 0,1 0 0 0 0,-1 0 1 0 0,1-1-1 0 0,-1 1 0 0 0,1 0 0 0 0,-1 0 1 0 0,1 0-1 0 0,-1 0 0 0 0,1 0 1 0 0,-1-1-1 0 0,1 1 0 0 0,-1 0 1 0 0,1 0-1 0 0,-1 0 0 0 0,1 1 1 0 0,-1-1-1 0 0,1 0 0 0 0,-1 0 0 0 0,1 0 1 0 0,-1 0-1 0 0,1 0 0 0 0,-1 0 1 0 0,1 1-1 0 0,11-1 125 0 0,-19 14 132 0 0,1-1 1 0 0,0 2-1 0 0,1-1 1 0 0,-4 16-1 0 0,-62 257 1846 0 0,64-239-1849 0 0,7-38-391 0 0,-1 0 1 0 0,-1-1-1 0 0,1 1 0 0 0,-2-1 1 0 0,-3 12-1 0 0,20-41-11324 0 0,-9 12 7219 0 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2.977"/>
    </inkml:context>
    <inkml:brush xml:id="br0">
      <inkml:brushProperty name="width" value="0.05" units="cm"/>
      <inkml:brushProperty name="height" value="0.05" units="cm"/>
      <inkml:brushProperty name="color" value="#004F8B"/>
    </inkml:brush>
  </inkml:definitions>
  <inkml:trace contextRef="#ctx0" brushRef="#br0">0 27 1448 0 0,'0'0'9099'0'0,"8"-1"-4180"0"0,25-2-3168 0 0,16-8-668 0 0,-42 8-980 0 0,1 1-1 0 0,-1 0 1 0 0,1 0-1 0 0,0 1 1 0 0,-1 0-1 0 0,1 1 1 0 0,0-1-1 0 0,0 1 1 0 0,14 2-1 0 0,-20-1-68 0 0,0 0-1 0 0,0 1 1 0 0,0-1 0 0 0,0 0 0 0 0,0 1-1 0 0,0-1 1 0 0,0 1 0 0 0,-1-1-1 0 0,1 1 1 0 0,-1 0 0 0 0,1-1-1 0 0,-1 1 1 0 0,0 0 0 0 0,1 0-1 0 0,-1 0 1 0 0,0 0 0 0 0,0 1 0 0 0,-1-1-1 0 0,1 0 1 0 0,0 0 0 0 0,-1 1-1 0 0,1-1 1 0 0,-1 0 0 0 0,1 5-1 0 0,-1 65 472 0 0,-1-49-396 0 0,-8 67-503 0 0,23-115-6864 0 0,-9 15 1360 0 0,-1-5-1333 0 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3.461"/>
    </inkml:context>
    <inkml:brush xml:id="br0">
      <inkml:brushProperty name="width" value="0.05" units="cm"/>
      <inkml:brushProperty name="height" value="0.05" units="cm"/>
      <inkml:brushProperty name="color" value="#004F8B"/>
    </inkml:brush>
  </inkml:definitions>
  <inkml:trace contextRef="#ctx0" brushRef="#br0">2 76 5745 0 0,'10'-4'9494'0'0,"23"4"-7624"0"0,-16 0-1015 0 0,-10-1-737 0 0,1 1-96 0 0,-1 0 0 0 0,1 0-1 0 0,0-1 1 0 0,0-1 0 0 0,-1 1 0 0 0,1-1 0 0 0,-1-1 0 0 0,0 1 0 0 0,1-1-1 0 0,8-5 1 0 0,-16 8-26 0 0,1-1 0 0 0,-1 1 0 0 0,0 0 0 0 0,1-1 0 0 0,-1 1 1 0 0,1 0-1 0 0,-1-1 0 0 0,0 1 0 0 0,1-1 0 0 0,-1 1 0 0 0,0-1 0 0 0,1 1 0 0 0,-1-1 0 0 0,0 1 0 0 0,0-1 0 0 0,0 1 0 0 0,1-1 0 0 0,-1 1 0 0 0,0-1 0 0 0,0 0 0 0 0,0 1 0 0 0,0-1 0 0 0,0 1 0 0 0,0-1 0 0 0,0 1 0 0 0,0-1 0 0 0,0 0 0 0 0,0 1 0 0 0,-1-1 0 0 0,1 1 0 0 0,0-1 0 0 0,0 1 0 0 0,-1-1 0 0 0,-17-14-384 0 0,-27-1 96 0 0,41 16 367 0 0,0 0-1 0 0,0 0 1 0 0,0 0-1 0 0,0 0 1 0 0,0 0-1 0 0,0 1 1 0 0,0 0 0 0 0,0 0-1 0 0,1 0 1 0 0,-1 0-1 0 0,0 1 1 0 0,1 0-1 0 0,-1-1 1 0 0,1 1 0 0 0,-1 0-1 0 0,1 1 1 0 0,0-1-1 0 0,0 1 1 0 0,0-1 0 0 0,0 1-1 0 0,0 0 1 0 0,1 0-1 0 0,0 0 1 0 0,-1 0-1 0 0,1 1 1 0 0,0-1 0 0 0,0 1-1 0 0,1-1 1 0 0,-1 1-1 0 0,1-1 1 0 0,-1 1-1 0 0,1 0 1 0 0,1 0 0 0 0,-1 0-1 0 0,0 0 1 0 0,1 0-1 0 0,0 0 1 0 0,0 0 0 0 0,0 0-1 0 0,0-1 1 0 0,1 1-1 0 0,0 5 1 0 0,1-4-191 0 0,0-1 1 0 0,0 1-1 0 0,0-1 0 0 0,1 1 1 0 0,0-1-1 0 0,0 0 0 0 0,0 0 1 0 0,0 0-1 0 0,0 0 0 0 0,1-1 1 0 0,0 1-1 0 0,-1-1 1 0 0,1 0-1 0 0,1 0 0 0 0,-1-1 1 0 0,0 1-1 0 0,1-1 0 0 0,-1 0 1 0 0,1 0-1 0 0,0 0 0 0 0,-1-1 1 0 0,1 1-1 0 0,0-1 0 0 0,0 0 1 0 0,0-1-1 0 0,0 1 0 0 0,0-1 1 0 0,0 0-1 0 0,0 0 1 0 0,7-2-1 0 0,5-10-4061 0 0,-14-4-8775 0 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4.508"/>
    </inkml:context>
    <inkml:brush xml:id="br0">
      <inkml:brushProperty name="width" value="0.05" units="cm"/>
      <inkml:brushProperty name="height" value="0.05" units="cm"/>
      <inkml:brushProperty name="color" value="#004F8B"/>
    </inkml:brush>
  </inkml:definitions>
  <inkml:trace contextRef="#ctx0" brushRef="#br0">0 52 6413 0 0,'18'-15'7218'0'0,"-3"15"-3864"0"0,-12 2-3236 0 0,-1 0 0 0 0,1 1 0 0 0,-1-1 0 0 0,0 1 0 0 0,0-1 0 0 0,0 1 0 0 0,0 0 0 0 0,0 0 0 0 0,0 0 0 0 0,2 5 0 0 0,18 47 205 0 0,-18-43-292 0 0,0-1-1 0 0,1 1 1 0 0,0-1 0 0 0,1 0 0 0 0,0-1-1 0 0,12 17 1 0 0,-18-27-68 0 0,1 1-1 0 0,-1-1 1 0 0,1 0-1 0 0,-1 1 1 0 0,1-1-1 0 0,0 0 1 0 0,-1 1 0 0 0,1-1-1 0 0,-1 0 1 0 0,1 0-1 0 0,0 0 1 0 0,-1 0-1 0 0,1 1 1 0 0,-1-1 0 0 0,1 0-1 0 0,0 0 1 0 0,-1 0-1 0 0,1 0 1 0 0,-1 0-1 0 0,1 0 1 0 0,0-1 0 0 0,-1 1-1 0 0,1 0 1 0 0,0 0-1 0 0,-1 0 1 0 0,1-1-1 0 0,-1 1 1 0 0,1 0-1 0 0,-1 0 1 0 0,1-1 0 0 0,-1 1-1 0 0,1-1 1 0 0,23-21-684 0 0,9-33-621 0 0,-20 23 1116 0 0,-6 13 575 0 0,0 0 1 0 0,2 1-1 0 0,0-1 0 0 0,13-17 0 0 0,-29 52 390 0 0,0 1 1 0 0,1-1-1 0 0,-6 30 0 0 0,9-33-339 0 0,-59 171 2063 0 0,42-132-2091 0 0,2 0 0 0 0,3 1 0 0 0,-11 61 0 0 0,23-75-239 0 0,2-27-3150 0 0,0-40-6992 0 0,1 12 3055 0 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9.682"/>
    </inkml:context>
    <inkml:brush xml:id="br0">
      <inkml:brushProperty name="width" value="0.05" units="cm"/>
      <inkml:brushProperty name="height" value="0.05" units="cm"/>
      <inkml:brushProperty name="color" value="#004F8B"/>
    </inkml:brush>
  </inkml:definitions>
  <inkml:trace contextRef="#ctx0" brushRef="#br0">119 341 3192 0 0,'-2'-12'11055'0'0,"-3"8"-7336"0"0,-15 18-3503 0 0,8-4 43 0 0,1 0-1 0 0,0 1 0 0 0,1 0 0 0 0,-13 20 1 0 0,20-27-167 0 0,0 1 0 0 0,0 0 0 0 0,1 0 0 0 0,-1 0 0 0 0,1 0 0 0 0,0 0 0 0 0,1 0 0 0 0,-1 1-1 0 0,1-1 1 0 0,0 1 0 0 0,0-1 0 0 0,1 1 0 0 0,-1-1 0 0 0,1 1 0 0 0,2 9 0 0 0,-2-13-82 0 0,1 1 0 0 0,0-1 0 0 0,0 0 0 0 0,0 1 0 0 0,1-1-1 0 0,-1 0 1 0 0,0 0 0 0 0,1 1 0 0 0,0-1 0 0 0,-1-1 0 0 0,1 1 0 0 0,0 0 0 0 0,0 0-1 0 0,0-1 1 0 0,0 1 0 0 0,0-1 0 0 0,1 1 0 0 0,-1-1 0 0 0,0 0 0 0 0,1 0 0 0 0,-1 0-1 0 0,1 0 1 0 0,-1 0 0 0 0,1-1 0 0 0,-1 1 0 0 0,1-1 0 0 0,-1 0 0 0 0,1 0 0 0 0,0 0-1 0 0,-1 0 1 0 0,4 0 0 0 0,0 0-14 0 0,0 0 1 0 0,1-1-1 0 0,-1 0 0 0 0,0 0 1 0 0,1 0-1 0 0,-1-1 1 0 0,0 0-1 0 0,0 0 0 0 0,0-1 1 0 0,-1 0-1 0 0,11-5 0 0 0,-7-1-109 0 0,-1 0 0 0 0,1 0 0 0 0,-1 0-1 0 0,-1-1 1 0 0,0-1 0 0 0,0 1-1 0 0,-1-1 1 0 0,0 0 0 0 0,-1 0 0 0 0,0-1-1 0 0,-1 0 1 0 0,0 0 0 0 0,3-18 0 0 0,-2 3 33 0 0,-1-1 1 0 0,-1 0-1 0 0,-1 0 1 0 0,-2 0 0 0 0,-3-28-1 0 0,0 29-10 0 0,-2 1 0 0 0,0 0-1 0 0,-2 1 1 0 0,-12-33 0 0 0,30 94 836 0 0,-2 0 1 0 0,-1 1 0 0 0,-2-1-1 0 0,2 55 1 0 0,-1 177-840 0 0,2-280-6555 0 0,-4 4 974 0 0,4-7-3560 0 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9.899"/>
    </inkml:context>
    <inkml:brush xml:id="br0">
      <inkml:brushProperty name="width" value="0.05" units="cm"/>
      <inkml:brushProperty name="height" value="0.05" units="cm"/>
      <inkml:brushProperty name="color" value="#004F8B"/>
    </inkml:brush>
  </inkml:definitions>
  <inkml:trace contextRef="#ctx0" brushRef="#br0">37 1 8961 0 0,'-5'11'8773'0'0,"1"-3"-7921"0"0,-1 2-592 0 0,1 1 156 0 0,-1 5-132 0 0,5-3-124 0 0,-4 1-40 0 0,4-5-44 0 0,-5 1-68 0 0,5 0-8 0 0,-4-1-432 0 0,4-1-292 0 0,0 0-548 0 0,4-3-1185 0 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0.086"/>
    </inkml:context>
    <inkml:brush xml:id="br0">
      <inkml:brushProperty name="width" value="0.05" units="cm"/>
      <inkml:brushProperty name="height" value="0.05" units="cm"/>
      <inkml:brushProperty name="color" value="#004F8B"/>
    </inkml:brush>
  </inkml:definitions>
  <inkml:trace contextRef="#ctx0" brushRef="#br0">5 12 11597 0 0,'0'-8'2276'0'0,"-4"6"-368"0"0,4 0-943 0 0,0 6-2990 0 0,4 2 477 0 0,1 2-1032 0 0</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0.724"/>
    </inkml:context>
    <inkml:brush xml:id="br0">
      <inkml:brushProperty name="width" value="0.05" units="cm"/>
      <inkml:brushProperty name="height" value="0.05" units="cm"/>
      <inkml:brushProperty name="color" value="#004F8B"/>
    </inkml:brush>
  </inkml:definitions>
  <inkml:trace contextRef="#ctx0" brushRef="#br0">1 219 3552 0 0,'4'12'7416'0'0,"6"15"-3589"0"0,0-2-1546 0 0,-9-23-2103 0 0,0 1 0 0 0,0-1 0 0 0,-1 1 0 0 0,2-1 0 0 0,-1 1 0 0 0,0-1 0 0 0,0 0 0 0 0,1 0 0 0 0,-1 1 0 0 0,1-1 0 0 0,0 0 0 0 0,-1 0 0 0 0,1 0 0 0 0,0-1 0 0 0,0 1 0 0 0,1 0 0 0 0,2 1 1 0 0,-5-3 458 0 0,9-62 1105 0 0,-12-2-1813 0 0,0 51-9 0 0,2-1-1 0 0,0 1 1 0 0,0 0 0 0 0,1-1 0 0 0,1 0 0 0 0,0 1 0 0 0,1 0 0 0 0,1-1 0 0 0,0 1 0 0 0,6-16 0 0 0,-8 26 79 0 0,1 1 0 0 0,-1 0 0 0 0,1-1 0 0 0,0 1 0 0 0,0 0 0 0 0,0 0 0 0 0,0 0 0 0 0,1 1 0 0 0,-1-1 0 0 0,0 0 0 0 0,1 1 1 0 0,0-1-1 0 0,-1 1 0 0 0,1 0 0 0 0,-1 0 0 0 0,1 0 0 0 0,0 0 0 0 0,0 0 0 0 0,0 1 0 0 0,0-1 0 0 0,-1 1 0 0 0,1 0 0 0 0,0 0 0 0 0,0 0 0 0 0,0 0 0 0 0,0 0 0 0 0,0 1 0 0 0,0-1 0 0 0,-1 1 0 0 0,1 0 0 0 0,0 0 0 0 0,0 0 0 0 0,-1 0 1 0 0,1 0-1 0 0,-1 1 0 0 0,4 2 0 0 0,7 15-1913 0 0,-11-6-2260 0 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1.254"/>
    </inkml:context>
    <inkml:brush xml:id="br0">
      <inkml:brushProperty name="width" value="0.05" units="cm"/>
      <inkml:brushProperty name="height" value="0.05" units="cm"/>
      <inkml:brushProperty name="color" value="#004F8B"/>
    </inkml:brush>
  </inkml:definitions>
  <inkml:trace contextRef="#ctx0" brushRef="#br0">0 57 8777 0 0,'1'1'304'0'0,"0"1"-1"0"0,-1-1 1 0 0,1 0 0 0 0,0 0 0 0 0,0 0 0 0 0,-1 1-1 0 0,1-1 1 0 0,0 0 0 0 0,0 0 0 0 0,0 0 0 0 0,0-1-1 0 0,1 1 1 0 0,-1 0 0 0 0,0 0 0 0 0,0-1 0 0 0,0 1-1 0 0,1 0 1 0 0,-1-1 0 0 0,0 1 0 0 0,1-1 0 0 0,-1 0-1 0 0,1 1 1 0 0,-1-1 0 0 0,0 0 0 0 0,1 0-1 0 0,2 0 1 0 0,41 3 2181 0 0,-33-3-2369 0 0,-1-1 0 0 0,1 0 1 0 0,-1-1-1 0 0,1 0 1 0 0,-1-1-1 0 0,0 0 0 0 0,0-1 1 0 0,0 0-1 0 0,0-1 0 0 0,-1 0 1 0 0,11-7-1 0 0,-21 12-115 0 0,0 0 1 0 0,0-1-1 0 0,0 1 0 0 0,1 0 1 0 0,-1 0-1 0 0,0 0 1 0 0,0-1-1 0 0,0 1 0 0 0,0 0 1 0 0,0 0-1 0 0,0 0 1 0 0,0-1-1 0 0,0 1 0 0 0,0 0 1 0 0,0 0-1 0 0,0 0 1 0 0,0-1-1 0 0,0 1 0 0 0,0 0 1 0 0,0 0-1 0 0,0 0 1 0 0,0-1-1 0 0,0 1 0 0 0,0 0 1 0 0,0 0-1 0 0,0 0 1 0 0,0-1-1 0 0,0 1 0 0 0,0 0 1 0 0,0 0-1 0 0,-1 0 1 0 0,1 0-1 0 0,0-1 0 0 0,0 1 1 0 0,0 0-1 0 0,0 0 1 0 0,0 0-1 0 0,-1 0 0 0 0,1 0 1 0 0,0-1-1 0 0,0 1 1 0 0,0 0-1 0 0,0 0 0 0 0,-1 0 1 0 0,1 0-1 0 0,-16-9-163 0 0,-16-1-110 0 0,19 7 215 0 0,6 1 84 0 0,0 1 1 0 0,0-1 0 0 0,0 1-1 0 0,1 0 1 0 0,-1 1-1 0 0,0 0 1 0 0,0 0-1 0 0,0 0 1 0 0,0 1-1 0 0,0 0 1 0 0,-7 2-1 0 0,12-1-5 0 0,-1 0-1 0 0,1 0 1 0 0,0 0 0 0 0,0 0-1 0 0,0 0 1 0 0,0 1-1 0 0,0-1 1 0 0,0 1-1 0 0,1 0 1 0 0,-1-1 0 0 0,1 1-1 0 0,0 0 1 0 0,0 0-1 0 0,0 0 1 0 0,0 0-1 0 0,1 0 1 0 0,-2 5 0 0 0,-1 58 752 0 0,3-58-577 0 0,0 0-138 0 0,0 0 1 0 0,1 1 0 0 0,1-1 0 0 0,-1 0-1 0 0,1 0 1 0 0,1 0 0 0 0,0 0-1 0 0,0 0 1 0 0,0-1 0 0 0,7 12 0 0 0,-7-15-74 0 0,-1 0 0 0 0,1-1 1 0 0,-1 1-1 0 0,1-1 1 0 0,0 0-1 0 0,0 0 1 0 0,1 0-1 0 0,-1 0 1 0 0,1 0-1 0 0,-1-1 0 0 0,1 0 1 0 0,0 0-1 0 0,0 0 1 0 0,0 0-1 0 0,0 0 1 0 0,0-1-1 0 0,0 1 1 0 0,0-1-1 0 0,1-1 0 0 0,-1 1 1 0 0,7 0-1 0 0,-2-1-44 0 0,0-1-1 0 0,0 0 0 0 0,0-1 1 0 0,16-4-1 0 0,4-9-2089 0 0,-27 14 1537 0 0,0 0 0 0 0,-1 0 0 0 0,1-1 0 0 0,-1 1-1 0 0,0-1 1 0 0,1 1 0 0 0,-1-1 0 0 0,0 0 0 0 0,0 1 0 0 0,0-1-1 0 0,0 0 1 0 0,1-2 0 0 0,-1-5-6784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53.030"/>
    </inkml:context>
    <inkml:brush xml:id="br0">
      <inkml:brushProperty name="width" value="0.05" units="cm"/>
      <inkml:brushProperty name="height" value="0.05" units="cm"/>
      <inkml:brushProperty name="color" value="#004F8B"/>
    </inkml:brush>
  </inkml:definitions>
  <inkml:trace contextRef="#ctx0" brushRef="#br0">1 85 1032 0 0,'0'0'4713'0'0,"9"-1"1343"0"0,26-2-5022 0 0,-28 3-783 0 0,-1 0 1 0 0,1-1 0 0 0,-1 0 0 0 0,1 0 0 0 0,-1 0 0 0 0,0-1 0 0 0,0 0-1 0 0,0 0 1 0 0,7-4 0 0 0,-6 3-306 0 0,-5 2 55 0 0,0 0 1 0 0,0 0 0 0 0,0 0 0 0 0,0 0-1 0 0,0 1 1 0 0,0-1 0 0 0,0 1 0 0 0,0-1-1 0 0,0 1 1 0 0,0 0 0 0 0,1 0 0 0 0,-1 0-1 0 0,0 0 1 0 0,0 0 0 0 0,0 0 0 0 0,0 1-1 0 0,1-1 1 0 0,-1 1 0 0 0,0-1 0 0 0,0 1-1 0 0,0 0 1 0 0,0 0 0 0 0,2 1 0 0 0,-3-1 39 0 0,1 0 1 0 0,0-1 0 0 0,-1 1-1 0 0,1 0 1 0 0,-1-1-1 0 0,1 1 1 0 0,0-1 0 0 0,-1 0-1 0 0,1 0 1 0 0,0 1 0 0 0,-1-1-1 0 0,1 0 1 0 0,0 0-1 0 0,0-1 1 0 0,-1 1 0 0 0,1 0-1 0 0,0 0 1 0 0,-1-1-1 0 0,1 1 1 0 0,0-1 0 0 0,-1 0-1 0 0,3-1 1 0 0,38-6-140 0 0,51 4 1247 0 0,-77 5-846 0 0,37-5 452 0 0,-44 3-660 0 0,0 0 0 0 0,0 0 0 0 0,0 1 0 0 0,0 1 0 0 0,18 2 0 0 0,-17-1-55 0 0,1-1-1 0 0,-1 0 0 0 0,1-1 0 0 0,13-1 0 0 0,-7-1 57 0 0,-1 2 0 0 0,31 2 0 0 0,-32-1-35 0 0,0 0-1 0 0,0-1 0 0 0,1 0 0 0 0,23-5 0 0 0,10-2 570 0 0,89-4-1 0 0,-77 9-751 0 0,65-11 156 0 0,48-2-37 0 0,-166 16-3 0 0,1 0 0 0 0,-1 1 1 0 0,1 0-1 0 0,-1 0 0 0 0,1 1 0 0 0,-1 0 1 0 0,13 7-1 0 0,-13-6 16 0 0,1 0-1 0 0,-1-1 1 0 0,1 0 0 0 0,11 2 0 0 0,20 4 93 0 0,-34-7-90 0 0,0 0 0 0 0,1 0-1 0 0,-1-1 1 0 0,1 0 0 0 0,0 0-1 0 0,0 0 1 0 0,-1-1-1 0 0,14-2 1 0 0,-17 2-7 0 0,0 0 0 0 0,0-1 0 0 0,-1 1 0 0 0,1 0 0 0 0,0 0-1 0 0,0 1 1 0 0,0-1 0 0 0,0 0 0 0 0,-1 1 0 0 0,1 0 0 0 0,0 0 0 0 0,0 0 0 0 0,-1 0 0 0 0,1 0 0 0 0,-1 0 0 0 0,1 1 0 0 0,-1-1 0 0 0,1 1 0 0 0,-1 0-1 0 0,2 2 1 0 0,-1-2 1 0 0,-1-1-1 0 0,0 1 0 0 0,0 0 0 0 0,1-1 0 0 0,-1 1 0 0 0,1-1 1 0 0,-1 0-1 0 0,1 0 0 0 0,0 0 0 0 0,-1 0 0 0 0,1 0 0 0 0,4 0 1 0 0,13 0 66 0 0,0-1-1 0 0,36-4 1 0 0,-35 2-67 0 0,-1 1 0 0 0,38 1 0 0 0,-53 1-17 0 0,0 1 0 0 0,0-1 0 0 0,-1 1 0 0 0,1 0 1 0 0,0 0-1 0 0,0 0 0 0 0,-1 1 0 0 0,0 0 0 0 0,5 3 1 0 0,16 8-83 0 0,-24-13 79 0 0,-24-12-3363 0 0,14-5-6639 0 0</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1.813"/>
    </inkml:context>
    <inkml:brush xml:id="br0">
      <inkml:brushProperty name="width" value="0.05" units="cm"/>
      <inkml:brushProperty name="height" value="0.05" units="cm"/>
      <inkml:brushProperty name="color" value="#004F8B"/>
    </inkml:brush>
  </inkml:definitions>
  <inkml:trace contextRef="#ctx0" brushRef="#br0">265 13 3816 0 0,'-40'-9'10441'0'0,"-28"7"-7982"0"0,28 2-1603 0 0,36 0-864 0 0,-4-1 321 0 0,0 0 0 0 0,0 1 0 0 0,0 1 1 0 0,0-1-1 0 0,0 1 0 0 0,-8 2 0 0 0,14-2-231 0 0,0 0-1 0 0,-1 0 0 0 0,1 0 0 0 0,0 0 0 0 0,0 1 0 0 0,0-1 0 0 0,0 1 0 0 0,0-1 0 0 0,0 1 1 0 0,0 0-1 0 0,1 0 0 0 0,-1 0 0 0 0,0 0 0 0 0,1 0 0 0 0,0 0 0 0 0,-1 0 0 0 0,1 0 0 0 0,0 1 1 0 0,0-1-1 0 0,0 0 0 0 0,1 1 0 0 0,-2 3 0 0 0,-1 9 105 0 0,0-1 1 0 0,1 0-1 0 0,1 1 1 0 0,0 0-1 0 0,1-1 0 0 0,0 1 1 0 0,4 16-1 0 0,-4-23-219 0 0,2-1 0 0 0,-1 0-1 0 0,1 0 1 0 0,0 0 0 0 0,1 0-1 0 0,0-1 1 0 0,0 1 0 0 0,0-1 0 0 0,1 1-1 0 0,-1-1 1 0 0,2 0 0 0 0,-1 0 0 0 0,1-1-1 0 0,-1 0 1 0 0,2 1 0 0 0,8 6-1 0 0,-9-10-27 0 0,0 1 0 0 0,-1-2-1 0 0,1 1 1 0 0,0-1 0 0 0,0 0 0 0 0,0 0-1 0 0,0 0 1 0 0,0 0 0 0 0,0-1-1 0 0,0 0 1 0 0,0 0 0 0 0,0 0-1 0 0,0-1 1 0 0,0 0 0 0 0,0 0-1 0 0,0 0 1 0 0,0 0 0 0 0,0-1 0 0 0,0 0-1 0 0,-1 0 1 0 0,8-4 0 0 0,12-7-740 0 0,-1 0 0 0 0,35-28 0 0 0,-55 38 613 0 0,20-15-2428 0 0,-10 3-2311 0 0,-8 7-1154 0 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2.281"/>
    </inkml:context>
    <inkml:brush xml:id="br0">
      <inkml:brushProperty name="width" value="0.05" units="cm"/>
      <inkml:brushProperty name="height" value="0.05" units="cm"/>
      <inkml:brushProperty name="color" value="#004F8B"/>
    </inkml:brush>
  </inkml:definitions>
  <inkml:trace contextRef="#ctx0" brushRef="#br0">55 1 10937 0 0,'-2'51'7853'0'0,"-9"58"-4220"0"0,-4 63-2267 0 0,2-36-915 0 0,12-130-745 0 0,-4 47 975 0 0,3-36-1580 0 0,0-40-11142 0 0,-1 8 4878 0 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2.591"/>
    </inkml:context>
    <inkml:brush xml:id="br0">
      <inkml:brushProperty name="width" value="0.05" units="cm"/>
      <inkml:brushProperty name="height" value="0.05" units="cm"/>
      <inkml:brushProperty name="color" value="#004F8B"/>
    </inkml:brush>
  </inkml:definitions>
  <inkml:trace contextRef="#ctx0" brushRef="#br0">0 6 15309 0 0,'11'4'6473'0'0,"20"3"-5751"0"0,-26-6-231 0 0,25 3-511 0 0,0-2 0 0 0,0 0 0 0 0,0-2 0 0 0,0-2 0 0 0,0 0-1 0 0,45-11 1 0 0,-19 5-2282 0 0,-53 7 1393 0 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2.825"/>
    </inkml:context>
    <inkml:brush xml:id="br0">
      <inkml:brushProperty name="width" value="0.05" units="cm"/>
      <inkml:brushProperty name="height" value="0.05" units="cm"/>
      <inkml:brushProperty name="color" value="#004F8B"/>
    </inkml:brush>
  </inkml:definitions>
  <inkml:trace contextRef="#ctx0" brushRef="#br0">7 0 14409 0 0,'1'1'306'0'0,"0"-1"1"0"0,0 1-1 0 0,0 0 0 0 0,0-1 0 0 0,-1 1 0 0 0,1 0 0 0 0,0-1 1 0 0,-1 1-1 0 0,1 0 0 0 0,0 0 0 0 0,-1 0 0 0 0,1 0 0 0 0,-1 0 1 0 0,1 0-1 0 0,-1 0 0 0 0,0 0 0 0 0,1 0 0 0 0,-1 1 0 0 0,3 27 1917 0 0,-9 25-1316 0 0,0-33-909 0 0,-1 14-1609 0 0,4-27 1225 0 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3.013"/>
    </inkml:context>
    <inkml:brush xml:id="br0">
      <inkml:brushProperty name="width" value="0.05" units="cm"/>
      <inkml:brushProperty name="height" value="0.05" units="cm"/>
      <inkml:brushProperty name="color" value="#004F8B"/>
    </inkml:brush>
  </inkml:definitions>
  <inkml:trace contextRef="#ctx0" brushRef="#br0">18 2 17878 0 0,'-9'-2'2264'0'0,"9"6"-2620"0"0,0 0 48 0 0,-4 4-84 0 0,4-1 0 0 0,-5 3-212 0 0,5 0-376 0 0,0 1-677 0 0,0 1-971 0 0,5-4-2716 0 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3.525"/>
    </inkml:context>
    <inkml:brush xml:id="br0">
      <inkml:brushProperty name="width" value="0.05" units="cm"/>
      <inkml:brushProperty name="height" value="0.05" units="cm"/>
      <inkml:brushProperty name="color" value="#004F8B"/>
    </inkml:brush>
  </inkml:definitions>
  <inkml:trace contextRef="#ctx0" brushRef="#br0">166 58 12237 0 0,'-1'-2'290'0'0,"0"1"1"0"0,1 0-1 0 0,-1-1 0 0 0,0 1 1 0 0,0 0-1 0 0,0 0 0 0 0,0 0 1 0 0,0 0-1 0 0,0 0 0 0 0,0 0 1 0 0,0 0-1 0 0,-1 0 0 0 0,1 0 1 0 0,0 0-1 0 0,0 1 0 0 0,-1-1 1 0 0,1 0-1 0 0,0 1 0 0 0,-1-1 1 0 0,-1 1-1 0 0,2 0-150 0 0,-1 0-1 0 0,1 0 1 0 0,0 0 0 0 0,0 0-1 0 0,-1 1 1 0 0,1-1 0 0 0,0 0 0 0 0,-1 1-1 0 0,1-1 1 0 0,0 1 0 0 0,0 0-1 0 0,0-1 1 0 0,0 1 0 0 0,0 0-1 0 0,0 0 1 0 0,0-1 0 0 0,0 1 0 0 0,-1 1-1 0 0,-1 1-88 0 0,0 1 0 0 0,1-1 1 0 0,0 0-1 0 0,0 1 0 0 0,0-1 0 0 0,0 1 0 0 0,0 0 0 0 0,1-1 0 0 0,-1 1 0 0 0,1 0 0 0 0,0 0 0 0 0,0 0 0 0 0,0 7 0 0 0,2-4-50 0 0,0 1-1 0 0,0-1 0 0 0,0 0 0 0 0,1 0 1 0 0,1 0-1 0 0,-1 0 0 0 0,1-1 1 0 0,0 1-1 0 0,0-1 0 0 0,1 1 0 0 0,0-1 1 0 0,7 9-1 0 0,-10-13-43 0 0,1 0 0 0 0,0 0 0 0 0,0 1 0 0 0,0-1 0 0 0,0 0 0 0 0,0-1 0 0 0,0 1 0 0 0,0 0 0 0 0,1 0 0 0 0,-1-1 0 0 0,1 0 0 0 0,-1 1 0 0 0,1-1 0 0 0,0 0 0 0 0,-1 0 0 0 0,1-1 0 0 0,0 1 0 0 0,-1 0 0 0 0,1-1 0 0 0,0 0 0 0 0,0 1 0 0 0,0-1 0 0 0,0 0 0 0 0,-1-1 0 0 0,1 1 0 0 0,0 0 0 0 0,0-1 0 0 0,0 0 0 0 0,-1 1 0 0 0,1-1 0 0 0,0 0 0 0 0,-1 0 0 0 0,1-1 0 0 0,4-2 0 0 0,-5 1 10 0 0,1 1 1 0 0,-1-1-1 0 0,0 0 1 0 0,0 0-1 0 0,0 0 1 0 0,0 0-1 0 0,-1 0 1 0 0,1 0-1 0 0,-1-1 1 0 0,0 1 0 0 0,0 0-1 0 0,0-1 1 0 0,0 1-1 0 0,0-1 1 0 0,-1 1-1 0 0,0-1 1 0 0,0 1-1 0 0,0-1 1 0 0,0 1-1 0 0,0-1 1 0 0,-1 0-1 0 0,1 1 1 0 0,-3-6-1 0 0,1-1-84 0 0,0 0-1 0 0,-1 0 1 0 0,0 0 0 0 0,-1 0-1 0 0,0 1 1 0 0,-11-19-1 0 0,13 25 135 0 0,-1-1 0 0 0,1 1 0 0 0,-1-1 0 0 0,0 1 0 0 0,0 0 0 0 0,0 0 0 0 0,0 0 0 0 0,0 0 0 0 0,-1 1 0 0 0,1-1 0 0 0,-1 1 0 0 0,0 0 0 0 0,1 0 0 0 0,-1 0 0 0 0,0 1 0 0 0,0-1 0 0 0,-1 1 0 0 0,1 0 0 0 0,0 0 0 0 0,-8 0 0 0 0,7 1 45 0 0,-1 1 0 0 0,1 0 0 0 0,0 1 0 0 0,0-1 0 0 0,0 1 0 0 0,0 0 0 0 0,0 0 0 0 0,0 0 0 0 0,0 1 0 0 0,1 0 1 0 0,-1 0-1 0 0,1 0 0 0 0,0 0 0 0 0,0 1 0 0 0,0-1 0 0 0,-5 7 0 0 0,7-7-307 0 0,-5 4 350 0 0,0 0 0 0 0,1 1 0 0 0,0 0-1 0 0,-5 10 1 0 0,10-16-296 0 0,0 0 0 0 0,0 0 0 0 0,0 0 0 0 0,0 0 0 0 0,1 0 0 0 0,-1 0 0 0 0,1 0 0 0 0,-1 0 0 0 0,1 1 0 0 0,0 3 0 0 0,0-4-182 0 0,1-1 0 0 0,-1 0 1 0 0,0 1-1 0 0,1-1 0 0 0,-1 0 0 0 0,1 0 0 0 0,-1 1 0 0 0,1-1 0 0 0,0 0 1 0 0,-1 0-1 0 0,1 0 0 0 0,0 0 0 0 0,0 0 0 0 0,0 0 0 0 0,0 0 0 0 0,0 0 1 0 0,0 0-1 0 0,0 0 0 0 0,2 1 0 0 0,6 2-6616 0 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4.096"/>
    </inkml:context>
    <inkml:brush xml:id="br0">
      <inkml:brushProperty name="width" value="0.05" units="cm"/>
      <inkml:brushProperty name="height" value="0.05" units="cm"/>
      <inkml:brushProperty name="color" value="#004F8B"/>
    </inkml:brush>
  </inkml:definitions>
  <inkml:trace contextRef="#ctx0" brushRef="#br0">1 171 3048 0 0,'25'-7'13344'0'0,"-1"-10"-7143"0"0,20-36-5811 0 0,-2 3-7 0 0,-36 45-363 0 0,-1 0-43 0 0,1 0 1 0 0,-1 0-1 0 0,1 1 0 0 0,0 0 1 0 0,0 0-1 0 0,1 1 1 0 0,6-3-1 0 0,-10 5 16 0 0,-1 1 1 0 0,1-1-1 0 0,-1 1 1 0 0,1 0-1 0 0,-1 0 1 0 0,1 0 0 0 0,-1 0-1 0 0,1 0 1 0 0,-1 1-1 0 0,1-1 1 0 0,-1 1-1 0 0,1 0 1 0 0,-1 0-1 0 0,0-1 1 0 0,1 2-1 0 0,-1-1 1 0 0,0 0-1 0 0,0 0 1 0 0,0 1-1 0 0,0-1 1 0 0,0 1-1 0 0,0-1 1 0 0,0 1-1 0 0,2 3 1 0 0,10 11 78 0 0,-1 0-1 0 0,0 1 1 0 0,-2 1 0 0 0,14 26-1 0 0,15 35 172 0 0,-41-75-2357 0 0,-7-6-21 0 0,-9-9-7326 0 0,7 0-217 0 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7.802"/>
    </inkml:context>
    <inkml:brush xml:id="br0">
      <inkml:brushProperty name="width" value="0.05" units="cm"/>
      <inkml:brushProperty name="height" value="0.05" units="cm"/>
      <inkml:brushProperty name="color" value="#004F8B"/>
    </inkml:brush>
  </inkml:definitions>
  <inkml:trace contextRef="#ctx0" brushRef="#br0">65 53 3484 0 0,'-10'-3'9383'0'0,"2"2"-5864"0"0,18 1-2222 0 0,-8 0-1294 0 0,0 0 0 0 0,0 0 0 0 0,0 0 0 0 0,0-1 0 0 0,0 1 0 0 0,0-1 0 0 0,0 0 0 0 0,0 1 0 0 0,-1-1 1 0 0,1 0-1 0 0,0 0 0 0 0,0 0 0 0 0,-1 0 0 0 0,1-1 0 0 0,-1 1 0 0 0,1 0 0 0 0,-1-1 0 0 0,1 1 0 0 0,-1-1 0 0 0,0 1 0 0 0,1-1 0 0 0,0-2 0 0 0,-2 4-12 0 0,0-1 0 0 0,1 1 0 0 0,-1-1 0 0 0,0 0 0 0 0,0 1 0 0 0,0-1-1 0 0,0 1 1 0 0,1-1 0 0 0,-1 0 0 0 0,0 1 0 0 0,0-1 0 0 0,0 0 0 0 0,0 1 0 0 0,0-1-1 0 0,-1 0 1 0 0,1 1 0 0 0,0-1 0 0 0,0 1 0 0 0,0-1 0 0 0,0 0 0 0 0,-1 1 0 0 0,1-1-1 0 0,0 1 1 0 0,-1-1 0 0 0,0 0 0 0 0,0 0-21 0 0,0 0 0 0 0,0 0-1 0 0,-1 0 1 0 0,1 1 0 0 0,0-1-1 0 0,-1 0 1 0 0,1 1 0 0 0,0-1 0 0 0,-1 1-1 0 0,1 0 1 0 0,-1-1 0 0 0,1 1 0 0 0,-1 0-1 0 0,1 0 1 0 0,-1 0 0 0 0,-1 0 0 0 0,-3 0 26 0 0,0 1 1 0 0,0 0 0 0 0,0 0 0 0 0,1 0 0 0 0,-1 0 0 0 0,-6 4 0 0 0,-7 8-1875 0 0,19-12 1525 0 0,-1 0 1 0 0,1-1-1 0 0,0 1 0 0 0,-1 0 0 0 0,1 0 0 0 0,0 0 1 0 0,-1 0-1 0 0,1-1 0 0 0,0 1 0 0 0,0 0 0 0 0,0 0 0 0 0,-1 0 1 0 0,1 0-1 0 0,0 0 0 0 0,0 0 0 0 0,1 0 0 0 0,-1-1 0 0 0,0 1 1 0 0,0 0-1 0 0,0 0 0 0 0,1 0 0 0 0,-1 1 0 0 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8.536"/>
    </inkml:context>
    <inkml:brush xml:id="br0">
      <inkml:brushProperty name="width" value="0.05" units="cm"/>
      <inkml:brushProperty name="height" value="0.05" units="cm"/>
      <inkml:brushProperty name="color" value="#004F8B"/>
    </inkml:brush>
  </inkml:definitions>
  <inkml:trace contextRef="#ctx0" brushRef="#br0">73 0 6869 0 0,'0'0'2373'0'0,"-2"6"2809"0"0,-4 8-3221 0 0,1-6-886 0 0,-4 9-762 0 0,5-15-529 0 0,2-10-137 0 0,2 8 349 0 0,0-1 0 0 0,0 1 1 0 0,0-1-1 0 0,0 1 1 0 0,0-1-1 0 0,-1 1 0 0 0,1 0 1 0 0,0-1-1 0 0,0 1 1 0 0,0-1-1 0 0,-1 1 0 0 0,1 0 1 0 0,0-1-1 0 0,-1 1 1 0 0,1-1-1 0 0,0 1 1 0 0,-1 0-1 0 0,1 0 0 0 0,-1-1 1 0 0,1 1-1 0 0,0 0 1 0 0,-1 0-1 0 0,1-1 0 0 0,-1 1 1 0 0,1 0-1 0 0,-1 0 1 0 0,1 0-1 0 0,-1 0 0 0 0,1 0 1 0 0,-1 0-1 0 0,1 0 1 0 0,-1 0-1 0 0,1 0 1 0 0,-1 0-1 0 0,1 0 0 0 0,0 0 1 0 0,-1 0-1 0 0,1 0 1 0 0,-1 0-1 0 0,1 0 0 0 0,-1 0 1 0 0,1 1-1 0 0,-1-1 1 0 0,1 0-1 0 0,-1 0 0 0 0,1 1 1 0 0,0-1-1 0 0,-1 0 1 0 0,1 0-1 0 0,0 1 0 0 0,-1 0 1 0 0,-21 14-154 0 0,18-5 502 0 0,9-2-4131 0 0,-4-8 3343 0 0,0 1 1 0 0,0-1-1 0 0,0 0 1 0 0,0 0-1 0 0,0 0 1 0 0,0 0-1 0 0,0 0 0 0 0,0 0 1 0 0,1 0-1 0 0,-1-1 1 0 0,0 1-1 0 0,0 0 1 0 0,0 0-1 0 0,0-1 1 0 0,0 1-1 0 0,0-1 1 0 0,0 1-1 0 0,1-2 0 0 0,4-5-4567 0 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1.044"/>
    </inkml:context>
    <inkml:brush xml:id="br0">
      <inkml:brushProperty name="width" value="0.05" units="cm"/>
      <inkml:brushProperty name="height" value="0.05" units="cm"/>
      <inkml:brushProperty name="color" value="#004F8B"/>
    </inkml:brush>
  </inkml:definitions>
  <inkml:trace contextRef="#ctx0" brushRef="#br0">146 428 1532 0 0,'0'0'1219'0'0,"3"-11"6442"0"0,4-11-4814 0 0,-1 14-2335 0 0,-6 8-453 0 0,1 0-1 0 0,-1-1 0 0 0,1 1 0 0 0,-1 0 0 0 0,1-1 1 0 0,-1 1-1 0 0,0 0 0 0 0,1-1 0 0 0,-1 1 1 0 0,1-1-1 0 0,-1 1 0 0 0,0-1 0 0 0,1 1 1 0 0,-1-1-1 0 0,0 1 0 0 0,0-1 0 0 0,1 1 0 0 0,-1-1 1 0 0,0 1-1 0 0,0-1 0 0 0,0 0 0 0 0,0 1 1 0 0,1-1-1 0 0,-1 1 0 0 0,0-1 0 0 0,0 0 0 0 0,0 1 1 0 0,-1-1-1 0 0,1 1 0 0 0,0-1 0 0 0,0 0 1 0 0,0 1-1 0 0,0-1 0 0 0,0 1 0 0 0,-1-1 0 0 0,1 1 1 0 0,0-1-1 0 0,0 1 0 0 0,-1-1 0 0 0,1 1 1 0 0,-1-1-1 0 0,1 1 0 0 0,0-1 0 0 0,-1 1 1 0 0,1-1-1 0 0,-1 1 0 0 0,1 0 0 0 0,-1-1 0 0 0,1 1 1 0 0,-1 0-1 0 0,1 0 0 0 0,-1-1 0 0 0,0 1 1 0 0,-4-2-25 0 0,1 1 1 0 0,0 0-1 0 0,0 1 1 0 0,-1-1 0 0 0,1 1-1 0 0,-1 0 1 0 0,1 0 0 0 0,0 0-1 0 0,-1 0 1 0 0,1 1-1 0 0,0 0 1 0 0,-1 0 0 0 0,1 0-1 0 0,0 0 1 0 0,0 1-1 0 0,0-1 1 0 0,0 1 0 0 0,0 0-1 0 0,0 0 1 0 0,0 1 0 0 0,1-1-1 0 0,-1 1 1 0 0,1 0-1 0 0,0 0 1 0 0,0 0 0 0 0,0 0-1 0 0,0 1 1 0 0,0-1-1 0 0,-3 7 1 0 0,1-3 35 0 0,0-1 0 0 0,1 1 1 0 0,0 0-1 0 0,1 0 0 0 0,-1 1 0 0 0,1-1 0 0 0,1 1 1 0 0,-1 0-1 0 0,1-1 0 0 0,1 1 0 0 0,-1 0 0 0 0,1 0 1 0 0,1 0-1 0 0,-1 0 0 0 0,3 16 0 0 0,-2-22-70 0 0,0 0 0 0 0,0 1-1 0 0,1-1 1 0 0,-1 0 0 0 0,1 1-1 0 0,-1-1 1 0 0,1 0 0 0 0,0 0 0 0 0,0 1-1 0 0,0-1 1 0 0,0 0 0 0 0,0 0 0 0 0,1 0-1 0 0,-1 0 1 0 0,1 0 0 0 0,-1-1-1 0 0,1 1 1 0 0,0 0 0 0 0,0-1 0 0 0,-1 1-1 0 0,1-1 1 0 0,0 1 0 0 0,0-1-1 0 0,1 0 1 0 0,-1 0 0 0 0,0 0 0 0 0,0 0-1 0 0,0 0 1 0 0,1-1 0 0 0,-1 1 0 0 0,0-1-1 0 0,4 1 1 0 0,-2-2-12 0 0,0 0-1 0 0,0 0 1 0 0,0 0-1 0 0,-1 0 1 0 0,1-1-1 0 0,0 1 1 0 0,-1-1-1 0 0,0 0 1 0 0,1 0 0 0 0,-1-1-1 0 0,0 1 1 0 0,0-1-1 0 0,0 1 1 0 0,0-1-1 0 0,-1 0 1 0 0,1 0-1 0 0,-1 0 1 0 0,0 0 0 0 0,3-5-1 0 0,10-19-107 0 0,-1-1 1 0 0,-1-1-1 0 0,-2 0 0 0 0,-1 0 0 0 0,-1-1 1 0 0,-1-1-1 0 0,-2 1 0 0 0,4-53 1 0 0,3-19-498 0 0,-9 58 394 0 0,-2 38 245 0 0,-1 1 0 0 0,0-1 0 0 0,-1 0 1 0 0,1 1-1 0 0,-1-1 0 0 0,0 0 0 0 0,-1 1 1 0 0,1-1-1 0 0,-1 0 0 0 0,0 1 0 0 0,-1-1 1 0 0,-2-6-1 0 0,-4 4-629 0 0,3 21 766 0 0,1 40 1009 0 0,3-31-889 0 0,-15 245 4057 0 0,14-177-5202 0 0,1 0-3428 0 0,10-101-3477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7:53.956"/>
    </inkml:context>
    <inkml:brush xml:id="br0">
      <inkml:brushProperty name="width" value="0.05" units="cm"/>
      <inkml:brushProperty name="height" value="0.05" units="cm"/>
      <inkml:brushProperty name="color" value="#004F8B"/>
    </inkml:brush>
  </inkml:definitions>
  <inkml:trace contextRef="#ctx0" brushRef="#br0">69 1 3484 0 0,'-18'3'12699'0'0,"16"5"-7325"0"0,29 17-6204 0 0,2 2 1244 0 0,-27-25-403 0 0,0 1-1 0 0,0-1 1 0 0,0 0 0 0 0,0 1-1 0 0,0 0 1 0 0,0-1 0 0 0,-1 1-1 0 0,0 0 1 0 0,1 0-1 0 0,-1 0 1 0 0,0 0 0 0 0,0 0-1 0 0,-1 0 1 0 0,1 0-1 0 0,-1 0 1 0 0,1 0 0 0 0,-1 1-1 0 0,0-1 1 0 0,0 0-1 0 0,0 0 1 0 0,-1 0 0 0 0,1 0-1 0 0,-1 0 1 0 0,0 0-1 0 0,0 0 1 0 0,0 0 0 0 0,0 0-1 0 0,0 0 1 0 0,-1 0 0 0 0,1 0-1 0 0,-1 0 1 0 0,0-1-1 0 0,-2 3 1 0 0,-18 31-129 0 0,19-30 45 0 0,5-11-8 0 0,2-17-663 0 0,0 3 480 0 0,-2 28 456 0 0,-4-3-8 0 0,0 0 0 0 0,0 0 0 0 0,0-1 0 0 0,0 1 0 0 0,-1 0 0 0 0,0-1 1 0 0,0 0-1 0 0,-1 0 0 0 0,1 0 0 0 0,-1 0 0 0 0,-7 6 0 0 0,-16 27 813 0 0,25-35-982 0 0,1 0 0 0 0,-1 0 0 0 0,0-1 0 0 0,0 1 0 0 0,0-1-1 0 0,0 1 1 0 0,0-1 0 0 0,0 0 0 0 0,-3 3 0 0 0,4-5-31 0 0,1 0 0 0 0,0 0 0 0 0,0 0 0 0 0,0 0 0 0 0,0 0 1 0 0,0 0-1 0 0,-1 0 0 0 0,1 1 0 0 0,0-1 0 0 0,0 0 0 0 0,0 0 0 0 0,0 0 0 0 0,-1 0 0 0 0,1 0 0 0 0,0 0 0 0 0,0 0 1 0 0,0 0-1 0 0,0 0 0 0 0,-1 0 0 0 0,1 0 0 0 0,0 0 0 0 0,0 0 0 0 0,0 0 0 0 0,0 0 0 0 0,-1 0 0 0 0,1 0 0 0 0,0-1 1 0 0,0 1-1 0 0,0 0 0 0 0,0 0 0 0 0,0 0 0 0 0,-1 0 0 0 0,1 0 0 0 0,0 0 0 0 0,0 0 0 0 0,0 0 0 0 0,0-1 1 0 0,0 1-1 0 0,0 0 0 0 0,0 0 0 0 0,-1 0 0 0 0,1 0 0 0 0,0 0 0 0 0,0-1 0 0 0,0 1 0 0 0,0 0 0 0 0,0 0 1 0 0,2-20-1724 0 0,7-4-2818 0 0,0 7-5749 0 0,-5 6 3902 0 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2.046"/>
    </inkml:context>
    <inkml:brush xml:id="br0">
      <inkml:brushProperty name="width" value="0.05" units="cm"/>
      <inkml:brushProperty name="height" value="0.05" units="cm"/>
      <inkml:brushProperty name="color" value="#004F8B"/>
    </inkml:brush>
  </inkml:definitions>
  <inkml:trace contextRef="#ctx0" brushRef="#br0">1 202 848 0 0,'5'-34'8914'0'0,"-1"4"-3713"0"0,3 17-3454 0 0,-2 11-176 0 0,-3 10-904 0 0,0 12 14 0 0,0 0 1 0 0,2-1-1 0 0,6 20 0 0 0,18 102 458 0 0,-20-119-804 0 0,-8-22-329 0 0,0 1 1 0 0,0-1-1 0 0,0 0 1 0 0,0 0-1 0 0,1 1 1 0 0,-1-1-1 0 0,0 0 1 0 0,0 0 0 0 0,1 1-1 0 0,-1-1 1 0 0,0 0-1 0 0,0 0 1 0 0,1 0-1 0 0,-1 1 1 0 0,0-1-1 0 0,1 0 1 0 0,-1 0-1 0 0,0 0 1 0 0,0 0-1 0 0,1 0 1 0 0,-1 0 0 0 0,0 0-1 0 0,1 0 1 0 0,-1 0-1 0 0,0 0 1 0 0,1 0-1 0 0,-1 0 1 0 0,1 0-1 0 0,-1 0 1 0 0,0 0-1 0 0,1 0 1 0 0,-1 0 0 0 0,0 0-1 0 0,0 0 1 0 0,1 0-1 0 0,-1 0 1 0 0,0-1-1 0 0,1 1 1 0 0,-1 0-1 0 0,0 0 1 0 0,0 0-1 0 0,1-1 1 0 0,-1 1 0 0 0,0 0-1 0 0,0 0 1 0 0,1-1-1 0 0,2-3 3 0 0,-1 0-1 0 0,1 0 1 0 0,-1 0-1 0 0,0 0 1 0 0,0 0 0 0 0,0-1-1 0 0,0 1 1 0 0,-1-1-1 0 0,0 1 1 0 0,2-10-1 0 0,12-33 53 0 0,-4 25-105 0 0,-1-1 1 0 0,10-29-1 0 0,-12 28-104 0 0,2 1 0 0 0,15-29-1 0 0,-10 23-139 0 0,-12 22 216 0 0,0 0 1 0 0,1 0 0 0 0,0 0-1 0 0,1 0 1 0 0,-1 1 0 0 0,1 0-1 0 0,6-6 1 0 0,-5 7-411 0 0,-10 17-5995 0 0,-9 11-2295 0 0,12-17 3941 0 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2.962"/>
    </inkml:context>
    <inkml:brush xml:id="br0">
      <inkml:brushProperty name="width" value="0.05" units="cm"/>
      <inkml:brushProperty name="height" value="0.05" units="cm"/>
      <inkml:brushProperty name="color" value="#004F8B"/>
    </inkml:brush>
  </inkml:definitions>
  <inkml:trace contextRef="#ctx0" brushRef="#br0">0 36 2860 0 0,'12'-9'6531'0'0,"-1"2"-274"0"0,3 5-6481 0 0,131-6 3513 0 0,-106 3-2772 0 0,-1 2 1 0 0,0 2-1 0 0,1 1 1 0 0,74 12-1 0 0,-110-12-548 0 0,18 5 163 0 0,0-1 1 0 0,24 0 0 0 0,-39-3-296 0 0,1-1 1 0 0,-1-1-1 0 0,0 1 0 0 0,0-1 1 0 0,0 0-1 0 0,0 0 0 0 0,0-1 1 0 0,0 0-1 0 0,0 0 0 0 0,0 0 1 0 0,10-7-1 0 0,-12 4-3775 0 0,-15 6-846 0 0,-12 5-2069 0 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3.929"/>
    </inkml:context>
    <inkml:brush xml:id="br0">
      <inkml:brushProperty name="width" value="0.05" units="cm"/>
      <inkml:brushProperty name="height" value="0.05" units="cm"/>
      <inkml:brushProperty name="color" value="#004F8B"/>
    </inkml:brush>
  </inkml:definitions>
  <inkml:trace contextRef="#ctx0" brushRef="#br0">144 216 6369 0 0,'0'-1'329'0'0,"0"0"1"0"0,0 0 0 0 0,0 0-1 0 0,-1 0 1 0 0,1 0 0 0 0,0 0 0 0 0,0 0-1 0 0,-1 0 1 0 0,1 0 0 0 0,-1 0 0 0 0,1 0-1 0 0,-1 0 1 0 0,1 0 0 0 0,-1 0-1 0 0,1 1 1 0 0,-1-1 0 0 0,0 0 0 0 0,1 0-1 0 0,-1 0 1 0 0,0 1 0 0 0,0-1-1 0 0,-1-1 1 0 0,-26-4 2333 0 0,24 6-2579 0 0,0 0 0 0 0,0 1-1 0 0,0-1 1 0 0,0 1 0 0 0,-1 0-1 0 0,1 0 1 0 0,0 0 0 0 0,0 1-1 0 0,1-1 1 0 0,-1 1 0 0 0,0 0-1 0 0,-4 3 1 0 0,4-1 61 0 0,-1 0 0 0 0,1 1 0 0 0,-1 0 0 0 0,1 0 0 0 0,1 0 0 0 0,-1 0 0 0 0,1 0 0 0 0,0 1 0 0 0,0 0 0 0 0,0-1 0 0 0,-2 10 0 0 0,5-13-134 0 0,-1 0 0 0 0,1 0 0 0 0,0 0 1 0 0,0 0-1 0 0,0 0 0 0 0,0 0 0 0 0,0 0 0 0 0,0 0 1 0 0,0 0-1 0 0,1 0 0 0 0,-1 0 0 0 0,1 0 1 0 0,0 0-1 0 0,-1 0 0 0 0,1 0 0 0 0,0 0 1 0 0,0-1-1 0 0,0 1 0 0 0,0 0 0 0 0,1-1 1 0 0,-1 1-1 0 0,0 0 0 0 0,1-1 0 0 0,-1 0 0 0 0,1 1 1 0 0,-1-1-1 0 0,1 0 0 0 0,0 0 0 0 0,0 0 1 0 0,-1 0-1 0 0,1 0 0 0 0,0 0 0 0 0,0 0 1 0 0,0-1-1 0 0,0 1 0 0 0,0-1 0 0 0,0 1 0 0 0,0-1 1 0 0,0 0-1 0 0,2 0 0 0 0,-1 1-13 0 0,-1-1-1 0 0,0 1 1 0 0,1-1 0 0 0,-1 0-1 0 0,0 0 1 0 0,1 0 0 0 0,-1 0-1 0 0,1 0 1 0 0,-1 0 0 0 0,0-1-1 0 0,1 1 1 0 0,-1-1-1 0 0,0 0 1 0 0,0 0 0 0 0,0 0-1 0 0,1 0 1 0 0,-1 0 0 0 0,0 0-1 0 0,0 0 1 0 0,3-3 0 0 0,-2 0 13 0 0,0 1 1 0 0,0-1 0 0 0,-1 1 0 0 0,1-1 0 0 0,-1 0 0 0 0,0 0 0 0 0,0 0 0 0 0,0 0 0 0 0,0-1 0 0 0,1-4-1 0 0,1-8-60 0 0,-1-1 0 0 0,0 1-1 0 0,-1-1 1 0 0,-1-24-1 0 0,-10-120-585 0 0,23 221 1276 0 0,-23 63 591 0 0,5-89-655 0 0,3 91-252 0 0,1-124-373 0 0,1 0 0 0 0,-1 0-1 0 0,0 0 1 0 0,1 0-1 0 0,-1 0 1 0 0,0 0 0 0 0,1 0-1 0 0,-1 0 1 0 0,0 0 0 0 0,1 0-1 0 0,-1 0 1 0 0,0 0 0 0 0,0 0-1 0 0,1 0 1 0 0,-1 0-1 0 0,0 0 1 0 0,1 0 0 0 0,-1 0-1 0 0,0 0 1 0 0,1 0 0 0 0,-1-1-1 0 0,0 1 1 0 0,0 0-1 0 0,1 0 1 0 0,-1 0 0 0 0,0 0-1 0 0,0-1 1 0 0,1 1 0 0 0,-1 0-1 0 0,0 0 1 0 0,0-1-1 0 0,0 1 1 0 0,1 0 0 0 0,-1 0-1 0 0,0-1 1 0 0,0 1 0 0 0,0 0-1 0 0,0-1 1 0 0,0 1-1 0 0,0 0 1 0 0,1-1 0 0 0,9-11-2464 0 0,-4-10-4596 0 0,-1 14 250 0 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4.598"/>
    </inkml:context>
    <inkml:brush xml:id="br0">
      <inkml:brushProperty name="width" value="0.05" units="cm"/>
      <inkml:brushProperty name="height" value="0.05" units="cm"/>
      <inkml:brushProperty name="color" value="#004F8B"/>
    </inkml:brush>
  </inkml:definitions>
  <inkml:trace contextRef="#ctx0" brushRef="#br0">37 28 2896 0 0,'5'-8'368'0'0,"13"-8"7333"0"0,-7 13-705 0 0,-15 21-5267 0 0,-7 6-1284 0 0,0 1 0 0 0,2 0 0 0 0,0 0 0 0 0,2 1 0 0 0,1 0 0 0 0,1 0 0 0 0,-3 53 0 0 0,8-77-444 0 0,-1-1 0 0 0,1 0 0 0 0,0 0 0 0 0,0 0 0 0 0,1 0 0 0 0,-1 1 0 0 0,0-1 0 0 0,0 0 0 0 0,1 0 0 0 0,-1 0 0 0 0,0 0 0 0 0,1 0 1 0 0,-1 0-1 0 0,1 0 0 0 0,-1 0 0 0 0,1 0 0 0 0,0 0 0 0 0,-1 0 0 0 0,1 0 0 0 0,0 0 0 0 0,0 0 0 0 0,0 0 0 0 0,0 0 0 0 0,0-1 0 0 0,0 1 0 0 0,0 0 0 0 0,0-1 0 0 0,0 1 0 0 0,0-1 0 0 0,0 1 0 0 0,0-1 0 0 0,0 0 0 0 0,0 1 0 0 0,0-1 0 0 0,1 0 0 0 0,-1 0 0 0 0,0 0 0 0 0,2 0 0 0 0,6 0-41 0 0,-1-1 0 0 0,0 0-1 0 0,1-1 1 0 0,14-4-1 0 0,9-1-974 0 0,-31 7 629 0 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5.179"/>
    </inkml:context>
    <inkml:brush xml:id="br0">
      <inkml:brushProperty name="width" value="0.05" units="cm"/>
      <inkml:brushProperty name="height" value="0.05" units="cm"/>
      <inkml:brushProperty name="color" value="#004F8B"/>
    </inkml:brush>
  </inkml:definitions>
  <inkml:trace contextRef="#ctx0" brushRef="#br0">0 55 312 0 0,'5'-7'16528'0'0,"-2"0"-13064"0"0,7 3-3996 0 0,13 3 900 0 0,-1-2 0 0 0,1 0 0 0 0,29-9 0 0 0,9-2 357 0 0,-43 11-1181 0 0,-24 3-180 0 0,-13 2-3340 0 0,0 1-6500 0 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6.147"/>
    </inkml:context>
    <inkml:brush xml:id="br0">
      <inkml:brushProperty name="width" value="0.05" units="cm"/>
      <inkml:brushProperty name="height" value="0.05" units="cm"/>
      <inkml:brushProperty name="color" value="#004F8B"/>
    </inkml:brush>
  </inkml:definitions>
  <inkml:trace contextRef="#ctx0" brushRef="#br0">31 5 5000 0 0,'-11'-2'2947'0'0,"-9"0"6093"0"0,192 14-5516 0 0,-111-15-3287 0 0,-36 1-452 0 0,-20 1-316 0 0,-7 1-411 0 0,-16 3-2204 0 0,51-6-12768 0 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6.782"/>
    </inkml:context>
    <inkml:brush xml:id="br0">
      <inkml:brushProperty name="width" value="0.05" units="cm"/>
      <inkml:brushProperty name="height" value="0.05" units="cm"/>
      <inkml:brushProperty name="color" value="#004F8B"/>
    </inkml:brush>
  </inkml:definitions>
  <inkml:trace contextRef="#ctx0" brushRef="#br0">1 4 5957 0 0,'3'-2'9054'0'0,"5"1"-4895"0"0,24 3-4595 0 0,-25-1 1617 0 0,38 2-599 0 0,23 2-34 0 0,-14-3-3572 0 0,-76 1-14528 0 0,44-6 17083 0 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52.737"/>
    </inkml:context>
    <inkml:brush xml:id="br0">
      <inkml:brushProperty name="width" value="0.05" units="cm"/>
      <inkml:brushProperty name="height" value="0.05" units="cm"/>
      <inkml:brushProperty name="color" value="#004F8B"/>
    </inkml:brush>
  </inkml:definitions>
  <inkml:trace contextRef="#ctx0" brushRef="#br0">8 65 1212 0 0,'0'0'7982'0'0,"-7"-14"1163"0"0,36 13-8589 0 0,0-1 0 0 0,0-1-1 0 0,0-1 1 0 0,0-2 0 0 0,-1-1 0 0 0,47-18-1 0 0,-66 22-2245 0 0,-18 10 2870 0 0,-11 3-5496 0 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53.233"/>
    </inkml:context>
    <inkml:brush xml:id="br0">
      <inkml:brushProperty name="width" value="0.05" units="cm"/>
      <inkml:brushProperty name="height" value="0.05" units="cm"/>
      <inkml:brushProperty name="color" value="#004F8B"/>
    </inkml:brush>
  </inkml:definitions>
  <inkml:trace contextRef="#ctx0" brushRef="#br0">1 7 4328 0 0,'2'-5'10524'0'0,"0"3"-8924"0"0,2 42 541 0 0,-4-24-1363 0 0,4 51 1327 0 0,-5 69 0 0 0,-1-47-5732 0 0,-8-106-8316 0 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53.914"/>
    </inkml:context>
    <inkml:brush xml:id="br0">
      <inkml:brushProperty name="width" value="0.05" units="cm"/>
      <inkml:brushProperty name="height" value="0.05" units="cm"/>
      <inkml:brushProperty name="color" value="#004F8B"/>
    </inkml:brush>
  </inkml:definitions>
  <inkml:trace contextRef="#ctx0" brushRef="#br0">7 69 4652 0 0,'-7'-9'10524'0'0,"20"6"-9567"0"0,342-44 5042 0 0,-281 38-7266 0 0,-89 9-670 0 0,-11 0-2841 0 0,8 2-4071 0 0,9-2 3716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06.741"/>
    </inkml:context>
    <inkml:brush xml:id="br0">
      <inkml:brushProperty name="width" value="0.05" units="cm"/>
      <inkml:brushProperty name="height" value="0.05" units="cm"/>
    </inkml:brush>
  </inkml:definitions>
  <inkml:trace contextRef="#ctx0" brushRef="#br0">61 1 1068 0 0,'2'5'14677'0'0,"6"46"-12180"0"0,-11 9-1101 0 0,-2-1 1 0 0,-20 96-1 0 0,24-149-1443 0 0,-9 36 94 0 0,9-41-124 0 0,1 0 1 0 0,0 1 0 0 0,0-1 0 0 0,-1 0 0 0 0,1 1 0 0 0,-1-1 0 0 0,0 0-1 0 0,1 0 1 0 0,-1 0 0 0 0,0 1 0 0 0,1-1 0 0 0,-1 0 0 0 0,0 0 0 0 0,0 0-1 0 0,0 0 1 0 0,0 0 0 0 0,0-1 0 0 0,0 1 0 0 0,0 0 0 0 0,0 0 0 0 0,-1-1 0 0 0,1 1-1 0 0,-2 0 1 0 0,3-2-162 0 0,-1 0 1 0 0,0 0-1 0 0,1 0 0 0 0,-1 0 0 0 0,1-1 1 0 0,-1 1-1 0 0,1 0 0 0 0,0 0 0 0 0,-1-1 1 0 0,1 1-1 0 0,0 0 0 0 0,0-1 0 0 0,0 1 1 0 0,0 0-1 0 0,0 0 0 0 0,0-1 0 0 0,0 1 1 0 0,0 0-1 0 0,1-2 0 0 0,3-31-6504 0 0,-3 21 1320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02.332"/>
    </inkml:context>
    <inkml:brush xml:id="br0">
      <inkml:brushProperty name="width" value="0.05" units="cm"/>
      <inkml:brushProperty name="height" value="0.05" units="cm"/>
      <inkml:brushProperty name="color" value="#004F8B"/>
    </inkml:brush>
  </inkml:definitions>
  <inkml:trace contextRef="#ctx0" brushRef="#br0">1847 10 912 0 0,'-3'-3'8000'0'0,"2"2"-8015"0"0,-14 5 2944 0 0,-30 2-1838 0 0,45-8-1074 0 0,-1 1 1 0 0,1 0-1 0 0,-1 0 0 0 0,0 0 1 0 0,0 1-1 0 0,1-1 0 0 0,-1 0 0 0 0,0 0 1 0 0,0 0-1 0 0,0 0 0 0 0,0 1 0 0 0,0-1 1 0 0,0 0-1 0 0,0 1 0 0 0,0-1 0 0 0,0 1 1 0 0,0-1-1 0 0,0 1 0 0 0,-2-1 1 0 0,-23 7 279 0 0,25-7-308 0 0,0 0 0 0 0,0 1-1 0 0,0-1 1 0 0,0 1 0 0 0,0 0 0 0 0,0-1 0 0 0,-1 1-1 0 0,1 0 1 0 0,0 0 0 0 0,0 0 0 0 0,0 0 0 0 0,0 0-1 0 0,0 0 1 0 0,-1 0 0 0 0,1 0 0 0 0,0 0 0 0 0,0 0-1 0 0,0 0 1 0 0,0 1 0 0 0,0-1 0 0 0,0 1 0 0 0,0-1-1 0 0,0 1 1 0 0,0-1 0 0 0,-2 2 0 0 0,-25 2 507 0 0,25-5-512 0 0,0 1 1 0 0,0-1 0 0 0,0 0-1 0 0,0 1 1 0 0,0-1-1 0 0,0 1 1 0 0,0 0 0 0 0,0 0-1 0 0,0 0 1 0 0,0 1 0 0 0,0-1-1 0 0,0 1 1 0 0,0-1 0 0 0,1 1-1 0 0,-1 0 1 0 0,0 0-1 0 0,0 0 1 0 0,0 1 0 0 0,1-1-1 0 0,-1 1 1 0 0,1-1 0 0 0,-3 3-1 0 0,3-3 1 0 0,0 0-1 0 0,0-1 0 0 0,-1 1 1 0 0,1 0-1 0 0,0-1 0 0 0,0 0 1 0 0,0 0-1 0 0,0 0 1 0 0,0 1-1 0 0,0-2 0 0 0,-1 1 1 0 0,1 0-1 0 0,0 0 0 0 0,0-1 1 0 0,-2 0-1 0 0,1 0-7 0 0,0 1 0 0 0,-1-1-1 0 0,1 1 1 0 0,0-1 0 0 0,0 1 0 0 0,0 0-1 0 0,0 1 1 0 0,0-1 0 0 0,-5 2 0 0 0,3-1 52 0 0,0 0 1 0 0,1 0 0 0 0,-1 0 0 0 0,0-1 0 0 0,0 1 0 0 0,0-1 0 0 0,1 0 0 0 0,-1-1 0 0 0,0 1 0 0 0,0-1 0 0 0,0 0 0 0 0,1 0 0 0 0,-7-2 0 0 0,-30-4-349 0 0,-133 20 668 0 0,122-16-86 0 0,39 1-242 0 0,1 1-1 0 0,-1 0 1 0 0,1 2-1 0 0,0-1 1 0 0,-19 4 0 0 0,-22-5-3 0 0,12 0-120 0 0,-142 13 619 0 0,169-11-380 0 0,0 0 0 0 0,0-1 0 0 0,0 0-1 0 0,0-1 1 0 0,0-1 0 0 0,-19-5 0 0 0,13 5-133 0 0,0 0-1 0 0,0 2 1 0 0,0 0 0 0 0,0 1 0 0 0,-21 4-1 0 0,-40 1 200 0 0,66-6-251 0 0,-7-1 117 0 0,1 2 1 0 0,-1 0-1 0 0,-21 5 0 0 0,7-2-48 0 0,-1-2 1 0 0,-51-3-1 0 0,26 0 174 0 0,18-3-127 0 0,36 3 6 0 0,0-1 0 0 0,-1 2-1 0 0,1-1 1 0 0,-1 1 0 0 0,1 0 0 0 0,0 1 0 0 0,-1-1 0 0 0,-14 5 0 0 0,22-5-45 0 0,-7-2-510 0 0,11 2 6 0 0,18 2 999 0 0,-46-4-16723 0 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55.962"/>
    </inkml:context>
    <inkml:brush xml:id="br0">
      <inkml:brushProperty name="width" value="0.05" units="cm"/>
      <inkml:brushProperty name="height" value="0.05" units="cm"/>
      <inkml:brushProperty name="color" value="#004F8B"/>
    </inkml:brush>
  </inkml:definitions>
  <inkml:trace contextRef="#ctx0" brushRef="#br0">159 31 64 0 0,'-10'-9'11828'0'0,"-11"-9"-7190"0"0,17 18-4596 0 0,0 1 0 0 0,1-1 0 0 0,-1 1 1 0 0,1 0-1 0 0,-1 0 0 0 0,1 0 0 0 0,0 1 1 0 0,-1-1-1 0 0,1 1 0 0 0,0 0 0 0 0,0 0 1 0 0,0 0-1 0 0,0 0 0 0 0,0 0 1 0 0,0 1-1 0 0,1-1 0 0 0,-1 1 0 0 0,1 0 1 0 0,0-1-1 0 0,0 1 0 0 0,0 0 0 0 0,0 1 1 0 0,0-1-1 0 0,1 0 0 0 0,-1 0 0 0 0,1 1 1 0 0,0-1-1 0 0,0 1 0 0 0,0-1 1 0 0,0 1-1 0 0,1-1 0 0 0,-1 5 0 0 0,0-2 32 0 0,1 0-1 0 0,-1 0 1 0 0,1 0 0 0 0,0 0-1 0 0,1 0 1 0 0,-1 0-1 0 0,1-1 1 0 0,0 1 0 0 0,1 0-1 0 0,-1 0 1 0 0,1 0-1 0 0,0-1 1 0 0,1 1 0 0 0,-1-1-1 0 0,1 0 1 0 0,0 1-1 0 0,0-1 1 0 0,1-1 0 0 0,0 1-1 0 0,5 5 1 0 0,-8-8-68 0 0,1-1 0 0 0,0 1 1 0 0,0-1-1 0 0,0 1 0 0 0,0-1 1 0 0,0 0-1 0 0,0 0 1 0 0,0 0-1 0 0,1 0 0 0 0,-1 0 1 0 0,0 0-1 0 0,1 0 0 0 0,-1-1 1 0 0,0 1-1 0 0,1-1 0 0 0,-1 0 1 0 0,1 0-1 0 0,3 0 0 0 0,-3-1-15 0 0,-1 0-1 0 0,1 0 1 0 0,0 0-1 0 0,0-1 0 0 0,0 1 1 0 0,-1-1-1 0 0,1 0 1 0 0,-1 1-1 0 0,1-1 0 0 0,-1-1 1 0 0,0 1-1 0 0,1 0 1 0 0,-1 0-1 0 0,3-5 0 0 0,-1 2-83 0 0,0 0-1 0 0,0-1 1 0 0,0 1-1 0 0,0-1 0 0 0,-1 0 1 0 0,0 0-1 0 0,0 0 0 0 0,-1 0 1 0 0,1 0-1 0 0,-1 0 0 0 0,-1-1 1 0 0,2-6-1 0 0,-2-9 26 0 0,-1 18 71 0 0,1 1 1 0 0,-1 0-1 0 0,0-1 1 0 0,0 1-1 0 0,0 0 1 0 0,-1-1-1 0 0,1 1 1 0 0,-1 0-1 0 0,1 0 1 0 0,-1-1-1 0 0,0 1 1 0 0,0 0-1 0 0,-1 0 1 0 0,1 0-1 0 0,-1 0 1 0 0,-3-5-1 0 0,4 6-6 0 0,0 0 1 0 0,0 1-1 0 0,-1-1 0 0 0,1 1 0 0 0,-1-1 0 0 0,1 1 0 0 0,-1-1 0 0 0,1 1 0 0 0,-1 0 0 0 0,0 0 0 0 0,1 0 1 0 0,-1 0-1 0 0,0 0 0 0 0,-3-1 0 0 0,-1 0-61 0 0,4 1 44 0 0,0 0 0 0 0,0 0 0 0 0,0 1 0 0 0,0-1-1 0 0,0 0 1 0 0,-1 1 0 0 0,1 0 0 0 0,0 0 0 0 0,0 0 0 0 0,-1 0 0 0 0,1 0 0 0 0,0 0-1 0 0,0 0 1 0 0,0 1 0 0 0,-1-1 0 0 0,1 1 0 0 0,0-1 0 0 0,0 1 0 0 0,0 0 0 0 0,0 0 0 0 0,0 0-1 0 0,0 0 1 0 0,0 0 0 0 0,0 1 0 0 0,1-1 0 0 0,-1 0 0 0 0,0 1 0 0 0,1 0 0 0 0,-1-1-1 0 0,1 1 1 0 0,-1 0 0 0 0,1 0 0 0 0,-2 3 0 0 0,0 1 58 0 0,0 1-1 0 0,0-1 1 0 0,0 1 0 0 0,1 0 0 0 0,0 0-1 0 0,1 0 1 0 0,0 0 0 0 0,0 0-1 0 0,0 0 1 0 0,1 0 0 0 0,-1 0 0 0 0,3 14-1 0 0,-2-2 172 0 0,14 46 407 0 0,4 28 64 0 0,-17-84-597 0 0,0 0 0 0 0,1 1 0 0 0,0-1 0 0 0,6 17-1 0 0,-5-17-63 0 0,0 0 0 0 0,-1 0-1 0 0,0 0 1 0 0,1 18-1 0 0,-2-11 15 0 0,-1-11 11 0 0,0 1 0 0 0,0-1 0 0 0,0 1 0 0 0,0-1-1 0 0,-1 1 1 0 0,0-1 0 0 0,0 1 0 0 0,-3 6 0 0 0,3-11-36 0 0,0 1-1 0 0,0-1 1 0 0,0 0-1 0 0,0 0 1 0 0,0 1-1 0 0,-1-1 0 0 0,1 0 1 0 0,0 0-1 0 0,-1 0 1 0 0,1 0-1 0 0,-1-1 1 0 0,0 1-1 0 0,1 0 1 0 0,-1-1-1 0 0,1 1 1 0 0,-1-1-1 0 0,0 1 0 0 0,1-1 1 0 0,-1 0-1 0 0,0 1 1 0 0,0-1-1 0 0,1 0 1 0 0,-1 0-1 0 0,0 0 1 0 0,0-1-1 0 0,1 1 1 0 0,-1 0-1 0 0,0-1 0 0 0,1 1 1 0 0,-1-1-1 0 0,0 0 1 0 0,-1 0-1 0 0,-3-1-62 0 0,0-1 1 0 0,1 1-1 0 0,-1-1 0 0 0,1 0 0 0 0,-1-1 1 0 0,-7-6-1 0 0,-22-11-64 0 0,35 20 103 0 0,10-5-5857 0 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57.535"/>
    </inkml:context>
    <inkml:brush xml:id="br0">
      <inkml:brushProperty name="width" value="0.05" units="cm"/>
      <inkml:brushProperty name="height" value="0.05" units="cm"/>
      <inkml:brushProperty name="color" value="#004F8B"/>
    </inkml:brush>
  </inkml:definitions>
  <inkml:trace contextRef="#ctx0" brushRef="#br0">250 241 628 0 0,'0'-11'12527'0'0,"-3"8"-9761"0"0,-17 2-2203 0 0,8 3-429 0 0,1 0 1 0 0,0 1 0 0 0,-1 0 0 0 0,1 1 0 0 0,1 0-1 0 0,-1 1 1 0 0,1 1 0 0 0,-1-1 0 0 0,1 1 0 0 0,1 1-1 0 0,-1 0 1 0 0,1 0 0 0 0,1 1 0 0 0,-9 9 0 0 0,16-15-130 0 0,0 0 0 0 0,0 1 0 0 0,1-1 0 0 0,-1 0 0 0 0,1 1 1 0 0,-1-1-1 0 0,1 0 0 0 0,0 1 0 0 0,0-1 0 0 0,0 1 0 0 0,0-1 0 0 0,0 0 1 0 0,0 1-1 0 0,1-1 0 0 0,-1 0 0 0 0,1 1 0 0 0,0-1 0 0 0,-1 0 0 0 0,1 1 1 0 0,0-1-1 0 0,1 0 0 0 0,-1 0 0 0 0,0 0 0 0 0,0 0 0 0 0,3 3 0 0 0,-1-1-3 0 0,0 0 0 0 0,1 0 0 0 0,-1-1 0 0 0,1 1 0 0 0,-1-1 0 0 0,1 1 0 0 0,0-1 0 0 0,0 0 0 0 0,1 0-1 0 0,6 3 1 0 0,-9-6 11 0 0,1 1-1 0 0,-1-1 0 0 0,1 1 0 0 0,-1-1 0 0 0,1 0 0 0 0,-1 0 1 0 0,1 0-1 0 0,0 0 0 0 0,-1 0 0 0 0,1-1 0 0 0,-1 1 1 0 0,1-1-1 0 0,-1 1 0 0 0,1-1 0 0 0,-1 0 0 0 0,0 0 0 0 0,1 0 1 0 0,-1-1-1 0 0,0 1 0 0 0,0 0 0 0 0,0-1 0 0 0,0 1 1 0 0,0-1-1 0 0,0 0 0 0 0,0 0 0 0 0,-1 0 0 0 0,1 0 1 0 0,0 0-1 0 0,1-3 0 0 0,5-8 4 0 0,0 0 0 0 0,-1 0 0 0 0,9-28 0 0 0,-5 15 27 0 0,-7 16-64 0 0,0 0-1 0 0,-1 0 0 0 0,0 0 1 0 0,-1 0-1 0 0,0-1 1 0 0,0 1-1 0 0,-1-1 1 0 0,-1 0-1 0 0,0 1 1 0 0,0-1-1 0 0,-1 0 1 0 0,0 1-1 0 0,-6-19 1 0 0,6 22 3 0 0,-1 1 1 0 0,0 0-1 0 0,-1 0 1 0 0,1 0-1 0 0,-1 0 1 0 0,0 0-1 0 0,-1 1 1 0 0,1-1 0 0 0,-1 1-1 0 0,-1 0 1 0 0,1 0-1 0 0,0 1 1 0 0,-1-1-1 0 0,0 1 1 0 0,0 0 0 0 0,-1 0-1 0 0,1 0 1 0 0,-1 1-1 0 0,1 0 1 0 0,-1 0-1 0 0,0 1 1 0 0,0-1-1 0 0,-11-2 1 0 0,6 4-175 0 0,0-1 0 0 0,0 2-1 0 0,0-1 1 0 0,-17 3 0 0 0,23-2-42 0 0,1 0 0 0 0,-1 1 0 0 0,0 0 0 0 0,1 0-1 0 0,-1 0 1 0 0,1 0 0 0 0,0 1 0 0 0,-1 0 0 0 0,1 0 0 0 0,0 0 0 0 0,0 0 0 0 0,-7 6 0 0 0,7-3-744 0 0,3 0-3681 0 0,1-5 4414 0 0,0 1 0 0 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58.881"/>
    </inkml:context>
    <inkml:brush xml:id="br0">
      <inkml:brushProperty name="width" value="0.05" units="cm"/>
      <inkml:brushProperty name="height" value="0.05" units="cm"/>
      <inkml:brushProperty name="color" value="#004F8B"/>
    </inkml:brush>
  </inkml:definitions>
  <inkml:trace contextRef="#ctx0" brushRef="#br0">1 324 3924 0 0,'0'35'11422'0'0,"8"72"-7935"0"0,6-47-2201 0 0,-9-43-410 0 0,-6-28 201 0 0,-2-27-876 0 0,16-349-750 0 0,-14 364 490 0 0,0 16 48 0 0,1 1 0 0 0,0 0 0 0 0,0 0 0 0 0,0 0 0 0 0,1 0 0 0 0,0 0 0 0 0,2-8 0 0 0,-3 13-20 0 0,1-1 1 0 0,0 0 0 0 0,0 1 0 0 0,0-1-1 0 0,1 0 1 0 0,-1 1 0 0 0,0 0 0 0 0,0-1 0 0 0,1 1-1 0 0,-1 0 1 0 0,1-1 0 0 0,-1 1 0 0 0,1 0-1 0 0,0 0 1 0 0,-1 0 0 0 0,1 1 0 0 0,0-1-1 0 0,0 0 1 0 0,-1 1 0 0 0,1-1 0 0 0,0 1 0 0 0,0-1-1 0 0,0 1 1 0 0,0 0 0 0 0,0 0 0 0 0,0 0-1 0 0,-1 0 1 0 0,4 0 0 0 0,1 0-37 0 0,1 1 1 0 0,-1 0-1 0 0,0 0 1 0 0,1 0-1 0 0,-1 1 1 0 0,0 0-1 0 0,0 0 1 0 0,0 0-1 0 0,0 1 1 0 0,-1 0-1 0 0,1 0 1 0 0,-1 1-1 0 0,0-1 1 0 0,0 1-1 0 0,0 0 1 0 0,0 0-1 0 0,0 1 1 0 0,-1 0-1 0 0,7 9 1 0 0,-9-11 65 0 0,-1 0 1 0 0,1 0 0 0 0,-1 0-1 0 0,1 0 1 0 0,-1 0 0 0 0,0 0-1 0 0,-1 1 1 0 0,1-1 0 0 0,0 0 0 0 0,-1 0-1 0 0,0 1 1 0 0,0-1 0 0 0,0 1-1 0 0,0-1 1 0 0,0 0 0 0 0,-1 1-1 0 0,1-1 1 0 0,-1 0 0 0 0,0 0-1 0 0,0 1 1 0 0,0-1 0 0 0,0 0-1 0 0,-1 0 1 0 0,0 0 0 0 0,1 0-1 0 0,-1 0 1 0 0,0-1 0 0 0,-4 5-1 0 0,-6 6 86 0 0,0-2-1 0 0,-1 0 0 0 0,0 0 0 0 0,-26 14 0 0 0,-7 8-131 0 0,41-24-1031 0 0,7-1-5549 0 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00.498"/>
    </inkml:context>
    <inkml:brush xml:id="br0">
      <inkml:brushProperty name="width" value="0.05" units="cm"/>
      <inkml:brushProperty name="height" value="0.05" units="cm"/>
      <inkml:brushProperty name="color" value="#004F8B"/>
    </inkml:brush>
  </inkml:definitions>
  <inkml:trace contextRef="#ctx0" brushRef="#br0">13 52 440 0 0,'-13'-2'14196'0'0,"30"-3"-13777"0"0,0 1-1 0 0,0 1 1 0 0,1 0-1 0 0,-1 1 1 0 0,1 1-1 0 0,-1 1 1 0 0,28 2-1 0 0,61-3 702 0 0,107-32-1553 0 0,-225 43-6548 0 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01.589"/>
    </inkml:context>
    <inkml:brush xml:id="br0">
      <inkml:brushProperty name="width" value="0.05" units="cm"/>
      <inkml:brushProperty name="height" value="0.05" units="cm"/>
      <inkml:brushProperty name="color" value="#004F8B"/>
    </inkml:brush>
  </inkml:definitions>
  <inkml:trace contextRef="#ctx0" brushRef="#br0">117 230 640 0 0,'1'-14'9555'0'0,"-3"-3"-2564"0"0,1 17-6960 0 0,0-1 1 0 0,0 1-1 0 0,-1-1 0 0 0,1 1 1 0 0,0 0-1 0 0,-1 0 1 0 0,1-1-1 0 0,-1 1 1 0 0,1 0-1 0 0,0 0 1 0 0,-1 0-1 0 0,1 1 0 0 0,0-1 1 0 0,-1 0-1 0 0,1 0 1 0 0,-1 1-1 0 0,-1 0 1 0 0,-3 1 23 0 0,-1 1-1 0 0,1 0 1 0 0,-1 0 0 0 0,1 1 0 0 0,0-1 0 0 0,0 1 0 0 0,1 1 0 0 0,-11 9 0 0 0,14-13-52 0 0,0 0 0 0 0,1 1 1 0 0,-1-1-1 0 0,0 1 0 0 0,1 0 0 0 0,-1 0 1 0 0,1-1-1 0 0,-1 1 0 0 0,1 0 0 0 0,0 0 1 0 0,-1 0-1 0 0,1 1 0 0 0,0-1 0 0 0,1 0 1 0 0,-1 0-1 0 0,0 0 0 0 0,1 1 0 0 0,-1-1 0 0 0,1 0 1 0 0,0 1-1 0 0,-1-1 0 0 0,1 1 0 0 0,1-1 1 0 0,-1 0-1 0 0,0 1 0 0 0,0-1 0 0 0,1 0 1 0 0,-1 1-1 0 0,2 2 0 0 0,0-3 10 0 0,0 0 1 0 0,0 0-1 0 0,0 0 1 0 0,0 0-1 0 0,0 0 1 0 0,0 0-1 0 0,1-1 0 0 0,-1 1 1 0 0,1-1-1 0 0,-1 0 1 0 0,1 1-1 0 0,-1-1 0 0 0,1 0 1 0 0,0-1-1 0 0,0 1 1 0 0,-1 0-1 0 0,1-1 1 0 0,0 1-1 0 0,0-1 0 0 0,0 0 1 0 0,0 0-1 0 0,-1 0 1 0 0,1-1-1 0 0,0 1 1 0 0,0-1-1 0 0,0 1 0 0 0,-1-1 1 0 0,1 0-1 0 0,0 0 1 0 0,-1 0-1 0 0,1 0 1 0 0,4-3-1 0 0,-2 1-30 0 0,-1 1 1 0 0,0-1-1 0 0,1 1 1 0 0,-1-1-1 0 0,0 0 1 0 0,0-1-1 0 0,0 1 1 0 0,-1-1-1 0 0,1 0 1 0 0,-1 0-1 0 0,0 0 1 0 0,0 0-1 0 0,0 0 0 0 0,-1-1 1 0 0,0 1-1 0 0,1-1 1 0 0,2-9-1 0 0,-4 5-58 0 0,0 0 0 0 0,-1-1 0 0 0,0 1 0 0 0,0-1-1 0 0,-1 1 1 0 0,0 0 0 0 0,-1-1 0 0 0,0 1 0 0 0,0 0-1 0 0,-1 0 1 0 0,0 0 0 0 0,-5-9 0 0 0,0 2-70 0 0,-1 1 0 0 0,-1-1 0 0 0,0 2-1 0 0,-1-1 1 0 0,-16-14 0 0 0,26 28-1 0 0,0 0-1 0 0,1 0 1 0 0,-1 0 0 0 0,0 0-1 0 0,0 0 1 0 0,0 1 0 0 0,0-1-1 0 0,0 0 1 0 0,-1 1 0 0 0,1-1-1 0 0,0 1 1 0 0,0-1 0 0 0,0 1-1 0 0,0 0 1 0 0,-3-1-1 0 0,4 1-35 0 0,0 0-1 0 0,-1 1 1 0 0,1-1-1 0 0,0 0 1 0 0,-1 0-1 0 0,1 0 1 0 0,0 1-1 0 0,0-1 1 0 0,-1 0-1 0 0,1 0 1 0 0,0 1-1 0 0,0-1 1 0 0,0 0-1 0 0,-1 1 1 0 0,1-1-1 0 0,0 0 1 0 0,0 1-1 0 0,0-1 1 0 0,0 0-1 0 0,0 1 1 0 0,0-1-1 0 0,0 0 1 0 0,0 1-1 0 0,0-1 1 0 0,0 0-1 0 0,0 1 1 0 0,0-1-1 0 0,0 1 1 0 0,0-1-1 0 0,0 0 1 0 0,0 1-1 0 0,0-1 1 0 0,0 0-1 0 0,0 1 1 0 0,0-1-1 0 0,0 0 1 0 0,1 1-1 0 0,-1-1 1 0 0,0 0-1 0 0,0 0 1 0 0,0 1-1 0 0,1-1 1 0 0,-1 0-1 0 0,0 1 1 0 0,0-1-1 0 0,1 0 1 0 0,-1 0-1 0 0,0 0 1 0 0,1 1-1 0 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02.601"/>
    </inkml:context>
    <inkml:brush xml:id="br0">
      <inkml:brushProperty name="width" value="0.05" units="cm"/>
      <inkml:brushProperty name="height" value="0.05" units="cm"/>
      <inkml:brushProperty name="color" value="#004F8B"/>
    </inkml:brush>
  </inkml:definitions>
  <inkml:trace contextRef="#ctx0" brushRef="#br0">0 12 1016 0 0,'8'-2'14875'0'0,"12"36"-12052"0"0,12 23-4382 0 0,-10-33 3385 0 0,-22-23-1801 0 0,1-1 0 0 0,-1 1 0 0 0,1-1 0 0 0,-1 0 0 0 0,1 0 0 0 0,-1 1 0 0 0,1-1 0 0 0,-1 0 0 0 0,1 0 0 0 0,-1 1 0 0 0,1-1 0 0 0,-1 0 0 0 0,1 0 0 0 0,0 0 0 0 0,-1 0 0 0 0,1 0 0 0 0,-1 0 0 0 0,1 0 0 0 0,0 0 0 0 0,-1 0 0 0 0,1 0 0 0 0,-1 0 0 0 0,1 0 0 0 0,-1-1 0 0 0,1 1 0 0 0,0 0 0 0 0,-1 0 0 0 0,1-1 0 0 0,-1 1 0 0 0,1 0 0 0 0,-1-1 0 0 0,1 1-1 0 0,-1 0 1 0 0,1-1 0 0 0,8-24 237 0 0,-5-38-486 0 0,-5 57 207 0 0,1-24-615 0 0,0 29 191 0 0,0 19 866 0 0,-1 42 726 0 0,-3-1-1 0 0,-12 59 1 0 0,13-91-710 0 0,0 53 0 0 0,3-77-413 0 0,0 10-1403 0 0,0-26-664 0 0,0-11-2409 0 0,0 6-4149 0 0,0 2 1466 0 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06.303"/>
    </inkml:context>
    <inkml:brush xml:id="br0">
      <inkml:brushProperty name="width" value="0.05" units="cm"/>
      <inkml:brushProperty name="height" value="0.05" units="cm"/>
      <inkml:brushProperty name="color" value="#004F8B"/>
    </inkml:brush>
  </inkml:definitions>
  <inkml:trace contextRef="#ctx0" brushRef="#br0">110 43 104 0 0,'-41'-6'8341'0'0,"22"-4"-5257"0"0,-7-1 1655 0 0,2-2-1492 0 0,38 17-2983 0 0,-1-1-1 0 0,1 0 1 0 0,0-1-1 0 0,0 0 1 0 0,0-1-1 0 0,25-1 1 0 0,94-12 282 0 0,-123 11-1956 0 0,20-4 4494 0 0,-20 5-7476 0 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07.339"/>
    </inkml:context>
    <inkml:brush xml:id="br0">
      <inkml:brushProperty name="width" value="0.05" units="cm"/>
      <inkml:brushProperty name="height" value="0.05" units="cm"/>
      <inkml:brushProperty name="color" value="#004F8B"/>
    </inkml:brush>
  </inkml:definitions>
  <inkml:trace contextRef="#ctx0" brushRef="#br0">318 66 4408 0 0,'0'-3'404'0'0,"-1"1"-1"0"0,1 0 0 0 0,0 0 1 0 0,0-1-1 0 0,-1 1 1 0 0,0 0-1 0 0,1 0 0 0 0,-1 0 1 0 0,0 0-1 0 0,0-1 0 0 0,0 1 1 0 0,0 0-1 0 0,0 1 0 0 0,0-1 1 0 0,-1 0-1 0 0,1 0 1 0 0,-1 0-1 0 0,1 1 0 0 0,-1-1 1 0 0,-3-1-1 0 0,1 0-214 0 0,0 0 1 0 0,-1 1-1 0 0,0 0 1 0 0,1 0-1 0 0,-1 0 0 0 0,0 1 1 0 0,0-1-1 0 0,-10 0 0 0 0,2 0-66 0 0,-1 1 1 0 0,1 1-1 0 0,0 0 0 0 0,-1 1 0 0 0,1 1 0 0 0,-23 5 0 0 0,33-6-96 0 0,0 0-1 0 0,0 0 1 0 0,-1 1 0 0 0,2 0 0 0 0,-1-1 0 0 0,0 1 0 0 0,0 0-1 0 0,0 0 1 0 0,1 1 0 0 0,-1-1 0 0 0,1 1 0 0 0,0-1 0 0 0,0 1-1 0 0,0 0 1 0 0,0-1 0 0 0,0 1 0 0 0,0 0 0 0 0,1 0 0 0 0,0 1-1 0 0,-1-1 1 0 0,1 0 0 0 0,0 0 0 0 0,0 5 0 0 0,-2 9 364 0 0,0 1 0 0 0,1-1 0 0 0,2 27 0 0 0,-2 8 914 0 0,-12 135 624 0 0,6-110-1611 0 0,-7 51 307 0 0,-1-87-1185 0 0,6-34-4830 0 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07.932"/>
    </inkml:context>
    <inkml:brush xml:id="br0">
      <inkml:brushProperty name="width" value="0.05" units="cm"/>
      <inkml:brushProperty name="height" value="0.05" units="cm"/>
      <inkml:brushProperty name="color" value="#004F8B"/>
    </inkml:brush>
  </inkml:definitions>
  <inkml:trace contextRef="#ctx0" brushRef="#br0">15 44 3664 0 0,'-9'-14'6331'0'0,"3"5"-499"0"0,27 4-4440 0 0,70 1 543 0 0,34-3-807 0 0,-116 5-2533 0 0,-16 0-144 0 0,-3 1-3229 0 0,28 5-7772 0 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11.384"/>
    </inkml:context>
    <inkml:brush xml:id="br0">
      <inkml:brushProperty name="width" value="0.05" units="cm"/>
      <inkml:brushProperty name="height" value="0.05" units="cm"/>
      <inkml:brushProperty name="color" value="#004F8B"/>
    </inkml:brush>
  </inkml:definitions>
  <inkml:trace contextRef="#ctx0" brushRef="#br0">18 6 2480 0 0,'-9'-5'12628'0'0,"0"244"-7193"0"0,18-154-5279 0 0,-9-81-154 0 0,0 1 1 0 0,0-1 0 0 0,0 0-1 0 0,1 1 1 0 0,0-1 0 0 0,-1 0-1 0 0,1 0 1 0 0,1 0 0 0 0,-1 0-1 0 0,1 1 1 0 0,3 6 0 0 0,-3-10 11 0 0,0 1 0 0 0,0 0 0 0 0,0 0 0 0 0,0 0 0 0 0,1-1 0 0 0,-1 1 0 0 0,0-1 0 0 0,1 0 0 0 0,-1 0 0 0 0,1 0 1 0 0,-1 0-1 0 0,1 0 0 0 0,0 0 0 0 0,-1-1 0 0 0,1 1 0 0 0,0-1 0 0 0,0 0 0 0 0,-1 0 0 0 0,1 0 0 0 0,0 0 0 0 0,-1 0 0 0 0,1-1 1 0 0,0 1-1 0 0,0-1 0 0 0,-1 0 0 0 0,1 0 0 0 0,4-1 0 0 0,0-1-42 0 0,1 1-1 0 0,0-1 1 0 0,-1-1-1 0 0,0 1 1 0 0,0-1-1 0 0,0 0 1 0 0,0-1 0 0 0,11-9-1 0 0,-15 9-6 0 0,0 0 0 0 0,0 0 0 0 0,0-1 1 0 0,0 1-1 0 0,-1-1 0 0 0,0 0 0 0 0,0 0 0 0 0,0 0 0 0 0,-1 0 0 0 0,0 0 0 0 0,1-11 0 0 0,6-27 35 0 0,1-25 292 0 0,-6 56-190 0 0,0 0-1 0 0,-1 0 1 0 0,0-1 0 0 0,-2 1 0 0 0,0-21 0 0 0,0 16-86 0 0,0 18-23 0 0,0-20-406 0 0,0 1-481 0 0,-11 38-15132 0 0,22-44 11997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03.723"/>
    </inkml:context>
    <inkml:brush xml:id="br0">
      <inkml:brushProperty name="width" value="0.05" units="cm"/>
      <inkml:brushProperty name="height" value="0.05" units="cm"/>
      <inkml:brushProperty name="color" value="#004F8B"/>
    </inkml:brush>
  </inkml:definitions>
  <inkml:trace contextRef="#ctx0" brushRef="#br0">137 0 2452 0 0,'-7'17'8890'0'0,"-20"17"-5379"0"0,-21 14-2311 0 0,44-45-1138 0 0,0 0 1 0 0,0 1 0 0 0,0-1 0 0 0,1 1-1 0 0,-1 0 1 0 0,1 0 0 0 0,0 0-1 0 0,0 1 1 0 0,0-1 0 0 0,1 1-1 0 0,0 0 1 0 0,0-1 0 0 0,0 1-1 0 0,0 0 1 0 0,1 0 0 0 0,0 0-1 0 0,0 0 1 0 0,-1 10 0 0 0,-2 12-35 0 0,4-26-142 0 0,45-13-298 0 0,-40 12 524 0 0,-1 1 0 0 0,1-1 1 0 0,0 1-1 0 0,-1 0 0 0 0,1 0 1 0 0,-1 1-1 0 0,0 0 1 0 0,1-1-1 0 0,-1 1 0 0 0,7 5 1 0 0,-10-7-160 0 0,1 1 1 0 0,-1 0-1 0 0,0 0 1 0 0,1 0-1 0 0,-1 1 1 0 0,0-1 0 0 0,0 0-1 0 0,0 0 1 0 0,0 1-1 0 0,0-1 1 0 0,0 0-1 0 0,0 1 1 0 0,0-1-1 0 0,0 1 1 0 0,-1 0-1 0 0,1-1 1 0 0,0 1 0 0 0,-1-1-1 0 0,0 1 1 0 0,1 0-1 0 0,-1-1 1 0 0,0 1-1 0 0,0 0 1 0 0,0-1-1 0 0,0 1 1 0 0,0 0-1 0 0,0 0 1 0 0,-1-1-1 0 0,1 1 1 0 0,0 0 0 0 0,-1-1-1 0 0,1 1 1 0 0,-2 2-1 0 0,-6 7-2592 0 0,3-6-1984 0 0</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0.011"/>
    </inkml:context>
    <inkml:brush xml:id="br0">
      <inkml:brushProperty name="width" value="0.05" units="cm"/>
      <inkml:brushProperty name="height" value="0.05" units="cm"/>
      <inkml:brushProperty name="color" value="#004F8B"/>
    </inkml:brush>
  </inkml:definitions>
  <inkml:trace contextRef="#ctx0" brushRef="#br0">12 39 3132 0 0,'-12'-9'11409'0'0,"25"4"-9686"0"0,-6 4-1582 0 0,61-10 892 0 0,1 3 0 0 0,0 3 0 0 0,97 6 0 0 0,-132 5-882 0 0,-26-2-4273 0 0,-24-3-9141 0 0,12-2 10458 0 0,29-2 2307 0 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0.710"/>
    </inkml:context>
    <inkml:brush xml:id="br0">
      <inkml:brushProperty name="width" value="0.05" units="cm"/>
      <inkml:brushProperty name="height" value="0.05" units="cm"/>
      <inkml:brushProperty name="color" value="#004F8B"/>
    </inkml:brush>
  </inkml:definitions>
  <inkml:trace contextRef="#ctx0" brushRef="#br0">18 38 1060 0 0,'0'0'1535'0'0,"-18"13"6841"0"0,22-12-7916 0 0,-1 0-1 0 0,0 0 1 0 0,0-1-1 0 0,1 1 1 0 0,-1-1 0 0 0,0 0-1 0 0,1 0 1 0 0,5-1-1 0 0,53-11 885 0 0,-42 7-703 0 0,31-7 137 0 0,-28 6-690 0 0,1 0 0 0 0,0 1 0 0 0,0 2 0 0 0,1 0 0 0 0,-1 2 0 0 0,26 1 0 0 0,-51 0-213 0 0,1 0 0 0 0,0 0 1 0 0,-1 1-1 0 0,1-1 0 0 0,0 0 0 0 0,0 0 0 0 0,-1 0 0 0 0,1 0 0 0 0,0 0 0 0 0,0 1 0 0 0,-1-1 0 0 0,1 0 0 0 0,0 0 0 0 0,0 0 0 0 0,-1 1 0 0 0,1-1 0 0 0,0 0 0 0 0,0 0 0 0 0,0 1 0 0 0,0-1 0 0 0,-1 0 0 0 0,1 1 0 0 0,0-1 1 0 0,0 0-1 0 0,0 0 0 0 0,0 1 0 0 0,0-1 0 0 0,0 0 0 0 0,0 1 0 0 0,0-1 0 0 0,0 0 0 0 0,0 1 0 0 0,0-1 0 0 0,0 0 0 0 0,0 0 0 0 0,0 1 0 0 0,0-1 0 0 0,0 0 0 0 0,0 1 0 0 0,0-1 0 0 0,1 0 0 0 0,-1 0 0 0 0,0 1 1 0 0,0-1-1 0 0,0 0 0 0 0,0 1 0 0 0,1-1 0 0 0,-1 0 0 0 0,0 1 0 0 0,-21-6-7364 0 0,18 5 6025 0 0</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1.578"/>
    </inkml:context>
    <inkml:brush xml:id="br0">
      <inkml:brushProperty name="width" value="0.05" units="cm"/>
      <inkml:brushProperty name="height" value="0.05" units="cm"/>
      <inkml:brushProperty name="color" value="#004F8B"/>
    </inkml:brush>
  </inkml:definitions>
  <inkml:trace contextRef="#ctx0" brushRef="#br0">81 1 1280 0 0,'-1'-1'404'0'0,"0"1"-1"0"0,0 0 1 0 0,0 0 0 0 0,0 0-1 0 0,0 0 1 0 0,0 0 0 0 0,1 0-1 0 0,-1 0 1 0 0,0 1 0 0 0,0-1-1 0 0,0 0 1 0 0,0 0 0 0 0,0 1-1 0 0,0-1 1 0 0,0 1-1 0 0,1-1 1 0 0,-1 1 0 0 0,0-1-1 0 0,0 1 1 0 0,0-1 0 0 0,1 1-1 0 0,-1 0 1 0 0,0-1 0 0 0,1 1-1 0 0,-1 0 1 0 0,1-1 0 0 0,-1 1-1 0 0,0 1 1 0 0,1 0-171 0 0,0 0-1 0 0,0 0 1 0 0,0-1-1 0 0,0 1 1 0 0,0 0 0 0 0,0 0-1 0 0,0 0 1 0 0,1-1 0 0 0,-1 1-1 0 0,1 0 1 0 0,-1 0 0 0 0,1-1-1 0 0,0 1 1 0 0,0 1 0 0 0,8 13-816 0 0,0-2 1 0 0,20 24 0 0 0,-16-21 1789 0 0,5 16-1122 0 0,-14-26-21 0 0,-1 0-1 0 0,1 0 1 0 0,0 0 0 0 0,1-1-1 0 0,0 0 1 0 0,6 7-1 0 0,-12-13-55 0 0,0-1 0 0 0,0 1 0 0 0,0 0-1 0 0,0-1 1 0 0,0 1 0 0 0,0 0 0 0 0,0 0 0 0 0,0 0 0 0 0,0 0-1 0 0,0 0 1 0 0,0 0 0 0 0,0 0 0 0 0,0 0 0 0 0,0 0 0 0 0,1 0-1 0 0,-1 1 1 0 0,0-1 0 0 0,0 0 0 0 0,0 0 0 0 0,0 1-1 0 0,0-1 1 0 0,0 1 0 0 0,0-1 0 0 0,1 1 0 0 0,-1-1 0 0 0,0 1-1 0 0,0 0 1 0 0,1-1 0 0 0,-2 2 0 0 0,-29 65 767 0 0,17-49 73 0 0,-1 15 126 0 0,9-16-792 0 0,-2-1 0 0 0,0 0 0 0 0,-12 18 0 0 0,-26 39 49 0 0,50-94-12876 0 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2.496"/>
    </inkml:context>
    <inkml:brush xml:id="br0">
      <inkml:brushProperty name="width" value="0.05" units="cm"/>
      <inkml:brushProperty name="height" value="0.05" units="cm"/>
      <inkml:brushProperty name="color" value="#004F8B"/>
    </inkml:brush>
  </inkml:definitions>
  <inkml:trace contextRef="#ctx0" brushRef="#br0">188 65 1644 0 0,'-31'-20'11771'0'0,"29"20"-11523"0"0,0-1 1 0 0,0 0 0 0 0,0 1-1 0 0,1 0 1 0 0,-1-1 0 0 0,0 1 0 0 0,0 0-1 0 0,0 0 1 0 0,0 0 0 0 0,0 1-1 0 0,0-1 1 0 0,-2 1 0 0 0,-1 1-175 0 0,1 0 1 0 0,0 0-1 0 0,0 1 0 0 0,0-1 1 0 0,0 1-1 0 0,1 0 0 0 0,-1 0 1 0 0,1 0-1 0 0,0 1 0 0 0,0-1 1 0 0,0 1-1 0 0,-4 6 0 0 0,-4 6 420 0 0,1-1 1 0 0,1 1-1 0 0,1 1 0 0 0,0-1 0 0 0,1 1 0 0 0,-8 32 1 0 0,12-36-403 0 0,0-1 1 0 0,1 1 0 0 0,1 0 0 0 0,0 0-1 0 0,1 0 1 0 0,0 0 0 0 0,1 0 0 0 0,0 0-1 0 0,1-1 1 0 0,5 20 0 0 0,-6-27-72 0 0,1-1 0 0 0,0 0 0 0 0,0 0 0 0 0,0 0 0 0 0,0 0 0 0 0,0 0 0 0 0,1 0 0 0 0,0 0 0 0 0,-1-1 0 0 0,1 0 0 0 0,1 1 0 0 0,-1-1 0 0 0,0 0 0 0 0,1 0 0 0 0,0-1 0 0 0,-1 1 0 0 0,1-1 0 0 0,5 2 0 0 0,-2-1 1 0 0,0-1-1 0 0,0 0 1 0 0,0 0-1 0 0,1-1 1 0 0,-1 0-1 0 0,1 0 1 0 0,-1-1-1 0 0,1 0 1 0 0,-1 0-1 0 0,9-2 1 0 0,3-1-46 0 0,-1 0 1 0 0,0-2 0 0 0,0 0-1 0 0,-1-2 1 0 0,0 1 0 0 0,0-2-1 0 0,0 0 1 0 0,16-12-1 0 0,-19 10-219 0 0,-1-1 0 0 0,0-1-1 0 0,-1 1 1 0 0,0-2-1 0 0,-1 0 1 0 0,-1 0 0 0 0,0-1-1 0 0,15-27 1 0 0,-20 32 153 0 0,0-1 0 0 0,-1 0 0 0 0,1-1 1 0 0,-2 1-1 0 0,0-1 0 0 0,0 0 0 0 0,-1 0 0 0 0,0 0 1 0 0,-1 0-1 0 0,0 0 0 0 0,-1 0 0 0 0,0 0 0 0 0,0-1 1 0 0,-4-14-1 0 0,3 21 102 0 0,0 1 0 0 0,-1 0 0 0 0,0-1 1 0 0,0 1-1 0 0,0 0 0 0 0,0 0 0 0 0,0 0 0 0 0,-1 0 1 0 0,0 0-1 0 0,0 0 0 0 0,0 1 0 0 0,0-1 1 0 0,-1 1-1 0 0,1 0 0 0 0,-1 0 0 0 0,-5-3 0 0 0,3 2 72 0 0,-1 1 0 0 0,0 0 0 0 0,-1 0 0 0 0,1 0-1 0 0,0 1 1 0 0,-1 0 0 0 0,0 1 0 0 0,1 0-1 0 0,-11-1 1 0 0,2 2-9 0 0,1 0-1 0 0,-1 1 0 0 0,0 1 1 0 0,0 1-1 0 0,1 0 1 0 0,0 1-1 0 0,-1 0 0 0 0,1 1 1 0 0,-17 9-1 0 0,20-8-344 0 0,0-1 270 0 0,1 2 0 0 0,-1-1 0 0 0,-18 16 0 0 0,7 6-2168 0 0,21-25 1489 0 0,1 1 0 0 0,0-1 0 0 0,0 0 0 0 0,0 1 0 0 0,0-1 0 0 0,0 1 0 0 0,1-1 0 0 0,-1 8 0 0 0,1-5-2823 0 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6.879"/>
    </inkml:context>
    <inkml:brush xml:id="br0">
      <inkml:brushProperty name="width" value="0.05" units="cm"/>
      <inkml:brushProperty name="height" value="0.05" units="cm"/>
      <inkml:brushProperty name="color" value="#004F8B"/>
    </inkml:brush>
  </inkml:definitions>
  <inkml:trace contextRef="#ctx0" brushRef="#br0">298 18 3312 0 0,'1'0'282'0'0,"-1"0"-1"0"0,1 0 0 0 0,-1 0 0 0 0,0 0 0 0 0,1-1 1 0 0,-1 1-1 0 0,2-2 1406 0 0,-2 2-1406 0 0,0 0 1 0 0,1-1-1 0 0,-1 1 0 0 0,0 0 0 0 0,0-1 1 0 0,1 1-1 0 0,-1 0 0 0 0,0-1 0 0 0,0 1 1 0 0,0-1-1 0 0,0 1 0 0 0,0-1 0 0 0,0 1 0 0 0,0 0 1 0 0,0-1-1 0 0,0 1 0 0 0,0-1 0 0 0,0 1 1 0 0,0-1-1 0 0,0 1 0 0 0,0 0 0 0 0,0-1 0 0 0,0 1 1 0 0,0-1-1 0 0,-1 0 0 0 0,-17-3 2010 0 0,-25 9-2466 0 0,26 1 398 0 0,0 0 0 0 0,1 1 0 0 0,0 1 0 0 0,0 0 0 0 0,1 1 0 0 0,0 1 0 0 0,0 0 0 0 0,1 1-1 0 0,1 1 1 0 0,0 0 0 0 0,0 0 0 0 0,1 2 0 0 0,-17 23 0 0 0,27-31-140 0 0,-1 0 0 0 0,1 0 0 0 0,0 0 0 0 0,0 1 0 0 0,0-1 0 0 0,1 1-1 0 0,0-1 1 0 0,0 1 0 0 0,1-1 0 0 0,0 1 0 0 0,0-1 0 0 0,0 1 0 0 0,4 12 0 0 0,2 7 41 0 0,1-1 0 0 0,13 32-1 0 0,9 32-202 0 0,-26-70 30 0 0,0-8 86 0 0,0 0-1 0 0,-1 0 1 0 0,0 0-1 0 0,-1 1 0 0 0,-1-1 1 0 0,0 0-1 0 0,0 1 1 0 0,-1-1-1 0 0,0 0 1 0 0,-6 22-1 0 0,-2-2 7 0 0,-2-1 0 0 0,-1 0-1 0 0,-23 42 1 0 0,33-69-148 0 0,1-1-1 0 0,0 0 1 0 0,0 0 0 0 0,0 0-1 0 0,0 1 1 0 0,1-1-1 0 0,-1 0 1 0 0,1 1 0 0 0,-1-1-1 0 0,1 0 1 0 0,0 1-1 0 0,0 4 1 0 0,6 0-2738 0 0,9-16-1574 0 0,-7 1-644 0 0,-3-8-1897 0 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7.301"/>
    </inkml:context>
    <inkml:brush xml:id="br0">
      <inkml:brushProperty name="width" value="0.05" units="cm"/>
      <inkml:brushProperty name="height" value="0.05" units="cm"/>
      <inkml:brushProperty name="color" value="#004F8B"/>
    </inkml:brush>
  </inkml:definitions>
  <inkml:trace contextRef="#ctx0" brushRef="#br0">9 90 4500 0 0,'-1'-1'383'0'0,"0"1"0"0"0,1 0 0 0 0,-1-1 0 0 0,1 1 0 0 0,-1-1 0 0 0,1 1 0 0 0,-1-1 0 0 0,1 1 0 0 0,0-1 0 0 0,-1 0 0 0 0,1 1 0 0 0,0-1 0 0 0,-1 1 0 0 0,1-1 0 0 0,0 0 0 0 0,0 1 0 0 0,-1-1 0 0 0,1 0 0 0 0,0 1 0 0 0,0-1 0 0 0,0 0 0 0 0,0 1 0 0 0,0-1 0 0 0,0 0 0 0 0,0 1 0 0 0,0-1 0 0 0,0 0 0 0 0,0 1 0 0 0,1-2 0 0 0,15-14 2680 0 0,30-3-2609 0 0,-15 9-236 0 0,2 2 0 0 0,-1 2 0 0 0,1 1 1 0 0,-1 1-1 0 0,1 2 0 0 0,49 2 0 0 0,-81 0-295 0 0,0 0 0 0 0,1 0 0 0 0,-1 1-1 0 0,0-1 1 0 0,0 0 0 0 0,1 0 0 0 0,-1 1 0 0 0,0-1 0 0 0,0 0 0 0 0,0 1 0 0 0,1 0 0 0 0,-1-1-1 0 0,0 1 1 0 0,0 0 0 0 0,0-1 0 0 0,0 1 0 0 0,0 0 0 0 0,0 0 0 0 0,0 0 0 0 0,0 0 0 0 0,-1 0-1 0 0,1 0 1 0 0,0 0 0 0 0,0 0 0 0 0,-1 0 0 0 0,1 0 0 0 0,-1 0 0 0 0,1 1 0 0 0,-1-1-1 0 0,1 0 1 0 0,-1 0 0 0 0,0 1 0 0 0,0-1 0 0 0,0 0 0 0 0,1 0 0 0 0,-1 1 0 0 0,0-1 0 0 0,-1 0-1 0 0,1 1 1 0 0,0-1 0 0 0,0 0 0 0 0,0 0 0 0 0,-1 1 0 0 0,0 1 0 0 0,-11 28-5155 0 0,-4-4-3580 0 0,11-21 6104 0 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7.640"/>
    </inkml:context>
    <inkml:brush xml:id="br0">
      <inkml:brushProperty name="width" value="0.05" units="cm"/>
      <inkml:brushProperty name="height" value="0.05" units="cm"/>
      <inkml:brushProperty name="color" value="#004F8B"/>
    </inkml:brush>
  </inkml:definitions>
  <inkml:trace contextRef="#ctx0" brushRef="#br0">1 73 968 0 0,'5'7'8275'0'0,"6"2"-4820"0"0,4 4-633 0 0,17 39 653 0 0,-18-29-3130 0 0,0 0-1 0 0,31 35 1 0 0,-45-58-329 0 0,0 1 0 0 0,0-1 1 0 0,1 0-1 0 0,-1 0 0 0 0,0 1 1 0 0,0-1-1 0 0,0 0 0 0 0,1 0 1 0 0,-1 0-1 0 0,0 0 0 0 0,1 1 1 0 0,-1-1-1 0 0,0 0 0 0 0,0 0 1 0 0,1 0-1 0 0,-1 0 1 0 0,0 0-1 0 0,1 0 0 0 0,-1 0 1 0 0,0 0-1 0 0,1 0 0 0 0,-1 0 1 0 0,0 0-1 0 0,1 0 0 0 0,-1 0 1 0 0,0 0-1 0 0,0 0 0 0 0,1 0 1 0 0,-1 0-1 0 0,0 0 1 0 0,1 0-1 0 0,-1 0 0 0 0,0 0 1 0 0,1-1-1 0 0,-1 1 0 0 0,0 0 1 0 0,0 0-1 0 0,1 0 0 0 0,-1-1 1 0 0,0 1-1 0 0,0 0 0 0 0,1-1 1 0 0,8-17 102 0 0,1-24-760 0 0,-9 27 351 0 0,0 0 1 0 0,0-1-1 0 0,-2 1 1 0 0,0 0-1 0 0,0-1 0 0 0,-1 1 1 0 0,-1 0-1 0 0,-1 0 1 0 0,-9-24-1 0 0,12 38 289 0 0,1-1 0 0 0,-1 1 0 0 0,1 0 0 0 0,-1 0 0 0 0,0 0 0 0 0,1 0 0 0 0,-1-1 0 0 0,0 1 0 0 0,0 0 0 0 0,0 0 0 0 0,0 0 0 0 0,0 1 0 0 0,0-1 0 0 0,0 0 0 0 0,0 0 0 0 0,0 1 0 0 0,0-1 0 0 0,-1 0 0 0 0,1 1 0 0 0,0-1 0 0 0,0 1 0 0 0,-1 0 0 0 0,1-1 0 0 0,0 1 0 0 0,-1 0 0 0 0,0 0 0 0 0,-2 0 25 0 0,1 0 0 0 0,0 1 0 0 0,0-1 0 0 0,-1 1-1 0 0,1 0 1 0 0,0 0 0 0 0,0 0 0 0 0,0 1-1 0 0,0-1 1 0 0,-4 3 0 0 0,-1 1 55 0 0,1 1 1 0 0,-1 0-1 0 0,1 0 0 0 0,0 0 0 0 0,1 1 0 0 0,-11 13 1 0 0,14-15-94 0 0,0 0 0 0 0,1 0 0 0 0,-1 0 0 0 0,1 0 0 0 0,0 0 0 0 0,1 1 1 0 0,-2 5-1 0 0,5 14-2041 0 0,-1-24 1673 0 0,-1 0 0 0 0,1 1 0 0 0,0-1 0 0 0,0 0 1 0 0,-1 0-1 0 0,1 1 0 0 0,0-1 0 0 0,0 0 0 0 0,0 0 0 0 0,0 0 0 0 0,1 0 0 0 0,-1 0 0 0 0,0 0 0 0 0,0-1 0 0 0,2 2 1 0 0,6 1-5523 0 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8.136"/>
    </inkml:context>
    <inkml:brush xml:id="br0">
      <inkml:brushProperty name="width" value="0.05" units="cm"/>
      <inkml:brushProperty name="height" value="0.05" units="cm"/>
      <inkml:brushProperty name="color" value="#004F8B"/>
    </inkml:brush>
  </inkml:definitions>
  <inkml:trace contextRef="#ctx0" brushRef="#br0">1 170 8189 0 0,'0'6'1567'0'0,"3"40"4221"0"0,-2-45-5682 0 0,-1 0 0 0 0,0 0 0 0 0,0 0 0 0 0,1-1 0 0 0,-1 1 0 0 0,0 0 0 0 0,1 0 0 0 0,-1 0 0 0 0,1 0 0 0 0,-1-1 0 0 0,1 1 0 0 0,-1 0 0 0 0,1-1 0 0 0,0 1 0 0 0,-1 0 0 0 0,1-1 0 0 0,0 1 0 0 0,-1-1 0 0 0,1 1 0 0 0,0-1 0 0 0,0 1 0 0 0,0-1 0 0 0,0 1 0 0 0,-1-1 1 0 0,1 0-1 0 0,0 0 0 0 0,0 1 0 0 0,0-1 0 0 0,0 0 0 0 0,0 0 0 0 0,0 0 0 0 0,0 0 0 0 0,0 0 0 0 0,0 0 0 0 0,-1 0 0 0 0,1 0 0 0 0,0-1 0 0 0,0 1 0 0 0,0 0 0 0 0,0 0 0 0 0,0-1 0 0 0,0 1 0 0 0,-1 0 0 0 0,2-1 0 0 0,0-1-32 0 0,1 0 0 0 0,-1 1 0 0 0,0-1 0 0 0,1 0 0 0 0,-1 0 0 0 0,0 0-1 0 0,-1-1 1 0 0,1 1 0 0 0,0 0 0 0 0,-1-1 0 0 0,1 1 0 0 0,-1-1 0 0 0,1 1 0 0 0,-1-1-1 0 0,0 0 1 0 0,0 1 0 0 0,-1-1 0 0 0,1 0 0 0 0,0 0 0 0 0,-1-3 0 0 0,4-63 506 0 0,-4 60-570 0 0,-4-56-161 0 0,4 64 128 0 0,1-1 0 0 0,0 1 0 0 0,-1 0-1 0 0,1 0 1 0 0,0-1 0 0 0,0 1 0 0 0,0 0 0 0 0,0 0 0 0 0,0 0-1 0 0,0 0 1 0 0,0 0 0 0 0,0 0 0 0 0,0 1 0 0 0,0-1 0 0 0,1 0-1 0 0,-1 0 1 0 0,0 1 0 0 0,0-1 0 0 0,1 1 0 0 0,-1-1 0 0 0,3 1-1 0 0,35-12-138 0 0,-34 11 136 0 0,1-1-221 0 0,1 0-1 0 0,-1 1 1 0 0,1 0-1 0 0,0 0 1 0 0,0 1 0 0 0,-1-1-1 0 0,1 2 1 0 0,0-1-1 0 0,0 1 1 0 0,0 0-1 0 0,8 2 1 0 0,-9 10-3103 0 0,-8-3-2994 0 0,-6-1-273 0 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9.203"/>
    </inkml:context>
    <inkml:brush xml:id="br0">
      <inkml:brushProperty name="width" value="0.05" units="cm"/>
      <inkml:brushProperty name="height" value="0.05" units="cm"/>
      <inkml:brushProperty name="color" value="#004F8B"/>
    </inkml:brush>
  </inkml:definitions>
  <inkml:trace contextRef="#ctx0" brushRef="#br0">41 1 4440 0 0,'-1'54'9361'0'0,"-2"11"-4149"0"0,-24 281-1123 0 0,21-307-3900 0 0,2-12 389 0 0,17-54-867 0 0,-7 13 9 0 0,-1-1 8 0 0,1 0 0 0 0,1 0 0 0 0,15-24 0 0 0,-21 37 252 0 0,0 0 0 0 0,1-1 0 0 0,0 1 0 0 0,-1 0 0 0 0,1 0 0 0 0,0 0 0 0 0,0 0 0 0 0,0 0 0 0 0,0 1 0 0 0,0-1 0 0 0,1 0 0 0 0,-1 1 0 0 0,1 0 0 0 0,-1-1 0 0 0,1 1 0 0 0,-1 0 0 0 0,1 0 0 0 0,-1 1 0 0 0,1-1 0 0 0,0 1 0 0 0,-1-1 0 0 0,1 1 0 0 0,0 0 0 0 0,0 0-1 0 0,-1 0 1 0 0,1 0 0 0 0,0 0 0 0 0,0 1 0 0 0,2 0 0 0 0,-2 0 21 0 0,0 0-1 0 0,-1 1 0 0 0,1-1 0 0 0,0 1 1 0 0,-1-1-1 0 0,0 1 0 0 0,1 0 1 0 0,-1 0-1 0 0,0 0 0 0 0,0 1 1 0 0,0-1-1 0 0,0 0 0 0 0,-1 1 0 0 0,1-1 1 0 0,2 6-1 0 0,16 46 147 0 0,-14-36-56 0 0,-1-3 110 0 0,0 0 0 0 0,-1 0 0 0 0,-1 0 0 0 0,2 29 0 0 0,-5-44-187 0 0,0 1 0 0 0,-1 0 0 0 0,0 0 0 0 0,1 0 0 0 0,-1 0 1 0 0,1 0-1 0 0,-1-1 0 0 0,0 1 0 0 0,0 0 0 0 0,1-1 0 0 0,-1 1 0 0 0,0 0 1 0 0,0-1-1 0 0,0 1 0 0 0,0-1 0 0 0,0 1 0 0 0,0-1 0 0 0,0 0 0 0 0,0 1 1 0 0,0-1-1 0 0,0 0 0 0 0,0 0 0 0 0,0 0 0 0 0,0 1 0 0 0,0-1 0 0 0,-2-1 1 0 0,-29 3 43 0 0,30-2-56 0 0,-16 0-320 0 0,0-2 0 0 0,1 0 0 0 0,-1-1 0 0 0,0-1 0 0 0,1-1 0 0 0,-22-8 0 0 0,38 2-8484 0 0</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9.901"/>
    </inkml:context>
    <inkml:brush xml:id="br0">
      <inkml:brushProperty name="width" value="0.05" units="cm"/>
      <inkml:brushProperty name="height" value="0.05" units="cm"/>
      <inkml:brushProperty name="color" value="#004F8B"/>
    </inkml:brush>
  </inkml:definitions>
  <inkml:trace contextRef="#ctx0" brushRef="#br0">126 21 7929 0 0,'-3'-2'516'0'0,"1"0"-1"0"0,0 0 1 0 0,-1 0 0 0 0,0 0 0 0 0,1 1 0 0 0,-1-1-1 0 0,0 1 1 0 0,0 0 0 0 0,0 0 0 0 0,0 0 0 0 0,0 0-1 0 0,0 0 1 0 0,0 0 0 0 0,0 1 0 0 0,0 0 0 0 0,0-1-1 0 0,-6 2 1 0 0,6-1-298 0 0,0 1 0 0 0,0 0-1 0 0,0 0 1 0 0,1 0 0 0 0,-1 0-1 0 0,0 1 1 0 0,1-1 0 0 0,-1 1 0 0 0,1-1-1 0 0,-1 1 1 0 0,1 0 0 0 0,0 0-1 0 0,0 0 1 0 0,0 0 0 0 0,-4 5-1 0 0,3-3-170 0 0,0 1 0 0 0,0 0 0 0 0,1 0-1 0 0,-1 0 1 0 0,1 0 0 0 0,0 0-1 0 0,1 0 1 0 0,-1 1 0 0 0,1-1 0 0 0,0 1-1 0 0,1-1 1 0 0,-1 1 0 0 0,1-1-1 0 0,0 1 1 0 0,0-1 0 0 0,1 1-1 0 0,-1-1 1 0 0,1 1 0 0 0,1-1 0 0 0,1 6-1 0 0,-2-8-53 0 0,0 0-1 0 0,0 0 0 0 0,0 0 1 0 0,1 0-1 0 0,0 0 0 0 0,-1 0 1 0 0,1 0-1 0 0,0-1 0 0 0,0 1 1 0 0,0 0-1 0 0,1-1 0 0 0,-1 0 1 0 0,1 0-1 0 0,-1 0 0 0 0,1 0 1 0 0,0 0-1 0 0,0 0 0 0 0,0 0 1 0 0,5 1-1 0 0,-6-3-7 0 0,0 0 1 0 0,0 0-1 0 0,0 0 0 0 0,0 0 0 0 0,0-1 1 0 0,0 1-1 0 0,-1-1 0 0 0,1 1 0 0 0,0-1 1 0 0,0 0-1 0 0,0 0 0 0 0,-1 0 0 0 0,1 0 1 0 0,0 0-1 0 0,-1 0 0 0 0,1 0 0 0 0,-1 0 1 0 0,1-1-1 0 0,-1 1 0 0 0,0-1 0 0 0,0 1 1 0 0,1-1-1 0 0,-1 1 0 0 0,0-1 0 0 0,0 0 1 0 0,0 1-1 0 0,-1-1 0 0 0,1 0 0 0 0,0 0 1 0 0,-1 0-1 0 0,1 0 0 0 0,-1 1 0 0 0,1-3 1 0 0,3-11-57 0 0,-1-1 1 0 0,0 1-1 0 0,-1 0 0 0 0,1-32 1 0 0,11 101 600 0 0,-11-3-383 0 0,-3-40-398 0 0,0 0 1 0 0,1 0-1 0 0,0 0 1 0 0,3 11 0 0 0,7-7-2760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12.981"/>
    </inkml:context>
    <inkml:brush xml:id="br0">
      <inkml:brushProperty name="width" value="0.05" units="cm"/>
      <inkml:brushProperty name="height" value="0.05" units="cm"/>
      <inkml:brushProperty name="color" value="#E71224"/>
    </inkml:brush>
  </inkml:definitions>
  <inkml:trace contextRef="#ctx0" brushRef="#br0">1 80 1200 0 0,'0'-16'9984'0'0,"0"7"-7433"0"0,0 25-1353 0 0,-1 22-442 0 0,2 1 1 0 0,1 0-1 0 0,2-1 1 0 0,2 0-1 0 0,2 0 1 0 0,14 44 0 0 0,-21-78-767 0 0,1 1 0 0 0,1-1 0 0 0,-1 1 0 0 0,1-1 0 0 0,0 0 0 0 0,0 0 0 0 0,0 0 0 0 0,0 0 0 0 0,1-1 0 0 0,3 4 0 0 0,-6-6 10 0 0,0-1 0 0 0,0 1 0 0 0,0 0 0 0 0,0-1 0 0 0,0 1 0 0 0,0-1 0 0 0,0 1 0 0 0,0-1 1 0 0,0 0-1 0 0,0 1 0 0 0,0-1 0 0 0,0 0 0 0 0,0 0 0 0 0,0 0 0 0 0,0 0 0 0 0,0 0 0 0 0,0 0 0 0 0,0 0 0 0 0,0 0 1 0 0,1 0-1 0 0,-1 0 0 0 0,0-1 0 0 0,0 1 0 0 0,0 0 0 0 0,0-1 0 0 0,0 1 0 0 0,0-1 0 0 0,0 1 0 0 0,0-1 0 0 0,0 1 1 0 0,-1-1-1 0 0,1 0 0 0 0,0 1 0 0 0,0-1 0 0 0,0 0 0 0 0,-1 0 0 0 0,1 0 0 0 0,0 0 0 0 0,-1 0 0 0 0,1 1 0 0 0,-1-1 0 0 0,1 0 1 0 0,-1 0-1 0 0,1 0 0 0 0,-1 0 0 0 0,0-1 0 0 0,0 1 0 0 0,1 0 0 0 0,-1-1 0 0 0,7-16-329 0 0,-1-1 1 0 0,-1 0-1 0 0,-1 1 0 0 0,0-2 1 0 0,2-36-1 0 0,-5 65 475 0 0,1-1-1 0 0,0 1 1 0 0,0-1 0 0 0,1 0 0 0 0,6 12-1 0 0,3 14 329 0 0,-10-27-438 0 0,0 1-1 0 0,0-1 0 0 0,1 0 1 0 0,0 1-1 0 0,0-1 1 0 0,1-1-1 0 0,0 1 0 0 0,0 0 1 0 0,0-1-1 0 0,6 6 0 0 0,-9-12-25 0 0,0 1 0 0 0,0-1 0 0 0,0 0 0 0 0,-1 0 0 0 0,1 0 0 0 0,0 0 0 0 0,0 0 0 0 0,0 0 0 0 0,0 0 0 0 0,0 0 0 0 0,-1 0 0 0 0,1-1 0 0 0,0 1 0 0 0,0 0 0 0 0,0 0 0 0 0,-1-1 0 0 0,1 1 0 0 0,0-1 0 0 0,0 1 0 0 0,-1 0 0 0 0,1-1 0 0 0,0 0 0 0 0,-1 1 0 0 0,1-1 0 0 0,0 1 0 0 0,-1-1 0 0 0,1 0 0 0 0,-1 1 0 0 0,1-1 0 0 0,-1 0 0 0 0,0 0 0 0 0,1 0 0 0 0,25-36 111 0 0,-17 22-149 0 0,-6 12-1 0 0,-1 0 0 0 0,0 0 0 0 0,1 0 0 0 0,-1-1 0 0 0,-1 1 0 0 0,1-1 0 0 0,0 1 0 0 0,-1-1 0 0 0,0 0 0 0 0,0 1 0 0 0,0-1 0 0 0,0 0 0 0 0,0 0 0 0 0,-1 0 0 0 0,0 0 0 0 0,0 0 1 0 0,0 0-1 0 0,0 1 0 0 0,-1-1 0 0 0,1 0 0 0 0,-3-7 0 0 0,-9-70-1298 0 0,-4-127 0 0 0,18 206-422 0 0,2 11 417 0 0,3 13-1482 0 0,-6-9-1004 0 0,-1-1-1237 0 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0.491"/>
    </inkml:context>
    <inkml:brush xml:id="br0">
      <inkml:brushProperty name="width" value="0.05" units="cm"/>
      <inkml:brushProperty name="height" value="0.05" units="cm"/>
      <inkml:brushProperty name="color" value="#004F8B"/>
    </inkml:brush>
  </inkml:definitions>
  <inkml:trace contextRef="#ctx0" brushRef="#br0">83 30 1228 0 0,'0'-30'11732'0'0,"0"49"-8649"0"0,-3 136 1513 0 0,-12 77-2541 0 0,-4-107-1499 0 0,10-80-424 0 0,3 1 0 0 0,-1 48 0 0 0,7-90-289 0 0,0 0 1 0 0,-1 0 0 0 0,1 0 0 0 0,-1 0 0 0 0,1 0 0 0 0,-2 0 0 0 0,1 0 0 0 0,0 0 0 0 0,-1-1 0 0 0,1 1 0 0 0,-1 0 0 0 0,0-1 0 0 0,-2 4 0 0 0,3-7-131 0 0,1 0 0 0 0,-1-1 0 0 0,1 1 1 0 0,0 0-1 0 0,-1 0 0 0 0,1-1 0 0 0,-1 1 1 0 0,1 0-1 0 0,0-1 0 0 0,0 1 0 0 0,-1-1 0 0 0,1 1 1 0 0,0 0-1 0 0,0-1 0 0 0,-1 1 0 0 0,1-1 1 0 0,0 1-1 0 0,0 0 0 0 0,0-1 0 0 0,0 1 1 0 0,0-1-1 0 0,0 1 0 0 0,0-1 0 0 0,-1 1 1 0 0,1-1-1 0 0,0 1 0 0 0,1-1 0 0 0,-1 1 0 0 0,0-1 1 0 0,0 1-1 0 0,0 0 0 0 0,0-1 0 0 0,0-11-8538 0 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1.099"/>
    </inkml:context>
    <inkml:brush xml:id="br0">
      <inkml:brushProperty name="width" value="0.05" units="cm"/>
      <inkml:brushProperty name="height" value="0.05" units="cm"/>
      <inkml:brushProperty name="color" value="#004F8B"/>
    </inkml:brush>
  </inkml:definitions>
  <inkml:trace contextRef="#ctx0" brushRef="#br0">73 54 7705 0 0,'28'-36'6821'0'0,"-16"18"-3814"0"0,-31 41-496 0 0,8-11-2161 0 0,1 1 1 0 0,0 0-1 0 0,1 0 1 0 0,0 1-1 0 0,1 0 1 0 0,-7 19-1 0 0,9-16-237 0 0,3-9-92 0 0,0-1 1 0 0,1 0-1 0 0,0 1 1 0 0,0-1-1 0 0,0 1 1 0 0,1 0 0 0 0,0 8-1 0 0,1-15-16 0 0,1 0 0 0 0,-1-1 0 0 0,0 1 0 0 0,1-1 0 0 0,-1 1 0 0 0,0-1 0 0 0,1 1-1 0 0,-1 0 1 0 0,1-1 0 0 0,-1 0 0 0 0,1 1 0 0 0,-1-1 0 0 0,1 1 0 0 0,-1-1 0 0 0,1 1 0 0 0,-1-1 0 0 0,1 0 0 0 0,-1 1 0 0 0,1-1-1 0 0,0 0 1 0 0,-1 0 0 0 0,1 0 0 0 0,0 1 0 0 0,-1-1 0 0 0,1 0 0 0 0,0 0 0 0 0,-1 0 0 0 0,1 0 0 0 0,0 0 0 0 0,-1 0 0 0 0,1 0-1 0 0,0 0 1 0 0,-1-1 0 0 0,1 1 0 0 0,0 0 0 0 0,-1 0 0 0 0,1 0 0 0 0,0-1 0 0 0,27-9-190 0 0,-12-4-57 0 0,-2-1 1 0 0,1 0 0 0 0,-2-1-1 0 0,0-1 1 0 0,20-33 0 0 0,-35 53 363 0 0,-30 61 1176 0 0,30-61-1329 0 0,1 1-1 0 0,-1 0 1 0 0,1-1 0 0 0,0 1-1 0 0,0 0 1 0 0,1 0 0 0 0,-1 0-1 0 0,1 0 1 0 0,0 0 0 0 0,0-1 0 0 0,0 1-1 0 0,0 0 1 0 0,1 0 0 0 0,-1 0-1 0 0,1 0 1 0 0,0 0 0 0 0,2 5-1 0 0,-2-9-24 0 0,-1 1-1 0 0,0-1 1 0 0,1 1-1 0 0,-1-1 0 0 0,0 1 1 0 0,1-1-1 0 0,-1 0 0 0 0,0 1 1 0 0,1-1-1 0 0,-1 1 1 0 0,1-1-1 0 0,-1 0 0 0 0,1 1 1 0 0,-1-1-1 0 0,1 0 1 0 0,-1 0-1 0 0,1 1 0 0 0,0-1 1 0 0,-1 0-1 0 0,1 0 0 0 0,-1 0 1 0 0,1 0-1 0 0,0 0 1 0 0,-1 1-1 0 0,1-1 0 0 0,-1 0 1 0 0,1-1-1 0 0,0 1 1 0 0,-1 0-1 0 0,1 0 0 0 0,-1 0 1 0 0,1 0-1 0 0,-1 0 0 0 0,1 0 1 0 0,0-1-1 0 0,-1 1 1 0 0,1 0-1 0 0,-1-1 0 0 0,1 1 1 0 0,-1 0-1 0 0,1-1 1 0 0,-1 1-1 0 0,1-1 0 0 0,19-21-7171 0 0,-17 19 5329 0 0,2-6-3504 0 0</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1.688"/>
    </inkml:context>
    <inkml:brush xml:id="br0">
      <inkml:brushProperty name="width" value="0.05" units="cm"/>
      <inkml:brushProperty name="height" value="0.05" units="cm"/>
      <inkml:brushProperty name="color" value="#004F8B"/>
    </inkml:brush>
  </inkml:definitions>
  <inkml:trace contextRef="#ctx0" brushRef="#br0">10 67 1056 0 0,'0'-6'14259'0'0,"-9"111"-7497"0"0,32-144-6037 0 0,6-9-884 0 0,-26 42 133 0 0,-1 0 0 0 0,1 0 0 0 0,1 1 0 0 0,-1-1 0 0 0,1 1 0 0 0,-1 0 0 0 0,2 0 0 0 0,-1 0 1 0 0,0 0-1 0 0,1 1 0 0 0,0 0 0 0 0,0 0 0 0 0,11-7 0 0 0,-15 11 33 0 0,-1 0 0 0 0,1-1 0 0 0,0 1 0 0 0,-1 0 0 0 0,1 0 0 0 0,0 0 0 0 0,-1 0 0 0 0,1 0 0 0 0,0 0 0 0 0,-1 0 0 0 0,1 0 0 0 0,0 0 0 0 0,-1 0-1 0 0,1 0 1 0 0,0 0 0 0 0,-1 0 0 0 0,1 1 0 0 0,0-1 0 0 0,-1 0 0 0 0,1 1 0 0 0,0-1 0 0 0,-1 0 0 0 0,1 1 0 0 0,-1-1 0 0 0,1 1 0 0 0,-1-1 0 0 0,1 0 0 0 0,-1 1 0 0 0,1 0 0 0 0,12 25 213 0 0,-4 31-6 0 0,-6-40-92 0 0,-3-17-205 0 0,0 0 0 0 0,1 1 0 0 0,-1-1 0 0 0,0 1 0 0 0,1-1 0 0 0,-1 1 0 0 0,0-1 0 0 0,0 1 0 0 0,1-1 0 0 0,-1 1 0 0 0,0 0 0 0 0,0-1 1 0 0,0 1-1 0 0,0-1 0 0 0,0 1 0 0 0,0-1 0 0 0,0 1 0 0 0,0 0 0 0 0,0-1 0 0 0,0 1 0 0 0,0-1 0 0 0,0 1 0 0 0,0-1 0 0 0,0 1 0 0 0,-1 0 0 0 0,1-1 0 0 0,0 1 0 0 0,0-1 0 0 0,-1 1 1 0 0,1-1-1 0 0,0 1 0 0 0,-1-1 0 0 0,1 0 0 0 0,0 1 0 0 0,-1-1 0 0 0,1 1 0 0 0,-1-1 0 0 0,1 0 0 0 0,-1 1 0 0 0,1-1 0 0 0,-1 0 0 0 0,1 1 0 0 0,-1-1 0 0 0,1 0 0 0 0,-1 0 0 0 0,1 0 1 0 0,-1 1-1 0 0,1-1 0 0 0,-1 0 0 0 0,0 0 0 0 0,1 0 0 0 0,-1 0 0 0 0,1 0 0 0 0,-2 0 0 0 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2.122"/>
    </inkml:context>
    <inkml:brush xml:id="br0">
      <inkml:brushProperty name="width" value="0.05" units="cm"/>
      <inkml:brushProperty name="height" value="0.05" units="cm"/>
      <inkml:brushProperty name="color" value="#004F8B"/>
    </inkml:brush>
  </inkml:definitions>
  <inkml:trace contextRef="#ctx0" brushRef="#br0">116 13 3860 0 0,'-4'-12'10113'0'0,"3"12"-9815"0"0,1 0-1 0 0,0 0 1 0 0,-1 0-1 0 0,1 0 0 0 0,-1 0 1 0 0,-16 9 3457 0 0,-15 26-3415 0 0,30-32 481 0 0,-5 5-568 0 0,0 1 1 0 0,1 0-1 0 0,1 0 0 0 0,-1 1 1 0 0,1 0-1 0 0,1 0 1 0 0,0 0-1 0 0,1 0 0 0 0,-5 21 1 0 0,7-27-243 0 0,0 0 0 0 0,1 0 0 0 0,0 0 0 0 0,-1 0 0 0 0,1-1 0 0 0,1 1 0 0 0,-1 0 0 0 0,1 0-1 0 0,-1 0 1 0 0,1 0 0 0 0,0-1 0 0 0,1 1 0 0 0,-1 0 0 0 0,1-1 0 0 0,-1 1 0 0 0,1-1 0 0 0,0 0 0 0 0,0 1 0 0 0,0-1 0 0 0,1 0 0 0 0,-1 0 0 0 0,1-1 0 0 0,0 1 0 0 0,0 0 0 0 0,0-1 0 0 0,0 1 0 0 0,0-1 0 0 0,0 0 0 0 0,1 0 0 0 0,6 2 0 0 0,-7-3-10 0 0,1 1 0 0 0,0-2 0 0 0,0 1 0 0 0,0 0 0 0 0,0-1 0 0 0,0 1 0 0 0,0-1 0 0 0,0 0 0 0 0,0-1-1 0 0,0 1 1 0 0,-1-1 0 0 0,1 1 0 0 0,0-1 0 0 0,0 0 0 0 0,0-1 0 0 0,-1 1 0 0 0,1-1 0 0 0,0 1 0 0 0,-1-1 0 0 0,1 0 0 0 0,2-3 0 0 0,30-26-3426 0 0,-11-5-6691 0 0,-23 28 5116 0 0</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2.634"/>
    </inkml:context>
    <inkml:brush xml:id="br0">
      <inkml:brushProperty name="width" value="0.05" units="cm"/>
      <inkml:brushProperty name="height" value="0.05" units="cm"/>
      <inkml:brushProperty name="color" value="#004F8B"/>
    </inkml:brush>
  </inkml:definitions>
  <inkml:trace contextRef="#ctx0" brushRef="#br0">83 67 1736 0 0,'0'0'12074'0'0,"7"-5"-7843"0"0,23-15-2828 0 0,8 2-865 0 0,-38 18-536 0 0,0 0 1 0 0,1 0-1 0 0,-1 0 1 0 0,0-1 0 0 0,1 1-1 0 0,-1 0 1 0 0,0 0-1 0 0,1-1 1 0 0,-1 1-1 0 0,0 0 1 0 0,1-1 0 0 0,-1 1-1 0 0,0 0 1 0 0,0-1-1 0 0,0 1 1 0 0,1 0-1 0 0,-1-1 1 0 0,0 1 0 0 0,0-1-1 0 0,0 1 1 0 0,0 0-1 0 0,0-1 1 0 0,0 1-1 0 0,0-1 1 0 0,0 1 0 0 0,0-1-1 0 0,0 1 1 0 0,0 0-1 0 0,0-1 1 0 0,0 1 0 0 0,0-1-1 0 0,-1 0-26 0 0,0 0-1 0 0,-1 0 1 0 0,1 0 0 0 0,0 0-1 0 0,-1 0 1 0 0,1 1 0 0 0,0-1-1 0 0,-1 0 1 0 0,1 1 0 0 0,-1-1-1 0 0,1 1 1 0 0,-1 0 0 0 0,1-1-1 0 0,-4 1 1 0 0,0-1 64 0 0,0 0 0 0 0,1 1 0 0 0,-1 0 0 0 0,0-1 0 0 0,0 2 0 0 0,0-1 0 0 0,0 0 0 0 0,0 1 0 0 0,0 0 0 0 0,0 0 0 0 0,0 1 0 0 0,1-1 0 0 0,-1 1 0 0 0,1 0 0 0 0,-1 0 0 0 0,1 1 1 0 0,-1-1-1 0 0,1 1 0 0 0,0 0 0 0 0,0 0 0 0 0,1 0 0 0 0,-1 1 0 0 0,1-1 0 0 0,-1 1 0 0 0,1 0 0 0 0,0 0 0 0 0,1 0 0 0 0,-1 0 0 0 0,1 1 0 0 0,-1-1 0 0 0,1 1 0 0 0,1-1 0 0 0,-1 1 0 0 0,1 0 0 0 0,0 0 0 0 0,0 0 0 0 0,-1 9 0 0 0,2-10-51 0 0,0-1 0 0 0,0 1 0 0 0,0-1 0 0 0,1 1 0 0 0,-1-1 0 0 0,1 0 0 0 0,0 1 0 0 0,0-1 0 0 0,0 0 0 0 0,1 1 0 0 0,-1-1 0 0 0,1 0 0 0 0,-1 0-1 0 0,1 0 1 0 0,0 0 0 0 0,0-1 0 0 0,1 1 0 0 0,-1 0 0 0 0,0-1 0 0 0,1 0 0 0 0,0 1 0 0 0,-1-1 0 0 0,1 0 0 0 0,0 0 0 0 0,0-1 0 0 0,0 1 0 0 0,0-1 0 0 0,1 1 0 0 0,-1-1 0 0 0,0 0 0 0 0,0 0 0 0 0,1 0 0 0 0,-1-1 0 0 0,1 1 0 0 0,4-1 0 0 0,2 1-619 0 0,0-1 1 0 0,0 0-1 0 0,0 0 1 0 0,18-4-1 0 0,34-14-7299 0 0,-49 12 2767 0 0</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3.268"/>
    </inkml:context>
    <inkml:brush xml:id="br0">
      <inkml:brushProperty name="width" value="0.05" units="cm"/>
      <inkml:brushProperty name="height" value="0.05" units="cm"/>
      <inkml:brushProperty name="color" value="#004F8B"/>
    </inkml:brush>
  </inkml:definitions>
  <inkml:trace contextRef="#ctx0" brushRef="#br0">265 407 10605 0 0,'-2'-14'9133'0'0,"-5"6"-6299"0"0,-18 5-3634 0 0,17 3 1397 0 0,-4 1-603 0 0,-1 0 0 0 0,1 0 0 0 0,0 1 0 0 0,0 1 0 0 0,0 0 0 0 0,0 0 0 0 0,0 1 1 0 0,0 1-1 0 0,-14 8 0 0 0,20-10 5 0 0,-1 1-1 0 0,1 0 1 0 0,0 0 0 0 0,1 0 0 0 0,-1 1 0 0 0,1 0 0 0 0,0 0-1 0 0,0 1 1 0 0,0-1 0 0 0,1 1 0 0 0,0 0 0 0 0,0 0 0 0 0,0 0-1 0 0,1 1 1 0 0,0-1 0 0 0,0 1 0 0 0,-2 7 0 0 0,5-13 3 0 0,0 0-1 0 0,-1 0 1 0 0,1 0 0 0 0,0 1 0 0 0,0-1 0 0 0,0 0 0 0 0,0 0 0 0 0,0 0 0 0 0,0 0-1 0 0,0 0 1 0 0,0 0 0 0 0,0 0 0 0 0,0 0 0 0 0,1 0 0 0 0,-1 0 0 0 0,0 0 0 0 0,1 0-1 0 0,-1 0 1 0 0,1 0 0 0 0,-1 0 0 0 0,1 0 0 0 0,0 0 0 0 0,-1 0 0 0 0,1 0 0 0 0,0 0-1 0 0,-1 0 1 0 0,1-1 0 0 0,1 2 0 0 0,1-1-2 0 0,-1 0-1 0 0,0 0 1 0 0,1 0 0 0 0,-1 0-1 0 0,1-1 1 0 0,0 1 0 0 0,-1-1-1 0 0,1 1 1 0 0,-1-1-1 0 0,1 0 1 0 0,4 0 0 0 0,3-1-73 0 0,0-1 1 0 0,-1 1 0 0 0,1-1-1 0 0,0-1 1 0 0,15-6 0 0 0,-3-3-17 0 0,0 0 1 0 0,-1-1 0 0 0,-1-2 0 0 0,0 0-1 0 0,-1-1 1 0 0,-1-1 0 0 0,-1 0 0 0 0,0-2-1 0 0,-1 0 1 0 0,-1-1 0 0 0,-1 0 0 0 0,0-1-1 0 0,-2 0 1 0 0,-1-2 0 0 0,0 1 0 0 0,-2-1-1 0 0,0 0 1 0 0,7-38 0 0 0,-13 48 197 0 0,0 0 0 0 0,-1 0 1 0 0,-1 0-1 0 0,-1 0 0 0 0,1 0 1 0 0,-2-1-1 0 0,0 1 0 0 0,-1 0 0 0 0,-4-19 1 0 0,-2 43 15 0 0,0 2 0 0 0,1-1 1 0 0,-9 21-1 0 0,-94 359 1451 0 0,108-387-1585 0 0,1-1-1 0 0,0 1 1 0 0,1-1 0 0 0,-1 1-1 0 0,1-1 1 0 0,0 1 0 0 0,0 0-1 0 0,0-1 1 0 0,0 1 0 0 0,1-1-1 0 0,0 1 1 0 0,0-1 0 0 0,0 1-1 0 0,4 7 1 0 0,-5-12-71 0 0,0 0-1 0 0,0 1 0 0 0,0-1 1 0 0,0 0-1 0 0,0 0 0 0 0,-1 0 1 0 0,1 0-1 0 0,0 1 0 0 0,0-1 1 0 0,0 0-1 0 0,0 0 1 0 0,0 0-1 0 0,0 0 0 0 0,0 0 1 0 0,0 1-1 0 0,0-1 0 0 0,0 0 1 0 0,-1 0-1 0 0,1 0 0 0 0,0 0 1 0 0,0 0-1 0 0,0 0 1 0 0,0 1-1 0 0,0-1 0 0 0,0 0 1 0 0,-1 0-1 0 0,1 0 0 0 0,0 0 1 0 0,0 0-1 0 0,0 0 1 0 0,0 0-1 0 0,-1 0 0 0 0,1 0 1 0 0,0 0-1 0 0,0 0 0 0 0,0 0 1 0 0,0 0-1 0 0,-1 0 0 0 0,1 0 1 0 0,0 0-1 0 0,0 0 1 0 0,0 0-1 0 0,-1 0 0 0 0,1 0 1 0 0,0 0-1 0 0,0 0 0 0 0,0 0 1 0 0,0 0-1 0 0,0 0 1 0 0,-1 0-1 0 0,1 0 0 0 0,0-1 1 0 0,0 1-1 0 0,0 0 0 0 0,0 0 1 0 0,0 0-1 0 0,-1 0 0 0 0,1 0 1 0 0,0 0-1 0 0,0-1 1 0 0,0 1-1 0 0,0 0 0 0 0,0 0 1 0 0,-14-10-10479 0 0,9 1 3020 0 0</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4.813"/>
    </inkml:context>
    <inkml:brush xml:id="br0">
      <inkml:brushProperty name="width" value="0.05" units="cm"/>
      <inkml:brushProperty name="height" value="0.05" units="cm"/>
      <inkml:brushProperty name="color" value="#004F8B"/>
    </inkml:brush>
  </inkml:definitions>
  <inkml:trace contextRef="#ctx0" brushRef="#br0">414 175 10165 0 0,'4'-42'2211'0'0,"0"-9"638"0"0,-4 48-2803 0 0,-1 0 0 0 0,0 1 0 0 0,1-1 1 0 0,-1 0-1 0 0,0 1 0 0 0,0-1 0 0 0,-1 1 0 0 0,1-1 1 0 0,0 1-1 0 0,-1-1 0 0 0,0 1 0 0 0,1 0 0 0 0,-1 0 1 0 0,0 0-1 0 0,0 0 0 0 0,-4-3 0 0 0,1 1 9 0 0,-1 0 0 0 0,1 0 0 0 0,-1 0 0 0 0,0 1-1 0 0,0 0 1 0 0,0 0 0 0 0,0 1 0 0 0,0 0 0 0 0,0 0 0 0 0,-1 0 0 0 0,1 1-1 0 0,-1-1 1 0 0,1 2 0 0 0,-1-1 0 0 0,0 1 0 0 0,1 0 0 0 0,-1 0 0 0 0,1 1 0 0 0,-1 0-1 0 0,1 0 1 0 0,-1 1 0 0 0,1-1 0 0 0,-1 1 0 0 0,1 1 0 0 0,-10 5 0 0 0,6-3-23 0 0,1 1 1 0 0,0 1 0 0 0,0-1 0 0 0,1 2 0 0 0,0-1 0 0 0,1 1 0 0 0,-1 0 0 0 0,1 1-1 0 0,1 0 1 0 0,0 0 0 0 0,0 0 0 0 0,1 1 0 0 0,0-1 0 0 0,-7 20 0 0 0,0 10 314 0 0,2 0 0 0 0,2 0 0 0 0,-7 78 0 0 0,10 123 96 0 0,6-156-107 0 0,-2-77-374 0 0,0 1 0 0 0,-1 0 0 0 0,0-1 0 0 0,0 1 0 0 0,-1-1 0 0 0,0 0 0 0 0,0 1 0 0 0,-1-2 0 0 0,0 1 0 0 0,0 0 0 0 0,0-1 0 0 0,-1 0 0 0 0,-11 11 0 0 0,16-16-207 0 0,0-1-1 0 0,-1 0 1 0 0,1 0 0 0 0,0 0 0 0 0,0 0-1 0 0,-1 0 1 0 0,1 0 0 0 0,0 0-1 0 0,-1 0 1 0 0,1 0 0 0 0,0 0-1 0 0,-1 0 1 0 0,1 0 0 0 0,0 0-1 0 0,0 0 1 0 0,-1 0 0 0 0,1 0-1 0 0,0-1 1 0 0,-1 1 0 0 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5.202"/>
    </inkml:context>
    <inkml:brush xml:id="br0">
      <inkml:brushProperty name="width" value="0.05" units="cm"/>
      <inkml:brushProperty name="height" value="0.05" units="cm"/>
      <inkml:brushProperty name="color" value="#004F8B"/>
    </inkml:brush>
  </inkml:definitions>
  <inkml:trace contextRef="#ctx0" brushRef="#br0">1 49 14233 0 0,'11'-1'4179'0'0,"31"2"-2412"0"0,-9 1-1073 0 0,192-12 22 0 0,-203 3-1520 0 0,-19-3-927 0 0,-25-10-4558 0 0,21 17 3503 0 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5.713"/>
    </inkml:context>
    <inkml:brush xml:id="br0">
      <inkml:brushProperty name="width" value="0.05" units="cm"/>
      <inkml:brushProperty name="height" value="0.05" units="cm"/>
      <inkml:brushProperty name="color" value="#004F8B"/>
    </inkml:brush>
  </inkml:definitions>
  <inkml:trace contextRef="#ctx0" brushRef="#br0">182 0 7281 0 0,'-1'2'6706'0'0,"-3"3"-3405"0"0,-15 31-2811 0 0,-88 302 4509 0 0,93-286-4726 0 0,2 2 0 0 0,2-1 0 0 0,-5 97 1 0 0,17-135-787 0 0,3-17-2357 0 0,2-26-10602 0 0,-7 12 6457 0 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6.225"/>
    </inkml:context>
    <inkml:brush xml:id="br0">
      <inkml:brushProperty name="width" value="0.05" units="cm"/>
      <inkml:brushProperty name="height" value="0.05" units="cm"/>
      <inkml:brushProperty name="color" value="#004F8B"/>
    </inkml:brush>
  </inkml:definitions>
  <inkml:trace contextRef="#ctx0" brushRef="#br0">82 59 9277 0 0,'-3'-21'6813'0'0,"-2"15"-4678"0"0,-7 15-1804 0 0,8-4-119 0 0,0 0 0 0 0,-1 0 0 0 0,2 1 0 0 0,-1 0 0 0 0,1-1 0 0 0,0 1 1 0 0,0 1-1 0 0,0-1 0 0 0,1 0 0 0 0,0 1 0 0 0,-2 11 0 0 0,4-15-188 0 0,-1-1 0 0 0,1 1 0 0 0,0-1 0 0 0,-1 1 0 0 0,1 0 0 0 0,0-1-1 0 0,1 1 1 0 0,-1-1 0 0 0,0 1 0 0 0,1-1 0 0 0,0 1 0 0 0,-1-1 0 0 0,1 0 0 0 0,0 1 0 0 0,0-1-1 0 0,0 0 1 0 0,1 1 0 0 0,-1-1 0 0 0,0 0 0 0 0,1 0 0 0 0,-1 0 0 0 0,1 0 0 0 0,0 0 0 0 0,0-1-1 0 0,0 1 1 0 0,0 0 0 0 0,0-1 0 0 0,0 1 0 0 0,0-1 0 0 0,0 0 0 0 0,1 0 0 0 0,-1 0 0 0 0,0 0-1 0 0,5 1 1 0 0,-3-1-51 0 0,-1-1 0 0 0,1 1 0 0 0,0-1 0 0 0,-1 1 0 0 0,1-1 0 0 0,0-1 0 0 0,0 1 0 0 0,-1 0 0 0 0,1-1 0 0 0,-1 0 0 0 0,1 0 0 0 0,0 0 0 0 0,-1 0 0 0 0,1 0 0 0 0,-1-1 1 0 0,0 0-1 0 0,1 1 0 0 0,-1-1 0 0 0,0 0 0 0 0,0-1 0 0 0,0 1 0 0 0,-1-1 0 0 0,1 1 0 0 0,3-5 0 0 0,-3 3-69 0 0,-1 1 0 0 0,1-1 1 0 0,-1 0-1 0 0,0-1 0 0 0,0 1 1 0 0,0 0-1 0 0,0-1 1 0 0,-1 1-1 0 0,0-1 0 0 0,0 1 1 0 0,0-1-1 0 0,0 0 0 0 0,-1 0 1 0 0,0 1-1 0 0,0-1 1 0 0,0 0-1 0 0,0 1 0 0 0,-1-1 1 0 0,0 0-1 0 0,0 1 0 0 0,0-1 1 0 0,0 1-1 0 0,-4-7 1 0 0,4 7 99 0 0,-1 1 0 0 0,-1 0 1 0 0,1-1-1 0 0,0 1 1 0 0,-1 0-1 0 0,1 0 0 0 0,-1 0 1 0 0,0 1-1 0 0,0-1 1 0 0,0 1-1 0 0,-1-1 1 0 0,1 1-1 0 0,0 0 0 0 0,-1 0 1 0 0,1 1-1 0 0,-1-1 1 0 0,0 1-1 0 0,0 0 1 0 0,1 0-1 0 0,-1 0 0 0 0,0 0 1 0 0,0 0-1 0 0,0 1 1 0 0,0 0-1 0 0,0 0 0 0 0,0 0 1 0 0,0 0-1 0 0,-7 2 1 0 0,7-1 34 0 0,0 0 1 0 0,1 0-1 0 0,-1 1 1 0 0,1-1-1 0 0,0 1 1 0 0,-1 0-1 0 0,1 0 1 0 0,0 0-1 0 0,0 0 1 0 0,0 0-1 0 0,0 1 1 0 0,1-1-1 0 0,-1 1 1 0 0,0 0-1 0 0,1 0 1 0 0,-2 3-1 0 0,2-4-248 0 0,1 1-1 0 0,0-1 1 0 0,-1 1-1 0 0,1-1 1 0 0,0 1-1 0 0,1-1 1 0 0,-1 1-1 0 0,0-1 1 0 0,1 1-1 0 0,-1 3 1 0 0,1-4-485 0 0,0 0 0 0 0,0 0 0 0 0,1 0 0 0 0,-1 0 1 0 0,0 1-1 0 0,1-1 0 0 0,0 0 0 0 0,-1 0 0 0 0,1-1 0 0 0,0 1 1 0 0,0 0-1 0 0,0 0 0 0 0,0 0 0 0 0,2 2 0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14.112"/>
    </inkml:context>
    <inkml:brush xml:id="br0">
      <inkml:brushProperty name="width" value="0.05" units="cm"/>
      <inkml:brushProperty name="height" value="0.05" units="cm"/>
      <inkml:brushProperty name="color" value="#E71224"/>
    </inkml:brush>
  </inkml:definitions>
  <inkml:trace contextRef="#ctx0" brushRef="#br0">42 2 3268 0 0,'-4'-1'11320'0'0,"-6"1"-9329"0"0,1 17-1518 0 0,-5 15 507 0 0,12-21-831 0 0,1-1 0 0 0,0 1 0 0 0,0-1 0 0 0,2 22 0 0 0,-1-30-129 0 0,1-1 0 0 0,-1 1 0 0 0,0-1 0 0 0,1 1-1 0 0,-1-1 1 0 0,0 0 0 0 0,1 1 0 0 0,0-1 0 0 0,-1 1-1 0 0,1-1 1 0 0,0 0 0 0 0,0 0 0 0 0,0 1 0 0 0,0-1 0 0 0,0 0-1 0 0,0 0 1 0 0,0 0 0 0 0,0 0 0 0 0,2 1 0 0 0,-2-2-12 0 0,1 1 1 0 0,0-1-1 0 0,0 0 1 0 0,0 1 0 0 0,0-1-1 0 0,-1 0 1 0 0,1 0-1 0 0,0 0 1 0 0,0-1 0 0 0,0 1-1 0 0,0 0 1 0 0,0-1 0 0 0,-1 1-1 0 0,1-1 1 0 0,0 1-1 0 0,0-1 1 0 0,-1 0 0 0 0,1 0-1 0 0,3-2 1 0 0,-1-1-52 0 0,1 0 0 0 0,-1 0 1 0 0,0-1-1 0 0,0 1 0 0 0,-1-1 0 0 0,1 0 1 0 0,-1 0-1 0 0,0-1 0 0 0,-1 1 0 0 0,1 0 1 0 0,-1-1-1 0 0,0 0 0 0 0,0 0 0 0 0,-1 1 1 0 0,0-1-1 0 0,0 0 0 0 0,1-10 0 0 0,-2 15 126 0 0,-1 3-57 0 0,0-1 0 0 0,0 0-1 0 0,1 1 1 0 0,-1-1 0 0 0,0 0 0 0 0,1 1-1 0 0,-1-1 1 0 0,1 1 0 0 0,0-1 0 0 0,-1 1-1 0 0,1-1 1 0 0,0 1 0 0 0,0-1 0 0 0,0 1-1 0 0,0-1 1 0 0,0 1 0 0 0,1-1-1 0 0,-1 1 1 0 0,1 1 0 0 0,3 34 660 0 0,-2-21-485 0 0,-2-13-223 0 0,0 0-1 0 0,1 0 0 0 0,-1 0 0 0 0,1 0 0 0 0,-1 0 1 0 0,1 0-1 0 0,0 0 0 0 0,0 0 0 0 0,0 0 0 0 0,1 0 0 0 0,-1-1 1 0 0,1 1-1 0 0,-1 0 0 0 0,3 2 0 0 0,-4-5-25 0 0,0 0-1 0 0,0 0 1 0 0,0 1 0 0 0,0-1-1 0 0,1 0 1 0 0,-1 0 0 0 0,0 0-1 0 0,0 0 1 0 0,0 1-1 0 0,0-1 1 0 0,0 0 0 0 0,1 0-1 0 0,-1 0 1 0 0,0 0 0 0 0,0 0-1 0 0,0 0 1 0 0,0 1 0 0 0,1-1-1 0 0,-1 0 1 0 0,0 0-1 0 0,0 0 1 0 0,0 0 0 0 0,1 0-1 0 0,-1 0 1 0 0,0 0 0 0 0,0 0-1 0 0,0 0 1 0 0,1 0 0 0 0,-1 0-1 0 0,0 0 1 0 0,0 0-1 0 0,1 0 1 0 0,-1 0 0 0 0,0 0-1 0 0,0 0 1 0 0,0 0 0 0 0,1 0-1 0 0,-1 0 1 0 0,0 0 0 0 0,0-1-1 0 0,0 1 1 0 0,0 0-1 0 0,1 0 1 0 0,-1 0 0 0 0,0 0-1 0 0,0 0 1 0 0,0-1 0 0 0,0 1-1 0 0,1 0 1 0 0,-1 0-1 0 0,0 0 1 0 0,1-14-7689 0 0</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7.174"/>
    </inkml:context>
    <inkml:brush xml:id="br0">
      <inkml:brushProperty name="width" value="0.05" units="cm"/>
      <inkml:brushProperty name="height" value="0.05" units="cm"/>
      <inkml:brushProperty name="color" value="#004F8B"/>
    </inkml:brush>
  </inkml:definitions>
  <inkml:trace contextRef="#ctx0" brushRef="#br0">19 54 8645 0 0,'0'2'3472'0'0,"0"12"2408"0"0,-4 32-4140 0 0,2-39-1463 0 0,-2 8 80 0 0,1-1 0 0 0,1 1 0 0 0,0 0 0 0 0,0 0 0 0 0,2 29 0 0 0,1-41-336 0 0,-1 0 1 0 0,1 0-1 0 0,0 0 1 0 0,0 0 0 0 0,0 0-1 0 0,0 0 1 0 0,0-1 0 0 0,1 1-1 0 0,-1 0 1 0 0,1-1-1 0 0,0 1 1 0 0,0-1 0 0 0,0 1-1 0 0,0-1 1 0 0,0 0 0 0 0,0 0-1 0 0,0 0 1 0 0,1 0-1 0 0,-1 0 1 0 0,1 0 0 0 0,0-1-1 0 0,-1 1 1 0 0,1-1 0 0 0,0 0-1 0 0,0 0 1 0 0,0 0-1 0 0,0 0 1 0 0,0-1 0 0 0,0 1-1 0 0,0-1 1 0 0,0 1 0 0 0,0-1-1 0 0,0 0 1 0 0,0 0 0 0 0,4-1-1 0 0,-3 1-44 0 0,1 0 0 0 0,-1 0-1 0 0,0-1 1 0 0,0 1 0 0 0,0-1-1 0 0,1 0 1 0 0,-1 0 0 0 0,0 0-1 0 0,0-1 1 0 0,-1 0 0 0 0,1 1 0 0 0,0-1-1 0 0,0-1 1 0 0,-1 1 0 0 0,1 0-1 0 0,-1-1 1 0 0,0 0 0 0 0,0 0 0 0 0,0 0-1 0 0,3-4 1 0 0,1-3-162 0 0,-1-1-1 0 0,0 1 1 0 0,-1-1 0 0 0,0-1-1 0 0,4-16 1 0 0,3-4-63 0 0,-17 82-352 0 0,5-45 613 0 0,0 0 1 0 0,0-1-1 0 0,1 1 0 0 0,0-1 0 0 0,-1 1 1 0 0,2-1-1 0 0,-1 1 0 0 0,0-1 0 0 0,1 0 1 0 0,0 0-1 0 0,0 0 0 0 0,0 0 0 0 0,0 0 1 0 0,5 6-1 0 0,-6-9 6 0 0,0 0 1 0 0,0 1-1 0 0,0-1 0 0 0,1 0 0 0 0,-1 0 1 0 0,0 0-1 0 0,1 0 0 0 0,-1 0 1 0 0,1 0-1 0 0,-1 0 0 0 0,1-1 1 0 0,-1 1-1 0 0,1-1 0 0 0,-1 1 1 0 0,1-1-1 0 0,0 1 0 0 0,-1-1 1 0 0,1 0-1 0 0,0 0 0 0 0,0 0 0 0 0,-1 0 1 0 0,1 0-1 0 0,0 0 0 0 0,-1 0 1 0 0,4-1-1 0 0,-3 0 4 0 0,1-1 0 0 0,-1 0 0 0 0,1 1 0 0 0,-1-1 0 0 0,1 0 0 0 0,-1 0 0 0 0,0 0 0 0 0,0 0 0 0 0,0-1 0 0 0,0 1 0 0 0,0-1 0 0 0,-1 1 0 0 0,3-4 0 0 0,3-9-185 0 0,0 0-1 0 0,-1-1 1 0 0,-1 0-1 0 0,4-18 1 0 0,-5 9-287 0 0,0 0 0 0 0,-2 0 0 0 0,-1-38 0 0 0,-1 46 890 0 0,-6 15-661 0 0,-6 9-275 0 0,-7 10-2420 0 0,15-10 1101 0 0,-5 7-5936 0 0</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9.180"/>
    </inkml:context>
    <inkml:brush xml:id="br0">
      <inkml:brushProperty name="width" value="0.05" units="cm"/>
      <inkml:brushProperty name="height" value="0.05" units="cm"/>
      <inkml:brushProperty name="color" value="#004F8B"/>
    </inkml:brush>
  </inkml:definitions>
  <inkml:trace contextRef="#ctx0" brushRef="#br0">75 16 1984 0 0,'0'0'2770'0'0,"-13"-16"7983"0"0,9 17-10489 0 0,1 1 1 0 0,0-1-1 0 0,-1 0 1 0 0,1 1-1 0 0,0 0 1 0 0,0 0-1 0 0,0 0 1 0 0,0 0-1 0 0,0 0 1 0 0,0 0 0 0 0,1 1-1 0 0,-1-1 1 0 0,1 1-1 0 0,-3 3 1 0 0,4-5-233 0 0,0 0-1 0 0,0 1 1 0 0,-1-1 0 0 0,1 0 0 0 0,0 1 0 0 0,0-1 0 0 0,0 1 0 0 0,0-1 0 0 0,0 1 0 0 0,1 0 0 0 0,-1-1 0 0 0,0 1-1 0 0,1 0 1 0 0,-1 0 0 0 0,1-1 0 0 0,0 1 0 0 0,0 0 0 0 0,-1 0 0 0 0,1 0 0 0 0,0 0 0 0 0,0-1 0 0 0,1 1 0 0 0,-1 0-1 0 0,0 0 1 0 0,1 0 0 0 0,-1-1 0 0 0,1 1 0 0 0,-1 0 0 0 0,1-1 0 0 0,2 4 0 0 0,-2-4-21 0 0,0 0 1 0 0,1 0-1 0 0,-1 0 0 0 0,0 0 1 0 0,1 0-1 0 0,0 0 1 0 0,-1-1-1 0 0,1 1 0 0 0,-1-1 1 0 0,1 1-1 0 0,0-1 1 0 0,-1 1-1 0 0,1-1 0 0 0,0 0 1 0 0,-1 0-1 0 0,1 0 1 0 0,0 0-1 0 0,-1 0 0 0 0,1 0 1 0 0,0 0-1 0 0,0-1 1 0 0,-1 1-1 0 0,1-1 0 0 0,-1 1 1 0 0,1-1-1 0 0,0 1 0 0 0,1-2 1 0 0,0 1 12 0 0,-1-1 0 0 0,1 1 0 0 0,-1-1 0 0 0,1 1 0 0 0,-1-1-1 0 0,1 0 1 0 0,-1 0 0 0 0,0 0 0 0 0,0 0 0 0 0,0 0 0 0 0,0-1 0 0 0,0 1 0 0 0,2-6 0 0 0,-3 6-17 0 0,0 0 0 0 0,0 0 1 0 0,0 0-1 0 0,-1-1 0 0 0,1 1 0 0 0,-1 0 0 0 0,0 0 1 0 0,0-1-1 0 0,1 1 0 0 0,-2 0 0 0 0,1-3 1 0 0,0 4 3 0 0,0 1 0 0 0,-1-1 0 0 0,1 0 1 0 0,0 0-1 0 0,-1 1 0 0 0,1-1 1 0 0,-1 0-1 0 0,1 1 0 0 0,-1-1 0 0 0,1 0 1 0 0,-1 1-1 0 0,1-1 0 0 0,-1 1 1 0 0,0-1-1 0 0,1 1 0 0 0,-1-1 1 0 0,0 1-1 0 0,1 0 0 0 0,-1-1 0 0 0,0 1 1 0 0,0 0-1 0 0,1-1 0 0 0,-1 1 1 0 0,0 0-1 0 0,0 0 0 0 0,0 0 1 0 0,1 0-1 0 0,-1 0 0 0 0,0 0 0 0 0,0 0 1 0 0,-1 0-1 0 0,1 0-16 0 0,1 0-1 0 0,-1 0 1 0 0,1 0-1 0 0,-1 0 1 0 0,0 0-1 0 0,1 0 1 0 0,-1 0-1 0 0,1 0 1 0 0,-1 0-1 0 0,0 0 1 0 0,1 0-1 0 0,-1 0 1 0 0,1 0 0 0 0,-1 1-1 0 0,1-1 1 0 0,-1 0-1 0 0,1 1 1 0 0,-1-1-1 0 0,1 0 1 0 0,-1 1-1 0 0,1-1 1 0 0,-1 0-1 0 0,1 1 1 0 0,0-1-1 0 0,-1 1 1 0 0,1-1 0 0 0,0 1-1 0 0,-1-1 1 0 0,1 1-1 0 0,0-1 1 0 0,-1 1-1 0 0,1-1 1 0 0,0 1-1 0 0,0-1 1 0 0,0 1-1 0 0,-1 0 1 0 0,10 20-222 0 0,-9-20 210 0 0,1 0 0 0 0,-1 0 0 0 0,1-1 0 0 0,-1 1 0 0 0,1 0 0 0 0,0-1 0 0 0,-1 1 0 0 0,1-1 0 0 0,0 1 0 0 0,0-1 0 0 0,0 1 0 0 0,-1-1 0 0 0,1 1 0 0 0,0-1 0 0 0,0 0 0 0 0,0 1 0 0 0,0-1 0 0 0,0 0 0 0 0,1 0 0 0 0,-1 0-1 0 0,-1 0 1 0 0,1-1 0 0 0,0 1-1 0 0,-1-1 1 0 0,1 1-1 0 0,0-1 1 0 0,-1 1-1 0 0,1-1 1 0 0,-1 1-1 0 0,1-1 1 0 0,-1 0-1 0 0,0 1 1 0 0,1-1 0 0 0,-1 0-1 0 0,1 1 1 0 0,-1-1-1 0 0,0 0 1 0 0,0 0-1 0 0,1 1 1 0 0,-1-1-1 0 0,0 0 1 0 0,0 0 0 0 0,0 1-1 0 0,0-1 1 0 0,0 0-1 0 0,0 0 1 0 0,0 1-1 0 0,0-1 1 0 0,0 0-1 0 0,-1-1 1 0 0,3-16 160 0 0,0 6-2171 0 0,-1 3-4051 0 0</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18.976"/>
    </inkml:context>
    <inkml:brush xml:id="br0">
      <inkml:brushProperty name="width" value="0.05" units="cm"/>
      <inkml:brushProperty name="height" value="0.05" units="cm"/>
      <inkml:brushProperty name="color" value="#008C3A"/>
    </inkml:brush>
  </inkml:definitions>
  <inkml:trace contextRef="#ctx0" brushRef="#br0">1 20 1044 0 0,'0'-2'1772'0'0,"0"-2"-948"0"0,5 4-488 0 0,-1-2-336 0 0,1 0-164 0 0,8-2-20 0 0,1 2-844 0 0,-1-2-992 0 0</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24.738"/>
    </inkml:context>
    <inkml:brush xml:id="br0">
      <inkml:brushProperty name="width" value="0.05" units="cm"/>
      <inkml:brushProperty name="height" value="0.05" units="cm"/>
      <inkml:brushProperty name="color" value="#008C3A"/>
    </inkml:brush>
  </inkml:definitions>
  <inkml:trace contextRef="#ctx0" brushRef="#br0">303 27 9913 0 0,'-4'-16'7541'0'0,"-8"8"-3297"0"0,8 7-4049 0 0,0 0 0 0 0,0 1 0 0 0,1-1 0 0 0,-1 1 0 0 0,0 0 0 0 0,0 0 0 0 0,1 0 1 0 0,-6 2-1 0 0,-8 1-622 0 0,0 1 1 0 0,-26 10-1 0 0,29-9 445 0 0,0 1 0 0 0,1 0 0 0 0,-1 1 0 0 0,1 1 1 0 0,1 0-1 0 0,0 1 0 0 0,0 0 0 0 0,-20 21 0 0 0,28-26-37 0 0,1 0 0 0 0,-1 0 0 0 0,1 1 0 0 0,0-1 0 0 0,0 1 1 0 0,1 0-1 0 0,0 0 0 0 0,0 0 0 0 0,0 0 0 0 0,0 0 0 0 0,1 1 0 0 0,0-1 0 0 0,0 0 0 0 0,0 1 1 0 0,1-1-1 0 0,-1 1 0 0 0,1-1 0 0 0,1 1 0 0 0,-1-1 0 0 0,1 0 0 0 0,0 1 0 0 0,0-1 0 0 0,0 0 1 0 0,1 1-1 0 0,0-1 0 0 0,0 0 0 0 0,5 7 0 0 0,4 8-58 0 0,1 0-1 0 0,1-2 1 0 0,0 1 0 0 0,2-2 0 0 0,18 18-1 0 0,88 70 668 0 0,-54-51-509 0 0,-61-48-59 0 0,1 0 1 0 0,-1 0-1 0 0,-1 1 1 0 0,1 0-1 0 0,-1 0 1 0 0,0 0-1 0 0,0 1 1 0 0,-1 0-1 0 0,6 15 1 0 0,-8-19 2 0 0,-1 1 0 0 0,0-1 1 0 0,0 0-1 0 0,0 0 0 0 0,0 1 1 0 0,-1-1-1 0 0,0 0 0 0 0,0 1 0 0 0,0-1 1 0 0,0 1-1 0 0,-1-1 0 0 0,1 0 1 0 0,-1 1-1 0 0,0-1 0 0 0,-1 0 0 0 0,1 0 1 0 0,-1 0-1 0 0,0 0 0 0 0,0 0 1 0 0,0 0-1 0 0,-4 5 0 0 0,-2 1 17 0 0,0-2 1 0 0,0 1-1 0 0,-1-1 1 0 0,0-1-1 0 0,0 0 0 0 0,-1 0 1 0 0,0 0-1 0 0,0-1 0 0 0,-1-1 1 0 0,1 0-1 0 0,-1 0 1 0 0,0-1-1 0 0,-1-1 0 0 0,1 0 1 0 0,-1 0-1 0 0,1-1 0 0 0,-1-1 1 0 0,0 0-1 0 0,0 0 0 0 0,1-1 1 0 0,-16-2-1 0 0,22 1-64 0 0,0 0-1 0 0,0 0 0 0 0,0 0 1 0 0,0-1-1 0 0,1 0 1 0 0,-1 0-1 0 0,0 0 1 0 0,1-1-1 0 0,-1 0 1 0 0,1 1-1 0 0,0-1 0 0 0,0-1 1 0 0,0 1-1 0 0,1-1 1 0 0,-1 1-1 0 0,1-1 1 0 0,-1 0-1 0 0,1-1 1 0 0,1 1-1 0 0,-1 0 0 0 0,1-1 1 0 0,-1 1-1 0 0,1-1 1 0 0,0 0-1 0 0,1 0 1 0 0,-1 0-1 0 0,1 0 1 0 0,0 0-1 0 0,0-5 0 0 0,13-10-1512 0 0</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25.670"/>
    </inkml:context>
    <inkml:brush xml:id="br0">
      <inkml:brushProperty name="width" value="0.05" units="cm"/>
      <inkml:brushProperty name="height" value="0.05" units="cm"/>
      <inkml:brushProperty name="color" value="#008C3A"/>
    </inkml:brush>
  </inkml:definitions>
  <inkml:trace contextRef="#ctx0" brushRef="#br0">56 15 352 0 0,'-4'-14'12710'0'0,"-5"16"-8334"0"0,-8 20-3372 0 0,12-9-794 0 0,0 0 0 0 0,1 1 1 0 0,1 0-1 0 0,0 0 0 0 0,1 0 0 0 0,0 0 1 0 0,1 0-1 0 0,1 0 0 0 0,0 0 1 0 0,1 1-1 0 0,0-1 0 0 0,1 0 0 0 0,1 0 1 0 0,8 26-1 0 0,-10-38-200 0 0,0 1 0 0 0,1 0 0 0 0,-1 0 1 0 0,1-1-1 0 0,-1 1 0 0 0,1 0 0 0 0,0-1 0 0 0,0 0 0 0 0,0 1 0 0 0,0-1 1 0 0,0 0-1 0 0,1 0 0 0 0,-1 0 0 0 0,1 0 0 0 0,-1-1 0 0 0,1 1 0 0 0,0-1 1 0 0,-1 1-1 0 0,1-1 0 0 0,0 0 0 0 0,0 0 0 0 0,0 0 0 0 0,0-1 0 0 0,0 1 1 0 0,0-1-1 0 0,0 1 0 0 0,0-1 0 0 0,0 0 0 0 0,0 0 0 0 0,0-1 1 0 0,0 1-1 0 0,1-1 0 0 0,-1 1 0 0 0,0-1 0 0 0,-1 0 0 0 0,1 0 0 0 0,0 0 1 0 0,0 0-1 0 0,0-1 0 0 0,4-2 0 0 0,4-2 15 0 0,-1-1 1 0 0,0 0-1 0 0,0-1 0 0 0,-1 0 1 0 0,0 0-1 0 0,0-1 0 0 0,-1 0 1 0 0,12-18-1 0 0,-16 21-34 0 0,-1 0 1 0 0,1 0-1 0 0,-2 0 0 0 0,1 0 0 0 0,-1-1 0 0 0,1 1 1 0 0,-2-1-1 0 0,1 0 0 0 0,-1 1 0 0 0,0-1 1 0 0,0 0-1 0 0,-1 0 0 0 0,0 0 0 0 0,0 0 1 0 0,-1 1-1 0 0,0-1 0 0 0,0 0 0 0 0,-4-11 1 0 0,4 14-5 0 0,-1 0 1 0 0,0 0-1 0 0,0 0 1 0 0,0 0-1 0 0,0 1 1 0 0,-1-1-1 0 0,0 1 1 0 0,1-1-1 0 0,-1 1 1 0 0,-1 0-1 0 0,1 0 1 0 0,0 0-1 0 0,-1 1 1 0 0,1-1-1 0 0,-1 1 1 0 0,0 0-1 0 0,0 0 1 0 0,0 0-1 0 0,0 0 1 0 0,0 1-1 0 0,0-1 1 0 0,-1 1-1 0 0,1 0 1 0 0,0 1-1 0 0,-1-1 1 0 0,1 1-1 0 0,0 0 1 0 0,-1 0-1 0 0,-5 0 1 0 0,-1 1-372 0 0,0 1 0 0 0,0 0 0 0 0,0 0 0 0 0,1 1 0 0 0,-18 7 0 0 0</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30.966"/>
    </inkml:context>
    <inkml:brush xml:id="br0">
      <inkml:brushProperty name="width" value="0.05" units="cm"/>
      <inkml:brushProperty name="height" value="0.05" units="cm"/>
      <inkml:brushProperty name="color" value="#008C3A"/>
    </inkml:brush>
  </inkml:definitions>
  <inkml:trace contextRef="#ctx0" brushRef="#br0">0 52 4196 0 0,'2'-6'8719'0'0,"5"-13"-3771"0"0,-4 20-4748 0 0,-1 16 63 0 0,2 93 1708 0 0,-8 6-1045 0 0,4-14-747 0 0,4 19 190 0 0,-3-118-366 0 0,-1 0 0 0 0,1 0 1 0 0,0-1-1 0 0,0 1 0 0 0,0 0 0 0 0,0-1 1 0 0,0 1-1 0 0,1-1 0 0 0,-1 1 1 0 0,1-1-1 0 0,0 0 0 0 0,-1 1 0 0 0,1-1 1 0 0,0 0-1 0 0,1 0 0 0 0,-1 0 1 0 0,0-1-1 0 0,0 1 0 0 0,1 0 0 0 0,-1-1 1 0 0,1 0-1 0 0,4 2 0 0 0,3 4 91 0 0,-4-5-74 0 0,-1 1 0 0 0,1-1 0 0 0,0 0 0 0 0,0 0 0 0 0,0 0 0 0 0,0-1 0 0 0,0 0 0 0 0,0 0 0 0 0,0-1 0 0 0,1 0 0 0 0,-1 0 0 0 0,0 0 0 0 0,7-1 0 0 0,12-3-67 0 0,47-14 0 0 0,-59 15 58 0 0,0-2 1 0 0,-1 1-1 0 0,0-2 1 0 0,0 0-1 0 0,0 0 1 0 0,17-13-1 0 0,-24 16-4 0 0,0 0 0 0 0,-1 0 0 0 0,1-1 0 0 0,-1 1 0 0 0,0-1 0 0 0,0 0 0 0 0,0 0 0 0 0,-1 0 0 0 0,1-1 0 0 0,-1 1 1 0 0,0-1-1 0 0,0 0 0 0 0,-1 0 0 0 0,1 0 0 0 0,2-8 0 0 0,-2 3-14 0 0,-1 3-3 0 0,0 0 1 0 0,0 0-1 0 0,-1-1 0 0 0,0 1 1 0 0,0-15-1 0 0,-1-4 0 0 0,2 0 0 0 0,0 0 1 0 0,7-34-1 0 0,-6 42 111 0 0,-1 0 1 0 0,-1-1-1 0 0,0 1 1 0 0,-4-31-1 0 0,0-10-400 0 0,3 57 271 0 0,0 1 0 0 0,0-1 0 0 0,0 1 0 0 0,0 0-1 0 0,1-1 1 0 0,-1 1 0 0 0,0 0 0 0 0,1 0 0 0 0,-1-1 0 0 0,1 1 0 0 0,-1 0 0 0 0,1 0 0 0 0,-1-1 0 0 0,1 1 0 0 0,0 0 0 0 0,0 0 0 0 0,0 0 0 0 0,0 0 0 0 0,0 0 0 0 0,0 0 0 0 0,0 0 0 0 0,0 1-1 0 0,0-1 1 0 0,0 0 0 0 0,1 0 0 0 0,-1-4-3657 0 0</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31.827"/>
    </inkml:context>
    <inkml:brush xml:id="br0">
      <inkml:brushProperty name="width" value="0.05" units="cm"/>
      <inkml:brushProperty name="height" value="0.05" units="cm"/>
      <inkml:brushProperty name="color" value="#008C3A"/>
    </inkml:brush>
  </inkml:definitions>
  <inkml:trace contextRef="#ctx0" brushRef="#br0">5 39 9037 0 0,'-2'-2'5916'0'0,"-1"-5"-2220"0"0,66 8-1531 0 0,-17 0-1570 0 0,77-7-1 0 0,-94-2 10 0 0,-15 1-1463 0 0,-8-3-4359 0 0</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32.572"/>
    </inkml:context>
    <inkml:brush xml:id="br0">
      <inkml:brushProperty name="width" value="0.05" units="cm"/>
      <inkml:brushProperty name="height" value="0.05" units="cm"/>
      <inkml:brushProperty name="color" value="#008C3A"/>
    </inkml:brush>
  </inkml:definitions>
  <inkml:trace contextRef="#ctx0" brushRef="#br0">0 17 456 0 0,'0'0'16718'0'0,"46"-13"-14098"0"0,-7 10-1574 0 0,71 3-1 0 0,-47 1-1245 0 0,-62-1 143 0 0,-7 5-75 0 0,-5-8-3525 0 0</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35.140"/>
    </inkml:context>
    <inkml:brush xml:id="br0">
      <inkml:brushProperty name="width" value="0.05" units="cm"/>
      <inkml:brushProperty name="height" value="0.05" units="cm"/>
      <inkml:brushProperty name="color" value="#008C3A"/>
    </inkml:brush>
  </inkml:definitions>
  <inkml:trace contextRef="#ctx0" brushRef="#br0">22 11 208 0 0,'-12'-6'11295'0'0,"3"4"-6034"0"0,26 2-3779 0 0,94 6 451 0 0,-76-3-1732 0 0,1-1-1 0 0,-1-2 0 0 0,0-1 1 0 0,48-8-1 0 0,-65 7-56 0 0,-18 1-182 0 0,-14 1-5750 0 0</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36.620"/>
    </inkml:context>
    <inkml:brush xml:id="br0">
      <inkml:brushProperty name="width" value="0.05" units="cm"/>
      <inkml:brushProperty name="height" value="0.05" units="cm"/>
      <inkml:brushProperty name="color" value="#008C3A"/>
    </inkml:brush>
  </inkml:definitions>
  <inkml:trace contextRef="#ctx0" brushRef="#br0">9 20 3056 0 0,'0'-19'14802'0'0,"4"52"-13196"0"0,0 2-670 0 0,-2 1-1 0 0,-5 60 0 0 0,1-17-659 0 0,2 29-13 0 0,-1-96-860 0 0,-2-18-1827 0 0,-3-23-9639 0 0,2 12 5050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14.857"/>
    </inkml:context>
    <inkml:brush xml:id="br0">
      <inkml:brushProperty name="width" value="0.05" units="cm"/>
      <inkml:brushProperty name="height" value="0.05" units="cm"/>
      <inkml:brushProperty name="color" value="#E71224"/>
    </inkml:brush>
  </inkml:definitions>
  <inkml:trace contextRef="#ctx0" brushRef="#br0">10 140 8717 0 0,'-2'13'4989'0'0,"-1"14"-2866"0"0,1-2-683 0 0,0-45-663 0 0,2-142-691 0 0,0 160-63 0 0,1 1 1 0 0,0 0 0 0 0,-1-1-1 0 0,1 1 1 0 0,0 0-1 0 0,0 0 1 0 0,0-1 0 0 0,0 1-1 0 0,0 0 1 0 0,0 0-1 0 0,0 0 1 0 0,0 0 0 0 0,0 1-1 0 0,1-1 1 0 0,-1 0 0 0 0,0 0-1 0 0,1 1 1 0 0,-1-1-1 0 0,0 1 1 0 0,1-1 0 0 0,-1 1-1 0 0,1-1 1 0 0,-1 1-1 0 0,1 0 1 0 0,-1 0 0 0 0,1 0-1 0 0,-1 0 1 0 0,1 0 0 0 0,-1 0-1 0 0,0 0 1 0 0,1 0-1 0 0,-1 1 1 0 0,1-1 0 0 0,-1 1-1 0 0,1-1 1 0 0,-1 1-1 0 0,3 1 1 0 0,0 4-1045 0 0</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37.923"/>
    </inkml:context>
    <inkml:brush xml:id="br0">
      <inkml:brushProperty name="width" value="0.05" units="cm"/>
      <inkml:brushProperty name="height" value="0.05" units="cm"/>
      <inkml:brushProperty name="color" value="#008C3A"/>
    </inkml:brush>
  </inkml:definitions>
  <inkml:trace contextRef="#ctx0" brushRef="#br0">59 59 900 0 0,'0'-8'6649'0'0,"-11"7"-4561"0"0,-36-3 4287 0 0,81 0-2812 0 0,41-3-3000 0 0,17 4 542 0 0,224-18-217 0 0,-284 21-874 0 0,-24 1-28 0 0,-1-1 0 0 0,0 0 1 0 0,0-1-1 0 0,0 1 1 0 0,14-4-1 0 0,-18-3-3503 0 0</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39.942"/>
    </inkml:context>
    <inkml:brush xml:id="br0">
      <inkml:brushProperty name="width" value="0.05" units="cm"/>
      <inkml:brushProperty name="height" value="0.05" units="cm"/>
      <inkml:brushProperty name="color" value="#008C3A"/>
    </inkml:brush>
  </inkml:definitions>
  <inkml:trace contextRef="#ctx0" brushRef="#br0">110 66 5777 0 0,'-9'-10'5233'0'0,"9"10"-5172"0"0,0-1 0 0 0,-1 1 0 0 0,1-1-1 0 0,0 1 1 0 0,0-1 0 0 0,-1 1 0 0 0,1 0 0 0 0,0-1-1 0 0,-1 1 1 0 0,1-1 0 0 0,0 1 0 0 0,-1 0 0 0 0,1 0-1 0 0,0-1 1 0 0,-1 1 0 0 0,1 0 0 0 0,-1-1 0 0 0,1 1-1 0 0,-1 0 1 0 0,1 0 0 0 0,-1 0 0 0 0,1 0 0 0 0,-1-1-1 0 0,1 1 1 0 0,-1 0 0 0 0,1 0 0 0 0,-1 0 0 0 0,1 0-1 0 0,0 0 1 0 0,-1 0 0 0 0,1 0 0 0 0,-1 0 0 0 0,1 1-1 0 0,-1-1 1 0 0,1 0 0 0 0,-1 0 0 0 0,1 0 0 0 0,-1 0-1 0 0,1 1 1 0 0,-1-1 0 0 0,1 0 0 0 0,0 0 0 0 0,-1 1-1 0 0,1-1 1 0 0,-1 0 0 0 0,1 1 0 0 0,-1 0 0 0 0,-1 0 61 0 0,0 0 0 0 0,-1 0 1 0 0,1 0-1 0 0,0 1 1 0 0,0-1-1 0 0,0 1 1 0 0,0-1-1 0 0,0 1 1 0 0,0 0-1 0 0,1 0 0 0 0,-1 0 1 0 0,1 0-1 0 0,-1 0 1 0 0,1 0-1 0 0,0 0 1 0 0,-1 1-1 0 0,1-1 0 0 0,0 0 1 0 0,1 1-1 0 0,-1-1 1 0 0,0 5-1 0 0,-1 3 189 0 0,1 0 0 0 0,1 1-1 0 0,0-1 1 0 0,2 13 0 0 0,-1 9-84 0 0,-1-31-213 0 0,0 0-1 0 0,0 0 1 0 0,0 0 0 0 0,0 0 0 0 0,1 0-1 0 0,-1 0 1 0 0,0 1 0 0 0,0-1 0 0 0,1 0-1 0 0,-1 0 1 0 0,0 0 0 0 0,1 0-1 0 0,-1 0 1 0 0,1 0 0 0 0,-1-1 0 0 0,1 1-1 0 0,0 0 1 0 0,-1 0 0 0 0,1 0 0 0 0,0 0-1 0 0,0-1 1 0 0,-1 1 0 0 0,1 0-1 0 0,0-1 1 0 0,0 1 0 0 0,0 0 0 0 0,0-1-1 0 0,0 1 1 0 0,2 0 0 0 0,0-1 7 0 0,0 1 0 0 0,0-1 0 0 0,1 0 1 0 0,-1 1-1 0 0,0-1 0 0 0,1-1 0 0 0,-1 1 0 0 0,0 0 1 0 0,1-1-1 0 0,2-1 0 0 0,4 0-127 0 0,-1-1-1 0 0,0-1 0 0 0,0 0 1 0 0,0 0-1 0 0,-1 0 1 0 0,13-9-1 0 0,-17 9 98 0 0,-1 0-1 0 0,0-1 0 0 0,0 1 0 0 0,0 0 0 0 0,0-1 0 0 0,-1 0 0 0 0,0 1 1 0 0,0-1-1 0 0,0 0 0 0 0,0 0 0 0 0,-1 0 0 0 0,0-1 0 0 0,0 1 1 0 0,0 0-1 0 0,0 0 0 0 0,-1-1 0 0 0,0 1 0 0 0,0 0 0 0 0,-1-1 1 0 0,-1-7-1 0 0,-4 0-7 0 0,5 10 26 0 0,0 0-1 0 0,0 1 1 0 0,0-1-1 0 0,0 0 1 0 0,-1 0 0 0 0,1 1-1 0 0,-1-1 1 0 0,0 1-1 0 0,0 0 1 0 0,0-1 0 0 0,0 1-1 0 0,0 0 1 0 0,0 0-1 0 0,-1 0 1 0 0,1 0-1 0 0,-5-2 1 0 0,-2 0 145 0 0,6 2-122 0 0,-1 0-1 0 0,1 0 1 0 0,-1 1 0 0 0,1 0 0 0 0,-1-1-1 0 0,0 1 1 0 0,1 0 0 0 0,-1 1-1 0 0,0-1 1 0 0,0 1 0 0 0,0-1 0 0 0,1 1-1 0 0,-1 1 1 0 0,0-1 0 0 0,0 0-1 0 0,0 1 1 0 0,-6 1 0 0 0,1 3-29 0 0,0 1 0 0 0,0-1 1 0 0,0 2-1 0 0,0-1 0 0 0,1 1 1 0 0,0 0-1 0 0,-7 10 0 0 0,13-13 43 0 0,1 0 0 0 0,-1 0 0 0 0,1 1 0 0 0,0-1 0 0 0,0 0 0 0 0,0 1-1 0 0,1-1 1 0 0,0 1 0 0 0,0-1 0 0 0,0 1 0 0 0,0-1 0 0 0,1 0 0 0 0,-1 1 0 0 0,1-1-1 0 0,1 1 1 0 0,-1-1 0 0 0,0 0 0 0 0,4 6 0 0 0,6 43 16 0 0,-10-43-33 0 0,1 0 1 0 0,0 0 0 0 0,0 0-1 0 0,1 0 1 0 0,8 17 0 0 0,5 17 8 0 0,-10-20-32 0 0,-3-18 2 0 0,0 1 0 0 0,-1 0 0 0 0,0-1-1 0 0,-1 1 1 0 0,0 0 0 0 0,0 0 0 0 0,0 0-1 0 0,-1 0 1 0 0,0 0 0 0 0,0 0 0 0 0,-1 0-1 0 0,0 0 1 0 0,0 0 0 0 0,-3 11 0 0 0,-7 8 66 0 0,10-21-48 0 0,-1 0 1 0 0,0 0-1 0 0,0 0 1 0 0,0 0-1 0 0,-1 0 0 0 0,0-1 1 0 0,0 1-1 0 0,-5 5 1 0 0,3-4 20 0 0,4-5-11 0 0,0 1 1 0 0,0-1 0 0 0,0 0 0 0 0,0 0 0 0 0,0 0 0 0 0,0 0-1 0 0,-1 0 1 0 0,1 0 0 0 0,0 0 0 0 0,-1 0 0 0 0,1 0-1 0 0,-1 0 1 0 0,1-1 0 0 0,0 1 0 0 0,-1-1 0 0 0,1 1-1 0 0,-1-1 1 0 0,0 1 0 0 0,1-1 0 0 0,-3 0 0 0 0,3 0-206 0 0,1-8-1205 0 0,1-17-4823 0 0,2 9-4075 0 0,-2 7 6903 0 0</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41.113"/>
    </inkml:context>
    <inkml:brush xml:id="br0">
      <inkml:brushProperty name="width" value="0.05" units="cm"/>
      <inkml:brushProperty name="height" value="0.05" units="cm"/>
      <inkml:brushProperty name="color" value="#008C3A"/>
    </inkml:brush>
  </inkml:definitions>
  <inkml:trace contextRef="#ctx0" brushRef="#br0">242 41 3724 0 0,'-2'-4'7269'0'0,"-9"-13"-3085"0"0,5 14-3919 0 0,1 0 0 0 0,-1 0 1 0 0,0 1-1 0 0,0 0 0 0 0,0 1 0 0 0,0-1 0 0 0,0 1 0 0 0,0 0 0 0 0,0 0 0 0 0,-1 1 0 0 0,1 0 0 0 0,-7 1 0 0 0,10-1-235 0 0,-1 0 0 0 0,1 0-1 0 0,0 1 1 0 0,-1-1 0 0 0,1 1 0 0 0,0 0 0 0 0,-1 0-1 0 0,1 0 1 0 0,0 1 0 0 0,0-1 0 0 0,0 1 0 0 0,0 0-1 0 0,0 0 1 0 0,0 0 0 0 0,1 0 0 0 0,-1 0 0 0 0,1 0-1 0 0,-1 1 1 0 0,1-1 0 0 0,0 1 0 0 0,0 0 0 0 0,-4 5-1 0 0,1 9 167 0 0,0 1-1 0 0,1-1 0 0 0,1 1 1 0 0,1-1-1 0 0,0 1 0 0 0,1 0 1 0 0,2 28-1 0 0,0-18-57 0 0,-2 0 1 0 0,-4 31-1 0 0,4-49-151 0 0,0 0-1 0 0,-1 0 1 0 0,-1-1 0 0 0,1 1 0 0 0,-2-1-1 0 0,1 1 1 0 0,-1-1 0 0 0,0 0-1 0 0,-1 0 1 0 0,-11 15 0 0 0,14-20-200 0 0</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41.985"/>
    </inkml:context>
    <inkml:brush xml:id="br0">
      <inkml:brushProperty name="width" value="0.05" units="cm"/>
      <inkml:brushProperty name="height" value="0.05" units="cm"/>
      <inkml:brushProperty name="color" value="#008C3A"/>
    </inkml:brush>
  </inkml:definitions>
  <inkml:trace contextRef="#ctx0" brushRef="#br0">40 34 652 0 0,'-3'0'10868'0'0,"-7"0"-3312"0"0,74-6-5848 0 0,-52 3-1611 0 0,-1 2-1 0 0,1 0 1 0 0,0 0 0 0 0,0 1-1 0 0,-1 0 1 0 0,1 1 0 0 0,18 4-1 0 0,-3-1-156 0 0,-36-4-387 0 0,0 0 0 0 0,0-1-1 0 0,0 0 1 0 0,0 0-1 0 0,0-1 1 0 0,1 0 0 0 0,-16-6-1 0 0,15 5 387 0 0,1 2 0 0 0,-1-1 0 0 0,0 1 0 0 0,0 1 0 0 0,1 0-1 0 0,-1 0 1 0 0,0 1 0 0 0,0 0 0 0 0,1 0 0 0 0,-1 1 0 0 0,1 0-1 0 0,-1 0 1 0 0,1 1 0 0 0,-15 7 0 0 0,24-10 35 0 0,0 1-1 0 0,-1-1 1 0 0,1 0 0 0 0,0 0-1 0 0,0 0 1 0 0,-1 1 0 0 0,1-1-1 0 0,0 0 1 0 0,0 0 0 0 0,0 0-1 0 0,-1 0 1 0 0,1 0 0 0 0,0 0-1 0 0,0-1 1 0 0,-1 1 0 0 0,1 0-1 0 0,0 0 1 0 0,0 0 0 0 0,-1-1-1 0 0,1 1 1 0 0,0 0 0 0 0,0-1-1 0 0,-1 1 1 0 0,1-1 0 0 0,0 1-1 0 0,-1-1 1 0 0,1 1 0 0 0,0-2-1 0 0,6-4-468 0 0,5-5-1495 0 0,-8 2-3636 0 0</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52.027"/>
    </inkml:context>
    <inkml:brush xml:id="br0">
      <inkml:brushProperty name="width" value="0.05" units="cm"/>
      <inkml:brushProperty name="height" value="0.05" units="cm"/>
      <inkml:brushProperty name="color" value="#008C3A"/>
    </inkml:brush>
  </inkml:definitions>
  <inkml:trace contextRef="#ctx0" brushRef="#br0">214 369 1892 0 0,'5'-12'10304'0'0,"3"-27"-4388"0"0,-8 39-5886 0 0,0-1 1 0 0,0 1 0 0 0,0-1-1 0 0,0 1 1 0 0,0-1 0 0 0,0 0 0 0 0,0 1-1 0 0,-1-1 1 0 0,1 1 0 0 0,0-1-1 0 0,0 1 1 0 0,-1-1 0 0 0,1 1-1 0 0,0-1 1 0 0,-1 1 0 0 0,1 0-1 0 0,0-1 1 0 0,-1 1 0 0 0,1-1-1 0 0,-1 1 1 0 0,1 0 0 0 0,-1-1 0 0 0,1 1-1 0 0,0 0 1 0 0,-1 0 0 0 0,0-1-1 0 0,1 1 1 0 0,-1 0 0 0 0,1 0-1 0 0,-1 0 1 0 0,1 0 0 0 0,-1-1-1 0 0,0 1 1 0 0,-27 2 257 0 0,20 0-282 0 0,1 0 0 0 0,0 0 0 0 0,-1 1 0 0 0,1 0 0 0 0,-7 4 0 0 0,-17 13 84 0 0,24-16-7 0 0,-1 0 1 0 0,1 1-1 0 0,0 0 0 0 0,1 1 1 0 0,-1-1-1 0 0,1 1 0 0 0,0 0 1 0 0,-8 12-1 0 0,9-10-90 0 0,0-1 0 0 0,1 1 1 0 0,0 0-1 0 0,1 0 0 0 0,-1 1 0 0 0,1-1 0 0 0,1 1 0 0 0,0-1 0 0 0,0 1 1 0 0,1 0-1 0 0,0 0 0 0 0,0-1 0 0 0,2 14 0 0 0,-1-20 10 0 0,1 0 0 0 0,-1 0 0 0 0,1 0 0 0 0,0-1 0 0 0,0 1 0 0 0,0 0 0 0 0,0 0 0 0 0,0-1 0 0 0,0 1 0 0 0,0-1 0 0 0,0 1 0 0 0,1-1 0 0 0,-1 1 0 0 0,1-1 0 0 0,-1 0 0 0 0,1 1 0 0 0,-1-1 0 0 0,1 0 0 0 0,0 0 0 0 0,0 0 0 0 0,0-1 0 0 0,-1 1 0 0 0,1 0 0 0 0,0-1 0 0 0,0 1 0 0 0,0-1 0 0 0,0 1 0 0 0,0-1 0 0 0,0 0 0 0 0,0 0 0 0 0,2 0 0 0 0,1 1 6 0 0,0-1 0 0 0,0 0 0 0 0,0 0-1 0 0,0 0 1 0 0,0 0 0 0 0,0-1 0 0 0,0 0 0 0 0,0 0 0 0 0,-1 0-1 0 0,1-1 1 0 0,0 1 0 0 0,6-4 0 0 0,-2-3-18 0 0,0 0 0 0 0,-1 0-1 0 0,0-1 1 0 0,0 1 0 0 0,-1-2 0 0 0,8-13 0 0 0,-2 4-54 0 0,10-8-15 0 0,-18 21 79 0 0,1-1 0 0 0,-1 1 0 0 0,-1-1-1 0 0,1 0 1 0 0,6-15 0 0 0,-8 11 36 0 0,0 0-1 0 0,-1-1 1 0 0,0 1 0 0 0,-1-1-1 0 0,-1 1 1 0 0,0-1 0 0 0,-1-15 0 0 0,0 12-27 0 0,0-1 1 0 0,2 0 0 0 0,2-20 0 0 0,-1 31-1 0 0,-1 1 1 0 0,-1-1 0 0 0,1 0-1 0 0,-1 0 1 0 0,1 1 0 0 0,-1-1-1 0 0,-1 0 1 0 0,1 0 0 0 0,-1 0-1 0 0,0 1 1 0 0,0-1 0 0 0,0 0-1 0 0,-1 1 1 0 0,1-1 0 0 0,-1 1 0 0 0,0-1-1 0 0,0 1 1 0 0,-1 0 0 0 0,0 0-1 0 0,1 0 1 0 0,-1 0 0 0 0,0 1-1 0 0,-1-1 1 0 0,1 1 0 0 0,-1-1-1 0 0,1 1 1 0 0,-1 0 0 0 0,0 1-1 0 0,0-1 1 0 0,-1 1 0 0 0,1 0 0 0 0,-9-4-1 0 0,0 1 50 0 0,1-1-6 0 0,0 1 0 0 0,-1 0 1 0 0,1 1-1 0 0,-16-2 1 0 0,27 6-99 0 0,0 0 0 0 0,1-1 0 0 0,-1 1 0 0 0,1 0 0 0 0,-1 0 0 0 0,1 0 0 0 0,-1-1 0 0 0,1 1 1 0 0,-1 0-1 0 0,1-1 0 0 0,-1 1 0 0 0,1 0 0 0 0,-1-1 0 0 0,1 1 0 0 0,0-1 0 0 0,-1 1 0 0 0,1-1 1 0 0,-1 1-1 0 0,1 0 0 0 0,0-1 0 0 0,0 0 0 0 0,-1 1 0 0 0,1-1 0 0 0,0 1 0 0 0,0-1 0 0 0,-1 1 0 0 0,1-1 1 0 0,0 1-1 0 0,0-1 0 0 0,0 0 0 0 0,0 1 0 0 0,0-1 0 0 0,0 1 0 0 0,0-1 0 0 0,0 0 0 0 0,0 1 0 0 0,0-1 1 0 0,1 1-1 0 0,-1-1 0 0 0,0 1 0 0 0,0-1 0 0 0,0 1 0 0 0,1-1 0 0 0,-1 1 0 0 0,0-1 0 0 0,1 1 1 0 0,-1-1-1 0 0,0 1 0 0 0,1-1 0 0 0,-1 1 0 0 0,1-1 0 0 0,-1 1 0 0 0,0 0 0 0 0,1-1 0 0 0,-1 1 0 0 0,1 0 1 0 0,-1-1-1 0 0,1 1 0 0 0,0 0 0 0 0,0-1 0 0 0,0 1-126 0 0,-1 0-1 0 0,1 0 1 0 0,-1-1 0 0 0,1 1-1 0 0,-1 0 1 0 0,1 0 0 0 0,-1 0-1 0 0,1 0 1 0 0,-1-1 0 0 0,1 1 0 0 0,0 0-1 0 0,-1 0 1 0 0,1 0 0 0 0,-1 0-1 0 0,1 0 1 0 0,-1 0 0 0 0,1 1-1 0 0,0-1 1 0 0,-1 0 0 0 0,1 0-1 0 0,-1 0 1 0 0,1 1 0 0 0,-1-1-1 0 0,1 0 1 0 0,-1 0 0 0 0,1 1-1 0 0,-1-1 1 0 0,1 0 0 0 0,-1 1-1 0 0,1-1 1 0 0,-1 1 0 0 0,0-1-1 0 0,1 0 1 0 0,-1 1 0 0 0,0-1 0 0 0,1 1-1 0 0,-1-1 1 0 0,0 1 0 0 0,0-1-1 0 0,1 1 1 0 0,-1 0 0 0 0,4 27-7877 0 0,-4-21 5218 0 0</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53.303"/>
    </inkml:context>
    <inkml:brush xml:id="br0">
      <inkml:brushProperty name="width" value="0.05" units="cm"/>
      <inkml:brushProperty name="height" value="0.05" units="cm"/>
      <inkml:brushProperty name="color" value="#008C3A"/>
    </inkml:brush>
  </inkml:definitions>
  <inkml:trace contextRef="#ctx0" brushRef="#br0">33 395 7421 0 0,'0'0'2436'0'0,"-6"61"3806"0"0,5-52-5942 0 0,-4 17 1020 0 0,-1 50 1 0 0,-1-29 503 0 0,7-47-1795 0 0,0 0 0 0 0,0 0 0 0 0,0 0 0 0 0,0-1-1 0 0,0 1 1 0 0,0 0 0 0 0,0 0 0 0 0,-1 0 0 0 0,1 0 0 0 0,0 0 0 0 0,0 0 0 0 0,0 0 0 0 0,0 0 0 0 0,0 0 0 0 0,0 0 0 0 0,0-1 0 0 0,0 1 0 0 0,0 0 0 0 0,0 0 0 0 0,0 0 0 0 0,-1 0 0 0 0,1 0-1 0 0,0 0 1 0 0,0 0 0 0 0,0 0 0 0 0,0 0 0 0 0,0 0 0 0 0,0 0 0 0 0,0 0 0 0 0,0 0 0 0 0,-1 0 0 0 0,1 0 0 0 0,0 0 0 0 0,0 0 0 0 0,0 0 0 0 0,0 0 0 0 0,0 0 0 0 0,0 0 0 0 0,0 0-1 0 0,0 0 1 0 0,-1 0 0 0 0,1 0 0 0 0,0 0 0 0 0,0 0 0 0 0,0 0 0 0 0,0 0 0 0 0,0 0 0 0 0,0 1 0 0 0,0-1 0 0 0,0 0 0 0 0,0 0 0 0 0,0 0 0 0 0,-1 0 0 0 0,1 0 0 0 0,0 0 0 0 0,0 0-1 0 0,0 0 1 0 0,0 1 0 0 0,-2-31 397 0 0,3-3-503 0 0,1 0-1 0 0,1-1 0 0 0,13-52 0 0 0,-13 71 61 0 0,-1 0 0 0 0,0 0-1 0 0,-1-22 1 0 0,5-34-39 0 0,0-7 69 0 0,-6 61-34 0 0,1 0 0 0 0,0 1 0 0 0,6-25-1 0 0,-6 37-8 0 0,0 0-1 0 0,1 0 0 0 0,0-1 1 0 0,0 1-1 0 0,0 1 0 0 0,0-1 1 0 0,1 0-1 0 0,0 0 0 0 0,-1 1 1 0 0,1 0-1 0 0,1-1 0 0 0,-1 1 0 0 0,0 0 1 0 0,1 1-1 0 0,-1-1 0 0 0,1 0 1 0 0,0 1-1 0 0,0 0 0 0 0,0 0 1 0 0,0 0-1 0 0,0 1 0 0 0,1-1 1 0 0,-1 1-1 0 0,0 0 0 0 0,1 0 1 0 0,-1 0-1 0 0,1 1 0 0 0,-1 0 0 0 0,1 0 1 0 0,-1 0-1 0 0,1 0 0 0 0,-1 1 1 0 0,0-1-1 0 0,1 1 0 0 0,-1 0 1 0 0,1 1-1 0 0,3 1 0 0 0,-4-1 35 0 0,0 0 0 0 0,0 0-1 0 0,0 1 1 0 0,0-1 0 0 0,-1 1 0 0 0,0 0-1 0 0,1 0 1 0 0,-1 0 0 0 0,0 0 0 0 0,0 1-1 0 0,-1-1 1 0 0,1 1 0 0 0,-1-1-1 0 0,0 1 1 0 0,0 0 0 0 0,0 0 0 0 0,0 0-1 0 0,-1 0 1 0 0,1 1 0 0 0,-1-1 0 0 0,0 0-1 0 0,0 1 1 0 0,-1-1 0 0 0,1 0-1 0 0,-1 1 1 0 0,0-1 0 0 0,0 1 0 0 0,-1-1-1 0 0,1 0 1 0 0,-1 1 0 0 0,-2 5 0 0 0,0 5 83 0 0,-2 1 0 0 0,1-2 1 0 0,-2 1-1 0 0,0 0 1 0 0,-1-1-1 0 0,0 0 1 0 0,-15 20-1 0 0,17-27-38 0 0,-1 0-1 0 0,1-1 1 0 0,-1 0-1 0 0,-1 0 1 0 0,1 0-1 0 0,-1-1 1 0 0,0 0-1 0 0,0-1 1 0 0,-1 1-1 0 0,1-1 1 0 0,-1 0-1 0 0,0-1 1 0 0,0 0-1 0 0,0-1 1 0 0,-10 3-1 0 0,18-5-159 0 0,0 0 0 0 0,-1 0 0 0 0,1 0 0 0 0,0 0 0 0 0,0 0 0 0 0,-1 0 0 0 0,1 0 0 0 0,0 0 0 0 0,0 0 0 0 0,-1 0 0 0 0,1 0 0 0 0,0 0 0 0 0,0 0 0 0 0,-1 0 0 0 0,1 1 0 0 0,0-1 0 0 0,0 0 0 0 0,0 0 0 0 0,-1 0 0 0 0,1 0 0 0 0,0 0 0 0 0,0 1 0 0 0,0-1 0 0 0,0 0 0 0 0,0 0 0 0 0,-1 0 0 0 0,1 1 0 0 0,0-1 0 0 0,0 0 0 0 0,0 0 0 0 0,0 1 0 0 0,0-1 0 0 0,0 0 0 0 0,0 0 0 0 0,0 0 0 0 0,0 1 0 0 0,0-1 0 0 0,0 0 0 0 0,0 0 0 0 0,0 1 0 0 0,0-1 0 0 0,0 0 0 0 0,0 0 0 0 0,0 1 0 0 0,0-1 0 0 0,0 0 0 0 0,0 0 0 0 0,0 0 0 0 0,0 1 0 0 0,0-1 0 0 0,0 0 0 0 0,0 0 0 0 0,1 1 0 0 0,-1-1 0 0 0,0 0 0 0 0,0 0 0 0 0,0 0 0 0 0,0 0 0 0 0,1 1 0 0 0,-1-1 0 0 0,0 0 0 0 0,0 0 0 0 0,0 0 0 0 0,1 0 1 0 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54.775"/>
    </inkml:context>
    <inkml:brush xml:id="br0">
      <inkml:brushProperty name="width" value="0.05" units="cm"/>
      <inkml:brushProperty name="height" value="0.05" units="cm"/>
      <inkml:brushProperty name="color" value="#008C3A"/>
    </inkml:brush>
  </inkml:definitions>
  <inkml:trace contextRef="#ctx0" brushRef="#br0">11 15 3268 0 0,'0'0'1437'0'0,"-10"2"7083"0"0,77-10-5183 0 0,-56 5-3199 0 0,0 1 0 0 0,0 0 0 0 0,0 1 0 0 0,0 1 0 0 0,0-1 0 0 0,12 3 0 0 0,0 0 209 0 0,0-1 0 0 0,25-3-1 0 0,-27 1-229 0 0,-1 1-1 0 0,0 0 0 0 0,34 6 1 0 0,-31-3-22 0 0,0-1 0 0 0,0 0 0 0 0,0-2 0 0 0,25-3 0 0 0,19 1-214 0 0,-15 7 377 0 0,-44-3-242 0 0,0 0 0 0 0,1-1 1 0 0,-1 0-1 0 0,0 0 0 0 0,0-1 0 0 0,0 0 0 0 0,1-1 1 0 0,-1 0-1 0 0,0 0 0 0 0,0-1 0 0 0,13-4 0 0 0,-21 5-14 0 0,0 1-16 0 0,-36 7-4835 0 0,16-1-3209 0 0</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55.828"/>
    </inkml:context>
    <inkml:brush xml:id="br0">
      <inkml:brushProperty name="width" value="0.05" units="cm"/>
      <inkml:brushProperty name="height" value="0.05" units="cm"/>
      <inkml:brushProperty name="color" value="#008C3A"/>
    </inkml:brush>
  </inkml:definitions>
  <inkml:trace contextRef="#ctx0" brushRef="#br0">82 261 5821 0 0,'1'-8'6236'0'0,"-1"8"-6139"0"0,0 0 0 0 0,0 1 1 0 0,-1-1-1 0 0,1 0 0 0 0,0 0 0 0 0,-1 0 0 0 0,1 0 0 0 0,0 0 0 0 0,-1 0 0 0 0,1 1 0 0 0,0-1 0 0 0,-1 0 0 0 0,1 0 0 0 0,0 0 0 0 0,-1 0 0 0 0,1 0 0 0 0,0 0 0 0 0,-1 0 0 0 0,1-1 0 0 0,0 1 0 0 0,-1 0 0 0 0,1 0 0 0 0,0 0 0 0 0,0 0 0 0 0,-1 0 0 0 0,1 0 0 0 0,0-1 1 0 0,-1 1-1 0 0,1 0 0 0 0,0 0 0 0 0,0 0 0 0 0,-1-1 0 0 0,1 1 0 0 0,0 0 0 0 0,0 0 0 0 0,-1-1 0 0 0,1 1 0 0 0,0 0 0 0 0,0-1 0 0 0,0 1 0 0 0,0 0 0 0 0,0 0 0 0 0,-1-1 0 0 0,1 1 0 0 0,0 0 0 0 0,0-1 0 0 0,0 1 0 0 0,0 0 0 0 0,0-1 0 0 0,0 1 0 0 0,0 0 0 0 0,0-1 1 0 0,0 1-1 0 0,0 0 0 0 0,0-1 0 0 0,0 1 0 0 0,0 0 0 0 0,1-1 0 0 0,-1 1 0 0 0,0 0 0 0 0,0-1 0 0 0,0 1 0 0 0,0 0 0 0 0,1-1 0 0 0,-6 4 36 0 0,0 0-1 0 0,0 0 1 0 0,0 1 0 0 0,0-1 0 0 0,1 1-1 0 0,0 0 1 0 0,0 1 0 0 0,0-1-1 0 0,0 1 1 0 0,0 0 0 0 0,1-1 0 0 0,0 2-1 0 0,0-1 1 0 0,-2 7 0 0 0,3-10-98 0 0,1 1 0 0 0,0 0 1 0 0,0 0-1 0 0,0 0 0 0 0,0 0 1 0 0,0 0-1 0 0,0 1 0 0 0,1-1 0 0 0,0 0 1 0 0,0 0-1 0 0,-1 0 0 0 0,2 0 1 0 0,-1 1-1 0 0,0-1 0 0 0,1 0 0 0 0,-1 0 1 0 0,1 0-1 0 0,0 0 0 0 0,0 0 1 0 0,0 0-1 0 0,1 0 0 0 0,-1 0 1 0 0,1-1-1 0 0,0 1 0 0 0,-1 0 0 0 0,1-1 1 0 0,0 1-1 0 0,3 2 0 0 0,-3-4-25 0 0,-1 0 0 0 0,1-1 0 0 0,0 1 0 0 0,0 0 0 0 0,0-1 0 0 0,0 1 0 0 0,0-1 0 0 0,0 1 0 0 0,0-1 0 0 0,0 0 0 0 0,0 0 0 0 0,0 0 0 0 0,0 0 0 0 0,0 0 0 0 0,-1 0 0 0 0,1-1 0 0 0,0 1 0 0 0,0-1 0 0 0,0 1 0 0 0,0-1 0 0 0,0 0 0 0 0,0 1 0 0 0,-1-1 0 0 0,1 0 0 0 0,0 0 0 0 0,-1-1 0 0 0,1 1 0 0 0,0 0-1 0 0,-1 0 1 0 0,2-3 0 0 0,43-44 77 0 0,-42 43-97 0 0,-1 0 0 0 0,-1 0-1 0 0,1-1 1 0 0,-1 1-1 0 0,1-1 1 0 0,-1 1 0 0 0,-1-1-1 0 0,1 0 1 0 0,-1 0-1 0 0,0 0 1 0 0,-1 0 0 0 0,1 1-1 0 0,-1-1 1 0 0,-1-11 0 0 0,-2-5-105 0 0,-1-1 1 0 0,-8-30 0 0 0,9 45 157 0 0,0 1-1 0 0,-1 0 0 0 0,0-1 0 0 0,0 2 1 0 0,-1-1-1 0 0,0 0 0 0 0,0 1 0 0 0,0 0 1 0 0,-1 0-1 0 0,0 1 0 0 0,-11-10 0 0 0,8 9-29 0 0,2-1 0 0 0,-1-1 0 0 0,1 1 0 0 0,0-1 0 0 0,-7-10 0 0 0,14 17-61 0 0,0 1 0 0 0,0 0 1 0 0,0 0-1 0 0,0-1 0 0 0,0 1 0 0 0,0 0 0 0 0,0 0 1 0 0,0-1-1 0 0,0 1 0 0 0,0 0 0 0 0,0 0 0 0 0,0-1 1 0 0,0 1-1 0 0,0 0 0 0 0,0 0 0 0 0,0 0 0 0 0,-1-1 1 0 0,1 1-1 0 0,0 0 0 0 0,0 0 0 0 0,0 0 0 0 0,0 0 0 0 0,-1-1 1 0 0,1 1-1 0 0,0 0 0 0 0,0 0 0 0 0,0 0 0 0 0,0 0 1 0 0,-1 0-1 0 0,1-1 0 0 0,0 1 0 0 0,0 0 0 0 0,-1 0 1 0 0,1 0-1 0 0,0 0 0 0 0,0 0 0 0 0,0 0 0 0 0,-1 0 1 0 0,1 0-1 0 0,0 0 0 0 0,0 0 0 0 0,-1 0 0 0 0,1 0 1 0 0,0 0-1 0 0,0 0 0 0 0,-1 0 0 0 0,1 0 0 0 0,0 0 1 0 0,-1 1-1 0 0,-1 13-5897 0 0,0 4-1119 0 0,1-10 2709 0 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56.803"/>
    </inkml:context>
    <inkml:brush xml:id="br0">
      <inkml:brushProperty name="width" value="0.05" units="cm"/>
      <inkml:brushProperty name="height" value="0.05" units="cm"/>
      <inkml:brushProperty name="color" value="#008C3A"/>
    </inkml:brush>
  </inkml:definitions>
  <inkml:trace contextRef="#ctx0" brushRef="#br0">1 14 10365 0 0,'0'2'4480'0'0,"8"23"252"0"0,-3-9-4646 0 0,0 0-1 0 0,2 0 1 0 0,8 17-1 0 0,-10-27-3 0 0,-1 0 1 0 0,1 0-1 0 0,0 0 0 0 0,0-1 0 0 0,0 0 0 0 0,1 0 1 0 0,0 0-1 0 0,7 5 0 0 0,-11-9-70 0 0,-1-1 0 0 0,1 1-1 0 0,-1 0 1 0 0,1 0 0 0 0,0-1 0 0 0,-1 1 0 0 0,1-1 0 0 0,0 0 0 0 0,-1 1-1 0 0,1-1 1 0 0,0 0 0 0 0,0 0 0 0 0,-1 0 0 0 0,1 0 0 0 0,0 0-1 0 0,-1 0 1 0 0,1-1 0 0 0,0 1 0 0 0,-1-1 0 0 0,1 1 0 0 0,0-1 0 0 0,-1 1-1 0 0,1-1 1 0 0,-1 0 0 0 0,1 0 0 0 0,-1 0 0 0 0,1 0 0 0 0,-1 0-1 0 0,0 0 1 0 0,1 0 0 0 0,-1 0 0 0 0,0-1 0 0 0,0 1 0 0 0,0 0 0 0 0,0-1-1 0 0,0 1 1 0 0,0-1 0 0 0,0 1 0 0 0,-1-1 0 0 0,2-2 0 0 0,3-13-225 0 0,0 0 1 0 0,-1 0-1 0 0,-1-1 1 0 0,0 1-1 0 0,-1-1 1 0 0,-2-32-1 0 0,0 50 162 0 0,0 47 801 0 0,-57 241 1448 0 0,53-186-1457 0 0,6-61-1782 0 0,-2-34-1407 0 0,1-14-1887 0 0,-1-7-805 0 0,0 4-2259 0 0</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08.961"/>
    </inkml:context>
    <inkml:brush xml:id="br0">
      <inkml:brushProperty name="width" value="0.05" units="cm"/>
      <inkml:brushProperty name="height" value="0.05" units="cm"/>
      <inkml:brushProperty name="color" value="#008C3A"/>
    </inkml:brush>
  </inkml:definitions>
  <inkml:trace contextRef="#ctx0" brushRef="#br0">1137 141 5196 0 0,'-3'-2'1092'0'0,"0"0"-1"0"0,0 0 1 0 0,0 0-1 0 0,0 0 1 0 0,0 1-1 0 0,0-1 1 0 0,-1 1-1 0 0,-5-2 1 0 0,-51-1 1855 0 0,55 4-2782 0 0,-175-6 1108 0 0,152 4-1185 0 0,-56-10 1 0 0,-2-1-204 0 0,-154 3 198 0 0,184 7 5 0 0,43 1-125 0 0,-1 1 0 0 0,1 0 0 0 0,-1 1 0 0 0,1 1 0 0 0,-18 3 0 0 0,-2 1 2 0 0,25-4 4 0 0,-1 1 0 0 0,0-1 0 0 0,1 2 0 0 0,-15 4 0 0 0,22-6 16 0 0,6 30-531 0 0,-2-26 594 0 0,-1 1 1 0 0,1 0-1 0 0,-1 0 1 0 0,0 0-1 0 0,0 0 0 0 0,1 11 1 0 0,2 2 52 0 0,-2-3 125 0 0,-1 0 0 0 0,0 0 1 0 0,-1 1-1 0 0,-1-1 0 0 0,0 1 0 0 0,-1-1 0 0 0,-1 0 1 0 0,-7 31-1 0 0,8-42-205 0 0,-30 86 454 0 0,1-14-169 0 0,20-55-316 0 0,1 1 1 0 0,1 0 0 0 0,-7 33-1 0 0,9-17-10 0 0,2-14 10 0 0,-12 44 0 0 0,-27 84 23 0 0,36-123-47 0 0,1 0-1 0 0,1 1 1 0 0,2 0-1 0 0,1 0 1 0 0,1-1 0 0 0,5 48-1 0 0,-2 7 47 0 0,12 79 97 0 0,-1-31-21 0 0,-8 116-4 0 0,4-142-149 0 0,9-28 74 0 0,-13-33 39 0 0,-4-37-35 0 0,1 0-1 0 0,-2-1 0 0 0,1 1 1 0 0,-1 0-1 0 0,0-1 0 0 0,-1 1 1 0 0,0 0-1 0 0,-2 8 0 0 0,-1 3 21 0 0,2 0-1 0 0,0 1 0 0 0,2 35 1 0 0,0-37-37 0 0,-5 119 42 0 0,-4 15 14 0 0,8-138-46 0 0,1 19 16 0 0,0-33-20 0 0,0 0 0 0 0,0 0 0 0 0,0 0 0 0 0,0 0 0 0 0,0 0 0 0 0,0 0-1 0 0,1 0 1 0 0,-1 0 0 0 0,0 1 0 0 0,1-1 0 0 0,-1 0 0 0 0,1 0 0 0 0,-1 0 0 0 0,1-1 0 0 0,-1 1 0 0 0,1 0 0 0 0,0 0 0 0 0,-1 0 0 0 0,1 0-1 0 0,1 1 1 0 0,2 6-21 0 0,-4-7 18 0 0,0 0 0 0 0,0-1 0 0 0,0 1 0 0 0,0 0 0 0 0,0 0-1 0 0,0 0 1 0 0,1 0 0 0 0,-1-1 0 0 0,0 1 0 0 0,1 0 0 0 0,-1 0-1 0 0,1 0 1 0 0,-1-1 0 0 0,1 1 0 0 0,-1 0 0 0 0,1-1-1 0 0,-1 1 1 0 0,1 0 0 0 0,-1-1 0 0 0,1 1 0 0 0,0-1 0 0 0,1 2-1 0 0,5-1 31 0 0,0 0 0 0 0,0-1-1 0 0,0 1 1 0 0,0-1-1 0 0,0-1 1 0 0,0 1 0 0 0,1-1-1 0 0,-2 0 1 0 0,1-1-1 0 0,0 0 1 0 0,0 0 0 0 0,9-4-1 0 0,26-6 16 0 0,155-29-40 0 0,69-11-64 0 0,-68 19 56 0 0,165-23 132 0 0,-248 42-116 0 0,44-6 18 0 0,306 0-1 0 0,-353 26-14 0 0,371 2 98 0 0,-10-14 58 0 0,-330 6-141 0 0,162 24-27 0 0,-210-13 14 0 0,219 24 50 0 0,60-17 55 0 0,-159-11-15 0 0,117-9-113 0 0,-124-2 19 0 0,95 15-68 0 0,110 19-21 0 0,-365-25 83 0 0,58 14 0 0 0,-66-9 46 0 0,-39-10-49 0 0,-1 0-1 0 0,4 0-3 0 0,-4 0 291 0 0,-4-4-290 0 0,0-1 0 0 0,0-1 0 0 0,0 1 0 0 0,0 0 0 0 0,-3-9 0 0 0,6-2 14 0 0,-1 0 0 0 0,-1 1 0 0 0,-1-1 0 0 0,0 1 0 0 0,-1 0 0 0 0,-10-23 0 0 0,9 23 47 0 0,4 6-60 0 0,0 0 1 0 0,1 0-1 0 0,1-1 1 0 0,-1 1-1 0 0,1 0 0 0 0,1 0 1 0 0,0 0-1 0 0,0-1 1 0 0,0 1-1 0 0,2 0 0 0 0,-1 0 1 0 0,5-11-1 0 0,6-30-38 0 0,17-46-66 0 0,-24 71 70 0 0,-1 0 0 0 0,-2 0 0 0 0,0 0-1 0 0,-1-37 1 0 0,7-74 16 0 0,0-176-446 0 0,-14 231 436 0 0,2 59-8 0 0,2 0-1 0 0,0-1 1 0 0,1 1-1 0 0,5-28 1 0 0,-2 17 4 0 0,-1 1 0 0 0,-1-1 0 0 0,-2 0 1 0 0,-2 0-1 0 0,0 1 0 0 0,-10-34 0 0 0,10 46 27 0 0,0-9-16 0 0,1 0 0 0 0,2-36 0 0 0,1 41-17 0 0,-1-1 1 0 0,-1 0 0 0 0,-8-40 0 0 0,6 51 31 0 0,-43-160 18 0 0,23 66-116 0 0,16 75 65 0 0,2-1-1 0 0,1 0 1 0 0,1-64 0 0 0,3 95 39 0 0,-1 0-1 0 0,1 0 1 0 0,-1 1-1 0 0,0-1 1 0 0,0 0-1 0 0,0 0 1 0 0,0 0-1 0 0,0 0 1 0 0,-1 1 0 0 0,1-1-1 0 0,-3-2 1 0 0,2 3-10 0 0,1-1 1 0 0,-1 1-1 0 0,1-1 1 0 0,0 0 0 0 0,-1 1-1 0 0,1-1 1 0 0,1 0 0 0 0,-1 0-1 0 0,0 0 1 0 0,0 1-1 0 0,1-4 1 0 0,0 5-1 0 0,0 0-1 0 0,-1 0 1 0 0,1 0-1 0 0,0 0 1 0 0,0 0 0 0 0,0 1-1 0 0,-1-1 1 0 0,1 0-1 0 0,0 0 1 0 0,-1 0 0 0 0,1 1-1 0 0,-1-1 1 0 0,1 0-1 0 0,-1 0 1 0 0,1 1 0 0 0,-1-1-1 0 0,0 0 1 0 0,1 1-1 0 0,-1-1 1 0 0,0 1 0 0 0,1-1-1 0 0,-1 1 1 0 0,0-1-1 0 0,0 1 1 0 0,0-1 0 0 0,1 1-1 0 0,-1 0 1 0 0,0 0-1 0 0,0-1 1 0 0,0 1 0 0 0,-1 0-1 0 0,-31-2-235 0 0,26 2 292 0 0,-34-1-25 0 0,-55-11 1 0 0,55 6-32 0 0,-57-2 1 0 0,44 5 30 0 0,1-4 1 0 0,0-1-1 0 0,-86-25 0 0 0,107 24-20 0 0,-73-14 201 0 0,-131-12-1 0 0,-108 8-162 0 0,-63 20-25 0 0,328 7-32 0 0,28-1-1 0 0,16 0-17 0 0,0 2 0 0 0,-47 6 1 0 0,-167 17-106 0 0,188-20 139 0 0,16-3 49 0 0,0-2 0 0 0,-59-9 0 0 0,59 4-79 0 0,-1 3-1 0 0,-59 2 0 0 0,-245 8-4 0 0,142-1-24 0 0,-92 7-55 0 0,141-3 109 0 0,-44 6-74 0 0,11-4 109 0 0,71-7-16 0 0,-109 5-244 0 0,201-9 231 0 0,-51 10 1 0 0,16-2 66 0 0,-166-1-217 0 0,191-8 181 0 0,21-3 302 0 0,2 2-3198 0 0,15 2 2469 0 0,1 0-1 0 0,-1-1 0 0 0,1 1 0 0 0,-1 0 1 0 0,1-1-1 0 0,-1 1 0 0 0,1 0 0 0 0,0 0 1 0 0,-1-1-1 0 0,1 1 0 0 0,0 0 0 0 0,-1 0 1 0 0,1 0-1 0 0,0-1 0 0 0,0 1 0 0 0,0 0 1 0 0,0 0-1 0 0,0 0 0 0 0,0 0 0 0 0,0-1 1 0 0,0 3-1 0 0,-1 1-3044 0 0,7-29-3489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16.111"/>
    </inkml:context>
    <inkml:brush xml:id="br0">
      <inkml:brushProperty name="width" value="0.05" units="cm"/>
      <inkml:brushProperty name="height" value="0.05" units="cm"/>
      <inkml:brushProperty name="color" value="#E71224"/>
    </inkml:brush>
  </inkml:definitions>
  <inkml:trace contextRef="#ctx0" brushRef="#br0">10 114 2540 0 0,'-3'12'7422'0'0,"-3"13"-2744"0"0,6 25 43 0 0,8-86-4661 0 0,2-6-134 0 0,-4 30 15 0 0,-4 5 75 0 0,1 1 0 0 0,1-1 1 0 0,-1 1-1 0 0,1 0 0 0 0,1 0 1 0 0,5-7-1 0 0,-10 13 3 0 0,1-1-1 0 0,0 0 1 0 0,-1 1 0 0 0,1-1 0 0 0,0 1-1 0 0,0-1 1 0 0,0 1 0 0 0,-1-1-1 0 0,1 1 1 0 0,0 0 0 0 0,0-1-1 0 0,0 1 1 0 0,0 0 0 0 0,0 0-1 0 0,0 0 1 0 0,0-1 0 0 0,0 1 0 0 0,0 0-1 0 0,0 0 1 0 0,0 1 0 0 0,1-1-1 0 0,0 1 34 0 0,0 0 0 0 0,0 0-1 0 0,0 0 1 0 0,-1 0-1 0 0,1 0 1 0 0,-1 0-1 0 0,1 1 1 0 0,-1-1 0 0 0,1 1-1 0 0,-1-1 1 0 0,0 1-1 0 0,1 0 1 0 0,-1-1 0 0 0,1 5-1 0 0,2 2 71 0 0,-1 1 0 0 0,-1 0-1 0 0,0 0 1 0 0,0 0 0 0 0,-1 1-1 0 0,0-1 1 0 0,0 0 0 0 0,-1 1-1 0 0,-2 13 1 0 0,2-1-121 0 0,23-92-933 0 0,-21 66 909 0 0,0 0 0 0 0,0-1 0 0 0,1 1 0 0 0,-1 0 0 0 0,1 0 0 0 0,0 1 0 0 0,0-1 0 0 0,6-5 0 0 0,-5 5 66 0 0,-1 0 1 0 0,1 0-1 0 0,-1 0 0 0 0,0 0 1 0 0,0 0-1 0 0,0-1 1 0 0,-1 0-1 0 0,3-6 1 0 0,-4 8-18 0 0,0 0 0 0 0,0 1 1 0 0,0-1-1 0 0,0 0 1 0 0,0 0-1 0 0,1 0 1 0 0,-1 1-1 0 0,1-1 0 0 0,-1 1 1 0 0,1-1-1 0 0,0 1 1 0 0,0 0-1 0 0,0 0 0 0 0,1 0 1 0 0,-1 0-1 0 0,0 0 1 0 0,5-3-1 0 0,-6 5 1 0 0,0 0-1 0 0,0 0 1 0 0,0-1 0 0 0,0 1-1 0 0,0 0 1 0 0,0 0 0 0 0,0 0-1 0 0,0 0 1 0 0,0 0-1 0 0,0 0 1 0 0,0 0 0 0 0,0 0-1 0 0,0 1 1 0 0,0-1 0 0 0,0 0-1 0 0,0 1 1 0 0,0-1-1 0 0,0 0 1 0 0,0 1 0 0 0,1 0-1 0 0,0 1 38 0 0,1 0 0 0 0,-1 0 0 0 0,0 0 0 0 0,0 0 0 0 0,-1 0 0 0 0,1 0 0 0 0,0 0-1 0 0,-1 1 1 0 0,0-1 0 0 0,3 5 0 0 0,1 5 298 0 0,10 20 90 0 0,0-1-1 0 0,39 56 0 0 0,-51-85-2893 0 0,-6-12 271 0 0,-4-4-1838 0 0,0 2-3948 0 0,-1 1 58 0 0</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28.499"/>
    </inkml:context>
    <inkml:brush xml:id="br0">
      <inkml:brushProperty name="width" value="0.05" units="cm"/>
      <inkml:brushProperty name="height" value="0.05" units="cm"/>
      <inkml:brushProperty name="color" value="#008C3A"/>
    </inkml:brush>
  </inkml:definitions>
  <inkml:trace contextRef="#ctx0" brushRef="#br0">312 62 2904 0 0,'0'0'15139'0'0,"28"-29"-12272"0"0,-27 28-2796 0 0,1-1 0 0 0,-1 1 0 0 0,1 0 0 0 0,-1-1 0 0 0,0 0 0 0 0,0 1 1 0 0,0-1-1 0 0,0 0 0 0 0,0 0 0 0 0,0 1 0 0 0,0-1 0 0 0,0 0 0 0 0,0-2 0 0 0,-1 3-50 0 0,-1 1 0 0 0,1 0-1 0 0,0-1 1 0 0,0 1 0 0 0,0-1-1 0 0,0 1 1 0 0,-1 0 0 0 0,1-1-1 0 0,0 1 1 0 0,-1 0 0 0 0,1 0-1 0 0,0-1 1 0 0,0 1 0 0 0,-1 0-1 0 0,1-1 1 0 0,0 1 0 0 0,-1 0 0 0 0,1 0-1 0 0,-1 0 1 0 0,1-1 0 0 0,0 1-1 0 0,-1 0 1 0 0,1 0 0 0 0,-1 0-1 0 0,1 0 1 0 0,0 0 0 0 0,-1 0-1 0 0,1 0 1 0 0,-1 0 0 0 0,1 0-1 0 0,0 0 1 0 0,-1 0 0 0 0,1 0 0 0 0,-1 0-1 0 0,0 0 1 0 0,-7 1-23 0 0,1 1 0 0 0,-1 0 0 0 0,1 0 0 0 0,-1 1 0 0 0,-11 5 0 0 0,-13 6-31 0 0,1 3 1 0 0,0 0-1 0 0,1 2 0 0 0,2 1 1 0 0,0 2-1 0 0,1 0 0 0 0,-34 36 1 0 0,60-56 10 0 0,-1 0-1 0 0,0 0 1 0 0,1 0 0 0 0,-1 0 0 0 0,1 0 0 0 0,0 0-1 0 0,0 0 1 0 0,0 0 0 0 0,0 1 0 0 0,0-1 0 0 0,0 0-1 0 0,0 1 1 0 0,1-1 0 0 0,-1 1 0 0 0,1-1 0 0 0,0 1-1 0 0,0-1 1 0 0,-1 0 0 0 0,2 1 0 0 0,-1-1 0 0 0,0 1-1 0 0,1 4 1 0 0,1-4 8 0 0,-1-1-1 0 0,1 1 1 0 0,0 0-1 0 0,0 0 1 0 0,0-1-1 0 0,0 1 1 0 0,0-1-1 0 0,0 1 1 0 0,1-1-1 0 0,-1 0 1 0 0,1 0-1 0 0,0 0 1 0 0,0 0-1 0 0,-1-1 1 0 0,5 2-1 0 0,0 1 17 0 0,0-1 0 0 0,1 0 1 0 0,0-1-1 0 0,-1 0 0 0 0,1 0 0 0 0,0 0 0 0 0,0-1 1 0 0,0 0-1 0 0,0-1 0 0 0,0 0 0 0 0,1 0 0 0 0,-1-1 0 0 0,11-1 1 0 0,-19 2-6 0 0,0 0 1 0 0,0 0-1 0 0,-1 0 1 0 0,1 0 0 0 0,0 0-1 0 0,0 0 1 0 0,0 0-1 0 0,0 0 1 0 0,0 0 0 0 0,0 0-1 0 0,0 1 1 0 0,0-1-1 0 0,0 0 1 0 0,0 0 0 0 0,0 0-1 0 0,0 0 1 0 0,0 0-1 0 0,0 0 1 0 0,0 0-1 0 0,0 1 1 0 0,0-1 0 0 0,0 0-1 0 0,0 0 1 0 0,0 0-1 0 0,0 0 1 0 0,0 0 0 0 0,0 0-1 0 0,0 0 1 0 0,0 1-1 0 0,0-1 1 0 0,0 0 0 0 0,0 0-1 0 0,0 0 1 0 0,0 0-1 0 0,0 0 1 0 0,0 0 0 0 0,0 0-1 0 0,0 0 1 0 0,1 0-1 0 0,-1 1 1 0 0,0-1 0 0 0,0 0-1 0 0,0 0 1 0 0,0 0-1 0 0,0 0 1 0 0,0 0-1 0 0,0 0 1 0 0,0 0 0 0 0,0 0-1 0 0,1 0 1 0 0,-1 0-1 0 0,0 0 1 0 0,0 0 0 0 0,0 0-1 0 0,0 0 1 0 0,0 0-1 0 0,0 0 1 0 0,0 0 0 0 0,1 0-1 0 0,-1 0 1 0 0,0 0-1 0 0,0 0 1 0 0,0 0 0 0 0,0 0-1 0 0,0 0 1 0 0,0 0-1 0 0,1 0 1 0 0,-12 16-49 0 0,-28 34 109 0 0,13-17-58 0 0,24-29 8 0 0,0 1 0 0 0,0-1-1 0 0,0 1 1 0 0,0-1 0 0 0,1 1 0 0 0,-1-1-1 0 0,1 1 1 0 0,1 0 0 0 0,-1 0 0 0 0,1 0-1 0 0,-1-1 1 0 0,1 1 0 0 0,1 0 0 0 0,-1 0-1 0 0,2 6 1 0 0,0-1 2 0 0,0 0 0 0 0,1 0 0 0 0,0 0 0 0 0,0 0 1 0 0,1-1-1 0 0,7 12 0 0 0,-11-21-2 0 0,1 1 0 0 0,0-1 0 0 0,0 1 0 0 0,0 0 0 0 0,0-1 0 0 0,0 0 0 0 0,0 1 0 0 0,0-1 0 0 0,0 0 0 0 0,0 0 0 0 0,0 1 0 0 0,0-1 0 0 0,0 0 0 0 0,0 0 0 0 0,0 0 0 0 0,1 0 0 0 0,-1 0 0 0 0,0 0 0 0 0,0-1 0 0 0,0 1 0 0 0,0 0 0 0 0,0 0 0 0 0,0-1 0 0 0,0 1 0 0 0,0-1 0 0 0,0 1 0 0 0,0-1 1 0 0,0 1-1 0 0,1-2 0 0 0,34-19-165 0 0,-32 18 125 0 0,40-19-550 0 0,-25 18-3122 0 0</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29.557"/>
    </inkml:context>
    <inkml:brush xml:id="br0">
      <inkml:brushProperty name="width" value="0.05" units="cm"/>
      <inkml:brushProperty name="height" value="0.05" units="cm"/>
      <inkml:brushProperty name="color" value="#008C3A"/>
    </inkml:brush>
  </inkml:definitions>
  <inkml:trace contextRef="#ctx0" brushRef="#br0">139 25 2796 0 0,'-5'-16'9470'0'0,"-7"9"-4469"0"0,9 7-4759 0 0,0 0 0 0 0,-1 0 0 0 0,1 0 0 0 0,0 0 1 0 0,0 1-1 0 0,0 0 0 0 0,-1-1 0 0 0,1 1 0 0 0,0 0 0 0 0,-3 2 0 0 0,-2 1-301 0 0,0 0 0 0 0,0 0 1 0 0,0 1-1 0 0,0 0 0 0 0,1 0 1 0 0,0 1-1 0 0,-7 6 0 0 0,12-10 81 0 0,1 0 0 0 0,-1 0 0 0 0,1-1 0 0 0,-1 1-1 0 0,1 0 1 0 0,0 0 0 0 0,0 0 0 0 0,0 1-1 0 0,0-1 1 0 0,1 0 0 0 0,-1 0 0 0 0,0 0-1 0 0,1 1 1 0 0,-1-1 0 0 0,1 0 0 0 0,0 0 0 0 0,0 1-1 0 0,0-1 1 0 0,0 0 0 0 0,0 1 0 0 0,1-1-1 0 0,-1 0 1 0 0,1 1 0 0 0,-1-1 0 0 0,1 0-1 0 0,0 0 1 0 0,0 0 0 0 0,0 0 0 0 0,0 0 0 0 0,0 0-1 0 0,0 0 1 0 0,4 3 0 0 0,-3-3-14 0 0,0 0 1 0 0,0-1-1 0 0,0 0 1 0 0,0 1-1 0 0,1-1 1 0 0,-1 0-1 0 0,0 0 1 0 0,1 0-1 0 0,-1-1 1 0 0,1 1-1 0 0,-1-1 1 0 0,1 1-1 0 0,-1-1 1 0 0,1 0-1 0 0,-1 0 1 0 0,1 0-1 0 0,0 0 1 0 0,-1 0-1 0 0,1 0 1 0 0,-1-1-1 0 0,1 1 1 0 0,-1-1-1 0 0,1 0 0 0 0,-1 0 1 0 0,0 0-1 0 0,1 0 1 0 0,-1 0-1 0 0,0-1 1 0 0,0 1-1 0 0,3-3 1 0 0,2-1-60 0 0,0-1 1 0 0,0 1-1 0 0,-1-2 1 0 0,1 1 0 0 0,-1-1-1 0 0,-1 0 1 0 0,1 0-1 0 0,-1-1 1 0 0,5-10-1 0 0,-9 15 41 0 0,0-1 0 0 0,-1 1 0 0 0,1 0 0 0 0,-1 0 0 0 0,0 0 0 0 0,0 0 0 0 0,0-1 0 0 0,0 1 0 0 0,-1-3 0 0 0,0-10 554 0 0,1 16-454 0 0,-5 20 105 0 0,-1-9-12 0 0,1 0 1 0 0,1 0-1 0 0,0 1 0 0 0,0 0 1 0 0,1 0-1 0 0,-2 16 1 0 0,-5 20 40 0 0,-4-3-55 0 0,7-24-132 0 0,1 0 0 0 0,0 1 1 0 0,2 0-1 0 0,0 0 0 0 0,0 23 0 0 0,4-44-33 0 0,1 0-1 0 0,-1-1 0 0 0,0 1 1 0 0,0 0-1 0 0,1-1 1 0 0,-1 1-1 0 0,0-1 1 0 0,1 1-1 0 0,-1 0 1 0 0,0-1-1 0 0,1 1 1 0 0,-1-1-1 0 0,1 1 0 0 0,-1-1 1 0 0,1 0-1 0 0,-1 1 1 0 0,1-1-1 0 0,-1 1 1 0 0,1-1-1 0 0,0 0 1 0 0,-1 1-1 0 0,1-1 0 0 0,-1 0 1 0 0,1 0-1 0 0,0 0 1 0 0,-1 1-1 0 0,1-1 1 0 0,0 0-1 0 0,-1 0 1 0 0,1 0-1 0 0,0 0 1 0 0,-1 0-1 0 0,1 0 0 0 0,0 0 1 0 0,-1 0-1 0 0,1-1 1 0 0,0 1-1 0 0,-1 0 1 0 0,1 0-1 0 0,0 0 1 0 0,-1-1-1 0 0,1 1 1 0 0,-1 0-1 0 0,1-1 0 0 0,0 1 1 0 0,-1 0-1 0 0,1-1 1 0 0,32-16 145 0 0,21-23-619 0 0,-53 40 329 0 0,-15 8-7681 0 0</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30.311"/>
    </inkml:context>
    <inkml:brush xml:id="br0">
      <inkml:brushProperty name="width" value="0.05" units="cm"/>
      <inkml:brushProperty name="height" value="0.05" units="cm"/>
      <inkml:brushProperty name="color" value="#008C3A"/>
    </inkml:brush>
  </inkml:definitions>
  <inkml:trace contextRef="#ctx0" brushRef="#br0">44 0 5673 0 0,'0'0'9074'0'0,"-32"33"-4189"0"0,32-33-4876 0 0,0 0 1 0 0,0 1-1 0 0,0-1 0 0 0,1 0 1 0 0,-1 0-1 0 0,0 1 1 0 0,0-1-1 0 0,0 0 1 0 0,0 1-1 0 0,0-1 0 0 0,0 0 1 0 0,0 0-1 0 0,1 1 1 0 0,-1-1-1 0 0,0 0 1 0 0,0 0-1 0 0,0 1 0 0 0,1-1 1 0 0,-1 0-1 0 0,0 0 1 0 0,0 0-1 0 0,1 1 1 0 0,-1-1-1 0 0,0 0 0 0 0,0 0 1 0 0,1 0-1 0 0,-1 0 1 0 0,0 0-1 0 0,1 1 1 0 0,-1-1-1 0 0,0 0 0 0 0,0 0 1 0 0,1 0-1 0 0,-1 0 1 0 0,0 0-1 0 0,1 0 1 0 0,-1 0-1 0 0,0 0 0 0 0,1 0 1 0 0,-1 0-1 0 0,0 0 1 0 0,0-1-1 0 0,1 1 1 0 0,-1 0-1 0 0,0 0 0 0 0,1 0 1 0 0,-1 0-1 0 0,0 0 1 0 0,0 0-1 0 0,1-1 0 0 0,-1 1 1 0 0,0 0-1 0 0,0 0 1 0 0,1 0-1 0 0,-1-1 1 0 0,0 1-1 0 0,0 0 0 0 0,0 0 1 0 0,0-1-1 0 0,1 1 1 0 0,-1 0-1 0 0,0 0 1 0 0,0-1-1 0 0,0 1 0 0 0,1 0-3 0 0,-1-1-1 0 0,0 1 1 0 0,0 0-1 0 0,1 0 1 0 0,-1 0-1 0 0,0 0 0 0 0,0-1 1 0 0,1 1-1 0 0,-1 0 1 0 0,0 0-1 0 0,0 0 0 0 0,0-1 1 0 0,1 1-1 0 0,-1 0 1 0 0,0 0-1 0 0,0-1 1 0 0,0 1-1 0 0,0 0 0 0 0,0-1 1 0 0,1 1-1 0 0,-1 0 1 0 0,0 0-1 0 0,0-1 1 0 0,0 1-1 0 0,0 0 0 0 0,0-1 1 0 0,0 1-1 0 0,0 0 1 0 0,0-1-1 0 0,0 1 0 0 0,0 0 1 0 0,0-1-1 0 0,0 1 1 0 0,-1 0-1 0 0,1 0 1 0 0,0-1-1 0 0,0 1 0 0 0,0 0 1 0 0,0-1-1 0 0,0 1 1 0 0,0 0-1 0 0,-1 0 1 0 0,1-1-1 0 0,0 1 0 0 0,0 0 1 0 0,-1 0-1 0 0,1 0 1 0 0,0-1-1 0 0,0 1 0 0 0,0 0 1 0 0,-1 0-1 0 0,1 0 1 0 0,0 0-1 0 0,-1 0 1 0 0,1-1-1 0 0,0 1 0 0 0,0 0 1 0 0,-1 0-1 0 0,1 0 1 0 0,0 0-1 0 0,-1 0 1 0 0,1 0-1 0 0,0 0 0 0 0,-1 0 1 0 0,1 0-1 0 0,0 0 1 0 0,-1 0-1 0 0,1 0 1 0 0,-1 0-1 0 0,0 0-19 0 0,1 1-1 0 0,-1-1 1 0 0,0 0 0 0 0,0 0-1 0 0,0 1 1 0 0,0-1 0 0 0,0 0-1 0 0,0 1 1 0 0,0-1-1 0 0,0 1 1 0 0,1-1 0 0 0,-1 1-1 0 0,0-1 1 0 0,0 1 0 0 0,1 0-1 0 0,-1-1 1 0 0,0 1 0 0 0,1 0-1 0 0,-1 0 1 0 0,0 0 0 0 0,1-1-1 0 0,-1 1 1 0 0,1 0 0 0 0,0 0-1 0 0,-1 0 1 0 0,1 0 0 0 0,0 0-1 0 0,-1 0 1 0 0,1 0 0 0 0,0 0-1 0 0,0 0 1 0 0,0 0 0 0 0,0 0-1 0 0,0 1 1 0 0,5 8-3608 0 0,-4-10 3205 0 0,0 0 1 0 0,-1 0-1 0 0,1 0 1 0 0,0 0-1 0 0,-1 0 1 0 0,1 0 0 0 0,0 0-1 0 0,0 0 1 0 0,-1 0-1 0 0,1-1 1 0 0,-1 1-1 0 0,1 0 1 0 0,0-1-1 0 0,-1 1 1 0 0,1 0-1 0 0,-1-1 1 0 0,1 1-1 0 0,0-1 1 0 0,-1 1-1 0 0,1-1 1 0 0,-1 1 0 0 0,0-1-1 0 0,1 0 1 0 0</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31.076"/>
    </inkml:context>
    <inkml:brush xml:id="br0">
      <inkml:brushProperty name="width" value="0.05" units="cm"/>
      <inkml:brushProperty name="height" value="0.05" units="cm"/>
      <inkml:brushProperty name="color" value="#008C3A"/>
    </inkml:brush>
  </inkml:definitions>
  <inkml:trace contextRef="#ctx0" brushRef="#br0">41 43 1772 0 0,'8'-43'17562'0'0,"-7"66"-16765"0"0,-19 364 1356 0 0,18-362-2074 0 0,1 1 5 0 0,-2 1 0 0 0,0-1 0 0 0,-8 40 0 0 0,9-65-131 0 0,0 0 1 0 0,0 0-1 0 0,0 0 0 0 0,-1 0 1 0 0,1 0-1 0 0,0-1 1 0 0,0 1-1 0 0,-1 0 0 0 0,1 0 1 0 0,-1 0-1 0 0,1 0 1 0 0,-1 0-1 0 0,1 0 0 0 0,-1-1 1 0 0,0 1-1 0 0,1 0 1 0 0,-1 0-1 0 0,0-1 0 0 0,1 1 1 0 0,-1-1-1 0 0,-1 2 1 0 0,-3-7-3656 0 0,0-10-4973 0 0,4 1-414 0 0</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52.870"/>
    </inkml:context>
    <inkml:brush xml:id="br0">
      <inkml:brushProperty name="width" value="0.05" units="cm"/>
      <inkml:brushProperty name="height" value="0.05" units="cm"/>
      <inkml:brushProperty name="color" value="#008C3A"/>
    </inkml:brush>
  </inkml:definitions>
  <inkml:trace contextRef="#ctx0" brushRef="#br0">20 30 4560 0 0,'-7'-9'6244'0'0,"9"1"-3408"0"0,3-4 2006 0 0,-5 45-4156 0 0,-14 137 1836 0 0,12-133-2423 0 0,0-30-107 0 0,2-1 1 0 0,-1 1-1 0 0,1 0 0 0 0,0 0 0 0 0,0-1 0 0 0,1 1 0 0 0,3 13 1 0 0,-2-14 0 0 0,0 0 0 0 0,0 0 0 0 0,1-1 0 0 0,0 1 0 0 0,0-1-1 0 0,1 1 1 0 0,-1-1 0 0 0,1 0 0 0 0,0 0 0 0 0,7 5 0 0 0,-9-8 13 0 0,0-1-1 0 0,0 0 0 0 0,0 0 1 0 0,1-1-1 0 0,-1 1 0 0 0,0 0 1 0 0,1-1-1 0 0,-1 1 0 0 0,0-1 1 0 0,1 0-1 0 0,-1 0 0 0 0,1 0 1 0 0,-1 0-1 0 0,0 0 0 0 0,1-1 1 0 0,-1 1-1 0 0,0-1 0 0 0,1 1 0 0 0,-1-1 1 0 0,0 0-1 0 0,1 0 0 0 0,-1 0 1 0 0,0 0-1 0 0,2-2 0 0 0,0 1 5 0 0,0 0-1 0 0,0 0 0 0 0,-1 0 1 0 0,1-1-1 0 0,-1 0 1 0 0,1 0-1 0 0,-1 1 0 0 0,0-2 1 0 0,0 1-1 0 0,-1 0 0 0 0,1-1 1 0 0,2-3-1 0 0,3-16-10 0 0,-2 0-1 0 0,0-1 1 0 0,-1 0-1 0 0,-2 0 1 0 0,0 0-1 0 0,-2-44 1 0 0,-5-11-116 0 0,4 78 107 0 0,-4-4-3212 0 0,2 14-3533 0 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53.788"/>
    </inkml:context>
    <inkml:brush xml:id="br0">
      <inkml:brushProperty name="width" value="0.05" units="cm"/>
      <inkml:brushProperty name="height" value="0.05" units="cm"/>
      <inkml:brushProperty name="color" value="#008C3A"/>
    </inkml:brush>
  </inkml:definitions>
  <inkml:trace contextRef="#ctx0" brushRef="#br0">19 21 2872 0 0,'-19'-7'15024'0'0,"20"7"-14961"0"0,-1-1 0 0 0,0 1 0 0 0,1-1 0 0 0,-1 1 1 0 0,1-1-1 0 0,-1 1 0 0 0,1-1 0 0 0,-1 1 0 0 0,1-1 1 0 0,-1 1-1 0 0,1 0 0 0 0,-1-1 0 0 0,1 1 0 0 0,-1 0 0 0 0,1 0 1 0 0,0-1-1 0 0,-1 1 0 0 0,1 0 0 0 0,0 0 0 0 0,-1 0 1 0 0,1 0-1 0 0,0 0 0 0 0,-1 0 0 0 0,1 0 0 0 0,-1 0 1 0 0,1 0-1 0 0,0 0 0 0 0,-1 0 0 0 0,1 0 0 0 0,1 1 0 0 0,13-1 404 0 0,28 0 19 0 0,63-8 0 0 0,-88 10-1272 0 0,-16 8 582 0 0,-11 2-4238 0 0</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54.395"/>
    </inkml:context>
    <inkml:brush xml:id="br0">
      <inkml:brushProperty name="width" value="0.05" units="cm"/>
      <inkml:brushProperty name="height" value="0.05" units="cm"/>
      <inkml:brushProperty name="color" value="#008C3A"/>
    </inkml:brush>
  </inkml:definitions>
  <inkml:trace contextRef="#ctx0" brushRef="#br0">30 17 352 0 0,'-21'1'9888'0'0,"13"1"-4294"0"0,32-7-1460 0 0,-6 1-3882 0 0,1 0 1 0 0,0 2-1 0 0,-1 0 1 0 0,36 1-1 0 0,-49 0-837 0 0</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57.281"/>
    </inkml:context>
    <inkml:brush xml:id="br0">
      <inkml:brushProperty name="width" value="0.05" units="cm"/>
      <inkml:brushProperty name="height" value="0.05" units="cm"/>
      <inkml:brushProperty name="color" value="#008C3A"/>
    </inkml:brush>
  </inkml:definitions>
  <inkml:trace contextRef="#ctx0" brushRef="#br0">0 41 3708 0 0,'32'-1'10081'0'0,"3"0"-4498"0"0,37-3-2634 0 0,45-3-5839 0 0,-68 7 4276 0 0,-43-1-1352 0 0,0 0 1 0 0,-1 0 0 0 0,1 0 0 0 0,0 0-1 0 0,-1-1 1 0 0,1 0 0 0 0,-1 0 0 0 0,7-4-1 0 0,2 0-19 0 0,-13 5-31 0 0,-1 1 3 0 0,-1 0-1 0 0,1 0 1 0 0,0-1 0 0 0,0 1 0 0 0,0 0-1 0 0,-1 0 1 0 0,1-1 0 0 0,0 1 0 0 0,0 0-1 0 0,-1 0 1 0 0,1 0 0 0 0,0-1 0 0 0,-1 1-1 0 0,1 0 1 0 0,0 0 0 0 0,0 0 0 0 0,-1 0-1 0 0,1 0 1 0 0,0 0 0 0 0,-1 0 0 0 0,1 0-1 0 0,0 0 1 0 0,-1-1 0 0 0,1 1 0 0 0,0 1-1 0 0,-1-1 1 0 0,1 0 0 0 0,0 0 0 0 0,-1 0 0 0 0,1 0-1 0 0,0 0 1 0 0,0 0 0 0 0,-1 0 0 0 0,1 0-1 0 0,0 0 1 0 0,-1 1 0 0 0,1-1 0 0 0,0 0-1 0 0,0 0 1 0 0,-1 0 0 0 0,1 1 0 0 0,0-1-1 0 0,0 0 1 0 0,-1 0 0 0 0,1 1 0 0 0,-2 1-6 0 0,0 0 0 0 0,0 0 0 0 0,0 0 0 0 0,0 0 0 0 0,0 0 0 0 0,0 1 0 0 0,1-1 0 0 0,-1 1 0 0 0,1-1 0 0 0,0 1 0 0 0,0 0 0 0 0,0-1 0 0 0,-1 7 0 0 0,-11 38 351 0 0,2 20 37 0 0,2 0-1 0 0,1 103 1 0 0,-1-108 52 0 0,-19-62-537 0 0,142-30-129 0 0,-78 25 283 0 0,1 1-1 0 0,-1 3 0 0 0,1 1 0 0 0,43 5 0 0 0,-76-4-143 0 0,-13-3-78 0 0,-2-5-4187 0 0,37 17-12905 0 0</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58.511"/>
    </inkml:context>
    <inkml:brush xml:id="br0">
      <inkml:brushProperty name="width" value="0.05" units="cm"/>
      <inkml:brushProperty name="height" value="0.05" units="cm"/>
      <inkml:brushProperty name="color" value="#008C3A"/>
    </inkml:brush>
  </inkml:definitions>
  <inkml:trace contextRef="#ctx0" brushRef="#br0">52 22 144 0 0,'-9'-5'13170'0'0,"-10"-4"-9357"0"0,18 9-3745 0 0,0 0 1 0 0,0 0-1 0 0,0 0 1 0 0,1 1-1 0 0,-1-1 1 0 0,0 0-1 0 0,0 0 1 0 0,0 1-1 0 0,0-1 1 0 0,0 0-1 0 0,1 1 0 0 0,-1-1 1 0 0,0 1-1 0 0,0-1 1 0 0,1 1-1 0 0,-1-1 1 0 0,0 1-1 0 0,1-1 1 0 0,-1 1-1 0 0,0 0 1 0 0,1-1-1 0 0,-1 1 1 0 0,1 0-1 0 0,-1 0 1 0 0,1 0-1 0 0,0-1 0 0 0,-1 1 1 0 0,0 2-1 0 0,-1 32 1063 0 0,17 34-253 0 0,-13-63-865 0 0,0 1 0 0 0,1-1-1 0 0,0 0 1 0 0,0 1-1 0 0,1-1 1 0 0,-1-1 0 0 0,1 1-1 0 0,0-1 1 0 0,1 1-1 0 0,0-1 1 0 0,0-1 0 0 0,5 6-1 0 0,-9-10-5 0 0,0 1-1 0 0,0-1 1 0 0,-1 1-1 0 0,1-1 1 0 0,0 1-1 0 0,0-1 1 0 0,0 1-1 0 0,-1-1 1 0 0,1 0-1 0 0,0 1 1 0 0,0-1-1 0 0,0 0 1 0 0,0 0-1 0 0,0 0 1 0 0,0 0-1 0 0,0 0 1 0 0,0 0-1 0 0,0 0 1 0 0,0 0-1 0 0,-1 0 1 0 0,1 0-1 0 0,0-1 1 0 0,0 1-1 0 0,0 0 1 0 0,0-1-1 0 0,0 1 1 0 0,-1 0-1 0 0,1-1 1 0 0,0 1-1 0 0,0-1 1 0 0,0 1-1 0 0,0-2 1 0 0,2 0-7 0 0,-1-1-1 0 0,0 0 1 0 0,0 0 0 0 0,0 0 0 0 0,0 0-1 0 0,0-1 1 0 0,0 1 0 0 0,1-7 0 0 0,3-9-76 0 0,0-1 1 0 0,2-25-1 0 0,-7 41 64 0 0,0 1 19 0 0,-1 0 0 0 0,1 0 0 0 0,-1 0 1 0 0,0 0-1 0 0,1-1 0 0 0,-1 1 0 0 0,-1 0 1 0 0,1 0-1 0 0,0 0 0 0 0,-1 0 0 0 0,0 0 1 0 0,0 0-1 0 0,0 0 0 0 0,0 0 0 0 0,0 0 1 0 0,0 0-1 0 0,-1 0 0 0 0,1 0 0 0 0,-1 1 1 0 0,0-1-1 0 0,0 1 0 0 0,0-1 0 0 0,0 1 1 0 0,-3-3-1 0 0,2 4-24 0 0,0-1 1 0 0,1 1-1 0 0,-1 0 1 0 0,0 0 0 0 0,0 1-1 0 0,0-1 1 0 0,0 1-1 0 0,0-1 1 0 0,0 1-1 0 0,0 0 1 0 0,0 0 0 0 0,0 0-1 0 0,0 0 1 0 0,0 1-1 0 0,1-1 1 0 0,-1 1-1 0 0,0-1 1 0 0,0 1-1 0 0,0 0 1 0 0,0 1 0 0 0,1-1-1 0 0,-1 0 1 0 0,0 1-1 0 0,1-1 1 0 0,-1 1-1 0 0,-1 2 1 0 0,-24 21-270 0 0,20-9-2628 0 0,8-15 2450 0 0,0-1 0 0 0,0 1 0 0 0,0 0-1 0 0,0-1 1 0 0,0 1 0 0 0,0 0 0 0 0,0-1 0 0 0,0 1 0 0 0,0 0-1 0 0,0-1 1 0 0,0 1 0 0 0,1-1 0 0 0,-1 1 0 0 0,0 0 0 0 0,0-1-1 0 0,1 1 1 0 0,-1-1 0 0 0,0 1 0 0 0,3 2-1857 0 0</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59.287"/>
    </inkml:context>
    <inkml:brush xml:id="br0">
      <inkml:brushProperty name="width" value="0.05" units="cm"/>
      <inkml:brushProperty name="height" value="0.05" units="cm"/>
      <inkml:brushProperty name="color" value="#008C3A"/>
    </inkml:brush>
  </inkml:definitions>
  <inkml:trace contextRef="#ctx0" brushRef="#br0">5 89 456 0 0,'-1'7'13518'0'0,"-3"22"-8344"0"0,6 7-6156 0 0,5-18 3558 0 0,14-72-1137 0 0,-10 29-1434 0 0,18-33-45 0 0,-27 54 25 0 0,0 0 0 0 0,0 1 0 0 0,0-1-1 0 0,1 1 1 0 0,0 0 0 0 0,0 0 0 0 0,0 0 0 0 0,0 0 0 0 0,0 0-1 0 0,1 1 1 0 0,5-5 0 0 0,-7 8-8 0 0,0-1 1 0 0,-1 0-1 0 0,1 1 0 0 0,-1-1 0 0 0,1 1 1 0 0,0-1-1 0 0,-1 1 0 0 0,0 0 1 0 0,1-1-1 0 0,-1 1 0 0 0,1 0 0 0 0,-1 0 1 0 0,0 0-1 0 0,1 0 0 0 0,-1 0 0 0 0,0 0 1 0 0,0 1-1 0 0,0-1 0 0 0,0 0 1 0 0,0 1-1 0 0,0-1 0 0 0,0 1 0 0 0,0 1 1 0 0,22 36 115 0 0,-20-33-67 0 0,0 0 0 0 0,1-1 0 0 0,-1 0 0 0 0,1 0-1 0 0,1 0 1 0 0,-1 0 0 0 0,1 0 0 0 0,-1-1 0 0 0,1 0 0 0 0,1 0 0 0 0,-1 0 0 0 0,7 3 0 0 0,-16-15-4566 0 0,-1-2-588 0 0,-4-9-7053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20.592"/>
    </inkml:context>
    <inkml:brush xml:id="br0">
      <inkml:brushProperty name="width" value="0.05" units="cm"/>
      <inkml:brushProperty name="height" value="0.05" units="cm"/>
      <inkml:brushProperty name="color" value="#E71224"/>
    </inkml:brush>
  </inkml:definitions>
  <inkml:trace contextRef="#ctx0" brushRef="#br0">0 78 88 0 0,'1'0'346'0'0,"0"-1"0"0"0,0 0 0 0 0,-1 1 1 0 0,1-1-1 0 0,0 1 0 0 0,0-1 0 0 0,0 1 0 0 0,0 0 0 0 0,-1-1 0 0 0,1 1 1 0 0,0 0-1 0 0,0 0 0 0 0,0-1 0 0 0,0 1 0 0 0,0 0 0 0 0,0 0 0 0 0,0 0 1 0 0,0 0-1 0 0,0 0 0 0 0,0 0 0 0 0,0 0 0 0 0,0 1 0 0 0,0-1 0 0 0,1 1 1 0 0,14 1 2365 0 0,-6 0-3321 0 0,7-1 855 0 0,-16-1-211 0 0,-1-1-1 0 0,1 1 1 0 0,0 0-1 0 0,0 0 1 0 0,-1 0-1 0 0,1 0 1 0 0,0 0-1 0 0,-1 0 1 0 0,1 0-1 0 0,0 0 1 0 0,0 0-1 0 0,-1 0 1 0 0,1 0-1 0 0,0 0 0 0 0,-1 0 1 0 0,1 0-1 0 0,0 1 1 0 0,0-1-1 0 0,-1 0 1 0 0,1 1-1 0 0,-1-1 1 0 0,1 0-1 0 0,0 1 1 0 0,-1-1-1 0 0,1 1 1 0 0,-1-1-1 0 0,2 2 0 0 0,-2-2 43 0 0,30-2 761 0 0,-22-2-830 0 0,6-3-222 0 0,-14 7 237 0 0,1 0 0 0 0,-1 0 1 0 0,0 0-1 0 0,1 0 0 0 0,-1 1 0 0 0,0-1 1 0 0,1 0-1 0 0,-1 0 0 0 0,0 0 0 0 0,1 0 0 0 0,-1 1 1 0 0,0-1-1 0 0,0 0 0 0 0,1 0 0 0 0,-1 1 0 0 0,0-1 1 0 0,0 0-1 0 0,1 0 0 0 0,-1 1 0 0 0,0-1 0 0 0,0 0 1 0 0,0 1-1 0 0,0-1 0 0 0,1 0 0 0 0,-1 1 0 0 0,0-1 1 0 0,0 0-1 0 0,0 1 0 0 0,0-1 0 0 0,0 0 1 0 0,0 1-1 0 0,0-1 0 0 0,0 0 0 0 0,0 1 0 0 0,0-1 1 0 0,0 0-1 0 0,0 1 0 0 0,0-1 0 0 0,0 0 0 0 0,0 1 1 0 0,0 0-17 0 0,1-1 1 0 0,0 0 0 0 0,0 0 0 0 0,0 0 0 0 0,-1 0 0 0 0,1 1-1 0 0,0-1 1 0 0,0 0 0 0 0,0-1 0 0 0,0 1 0 0 0,-1 0-1 0 0,1 0 1 0 0,0 0 0 0 0,0 0 0 0 0,0-1 0 0 0,-1 1 0 0 0,1 0-1 0 0,0-1 1 0 0,0 1 0 0 0,-1 0 0 0 0,1-1 0 0 0,0 1 0 0 0,-1-1-1 0 0,1 0 1 0 0,-1 1 0 0 0,1-1 0 0 0,0 1 0 0 0,-1-1-1 0 0,1-1 1 0 0,0 2-17 0 0,-1-1-1 0 0,1 0 1 0 0,0 1 0 0 0,-1-1-1 0 0,1 1 1 0 0,-1-1-1 0 0,1 1 1 0 0,0-1 0 0 0,0 1-1 0 0,-1-1 1 0 0,1 1-1 0 0,0 0 1 0 0,0-1 0 0 0,0 1-1 0 0,-1 0 1 0 0,1 0-1 0 0,0-1 1 0 0,0 1-1 0 0,0 0 1 0 0,0 0 0 0 0,-1 0-1 0 0,1 0 1 0 0,0 0-1 0 0,0 0 1 0 0,0 1 0 0 0,0-1-1 0 0,0 0 1 0 0,-1 0-1 0 0,1 0 1 0 0,0 1 0 0 0,0-1-1 0 0,1 1 1 0 0,0 0 38 0 0,-1-1 1 0 0,1 1 0 0 0,-1-1-1 0 0,1 0 1 0 0,0 1-1 0 0,-1-1 1 0 0,1 0 0 0 0,0 0-1 0 0,-1 0 1 0 0,1-1 0 0 0,0 1-1 0 0,-1 0 1 0 0,1-1-1 0 0,0 1 1 0 0,-1-1 0 0 0,1 1-1 0 0,1-2 1 0 0,-1 1-21 0 0,-1 0-1 0 0,0 0 1 0 0,1 0-1 0 0,-1 0 1 0 0,1 0 0 0 0,-1 0-1 0 0,1 1 1 0 0,0-1 0 0 0,-1 0-1 0 0,1 1 1 0 0,0-1 0 0 0,-1 1-1 0 0,1 0 1 0 0,0 0-1 0 0,-1 0 1 0 0,1 0 0 0 0,0 0-1 0 0,0 0 1 0 0,-1 0 0 0 0,1 0-1 0 0,0 0 1 0 0,-1 1-1 0 0,1-1 1 0 0,2 2 0 0 0,22-1 399 0 0,-21-3-248 0 0,1 1-1 0 0,0 0 1 0 0,0 0-1 0 0,0 0 1 0 0,0 1-1 0 0,11 0 1 0 0,27-2 357 0 0,34-6 990 0 0,-57 7-1326 0 0,-1 0-1 0 0,41-10 1 0 0,-53 9-116 0 0,1 1 0 0 0,-1 0 0 0 0,0 0-1 0 0,1 1 1 0 0,-1 0 0 0 0,9 2 0 0 0,-10-1-50 0 0,0-1 1 0 0,0 1-1 0 0,0-1 1 0 0,0 0-1 0 0,0-1 0 0 0,-1 0 1 0 0,1 0-1 0 0,13-4 1 0 0,-10 2-11 0 0,-1 0 0 0 0,1 1 0 0 0,0 1 0 0 0,-1-1 0 0 0,1 2 0 0 0,0-1 0 0 0,18 3 0 0 0,-13-1 52 0 0,0-1 0 0 0,0-1 0 0 0,25-3 0 0 0,-25 1 31 0 0,1 1 0 0 0,-1 0 1 0 0,1 1-1 0 0,16 1 0 0 0,-13 0 59 0 0,-19 0-131 0 0,-9 11-1334 0 0,-12-9-2609 0 0,51-13-10774 0 0</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59.850"/>
    </inkml:context>
    <inkml:brush xml:id="br0">
      <inkml:brushProperty name="width" value="0.05" units="cm"/>
      <inkml:brushProperty name="height" value="0.05" units="cm"/>
      <inkml:brushProperty name="color" value="#008C3A"/>
    </inkml:brush>
  </inkml:definitions>
  <inkml:trace contextRef="#ctx0" brushRef="#br0">91 29 4244 0 0,'-5'-11'8965'0'0,"4"10"-8730"0"0,0 0-1 0 0,0-1 1 0 0,0 1-1 0 0,0 0 0 0 0,-1 0 1 0 0,1 0-1 0 0,0-1 1 0 0,-1 2-1 0 0,1-1 1 0 0,0 0-1 0 0,-1 0 1 0 0,0 0-1 0 0,1 1 0 0 0,-1-1 1 0 0,1 0-1 0 0,-1 1 1 0 0,0 0-1 0 0,1-1 1 0 0,-1 1-1 0 0,0 0 1 0 0,-1 0-1 0 0,-1 2-131 0 0,1 0-1 0 0,-1 0 1 0 0,1 0 0 0 0,0 0 0 0 0,0 1-1 0 0,0-1 1 0 0,0 1 0 0 0,0 0-1 0 0,1 0 1 0 0,-1 0 0 0 0,1 0 0 0 0,-1 1-1 0 0,1-1 1 0 0,0 0 0 0 0,1 1-1 0 0,-1 0 1 0 0,1-1 0 0 0,-1 1 0 0 0,1 0-1 0 0,0 0 1 0 0,1 0 0 0 0,-1 0-1 0 0,1 0 1 0 0,-1 0 0 0 0,1 0 0 0 0,0 0-1 0 0,1 0 1 0 0,-1 0 0 0 0,1-1-1 0 0,-1 1 1 0 0,1 0 0 0 0,2 5 0 0 0,-2-8-109 0 0,-1 1 1 0 0,1-1 0 0 0,0 1 0 0 0,0 0-1 0 0,0-1 1 0 0,0 0 0 0 0,0 1 0 0 0,0-1-1 0 0,0 0 1 0 0,0 1 0 0 0,1-1-1 0 0,-1 0 1 0 0,0 0 0 0 0,1 0 0 0 0,-1 0-1 0 0,1 0 1 0 0,-1-1 0 0 0,1 1 0 0 0,0 0-1 0 0,-1-1 1 0 0,1 1 0 0 0,0-1 0 0 0,-1 1-1 0 0,1-1 1 0 0,0 0 0 0 0,-1 0-1 0 0,1 0 1 0 0,0 0 0 0 0,0 0 0 0 0,-1 0-1 0 0,1 0 1 0 0,0-1 0 0 0,-1 1 0 0 0,1 0-1 0 0,0-1 1 0 0,-1 0 0 0 0,3 0 0 0 0,-1 0 7 0 0,-1 0 0 0 0,0 0 1 0 0,1 0-1 0 0,-1 0 0 0 0,0 0 1 0 0,1-1-1 0 0,-1 1 0 0 0,0 0 1 0 0,0-1-1 0 0,0 0 0 0 0,0 0 1 0 0,-1 1-1 0 0,1-1 0 0 0,0 0 1 0 0,-1 0-1 0 0,1-1 0 0 0,-1 1 1 0 0,0 0-1 0 0,0 0 0 0 0,0-1 1 0 0,0 1-1 0 0,0 0 0 0 0,1-6 289 0 0,-6 22-354 0 0,1 1 0 0 0,0 0 0 0 0,1 0 0 0 0,0 16 0 0 0,6-14-2321 0 0,-4-17 2118 0 0,1 1 0 0 0,-1-1-1 0 0,0 0 1 0 0,1 0 0 0 0,-1 1-1 0 0,0-1 1 0 0,1 0 0 0 0,-1 0-1 0 0,0 0 1 0 0,1 0 0 0 0,-1 0-1 0 0,1 0 1 0 0,-1 1 0 0 0,0-1-1 0 0,1 0 1 0 0,-1 0 0 0 0,1 0-1 0 0,-1 0 1 0 0,0 0 0 0 0,1-1-1 0 0,-1 1 1 0 0,1 0 0 0 0,-1 0-1 0 0,0 0 1 0 0,1 0 0 0 0,-1 0-1 0 0,1 0 1 0 0,-1-1 0 0 0,0 1-1 0 0,1 0 1 0 0,-1 0 0 0 0,0-1-1 0 0,1 1 1 0 0,0-1-533 0 0</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0.218"/>
    </inkml:context>
    <inkml:brush xml:id="br0">
      <inkml:brushProperty name="width" value="0.05" units="cm"/>
      <inkml:brushProperty name="height" value="0.05" units="cm"/>
      <inkml:brushProperty name="color" value="#008C3A"/>
    </inkml:brush>
  </inkml:definitions>
  <inkml:trace contextRef="#ctx0" brushRef="#br0">86 0 3828 0 0,'-1'5'9747'0'0,"-2"4"-5163"0"0,0-1-4120 0 0,0 0 0 0 0,1 0 0 0 0,0 1 0 0 0,-2 12 0 0 0,-10 122 794 0 0,10 92-813 0 0,4-235-466 0 0,0 1 0 0 0,0 0 0 0 0,1 0 0 0 0,-1 0 0 0 0,0 0 0 0 0,0 0 0 0 0,0 0 0 0 0,0-1 0 0 0,-1 1 0 0 0,1 0 0 0 0,0 0-1 0 0,0 0 1 0 0,0 0 0 0 0,-1 0 0 0 0,1-1 0 0 0,0 1 0 0 0,-1 0 0 0 0,1 0 0 0 0,-1-1 0 0 0,1 1 0 0 0,-1 0 0 0 0,1 0 0 0 0,-1-1 0 0 0,0 1 0 0 0,1-1 0 0 0,-1 1 0 0 0,0 0 0 0 0,1-1 0 0 0,-1 1 0 0 0,0-1 0 0 0,0 0 0 0 0,1 1 0 0 0,-1-1-1 0 0,0 0 1 0 0,0 1 0 0 0,0-1 0 0 0,0 0 0 0 0,-1 0 0 0 0,-14-4-4085 0 0,1-8-5378 0 0</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1.834"/>
    </inkml:context>
    <inkml:brush xml:id="br0">
      <inkml:brushProperty name="width" value="0.05" units="cm"/>
      <inkml:brushProperty name="height" value="0.05" units="cm"/>
      <inkml:brushProperty name="color" value="#008C3A"/>
    </inkml:brush>
  </inkml:definitions>
  <inkml:trace contextRef="#ctx0" brushRef="#br0">0 77 912 0 0,'2'-1'769'0'0,"-1"0"0"0"0,0-1-1 0 0,1 1 1 0 0,-1-1 0 0 0,0 1 0 0 0,0-1-1 0 0,0 0 1 0 0,-1 1 0 0 0,1-1 0 0 0,0 0-1 0 0,-1 0 1 0 0,1 0 0 0 0,-1 1 0 0 0,1-1-1 0 0,-1 0 1 0 0,0 0 0 0 0,0 0 0 0 0,0-2-1 0 0,2 0 2512 0 0,1 24-2338 0 0,15 112 763 0 0,-13-103-1678 0 0,2 0 1 0 0,1 0 0 0 0,13 29-1 0 0,-21-56-19 0 0,1 0-1 0 0,0 0 0 0 0,-1-1 0 0 0,1 1 0 0 0,0 0 1 0 0,0 0-1 0 0,1-1 0 0 0,-1 1 0 0 0,0 0 1 0 0,0-1-1 0 0,1 1 0 0 0,-1-1 0 0 0,1 0 1 0 0,0 1-1 0 0,-1-1 0 0 0,1 0 0 0 0,0 0 1 0 0,-1 0-1 0 0,1 0 0 0 0,0-1 0 0 0,0 1 0 0 0,0 0 1 0 0,0-1-1 0 0,3 1 0 0 0,-1-1 5 0 0,-1 0-1 0 0,1-1 1 0 0,-1 1-1 0 0,1-1 1 0 0,-1 0-1 0 0,0 0 1 0 0,1 0-1 0 0,-1 0 1 0 0,0-1-1 0 0,0 0 1 0 0,1 1-1 0 0,4-5 1 0 0,5-4-43 0 0,-1-1 0 0 0,0 0 0 0 0,0 0 0 0 0,-2-1 1 0 0,11-15-1 0 0,-14 19 12 0 0,-1-1 1 0 0,-1-1 0 0 0,0 1 0 0 0,0-1-1 0 0,0 0 1 0 0,-2 0 0 0 0,1 0 0 0 0,-1 0-1 0 0,-1-1 1 0 0,3-19 0 0 0,-5 30-69 0 0,6 41-287 0 0,-4-28 389 0 0,1 0 0 0 0,1 0 0 0 0,1 0 0 0 0,0 0 0 0 0,11 20 0 0 0,-13-26 4 0 0,1-1-1 0 0,0 0 0 0 0,0 0 1 0 0,1-1-1 0 0,-1 1 1 0 0,1-1-1 0 0,0 0 1 0 0,1 0-1 0 0,-1-1 0 0 0,1 1 1 0 0,0-1-1 0 0,10 5 1 0 0,-14-8-11 0 0,0 0 1 0 0,0-1 0 0 0,0 1 0 0 0,0-1 0 0 0,0 1 0 0 0,0-1 0 0 0,0 1 0 0 0,0-1-1 0 0,0 0 1 0 0,1 0 0 0 0,-1 0 0 0 0,0 0 0 0 0,0-1 0 0 0,0 1 0 0 0,0-1-1 0 0,0 1 1 0 0,0-1 0 0 0,0 0 0 0 0,0 1 0 0 0,0-1 0 0 0,0 0 0 0 0,0 0-1 0 0,0-1 1 0 0,0 1 0 0 0,-1 0 0 0 0,1-1 0 0 0,0 1 0 0 0,-1-1 0 0 0,1 1 0 0 0,-1-1-1 0 0,0 0 1 0 0,0 1 0 0 0,1-1 0 0 0,-1 0 0 0 0,0 0 0 0 0,0 0 0 0 0,0-3-1 0 0,5-9-20 0 0,-1 0-1 0 0,-1 0 1 0 0,0 0-1 0 0,2-20 1 0 0,-3 17-82 0 0,2-16-225 0 0,-2 0-1 0 0,-2-66 1 0 0,-2 47 446 0 0,1 51-216 0 0,-14 32-2691 0 0,8-15 287 0 0,3-4-1950 0 0,-1-3-1202 0 0</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2.236"/>
    </inkml:context>
    <inkml:brush xml:id="br0">
      <inkml:brushProperty name="width" value="0.05" units="cm"/>
      <inkml:brushProperty name="height" value="0.05" units="cm"/>
      <inkml:brushProperty name="color" value="#008C3A"/>
    </inkml:brush>
  </inkml:definitions>
  <inkml:trace contextRef="#ctx0" brushRef="#br0">1 0 7977 0 0,'0'17'7103'0'0,"0"-1"-3959"0"0,0 34-1714 0 0,1-47-2932 0 0,2-8-1324 0 0,4-14-4802 0 0,-5 14 3816 0 0,3-4 542 0 0</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2.406"/>
    </inkml:context>
    <inkml:brush xml:id="br0">
      <inkml:brushProperty name="width" value="0.05" units="cm"/>
      <inkml:brushProperty name="height" value="0.05" units="cm"/>
      <inkml:brushProperty name="color" value="#008C3A"/>
    </inkml:brush>
  </inkml:definitions>
  <inkml:trace contextRef="#ctx0" brushRef="#br0">1 8 5549 0 0,'0'-4'8640'0'0,"0"2"-7036"0"0,0 0-347 0 0,0 4-1493 0 0,4 4-1285 0 0,-4-2 245 0 0,0 3-820 0 0,0 9-9597 0 0</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2.932"/>
    </inkml:context>
    <inkml:brush xml:id="br0">
      <inkml:brushProperty name="width" value="0.05" units="cm"/>
      <inkml:brushProperty name="height" value="0.05" units="cm"/>
      <inkml:brushProperty name="color" value="#008C3A"/>
    </inkml:brush>
  </inkml:definitions>
  <inkml:trace contextRef="#ctx0" brushRef="#br0">0 109 3992 0 0,'0'0'5510'0'0,"8"-1"-295"0"0,3-2-4045 0 0,-7-2-859 0 0,1 0-1 0 0,0 0 0 0 0,-1-1 0 0 0,0 0 1 0 0,0 0-1 0 0,4-9 0 0 0,-6 10-115 0 0,1 0 0 0 0,0-1 0 0 0,0 1 0 0 0,1 1 0 0 0,-1-1 0 0 0,1 0 0 0 0,0 1 0 0 0,0 0 0 0 0,9-7 0 0 0,-12 11-164 0 0,0-1-1 0 0,-1 1 1 0 0,1 0 0 0 0,0-1-1 0 0,0 1 1 0 0,0 0-1 0 0,0 0 1 0 0,0 0 0 0 0,1 0-1 0 0,-1 0 1 0 0,0 0-1 0 0,0 0 1 0 0,0 0 0 0 0,0 0-1 0 0,0 0 1 0 0,0 1 0 0 0,0-1-1 0 0,0 0 1 0 0,0 1-1 0 0,-1-1 1 0 0,1 1 0 0 0,0-1-1 0 0,0 1 1 0 0,0-1-1 0 0,0 1 1 0 0,0 0 0 0 0,-1-1-1 0 0,1 1 1 0 0,0 0-1 0 0,-1-1 1 0 0,1 1 0 0 0,0 0-1 0 0,-1 0 1 0 0,1 0 0 0 0,0 1-1 0 0,24 42 112 0 0,-14-21-70 0 0,-8-19-205 0 0,0 1-1 0 0,0-1 1 0 0,0 0-1 0 0,1-1 1 0 0,-1 1-1 0 0,1 0 0 0 0,0-1 1 0 0,0 0-1 0 0,5 4 1 0 0,-21-23-8926 0 0,2 1-1112 0 0</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3.583"/>
    </inkml:context>
    <inkml:brush xml:id="br0">
      <inkml:brushProperty name="width" value="0.05" units="cm"/>
      <inkml:brushProperty name="height" value="0.05" units="cm"/>
      <inkml:brushProperty name="color" value="#008C3A"/>
    </inkml:brush>
  </inkml:definitions>
  <inkml:trace contextRef="#ctx0" brushRef="#br0">95 359 9329 0 0,'-4'-2'882'0'0,"0"0"-1"0"0,0 0 1 0 0,0 1 0 0 0,-1-1-1 0 0,1 1 1 0 0,0 0 0 0 0,-1 1 0 0 0,1-1-1 0 0,-5 1 1 0 0,6 0-748 0 0,1 1 1 0 0,0-1-1 0 0,0 1 0 0 0,0 0 1 0 0,0 0-1 0 0,0 0 1 0 0,0 0-1 0 0,0 0 0 0 0,0 0 1 0 0,1 1-1 0 0,-1-1 0 0 0,0 1 1 0 0,1-1-1 0 0,-1 1 0 0 0,1 0 1 0 0,0-1-1 0 0,-1 1 0 0 0,1 0 1 0 0,0 0-1 0 0,0 0 0 0 0,0 0 1 0 0,-1 4-1 0 0,1-4-123 0 0,-1 1 1 0 0,1-1-1 0 0,0 0 1 0 0,1 1-1 0 0,-1-1 1 0 0,0 1-1 0 0,1 0 1 0 0,-1-1-1 0 0,1 1 1 0 0,0-1-1 0 0,0 1 1 0 0,0 0-1 0 0,0-1 1 0 0,0 1 0 0 0,1-1-1 0 0,-1 1 1 0 0,1-1-1 0 0,-1 1 1 0 0,1-1-1 0 0,0 1 1 0 0,0-1-1 0 0,0 1 1 0 0,3 3-1 0 0,-2-5-29 0 0,-1 1 0 0 0,1-1-1 0 0,0 0 1 0 0,-1 0 0 0 0,1-1 0 0 0,0 1 0 0 0,-1 0-1 0 0,1 0 1 0 0,0-1 0 0 0,0 1 0 0 0,0-1 0 0 0,0 0 0 0 0,-1 0-1 0 0,1 1 1 0 0,0-1 0 0 0,0 0 0 0 0,0 0 0 0 0,0-1-1 0 0,0 1 1 0 0,0 0 0 0 0,-1-1 0 0 0,1 1 0 0 0,0-1-1 0 0,0 1 1 0 0,0-1 0 0 0,-1 0 0 0 0,1 0 0 0 0,0 0-1 0 0,-1 0 1 0 0,1 0 0 0 0,-1 0 0 0 0,1 0 0 0 0,-1-1-1 0 0,2-1 1 0 0,8-7-77 0 0,0 0-1 0 0,0 0 1 0 0,-1-1-1 0 0,-1-1 1 0 0,0 0-1 0 0,0 0 1 0 0,-1 0-1 0 0,-1-1 1 0 0,0-1-1 0 0,-1 1 1 0 0,5-15-1 0 0,5-21-723 0 0,16-94-1 0 0,-14 51 1490 0 0,-49 256 1949 0 0,13-92-2471 0 0,-14 112 0 0 0,29-137-315 0 0,5-36-2247 0 0,3-31-4019 0 0,-4 10-836 0 0</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4.730"/>
    </inkml:context>
    <inkml:brush xml:id="br0">
      <inkml:brushProperty name="width" value="0.05" units="cm"/>
      <inkml:brushProperty name="height" value="0.05" units="cm"/>
      <inkml:brushProperty name="color" value="#008C3A"/>
    </inkml:brush>
  </inkml:definitions>
  <inkml:trace contextRef="#ctx0" brushRef="#br0">235 11 5004 0 0,'0'-1'268'0'0,"0"1"0"0"0,0-1-1 0 0,0 1 1 0 0,0 0 0 0 0,0-1-1 0 0,0 1 1 0 0,-1-1 0 0 0,1 1-1 0 0,0-1 1 0 0,0 1-1 0 0,0 0 1 0 0,-1-1 0 0 0,1 1-1 0 0,0-1 1 0 0,-1 1 0 0 0,1 0-1 0 0,0-1 1 0 0,-1 1 0 0 0,1 0-1 0 0,0 0 1 0 0,-1-1 0 0 0,1 1-1 0 0,0 0 1 0 0,-1 0-1 0 0,1-1 1 0 0,-1 1 0 0 0,1 0-1 0 0,-1 0 1 0 0,1 0 0 0 0,0 0-1 0 0,-1 0 1 0 0,1 0 0 0 0,-2 0-1 0 0,-22 1 2680 0 0,-20 12-2218 0 0,43-13-522 0 0,-11 4 8 0 0,0 1 0 0 0,0 0 0 0 0,0 1 0 0 0,1 1 0 0 0,0-1 0 0 0,0 2 0 0 0,1 0 0 0 0,0 0-1 0 0,0 0 1 0 0,1 1 0 0 0,0 1 0 0 0,-9 12 0 0 0,17-21-215 0 0,0 0 1 0 0,0 1-1 0 0,1 0 0 0 0,-1-1 0 0 0,0 1 0 0 0,1 0 1 0 0,-1-1-1 0 0,1 1 0 0 0,-1 0 0 0 0,1-1 0 0 0,0 1 0 0 0,-1 0 1 0 0,1 0-1 0 0,0 0 0 0 0,0-1 0 0 0,0 1 0 0 0,1 0 1 0 0,-1 0-1 0 0,0-1 0 0 0,1 1 0 0 0,-1 0 0 0 0,1 0 0 0 0,0-1 1 0 0,-1 1-1 0 0,1-1 0 0 0,0 1 0 0 0,0 0 0 0 0,0-1 1 0 0,0 0-1 0 0,0 1 0 0 0,0-1 0 0 0,1 0 0 0 0,-1 1 0 0 0,0-1 1 0 0,1 0-1 0 0,-1 0 0 0 0,1 0 0 0 0,-1 0 0 0 0,1 0 1 0 0,-1-1-1 0 0,3 2 0 0 0,10 5-13 0 0,0-1 1 0 0,1 0-1 0 0,27 6 0 0 0,-21-5 44 0 0,-9-3-1 0 0,-3-2-31 0 0,0 1 0 0 0,0 1 0 0 0,0-1-1 0 0,0 2 1 0 0,-1-1 0 0 0,0 1-1 0 0,0 0 1 0 0,11 9 0 0 0,-19-13 6 0 0,0 0 1 0 0,1 0-1 0 0,-1 0 0 0 0,0 0 1 0 0,1 0-1 0 0,-1 0 1 0 0,0 0-1 0 0,0 0 0 0 0,0 0 1 0 0,0 0-1 0 0,0 0 1 0 0,0 0-1 0 0,0 0 0 0 0,0 0 1 0 0,0-1-1 0 0,-1 1 1 0 0,1 0-1 0 0,0 0 0 0 0,-1 0 1 0 0,1 0-1 0 0,0 0 1 0 0,-1 0-1 0 0,1 0 0 0 0,-1 0 1 0 0,0-1-1 0 0,1 1 1 0 0,-1 0-1 0 0,0 0 0 0 0,1-1 1 0 0,-1 1-1 0 0,0 0 1 0 0,0-1-1 0 0,1 1 0 0 0,-1-1 1 0 0,0 1-1 0 0,0-1 1 0 0,0 0-1 0 0,0 1 0 0 0,-1-1 1 0 0,-36 20 413 0 0,7-8-65 0 0,13-5-348 0 0,0 0 1 0 0,-1-1 0 0 0,0-1 0 0 0,0-1 0 0 0,-34 4-1 0 0,60-30-7570 0 0,-1 9-2887 0 0,-1 7 6921 0 0</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5.573"/>
    </inkml:context>
    <inkml:brush xml:id="br0">
      <inkml:brushProperty name="width" value="0.05" units="cm"/>
      <inkml:brushProperty name="height" value="0.05" units="cm"/>
      <inkml:brushProperty name="color" value="#008C3A"/>
    </inkml:brush>
  </inkml:definitions>
  <inkml:trace contextRef="#ctx0" brushRef="#br0">6 349 4880 0 0,'5'17'9864'0'0,"-5"25"-7614"0"0,-1-31-1077 0 0,-5 74 1684 0 0,3-52-2386 0 0,3-26-108 0 0,1-11 214 0 0,9-59-689 0 0,4-101 1 0 0,-11 105-29 0 0,2 1 1 0 0,17-76-1 0 0,-5 86-72 0 0,-17 47 200 0 0,1 0-1 0 0,-1 0 0 0 0,1 0 1 0 0,-1 1-1 0 0,1-1 1 0 0,-1 0-1 0 0,1 1 0 0 0,-1-1 1 0 0,1 0-1 0 0,-1 1 1 0 0,1-1-1 0 0,0 1 1 0 0,-1-1-1 0 0,1 1 0 0 0,0-1 1 0 0,0 1-1 0 0,-1-1 1 0 0,1 1-1 0 0,0 0 0 0 0,0-1 1 0 0,0 1-1 0 0,0 0 1 0 0,-1 0-1 0 0,1 0 0 0 0,0-1 1 0 0,0 1-1 0 0,0 0 1 0 0,0 0-1 0 0,0 0 0 0 0,-1 1 1 0 0,1-1-1 0 0,0 0 1 0 0,0 0-1 0 0,0 0 0 0 0,0 1 1 0 0,-1-1-1 0 0,1 0 1 0 0,0 1-1 0 0,0-1 1 0 0,0 0-1 0 0,-1 1 0 0 0,1-1 1 0 0,0 1-1 0 0,-1 0 1 0 0,1-1-1 0 0,0 1 0 0 0,-1-1 1 0 0,1 1-1 0 0,-1 0 1 0 0,1-1-1 0 0,-1 1 0 0 0,1 0 1 0 0,-1 0-1 0 0,1 1 1 0 0,5 7 8 0 0,0 0 0 0 0,-1 1 0 0 0,0-1 0 0 0,-1 1 1 0 0,1 0-1 0 0,-2 1 0 0 0,0-1 0 0 0,3 15 1 0 0,-2-1 94 0 0,-1 0 0 0 0,0 40 0 0 0,-3-60-66 0 0,0-1 0 0 0,-1 1 0 0 0,0-1 0 0 0,0 0 1 0 0,0 1-1 0 0,0-1 0 0 0,-1 0 0 0 0,1 0 0 0 0,-1 0 0 0 0,0 0 0 0 0,0 0 1 0 0,0 0-1 0 0,0-1 0 0 0,0 1 0 0 0,0 0 0 0 0,-1-1 0 0 0,0 0 0 0 0,1 0 1 0 0,-1 0-1 0 0,0 0 0 0 0,0 0 0 0 0,0 0 0 0 0,0-1 0 0 0,0 1 0 0 0,0-1 0 0 0,-1 0 1 0 0,-3 1-1 0 0,1 0-14 0 0,0 0 0 0 0,-1 0 0 0 0,1-1-1 0 0,-1 0 1 0 0,0 0 0 0 0,1-1 0 0 0,-1 0 0 0 0,1 0 0 0 0,-1 0 0 0 0,0-1 0 0 0,1 0 0 0 0,-1 0 0 0 0,-8-4 0 0 0,35-8-9714 0 0,0-1-1923 0 0</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6.425"/>
    </inkml:context>
    <inkml:brush xml:id="br0">
      <inkml:brushProperty name="width" value="0.05" units="cm"/>
      <inkml:brushProperty name="height" value="0.05" units="cm"/>
      <inkml:brushProperty name="color" value="#008C3A"/>
    </inkml:brush>
  </inkml:definitions>
  <inkml:trace contextRef="#ctx0" brushRef="#br0">1 104 1136 0 0,'4'5'12251'0'0,"5"-2"-7030"0"0,29 4-5693 0 0,-29-6 2451 0 0,11 2-1556 0 0,0 0 0 0 0,26-1 1 0 0,-42-1-415 0 0,0-1 0 0 0,0 0-1 0 0,1-1 1 0 0,-1 1 0 0 0,0-1 0 0 0,0 0 0 0 0,0 0 0 0 0,0 0 0 0 0,0 0 0 0 0,0-1-1 0 0,0 1 1 0 0,0-1 0 0 0,0 0 0 0 0,-1-1 0 0 0,1 1 0 0 0,-1 0 0 0 0,6-6 0 0 0,-8 6-22 0 0,0 0 0 0 0,0 0 1 0 0,0 0-1 0 0,0 0 0 0 0,-1 0 1 0 0,1 0-1 0 0,-1 0 0 0 0,1 0 1 0 0,-1 0-1 0 0,0 0 0 0 0,0 0 1 0 0,0-1-1 0 0,0 1 0 0 0,0 0 1 0 0,0 0-1 0 0,0 0 0 0 0,-1 0 1 0 0,1 0-1 0 0,-1 0 0 0 0,0 0 1 0 0,0 0-1 0 0,1 0 0 0 0,-1 0 1 0 0,0 0-1 0 0,-1 1 0 0 0,1-1 1 0 0,0 0-1 0 0,0 1 0 0 0,-1-1 0 0 0,1 1 1 0 0,-1-1-1 0 0,1 1 0 0 0,-1-1 1 0 0,-2 0-1 0 0,0-2 24 0 0,0 0-1 0 0,-1 1 0 0 0,1 0 1 0 0,-1 0-1 0 0,0 0 1 0 0,1 1-1 0 0,-1 0 1 0 0,0-1-1 0 0,0 2 0 0 0,-1-1 1 0 0,1 1-1 0 0,-7-2 1 0 0,10 3-9 0 0,-1 1 1 0 0,1-1 0 0 0,0 1 0 0 0,0 0 0 0 0,0 0-1 0 0,-1-1 1 0 0,1 1 0 0 0,0 1 0 0 0,0-1-1 0 0,0 0 1 0 0,1 0 0 0 0,-1 1 0 0 0,0-1 0 0 0,0 1-1 0 0,1-1 1 0 0,-1 1 0 0 0,1 0 0 0 0,-1 0-1 0 0,1 0 1 0 0,0-1 0 0 0,0 1 0 0 0,0 1 0 0 0,0-1-1 0 0,-1 2 1 0 0,-17 58 141 0 0,18-58-130 0 0,-4 23 40 0 0,1-1 0 0 0,1 0-1 0 0,1 32 1 0 0,7-57-35 0 0,1-1-1 0 0,-1 0 1 0 0,1-1-1 0 0,-1 1 0 0 0,1-1 1 0 0,9-3-1 0 0,-10 3-25 0 0,25-2-129 0 0,-20 3-197 0 0,0-1 0 0 0,0 0 1 0 0,0-1-1 0 0,11-3 1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21.162"/>
    </inkml:context>
    <inkml:brush xml:id="br0">
      <inkml:brushProperty name="width" value="0.05" units="cm"/>
      <inkml:brushProperty name="height" value="0.05" units="cm"/>
      <inkml:brushProperty name="color" value="#E71224"/>
    </inkml:brush>
  </inkml:definitions>
  <inkml:trace contextRef="#ctx0" brushRef="#br0">14 0 328 0 0,'0'4'16383'0'0,"2"13"-14962"0"0,4-7-848 0 0,0 0-472 0 0,0-1 1 0 0,1 0 0 0 0,-1 0-1 0 0,2-1 1 0 0,9 9-1 0 0,-17-16-67 0 0,1 0-1 0 0,0 0 1 0 0,-1 0-1 0 0,1 0 0 0 0,-1 0 1 0 0,1 1-1 0 0,-1-1 0 0 0,0 0 1 0 0,1 0-1 0 0,-1 0 0 0 0,0 0 1 0 0,0 1-1 0 0,0-1 0 0 0,0 0 1 0 0,0 0-1 0 0,0 0 1 0 0,0 1-1 0 0,0-1 0 0 0,0 0 1 0 0,0 0-1 0 0,-1 0 0 0 0,1 0 1 0 0,-1 1-1 0 0,1-1 0 0 0,0 0 1 0 0,-2 1-1 0 0,-16 39 1384 0 0,13-31-1151 0 0,-12 21 168 0 0,12-24-469 0 0,1 0-1 0 0,0 0 1 0 0,0 1 0 0 0,1 0-1 0 0,0-1 1 0 0,0 1 0 0 0,1 0-1 0 0,-3 16 1 0 0,5-23-337 0 0,4-36-9978 0 0,-3 25 4651 0 0</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7.439"/>
    </inkml:context>
    <inkml:brush xml:id="br0">
      <inkml:brushProperty name="width" value="0.05" units="cm"/>
      <inkml:brushProperty name="height" value="0.05" units="cm"/>
      <inkml:brushProperty name="color" value="#008C3A"/>
    </inkml:brush>
  </inkml:definitions>
  <inkml:trace contextRef="#ctx0" brushRef="#br0">21 101 4212 0 0,'4'1'9921'0'0,"4"1"-4832"0"0,5 2-2902 0 0,50 7-2283 0 0,-55-11 124 0 0,0 0 0 0 0,0 0 1 0 0,0-1-1 0 0,0 0 0 0 0,0 0 1 0 0,0-1-1 0 0,0 0 1 0 0,12-5-1 0 0,-19 4-41 0 0,-1 0-1 0 0,1 0 1 0 0,-1 0-1 0 0,1-1 1 0 0,-1 1-1 0 0,0 0 1 0 0,0 0-1 0 0,-1 0 1 0 0,1 0-1 0 0,-1 0 1 0 0,1 0 0 0 0,-1 0-1 0 0,0 0 1 0 0,0 0-1 0 0,-3-5 1 0 0,2 2-42 0 0,1 4 49 0 0,0-1 0 0 0,-1 0 0 0 0,1 0 0 0 0,-1 1-1 0 0,0-1 1 0 0,0 1 0 0 0,0-1 0 0 0,0 1 0 0 0,0 0 0 0 0,-1 0 0 0 0,1 0 0 0 0,0 0 0 0 0,-1 0 0 0 0,0 1 0 0 0,1-1-1 0 0,-1 1 1 0 0,0-1 0 0 0,0 1 0 0 0,0 0 0 0 0,0 0 0 0 0,0 1 0 0 0,0-1 0 0 0,0 0 0 0 0,0 1 0 0 0,0 0 0 0 0,0 0-1 0 0,-1 0 1 0 0,1 0 0 0 0,0 0 0 0 0,-5 2 0 0 0,4-2 22 0 0,-1 0 0 0 0,1 1-1 0 0,0 0 1 0 0,0 0 0 0 0,0 0 0 0 0,-1 1-1 0 0,1-1 1 0 0,0 1 0 0 0,1 0 0 0 0,-1 0 0 0 0,0 0-1 0 0,0 0 1 0 0,1 1 0 0 0,0 0 0 0 0,-1-1-1 0 0,1 1 1 0 0,0 0 0 0 0,0 1 0 0 0,1-1-1 0 0,-1 1 1 0 0,-4 6 0 0 0,3 2 6 0 0,1 0 1 0 0,0 0-1 0 0,0 0 1 0 0,1 0-1 0 0,1 0 0 0 0,-1 15 1 0 0,2-23-14 0 0,0 1 0 0 0,0-1 0 0 0,1 1 0 0 0,0-1 0 0 0,-1 1 0 0 0,2-1 0 0 0,-1 1 0 0 0,0-1 1 0 0,1 0-1 0 0,0 0 0 0 0,0 0 0 0 0,0 0 0 0 0,0 0 0 0 0,1 0 0 0 0,-1 0 0 0 0,1-1 0 0 0,0 1 0 0 0,0-1 1 0 0,7 6-1 0 0,-6-7 2 0 0,-1-1 0 0 0,1 1 0 0 0,0 0-1 0 0,0-1 1 0 0,0 0 0 0 0,0 0 0 0 0,0 0 0 0 0,0-1 0 0 0,0 1 0 0 0,0-1 0 0 0,0 0 0 0 0,0 0 0 0 0,0 0 0 0 0,0-1 0 0 0,0 0 0 0 0,8-1 0 0 0,61-24-340 0 0,-69 24 263 0 0,-4 2 1 0 0,1 0 1 0 0,-1 0-1 0 0,0 0 1 0 0,0-1-1 0 0,1 1 0 0 0,-1 0 1 0 0,0 0-1 0 0,0 0 0 0 0,0-1 1 0 0,1 1-1 0 0,-1 0 1 0 0,0 0-1 0 0,0-1 0 0 0,0 1 1 0 0,0 0-1 0 0,0 0 1 0 0,1-1-1 0 0,-1 1 0 0 0,0 0 1 0 0,0-1-1 0 0,0 1 0 0 0,0 0 1 0 0,0 0-1 0 0,0-1 1 0 0,0 1-1 0 0,0 0 0 0 0,0-1 1 0 0,0 1-1 0 0,0 0 1 0 0,0-1-1 0 0,0 1 0 0 0,0 0 1 0 0,-1 0-1 0 0,1-1 0 0 0,0 1 1 0 0,0 0-1 0 0,0 0 1 0 0,0-1-1 0 0,0 1 0 0 0,-1 0 1 0 0,1 0-1 0 0,0-1 1 0 0,0 1-1 0 0,0 0 0 0 0,-1 0 1 0 0,1 0-1 0 0,0-1 0 0 0,0 1 1 0 0,-1 0-1 0 0,1 0 1 0 0,0 0-1 0 0,0 0 0 0 0,-1 0 1 0 0,1 0-1 0 0,0 0 1 0 0,-1-1-1 0 0,1 1 0 0 0,0 0 1 0 0,0 0-1 0 0,-1 0 0 0 0,1 0 1 0 0,0 0-1 0 0,-1 1 1 0 0,-10-5-4977 0 0</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8.364"/>
    </inkml:context>
    <inkml:brush xml:id="br0">
      <inkml:brushProperty name="width" value="0.05" units="cm"/>
      <inkml:brushProperty name="height" value="0.05" units="cm"/>
      <inkml:brushProperty name="color" value="#008C3A"/>
    </inkml:brush>
  </inkml:definitions>
  <inkml:trace contextRef="#ctx0" brushRef="#br0">238 469 1408 0 0,'0'-3'9246'0'0,"-8"-8"-6696"0"0,-27-7 2052 0 0,29 14-4257 0 0,0 1 0 0 0,0 0 0 0 0,-1 0 0 0 0,1 0 0 0 0,-1 1 0 0 0,0-1 0 0 0,0 2 0 0 0,0-1 0 0 0,-8 0 0 0 0,10 2-327 0 0,0 0-1 0 0,0 0 1 0 0,0 1 0 0 0,0-1-1 0 0,0 1 1 0 0,1 0-1 0 0,-1 1 1 0 0,0-1 0 0 0,1 1-1 0 0,-1 0 1 0 0,1 0 0 0 0,-1 0-1 0 0,1 1 1 0 0,0-1 0 0 0,0 1-1 0 0,0 0 1 0 0,0 1 0 0 0,1-1-1 0 0,-1 0 1 0 0,1 1-1 0 0,0 0 1 0 0,0 0 0 0 0,0 0-1 0 0,1 0 1 0 0,-1 0 0 0 0,1 1-1 0 0,0-1 1 0 0,0 1 0 0 0,-1 5-1 0 0,1-5-26 0 0,1 0 1 0 0,0 0-1 0 0,1 0 0 0 0,-1 0 0 0 0,1 0 0 0 0,0 0 1 0 0,0 0-1 0 0,0 0 0 0 0,1 0 0 0 0,0 0 0 0 0,0 0 1 0 0,0 0-1 0 0,0-1 0 0 0,1 1 0 0 0,0 0 0 0 0,0-1 1 0 0,0 1-1 0 0,6 7 0 0 0,-7-10 10 0 0,1 1 0 0 0,-1-1 0 0 0,1 0 0 0 0,0 0 0 0 0,0 0 0 0 0,0 0 1 0 0,0-1-1 0 0,0 1 0 0 0,0-1 0 0 0,0 1 0 0 0,1-1 0 0 0,-1 1 0 0 0,0-1 0 0 0,1 0 0 0 0,-1 0 0 0 0,1-1 0 0 0,0 1 0 0 0,-1 0 1 0 0,1-1-1 0 0,-1 1 0 0 0,5-1 0 0 0,-2 0-10 0 0,0-1 0 0 0,-1 0 0 0 0,1 0 0 0 0,0 0 1 0 0,-1-1-1 0 0,1 0 0 0 0,-1 0 0 0 0,1 0 0 0 0,-1 0 1 0 0,0 0-1 0 0,5-4 0 0 0,5-5-19 0 0,1-1 1 0 0,-1-1-1 0 0,-1 0 1 0 0,-1-1-1 0 0,13-16 1 0 0,-14 13-124 0 0,-1 0 1 0 0,0-1 0 0 0,-1 0-1 0 0,-1-1 1 0 0,-1 1 0 0 0,-1-1-1 0 0,7-31 1 0 0,15-145-256 0 0,-23 146 717 0 0,0-12 379 0 0,-5 36-242 0 0,-1 25-450 0 0,1 0 0 0 0,0 0 1 0 0,0 0-1 0 0,0 0 0 0 0,0 0 0 0 0,0 0 0 0 0,0 0 0 0 0,0 1 1 0 0,0-1-1 0 0,-1 0 0 0 0,1 0 0 0 0,0 0 0 0 0,0 0 0 0 0,0 0 1 0 0,0 0-1 0 0,0 0 0 0 0,0 0 0 0 0,-1 0 0 0 0,1 0 1 0 0,0 0-1 0 0,0 0 0 0 0,0 0 0 0 0,0 0 0 0 0,0-1 0 0 0,0 1 1 0 0,-1 0-1 0 0,1 0 0 0 0,0 0 0 0 0,0 0 0 0 0,0 0 0 0 0,0 0 1 0 0,0 0-1 0 0,0 0 0 0 0,0 0 0 0 0,0 0 0 0 0,0 0 0 0 0,-1-1 1 0 0,1 1-1 0 0,0 0 0 0 0,0 0 0 0 0,0 0 0 0 0,0 0 0 0 0,0 0 1 0 0,0 0-1 0 0,0 0 0 0 0,0-1 0 0 0,0 1 0 0 0,0 0 0 0 0,0 0 1 0 0,0 0-1 0 0,0 0 0 0 0,0 0 0 0 0,0 0 0 0 0,0-1 0 0 0,0 1 1 0 0,-16 33 58 0 0,2 0 1 0 0,1 1-1 0 0,2 0 1 0 0,-13 69 0 0 0,8-36 113 0 0,7-23-94 0 0,1 1 0 0 0,3 0 0 0 0,-1 80 0 0 0,6-125-74 0 0,0 1 1 0 0,0 0-1 0 0,-1-1 0 0 0,1 1 0 0 0,0 0 1 0 0,0-1-1 0 0,0 1 0 0 0,0 0 0 0 0,0-1 1 0 0,0 1-1 0 0,0 0 0 0 0,0-1 1 0 0,0 1-1 0 0,0 0 0 0 0,1-1 0 0 0,-1 1 1 0 0,0 0-1 0 0,0-1 0 0 0,1 1 0 0 0,-1-1 1 0 0,0 1-1 0 0,1 0 0 0 0,-1-1 1 0 0,0 1-1 0 0,1-1 0 0 0,0 1 0 0 0,8-17-749 0 0,5-33-6179 0 0,-6 23-5077 0 0,-6 8 9831 0 0</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8.800"/>
    </inkml:context>
    <inkml:brush xml:id="br0">
      <inkml:brushProperty name="width" value="0.05" units="cm"/>
      <inkml:brushProperty name="height" value="0.05" units="cm"/>
      <inkml:brushProperty name="color" value="#008C3A"/>
    </inkml:brush>
  </inkml:definitions>
  <inkml:trace contextRef="#ctx0" brushRef="#br0">19 6 19186 0 0,'-5'-6'2744'0'0,"0"6"-3192"0"0,5 2 180 0 0,0 0-352 0 0,0 0-936 0 0,-9-2-1161 0 0</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39.411"/>
    </inkml:context>
    <inkml:brush xml:id="br0">
      <inkml:brushProperty name="width" value="0.1" units="cm"/>
      <inkml:brushProperty name="height" value="0.1" units="cm"/>
    </inkml:brush>
  </inkml:definitions>
  <inkml:trace contextRef="#ctx0" brushRef="#br0">136 207 3496 0 0,'-5'-25'14724'0'0,"1"41"-13526"0"0,-5 22 193 0 0,-22 57 0 0 0,17-60-775 0 0,-15 71-1 0 0,21-51-459 0 0,8-54-81 0 0,-2-2-83 0 0,1 0 0 0 0,0 0 1 0 0,0 0-1 0 0,-1 0 0 0 0,1 0 0 0 0,0 0 0 0 0,0 0 0 0 0,0 0 1 0 0,0 0-1 0 0,0-1 0 0 0,0 1 0 0 0,1 0 0 0 0,-1-1 0 0 0,0 1 0 0 0,1 0 1 0 0,-1-1-1 0 0,1 1 0 0 0,-1-1 0 0 0,0-2 0 0 0,-10-40-572 0 0,10 38 444 0 0,-1-6-48 0 0,1 0 1 0 0,0 0-1 0 0,0 1 0 0 0,2-1 1 0 0,-1 0-1 0 0,1 0 1 0 0,6-21-1 0 0,26-81-254 0 0,-29 104 425 0 0,23-83 51 0 0,-23 89-108 0 0,1 13 270 0 0,5 29 572 0 0,1-1-240 0 0,6-2-179 0 0,2 0 0 0 0,1-2 0 0 0,29 38 0 0 0,5 7-264 0 0,-40-60 38 0 0,-11-16-105 0 0,-1 0 1 0 0,0 0-1 0 0,0 0 0 0 0,-1 0 1 0 0,1 0-1 0 0,0 1 1 0 0,-1-1-1 0 0,1 1 0 0 0,-1-1 1 0 0,0 1-1 0 0,0 0 0 0 0,0-1 1 0 0,1 4-1 0 0,-2-5 94 0 0,17-50-597 0 0,13-79 329 0 0,-8 45 122 0 0,-2 11 53 0 0,-13 51-19 0 0,-1 0 1 0 0,-1-1-1 0 0,-1 1 0 0 0,3-35 1 0 0,-2 25-390 0 0</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3.534"/>
    </inkml:context>
    <inkml:brush xml:id="br0">
      <inkml:brushProperty name="width" value="0.1" units="cm"/>
      <inkml:brushProperty name="height" value="0.1" units="cm"/>
    </inkml:brush>
  </inkml:definitions>
  <inkml:trace contextRef="#ctx0" brushRef="#br0">399 37 12645 0 0,'0'-1'287'0'0,"0"-1"0"0"0,0 1-1 0 0,0 0 1 0 0,-1 0 0 0 0,1-1 0 0 0,0 1 0 0 0,-1 0-1 0 0,1 0 1 0 0,-1 0 0 0 0,1-1 0 0 0,-1 1-1 0 0,1 0 1 0 0,-1 0 0 0 0,0 0 0 0 0,0 0 0 0 0,1 0-1 0 0,-1 0 1 0 0,0 0 0 0 0,0 0 0 0 0,0 1 0 0 0,0-1-1 0 0,0 0 1 0 0,0 0 0 0 0,-2 0 0 0 0,0-1-73 0 0,-1 1 0 0 0,0 0 0 0 0,0-1 0 0 0,0 1 1 0 0,0 1-1 0 0,0-1 0 0 0,-7 0 0 0 0,-5 1-275 0 0,0 1 0 0 0,0 0 1 0 0,-18 4-1 0 0,-11 6-22 0 0,-60 23 0 0 0,12-4-35 0 0,91-29 97 0 0,1 0 0 0 0,0 0 0 0 0,-1 0 0 0 0,1 0 0 0 0,0 0 0 0 0,0 1-1 0 0,0-1 1 0 0,0 0 0 0 0,0 1 0 0 0,0-1 0 0 0,0 0 0 0 0,1 1 0 0 0,-1-1 0 0 0,0 1-1 0 0,1 0 1 0 0,-1-1 0 0 0,1 1 0 0 0,0-1 0 0 0,-1 1 0 0 0,1 0 0 0 0,0-1 0 0 0,0 1-1 0 0,0-1 1 0 0,0 1 0 0 0,0 0 0 0 0,0-1 0 0 0,1 1 0 0 0,-1 0 0 0 0,1 1 0 0 0,13 59 315 0 0,-12-56-274 0 0,8 45 275 0 0,-2-1 1 0 0,3 87-1 0 0,-10-127-272 0 0,3 36 20 0 0,-2 1 0 0 0,-2-1-1 0 0,-3 1 1 0 0,-12 76 0 0 0,10-108-105 0 0,1-9-186 0 0,3-11-81 0 0,-2-2 170 0 0,3 4-180 0 0,12-1 321 0 0,14-2 242 0 0,0 1-1 0 0,1 1 1 0 0,-1 1 0 0 0,1 2 0 0 0,-1 0-1 0 0,35 5 1 0 0,19-1-337 0 0,-63-8-347 0 0,-19-5-1539 0 0,-11-1-2460 0 0</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3.968"/>
    </inkml:context>
    <inkml:brush xml:id="br0">
      <inkml:brushProperty name="width" value="0.1" units="cm"/>
      <inkml:brushProperty name="height" value="0.1" units="cm"/>
    </inkml:brush>
  </inkml:definitions>
  <inkml:trace contextRef="#ctx0" brushRef="#br0">12 37 132 0 0,'-12'-24'16217'0'0,"14"23"-15957"0"0,-1 0 0 0 0,0 0 0 0 0,0 0 0 0 0,0 1 0 0 0,0-1 0 0 0,1 0 0 0 0,-1 0 0 0 0,0 1 0 0 0,1-1 0 0 0,-1 0 0 0 0,1 1 0 0 0,-1 0 0 0 0,1-1 0 0 0,-1 1 0 0 0,3 0 0 0 0,7-2-63 0 0,0 1 0 0 0,0 1-1 0 0,21 2 1 0 0,-4 3 27 0 0,-8-1-261 0 0,0-1 0 0 0,0-1 0 0 0,0-1 0 0 0,21 0 0 0 0,-19-8-1360 0 0</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4.856"/>
    </inkml:context>
    <inkml:brush xml:id="br0">
      <inkml:brushProperty name="width" value="0.1" units="cm"/>
      <inkml:brushProperty name="height" value="0.1" units="cm"/>
    </inkml:brush>
  </inkml:definitions>
  <inkml:trace contextRef="#ctx0" brushRef="#br0">126 29 544 0 0,'-16'-27'14272'0'0,"14"26"-14032"0"0,-1 1 0 0 0,1-1-1 0 0,0 1 1 0 0,-1 0-1 0 0,1 0 1 0 0,-1 1-1 0 0,1-1 1 0 0,-1 0-1 0 0,1 1 1 0 0,0-1 0 0 0,-1 1-1 0 0,-3 1 1 0 0,0 1-276 0 0,0 0 0 0 0,0 0 0 0 0,0 0 0 0 0,0 0 0 0 0,1 1 0 0 0,0 0 0 0 0,-1 0 0 0 0,1 1 0 0 0,-8 8 0 0 0,11-8 117 0 0,0 0-1 0 0,1-1 1 0 0,-1 1-1 0 0,1 0 1 0 0,0 0-1 0 0,0 0 1 0 0,1 0 0 0 0,-1 0-1 0 0,1 0 1 0 0,0 0-1 0 0,0 0 1 0 0,1 1-1 0 0,0-1 1 0 0,0 0 0 0 0,0-1-1 0 0,0 1 1 0 0,1 0-1 0 0,2 5 1 0 0,-3-5-65 0 0,1-1-1 0 0,0 0 1 0 0,0 0 0 0 0,0 0 0 0 0,0 0 0 0 0,1 0 0 0 0,-1-1-1 0 0,1 1 1 0 0,0-1 0 0 0,0 1 0 0 0,0-1 0 0 0,1 0-1 0 0,-1 0 1 0 0,1-1 0 0 0,0 1 0 0 0,-1-1 0 0 0,1 0 0 0 0,0 0-1 0 0,1 0 1 0 0,-1 0 0 0 0,7 2 0 0 0,-8-4-12 0 0,-1 0-1 0 0,0-1 1 0 0,0 1 0 0 0,0 0-1 0 0,0-1 1 0 0,0 1 0 0 0,0-1 0 0 0,0 1-1 0 0,0-1 1 0 0,0 0 0 0 0,0 0 0 0 0,0 0-1 0 0,0 0 1 0 0,-1 0 0 0 0,1 0 0 0 0,0-1-1 0 0,-1 1 1 0 0,1 0 0 0 0,-1-1-1 0 0,1 0 1 0 0,-1 1 0 0 0,0-1 0 0 0,1 0-1 0 0,-1 1 1 0 0,0-1 0 0 0,1-3 0 0 0,25-61-258 0 0,-16 34 122 0 0,-2 5 1042 0 0,-13 42-538 0 0,2-2 102 0 0,0 0 0 0 0,1 0 0 0 0,1 24 0 0 0,-1 9 146 0 0,-20 101 419 0 0,12-95-1109 0 0,-5 103 0 0 0,14-152 54 0 0,0-1-1 0 0,0 0 1 0 0,1 0-1 0 0,-1 0 1 0 0,1 0-1 0 0,0 0 1 0 0,-1 0-1 0 0,1 0 1 0 0,0 0-1 0 0,0-1 1 0 0,0 1-1 0 0,1 0 1 0 0,-1 0-1 0 0,0-1 1 0 0,1 1-1 0 0,-1-1 1 0 0,3 3-1 0 0,-3-4-151 0 0,-1 1-1 0 0,1 0 1 0 0,0-1-1 0 0,0 1 0 0 0,0-1 1 0 0,0 1-1 0 0,0-1 0 0 0,0 1 1 0 0,0-1-1 0 0,0 0 1 0 0,0 1-1 0 0,0-1 0 0 0,0 0 1 0 0,0 0-1 0 0,0 0 0 0 0,0 0 1 0 0,1 0-1 0 0,-1 0 1 0 0,0 0-1 0 0,0 0 0 0 0,0 0 1 0 0,0 0-1 0 0,0-1 0 0 0,0 1 1 0 0,0 0-1 0 0,0-1 1 0 0,0 1-1 0 0,0-1 0 0 0,0 1 1 0 0,0-1-1 0 0,0 0 0 0 0,0 1 1 0 0,-1-1-1 0 0,1 0 1 0 0,1-1-1 0 0</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5.379"/>
    </inkml:context>
    <inkml:brush xml:id="br0">
      <inkml:brushProperty name="width" value="0.1" units="cm"/>
      <inkml:brushProperty name="height" value="0.1" units="cm"/>
    </inkml:brush>
  </inkml:definitions>
  <inkml:trace contextRef="#ctx0" brushRef="#br0">23 100 4700 0 0,'-8'9'8828'0'0,"-6"11"-6416"0"0,14-4-1882 0 0,2 0 0 0 0,0 0-1 0 0,1 0 1 0 0,1 0 0 0 0,0 0 0 0 0,1 0-1 0 0,1-1 1 0 0,8 18 0 0 0,-13-32-509 0 0,0 1 1 0 0,0-1 0 0 0,0 1-1 0 0,0-1 1 0 0,0 0-1 0 0,0 1 1 0 0,0-1-1 0 0,1 0 1 0 0,-1 0-1 0 0,0 0 1 0 0,1 0 0 0 0,-1 0-1 0 0,0 0 1 0 0,1 0-1 0 0,0 0 1 0 0,-1 0-1 0 0,1-1 1 0 0,-1 1-1 0 0,1-1 1 0 0,0 1-1 0 0,-1-1 1 0 0,1 0 0 0 0,0 1-1 0 0,0-1 1 0 0,-1 0-1 0 0,1 0 1 0 0,0 0-1 0 0,-1-1 1 0 0,1 1-1 0 0,0 0 1 0 0,-1-1 0 0 0,1 1-1 0 0,0-1 1 0 0,-1 1-1 0 0,1-1 1 0 0,0 0-1 0 0,-1 1 1 0 0,1-1-1 0 0,-1 0 1 0 0,3-2 0 0 0,1-1 46 0 0,0 0 1 0 0,0 1-1 0 0,0-2 1 0 0,0 1-1 0 0,-1 0 1 0 0,1-1 0 0 0,-1 0-1 0 0,-1 0 1 0 0,7-10-1 0 0,-4 1-230 0 0,0 1-1 0 0,-1-1 0 0 0,0 0 0 0 0,-1 0 0 0 0,-1-1 1 0 0,0 0-1 0 0,-1 1 0 0 0,-1-1 0 0 0,0 0 1 0 0,-1 0-1 0 0,0 1 0 0 0,-4-19 0 0 0,4 32 144 0 0,-7-34-937 0 0,-1 28-566 0 0,-5 23-2041 0 0,8 6-1521 0 0,1-10 1031 0 0</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5.938"/>
    </inkml:context>
    <inkml:brush xml:id="br0">
      <inkml:brushProperty name="width" value="0.1" units="cm"/>
      <inkml:brushProperty name="height" value="0.1" units="cm"/>
    </inkml:brush>
  </inkml:definitions>
  <inkml:trace contextRef="#ctx0" brushRef="#br0">97 14 6005 0 0,'-8'-13'11500'0'0,"7"12"-11117"0"0,-20 2 3553 0 0,-17 16-3210 0 0,35-15-724 0 0,1 0 1 0 0,0-1-1 0 0,0 1 0 0 0,0 0 1 0 0,0 1-1 0 0,0-1 0 0 0,1 0 1 0 0,-1 0-1 0 0,1 1 0 0 0,-1-1 1 0 0,1 1-1 0 0,0-1 0 0 0,0 1 0 0 0,0 0 1 0 0,0-1-1 0 0,0 1 0 0 0,1 0 1 0 0,-1 0-1 0 0,1 0 0 0 0,0-1 1 0 0,0 1-1 0 0,0 0 0 0 0,0 0 1 0 0,0 0-1 0 0,1 0 0 0 0,-1-1 1 0 0,1 1-1 0 0,0 0 0 0 0,1 3 0 0 0,-1-4-34 0 0,1 0-1 0 0,-1 0 1 0 0,1 0 0 0 0,0 0-1 0 0,0 0 1 0 0,-1-1-1 0 0,1 1 1 0 0,0 0-1 0 0,0-1 1 0 0,1 1-1 0 0,-1-1 1 0 0,0 0-1 0 0,0 0 1 0 0,1 0-1 0 0,-1 0 1 0 0,1 0-1 0 0,-1-1 1 0 0,1 1 0 0 0,-1 0-1 0 0,1-1 1 0 0,-1 0-1 0 0,1 0 1 0 0,-1 0-1 0 0,1 0 1 0 0,-1 0-1 0 0,1 0 1 0 0,0-1-1 0 0,-1 1 1 0 0,1-1-1 0 0,-1 0 1 0 0,0 0-1 0 0,3-1 1 0 0,4-1 56 0 0,-1-1 1 0 0,-1 0-1 0 0,1-1 1 0 0,-1 1-1 0 0,1-1 0 0 0,9-10 1 0 0,-18 23 201 0 0,1 1 0 0 0,0-1 0 0 0,0 0 0 0 0,1 0-1 0 0,0 0 1 0 0,2 9 0 0 0,-1-8-155 0 0,0 0-56 0 0,0 0 0 0 0,0-1 1 0 0,1 1-1 0 0,0-1 0 0 0,7 14 0 0 0,-9-19-108 0 0,0-1 0 0 0,1 1-1 0 0,-1-1 1 0 0,1 1-1 0 0,-1-1 1 0 0,1 0 0 0 0,0 0-1 0 0,-1 0 1 0 0,1 0 0 0 0,0 0-1 0 0,1 0 1 0 0,-1-1 0 0 0,0 1-1 0 0,0 0 1 0 0,1-1 0 0 0,-1 0-1 0 0,1 0 1 0 0,-1 0 0 0 0,1 0-1 0 0,0 0 1 0 0,4 1 0 0 0,-5-2-209 0 0,-1-1 1 0 0,1 1-1 0 0,-1-1 1 0 0,1 0-1 0 0,-1 1 1 0 0,0-1 0 0 0,1 0-1 0 0,-1 0 1 0 0,0 0-1 0 0,1 1 1 0 0,-1-1-1 0 0,0-1 1 0 0,0 1 0 0 0,0 0-1 0 0,0 0 1 0 0,0 0-1 0 0,0-1 1 0 0,0 1-1 0 0,0 0 1 0 0,0-1 0 0 0,-1 1-1 0 0,1-1 1 0 0,-1 1-1 0 0,2-4 1 0 0,1-2-2652 0 0,2-7-2851 0 0</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6.340"/>
    </inkml:context>
    <inkml:brush xml:id="br0">
      <inkml:brushProperty name="width" value="0.1" units="cm"/>
      <inkml:brushProperty name="height" value="0.1" units="cm"/>
    </inkml:brush>
  </inkml:definitions>
  <inkml:trace contextRef="#ctx0" brushRef="#br0">60 0 364 0 0,'4'8'13222'0'0,"5"11"-10976"0"0,-10 75 2769 0 0,-1-49-3882 0 0,-9 50-1 0 0,11-94-1131 0 0,-53 257 1400 0 0,51-248-1625 0 0,0 0 0 0 0,1 1-1 0 0,0-1 1 0 0,2 18 0 0 0,-1-11-49 0 0,13-54-5847 0 0,-13 3-2713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23.864"/>
    </inkml:context>
    <inkml:brush xml:id="br0">
      <inkml:brushProperty name="width" value="0.05" units="cm"/>
      <inkml:brushProperty name="height" value="0.05" units="cm"/>
      <inkml:brushProperty name="color" value="#E71224"/>
    </inkml:brush>
  </inkml:definitions>
  <inkml:trace contextRef="#ctx0" brushRef="#br0">879 24 2988 0 0,'-11'-1'7563'0'0,"1"0"-4674"0"0,-28 1-3053 0 0,-94 33 1823 0 0,131-33-1635 0 0,-1 0 1 0 0,1 1 0 0 0,0-1 0 0 0,0 0-1 0 0,0 0 1 0 0,0 0 0 0 0,0 0-1 0 0,0 0 1 0 0,0 0 0 0 0,0 0-1 0 0,0-1 1 0 0,0 1 0 0 0,0 0 0 0 0,0-1-1 0 0,0 1 1 0 0,0 0 0 0 0,0-1-1 0 0,0 1 1 0 0,0-1 0 0 0,0 1 0 0 0,1-1-1 0 0,-1 0 1 0 0,0 1 0 0 0,0-1-1 0 0,0 0 1 0 0,-1-1 0 0 0,1 0-30 0 0,0 1 1 0 0,0 0 0 0 0,0 0-1 0 0,0 0 1 0 0,-1 0 0 0 0,1 0-1 0 0,0 0 1 0 0,-1 0 0 0 0,1 1-1 0 0,-1-1 1 0 0,1 1 0 0 0,-1-1-1 0 0,1 1 1 0 0,-1-1 0 0 0,1 1-1 0 0,-1 0 1 0 0,0-1 0 0 0,1 1-1 0 0,-1 0 1 0 0,1 0 0 0 0,-1 0-1 0 0,0 1 1 0 0,1-1 0 0 0,-1 0-1 0 0,1 0 1 0 0,-1 1 0 0 0,1-1-1 0 0,-1 1 1 0 0,1 0 0 0 0,-1-1-1 0 0,1 1 1 0 0,-3 1 0 0 0,0-1 63 0 0,-1 0 0 0 0,1 0 1 0 0,-1-1-1 0 0,0 0 0 0 0,1 0 1 0 0,-1 0-1 0 0,0 0 0 0 0,1-1 0 0 0,-1 1 1 0 0,1-1-1 0 0,-1-1 0 0 0,1 1 1 0 0,-5-2-1 0 0,-40-7-351 0 0,15 11 289 0 0,24 0 44 0 0,1-1 0 0 0,-1 1 1 0 0,1-2-1 0 0,-1 0 0 0 0,1 0 0 0 0,0 0 1 0 0,-1-1-1 0 0,1-1 0 0 0,-9-3 0 0 0,7 3-65 0 0,1 1 0 0 0,0 0 0 0 0,-1 0 1 0 0,0 1-1 0 0,1 0 0 0 0,-1 0 0 0 0,0 2 0 0 0,1-1 0 0 0,-22 5 0 0 0,-31 0 491 0 0,55-7-127 0 0,-21-4-893 0 0,29 6 537 0 0,-1 0 0 0 0,0 0 0 0 0,1 0-1 0 0,-1 0 1 0 0,1 0 0 0 0,-1 0 0 0 0,0 0-1 0 0,1 0 1 0 0,-1 0 0 0 0,1 0 0 0 0,-1 0 0 0 0,0 1-1 0 0,1-1 1 0 0,-1 0 0 0 0,1 0 0 0 0,-1 1-1 0 0,1-1 1 0 0,-1 0 0 0 0,1 1 0 0 0,-1-1-1 0 0,1 0 1 0 0,-1 1 0 0 0,1-1 0 0 0,0 1 0 0 0,-1-1-1 0 0,1 0 1 0 0,0 1 0 0 0,-1-1 0 0 0,1 1-1 0 0,0 0 1 0 0,-1-1 0 0 0,1 1 0 0 0,0-1-1 0 0,0 1 1 0 0,0-1 0 0 0,0 1 0 0 0,-1 0 0 0 0,1-1-1 0 0,0 2 1 0 0,0-2 8 0 0,0 1 1 0 0,-1-1-1 0 0,1 1 0 0 0,0-1 0 0 0,0 0 1 0 0,-1 1-1 0 0,1-1 0 0 0,-1 1 0 0 0,1-1 1 0 0,0 0-1 0 0,-1 1 0 0 0,1-1 1 0 0,-1 0-1 0 0,1 1 0 0 0,-1-1 0 0 0,1 0 1 0 0,-1 0-1 0 0,1 1 0 0 0,-1-1 0 0 0,0 0 1 0 0,1 0-1 0 0,-1 0 0 0 0,1 0 0 0 0,-1 0 1 0 0,1 0-1 0 0,-1 0 0 0 0,1 0 0 0 0,-1 0 1 0 0,0 0-1 0 0,1 0 0 0 0,-1 0 1 0 0,1 0-1 0 0,-1 0 0 0 0,1-1 0 0 0,-1 1 1 0 0,-30-6-452 0 0,21 3 831 0 0,9 3-325 0 0,-38 15-5665 0 0,26-12 2536 0 0</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6.665"/>
    </inkml:context>
    <inkml:brush xml:id="br0">
      <inkml:brushProperty name="width" value="0.1" units="cm"/>
      <inkml:brushProperty name="height" value="0.1" units="cm"/>
    </inkml:brush>
  </inkml:definitions>
  <inkml:trace contextRef="#ctx0" brushRef="#br0">22 0 6037 0 0,'-22'6'14117'0'0,"37"7"-10743"0"0,38 9-3373 0 0,-34-19 226 0 0,1-1-1 0 0,0 0 0 0 0,0-1 0 0 0,25-3 0 0 0,13 1-1390 0 0,-2 7-4589 0 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7.102"/>
    </inkml:context>
    <inkml:brush xml:id="br0">
      <inkml:brushProperty name="width" value="0.1" units="cm"/>
      <inkml:brushProperty name="height" value="0.1" units="cm"/>
    </inkml:brush>
  </inkml:definitions>
  <inkml:trace contextRef="#ctx0" brushRef="#br0">59 20 11997 0 0,'1'1'314'0'0,"0"0"0"0"0,0 0 0 0 0,0 0 0 0 0,0 0-1 0 0,0 0 1 0 0,0 0 0 0 0,-1 0 0 0 0,1 0 0 0 0,0 0 0 0 0,-1 1-1 0 0,1-1 1 0 0,-1 0 0 0 0,1 0 0 0 0,-1 1 0 0 0,0-1 0 0 0,1 0 0 0 0,-1 1-1 0 0,0-1 1 0 0,0 0 0 0 0,0 1 0 0 0,0-1 0 0 0,0 0 0 0 0,0 1 0 0 0,-1-1-1 0 0,1 2 1 0 0,-10 46 699 0 0,5-29-406 0 0,5-12-546 0 0,-1 0 0 0 0,1 0 0 0 0,0-1 0 0 0,1 1 0 0 0,-1 0 0 0 0,1-1 0 0 0,1 1 0 0 0,0-1 0 0 0,0 1 0 0 0,0-1 0 0 0,7 13 0 0 0,-8-18-41 0 0,0 0 0 0 0,0 0-1 0 0,1 0 1 0 0,-1-1 0 0 0,0 1 0 0 0,1 0-1 0 0,0 0 1 0 0,-1-1 0 0 0,1 1 0 0 0,0-1-1 0 0,0 0 1 0 0,0 1 0 0 0,0-1 0 0 0,0 0-1 0 0,0 0 1 0 0,0 0 0 0 0,3 0 0 0 0,-2 0 8 0 0,0-1 1 0 0,0 0 0 0 0,0 0-1 0 0,0 0 1 0 0,0-1 0 0 0,0 1-1 0 0,0-1 1 0 0,0 0 0 0 0,-1 1-1 0 0,1-1 1 0 0,0 0 0 0 0,0-1-1 0 0,-1 1 1 0 0,1 0 0 0 0,-1-1-1 0 0,1 0 1 0 0,2-2 0 0 0,-1 0-36 0 0,1 0-1 0 0,-1 0 1 0 0,-1-1 0 0 0,1 1 0 0 0,-1-1-1 0 0,1 0 1 0 0,-1 0 0 0 0,-1 0-1 0 0,1-1 1 0 0,-1 1 0 0 0,0 0 0 0 0,0-1-1 0 0,0 0 1 0 0,-1 0 0 0 0,0 1 0 0 0,0-1-1 0 0,-1 0 1 0 0,1 0 0 0 0,-1 0 0 0 0,0 0-1 0 0,-1 0 1 0 0,0 1 0 0 0,0-1 0 0 0,0 0-1 0 0,0 0 1 0 0,-1 1 0 0 0,0-1-1 0 0,-3-6 1 0 0,3 8-2 0 0,1 0-1 0 0,-1 0 0 0 0,0 0 1 0 0,0 0-1 0 0,0 0 0 0 0,0 0 1 0 0,-1 0-1 0 0,0 0 1 0 0,0 1-1 0 0,0 0 0 0 0,0-1 1 0 0,0 1-1 0 0,-1 0 0 0 0,1 1 1 0 0,-1-1-1 0 0,0 1 1 0 0,0-1-1 0 0,0 1 0 0 0,0 0 1 0 0,0 0-1 0 0,0 1 0 0 0,0-1 1 0 0,-1 1-1 0 0,1 0 1 0 0,-1 0-1 0 0,1 1 0 0 0,-1-1 1 0 0,1 1-1 0 0,-1 0 0 0 0,1 0 1 0 0,-1 1-1 0 0,1-1 1 0 0,-1 1-1 0 0,1 0 0 0 0,-1 0 1 0 0,-7 4-1 0 0,8-4-110 0 0,1 1 1 0 0,0 0-1 0 0,-1 1 0 0 0,1-1 0 0 0,0 1 1 0 0,0-1-1 0 0,1 1 0 0 0,-1 0 1 0 0,0 0-1 0 0,1 0 0 0 0,0 0 0 0 0,0 1 1 0 0,0-1-1 0 0,0 0 0 0 0,0 1 1 0 0,1 0-1 0 0,-1-1 0 0 0,1 1 0 0 0,0 0 1 0 0,0 0-1 0 0,0 0 0 0 0,0 5 1 0 0,1-8-22 0 0,0-1 0 0 0,1 1 1 0 0,-1-1-1 0 0,0 1 1 0 0,0-1-1 0 0,0 1 0 0 0,0-1 1 0 0,1 1-1 0 0,-1-1 1 0 0,0 1-1 0 0,0-1 0 0 0,1 0 1 0 0,-1 1-1 0 0,0-1 1 0 0,1 1-1 0 0,-1-1 0 0 0,0 0 1 0 0,1 1-1 0 0,-1-1 1 0 0,1 0-1 0 0,-1 1 1 0 0,1-1-1 0 0,-1 0 0 0 0,0 0 1 0 0,1 0-1 0 0,-1 1 1 0 0,1-1-1 0 0,-1 0 0 0 0,1 0 1 0 0,0 0-1 0 0</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7.611"/>
    </inkml:context>
    <inkml:brush xml:id="br0">
      <inkml:brushProperty name="width" value="0.1" units="cm"/>
      <inkml:brushProperty name="height" value="0.1" units="cm"/>
    </inkml:brush>
  </inkml:definitions>
  <inkml:trace contextRef="#ctx0" brushRef="#br0">0 150 1564 0 0,'2'20'9953'0'0,"-2"-17"-9671"0"0,1-1 0 0 0,0 1 0 0 0,1-1 0 0 0,-1 1 0 0 0,0-1 0 0 0,1 1 0 0 0,-1-1 0 0 0,1 0 0 0 0,0 0 0 0 0,0 0 0 0 0,0 0 0 0 0,2 2 0 0 0,28 33 5691 0 0,-37-79-4626 0 0,3 5-1064 0 0,1 24-251 0 0,0 0 1 0 0,1-1-1 0 0,2-17 0 0 0,-2 27-14 0 0,1 1-1 0 0,-1 0 1 0 0,1 0 0 0 0,0-1 0 0 0,0 1 0 0 0,1 0 0 0 0,-1 0 0 0 0,1 0-1 0 0,-1 0 1 0 0,1 0 0 0 0,0 1 0 0 0,0-1 0 0 0,0 0 0 0 0,0 1 0 0 0,1 0 0 0 0,-1-1-1 0 0,1 1 1 0 0,3-2 0 0 0,2-1-6 0 0,0 1 1 0 0,0 0-1 0 0,1 0 0 0 0,0 1 1 0 0,0 0-1 0 0,0 0 0 0 0,0 1 1 0 0,0 0-1 0 0,0 1 0 0 0,0 0 1 0 0,12 1-1 0 0,8 1-192 0 0,1 2 1 0 0,34 7-1 0 0,13 2-2282 0 0,-69-10 1677 0 0</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11.257"/>
    </inkml:context>
    <inkml:brush xml:id="br0">
      <inkml:brushProperty name="width" value="0.05" units="cm"/>
      <inkml:brushProperty name="height" value="0.05" units="cm"/>
      <inkml:brushProperty name="color" value="#E71224"/>
    </inkml:brush>
  </inkml:definitions>
  <inkml:trace contextRef="#ctx0" brushRef="#br0">1 46 1736 0 0,'7'-7'18260'0'0,"11"-9"-17357"0"0,39-3-58 0 0,-54 18-849 0 0,-1 0 0 0 0,1 0 0 0 0,0 1 0 0 0,0 0-1 0 0,0 0 1 0 0,0-1 0 0 0,0 2 0 0 0,0-1 0 0 0,0 0 0 0 0,0 0 0 0 0,0 1 0 0 0,0 0 0 0 0,-1 0 0 0 0,1 0 0 0 0,0 0 0 0 0,0 0 0 0 0,-1 0 0 0 0,4 3 0 0 0,-4-2 16 0 0,-1 0 0 0 0,0 0 0 0 0,1 0 0 0 0,-1 1 0 0 0,-1-1 0 0 0,1 0 0 0 0,0 1 0 0 0,0-1 0 0 0,-1 1 0 0 0,1-1 0 0 0,-1 1 0 0 0,0-1 0 0 0,0 1 0 0 0,0-1 0 0 0,0 1 0 0 0,0-1 0 0 0,-1 1 0 0 0,1-1 0 0 0,-1 1 0 0 0,0 2 0 0 0,-1 2 20 0 0,0 1-1 0 0,0-1 0 0 0,-1 0 0 0 0,0 0 0 0 0,-5 10 1 0 0,-2 0-6 0 0,9-15-18 0 0,0 1-1 0 0,0 0 1 0 0,-1-1 0 0 0,1 1 0 0 0,-1 0-1 0 0,0-1 1 0 0,0 0 0 0 0,0 1 0 0 0,0-1-1 0 0,-3 3 1 0 0,12-4-115 0 0,0 1 0 0 0,0 0 0 0 0,0 0 0 0 0,0 0 0 0 0,-1 1 0 0 0,1 0 0 0 0,-1 1 0 0 0,12 8 0 0 0,-15-10 138 0 0,0 0 0 0 0,-1 0 0 0 0,1 1 0 0 0,-1 0 0 0 0,1-1 0 0 0,-1 1 0 0 0,0 0 0 0 0,0 0 0 0 0,0 0 0 0 0,-1 0 0 0 0,1 0 0 0 0,-1 0 0 0 0,1 1-1 0 0,-1-1 1 0 0,0 1 0 0 0,-1-1 0 0 0,1 0 0 0 0,0 1 0 0 0,-1-1 0 0 0,0 1 0 0 0,0 0 0 0 0,0-1 0 0 0,0 1 0 0 0,-1-1 0 0 0,1 1 0 0 0,-3 5 0 0 0,1-5-9 0 0,0-1 0 0 0,-1 0 0 0 0,1 1-1 0 0,-1-1 1 0 0,0 0 0 0 0,0-1 0 0 0,0 1-1 0 0,-1 0 1 0 0,1-1 0 0 0,0 0-1 0 0,-1 0 1 0 0,0 0 0 0 0,1 0 0 0 0,-1 0-1 0 0,0-1 1 0 0,0 0 0 0 0,0 0 0 0 0,0 0-1 0 0,-5 1 1 0 0,-11 0-89 0 0,0 1 0 0 0,-31-2 0 0 0,47-1 38 0 0,4 0 3 0 0,0 0-1 0 0,0 0 1 0 0,-1 0 0 0 0,1 0 0 0 0,0 0-1 0 0,0 0 1 0 0,0 0 0 0 0,0 0-1 0 0,-1 0 1 0 0,1 0 0 0 0,0 0 0 0 0,0 0-1 0 0,0 0 1 0 0,-1 0 0 0 0,1 0 0 0 0,0 0-1 0 0,0 0 1 0 0,0 0 0 0 0,0-1-1 0 0,0 1 1 0 0,-1 0 0 0 0,1 0 0 0 0,0 0-1 0 0,0 0 1 0 0,0 0 0 0 0,0 0-1 0 0,0-1 1 0 0,0 1 0 0 0,-1 0 0 0 0,1 0-1 0 0,0 0 1 0 0,0 0 0 0 0,0-1-1 0 0,0 1 1 0 0,0 0 0 0 0,0 0 0 0 0,0 0-1 0 0,0 0 1 0 0,0-1 0 0 0,0 1-1 0 0,0 0 1 0 0,0 0 0 0 0,0 0 0 0 0,0 0-1 0 0,0-1 1 0 0,6-10-1078 0 0,10-9-1940 0 0,-15 20 2757 0 0,20-16-9771 0 0</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11.987"/>
    </inkml:context>
    <inkml:brush xml:id="br0">
      <inkml:brushProperty name="width" value="0.05" units="cm"/>
      <inkml:brushProperty name="height" value="0.05" units="cm"/>
      <inkml:brushProperty name="color" value="#E71224"/>
    </inkml:brush>
  </inkml:definitions>
  <inkml:trace contextRef="#ctx0" brushRef="#br0">59 51 1420 0 0,'-12'1'11024'0'0,"4"1"-6011"0"0,7-1-5034 0 0,0 0-1 0 0,0 0 1 0 0,0 1 0 0 0,0-1 0 0 0,0 0 0 0 0,0 0-1 0 0,0 1 1 0 0,0-1 0 0 0,1 0 0 0 0,-1 1 0 0 0,0-1-1 0 0,1 1 1 0 0,-1-1 0 0 0,0 2 0 0 0,-4 10 1794 0 0,1-1-1364 0 0,0 1 0 0 0,0-1 0 0 0,1 1 0 0 0,1 0 0 0 0,0 0 0 0 0,1 0 0 0 0,0 27 0 0 0,1-38-403 0 0,1 0-1 0 0,-1 0 1 0 0,0 1-1 0 0,1-1 1 0 0,-1 0-1 0 0,1 0 1 0 0,0 0-1 0 0,0 0 1 0 0,0 0 0 0 0,0 0-1 0 0,0 0 1 0 0,0 0-1 0 0,0 0 1 0 0,1-1-1 0 0,-1 1 1 0 0,1 0-1 0 0,-1-1 1 0 0,1 1-1 0 0,0-1 1 0 0,-1 1 0 0 0,1-1-1 0 0,0 0 1 0 0,0 0-1 0 0,0 0 1 0 0,0 0-1 0 0,0 0 1 0 0,0 0-1 0 0,4 0 1 0 0,-3 0-11 0 0,1 0-1 0 0,-1-1 1 0 0,0 1-1 0 0,1-1 1 0 0,-1 1-1 0 0,1-1 1 0 0,-1 0-1 0 0,0-1 1 0 0,1 1-1 0 0,-1-1 1 0 0,1 1-1 0 0,-1-1 1 0 0,0 0-1 0 0,0 0 1 0 0,1-1-1 0 0,-1 1 1 0 0,0 0-1 0 0,4-4 1 0 0,0 0 3 0 0,-1-1 0 0 0,-1 0 0 0 0,1 0 0 0 0,-1 0 1 0 0,0 0-1 0 0,0-1 0 0 0,-1 0 0 0 0,0 0 0 0 0,0 0 1 0 0,0-1-1 0 0,-1 1 0 0 0,-1-1 0 0 0,1 0 0 0 0,-1 0 0 0 0,2-11 1 0 0,-3 13-27 0 0,-1 1 1 0 0,1-1-1 0 0,-1 1 1 0 0,0-1-1 0 0,-1 1 1 0 0,1-1-1 0 0,-1 1 1 0 0,0-1-1 0 0,-1 1 0 0 0,1 0 1 0 0,-1-1-1 0 0,0 1 1 0 0,0 0-1 0 0,0 0 1 0 0,-1 0-1 0 0,0 0 1 0 0,0 1-1 0 0,0-1 1 0 0,-1 1-1 0 0,1 0 1 0 0,-1 0-1 0 0,0 0 1 0 0,-8-5-1 0 0,10 7 14 0 0,-1 1 1 0 0,1 0-1 0 0,-1 0 0 0 0,1 0 0 0 0,-1 0 0 0 0,0 1 0 0 0,0-1 0 0 0,1 1 0 0 0,-1 0 0 0 0,0 0 0 0 0,0 0 1 0 0,0 0-1 0 0,1 0 0 0 0,-1 0 0 0 0,0 1 0 0 0,0-1 0 0 0,1 1 0 0 0,-1 0 0 0 0,0 0 0 0 0,-4 2 1 0 0,2-1-120 0 0,1 0 1 0 0,0 1 0 0 0,0-1 0 0 0,-1 1-1 0 0,2 0 1 0 0,-1 0 0 0 0,0 0 0 0 0,1 0-1 0 0,-1 1 1 0 0,1-1 0 0 0,-4 7-1 0 0,6-10 44 0 0,1 0 0 0 0,0 1 1 0 0,0-1-1 0 0,0 0 0 0 0,-1 1 0 0 0,1-1 0 0 0,0 0 0 0 0,0 1 0 0 0,0-1 0 0 0,0 0 0 0 0,0 1 0 0 0,0-1 0 0 0,-1 0 0 0 0,1 1 0 0 0,0-1 0 0 0,0 0 0 0 0,0 1 0 0 0,0-1 0 0 0,0 0 0 0 0,1 1 0 0 0,-1-1 0 0 0,0 0 0 0 0,0 1 0 0 0,0-1 0 0 0,0 0 0 0 0,0 1 0 0 0,0-1 0 0 0,0 0 0 0 0,1 1 0 0 0,-1-1 0 0 0,0 0 0 0 0,0 1 0 0 0,1-1 0 0 0,-1 0 0 0 0,0 0 0 0 0,0 1 0 0 0,1-1 0 0 0,-1 0 0 0 0,0 0 0 0 0,0 0 0 0 0,1 0 0 0 0,-1 1 0 0 0,0-1 0 0 0,1 0 0 0 0,-1 0 0 0 0,0 0 0 0 0,1 0 0 0 0,16 2-6333 0 0,-12-2 1803 0 0</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12.749"/>
    </inkml:context>
    <inkml:brush xml:id="br0">
      <inkml:brushProperty name="width" value="0.05" units="cm"/>
      <inkml:brushProperty name="height" value="0.05" units="cm"/>
      <inkml:brushProperty name="color" value="#E71224"/>
    </inkml:brush>
  </inkml:definitions>
  <inkml:trace contextRef="#ctx0" brushRef="#br0">40 14 1188 0 0,'-2'-11'12863'0'0,"-6"18"-10047"0"0,-1 6-2415 0 0,6-10-278 0 0,1 1 1 0 0,0-1 0 0 0,0 1 0 0 0,0 0 0 0 0,0 0-1 0 0,0 0 1 0 0,1 0 0 0 0,0 1 0 0 0,0-1 0 0 0,0 0-1 0 0,0 0 1 0 0,1 1 0 0 0,0-1 0 0 0,0 7 0 0 0,0-10-121 0 0,0 1 1 0 0,0 0 0 0 0,0-1 0 0 0,0 1 0 0 0,0-1 0 0 0,1 1 0 0 0,-1 0-1 0 0,1-1 1 0 0,-1 1 0 0 0,1-1 0 0 0,0 1 0 0 0,0-1 0 0 0,-1 1-1 0 0,1-1 1 0 0,0 0 0 0 0,0 1 0 0 0,0-1 0 0 0,1 0 0 0 0,-1 0 0 0 0,0 0-1 0 0,0 0 1 0 0,1 0 0 0 0,-1 0 0 0 0,0 0 0 0 0,1 0 0 0 0,-1 0 0 0 0,1-1-1 0 0,-1 1 1 0 0,1-1 0 0 0,-1 1 0 0 0,1-1 0 0 0,0 1 0 0 0,-1-1 0 0 0,1 0-1 0 0,0 0 1 0 0,-1 0 0 0 0,1 0 0 0 0,0 0 0 0 0,-1 0 0 0 0,1 0 0 0 0,1-1-1 0 0,0 0-17 0 0,0 0 0 0 0,0 0 0 0 0,0 0 0 0 0,-1 0 0 0 0,1-1-1 0 0,0 1 1 0 0,-1-1 0 0 0,1 1 0 0 0,-1-1 0 0 0,1 0-1 0 0,-1 0 1 0 0,0 0 0 0 0,0 0 0 0 0,0-1 0 0 0,0 1 0 0 0,0-1-1 0 0,-1 1 1 0 0,1-1 0 0 0,-1 1 0 0 0,0-1 0 0 0,1 0-1 0 0,-1 0 1 0 0,0 1 0 0 0,-1-1 0 0 0,1 0 0 0 0,0 0 0 0 0,-1 0-1 0 0,1-5 1 0 0,-1 6 4 0 0,0 0 1 0 0,1-1-1 0 0,-1 1 0 0 0,0 0 1 0 0,0 0-1 0 0,0 0 0 0 0,-1 0 1 0 0,1-1-1 0 0,-1 1 0 0 0,1 0 1 0 0,-1 0-1 0 0,1 0 0 0 0,-1 0 1 0 0,0 0-1 0 0,0 0 0 0 0,0 0 1 0 0,0 0-1 0 0,0 1 0 0 0,-1-1 1 0 0,1 0-1 0 0,-1 1 0 0 0,1-1 1 0 0,-1 0-1 0 0,1 1 0 0 0,-1 0 1 0 0,0-1-1 0 0,0 1 0 0 0,1 0 0 0 0,-1 0 1 0 0,0 0-1 0 0,0 0 0 0 0,0 1 1 0 0,0-1-1 0 0,-1 0 0 0 0,1 1 1 0 0,0-1-1 0 0,0 1 0 0 0,-4 0 1 0 0,-10 5 641 0 0,10-1-2598 0 0</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15.468"/>
    </inkml:context>
    <inkml:brush xml:id="br0">
      <inkml:brushProperty name="width" value="0.05" units="cm"/>
      <inkml:brushProperty name="height" value="0.05" units="cm"/>
      <inkml:brushProperty name="color" value="#E71224"/>
    </inkml:brush>
  </inkml:definitions>
  <inkml:trace contextRef="#ctx0" brushRef="#br0">6 6 564 0 0,'-5'-5'16359'0'0,"7"7"-16758"0"0,0 0 540 0 0,1 0 0 0 0,-1 0 1 0 0,0 0-1 0 0,0 1 0 0 0,0-1 1 0 0,-1 1-1 0 0,1-1 1 0 0,0 1-1 0 0,-1 0 0 0 0,0 0 1 0 0,0 0-1 0 0,2 5 1 0 0,2 5 86 0 0,6 16 97 0 0,-9-23-158 0 0,0-1-1 0 0,0 1 0 0 0,0 0 1 0 0,1-1-1 0 0,0 1 0 0 0,0-1 1 0 0,6 8-1 0 0,-5-6-59 0 0,0 0 1 0 0,0-1-1 0 0,-1 2 0 0 0,0-1 1 0 0,-1 0-1 0 0,1 1 1 0 0,-1-1-1 0 0,1 10 0 0 0,5 15 132 0 0,15 52 1293 0 0,-20-70-1495 0 0,0 0-1 0 0,0 1 1 0 0,-1-1-1 0 0,-1 1 1 0 0,-1 0-1 0 0,-2 25 1 0 0,1-2 43 0 0,6 88 427 0 0,4 17-102 0 0,-9-16-178 0 0,5-36-157 0 0,-19 52-342 0 0,5-13-179 0 0,-9-53 324 0 0,18-77 72 0 0,0 1 0 0 0,0 0-1 0 0,0-1 1 0 0,0 1 0 0 0,0 0 0 0 0,0-1-1 0 0,0 1 1 0 0,0 0 0 0 0,0-1 0 0 0,0 1-1 0 0,0-1 1 0 0,0 1 0 0 0,-1 0 0 0 0,1-1-1 0 0,0 1 1 0 0,0 0 0 0 0,-1-1 0 0 0,1 1-1 0 0,0-1 1 0 0,-1 1 0 0 0,1-1-1 0 0,0 1 1 0 0,-1-1 0 0 0,1 1 0 0 0,-1-1-1 0 0,1 1 1 0 0,-1-1 0 0 0,1 0 0 0 0,-1 1-1 0 0,0-1 1 0 0,1 0 0 0 0,-1 1 0 0 0,1-1-1 0 0,-1 0 1 0 0,0 0 0 0 0,1 1 0 0 0,-1-1-1 0 0,0 0 1 0 0,1 0 0 0 0,-2 0 0 0 0,2 0 46 0 0,-1 0 0 0 0,1 1 0 0 0,-1-1 1 0 0,1 0-1 0 0,-1 0 0 0 0,1 1 0 0 0,-1-1 1 0 0,1 0-1 0 0,-1 1 0 0 0,1-1 0 0 0,0 1 1 0 0,-1-1-1 0 0,1 1 0 0 0,0-1 0 0 0,-1 0 1 0 0,1 1-1 0 0,0-1 0 0 0,-1 1 0 0 0,1 0 1 0 0,0-1-1 0 0,0 1 0 0 0,0-1 1 0 0,0 1-1 0 0,-1-1 0 0 0,1 1 0 0 0,0-1 1 0 0,0 1-1 0 0,0 0 0 0 0,0-1 0 0 0,0 1 1 0 0,0-1-1 0 0,1 1 0 0 0,-1 0 0 0 0,-1 3-414 0 0,-6-17-326 0 0,6 11 599 0 0,0 0 1 0 0,1 0-1 0 0,0 0 1 0 0,-1 0-1 0 0,1 0 0 0 0,0 0 1 0 0,0 0-1 0 0,0 0 0 0 0,0 0 1 0 0,0 0-1 0 0,1 0 0 0 0,-1 0 1 0 0,1-2-1 0 0,5-16-5295 0 0,-4 14 1867 0 0,-1-1-1795 0 0</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16.585"/>
    </inkml:context>
    <inkml:brush xml:id="br0">
      <inkml:brushProperty name="width" value="0.05" units="cm"/>
      <inkml:brushProperty name="height" value="0.05" units="cm"/>
      <inkml:brushProperty name="color" value="#E71224"/>
    </inkml:brush>
  </inkml:definitions>
  <inkml:trace contextRef="#ctx0" brushRef="#br0">0 45 1160 0 0,'0'0'8984'0'0,"9"-12"-1350"0"0,-9 12-7380 0 0,14 43 2716 0 0,-13-37-2728 0 0,-1 1 0 0 0,2-1 0 0 0,-1 1 0 0 0,1-1 0 0 0,0 1 0 0 0,0-1-1 0 0,5 10 1 0 0,-4-8-161 0 0,-3-8-71 0 0,0 1-1 0 0,0 0 0 0 0,1-1 0 0 0,-1 1 1 0 0,0 0-1 0 0,0-1 0 0 0,0 1 1 0 0,1-1-1 0 0,-1 1 0 0 0,0 0 0 0 0,1-1 1 0 0,-1 1-1 0 0,0-1 0 0 0,1 1 0 0 0,-1-1 1 0 0,1 1-1 0 0,-1-1 0 0 0,1 1 1 0 0,-1-1-1 0 0,1 0 0 0 0,-1 1 0 0 0,1-1 1 0 0,0 0-1 0 0,-1 1 0 0 0,2-1 0 0 0,-1 1 42 0 0,0-7-49 0 0,0 1-1 0 0,0-1 0 0 0,1 1 1 0 0,0 0-1 0 0,0-1 1 0 0,0 1-1 0 0,1 0 1 0 0,0 1-1 0 0,0-1 0 0 0,0 0 1 0 0,0 1-1 0 0,1-1 1 0 0,6-5-1 0 0,-5 4 15 0 0,0 1-1 0 0,0-1 1 0 0,-1 0-1 0 0,1-1 1 0 0,-2 1-1 0 0,1-1 1 0 0,3-8-1 0 0,-7 12-1971 0 0,5-12 6068 0 0,-4 8-5858 0 0</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18.585"/>
    </inkml:context>
    <inkml:brush xml:id="br0">
      <inkml:brushProperty name="width" value="0.05" units="cm"/>
      <inkml:brushProperty name="height" value="0.05" units="cm"/>
      <inkml:brushProperty name="color" value="#E71224"/>
    </inkml:brush>
  </inkml:definitions>
  <inkml:trace contextRef="#ctx0" brushRef="#br0">38 5 888 0 0,'-9'-4'15396'0'0,"10"5"-15268"0"0,-1 0-1 0 0,1 0 1 0 0,-1 0-1 0 0,0-1 1 0 0,1 1-1 0 0,-1 0 1 0 0,0 0-1 0 0,0 0 1 0 0,0 0-1 0 0,0 0 1 0 0,0 0-1 0 0,0 0 1 0 0,0 0-1 0 0,0 0 1 0 0,0 0-1 0 0,-1 0 1 0 0,1 0-1 0 0,0 0 1 0 0,0 0 0 0 0,-1 0-1 0 0,1 0 1 0 0,-1 1-1 0 0,-8 27 666 0 0,5-20-629 0 0,0 0 0 0 0,1 0 0 0 0,1 0 0 0 0,0 1-1 0 0,0-1 1 0 0,0 19 0 0 0,7-59-1114 0 0,-4 27 874 0 0,1 0-1 0 0,0 0 1 0 0,-1 0-1 0 0,2 0 1 0 0,-1 1-1 0 0,0-1 0 0 0,1 1 1 0 0,-1-1-1 0 0,1 1 1 0 0,6-5-1 0 0,11-16 23 0 0,-20 22 101 0 0,1 0 0 0 0,0 0 0 0 0,0 1 1 0 0,0-1-1 0 0,0 0 0 0 0,0 1 0 0 0,0-1 0 0 0,1 1 0 0 0,-1 0 0 0 0,0-1 1 0 0,1 1-1 0 0,-1 0 0 0 0,1 0 0 0 0,-1 0 0 0 0,1 0 0 0 0,0 0 0 0 0,3-1 0 0 0,-3 2 104 0 0,1 0-1 0 0,0 0 1 0 0,-1 1-1 0 0,1 0 1 0 0,-1-1-1 0 0,1 1 0 0 0,-1 0 1 0 0,1 0-1 0 0,-1 1 1 0 0,0-1-1 0 0,5 3 1 0 0,-1 0 9 0 0,1-1 1 0 0,0 0 0 0 0,0 0 0 0 0,0-1 0 0 0,1 1-1 0 0,-1-2 1 0 0,1 1 0 0 0,-1-1 0 0 0,1 0 0 0 0,14-1 0 0 0,-23 0-410 0 0,0 0 1 0 0,0-1 0 0 0,-1 1 0 0 0,1 0 0 0 0,0-1 0 0 0,0 1 0 0 0,0-1-1 0 0,0 0 1 0 0,0 1 0 0 0,0-1 0 0 0,0 0 0 0 0,0 0 0 0 0,0 1 0 0 0,1-1 0 0 0,-1 0-1 0 0,0 0 1 0 0,0-1 0 0 0,-7-12-10494 0 0</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33.359"/>
    </inkml:context>
    <inkml:brush xml:id="br0">
      <inkml:brushProperty name="width" value="0.05" units="cm"/>
      <inkml:brushProperty name="height" value="0.05" units="cm"/>
      <inkml:brushProperty name="color" value="#004F8B"/>
    </inkml:brush>
  </inkml:definitions>
  <inkml:trace contextRef="#ctx0" brushRef="#br0">9 4 232 0 0,'0'0'5279'0'0,"-9"-2"-10379"0"0,9 0 4889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24.840"/>
    </inkml:context>
    <inkml:brush xml:id="br0">
      <inkml:brushProperty name="width" value="0.05" units="cm"/>
      <inkml:brushProperty name="height" value="0.05" units="cm"/>
      <inkml:brushProperty name="color" value="#E71224"/>
    </inkml:brush>
  </inkml:definitions>
  <inkml:trace contextRef="#ctx0" brushRef="#br0">161 5 7533 0 0,'-4'-5'6219'0'0,"-3"7"-4134"0"0,-5 6-2451 0 0,-30 32 132 0 0,-20 25 378 0 0,41-48-75 0 0,9-4 409 0 0,12-12-467 0 0,0 0 0 0 0,1 1 0 0 0,-1-1-1 0 0,1 1 1 0 0,-1-1 0 0 0,1 0 0 0 0,-1 1 0 0 0,1-1 0 0 0,0 0 0 0 0,0 0 0 0 0,0 0-1 0 0,-1 1 1 0 0,1-1 0 0 0,0 0 0 0 0,1 0 0 0 0,1 1 0 0 0,6 6 53 0 0,1 0 1 0 0,-1-1 0 0 0,1 0 0 0 0,16 7-1 0 0,29 22-1711 0 0,-43-18-5244 0 0,-12-16 5480 0 0</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38.342"/>
    </inkml:context>
    <inkml:brush xml:id="br0">
      <inkml:brushProperty name="width" value="0.05" units="cm"/>
      <inkml:brushProperty name="height" value="0.05" units="cm"/>
      <inkml:brushProperty name="color" value="#004F8B"/>
    </inkml:brush>
  </inkml:definitions>
  <inkml:trace contextRef="#ctx0" brushRef="#br0">1368 2825 580 0 0,'0'0'15267'0'0,"5"2"-13024"0"0,-4-21-2042 0 0,0 16-125 0 0,-1 0 0 0 0,1-1-1 0 0,-1 1 1 0 0,0 0-1 0 0,0-1 1 0 0,0 1 0 0 0,-1 0-1 0 0,1 0 1 0 0,-1-1 0 0 0,1 1-1 0 0,-1 0 1 0 0,-3-6-1 0 0,3 7-39 0 0,0-1 0 0 0,0 0-1 0 0,1 1 1 0 0,-1-1 0 0 0,1 1-1 0 0,-1-1 1 0 0,1 0 0 0 0,0 1-1 0 0,0-1 1 0 0,0-4 0 0 0,1 4-37 0 0,-1 0 0 0 0,0 1 0 0 0,0-1 1 0 0,0 1-1 0 0,-1-1 0 0 0,1 1 0 0 0,0 0 0 0 0,-1-1 0 0 0,0 1 1 0 0,-1-4-1 0 0,1 1-6 0 0,0 1 1 0 0,0-1 0 0 0,1 1-1 0 0,-1-1 1 0 0,1 0-1 0 0,0 1 1 0 0,1-1 0 0 0,-1 0-1 0 0,1 1 1 0 0,1-8-1 0 0,2-16 108 0 0,-9-48 29 0 0,-4 19 182 0 0,-1 34-202 0 0,9 20-117 0 0,-1 1 0 0 0,0-1-1 0 0,1 0 1 0 0,0 0 0 0 0,-1 0 0 0 0,1 0-1 0 0,0 0 1 0 0,0-6 0 0 0,0 6 21 0 0,1 0 1 0 0,-1 1-1 0 0,0-1 1 0 0,0 0 0 0 0,0 1-1 0 0,0-1 1 0 0,0 1 0 0 0,-1-1-1 0 0,-2-3 1 0 0,2 4-14 0 0,0-1 1 0 0,1 0-1 0 0,-1 0 1 0 0,1 0-1 0 0,-1 1 0 0 0,1-1 1 0 0,0-1-1 0 0,0 1 1 0 0,1 0-1 0 0,-2-4 1 0 0,-7-55-253 0 0,9-34 8 0 0,-11 61 278 0 0,9 31-27 0 0,0 0 0 0 0,1 0 0 0 0,-1 0 0 0 0,1 0 1 0 0,0 0-1 0 0,0 0 0 0 0,0-5 0 0 0,-1 1-21 0 0,0 0 0 0 0,-1 1 0 0 0,0 0 0 0 0,-7-14 0 0 0,6 13 5 0 0,-18-53-224 0 0,-36-87 100 0 0,7 31 192 0 0,45 97-53 0 0,5 17-2 0 0,1 0 0 0 0,-1 1 0 0 0,0-1 0 0 0,0 0 1 0 0,0 0-1 0 0,0 1 0 0 0,0-1 0 0 0,-1 1 0 0 0,1-1 0 0 0,-1 1 1 0 0,1-1-1 0 0,-1 1 0 0 0,-3-3 0 0 0,0-1 1 0 0,1 0 0 0 0,0 0-1 0 0,0 0 1 0 0,1 0 0 0 0,0 0-1 0 0,0-1 1 0 0,-4-13 0 0 0,4 12 69 0 0,-2-8 20 0 0,4 13-88 0 0,1 1-1 0 0,-1-1 1 0 0,0 1-1 0 0,1 0 1 0 0,-1-1 0 0 0,-1 1-1 0 0,1 0 1 0 0,0-1-1 0 0,0 1 1 0 0,-1 0-1 0 0,1 0 1 0 0,-1 0 0 0 0,-2-2-1 0 0,2 1-6 0 0,0 0 0 0 0,0 0 0 0 0,0-1 0 0 0,0 1-1 0 0,0 0 1 0 0,1-1 0 0 0,0 1 0 0 0,0-1 0 0 0,0 1 0 0 0,0-1 0 0 0,0-4 0 0 0,-5-14-6 0 0,-49-89 70 0 0,24 34 136 0 0,-27-76 211 0 0,48 133-401 0 0,7 15-8 0 0,0 0 0 0 0,0-1 0 0 0,0 1 0 0 0,1-1 0 0 0,0 0-1 0 0,0 1 1 0 0,1-1 0 0 0,-1 0 0 0 0,1-7 0 0 0,0 11 15 0 0,1 0 0 0 0,0-1 0 0 0,-1 1 0 0 0,0-1 0 0 0,1 1 0 0 0,-1 0 0 0 0,0 0 0 0 0,0-1 0 0 0,0 1 0 0 0,-1 0 0 0 0,1 0 0 0 0,0 0 0 0 0,-3-2 0 0 0,3 2-18 0 0,-1 1-1 0 0,1-1 1 0 0,0 0-1 0 0,0 0 1 0 0,0 1-1 0 0,0-1 1 0 0,0 0-1 0 0,0 0 1 0 0,1 0-1 0 0,-1 0 1 0 0,0 0-1 0 0,0-4 1 0 0,-17-27-134 0 0,-14-55 266 0 0,2 27-127 0 0,19 37-15 0 0,8 17 33 0 0,0-1 0 0 0,0 1 0 0 0,0 0-1 0 0,-1 0 1 0 0,-1 0 0 0 0,1 0 0 0 0,-1 1 0 0 0,-10-11 0 0 0,11 13-20 0 0,0-1 0 0 0,0 0 0 0 0,0-1 0 0 0,0 1 0 0 0,1-1 0 0 0,0 1 0 0 0,-3-8 0 0 0,-19-29-10 0 0,16 31 8 0 0,0-1 0 0 0,-14-25 0 0 0,-9-12-9 0 0,2-3 8 0 0,26 43 6 0 0,-1 0 0 0 0,0 0 0 0 0,0 1 0 0 0,-11-13-1 0 0,5 2-20 0 0,10 17 13 0 0,0 0 1 0 0,0 0-1 0 0,0 0 1 0 0,-1 0 0 0 0,1 0-1 0 0,0 0 1 0 0,-1 0-1 0 0,1 1 1 0 0,-1-1-1 0 0,0 0 1 0 0,0 1-1 0 0,1-1 1 0 0,-1 1-1 0 0,-3-2 1 0 0,-5-3-43 0 0,-1-1 0 0 0,2 0 1 0 0,-1-1-1 0 0,-13-13 0 0 0,1 1 28 0 0,-85-71-195 0 0,101 86 210 0 0,-2-1-9 0 0,1-1 1 0 0,-1 0-1 0 0,1 0 1 0 0,0-1-1 0 0,-8-12 1 0 0,12 16 8 0 0,0 1 1 0 0,-1-1-1 0 0,1 1 1 0 0,-1 0 0 0 0,1 0-1 0 0,-1 0 1 0 0,-8-4-1 0 0,-25-23-9 0 0,-7-14 17 0 0,33 33 1 0 0,8 7-20 0 0,-1 1 0 0 0,0-1 0 0 0,0 1 0 0 0,0 0 0 0 0,0 0 0 0 0,-1 0 1 0 0,-5-2-1 0 0,-5-7-1702 0 0,15 13 1741 0 0,-3 10-6818 0 0</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40.019"/>
    </inkml:context>
    <inkml:brush xml:id="br0">
      <inkml:brushProperty name="width" value="0.05" units="cm"/>
      <inkml:brushProperty name="height" value="0.05" units="cm"/>
      <inkml:brushProperty name="color" value="#004F8B"/>
    </inkml:brush>
  </inkml:definitions>
  <inkml:trace contextRef="#ctx0" brushRef="#br0">46 44 352 0 0,'-1'0'14267'0'0,"-7"38"-12751"0"0,1-25-1145 0 0,1 1 0 0 0,1 1 0 0 0,0-1 0 0 0,1 1 0 0 0,1 0 0 0 0,0 0 0 0 0,1 0 0 0 0,1 0 0 0 0,0 22-1 0 0,2-37-386 0 0,1-3-13 0 0,0 0 1 0 0,-1 0-1 0 0,1 0 1 0 0,-1-1-1 0 0,0 1 1 0 0,0 0 0 0 0,0-1-1 0 0,0 1 1 0 0,0-4-1 0 0,0-10-432 0 0,1 1 0 0 0,0 0-1 0 0,1 0 1 0 0,6-17 0 0 0,-4 14 16 0 0,13-31 155 0 0,-4 10 1717 0 0,31 48 46 0 0,-22-16-1042 0 0,-10 3-946 0 0,-5 3-2845 0 0</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43.263"/>
    </inkml:context>
    <inkml:brush xml:id="br0">
      <inkml:brushProperty name="width" value="0.05" units="cm"/>
      <inkml:brushProperty name="height" value="0.05" units="cm"/>
      <inkml:brushProperty name="color" value="#004F8B"/>
    </inkml:brush>
  </inkml:definitions>
  <inkml:trace contextRef="#ctx0" brushRef="#br0">0 60 1536 0 0,'5'-6'8904'0'0,"5"-4"-4917"0"0,-8 11-3851 0 0,0 0 0 0 0,0 0 0 0 0,0 0 0 0 0,0 0 0 0 0,0 1 1 0 0,-1-1-1 0 0,1 0 0 0 0,0 1 0 0 0,0-1 0 0 0,-1 1 0 0 0,1 0 0 0 0,-1-1 0 0 0,0 1 0 0 0,1 0 0 0 0,-1 0 0 0 0,0 0 0 0 0,0 0 0 0 0,0 0 0 0 0,-1 0 0 0 0,1 0 0 0 0,0 1 0 0 0,-1-1 0 0 0,1 4 0 0 0,2 4 30 0 0,0 1 0 0 0,-1 0 0 0 0,-1-1 0 0 0,1 12 0 0 0,-2-13-113 0 0,0 0 0 0 0,0-1 0 0 0,1 1 0 0 0,0-1-1 0 0,0 1 1 0 0,1-1 0 0 0,0 1 0 0 0,0-1 0 0 0,7 14-1 0 0,-7-17 33 0 0,0 1-1 0 0,-1-1 1 0 0,1 1-1 0 0,-1 0 1 0 0,0-1-1 0 0,-1 1 0 0 0,1 10 1 0 0,-1-15 176 0 0,31-38-459 0 0,-6-8 335 0 0,10-14-182 0 0,-9 22 50 0 0,-19 26-9 0 0,0 0 0 0 0,1 1 0 0 0,0 0 0 0 0,13-12 0 0 0,-12 15-160 0 0,-1-2 0 0 0,0 0-1 0 0,-1 0 1 0 0,1 0-1 0 0,6-13 1 0 0,-14 23 99 0 0,0-1 1 0 0,0 0 0 0 0,0 0-1 0 0,0 0 1 0 0,0 0-1 0 0,0 0 1 0 0,0 0 0 0 0,-1 0-1 0 0,1 0 1 0 0,0 0 0 0 0,0 1-1 0 0,0-1 1 0 0,0 0-1 0 0,0 0 1 0 0,0 0-193 0 0,0 0 192 0 0,0 0 1 0 0,0 0-1 0 0,0 0 1 0 0,-1 0 0 0 0,1 0-1 0 0,0 0 1 0 0,0 0 0 0 0,0 0-1 0 0,0 0 1 0 0,0 1-1 0 0,0-1 1 0 0,0 0 0 0 0,0 0-1 0 0,-1 0 1 0 0,1 0 0 0 0,0 0-1 0 0,0 0 1 0 0,0-1-1 0 0,0 1 1 0 0,0 0 0 0 0,0 0-1 0 0,0 0 1 0 0,0 0 0 0 0,-1 0-1 0 0,1 0 1 0 0,0 0-1 0 0,0 0 1 0 0,0 0 0 0 0,0 0-1 0 0,0 0 1 0 0,0 0-322 0 0,0-1 321 0 0,-1 1 1 0 0,1 0-1 0 0,0 0 1 0 0,0 0 0 0 0,0 0-1 0 0,0 0 1 0 0,0 0 0 0 0,0 0-1 0 0</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45.905"/>
    </inkml:context>
    <inkml:brush xml:id="br0">
      <inkml:brushProperty name="width" value="0.05" units="cm"/>
      <inkml:brushProperty name="height" value="0.05" units="cm"/>
      <inkml:brushProperty name="color" value="#004F8B"/>
    </inkml:brush>
  </inkml:definitions>
  <inkml:trace contextRef="#ctx0" brushRef="#br0">207 6 3708 0 0,'3'-5'14684'0'0,"-23"5"-11392"0"0,-33 4-4600 0 0,51-4 2059 0 0,-70 7-102 0 0,71-7-604 0 0,-26 27-412 0 0,17-15 379 0 0,9-10-11 0 0,0 0 0 0 0,0 0 0 0 0,0 0-1 0 0,-1 0 1 0 0,1 0 0 0 0,-1-1 0 0 0,1 1 0 0 0,-1-1 0 0 0,0 1 0 0 0,1-1 0 0 0,-1 0-1 0 0,-2 2 1 0 0,4-3-15 0 0,-1 0-1 0 0,1 0 1 0 0,0 1 0 0 0,0-1-1 0 0,-1 0 1 0 0,1 1-1 0 0,0-1 1 0 0,0 0-1 0 0,-1 1 1 0 0,1-1 0 0 0,0 0-1 0 0,0 1 1 0 0,0-1-1 0 0,0 1 1 0 0,-1-1-1 0 0,1 0 1 0 0,0 1 0 0 0,0-1-1 0 0,0 1 1 0 0,0-1-1 0 0,0 0 1 0 0,0 1-1 0 0,0-1 1 0 0,0 1 0 0 0,0-1-1 0 0,0 0 1 0 0,1 1-1 0 0,-1-1 1 0 0,0 1-1 0 0,0-1 1 0 0,0 0 0 0 0,0 1-1 0 0,0-1 1 0 0,1 0-1 0 0,-1 1 1 0 0,0-1-1 0 0,0 0 1 0 0,1 1-1 0 0,-1-1 1 0 0,1 1 0 0 0,8 10-282 0 0,21 0 280 0 0,-26-10 11 0 0,0 0-1 0 0,1 0 1 0 0,-1 1 0 0 0,0 0-1 0 0,0-1 1 0 0,-1 2 0 0 0,1-1-1 0 0,0 0 1 0 0,-1 1 0 0 0,1-1-1 0 0,-1 1 1 0 0,0 0 0 0 0,0 0-1 0 0,0 0 1 0 0,0 1 0 0 0,0-1-1 0 0,2 5 1 0 0,0 0 60 0 0,-1 0 1 0 0,1-1 0 0 0,-2 2-1 0 0,1-1 1 0 0,-1 0-1 0 0,0 1 1 0 0,-1-1-1 0 0,0 1 1 0 0,0 0-1 0 0,-1 0 1 0 0,0 0-1 0 0,-1 12 1 0 0,-1-19-20 0 0,1-1 0 0 0,-1 1 0 0 0,0 0 1 0 0,0 0-1 0 0,0-1 0 0 0,0 1 0 0 0,0-1 0 0 0,0 1 0 0 0,0-1 1 0 0,-1 1-1 0 0,1-1 0 0 0,0 0 0 0 0,-1 1 0 0 0,1-1 0 0 0,-1 0 0 0 0,1 0 1 0 0,-1 0-1 0 0,0 0 0 0 0,0 0 0 0 0,1-1 0 0 0,-1 1 0 0 0,0 0 1 0 0,0-1-1 0 0,0 0 0 0 0,0 1 0 0 0,1-1 0 0 0,-1 0 0 0 0,0 0 0 0 0,-3 0 1 0 0,-67 4 1073 0 0,63-4-973 0 0,-3-3-333 0 0,14-4-2305 0 0,22-10-8038 0 0,-20 14 7197 0 0</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46.591"/>
    </inkml:context>
    <inkml:brush xml:id="br0">
      <inkml:brushProperty name="width" value="0.05" units="cm"/>
      <inkml:brushProperty name="height" value="0.05" units="cm"/>
      <inkml:brushProperty name="color" value="#004F8B"/>
    </inkml:brush>
  </inkml:definitions>
  <inkml:trace contextRef="#ctx0" brushRef="#br0">78 24 1616 0 0,'-6'1'10074'0'0,"-19"6"-6009"0"0,14 6-2883 0 0,8-9-946 0 0,-1 0 0 0 0,1-1 0 0 0,0 1 0 0 0,0 1 0 0 0,0-1 0 0 0,1 0 0 0 0,0 1 0 0 0,0-1 0 0 0,0 1 0 0 0,0-1 0 0 0,0 1 1 0 0,1 0-1 0 0,0 0 0 0 0,0 0 0 0 0,0 0 0 0 0,1 5 0 0 0,0-6-185 0 0,0 0 0 0 0,0-1 0 0 0,1 1 1 0 0,-1 0-1 0 0,1-1 0 0 0,0 1 0 0 0,0-1 0 0 0,1 1 0 0 0,-1-1 0 0 0,0 1 1 0 0,1-1-1 0 0,0 0 0 0 0,0 0 0 0 0,0 0 0 0 0,0 0 0 0 0,1 0 0 0 0,-1 0 1 0 0,1-1-1 0 0,0 1 0 0 0,5 3 0 0 0,-6-5-50 0 0,0 0 0 0 0,0 0-1 0 0,0 0 1 0 0,0 0 0 0 0,1-1 0 0 0,-1 1 0 0 0,0-1-1 0 0,0 1 1 0 0,1-1 0 0 0,-1 0 0 0 0,0 0 0 0 0,1 0-1 0 0,-1 0 1 0 0,0 0 0 0 0,1-1 0 0 0,-1 1 0 0 0,0-1-1 0 0,0 1 1 0 0,1-1 0 0 0,-1 0 0 0 0,0 0 0 0 0,0 0-1 0 0,0 0 1 0 0,0 0 0 0 0,0-1 0 0 0,0 1 0 0 0,0 0-1 0 0,-1-1 1 0 0,1 0 0 0 0,0 1 0 0 0,-1-1 0 0 0,0 0-1 0 0,1 0 1 0 0,0-2 0 0 0,2-3-78 0 0,0-1 0 0 0,-1 1-1 0 0,0-1 1 0 0,0 0 0 0 0,-1 0 0 0 0,0 0-1 0 0,0 0 1 0 0,-1 0 0 0 0,0-1 0 0 0,0 1-1 0 0,-1 0 1 0 0,0 0 0 0 0,-1-1 0 0 0,-2-15-1 0 0,2 22 41 0 0,0 0 1 0 0,0-1-1 0 0,0 1 0 0 0,0 0 0 0 0,-1-1 0 0 0,1 1 0 0 0,-1 0 0 0 0,1 0 1 0 0,-1 0-1 0 0,0 0 0 0 0,1 1 0 0 0,-1-1 0 0 0,0 0 0 0 0,0 1 0 0 0,0-1 1 0 0,-1 1-1 0 0,1 0 0 0 0,0 0 0 0 0,0-1 0 0 0,-1 2 0 0 0,1-1 0 0 0,-1 0 1 0 0,1 0-1 0 0,-1 1 0 0 0,1-1 0 0 0,-1 1 0 0 0,1 0 0 0 0,-1 0 0 0 0,1 0 1 0 0,-1 0-1 0 0,1 0 0 0 0,-1 1 0 0 0,1-1 0 0 0,-1 1 0 0 0,1-1 0 0 0,-1 1 0 0 0,1 0 1 0 0,-5 2-1 0 0,-1 2-4198 0 0</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47.820"/>
    </inkml:context>
    <inkml:brush xml:id="br0">
      <inkml:brushProperty name="width" value="0.05" units="cm"/>
      <inkml:brushProperty name="height" value="0.05" units="cm"/>
      <inkml:brushProperty name="color" value="#004F8B"/>
    </inkml:brush>
  </inkml:definitions>
  <inkml:trace contextRef="#ctx0" brushRef="#br0">65 99 716 0 0,'-1'-6'12008'0'0,"-3"-4"-7605"0"0,2 11-4289 0 0,0 0-1 0 0,0-1 1 0 0,0 1 0 0 0,1 0-1 0 0,-1 0 1 0 0,0 0 0 0 0,0 1-1 0 0,1-1 1 0 0,-1 0 0 0 0,1 1-1 0 0,-1-1 1 0 0,1 0-1 0 0,0 1 1 0 0,-1 0 0 0 0,1-1-1 0 0,0 1 1 0 0,0 0 0 0 0,0 0-1 0 0,0-1 1 0 0,1 1 0 0 0,-1 0-1 0 0,0 0 1 0 0,1 0 0 0 0,-1 0-1 0 0,1 0 1 0 0,0 3 0 0 0,-2 1-7 0 0,1-1 0 0 0,0 1 0 0 0,0 0 0 0 0,1 0 0 0 0,0 0 0 0 0,0-1 0 0 0,0 1 0 0 0,1 0 0 0 0,1 7 0 0 0,-2-12-91 0 0,1 0 0 0 0,-1 0-1 0 0,0 0 1 0 0,0 0 0 0 0,1 0 0 0 0,-1 0 0 0 0,0 0 0 0 0,1 0 0 0 0,-1 0-1 0 0,1 0 1 0 0,0-1 0 0 0,-1 1 0 0 0,1 0 0 0 0,0 0 0 0 0,-1-1-1 0 0,1 1 1 0 0,0 0 0 0 0,0-1 0 0 0,-1 1 0 0 0,1 0 0 0 0,0-1-1 0 0,0 1 1 0 0,0-1 0 0 0,0 0 0 0 0,0 1 0 0 0,0-1 0 0 0,0 0-1 0 0,0 1 1 0 0,0-1 0 0 0,0 0 0 0 0,1 0 0 0 0,1-1-17 0 0,-1 1 0 0 0,0-1 0 0 0,1 0-1 0 0,-1 0 1 0 0,0 0 0 0 0,0 0 0 0 0,1-1 0 0 0,-1 1 0 0 0,0-1 0 0 0,0 1 0 0 0,-1-1 0 0 0,4-2-1 0 0,2-5-88 0 0,1 1 0 0 0,-2-1-1 0 0,1 0 1 0 0,-1 0-1 0 0,5-12 1 0 0,-9 16 59 0 0,0 0 0 0 0,0 0 0 0 0,0 0 0 0 0,-1-1 0 0 0,0 1 1 0 0,0-1-1 0 0,-1 1 0 0 0,0-1 0 0 0,1 1 0 0 0,-2-1 0 0 0,1 1 0 0 0,-1-1 0 0 0,0 1 0 0 0,0 0 1 0 0,-3-9-1 0 0,3 12 38 0 0,0 0 1 0 0,0 0-1 0 0,-1-1 0 0 0,1 1 1 0 0,-1 0-1 0 0,1 0 1 0 0,-1 0-1 0 0,0 1 1 0 0,0-1-1 0 0,0 0 0 0 0,0 1 1 0 0,0-1-1 0 0,0 1 1 0 0,0 0-1 0 0,-1 0 1 0 0,1-1-1 0 0,0 2 0 0 0,-1-1 1 0 0,1 0-1 0 0,-1 0 1 0 0,1 1-1 0 0,-1-1 1 0 0,1 1-1 0 0,-1 0 0 0 0,1 0 1 0 0,-1 0-1 0 0,1 0 1 0 0,-1 0-1 0 0,0 0 1 0 0,1 1-1 0 0,-1 0 0 0 0,1-1 1 0 0,0 1-1 0 0,-1 0 1 0 0,-3 2-1 0 0,2-2-35 0 0,0 1-1 0 0,-1 0 0 0 0,1 0 0 0 0,0 0 1 0 0,0 0-1 0 0,0 1 0 0 0,-4 3 1 0 0,-1 10-2807 0 0,9-15 2423 0 0,0 0-1 0 0,0 0 1 0 0,0 0 0 0 0,0 0 0 0 0,1-1 0 0 0,-1 1 0 0 0,0 0 0 0 0,1 0 0 0 0,-1 0-1 0 0,0 0 1 0 0,1-1 0 0 0,-1 1 0 0 0,1 0 0 0 0,-1 0 0 0 0,1-1 0 0 0,-1 1 0 0 0,1 0 0 0 0,0-1-1 0 0,-1 1 1 0 0,2 0 0 0 0</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48.015"/>
    </inkml:context>
    <inkml:brush xml:id="br0">
      <inkml:brushProperty name="width" value="0.05" units="cm"/>
      <inkml:brushProperty name="height" value="0.05" units="cm"/>
    </inkml:brush>
  </inkml:definitions>
  <inkml:trace contextRef="#ctx0" brushRef="#br0">37 401 6673 0 0,'1'-16'11154'0'0,"2"42"-8685"0"0,2 49-1799 0 0,-14 81 1741 0 0,-22-197-1099 0 0,29 33-1323 0 0,1 0 0 0 0,0-1 0 0 0,0 1 0 0 0,1-1 0 0 0,-1 0 0 0 0,2 1-1 0 0,1-13 1 0 0,0-11-63 0 0,-1 0-223 0 0,9-46-1 0 0,-5 45 119 0 0,2-48-1 0 0,-7 57 105 0 0,1 0-1 0 0,1 0 1 0 0,1 0 0 0 0,1 1-1 0 0,14-44 1 0 0,-15 62 32 0 0,0-1-1 0 0,0 1 0 0 0,1 0 1 0 0,0 1-1 0 0,0-1 1 0 0,0 0-1 0 0,0 1 0 0 0,1 0 1 0 0,-1 0-1 0 0,1 0 0 0 0,0 1 1 0 0,0 0-1 0 0,1 0 1 0 0,-1 0-1 0 0,0 0 0 0 0,12-3 1 0 0,-13 5 14 0 0,-1 0 1 0 0,1-1-1 0 0,-1 1 1 0 0,1 1-1 0 0,0-1 0 0 0,-1 1 1 0 0,1-1-1 0 0,0 1 1 0 0,0 0-1 0 0,-1 0 0 0 0,1 1 1 0 0,0-1-1 0 0,0 1 1 0 0,-1 0-1 0 0,1 0 1 0 0,-1 0-1 0 0,1 0 0 0 0,-1 0 1 0 0,1 1-1 0 0,-1 0 1 0 0,0 0-1 0 0,0 0 0 0 0,1 0 1 0 0,-2 0-1 0 0,1 0 1 0 0,0 1-1 0 0,0 0 1 0 0,3 4-1 0 0,-2-1 51 0 0,0-1 0 0 0,0 0 0 0 0,-1 1 0 0 0,0 0 0 0 0,0 0 0 0 0,0 0 0 0 0,-1 0 0 0 0,0 0-1 0 0,0 1 1 0 0,0-1 0 0 0,-1 1 0 0 0,0-1 0 0 0,0 1 0 0 0,-1-1 0 0 0,0 1 0 0 0,0 0 0 0 0,0-1 0 0 0,-1 1 0 0 0,0-1 0 0 0,-1 1 0 0 0,-3 11 0 0 0,-1-4 53 0 0,0-1 1 0 0,-1 0 0 0 0,-15 23 0 0 0,19-33-33 0 0,1 1 0 0 0,-1-1 0 0 0,0 0 0 0 0,0 0 0 0 0,0-1 0 0 0,0 1 0 0 0,0 0 0 0 0,-1-1 0 0 0,1 0 0 0 0,-1 0 0 0 0,0 0 0 0 0,1 0 0 0 0,-1-1 0 0 0,0 1 0 0 0,0-1 0 0 0,0 0 0 0 0,0 0 0 0 0,0 0 0 0 0,-6-1 0 0 0,-6-1-10 0 0,1-1-1 0 0,0 0 1 0 0,-1-1-1 0 0,1-1 1 0 0,1-1 0 0 0,-1 0-1 0 0,-14-7 1 0 0,29 12-117 0 0,0 0 1 0 0,0 0 0 0 0,0 0-1 0 0,0 1 1 0 0,0-1-1 0 0,0 0 1 0 0,0 0-1 0 0,0 0 1 0 0,0 1 0 0 0,0-1-1 0 0,0 0 1 0 0,0 0-1 0 0,0 0 1 0 0,0 0 0 0 0,0 1-1 0 0,-1-1 1 0 0,1 0-1 0 0,0 0 1 0 0,0 0-1 0 0,0 0 1 0 0,0 1 0 0 0,0-1-1 0 0,0 0 1 0 0,-1 0-1 0 0,1 0 1 0 0,0 0-1 0 0,0 0 1 0 0,0 0 0 0 0,0 0-1 0 0,-1 0 1 0 0,1 1-1 0 0,0-1 1 0 0,0 0 0 0 0,0 0-1 0 0,0 0 1 0 0,-1 0-1 0 0,1 0 1 0 0,0 0-1 0 0,0 0 1 0 0,0 0 0 0 0,-1 0-1 0 0,1 0 1 0 0,0 0-1 0 0,0 0 1 0 0,0 0 0 0 0,-1 0-1 0 0,1 0 1 0 0,0-1-1 0 0,0 1 1 0 0,0 0-1 0 0,0 0 1 0 0,-1 0 0 0 0,16 19-5782 0 0,-11-14 1649 0 0</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49.194"/>
    </inkml:context>
    <inkml:brush xml:id="br0">
      <inkml:brushProperty name="width" value="0.05" units="cm"/>
      <inkml:brushProperty name="height" value="0.05" units="cm"/>
    </inkml:brush>
  </inkml:definitions>
  <inkml:trace contextRef="#ctx0" brushRef="#br0">0 26 628 0 0,'4'-1'10087'0'0,"4"-1"-5406"0"0,45-9-2279 0 0,-32 7-1800 0 0,-10 2-299 0 0,-1 0 0 0 0,1 0 0 0 0,-1 1 0 0 0,12 1 0 0 0,-21 0-290 0 0,0 1-1 0 0,-1-1 1 0 0,1 1-1 0 0,0 0 1 0 0,0-1-1 0 0,-1 1 1 0 0,1 0-1 0 0,0-1 1 0 0,-1 1 0 0 0,1 0-1 0 0,-1 0 1 0 0,1 0-1 0 0,-1-1 1 0 0,0 1-1 0 0,1 0 1 0 0,-1 0-1 0 0,0 0 1 0 0,1 0-1 0 0,-1 0 1 0 0,0 0-1 0 0,0 0 1 0 0,0 0-1 0 0,0 0 1 0 0,0 0 0 0 0,0 0-1 0 0,0-1 1 0 0,0 1-1 0 0,0 0 1 0 0,0 0-1 0 0,0 0 1 0 0,-1 0-1 0 0,0 2 1 0 0,-7 42 232 0 0,6-38-167 0 0,-1 5 94 0 0,-1 1-1 0 0,-1-1 1 0 0,0 0 0 0 0,0-1-1 0 0,-1 1 1 0 0,0-1-1 0 0,-1 0 1 0 0,-1-1 0 0 0,0 0-1 0 0,0 0 1 0 0,-1-1 0 0 0,-11 10-1 0 0,0-6-141 0 0,35-23-975 0 0,-11 8 1016 0 0,1-1 0 0 0,-1 2 0 0 0,0-1 0 0 0,1 0 0 0 0,-1 1 1 0 0,1 0-1 0 0,-1 0 0 0 0,1 0 0 0 0,0 1 0 0 0,-1 0 0 0 0,1-1 0 0 0,0 2 0 0 0,6 0 0 0 0,64 15 240 0 0,-38-6-313 0 0,-28-12-1872 0 0</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1.448"/>
    </inkml:context>
    <inkml:brush xml:id="br0">
      <inkml:brushProperty name="width" value="0.05" units="cm"/>
      <inkml:brushProperty name="height" value="0.05" units="cm"/>
    </inkml:brush>
  </inkml:definitions>
  <inkml:trace contextRef="#ctx0" brushRef="#br0">130 18 2736 0 0,'0'0'239'0'0,"0"-1"0"0"0,1 1 0 0 0,-1 0 0 0 0,0 0 0 0 0,1-1 0 0 0,-1 1 0 0 0,0 0 0 0 0,1 0 0 0 0,-1-1 0 0 0,0 1 0 0 0,0 0 0 0 0,1-1 0 0 0,-1 1 0 0 0,0 0 0 0 0,0-1 0 0 0,0 1 0 0 0,1-1 0 0 0,-1 1 0 0 0,0 0 0 0 0,0-1 0 0 0,0 1 0 0 0,0 0 1 0 0,0-1-1 0 0,0 1 0 0 0,0-1 0 0 0,0 1 0 0 0,0-1 0 0 0,0 1 0 0 0,0 0 0 0 0,0-1 0 0 0,0 1 0 0 0,0-1 0 0 0,0 1 0 0 0,-1 0 0 0 0,1-1 0 0 0,0 1 0 0 0,0 0 0 0 0,0-1 0 0 0,0 1 0 0 0,-1 0 0 0 0,1-1 0 0 0,0 1 0 0 0,-1 0 0 0 0,1-1 0 0 0,0 1-213 0 0,-1 0 1 0 0,1-1-1 0 0,0 1 0 0 0,-1 0 1 0 0,1 0-1 0 0,0 0 0 0 0,-1 0 1 0 0,1 0-1 0 0,-1 0 1 0 0,1 0-1 0 0,0 0 0 0 0,-1 0 1 0 0,1 0-1 0 0,0 0 0 0 0,-1 0 1 0 0,1 0-1 0 0,0 0 1 0 0,-1 0-1 0 0,1 0 0 0 0,0 0 1 0 0,-1 0-1 0 0,1 1 0 0 0,0-1 1 0 0,-1 0-1 0 0,1 0 0 0 0,0 0 1 0 0,-1 0-1 0 0,1 1 1 0 0,0-1-1 0 0,-1 0 0 0 0,1 0 1 0 0,0 1-1 0 0,0-1 0 0 0,0 0 1 0 0,-1 1-1 0 0,1-1 1 0 0,0 1-1 0 0,-16 19 602 0 0,0 1-1 0 0,2 1 1 0 0,1 0-1 0 0,0 1 1 0 0,2 1 0 0 0,-13 37-1 0 0,21-51-570 0 0,0 1-1 0 0,1-1 0 0 0,0 1 0 0 0,1 0 1 0 0,0-1-1 0 0,0 1 0 0 0,1 0 0 0 0,1 0 0 0 0,0-1 1 0 0,0 1-1 0 0,1 0 0 0 0,1-1 0 0 0,-1 1 1 0 0,2-1-1 0 0,-1 0 0 0 0,1 0 0 0 0,1 0 1 0 0,7 11-1 0 0,-2-4-392 0 0,1 1-743 0 0</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2.655"/>
    </inkml:context>
    <inkml:brush xml:id="br0">
      <inkml:brushProperty name="width" value="0.05" units="cm"/>
      <inkml:brushProperty name="height" value="0.05" units="cm"/>
    </inkml:brush>
  </inkml:definitions>
  <inkml:trace contextRef="#ctx0" brushRef="#br0">45 9 1304 0 0,'1'-1'866'0'0,"1"0"0"0"0,-1 0 1 0 0,1 0-1 0 0,0 1 0 0 0,-1-1 0 0 0,1 0 0 0 0,0 1 0 0 0,-1-1 0 0 0,1 1 0 0 0,0-1 1 0 0,0 1-1 0 0,2 0 0 0 0,27 2 2768 0 0,31 18-4043 0 0,-48-15 1740 0 0,24 15-134 0 0,-37-19-1156 0 0,1 0 0 0 0,0 0 0 0 0,-1 1 0 0 0,1-1 1 0 0,-1 0-1 0 0,0 1 0 0 0,1-1 0 0 0,-1 1 0 0 0,0-1 0 0 0,0 1 0 0 0,0 0 0 0 0,0 0 1 0 0,0-1-1 0 0,0 1 0 0 0,-1 0 0 0 0,1 0 0 0 0,-1 0 0 0 0,1 3 0 0 0,-1-3-8 0 0,-1-1-1 0 0,0 1 1 0 0,1-1-1 0 0,-1 1 0 0 0,0-1 1 0 0,0 1-1 0 0,0-1 1 0 0,0 1-1 0 0,0-1 0 0 0,-1 0 1 0 0,1 0-1 0 0,0 1 0 0 0,0-1 1 0 0,-1 0-1 0 0,1 0 1 0 0,-1 0-1 0 0,1 0 0 0 0,-1-1 1 0 0,-2 2-1 0 0,-41 18 52 0 0,33-16-58 0 0,2 0 51 0 0,5-2-110 0 0,0 0 0 0 0,1 0 0 0 0,-1 0 0 0 0,0 1 1 0 0,1 0-1 0 0,-8 6 0 0 0,11-8 34 0 0,0 0 0 0 0,0 0 0 0 0,1 0-1 0 0,-1 0 1 0 0,0 0 0 0 0,1 0 0 0 0,-1 0 0 0 0,1 1-1 0 0,-1-1 1 0 0,1 0 0 0 0,0 0 0 0 0,0 1 0 0 0,-1-1 0 0 0,1 0-1 0 0,0 0 1 0 0,0 1 0 0 0,0-1 0 0 0,0 0 0 0 0,0 1 0 0 0,0-1-1 0 0,1 0 1 0 0,-1 0 0 0 0,0 1 0 0 0,1-1 0 0 0,-1 0 0 0 0,1 0-1 0 0,-1 1 1 0 0,1-1 0 0 0,0 0 0 0 0,-1 0 0 0 0,1 0-1 0 0,0 0 1 0 0,1 1 0 0 0,5 8 105 0 0,1 0 1 0 0,0 0-1 0 0,0-1 0 0 0,1 0 1 0 0,0-1-1 0 0,1 0 0 0 0,0 0 1 0 0,15 8-1 0 0,-23-15-90 0 0,-1 0 0 0 0,1-1 0 0 0,-1 1 0 0 0,0 0 0 0 0,1-1-1 0 0,-1 1 1 0 0,0 0 0 0 0,0 0 0 0 0,1 0 0 0 0,-1 0 0 0 0,0 1 0 0 0,0-1 0 0 0,0 0 0 0 0,0 0 0 0 0,-1 1 0 0 0,1-1 0 0 0,0 0 0 0 0,0 1 0 0 0,-1-1-1 0 0,1 0 1 0 0,-1 1 0 0 0,1-1 0 0 0,-1 1 0 0 0,0-1 0 0 0,1 1 0 0 0,-1 0 0 0 0,0 2 0 0 0,-1-1-1 0 0,0-1-1 0 0,0 1 1 0 0,-1 0 0 0 0,1-1 0 0 0,-1 1 0 0 0,1-1-1 0 0,-1 0 1 0 0,0 0 0 0 0,0 1 0 0 0,0-1 0 0 0,0 0-1 0 0,0 0 1 0 0,-5 2 0 0 0,-10 8 124 0 0,0-2 0 0 0,-1 0 0 0 0,-23 8 0 0 0,38-17-91 0 0,-4 1 76 0 0,0 0 1 0 0,0 0-1 0 0,0-1 0 0 0,0 0 1 0 0,0 0-1 0 0,0-1 1 0 0,-9 0-1 0 0,14 0-191 0 0,0 0-1 0 0,0 0 1 0 0,0-1-1 0 0,0 1 1 0 0,0-1-1 0 0,0 1 1 0 0,0-1-1 0 0,1 1 1 0 0,-1-1-1 0 0,0 0 1 0 0,0 0-1 0 0,1 0 1 0 0,-3-2 0 0 0,3 2-92 0 0,1 0 0 0 0,-1 0 0 0 0,0 1 0 0 0,1-1 0 0 0,0 0 0 0 0,-1 0 1 0 0,1 0-1 0 0,0 0 0 0 0,-1 0 0 0 0,1 0 0 0 0,0 0 0 0 0,0 0 0 0 0,0 0 1 0 0,0 0-1 0 0,0 0 0 0 0,0 0 0 0 0,0 0 0 0 0,0 0 0 0 0,0 0 0 0 0,0 0 1 0 0,1 0-1 0 0,-1 0 0 0 0,0 0 0 0 0,1 0 0 0 0,-1 0 0 0 0,0 0 0 0 0,2-1 1 0 0,5-6-3518 0 0,-1 2-1803 0 0,3 1-522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07.232"/>
    </inkml:context>
    <inkml:brush xml:id="br0">
      <inkml:brushProperty name="width" value="0.05" units="cm"/>
      <inkml:brushProperty name="height" value="0.05" units="cm"/>
    </inkml:brush>
  </inkml:definitions>
  <inkml:trace contextRef="#ctx0" brushRef="#br0">0 1 2888 0 0,'2'10'9399'0'0,"3"3"-4004"0"0,3 5-2814 0 0,7 11-3113 0 0,5 12 1259 0 0,-12-24-492 0 0,1 0 0 0 0,1-1 1 0 0,22 29-1 0 0,9 14-193 0 0,-39-55-423 0 0,13 25-534 0 0,-14-14-2193 0 0,-9-2-4629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36.573"/>
    </inkml:context>
    <inkml:brush xml:id="br0">
      <inkml:brushProperty name="width" value="0.05" units="cm"/>
      <inkml:brushProperty name="height" value="0.05" units="cm"/>
    </inkml:brush>
  </inkml:definitions>
  <inkml:trace contextRef="#ctx0" brushRef="#br0">1 1 5368 0 0,'10'51'9658'0'0,"16"12"-7065"0"0,-10-33-2421 0 0,37 55-1 0 0,18-17-217 0 0,-71-68-110 0 0,0 1 0 0 0,0 0 1 0 0,1-1-1 0 0,-1 1 1 0 0,0 0-1 0 0,0-1 0 0 0,0 1 1 0 0,-1 0-1 0 0,1 0 1 0 0,0-1-1 0 0,0 1 0 0 0,0 0 1 0 0,0-1-1 0 0,-1 1 1 0 0,1 0-1 0 0,0-1 0 0 0,0 1 1 0 0,-1-1-1 0 0,1 1 1 0 0,-1 0-1 0 0,1-1 0 0 0,-1 1 1 0 0,1-1-1 0 0,0 1 1 0 0,-1-1-1 0 0,0 1 0 0 0,1-1 1 0 0,-1 0-1 0 0,1 1 0 0 0,-1-1 1 0 0,0 0-1 0 0,0 1 1 0 0</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3.230"/>
    </inkml:context>
    <inkml:brush xml:id="br0">
      <inkml:brushProperty name="width" value="0.05" units="cm"/>
      <inkml:brushProperty name="height" value="0.05" units="cm"/>
    </inkml:brush>
  </inkml:definitions>
  <inkml:trace contextRef="#ctx0" brushRef="#br0">14 95 4548 0 0,'7'-3'3557'0'0,"3"0"3889"0"0,-9 16-4091 0 0,-1 3-3231 0 0,0-1 534 0 0,-1-9-525 0 0,1 1 0 0 0,0-1 0 0 0,0 0 0 0 0,0 1 0 0 0,1-1 0 0 0,0 0 0 0 0,0 0 0 0 0,1 0 0 0 0,-1 1 0 0 0,2-1 0 0 0,-1-1 0 0 0,0 1 0 0 0,1 0 0 0 0,5 6 0 0 0,-5-7-105 0 0,0-2 1 0 0,0 1 0 0 0,1 0-1 0 0,-1-1 1 0 0,1 1 0 0 0,0-1-1 0 0,0 0 1 0 0,0 0 0 0 0,0-1-1 0 0,1 1 1 0 0,-1-1 0 0 0,1 0-1 0 0,0 0 1 0 0,-1-1 0 0 0,10 3-1 0 0,-11-4-37 0 0,0 1-1 0 0,0-1 1 0 0,0 0-1 0 0,0-1 1 0 0,0 1-1 0 0,0 0 1 0 0,0-1-1 0 0,0 1 1 0 0,-1-1-1 0 0,1 0 1 0 0,0 0-1 0 0,0 0 1 0 0,-1-1-1 0 0,1 1 1 0 0,-1 0-1 0 0,1-1 1 0 0,-1 0-1 0 0,1 1 1 0 0,-1-1-1 0 0,0 0 1 0 0,0 0-1 0 0,0-1 1 0 0,0 1-1 0 0,0 0 1 0 0,-1-1-1 0 0,1 1 1 0 0,-1-1-1 0 0,3-3 1 0 0,-1-1-20 0 0,0 1 0 0 0,0 0 0 0 0,-1-1-1 0 0,1 0 1 0 0,-1 0 0 0 0,-1 1 0 0 0,1-1 0 0 0,-1 0-1 0 0,0 0 1 0 0,-1 0 0 0 0,0-1 0 0 0,0 1 0 0 0,0 0 0 0 0,-1 0-1 0 0,0 0 1 0 0,-1 0 0 0 0,1 0 0 0 0,-1 1 0 0 0,-1-1 0 0 0,1 0-1 0 0,-1 1 1 0 0,0 0 0 0 0,-5-8 0 0 0,3 6-21 0 0,-1 0 1 0 0,-1 1 0 0 0,1-1-1 0 0,-1 1 1 0 0,-12-10-1 0 0,16 16 29 0 0,0-1-1 0 0,0 0 1 0 0,0 1-1 0 0,0 0 1 0 0,0-1-1 0 0,0 1 1 0 0,-1 0-1 0 0,1 1 1 0 0,0-1-1 0 0,0 1 0 0 0,-1-1 1 0 0,1 1-1 0 0,0 0 1 0 0,-1 0-1 0 0,1 1 1 0 0,0-1-1 0 0,-1 1 1 0 0,1-1-1 0 0,0 1 1 0 0,-5 2-1 0 0,3-1-110 0 0,1 0 0 0 0,0 0 0 0 0,0 1 0 0 0,0-1 0 0 0,0 1 0 0 0,0 0 0 0 0,0 0 0 0 0,1 1 0 0 0,0-1 0 0 0,-1 1 0 0 0,1-1 0 0 0,1 1 0 0 0,-1 0 0 0 0,1 0 0 0 0,-1 0 0 0 0,-2 9 0 0 0,-5 16-3723 0 0,7-1-4394 0 0,3-19 2180 0 0</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4.241"/>
    </inkml:context>
    <inkml:brush xml:id="br0">
      <inkml:brushProperty name="width" value="0.05" units="cm"/>
      <inkml:brushProperty name="height" value="0.05" units="cm"/>
    </inkml:brush>
  </inkml:definitions>
  <inkml:trace contextRef="#ctx0" brushRef="#br0">37 69 364 0 0,'-3'-11'11745'0'0,"-12"16"-8881"0"0,14-5-2789 0 0,0 1-1 0 0,0 0 1 0 0,-1 0-1 0 0,1 0 1 0 0,0 0-1 0 0,0 0 1 0 0,0 0-1 0 0,0 0 1 0 0,0 0-1 0 0,0 0 1 0 0,0 1-1 0 0,0-1 1 0 0,0 0-1 0 0,1 1 0 0 0,-1-1 1 0 0,0 0-1 0 0,1 1 1 0 0,-1-1-1 0 0,1 1 1 0 0,0-1-1 0 0,-1 1 1 0 0,1-1-1 0 0,0 1 1 0 0,0-1-1 0 0,0 1 1 0 0,0-1-1 0 0,0 1 1 0 0,0-1-1 0 0,1 1 1 0 0,-1-1-1 0 0,0 1 0 0 0,1-1 1 0 0,-1 1-1 0 0,1-1 1 0 0,0 0-1 0 0,0 2 1 0 0,0 0-46 0 0,0 0 0 0 0,1-1-1 0 0,-1 1 1 0 0,0 0 0 0 0,1-1 0 0 0,0 0 0 0 0,0 1 0 0 0,0-1-1 0 0,0 0 1 0 0,0 0 0 0 0,0 0 0 0 0,0 0 0 0 0,1 0 0 0 0,-1 0 0 0 0,0-1-1 0 0,1 1 1 0 0,0-1 0 0 0,3 2 0 0 0,-3-3-51 0 0,1 0 0 0 0,-1 1 1 0 0,1-1-1 0 0,-1 0 0 0 0,0-1 0 0 0,1 1 0 0 0,-1-1 1 0 0,0 1-1 0 0,1-1 0 0 0,-1 0 0 0 0,0-1 1 0 0,0 1-1 0 0,0 0 0 0 0,0-1 0 0 0,0 0 0 0 0,0 1 1 0 0,0-1-1 0 0,0 0 0 0 0,-1-1 0 0 0,1 1 0 0 0,-1 0 1 0 0,1-1-1 0 0,-1 1 0 0 0,0-1 0 0 0,0 0 1 0 0,0 0-1 0 0,-1 0 0 0 0,1 0 0 0 0,-1 0 0 0 0,1 0 1 0 0,-1 0-1 0 0,0 0 0 0 0,0-1 0 0 0,0 1 0 0 0,-1 0 1 0 0,1-1-1 0 0,-1 1 0 0 0,0 0 0 0 0,0-1 0 0 0,0 1 1 0 0,0-1-1 0 0,-1 1 0 0 0,1 0 0 0 0,-1-1 1 0 0,0 1-1 0 0,-1-4 0 0 0,-1 3-23 0 0,1 1 1 0 0,-1 0-1 0 0,0-1 0 0 0,0 1 1 0 0,0 1-1 0 0,0-1 0 0 0,0 0 1 0 0,-1 1-1 0 0,1-1 0 0 0,-1 1 1 0 0,0 0-1 0 0,0 0 0 0 0,1 1 1 0 0,-1-1-1 0 0,0 1 0 0 0,-5-1 1 0 0,7 1-6 0 0,0 0 1 0 0,1 0 0 0 0,-1 1 0 0 0,0-1 0 0 0,0 1-1 0 0,-1-1 1 0 0,1 1 0 0 0,0 0 0 0 0,0 0 0 0 0,0 0-1 0 0,0 0 1 0 0,0 0 0 0 0,0 0 0 0 0,0 1 0 0 0,0-1-1 0 0,0 1 1 0 0,0-1 0 0 0,0 1 0 0 0,0 0-1 0 0,0 0 1 0 0,1 0 0 0 0,-1 0 0 0 0,0 0 0 0 0,0 0-1 0 0,1 0 1 0 0,-1 1 0 0 0,1-1 0 0 0,-1 1 0 0 0,1-1-1 0 0,0 1 1 0 0,-1-1 0 0 0,1 1 0 0 0,0 0 0 0 0,-1 2-1 0 0,1-1-653 0 0,1-1 0 0 0,-1 1-1 0 0,1 0 1 0 0,0 0 0 0 0,0 0-1 0 0,0 0 1 0 0,0-1 0 0 0,1 1-1 0 0,-1 0 1 0 0,2 4 0 0 0,5-1-3120 0 0</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5.019"/>
    </inkml:context>
    <inkml:brush xml:id="br0">
      <inkml:brushProperty name="width" value="0.05" units="cm"/>
      <inkml:brushProperty name="height" value="0.05" units="cm"/>
    </inkml:brush>
  </inkml:definitions>
  <inkml:trace contextRef="#ctx0" brushRef="#br0">107 14 872 0 0,'8'-5'3006'0'0,"6"-3"7483"0"0,-15 17-9920 0 0,-1-1-1 0 0,0 1 1 0 0,-1 0 0 0 0,1-1-1 0 0,-2 0 1 0 0,1 0-1 0 0,-1 0 1 0 0,-10 15-1 0 0,-13 31 926 0 0,-28 96-63 0 0,46-130-1344 0 0,9-20-120 0 0,0 0 1 0 0,0 0-1 0 0,0 0 1 0 0,0 0 0 0 0,0 0-1 0 0,0 0 1 0 0,0 0-1 0 0,0-1 1 0 0,0 1 0 0 0,0 0-1 0 0,0 0 1 0 0,0 0 0 0 0,0 0-1 0 0,0 0 1 0 0,0 0-1 0 0,0 0 1 0 0,0 0 0 0 0,0 0-1 0 0,0 0 1 0 0,0 0-1 0 0,0 0 1 0 0,0-1 0 0 0,0 1-1 0 0,-1 0 1 0 0,1 0 0 0 0,0 0-1 0 0,0 0 1 0 0,0 0-1 0 0,0 0 1 0 0,0 0 0 0 0,0 0-1 0 0,0 0 1 0 0,0 0-1 0 0,0 0 1 0 0,0 0 0 0 0,0 0-1 0 0,0 0 1 0 0,0 0 0 0 0,-1 0-1 0 0,1 0 1 0 0,0 0-1 0 0,0 0 1 0 0,0 0 0 0 0,0 0-1 0 0,0 0 1 0 0,0 0-1 0 0,0 0 1 0 0,0 0 0 0 0,0 0-1 0 0,0 0 1 0 0,0 0 0 0 0,-1 0-1 0 0,1 0 1 0 0,11-37-6158 0 0,-5 14 656 0 0,-2 9 839 0 0</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5.500"/>
    </inkml:context>
    <inkml:brush xml:id="br0">
      <inkml:brushProperty name="width" value="0.05" units="cm"/>
      <inkml:brushProperty name="height" value="0.05" units="cm"/>
    </inkml:brush>
  </inkml:definitions>
  <inkml:trace contextRef="#ctx0" brushRef="#br0">1 57 1408 0 0,'3'-4'328'0'0,"0"0"1"0"0,0 1-1 0 0,1-1 0 0 0,-1 1 0 0 0,1 0 1 0 0,0 0-1 0 0,0 0 0 0 0,0 0 0 0 0,0 1 1 0 0,0 0-1 0 0,5-2 0 0 0,-5-2 3784 0 0,7-6 1740 0 0,-11 12-5804 0 0,1 0 1 0 0,-1 0 0 0 0,1 0 0 0 0,-1 0-1 0 0,1 0 1 0 0,-1 0 0 0 0,1 0-1 0 0,-1 0 1 0 0,0 0 0 0 0,1 0 0 0 0,-1 1-1 0 0,1-1 1 0 0,-1 0 0 0 0,1 0 0 0 0,-1 1-1 0 0,1-1 1 0 0,-1 0 0 0 0,0 0-1 0 0,1 1 1 0 0,-1-1 0 0 0,0 0 0 0 0,1 1-1 0 0,-1-1 1 0 0,0 1 0 0 0,1-1-1 0 0,-1 0 1 0 0,0 1 0 0 0,0-1 0 0 0,0 1-1 0 0,1-1 1 0 0,-1 1 0 0 0,0-1 0 0 0,0 1-1 0 0,0-1 1 0 0,0 1 0 0 0,0-1-1 0 0,0 1 1 0 0,0-1 0 0 0,0 1 0 0 0,17 40 2073 0 0,-12-30-1861 0 0,0 1 0 0 0,0 0 0 0 0,-1 0 1 0 0,3 13-1 0 0,-5-15-178 0 0,2 0 0 0 0,-1 0 0 0 0,1 0 0 0 0,1-1 0 0 0,0 1 0 0 0,0-1 1 0 0,1-1-1 0 0,0 1 0 0 0,0-1 0 0 0,10 9 0 0 0,-13-5-758 0 0</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6.114"/>
    </inkml:context>
    <inkml:brush xml:id="br0">
      <inkml:brushProperty name="width" value="0.05" units="cm"/>
      <inkml:brushProperty name="height" value="0.05" units="cm"/>
    </inkml:brush>
  </inkml:definitions>
  <inkml:trace contextRef="#ctx0" brushRef="#br0">128 42 468 0 0,'-1'-11'5084'0'0,"-3"-19"5663"0"0,-18 81-7996 0 0,-37 141 1329 0 0,53-172-4156 0 0,0 1 0 0 0,2-1 1 0 0,1 1-1 0 0,0 0 0 0 0,2 0 0 0 0,1 36 0 0 0,0-39-603 0 0,-6-23-3119 0 0,-5-8-5781 0 0,10 4 2180 0 0</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7.010"/>
    </inkml:context>
    <inkml:brush xml:id="br0">
      <inkml:brushProperty name="width" value="0.05" units="cm"/>
      <inkml:brushProperty name="height" value="0.05" units="cm"/>
    </inkml:brush>
  </inkml:definitions>
  <inkml:trace contextRef="#ctx0" brushRef="#br0">117 0 364 0 0,'0'0'4720'0'0,"8"10"1334"0"0,7 12-3367 0 0,-6-2-2097 0 0,-1 0 0 0 0,-1 1 0 0 0,-1 0 0 0 0,-1 0 0 0 0,-1 0 0 0 0,-1 1 0 0 0,-1 0 0 0 0,-1 39-1 0 0,-4 0-9 0 0,-3-1 0 0 0,-22 93 0 0 0,24-131-296 0 0,-1 0 1 0 0,-1 0-1 0 0,-2 0 1 0 0,-11 24-1 0 0,16-39-413 0 0,0-1-1 0 0,-1-1 0 0 0,0 1 1 0 0,0-1-1 0 0,-1 1 0 0 0,0-1 1 0 0,-9 8-1 0 0,10-10-328 0 0,1-1 0 0 0,-1 1 0 0 0,0-1 0 0 0,0 0 0 0 0,0 0 0 0 0,0-1 0 0 0,0 1 0 0 0,-1-1 0 0 0,1 0 0 0 0,0 0 0 0 0,-1-1 0 0 0,1 1 0 0 0,-7-1 0 0 0</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00.285"/>
    </inkml:context>
    <inkml:brush xml:id="br0">
      <inkml:brushProperty name="width" value="0.05" units="cm"/>
      <inkml:brushProperty name="height" value="0.05" units="cm"/>
    </inkml:brush>
  </inkml:definitions>
  <inkml:trace contextRef="#ctx0" brushRef="#br0">41 92 7461 0 0,'6'15'3581'0'0,"-6"-14"-3543"0"0,1-1 1 0 0,0 0-1 0 0,0 0 1 0 0,0 1-1 0 0,-1-1 1 0 0,1 0 0 0 0,0 0-1 0 0,0 0 1 0 0,0 0-1 0 0,0 0 1 0 0,-1 0-1 0 0,1 0 1 0 0,0-1-1 0 0,0 1 1 0 0,0 0 0 0 0,0 0-1 0 0,-1-1 1 0 0,1 1-1 0 0,0 0 1 0 0,0-1-1 0 0,-1 1 1 0 0,1-1-1 0 0,1 0 1 0 0,1-1-98 0 0,0 0 0 0 0,0 0 0 0 0,-1 0 1 0 0,1-1-1 0 0,-1 1 0 0 0,1-1 0 0 0,-1 0 0 0 0,0 0 0 0 0,0 0 1 0 0,3-4-1 0 0,-5 5 102 0 0,0-1 0 0 0,1 1 0 0 0,-1-1 0 0 0,0 1 0 0 0,0-1 0 0 0,0 1 0 0 0,0-1 0 0 0,-1 1 0 0 0,1-1 1 0 0,-1 1-1 0 0,1-1 0 0 0,-1 1 0 0 0,0 0 0 0 0,0-1 0 0 0,0 1 0 0 0,0 0 0 0 0,-1 0 0 0 0,1-1 0 0 0,-1 1 0 0 0,1 0 1 0 0,-1 0-1 0 0,1 1 0 0 0,-1-1 0 0 0,-3-2 0 0 0,3 2 48 0 0,1 1 1 0 0,0 0 0 0 0,-1 0-1 0 0,1 0 1 0 0,-1 0-1 0 0,1 0 1 0 0,-1 0 0 0 0,0 1-1 0 0,1-1 1 0 0,-1 0-1 0 0,0 1 1 0 0,1-1 0 0 0,-1 1-1 0 0,0 0 1 0 0,0 0-1 0 0,1-1 1 0 0,-1 1 0 0 0,0 0-1 0 0,0 0 1 0 0,0 1-1 0 0,1-1 1 0 0,-1 0 0 0 0,0 1-1 0 0,0-1 1 0 0,1 1-1 0 0,-1-1 1 0 0,0 1 0 0 0,1 0-1 0 0,-1 0 1 0 0,1-1-1 0 0,-1 1 1 0 0,1 0 0 0 0,-1 1-1 0 0,-1 1 1 0 0,1-1-21 0 0,0 0 0 0 0,1 0 0 0 0,-1 0 0 0 0,1 1 1 0 0,0-1-1 0 0,0 0 0 0 0,0 1 0 0 0,0-1 0 0 0,0 1 0 0 0,0-1 0 0 0,1 1 1 0 0,-1-1-1 0 0,1 1 0 0 0,0-1 0 0 0,-1 1 0 0 0,1 0 0 0 0,0-1 1 0 0,1 5-1 0 0,0-5-89 0 0,-1-1 0 0 0,0 1 0 0 0,1-1 1 0 0,-1 1-1 0 0,1-1 0 0 0,-1 0 0 0 0,1 1 0 0 0,0-1 1 0 0,-1 0-1 0 0,1 1 0 0 0,0-1 0 0 0,0 0 0 0 0,0 0 1 0 0,0 0-1 0 0,0 0 0 0 0,0 0 0 0 0,1 0 0 0 0,-1 0 1 0 0,0 0-1 0 0,0 0 0 0 0,1 0 0 0 0,-1-1 0 0 0,0 1 1 0 0,1 0-1 0 0,-1-1 0 0 0,1 0 0 0 0,-1 1 0 0 0,1-1 1 0 0,-1 0-1 0 0,1 1 0 0 0,-1-1 0 0 0,3 0 1 0 0,-3 0 10 0 0,0 0 1 0 0,0-1 0 0 0,1 1 0 0 0,-1 0 0 0 0,0 0 0 0 0,0-1 0 0 0,0 1 0 0 0,1-1 0 0 0,-1 1 0 0 0,0-1 0 0 0,0 1 0 0 0,0-1 0 0 0,0 0 0 0 0,0 1 0 0 0,0-1-1 0 0,0 0 1 0 0,0 0 0 0 0,0 0 0 0 0,0 0 0 0 0,-1 0 0 0 0,1 0 0 0 0,0 0 0 0 0,-1 0 0 0 0,1 0 0 0 0,0 0 0 0 0,-1 0 0 0 0,1-1 0 0 0,-1 1 0 0 0,0 0 0 0 0,1 0 0 0 0,-1-1-1 0 0,0 1 1 0 0,0 0 0 0 0,0-2 0 0 0,0 2 16 0 0,0 0-1 0 0,1 0 1 0 0,-1 1 0 0 0,0-1-1 0 0,0 0 1 0 0,-1 0-1 0 0,1 0 1 0 0,0 0 0 0 0,0 0-1 0 0,0 0 1 0 0,0 0-1 0 0,-1 1 1 0 0,1-1-1 0 0,-1 0 1 0 0,1 0 0 0 0,0 0-1 0 0,-1 1 1 0 0,1-1-1 0 0,-1 0 1 0 0,1 0-1 0 0,-1 1 1 0 0,0-1 0 0 0,1 1-1 0 0,-1-1 1 0 0,0 0-1 0 0,0 1 1 0 0,1-1 0 0 0,-1 1-1 0 0,0 0 1 0 0,0-1-1 0 0,1 1 1 0 0,-1 0-1 0 0,0-1 1 0 0,0 1 0 0 0,0 0-1 0 0,0 0 1 0 0,0 0-1 0 0,0-1 1 0 0,0 1 0 0 0,1 0-1 0 0,-1 0 1 0 0,0 1-1 0 0,-2-1 1 0 0,2 1 31 0 0,-1-1 0 0 0,1 1 1 0 0,0 0-1 0 0,-1 0 0 0 0,1 0 0 0 0,0 0 1 0 0,0 0-1 0 0,-1 0 0 0 0,1 0 1 0 0,0 0-1 0 0,0 0 0 0 0,0 0 0 0 0,0 1 1 0 0,0 1-1 0 0,-2 9-1078 0 0,11-3-4526 0 0</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06.767"/>
    </inkml:context>
    <inkml:brush xml:id="br0">
      <inkml:brushProperty name="width" value="0.05" units="cm"/>
      <inkml:brushProperty name="height" value="0.05" units="cm"/>
    </inkml:brush>
  </inkml:definitions>
  <inkml:trace contextRef="#ctx0" brushRef="#br0">105 1 912 0 0,'0'0'7555'0'0,"-9"5"-1650"0"0,-10 7-4401 0 0,6 12-1088 0 0,11-12-317 0 0,2-12-100 0 0,0 0 0 0 0,0 0 0 0 0,0 0 0 0 0,0 1 0 0 0,0-1 0 0 0,0 0 0 0 0,0 0 0 0 0,0 0 0 0 0,0 0 0 0 0,0 0 0 0 0,0 1 0 0 0,0-1 0 0 0,0 0 0 0 0,0 0 0 0 0,1 0 0 0 0,-1 0 0 0 0,0 0 0 0 0,0 0 0 0 0,0 0 0 0 0,0 1 0 0 0,0-1 0 0 0,0 0 0 0 0,0 0 0 0 0,1 0 0 0 0,-1 0 0 0 0,0 0 0 0 0,0 0 0 0 0,0 0 0 0 0,0 0 0 0 0,0 0 0 0 0,1 0 0 0 0,-1 0 0 0 0,0 0 0 0 0,0 0 0 0 0,0 0 0 0 0,0 0 0 0 0,0 0 0 0 0,1 0 0 0 0,-1 0 0 0 0,0 0 0 0 0,0 0 0 0 0,0 0 0 0 0,0 0 0 0 0,0 0 0 0 0,1 0 0 0 0,-1 0 0 0 0,0 0 0 0 0,0 0 0 0 0,0 0 0 0 0,0 0 0 0 0,0 0 0 0 0,1-1 0 0 0,4-2 438 0 0,-12 2-370 0 0,-18 3-423 0 0,21-2 241 0 0,5 0 123 0 0,0-1-1 0 0,0 1 1 0 0,0-1-1 0 0,1 1 1 0 0,-1-1-1 0 0,0 0 1 0 0,0 0-1 0 0,0 0 1 0 0,0 0-1 0 0,0 0 1 0 0,0 1-1 0 0,0-2 1 0 0,-1 1-1 0 0,1 0 1 0 0,1-1-1 0 0,12-12 142 0 0,-14 14 3 0 0,-5-2-52 0 0,2 2-122 0 0,-1 0 0 0 0,1 1 0 0 0,0 0 0 0 0,-1-1 0 0 0,1 1 0 0 0,0 0 0 0 0,0 1 0 0 0,-1-1 0 0 0,1 1 0 0 0,0-1 0 0 0,1 1 1 0 0,-1 0-1 0 0,0 0 0 0 0,0 0 0 0 0,1 0 0 0 0,-4 4 0 0 0,-2 12-4077 0 0</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4.777"/>
    </inkml:context>
    <inkml:brush xml:id="br0">
      <inkml:brushProperty name="width" value="0.05" units="cm"/>
      <inkml:brushProperty name="height" value="0.05" units="cm"/>
    </inkml:brush>
  </inkml:definitions>
  <inkml:trace contextRef="#ctx0" brushRef="#br0">19 356 1616 0 0,'1'-17'9831'0'0,"0"3"-4724"0"0,1 11-2889 0 0,-1 20-1494 0 0,-13 166 2461 0 0,1-17-1684 0 0,25-525-2393 0 0,-15 334 820 0 0,2 0-1 0 0,1 0 0 0 0,2 0 1 0 0,0 0-1 0 0,1 0 1 0 0,17-45-1 0 0,-18 62 29 0 0,0-1-1 0 0,1 1 1 0 0,0 0 0 0 0,1 1-1 0 0,0-1 1 0 0,0 1 0 0 0,1 0-1 0 0,0 1 1 0 0,14-11-1 0 0,-18 14 4 0 0,1 0-1 0 0,-1 1 0 0 0,1 0 1 0 0,0 0-1 0 0,0 0 0 0 0,0 0 1 0 0,0 0-1 0 0,0 1 1 0 0,0 0-1 0 0,1 0 0 0 0,-1 0 1 0 0,0 0-1 0 0,0 1 0 0 0,1 0 1 0 0,-1 0-1 0 0,0 0 0 0 0,1 0 1 0 0,-1 1-1 0 0,0-1 0 0 0,1 1 1 0 0,-1 0-1 0 0,0 1 0 0 0,6 1 1 0 0,-5 1 19 0 0,-1-1 0 0 0,1 1 0 0 0,-1 0 0 0 0,0 0 1 0 0,0 0-1 0 0,0 0 0 0 0,-1 1 0 0 0,1 0 1 0 0,-1-1-1 0 0,0 1 0 0 0,-1 0 0 0 0,1 1 0 0 0,-1-1 1 0 0,0 0-1 0 0,0 1 0 0 0,-1-1 0 0 0,1 1 0 0 0,-1 0 1 0 0,-1-1-1 0 0,1 1 0 0 0,-1 8 0 0 0,1 5 137 0 0,-1 0 1 0 0,-1 0-1 0 0,-1 0 0 0 0,0 0 0 0 0,-7 22 0 0 0,6-33-2 0 0,1 0-1 0 0,-2 0 1 0 0,1 0 0 0 0,-1 0-1 0 0,-1-1 1 0 0,1 1 0 0 0,-1-1-1 0 0,-1 0 1 0 0,1-1 0 0 0,-1 1-1 0 0,0-1 1 0 0,-1 0 0 0 0,1-1-1 0 0,-1 1 1 0 0,-10 5 0 0 0,6-5-220 0 0,1 0 0 0 0,-1-1 0 0 0,0 0 0 0 0,-1-1 0 0 0,1 0 0 0 0,-1-1 0 0 0,0 0 0 0 0,0-1 0 0 0,0 0 0 0 0,-19 0 0 0 0,30-2-374 0 0,-2 0 858 0 0</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5.822"/>
    </inkml:context>
    <inkml:brush xml:id="br0">
      <inkml:brushProperty name="width" value="0.05" units="cm"/>
      <inkml:brushProperty name="height" value="0.05" units="cm"/>
    </inkml:brush>
  </inkml:definitions>
  <inkml:trace contextRef="#ctx0" brushRef="#br0">1 35 1408 0 0,'3'-7'8898'0'0,"5"1"-3609"0"0,17-4-2156 0 0,25 0-2943 0 0,-49 10-182 0 0,0 0 0 0 0,0-1 0 0 0,0 1 1 0 0,0 0-1 0 0,1 0 0 0 0,-1 0 0 0 0,0 0 1 0 0,0 0-1 0 0,0 0 0 0 0,0 0 0 0 0,1 0 1 0 0,-1 1-1 0 0,0-1 0 0 0,0 0 0 0 0,0 1 1 0 0,0-1-1 0 0,0 1 0 0 0,0-1 0 0 0,0 1 0 0 0,0-1 1 0 0,0 1-1 0 0,0 0 0 0 0,0-1 0 0 0,0 1 1 0 0,0 0-1 0 0,-1 0 0 0 0,1 0 0 0 0,0 0 1 0 0,0 0-1 0 0,-1 0 0 0 0,2 1 0 0 0,-2 1 85 0 0,1 1-1 0 0,-1-1 0 0 0,0 0 1 0 0,0 0-1 0 0,0 0 0 0 0,0 1 1 0 0,0-1-1 0 0,-1 0 0 0 0,1 0 1 0 0,-2 4-1 0 0,-4 9 215 0 0,-1 1 0 0 0,0-1 0 0 0,-1-1 0 0 0,-1 1 0 0 0,0-1 0 0 0,-14 16-1 0 0,-13 22 299 0 0,41-55-672 0 0,-1 0 48 0 0,-1 0 0 0 0,0 0 0 0 0,0 1 0 0 0,1-1 0 0 0,-1 0 1 0 0,1 1-1 0 0,-1 0 0 0 0,1 0 0 0 0,0 0 0 0 0,-1 1 0 0 0,1-1 0 0 0,0 1 0 0 0,-1 0 0 0 0,1 0 1 0 0,0 0-1 0 0,0 0 0 0 0,-1 0 0 0 0,1 1 0 0 0,0 0 0 0 0,0 0 0 0 0,3 1 0 0 0,3 4 92 0 0,0-2 0 0 0,0 1 0 0 0,0-2 0 0 0,22 6 0 0 0,-24-10-1886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37.256"/>
    </inkml:context>
    <inkml:brush xml:id="br0">
      <inkml:brushProperty name="width" value="0.05" units="cm"/>
      <inkml:brushProperty name="height" value="0.05" units="cm"/>
    </inkml:brush>
  </inkml:definitions>
  <inkml:trace contextRef="#ctx0" brushRef="#br0">100 1 1800 0 0,'-8'2'9421'0'0,"11"14"-7499"0"0,-8 53-484 0 0,-2 0 0 0 0,-4 0 0 0 0,-21 69 0 0 0,28-121-1229 0 0,-5 22 82 0 0,1-11-138 0 0,2 0 0 0 0,1 1 1 0 0,-3 50-1 0 0,9-73-202 0 0,-1 0 1 0 0,2 0-1 0 0,-1 0 1 0 0,1 0-1 0 0,-1 0 0 0 0,2 0 1 0 0,-1-1-1 0 0,1 1 1 0 0,5 9-1 0 0,9 21-1685 0 0,-12-17-1038 0 0</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6.533"/>
    </inkml:context>
    <inkml:brush xml:id="br0">
      <inkml:brushProperty name="width" value="0.05" units="cm"/>
      <inkml:brushProperty name="height" value="0.05" units="cm"/>
    </inkml:brush>
  </inkml:definitions>
  <inkml:trace contextRef="#ctx0" brushRef="#br0">170 41 1616 0 0,'7'-23'8681'0'0,"-15"8"-4789"0"0,7 14-3844 0 0,0 1 0 0 0,0-1 1 0 0,0 1-1 0 0,0 0 0 0 0,0 0 0 0 0,0-1 1 0 0,0 1-1 0 0,-1 0 0 0 0,1 0 0 0 0,0 0 1 0 0,0 0-1 0 0,0 0 0 0 0,0 1 0 0 0,0-1 1 0 0,0 0-1 0 0,0 0 0 0 0,0 1 0 0 0,-1-1 1 0 0,1 1-1 0 0,0-1 0 0 0,0 1 0 0 0,0-1 1 0 0,1 1-1 0 0,-1 0 0 0 0,0-1 0 0 0,0 1 1 0 0,0 0-1 0 0,0 0 0 0 0,1 0 0 0 0,-1-1 0 0 0,0 1 1 0 0,1 0-1 0 0,-1 0 0 0 0,0 2 0 0 0,-20 27 1131 0 0,1 1-1 0 0,2 0 0 0 0,1 1 0 0 0,-18 52 0 0 0,29-69-1091 0 0,2-1-1 0 0,0 2 1 0 0,1-1-1 0 0,0 0 1 0 0,1 1-1 0 0,1-1 1 0 0,0 1-1 0 0,2-1 1 0 0,-1 1-1 0 0,2-1 1 0 0,0 1-1 0 0,1-1 1 0 0,5 16-1 0 0,-7-29-122 0 0,0 1-1 0 0,0-1 0 0 0,0 1 0 0 0,1-1 0 0 0,-1 0 0 0 0,1 0 0 0 0,-1 1 0 0 0,1-1 0 0 0,0 0 0 0 0,0-1 1 0 0,0 1-1 0 0,0 0 0 0 0,0-1 0 0 0,0 1 0 0 0,1-1 0 0 0,-1 1 0 0 0,0-1 0 0 0,5 1 0 0 0,-6-1-155 0 0,0-1-1 0 0,0 0 1 0 0,0 1-1 0 0,1-1 1 0 0,-1 0-1 0 0,0 0 1 0 0,0 0-1 0 0,1 0 1 0 0,-1 0-1 0 0,0 0 0 0 0,0 0 1 0 0,1-1-1 0 0,-1 1 1 0 0,0 0-1 0 0,0-1 1 0 0,3 0-1 0 0,-3 0-448 0 0,0 0-1 0 0,0 0 0 0 0,0 0 1 0 0,1 0-1 0 0,-1-1 1 0 0,0 1-1 0 0,0 0 1 0 0,0 0-1 0 0,-1-1 1 0 0,1 1-1 0 0,0 0 1 0 0,0-1-1 0 0,-1 1 0 0 0,1-1 1 0 0,-1 1-1 0 0,1-3 1 0 0,0-5-7438 0 0</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7.280"/>
    </inkml:context>
    <inkml:brush xml:id="br0">
      <inkml:brushProperty name="width" value="0.05" units="cm"/>
      <inkml:brushProperty name="height" value="0.05" units="cm"/>
    </inkml:brush>
  </inkml:definitions>
  <inkml:trace contextRef="#ctx0" brushRef="#br0">126 0 900 0 0,'-17'0'7786'0'0,"-16"0"-635"0"0,29 1-6975 0 0,-1-1 0 0 0,1 0 1 0 0,0 1-1 0 0,-1 0 0 0 0,1 0 0 0 0,0 0 1 0 0,0 0-1 0 0,0 1 0 0 0,0-1 0 0 0,0 1 1 0 0,0 0-1 0 0,1 1 0 0 0,-1-1 0 0 0,0 0 1 0 0,1 1-1 0 0,-4 4 0 0 0,6-6-153 0 0,1 0 0 0 0,-1 0-1 0 0,1 0 1 0 0,-1 0 0 0 0,1 0 0 0 0,0 0 0 0 0,-1 0-1 0 0,1 0 1 0 0,0 0 0 0 0,0 0 0 0 0,0 0-1 0 0,0 0 1 0 0,0 0 0 0 0,0 0 0 0 0,0 0 0 0 0,0 1-1 0 0,0-1 1 0 0,0 0 0 0 0,1 0 0 0 0,-1 0-1 0 0,0 0 1 0 0,1 0 0 0 0,-1 0 0 0 0,1 0 0 0 0,-1 0-1 0 0,1 0 1 0 0,-1 0 0 0 0,1-1 0 0 0,0 1-1 0 0,0 0 1 0 0,-1 0 0 0 0,1 0 0 0 0,0-1 0 0 0,0 1-1 0 0,0 0 1 0 0,2 0 0 0 0,38 28 96 0 0,-35-25-120 0 0,42 23 136 0 0,-31-19-59 0 0,0 2 0 0 0,27 20 1 0 0,-42-29-56 0 0,-1 0 0 0 0,0-1-1 0 0,0 1 1 0 0,0 0 0 0 0,0 0 0 0 0,0 0 0 0 0,-1 0 0 0 0,1 0-1 0 0,0 0 1 0 0,0 0 0 0 0,0 0 0 0 0,-1 1 0 0 0,1-1 0 0 0,-1 0-1 0 0,1 0 1 0 0,-1 0 0 0 0,1 1 0 0 0,-1-1 0 0 0,0 0 0 0 0,0 1 0 0 0,0-1-1 0 0,1 0 1 0 0,-1 1 0 0 0,0-1 0 0 0,-1 0 0 0 0,1 1 0 0 0,0-1-1 0 0,0 2 1 0 0,-2-1 73 0 0,1 0 0 0 0,-1 1 0 0 0,1-1 0 0 0,-1 0 0 0 0,0 0-1 0 0,0 0 1 0 0,0 0 0 0 0,0 0 0 0 0,0-1 0 0 0,0 1 0 0 0,0 0 0 0 0,-6 2-1 0 0,-8 3 178 0 0,-1 1 0 0 0,0-2 0 0 0,-21 5 0 0 0,33-9-449 0 0,-36 5-416 0 0,41-7 473 0 0,0 0 1 0 0,-1 0 0 0 0,1-1-1 0 0,0 1 1 0 0,-1 0 0 0 0,1 0-1 0 0,0 0 1 0 0,-1 0-1 0 0,1 0 1 0 0,0 0 0 0 0,-1-1-1 0 0,1 1 1 0 0,0 0-1 0 0,-1 0 1 0 0,1-1 0 0 0,0 1-1 0 0,0 0 1 0 0,-1 0-1 0 0,1-1 1 0 0,0 1 0 0 0,0 0-1 0 0,0-1 1 0 0,-1 1-1 0 0,1 0 1 0 0,0-1 0 0 0,0 1-1 0 0,0 0 1 0 0,0-1-1 0 0,0 1 1 0 0,0 0 0 0 0,0-1-1 0 0,7-21-9014 0 0</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7.713"/>
    </inkml:context>
    <inkml:brush xml:id="br0">
      <inkml:brushProperty name="width" value="0.05" units="cm"/>
      <inkml:brushProperty name="height" value="0.05" units="cm"/>
    </inkml:brush>
  </inkml:definitions>
  <inkml:trace contextRef="#ctx0" brushRef="#br0">1 50 3724 0 0,'0'0'8219'0'0,"18"-7"-1809"0"0,18-7-3954 0 0,-26 10-2043 0 0,0-1 1 0 0,1 1 0 0 0,-1 1 0 0 0,1 0-1 0 0,0 1 1 0 0,0 0 0 0 0,20-1 0 0 0,16 0-2893 0 0,-33 3-3188 0 0</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8.209"/>
    </inkml:context>
    <inkml:brush xml:id="br0">
      <inkml:brushProperty name="width" value="0.05" units="cm"/>
      <inkml:brushProperty name="height" value="0.05" units="cm"/>
    </inkml:brush>
  </inkml:definitions>
  <inkml:trace contextRef="#ctx0" brushRef="#br0">74 25 3240 0 0,'-1'3'954'0'0,"1"1"0"0"0,-1-1 1 0 0,0 0-1 0 0,1 0 0 0 0,-1 0 0 0 0,-1 0 0 0 0,1 0 0 0 0,0 0 0 0 0,-4 4 0 0 0,-20 30 3727 0 0,3-5-2313 0 0,20-28-2175 0 0,0 1 1 0 0,0-1 0 0 0,0 1-1 0 0,1-1 1 0 0,-1 1 0 0 0,1 0-1 0 0,1 0 1 0 0,-1 0 0 0 0,1-1-1 0 0,-1 1 1 0 0,2 8 0 0 0,-1-11-168 0 0,0 0 1 0 0,1 0-1 0 0,-1 0 0 0 0,1 0 1 0 0,-1 0-1 0 0,1 0 1 0 0,0 0-1 0 0,-1-1 1 0 0,1 1-1 0 0,0 0 1 0 0,0 0-1 0 0,1-1 1 0 0,-1 1-1 0 0,0-1 1 0 0,0 1-1 0 0,1-1 1 0 0,-1 1-1 0 0,1-1 0 0 0,-1 0 1 0 0,1 0-1 0 0,0 0 1 0 0,-1 0-1 0 0,1 0 1 0 0,0 0-1 0 0,0 0 1 0 0,0-1-1 0 0,0 1 1 0 0,0-1-1 0 0,-1 1 1 0 0,4 0-1 0 0,2 0-40 0 0,0-1 0 0 0,0 1 0 0 0,0-1-1 0 0,0-1 1 0 0,0 1 0 0 0,0-1 0 0 0,0 0 0 0 0,0-1 0 0 0,0 0-1 0 0,0 0 1 0 0,0 0 0 0 0,-1-1 0 0 0,1 0 0 0 0,8-6 0 0 0,-12 7-31 0 0,0 0 0 0 0,0-1 1 0 0,0 1-1 0 0,0-1 0 0 0,-1 0 0 0 0,1 1 1 0 0,-1-1-1 0 0,0-1 0 0 0,0 1 1 0 0,0 0-1 0 0,0 0 0 0 0,-1-1 1 0 0,1 1-1 0 0,-1-1 0 0 0,0 1 0 0 0,0-1 1 0 0,0 0-1 0 0,0 1 0 0 0,-1-1 1 0 0,0 0-1 0 0,1 0 0 0 0,-1 1 1 0 0,-1-1-1 0 0,1 0 0 0 0,0 0 0 0 0,-1 1 1 0 0,0-1-1 0 0,-2-6 0 0 0,1 2-73 0 0,-1 0 0 0 0,0 0-1 0 0,-1 0 1 0 0,0 0 0 0 0,0 1-1 0 0,0-1 1 0 0,-1 1 0 0 0,0 0-1 0 0,-1 1 1 0 0,-7-9 0 0 0,11 13 117 0 0,-1 0 1 0 0,1 0-1 0 0,-1 0 1 0 0,0 1-1 0 0,1-1 1 0 0,-1 1 0 0 0,0-1-1 0 0,0 1 1 0 0,0 0-1 0 0,0 0 1 0 0,0 0 0 0 0,0 1-1 0 0,0-1 1 0 0,0 1-1 0 0,0-1 1 0 0,-1 1 0 0 0,1 0-1 0 0,0 0 1 0 0,0 1-1 0 0,0-1 1 0 0,0 1 0 0 0,0-1-1 0 0,0 1 1 0 0,0 0-1 0 0,0 0 1 0 0,0 0 0 0 0,0 1-1 0 0,0-1 1 0 0,0 1-1 0 0,1-1 1 0 0,-5 5 0 0 0,-1 7-1280 0 0,7-1-3809 0 0,1-9 2812 0 0</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9.273"/>
    </inkml:context>
    <inkml:brush xml:id="br0">
      <inkml:brushProperty name="width" value="0.05" units="cm"/>
      <inkml:brushProperty name="height" value="0.05" units="cm"/>
    </inkml:brush>
  </inkml:definitions>
  <inkml:trace contextRef="#ctx0" brushRef="#br0">50 46 912 0 0,'2'-6'5250'0'0,"0"-8"2941"0"0,-2 13-8131 0 0,0 1 1 0 0,0 0-1 0 0,0 0 1 0 0,0-1-1 0 0,0 1 1 0 0,0 0-1 0 0,-1 0 1 0 0,1-1-1 0 0,0 1 1 0 0,0 0-1 0 0,0 0 1 0 0,-1 0-1 0 0,1-1 0 0 0,0 1 1 0 0,0 0-1 0 0,-1 0 1 0 0,1 0-1 0 0,0 0 1 0 0,0-1-1 0 0,-1 1 1 0 0,1 0-1 0 0,0 0 1 0 0,0 0-1 0 0,-1 0 1 0 0,1 0-1 0 0,0 0 1 0 0,-1 0-1 0 0,1 0 1 0 0,0 0-1 0 0,0 0 1 0 0,-1 0-1 0 0,1 0 0 0 0,0 0 1 0 0,-1 0-1 0 0,1 0 1 0 0,0 0-1 0 0,0 0 1 0 0,-1 1-1 0 0,1-1 1 0 0,0 0-1 0 0,0 0 1 0 0,-1 0-1 0 0,1 0 1 0 0,0 0-1 0 0,0 1 1 0 0,-1-1-1 0 0,1 1 1 0 0,-2 0-9 0 0,1 0 1 0 0,0 0 0 0 0,0 0-1 0 0,0 0 1 0 0,0 1-1 0 0,0-1 1 0 0,0 1 0 0 0,0-1-1 0 0,0 0 1 0 0,0 1 0 0 0,1 0-1 0 0,-1-1 1 0 0,0 1 0 0 0,1-1-1 0 0,0 1 1 0 0,-1 0 0 0 0,1-1-1 0 0,0 1 1 0 0,0 0 0 0 0,0-1-1 0 0,0 1 1 0 0,0 0 0 0 0,0 0-1 0 0,0-1 1 0 0,1 1 0 0 0,-1 0-1 0 0,0-1 1 0 0,2 3-1 0 0,-1 0-6 0 0,0 0-1 0 0,0-1 0 0 0,0 1 0 0 0,0 0 1 0 0,1 0-1 0 0,0-1 0 0 0,-1 1 0 0 0,1-1 0 0 0,1 0 1 0 0,-1 1-1 0 0,5 4 0 0 0,-5-7-38 0 0,0 1 1 0 0,1-1-1 0 0,-1 1 0 0 0,0-1 1 0 0,1 0-1 0 0,-1 0 0 0 0,1 0 1 0 0,0 0-1 0 0,-1 0 0 0 0,1-1 0 0 0,0 1 1 0 0,-1-1-1 0 0,1 0 0 0 0,0 0 1 0 0,-1 0-1 0 0,1 0 0 0 0,0 0 1 0 0,0 0-1 0 0,-1-1 0 0 0,1 1 0 0 0,0-1 1 0 0,-1 0-1 0 0,1 0 0 0 0,-1 0 1 0 0,1 0-1 0 0,-1 0 0 0 0,0-1 1 0 0,1 1-1 0 0,2-3 0 0 0,-3 2-22 0 0,-1 1 0 0 0,1-1 1 0 0,-1 1-1 0 0,0-1 0 0 0,1 0 0 0 0,-1 0 0 0 0,0 0 0 0 0,0 0 0 0 0,0 1 0 0 0,-1-1 1 0 0,1-1-1 0 0,0 1 0 0 0,-1 0 0 0 0,1 0 0 0 0,-1 0 0 0 0,0 0 0 0 0,0 0 0 0 0,0 0 1 0 0,0 0-1 0 0,0 0 0 0 0,0-1 0 0 0,0 1 0 0 0,-1 0 0 0 0,1 0 0 0 0,-1 0 1 0 0,1 0-1 0 0,-1 0 0 0 0,0 0 0 0 0,0 0 0 0 0,0 0 0 0 0,0 0 0 0 0,0 1 0 0 0,-1-1 1 0 0,1 0-1 0 0,0 1 0 0 0,-1-1 0 0 0,-2-2 0 0 0,-3-1-73 0 0,1 0-1 0 0,-1 0 1 0 0,0 1 0 0 0,-1 0 0 0 0,1 0-1 0 0,-1 1 1 0 0,-15-5 0 0 0,20 7 50 0 0,0 0 0 0 0,0 0 0 0 0,0 1 0 0 0,0 0 0 0 0,0-1 0 0 0,0 1 0 0 0,0 0 0 0 0,0 0 0 0 0,1 1 1 0 0,-1-1-1 0 0,-6 2 0 0 0,8-2-13 0 0,0 1 1 0 0,0 0-1 0 0,0-1 1 0 0,-1 1-1 0 0,1 0 1 0 0,0 0-1 0 0,0 0 1 0 0,1 0-1 0 0,-1-1 1 0 0,0 1-1 0 0,0 1 1 0 0,0-1-1 0 0,1 0 1 0 0,-1 0-1 0 0,0 0 1 0 0,1 0-1 0 0,-1 0 1 0 0,1 1-1 0 0,-1-1 1 0 0,1 0-1 0 0,0 0 1 0 0,0 1-1 0 0,-1-1 1 0 0,1 0-1 0 0,0 1 1 0 0,0-1-1 0 0,0 2 1 0 0,6 18-3267 0 0,3-9-2745 0 0,-1-8-103 0 0</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9.875"/>
    </inkml:context>
    <inkml:brush xml:id="br0">
      <inkml:brushProperty name="width" value="0.05" units="cm"/>
      <inkml:brushProperty name="height" value="0.05" units="cm"/>
    </inkml:brush>
  </inkml:definitions>
  <inkml:trace contextRef="#ctx0" brushRef="#br0">168 0 964 0 0,'-3'19'10822'0'0,"-6"5"-4752"0"0,-7 8-3199 0 0,-12 18-2844 0 0,2-2 1955 0 0,14-25-1503 0 0,2-5-357 0 0,1 0 0 0 0,1 0-1 0 0,-8 27 1 0 0,6-15 64 0 0,9-28-358 0 0,1-1 0 0 0,-1 0 0 0 0,1 0 0 0 0,-1 0 1 0 0,1 0-1 0 0,-1 0 0 0 0,0 0 0 0 0,1 0 0 0 0,-1 0 1 0 0,0 0-1 0 0,0 0 0 0 0,0 0 0 0 0,0 0 0 0 0,0 0 0 0 0,0-1 1 0 0,0 1-1 0 0,0 0 0 0 0,0-1 0 0 0,0 1 0 0 0,0-1 1 0 0,-3 2-1 0 0</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20.263"/>
    </inkml:context>
    <inkml:brush xml:id="br0">
      <inkml:brushProperty name="width" value="0.05" units="cm"/>
      <inkml:brushProperty name="height" value="0.05" units="cm"/>
    </inkml:brush>
  </inkml:definitions>
  <inkml:trace contextRef="#ctx0" brushRef="#br0">1 1 1788 0 0,'4'5'13453'0'0,"10"22"-11913"0"0,-9-17 27 0 0,26 69 1604 0 0,-27-64-2964 0 0,2 1-1 0 0,0-1 1 0 0,0 0-1 0 0,2-1 1 0 0,12 21-1 0 0,-12-25-126 0 0,-8-10-204 0 0,0 0 0 0 0,0 0-1 0 0,0 0 1 0 0,0-1 0 0 0,0 1 0 0 0,0 0 0 0 0,0 0 0 0 0,1 0 0 0 0,-1 0 0 0 0,0-1 0 0 0,0 1-1 0 0,0 0 1 0 0,1-1-620 0 0,-1 1 620 0 0,0 0-1 0 0,0 0 1 0 0,0 0 0 0 0,1 0 0 0 0,-1 0 0 0 0,0 0 0 0 0,0 0 0 0 0,0 0 0 0 0,1 0 0 0 0,-1 0 0 0 0,0 0-1 0 0,0 0 1 0 0,0 0 0 0 0,1 0 0 0 0,-1 0 0 0 0,0 0 0 0 0,0 0 0 0 0,0 0 0 0 0,0 0 0 0 0,1 0-1 0 0,-1 0 1 0 0,0 0 0 0 0,0 0 0 0 0,0 0 0 0 0,0 0 0 0 0,1 0 0 0 0,-1 1 0 0 0,0-1 0 0 0,1 0-373 0 0,6-19-5465 0 0,-3 9-568 0 0</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20.605"/>
    </inkml:context>
    <inkml:brush xml:id="br0">
      <inkml:brushProperty name="width" value="0.05" units="cm"/>
      <inkml:brushProperty name="height" value="0.05" units="cm"/>
    </inkml:brush>
  </inkml:definitions>
  <inkml:trace contextRef="#ctx0" brushRef="#br0">117 0 332 0 0,'-2'1'959'0'0,"1"0"-1"0"0,-1 0 1 0 0,0 1-1 0 0,0-1 1 0 0,1 0 0 0 0,-1 1-1 0 0,1-1 1 0 0,-1 1-1 0 0,1-1 1 0 0,0 1-1 0 0,0 0 1 0 0,-2 3 0 0 0,-16 45 3097 0 0,13-29-2320 0 0,-20 72 1706 0 0,-6 15-1794 0 0,23-83-1571 0 0,6-16-2276 0 0,7-26-3041 0 0,4-2-3128 0 0,-4 3 1062 0 0</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21.130"/>
    </inkml:context>
    <inkml:brush xml:id="br0">
      <inkml:brushProperty name="width" value="0.05" units="cm"/>
      <inkml:brushProperty name="height" value="0.05" units="cm"/>
    </inkml:brush>
  </inkml:definitions>
  <inkml:trace contextRef="#ctx0" brushRef="#br0">123 1 4620 0 0,'0'0'7126'0'0,"0"27"-4053"0"0,25 54-219 0 0,-17-57-2134 0 0,0 1 1 0 0,-2 0-1 0 0,4 27 1 0 0,-7-13-392 0 0,-3 0 0 0 0,-1 1 0 0 0,-1-1 0 0 0,-3 0 0 0 0,-1 0 1 0 0,-2 0-1 0 0,-1-1 0 0 0,-3 0 0 0 0,-28 66 0 0 0,36-96-243 0 0,0-1-1 0 0,0 0 0 0 0,-1 0 1 0 0,0 0-1 0 0,-11 12 1 0 0,15-18-300 0 0,0 0 1 0 0,-1 0 0 0 0,1 1-1 0 0,-1-1 1 0 0,1 0 0 0 0,-1 0-1 0 0,1-1 1 0 0,-1 1 0 0 0,0 0-1 0 0,0 0 1 0 0,1-1 0 0 0,-1 1-1 0 0,0-1 1 0 0,-3 1 0 0 0,4-1-351 0 0,0-1 1 0 0,-1 1-1 0 0,1 0 1 0 0,-1 0-1 0 0,1-1 1 0 0,0 1-1 0 0,-1-1 1 0 0,1 0-1 0 0,0 1 1 0 0,0-1-1 0 0,0 0 1 0 0,-1 0-1 0 0,1 1 1 0 0,0-1-1 0 0,0 0 1 0 0,0 0-1 0 0,0 0 1 0 0,0 0-1 0 0,0-1 1 0 0,1 1-1 0 0,-1 0 1 0 0,0-2-1 0 0,-8-10-7634 0 0</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25.428"/>
    </inkml:context>
    <inkml:brush xml:id="br0">
      <inkml:brushProperty name="width" value="0.05" units="cm"/>
      <inkml:brushProperty name="height" value="0.05" units="cm"/>
    </inkml:brush>
  </inkml:definitions>
  <inkml:trace contextRef="#ctx0" brushRef="#br0">136 62 900 0 0,'-7'-19'8677'0'0,"-17"1"-4565"0"0,23 18-4101 0 0,-1 0 1 0 0,1-1 0 0 0,0 1 0 0 0,0 0-1 0 0,0 0 1 0 0,0 1 0 0 0,-1-1 0 0 0,1 0-1 0 0,0 0 1 0 0,0 1 0 0 0,0-1 0 0 0,0 0 0 0 0,0 1-1 0 0,0-1 1 0 0,0 1 0 0 0,0-1 0 0 0,0 1-1 0 0,0 0 1 0 0,0-1 0 0 0,0 1 0 0 0,0 0-1 0 0,0 0 1 0 0,0 0 0 0 0,1 0 0 0 0,-1 0-1 0 0,-1 1 1 0 0,-4 4 484 0 0,4-13 738 0 0,2 7-1255 0 0,-37 25-531 0 0,37-24 560 0 0,1-1 0 0 0,-1 0 0 0 0,0 1 0 0 0,0-1 0 0 0,0 0 0 0 0,0 1 0 0 0,0-1 0 0 0,1 1 0 0 0,-1-1 0 0 0,0 0 0 0 0,0 1 0 0 0,1-1 0 0 0,-1 0 0 0 0,0 0 0 0 0,0 1 0 0 0,1-1 0 0 0,-1 0 0 0 0,0 0 0 0 0,1 1 0 0 0,-1-1 0 0 0,0 0 0 0 0,1 0 0 0 0,-1 0 0 0 0,1 0 0 0 0,-1 1 0 0 0,0-1 0 0 0,1 0 0 0 0,-1 0 0 0 0,0 0 0 0 0,1 0 0 0 0,-1 0 0 0 0,1 0 0 0 0,-1 0 0 0 0,0 0 0 0 0,1 0 0 0 0,-1 0 0 0 0,1 0 0 0 0,-1-1 0 0 0,0 1 0 0 0,1 0 0 0 0,-1 0 0 0 0,1 0 0 0 0,-1 0 0 0 0,0 0-1 0 0,1-1 1 0 0,-1 1 0 0 0,0 0 0 0 0,1 0 0 0 0,-1-1 0 0 0,0 1 0 0 0,0 0 0 0 0,1-1 0 0 0,-1 1 0 0 0,0 0 0 0 0,0-1 0 0 0,0 1 0 0 0,1 0 0 0 0,-1-1 0 0 0,0 1 0 0 0,0 0 0 0 0,0-1 0 0 0,0 0 1124 0 0,-18 9-2056 0 0,19-8 944 0 0,0-1 0 0 0,0 1 0 0 0,0 0 0 0 0,0 0-1 0 0,0-1 1 0 0,0 1 0 0 0,0 0 0 0 0,0-1 0 0 0,0 1 0 0 0,0-1 0 0 0,0 1 0 0 0,0-1-1 0 0,0 0 1 0 0,0 1 0 0 0,0-1 0 0 0,0 0 0 0 0,0 0 0 0 0,-1 0 0 0 0,1 0-1 0 0,0 1 1 0 0,-1-1 0 0 0,1 0 0 0 0,-1 0 0 0 0,1 0 0 0 0,-1 0 0 0 0,1 0 0 0 0,0-2-1 0 0,-5-7 642 0 0,-16 13-362 0 0,-1 11-307 0 0,20-13 5 0 0,1-1 0 0 0,0 1 0 0 0,-1-1 0 0 0,1 0 0 0 0,0 1 0 0 0,-1-1 0 0 0,1 1 0 0 0,0-1 0 0 0,0 1 0 0 0,0-1 0 0 0,0 0 0 0 0,-1 1 0 0 0,1-1 0 0 0,0 1-1 0 0,0-1 1 0 0,0 1 0 0 0,0-1 0 0 0,0 1 0 0 0,0-1 0 0 0,0 1 0 0 0,0-1 0 0 0,0 1 0 0 0,0-1 0 0 0,0 1 0 0 0,1-1 0 0 0,-1 1 0 0 0,0-1 0 0 0,0 1-1 0 0,0-1 1 0 0,1 1 0 0 0,-1-1 0 0 0,0 0 0 0 0,1 1 0 0 0,-1-1 0 0 0,0 0 0 0 0,1 1 0 0 0,-1-1 0 0 0,0 0 0 0 0,1 1 0 0 0,-1-1 0 0 0,0 0 0 0 0,1 1 0 0 0,-1-1-1 0 0,1 0 1 0 0,-1 0 0 0 0,1 0 0 0 0,-1 1 0 0 0,1-1 0 0 0,-1 0 0 0 0,1 0 0 0 0,0 0 0 0 0,0 0-5 0 0,1 0 0 0 0,-1 0 0 0 0,0 0 0 0 0,0 0 0 0 0,1 0 0 0 0,-1 0 0 0 0,0-1 0 0 0,0 1 0 0 0,1 0 0 0 0,-1-1-1 0 0,0 1 1 0 0,0-1 0 0 0,0 1 0 0 0,1-1 0 0 0,-1 0 0 0 0,0 1 0 0 0,0-1 0 0 0,0 0 0 0 0,0 0 0 0 0,0 0 0 0 0,-1 0 0 0 0,1 0 0 0 0,0 0 0 0 0,0 0 0 0 0,0 0 0 0 0,-1 0 0 0 0,1 0 0 0 0,-1 0 0 0 0,1 0 0 0 0,-1-1 0 0 0,1 1 0 0 0,-1-2 0 0 0,0 2-6 0 0,1 24-1444 0 0,0-23 1466 0 0,-1 0-1 0 0,0 1 1 0 0,0-1-1 0 0,1 0 1 0 0,-1 0 0 0 0,0 1-1 0 0,1-1 1 0 0,-1 0-1 0 0,0 0 1 0 0,1 0-1 0 0,-1 0 1 0 0,0 1 0 0 0,1-1-1 0 0,-1 0 1 0 0,0 0-1 0 0,1 0 1 0 0,-1 0-1 0 0,1 0 1 0 0,-1 0 0 0 0,0 0-1 0 0,1 0 1 0 0,-1 0-1 0 0,1 0 1 0 0,-1 0-1 0 0,0 0 1 0 0,1 0 0 0 0,-1-1-1 0 0,0 1 1 0 0,1 0-1 0 0,-1 0 1 0 0,0 0-1 0 0,1 0 1 0 0,-1-1 0 0 0,0 1-1 0 0,1 0 1 0 0,-1 0-1 0 0,0-1 1 0 0,1 1-1 0 0,-1 0 1 0 0,0 0 0 0 0,0-1-1 0 0,0 1 1 0 0,1 0-1 0 0,-1-1 1 0 0,0 1-1 0 0,0 0 1 0 0,0-1 0 0 0,0 1-1 0 0,1 0 1 0 0,-1-1-1 0 0,0 1 1 0 0,0-1-1 0 0,0 1 1 0 0,0 0 0 0 0,0-1-1 0 0,0 1 1 0 0,0-1-1 0 0,0 1 1 0 0,0 0-1 0 0,0-1 1 0 0,0 1 0 0 0,-1-1-1 0 0,2-1 24 0 0,-1 1-1 0 0,0-1 1 0 0,0 0 0 0 0,0 0 0 0 0,-1 0-1 0 0,1 1 1 0 0,0-1 0 0 0,-1 0-1 0 0,1 0 1 0 0,-1 0 0 0 0,1 1-1 0 0,-1-1 1 0 0,0 0 0 0 0,-1-2 0 0 0,-1 2 10 0 0,1 0 0 0 0,0 0 0 0 0,-1 0 0 0 0,0 1 1 0 0,1-1-1 0 0,-1 1 0 0 0,0-1 0 0 0,1 1 1 0 0,-1 0-1 0 0,0 0 0 0 0,0 0 0 0 0,0 0 1 0 0,0 1-1 0 0,0-1 0 0 0,0 1 0 0 0,0 0 0 0 0,-1 0 1 0 0,-4 0-1 0 0,10 3-156 0 0,-1-2 95 0 0,-1 0 1 0 0,1 1-1 0 0,0-1 0 0 0,0 0 1 0 0,0 0-1 0 0,0 1 0 0 0,0-1 1 0 0,0 0-1 0 0,0 0 0 0 0,0 0 1 0 0,0 0-1 0 0,1-1 0 0 0,-1 1 1 0 0,2 1-1 0 0,1-1-38 0 0,0 0 0 0 0,0 0 1 0 0,0-1-1 0 0,1 1 0 0 0,-1-1 1 0 0,0 0-1 0 0,0 0 0 0 0,0-1 0 0 0,0 1 1 0 0,0-1-1 0 0,0 0 0 0 0,0 0 0 0 0,0 0 1 0 0,0 0-1 0 0,0-1 0 0 0,0 0 1 0 0,0 1-1 0 0,-1-1 0 0 0,1-1 0 0 0,-1 1 1 0 0,0 0-1 0 0,1-1 0 0 0,4-5 0 0 0,-8 8 54 0 0,0-1 0 0 0,0 1 0 0 0,0-1-1 0 0,-1 1 1 0 0,1-1 0 0 0,0 1-1 0 0,0 0 1 0 0,0-1 0 0 0,0 1 0 0 0,-1-1-1 0 0,1 1 1 0 0,0 0 0 0 0,0-1-1 0 0,-1 1 1 0 0,1 0 0 0 0,0-1 0 0 0,-1 1-1 0 0,1 0 1 0 0,0-1 0 0 0,-1 1-1 0 0,1 0 1 0 0,0 0 0 0 0,-1-1 0 0 0,1 1-1 0 0,-1 0 1 0 0,1 0 0 0 0,0 0 0 0 0,-1 0-1 0 0,1-1 1 0 0,-1 1 0 0 0,1 0-1 0 0,-1 0 1 0 0,1 0 0 0 0,-1 0 0 0 0,1 0-1 0 0,0 0 1 0 0,-1 0 0 0 0,1 0-1 0 0,-1 0 1 0 0,1 1 0 0 0,-1-1 0 0 0,1 0-1 0 0,-1 0 1 0 0,-24-1-193 0 0,25 1 184 0 0,-38 6 295 0 0,17 1-2186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41.009"/>
    </inkml:context>
    <inkml:brush xml:id="br0">
      <inkml:brushProperty name="width" value="0.05" units="cm"/>
      <inkml:brushProperty name="height" value="0.05" units="cm"/>
    </inkml:brush>
  </inkml:definitions>
  <inkml:trace contextRef="#ctx0" brushRef="#br0">125 244 1892 0 0,'0'-6'3454'0'0,"-1"-12"3437"0"0,-2 5-4557 0 0,-7 9-2121 0 0,-9 14 315 0 0,10-4-465 0 0,1 1 1 0 0,-1 0-1 0 0,1 1 1 0 0,0 0-1 0 0,1 0 0 0 0,0 0 1 0 0,0 1-1 0 0,1 0 1 0 0,0 0-1 0 0,-8 18 0 0 0,14-26-53 0 0,-1 1-1 0 0,1 0 0 0 0,-1-1 1 0 0,1 1-1 0 0,0 0 0 0 0,0 0 1 0 0,0-1-1 0 0,0 1 0 0 0,0 0 1 0 0,0-1-1 0 0,0 1 0 0 0,1 0 0 0 0,-1 0 1 0 0,1-1-1 0 0,-1 1 0 0 0,1-1 1 0 0,0 1-1 0 0,-1 0 0 0 0,1-1 1 0 0,0 1-1 0 0,0-1 0 0 0,0 0 1 0 0,0 1-1 0 0,1-1 0 0 0,-1 0 0 0 0,0 0 1 0 0,0 1-1 0 0,1-1 0 0 0,-1 0 1 0 0,1 0-1 0 0,-1-1 0 0 0,1 1 1 0 0,-1 0-1 0 0,1 0 0 0 0,-1-1 1 0 0,1 1-1 0 0,0-1 0 0 0,-1 1 0 0 0,1-1 1 0 0,0 0-1 0 0,-1 0 0 0 0,1 1 1 0 0,2-1-1 0 0,1 0-33 0 0,1 1-1 0 0,-1 0 0 0 0,1-1 1 0 0,-1 0-1 0 0,0 0 1 0 0,1-1-1 0 0,-1 0 1 0 0,0 0-1 0 0,1 0 1 0 0,-1 0-1 0 0,0-1 1 0 0,9-4-1 0 0,-8 1-120 0 0,-1 0-1 0 0,1-1 1 0 0,-1 1-1 0 0,0-2 1 0 0,-1 1 0 0 0,0 0-1 0 0,0-1 1 0 0,0 0-1 0 0,-1 0 1 0 0,1 0-1 0 0,-2 0 1 0 0,1 0 0 0 0,-1-1-1 0 0,0 1 1 0 0,1-12-1 0 0,0-3 106 0 0,-1 1-1 0 0,0-1 0 0 0,-2 0 1 0 0,-2-29-1 0 0,0 34 195 0 0,-1 1 1 0 0,0 0-1 0 0,-1 0 1 0 0,-7-18-1 0 0,5 27 770 0 0,2 10-352 0 0,6 17-81 0 0,5 6 237 0 0,10 54-1 0 0,-14-61-611 0 0,5 36 277 0 0,2 102 1 0 0,-6-141 53 0 0,0 0-1810 0 0</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18.168"/>
    </inkml:context>
    <inkml:brush xml:id="br0">
      <inkml:brushProperty name="width" value="0.05" units="cm"/>
      <inkml:brushProperty name="height" value="0.05" units="cm"/>
      <inkml:brushProperty name="color" value="#008C3A"/>
    </inkml:brush>
  </inkml:definitions>
  <inkml:trace contextRef="#ctx0" brushRef="#br0">113 70 7081 0 0,'-1'-2'529'0'0,"-1"-1"0"0"0,1 1 0 0 0,-1-1 0 0 0,0 1 1 0 0,0 0-1 0 0,0 0 0 0 0,0 0 0 0 0,0 0 0 0 0,-1 1 1 0 0,-3-4-1 0 0,-49-16 87 0 0,23 10-83 0 0,112 5-2362 0 0,-11 2-3785 0 0,-51 3 1134 0 0</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2.200"/>
    </inkml:context>
    <inkml:brush xml:id="br0">
      <inkml:brushProperty name="width" value="0.05" units="cm"/>
      <inkml:brushProperty name="height" value="0.05" units="cm"/>
      <inkml:brushProperty name="color" value="#008C3A"/>
    </inkml:brush>
  </inkml:definitions>
  <inkml:trace contextRef="#ctx0" brushRef="#br0">8 23 784 0 0,'-1'-15'11230'0'0,"0"7"-8246"0"0,-1 27-1943 0 0,2 177 3281 0 0,4-37-3661 0 0,0-144-703 0 0,2 13-99 0 0,-6-27 137 0 0,1-1 0 0 0,-1 1 0 0 0,0-1 0 0 0,0 1 0 0 0,0-1 0 0 0,0 0 0 0 0,0 1 0 0 0,0-1 0 0 0,0 1 1 0 0,0-1-1 0 0,0 1 0 0 0,0-1 0 0 0,0 1 0 0 0,0-1 0 0 0,-1 1 0 0 0,1-1 0 0 0,0 1 0 0 0,0-1 0 0 0,0 0 0 0 0,-1 1 0 0 0,1-1 0 0 0,0 1 1 0 0,0-1-1 0 0,-1 0 0 0 0,1 1 0 0 0,0-1 0 0 0,-1 0 0 0 0,1 1 0 0 0,0-1 0 0 0,-1 0 0 0 0,1 0 0 0 0,-1 1 0 0 0,1-1 0 0 0,0 0 0 0 0,-1 0 1 0 0,1 0-1 0 0,-1 1 0 0 0,1-1 0 0 0,-1 0 0 0 0,0 0 0 0 0,0 0-230 0 0,-1-3-682 0 0,-3-2-2984 0 0</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2.992"/>
    </inkml:context>
    <inkml:brush xml:id="br0">
      <inkml:brushProperty name="width" value="0.05" units="cm"/>
      <inkml:brushProperty name="height" value="0.05" units="cm"/>
      <inkml:brushProperty name="color" value="#008C3A"/>
    </inkml:brush>
  </inkml:definitions>
  <inkml:trace contextRef="#ctx0" brushRef="#br0">144 61 520 0 0,'0'-18'6988'0'0,"0"-24"783"0"0,-31 69-7182 0 0,18-15-304 0 0,0 1-1 0 0,1 0 1 0 0,0 1 0 0 0,1 0-1 0 0,1 1 1 0 0,0 0-1 0 0,1 0 1 0 0,-10 24 0 0 0,16-22-95 0 0,8-14-2373 0 0,-4-4 1505 0 0,1 0 1 0 0,0 1 0 0 0,-1-1-1 0 0,1-1 1 0 0,-1 1-1 0 0,0 0 1 0 0,1 0-1 0 0,-1 0 1 0 0,0-1-1 0 0,0 1 1 0 0,0-1-1 0 0,2-2 1 0 0,-2-3-3537 0 0</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3.489"/>
    </inkml:context>
    <inkml:brush xml:id="br0">
      <inkml:brushProperty name="width" value="0.05" units="cm"/>
      <inkml:brushProperty name="height" value="0.05" units="cm"/>
      <inkml:brushProperty name="color" value="#008C3A"/>
    </inkml:brush>
  </inkml:definitions>
  <inkml:trace contextRef="#ctx0" brushRef="#br0">1 10 416 0 0,'1'-10'14029'0'0,"2"19"-11896"0"0,6 13-1147 0 0,68 92 1603 0 0,-74-109-2558 0 0</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1.992"/>
    </inkml:context>
    <inkml:brush xml:id="br0">
      <inkml:brushProperty name="width" value="0.05" units="cm"/>
      <inkml:brushProperty name="height" value="0.05" units="cm"/>
      <inkml:brushProperty name="color" value="#008C3A"/>
    </inkml:brush>
  </inkml:definitions>
  <inkml:trace contextRef="#ctx0" brushRef="#br0">758 1176 3404 0 0,'-2'-8'8030'0'0,"0"1"-5275"0"0,-3-12-988 0 0,5 18-1521 0 0,-14-20 1124 0 0,14 19-1324 0 0,-1 0-1 0 0,1 0 0 0 0,-1 1 0 0 0,0-1 1 0 0,1 0-1 0 0,-1 0 0 0 0,0 0 0 0 0,0 1 1 0 0,0-1-1 0 0,0 0 0 0 0,-1 1 0 0 0,1-1 1 0 0,0 1-1 0 0,-1 0 0 0 0,1-1 0 0 0,-1 1 1 0 0,-1-2-1 0 0,1 2-46 0 0,0 0 0 0 0,1 0-1 0 0,-1 0 1 0 0,1-1 0 0 0,0 1 0 0 0,-1-1 0 0 0,1 1-1 0 0,0-1 1 0 0,0 1 0 0 0,0-1 0 0 0,0 0 0 0 0,0 0 0 0 0,0 1-1 0 0,0-1 1 0 0,1 0 0 0 0,-1 0 0 0 0,0-3 0 0 0,1 3 1 0 0,0 0 0 0 0,-1-1 0 0 0,1 1 0 0 0,-1-1 1 0 0,1 1-1 0 0,-1 0 0 0 0,0 0 0 0 0,0-1 0 0 0,0 1 1 0 0,0 0-1 0 0,-1 0 0 0 0,1 0 0 0 0,0 0 0 0 0,-3-2 1 0 0,3 2-1 0 0,-1 1 0 0 0,1 0 1 0 0,0-1-1 0 0,0 1 0 0 0,0-1 1 0 0,0 0-1 0 0,1 1 0 0 0,-1-1 1 0 0,0 0-1 0 0,1 0 1 0 0,-1 1-1 0 0,1-1 0 0 0,-1-3 1 0 0,0 3 1 0 0,1 0 0 0 0,-1 0 1 0 0,1 0-1 0 0,-1 0 1 0 0,0 0-1 0 0,0 0 0 0 0,0 0 1 0 0,0 1-1 0 0,0-1 1 0 0,-1 0-1 0 0,1 0 0 0 0,-1 1 1 0 0,1-1-1 0 0,-4-1 1 0 0,4 1-3 0 0,-1 1 1 0 0,1-1-1 0 0,-1 1 1 0 0,1-1-1 0 0,0 1 1 0 0,-1-1 0 0 0,1 0-1 0 0,0 1 1 0 0,0-1-1 0 0,0 0 1 0 0,0 0 0 0 0,1 0-1 0 0,-1 0 1 0 0,0-3-1 0 0,-22-38 268 0 0,22 41-258 0 0,1-1-1 0 0,-1 1 1 0 0,0 0 0 0 0,0 0 0 0 0,0-1-1 0 0,0 1 1 0 0,0 0 0 0 0,0 0 0 0 0,0 0 0 0 0,-1 0-1 0 0,1 0 1 0 0,-1 1 0 0 0,-3-4 0 0 0,4 4 14 0 0,-1-1 1 0 0,0 1-1 0 0,1-1 1 0 0,-1 0 0 0 0,1 0-1 0 0,0 1 1 0 0,0-1-1 0 0,0 0 1 0 0,0 0-1 0 0,0 0 1 0 0,0-1-1 0 0,0 1 1 0 0,0-3-1 0 0,0 2 4 0 0,0-1 0 0 0,-1 1-1 0 0,1-1 1 0 0,0 1 0 0 0,-1 0-1 0 0,0 0 1 0 0,0-1 0 0 0,-3-3-1 0 0,-5-8 136 0 0,-32-77 267 0 0,-6 10 53 0 0,-7 1-341 0 0,43 63-91 0 0,-2 0-1 0 0,0 1 1 0 0,-17-16-1 0 0,24 25-68 0 0,-77-73-28 0 0,79 75 56 0 0,0 1 1 0 0,1-1 0 0 0,0 0 0 0 0,1 0 0 0 0,-1 0 0 0 0,-4-13-1 0 0,4 9-6 0 0,-46-65 289 0 0,5 16-203 0 0,22 30-42 0 0,-32-49-24 0 0,53 75-25 0 0,0 0 0 0 0,0 0 0 0 0,1-1 0 0 0,-1 1-1 0 0,1-1 1 0 0,0 1 0 0 0,0-1 0 0 0,-1-4 0 0 0,-5-2-14 0 0,3 4-1085 0 0,14 14-253 0 0,-3 4-4114 0 0,-27-32-7893 0 0</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2.956"/>
    </inkml:context>
    <inkml:brush xml:id="br0">
      <inkml:brushProperty name="width" value="0.05" units="cm"/>
      <inkml:brushProperty name="height" value="0.05" units="cm"/>
      <inkml:brushProperty name="color" value="#008C3A"/>
    </inkml:brush>
  </inkml:definitions>
  <inkml:trace contextRef="#ctx0" brushRef="#br0">105 52 2672 0 0,'-5'0'9137'0'0,"-5"11"-6683"0"0,-6 9-1320 0 0,5-3-424 0 0,2 1-1 0 0,0 0 0 0 0,1 0 0 0 0,0 1 0 0 0,-8 35 0 0 0,8-29-487 0 0,5-16-83 0 0,1-10 159 0 0,4-18-898 0 0,0 0 1 0 0,2 0 0 0 0,0 0-1 0 0,9-24 1 0 0,-1 2-400 0 0,-8 22 734 0 0,9-28 62 0 0,-12 45 252 0 0,0 0 0 0 0,0-1-1 0 0,0 1 1 0 0,0 0 0 0 0,0 0-1 0 0,1 0 1 0 0,-1 0 0 0 0,1 0-1 0 0,-1 0 1 0 0,1 1-1 0 0,0-1 1 0 0,-1 0 0 0 0,1 1-1 0 0,0-1 1 0 0,4-1 0 0 0,-5 3-7 0 0,0-1 1 0 0,0 1-1 0 0,0 0 0 0 0,0 0 1 0 0,0-1-1 0 0,0 1 1 0 0,0 0-1 0 0,1 0 1 0 0,-1 0-1 0 0,0 0 1 0 0,0 1-1 0 0,0-1 1 0 0,0 0-1 0 0,0 0 1 0 0,0 1-1 0 0,0-1 1 0 0,0 0-1 0 0,0 1 1 0 0,0-1-1 0 0,0 1 1 0 0,-1 0-1 0 0,1-1 1 0 0,0 1-1 0 0,0-1 1 0 0,0 1-1 0 0,-1 0 1 0 0,1 0-1 0 0,0 0 1 0 0,-1-1-1 0 0,1 1 1 0 0,0 0-1 0 0,-1 0 1 0 0,1 0-1 0 0,-1 0 1 0 0,0 0-1 0 0,1 0 0 0 0,-1 0 1 0 0,0 0-1 0 0,1 0 1 0 0,-1 0-1 0 0,0 0 1 0 0,0 0-1 0 0,0 0 1 0 0,0 0-1 0 0,0 0 1 0 0,0 2-1 0 0,0-2 13 0 0,1 0 0 0 0,0 1 0 0 0,0-1-1 0 0,0 1 1 0 0,0-1 0 0 0,0 0 0 0 0,0 0-1 0 0,0 0 1 0 0,1 0 0 0 0,-1 0 0 0 0,0 0 0 0 0,1 0-1 0 0,-1 0 1 0 0,0 0 0 0 0,1 0 0 0 0,-1-1-1 0 0,1 1 1 0 0,1 0 0 0 0,32 11 892 0 0,-18-8-885 0 0,0-2 1 0 0,0 0-1 0 0,-1-1 0 0 0,1-1 0 0 0,0-1 1 0 0,0 0-1 0 0,0-1 0 0 0,20-5 1 0 0,-31 5-2268 0 0</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5.846"/>
    </inkml:context>
    <inkml:brush xml:id="br0">
      <inkml:brushProperty name="width" value="0.05" units="cm"/>
      <inkml:brushProperty name="height" value="0.05" units="cm"/>
      <inkml:brushProperty name="color" value="#008C3A"/>
    </inkml:brush>
  </inkml:definitions>
  <inkml:trace contextRef="#ctx0" brushRef="#br0">1 0 3664 0 0,'4'26'12863'0'0,"14"32"-9988"0"0,1 7-2337 0 0,-17-55-425 0 0,1 0 1 0 0,1 0-1 0 0,-1 0 1 0 0,2 0-1 0 0,-1 0 0 0 0,10 13 1 0 0,-11-20-155 0 0,-1 1 0 0 0,0-1 0 0 0,0 1 0 0 0,0 0 1 0 0,0 0-1 0 0,-1 0 0 0 0,1 0 0 0 0,-1 0 0 0 0,1 6 0 0 0,-16-11-4945 0 0,1-3-5309 0 0</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6.406"/>
    </inkml:context>
    <inkml:brush xml:id="br0">
      <inkml:brushProperty name="width" value="0.05" units="cm"/>
      <inkml:brushProperty name="height" value="0.05" units="cm"/>
      <inkml:brushProperty name="color" value="#008C3A"/>
    </inkml:brush>
  </inkml:definitions>
  <inkml:trace contextRef="#ctx0" brushRef="#br0">123 31 2428 0 0,'11'-30'14919'0'0,"-14"47"-14185"0"0,-2 10 152 0 0,0 0 0 0 0,0 46 0 0 0,4-42-210 0 0,-10 57 0 0 0,-3-25-415 0 0,-2 0 0 0 0,-31 75-1 0 0,36-118-162 0 0,-2 0-580 0 0,10-7-3688 0 0</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7.887"/>
    </inkml:context>
    <inkml:brush xml:id="br0">
      <inkml:brushProperty name="width" value="0.05" units="cm"/>
      <inkml:brushProperty name="height" value="0.05" units="cm"/>
      <inkml:brushProperty name="color" value="#008C3A"/>
    </inkml:brush>
  </inkml:definitions>
  <inkml:trace contextRef="#ctx0" brushRef="#br0">130 253 1032 0 0,'3'-9'10441'0'0,"-3"9"-10209"0"0,-14-2 2809 0 0,-21 11-2054 0 0,27-3-646 0 0,1 0 0 0 0,-1 1 0 0 0,2 0 0 0 0,-1 0 0 0 0,1 1 0 0 0,0-1 0 0 0,0 1 0 0 0,1 0 0 0 0,-5 12 0 0 0,8-16-289 0 0,0 0 0 0 0,0 0 0 0 0,0 1 0 0 0,1 0 1 0 0,-1-1-1 0 0,1 1 0 0 0,0-1 0 0 0,1 1 0 0 0,-1 0 0 0 0,1 0 0 0 0,0 0 1 0 0,0-1-1 0 0,0 1 0 0 0,1 0 0 0 0,0 0 0 0 0,0-1 0 0 0,0 1 0 0 0,0-1 1 0 0,1 1-1 0 0,3 5 0 0 0,-5-9-46 0 0,1 0 1 0 0,0-1-1 0 0,-1 1 0 0 0,1 0 1 0 0,0-1-1 0 0,0 1 0 0 0,0-1 1 0 0,0 1-1 0 0,0-1 0 0 0,0 0 1 0 0,-1 1-1 0 0,1-1 0 0 0,0 0 1 0 0,0 0-1 0 0,0 0 0 0 0,0 1 1 0 0,0-1-1 0 0,0 0 0 0 0,0 0 1 0 0,0 0-1 0 0,0-1 0 0 0,0 1 1 0 0,0 0-1 0 0,0 0 0 0 0,0 0 1 0 0,0-1-1 0 0,0 1 0 0 0,0-1 1 0 0,0 1-1 0 0,0-1 0 0 0,-1 1 1 0 0,1-1-1 0 0,0 1 0 0 0,0-1 1 0 0,0 1-1 0 0,-1-1 0 0 0,1 0 1 0 0,0 0-1 0 0,0-1 0 0 0,34-31-573 0 0,-33 30 459 0 0,11-11 43 0 0,0 0 0 0 0,-2-1 0 0 0,1-1 0 0 0,-2 1 0 0 0,0-2 0 0 0,-1 1 0 0 0,-1-1 0 0 0,0-1 0 0 0,-1 0 0 0 0,-1 0 0 0 0,-1 0 0 0 0,-1 0 0 0 0,0-1 1 0 0,-1 0-1 0 0,-1 0 0 0 0,-1-21 0 0 0,0 21 26 0 0,-1-34-158 0 0,-2 38 322 0 0,-2 22 338 0 0,-3 22 9 0 0,2 0 1 0 0,0 0 0 0 0,2 1 0 0 0,1 33-1 0 0,2 133 1129 0 0,3-178-1560 0 0,-1 0 70 0 0,-2-18-165 0 0,0 0 0 0 0,0 0 1 0 0,0 0-1 0 0,0 0 0 0 0,-1-1 1 0 0,1 1-1 0 0,0 0 0 0 0,0 0 1 0 0,0 0-1 0 0,0 0 0 0 0,0 0 1 0 0,0 0-1 0 0,0 0 0 0 0,0 0 1 0 0,-1 0-1 0 0,1 0 1 0 0,0 0-1 0 0,0 0 0 0 0,0 0 1 0 0,0 0-1 0 0,0 0 0 0 0,0 0 1 0 0,0 0-1 0 0,0 0 0 0 0,-1 0 1 0 0,1 0-1 0 0,0 0 0 0 0,0 0 1 0 0,0 0-1 0 0,0 0 0 0 0,0 1 1 0 0,0-1-1 0 0,0 0 1 0 0,0 0-1 0 0,0 0 0 0 0,0 0 1 0 0,-1 0-1 0 0,1 0 0 0 0,0 0 1 0 0,0 0-1 0 0,0 0 0 0 0,0 0 1 0 0,0 0-1 0 0,0 1 0 0 0,0-1 1 0 0,0 0-1 0 0,0 0 0 0 0,0 0 1 0 0,0 0-1 0 0,0 0 1 0 0,0 0-1 0 0,-1-19-10242 0 0</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8.228"/>
    </inkml:context>
    <inkml:brush xml:id="br0">
      <inkml:brushProperty name="width" value="0.05" units="cm"/>
      <inkml:brushProperty name="height" value="0.05" units="cm"/>
      <inkml:brushProperty name="color" value="#008C3A"/>
    </inkml:brush>
  </inkml:definitions>
  <inkml:trace contextRef="#ctx0" brushRef="#br0">0 0 3100 0 0,'1'35'9950'0'0,"0"-1"-5963"0"0,2 30-2621 0 0,-3-63-1523 0 0,4-17-7291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41.416"/>
    </inkml:context>
    <inkml:brush xml:id="br0">
      <inkml:brushProperty name="width" value="0.05" units="cm"/>
      <inkml:brushProperty name="height" value="0.05" units="cm"/>
    </inkml:brush>
  </inkml:definitions>
  <inkml:trace contextRef="#ctx0" brushRef="#br0">9 0 8161 0 0,'6'18'6907'0'0,"-6"21"-4930"0"0,-1-24-1016 0 0,-13 89-109 0 0,15-121-12695 0 0,3 5 4932 0 0</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8.413"/>
    </inkml:context>
    <inkml:brush xml:id="br0">
      <inkml:brushProperty name="width" value="0.05" units="cm"/>
      <inkml:brushProperty name="height" value="0.05" units="cm"/>
      <inkml:brushProperty name="color" value="#008C3A"/>
    </inkml:brush>
  </inkml:definitions>
  <inkml:trace contextRef="#ctx0" brushRef="#br0">0 6 744 0 0,'0'-3'14325'0'0,"0"1"-13257"0"0,5 2-463 0 0,-5 3-1034 0 0,4-1 213 0 0,-4 2-700 0 0,5 0-604 0 0,-1 0-1504 0 0</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9.144"/>
    </inkml:context>
    <inkml:brush xml:id="br0">
      <inkml:brushProperty name="width" value="0.05" units="cm"/>
      <inkml:brushProperty name="height" value="0.05" units="cm"/>
      <inkml:brushProperty name="color" value="#008C3A"/>
    </inkml:brush>
  </inkml:definitions>
  <inkml:trace contextRef="#ctx0" brushRef="#br0">0 135 3344 0 0,'1'21'7382'0'0,"0"2"-3554"0"0,0-14-3244 0 0,1-1 0 0 0,-1 1-1 0 0,1 0 1 0 0,1 0 0 0 0,4 9-1 0 0,2-8 1425 0 0,-8-11-1956 0 0,-1 1 0 0 0,1-1 0 0 0,-1 1 0 0 0,0-1 0 0 0,1 1 0 0 0,-1-1 0 0 0,1 0 0 0 0,-1 1 0 0 0,0-1 0 0 0,0 1 0 0 0,1-1 0 0 0,-1 0 0 0 0,0 1 0 0 0,0-1 0 0 0,0 0 0 0 0,0 1 0 0 0,0-1 0 0 0,0 0 1 0 0,0 1-1 0 0,0-1 0 0 0,0 0 0 0 0,0 1 0 0 0,0-2 0 0 0,9-160 1598 0 0,-9 160-1649 0 0,0-1-1 0 0,1 1 0 0 0,-1-1 1 0 0,1 1-1 0 0,-1-1 1 0 0,1 1-1 0 0,0 0 0 0 0,0-1 1 0 0,0 1-1 0 0,0 0 0 0 0,0 0 1 0 0,1-1-1 0 0,-1 1 0 0 0,1 0 1 0 0,-1 0-1 0 0,1 1 0 0 0,0-1 1 0 0,0 0-1 0 0,0 0 0 0 0,0 1 1 0 0,0-1-1 0 0,0 1 1 0 0,0 0-1 0 0,0 0 0 0 0,0 0 1 0 0,1 0-1 0 0,-1 0 0 0 0,1 0 1 0 0,-1 0-1 0 0,0 1 0 0 0,1-1 1 0 0,3 1-1 0 0,12-3-45 0 0,0 2 1 0 0,0 0-1 0 0,31 3 1 0 0,-16 0 90 0 0,-34-3-128 0 0,1 1 0 0 0,0 0 0 0 0,0 0 0 0 0,0 0 0 0 0,0 0 0 0 0,0-1 0 0 0,0 1 1 0 0,0 0-1 0 0,0 0 0 0 0,-1 0 0 0 0,1-1 0 0 0,0 1 0 0 0,0 0 0 0 0,0 0 0 0 0,0 0 0 0 0,0-1 1 0 0,0 1-1 0 0,0 0 0 0 0,0 0 0 0 0,0 0 0 0 0,0-1 0 0 0,1 1 0 0 0,-1 0 0 0 0,0 0 0 0 0,0 0 0 0 0,0-1 1 0 0,0 1-1 0 0,0 0 0 0 0,0 0 0 0 0,0 0 0 0 0,0-1 0 0 0,1 1 0 0 0,-1 0 0 0 0,0 0 0 0 0,0 0 0 0 0,0 0 1 0 0,0 0-1 0 0,0-1 0 0 0,1 1 0 0 0,-1 0 0 0 0,0 0 0 0 0,1 0 0 0 0,-27-8-11312 0 0,13 8 4451 0 0</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9.753"/>
    </inkml:context>
    <inkml:brush xml:id="br0">
      <inkml:brushProperty name="width" value="0.05" units="cm"/>
      <inkml:brushProperty name="height" value="0.05" units="cm"/>
      <inkml:brushProperty name="color" value="#008C3A"/>
    </inkml:brush>
  </inkml:definitions>
  <inkml:trace contextRef="#ctx0" brushRef="#br0">32 73 7929 0 0,'4'5'7401'0'0,"6"7"-5006"0"0,-6-10-2198 0 0,1 0-1 0 0,0 0 1 0 0,0-1-1 0 0,0 0 1 0 0,0 0 0 0 0,0 0-1 0 0,1 0 1 0 0,-1-1-1 0 0,0 0 1 0 0,0 0-1 0 0,0 0 1 0 0,8-2 0 0 0,-9 2-167 0 0,-1-1-1 0 0,0 1 1 0 0,1-1 0 0 0,-1 0 0 0 0,0 0 0 0 0,0 0 0 0 0,0 0 0 0 0,0 0-1 0 0,0-1 1 0 0,0 1 0 0 0,0-1 0 0 0,0 0 0 0 0,0 0 0 0 0,-1 0 0 0 0,1 0 0 0 0,-1 0-1 0 0,0 0 1 0 0,1-1 0 0 0,-1 0 0 0 0,2-2 0 0 0,-4 3-32 0 0,1 0 0 0 0,-1 0 0 0 0,0 0 0 0 0,1 0 0 0 0,-1 0 1 0 0,0 0-1 0 0,0 1 0 0 0,-1-1 0 0 0,1 0 0 0 0,0 0 0 0 0,-1 0 0 0 0,1 0 0 0 0,-1 0 0 0 0,1 1 0 0 0,-1-1 1 0 0,0 0-1 0 0,0 1 0 0 0,0-1 0 0 0,0 0 0 0 0,0 1 0 0 0,0-1 0 0 0,0 1 0 0 0,-1-1 0 0 0,1 1 1 0 0,0 0-1 0 0,-1 0 0 0 0,1-1 0 0 0,-1 1 0 0 0,0 0 0 0 0,1 0 0 0 0,-1 1 0 0 0,0-1 0 0 0,1 0 0 0 0,-1 0 1 0 0,0 1-1 0 0,-3-1 0 0 0,2-1 8 0 0,-1 1-1 0 0,0 0 1 0 0,0-1 0 0 0,0 1-1 0 0,0 1 1 0 0,-1-1 0 0 0,1 1 0 0 0,0 0-1 0 0,0-1 1 0 0,0 2 0 0 0,0-1-1 0 0,0 0 1 0 0,-1 1 0 0 0,1 0 0 0 0,-7 3-1 0 0,5 0 70 0 0,0 1 0 0 0,0 0 0 0 0,1 1 0 0 0,-1-1 0 0 0,1 1 0 0 0,1 0 0 0 0,-1 0 0 0 0,1 1 0 0 0,0-1 0 0 0,1 1-1 0 0,-1 0 1 0 0,1 0 0 0 0,1 0 0 0 0,-1 0 0 0 0,1 1 0 0 0,1-1 0 0 0,-1 1 0 0 0,1-1 0 0 0,1 1 0 0 0,-1 13 0 0 0,1-17-76 0 0,0 0 0 0 0,0 1 0 0 0,0-1 0 0 0,1 1 0 0 0,-1-1 0 0 0,1 0 0 0 0,0 0 0 0 0,1 1 0 0 0,-1-1 1 0 0,0 0-1 0 0,1 0 0 0 0,0 0 0 0 0,0 0 0 0 0,1-1 0 0 0,-1 1 0 0 0,1-1 0 0 0,-1 1 0 0 0,1-1 0 0 0,0 0 0 0 0,0 0 0 0 0,1 0 0 0 0,-1 0 1 0 0,1 0-1 0 0,-1-1 0 0 0,1 0 0 0 0,0 0 0 0 0,0 0 0 0 0,0 0 0 0 0,0 0 0 0 0,0-1 0 0 0,0 0 0 0 0,0 0 0 0 0,1 0 0 0 0,-1 0 1 0 0,0-1-1 0 0,9 1 0 0 0,-10-1-84 0 0,1 0 1 0 0,0 0 0 0 0,-1 0-1 0 0,1 0 1 0 0,-1-1 0 0 0,1 0-1 0 0,-1 1 1 0 0,1-1-1 0 0,5-3 1 0 0,1-8-2667 0 0,-7-12-4727 0 0,-3 16 1526 0 0</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20.342"/>
    </inkml:context>
    <inkml:brush xml:id="br0">
      <inkml:brushProperty name="width" value="0.05" units="cm"/>
      <inkml:brushProperty name="height" value="0.05" units="cm"/>
      <inkml:brushProperty name="color" value="#008C3A"/>
    </inkml:brush>
  </inkml:definitions>
  <inkml:trace contextRef="#ctx0" brushRef="#br0">288 2 6369 0 0,'-10'-1'7578'0'0,"-21"2"-7052"0"0,22-1 558 0 0,-11 1 5 0 0,1 0-1 0 0,-1 1 0 0 0,-29 7 1 0 0,40-7-822 0 0,1 1 0 0 0,-1-1 0 0 0,1 2 1 0 0,0-1-1 0 0,0 1 0 0 0,0 0 1 0 0,0 1-1 0 0,1-1 0 0 0,0 2 0 0 0,-8 6 1 0 0,11-9-246 0 0,1 1 1 0 0,0-1 0 0 0,0 0-1 0 0,1 1 1 0 0,-1 0-1 0 0,1 0 1 0 0,0 0 0 0 0,0 0-1 0 0,0 0 1 0 0,0 0 0 0 0,1 0-1 0 0,-1 0 1 0 0,1 1-1 0 0,0-1 1 0 0,1 1 0 0 0,-1-1-1 0 0,1 1 1 0 0,0-1-1 0 0,0 1 1 0 0,0-1 0 0 0,0 1-1 0 0,1-1 1 0 0,0 1 0 0 0,0-1-1 0 0,0 0 1 0 0,1 1-1 0 0,-1-1 1 0 0,1 0 0 0 0,0 0-1 0 0,0 0 1 0 0,0 0-1 0 0,1 0 1 0 0,5 6 0 0 0,-2-3-7 0 0,0 0 1 0 0,0-1-1 0 0,1 0 1 0 0,0 0 0 0 0,0 0-1 0 0,0-1 1 0 0,1 0-1 0 0,0 0 1 0 0,0-1-1 0 0,0 0 1 0 0,0-1 0 0 0,1 0-1 0 0,-1 0 1 0 0,1 0-1 0 0,0-1 1 0 0,9 1 0 0 0,-6-3 38 0 0,-1 1 1 0 0,1-1-1 0 0,0-1 1 0 0,22-3-1 0 0,-33 4-137 0 0,1-1-1 0 0,0 1 1 0 0,-1 0 0 0 0,1-1-1 0 0,-1 1 1 0 0,1 0 0 0 0,-1-1-1 0 0,1 0 1 0 0,-1 1 0 0 0,1-1-1 0 0,-1 0 1 0 0,1 0 0 0 0,-1 0-1 0 0,0 0 1 0 0,1 0 0 0 0,-1 0-1 0 0,0 0 1 0 0,0 0-1 0 0,0-1 1 0 0,0 1 0 0 0,0 0-1 0 0,0-1 1 0 0,0 1 0 0 0,-1-1-1 0 0,1 1 1 0 0,0-1 0 0 0,-1 1-1 0 0,1-1 1 0 0,-1 1 0 0 0,0-1-1 0 0,1 0 1 0 0,-1 1-1 0 0,0-1 1 0 0,0 1 0 0 0,0-1-1 0 0,0 0 1 0 0,0 1 0 0 0,0-1-1 0 0,-1 0 1 0 0,1 1 0 0 0,-1-1-1 0 0,1 1 1 0 0,-1-1 0 0 0,0-1-1 0 0,-17-34-10698 0 0,9 27 3001 0 0</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21.028"/>
    </inkml:context>
    <inkml:brush xml:id="br0">
      <inkml:brushProperty name="width" value="0.05" units="cm"/>
      <inkml:brushProperty name="height" value="0.05" units="cm"/>
      <inkml:brushProperty name="color" value="#008C3A"/>
    </inkml:brush>
  </inkml:definitions>
  <inkml:trace contextRef="#ctx0" brushRef="#br0">191 27 1344 0 0,'-2'-27'8403'0'0,"0"45"-2235"0"0,0 19-4665 0 0,-1-1 0 0 0,-1 1 1 0 0,-16 57-1 0 0,-40 103-473 0 0,54-178-950 0 0,-72 207 252 0 0,69-205-309 0 0,9-21-63 0 0,0 0-1 0 0,0 0 0 0 0,0 0 1 0 0,0 0-1 0 0,0 1 0 0 0,0-1 1 0 0,0 0-1 0 0,0 0 0 0 0,0 0 0 0 0,0 0 1 0 0,0 0-1 0 0,0 0 0 0 0,0 0 1 0 0,0 0-1 0 0,0 1 0 0 0,0-1 1 0 0,0 0-1 0 0,-1 0 0 0 0,1 0 0 0 0,0 0 1 0 0,0 0-1 0 0,0 0 0 0 0,0 0 1 0 0,0 0-1 0 0,0 0 0 0 0,0 0 1 0 0,0 0-1 0 0,0 0 0 0 0,-1 0 1 0 0,1 0-1 0 0,0 0 0 0 0,0 0 0 0 0,0 0 1 0 0,0 0-1 0 0,0 0 0 0 0,0 0 1 0 0,-1 0-1 0 0,1 0 0 0 0,0 0 1 0 0,0 0-1 0 0,0 0 0 0 0,0 0 1 0 0,0 0-1 0 0,0 0 0 0 0,0 0 0 0 0,0 0 1 0 0,-1 0-1 0 0,1 0 0 0 0,0 0 1 0 0,0 0-1 0 0,0 0 0 0 0,0 0 1 0 0,0 0-1 0 0,0-1 0 0 0,0 1 1 0 0,0 0-1 0 0,0 0 0 0 0,0 0 0 0 0,0 0 1 0 0,-1 0-1 0 0,1 0 0 0 0,0 0 1 0 0,0-1-1 0 0,2-34-12294 0 0,1 24 4789 0 0</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21.398"/>
    </inkml:context>
    <inkml:brush xml:id="br0">
      <inkml:brushProperty name="width" value="0.05" units="cm"/>
      <inkml:brushProperty name="height" value="0.05" units="cm"/>
      <inkml:brushProperty name="color" value="#008C3A"/>
    </inkml:brush>
  </inkml:definitions>
  <inkml:trace contextRef="#ctx0" brushRef="#br0">1 1 6777 0 0,'2'-1'9044'0'0,"6"2"-4424"0"0,50 8-2649 0 0,-35-4-1630 0 0,36 8-260 0 0,0-2 1 0 0,103 5-1 0 0,-161-16-545 0 0,-19-12-7215 0 0,14 8 4469 0 0</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21.815"/>
    </inkml:context>
    <inkml:brush xml:id="br0">
      <inkml:brushProperty name="width" value="0.05" units="cm"/>
      <inkml:brushProperty name="height" value="0.05" units="cm"/>
      <inkml:brushProperty name="color" value="#008C3A"/>
    </inkml:brush>
  </inkml:definitions>
  <inkml:trace contextRef="#ctx0" brushRef="#br0">14 1 13965 0 0,'1'35'5429'0'0,"0"-22"-5059"0"0,0 0-1 0 0,-1 0 1 0 0,-1 0-1 0 0,0 0 1 0 0,-1 0-1 0 0,-5 22 1 0 0,5-31 119 0 0,-1 2-4429 0 0,3-14-3043 0 0,0-1 632 0 0</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22"/>
    </inkml:context>
    <inkml:brush xml:id="br0">
      <inkml:brushProperty name="width" value="0.05" units="cm"/>
      <inkml:brushProperty name="height" value="0.05" units="cm"/>
      <inkml:brushProperty name="color" value="#008C3A"/>
    </inkml:brush>
  </inkml:definitions>
  <inkml:trace contextRef="#ctx0" brushRef="#br0">0 11 2736 0 0,'8'-11'16300'0'0,"-6"22"-16464"0"0,-4 16 91 0 0,1 9-2155 0 0,4-13-5991 0 0,1-14 807 0 0</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22.544"/>
    </inkml:context>
    <inkml:brush xml:id="br0">
      <inkml:brushProperty name="width" value="0.05" units="cm"/>
      <inkml:brushProperty name="height" value="0.05" units="cm"/>
      <inkml:brushProperty name="color" value="#008C3A"/>
    </inkml:brush>
  </inkml:definitions>
  <inkml:trace contextRef="#ctx0" brushRef="#br0">91 15 5320 0 0,'-3'4'11095'0'0,"-10"14"-9371"0"0,13-18-1714 0 0,-48 69 3429 0 0,45-64-3396 0 0,0 0 0 0 0,0 0 0 0 0,1 1 0 0 0,0-1 0 0 0,0 0-1 0 0,0 1 1 0 0,1 0 0 0 0,-1-1 0 0 0,2 1 0 0 0,-1 0 0 0 0,0 0 0 0 0,2 10-1 0 0,-1-13-43 0 0,0 0-1 0 0,1-1 0 0 0,0 1 1 0 0,0-1-1 0 0,0 1 1 0 0,0-1-1 0 0,0 1 0 0 0,0-1 1 0 0,1 0-1 0 0,-1 1 1 0 0,1-1-1 0 0,-1 0 0 0 0,1 0 1 0 0,0 0-1 0 0,0 0 0 0 0,0-1 1 0 0,0 1-1 0 0,0 0 1 0 0,0-1-1 0 0,1 1 0 0 0,-1-1 1 0 0,0 0-1 0 0,1 0 0 0 0,-1 0 1 0 0,1 0-1 0 0,0 0 1 0 0,-1 0-1 0 0,1-1 0 0 0,-1 1 1 0 0,1-1-1 0 0,0 0 0 0 0,-1 0 1 0 0,5 0-1 0 0,-2 0-71 0 0,1-1 1 0 0,-1 0-1 0 0,1 1 0 0 0,-1-2 0 0 0,0 1 0 0 0,0-1 1 0 0,0 1-1 0 0,0-1 0 0 0,0-1 0 0 0,0 1 0 0 0,0-1 1 0 0,-1 0-1 0 0,1 0 0 0 0,-1 0 0 0 0,6-6 0 0 0,-5 4 27 0 0,-1 0 0 0 0,0 0 0 0 0,0-1 0 0 0,-1 0 1 0 0,1 1-1 0 0,-1-1 0 0 0,0 0 0 0 0,-1-1 0 0 0,0 1 0 0 0,0 0 0 0 0,0-1 0 0 0,-1 1 0 0 0,1-1 0 0 0,-2 1 0 0 0,1-1 0 0 0,-1-13 0 0 0,-1 16 51 0 0,1 0-1 0 0,-1 0 1 0 0,-1 0 0 0 0,1 0-1 0 0,0 0 1 0 0,-1 0-1 0 0,0 0 1 0 0,0 0-1 0 0,0 0 1 0 0,0 1-1 0 0,-1-1 1 0 0,0 1 0 0 0,1 0-1 0 0,-1 0 1 0 0,0 0-1 0 0,0 0 1 0 0,-1 0-1 0 0,1 1 1 0 0,-1-1-1 0 0,1 1 1 0 0,-1 0 0 0 0,0 0-1 0 0,0 0 1 0 0,0 1-1 0 0,0-1 1 0 0,0 1-1 0 0,-8-1 1 0 0,6 0 87 0 0,-1 1 0 0 0,0 0 0 0 0,0 0 0 0 0,0 1 0 0 0,0 0 0 0 0,0 0 0 0 0,0 1 1 0 0,-13 2-1 0 0,18-3-193 0 0,-1 1 0 0 0,1 0 1 0 0,-1 0-1 0 0,1 0 0 0 0,0 1 0 0 0,-1-1 1 0 0,1 0-1 0 0,0 1 0 0 0,0-1 1 0 0,0 1-1 0 0,-3 2 0 0 0,4-2-378 0 0,0 0 0 0 0,-1 0 0 0 0,1 0 1 0 0,0-1-1 0 0,0 1 0 0 0,0 1 0 0 0,0-1 0 0 0,1 0 0 0 0,-1 0 0 0 0,0 0 0 0 0,1 0 0 0 0,0 0 0 0 0,-1 1 1 0 0,1-1-1 0 0,0 3 0 0 0</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23.180"/>
    </inkml:context>
    <inkml:brush xml:id="br0">
      <inkml:brushProperty name="width" value="0.05" units="cm"/>
      <inkml:brushProperty name="height" value="0.05" units="cm"/>
      <inkml:brushProperty name="color" value="#008C3A"/>
    </inkml:brush>
  </inkml:definitions>
  <inkml:trace contextRef="#ctx0" brushRef="#br0">10 113 1812 0 0,'-1'10'7903'0'0,"-3"5"-3680"0"0,0 10 441 0 0,27-37-2485 0 0,48-44-518 0 0,-60 45-1544 0 0,0 1 0 0 0,1 0 0 0 0,0 1 0 0 0,1 0 0 0 0,0 1 0 0 0,1 0 0 0 0,-1 1 0 0 0,1 0 0 0 0,25-7 0 0 0,-35 13-119 0 0,1 1-1 0 0,0 0 0 0 0,0-1 1 0 0,0 2-1 0 0,0-1 1 0 0,0 0-1 0 0,0 1 0 0 0,0 0 1 0 0,-1 0-1 0 0,1 1 0 0 0,0-1 1 0 0,-1 1-1 0 0,1 0 1 0 0,-1 0-1 0 0,1 0 0 0 0,-1 1 1 0 0,0 0-1 0 0,0 0 1 0 0,0 0-1 0 0,0 0 0 0 0,-1 0 1 0 0,1 1-1 0 0,-1-1 1 0 0,3 6-1 0 0,7 10-25 0 0,0 0 1 0 0,-2 1 0 0 0,0 0-1 0 0,8 24 1 0 0,5 7-195 0 0,-8-38 156 0 0,-8-11-1888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41.589"/>
    </inkml:context>
    <inkml:brush xml:id="br0">
      <inkml:brushProperty name="width" value="0.05" units="cm"/>
      <inkml:brushProperty name="height" value="0.05" units="cm"/>
    </inkml:brush>
  </inkml:definitions>
  <inkml:trace contextRef="#ctx0" brushRef="#br0">10 6 3676 0 0,'0'-4'12766'0'0,"0"2"-12330"0"0,-5 2-1101 0 0,1 0-2743 0 0</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47.446"/>
    </inkml:context>
    <inkml:brush xml:id="br0">
      <inkml:brushProperty name="width" value="0.05" units="cm"/>
      <inkml:brushProperty name="height" value="0.05" units="cm"/>
    </inkml:brush>
  </inkml:definitions>
  <inkml:trace contextRef="#ctx0" brushRef="#br0">159 549 312 0 0,'-1'-15'11038'0'0,"-3"-7"-6302"0"0,0-7-2200 0 0,-5 69-897 0 0,-44 151 1020 0 0,-15 60-1541 0 0,65-233-1020 0 0,1 0 1 0 0,1 34-1 0 0,1-47-5 0 0,-13-86-562 0 0,15 23-416 0 0,13-68-1 0 0,-4 42 305 0 0,-9 68 513 0 0,30-220-691 0 0,-23 190 877 0 0,1 0 0 0 0,3 1-1 0 0,20-47 1 0 0,-25 74-92 0 0,2-1-1 0 0,0 1 1 0 0,1 1-1 0 0,1 0 1 0 0,0 0-1 0 0,18-16 1 0 0,-21 24-39 0 0,0 0 0 0 0,0 0 0 0 0,1 1 0 0 0,0 1 0 0 0,1 0 0 0 0,0 0 0 0 0,0 1 0 0 0,0 0 0 0 0,1 1 0 0 0,-1 0 0 0 0,17-3 0 0 0,-26 7 10 0 0,-1 1 1 0 0,1-1-1 0 0,-1 1 0 0 0,1 0 0 0 0,-1-1 1 0 0,1 1-1 0 0,-1 0 0 0 0,1 0 1 0 0,-1 0-1 0 0,1 0 0 0 0,-1 0 1 0 0,1 1-1 0 0,-1-1 0 0 0,1 0 1 0 0,-1 1-1 0 0,1-1 0 0 0,-1 1 0 0 0,0 0 1 0 0,1-1-1 0 0,-1 1 0 0 0,0 0 1 0 0,1 0-1 0 0,-1 0 0 0 0,0-1 1 0 0,0 2-1 0 0,0-1 0 0 0,0 0 1 0 0,0 0-1 0 0,0 0 0 0 0,0 0 0 0 0,0 1 1 0 0,0-1-1 0 0,-1 0 0 0 0,1 1 1 0 0,-1-1-1 0 0,1 0 0 0 0,-1 1 1 0 0,1-1-1 0 0,-1 1 0 0 0,0-1 1 0 0,1 1-1 0 0,-1-1 0 0 0,0 1 0 0 0,0-1 1 0 0,0 1-1 0 0,0-1 0 0 0,0 1 1 0 0,-1-1-1 0 0,0 4 0 0 0,-1 11 107 0 0,-1 0 0 0 0,0 0 0 0 0,-10 27 1 0 0,7-27-91 0 0,-10 35 45 0 0,-2-1 0 0 0,-26 50 0 0 0,34-76-33 0 0,-2 0-1 0 0,-1-1 0 0 0,-1 0 1 0 0,-1-1-1 0 0,-1-1 0 0 0,0 0 1 0 0,-33 29-1 0 0,29-34-250 0 0,-18 18-359 0 0,38-34 582 0 0,1 0 1 0 0,-1 0-1 0 0,0 0 0 0 0,1 0 0 0 0,-1 0 0 0 0,0 0 0 0 0,0 0 1 0 0,1 0-1 0 0,-1 0 0 0 0,0 0 0 0 0,1 1 0 0 0,-1-1 0 0 0,0 0 1 0 0,0 0-1 0 0,1 0 0 0 0,-1 0 0 0 0,0 0 0 0 0,0 0 0 0 0,1 1 1 0 0,-1-1-1 0 0,0 0 0 0 0,0 0 0 0 0,1 0 0 0 0,-1 1 0 0 0,0-1 1 0 0,0 0-1 0 0,0 0 0 0 0,0 1 0 0 0,1-1 0 0 0,-1 0 0 0 0,0 0 1 0 0,0 1-1 0 0,0-1 0 0 0,0 0 0 0 0,0 1 0 0 0,0-1 0 0 0,0 0 1 0 0,0 1-1 0 0,0-1 0 0 0,0 0 0 0 0,0 0 0 0 0,0 1 0 0 0,0-1 0 0 0,0 0 1 0 0,0 1-1 0 0,0-1 0 0 0,0 0 0 0 0,0 0 0 0 0,0 1 0 0 0,0-1 1 0 0,0 0-1 0 0,-1 0 0 0 0,1 1 0 0 0,0-1 0 0 0,-1 1 0 0 0,26 1 667 0 0,-20 1-549 0 0,-1 0 0 0 0,1 0 0 0 0,-1 0 0 0 0,0 0 0 0 0,0 1 0 0 0,0 0 1 0 0,-1 0-1 0 0,1 0 0 0 0,-1 0 0 0 0,0 1 0 0 0,0-1 0 0 0,-1 1 0 0 0,1-1 1 0 0,-1 1-1 0 0,0 0 0 0 0,2 8 0 0 0,5 15 105 0 0,8 53 0 0 0,-11-48-141 0 0,1 19 2 0 0,-6-39-130 0 0,1 0 1 0 0,0 0-1 0 0,0-1 1 0 0,2 1-1 0 0,4 14 1 0 0,-8-27-1 0 0,0 0 0 0 0,0 1 1 0 0,0-1-1 0 0,0 0 0 0 0,0 0 1 0 0,0 1-1 0 0,0-1 0 0 0,0 0 1 0 0,0 0-1 0 0,0 1 0 0 0,0-1 1 0 0,1 0-1 0 0,-1 0 0 0 0,0 1 1 0 0,0-1-1 0 0,0 0 0 0 0,0 0 1 0 0,0 1-1 0 0,0-1 0 0 0,1 0 1 0 0,-1 0-1 0 0,0 0 0 0 0,0 1 1 0 0,0-1-1 0 0,0 0 0 0 0,1 0 1 0 0,-1 0-1 0 0,0 0 0 0 0,0 1 1 0 0,1-1-1 0 0,-1 0 0 0 0,0 0 1 0 0,0 0-1 0 0,1 0 0 0 0,-1 0 1 0 0,0 0-1 0 0,0 0 0 0 0,1 0 1 0 0,-1 0-1 0 0,0 0 0 0 0,0 0 1 0 0,1 0-1 0 0,-1 0 0 0 0,1 0 1 0 0,3-14-4184 0 0,-2 4 3456 0 0,2-18-4010 0 0,2-8-6834 0 0,-2 28 11180 0 0</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48.469"/>
    </inkml:context>
    <inkml:brush xml:id="br0">
      <inkml:brushProperty name="width" value="0.05" units="cm"/>
      <inkml:brushProperty name="height" value="0.05" units="cm"/>
    </inkml:brush>
  </inkml:definitions>
  <inkml:trace contextRef="#ctx0" brushRef="#br0">41 68 1292 0 0,'-1'0'13608'0'0,"-2"4"-11154"0"0,2 13-1670 0 0,-1-1 1 0 0,-1 1-1 0 0,0-1 0 0 0,-6 17 0 0 0,4-16-660 0 0,1-1 1 0 0,1 1-1 0 0,0 0 0 0 0,0 19 1 0 0,3-36-133 0 0,0 0 1 0 0,0 0-1 0 0,0 0 1 0 0,0 0 0 0 0,0 0-1 0 0,0 0 1 0 0,0 0-1 0 0,0 0 1 0 0,0 0-1 0 0,0 0 1 0 0,0 0-1 0 0,0 0 1 0 0,0 0 0 0 0,0 0-1 0 0,0 0 1 0 0,1 0-1 0 0,-1 0 1 0 0,0 0-1 0 0,0 0 1 0 0,0 0 0 0 0,0 0-1 0 0,0 0 1 0 0,0 0-1 0 0,0 0 1 0 0,0 0-1 0 0,0 0 1 0 0,0 0 0 0 0,0 0-1 0 0,0 0 1 0 0,0 0-1 0 0,0 0 1 0 0,0 0-1 0 0,1 0 1 0 0,-1 0 0 0 0,0 0-1 0 0,0 0 1 0 0,0 0-1 0 0,4-14-321 0 0,3-24-127 0 0,2-119-835 0 0,-9 154 1334 0 0,1 1 0 0 0,-1 0-1 0 0,0 0 1 0 0,1-1 0 0 0,0 1-1 0 0,-1 0 1 0 0,1 0-1 0 0,0 0 1 0 0,0 0 0 0 0,0 0-1 0 0,0 0 1 0 0,0 0-1 0 0,1 0 1 0 0,-1 1 0 0 0,1-1-1 0 0,-1 0 1 0 0,1 1-1 0 0,-1-1 1 0 0,1 1 0 0 0,0-1-1 0 0,0 1 1 0 0,0 0-1 0 0,0 0 1 0 0,0 0 0 0 0,0 0-1 0 0,0 0 1 0 0,0 0 0 0 0,0 1-1 0 0,0-1 1 0 0,0 1-1 0 0,5-1 1 0 0,11-2 314 0 0,0 1 1 0 0,0 1-1 0 0,24 2 1 0 0,14-2-65 0 0,-27-8-1820 0 0</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48.963"/>
    </inkml:context>
    <inkml:brush xml:id="br0">
      <inkml:brushProperty name="width" value="0.05" units="cm"/>
      <inkml:brushProperty name="height" value="0.05" units="cm"/>
    </inkml:brush>
  </inkml:definitions>
  <inkml:trace contextRef="#ctx0" brushRef="#br0">14 34 788 0 0,'-14'0'15431'0'0,"16"-2"-15287"0"0,1 0 0 0 0,-1 0 0 0 0,0 1 1 0 0,0-1-1 0 0,1 1 0 0 0,-1-1 0 0 0,1 1 0 0 0,-1 0 1 0 0,1 0-1 0 0,0 0 0 0 0,0 0 0 0 0,-1 0 0 0 0,1 1 1 0 0,4-1-1 0 0,6-3 477 0 0,-8 2-506 0 0,0 0 1 0 0,1 0-1 0 0,-1 1 0 0 0,1 0 0 0 0,0 0 0 0 0,-1 0 1 0 0,1 1-1 0 0,0 0 0 0 0,-1 0 0 0 0,1 0 1 0 0,9 2-1 0 0,-15 1-1036 0 0,-9 0-491 0 0,0-2-2856 0 0,28-6-9517 0 0</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49.433"/>
    </inkml:context>
    <inkml:brush xml:id="br0">
      <inkml:brushProperty name="width" value="0.05" units="cm"/>
      <inkml:brushProperty name="height" value="0.05" units="cm"/>
    </inkml:brush>
  </inkml:definitions>
  <inkml:trace contextRef="#ctx0" brushRef="#br0">0 4 696 0 0,'9'-1'16612'0'0,"28"-1"-14157"0"0,81 15 1472 0 0,-118-13-4014 0 0,0 0 1 0 0,1-1-1 0 0,-1 1 0 0 0,0 0 0 0 0,1 0 0 0 0,-1 0 0 0 0,0-1 1 0 0,1 1-1 0 0,-1 0 0 0 0,0-1 0 0 0,0 1 0 0 0,1 0 1 0 0,-1 0-1 0 0,0-1 0 0 0,0 1 0 0 0,0 0 0 0 0,1-1 0 0 0,-1 1 1 0 0,0-1-1 0 0,0 1 0 0 0,0 0 0 0 0,0-1 0 0 0,0 1 0 0 0,0 0 1 0 0,0-1-1 0 0,0 1 0 0 0,0-1 0 0 0,0 1 0 0 0,0 0 1 0 0,0-1-1 0 0,0 0 0 0 0,0 1-287 0 0,0-1 1 0 0,0 1-1 0 0,0 0 0 0 0,0-1 1 0 0,0 1-1 0 0</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50.345"/>
    </inkml:context>
    <inkml:brush xml:id="br0">
      <inkml:brushProperty name="width" value="0.05" units="cm"/>
      <inkml:brushProperty name="height" value="0.05" units="cm"/>
    </inkml:brush>
  </inkml:definitions>
  <inkml:trace contextRef="#ctx0" brushRef="#br0">1 30 64 0 0,'5'-4'17651'0'0,"16"-10"-15778"0"0,-11 11-1639 0 0,-1 1 0 0 0,1 0 0 0 0,-1 0 0 0 0,1 1 0 0 0,-1 0 0 0 0,1 1 0 0 0,0 0 0 0 0,0 0 0 0 0,-1 1 0 0 0,1 1 0 0 0,15 3 0 0 0,32 2-3108 0 0,-69-8-213 0 0,0 0-5181 0 0</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50.749"/>
    </inkml:context>
    <inkml:brush xml:id="br0">
      <inkml:brushProperty name="width" value="0.05" units="cm"/>
      <inkml:brushProperty name="height" value="0.05" units="cm"/>
    </inkml:brush>
  </inkml:definitions>
  <inkml:trace contextRef="#ctx0" brushRef="#br0">22 14 1360 0 0,'-22'15'13008'0'0,"26"-12"-9445"0"0,14-7-2034 0 0,4-3-1107 0 0,-11 2-304 0 0,0 2 0 0 0,0-1-1 0 0,1 2 1 0 0,0-1 0 0 0,18 0 0 0 0,-30 5-297 0 0,-1-1 1 0 0,1 1-1 0 0,-1 0 0 0 0,1-1 0 0 0,-1 1 1 0 0,1-1-1 0 0,-1 1 0 0 0,0-1 0 0 0,0 1 1 0 0,0-1-1 0 0,0 0 0 0 0,0 1 0 0 0,0-1 1 0 0,0 0-1 0 0,-3 2 0 0 0,2-1-610 0 0,-14 9-4473 0 0,4-5-3000 0 0,7-4 4846 0 0</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55.827"/>
    </inkml:context>
    <inkml:brush xml:id="br0">
      <inkml:brushProperty name="width" value="0.05" units="cm"/>
      <inkml:brushProperty name="height" value="0.05" units="cm"/>
    </inkml:brush>
  </inkml:definitions>
  <inkml:trace contextRef="#ctx0" brushRef="#br0">156 51 848 0 0,'3'-11'6484'0'0,"8"-5"-4241"0"0,-1 2-755 0 0,-7 5 2896 0 0,-30 26-3635 0 0,21-13-598 0 0,0 2 48 0 0,0 0 0 0 0,0 0-1 0 0,0 1 1 0 0,1 0-1 0 0,0 0 1 0 0,0 0 0 0 0,1 1-1 0 0,0-1 1 0 0,0 1-1 0 0,1 0 1 0 0,-4 12 0 0 0,-3 12 689 0 0,-8 53 0 0 0,13-64-844 0 0,2 1 1 0 0,1-1-1 0 0,1 0 1 0 0,0 1-1 0 0,2-1 1 0 0,0 0-1 0 0,2 0 1 0 0,0 1-1 0 0,10 31 1 0 0,-13-51-56 0 0,0 0 1 0 0,1-1-1 0 0,-1 1 1 0 0,1 0-1 0 0,0 0 1 0 0,0-1-1 0 0,-1 1 1 0 0,1 0-1 0 0,0-1 0 0 0,0 1 1 0 0,1-1-1 0 0,-1 1 1 0 0,0-1-1 0 0,0 0 1 0 0,1 0-1 0 0,-1 1 1 0 0,1-1-1 0 0,-1 0 0 0 0,1 0 1 0 0,-1 0-1 0 0,1 0 1 0 0,0-1-1 0 0,-1 1 1 0 0,1 0-1 0 0,0-1 1 0 0,0 1-1 0 0,0-1 1 0 0,-1 0-1 0 0,1 1 0 0 0,0-1 1 0 0,3 0-1 0 0,-1-1-64 0 0,0 0 0 0 0,-1-1 0 0 0,1 1 0 0 0,0-1 0 0 0,-1 1 0 0 0,0-1 0 0 0,1 0 0 0 0,-1 0 0 0 0,0-1 0 0 0,0 1 0 0 0,0-1 0 0 0,0 0 0 0 0,-1 1 0 0 0,4-5-1 0 0,-1 0 63 0 0,0 0 0 0 0,0 0 0 0 0,-1-1 0 0 0,0 1 0 0 0,0-1 0 0 0,-1 0 0 0 0,1-1 0 0 0,-2 1 0 0 0,1 0 0 0 0,-2-1 0 0 0,1 0 0 0 0,-1 1 0 0 0,0-1 0 0 0,-1 0 0 0 0,0-9 0 0 0,0 17 14 0 0,0-1 0 0 0,0 0 0 0 0,0 1 0 0 0,0-1-1 0 0,0 1 1 0 0,0-1 0 0 0,-1 1 0 0 0,1-1-1 0 0,-1 1 1 0 0,1-1 0 0 0,-1 1 0 0 0,1-1-1 0 0,-1 1 1 0 0,0-1 0 0 0,0 1 0 0 0,0 0 0 0 0,0-1-1 0 0,0 1 1 0 0,0 0 0 0 0,0 0 0 0 0,0 0-1 0 0,0 0 1 0 0,-1 0 0 0 0,1 0 0 0 0,0 0-1 0 0,-1 0 1 0 0,1 1 0 0 0,-1-1 0 0 0,1 0 0 0 0,-1 1-1 0 0,1-1 1 0 0,-1 1 0 0 0,1 0 0 0 0,-1-1-1 0 0,1 1 1 0 0,-1 0 0 0 0,1 0 0 0 0,-1 0-1 0 0,0 0 1 0 0,1 0 0 0 0,-1 0 0 0 0,1 1 0 0 0,-3 0-1 0 0,-3 0 12 0 0,0 0 0 0 0,-1 1-1 0 0,1 0 1 0 0,0 1 0 0 0,0-1-1 0 0,0 2 1 0 0,-11 6 0 0 0,-35 32 170 0 0,48-38-193 0 0,1 0 0 0 0,0 0-1 0 0,0 0 1 0 0,1 1 0 0 0,-1 0 0 0 0,1 0 0 0 0,0 0 0 0 0,0 0 0 0 0,-4 10-1 0 0,7-15-60 0 0,0 1 0 0 0,0-1-1 0 0,-1 1 1 0 0,1-1-1 0 0,0 1 1 0 0,0 0-1 0 0,0-1 1 0 0,0 1-1 0 0,0-1 1 0 0,0 1-1 0 0,0-1 1 0 0,0 1-1 0 0,0 0 1 0 0,0-1 0 0 0,0 1-1 0 0,0-1 1 0 0,0 1-1 0 0,0-1 1 0 0,0 1-1 0 0,1 0 1 0 0,-1-1-1 0 0,0 1 1 0 0,0-1-1 0 0,1 1 1 0 0,-1-1-1 0 0,0 1 1 0 0,1-1 0 0 0,-1 0-1 0 0,1 1 1 0 0,-1-1-1 0 0,0 1 1 0 0,1-1-1 0 0,-1 0 1 0 0,1 1-1 0 0,-1-1 1 0 0,1 0-1 0 0,-1 0 1 0 0,1 1-1 0 0,-1-1 1 0 0,1 0-1 0 0,0 0 1 0 0,-1 0 0 0 0,1 0-1 0 0,-1 0 1 0 0,1 1-1 0 0,-1-1 1 0 0,1 0-1 0 0,0 0 1 0 0,-1 0-1 0 0,2-1 1 0 0,28-8-7906 0 0,-21 3 2845 0 0</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57.621"/>
    </inkml:context>
    <inkml:brush xml:id="br0">
      <inkml:brushProperty name="width" value="0.05" units="cm"/>
      <inkml:brushProperty name="height" value="0.05" units="cm"/>
    </inkml:brush>
  </inkml:definitions>
  <inkml:trace contextRef="#ctx0" brushRef="#br0">91 39 732 0 0,'5'-19'15218'0'0,"184"0"-11155"0"0,-188 19-4063 0 0,-1 0-1 0 0,0 0 1 0 0,1 0-1 0 0,-1 1 1 0 0,1-1 0 0 0,-1 0-1 0 0,0 1 1 0 0,1-1-1 0 0,-1 0 1 0 0,0 1-1 0 0,1-1 1 0 0,-1 0-1 0 0,0 1 1 0 0,0-1 0 0 0,1 1-1 0 0,-1-1 1 0 0,0 0-1 0 0,0 1 1 0 0,0-1-1 0 0,0 1 1 0 0,1-1-1 0 0,-1 1 1 0 0,0-1 0 0 0,0 1-1 0 0,0-1 1 0 0,0 1-1 0 0,0-1 1 0 0,0 1-1 0 0,0-1 1 0 0,0 1-1 0 0,-1-1 1 0 0,1 0 0 0 0,0 1-1 0 0,0-1 1 0 0,0 1-1 0 0,0-1 1 0 0,-1 1-1 0 0,1-1 1 0 0,0 0-1 0 0,0 1 1 0 0,-1-1 0 0 0,1 1-1 0 0,0-1 1 0 0,0 0-1 0 0,-1 1 1 0 0,1-1-1 0 0,-1 0 1 0 0,0 1-1 0 0,-14 22 97 0 0,-27 16-64 0 0,32-32-3 0 0,1 1-1 0 0,0-1 0 0 0,0 2 1 0 0,1-1-1 0 0,0 1 1 0 0,1 1-1 0 0,0-1 1 0 0,0 1-1 0 0,1 0 0 0 0,-6 15 1 0 0,12-24-20 0 0,-1 1 0 0 0,1-1 1 0 0,-1 1-1 0 0,1-1 0 0 0,0 1 1 0 0,0-1-1 0 0,0 1 0 0 0,0-1 1 0 0,0 1-1 0 0,0-1 0 0 0,0 1 0 0 0,0 0 1 0 0,1-1-1 0 0,-1 1 0 0 0,1-1 1 0 0,-1 0-1 0 0,1 1 0 0 0,-1-1 1 0 0,1 1-1 0 0,0-1 0 0 0,0 0 0 0 0,0 1 1 0 0,0-1-1 0 0,0 0 0 0 0,0 0 1 0 0,0 0-1 0 0,0 0 0 0 0,0 0 1 0 0,1 0-1 0 0,-1 0 0 0 0,0 0 0 0 0,3 1 1 0 0,5 2 8 0 0,0 0 0 0 0,1-1 0 0 0,-1-1 1 0 0,16 4-1 0 0,-18-5-17 0 0,-1 0 1 0 0,1 0-1 0 0,-1 1 1 0 0,1 0-1 0 0,11 6 1 0 0,-14-4 41 0 0,0-1 1 0 0,0 1 0 0 0,0 0 0 0 0,-1 0 0 0 0,0 1 0 0 0,1-1-1 0 0,-1 1 1 0 0,-1 0 0 0 0,1 0 0 0 0,-1-1 0 0 0,0 2-1 0 0,0-1 1 0 0,0 0 0 0 0,-1 0 0 0 0,1 1 0 0 0,-1-1 0 0 0,-1 1-1 0 0,1-1 1 0 0,-1 1 0 0 0,0 10 0 0 0,-1-9-28 0 0,0 1 1 0 0,0 0-1 0 0,0 0 1 0 0,-1-1-1 0 0,0 1 1 0 0,0 0 0 0 0,-1-1-1 0 0,0 0 1 0 0,-1 0-1 0 0,1 0 1 0 0,-1 0-1 0 0,-1 0 1 0 0,1-1-1 0 0,-9 9 1 0 0,6-9 14 0 0,0-1 1 0 0,-1 1-1 0 0,0-2 1 0 0,0 1 0 0 0,0-1-1 0 0,-1 0 1 0 0,1-1-1 0 0,-1 0 1 0 0,0 0 0 0 0,1-1-1 0 0,-1 0 1 0 0,-10 0-1 0 0,-6 1-173 0 0,-1-1-1 0 0,1-1 1 0 0,-30-4-1 0 0,37-2-611 0 0,18-5-1318 0 0,28-12-5177 0 0,-17 14 2666 0 0,-1 0-2398 0 0</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58.676"/>
    </inkml:context>
    <inkml:brush xml:id="br0">
      <inkml:brushProperty name="width" value="0.05" units="cm"/>
      <inkml:brushProperty name="height" value="0.05" units="cm"/>
    </inkml:brush>
  </inkml:definitions>
  <inkml:trace contextRef="#ctx0" brushRef="#br0">1 28 1552 0 0,'15'-1'12444'0'0,"17"-2"-6360"0"0,19-1-4442 0 0,82-9-4246 0 0,-92 9 4450 0 0,-25 2-1794 0 0,-14 2-102 0 0,-43 33 30 0 0,34-28 92 0 0,5-3-104 0 0,0 0 1 0 0,0 0 0 0 0,0 0 0 0 0,0 0 0 0 0,0 0-1 0 0,0 0 1 0 0,0 0 0 0 0,1 1 0 0 0,-1-1-1 0 0,1 1 1 0 0,0-1 0 0 0,0 1 0 0 0,-2 4 0 0 0,-42 128 946 0 0,-9 20 203 0 0,52-149-1118 0 0,-5 8-13 0 0,2-1 0 0 0,-1 1 0 0 0,2 0 0 0 0,0 0 0 0 0,1 1 0 0 0,-3 23 0 0 0,27-82-6939 0 0,-11 13 827 0 0,-5 14 1235 0 0</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59.374"/>
    </inkml:context>
    <inkml:brush xml:id="br0">
      <inkml:brushProperty name="width" value="0.05" units="cm"/>
      <inkml:brushProperty name="height" value="0.05" units="cm"/>
    </inkml:brush>
  </inkml:definitions>
  <inkml:trace contextRef="#ctx0" brushRef="#br0">87 61 28 0 0,'7'-16'15058'0'0,"-14"26"-13586"0"0,-10 19 693 0 0,-18 45 0 0 0,28-55-2035 0 0,1-1 1 0 0,0 1 0 0 0,1 0 0 0 0,1 1 0 0 0,1-1 0 0 0,-1 36 0 0 0,4-52-132 0 0,0 0 0 0 0,0 0 0 0 0,0 0 0 0 0,1 0 0 0 0,-1 0-1 0 0,1-1 1 0 0,-1 1 0 0 0,1 0 0 0 0,0 0 0 0 0,0 0 0 0 0,1 0 0 0 0,-1-1 0 0 0,0 1 0 0 0,1-1 0 0 0,-1 1 0 0 0,1-1 0 0 0,0 1-1 0 0,0-1 1 0 0,0 0 0 0 0,0 0 0 0 0,0 0 0 0 0,1 0 0 0 0,-1 0 0 0 0,1-1 0 0 0,-1 1 0 0 0,1-1 0 0 0,-1 1 0 0 0,1-1-1 0 0,0 0 1 0 0,0 0 0 0 0,0 0 0 0 0,0-1 0 0 0,-1 1 0 0 0,1-1 0 0 0,4 1 0 0 0,0-1-26 0 0,0 0 0 0 0,0 0 0 0 0,0 0 0 0 0,0-1 0 0 0,0 0 0 0 0,0 0 0 0 0,-1-1 0 0 0,1 0 0 0 0,0 0 0 0 0,-1-1 0 0 0,1 0 0 0 0,-1 0 1 0 0,0 0-1 0 0,7-6 0 0 0,-3 1-58 0 0,0 0 1 0 0,-1-1 0 0 0,0 0-1 0 0,-1-1 1 0 0,0 0 0 0 0,0-1 0 0 0,-1 1-1 0 0,0-1 1 0 0,-1-1 0 0 0,7-15-1 0 0,-9 18 3 0 0,-1-1 0 0 0,0 1 0 0 0,-1-1-1 0 0,0 0 1 0 0,0 0 0 0 0,-1 0 0 0 0,0 0-1 0 0,-1 0 1 0 0,0 0 0 0 0,0 0 0 0 0,-1 0-1 0 0,-1 0 1 0 0,1 1 0 0 0,-5-12 0 0 0,5 16 73 0 0,-1 0 0 0 0,0 0 0 0 0,0 0-1 0 0,-1 0 1 0 0,1 0 0 0 0,-1 1 0 0 0,0 0 0 0 0,-1-1 0 0 0,1 1 0 0 0,-1 0 0 0 0,1 0 0 0 0,-1 1 0 0 0,0-1 0 0 0,-1 1 0 0 0,1 0 0 0 0,0 0 0 0 0,-1 0-1 0 0,-8-3 1 0 0,7 4 13 0 0,0 0-1 0 0,0 1 1 0 0,-1 0-1 0 0,1 0 1 0 0,0 0-1 0 0,-1 1 1 0 0,1 0-1 0 0,0 0 1 0 0,-1 1-1 0 0,1 0 1 0 0,0 0-1 0 0,0 0 1 0 0,0 1-1 0 0,0 0 1 0 0,-10 4-1 0 0,5-1-207 0 0,-34 15 643 0 0,43-19-583 0 0,0 0 1 0 0,1 0-1 0 0,-1 0 1 0 0,1 0-1 0 0,-1 0 1 0 0,1 0-1 0 0,-1 0 1 0 0,1 0-1 0 0,0 1 1 0 0,-1-1-1 0 0,1 0 1 0 0,0 1 0 0 0,0 0-1 0 0,0-1 1 0 0,0 1-1 0 0,0-1 1 0 0,0 1-1 0 0,1 0 1 0 0,-1 0-1 0 0,0 2 1 0 0,1-3-209 0 0,0-1 1 0 0,1 1 0 0 0,-1-1-1 0 0,0 1 1 0 0,0-1 0 0 0,1 1-1 0 0,-1-1 1 0 0,0 1 0 0 0,1-1-1 0 0,-1 1 1 0 0,0-1 0 0 0,1 1-1 0 0,-1-1 1 0 0,1 0 0 0 0,-1 1-1 0 0,1-1 1 0 0,-1 0 0 0 0,1 1-1 0 0,-1-1 1 0 0,1 0 0 0 0,-1 1-1 0 0,1-1 1 0 0,-1 0-1 0 0,1 0 1 0 0,0 0 0 0 0,-1 0-1 0 0,1 0 1 0 0,-1 0 0 0 0,1 0-1 0 0,0 0 1 0 0,-1 0 0 0 0,1 0-1 0 0,-1 0 1 0 0,1 0 0 0 0,0 0-1 0 0,0 0 1 0 0,8-2-2954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43.276"/>
    </inkml:context>
    <inkml:brush xml:id="br0">
      <inkml:brushProperty name="width" value="0.05" units="cm"/>
      <inkml:brushProperty name="height" value="0.05" units="cm"/>
    </inkml:brush>
  </inkml:definitions>
  <inkml:trace contextRef="#ctx0" brushRef="#br0">0 35 1056 0 0,'1'19'9407'0'0,"0"5"-4385"0"0,0-9-4673 0 0,1-1 0 0 0,0 1 0 0 0,1-1 1 0 0,0 1-1 0 0,1-1 0 0 0,10 24 0 0 0,-14-38-339 0 0,0-1-1 0 0,0 1 1 0 0,0 0-1 0 0,0 0 1 0 0,0 0-1 0 0,0 0 1 0 0,0 0-1 0 0,0 0 1 0 0,0 0 0 0 0,0-1-1 0 0,1 1 1 0 0,-1 0-1 0 0,0 0 1 0 0,0 0-1 0 0,0 0 1 0 0,0 0-1 0 0,0 0 1 0 0,0 0 0 0 0,0-1-1 0 0,0 1 1 0 0,0 0-1 0 0,0 0 1 0 0,1 0-1 0 0,-1 0 1 0 0,0 0-1 0 0,0 0 1 0 0,0 0-1 0 0,0 0 1 0 0,0 0 0 0 0,0 0-1 0 0,0 0 1 0 0,1 0-1 0 0,-1 0 1 0 0,0 0-1 0 0,0 0 1 0 0,0 0-1 0 0,0 0 1 0 0,0 0 0 0 0,0 0-1 0 0,1 0 1 0 0,-1 0-1 0 0,0 0 1 0 0,0 0-1 0 0,0 0 1 0 0,0 0-1 0 0,0 0 1 0 0,0 0 0 0 0,0 0-1 0 0,1 0 1 0 0,-1 0-1 0 0,0 0 1 0 0,0 0-1 0 0,0 0 1 0 0,0 0-1 0 0,0 1 1 0 0,0-1 0 0 0,0 0-1 0 0,0 0 1 0 0,0 0-1 0 0,1 0 1 0 0,-1 0-1 0 0,0 0 1 0 0,0 0-1 0 0,0 1 1 0 0,0-1 0 0 0,0 0-1 0 0,3-19 150 0 0,-2-20-295 0 0,-5-82-315 0 0,4 120 452 0 0,1 0-1 0 0,0 0 1 0 0,0 0-1 0 0,0 0 1 0 0,0 0-1 0 0,0 1 1 0 0,0-1 0 0 0,0 0-1 0 0,1 1 1 0 0,-1-1-1 0 0,0 1 1 0 0,0-1 0 0 0,0 1-1 0 0,1-1 1 0 0,-1 1-1 0 0,0 0 1 0 0,0 0-1 0 0,1 0 1 0 0,-1 0 0 0 0,0 0-1 0 0,1 0 1 0 0,1 0-1 0 0,38 3 312 0 0,-29-2-555 0 0,0 0 0 0 0,-1-1 0 0 0,1 0 0 0 0,21-3 0 0 0,-28-2-1795 0 0,-23-3-12843 0 0</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5:03.985"/>
    </inkml:context>
    <inkml:brush xml:id="br0">
      <inkml:brushProperty name="width" value="0.05" units="cm"/>
      <inkml:brushProperty name="height" value="0.05" units="cm"/>
    </inkml:brush>
  </inkml:definitions>
  <inkml:trace contextRef="#ctx0" brushRef="#br0">13 435 756 0 0,'-13'3'14004'0'0,"16"-2"-13795"0"0,0 0 0 0 0,1 0 0 0 0,-1-1 0 0 0,0 0 0 0 0,0 1 0 0 0,0-1 0 0 0,1 0 0 0 0,-1-1 0 0 0,0 1 0 0 0,0 0 0 0 0,0-1 0 0 0,0 0 0 0 0,1 0 0 0 0,-1 0 0 0 0,0 0 0 0 0,0 0 0 0 0,5-4 0 0 0,52-35-285 0 0,-40 25 304 0 0,-14 11-222 0 0,97-73 29 0 0,-91 67 28 0 0,-1-1 0 0 0,0 0-1 0 0,0 0 1 0 0,-1-2 0 0 0,0 1-1 0 0,8-16 1 0 0,-16 24-64 0 0,-1 1 0 0 0,1 0 0 0 0,-1-1 0 0 0,0 1 0 0 0,0-1 0 0 0,-1 1 0 0 0,1-1 1 0 0,-1 1-1 0 0,0-1 0 0 0,0 0 0 0 0,0 1 0 0 0,0-1 0 0 0,0 1 0 0 0,-1-1 0 0 0,0 1 0 0 0,0-1 0 0 0,0 1 0 0 0,-1-4 1 0 0,-4-7-179 0 0,-1 1 1 0 0,0 0 0 0 0,-10-15-1 0 0,-5-8-437 0 0,21 34 604 0 0,1 1 1 0 0,-1 0-1 0 0,1-1 1 0 0,-1 1-1 0 0,1-1 0 0 0,0 1 1 0 0,0-1-1 0 0,0 1 0 0 0,0-1 1 0 0,0 0-1 0 0,0 1 1 0 0,0-1-1 0 0,1-1 0 0 0,-5 17 185 0 0,-13 34 358 0 0,-44 105-143 0 0,31-95-247 0 0,-33 76 591 0 0,56-118-655 0 0,2 2-1 0 0,0-1 1 0 0,1 0 0 0 0,1 1-1 0 0,1 0 1 0 0,-1 24-1 0 0,3-42-81 0 0,0-1-1 0 0,1 1 1 0 0,-1 0-1 0 0,0 0 1 0 0,0-1 0 0 0,1 1-1 0 0,-1 0 1 0 0,0 0-1 0 0,0 0 1 0 0,1-1-1 0 0,-1 1 1 0 0,0 0 0 0 0,1 0-1 0 0,-1 0 1 0 0,0 0-1 0 0,0 0 1 0 0,1-1-1 0 0,-1 1 1 0 0,0 0 0 0 0,1 0-1 0 0,-1 0 1 0 0,0 0-1 0 0,1 0 1 0 0,-1 0-1 0 0,1 0 1 0 0,-1 0 0 0 0,0 0-1 0 0,1 0 1 0 0,-1 0-1 0 0,0 1 1 0 0,1-1 0 0 0,-1 0-1 0 0,0 0 1 0 0,0 0-1 0 0,1 0 1 0 0,-1 0-1 0 0,0 1 1 0 0,1-1 0 0 0,-1 0-1 0 0,0 0 1 0 0,0 1-1 0 0,1-1 1 0 0,-1 0-1 0 0,0 0 1 0 0,0 1 0 0 0,0-1-1 0 0,1 0 1 0 0,-1 0-1 0 0,0 1 1 0 0,0-1-1 0 0,0 0 1 0 0,0 1 0 0 0,0-1-1 0 0,0 0 1 0 0,0 1-1 0 0,1-1 1 0 0,-1 0-1 0 0,0 1 1 0 0,0-1 0 0 0,0 0-1 0 0,0 1 1 0 0,-1 0-1 0 0,19-27-375 0 0,4-35-289 0 0,-17 41 648 0 0,2 0 1 0 0,0 1-1 0 0,2 0 1 0 0,0 0-1 0 0,0 1 1 0 0,2 0-1 0 0,15-19 1 0 0,-25 36 45 0 0,0-1 1 0 0,1 1 0 0 0,-1-1 0 0 0,1 1 0 0 0,-1-1-1 0 0,1 1 1 0 0,0 0 0 0 0,-1 0 0 0 0,1 0-1 0 0,0 0 1 0 0,0 0 0 0 0,0 0 0 0 0,0 0-1 0 0,0 0 1 0 0,0 1 0 0 0,0-1 0 0 0,0 1-1 0 0,0 0 1 0 0,0-1 0 0 0,0 1 0 0 0,0 0 0 0 0,0 0-1 0 0,0 0 1 0 0,0 1 0 0 0,0-1 0 0 0,1 0-1 0 0,-1 1 1 0 0,0 0 0 0 0,0-1 0 0 0,1 2-1 0 0,1 0 0 0 0,-1 0-1 0 0,1 0 1 0 0,-1 1-1 0 0,0-1 0 0 0,0 1 1 0 0,0 0-1 0 0,0 0 1 0 0,-1 0-1 0 0,1 0 0 0 0,-1 1 1 0 0,0-1-1 0 0,1 1 1 0 0,-2-1-1 0 0,4 7 0 0 0,-5-7-8 0 0,1 0-1 0 0,0-1 0 0 0,-1 1 0 0 0,0 0 0 0 0,0 0 0 0 0,0-1 0 0 0,0 1 0 0 0,0 0 1 0 0,0 0-1 0 0,-1-1 0 0 0,1 1 0 0 0,-1 0 0 0 0,0 0 0 0 0,0-1 0 0 0,0 1 0 0 0,0-1 0 0 0,0 1 1 0 0,0-1-1 0 0,-1 1 0 0 0,1-1 0 0 0,-1 0 0 0 0,0 0 0 0 0,0 0 0 0 0,0 0 0 0 0,0 0 1 0 0,0 0-1 0 0,0 0 0 0 0,0-1 0 0 0,-1 1 0 0 0,1-1 0 0 0,-1 1 0 0 0,-2 0 0 0 0,-3 2 9 0 0,0 0-1 0 0,0 0 1 0 0,0-1-1 0 0,0 0 0 0 0,-1 0 1 0 0,1-1-1 0 0,-1 0 1 0 0,0-1-1 0 0,-9 1 1 0 0,41 28 471 0 0,-20-28-402 0 0,61 56 1141 0 0,-59-54-1174 0 0,0-1-1 0 0,0 1 0 0 0,0-1 0 0 0,0 0 1 0 0,1-1-1 0 0,-1 1 0 0 0,1-1 0 0 0,-1 0 1 0 0,1 0-1 0 0,0-1 0 0 0,0 0 0 0 0,6 1 0 0 0,-12-4-268 0 0,0 0-1 0 0,0 0 0 0 0,0-1 0 0 0,-1 1 0 0 0,1 0 0 0 0,0 0 0 0 0,-1 0 1 0 0,0 0-1 0 0,1 0 0 0 0,-1 0 0 0 0,0 0 0 0 0,0 0 0 0 0,0 0 0 0 0,-3-3 0 0 0,3 2-639 0 0,-8-21-7759 0 0,8 15 2966 0 0</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5:04.872"/>
    </inkml:context>
    <inkml:brush xml:id="br0">
      <inkml:brushProperty name="width" value="0.05" units="cm"/>
      <inkml:brushProperty name="height" value="0.05" units="cm"/>
    </inkml:brush>
  </inkml:definitions>
  <inkml:trace contextRef="#ctx0" brushRef="#br0">14 125 1828 0 0,'-2'16'11286'0'0,"-3"7"-7589"0"0,-2 8-1484 0 0,10-34-2049 0 0,-1-1 0 0 0,1 1 0 0 0,-1 0 0 0 0,0-1 0 0 0,0 1 0 0 0,-1-1 0 0 0,1 0 0 0 0,-1 0 0 0 0,0 0 0 0 0,0 0 0 0 0,1-4-1 0 0,1-2 108 0 0,30-70 968 0 0,-31 76-1177 0 0,0 0 0 0 0,0 0 0 0 0,1 0 0 0 0,-1 0 0 0 0,1 1 0 0 0,0-1-1 0 0,0 1 1 0 0,0-1 0 0 0,1 1 0 0 0,-1 0 0 0 0,1 1 0 0 0,0-1 0 0 0,-1 0 0 0 0,1 1 0 0 0,0 0 0 0 0,7-3-1 0 0,-9 5-54 0 0,-1 0-1 0 0,1 0 1 0 0,0 0-1 0 0,-1 1 1 0 0,1-1-1 0 0,-1 0 1 0 0,1 1-1 0 0,-1-1 1 0 0,1 1-1 0 0,-1 0 1 0 0,1-1-1 0 0,-1 1 0 0 0,0 0 1 0 0,1 0-1 0 0,-1 0 1 0 0,0 0-1 0 0,0 0 1 0 0,1 0-1 0 0,-1 0 1 0 0,0 0-1 0 0,0 0 1 0 0,0 1-1 0 0,0-1 0 0 0,-1 0 1 0 0,1 1-1 0 0,0-1 1 0 0,0 3-1 0 0,21 50 76 0 0,-16-37-76 0 0,16 22 28 0 0,-21-37-48 0 0,0-1 0 0 0,0 1-1 0 0,0-1 1 0 0,1 1 0 0 0,-1-1-1 0 0,1 1 1 0 0,-1-1 0 0 0,1 0-1 0 0,-1 0 1 0 0,1 0 0 0 0,0 0-1 0 0,0 0 1 0 0,-1 0 0 0 0,1 0-1 0 0,0-1 1 0 0,0 1-1 0 0,3 0 1 0 0,-4-1-15 0 0,0-1 1 0 0,0 1-1 0 0,0-1 0 0 0,0 1 0 0 0,-1-1 1 0 0,1 0-1 0 0,0 1 0 0 0,-1-1 1 0 0,1 0-1 0 0,0 0 0 0 0,-1 0 0 0 0,1 1 1 0 0,-1-1-1 0 0,1 0 0 0 0,-1 0 0 0 0,1 0 1 0 0,-1 0-1 0 0,0 0 0 0 0,0 0 0 0 0,1 0 1 0 0,-1-2-1 0 0,7-30-242 0 0,-4 20 163 0 0,7-9 247 0 0,-7 20-79 0 0,1 0 0 0 0,-1 0 1 0 0,0 1-1 0 0,1-1 0 0 0,0 1 0 0 0,-1 0 0 0 0,1 0 0 0 0,0 0 0 0 0,0 0 0 0 0,-1 0 1 0 0,1 1-1 0 0,0 0 0 0 0,0 0 0 0 0,5 1 0 0 0,0 3-23 0 0,0 0 0 0 0,-1 1-1 0 0,0 0 1 0 0,0 0 0 0 0,0 1 0 0 0,-1 0-1 0 0,1 1 1 0 0,-2 0 0 0 0,1 0-1 0 0,-1 0 1 0 0,6 9 0 0 0,30 29 58 0 0,-19-23-53 0 0,-17-16-99 0 0,0 0-1 0 0,0-1 1 0 0,0 0 0 0 0,1 0-1 0 0,0 0 1 0 0,10 5 0 0 0,-16-10-313 0 0,-27-19-13151 0 0</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7T20:08:02.115"/>
    </inkml:context>
    <inkml:brush xml:id="br0">
      <inkml:brushProperty name="width" value="0.05" units="cm"/>
      <inkml:brushProperty name="height" value="0.05" units="cm"/>
      <inkml:brushProperty name="color" value="#008C3A"/>
    </inkml:brush>
  </inkml:definitions>
  <inkml:trace contextRef="#ctx0" brushRef="#br0">32 0 22390,'-32'443'0</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6.443"/>
    </inkml:context>
    <inkml:brush xml:id="br0">
      <inkml:brushProperty name="width" value="0.05" units="cm"/>
      <inkml:brushProperty name="height" value="0.05" units="cm"/>
      <inkml:brushProperty name="color" value="#008C3A"/>
    </inkml:brush>
  </inkml:definitions>
  <inkml:trace contextRef="#ctx0" brushRef="#br0">127 170 3616 0 0,'-1'-19'10349'0'0,"-3"31"-8358"0"0,-2 8-1740 0 0,-72 202 3625 0 0,73-206-3795 0 0,5-12-51 0 0,-1 0-1 0 0,0 0 1 0 0,0-1-1 0 0,0 1 1 0 0,-1 0 0 0 0,0-1-1 0 0,1 1 1 0 0,-1-1 0 0 0,0 1-1 0 0,-4 3 1 0 0,6-6-25 0 0,0-1 0 0 0,0 0 0 0 0,0 0 0 0 0,-1 1 1 0 0,1-1-1 0 0,0 0 0 0 0,0 0 0 0 0,0 0 0 0 0,-1 0 0 0 0,1 1 0 0 0,0-1 1 0 0,0 0-1 0 0,-1 0 0 0 0,1 0 0 0 0,0 0 0 0 0,0 0 0 0 0,-1 0 0 0 0,1 1 0 0 0,0-1 1 0 0,0 0-1 0 0,-1 0 0 0 0,1 0 0 0 0,0 0 0 0 0,0 0 0 0 0,-1 0 0 0 0,1 0 1 0 0,0 0-1 0 0,-1 0 0 0 0,1 0 0 0 0,0-1 0 0 0,0 1 0 0 0,-1 0 0 0 0,1 0 1 0 0,0 0-1 0 0,0 0 0 0 0,-1 0 0 0 0,1 0 0 0 0,0 0 0 0 0,0-1 0 0 0,0 1 0 0 0,-1 0 1 0 0,1 0-1 0 0,0 0 0 0 0,0-1 0 0 0,0 1 0 0 0,0 0 0 0 0,-1 0 0 0 0,1 0 1 0 0,0-1-1 0 0,0 1 0 0 0,0 0 0 0 0,0 0 0 0 0,0-1 0 0 0,-2-23-221 0 0,10-26-185 0 0,73-109-1693 0 0,16-14 2550 0 0,-63 116 910 0 0,-34 57-1361 0 0,0 0 0 0 0,0 0 1 0 0,0 0-1 0 0,0 1 0 0 0,0-1 0 0 0,0 0 1 0 0,0 0-1 0 0,0 0 0 0 0,0 0 1 0 0,0 0-1 0 0,0 1 0 0 0,0-1 0 0 0,0 0 1 0 0,0 0-1 0 0,0 0 0 0 0,0 0 0 0 0,0 0 1 0 0,0 1-1 0 0,0-1 0 0 0,0 0 1 0 0,0 0-1 0 0,0 0 0 0 0,0 0 0 0 0,0 0 1 0 0,0 1-1 0 0,1-1 0 0 0,-1 0 1 0 0,0 0-1 0 0,0 0 0 0 0,0 0 0 0 0,0 0 1 0 0,0 0-1 0 0,0 0 0 0 0,0 1 0 0 0,1-1 1 0 0,-1 0-1 0 0,0 0 0 0 0,0 0 1 0 0,0 0-1 0 0,0 0 0 0 0,0 0 0 0 0,1 0 1 0 0,-1 0-1 0 0,0 0 0 0 0,0 0 0 0 0,0 0 1 0 0,0 0-1 0 0,1 0 0 0 0,-1 0 1 0 0,0 0-1 0 0,0 0 0 0 0,0 0 0 0 0,0 0 1 0 0,0 0-1 0 0,1 0 0 0 0,-1 0 1 0 0,0 0-1 0 0,0 0 0 0 0,0 0 0 0 0,0-1 1 0 0,0 1-1 0 0,1 0 0 0 0,-1 0 0 0 0,0 0 1 0 0,3 27 108 0 0,-2 34 182 0 0,-1-59-266 0 0,-1 59 510 0 0,-1-29-233 0 0,2 0 1 0 0,1 0-1 0 0,10 57 0 0 0,11 12-282 0 0,-19-89 32 0 0,-14-31-11053 0 0,11 11 5297 0 0</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7.036"/>
    </inkml:context>
    <inkml:brush xml:id="br0">
      <inkml:brushProperty name="width" value="0.05" units="cm"/>
      <inkml:brushProperty name="height" value="0.05" units="cm"/>
      <inkml:brushProperty name="color" value="#008C3A"/>
    </inkml:brush>
  </inkml:definitions>
  <inkml:trace contextRef="#ctx0" brushRef="#br0">1 2 972 0 0,'3'0'9132'0'0,"6"0"-4235"0"0,14-2-1096 0 0,-13 3-3570 0 0,1 0 0 0 0,-1 1 0 0 0,0 0 0 0 0,0 0 0 0 0,0 1 0 0 0,-1 1-1 0 0,1-1 1 0 0,-1 2 0 0 0,1-1 0 0 0,-1 1 0 0 0,10 8 0 0 0,-19-13-322 0 0,0 0 1 0 0,1 0 0 0 0,-1 0 0 0 0,0 0-1 0 0,0 1 1 0 0,0-1 0 0 0,0 0 0 0 0,0 0 0 0 0,0 0-1 0 0,0 0 1 0 0,0 0 0 0 0,0 1 0 0 0,0-1-1 0 0,0 0 1 0 0,0 0 0 0 0,0 0 0 0 0,0 0 0 0 0,0 0-1 0 0,0 1 1 0 0,0-1 0 0 0,0 0 0 0 0,0 0-1 0 0,0 0 1 0 0,0 0 0 0 0,0 1 0 0 0,0-1-1 0 0,0 0 1 0 0,0 0 0 0 0,0 0 0 0 0,0 0 0 0 0,0 0-1 0 0,0 0 1 0 0,0 1 0 0 0,-1-1 0 0 0,1 0-1 0 0,0 0 1 0 0,0 0 0 0 0,0 0 0 0 0,0 0-1 0 0,0 0 1 0 0,0 0 0 0 0,0 1 0 0 0,-1-1 0 0 0,1 0-1 0 0,0 0 1 0 0,0 0 0 0 0,0 0 0 0 0,0 0-1 0 0,0 0 1 0 0,-1 0 0 0 0,1 0 0 0 0,0 0-1 0 0,0 0 1 0 0</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8.153"/>
    </inkml:context>
    <inkml:brush xml:id="br0">
      <inkml:brushProperty name="width" value="0.05" units="cm"/>
      <inkml:brushProperty name="height" value="0.05" units="cm"/>
      <inkml:brushProperty name="color" value="#008C3A"/>
    </inkml:brush>
  </inkml:definitions>
  <inkml:trace contextRef="#ctx0" brushRef="#br0">45 1 220 0 0,'-1'31'9689'0'0,"-2"3"-3711"0"0,-3 9-2447 0 0,-6 25-2813 0 0,-6 48 9 0 0,13-7-120 0 0,5-93-4109 0 0</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8.991"/>
    </inkml:context>
    <inkml:brush xml:id="br0">
      <inkml:brushProperty name="width" value="0.05" units="cm"/>
      <inkml:brushProperty name="height" value="0.05" units="cm"/>
      <inkml:brushProperty name="color" value="#008C3A"/>
    </inkml:brush>
  </inkml:definitions>
  <inkml:trace contextRef="#ctx0" brushRef="#br0">77 1 1264 0 0,'0'0'8148'0'0,"0"33"-3628"0"0,-7 108 704 0 0,1-93-4244 0 0,-2-1-1 0 0,-20 66 1 0 0,23-89-951 0 0,5-21-99 0 0,0 0 0 0 0,0 0 0 0 0,-1 0 0 0 0,1-1 1 0 0,-1 1-1 0 0,0 0 0 0 0,0 0 0 0 0,0 0 0 0 0,0-1 0 0 0,0 1 0 0 0,-1-1 0 0 0,-2 5 0 0 0,-5-23-10433 0 0,8 9 4903 0 0</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9.473"/>
    </inkml:context>
    <inkml:brush xml:id="br0">
      <inkml:brushProperty name="width" value="0.05" units="cm"/>
      <inkml:brushProperty name="height" value="0.05" units="cm"/>
      <inkml:brushProperty name="color" value="#008C3A"/>
    </inkml:brush>
  </inkml:definitions>
  <inkml:trace contextRef="#ctx0" brushRef="#br0">0 1 928 0 0,'3'4'13615'0'0,"8"11"-11247"0"0,-4-13-2206 0 0,0 0 1 0 0,1-1 0 0 0,-1 0-1 0 0,0 0 1 0 0,1 0-1 0 0,-1-1 1 0 0,0-1 0 0 0,1 1-1 0 0,-1-1 1 0 0,0 0-1 0 0,10-3 1 0 0,35-3-435 0 0,-51 7 121 0 0,2 5-2630 0 0</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0.129"/>
    </inkml:context>
    <inkml:brush xml:id="br0">
      <inkml:brushProperty name="width" value="0.05" units="cm"/>
      <inkml:brushProperty name="height" value="0.05" units="cm"/>
      <inkml:brushProperty name="color" value="#008C3A"/>
    </inkml:brush>
  </inkml:definitions>
  <inkml:trace contextRef="#ctx0" brushRef="#br0">14 1 1748 0 0,'-1'16'8744'0'0,"0"-1"-4178"0"0,-10 52-1223 0 0,10-15-4574 0 0</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0.331"/>
    </inkml:context>
    <inkml:brush xml:id="br0">
      <inkml:brushProperty name="width" value="0.05" units="cm"/>
      <inkml:brushProperty name="height" value="0.05" units="cm"/>
      <inkml:brushProperty name="color" value="#008C3A"/>
    </inkml:brush>
  </inkml:definitions>
  <inkml:trace contextRef="#ctx0" brushRef="#br0">9 5 6673 0 0,'0'-4'8900'0'0,"0"8"-8960"0"0,0-2-4 0 0,0 4 60 0 0,-4-1 4 0 0,4-1-528 0 0,-5 4-588 0 0,5 0-688 0 0,0-5-1368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44.226"/>
    </inkml:context>
    <inkml:brush xml:id="br0">
      <inkml:brushProperty name="width" value="0.05" units="cm"/>
      <inkml:brushProperty name="height" value="0.05" units="cm"/>
    </inkml:brush>
  </inkml:definitions>
  <inkml:trace contextRef="#ctx0" brushRef="#br0">38 127 1356 0 0,'0'11'6959'0'0,"0"2"-1858"0"0,0-12-5011 0 0,0 0 0 0 0,1 0 1 0 0,-1 0-1 0 0,0 0 1 0 0,1 0-1 0 0,-1 0 0 0 0,1-1 1 0 0,-1 1-1 0 0,1 0 1 0 0,-1 0-1 0 0,1-1 0 0 0,0 1 1 0 0,-1 0-1 0 0,1-1 1 0 0,0 1-1 0 0,0 0 0 0 0,-1-1 1 0 0,1 1-1 0 0,0-1 1 0 0,0 0-1 0 0,0 1 0 0 0,0-1 1 0 0,0 0-1 0 0,0 1 0 0 0,-1-1 1 0 0,1 0-1 0 0,0 0 1 0 0,0 0-1 0 0,0 0 0 0 0,0 0 1 0 0,0 0-1 0 0,0 0 1 0 0,0 0-1 0 0,0 0 0 0 0,0 0 1 0 0,1-1-1 0 0,4 1-50 0 0,-1-1 0 0 0,0 0 0 0 0,0 0 1 0 0,0 0-1 0 0,0-1 0 0 0,0 0 0 0 0,0 0 0 0 0,0 0 0 0 0,0 0 0 0 0,-1-1 0 0 0,1 0 0 0 0,-1 0 0 0 0,0 0 0 0 0,1 0 0 0 0,-2-1 0 0 0,1 0 0 0 0,0 1 1 0 0,-1-2-1 0 0,0 1 0 0 0,1 0 0 0 0,-2 0 0 0 0,1-1 0 0 0,0 0 0 0 0,-1 1 0 0 0,0-1 0 0 0,0 0 0 0 0,-1 0 0 0 0,2-8 0 0 0,-2 12-69 0 0,0-1 0 0 0,-1 0-1 0 0,1 0 1 0 0,-1 0 0 0 0,1 0-1 0 0,-1 0 1 0 0,0-1 0 0 0,0 1-1 0 0,0 0 1 0 0,0 0 0 0 0,0 0-1 0 0,0 0 1 0 0,0 0 0 0 0,-1 0-1 0 0,1 0 1 0 0,-1 0 0 0 0,0 0-1 0 0,1 0 1 0 0,-1 0 0 0 0,0 1-1 0 0,0-1 1 0 0,0 0 0 0 0,0 0-1 0 0,-1 1 1 0 0,1-1 0 0 0,0 0-1 0 0,-1 1 1 0 0,1 0 0 0 0,-1-1-1 0 0,1 1 1 0 0,-1 0 0 0 0,0 0-1 0 0,0 0 1 0 0,1 0 0 0 0,-1 0-1 0 0,0 0 1 0 0,0 0 0 0 0,-3 0-1 0 0,1 0 56 0 0,0 0 0 0 0,0 1 0 0 0,-1 0-1 0 0,1 0 1 0 0,0 0 0 0 0,0 0 0 0 0,0 1-1 0 0,0-1 1 0 0,0 1 0 0 0,-1 0 0 0 0,1 0-1 0 0,1 1 1 0 0,-1-1 0 0 0,0 1 0 0 0,0 0-1 0 0,1 0 1 0 0,-1 0 0 0 0,-5 5 0 0 0,2-1 148 0 0,1 1 0 0 0,1 0 0 0 0,-1 0 0 0 0,1 1 1 0 0,0 0-1 0 0,1-1 0 0 0,-1 1 0 0 0,2 1 0 0 0,-1-1 1 0 0,1 1-1 0 0,0-1 0 0 0,1 1 0 0 0,0 0 0 0 0,1 0 1 0 0,0 0-1 0 0,-1 15 0 0 0,2-16-147 0 0,0 0 0 0 0,0-1 0 0 0,1 1 0 0 0,0 0 0 0 0,0-1 0 0 0,1 1 0 0 0,0-1 0 0 0,0 0 0 0 0,0 1 0 0 0,1-1 0 0 0,1 0 0 0 0,-1 0 0 0 0,1-1 0 0 0,0 1 0 0 0,0-1 0 0 0,1 0 0 0 0,0 0 0 0 0,0 0 0 0 0,0 0 0 0 0,7 4 0 0 0,-10-9-56 0 0,-1 0 0 0 0,0 0 0 0 0,1-1 1 0 0,-1 1-1 0 0,1 0 0 0 0,-1-1 0 0 0,1 1 0 0 0,-1-1 1 0 0,1 1-1 0 0,-1-1 0 0 0,1 0 0 0 0,0 0 0 0 0,-1 0 0 0 0,1 0 1 0 0,-1 0-1 0 0,1 0 0 0 0,-1 0 0 0 0,1-1 0 0 0,0 1 1 0 0,-1 0-1 0 0,1-1 0 0 0,-1 1 0 0 0,1-1 0 0 0,-1 0 1 0 0,0 1-1 0 0,1-1 0 0 0,-1 0 0 0 0,0 0 0 0 0,1 0 0 0 0,-1 0 1 0 0,0 0-1 0 0,0 0 0 0 0,0 0 0 0 0,2-3 0 0 0,3-4-367 0 0,0 0 1 0 0,0 0-1 0 0,-1 0 0 0 0,6-12 0 0 0,-8 14 228 0 0,-1 0 733 0 0,1-1-3337 0 0</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1.695"/>
    </inkml:context>
    <inkml:brush xml:id="br0">
      <inkml:brushProperty name="width" value="0.05" units="cm"/>
      <inkml:brushProperty name="height" value="0.05" units="cm"/>
      <inkml:brushProperty name="color" value="#008C3A"/>
    </inkml:brush>
  </inkml:definitions>
  <inkml:trace contextRef="#ctx0" brushRef="#br0">31 30 1864 0 0,'7'-26'12299'0'0,"-3"22"-8476"0"0,-1 21-2559 0 0,-16 138 1536 0 0,8-118-2670 0 0,1 0 0 0 0,2 1 0 0 0,1-1 0 0 0,7 55 0 0 0,-6-87-312 0 0,5 44 178 0 0,-5-48-128 0 0,0 0 0 0 0,0 0-1 0 0,0 0 1 0 0,0 0 0 0 0,0 0 0 0 0,0 0 0 0 0,0 0 0 0 0,0 0-1 0 0,0 0 1 0 0,-1 0 0 0 0,1 0 0 0 0,-1 0 0 0 0,1 0 0 0 0,0 0 0 0 0,-1 0-1 0 0,1 0 1 0 0,-1 0 0 0 0,0 0 0 0 0,1 0 0 0 0,-1-1 0 0 0,0 1 0 0 0,0 0-1 0 0,1 0 1 0 0,-1-1 0 0 0,0 1 0 0 0,0-1 0 0 0,0 1 0 0 0,0-1 0 0 0,0 1-1 0 0,0-1 1 0 0,0 1 0 0 0,0-1 0 0 0,0 0 0 0 0,0 0 0 0 0,0 1-1 0 0,-1-1 1 0 0,-6-4-6623 0 0</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2.145"/>
    </inkml:context>
    <inkml:brush xml:id="br0">
      <inkml:brushProperty name="width" value="0.05" units="cm"/>
      <inkml:brushProperty name="height" value="0.05" units="cm"/>
      <inkml:brushProperty name="color" value="#008C3A"/>
    </inkml:brush>
  </inkml:definitions>
  <inkml:trace contextRef="#ctx0" brushRef="#br0">1 22 808 0 0,'8'0'11641'0'0,"11"1"-8326"0"0,-11 4-2863 0 0,1-1-1 0 0,-1-1 0 0 0,1 1 1 0 0,0-2-1 0 0,0 1 1 0 0,0-1-1 0 0,0 0 1 0 0,16 0-1 0 0,76-2 1105 0 0,-98 0-1476 0 0,1 0 0 0 0,-1-1-1 0 0,1 1 1 0 0,0-1 0 0 0,-1 0 0 0 0,1 0-1 0 0,-1 0 1 0 0,0-1 0 0 0,1 1 0 0 0,4-4-1 0 0,1-10-3041 0 0,-9 13 2172 0 0,0 1 0 0 0,0 0 1 0 0,-1-1-1 0 0,1 1 0 0 0,0 0 1 0 0,-1-1-1 0 0,1 1 0 0 0,0 0 1 0 0,-1-1-1 0 0,0 1 0 0 0,1 0 1 0 0,-1 0-1 0 0,0 0 1 0 0,0 0-1 0 0,-1-2 0 0 0</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3.095"/>
    </inkml:context>
    <inkml:brush xml:id="br0">
      <inkml:brushProperty name="width" value="0.05" units="cm"/>
      <inkml:brushProperty name="height" value="0.05" units="cm"/>
      <inkml:brushProperty name="color" value="#008C3A"/>
    </inkml:brush>
  </inkml:definitions>
  <inkml:trace contextRef="#ctx0" brushRef="#br0">1 70 704 0 0,'1'2'10197'0'0,"3"5"-5086"0"0,-1 0-4722 0 0,0 0 0 0 0,0 1 0 0 0,0 0 1 0 0,-1-1-1 0 0,1 13 0 0 0,-1-14-286 0 0,-1 0-1 0 0,0 0 1 0 0,1 0-1 0 0,0 0 1 0 0,1-1 0 0 0,-1 1-1 0 0,1 0 1 0 0,0-1-1 0 0,7 9 1 0 0,-9-12-79 0 0,0 0-1 0 0,0 0 1 0 0,0 0 0 0 0,1 0 0 0 0,-1 0-1 0 0,1 0 1 0 0,-1 0 0 0 0,1-1 0 0 0,0 1 0 0 0,0 0-1 0 0,-1-1 1 0 0,1 0 0 0 0,0 1 0 0 0,0-1-1 0 0,1 0 1 0 0,-1 0 0 0 0,0 0 0 0 0,0-1 0 0 0,0 1-1 0 0,1 0 1 0 0,-1-1 0 0 0,0 1 0 0 0,1-1-1 0 0,-1 0 1 0 0,0 0 0 0 0,1 0 0 0 0,3 0 0 0 0,-4-2-35 0 0,1 0 1 0 0,-1 1 0 0 0,0-1-1 0 0,0 0 1 0 0,0 0 0 0 0,0 0 0 0 0,-1 0-1 0 0,1-1 1 0 0,0 1 0 0 0,-1 0 0 0 0,0-1-1 0 0,1 1 1 0 0,-1-1 0 0 0,0 1 0 0 0,0-1-1 0 0,0 0 1 0 0,-1 0 0 0 0,1 1 0 0 0,-1-1-1 0 0,1-4 1 0 0,2-64-1239 0 0,-4 56 843 0 0,13-57-319 0 0,-8 49-1705 0 0</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4.090"/>
    </inkml:context>
    <inkml:brush xml:id="br0">
      <inkml:brushProperty name="width" value="0.05" units="cm"/>
      <inkml:brushProperty name="height" value="0.05" units="cm"/>
      <inkml:brushProperty name="color" value="#008C3A"/>
    </inkml:brush>
  </inkml:definitions>
  <inkml:trace contextRef="#ctx0" brushRef="#br0">102 286 80 0 0,'-16'-11'9020'0'0,"-1"5"-4765"0"0,15 5-4143 0 0,0 1 0 0 0,0 0 1 0 0,0 0-1 0 0,-1 0 0 0 0,1 0 0 0 0,0 0 0 0 0,0 0 1 0 0,0 0-1 0 0,-1 1 0 0 0,1-1 0 0 0,0 1 0 0 0,0-1 1 0 0,0 1-1 0 0,0 0 0 0 0,0 0 0 0 0,0 0 0 0 0,0 0 1 0 0,0 0-1 0 0,0 1 0 0 0,1-1 0 0 0,-1 0 0 0 0,0 1 1 0 0,1 0-1 0 0,-1-1 0 0 0,1 1 0 0 0,0 0 0 0 0,-1-1 1 0 0,1 1-1 0 0,0 0 0 0 0,0 0 0 0 0,0 0 0 0 0,0 0 0 0 0,1 0 1 0 0,-1 1-1 0 0,0-1 0 0 0,0 3 0 0 0,0-2-78 0 0,0 0 0 0 0,0 0-1 0 0,0-1 1 0 0,1 1-1 0 0,-1 0 1 0 0,0 0 0 0 0,1 0-1 0 0,0 0 1 0 0,0 0-1 0 0,0 0 1 0 0,0 0 0 0 0,0 0-1 0 0,1 0 1 0 0,-1 0-1 0 0,1 0 1 0 0,0-1 0 0 0,0 1-1 0 0,0 0 1 0 0,0 0 0 0 0,0-1-1 0 0,1 1 1 0 0,-1 0-1 0 0,4 3 1 0 0,-4-5-41 0 0,0 0-1 0 0,0 0 1 0 0,0 0-1 0 0,1-1 1 0 0,-1 1-1 0 0,0 0 1 0 0,1-1 0 0 0,-1 1-1 0 0,0-1 1 0 0,1 0-1 0 0,-1 1 1 0 0,1-1-1 0 0,-1 0 1 0 0,0 0-1 0 0,1 0 1 0 0,-1 0 0 0 0,1 0-1 0 0,-1 0 1 0 0,1 0-1 0 0,-1 0 1 0 0,0-1-1 0 0,1 1 1 0 0,-1 0 0 0 0,1-1-1 0 0,1 0 1 0 0,1-2-94 0 0,1 1 1 0 0,-1-1 0 0 0,0 0-1 0 0,0 0 1 0 0,0-1 0 0 0,0 1-1 0 0,5-7 1 0 0,4-5-150 0 0,-1-2-1 0 0,19-33 1 0 0,-20 27 232 0 0,-1-1 1 0 0,-1 0-1 0 0,-2 0 1 0 0,0-1-1 0 0,-1 0 1 0 0,-2 0-1 0 0,2-27 1 0 0,-6 51 17 0 0,8-52 472 0 0,-20 225 2814 0 0,-3 32-1950 0 0,22-176-241 0 0,-4-19-3268 0 0</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7.213"/>
    </inkml:context>
    <inkml:brush xml:id="br0">
      <inkml:brushProperty name="width" value="0.05" units="cm"/>
      <inkml:brushProperty name="height" value="0.05" units="cm"/>
      <inkml:brushProperty name="color" value="#008C3A"/>
    </inkml:brush>
  </inkml:definitions>
  <inkml:trace contextRef="#ctx0" brushRef="#br0">8 125 652 0 0,'-2'-13'8225'0'0,"-2"4"-3641"0"0,3 0-1877 0 0,27 13-1479 0 0,-8-1-1096 0 0,1 0 0 0 0,0-1 0 0 0,1-1 0 0 0,-1-1 1 0 0,0-1-1 0 0,25-4 0 0 0,-47 2-383 0 0,0 0 0 0 0,0-1-1 0 0,1 1 1 0 0,-1-1 0 0 0,1 0 0 0 0,0 0 0 0 0,0 0 0 0 0,0 0-1 0 0,0 0 1 0 0,-1-5 0 0 0,3 7 243 0 0,1 0 0 0 0,-1 0 0 0 0,0 0 1 0 0,0 0-1 0 0,0 0 0 0 0,-1 0 0 0 0,1 0 0 0 0,0 0 0 0 0,-1 0 0 0 0,1 0 0 0 0,-1 0 1 0 0,0 0-1 0 0,0 0 0 0 0,0 1 0 0 0,1-1 0 0 0,-2 0 0 0 0,1 0 0 0 0,0 1 0 0 0,0-1 0 0 0,0 1 1 0 0,-1-1-1 0 0,1 1 0 0 0,-1-1 0 0 0,1 1 0 0 0,-1 0 0 0 0,0 0 0 0 0,0 0 0 0 0,1 0 1 0 0,-1 0-1 0 0,0 0 0 0 0,0 0 0 0 0,0 1 0 0 0,0-1 0 0 0,0 1 0 0 0,0-1 0 0 0,0 1 1 0 0,0 0-1 0 0,0 0 0 0 0,0 0 0 0 0,0 0 0 0 0,0 0 0 0 0,0 0 0 0 0,0 0 0 0 0,0 1 1 0 0,-3 0-1 0 0,-1 0 75 0 0,1 1 0 0 0,-1 0 1 0 0,1 0-1 0 0,-1 0 1 0 0,1 1-1 0 0,0 0 0 0 0,0 0 1 0 0,0 0-1 0 0,0 0 1 0 0,0 1-1 0 0,1 0 1 0 0,-1 0-1 0 0,1 0 0 0 0,0 0 1 0 0,-5 9-1 0 0,7-7 9 0 0,-1-1 0 0 0,1 1 0 0 0,1 0 0 0 0,-1 1 0 0 0,1-1 0 0 0,0 0-1 0 0,1 0 1 0 0,0 0 0 0 0,-1 1 0 0 0,2-1 0 0 0,-1 0 0 0 0,1 0 0 0 0,0 0 0 0 0,0 0 0 0 0,1 0-1 0 0,0 0 1 0 0,0 0 0 0 0,0 0 0 0 0,1 0 0 0 0,0-1 0 0 0,0 1 0 0 0,0-1 0 0 0,1 0 0 0 0,-1 0 0 0 0,1 0-1 0 0,0 0 1 0 0,1-1 0 0 0,-1 0 0 0 0,6 4 0 0 0,26 12 121 0 0,-35-20-218 0 0,-1 1 0 0 0,1-1 1 0 0,-1 0-1 0 0,1 1 0 0 0,0-1 1 0 0,-1 0-1 0 0,1 1 0 0 0,0-1 1 0 0,-1 0-1 0 0,1 0 0 0 0,0 1 0 0 0,-1-1 1 0 0,1 0-1 0 0,0 0 0 0 0,-1 0 1 0 0,1 0-1 0 0,0 0 0 0 0,0 0 1 0 0,-1 0-1 0 0,1 0 0 0 0,0 0 1 0 0,-1-1-1 0 0,1 1 0 0 0,0 0 0 0 0,0 0 1 0 0,-1-1-1 0 0,1 1 0 0 0,-1 0 1 0 0,1-1-1 0 0,0 1 0 0 0,-1 0 1 0 0,1-1-1 0 0,-1 1 0 0 0,1-1 0 0 0,-1 1 1 0 0,1-1-1 0 0,-1 1 0 0 0,1-1 1 0 0,-1 0-1 0 0,1 1 0 0 0,-1-1 1 0 0,0 1-1 0 0,1-1 0 0 0,-1 0 1 0 0,0 1-1 0 0,0-1 0 0 0,0 0 0 0 0,1 0 1 0 0,-1 1-1 0 0,0-2 0 0 0,13-20-1860 0 0</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9.392"/>
    </inkml:context>
    <inkml:brush xml:id="br0">
      <inkml:brushProperty name="width" value="0.05" units="cm"/>
      <inkml:brushProperty name="height" value="0.05" units="cm"/>
      <inkml:brushProperty name="color" value="#008C3A"/>
    </inkml:brush>
  </inkml:definitions>
  <inkml:trace contextRef="#ctx0" brushRef="#br0">0 20 380 0 0,'0'0'9416'0'0,"11"-3"-5636"0"0,38-8-1709 0 0,216 32 966 0 0,-258-22-3035 0 0,1 0 0 0 0,-1-1 0 0 0,0 0 0 0 0,0 0 0 0 0,0 0 0 0 0,0-1 0 0 0,7-5 0 0 0,0 2-232 0 0,-22 10 160 0 0,0 1 1 0 0,0-1-1 0 0,1 1 1 0 0,0 1-1 0 0,0 0 1 0 0,0 0-1 0 0,1 0 1 0 0,-1 1-1 0 0,-7 11 1 0 0,-50 81 1342 0 0,13-17-1043 0 0,32-48-140 0 0,17-29-66 0 0,-1 0 0 0 0,1 0-1 0 0,-1 0 1 0 0,0 0 0 0 0,0 0-1 0 0,-1-1 1 0 0,-7 9 0 0 0,-3 7-37 0 0,13-18 13 0 0,1 0-1 0 0,-1-1 1 0 0,0 1-1 0 0,1-1 0 0 0,-1 1 1 0 0,0 0-1 0 0,0-1 1 0 0,0 0-1 0 0,0 1 1 0 0,-1-1-1 0 0,1 0 0 0 0,0 1 1 0 0,0-1-1 0 0,-1 0 1 0 0,1 0-1 0 0,-1 0 0 0 0,1 0 1 0 0,-1 0-1 0 0,0-1 1 0 0,-1 2-1 0 0,2-2-14 0 0,5-10-858 0 0,186 9 3571 0 0,-187 1-2691 0 0,-1 0 1 0 0,1 1 0 0 0,0-1 0 0 0,-1 1-1 0 0,1 0 1 0 0,-1 0 0 0 0,1 0 0 0 0,-1 0 0 0 0,0 0-1 0 0,1 1 1 0 0,-1-1 0 0 0,0 1 0 0 0,0 0-1 0 0,0-1 1 0 0,0 1 0 0 0,2 2 0 0 0,18 13 24 0 0,-22-17-15 0 0,2 0-91 0 0,0 0 1 0 0,-1-1-1 0 0,1 1 1 0 0,-1 0-1 0 0,1-1 0 0 0,0 1 1 0 0,-1-1-1 0 0,0 1 1 0 0,1-1-1 0 0,-1 0 0 0 0,1 1 1 0 0,-1-1-1 0 0,0 0 1 0 0,1 0-1 0 0,-1 0 0 0 0,0 0 1 0 0,0-1-1 0 0,2-1 1 0 0,5-19-4602 0 0,-9 21 4218 0 0,1 1 0 0 0,-1-1 0 0 0,0 1 0 0 0,1 0 0 0 0,-1-1-1 0 0,0 1 1 0 0,1 0 0 0 0,-1-1 0 0 0,0 1 0 0 0,1 0 0 0 0,-1 0 0 0 0,0-1 0 0 0,0 1 0 0 0,1 0 0 0 0,-1 0 0 0 0,0 0 0 0 0,0 0 0 0 0,1 0 0 0 0,-1 0 0 0 0,0 0 0 0 0,0 0 0 0 0,1 1 0 0 0,-1-1 0 0 0,0 0 0 0 0,0 1 0 0 0,-7 0-2707 0 0</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40.301"/>
    </inkml:context>
    <inkml:brush xml:id="br0">
      <inkml:brushProperty name="width" value="0.05" units="cm"/>
      <inkml:brushProperty name="height" value="0.05" units="cm"/>
      <inkml:brushProperty name="color" value="#008C3A"/>
    </inkml:brush>
  </inkml:definitions>
  <inkml:trace contextRef="#ctx0" brushRef="#br0">0 0 1228 0 0,'3'4'13606'0'0,"-1"-2"-12660"0"0,4 1-750 0 0,0-1 1 0 0,0 0-1 0 0,0 0 0 0 0,0-1 0 0 0,0 0 1 0 0,0 0-1 0 0,1 0 0 0 0,-1-1 1 0 0,0 0-1 0 0,1 0 0 0 0,-1 0 0 0 0,7-2 1 0 0,8 1 103 0 0,28-3 201 0 0,-10 0-372 0 0</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41.393"/>
    </inkml:context>
    <inkml:brush xml:id="br0">
      <inkml:brushProperty name="width" value="0.05" units="cm"/>
      <inkml:brushProperty name="height" value="0.05" units="cm"/>
      <inkml:brushProperty name="color" value="#008C3A"/>
    </inkml:brush>
  </inkml:definitions>
  <inkml:trace contextRef="#ctx0" brushRef="#br0">1 15 300 0 0,'0'0'823'0'0,"19"0"10383"0"0,3-1-8672 0 0,0-4-1810 0 0,-16 3-618 0 0,1 0 0 0 0,-1 1 0 0 0,1 0 0 0 0,0 0 0 0 0,0 0 0 0 0,-1 1 0 0 0,1 0 0 0 0,9 1 0 0 0,-15 0-76 0 0,-1-1-1 0 0,1 1 1 0 0,-1 0 0 0 0,1 0 0 0 0,-1 0-1 0 0,1-1 1 0 0,-1 1 0 0 0,1 0 0 0 0,-1 0-1 0 0,0 0 1 0 0,0 0 0 0 0,0 0 0 0 0,1 0-1 0 0,-1 0 1 0 0,0-1 0 0 0,0 1 0 0 0,0 0-1 0 0,0 0 1 0 0,0 0 0 0 0,0 0 0 0 0,-1 0-1 0 0,1 0 1 0 0,0 0 0 0 0,0 0 0 0 0,-1 0-1 0 0,1-1 1 0 0,0 1 0 0 0,-1 0 0 0 0,1 0-1 0 0,-1 0 1 0 0,1-1 0 0 0,-2 2 0 0 0,-19 34 808 0 0,18-31-717 0 0,-54 83 971 0 0,55-81-914 0 0,10-10-209 0 0,18-15-227 0 0,-18 12 244 0 0,-6 5 12 0 0,0 0 0 0 0,1 0 0 0 0,-1-1 0 0 0,1 1-1 0 0,-1 1 1 0 0,1-1 0 0 0,-1 0 0 0 0,1 1 0 0 0,0-1 0 0 0,-1 1 0 0 0,1 0-1 0 0,0 0 1 0 0,-1 0 0 0 0,1 0 0 0 0,0 0 0 0 0,3 1 0 0 0,43 18 378 0 0,-44-15-343 0 0,1-1 1 0 0,0-1-1 0 0,0 1 1 0 0,1-1-1 0 0,-1 0 1 0 0,0-1-1 0 0,14 3 1 0 0,-20-4-303 0 0,-22-20-10604 0 0,17 15 5826 0 0</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42.199"/>
    </inkml:context>
    <inkml:brush xml:id="br0">
      <inkml:brushProperty name="width" value="0.05" units="cm"/>
      <inkml:brushProperty name="height" value="0.05" units="cm"/>
      <inkml:brushProperty name="color" value="#008C3A"/>
    </inkml:brush>
  </inkml:definitions>
  <inkml:trace contextRef="#ctx0" brushRef="#br0">5 8 248 0 0,'-5'-6'14547'0'0,"15"5"-14038"0"0,0 1 0 0 0,0-1 0 0 0,0 2 0 0 0,0 0 0 0 0,-1 0 0 0 0,1 0-1 0 0,14 5 1 0 0,37 5 251 0 0,47-19-520 0 0,-107 8-288 0 0,-38-6-5747 0 0,21 4 71 0 0,10 1 1117 0 0</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42.864"/>
    </inkml:context>
    <inkml:brush xml:id="br0">
      <inkml:brushProperty name="width" value="0.05" units="cm"/>
      <inkml:brushProperty name="height" value="0.05" units="cm"/>
      <inkml:brushProperty name="color" value="#008C3A"/>
    </inkml:brush>
  </inkml:definitions>
  <inkml:trace contextRef="#ctx0" brushRef="#br0">27 3 104 0 0,'-6'-1'10334'0'0,"-14"0"-3366"0"0,90 6-5994 0 0,-52-2-730 0 0,-1-2-1 0 0,0 0 1 0 0,0-1 0 0 0,1 0-1 0 0,19-4 1 0 0,-30 0-102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45.294"/>
    </inkml:context>
    <inkml:brush xml:id="br0">
      <inkml:brushProperty name="width" value="0.05" units="cm"/>
      <inkml:brushProperty name="height" value="0.05" units="cm"/>
    </inkml:brush>
  </inkml:definitions>
  <inkml:trace contextRef="#ctx0" brushRef="#br0">141 34 248 0 0,'0'0'6698'0'0,"27"-18"273"0"0,-14 3-4916 0 0,-30 18-1228 0 0,-29 20-274 0 0,30-13-168 0 0,0 1 0 0 0,1 1 0 0 0,-23 22 1 0 0,35-31-340 0 0,1-1 0 0 0,-1 1 0 0 0,0 0 0 0 0,1 0 0 0 0,-1 0 0 0 0,1 0 1 0 0,0 0-1 0 0,0 0 0 0 0,1 0 0 0 0,-1 1 0 0 0,0-1 0 0 0,1 1 0 0 0,0 0 1 0 0,0-1-1 0 0,0 1 0 0 0,0 0 0 0 0,1-1 0 0 0,0 1 0 0 0,-1 0 1 0 0,1 0-1 0 0,1-1 0 0 0,-1 1 0 0 0,0 0 0 0 0,1 0 0 0 0,2 6 1 0 0,-1-7-35 0 0,0-1 0 0 0,0 1 1 0 0,0 0-1 0 0,1-1 1 0 0,0 1-1 0 0,-1-1 1 0 0,1 0-1 0 0,0 0 0 0 0,0 0 1 0 0,0 0-1 0 0,0 0 1 0 0,0-1-1 0 0,1 1 1 0 0,-1-1-1 0 0,0 0 1 0 0,1 0-1 0 0,-1 0 0 0 0,1-1 1 0 0,-1 1-1 0 0,1-1 1 0 0,-1 0-1 0 0,1 0 1 0 0,0 0-1 0 0,-1 0 1 0 0,1-1-1 0 0,3 0 0 0 0,8-1-240 0 0,-1 0 0 0 0,1-1 0 0 0,-1-1 0 0 0,27-10 0 0 0,-40 14 132 0 0,-1 0-1 0 0,1 0 1 0 0,-1 0 0 0 0,0 0-1 0 0,1-1 1 0 0,-1 1-1 0 0,1 0 1 0 0,-1 0-1 0 0,0 0 1 0 0,1-1-1 0 0,-1 1 1 0 0,1 0-1 0 0,-1 0 1 0 0,0-1-1 0 0,1 1 1 0 0,-1 0-1 0 0,0-1 1 0 0,0 1-1 0 0,1 0 1 0 0,-1-1-1 0 0,0 1 1 0 0,0 0-1 0 0,1-1 1 0 0,-1 1-1 0 0,0-1 1 0 0,0 1-1 0 0,0-1 1 0 0,0 1 0 0 0,0 0-1 0 0,1-1 1 0 0,-1 1-1 0 0,0-1 1 0 0,0 1-1 0 0,0-1 1 0 0,0 1-1 0 0,0-1 1 0 0,-1 1-1 0 0,1 0 1 0 0,0-1-1 0 0,0 1 1 0 0,0-1-1 0 0,0 1 1 0 0,0 0-1 0 0,-1-1 1 0 0,1 0-1 0 0,-17-15-10216 0 0,12 12 6759 0 0,0 0 2571 0 0</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50.091"/>
    </inkml:context>
    <inkml:brush xml:id="br0">
      <inkml:brushProperty name="width" value="0.05" units="cm"/>
      <inkml:brushProperty name="height" value="0.05" units="cm"/>
      <inkml:brushProperty name="color" value="#008C3A"/>
    </inkml:brush>
  </inkml:definitions>
  <inkml:trace contextRef="#ctx0" brushRef="#br0">201 105 652 0 0,'7'-4'10301'0'0,"19"-10"-6799"0"0,-25 13-3446 0 0,1 0 0 0 0,-1 0 0 0 0,0 0 0 0 0,1 0 0 0 0,-1 0 0 0 0,0 0 0 0 0,0-1 0 0 0,0 1 0 0 0,0 0 1 0 0,0-1-1 0 0,0 1 0 0 0,0-1 0 0 0,-1 1 0 0 0,1-1 0 0 0,0 0 0 0 0,-1 1 0 0 0,1-1 0 0 0,-1 0 0 0 0,0 1 0 0 0,1-1 1 0 0,-1 0-1 0 0,0 1 0 0 0,0-1 0 0 0,0 0 0 0 0,0 1 0 0 0,-1-1 0 0 0,1 0 0 0 0,0 0 0 0 0,-1 1 0 0 0,1-1 0 0 0,-1 1 1 0 0,1-1-1 0 0,-1 0 0 0 0,0 1 0 0 0,0-1 0 0 0,0 1 0 0 0,-1-3 0 0 0,-1 2-28 0 0,0-1-1 0 0,1 1 1 0 0,-1-1-1 0 0,0 1 1 0 0,0 0-1 0 0,0 0 1 0 0,-1 0 0 0 0,1 1-1 0 0,0-1 1 0 0,-1 1-1 0 0,1-1 1 0 0,-1 1-1 0 0,0 0 1 0 0,1 1 0 0 0,-1-1-1 0 0,0 1 1 0 0,-5-1-1 0 0,-4 2-35 0 0,-1 0 1 0 0,1 0-1 0 0,-1 1 0 0 0,1 1 0 0 0,-14 5 0 0 0,20-6 24 0 0,1 0 0 0 0,-1 1-1 0 0,1 0 1 0 0,-1 0 0 0 0,1 0-1 0 0,0 1 1 0 0,0 0 0 0 0,1 0 0 0 0,-1 1-1 0 0,1 0 1 0 0,-5 5 0 0 0,8-7 9 0 0,1 1 1 0 0,0 0 0 0 0,0-1-1 0 0,0 1 1 0 0,0 0 0 0 0,1-1 0 0 0,-1 1-1 0 0,1 0 1 0 0,0 0 0 0 0,0-1 0 0 0,1 1-1 0 0,-1 0 1 0 0,1-1 0 0 0,-1 1-1 0 0,1 0 1 0 0,0-1 0 0 0,1 1 0 0 0,-1-1-1 0 0,1 1 1 0 0,-1-1 0 0 0,1 0 0 0 0,0 1-1 0 0,2 2 1 0 0,3 2 63 0 0,1-1 0 0 0,-1 1 0 0 0,1-1 1 0 0,0-1-1 0 0,10 6 0 0 0,-14-10-70 0 0,-1 0 1 0 0,1 0-1 0 0,0-1 1 0 0,0 0-1 0 0,0 0 1 0 0,0 0 0 0 0,0 0-1 0 0,1-1 1 0 0,-1 1-1 0 0,0-1 1 0 0,0 0-1 0 0,0 0 1 0 0,0-1-1 0 0,1 1 1 0 0,-1-1-1 0 0,5-1 1 0 0,-1-1-59 0 0,0 0 0 0 0,-1-1 0 0 0,1 1 1 0 0,0-1-1 0 0,-1-1 0 0 0,0 1 0 0 0,0-1 0 0 0,-1 0 1 0 0,1-1-1 0 0,-1 0 0 0 0,6-7 0 0 0,-7 8 24 0 0,-1-1 0 0 0,1 1 0 0 0,-1-1 0 0 0,-1 0 0 0 0,1 0 0 0 0,-1 0 0 0 0,0 0 0 0 0,0 0 0 0 0,-1-1 0 0 0,0 1 0 0 0,0-1 0 0 0,-1 0 0 0 0,2-13 0 0 0,-4 20 19 0 0,0 0 0 0 0,0 1 0 0 0,0-1 0 0 0,0 0 0 0 0,0 1-1 0 0,0-1 1 0 0,0 1 0 0 0,1-1 0 0 0,-1 1 0 0 0,0 0 0 0 0,0-1 0 0 0,0 1 0 0 0,1 0 0 0 0,-1-1 0 0 0,0 1 0 0 0,1 0 0 0 0,-1 0 0 0 0,1 0 0 0 0,-1-1 0 0 0,1 1 0 0 0,-1 0 0 0 0,1 0 0 0 0,-1 2 0 0 0,-13 41 1099 0 0,12 8 30 0 0,-3 0 1 0 0,-19 86-1 0 0,16-110-1050 0 0,-19 47-1 0 0,21-59-55 0 0,-2 11-333 0 0,9-25-840 0 0,6-15-439 0 0,8-13-1668 0 0,1-5-4537 0 0,-11 16 812 0 0</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50.884"/>
    </inkml:context>
    <inkml:brush xml:id="br0">
      <inkml:brushProperty name="width" value="0.05" units="cm"/>
      <inkml:brushProperty name="height" value="0.05" units="cm"/>
      <inkml:brushProperty name="color" value="#008C3A"/>
    </inkml:brush>
  </inkml:definitions>
  <inkml:trace contextRef="#ctx0" brushRef="#br0">11 0 980 0 0,'-1'5'10635'0'0,"-1"3"-6358"0"0,-4 22-2627 0 0,6-29-1647 0 0,-1 0 0 0 0,1 0 0 0 0,0 0 0 0 0,0 0 0 0 0,0 0 0 0 0,0 0 0 0 0,0 0 0 0 0,0 0 0 0 0,0 0 0 0 0,0 0 0 0 0,1 0 0 0 0,-1 0 0 0 0,0 0 0 0 0,1 0 0 0 0,-1 0 0 0 0,0 0 0 0 0,1 0 0 0 0,-1 0 0 0 0,1 0 0 0 0,0 0 0 0 0,-1 0 0 0 0,1-1 0 0 0,0 1 0 0 0,1 1 0 0 0,-1-2-30 0 0,0 0-1 0 0,-1 0 1 0 0,1 0-1 0 0,0 0 0 0 0,0-1 1 0 0,-1 1-1 0 0,1 0 1 0 0,0-1-1 0 0,-1 1 0 0 0,1 0 1 0 0,0-1-1 0 0,-1 1 1 0 0,1-1-1 0 0,-1 1 0 0 0,1-1 1 0 0,-1 1-1 0 0,1-1 1 0 0,-1 0-1 0 0,1 1 0 0 0,-1-1 1 0 0,1 0-1 0 0,-1 1 1 0 0,1-2-1 0 0,6-22-571 0 0,-7 23 606 0 0,0 1 0 0 0,0-1 0 0 0,-1 1 0 0 0,1-1 0 0 0,0 0 0 0 0,0 1 0 0 0,0-1 1 0 0,0 1-1 0 0,-1-1 0 0 0,1 1 0 0 0,0-1 0 0 0,-1 1 0 0 0,1-1 0 0 0,0 1 1 0 0,-1-1-1 0 0,1 1 0 0 0,0-1 0 0 0,-1 1 0 0 0,1-1 0 0 0,-1 1 0 0 0,1 0 1 0 0,-1-1-1 0 0,1 1 0 0 0,-1 0 0 0 0,1 0 0 0 0,-1-1 0 0 0,1 1 0 0 0,-1 0 0 0 0,0 0 1 0 0,1 0-1 0 0,-1 0 0 0 0,1-1 0 0 0,-1 1 0 0 0,0 0 0 0 0,1 0 0 0 0,-2 0 1 0 0,1 0 98 0 0,1 0-80 0 0,-1 1-60 0 0,0-1 1 0 0,0 1-1 0 0,1-1 0 0 0,-1 0 0 0 0,0 1 0 0 0,1-1 0 0 0,-1 1 1 0 0,0-1-1 0 0,1 1 0 0 0,-1 0 0 0 0,1-1 0 0 0,-1 1 1 0 0,1 0-1 0 0,-1-1 0 0 0,1 1 0 0 0,0 0 0 0 0,-1-1 1 0 0,1 1-1 0 0,-1 1 0 0 0</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52.302"/>
    </inkml:context>
    <inkml:brush xml:id="br0">
      <inkml:brushProperty name="width" value="0.05" units="cm"/>
      <inkml:brushProperty name="height" value="0.05" units="cm"/>
      <inkml:brushProperty name="color" value="#008C3A"/>
    </inkml:brush>
  </inkml:definitions>
  <inkml:trace contextRef="#ctx0" brushRef="#br0">426 18 300 0 0,'0'0'501'0'0,"-22"-17"11519"0"0,-73 21-8580 0 0,63-1-3078 0 0,0 1 1 0 0,0 2-1 0 0,1 1 0 0 0,-59 22 0 0 0,90-29-366 0 0,1 0-1 0 0,-1 0 0 0 0,0 0 1 0 0,0 0-1 0 0,0 0 0 0 0,0 0 1 0 0,0 0-1 0 0,0 0 0 0 0,1 0 0 0 0,-1 0 1 0 0,0 0-1 0 0,0 0 0 0 0,0 1 1 0 0,0-1-1 0 0,0 0 0 0 0,0 0 1 0 0,0 0-1 0 0,1 0 0 0 0,-1 0 1 0 0,0 0-1 0 0,0 0 0 0 0,0 0 1 0 0,0 1-1 0 0,0-1 0 0 0,0 0 0 0 0,0 0 1 0 0,0 0-1 0 0,0 0 0 0 0,0 0 1 0 0,0 0-1 0 0,0 1 0 0 0,0-1 1 0 0,0 0-1 0 0,0 0 0 0 0,0 0 1 0 0,0 0-1 0 0,0 0 0 0 0,0 1 1 0 0,0-1-1 0 0,0 0 0 0 0,0 0 0 0 0,0 0 1 0 0,0 0-1 0 0,0 0 0 0 0,0 0 1 0 0,0 1-1 0 0,0-1 0 0 0,0 0 1 0 0,0 0-1 0 0,0 0 0 0 0,0 0 1 0 0,0 0-1 0 0,-1 0 0 0 0,1 0 1 0 0,0 1-1 0 0,0-1 0 0 0,0 0 0 0 0,0 0 1 0 0,0 0-1 0 0,0 0 0 0 0,0 0 1 0 0,-1 0-1 0 0,1 0 0 0 0,13 4-19 0 0,-11-4-125 0 0,-1 0 90 0 0,-42 25 217 0 0,18-13-124 0 0,19-9-35 0 0,-1-1-1 0 0,0 1 1 0 0,0-1-1 0 0,0 0 1 0 0,0 0 0 0 0,-10 1-1 0 0,15-1-12 0 0,1-1 0 0 0,-1 1-1 0 0,1-1 1 0 0,0 1 0 0 0,0-1-1 0 0,-1 0 1 0 0,1 0 0 0 0,0 1-1 0 0,0-1 1 0 0,0 0 0 0 0,0 0 0 0 0,1 0-1 0 0,-1 0 1 0 0,0 0 0 0 0,0 0-1 0 0,3 1 1 0 0,40 26 388 0 0,42 35 0 0 0,-79-57-327 0 0,0 1 0 0 0,-1 1 0 0 0,0-1 0 0 0,0 1-1 0 0,0 1 1 0 0,-1-1 0 0 0,-1 0 0 0 0,8 19 0 0 0,11 77 615 0 0,-23-103-654 0 0,0-1 0 0 0,1 1 0 0 0,-1-1 0 0 0,0 1 0 0 0,1-1-1 0 0,-1 1 1 0 0,0 0 0 0 0,0-1 0 0 0,0 1 0 0 0,1-1 0 0 0,-1 1 0 0 0,0 0 0 0 0,0-1-1 0 0,0 1 1 0 0,0 0 0 0 0,0-1 0 0 0,0 1 0 0 0,0 0 0 0 0,0-1 0 0 0,-1 1 0 0 0,1-1 0 0 0,0 1-1 0 0,0 0 1 0 0,0-1 0 0 0,-1 1 0 0 0,1-1 0 0 0,0 1 0 0 0,-1 0 0 0 0,1-1 0 0 0,0 1 0 0 0,-1-1-1 0 0,1 1 1 0 0,-1-1 0 0 0,1 0 0 0 0,-1 1 0 0 0,1-1 0 0 0,-2 1 0 0 0,-25-1 274 0 0,5-2-322 0 0,13 2 9 0 0,-66-5 195 0 0,71 5-188 0 0,0-1 0 0 0,1 0 1 0 0,-1 1-1 0 0,1-1 0 0 0,-1-1 0 0 0,1 1 0 0 0,0 0 0 0 0,-1-1 1 0 0,1 0-1 0 0,0 0 0 0 0,0 0 0 0 0,0 0 0 0 0,0 0 0 0 0,0-1 1 0 0,1 1-1 0 0,-1-1 0 0 0,-2-4 0 0 0,4 0-1708 0 0</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54.248"/>
    </inkml:context>
    <inkml:brush xml:id="br0">
      <inkml:brushProperty name="width" value="0.05" units="cm"/>
      <inkml:brushProperty name="height" value="0.05" units="cm"/>
      <inkml:brushProperty name="color" value="#008C3A"/>
    </inkml:brush>
  </inkml:definitions>
  <inkml:trace contextRef="#ctx0" brushRef="#br0">0 485 4376 0 0,'1'6'13361'0'0,"13"-11"-13162"0"0,10-7-61 0 0,0-1-1 0 0,0 0 0 0 0,-2-2 1 0 0,0-1-1 0 0,21-20 0 0 0,-3 0 164 0 0,54-66 0 0 0,-66 70 44 0 0,-2-2 1 0 0,-1-1-1 0 0,-1-1 1 0 0,22-46-1 0 0,-46 81-339 0 0,1 1-1 0 0,-1-1 0 0 0,1 1 0 0 0,-1-1 1 0 0,0 1-1 0 0,1-1 0 0 0,-1 1 0 0 0,0-1 1 0 0,1 1-1 0 0,-1-1 0 0 0,0 1 0 0 0,0-1 1 0 0,0 1-1 0 0,1-1 0 0 0,-1 0 1 0 0,0 1-1 0 0,0-1 0 0 0,0 1 0 0 0,0-1 1 0 0,0 0-1 0 0,0 1 0 0 0,0-1 0 0 0,0 1 1 0 0,0-1-1 0 0,0 0 0 0 0,-1 1 0 0 0,1-1 1 0 0,0 1-1 0 0,0-1 0 0 0,0 1 1 0 0,-1-1-1 0 0,1 0 0 0 0,0 1 0 0 0,-1-1 1 0 0,1 1-1 0 0,-1 0 0 0 0,1-1 0 0 0,0 1 1 0 0,-1-1-1 0 0,1 1 0 0 0,-1-1 0 0 0,1 1 1 0 0,-1 0-1 0 0,0-1 0 0 0,-2 1-7 0 0,0 0 0 0 0,0 1 0 0 0,0-1-1 0 0,0 1 1 0 0,1 0 0 0 0,-1-1 0 0 0,0 1-1 0 0,0 0 1 0 0,1 1 0 0 0,-4 0 0 0 0,-8 6-31 0 0,0 0 0 0 0,1 0 0 0 0,-16 13 1 0 0,10-2 24 0 0,5-8 0 0 0,0 2-1 0 0,1 0 0 0 0,1 0 0 0 0,0 1 1 0 0,1 1-1 0 0,1 0 0 0 0,-14 25 0 0 0,-3 11-17 0 0,-12 31 14 0 0,-35 84 16 0 0,30-105 144 0 0,44-61-150 0 0,0 0 0 0 0,0 0 0 0 0,0 0 0 0 0,0-1 0 0 0,0 1 0 0 0,0 0-1 0 0,0 0 1 0 0,0 0 0 0 0,0-1 0 0 0,0 1 0 0 0,0 0 0 0 0,-1 0 0 0 0,1 0 0 0 0,0-1 0 0 0,0 1-1 0 0,0 0 1 0 0,0 0 0 0 0,0 0 0 0 0,-1 0 0 0 0,1 0 0 0 0,0 0 0 0 0,0-1 0 0 0,0 1 0 0 0,-1 0-1 0 0,1 0 1 0 0,0 0 0 0 0,0 0 0 0 0,0 0 0 0 0,-1 0 0 0 0,1 0 0 0 0,0 0 0 0 0,0 0 0 0 0,0 0-1 0 0,-1 0 1 0 0,1 0 0 0 0,0 0 0 0 0,0 0 0 0 0,0 0 0 0 0,-1 0 0 0 0,1 0 0 0 0,0 0 0 0 0,0 0-1 0 0,-1 0 1 0 0,1 0 0 0 0,0 0 0 0 0,0 1 0 0 0,7-25-423 0 0,2 12 388 0 0,0 1 0 0 0,1-1-1 0 0,0 2 1 0 0,1-1 0 0 0,0 2-1 0 0,0-1 1 0 0,1 1 0 0 0,0 1 0 0 0,1 0-1 0 0,0 1 1 0 0,0 0 0 0 0,1 1-1 0 0,-1 1 1 0 0,1 0 0 0 0,0 1-1 0 0,24-5 1 0 0,-37 9 36 0 0,0 0 0 0 0,0 0 0 0 0,0-1 1 0 0,0 1-1 0 0,0 0 0 0 0,0 0 0 0 0,0 0 0 0 0,0 0 0 0 0,0 0 0 0 0,0 0 0 0 0,0 0 0 0 0,0 1 0 0 0,0-1 1 0 0,0 0-1 0 0,-1 0 0 0 0,1 1 0 0 0,0-1 0 0 0,0 1 0 0 0,0-1 0 0 0,0 0 0 0 0,0 1 0 0 0,-1 0 0 0 0,1-1 0 0 0,0 1 1 0 0,1 1-1 0 0,-2-1 2 0 0,0 0 0 0 0,0 0 0 0 0,0 0 1 0 0,0 0-1 0 0,0 0 0 0 0,0 0 0 0 0,0 1 0 0 0,0-1 1 0 0,0 0-1 0 0,0 0 0 0 0,-1 0 0 0 0,1 0 1 0 0,-1 0-1 0 0,1 0 0 0 0,-1 0 0 0 0,1 0 0 0 0,-1 0 1 0 0,1 0-1 0 0,-1 0 0 0 0,0 0 0 0 0,1-1 1 0 0,-2 2-1 0 0,-4 4 22 0 0,1 0 1 0 0,-1-1-1 0 0,0 1 1 0 0,-1-2-1 0 0,1 1 1 0 0,-1-1-1 0 0,0 0 1 0 0,-10 5-1 0 0,15-9 8 0 0,-1 1 0 0 0,1 0 1 0 0,-1 0-1 0 0,1 1 0 0 0,-1-1 0 0 0,1 0 0 0 0,0 1 0 0 0,0 0 0 0 0,-1-1 0 0 0,1 1 0 0 0,0 0 1 0 0,1 0-1 0 0,-1 0 0 0 0,0 0 0 0 0,1 0 0 0 0,-1 1 0 0 0,1-1 0 0 0,-2 4 0 0 0,3-4-8 0 0,0 0-1 0 0,0-1 1 0 0,1 1-1 0 0,-1 0 1 0 0,0 0-1 0 0,1-1 1 0 0,0 1-1 0 0,-1-1 1 0 0,1 1 0 0 0,0 0-1 0 0,0-1 1 0 0,0 1-1 0 0,0-1 1 0 0,0 0-1 0 0,0 1 1 0 0,0-1-1 0 0,0 0 1 0 0,1 0-1 0 0,-1 1 1 0 0,1-1-1 0 0,-1 0 1 0 0,1-1-1 0 0,-1 1 1 0 0,1 0-1 0 0,-1 0 1 0 0,1 0-1 0 0,0-1 1 0 0,-1 1-1 0 0,4 0 1 0 0,68 28 586 0 0,-83-30-1214 0 0,-8 0-2164 0 0,6-7-2125 0 0</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55.461"/>
    </inkml:context>
    <inkml:brush xml:id="br0">
      <inkml:brushProperty name="width" value="0.05" units="cm"/>
      <inkml:brushProperty name="height" value="0.05" units="cm"/>
      <inkml:brushProperty name="color" value="#008C3A"/>
    </inkml:brush>
  </inkml:definitions>
  <inkml:trace contextRef="#ctx0" brushRef="#br0">35 70 3484 0 0,'0'0'7889'0'0,"-27"25"-1268"0"0,23-10-5898 0 0,3-14-615 0 0,1 0 0 0 0,0 0-1 0 0,-1-1 1 0 0,1 1 0 0 0,0 0 0 0 0,0 0 0 0 0,-1 0 0 0 0,1 0-1 0 0,0-1 1 0 0,0 1 0 0 0,0 0 0 0 0,0 0 0 0 0,0 0 0 0 0,0 0-1 0 0,0 0 1 0 0,0-1 0 0 0,1 1 0 0 0,-1 0 0 0 0,0 0 0 0 0,0 0-1 0 0,1 1 1 0 0,41-36 118 0 0,-27 17-146 0 0,-9 8 38 0 0,1 0 1 0 0,0 1-1 0 0,0 0 1 0 0,1 0-1 0 0,0 1 1 0 0,1 0-1 0 0,-1 0 1 0 0,16-8-1 0 0,-23 15-111 0 0,0 0 0 0 0,0 0 0 0 0,1 0 0 0 0,-1 0 0 0 0,0 0 0 0 0,0 0 0 0 0,0 0-1 0 0,0 1 1 0 0,1-1 0 0 0,-1 0 0 0 0,0 1 0 0 0,0-1 0 0 0,0 1 0 0 0,0-1 0 0 0,0 1 0 0 0,0 0-1 0 0,0-1 1 0 0,0 1 0 0 0,0 0 0 0 0,0 0 0 0 0,-1 0 0 0 0,1 0 0 0 0,0 0 0 0 0,0 0 0 0 0,-1 0-1 0 0,1 0 1 0 0,-1 0 0 0 0,1 0 0 0 0,-1 0 0 0 0,1 0 0 0 0,-1 0 0 0 0,0 0 0 0 0,1 2 0 0 0,11 52 439 0 0,-5-22 40 0 0,-7-31-463 0 0,1-1 0 0 0,-1 0 0 0 0,1 1-1 0 0,-1-1 1 0 0,1 0 0 0 0,0 0 0 0 0,0 0-1 0 0,-1 0 1 0 0,1 0 0 0 0,0 0 0 0 0,0 0 0 0 0,0 0-1 0 0,0 0 1 0 0,0 0 0 0 0,2 1 0 0 0,-2-2-16 0 0,0 0 0 0 0,-1 0 0 0 0,1 0 0 0 0,0 0 0 0 0,0 0 0 0 0,-1 0 0 0 0,1 0 0 0 0,0 0 0 0 0,0-1 0 0 0,-1 1 0 0 0,1 0 0 0 0,0 0 0 0 0,-1-1 0 0 0,1 1 0 0 0,0 0 0 0 0,-1-1 0 0 0,1 1 0 0 0,-1-1 0 0 0,1 1 0 0 0,0-1 0 0 0,-1 1 0 0 0,1-1 0 0 0,-1 1 0 0 0,1-1 0 0 0,-1 0 0 0 0,0 1 0 0 0,1-1 0 0 0,-1 0 0 0 0,0 1 0 0 0,1-1 1 0 0,-1-1-1 0 0,6-4-54 0 0,1 0 0 0 0,-1 0 0 0 0,1 1 0 0 0,0 0 1 0 0,1 0-1 0 0,-1 0 0 0 0,1 1 0 0 0,12-4 1 0 0,4-5 47 0 0,-19 10 52 0 0,32-15-112 0 0,-36 17 57 0 0,0 1 0 0 0,-1 0 1 0 0,1 0-1 0 0,0-1 0 0 0,-1 1 0 0 0,1 0 0 0 0,0 0 1 0 0,0 0-1 0 0,-1 0 0 0 0,1-1 0 0 0,0 1 1 0 0,-1 0-1 0 0,1 0 0 0 0,0 1 0 0 0,0-1 1 0 0,-1 0-1 0 0,1 0 0 0 0,0 0 0 0 0,-1 0 1 0 0,1 1-1 0 0,0-1 0 0 0,-1 0 0 0 0,1 1 1 0 0,0-1-1 0 0,-1 0 0 0 0,1 1 0 0 0,-1-1 1 0 0,1 1-1 0 0,-1-1 0 0 0,1 1 0 0 0,-1-1 1 0 0,1 1-1 0 0,-1-1 0 0 0,1 1 0 0 0,-1 0 1 0 0,1-1-1 0 0,-1 1 0 0 0,0-1 0 0 0,0 1 0 0 0,1 0 1 0 0,-1-1-1 0 0,0 1 0 0 0,0 0 0 0 0,0 0 1 0 0,0-1-1 0 0,0 1 0 0 0,0 0 0 0 0,0-1 1 0 0,0 1-1 0 0,0 1 0 0 0,0 1 11 0 0,0 0 0 0 0,1 0 0 0 0,-1 0 0 0 0,0 0 0 0 0,1 0 0 0 0,0 0 0 0 0,0 0 0 0 0,0 0 0 0 0,0 0-1 0 0,0 0 1 0 0,0 0 0 0 0,1 0 0 0 0,0-1 0 0 0,-1 1 0 0 0,1-1 0 0 0,0 1 0 0 0,0-1 0 0 0,4 3 0 0 0,-1-1 12 0 0,-1-1 0 0 0,1 0 1 0 0,0 0-1 0 0,0 0 0 0 0,0-1 0 0 0,1 0 1 0 0,-1 0-1 0 0,1 0 0 0 0,7 1 0 0 0,7-1 10 0 0,0 0-1 0 0,0-1 1 0 0,0 0-1 0 0,32-5 1 0 0,-29-3-983 0 0,-23 6 864 0 0,0 1 0 0 0,1 0 0 0 0,-1-1 0 0 0,0 1 1 0 0,0-1-1 0 0,0 1 0 0 0,0 0 0 0 0,0-1 0 0 0,0 1 0 0 0,-1 0 1 0 0,1-1-1 0 0,0 1 0 0 0,0-1 0 0 0,0 1 0 0 0,0 0 0 0 0,0-1 0 0 0,0 1 1 0 0,-1 0-1 0 0,1-1 0 0 0,0 1 0 0 0,0 0 0 0 0,0-1 0 0 0,-1 1 1 0 0,1 0-1 0 0,0 0 0 0 0,-1-1 0 0 0,1 1 0 0 0,0 0 0 0 0,0 0 0 0 0,-1 0 1 0 0,1-1-1 0 0,-1 1 0 0 0,-39-17-13441 0 0,28 13 6672 0 0</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02.848"/>
    </inkml:context>
    <inkml:brush xml:id="br0">
      <inkml:brushProperty name="width" value="0.05" units="cm"/>
      <inkml:brushProperty name="height" value="0.05" units="cm"/>
      <inkml:brushProperty name="color" value="#008C3A"/>
    </inkml:brush>
  </inkml:definitions>
  <inkml:trace contextRef="#ctx0" brushRef="#br0">91 65 12345 0 0,'-2'-1'292'0'0,"-1"0"-1"0"0,1 0 1 0 0,-1 0-1 0 0,0 0 1 0 0,1 1 0 0 0,-1-1-1 0 0,0 1 1 0 0,1-1-1 0 0,-1 1 1 0 0,0 0-1 0 0,1 0 1 0 0,-1 0-1 0 0,0 0 1 0 0,0 1 0 0 0,1-1-1 0 0,-1 1 1 0 0,0 0-1 0 0,1 0 1 0 0,-1 0-1 0 0,-2 1 1 0 0,3 0-200 0 0,-1-1-1 0 0,1 1 1 0 0,0 0-1 0 0,0 1 1 0 0,0-1 0 0 0,0 0-1 0 0,0 0 1 0 0,1 1 0 0 0,-1-1-1 0 0,1 1 1 0 0,-1-1-1 0 0,1 1 1 0 0,0 0 0 0 0,0 0-1 0 0,0 0 1 0 0,0-1 0 0 0,0 6-1 0 0,0-2-20 0 0,0 0 0 0 0,0-1 0 0 0,1 1 1 0 0,0 0-1 0 0,0-1 0 0 0,0 1 0 0 0,3 10 0 0 0,-3-15-68 0 0,1 1 0 0 0,-1 0 0 0 0,1-1 0 0 0,-1 1 0 0 0,1-1 0 0 0,0 1 0 0 0,0-1 0 0 0,0 1 0 0 0,0-1 0 0 0,0 0 0 0 0,0 0 0 0 0,0 1 0 0 0,0-1 0 0 0,1 0 0 0 0,-1 0 0 0 0,0 0 0 0 0,1 0 0 0 0,-1 0 0 0 0,1-1 0 0 0,-1 1 0 0 0,1 0 0 0 0,-1-1 0 0 0,1 1 0 0 0,-1-1 0 0 0,1 1 0 0 0,0-1 0 0 0,-1 0 1 0 0,1 1-1 0 0,0-1 0 0 0,-1 0 0 0 0,3-1 0 0 0,1 2-15 0 0,0-1 1 0 0,0 0 0 0 0,-1-1 0 0 0,1 1 0 0 0,0-1 0 0 0,0 0 0 0 0,0 0-1 0 0,-1 0 1 0 0,1-1 0 0 0,-1 0 0 0 0,1 0 0 0 0,-1 0 0 0 0,0 0-1 0 0,1-1 1 0 0,-1 1 0 0 0,0-1 0 0 0,-1 0 0 0 0,1 0 0 0 0,0-1 0 0 0,-1 1-1 0 0,0-1 1 0 0,0 0 0 0 0,0 0 0 0 0,0 0 0 0 0,-1 0 0 0 0,1 0 0 0 0,-1-1-1 0 0,0 1 1 0 0,-1 0 0 0 0,1-1 0 0 0,-1 0 0 0 0,1 1 0 0 0,-2-1-1 0 0,1 0 1 0 0,0 0 0 0 0,-1 0 0 0 0,0 0 0 0 0,0 1 0 0 0,0-1 0 0 0,-1 0-1 0 0,0 0 1 0 0,1 0 0 0 0,-2 1 0 0 0,1-1 0 0 0,-1 0 0 0 0,-2-6 0 0 0,2 8 23 0 0,1 1 1 0 0,-1-1 0 0 0,1 1 0 0 0,-1 0 0 0 0,0-1 0 0 0,0 1 0 0 0,0 0 0 0 0,0 0 0 0 0,0 0 0 0 0,-1 1 0 0 0,1-1 0 0 0,-1 0 0 0 0,1 1 0 0 0,-1-1 0 0 0,1 1 0 0 0,-1 0 0 0 0,0 0 0 0 0,0 0 0 0 0,1 0 0 0 0,-1 1 0 0 0,0-1 0 0 0,0 1 0 0 0,0 0 0 0 0,0 0 0 0 0,0 0-1 0 0,0 0 1 0 0,0 0 0 0 0,1 0 0 0 0,-5 2 0 0 0,3-2-75 0 0,0 1-1 0 0,0 0 1 0 0,1 0 0 0 0,-1 0-1 0 0,0 1 1 0 0,0-1-1 0 0,1 1 1 0 0,-1 0-1 0 0,1 0 1 0 0,0 0-1 0 0,0 0 1 0 0,-1 1 0 0 0,2-1-1 0 0,-1 1 1 0 0,0 0-1 0 0,0 0 1 0 0,1 0-1 0 0,-1 0 1 0 0,1 0-1 0 0,0 1 1 0 0,0-1 0 0 0,-1 5-1 0 0,2-7-133 0 0,1 1 0 0 0,0-1 0 0 0,0 1 0 0 0,0 0 1 0 0,0-1-1 0 0,0 1 0 0 0,1-1 0 0 0,-1 1 0 0 0,0-1 0 0 0,1 1 0 0 0,-1-1 0 0 0,1 1 0 0 0,-1-1 0 0 0,1 0 0 0 0,0 1 1 0 0,0-1-1 0 0,-1 0 0 0 0,2 2 0 0 0,13 11-9306 0 0,-6-11 3515 0 0</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03.654"/>
    </inkml:context>
    <inkml:brush xml:id="br0">
      <inkml:brushProperty name="width" value="0.05" units="cm"/>
      <inkml:brushProperty name="height" value="0.05" units="cm"/>
      <inkml:brushProperty name="color" value="#008C3A"/>
    </inkml:brush>
  </inkml:definitions>
  <inkml:trace contextRef="#ctx0" brushRef="#br0">4 44 9897 0 0,'-1'8'5834'0'0,"-1"15"-1727"0"0,1 22-3129 0 0,1-42-985 0 0,0-1 1 0 0,1 1 0 0 0,-1-1 0 0 0,0 1 0 0 0,1-1-1 0 0,0 1 1 0 0,-1-1 0 0 0,1 1 0 0 0,0-1 0 0 0,0 0-1 0 0,1 1 1 0 0,-1-1 0 0 0,0 0 0 0 0,1 0-1 0 0,-1 0 1 0 0,1 0 0 0 0,0 0 0 0 0,-1 0 0 0 0,1 0-1 0 0,0-1 1 0 0,0 1 0 0 0,0-1 0 0 0,1 1 0 0 0,-1-1-1 0 0,0 0 1 0 0,5 2 0 0 0,-4-2 29 0 0,1 0-1 0 0,-1 0 1 0 0,1 0 0 0 0,-1 0 0 0 0,0-1-1 0 0,1 0 1 0 0,0 0 0 0 0,-1 0 0 0 0,1 0-1 0 0,-1 0 1 0 0,1-1 0 0 0,-1 1 0 0 0,0-1-1 0 0,1 0 1 0 0,-1 0 0 0 0,0 0 0 0 0,1-1 0 0 0,-1 1-1 0 0,0-1 1 0 0,0 0 0 0 0,5-4 0 0 0,-5 3-16 0 0,0-1 0 0 0,0 0 1 0 0,-1 1-1 0 0,0-1 0 0 0,1 0 1 0 0,-2 0-1 0 0,1-1 1 0 0,0 1-1 0 0,-1 0 0 0 0,0-1 1 0 0,0 1-1 0 0,0 0 0 0 0,0-1 1 0 0,-1 1-1 0 0,0-1 1 0 0,0-6-1 0 0,-6 31-564 0 0,5-16 552 0 0,1 0-1 0 0,-1 0 1 0 0,1 0 0 0 0,0-1-1 0 0,0 1 1 0 0,0 0 0 0 0,1 0-1 0 0,0 0 1 0 0,1 4 0 0 0,0-3-5 0 0,0 0 0 0 0,1 0 0 0 0,0 0 1 0 0,0-1-1 0 0,0 1 0 0 0,1-1 0 0 0,-1 0 0 0 0,1 0 1 0 0,0 0-1 0 0,0 0 0 0 0,1-1 0 0 0,-1 0 0 0 0,1 0 0 0 0,-1 0 1 0 0,1 0-1 0 0,0-1 0 0 0,0 0 0 0 0,0 0 0 0 0,7 2 0 0 0,-8-3 4 0 0,-1 0 0 0 0,1-1 0 0 0,0 1 0 0 0,0-1 0 0 0,-1 0 0 0 0,1 0 0 0 0,0 0 0 0 0,0 0 0 0 0,-1-1-1 0 0,1 1 1 0 0,0-1 0 0 0,-1 0 0 0 0,1 0 0 0 0,-1-1 0 0 0,1 1 0 0 0,-1-1 0 0 0,1 1 0 0 0,-1-1 0 0 0,0 0 0 0 0,0 0-1 0 0,0-1 1 0 0,0 1 0 0 0,0-1 0 0 0,-1 1 0 0 0,1-1 0 0 0,-1 0 0 0 0,1 0 0 0 0,-1 0 0 0 0,2-3 0 0 0,0-5-11 0 0,0 1 1 0 0,-1-1-1 0 0,0 0 1 0 0,-1 0-1 0 0,0 0 1 0 0,0 0-1 0 0,-1-1 1 0 0,-1 1-1 0 0,0 0 1 0 0,-2-14 0 0 0,2-5 215 0 0,-9 12-259 0 0,9 18 22 0 0,0 1-1 0 0,0-1 1 0 0,0 0-1 0 0,0 0 1 0 0,0 0-1 0 0,0 1 1 0 0,0-1-1 0 0,0 0 1 0 0,0 0-1 0 0,0 1 1 0 0,-1-1-1 0 0,1 0 1 0 0,0 0-1 0 0,0 0 1 0 0,0 1-1 0 0,0-1 1 0 0,0 0-1 0 0,0 0 1 0 0,0 0-1 0 0,0 0 1 0 0,-1 1-1 0 0,1-1 1 0 0,0 0-1 0 0,0 0 1 0 0,0 0-1 0 0,0 0 1 0 0,-1 0-1 0 0,1 0 1 0 0,0 1-1 0 0,0-1 1 0 0,0 0-1 0 0,-1 0 1 0 0,1 0-1 0 0,0 0 1 0 0,0 0-1 0 0,0 0 1 0 0,-1 0-1 0 0,1 0 1 0 0,0 0-1 0 0,0 0 1 0 0,0 0-1 0 0,-1 0 1 0 0,1 0-1 0 0,0 0 1 0 0,0 0-1 0 0,-1 0 1 0 0,1 0-1 0 0,0 0 1 0 0,0 0-1 0 0,0 0 1 0 0,-1 0-1 0 0,1-1 1 0 0,0 1-1 0 0,0 0 1 0 0,0 0-1 0 0,0 0 1 0 0,-1 0-1 0 0,1 0 1 0 0,0 0-1 0 0,0-1 1 0 0,0 1-1 0 0,-1 0 1 0 0,-1 12-2839 0 0,0 3-3743 0 0,2-8 951 0 0</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04.148"/>
    </inkml:context>
    <inkml:brush xml:id="br0">
      <inkml:brushProperty name="width" value="0.05" units="cm"/>
      <inkml:brushProperty name="height" value="0.05" units="cm"/>
      <inkml:brushProperty name="color" value="#008C3A"/>
    </inkml:brush>
  </inkml:definitions>
  <inkml:trace contextRef="#ctx0" brushRef="#br0">12 80 13281 0 0,'11'4'4638'0'0,"15"-5"-3715"0"0,23-5-1084 0 0,-46 5 189 0 0,0 0-1 0 0,0 1 1 0 0,0-1-1 0 0,1 0 1 0 0,-2 0 0 0 0,1-1-1 0 0,0 1 1 0 0,0-1-1 0 0,0 1 1 0 0,0-1-1 0 0,-1 0 1 0 0,1 0 0 0 0,-1 0-1 0 0,3-4 1 0 0,-4 6-13 0 0,-1-1-1 0 0,0 1 1 0 0,1-1 0 0 0,-1 0 0 0 0,0 1 0 0 0,1-1-1 0 0,-1 0 1 0 0,0 0 0 0 0,0 1 0 0 0,0-1 0 0 0,0 0-1 0 0,0 0 1 0 0,0 1 0 0 0,0-1 0 0 0,0 0 0 0 0,0 1 0 0 0,0-1-1 0 0,0 0 1 0 0,0 0 0 0 0,-1 1 0 0 0,1-1 0 0 0,0 0-1 0 0,-1 0 1 0 0,0-1-6 0 0,-1 0 0 0 0,1 0 0 0 0,-1 0 0 0 0,0 0 0 0 0,1 1 0 0 0,-1-1 0 0 0,0 1 0 0 0,0-1 0 0 0,0 1 0 0 0,0 0 0 0 0,-2-1 0 0 0,1 0 19 0 0,1 0 0 0 0,-1 1 1 0 0,0-1-1 0 0,1 1 0 0 0,-1 0 0 0 0,0 0 1 0 0,0 0-1 0 0,0 0 0 0 0,0 0 0 0 0,0 1 1 0 0,0-1-1 0 0,0 1 0 0 0,0 0 0 0 0,0 0 1 0 0,0 0-1 0 0,0 0 0 0 0,0 0 0 0 0,0 1 1 0 0,0-1-1 0 0,0 1 0 0 0,0 0 0 0 0,0 0 1 0 0,0 0-1 0 0,1 0 0 0 0,-1 1 0 0 0,0-1 1 0 0,1 1-1 0 0,-1 0 0 0 0,1-1 1 0 0,-1 1-1 0 0,1 0 0 0 0,0 0 0 0 0,0 1 1 0 0,0-1-1 0 0,0 0 0 0 0,0 1 0 0 0,0-1 1 0 0,1 1-1 0 0,-1 0 0 0 0,1-1 0 0 0,0 1 1 0 0,0 0-1 0 0,-1 3 0 0 0,0 1-26 0 0,0 0 1 0 0,0 0-1 0 0,0-1 0 0 0,1 1 0 0 0,1 0 0 0 0,-1 0 1 0 0,1 0-1 0 0,0 0 0 0 0,0 1 0 0 0,1-1 1 0 0,0 0-1 0 0,0-1 0 0 0,1 1 0 0 0,0 0 1 0 0,0 0-1 0 0,1-1 0 0 0,5 12 0 0 0,-4-13-24 0 0,1 0 1 0 0,-1 0-1 0 0,1-1 0 0 0,0 1 0 0 0,0-1 1 0 0,1 0-1 0 0,10 5 0 0 0,-15-7-113 0 0,1-1 1 0 0,0 0-1 0 0,0 0 0 0 0,0 0 0 0 0,0 0 1 0 0,0 0-1 0 0,0-1 0 0 0,0 1 0 0 0,0 0 1 0 0,0-1-1 0 0,0 0 0 0 0,0 1 0 0 0,0-1 1 0 0,0 0-1 0 0,0 0 0 0 0,0 0 0 0 0,0 0 1 0 0,0-1-1 0 0,1 1 0 0 0,-1-1 0 0 0,0 1 1 0 0,0-1-1 0 0,0 1 0 0 0,0-1 0 0 0,0 0 1 0 0,-1 0-1 0 0,1 0 0 0 0,2-2 1 0 0,4-17-6872 0 0</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04.749"/>
    </inkml:context>
    <inkml:brush xml:id="br0">
      <inkml:brushProperty name="width" value="0.05" units="cm"/>
      <inkml:brushProperty name="height" value="0.05" units="cm"/>
      <inkml:brushProperty name="color" value="#008C3A"/>
    </inkml:brush>
  </inkml:definitions>
  <inkml:trace contextRef="#ctx0" brushRef="#br0">14 228 8717 0 0,'-2'1'360'0'0,"1"1"1"0"0,0 0-1 0 0,-1 0 1 0 0,1 0-1 0 0,0 0 1 0 0,0 0-1 0 0,0 0 0 0 0,0 0 1 0 0,1 0-1 0 0,-1 1 1 0 0,1-1-1 0 0,-1 0 1 0 0,1 0-1 0 0,0 1 1 0 0,0-1-1 0 0,0 0 1 0 0,0 1-1 0 0,0-1 0 0 0,1 4 1 0 0,-1-3-158 0 0,0 0 1 0 0,0-1 0 0 0,0 1-1 0 0,1 0 1 0 0,-1-1-1 0 0,1 1 1 0 0,-1-1 0 0 0,1 1-1 0 0,0 0 1 0 0,0-1-1 0 0,0 0 1 0 0,0 1 0 0 0,1-1-1 0 0,-1 1 1 0 0,1-1-1 0 0,2 3 1 0 0,-2-5-142 0 0,-1 1-1 0 0,0-1 0 0 0,1 0 1 0 0,-1 0-1 0 0,1-1 1 0 0,-1 1-1 0 0,0 0 1 0 0,1 0-1 0 0,-1-1 0 0 0,0 1 1 0 0,1-1-1 0 0,-1 1 1 0 0,0-1-1 0 0,1 1 1 0 0,-1-1-1 0 0,0 0 0 0 0,0 0 1 0 0,0 1-1 0 0,0-1 1 0 0,0 0-1 0 0,0 0 1 0 0,0 0-1 0 0,0 0 0 0 0,0 0 1 0 0,0-1-1 0 0,0 1 1 0 0,-1 0-1 0 0,1 0 1 0 0,0 0-1 0 0,-1-1 0 0 0,1 1 1 0 0,0-3-1 0 0,16-44-88 0 0,-15 34 55 0 0,-1 0 0 0 0,0 0 0 0 0,0 0 0 0 0,-2 0 0 0 0,-3-25 0 0 0,2 26-3 0 0,1 0 0 0 0,0-1 0 0 0,1 1 0 0 0,0-1 0 0 0,1 1 0 0 0,3-18 0 0 0,-3 30-28 0 0,-1-1-1 0 0,1 1 1 0 0,-1-1 0 0 0,1 1-1 0 0,0 0 1 0 0,-1-1 0 0 0,1 1-1 0 0,0 0 1 0 0,0 0 0 0 0,0 0-1 0 0,0 0 1 0 0,0 0 0 0 0,0 0-1 0 0,0 0 1 0 0,0 0 0 0 0,0 0-1 0 0,1 0 1 0 0,-1 0 0 0 0,0 1-1 0 0,0-1 1 0 0,1 0 0 0 0,-1 1-1 0 0,1-1 1 0 0,-1 1-1 0 0,1 0 1 0 0,-1-1 0 0 0,0 1-1 0 0,1 0 1 0 0,-1 0 0 0 0,1 0-1 0 0,-1 0 1 0 0,1 0 0 0 0,-1 0-1 0 0,1 1 1 0 0,-1-1 0 0 0,1 0-1 0 0,-1 1 1 0 0,0-1 0 0 0,3 2-1 0 0,9 2-41 0 0,-1 1 0 0 0,0 1 0 0 0,19 11 0 0 0,-9-4 63 0 0,11-8-243 0 0,-33-5 165 0 0,0 0 1 0 0,0 0-1 0 0,-1-1 0 0 0,1 1 0 0 0,0 0 1 0 0,-1 0-1 0 0,1-1 0 0 0,0 1 1 0 0,0 0-1 0 0,0-1 0 0 0,-1 1 0 0 0,1-1 1 0 0,0 1-1 0 0,0 0 0 0 0,0-1 1 0 0,0 1-1 0 0,0 0 0 0 0,0-1 0 0 0,0 1 1 0 0,0-1-1 0 0,0 1 0 0 0,0 0 1 0 0,0-1-1 0 0,0 1 0 0 0,0-1 0 0 0,0 1 1 0 0,0 0-1 0 0,0-1 0 0 0,0 1 1 0 0,0 0-1 0 0,1-1 0 0 0,-1 1 0 0 0,0 0 1 0 0,0-1-1 0 0,0 1 0 0 0,1 0 1 0 0,-1-1-1 0 0,0 1 0 0 0,0 0 0 0 0,1-1 1 0 0,-1 1-1 0 0,0 0 0 0 0,1 0 1 0 0,-1 0-1 0 0,0-1 0 0 0,1 1 0 0 0,-1 0 1 0 0,0 0-1 0 0,1 0 0 0 0,-1 0 1 0 0,0 0-1 0 0,1-1 0 0 0,-1 1 0 0 0,1 0 1 0 0,-1 0-1 0 0,0 0 0 0 0,1 0 1 0 0,-1 0-1 0 0,1 0 0 0 0,-1 0 0 0 0,0 0 1 0 0,1 0-1 0 0,-1 1 0 0 0,1-1 1 0 0,-23-17-8329 0 0,17 13 3976 0 0</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05.225"/>
    </inkml:context>
    <inkml:brush xml:id="br0">
      <inkml:brushProperty name="width" value="0.05" units="cm"/>
      <inkml:brushProperty name="height" value="0.05" units="cm"/>
      <inkml:brushProperty name="color" value="#008C3A"/>
    </inkml:brush>
  </inkml:definitions>
  <inkml:trace contextRef="#ctx0" brushRef="#br0">63 0 10305 0 0,'1'6'4590'0'0,"7"33"-961"0"0,-9-27-3413 0 0,0 0 0 0 0,0 0 0 0 0,-1 0 0 0 0,0-1 0 0 0,-1 1 0 0 0,0-1 1 0 0,-1 0-1 0 0,-1 1 0 0 0,1-1 0 0 0,-2-1 0 0 0,1 1 0 0 0,-12 14 0 0 0,11-17-342 0 0,-6 3-2284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45.960"/>
    </inkml:context>
    <inkml:brush xml:id="br0">
      <inkml:brushProperty name="width" value="0.05" units="cm"/>
      <inkml:brushProperty name="height" value="0.05" units="cm"/>
    </inkml:brush>
  </inkml:definitions>
  <inkml:trace contextRef="#ctx0" brushRef="#br0">30 38 720 0 0,'1'-9'9964'0'0,"2"-20"-5459"0"0,-16 215 541 0 0,3-87-3872 0 0,6-62-937 0 0,2-27-252 0 0,0 0 0 0 0,1 0 0 0 0,0 0 0 0 0,1 0 0 0 0,0 0 0 0 0,1 0 0 0 0,0 0 0 0 0,0 0 0 0 0,1 0 0 0 0,4 15 0 0 0,-6-25-53 0 0,0 0 1 0 0,0 1-1 0 0,0-1 0 0 0,0 0 0 0 0,0 1 0 0 0,1-1 1 0 0,-1 0-1 0 0,0 1 0 0 0,0-1 0 0 0,0 0 0 0 0,0 1 1 0 0,0-1-1 0 0,0 0 0 0 0,1 1 0 0 0,-1-1 0 0 0,0 0 1 0 0,0 0-1 0 0,0 1 0 0 0,1-1 0 0 0,-1 0 0 0 0,0 0 1 0 0,0 1-1 0 0,1-1 0 0 0,-1 0 0 0 0,0 0 0 0 0,0 0 1 0 0,1 1-1 0 0,-1-1 0 0 0,0 0 0 0 0,1 0 0 0 0,-1 0 1 0 0,0 0-1 0 0,1 0 0 0 0,-1 0 0 0 0,0 0 0 0 0,1 0 1 0 0,-1 0-1 0 0,0 0 0 0 0,1 0 0 0 0,-1 0 0 0 0,0 0 0 0 0,1 0 1 0 0,-1 0-1 0 0,0 0 0 0 0,1 0 0 0 0,-1 0 0 0 0,0 0 1 0 0,1 0-1 0 0,-1 0 0 0 0,0-1 0 0 0,1 1 0 0 0,-1 0 1 0 0,0 0-1 0 0,0 0 0 0 0,1-1 0 0 0,-1 1 0 0 0,0 0 1 0 0,1-1-1 0 0,-1 0-679 0 0,1 0 0 0 0,-1 0 0 0 0,1 0 1 0 0,-1 0-1 0 0,0 0 0 0 0,1 0 0 0 0,-1-1 1 0 0,0 1-1 0 0,0 0 0 0 0,0 0 0 0 0,0 0 1 0 0,0-1-1 0 0,0 1 0 0 0,0 0 0 0 0,0 0 1 0 0,0 0-1 0 0,-1-2 0 0 0,-3-3-2504 0 0</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7:55.791"/>
    </inkml:context>
    <inkml:brush xml:id="br0">
      <inkml:brushProperty name="width" value="0.05" units="cm"/>
      <inkml:brushProperty name="height" value="0.05" units="cm"/>
      <inkml:brushProperty name="color" value="#008C3A"/>
    </inkml:brush>
  </inkml:definitions>
  <inkml:trace contextRef="#ctx0" brushRef="#br0">0 39 1228 0 0,'73'-36'12885'0'0,"-73"35"-12821"0"0,0 1 1 0 0,0 0 0 0 0,0 0-1 0 0,0 0 1 0 0,0 0-1 0 0,1 0 1 0 0,-1-1 0 0 0,0 1-1 0 0,0 0 1 0 0,0 0 0 0 0,0 0-1 0 0,0 0 1 0 0,1 0 0 0 0,-1 0-1 0 0,0 0 1 0 0,0 0 0 0 0,0 0-1 0 0,0-1 1 0 0,1 1 0 0 0,-1 0-1 0 0,0 0 1 0 0,0 0-1 0 0,0 0 1 0 0,1 0 0 0 0,-1 0-1 0 0,0 0 1 0 0,0 0 0 0 0,0 0-1 0 0,0 0 1 0 0,1 0 0 0 0,-1 1-1 0 0,0-1 1 0 0,0 0 0 0 0,0 0-1 0 0,0 0 1 0 0,1 0-1 0 0,-1 0 1 0 0,0 0 0 0 0,0 0-1 0 0,0 0 1 0 0,0 0 0 0 0,1 1-1 0 0,-1-1 1 0 0,0 0 0 0 0,0 0-1 0 0,0 0 1 0 0,0 0 0 0 0,0 0-1 0 0,0 1 1 0 0,0-1-1 0 0,0 0 1 0 0,2 17 1636 0 0,-7 38-1819 0 0,1-14-1897 0 0,4-38 277 0 0</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7:56.008"/>
    </inkml:context>
    <inkml:brush xml:id="br0">
      <inkml:brushProperty name="width" value="0.05" units="cm"/>
      <inkml:brushProperty name="height" value="0.05" units="cm"/>
      <inkml:brushProperty name="color" value="#008C3A"/>
    </inkml:brush>
  </inkml:definitions>
  <inkml:trace contextRef="#ctx0" brushRef="#br0">1 0 11705 0 0,'0'0'2516'0'0,"0"2"-2696"0"0,0 2 128 0 0,0 0 52 0 0,0 2 0 0 0,0-1 12 0 0,0 1-12 0 0,0 0-652 0 0,4 0-472 0 0,-4 1-960 0 0,0-1-2156 0 0</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7:56.598"/>
    </inkml:context>
    <inkml:brush xml:id="br0">
      <inkml:brushProperty name="width" value="0.05" units="cm"/>
      <inkml:brushProperty name="height" value="0.05" units="cm"/>
      <inkml:brushProperty name="color" value="#008C3A"/>
    </inkml:brush>
  </inkml:definitions>
  <inkml:trace contextRef="#ctx0" brushRef="#br0">172 4 11957 0 0,'-4'-1'226'0'0,"-1"0"0"0"0,0 0-1 0 0,0 1 1 0 0,-1-1 0 0 0,1 1 0 0 0,0 1-1 0 0,0-1 1 0 0,0 1 0 0 0,0 0 0 0 0,0 0-1 0 0,1 0 1 0 0,-1 1 0 0 0,0-1-1 0 0,0 1 1 0 0,1 0 0 0 0,-1 1 0 0 0,1-1-1 0 0,0 1 1 0 0,-1 0 0 0 0,1 0 0 0 0,1 0-1 0 0,-8 8 1 0 0,9-8-196 0 0,0 0 1 0 0,0 0-1 0 0,0 0 0 0 0,0 1 0 0 0,0-1 1 0 0,1 1-1 0 0,0 0 0 0 0,0-1 0 0 0,0 1 0 0 0,0 0 1 0 0,0-1-1 0 0,1 1 0 0 0,0 0 0 0 0,-1 0 1 0 0,1 0-1 0 0,1-1 0 0 0,-1 1 0 0 0,1 0 1 0 0,-1 0-1 0 0,1 0 0 0 0,0-1 0 0 0,0 1 0 0 0,1-1 1 0 0,-1 1-1 0 0,1-1 0 0 0,0 1 0 0 0,0-1 1 0 0,0 0-1 0 0,0 0 0 0 0,5 5 0 0 0,-1 0-9 0 0,2-1 0 0 0,-1 0 0 0 0,1 0 0 0 0,0-1 0 0 0,0 0 0 0 0,17 9 0 0 0,8 6 107 0 0,-32-20-124 0 0,0-1 0 0 0,0 1-1 0 0,0 0 1 0 0,0-1 0 0 0,0 1 0 0 0,0 0-1 0 0,0 0 1 0 0,0 0 0 0 0,0 0 0 0 0,-1 0-1 0 0,1 0 1 0 0,0 0 0 0 0,-1 0 0 0 0,1 0-1 0 0,-1 0 1 0 0,1 0 0 0 0,-1 0 0 0 0,1 0 0 0 0,-1 0-1 0 0,0 0 1 0 0,0 1 0 0 0,1-1 0 0 0,-1 0-1 0 0,0 0 1 0 0,0 2 0 0 0,-1-1 7 0 0,0-1-1 0 0,1 1 1 0 0,-1 0 0 0 0,0-1 0 0 0,0 1-1 0 0,0-1 1 0 0,0 1 0 0 0,0-1 0 0 0,0 1-1 0 0,-1-1 1 0 0,1 1 0 0 0,0-1 0 0 0,-1 0-1 0 0,-2 2 1 0 0,-9 4 187 0 0,0 1 0 0 0,0-2 0 0 0,-21 8 1 0 0,21-9 177 0 0,1 0-189 0 0,5-1-62 0 0,-1-1-1 0 0,1 0 1 0 0,0 0 0 0 0,-1-1 0 0 0,0 0-1 0 0,-12 1 1 0 0,19-3-1 0 0,1-2-428 0 0,1 0-1 0 0,-1 0 0 0 0,1-1 1 0 0,-1 1-1 0 0,1 0 0 0 0,0 0 1 0 0,0-1-1 0 0,0 1 0 0 0,0 0 1 0 0,0 0-1 0 0,0 0 0 0 0,0 0 1 0 0,1 1-1 0 0,-1-1 1 0 0,1 0-1 0 0,0 0 0 0 0,2-2 1 0 0,4-5-4206 0 0,-1 3-1206 0 0</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7:52.201"/>
    </inkml:context>
    <inkml:brush xml:id="br0">
      <inkml:brushProperty name="width" value="0.05" units="cm"/>
      <inkml:brushProperty name="height" value="0.05" units="cm"/>
      <inkml:brushProperty name="color" value="#008C3A"/>
    </inkml:brush>
  </inkml:definitions>
  <inkml:trace contextRef="#ctx0" brushRef="#br0">22 104 7373 0 0,'8'-50'9058'0'0,"2"-4"-5273"0"0,-24 84-2938 0 0,6 2 777 0 0,-7 63 0 0 0,12-46-1324 0 0,6 97 1 0 0,-2-137-296 0 0,0 0 1 0 0,0-1-1 0 0,1 0 1 0 0,1 1-1 0 0,-1-1 1 0 0,1 0 0 0 0,1 0-1 0 0,4 8 1 0 0,-7-14-5 0 0,0 0 0 0 0,0 0 0 0 0,0 0 0 0 0,0 0 1 0 0,1 0-1 0 0,-1-1 0 0 0,1 1 0 0 0,0 0 0 0 0,-1-1 0 0 0,1 1 1 0 0,0-1-1 0 0,0 0 0 0 0,0 1 0 0 0,0-1 0 0 0,0 0 1 0 0,0 0-1 0 0,0-1 0 0 0,0 1 0 0 0,1 0 0 0 0,-1-1 0 0 0,0 1 1 0 0,1-1-1 0 0,-1 1 0 0 0,0-1 0 0 0,0 0 0 0 0,1 0 1 0 0,-1 0-1 0 0,0-1 0 0 0,1 1 0 0 0,-1 0 0 0 0,0-1 0 0 0,0 1 1 0 0,1-1-1 0 0,2-1 0 0 0,5-3-54 0 0,-1 0 1 0 0,1-1-1 0 0,-1 0 1 0 0,0-1-1 0 0,0 0 1 0 0,-1 0-1 0 0,0-1 0 0 0,0 0 1 0 0,-1 0-1 0 0,0 0 1 0 0,0-1-1 0 0,8-16 1 0 0,3-9-223 0 0,-1-2 1 0 0,15-44-1 0 0,-17 39 137 0 0,-23 65 281 0 0,2 0 1 0 0,0 0-1 0 0,1 0 0 0 0,-2 33 1 0 0,5-42-137 0 0,1 0-1 0 0,1 0 1 0 0,1 0 0 0 0,0 0-1 0 0,1 0 1 0 0,0 0 0 0 0,1 0 0 0 0,1 0-1 0 0,7 18 1 0 0,-10-30-3 0 0,0 0 0 0 0,1 0-1 0 0,-1 0 1 0 0,0-1 0 0 0,1 1-1 0 0,0 0 1 0 0,0-1 0 0 0,0 1-1 0 0,0-1 1 0 0,0 1 0 0 0,0-1-1 0 0,1 0 1 0 0,-1 0 0 0 0,1 0-1 0 0,-1 0 1 0 0,1-1 0 0 0,0 1-1 0 0,0-1 1 0 0,0 1-1 0 0,-1-1 1 0 0,1 0 0 0 0,1 0-1 0 0,-1-1 1 0 0,0 1 0 0 0,0 0-1 0 0,0-1 1 0 0,0 0 0 0 0,0 0-1 0 0,1 0 1 0 0,-1 0 0 0 0,0 0-1 0 0,0-1 1 0 0,0 1 0 0 0,0-1-1 0 0,0 0 1 0 0,6-2 0 0 0,-2-1 10 0 0,0 0 0 0 0,0 0 1 0 0,0 0-1 0 0,-1 0 0 0 0,1-1 1 0 0,-1-1-1 0 0,0 1 0 0 0,-1-1 1 0 0,1 0-1 0 0,-1 0 0 0 0,0 0 1 0 0,-1-1-1 0 0,7-11 0 0 0,3-16-169 0 0,-2-1 0 0 0,-1 0 0 0 0,-2 0 0 0 0,-1-1 0 0 0,5-67 0 0 0,-12 98 150 0 0,1-11-6 0 0,-1 0 1 0 0,0-1-1 0 0,-2 1 1 0 0,-3-28-1 0 0,4 43-1 0 0,-1 0 0 0 0,1 0-1 0 0,-1 0 1 0 0,1 0 0 0 0,-1 0 0 0 0,0 0-1 0 0,1 0 1 0 0,-1 0 0 0 0,0 0-1 0 0,0 0 1 0 0,0 0 0 0 0,0 0 0 0 0,0 0-1 0 0,0 0 1 0 0,0 1 0 0 0,0-1 0 0 0,0 1-1 0 0,0-1 1 0 0,-1 1 0 0 0,1-1 0 0 0,-3 0-1 0 0,-8 3-3760 0 0,6 11-7304 0 0</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7:53.306"/>
    </inkml:context>
    <inkml:brush xml:id="br0">
      <inkml:brushProperty name="width" value="0.05" units="cm"/>
      <inkml:brushProperty name="height" value="0.05" units="cm"/>
      <inkml:brushProperty name="color" value="#008C3A"/>
    </inkml:brush>
  </inkml:definitions>
  <inkml:trace contextRef="#ctx0" brushRef="#br0">10 60 60 0 0,'4'-22'8349'0'0,"-2"18"-7735"0"0,1 0 0 0 0,-1 0 1 0 0,1 0-1 0 0,0 0 0 0 0,0 0 0 0 0,0 1 0 0 0,1-1 0 0 0,4-3 1 0 0,-21 108 4503 0 0,-1 1-3867 0 0,-4 160-1 0 0,28-218-439 0 0,-9-60-1085 0 0,0-1 1 0 0,2 0-1 0 0,0 1 1 0 0,1-1-1 0 0,7-17 1 0 0,-11 33 264 0 0,0 1 0 0 0,0-1 0 0 0,0 0 1 0 0,1 1-1 0 0,-1-1 0 0 0,0 0 0 0 0,0 1 0 0 0,1-1 1 0 0,-1 0-1 0 0,0 1 0 0 0,1-1 0 0 0,-1 0 0 0 0,0 1 1 0 0,1-1-1 0 0,-1 1 0 0 0,1-1 0 0 0,-1 1 0 0 0,1-1 1 0 0,-1 1-1 0 0,1-1 0 0 0,0 1 0 0 0,-1 0 0 0 0,1-1 0 0 0,-1 1 1 0 0,1 0-1 0 0,0 0 0 0 0,-1-1 0 0 0,1 1 0 0 0,0 0 1 0 0,-1 0-1 0 0,1 0 0 0 0,0 0 0 0 0,0 0 0 0 0,-1 0 1 0 0,1 0-1 0 0,0 0 0 0 0,-1 0 0 0 0,2 0 0 0 0,0 1 49 0 0,0 1 0 0 0,1-1 0 0 0,-1 1-1 0 0,0 0 1 0 0,-1 0 0 0 0,1-1 0 0 0,0 1-1 0 0,0 0 1 0 0,-1 1 0 0 0,3 3 0 0 0,29 60 647 0 0,-30-57-605 0 0,1 0 1 0 0,1-1-1 0 0,0 1 0 0 0,0-1 0 0 0,1 0 0 0 0,0-1 1 0 0,0 1-1 0 0,1-1 0 0 0,-1 0 0 0 0,2-1 0 0 0,-1 0 0 0 0,1 0 1 0 0,0 0-1 0 0,0-1 0 0 0,13 6 0 0 0,-19-17-611 0 0,-1 1-1 0 0,0-1 1 0 0,0 0-1 0 0,0 1 1 0 0,-1-1-1 0 0,0 0 1 0 0,-1-9-1 0 0,1 12-442 0 0,1-18-6258 0 0,3 13 1218 0 0</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7:53.585"/>
    </inkml:context>
    <inkml:brush xml:id="br0">
      <inkml:brushProperty name="width" value="0.05" units="cm"/>
      <inkml:brushProperty name="height" value="0.05" units="cm"/>
      <inkml:brushProperty name="color" value="#008C3A"/>
    </inkml:brush>
  </inkml:definitions>
  <inkml:trace contextRef="#ctx0" brushRef="#br0">12 1 16878 0 0,'-4'64'3807'0'0,"-1"-1"-2390"0"0,2-47-3292 0 0</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7:53.757"/>
    </inkml:context>
    <inkml:brush xml:id="br0">
      <inkml:brushProperty name="width" value="0.05" units="cm"/>
      <inkml:brushProperty name="height" value="0.05" units="cm"/>
      <inkml:brushProperty name="color" value="#008C3A"/>
    </inkml:brush>
  </inkml:definitions>
  <inkml:trace contextRef="#ctx0" brushRef="#br0">1 27 7629 0 0,'0'-9'6840'0'0,"0"7"-5996"0"0,0-2-616 0 0,4 2 224 0 0,-4 0 129 0 0,0 0-57 0 0,0 0-128 0 0,5 0 136 0 0,-5 0-532 0 0,0 4-452 0 0,0 2-332 0 0,5 0-513 0 0,-5 0-715 0 0</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7:54.333"/>
    </inkml:context>
    <inkml:brush xml:id="br0">
      <inkml:brushProperty name="width" value="0.05" units="cm"/>
      <inkml:brushProperty name="height" value="0.05" units="cm"/>
      <inkml:brushProperty name="color" value="#008C3A"/>
    </inkml:brush>
  </inkml:definitions>
  <inkml:trace contextRef="#ctx0" brushRef="#br0">150 0 7673 0 0,'-9'3'9499'0'0,"-32"14"-7979"0"0,33-13-1216 0 0,0 1 1 0 0,0 0-1 0 0,0 0 0 0 0,1 1 1 0 0,0 0-1 0 0,0 1 1 0 0,1-1-1 0 0,-1 1 0 0 0,1 1 1 0 0,1-1-1 0 0,-7 11 1 0 0,11-16-276 0 0,-1 1 0 0 0,1 0 0 0 0,0 0 1 0 0,-1 0-1 0 0,1-1 0 0 0,1 1 0 0 0,-1 0 1 0 0,0 0-1 0 0,1 0 0 0 0,-1 0 1 0 0,1 1-1 0 0,0-1 0 0 0,0 0 0 0 0,0 0 1 0 0,1 0-1 0 0,-1 0 0 0 0,1 0 0 0 0,-1 0 1 0 0,1 0-1 0 0,0 0 0 0 0,0 0 0 0 0,1-1 1 0 0,-1 1-1 0 0,0 0 0 0 0,1 0 1 0 0,0-1-1 0 0,-1 1 0 0 0,1-1 0 0 0,0 0 1 0 0,1 1-1 0 0,-1-1 0 0 0,0 0 0 0 0,0 0 1 0 0,1 0-1 0 0,-1-1 0 0 0,1 1 1 0 0,4 1-1 0 0,-1 0-9 0 0,1 0 1 0 0,0-1 0 0 0,0 0-1 0 0,0 0 1 0 0,0-1 0 0 0,0 0-1 0 0,0 0 1 0 0,0-1 0 0 0,11 0-1 0 0,-15 1-80 0 0,0-1-1 0 0,0 0 0 0 0,0 0 0 0 0,1-1 0 0 0,-1 1 0 0 0,0-1 0 0 0,0 1 0 0 0,0-1 0 0 0,0 0 0 0 0,0 0 0 0 0,0 0 0 0 0,0-1 0 0 0,-1 1 1 0 0,1-1-1 0 0,0 1 0 0 0,-1-1 0 0 0,1 0 0 0 0,-1 0 0 0 0,1 0 0 0 0,-1-1 0 0 0,0 1 0 0 0,0 0 0 0 0,2-4 0 0 0,-4 5-148 0 0,1 0 0 0 0,-1-1-1 0 0,0 1 1 0 0,0 0 0 0 0,0 0 0 0 0,0-1-1 0 0,0 1 1 0 0,0 0 0 0 0,0-1-1 0 0,0 1 1 0 0,0 0 0 0 0,-1 0 0 0 0,1-1-1 0 0,-1 1 1 0 0,1 0 0 0 0,-1 0-1 0 0,1-1 1 0 0,-1 1 0 0 0,0 0 0 0 0,1 0-1 0 0,-1 0 1 0 0,0 0 0 0 0,0 0-1 0 0,-1-1 1 0 0,-15-11-10541 0 0,7 7 4531 0 0</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7:55.136"/>
    </inkml:context>
    <inkml:brush xml:id="br0">
      <inkml:brushProperty name="width" value="0.05" units="cm"/>
      <inkml:brushProperty name="height" value="0.05" units="cm"/>
      <inkml:brushProperty name="color" value="#008C3A"/>
    </inkml:brush>
  </inkml:definitions>
  <inkml:trace contextRef="#ctx0" brushRef="#br0">158 0 1880 0 0,'0'0'1083'0'0,"-1"13"5392"0"0,-3 15-2796 0 0,-25 86 2414 0 0,3-12-3850 0 0,-2-14-1460 0 0,-29 103-315 0 0,54-180-497 0 0,-6 34 78 0 0,9-45-51 0 0,0 0 0 0 0,0 0 0 0 0,0 0 0 0 0,0 0 0 0 0,0 0 0 0 0,0 0 0 0 0,0 0-1 0 0,0 0 1 0 0,1 0 0 0 0,-1 0 0 0 0,0 1 0 0 0,0-1 0 0 0,0 0 0 0 0,0 0 0 0 0,0 0 0 0 0,0 0 0 0 0,0 0-1 0 0,0 0 1 0 0,0 0 0 0 0,0 0 0 0 0,0 0 0 0 0,0 0 0 0 0,0 0 0 0 0,0 0 0 0 0,0 0 0 0 0,0 1 0 0 0,0-1 0 0 0,1 0-1 0 0,-1 0 1 0 0,0 0 0 0 0,0 0 0 0 0,0 0 0 0 0,0 0 0 0 0,0 0 0 0 0,0 0 0 0 0,0 0 0 0 0,0 1 0 0 0,0-1 0 0 0,0 0-1 0 0,0 0 1 0 0,-1 0 0 0 0,12-24-330 0 0,3-24-240 0 0,-13 39 437 0 0,1 0-1 0 0,1 1 0 0 0,-1 0 0 0 0,1-1 1 0 0,1 1-1 0 0,-1 0 0 0 0,1 0 0 0 0,8-10 1 0 0,-11 16 153 0 0,1 0 0 0 0,-1 0 0 0 0,0 1 0 0 0,1-1 0 0 0,-1 1 0 0 0,1-1 0 0 0,0 1 0 0 0,-1 0 0 0 0,1-1 0 0 0,0 1 0 0 0,0 0 0 0 0,0 0 0 0 0,-1 0 0 0 0,1 0 0 0 0,0 1 0 0 0,0-1 0 0 0,1 0 0 0 0,-1 1 0 0 0,0 0 0 0 0,0-1 0 0 0,0 1 0 0 0,0 0 0 0 0,0 0 0 0 0,0 0 0 0 0,1 0 0 0 0,-1 1 0 0 0,0-1 0 0 0,0 0 0 0 0,0 1 0 0 0,0 0 0 0 0,0-1 0 0 0,0 1 0 0 0,0 0 0 0 0,0 0 0 0 0,0 0 0 0 0,-1 0 0 0 0,1 1 0 0 0,3 2 0 0 0,5 6 304 0 0,0 0 0 0 0,0 1 0 0 0,-1 0-1 0 0,-1 1 1 0 0,8 13 0 0 0,11 13 67 0 0,6-6 163 0 0,-32-32-551 0 0,-1 1 1 0 0,1 0-1 0 0,0 0 1 0 0,0 0-1 0 0,-1-1 0 0 0,1 1 1 0 0,0 0-1 0 0,0 0 1 0 0,0-1-1 0 0,0 1 1 0 0,0-1-1 0 0,0 1 1 0 0,0-1-1 0 0,0 0 0 0 0,0 1 1 0 0,0-1-1 0 0,0 0 1 0 0,0 1-1 0 0,0-1 1 0 0,0 0-1 0 0,0 0 1 0 0,0 0-1 0 0,1 0 0 0 0,-1 0 1 0 0,0 0-1 0 0,0-1 1 0 0,0 1-1 0 0,0 0 1 0 0,0 0-1 0 0,0-1 0 0 0,0 1 1 0 0,0-1-1 0 0,0 1 1 0 0,0-1-1 0 0,0 1 1 0 0,0-1-1 0 0,1-1 1 0 0,-2 1-221 0 0,1-1 1 0 0,-1 0 0 0 0,0 1 0 0 0,1-1 0 0 0,-1 0 0 0 0,0 0 0 0 0,0 1-1 0 0,0-1 1 0 0,-1 0 0 0 0,1 0 0 0 0,0 1 0 0 0,-1-1 0 0 0,1 0 0 0 0,-1 0 0 0 0,1 1-1 0 0,-1-1 1 0 0,0 1 0 0 0,-1-4 0 0 0,-5-6-3522 0 0,1 1-3303 0 0,-3-3-2169 0 0</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10.284"/>
    </inkml:context>
    <inkml:brush xml:id="br0">
      <inkml:brushProperty name="width" value="0.05" units="cm"/>
      <inkml:brushProperty name="height" value="0.05" units="cm"/>
      <inkml:brushProperty name="color" value="#008C3A"/>
    </inkml:brush>
  </inkml:definitions>
  <inkml:trace contextRef="#ctx0" brushRef="#br0">41 468 3484 0 0,'-1'-19'11236'0'0,"-3"10"-7222"0"0,0 13-3446 0 0,-1 16 332 0 0,-5 77 1208 0 0,3 149-1 0 0,7-237-2056 0 0,9-114 977 0 0,-28-346-2503 0 0,19 424 1426 0 0,1 0 1 0 0,2 1 0 0 0,5-28-1 0 0,-7 46 44 0 0,1 0 0 0 0,0 0-1 0 0,1 0 1 0 0,0 1 0 0 0,0-1-1 0 0,1 1 1 0 0,0 0-1 0 0,0 0 1 0 0,0 0 0 0 0,1 1-1 0 0,0-1 1 0 0,0 1 0 0 0,1 0-1 0 0,9-7 1 0 0,-12 11-2 0 0,0 0-1 0 0,0 1 1 0 0,1-1 0 0 0,-1 1 0 0 0,1 0 0 0 0,-1 0 0 0 0,1 0-1 0 0,-1 0 1 0 0,1 1 0 0 0,0-1 0 0 0,-1 1 0 0 0,1 0 0 0 0,0 0-1 0 0,-1 1 1 0 0,1-1 0 0 0,0 1 0 0 0,-1-1 0 0 0,1 1 0 0 0,-1 0-1 0 0,1 0 1 0 0,-1 1 0 0 0,1-1 0 0 0,-1 1 0 0 0,0 0 0 0 0,0 0-1 0 0,0 0 1 0 0,4 3 0 0 0,0 0 5 0 0,-1-1-1 0 0,0 2 1 0 0,0-1 0 0 0,0 1-1 0 0,-1 0 1 0 0,0 0 0 0 0,0 0-1 0 0,0 1 1 0 0,-1-1 0 0 0,0 1-1 0 0,4 10 1 0 0,3 13 2 0 0,2 6 53 0 0,9 40 0 0 0,-20-64-15 0 0,1-1 1 0 0,-2 1 0 0 0,0 0-1 0 0,0 0 1 0 0,-1 0 0 0 0,-1 0-1 0 0,-3 21 1 0 0,1-23 15 0 0,0 0-1 0 0,0 0 1 0 0,-1-1 0 0 0,0 1 0 0 0,-1-1 0 0 0,0 0 0 0 0,-1-1-1 0 0,0 1 1 0 0,0-1 0 0 0,0 0 0 0 0,-1-1 0 0 0,0 1-1 0 0,-9 6 1 0 0,10-9-36 0 0,-1 0 1 0 0,1-1-1 0 0,-1 0 0 0 0,0 0 0 0 0,0 0 1 0 0,0-1-1 0 0,0 0 0 0 0,0 0 0 0 0,-1-1 1 0 0,1 0-1 0 0,-1 0 0 0 0,0 0 0 0 0,0-1 0 0 0,0-1 1 0 0,1 1-1 0 0,-1-1 0 0 0,-13-2 0 0 0,19 2-59 0 0,1-1-1 0 0,-1 1 0 0 0,0-1 0 0 0,0 0 1 0 0,1 1-1 0 0,-1-1 0 0 0,0 0 0 0 0,1 0 1 0 0,-1 0-1 0 0,1 0 0 0 0,0-1 0 0 0,-1 1 1 0 0,1 0-1 0 0,0 0 0 0 0,-1-1 0 0 0,1 1 1 0 0,0-1-1 0 0,0 1 0 0 0,0-1 0 0 0,0 0 1 0 0,1 1-1 0 0,-2-4 0 0 0,2 4-142 0 0,-1 0-1 0 0,1 1 0 0 0,0-1 1 0 0,0 0-1 0 0,0 0 1 0 0,0 0-1 0 0,0 0 1 0 0,0 0-1 0 0,0 1 1 0 0,0-1-1 0 0,0 0 1 0 0,0 0-1 0 0,1 0 0 0 0,-1 0 1 0 0,0 1-1 0 0,0-1 1 0 0,1 0-1 0 0,-1 0 1 0 0,1 0-1 0 0,0 0-349 0 0,0 0 0 0 0,-1 1 0 0 0,1-1 0 0 0,0 0 0 0 0,0 1 0 0 0,0-1 0 0 0,0 1 0 0 0,0-1 0 0 0,0 1 0 0 0,0-1 0 0 0,0 1 0 0 0,0 0 0 0 0,0-1 0 0 0,0 1-1 0 0,0 0 1 0 0,0 0 0 0 0,0 0 0 0 0,0 0 0 0 0,1 0 0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46.562"/>
    </inkml:context>
    <inkml:brush xml:id="br0">
      <inkml:brushProperty name="width" value="0.05" units="cm"/>
      <inkml:brushProperty name="height" value="0.05" units="cm"/>
    </inkml:brush>
  </inkml:definitions>
  <inkml:trace contextRef="#ctx0" brushRef="#br0">21 21 3240 0 0,'-21'-8'10365'0'0,"36"14"-7909"0"0,36 15-2538 0 0,-37-16 83 0 0,0-1 0 0 0,0 0 0 0 0,0-1 1 0 0,1-1-1 0 0,-1 0 0 0 0,1-1 0 0 0,-1-1 0 0 0,1 0 1 0 0,20-3-1 0 0,-33 2-30 0 0,0 0 1 0 0,1 0 0 0 0,-1 0-1 0 0,0 0 1 0 0,0 0-1 0 0,-1-1 1 0 0,1 1 0 0 0,0 0-1 0 0,0-1 1 0 0,-1 1 0 0 0,1-1-1 0 0,-1 0 1 0 0,1 0-1 0 0,-1 1 1 0 0,0-1 0 0 0,0 0-1 0 0,1 0 1 0 0,-1 0-1 0 0,-1 0 1 0 0,1 0 0 0 0,0-1-1 0 0,0 1 1 0 0,-1 0-1 0 0,1 0 1 0 0,-1-1 0 0 0,0 1-1 0 0,0 0 1 0 0,0 0-1 0 0,0-1 1 0 0,0-1 0 0 0,0 3-232 0 0</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11.401"/>
    </inkml:context>
    <inkml:brush xml:id="br0">
      <inkml:brushProperty name="width" value="0.05" units="cm"/>
      <inkml:brushProperty name="height" value="0.05" units="cm"/>
      <inkml:brushProperty name="color" value="#008C3A"/>
    </inkml:brush>
  </inkml:definitions>
  <inkml:trace contextRef="#ctx0" brushRef="#br0">6 51 1956 0 0,'-5'-10'10795'0'0,"5"9"-10511"0"0,11-13 2702 0 0,18-7-2055 0 0,-25 20-872 0 0,-1 0 0 0 0,1 0 0 0 0,-1 0 0 0 0,1 1 0 0 0,-1-1 0 0 0,1 1 0 0 0,0 0 0 0 0,-1 0 0 0 0,1 0 0 0 0,-1 1 0 0 0,1-1 0 0 0,0 1 0 0 0,-1 0 0 0 0,1 0 0 0 0,-1 0 1 0 0,0 1-1 0 0,1-1 0 0 0,-1 1 0 0 0,0-1 0 0 0,0 1 0 0 0,0 0 0 0 0,5 5 0 0 0,-6-5 13 0 0,0-1-1 0 0,1 1 1 0 0,-1 1 0 0 0,0-1-1 0 0,-1 0 1 0 0,1 0 0 0 0,0 1-1 0 0,-1-1 1 0 0,1 1 0 0 0,-1-1-1 0 0,0 1 1 0 0,0 0 0 0 0,0 0-1 0 0,0-1 1 0 0,0 1 0 0 0,-1 0-1 0 0,1 0 1 0 0,-1 0 0 0 0,0 0-1 0 0,1 0 1 0 0,-1 0 0 0 0,-1 0-1 0 0,1 0 1 0 0,0-1 0 0 0,-1 1-1 0 0,0 0 1 0 0,1 0 0 0 0,-1 0-1 0 0,-2 2 1 0 0,-14 25 560 0 0,13-23-606 0 0,-1 0 0 0 0,1 0 0 0 0,1 0 0 0 0,-1 1 0 0 0,1-1 0 0 0,-2 9 0 0 0,-12 43 3 0 0,16-56-14 0 0,0-8-77 0 0,6-20-106 0 0,-5 22 206 0 0,1 1 1 0 0,0-1-1 0 0,-1 0 0 0 0,1 0 0 0 0,1 1 0 0 0,-1-1 1 0 0,0 1-1 0 0,1-1 0 0 0,-1 1 0 0 0,1 0 0 0 0,0-1 0 0 0,-1 1 1 0 0,1 0-1 0 0,0 0 0 0 0,1 0 0 0 0,-1 0 0 0 0,0 1 0 0 0,0-1 1 0 0,1 1-1 0 0,4-3 0 0 0,3 2 10 0 0,-1 0-1 0 0,0 1 1 0 0,1 0-1 0 0,-1 1 1 0 0,1 0 0 0 0,-1 0-1 0 0,1 1 1 0 0,-1 1-1 0 0,0-1 1 0 0,1 1-1 0 0,-1 1 1 0 0,0 0 0 0 0,0 0-1 0 0,-1 1 1 0 0,1 0-1 0 0,-1 0 1 0 0,1 1-1 0 0,11 9 1 0 0,-24-22-1091 0 0,-5-8-2476 0 0,1-3-5148 0 0,7 12 3462 0 0</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13.147"/>
    </inkml:context>
    <inkml:brush xml:id="br0">
      <inkml:brushProperty name="width" value="0.05" units="cm"/>
      <inkml:brushProperty name="height" value="0.05" units="cm"/>
      <inkml:brushProperty name="color" value="#008C3A"/>
    </inkml:brush>
  </inkml:definitions>
  <inkml:trace contextRef="#ctx0" brushRef="#br0">150 6 1828 0 0,'-2'-1'9302'0'0,"-10"-3"-6163"0"0,10 4-3043 0 0,-1 1 0 0 0,1 0 0 0 0,-1 0 0 0 0,1 0 1 0 0,0 0-1 0 0,-1 0 0 0 0,1 0 0 0 0,0 1 0 0 0,0-1 0 0 0,0 1 0 0 0,0 0 0 0 0,0-1 0 0 0,1 1 0 0 0,-1 0 0 0 0,0 0 0 0 0,1 0 0 0 0,0 0 0 0 0,-1 0 0 0 0,-1 4 0 0 0,-27 56 1072 0 0,21-42-734 0 0,-1 2-204 0 0,1 0 0 0 0,1 0 1 0 0,1 0-1 0 0,1 1 0 0 0,0 0 0 0 0,2 0 0 0 0,1 1 0 0 0,1-1 0 0 0,1 1 0 0 0,1 0 0 0 0,1-1 0 0 0,1 1 0 0 0,9 40 0 0 0,-9-58-265 0 0,1 0 0 0 0,-1-1 0 0 0,1 1 0 0 0,0-1 0 0 0,1 0 0 0 0,-1 0 0 0 0,1 0 0 0 0,0 0 0 0 0,5 4 0 0 0,-8-7-168 0 0,0-1 0 0 0,0 0 1 0 0,0 0-1 0 0,1 1 0 0 0,-1-1 0 0 0,0 0 0 0 0,0 0 0 0 0,1 0 0 0 0,-1 0 0 0 0,1 0 0 0 0,-1 0 0 0 0,1-1 0 0 0,0 1 0 0 0,-1 0 0 0 0,1-1 0 0 0,-1 0 0 0 0,1 1 0 0 0,0-1 0 0 0,0 0 0 0 0,-1 0 0 0 0,1 1 0 0 0,0-1 0 0 0,-1-1 1 0 0,1 1-1 0 0,0 0 0 0 0,-1 0 0 0 0,1-1 0 0 0,0 1 0 0 0,-1-1 0 0 0,1 1 0 0 0,0-1 0 0 0,1-1 0 0 0,-1-15-8653 0 0,-2 10 4802 0 0</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14.341"/>
    </inkml:context>
    <inkml:brush xml:id="br0">
      <inkml:brushProperty name="width" value="0.05" units="cm"/>
      <inkml:brushProperty name="height" value="0.05" units="cm"/>
      <inkml:brushProperty name="color" value="#008C3A"/>
    </inkml:brush>
  </inkml:definitions>
  <inkml:trace contextRef="#ctx0" brushRef="#br0">93 46 928 0 0,'3'-21'8759'0'0,"-2"20"-8386"0"0,-1 0 1 0 0,0 0-1 0 0,1 0 1 0 0,-1 0-1 0 0,0 0 1 0 0,0 0-1 0 0,0 0 1 0 0,0 0-1 0 0,0-1 1 0 0,0 1-1 0 0,0 0 1 0 0,0 0-1 0 0,0 0 1 0 0,-1 0-1 0 0,1 0 1 0 0,-1-2-1 0 0,0 2-298 0 0,0 1 0 0 0,-1-1 0 0 0,1 1-1 0 0,0-1 1 0 0,-1 1 0 0 0,1-1 0 0 0,-1 1 0 0 0,1 0-1 0 0,0 0 1 0 0,-1 0 0 0 0,1 0 0 0 0,-1 0 0 0 0,1 0-1 0 0,-1 0 1 0 0,1 0 0 0 0,-1 1 0 0 0,1-1 0 0 0,0 0-1 0 0,-3 2 1 0 0,-40 16 570 0 0,25-1-557 0 0,19-17-97 0 0,0 1 1 0 0,-1-1 0 0 0,1 1-1 0 0,0-1 1 0 0,-1 1 0 0 0,1-1-1 0 0,0 1 1 0 0,0-1 0 0 0,-1 1-1 0 0,1 0 1 0 0,0-1 0 0 0,0 1-1 0 0,0-1 1 0 0,0 1 0 0 0,0 0-1 0 0,0-1 1 0 0,0 1 0 0 0,0-1-1 0 0,0 1 1 0 0,0 0-1 0 0,0-1 1 0 0,1 1 0 0 0,-1-1-1 0 0,0 1 1 0 0,0-1 0 0 0,1 1-1 0 0,-1-1 1 0 0,0 1 0 0 0,1 0-1 0 0,4 4 0 0 0,0-1 0 0 0,0 0 0 0 0,0 0 1 0 0,0-1-1 0 0,1 1 0 0 0,0-1 0 0 0,10 4 0 0 0,30 19-59 0 0,-38-19 99 0 0,-1-1 1 0 0,0 1-1 0 0,0 0 0 0 0,-1 0 1 0 0,0 1-1 0 0,0 0 0 0 0,-1 0 1 0 0,0 0-1 0 0,0 1 0 0 0,-1 0 1 0 0,0 0-1 0 0,-1 0 0 0 0,1 0 1 0 0,-2 1-1 0 0,0-1 0 0 0,0 1 1 0 0,0-1-1 0 0,-1 11 0 0 0,-1-18 31 0 0,0-1-1 0 0,0 1 0 0 0,0-1 0 0 0,0 0 0 0 0,0 1 1 0 0,-1-1-1 0 0,1 1 0 0 0,0-1 0 0 0,-1 0 1 0 0,1 1-1 0 0,-1-1 0 0 0,0 0 0 0 0,1 0 0 0 0,-1 1 1 0 0,0-1-1 0 0,0 0 0 0 0,0 0 0 0 0,0 0 1 0 0,0 0-1 0 0,0 0 0 0 0,0 0 0 0 0,0 0 0 0 0,0-1 1 0 0,-2 2-1 0 0,0-1 7 0 0,1 0 1 0 0,-1 0-1 0 0,-1 0 0 0 0,1 0 1 0 0,0 0-1 0 0,0-1 0 0 0,0 1 1 0 0,0-1-1 0 0,0 0 0 0 0,-6-1 1 0 0,3 1-72 0 0,0-1 1 0 0,0 0 0 0 0,0 0-1 0 0,1-1 1 0 0,-1 1-1 0 0,0-1 1 0 0,1-1 0 0 0,-1 1-1 0 0,1-1 1 0 0,0 0-1 0 0,-7-5 1 0 0,1-1-591 0 0,-16-20-392 0 0,18 10-6098 0 0</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14.835"/>
    </inkml:context>
    <inkml:brush xml:id="br0">
      <inkml:brushProperty name="width" value="0.05" units="cm"/>
      <inkml:brushProperty name="height" value="0.05" units="cm"/>
      <inkml:brushProperty name="color" value="#008C3A"/>
    </inkml:brush>
  </inkml:definitions>
  <inkml:trace contextRef="#ctx0" brushRef="#br0">4 35 5857 0 0,'-4'4'11112'0'0,"16"-2"-10561"0"0,14-4-5 0 0,-1-1-1 0 0,0-1 1 0 0,0-1-1 0 0,34-13 1 0 0,-28 9-321 0 0,-28 9-1346 0 0,-17 6 153 0 0,-7 2-1710 0 0,3-2-3573 0 0,10-4 1112 0 0</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15.738"/>
    </inkml:context>
    <inkml:brush xml:id="br0">
      <inkml:brushProperty name="width" value="0.05" units="cm"/>
      <inkml:brushProperty name="height" value="0.05" units="cm"/>
      <inkml:brushProperty name="color" value="#008C3A"/>
    </inkml:brush>
  </inkml:definitions>
  <inkml:trace contextRef="#ctx0" brushRef="#br0">93 57 900 0 0,'0'-1'452'0'0,"0"0"1"0"0,0 0-1 0 0,0 0 0 0 0,0 1 0 0 0,0-1 1 0 0,0 0-1 0 0,0 0 0 0 0,0 0 0 0 0,0 1 1 0 0,-1-1-1 0 0,1 0 0 0 0,0 0 0 0 0,-1 1 1 0 0,1-1-1 0 0,0 0 0 0 0,-1 0 0 0 0,1 1 1 0 0,-1-1-1 0 0,1 1 0 0 0,-1-1 0 0 0,0 0 1 0 0,1 1-1 0 0,-1-1 0 0 0,0 0 0 0 0,-19 1 3150 0 0,17 1-3533 0 0,1 0 1 0 0,-1 1-1 0 0,1-1 0 0 0,0 0 1 0 0,-1 1-1 0 0,1-1 0 0 0,0 1 1 0 0,0 0-1 0 0,0-1 0 0 0,0 1 1 0 0,0 0-1 0 0,0 0 1 0 0,1 1-1 0 0,-1-1 0 0 0,-1 3 1 0 0,-3 11 398 0 0,0 0 0 0 0,2 0 0 0 0,0 0 0 0 0,1 0 0 0 0,0 1 0 0 0,0 26 0 0 0,3-37-446 0 0,0 1 1 0 0,1-1-1 0 0,-1 0 0 0 0,1 1 1 0 0,0-1-1 0 0,1 0 1 0 0,0 1-1 0 0,0-1 0 0 0,0 0 1 0 0,1 0-1 0 0,0 0 1 0 0,0-1-1 0 0,0 1 0 0 0,1-1 1 0 0,-1 0-1 0 0,1 1 1 0 0,1-2-1 0 0,-1 1 0 0 0,9 7 1 0 0,-11-11-32 0 0,-1 0-1 0 0,1 1 1 0 0,0-1 0 0 0,0 0-1 0 0,0 0 1 0 0,0 0 0 0 0,1 0-1 0 0,-1-1 1 0 0,0 1 0 0 0,0 0 0 0 0,0-1-1 0 0,1 0 1 0 0,-1 1 0 0 0,0-1-1 0 0,0 0 1 0 0,1 0 0 0 0,-1 0-1 0 0,0-1 1 0 0,0 1 0 0 0,1 0-1 0 0,2-2 1 0 0,-2 1-26 0 0,1-1 1 0 0,0 0-1 0 0,0 0 1 0 0,-1-1-1 0 0,1 1 0 0 0,-1-1 1 0 0,0 1-1 0 0,0-1 0 0 0,0 0 1 0 0,5-7-1 0 0,-2 2 8 0 0,0 0-1 0 0,-1-1 1 0 0,0 0-1 0 0,-1 0 1 0 0,0 0-1 0 0,0 0 1 0 0,-1-1 0 0 0,0 1-1 0 0,2-11 1 0 0,-3 3-123 0 0,-1-1 1 0 0,0 1-1 0 0,-1 0 1 0 0,-3-21-1 0 0,3 32 119 0 0,-2 0 0 0 0,1 0 0 0 0,-1 0-1 0 0,1 0 1 0 0,-2 0 0 0 0,1 0 0 0 0,-1 0-1 0 0,1 1 1 0 0,-2-1 0 0 0,1 1 0 0 0,-1 0-1 0 0,1 0 1 0 0,-1 0 0 0 0,-9-8 0 0 0,12 12 17 0 0,-1 0 1 0 0,0 0-1 0 0,0 1 0 0 0,0-1 1 0 0,0 0-1 0 0,0 0 1 0 0,0 1-1 0 0,1-1 1 0 0,-1 1-1 0 0,-1 0 0 0 0,1 0 1 0 0,0 0-1 0 0,0 0 1 0 0,0 0-1 0 0,0 0 1 0 0,0 0-1 0 0,0 0 0 0 0,0 1 1 0 0,0-1-1 0 0,-3 2 1 0 0,2-1-326 0 0,0 1 0 0 0,-1-1 0 0 0,1 0 0 0 0,0 1 0 0 0,0 0-1 0 0,0 0 1 0 0,0 0 0 0 0,0 0 0 0 0,0 0 0 0 0,-3 4 0 0 0</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16.543"/>
    </inkml:context>
    <inkml:brush xml:id="br0">
      <inkml:brushProperty name="width" value="0.05" units="cm"/>
      <inkml:brushProperty name="height" value="0.05" units="cm"/>
      <inkml:brushProperty name="color" value="#008C3A"/>
    </inkml:brush>
  </inkml:definitions>
  <inkml:trace contextRef="#ctx0" brushRef="#br0">45 61 716 0 0,'-5'1'11958'0'0,"-7"4"-9642"0"0,11-4-2273 0 0,1 0 0 0 0,-1 0-1 0 0,0 0 1 0 0,1 0 0 0 0,-1 1 0 0 0,1-1 0 0 0,-1 0-1 0 0,1 0 1 0 0,0 0 0 0 0,-1 0 0 0 0,1 1-1 0 0,0-1 1 0 0,0 0 0 0 0,0 0 0 0 0,0 0 0 0 0,0 1-1 0 0,0-1 1 0 0,0 0 0 0 0,1 0 0 0 0,-1 0-1 0 0,0 1 1 0 0,1-1 0 0 0,-1 0 0 0 0,0 0 0 0 0,1 0-1 0 0,-1 0 1 0 0,1 0 0 0 0,0 0 0 0 0,-1 0 0 0 0,1 0-1 0 0,0 0 1 0 0,0 0 0 0 0,0 0 0 0 0,0 0-1 0 0,0 0 1 0 0,0-1 0 0 0,0 1 0 0 0,0 0 0 0 0,0-1-1 0 0,2 2 1 0 0,-2-2-49 0 0,1 1 0 0 0,0 0 0 0 0,0-1-1 0 0,0 1 1 0 0,0-1 0 0 0,1 0 0 0 0,-1 0 0 0 0,0 1 0 0 0,0-1-1 0 0,0-1 1 0 0,0 1 0 0 0,0 0 0 0 0,0 0 0 0 0,0-1-1 0 0,0 1 1 0 0,0-1 0 0 0,0 0 0 0 0,0 0 0 0 0,0 1 0 0 0,-1-1-1 0 0,1 0 1 0 0,0-1 0 0 0,0 1 0 0 0,-1 0 0 0 0,3-2 0 0 0,0-1-84 0 0,-1 0 1 0 0,1 0 0 0 0,-1 0 0 0 0,1 0 0 0 0,-1-1 0 0 0,0 1 0 0 0,3-8 0 0 0,-5 10 94 0 0,-1 1 0 0 0,0-1 0 0 0,1 1 0 0 0,-1-1 0 0 0,0 1 1 0 0,0-1-1 0 0,0 0 0 0 0,0 1 0 0 0,0-1 0 0 0,0 1 0 0 0,0-1 1 0 0,0 1-1 0 0,-1-1 0 0 0,1 1 0 0 0,0-1 0 0 0,-1 1 1 0 0,0-1-1 0 0,1 1 0 0 0,-1-1 0 0 0,0 1 0 0 0,0 0 0 0 0,0-1 1 0 0,0 1-1 0 0,0 0 0 0 0,0 0 0 0 0,0 0 0 0 0,0 0 0 0 0,0 0 1 0 0,0 0-1 0 0,-1 0 0 0 0,-1-1 0 0 0,1 0 5 0 0,1 1 0 0 0,-1-1 0 0 0,0 1 0 0 0,0 0 0 0 0,0 0 0 0 0,0-1 0 0 0,0 1 0 0 0,-1 1-1 0 0,1-1 1 0 0,0 0 0 0 0,0 0 0 0 0,-1 1 0 0 0,1 0 0 0 0,0-1 0 0 0,-1 1 0 0 0,-3 0 0 0 0,3 1-23 0 0,1 0 0 0 0,-1 1 0 0 0,1-1 1 0 0,-1 0-1 0 0,1 1 0 0 0,0 0 0 0 0,0-1 0 0 0,0 1 1 0 0,0 0-1 0 0,0 0 0 0 0,0 1 0 0 0,0-1 0 0 0,1 0 1 0 0,-3 4-1 0 0,-20 37-2129 0 0,17-13-6093 0 0,7-24 4019 0 0</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17.257"/>
    </inkml:context>
    <inkml:brush xml:id="br0">
      <inkml:brushProperty name="width" value="0.05" units="cm"/>
      <inkml:brushProperty name="height" value="0.05" units="cm"/>
      <inkml:brushProperty name="color" value="#008C3A"/>
    </inkml:brush>
  </inkml:definitions>
  <inkml:trace contextRef="#ctx0" brushRef="#br0">160 25 3364 0 0,'23'-24'12233'0'0,"-27"28"-11945"0"0,0 0-1 0 0,0 0 1 0 0,0 1 0 0 0,1 0 0 0 0,-1 0 0 0 0,1 0-1 0 0,1 0 1 0 0,-5 10 0 0 0,1-3 119 0 0,-49 108 1738 0 0,-16 30-813 0 0,57-111-2294 0 0,12-33-3932 0 0,7-27-4404 0 0,-4 12 3861 0 0</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17.647"/>
    </inkml:context>
    <inkml:brush xml:id="br0">
      <inkml:brushProperty name="width" value="0.05" units="cm"/>
      <inkml:brushProperty name="height" value="0.05" units="cm"/>
      <inkml:brushProperty name="color" value="#008C3A"/>
    </inkml:brush>
  </inkml:definitions>
  <inkml:trace contextRef="#ctx0" brushRef="#br0">21 0 4564 0 0,'-1'0'347'0'0,"0"0"-1"0"0,0 0 0 0 0,1 1 0 0 0,-1-1 0 0 0,0 0 1 0 0,1 0-1 0 0,-1 0 0 0 0,0 1 0 0 0,0-1 0 0 0,1 0 1 0 0,-1 0-1 0 0,1 1 0 0 0,-1-1 0 0 0,0 1 0 0 0,1-1 1 0 0,-1 1-1 0 0,1-1 0 0 0,-1 1 0 0 0,1-1 0 0 0,-1 1 1 0 0,1-1-1 0 0,-1 1 0 0 0,1-1 0 0 0,0 1 1 0 0,-1 0-1 0 0,1 0 0 0 0,-5 26 3490 0 0,13 35-2875 0 0,-5-48-53 0 0,0 9-659 0 0,2-1 0 0 0,1 0-1 0 0,0 0 1 0 0,2-1 0 0 0,0 0 0 0 0,14 24 0 0 0,-6-21-1090 0 0,-10-26-1778 0 0,-4-16-1498 0 0,2-1-4140 0 0,-3 5 2732 0 0</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18.083"/>
    </inkml:context>
    <inkml:brush xml:id="br0">
      <inkml:brushProperty name="width" value="0.05" units="cm"/>
      <inkml:brushProperty name="height" value="0.05" units="cm"/>
      <inkml:brushProperty name="color" value="#008C3A"/>
    </inkml:brush>
  </inkml:definitions>
  <inkml:trace contextRef="#ctx0" brushRef="#br0">129 1 4212 0 0,'-14'9'8837'0'0,"1"13"-6169"0"0,-2 21-193 0 0,-1 12-752 0 0,-53 192 455 0 0,67-229-2699 0 0,7-25-2405 0 0,5-27-6824 0 0,-10 24 4614 0 0</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18.815"/>
    </inkml:context>
    <inkml:brush xml:id="br0">
      <inkml:brushProperty name="width" value="0.05" units="cm"/>
      <inkml:brushProperty name="height" value="0.05" units="cm"/>
      <inkml:brushProperty name="color" value="#008C3A"/>
    </inkml:brush>
  </inkml:definitions>
  <inkml:trace contextRef="#ctx0" brushRef="#br0">150 1 1564 0 0,'9'8'13365'0'0,"-9"-7"-13004"0"0,4 27 3632 0 0,-3 37-4501 0 0,-1-57 1760 0 0,-1 45-802 0 0,-3-1-1 0 0,-1 1 0 0 0,-3-1 1 0 0,-3-1-1 0 0,-1 1 0 0 0,-3-2 1 0 0,-23 55-1 0 0,35-98-591 0 0,-1-1-1 0 0,1 0 1 0 0,-1 0 0 0 0,0 0-1 0 0,0-1 1 0 0,-1 1 0 0 0,0-1-1 0 0,0 0 1 0 0,0-1 0 0 0,0 1-1 0 0,-8 4 1 0 0,12-9-5 0 0,1 0 1 0 0,0 0-1 0 0,-1 0 1 0 0,1 0-1 0 0,-1 0 1 0 0,1 0-1 0 0,0 0 1 0 0,-1-1-1 0 0,1 1 1 0 0,-1 0-1 0 0,1 0 1 0 0,0 0-1 0 0,-1-1 1 0 0,1 1-1 0 0,0 0 1 0 0,-1 0-1 0 0,1-1 1 0 0,0 1-1 0 0,0 0 1 0 0,-1-1-1 0 0,1 1 1 0 0,0 0-1 0 0,0-1 1 0 0,0 1-1 0 0,-1 0 1 0 0,1-1-1 0 0,0 1 1 0 0,0 0-1 0 0,0-1 1 0 0,0 1-1 0 0,0-1 1 0 0,0 1-1 0 0,0 0 0 0 0,0-1 1 0 0,0 1-1 0 0,0-1 1 0 0,0 1-1 0 0,0-1 1 0 0,0-20-9537 0 0,4 7 3166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07.726"/>
    </inkml:context>
    <inkml:brush xml:id="br0">
      <inkml:brushProperty name="width" value="0.05" units="cm"/>
      <inkml:brushProperty name="height" value="0.05" units="cm"/>
    </inkml:brush>
  </inkml:definitions>
  <inkml:trace contextRef="#ctx0" brushRef="#br0">41 0 288 0 0,'0'0'11032'0'0,"-5"7"-7429"0"0,-7 8-2625 0 0,8-1-475 0 0,0 0 1 0 0,2 1 0 0 0,-1-1-1 0 0,2 1 1 0 0,0-1-1 0 0,2 23 1 0 0,-1-29-338 0 0,-5 115 2426 0 0,2-61-2851 0 0,1 0-4412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47.478"/>
    </inkml:context>
    <inkml:brush xml:id="br0">
      <inkml:brushProperty name="width" value="0.05" units="cm"/>
      <inkml:brushProperty name="height" value="0.05" units="cm"/>
    </inkml:brush>
  </inkml:definitions>
  <inkml:trace contextRef="#ctx0" brushRef="#br0">28 0 8697 0 0,'-1'28'8444'0'0,"-10"41"-6052"0"0,6-52-2572 0 0,2 1-1 0 0,0 0 1 0 0,-1 29 0 0 0,4-47 94 0 0,0 0 0 0 0,0 0 0 0 0,0 1 0 0 0,0-1 0 0 0,-1 0 0 0 0,1 0 0 0 0,0 0 0 0 0,0 0 0 0 0,0 0 0 0 0,0 0 1 0 0,0 1-1 0 0,0-1 0 0 0,0 0 0 0 0,0 0 0 0 0,0 0 0 0 0,0 0 0 0 0,0 0 0 0 0,0 0 0 0 0,0 1 0 0 0,0-1 0 0 0,0 0 0 0 0,1 0 0 0 0,-1 0 0 0 0,0 0 1 0 0,0 0-1 0 0,0 0 0 0 0,0 0 0 0 0,0 1 0 0 0,1-1-1117 0 0,-1 1 1117 0 0,1-1 0 0 0,-1 0 0 0 0,0 0 0 0 0,0 0 0 0 0,0 0 0 0 0,0 0 0 0 0,0 0 0 0 0,0 0 1 0 0,0 0-1 0 0,1 0 0 0 0,-1 0 0 0 0,0 0 0 0 0,0 0 0 0 0,0-1 0 0 0,0 1 0 0 0,0 0 0 0 0,0 0 0 0 0,1 0 0 0 0,-1 0 0 0 0,0 0 0 0 0,0 0 1 0 0,0 0-259 0 0</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20.149"/>
    </inkml:context>
    <inkml:brush xml:id="br0">
      <inkml:brushProperty name="width" value="0.05" units="cm"/>
      <inkml:brushProperty name="height" value="0.05" units="cm"/>
      <inkml:brushProperty name="color" value="#008C3A"/>
    </inkml:brush>
  </inkml:definitions>
  <inkml:trace contextRef="#ctx0" brushRef="#br0">77 23 64 0 0,'0'-1'506'0'0,"0"0"-1"0"0,0 0 1 0 0,0 0-1 0 0,0 0 1 0 0,0 1-1 0 0,0-1 1 0 0,0 0-1 0 0,0 0 1 0 0,0 0 0 0 0,0 0-1 0 0,0 0 1 0 0,0 0-1 0 0,-1 0 1 0 0,1 1-1 0 0,0-1 1 0 0,-1 0-1 0 0,1 0 1 0 0,-1 0-1 0 0,1 1 1 0 0,-1-1 0 0 0,1 0-1 0 0,-1 1 1 0 0,1-1-1 0 0,-1 0 1 0 0,0 1-1 0 0,-1-2 1 0 0,1 2-308 0 0,0 0 0 0 0,0 0-1 0 0,0 0 1 0 0,0 1 0 0 0,0-1 0 0 0,0 0 0 0 0,0 0 0 0 0,0 1 0 0 0,0-1-1 0 0,0 1 1 0 0,0-1 0 0 0,0 1 0 0 0,0-1 0 0 0,0 1 0 0 0,0 0 0 0 0,0-1 0 0 0,-1 2-1 0 0,-32 38 229 0 0,32-35-351 0 0,0 1-1 0 0,-1 0 1 0 0,2 0 0 0 0,-1 0-1 0 0,1 0 1 0 0,-1 0 0 0 0,2 0-1 0 0,-1 0 1 0 0,1 0 0 0 0,0 0-1 0 0,0 0 1 0 0,1 1 0 0 0,1 8-1 0 0,-2-13-68 0 0,1-1-1 0 0,-1 1 1 0 0,0 0-1 0 0,1 0 0 0 0,-1 0 1 0 0,1-1-1 0 0,0 1 1 0 0,0 0-1 0 0,0-1 0 0 0,0 1 1 0 0,0-1-1 0 0,0 1 1 0 0,0-1-1 0 0,0 1 0 0 0,0-1 1 0 0,1 0-1 0 0,-1 0 1 0 0,0 1-1 0 0,1-1 0 0 0,-1 0 1 0 0,1 0-1 0 0,0-1 1 0 0,-1 1-1 0 0,1 0 0 0 0,0 0 1 0 0,-1-1-1 0 0,1 1 1 0 0,0-1-1 0 0,0 1 0 0 0,0-1 1 0 0,-1 0-1 0 0,1 0 1 0 0,0 0-1 0 0,0 0 0 0 0,0 0 1 0 0,0 0-1 0 0,-1 0 1 0 0,1-1-1 0 0,0 1 0 0 0,0-1 1 0 0,0 1-1 0 0,-1-1 1 0 0,1 0-1 0 0,0 0 1 0 0,-1 1-1 0 0,1-1 0 0 0,2-2 1 0 0,1-1-71 0 0,-1 1 1 0 0,1-1-1 0 0,-1 1 0 0 0,0-1 1 0 0,0 0-1 0 0,0-1 1 0 0,-1 1-1 0 0,1-1 1 0 0,-1 1-1 0 0,0-1 0 0 0,0 0 1 0 0,-1 0-1 0 0,1-1 1 0 0,2-9-1 0 0,-4 13 61 0 0,-1 0 0 0 0,1 0 0 0 0,0 0 0 0 0,-1 0 0 0 0,0 0 0 0 0,1 0 0 0 0,-1 0 0 0 0,0 0 0 0 0,0 0 0 0 0,0 0 0 0 0,0 0 0 0 0,0 0 0 0 0,-1 0 0 0 0,1 0 0 0 0,-1 0 0 0 0,1 0 0 0 0,-1 0-1 0 0,0 0 1 0 0,0 0 0 0 0,0 0 0 0 0,0 0 0 0 0,0 0 0 0 0,0 1 0 0 0,0-1 0 0 0,-1 1 0 0 0,1-1 0 0 0,0 0 0 0 0,-1 1 0 0 0,1 0 0 0 0,-1-1 0 0 0,0 1 0 0 0,0 0 0 0 0,1 0 0 0 0,-1 0 0 0 0,0 0 0 0 0,0 0 0 0 0,0 1 0 0 0,0-1 0 0 0,0 0 0 0 0,0 1 0 0 0,0 0 0 0 0,0-1 0 0 0,-2 1 0 0 0,0 0-6 0 0,1 0 0 0 0,-1 0 0 0 0,1 0 0 0 0,0 1 0 0 0,0-1 0 0 0,-1 1 1 0 0,1 0-1 0 0,0 0 0 0 0,0 0 0 0 0,0 0 0 0 0,-1 0 0 0 0,1 1 0 0 0,1 0 1 0 0,-1-1-1 0 0,0 1 0 0 0,0 0 0 0 0,-2 3 0 0 0,-8 4-870 0 0,13-9 792 0 0,-1 0-1 0 0,1 0 1 0 0,0 0-1 0 0,0 0 1 0 0,0 0-1 0 0,0 1 1 0 0,-1-1-1 0 0,1 0 1 0 0,0 0-1 0 0,0 0 1 0 0,0 0-1 0 0,0 0 1 0 0,0 0 0 0 0,-1 0-1 0 0,1 0 1 0 0,0 1-1 0 0,0-1 1 0 0,0 0-1 0 0,0 0 1 0 0,0 0-1 0 0,0 0 1 0 0,0 0-1 0 0,-1 1 1 0 0,1-1-1 0 0,0 0 1 0 0,0 0-1 0 0,0 0 1 0 0,0 0-1 0 0,0 0 1 0 0,0 1-1 0 0,0-1 1 0 0,0 0-1 0 0,0 0 1 0 0,0 0 0 0 0,0 1-1 0 0,0-1 1 0 0,0 0-1 0 0,0 0 1 0 0,0 0-1 0 0,0 0 1 0 0,0 1-1 0 0,0-1 1 0 0,0 0-1 0 0,0 0 1 0 0,1 0-1 0 0,-1 0 1 0 0,0 0-1 0 0,0 1 1 0 0,0-1-1 0 0,0 0 1 0 0,0 0-1 0 0,0 0 1 0 0,0 0-1 0 0,1 0 1 0 0,-1 0 0 0 0,0 1-1 0 0,0-1 1 0 0,0 0-1 0 0,0 0 1 0 0,0 0-1 0 0,1 0 1 0 0,-1 0-1 0 0,0 0 1 0 0,0 0-1 0 0,0 0 1 0 0,0 0-1 0 0,1 0 1 0 0,-1 0-1 0 0,0 0 1 0 0,10 2-6170 0 0</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20.802"/>
    </inkml:context>
    <inkml:brush xml:id="br0">
      <inkml:brushProperty name="width" value="0.05" units="cm"/>
      <inkml:brushProperty name="height" value="0.05" units="cm"/>
      <inkml:brushProperty name="color" value="#008C3A"/>
    </inkml:brush>
  </inkml:definitions>
  <inkml:trace contextRef="#ctx0" brushRef="#br0">1 113 928 0 0,'4'7'4546'0'0,"10"22"104"0"0,-14-3-3192 0 0,-1-45 1390 0 0,3-42 1180 0 0,-2 57-4024 0 0,1 0 1 0 0,0 0-1 0 0,0 0 0 0 0,0 0 1 0 0,0 1-1 0 0,0-1 1 0 0,1 0-1 0 0,0 0 0 0 0,0 1 1 0 0,0-1-1 0 0,0 1 1 0 0,0 0-1 0 0,1-1 1 0 0,0 1-1 0 0,-1 0 0 0 0,1 0 1 0 0,0 1-1 0 0,1-1 1 0 0,-1 1-1 0 0,0-1 1 0 0,1 1-1 0 0,-1 0 0 0 0,1 0 1 0 0,0 1-1 0 0,-1-1 1 0 0,1 1-1 0 0,0 0 0 0 0,0 0 1 0 0,5-1-1 0 0,23-6 907 0 0,-20 7-2980 0 0</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22.214"/>
    </inkml:context>
    <inkml:brush xml:id="br0">
      <inkml:brushProperty name="width" value="0.05" units="cm"/>
      <inkml:brushProperty name="height" value="0.05" units="cm"/>
      <inkml:brushProperty name="color" value="#008C3A"/>
    </inkml:brush>
  </inkml:definitions>
  <inkml:trace contextRef="#ctx0" brushRef="#br0">39 306 2936 0 0,'0'38'9825'0'0,"-1"4"-4563"0"0,-2 25-3684 0 0,-14 76 1 0 0,13-91-1130 0 0,1-4-38 0 0,0-41 108 0 0,-1-20 373 0 0,2-6-922 0 0,1 0 1 0 0,0-1-1 0 0,2 1 1 0 0,0 0-1 0 0,1 0 1 0 0,10-37-1 0 0,-1-6-192 0 0,-7 35 179 0 0,0-11 31 0 0,2-1 1 0 0,2 1-1 0 0,18-53 0 0 0,-11 50 127 0 0,-12 30-123 0 0,0 1 0 0 0,1-1 1 0 0,1 1-1 0 0,-1 0 1 0 0,2 0-1 0 0,-1 0 0 0 0,1 1 1 0 0,1-1-1 0 0,-1 2 1 0 0,2-1-1 0 0,-1 1 0 0 0,1 0 1 0 0,10-7-1 0 0,-10 9-6 0 0,0 0 0 0 0,0 1 0 0 0,1 0 0 0 0,0 1-1 0 0,0 0 1 0 0,0 0 0 0 0,15-4 0 0 0,-20 8-5 0 0,-1-1 0 0 0,0 1 0 0 0,0 0 0 0 0,0 0 0 0 0,1 0 0 0 0,-1 0 1 0 0,0 0-1 0 0,0 1 0 0 0,1-1 0 0 0,-1 1 0 0 0,0 0 0 0 0,0 0 0 0 0,0 0 0 0 0,0 1 0 0 0,0-1 0 0 0,0 1 0 0 0,-1-1 0 0 0,1 1 0 0 0,0 0 1 0 0,-1 0-1 0 0,1 0 0 0 0,-1 0 0 0 0,0 1 0 0 0,0-1 0 0 0,0 1 0 0 0,3 3 0 0 0,-2 0 20 0 0,-1 1 0 0 0,1 0 0 0 0,-1 0 0 0 0,0 0 1 0 0,-1 0-1 0 0,0 0 0 0 0,0 0 0 0 0,-1 1 0 0 0,1-1 0 0 0,-1 0 0 0 0,-1 0 0 0 0,0 0 0 0 0,0 0 0 0 0,0 1 1 0 0,-1-1-1 0 0,0 0 0 0 0,0-1 0 0 0,-1 1 0 0 0,-5 10 0 0 0,-6 4 86 0 0,-2-2-1 0 0,0 0 1 0 0,-1-1-1 0 0,-1 0 1 0 0,-1-2 0 0 0,0 0-1 0 0,-33 20 1 0 0,14-8 11 0 0,-7-6-334 0 0,44-22-27 0 0,-8-10-2661 0 0,9-1-1438 0 0</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23.143"/>
    </inkml:context>
    <inkml:brush xml:id="br0">
      <inkml:brushProperty name="width" value="0.05" units="cm"/>
      <inkml:brushProperty name="height" value="0.05" units="cm"/>
      <inkml:brushProperty name="color" value="#008C3A"/>
    </inkml:brush>
  </inkml:definitions>
  <inkml:trace contextRef="#ctx0" brushRef="#br0">9 58 3332 0 0,'-5'-8'8176'0'0,"5"8"-8127"0"0,0-1-1 0 0,0 1 1 0 0,-1 0 0 0 0,1 0-1 0 0,0-1 1 0 0,0 1 0 0 0,-1 0-1 0 0,1 0 1 0 0,0-1 0 0 0,0 1-1 0 0,0 0 1 0 0,0-1 0 0 0,-1 1-1 0 0,1 0 1 0 0,0-1 0 0 0,0 1-1 0 0,0 0 1 0 0,0-1 0 0 0,0 1-1 0 0,0 0 1 0 0,0-1 0 0 0,0 1-1 0 0,0 0 1 0 0,0-1 0 0 0,0 1-1 0 0,0 0 1 0 0,0-1 0 0 0,0 1-1 0 0,0 0 1 0 0,0-1 0 0 0,0 1-1 0 0,1 0 1 0 0,-1-1 0 0 0,0 1-1 0 0,0 0 1 0 0,0-1 0 0 0,1 1-1 0 0,-1 0 1 0 0,0 0 0 0 0,0-1-1 0 0,0 1 1 0 0,1 0 0 0 0,-1 0-1 0 0,0-1 1 0 0,1 1 0 0 0,-1 0-1 0 0,0 0 1 0 0,1 0 0 0 0,-1 0-1 0 0,0-1 1 0 0,1 1 0 0 0,-1 0-1 0 0,0 0 1 0 0,1 0 0 0 0,-1 0-1 0 0,0 0 1 0 0,1 0 0 0 0,-1 0-1 0 0,0 0 1 0 0,1 0 0 0 0,9-5 453 0 0,1-1 1 0 0,-1 2 0 0 0,1 0-1 0 0,0 0 1 0 0,0 1 0 0 0,16-3-1 0 0,-24 5-477 0 0,1 1 0 0 0,-1-1 0 0 0,0 1 0 0 0,1 0 0 0 0,-1 0 0 0 0,1 0-1 0 0,-1 0 1 0 0,0 1 0 0 0,1-1 0 0 0,-1 1 0 0 0,0 0 0 0 0,1 0 0 0 0,-1 0 0 0 0,0 0-1 0 0,0 1 1 0 0,0-1 0 0 0,0 1 0 0 0,0 0 0 0 0,0 0 0 0 0,0 0 0 0 0,-1 0 0 0 0,1 0 0 0 0,-1 0-1 0 0,0 1 1 0 0,1 0 0 0 0,1 2 0 0 0,-3-2-10 0 0,0-1 0 0 0,0 1 0 0 0,-1 0 0 0 0,1-1 0 0 0,-1 1 0 0 0,1 0 0 0 0,-1 0 0 0 0,0-1 0 0 0,0 1 0 0 0,0 0 0 0 0,0 0 0 0 0,-1-1 0 0 0,1 1 0 0 0,-1 0 0 0 0,0 0 0 0 0,1-1 0 0 0,-1 1 0 0 0,-2 3 0 0 0,-27 50 267 0 0,22-43-181 0 0,-5 7 411 0 0,-1 1 0 0 0,-21 23 0 0 0,24-30-381 0 0,-5 4-60 0 0,31-32-372 0 0,-13 12 320 0 0,0-1 1 0 0,1 1-1 0 0,-1 0 1 0 0,0-1 0 0 0,1 1-1 0 0,0 0 1 0 0,0 0-1 0 0,-1 1 1 0 0,1-1 0 0 0,0 0-1 0 0,0 1 1 0 0,0 0-1 0 0,1 0 1 0 0,-1 0 0 0 0,0 0-1 0 0,0 0 1 0 0,1 1-1 0 0,5-1 1 0 0,3 2 169 0 0,0 0 1 0 0,-1 1-1 0 0,1 0 1 0 0,0 1-1 0 0,-1 1 1 0 0,0 0-1 0 0,0 0 1 0 0,16 9-1 0 0,4 1-293 0 0,-30-14-116 0 0,-36-21-10808 0 0,32 16 6494 0 0,-5 0-1193 0 0</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24.600"/>
    </inkml:context>
    <inkml:brush xml:id="br0">
      <inkml:brushProperty name="width" value="0.05" units="cm"/>
      <inkml:brushProperty name="height" value="0.05" units="cm"/>
      <inkml:brushProperty name="color" value="#008C3A"/>
    </inkml:brush>
  </inkml:definitions>
  <inkml:trace contextRef="#ctx0" brushRef="#br0">224 10 1840 0 0,'-6'-4'7340'0'0,"-10"-2"-4595"0"0,12 7-2437 0 0,0 0 1 0 0,1 1-1 0 0,-1-1 0 0 0,0 1 1 0 0,1-1-1 0 0,-1 1 0 0 0,1 0 1 0 0,0 1-1 0 0,-1-1 0 0 0,1 1 0 0 0,0-1 1 0 0,0 1-1 0 0,1 0 0 0 0,-5 6 1 0 0,-32 50 1234 0 0,31-44-1038 0 0,-7 10-230 0 0,1 2 0 0 0,2 0 1 0 0,0 0-1 0 0,2 1 0 0 0,1 0 1 0 0,1 1-1 0 0,2 0 1 0 0,1 0-1 0 0,1 1 0 0 0,0 43 1 0 0,4-65-396 0 0,-1 0-108 0 0,1 0 0 0 0,0 1 0 0 0,0-1 0 0 0,1 0 0 0 0,0 1 0 0 0,0-1 0 0 0,1 0 0 0 0,0 0 0 0 0,1 0 0 0 0,0 0 0 0 0,4 8 0 0 0,-7-16 96 0 0,1 1 0 0 0,0-1 1 0 0,-1 0-1 0 0,1 0 0 0 0,0 1 0 0 0,-1-1 0 0 0,1 0 1 0 0,0 0-1 0 0,-1 0 0 0 0,1 0 0 0 0,0 0 0 0 0,0 0 1 0 0,-1 0-1 0 0,1 0 0 0 0,0 0 0 0 0,-1 0 0 0 0,1 0 0 0 0,0 0 1 0 0,0-1-1 0 0,-1 1 0 0 0,1 0 0 0 0,0 0 0 0 0,-1-1 1 0 0,1 1-1 0 0,-1-1 0 0 0,1 1 0 0 0,0 0 0 0 0,-1-1 1 0 0,1 1-1 0 0,-1-1 0 0 0,1 1 0 0 0,-1-1 0 0 0,0 1 1 0 0,1-1-1 0 0,-1 0 0 0 0,1 0 0 0 0,22-28-6426 0 0,-19 25 4040 0 0,4-4-1732 0 0</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25.656"/>
    </inkml:context>
    <inkml:brush xml:id="br0">
      <inkml:brushProperty name="width" value="0.05" units="cm"/>
      <inkml:brushProperty name="height" value="0.05" units="cm"/>
      <inkml:brushProperty name="color" value="#008C3A"/>
    </inkml:brush>
  </inkml:definitions>
  <inkml:trace contextRef="#ctx0" brushRef="#br0">37 54 1368 0 0,'0'-2'528'0'0,"0"0"0"0"0,0 0 0 0 0,0 0 0 0 0,0 0 0 0 0,1 0 0 0 0,-1 0 0 0 0,1 0 0 0 0,-1 0 0 0 0,1 0 0 0 0,0 1 0 0 0,0-1 0 0 0,0 0 0 0 0,0 0 0 0 0,0 1 0 0 0,0-1 0 0 0,0 1 0 0 0,1-1 0 0 0,-1 1 0 0 0,1 0 0 0 0,-1-1 0 0 0,1 1 0 0 0,-1 0 0 0 0,1 0 0 0 0,2-1 0 0 0,1-1-185 0 0,0 1 0 0 0,0 1-1 0 0,1-1 1 0 0,-1 1 0 0 0,0 0-1 0 0,1 0 1 0 0,-1 1 0 0 0,0-1 0 0 0,8 2-1 0 0,-4-1-249 0 0,-1 0 0 0 0,1 1-1 0 0,0 0 1 0 0,-1 1 0 0 0,1 0 0 0 0,-1 0-1 0 0,1 1 1 0 0,-1 0 0 0 0,0 1-1 0 0,0 0 1 0 0,14 9 0 0 0,-20-11-72 0 0,1 0 1 0 0,-1 0 0 0 0,1 1-1 0 0,-1-1 1 0 0,0 1 0 0 0,0 0-1 0 0,0-1 1 0 0,-1 1 0 0 0,1 0 0 0 0,-1 0-1 0 0,1 0 1 0 0,-1 0 0 0 0,0 0-1 0 0,0 1 1 0 0,-1-1 0 0 0,1 0-1 0 0,0 0 1 0 0,-1 1 0 0 0,0-1-1 0 0,0 0 1 0 0,0 1 0 0 0,-1 5-1 0 0,-1-4 6 0 0,1-1-1 0 0,-1 1 0 0 0,0-1 0 0 0,-1 1 0 0 0,1-1 1 0 0,-1 0-1 0 0,0 0 0 0 0,0 0 0 0 0,0 0 1 0 0,-1 0-1 0 0,1-1 0 0 0,-1 0 0 0 0,0 1 0 0 0,0-1 1 0 0,-5 3-1 0 0,-6 2 47 0 0,0 0 1 0 0,0-1-1 0 0,0 0 0 0 0,-21 5 1 0 0,-17 8 282 0 0,53-20-358 0 0,-1 0-1 0 0,1 0 1 0 0,0 0 0 0 0,0 0-1 0 0,0 0 1 0 0,-1 1-1 0 0,1-1 1 0 0,0 0-1 0 0,0 0 1 0 0,0 0-1 0 0,-1 0 1 0 0,1 0 0 0 0,0 1-1 0 0,0-1 1 0 0,0 0-1 0 0,0 0 1 0 0,0 0-1 0 0,0 1 1 0 0,-1-1 0 0 0,1 0-1 0 0,0 0 1 0 0,0 0-1 0 0,0 1 1 0 0,0-1-1 0 0,0 0 1 0 0,0 0 0 0 0,0 0-1 0 0,0 1 1 0 0,0-1-1 0 0,0 0 1 0 0,0 0-1 0 0,0 1 1 0 0,0-1 0 0 0,0 0-1 0 0,0 0 1 0 0,0 0-1 0 0,0 1 1 0 0,0-1-1 0 0,0 0 1 0 0,1 0-1 0 0,-1 0 1 0 0,0 1 0 0 0,0-1-1 0 0,0 0 1 0 0,0 0-1 0 0,13 13-25 0 0,22 9 51 0 0,-30-19-34 0 0,5 4-26 0 0,0 0 0 0 0,0 1 1 0 0,-1 0-1 0 0,15 17 1 0 0,-20-21 37 0 0,-1 0-1 0 0,0 0 1 0 0,0 0 0 0 0,0 1 0 0 0,-1-1 0 0 0,1 1 0 0 0,-1 0-1 0 0,0 0 1 0 0,-1 0 0 0 0,1 0 0 0 0,-1 0 0 0 0,0 0-1 0 0,1 10 1 0 0,-2-2 0 0 0,0-9 14 0 0,1 0 1 0 0,-1 0-1 0 0,-1 0 1 0 0,1 0 0 0 0,0 0-1 0 0,-1 0 1 0 0,-2 8-1 0 0,2-10-8 0 0,0-1 1 0 0,-1 1-1 0 0,1 0 0 0 0,0-1 0 0 0,-1 1 0 0 0,1-1 1 0 0,-1 1-1 0 0,1-1 0 0 0,-1 0 0 0 0,0 1 1 0 0,0-1-1 0 0,1 0 0 0 0,-1 0 0 0 0,0 0 0 0 0,0-1 1 0 0,0 1-1 0 0,0 0 0 0 0,0-1 0 0 0,-3 1 1 0 0,-7 2-38 0 0,-67 13 198 0 0,76-15-197 0 0,-1 0 0 0 0,1-1 0 0 0,-1 0 1 0 0,1 0-1 0 0,-1 0 0 0 0,1 0 0 0 0,-1 0 1 0 0,0-1-1 0 0,1 0 0 0 0,-1 0 1 0 0,1 0-1 0 0,0 0 0 0 0,-1 0 0 0 0,1-1 1 0 0,0 1-1 0 0,0-1 0 0 0,0 0 0 0 0,-3-2 1 0 0,5 3-175 0 0,0-1 1 0 0,-1 1 0 0 0,1-1-1 0 0,1 1 1 0 0,-1-1 0 0 0,0 1-1 0 0,0-1 1 0 0,1 0 0 0 0,-1 1-1 0 0,1-1 1 0 0,-1 0 0 0 0,1 0-1 0 0,-1 0 1 0 0,1 1 0 0 0,0-1 0 0 0,0 0-1 0 0,0 0 1 0 0,0 1 0 0 0,1-3-1 0 0,9-19-9056 0 0,-3 17 3938 0 0</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26.319"/>
    </inkml:context>
    <inkml:brush xml:id="br0">
      <inkml:brushProperty name="width" value="0.05" units="cm"/>
      <inkml:brushProperty name="height" value="0.05" units="cm"/>
      <inkml:brushProperty name="color" value="#008C3A"/>
    </inkml:brush>
  </inkml:definitions>
  <inkml:trace contextRef="#ctx0" brushRef="#br0">23 94 3664 0 0,'0'-1'1496'0'0,"0"-16"4921"0"0,1 15-6420 0 0,-1 1-1 0 0,0 0 1 0 0,1 0-1 0 0,-1 0 1 0 0,1 0 0 0 0,0 0-1 0 0,-1 0 1 0 0,1 0-1 0 0,0 0 1 0 0,0 0-1 0 0,-1 1 1 0 0,1-1 0 0 0,0 0-1 0 0,0 0 1 0 0,0 1-1 0 0,0-1 1 0 0,0 0 0 0 0,0 1-1 0 0,0-1 1 0 0,0 1-1 0 0,0-1 1 0 0,0 1-1 0 0,0 0 1 0 0,1-1 0 0 0,-1 1-1 0 0,0 0 1 0 0,0 0-1 0 0,0 0 1 0 0,0 0 0 0 0,1 0-1 0 0,1 0 1 0 0,-3 0 71 0 0,1 0 1 0 0,0-1-1 0 0,0 1 1 0 0,-1 0-1 0 0,1 0 1 0 0,0 0 0 0 0,0 0-1 0 0,0 0 1 0 0,-1 0-1 0 0,1 0 1 0 0,0 0-1 0 0,0 1 1 0 0,-1-1-1 0 0,1 0 1 0 0,0 0-1 0 0,0 1 1 0 0,-1-1-1 0 0,1 0 1 0 0,0 1 0 0 0,-1-1-1 0 0,1 1 1 0 0,0-1-1 0 0,-1 1 1 0 0,1-1-1 0 0,-1 1 1 0 0,1-1-1 0 0,-1 1 1 0 0,1-1-1 0 0,-1 1 1 0 0,1 0-1 0 0,-1-1 1 0 0,1 1 0 0 0,-1 0-1 0 0,0 0 1 0 0,0-1-1 0 0,1 1 1 0 0,-1 0-1 0 0,0 0 1 0 0,0-1-1 0 0,0 1 1 0 0,0 0-1 0 0,0 0 1 0 0,0 0-1 0 0,0-1 1 0 0,0 1 0 0 0,0 0-1 0 0,0 0 1 0 0,0 0-1 0 0,0-1 1 0 0,-1 1-1 0 0,1 0 1 0 0,0 0-1 0 0,0-1 1 0 0,-1 1-1 0 0,0 1 1 0 0,-24 55 3144 0 0,16-40-3017 0 0,0 7 415 0 0,3-11-388 0 0,1 0 0 0 0,0 0 0 0 0,1 1 0 0 0,1-1 0 0 0,-4 27 0 0 0,7-38-207 0 0,0 1 0 0 0,0-1 0 0 0,0 1-1 0 0,1-1 1 0 0,-1 1 0 0 0,1-1 0 0 0,-1 1-1 0 0,1-1 1 0 0,0 0 0 0 0,0 1 0 0 0,0-1-1 0 0,0 0 1 0 0,0 0 0 0 0,1 1 0 0 0,2 3-1 0 0,-1-4-8 0 0,-1 0 0 0 0,1 0 0 0 0,0-1 0 0 0,0 1-1 0 0,-1 0 1 0 0,1-1 0 0 0,0 0 0 0 0,0 1 0 0 0,1-1-1 0 0,-1-1 1 0 0,0 1 0 0 0,0 0 0 0 0,0-1 0 0 0,1 1-1 0 0,4-1 1 0 0,1 0-75 0 0,0-1-1 0 0,-1 1 0 0 0,1-2 1 0 0,0 1-1 0 0,-1-1 0 0 0,1-1 1 0 0,-1 1-1 0 0,1-1 0 0 0,-1-1 1 0 0,0 1-1 0 0,0-2 0 0 0,-1 1 0 0 0,1-1 1 0 0,-1 0-1 0 0,0 0 0 0 0,0-1 1 0 0,-1 0-1 0 0,0 0 0 0 0,0-1 1 0 0,0 0-1 0 0,8-12 0 0 0,-9 12 9 0 0,-1 0 0 0 0,0-1-1 0 0,0 1 1 0 0,-1-1 0 0 0,0 0 0 0 0,0 1-1 0 0,-1-1 1 0 0,1-1 0 0 0,-2 1-1 0 0,1 0 1 0 0,-1 0 0 0 0,-1-1-1 0 0,0 1 1 0 0,0 0 0 0 0,0-1-1 0 0,-1 1 1 0 0,0 0 0 0 0,-1 0 0 0 0,0-1-1 0 0,0 1 1 0 0,-1 0 0 0 0,0 1-1 0 0,-4-9 1 0 0,5 12 105 0 0,0 1 1 0 0,0-1-1 0 0,0 1 0 0 0,-1 0 0 0 0,1-1 1 0 0,-1 1-1 0 0,0 0 0 0 0,0 1 0 0 0,0-1 1 0 0,-1 0-1 0 0,1 1 0 0 0,-1 0 0 0 0,1 0 1 0 0,-1 0-1 0 0,0 0 0 0 0,0 0 0 0 0,0 1 1 0 0,1 0-1 0 0,-2 0 0 0 0,1 0 0 0 0,0 0 1 0 0,0 0-1 0 0,0 1 0 0 0,0 0 1 0 0,0 0-1 0 0,0 0 0 0 0,-1 0 0 0 0,1 1 1 0 0,0 0-1 0 0,0 0 0 0 0,0 0 0 0 0,0 0 1 0 0,0 0-1 0 0,-4 3 0 0 0,2-1-83 0 0,-1 0-1 0 0,1 0 1 0 0,-1 1-1 0 0,1 0 1 0 0,0 0 0 0 0,0 1-1 0 0,1-1 1 0 0,-1 1-1 0 0,1 1 1 0 0,0-1-1 0 0,1 1 1 0 0,-1 0 0 0 0,1 0-1 0 0,0 0 1 0 0,1 0-1 0 0,-1 1 1 0 0,1-1-1 0 0,-3 13 1 0 0,-2 25-2808 0 0,10-15-2981 0 0,-1-17 251 0 0</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27.043"/>
    </inkml:context>
    <inkml:brush xml:id="br0">
      <inkml:brushProperty name="width" value="0.05" units="cm"/>
      <inkml:brushProperty name="height" value="0.05" units="cm"/>
      <inkml:brushProperty name="color" value="#008C3A"/>
    </inkml:brush>
  </inkml:definitions>
  <inkml:trace contextRef="#ctx0" brushRef="#br0">77 61 4636 0 0,'-1'-1'490'0'0,"-1"-1"-1"0"0,0 1 0 0 0,0-1 0 0 0,0 1 0 0 0,-1 0 0 0 0,1 0 0 0 0,0 0 0 0 0,0 0 0 0 0,0 1 0 0 0,-1-1 0 0 0,1 1 0 0 0,-1-1 0 0 0,1 1 1 0 0,0 0-1 0 0,-1 0 0 0 0,-2 0 0 0 0,4 0-385 0 0,-1 0-1 0 0,0 0 1 0 0,1 1 0 0 0,-1-1 0 0 0,0 1 0 0 0,1-1 0 0 0,-1 1 0 0 0,0 0-1 0 0,1-1 1 0 0,-1 1 0 0 0,1 0 0 0 0,0 0 0 0 0,-1 0 0 0 0,1 0 0 0 0,0 0-1 0 0,-1 1 1 0 0,1-1 0 0 0,0 0 0 0 0,0 1 0 0 0,0-1 0 0 0,0 0-1 0 0,0 1 1 0 0,0-1 0 0 0,1 1 0 0 0,-1 0 0 0 0,0-1 0 0 0,1 1 0 0 0,-1 0-1 0 0,1-1 1 0 0,0 1 0 0 0,-1 0 0 0 0,1-1 0 0 0,0 1 0 0 0,0 2 0 0 0,0-2-80 0 0,0 0 0 0 0,0-1 0 0 0,0 1 0 0 0,1 0 1 0 0,-1 0-1 0 0,0 0 0 0 0,1-1 0 0 0,-1 1 1 0 0,1 0-1 0 0,0-1 0 0 0,-1 1 0 0 0,1 0 1 0 0,0-1-1 0 0,0 1 0 0 0,0-1 0 0 0,0 1 1 0 0,0-1-1 0 0,0 0 0 0 0,1 1 0 0 0,-1-1 0 0 0,0 0 1 0 0,1 0-1 0 0,-1 0 0 0 0,1 0 0 0 0,-1 0 1 0 0,1 0-1 0 0,3 1 0 0 0,-2-1-49 0 0,1 0 0 0 0,0 0 1 0 0,-1-1-1 0 0,1 1 0 0 0,0-1 0 0 0,0 0 0 0 0,-1 0 1 0 0,1 0-1 0 0,0-1 0 0 0,-1 1 0 0 0,1-1 0 0 0,0 0 0 0 0,3-2 1 0 0,-3 2-40 0 0,-1 0 1 0 0,1 0 0 0 0,-1-1 0 0 0,0 1-1 0 0,0-1 1 0 0,0 0 0 0 0,0 0-1 0 0,0 0 1 0 0,-1-1 0 0 0,1 1 0 0 0,0-1-1 0 0,-1 1 1 0 0,4-6 0 0 0,-5 6 30 0 0,0 0-1 0 0,0 1 1 0 0,-1-1-1 0 0,1 0 1 0 0,-1 0-1 0 0,1 0 1 0 0,-1 0 0 0 0,1 1-1 0 0,-1-1 1 0 0,0 0-1 0 0,0 0 1 0 0,0 0 0 0 0,0 0-1 0 0,0 0 1 0 0,-1 0-1 0 0,1 0 1 0 0,-1 1 0 0 0,1-1-1 0 0,-1 0 1 0 0,1 0-1 0 0,-1 0 1 0 0,0 1-1 0 0,0-1 1 0 0,0 0 0 0 0,0 1-1 0 0,0-1 1 0 0,-2-1-1 0 0,-1-1 74 0 0,1-1-1 0 0,-1 1 0 0 0,0 1 0 0 0,-1-1 0 0 0,1 0 0 0 0,-1 1 1 0 0,1 0-1 0 0,-1 0 0 0 0,0 1 0 0 0,0-1 0 0 0,0 1 1 0 0,-7-2-1 0 0,10 3-107 0 0,0 1 0 0 0,1 0 1 0 0,-1-1-1 0 0,0 1 0 0 0,0 0 1 0 0,0 0-1 0 0,0 0 0 0 0,0 0 1 0 0,0 1-1 0 0,0-1 0 0 0,0 0 1 0 0,0 1-1 0 0,0 0 0 0 0,0-1 1 0 0,-2 2-1 0 0,2 0-299 0 0,0-1 1 0 0,0 0-1 0 0,0 1 1 0 0,1 0-1 0 0,-1-1 1 0 0,1 1-1 0 0,-1 0 1 0 0,1 0-1 0 0,0-1 1 0 0,0 1-1 0 0,0 0 0 0 0,0 1 1 0 0,0-1-1 0 0,0 0 1 0 0,0 0-1 0 0,0 3 1 0 0,0 4-4013 0 0</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27.697"/>
    </inkml:context>
    <inkml:brush xml:id="br0">
      <inkml:brushProperty name="width" value="0.05" units="cm"/>
      <inkml:brushProperty name="height" value="0.05" units="cm"/>
      <inkml:brushProperty name="color" value="#008C3A"/>
    </inkml:brush>
  </inkml:definitions>
  <inkml:trace contextRef="#ctx0" brushRef="#br0">231 10 5701 0 0,'0'0'155'0'0,"0"0"0"0"0,0-1 0 0 0,0 1 0 0 0,0 0 0 0 0,0 0 0 0 0,0-1 1 0 0,1 1-1 0 0,-1 0 0 0 0,0 0 0 0 0,0-1 0 0 0,0 1 0 0 0,0 0 0 0 0,0 0 0 0 0,0-1 1 0 0,0 1-1 0 0,0 0 0 0 0,0-1 0 0 0,0 1 0 0 0,0 0 0 0 0,0 0 0 0 0,0-1 1 0 0,-1 1-1 0 0,1 0 0 0 0,0 0 0 0 0,0-1 0 0 0,0 1 0 0 0,0 0 0 0 0,0 0 1 0 0,0 0-1 0 0,-1-1 0 0 0,1 1 0 0 0,0 0 0 0 0,0 0 0 0 0,0 0 0 0 0,-1-1 1 0 0,1 1-1 0 0,0 0 0 0 0,0 0 0 0 0,0 0 0 0 0,-1 0 0 0 0,1 0 0 0 0,0 0 1 0 0,0-1-1 0 0,-1 1 0 0 0,1 0 0 0 0,0 0 0 0 0,-1 0 0 0 0,1 0 0 0 0,0 0 1 0 0,0 0-1 0 0,-1 0 0 0 0,1 0 0 0 0,0 0 0 0 0,0 0 0 0 0,-1 0 0 0 0,1 0 1 0 0,0 0-1 0 0,0 1 0 0 0,-1-1 0 0 0,-17 19 3013 0 0,-18 38-2154 0 0,34-54-523 0 0,-48 86 1047 0 0,-64 152-1 0 0,111-234-3883 0 0,8-21-1072 0 0,11-23-6374 0 0,-11 25 4283 0 0</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28.072"/>
    </inkml:context>
    <inkml:brush xml:id="br0">
      <inkml:brushProperty name="width" value="0.05" units="cm"/>
      <inkml:brushProperty name="height" value="0.05" units="cm"/>
      <inkml:brushProperty name="color" value="#008C3A"/>
    </inkml:brush>
  </inkml:definitions>
  <inkml:trace contextRef="#ctx0" brushRef="#br0">1 1 5124 0 0,'3'0'9463'0'0,"4"10"-6868"0"0,4 11-1552 0 0,-6-7-562 0 0,-1 0 1 0 0,0 0-1 0 0,-1 0 0 0 0,1 18 1 0 0,9 40 27 0 0,-8-58-427 0 0,-5-9-67 0 0,1 0 1 0 0,1 1-1 0 0,-1-1 0 0 0,1 0 1 0 0,0 0-1 0 0,0 0 0 0 0,0-1 1 0 0,1 1-1 0 0,-1 0 0 0 0,1-1 0 0 0,1 0 1 0 0,-1 1-1 0 0,0-1 0 0 0,1-1 1 0 0,0 1-1 0 0,8 6 0 0 0,-12-10-82 0 0,1 0 0 0 0,-1 1 0 0 0,1-1 0 0 0,-1 0 0 0 0,0 0 0 0 0,1 0-1 0 0,-1 0 1 0 0,1 0 0 0 0,-1 0 0 0 0,1 0 0 0 0,-1 0 0 0 0,1 0 0 0 0,-1 0-1 0 0,1 0 1 0 0,-1 0 0 0 0,1 0 0 0 0,-1 0 0 0 0,0 0 0 0 0,1 0 0 0 0,-1 0-1 0 0,1 0 1 0 0,-1-1 0 0 0,1 1 0 0 0,-1 0 0 0 0,0 0 0 0 0,1-1 0 0 0,-1 1 0 0 0,1 0-1 0 0,-1 0 1 0 0,0-1 0 0 0,1 1 0 0 0,-1 0 0 0 0,0-1 0 0 0,0 1 0 0 0,1-1-1 0 0,-1 1 1 0 0,0 0 0 0 0,0-1 0 0 0,1 1 0 0 0,-1-1 0 0 0,5-24-5537 0 0,-3 8-2018 0 0,2 9 3321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47.726"/>
    </inkml:context>
    <inkml:brush xml:id="br0">
      <inkml:brushProperty name="width" value="0.05" units="cm"/>
      <inkml:brushProperty name="height" value="0.05" units="cm"/>
    </inkml:brush>
  </inkml:definitions>
  <inkml:trace contextRef="#ctx0" brushRef="#br0">37 2 4832 0 0,'-5'-2'6433'0'0,"1"2"-5749"0"0,-1 4-684 0 0,5 2-128 0 0,-9-2 124 0 0,9 3-8 0 0,-4 1-52 0 0,-1 0-24 0 0,5-1-184 0 0,-4-1-552 0 0,4 0-468 0 0,0 0-1016 0 0,0-2-897 0 0</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28.460"/>
    </inkml:context>
    <inkml:brush xml:id="br0">
      <inkml:brushProperty name="width" value="0.05" units="cm"/>
      <inkml:brushProperty name="height" value="0.05" units="cm"/>
      <inkml:brushProperty name="color" value="#008C3A"/>
    </inkml:brush>
  </inkml:definitions>
  <inkml:trace contextRef="#ctx0" brushRef="#br0">154 12 212 0 0,'1'-12'11580'0'0,"-1"17"-7440"0"0,-2 26-2619 0 0,-7 3-592 0 0,-3 1 0 0 0,-1-2-1 0 0,-25 48 1 0 0,-16 40 356 0 0,37-84-853 0 0,9-23-1230 0 0,6-12-857 0 0,14-23-9206 0 0,-10 11 5010 0 0</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29.081"/>
    </inkml:context>
    <inkml:brush xml:id="br0">
      <inkml:brushProperty name="width" value="0.05" units="cm"/>
      <inkml:brushProperty name="height" value="0.05" units="cm"/>
      <inkml:brushProperty name="color" value="#008C3A"/>
    </inkml:brush>
  </inkml:definitions>
  <inkml:trace contextRef="#ctx0" brushRef="#br0">227 115 1004 0 0,'4'-12'1270'0'0,"-1"1"-1"0"0,1-1 0 0 0,1 1 1 0 0,0 1-1 0 0,1-1 1 0 0,0 1-1 0 0,8-12 1 0 0,-13 21-1154 0 0,-1 1 1 0 0,0-1 0 0 0,1 0-1 0 0,-1 0 1 0 0,1 0-1 0 0,-1 0 1 0 0,1 0 0 0 0,-1 1-1 0 0,1-1 1 0 0,-1 0 0 0 0,1 0-1 0 0,0 1 1 0 0,0-1 0 0 0,-1 1-1 0 0,1-1 1 0 0,0 0-1 0 0,0 1 1 0 0,0 0 0 0 0,0-1-1 0 0,-1 1 1 0 0,1-1 0 0 0,0 1-1 0 0,0 0 1 0 0,0 0-1 0 0,0-1 1 0 0,0 1 0 0 0,0 0-1 0 0,0 0 1 0 0,1 0 0 0 0,-1 1-18 0 0,0 0 1 0 0,0 0-1 0 0,0 0 1 0 0,0 1 0 0 0,0-1-1 0 0,0 0 1 0 0,0 0-1 0 0,-1 1 1 0 0,1-1 0 0 0,-1 0-1 0 0,1 1 1 0 0,-1-1-1 0 0,1 1 1 0 0,-1-1 0 0 0,0 1-1 0 0,1 1 1 0 0,4 69 1346 0 0,-5-70-1320 0 0,-3 45 526 0 0,-2 0-1 0 0,-2-1 1 0 0,-18 63-1 0 0,-3 22 641 0 0,4-15-323 0 0,-66 194 0 0 0,85-297-928 0 0,-1 1-1 0 0,0-1 1 0 0,-1 0 0 0 0,-10 14-1 0 0,14-23-119 0 0,0 0-1 0 0,0 0 1 0 0,-1 0 0 0 0,0-1-1 0 0,1 1 1 0 0,-1-1-1 0 0,-5 3 1 0 0,7-5-51 0 0,1 0 0 0 0,-1 0 1 0 0,0 0-1 0 0,1-1 0 0 0,-1 1 0 0 0,0-1 0 0 0,0 1 1 0 0,1-1-1 0 0,-1 0 0 0 0,0 1 0 0 0,0-1 0 0 0,1 0 0 0 0,-1 0 1 0 0,0 0-1 0 0,0-1 0 0 0,0 1 0 0 0,1 0 0 0 0,-1-1 1 0 0,0 1-1 0 0,-1-1 0 0 0,1-1-473 0 0,0 1 1 0 0,1-1-1 0 0,-1 1 1 0 0,1-1-1 0 0,0 0 1 0 0,-1 0-1 0 0,1 1 0 0 0,0-1 1 0 0,0 0-1 0 0,0 0 1 0 0,0 0-1 0 0,1 0 1 0 0,-1 0-1 0 0,0 0 1 0 0,0-4-1 0 0,1-7-5126 0 0</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33.752"/>
    </inkml:context>
    <inkml:brush xml:id="br0">
      <inkml:brushProperty name="width" value="0.05" units="cm"/>
      <inkml:brushProperty name="height" value="0.05" units="cm"/>
      <inkml:brushProperty name="color" value="#008C3A"/>
    </inkml:brush>
  </inkml:definitions>
  <inkml:trace contextRef="#ctx0" brushRef="#br0">63 184 3116 0 0,'-1'0'449'0'0,"-1"-1"0"0"0,0 1 0 0 0,1-1 0 0 0,-1 0 0 0 0,1 0 0 0 0,-1 1 0 0 0,1-1 0 0 0,-1-1 0 0 0,1 1 0 0 0,-1 0 0 0 0,1 0 0 0 0,0 0 0 0 0,0-1 0 0 0,0 1 0 0 0,-1 0 0 0 0,1-1 0 0 0,1 1 0 0 0,-1-1 0 0 0,0 0 0 0 0,0 1 0 0 0,0-1 0 0 0,1 0 0 0 0,-1 1 0 0 0,1-1 0 0 0,0 0 0 0 0,-1 1 0 0 0,1-3 0 0 0,0 0-211 0 0,1 1-1 0 0,0-1 1 0 0,0 0 0 0 0,0 1-1 0 0,0-1 1 0 0,1 1-1 0 0,-1 0 1 0 0,1-1-1 0 0,0 1 1 0 0,0 0-1 0 0,0 0 1 0 0,4-4 0 0 0,4-4-162 0 0,0 0 1 0 0,1 1-1 0 0,0 0 1 0 0,1 1 0 0 0,24-15-1 0 0,-28 20 67 0 0,-1 0-1 0 0,1 1 1 0 0,0 0-1 0 0,0 0 1 0 0,17-2-1 0 0,-24 4-126 0 0,1 1 0 0 0,-1 0 1 0 0,0-1-1 0 0,1 1 0 0 0,-1 0 0 0 0,0 0 0 0 0,1 0 1 0 0,-1 0-1 0 0,1 1 0 0 0,-1-1 0 0 0,0 0 0 0 0,1 0 0 0 0,-1 1 1 0 0,0-1-1 0 0,1 1 0 0 0,-1-1 0 0 0,0 1 0 0 0,0 0 1 0 0,0-1-1 0 0,1 1 0 0 0,-1 0 0 0 0,0 0 0 0 0,0 0 0 0 0,0 0 1 0 0,0 0-1 0 0,0 0 0 0 0,-1 0 0 0 0,1 0 0 0 0,0 0 0 0 0,0 0 1 0 0,-1 1-1 0 0,1-1 0 0 0,-1 0 0 0 0,1 0 0 0 0,-1 1 1 0 0,1-1-1 0 0,-1 0 0 0 0,0 1 0 0 0,0-1 0 0 0,1 1 0 0 0,-1-1 1 0 0,0 0-1 0 0,0 1 0 0 0,-1 0 0 0 0,1 15 75 0 0,-2-1-1 0 0,0 1 1 0 0,-1-1 0 0 0,-1 0-1 0 0,-10 28 1 0 0,-40 79 360 0 0,34-79-87 0 0,-76 147 759 0 0,93-187-1084 0 0,1 0 0 0 0,0-1 1 0 0,-1 1-1 0 0,0 0 0 0 0,0-1 0 0 0,0 0 1 0 0,0 0-1 0 0,0 0 0 0 0,-1 0 0 0 0,1 0 1 0 0,-1-1-1 0 0,0 1 0 0 0,0-1 0 0 0,-5 3 1 0 0,9 16-247 0 0,1 0 0 0 0,6 36 0 0 0,-6-50 160 0 0,3 78-112 0 0,-4-49-2523 0 0,-1 1-6530 0 0</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34.031"/>
    </inkml:context>
    <inkml:brush xml:id="br0">
      <inkml:brushProperty name="width" value="0.05" units="cm"/>
      <inkml:brushProperty name="height" value="0.05" units="cm"/>
      <inkml:brushProperty name="color" value="#008C3A"/>
    </inkml:brush>
  </inkml:definitions>
  <inkml:trace contextRef="#ctx0" brushRef="#br0">9 0 13045 0 0,'-4'6'6841'0'0,"-1"-2"-6021"0"0,5 0-700 0 0,0 3-120 0 0,0-1-16 0 0,0-2 4 0 0,0 0-180 0 0,0-2-52 0 0,0-8-2760 0 0,0-2 555 0 0,5-13-11648 0 0</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37.040"/>
    </inkml:context>
    <inkml:brush xml:id="br0">
      <inkml:brushProperty name="width" value="0.05" units="cm"/>
      <inkml:brushProperty name="height" value="0.05" units="cm"/>
      <inkml:brushProperty name="color" value="#008C3A"/>
    </inkml:brush>
  </inkml:definitions>
  <inkml:trace contextRef="#ctx0" brushRef="#br0">51 110 680 0 0,'3'-16'8065'0'0,"5"0"-4344"0"0,-6 13-3258 0 0,-1 0-1 0 0,1 0 0 0 0,-1 0 1 0 0,0 0-1 0 0,0 0 0 0 0,0 0 1 0 0,0-1-1 0 0,1-4 1490 0 0,-12 30-905 0 0,-5 26-351 0 0,1 2-1 0 0,3-1 1 0 0,2 2 0 0 0,2-1 0 0 0,0 75 0 0 0,7-120-686 0 0,0 0 0 0 0,0 0 0 0 0,1 1 0 0 0,0-1-1 0 0,0 0 1 0 0,0 0 0 0 0,1 0 0 0 0,-1 0 0 0 0,1 0 0 0 0,1 0 0 0 0,-1 0 0 0 0,0-1 0 0 0,1 1 0 0 0,0-1 0 0 0,0 0 0 0 0,1 0 0 0 0,-1 0 0 0 0,7 6 0 0 0,-7-8-4 0 0,0-1 1 0 0,0 1 0 0 0,0 0 0 0 0,0-1 0 0 0,0 1 0 0 0,1-1 0 0 0,-1 0 0 0 0,0 0 0 0 0,1 0 0 0 0,-1-1 0 0 0,1 1 0 0 0,-1-1 0 0 0,1 0 0 0 0,-1 0 0 0 0,1 0 0 0 0,-1 0 0 0 0,1-1 0 0 0,-1 1 0 0 0,1-1 0 0 0,-1 0 0 0 0,1 0 0 0 0,-1 0 0 0 0,0 0 0 0 0,0-1 0 0 0,1 0 0 0 0,-1 1 0 0 0,0-1 0 0 0,3-3 0 0 0,2 0-76 0 0,-1 0-1 0 0,0-1 1 0 0,0 0 0 0 0,-1 0-1 0 0,0 0 1 0 0,0-1 0 0 0,0 0-1 0 0,-1 0 1 0 0,0 0-1 0 0,0-1 1 0 0,-1 0 0 0 0,0 0-1 0 0,0 0 1 0 0,-1 0 0 0 0,0-1-1 0 0,-1 1 1 0 0,0-1-1 0 0,0 1 1 0 0,1-12 0 0 0,-1 4-461 0 0,5 24 351 0 0,12 45 367 0 0,-1-2-122 0 0,-15-45-52 0 0,4 7 3 0 0,1-1-1 0 0,-1 0 1 0 0,12 12 0 0 0,-18-22-30 0 0,0 0 0 0 0,1 0 0 0 0,0 0 0 0 0,-1-1 0 0 0,1 1 0 0 0,0 0 0 0 0,0-1 0 0 0,0 0 0 0 0,0 1 0 0 0,0-1 0 0 0,0 0 0 0 0,1 0 0 0 0,-1 0 0 0 0,0 0 1 0 0,1 0-1 0 0,-1-1 0 0 0,0 1 0 0 0,1-1 0 0 0,-1 1 0 0 0,1-1 0 0 0,-1 0 0 0 0,0 0 0 0 0,1 0 0 0 0,-1-1 0 0 0,5 0 0 0 0,-3-1 30 0 0,0 0 1 0 0,0-1-1 0 0,0 1 1 0 0,0-1-1 0 0,-1 0 1 0 0,1 0-1 0 0,-1-1 0 0 0,0 1 1 0 0,0-1-1 0 0,0 1 1 0 0,0-1-1 0 0,0 0 1 0 0,-1 0-1 0 0,0 0 0 0 0,0-1 1 0 0,2-6-1 0 0,5-13-2 0 0,11-44-1 0 0,-16 51 6 0 0,5-20-468 0 0,-3 0 1 0 0,-1 0 0 0 0,1-62-1 0 0,-6 54-1894 0 0,-8-51 0 0 0,7 90 1400 0 0,-1-17 909 0 0,-1 14-2075 0 0,-10 10-8816 0 0</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37.810"/>
    </inkml:context>
    <inkml:brush xml:id="br0">
      <inkml:brushProperty name="width" value="0.05" units="cm"/>
      <inkml:brushProperty name="height" value="0.05" units="cm"/>
      <inkml:brushProperty name="color" value="#008C3A"/>
    </inkml:brush>
  </inkml:definitions>
  <inkml:trace contextRef="#ctx0" brushRef="#br0">59 0 688 0 0,'-1'0'494'0'0,"0"0"-1"0"0,0 0 1 0 0,0 1-1 0 0,0-1 1 0 0,0 0-1 0 0,0 1 1 0 0,1-1-1 0 0,-1 0 1 0 0,0 1-1 0 0,0-1 1 0 0,0 1-1 0 0,0-1 1 0 0,1 1-1 0 0,-1 0 1 0 0,0-1-1 0 0,1 1 1 0 0,-1 0-1 0 0,0-1 1 0 0,1 1-1 0 0,-2 1 1 0 0,-9 25 3051 0 0,4 28-1283 0 0,-12 288 3471 0 0,16-296-5607 0 0,6 82-236 0 0,-2-140-93 0 0,-1 0-1 0 0,1 1 1 0 0,1-1 0 0 0,0 1 0 0 0,0 0-1 0 0,1-1 1 0 0,1 1 0 0 0,-1 0-1 0 0,7-11 1 0 0,-8 17 243 0 0,1 0 0 0 0,-1 0 1 0 0,1 0-1 0 0,0 0 0 0 0,0 1 0 0 0,0-1 0 0 0,0 1 1 0 0,0 0-1 0 0,1 0 0 0 0,0 0 0 0 0,-1 0 0 0 0,1 0 1 0 0,0 1-1 0 0,0 0 0 0 0,1 0 0 0 0,-1 0 1 0 0,0 0-1 0 0,1 1 0 0 0,-1 0 0 0 0,1 0 0 0 0,-1 0 1 0 0,1 0-1 0 0,7 0 0 0 0,-6 2 37 0 0,1-1-1 0 0,0 1 1 0 0,0 0 0 0 0,-1 0 0 0 0,1 1-1 0 0,-1 0 1 0 0,1 0 0 0 0,-1 1 0 0 0,0 0-1 0 0,1 0 1 0 0,-2 0 0 0 0,1 1 0 0 0,0 0-1 0 0,-1 0 1 0 0,9 8 0 0 0,3 5 113 0 0,-1 2 0 0 0,-1 0 0 0 0,15 23 0 0 0,28 35-88 0 0,-47-69-534 0 0,-6-13-1330 0 0,-3-20-5519 0 0,-2 18 4532 0 0,0-6-3217 0 0</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38.855"/>
    </inkml:context>
    <inkml:brush xml:id="br0">
      <inkml:brushProperty name="width" value="0.05" units="cm"/>
      <inkml:brushProperty name="height" value="0.05" units="cm"/>
      <inkml:brushProperty name="color" value="#008C3A"/>
    </inkml:brush>
  </inkml:definitions>
  <inkml:trace contextRef="#ctx0" brushRef="#br0">15 21 4788 0 0,'-3'3'8807'0'0,"0"9"-4340"0"0,-5 70-2335 0 0,8-75-2095 0 0,0 0 0 0 0,0 0 0 0 0,1 0 0 0 0,0 0 0 0 0,0 0 1 0 0,1 0-1 0 0,3 10 0 0 0,-4-16-29 0 0,-1 0 0 0 0,0 0 0 0 0,1-1 1 0 0,-1 1-1 0 0,1 0 0 0 0,0 0 0 0 0,-1 0 0 0 0,1-1 1 0 0,0 1-1 0 0,-1 0 0 0 0,1-1 0 0 0,0 1 0 0 0,0-1 1 0 0,0 1-1 0 0,-1-1 0 0 0,1 1 0 0 0,0-1 0 0 0,0 1 1 0 0,0-1-1 0 0,0 0 0 0 0,0 1 0 0 0,0-1 0 0 0,1 0 1 0 0,1 0 19 0 0,-1-1 0 0 0,0 1 1 0 0,1-1-1 0 0,-1 1 1 0 0,0-1-1 0 0,0 0 0 0 0,1 0 1 0 0,-1 0-1 0 0,0 0 0 0 0,0-1 1 0 0,0 1-1 0 0,0 0 0 0 0,0-1 1 0 0,2-2-1 0 0,6-6-3 0 0,0-1 1 0 0,0-1-1 0 0,-1 1 0 0 0,-1-1 0 0 0,9-16 0 0 0,-12 17-8 0 0,1 1 1 0 0,1 0-1 0 0,-1 1 0 0 0,2-1 0 0 0,-1 1 0 0 0,2 1 0 0 0,-1-1 0 0 0,12-8 0 0 0,-19 17-17 0 0,-1-1 1 0 0,1 1-1 0 0,-1 0 1 0 0,1-1-1 0 0,-1 1 1 0 0,1 0-1 0 0,-1 0 0 0 0,1-1 1 0 0,-1 1-1 0 0,1 0 1 0 0,-1 0-1 0 0,1 0 1 0 0,-1 0-1 0 0,1 0 1 0 0,0 0-1 0 0,-1 0 0 0 0,1 0 1 0 0,-1 0-1 0 0,1 0 1 0 0,-1 0-1 0 0,1 0 1 0 0,-1 0-1 0 0,1 0 0 0 0,0 1 1 0 0,-1-1-1 0 0,1 0 1 0 0,-1 0-1 0 0,1 0 1 0 0,-1 1-1 0 0,1-1 0 0 0,-1 0 1 0 0,0 1-1 0 0,1-1 1 0 0,-1 1-1 0 0,1-1 1 0 0,-1 0-1 0 0,0 1 1 0 0,1-1-1 0 0,-1 1 0 0 0,0-1 1 0 0,1 1-1 0 0,-1-1 1 0 0,0 1-1 0 0,0-1 1 0 0,0 1-1 0 0,1 0 0 0 0,-1-1 1 0 0,0 1-1 0 0,0-1 1 0 0,0 1-1 0 0,0-1 1 0 0,0 1-1 0 0,0-1 0 0 0,0 1 1 0 0,0 0-1 0 0,0-1 1 0 0,0 1-1 0 0,-1 0 1 0 0,-1 45 35 0 0,1-35-31 0 0,3 26 60 0 0,1-1 1 0 0,1 1 0 0 0,10 35-1 0 0,-4-30 88 0 0,-3 0-1 0 0,-1 1 1 0 0,-2 0-1 0 0,-2 1 1 0 0,-4 58-1 0 0,0-92-215 0 0,0 1 0 0 0,-1-1 0 0 0,0 0 0 0 0,-1 0 0 0 0,-8 16 0 0 0,11-23 32 0 0,-1 1 1 0 0,-1-1-1 0 0,1 0 0 0 0,0 0 0 0 0,-1 0 1 0 0,0 0-1 0 0,1 0 0 0 0,-5 3 0 0 0,5-5 24 0 0,1 0 0 0 0,0-1 0 0 0,0 1 0 0 0,-1 0 0 0 0,1-1 0 0 0,0 1 0 0 0,-1-1 0 0 0,1 1 0 0 0,-1-1 0 0 0,1 0 0 0 0,0 0 0 0 0,-1 1 0 0 0,1-1 0 0 0,-1 0 0 0 0,1 0 0 0 0,-1 0 0 0 0,1-1 0 0 0,-1 1 0 0 0,1 0 0 0 0,0-1 0 0 0,-1 1 0 0 0,-1-1 0 0 0,0-1-28 0 0,0 0 0 0 0,-1 0 0 0 0,2-1 0 0 0,-1 1 0 0 0,0-1 0 0 0,0 0 0 0 0,1 1 0 0 0,0-1 0 0 0,-1 0 0 0 0,1 0 0 0 0,0-1 0 0 0,0 1 0 0 0,1 0 0 0 0,-1-1 0 0 0,1 1 0 0 0,-2-5 0 0 0,-14-64-554 0 0,15 62 417 0 0,-1-15-85 0 0,1-1 0 0 0,2-43 0 0 0,1 27 88 0 0,-1 37 168 0 0,0-1-1 0 0,1 0 1 0 0,0 1-1 0 0,0-1 0 0 0,0 1 1 0 0,1 0-1 0 0,-1-1 1 0 0,2 1-1 0 0,-1 0 0 0 0,0 0 1 0 0,1 0-1 0 0,0 0 1 0 0,0 1-1 0 0,0-1 0 0 0,1 1 1 0 0,0 0-1 0 0,-1 0 1 0 0,7-5-1 0 0,7-4 194 0 0,0 1 0 0 0,2 0 0 0 0,29-14 0 0 0,-31 18-22 0 0,-1-1 1 0 0,0 0 0 0 0,-1-1 0 0 0,21-18-1 0 0,-34 26-207 0 0,0 0 0 0 0,0-1-1 0 0,0 1 1 0 0,-1 0 0 0 0,1 0-1 0 0,-1-1 1 0 0,0 1 0 0 0,1-1 0 0 0,-1 1-1 0 0,0-1 1 0 0,0 0 0 0 0,-1 1-1 0 0,1-1 1 0 0,-1 0 0 0 0,1 1-1 0 0,-1-1 1 0 0,0 0 0 0 0,0-4 0 0 0,0 5-388 0 0,-1-1 0 0 0,1 0 0 0 0,-1 0 0 0 0,0 1 0 0 0,0-1 0 0 0,0 1 0 0 0,0-1 0 0 0,0 1 0 0 0,-1-1 0 0 0,1 1 0 0 0,-3-3 0 0 0,1-2-4324 0 0</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39.460"/>
    </inkml:context>
    <inkml:brush xml:id="br0">
      <inkml:brushProperty name="width" value="0.05" units="cm"/>
      <inkml:brushProperty name="height" value="0.05" units="cm"/>
      <inkml:brushProperty name="color" value="#008C3A"/>
    </inkml:brush>
  </inkml:definitions>
  <inkml:trace contextRef="#ctx0" brushRef="#br0">5 77 272 0 0,'0'-33'12482'0'0,"5"29"-11654"0"0,1 0 0 0 0,0 0 1 0 0,0 0-1 0 0,0 1 0 0 0,10-3 0 0 0,-6 2-568 0 0,0 1 0 0 0,0 0 0 0 0,0 0 0 0 0,0 1-1 0 0,1 1 1 0 0,0 0 0 0 0,-1 0 0 0 0,1 1 0 0 0,-1 0-1 0 0,14 3 1 0 0,-22-3-236 0 0,-1 0-1 0 0,0 0 0 0 0,1 0 1 0 0,-1 1-1 0 0,0-1 0 0 0,1 1 1 0 0,-1-1-1 0 0,0 1 0 0 0,1 0 1 0 0,-1-1-1 0 0,0 1 0 0 0,0 0 1 0 0,0 0-1 0 0,0 0 1 0 0,0 0-1 0 0,0 0 0 0 0,0 0 1 0 0,0 0-1 0 0,0 0 0 0 0,0 0 1 0 0,-1 0-1 0 0,1 0 0 0 0,0 1 1 0 0,-1-1-1 0 0,1 0 0 0 0,-1 1 1 0 0,1 1-1 0 0,-1 0 24 0 0,0 1 0 0 0,0-1-1 0 0,0 0 1 0 0,0 1 0 0 0,-1-1 0 0 0,0 0-1 0 0,1 0 1 0 0,-1 1 0 0 0,0-1-1 0 0,-1 0 1 0 0,-1 4 0 0 0,-5 8 73 0 0,-1-1 1 0 0,0 0 0 0 0,-15 18-1 0 0,-3 4 102 0 0,-24 43 1 0 0,23-34 395 0 0,21-32-628 0 0,1 0 0 0 0,1 0 0 0 0,0 1 0 0 0,0 0 0 0 0,2 0 0 0 0,-1 0 0 0 0,2 0 0 0 0,0 1 0 0 0,1-1 0 0 0,0 19 0 0 0,9 2-2768 0 0</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39.679"/>
    </inkml:context>
    <inkml:brush xml:id="br0">
      <inkml:brushProperty name="width" value="0.05" units="cm"/>
      <inkml:brushProperty name="height" value="0.05" units="cm"/>
      <inkml:brushProperty name="color" value="#008C3A"/>
    </inkml:brush>
  </inkml:definitions>
  <inkml:trace contextRef="#ctx0" brushRef="#br0">51 0 16838 0 0,'-5'6'2620'0'0,"5"2"-2008"0"0,-4 1-488 0 0,-1 3-124 0 0,-4 0-128 0 0,5-5-248 0 0,-1 1-412 0 0,1-2-372 0 0,-1-2-401 0 0,1-4-431 0 0,-1 0-688 0 0</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8:49.169"/>
    </inkml:context>
    <inkml:brush xml:id="br0">
      <inkml:brushProperty name="width" value="0.05" units="cm"/>
      <inkml:brushProperty name="height" value="0.05" units="cm"/>
      <inkml:brushProperty name="color" value="#008C3A"/>
    </inkml:brush>
  </inkml:definitions>
  <inkml:trace contextRef="#ctx0" brushRef="#br0">1587 463 1160 0 0,'-14'-2'2312'0'0,"-10"-4"3389"0"0,17-6-8440 0 0,7 4 8502 0 0,0-4-1319 0 0,0 11-4372 0 0,0 0 1 0 0,0 0 0 0 0,0 1 0 0 0,-1-1 0 0 0,1 0 0 0 0,-1 0 0 0 0,1 0 0 0 0,-1 0-1 0 0,1 0 1 0 0,-1 0 0 0 0,1 0 0 0 0,-1 1 0 0 0,0-1 0 0 0,1 0 0 0 0,-1 0 0 0 0,0 1-1 0 0,0-1 1 0 0,1 1 0 0 0,-1-1 0 0 0,0 1 0 0 0,0-1 0 0 0,0 1 0 0 0,0-1 0 0 0,0 1-1 0 0,0 0 1 0 0,0-1 0 0 0,0 1 0 0 0,0 0 0 0 0,0 0 0 0 0,-2 0 0 0 0,-26-6 427 0 0,0 1 1 0 0,0 1-1 0 0,-32 1 1 0 0,-472 19 1472 0 0,207 15-1836 0 0,267-21-105 0 0,1 2 1 0 0,0 3 0 0 0,-83 34-1 0 0,137-48-37 0 0,-1 1 0 0 0,1-1 1 0 0,0 1-1 0 0,0 0 0 0 0,1 0 0 0 0,-1 1 0 0 0,0-1 0 0 0,1 1 0 0 0,-1 0 0 0 0,1 0 1 0 0,0 0-1 0 0,0 0 0 0 0,0 0 0 0 0,0 1 0 0 0,1-1 0 0 0,-1 1 0 0 0,1 0 1 0 0,0 0-1 0 0,0 0 0 0 0,1 0 0 0 0,-1 0 0 0 0,1 0 0 0 0,-1 0 0 0 0,1 1 0 0 0,1-1 1 0 0,-2 6-1 0 0,2 24-10 0 0,-1-20 10 0 0,1 1 0 0 0,0-1 0 0 0,1 1-1 0 0,1-1 1 0 0,0 1 0 0 0,1-1 0 0 0,8 25 0 0 0,12 44 33 0 0,-14-41-10 0 0,3 16 31 0 0,8 27 3 0 0,-16-68-41 0 0,0 1 0 0 0,-2 0 0 0 0,0 0 0 0 0,0-1 0 0 0,-2 1 0 0 0,-3 29 0 0 0,1 7 4 0 0,0-30-11 0 0,-1 0 1 0 0,-2 0-1 0 0,0 0 0 0 0,-1-1 0 0 0,-2 0 0 0 0,-20 43 1 0 0,-2 10 0 0 0,8-15-11 0 0,2-9-6 0 0,-14 64-1 0 0,6 40-11 0 0,26-139 24 0 0,-18 254-4 0 0,20-39 60 0 0,1-171 62 0 0,12 98 0 0 0,-4-115-125 0 0,-5-24-3 0 0,0 1 1 0 0,1 39 0 0 0,9 127 0 0 0,-6-115-7 0 0,-2 24 24 0 0,-4-48 0 0 0,9 55 0 0 0,28 157 44 0 0,-30-218-57 0 0,2 0-1 0 0,2-1 1 0 0,1-1 0 0 0,2 0-1 0 0,2-1 1 0 0,2-1-1 0 0,1-1 1 0 0,34 46-1 0 0,1-8-27 0 0,44 70 39 0 0,-30-9-6 0 0,-56-113-1 0 0,-1 1-1 0 0,19 50 1 0 0,-22-53-4 0 0,1 0-1 0 0,1 0 1 0 0,1-1 0 0 0,1 0-1 0 0,0-1 1 0 0,28 27 0 0 0,-8-15 7 0 0,2-2-1 0 0,1-1 1 0 0,2-1 0 0 0,66 33-1 0 0,-88-50 4 0 0,42 20 3 0 0,1-2 0 0 0,1-3 0 0 0,1-3-1 0 0,92 21 1 0 0,266 27 29 0 0,165-33-62 0 0,3-37-15 0 0,-249-2 29 0 0,238-9 6 0 0,5-1 2 0 0,199 50 0 0 0,-124-1 2 0 0,809-27 45 0 0,-1282-10-48 0 0,461-16 1 0 0,-271 0-164 0 0,182-14 77 0 0,-474 21 26 0 0,105-5 40 0 0,-181 13 46 0 0,1-1-1 0 0,-1 1 1 0 0,0-1-1 0 0,0 0 0 0 0,11-6 1 0 0,24-7-82 0 0,55-26 99 0 0,196-22-18 0 0,-202 48 16 0 0,138-42 0 0 0,-223 56-28 0 0,0 0 1 0 0,0-1-1 0 0,0 0 0 0 0,0 0 1 0 0,0 0-1 0 0,-1-1 0 0 0,1 1 1 0 0,-1-1-1 0 0,0 0 0 0 0,0-1 1 0 0,0 1-1 0 0,0-1 1 0 0,-1 1-1 0 0,1-1 0 0 0,-1 0 1 0 0,0-1-1 0 0,5-7 0 0 0,-4 7-14 0 0,1-1 0 0 0,0 1-1 0 0,0 0 1 0 0,0 0-1 0 0,1 1 1 0 0,-1-1 0 0 0,9-3-1 0 0,13-12 11 0 0,-7 4 13 0 0,-16 14-13 0 0,0-1 0 0 0,-1 1 0 0 0,0-1 0 0 0,0 0 0 0 0,0 1 0 0 0,0-1 0 0 0,0-1 0 0 0,-1 1 0 0 0,1 0 1 0 0,-1-1-1 0 0,0 1 0 0 0,0-1 0 0 0,0 0 0 0 0,0 1 0 0 0,1-7 0 0 0,3-3-7 0 0,0 1-1 0 0,0-1 1 0 0,1 1 0 0 0,1 0-1 0 0,0 1 1 0 0,11-12-1 0 0,23-23-16 0 0,29-38 15 0 0,-23 33 22 0 0,-39 43-13 0 0,-1 0-1 0 0,0-1 0 0 0,0 0 0 0 0,13-19 0 0 0,58-88-43 0 0,-63 88 37 0 0,-2 0-1 0 0,0-1 1 0 0,12-43-1 0 0,4-6 1 0 0,-20 52 2 0 0,-3 12 0 0 0,-1 0 0 0 0,0 0 0 0 0,-2 0 0 0 0,1-1 0 0 0,-2 0 0 0 0,0 0 0 0 0,-1 0 0 0 0,1-22-1 0 0,-4-2 0 0 0,0 22-4 0 0,0-1-1 0 0,1 1 0 0 0,1-1 0 0 0,1 1 0 0 0,0 0 0 0 0,1-1 0 0 0,1 1 0 0 0,1 0 0 0 0,8-21 0 0 0,60-101-29 0 0,-60 113 98 0 0,-8 16-19 0 0,0 0 1 0 0,0-1 0 0 0,-1 1 0 0 0,5-22 0 0 0,14-112 74 0 0,-21 133-111 0 0,2 0 1 0 0,-1 1-1 0 0,10-19 0 0 0,-10 21-6 0 0,1 0 0 0 0,-1 1 0 0 0,0-1 0 0 0,-1 0 0 0 0,0 0 0 0 0,0-1 0 0 0,0 1 0 0 0,0-12 0 0 0,2-187 37 0 0,-4 201-37 0 0,-1 0 0 0 0,1 0-1 0 0,-1-1 1 0 0,-1 1 0 0 0,1 0 0 0 0,-1 0-1 0 0,0 0 1 0 0,0 0 0 0 0,-1 1 0 0 0,0-1 0 0 0,-6-9-1 0 0,-2 0 2 0 0,-1 0 0 0 0,-22-20 0 0 0,20 21-9 0 0,0-1 1 0 0,-16-22-1 0 0,-6-14-3 0 0,-45-76-67 0 0,70 107 89 0 0,-1-1 1 0 0,-1 2 0 0 0,-1-1-1 0 0,-1 2 1 0 0,0 0 0 0 0,-2 1-1 0 0,-32-27 1 0 0,-15-8 2 0 0,22 19-3 0 0,-59-62 1 0 0,94 87-20 0 0,1-1 0 0 0,0 1 0 0 0,1-1 0 0 0,-5-10 0 0 0,-12-20-12 0 0,-55-62 18 0 0,37 46-3 0 0,31 40 2 0 0,-1 0-1 0 0,-1 1 1 0 0,0 0 0 0 0,-1 1-1 0 0,0 0 1 0 0,-1 1 0 0 0,-1 0-1 0 0,-22-14 1 0 0,-133-59 1 0 0,98 52-1 0 0,-70-40 2 0 0,-84-37 3 0 0,96 60 24 0 0,-242-59-1 0 0,-282-51 117 0 0,601 146-142 0 0,-1 3 0 0 0,-88-8-1 0 0,-107 9 10 0 0,144 8-7 0 0,-14-7 26 0 0,-142-28 1 0 0,-12-3-24 0 0,15 16-9 0 0,-564-57-10 0 0,-371-70 26 0 0,1120 140-8 0 0,-130-39 0 0 0,176 44-15 0 0,0 0 0 0 0,-1 2 0 0 0,-30-1 1 0 0,-29-4 27 0 0,-505-43 35 0 0,179 24 25 0 0,-25-35-13 0 0,94 11-91 0 0,295 44 28 0 0,0-3 0 0 0,-55-20 0 0 0,21 6-13 0 0,25 14-16 0 0,-1 2 0 0 0,0 2 0 0 0,0 3 1 0 0,-91 6-1 0 0,63-2-10 0 0,-77-2 21 0 0,-164 5-39 0 0,100 22-5 0 0,168-18-89 0 0,58-7 144 0 0,1-58-1763 0 0,1 55 1656 0 0,1 0-1 0 0,-1-1 0 0 0,0 1 1 0 0,1 0-1 0 0,0 0 0 0 0,0 1 1 0 0,0-1-1 0 0,0 0 1 0 0,0 1-1 0 0,0-1 0 0 0,1 1 1 0 0,-1-1-1 0 0,1 1 0 0 0,0 0 1 0 0,0 0-1 0 0,0 0 0 0 0,-1 1 1 0 0,5-2-1 0 0,-3 0-5 0 0,1 1 1 0 0,-1-1-1 0 0,0 1 0 0 0,0-1 1 0 0,-1-1-1 0 0,1 1 0 0 0,-1 0 1 0 0,1-1-1 0 0,-1 0 0 0 0,0 0 0 0 0,-1 0 1 0 0,1 0-1 0 0,2-6 0 0 0,-3 7-21 0 0,-1-1-1 0 0,0 1 1 0 0,-1-1-1 0 0,1 1 1 0 0,0-1-1 0 0,-1 0 1 0 0,0 1-1 0 0,0-1 1 0 0,0 1-1 0 0,0-1 1 0 0,-1 0-1 0 0,0 1 1 0 0,1-1-1 0 0,-1 1 1 0 0,0-1-1 0 0,-1 1 1 0 0,1-1-1 0 0,-1 1 1 0 0,1 0-1 0 0,-1 0 1 0 0,0-1-1 0 0,0 1 1 0 0,0 1-1 0 0,-1-1 1 0 0,-4-4-1 0 0,-30-31-8205 0 0,28 29 3041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48.360"/>
    </inkml:context>
    <inkml:brush xml:id="br0">
      <inkml:brushProperty name="width" value="0.05" units="cm"/>
      <inkml:brushProperty name="height" value="0.05" units="cm"/>
    </inkml:brush>
  </inkml:definitions>
  <inkml:trace contextRef="#ctx0" brushRef="#br0">43 42 2644 0 0,'-5'12'7864'0'0,"-7"2"-3750"0"0,9-11-3756 0 0,0 0-1 0 0,1 0 0 0 0,-1 0 1 0 0,1 0-1 0 0,0 1 1 0 0,0-1-1 0 0,0 1 0 0 0,1 0 1 0 0,-3 4-1 0 0,4-5-250 0 0,-1 1 0 0 0,1 0 0 0 0,0 0 0 0 0,0 0-1 0 0,0-1 1 0 0,0 1 0 0 0,0 0 0 0 0,1 0 0 0 0,0-1 0 0 0,0 1-1 0 0,0 0 1 0 0,0-1 0 0 0,0 1 0 0 0,4 5 0 0 0,-4-8-126 0 0,0 1 1 0 0,0-1 0 0 0,1 1 0 0 0,-1-1 0 0 0,0 0-1 0 0,1 0 1 0 0,-1 0 0 0 0,1 0 0 0 0,-1 0 0 0 0,1 0-1 0 0,0 0 1 0 0,-1 0 0 0 0,1-1 0 0 0,0 1 0 0 0,0-1-1 0 0,-1 1 1 0 0,1-1 0 0 0,0 1 0 0 0,0-1-1 0 0,0 0 1 0 0,0 0 0 0 0,-1 0 0 0 0,1 0 0 0 0,0 0-1 0 0,0-1 1 0 0,0 1 0 0 0,-1-1 0 0 0,1 1 0 0 0,0-1-1 0 0,0 1 1 0 0,-1-1 0 0 0,4-2 0 0 0,-1 2-100 0 0,-1-1 1 0 0,1 0-1 0 0,0 0 0 0 0,-1-1 1 0 0,0 1-1 0 0,0-1 1 0 0,1 1-1 0 0,-2-1 1 0 0,1 0-1 0 0,0 0 0 0 0,0-1 1 0 0,-1 1-1 0 0,0 0 1 0 0,0-1-1 0 0,0 0 0 0 0,0 1 1 0 0,0-1-1 0 0,-1 0 1 0 0,0 0-1 0 0,1 0 0 0 0,-1 0 1 0 0,-1 0-1 0 0,1 0 1 0 0,-1 0-1 0 0,1 0 1 0 0,-1 0-1 0 0,0 0 0 0 0,-1 0 1 0 0,1 0-1 0 0,-1-1 1 0 0,0 1-1 0 0,0 0 0 0 0,0 1 1 0 0,0-1-1 0 0,-4-7 1 0 0,2 6 130 0 0,0 1 1 0 0,0 0-1 0 0,0-1 1 0 0,-1 1-1 0 0,1 1 1 0 0,-1-1 0 0 0,0 0-1 0 0,0 1 1 0 0,-9-5-1 0 0,12 7 28 0 0,-1 1-1 0 0,1-1 0 0 0,-1 1 1 0 0,1-1-1 0 0,-1 1 1 0 0,1 0-1 0 0,-1 0 0 0 0,0-1 1 0 0,1 1-1 0 0,-1 0 1 0 0,0 1-1 0 0,1-1 0 0 0,-1 0 1 0 0,1 0-1 0 0,-1 1 1 0 0,0-1-1 0 0,1 1 0 0 0,-1-1 1 0 0,1 1-1 0 0,-1 0 1 0 0,1-1-1 0 0,0 1 0 0 0,-1 0 1 0 0,1 0-1 0 0,0 0 0 0 0,0 0 1 0 0,-1 0-1 0 0,1 1 1 0 0,0-1-1 0 0,0 0 0 0 0,0 0 1 0 0,0 1-1 0 0,0-1 1 0 0,1 1-1 0 0,-1-1 0 0 0,-1 3 1 0 0,-4 5-358 0 0,-1 2-1125 0 0</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9:45.220"/>
    </inkml:context>
    <inkml:brush xml:id="br0">
      <inkml:brushProperty name="width" value="0.05" units="cm"/>
      <inkml:brushProperty name="height" value="0.05" units="cm"/>
      <inkml:brushProperty name="color" value="#008C3A"/>
    </inkml:brush>
  </inkml:definitions>
  <inkml:trace contextRef="#ctx0" brushRef="#br0">1 8 292 0 0,'3'-4'9568'0'0,"2"0"-8466"0"0,-4 4-637 0 0,27 12-96 0 0,-27-12-357 0 0,1 0 0 0 0,-1 1-1 0 0,1-1 1 0 0,0 0 0 0 0,-1 1 0 0 0,1-1 0 0 0,-1 1 0 0 0,1 0 0 0 0,-1 0 0 0 0,1-1 0 0 0,-1 1 0 0 0,0 0 0 0 0,1 0 0 0 0,-1 0-1 0 0,0 0 1 0 0,0 0 0 0 0,0 1 0 0 0,0-1 0 0 0,0 0 0 0 0,0 1 0 0 0,0-1 0 0 0,1 2 0 0 0,-2-3 48 0 0,23 14 1712 0 0,-20-13-1777 0 0,20 15 110 0 0,-22-14-105 0 0,-1-2 3 0 0,0 1-1 0 0,0-1 1 0 0,0 1-1 0 0,0-1 1 0 0,1 1-1 0 0,-1-1 1 0 0,0 0-1 0 0,0 1 1 0 0,1-1 0 0 0,-1 1-1 0 0,0-1 1 0 0,1 0-1 0 0,-1 1 1 0 0,0-1-1 0 0,1 0 1 0 0,-1 1 0 0 0,1-1-1 0 0,-1 0 1 0 0,0 0-1 0 0,1 1 1 0 0,-1-1-1 0 0,1 0 1 0 0,-1 0-1 0 0,1 0 1 0 0,-1 0 0 0 0,1 0-1 0 0,0 1 1 0 0,0-1-5 0 0,-1 0 0 0 0,1 0 0 0 0,-1 0 0 0 0,1 0 0 0 0,0 0 0 0 0,-1 0 0 0 0,1 1 0 0 0,-1-1 0 0 0,1 0 0 0 0,-1 0 0 0 0,1 1 0 0 0,-1-1 0 0 0,0 0 0 0 0,1 1 1 0 0,-1-1-1 0 0,1 0 0 0 0,-1 1 0 0 0,0-1 0 0 0,1 1 0 0 0,-1-1 0 0 0,0 1 0 0 0,1-1 0 0 0,-1 0 0 0 0,0 1 0 0 0,0-1 0 0 0,1 1 0 0 0,-1 0 0 0 0,0 0 0 0 0,0-1 10 0 0,10 6 380 0 0,-6-4-371 0 0,0 0 0 0 0,-1 1-1 0 0,1-1 1 0 0,0 0-1 0 0,-1 1 1 0 0,0 0-1 0 0,0 0 1 0 0,5 5 0 0 0,-3-3-4 0 0,-5-5-14 0 0,1 0 0 0 0,-1 0 0 0 0,0 0 0 0 0,1 0 0 0 0,-1 1 0 0 0,1-1 0 0 0,-1 0 0 0 0,1 0 0 0 0,-1 0 0 0 0,0 1 0 0 0,1-1 0 0 0,-1 0 0 0 0,0 1 0 0 0,1-1 0 0 0,-1 0 0 0 0,0 1 0 0 0,1-1 0 0 0,-1 0 0 0 0,0 1 0 0 0,0-1 0 0 0,0 0 0 0 0,1 1 0 0 0,-1-1 0 0 0,0 1 0 0 0,0-1 0 0 0,0 1 0 0 0,0-1 0 0 0,0 1 0 0 0,1-1 0 0 0,-1 0 0 0 0,0 1 0 0 0,0-1 0 0 0,0 1 0 0 0,0-1 0 0 0,-1 1 0 0 0,1-1 0 0 0,0 1 0 0 0,1 0 4 0 0,3 0-3 0 0,14 19 239 0 0,5 6 366 0 0,-21-24-598 0 0,1-1 0 0 0,-1 0 0 0 0,0 1-1 0 0,-1 0 1 0 0,1-1 0 0 0,0 1 0 0 0,0 0 0 0 0,-1 0 0 0 0,1 0 0 0 0,-1 0 0 0 0,1 0 0 0 0,-1 0 0 0 0,0 0 0 0 0,2 5 0 0 0,-3-7-3 0 0,4 0-4 0 0,19 31 201 0 0,-23-30-196 0 0,1 1 0 0 0,-1-1-1 0 0,0 1 1 0 0,1 0 0 0 0,0-1 0 0 0,-1 1 0 0 0,1-1-1 0 0,0 1 1 0 0,0-1 0 0 0,0 1 0 0 0,0-1-1 0 0,0 0 1 0 0,0 1 0 0 0,0-1 0 0 0,0 0-1 0 0,0 0 1 0 0,1 0 0 0 0,1 2 0 0 0,-2-3-1 0 0,0 1 1 0 0,0 0-1 0 0,0-1 1 0 0,0 1-1 0 0,0 0 1 0 0,0 0-1 0 0,0 0 1 0 0,0 0-1 0 0,-1 0 1 0 0,1 0-1 0 0,0 0 1 0 0,-1 0-1 0 0,1 0 1 0 0,-1 0-1 0 0,1 0 1 0 0,0 3-1 0 0,8 4 556 0 0,-8-7-537 0 0,0-1 0 0 0,0 1-1 0 0,0-1 1 0 0,0 0 0 0 0,0 1-1 0 0,0 0 1 0 0,0-1-1 0 0,0 1 1 0 0,0 0 0 0 0,-1-1-1 0 0,1 1 1 0 0,0 0 0 0 0,0 0-1 0 0,-1 0 1 0 0,1 0 0 0 0,-1-1-1 0 0,1 1 1 0 0,-1 0 0 0 0,1 0-1 0 0,-1 0 1 0 0,1 0 0 0 0,-1 0-1 0 0,0 0 1 0 0,1 0 0 0 0,-1 2-1 0 0,0-2 6 0 0,8 7-64 0 0,-7-5 55 0 0,1-1 1 0 0,-1 0 0 0 0,1 0-1 0 0,-1 0 1 0 0,1-1 0 0 0,0 1-1 0 0,0 0 1 0 0,0-1 0 0 0,0 1 0 0 0,0-1-1 0 0,0 1 1 0 0,4 1 0 0 0,-5-3-16 0 0,-1 0 0 0 0,0 2 0 0 0,3 2 5 0 0,0 0 1 0 0,0 1-1 0 0,0-1 1 0 0,1 0-1 0 0,-1 0 0 0 0,1-1 1 0 0,0 1-1 0 0,6 4 1 0 0,-8-8-10 0 0,-1 1 0 0 0,0-1-1 0 0,0 1 1 0 0,1 0 0 0 0,-1 0 0 0 0,0-1 0 0 0,0 1-1 0 0,0 0 1 0 0,0 0 0 0 0,0 0 0 0 0,0 0 0 0 0,0 0-1 0 0,0 0 1 0 0,0 1 0 0 0,0-1 0 0 0,-1 0 0 0 0,1 0-1 0 0,0 1 1 0 0,-1-1 0 0 0,1 0 0 0 0,-1 1 0 0 0,0-1-1 0 0,1 0 1 0 0,-1 1 0 0 0,0-1 0 0 0,0 1 0 0 0,0-1-1 0 0,0 1 1 0 0,0 0 0 0 0,9 12-23 0 0,-8-13 25 0 0,0 0 0 0 0,0 0 1 0 0,1 0-1 0 0,-1 0 0 0 0,-1 0 0 0 0,1 0 0 0 0,0 1 0 0 0,0-1 0 0 0,0 0 1 0 0,-1 0-1 0 0,1 1 0 0 0,0-1 0 0 0,-1 1 0 0 0,1-1 0 0 0,-1 0 1 0 0,0 1-1 0 0,1 2 0 0 0,-1-2 9 0 0,0 0-1 0 0,1-1 1 0 0,-1 1-1 0 0,1 0 1 0 0,-1-1-1 0 0,1 1 1 0 0,0-1 0 0 0,-1 1-1 0 0,1-1 1 0 0,0 1-1 0 0,0-1 1 0 0,0 1-1 0 0,0-1 1 0 0,0 0 0 0 0,1 1-1 0 0,-1-1 1 0 0,0 0-1 0 0,3 1 1 0 0,-3-1-8 0 0,1 0 0 0 0,-1 1 1 0 0,0-1-1 0 0,1 0 0 0 0,-1 0 1 0 0,0 1-1 0 0,0-1 0 0 0,0 1 1 0 0,0-1-1 0 0,0 1 0 0 0,0 0 1 0 0,0-1-1 0 0,-1 1 0 0 0,1 0 1 0 0,0-1-1 0 0,-1 1 0 0 0,0 0 1 0 0,1 3-1 0 0,26 31 26 0 0,-18-21 11 0 0,-8-14-44 0 0,0 0 0 0 0,-1-1 0 0 0,1 1 0 0 0,0 0 0 0 0,-1 0 0 0 0,1-1 0 0 0,0 1 0 0 0,-1 0 0 0 0,1 0 0 0 0,-1 0 0 0 0,0 0 0 0 0,1 0 0 0 0,-1-1 0 0 0,1 1 0 0 0,-1 0 0 0 0,0 0 0 0 0,0 0 0 0 0,0 2 0 0 0,8 5 29 0 0,-7-8-20 0 0,0 1 0 0 0,0-1 0 0 0,0 1 0 0 0,0-1 1 0 0,0 1-1 0 0,-1-1 0 0 0,1 1 0 0 0,0 0 0 0 0,0 0 0 0 0,-1-1 1 0 0,1 1-1 0 0,0 0 0 0 0,-1 0 0 0 0,1 0 0 0 0,-1 0 0 0 0,1 0 1 0 0,-1-1-1 0 0,1 1 0 0 0,-1 0 0 0 0,0 0 0 0 0,0 0 0 0 0,1 0 1 0 0,-1 0-1 0 0,0 0 0 0 0,0 0 0 0 0,0 2 0 0 0,9 8 69 0 0,-8-10-62 0 0,0 0 1 0 0,0 0-1 0 0,0 0 1 0 0,0 0-1 0 0,0 0 1 0 0,0 0-1 0 0,0 0 1 0 0,0 0-1 0 0,-1 0 1 0 0,1 0-1 0 0,0 0 1 0 0,-1 0-1 0 0,1 1 1 0 0,-1-1-1 0 0,1 0 1 0 0,-1 0-1 0 0,1 2 1 0 0,1 1 63 0 0,0 0 0 0 0,0-1 1 0 0,0 0-1 0 0,1 1 0 0 0,0-1 0 0 0,-1 0 1 0 0,1 0-1 0 0,4 3 0 0 0,-1-1 35 0 0,-1 1 1 0 0,0 1-1 0 0,0-1 0 0 0,-1 1 1 0 0,1-1-1 0 0,-2 1 0 0 0,6 11 1 0 0,-2-7-93 0 0,-6-11-17 0 0,0 1-1 0 0,0 0 1 0 0,0-1-1 0 0,-1 1 0 0 0,1 0 1 0 0,0 0-1 0 0,0 0 1 0 0,-1 0-1 0 0,1 0 0 0 0,-1 0 1 0 0,1 0-1 0 0,-1 0 1 0 0,1 0-1 0 0,-1 0 0 0 0,0 0 1 0 0,1 1-1 0 0,16 14 59 0 0,-1 9-47 0 0,-4-6 105 0 0,-11-18-87 0 0,2 2-9 0 0,1-1-1 0 0,-1 1 1 0 0,0 0-1 0 0,0 1 1 0 0,0-1-1 0 0,0 0 1 0 0,0 1 0 0 0,3 6-1 0 0,-6-9-12 0 0,28 28 83 0 0,-25-28-88 0 0,20 23 57 0 0,4 7-26 0 0,-13 16 40 0 0,-13-46-74 0 0,-1 0 0 0 0,0 0 0 0 0,1 1 0 0 0,-1-1 0 0 0,1 0 0 0 0,-1 0 0 0 0,1 0 0 0 0,0 1 0 0 0,-1-1 0 0 0,1 0 0 0 0,0 0 0 0 0,0 0 0 0 0,0 0 0 0 0,0 0 0 0 0,1 1 0 0 0,-1-1-5 0 0,1 0 1 0 0,-1 0 0 0 0,0 1 0 0 0,0-1-1 0 0,1 0 1 0 0,-1 1 0 0 0,0-1 0 0 0,-1 1 0 0 0,1-1-1 0 0,0 1 1 0 0,0 0 0 0 0,-1-1 0 0 0,1 1 0 0 0,-1 0-1 0 0,1-1 1 0 0,0 4 0 0 0,-1-5-9 0 0,0 3-107 0 0,0-1 124 0 0,0 1 0 0 0,0-1 0 0 0,0 0 0 0 0,0 0 0 0 0,1 1 0 0 0,-1-1 0 0 0,1 0 0 0 0,-1 0 0 0 0,1 0 1 0 0,0 1-1 0 0,0-1 0 0 0,0 0 0 0 0,2 3 0 0 0,0-3-9 0 0,-2-1 1 0 0,-1 0 5 0 0,0 1-2 0 0,0-2 0 0 0,0 1-1 0 0,0 0 0 0 0,0 0 1 0 0,0-1-1 0 0,1 1 0 0 0,-1 0 1 0 0,0-1-1 0 0,0 1 0 0 0,0 0 1 0 0,1-1-1 0 0,-1 1 0 0 0,0 0 1 0 0,1-1-1 0 0,-1 1 0 0 0,1-1 1 0 0,-1 1-1 0 0,0-1 0 0 0,1 1 1 0 0,-1-1-1 0 0,1 1 1 0 0,0-1-1 0 0,-1 1 0 0 0,1-1 1 0 0,0 1 0 0 0,0-1 1 0 0,0 1-1 0 0,-1 0 0 0 0,1-1 1 0 0,0 1-1 0 0,-1 0 1 0 0,1-1-1 0 0,-1 1 1 0 0,1 0-1 0 0,-1 0 1 0 0,1-1-1 0 0,-1 1 1 0 0,1 0-1 0 0,-1 0 0 0 0,0 0 1 0 0,1 0-1 0 0,-1 0 1 0 0,0 0-1 0 0,0-1 1 0 0,0 1-1 0 0,0 0 1 0 0,0 0-1 0 0,0 1 1 0 0,12 11-10 0 0,-11-13 8 0 0,0 1 1 0 0,0 0-1 0 0,0-1 1 0 0,0 1-1 0 0,0 0 1 0 0,0-1-1 0 0,0 1 1 0 0,-1 0-1 0 0,1 0 1 0 0,0 0 0 0 0,0 0-1 0 0,-1 0 1 0 0,1 0-1 0 0,0 0 1 0 0,-1 0-1 0 0,1 0 1 0 0,-1 0-1 0 0,1 0 1 0 0,-1 1-1 0 0,1 0 1 0 0,-1 2-4 0 0,1-1 0 0 0,0 1 0 0 0,0-1 0 0 0,1 0 0 0 0,-1 0 0 0 0,1 1 0 0 0,0-1 0 0 0,-1 0 0 0 0,5 4 0 0 0,2 7-52 0 0,-7-13 50 0 0,-1 0 0 0 0,0 0 0 0 0,1 0 0 0 0,-1 0 0 0 0,1 0 0 0 0,-1 0 0 0 0,1 0 0 0 0,0 0 0 0 0,-1 0 0 0 0,1 0 0 0 0,0 0 0 0 0,0-1 0 0 0,-1 1 0 0 0,1 0 0 0 0,0 0 0 0 0,0-1 0 0 0,0 1 0 0 0,2 0 0 0 0,6 8-535 0 0,-8-8 524 0 0,0 1 1 0 0,0 0-1 0 0,0-1 1 0 0,1 1-1 0 0,-1-1 1 0 0,1 0-1 0 0,-1 0 1 0 0,1 1-1 0 0,0-1 1 0 0,-1 0-1 0 0,1 0 1 0 0,3 1-1 0 0,-4-1 13 0 0,0 0-1 0 0,0 1 1 0 0,0-1-1 0 0,0 0 0 0 0,-1 0 1 0 0,1 1-1 0 0,0-1 0 0 0,-1 1 1 0 0,1-1-1 0 0,-1 0 0 0 0,1 1 1 0 0,-1-1-1 0 0,0 1 0 0 0,0-1 1 0 0,0 3-1 0 0,2 2 89 0 0,9 1-68 0 0,9 10 428 0 0,6-2-772 0 0,-24-14 340 0 0,4 0 380 0 0,-7-3-2 0 0</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9:47.957"/>
    </inkml:context>
    <inkml:brush xml:id="br0">
      <inkml:brushProperty name="width" value="0.05" units="cm"/>
      <inkml:brushProperty name="height" value="0.05" units="cm"/>
      <inkml:brushProperty name="color" value="#008C3A"/>
    </inkml:brush>
  </inkml:definitions>
  <inkml:trace contextRef="#ctx0" brushRef="#br0">122 65 600 0 0,'-32'-10'10405'0'0,"0"-1"-7182"0"0,15 7-2487 0 0,-14-30 802 0 0,21 28-1878 0 0</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9:51.296"/>
    </inkml:context>
    <inkml:brush xml:id="br0">
      <inkml:brushProperty name="width" value="0.05" units="cm"/>
      <inkml:brushProperty name="height" value="0.05" units="cm"/>
      <inkml:brushProperty name="color" value="#008C3A"/>
    </inkml:brush>
  </inkml:definitions>
  <inkml:trace contextRef="#ctx0" brushRef="#br0">245 1 1228 0 0,'-4'9'14449'0'0,"-2"1"-10490"0"0,-1 3-3558 0 0,-7 10-2216 0 0,8-10 3471 0 0,-9 15-913 0 0,0 0-1 0 0,-30 43 0 0 0,-1 0-469 0 0,41-63-260 0 0,1 0-1 0 0,-1 0 1 0 0,-1 0-1 0 0,0-1 0 0 0,0 0 1 0 0,0 0-1 0 0,0 0 1 0 0,-1-1-1 0 0,-1 0 1 0 0,-7 5-1 0 0,12-9 201 0 0,-7 4-2664 0 0</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9:52.683"/>
    </inkml:context>
    <inkml:brush xml:id="br0">
      <inkml:brushProperty name="width" value="0.05" units="cm"/>
      <inkml:brushProperty name="height" value="0.05" units="cm"/>
      <inkml:brushProperty name="color" value="#008C3A"/>
    </inkml:brush>
  </inkml:definitions>
  <inkml:trace contextRef="#ctx0" brushRef="#br0">173 1 1068 0 0,'1'6'13037'0'0,"3"21"-11599"0"0,12 13 1049 0 0,-10-21-1644 0 0,-1-3-506 0 0,0-1 1 0 0,-2 1-1 0 0,2 18 1 0 0,-2-18-173 0 0,-1 0 1 0 0,2 0 0 0 0,6 18-1 0 0,21 54 1126 0 0,-3-6-1205 0 0,-28-82-98 0 0,-50-19-608 0 0,-104-3 1500 0 0,152 22-863 0 0,0 0 0 0 0,-1 0 0 0 0,1 0 1 0 0,0-1-1 0 0,-1 1 0 0 0,1-1 0 0 0,0 0 0 0 0,0 0 0 0 0,-1 0 0 0 0,1 0 0 0 0,0 0 1 0 0,0 0-1 0 0,0 0 0 0 0,0-1 0 0 0,0 1 0 0 0,1-1 0 0 0,-1 1 0 0 0,-1-3 0 0 0,3 4-58 0 0,-45 5-867 0 0,44-5 837 0 0,3-12-3642 0 0,6 12-3029 0 0,0 1 189 0 0,-30-3 1746 0 0</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9:53.525"/>
    </inkml:context>
    <inkml:brush xml:id="br0">
      <inkml:brushProperty name="width" value="0.05" units="cm"/>
      <inkml:brushProperty name="height" value="0.05" units="cm"/>
      <inkml:brushProperty name="color" value="#008C3A"/>
    </inkml:brush>
  </inkml:definitions>
  <inkml:trace contextRef="#ctx0" brushRef="#br0">1 0 1592 0 0,'0'2'11136'0'0,"0"5"-5443"0"0,4 52-3704 0 0,1-35-1758 0 0,1 0 0 0 0,0-1 0 0 0,2 0 0 0 0,1 0 0 0 0,0-1 0 0 0,2-1 0 0 0,16 27 0 0 0,-24-47-879 0 0,-5-8-223 0 0,-6-18-3619 0 0,3 10-3944 0 0</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9:54.160"/>
    </inkml:context>
    <inkml:brush xml:id="br0">
      <inkml:brushProperty name="width" value="0.05" units="cm"/>
      <inkml:brushProperty name="height" value="0.05" units="cm"/>
      <inkml:brushProperty name="color" value="#008C3A"/>
    </inkml:brush>
  </inkml:definitions>
  <inkml:trace contextRef="#ctx0" brushRef="#br0">178 12 1192 0 0,'-6'-12'14883'0'0,"4"16"-14696"0"0,-1 0 0 0 0,1-1 0 0 0,0 1 0 0 0,0 0-1 0 0,0 0 1 0 0,1 0 0 0 0,-1 1 0 0 0,0 6 0 0 0,-2 2 244 0 0,-2 10 106 0 0,1 1 0 0 0,2-1 0 0 0,0 1-1 0 0,1 0 1 0 0,3 41 0 0 0,1-44-468 0 0,-2-1 1 0 0,0 0-1 0 0,-1 0 1 0 0,-1 0-1 0 0,-1 0 1 0 0,-1 0-1 0 0,0 0 1 0 0,-2-1 0 0 0,-7 20-1 0 0,-19 20-696 0 0,17-33 995 0 0,2 0 1 0 0,-13 34 0 0 0,16-20-4416 0 0,6 2-4483 0 0</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9:55.153"/>
    </inkml:context>
    <inkml:brush xml:id="br0">
      <inkml:brushProperty name="width" value="0.05" units="cm"/>
      <inkml:brushProperty name="height" value="0.05" units="cm"/>
      <inkml:brushProperty name="color" value="#008C3A"/>
    </inkml:brush>
  </inkml:definitions>
  <inkml:trace contextRef="#ctx0" brushRef="#br0">1 0 1240 0 0,'0'0'11555'0'0,"9"8"-6518"0"0,33 25-2980 0 0,-37-29-1983 0 0,-1-1-1 0 0,1 1 0 0 0,0 0 1 0 0,-1 0-1 0 0,0 1 0 0 0,0-1 1 0 0,0 1-1 0 0,0 0 1 0 0,-1 0-1 0 0,0 0 0 0 0,0 1 1 0 0,0-1-1 0 0,-1 1 0 0 0,0-1 1 0 0,0 1-1 0 0,0 0 1 0 0,1 10-1 0 0,-3-15-100 0 0,0-1-1 0 0,0 1 1 0 0,1-1 0 0 0,-1 0-1 0 0,0 1 1 0 0,0-1 0 0 0,-1 1-1 0 0,1-1 1 0 0,0 1 0 0 0,0-1-1 0 0,0 0 1 0 0,0 1 0 0 0,0-1-1 0 0,0 1 1 0 0,0-1 0 0 0,-1 0 0 0 0,1 1-1 0 0,0-1 1 0 0,0 0 0 0 0,-1 1-1 0 0,1-1 1 0 0,0 0 0 0 0,0 1-1 0 0,-1-1 1 0 0,1 0 0 0 0,0 0-1 0 0,-1 1 1 0 0,1-1 0 0 0,0 0-1 0 0,-1 0 1 0 0,1 0 0 0 0,-1 1-1 0 0,1-1 1 0 0,0 0 0 0 0,-1 0-1 0 0,1 0 1 0 0,-1 0 0 0 0,1 0-1 0 0,0 0 1 0 0,-1 0 0 0 0,1 0 0 0 0,-1 0-1 0 0,0 0 1 0 0,-8-4-4302 0 0</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01.34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89 1160 0 0,'0'0'8091'0'0,"36"-26"-5735"0"0,-29 21-2000 0 0,0 1 0 0 0,0 0 0 0 0,0 0 0 0 0,0 1 0 0 0,0-1-1 0 0,13-2 1 0 0,4-3 1517 0 0,13 2-554 0 0,55-3-998 0 0,-1 4 0 0 0,161 10 0 0 0,-185 2 27 0 0,82 17 1 0 0,6 2-5 0 0,-5-7-230 0 0,-42-3 51 0 0,116 0 0 0 0,6-2 59 0 0,-66-17-544 0 0,-164 4 330 0 0,46-1-48 0 0,-21 1-1 0 0,-37 0-436 0 0,-48 5-811 0 0,-34 13-2300 0 0,266-41-10642 0 0</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2:03.19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72 51 548 0 0,'-72'-6'12717'0'0,"86"1"-12559"0"0,0 0 1 0 0,0 2 0 0 0,0 0-1 0 0,0 0 1 0 0,25 0 0 0 0,79 3 173 0 0,-60 1-241 0 0,232-14 267 0 0,109 3 251 0 0,-304 17-402 0 0,87 3-76 0 0,72 3 28 0 0,-195-9-167 0 0,363 2 174 0 0,-250-8-4 0 0,36-4-251 0 0,-207 6 82 0 0,-26 9-915 0 0,-89 22-4906 0 0,72-22-86 0 0</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29.568"/>
    </inkml:context>
    <inkml:brush xml:id="br0">
      <inkml:brushProperty name="width" value="0.05" units="cm"/>
      <inkml:brushProperty name="height" value="0.05" units="cm"/>
      <inkml:brushProperty name="color" value="#004F8B"/>
    </inkml:brush>
  </inkml:definitions>
  <inkml:trace contextRef="#ctx0" brushRef="#br0">355 146 6977 0 0,'2'-6'882'0'0,"1"0"1"0"0,-1 0-1 0 0,0 0 1 0 0,0-1-1 0 0,-1 1 1 0 0,2-13-1 0 0,1-2 747 0 0,-3 17-1516 0 0,0 0 1 0 0,0 1 0 0 0,0-1-1 0 0,-1 0 1 0 0,1 1 0 0 0,-1-1-1 0 0,0 0 1 0 0,0 0 0 0 0,0 1 0 0 0,-1-1-1 0 0,1 0 1 0 0,-2-4 0 0 0,1 6-121 0 0,-1 1 0 0 0,1 0 1 0 0,0-1-1 0 0,-1 1 1 0 0,1 0-1 0 0,-1 0 0 0 0,0 0 1 0 0,1 0-1 0 0,-1 0 1 0 0,0 1-1 0 0,0-1 1 0 0,1 0-1 0 0,-1 1 0 0 0,0-1 1 0 0,0 1-1 0 0,0 0 1 0 0,0-1-1 0 0,1 1 0 0 0,-1 0 1 0 0,0 0-1 0 0,0 0 1 0 0,0 1-1 0 0,0-1 0 0 0,0 0 1 0 0,0 1-1 0 0,1-1 1 0 0,-3 2-1 0 0,-19 2-92 0 0,0 1 0 0 0,0 2 0 0 0,1 0 1 0 0,0 1-1 0 0,-34 18 0 0 0,41-18 190 0 0,1 0 0 0 0,0 1 1 0 0,0 0-1 0 0,1 1 0 0 0,1 1 1 0 0,0 0-1 0 0,0 0 0 0 0,-18 25 1 0 0,27-32-74 0 0,0 1 0 0 0,1-1 0 0 0,0 1 0 0 0,0 0 0 0 0,0-1 1 0 0,0 1-1 0 0,1 0 0 0 0,0 0 0 0 0,0 0 0 0 0,0 0 0 0 0,1 0 0 0 0,0 0 0 0 0,0 0 0 0 0,0 0 1 0 0,1 6-1 0 0,1-2-15 0 0,0 1 0 0 0,1-1 0 0 0,0 0-1 0 0,0 1 1 0 0,1-1 0 0 0,0-1 0 0 0,7 12 0 0 0,8 7-68 0 0,0-1 0 0 0,2-1 0 0 0,36 34 0 0 0,-4-5-401 0 0,66 84-1 0 0,-100-112 530 0 0,-1 0-1 0 0,-2 1 1 0 0,-1 1 0 0 0,-1 0-1 0 0,-1 1 1 0 0,10 36-1 0 0,-19-52-59 0 0,-1 1 0 0 0,0-1 0 0 0,-1 1 0 0 0,1 14 0 0 0,-3-22 60 0 0,0-1 1 0 0,0 0 0 0 0,-1 1-1 0 0,0-1 1 0 0,0 0 0 0 0,0 0-1 0 0,0 0 1 0 0,-1 0 0 0 0,0 0-1 0 0,0 0 1 0 0,0 0 0 0 0,0 0-1 0 0,-6 7 1 0 0,5-9 0 0 0,0-1-1 0 0,0 1 1 0 0,-1-1 0 0 0,1 0 0 0 0,-1 0-1 0 0,1 0 1 0 0,-1-1 0 0 0,1 1-1 0 0,-1-1 1 0 0,0 0 0 0 0,0 0 0 0 0,0 0-1 0 0,0 0 1 0 0,1-1 0 0 0,-1 0 0 0 0,0 1-1 0 0,0-2 1 0 0,0 1 0 0 0,-7-1 0 0 0,0 0-33 0 0,0-1 1 0 0,0 0 0 0 0,0-1 0 0 0,0 0 0 0 0,-18-8 0 0 0,7-1-147 0 0,1-2 0 0 0,1 0 0 0 0,0-1 0 0 0,-23-24 0 0 0,7 7-1844 0 0,36 31 1630 0 0,0 0 0 0 0,1 0 0 0 0,-1 1-1 0 0,1-1 1 0 0,-1 0 0 0 0,0 0-1 0 0,1 0 1 0 0,-1 0 0 0 0,1 0-1 0 0,0 0 1 0 0,-1 1 0 0 0,1-1-1 0 0,0 0 1 0 0,0 0 0 0 0,-1 1-1 0 0,1-1 1 0 0,0 1 0 0 0,0-1 0 0 0,0 1-1 0 0,0-1 1 0 0,0 1 0 0 0,0-1-1 0 0,1 0 1 0 0,4-2-4179 0 0,2-4 1218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8:49.009"/>
    </inkml:context>
    <inkml:brush xml:id="br0">
      <inkml:brushProperty name="width" value="0.05" units="cm"/>
      <inkml:brushProperty name="height" value="0.05" units="cm"/>
    </inkml:brush>
  </inkml:definitions>
  <inkml:trace contextRef="#ctx0" brushRef="#br0">9 184 1188 0 0,'-2'5'8042'0'0,"-1"-12"-5502"0"0,0-18-1573 0 0,5 16-650 0 0,1-7 376 0 0,1 1 0 0 0,0 0-1 0 0,2 0 1 0 0,-1 0 0 0 0,10-16-1 0 0,-13 28-603 0 0,-1 0-1 0 0,1 1 0 0 0,0-1 0 0 0,0 1 0 0 0,0-1 0 0 0,0 1 0 0 0,0 0 1 0 0,1-1-1 0 0,-1 1 0 0 0,1 0 0 0 0,-1 1 0 0 0,1-1 0 0 0,0 0 1 0 0,-1 1-1 0 0,1 0 0 0 0,0-1 0 0 0,0 1 0 0 0,0 0 0 0 0,0 1 1 0 0,0-1-1 0 0,1 0 0 0 0,-1 1 0 0 0,0 0 0 0 0,0 0 0 0 0,0 0 1 0 0,0 0-1 0 0,0 0 0 0 0,1 0 0 0 0,-1 1 0 0 0,0 0 0 0 0,0 0 1 0 0,0-1-1 0 0,3 3 0 0 0,1 1-2 0 0,-1 1 0 0 0,0-1 0 0 0,-1 1-1 0 0,1 0 1 0 0,-1 1 0 0 0,0-1 0 0 0,0 1 0 0 0,-1 0 0 0 0,0 0 0 0 0,0 1 0 0 0,6 12 0 0 0,7 8 507 0 0,23 24 93 0 0,-37-49-761 0 0,-1 1 1 0 0,1 0-1 0 0,0-1 0 0 0,0 1 0 0 0,0-1 1 0 0,0 0-1 0 0,0 0 0 0 0,0 0 0 0 0,1 0 0 0 0,-1 0 1 0 0,1-1-1 0 0,-1 0 0 0 0,1 0 0 0 0,7 2 1 0 0,-11-3-42 0 0,1 0 0 0 0,-1 0 0 0 0,0-1 1 0 0,1 1-1 0 0,-1 0 0 0 0,1 0 0 0 0,-1 0 0 0 0,0 0 1 0 0,1 0-1 0 0,-1-1 0 0 0,1 1 0 0 0,-1 0 1 0 0,0 0-1 0 0,1-1 0 0 0,-1 1 0 0 0,0 0 1 0 0,1 0-1 0 0,-1-1 0 0 0,0 1 0 0 0,0 0 0 0 0,1-1 1 0 0,-1 1-1 0 0,0 0 0 0 0,0-1 0 0 0,0 1 1 0 0,0-1-1 0 0,1 1 0 0 0,-1 0 0 0 0,0-1 1 0 0,0 1-1 0 0,0-1 0 0 0,0 1 0 0 0,0-1 0 0 0,-2-12-9010 0 0,-6 1 812 0 0</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0.280"/>
    </inkml:context>
    <inkml:brush xml:id="br0">
      <inkml:brushProperty name="width" value="0.05" units="cm"/>
      <inkml:brushProperty name="height" value="0.05" units="cm"/>
      <inkml:brushProperty name="color" value="#004F8B"/>
    </inkml:brush>
  </inkml:definitions>
  <inkml:trace contextRef="#ctx0" brushRef="#br0">30 6 4516 0 0,'-1'0'320'0'0,"0"0"0"0"0,-1 0-1 0 0,1 0 1 0 0,0 0 0 0 0,0 0-1 0 0,0 0 1 0 0,0 1 0 0 0,0-1-1 0 0,0 0 1 0 0,0 1 0 0 0,0-1-1 0 0,0 1 1 0 0,0-1 0 0 0,0 1-1 0 0,0-1 1 0 0,0 1 0 0 0,0 0-1 0 0,0-1 1 0 0,0 1 0 0 0,1 0-1 0 0,-1 0 1 0 0,0 0 0 0 0,1 0-1 0 0,-1-1 1 0 0,0 1 0 0 0,1 0-1 0 0,-1 0 1 0 0,1 0 0 0 0,-1 0-1 0 0,1 2 1 0 0,-1 0-104 0 0,1 1-1 0 0,-1-1 1 0 0,1 0-1 0 0,0 1 1 0 0,0-1-1 0 0,0 1 1 0 0,1-1-1 0 0,-1 1 1 0 0,1-1-1 0 0,1 5 1 0 0,0-2-232 0 0,-1 0 0 0 0,1-1 0 0 0,1 1 0 0 0,-1-1 0 0 0,1 1 0 0 0,0-1 0 0 0,0 0 0 0 0,1 0 0 0 0,-1 0 0 0 0,1 0 0 0 0,0-1 0 0 0,9 8 1 0 0,-11-11 32 0 0,0 0 0 0 0,0 0 1 0 0,1 0-1 0 0,-1 0 0 0 0,0-1 1 0 0,0 1-1 0 0,0-1 1 0 0,1 1-1 0 0,-1-1 0 0 0,0 0 1 0 0,0 0-1 0 0,1 0 0 0 0,-1 0 1 0 0,0 0-1 0 0,0 0 1 0 0,1-1-1 0 0,-1 1 0 0 0,0-1 1 0 0,0 0-1 0 0,0 0 0 0 0,0 1 1 0 0,0-1-1 0 0,0 0 1 0 0,0-1-1 0 0,0 1 0 0 0,0 0 1 0 0,0-1-1 0 0,0 1 0 0 0,-1-1 1 0 0,1 1-1 0 0,-1-1 1 0 0,1 0-1 0 0,-1 0 0 0 0,0 1 1 0 0,1-1-1 0 0,0-3 1 0 0,-1 3-38 0 0,0 0 1 0 0,0-1 0 0 0,0 1 0 0 0,0-1 0 0 0,0 1 0 0 0,0-1 0 0 0,-1 1-1 0 0,1-1 1 0 0,-1 1 0 0 0,0-1 0 0 0,0 0 0 0 0,0 1 0 0 0,0-1 0 0 0,0 1-1 0 0,0-1 1 0 0,-1 1 0 0 0,1-1 0 0 0,-1 0 0 0 0,0 1 0 0 0,0-1 0 0 0,0 1 0 0 0,0 0-1 0 0,0-1 1 0 0,0 1 0 0 0,-1 0 0 0 0,1 0 0 0 0,-1 0 0 0 0,0 0 0 0 0,1 0-1 0 0,-1 0 1 0 0,-3-2 0 0 0,-40-36-2158 0 0,36 39-846 0 0</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0.716"/>
    </inkml:context>
    <inkml:brush xml:id="br0">
      <inkml:brushProperty name="width" value="0.05" units="cm"/>
      <inkml:brushProperty name="height" value="0.05" units="cm"/>
      <inkml:brushProperty name="color" value="#004F8B"/>
    </inkml:brush>
  </inkml:definitions>
  <inkml:trace contextRef="#ctx0" brushRef="#br0">0 8 836 0 0,'3'-7'10920'0'0,"3"13"-8077"0"0,3 19-866 0 0,-9 167 2686 0 0,0 97-3505 0 0,0-278-1857 0 0,0-18-2370 0 0,-4-25-8275 0 0,-1 16 4671 0 0</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1.186"/>
    </inkml:context>
    <inkml:brush xml:id="br0">
      <inkml:brushProperty name="width" value="0.05" units="cm"/>
      <inkml:brushProperty name="height" value="0.05" units="cm"/>
      <inkml:brushProperty name="color" value="#004F8B"/>
    </inkml:brush>
  </inkml:definitions>
  <inkml:trace contextRef="#ctx0" brushRef="#br0">0 134 4940 0 0,'0'0'5860'0'0,"14"3"-260"0"0,3 3-4388 0 0,-12 2-976 0 0,1-1-1 0 0,0-1 1 0 0,1 1 0 0 0,-1-1-1 0 0,1 0 1 0 0,1-1-1 0 0,14 9 1 0 0,-20-12-236 0 0,0-2 0 0 0,0 1-1 0 0,0 0 1 0 0,0 0 0 0 0,0-1 0 0 0,1 1 0 0 0,-1-1 0 0 0,0 1-1 0 0,1-1 1 0 0,-1 0 0 0 0,0 0 0 0 0,1 0 0 0 0,-1 0 0 0 0,0-1-1 0 0,1 1 1 0 0,-1-1 0 0 0,0 1 0 0 0,0-1 0 0 0,0 0 0 0 0,1 0-1 0 0,-1 1 1 0 0,0-2 0 0 0,0 1 0 0 0,0 0 0 0 0,0 0 0 0 0,-1-1-1 0 0,1 1 1 0 0,0-1 0 0 0,0 1 0 0 0,-1-1 0 0 0,1 0 0 0 0,-1 0-1 0 0,0 0 1 0 0,1 0 0 0 0,-1 0 0 0 0,0 0 0 0 0,0 0 0 0 0,1-2-1 0 0,2-6-87 0 0,0 0-1 0 0,0 0 0 0 0,-1-1 0 0 0,0 1 0 0 0,0-1 0 0 0,0-12 1 0 0,-2 17 15 0 0,0 0 0 0 0,-1-1 1 0 0,0 1-1 0 0,0 0 1 0 0,0 0-1 0 0,-1-1 1 0 0,0 1-1 0 0,0 0 0 0 0,-1 0 1 0 0,1 0-1 0 0,-6-11 1 0 0,5 14-591 0 0,4 13-7244 0 0</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1.602"/>
    </inkml:context>
    <inkml:brush xml:id="br0">
      <inkml:brushProperty name="width" value="0.05" units="cm"/>
      <inkml:brushProperty name="height" value="0.05" units="cm"/>
      <inkml:brushProperty name="color" value="#004F8B"/>
    </inkml:brush>
  </inkml:definitions>
  <inkml:trace contextRef="#ctx0" brushRef="#br0">2 15 6309 0 0,'0'-1'143'0'0,"-1"1"1"0"0,1 0 0 0 0,0-1 0 0 0,0 1 0 0 0,0-1 0 0 0,0 1 0 0 0,0 0 0 0 0,0-1 0 0 0,0 1-1 0 0,0-1 1 0 0,0 1 0 0 0,0-1 0 0 0,0 1 0 0 0,0 0 0 0 0,0-1 0 0 0,0 1 0 0 0,0-1-1 0 0,0 1 1 0 0,1 0 0 0 0,-1-1 0 0 0,0 1 0 0 0,0-1 0 0 0,0 1 0 0 0,1 0 0 0 0,-1-1 0 0 0,0 1-1 0 0,0 0 1 0 0,1-1 0 0 0,-1 1 0 0 0,0 0 0 0 0,1 0 0 0 0,-1-1 0 0 0,0 1 0 0 0,1 0 0 0 0,-1 0-1 0 0,1 0 1 0 0,-1-1 0 0 0,0 1 0 0 0,1 0 0 0 0,-1 0 0 0 0,1 0 0 0 0,-1 0 0 0 0,1 0-1 0 0,-1 0 1 0 0,0 0 0 0 0,1 0 0 0 0,-1 0 0 0 0,1 0 0 0 0,-1 0 0 0 0,0 0 0 0 0,1 0 0 0 0,-1 0-1 0 0,1 0 1 0 0,-1 0 0 0 0,1 1 0 0 0,-1-1 0 0 0,2 1 40 0 0,-1 0 1 0 0,0 0-1 0 0,0 0 1 0 0,0 0-1 0 0,0 0 0 0 0,-1 0 1 0 0,1 0-1 0 0,0 0 1 0 0,0 0-1 0 0,-1 1 0 0 0,1-1 1 0 0,0 0-1 0 0,-1 0 1 0 0,1 1-1 0 0,-1-1 0 0 0,0 0 1 0 0,1 1-1 0 0,-1-1 1 0 0,0 1-1 0 0,0 2 0 0 0,-8 173 3676 0 0,2-113-3687 0 0,4 1-1 0 0,10 115 1 0 0,5-127-1544 0 0,-14-53 1079 0 0,0 0 0 0 0,0-1 0 0 0,0 1 0 0 0,1-1 0 0 0,-1 1 0 0 0,0-1 0 0 0,0 1-1 0 0,1-1 1 0 0,-1 1 0 0 0,0-1 0 0 0,1 0 0 0 0,-1 1 0 0 0,1-1 0 0 0,-1 0 0 0 0,1 0 0 0 0,-1 1-1 0 0,1-1 1 0 0,-1 0 0 0 0,1 0 0 0 0,0 0 0 0 0,0 1 0 0 0,-1-1 0 0 0,1 0 0 0 0,0-1 0 0 0,-1-8-4751 0 0,-3-6-2061 0 0</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1.929"/>
    </inkml:context>
    <inkml:brush xml:id="br0">
      <inkml:brushProperty name="width" value="0.05" units="cm"/>
      <inkml:brushProperty name="height" value="0.05" units="cm"/>
      <inkml:brushProperty name="color" value="#004F8B"/>
    </inkml:brush>
  </inkml:definitions>
  <inkml:trace contextRef="#ctx0" brushRef="#br0">5 17 9761 0 0,'0'-1'140'0'0,"-1"1"0"0"0,1 0 0 0 0,0 0 0 0 0,0 0 1 0 0,-1-1-1 0 0,1 1 0 0 0,0 0 0 0 0,0 0 0 0 0,-1-1 0 0 0,1 1 0 0 0,0 0 0 0 0,0-1 1 0 0,0 1-1 0 0,-1 0 0 0 0,1-1 0 0 0,0 1 0 0 0,0 0 0 0 0,0-1 0 0 0,0 1 1 0 0,0 0-1 0 0,0-1 0 0 0,0 1 0 0 0,0-1 0 0 0,0 1 0 0 0,0 0 0 0 0,0-1 0 0 0,0 1 1 0 0,0 0-1 0 0,0-1 0 0 0,0 1 0 0 0,0 0 0 0 0,0-1 0 0 0,0 1 0 0 0,1 0 0 0 0,-1-1 1 0 0,0 1-1 0 0,0 0 0 0 0,0-1 0 0 0,1 1 0 0 0,-1 0 0 0 0,0-1 0 0 0,0 1 1 0 0,1 0-1 0 0,-1 0 0 0 0,0 0 0 0 0,1-1 0 0 0,-1 1 0 0 0,0 0 0 0 0,0 0 0 0 0,1 0 1 0 0,-1-1-1 0 0,0 1 0 0 0,1 0 0 0 0,0 0 0 0 0,32-1 1832 0 0,39 14-2160 0 0,-47-9-2 0 0,0-1-1 0 0,0 0 0 0 0,48-3 0 0 0,-33-1-3243 0 0,-38 2 2522 0 0,2-2-347 0 0</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2.117"/>
    </inkml:context>
    <inkml:brush xml:id="br0">
      <inkml:brushProperty name="width" value="0.05" units="cm"/>
      <inkml:brushProperty name="height" value="0.05" units="cm"/>
      <inkml:brushProperty name="color" value="#004F8B"/>
    </inkml:brush>
  </inkml:definitions>
  <inkml:trace contextRef="#ctx0" brushRef="#br0">1 1 13729 0 0,'25'57'5994'0'0,"-10"-20"-4796"0"0,-15-36-1258 0 0,0-1 0 0 0,1 0 0 0 0,-1 0 0 0 0,0 1 0 0 0,0-1 0 0 0,0 0 0 0 0,0 1 0 0 0,0-1 0 0 0,0 0 0 0 0,0 1 0 0 0,0-1 0 0 0,0 0 0 0 0,0 1 0 0 0,0-1 0 0 0,0 0 0 0 0,0 1 0 0 0,0-1 0 0 0,0 0 0 0 0,0 1 0 0 0,0-1 0 0 0,0 0 0 0 0,0 1 0 0 0,-1-1 0 0 0,1 0 0 0 0,0 1 0 0 0,0-1 0 0 0,0 0 0 0 0,-1 0 0 0 0,1 1 0 0 0,0-1 0 0 0,0 0 0 0 0,-1 0 1 0 0,1 1-1 0 0,0-1 0 0 0,0 0 0 0 0,-1 0 0 0 0,1 0 0 0 0,0 0 0 0 0,-1 1 0 0 0,1-1 0 0 0,0 0 0 0 0,-1 0 0 0 0,1 0 0 0 0,0 0 0 0 0,-1 0 0 0 0,1 0 0 0 0,0 0 0 0 0,-1 0 0 0 0,1 0 0 0 0,-1 0 0 0 0,0 0-478 0 0,1 0 0 0 0,-1 0 1 0 0,0 0-1 0 0,0 0 0 0 0,0 0 1 0 0,0 0-1 0 0,0 0 0 0 0,0-1 1 0 0,0 1-1 0 0,0 0 0 0 0,0-1 1 0 0,1 1-1 0 0,-1-1 0 0 0,0 1 1 0 0,0-1-1 0 0,0 1 0 0 0,1-1 1 0 0,-1 1-1 0 0,0-1 0 0 0,0-1 1 0 0,-4-5-4678 0 0</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2.302"/>
    </inkml:context>
    <inkml:brush xml:id="br0">
      <inkml:brushProperty name="width" value="0.05" units="cm"/>
      <inkml:brushProperty name="height" value="0.05" units="cm"/>
      <inkml:brushProperty name="color" value="#004F8B"/>
    </inkml:brush>
  </inkml:definitions>
  <inkml:trace contextRef="#ctx0" brushRef="#br0">5 10 14897 0 0,'0'-6'1689'0'0,"-4"4"-1253"0"0,4 1-136 0 0,0 4-724 0 0,0-1 412 0 0,0 4-100 0 0,0-2-140 0 0,0 2-289 0 0,0 0-327 0 0,0 1-628 0 0,0 1-1168 0 0,4-2-2372 0 0</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2.786"/>
    </inkml:context>
    <inkml:brush xml:id="br0">
      <inkml:brushProperty name="width" value="0.05" units="cm"/>
      <inkml:brushProperty name="height" value="0.05" units="cm"/>
      <inkml:brushProperty name="color" value="#004F8B"/>
    </inkml:brush>
  </inkml:definitions>
  <inkml:trace contextRef="#ctx0" brushRef="#br0">1 101 5613 0 0,'8'11'8196'0'0,"11"14"-4782"0"0,-7-1-2155 0 0,20 29-595 0 0,-30-51-667 0 0,-1 0 0 0 0,1 0 0 0 0,0 0 0 0 0,0-1 0 0 0,0 1 1 0 0,0 0-1 0 0,0-1 0 0 0,0 0 0 0 0,0 1 0 0 0,0-1 0 0 0,0 0 0 0 0,1 0 0 0 0,-1 0 1 0 0,1-1-1 0 0,-1 1 0 0 0,0 0 0 0 0,1-1 0 0 0,-1 0 0 0 0,1 1 0 0 0,-1-1 0 0 0,4-1 0 0 0,-3 1-51 0 0,0-1-1 0 0,0 0 1 0 0,-1-1-1 0 0,1 1 1 0 0,0 0-1 0 0,-1-1 1 0 0,1 1-1 0 0,-1-1 0 0 0,1 0 1 0 0,-1 0-1 0 0,0 0 1 0 0,0 0-1 0 0,0 0 1 0 0,0-1-1 0 0,0 1 1 0 0,0-1-1 0 0,-1 1 1 0 0,1-1-1 0 0,-1 1 0 0 0,0-1 1 0 0,0 0-1 0 0,0 0 1 0 0,1-3-1 0 0,1-4-93 0 0,0 0 0 0 0,0 0-1 0 0,-2-1 1 0 0,1 1 0 0 0,0-14 0 0 0,-2 18 76 0 0,-1 0 0 0 0,1 0-1 0 0,-1 0 1 0 0,0 1 0 0 0,0-1 0 0 0,-1 0 0 0 0,1 1 0 0 0,-1-1 0 0 0,0 1 0 0 0,-1-1 0 0 0,0 1 0 0 0,0 0 0 0 0,0 0 0 0 0,0 0 0 0 0,-5-5 0 0 0,6 8 136 0 0,0 0 0 0 0,-1 0-1 0 0,1 1 1 0 0,0-1-1 0 0,-1 1 1 0 0,1 0 0 0 0,0 0-1 0 0,-1 0 1 0 0,0 0 0 0 0,1 0-1 0 0,-1 0 1 0 0,1 0-1 0 0,-1 1 1 0 0,0 0 0 0 0,0-1-1 0 0,1 1 1 0 0,-1 0 0 0 0,0 0-1 0 0,0 1 1 0 0,1-1-1 0 0,-1 0 1 0 0,0 1 0 0 0,1 0-1 0 0,-1-1 1 0 0,0 1 0 0 0,1 0-1 0 0,-1 1 1 0 0,1-1 0 0 0,0 0-1 0 0,-1 1 1 0 0,1-1-1 0 0,0 1 1 0 0,0 0 0 0 0,-3 2-1 0 0,-27 27 331 0 0,22-11-2557 0 0,10-19 1773 0 0,0 0-1 0 0,0 0 1 0 0,0 0 0 0 0,0 0-1 0 0,0 0 1 0 0,1 0-1 0 0,-1 0 1 0 0,0 0 0 0 0,0-1-1 0 0,1 1 1 0 0,-1 0 0 0 0,0 0-1 0 0,1 0 1 0 0,-1 0-1 0 0,1-1 1 0 0,-1 1 0 0 0,1 0-1 0 0,-1-1 1 0 0,1 1-1 0 0,-1 0 1 0 0,2 0 0 0 0,6 2-5403 0 0</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3.406"/>
    </inkml:context>
    <inkml:brush xml:id="br0">
      <inkml:brushProperty name="width" value="0.05" units="cm"/>
      <inkml:brushProperty name="height" value="0.05" units="cm"/>
      <inkml:brushProperty name="color" value="#004F8B"/>
    </inkml:brush>
  </inkml:definitions>
  <inkml:trace contextRef="#ctx0" brushRef="#br0">1 111 4512 0 0,'0'14'5094'0'0,"0"16"-1651"0"0,2-23-223 0 0,-2-6-3104 0 0,7-17-110 0 0,11-22 314 0 0,-14 25-117 0 0,1 2 0 0 0,1-1 0 0 0,0 1 0 0 0,1 0 0 0 0,0 0 0 0 0,13-15 0 0 0,-19 25-145 0 0,0 0 0 0 0,0 0 1 0 0,0 0-1 0 0,1 0 1 0 0,-1-1-1 0 0,0 2 0 0 0,1-1 1 0 0,-1 0-1 0 0,1 0 1 0 0,-1 0-1 0 0,1 1 0 0 0,-1-1 1 0 0,1 1-1 0 0,-1-1 0 0 0,1 1 1 0 0,0-1-1 0 0,-1 1 1 0 0,1 0-1 0 0,0 0 0 0 0,-1 0 1 0 0,1 0-1 0 0,0 0 1 0 0,2 1-1 0 0,-2 0 27 0 0,0 0 0 0 0,1 0 0 0 0,-1 1 1 0 0,0-1-1 0 0,0 1 0 0 0,0-1 0 0 0,0 1 0 0 0,0 0 0 0 0,0-1 1 0 0,-1 1-1 0 0,1 0 0 0 0,-1 0 0 0 0,3 5 0 0 0,4 8 203 0 0,0 1-1 0 0,-2 0 0 0 0,9 29 1 0 0,-10-28-377 0 0,19 33 177 0 0,-22-47-160 0 0,0 0 0 0 0,-1 0 0 0 0,1-1 0 0 0,0 1 0 0 0,0-1 1 0 0,1 1-1 0 0,-1-1 0 0 0,0 0 0 0 0,1 0 0 0 0,-1 0 0 0 0,1 0 0 0 0,0-1 1 0 0,0 1-1 0 0,4 1 0 0 0,-7-3-34 0 0,1 0 0 0 0,-1-1 0 0 0,1 1 0 0 0,-1 0 0 0 0,1 0 0 0 0,-1-1 0 0 0,0 1 0 0 0,1-1 0 0 0,-1 1 0 0 0,0 0 0 0 0,1-1 0 0 0,-1 1 0 0 0,0-1 0 0 0,0 1 0 0 0,1-1 0 0 0,-1 1 0 0 0,0-1 0 0 0,0 1 0 0 0,0-1 0 0 0,0 1 1 0 0,1-1-1 0 0,-1 1 0 0 0,0-1 0 0 0,0 1 0 0 0,0-1 0 0 0,0 1 0 0 0,0-1 0 0 0,0 1 0 0 0,-1-1 0 0 0,1 1 0 0 0,0-1 0 0 0,0 0 0 0 0,0 1 0 0 0,0 0 0 0 0,-1-1 0 0 0,1 1 0 0 0,0-1 0 0 0,0 1 0 0 0,-1-1 0 0 0,-7-24-7806 0 0,3 11 967 0 0</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4.092"/>
    </inkml:context>
    <inkml:brush xml:id="br0">
      <inkml:brushProperty name="width" value="0.05" units="cm"/>
      <inkml:brushProperty name="height" value="0.05" units="cm"/>
      <inkml:brushProperty name="color" value="#004F8B"/>
    </inkml:brush>
  </inkml:definitions>
  <inkml:trace contextRef="#ctx0" brushRef="#br0">88 8 4500 0 0,'-2'-1'441'0'0,"0"0"-1"0"0,0 0 0 0 0,1 0 1 0 0,-1 0-1 0 0,0 1 0 0 0,0-1 0 0 0,0 1 1 0 0,0 0-1 0 0,0-1 0 0 0,0 1 1 0 0,-1 0-1 0 0,1 0 0 0 0,0 0 1 0 0,0 0-1 0 0,0 1 0 0 0,0-1 0 0 0,0 0 1 0 0,0 1-1 0 0,0-1 0 0 0,0 1 1 0 0,0 0-1 0 0,1 0 0 0 0,-1 0 0 0 0,0 0 1 0 0,0 0-1 0 0,-2 2 0 0 0,2-1-276 0 0,0 1 0 0 0,1-1 0 0 0,-1 0-1 0 0,1 0 1 0 0,0 1 0 0 0,0-1 0 0 0,0 0 0 0 0,0 1-1 0 0,0-1 1 0 0,1 1 0 0 0,-1-1 0 0 0,1 1-1 0 0,-1 0 1 0 0,1-1 0 0 0,0 1 0 0 0,0 0 0 0 0,1 4-1 0 0,-1-5-163 0 0,0 0-1 0 0,0 0 0 0 0,0 0 0 0 0,0 0 0 0 0,1 0 1 0 0,-1 0-1 0 0,1 1 0 0 0,0-1 0 0 0,-1 0 0 0 0,1 0 1 0 0,0-1-1 0 0,0 1 0 0 0,0 0 0 0 0,1 0 0 0 0,-1 0 1 0 0,0-1-1 0 0,1 1 0 0 0,-1-1 0 0 0,1 1 1 0 0,-1-1-1 0 0,1 1 0 0 0,0-1 0 0 0,0 0 0 0 0,-1 0 1 0 0,1 0-1 0 0,0 0 0 0 0,0 0 0 0 0,0 0 0 0 0,0 0 1 0 0,0-1-1 0 0,0 1 0 0 0,0-1 0 0 0,1 0 0 0 0,-1 1 1 0 0,0-1-1 0 0,0 0 0 0 0,0 0 0 0 0,0 0 1 0 0,0-1-1 0 0,0 1 0 0 0,1 0 0 0 0,-1-1 0 0 0,0 1 1 0 0,0-1-1 0 0,0 0 0 0 0,0 0 0 0 0,0 0 0 0 0,0 0 1 0 0,-1 0-1 0 0,1 0 0 0 0,0 0 0 0 0,1-2 0 0 0,-1 2-3 0 0,0 0-1 0 0,-1 0 1 0 0,1 1-1 0 0,-1-1 1 0 0,1 0-1 0 0,-1 0 0 0 0,1-1 1 0 0,-1 1-1 0 0,0 0 1 0 0,0 0-1 0 0,0-1 1 0 0,0 1-1 0 0,1 0 0 0 0,-2-1 1 0 0,1 1-1 0 0,0-1 1 0 0,0 0-1 0 0,0 1 1 0 0,-1-1-1 0 0,1 1 0 0 0,-1-1 1 0 0,1 0-1 0 0,-1 0 1 0 0,0 1-1 0 0,0-1 1 0 0,0 0-1 0 0,1 0 0 0 0,-2 1 1 0 0,1-1-1 0 0,0 0 1 0 0,0 0-1 0 0,-1 1 1 0 0,1-1-1 0 0,-1 0 0 0 0,1 1 1 0 0,-1-1-1 0 0,1 0 1 0 0,-1 1-1 0 0,0-1 1 0 0,0 1-1 0 0,0-1 0 0 0,0 1 1 0 0,0 0-1 0 0,0-1 1 0 0,-1 1-1 0 0,1 0 1 0 0,0 0-1 0 0,-3-2 0 0 0,2 1 8 0 0,0 1-1 0 0,-1-1 1 0 0,1 0-1 0 0,-1 1 1 0 0,1-1-1 0 0,-1 1 1 0 0,0 0-1 0 0,0 0 1 0 0,1 0-1 0 0,-1 0 1 0 0,0 1 0 0 0,0-1-1 0 0,0 1 1 0 0,0-1-1 0 0,0 1 1 0 0,0 0-1 0 0,0 0 1 0 0,0 1-1 0 0,0-1 1 0 0,0 0-1 0 0,0 1 1 0 0,1 0-1 0 0,-1 0 1 0 0,0 0-1 0 0,0 0 1 0 0,1 0-1 0 0,-1 1 1 0 0,0-1-1 0 0,-2 2 1 0 0,3-1-17 0 0,0 0 0 0 0,0-1 0 0 0,1 1 0 0 0,-1 0 0 0 0,0 0 0 0 0,1 0 1 0 0,-1 0-1 0 0,1 0 0 0 0,-1 1 0 0 0,1-1 0 0 0,0 0 0 0 0,0 1 0 0 0,0-1 0 0 0,0 1 0 0 0,1-1 1 0 0,-1 1-1 0 0,0 4 0 0 0,1-1-857 0 0,1 0-1 0 0,0 0 1 0 0,0 0 0 0 0,0 0 0 0 0,1 0 0 0 0,2 5 0 0 0,1 4-4240 0 0,-5-7-456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35.618"/>
    </inkml:context>
    <inkml:brush xml:id="br0">
      <inkml:brushProperty name="width" value="0.05" units="cm"/>
      <inkml:brushProperty name="height" value="0.05" units="cm"/>
    </inkml:brush>
  </inkml:definitions>
  <inkml:trace contextRef="#ctx0" brushRef="#br0">137 14 6837 0 0,'1'-1'230'0'0,"-1"1"0"0"0,0 0 0 0 0,0-1 0 0 0,0 1 1 0 0,0-1-1 0 0,0 1 0 0 0,0 0 0 0 0,0-1 0 0 0,0 1 1 0 0,0-1-1 0 0,0 1 0 0 0,0 0 0 0 0,0-1 0 0 0,0 1 1 0 0,0-1-1 0 0,0 1 0 0 0,0 0 0 0 0,-1-1 0 0 0,1 1 1 0 0,0 0-1 0 0,0-1 0 0 0,0 1 0 0 0,-1 0 0 0 0,1-1 1 0 0,0 1-1 0 0,0 0 0 0 0,-1-1 0 0 0,1 1 0 0 0,0 0 1 0 0,-1 0-1 0 0,1-1 0 0 0,0 1 0 0 0,-1 0 0 0 0,1 0 1 0 0,0 0-1 0 0,-1-1 0 0 0,1 1 0 0 0,0 0 0 0 0,-1 0 1 0 0,1 0-1 0 0,-1 0 0 0 0,1 0 0 0 0,0 0 0 0 0,-1 0 1 0 0,1 0-1 0 0,-1 0 0 0 0,1 0 0 0 0,0 0 0 0 0,-1 0 1 0 0,-24 17 1761 0 0,-16 29-2393 0 0,39-43 470 0 0,0-1-1 0 0,0 1 1 0 0,0 0 0 0 0,1 0 0 0 0,-1 0-1 0 0,1 0 1 0 0,0 0 0 0 0,0 0 0 0 0,0 0-1 0 0,0 0 1 0 0,0 7 0 0 0,1-9-75 0 0,0 1 0 0 0,0-1 0 0 0,1 1 0 0 0,-1-1 0 0 0,1 0 0 0 0,-1 1 0 0 0,1-1 0 0 0,-1 1 0 0 0,1-1 0 0 0,0 0 0 0 0,0 0 1 0 0,-1 0-1 0 0,1 1 0 0 0,0-1 0 0 0,0 0 0 0 0,0 0 0 0 0,0 0 0 0 0,1 0 0 0 0,-1 0 0 0 0,0-1 0 0 0,0 1 0 0 0,1 0 0 0 0,-1 0 0 0 0,0-1 0 0 0,1 1 1 0 0,1 0-1 0 0,-4 4-208 0 0,0 1 0 0 0,0-1 0 0 0,0 1 0 0 0,-1-1 0 0 0,1 1 0 0 0,-1-1 0 0 0,-1 0 0 0 0,1 0 0 0 0,-6 8 0 0 0,-2 11 129 0 0,-2 4 73 0 0,8-23 29 0 0,1 1 0 0 0,0 1 0 0 0,0-1 0 0 0,1 0 0 0 0,0 1 0 0 0,0-1-1 0 0,0 1 1 0 0,1 0 0 0 0,0-1 0 0 0,0 1 0 0 0,1 0 0 0 0,0 0 0 0 0,1 11-1 0 0,-1-17-14 0 0,1 1 0 0 0,-1-1 0 0 0,0 0 0 0 0,1 0 0 0 0,-1 0 0 0 0,1 0 0 0 0,-1 0 0 0 0,1 1 0 0 0,0-1 0 0 0,-1 0 0 0 0,1 0-1 0 0,0-1 1 0 0,0 1 0 0 0,0 0 0 0 0,0 0 0 0 0,-1 0 0 0 0,1 0 0 0 0,0-1 0 0 0,1 1 0 0 0,-1-1 0 0 0,0 1 0 0 0,0 0 0 0 0,0-1 0 0 0,0 0 0 0 0,0 1-1 0 0,0-1 1 0 0,1 0 0 0 0,-1 0 0 0 0,0 1 0 0 0,0-1 0 0 0,1 0 0 0 0,-1 0 0 0 0,0 0 0 0 0,0 0 0 0 0,0-1 0 0 0,1 1 0 0 0,1-1 0 0 0,1 0 21 0 0,1-1 0 0 0,-1 0 0 0 0,1-1 1 0 0,-1 1-1 0 0,0-1 0 0 0,0 1 0 0 0,6-6 1 0 0,-5 5 1022 0 0,-2 2-3882 0 0</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7:34.842"/>
    </inkml:context>
    <inkml:brush xml:id="br0">
      <inkml:brushProperty name="width" value="0.05" units="cm"/>
      <inkml:brushProperty name="height" value="0.05" units="cm"/>
      <inkml:brushProperty name="color" value="#004F8B"/>
    </inkml:brush>
  </inkml:definitions>
  <inkml:trace contextRef="#ctx0" brushRef="#br0">41 50 1720 0 0,'1'-1'629'0'0,"-1"0"-1"0"0,0 0 1 0 0,0 0 0 0 0,0 0-1 0 0,0 0 1 0 0,0 0-1 0 0,0 0 1 0 0,0 1 0 0 0,-1-1-1 0 0,1 0 1 0 0,0 0 0 0 0,0 0-1 0 0,-1 0 1 0 0,1 0-1 0 0,-1 0 1 0 0,1 0 0 0 0,-1 1-1 0 0,1-1 1 0 0,-1 0-1 0 0,1 0 1 0 0,-2 0 0 0 0,1 1-475 0 0,1-1 0 0 0,-1 1 1 0 0,1 0-1 0 0,-1 0 1 0 0,1 0-1 0 0,-1 0 0 0 0,0 0 1 0 0,1 1-1 0 0,-1-1 0 0 0,1 0 1 0 0,-1 0-1 0 0,0 0 1 0 0,1 0-1 0 0,-1 1 0 0 0,1-1 1 0 0,-1 0-1 0 0,1 1 0 0 0,-1-1 1 0 0,1 0-1 0 0,-1 1 0 0 0,1-1 1 0 0,-1 0-1 0 0,1 1 1 0 0,-1 0-1 0 0,-1 2-124 0 0,0-1 1 0 0,0 0-1 0 0,0 1 0 0 0,0 0 1 0 0,1-1-1 0 0,-1 1 0 0 0,1 0 1 0 0,0 0-1 0 0,-1 0 0 0 0,1 0 1 0 0,1 0-1 0 0,-1 0 0 0 0,0 6 1 0 0,0-6-18 0 0,1 1 0 0 0,0 0-1 0 0,0 0 1 0 0,1-1 0 0 0,-1 1 0 0 0,1 0 0 0 0,0-1 0 0 0,0 1 0 0 0,0-1 0 0 0,0 1-1 0 0,1-1 1 0 0,-1 1 0 0 0,1-1 0 0 0,4 6 0 0 0,-3-7-20 0 0,-1 0-1 0 0,0 0 1 0 0,1-1 0 0 0,-1 1 0 0 0,1-1-1 0 0,-1 0 1 0 0,1 0 0 0 0,0 0 0 0 0,-1 0-1 0 0,1 0 1 0 0,0-1 0 0 0,0 1 0 0 0,0-1-1 0 0,0 1 1 0 0,0-1 0 0 0,-1 0 0 0 0,1 0-1 0 0,0-1 1 0 0,0 1 0 0 0,3-1-1 0 0,0-1-29 0 0,1 1-1 0 0,-1-1 0 0 0,0 0 0 0 0,0 0 1 0 0,0-1-1 0 0,-1 0 0 0 0,1 0 0 0 0,-1 0 0 0 0,1-1 1 0 0,-1 0-1 0 0,8-7 0 0 0,-10 8 6 0 0,0 1 0 0 0,0-1-1 0 0,-1 0 1 0 0,1 0 0 0 0,-1 1 0 0 0,0-2-1 0 0,0 1 1 0 0,0 0 0 0 0,0 0 0 0 0,-1-1-1 0 0,1 1 1 0 0,-1-1 0 0 0,0 1 0 0 0,0-1-1 0 0,0 1 1 0 0,-1-1 0 0 0,1 0 0 0 0,-1 0-1 0 0,0 1 1 0 0,0-1 0 0 0,0-4 0 0 0,-1 6 45 0 0,1 0 1 0 0,-1 0 0 0 0,1 0 0 0 0,-1 1 0 0 0,0-1-1 0 0,0 0 1 0 0,0 1 0 0 0,0-1 0 0 0,0 0 0 0 0,0 1-1 0 0,0-1 1 0 0,0 1 0 0 0,-1-1 0 0 0,1 1-1 0 0,-1 0 1 0 0,1 0 0 0 0,-1-1 0 0 0,1 1 0 0 0,-1 0-1 0 0,0 1 1 0 0,0-1 0 0 0,1 0 0 0 0,-1 0-1 0 0,0 1 1 0 0,0-1 0 0 0,0 1 0 0 0,0-1 0 0 0,0 1-1 0 0,0 0 1 0 0,1 0 0 0 0,-1 0 0 0 0,0 0 0 0 0,0 0-1 0 0,0 0 1 0 0,0 1 0 0 0,0-1 0 0 0,0 0-1 0 0,-2 2 1 0 0,-1-1 72 0 0,1 0 0 0 0,-1 1 0 0 0,0-1 0 0 0,0 1 0 0 0,0 1-1 0 0,1-1 1 0 0,0 0 0 0 0,-1 1 0 0 0,1 0 0 0 0,0 0 0 0 0,0 1 0 0 0,0-1-1 0 0,-4 5 1 0 0,7-5-116 0 0,-1-1 0 0 0,0 1 0 0 0,1 0 0 0 0,-1-1 0 0 0,1 1 0 0 0,0 0 1 0 0,0 0-1 0 0,0 0 0 0 0,0 0 0 0 0,1 0 0 0 0,-1 3 0 0 0,1-5-57 0 0,0-1 1 0 0,0 1 0 0 0,0 0-1 0 0,0-1 1 0 0,0 1 0 0 0,0-1-1 0 0,1 1 1 0 0,-1-1 0 0 0,0 1-1 0 0,0-1 1 0 0,0 1 0 0 0,1 0-1 0 0,-1-1 1 0 0,0 1 0 0 0,1-1-1 0 0,-1 0 1 0 0,1 1 0 0 0,-1-1-1 0 0,0 1 1 0 0,1-1 0 0 0,-1 0-1 0 0,1 1 1 0 0,0 0 0 0 0,24-1-5602 0 0</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1.856"/>
    </inkml:context>
    <inkml:brush xml:id="br0">
      <inkml:brushProperty name="width" value="0.05" units="cm"/>
      <inkml:brushProperty name="height" value="0.05" units="cm"/>
      <inkml:brushProperty name="color" value="#004F8B"/>
    </inkml:brush>
  </inkml:definitions>
  <inkml:trace contextRef="#ctx0" brushRef="#br0">122 236 4652 0 0,'0'-8'11776'0'0,"-5"36"-9983"0"0,-27 63-567 0 0,-35 164 1 0 0,49-183-1200 0 0,56-213 526 0 0,-1-4-1080 0 0,42-135-582 0 0,-73 256 981 0 0,-5 18 99 0 0,0 0 1 0 0,0 0-1 0 0,1 0 0 0 0,-1 0 1 0 0,1 1-1 0 0,1-1 1 0 0,-1 1-1 0 0,1-1 1 0 0,0 1-1 0 0,0 0 0 0 0,1 0 1 0 0,-1 0-1 0 0,7-6 1 0 0,-9 11 20 0 0,0 0 1 0 0,-1 0 0 0 0,1 0 0 0 0,0 0-1 0 0,0 0 1 0 0,0 0 0 0 0,-1 0-1 0 0,1 0 1 0 0,0 0 0 0 0,0 1 0 0 0,0-1-1 0 0,-1 0 1 0 0,1 0 0 0 0,0 1-1 0 0,0-1 1 0 0,-1 0 0 0 0,1 1 0 0 0,0-1-1 0 0,-1 1 1 0 0,1-1 0 0 0,0 1-1 0 0,-1-1 1 0 0,1 1 0 0 0,-1 0 0 0 0,1-1-1 0 0,-1 1 1 0 0,1-1 0 0 0,-1 1-1 0 0,1 0 1 0 0,-1 0 0 0 0,0-1 0 0 0,1 2-1 0 0,13 27 479 0 0,-3 0-95 0 0,-2 0 0 0 0,-1 1 1 0 0,-1 0-1 0 0,2 36 0 0 0,4 129-31 0 0,-6-55-198 0 0,-4-89-190 0 0,-2-26-41 0 0,1 0 0 0 0,9 44-1 0 0,-11-69 86 0 0,0 0 0 0 0,0 0 0 0 0,0 1 0 0 0,0-1-1 0 0,0 0 1 0 0,-1 0 0 0 0,1 1 0 0 0,0-1 0 0 0,0 0-1 0 0,0 0 1 0 0,0 1 0 0 0,0-1 0 0 0,0 0 0 0 0,0 0-1 0 0,0 0 1 0 0,0 1 0 0 0,0-1 0 0 0,0 0 0 0 0,0 0 0 0 0,1 1-1 0 0,-1-1 1 0 0,0 0 0 0 0,0 0 0 0 0,0 1 0 0 0,0-1-1 0 0,0 0 1 0 0,0 0 0 0 0,0 0 0 0 0,1 0 0 0 0,-1 1-1 0 0,0-1 1 0 0,0 0 0 0 0,0 0 0 0 0,0 0 0 0 0,1 0 0 0 0,-1 1-1 0 0,0-1 1 0 0,0 0 0 0 0,1 0 0 0 0,-1 0 0 0 0,0 0-1 0 0,0 0 1 0 0,0 0 0 0 0,1 0 0 0 0,-1 0 0 0 0,0 0-1 0 0,0 0 1 0 0,1 0 0 0 0,-1 0 0 0 0,0 0 0 0 0,0 0 0 0 0,1 0-1 0 0,-1 0 1 0 0,0 0 0 0 0,5-17-597 0 0,-1-29-1838 0 0,-4 37 1575 0 0,-1-18-2800 0 0,-4 6-2441 0 0,-3-4-1694 0 0</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2.215"/>
    </inkml:context>
    <inkml:brush xml:id="br0">
      <inkml:brushProperty name="width" value="0.05" units="cm"/>
      <inkml:brushProperty name="height" value="0.05" units="cm"/>
      <inkml:brushProperty name="color" value="#004F8B"/>
    </inkml:brush>
  </inkml:definitions>
  <inkml:trace contextRef="#ctx0" brushRef="#br0">1 1 13013 0 0,'8'5'1216'0'0,"1"-1"1"0"0,0 1-1 0 0,0-1 0 0 0,0-1 1 0 0,10 3-1 0 0,-5-2-1575 0 0,0 0-1 0 0,0-1 1 0 0,0 0 0 0 0,0-1 0 0 0,1-1-1 0 0,-1 0 1 0 0,28-2 0 0 0,-38-1-1705 0 0</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2.930"/>
    </inkml:context>
    <inkml:brush xml:id="br0">
      <inkml:brushProperty name="width" value="0.05" units="cm"/>
      <inkml:brushProperty name="height" value="0.05" units="cm"/>
      <inkml:brushProperty name="color" value="#004F8B"/>
    </inkml:brush>
  </inkml:definitions>
  <inkml:trace contextRef="#ctx0" brushRef="#br0">185 11 8069 0 0,'-1'-1'220'0'0,"0"0"-1"0"0,0 0 1 0 0,0 0 0 0 0,0 1 0 0 0,0-1 0 0 0,0 0-1 0 0,0 0 1 0 0,0 1 0 0 0,0-1 0 0 0,0 1 0 0 0,0-1-1 0 0,-1 1 1 0 0,1-1 0 0 0,0 1 0 0 0,0 0 0 0 0,0 0-1 0 0,-1 0 1 0 0,1-1 0 0 0,0 1 0 0 0,-1 0 0 0 0,1 0 0 0 0,0 1-1 0 0,0-1 1 0 0,0 0 0 0 0,-3 1 0 0 0,-35 5 1464 0 0,31-3-1469 0 0,1 1-1 0 0,0 0 0 0 0,0 1 1 0 0,0-1-1 0 0,0 1 1 0 0,1 1-1 0 0,0-1 0 0 0,0 1 1 0 0,1 0-1 0 0,-1 0 1 0 0,1 1-1 0 0,0 0 1 0 0,1 0-1 0 0,0 0 0 0 0,0 0 1 0 0,1 1-1 0 0,-1-1 1 0 0,2 1-1 0 0,-1 0 0 0 0,1 0 1 0 0,0 0-1 0 0,-1 15 1 0 0,2-16-203 0 0,1 0 0 0 0,0-1 1 0 0,1 1-1 0 0,-1 0 0 0 0,1 0 0 0 0,0 0 1 0 0,1-1-1 0 0,0 1 0 0 0,0 0 1 0 0,0-1-1 0 0,1 0 0 0 0,0 1 1 0 0,0-1-1 0 0,0 0 0 0 0,1-1 0 0 0,0 1 1 0 0,0-1-1 0 0,0 1 0 0 0,1-1 1 0 0,0 0-1 0 0,0-1 0 0 0,0 1 0 0 0,1-1 1 0 0,-1 0-1 0 0,1-1 0 0 0,0 1 1 0 0,11 4-1 0 0,-15-7-86 0 0,1 0-1 0 0,-1 0 1 0 0,1 0-1 0 0,0-1 1 0 0,0 1 0 0 0,-1-1-1 0 0,1 1 1 0 0,0-1 0 0 0,0 0-1 0 0,0 0 1 0 0,-1 0 0 0 0,1 0-1 0 0,0-1 1 0 0,0 1-1 0 0,-1-1 1 0 0,1 1 0 0 0,0-1-1 0 0,0 0 1 0 0,-1 0 0 0 0,1 0-1 0 0,-1-1 1 0 0,1 1 0 0 0,-1-1-1 0 0,0 1 1 0 0,3-4-1 0 0,21-23-2657 0 0,-6-5-3558 0 0,-15 25 1991 0 0</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3.456"/>
    </inkml:context>
    <inkml:brush xml:id="br0">
      <inkml:brushProperty name="width" value="0.05" units="cm"/>
      <inkml:brushProperty name="height" value="0.05" units="cm"/>
      <inkml:brushProperty name="color" value="#004F8B"/>
    </inkml:brush>
  </inkml:definitions>
  <inkml:trace contextRef="#ctx0" brushRef="#br0">256 15 7869 0 0,'0'0'218'0'0,"0"-1"0"0"0,0 0 0 0 0,0 1 0 0 0,-1-1 1 0 0,1 1-1 0 0,0-1 0 0 0,0 1 0 0 0,0-1 0 0 0,-1 1 0 0 0,1-1 1 0 0,0 1-1 0 0,0 0 0 0 0,-1-1 0 0 0,1 1 0 0 0,-1-1 1 0 0,1 1-1 0 0,0 0 0 0 0,-1-1 0 0 0,1 1 0 0 0,-1 0 0 0 0,1-1 1 0 0,-1 1-1 0 0,1 0 0 0 0,-1 0 0 0 0,1-1 0 0 0,-1 1 0 0 0,0 0 1 0 0,-22-3 2075 0 0,-22 8-1278 0 0,29 1-673 0 0,0 0 1 0 0,0 0-1 0 0,1 1 0 0 0,0 1 0 0 0,0 1 0 0 0,-23 18 0 0 0,33-23-241 0 0,1 0-1 0 0,0 0 1 0 0,0 0-1 0 0,0 1 1 0 0,0 0-1 0 0,1-1 1 0 0,-1 1-1 0 0,1 1 1 0 0,1-1-1 0 0,-4 6 1 0 0,5-7-71 0 0,0 0 1 0 0,1-1 0 0 0,-1 1-1 0 0,1 0 1 0 0,-1-1 0 0 0,1 1 0 0 0,0 0-1 0 0,0 0 1 0 0,1-1 0 0 0,-1 1-1 0 0,1 0 1 0 0,0-1 0 0 0,0 1-1 0 0,0 0 1 0 0,0-1 0 0 0,1 1 0 0 0,2 4-1 0 0,2 2 2 0 0,0 0-1 0 0,0 0 1 0 0,1 0 0 0 0,1-1-1 0 0,0 0 1 0 0,0-1-1 0 0,0 0 1 0 0,1 0-1 0 0,18 11 1 0 0,-22-16-105 0 0,-1 0 1 0 0,2 0-1 0 0,-1-1 0 0 0,0 1 1 0 0,0-1-1 0 0,1-1 1 0 0,-1 1-1 0 0,1-1 0 0 0,-1 0 1 0 0,1 0-1 0 0,0 0 1 0 0,-1-1-1 0 0,1 0 0 0 0,0 0 1 0 0,0-1-1 0 0,-1 1 0 0 0,1-1 1 0 0,-1-1-1 0 0,1 1 1 0 0,-1-1-1 0 0,1 0 0 0 0,6-3 1 0 0,-9 4-111 0 0,-1-1 1 0 0,1 1-1 0 0,-1-1 1 0 0,0 1 0 0 0,1-1-1 0 0,-1 0 1 0 0,0 0-1 0 0,0 0 1 0 0,0 0-1 0 0,2-3 1 0 0,2-16-6507 0 0,-6 15 1453 0 0</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4.172"/>
    </inkml:context>
    <inkml:brush xml:id="br0">
      <inkml:brushProperty name="width" value="0.05" units="cm"/>
      <inkml:brushProperty name="height" value="0.05" units="cm"/>
      <inkml:brushProperty name="color" value="#004F8B"/>
    </inkml:brush>
  </inkml:definitions>
  <inkml:trace contextRef="#ctx0" brushRef="#br0">42 77 8281 0 0,'24'1'7816'0'0,"21"-6"-6080"0"0,-39 5-1734 0 0,1-1 1 0 0,-1 0-1 0 0,0-1 1 0 0,0 1-1 0 0,0-1 1 0 0,0 0 0 0 0,-1-1-1 0 0,1 0 1 0 0,0 1-1 0 0,-1-2 1 0 0,0 1-1 0 0,0-1 1 0 0,5-4-1 0 0,-9 8 4 0 0,0-1 0 0 0,-1 0 0 0 0,1 1 0 0 0,-1-1 1 0 0,1 0-1 0 0,-1 1 0 0 0,1-1 0 0 0,-1 0 0 0 0,1 0 0 0 0,-1 0 0 0 0,1 1 0 0 0,-1-1 0 0 0,0 0 0 0 0,0 0 0 0 0,1 0 0 0 0,-1 0 0 0 0,0 0 0 0 0,0 0 0 0 0,0 1 0 0 0,0-1 0 0 0,0 0 0 0 0,0 0 0 0 0,0 0 0 0 0,0 0 0 0 0,-1 0 0 0 0,1 0 0 0 0,0 0 1 0 0,-1-1-1 0 0,0 1-18 0 0,0 0 1 0 0,0 0 0 0 0,-1 0 0 0 0,1 0 0 0 0,0 1 0 0 0,-1-1 0 0 0,1 0 0 0 0,0 1 0 0 0,-1-1-1 0 0,1 0 1 0 0,-1 1 0 0 0,1 0 0 0 0,-1-1 0 0 0,1 1 0 0 0,-2 0 0 0 0,-7-1-80 0 0,1 0 1 0 0,0 1 0 0 0,0 1 0 0 0,-15 1-1 0 0,17 0 121 0 0,-1 0-1 0 0,0 0 0 0 0,1 0 1 0 0,0 1-1 0 0,-1 0 1 0 0,1 1-1 0 0,0-1 0 0 0,1 1 1 0 0,-1 1-1 0 0,1-1 1 0 0,-9 8-1 0 0,13-9 23 0 0,-1-1 1 0 0,1 1-1 0 0,0 0 0 0 0,0 0 0 0 0,0-1 0 0 0,1 1 1 0 0,-1 1-1 0 0,1-1 0 0 0,-1 0 0 0 0,1 0 1 0 0,0 0-1 0 0,0 1 0 0 0,0-1 0 0 0,1 0 1 0 0,-1 1-1 0 0,1-1 0 0 0,0 1 0 0 0,0-1 0 0 0,0 1 1 0 0,0-1-1 0 0,1 1 0 0 0,-1-1 0 0 0,1 0 1 0 0,0 1-1 0 0,0-1 0 0 0,0 0 0 0 0,1 0 1 0 0,2 5-1 0 0,2 3-46 0 0,0 0 1 0 0,1-1-1 0 0,1 0 1 0 0,0-1-1 0 0,0 0 1 0 0,0 0 0 0 0,1-1-1 0 0,1 0 1 0 0,-1 0-1 0 0,16 9 1 0 0,-19-14-148 0 0,-1 0 0 0 0,0 0 0 0 0,1 0 0 0 0,0 0 1 0 0,-1-1-1 0 0,1 0 0 0 0,0 0 0 0 0,0-1 0 0 0,0 1 0 0 0,0-1 1 0 0,1-1-1 0 0,-1 1 0 0 0,0-1 0 0 0,0 0 0 0 0,1 0 1 0 0,-1-1-1 0 0,0 0 0 0 0,0 0 0 0 0,0-1 0 0 0,0 1 0 0 0,0-1 1 0 0,8-4-1 0 0,13-11-2570 0 0,-2-5-4354 0 0,-19 12 1534 0 0</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4.751"/>
    </inkml:context>
    <inkml:brush xml:id="br0">
      <inkml:brushProperty name="width" value="0.05" units="cm"/>
      <inkml:brushProperty name="height" value="0.05" units="cm"/>
      <inkml:brushProperty name="color" value="#004F8B"/>
    </inkml:brush>
  </inkml:definitions>
  <inkml:trace contextRef="#ctx0" brushRef="#br0">9 18 4168 0 0,'0'-17'10345'0'0,"0"141"-5080"0"0,-2 0-3516 0 0,0 123-2254 0 0,-2-266-10686 0 0,3 12 5440 0 0</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5.264"/>
    </inkml:context>
    <inkml:brush xml:id="br0">
      <inkml:brushProperty name="width" value="0.05" units="cm"/>
      <inkml:brushProperty name="height" value="0.05" units="cm"/>
      <inkml:brushProperty name="color" value="#004F8B"/>
    </inkml:brush>
  </inkml:definitions>
  <inkml:trace contextRef="#ctx0" brushRef="#br0">1 54 9021 0 0,'0'0'102'0'0,"0"0"1"0"0,0 0-1 0 0,0 0 0 0 0,0-1 1 0 0,0 1-1 0 0,-1 0 0 0 0,1 0 1 0 0,0 0-1 0 0,0-1 1 0 0,0 1-1 0 0,0 0 0 0 0,0 0 1 0 0,0-1-1 0 0,0 1 1 0 0,0 0-1 0 0,0 0 0 0 0,1 0 1 0 0,-1-1-1 0 0,0 1 0 0 0,0 0 1 0 0,0 0-1 0 0,0 0 1 0 0,0-1-1 0 0,0 1 0 0 0,0 0 1 0 0,0 0-1 0 0,0 0 0 0 0,1 0 1 0 0,-1-1-1 0 0,0 1 1 0 0,0 0-1 0 0,0 0 0 0 0,0 0 1 0 0,1 0-1 0 0,-1 0 0 0 0,0 0 1 0 0,0-1-1 0 0,0 1 1 0 0,1 0-1 0 0,-1 0 0 0 0,0 0 1 0 0,0 0-1 0 0,1 0 1 0 0,17-6 2241 0 0,29-2-764 0 0,-35 6-870 0 0,22-3 377 0 0,-18 3-1012 0 0,0-1 0 0 0,0 0 0 0 0,24-9-1 0 0,-99 7-1032 0 0,53 5 995 0 0,1 0 1 0 0,0 1-1 0 0,-1 0 0 0 0,1 0 0 0 0,0 0 0 0 0,0 1 0 0 0,0 0 0 0 0,0 0 0 0 0,0 0 0 0 0,0 1 0 0 0,0-1 0 0 0,1 1 0 0 0,-1 0 0 0 0,1 1 0 0 0,0-1 0 0 0,0 1 1 0 0,0 0-1 0 0,-3 4 0 0 0,4-5-13 0 0,1 1 1 0 0,1-1 0 0 0,-1 1 0 0 0,0 0-1 0 0,1-1 1 0 0,0 1 0 0 0,-1 0 0 0 0,2 0 0 0 0,-1 0-1 0 0,0-1 1 0 0,1 1 0 0 0,0 0 0 0 0,0 0-1 0 0,0 0 1 0 0,0 0 0 0 0,0 0 0 0 0,1 0-1 0 0,0 0 1 0 0,0 0 0 0 0,0-1 0 0 0,0 1-1 0 0,1 0 1 0 0,-1 0 0 0 0,1-1 0 0 0,4 7 0 0 0,-3-5-69 0 0,1 1 0 0 0,0-1 1 0 0,0 0-1 0 0,1-1 1 0 0,0 1-1 0 0,-1-1 1 0 0,1 0-1 0 0,1 0 1 0 0,-1 0-1 0 0,0-1 1 0 0,1 0-1 0 0,7 3 1 0 0,-10-4-266 0 0,2-1 0 0 0,-1 1 0 0 0,0-1 1 0 0,0 0-1 0 0,0-1 0 0 0,0 1 0 0 0,1-1 1 0 0,5 0-1 0 0,-7 0-327 0 0,0 0 1 0 0,0-1 0 0 0,0 1-1 0 0,0-1 1 0 0,0 0-1 0 0,-1 0 1 0 0,1 0 0 0 0,0 0-1 0 0,0-1 1 0 0,-1 1-1 0 0,1-1 1 0 0,4-3-1 0 0,-1-3-4791 0 0</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5.825"/>
    </inkml:context>
    <inkml:brush xml:id="br0">
      <inkml:brushProperty name="width" value="0.05" units="cm"/>
      <inkml:brushProperty name="height" value="0.05" units="cm"/>
      <inkml:brushProperty name="color" value="#004F8B"/>
    </inkml:brush>
  </inkml:definitions>
  <inkml:trace contextRef="#ctx0" brushRef="#br0">0 202 64 0 0,'4'14'10760'0'0,"12"5"-5835"0"0,-14-17-4559 0 0,0-1 1 0 0,-1 1-1 0 0,0 0 0 0 0,1-1 1 0 0,-1 1-1 0 0,0 0 0 0 0,0 0 1 0 0,1-1-1 0 0,-2 1 0 0 0,1 0 1 0 0,1 4 540 0 0,-16-44-631 0 0,11 28-308 0 0,0 0 0 0 0,1 0-1 0 0,0 0 1 0 0,1 0 0 0 0,0-1 0 0 0,0 1 0 0 0,1 0-1 0 0,1-1 1 0 0,-1 1 0 0 0,5-16 0 0 0,-4 21 50 0 0,1 0 1 0 0,0 0-1 0 0,1 0 1 0 0,-1 0-1 0 0,1 0 1 0 0,0 0-1 0 0,0 1 1 0 0,0 0-1 0 0,1 0 1 0 0,-1 0-1 0 0,1 0 1 0 0,0 0-1 0 0,0 0 1 0 0,1 1-1 0 0,-1 0 1 0 0,1 0-1 0 0,-1 0 1 0 0,1 1-1 0 0,0 0 1 0 0,0-1-1 0 0,10-1 1 0 0,-11 2-32 0 0,0 1 0 0 0,0 0 1 0 0,0 0-1 0 0,0 0 1 0 0,0 0-1 0 0,0 1 1 0 0,0 0-1 0 0,0-1 1 0 0,0 2-1 0 0,0-1 0 0 0,1 0 1 0 0,5 2-1 0 0,-10-2-80 0 0,0 1 0 0 0,0-1-1 0 0,1 1 1 0 0,-1-1 0 0 0,0 0-1 0 0,0 1 1 0 0,1-1 0 0 0,-1 0-1 0 0,0 1 1 0 0,0-1 0 0 0,0 1-1 0 0,0-1 1 0 0,0 1 0 0 0,1-1-1 0 0,-1 1 1 0 0,0-1 0 0 0,0 0-1 0 0,0 1 1 0 0,0-1 0 0 0,0 1-1 0 0,-1-1 1 0 0,1 1 0 0 0,0-1-1 0 0,0 1 1 0 0,0-1 0 0 0,0 0-1 0 0,0 1 1 0 0,-1-1 0 0 0,1 1-1 0 0,0-1 1 0 0,0 0 0 0 0,0 1-1 0 0,-1-1 1 0 0,1 0 0 0 0,0 1-1 0 0,-1-1 1 0 0,1 0 0 0 0,0 1-1 0 0,-1-1 1 0 0,1 0 0 0 0,-1 0-1 0 0,1 1 1 0 0,0-1 0 0 0,-1 0-1 0 0,-10 10-4040 0 0,-5-4-8383 0 0</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6.493"/>
    </inkml:context>
    <inkml:brush xml:id="br0">
      <inkml:brushProperty name="width" value="0.05" units="cm"/>
      <inkml:brushProperty name="height" value="0.05" units="cm"/>
      <inkml:brushProperty name="color" value="#004F8B"/>
    </inkml:brush>
  </inkml:definitions>
  <inkml:trace contextRef="#ctx0" brushRef="#br0">121 42 4036 0 0,'1'-1'261'0'0,"0"0"0"0"0,0 0 0 0 0,0-1-1 0 0,0 1 1 0 0,0 0 0 0 0,0 0 0 0 0,0-1 0 0 0,-1 1-1 0 0,1 0 1 0 0,-1-1 0 0 0,1 1 0 0 0,-1-1-1 0 0,1 1 1 0 0,-1-1 0 0 0,0 1 0 0 0,0-1-1 0 0,0 1 1 0 0,0-1 0 0 0,0-1 0 0 0,0 2-85 0 0,-1 0 1 0 0,1 1-1 0 0,-1-1 1 0 0,1 0-1 0 0,-1 1 1 0 0,1-1-1 0 0,-1 0 1 0 0,1 1-1 0 0,-1-1 1 0 0,0 0-1 0 0,1 1 1 0 0,-1-1 0 0 0,0 1-1 0 0,0 0 1 0 0,1-1-1 0 0,-1 1 1 0 0,0-1-1 0 0,0 1 1 0 0,0 0-1 0 0,1 0 1 0 0,-1 0-1 0 0,0-1 1 0 0,-2 1-1 0 0,-1 0 66 0 0,0 0 0 0 0,0 0 0 0 0,0 0 0 0 0,0 0 0 0 0,-1 1 1 0 0,1 0-1 0 0,0-1 0 0 0,0 2 0 0 0,0-1 0 0 0,0 0 0 0 0,1 1 0 0 0,-1 0 0 0 0,-4 2 0 0 0,3-1-150 0 0,1 1-1 0 0,-1 0 1 0 0,1 0 0 0 0,0 0 0 0 0,0 0 0 0 0,0 1 0 0 0,1-1-1 0 0,0 1 1 0 0,0 0 0 0 0,0 0 0 0 0,0 0 0 0 0,-3 10-1 0 0,6-13-79 0 0,-1 0 1 0 0,0 0-1 0 0,1 0 0 0 0,0 0 0 0 0,-1 1 0 0 0,1-1 0 0 0,0 0 1 0 0,0 0-1 0 0,0 0 0 0 0,0 0 0 0 0,1 1 0 0 0,-1-1 0 0 0,1 0 0 0 0,-1 0 1 0 0,1 0-1 0 0,0 0 0 0 0,-1 0 0 0 0,1 0 0 0 0,0 0 0 0 0,1 0 0 0 0,-1 0 1 0 0,0 0-1 0 0,0-1 0 0 0,1 1 0 0 0,-1 0 0 0 0,1-1 0 0 0,0 1 1 0 0,-1-1-1 0 0,1 0 0 0 0,0 1 0 0 0,0-1 0 0 0,0 0 0 0 0,-1 0 0 0 0,1 0 1 0 0,3 0-1 0 0,-2 0-18 0 0,0 0 1 0 0,0 0 0 0 0,-1 0-1 0 0,1-1 1 0 0,0 0 0 0 0,0 1 0 0 0,0-1-1 0 0,0 0 1 0 0,0-1 0 0 0,0 1-1 0 0,0 0 1 0 0,0-1 0 0 0,-1 0-1 0 0,1 1 1 0 0,0-1 0 0 0,0 0 0 0 0,-1-1-1 0 0,5-1 1 0 0,-2 0-52 0 0,0 0 1 0 0,0 0-1 0 0,0-1 1 0 0,-1 1-1 0 0,1-1 1 0 0,-1-1-1 0 0,6-5 1 0 0,-16 18 272 0 0,1 1 0 0 0,0 0 0 0 0,0 1 0 0 0,-5 17 0 0 0,9-25-321 0 0,0 0 1 0 0,1 1 0 0 0,-1 0 0 0 0,1-1-1 0 0,0 1 1 0 0,-1-1 0 0 0,1 1-1 0 0,0-1 1 0 0,0 1 0 0 0,1 0 0 0 0,-1-1-1 0 0,1 1 1 0 0,0 2 0 0 0,0-4-147 0 0,0 1 1 0 0,-1-1 0 0 0,1 0-1 0 0,0 0 1 0 0,0 0-1 0 0,0 0 1 0 0,0 0 0 0 0,0 0-1 0 0,1 0 1 0 0,-1 0 0 0 0,0 0-1 0 0,0-1 1 0 0,0 1-1 0 0,1 0 1 0 0,-1-1 0 0 0,1 1-1 0 0,-1-1 1 0 0,0 1-1 0 0,1-1 1 0 0,-1 0 0 0 0,1 0-1 0 0,-1 1 1 0 0,1-1-1 0 0,-1 0 1 0 0,0 0 0 0 0,3-1-1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36.453"/>
    </inkml:context>
    <inkml:brush xml:id="br0">
      <inkml:brushProperty name="width" value="0.05" units="cm"/>
      <inkml:brushProperty name="height" value="0.05" units="cm"/>
    </inkml:brush>
  </inkml:definitions>
  <inkml:trace contextRef="#ctx0" brushRef="#br0">131 28 940 0 0,'0'-1'505'0'0,"0"0"0"0"0,1 0 0 0 0,-1 0-1 0 0,0 0 1 0 0,0 0 0 0 0,0 0 0 0 0,-1 0 0 0 0,1 0 0 0 0,0-1-1 0 0,0 1 1 0 0,-1 0 0 0 0,1 0 0 0 0,0 0 0 0 0,-1 0 0 0 0,1 0-1 0 0,-1 0 1 0 0,1 0 0 0 0,-1 0 0 0 0,0 1 0 0 0,1-1 0 0 0,-1 0-1 0 0,0 0 1 0 0,0 0 0 0 0,1 1 0 0 0,-1-1 0 0 0,-2-1 0 0 0,1 2-308 0 0,1 0 0 0 0,-1 0 0 0 0,1-1 0 0 0,-1 1 1 0 0,1 1-1 0 0,-1-1 0 0 0,0 0 0 0 0,1 0 0 0 0,-1 1 1 0 0,1-1-1 0 0,-1 0 0 0 0,1 1 0 0 0,-1 0 0 0 0,1-1 1 0 0,0 1-1 0 0,-3 1 0 0 0,-2 2-174 0 0,1 0 1 0 0,-1 0-1 0 0,0 0 0 0 0,1 1 1 0 0,0 0-1 0 0,0 0 0 0 0,-7 11 1 0 0,4-3 352 0 0,-18 32 790 0 0,25-43-1137 0 0,0 0 0 0 0,0 0 0 0 0,1 0 0 0 0,-1 0 0 0 0,0 0 0 0 0,1 0 0 0 0,-1 0 0 0 0,1 1 0 0 0,0-1 0 0 0,0 0 1 0 0,0 0-1 0 0,0 0 0 0 0,0 0 0 0 0,0 1 0 0 0,1-1 0 0 0,-1 0 0 0 0,1 0 0 0 0,1 4 0 0 0,-1-5-39 0 0,0-1 1 0 0,0 1 0 0 0,0 0-1 0 0,0-1 1 0 0,0 1-1 0 0,0 0 1 0 0,0-1 0 0 0,0 1-1 0 0,0-1 1 0 0,0 0-1 0 0,0 1 1 0 0,1-1 0 0 0,-1 0-1 0 0,0 0 1 0 0,0 0-1 0 0,0 0 1 0 0,1 0 0 0 0,-1 0-1 0 0,0 0 1 0 0,0 0-1 0 0,0 0 1 0 0,0-1 0 0 0,1 1-1 0 0,-1 0 1 0 0,0-1-1 0 0,0 1 1 0 0,0-1 0 0 0,0 1-1 0 0,0-1 1 0 0,0 0-1 0 0,0 1 1 0 0,0-1 0 0 0,0 0-1 0 0,0 0 1 0 0,1 0-1 0 0,34-30-352 0 0,-31 25 327 0 0,1 0-8 0 0,0 0 0 0 0,-1 0 0 0 0,0-1 0 0 0,0 1 0 0 0,0-1 0 0 0,-1 0 0 0 0,0-1 0 0 0,-1 1 0 0 0,1-1 0 0 0,3-14 0 0 0,-25 50 794 0 0,12-9-448 0 0,1 0 0 0 0,0 0 0 0 0,2 1 0 0 0,0-1 0 0 0,1 1 0 0 0,2 0 1 0 0,1 31-1 0 0,-1-22-391 0 0,0-18 37 0 0,0 15 118 0 0,0-25-106 0 0,0-1 1 0 0,0 1-1 0 0,0-1 1 0 0,0 1 0 0 0,0 0-1 0 0,0-1 1 0 0,0 1-1 0 0,0-1 1 0 0,0 1-1 0 0,0-1 1 0 0,0 1 0 0 0,1-1-1 0 0,-1 1 1 0 0,0-1-1 0 0,0 0 1 0 0,1 1-1 0 0,-1-1 1 0 0,0 1 0 0 0,0-1-1 0 0,1 1 1 0 0,-1-1-1 0 0,1 0 1 0 0,-1 1-1 0 0,0-1 1 0 0,1 0 0 0 0,-1 0-1 0 0,1 1 1 0 0,-1-1-1 0 0,1 0 1 0 0,-1 0-1 0 0,1 1 1 0 0,0-1 0 0 0,0-1-605 0 0,0-1 0 0 0,0 1 0 0 0,0 0 0 0 0,-1-1 1 0 0,1 1-1 0 0,0-1 0 0 0,0 1 0 0 0,-1-1 0 0 0,1 1 0 0 0,-1-1 1 0 0,1 0-1 0 0,-1 1 0 0 0,0-1 0 0 0,0-2 0 0 0,0-6-5469 0 0</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6.944"/>
    </inkml:context>
    <inkml:brush xml:id="br0">
      <inkml:brushProperty name="width" value="0.05" units="cm"/>
      <inkml:brushProperty name="height" value="0.05" units="cm"/>
      <inkml:brushProperty name="color" value="#004F8B"/>
    </inkml:brush>
  </inkml:definitions>
  <inkml:trace contextRef="#ctx0" brushRef="#br0">60 1 9353 0 0,'0'0'1070'0'0,"-3"9"1895"0"0,-8 34-952 0 0,9-3 61 0 0,-10 53-1 0 0,8-66-1609 0 0,-5 46 621 0 0,0 103 0 0 0,8-202-8896 0 0,0 16 2241 0 0,-6-6-1831 0 0</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7.253"/>
    </inkml:context>
    <inkml:brush xml:id="br0">
      <inkml:brushProperty name="width" value="0.05" units="cm"/>
      <inkml:brushProperty name="height" value="0.05" units="cm"/>
      <inkml:brushProperty name="color" value="#004F8B"/>
    </inkml:brush>
  </inkml:definitions>
  <inkml:trace contextRef="#ctx0" brushRef="#br0">0 0 14961 0 0,'0'0'2571'0'0,"37"23"810"0"0,-27-19-3358 0 0,0-1-1 0 0,1-1 0 0 0,0 0 0 0 0,0 0 1 0 0,-1-1-1 0 0,1-1 0 0 0,0 0 0 0 0,0 0 1 0 0,0-1-1 0 0,20-4 0 0 0,38-1-4134 0 0,-59 9-212 0 0</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7.455"/>
    </inkml:context>
    <inkml:brush xml:id="br0">
      <inkml:brushProperty name="width" value="0.05" units="cm"/>
      <inkml:brushProperty name="height" value="0.05" units="cm"/>
      <inkml:brushProperty name="color" value="#004F8B"/>
    </inkml:brush>
  </inkml:definitions>
  <inkml:trace contextRef="#ctx0" brushRef="#br0">0 0 11669 0 0,'6'9'1662'0'0,"0"0"0"0"0,0 1-1 0 0,8 19 1 0 0,-9-18-1428 0 0,-1-1 0 0 0,-1 2 0 0 0,0-1 0 0 0,0 0 0 0 0,-1 1 0 0 0,0 19 0 0 0,-6-11-39 0 0,-1-12-2557 0 0</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7.628"/>
    </inkml:context>
    <inkml:brush xml:id="br0">
      <inkml:brushProperty name="width" value="0.05" units="cm"/>
      <inkml:brushProperty name="height" value="0.05" units="cm"/>
      <inkml:brushProperty name="color" value="#004F8B"/>
    </inkml:brush>
  </inkml:definitions>
  <inkml:trace contextRef="#ctx0" brushRef="#br0">1 2 11657 0 0,'4'-2'3188'0'0,"-4"4"-3948"0"0,0 2 708 0 0,0 2 52 0 0,5 1 4 0 0,-5 1-4 0 0,0 2-392 0 0,0 1-528 0 0,0 1-708 0 0,-5 3-1152 0 0,5-5-1885 0 0</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8.050"/>
    </inkml:context>
    <inkml:brush xml:id="br0">
      <inkml:brushProperty name="width" value="0.05" units="cm"/>
      <inkml:brushProperty name="height" value="0.05" units="cm"/>
      <inkml:brushProperty name="color" value="#004F8B"/>
    </inkml:brush>
  </inkml:definitions>
  <inkml:trace contextRef="#ctx0" brushRef="#br0">82 31 4348 0 0,'-8'59'7341'0'0,"-9"-1"-3923"0"0,2-4-1594 0 0,14-54-1801 0 0,1 1 1 0 0,0-1 0 0 0,0 1-1 0 0,0 0 1 0 0,-1-1-1 0 0,1 1 1 0 0,0-1-1 0 0,0 1 1 0 0,0 0-1 0 0,0-1 1 0 0,0 1 0 0 0,0-1-1 0 0,0 1 1 0 0,0 0-1 0 0,0-1 1 0 0,0 1-1 0 0,0 0 1 0 0,1-1 0 0 0,-1 1-1 0 0,0-1 1 0 0,0 1-1 0 0,1-1 1 0 0,-1 1-1 0 0,0-1 1 0 0,1 1-1 0 0,-1 0 1 0 0,0-1 0 0 0,1 0-1 0 0,-1 1 1 0 0,1-1-1 0 0,-1 1 1 0 0,1-1-1 0 0,-1 0 1 0 0,1 1-1 0 0,-1-1 1 0 0,1 0 0 0 0,-1 1-1 0 0,1-1 1 0 0,-1 0-1 0 0,1 0 1 0 0,0 1-1 0 0,-1-1 1 0 0,1 0 0 0 0,-1 0-1 0 0,1 0 1 0 0,0 0-1 0 0,-1 0 1 0 0,1 0-1 0 0,0 0 1 0 0,-1 0-1 0 0,1 0 1 0 0,-1 0 0 0 0,1-1-1 0 0,0 1 1 0 0,-1 0-1 0 0,1 0 1 0 0,-1 0-1 0 0,1-1 1 0 0,-1 1-1 0 0,1 0 1 0 0,-1-1 0 0 0,2 0-1 0 0,34-18 587 0 0,-30 13-676 0 0,-1 0 0 0 0,1-1 0 0 0,-1 1 0 0 0,0-1 0 0 0,-1 0 0 0 0,0-1 0 0 0,0 1 0 0 0,-1-1 0 0 0,1 1 0 0 0,-2-1 0 0 0,4-12 0 0 0,-5 16-20 0 0,0 1 0 0 0,0-1 0 0 0,0 1-1 0 0,-1-1 1 0 0,1 1 0 0 0,-1-1 0 0 0,0 0 0 0 0,0 1 0 0 0,0-1 0 0 0,-1 1-1 0 0,1-1 1 0 0,-1 1 0 0 0,0-1 0 0 0,0 1 0 0 0,0-1 0 0 0,0 1-1 0 0,-1-1 1 0 0,1 1 0 0 0,-1 0 0 0 0,0 0 0 0 0,0 0 0 0 0,0 0 0 0 0,0 0-1 0 0,0 0 1 0 0,-1 1 0 0 0,0-1 0 0 0,1 1 0 0 0,-5-3 0 0 0,5 4 141 0 0,-1 0 0 0 0,0 0 0 0 0,1 0 0 0 0,-1 1 0 0 0,0-1 0 0 0,0 1 0 0 0,0-1 0 0 0,0 1 0 0 0,1 0 0 0 0,-1 0 0 0 0,0 0 0 0 0,0 1 0 0 0,0-1 0 0 0,0 1 0 0 0,1 0 0 0 0,-1-1 0 0 0,0 1 0 0 0,0 0 0 0 0,1 1 0 0 0,-1-1 0 0 0,-2 2 0 0 0,-3 1-437 0 0,1 1 1 0 0,0 0 0 0 0,0 0-1 0 0,0 1 1 0 0,-8 8 0 0 0,12-11-349 0 0,-3 7-7164 0 0</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18.624"/>
    </inkml:context>
    <inkml:brush xml:id="br0">
      <inkml:brushProperty name="width" value="0.05" units="cm"/>
      <inkml:brushProperty name="height" value="0.05" units="cm"/>
      <inkml:brushProperty name="color" value="#004F8B"/>
    </inkml:brush>
  </inkml:definitions>
  <inkml:trace contextRef="#ctx0" brushRef="#br0">1 109 8477 0 0,'0'0'1693'0'0,"9"31"5274"0"0,-7-30-6882 0 0,0 0-1 0 0,1 0 1 0 0,-1-1 0 0 0,1 0 0 0 0,-1 1 0 0 0,1-1-1 0 0,-1 0 1 0 0,1 0 0 0 0,-1 0 0 0 0,1 0 0 0 0,-1-1-1 0 0,1 1 1 0 0,-1-1 0 0 0,1 1 0 0 0,-1-1 0 0 0,1 0-1 0 0,-1 0 1 0 0,0 0 0 0 0,0 0 0 0 0,1 0 0 0 0,-1-1-1 0 0,0 1 1 0 0,0-1 0 0 0,0 1 0 0 0,0-1-1 0 0,2-3 1 0 0,7-7-14 0 0,-1 0 0 0 0,-1-1 0 0 0,12-20-1 0 0,9-11 524 0 0,-29 44-558 0 0,-1-1 0 0 0,1 0 1 0 0,0 1-1 0 0,-1-1 1 0 0,1 0-1 0 0,0 1 1 0 0,0-1-1 0 0,-1 1 1 0 0,1-1-1 0 0,0 1 0 0 0,0-1 1 0 0,0 1-1 0 0,0 0 1 0 0,-1 0-1 0 0,1-1 1 0 0,0 1-1 0 0,0 0 1 0 0,0 0-1 0 0,0 0 0 0 0,0 0 1 0 0,0 0-1 0 0,0 0 1 0 0,0 0-1 0 0,0 0 1 0 0,0 0-1 0 0,1 1 1 0 0,0 0-6 0 0,0 0 1 0 0,0 0 0 0 0,0 0 0 0 0,0 1 0 0 0,0-1 0 0 0,-1 1 0 0 0,1-1 0 0 0,0 1 0 0 0,-1 0 0 0 0,0-1 0 0 0,2 3 0 0 0,28 58 59 0 0,-27-53-17 0 0,4 9-21 0 0,1-1 1 0 0,1-1-1 0 0,16 23 0 0 0,-29-41-2358 0 0,-2-16-10859 0 0,5 8 6997 0 0</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0.546"/>
    </inkml:context>
    <inkml:brush xml:id="br0">
      <inkml:brushProperty name="width" value="0.05" units="cm"/>
      <inkml:brushProperty name="height" value="0.05" units="cm"/>
      <inkml:brushProperty name="color" value="#004F8B"/>
    </inkml:brush>
  </inkml:definitions>
  <inkml:trace contextRef="#ctx0" brushRef="#br0">1 7 10697 0 0,'0'-4'1580'0'0,"0"2"-1376"0"0,4 2-1436 0 0,-4 2 1084 0 0,5 0 96 0 0,-5 2 44 0 0,4 1-148 0 0,-4 1-580 0 0,5 2-336 0 0,-1 0-384 0 0,-4 3-805 0 0,5-5-619 0 0</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0.328"/>
    </inkml:context>
    <inkml:brush xml:id="br0">
      <inkml:brushProperty name="width" value="0.05" units="cm"/>
      <inkml:brushProperty name="height" value="0.05" units="cm"/>
      <inkml:brushProperty name="color" value="#004F8B"/>
    </inkml:brush>
  </inkml:definitions>
  <inkml:trace contextRef="#ctx0" brushRef="#br0">0 40 4832 0 0,'0'-3'918'0'0,"0"-1"-1"0"0,0 0 0 0 0,1 1 0 0 0,-1-1 0 0 0,1 1 0 0 0,-1-1 1 0 0,1 0-1 0 0,2-5 0 0 0,-3 9-849 0 0,0 0 0 0 0,1 0 0 0 0,-1 0 0 0 0,0 0 1 0 0,0 0-1 0 0,0 0 0 0 0,0 0 0 0 0,0 0 0 0 0,0-1 0 0 0,0 1 0 0 0,1 0 0 0 0,-1 0 0 0 0,0 0 0 0 0,0 0 1 0 0,0 0-1 0 0,0 0 0 0 0,0 0 0 0 0,1 0 0 0 0,-1 0 0 0 0,0 0 0 0 0,0 0 0 0 0,0 0 0 0 0,0 0 1 0 0,0 0-1 0 0,1 0 0 0 0,-1 0 0 0 0,0 0 0 0 0,0 0 0 0 0,0 0 0 0 0,0 0 0 0 0,0 0 0 0 0,1 0 0 0 0,-1 0 1 0 0,0 1-1 0 0,0-1 0 0 0,0 0 0 0 0,0 0 0 0 0,0 0 0 0 0,0 0 0 0 0,0 0 0 0 0,1 0 0 0 0,-1 0 1 0 0,0 0-1 0 0,0 1 0 0 0,0-1 0 0 0,0 0 0 0 0,0 0 0 0 0,0 0 0 0 0,0 0 0 0 0,0 0 0 0 0,0 0 0 0 0,0 1 1 0 0,0-1-1 0 0,0 0 0 0 0,0 0 0 0 0,7 23 626 0 0,5 72-549 0 0,-11-53-4061 0 0</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0.981"/>
    </inkml:context>
    <inkml:brush xml:id="br0">
      <inkml:brushProperty name="width" value="0.05" units="cm"/>
      <inkml:brushProperty name="height" value="0.05" units="cm"/>
      <inkml:brushProperty name="color" value="#004F8B"/>
    </inkml:brush>
  </inkml:definitions>
  <inkml:trace contextRef="#ctx0" brushRef="#br0">0 118 3468 0 0,'0'1'74'0'0,"0"-1"0"0"0,0 0 0 0 0,0 0 0 0 0,0 0-1 0 0,0 1 1 0 0,0-1 0 0 0,0 0 0 0 0,0 0 0 0 0,0 1-1 0 0,0-1 1 0 0,0 0 0 0 0,0 0 0 0 0,0 0 0 0 0,0 0-1 0 0,0 1 1 0 0,0-1 0 0 0,1 0 0 0 0,-1 0 0 0 0,0 0 0 0 0,0 1-1 0 0,0-1 1 0 0,0 0 0 0 0,0 0 0 0 0,0 0 0 0 0,0 0-1 0 0,1 0 1 0 0,-1 1 0 0 0,0-1 0 0 0,0 0 0 0 0,0 0-1 0 0,0 0 1 0 0,1 0 0 0 0,-1 0 0 0 0,0 0 0 0 0,0 0 0 0 0,0 0-1 0 0,1 0 1 0 0,-1 1 0 0 0,0-1 0 0 0,0 0 0 0 0,0 0-1 0 0,1 0 1 0 0,-1 0 0 0 0,0 0 0 0 0,0 0 0 0 0,0 0-1 0 0,1 0 1 0 0,-1-1 0 0 0,0 1 0 0 0,14-8 2706 0 0,5-9-321 0 0,1-4-667 0 0,-13 12-1308 0 0,1 1 0 0 0,0 1 0 0 0,0-1 0 0 0,11-6 0 0 0,-13 9-333 0 0,1 1 0 0 0,-1 1 0 0 0,1-1 1 0 0,0 1-1 0 0,0 0 0 0 0,0 0 0 0 0,0 1 1 0 0,12-2-1 0 0,-17 4-129 0 0,1 0 1 0 0,-1 0-1 0 0,0 0 1 0 0,0 0-1 0 0,1 1 0 0 0,-1-1 1 0 0,0 1-1 0 0,0 0 0 0 0,0-1 1 0 0,0 1-1 0 0,0 0 1 0 0,0 0-1 0 0,0 0 0 0 0,0 1 1 0 0,0-1-1 0 0,0 0 1 0 0,-1 1-1 0 0,1-1 0 0 0,0 1 1 0 0,-1 0-1 0 0,0-1 0 0 0,1 1 1 0 0,-1 0-1 0 0,0 0 1 0 0,0 0-1 0 0,0 0 0 0 0,0 0 1 0 0,0 0-1 0 0,0 0 1 0 0,0 0-1 0 0,-1 0 0 0 0,1 3 1 0 0,6 22 212 0 0,-7-22-206 0 0,1 1 1 0 0,0-1-1 0 0,0 0 0 0 0,0 0 0 0 0,1 0 1 0 0,0 0-1 0 0,0 0 0 0 0,0 0 0 0 0,1 0 0 0 0,-1-1 1 0 0,1 1-1 0 0,6 6 0 0 0,-9-11-81 0 0,1 1-1 0 0,0-1 1 0 0,0 1-1 0 0,-1-1 1 0 0,1 0-1 0 0,0 0 1 0 0,0 1 0 0 0,0-1-1 0 0,-1 0 1 0 0,1 0-1 0 0,0 0 1 0 0,0 0-1 0 0,0 0 1 0 0,0 0-1 0 0,-1 0 1 0 0,1 0-1 0 0,0 0 1 0 0,0 0 0 0 0,0 0-1 0 0,0-1 1 0 0,-1 1-1 0 0,1 0 1 0 0,0-1-1 0 0,0 1 1 0 0,-1 0-1 0 0,1-1 1 0 0,0 1 0 0 0,0-1-1 0 0,-1 1 1 0 0,1-1-1 0 0,-1 0 1 0 0,1 1-1 0 0,0-1 1 0 0,-1 1-1 0 0,1-2 1 0 0,1 0-507 0 0,-1 0 0 0 0,0 0 0 0 0,0-1 0 0 0,0 1 0 0 0,0 0 0 0 0,-1 0 0 0 0,1-1 0 0 0,0 1 0 0 0,-1 0 0 0 0,0-1 0 0 0,1-2 0 0 0,-1-5-4653 0 0</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1.723"/>
    </inkml:context>
    <inkml:brush xml:id="br0">
      <inkml:brushProperty name="width" value="0.05" units="cm"/>
      <inkml:brushProperty name="height" value="0.05" units="cm"/>
      <inkml:brushProperty name="color" value="#004F8B"/>
    </inkml:brush>
  </inkml:definitions>
  <inkml:trace contextRef="#ctx0" brushRef="#br0">82 11 4500 0 0,'20'-11'7401'0'0,"-20"11"-7280"0"0,1 0 0 0 0,-1 1-1 0 0,1-1 1 0 0,-1 0-1 0 0,1 0 1 0 0,-1 0-1 0 0,0 0 1 0 0,1 0-1 0 0,-1 0 1 0 0,1 1-1 0 0,-1-1 1 0 0,0 0 0 0 0,1 0-1 0 0,-1 1 1 0 0,0-1-1 0 0,1 0 1 0 0,-1 0-1 0 0,0 1 1 0 0,1-1-1 0 0,-1 0 1 0 0,0 1-1 0 0,0-1 1 0 0,1 1 0 0 0,-1-1-1 0 0,0 0 1 0 0,0 1-1 0 0,0-1 1 0 0,1 1-1 0 0,1 43 1388 0 0,-2-28-865 0 0,-3 18-163 0 0,0-1 0 0 0,-13 49 1 0 0,5-26 116 0 0,-12 44 181 0 0,-2 19-273 0 0,13-77-1028 0 0,12-41 404 0 0,0-1-1 0 0,0 1 1 0 0,0-1-1 0 0,0 0 1 0 0,-1 1-1 0 0,1-1 1 0 0,0 1-1 0 0,0-1 1 0 0,0 0-1 0 0,-1 1 1 0 0,1-1-1 0 0,0 0 1 0 0,-1 1-1 0 0,1-1 1 0 0,0 0-1 0 0,-1 1 1 0 0,1-1-1 0 0,0 0 1 0 0,-1 0-1 0 0,1 1 0 0 0,-1-1 1 0 0,1 0-1 0 0,0 0 1 0 0,-1 0-1 0 0,1 0 1 0 0,-1 0-1 0 0,1 0 1 0 0,-1 1-1 0 0,0-2-325 0 0,0 0 1 0 0,0 0-1 0 0,0 0 0 0 0,0 1 0 0 0,1-1 0 0 0,-1 0 0 0 0,0 0 0 0 0,1 0 0 0 0,-1 0 0 0 0,1 0 0 0 0,-1-1 1 0 0,1 1-1 0 0,-1 0 0 0 0,1 0 0 0 0,0 0 0 0 0,-1 0 0 0 0,1-2 0 0 0,-1-3-4671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37.012"/>
    </inkml:context>
    <inkml:brush xml:id="br0">
      <inkml:brushProperty name="width" value="0.05" units="cm"/>
      <inkml:brushProperty name="height" value="0.05" units="cm"/>
    </inkml:brush>
  </inkml:definitions>
  <inkml:trace contextRef="#ctx0" brushRef="#br0">8 91 692 0 0,'-3'20'16253'0'0,"0"3"-11078"0"0,2 18-4862 0 0,1-38-319 0 0,0 0 0 0 0,0 0 0 0 0,0 0 0 0 0,1-1 0 0 0,-1 1 0 0 0,1 0 0 0 0,0 0 0 0 0,0 0 0 0 0,0-1-1 0 0,0 1 1 0 0,0 0 0 0 0,1-1 0 0 0,-1 1 0 0 0,1-1 0 0 0,-1 0 0 0 0,1 0 0 0 0,0 1 0 0 0,0-1 0 0 0,4 3 0 0 0,-5-5-1 0 0,0 1 1 0 0,0-1-1 0 0,0 0 0 0 0,0 1 1 0 0,1-1-1 0 0,-1 0 0 0 0,0 0 1 0 0,0 0-1 0 0,1 0 0 0 0,-1 0 1 0 0,0 0-1 0 0,0 0 0 0 0,0 0 1 0 0,1 0-1 0 0,-1-1 0 0 0,0 1 1 0 0,0-1-1 0 0,0 1 0 0 0,0 0 1 0 0,0-1-1 0 0,0 0 0 0 0,1 1 1 0 0,-1-1-1 0 0,0 0 0 0 0,-1 1 0 0 0,1-1 1 0 0,0 0-1 0 0,0 0 0 0 0,0 0 1 0 0,0 0-1 0 0,-1 0 0 0 0,1 0 1 0 0,0 0-1 0 0,-1 0 0 0 0,1-2 1 0 0,21-41-557 0 0,-16 21-123 0 0,-1 0 0 0 0,-1 0-1 0 0,0 0 1 0 0,-2-1 0 0 0,-1-25 0 0 0,-1 48 683 0 0,0 1 1 0 0,0 0 0 0 0,0 0 0 0 0,0 0 0 0 0,0-1 0 0 0,0 1-1 0 0,0 0 1 0 0,0 0 0 0 0,0 0 0 0 0,0-1 0 0 0,-1 1-1 0 0,1 0 1 0 0,0 0 0 0 0,0 0 0 0 0,0 0 0 0 0,0 0 0 0 0,0-1-1 0 0,-1 1 1 0 0,1 0 0 0 0,0 0 0 0 0,0 0 0 0 0,0 0-1 0 0,0 0 1 0 0,-1 0 0 0 0,1 0 0 0 0,0 0 0 0 0,0 0 0 0 0,0-1-1 0 0,-1 1 1 0 0,1 0 0 0 0,0 0 0 0 0,0 0 0 0 0,0 0-1 0 0,-1 0 1 0 0,1 0 0 0 0,0 0 0 0 0,0 0 0 0 0,0 1 0 0 0,-1-1-1 0 0,1 0 1 0 0,0 0 0 0 0,0 0 0 0 0,0 0 0 0 0,-1 0-1 0 0,1 0 1 0 0,0 0 0 0 0,0 0 0 0 0,0 0 0 0 0,0 1 0 0 0,-1-1-1 0 0,1 0 1 0 0,0 0 0 0 0,0 0 0 0 0,0 0 0 0 0,0 0-1 0 0,0 1 1 0 0,0-1 0 0 0,0 0 0 0 0,-1 0 0 0 0,1 1 0 0 0,-9 15-3329 0 0</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2.422"/>
    </inkml:context>
    <inkml:brush xml:id="br0">
      <inkml:brushProperty name="width" value="0.05" units="cm"/>
      <inkml:brushProperty name="height" value="0.05" units="cm"/>
      <inkml:brushProperty name="color" value="#004F8B"/>
    </inkml:brush>
  </inkml:definitions>
  <inkml:trace contextRef="#ctx0" brushRef="#br0">1 220 12553 0 0,'0'-3'1556'0'0,"1"0"841"0"0,13 4-1512 0 0,17 2-766 0 0,1-2 1 0 0,-1 0-1 0 0,0-2 0 0 0,1-2 1 0 0,-1-1-1 0 0,0-1 0 0 0,-1-2 1 0 0,57-19-1 0 0,-84 25-153 0 0,1-1-1 0 0,-1 1 1 0 0,-1-1 0 0 0,1 1 0 0 0,0-1-1 0 0,0 0 1 0 0,-1 0 0 0 0,1 0-1 0 0,-1-1 1 0 0,1 1 0 0 0,-1 0-1 0 0,0-1 1 0 0,0 0 0 0 0,0 1 0 0 0,0-1-1 0 0,-1 0 1 0 0,1 0 0 0 0,-1 0-1 0 0,1 0 1 0 0,0-4 0 0 0,-1-2-134 0 0,0 0 0 0 0,0 0 0 0 0,-1 1 0 0 0,0-1 0 0 0,-2-16 0 0 0,0-12 252 0 0,2 37-88 0 0,0 0 0 0 0,-1-1 1 0 0,1 1-1 0 0,0-1 0 0 0,0 1 1 0 0,0-1-1 0 0,0 1 0 0 0,0-1 1 0 0,0 1-1 0 0,0-1 0 0 0,0 1 1 0 0,0-1-1 0 0,0 1 0 0 0,0-1 0 0 0,0 1 1 0 0,1-1-1 0 0,-1 1 0 0 0,0-1 1 0 0,0 1-1 0 0,0-1 0 0 0,1 1 1 0 0,-1-1-1 0 0,0 1 0 0 0,0 0 0 0 0,1-1 1 0 0,-1 1-1 0 0,1 0 0 0 0,-1-1 1 0 0,0 1-1 0 0,1 0 0 0 0,-1-1 1 0 0,0 1-1 0 0,1 0 0 0 0,-1 0 1 0 0,1-1-1 0 0,-1 1 0 0 0,1 0 0 0 0,-1 0 1 0 0,1 0-1 0 0,-1 0 0 0 0,1 0 1 0 0,-1-1-1 0 0,1 1 0 0 0,-1 0 1 0 0,1 0-1 0 0,-1 0 0 0 0,1 1 1 0 0,-1-1-1 0 0,1 0 0 0 0,-1 0 0 0 0,1 0 1 0 0,-1 0-1 0 0,1 0 0 0 0,-1 0 1 0 0,1 1-1 0 0,11-1 125 0 0,-19 14 132 0 0,1-1 1 0 0,0 2-1 0 0,1-1 1 0 0,-4 16-1 0 0,-62 257 1846 0 0,64-239-1849 0 0,7-38-391 0 0,-1 0 1 0 0,-1-1-1 0 0,1 1 0 0 0,-2-1 1 0 0,-3 12-1 0 0,20-41-11324 0 0,-9 12 7219 0 0</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2.977"/>
    </inkml:context>
    <inkml:brush xml:id="br0">
      <inkml:brushProperty name="width" value="0.05" units="cm"/>
      <inkml:brushProperty name="height" value="0.05" units="cm"/>
      <inkml:brushProperty name="color" value="#004F8B"/>
    </inkml:brush>
  </inkml:definitions>
  <inkml:trace contextRef="#ctx0" brushRef="#br0">0 27 1448 0 0,'0'0'9099'0'0,"8"-1"-4180"0"0,25-2-3168 0 0,16-8-668 0 0,-42 8-980 0 0,1 1-1 0 0,-1 0 1 0 0,1 0-1 0 0,0 1 1 0 0,-1 0-1 0 0,1 1 1 0 0,0-1-1 0 0,0 1 1 0 0,14 2-1 0 0,-20-1-68 0 0,0 0-1 0 0,0 1 1 0 0,0-1 0 0 0,0 0 0 0 0,0 1-1 0 0,0-1 1 0 0,0 1 0 0 0,-1-1-1 0 0,1 1 1 0 0,-1 0 0 0 0,1-1-1 0 0,-1 1 1 0 0,0 0 0 0 0,1 0-1 0 0,-1 0 1 0 0,0 0 0 0 0,0 1 0 0 0,-1-1-1 0 0,1 0 1 0 0,0 0 0 0 0,-1 1-1 0 0,1-1 1 0 0,-1 0 0 0 0,1 5-1 0 0,-1 65 472 0 0,-1-49-396 0 0,-8 67-503 0 0,23-115-6864 0 0,-9 15 1360 0 0,-1-5-1333 0 0</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3.461"/>
    </inkml:context>
    <inkml:brush xml:id="br0">
      <inkml:brushProperty name="width" value="0.05" units="cm"/>
      <inkml:brushProperty name="height" value="0.05" units="cm"/>
      <inkml:brushProperty name="color" value="#004F8B"/>
    </inkml:brush>
  </inkml:definitions>
  <inkml:trace contextRef="#ctx0" brushRef="#br0">2 76 5745 0 0,'10'-4'9494'0'0,"23"4"-7624"0"0,-16 0-1015 0 0,-10-1-737 0 0,1 1-96 0 0,-1 0 0 0 0,1 0-1 0 0,0-1 1 0 0,0-1 0 0 0,-1 1 0 0 0,1-1 0 0 0,-1-1 0 0 0,0 1 0 0 0,1-1-1 0 0,8-5 1 0 0,-16 8-26 0 0,1-1 0 0 0,-1 1 0 0 0,0 0 0 0 0,1-1 0 0 0,-1 1 1 0 0,1 0-1 0 0,-1-1 0 0 0,0 1 0 0 0,1-1 0 0 0,-1 1 0 0 0,0-1 0 0 0,1 1 0 0 0,-1-1 0 0 0,0 1 0 0 0,0-1 0 0 0,0 1 0 0 0,1-1 0 0 0,-1 1 0 0 0,0-1 0 0 0,0 0 0 0 0,0 1 0 0 0,0-1 0 0 0,0 1 0 0 0,0-1 0 0 0,0 1 0 0 0,0-1 0 0 0,0 0 0 0 0,0 1 0 0 0,-1-1 0 0 0,1 1 0 0 0,0-1 0 0 0,0 1 0 0 0,-1-1 0 0 0,-17-14-384 0 0,-27-1 96 0 0,41 16 367 0 0,0 0-1 0 0,0 0 1 0 0,0 0-1 0 0,0 0 1 0 0,0 0-1 0 0,0 1 1 0 0,0 0 0 0 0,0 0-1 0 0,1 0 1 0 0,-1 0-1 0 0,0 1 1 0 0,1 0-1 0 0,-1-1 1 0 0,1 1 0 0 0,-1 0-1 0 0,1 1 1 0 0,0-1-1 0 0,0 1 1 0 0,0-1 0 0 0,0 1-1 0 0,0 0 1 0 0,1 0-1 0 0,0 0 1 0 0,-1 0-1 0 0,1 1 1 0 0,0-1 0 0 0,0 1-1 0 0,1-1 1 0 0,-1 1-1 0 0,1-1 1 0 0,-1 1-1 0 0,1 0 1 0 0,1 0 0 0 0,-1 0-1 0 0,0 0 1 0 0,1 0-1 0 0,0 0 1 0 0,0 0 0 0 0,0 0-1 0 0,0-1 1 0 0,1 1-1 0 0,0 5 1 0 0,1-4-191 0 0,0-1 1 0 0,0 1-1 0 0,0-1 0 0 0,1 1 1 0 0,0-1-1 0 0,0 0 0 0 0,0 0 1 0 0,0 0-1 0 0,0 0 0 0 0,1-1 1 0 0,0 1-1 0 0,-1-1 1 0 0,1 0-1 0 0,1 0 0 0 0,-1-1 1 0 0,0 1-1 0 0,1-1 0 0 0,-1 0 1 0 0,1 0-1 0 0,0 0 0 0 0,-1-1 1 0 0,1 1-1 0 0,0-1 0 0 0,0 0 1 0 0,0-1-1 0 0,0 1 0 0 0,0-1 1 0 0,0 0-1 0 0,0 0 1 0 0,7-2-1 0 0,5-10-4061 0 0,-14-4-8775 0 0</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4.508"/>
    </inkml:context>
    <inkml:brush xml:id="br0">
      <inkml:brushProperty name="width" value="0.05" units="cm"/>
      <inkml:brushProperty name="height" value="0.05" units="cm"/>
      <inkml:brushProperty name="color" value="#004F8B"/>
    </inkml:brush>
  </inkml:definitions>
  <inkml:trace contextRef="#ctx0" brushRef="#br0">0 52 6413 0 0,'18'-15'7218'0'0,"-3"15"-3864"0"0,-12 2-3236 0 0,-1 0 0 0 0,1 1 0 0 0,-1-1 0 0 0,0 1 0 0 0,0-1 0 0 0,0 1 0 0 0,0 0 0 0 0,0 0 0 0 0,0 0 0 0 0,2 5 0 0 0,18 47 205 0 0,-18-43-292 0 0,0-1-1 0 0,1 1 1 0 0,0-1 0 0 0,1 0 0 0 0,0-1-1 0 0,12 17 1 0 0,-18-27-68 0 0,1 1-1 0 0,-1-1 1 0 0,1 0-1 0 0,-1 1 1 0 0,1-1-1 0 0,0 0 1 0 0,-1 1 0 0 0,1-1-1 0 0,-1 0 1 0 0,1 0-1 0 0,0 0 1 0 0,-1 0-1 0 0,1 1 1 0 0,-1-1 0 0 0,1 0-1 0 0,0 0 1 0 0,-1 0-1 0 0,1 0 1 0 0,-1 0-1 0 0,1 0 1 0 0,0-1 0 0 0,-1 1-1 0 0,1 0 1 0 0,0 0-1 0 0,-1 0 1 0 0,1-1-1 0 0,-1 1 1 0 0,1 0-1 0 0,-1 0 1 0 0,1-1 0 0 0,-1 1-1 0 0,1-1 1 0 0,23-21-684 0 0,9-33-621 0 0,-20 23 1116 0 0,-6 13 575 0 0,0 0 1 0 0,2 1-1 0 0,0-1 0 0 0,13-17 0 0 0,-29 52 390 0 0,0 1 1 0 0,1-1-1 0 0,-6 30 0 0 0,9-33-339 0 0,-59 171 2063 0 0,42-132-2091 0 0,2 0 0 0 0,3 1 0 0 0,-11 61 0 0 0,23-75-239 0 0,2-27-3150 0 0,0-40-6992 0 0,1 12 3055 0 0</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9.682"/>
    </inkml:context>
    <inkml:brush xml:id="br0">
      <inkml:brushProperty name="width" value="0.05" units="cm"/>
      <inkml:brushProperty name="height" value="0.05" units="cm"/>
      <inkml:brushProperty name="color" value="#004F8B"/>
    </inkml:brush>
  </inkml:definitions>
  <inkml:trace contextRef="#ctx0" brushRef="#br0">119 341 3192 0 0,'-2'-12'11055'0'0,"-3"8"-7336"0"0,-15 18-3503 0 0,8-4 43 0 0,1 0-1 0 0,0 1 0 0 0,1 0 0 0 0,-13 20 1 0 0,20-27-167 0 0,0 1 0 0 0,0 0 0 0 0,1 0 0 0 0,-1 0 0 0 0,1 0 0 0 0,0 0 0 0 0,1 0 0 0 0,-1 1-1 0 0,1-1 1 0 0,0 1 0 0 0,0-1 0 0 0,1 1 0 0 0,-1-1 0 0 0,1 1 0 0 0,2 9 0 0 0,-2-13-82 0 0,1 1 0 0 0,0-1 0 0 0,0 0 0 0 0,0 1 0 0 0,1-1-1 0 0,-1 0 1 0 0,0 0 0 0 0,1 1 0 0 0,0-1 0 0 0,-1-1 0 0 0,1 1 0 0 0,0 0 0 0 0,0 0-1 0 0,0-1 1 0 0,0 1 0 0 0,0-1 0 0 0,1 1 0 0 0,-1-1 0 0 0,0 0 0 0 0,1 0 0 0 0,-1 0-1 0 0,1 0 1 0 0,-1 0 0 0 0,1-1 0 0 0,-1 1 0 0 0,1-1 0 0 0,-1 0 0 0 0,1 0 0 0 0,0 0-1 0 0,-1 0 1 0 0,4 0 0 0 0,0 0-14 0 0,0 0 1 0 0,1-1-1 0 0,-1 0 0 0 0,0 0 1 0 0,1 0-1 0 0,-1-1 1 0 0,0 0-1 0 0,0 0 0 0 0,0-1 1 0 0,-1 0-1 0 0,11-5 0 0 0,-7-1-109 0 0,-1 0 0 0 0,1 0 0 0 0,-1 0-1 0 0,-1-1 1 0 0,0-1 0 0 0,0 1-1 0 0,-1-1 1 0 0,0 0 0 0 0,-1 0 0 0 0,0-1-1 0 0,-1 0 1 0 0,0 0 0 0 0,3-18 0 0 0,-2 3 33 0 0,-1-1 1 0 0,-1 0-1 0 0,-1 0 1 0 0,-2 0 0 0 0,-3-28-1 0 0,0 29-10 0 0,-2 1 0 0 0,0 0-1 0 0,-2 1 1 0 0,-12-33 0 0 0,30 94 836 0 0,-2 0 1 0 0,-1 1 0 0 0,-2-1-1 0 0,2 55 1 0 0,-1 177-840 0 0,2-280-6555 0 0,-4 4 974 0 0,4-7-3560 0 0</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29.899"/>
    </inkml:context>
    <inkml:brush xml:id="br0">
      <inkml:brushProperty name="width" value="0.05" units="cm"/>
      <inkml:brushProperty name="height" value="0.05" units="cm"/>
      <inkml:brushProperty name="color" value="#004F8B"/>
    </inkml:brush>
  </inkml:definitions>
  <inkml:trace contextRef="#ctx0" brushRef="#br0">37 1 8961 0 0,'-5'11'8773'0'0,"1"-3"-7921"0"0,-1 2-592 0 0,1 1 156 0 0,-1 5-132 0 0,5-3-124 0 0,-4 1-40 0 0,4-5-44 0 0,-5 1-68 0 0,5 0-8 0 0,-4-1-432 0 0,4-1-292 0 0,0 0-548 0 0,4-3-1185 0 0</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0.086"/>
    </inkml:context>
    <inkml:brush xml:id="br0">
      <inkml:brushProperty name="width" value="0.05" units="cm"/>
      <inkml:brushProperty name="height" value="0.05" units="cm"/>
      <inkml:brushProperty name="color" value="#004F8B"/>
    </inkml:brush>
  </inkml:definitions>
  <inkml:trace contextRef="#ctx0" brushRef="#br0">5 12 11597 0 0,'0'-8'2276'0'0,"-4"6"-368"0"0,4 0-943 0 0,0 6-2990 0 0,4 2 477 0 0,1 2-1032 0 0</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0.724"/>
    </inkml:context>
    <inkml:brush xml:id="br0">
      <inkml:brushProperty name="width" value="0.05" units="cm"/>
      <inkml:brushProperty name="height" value="0.05" units="cm"/>
      <inkml:brushProperty name="color" value="#004F8B"/>
    </inkml:brush>
  </inkml:definitions>
  <inkml:trace contextRef="#ctx0" brushRef="#br0">1 219 3552 0 0,'4'12'7416'0'0,"6"15"-3589"0"0,0-2-1546 0 0,-9-23-2103 0 0,0 1 0 0 0,0-1 0 0 0,-1 1 0 0 0,2-1 0 0 0,-1 1 0 0 0,0-1 0 0 0,0 0 0 0 0,1 0 0 0 0,-1 1 0 0 0,1-1 0 0 0,0 0 0 0 0,-1 0 0 0 0,1 0 0 0 0,0-1 0 0 0,0 1 0 0 0,1 0 0 0 0,2 1 1 0 0,-5-3 458 0 0,9-62 1105 0 0,-12-2-1813 0 0,0 51-9 0 0,2-1-1 0 0,0 1 1 0 0,0 0 0 0 0,1-1 0 0 0,1 0 0 0 0,0 1 0 0 0,1 0 0 0 0,1-1 0 0 0,0 1 0 0 0,6-16 0 0 0,-8 26 79 0 0,1 1 0 0 0,-1 0 0 0 0,1-1 0 0 0,0 1 0 0 0,0 0 0 0 0,0 0 0 0 0,0 0 0 0 0,1 1 0 0 0,-1-1 0 0 0,0 0 0 0 0,1 1 1 0 0,0-1-1 0 0,-1 1 0 0 0,1 0 0 0 0,-1 0 0 0 0,1 0 0 0 0,0 0 0 0 0,0 0 0 0 0,0 1 0 0 0,0-1 0 0 0,-1 1 0 0 0,1 0 0 0 0,0 0 0 0 0,0 0 0 0 0,0 0 0 0 0,0 0 0 0 0,0 1 0 0 0,0-1 0 0 0,-1 1 0 0 0,1 0 0 0 0,0 0 0 0 0,0 0 0 0 0,-1 0 1 0 0,1 0-1 0 0,-1 1 0 0 0,4 2 0 0 0,7 15-1913 0 0,-11-6-2260 0 0</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1.254"/>
    </inkml:context>
    <inkml:brush xml:id="br0">
      <inkml:brushProperty name="width" value="0.05" units="cm"/>
      <inkml:brushProperty name="height" value="0.05" units="cm"/>
      <inkml:brushProperty name="color" value="#004F8B"/>
    </inkml:brush>
  </inkml:definitions>
  <inkml:trace contextRef="#ctx0" brushRef="#br0">0 57 8777 0 0,'1'1'304'0'0,"0"1"-1"0"0,-1-1 1 0 0,1 0 0 0 0,0 0 0 0 0,0 0 0 0 0,-1 1-1 0 0,1-1 1 0 0,0 0 0 0 0,0 0 0 0 0,0 0 0 0 0,0-1-1 0 0,1 1 1 0 0,-1 0 0 0 0,0 0 0 0 0,0-1 0 0 0,0 1-1 0 0,1 0 1 0 0,-1-1 0 0 0,0 1 0 0 0,1-1 0 0 0,-1 0-1 0 0,1 1 1 0 0,-1-1 0 0 0,0 0 0 0 0,1 0-1 0 0,2 0 1 0 0,41 3 2181 0 0,-33-3-2369 0 0,-1-1 0 0 0,1 0 1 0 0,-1-1-1 0 0,1 0 1 0 0,-1-1-1 0 0,0 0 0 0 0,0-1 1 0 0,0 0-1 0 0,0-1 0 0 0,-1 0 1 0 0,11-7-1 0 0,-21 12-115 0 0,0 0 1 0 0,0-1-1 0 0,0 1 0 0 0,1 0 1 0 0,-1 0-1 0 0,0 0 1 0 0,0-1-1 0 0,0 1 0 0 0,0 0 1 0 0,0 0-1 0 0,0 0 1 0 0,0-1-1 0 0,0 1 0 0 0,0 0 1 0 0,0 0-1 0 0,0 0 1 0 0,0-1-1 0 0,0 1 0 0 0,0 0 1 0 0,0 0-1 0 0,0 0 1 0 0,0-1-1 0 0,0 1 0 0 0,0 0 1 0 0,0 0-1 0 0,0 0 1 0 0,0-1-1 0 0,0 1 0 0 0,0 0 1 0 0,0 0-1 0 0,-1 0 1 0 0,1 0-1 0 0,0-1 0 0 0,0 1 1 0 0,0 0-1 0 0,0 0 1 0 0,0 0-1 0 0,-1 0 0 0 0,1 0 1 0 0,0-1-1 0 0,0 1 1 0 0,0 0-1 0 0,0 0 0 0 0,-1 0 1 0 0,1 0-1 0 0,-16-9-163 0 0,-16-1-110 0 0,19 7 215 0 0,6 1 84 0 0,0 1 1 0 0,0-1 0 0 0,0 1-1 0 0,1 0 1 0 0,-1 1-1 0 0,0 0 1 0 0,0 0-1 0 0,0 0 1 0 0,0 1-1 0 0,0 0 1 0 0,-7 2-1 0 0,12-1-5 0 0,-1 0-1 0 0,1 0 1 0 0,0 0 0 0 0,0 0-1 0 0,0 0 1 0 0,0 1-1 0 0,0-1 1 0 0,0 1-1 0 0,1 0 1 0 0,-1-1 0 0 0,1 1-1 0 0,0 0 1 0 0,0 0-1 0 0,0 0 1 0 0,0 0-1 0 0,1 0 1 0 0,-2 5 0 0 0,-1 58 752 0 0,3-58-577 0 0,0 0-138 0 0,0 0 1 0 0,1 1 0 0 0,1-1 0 0 0,-1 0-1 0 0,1 0 1 0 0,1 0 0 0 0,0 0-1 0 0,0 0 1 0 0,0-1 0 0 0,7 12 0 0 0,-7-15-74 0 0,-1 0 0 0 0,1-1 1 0 0,-1 1-1 0 0,1-1 1 0 0,0 0-1 0 0,0 0 1 0 0,1 0-1 0 0,-1 0 1 0 0,1 0-1 0 0,-1-1 0 0 0,1 0 1 0 0,0 0-1 0 0,0 0 1 0 0,0 0-1 0 0,0 0 1 0 0,0-1-1 0 0,0 1 1 0 0,0-1-1 0 0,1-1 0 0 0,-1 1 1 0 0,7 0-1 0 0,-2-1-44 0 0,0-1-1 0 0,0 0 0 0 0,0-1 1 0 0,16-4-1 0 0,4-9-2089 0 0,-27 14 1537 0 0,0 0 0 0 0,-1 0 0 0 0,1-1 0 0 0,-1 1-1 0 0,0-1 1 0 0,1 1 0 0 0,-1-1 0 0 0,0 0 0 0 0,0 1 0 0 0,0-1-1 0 0,0 0 1 0 0,1-2 0 0 0,-1-5-6784 0 0</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1.813"/>
    </inkml:context>
    <inkml:brush xml:id="br0">
      <inkml:brushProperty name="width" value="0.05" units="cm"/>
      <inkml:brushProperty name="height" value="0.05" units="cm"/>
      <inkml:brushProperty name="color" value="#004F8B"/>
    </inkml:brush>
  </inkml:definitions>
  <inkml:trace contextRef="#ctx0" brushRef="#br0">265 13 3816 0 0,'-40'-9'10441'0'0,"-28"7"-7982"0"0,28 2-1603 0 0,36 0-864 0 0,-4-1 321 0 0,0 0 0 0 0,0 1 0 0 0,0 1 1 0 0,0-1-1 0 0,0 1 0 0 0,-8 2 0 0 0,14-2-231 0 0,0 0-1 0 0,-1 0 0 0 0,1 0 0 0 0,0 0 0 0 0,0 1 0 0 0,0-1 0 0 0,0 1 0 0 0,0-1 0 0 0,0 1 1 0 0,0 0-1 0 0,1 0 0 0 0,-1 0 0 0 0,0 0 0 0 0,1 0 0 0 0,0 0 0 0 0,-1 0 0 0 0,1 0 0 0 0,0 1 1 0 0,0-1-1 0 0,0 0 0 0 0,1 1 0 0 0,-2 3 0 0 0,-1 9 105 0 0,0-1 1 0 0,1 0-1 0 0,1 1 1 0 0,0 0-1 0 0,1-1 0 0 0,0 1 1 0 0,4 16-1 0 0,-4-23-219 0 0,2-1 0 0 0,-1 0-1 0 0,1 0 1 0 0,0 0 0 0 0,1 0-1 0 0,0-1 1 0 0,0 1 0 0 0,0-1 0 0 0,1 1-1 0 0,-1-1 1 0 0,2 0 0 0 0,-1 0 0 0 0,1-1-1 0 0,-1 0 1 0 0,2 1 0 0 0,8 6-1 0 0,-9-10-27 0 0,0 1 0 0 0,-1-2-1 0 0,1 1 1 0 0,0-1 0 0 0,0 0 0 0 0,0 0-1 0 0,0 0 1 0 0,0 0 0 0 0,0-1-1 0 0,0 0 1 0 0,0 0 0 0 0,0 0-1 0 0,0-1 1 0 0,0 0 0 0 0,0 0-1 0 0,0 0 1 0 0,0 0 0 0 0,0-1 0 0 0,0 0-1 0 0,-1 0 1 0 0,8-4 0 0 0,12-7-740 0 0,-1 0 0 0 0,35-28 0 0 0,-55 38 613 0 0,20-15-2428 0 0,-10 3-2311 0 0,-8 7-1154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38.440"/>
    </inkml:context>
    <inkml:brush xml:id="br0">
      <inkml:brushProperty name="width" value="0.05" units="cm"/>
      <inkml:brushProperty name="height" value="0.05" units="cm"/>
    </inkml:brush>
  </inkml:definitions>
  <inkml:trace contextRef="#ctx0" brushRef="#br0">103 36 836 0 0,'-2'-17'8658'0'0,"-4"6"-3429"0"0,5 11-5056 0 0,0-1 1 0 0,0 0-1 0 0,1 1 1 0 0,-1-1-1 0 0,0 0 1 0 0,0 1-1 0 0,0-1 1 0 0,0 1-1 0 0,0 0 1 0 0,0-1-1 0 0,0 1 0 0 0,0 0 1 0 0,0-1-1 0 0,0 1 1 0 0,0 0-1 0 0,0 0 1 0 0,0 0-1 0 0,-2 0 1 0 0,-1 1-191 0 0,0-1 1 0 0,1 1 0 0 0,-1 0 0 0 0,0 1-1 0 0,0-1 1 0 0,1 0 0 0 0,-1 1-1 0 0,1 0 1 0 0,0 0 0 0 0,-1 0 0 0 0,1 0-1 0 0,-3 4 1 0 0,3-4 64 0 0,1 0 0 0 0,0 0 0 0 0,0 0-1 0 0,0 0 1 0 0,1 0 0 0 0,-1 1 0 0 0,0-1 0 0 0,1 1 0 0 0,0-1 0 0 0,-1 1-1 0 0,1 0 1 0 0,0-1 0 0 0,1 1 0 0 0,-1 0 0 0 0,0 0 0 0 0,1 0 0 0 0,-1-1-1 0 0,1 5 1 0 0,0-6-31 0 0,0 1-1 0 0,1-1 1 0 0,-1 0-1 0 0,1 1 1 0 0,-1-1 0 0 0,1 0-1 0 0,-1 1 1 0 0,1-1-1 0 0,0 0 1 0 0,-1 0-1 0 0,1 0 1 0 0,0 0-1 0 0,0 0 1 0 0,0 0-1 0 0,0 0 1 0 0,0 0-1 0 0,0 0 1 0 0,0 0 0 0 0,0 0-1 0 0,1 0 1 0 0,-1-1-1 0 0,0 1 1 0 0,0-1-1 0 0,1 1 1 0 0,-1-1-1 0 0,0 1 1 0 0,1-1-1 0 0,-1 0 1 0 0,0 1-1 0 0,1-1 1 0 0,-1 0-1 0 0,1 0 1 0 0,-1 0 0 0 0,0 0-1 0 0,1 0 1 0 0,-1-1-1 0 0,0 1 1 0 0,1 0-1 0 0,1-1 1 0 0,1 0-8 0 0,0-1 0 0 0,0 0 0 0 0,0 1 0 0 0,0-1 0 0 0,0-1 0 0 0,-1 1 0 0 0,1 0 1 0 0,-1-1-1 0 0,1 0 0 0 0,-1 0 0 0 0,0 0 0 0 0,0 0 0 0 0,0-1 0 0 0,0 1 0 0 0,-1-1 0 0 0,0 1 0 0 0,3-5 1 0 0,18-21-256 0 0,-22 112 738 0 0,3-4-372 0 0,-2-86-2523 0 0,1-17-1917 0 0,-4 7-2092 0 0,-3 7 359 0 0</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2.281"/>
    </inkml:context>
    <inkml:brush xml:id="br0">
      <inkml:brushProperty name="width" value="0.05" units="cm"/>
      <inkml:brushProperty name="height" value="0.05" units="cm"/>
      <inkml:brushProperty name="color" value="#004F8B"/>
    </inkml:brush>
  </inkml:definitions>
  <inkml:trace contextRef="#ctx0" brushRef="#br0">55 1 10937 0 0,'-2'51'7853'0'0,"-9"58"-4220"0"0,-4 63-2267 0 0,2-36-915 0 0,12-130-745 0 0,-4 47 975 0 0,3-36-1580 0 0,0-40-11142 0 0,-1 8 4878 0 0</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2.591"/>
    </inkml:context>
    <inkml:brush xml:id="br0">
      <inkml:brushProperty name="width" value="0.05" units="cm"/>
      <inkml:brushProperty name="height" value="0.05" units="cm"/>
      <inkml:brushProperty name="color" value="#004F8B"/>
    </inkml:brush>
  </inkml:definitions>
  <inkml:trace contextRef="#ctx0" brushRef="#br0">0 6 15309 0 0,'11'4'6473'0'0,"20"3"-5751"0"0,-26-6-231 0 0,25 3-511 0 0,0-2 0 0 0,0 0 0 0 0,0-2 0 0 0,0-2 0 0 0,0 0-1 0 0,45-11 1 0 0,-19 5-2282 0 0,-53 7 1393 0 0</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2.825"/>
    </inkml:context>
    <inkml:brush xml:id="br0">
      <inkml:brushProperty name="width" value="0.05" units="cm"/>
      <inkml:brushProperty name="height" value="0.05" units="cm"/>
      <inkml:brushProperty name="color" value="#004F8B"/>
    </inkml:brush>
  </inkml:definitions>
  <inkml:trace contextRef="#ctx0" brushRef="#br0">7 0 14409 0 0,'1'1'306'0'0,"0"-1"1"0"0,0 1-1 0 0,0 0 0 0 0,0-1 0 0 0,-1 1 0 0 0,1 0 0 0 0,0-1 1 0 0,-1 1-1 0 0,1 0 0 0 0,0 0 0 0 0,-1 0 0 0 0,1 0 0 0 0,-1 0 1 0 0,1 0-1 0 0,-1 0 0 0 0,0 0 0 0 0,1 0 0 0 0,-1 1 0 0 0,3 27 1917 0 0,-9 25-1316 0 0,0-33-909 0 0,-1 14-1609 0 0,4-27 1225 0 0</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3.013"/>
    </inkml:context>
    <inkml:brush xml:id="br0">
      <inkml:brushProperty name="width" value="0.05" units="cm"/>
      <inkml:brushProperty name="height" value="0.05" units="cm"/>
      <inkml:brushProperty name="color" value="#004F8B"/>
    </inkml:brush>
  </inkml:definitions>
  <inkml:trace contextRef="#ctx0" brushRef="#br0">18 2 17878 0 0,'-9'-2'2264'0'0,"9"6"-2620"0"0,0 0 48 0 0,-4 4-84 0 0,4-1 0 0 0,-5 3-212 0 0,5 0-376 0 0,0 1-677 0 0,0 1-971 0 0,5-4-2716 0 0</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3.525"/>
    </inkml:context>
    <inkml:brush xml:id="br0">
      <inkml:brushProperty name="width" value="0.05" units="cm"/>
      <inkml:brushProperty name="height" value="0.05" units="cm"/>
      <inkml:brushProperty name="color" value="#004F8B"/>
    </inkml:brush>
  </inkml:definitions>
  <inkml:trace contextRef="#ctx0" brushRef="#br0">166 58 12237 0 0,'-1'-2'290'0'0,"0"1"1"0"0,1 0-1 0 0,-1-1 0 0 0,0 1 1 0 0,0 0-1 0 0,0 0 0 0 0,0 0 1 0 0,0 0-1 0 0,0 0 0 0 0,0 0 1 0 0,0 0-1 0 0,-1 0 0 0 0,1 0 1 0 0,0 0-1 0 0,0 1 0 0 0,-1-1 1 0 0,1 0-1 0 0,0 1 0 0 0,-1-1 1 0 0,-1 1-1 0 0,2 0-150 0 0,-1 0-1 0 0,1 0 1 0 0,0 0 0 0 0,0 0-1 0 0,-1 1 1 0 0,1-1 0 0 0,0 0 0 0 0,-1 1-1 0 0,1-1 1 0 0,0 1 0 0 0,0 0-1 0 0,0-1 1 0 0,0 1 0 0 0,0 0-1 0 0,0 0 1 0 0,0-1 0 0 0,0 1 0 0 0,-1 1-1 0 0,-1 1-88 0 0,0 1 0 0 0,1-1 1 0 0,0 0-1 0 0,0 1 0 0 0,0-1 0 0 0,0 1 0 0 0,0 0 0 0 0,1-1 0 0 0,-1 1 0 0 0,1 0 0 0 0,0 0 0 0 0,0 0 0 0 0,0 7 0 0 0,2-4-50 0 0,0 1-1 0 0,0-1 0 0 0,0 0 0 0 0,1 0 1 0 0,1 0-1 0 0,-1 0 0 0 0,1-1 1 0 0,0 1-1 0 0,0-1 0 0 0,1 1 0 0 0,0-1 1 0 0,7 9-1 0 0,-10-13-43 0 0,1 0 0 0 0,0 0 0 0 0,0 1 0 0 0,0-1 0 0 0,0 0 0 0 0,0-1 0 0 0,0 1 0 0 0,0 0 0 0 0,1 0 0 0 0,-1-1 0 0 0,1 0 0 0 0,-1 1 0 0 0,1-1 0 0 0,0 0 0 0 0,-1 0 0 0 0,1-1 0 0 0,0 1 0 0 0,-1 0 0 0 0,1-1 0 0 0,0 0 0 0 0,0 1 0 0 0,0-1 0 0 0,0 0 0 0 0,-1-1 0 0 0,1 1 0 0 0,0 0 0 0 0,0-1 0 0 0,0 0 0 0 0,-1 1 0 0 0,1-1 0 0 0,0 0 0 0 0,-1 0 0 0 0,1-1 0 0 0,4-2 0 0 0,-5 1 10 0 0,1 1 1 0 0,-1-1-1 0 0,0 0 1 0 0,0 0-1 0 0,0 0 1 0 0,0 0-1 0 0,-1 0 1 0 0,1 0-1 0 0,-1-1 1 0 0,0 1 0 0 0,0 0-1 0 0,0-1 1 0 0,0 1-1 0 0,0-1 1 0 0,-1 1-1 0 0,0-1 1 0 0,0 1-1 0 0,0-1 1 0 0,0 1-1 0 0,0-1 1 0 0,-1 0-1 0 0,1 1 1 0 0,-3-6-1 0 0,1-1-84 0 0,0 0-1 0 0,-1 0 1 0 0,0 0 0 0 0,-1 0-1 0 0,0 1 1 0 0,-11-19-1 0 0,13 25 135 0 0,-1-1 0 0 0,1 1 0 0 0,-1-1 0 0 0,0 1 0 0 0,0 0 0 0 0,0 0 0 0 0,0 0 0 0 0,0 0 0 0 0,-1 1 0 0 0,1-1 0 0 0,-1 1 0 0 0,0 0 0 0 0,1 0 0 0 0,-1 0 0 0 0,0 1 0 0 0,0-1 0 0 0,-1 1 0 0 0,1 0 0 0 0,0 0 0 0 0,-8 0 0 0 0,7 1 45 0 0,-1 1 0 0 0,1 0 0 0 0,0 1 0 0 0,0-1 0 0 0,0 1 0 0 0,0 0 0 0 0,0 0 0 0 0,0 0 0 0 0,0 1 0 0 0,1 0 1 0 0,-1 0-1 0 0,1 0 0 0 0,0 0 0 0 0,0 1 0 0 0,0-1 0 0 0,-5 7 0 0 0,7-7-307 0 0,-5 4 350 0 0,0 0 0 0 0,1 1 0 0 0,0 0-1 0 0,-5 10 1 0 0,10-16-296 0 0,0 0 0 0 0,0 0 0 0 0,0 0 0 0 0,0 0 0 0 0,1 0 0 0 0,-1 0 0 0 0,1 0 0 0 0,-1 0 0 0 0,1 1 0 0 0,0 3 0 0 0,0-4-182 0 0,1-1 0 0 0,-1 0 1 0 0,0 1-1 0 0,1-1 0 0 0,-1 0 0 0 0,1 0 0 0 0,-1 1 0 0 0,1-1 0 0 0,0 0 1 0 0,-1 0-1 0 0,1 0 0 0 0,0 0 0 0 0,0 0 0 0 0,0 0 0 0 0,0 0 0 0 0,0 0 1 0 0,0 0-1 0 0,0 0 0 0 0,2 1 0 0 0,6 2-6616 0 0</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4.096"/>
    </inkml:context>
    <inkml:brush xml:id="br0">
      <inkml:brushProperty name="width" value="0.05" units="cm"/>
      <inkml:brushProperty name="height" value="0.05" units="cm"/>
      <inkml:brushProperty name="color" value="#004F8B"/>
    </inkml:brush>
  </inkml:definitions>
  <inkml:trace contextRef="#ctx0" brushRef="#br0">1 171 3048 0 0,'25'-7'13344'0'0,"-1"-10"-7143"0"0,20-36-5811 0 0,-2 3-7 0 0,-36 45-363 0 0,-1 0-43 0 0,1 0 1 0 0,-1 0-1 0 0,1 1 0 0 0,0 0 1 0 0,0 0-1 0 0,1 1 1 0 0,6-3-1 0 0,-10 5 16 0 0,-1 1 1 0 0,1-1-1 0 0,-1 1 1 0 0,1 0-1 0 0,-1 0 1 0 0,1 0 0 0 0,-1 0-1 0 0,1 0 1 0 0,-1 1-1 0 0,1-1 1 0 0,-1 1-1 0 0,1 0 1 0 0,-1 0-1 0 0,0-1 1 0 0,1 2-1 0 0,-1-1 1 0 0,0 0-1 0 0,0 0 1 0 0,0 1-1 0 0,0-1 1 0 0,0 1-1 0 0,0-1 1 0 0,0 1-1 0 0,2 3 1 0 0,10 11 78 0 0,-1 0-1 0 0,0 1 1 0 0,-2 1 0 0 0,14 26-1 0 0,15 35 172 0 0,-41-75-2357 0 0,-7-6-21 0 0,-9-9-7326 0 0,7 0-217 0 0</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7.802"/>
    </inkml:context>
    <inkml:brush xml:id="br0">
      <inkml:brushProperty name="width" value="0.05" units="cm"/>
      <inkml:brushProperty name="height" value="0.05" units="cm"/>
      <inkml:brushProperty name="color" value="#004F8B"/>
    </inkml:brush>
  </inkml:definitions>
  <inkml:trace contextRef="#ctx0" brushRef="#br0">65 53 3484 0 0,'-10'-3'9383'0'0,"2"2"-5864"0"0,18 1-2222 0 0,-8 0-1294 0 0,0 0 0 0 0,0 0 0 0 0,0 0 0 0 0,0-1 0 0 0,0 1 0 0 0,0-1 0 0 0,0 0 0 0 0,0 1 0 0 0,-1-1 1 0 0,1 0-1 0 0,0 0 0 0 0,0 0 0 0 0,-1 0 0 0 0,1-1 0 0 0,-1 1 0 0 0,1 0 0 0 0,-1-1 0 0 0,1 1 0 0 0,-1-1 0 0 0,0 1 0 0 0,1-1 0 0 0,0-2 0 0 0,-2 4-12 0 0,0-1 0 0 0,1 1 0 0 0,-1-1 0 0 0,0 0 0 0 0,0 1 0 0 0,0-1-1 0 0,0 1 1 0 0,1-1 0 0 0,-1 0 0 0 0,0 1 0 0 0,0-1 0 0 0,0 0 0 0 0,0 1 0 0 0,0-1-1 0 0,-1 0 1 0 0,1 1 0 0 0,0-1 0 0 0,0 1 0 0 0,0-1 0 0 0,0 0 0 0 0,-1 1 0 0 0,1-1-1 0 0,0 1 1 0 0,-1-1 0 0 0,0 0 0 0 0,0 0-21 0 0,0 0 0 0 0,0 0-1 0 0,-1 0 1 0 0,1 1 0 0 0,0-1-1 0 0,-1 0 1 0 0,1 1 0 0 0,0-1 0 0 0,-1 1-1 0 0,1 0 1 0 0,-1-1 0 0 0,1 1 0 0 0,-1 0-1 0 0,1 0 1 0 0,-1 0 0 0 0,-1 0 0 0 0,-3 0 26 0 0,0 1 1 0 0,0 0 0 0 0,0 0 0 0 0,1 0 0 0 0,-1 0 0 0 0,-6 4 0 0 0,-7 8-1875 0 0,19-12 1525 0 0,-1 0 1 0 0,1-1-1 0 0,0 1 0 0 0,-1 0 0 0 0,1 0 0 0 0,0 0 1 0 0,-1 0-1 0 0,1-1 0 0 0,0 1 0 0 0,0 0 0 0 0,0 0 0 0 0,-1 0 1 0 0,1 0-1 0 0,0 0 0 0 0,0 0 0 0 0,1 0 0 0 0,-1-1 0 0 0,0 1 1 0 0,0 0-1 0 0,0 0 0 0 0,1 0 0 0 0,-1 1 0 0 0</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38.536"/>
    </inkml:context>
    <inkml:brush xml:id="br0">
      <inkml:brushProperty name="width" value="0.05" units="cm"/>
      <inkml:brushProperty name="height" value="0.05" units="cm"/>
      <inkml:brushProperty name="color" value="#004F8B"/>
    </inkml:brush>
  </inkml:definitions>
  <inkml:trace contextRef="#ctx0" brushRef="#br0">73 0 6869 0 0,'0'0'2373'0'0,"-2"6"2809"0"0,-4 8-3221 0 0,1-6-886 0 0,-4 9-762 0 0,5-15-529 0 0,2-10-137 0 0,2 8 349 0 0,0-1 0 0 0,0 1 1 0 0,0-1-1 0 0,0 1 1 0 0,0-1-1 0 0,-1 1 0 0 0,1 0 1 0 0,0-1-1 0 0,0 1 1 0 0,0-1-1 0 0,-1 1 0 0 0,1 0 1 0 0,0-1-1 0 0,-1 1 1 0 0,1-1-1 0 0,0 1 1 0 0,-1 0-1 0 0,1 0 0 0 0,-1-1 1 0 0,1 1-1 0 0,0 0 1 0 0,-1 0-1 0 0,1-1 0 0 0,-1 1 1 0 0,1 0-1 0 0,-1 0 1 0 0,1 0-1 0 0,-1 0 0 0 0,1 0 1 0 0,-1 0-1 0 0,1 0 1 0 0,-1 0-1 0 0,1 0 1 0 0,-1 0-1 0 0,1 0 0 0 0,0 0 1 0 0,-1 0-1 0 0,1 0 1 0 0,-1 0-1 0 0,1 0 0 0 0,-1 0 1 0 0,1 1-1 0 0,-1-1 1 0 0,1 0-1 0 0,-1 0 0 0 0,1 1 1 0 0,0-1-1 0 0,-1 0 1 0 0,1 0-1 0 0,0 1 0 0 0,-1 0 1 0 0,-21 14-154 0 0,18-5 502 0 0,9-2-4131 0 0,-4-8 3343 0 0,0 1 1 0 0,0-1-1 0 0,0 0 1 0 0,0 0-1 0 0,0 0 1 0 0,0 0-1 0 0,0 0 0 0 0,0 0 1 0 0,1 0-1 0 0,-1-1 1 0 0,0 1-1 0 0,0 0 1 0 0,0 0-1 0 0,0-1 1 0 0,0 1-1 0 0,0-1 1 0 0,0 1-1 0 0,1-2 0 0 0,4-5-4567 0 0</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1.044"/>
    </inkml:context>
    <inkml:brush xml:id="br0">
      <inkml:brushProperty name="width" value="0.05" units="cm"/>
      <inkml:brushProperty name="height" value="0.05" units="cm"/>
      <inkml:brushProperty name="color" value="#004F8B"/>
    </inkml:brush>
  </inkml:definitions>
  <inkml:trace contextRef="#ctx0" brushRef="#br0">146 428 1532 0 0,'0'0'1219'0'0,"3"-11"6442"0"0,4-11-4814 0 0,-1 14-2335 0 0,-6 8-453 0 0,1 0-1 0 0,-1-1 0 0 0,1 1 0 0 0,-1 0 0 0 0,1-1 1 0 0,-1 1-1 0 0,0 0 0 0 0,1-1 0 0 0,-1 1 1 0 0,1-1-1 0 0,-1 1 0 0 0,0-1 0 0 0,1 1 1 0 0,-1-1-1 0 0,0 1 0 0 0,0-1 0 0 0,1 1 0 0 0,-1-1 1 0 0,0 1-1 0 0,0-1 0 0 0,0 0 0 0 0,0 1 1 0 0,1-1-1 0 0,-1 1 0 0 0,0-1 0 0 0,0 0 0 0 0,0 1 1 0 0,-1-1-1 0 0,1 1 0 0 0,0-1 0 0 0,0 0 1 0 0,0 1-1 0 0,0-1 0 0 0,0 1 0 0 0,-1-1 0 0 0,1 1 1 0 0,0-1-1 0 0,0 1 0 0 0,-1-1 0 0 0,1 1 1 0 0,-1-1-1 0 0,1 1 0 0 0,0-1 0 0 0,-1 1 1 0 0,1-1-1 0 0,-1 1 0 0 0,1 0 0 0 0,-1-1 0 0 0,1 1 1 0 0,-1 0-1 0 0,1 0 0 0 0,-1-1 0 0 0,0 1 1 0 0,-4-2-25 0 0,1 1 1 0 0,0 0-1 0 0,0 1 1 0 0,-1-1 0 0 0,1 1-1 0 0,-1 0 1 0 0,1 0 0 0 0,0 0-1 0 0,-1 0 1 0 0,1 1-1 0 0,0 0 1 0 0,-1 0 0 0 0,1 0-1 0 0,0 0 1 0 0,0 1-1 0 0,0-1 1 0 0,0 1 0 0 0,0 0-1 0 0,0 0 1 0 0,0 1 0 0 0,1-1-1 0 0,-1 1 1 0 0,1 0-1 0 0,0 0 1 0 0,0 0 0 0 0,0 0-1 0 0,0 1 1 0 0,0-1-1 0 0,-3 7 1 0 0,1-3 35 0 0,0-1 0 0 0,1 1 1 0 0,0 0-1 0 0,1 0 0 0 0,-1 1 0 0 0,1-1 0 0 0,1 1 1 0 0,-1 0-1 0 0,1-1 0 0 0,1 1 0 0 0,-1 0 0 0 0,1 0 1 0 0,1 0-1 0 0,-1 0 0 0 0,3 16 0 0 0,-2-22-70 0 0,0 0 0 0 0,0 1-1 0 0,1-1 1 0 0,-1 0 0 0 0,1 1-1 0 0,-1-1 1 0 0,1 0 0 0 0,0 0 0 0 0,0 1-1 0 0,0-1 1 0 0,0 0 0 0 0,0 0 0 0 0,1 0-1 0 0,-1 0 1 0 0,1 0 0 0 0,-1-1-1 0 0,1 1 1 0 0,0 0 0 0 0,0-1 0 0 0,-1 1-1 0 0,1-1 1 0 0,0 1 0 0 0,0-1-1 0 0,1 0 1 0 0,-1 0 0 0 0,0 0 0 0 0,0 0-1 0 0,0 0 1 0 0,1-1 0 0 0,-1 1 0 0 0,0-1-1 0 0,4 1 1 0 0,-2-2-12 0 0,0 0-1 0 0,0 0 1 0 0,0 0-1 0 0,-1 0 1 0 0,1-1-1 0 0,0 1 1 0 0,-1-1-1 0 0,0 0 1 0 0,1 0 0 0 0,-1-1-1 0 0,0 1 1 0 0,0-1-1 0 0,0 1 1 0 0,0-1-1 0 0,-1 0 1 0 0,1 0-1 0 0,-1 0 1 0 0,0 0 0 0 0,3-5-1 0 0,10-19-107 0 0,-1-1 1 0 0,-1-1-1 0 0,-2 0 0 0 0,-1 0 0 0 0,-1-1 1 0 0,-1-1-1 0 0,-2 1 0 0 0,4-53 1 0 0,3-19-498 0 0,-9 58 394 0 0,-2 38 245 0 0,-1 1 0 0 0,0-1 0 0 0,-1 0 1 0 0,1 1-1 0 0,-1-1 0 0 0,0 0 0 0 0,-1 1 1 0 0,1-1-1 0 0,-1 0 0 0 0,0 1 0 0 0,-1-1 1 0 0,-2-6-1 0 0,-4 4-629 0 0,3 21 766 0 0,1 40 1009 0 0,3-31-889 0 0,-15 245 4057 0 0,14-177-5202 0 0,1 0-3428 0 0,10-101-3477 0 0</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2.046"/>
    </inkml:context>
    <inkml:brush xml:id="br0">
      <inkml:brushProperty name="width" value="0.05" units="cm"/>
      <inkml:brushProperty name="height" value="0.05" units="cm"/>
      <inkml:brushProperty name="color" value="#004F8B"/>
    </inkml:brush>
  </inkml:definitions>
  <inkml:trace contextRef="#ctx0" brushRef="#br0">1 202 848 0 0,'5'-34'8914'0'0,"-1"4"-3713"0"0,3 17-3454 0 0,-2 11-176 0 0,-3 10-904 0 0,0 12 14 0 0,0 0 1 0 0,2-1-1 0 0,6 20 0 0 0,18 102 458 0 0,-20-119-804 0 0,-8-22-329 0 0,0 1 1 0 0,0-1-1 0 0,0 0 1 0 0,0 0-1 0 0,1 1 1 0 0,-1-1-1 0 0,0 0 1 0 0,0 0 0 0 0,1 1-1 0 0,-1-1 1 0 0,0 0-1 0 0,0 0 1 0 0,1 0-1 0 0,-1 1 1 0 0,0-1-1 0 0,1 0 1 0 0,-1 0-1 0 0,0 0 1 0 0,0 0-1 0 0,1 0 1 0 0,-1 0 0 0 0,0 0-1 0 0,1 0 1 0 0,-1 0-1 0 0,0 0 1 0 0,1 0-1 0 0,-1 0 1 0 0,1 0-1 0 0,-1 0 1 0 0,0 0-1 0 0,1 0 1 0 0,-1 0 0 0 0,0 0-1 0 0,0 0 1 0 0,1 0-1 0 0,-1 0 1 0 0,0-1-1 0 0,1 1 1 0 0,-1 0-1 0 0,0 0 1 0 0,0 0-1 0 0,1-1 1 0 0,-1 1 0 0 0,0 0-1 0 0,0 0 1 0 0,1-1-1 0 0,2-3 3 0 0,-1 0-1 0 0,1 0 1 0 0,-1 0-1 0 0,0 0 1 0 0,0 0 0 0 0,0-1-1 0 0,0 1 1 0 0,-1-1-1 0 0,0 1 1 0 0,2-10-1 0 0,12-33 53 0 0,-4 25-105 0 0,-1-1 1 0 0,10-29-1 0 0,-12 28-104 0 0,2 1 0 0 0,15-29-1 0 0,-10 23-139 0 0,-12 22 216 0 0,0 0 1 0 0,1 0 0 0 0,0 0-1 0 0,1 0 1 0 0,-1 1 0 0 0,1 0-1 0 0,6-6 1 0 0,-5 7-411 0 0,-10 17-5995 0 0,-9 11-2295 0 0,12-17 3941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38.888"/>
    </inkml:context>
    <inkml:brush xml:id="br0">
      <inkml:brushProperty name="width" value="0.05" units="cm"/>
      <inkml:brushProperty name="height" value="0.05" units="cm"/>
    </inkml:brush>
  </inkml:definitions>
  <inkml:trace contextRef="#ctx0" brushRef="#br0">23 0 1472 0 0,'0'0'6413'0'0,"-5"12"473"0"0,-4 14-4235 0 0,5 86 1982 0 0,-1 3-3837 0 0,10-44-732 0 0,-5-77-1611 0 0,1-36-8745 0 0,-2 32 4124 0 0</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2.962"/>
    </inkml:context>
    <inkml:brush xml:id="br0">
      <inkml:brushProperty name="width" value="0.05" units="cm"/>
      <inkml:brushProperty name="height" value="0.05" units="cm"/>
      <inkml:brushProperty name="color" value="#004F8B"/>
    </inkml:brush>
  </inkml:definitions>
  <inkml:trace contextRef="#ctx0" brushRef="#br0">0 36 2860 0 0,'12'-9'6531'0'0,"-1"2"-274"0"0,3 5-6481 0 0,131-6 3513 0 0,-106 3-2772 0 0,-1 2 1 0 0,0 2-1 0 0,1 1 1 0 0,74 12-1 0 0,-110-12-548 0 0,18 5 163 0 0,0-1 1 0 0,24 0 0 0 0,-39-3-296 0 0,1-1 1 0 0,-1-1-1 0 0,0 1 0 0 0,0-1 1 0 0,0 0-1 0 0,0 0 0 0 0,0-1 1 0 0,0 0-1 0 0,0 0 0 0 0,0 0 1 0 0,10-7-1 0 0,-12 4-3775 0 0,-15 6-846 0 0,-12 5-2069 0 0</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3.929"/>
    </inkml:context>
    <inkml:brush xml:id="br0">
      <inkml:brushProperty name="width" value="0.05" units="cm"/>
      <inkml:brushProperty name="height" value="0.05" units="cm"/>
      <inkml:brushProperty name="color" value="#004F8B"/>
    </inkml:brush>
  </inkml:definitions>
  <inkml:trace contextRef="#ctx0" brushRef="#br0">144 216 6369 0 0,'0'-1'329'0'0,"0"0"1"0"0,0 0 0 0 0,0 0-1 0 0,-1 0 1 0 0,1 0 0 0 0,0 0 0 0 0,0 0-1 0 0,-1 0 1 0 0,1 0 0 0 0,-1 0 0 0 0,1 0-1 0 0,-1 0 1 0 0,1 0 0 0 0,-1 0-1 0 0,1 1 1 0 0,-1-1 0 0 0,0 0 0 0 0,1 0-1 0 0,-1 0 1 0 0,0 1 0 0 0,0-1-1 0 0,-1-1 1 0 0,-26-4 2333 0 0,24 6-2579 0 0,0 0 0 0 0,0 1-1 0 0,0-1 1 0 0,0 1 0 0 0,-1 0-1 0 0,1 0 1 0 0,0 0 0 0 0,0 1-1 0 0,1-1 1 0 0,-1 1 0 0 0,0 0-1 0 0,-4 3 1 0 0,4-1 61 0 0,-1 0 0 0 0,1 1 0 0 0,-1 0 0 0 0,1 0 0 0 0,1 0 0 0 0,-1 0 0 0 0,1 0 0 0 0,0 1 0 0 0,0 0 0 0 0,0-1 0 0 0,-2 10 0 0 0,5-13-134 0 0,-1 0 0 0 0,1 0 0 0 0,0 0 1 0 0,0 0-1 0 0,0 0 0 0 0,0 0 0 0 0,0 0 0 0 0,0 0 1 0 0,0 0-1 0 0,1 0 0 0 0,-1 0 0 0 0,1 0 1 0 0,0 0-1 0 0,-1 0 0 0 0,1 0 0 0 0,0 0 1 0 0,0-1-1 0 0,0 1 0 0 0,0 0 0 0 0,1-1 1 0 0,-1 1-1 0 0,0 0 0 0 0,1-1 0 0 0,-1 0 0 0 0,1 1 1 0 0,-1-1-1 0 0,1 0 0 0 0,0 0 0 0 0,0 0 1 0 0,-1 0-1 0 0,1 0 0 0 0,0 0 0 0 0,0 0 1 0 0,0-1-1 0 0,0 1 0 0 0,0-1 0 0 0,0 1 0 0 0,0-1 1 0 0,0 0-1 0 0,2 0 0 0 0,-1 1-13 0 0,-1-1-1 0 0,0 1 1 0 0,1-1 0 0 0,-1 0-1 0 0,0 0 1 0 0,1 0 0 0 0,-1 0-1 0 0,1 0 1 0 0,-1 0 0 0 0,0-1-1 0 0,1 1 1 0 0,-1-1-1 0 0,0 0 1 0 0,0 0 0 0 0,0 0-1 0 0,1 0 1 0 0,-1 0 0 0 0,0 0-1 0 0,0 0 1 0 0,3-3 0 0 0,-2 0 13 0 0,0 1 1 0 0,0-1 0 0 0,-1 1 0 0 0,1-1 0 0 0,-1 0 0 0 0,0 0 0 0 0,0 0 0 0 0,0 0 0 0 0,0-1 0 0 0,1-4-1 0 0,1-8-60 0 0,-1-1 0 0 0,0 1-1 0 0,-1-1 1 0 0,-1-24-1 0 0,-10-120-585 0 0,23 221 1276 0 0,-23 63 591 0 0,5-89-655 0 0,3 91-252 0 0,1-124-373 0 0,1 0 0 0 0,-1 0-1 0 0,0 0 1 0 0,1 0-1 0 0,-1 0 1 0 0,0 0 0 0 0,1 0-1 0 0,-1 0 1 0 0,0 0 0 0 0,1 0-1 0 0,-1 0 1 0 0,0 0 0 0 0,0 0-1 0 0,1 0 1 0 0,-1 0-1 0 0,0 0 1 0 0,1 0 0 0 0,-1 0-1 0 0,0 0 1 0 0,1 0 0 0 0,-1-1-1 0 0,0 1 1 0 0,0 0-1 0 0,1 0 1 0 0,-1 0 0 0 0,0 0-1 0 0,0-1 1 0 0,1 1 0 0 0,-1 0-1 0 0,0 0 1 0 0,0-1-1 0 0,0 1 1 0 0,1 0 0 0 0,-1 0-1 0 0,0-1 1 0 0,0 1 0 0 0,0 0-1 0 0,0-1 1 0 0,0 1-1 0 0,0 0 1 0 0,1-1 0 0 0,9-11-2464 0 0,-4-10-4596 0 0,-1 14 250 0 0</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4.598"/>
    </inkml:context>
    <inkml:brush xml:id="br0">
      <inkml:brushProperty name="width" value="0.05" units="cm"/>
      <inkml:brushProperty name="height" value="0.05" units="cm"/>
      <inkml:brushProperty name="color" value="#004F8B"/>
    </inkml:brush>
  </inkml:definitions>
  <inkml:trace contextRef="#ctx0" brushRef="#br0">37 28 2896 0 0,'5'-8'368'0'0,"13"-8"7333"0"0,-7 13-705 0 0,-15 21-5267 0 0,-7 6-1284 0 0,0 1 0 0 0,2 0 0 0 0,0 0 0 0 0,2 1 0 0 0,1 0 0 0 0,1 0 0 0 0,-3 53 0 0 0,8-77-444 0 0,-1-1 0 0 0,1 0 0 0 0,0 0 0 0 0,0 0 0 0 0,1 0 0 0 0,-1 1 0 0 0,0-1 0 0 0,0 0 0 0 0,1 0 0 0 0,-1 0 0 0 0,0 0 0 0 0,1 0 1 0 0,-1 0-1 0 0,1 0 0 0 0,-1 0 0 0 0,1 0 0 0 0,0 0 0 0 0,-1 0 0 0 0,1 0 0 0 0,0 0 0 0 0,0 0 0 0 0,0 0 0 0 0,0 0 0 0 0,0-1 0 0 0,0 1 0 0 0,0 0 0 0 0,0-1 0 0 0,0 1 0 0 0,0-1 0 0 0,0 1 0 0 0,0-1 0 0 0,0 0 0 0 0,0 1 0 0 0,0-1 0 0 0,1 0 0 0 0,-1 0 0 0 0,0 0 0 0 0,2 0 0 0 0,6 0-41 0 0,-1-1 0 0 0,0 0-1 0 0,1-1 1 0 0,14-4-1 0 0,9-1-974 0 0,-31 7 629 0 0</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5.179"/>
    </inkml:context>
    <inkml:brush xml:id="br0">
      <inkml:brushProperty name="width" value="0.05" units="cm"/>
      <inkml:brushProperty name="height" value="0.05" units="cm"/>
      <inkml:brushProperty name="color" value="#004F8B"/>
    </inkml:brush>
  </inkml:definitions>
  <inkml:trace contextRef="#ctx0" brushRef="#br0">0 55 312 0 0,'5'-7'16528'0'0,"-2"0"-13064"0"0,7 3-3996 0 0,13 3 900 0 0,-1-2 0 0 0,1 0 0 0 0,29-9 0 0 0,9-2 357 0 0,-43 11-1181 0 0,-24 3-180 0 0,-13 2-3340 0 0,0 1-6500 0 0</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6.147"/>
    </inkml:context>
    <inkml:brush xml:id="br0">
      <inkml:brushProperty name="width" value="0.05" units="cm"/>
      <inkml:brushProperty name="height" value="0.05" units="cm"/>
      <inkml:brushProperty name="color" value="#004F8B"/>
    </inkml:brush>
  </inkml:definitions>
  <inkml:trace contextRef="#ctx0" brushRef="#br0">31 5 5000 0 0,'-11'-2'2947'0'0,"-9"0"6093"0"0,192 14-5516 0 0,-111-15-3287 0 0,-36 1-452 0 0,-20 1-316 0 0,-7 1-411 0 0,-16 3-2204 0 0,51-6-12768 0 0</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46.782"/>
    </inkml:context>
    <inkml:brush xml:id="br0">
      <inkml:brushProperty name="width" value="0.05" units="cm"/>
      <inkml:brushProperty name="height" value="0.05" units="cm"/>
      <inkml:brushProperty name="color" value="#004F8B"/>
    </inkml:brush>
  </inkml:definitions>
  <inkml:trace contextRef="#ctx0" brushRef="#br0">1 4 5957 0 0,'3'-2'9054'0'0,"5"1"-4895"0"0,24 3-4595 0 0,-25-1 1617 0 0,38 2-599 0 0,23 2-34 0 0,-14-3-3572 0 0,-76 1-14528 0 0,44-6 17083 0 0</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52.737"/>
    </inkml:context>
    <inkml:brush xml:id="br0">
      <inkml:brushProperty name="width" value="0.05" units="cm"/>
      <inkml:brushProperty name="height" value="0.05" units="cm"/>
      <inkml:brushProperty name="color" value="#004F8B"/>
    </inkml:brush>
  </inkml:definitions>
  <inkml:trace contextRef="#ctx0" brushRef="#br0">8 65 1212 0 0,'0'0'7982'0'0,"-7"-14"1163"0"0,36 13-8589 0 0,0-1 0 0 0,0-1-1 0 0,0-1 1 0 0,0-2 0 0 0,-1-1 0 0 0,47-18-1 0 0,-66 22-2245 0 0,-18 10 2870 0 0,-11 3-5496 0 0</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53.233"/>
    </inkml:context>
    <inkml:brush xml:id="br0">
      <inkml:brushProperty name="width" value="0.05" units="cm"/>
      <inkml:brushProperty name="height" value="0.05" units="cm"/>
      <inkml:brushProperty name="color" value="#004F8B"/>
    </inkml:brush>
  </inkml:definitions>
  <inkml:trace contextRef="#ctx0" brushRef="#br0">1 7 4328 0 0,'2'-5'10524'0'0,"0"3"-8924"0"0,2 42 541 0 0,-4-24-1363 0 0,4 51 1327 0 0,-5 69 0 0 0,-1-47-5732 0 0,-8-106-8316 0 0</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53.914"/>
    </inkml:context>
    <inkml:brush xml:id="br0">
      <inkml:brushProperty name="width" value="0.05" units="cm"/>
      <inkml:brushProperty name="height" value="0.05" units="cm"/>
      <inkml:brushProperty name="color" value="#004F8B"/>
    </inkml:brush>
  </inkml:definitions>
  <inkml:trace contextRef="#ctx0" brushRef="#br0">7 69 4652 0 0,'-7'-9'10524'0'0,"20"6"-9567"0"0,342-44 5042 0 0,-281 38-7266 0 0,-89 9-670 0 0,-11 0-2841 0 0,8 2-4071 0 0,9-2 3716 0 0</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55.962"/>
    </inkml:context>
    <inkml:brush xml:id="br0">
      <inkml:brushProperty name="width" value="0.05" units="cm"/>
      <inkml:brushProperty name="height" value="0.05" units="cm"/>
      <inkml:brushProperty name="color" value="#004F8B"/>
    </inkml:brush>
  </inkml:definitions>
  <inkml:trace contextRef="#ctx0" brushRef="#br0">159 31 64 0 0,'-10'-9'11828'0'0,"-11"-9"-7190"0"0,17 18-4596 0 0,0 1 0 0 0,1-1 0 0 0,-1 1 1 0 0,1 0-1 0 0,-1 0 0 0 0,1 0 0 0 0,0 1 1 0 0,-1-1-1 0 0,1 1 0 0 0,0 0 0 0 0,0 0 1 0 0,0 0-1 0 0,0 0 0 0 0,0 0 1 0 0,0 1-1 0 0,1-1 0 0 0,-1 1 0 0 0,1 0 1 0 0,0-1-1 0 0,0 1 0 0 0,0 0 0 0 0,0 1 1 0 0,0-1-1 0 0,1 0 0 0 0,-1 0 0 0 0,1 1 1 0 0,0-1-1 0 0,0 1 0 0 0,0-1 1 0 0,0 1-1 0 0,1-1 0 0 0,-1 5 0 0 0,0-2 32 0 0,1 0-1 0 0,-1 0 1 0 0,1 0 0 0 0,0 0-1 0 0,1 0 1 0 0,-1 0-1 0 0,1-1 1 0 0,0 1 0 0 0,1 0-1 0 0,-1 0 1 0 0,1 0-1 0 0,0-1 1 0 0,1 1 0 0 0,-1-1-1 0 0,1 0 1 0 0,0 1-1 0 0,0-1 1 0 0,1-1 0 0 0,0 1-1 0 0,5 5 1 0 0,-8-8-68 0 0,1-1 0 0 0,0 1 1 0 0,0-1-1 0 0,0 1 0 0 0,0-1 1 0 0,0 0-1 0 0,0 0 1 0 0,0 0-1 0 0,1 0 0 0 0,-1 0 1 0 0,0 0-1 0 0,1 0 0 0 0,-1-1 1 0 0,0 1-1 0 0,1-1 0 0 0,-1 0 1 0 0,1 0-1 0 0,3 0 0 0 0,-3-1-15 0 0,-1 0-1 0 0,1 0 1 0 0,0 0-1 0 0,0-1 0 0 0,0 1 1 0 0,-1-1-1 0 0,1 0 1 0 0,-1 1-1 0 0,1-1 0 0 0,-1-1 1 0 0,0 1-1 0 0,1 0 1 0 0,-1 0-1 0 0,3-5 0 0 0,-1 2-83 0 0,0 0-1 0 0,0-1 1 0 0,0 1-1 0 0,0-1 0 0 0,-1 0 1 0 0,0 0-1 0 0,0 0 0 0 0,-1 0 1 0 0,1 0-1 0 0,-1 0 0 0 0,-1-1 1 0 0,2-6-1 0 0,-2-9 26 0 0,-1 18 71 0 0,1 1 1 0 0,-1 0-1 0 0,0-1 1 0 0,0 1-1 0 0,0 0 1 0 0,-1-1-1 0 0,1 1 1 0 0,-1 0-1 0 0,1 0 1 0 0,-1-1-1 0 0,0 1 1 0 0,0 0-1 0 0,-1 0 1 0 0,1 0-1 0 0,-1 0 1 0 0,-3-5-1 0 0,4 6-6 0 0,0 0 1 0 0,0 1-1 0 0,-1-1 0 0 0,1 1 0 0 0,-1-1 0 0 0,1 1 0 0 0,-1-1 0 0 0,1 1 0 0 0,-1 0 0 0 0,0 0 0 0 0,1 0 1 0 0,-1 0-1 0 0,0 0 0 0 0,-3-1 0 0 0,-1 0-61 0 0,4 1 44 0 0,0 0 0 0 0,0 0 0 0 0,0 1 0 0 0,0-1-1 0 0,0 0 1 0 0,-1 1 0 0 0,1 0 0 0 0,0 0 0 0 0,0 0 0 0 0,-1 0 0 0 0,1 0 0 0 0,0 0-1 0 0,0 0 1 0 0,0 1 0 0 0,-1-1 0 0 0,1 1 0 0 0,0-1 0 0 0,0 1 0 0 0,0 0 0 0 0,0 0 0 0 0,0 0-1 0 0,0 0 1 0 0,0 0 0 0 0,0 1 0 0 0,1-1 0 0 0,-1 0 0 0 0,0 1 0 0 0,1 0 0 0 0,-1-1-1 0 0,1 1 1 0 0,-1 0 0 0 0,1 0 0 0 0,-2 3 0 0 0,0 1 58 0 0,0 1-1 0 0,0-1 1 0 0,0 1 0 0 0,1 0 0 0 0,0 0-1 0 0,1 0 1 0 0,0 0 0 0 0,0 0-1 0 0,0 0 1 0 0,1 0 0 0 0,-1 0 0 0 0,3 14-1 0 0,-2-2 172 0 0,14 46 407 0 0,4 28 64 0 0,-17-84-597 0 0,0 0 0 0 0,1 1 0 0 0,0-1 0 0 0,6 17-1 0 0,-5-17-63 0 0,0 0 0 0 0,-1 0-1 0 0,0 0 1 0 0,1 18-1 0 0,-2-11 15 0 0,-1-11 11 0 0,0 1 0 0 0,0-1 0 0 0,0 1 0 0 0,0-1-1 0 0,-1 1 1 0 0,0-1 0 0 0,0 1 0 0 0,-3 6 0 0 0,3-11-36 0 0,0 1-1 0 0,0-1 1 0 0,0 0-1 0 0,0 0 1 0 0,0 1-1 0 0,-1-1 0 0 0,1 0 1 0 0,0 0-1 0 0,-1 0 1 0 0,1 0-1 0 0,-1-1 1 0 0,0 1-1 0 0,1 0 1 0 0,-1-1-1 0 0,1 1 1 0 0,-1-1-1 0 0,0 1 0 0 0,1-1 1 0 0,-1 0-1 0 0,0 1 1 0 0,0-1-1 0 0,1 0 1 0 0,-1 0-1 0 0,0 0 1 0 0,0-1-1 0 0,1 1 1 0 0,-1 0-1 0 0,0-1 0 0 0,1 1 1 0 0,-1-1-1 0 0,0 0 1 0 0,-1 0-1 0 0,-3-1-62 0 0,0-1 1 0 0,1 1-1 0 0,-1-1 0 0 0,1 0 0 0 0,-1-1 1 0 0,-7-6-1 0 0,-22-11-64 0 0,35 20 103 0 0,10-5-5857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39.185"/>
    </inkml:context>
    <inkml:brush xml:id="br0">
      <inkml:brushProperty name="width" value="0.05" units="cm"/>
      <inkml:brushProperty name="height" value="0.05" units="cm"/>
    </inkml:brush>
  </inkml:definitions>
  <inkml:trace contextRef="#ctx0" brushRef="#br0">0 28 11125 0 0,'0'0'3310'0'0,"20"2"2231"0"0,6 0-3826 0 0,-16-4-1658 0 0,0 0 1 0 0,0 0 0 0 0,-1-1 0 0 0,1-1 0 0 0,16-7 0 0 0,-11 4-800 0 0,-15 7 661 0 0,0 0-1 0 0,0 0 1 0 0,0 0 0 0 0,0 0-1 0 0,1 0 1 0 0,-1 0 0 0 0,0 0-1 0 0,0 0 1 0 0,0 0 0 0 0,0 0 0 0 0,0 0-1 0 0,1 0 1 0 0,-1 0 0 0 0,0 0-1 0 0,0 0 1 0 0,0 0 0 0 0,0 0-1 0 0,1 0 1 0 0,-1 0 0 0 0,0 0-1 0 0,0 0 1 0 0,0 0 0 0 0,0 0-1 0 0,0 0 1 0 0,1 0 0 0 0,-1 0-1 0 0,0 1 1 0 0,0-1 0 0 0,0 0 0 0 0,0 0-1 0 0,0 0 1 0 0,0 0 0 0 0,1 0-1 0 0,-1 0 1 0 0,0 0 0 0 0,0 1-1 0 0,0-1 1 0 0,0 0 0 0 0,0 0-1 0 0,0 0 1 0 0,0 0 0 0 0,0 0-1 0 0,0 1 1 0 0,0-1 0 0 0,0 0 0 0 0,0 0-1 0 0,0 0 1 0 0,0 0 0 0 0,0 1-1 0 0,0-1 1 0 0,0 0 0 0 0,0 0-1 0 0</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57.535"/>
    </inkml:context>
    <inkml:brush xml:id="br0">
      <inkml:brushProperty name="width" value="0.05" units="cm"/>
      <inkml:brushProperty name="height" value="0.05" units="cm"/>
      <inkml:brushProperty name="color" value="#004F8B"/>
    </inkml:brush>
  </inkml:definitions>
  <inkml:trace contextRef="#ctx0" brushRef="#br0">250 241 628 0 0,'0'-11'12527'0'0,"-3"8"-9761"0"0,-17 2-2203 0 0,8 3-429 0 0,1 0 1 0 0,0 1 0 0 0,-1 0 0 0 0,1 1 0 0 0,1 0-1 0 0,-1 1 1 0 0,1 1 0 0 0,-1-1 0 0 0,1 1 0 0 0,1 1-1 0 0,-1 0 1 0 0,1 0 0 0 0,1 1 0 0 0,-9 9 0 0 0,16-15-130 0 0,0 0 0 0 0,0 1 0 0 0,1-1 0 0 0,-1 0 0 0 0,1 1 1 0 0,-1-1-1 0 0,1 0 0 0 0,0 1 0 0 0,0-1 0 0 0,0 1 0 0 0,0-1 0 0 0,0 0 1 0 0,0 1-1 0 0,1-1 0 0 0,-1 0 0 0 0,1 1 0 0 0,0-1 0 0 0,-1 0 0 0 0,1 1 1 0 0,0-1-1 0 0,1 0 0 0 0,-1 0 0 0 0,0 0 0 0 0,0 0 0 0 0,3 3 0 0 0,-1-1-3 0 0,0 0 0 0 0,1 0 0 0 0,-1-1 0 0 0,1 1 0 0 0,-1-1 0 0 0,1 1 0 0 0,0-1 0 0 0,0 0 0 0 0,1 0-1 0 0,6 3 1 0 0,-9-6 11 0 0,1 1-1 0 0,-1-1 0 0 0,1 1 0 0 0,-1-1 0 0 0,1 0 0 0 0,-1 0 1 0 0,1 0-1 0 0,0 0 0 0 0,-1 0 0 0 0,1-1 0 0 0,-1 1 1 0 0,1-1-1 0 0,-1 1 0 0 0,1-1 0 0 0,-1 0 0 0 0,0 0 0 0 0,1 0 1 0 0,-1-1-1 0 0,0 1 0 0 0,0 0 0 0 0,0-1 0 0 0,0 1 1 0 0,0-1-1 0 0,0 0 0 0 0,0 0 0 0 0,-1 0 0 0 0,1 0 1 0 0,0 0-1 0 0,1-3 0 0 0,5-8 4 0 0,0 0 0 0 0,-1 0 0 0 0,9-28 0 0 0,-5 15 27 0 0,-7 16-64 0 0,0 0-1 0 0,-1 0 0 0 0,0 0 1 0 0,-1 0-1 0 0,0-1 1 0 0,0 1-1 0 0,-1-1 1 0 0,-1 0-1 0 0,0 1 1 0 0,0-1-1 0 0,-1 0 1 0 0,0 1-1 0 0,-6-19 1 0 0,6 22 3 0 0,-1 1 1 0 0,0 0-1 0 0,-1 0 1 0 0,1 0-1 0 0,-1 0 1 0 0,0 0-1 0 0,-1 1 1 0 0,1-1 0 0 0,-1 1-1 0 0,-1 0 1 0 0,1 0-1 0 0,0 1 1 0 0,-1-1-1 0 0,0 1 1 0 0,0 0 0 0 0,-1 0-1 0 0,1 0 1 0 0,-1 1-1 0 0,1 0 1 0 0,-1 0-1 0 0,0 1 1 0 0,0-1-1 0 0,-11-2 1 0 0,6 4-175 0 0,0-1 0 0 0,0 2-1 0 0,0-1 1 0 0,-17 3 0 0 0,23-2-42 0 0,1 0 0 0 0,-1 1 0 0 0,0 0 0 0 0,1 0-1 0 0,-1 0 1 0 0,1 0 0 0 0,0 1 0 0 0,-1 0 0 0 0,1 0 0 0 0,0 0 0 0 0,0 0 0 0 0,-7 6 0 0 0,7-3-744 0 0,3 0-3681 0 0,1-5 4414 0 0,0 1 0 0 0</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8:58.881"/>
    </inkml:context>
    <inkml:brush xml:id="br0">
      <inkml:brushProperty name="width" value="0.05" units="cm"/>
      <inkml:brushProperty name="height" value="0.05" units="cm"/>
      <inkml:brushProperty name="color" value="#004F8B"/>
    </inkml:brush>
  </inkml:definitions>
  <inkml:trace contextRef="#ctx0" brushRef="#br0">1 324 3924 0 0,'0'35'11422'0'0,"8"72"-7935"0"0,6-47-2201 0 0,-9-43-410 0 0,-6-28 201 0 0,-2-27-876 0 0,16-349-750 0 0,-14 364 490 0 0,0 16 48 0 0,1 1 0 0 0,0 0 0 0 0,0 0 0 0 0,0 0 0 0 0,1 0 0 0 0,0 0 0 0 0,2-8 0 0 0,-3 13-20 0 0,1-1 1 0 0,0 0 0 0 0,0 1 0 0 0,0-1-1 0 0,1 0 1 0 0,-1 1 0 0 0,0 0 0 0 0,0-1 0 0 0,1 1-1 0 0,-1 0 1 0 0,1-1 0 0 0,-1 1 0 0 0,1 0-1 0 0,0 0 1 0 0,-1 0 0 0 0,1 1 0 0 0,0-1-1 0 0,0 0 1 0 0,-1 1 0 0 0,1-1 0 0 0,0 1 0 0 0,0-1-1 0 0,0 1 1 0 0,0 0 0 0 0,0 0 0 0 0,0 0-1 0 0,-1 0 1 0 0,4 0 0 0 0,1 0-37 0 0,1 1 1 0 0,-1 0-1 0 0,0 0 1 0 0,1 0-1 0 0,-1 1 1 0 0,0 0-1 0 0,0 0 1 0 0,0 0-1 0 0,0 1 1 0 0,-1 0-1 0 0,1 0 1 0 0,-1 1-1 0 0,0-1 1 0 0,0 1-1 0 0,0 0 1 0 0,0 0-1 0 0,0 1 1 0 0,-1 0-1 0 0,7 9 1 0 0,-9-11 65 0 0,-1 0 1 0 0,1 0 0 0 0,-1 0-1 0 0,1 0 1 0 0,-1 0 0 0 0,0 0-1 0 0,-1 1 1 0 0,1-1 0 0 0,0 0 0 0 0,-1 0-1 0 0,0 1 1 0 0,0-1 0 0 0,0 1-1 0 0,0-1 1 0 0,0 0 0 0 0,-1 1-1 0 0,1-1 1 0 0,-1 0 0 0 0,0 0-1 0 0,0 1 1 0 0,0-1 0 0 0,0 0-1 0 0,-1 0 1 0 0,0 0 0 0 0,1 0-1 0 0,-1 0 1 0 0,0-1 0 0 0,-4 5-1 0 0,-6 6 86 0 0,0-2-1 0 0,-1 0 0 0 0,0 0 0 0 0,-26 14 0 0 0,-7 8-131 0 0,41-24-1031 0 0,7-1-5549 0 0</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00.498"/>
    </inkml:context>
    <inkml:brush xml:id="br0">
      <inkml:brushProperty name="width" value="0.05" units="cm"/>
      <inkml:brushProperty name="height" value="0.05" units="cm"/>
      <inkml:brushProperty name="color" value="#004F8B"/>
    </inkml:brush>
  </inkml:definitions>
  <inkml:trace contextRef="#ctx0" brushRef="#br0">13 52 440 0 0,'-13'-2'14196'0'0,"30"-3"-13777"0"0,0 1-1 0 0,0 1 1 0 0,1 0-1 0 0,-1 1 1 0 0,1 1-1 0 0,-1 1 1 0 0,28 2-1 0 0,61-3 702 0 0,107-32-1553 0 0,-225 43-6548 0 0</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01.589"/>
    </inkml:context>
    <inkml:brush xml:id="br0">
      <inkml:brushProperty name="width" value="0.05" units="cm"/>
      <inkml:brushProperty name="height" value="0.05" units="cm"/>
      <inkml:brushProperty name="color" value="#004F8B"/>
    </inkml:brush>
  </inkml:definitions>
  <inkml:trace contextRef="#ctx0" brushRef="#br0">117 230 640 0 0,'1'-14'9555'0'0,"-3"-3"-2564"0"0,1 17-6960 0 0,0-1 1 0 0,0 1-1 0 0,-1-1 0 0 0,1 1 1 0 0,0 0-1 0 0,-1 0 1 0 0,1-1-1 0 0,-1 1 1 0 0,1 0-1 0 0,0 0 1 0 0,-1 0-1 0 0,1 1 0 0 0,0-1 1 0 0,-1 0-1 0 0,1 0 1 0 0,-1 1-1 0 0,-1 0 1 0 0,-3 1 23 0 0,-1 1-1 0 0,1 0 1 0 0,-1 0 0 0 0,1 1 0 0 0,0-1 0 0 0,0 1 0 0 0,1 1 0 0 0,-11 9 0 0 0,14-13-52 0 0,0 0 0 0 0,1 1 1 0 0,-1-1-1 0 0,0 1 0 0 0,1 0 0 0 0,-1 0 1 0 0,1-1-1 0 0,-1 1 0 0 0,1 0 0 0 0,0 0 1 0 0,-1 0-1 0 0,1 1 0 0 0,0-1 0 0 0,1 0 1 0 0,-1 0-1 0 0,0 0 0 0 0,1 1 0 0 0,-1-1 0 0 0,1 0 1 0 0,0 1-1 0 0,-1-1 0 0 0,1 1 0 0 0,1-1 1 0 0,-1 0-1 0 0,0 1 0 0 0,0-1 0 0 0,1 0 1 0 0,-1 1-1 0 0,2 2 0 0 0,0-3 10 0 0,0 0 1 0 0,0 0-1 0 0,0 0 1 0 0,0 0-1 0 0,0 0 1 0 0,0 0-1 0 0,1-1 0 0 0,-1 1 1 0 0,1-1-1 0 0,-1 0 1 0 0,1 1-1 0 0,-1-1 0 0 0,1 0 1 0 0,0-1-1 0 0,0 1 1 0 0,-1 0-1 0 0,1-1 1 0 0,0 1-1 0 0,0-1 0 0 0,0 0 1 0 0,0 0-1 0 0,-1 0 1 0 0,1-1-1 0 0,0 1 1 0 0,0-1-1 0 0,0 1 0 0 0,-1-1 1 0 0,1 0-1 0 0,0 0 1 0 0,-1 0-1 0 0,1 0 1 0 0,4-3-1 0 0,-2 1-30 0 0,-1 1 1 0 0,0-1-1 0 0,1 1 1 0 0,-1-1-1 0 0,0 0 1 0 0,0-1-1 0 0,0 1 1 0 0,-1-1-1 0 0,1 0 1 0 0,-1 0-1 0 0,0 0 1 0 0,0 0-1 0 0,0 0 0 0 0,-1-1 1 0 0,0 1-1 0 0,1-1 1 0 0,2-9-1 0 0,-4 5-58 0 0,0 0 0 0 0,-1-1 0 0 0,0 1 0 0 0,0-1-1 0 0,-1 1 1 0 0,0 0 0 0 0,-1-1 0 0 0,0 1 0 0 0,0 0-1 0 0,-1 0 1 0 0,0 0 0 0 0,-5-9 0 0 0,0 2-70 0 0,-1 1 0 0 0,-1-1 0 0 0,0 2-1 0 0,-1-1 1 0 0,-16-14 0 0 0,26 28-1 0 0,0 0-1 0 0,1 0 1 0 0,-1 0 0 0 0,0 0-1 0 0,0 0 1 0 0,0 1 0 0 0,0-1-1 0 0,0 0 1 0 0,-1 1 0 0 0,1-1-1 0 0,0 1 1 0 0,0-1 0 0 0,0 1-1 0 0,0 0 1 0 0,-3-1-1 0 0,4 1-35 0 0,0 0-1 0 0,-1 1 1 0 0,1-1-1 0 0,0 0 1 0 0,-1 0-1 0 0,1 0 1 0 0,0 1-1 0 0,0-1 1 0 0,-1 0-1 0 0,1 0 1 0 0,0 1-1 0 0,0-1 1 0 0,0 0-1 0 0,-1 1 1 0 0,1-1-1 0 0,0 0 1 0 0,0 1-1 0 0,0-1 1 0 0,0 0-1 0 0,0 1 1 0 0,0-1-1 0 0,0 0 1 0 0,0 1-1 0 0,0-1 1 0 0,0 0-1 0 0,0 1 1 0 0,0-1-1 0 0,0 1 1 0 0,0-1-1 0 0,0 0 1 0 0,0 1-1 0 0,0-1 1 0 0,0 0-1 0 0,0 1 1 0 0,0-1-1 0 0,0 0 1 0 0,1 1-1 0 0,-1-1 1 0 0,0 0-1 0 0,0 0 1 0 0,0 1-1 0 0,1-1 1 0 0,-1 0-1 0 0,0 1 1 0 0,0-1-1 0 0,1 0 1 0 0,-1 0-1 0 0,0 0 1 0 0,1 1-1 0 0</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02.601"/>
    </inkml:context>
    <inkml:brush xml:id="br0">
      <inkml:brushProperty name="width" value="0.05" units="cm"/>
      <inkml:brushProperty name="height" value="0.05" units="cm"/>
      <inkml:brushProperty name="color" value="#004F8B"/>
    </inkml:brush>
  </inkml:definitions>
  <inkml:trace contextRef="#ctx0" brushRef="#br0">0 12 1016 0 0,'8'-2'14875'0'0,"12"36"-12052"0"0,12 23-4382 0 0,-10-33 3385 0 0,-22-23-1801 0 0,1-1 0 0 0,-1 1 0 0 0,1-1 0 0 0,-1 0 0 0 0,1 0 0 0 0,-1 1 0 0 0,1-1 0 0 0,-1 0 0 0 0,1 0 0 0 0,-1 1 0 0 0,1-1 0 0 0,-1 0 0 0 0,1 0 0 0 0,0 0 0 0 0,-1 0 0 0 0,1 0 0 0 0,-1 0 0 0 0,1 0 0 0 0,0 0 0 0 0,-1 0 0 0 0,1 0 0 0 0,-1 0 0 0 0,1 0 0 0 0,-1-1 0 0 0,1 1 0 0 0,0 0 0 0 0,-1 0 0 0 0,1-1 0 0 0,-1 1 0 0 0,1 0 0 0 0,-1-1 0 0 0,1 1-1 0 0,-1 0 1 0 0,1-1 0 0 0,8-24 237 0 0,-5-38-486 0 0,-5 57 207 0 0,1-24-615 0 0,0 29 191 0 0,0 19 866 0 0,-1 42 726 0 0,-3-1-1 0 0,-12 59 1 0 0,13-91-710 0 0,0 53 0 0 0,3-77-413 0 0,0 10-1403 0 0,0-26-664 0 0,0-11-2409 0 0,0 6-4149 0 0,0 2 1466 0 0</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06.303"/>
    </inkml:context>
    <inkml:brush xml:id="br0">
      <inkml:brushProperty name="width" value="0.05" units="cm"/>
      <inkml:brushProperty name="height" value="0.05" units="cm"/>
      <inkml:brushProperty name="color" value="#004F8B"/>
    </inkml:brush>
  </inkml:definitions>
  <inkml:trace contextRef="#ctx0" brushRef="#br0">110 43 104 0 0,'-41'-6'8341'0'0,"22"-4"-5257"0"0,-7-1 1655 0 0,2-2-1492 0 0,38 17-2983 0 0,-1-1-1 0 0,1 0 1 0 0,0-1-1 0 0,0 0 1 0 0,0-1-1 0 0,25-1 1 0 0,94-12 282 0 0,-123 11-1956 0 0,20-4 4494 0 0,-20 5-7476 0 0</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07.339"/>
    </inkml:context>
    <inkml:brush xml:id="br0">
      <inkml:brushProperty name="width" value="0.05" units="cm"/>
      <inkml:brushProperty name="height" value="0.05" units="cm"/>
      <inkml:brushProperty name="color" value="#004F8B"/>
    </inkml:brush>
  </inkml:definitions>
  <inkml:trace contextRef="#ctx0" brushRef="#br0">318 66 4408 0 0,'0'-3'404'0'0,"-1"1"-1"0"0,1 0 0 0 0,0 0 1 0 0,0-1-1 0 0,-1 1 1 0 0,0 0-1 0 0,1 0 0 0 0,-1 0 1 0 0,0 0-1 0 0,0-1 0 0 0,0 1 1 0 0,0 0-1 0 0,0 1 0 0 0,0-1 1 0 0,-1 0-1 0 0,1 0 1 0 0,-1 0-1 0 0,1 1 0 0 0,-1-1 1 0 0,-3-1-1 0 0,1 0-214 0 0,0 0 1 0 0,-1 1-1 0 0,0 0 1 0 0,1 0-1 0 0,-1 0 0 0 0,0 1 1 0 0,0-1-1 0 0,-10 0 0 0 0,2 0-66 0 0,-1 1 1 0 0,1 1-1 0 0,0 0 0 0 0,-1 1 0 0 0,1 1 0 0 0,-23 5 0 0 0,33-6-96 0 0,0 0-1 0 0,0 0 1 0 0,-1 1 0 0 0,2 0 0 0 0,-1-1 0 0 0,0 1 0 0 0,0 0-1 0 0,0 0 1 0 0,1 1 0 0 0,-1-1 0 0 0,1 1 0 0 0,0-1 0 0 0,0 1-1 0 0,0 0 1 0 0,0-1 0 0 0,0 1 0 0 0,0 0 0 0 0,1 0 0 0 0,0 1-1 0 0,-1-1 1 0 0,1 0 0 0 0,0 0 0 0 0,0 5 0 0 0,-2 9 364 0 0,0 1 0 0 0,1-1 0 0 0,2 27 0 0 0,-2 8 914 0 0,-12 135 624 0 0,6-110-1611 0 0,-7 51 307 0 0,-1-87-1185 0 0,6-34-4830 0 0</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07.932"/>
    </inkml:context>
    <inkml:brush xml:id="br0">
      <inkml:brushProperty name="width" value="0.05" units="cm"/>
      <inkml:brushProperty name="height" value="0.05" units="cm"/>
      <inkml:brushProperty name="color" value="#004F8B"/>
    </inkml:brush>
  </inkml:definitions>
  <inkml:trace contextRef="#ctx0" brushRef="#br0">15 44 3664 0 0,'-9'-14'6331'0'0,"3"5"-499"0"0,27 4-4440 0 0,70 1 543 0 0,34-3-807 0 0,-116 5-2533 0 0,-16 0-144 0 0,-3 1-3229 0 0,28 5-7772 0 0</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11.384"/>
    </inkml:context>
    <inkml:brush xml:id="br0">
      <inkml:brushProperty name="width" value="0.05" units="cm"/>
      <inkml:brushProperty name="height" value="0.05" units="cm"/>
      <inkml:brushProperty name="color" value="#004F8B"/>
    </inkml:brush>
  </inkml:definitions>
  <inkml:trace contextRef="#ctx0" brushRef="#br0">18 6 2480 0 0,'-9'-5'12628'0'0,"0"244"-7193"0"0,18-154-5279 0 0,-9-81-154 0 0,0 1 1 0 0,0-1 0 0 0,0 0-1 0 0,1 1 1 0 0,0-1 0 0 0,-1 0-1 0 0,1 0 1 0 0,1 0 0 0 0,-1 0-1 0 0,1 1 1 0 0,3 6 0 0 0,-3-10 11 0 0,0 1 0 0 0,0 0 0 0 0,0 0 0 0 0,0 0 0 0 0,1-1 0 0 0,-1 1 0 0 0,0-1 0 0 0,1 0 0 0 0,-1 0 0 0 0,1 0 1 0 0,-1 0-1 0 0,1 0 0 0 0,0 0 0 0 0,-1-1 0 0 0,1 1 0 0 0,0-1 0 0 0,0 0 0 0 0,-1 0 0 0 0,1 0 0 0 0,0 0 0 0 0,-1 0 0 0 0,1-1 1 0 0,0 1-1 0 0,0-1 0 0 0,-1 0 0 0 0,1 0 0 0 0,4-1 0 0 0,0-1-42 0 0,1 1-1 0 0,0-1 1 0 0,-1-1-1 0 0,0 1 1 0 0,0-1-1 0 0,0 0 1 0 0,0-1 0 0 0,11-9-1 0 0,-15 9-6 0 0,0 0 0 0 0,0 0 0 0 0,0-1 1 0 0,0 1-1 0 0,-1-1 0 0 0,0 0 0 0 0,0 0 0 0 0,0 0 0 0 0,-1 0 0 0 0,0 0 0 0 0,1-11 0 0 0,6-27 35 0 0,1-25 292 0 0,-6 56-190 0 0,0 0-1 0 0,-1 0 1 0 0,0-1 0 0 0,-2 1 0 0 0,0-21 0 0 0,0 16-86 0 0,0 18-23 0 0,0-20-406 0 0,0 1-481 0 0,-11 38-15132 0 0,22-44 11997 0 0</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0.011"/>
    </inkml:context>
    <inkml:brush xml:id="br0">
      <inkml:brushProperty name="width" value="0.05" units="cm"/>
      <inkml:brushProperty name="height" value="0.05" units="cm"/>
      <inkml:brushProperty name="color" value="#004F8B"/>
    </inkml:brush>
  </inkml:definitions>
  <inkml:trace contextRef="#ctx0" brushRef="#br0">12 39 3132 0 0,'-12'-9'11409'0'0,"25"4"-9686"0"0,-6 4-1582 0 0,61-10 892 0 0,1 3 0 0 0,0 3 0 0 0,97 6 0 0 0,-132 5-882 0 0,-26-2-4273 0 0,-24-3-9141 0 0,12-2 10458 0 0,29-2 2307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08.299"/>
    </inkml:context>
    <inkml:brush xml:id="br0">
      <inkml:brushProperty name="width" value="0.05" units="cm"/>
      <inkml:brushProperty name="height" value="0.05" units="cm"/>
    </inkml:brush>
  </inkml:definitions>
  <inkml:trace contextRef="#ctx0" brushRef="#br0">18 1 1004 0 0,'-10'13'8739'0'0,"4"10"-5249"0"0,4 22-1014 0 0,2-43-2186 0 0,0 5 0 0 0,0 0-1 0 0,1 0 1 0 0,-1 0 0 0 0,1 0-1 0 0,1-1 1 0 0,-1 1-1 0 0,4 8 1 0 0,-5-14-272 0 0,0 0 1 0 0,1-1 0 0 0,-1 1-1 0 0,1 0 1 0 0,-1 0 0 0 0,1-1-1 0 0,-1 1 1 0 0,1 0 0 0 0,-1-1-1 0 0,1 1 1 0 0,0-1 0 0 0,-1 1-1 0 0,1-1 1 0 0,0 1 0 0 0,-1-1-1 0 0,1 1 1 0 0,0-1 0 0 0,0 0-1 0 0,0 1 1 0 0,-1-1-1 0 0,1 0 1 0 0,0 0 0 0 0,0 1-1 0 0,0-1 1 0 0,0 0 0 0 0,2-1-18 0 0,-1 1 0 0 0,0-1 0 0 0,0 1 0 0 0,0-1 0 0 0,0 0 0 0 0,0 0 0 0 0,0 0 0 0 0,0 0 1 0 0,0 0-1 0 0,0-1 0 0 0,-1 1 0 0 0,1-1 0 0 0,0 1 0 0 0,1-3 0 0 0,0 2-104 0 0,-1 0 1 0 0,-1 0-1 0 0,1 1 1 0 0,0-1-1 0 0,0 0 0 0 0,-1 0 1 0 0,1-1-1 0 0,-1 1 0 0 0,1 0 1 0 0,-1 0-1 0 0,0-1 1 0 0,0 1-1 0 0,0-1 0 0 0,0 1 1 0 0,-1-1-1 0 0,1 1 0 0 0,-1-1 1 0 0,1 0-1 0 0,-1 1 1 0 0,0-1-1 0 0,0 1 0 0 0,0-1 1 0 0,0 0-1 0 0,-1 1 0 0 0,1-1 1 0 0,-1 1-1 0 0,1-1 1 0 0,-1 1-1 0 0,0-1 0 0 0,0 1 1 0 0,0-1-1 0 0,0 1 0 0 0,-1 0 1 0 0,1-1-1 0 0,-1 1 1 0 0,1 0-1 0 0,-1 0 0 0 0,0 0 1 0 0,0 0-1 0 0,0 1 0 0 0,0-1 1 0 0,0 0-1 0 0,0 1 1 0 0,0-1-1 0 0,0 1 0 0 0,-1 0 1 0 0,1 0-1 0 0,-1 0 0 0 0,1 0 1 0 0,0 0-1 0 0,-6-1 1 0 0,-1-5-5348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39.603"/>
    </inkml:context>
    <inkml:brush xml:id="br0">
      <inkml:brushProperty name="width" value="0.05" units="cm"/>
      <inkml:brushProperty name="height" value="0.05" units="cm"/>
    </inkml:brush>
  </inkml:definitions>
  <inkml:trace contextRef="#ctx0" brushRef="#br0">64 7 12437 0 0,'-3'0'479'0'0,"0"0"0"0"0,1 0 0 0 0,-1 1 0 0 0,0-1 0 0 0,1 1 0 0 0,-1-1 0 0 0,0 1 0 0 0,1 0 0 0 0,-1 0 0 0 0,1 0 0 0 0,-1 0 0 0 0,1 0 0 0 0,-4 3 0 0 0,5-3-379 0 0,0 0-1 0 0,0 0 1 0 0,0 0-1 0 0,0 0 1 0 0,0 0-1 0 0,0 1 0 0 0,0-1 1 0 0,0 0-1 0 0,0 1 1 0 0,1-1-1 0 0,-1 1 0 0 0,1-1 1 0 0,-1 1-1 0 0,1-1 1 0 0,-1 1-1 0 0,1-1 1 0 0,0 4-1 0 0,0-2-112 0 0,0 0 1 0 0,0 0-1 0 0,1 0 0 0 0,0 0 1 0 0,0 0-1 0 0,-1-1 0 0 0,2 1 1 0 0,-1 0-1 0 0,0 0 0 0 0,0-1 1 0 0,1 1-1 0 0,0 0 0 0 0,-1-1 1 0 0,1 1-1 0 0,0-1 0 0 0,0 0 1 0 0,0 0-1 0 0,1 0 1 0 0,-1 0-1 0 0,0 0 0 0 0,1 0 1 0 0,4 2-1 0 0,-6-3 8 0 0,0 0 1 0 0,0-1-1 0 0,0 1 1 0 0,0 0-1 0 0,0-1 1 0 0,0 1-1 0 0,0 0 1 0 0,0-1-1 0 0,0 1 1 0 0,1-1-1 0 0,-1 1 1 0 0,0-1-1 0 0,0 0 1 0 0,0 0-1 0 0,1 0 1 0 0,-1 1-1 0 0,0-1 1 0 0,0 0-1 0 0,0 0 1 0 0,1 0-1 0 0,-1-1 1 0 0,0 1-1 0 0,0 0 1 0 0,1 0-1 0 0,-1-1 0 0 0,0 1 1 0 0,0-1-1 0 0,0 1 1 0 0,0-1-1 0 0,0 1 1 0 0,0-1-1 0 0,0 0 1 0 0,0 1-1 0 0,0-1 1 0 0,0 0-1 0 0,0 0 1 0 0,0 0-1 0 0,0 0 1 0 0,-1 0-1 0 0,2-1 1 0 0,-1-1-38 0 0,0 1 0 0 0,-1 0 1 0 0,0-1-1 0 0,1 1 0 0 0,-1 0 1 0 0,0-1-1 0 0,0 1 0 0 0,0-1 1 0 0,0 1-1 0 0,-1 0 0 0 0,1-1 0 0 0,-1 1 1 0 0,1 0-1 0 0,-1-1 0 0 0,0 1 1 0 0,0 0-1 0 0,0 0 0 0 0,0 0 1 0 0,0-1-1 0 0,-3-1 0 0 0,-30-36-1510 0 0,33 39 1533 0 0,0 1 1 0 0,0-1-1 0 0,1 0 1 0 0,-1 0-1 0 0,0 1 1 0 0,0-1-1 0 0,0 0 1 0 0,0 1 0 0 0,0-1-1 0 0,0 1 1 0 0,0 0-1 0 0,0-1 1 0 0,0 1-1 0 0,0 0 1 0 0,0-1 0 0 0,0 1-1 0 0,0 0 1 0 0,0 0-1 0 0,0 0 1 0 0,-1 0-1 0 0,1 0 1 0 0,0 0 0 0 0,0 0-1 0 0,0 0 1 0 0,0 1-1 0 0,0-1 1 0 0,0 0-1 0 0,0 1 1 0 0,0-1-1 0 0,0 0 1 0 0,0 1 0 0 0,0-1-1 0 0,0 1 1 0 0,0 0-1 0 0,0-1 1 0 0,1 1-1 0 0,-1 0 1 0 0,0 0 0 0 0,0-1-1 0 0,0 1 1 0 0,1 0-1 0 0,-1 0 1 0 0,1 0-1 0 0,-2 1 1 0 0,-1 1-502 0 0,-2 3-2395 0 0</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0.710"/>
    </inkml:context>
    <inkml:brush xml:id="br0">
      <inkml:brushProperty name="width" value="0.05" units="cm"/>
      <inkml:brushProperty name="height" value="0.05" units="cm"/>
      <inkml:brushProperty name="color" value="#004F8B"/>
    </inkml:brush>
  </inkml:definitions>
  <inkml:trace contextRef="#ctx0" brushRef="#br0">18 38 1060 0 0,'0'0'1535'0'0,"-18"13"6841"0"0,22-12-7916 0 0,-1 0-1 0 0,0 0 1 0 0,0-1-1 0 0,1 1 1 0 0,-1-1 0 0 0,0 0-1 0 0,1 0 1 0 0,5-1-1 0 0,53-11 885 0 0,-42 7-703 0 0,31-7 137 0 0,-28 6-690 0 0,1 0 0 0 0,0 1 0 0 0,0 2 0 0 0,1 0 0 0 0,-1 2 0 0 0,26 1 0 0 0,-51 0-213 0 0,1 0 0 0 0,0 0 1 0 0,-1 1-1 0 0,1-1 0 0 0,0 0 0 0 0,0 0 0 0 0,-1 0 0 0 0,1 0 0 0 0,0 0 0 0 0,0 1 0 0 0,-1-1 0 0 0,1 0 0 0 0,0 0 0 0 0,0 0 0 0 0,-1 1 0 0 0,1-1 0 0 0,0 0 0 0 0,0 0 0 0 0,0 1 0 0 0,0-1 0 0 0,-1 0 0 0 0,1 1 0 0 0,0-1 1 0 0,0 0-1 0 0,0 0 0 0 0,0 1 0 0 0,0-1 0 0 0,0 0 0 0 0,0 1 0 0 0,0-1 0 0 0,0 0 0 0 0,0 1 0 0 0,0-1 0 0 0,0 0 0 0 0,0 0 0 0 0,0 1 0 0 0,0-1 0 0 0,0 0 0 0 0,0 1 0 0 0,0-1 0 0 0,1 0 0 0 0,-1 0 0 0 0,0 1 1 0 0,0-1-1 0 0,0 0 0 0 0,0 1 0 0 0,1-1 0 0 0,-1 0 0 0 0,0 1 0 0 0,-21-6-7364 0 0,18 5 6025 0 0</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1.578"/>
    </inkml:context>
    <inkml:brush xml:id="br0">
      <inkml:brushProperty name="width" value="0.05" units="cm"/>
      <inkml:brushProperty name="height" value="0.05" units="cm"/>
      <inkml:brushProperty name="color" value="#004F8B"/>
    </inkml:brush>
  </inkml:definitions>
  <inkml:trace contextRef="#ctx0" brushRef="#br0">81 1 1280 0 0,'-1'-1'404'0'0,"0"1"-1"0"0,0 0 1 0 0,0 0 0 0 0,0 0-1 0 0,0 0 1 0 0,0 0 0 0 0,1 0-1 0 0,-1 0 1 0 0,0 1 0 0 0,0-1-1 0 0,0 0 1 0 0,0 0 0 0 0,0 1-1 0 0,0-1 1 0 0,0 1-1 0 0,1-1 1 0 0,-1 1 0 0 0,0-1-1 0 0,0 1 1 0 0,0-1 0 0 0,1 1-1 0 0,-1 0 1 0 0,0-1 0 0 0,1 1-1 0 0,-1 0 1 0 0,1-1 0 0 0,-1 1-1 0 0,0 1 1 0 0,1 0-171 0 0,0 0-1 0 0,0 0 1 0 0,0-1-1 0 0,0 1 1 0 0,0 0 0 0 0,0 0-1 0 0,0 0 1 0 0,1-1 0 0 0,-1 1-1 0 0,1 0 1 0 0,-1 0 0 0 0,1-1-1 0 0,0 1 1 0 0,0 1 0 0 0,8 13-816 0 0,0-2 1 0 0,20 24 0 0 0,-16-21 1789 0 0,5 16-1122 0 0,-14-26-21 0 0,-1 0-1 0 0,1 0 1 0 0,0 0 0 0 0,1-1-1 0 0,0 0 1 0 0,6 7-1 0 0,-12-13-55 0 0,0-1 0 0 0,0 1 0 0 0,0 0-1 0 0,0-1 1 0 0,0 1 0 0 0,0 0 0 0 0,0 0 0 0 0,0 0 0 0 0,0 0-1 0 0,0 0 1 0 0,0 0 0 0 0,0 0 0 0 0,0 0 0 0 0,0 0 0 0 0,1 0-1 0 0,-1 1 1 0 0,0-1 0 0 0,0 0 0 0 0,0 0 0 0 0,0 1-1 0 0,0-1 1 0 0,0 1 0 0 0,0-1 0 0 0,1 1 0 0 0,-1-1 0 0 0,0 1-1 0 0,0 0 1 0 0,1-1 0 0 0,-2 2 0 0 0,-29 65 767 0 0,17-49 73 0 0,-1 15 126 0 0,9-16-792 0 0,-2-1 0 0 0,0 0 0 0 0,-12 18 0 0 0,-26 39 49 0 0,50-94-12876 0 0</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2.496"/>
    </inkml:context>
    <inkml:brush xml:id="br0">
      <inkml:brushProperty name="width" value="0.05" units="cm"/>
      <inkml:brushProperty name="height" value="0.05" units="cm"/>
      <inkml:brushProperty name="color" value="#004F8B"/>
    </inkml:brush>
  </inkml:definitions>
  <inkml:trace contextRef="#ctx0" brushRef="#br0">188 65 1644 0 0,'-31'-20'11771'0'0,"29"20"-11523"0"0,0-1 1 0 0,0 0 0 0 0,0 1-1 0 0,1 0 1 0 0,-1-1 0 0 0,0 1 0 0 0,0 0-1 0 0,0 0 1 0 0,0 0 0 0 0,0 1-1 0 0,0-1 1 0 0,-2 1 0 0 0,-1 1-175 0 0,1 0 1 0 0,0 0-1 0 0,0 1 0 0 0,0-1 1 0 0,0 1-1 0 0,1 0 0 0 0,-1 0 1 0 0,1 0-1 0 0,0 1 0 0 0,0-1 1 0 0,0 1-1 0 0,-4 6 0 0 0,-4 6 420 0 0,1-1 1 0 0,1 1-1 0 0,1 1 0 0 0,0-1 0 0 0,1 1 0 0 0,-8 32 1 0 0,12-36-403 0 0,0-1 1 0 0,1 1 0 0 0,1 0 0 0 0,0 0-1 0 0,1 0 1 0 0,0 0 0 0 0,1 0 0 0 0,0 0-1 0 0,1-1 1 0 0,5 20 0 0 0,-6-27-72 0 0,1-1 0 0 0,0 0 0 0 0,0 0 0 0 0,0 0 0 0 0,0 0 0 0 0,0 0 0 0 0,1 0 0 0 0,0 0 0 0 0,-1-1 0 0 0,1 0 0 0 0,1 1 0 0 0,-1-1 0 0 0,0 0 0 0 0,1 0 0 0 0,0-1 0 0 0,-1 1 0 0 0,1-1 0 0 0,5 2 0 0 0,-2-1 1 0 0,0-1-1 0 0,0 0 1 0 0,0 0-1 0 0,1-1 1 0 0,-1 0-1 0 0,1 0 1 0 0,-1-1-1 0 0,1 0 1 0 0,-1 0-1 0 0,9-2 1 0 0,3-1-46 0 0,-1 0 1 0 0,0-2 0 0 0,0 0-1 0 0,-1-2 1 0 0,0 1 0 0 0,0-2-1 0 0,0 0 1 0 0,16-12-1 0 0,-19 10-219 0 0,-1-1 0 0 0,0-1-1 0 0,-1 1 1 0 0,0-2-1 0 0,-1 0 1 0 0,-1 0 0 0 0,0-1-1 0 0,15-27 1 0 0,-20 32 153 0 0,0-1 0 0 0,-1 0 0 0 0,1-1 1 0 0,-2 1-1 0 0,0-1 0 0 0,0 0 0 0 0,-1 0 0 0 0,0 0 1 0 0,-1 0-1 0 0,0 0 0 0 0,-1 0 0 0 0,0 0 0 0 0,0-1 1 0 0,-4-14-1 0 0,3 21 102 0 0,0 1 0 0 0,-1 0 0 0 0,0-1 1 0 0,0 1-1 0 0,0 0 0 0 0,0 0 0 0 0,0 0 0 0 0,-1 0 1 0 0,0 0-1 0 0,0 0 0 0 0,0 1 0 0 0,0-1 1 0 0,-1 1-1 0 0,1 0 0 0 0,-1 0 0 0 0,-5-3 0 0 0,3 2 72 0 0,-1 1 0 0 0,0 0 0 0 0,-1 0 0 0 0,1 0-1 0 0,0 1 1 0 0,-1 0 0 0 0,0 1 0 0 0,1 0-1 0 0,-11-1 1 0 0,2 2-9 0 0,1 0-1 0 0,-1 1 0 0 0,0 1 1 0 0,0 1-1 0 0,1 0 1 0 0,0 1-1 0 0,-1 0 0 0 0,1 1 1 0 0,-17 9-1 0 0,20-8-344 0 0,0-1 270 0 0,1 2 0 0 0,-1-1 0 0 0,-18 16 0 0 0,7 6-2168 0 0,21-25 1489 0 0,1 1 0 0 0,0-1 0 0 0,0 0 0 0 0,0 1 0 0 0,0-1 0 0 0,0 1 0 0 0,1-1 0 0 0,-1 8 0 0 0,1-5-2823 0 0</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6.879"/>
    </inkml:context>
    <inkml:brush xml:id="br0">
      <inkml:brushProperty name="width" value="0.05" units="cm"/>
      <inkml:brushProperty name="height" value="0.05" units="cm"/>
      <inkml:brushProperty name="color" value="#004F8B"/>
    </inkml:brush>
  </inkml:definitions>
  <inkml:trace contextRef="#ctx0" brushRef="#br0">298 18 3312 0 0,'1'0'282'0'0,"-1"0"-1"0"0,1 0 0 0 0,-1 0 0 0 0,0 0 0 0 0,1-1 1 0 0,-1 1-1 0 0,2-2 1406 0 0,-2 2-1406 0 0,0 0 1 0 0,1-1-1 0 0,-1 1 0 0 0,0 0 0 0 0,0-1 1 0 0,1 1-1 0 0,-1 0 0 0 0,0-1 0 0 0,0 1 1 0 0,0-1-1 0 0,0 1 0 0 0,0-1 0 0 0,0 1 0 0 0,0 0 1 0 0,0-1-1 0 0,0 1 0 0 0,0-1 0 0 0,0 1 1 0 0,0-1-1 0 0,0 1 0 0 0,0 0 0 0 0,0-1 0 0 0,0 1 1 0 0,0-1-1 0 0,-1 0 0 0 0,-17-3 2010 0 0,-25 9-2466 0 0,26 1 398 0 0,0 0 0 0 0,1 1 0 0 0,0 1 0 0 0,0 0 0 0 0,1 1 0 0 0,0 1 0 0 0,0 0 0 0 0,1 1-1 0 0,1 1 1 0 0,0 0 0 0 0,0 0 0 0 0,1 2 0 0 0,-17 23 0 0 0,27-31-140 0 0,-1 0 0 0 0,1 0 0 0 0,0 0 0 0 0,0 1 0 0 0,0-1 0 0 0,1 1-1 0 0,0-1 1 0 0,0 1 0 0 0,1-1 0 0 0,0 1 0 0 0,0-1 0 0 0,0 1 0 0 0,4 12 0 0 0,2 7 41 0 0,1-1 0 0 0,13 32-1 0 0,9 32-202 0 0,-26-70 30 0 0,0-8 86 0 0,0 0-1 0 0,-1 0 1 0 0,0 0-1 0 0,-1 1 0 0 0,-1-1 1 0 0,0 0-1 0 0,0 1 1 0 0,-1-1-1 0 0,0 0 1 0 0,-6 22-1 0 0,-2-2 7 0 0,-2-1 0 0 0,-1 0-1 0 0,-23 42 1 0 0,33-69-148 0 0,1-1-1 0 0,0 0 1 0 0,0 0 0 0 0,0 0-1 0 0,0 1 1 0 0,1-1-1 0 0,-1 0 1 0 0,1 1 0 0 0,-1-1-1 0 0,1 0 1 0 0,0 1-1 0 0,0 4 1 0 0,6 0-2738 0 0,9-16-1574 0 0,-7 1-644 0 0,-3-8-1897 0 0</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7.301"/>
    </inkml:context>
    <inkml:brush xml:id="br0">
      <inkml:brushProperty name="width" value="0.05" units="cm"/>
      <inkml:brushProperty name="height" value="0.05" units="cm"/>
      <inkml:brushProperty name="color" value="#004F8B"/>
    </inkml:brush>
  </inkml:definitions>
  <inkml:trace contextRef="#ctx0" brushRef="#br0">9 90 4500 0 0,'-1'-1'383'0'0,"0"1"0"0"0,1 0 0 0 0,-1-1 0 0 0,1 1 0 0 0,-1-1 0 0 0,1 1 0 0 0,-1-1 0 0 0,1 1 0 0 0,0-1 0 0 0,-1 0 0 0 0,1 1 0 0 0,0-1 0 0 0,-1 1 0 0 0,1-1 0 0 0,0 0 0 0 0,0 1 0 0 0,-1-1 0 0 0,1 0 0 0 0,0 1 0 0 0,0-1 0 0 0,0 0 0 0 0,0 1 0 0 0,0-1 0 0 0,0 0 0 0 0,0 1 0 0 0,0-1 0 0 0,0 0 0 0 0,0 1 0 0 0,1-2 0 0 0,15-14 2680 0 0,30-3-2609 0 0,-15 9-236 0 0,2 2 0 0 0,-1 2 0 0 0,1 1 1 0 0,-1 1-1 0 0,1 2 0 0 0,49 2 0 0 0,-81 0-295 0 0,0 0 0 0 0,1 0 0 0 0,-1 1-1 0 0,0-1 1 0 0,0 0 0 0 0,1 0 0 0 0,-1 1 0 0 0,0-1 0 0 0,0 0 0 0 0,0 1 0 0 0,1 0 0 0 0,-1-1-1 0 0,0 1 1 0 0,0 0 0 0 0,0-1 0 0 0,0 1 0 0 0,0 0 0 0 0,0 0 0 0 0,0 0 0 0 0,0 0 0 0 0,-1 0-1 0 0,1 0 1 0 0,0 0 0 0 0,0 0 0 0 0,-1 0 0 0 0,1 0 0 0 0,-1 0 0 0 0,1 1 0 0 0,-1-1-1 0 0,1 0 1 0 0,-1 0 0 0 0,0 1 0 0 0,0-1 0 0 0,0 0 0 0 0,1 0 0 0 0,-1 1 0 0 0,0-1 0 0 0,-1 0-1 0 0,1 1 1 0 0,0-1 0 0 0,0 0 0 0 0,0 0 0 0 0,-1 1 0 0 0,0 1 0 0 0,-11 28-5155 0 0,-4-4-3580 0 0,11-21 6104 0 0</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7.640"/>
    </inkml:context>
    <inkml:brush xml:id="br0">
      <inkml:brushProperty name="width" value="0.05" units="cm"/>
      <inkml:brushProperty name="height" value="0.05" units="cm"/>
      <inkml:brushProperty name="color" value="#004F8B"/>
    </inkml:brush>
  </inkml:definitions>
  <inkml:trace contextRef="#ctx0" brushRef="#br0">1 73 968 0 0,'5'7'8275'0'0,"6"2"-4820"0"0,4 4-633 0 0,17 39 653 0 0,-18-29-3130 0 0,0 0-1 0 0,31 35 1 0 0,-45-58-329 0 0,0 1 0 0 0,0-1 1 0 0,1 0-1 0 0,-1 0 0 0 0,0 1 1 0 0,0-1-1 0 0,0 0 0 0 0,1 0 1 0 0,-1 0-1 0 0,0 0 0 0 0,1 1 1 0 0,-1-1-1 0 0,0 0 0 0 0,0 0 1 0 0,1 0-1 0 0,-1 0 1 0 0,0 0-1 0 0,1 0 0 0 0,-1 0 1 0 0,0 0-1 0 0,1 0 0 0 0,-1 0 1 0 0,0 0-1 0 0,1 0 0 0 0,-1 0 1 0 0,0 0-1 0 0,0 0 0 0 0,1 0 1 0 0,-1 0-1 0 0,0 0 1 0 0,1 0-1 0 0,-1 0 0 0 0,0 0 1 0 0,1-1-1 0 0,-1 1 0 0 0,0 0 1 0 0,0 0-1 0 0,1 0 0 0 0,-1-1 1 0 0,0 1-1 0 0,0 0 0 0 0,1-1 1 0 0,8-17 102 0 0,1-24-760 0 0,-9 27 351 0 0,0 0 1 0 0,0-1-1 0 0,-2 1 1 0 0,0 0-1 0 0,0-1 0 0 0,-1 1 1 0 0,-1 0-1 0 0,-1 0 1 0 0,-9-24-1 0 0,12 38 289 0 0,1-1 0 0 0,-1 1 0 0 0,1 0 0 0 0,-1 0 0 0 0,0 0 0 0 0,1 0 0 0 0,-1-1 0 0 0,0 1 0 0 0,0 0 0 0 0,0 0 0 0 0,0 0 0 0 0,0 1 0 0 0,0-1 0 0 0,0 0 0 0 0,0 0 0 0 0,0 1 0 0 0,0-1 0 0 0,-1 0 0 0 0,1 1 0 0 0,0-1 0 0 0,0 1 0 0 0,-1 0 0 0 0,1-1 0 0 0,0 1 0 0 0,-1 0 0 0 0,0 0 0 0 0,-2 0 25 0 0,1 0 0 0 0,0 1 0 0 0,0-1 0 0 0,-1 1-1 0 0,1 0 1 0 0,0 0 0 0 0,0 0 0 0 0,0 1-1 0 0,0-1 1 0 0,-4 3 0 0 0,-1 1 55 0 0,1 1 1 0 0,-1 0-1 0 0,1 0 0 0 0,0 0 0 0 0,1 1 0 0 0,-11 13 1 0 0,14-15-94 0 0,0 0 0 0 0,1 0 0 0 0,-1 0 0 0 0,1 0 0 0 0,0 0 0 0 0,1 1 1 0 0,-2 5-1 0 0,5 14-2041 0 0,-1-24 1673 0 0,-1 0 0 0 0,1 1 0 0 0,0-1 0 0 0,0 0 1 0 0,-1 0-1 0 0,1 1 0 0 0,0-1 0 0 0,0 0 0 0 0,0 0 0 0 0,0 0 0 0 0,1 0 0 0 0,-1 0 0 0 0,0 0 0 0 0,0-1 0 0 0,2 2 1 0 0,6 1-5523 0 0</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8.136"/>
    </inkml:context>
    <inkml:brush xml:id="br0">
      <inkml:brushProperty name="width" value="0.05" units="cm"/>
      <inkml:brushProperty name="height" value="0.05" units="cm"/>
      <inkml:brushProperty name="color" value="#004F8B"/>
    </inkml:brush>
  </inkml:definitions>
  <inkml:trace contextRef="#ctx0" brushRef="#br0">1 170 8189 0 0,'0'6'1567'0'0,"3"40"4221"0"0,-2-45-5682 0 0,-1 0 0 0 0,0 0 0 0 0,0 0 0 0 0,1-1 0 0 0,-1 1 0 0 0,0 0 0 0 0,1 0 0 0 0,-1 0 0 0 0,1 0 0 0 0,-1-1 0 0 0,1 1 0 0 0,-1 0 0 0 0,1-1 0 0 0,0 1 0 0 0,-1 0 0 0 0,1-1 0 0 0,0 1 0 0 0,-1-1 0 0 0,1 1 0 0 0,0-1 0 0 0,0 1 0 0 0,0-1 0 0 0,0 1 0 0 0,-1-1 1 0 0,1 0-1 0 0,0 0 0 0 0,0 1 0 0 0,0-1 0 0 0,0 0 0 0 0,0 0 0 0 0,0 0 0 0 0,0 0 0 0 0,0 0 0 0 0,0 0 0 0 0,-1 0 0 0 0,1 0 0 0 0,0-1 0 0 0,0 1 0 0 0,0 0 0 0 0,0 0 0 0 0,0-1 0 0 0,0 1 0 0 0,-1 0 0 0 0,2-1 0 0 0,0-1-32 0 0,1 0 0 0 0,-1 1 0 0 0,0-1 0 0 0,1 0 0 0 0,-1 0 0 0 0,0 0-1 0 0,-1-1 1 0 0,1 1 0 0 0,0 0 0 0 0,-1-1 0 0 0,1 1 0 0 0,-1-1 0 0 0,1 1 0 0 0,-1-1-1 0 0,0 0 1 0 0,0 1 0 0 0,-1-1 0 0 0,1 0 0 0 0,0 0 0 0 0,-1-3 0 0 0,4-63 506 0 0,-4 60-570 0 0,-4-56-161 0 0,4 64 128 0 0,1-1 0 0 0,0 1 0 0 0,-1 0-1 0 0,1 0 1 0 0,0-1 0 0 0,0 1 0 0 0,0 0 0 0 0,0 0 0 0 0,0 0-1 0 0,0 0 1 0 0,0 0 0 0 0,0 0 0 0 0,0 1 0 0 0,0-1 0 0 0,1 0-1 0 0,-1 0 1 0 0,0 1 0 0 0,0-1 0 0 0,1 1 0 0 0,-1-1 0 0 0,3 1-1 0 0,35-12-138 0 0,-34 11 136 0 0,1-1-221 0 0,1 0-1 0 0,-1 1 1 0 0,1 0-1 0 0,0 0 1 0 0,0 1 0 0 0,-1-1-1 0 0,1 2 1 0 0,0-1-1 0 0,0 1 1 0 0,0 0-1 0 0,8 2 1 0 0,-9 10-3103 0 0,-8-3-2994 0 0,-6-1-273 0 0</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9.203"/>
    </inkml:context>
    <inkml:brush xml:id="br0">
      <inkml:brushProperty name="width" value="0.05" units="cm"/>
      <inkml:brushProperty name="height" value="0.05" units="cm"/>
      <inkml:brushProperty name="color" value="#004F8B"/>
    </inkml:brush>
  </inkml:definitions>
  <inkml:trace contextRef="#ctx0" brushRef="#br0">41 1 4440 0 0,'-1'54'9361'0'0,"-2"11"-4149"0"0,-24 281-1123 0 0,21-307-3900 0 0,2-12 389 0 0,17-54-867 0 0,-7 13 9 0 0,-1-1 8 0 0,1 0 0 0 0,1 0 0 0 0,15-24 0 0 0,-21 37 252 0 0,0 0 0 0 0,1-1 0 0 0,0 1 0 0 0,-1 0 0 0 0,1 0 0 0 0,0 0 0 0 0,0 0 0 0 0,0 0 0 0 0,0 1 0 0 0,0-1 0 0 0,1 0 0 0 0,-1 1 0 0 0,1 0 0 0 0,-1-1 0 0 0,1 1 0 0 0,-1 0 0 0 0,1 0 0 0 0,-1 1 0 0 0,1-1 0 0 0,0 1 0 0 0,-1-1 0 0 0,1 1 0 0 0,0 0 0 0 0,0 0-1 0 0,-1 0 1 0 0,1 0 0 0 0,0 0 0 0 0,0 1 0 0 0,2 0 0 0 0,-2 0 21 0 0,0 0-1 0 0,-1 1 0 0 0,1-1 0 0 0,0 1 1 0 0,-1-1-1 0 0,0 1 0 0 0,1 0 1 0 0,-1 0-1 0 0,0 0 0 0 0,0 1 1 0 0,0-1-1 0 0,0 0 0 0 0,-1 1 0 0 0,1-1 1 0 0,2 6-1 0 0,16 46 147 0 0,-14-36-56 0 0,-1-3 110 0 0,0 0 0 0 0,-1 0 0 0 0,-1 0 0 0 0,2 29 0 0 0,-5-44-187 0 0,0 1 0 0 0,-1 0 0 0 0,0 0 0 0 0,1 0 0 0 0,-1 0 1 0 0,1 0-1 0 0,-1-1 0 0 0,0 1 0 0 0,0 0 0 0 0,1-1 0 0 0,-1 1 0 0 0,0 0 1 0 0,0-1-1 0 0,0 1 0 0 0,0-1 0 0 0,0 1 0 0 0,0-1 0 0 0,0 0 0 0 0,0 1 1 0 0,0-1-1 0 0,0 0 0 0 0,0 0 0 0 0,0 0 0 0 0,0 1 0 0 0,0-1 0 0 0,-2-1 1 0 0,-29 3 43 0 0,30-2-56 0 0,-16 0-320 0 0,0-2 0 0 0,1 0 0 0 0,-1-1 0 0 0,0-1 0 0 0,1-1 0 0 0,-22-8 0 0 0,38 2-8484 0 0</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29.901"/>
    </inkml:context>
    <inkml:brush xml:id="br0">
      <inkml:brushProperty name="width" value="0.05" units="cm"/>
      <inkml:brushProperty name="height" value="0.05" units="cm"/>
      <inkml:brushProperty name="color" value="#004F8B"/>
    </inkml:brush>
  </inkml:definitions>
  <inkml:trace contextRef="#ctx0" brushRef="#br0">126 21 7929 0 0,'-3'-2'516'0'0,"1"0"-1"0"0,0 0 1 0 0,-1 0 0 0 0,0 0 0 0 0,1 1 0 0 0,-1-1-1 0 0,0 1 1 0 0,0 0 0 0 0,0 0 0 0 0,0 0 0 0 0,0 0-1 0 0,0 0 1 0 0,0 0 0 0 0,0 1 0 0 0,0 0 0 0 0,0-1-1 0 0,-6 2 1 0 0,6-1-298 0 0,0 1 0 0 0,0 0-1 0 0,0 0 1 0 0,1 0 0 0 0,-1 0-1 0 0,0 1 1 0 0,1-1 0 0 0,-1 1 0 0 0,1-1-1 0 0,-1 1 1 0 0,1 0 0 0 0,0 0-1 0 0,0 0 1 0 0,0 0 0 0 0,-4 5-1 0 0,3-3-170 0 0,0 1 0 0 0,0 0 0 0 0,1 0-1 0 0,-1 0 1 0 0,1 0 0 0 0,0 0-1 0 0,1 0 1 0 0,-1 1 0 0 0,1-1 0 0 0,0 1-1 0 0,1-1 1 0 0,-1 1 0 0 0,1-1-1 0 0,0 1 1 0 0,0-1 0 0 0,1 1-1 0 0,-1-1 1 0 0,1 1 0 0 0,1-1 0 0 0,1 6-1 0 0,-2-8-53 0 0,0 0-1 0 0,0 0 0 0 0,0 0 1 0 0,1 0-1 0 0,0 0 0 0 0,-1 0 1 0 0,1 0-1 0 0,0-1 0 0 0,0 1 1 0 0,0 0-1 0 0,1-1 0 0 0,-1 0 1 0 0,1 0-1 0 0,-1 0 0 0 0,1 0 1 0 0,0 0-1 0 0,0 0 0 0 0,0 0 1 0 0,5 1-1 0 0,-6-3-7 0 0,0 0 1 0 0,0 0-1 0 0,0 0 0 0 0,0 0 0 0 0,0-1 1 0 0,0 1-1 0 0,-1-1 0 0 0,1 1 0 0 0,0-1 1 0 0,0 0-1 0 0,0 0 0 0 0,-1 0 0 0 0,1 0 1 0 0,0 0-1 0 0,-1 0 0 0 0,1 0 0 0 0,-1 0 1 0 0,1-1-1 0 0,-1 1 0 0 0,0-1 0 0 0,0 1 1 0 0,1-1-1 0 0,-1 1 0 0 0,0-1 0 0 0,0 0 1 0 0,0 1-1 0 0,-1-1 0 0 0,1 0 0 0 0,0 0 1 0 0,-1 0-1 0 0,1 0 0 0 0,-1 1 0 0 0,1-3 1 0 0,3-11-57 0 0,-1-1 1 0 0,0 1-1 0 0,-1 0 0 0 0,1-32 1 0 0,11 101 600 0 0,-11-3-383 0 0,-3-40-398 0 0,0 0 1 0 0,1 0-1 0 0,0 0 1 0 0,3 11 0 0 0,7-7-2760 0 0</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0.491"/>
    </inkml:context>
    <inkml:brush xml:id="br0">
      <inkml:brushProperty name="width" value="0.05" units="cm"/>
      <inkml:brushProperty name="height" value="0.05" units="cm"/>
      <inkml:brushProperty name="color" value="#004F8B"/>
    </inkml:brush>
  </inkml:definitions>
  <inkml:trace contextRef="#ctx0" brushRef="#br0">83 30 1228 0 0,'0'-30'11732'0'0,"0"49"-8649"0"0,-3 136 1513 0 0,-12 77-2541 0 0,-4-107-1499 0 0,10-80-424 0 0,3 1 0 0 0,-1 48 0 0 0,7-90-289 0 0,0 0 1 0 0,-1 0 0 0 0,1 0 0 0 0,-1 0 0 0 0,1 0 0 0 0,-2 0 0 0 0,1 0 0 0 0,0 0 0 0 0,-1-1 0 0 0,1 1 0 0 0,-1 0 0 0 0,0-1 0 0 0,-2 4 0 0 0,3-7-131 0 0,1 0 0 0 0,-1-1 0 0 0,1 1 1 0 0,0 0-1 0 0,-1 0 0 0 0,1-1 0 0 0,-1 1 1 0 0,1 0-1 0 0,0-1 0 0 0,0 1 0 0 0,-1-1 0 0 0,1 1 1 0 0,0 0-1 0 0,0-1 0 0 0,-1 1 0 0 0,1-1 1 0 0,0 1-1 0 0,0 0 0 0 0,0-1 0 0 0,0 1 1 0 0,0-1-1 0 0,0 1 0 0 0,0-1 0 0 0,-1 1 1 0 0,1-1-1 0 0,0 1 0 0 0,1-1 0 0 0,-1 1 0 0 0,0-1 1 0 0,0 1-1 0 0,0 0 0 0 0,0-1 0 0 0,0-11-8538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40.192"/>
    </inkml:context>
    <inkml:brush xml:id="br0">
      <inkml:brushProperty name="width" value="0.05" units="cm"/>
      <inkml:brushProperty name="height" value="0.05" units="cm"/>
    </inkml:brush>
  </inkml:definitions>
  <inkml:trace contextRef="#ctx0" brushRef="#br0">0 230 3392 0 0,'0'0'7590'0'0,"11"3"-1860"0"0,0 4-4046 0 0,-1 12-926 0 0,-8-15-666 0 0,0-1-1 0 0,-1 1 1 0 0,1-1 0 0 0,-1 1-1 0 0,1 0 1 0 0,-1 0-1 0 0,0-1 1 0 0,-1 1 0 0 0,1 0-1 0 0,0 5 1 0 0,-1-9 73 0 0,-2 0-162 0 0,1 0 0 0 0,-1 0 1 0 0,1 0-1 0 0,0 0 0 0 0,-1 0 0 0 0,1 0 0 0 0,-1 0 0 0 0,1-1 0 0 0,0 1 0 0 0,-1-1 0 0 0,1 1 1 0 0,0-1-1 0 0,-1 1 0 0 0,1-1 0 0 0,0 0 0 0 0,0 0 0 0 0,0 1 0 0 0,0-1 0 0 0,0 0 1 0 0,0 0-1 0 0,0 0 0 0 0,0 0 0 0 0,0 0 0 0 0,0-1 0 0 0,-1 0 0 0 0,1-1-38 0 0,1 1 0 0 0,-1-1-1 0 0,0 0 1 0 0,1 1 0 0 0,-1-1-1 0 0,1 0 1 0 0,0 1 0 0 0,0-1-1 0 0,0 0 1 0 0,0 0 0 0 0,1 1-1 0 0,0-4 1 0 0,2-7-51 0 0,1 1-1 0 0,0 0 1 0 0,0 0 0 0 0,10-16 0 0 0,17-36 975 0 0,-21 40 39 0 0,27-44 1 0 0,-18 50-1295 0 0,-14 20-1373 0 0,-7 14-1244 0 0,-6-1-4872 0 0</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1.099"/>
    </inkml:context>
    <inkml:brush xml:id="br0">
      <inkml:brushProperty name="width" value="0.05" units="cm"/>
      <inkml:brushProperty name="height" value="0.05" units="cm"/>
      <inkml:brushProperty name="color" value="#004F8B"/>
    </inkml:brush>
  </inkml:definitions>
  <inkml:trace contextRef="#ctx0" brushRef="#br0">73 54 7705 0 0,'28'-36'6821'0'0,"-16"18"-3814"0"0,-31 41-496 0 0,8-11-2161 0 0,1 1 1 0 0,0 0-1 0 0,1 0 1 0 0,0 1-1 0 0,1 0 1 0 0,-7 19-1 0 0,9-16-237 0 0,3-9-92 0 0,0-1 1 0 0,1 0-1 0 0,0 1 1 0 0,0-1-1 0 0,0 1 1 0 0,1 0 0 0 0,0 8-1 0 0,1-15-16 0 0,1 0 0 0 0,-1-1 0 0 0,0 1 0 0 0,1-1 0 0 0,-1 1 0 0 0,0-1 0 0 0,1 1-1 0 0,-1 0 1 0 0,1-1 0 0 0,-1 0 0 0 0,1 1 0 0 0,-1-1 0 0 0,1 1 0 0 0,-1-1 0 0 0,1 1 0 0 0,-1-1 0 0 0,1 0 0 0 0,-1 1 0 0 0,1-1-1 0 0,0 0 1 0 0,-1 0 0 0 0,1 0 0 0 0,0 1 0 0 0,-1-1 0 0 0,1 0 0 0 0,0 0 0 0 0,-1 0 0 0 0,1 0 0 0 0,0 0 0 0 0,-1 0 0 0 0,1 0-1 0 0,0 0 1 0 0,-1-1 0 0 0,1 1 0 0 0,0 0 0 0 0,-1 0 0 0 0,1 0 0 0 0,0-1 0 0 0,27-9-190 0 0,-12-4-57 0 0,-2-1 1 0 0,1 0 0 0 0,-2-1-1 0 0,0-1 1 0 0,20-33 0 0 0,-35 53 363 0 0,-30 61 1176 0 0,30-61-1329 0 0,1 1-1 0 0,-1 0 1 0 0,1-1 0 0 0,0 1-1 0 0,0 0 1 0 0,1 0 0 0 0,-1 0-1 0 0,1 0 1 0 0,0 0 0 0 0,0-1 0 0 0,0 1-1 0 0,0 0 1 0 0,1 0 0 0 0,-1 0-1 0 0,1 0 1 0 0,0 0 0 0 0,2 5-1 0 0,-2-9-24 0 0,-1 1-1 0 0,0-1 1 0 0,1 1-1 0 0,-1-1 0 0 0,0 1 1 0 0,1-1-1 0 0,-1 0 0 0 0,0 1 1 0 0,1-1-1 0 0,-1 1 1 0 0,1-1-1 0 0,-1 0 0 0 0,1 1 1 0 0,-1-1-1 0 0,1 0 1 0 0,-1 0-1 0 0,1 1 0 0 0,0-1 1 0 0,-1 0-1 0 0,1 0 0 0 0,-1 0 1 0 0,1 0-1 0 0,0 0 1 0 0,-1 1-1 0 0,1-1 0 0 0,-1 0 1 0 0,1-1-1 0 0,0 1 1 0 0,-1 0-1 0 0,1 0 0 0 0,-1 0 1 0 0,1 0-1 0 0,-1 0 0 0 0,1 0 1 0 0,0-1-1 0 0,-1 1 1 0 0,1 0-1 0 0,-1-1 0 0 0,1 1 1 0 0,-1 0-1 0 0,1-1 1 0 0,-1 1-1 0 0,1-1 0 0 0,19-21-7171 0 0,-17 19 5329 0 0,2-6-3504 0 0</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1.688"/>
    </inkml:context>
    <inkml:brush xml:id="br0">
      <inkml:brushProperty name="width" value="0.05" units="cm"/>
      <inkml:brushProperty name="height" value="0.05" units="cm"/>
      <inkml:brushProperty name="color" value="#004F8B"/>
    </inkml:brush>
  </inkml:definitions>
  <inkml:trace contextRef="#ctx0" brushRef="#br0">10 67 1056 0 0,'0'-6'14259'0'0,"-9"111"-7497"0"0,32-144-6037 0 0,6-9-884 0 0,-26 42 133 0 0,-1 0 0 0 0,1 0 0 0 0,1 1 0 0 0,-1-1 0 0 0,1 1 0 0 0,-1 0 0 0 0,2 0 0 0 0,-1 0 1 0 0,0 0-1 0 0,1 1 0 0 0,0 0 0 0 0,0 0 0 0 0,11-7 0 0 0,-15 11 33 0 0,-1 0 0 0 0,1-1 0 0 0,0 1 0 0 0,-1 0 0 0 0,1 0 0 0 0,0 0 0 0 0,-1 0 0 0 0,1 0 0 0 0,0 0 0 0 0,-1 0 0 0 0,1 0 0 0 0,0 0 0 0 0,-1 0-1 0 0,1 0 1 0 0,0 0 0 0 0,-1 0 0 0 0,1 1 0 0 0,0-1 0 0 0,-1 0 0 0 0,1 1 0 0 0,0-1 0 0 0,-1 0 0 0 0,1 1 0 0 0,-1-1 0 0 0,1 1 0 0 0,-1-1 0 0 0,1 0 0 0 0,-1 1 0 0 0,1 0 0 0 0,12 25 213 0 0,-4 31-6 0 0,-6-40-92 0 0,-3-17-205 0 0,0 0 0 0 0,1 1 0 0 0,-1-1 0 0 0,0 1 0 0 0,1-1 0 0 0,-1 1 0 0 0,0-1 0 0 0,0 1 0 0 0,1-1 0 0 0,-1 1 0 0 0,0 0 0 0 0,0-1 1 0 0,0 1-1 0 0,0-1 0 0 0,0 1 0 0 0,0-1 0 0 0,0 1 0 0 0,0 0 0 0 0,0-1 0 0 0,0 1 0 0 0,0-1 0 0 0,0 1 0 0 0,0-1 0 0 0,0 1 0 0 0,-1 0 0 0 0,1-1 0 0 0,0 1 0 0 0,0-1 0 0 0,-1 1 1 0 0,1-1-1 0 0,0 1 0 0 0,-1-1 0 0 0,1 0 0 0 0,0 1 0 0 0,-1-1 0 0 0,1 1 0 0 0,-1-1 0 0 0,1 0 0 0 0,-1 1 0 0 0,1-1 0 0 0,-1 0 0 0 0,1 1 0 0 0,-1-1 0 0 0,1 0 0 0 0,-1 0 0 0 0,1 0 1 0 0,-1 1-1 0 0,1-1 0 0 0,-1 0 0 0 0,0 0 0 0 0,1 0 0 0 0,-1 0 0 0 0,1 0 0 0 0,-2 0 0 0 0</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2.122"/>
    </inkml:context>
    <inkml:brush xml:id="br0">
      <inkml:brushProperty name="width" value="0.05" units="cm"/>
      <inkml:brushProperty name="height" value="0.05" units="cm"/>
      <inkml:brushProperty name="color" value="#004F8B"/>
    </inkml:brush>
  </inkml:definitions>
  <inkml:trace contextRef="#ctx0" brushRef="#br0">116 13 3860 0 0,'-4'-12'10113'0'0,"3"12"-9815"0"0,1 0-1 0 0,0 0 1 0 0,-1 0-1 0 0,1 0 0 0 0,-1 0 1 0 0,-16 9 3457 0 0,-15 26-3415 0 0,30-32 481 0 0,-5 5-568 0 0,0 1 1 0 0,1 0-1 0 0,1 0 0 0 0,-1 1 1 0 0,1 0-1 0 0,1 0 1 0 0,0 0-1 0 0,1 0 0 0 0,-5 21 1 0 0,7-27-243 0 0,0 0 0 0 0,1 0 0 0 0,0 0 0 0 0,-1 0 0 0 0,1-1 0 0 0,1 1 0 0 0,-1 0 0 0 0,1 0-1 0 0,-1 0 1 0 0,1 0 0 0 0,0-1 0 0 0,1 1 0 0 0,-1 0 0 0 0,1-1 0 0 0,-1 1 0 0 0,1-1 0 0 0,0 0 0 0 0,0 1 0 0 0,0-1 0 0 0,1 0 0 0 0,-1 0 0 0 0,1-1 0 0 0,0 1 0 0 0,0 0 0 0 0,0-1 0 0 0,0 1 0 0 0,0-1 0 0 0,0 0 0 0 0,1 0 0 0 0,6 2 0 0 0,-7-3-10 0 0,1 1 0 0 0,0-2 0 0 0,0 1 0 0 0,0 0 0 0 0,0-1 0 0 0,0 1 0 0 0,0-1 0 0 0,0 0 0 0 0,0-1-1 0 0,0 1 1 0 0,-1-1 0 0 0,1 1 0 0 0,0-1 0 0 0,0 0 0 0 0,0-1 0 0 0,-1 1 0 0 0,1-1 0 0 0,0 1 0 0 0,-1-1 0 0 0,1 0 0 0 0,2-3 0 0 0,30-26-3426 0 0,-11-5-6691 0 0,-23 28 5116 0 0</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2.634"/>
    </inkml:context>
    <inkml:brush xml:id="br0">
      <inkml:brushProperty name="width" value="0.05" units="cm"/>
      <inkml:brushProperty name="height" value="0.05" units="cm"/>
      <inkml:brushProperty name="color" value="#004F8B"/>
    </inkml:brush>
  </inkml:definitions>
  <inkml:trace contextRef="#ctx0" brushRef="#br0">83 67 1736 0 0,'0'0'12074'0'0,"7"-5"-7843"0"0,23-15-2828 0 0,8 2-865 0 0,-38 18-536 0 0,0 0 1 0 0,1 0-1 0 0,-1 0 1 0 0,0-1 0 0 0,1 1-1 0 0,-1 0 1 0 0,0 0-1 0 0,1-1 1 0 0,-1 1-1 0 0,0 0 1 0 0,1-1 0 0 0,-1 1-1 0 0,0 0 1 0 0,0-1-1 0 0,0 1 1 0 0,1 0-1 0 0,-1-1 1 0 0,0 1 0 0 0,0-1-1 0 0,0 1 1 0 0,0 0-1 0 0,0-1 1 0 0,0 1-1 0 0,0-1 1 0 0,0 1 0 0 0,0-1-1 0 0,0 1 1 0 0,0 0-1 0 0,0-1 1 0 0,0 1 0 0 0,0-1-1 0 0,-1 0-26 0 0,0 0-1 0 0,-1 0 1 0 0,1 0 0 0 0,0 0-1 0 0,-1 0 1 0 0,1 1 0 0 0,0-1-1 0 0,-1 0 1 0 0,1 1 0 0 0,-1-1-1 0 0,1 1 1 0 0,-1 0 0 0 0,1-1-1 0 0,-4 1 1 0 0,0-1 64 0 0,0 0 0 0 0,1 1 0 0 0,-1 0 0 0 0,0-1 0 0 0,0 2 0 0 0,0-1 0 0 0,0 0 0 0 0,0 1 0 0 0,0 0 0 0 0,0 0 0 0 0,0 1 0 0 0,1-1 0 0 0,-1 1 0 0 0,1 0 0 0 0,-1 0 0 0 0,1 1 1 0 0,-1-1-1 0 0,1 1 0 0 0,0 0 0 0 0,0 0 0 0 0,1 0 0 0 0,-1 1 0 0 0,1-1 0 0 0,-1 1 0 0 0,1 0 0 0 0,0 0 0 0 0,1 0 0 0 0,-1 0 0 0 0,1 1 0 0 0,-1-1 0 0 0,1 1 0 0 0,1-1 0 0 0,-1 1 0 0 0,1 0 0 0 0,0 0 0 0 0,0 0 0 0 0,-1 9 0 0 0,2-10-51 0 0,0-1 0 0 0,0 1 0 0 0,0-1 0 0 0,1 1 0 0 0,-1-1 0 0 0,1 0 0 0 0,0 1 0 0 0,0-1 0 0 0,0 0 0 0 0,1 1 0 0 0,-1-1 0 0 0,1 0 0 0 0,-1 0-1 0 0,1 0 1 0 0,0 0 0 0 0,0-1 0 0 0,1 1 0 0 0,-1 0 0 0 0,0-1 0 0 0,1 0 0 0 0,0 1 0 0 0,-1-1 0 0 0,1 0 0 0 0,0 0 0 0 0,0-1 0 0 0,0 1 0 0 0,0-1 0 0 0,1 1 0 0 0,-1-1 0 0 0,0 0 0 0 0,0 0 0 0 0,1 0 0 0 0,-1-1 0 0 0,1 1 0 0 0,4-1 0 0 0,2 1-619 0 0,0-1 1 0 0,0 0-1 0 0,0 0 1 0 0,18-4-1 0 0,34-14-7299 0 0,-49 12 2767 0 0</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3.268"/>
    </inkml:context>
    <inkml:brush xml:id="br0">
      <inkml:brushProperty name="width" value="0.05" units="cm"/>
      <inkml:brushProperty name="height" value="0.05" units="cm"/>
      <inkml:brushProperty name="color" value="#004F8B"/>
    </inkml:brush>
  </inkml:definitions>
  <inkml:trace contextRef="#ctx0" brushRef="#br0">265 407 10605 0 0,'-2'-14'9133'0'0,"-5"6"-6299"0"0,-18 5-3634 0 0,17 3 1397 0 0,-4 1-603 0 0,-1 0 0 0 0,1 0 0 0 0,0 1 0 0 0,0 1 0 0 0,0 0 0 0 0,0 0 0 0 0,0 1 1 0 0,0 1-1 0 0,-14 8 0 0 0,20-10 5 0 0,-1 1-1 0 0,1 0 1 0 0,0 0 0 0 0,1 0 0 0 0,-1 1 0 0 0,1 0 0 0 0,0 0-1 0 0,0 1 1 0 0,0-1 0 0 0,1 1 0 0 0,0 0 0 0 0,0 0 0 0 0,0 0-1 0 0,1 1 1 0 0,0-1 0 0 0,0 1 0 0 0,-2 7 0 0 0,5-13 3 0 0,0 0-1 0 0,-1 0 1 0 0,1 0 0 0 0,0 1 0 0 0,0-1 0 0 0,0 0 0 0 0,0 0 0 0 0,0 0 0 0 0,0 0-1 0 0,0 0 1 0 0,0 0 0 0 0,0 0 0 0 0,0 0 0 0 0,1 0 0 0 0,-1 0 0 0 0,0 0 0 0 0,1 0-1 0 0,-1 0 1 0 0,1 0 0 0 0,-1 0 0 0 0,1 0 0 0 0,0 0 0 0 0,-1 0 0 0 0,1 0 0 0 0,0 0-1 0 0,-1 0 1 0 0,1-1 0 0 0,1 2 0 0 0,1-1-2 0 0,-1 0-1 0 0,0 0 1 0 0,1 0 0 0 0,-1 0-1 0 0,1-1 1 0 0,0 1 0 0 0,-1-1-1 0 0,1 1 1 0 0,-1-1-1 0 0,1 0 1 0 0,4 0 0 0 0,3-1-73 0 0,0-1 1 0 0,-1 1 0 0 0,1-1-1 0 0,0-1 1 0 0,15-6 0 0 0,-3-3-17 0 0,0 0 1 0 0,-1-1 0 0 0,-1-2 0 0 0,0 0-1 0 0,-1-1 1 0 0,-1-1 0 0 0,-1 0 0 0 0,0-2-1 0 0,-1 0 1 0 0,-1-1 0 0 0,-1 0 0 0 0,0-1-1 0 0,-2 0 1 0 0,-1-2 0 0 0,0 1 0 0 0,-2-1-1 0 0,0 0 1 0 0,7-38 0 0 0,-13 48 197 0 0,0 0 0 0 0,-1 0 1 0 0,-1 0-1 0 0,-1 0 0 0 0,1 0 1 0 0,-2-1-1 0 0,0 1 0 0 0,-1 0 0 0 0,-4-19 1 0 0,-2 43 15 0 0,0 2 0 0 0,1-1 1 0 0,-9 21-1 0 0,-94 359 1451 0 0,108-387-1585 0 0,1-1-1 0 0,0 1 1 0 0,1-1 0 0 0,-1 1-1 0 0,1-1 1 0 0,0 1 0 0 0,0 0-1 0 0,0-1 1 0 0,0 1 0 0 0,1-1-1 0 0,0 1 1 0 0,0-1 0 0 0,0 1-1 0 0,4 7 1 0 0,-5-12-71 0 0,0 0-1 0 0,0 1 0 0 0,0-1 1 0 0,0 0-1 0 0,0 0 0 0 0,-1 0 1 0 0,1 0-1 0 0,0 1 0 0 0,0-1 1 0 0,0 0-1 0 0,0 0 1 0 0,0 0-1 0 0,0 0 0 0 0,0 0 1 0 0,0 1-1 0 0,0-1 0 0 0,0 0 1 0 0,-1 0-1 0 0,1 0 0 0 0,0 0 1 0 0,0 0-1 0 0,0 0 1 0 0,0 1-1 0 0,0-1 0 0 0,0 0 1 0 0,-1 0-1 0 0,1 0 0 0 0,0 0 1 0 0,0 0-1 0 0,0 0 1 0 0,0 0-1 0 0,-1 0 0 0 0,1 0 1 0 0,0 0-1 0 0,0 0 0 0 0,0 0 1 0 0,0 0-1 0 0,-1 0 0 0 0,1 0 1 0 0,0 0-1 0 0,0 0 1 0 0,0 0-1 0 0,-1 0 0 0 0,1 0 1 0 0,0 0-1 0 0,0 0 0 0 0,0 0 1 0 0,0 0-1 0 0,0 0 1 0 0,-1 0-1 0 0,1 0 0 0 0,0-1 1 0 0,0 1-1 0 0,0 0 0 0 0,0 0 1 0 0,0 0-1 0 0,-1 0 0 0 0,1 0 1 0 0,0 0-1 0 0,0-1 1 0 0,0 1-1 0 0,0 0 0 0 0,0 0 1 0 0,-14-10-10479 0 0,9 1 3020 0 0</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4.813"/>
    </inkml:context>
    <inkml:brush xml:id="br0">
      <inkml:brushProperty name="width" value="0.05" units="cm"/>
      <inkml:brushProperty name="height" value="0.05" units="cm"/>
      <inkml:brushProperty name="color" value="#004F8B"/>
    </inkml:brush>
  </inkml:definitions>
  <inkml:trace contextRef="#ctx0" brushRef="#br0">414 175 10165 0 0,'4'-42'2211'0'0,"0"-9"638"0"0,-4 48-2803 0 0,-1 0 0 0 0,0 1 0 0 0,1-1 1 0 0,-1 0-1 0 0,0 1 0 0 0,0-1 0 0 0,-1 1 0 0 0,1-1 1 0 0,0 1-1 0 0,-1-1 0 0 0,0 1 0 0 0,1 0 0 0 0,-1 0 1 0 0,0 0-1 0 0,0 0 0 0 0,-4-3 0 0 0,1 1 9 0 0,-1 0 0 0 0,1 0 0 0 0,-1 0 0 0 0,0 1-1 0 0,0 0 1 0 0,0 0 0 0 0,0 1 0 0 0,0 0 0 0 0,0 0 0 0 0,-1 0 0 0 0,1 1-1 0 0,-1-1 1 0 0,1 2 0 0 0,-1-1 0 0 0,0 1 0 0 0,1 0 0 0 0,-1 0 0 0 0,1 1 0 0 0,-1 0-1 0 0,1 0 1 0 0,-1 1 0 0 0,1-1 0 0 0,-1 1 0 0 0,1 1 0 0 0,-10 5 0 0 0,6-3-23 0 0,1 1 1 0 0,0 1 0 0 0,0-1 0 0 0,1 2 0 0 0,0-1 0 0 0,1 1 0 0 0,-1 0 0 0 0,1 1-1 0 0,1 0 1 0 0,0 0 0 0 0,0 0 0 0 0,1 1 0 0 0,0-1 0 0 0,-7 20 0 0 0,0 10 314 0 0,2 0 0 0 0,2 0 0 0 0,-7 78 0 0 0,10 123 96 0 0,6-156-107 0 0,-2-77-374 0 0,0 1 0 0 0,-1 0 0 0 0,0-1 0 0 0,0 1 0 0 0,-1-1 0 0 0,0 0 0 0 0,0 1 0 0 0,-1-2 0 0 0,0 1 0 0 0,0 0 0 0 0,0-1 0 0 0,-1 0 0 0 0,-11 11 0 0 0,16-16-207 0 0,0-1-1 0 0,-1 0 1 0 0,1 0 0 0 0,0 0 0 0 0,0 0-1 0 0,-1 0 1 0 0,1 0 0 0 0,0 0-1 0 0,-1 0 1 0 0,1 0 0 0 0,0 0-1 0 0,-1 0 1 0 0,1 0 0 0 0,0 0-1 0 0,0 0 1 0 0,-1 0 0 0 0,1 0-1 0 0,0-1 1 0 0,-1 1 0 0 0</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5.202"/>
    </inkml:context>
    <inkml:brush xml:id="br0">
      <inkml:brushProperty name="width" value="0.05" units="cm"/>
      <inkml:brushProperty name="height" value="0.05" units="cm"/>
      <inkml:brushProperty name="color" value="#004F8B"/>
    </inkml:brush>
  </inkml:definitions>
  <inkml:trace contextRef="#ctx0" brushRef="#br0">1 49 14233 0 0,'11'-1'4179'0'0,"31"2"-2412"0"0,-9 1-1073 0 0,192-12 22 0 0,-203 3-1520 0 0,-19-3-927 0 0,-25-10-4558 0 0,21 17 3503 0 0</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5.713"/>
    </inkml:context>
    <inkml:brush xml:id="br0">
      <inkml:brushProperty name="width" value="0.05" units="cm"/>
      <inkml:brushProperty name="height" value="0.05" units="cm"/>
      <inkml:brushProperty name="color" value="#004F8B"/>
    </inkml:brush>
  </inkml:definitions>
  <inkml:trace contextRef="#ctx0" brushRef="#br0">182 0 7281 0 0,'-1'2'6706'0'0,"-3"3"-3405"0"0,-15 31-2811 0 0,-88 302 4509 0 0,93-286-4726 0 0,2 2 0 0 0,2-1 0 0 0,-5 97 1 0 0,17-135-787 0 0,3-17-2357 0 0,2-26-10602 0 0,-7 12 6457 0 0</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6.225"/>
    </inkml:context>
    <inkml:brush xml:id="br0">
      <inkml:brushProperty name="width" value="0.05" units="cm"/>
      <inkml:brushProperty name="height" value="0.05" units="cm"/>
      <inkml:brushProperty name="color" value="#004F8B"/>
    </inkml:brush>
  </inkml:definitions>
  <inkml:trace contextRef="#ctx0" brushRef="#br0">82 59 9277 0 0,'-3'-21'6813'0'0,"-2"15"-4678"0"0,-7 15-1804 0 0,8-4-119 0 0,0 0 0 0 0,-1 0 0 0 0,2 1 0 0 0,-1 0 0 0 0,1-1 0 0 0,0 1 1 0 0,0 1-1 0 0,0-1 0 0 0,1 0 0 0 0,0 1 0 0 0,-2 11 0 0 0,4-15-188 0 0,-1-1 0 0 0,1 1 0 0 0,0-1 0 0 0,-1 1 0 0 0,1 0 0 0 0,0-1-1 0 0,1 1 1 0 0,-1-1 0 0 0,0 1 0 0 0,1-1 0 0 0,0 1 0 0 0,-1-1 0 0 0,1 0 0 0 0,0 1 0 0 0,0-1-1 0 0,0 0 1 0 0,1 1 0 0 0,-1-1 0 0 0,0 0 0 0 0,1 0 0 0 0,-1 0 0 0 0,1 0 0 0 0,0 0 0 0 0,0-1-1 0 0,0 1 1 0 0,0 0 0 0 0,0-1 0 0 0,0 1 0 0 0,0-1 0 0 0,0 0 0 0 0,1 0 0 0 0,-1 0 0 0 0,0 0-1 0 0,5 1 1 0 0,-3-1-51 0 0,-1-1 0 0 0,1 1 0 0 0,0-1 0 0 0,-1 1 0 0 0,1-1 0 0 0,0-1 0 0 0,0 1 0 0 0,-1 0 0 0 0,1-1 0 0 0,-1 0 0 0 0,1 0 0 0 0,0 0 0 0 0,-1 0 0 0 0,1 0 0 0 0,-1-1 1 0 0,0 0-1 0 0,1 1 0 0 0,-1-1 0 0 0,0 0 0 0 0,0-1 0 0 0,0 1 0 0 0,-1-1 0 0 0,1 1 0 0 0,3-5 0 0 0,-3 3-69 0 0,-1 1 0 0 0,1-1 1 0 0,-1 0-1 0 0,0-1 0 0 0,0 1 1 0 0,0 0-1 0 0,0-1 1 0 0,-1 1-1 0 0,0-1 0 0 0,0 1 1 0 0,0-1-1 0 0,0 0 0 0 0,-1 0 1 0 0,0 1-1 0 0,0-1 1 0 0,0 0-1 0 0,0 1 0 0 0,-1-1 1 0 0,0 0-1 0 0,0 1 0 0 0,0-1 1 0 0,0 1-1 0 0,-4-7 1 0 0,4 7 99 0 0,-1 1 0 0 0,-1 0 1 0 0,1-1-1 0 0,0 1 1 0 0,-1 0-1 0 0,1 0 0 0 0,-1 0 1 0 0,0 1-1 0 0,0-1 1 0 0,0 1-1 0 0,-1-1 1 0 0,1 1-1 0 0,0 0 0 0 0,-1 0 1 0 0,1 1-1 0 0,-1-1 1 0 0,0 1-1 0 0,0 0 1 0 0,1 0-1 0 0,-1 0 0 0 0,0 0 1 0 0,0 0-1 0 0,0 1 1 0 0,0 0-1 0 0,0 0 0 0 0,0 0 1 0 0,0 0-1 0 0,-7 2 1 0 0,7-1 34 0 0,0 0 1 0 0,1 0-1 0 0,-1 1 1 0 0,1-1-1 0 0,0 1 1 0 0,-1 0-1 0 0,1 0 1 0 0,0 0-1 0 0,0 0 1 0 0,0 0-1 0 0,0 1 1 0 0,1-1-1 0 0,-1 1 1 0 0,0 0-1 0 0,1 0 1 0 0,-2 3-1 0 0,2-4-248 0 0,1 1-1 0 0,0-1 1 0 0,-1 1-1 0 0,1-1 1 0 0,0 1-1 0 0,1-1 1 0 0,-1 1-1 0 0,0-1 1 0 0,1 1-1 0 0,-1 3 1 0 0,1-4-485 0 0,0 0 0 0 0,0 0 0 0 0,1 0 0 0 0,-1 0 1 0 0,0 1-1 0 0,1-1 0 0 0,0 0 0 0 0,-1 0 0 0 0,1-1 0 0 0,0 1 1 0 0,0 0-1 0 0,0 0 0 0 0,0 0 0 0 0,2 2 0 0 0</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7.174"/>
    </inkml:context>
    <inkml:brush xml:id="br0">
      <inkml:brushProperty name="width" value="0.05" units="cm"/>
      <inkml:brushProperty name="height" value="0.05" units="cm"/>
      <inkml:brushProperty name="color" value="#004F8B"/>
    </inkml:brush>
  </inkml:definitions>
  <inkml:trace contextRef="#ctx0" brushRef="#br0">19 54 8645 0 0,'0'2'3472'0'0,"0"12"2408"0"0,-4 32-4140 0 0,2-39-1463 0 0,-2 8 80 0 0,1-1 0 0 0,1 1 0 0 0,0 0 0 0 0,0 0 0 0 0,2 29 0 0 0,1-41-336 0 0,-1 0 1 0 0,1 0-1 0 0,0 0 1 0 0,0 0 0 0 0,0 0-1 0 0,0 0 1 0 0,0-1 0 0 0,1 1-1 0 0,-1 0 1 0 0,1-1-1 0 0,0 1 1 0 0,0-1 0 0 0,0 1-1 0 0,0-1 1 0 0,0 0 0 0 0,0 0-1 0 0,0 0 1 0 0,1 0-1 0 0,-1 0 1 0 0,1 0 0 0 0,0-1-1 0 0,-1 1 1 0 0,1-1 0 0 0,0 0-1 0 0,0 0 1 0 0,0 0-1 0 0,0 0 1 0 0,0-1 0 0 0,0 1-1 0 0,0-1 1 0 0,0 1 0 0 0,0-1-1 0 0,0 0 1 0 0,0 0 0 0 0,4-1-1 0 0,-3 1-44 0 0,1 0 0 0 0,-1 0-1 0 0,0-1 1 0 0,0 1 0 0 0,0-1-1 0 0,1 0 1 0 0,-1 0 0 0 0,0 0-1 0 0,0-1 1 0 0,-1 0 0 0 0,1 1 0 0 0,0-1-1 0 0,0-1 1 0 0,-1 1 0 0 0,1 0-1 0 0,-1-1 1 0 0,0 0 0 0 0,0 0 0 0 0,0 0-1 0 0,3-4 1 0 0,1-3-162 0 0,-1-1-1 0 0,0 1 1 0 0,-1-1 0 0 0,0-1-1 0 0,4-16 1 0 0,3-4-63 0 0,-17 82-352 0 0,5-45 613 0 0,0 0 1 0 0,0-1-1 0 0,1 1 0 0 0,0-1 0 0 0,-1 1 1 0 0,2-1-1 0 0,-1 1 0 0 0,0-1 0 0 0,1 0 1 0 0,0 0-1 0 0,0 0 0 0 0,0 0 0 0 0,0 0 1 0 0,5 6-1 0 0,-6-9 6 0 0,0 0 1 0 0,0 1-1 0 0,0-1 0 0 0,1 0 0 0 0,-1 0 1 0 0,0 0-1 0 0,1 0 0 0 0,-1 0 1 0 0,1 0-1 0 0,-1 0 0 0 0,1-1 1 0 0,-1 1-1 0 0,1-1 0 0 0,-1 1 1 0 0,1-1-1 0 0,0 1 0 0 0,-1-1 1 0 0,1 0-1 0 0,0 0 0 0 0,0 0 0 0 0,-1 0 1 0 0,1 0-1 0 0,0 0 0 0 0,-1 0 1 0 0,4-1-1 0 0,-3 0 4 0 0,1-1 0 0 0,-1 0 0 0 0,1 1 0 0 0,-1-1 0 0 0,1 0 0 0 0,-1 0 0 0 0,0 0 0 0 0,0 0 0 0 0,0-1 0 0 0,0 1 0 0 0,0-1 0 0 0,-1 1 0 0 0,3-4 0 0 0,3-9-185 0 0,0 0-1 0 0,-1-1 1 0 0,-1 0-1 0 0,4-18 1 0 0,-5 9-287 0 0,0 0 0 0 0,-2 0 0 0 0,-1-38 0 0 0,-1 46 890 0 0,-6 15-661 0 0,-6 9-275 0 0,-7 10-2420 0 0,15-10 1101 0 0,-5 7-5936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41.732"/>
    </inkml:context>
    <inkml:brush xml:id="br0">
      <inkml:brushProperty name="width" value="0.05" units="cm"/>
      <inkml:brushProperty name="height" value="0.05" units="cm"/>
    </inkml:brush>
  </inkml:definitions>
  <inkml:trace contextRef="#ctx0" brushRef="#br0">114 285 6349 0 0,'-3'-6'8717'0'0,"-3"-6"-7383"0"0,5 5-1147 0 0,0 0 1 0 0,0 0-1 0 0,-1 1 0 0 0,0-1 0 0 0,0 1 1 0 0,0-1-1 0 0,-1 1 0 0 0,0 0 0 0 0,-1 0 1 0 0,-3-6-1 0 0,3 6-241 0 0,0-1 1 0 0,0 1 0 0 0,1-1-1 0 0,0 0 1 0 0,0 0-1 0 0,1 0 1 0 0,0 0 0 0 0,0 0-1 0 0,0-1 1 0 0,0-8-1 0 0,3-2-14 0 0,-1 10-29 0 0,0 0 0 0 0,0 0 0 0 0,-1 0 0 0 0,1 0 0 0 0,-4-11 0 0 0,4 18 62 0 0,-1-1-1 0 0,0 1 0 0 0,1-1 1 0 0,-1 1-1 0 0,0-1 0 0 0,0 1 1 0 0,0 0-1 0 0,0-1 0 0 0,0 1 1 0 0,0 0-1 0 0,0-1 0 0 0,0 1 1 0 0,0 0-1 0 0,-1 0 0 0 0,1 0 0 0 0,0 0 1 0 0,-1 1-1 0 0,1-1 0 0 0,-1 0 1 0 0,1 0-1 0 0,-1 1 0 0 0,1-1 1 0 0,-1 1-1 0 0,0-1 0 0 0,1 1 1 0 0,-1 0-1 0 0,0 0 0 0 0,1 0 1 0 0,-1 0-1 0 0,-1 0 0 0 0,2 0-252 0 0</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49:39.180"/>
    </inkml:context>
    <inkml:brush xml:id="br0">
      <inkml:brushProperty name="width" value="0.05" units="cm"/>
      <inkml:brushProperty name="height" value="0.05" units="cm"/>
      <inkml:brushProperty name="color" value="#004F8B"/>
    </inkml:brush>
  </inkml:definitions>
  <inkml:trace contextRef="#ctx0" brushRef="#br0">75 16 1984 0 0,'0'0'2770'0'0,"-13"-16"7983"0"0,9 17-10489 0 0,1 1 1 0 0,0-1-1 0 0,-1 0 1 0 0,1 1-1 0 0,0 0 1 0 0,0 0-1 0 0,0 0 1 0 0,0 0-1 0 0,0 0 1 0 0,0 0 0 0 0,1 1-1 0 0,-1-1 1 0 0,1 1-1 0 0,-3 3 1 0 0,4-5-233 0 0,0 0-1 0 0,0 1 1 0 0,-1-1 0 0 0,1 0 0 0 0,0 1 0 0 0,0-1 0 0 0,0 1 0 0 0,0-1 0 0 0,0 1 0 0 0,1 0 0 0 0,-1-1 0 0 0,0 1-1 0 0,1 0 1 0 0,-1 0 0 0 0,1-1 0 0 0,0 1 0 0 0,0 0 0 0 0,-1 0 0 0 0,1 0 0 0 0,0 0 0 0 0,0-1 0 0 0,1 1 0 0 0,-1 0-1 0 0,0 0 1 0 0,1 0 0 0 0,-1-1 0 0 0,1 1 0 0 0,-1 0 0 0 0,1-1 0 0 0,2 4 0 0 0,-2-4-21 0 0,0 0 1 0 0,1 0-1 0 0,-1 0 0 0 0,0 0 1 0 0,1 0-1 0 0,0 0 1 0 0,-1-1-1 0 0,1 1 0 0 0,-1-1 1 0 0,1 1-1 0 0,0-1 1 0 0,-1 1-1 0 0,1-1 0 0 0,0 0 1 0 0,-1 0-1 0 0,1 0 1 0 0,0 0-1 0 0,-1 0 0 0 0,1 0 1 0 0,0 0-1 0 0,0-1 1 0 0,-1 1-1 0 0,1-1 0 0 0,-1 1 1 0 0,1-1-1 0 0,0 1 0 0 0,1-2 1 0 0,0 1 12 0 0,-1-1 0 0 0,1 1 0 0 0,-1-1 0 0 0,1 1 0 0 0,-1-1-1 0 0,1 0 1 0 0,-1 0 0 0 0,0 0 0 0 0,0 0 0 0 0,0 0 0 0 0,0-1 0 0 0,0 1 0 0 0,2-6 0 0 0,-3 6-17 0 0,0 0 0 0 0,0 0 1 0 0,0 0-1 0 0,-1-1 0 0 0,1 1 0 0 0,-1 0 0 0 0,0 0 1 0 0,0-1-1 0 0,1 1 0 0 0,-2 0 0 0 0,1-3 1 0 0,0 4 3 0 0,0 1 0 0 0,-1-1 0 0 0,1 0 1 0 0,0 0-1 0 0,-1 1 0 0 0,1-1 1 0 0,-1 0-1 0 0,1 1 0 0 0,-1-1 0 0 0,1 0 1 0 0,-1 1-1 0 0,1-1 0 0 0,-1 1 1 0 0,0-1-1 0 0,1 1 0 0 0,-1-1 1 0 0,0 1-1 0 0,1 0 0 0 0,-1-1 0 0 0,0 1 1 0 0,0 0-1 0 0,1-1 0 0 0,-1 1 1 0 0,0 0-1 0 0,0 0 0 0 0,0 0 1 0 0,1 0-1 0 0,-1 0 0 0 0,0 0 0 0 0,0 0 1 0 0,-1 0-1 0 0,1 0-16 0 0,1 0-1 0 0,-1 0 1 0 0,1 0-1 0 0,-1 0 1 0 0,0 0-1 0 0,1 0 1 0 0,-1 0-1 0 0,1 0 1 0 0,-1 0-1 0 0,0 0 1 0 0,1 0-1 0 0,-1 0 1 0 0,1 0 0 0 0,-1 1-1 0 0,1-1 1 0 0,-1 0-1 0 0,1 1 1 0 0,-1-1-1 0 0,1 0 1 0 0,-1 1-1 0 0,1-1 1 0 0,-1 0-1 0 0,1 1 1 0 0,0-1-1 0 0,-1 1 1 0 0,1-1 0 0 0,0 1-1 0 0,-1-1 1 0 0,1 1-1 0 0,0-1 1 0 0,-1 1-1 0 0,1-1 1 0 0,0 1-1 0 0,0-1 1 0 0,0 1-1 0 0,-1 0 1 0 0,10 20-222 0 0,-9-20 210 0 0,1 0 0 0 0,-1 0 0 0 0,1-1 0 0 0,-1 1 0 0 0,1 0 0 0 0,0-1 0 0 0,-1 1 0 0 0,1-1 0 0 0,0 1 0 0 0,0-1 0 0 0,0 1 0 0 0,-1-1 0 0 0,1 1 0 0 0,0-1 0 0 0,0 0 0 0 0,0 1 0 0 0,0-1 0 0 0,0 0 0 0 0,1 0 0 0 0,-1 0-1 0 0,-1 0 1 0 0,1-1 0 0 0,0 1-1 0 0,-1-1 1 0 0,1 1-1 0 0,0-1 1 0 0,-1 1-1 0 0,1-1 1 0 0,-1 1-1 0 0,1-1 1 0 0,-1 0-1 0 0,0 1 1 0 0,1-1 0 0 0,-1 0-1 0 0,1 1 1 0 0,-1-1-1 0 0,0 0 1 0 0,0 0-1 0 0,1 1 1 0 0,-1-1-1 0 0,0 0 1 0 0,0 0 0 0 0,0 1-1 0 0,0-1 1 0 0,0 0-1 0 0,0 0 1 0 0,0 1-1 0 0,0-1 1 0 0,0 0-1 0 0,-1-1 1 0 0,3-16 160 0 0,0 6-2171 0 0,-1 3-4051 0 0</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18.976"/>
    </inkml:context>
    <inkml:brush xml:id="br0">
      <inkml:brushProperty name="width" value="0.05" units="cm"/>
      <inkml:brushProperty name="height" value="0.05" units="cm"/>
      <inkml:brushProperty name="color" value="#008C3A"/>
    </inkml:brush>
  </inkml:definitions>
  <inkml:trace contextRef="#ctx0" brushRef="#br0">1 20 1044 0 0,'0'-2'1772'0'0,"0"-2"-948"0"0,5 4-488 0 0,-1-2-336 0 0,1 0-164 0 0,8-2-20 0 0,1 2-844 0 0,-1-2-992 0 0</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24.738"/>
    </inkml:context>
    <inkml:brush xml:id="br0">
      <inkml:brushProperty name="width" value="0.05" units="cm"/>
      <inkml:brushProperty name="height" value="0.05" units="cm"/>
      <inkml:brushProperty name="color" value="#008C3A"/>
    </inkml:brush>
  </inkml:definitions>
  <inkml:trace contextRef="#ctx0" brushRef="#br0">303 27 9913 0 0,'-4'-16'7541'0'0,"-8"8"-3297"0"0,8 7-4049 0 0,0 0 0 0 0,0 1 0 0 0,1-1 0 0 0,-1 1 0 0 0,0 0 0 0 0,0 0 0 0 0,1 0 1 0 0,-6 2-1 0 0,-8 1-622 0 0,0 1 1 0 0,-26 10-1 0 0,29-9 445 0 0,0 1 0 0 0,1 0 0 0 0,-1 1 0 0 0,1 1 1 0 0,1 0-1 0 0,0 1 0 0 0,0 0 0 0 0,-20 21 0 0 0,28-26-37 0 0,1 0 0 0 0,-1 0 0 0 0,1 1 0 0 0,0-1 0 0 0,0 1 1 0 0,1 0-1 0 0,0 0 0 0 0,0 0 0 0 0,0 0 0 0 0,0 0 0 0 0,1 1 0 0 0,0-1 0 0 0,0 0 0 0 0,0 1 1 0 0,1-1-1 0 0,-1 1 0 0 0,1-1 0 0 0,1 1 0 0 0,-1-1 0 0 0,1 0 0 0 0,0 1 0 0 0,0-1 0 0 0,0 0 1 0 0,1 1-1 0 0,0-1 0 0 0,0 0 0 0 0,5 7 0 0 0,4 8-58 0 0,1 0-1 0 0,1-2 1 0 0,0 1 0 0 0,2-2 0 0 0,18 18-1 0 0,88 70 668 0 0,-54-51-509 0 0,-61-48-59 0 0,1 0 1 0 0,-1 0-1 0 0,-1 1 1 0 0,1 0-1 0 0,-1 0 1 0 0,0 0-1 0 0,0 1 1 0 0,-1 0-1 0 0,6 15 1 0 0,-8-19 2 0 0,-1 1 0 0 0,0-1 1 0 0,0 0-1 0 0,0 0 0 0 0,0 1 1 0 0,-1-1-1 0 0,0 0 0 0 0,0 1 0 0 0,0-1 1 0 0,0 1-1 0 0,-1-1 0 0 0,1 0 1 0 0,-1 1-1 0 0,0-1 0 0 0,-1 0 0 0 0,1 0 1 0 0,-1 0-1 0 0,0 0 0 0 0,0 0 1 0 0,0 0-1 0 0,-4 5 0 0 0,-2 1 17 0 0,0-2 1 0 0,0 1-1 0 0,-1-1 1 0 0,0-1-1 0 0,0 0 0 0 0,-1 0 1 0 0,0 0-1 0 0,0-1 0 0 0,-1-1 1 0 0,1 0-1 0 0,-1 0 1 0 0,0-1-1 0 0,-1-1 0 0 0,1 0 1 0 0,-1 0-1 0 0,1-1 0 0 0,-1-1 1 0 0,0 0-1 0 0,0 0 0 0 0,1-1 1 0 0,-16-2-1 0 0,22 1-64 0 0,0 0-1 0 0,0 0 0 0 0,0 0 1 0 0,0-1-1 0 0,1 0 1 0 0,-1 0-1 0 0,0 0 1 0 0,1-1-1 0 0,-1 0 1 0 0,1 1-1 0 0,0-1 0 0 0,0-1 1 0 0,0 1-1 0 0,1-1 1 0 0,-1 1-1 0 0,1-1 1 0 0,-1 0-1 0 0,1-1 1 0 0,1 1-1 0 0,-1 0 0 0 0,1-1 1 0 0,-1 1-1 0 0,1-1 1 0 0,0 0-1 0 0,1 0 1 0 0,-1 0-1 0 0,1 0 1 0 0,0 0-1 0 0,0-5 0 0 0,13-10-1512 0 0</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25.670"/>
    </inkml:context>
    <inkml:brush xml:id="br0">
      <inkml:brushProperty name="width" value="0.05" units="cm"/>
      <inkml:brushProperty name="height" value="0.05" units="cm"/>
      <inkml:brushProperty name="color" value="#008C3A"/>
    </inkml:brush>
  </inkml:definitions>
  <inkml:trace contextRef="#ctx0" brushRef="#br0">56 15 352 0 0,'-4'-14'12710'0'0,"-5"16"-8334"0"0,-8 20-3372 0 0,12-9-794 0 0,0 0 0 0 0,1 1 1 0 0,1 0-1 0 0,0 0 0 0 0,1 0 0 0 0,0 0 1 0 0,1 0-1 0 0,1 0 0 0 0,0 0 1 0 0,1 1-1 0 0,0-1 0 0 0,1 0 0 0 0,1 0 1 0 0,8 26-1 0 0,-10-38-200 0 0,0 1 0 0 0,1 0 0 0 0,-1 0 1 0 0,1-1-1 0 0,-1 1 0 0 0,1 0 0 0 0,0-1 0 0 0,0 0 0 0 0,0 1 0 0 0,0-1 1 0 0,0 0-1 0 0,1 0 0 0 0,-1 0 0 0 0,1 0 0 0 0,-1-1 0 0 0,1 1 0 0 0,0-1 1 0 0,-1 1-1 0 0,1-1 0 0 0,0 0 0 0 0,0 0 0 0 0,0 0 0 0 0,0-1 0 0 0,0 1 1 0 0,0-1-1 0 0,0 1 0 0 0,0-1 0 0 0,0 0 0 0 0,0 0 0 0 0,0-1 1 0 0,0 1-1 0 0,1-1 0 0 0,-1 1 0 0 0,0-1 0 0 0,-1 0 0 0 0,1 0 0 0 0,0 0 1 0 0,0 0-1 0 0,0-1 0 0 0,4-2 0 0 0,4-2 15 0 0,-1-1 1 0 0,0 0-1 0 0,0-1 0 0 0,-1 0 1 0 0,0 0-1 0 0,0-1 0 0 0,-1 0 1 0 0,12-18-1 0 0,-16 21-34 0 0,-1 0 1 0 0,1 0-1 0 0,-2 0 0 0 0,1 0 0 0 0,-1-1 0 0 0,1 1 1 0 0,-2-1-1 0 0,1 0 0 0 0,-1 1 0 0 0,0-1 1 0 0,0 0-1 0 0,-1 0 0 0 0,0 0 0 0 0,0 0 1 0 0,-1 1-1 0 0,0-1 0 0 0,0 0 0 0 0,-4-11 1 0 0,4 14-5 0 0,-1 0 1 0 0,0 0-1 0 0,0 0 1 0 0,0 0-1 0 0,0 1 1 0 0,-1-1-1 0 0,0 1 1 0 0,1-1-1 0 0,-1 1 1 0 0,-1 0-1 0 0,1 0 1 0 0,0 0-1 0 0,-1 1 1 0 0,1-1-1 0 0,-1 1 1 0 0,0 0-1 0 0,0 0 1 0 0,0 0-1 0 0,0 0 1 0 0,0 1-1 0 0,0-1 1 0 0,-1 1-1 0 0,1 0 1 0 0,0 1-1 0 0,-1-1 1 0 0,1 1-1 0 0,0 0 1 0 0,-1 0-1 0 0,-5 0 1 0 0,-1 1-372 0 0,0 1 0 0 0,0 0 0 0 0,0 0 0 0 0,1 1 0 0 0,-18 7 0 0 0</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30.966"/>
    </inkml:context>
    <inkml:brush xml:id="br0">
      <inkml:brushProperty name="width" value="0.05" units="cm"/>
      <inkml:brushProperty name="height" value="0.05" units="cm"/>
      <inkml:brushProperty name="color" value="#008C3A"/>
    </inkml:brush>
  </inkml:definitions>
  <inkml:trace contextRef="#ctx0" brushRef="#br0">0 52 4196 0 0,'2'-6'8719'0'0,"5"-13"-3771"0"0,-4 20-4748 0 0,-1 16 63 0 0,2 93 1708 0 0,-8 6-1045 0 0,4-14-747 0 0,4 19 190 0 0,-3-118-366 0 0,-1 0 0 0 0,1 0 1 0 0,0-1-1 0 0,0 1 0 0 0,0 0 0 0 0,0-1 1 0 0,0 1-1 0 0,1-1 0 0 0,-1 1 1 0 0,1-1-1 0 0,0 0 0 0 0,-1 1 0 0 0,1-1 1 0 0,0 0-1 0 0,1 0 0 0 0,-1 0 1 0 0,0-1-1 0 0,0 1 0 0 0,1 0 0 0 0,-1-1 1 0 0,1 0-1 0 0,4 2 0 0 0,3 4 91 0 0,-4-5-74 0 0,-1 1 0 0 0,1-1 0 0 0,0 0 0 0 0,0 0 0 0 0,0 0 0 0 0,0-1 0 0 0,0 0 0 0 0,0 0 0 0 0,0-1 0 0 0,1 0 0 0 0,-1 0 0 0 0,0 0 0 0 0,7-1 0 0 0,12-3-67 0 0,47-14 0 0 0,-59 15 58 0 0,0-2 1 0 0,-1 1-1 0 0,0-2 1 0 0,0 0-1 0 0,0 0 1 0 0,17-13-1 0 0,-24 16-4 0 0,0 0 0 0 0,-1 0 0 0 0,1-1 0 0 0,-1 1 0 0 0,0-1 0 0 0,0 0 0 0 0,0 0 0 0 0,-1 0 0 0 0,1-1 0 0 0,-1 1 1 0 0,0-1-1 0 0,0 0 0 0 0,-1 0 0 0 0,1 0 0 0 0,2-8 0 0 0,-2 3-14 0 0,-1 3-3 0 0,0 0 1 0 0,0 0-1 0 0,-1-1 0 0 0,0 1 1 0 0,0-15-1 0 0,-1-4 0 0 0,2 0 0 0 0,0 0 1 0 0,7-34-1 0 0,-6 42 111 0 0,-1 0 1 0 0,-1-1-1 0 0,0 1 1 0 0,-4-31-1 0 0,0-10-400 0 0,3 57 271 0 0,0 1 0 0 0,0-1 0 0 0,0 1 0 0 0,0 0-1 0 0,1-1 1 0 0,-1 1 0 0 0,0 0 0 0 0,1 0 0 0 0,-1-1 0 0 0,1 1 0 0 0,-1 0 0 0 0,1 0 0 0 0,-1-1 0 0 0,1 1 0 0 0,0 0 0 0 0,0 0 0 0 0,0 0 0 0 0,0 0 0 0 0,0 0 0 0 0,0 0 0 0 0,0 0 0 0 0,0 1-1 0 0,0-1 1 0 0,0 0 0 0 0,1 0 0 0 0,-1-4-3657 0 0</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31.827"/>
    </inkml:context>
    <inkml:brush xml:id="br0">
      <inkml:brushProperty name="width" value="0.05" units="cm"/>
      <inkml:brushProperty name="height" value="0.05" units="cm"/>
      <inkml:brushProperty name="color" value="#008C3A"/>
    </inkml:brush>
  </inkml:definitions>
  <inkml:trace contextRef="#ctx0" brushRef="#br0">5 39 9037 0 0,'-2'-2'5916'0'0,"-1"-5"-2220"0"0,66 8-1531 0 0,-17 0-1570 0 0,77-7-1 0 0,-94-2 10 0 0,-15 1-1463 0 0,-8-3-4359 0 0</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32.572"/>
    </inkml:context>
    <inkml:brush xml:id="br0">
      <inkml:brushProperty name="width" value="0.05" units="cm"/>
      <inkml:brushProperty name="height" value="0.05" units="cm"/>
      <inkml:brushProperty name="color" value="#008C3A"/>
    </inkml:brush>
  </inkml:definitions>
  <inkml:trace contextRef="#ctx0" brushRef="#br0">0 17 456 0 0,'0'0'16718'0'0,"46"-13"-14098"0"0,-7 10-1574 0 0,71 3-1 0 0,-47 1-1245 0 0,-62-1 143 0 0,-7 5-75 0 0,-5-8-3525 0 0</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35.140"/>
    </inkml:context>
    <inkml:brush xml:id="br0">
      <inkml:brushProperty name="width" value="0.05" units="cm"/>
      <inkml:brushProperty name="height" value="0.05" units="cm"/>
      <inkml:brushProperty name="color" value="#008C3A"/>
    </inkml:brush>
  </inkml:definitions>
  <inkml:trace contextRef="#ctx0" brushRef="#br0">22 11 208 0 0,'-12'-6'11295'0'0,"3"4"-6034"0"0,26 2-3779 0 0,94 6 451 0 0,-76-3-1732 0 0,1-1-1 0 0,-1-2 0 0 0,0-1 1 0 0,48-8-1 0 0,-65 7-56 0 0,-18 1-182 0 0,-14 1-5750 0 0</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36.620"/>
    </inkml:context>
    <inkml:brush xml:id="br0">
      <inkml:brushProperty name="width" value="0.05" units="cm"/>
      <inkml:brushProperty name="height" value="0.05" units="cm"/>
      <inkml:brushProperty name="color" value="#008C3A"/>
    </inkml:brush>
  </inkml:definitions>
  <inkml:trace contextRef="#ctx0" brushRef="#br0">9 20 3056 0 0,'0'-19'14802'0'0,"4"52"-13196"0"0,0 2-670 0 0,-2 1-1 0 0,-5 60 0 0 0,1-17-659 0 0,2 29-13 0 0,-1-96-860 0 0,-2-18-1827 0 0,-3-23-9639 0 0,2 12 5050 0 0</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37.923"/>
    </inkml:context>
    <inkml:brush xml:id="br0">
      <inkml:brushProperty name="width" value="0.05" units="cm"/>
      <inkml:brushProperty name="height" value="0.05" units="cm"/>
      <inkml:brushProperty name="color" value="#008C3A"/>
    </inkml:brush>
  </inkml:definitions>
  <inkml:trace contextRef="#ctx0" brushRef="#br0">59 59 900 0 0,'0'-8'6649'0'0,"-11"7"-4561"0"0,-36-3 4287 0 0,81 0-2812 0 0,41-3-3000 0 0,17 4 542 0 0,224-18-217 0 0,-284 21-874 0 0,-24 1-28 0 0,-1-1 0 0 0,0 0 1 0 0,0-1-1 0 0,0 1 1 0 0,14-4-1 0 0,-18-3-3503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42.613"/>
    </inkml:context>
    <inkml:brush xml:id="br0">
      <inkml:brushProperty name="width" value="0.05" units="cm"/>
      <inkml:brushProperty name="height" value="0.05" units="cm"/>
    </inkml:brush>
  </inkml:definitions>
  <inkml:trace contextRef="#ctx0" brushRef="#br0">61 13 1292 0 0,'-1'2'9686'0'0,"-4"8"-4801"0"0,-26 69-3635 0 0,25-66-1209 0 0,-5 23 53 0 0,11-35 206 0 0,-2-7-246 0 0,1 1-1 0 0,0-1 1 0 0,0 0 0 0 0,0 0-1 0 0,1 1 1 0 0,0-1-1 0 0,0 0 1 0 0,1-7-1 0 0,-1 4-115 0 0,0-1-17 0 0,0 5-3 0 0,0-1 1 0 0,0 1 0 0 0,0-1 0 0 0,1 1 0 0 0,0-1-1 0 0,0 1 1 0 0,0 0 0 0 0,4-10 0 0 0,-5 14 52 0 0,1 0 1 0 0,-1 0 0 0 0,1 0 0 0 0,0 0 0 0 0,-1 0 0 0 0,1 0 0 0 0,0 0 0 0 0,0 0-1 0 0,-1 0 1 0 0,1 0 0 0 0,0 0 0 0 0,0 1 0 0 0,0-1 0 0 0,0 0 0 0 0,0 1 0 0 0,0-1-1 0 0,0 1 1 0 0,1-1 0 0 0,-1 1 0 0 0,0-1 0 0 0,0 1 0 0 0,0 0 0 0 0,0-1 0 0 0,1 1-1 0 0,-1 0 1 0 0,2 0 0 0 0,0 0 43 0 0,0 1 1 0 0,0-1-1 0 0,0 1 0 0 0,1 0 0 0 0,-1 0 0 0 0,0 0 0 0 0,0 1 1 0 0,0-1-1 0 0,5 4 0 0 0,1 1 257 0 0,0 0-1 0 0,-1 1 1 0 0,0 1 0 0 0,14 15-1 0 0,-9-15 74 0 0</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39.942"/>
    </inkml:context>
    <inkml:brush xml:id="br0">
      <inkml:brushProperty name="width" value="0.05" units="cm"/>
      <inkml:brushProperty name="height" value="0.05" units="cm"/>
      <inkml:brushProperty name="color" value="#008C3A"/>
    </inkml:brush>
  </inkml:definitions>
  <inkml:trace contextRef="#ctx0" brushRef="#br0">110 66 5777 0 0,'-9'-10'5233'0'0,"9"10"-5172"0"0,0-1 0 0 0,-1 1 0 0 0,1-1-1 0 0,0 1 1 0 0,0-1 0 0 0,-1 1 0 0 0,1 0 0 0 0,0-1-1 0 0,-1 1 1 0 0,1-1 0 0 0,0 1 0 0 0,-1 0 0 0 0,1 0-1 0 0,0-1 1 0 0,-1 1 0 0 0,1 0 0 0 0,-1-1 0 0 0,1 1-1 0 0,-1 0 1 0 0,1 0 0 0 0,-1 0 0 0 0,1 0 0 0 0,-1-1-1 0 0,1 1 1 0 0,-1 0 0 0 0,1 0 0 0 0,-1 0 0 0 0,1 0-1 0 0,0 0 1 0 0,-1 0 0 0 0,1 0 0 0 0,-1 0 0 0 0,1 1-1 0 0,-1-1 1 0 0,1 0 0 0 0,-1 0 0 0 0,1 0 0 0 0,-1 0-1 0 0,1 1 1 0 0,-1-1 0 0 0,1 0 0 0 0,0 0 0 0 0,-1 1-1 0 0,1-1 1 0 0,-1 0 0 0 0,1 1 0 0 0,-1 0 0 0 0,-1 0 61 0 0,0 0 0 0 0,-1 0 1 0 0,1 0-1 0 0,0 1 1 0 0,0-1-1 0 0,0 1 1 0 0,0-1-1 0 0,0 1 1 0 0,0 0-1 0 0,1 0 0 0 0,-1 0 1 0 0,1 0-1 0 0,-1 0 1 0 0,1 0-1 0 0,0 0 1 0 0,-1 1-1 0 0,1-1 0 0 0,0 0 1 0 0,1 1-1 0 0,-1-1 1 0 0,0 5-1 0 0,-1 3 189 0 0,1 0 0 0 0,1 1-1 0 0,0-1 1 0 0,2 13 0 0 0,-1 9-84 0 0,-1-31-213 0 0,0 0-1 0 0,0 0 1 0 0,0 0 0 0 0,0 0 0 0 0,1 0-1 0 0,-1 0 1 0 0,0 1 0 0 0,0-1 0 0 0,1 0-1 0 0,-1 0 1 0 0,0 0 0 0 0,1 0-1 0 0,-1 0 1 0 0,1 0 0 0 0,-1-1 0 0 0,1 1-1 0 0,0 0 1 0 0,-1 0 0 0 0,1 0 0 0 0,0 0-1 0 0,0-1 1 0 0,-1 1 0 0 0,1 0-1 0 0,0-1 1 0 0,0 1 0 0 0,0 0 0 0 0,0-1-1 0 0,0 1 1 0 0,2 0 0 0 0,0-1 7 0 0,0 1 0 0 0,0-1 0 0 0,1 0 1 0 0,-1 1-1 0 0,0-1 0 0 0,1-1 0 0 0,-1 1 0 0 0,0 0 1 0 0,1-1-1 0 0,2-1 0 0 0,4 0-127 0 0,-1-1-1 0 0,0-1 0 0 0,0 0 1 0 0,0 0-1 0 0,-1 0 1 0 0,13-9-1 0 0,-17 9 98 0 0,-1 0-1 0 0,0-1 0 0 0,0 1 0 0 0,0 0 0 0 0,0-1 0 0 0,-1 0 0 0 0,0 1 1 0 0,0-1-1 0 0,0 0 0 0 0,0 0 0 0 0,-1 0 0 0 0,0-1 0 0 0,0 1 1 0 0,0 0-1 0 0,0 0 0 0 0,-1-1 0 0 0,0 1 0 0 0,0 0 0 0 0,-1-1 1 0 0,-1-7-1 0 0,-4 0-7 0 0,5 10 26 0 0,0 0-1 0 0,0 1 1 0 0,0-1-1 0 0,0 0 1 0 0,-1 0 0 0 0,1 1-1 0 0,-1-1 1 0 0,0 1-1 0 0,0 0 1 0 0,0-1 0 0 0,0 1-1 0 0,0 0 1 0 0,0 0-1 0 0,-1 0 1 0 0,1 0-1 0 0,-5-2 1 0 0,-2 0 145 0 0,6 2-122 0 0,-1 0-1 0 0,1 0 1 0 0,-1 1 0 0 0,1 0 0 0 0,-1-1-1 0 0,0 1 1 0 0,1 0 0 0 0,-1 1-1 0 0,0-1 1 0 0,0 1 0 0 0,0-1 0 0 0,1 1-1 0 0,-1 1 1 0 0,0-1 0 0 0,0 0-1 0 0,0 1 1 0 0,-6 1 0 0 0,1 3-29 0 0,0 1 0 0 0,0-1 1 0 0,0 2-1 0 0,0-1 0 0 0,1 1 1 0 0,0 0-1 0 0,-7 10 0 0 0,13-13 43 0 0,1 0 0 0 0,-1 0 0 0 0,1 1 0 0 0,0-1 0 0 0,0 0 0 0 0,0 1-1 0 0,1-1 1 0 0,0 1 0 0 0,0-1 0 0 0,0 1 0 0 0,0-1 0 0 0,1 0 0 0 0,-1 1 0 0 0,1-1-1 0 0,1 1 1 0 0,-1-1 0 0 0,0 0 0 0 0,4 6 0 0 0,6 43 16 0 0,-10-43-33 0 0,1 0 1 0 0,0 0 0 0 0,0 0-1 0 0,1 0 1 0 0,8 17 0 0 0,5 17 8 0 0,-10-20-32 0 0,-3-18 2 0 0,0 1 0 0 0,-1 0 0 0 0,0-1-1 0 0,-1 1 1 0 0,0 0 0 0 0,0 0 0 0 0,0 0-1 0 0,-1 0 1 0 0,0 0 0 0 0,0 0 0 0 0,-1 0-1 0 0,0 0 1 0 0,0 0 0 0 0,-3 11 0 0 0,-7 8 66 0 0,10-21-48 0 0,-1 0 1 0 0,0 0-1 0 0,0 0 1 0 0,0 0-1 0 0,-1 0 0 0 0,0-1 1 0 0,0 1-1 0 0,-5 5 1 0 0,3-4 20 0 0,4-5-11 0 0,0 1 1 0 0,0-1 0 0 0,0 0 0 0 0,0 0 0 0 0,0 0 0 0 0,0 0-1 0 0,-1 0 1 0 0,1 0 0 0 0,0 0 0 0 0,-1 0 0 0 0,1 0-1 0 0,-1 0 1 0 0,1-1 0 0 0,0 1 0 0 0,-1-1 0 0 0,1 1-1 0 0,-1-1 1 0 0,0 1 0 0 0,1-1 0 0 0,-3 0 0 0 0,3 0-206 0 0,1-8-1205 0 0,1-17-4823 0 0,2 9-4075 0 0,-2 7 6903 0 0</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41.113"/>
    </inkml:context>
    <inkml:brush xml:id="br0">
      <inkml:brushProperty name="width" value="0.05" units="cm"/>
      <inkml:brushProperty name="height" value="0.05" units="cm"/>
      <inkml:brushProperty name="color" value="#008C3A"/>
    </inkml:brush>
  </inkml:definitions>
  <inkml:trace contextRef="#ctx0" brushRef="#br0">242 41 3724 0 0,'-2'-4'7269'0'0,"-9"-13"-3085"0"0,5 14-3919 0 0,1 0 0 0 0,-1 0 1 0 0,0 1-1 0 0,0 0 0 0 0,0 1 0 0 0,0-1 0 0 0,0 1 0 0 0,0 0 0 0 0,0 0 0 0 0,-1 1 0 0 0,1 0 0 0 0,-7 1 0 0 0,10-1-235 0 0,-1 0 0 0 0,1 0-1 0 0,0 1 1 0 0,-1-1 0 0 0,1 1 0 0 0,0 0 0 0 0,-1 0-1 0 0,1 0 1 0 0,0 1 0 0 0,0-1 0 0 0,0 1 0 0 0,0 0-1 0 0,0 0 1 0 0,0 0 0 0 0,1 0 0 0 0,-1 0 0 0 0,1 0-1 0 0,-1 1 1 0 0,1-1 0 0 0,0 1 0 0 0,0 0 0 0 0,-4 5-1 0 0,1 9 167 0 0,0 1-1 0 0,1-1 0 0 0,1 1 1 0 0,1-1-1 0 0,0 1 0 0 0,1 0 1 0 0,2 28-1 0 0,0-18-57 0 0,-2 0 1 0 0,-4 31-1 0 0,4-49-151 0 0,0 0-1 0 0,-1 0 1 0 0,-1-1 0 0 0,1 1 0 0 0,-2-1-1 0 0,1 1 1 0 0,-1-1 0 0 0,0 0-1 0 0,-1 0 1 0 0,-11 15 0 0 0,14-20-200 0 0</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41.985"/>
    </inkml:context>
    <inkml:brush xml:id="br0">
      <inkml:brushProperty name="width" value="0.05" units="cm"/>
      <inkml:brushProperty name="height" value="0.05" units="cm"/>
      <inkml:brushProperty name="color" value="#008C3A"/>
    </inkml:brush>
  </inkml:definitions>
  <inkml:trace contextRef="#ctx0" brushRef="#br0">40 34 652 0 0,'-3'0'10868'0'0,"-7"0"-3312"0"0,74-6-5848 0 0,-52 3-1611 0 0,-1 2-1 0 0,1 0 1 0 0,0 0 0 0 0,0 1-1 0 0,-1 0 1 0 0,1 1 0 0 0,18 4-1 0 0,-3-1-156 0 0,-36-4-387 0 0,0 0 0 0 0,0-1-1 0 0,0 0 1 0 0,0 0-1 0 0,0-1 1 0 0,1 0 0 0 0,-16-6-1 0 0,15 5 387 0 0,1 2 0 0 0,-1-1 0 0 0,0 1 0 0 0,0 1 0 0 0,1 0-1 0 0,-1 0 1 0 0,0 1 0 0 0,0 0 0 0 0,1 0 0 0 0,-1 1 0 0 0,1 0-1 0 0,-1 0 1 0 0,1 1 0 0 0,-15 7 0 0 0,24-10 35 0 0,0 1-1 0 0,-1-1 1 0 0,1 0 0 0 0,0 0-1 0 0,0 0 1 0 0,-1 1 0 0 0,1-1-1 0 0,0 0 1 0 0,0 0 0 0 0,0 0-1 0 0,-1 0 1 0 0,1 0 0 0 0,0 0-1 0 0,0-1 1 0 0,-1 1 0 0 0,1 0-1 0 0,0 0 1 0 0,0 0 0 0 0,-1-1-1 0 0,1 1 1 0 0,0 0 0 0 0,0-1-1 0 0,-1 1 1 0 0,1-1 0 0 0,0 1-1 0 0,-1-1 1 0 0,1 1 0 0 0,0-2-1 0 0,6-4-468 0 0,5-5-1495 0 0,-8 2-3636 0 0</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52.027"/>
    </inkml:context>
    <inkml:brush xml:id="br0">
      <inkml:brushProperty name="width" value="0.05" units="cm"/>
      <inkml:brushProperty name="height" value="0.05" units="cm"/>
      <inkml:brushProperty name="color" value="#008C3A"/>
    </inkml:brush>
  </inkml:definitions>
  <inkml:trace contextRef="#ctx0" brushRef="#br0">214 369 1892 0 0,'5'-12'10304'0'0,"3"-27"-4388"0"0,-8 39-5886 0 0,0-1 1 0 0,0 1 0 0 0,0-1-1 0 0,0 1 1 0 0,0-1 0 0 0,0 0 0 0 0,0 1-1 0 0,-1-1 1 0 0,1 1 0 0 0,0-1-1 0 0,0 1 1 0 0,-1-1 0 0 0,1 1-1 0 0,0-1 1 0 0,-1 1 0 0 0,1 0-1 0 0,0-1 1 0 0,-1 1 0 0 0,1-1-1 0 0,-1 1 1 0 0,1 0 0 0 0,-1-1 0 0 0,1 1-1 0 0,0 0 1 0 0,-1 0 0 0 0,0-1-1 0 0,1 1 1 0 0,-1 0 0 0 0,1 0-1 0 0,-1 0 1 0 0,1 0 0 0 0,-1-1-1 0 0,0 1 1 0 0,-27 2 257 0 0,20 0-282 0 0,1 0 0 0 0,0 0 0 0 0,-1 1 0 0 0,1 0 0 0 0,-7 4 0 0 0,-17 13 84 0 0,24-16-7 0 0,-1 0 1 0 0,1 1-1 0 0,0 0 0 0 0,1 1 1 0 0,-1-1-1 0 0,1 1 0 0 0,0 0 1 0 0,-8 12-1 0 0,9-10-90 0 0,0-1 0 0 0,1 1 1 0 0,0 0-1 0 0,1 0 0 0 0,-1 1 0 0 0,1-1 0 0 0,1 1 0 0 0,0-1 0 0 0,0 1 1 0 0,1 0-1 0 0,0 0 0 0 0,0-1 0 0 0,2 14 0 0 0,-1-20 10 0 0,1 0 0 0 0,-1 0 0 0 0,1 0 0 0 0,0-1 0 0 0,0 1 0 0 0,0 0 0 0 0,0 0 0 0 0,0-1 0 0 0,0 1 0 0 0,0-1 0 0 0,0 1 0 0 0,1-1 0 0 0,-1 1 0 0 0,1-1 0 0 0,-1 0 0 0 0,1 1 0 0 0,-1-1 0 0 0,1 0 0 0 0,0 0 0 0 0,0 0 0 0 0,0-1 0 0 0,-1 1 0 0 0,1 0 0 0 0,0-1 0 0 0,0 1 0 0 0,0-1 0 0 0,0 1 0 0 0,0-1 0 0 0,0 0 0 0 0,0 0 0 0 0,2 0 0 0 0,1 1 6 0 0,0-1 0 0 0,0 0 0 0 0,0 0-1 0 0,0 0 1 0 0,0 0 0 0 0,0-1 0 0 0,0 0 0 0 0,0 0 0 0 0,-1 0-1 0 0,1-1 1 0 0,0 1 0 0 0,6-4 0 0 0,-2-3-18 0 0,0 0 0 0 0,-1 0-1 0 0,0-1 1 0 0,0 1 0 0 0,-1-2 0 0 0,8-13 0 0 0,-2 4-54 0 0,10-8-15 0 0,-18 21 79 0 0,1-1 0 0 0,-1 1 0 0 0,-1-1-1 0 0,1 0 1 0 0,6-15 0 0 0,-8 11 36 0 0,0 0-1 0 0,-1-1 1 0 0,0 1 0 0 0,-1-1-1 0 0,-1 1 1 0 0,0-1 0 0 0,-1-15 0 0 0,0 12-27 0 0,0-1 1 0 0,2 0 0 0 0,2-20 0 0 0,-1 31-1 0 0,-1 1 1 0 0,-1-1 0 0 0,1 0-1 0 0,-1 0 1 0 0,1 1 0 0 0,-1-1-1 0 0,-1 0 1 0 0,1 0 0 0 0,-1 0-1 0 0,0 1 1 0 0,0-1 0 0 0,0 0-1 0 0,-1 1 1 0 0,1-1 0 0 0,-1 1 0 0 0,0-1-1 0 0,0 1 1 0 0,-1 0 0 0 0,0 0-1 0 0,1 0 1 0 0,-1 0 0 0 0,0 1-1 0 0,-1-1 1 0 0,1 1 0 0 0,-1-1-1 0 0,1 1 1 0 0,-1 0 0 0 0,0 1-1 0 0,0-1 1 0 0,-1 1 0 0 0,1 0 0 0 0,-9-4-1 0 0,0 1 50 0 0,1-1-6 0 0,0 1 0 0 0,-1 0 1 0 0,1 1-1 0 0,-16-2 1 0 0,27 6-99 0 0,0 0 0 0 0,1-1 0 0 0,-1 1 0 0 0,1 0 0 0 0,-1 0 0 0 0,1 0 0 0 0,-1-1 0 0 0,1 1 1 0 0,-1 0-1 0 0,1-1 0 0 0,-1 1 0 0 0,1 0 0 0 0,-1-1 0 0 0,1 1 0 0 0,0-1 0 0 0,-1 1 0 0 0,1-1 1 0 0,-1 1-1 0 0,1 0 0 0 0,0-1 0 0 0,0 0 0 0 0,-1 1 0 0 0,1-1 0 0 0,0 1 0 0 0,0-1 0 0 0,-1 1 0 0 0,1-1 1 0 0,0 1-1 0 0,0-1 0 0 0,0 0 0 0 0,0 1 0 0 0,0-1 0 0 0,0 1 0 0 0,0-1 0 0 0,0 0 0 0 0,0 1 0 0 0,0-1 1 0 0,1 1-1 0 0,-1-1 0 0 0,0 1 0 0 0,0-1 0 0 0,0 1 0 0 0,1-1 0 0 0,-1 1 0 0 0,0-1 0 0 0,1 1 1 0 0,-1-1-1 0 0,0 1 0 0 0,1-1 0 0 0,-1 1 0 0 0,1-1 0 0 0,-1 1 0 0 0,0 0 0 0 0,1-1 0 0 0,-1 1 0 0 0,1 0 1 0 0,-1-1-1 0 0,1 1 0 0 0,0 0 0 0 0,0-1 0 0 0,0 1-126 0 0,-1 0-1 0 0,1 0 1 0 0,-1-1 0 0 0,1 1-1 0 0,-1 0 1 0 0,1 0 0 0 0,-1 0-1 0 0,1 0 1 0 0,-1-1 0 0 0,1 1 0 0 0,0 0-1 0 0,-1 0 1 0 0,1 0 0 0 0,-1 0-1 0 0,1 0 1 0 0,-1 0 0 0 0,1 1-1 0 0,0-1 1 0 0,-1 0 0 0 0,1 0-1 0 0,-1 0 1 0 0,1 1 0 0 0,-1-1-1 0 0,1 0 1 0 0,-1 0 0 0 0,1 1-1 0 0,-1-1 1 0 0,1 0 0 0 0,-1 1-1 0 0,1-1 1 0 0,-1 1 0 0 0,0-1-1 0 0,1 0 1 0 0,-1 1 0 0 0,0-1 0 0 0,1 1-1 0 0,-1-1 1 0 0,0 1 0 0 0,0-1-1 0 0,1 1 1 0 0,-1 0 0 0 0,4 27-7877 0 0,-4-21 5218 0 0</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53.303"/>
    </inkml:context>
    <inkml:brush xml:id="br0">
      <inkml:brushProperty name="width" value="0.05" units="cm"/>
      <inkml:brushProperty name="height" value="0.05" units="cm"/>
      <inkml:brushProperty name="color" value="#008C3A"/>
    </inkml:brush>
  </inkml:definitions>
  <inkml:trace contextRef="#ctx0" brushRef="#br0">33 395 7421 0 0,'0'0'2436'0'0,"-6"61"3806"0"0,5-52-5942 0 0,-4 17 1020 0 0,-1 50 1 0 0,-1-29 503 0 0,7-47-1795 0 0,0 0 0 0 0,0 0 0 0 0,0 0 0 0 0,0-1-1 0 0,0 1 1 0 0,0 0 0 0 0,0 0 0 0 0,-1 0 0 0 0,1 0 0 0 0,0 0 0 0 0,0 0 0 0 0,0 0 0 0 0,0 0 0 0 0,0 0 0 0 0,0 0 0 0 0,0-1 0 0 0,0 1 0 0 0,0 0 0 0 0,0 0 0 0 0,0 0 0 0 0,-1 0 0 0 0,1 0-1 0 0,0 0 1 0 0,0 0 0 0 0,0 0 0 0 0,0 0 0 0 0,0 0 0 0 0,0 0 0 0 0,0 0 0 0 0,0 0 0 0 0,-1 0 0 0 0,1 0 0 0 0,0 0 0 0 0,0 0 0 0 0,0 0 0 0 0,0 0 0 0 0,0 0 0 0 0,0 0 0 0 0,0 0-1 0 0,0 0 1 0 0,-1 0 0 0 0,1 0 0 0 0,0 0 0 0 0,0 0 0 0 0,0 0 0 0 0,0 0 0 0 0,0 0 0 0 0,0 1 0 0 0,0-1 0 0 0,0 0 0 0 0,0 0 0 0 0,0 0 0 0 0,-1 0 0 0 0,1 0 0 0 0,0 0 0 0 0,0 0-1 0 0,0 0 1 0 0,0 1 0 0 0,-2-31 397 0 0,3-3-503 0 0,1 0-1 0 0,1-1 0 0 0,13-52 0 0 0,-13 71 61 0 0,-1 0 0 0 0,0 0-1 0 0,-1-22 1 0 0,5-34-39 0 0,0-7 69 0 0,-6 61-34 0 0,1 0 0 0 0,0 1 0 0 0,6-25-1 0 0,-6 37-8 0 0,0 0-1 0 0,1 0 0 0 0,0-1 1 0 0,0 1-1 0 0,0 1 0 0 0,0-1 1 0 0,1 0-1 0 0,0 0 0 0 0,-1 1 1 0 0,1 0-1 0 0,1-1 0 0 0,-1 1 0 0 0,0 0 1 0 0,1 1-1 0 0,-1-1 0 0 0,1 0 1 0 0,0 1-1 0 0,0 0 0 0 0,0 0 1 0 0,0 0-1 0 0,0 1 0 0 0,1-1 1 0 0,-1 1-1 0 0,0 0 0 0 0,1 0 1 0 0,-1 0-1 0 0,1 1 0 0 0,-1 0 0 0 0,1 0 1 0 0,-1 0-1 0 0,1 0 0 0 0,-1 1 1 0 0,0-1-1 0 0,1 1 0 0 0,-1 0 1 0 0,1 1-1 0 0,3 1 0 0 0,-4-1 35 0 0,0 0 0 0 0,0 0-1 0 0,0 1 1 0 0,0-1 0 0 0,-1 1 0 0 0,0 0-1 0 0,1 0 1 0 0,-1 0 0 0 0,0 0 0 0 0,0 1-1 0 0,-1-1 1 0 0,1 1 0 0 0,-1-1-1 0 0,0 1 1 0 0,0 0 0 0 0,0 0 0 0 0,0 0-1 0 0,-1 0 1 0 0,1 1 0 0 0,-1-1 0 0 0,0 0-1 0 0,0 1 1 0 0,-1-1 0 0 0,1 0-1 0 0,-1 1 1 0 0,0-1 0 0 0,0 1 0 0 0,-1-1-1 0 0,1 0 1 0 0,-1 1 0 0 0,-2 5 0 0 0,0 5 83 0 0,-2 1 0 0 0,1-2 1 0 0,-2 1-1 0 0,0 0 1 0 0,-1-1-1 0 0,0 0 1 0 0,-15 20-1 0 0,17-27-38 0 0,-1 0-1 0 0,1-1 1 0 0,-1 0-1 0 0,-1 0 1 0 0,1 0-1 0 0,-1-1 1 0 0,0 0-1 0 0,0-1 1 0 0,-1 1-1 0 0,1-1 1 0 0,-1 0-1 0 0,0-1 1 0 0,0 0-1 0 0,0-1 1 0 0,-10 3-1 0 0,18-5-159 0 0,0 0 0 0 0,-1 0 0 0 0,1 0 0 0 0,0 0 0 0 0,0 0 0 0 0,-1 0 0 0 0,1 0 0 0 0,0 0 0 0 0,0 0 0 0 0,-1 0 0 0 0,1 0 0 0 0,0 0 0 0 0,0 0 0 0 0,-1 0 0 0 0,1 1 0 0 0,0-1 0 0 0,0 0 0 0 0,0 0 0 0 0,-1 0 0 0 0,1 0 0 0 0,0 0 0 0 0,0 1 0 0 0,0-1 0 0 0,0 0 0 0 0,0 0 0 0 0,-1 0 0 0 0,1 1 0 0 0,0-1 0 0 0,0 0 0 0 0,0 0 0 0 0,0 1 0 0 0,0-1 0 0 0,0 0 0 0 0,0 0 0 0 0,0 0 0 0 0,0 1 0 0 0,0-1 0 0 0,0 0 0 0 0,0 0 0 0 0,0 1 0 0 0,0-1 0 0 0,0 0 0 0 0,0 0 0 0 0,0 1 0 0 0,0-1 0 0 0,0 0 0 0 0,0 0 0 0 0,0 0 0 0 0,0 1 0 0 0,0-1 0 0 0,0 0 0 0 0,0 0 0 0 0,1 1 0 0 0,-1-1 0 0 0,0 0 0 0 0,0 0 0 0 0,0 0 0 0 0,0 0 0 0 0,1 1 0 0 0,-1-1 0 0 0,0 0 0 0 0,0 0 0 0 0,0 0 0 0 0,1 0 1 0 0</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54.775"/>
    </inkml:context>
    <inkml:brush xml:id="br0">
      <inkml:brushProperty name="width" value="0.05" units="cm"/>
      <inkml:brushProperty name="height" value="0.05" units="cm"/>
      <inkml:brushProperty name="color" value="#008C3A"/>
    </inkml:brush>
  </inkml:definitions>
  <inkml:trace contextRef="#ctx0" brushRef="#br0">11 15 3268 0 0,'0'0'1437'0'0,"-10"2"7083"0"0,77-10-5183 0 0,-56 5-3199 0 0,0 1 0 0 0,0 0 0 0 0,0 1 0 0 0,0 1 0 0 0,0-1 0 0 0,12 3 0 0 0,0 0 209 0 0,0-1 0 0 0,25-3-1 0 0,-27 1-229 0 0,-1 1-1 0 0,0 0 0 0 0,34 6 1 0 0,-31-3-22 0 0,0-1 0 0 0,0 0 0 0 0,0-2 0 0 0,25-3 0 0 0,19 1-214 0 0,-15 7 377 0 0,-44-3-242 0 0,0 0 0 0 0,1-1 1 0 0,-1 0-1 0 0,0 0 0 0 0,0-1 0 0 0,0 0 0 0 0,1-1 1 0 0,-1 0-1 0 0,0 0 0 0 0,0-1 0 0 0,13-4 0 0 0,-21 5-14 0 0,0 1-16 0 0,-36 7-4835 0 0,16-1-3209 0 0</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55.828"/>
    </inkml:context>
    <inkml:brush xml:id="br0">
      <inkml:brushProperty name="width" value="0.05" units="cm"/>
      <inkml:brushProperty name="height" value="0.05" units="cm"/>
      <inkml:brushProperty name="color" value="#008C3A"/>
    </inkml:brush>
  </inkml:definitions>
  <inkml:trace contextRef="#ctx0" brushRef="#br0">82 261 5821 0 0,'1'-8'6236'0'0,"-1"8"-6139"0"0,0 0 0 0 0,0 1 1 0 0,-1-1-1 0 0,1 0 0 0 0,0 0 0 0 0,-1 0 0 0 0,1 0 0 0 0,0 0 0 0 0,-1 0 0 0 0,1 1 0 0 0,0-1 0 0 0,-1 0 0 0 0,1 0 0 0 0,0 0 0 0 0,-1 0 0 0 0,1 0 0 0 0,0 0 0 0 0,-1 0 0 0 0,1-1 0 0 0,0 1 0 0 0,-1 0 0 0 0,1 0 0 0 0,0 0 0 0 0,0 0 0 0 0,-1 0 0 0 0,1 0 0 0 0,0-1 1 0 0,-1 1-1 0 0,1 0 0 0 0,0 0 0 0 0,0 0 0 0 0,-1-1 0 0 0,1 1 0 0 0,0 0 0 0 0,0 0 0 0 0,-1-1 0 0 0,1 1 0 0 0,0 0 0 0 0,0-1 0 0 0,0 1 0 0 0,0 0 0 0 0,0 0 0 0 0,-1-1 0 0 0,1 1 0 0 0,0 0 0 0 0,0-1 0 0 0,0 1 0 0 0,0 0 0 0 0,0-1 0 0 0,0 1 0 0 0,0 0 0 0 0,0-1 1 0 0,0 1-1 0 0,0 0 0 0 0,0-1 0 0 0,0 1 0 0 0,0 0 0 0 0,1-1 0 0 0,-1 1 0 0 0,0 0 0 0 0,0-1 0 0 0,0 1 0 0 0,0 0 0 0 0,1-1 0 0 0,-6 4 36 0 0,0 0-1 0 0,0 0 1 0 0,0 1 0 0 0,0-1 0 0 0,1 1-1 0 0,0 0 1 0 0,0 1 0 0 0,0-1-1 0 0,0 1 1 0 0,0 0 0 0 0,1-1 0 0 0,0 2-1 0 0,0-1 1 0 0,-2 7 0 0 0,3-10-98 0 0,1 1 0 0 0,0 0 1 0 0,0 0-1 0 0,0 0 0 0 0,0 0 1 0 0,0 0-1 0 0,0 1 0 0 0,1-1 0 0 0,0 0 1 0 0,0 0-1 0 0,-1 0 0 0 0,2 0 1 0 0,-1 1-1 0 0,0-1 0 0 0,1 0 0 0 0,-1 0 1 0 0,1 0-1 0 0,0 0 0 0 0,0 0 1 0 0,0 0-1 0 0,1 0 0 0 0,-1 0 1 0 0,1-1-1 0 0,0 1 0 0 0,-1 0 0 0 0,1-1 1 0 0,0 1-1 0 0,3 2 0 0 0,-3-4-25 0 0,-1 0 0 0 0,1-1 0 0 0,0 1 0 0 0,0 0 0 0 0,0-1 0 0 0,0 1 0 0 0,0-1 0 0 0,0 1 0 0 0,0-1 0 0 0,0 0 0 0 0,0 0 0 0 0,0 0 0 0 0,0 0 0 0 0,0 0 0 0 0,-1 0 0 0 0,1-1 0 0 0,0 1 0 0 0,0-1 0 0 0,0 1 0 0 0,0-1 0 0 0,0 0 0 0 0,0 1 0 0 0,-1-1 0 0 0,1 0 0 0 0,0 0 0 0 0,-1-1 0 0 0,1 1 0 0 0,0 0-1 0 0,-1 0 1 0 0,2-3 0 0 0,43-44 77 0 0,-42 43-97 0 0,-1 0 0 0 0,-1 0-1 0 0,1-1 1 0 0,-1 1-1 0 0,1-1 1 0 0,-1 1 0 0 0,-1-1-1 0 0,1 0 1 0 0,-1 0-1 0 0,0 0 1 0 0,-1 0 0 0 0,1 1-1 0 0,-1-1 1 0 0,-1-11 0 0 0,-2-5-105 0 0,-1-1 1 0 0,-8-30 0 0 0,9 45 157 0 0,0 1-1 0 0,-1 0 0 0 0,0-1 0 0 0,0 2 1 0 0,-1-1-1 0 0,0 0 0 0 0,0 1 0 0 0,0 0 1 0 0,-1 0-1 0 0,0 1 0 0 0,-11-10 0 0 0,8 9-29 0 0,2-1 0 0 0,-1-1 0 0 0,1 1 0 0 0,0-1 0 0 0,-7-10 0 0 0,14 17-61 0 0,0 1 0 0 0,0 0 1 0 0,0 0-1 0 0,0-1 0 0 0,0 1 0 0 0,0 0 0 0 0,0 0 1 0 0,0-1-1 0 0,0 1 0 0 0,0 0 0 0 0,0 0 0 0 0,0-1 1 0 0,0 1-1 0 0,0 0 0 0 0,0 0 0 0 0,0 0 0 0 0,-1-1 1 0 0,1 1-1 0 0,0 0 0 0 0,0 0 0 0 0,0 0 0 0 0,0 0 0 0 0,-1-1 1 0 0,1 1-1 0 0,0 0 0 0 0,0 0 0 0 0,0 0 0 0 0,0 0 1 0 0,-1 0-1 0 0,1-1 0 0 0,0 1 0 0 0,0 0 0 0 0,-1 0 1 0 0,1 0-1 0 0,0 0 0 0 0,0 0 0 0 0,0 0 0 0 0,-1 0 1 0 0,1 0-1 0 0,0 0 0 0 0,0 0 0 0 0,-1 0 0 0 0,1 0 1 0 0,0 0-1 0 0,0 0 0 0 0,-1 0 0 0 0,1 0 0 0 0,0 0 1 0 0,-1 1-1 0 0,-1 13-5897 0 0,0 4-1119 0 0,1-10 2709 0 0</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0:56.803"/>
    </inkml:context>
    <inkml:brush xml:id="br0">
      <inkml:brushProperty name="width" value="0.05" units="cm"/>
      <inkml:brushProperty name="height" value="0.05" units="cm"/>
      <inkml:brushProperty name="color" value="#008C3A"/>
    </inkml:brush>
  </inkml:definitions>
  <inkml:trace contextRef="#ctx0" brushRef="#br0">1 14 10365 0 0,'0'2'4480'0'0,"8"23"252"0"0,-3-9-4646 0 0,0 0-1 0 0,2 0 1 0 0,8 17-1 0 0,-10-27-3 0 0,-1 0 1 0 0,1 0-1 0 0,0 0 0 0 0,0-1 0 0 0,0 0 0 0 0,1 0 1 0 0,0 0-1 0 0,7 5 0 0 0,-11-9-70 0 0,-1-1 0 0 0,1 1-1 0 0,-1 0 1 0 0,1 0 0 0 0,0-1 0 0 0,-1 1 0 0 0,1-1 0 0 0,0 0 0 0 0,-1 1-1 0 0,1-1 1 0 0,0 0 0 0 0,0 0 0 0 0,-1 0 0 0 0,1 0 0 0 0,0 0-1 0 0,-1 0 1 0 0,1-1 0 0 0,0 1 0 0 0,-1-1 0 0 0,1 1 0 0 0,0-1 0 0 0,-1 1-1 0 0,1-1 1 0 0,-1 0 0 0 0,1 0 0 0 0,-1 0 0 0 0,1 0 0 0 0,-1 0-1 0 0,0 0 1 0 0,1 0 0 0 0,-1 0 0 0 0,0-1 0 0 0,0 1 0 0 0,0 0 0 0 0,0-1-1 0 0,0 1 1 0 0,0-1 0 0 0,0 1 0 0 0,-1-1 0 0 0,2-2 0 0 0,3-13-225 0 0,0 0 1 0 0,-1 0-1 0 0,-1-1 1 0 0,0 1-1 0 0,-1-1 1 0 0,-2-32-1 0 0,0 50 162 0 0,0 47 801 0 0,-57 241 1448 0 0,53-186-1457 0 0,6-61-1782 0 0,-2-34-1407 0 0,1-14-1887 0 0,-1-7-805 0 0,0 4-2259 0 0</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08.961"/>
    </inkml:context>
    <inkml:brush xml:id="br0">
      <inkml:brushProperty name="width" value="0.05" units="cm"/>
      <inkml:brushProperty name="height" value="0.05" units="cm"/>
      <inkml:brushProperty name="color" value="#008C3A"/>
    </inkml:brush>
  </inkml:definitions>
  <inkml:trace contextRef="#ctx0" brushRef="#br0">1137 141 5196 0 0,'-3'-2'1092'0'0,"0"0"-1"0"0,0 0 1 0 0,0 0-1 0 0,0 0 1 0 0,0 1-1 0 0,0-1 1 0 0,-1 1-1 0 0,-5-2 1 0 0,-51-1 1855 0 0,55 4-2782 0 0,-175-6 1108 0 0,152 4-1185 0 0,-56-10 1 0 0,-2-1-204 0 0,-154 3 198 0 0,184 7 5 0 0,43 1-125 0 0,-1 1 0 0 0,1 0 0 0 0,-1 1 0 0 0,1 1 0 0 0,-18 3 0 0 0,-2 1 2 0 0,25-4 4 0 0,-1 1 0 0 0,0-1 0 0 0,1 2 0 0 0,-15 4 0 0 0,22-6 16 0 0,6 30-531 0 0,-2-26 594 0 0,-1 1 1 0 0,1 0-1 0 0,-1 0 1 0 0,0 0-1 0 0,0 0 0 0 0,1 11 1 0 0,2 2 52 0 0,-2-3 125 0 0,-1 0 0 0 0,0 0 1 0 0,-1 1-1 0 0,-1-1 0 0 0,0 1 0 0 0,-1-1 0 0 0,-1 0 1 0 0,-7 31-1 0 0,8-42-205 0 0,-30 86 454 0 0,1-14-169 0 0,20-55-316 0 0,1 1 1 0 0,1 0 0 0 0,-7 33-1 0 0,9-17-10 0 0,2-14 10 0 0,-12 44 0 0 0,-27 84 23 0 0,36-123-47 0 0,1 0-1 0 0,1 1 1 0 0,2 0-1 0 0,1 0 1 0 0,1-1 0 0 0,5 48-1 0 0,-2 7 47 0 0,12 79 97 0 0,-1-31-21 0 0,-8 116-4 0 0,4-142-149 0 0,9-28 74 0 0,-13-33 39 0 0,-4-37-35 0 0,1 0-1 0 0,-2-1 0 0 0,1 1 1 0 0,-1 0-1 0 0,0-1 0 0 0,-1 1 1 0 0,0 0-1 0 0,-2 8 0 0 0,-1 3 21 0 0,2 0-1 0 0,0 1 0 0 0,2 35 1 0 0,0-37-37 0 0,-5 119 42 0 0,-4 15 14 0 0,8-138-46 0 0,1 19 16 0 0,0-33-20 0 0,0 0 0 0 0,0 0 0 0 0,0 0 0 0 0,0 0 0 0 0,0 0 0 0 0,0 0-1 0 0,1 0 1 0 0,-1 0 0 0 0,0 1 0 0 0,1-1 0 0 0,-1 0 0 0 0,1 0 0 0 0,-1 0 0 0 0,1-1 0 0 0,-1 1 0 0 0,1 0 0 0 0,0 0 0 0 0,-1 0 0 0 0,1 0-1 0 0,1 1 1 0 0,2 6-21 0 0,-4-7 18 0 0,0 0 0 0 0,0-1 0 0 0,0 1 0 0 0,0 0 0 0 0,0 0-1 0 0,0 0 1 0 0,1 0 0 0 0,-1-1 0 0 0,0 1 0 0 0,1 0 0 0 0,-1 0-1 0 0,1 0 1 0 0,-1-1 0 0 0,1 1 0 0 0,-1 0 0 0 0,1-1-1 0 0,-1 1 1 0 0,1 0 0 0 0,-1-1 0 0 0,1 1 0 0 0,0-1 0 0 0,1 2-1 0 0,5-1 31 0 0,0 0 0 0 0,0-1-1 0 0,0 1 1 0 0,0-1-1 0 0,0-1 1 0 0,0 1 0 0 0,1-1-1 0 0,-2 0 1 0 0,1-1-1 0 0,0 0 1 0 0,0 0 0 0 0,9-4-1 0 0,26-6 16 0 0,155-29-40 0 0,69-11-64 0 0,-68 19 56 0 0,165-23 132 0 0,-248 42-116 0 0,44-6 18 0 0,306 0-1 0 0,-353 26-14 0 0,371 2 98 0 0,-10-14 58 0 0,-330 6-141 0 0,162 24-27 0 0,-210-13 14 0 0,219 24 50 0 0,60-17 55 0 0,-159-11-15 0 0,117-9-113 0 0,-124-2 19 0 0,95 15-68 0 0,110 19-21 0 0,-365-25 83 0 0,58 14 0 0 0,-66-9 46 0 0,-39-10-49 0 0,-1 0-1 0 0,4 0-3 0 0,-4 0 291 0 0,-4-4-290 0 0,0-1 0 0 0,0-1 0 0 0,0 1 0 0 0,0 0 0 0 0,-3-9 0 0 0,6-2 14 0 0,-1 0 0 0 0,-1 1 0 0 0,-1-1 0 0 0,0 1 0 0 0,-1 0 0 0 0,-10-23 0 0 0,9 23 47 0 0,4 6-60 0 0,0 0 1 0 0,1 0-1 0 0,1-1 1 0 0,-1 1-1 0 0,1 0 0 0 0,1 0 1 0 0,0 0-1 0 0,0-1 1 0 0,0 1-1 0 0,2 0 0 0 0,-1 0 1 0 0,5-11-1 0 0,6-30-38 0 0,17-46-66 0 0,-24 71 70 0 0,-1 0 0 0 0,-2 0 0 0 0,0 0-1 0 0,-1-37 1 0 0,7-74 16 0 0,0-176-446 0 0,-14 231 436 0 0,2 59-8 0 0,2 0-1 0 0,0-1 1 0 0,1 1-1 0 0,5-28 1 0 0,-2 17 4 0 0,-1 1 0 0 0,-1-1 0 0 0,-2 0 1 0 0,-2 0-1 0 0,0 1 0 0 0,-10-34 0 0 0,10 46 27 0 0,0-9-16 0 0,1 0 0 0 0,2-36 0 0 0,1 41-17 0 0,-1-1 1 0 0,-1 0 0 0 0,-8-40 0 0 0,6 51 31 0 0,-43-160 18 0 0,23 66-116 0 0,16 75 65 0 0,2-1-1 0 0,1 0 1 0 0,1-64 0 0 0,3 95 39 0 0,-1 0-1 0 0,1 0 1 0 0,-1 1-1 0 0,0-1 1 0 0,0 0-1 0 0,0 0 1 0 0,0 0-1 0 0,0 0 1 0 0,-1 1 0 0 0,1-1-1 0 0,-3-2 1 0 0,2 3-10 0 0,1-1 1 0 0,-1 1-1 0 0,1-1 1 0 0,0 0 0 0 0,-1 1-1 0 0,1-1 1 0 0,1 0 0 0 0,-1 0-1 0 0,0 0 1 0 0,0 1-1 0 0,1-4 1 0 0,0 5-1 0 0,0 0-1 0 0,-1 0 1 0 0,1 0-1 0 0,0 0 1 0 0,0 0 0 0 0,0 1-1 0 0,-1-1 1 0 0,1 0-1 0 0,0 0 1 0 0,-1 0 0 0 0,1 1-1 0 0,-1-1 1 0 0,1 0-1 0 0,-1 0 1 0 0,1 1 0 0 0,-1-1-1 0 0,0 0 1 0 0,1 1-1 0 0,-1-1 1 0 0,0 1 0 0 0,1-1-1 0 0,-1 1 1 0 0,0-1-1 0 0,0 1 1 0 0,0-1 0 0 0,1 1-1 0 0,-1 0 1 0 0,0 0-1 0 0,0-1 1 0 0,0 1 0 0 0,-1 0-1 0 0,-31-2-235 0 0,26 2 292 0 0,-34-1-25 0 0,-55-11 1 0 0,55 6-32 0 0,-57-2 1 0 0,44 5 30 0 0,1-4 1 0 0,0-1-1 0 0,-86-25 0 0 0,107 24-20 0 0,-73-14 201 0 0,-131-12-1 0 0,-108 8-162 0 0,-63 20-25 0 0,328 7-32 0 0,28-1-1 0 0,16 0-17 0 0,0 2 0 0 0,-47 6 1 0 0,-167 17-106 0 0,188-20 139 0 0,16-3 49 0 0,0-2 0 0 0,-59-9 0 0 0,59 4-79 0 0,-1 3-1 0 0,-59 2 0 0 0,-245 8-4 0 0,142-1-24 0 0,-92 7-55 0 0,141-3 109 0 0,-44 6-74 0 0,11-4 109 0 0,71-7-16 0 0,-109 5-244 0 0,201-9 231 0 0,-51 10 1 0 0,16-2 66 0 0,-166-1-217 0 0,191-8 181 0 0,21-3 302 0 0,2 2-3198 0 0,15 2 2469 0 0,1 0-1 0 0,-1-1 0 0 0,1 1 0 0 0,-1 0 1 0 0,1-1-1 0 0,-1 1 0 0 0,1 0 0 0 0,0 0 1 0 0,-1-1-1 0 0,1 1 0 0 0,0 0 0 0 0,-1 0 1 0 0,1 0-1 0 0,0-1 0 0 0,0 1 0 0 0,0 0 1 0 0,0 0-1 0 0,0 0 0 0 0,0 0 0 0 0,0-1 1 0 0,0 3-1 0 0,-1 1-3044 0 0,7-29-3489 0 0</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28.499"/>
    </inkml:context>
    <inkml:brush xml:id="br0">
      <inkml:brushProperty name="width" value="0.05" units="cm"/>
      <inkml:brushProperty name="height" value="0.05" units="cm"/>
      <inkml:brushProperty name="color" value="#008C3A"/>
    </inkml:brush>
  </inkml:definitions>
  <inkml:trace contextRef="#ctx0" brushRef="#br0">312 62 2904 0 0,'0'0'15139'0'0,"28"-29"-12272"0"0,-27 28-2796 0 0,1-1 0 0 0,-1 1 0 0 0,1 0 0 0 0,-1-1 0 0 0,0 0 0 0 0,0 1 1 0 0,0-1-1 0 0,0 0 0 0 0,0 0 0 0 0,0 1 0 0 0,0-1 0 0 0,0 0 0 0 0,0-2 0 0 0,-1 3-50 0 0,-1 1 0 0 0,1 0-1 0 0,0-1 1 0 0,0 1 0 0 0,0-1-1 0 0,0 1 1 0 0,-1 0 0 0 0,1-1-1 0 0,0 1 1 0 0,-1 0 0 0 0,1 0-1 0 0,0-1 1 0 0,0 1 0 0 0,-1 0-1 0 0,1-1 1 0 0,0 1 0 0 0,-1 0 0 0 0,1 0-1 0 0,-1 0 1 0 0,1-1 0 0 0,0 1-1 0 0,-1 0 1 0 0,1 0 0 0 0,-1 0-1 0 0,1 0 1 0 0,0 0 0 0 0,-1 0-1 0 0,1 0 1 0 0,-1 0 0 0 0,1 0-1 0 0,0 0 1 0 0,-1 0 0 0 0,1 0 0 0 0,-1 0-1 0 0,0 0 1 0 0,-7 1-23 0 0,1 1 0 0 0,-1 0 0 0 0,1 0 0 0 0,-1 1 0 0 0,-11 5 0 0 0,-13 6-31 0 0,1 3 1 0 0,0 0-1 0 0,1 2 0 0 0,2 1 1 0 0,0 2-1 0 0,1 0 0 0 0,-34 36 1 0 0,60-56 10 0 0,-1 0-1 0 0,0 0 1 0 0,1 0 0 0 0,-1 0 0 0 0,1 0 0 0 0,0 0-1 0 0,0 0 1 0 0,0 0 0 0 0,0 1 0 0 0,0-1 0 0 0,0 0-1 0 0,0 1 1 0 0,1-1 0 0 0,-1 1 0 0 0,1-1 0 0 0,0 1-1 0 0,0-1 1 0 0,-1 0 0 0 0,2 1 0 0 0,-1-1 0 0 0,0 1-1 0 0,1 4 1 0 0,1-4 8 0 0,-1-1-1 0 0,1 1 1 0 0,0 0-1 0 0,0 0 1 0 0,0-1-1 0 0,0 1 1 0 0,0-1-1 0 0,0 1 1 0 0,1-1-1 0 0,-1 0 1 0 0,1 0-1 0 0,0 0 1 0 0,0 0-1 0 0,-1-1 1 0 0,5 2-1 0 0,0 1 17 0 0,0-1 0 0 0,1 0 1 0 0,0-1-1 0 0,-1 0 0 0 0,1 0 0 0 0,0 0 0 0 0,0-1 1 0 0,0 0-1 0 0,0-1 0 0 0,0 0 0 0 0,1 0 0 0 0,-1-1 0 0 0,11-1 1 0 0,-19 2-6 0 0,0 0 1 0 0,0 0-1 0 0,-1 0 1 0 0,1 0 0 0 0,0 0-1 0 0,0 0 1 0 0,0 0-1 0 0,0 0 1 0 0,0 0 0 0 0,0 0-1 0 0,0 1 1 0 0,0-1-1 0 0,0 0 1 0 0,0 0 0 0 0,0 0-1 0 0,0 0 1 0 0,0 0-1 0 0,0 0 1 0 0,0 0-1 0 0,0 1 1 0 0,0-1 0 0 0,0 0-1 0 0,0 0 1 0 0,0 0-1 0 0,0 0 1 0 0,0 0 0 0 0,0 0-1 0 0,0 0 1 0 0,0 1-1 0 0,0-1 1 0 0,0 0 0 0 0,0 0-1 0 0,0 0 1 0 0,0 0-1 0 0,0 0 1 0 0,0 0 0 0 0,0 0-1 0 0,0 0 1 0 0,1 0-1 0 0,-1 1 1 0 0,0-1 0 0 0,0 0-1 0 0,0 0 1 0 0,0 0-1 0 0,0 0 1 0 0,0 0-1 0 0,0 0 1 0 0,0 0 0 0 0,0 0-1 0 0,1 0 1 0 0,-1 0-1 0 0,0 0 1 0 0,0 0 0 0 0,0 0-1 0 0,0 0 1 0 0,0 0-1 0 0,0 0 1 0 0,0 0 0 0 0,1 0-1 0 0,-1 0 1 0 0,0 0-1 0 0,0 0 1 0 0,0 0 0 0 0,0 0-1 0 0,0 0 1 0 0,0 0-1 0 0,1 0 1 0 0,-12 16-49 0 0,-28 34 109 0 0,13-17-58 0 0,24-29 8 0 0,0 1 0 0 0,0-1-1 0 0,0 1 1 0 0,0-1 0 0 0,1 1 0 0 0,-1-1-1 0 0,1 1 1 0 0,1 0 0 0 0,-1 0 0 0 0,1 0-1 0 0,-1-1 1 0 0,1 1 0 0 0,1 0 0 0 0,-1 0-1 0 0,2 6 1 0 0,0-1 2 0 0,0 0 0 0 0,1 0 0 0 0,0 0 0 0 0,0 0 1 0 0,1-1-1 0 0,7 12 0 0 0,-11-21-2 0 0,1 1 0 0 0,0-1 0 0 0,0 1 0 0 0,0 0 0 0 0,0-1 0 0 0,0 0 0 0 0,0 1 0 0 0,0-1 0 0 0,0 0 0 0 0,0 0 0 0 0,0 1 0 0 0,0-1 0 0 0,0 0 0 0 0,0 0 0 0 0,0 0 0 0 0,1 0 0 0 0,-1 0 0 0 0,0 0 0 0 0,0-1 0 0 0,0 1 0 0 0,0 0 0 0 0,0 0 0 0 0,0-1 0 0 0,0 1 0 0 0,0-1 0 0 0,0 1 0 0 0,0-1 1 0 0,0 1-1 0 0,1-2 0 0 0,34-19-165 0 0,-32 18 125 0 0,40-19-550 0 0,-25 18-3122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09.788"/>
    </inkml:context>
    <inkml:brush xml:id="br0">
      <inkml:brushProperty name="width" value="0.05" units="cm"/>
      <inkml:brushProperty name="height" value="0.05" units="cm"/>
    </inkml:brush>
  </inkml:definitions>
  <inkml:trace contextRef="#ctx0" brushRef="#br0">48 489 5064 0 0,'3'-18'11865'0'0,"1"26"-9084"0"0,3 32-2601 0 0,-5 12 847 0 0,12 61 0 0 0,-7-62-577 0 0,2 64 1 0 0,-9-109 691 0 0,0-22-723 0 0,-1-29-467 0 0,-12-37-549 0 0,-31-111 0 0 0,24 113 483 0 0,15 56 74 0 0,1 1 0 0 0,0-1 0 0 0,2 1 0 0 0,1-1 0 0 0,1 0 0 0 0,1 1 0 0 0,5-28 0 0 0,-3 35-1 0 0,0 0-1 0 0,1 1 1 0 0,1-1 0 0 0,0 1-1 0 0,1 0 1 0 0,1 0 0 0 0,0 1-1 0 0,1 0 1 0 0,1 0 0 0 0,0 1-1 0 0,16-18 1 0 0,-23 28-9 0 0,1 1-1 0 0,-1-1 1 0 0,1 1 0 0 0,-1 0-1 0 0,1 0 1 0 0,0 0-1 0 0,0 0 1 0 0,0 0 0 0 0,0 1-1 0 0,0-1 1 0 0,0 1 0 0 0,0 0-1 0 0,0 0 1 0 0,1 0-1 0 0,-1 0 1 0 0,1 0 0 0 0,-1 1-1 0 0,0 0 1 0 0,1-1 0 0 0,3 2-1 0 0,-2-1 26 0 0,-1 2 0 0 0,1-1-1 0 0,-1 0 1 0 0,1 1 0 0 0,-1 0 0 0 0,1 0-1 0 0,-1 0 1 0 0,0 1 0 0 0,0-1-1 0 0,0 1 1 0 0,0 0 0 0 0,5 6 0 0 0,2 3 33 0 0,-1-1 0 0 0,0 1 0 0 0,-1 1 1 0 0,-1 0-1 0 0,0 0 0 0 0,-1 1 1 0 0,11 27-1 0 0,-13-29 80 0 0,-1 1 0 0 0,-1 0 1 0 0,0 0-1 0 0,-1 0 0 0 0,0 1 0 0 0,-1-1 0 0 0,0 1 0 0 0,-1-1 1 0 0,-1 1-1 0 0,0-1 0 0 0,-3 17 0 0 0,1-20 21 0 0,0-1-1 0 0,-1 0 0 0 0,0 0 1 0 0,0 0-1 0 0,-1 0 0 0 0,0 0 1 0 0,-1-1-1 0 0,0 0 1 0 0,0 0-1 0 0,0-1 0 0 0,-1 1 1 0 0,0-1-1 0 0,-1-1 0 0 0,0 0 1 0 0,-16 11-1 0 0,15-11-190 0 0,-1 0-1 0 0,0-1 1 0 0,0 0 0 0 0,-1-1-1 0 0,1 0 1 0 0,-1 0 0 0 0,0-1-1 0 0,0-1 1 0 0,0 0 0 0 0,0 0-1 0 0,-14-1 1 0 0,25-1-228 0 0,4-1-2750 0 0,0 1 1060 0 0,1-1 0 0 0,-1 1 1 0 0,1 0-1 0 0,-1 0 0 0 0,1 1 0 0 0,4 0 0 0 0,1 1-3213 0 0</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29.557"/>
    </inkml:context>
    <inkml:brush xml:id="br0">
      <inkml:brushProperty name="width" value="0.05" units="cm"/>
      <inkml:brushProperty name="height" value="0.05" units="cm"/>
      <inkml:brushProperty name="color" value="#008C3A"/>
    </inkml:brush>
  </inkml:definitions>
  <inkml:trace contextRef="#ctx0" brushRef="#br0">139 25 2796 0 0,'-5'-16'9470'0'0,"-7"9"-4469"0"0,9 7-4759 0 0,0 0 0 0 0,-1 0 0 0 0,1 0 0 0 0,0 0 1 0 0,0 1-1 0 0,0 0 0 0 0,-1-1 0 0 0,1 1 0 0 0,0 0 0 0 0,-3 2 0 0 0,-2 1-301 0 0,0 0 0 0 0,0 0 1 0 0,0 1-1 0 0,0 0 0 0 0,1 0 1 0 0,0 1-1 0 0,-7 6 0 0 0,12-10 81 0 0,1 0 0 0 0,-1 0 0 0 0,1-1 0 0 0,-1 1-1 0 0,1 0 1 0 0,0 0 0 0 0,0 0 0 0 0,0 1-1 0 0,0-1 1 0 0,1 0 0 0 0,-1 0 0 0 0,0 0-1 0 0,1 1 1 0 0,-1-1 0 0 0,1 0 0 0 0,0 0 0 0 0,0 1-1 0 0,0-1 1 0 0,0 0 0 0 0,0 1 0 0 0,1-1-1 0 0,-1 0 1 0 0,1 1 0 0 0,-1-1 0 0 0,1 0-1 0 0,0 0 1 0 0,0 0 0 0 0,0 0 0 0 0,0 0 0 0 0,0 0-1 0 0,0 0 1 0 0,4 3 0 0 0,-3-3-14 0 0,0 0 1 0 0,0-1-1 0 0,0 0 1 0 0,0 1-1 0 0,1-1 1 0 0,-1 0-1 0 0,0 0 1 0 0,1 0-1 0 0,-1-1 1 0 0,1 1-1 0 0,-1-1 1 0 0,1 1-1 0 0,-1-1 1 0 0,1 0-1 0 0,-1 0 1 0 0,1 0-1 0 0,0 0 1 0 0,-1 0-1 0 0,1 0 1 0 0,-1-1-1 0 0,1 1 1 0 0,-1-1-1 0 0,1 0 0 0 0,-1 0 1 0 0,0 0-1 0 0,1 0 1 0 0,-1 0-1 0 0,0-1 1 0 0,0 1-1 0 0,3-3 1 0 0,2-1-60 0 0,0-1 1 0 0,0 1-1 0 0,-1-2 1 0 0,1 1 0 0 0,-1-1-1 0 0,-1 0 1 0 0,1 0-1 0 0,-1-1 1 0 0,5-10-1 0 0,-9 15 41 0 0,0-1 0 0 0,-1 1 0 0 0,1 0 0 0 0,-1 0 0 0 0,0 0 0 0 0,0 0 0 0 0,0-1 0 0 0,0 1 0 0 0,-1-3 0 0 0,0-10 554 0 0,1 16-454 0 0,-5 20 105 0 0,-1-9-12 0 0,1 0 1 0 0,1 0-1 0 0,0 1 0 0 0,0 0 1 0 0,1 0-1 0 0,-2 16 1 0 0,-5 20 40 0 0,-4-3-55 0 0,7-24-132 0 0,1 0 0 0 0,0 1 1 0 0,2 0-1 0 0,0 0 0 0 0,0 23 0 0 0,4-44-33 0 0,1 0-1 0 0,-1-1 0 0 0,0 1 1 0 0,0 0-1 0 0,1-1 1 0 0,-1 1-1 0 0,0-1 1 0 0,1 1-1 0 0,-1 0 1 0 0,0-1-1 0 0,1 1 1 0 0,-1-1-1 0 0,1 1 0 0 0,-1-1 1 0 0,1 0-1 0 0,-1 1 1 0 0,1-1-1 0 0,-1 1 1 0 0,1-1-1 0 0,0 0 1 0 0,-1 1-1 0 0,1-1 0 0 0,-1 0 1 0 0,1 0-1 0 0,0 0 1 0 0,-1 1-1 0 0,1-1 1 0 0,0 0-1 0 0,-1 0 1 0 0,1 0-1 0 0,0 0 1 0 0,-1 0-1 0 0,1 0 0 0 0,0 0 1 0 0,-1 0-1 0 0,1-1 1 0 0,0 1-1 0 0,-1 0 1 0 0,1 0-1 0 0,0 0 1 0 0,-1-1-1 0 0,1 1 1 0 0,-1 0-1 0 0,1-1 0 0 0,0 1 1 0 0,-1 0-1 0 0,1-1 1 0 0,32-16 145 0 0,21-23-619 0 0,-53 40 329 0 0,-15 8-7681 0 0</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30.311"/>
    </inkml:context>
    <inkml:brush xml:id="br0">
      <inkml:brushProperty name="width" value="0.05" units="cm"/>
      <inkml:brushProperty name="height" value="0.05" units="cm"/>
      <inkml:brushProperty name="color" value="#008C3A"/>
    </inkml:brush>
  </inkml:definitions>
  <inkml:trace contextRef="#ctx0" brushRef="#br0">44 0 5673 0 0,'0'0'9074'0'0,"-32"33"-4189"0"0,32-33-4876 0 0,0 0 1 0 0,0 1-1 0 0,0-1 0 0 0,1 0 1 0 0,-1 0-1 0 0,0 1 1 0 0,0-1-1 0 0,0 0 1 0 0,0 1-1 0 0,0-1 0 0 0,0 0 1 0 0,0 0-1 0 0,1 1 1 0 0,-1-1-1 0 0,0 0 1 0 0,0 0-1 0 0,0 1 0 0 0,1-1 1 0 0,-1 0-1 0 0,0 0 1 0 0,0 0-1 0 0,1 1 1 0 0,-1-1-1 0 0,0 0 0 0 0,0 0 1 0 0,1 0-1 0 0,-1 0 1 0 0,0 0-1 0 0,1 1 1 0 0,-1-1-1 0 0,0 0 0 0 0,0 0 1 0 0,1 0-1 0 0,-1 0 1 0 0,0 0-1 0 0,1 0 1 0 0,-1 0-1 0 0,0 0 0 0 0,1 0 1 0 0,-1 0-1 0 0,0 0 1 0 0,0-1-1 0 0,1 1 1 0 0,-1 0-1 0 0,0 0 0 0 0,1 0 1 0 0,-1 0-1 0 0,0 0 1 0 0,0 0-1 0 0,1-1 0 0 0,-1 1 1 0 0,0 0-1 0 0,0 0 1 0 0,1 0-1 0 0,-1-1 1 0 0,0 1-1 0 0,0 0 0 0 0,0 0 1 0 0,0-1-1 0 0,1 1 1 0 0,-1 0-1 0 0,0 0 1 0 0,0-1-1 0 0,0 1 0 0 0,1 0-3 0 0,-1-1-1 0 0,0 1 1 0 0,0 0-1 0 0,1 0 1 0 0,-1 0-1 0 0,0 0 0 0 0,0-1 1 0 0,1 1-1 0 0,-1 0 1 0 0,0 0-1 0 0,0 0 0 0 0,0-1 1 0 0,1 1-1 0 0,-1 0 1 0 0,0 0-1 0 0,0-1 1 0 0,0 1-1 0 0,0 0 0 0 0,0-1 1 0 0,1 1-1 0 0,-1 0 1 0 0,0 0-1 0 0,0-1 1 0 0,0 1-1 0 0,0 0 0 0 0,0-1 1 0 0,0 1-1 0 0,0 0 1 0 0,0-1-1 0 0,0 1 0 0 0,0 0 1 0 0,0-1-1 0 0,0 1 1 0 0,-1 0-1 0 0,1 0 1 0 0,0-1-1 0 0,0 1 0 0 0,0 0 1 0 0,0-1-1 0 0,0 1 1 0 0,0 0-1 0 0,-1 0 1 0 0,1-1-1 0 0,0 1 0 0 0,0 0 1 0 0,-1 0-1 0 0,1 0 1 0 0,0-1-1 0 0,0 1 0 0 0,0 0 1 0 0,-1 0-1 0 0,1 0 1 0 0,0 0-1 0 0,-1 0 1 0 0,1-1-1 0 0,0 1 0 0 0,0 0 1 0 0,-1 0-1 0 0,1 0 1 0 0,0 0-1 0 0,-1 0 1 0 0,1 0-1 0 0,0 0 0 0 0,-1 0 1 0 0,1 0-1 0 0,0 0 1 0 0,-1 0-1 0 0,1 0 1 0 0,-1 0-1 0 0,0 0-19 0 0,1 1-1 0 0,-1-1 1 0 0,0 0 0 0 0,0 0-1 0 0,0 1 1 0 0,0-1 0 0 0,0 0-1 0 0,0 1 1 0 0,0-1-1 0 0,0 1 1 0 0,1-1 0 0 0,-1 1-1 0 0,0-1 1 0 0,0 1 0 0 0,1 0-1 0 0,-1-1 1 0 0,0 1 0 0 0,1 0-1 0 0,-1 0 1 0 0,0 0 0 0 0,1-1-1 0 0,-1 1 1 0 0,1 0 0 0 0,0 0-1 0 0,-1 0 1 0 0,1 0 0 0 0,0 0-1 0 0,-1 0 1 0 0,1 0 0 0 0,0 0-1 0 0,0 0 1 0 0,0 0 0 0 0,0 0-1 0 0,0 1 1 0 0,5 8-3608 0 0,-4-10 3205 0 0,0 0 1 0 0,-1 0-1 0 0,1 0 1 0 0,0 0-1 0 0,-1 0 1 0 0,1 0 0 0 0,0 0-1 0 0,0 0 1 0 0,-1 0-1 0 0,1-1 1 0 0,-1 1-1 0 0,1 0 1 0 0,0-1-1 0 0,-1 1 1 0 0,1 0-1 0 0,-1-1 1 0 0,1 1-1 0 0,0-1 1 0 0,-1 1-1 0 0,1-1 1 0 0,-1 1 0 0 0,0-1-1 0 0,1 0 1 0 0</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31.076"/>
    </inkml:context>
    <inkml:brush xml:id="br0">
      <inkml:brushProperty name="width" value="0.05" units="cm"/>
      <inkml:brushProperty name="height" value="0.05" units="cm"/>
      <inkml:brushProperty name="color" value="#008C3A"/>
    </inkml:brush>
  </inkml:definitions>
  <inkml:trace contextRef="#ctx0" brushRef="#br0">41 43 1772 0 0,'8'-43'17562'0'0,"-7"66"-16765"0"0,-19 364 1356 0 0,18-362-2074 0 0,1 1 5 0 0,-2 1 0 0 0,0-1 0 0 0,-8 40 0 0 0,9-65-131 0 0,0 0 1 0 0,0 0-1 0 0,0 0 0 0 0,-1 0 1 0 0,1 0-1 0 0,0-1 1 0 0,0 1-1 0 0,-1 0 0 0 0,1 0 1 0 0,-1 0-1 0 0,1 0 1 0 0,-1 0-1 0 0,1 0 0 0 0,-1-1 1 0 0,0 1-1 0 0,1 0 1 0 0,-1 0-1 0 0,0-1 0 0 0,1 1 1 0 0,-1-1-1 0 0,-1 2 1 0 0,-3-7-3656 0 0,0-10-4973 0 0,4 1-414 0 0</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52.870"/>
    </inkml:context>
    <inkml:brush xml:id="br0">
      <inkml:brushProperty name="width" value="0.05" units="cm"/>
      <inkml:brushProperty name="height" value="0.05" units="cm"/>
      <inkml:brushProperty name="color" value="#008C3A"/>
    </inkml:brush>
  </inkml:definitions>
  <inkml:trace contextRef="#ctx0" brushRef="#br0">20 30 4560 0 0,'-7'-9'6244'0'0,"9"1"-3408"0"0,3-4 2006 0 0,-5 45-4156 0 0,-14 137 1836 0 0,12-133-2423 0 0,0-30-107 0 0,2-1 1 0 0,-1 1-1 0 0,1 0 0 0 0,0 0 0 0 0,0-1 0 0 0,1 1 0 0 0,3 13 1 0 0,-2-14 0 0 0,0 0 0 0 0,0 0 0 0 0,1-1 0 0 0,0 1 0 0 0,0-1-1 0 0,1 1 1 0 0,-1-1 0 0 0,1 0 0 0 0,0 0 0 0 0,7 5 0 0 0,-9-8 13 0 0,0-1-1 0 0,0 0 0 0 0,0 0 1 0 0,1-1-1 0 0,-1 1 0 0 0,0 0 1 0 0,1-1-1 0 0,-1 1 0 0 0,0-1 1 0 0,1 0-1 0 0,-1 0 0 0 0,1 0 1 0 0,-1 0-1 0 0,0 0 0 0 0,1-1 1 0 0,-1 1-1 0 0,0-1 0 0 0,1 1 0 0 0,-1-1 1 0 0,0 0-1 0 0,1 0 0 0 0,-1 0 1 0 0,0 0-1 0 0,2-2 0 0 0,0 1 5 0 0,0 0-1 0 0,0 0 0 0 0,-1 0 1 0 0,1-1-1 0 0,-1 0 1 0 0,1 0-1 0 0,-1 1 0 0 0,0-2 1 0 0,0 1-1 0 0,-1 0 0 0 0,1-1 1 0 0,2-3-1 0 0,3-16-10 0 0,-2 0-1 0 0,0-1 1 0 0,-1 0-1 0 0,-2 0 1 0 0,0 0-1 0 0,-2-44 1 0 0,-5-11-116 0 0,4 78 107 0 0,-4-4-3212 0 0,2 14-3533 0 0</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53.788"/>
    </inkml:context>
    <inkml:brush xml:id="br0">
      <inkml:brushProperty name="width" value="0.05" units="cm"/>
      <inkml:brushProperty name="height" value="0.05" units="cm"/>
      <inkml:brushProperty name="color" value="#008C3A"/>
    </inkml:brush>
  </inkml:definitions>
  <inkml:trace contextRef="#ctx0" brushRef="#br0">19 21 2872 0 0,'-19'-7'15024'0'0,"20"7"-14961"0"0,-1-1 0 0 0,0 1 0 0 0,1-1 0 0 0,-1 1 1 0 0,1-1-1 0 0,-1 1 0 0 0,1-1 0 0 0,-1 1 0 0 0,1-1 1 0 0,-1 1-1 0 0,1 0 0 0 0,-1-1 0 0 0,1 1 0 0 0,-1 0 0 0 0,1 0 1 0 0,0-1-1 0 0,-1 1 0 0 0,1 0 0 0 0,0 0 0 0 0,-1 0 1 0 0,1 0-1 0 0,0 0 0 0 0,-1 0 0 0 0,1 0 0 0 0,-1 0 1 0 0,1 0-1 0 0,0 0 0 0 0,-1 0 0 0 0,1 0 0 0 0,1 1 0 0 0,13-1 404 0 0,28 0 19 0 0,63-8 0 0 0,-88 10-1272 0 0,-16 8 582 0 0,-11 2-4238 0 0</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54.395"/>
    </inkml:context>
    <inkml:brush xml:id="br0">
      <inkml:brushProperty name="width" value="0.05" units="cm"/>
      <inkml:brushProperty name="height" value="0.05" units="cm"/>
      <inkml:brushProperty name="color" value="#008C3A"/>
    </inkml:brush>
  </inkml:definitions>
  <inkml:trace contextRef="#ctx0" brushRef="#br0">30 17 352 0 0,'-21'1'9888'0'0,"13"1"-4294"0"0,32-7-1460 0 0,-6 1-3882 0 0,1 0 1 0 0,0 2-1 0 0,-1 0 1 0 0,36 1-1 0 0,-49 0-837 0 0</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57.281"/>
    </inkml:context>
    <inkml:brush xml:id="br0">
      <inkml:brushProperty name="width" value="0.05" units="cm"/>
      <inkml:brushProperty name="height" value="0.05" units="cm"/>
      <inkml:brushProperty name="color" value="#008C3A"/>
    </inkml:brush>
  </inkml:definitions>
  <inkml:trace contextRef="#ctx0" brushRef="#br0">0 41 3708 0 0,'32'-1'10081'0'0,"3"0"-4498"0"0,37-3-2634 0 0,45-3-5839 0 0,-68 7 4276 0 0,-43-1-1352 0 0,0 0 1 0 0,-1 0 0 0 0,1 0 0 0 0,0 0-1 0 0,-1-1 1 0 0,1 0 0 0 0,-1 0 0 0 0,7-4-1 0 0,2 0-19 0 0,-13 5-31 0 0,-1 1 3 0 0,-1 0-1 0 0,1 0 1 0 0,0-1 0 0 0,0 1 0 0 0,0 0-1 0 0,-1 0 1 0 0,1-1 0 0 0,0 1 0 0 0,0 0-1 0 0,-1 0 1 0 0,1 0 0 0 0,0-1 0 0 0,-1 1-1 0 0,1 0 1 0 0,0 0 0 0 0,0 0 0 0 0,-1 0-1 0 0,1 0 1 0 0,0 0 0 0 0,-1 0 0 0 0,1 0-1 0 0,0 0 1 0 0,-1-1 0 0 0,1 1 0 0 0,0 1-1 0 0,-1-1 1 0 0,1 0 0 0 0,0 0 0 0 0,-1 0 0 0 0,1 0-1 0 0,0 0 1 0 0,0 0 0 0 0,-1 0 0 0 0,1 0-1 0 0,0 0 1 0 0,-1 1 0 0 0,1-1 0 0 0,0 0-1 0 0,0 0 1 0 0,-1 0 0 0 0,1 1 0 0 0,0-1-1 0 0,0 0 1 0 0,-1 0 0 0 0,1 1 0 0 0,-2 1-6 0 0,0 0 0 0 0,0 0 0 0 0,0 0 0 0 0,0 0 0 0 0,0 0 0 0 0,0 1 0 0 0,1-1 0 0 0,-1 1 0 0 0,1-1 0 0 0,0 1 0 0 0,0 0 0 0 0,0-1 0 0 0,-1 7 0 0 0,-11 38 351 0 0,2 20 37 0 0,2 0-1 0 0,1 103 1 0 0,-1-108 52 0 0,-19-62-537 0 0,142-30-129 0 0,-78 25 283 0 0,1 1-1 0 0,-1 3 0 0 0,1 1 0 0 0,43 5 0 0 0,-76-4-143 0 0,-13-3-78 0 0,-2-5-4187 0 0,37 17-12905 0 0</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58.511"/>
    </inkml:context>
    <inkml:brush xml:id="br0">
      <inkml:brushProperty name="width" value="0.05" units="cm"/>
      <inkml:brushProperty name="height" value="0.05" units="cm"/>
      <inkml:brushProperty name="color" value="#008C3A"/>
    </inkml:brush>
  </inkml:definitions>
  <inkml:trace contextRef="#ctx0" brushRef="#br0">52 22 144 0 0,'-9'-5'13170'0'0,"-10"-4"-9357"0"0,18 9-3745 0 0,0 0 1 0 0,0 0-1 0 0,0 0 1 0 0,1 1-1 0 0,-1-1 1 0 0,0 0-1 0 0,0 0 1 0 0,0 1-1 0 0,0-1 1 0 0,0 0-1 0 0,1 1 0 0 0,-1-1 1 0 0,0 1-1 0 0,0-1 1 0 0,1 1-1 0 0,-1-1 1 0 0,0 1-1 0 0,1-1 1 0 0,-1 1-1 0 0,0 0 1 0 0,1-1-1 0 0,-1 1 1 0 0,1 0-1 0 0,-1 0 1 0 0,1 0-1 0 0,0-1 0 0 0,-1 1 1 0 0,0 2-1 0 0,-1 32 1063 0 0,17 34-253 0 0,-13-63-865 0 0,0 1 0 0 0,1-1-1 0 0,0 0 1 0 0,0 1-1 0 0,1-1 1 0 0,-1-1 0 0 0,1 1-1 0 0,0-1 1 0 0,1 1-1 0 0,0-1 1 0 0,0-1 0 0 0,5 6-1 0 0,-9-10-5 0 0,0 1-1 0 0,0-1 1 0 0,-1 1-1 0 0,1-1 1 0 0,0 1-1 0 0,0-1 1 0 0,0 1-1 0 0,-1-1 1 0 0,1 0-1 0 0,0 1 1 0 0,0-1-1 0 0,0 0 1 0 0,0 0-1 0 0,0 0 1 0 0,0 0-1 0 0,0 0 1 0 0,0 0-1 0 0,0 0 1 0 0,0 0-1 0 0,-1 0 1 0 0,1 0-1 0 0,0-1 1 0 0,0 1-1 0 0,0 0 1 0 0,0-1-1 0 0,0 1 1 0 0,-1 0-1 0 0,1-1 1 0 0,0 1-1 0 0,0-1 1 0 0,0 1-1 0 0,0-2 1 0 0,2 0-7 0 0,-1-1-1 0 0,0 0 1 0 0,0 0 0 0 0,0 0 0 0 0,0 0-1 0 0,0-1 1 0 0,0 1 0 0 0,1-7 0 0 0,3-9-76 0 0,0-1 1 0 0,2-25-1 0 0,-7 41 64 0 0,0 1 19 0 0,-1 0 0 0 0,1 0 0 0 0,-1 0 1 0 0,0 0-1 0 0,1-1 0 0 0,-1 1 0 0 0,-1 0 1 0 0,1 0-1 0 0,0 0 0 0 0,-1 0 0 0 0,0 0 1 0 0,0 0-1 0 0,0 0 0 0 0,0 0 0 0 0,0 0 1 0 0,0 0-1 0 0,-1 0 0 0 0,1 0 0 0 0,-1 1 1 0 0,0-1-1 0 0,0 1 0 0 0,0-1 0 0 0,0 1 1 0 0,-3-3-1 0 0,2 4-24 0 0,0-1 1 0 0,1 1-1 0 0,-1 0 1 0 0,0 0 0 0 0,0 1-1 0 0,0-1 1 0 0,0 1-1 0 0,0-1 1 0 0,0 1-1 0 0,0 0 1 0 0,0 0 0 0 0,0 0-1 0 0,0 0 1 0 0,0 1-1 0 0,1-1 1 0 0,-1 1-1 0 0,0-1 1 0 0,0 1-1 0 0,0 0 1 0 0,0 1 0 0 0,1-1-1 0 0,-1 0 1 0 0,0 1-1 0 0,1-1 1 0 0,-1 1-1 0 0,-1 2 1 0 0,-24 21-270 0 0,20-9-2628 0 0,8-15 2450 0 0,0-1 0 0 0,0 1 0 0 0,0 0-1 0 0,0-1 1 0 0,0 1 0 0 0,0 0 0 0 0,0-1 0 0 0,0 1 0 0 0,0 0-1 0 0,0-1 1 0 0,0 1 0 0 0,1-1 0 0 0,-1 1 0 0 0,0 0 0 0 0,0-1-1 0 0,1 1 1 0 0,-1-1 0 0 0,0 1 0 0 0,3 2-1857 0 0</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59.287"/>
    </inkml:context>
    <inkml:brush xml:id="br0">
      <inkml:brushProperty name="width" value="0.05" units="cm"/>
      <inkml:brushProperty name="height" value="0.05" units="cm"/>
      <inkml:brushProperty name="color" value="#008C3A"/>
    </inkml:brush>
  </inkml:definitions>
  <inkml:trace contextRef="#ctx0" brushRef="#br0">5 89 456 0 0,'-1'7'13518'0'0,"-3"22"-8344"0"0,6 7-6156 0 0,5-18 3558 0 0,14-72-1137 0 0,-10 29-1434 0 0,18-33-45 0 0,-27 54 25 0 0,0 0 0 0 0,0 1 0 0 0,0-1-1 0 0,1 1 1 0 0,0 0 0 0 0,0 0 0 0 0,0 0 0 0 0,0 0 0 0 0,0 0-1 0 0,1 1 1 0 0,5-5 0 0 0,-7 8-8 0 0,0-1 1 0 0,-1 0-1 0 0,1 1 0 0 0,-1-1 0 0 0,1 1 1 0 0,0-1-1 0 0,-1 1 0 0 0,0 0 1 0 0,1-1-1 0 0,-1 1 0 0 0,1 0 0 0 0,-1 0 1 0 0,0 0-1 0 0,1 0 0 0 0,-1 0 0 0 0,0 0 1 0 0,0 1-1 0 0,0-1 0 0 0,0 0 1 0 0,0 1-1 0 0,0-1 0 0 0,0 1 0 0 0,0 1 1 0 0,22 36 115 0 0,-20-33-67 0 0,0 0 0 0 0,1-1 0 0 0,-1 0 0 0 0,1 0-1 0 0,1 0 1 0 0,-1 0 0 0 0,1 0 0 0 0,-1-1 0 0 0,1 0 0 0 0,1 0 0 0 0,-1 0 0 0 0,7 3 0 0 0,-16-15-4566 0 0,-1-2-588 0 0,-4-9-7053 0 0</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1:59.850"/>
    </inkml:context>
    <inkml:brush xml:id="br0">
      <inkml:brushProperty name="width" value="0.05" units="cm"/>
      <inkml:brushProperty name="height" value="0.05" units="cm"/>
      <inkml:brushProperty name="color" value="#008C3A"/>
    </inkml:brush>
  </inkml:definitions>
  <inkml:trace contextRef="#ctx0" brushRef="#br0">91 29 4244 0 0,'-5'-11'8965'0'0,"4"10"-8730"0"0,0 0-1 0 0,0-1 1 0 0,0 1-1 0 0,0 0 0 0 0,-1 0 1 0 0,1 0-1 0 0,0-1 1 0 0,-1 2-1 0 0,1-1 1 0 0,0 0-1 0 0,-1 0 1 0 0,0 0-1 0 0,1 1 0 0 0,-1-1 1 0 0,1 0-1 0 0,-1 1 1 0 0,0 0-1 0 0,1-1 1 0 0,-1 1-1 0 0,0 0 1 0 0,-1 0-1 0 0,-1 2-131 0 0,1 0-1 0 0,-1 0 1 0 0,1 0 0 0 0,0 0 0 0 0,0 1-1 0 0,0-1 1 0 0,0 1 0 0 0,0 0-1 0 0,1 0 1 0 0,-1 0 0 0 0,1 0 0 0 0,-1 1-1 0 0,1-1 1 0 0,0 0 0 0 0,1 1-1 0 0,-1 0 1 0 0,1-1 0 0 0,-1 1 0 0 0,1 0-1 0 0,0 0 1 0 0,1 0 0 0 0,-1 0-1 0 0,1 0 1 0 0,-1 0 0 0 0,1 0 0 0 0,0 0-1 0 0,1 0 1 0 0,-1 0 0 0 0,1-1-1 0 0,-1 1 1 0 0,1 0 0 0 0,2 5 0 0 0,-2-8-109 0 0,-1 1 1 0 0,1-1 0 0 0,0 1 0 0 0,0 0-1 0 0,0-1 1 0 0,0 0 0 0 0,0 1 0 0 0,0-1-1 0 0,0 0 1 0 0,0 1 0 0 0,1-1-1 0 0,-1 0 1 0 0,0 0 0 0 0,1 0 0 0 0,-1 0-1 0 0,1 0 1 0 0,-1-1 0 0 0,1 1 0 0 0,0 0-1 0 0,-1-1 1 0 0,1 1 0 0 0,0-1 0 0 0,-1 1-1 0 0,1-1 1 0 0,0 0 0 0 0,-1 0-1 0 0,1 0 1 0 0,0 0 0 0 0,0 0 0 0 0,-1 0-1 0 0,1 0 1 0 0,0-1 0 0 0,-1 1 0 0 0,1 0-1 0 0,0-1 1 0 0,-1 0 0 0 0,3 0 0 0 0,-1 0 7 0 0,-1 0 0 0 0,0 0 1 0 0,1 0-1 0 0,-1 0 0 0 0,0 0 1 0 0,1-1-1 0 0,-1 1 0 0 0,0 0 1 0 0,0-1-1 0 0,0 0 0 0 0,0 0 1 0 0,-1 1-1 0 0,1-1 0 0 0,0 0 1 0 0,-1 0-1 0 0,1-1 0 0 0,-1 1 1 0 0,0 0-1 0 0,0 0 0 0 0,0-1 1 0 0,0 1-1 0 0,0 0 0 0 0,1-6 289 0 0,-6 22-354 0 0,1 1 0 0 0,0 0 0 0 0,1 0 0 0 0,0 16 0 0 0,6-14-2321 0 0,-4-17 2118 0 0,1 1 0 0 0,-1-1-1 0 0,0 0 1 0 0,1 0 0 0 0,-1 1-1 0 0,0-1 1 0 0,1 0 0 0 0,-1 0-1 0 0,0 0 1 0 0,1 0 0 0 0,-1 0-1 0 0,1 0 1 0 0,-1 1 0 0 0,0-1-1 0 0,1 0 1 0 0,-1 0 0 0 0,1 0-1 0 0,-1 0 1 0 0,0 0 0 0 0,1-1-1 0 0,-1 1 1 0 0,1 0 0 0 0,-1 0-1 0 0,0 0 1 0 0,1 0 0 0 0,-1 0-1 0 0,1 0 1 0 0,-1-1 0 0 0,0 1-1 0 0,1 0 1 0 0,-1 0 0 0 0,0-1-1 0 0,1 1 1 0 0,0-1-533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10.327"/>
    </inkml:context>
    <inkml:brush xml:id="br0">
      <inkml:brushProperty name="width" value="0.05" units="cm"/>
      <inkml:brushProperty name="height" value="0.05" units="cm"/>
    </inkml:brush>
  </inkml:definitions>
  <inkml:trace contextRef="#ctx0" brushRef="#br0">1 1 3392 0 0,'0'0'10873'0'0,"2"10"-4431"0"0,2 29-2740 0 0,2 31-5734 0 0,-5-47 3517 0 0,8 28-2061 0 0,-9-76-11750 0 0,0 15 4966 0 0</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0.218"/>
    </inkml:context>
    <inkml:brush xml:id="br0">
      <inkml:brushProperty name="width" value="0.05" units="cm"/>
      <inkml:brushProperty name="height" value="0.05" units="cm"/>
      <inkml:brushProperty name="color" value="#008C3A"/>
    </inkml:brush>
  </inkml:definitions>
  <inkml:trace contextRef="#ctx0" brushRef="#br0">86 0 3828 0 0,'-1'5'9747'0'0,"-2"4"-5163"0"0,0-1-4120 0 0,0 0 0 0 0,1 0 0 0 0,0 1 0 0 0,-2 12 0 0 0,-10 122 794 0 0,10 92-813 0 0,4-235-466 0 0,0 1 0 0 0,0 0 0 0 0,1 0 0 0 0,-1 0 0 0 0,0 0 0 0 0,0 0 0 0 0,0 0 0 0 0,0-1 0 0 0,-1 1 0 0 0,1 0 0 0 0,0 0-1 0 0,0 0 1 0 0,0 0 0 0 0,-1 0 0 0 0,1-1 0 0 0,0 1 0 0 0,-1 0 0 0 0,1 0 0 0 0,-1-1 0 0 0,1 1 0 0 0,-1 0 0 0 0,1 0 0 0 0,-1-1 0 0 0,0 1 0 0 0,1-1 0 0 0,-1 1 0 0 0,0 0 0 0 0,1-1 0 0 0,-1 1 0 0 0,0-1 0 0 0,0 0 0 0 0,1 1 0 0 0,-1-1-1 0 0,0 0 1 0 0,0 1 0 0 0,0-1 0 0 0,0 0 0 0 0,-1 0 0 0 0,-14-4-4085 0 0,1-8-5378 0 0</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1.834"/>
    </inkml:context>
    <inkml:brush xml:id="br0">
      <inkml:brushProperty name="width" value="0.05" units="cm"/>
      <inkml:brushProperty name="height" value="0.05" units="cm"/>
      <inkml:brushProperty name="color" value="#008C3A"/>
    </inkml:brush>
  </inkml:definitions>
  <inkml:trace contextRef="#ctx0" brushRef="#br0">0 77 912 0 0,'2'-1'769'0'0,"-1"0"0"0"0,0-1-1 0 0,1 1 1 0 0,-1-1 0 0 0,0 1 0 0 0,0-1-1 0 0,0 0 1 0 0,-1 1 0 0 0,1-1 0 0 0,0 0-1 0 0,-1 0 1 0 0,1 0 0 0 0,-1 1 0 0 0,1-1-1 0 0,-1 0 1 0 0,0 0 0 0 0,0 0 0 0 0,0-2-1 0 0,2 0 2512 0 0,1 24-2338 0 0,15 112 763 0 0,-13-103-1678 0 0,2 0 1 0 0,1 0 0 0 0,13 29-1 0 0,-21-56-19 0 0,1 0-1 0 0,0 0 0 0 0,-1-1 0 0 0,1 1 0 0 0,0 0 1 0 0,0 0-1 0 0,1-1 0 0 0,-1 1 0 0 0,0 0 1 0 0,0-1-1 0 0,1 1 0 0 0,-1-1 0 0 0,1 0 1 0 0,0 1-1 0 0,-1-1 0 0 0,1 0 0 0 0,0 0 1 0 0,-1 0-1 0 0,1 0 0 0 0,0-1 0 0 0,0 1 0 0 0,0 0 1 0 0,0-1-1 0 0,3 1 0 0 0,-1-1 5 0 0,-1 0-1 0 0,1-1 1 0 0,-1 1-1 0 0,1-1 1 0 0,-1 0-1 0 0,0 0 1 0 0,1 0-1 0 0,-1 0 1 0 0,0-1-1 0 0,0 0 1 0 0,1 1-1 0 0,4-5 1 0 0,5-4-43 0 0,-1-1 0 0 0,0 0 0 0 0,0 0 0 0 0,-2-1 1 0 0,11-15-1 0 0,-14 19 12 0 0,-1-1 1 0 0,-1-1 0 0 0,0 1 0 0 0,0-1-1 0 0,0 0 1 0 0,-2 0 0 0 0,1 0 0 0 0,-1 0-1 0 0,-1-1 1 0 0,3-19 0 0 0,-5 30-69 0 0,6 41-287 0 0,-4-28 389 0 0,1 0 0 0 0,1 0 0 0 0,1 0 0 0 0,0 0 0 0 0,11 20 0 0 0,-13-26 4 0 0,1-1-1 0 0,0 0 0 0 0,0 0 1 0 0,1-1-1 0 0,-1 1 1 0 0,1-1-1 0 0,0 0 1 0 0,1 0-1 0 0,-1-1 0 0 0,1 1 1 0 0,0-1-1 0 0,10 5 1 0 0,-14-8-11 0 0,0 0 1 0 0,0-1 0 0 0,0 1 0 0 0,0-1 0 0 0,0 1 0 0 0,0-1 0 0 0,0 1 0 0 0,0-1-1 0 0,0 0 1 0 0,1 0 0 0 0,-1 0 0 0 0,0 0 0 0 0,0-1 0 0 0,0 1 0 0 0,0-1-1 0 0,0 1 1 0 0,0-1 0 0 0,0 0 0 0 0,0 1 0 0 0,0-1 0 0 0,0 0 0 0 0,0 0-1 0 0,0-1 1 0 0,0 1 0 0 0,-1 0 0 0 0,1-1 0 0 0,0 1 0 0 0,-1-1 0 0 0,1 1 0 0 0,-1-1-1 0 0,0 0 1 0 0,0 1 0 0 0,1-1 0 0 0,-1 0 0 0 0,0 0 0 0 0,0 0 0 0 0,0-3-1 0 0,5-9-20 0 0,-1 0-1 0 0,-1 0 1 0 0,0 0-1 0 0,2-20 1 0 0,-3 17-82 0 0,2-16-225 0 0,-2 0-1 0 0,-2-66 1 0 0,-2 47 446 0 0,1 51-216 0 0,-14 32-2691 0 0,8-15 287 0 0,3-4-1950 0 0,-1-3-1202 0 0</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2.236"/>
    </inkml:context>
    <inkml:brush xml:id="br0">
      <inkml:brushProperty name="width" value="0.05" units="cm"/>
      <inkml:brushProperty name="height" value="0.05" units="cm"/>
      <inkml:brushProperty name="color" value="#008C3A"/>
    </inkml:brush>
  </inkml:definitions>
  <inkml:trace contextRef="#ctx0" brushRef="#br0">1 0 7977 0 0,'0'17'7103'0'0,"0"-1"-3959"0"0,0 34-1714 0 0,1-47-2932 0 0,2-8-1324 0 0,4-14-4802 0 0,-5 14 3816 0 0,3-4 542 0 0</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2.406"/>
    </inkml:context>
    <inkml:brush xml:id="br0">
      <inkml:brushProperty name="width" value="0.05" units="cm"/>
      <inkml:brushProperty name="height" value="0.05" units="cm"/>
      <inkml:brushProperty name="color" value="#008C3A"/>
    </inkml:brush>
  </inkml:definitions>
  <inkml:trace contextRef="#ctx0" brushRef="#br0">1 8 5549 0 0,'0'-4'8640'0'0,"0"2"-7036"0"0,0 0-347 0 0,0 4-1493 0 0,4 4-1285 0 0,-4-2 245 0 0,0 3-820 0 0,0 9-9597 0 0</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2.932"/>
    </inkml:context>
    <inkml:brush xml:id="br0">
      <inkml:brushProperty name="width" value="0.05" units="cm"/>
      <inkml:brushProperty name="height" value="0.05" units="cm"/>
      <inkml:brushProperty name="color" value="#008C3A"/>
    </inkml:brush>
  </inkml:definitions>
  <inkml:trace contextRef="#ctx0" brushRef="#br0">0 109 3992 0 0,'0'0'5510'0'0,"8"-1"-295"0"0,3-2-4045 0 0,-7-2-859 0 0,1 0-1 0 0,0 0 0 0 0,-1-1 0 0 0,0 0 1 0 0,0 0-1 0 0,4-9 0 0 0,-6 10-115 0 0,1 0 0 0 0,0-1 0 0 0,0 1 0 0 0,1 1 0 0 0,-1-1 0 0 0,1 0 0 0 0,0 1 0 0 0,0 0 0 0 0,9-7 0 0 0,-12 11-164 0 0,0-1-1 0 0,-1 1 1 0 0,1 0 0 0 0,0-1-1 0 0,0 1 1 0 0,0 0-1 0 0,0 0 1 0 0,0 0 0 0 0,1 0-1 0 0,-1 0 1 0 0,0 0-1 0 0,0 0 1 0 0,0 0 0 0 0,0 0-1 0 0,0 0 1 0 0,0 1 0 0 0,0-1-1 0 0,0 0 1 0 0,0 1-1 0 0,-1-1 1 0 0,1 1 0 0 0,0-1-1 0 0,0 1 1 0 0,0-1-1 0 0,0 1 1 0 0,0 0 0 0 0,-1-1-1 0 0,1 1 1 0 0,0 0-1 0 0,-1-1 1 0 0,1 1 0 0 0,0 0-1 0 0,-1 0 1 0 0,1 0 0 0 0,0 1-1 0 0,24 42 112 0 0,-14-21-70 0 0,-8-19-205 0 0,0 1-1 0 0,0-1 1 0 0,0 0-1 0 0,1-1 1 0 0,-1 1-1 0 0,1 0 0 0 0,0-1 1 0 0,0 0-1 0 0,5 4 1 0 0,-21-23-8926 0 0,2 1-1112 0 0</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3.583"/>
    </inkml:context>
    <inkml:brush xml:id="br0">
      <inkml:brushProperty name="width" value="0.05" units="cm"/>
      <inkml:brushProperty name="height" value="0.05" units="cm"/>
      <inkml:brushProperty name="color" value="#008C3A"/>
    </inkml:brush>
  </inkml:definitions>
  <inkml:trace contextRef="#ctx0" brushRef="#br0">95 359 9329 0 0,'-4'-2'882'0'0,"0"0"-1"0"0,0 0 1 0 0,0 1 0 0 0,-1-1-1 0 0,1 1 1 0 0,0 0 0 0 0,-1 1 0 0 0,1-1-1 0 0,-5 1 1 0 0,6 0-748 0 0,1 1 1 0 0,0-1-1 0 0,0 1 0 0 0,0 0 1 0 0,0 0-1 0 0,0 0 1 0 0,0 0-1 0 0,0 0 0 0 0,0 0 1 0 0,1 1-1 0 0,-1-1 0 0 0,0 1 1 0 0,1-1-1 0 0,-1 1 0 0 0,1 0 1 0 0,0-1-1 0 0,-1 1 0 0 0,1 0 1 0 0,0 0-1 0 0,0 0 0 0 0,0 0 1 0 0,-1 4-1 0 0,1-4-123 0 0,-1 1 1 0 0,1-1-1 0 0,0 0 1 0 0,1 1-1 0 0,-1-1 1 0 0,0 1-1 0 0,1 0 1 0 0,-1-1-1 0 0,1 1 1 0 0,0-1-1 0 0,0 1 1 0 0,0 0-1 0 0,0-1 1 0 0,0 1 0 0 0,1-1-1 0 0,-1 1 1 0 0,1-1-1 0 0,-1 1 1 0 0,1-1-1 0 0,0 1 1 0 0,0-1-1 0 0,0 1 1 0 0,3 3-1 0 0,-2-5-29 0 0,-1 1 0 0 0,1-1-1 0 0,0 0 1 0 0,-1 0 0 0 0,1-1 0 0 0,0 1 0 0 0,-1 0-1 0 0,1 0 1 0 0,0-1 0 0 0,0 1 0 0 0,0-1 0 0 0,0 0 0 0 0,-1 0-1 0 0,1 1 1 0 0,0-1 0 0 0,0 0 0 0 0,0 0 0 0 0,0-1-1 0 0,0 1 1 0 0,0 0 0 0 0,-1-1 0 0 0,1 1 0 0 0,0-1-1 0 0,0 1 1 0 0,0-1 0 0 0,-1 0 0 0 0,1 0 0 0 0,0 0-1 0 0,-1 0 1 0 0,1 0 0 0 0,-1 0 0 0 0,1 0 0 0 0,-1-1-1 0 0,2-1 1 0 0,8-7-77 0 0,0 0-1 0 0,0 0 1 0 0,-1-1-1 0 0,-1-1 1 0 0,0 0-1 0 0,0 0 1 0 0,-1 0-1 0 0,-1-1 1 0 0,0-1-1 0 0,-1 1 1 0 0,5-15-1 0 0,5-21-723 0 0,16-94-1 0 0,-14 51 1490 0 0,-49 256 1949 0 0,13-92-2471 0 0,-14 112 0 0 0,29-137-315 0 0,5-36-2247 0 0,3-31-4019 0 0,-4 10-836 0 0</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4.730"/>
    </inkml:context>
    <inkml:brush xml:id="br0">
      <inkml:brushProperty name="width" value="0.05" units="cm"/>
      <inkml:brushProperty name="height" value="0.05" units="cm"/>
      <inkml:brushProperty name="color" value="#008C3A"/>
    </inkml:brush>
  </inkml:definitions>
  <inkml:trace contextRef="#ctx0" brushRef="#br0">235 11 5004 0 0,'0'-1'268'0'0,"0"1"0"0"0,0-1-1 0 0,0 1 1 0 0,0 0 0 0 0,0-1-1 0 0,0 1 1 0 0,-1-1 0 0 0,1 1-1 0 0,0-1 1 0 0,0 1-1 0 0,0 0 1 0 0,-1-1 0 0 0,1 1-1 0 0,0-1 1 0 0,-1 1 0 0 0,1 0-1 0 0,0-1 1 0 0,-1 1 0 0 0,1 0-1 0 0,0 0 1 0 0,-1-1 0 0 0,1 1-1 0 0,0 0 1 0 0,-1 0-1 0 0,1-1 1 0 0,-1 1 0 0 0,1 0-1 0 0,-1 0 1 0 0,1 0 0 0 0,0 0-1 0 0,-1 0 1 0 0,1 0 0 0 0,-2 0-1 0 0,-22 1 2680 0 0,-20 12-2218 0 0,43-13-522 0 0,-11 4 8 0 0,0 1 0 0 0,0 0 0 0 0,0 1 0 0 0,1 1 0 0 0,0-1 0 0 0,0 2 0 0 0,1 0 0 0 0,0 0-1 0 0,0 0 1 0 0,1 1 0 0 0,0 1 0 0 0,-9 12 0 0 0,17-21-215 0 0,0 0 1 0 0,0 1-1 0 0,1 0 0 0 0,-1-1 0 0 0,0 1 0 0 0,1 0 1 0 0,-1-1-1 0 0,1 1 0 0 0,-1 0 0 0 0,1-1 0 0 0,0 1 0 0 0,-1 0 1 0 0,1 0-1 0 0,0 0 0 0 0,0-1 0 0 0,0 1 0 0 0,1 0 1 0 0,-1 0-1 0 0,0-1 0 0 0,1 1 0 0 0,-1 0 0 0 0,1 0 0 0 0,0-1 1 0 0,-1 1-1 0 0,1-1 0 0 0,0 1 0 0 0,0 0 0 0 0,0-1 1 0 0,0 0-1 0 0,0 1 0 0 0,0-1 0 0 0,1 0 0 0 0,-1 1 0 0 0,0-1 1 0 0,1 0-1 0 0,-1 0 0 0 0,1 0 0 0 0,-1 0 0 0 0,1 0 1 0 0,-1-1-1 0 0,3 2 0 0 0,10 5-13 0 0,0-1 1 0 0,1 0-1 0 0,27 6 0 0 0,-21-5 44 0 0,-9-3-1 0 0,-3-2-31 0 0,0 1 0 0 0,0 1 0 0 0,0-1-1 0 0,0 2 1 0 0,-1-1 0 0 0,0 1-1 0 0,0 0 1 0 0,11 9 0 0 0,-19-13 6 0 0,0 0 1 0 0,1 0-1 0 0,-1 0 0 0 0,0 0 1 0 0,1 0-1 0 0,-1 0 1 0 0,0 0-1 0 0,0 0 0 0 0,0 0 1 0 0,0 0-1 0 0,0 0 1 0 0,0 0-1 0 0,0 0 0 0 0,0 0 1 0 0,0-1-1 0 0,-1 1 1 0 0,1 0-1 0 0,0 0 0 0 0,-1 0 1 0 0,1 0-1 0 0,0 0 1 0 0,-1 0-1 0 0,1 0 0 0 0,-1 0 1 0 0,0-1-1 0 0,1 1 1 0 0,-1 0-1 0 0,0 0 0 0 0,1-1 1 0 0,-1 1-1 0 0,0 0 1 0 0,0-1-1 0 0,1 1 0 0 0,-1-1 1 0 0,0 1-1 0 0,0-1 1 0 0,0 0-1 0 0,0 1 0 0 0,-1-1 1 0 0,-36 20 413 0 0,7-8-65 0 0,13-5-348 0 0,0 0 1 0 0,-1-1 0 0 0,0-1 0 0 0,0-1 0 0 0,-34 4-1 0 0,60-30-7570 0 0,-1 9-2887 0 0,-1 7 6921 0 0</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5.573"/>
    </inkml:context>
    <inkml:brush xml:id="br0">
      <inkml:brushProperty name="width" value="0.05" units="cm"/>
      <inkml:brushProperty name="height" value="0.05" units="cm"/>
      <inkml:brushProperty name="color" value="#008C3A"/>
    </inkml:brush>
  </inkml:definitions>
  <inkml:trace contextRef="#ctx0" brushRef="#br0">6 349 4880 0 0,'5'17'9864'0'0,"-5"25"-7614"0"0,-1-31-1077 0 0,-5 74 1684 0 0,3-52-2386 0 0,3-26-108 0 0,1-11 214 0 0,9-59-689 0 0,4-101 1 0 0,-11 105-29 0 0,2 1 1 0 0,17-76-1 0 0,-5 86-72 0 0,-17 47 200 0 0,1 0-1 0 0,-1 0 0 0 0,1 0 1 0 0,-1 1-1 0 0,1-1 1 0 0,-1 0-1 0 0,1 1 0 0 0,-1-1 1 0 0,1 0-1 0 0,-1 1 1 0 0,1-1-1 0 0,0 1 1 0 0,-1-1-1 0 0,1 1 0 0 0,0-1 1 0 0,0 1-1 0 0,-1-1 1 0 0,1 1-1 0 0,0 0 0 0 0,0-1 1 0 0,0 1-1 0 0,0 0 1 0 0,-1 0-1 0 0,1 0 0 0 0,0-1 1 0 0,0 1-1 0 0,0 0 1 0 0,0 0-1 0 0,0 0 0 0 0,-1 1 1 0 0,1-1-1 0 0,0 0 1 0 0,0 0-1 0 0,0 0 0 0 0,0 1 1 0 0,-1-1-1 0 0,1 0 1 0 0,0 1-1 0 0,0-1 1 0 0,0 0-1 0 0,-1 1 0 0 0,1-1 1 0 0,0 1-1 0 0,-1 0 1 0 0,1-1-1 0 0,0 1 0 0 0,-1-1 1 0 0,1 1-1 0 0,-1 0 1 0 0,1-1-1 0 0,-1 1 0 0 0,1 0 1 0 0,-1 0-1 0 0,1 1 1 0 0,5 7 8 0 0,0 0 0 0 0,-1 1 0 0 0,0-1 0 0 0,-1 1 1 0 0,1 0-1 0 0,-2 1 0 0 0,0-1 0 0 0,3 15 1 0 0,-2-1 94 0 0,-1 0 0 0 0,0 40 0 0 0,-3-60-66 0 0,0-1 0 0 0,-1 1 0 0 0,0-1 0 0 0,0 0 1 0 0,0 1-1 0 0,0-1 0 0 0,-1 0 0 0 0,1 0 0 0 0,-1 0 0 0 0,0 0 0 0 0,0 0 1 0 0,0 0-1 0 0,0-1 0 0 0,0 1 0 0 0,0 0 0 0 0,-1-1 0 0 0,0 0 0 0 0,1 0 1 0 0,-1 0-1 0 0,0 0 0 0 0,0 0 0 0 0,0 0 0 0 0,0-1 0 0 0,0 1 0 0 0,0-1 0 0 0,-1 0 1 0 0,-3 1-1 0 0,1 0-14 0 0,0 0 0 0 0,-1 0 0 0 0,1-1-1 0 0,-1 0 1 0 0,0 0 0 0 0,1-1 0 0 0,-1 0 0 0 0,1 0 0 0 0,-1 0 0 0 0,0-1 0 0 0,1 0 0 0 0,-1 0 0 0 0,-8-4 0 0 0,35-8-9714 0 0,0-1-1923 0 0</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6.425"/>
    </inkml:context>
    <inkml:brush xml:id="br0">
      <inkml:brushProperty name="width" value="0.05" units="cm"/>
      <inkml:brushProperty name="height" value="0.05" units="cm"/>
      <inkml:brushProperty name="color" value="#008C3A"/>
    </inkml:brush>
  </inkml:definitions>
  <inkml:trace contextRef="#ctx0" brushRef="#br0">1 104 1136 0 0,'4'5'12251'0'0,"5"-2"-7030"0"0,29 4-5693 0 0,-29-6 2451 0 0,11 2-1556 0 0,0 0 0 0 0,26-1 1 0 0,-42-1-415 0 0,0-1 0 0 0,0 0-1 0 0,1-1 1 0 0,-1 1 0 0 0,0-1 0 0 0,0 0 0 0 0,0 0 0 0 0,0 0 0 0 0,0 0 0 0 0,0-1-1 0 0,0 1 1 0 0,0-1 0 0 0,0 0 0 0 0,-1-1 0 0 0,1 1 0 0 0,-1 0 0 0 0,6-6 0 0 0,-8 6-22 0 0,0 0 0 0 0,0 0 1 0 0,0 0-1 0 0,0 0 0 0 0,-1 0 1 0 0,1 0-1 0 0,-1 0 0 0 0,1 0 1 0 0,-1 0-1 0 0,0 0 0 0 0,0 0 1 0 0,0-1-1 0 0,0 1 0 0 0,0 0 1 0 0,0 0-1 0 0,0 0 0 0 0,-1 0 1 0 0,1 0-1 0 0,-1 0 0 0 0,0 0 1 0 0,0 0-1 0 0,1 0 0 0 0,-1 0 1 0 0,0 0-1 0 0,-1 1 0 0 0,1-1 1 0 0,0 0-1 0 0,0 1 0 0 0,-1-1 0 0 0,1 1 1 0 0,-1-1-1 0 0,1 1 0 0 0,-1-1 1 0 0,-2 0-1 0 0,0-2 24 0 0,0 0-1 0 0,-1 1 0 0 0,1 0 1 0 0,-1 0-1 0 0,0 0 1 0 0,1 1-1 0 0,-1 0 1 0 0,0-1-1 0 0,0 2 0 0 0,-1-1 1 0 0,1 1-1 0 0,-7-2 1 0 0,10 3-9 0 0,-1 1 1 0 0,1-1 0 0 0,0 1 0 0 0,0 0 0 0 0,0 0-1 0 0,-1-1 1 0 0,1 1 0 0 0,0 1 0 0 0,0-1-1 0 0,0 0 1 0 0,1 0 0 0 0,-1 1 0 0 0,0-1 0 0 0,0 1-1 0 0,1-1 1 0 0,-1 1 0 0 0,1 0 0 0 0,-1 0-1 0 0,1 0 1 0 0,0-1 0 0 0,0 1 0 0 0,0 1 0 0 0,0-1-1 0 0,-1 2 1 0 0,-17 58 141 0 0,18-58-130 0 0,-4 23 40 0 0,1-1 0 0 0,1 0-1 0 0,1 32 1 0 0,7-57-35 0 0,1-1-1 0 0,-1 0 1 0 0,1-1-1 0 0,-1 1 0 0 0,1-1 1 0 0,9-3-1 0 0,-10 3-25 0 0,25-2-129 0 0,-20 3-197 0 0,0-1 0 0 0,0 0 1 0 0,0-1-1 0 0,11-3 1 0 0</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7.439"/>
    </inkml:context>
    <inkml:brush xml:id="br0">
      <inkml:brushProperty name="width" value="0.05" units="cm"/>
      <inkml:brushProperty name="height" value="0.05" units="cm"/>
      <inkml:brushProperty name="color" value="#008C3A"/>
    </inkml:brush>
  </inkml:definitions>
  <inkml:trace contextRef="#ctx0" brushRef="#br0">21 101 4212 0 0,'4'1'9921'0'0,"4"1"-4832"0"0,5 2-2902 0 0,50 7-2283 0 0,-55-11 124 0 0,0 0 0 0 0,0 0 1 0 0,0-1-1 0 0,0 0 0 0 0,0 0 1 0 0,0-1-1 0 0,0 0 1 0 0,12-5-1 0 0,-19 4-41 0 0,-1 0-1 0 0,1 0 1 0 0,-1 0-1 0 0,1-1 1 0 0,-1 1-1 0 0,0 0 1 0 0,0 0-1 0 0,-1 0 1 0 0,1 0-1 0 0,-1 0 1 0 0,1 0 0 0 0,-1 0-1 0 0,0 0 1 0 0,0 0-1 0 0,-3-5 1 0 0,2 2-42 0 0,1 4 49 0 0,0-1 0 0 0,-1 0 0 0 0,1 0 0 0 0,-1 1-1 0 0,0-1 1 0 0,0 1 0 0 0,0-1 0 0 0,0 1 0 0 0,0 0 0 0 0,-1 0 0 0 0,1 0 0 0 0,0 0 0 0 0,-1 0 0 0 0,0 1 0 0 0,1-1-1 0 0,-1 1 1 0 0,0-1 0 0 0,0 1 0 0 0,0 0 0 0 0,0 0 0 0 0,0 1 0 0 0,0-1 0 0 0,0 0 0 0 0,0 1 0 0 0,0 0 0 0 0,0 0-1 0 0,-1 0 1 0 0,1 0 0 0 0,0 0 0 0 0,-5 2 0 0 0,4-2 22 0 0,-1 0 0 0 0,1 1-1 0 0,0 0 1 0 0,0 0 0 0 0,0 0 0 0 0,-1 1-1 0 0,1-1 1 0 0,0 1 0 0 0,1 0 0 0 0,-1 0 0 0 0,0 0-1 0 0,0 0 1 0 0,1 1 0 0 0,0 0 0 0 0,-1-1-1 0 0,1 1 1 0 0,0 0 0 0 0,0 1 0 0 0,1-1-1 0 0,-1 1 1 0 0,-4 6 0 0 0,3 2 6 0 0,1 0 1 0 0,0 0-1 0 0,0 0 1 0 0,1 0-1 0 0,1 0 0 0 0,-1 15 1 0 0,2-23-14 0 0,0 1 0 0 0,0-1 0 0 0,1 1 0 0 0,0-1 0 0 0,-1 1 0 0 0,2-1 0 0 0,-1 1 0 0 0,0-1 1 0 0,1 0-1 0 0,0 0 0 0 0,0 0 0 0 0,0 0 0 0 0,0 0 0 0 0,1 0 0 0 0,-1 0 0 0 0,1-1 0 0 0,0 1 0 0 0,0-1 1 0 0,7 6-1 0 0,-6-7 2 0 0,-1-1 0 0 0,1 1 0 0 0,0 0-1 0 0,0-1 1 0 0,0 0 0 0 0,0 0 0 0 0,0 0 0 0 0,0-1 0 0 0,0 1 0 0 0,0-1 0 0 0,0 0 0 0 0,0 0 0 0 0,0 0 0 0 0,0-1 0 0 0,0 0 0 0 0,8-1 0 0 0,61-24-340 0 0,-69 24 263 0 0,-4 2 1 0 0,1 0 1 0 0,-1 0-1 0 0,0 0 1 0 0,0-1-1 0 0,1 1 0 0 0,-1 0 1 0 0,0 0-1 0 0,0 0 0 0 0,0-1 1 0 0,1 1-1 0 0,-1 0 1 0 0,0 0-1 0 0,0-1 0 0 0,0 1 1 0 0,0 0-1 0 0,0 0 1 0 0,1-1-1 0 0,-1 1 0 0 0,0 0 1 0 0,0-1-1 0 0,0 1 0 0 0,0 0 1 0 0,0 0-1 0 0,0-1 1 0 0,0 1-1 0 0,0 0 0 0 0,0-1 1 0 0,0 1-1 0 0,0 0 1 0 0,0-1-1 0 0,0 1 0 0 0,0 0 1 0 0,-1 0-1 0 0,1-1 0 0 0,0 1 1 0 0,0 0-1 0 0,0 0 1 0 0,0-1-1 0 0,0 1 0 0 0,-1 0 1 0 0,1 0-1 0 0,0-1 1 0 0,0 1-1 0 0,0 0 0 0 0,-1 0 1 0 0,1 0-1 0 0,0-1 0 0 0,0 1 1 0 0,-1 0-1 0 0,1 0 1 0 0,0 0-1 0 0,0 0 0 0 0,-1 0 1 0 0,1 0-1 0 0,0 0 1 0 0,-1-1-1 0 0,1 1 0 0 0,0 0 1 0 0,0 0-1 0 0,-1 0 0 0 0,1 0 1 0 0,0 0-1 0 0,-1 1 1 0 0,-10-5-4977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12.058"/>
    </inkml:context>
    <inkml:brush xml:id="br0">
      <inkml:brushProperty name="width" value="0.05" units="cm"/>
      <inkml:brushProperty name="height" value="0.05" units="cm"/>
    </inkml:brush>
  </inkml:definitions>
  <inkml:trace contextRef="#ctx0" brushRef="#br0">0 30 680 0 0,'0'-1'548'0'0,"0"0"1"0"0,0 0-1 0 0,1 0 0 0 0,-1 0 1 0 0,0 0-1 0 0,0 0 0 0 0,1 0 1 0 0,-1 0-1 0 0,0 0 0 0 0,1 0 1 0 0,-1 0-1 0 0,1 0 1 0 0,0 0-1 0 0,-1 1 0 0 0,1-1 1 0 0,-1 0-1 0 0,1 0 0 0 0,0 0 1 0 0,0 1-1 0 0,-1-1 0 0 0,1 0 1 0 0,0 1-1 0 0,2-2 0 0 0,29-6 2584 0 0,39 11-3824 0 0,-67-3 1306 0 0,5 2-542 0 0,0 1 1 0 0,-1 0 0 0 0,1 0-1 0 0,-1 1 1 0 0,0 0 0 0 0,0 0 0 0 0,-1 1-1 0 0,1 0 1 0 0,-1 0 0 0 0,0 0-1 0 0,10 11 1 0 0,-9-9 27 0 0,0 1 1 0 0,1-2-1 0 0,1 1 0 0 0,-1-1 1 0 0,1 0-1 0 0,17 7 0 0 0,-21-11 50 0 0,-1 0-1 0 0,0 1 0 0 0,0 0 0 0 0,0 0 0 0 0,0 0 1 0 0,0 0-1 0 0,-1 1 0 0 0,0 0 0 0 0,7 7 0 0 0,-7-7-46 0 0,0 1 0 0 0,0-2-1 0 0,1 1 1 0 0,-1 0 0 0 0,1-1 0 0 0,0 0-1 0 0,5 3 1 0 0,107 53 56 0 0,-78-38-82 0 0,77 32 0 0 0,20 1-66 0 0,-17 0 32 0 0,-99-47-52 0 0,0 2 0 0 0,24 14 0 0 0,-26-13 14 0 0,0-1 0 0 0,1-1-1 0 0,20 7 1 0 0,-17-9 2 0 0,0 0-1 0 0,0 2 1 0 0,-1 1-1 0 0,30 16 1 0 0,-44-22-2 0 0,-1 0 0 0 0,1-1 0 0 0,0 0 0 0 0,0 0 1 0 0,0 0-1 0 0,1-1 0 0 0,9 1 0 0 0,36 10-86 0 0,-53-12 76 0 0,-1 0 0 0 0,1 0-1 0 0,0 0 1 0 0,0 0 0 0 0,0 0 0 0 0,0 0 0 0 0,0 0-1 0 0,-1 0 1 0 0,1 0 0 0 0,0 1 0 0 0,0-1 0 0 0,0 0 0 0 0,0 0-1 0 0,0 0 1 0 0,0 0 0 0 0,0 0 0 0 0,-1 1 0 0 0,1-1-1 0 0,0 0 1 0 0,0 0 0 0 0,0 0 0 0 0,0 0 0 0 0,0 0 0 0 0,0 1-1 0 0,0-1 1 0 0,0 0 0 0 0,0 0 0 0 0,0 0 0 0 0,0 0-1 0 0,0 1 1 0 0,0-1 0 0 0,0 0 0 0 0,0 0 0 0 0,0 0 0 0 0,0 0-1 0 0,0 1 1 0 0,0-1 0 0 0,0 0 0 0 0,0 0 0 0 0,1 0 0 0 0,-1 0-1 0 0,0 1 1 0 0,0-1 0 0 0,0 0 0 0 0,0 0 0 0 0,0 0-1 0 0,0 0 1 0 0,0 0 0 0 0,1 0 0 0 0,-1 0 0 0 0,0 1 0 0 0,0-1-1 0 0,0 0 1 0 0,0 0 0 0 0,0 0 0 0 0,1 0 0 0 0,-1 0-1 0 0,0 0 1 0 0,0 0 0 0 0,0 0 0 0 0,0 0 0 0 0,1 0 0 0 0,-1 0-1 0 0,0 0 1 0 0,0 0 0 0 0,1 0 0 0 0,-2 0-75 0 0,0 0-1 0 0,1 1 1 0 0,-1-1 0 0 0,1 0 0 0 0,-1 0 0 0 0,1 0-1 0 0,-1 0 1 0 0,0 0 0 0 0,1 0 0 0 0,-1 0 0 0 0,1 0-1 0 0,-1-1 1 0 0,1 1 0 0 0,-1 0 0 0 0,1 0 0 0 0,-1 0-1 0 0,0-1 1 0 0,1 1 0 0 0,-1 0 0 0 0,1 0 0 0 0,0-1-1 0 0,-1 1 1 0 0,1-1 0 0 0,-1 0 0 0 0,-6-12-5772 0 0,31 33-7078 0 0</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8.364"/>
    </inkml:context>
    <inkml:brush xml:id="br0">
      <inkml:brushProperty name="width" value="0.05" units="cm"/>
      <inkml:brushProperty name="height" value="0.05" units="cm"/>
      <inkml:brushProperty name="color" value="#008C3A"/>
    </inkml:brush>
  </inkml:definitions>
  <inkml:trace contextRef="#ctx0" brushRef="#br0">238 469 1408 0 0,'0'-3'9246'0'0,"-8"-8"-6696"0"0,-27-7 2052 0 0,29 14-4257 0 0,0 1 0 0 0,0 0 0 0 0,-1 0 0 0 0,1 0 0 0 0,-1 1 0 0 0,0-1 0 0 0,0 2 0 0 0,0-1 0 0 0,-8 0 0 0 0,10 2-327 0 0,0 0-1 0 0,0 0 1 0 0,0 1 0 0 0,0-1-1 0 0,0 1 1 0 0,1 0-1 0 0,-1 1 1 0 0,0-1 0 0 0,1 1-1 0 0,-1 0 1 0 0,1 0 0 0 0,-1 0-1 0 0,1 1 1 0 0,0-1 0 0 0,0 1-1 0 0,0 0 1 0 0,0 1 0 0 0,1-1-1 0 0,-1 0 1 0 0,1 1-1 0 0,0 0 1 0 0,0 0 0 0 0,0 0-1 0 0,1 0 1 0 0,-1 0 0 0 0,1 1-1 0 0,0-1 1 0 0,0 1 0 0 0,-1 5-1 0 0,1-5-26 0 0,1 0 1 0 0,0 0-1 0 0,1 0 0 0 0,-1 0 0 0 0,1 0 0 0 0,0 0 1 0 0,0 0-1 0 0,0 0 0 0 0,1 0 0 0 0,0 0 0 0 0,0 0 1 0 0,0 0-1 0 0,0-1 0 0 0,1 1 0 0 0,0 0 0 0 0,0-1 1 0 0,0 1-1 0 0,6 7 0 0 0,-7-10 10 0 0,1 1 0 0 0,-1-1 0 0 0,1 0 0 0 0,0 0 0 0 0,0 0 0 0 0,0 0 1 0 0,0-1-1 0 0,0 1 0 0 0,0-1 0 0 0,0 1 0 0 0,1-1 0 0 0,-1 1 0 0 0,0-1 0 0 0,1 0 0 0 0,-1 0 0 0 0,1-1 0 0 0,0 1 0 0 0,-1 0 1 0 0,1-1-1 0 0,-1 1 0 0 0,5-1 0 0 0,-2 0-10 0 0,0-1 0 0 0,-1 0 0 0 0,1 0 0 0 0,0 0 1 0 0,-1-1-1 0 0,1 0 0 0 0,-1 0 0 0 0,1 0 0 0 0,-1 0 1 0 0,0 0-1 0 0,5-4 0 0 0,5-5-19 0 0,1-1 1 0 0,-1-1-1 0 0,-1 0 1 0 0,-1-1-1 0 0,13-16 1 0 0,-14 13-124 0 0,-1 0 1 0 0,0-1 0 0 0,-1 0-1 0 0,-1-1 1 0 0,-1 1 0 0 0,-1-1-1 0 0,7-31 1 0 0,15-145-256 0 0,-23 146 717 0 0,0-12 379 0 0,-5 36-242 0 0,-1 25-450 0 0,1 0 0 0 0,0 0 1 0 0,0 0-1 0 0,0 0 0 0 0,0 0 0 0 0,0 0 0 0 0,0 0 0 0 0,0 1 1 0 0,0-1-1 0 0,-1 0 0 0 0,1 0 0 0 0,0 0 0 0 0,0 0 0 0 0,0 0 1 0 0,0 0-1 0 0,0 0 0 0 0,0 0 0 0 0,-1 0 0 0 0,1 0 1 0 0,0 0-1 0 0,0 0 0 0 0,0 0 0 0 0,0 0 0 0 0,0-1 0 0 0,0 1 1 0 0,-1 0-1 0 0,1 0 0 0 0,0 0 0 0 0,0 0 0 0 0,0 0 0 0 0,0 0 1 0 0,0 0-1 0 0,0 0 0 0 0,0 0 0 0 0,0 0 0 0 0,0 0 0 0 0,-1-1 1 0 0,1 1-1 0 0,0 0 0 0 0,0 0 0 0 0,0 0 0 0 0,0 0 0 0 0,0 0 1 0 0,0 0-1 0 0,0 0 0 0 0,0-1 0 0 0,0 1 0 0 0,0 0 0 0 0,0 0 1 0 0,0 0-1 0 0,0 0 0 0 0,0 0 0 0 0,0 0 0 0 0,0-1 0 0 0,0 1 1 0 0,-16 33 58 0 0,2 0 1 0 0,1 1-1 0 0,2 0 1 0 0,-13 69 0 0 0,8-36 113 0 0,7-23-94 0 0,1 1 0 0 0,3 0 0 0 0,-1 80 0 0 0,6-125-74 0 0,0 1 1 0 0,0 0-1 0 0,-1-1 0 0 0,1 1 0 0 0,0 0 1 0 0,0-1-1 0 0,0 1 0 0 0,0 0 0 0 0,0-1 1 0 0,0 1-1 0 0,0 0 0 0 0,0-1 1 0 0,0 1-1 0 0,0 0 0 0 0,1-1 0 0 0,-1 1 1 0 0,0 0-1 0 0,0-1 0 0 0,1 1 0 0 0,-1-1 1 0 0,0 1-1 0 0,1 0 0 0 0,-1-1 1 0 0,0 1-1 0 0,1-1 0 0 0,0 1 0 0 0,8-17-749 0 0,5-33-6179 0 0,-6 23-5077 0 0,-6 8 9831 0 0</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2:08.800"/>
    </inkml:context>
    <inkml:brush xml:id="br0">
      <inkml:brushProperty name="width" value="0.05" units="cm"/>
      <inkml:brushProperty name="height" value="0.05" units="cm"/>
      <inkml:brushProperty name="color" value="#008C3A"/>
    </inkml:brush>
  </inkml:definitions>
  <inkml:trace contextRef="#ctx0" brushRef="#br0">19 6 19186 0 0,'-5'-6'2744'0'0,"0"6"-3192"0"0,5 2 180 0 0,0 0-352 0 0,0 0-936 0 0,-9-2-1161 0 0</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39.411"/>
    </inkml:context>
    <inkml:brush xml:id="br0">
      <inkml:brushProperty name="width" value="0.1" units="cm"/>
      <inkml:brushProperty name="height" value="0.1" units="cm"/>
    </inkml:brush>
  </inkml:definitions>
  <inkml:trace contextRef="#ctx0" brushRef="#br0">136 207 3496 0 0,'-5'-25'14724'0'0,"1"41"-13526"0"0,-5 22 193 0 0,-22 57 0 0 0,17-60-775 0 0,-15 71-1 0 0,21-51-459 0 0,8-54-81 0 0,-2-2-83 0 0,1 0 0 0 0,0 0 1 0 0,0 0-1 0 0,-1 0 0 0 0,1 0 0 0 0,0 0 0 0 0,0 0 0 0 0,0 0 1 0 0,0 0-1 0 0,0-1 0 0 0,0 1 0 0 0,1 0 0 0 0,-1-1 0 0 0,0 1 0 0 0,1 0 1 0 0,-1-1-1 0 0,1 1 0 0 0,-1-1 0 0 0,0-2 0 0 0,-10-40-572 0 0,10 38 444 0 0,-1-6-48 0 0,1 0 1 0 0,0 0-1 0 0,0 1 0 0 0,2-1 1 0 0,-1 0-1 0 0,1 0 1 0 0,6-21-1 0 0,26-81-254 0 0,-29 104 425 0 0,23-83 51 0 0,-23 89-108 0 0,1 13 270 0 0,5 29 572 0 0,1-1-240 0 0,6-2-179 0 0,2 0 0 0 0,1-2 0 0 0,29 38 0 0 0,5 7-264 0 0,-40-60 38 0 0,-11-16-105 0 0,-1 0 1 0 0,0 0-1 0 0,0 0 0 0 0,-1 0 1 0 0,1 0-1 0 0,0 1 1 0 0,-1-1-1 0 0,1 1 0 0 0,-1-1 1 0 0,0 1-1 0 0,0 0 0 0 0,0-1 1 0 0,1 4-1 0 0,-2-5 94 0 0,17-50-597 0 0,13-79 329 0 0,-8 45 122 0 0,-2 11 53 0 0,-13 51-19 0 0,-1 0 1 0 0,-1-1-1 0 0,-1 1 0 0 0,3-35 1 0 0,-2 25-390 0 0</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3.534"/>
    </inkml:context>
    <inkml:brush xml:id="br0">
      <inkml:brushProperty name="width" value="0.1" units="cm"/>
      <inkml:brushProperty name="height" value="0.1" units="cm"/>
    </inkml:brush>
  </inkml:definitions>
  <inkml:trace contextRef="#ctx0" brushRef="#br0">399 37 12645 0 0,'0'-1'287'0'0,"0"-1"0"0"0,0 1-1 0 0,0 0 1 0 0,-1 0 0 0 0,1-1 0 0 0,0 1 0 0 0,-1 0-1 0 0,1 0 1 0 0,-1 0 0 0 0,1-1 0 0 0,-1 1-1 0 0,1 0 1 0 0,-1 0 0 0 0,0 0 0 0 0,0 0 0 0 0,1 0-1 0 0,-1 0 1 0 0,0 0 0 0 0,0 0 0 0 0,0 1 0 0 0,0-1-1 0 0,0 0 1 0 0,0 0 0 0 0,-2 0 0 0 0,0-1-73 0 0,-1 1 0 0 0,0 0 0 0 0,0-1 0 0 0,0 1 1 0 0,0 1-1 0 0,0-1 0 0 0,-7 0 0 0 0,-5 1-275 0 0,0 1 0 0 0,0 0 1 0 0,-18 4-1 0 0,-11 6-22 0 0,-60 23 0 0 0,12-4-35 0 0,91-29 97 0 0,1 0 0 0 0,0 0 0 0 0,-1 0 0 0 0,1 0 0 0 0,0 0 0 0 0,0 1-1 0 0,0-1 1 0 0,0 0 0 0 0,0 1 0 0 0,0-1 0 0 0,0 0 0 0 0,1 1 0 0 0,-1-1 0 0 0,0 1-1 0 0,1 0 1 0 0,-1-1 0 0 0,1 1 0 0 0,0-1 0 0 0,-1 1 0 0 0,1 0 0 0 0,0-1 0 0 0,0 1-1 0 0,0-1 1 0 0,0 1 0 0 0,0 0 0 0 0,0-1 0 0 0,1 1 0 0 0,-1 0 0 0 0,1 1 0 0 0,13 59 315 0 0,-12-56-274 0 0,8 45 275 0 0,-2-1 1 0 0,3 87-1 0 0,-10-127-272 0 0,3 36 20 0 0,-2 1 0 0 0,-2-1-1 0 0,-3 1 1 0 0,-12 76 0 0 0,10-108-105 0 0,1-9-186 0 0,3-11-81 0 0,-2-2 170 0 0,3 4-180 0 0,12-1 321 0 0,14-2 242 0 0,0 1-1 0 0,1 1 1 0 0,-1 1 0 0 0,1 2 0 0 0,-1 0-1 0 0,35 5 1 0 0,19-1-337 0 0,-63-8-347 0 0,-19-5-1539 0 0,-11-1-2460 0 0</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3.968"/>
    </inkml:context>
    <inkml:brush xml:id="br0">
      <inkml:brushProperty name="width" value="0.1" units="cm"/>
      <inkml:brushProperty name="height" value="0.1" units="cm"/>
    </inkml:brush>
  </inkml:definitions>
  <inkml:trace contextRef="#ctx0" brushRef="#br0">12 37 132 0 0,'-12'-24'16217'0'0,"14"23"-15957"0"0,-1 0 0 0 0,0 0 0 0 0,0 0 0 0 0,0 1 0 0 0,0-1 0 0 0,1 0 0 0 0,-1 0 0 0 0,0 1 0 0 0,1-1 0 0 0,-1 0 0 0 0,1 1 0 0 0,-1 0 0 0 0,1-1 0 0 0,-1 1 0 0 0,3 0 0 0 0,7-2-63 0 0,0 1 0 0 0,0 1-1 0 0,21 2 1 0 0,-4 3 27 0 0,-8-1-261 0 0,0-1 0 0 0,0-1 0 0 0,0-1 0 0 0,21 0 0 0 0,-19-8-1360 0 0</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4.856"/>
    </inkml:context>
    <inkml:brush xml:id="br0">
      <inkml:brushProperty name="width" value="0.1" units="cm"/>
      <inkml:brushProperty name="height" value="0.1" units="cm"/>
    </inkml:brush>
  </inkml:definitions>
  <inkml:trace contextRef="#ctx0" brushRef="#br0">126 29 544 0 0,'-16'-27'14272'0'0,"14"26"-14032"0"0,-1 1 0 0 0,1-1-1 0 0,0 1 1 0 0,-1 0-1 0 0,1 0 1 0 0,-1 1-1 0 0,1-1 1 0 0,-1 0-1 0 0,1 1 1 0 0,0-1 0 0 0,-1 1-1 0 0,-3 1 1 0 0,0 1-276 0 0,0 0 0 0 0,0 0 0 0 0,0 0 0 0 0,0 0 0 0 0,1 1 0 0 0,0 0 0 0 0,-1 0 0 0 0,1 1 0 0 0,-8 8 0 0 0,11-8 117 0 0,0 0-1 0 0,1-1 1 0 0,-1 1-1 0 0,1 0 1 0 0,0 0-1 0 0,0 0 1 0 0,1 0 0 0 0,-1 0-1 0 0,1 0 1 0 0,0 0-1 0 0,0 0 1 0 0,1 1-1 0 0,0-1 1 0 0,0 0 0 0 0,0-1-1 0 0,0 1 1 0 0,1 0-1 0 0,2 5 1 0 0,-3-5-65 0 0,1-1-1 0 0,0 0 1 0 0,0 0 0 0 0,0 0 0 0 0,0 0 0 0 0,1 0 0 0 0,-1-1-1 0 0,1 1 1 0 0,0-1 0 0 0,0 1 0 0 0,0-1 0 0 0,1 0-1 0 0,-1 0 1 0 0,1-1 0 0 0,0 1 0 0 0,-1-1 0 0 0,1 0 0 0 0,0 0-1 0 0,1 0 1 0 0,-1 0 0 0 0,7 2 0 0 0,-8-4-12 0 0,-1 0-1 0 0,0-1 1 0 0,0 1 0 0 0,0 0-1 0 0,0-1 1 0 0,0 1 0 0 0,0-1 0 0 0,0 1-1 0 0,0-1 1 0 0,0 0 0 0 0,0 0 0 0 0,0 0-1 0 0,0 0 1 0 0,-1 0 0 0 0,1 0 0 0 0,0-1-1 0 0,-1 1 1 0 0,1 0 0 0 0,-1-1-1 0 0,1 0 1 0 0,-1 1 0 0 0,0-1 0 0 0,1 0-1 0 0,-1 1 1 0 0,0-1 0 0 0,1-3 0 0 0,25-61-258 0 0,-16 34 122 0 0,-2 5 1042 0 0,-13 42-538 0 0,2-2 102 0 0,0 0 0 0 0,1 0 0 0 0,1 24 0 0 0,-1 9 146 0 0,-20 101 419 0 0,12-95-1109 0 0,-5 103 0 0 0,14-152 54 0 0,0-1-1 0 0,0 0 1 0 0,1 0-1 0 0,-1 0 1 0 0,1 0-1 0 0,0 0 1 0 0,-1 0-1 0 0,1 0 1 0 0,0 0-1 0 0,0-1 1 0 0,0 1-1 0 0,1 0 1 0 0,-1 0-1 0 0,0-1 1 0 0,1 1-1 0 0,-1-1 1 0 0,3 3-1 0 0,-3-4-151 0 0,-1 1-1 0 0,1 0 1 0 0,0-1-1 0 0,0 1 0 0 0,0-1 1 0 0,0 1-1 0 0,0-1 0 0 0,0 1 1 0 0,0-1-1 0 0,0 0 1 0 0,0 1-1 0 0,0-1 0 0 0,0 0 1 0 0,0 0-1 0 0,0 0 0 0 0,0 0 1 0 0,1 0-1 0 0,-1 0 1 0 0,0 0-1 0 0,0 0 0 0 0,0 0 1 0 0,0 0-1 0 0,0-1 0 0 0,0 1 1 0 0,0 0-1 0 0,0-1 1 0 0,0 1-1 0 0,0-1 0 0 0,0 1 1 0 0,0-1-1 0 0,0 0 0 0 0,0 1 1 0 0,-1-1-1 0 0,1 0 1 0 0,1-1-1 0 0</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5.379"/>
    </inkml:context>
    <inkml:brush xml:id="br0">
      <inkml:brushProperty name="width" value="0.1" units="cm"/>
      <inkml:brushProperty name="height" value="0.1" units="cm"/>
    </inkml:brush>
  </inkml:definitions>
  <inkml:trace contextRef="#ctx0" brushRef="#br0">23 100 4700 0 0,'-8'9'8828'0'0,"-6"11"-6416"0"0,14-4-1882 0 0,2 0 0 0 0,0 0-1 0 0,1 0 1 0 0,1 0 0 0 0,0 0 0 0 0,1 0-1 0 0,1-1 1 0 0,8 18 0 0 0,-13-32-509 0 0,0 1 1 0 0,0-1 0 0 0,0 1-1 0 0,0-1 1 0 0,0 0-1 0 0,0 1 1 0 0,0-1-1 0 0,1 0 1 0 0,-1 0-1 0 0,0 0 1 0 0,1 0 0 0 0,-1 0-1 0 0,0 0 1 0 0,1 0-1 0 0,0 0 1 0 0,-1 0-1 0 0,1-1 1 0 0,-1 1-1 0 0,1-1 1 0 0,0 1-1 0 0,-1-1 1 0 0,1 0 0 0 0,0 1-1 0 0,0-1 1 0 0,-1 0-1 0 0,1 0 1 0 0,0 0-1 0 0,-1-1 1 0 0,1 1-1 0 0,0 0 1 0 0,-1-1 0 0 0,1 1-1 0 0,0-1 1 0 0,-1 1-1 0 0,1-1 1 0 0,0 0-1 0 0,-1 1 1 0 0,1-1-1 0 0,-1 0 1 0 0,3-2 0 0 0,1-1 46 0 0,0 0 1 0 0,0 1-1 0 0,0-2 1 0 0,0 1-1 0 0,-1 0 1 0 0,1-1 0 0 0,-1 0-1 0 0,-1 0 1 0 0,7-10-1 0 0,-4 1-230 0 0,0 1-1 0 0,-1-1 0 0 0,0 0 0 0 0,-1 0 0 0 0,-1-1 1 0 0,0 0-1 0 0,-1 1 0 0 0,-1-1 0 0 0,0 0 1 0 0,-1 0-1 0 0,0 1 0 0 0,-4-19 0 0 0,4 32 144 0 0,-7-34-937 0 0,-1 28-566 0 0,-5 23-2041 0 0,8 6-1521 0 0,1-10 1031 0 0</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5.938"/>
    </inkml:context>
    <inkml:brush xml:id="br0">
      <inkml:brushProperty name="width" value="0.1" units="cm"/>
      <inkml:brushProperty name="height" value="0.1" units="cm"/>
    </inkml:brush>
  </inkml:definitions>
  <inkml:trace contextRef="#ctx0" brushRef="#br0">97 14 6005 0 0,'-8'-13'11500'0'0,"7"12"-11117"0"0,-20 2 3553 0 0,-17 16-3210 0 0,35-15-724 0 0,1 0 1 0 0,0-1-1 0 0,0 1 0 0 0,0 0 1 0 0,0 1-1 0 0,0-1 0 0 0,1 0 1 0 0,-1 0-1 0 0,1 1 0 0 0,-1-1 1 0 0,1 1-1 0 0,0-1 0 0 0,0 1 0 0 0,0 0 1 0 0,0-1-1 0 0,0 1 0 0 0,1 0 1 0 0,-1 0-1 0 0,1 0 0 0 0,0-1 1 0 0,0 1-1 0 0,0 0 0 0 0,0 0 1 0 0,0 0-1 0 0,1 0 0 0 0,-1-1 1 0 0,1 1-1 0 0,0 0 0 0 0,1 3 0 0 0,-1-4-34 0 0,1 0-1 0 0,-1 0 1 0 0,1 0 0 0 0,0 0-1 0 0,0 0 1 0 0,-1-1-1 0 0,1 1 1 0 0,0 0-1 0 0,0-1 1 0 0,1 1-1 0 0,-1-1 1 0 0,0 0-1 0 0,0 0 1 0 0,1 0-1 0 0,-1 0 1 0 0,1 0-1 0 0,-1-1 1 0 0,1 1 0 0 0,-1 0-1 0 0,1-1 1 0 0,-1 0-1 0 0,1 0 1 0 0,-1 0-1 0 0,1 0 1 0 0,-1 0-1 0 0,1 0 1 0 0,0-1-1 0 0,-1 1 1 0 0,1-1-1 0 0,-1 0 1 0 0,0 0-1 0 0,3-1 1 0 0,4-1 56 0 0,-1-1 1 0 0,-1 0-1 0 0,1-1 1 0 0,-1 1-1 0 0,1-1 0 0 0,9-10 1 0 0,-18 23 201 0 0,1 1 0 0 0,0-1 0 0 0,0 0 0 0 0,1 0-1 0 0,0 0 1 0 0,2 9 0 0 0,-1-8-155 0 0,0 0-56 0 0,0 0 0 0 0,0-1 1 0 0,1 1-1 0 0,0-1 0 0 0,7 14 0 0 0,-9-19-108 0 0,0-1 0 0 0,1 1-1 0 0,-1-1 1 0 0,1 1-1 0 0,-1-1 1 0 0,1 0 0 0 0,0 0-1 0 0,-1 0 1 0 0,1 0 0 0 0,0 0-1 0 0,1 0 1 0 0,-1-1 0 0 0,0 1-1 0 0,0 0 1 0 0,1-1 0 0 0,-1 0-1 0 0,1 0 1 0 0,-1 0 0 0 0,1 0-1 0 0,0 0 1 0 0,4 1 0 0 0,-5-2-209 0 0,-1-1 1 0 0,1 1-1 0 0,-1-1 1 0 0,1 0-1 0 0,-1 1 1 0 0,0-1 0 0 0,1 0-1 0 0,-1 0 1 0 0,0 0-1 0 0,1 1 1 0 0,-1-1-1 0 0,0-1 1 0 0,0 1 0 0 0,0 0-1 0 0,0 0 1 0 0,0 0-1 0 0,0-1 1 0 0,0 1-1 0 0,0 0 1 0 0,0-1 0 0 0,-1 1-1 0 0,1-1 1 0 0,-1 1-1 0 0,2-4 1 0 0,1-2-2652 0 0,2-7-2851 0 0</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6.340"/>
    </inkml:context>
    <inkml:brush xml:id="br0">
      <inkml:brushProperty name="width" value="0.1" units="cm"/>
      <inkml:brushProperty name="height" value="0.1" units="cm"/>
    </inkml:brush>
  </inkml:definitions>
  <inkml:trace contextRef="#ctx0" brushRef="#br0">60 0 364 0 0,'4'8'13222'0'0,"5"11"-10976"0"0,-10 75 2769 0 0,-1-49-3882 0 0,-9 50-1 0 0,11-94-1131 0 0,-53 257 1400 0 0,51-248-1625 0 0,0 0 0 0 0,1 1-1 0 0,0-1 1 0 0,2 18 0 0 0,-1-11-49 0 0,13-54-5847 0 0,-13 3-2713 0 0</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6.665"/>
    </inkml:context>
    <inkml:brush xml:id="br0">
      <inkml:brushProperty name="width" value="0.1" units="cm"/>
      <inkml:brushProperty name="height" value="0.1" units="cm"/>
    </inkml:brush>
  </inkml:definitions>
  <inkml:trace contextRef="#ctx0" brushRef="#br0">22 0 6037 0 0,'-22'6'14117'0'0,"37"7"-10743"0"0,38 9-3373 0 0,-34-19 226 0 0,1-1-1 0 0,0 0 0 0 0,0-1 0 0 0,25-3 0 0 0,13 1-1390 0 0,-2 7-4589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12.721"/>
    </inkml:context>
    <inkml:brush xml:id="br0">
      <inkml:brushProperty name="width" value="0.05" units="cm"/>
      <inkml:brushProperty name="height" value="0.05" units="cm"/>
    </inkml:brush>
  </inkml:definitions>
  <inkml:trace contextRef="#ctx0" brushRef="#br0">78 4 4456 0 0,'5'-2'17794'0'0,"-5"1"-17396"0"0,7 5-329 0 0,-1 1-1 0 0,0 0 1 0 0,0 0-1 0 0,0 1 1 0 0,0-1-1 0 0,-1 1 1 0 0,0 1-1 0 0,0-1 1 0 0,-1 1-1 0 0,1 0 1 0 0,-1 0-1 0 0,4 11 1 0 0,-6-15-34 0 0,-1-1 0 0 0,0 1 0 0 0,0 0 0 0 0,0 0 0 0 0,0-1 1 0 0,0 1-1 0 0,-1 0 0 0 0,1 0 0 0 0,-1 0 0 0 0,1 0 0 0 0,-1 0 0 0 0,-1 4 0 0 0,1-5-21 0 0,-1-1 0 0 0,0 0-1 0 0,1 0 1 0 0,-1 0-1 0 0,0 0 1 0 0,0 0 0 0 0,0 0-1 0 0,0 0 1 0 0,0-1-1 0 0,0 1 1 0 0,0 0 0 0 0,0 0-1 0 0,0-1 1 0 0,0 1-1 0 0,0 0 1 0 0,0-1 0 0 0,-1 0-1 0 0,1 1 1 0 0,0-1-1 0 0,0 1 1 0 0,0-1 0 0 0,-1 0-1 0 0,1 0 1 0 0,0 0-1 0 0,-1 0 1 0 0,1 0 0 0 0,0 0-1 0 0,0 0 1 0 0,-1 0-1 0 0,1-1 1 0 0,0 1 0 0 0,-3-1-1 0 0,-20-4-300 0 0,23 4 252 0 0,-1 0 0 0 0,1 1 0 0 0,0-1 0 0 0,0 1 0 0 0,-1 0 0 0 0,1-1 0 0 0,0 1 0 0 0,-1 0 0 0 0,1 0 0 0 0,0 0 0 0 0,-1 0 0 0 0,1 0 0 0 0,0 0 0 0 0,-1 0 0 0 0,1 0 0 0 0,0 1 0 0 0,-1-1 0 0 0,1 0 0 0 0,0 1 0 0 0,0-1 0 0 0,-1 1 0 0 0,1 0 0 0 0,0-1 0 0 0,0 1 0 0 0,0 0 1 0 0,0-1-1 0 0,0 1 0 0 0,0 0 0 0 0,0 0 0 0 0,0 0 0 0 0,0 0 0 0 0,0 0 0 0 0,0 0 0 0 0,1 1 0 0 0,-1-1 0 0 0,-1 2 0 0 0,-38 58 364 0 0,40-61-438 0 0,-1 0 0 0 0,1 0 0 0 0,-1 0 0 0 0,1 0 0 0 0,-1 0 0 0 0,1-1 0 0 0,-1 1 0 0 0,1 0 0 0 0,-1 0 0 0 0,1-1 0 0 0,0 1 0 0 0,-1 0 0 0 0,1-1 0 0 0,-1 1 1 0 0,1 0-1 0 0,0-1 0 0 0,-1 1 0 0 0,1-1 0 0 0,0 1 0 0 0,-1-1 0 0 0,1 1 0 0 0,0-1 0 0 0,0 1 0 0 0,0-1 0 0 0,-1 1 0 0 0,1-1 0 0 0,0 1 0 0 0,0-1 0 0 0,0 1 0 0 0,0-1 0 0 0,0 1 0 0 0,0-1 0 0 0,0 0 0 0 0,-8-24-7810 0 0,7 17 1699 0 0</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7.102"/>
    </inkml:context>
    <inkml:brush xml:id="br0">
      <inkml:brushProperty name="width" value="0.1" units="cm"/>
      <inkml:brushProperty name="height" value="0.1" units="cm"/>
    </inkml:brush>
  </inkml:definitions>
  <inkml:trace contextRef="#ctx0" brushRef="#br0">59 20 11997 0 0,'1'1'314'0'0,"0"0"0"0"0,0 0 0 0 0,0 0 0 0 0,0 0-1 0 0,0 0 1 0 0,0 0 0 0 0,-1 0 0 0 0,1 0 0 0 0,0 0 0 0 0,-1 1-1 0 0,1-1 1 0 0,-1 0 0 0 0,1 0 0 0 0,-1 1 0 0 0,0-1 0 0 0,1 0 0 0 0,-1 1-1 0 0,0-1 1 0 0,0 0 0 0 0,0 1 0 0 0,0-1 0 0 0,0 0 0 0 0,0 1 0 0 0,-1-1-1 0 0,1 2 1 0 0,-10 46 699 0 0,5-29-406 0 0,5-12-546 0 0,-1 0 0 0 0,1 0 0 0 0,0-1 0 0 0,1 1 0 0 0,-1 0 0 0 0,1-1 0 0 0,1 1 0 0 0,0-1 0 0 0,0 1 0 0 0,0-1 0 0 0,7 13 0 0 0,-8-18-41 0 0,0 0 0 0 0,0 0-1 0 0,1 0 1 0 0,-1-1 0 0 0,0 1 0 0 0,1 0-1 0 0,0 0 1 0 0,-1-1 0 0 0,1 1 0 0 0,0-1-1 0 0,0 0 1 0 0,0 1 0 0 0,0-1 0 0 0,0 0-1 0 0,0 0 1 0 0,0 0 0 0 0,3 0 0 0 0,-2 0 8 0 0,0-1 1 0 0,0 0 0 0 0,0 0-1 0 0,0 0 1 0 0,0-1 0 0 0,0 1-1 0 0,0-1 1 0 0,0 0 0 0 0,-1 1-1 0 0,1-1 1 0 0,0 0 0 0 0,0-1-1 0 0,-1 1 1 0 0,1 0 0 0 0,-1-1-1 0 0,1 0 1 0 0,2-2 0 0 0,-1 0-36 0 0,1 0-1 0 0,-1 0 1 0 0,-1-1 0 0 0,1 1 0 0 0,-1-1-1 0 0,1 0 1 0 0,-1 0 0 0 0,-1 0-1 0 0,1-1 1 0 0,-1 1 0 0 0,0 0 0 0 0,0-1-1 0 0,0 0 1 0 0,-1 0 0 0 0,0 1 0 0 0,0-1-1 0 0,-1 0 1 0 0,1 0 0 0 0,-1 0 0 0 0,0 0-1 0 0,-1 0 1 0 0,0 1 0 0 0,0-1 0 0 0,0 0-1 0 0,0 0 1 0 0,-1 1 0 0 0,0-1-1 0 0,-3-6 1 0 0,3 8-2 0 0,1 0-1 0 0,-1 0 0 0 0,0 0 1 0 0,0 0-1 0 0,0 0 0 0 0,0 0 1 0 0,-1 0-1 0 0,0 0 1 0 0,0 1-1 0 0,0 0 0 0 0,0-1 1 0 0,0 1-1 0 0,-1 0 0 0 0,1 1 1 0 0,-1-1-1 0 0,0 1 1 0 0,0-1-1 0 0,0 1 0 0 0,0 0 1 0 0,0 0-1 0 0,0 1 0 0 0,0-1 1 0 0,-1 1-1 0 0,1 0 1 0 0,-1 0-1 0 0,1 1 0 0 0,-1-1 1 0 0,1 1-1 0 0,-1 0 0 0 0,1 0 1 0 0,-1 1-1 0 0,1-1 1 0 0,-1 1-1 0 0,1 0 0 0 0,-1 0 1 0 0,-7 4-1 0 0,8-4-110 0 0,1 1 1 0 0,0 0-1 0 0,-1 1 0 0 0,1-1 0 0 0,0 1 1 0 0,0-1-1 0 0,1 1 0 0 0,-1 0 1 0 0,0 0-1 0 0,1 0 0 0 0,0 0 0 0 0,0 1 1 0 0,0-1-1 0 0,0 0 0 0 0,0 1 1 0 0,1 0-1 0 0,-1-1 0 0 0,1 1 0 0 0,0 0 1 0 0,0 0-1 0 0,0 0 0 0 0,0 5 1 0 0,1-8-22 0 0,0-1 0 0 0,1 1 1 0 0,-1-1-1 0 0,0 1 1 0 0,0-1-1 0 0,0 1 0 0 0,0-1 1 0 0,1 1-1 0 0,-1-1 1 0 0,0 1-1 0 0,0-1 0 0 0,1 0 1 0 0,-1 1-1 0 0,0-1 1 0 0,1 1-1 0 0,-1-1 0 0 0,0 0 1 0 0,1 1-1 0 0,-1-1 1 0 0,1 0-1 0 0,-1 1 1 0 0,1-1-1 0 0,-1 0 0 0 0,0 0 1 0 0,1 0-1 0 0,-1 1 1 0 0,1-1-1 0 0,-1 0 0 0 0,1 0 1 0 0,0 0-1 0 0</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8:47.611"/>
    </inkml:context>
    <inkml:brush xml:id="br0">
      <inkml:brushProperty name="width" value="0.1" units="cm"/>
      <inkml:brushProperty name="height" value="0.1" units="cm"/>
    </inkml:brush>
  </inkml:definitions>
  <inkml:trace contextRef="#ctx0" brushRef="#br0">0 150 1564 0 0,'2'20'9953'0'0,"-2"-17"-9671"0"0,1-1 0 0 0,0 1 0 0 0,1-1 0 0 0,-1 1 0 0 0,0-1 0 0 0,1 1 0 0 0,-1-1 0 0 0,1 0 0 0 0,0 0 0 0 0,0 0 0 0 0,0 0 0 0 0,2 2 0 0 0,28 33 5691 0 0,-37-79-4626 0 0,3 5-1064 0 0,1 24-251 0 0,0 0 1 0 0,1-1-1 0 0,2-17 0 0 0,-2 27-14 0 0,1 1-1 0 0,-1 0 1 0 0,1 0 0 0 0,0-1 0 0 0,0 1 0 0 0,1 0 0 0 0,-1 0 0 0 0,1 0-1 0 0,-1 0 1 0 0,1 0 0 0 0,0 1 0 0 0,0-1 0 0 0,0 0 0 0 0,0 1 0 0 0,1 0 0 0 0,-1-1-1 0 0,1 1 1 0 0,3-2 0 0 0,2-1-6 0 0,0 1 1 0 0,0 0-1 0 0,1 0 0 0 0,0 1 1 0 0,0 0-1 0 0,0 0 0 0 0,0 1 1 0 0,0 0-1 0 0,0 1 0 0 0,0 0 1 0 0,12 1-1 0 0,8 1-192 0 0,1 2 1 0 0,34 7-1 0 0,13 2-2282 0 0,-69-10 1677 0 0</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11.257"/>
    </inkml:context>
    <inkml:brush xml:id="br0">
      <inkml:brushProperty name="width" value="0.05" units="cm"/>
      <inkml:brushProperty name="height" value="0.05" units="cm"/>
      <inkml:brushProperty name="color" value="#E71224"/>
    </inkml:brush>
  </inkml:definitions>
  <inkml:trace contextRef="#ctx0" brushRef="#br0">1 46 1736 0 0,'7'-7'18260'0'0,"11"-9"-17357"0"0,39-3-58 0 0,-54 18-849 0 0,-1 0 0 0 0,1 0 0 0 0,0 1 0 0 0,0 0-1 0 0,0 0 1 0 0,0-1 0 0 0,0 2 0 0 0,0-1 0 0 0,0 0 0 0 0,0 0 0 0 0,0 1 0 0 0,0 0 0 0 0,-1 0 0 0 0,1 0 0 0 0,0 0 0 0 0,0 0 0 0 0,-1 0 0 0 0,4 3 0 0 0,-4-2 16 0 0,-1 0 0 0 0,0 0 0 0 0,1 0 0 0 0,-1 1 0 0 0,-1-1 0 0 0,1 0 0 0 0,0 1 0 0 0,0-1 0 0 0,-1 1 0 0 0,1-1 0 0 0,-1 1 0 0 0,0-1 0 0 0,0 1 0 0 0,0-1 0 0 0,0 1 0 0 0,0-1 0 0 0,-1 1 0 0 0,1-1 0 0 0,-1 1 0 0 0,0 2 0 0 0,-1 2 20 0 0,0 1-1 0 0,0-1 0 0 0,-1 0 0 0 0,0 0 0 0 0,-5 10 1 0 0,-2 0-6 0 0,9-15-18 0 0,0 1-1 0 0,0 0 1 0 0,-1-1 0 0 0,1 1 0 0 0,-1 0-1 0 0,0-1 1 0 0,0 0 0 0 0,0 1 0 0 0,0-1-1 0 0,-3 3 1 0 0,12-4-115 0 0,0 1 0 0 0,0 0 0 0 0,0 0 0 0 0,0 0 0 0 0,-1 1 0 0 0,1 0 0 0 0,-1 1 0 0 0,12 8 0 0 0,-15-10 138 0 0,0 0 0 0 0,-1 0 0 0 0,1 1 0 0 0,-1 0 0 0 0,1-1 0 0 0,-1 1 0 0 0,0 0 0 0 0,0 0 0 0 0,0 0 0 0 0,-1 0 0 0 0,1 0 0 0 0,-1 0 0 0 0,1 1-1 0 0,-1-1 1 0 0,0 1 0 0 0,-1-1 0 0 0,1 0 0 0 0,0 1 0 0 0,-1-1 0 0 0,0 1 0 0 0,0 0 0 0 0,0-1 0 0 0,0 1 0 0 0,-1-1 0 0 0,1 1 0 0 0,-3 5 0 0 0,1-5-9 0 0,0-1 0 0 0,-1 0 0 0 0,1 1-1 0 0,-1-1 1 0 0,0 0 0 0 0,0-1 0 0 0,0 1-1 0 0,-1 0 1 0 0,1-1 0 0 0,0 0-1 0 0,-1 0 1 0 0,0 0 0 0 0,1 0 0 0 0,-1 0-1 0 0,0-1 1 0 0,0 0 0 0 0,0 0 0 0 0,0 0-1 0 0,-5 1 1 0 0,-11 0-89 0 0,0 1 0 0 0,-31-2 0 0 0,47-1 38 0 0,4 0 3 0 0,0 0-1 0 0,0 0 1 0 0,-1 0 0 0 0,1 0 0 0 0,0 0-1 0 0,0 0 1 0 0,0 0 0 0 0,0 0-1 0 0,-1 0 1 0 0,1 0 0 0 0,0 0 0 0 0,0 0-1 0 0,0 0 1 0 0,-1 0 0 0 0,1 0 0 0 0,0 0-1 0 0,0 0 1 0 0,0 0 0 0 0,0-1-1 0 0,0 1 1 0 0,-1 0 0 0 0,1 0 0 0 0,0 0-1 0 0,0 0 1 0 0,0 0 0 0 0,0 0-1 0 0,0-1 1 0 0,0 1 0 0 0,-1 0 0 0 0,1 0-1 0 0,0 0 1 0 0,0 0 0 0 0,0-1-1 0 0,0 1 1 0 0,0 0 0 0 0,0 0 0 0 0,0 0-1 0 0,0 0 1 0 0,0-1 0 0 0,0 1-1 0 0,0 0 1 0 0,0 0 0 0 0,0 0 0 0 0,0 0-1 0 0,0-1 1 0 0,6-10-1078 0 0,10-9-1940 0 0,-15 20 2757 0 0,20-16-9771 0 0</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11.987"/>
    </inkml:context>
    <inkml:brush xml:id="br0">
      <inkml:brushProperty name="width" value="0.05" units="cm"/>
      <inkml:brushProperty name="height" value="0.05" units="cm"/>
      <inkml:brushProperty name="color" value="#E71224"/>
    </inkml:brush>
  </inkml:definitions>
  <inkml:trace contextRef="#ctx0" brushRef="#br0">59 51 1420 0 0,'-12'1'11024'0'0,"4"1"-6011"0"0,7-1-5034 0 0,0 0-1 0 0,0 0 1 0 0,0 1 0 0 0,0-1 0 0 0,0 0 0 0 0,0 0-1 0 0,0 1 1 0 0,0-1 0 0 0,1 0 0 0 0,-1 1 0 0 0,0-1-1 0 0,1 1 1 0 0,-1-1 0 0 0,0 2 0 0 0,-4 10 1794 0 0,1-1-1364 0 0,0 1 0 0 0,0-1 0 0 0,1 1 0 0 0,1 0 0 0 0,0 0 0 0 0,1 0 0 0 0,0 27 0 0 0,1-38-403 0 0,1 0-1 0 0,-1 0 1 0 0,0 1-1 0 0,1-1 1 0 0,-1 0-1 0 0,1 0 1 0 0,0 0-1 0 0,0 0 1 0 0,0 0 0 0 0,0 0-1 0 0,0 0 1 0 0,0 0-1 0 0,0 0 1 0 0,1-1-1 0 0,-1 1 1 0 0,1 0-1 0 0,-1-1 1 0 0,1 1-1 0 0,0-1 1 0 0,-1 1 0 0 0,1-1-1 0 0,0 0 1 0 0,0 0-1 0 0,0 0 1 0 0,0 0-1 0 0,0 0 1 0 0,0 0-1 0 0,4 0 1 0 0,-3 0-11 0 0,1 0-1 0 0,-1-1 1 0 0,0 1-1 0 0,1-1 1 0 0,-1 1-1 0 0,1-1 1 0 0,-1 0-1 0 0,0-1 1 0 0,1 1-1 0 0,-1-1 1 0 0,1 1-1 0 0,-1-1 1 0 0,0 0-1 0 0,0 0 1 0 0,1-1-1 0 0,-1 1 1 0 0,0 0-1 0 0,4-4 1 0 0,0 0 3 0 0,-1-1 0 0 0,-1 0 0 0 0,1 0 0 0 0,-1 0 1 0 0,0 0-1 0 0,0-1 0 0 0,-1 0 0 0 0,0 0 0 0 0,0 0 1 0 0,0-1-1 0 0,-1 1 0 0 0,-1-1 0 0 0,1 0 0 0 0,-1 0 0 0 0,2-11 1 0 0,-3 13-27 0 0,-1 1 1 0 0,1-1-1 0 0,-1 1 1 0 0,0-1-1 0 0,-1 1 1 0 0,1-1-1 0 0,-1 1 1 0 0,0-1-1 0 0,-1 1 0 0 0,1 0 1 0 0,-1-1-1 0 0,0 1 1 0 0,0 0-1 0 0,0 0 1 0 0,-1 0-1 0 0,0 0 1 0 0,0 1-1 0 0,0-1 1 0 0,-1 1-1 0 0,1 0 1 0 0,-1 0-1 0 0,0 0 1 0 0,-8-5-1 0 0,10 7 14 0 0,-1 1 1 0 0,1 0-1 0 0,-1 0 0 0 0,1 0 0 0 0,-1 0 0 0 0,0 1 0 0 0,0-1 0 0 0,1 1 0 0 0,-1 0 0 0 0,0 0 0 0 0,0 0 1 0 0,0 0-1 0 0,1 0 0 0 0,-1 0 0 0 0,0 1 0 0 0,0-1 0 0 0,1 1 0 0 0,-1 0 0 0 0,0 0 0 0 0,-4 2 1 0 0,2-1-120 0 0,1 0 1 0 0,0 1 0 0 0,0-1 0 0 0,-1 1-1 0 0,2 0 1 0 0,-1 0 0 0 0,0 0 0 0 0,1 0-1 0 0,-1 1 1 0 0,1-1 0 0 0,-4 7-1 0 0,6-10 44 0 0,1 0 0 0 0,0 1 1 0 0,0-1-1 0 0,0 0 0 0 0,-1 1 0 0 0,1-1 0 0 0,0 0 0 0 0,0 1 0 0 0,0-1 0 0 0,0 0 0 0 0,0 1 0 0 0,0-1 0 0 0,-1 0 0 0 0,1 1 0 0 0,0-1 0 0 0,0 0 0 0 0,0 1 0 0 0,0-1 0 0 0,0 0 0 0 0,1 1 0 0 0,-1-1 0 0 0,0 0 0 0 0,0 1 0 0 0,0-1 0 0 0,0 0 0 0 0,0 1 0 0 0,0-1 0 0 0,0 0 0 0 0,1 1 0 0 0,-1-1 0 0 0,0 0 0 0 0,0 1 0 0 0,1-1 0 0 0,-1 0 0 0 0,0 0 0 0 0,0 1 0 0 0,1-1 0 0 0,-1 0 0 0 0,0 0 0 0 0,0 0 0 0 0,1 0 0 0 0,-1 1 0 0 0,0-1 0 0 0,1 0 0 0 0,-1 0 0 0 0,0 0 0 0 0,1 0 0 0 0,16 2-6333 0 0,-12-2 1803 0 0</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12.749"/>
    </inkml:context>
    <inkml:brush xml:id="br0">
      <inkml:brushProperty name="width" value="0.05" units="cm"/>
      <inkml:brushProperty name="height" value="0.05" units="cm"/>
      <inkml:brushProperty name="color" value="#E71224"/>
    </inkml:brush>
  </inkml:definitions>
  <inkml:trace contextRef="#ctx0" brushRef="#br0">40 14 1188 0 0,'-2'-11'12863'0'0,"-6"18"-10047"0"0,-1 6-2415 0 0,6-10-278 0 0,1 1 1 0 0,0-1 0 0 0,0 1 0 0 0,0 0 0 0 0,0 0-1 0 0,0 0 1 0 0,1 0 0 0 0,0 1 0 0 0,0-1 0 0 0,0 0-1 0 0,0 0 1 0 0,1 1 0 0 0,0-1 0 0 0,0 7 0 0 0,0-10-121 0 0,0 1 1 0 0,0 0 0 0 0,0-1 0 0 0,0 1 0 0 0,0-1 0 0 0,1 1 0 0 0,-1 0-1 0 0,1-1 1 0 0,-1 1 0 0 0,1-1 0 0 0,0 1 0 0 0,0-1 0 0 0,-1 1-1 0 0,1-1 1 0 0,0 0 0 0 0,0 1 0 0 0,0-1 0 0 0,1 0 0 0 0,-1 0 0 0 0,0 0-1 0 0,0 0 1 0 0,1 0 0 0 0,-1 0 0 0 0,0 0 0 0 0,1 0 0 0 0,-1 0 0 0 0,1-1-1 0 0,-1 1 1 0 0,1-1 0 0 0,-1 1 0 0 0,1-1 0 0 0,0 1 0 0 0,-1-1 0 0 0,1 0-1 0 0,0 0 1 0 0,-1 0 0 0 0,1 0 0 0 0,0 0 0 0 0,-1 0 0 0 0,1 0 0 0 0,1-1-1 0 0,0 0-17 0 0,0 0 0 0 0,0 0 0 0 0,0 0 0 0 0,-1 0 0 0 0,1-1-1 0 0,0 1 1 0 0,-1-1 0 0 0,1 1 0 0 0,-1-1 0 0 0,1 0-1 0 0,-1 0 1 0 0,0 0 0 0 0,0 0 0 0 0,0-1 0 0 0,0 1 0 0 0,0-1-1 0 0,-1 1 1 0 0,1-1 0 0 0,-1 1 0 0 0,0-1 0 0 0,1 0-1 0 0,-1 0 1 0 0,0 1 0 0 0,-1-1 0 0 0,1 0 0 0 0,0 0 0 0 0,-1 0-1 0 0,1-5 1 0 0,-1 6 4 0 0,0 0 1 0 0,1-1-1 0 0,-1 1 0 0 0,0 0 1 0 0,0 0-1 0 0,0 0 0 0 0,-1 0 1 0 0,1-1-1 0 0,-1 1 0 0 0,1 0 1 0 0,-1 0-1 0 0,1 0 0 0 0,-1 0 1 0 0,0 0-1 0 0,0 0 0 0 0,0 0 1 0 0,0 0-1 0 0,0 1 0 0 0,-1-1 1 0 0,1 0-1 0 0,-1 1 0 0 0,1-1 1 0 0,-1 0-1 0 0,1 1 0 0 0,-1 0 1 0 0,0-1-1 0 0,0 1 0 0 0,1 0 0 0 0,-1 0 1 0 0,0 0-1 0 0,0 0 0 0 0,0 1 1 0 0,0-1-1 0 0,-1 0 0 0 0,1 1 1 0 0,0-1-1 0 0,0 1 0 0 0,-4 0 1 0 0,-10 5 641 0 0,10-1-2598 0 0</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15.468"/>
    </inkml:context>
    <inkml:brush xml:id="br0">
      <inkml:brushProperty name="width" value="0.05" units="cm"/>
      <inkml:brushProperty name="height" value="0.05" units="cm"/>
      <inkml:brushProperty name="color" value="#E71224"/>
    </inkml:brush>
  </inkml:definitions>
  <inkml:trace contextRef="#ctx0" brushRef="#br0">6 6 564 0 0,'-5'-5'16359'0'0,"7"7"-16758"0"0,0 0 540 0 0,1 0 0 0 0,-1 0 1 0 0,0 0-1 0 0,0 1 0 0 0,0-1 1 0 0,-1 1-1 0 0,1-1 1 0 0,0 1-1 0 0,-1 0 0 0 0,0 0 1 0 0,0 0-1 0 0,2 5 1 0 0,2 5 86 0 0,6 16 97 0 0,-9-23-158 0 0,0-1-1 0 0,0 1 0 0 0,0 0 1 0 0,1-1-1 0 0,0 1 0 0 0,0-1 1 0 0,6 8-1 0 0,-5-6-59 0 0,0 0 1 0 0,0-1-1 0 0,-1 2 0 0 0,0-1 1 0 0,-1 0-1 0 0,1 1 1 0 0,-1-1-1 0 0,1 10 0 0 0,5 15 132 0 0,15 52 1293 0 0,-20-70-1495 0 0,0 0-1 0 0,0 1 1 0 0,-1-1-1 0 0,-1 1 1 0 0,-1 0-1 0 0,-2 25 1 0 0,1-2 43 0 0,6 88 427 0 0,4 17-102 0 0,-9-16-178 0 0,5-36-157 0 0,-19 52-342 0 0,5-13-179 0 0,-9-53 324 0 0,18-77 72 0 0,0 1 0 0 0,0 0-1 0 0,0-1 1 0 0,0 1 0 0 0,0 0 0 0 0,0-1-1 0 0,0 1 1 0 0,0 0 0 0 0,0-1 0 0 0,0 1-1 0 0,0-1 1 0 0,0 1 0 0 0,-1 0 0 0 0,1-1-1 0 0,0 1 1 0 0,0 0 0 0 0,-1-1 0 0 0,1 1-1 0 0,0-1 1 0 0,-1 1 0 0 0,1-1-1 0 0,0 1 1 0 0,-1-1 0 0 0,1 1 0 0 0,-1-1-1 0 0,1 1 1 0 0,-1-1 0 0 0,1 0 0 0 0,-1 1-1 0 0,0-1 1 0 0,1 0 0 0 0,-1 1 0 0 0,1-1-1 0 0,-1 0 1 0 0,0 0 0 0 0,1 1 0 0 0,-1-1-1 0 0,0 0 1 0 0,1 0 0 0 0,-2 0 0 0 0,2 0 46 0 0,-1 0 0 0 0,1 1 0 0 0,-1-1 1 0 0,1 0-1 0 0,-1 0 0 0 0,1 1 0 0 0,-1-1 1 0 0,1 0-1 0 0,-1 1 0 0 0,1-1 0 0 0,0 1 1 0 0,-1-1-1 0 0,1 1 0 0 0,0-1 0 0 0,-1 0 1 0 0,1 1-1 0 0,0-1 0 0 0,-1 1 0 0 0,1 0 1 0 0,0-1-1 0 0,0 1 0 0 0,0-1 1 0 0,0 1-1 0 0,-1-1 0 0 0,1 1 0 0 0,0-1 1 0 0,0 1-1 0 0,0 0 0 0 0,0-1 0 0 0,0 1 1 0 0,0-1-1 0 0,1 1 0 0 0,-1 0 0 0 0,-1 3-414 0 0,-6-17-326 0 0,6 11 599 0 0,0 0 1 0 0,1 0-1 0 0,0 0 1 0 0,-1 0-1 0 0,1 0 0 0 0,0 0 1 0 0,0 0-1 0 0,0 0 0 0 0,0 0 1 0 0,0 0-1 0 0,1 0 0 0 0,-1 0 1 0 0,1-2-1 0 0,5-16-5295 0 0,-4 14 1867 0 0,-1-1-1795 0 0</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16.585"/>
    </inkml:context>
    <inkml:brush xml:id="br0">
      <inkml:brushProperty name="width" value="0.05" units="cm"/>
      <inkml:brushProperty name="height" value="0.05" units="cm"/>
      <inkml:brushProperty name="color" value="#E71224"/>
    </inkml:brush>
  </inkml:definitions>
  <inkml:trace contextRef="#ctx0" brushRef="#br0">0 45 1160 0 0,'0'0'8984'0'0,"9"-12"-1350"0"0,-9 12-7380 0 0,14 43 2716 0 0,-13-37-2728 0 0,-1 1 0 0 0,2-1 0 0 0,-1 1 0 0 0,1-1 0 0 0,0 1 0 0 0,0-1-1 0 0,5 10 1 0 0,-4-8-161 0 0,-3-8-71 0 0,0 1-1 0 0,0 0 0 0 0,1-1 0 0 0,-1 1 1 0 0,0 0-1 0 0,0-1 0 0 0,0 1 1 0 0,1-1-1 0 0,-1 1 0 0 0,0 0 0 0 0,1-1 1 0 0,-1 1-1 0 0,0-1 0 0 0,1 1 0 0 0,-1-1 1 0 0,1 1-1 0 0,-1-1 0 0 0,1 1 1 0 0,-1-1-1 0 0,1 0 0 0 0,-1 1 0 0 0,1-1 1 0 0,0 0-1 0 0,-1 1 0 0 0,2-1 0 0 0,-1 1 42 0 0,0-7-49 0 0,0 1-1 0 0,0-1 0 0 0,1 1 1 0 0,0 0-1 0 0,0-1 1 0 0,0 1-1 0 0,1 0 1 0 0,0 1-1 0 0,0-1 0 0 0,0 0 1 0 0,0 1-1 0 0,1-1 1 0 0,6-5-1 0 0,-5 4 15 0 0,0 1-1 0 0,0-1 1 0 0,-1 0-1 0 0,1-1 1 0 0,-2 1-1 0 0,1-1 1 0 0,3-8-1 0 0,-7 12-1971 0 0,5-12 6068 0 0,-4 8-5858 0 0</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18.585"/>
    </inkml:context>
    <inkml:brush xml:id="br0">
      <inkml:brushProperty name="width" value="0.05" units="cm"/>
      <inkml:brushProperty name="height" value="0.05" units="cm"/>
      <inkml:brushProperty name="color" value="#E71224"/>
    </inkml:brush>
  </inkml:definitions>
  <inkml:trace contextRef="#ctx0" brushRef="#br0">38 5 888 0 0,'-9'-4'15396'0'0,"10"5"-15268"0"0,-1 0-1 0 0,1 0 1 0 0,-1 0-1 0 0,0-1 1 0 0,1 1-1 0 0,-1 0 1 0 0,0 0-1 0 0,0 0 1 0 0,0 0-1 0 0,0 0 1 0 0,0 0-1 0 0,0 0 1 0 0,0 0-1 0 0,0 0 1 0 0,0 0-1 0 0,-1 0 1 0 0,1 0-1 0 0,0 0 1 0 0,0 0 0 0 0,-1 0-1 0 0,1 0 1 0 0,-1 1-1 0 0,-8 27 666 0 0,5-20-629 0 0,0 0 0 0 0,1 0 0 0 0,1 0 0 0 0,0 1-1 0 0,0-1 1 0 0,0 19 0 0 0,7-59-1114 0 0,-4 27 874 0 0,1 0-1 0 0,0 0 1 0 0,-1 0-1 0 0,2 0 1 0 0,-1 1-1 0 0,0-1 0 0 0,1 1 1 0 0,-1-1-1 0 0,1 1 1 0 0,6-5-1 0 0,11-16 23 0 0,-20 22 101 0 0,1 0 0 0 0,0 0 0 0 0,0 1 1 0 0,0-1-1 0 0,0 0 0 0 0,0 1 0 0 0,0-1 0 0 0,1 1 0 0 0,-1 0 0 0 0,0-1 1 0 0,1 1-1 0 0,-1 0 0 0 0,1 0 0 0 0,-1 0 0 0 0,1 0 0 0 0,0 0 0 0 0,3-1 0 0 0,-3 2 104 0 0,1 0-1 0 0,0 0 1 0 0,-1 1-1 0 0,1 0 1 0 0,-1-1-1 0 0,1 1 0 0 0,-1 0 1 0 0,1 0-1 0 0,-1 1 1 0 0,0-1-1 0 0,5 3 1 0 0,-1 0 9 0 0,1-1 1 0 0,0 0 0 0 0,0 0 0 0 0,0-1 0 0 0,1 1-1 0 0,-1-2 1 0 0,1 1 0 0 0,-1-1 0 0 0,1 0 0 0 0,14-1 0 0 0,-23 0-410 0 0,0 0 1 0 0,0-1 0 0 0,-1 1 0 0 0,1 0 0 0 0,0-1 0 0 0,0 1 0 0 0,0-1-1 0 0,0 0 1 0 0,0 1 0 0 0,0-1 0 0 0,0 0 0 0 0,0 0 0 0 0,0 1 0 0 0,1-1 0 0 0,-1 0-1 0 0,0 0 1 0 0,0-1 0 0 0,-7-12-10494 0 0</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33.359"/>
    </inkml:context>
    <inkml:brush xml:id="br0">
      <inkml:brushProperty name="width" value="0.05" units="cm"/>
      <inkml:brushProperty name="height" value="0.05" units="cm"/>
      <inkml:brushProperty name="color" value="#004F8B"/>
    </inkml:brush>
  </inkml:definitions>
  <inkml:trace contextRef="#ctx0" brushRef="#br0">9 4 232 0 0,'0'0'5279'0'0,"-9"-2"-10379"0"0,9 0 4889 0 0</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38.342"/>
    </inkml:context>
    <inkml:brush xml:id="br0">
      <inkml:brushProperty name="width" value="0.05" units="cm"/>
      <inkml:brushProperty name="height" value="0.05" units="cm"/>
      <inkml:brushProperty name="color" value="#004F8B"/>
    </inkml:brush>
  </inkml:definitions>
  <inkml:trace contextRef="#ctx0" brushRef="#br0">1368 2825 580 0 0,'0'0'15267'0'0,"5"2"-13024"0"0,-4-21-2042 0 0,0 16-125 0 0,-1 0 0 0 0,1-1-1 0 0,-1 1 1 0 0,0 0-1 0 0,0-1 1 0 0,0 1 0 0 0,-1 0-1 0 0,1 0 1 0 0,-1-1 0 0 0,1 1-1 0 0,-1 0 1 0 0,-3-6-1 0 0,3 7-39 0 0,0-1 0 0 0,0 0-1 0 0,1 1 1 0 0,-1-1 0 0 0,1 1-1 0 0,-1-1 1 0 0,1 0 0 0 0,0 1-1 0 0,0-1 1 0 0,0-4 0 0 0,1 4-37 0 0,-1 0 0 0 0,0 1 0 0 0,0-1 1 0 0,0 1-1 0 0,-1-1 0 0 0,1 1 0 0 0,0 0 0 0 0,-1-1 0 0 0,0 1 1 0 0,-1-4-1 0 0,1 1-6 0 0,0 1 1 0 0,0-1 0 0 0,1 1-1 0 0,-1-1 1 0 0,1 0-1 0 0,0 1 1 0 0,1-1 0 0 0,-1 0-1 0 0,1 1 1 0 0,1-8-1 0 0,2-16 108 0 0,-9-48 29 0 0,-4 19 182 0 0,-1 34-202 0 0,9 20-117 0 0,-1 1 0 0 0,0-1-1 0 0,1 0 1 0 0,0 0 0 0 0,-1 0 0 0 0,1 0-1 0 0,0 0 1 0 0,0-6 0 0 0,0 6 21 0 0,1 0 1 0 0,-1 1-1 0 0,0-1 1 0 0,0 0 0 0 0,0 1-1 0 0,0-1 1 0 0,0 1 0 0 0,-1-1-1 0 0,-2-3 1 0 0,2 4-14 0 0,0-1 1 0 0,1 0-1 0 0,-1 0 1 0 0,1 0-1 0 0,-1 1 0 0 0,1-1 1 0 0,0-1-1 0 0,0 1 1 0 0,1 0-1 0 0,-2-4 1 0 0,-7-55-253 0 0,9-34 8 0 0,-11 61 278 0 0,9 31-27 0 0,0 0 0 0 0,1 0 0 0 0,-1 0 0 0 0,1 0 1 0 0,0 0-1 0 0,0 0 0 0 0,0-5 0 0 0,-1 1-21 0 0,0 0 0 0 0,-1 1 0 0 0,0 0 0 0 0,-7-14 0 0 0,6 13 5 0 0,-18-53-224 0 0,-36-87 100 0 0,7 31 192 0 0,45 97-53 0 0,5 17-2 0 0,1 0 0 0 0,-1 1 0 0 0,0-1 0 0 0,0 0 1 0 0,0 0-1 0 0,0 1 0 0 0,0-1 0 0 0,-1 1 0 0 0,1-1 0 0 0,-1 1 1 0 0,1-1-1 0 0,-1 1 0 0 0,-3-3 0 0 0,0-1 1 0 0,1 0 0 0 0,0 0-1 0 0,0 0 1 0 0,1 0 0 0 0,0 0-1 0 0,0-1 1 0 0,-4-13 0 0 0,4 12 69 0 0,-2-8 20 0 0,4 13-88 0 0,1 1-1 0 0,-1-1 1 0 0,0 1-1 0 0,1 0 1 0 0,-1-1 0 0 0,-1 1-1 0 0,1 0 1 0 0,0-1-1 0 0,0 1 1 0 0,-1 0-1 0 0,1 0 1 0 0,-1 0 0 0 0,-2-2-1 0 0,2 1-6 0 0,0 0 0 0 0,0 0 0 0 0,0-1 0 0 0,0 1-1 0 0,0 0 1 0 0,1-1 0 0 0,0 1 0 0 0,0-1 0 0 0,0 1 0 0 0,0-1 0 0 0,0-4 0 0 0,-5-14-6 0 0,-49-89 70 0 0,24 34 136 0 0,-27-76 211 0 0,48 133-401 0 0,7 15-8 0 0,0 0 0 0 0,0-1 0 0 0,0 1 0 0 0,1-1 0 0 0,0 0-1 0 0,0 1 1 0 0,1-1 0 0 0,-1 0 0 0 0,1-7 0 0 0,0 11 15 0 0,1 0 0 0 0,0-1 0 0 0,-1 1 0 0 0,0-1 0 0 0,1 1 0 0 0,-1 0 0 0 0,0 0 0 0 0,0-1 0 0 0,0 1 0 0 0,-1 0 0 0 0,1 0 0 0 0,0 0 0 0 0,-3-2 0 0 0,3 2-18 0 0,-1 1-1 0 0,1-1 1 0 0,0 0-1 0 0,0 0 1 0 0,0 1-1 0 0,0-1 1 0 0,0 0-1 0 0,0 0 1 0 0,1 0-1 0 0,-1 0 1 0 0,0 0-1 0 0,0-4 1 0 0,-17-27-134 0 0,-14-55 266 0 0,2 27-127 0 0,19 37-15 0 0,8 17 33 0 0,0-1 0 0 0,0 1 0 0 0,0 0-1 0 0,-1 0 1 0 0,-1 0 0 0 0,1 0 0 0 0,-1 1 0 0 0,-10-11 0 0 0,11 13-20 0 0,0-1 0 0 0,0 0 0 0 0,0-1 0 0 0,0 1 0 0 0,1-1 0 0 0,0 1 0 0 0,-3-8 0 0 0,-19-29-10 0 0,16 31 8 0 0,0-1 0 0 0,-14-25 0 0 0,-9-12-9 0 0,2-3 8 0 0,26 43 6 0 0,-1 0 0 0 0,0 0 0 0 0,0 1 0 0 0,-11-13-1 0 0,5 2-20 0 0,10 17 13 0 0,0 0 1 0 0,0 0-1 0 0,0 0 1 0 0,-1 0 0 0 0,1 0-1 0 0,0 0 1 0 0,-1 0-1 0 0,1 1 1 0 0,-1-1-1 0 0,0 0 1 0 0,0 1-1 0 0,1-1 1 0 0,-1 1-1 0 0,-3-2 1 0 0,-5-3-43 0 0,-1-1 0 0 0,2 0 1 0 0,-1-1-1 0 0,-13-13 0 0 0,1 1 28 0 0,-85-71-195 0 0,101 86 210 0 0,-2-1-9 0 0,1-1 1 0 0,-1 0-1 0 0,1 0 1 0 0,0-1-1 0 0,-8-12 1 0 0,12 16 8 0 0,0 1 1 0 0,-1-1-1 0 0,1 1 1 0 0,-1 0 0 0 0,1 0-1 0 0,-1 0 1 0 0,-8-4-1 0 0,-25-23-9 0 0,-7-14 17 0 0,33 33 1 0 0,8 7-20 0 0,-1 1 0 0 0,0-1 0 0 0,0 1 0 0 0,0 0 0 0 0,0 0 0 0 0,-1 0 1 0 0,-5-2-1 0 0,-5-7-1702 0 0,15 13 1741 0 0,-3 10-6818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17.629"/>
    </inkml:context>
    <inkml:brush xml:id="br0">
      <inkml:brushProperty name="width" value="0.05" units="cm"/>
      <inkml:brushProperty name="height" value="0.05" units="cm"/>
    </inkml:brush>
  </inkml:definitions>
  <inkml:trace contextRef="#ctx0" brushRef="#br0">127 29 5929 0 0,'-4'-12'9560'0'0,"-6"2"-5573"0"0,8 9-3984 0 0,1 1-1 0 0,-1-1 1 0 0,1 0 0 0 0,-1 0-1 0 0,1 1 1 0 0,-1-1 0 0 0,1 1 0 0 0,-1-1-1 0 0,0 1 1 0 0,1 0 0 0 0,-1 0-1 0 0,0 0 1 0 0,1 0 0 0 0,-1 0 0 0 0,0 0-1 0 0,1 0 1 0 0,-1 0 0 0 0,1 1-1 0 0,-1-1 1 0 0,0 1 0 0 0,1-1 0 0 0,-1 1-1 0 0,1-1 1 0 0,-1 1 0 0 0,1 0-1 0 0,-1 0 1 0 0,-1 1 0 0 0,-11 10-1 0 0,7-7-80 0 0,1 0 1 0 0,0 0-1 0 0,0 0 1 0 0,1 1 0 0 0,0 0-1 0 0,-7 9 1 0 0,11-13 63 0 0,0 0 1 0 0,1-1-1 0 0,-1 1 1 0 0,0 0-1 0 0,1 0 1 0 0,-1 0-1 0 0,1 0 1 0 0,0 0-1 0 0,-1 0 1 0 0,1 0-1 0 0,0 0 1 0 0,0 0-1 0 0,0 0 1 0 0,1 0-1 0 0,-1 0 1 0 0,0 0-1 0 0,1-1 1 0 0,-1 1-1 0 0,1 0 1 0 0,0 0-1 0 0,0 0 1 0 0,-1 0-1 0 0,1-1 1 0 0,0 1-1 0 0,1 0 1 0 0,-1-1-1 0 0,0 1 1 0 0,0-1-1 0 0,1 1 1 0 0,-1-1-1 0 0,3 2 1 0 0,32 31 105 0 0,-24-25-67 0 0,-2 0-1 0 0,1 1 1 0 0,-1 0-1 0 0,-1 1 0 0 0,0-1 1 0 0,0 2-1 0 0,-1-1 0 0 0,-1 1 1 0 0,0 1-1 0 0,8 19 0 0 0,-14-28 12 0 0,-1 0-1 0 0,0 0 0 0 0,-1 0 0 0 0,1 0 0 0 0,0 0 0 0 0,-1 0 0 0 0,0 0 1 0 0,0-1-1 0 0,0 1 0 0 0,-1 0 0 0 0,1 0 0 0 0,-1-1 0 0 0,0 1 1 0 0,0-1-1 0 0,0 0 0 0 0,0 1 0 0 0,-1-1 0 0 0,-2 3 0 0 0,0 0 9 0 0,0 0-1 0 0,0 0 0 0 0,-1-1 0 0 0,0 1 1 0 0,0-1-1 0 0,0-1 0 0 0,0 1 1 0 0,-9 4-1 0 0,14-9-50 0 0,-1 1-1 0 0,1-1 1 0 0,0 1 0 0 0,0-1-1 0 0,-1 0 1 0 0,1 1 0 0 0,-1-1-1 0 0,1 0 1 0 0,0 0 0 0 0,-1 0 0 0 0,1 0-1 0 0,0 0 1 0 0,-1 0 0 0 0,1 0-1 0 0,0 0 1 0 0,-1-1 0 0 0,1 1-1 0 0,0 0 1 0 0,-1-1 0 0 0,1 1 0 0 0,0-1-1 0 0,0 1 1 0 0,-1-1 0 0 0,1 0-1 0 0,0 0 1 0 0,0 0 0 0 0,0 1 0 0 0,0-1-1 0 0,0 0 1 0 0,0 0 0 0 0,0 0-1 0 0,-1-2 1 0 0,-8-19-4064 0 0,8 10-1537 0 0,1 1-3369 0 0</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40.019"/>
    </inkml:context>
    <inkml:brush xml:id="br0">
      <inkml:brushProperty name="width" value="0.05" units="cm"/>
      <inkml:brushProperty name="height" value="0.05" units="cm"/>
      <inkml:brushProperty name="color" value="#004F8B"/>
    </inkml:brush>
  </inkml:definitions>
  <inkml:trace contextRef="#ctx0" brushRef="#br0">46 44 352 0 0,'-1'0'14267'0'0,"-7"38"-12751"0"0,1-25-1145 0 0,1 1 0 0 0,1 1 0 0 0,0-1 0 0 0,1 1 0 0 0,1 0 0 0 0,0 0 0 0 0,1 0 0 0 0,1 0 0 0 0,0 22-1 0 0,2-37-386 0 0,1-3-13 0 0,0 0 1 0 0,-1 0-1 0 0,1 0 1 0 0,-1-1-1 0 0,0 1 1 0 0,0 0 0 0 0,0-1-1 0 0,0 1 1 0 0,0-4-1 0 0,0-10-432 0 0,1 1 0 0 0,0 0-1 0 0,1 0 1 0 0,6-17 0 0 0,-4 14 16 0 0,13-31 155 0 0,-4 10 1717 0 0,31 48 46 0 0,-22-16-1042 0 0,-10 3-946 0 0,-5 3-2845 0 0</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43.263"/>
    </inkml:context>
    <inkml:brush xml:id="br0">
      <inkml:brushProperty name="width" value="0.05" units="cm"/>
      <inkml:brushProperty name="height" value="0.05" units="cm"/>
      <inkml:brushProperty name="color" value="#004F8B"/>
    </inkml:brush>
  </inkml:definitions>
  <inkml:trace contextRef="#ctx0" brushRef="#br0">0 60 1536 0 0,'5'-6'8904'0'0,"5"-4"-4917"0"0,-8 11-3851 0 0,0 0 0 0 0,0 0 0 0 0,0 0 0 0 0,0 0 0 0 0,0 1 1 0 0,-1-1-1 0 0,1 0 0 0 0,0 1 0 0 0,0-1 0 0 0,-1 1 0 0 0,1 0 0 0 0,-1-1 0 0 0,0 1 0 0 0,1 0 0 0 0,-1 0 0 0 0,0 0 0 0 0,0 0 0 0 0,0 0 0 0 0,-1 0 0 0 0,1 0 0 0 0,0 1 0 0 0,-1-1 0 0 0,1 4 0 0 0,2 4 30 0 0,0 1 0 0 0,-1 0 0 0 0,-1-1 0 0 0,1 12 0 0 0,-2-13-113 0 0,0 0 0 0 0,0-1 0 0 0,1 1 0 0 0,0-1-1 0 0,0 1 1 0 0,1-1 0 0 0,0 1 0 0 0,0-1 0 0 0,7 14-1 0 0,-7-17 33 0 0,0 1-1 0 0,-1-1 1 0 0,1 1-1 0 0,-1 0 1 0 0,0-1-1 0 0,-1 1 0 0 0,1 10 1 0 0,-1-15 176 0 0,31-38-459 0 0,-6-8 335 0 0,10-14-182 0 0,-9 22 50 0 0,-19 26-9 0 0,0 0 0 0 0,1 1 0 0 0,0 0 0 0 0,13-12 0 0 0,-12 15-160 0 0,-1-2 0 0 0,0 0-1 0 0,-1 0 1 0 0,1 0-1 0 0,6-13 1 0 0,-14 23 99 0 0,0-1 1 0 0,0 0 0 0 0,0 0-1 0 0,0 0 1 0 0,0 0-1 0 0,0 0 1 0 0,0 0 0 0 0,-1 0-1 0 0,1 0 1 0 0,0 0 0 0 0,0 1-1 0 0,0-1 1 0 0,0 0-1 0 0,0 0 1 0 0,0 0-193 0 0,0 0 192 0 0,0 0 1 0 0,0 0-1 0 0,0 0 1 0 0,-1 0 0 0 0,1 0-1 0 0,0 0 1 0 0,0 0 0 0 0,0 0-1 0 0,0 0 1 0 0,0 1-1 0 0,0-1 1 0 0,0 0 0 0 0,0 0-1 0 0,-1 0 1 0 0,1 0 0 0 0,0 0-1 0 0,0 0 1 0 0,0-1-1 0 0,0 1 1 0 0,0 0 0 0 0,0 0-1 0 0,0 0 1 0 0,0 0 0 0 0,-1 0-1 0 0,1 0 1 0 0,0 0-1 0 0,0 0 1 0 0,0 0 0 0 0,0 0-1 0 0,0 0 1 0 0,0 0-322 0 0,0-1 321 0 0,-1 1 1 0 0,1 0-1 0 0,0 0 1 0 0,0 0 0 0 0,0 0-1 0 0,0 0 1 0 0,0 0 0 0 0,0 0-1 0 0</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45.905"/>
    </inkml:context>
    <inkml:brush xml:id="br0">
      <inkml:brushProperty name="width" value="0.05" units="cm"/>
      <inkml:brushProperty name="height" value="0.05" units="cm"/>
      <inkml:brushProperty name="color" value="#004F8B"/>
    </inkml:brush>
  </inkml:definitions>
  <inkml:trace contextRef="#ctx0" brushRef="#br0">207 6 3708 0 0,'3'-5'14684'0'0,"-23"5"-11392"0"0,-33 4-4600 0 0,51-4 2059 0 0,-70 7-102 0 0,71-7-604 0 0,-26 27-412 0 0,17-15 379 0 0,9-10-11 0 0,0 0 0 0 0,0 0 0 0 0,0 0-1 0 0,-1 0 1 0 0,1 0 0 0 0,-1-1 0 0 0,1 1 0 0 0,-1-1 0 0 0,0 1 0 0 0,1-1 0 0 0,-1 0-1 0 0,-2 2 1 0 0,4-3-15 0 0,-1 0-1 0 0,1 0 1 0 0,0 1 0 0 0,0-1-1 0 0,-1 0 1 0 0,1 1-1 0 0,0-1 1 0 0,0 0-1 0 0,-1 1 1 0 0,1-1 0 0 0,0 0-1 0 0,0 1 1 0 0,0-1-1 0 0,0 1 1 0 0,-1-1-1 0 0,1 0 1 0 0,0 1 0 0 0,0-1-1 0 0,0 1 1 0 0,0-1-1 0 0,0 0 1 0 0,0 1-1 0 0,0-1 1 0 0,0 1 0 0 0,0-1-1 0 0,0 0 1 0 0,1 1-1 0 0,-1-1 1 0 0,0 1-1 0 0,0-1 1 0 0,0 0 0 0 0,0 1-1 0 0,0-1 1 0 0,1 0-1 0 0,-1 1 1 0 0,0-1-1 0 0,0 0 1 0 0,1 1-1 0 0,-1-1 1 0 0,1 1 0 0 0,8 10-282 0 0,21 0 280 0 0,-26-10 11 0 0,0 0-1 0 0,1 0 1 0 0,-1 1 0 0 0,0 0-1 0 0,0-1 1 0 0,-1 2 0 0 0,1-1-1 0 0,0 0 1 0 0,-1 1 0 0 0,1-1-1 0 0,-1 1 1 0 0,0 0 0 0 0,0 0-1 0 0,0 0 1 0 0,0 1 0 0 0,0-1-1 0 0,2 5 1 0 0,0 0 60 0 0,-1 0 1 0 0,1-1 0 0 0,-2 2-1 0 0,1-1 1 0 0,-1 0-1 0 0,0 1 1 0 0,-1-1-1 0 0,0 1 1 0 0,0 0-1 0 0,-1 0 1 0 0,0 0-1 0 0,-1 12 1 0 0,-1-19-20 0 0,1-1 0 0 0,-1 1 0 0 0,0 0 1 0 0,0 0-1 0 0,0-1 0 0 0,0 1 0 0 0,0-1 0 0 0,0 1 0 0 0,0-1 1 0 0,-1 1-1 0 0,1-1 0 0 0,0 0 0 0 0,-1 1 0 0 0,1-1 0 0 0,-1 0 0 0 0,1 0 1 0 0,-1 0-1 0 0,0 0 0 0 0,0 0 0 0 0,1-1 0 0 0,-1 1 0 0 0,0 0 1 0 0,0-1-1 0 0,0 0 0 0 0,0 1 0 0 0,1-1 0 0 0,-1 0 0 0 0,0 0 0 0 0,-3 0 1 0 0,-67 4 1073 0 0,63-4-973 0 0,-3-3-333 0 0,14-4-2305 0 0,22-10-8038 0 0,-20 14 7197 0 0</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46.591"/>
    </inkml:context>
    <inkml:brush xml:id="br0">
      <inkml:brushProperty name="width" value="0.05" units="cm"/>
      <inkml:brushProperty name="height" value="0.05" units="cm"/>
      <inkml:brushProperty name="color" value="#004F8B"/>
    </inkml:brush>
  </inkml:definitions>
  <inkml:trace contextRef="#ctx0" brushRef="#br0">78 24 1616 0 0,'-6'1'10074'0'0,"-19"6"-6009"0"0,14 6-2883 0 0,8-9-946 0 0,-1 0 0 0 0,1-1 0 0 0,0 1 0 0 0,0 1 0 0 0,0-1 0 0 0,1 0 0 0 0,0 1 0 0 0,0-1 0 0 0,0 1 0 0 0,0-1 0 0 0,0 1 1 0 0,1 0-1 0 0,0 0 0 0 0,0 0 0 0 0,0 0 0 0 0,1 5 0 0 0,0-6-185 0 0,0 0 0 0 0,0-1 0 0 0,1 1 1 0 0,-1 0-1 0 0,1-1 0 0 0,0 1 0 0 0,0-1 0 0 0,1 1 0 0 0,-1-1 0 0 0,0 1 1 0 0,1-1-1 0 0,0 0 0 0 0,0 0 0 0 0,0 0 0 0 0,0 0 0 0 0,1 0 0 0 0,-1 0 1 0 0,1-1-1 0 0,0 1 0 0 0,5 3 0 0 0,-6-5-50 0 0,0 0 0 0 0,0 0-1 0 0,0 0 1 0 0,0 0 0 0 0,1-1 0 0 0,-1 1 0 0 0,0-1-1 0 0,0 1 1 0 0,1-1 0 0 0,-1 0 0 0 0,0 0 0 0 0,1 0-1 0 0,-1 0 1 0 0,0 0 0 0 0,1-1 0 0 0,-1 1 0 0 0,0-1-1 0 0,0 1 1 0 0,1-1 0 0 0,-1 0 0 0 0,0 0 0 0 0,0 0-1 0 0,0 0 1 0 0,0 0 0 0 0,0-1 0 0 0,0 1 0 0 0,0 0-1 0 0,-1-1 1 0 0,1 0 0 0 0,0 1 0 0 0,-1-1 0 0 0,0 0-1 0 0,1 0 1 0 0,0-2 0 0 0,2-3-78 0 0,0-1 0 0 0,-1 1-1 0 0,0-1 1 0 0,0 0 0 0 0,-1 0 0 0 0,0 0-1 0 0,0 0 1 0 0,-1 0 0 0 0,0-1 0 0 0,0 1-1 0 0,-1 0 1 0 0,0 0 0 0 0,-1-1 0 0 0,-2-15-1 0 0,2 22 41 0 0,0 0 1 0 0,0-1-1 0 0,0 1 0 0 0,0 0 0 0 0,-1-1 0 0 0,1 1 0 0 0,-1 0 0 0 0,1 0 1 0 0,-1 0-1 0 0,0 0 0 0 0,1 1 0 0 0,-1-1 0 0 0,0 0 0 0 0,0 1 0 0 0,0-1 1 0 0,-1 1-1 0 0,1 0 0 0 0,0 0 0 0 0,0-1 0 0 0,-1 2 0 0 0,1-1 0 0 0,-1 0 1 0 0,1 0-1 0 0,-1 1 0 0 0,1-1 0 0 0,-1 1 0 0 0,1 0 0 0 0,-1 0 0 0 0,1 0 1 0 0,-1 0-1 0 0,1 0 0 0 0,-1 1 0 0 0,1-1 0 0 0,-1 1 0 0 0,1-1 0 0 0,-1 1 0 0 0,1 0 1 0 0,-5 2-1 0 0,-1 2-4198 0 0</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19:59:47.820"/>
    </inkml:context>
    <inkml:brush xml:id="br0">
      <inkml:brushProperty name="width" value="0.05" units="cm"/>
      <inkml:brushProperty name="height" value="0.05" units="cm"/>
      <inkml:brushProperty name="color" value="#004F8B"/>
    </inkml:brush>
  </inkml:definitions>
  <inkml:trace contextRef="#ctx0" brushRef="#br0">65 99 716 0 0,'-1'-6'12008'0'0,"-3"-4"-7605"0"0,2 11-4289 0 0,0 0-1 0 0,0-1 1 0 0,0 1 0 0 0,1 0-1 0 0,-1 0 1 0 0,0 0 0 0 0,0 1-1 0 0,1-1 1 0 0,-1 0 0 0 0,1 1-1 0 0,-1-1 1 0 0,1 0-1 0 0,0 1 1 0 0,-1 0 0 0 0,1-1-1 0 0,0 1 1 0 0,0 0 0 0 0,0 0-1 0 0,0-1 1 0 0,1 1 0 0 0,-1 0-1 0 0,0 0 1 0 0,1 0 0 0 0,-1 0-1 0 0,1 0 1 0 0,0 3 0 0 0,-2 1-7 0 0,1-1 0 0 0,0 1 0 0 0,0 0 0 0 0,1 0 0 0 0,0 0 0 0 0,0-1 0 0 0,0 1 0 0 0,1 0 0 0 0,1 7 0 0 0,-2-12-91 0 0,1 0 0 0 0,-1 0-1 0 0,0 0 1 0 0,0 0 0 0 0,1 0 0 0 0,-1 0 0 0 0,0 0 0 0 0,1 0 0 0 0,-1 0-1 0 0,1 0 1 0 0,0-1 0 0 0,-1 1 0 0 0,1 0 0 0 0,0 0 0 0 0,-1-1-1 0 0,1 1 1 0 0,0 0 0 0 0,0-1 0 0 0,-1 1 0 0 0,1 0 0 0 0,0-1-1 0 0,0 1 1 0 0,0-1 0 0 0,0 0 0 0 0,0 1 0 0 0,0-1 0 0 0,0 0-1 0 0,0 1 1 0 0,0-1 0 0 0,0 0 0 0 0,1 0 0 0 0,1-1-17 0 0,-1 1 0 0 0,0-1 0 0 0,1 0-1 0 0,-1 0 1 0 0,0 0 0 0 0,0 0 0 0 0,1-1 0 0 0,-1 1 0 0 0,0-1 0 0 0,0 1 0 0 0,-1-1 0 0 0,4-2-1 0 0,2-5-88 0 0,1 1 0 0 0,-2-1-1 0 0,1 0 1 0 0,-1 0-1 0 0,5-12 1 0 0,-9 16 59 0 0,0 0 0 0 0,0 0 0 0 0,0 0 0 0 0,-1-1 0 0 0,0 1 1 0 0,0-1-1 0 0,-1 1 0 0 0,0-1 0 0 0,1 1 0 0 0,-2-1 0 0 0,1 1 0 0 0,-1-1 0 0 0,0 1 0 0 0,0 0 1 0 0,-3-9-1 0 0,3 12 38 0 0,0 0 1 0 0,0 0-1 0 0,-1-1 0 0 0,1 1 1 0 0,-1 0-1 0 0,1 0 1 0 0,-1 0-1 0 0,0 1 1 0 0,0-1-1 0 0,0 0 0 0 0,0 1 1 0 0,0-1-1 0 0,0 1 1 0 0,0 0-1 0 0,-1 0 1 0 0,1-1-1 0 0,0 2 0 0 0,-1-1 1 0 0,1 0-1 0 0,-1 0 1 0 0,1 1-1 0 0,-1-1 1 0 0,1 1-1 0 0,-1 0 0 0 0,1 0 1 0 0,-1 0-1 0 0,1 0 1 0 0,-1 0-1 0 0,0 0 1 0 0,1 1-1 0 0,-1 0 0 0 0,1-1 1 0 0,0 1-1 0 0,-1 0 1 0 0,-3 2-1 0 0,2-2-35 0 0,0 1-1 0 0,-1 0 0 0 0,1 0 0 0 0,0 0 1 0 0,0 0-1 0 0,0 1 0 0 0,-4 3 1 0 0,-1 10-2807 0 0,9-15 2423 0 0,0 0-1 0 0,0 0 1 0 0,0 0 0 0 0,0 0 0 0 0,1-1 0 0 0,-1 1 0 0 0,0 0 0 0 0,1 0 0 0 0,-1 0-1 0 0,0 0 1 0 0,1-1 0 0 0,-1 1 0 0 0,1 0 0 0 0,-1 0 0 0 0,1-1 0 0 0,-1 1 0 0 0,1 0 0 0 0,0-1-1 0 0,-1 1 1 0 0,2 0 0 0 0</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48.015"/>
    </inkml:context>
    <inkml:brush xml:id="br0">
      <inkml:brushProperty name="width" value="0.05" units="cm"/>
      <inkml:brushProperty name="height" value="0.05" units="cm"/>
    </inkml:brush>
  </inkml:definitions>
  <inkml:trace contextRef="#ctx0" brushRef="#br0">37 401 6673 0 0,'1'-16'11154'0'0,"2"42"-8685"0"0,2 49-1799 0 0,-14 81 1741 0 0,-22-197-1099 0 0,29 33-1323 0 0,1 0 0 0 0,0-1 0 0 0,0 1 0 0 0,1-1 0 0 0,-1 0 0 0 0,2 1-1 0 0,1-13 1 0 0,0-11-63 0 0,-1 0-223 0 0,9-46-1 0 0,-5 45 119 0 0,2-48-1 0 0,-7 57 105 0 0,1 0-1 0 0,1 0 1 0 0,1 0 0 0 0,1 1-1 0 0,14-44 1 0 0,-15 62 32 0 0,0-1-1 0 0,0 1 0 0 0,1 0 1 0 0,0 1-1 0 0,0-1 1 0 0,0 0-1 0 0,0 1 0 0 0,1 0 1 0 0,-1 0-1 0 0,1 0 0 0 0,0 1 1 0 0,0 0-1 0 0,1 0 1 0 0,-1 0-1 0 0,0 0 0 0 0,12-3 1 0 0,-13 5 14 0 0,-1 0 1 0 0,1-1-1 0 0,-1 1 1 0 0,1 1-1 0 0,0-1 0 0 0,-1 1 1 0 0,1-1-1 0 0,0 1 1 0 0,0 0-1 0 0,-1 0 0 0 0,1 1 1 0 0,0-1-1 0 0,0 1 1 0 0,-1 0-1 0 0,1 0 1 0 0,-1 0-1 0 0,1 0 0 0 0,-1 0 1 0 0,1 1-1 0 0,-1 0 1 0 0,0 0-1 0 0,0 0 0 0 0,1 0 1 0 0,-2 0-1 0 0,1 0 1 0 0,0 1-1 0 0,0 0 1 0 0,3 4-1 0 0,-2-1 51 0 0,0-1 0 0 0,0 0 0 0 0,-1 1 0 0 0,0 0 0 0 0,0 0 0 0 0,0 0 0 0 0,-1 0 0 0 0,0 0-1 0 0,0 1 1 0 0,0-1 0 0 0,-1 1 0 0 0,0-1 0 0 0,0 1 0 0 0,-1-1 0 0 0,0 1 0 0 0,0 0 0 0 0,0-1 0 0 0,-1 1 0 0 0,0-1 0 0 0,-1 1 0 0 0,-3 11 0 0 0,-1-4 53 0 0,0-1 1 0 0,-1 0 0 0 0,-15 23 0 0 0,19-33-33 0 0,1 1 0 0 0,-1-1 0 0 0,0 0 0 0 0,0 0 0 0 0,0-1 0 0 0,0 1 0 0 0,0 0 0 0 0,-1-1 0 0 0,1 0 0 0 0,-1 0 0 0 0,0 0 0 0 0,1 0 0 0 0,-1-1 0 0 0,0 1 0 0 0,0-1 0 0 0,0 0 0 0 0,0 0 0 0 0,0 0 0 0 0,-6-1 0 0 0,-6-1-10 0 0,1-1-1 0 0,0 0 1 0 0,-1-1-1 0 0,1-1 1 0 0,1-1 0 0 0,-1 0-1 0 0,-14-7 1 0 0,29 12-117 0 0,0 0 1 0 0,0 0 0 0 0,0 0-1 0 0,0 1 1 0 0,0-1-1 0 0,0 0 1 0 0,0 0-1 0 0,0 0 1 0 0,0 1 0 0 0,0-1-1 0 0,0 0 1 0 0,0 0-1 0 0,0 0 1 0 0,0 0 0 0 0,0 1-1 0 0,-1-1 1 0 0,1 0-1 0 0,0 0 1 0 0,0 0-1 0 0,0 0 1 0 0,0 1 0 0 0,0-1-1 0 0,0 0 1 0 0,-1 0-1 0 0,1 0 1 0 0,0 0-1 0 0,0 0 1 0 0,0 0 0 0 0,0 0-1 0 0,-1 0 1 0 0,1 1-1 0 0,0-1 1 0 0,0 0 0 0 0,0 0-1 0 0,0 0 1 0 0,-1 0-1 0 0,1 0 1 0 0,0 0-1 0 0,0 0 1 0 0,0 0 0 0 0,-1 0-1 0 0,1 0 1 0 0,0 0-1 0 0,0 0 1 0 0,0 0 0 0 0,-1 0-1 0 0,1 0 1 0 0,0-1-1 0 0,0 1 1 0 0,0 0-1 0 0,0 0 1 0 0,-1 0 0 0 0,16 19-5782 0 0,-11-14 1649 0 0</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49.194"/>
    </inkml:context>
    <inkml:brush xml:id="br0">
      <inkml:brushProperty name="width" value="0.05" units="cm"/>
      <inkml:brushProperty name="height" value="0.05" units="cm"/>
    </inkml:brush>
  </inkml:definitions>
  <inkml:trace contextRef="#ctx0" brushRef="#br0">0 26 628 0 0,'4'-1'10087'0'0,"4"-1"-5406"0"0,45-9-2279 0 0,-32 7-1800 0 0,-10 2-299 0 0,-1 0 0 0 0,1 0 0 0 0,-1 1 0 0 0,12 1 0 0 0,-21 0-290 0 0,0 1-1 0 0,-1-1 1 0 0,1 1-1 0 0,0 0 1 0 0,0-1-1 0 0,-1 1 1 0 0,1 0-1 0 0,0-1 1 0 0,-1 1 0 0 0,1 0-1 0 0,-1 0 1 0 0,1 0-1 0 0,-1-1 1 0 0,0 1-1 0 0,1 0 1 0 0,-1 0-1 0 0,0 0 1 0 0,1 0-1 0 0,-1 0 1 0 0,0 0-1 0 0,0 0 1 0 0,0 0-1 0 0,0 0 1 0 0,0 0 0 0 0,0 0-1 0 0,0-1 1 0 0,0 1-1 0 0,0 0 1 0 0,0 0-1 0 0,0 0 1 0 0,-1 0-1 0 0,0 2 1 0 0,-7 42 232 0 0,6-38-167 0 0,-1 5 94 0 0,-1 1-1 0 0,-1-1 1 0 0,0 0 0 0 0,0-1-1 0 0,-1 1 1 0 0,0-1-1 0 0,-1 0 1 0 0,-1-1 0 0 0,0 0-1 0 0,0 0 1 0 0,-1-1 0 0 0,-11 10-1 0 0,0-6-141 0 0,35-23-975 0 0,-11 8 1016 0 0,1-1 0 0 0,-1 2 0 0 0,0-1 0 0 0,1 0 0 0 0,-1 1 1 0 0,1 0-1 0 0,-1 0 0 0 0,1 0 0 0 0,0 1 0 0 0,-1 0 0 0 0,1-1 0 0 0,0 2 0 0 0,6 0 0 0 0,64 15 240 0 0,-38-6-313 0 0,-28-12-1872 0 0</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1.448"/>
    </inkml:context>
    <inkml:brush xml:id="br0">
      <inkml:brushProperty name="width" value="0.05" units="cm"/>
      <inkml:brushProperty name="height" value="0.05" units="cm"/>
    </inkml:brush>
  </inkml:definitions>
  <inkml:trace contextRef="#ctx0" brushRef="#br0">130 18 2736 0 0,'0'0'239'0'0,"0"-1"0"0"0,1 1 0 0 0,-1 0 0 0 0,0 0 0 0 0,1-1 0 0 0,-1 1 0 0 0,0 0 0 0 0,1 0 0 0 0,-1-1 0 0 0,0 1 0 0 0,0 0 0 0 0,1-1 0 0 0,-1 1 0 0 0,0 0 0 0 0,0-1 0 0 0,0 1 0 0 0,1-1 0 0 0,-1 1 0 0 0,0 0 0 0 0,0-1 0 0 0,0 1 0 0 0,0 0 1 0 0,0-1-1 0 0,0 1 0 0 0,0-1 0 0 0,0 1 0 0 0,0-1 0 0 0,0 1 0 0 0,0 0 0 0 0,0-1 0 0 0,0 1 0 0 0,0-1 0 0 0,0 1 0 0 0,-1 0 0 0 0,1-1 0 0 0,0 1 0 0 0,0 0 0 0 0,0-1 0 0 0,0 1 0 0 0,-1 0 0 0 0,1-1 0 0 0,0 1 0 0 0,-1 0 0 0 0,1-1 0 0 0,0 1-213 0 0,-1 0 1 0 0,1-1-1 0 0,0 1 0 0 0,-1 0 1 0 0,1 0-1 0 0,0 0 0 0 0,-1 0 1 0 0,1 0-1 0 0,-1 0 1 0 0,1 0-1 0 0,0 0 0 0 0,-1 0 1 0 0,1 0-1 0 0,0 0 0 0 0,-1 0 1 0 0,1 0-1 0 0,0 0 1 0 0,-1 0-1 0 0,1 0 0 0 0,0 0 1 0 0,-1 0-1 0 0,1 1 0 0 0,0-1 1 0 0,-1 0-1 0 0,1 0 0 0 0,0 0 1 0 0,-1 0-1 0 0,1 1 1 0 0,0-1-1 0 0,-1 0 0 0 0,1 0 1 0 0,0 1-1 0 0,0-1 0 0 0,0 0 1 0 0,-1 1-1 0 0,1-1 1 0 0,0 1-1 0 0,-16 19 602 0 0,0 1-1 0 0,2 1 1 0 0,1 0-1 0 0,0 1 1 0 0,2 1 0 0 0,-13 37-1 0 0,21-51-570 0 0,0 1-1 0 0,1-1 0 0 0,0 1 0 0 0,1 0 1 0 0,0-1-1 0 0,0 1 0 0 0,1 0 0 0 0,1 0 0 0 0,0-1 1 0 0,0 1-1 0 0,1 0 0 0 0,1-1 0 0 0,-1 1 1 0 0,2-1-1 0 0,-1 0 0 0 0,1 0 0 0 0,1 0 1 0 0,7 11-1 0 0,-2-4-392 0 0,1 1-743 0 0</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2.655"/>
    </inkml:context>
    <inkml:brush xml:id="br0">
      <inkml:brushProperty name="width" value="0.05" units="cm"/>
      <inkml:brushProperty name="height" value="0.05" units="cm"/>
    </inkml:brush>
  </inkml:definitions>
  <inkml:trace contextRef="#ctx0" brushRef="#br0">45 9 1304 0 0,'1'-1'866'0'0,"1"0"0"0"0,-1 0 1 0 0,1 0-1 0 0,0 1 0 0 0,-1-1 0 0 0,1 0 0 0 0,0 1 0 0 0,-1-1 0 0 0,1 1 0 0 0,0-1 1 0 0,0 1-1 0 0,2 0 0 0 0,27 2 2768 0 0,31 18-4043 0 0,-48-15 1740 0 0,24 15-134 0 0,-37-19-1156 0 0,1 0 0 0 0,0 0 0 0 0,-1 1 0 0 0,1-1 1 0 0,-1 0-1 0 0,0 1 0 0 0,1-1 0 0 0,-1 1 0 0 0,0-1 0 0 0,0 1 0 0 0,0 0 0 0 0,0 0 1 0 0,0-1-1 0 0,0 1 0 0 0,-1 0 0 0 0,1 0 0 0 0,-1 0 0 0 0,1 3 0 0 0,-1-3-8 0 0,-1-1-1 0 0,0 1 1 0 0,1-1-1 0 0,-1 1 0 0 0,0-1 1 0 0,0 1-1 0 0,0-1 1 0 0,0 1-1 0 0,0-1 0 0 0,-1 0 1 0 0,1 0-1 0 0,0 1 0 0 0,0-1 1 0 0,-1 0-1 0 0,1 0 1 0 0,-1 0-1 0 0,1 0 0 0 0,-1-1 1 0 0,-2 2-1 0 0,-41 18 52 0 0,33-16-58 0 0,2 0 51 0 0,5-2-110 0 0,0 0 0 0 0,1 0 0 0 0,-1 0 0 0 0,0 1 1 0 0,1 0-1 0 0,-8 6 0 0 0,11-8 34 0 0,0 0 0 0 0,0 0 0 0 0,1 0-1 0 0,-1 0 1 0 0,0 0 0 0 0,1 0 0 0 0,-1 0 0 0 0,1 1-1 0 0,-1-1 1 0 0,1 0 0 0 0,0 0 0 0 0,0 1 0 0 0,-1-1 0 0 0,1 0-1 0 0,0 0 1 0 0,0 1 0 0 0,0-1 0 0 0,0 0 0 0 0,0 1 0 0 0,0-1-1 0 0,1 0 1 0 0,-1 0 0 0 0,0 1 0 0 0,1-1 0 0 0,-1 0 0 0 0,1 0-1 0 0,-1 1 1 0 0,1-1 0 0 0,0 0 0 0 0,-1 0 0 0 0,1 0-1 0 0,0 0 1 0 0,1 1 0 0 0,5 8 105 0 0,1 0 1 0 0,0 0-1 0 0,0-1 0 0 0,1 0 1 0 0,0-1-1 0 0,1 0 0 0 0,0 0 1 0 0,15 8-1 0 0,-23-15-90 0 0,-1 0 0 0 0,1-1 0 0 0,-1 1 0 0 0,0 0 0 0 0,1-1-1 0 0,-1 1 1 0 0,0 0 0 0 0,0 0 0 0 0,1 0 0 0 0,-1 0 0 0 0,0 1 0 0 0,0-1 0 0 0,0 0 0 0 0,0 0 0 0 0,-1 1 0 0 0,1-1 0 0 0,0 0 0 0 0,0 1 0 0 0,-1-1-1 0 0,1 0 1 0 0,-1 1 0 0 0,1-1 0 0 0,-1 1 0 0 0,0-1 0 0 0,1 1 0 0 0,-1 0 0 0 0,0 2 0 0 0,-1-1-1 0 0,0-1-1 0 0,0 1 1 0 0,-1 0 0 0 0,1-1 0 0 0,-1 1 0 0 0,1-1-1 0 0,-1 0 1 0 0,0 0 0 0 0,0 1 0 0 0,0-1 0 0 0,0 0-1 0 0,0 0 1 0 0,-5 2 0 0 0,-10 8 124 0 0,0-2 0 0 0,-1 0 0 0 0,-23 8 0 0 0,38-17-91 0 0,-4 1 76 0 0,0 0 1 0 0,0 0-1 0 0,0-1 0 0 0,0 0 1 0 0,0 0-1 0 0,0-1 1 0 0,-9 0-1 0 0,14 0-191 0 0,0 0-1 0 0,0 0 1 0 0,0-1-1 0 0,0 1 1 0 0,0-1-1 0 0,0 1 1 0 0,0-1-1 0 0,1 1 1 0 0,-1-1-1 0 0,0 0 1 0 0,0 0-1 0 0,1 0 1 0 0,-3-2 0 0 0,3 2-92 0 0,1 0 0 0 0,-1 0 0 0 0,0 1 0 0 0,1-1 0 0 0,0 0 0 0 0,-1 0 1 0 0,1 0-1 0 0,0 0 0 0 0,-1 0 0 0 0,1 0 0 0 0,0 0 0 0 0,0 0 0 0 0,0 0 1 0 0,0 0-1 0 0,0 0 0 0 0,0 0 0 0 0,0 0 0 0 0,0 0 0 0 0,0 0 0 0 0,0 0 1 0 0,1 0-1 0 0,-1 0 0 0 0,0 0 0 0 0,1 0 0 0 0,-1 0 0 0 0,0 0 0 0 0,2-1 1 0 0,5-6-3518 0 0,-1 2-1803 0 0,3 1-522 0 0</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3.230"/>
    </inkml:context>
    <inkml:brush xml:id="br0">
      <inkml:brushProperty name="width" value="0.05" units="cm"/>
      <inkml:brushProperty name="height" value="0.05" units="cm"/>
    </inkml:brush>
  </inkml:definitions>
  <inkml:trace contextRef="#ctx0" brushRef="#br0">14 95 4548 0 0,'7'-3'3557'0'0,"3"0"3889"0"0,-9 16-4091 0 0,-1 3-3231 0 0,0-1 534 0 0,-1-9-525 0 0,1 1 0 0 0,0-1 0 0 0,0 0 0 0 0,0 1 0 0 0,1-1 0 0 0,0 0 0 0 0,0 0 0 0 0,1 0 0 0 0,-1 1 0 0 0,2-1 0 0 0,-1-1 0 0 0,0 1 0 0 0,1 0 0 0 0,5 6 0 0 0,-5-7-105 0 0,0-2 1 0 0,0 1 0 0 0,1 0-1 0 0,-1-1 1 0 0,1 1 0 0 0,0-1-1 0 0,0 0 1 0 0,0 0 0 0 0,0-1-1 0 0,1 1 1 0 0,-1-1 0 0 0,1 0-1 0 0,0 0 1 0 0,-1-1 0 0 0,10 3-1 0 0,-11-4-37 0 0,0 1-1 0 0,0-1 1 0 0,0 0-1 0 0,0-1 1 0 0,0 1-1 0 0,0 0 1 0 0,0-1-1 0 0,0 1 1 0 0,-1-1-1 0 0,1 0 1 0 0,0 0-1 0 0,0 0 1 0 0,-1-1-1 0 0,1 1 1 0 0,-1 0-1 0 0,1-1 1 0 0,-1 0-1 0 0,1 1 1 0 0,-1-1-1 0 0,0 0 1 0 0,0 0-1 0 0,0-1 1 0 0,0 1-1 0 0,0 0 1 0 0,-1-1-1 0 0,1 1 1 0 0,-1-1-1 0 0,3-3 1 0 0,-1-1-20 0 0,0 1 0 0 0,0 0 0 0 0,-1-1-1 0 0,1 0 1 0 0,-1 0 0 0 0,-1 1 0 0 0,1-1 0 0 0,-1 0-1 0 0,0 0 1 0 0,-1 0 0 0 0,0-1 0 0 0,0 1 0 0 0,0 0 0 0 0,-1 0-1 0 0,0 0 1 0 0,-1 0 0 0 0,1 0 0 0 0,-1 1 0 0 0,-1-1 0 0 0,1 0-1 0 0,-1 1 1 0 0,0 0 0 0 0,-5-8 0 0 0,3 6-21 0 0,-1 0 1 0 0,-1 1 0 0 0,1-1-1 0 0,-1 1 1 0 0,-12-10-1 0 0,16 16 29 0 0,0-1-1 0 0,0 0 1 0 0,0 1-1 0 0,0 0 1 0 0,0-1-1 0 0,0 1 1 0 0,-1 0-1 0 0,1 1 1 0 0,0-1-1 0 0,0 1 0 0 0,-1-1 1 0 0,1 1-1 0 0,0 0 1 0 0,-1 0-1 0 0,1 1 1 0 0,0-1-1 0 0,-1 1 1 0 0,1-1-1 0 0,0 1 1 0 0,-5 2-1 0 0,3-1-110 0 0,1 0 0 0 0,0 0 0 0 0,0 1 0 0 0,0-1 0 0 0,0 1 0 0 0,0 0 0 0 0,0 0 0 0 0,1 1 0 0 0,0-1 0 0 0,-1 1 0 0 0,1-1 0 0 0,1 1 0 0 0,-1 0 0 0 0,1 0 0 0 0,-1 0 0 0 0,-2 9 0 0 0,-5 16-3723 0 0,7-1-4394 0 0,3-19 2180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18.306"/>
    </inkml:context>
    <inkml:brush xml:id="br0">
      <inkml:brushProperty name="width" value="0.05" units="cm"/>
      <inkml:brushProperty name="height" value="0.05" units="cm"/>
    </inkml:brush>
  </inkml:definitions>
  <inkml:trace contextRef="#ctx0" brushRef="#br0">10 35 1616 0 0,'-5'3'11842'0'0,"1"2"-10721"0"0,4-1-983 0 0,1 0 0 0 0,-1 0-1 0 0,1 0 1 0 0,0-1 0 0 0,0 1 0 0 0,1 0-1 0 0,-1-1 1 0 0,1 1 0 0 0,0-1-1 0 0,0 0 1 0 0,0 1 0 0 0,0-1-1 0 0,1 0 1 0 0,-1 0 0 0 0,1 0-1 0 0,0-1 1 0 0,0 1 0 0 0,0-1 0 0 0,0 1-1 0 0,0-1 1 0 0,5 2 0 0 0,-6-2-99 0 0,1-1 1 0 0,0 1-1 0 0,0-1 1 0 0,-1 1-1 0 0,1-1 1 0 0,0 0-1 0 0,0 0 1 0 0,0-1-1 0 0,0 1 1 0 0,1-1-1 0 0,-1 1 1 0 0,0-1-1 0 0,0 0 1 0 0,0 0-1 0 0,0 0 1 0 0,0-1-1 0 0,0 1 1 0 0,0-1 0 0 0,0 0-1 0 0,0 1 1 0 0,0-2-1 0 0,0 1 1 0 0,0 0-1 0 0,0 0 1 0 0,0-1-1 0 0,2-2 1 0 0,-3 3-88 0 0,-1-1 0 0 0,0 1 0 0 0,1-1 1 0 0,-1 0-1 0 0,0 0 0 0 0,0 0 0 0 0,0 0 1 0 0,-1 0-1 0 0,1 0 0 0 0,0 0 0 0 0,-1 0 0 0 0,1 0 1 0 0,-1 0-1 0 0,0 0 0 0 0,1 0 0 0 0,-1 0 1 0 0,0 0-1 0 0,0-1 0 0 0,-1 1 0 0 0,1 0 0 0 0,0 0 1 0 0,-1 0-1 0 0,1 0 0 0 0,-1 0 0 0 0,0 0 1 0 0,0 0-1 0 0,1 0 0 0 0,-1 0 0 0 0,0 0 1 0 0,-1 0-1 0 0,1 1 0 0 0,-3-4 0 0 0,1 1-30 0 0,1 0 1 0 0,-1 0-1 0 0,-1 0 0 0 0,1 1 0 0 0,0-1 0 0 0,-1 1 1 0 0,0 0-1 0 0,0 0 0 0 0,0 0 0 0 0,0 1 1 0 0,0-1-1 0 0,-1 1 0 0 0,-6-3 0 0 0,34 19-14165 0 0,-19-12 12928 0 0</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4.241"/>
    </inkml:context>
    <inkml:brush xml:id="br0">
      <inkml:brushProperty name="width" value="0.05" units="cm"/>
      <inkml:brushProperty name="height" value="0.05" units="cm"/>
    </inkml:brush>
  </inkml:definitions>
  <inkml:trace contextRef="#ctx0" brushRef="#br0">37 69 364 0 0,'-3'-11'11745'0'0,"-12"16"-8881"0"0,14-5-2789 0 0,0 1-1 0 0,0 0 1 0 0,-1 0-1 0 0,1 0 1 0 0,0 0-1 0 0,0 0 1 0 0,0 0-1 0 0,0 0 1 0 0,0 0-1 0 0,0 0 1 0 0,0 1-1 0 0,0-1 1 0 0,0 0-1 0 0,1 1 0 0 0,-1-1 1 0 0,0 0-1 0 0,1 1 1 0 0,-1-1-1 0 0,1 1 1 0 0,0-1-1 0 0,-1 1 1 0 0,1-1-1 0 0,0 1 1 0 0,0-1-1 0 0,0 1 1 0 0,0-1-1 0 0,0 1 1 0 0,0-1-1 0 0,1 1 1 0 0,-1-1-1 0 0,0 1 0 0 0,1-1 1 0 0,-1 1-1 0 0,1-1 1 0 0,0 0-1 0 0,0 2 1 0 0,0 0-46 0 0,0 0 0 0 0,1-1-1 0 0,-1 1 1 0 0,0 0 0 0 0,1-1 0 0 0,0 0 0 0 0,0 1 0 0 0,0-1-1 0 0,0 0 1 0 0,0 0 0 0 0,0 0 0 0 0,0 0 0 0 0,1 0 0 0 0,-1 0 0 0 0,0-1-1 0 0,1 1 1 0 0,0-1 0 0 0,3 2 0 0 0,-3-3-51 0 0,1 0 0 0 0,-1 1 1 0 0,1-1-1 0 0,-1 0 0 0 0,0-1 0 0 0,1 1 0 0 0,-1-1 1 0 0,0 1-1 0 0,1-1 0 0 0,-1 0 0 0 0,0-1 1 0 0,0 1-1 0 0,0 0 0 0 0,0-1 0 0 0,0 0 0 0 0,0 1 1 0 0,0-1-1 0 0,0 0 0 0 0,-1-1 0 0 0,1 1 0 0 0,-1 0 1 0 0,1-1-1 0 0,-1 1 0 0 0,0-1 0 0 0,0 0 1 0 0,0 0-1 0 0,-1 0 0 0 0,1 0 0 0 0,-1 0 0 0 0,1 0 1 0 0,-1 0-1 0 0,0 0 0 0 0,0-1 0 0 0,0 1 0 0 0,-1 0 1 0 0,1-1-1 0 0,-1 1 0 0 0,0 0 0 0 0,0-1 0 0 0,0 1 1 0 0,0-1-1 0 0,-1 1 0 0 0,1 0 0 0 0,-1-1 1 0 0,0 1-1 0 0,-1-4 0 0 0,-1 3-23 0 0,1 1 1 0 0,-1 0-1 0 0,0-1 0 0 0,0 1 1 0 0,0 1-1 0 0,0-1 0 0 0,0 0 1 0 0,-1 1-1 0 0,1-1 0 0 0,-1 1 1 0 0,0 0-1 0 0,0 0 0 0 0,1 1 1 0 0,-1-1-1 0 0,0 1 0 0 0,-5-1 1 0 0,7 1-6 0 0,0 0 1 0 0,1 0 0 0 0,-1 1 0 0 0,0-1 0 0 0,0 1-1 0 0,-1-1 1 0 0,1 1 0 0 0,0 0 0 0 0,0 0 0 0 0,0 0-1 0 0,0 0 1 0 0,0 0 0 0 0,0 0 0 0 0,0 1 0 0 0,0-1-1 0 0,0 1 1 0 0,0-1 0 0 0,0 1 0 0 0,0 0-1 0 0,0 0 1 0 0,1 0 0 0 0,-1 0 0 0 0,0 0 0 0 0,0 0-1 0 0,1 0 1 0 0,-1 1 0 0 0,1-1 0 0 0,-1 1 0 0 0,1-1-1 0 0,0 1 1 0 0,-1-1 0 0 0,1 1 0 0 0,0 0 0 0 0,-1 2-1 0 0,1-1-653 0 0,1-1 0 0 0,-1 1-1 0 0,1 0 1 0 0,0 0 0 0 0,0 0-1 0 0,0 0 1 0 0,0-1 0 0 0,1 1-1 0 0,-1 0 1 0 0,2 4 0 0 0,5-1-3120 0 0</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5.019"/>
    </inkml:context>
    <inkml:brush xml:id="br0">
      <inkml:brushProperty name="width" value="0.05" units="cm"/>
      <inkml:brushProperty name="height" value="0.05" units="cm"/>
    </inkml:brush>
  </inkml:definitions>
  <inkml:trace contextRef="#ctx0" brushRef="#br0">107 14 872 0 0,'8'-5'3006'0'0,"6"-3"7483"0"0,-15 17-9920 0 0,-1-1-1 0 0,0 1 1 0 0,-1 0 0 0 0,1-1-1 0 0,-2 0 1 0 0,1 0-1 0 0,-1 0 1 0 0,-10 15-1 0 0,-13 31 926 0 0,-28 96-63 0 0,46-130-1344 0 0,9-20-120 0 0,0 0 1 0 0,0 0-1 0 0,0 0 1 0 0,0 0 0 0 0,0 0-1 0 0,0 0 1 0 0,0 0-1 0 0,0-1 1 0 0,0 1 0 0 0,0 0-1 0 0,0 0 1 0 0,0 0 0 0 0,0 0-1 0 0,0 0 1 0 0,0 0-1 0 0,0 0 1 0 0,0 0 0 0 0,0 0-1 0 0,0 0 1 0 0,0 0-1 0 0,0 0 1 0 0,0-1 0 0 0,0 1-1 0 0,-1 0 1 0 0,1 0 0 0 0,0 0-1 0 0,0 0 1 0 0,0 0-1 0 0,0 0 1 0 0,0 0 0 0 0,0 0-1 0 0,0 0 1 0 0,0 0-1 0 0,0 0 1 0 0,0 0 0 0 0,0 0-1 0 0,0 0 1 0 0,0 0 0 0 0,-1 0-1 0 0,1 0 1 0 0,0 0-1 0 0,0 0 1 0 0,0 0 0 0 0,0 0-1 0 0,0 0 1 0 0,0 0-1 0 0,0 0 1 0 0,0 0 0 0 0,0 0-1 0 0,0 0 1 0 0,0 0 0 0 0,-1 0-1 0 0,1 0 1 0 0,11-37-6158 0 0,-5 14 656 0 0,-2 9 839 0 0</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5.500"/>
    </inkml:context>
    <inkml:brush xml:id="br0">
      <inkml:brushProperty name="width" value="0.05" units="cm"/>
      <inkml:brushProperty name="height" value="0.05" units="cm"/>
    </inkml:brush>
  </inkml:definitions>
  <inkml:trace contextRef="#ctx0" brushRef="#br0">1 57 1408 0 0,'3'-4'328'0'0,"0"0"1"0"0,0 1-1 0 0,1-1 0 0 0,-1 1 0 0 0,1 0 1 0 0,0 0-1 0 0,0 0 0 0 0,0 0 0 0 0,0 1 1 0 0,0 0-1 0 0,5-2 0 0 0,-5-2 3784 0 0,7-6 1740 0 0,-11 12-5804 0 0,1 0 1 0 0,-1 0 0 0 0,1 0 0 0 0,-1 0-1 0 0,1 0 1 0 0,-1 0 0 0 0,1 0-1 0 0,-1 0 1 0 0,0 0 0 0 0,1 0 0 0 0,-1 1-1 0 0,1-1 1 0 0,-1 0 0 0 0,1 0 0 0 0,-1 1-1 0 0,1-1 1 0 0,-1 0 0 0 0,0 0-1 0 0,1 1 1 0 0,-1-1 0 0 0,0 0 0 0 0,1 1-1 0 0,-1-1 1 0 0,0 1 0 0 0,1-1-1 0 0,-1 0 1 0 0,0 1 0 0 0,0-1 0 0 0,0 1-1 0 0,1-1 1 0 0,-1 1 0 0 0,0-1 0 0 0,0 1-1 0 0,0-1 1 0 0,0 1 0 0 0,0-1-1 0 0,0 1 1 0 0,0-1 0 0 0,0 1 0 0 0,17 40 2073 0 0,-12-30-1861 0 0,0 1 0 0 0,0 0 0 0 0,-1 0 1 0 0,3 13-1 0 0,-5-15-178 0 0,2 0 0 0 0,-1 0 0 0 0,1 0 0 0 0,1-1 0 0 0,0 1 0 0 0,0-1 1 0 0,1-1-1 0 0,0 1 0 0 0,0-1 0 0 0,10 9 0 0 0,-13-5-758 0 0</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6.114"/>
    </inkml:context>
    <inkml:brush xml:id="br0">
      <inkml:brushProperty name="width" value="0.05" units="cm"/>
      <inkml:brushProperty name="height" value="0.05" units="cm"/>
    </inkml:brush>
  </inkml:definitions>
  <inkml:trace contextRef="#ctx0" brushRef="#br0">128 42 468 0 0,'-1'-11'5084'0'0,"-3"-19"5663"0"0,-18 81-7996 0 0,-37 141 1329 0 0,53-172-4156 0 0,0 1 0 0 0,2-1 1 0 0,1 1-1 0 0,0 0 0 0 0,2 0 0 0 0,1 36 0 0 0,0-39-603 0 0,-6-23-3119 0 0,-5-8-5781 0 0,10 4 2180 0 0</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0:57.010"/>
    </inkml:context>
    <inkml:brush xml:id="br0">
      <inkml:brushProperty name="width" value="0.05" units="cm"/>
      <inkml:brushProperty name="height" value="0.05" units="cm"/>
    </inkml:brush>
  </inkml:definitions>
  <inkml:trace contextRef="#ctx0" brushRef="#br0">117 0 364 0 0,'0'0'4720'0'0,"8"10"1334"0"0,7 12-3367 0 0,-6-2-2097 0 0,-1 0 0 0 0,-1 1 0 0 0,-1 0 0 0 0,-1 0 0 0 0,-1 0 0 0 0,-1 1 0 0 0,-1 0 0 0 0,-1 39-1 0 0,-4 0-9 0 0,-3-1 0 0 0,-22 93 0 0 0,24-131-296 0 0,-1 0 1 0 0,-1 0-1 0 0,-2 0 1 0 0,-11 24-1 0 0,16-39-413 0 0,0-1-1 0 0,-1-1 0 0 0,0 1 1 0 0,0-1-1 0 0,-1 1 0 0 0,0-1 1 0 0,-9 8-1 0 0,10-10-328 0 0,1-1 0 0 0,-1 1 0 0 0,0-1 0 0 0,0 0 0 0 0,0 0 0 0 0,0-1 0 0 0,0 1 0 0 0,-1-1 0 0 0,1 0 0 0 0,0 0 0 0 0,-1-1 0 0 0,1 1 0 0 0,-7-1 0 0 0</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00.285"/>
    </inkml:context>
    <inkml:brush xml:id="br0">
      <inkml:brushProperty name="width" value="0.05" units="cm"/>
      <inkml:brushProperty name="height" value="0.05" units="cm"/>
    </inkml:brush>
  </inkml:definitions>
  <inkml:trace contextRef="#ctx0" brushRef="#br0">41 92 7461 0 0,'6'15'3581'0'0,"-6"-14"-3543"0"0,1-1 1 0 0,0 0-1 0 0,0 0 1 0 0,0 1-1 0 0,-1-1 1 0 0,1 0 0 0 0,0 0-1 0 0,0 0 1 0 0,0 0-1 0 0,0 0 1 0 0,-1 0-1 0 0,1 0 1 0 0,0-1-1 0 0,0 1 1 0 0,0 0 0 0 0,0 0-1 0 0,-1-1 1 0 0,1 1-1 0 0,0 0 1 0 0,0-1-1 0 0,-1 1 1 0 0,1-1-1 0 0,1 0 1 0 0,1-1-98 0 0,0 0 0 0 0,0 0 0 0 0,-1 0 1 0 0,1-1-1 0 0,-1 1 0 0 0,1-1 0 0 0,-1 0 0 0 0,0 0 0 0 0,0 0 1 0 0,3-4-1 0 0,-5 5 102 0 0,0-1 0 0 0,1 1 0 0 0,-1-1 0 0 0,0 1 0 0 0,0-1 0 0 0,0 1 0 0 0,0-1 0 0 0,-1 1 0 0 0,1-1 1 0 0,-1 1-1 0 0,1-1 0 0 0,-1 1 0 0 0,0 0 0 0 0,0-1 0 0 0,0 1 0 0 0,0 0 0 0 0,-1 0 0 0 0,1-1 0 0 0,-1 1 0 0 0,1 0 1 0 0,-1 0-1 0 0,1 1 0 0 0,-1-1 0 0 0,-3-2 0 0 0,3 2 48 0 0,1 1 1 0 0,0 0 0 0 0,-1 0-1 0 0,1 0 1 0 0,-1 0-1 0 0,1 0 1 0 0,-1 0 0 0 0,0 1-1 0 0,1-1 1 0 0,-1 0-1 0 0,0 1 1 0 0,1-1 0 0 0,-1 1-1 0 0,0 0 1 0 0,0 0-1 0 0,1-1 1 0 0,-1 1 0 0 0,0 0-1 0 0,0 0 1 0 0,0 1-1 0 0,1-1 1 0 0,-1 0 0 0 0,0 1-1 0 0,0-1 1 0 0,1 1-1 0 0,-1-1 1 0 0,0 1 0 0 0,1 0-1 0 0,-1 0 1 0 0,1-1-1 0 0,-1 1 1 0 0,1 0 0 0 0,-1 1-1 0 0,-1 1 1 0 0,1-1-21 0 0,0 0 0 0 0,1 0 0 0 0,-1 0 0 0 0,1 1 1 0 0,0-1-1 0 0,0 0 0 0 0,0 1 0 0 0,0-1 0 0 0,0 1 0 0 0,0-1 0 0 0,1 1 1 0 0,-1-1-1 0 0,1 1 0 0 0,0-1 0 0 0,-1 1 0 0 0,1 0 0 0 0,0-1 1 0 0,1 5-1 0 0,0-5-89 0 0,-1-1 0 0 0,0 1 0 0 0,1-1 1 0 0,-1 1-1 0 0,1-1 0 0 0,-1 0 0 0 0,1 1 0 0 0,0-1 1 0 0,-1 0-1 0 0,1 1 0 0 0,0-1 0 0 0,0 0 0 0 0,0 0 1 0 0,0 0-1 0 0,0 0 0 0 0,0 0 0 0 0,1 0 0 0 0,-1 0 1 0 0,0 0-1 0 0,0 0 0 0 0,1 0 0 0 0,-1-1 0 0 0,0 1 1 0 0,1 0-1 0 0,-1-1 0 0 0,1 0 0 0 0,-1 1 0 0 0,1-1 1 0 0,-1 0-1 0 0,1 1 0 0 0,-1-1 0 0 0,3 0 1 0 0,-3 0 10 0 0,0 0 1 0 0,0-1 0 0 0,1 1 0 0 0,-1 0 0 0 0,0 0 0 0 0,0-1 0 0 0,0 1 0 0 0,1-1 0 0 0,-1 1 0 0 0,0-1 0 0 0,0 1 0 0 0,0-1 0 0 0,0 0 0 0 0,0 1 0 0 0,0-1-1 0 0,0 0 1 0 0,0 0 0 0 0,0 0 0 0 0,0 0 0 0 0,-1 0 0 0 0,1 0 0 0 0,0 0 0 0 0,-1 0 0 0 0,1 0 0 0 0,0 0 0 0 0,-1 0 0 0 0,1-1 0 0 0,-1 1 0 0 0,0 0 0 0 0,1 0 0 0 0,-1-1-1 0 0,0 1 1 0 0,0 0 0 0 0,0-2 0 0 0,0 2 16 0 0,0 0-1 0 0,1 0 1 0 0,-1 1 0 0 0,0-1-1 0 0,0 0 1 0 0,-1 0-1 0 0,1 0 1 0 0,0 0 0 0 0,0 0-1 0 0,0 0 1 0 0,0 0-1 0 0,-1 1 1 0 0,1-1-1 0 0,-1 0 1 0 0,1 0 0 0 0,0 0-1 0 0,-1 1 1 0 0,1-1-1 0 0,-1 0 1 0 0,1 0-1 0 0,-1 1 1 0 0,0-1 0 0 0,1 1-1 0 0,-1-1 1 0 0,0 0-1 0 0,0 1 1 0 0,1-1 0 0 0,-1 1-1 0 0,0 0 1 0 0,0-1-1 0 0,1 1 1 0 0,-1 0-1 0 0,0-1 1 0 0,0 1 0 0 0,0 0-1 0 0,0 0 1 0 0,0 0-1 0 0,0-1 1 0 0,0 1 0 0 0,1 0-1 0 0,-1 0 1 0 0,0 1-1 0 0,-2-1 1 0 0,2 1 31 0 0,-1-1 0 0 0,1 1 1 0 0,0 0-1 0 0,-1 0 0 0 0,1 0 0 0 0,0 0 1 0 0,0 0-1 0 0,-1 0 0 0 0,1 0 1 0 0,0 0-1 0 0,0 0 0 0 0,0 0 0 0 0,0 1 1 0 0,0 1-1 0 0,-2 9-1078 0 0,11-3-4526 0 0</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06.767"/>
    </inkml:context>
    <inkml:brush xml:id="br0">
      <inkml:brushProperty name="width" value="0.05" units="cm"/>
      <inkml:brushProperty name="height" value="0.05" units="cm"/>
    </inkml:brush>
  </inkml:definitions>
  <inkml:trace contextRef="#ctx0" brushRef="#br0">105 1 912 0 0,'0'0'7555'0'0,"-9"5"-1650"0"0,-10 7-4401 0 0,6 12-1088 0 0,11-12-317 0 0,2-12-100 0 0,0 0 0 0 0,0 0 0 0 0,0 0 0 0 0,0 1 0 0 0,0-1 0 0 0,0 0 0 0 0,0 0 0 0 0,0 0 0 0 0,0 0 0 0 0,0 0 0 0 0,0 1 0 0 0,0-1 0 0 0,0 0 0 0 0,0 0 0 0 0,1 0 0 0 0,-1 0 0 0 0,0 0 0 0 0,0 0 0 0 0,0 0 0 0 0,0 1 0 0 0,0-1 0 0 0,0 0 0 0 0,0 0 0 0 0,1 0 0 0 0,-1 0 0 0 0,0 0 0 0 0,0 0 0 0 0,0 0 0 0 0,0 0 0 0 0,0 0 0 0 0,1 0 0 0 0,-1 0 0 0 0,0 0 0 0 0,0 0 0 0 0,0 0 0 0 0,0 0 0 0 0,0 0 0 0 0,1 0 0 0 0,-1 0 0 0 0,0 0 0 0 0,0 0 0 0 0,0 0 0 0 0,0 0 0 0 0,0 0 0 0 0,1 0 0 0 0,-1 0 0 0 0,0 0 0 0 0,0 0 0 0 0,0 0 0 0 0,0 0 0 0 0,0 0 0 0 0,1-1 0 0 0,4-2 438 0 0,-12 2-370 0 0,-18 3-423 0 0,21-2 241 0 0,5 0 123 0 0,0-1-1 0 0,0 1 1 0 0,0-1-1 0 0,1 1 1 0 0,-1-1-1 0 0,0 0 1 0 0,0 0-1 0 0,0 0 1 0 0,0 0-1 0 0,0 0 1 0 0,0 1-1 0 0,0-2 1 0 0,-1 1-1 0 0,1 0 1 0 0,1-1-1 0 0,12-12 142 0 0,-14 14 3 0 0,-5-2-52 0 0,2 2-122 0 0,-1 0 0 0 0,1 1 0 0 0,0 0 0 0 0,-1-1 0 0 0,1 1 0 0 0,0 0 0 0 0,0 1 0 0 0,-1-1 0 0 0,1 1 0 0 0,0-1 0 0 0,1 1 1 0 0,-1 0-1 0 0,0 0 0 0 0,0 0 0 0 0,1 0 0 0 0,-4 4 0 0 0,-2 12-4077 0 0</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4.777"/>
    </inkml:context>
    <inkml:brush xml:id="br0">
      <inkml:brushProperty name="width" value="0.05" units="cm"/>
      <inkml:brushProperty name="height" value="0.05" units="cm"/>
    </inkml:brush>
  </inkml:definitions>
  <inkml:trace contextRef="#ctx0" brushRef="#br0">19 356 1616 0 0,'1'-17'9831'0'0,"0"3"-4724"0"0,1 11-2889 0 0,-1 20-1494 0 0,-13 166 2461 0 0,1-17-1684 0 0,25-525-2393 0 0,-15 334 820 0 0,2 0-1 0 0,1 0 0 0 0,2 0 1 0 0,0 0-1 0 0,1 0 1 0 0,17-45-1 0 0,-18 62 29 0 0,0-1-1 0 0,1 1 1 0 0,0 0 0 0 0,1 1-1 0 0,0-1 1 0 0,0 1 0 0 0,1 0-1 0 0,0 1 1 0 0,14-11-1 0 0,-18 14 4 0 0,1 0-1 0 0,-1 1 0 0 0,1 0 1 0 0,0 0-1 0 0,0 0 0 0 0,0 0 1 0 0,0 0-1 0 0,0 1 1 0 0,0 0-1 0 0,1 0 0 0 0,-1 0 1 0 0,0 0-1 0 0,0 1 0 0 0,1 0 1 0 0,-1 0-1 0 0,0 0 0 0 0,1 0 1 0 0,-1 1-1 0 0,0-1 0 0 0,1 1 1 0 0,-1 0-1 0 0,0 1 0 0 0,6 1 1 0 0,-5 1 19 0 0,-1-1 0 0 0,1 1 0 0 0,-1 0 0 0 0,0 0 1 0 0,0 0-1 0 0,0 0 0 0 0,-1 1 0 0 0,1 0 1 0 0,-1-1-1 0 0,0 1 0 0 0,-1 0 0 0 0,1 1 0 0 0,-1-1 1 0 0,0 0-1 0 0,0 1 0 0 0,-1-1 0 0 0,1 1 0 0 0,-1 0 1 0 0,-1-1-1 0 0,1 1 0 0 0,-1 8 0 0 0,1 5 137 0 0,-1 0 1 0 0,-1 0-1 0 0,-1 0 0 0 0,0 0 0 0 0,-7 22 0 0 0,6-33-2 0 0,1 0-1 0 0,-2 0 1 0 0,1 0 0 0 0,-1 0-1 0 0,-1-1 1 0 0,1 1 0 0 0,-1-1-1 0 0,-1 0 1 0 0,1-1 0 0 0,-1 1-1 0 0,0-1 1 0 0,-1 0 0 0 0,1-1-1 0 0,-1 1 1 0 0,-10 5 0 0 0,6-5-220 0 0,1 0 0 0 0,-1-1 0 0 0,0 0 0 0 0,-1-1 0 0 0,1 0 0 0 0,-1-1 0 0 0,0 0 0 0 0,0-1 0 0 0,0 0 0 0 0,-19 0 0 0 0,30-2-374 0 0,-2 0 858 0 0</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5.822"/>
    </inkml:context>
    <inkml:brush xml:id="br0">
      <inkml:brushProperty name="width" value="0.05" units="cm"/>
      <inkml:brushProperty name="height" value="0.05" units="cm"/>
    </inkml:brush>
  </inkml:definitions>
  <inkml:trace contextRef="#ctx0" brushRef="#br0">1 35 1408 0 0,'3'-7'8898'0'0,"5"1"-3609"0"0,17-4-2156 0 0,25 0-2943 0 0,-49 10-182 0 0,0 0 0 0 0,0-1 0 0 0,0 1 1 0 0,0 0-1 0 0,1 0 0 0 0,-1 0 0 0 0,0 0 1 0 0,0 0-1 0 0,0 0 0 0 0,0 0 0 0 0,1 0 1 0 0,-1 1-1 0 0,0-1 0 0 0,0 0 0 0 0,0 1 1 0 0,0-1-1 0 0,0 1 0 0 0,0-1 0 0 0,0 1 0 0 0,0-1 1 0 0,0 1-1 0 0,0 0 0 0 0,0-1 0 0 0,0 1 1 0 0,0 0-1 0 0,-1 0 0 0 0,1 0 0 0 0,0 0 1 0 0,0 0-1 0 0,-1 0 0 0 0,2 1 0 0 0,-2 1 85 0 0,1 1-1 0 0,-1-1 0 0 0,0 0 1 0 0,0 0-1 0 0,0 0 0 0 0,0 1 1 0 0,0-1-1 0 0,-1 0 0 0 0,1 0 1 0 0,-2 4-1 0 0,-4 9 215 0 0,-1 1 0 0 0,0-1 0 0 0,-1-1 0 0 0,-1 1 0 0 0,0-1 0 0 0,-14 16-1 0 0,-13 22 299 0 0,41-55-672 0 0,-1 0 48 0 0,-1 0 0 0 0,0 0 0 0 0,0 1 0 0 0,1-1 0 0 0,-1 0 1 0 0,1 1-1 0 0,-1 0 0 0 0,1 0 0 0 0,0 0 0 0 0,-1 1 0 0 0,1-1 0 0 0,0 1 0 0 0,-1 0 0 0 0,1 0 1 0 0,0 0-1 0 0,0 0 0 0 0,-1 0 0 0 0,1 1 0 0 0,0 0 0 0 0,0 0 0 0 0,3 1 0 0 0,3 4 92 0 0,0-2 0 0 0,0 1 0 0 0,0-2 0 0 0,22 6 0 0 0,-24-10-1886 0 0</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6.533"/>
    </inkml:context>
    <inkml:brush xml:id="br0">
      <inkml:brushProperty name="width" value="0.05" units="cm"/>
      <inkml:brushProperty name="height" value="0.05" units="cm"/>
    </inkml:brush>
  </inkml:definitions>
  <inkml:trace contextRef="#ctx0" brushRef="#br0">170 41 1616 0 0,'7'-23'8681'0'0,"-15"8"-4789"0"0,7 14-3844 0 0,0 1 0 0 0,0-1 1 0 0,0 1-1 0 0,0 0 0 0 0,0 0 0 0 0,0-1 1 0 0,0 1-1 0 0,-1 0 0 0 0,1 0 0 0 0,0 0 1 0 0,0 0-1 0 0,0 0 0 0 0,0 1 0 0 0,0-1 1 0 0,0 0-1 0 0,0 0 0 0 0,0 1 0 0 0,-1-1 1 0 0,1 1-1 0 0,0-1 0 0 0,0 1 0 0 0,0-1 1 0 0,1 1-1 0 0,-1 0 0 0 0,0-1 0 0 0,0 1 1 0 0,0 0-1 0 0,0 0 0 0 0,1 0 0 0 0,-1-1 0 0 0,0 1 1 0 0,1 0-1 0 0,-1 0 0 0 0,0 2 0 0 0,-20 27 1131 0 0,1 1-1 0 0,2 0 0 0 0,1 1 0 0 0,-18 52 0 0 0,29-69-1091 0 0,2-1-1 0 0,0 2 1 0 0,1-1-1 0 0,0 0 1 0 0,1 1-1 0 0,1-1 1 0 0,0 1-1 0 0,2-1 1 0 0,-1 1-1 0 0,2-1 1 0 0,0 1-1 0 0,1-1 1 0 0,5 16-1 0 0,-7-29-122 0 0,0 1-1 0 0,0-1 0 0 0,0 1 0 0 0,1-1 0 0 0,-1 0 0 0 0,1 0 0 0 0,-1 1 0 0 0,1-1 0 0 0,0 0 0 0 0,0-1 1 0 0,0 1-1 0 0,0 0 0 0 0,0-1 0 0 0,0 1 0 0 0,1-1 0 0 0,-1 1 0 0 0,0-1 0 0 0,5 1 0 0 0,-6-1-155 0 0,0-1-1 0 0,0 0 1 0 0,0 1-1 0 0,1-1 1 0 0,-1 0-1 0 0,0 0 1 0 0,0 0-1 0 0,1 0 1 0 0,-1 0-1 0 0,0 0 0 0 0,0 0 1 0 0,1-1-1 0 0,-1 1 1 0 0,0 0-1 0 0,0-1 1 0 0,3 0-1 0 0,-3 0-448 0 0,0 0-1 0 0,0 0 0 0 0,0 0 1 0 0,1 0-1 0 0,-1-1 1 0 0,0 1-1 0 0,0 0 1 0 0,0 0-1 0 0,-1-1 1 0 0,1 1-1 0 0,0 0 1 0 0,0-1-1 0 0,-1 1 0 0 0,1-1 1 0 0,-1 1-1 0 0,1-3 1 0 0,0-5-7438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5:08.919"/>
    </inkml:context>
    <inkml:brush xml:id="br0">
      <inkml:brushProperty name="width" value="0.05" units="cm"/>
      <inkml:brushProperty name="height" value="0.05" units="cm"/>
    </inkml:brush>
  </inkml:definitions>
  <inkml:trace contextRef="#ctx0" brushRef="#br0">1 86 440 0 0,'1'-2'8592'0'0,"2"7"-5240"0"0,2 11-809 0 0,-7 49 1496 0 0,0-58-3221 0 0,1-43-1196 0 0,1 24 283 0 0,1 0 1 0 0,0-1 0 0 0,1 1-1 0 0,4-17 1 0 0,-4 25 126 0 0,1 0 1 0 0,-1 1 0 0 0,1 0 0 0 0,-1-1-1 0 0,1 1 1 0 0,0 0 0 0 0,1 0 0 0 0,-1 1-1 0 0,0-1 1 0 0,1 1 0 0 0,-1-1-1 0 0,1 1 1 0 0,0 0 0 0 0,7-2 0 0 0,10-8-273 0 0,-15 7-2310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18.845"/>
    </inkml:context>
    <inkml:brush xml:id="br0">
      <inkml:brushProperty name="width" value="0.05" units="cm"/>
      <inkml:brushProperty name="height" value="0.05" units="cm"/>
    </inkml:brush>
  </inkml:definitions>
  <inkml:trace contextRef="#ctx0" brushRef="#br0">1 140 864 0 0,'0'1'233'0'0,"0"-1"-1"0"0,0 0 1 0 0,0 1-1 0 0,0-1 1 0 0,0 0 0 0 0,-1 0-1 0 0,5 7 5583 0 0,-4-7-5583 0 0,0 0 1 0 0,1 1-1 0 0,-1-1 1 0 0,0 0 0 0 0,0 0-1 0 0,1 0 1 0 0,-1 0-1 0 0,0 0 1 0 0,1 0-1 0 0,-1 0 1 0 0,0 0 0 0 0,1 0-1 0 0,-1 0 1 0 0,0 0-1 0 0,1 0 1 0 0,-1 0 0 0 0,0 0-1 0 0,0 0 1 0 0,4-2 2558 0 0,-4 2-2559 0 0,1-1-129 0 0,0 0-1 0 0,-1 0 0 0 0,1 0 1 0 0,-1 0-1 0 0,1 0 0 0 0,-1 0 1 0 0,1 0-1 0 0,-1 0 1 0 0,0 0-1 0 0,1 0 0 0 0,-1 0 1 0 0,0 0-1 0 0,0-1 0 0 0,0 1 1 0 0,0 0-1 0 0,0 0 0 0 0,0 0 1 0 0,0 0-1 0 0,0 0 1 0 0,0 0-1 0 0,-1 0 0 0 0,1-1 1 0 0,0 1-1 0 0,-1 0 0 0 0,1 0 1 0 0,-2-1-1 0 0,1-2-91 0 0,0 1-1 0 0,-1 0 0 0 0,1 0 1 0 0,0-1-1 0 0,1 1 1 0 0,-1-1-1 0 0,0 1 1 0 0,1-1-1 0 0,0 1 1 0 0,0-1-1 0 0,0 1 1 0 0,0-1-1 0 0,1 1 1 0 0,-1 0-1 0 0,1-1 1 0 0,0 1-1 0 0,0-1 1 0 0,0 1-1 0 0,0 0 1 0 0,1 0-1 0 0,-1 0 1 0 0,1 0-1 0 0,0 0 1 0 0,0 0-1 0 0,0 0 1 0 0,0 0-1 0 0,1 1 1 0 0,-1-1-1 0 0,1 1 1 0 0,-1 0-1 0 0,1-1 1 0 0,0 1-1 0 0,0 0 0 0 0,0 1 1 0 0,0-1-1 0 0,0 1 1 0 0,0-1-1 0 0,1 1 1 0 0,4-1-1 0 0,-8 1-8 0 0,1 1 0 0 0,-1 0-1 0 0,1-1 1 0 0,-1 1 0 0 0,1 0 0 0 0,-1 0-1 0 0,1-1 1 0 0,-1 1 0 0 0,1 0-1 0 0,-1 0 1 0 0,1 0 0 0 0,-1 0-1 0 0,1 0 1 0 0,-1-1 0 0 0,1 1-1 0 0,-1 0 1 0 0,1 0 0 0 0,0 1 0 0 0,-1-1-1 0 0,1 0 1 0 0,-1 0 0 0 0,1 0-1 0 0,-1 0 1 0 0,1 0 0 0 0,-1 0-1 0 0,1 1 1 0 0,-1-1 0 0 0,1 0-1 0 0,-1 0 1 0 0,1 1 0 0 0,-1-1 0 0 0,0 0-1 0 0,1 1 1 0 0,-1-1 0 0 0,1 1-1 0 0,-1-1 1 0 0,0 0 0 0 0,1 1-1 0 0,-1-1 1 0 0,0 1 0 0 0,0-1-1 0 0,1 1 1 0 0,-1-1 0 0 0,0 1 0 0 0,0-1-1 0 0,0 1 1 0 0,0-1 0 0 0,1 1-1 0 0,-1-1 1 0 0,0 1 0 0 0,0-1-1 0 0,0 2 1 0 0,-6 15 110 0 0,0-7-3356 0 0</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7.280"/>
    </inkml:context>
    <inkml:brush xml:id="br0">
      <inkml:brushProperty name="width" value="0.05" units="cm"/>
      <inkml:brushProperty name="height" value="0.05" units="cm"/>
    </inkml:brush>
  </inkml:definitions>
  <inkml:trace contextRef="#ctx0" brushRef="#br0">126 0 900 0 0,'-17'0'7786'0'0,"-16"0"-635"0"0,29 1-6975 0 0,-1-1 0 0 0,1 0 1 0 0,0 1-1 0 0,-1 0 0 0 0,1 0 0 0 0,0 0 1 0 0,0 0-1 0 0,0 1 0 0 0,0-1 0 0 0,0 1 1 0 0,0 0-1 0 0,1 1 0 0 0,-1-1 0 0 0,0 0 1 0 0,1 1-1 0 0,-4 4 0 0 0,6-6-153 0 0,1 0 0 0 0,-1 0-1 0 0,1 0 1 0 0,-1 0 0 0 0,1 0 0 0 0,0 0 0 0 0,-1 0-1 0 0,1 0 1 0 0,0 0 0 0 0,0 0 0 0 0,0 0-1 0 0,0 0 1 0 0,0 0 0 0 0,0 0 0 0 0,0 0 0 0 0,0 1-1 0 0,0-1 1 0 0,0 0 0 0 0,1 0 0 0 0,-1 0-1 0 0,0 0 1 0 0,1 0 0 0 0,-1 0 0 0 0,1 0 0 0 0,-1 0-1 0 0,1 0 1 0 0,-1 0 0 0 0,1-1 0 0 0,0 1-1 0 0,0 0 1 0 0,-1 0 0 0 0,1 0 0 0 0,0-1 0 0 0,0 1-1 0 0,0 0 1 0 0,2 0 0 0 0,38 28 96 0 0,-35-25-120 0 0,42 23 136 0 0,-31-19-59 0 0,0 2 0 0 0,27 20 1 0 0,-42-29-56 0 0,-1 0 0 0 0,0-1-1 0 0,0 1 1 0 0,0 0 0 0 0,0 0 0 0 0,0 0 0 0 0,-1 0 0 0 0,1 0-1 0 0,0 0 1 0 0,0 0 0 0 0,0 0 0 0 0,-1 1 0 0 0,1-1 0 0 0,-1 0-1 0 0,1 0 1 0 0,-1 0 0 0 0,1 1 0 0 0,-1-1 0 0 0,0 0 0 0 0,0 1 0 0 0,0-1-1 0 0,1 0 1 0 0,-1 1 0 0 0,0-1 0 0 0,-1 0 0 0 0,1 1 0 0 0,0-1-1 0 0,0 2 1 0 0,-2-1 73 0 0,1 0 0 0 0,-1 1 0 0 0,1-1 0 0 0,-1 0 0 0 0,0 0-1 0 0,0 0 1 0 0,0 0 0 0 0,0 0 0 0 0,0-1 0 0 0,0 1 0 0 0,0 0 0 0 0,-6 2-1 0 0,-8 3 178 0 0,-1 1 0 0 0,0-2 0 0 0,-21 5 0 0 0,33-9-449 0 0,-36 5-416 0 0,41-7 473 0 0,0 0 1 0 0,-1 0 0 0 0,1-1-1 0 0,0 1 1 0 0,-1 0 0 0 0,1 0-1 0 0,0 0 1 0 0,-1 0-1 0 0,1 0 1 0 0,0 0 0 0 0,-1-1-1 0 0,1 1 1 0 0,0 0-1 0 0,-1 0 1 0 0,1-1 0 0 0,0 1-1 0 0,0 0 1 0 0,-1 0-1 0 0,1-1 1 0 0,0 1 0 0 0,0 0-1 0 0,0-1 1 0 0,-1 1-1 0 0,1 0 1 0 0,0-1 0 0 0,0 1-1 0 0,0 0 1 0 0,0-1-1 0 0,0 1 1 0 0,0 0 0 0 0,0-1-1 0 0,7-21-9014 0 0</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7.713"/>
    </inkml:context>
    <inkml:brush xml:id="br0">
      <inkml:brushProperty name="width" value="0.05" units="cm"/>
      <inkml:brushProperty name="height" value="0.05" units="cm"/>
    </inkml:brush>
  </inkml:definitions>
  <inkml:trace contextRef="#ctx0" brushRef="#br0">1 50 3724 0 0,'0'0'8219'0'0,"18"-7"-1809"0"0,18-7-3954 0 0,-26 10-2043 0 0,0-1 1 0 0,1 1 0 0 0,-1 1 0 0 0,1 0-1 0 0,0 1 1 0 0,0 0 0 0 0,20-1 0 0 0,16 0-2893 0 0,-33 3-3188 0 0</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8.209"/>
    </inkml:context>
    <inkml:brush xml:id="br0">
      <inkml:brushProperty name="width" value="0.05" units="cm"/>
      <inkml:brushProperty name="height" value="0.05" units="cm"/>
    </inkml:brush>
  </inkml:definitions>
  <inkml:trace contextRef="#ctx0" brushRef="#br0">74 25 3240 0 0,'-1'3'954'0'0,"1"1"0"0"0,-1-1 1 0 0,0 0-1 0 0,1 0 0 0 0,-1 0 0 0 0,-1 0 0 0 0,1 0 0 0 0,0 0 0 0 0,-4 4 0 0 0,-20 30 3727 0 0,3-5-2313 0 0,20-28-2175 0 0,0 1 1 0 0,0-1 0 0 0,0 1-1 0 0,1-1 1 0 0,-1 1 0 0 0,1 0-1 0 0,1 0 1 0 0,-1 0 0 0 0,1-1-1 0 0,-1 1 1 0 0,2 8 0 0 0,-1-11-168 0 0,0 0 1 0 0,1 0-1 0 0,-1 0 0 0 0,1 0 1 0 0,-1 0-1 0 0,1 0 1 0 0,0 0-1 0 0,-1-1 1 0 0,1 1-1 0 0,0 0 1 0 0,0 0-1 0 0,1-1 1 0 0,-1 1-1 0 0,0-1 1 0 0,0 1-1 0 0,1-1 1 0 0,-1 1-1 0 0,1-1 0 0 0,-1 0 1 0 0,1 0-1 0 0,0 0 1 0 0,-1 0-1 0 0,1 0 1 0 0,0 0-1 0 0,0 0 1 0 0,0-1-1 0 0,0 1 1 0 0,0-1-1 0 0,-1 1 1 0 0,4 0-1 0 0,2 0-40 0 0,0-1 0 0 0,0 1 0 0 0,0-1-1 0 0,0-1 1 0 0,0 1 0 0 0,0-1 0 0 0,0 0 0 0 0,0-1 0 0 0,0 0-1 0 0,0 0 1 0 0,0 0 0 0 0,-1-1 0 0 0,1 0 0 0 0,8-6 0 0 0,-12 7-31 0 0,0 0 0 0 0,0-1 1 0 0,0 1-1 0 0,0-1 0 0 0,-1 0 0 0 0,1 1 1 0 0,-1-1-1 0 0,0-1 0 0 0,0 1 1 0 0,0 0-1 0 0,0 0 0 0 0,-1-1 1 0 0,1 1-1 0 0,-1-1 0 0 0,0 1 0 0 0,0-1 1 0 0,0 0-1 0 0,0 1 0 0 0,-1-1 1 0 0,0 0-1 0 0,1 0 0 0 0,-1 1 1 0 0,-1-1-1 0 0,1 0 0 0 0,0 0 0 0 0,-1 1 1 0 0,0-1-1 0 0,-2-6 0 0 0,1 2-73 0 0,-1 0 0 0 0,0 0-1 0 0,-1 0 1 0 0,0 0 0 0 0,0 1-1 0 0,0-1 1 0 0,-1 1 0 0 0,0 0-1 0 0,-1 1 1 0 0,-7-9 0 0 0,11 13 117 0 0,-1 0 1 0 0,1 0-1 0 0,-1 0 1 0 0,0 1-1 0 0,1-1 1 0 0,-1 1 0 0 0,0-1-1 0 0,0 1 1 0 0,0 0-1 0 0,0 0 1 0 0,0 0 0 0 0,0 1-1 0 0,0-1 1 0 0,0 1-1 0 0,0-1 1 0 0,-1 1 0 0 0,1 0-1 0 0,0 0 1 0 0,0 1-1 0 0,0-1 1 0 0,0 1 0 0 0,0-1-1 0 0,0 1 1 0 0,0 0-1 0 0,0 0 1 0 0,0 0 0 0 0,0 1-1 0 0,0-1 1 0 0,0 1-1 0 0,1-1 1 0 0,-5 5 0 0 0,-1 7-1280 0 0,7-1-3809 0 0,1-9 2812 0 0</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9.273"/>
    </inkml:context>
    <inkml:brush xml:id="br0">
      <inkml:brushProperty name="width" value="0.05" units="cm"/>
      <inkml:brushProperty name="height" value="0.05" units="cm"/>
    </inkml:brush>
  </inkml:definitions>
  <inkml:trace contextRef="#ctx0" brushRef="#br0">50 46 912 0 0,'2'-6'5250'0'0,"0"-8"2941"0"0,-2 13-8131 0 0,0 1 1 0 0,0 0-1 0 0,0 0 1 0 0,0-1-1 0 0,0 1 1 0 0,0 0-1 0 0,-1 0 1 0 0,1-1-1 0 0,0 1 1 0 0,0 0-1 0 0,0 0 1 0 0,-1 0-1 0 0,1-1 0 0 0,0 1 1 0 0,0 0-1 0 0,-1 0 1 0 0,1 0-1 0 0,0 0 1 0 0,0-1-1 0 0,-1 1 1 0 0,1 0-1 0 0,0 0 1 0 0,0 0-1 0 0,-1 0 1 0 0,1 0-1 0 0,0 0 1 0 0,-1 0-1 0 0,1 0 1 0 0,0 0-1 0 0,0 0 1 0 0,-1 0-1 0 0,1 0 0 0 0,0 0 1 0 0,-1 0-1 0 0,1 0 1 0 0,0 0-1 0 0,0 0 1 0 0,-1 1-1 0 0,1-1 1 0 0,0 0-1 0 0,0 0 1 0 0,-1 0-1 0 0,1 0 1 0 0,0 0-1 0 0,0 1 1 0 0,-1-1-1 0 0,1 1 1 0 0,-2 0-9 0 0,1 0 1 0 0,0 0 0 0 0,0 0-1 0 0,0 0 1 0 0,0 1-1 0 0,0-1 1 0 0,0 1 0 0 0,0-1-1 0 0,0 0 1 0 0,0 1 0 0 0,1 0-1 0 0,-1-1 1 0 0,0 1 0 0 0,1-1-1 0 0,0 1 1 0 0,-1 0 0 0 0,1-1-1 0 0,0 1 1 0 0,0 0 0 0 0,0-1-1 0 0,0 1 1 0 0,0 0 0 0 0,0 0-1 0 0,0-1 1 0 0,1 1 0 0 0,-1 0-1 0 0,0-1 1 0 0,2 3-1 0 0,-1 0-6 0 0,0 0-1 0 0,0-1 0 0 0,0 1 0 0 0,0 0 1 0 0,1 0-1 0 0,0-1 0 0 0,-1 1 0 0 0,1-1 0 0 0,1 0 1 0 0,-1 1-1 0 0,5 4 0 0 0,-5-7-38 0 0,0 1 1 0 0,1-1-1 0 0,-1 1 0 0 0,0-1 1 0 0,1 0-1 0 0,-1 0 0 0 0,1 0 1 0 0,0 0-1 0 0,-1 0 0 0 0,1-1 0 0 0,0 1 1 0 0,-1-1-1 0 0,1 0 0 0 0,0 0 1 0 0,-1 0-1 0 0,1 0 0 0 0,0 0 1 0 0,0 0-1 0 0,-1-1 0 0 0,1 1 0 0 0,0-1 1 0 0,-1 0-1 0 0,1 0 0 0 0,-1 0 1 0 0,1 0-1 0 0,-1 0 0 0 0,0-1 1 0 0,1 1-1 0 0,2-3 0 0 0,-3 2-22 0 0,-1 1 0 0 0,1-1 1 0 0,-1 1-1 0 0,0-1 0 0 0,1 0 0 0 0,-1 0 0 0 0,0 0 0 0 0,0 0 0 0 0,0 1 0 0 0,-1-1 1 0 0,1-1-1 0 0,0 1 0 0 0,-1 0 0 0 0,1 0 0 0 0,-1 0 0 0 0,0 0 0 0 0,0 0 0 0 0,0 0 1 0 0,0 0-1 0 0,0 0 0 0 0,0-1 0 0 0,0 1 0 0 0,-1 0 0 0 0,1 0 0 0 0,-1 0 1 0 0,1 0-1 0 0,-1 0 0 0 0,0 0 0 0 0,0 0 0 0 0,0 0 0 0 0,0 0 0 0 0,0 1 0 0 0,-1-1 1 0 0,1 0-1 0 0,0 1 0 0 0,-1-1 0 0 0,-2-2 0 0 0,-3-1-73 0 0,1 0-1 0 0,-1 0 1 0 0,0 1 0 0 0,-1 0 0 0 0,1 0-1 0 0,-1 1 1 0 0,-15-5 0 0 0,20 7 50 0 0,0 0 0 0 0,0 0 0 0 0,0 1 0 0 0,0 0 0 0 0,0-1 0 0 0,0 1 0 0 0,0 0 0 0 0,0 0 0 0 0,1 1 1 0 0,-1-1-1 0 0,-6 2 0 0 0,8-2-13 0 0,0 1 1 0 0,0 0-1 0 0,0-1 1 0 0,-1 1-1 0 0,1 0 1 0 0,0 0-1 0 0,0 0 1 0 0,1 0-1 0 0,-1-1 1 0 0,0 1-1 0 0,0 1 1 0 0,0-1-1 0 0,1 0 1 0 0,-1 0-1 0 0,0 0 1 0 0,1 0-1 0 0,-1 0 1 0 0,1 1-1 0 0,-1-1 1 0 0,1 0-1 0 0,0 0 1 0 0,0 1-1 0 0,-1-1 1 0 0,1 0-1 0 0,0 1 1 0 0,0-1-1 0 0,0 2 1 0 0,6 18-3267 0 0,3-9-2745 0 0,-1-8-103 0 0</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19.875"/>
    </inkml:context>
    <inkml:brush xml:id="br0">
      <inkml:brushProperty name="width" value="0.05" units="cm"/>
      <inkml:brushProperty name="height" value="0.05" units="cm"/>
    </inkml:brush>
  </inkml:definitions>
  <inkml:trace contextRef="#ctx0" brushRef="#br0">168 0 964 0 0,'-3'19'10822'0'0,"-6"5"-4752"0"0,-7 8-3199 0 0,-12 18-2844 0 0,2-2 1955 0 0,14-25-1503 0 0,2-5-357 0 0,1 0 0 0 0,1 0-1 0 0,-8 27 1 0 0,6-15 64 0 0,9-28-358 0 0,1-1 0 0 0,-1 0 0 0 0,1 0 0 0 0,-1 0 1 0 0,1 0-1 0 0,-1 0 0 0 0,0 0 0 0 0,1 0 0 0 0,-1 0 1 0 0,0 0-1 0 0,0 0 0 0 0,0 0 0 0 0,0 0 0 0 0,0 0 0 0 0,0-1 1 0 0,0 1-1 0 0,0 0 0 0 0,0-1 0 0 0,0 1 0 0 0,0-1 1 0 0,-3 2-1 0 0</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20.263"/>
    </inkml:context>
    <inkml:brush xml:id="br0">
      <inkml:brushProperty name="width" value="0.05" units="cm"/>
      <inkml:brushProperty name="height" value="0.05" units="cm"/>
    </inkml:brush>
  </inkml:definitions>
  <inkml:trace contextRef="#ctx0" brushRef="#br0">1 1 1788 0 0,'4'5'13453'0'0,"10"22"-11913"0"0,-9-17 27 0 0,26 69 1604 0 0,-27-64-2964 0 0,2 1-1 0 0,0-1 1 0 0,0 0-1 0 0,2-1 1 0 0,12 21-1 0 0,-12-25-126 0 0,-8-10-204 0 0,0 0 0 0 0,0 0-1 0 0,0 0 1 0 0,0-1 0 0 0,0 1 0 0 0,0 0 0 0 0,0 0 0 0 0,1 0 0 0 0,-1 0 0 0 0,0-1 0 0 0,0 1-1 0 0,0 0 1 0 0,1-1-620 0 0,-1 1 620 0 0,0 0-1 0 0,0 0 1 0 0,0 0 0 0 0,1 0 0 0 0,-1 0 0 0 0,0 0 0 0 0,0 0 0 0 0,0 0 0 0 0,1 0 0 0 0,-1 0 0 0 0,0 0-1 0 0,0 0 1 0 0,0 0 0 0 0,1 0 0 0 0,-1 0 0 0 0,0 0 0 0 0,0 0 0 0 0,0 0 0 0 0,0 0 0 0 0,1 0-1 0 0,-1 0 1 0 0,0 0 0 0 0,0 0 0 0 0,0 0 0 0 0,0 0 0 0 0,1 0 0 0 0,-1 1 0 0 0,0-1 0 0 0,1 0-373 0 0,6-19-5465 0 0,-3 9-568 0 0</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20.605"/>
    </inkml:context>
    <inkml:brush xml:id="br0">
      <inkml:brushProperty name="width" value="0.05" units="cm"/>
      <inkml:brushProperty name="height" value="0.05" units="cm"/>
    </inkml:brush>
  </inkml:definitions>
  <inkml:trace contextRef="#ctx0" brushRef="#br0">117 0 332 0 0,'-2'1'959'0'0,"1"0"-1"0"0,-1 0 1 0 0,0 1-1 0 0,0-1 1 0 0,1 0 0 0 0,-1 1-1 0 0,1-1 1 0 0,-1 1-1 0 0,1-1 1 0 0,0 1-1 0 0,0 0 1 0 0,-2 3 0 0 0,-16 45 3097 0 0,13-29-2320 0 0,-20 72 1706 0 0,-6 15-1794 0 0,23-83-1571 0 0,6-16-2276 0 0,7-26-3041 0 0,4-2-3128 0 0,-4 3 1062 0 0</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21.130"/>
    </inkml:context>
    <inkml:brush xml:id="br0">
      <inkml:brushProperty name="width" value="0.05" units="cm"/>
      <inkml:brushProperty name="height" value="0.05" units="cm"/>
    </inkml:brush>
  </inkml:definitions>
  <inkml:trace contextRef="#ctx0" brushRef="#br0">123 1 4620 0 0,'0'0'7126'0'0,"0"27"-4053"0"0,25 54-219 0 0,-17-57-2134 0 0,0 1 1 0 0,-2 0-1 0 0,4 27 1 0 0,-7-13-392 0 0,-3 0 0 0 0,-1 1 0 0 0,-1-1 0 0 0,-3 0 0 0 0,-1 0 1 0 0,-2 0-1 0 0,-1-1 0 0 0,-3 0 0 0 0,-28 66 0 0 0,36-96-243 0 0,0-1-1 0 0,0 0 0 0 0,-1 0 1 0 0,0 0-1 0 0,-11 12 1 0 0,15-18-300 0 0,0 0 1 0 0,-1 0 0 0 0,1 1-1 0 0,-1-1 1 0 0,1 0 0 0 0,-1 0-1 0 0,1-1 1 0 0,-1 1 0 0 0,0 0-1 0 0,0 0 1 0 0,1-1 0 0 0,-1 1-1 0 0,0-1 1 0 0,-3 1 0 0 0,4-1-351 0 0,0-1 1 0 0,-1 1-1 0 0,1 0 1 0 0,-1 0-1 0 0,1-1 1 0 0,0 1-1 0 0,-1-1 1 0 0,1 0-1 0 0,0 1 1 0 0,0-1-1 0 0,0 0 1 0 0,-1 0-1 0 0,1 1 1 0 0,0-1-1 0 0,0 0 1 0 0,0 0-1 0 0,0 0 1 0 0,0 0-1 0 0,0-1 1 0 0,1 1-1 0 0,-1 0 1 0 0,0-2-1 0 0,-8-10-7634 0 0</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1:25.428"/>
    </inkml:context>
    <inkml:brush xml:id="br0">
      <inkml:brushProperty name="width" value="0.05" units="cm"/>
      <inkml:brushProperty name="height" value="0.05" units="cm"/>
    </inkml:brush>
  </inkml:definitions>
  <inkml:trace contextRef="#ctx0" brushRef="#br0">136 62 900 0 0,'-7'-19'8677'0'0,"-17"1"-4565"0"0,23 18-4101 0 0,-1 0 1 0 0,1-1 0 0 0,0 1 0 0 0,0 0-1 0 0,0 0 1 0 0,0 1 0 0 0,-1-1 0 0 0,1 0-1 0 0,0 0 1 0 0,0 1 0 0 0,0-1 0 0 0,0 0 0 0 0,0 1-1 0 0,0-1 1 0 0,0 1 0 0 0,0-1 0 0 0,0 1-1 0 0,0 0 1 0 0,0-1 0 0 0,0 1 0 0 0,0 0-1 0 0,0 0 1 0 0,0 0 0 0 0,1 0 0 0 0,-1 0-1 0 0,-1 1 1 0 0,-4 4 484 0 0,4-13 738 0 0,2 7-1255 0 0,-37 25-531 0 0,37-24 560 0 0,1-1 0 0 0,-1 0 0 0 0,0 1 0 0 0,0-1 0 0 0,0 0 0 0 0,0 1 0 0 0,0-1 0 0 0,1 1 0 0 0,-1-1 0 0 0,0 0 0 0 0,0 1 0 0 0,1-1 0 0 0,-1 0 0 0 0,0 0 0 0 0,0 1 0 0 0,1-1 0 0 0,-1 0 0 0 0,0 0 0 0 0,1 1 0 0 0,-1-1 0 0 0,0 0 0 0 0,1 0 0 0 0,-1 0 0 0 0,1 0 0 0 0,-1 1 0 0 0,0-1 0 0 0,1 0 0 0 0,-1 0 0 0 0,0 0 0 0 0,1 0 0 0 0,-1 0 0 0 0,1 0 0 0 0,-1 0 0 0 0,0 0 0 0 0,1 0 0 0 0,-1 0 0 0 0,1 0 0 0 0,-1-1 0 0 0,0 1 0 0 0,1 0 0 0 0,-1 0 0 0 0,1 0 0 0 0,-1 0 0 0 0,0 0-1 0 0,1-1 1 0 0,-1 1 0 0 0,0 0 0 0 0,1 0 0 0 0,-1-1 0 0 0,0 1 0 0 0,0 0 0 0 0,1-1 0 0 0,-1 1 0 0 0,0 0 0 0 0,0-1 0 0 0,0 1 0 0 0,1 0 0 0 0,-1-1 0 0 0,0 1 0 0 0,0 0 0 0 0,0-1 0 0 0,0 0 1124 0 0,-18 9-2056 0 0,19-8 944 0 0,0-1 0 0 0,0 1 0 0 0,0 0 0 0 0,0 0-1 0 0,0-1 1 0 0,0 1 0 0 0,0 0 0 0 0,0-1 0 0 0,0 1 0 0 0,0-1 0 0 0,0 1 0 0 0,0-1-1 0 0,0 0 1 0 0,0 1 0 0 0,0-1 0 0 0,0 0 0 0 0,0 0 0 0 0,-1 0 0 0 0,1 0-1 0 0,0 1 1 0 0,-1-1 0 0 0,1 0 0 0 0,-1 0 0 0 0,1 0 0 0 0,-1 0 0 0 0,1 0 0 0 0,0-2-1 0 0,-5-7 642 0 0,-16 13-362 0 0,-1 11-307 0 0,20-13 5 0 0,1-1 0 0 0,0 1 0 0 0,-1-1 0 0 0,1 0 0 0 0,0 1 0 0 0,-1-1 0 0 0,1 1 0 0 0,0-1 0 0 0,0 1 0 0 0,0-1 0 0 0,0 0 0 0 0,-1 1 0 0 0,1-1 0 0 0,0 1-1 0 0,0-1 1 0 0,0 1 0 0 0,0-1 0 0 0,0 1 0 0 0,0-1 0 0 0,0 1 0 0 0,0-1 0 0 0,0 1 0 0 0,0-1 0 0 0,0 1 0 0 0,1-1 0 0 0,-1 1 0 0 0,0-1 0 0 0,0 1-1 0 0,0-1 1 0 0,1 1 0 0 0,-1-1 0 0 0,0 0 0 0 0,1 1 0 0 0,-1-1 0 0 0,0 0 0 0 0,1 1 0 0 0,-1-1 0 0 0,0 0 0 0 0,1 1 0 0 0,-1-1 0 0 0,0 0 0 0 0,1 1 0 0 0,-1-1-1 0 0,1 0 1 0 0,-1 0 0 0 0,1 0 0 0 0,-1 1 0 0 0,1-1 0 0 0,-1 0 0 0 0,1 0 0 0 0,0 0 0 0 0,0 0-5 0 0,1 0 0 0 0,-1 0 0 0 0,0 0 0 0 0,0 0 0 0 0,1 0 0 0 0,-1 0 0 0 0,0-1 0 0 0,0 1 0 0 0,1 0 0 0 0,-1-1-1 0 0,0 1 1 0 0,0-1 0 0 0,0 1 0 0 0,1-1 0 0 0,-1 0 0 0 0,0 1 0 0 0,0-1 0 0 0,0 0 0 0 0,0 0 0 0 0,0 0 0 0 0,-1 0 0 0 0,1 0 0 0 0,0 0 0 0 0,0 0 0 0 0,0 0 0 0 0,-1 0 0 0 0,1 0 0 0 0,-1 0 0 0 0,1 0 0 0 0,-1-1 0 0 0,1 1 0 0 0,-1-2 0 0 0,0 2-6 0 0,1 24-1444 0 0,0-23 1466 0 0,-1 0-1 0 0,0 1 1 0 0,0-1-1 0 0,1 0 1 0 0,-1 0 0 0 0,0 1-1 0 0,1-1 1 0 0,-1 0-1 0 0,0 0 1 0 0,1 0-1 0 0,-1 0 1 0 0,0 1 0 0 0,1-1-1 0 0,-1 0 1 0 0,0 0-1 0 0,1 0 1 0 0,-1 0-1 0 0,1 0 1 0 0,-1 0 0 0 0,0 0-1 0 0,1 0 1 0 0,-1 0-1 0 0,1 0 1 0 0,-1 0-1 0 0,0 0 1 0 0,1 0 0 0 0,-1-1-1 0 0,0 1 1 0 0,1 0-1 0 0,-1 0 1 0 0,0 0-1 0 0,1 0 1 0 0,-1-1 0 0 0,0 1-1 0 0,1 0 1 0 0,-1 0-1 0 0,0-1 1 0 0,1 1-1 0 0,-1 0 1 0 0,0 0 0 0 0,0-1-1 0 0,0 1 1 0 0,1 0-1 0 0,-1-1 1 0 0,0 1-1 0 0,0 0 1 0 0,0-1 0 0 0,0 1-1 0 0,1 0 1 0 0,-1-1-1 0 0,0 1 1 0 0,0-1-1 0 0,0 1 1 0 0,0 0 0 0 0,0-1-1 0 0,0 1 1 0 0,0-1-1 0 0,0 1 1 0 0,0 0-1 0 0,0-1 1 0 0,0 1 0 0 0,-1-1-1 0 0,2-1 24 0 0,-1 1-1 0 0,0-1 1 0 0,0 0 0 0 0,0 0 0 0 0,-1 0-1 0 0,1 1 1 0 0,0-1 0 0 0,-1 0-1 0 0,1 0 1 0 0,-1 0 0 0 0,1 1-1 0 0,-1-1 1 0 0,0 0 0 0 0,-1-2 0 0 0,-1 2 10 0 0,1 0 0 0 0,0 0 0 0 0,-1 0 0 0 0,0 1 1 0 0,1-1-1 0 0,-1 1 0 0 0,0-1 0 0 0,1 1 1 0 0,-1 0-1 0 0,0 0 0 0 0,0 0 0 0 0,0 0 1 0 0,0 1-1 0 0,0-1 0 0 0,0 1 0 0 0,0 0 0 0 0,-1 0 1 0 0,-4 0-1 0 0,10 3-156 0 0,-1-2 95 0 0,-1 0 1 0 0,1 1-1 0 0,0-1 0 0 0,0 0 1 0 0,0 0-1 0 0,0 1 0 0 0,0-1 1 0 0,0 0-1 0 0,0 0 0 0 0,0 0 1 0 0,0 0-1 0 0,1-1 0 0 0,-1 1 1 0 0,2 1-1 0 0,1-1-38 0 0,0 0 0 0 0,0 0 1 0 0,0-1-1 0 0,1 1 0 0 0,-1-1 1 0 0,0 0-1 0 0,0 0 0 0 0,0-1 0 0 0,0 1 1 0 0,0-1-1 0 0,0 0 0 0 0,0 0 0 0 0,0 0 1 0 0,0 0-1 0 0,0-1 0 0 0,0 0 1 0 0,0 1-1 0 0,-1-1 0 0 0,1-1 0 0 0,-1 1 1 0 0,0 0-1 0 0,1-1 0 0 0,4-5 0 0 0,-8 8 54 0 0,0-1 0 0 0,0 1 0 0 0,0-1-1 0 0,-1 1 1 0 0,1-1 0 0 0,0 1-1 0 0,0 0 1 0 0,0-1 0 0 0,0 1 0 0 0,-1-1-1 0 0,1 1 1 0 0,0 0 0 0 0,0-1-1 0 0,-1 1 1 0 0,1 0 0 0 0,0-1 0 0 0,-1 1-1 0 0,1 0 1 0 0,0-1 0 0 0,-1 1-1 0 0,1 0 1 0 0,0 0 0 0 0,-1-1 0 0 0,1 1-1 0 0,-1 0 1 0 0,1 0 0 0 0,0 0 0 0 0,-1 0-1 0 0,1-1 1 0 0,-1 1 0 0 0,1 0-1 0 0,-1 0 1 0 0,1 0 0 0 0,-1 0 0 0 0,1 0-1 0 0,0 0 1 0 0,-1 0 0 0 0,1 0-1 0 0,-1 0 1 0 0,1 1 0 0 0,-1-1 0 0 0,1 0-1 0 0,-1 0 1 0 0,-24-1-193 0 0,25 1 184 0 0,-38 6 295 0 0,17 1-2186 0 0</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18.168"/>
    </inkml:context>
    <inkml:brush xml:id="br0">
      <inkml:brushProperty name="width" value="0.05" units="cm"/>
      <inkml:brushProperty name="height" value="0.05" units="cm"/>
      <inkml:brushProperty name="color" value="#008C3A"/>
    </inkml:brush>
  </inkml:definitions>
  <inkml:trace contextRef="#ctx0" brushRef="#br0">113 70 7081 0 0,'-1'-2'529'0'0,"-1"-1"0"0"0,1 1 0 0 0,-1-1 0 0 0,0 1 1 0 0,0 0-1 0 0,0 0 0 0 0,0 0 0 0 0,0 0 0 0 0,-1 1 1 0 0,-3-4-1 0 0,-49-16 87 0 0,23 10-83 0 0,112 5-2362 0 0,-11 2-3785 0 0,-51 3 1134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19.455"/>
    </inkml:context>
    <inkml:brush xml:id="br0">
      <inkml:brushProperty name="width" value="0.05" units="cm"/>
      <inkml:brushProperty name="height" value="0.05" units="cm"/>
    </inkml:brush>
  </inkml:definitions>
  <inkml:trace contextRef="#ctx0" brushRef="#br0">153 5 140 0 0,'-7'-5'12787'0'0,"7"6"-12459"0"0,-17 3 4372 0 0,-21 11-4682 0 0,33-12 1135 0 0,-71 36 6 0 0,75-37-1167 0 0,0-1 1 0 0,0 0-1 0 0,0 0 0 0 0,0 0 0 0 0,1 1 1 0 0,-1-1-1 0 0,0 0 0 0 0,1 1 0 0 0,-1-1 1 0 0,1 0-1 0 0,0 1 0 0 0,-1-1 0 0 0,1 1 1 0 0,0-1-1 0 0,0 0 0 0 0,0 1 0 0 0,0-1 1 0 0,0 1-1 0 0,0-1 0 0 0,0 1 0 0 0,1-1 1 0 0,-1 0-1 0 0,0 1 0 0 0,1-1 0 0 0,-1 1 0 0 0,1-1 1 0 0,1 3-1 0 0,18 36 324 0 0,-20-39-313 0 0,7 13 106 0 0,-1 0-1 0 0,0 0 0 0 0,-1 1 1 0 0,0 0-1 0 0,-2 0 0 0 0,0 0 1 0 0,0 1-1 0 0,-1-1 0 0 0,-1 26 1 0 0,-1-39-103 0 0,-1 0 1 0 0,1 0-1 0 0,0 0 1 0 0,-1 0-1 0 0,0 0 0 0 0,0 0 1 0 0,1 0-1 0 0,-1 0 1 0 0,-1 0-1 0 0,1 0 1 0 0,0 0-1 0 0,0 0 1 0 0,-1-1-1 0 0,1 1 1 0 0,-3 2-1 0 0,3-3-398 0 0,0 0 0 0 0,-1 1 0 0 0,1-1 0 0 0,0 1 0 0 0,0-1 0 0 0,0 1 0 0 0,0 0 0 0 0,0-1 1 0 0,0 1-1 0 0,0 0 0 0 0,0 0 0 0 0,1 0 0 0 0,-1 0 0 0 0,0 3 0 0 0</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2.200"/>
    </inkml:context>
    <inkml:brush xml:id="br0">
      <inkml:brushProperty name="width" value="0.05" units="cm"/>
      <inkml:brushProperty name="height" value="0.05" units="cm"/>
      <inkml:brushProperty name="color" value="#008C3A"/>
    </inkml:brush>
  </inkml:definitions>
  <inkml:trace contextRef="#ctx0" brushRef="#br0">8 23 784 0 0,'-1'-15'11230'0'0,"0"7"-8246"0"0,-1 27-1943 0 0,2 177 3281 0 0,4-37-3661 0 0,0-144-703 0 0,2 13-99 0 0,-6-27 137 0 0,1-1 0 0 0,-1 1 0 0 0,0-1 0 0 0,0 1 0 0 0,0-1 0 0 0,0 0 0 0 0,0 1 0 0 0,0-1 0 0 0,0 1 1 0 0,0-1-1 0 0,0 1 0 0 0,0-1 0 0 0,0 1 0 0 0,0-1 0 0 0,-1 1 0 0 0,1-1 0 0 0,0 1 0 0 0,0-1 0 0 0,0 0 0 0 0,-1 1 0 0 0,1-1 0 0 0,0 1 1 0 0,0-1-1 0 0,-1 0 0 0 0,1 1 0 0 0,0-1 0 0 0,-1 0 0 0 0,1 1 0 0 0,0-1 0 0 0,-1 0 0 0 0,1 0 0 0 0,-1 1 0 0 0,1-1 0 0 0,0 0 0 0 0,-1 0 1 0 0,1 0-1 0 0,-1 1 0 0 0,1-1 0 0 0,-1 0 0 0 0,0 0 0 0 0,0 0-230 0 0,-1-3-682 0 0,-3-2-2984 0 0</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2.992"/>
    </inkml:context>
    <inkml:brush xml:id="br0">
      <inkml:brushProperty name="width" value="0.05" units="cm"/>
      <inkml:brushProperty name="height" value="0.05" units="cm"/>
      <inkml:brushProperty name="color" value="#008C3A"/>
    </inkml:brush>
  </inkml:definitions>
  <inkml:trace contextRef="#ctx0" brushRef="#br0">144 61 520 0 0,'0'-18'6988'0'0,"0"-24"783"0"0,-31 69-7182 0 0,18-15-304 0 0,0 1-1 0 0,1 0 1 0 0,0 1 0 0 0,1 0-1 0 0,1 1 1 0 0,0 0-1 0 0,1 0 1 0 0,-10 24 0 0 0,16-22-95 0 0,8-14-2373 0 0,-4-4 1505 0 0,1 0 1 0 0,0 1 0 0 0,-1-1-1 0 0,1-1 1 0 0,-1 1-1 0 0,0 0 1 0 0,1 0-1 0 0,-1 0 1 0 0,0-1-1 0 0,0 1 1 0 0,0-1-1 0 0,2-2 1 0 0,-2-3-3537 0 0</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3.489"/>
    </inkml:context>
    <inkml:brush xml:id="br0">
      <inkml:brushProperty name="width" value="0.05" units="cm"/>
      <inkml:brushProperty name="height" value="0.05" units="cm"/>
      <inkml:brushProperty name="color" value="#008C3A"/>
    </inkml:brush>
  </inkml:definitions>
  <inkml:trace contextRef="#ctx0" brushRef="#br0">1 10 416 0 0,'1'-10'14029'0'0,"2"19"-11896"0"0,6 13-1147 0 0,68 92 1603 0 0,-74-109-2558 0 0</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1.992"/>
    </inkml:context>
    <inkml:brush xml:id="br0">
      <inkml:brushProperty name="width" value="0.05" units="cm"/>
      <inkml:brushProperty name="height" value="0.05" units="cm"/>
      <inkml:brushProperty name="color" value="#008C3A"/>
    </inkml:brush>
  </inkml:definitions>
  <inkml:trace contextRef="#ctx0" brushRef="#br0">758 1176 3404 0 0,'-2'-8'8030'0'0,"0"1"-5275"0"0,-3-12-988 0 0,5 18-1521 0 0,-14-20 1124 0 0,14 19-1324 0 0,-1 0-1 0 0,1 0 0 0 0,-1 1 0 0 0,0-1 1 0 0,1 0-1 0 0,-1 0 0 0 0,0 0 0 0 0,0 1 1 0 0,0-1-1 0 0,0 0 0 0 0,-1 1 0 0 0,1-1 1 0 0,0 1-1 0 0,-1 0 0 0 0,1-1 0 0 0,-1 1 1 0 0,-1-2-1 0 0,1 2-46 0 0,0 0 0 0 0,1 0-1 0 0,-1 0 1 0 0,1-1 0 0 0,0 1 0 0 0,-1-1 0 0 0,1 1-1 0 0,0-1 1 0 0,0 1 0 0 0,0-1 0 0 0,0 0 0 0 0,0 0 0 0 0,0 1-1 0 0,0-1 1 0 0,1 0 0 0 0,-1 0 0 0 0,0-3 0 0 0,1 3 1 0 0,0 0 0 0 0,-1-1 0 0 0,1 1 0 0 0,-1-1 1 0 0,1 1-1 0 0,-1 0 0 0 0,0 0 0 0 0,0-1 0 0 0,0 1 1 0 0,0 0-1 0 0,-1 0 0 0 0,1 0 0 0 0,0 0 0 0 0,-3-2 1 0 0,3 2-1 0 0,-1 1 0 0 0,1 0 1 0 0,0-1-1 0 0,0 1 0 0 0,0-1 1 0 0,0 0-1 0 0,1 1 0 0 0,-1-1 1 0 0,0 0-1 0 0,1 0 1 0 0,-1 1-1 0 0,1-1 0 0 0,-1-3 1 0 0,0 3 1 0 0,1 0 0 0 0,-1 0 1 0 0,1 0-1 0 0,-1 0 1 0 0,0 0-1 0 0,0 0 0 0 0,0 0 1 0 0,0 1-1 0 0,0-1 1 0 0,-1 0-1 0 0,1 0 0 0 0,-1 1 1 0 0,1-1-1 0 0,-4-1 1 0 0,4 1-3 0 0,-1 1 1 0 0,1-1-1 0 0,-1 1 1 0 0,1-1-1 0 0,0 1 1 0 0,-1-1 0 0 0,1 0-1 0 0,0 1 1 0 0,0-1-1 0 0,0 0 1 0 0,0 0 0 0 0,1 0-1 0 0,-1 0 1 0 0,0-3-1 0 0,-22-38 268 0 0,22 41-258 0 0,1-1-1 0 0,-1 1 1 0 0,0 0 0 0 0,0 0 0 0 0,0-1-1 0 0,0 1 1 0 0,0 0 0 0 0,0 0 0 0 0,0 0 0 0 0,-1 0-1 0 0,1 0 1 0 0,-1 1 0 0 0,-3-4 0 0 0,4 4 14 0 0,-1-1 1 0 0,0 1-1 0 0,1-1 1 0 0,-1 0 0 0 0,1 0-1 0 0,0 1 1 0 0,0-1-1 0 0,0 0 1 0 0,0 0-1 0 0,0 0 1 0 0,0-1-1 0 0,0 1 1 0 0,0-3-1 0 0,0 2 4 0 0,0-1 0 0 0,-1 1-1 0 0,1-1 1 0 0,0 1 0 0 0,-1 0-1 0 0,0 0 1 0 0,0-1 0 0 0,-3-3-1 0 0,-5-8 136 0 0,-32-77 267 0 0,-6 10 53 0 0,-7 1-341 0 0,43 63-91 0 0,-2 0-1 0 0,0 1 1 0 0,-17-16-1 0 0,24 25-68 0 0,-77-73-28 0 0,79 75 56 0 0,0 1 1 0 0,1-1 0 0 0,0 0 0 0 0,1 0 0 0 0,-1 0 0 0 0,-4-13-1 0 0,4 9-6 0 0,-46-65 289 0 0,5 16-203 0 0,22 30-42 0 0,-32-49-24 0 0,53 75-25 0 0,0 0 0 0 0,0 0 0 0 0,1-1 0 0 0,-1 1-1 0 0,1-1 1 0 0,0 1 0 0 0,0-1 0 0 0,-1-4 0 0 0,-5-2-14 0 0,3 4-1085 0 0,14 14-253 0 0,-3 4-4114 0 0,-27-32-7893 0 0</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2.956"/>
    </inkml:context>
    <inkml:brush xml:id="br0">
      <inkml:brushProperty name="width" value="0.05" units="cm"/>
      <inkml:brushProperty name="height" value="0.05" units="cm"/>
      <inkml:brushProperty name="color" value="#008C3A"/>
    </inkml:brush>
  </inkml:definitions>
  <inkml:trace contextRef="#ctx0" brushRef="#br0">105 52 2672 0 0,'-5'0'9137'0'0,"-5"11"-6683"0"0,-6 9-1320 0 0,5-3-424 0 0,2 1-1 0 0,0 0 0 0 0,1 0 0 0 0,0 1 0 0 0,-8 35 0 0 0,8-29-487 0 0,5-16-83 0 0,1-10 159 0 0,4-18-898 0 0,0 0 1 0 0,2 0 0 0 0,0 0-1 0 0,9-24 1 0 0,-1 2-400 0 0,-8 22 734 0 0,9-28 62 0 0,-12 45 252 0 0,0 0 0 0 0,0-1-1 0 0,0 1 1 0 0,0 0 0 0 0,0 0-1 0 0,1 0 1 0 0,-1 0 0 0 0,1 0-1 0 0,-1 0 1 0 0,1 1-1 0 0,0-1 1 0 0,-1 0 0 0 0,1 1-1 0 0,0-1 1 0 0,4-1 0 0 0,-5 3-7 0 0,0-1 1 0 0,0 1-1 0 0,0 0 0 0 0,0 0 1 0 0,0-1-1 0 0,0 1 1 0 0,0 0-1 0 0,1 0 1 0 0,-1 0-1 0 0,0 0 1 0 0,0 1-1 0 0,0-1 1 0 0,0 0-1 0 0,0 0 1 0 0,0 1-1 0 0,0-1 1 0 0,0 0-1 0 0,0 1 1 0 0,0-1-1 0 0,0 1 1 0 0,-1 0-1 0 0,1-1 1 0 0,0 1-1 0 0,0-1 1 0 0,0 1-1 0 0,-1 0 1 0 0,1 0-1 0 0,0 0 1 0 0,-1-1-1 0 0,1 1 1 0 0,0 0-1 0 0,-1 0 1 0 0,1 0-1 0 0,-1 0 1 0 0,0 0-1 0 0,1 0 0 0 0,-1 0 1 0 0,0 0-1 0 0,1 0 1 0 0,-1 0-1 0 0,0 0 1 0 0,0 0-1 0 0,0 0 1 0 0,0 0-1 0 0,0 0 1 0 0,0 2-1 0 0,0-2 13 0 0,1 0 0 0 0,0 1 0 0 0,0-1-1 0 0,0 1 1 0 0,0-1 0 0 0,0 0 0 0 0,0 0-1 0 0,0 0 1 0 0,1 0 0 0 0,-1 0 0 0 0,0 0 0 0 0,1 0-1 0 0,-1 0 1 0 0,0 0 0 0 0,1 0 0 0 0,-1-1-1 0 0,1 1 1 0 0,1 0 0 0 0,32 11 892 0 0,-18-8-885 0 0,0-2 1 0 0,0 0-1 0 0,-1-1 0 0 0,1-1 0 0 0,0-1 1 0 0,0 0-1 0 0,0-1 0 0 0,20-5 1 0 0,-31 5-2268 0 0</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5.846"/>
    </inkml:context>
    <inkml:brush xml:id="br0">
      <inkml:brushProperty name="width" value="0.05" units="cm"/>
      <inkml:brushProperty name="height" value="0.05" units="cm"/>
      <inkml:brushProperty name="color" value="#008C3A"/>
    </inkml:brush>
  </inkml:definitions>
  <inkml:trace contextRef="#ctx0" brushRef="#br0">1 0 3664 0 0,'4'26'12863'0'0,"14"32"-9988"0"0,1 7-2337 0 0,-17-55-425 0 0,1 0 1 0 0,1 0-1 0 0,-1 0 1 0 0,2 0-1 0 0,-1 0 0 0 0,10 13 1 0 0,-11-20-155 0 0,-1 1 0 0 0,0-1 0 0 0,0 1 0 0 0,0 0 1 0 0,0 0-1 0 0,-1 0 0 0 0,1 0 0 0 0,-1 0 0 0 0,1 6 0 0 0,-16-11-4945 0 0,1-3-5309 0 0</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6.406"/>
    </inkml:context>
    <inkml:brush xml:id="br0">
      <inkml:brushProperty name="width" value="0.05" units="cm"/>
      <inkml:brushProperty name="height" value="0.05" units="cm"/>
      <inkml:brushProperty name="color" value="#008C3A"/>
    </inkml:brush>
  </inkml:definitions>
  <inkml:trace contextRef="#ctx0" brushRef="#br0">123 31 2428 0 0,'11'-30'14919'0'0,"-14"47"-14185"0"0,-2 10 152 0 0,0 0 0 0 0,0 46 0 0 0,4-42-210 0 0,-10 57 0 0 0,-3-25-415 0 0,-2 0 0 0 0,-31 75-1 0 0,36-118-162 0 0,-2 0-580 0 0,10-7-3688 0 0</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7.887"/>
    </inkml:context>
    <inkml:brush xml:id="br0">
      <inkml:brushProperty name="width" value="0.05" units="cm"/>
      <inkml:brushProperty name="height" value="0.05" units="cm"/>
      <inkml:brushProperty name="color" value="#008C3A"/>
    </inkml:brush>
  </inkml:definitions>
  <inkml:trace contextRef="#ctx0" brushRef="#br0">130 253 1032 0 0,'3'-9'10441'0'0,"-3"9"-10209"0"0,-14-2 2809 0 0,-21 11-2054 0 0,27-3-646 0 0,1 0 0 0 0,-1 1 0 0 0,2 0 0 0 0,-1 0 0 0 0,1 1 0 0 0,0-1 0 0 0,0 1 0 0 0,1 0 0 0 0,-5 12 0 0 0,8-16-289 0 0,0 0 0 0 0,0 0 0 0 0,0 1 0 0 0,1 0 1 0 0,-1-1-1 0 0,1 1 0 0 0,0-1 0 0 0,1 1 0 0 0,-1 0 0 0 0,1 0 0 0 0,0 0 1 0 0,0-1-1 0 0,0 1 0 0 0,1 0 0 0 0,0 0 0 0 0,0-1 0 0 0,0 1 0 0 0,0-1 1 0 0,1 1-1 0 0,3 5 0 0 0,-5-9-46 0 0,1 0 1 0 0,0-1-1 0 0,-1 1 0 0 0,1 0 1 0 0,0-1-1 0 0,0 1 0 0 0,0-1 1 0 0,0 1-1 0 0,0-1 0 0 0,0 0 1 0 0,-1 1-1 0 0,1-1 0 0 0,0 0 1 0 0,0 0-1 0 0,0 0 0 0 0,0 1 1 0 0,0-1-1 0 0,0 0 0 0 0,0 0 1 0 0,0 0-1 0 0,0-1 0 0 0,0 1 1 0 0,0 0-1 0 0,0 0 0 0 0,0 0 1 0 0,0-1-1 0 0,0 1 0 0 0,0-1 1 0 0,0 1-1 0 0,0-1 0 0 0,-1 1 1 0 0,1-1-1 0 0,0 1 0 0 0,0-1 1 0 0,0 1-1 0 0,-1-1 0 0 0,1 0 1 0 0,0 0-1 0 0,0-1 0 0 0,34-31-573 0 0,-33 30 459 0 0,11-11 43 0 0,0 0 0 0 0,-2-1 0 0 0,1-1 0 0 0,-2 1 0 0 0,0-2 0 0 0,-1 1 0 0 0,-1-1 0 0 0,0-1 0 0 0,-1 0 0 0 0,-1 0 0 0 0,-1 0 0 0 0,-1 0 0 0 0,0-1 1 0 0,-1 0-1 0 0,-1 0 0 0 0,-1-21 0 0 0,0 21 26 0 0,-1-34-158 0 0,-2 38 322 0 0,-2 22 338 0 0,-3 22 9 0 0,2 0 1 0 0,0 0 0 0 0,2 1 0 0 0,1 33-1 0 0,2 133 1129 0 0,3-178-1560 0 0,-1 0 70 0 0,-2-18-165 0 0,0 0 0 0 0,0 0 1 0 0,0 0-1 0 0,0 0 0 0 0,-1-1 1 0 0,1 1-1 0 0,0 0 0 0 0,0 0 1 0 0,0 0-1 0 0,0 0 0 0 0,0 0 1 0 0,0 0-1 0 0,0 0 0 0 0,0 0 1 0 0,-1 0-1 0 0,1 0 1 0 0,0 0-1 0 0,0 0 0 0 0,0 0 1 0 0,0 0-1 0 0,0 0 0 0 0,0 0 1 0 0,0 0-1 0 0,0 0 0 0 0,-1 0 1 0 0,1 0-1 0 0,0 0 0 0 0,0 0 1 0 0,0 0-1 0 0,0 0 0 0 0,0 1 1 0 0,0-1-1 0 0,0 0 1 0 0,0 0-1 0 0,0 0 0 0 0,0 0 1 0 0,-1 0-1 0 0,1 0 0 0 0,0 0 1 0 0,0 0-1 0 0,0 0 0 0 0,0 0 1 0 0,0 0-1 0 0,0 1 0 0 0,0-1 1 0 0,0 0-1 0 0,0 0 0 0 0,0 0 1 0 0,0 0-1 0 0,0 0 1 0 0,0 0-1 0 0,-1-19-10242 0 0</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8.228"/>
    </inkml:context>
    <inkml:brush xml:id="br0">
      <inkml:brushProperty name="width" value="0.05" units="cm"/>
      <inkml:brushProperty name="height" value="0.05" units="cm"/>
      <inkml:brushProperty name="color" value="#008C3A"/>
    </inkml:brush>
  </inkml:definitions>
  <inkml:trace contextRef="#ctx0" brushRef="#br0">0 0 3100 0 0,'1'35'9950'0'0,"0"-1"-5963"0"0,2 30-2621 0 0,-3-63-1523 0 0,4-17-7291 0 0</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8.413"/>
    </inkml:context>
    <inkml:brush xml:id="br0">
      <inkml:brushProperty name="width" value="0.05" units="cm"/>
      <inkml:brushProperty name="height" value="0.05" units="cm"/>
      <inkml:brushProperty name="color" value="#008C3A"/>
    </inkml:brush>
  </inkml:definitions>
  <inkml:trace contextRef="#ctx0" brushRef="#br0">0 6 744 0 0,'0'-3'14325'0'0,"0"1"-13257"0"0,5 2-463 0 0,-5 3-1034 0 0,4-1 213 0 0,-4 2-700 0 0,5 0-604 0 0,-1 0-1504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19.797"/>
    </inkml:context>
    <inkml:brush xml:id="br0">
      <inkml:brushProperty name="width" value="0.05" units="cm"/>
      <inkml:brushProperty name="height" value="0.05" units="cm"/>
    </inkml:brush>
  </inkml:definitions>
  <inkml:trace contextRef="#ctx0" brushRef="#br0">1 70 1396 0 0,'-1'-6'12698'0'0,"2"-8"-8204"0"0,4 9-4156 0 0,1 1 0 0 0,0 0 0 0 0,0 0 0 0 0,0 0 0 0 0,0 1 1 0 0,0-1-1 0 0,1 2 0 0 0,8-4 0 0 0,-5 3-491 0 0,0 0 0 0 0,0 1-1 0 0,1 0 1 0 0,-1 0 0 0 0,11 0 0 0 0,-21 2 60 0 0,1 0 0 0 0,-1 0 0 0 0,0 0 0 0 0,0 0-1 0 0,0 0 1 0 0,1 0 0 0 0,-1 0 0 0 0,0 0 0 0 0,0 0 0 0 0,0 0 0 0 0,0 0 0 0 0,1 0 0 0 0,-1 0 0 0 0,0 1-1 0 0,0-1 1 0 0,0 0 0 0 0,0 0 0 0 0,1 0 0 0 0,-1 0 0 0 0,0 0 0 0 0,0 0 0 0 0,0 0 0 0 0,0 0 0 0 0,0 1 0 0 0,0-1-1 0 0,0 0 1 0 0,1 0 0 0 0,-1 0 0 0 0,0 0 0 0 0,0 1 0 0 0,0-1 0 0 0,0 0 0 0 0,0 0 0 0 0,0 0 0 0 0,0 0-1 0 0,0 1 1 0 0,0-1 0 0 0,0 0 0 0 0,0 0 0 0 0,0 0 0 0 0,0 0 0 0 0,0 1 0 0 0,0-1 0 0 0,0 0 0 0 0,0 0 0 0 0,0 0-1 0 0,0 0 1 0 0,0 1 0 0 0,0-1 0 0 0</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9.144"/>
    </inkml:context>
    <inkml:brush xml:id="br0">
      <inkml:brushProperty name="width" value="0.05" units="cm"/>
      <inkml:brushProperty name="height" value="0.05" units="cm"/>
      <inkml:brushProperty name="color" value="#008C3A"/>
    </inkml:brush>
  </inkml:definitions>
  <inkml:trace contextRef="#ctx0" brushRef="#br0">0 135 3344 0 0,'1'21'7382'0'0,"0"2"-3554"0"0,0-14-3244 0 0,1-1 0 0 0,-1 1-1 0 0,1 0 1 0 0,1 0 0 0 0,4 9-1 0 0,2-8 1425 0 0,-8-11-1956 0 0,-1 1 0 0 0,1-1 0 0 0,-1 1 0 0 0,0-1 0 0 0,1 1 0 0 0,-1-1 0 0 0,1 0 0 0 0,-1 1 0 0 0,0-1 0 0 0,0 1 0 0 0,1-1 0 0 0,-1 0 0 0 0,0 1 0 0 0,0-1 0 0 0,0 0 0 0 0,0 1 0 0 0,0-1 0 0 0,0 0 1 0 0,0 1-1 0 0,0-1 0 0 0,0 0 0 0 0,0 1 0 0 0,0-2 0 0 0,9-160 1598 0 0,-9 160-1649 0 0,0-1-1 0 0,1 1 0 0 0,-1-1 1 0 0,1 1-1 0 0,-1-1 1 0 0,1 1-1 0 0,0 0 0 0 0,0-1 1 0 0,0 1-1 0 0,0 0 0 0 0,0 0 1 0 0,1-1-1 0 0,-1 1 0 0 0,1 0 1 0 0,-1 0-1 0 0,1 1 0 0 0,0-1 1 0 0,0 0-1 0 0,0 0 0 0 0,0 1 1 0 0,0-1-1 0 0,0 1 1 0 0,0 0-1 0 0,0 0 0 0 0,0 0 1 0 0,1 0-1 0 0,-1 0 0 0 0,1 0 1 0 0,-1 0-1 0 0,0 1 0 0 0,1-1 1 0 0,3 1-1 0 0,12-3-45 0 0,0 2 1 0 0,0 0-1 0 0,31 3 1 0 0,-16 0 90 0 0,-34-3-128 0 0,1 1 0 0 0,0 0 0 0 0,0 0 0 0 0,0 0 0 0 0,0 0 0 0 0,0-1 0 0 0,0 1 1 0 0,0 0-1 0 0,0 0 0 0 0,-1 0 0 0 0,1-1 0 0 0,0 1 0 0 0,0 0 0 0 0,0 0 0 0 0,0 0 0 0 0,0-1 1 0 0,0 1-1 0 0,0 0 0 0 0,0 0 0 0 0,0 0 0 0 0,0-1 0 0 0,1 1 0 0 0,-1 0 0 0 0,0 0 0 0 0,0 0 0 0 0,0-1 1 0 0,0 1-1 0 0,0 0 0 0 0,0 0 0 0 0,0 0 0 0 0,0-1 0 0 0,1 1 0 0 0,-1 0 0 0 0,0 0 0 0 0,0 0 0 0 0,0 0 1 0 0,0 0-1 0 0,0-1 0 0 0,1 1 0 0 0,-1 0 0 0 0,0 0 0 0 0,1 0 0 0 0,-27-8-11312 0 0,13 8 4451 0 0</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19.753"/>
    </inkml:context>
    <inkml:brush xml:id="br0">
      <inkml:brushProperty name="width" value="0.05" units="cm"/>
      <inkml:brushProperty name="height" value="0.05" units="cm"/>
      <inkml:brushProperty name="color" value="#008C3A"/>
    </inkml:brush>
  </inkml:definitions>
  <inkml:trace contextRef="#ctx0" brushRef="#br0">32 73 7929 0 0,'4'5'7401'0'0,"6"7"-5006"0"0,-6-10-2198 0 0,1 0-1 0 0,0 0 1 0 0,0-1-1 0 0,0 0 1 0 0,0 0 0 0 0,0 0-1 0 0,1 0 1 0 0,-1-1-1 0 0,0 0 1 0 0,0 0-1 0 0,0 0 1 0 0,8-2 0 0 0,-9 2-167 0 0,-1-1-1 0 0,0 1 1 0 0,1-1 0 0 0,-1 0 0 0 0,0 0 0 0 0,0 0 0 0 0,0 0 0 0 0,0 0-1 0 0,0-1 1 0 0,0 1 0 0 0,0-1 0 0 0,0 0 0 0 0,0 0 0 0 0,-1 0 0 0 0,1 0 0 0 0,-1 0-1 0 0,0 0 1 0 0,1-1 0 0 0,-1 0 0 0 0,2-2 0 0 0,-4 3-32 0 0,1 0 0 0 0,-1 0 0 0 0,0 0 0 0 0,1 0 0 0 0,-1 0 1 0 0,0 0-1 0 0,0 1 0 0 0,-1-1 0 0 0,1 0 0 0 0,0 0 0 0 0,-1 0 0 0 0,1 0 0 0 0,-1 0 0 0 0,1 1 0 0 0,-1-1 1 0 0,0 0-1 0 0,0 1 0 0 0,0-1 0 0 0,0 0 0 0 0,0 1 0 0 0,0-1 0 0 0,0 1 0 0 0,-1-1 0 0 0,1 1 1 0 0,0 0-1 0 0,-1 0 0 0 0,1-1 0 0 0,-1 1 0 0 0,0 0 0 0 0,1 0 0 0 0,-1 1 0 0 0,0-1 0 0 0,1 0 0 0 0,-1 0 1 0 0,0 1-1 0 0,-3-1 0 0 0,2-1 8 0 0,-1 1-1 0 0,0 0 1 0 0,0-1 0 0 0,0 1-1 0 0,0 1 1 0 0,-1-1 0 0 0,1 1 0 0 0,0 0-1 0 0,0-1 1 0 0,0 2 0 0 0,0-1-1 0 0,0 0 1 0 0,-1 1 0 0 0,1 0 0 0 0,-7 3-1 0 0,5 0 70 0 0,0 1 0 0 0,0 0 0 0 0,1 1 0 0 0,-1-1 0 0 0,1 1 0 0 0,1 0 0 0 0,-1 0 0 0 0,1 1 0 0 0,0-1 0 0 0,1 1-1 0 0,-1 0 1 0 0,1 0 0 0 0,1 0 0 0 0,-1 0 0 0 0,1 1 0 0 0,1-1 0 0 0,-1 1 0 0 0,1-1 0 0 0,1 1 0 0 0,-1 13 0 0 0,1-17-76 0 0,0 0 0 0 0,0 1 0 0 0,0-1 0 0 0,1 1 0 0 0,-1-1 0 0 0,1 0 0 0 0,0 0 0 0 0,1 1 0 0 0,-1-1 1 0 0,0 0-1 0 0,1 0 0 0 0,0 0 0 0 0,0 0 0 0 0,1-1 0 0 0,-1 1 0 0 0,1-1 0 0 0,-1 1 0 0 0,1-1 0 0 0,0 0 0 0 0,0 0 0 0 0,1 0 0 0 0,-1 0 1 0 0,1 0-1 0 0,-1-1 0 0 0,1 0 0 0 0,0 0 0 0 0,0 0 0 0 0,0 0 0 0 0,0 0 0 0 0,0-1 0 0 0,0 0 0 0 0,0 0 0 0 0,1 0 0 0 0,-1 0 1 0 0,0-1-1 0 0,9 1 0 0 0,-10-1-84 0 0,1 0 1 0 0,0 0 0 0 0,-1 0-1 0 0,1 0 1 0 0,-1-1 0 0 0,1 0-1 0 0,-1 1 1 0 0,1-1-1 0 0,5-3 1 0 0,1-8-2667 0 0,-7-12-4727 0 0,-3 16 1526 0 0</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20.342"/>
    </inkml:context>
    <inkml:brush xml:id="br0">
      <inkml:brushProperty name="width" value="0.05" units="cm"/>
      <inkml:brushProperty name="height" value="0.05" units="cm"/>
      <inkml:brushProperty name="color" value="#008C3A"/>
    </inkml:brush>
  </inkml:definitions>
  <inkml:trace contextRef="#ctx0" brushRef="#br0">288 2 6369 0 0,'-10'-1'7578'0'0,"-21"2"-7052"0"0,22-1 558 0 0,-11 1 5 0 0,1 0-1 0 0,-1 1 0 0 0,-29 7 1 0 0,40-7-822 0 0,1 1 0 0 0,-1-1 0 0 0,1 2 1 0 0,0-1-1 0 0,0 1 0 0 0,0 0 1 0 0,0 1-1 0 0,1-1 0 0 0,0 2 0 0 0,-8 6 1 0 0,11-9-246 0 0,1 1 1 0 0,0-1 0 0 0,0 0-1 0 0,1 1 1 0 0,-1 0-1 0 0,1 0 1 0 0,0 0 0 0 0,0 0-1 0 0,0 0 1 0 0,0 0 0 0 0,1 0-1 0 0,-1 0 1 0 0,1 1-1 0 0,0-1 1 0 0,1 1 0 0 0,-1-1-1 0 0,1 1 1 0 0,0-1-1 0 0,0 1 1 0 0,0-1 0 0 0,0 1-1 0 0,1-1 1 0 0,0 1 0 0 0,0-1-1 0 0,0 0 1 0 0,1 1-1 0 0,-1-1 1 0 0,1 0 0 0 0,0 0-1 0 0,0 0 1 0 0,0 0-1 0 0,1 0 1 0 0,5 6 0 0 0,-2-3-7 0 0,0 0 1 0 0,0-1-1 0 0,1 0 1 0 0,0 0 0 0 0,0 0-1 0 0,0-1 1 0 0,1 0-1 0 0,0 0 1 0 0,0-1-1 0 0,0 0 1 0 0,0-1 0 0 0,1 0-1 0 0,-1 0 1 0 0,1 0-1 0 0,0-1 1 0 0,9 1 0 0 0,-6-3 38 0 0,-1 1 1 0 0,1-1-1 0 0,0-1 1 0 0,22-3-1 0 0,-33 4-137 0 0,1-1-1 0 0,0 1 1 0 0,-1 0 0 0 0,1-1-1 0 0,-1 1 1 0 0,1 0 0 0 0,-1-1-1 0 0,1 0 1 0 0,-1 1 0 0 0,1-1-1 0 0,-1 0 1 0 0,1 0 0 0 0,-1 0-1 0 0,0 0 1 0 0,1 0 0 0 0,-1 0-1 0 0,0 0 1 0 0,0 0-1 0 0,0-1 1 0 0,0 1 0 0 0,0 0-1 0 0,0-1 1 0 0,0 1 0 0 0,-1-1-1 0 0,1 1 1 0 0,0-1 0 0 0,-1 1-1 0 0,1-1 1 0 0,-1 1 0 0 0,0-1-1 0 0,1 0 1 0 0,-1 1-1 0 0,0-1 1 0 0,0 1 0 0 0,0-1-1 0 0,0 0 1 0 0,0 1 0 0 0,0-1-1 0 0,-1 0 1 0 0,1 1 0 0 0,-1-1-1 0 0,1 1 1 0 0,-1-1 0 0 0,0-1-1 0 0,-17-34-10698 0 0,9 27 3001 0 0</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21.028"/>
    </inkml:context>
    <inkml:brush xml:id="br0">
      <inkml:brushProperty name="width" value="0.05" units="cm"/>
      <inkml:brushProperty name="height" value="0.05" units="cm"/>
      <inkml:brushProperty name="color" value="#008C3A"/>
    </inkml:brush>
  </inkml:definitions>
  <inkml:trace contextRef="#ctx0" brushRef="#br0">191 27 1344 0 0,'-2'-27'8403'0'0,"0"45"-2235"0"0,0 19-4665 0 0,-1-1 0 0 0,-1 1 1 0 0,-16 57-1 0 0,-40 103-473 0 0,54-178-950 0 0,-72 207 252 0 0,69-205-309 0 0,9-21-63 0 0,0 0-1 0 0,0 0 0 0 0,0 0 1 0 0,0 0-1 0 0,0 1 0 0 0,0-1 1 0 0,0 0-1 0 0,0 0 0 0 0,0 0 0 0 0,0 0 1 0 0,0 0-1 0 0,0 0 0 0 0,0 0 1 0 0,0 0-1 0 0,0 1 0 0 0,0-1 1 0 0,0 0-1 0 0,-1 0 0 0 0,1 0 0 0 0,0 0 1 0 0,0 0-1 0 0,0 0 0 0 0,0 0 1 0 0,0 0-1 0 0,0 0 0 0 0,0 0 1 0 0,0 0-1 0 0,0 0 0 0 0,-1 0 1 0 0,1 0-1 0 0,0 0 0 0 0,0 0 0 0 0,0 0 1 0 0,0 0-1 0 0,0 0 0 0 0,0 0 1 0 0,-1 0-1 0 0,1 0 0 0 0,0 0 1 0 0,0 0-1 0 0,0 0 0 0 0,0 0 1 0 0,0 0-1 0 0,0 0 0 0 0,0 0 0 0 0,0 0 1 0 0,-1 0-1 0 0,1 0 0 0 0,0 0 1 0 0,0 0-1 0 0,0 0 0 0 0,0 0 1 0 0,0 0-1 0 0,0-1 0 0 0,0 1 1 0 0,0 0-1 0 0,0 0 0 0 0,0 0 0 0 0,0 0 1 0 0,-1 0-1 0 0,1 0 0 0 0,0 0 1 0 0,0-1-1 0 0,2-34-12294 0 0,1 24 4789 0 0</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21.398"/>
    </inkml:context>
    <inkml:brush xml:id="br0">
      <inkml:brushProperty name="width" value="0.05" units="cm"/>
      <inkml:brushProperty name="height" value="0.05" units="cm"/>
      <inkml:brushProperty name="color" value="#008C3A"/>
    </inkml:brush>
  </inkml:definitions>
  <inkml:trace contextRef="#ctx0" brushRef="#br0">1 1 6777 0 0,'2'-1'9044'0'0,"6"2"-4424"0"0,50 8-2649 0 0,-35-4-1630 0 0,36 8-260 0 0,0-2 1 0 0,103 5-1 0 0,-161-16-545 0 0,-19-12-7215 0 0,14 8 4469 0 0</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21.815"/>
    </inkml:context>
    <inkml:brush xml:id="br0">
      <inkml:brushProperty name="width" value="0.05" units="cm"/>
      <inkml:brushProperty name="height" value="0.05" units="cm"/>
      <inkml:brushProperty name="color" value="#008C3A"/>
    </inkml:brush>
  </inkml:definitions>
  <inkml:trace contextRef="#ctx0" brushRef="#br0">14 1 13965 0 0,'1'35'5429'0'0,"0"-22"-5059"0"0,0 0-1 0 0,-1 0 1 0 0,-1 0-1 0 0,0 0 1 0 0,-1 0-1 0 0,-5 22 1 0 0,5-31 119 0 0,-1 2-4429 0 0,3-14-3043 0 0,0-1 632 0 0</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22"/>
    </inkml:context>
    <inkml:brush xml:id="br0">
      <inkml:brushProperty name="width" value="0.05" units="cm"/>
      <inkml:brushProperty name="height" value="0.05" units="cm"/>
      <inkml:brushProperty name="color" value="#008C3A"/>
    </inkml:brush>
  </inkml:definitions>
  <inkml:trace contextRef="#ctx0" brushRef="#br0">0 11 2736 0 0,'8'-11'16300'0'0,"-6"22"-16464"0"0,-4 16 91 0 0,1 9-2155 0 0,4-13-5991 0 0,1-14 807 0 0</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22.544"/>
    </inkml:context>
    <inkml:brush xml:id="br0">
      <inkml:brushProperty name="width" value="0.05" units="cm"/>
      <inkml:brushProperty name="height" value="0.05" units="cm"/>
      <inkml:brushProperty name="color" value="#008C3A"/>
    </inkml:brush>
  </inkml:definitions>
  <inkml:trace contextRef="#ctx0" brushRef="#br0">91 15 5320 0 0,'-3'4'11095'0'0,"-10"14"-9371"0"0,13-18-1714 0 0,-48 69 3429 0 0,45-64-3396 0 0,0 0 0 0 0,0 0 0 0 0,1 1 0 0 0,0-1 0 0 0,0 0-1 0 0,0 1 1 0 0,1 0 0 0 0,-1-1 0 0 0,2 1 0 0 0,-1 0 0 0 0,0 0 0 0 0,2 10-1 0 0,-1-13-43 0 0,0 0-1 0 0,1-1 0 0 0,0 1 1 0 0,0-1-1 0 0,0 1 1 0 0,0-1-1 0 0,0 1 0 0 0,0-1 1 0 0,1 0-1 0 0,-1 1 1 0 0,1-1-1 0 0,-1 0 0 0 0,1 0 1 0 0,0 0-1 0 0,0 0 0 0 0,0-1 1 0 0,0 1-1 0 0,0 0 1 0 0,0-1-1 0 0,1 1 0 0 0,-1-1 1 0 0,0 0-1 0 0,1 0 0 0 0,-1 0 1 0 0,1 0-1 0 0,0 0 1 0 0,-1 0-1 0 0,1-1 0 0 0,-1 1 1 0 0,1-1-1 0 0,0 0 0 0 0,-1 0 1 0 0,5 0-1 0 0,-2 0-71 0 0,1-1 1 0 0,-1 0-1 0 0,1 1 0 0 0,-1-2 0 0 0,0 1 0 0 0,0-1 1 0 0,0 1-1 0 0,0-1 0 0 0,0-1 0 0 0,0 1 0 0 0,0-1 1 0 0,-1 0-1 0 0,1 0 0 0 0,-1 0 0 0 0,6-6 0 0 0,-5 4 27 0 0,-1 0 0 0 0,0 0 0 0 0,0-1 0 0 0,-1 0 1 0 0,1 1-1 0 0,-1-1 0 0 0,0 0 0 0 0,-1-1 0 0 0,0 1 0 0 0,0 0 0 0 0,0-1 0 0 0,-1 1 0 0 0,1-1 0 0 0,-2 1 0 0 0,1-1 0 0 0,-1-13 0 0 0,-1 16 51 0 0,1 0-1 0 0,-1 0 1 0 0,-1 0 0 0 0,1 0-1 0 0,0 0 1 0 0,-1 0-1 0 0,0 0 1 0 0,0 0-1 0 0,0 0 1 0 0,0 1-1 0 0,-1-1 1 0 0,0 1 0 0 0,1 0-1 0 0,-1 0 1 0 0,0 0-1 0 0,0 0 1 0 0,-1 0-1 0 0,1 1 1 0 0,-1-1-1 0 0,1 1 1 0 0,-1 0 0 0 0,0 0-1 0 0,0 0 1 0 0,0 1-1 0 0,0-1 1 0 0,0 1-1 0 0,-8-1 1 0 0,6 0 87 0 0,-1 1 0 0 0,0 0 0 0 0,0 0 0 0 0,0 1 0 0 0,0 0 0 0 0,0 0 0 0 0,0 1 1 0 0,-13 2-1 0 0,18-3-193 0 0,-1 1 0 0 0,1 0 1 0 0,-1 0-1 0 0,1 0 0 0 0,0 1 0 0 0,-1-1 1 0 0,1 0-1 0 0,0 1 0 0 0,0-1 1 0 0,0 1-1 0 0,-3 2 0 0 0,4-2-378 0 0,0 0 0 0 0,-1 0 0 0 0,1 0 1 0 0,0-1-1 0 0,0 1 0 0 0,0 1 0 0 0,0-1 0 0 0,1 0 0 0 0,-1 0 0 0 0,0 0 0 0 0,1 0 0 0 0,0 0 0 0 0,-1 1 1 0 0,1-1-1 0 0,0 3 0 0 0</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3:23.180"/>
    </inkml:context>
    <inkml:brush xml:id="br0">
      <inkml:brushProperty name="width" value="0.05" units="cm"/>
      <inkml:brushProperty name="height" value="0.05" units="cm"/>
      <inkml:brushProperty name="color" value="#008C3A"/>
    </inkml:brush>
  </inkml:definitions>
  <inkml:trace contextRef="#ctx0" brushRef="#br0">10 113 1812 0 0,'-1'10'7903'0'0,"-3"5"-3680"0"0,0 10 441 0 0,27-37-2485 0 0,48-44-518 0 0,-60 45-1544 0 0,0 1 0 0 0,1 0 0 0 0,0 1 0 0 0,1 0 0 0 0,0 1 0 0 0,1 0 0 0 0,-1 1 0 0 0,1 0 0 0 0,25-7 0 0 0,-35 13-119 0 0,1 1-1 0 0,0 0 0 0 0,0-1 1 0 0,0 2-1 0 0,0-1 1 0 0,0 0-1 0 0,0 1 0 0 0,0 0 1 0 0,-1 0-1 0 0,1 1 0 0 0,0-1 1 0 0,-1 1-1 0 0,1 0 1 0 0,-1 0-1 0 0,1 0 0 0 0,-1 1 1 0 0,0 0-1 0 0,0 0 1 0 0,0 0-1 0 0,0 0 0 0 0,-1 0 1 0 0,1 1-1 0 0,-1-1 1 0 0,3 6-1 0 0,7 10-25 0 0,0 0 1 0 0,-2 1 0 0 0,0 0-1 0 0,8 24 1 0 0,5 7-195 0 0,-8-38 156 0 0,-8-11-1888 0 0</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47.446"/>
    </inkml:context>
    <inkml:brush xml:id="br0">
      <inkml:brushProperty name="width" value="0.05" units="cm"/>
      <inkml:brushProperty name="height" value="0.05" units="cm"/>
    </inkml:brush>
  </inkml:definitions>
  <inkml:trace contextRef="#ctx0" brushRef="#br0">159 549 312 0 0,'-1'-15'11038'0'0,"-3"-7"-6302"0"0,0-7-2200 0 0,-5 69-897 0 0,-44 151 1020 0 0,-15 60-1541 0 0,65-233-1020 0 0,1 0 1 0 0,1 34-1 0 0,1-47-5 0 0,-13-86-562 0 0,15 23-416 0 0,13-68-1 0 0,-4 42 305 0 0,-9 68 513 0 0,30-220-691 0 0,-23 190 877 0 0,1 0 0 0 0,3 1-1 0 0,20-47 1 0 0,-25 74-92 0 0,2-1-1 0 0,0 1 1 0 0,1 1-1 0 0,1 0 1 0 0,0 0-1 0 0,18-16 1 0 0,-21 24-39 0 0,0 0 0 0 0,0 0 0 0 0,1 1 0 0 0,0 1 0 0 0,1 0 0 0 0,0 0 0 0 0,0 1 0 0 0,0 0 0 0 0,1 1 0 0 0,-1 0 0 0 0,17-3 0 0 0,-26 7 10 0 0,-1 1 1 0 0,1-1-1 0 0,-1 1 0 0 0,1 0 0 0 0,-1-1 1 0 0,1 1-1 0 0,-1 0 0 0 0,1 0 1 0 0,-1 0-1 0 0,1 0 0 0 0,-1 0 1 0 0,1 1-1 0 0,-1-1 0 0 0,1 0 1 0 0,-1 1-1 0 0,1-1 0 0 0,-1 1 0 0 0,0 0 1 0 0,1-1-1 0 0,-1 1 0 0 0,0 0 1 0 0,1 0-1 0 0,-1 0 0 0 0,0-1 1 0 0,0 2-1 0 0,0-1 0 0 0,0 0 1 0 0,0 0-1 0 0,0 0 0 0 0,0 0 0 0 0,0 1 1 0 0,0-1-1 0 0,-1 0 0 0 0,1 1 1 0 0,-1-1-1 0 0,1 0 0 0 0,-1 1 1 0 0,1-1-1 0 0,-1 1 0 0 0,0-1 1 0 0,1 1-1 0 0,-1-1 0 0 0,0 1 0 0 0,0-1 1 0 0,0 1-1 0 0,0-1 0 0 0,0 1 1 0 0,-1-1-1 0 0,0 4 0 0 0,-1 11 107 0 0,-1 0 0 0 0,0 0 0 0 0,-10 27 1 0 0,7-27-91 0 0,-10 35 45 0 0,-2-1 0 0 0,-26 50 0 0 0,34-76-33 0 0,-2 0-1 0 0,-1-1 0 0 0,-1 0 1 0 0,-1-1-1 0 0,-1-1 0 0 0,0 0 1 0 0,-33 29-1 0 0,29-34-250 0 0,-18 18-359 0 0,38-34 582 0 0,1 0 1 0 0,-1 0-1 0 0,0 0 0 0 0,1 0 0 0 0,-1 0 0 0 0,0 0 0 0 0,0 0 1 0 0,1 0-1 0 0,-1 0 0 0 0,0 0 0 0 0,1 1 0 0 0,-1-1 0 0 0,0 0 1 0 0,0 0-1 0 0,1 0 0 0 0,-1 0 0 0 0,0 0 0 0 0,0 0 0 0 0,1 1 1 0 0,-1-1-1 0 0,0 0 0 0 0,0 0 0 0 0,1 0 0 0 0,-1 1 0 0 0,0-1 1 0 0,0 0-1 0 0,0 0 0 0 0,0 1 0 0 0,1-1 0 0 0,-1 0 0 0 0,0 0 1 0 0,0 1-1 0 0,0-1 0 0 0,0 0 0 0 0,0 1 0 0 0,0-1 0 0 0,0 0 1 0 0,0 1-1 0 0,0-1 0 0 0,0 0 0 0 0,0 0 0 0 0,0 1 0 0 0,0-1 0 0 0,0 0 1 0 0,0 1-1 0 0,0-1 0 0 0,0 0 0 0 0,0 0 0 0 0,0 1 0 0 0,0-1 1 0 0,0 0-1 0 0,-1 0 0 0 0,1 1 0 0 0,0-1 0 0 0,-1 1 0 0 0,26 1 667 0 0,-20 1-549 0 0,-1 0 0 0 0,1 0 0 0 0,-1 0 0 0 0,0 0 0 0 0,0 1 0 0 0,0 0 1 0 0,-1 0-1 0 0,1 0 0 0 0,-1 0 0 0 0,0 1 0 0 0,0-1 0 0 0,-1 1 0 0 0,1-1 1 0 0,-1 1-1 0 0,0 0 0 0 0,2 8 0 0 0,5 15 105 0 0,8 53 0 0 0,-11-48-141 0 0,1 19 2 0 0,-6-39-130 0 0,1 0 1 0 0,0 0-1 0 0,0-1 1 0 0,2 1-1 0 0,4 14 1 0 0,-8-27-1 0 0,0 0 0 0 0,0 1 1 0 0,0-1-1 0 0,0 0 0 0 0,0 0 1 0 0,0 1-1 0 0,0-1 0 0 0,0 0 1 0 0,0 0-1 0 0,0 1 0 0 0,0-1 1 0 0,1 0-1 0 0,-1 0 0 0 0,0 1 1 0 0,0-1-1 0 0,0 0 0 0 0,0 0 1 0 0,0 1-1 0 0,0-1 0 0 0,1 0 1 0 0,-1 0-1 0 0,0 0 0 0 0,0 1 1 0 0,0-1-1 0 0,0 0 0 0 0,1 0 1 0 0,-1 0-1 0 0,0 0 0 0 0,0 1 1 0 0,1-1-1 0 0,-1 0 0 0 0,0 0 1 0 0,0 0-1 0 0,1 0 0 0 0,-1 0 1 0 0,0 0-1 0 0,0 0 0 0 0,1 0 1 0 0,-1 0-1 0 0,0 0 0 0 0,0 0 1 0 0,1 0-1 0 0,-1 0 0 0 0,1 0 1 0 0,3-14-4184 0 0,-2 4 3456 0 0,2-18-4010 0 0,2-8-6834 0 0,-2 28 11180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20.339"/>
    </inkml:context>
    <inkml:brush xml:id="br0">
      <inkml:brushProperty name="width" value="0.05" units="cm"/>
      <inkml:brushProperty name="height" value="0.05" units="cm"/>
    </inkml:brush>
  </inkml:definitions>
  <inkml:trace contextRef="#ctx0" brushRef="#br0">54 1 1512 0 0,'-6'0'12236'0'0,"-15"4"-8145"0"0,18-1-3829 0 0,0 1 1 0 0,0 0-1 0 0,1-1 0 0 0,0 1 1 0 0,-1 0-1 0 0,1 0 0 0 0,1 0 0 0 0,-1 0 1 0 0,1 1-1 0 0,-2 6 0 0 0,3-10-252 0 0,-1 0-1 0 0,1 0 0 0 0,0 0 0 0 0,0 1 1 0 0,0-1-1 0 0,0 0 0 0 0,0 0 1 0 0,0 0-1 0 0,0 0 0 0 0,0 0 0 0 0,0 0 1 0 0,1 0-1 0 0,-1 0 0 0 0,0 1 1 0 0,1-1-1 0 0,-1 0 0 0 0,1 0 0 0 0,-1 0 1 0 0,1-1-1 0 0,-1 1 0 0 0,1 0 0 0 0,0 0 1 0 0,0 0-1 0 0,-1 0 0 0 0,1 0 1 0 0,0-1-1 0 0,0 1 0 0 0,0 0 0 0 0,0-1 1 0 0,0 1-1 0 0,0-1 0 0 0,0 1 1 0 0,0-1-1 0 0,0 1 0 0 0,0-1 0 0 0,0 0 1 0 0,0 1-1 0 0,0-1 0 0 0,0 0 1 0 0,0 0-1 0 0,0 0 0 0 0,0 0 0 0 0,1 0 1 0 0,0 0-1 0 0,2-1-126 0 0,-1 0-1 0 0,0 0 1 0 0,0 0 0 0 0,0 0-1 0 0,0-1 1 0 0,0 1 0 0 0,-1-1-1 0 0,1 0 1 0 0,0 0-1 0 0,-1 0 1 0 0,1 0 0 0 0,-1 0-1 0 0,1 0 1 0 0,-1-1 0 0 0,0 1-1 0 0,0-1 1 0 0,0 1 0 0 0,-1-1-1 0 0,1 0 1 0 0,0 0 0 0 0,-1 0-1 0 0,0 0 1 0 0,0 0 0 0 0,0 0-1 0 0,0 0 1 0 0,0-1 0 0 0,-1 1-1 0 0,1 0 1 0 0,-1-5 0 0 0,0 8 120 0 0,0 0 0 0 0,0 0 0 0 0,1-1 1 0 0,-1 1-1 0 0,0 0 0 0 0,0 0 0 0 0,0-1 1 0 0,0 1-1 0 0,0 0 0 0 0,0 0 0 0 0,0-1 1 0 0,0 1-1 0 0,0 0 0 0 0,0 0 0 0 0,0-1 1 0 0,0 1-1 0 0,0 0 0 0 0,0 0 0 0 0,0-1 1 0 0,0 1-1 0 0,-1 0 0 0 0,1 0 0 0 0,0-1 1 0 0,0 1-1 0 0,0 0 0 0 0,0 0 0 0 0,0 0 1 0 0,0-1-1 0 0,-1 1 0 0 0,1 0 0 0 0,0 0 1 0 0,0 0-1 0 0,0-1 0 0 0,-1 1 0 0 0,1 0 1 0 0,0 0-1 0 0,0 0 0 0 0,-1 0 0 0 0,1 0 1 0 0,0 0-1 0 0,0-1 0 0 0,-1 1 0 0 0,1 0 1 0 0,0 0-1 0 0,0 0 0 0 0,-1 0 0 0 0,1 0 1 0 0,0 0-1 0 0,0 0 0 0 0,-1 0 0 0 0,1 0 1 0 0,0 0-1 0 0,0 0 0 0 0,-1 0 0 0 0,1 0 1 0 0,0 1-1 0 0,0-1 0 0 0,-1 0 0 0 0,1 0 0 0 0,0 0 1 0 0,0 0-1 0 0,-1 0 0 0 0,1 0 0 0 0,0 1 1 0 0,0-1-1 0 0,0 0 0 0 0,0 0 0 0 0,-1 1 1 0 0,-12 13 1164 0 0,11-7-1055 0 0,0-1 0 0 0,0 1 0 0 0,0-1 0 0 0,1 1-1 0 0,0 0 1 0 0,0 0 0 0 0,0-1 0 0 0,1 1 0 0 0,0 0 0 0 0,1 0 0 0 0,-1 0 0 0 0,1 0 0 0 0,1-1 0 0 0,-1 1 0 0 0,1-1 0 0 0,0 1 0 0 0,1-1 0 0 0,-1 1 0 0 0,5 5 0 0 0,-7-12-162 0 0,0 0 1 0 0,0 0 0 0 0,0 1-1 0 0,0-1 1 0 0,0 0 0 0 0,1 0-1 0 0,-1 1 1 0 0,0-1 0 0 0,0 0-1 0 0,0 0 1 0 0,1 0 0 0 0,-1 0 0 0 0,0 1-1 0 0,0-1 1 0 0,0 0 0 0 0,1 0-1 0 0,-1 0 1 0 0,0 0 0 0 0,0 0-1 0 0,1 0 1 0 0,-1 0 0 0 0,0 0-1 0 0,0 0 1 0 0,1 0 0 0 0,-1 0-1 0 0,0 0 1 0 0,0 0 0 0 0,1 0 0 0 0,-1 0-1 0 0,0 0 1 0 0,0 0 0 0 0,1 0-1 0 0,-1 0 1 0 0,0 0 0 0 0,0 0-1 0 0,1 0 1 0 0,-1 0 0 0 0,0 0-1 0 0,0 0 1 0 0,0-1 0 0 0,1 1-1 0 0,-1 0 1 0 0,0 0 0 0 0,0 0 0 0 0,0 0-1 0 0,1-1 1 0 0,-1 1 0 0 0,0 0-1 0 0,0 0 1 0 0,0 0 0 0 0,0-1-1 0 0,0 1 1 0 0,1 0 0 0 0,-1 0-1 0 0,0-1 1 0 0,0 1 0 0 0,0 0-1 0 0,0 0 1 0 0,0-1 0 0 0,0 1 0 0 0,0 0-1 0 0,0 0 1 0 0,0-1 0 0 0,2-9-3130 0 0,-1 2-3626 0 0</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48.469"/>
    </inkml:context>
    <inkml:brush xml:id="br0">
      <inkml:brushProperty name="width" value="0.05" units="cm"/>
      <inkml:brushProperty name="height" value="0.05" units="cm"/>
    </inkml:brush>
  </inkml:definitions>
  <inkml:trace contextRef="#ctx0" brushRef="#br0">41 68 1292 0 0,'-1'0'13608'0'0,"-2"4"-11154"0"0,2 13-1670 0 0,-1-1 1 0 0,-1 1-1 0 0,0-1 0 0 0,-6 17 0 0 0,4-16-660 0 0,1-1 1 0 0,1 1-1 0 0,0 0 0 0 0,0 19 1 0 0,3-36-133 0 0,0 0 1 0 0,0 0-1 0 0,0 0 1 0 0,0 0 0 0 0,0 0-1 0 0,0 0 1 0 0,0 0-1 0 0,0 0 1 0 0,0 0-1 0 0,0 0 1 0 0,0 0-1 0 0,0 0 1 0 0,0 0 0 0 0,0 0-1 0 0,0 0 1 0 0,1 0-1 0 0,-1 0 1 0 0,0 0-1 0 0,0 0 1 0 0,0 0 0 0 0,0 0-1 0 0,0 0 1 0 0,0 0-1 0 0,0 0 1 0 0,0 0-1 0 0,0 0 1 0 0,0 0 0 0 0,0 0-1 0 0,0 0 1 0 0,0 0-1 0 0,0 0 1 0 0,0 0-1 0 0,1 0 1 0 0,-1 0 0 0 0,0 0-1 0 0,0 0 1 0 0,0 0-1 0 0,4-14-321 0 0,3-24-127 0 0,2-119-835 0 0,-9 154 1334 0 0,1 1 0 0 0,-1 0-1 0 0,0 0 1 0 0,1-1 0 0 0,0 1-1 0 0,-1 0 1 0 0,1 0-1 0 0,0 0 1 0 0,0 0 0 0 0,0 0-1 0 0,0 0 1 0 0,0 0-1 0 0,1 0 1 0 0,-1 1 0 0 0,1-1-1 0 0,-1 0 1 0 0,1 1-1 0 0,-1-1 1 0 0,1 1 0 0 0,0-1-1 0 0,0 1 1 0 0,0 0-1 0 0,0 0 1 0 0,0 0 0 0 0,0 0-1 0 0,0 0 1 0 0,0 0 0 0 0,0 1-1 0 0,0-1 1 0 0,0 1-1 0 0,5-1 1 0 0,11-2 314 0 0,0 1 1 0 0,0 1-1 0 0,24 2 1 0 0,14-2-65 0 0,-27-8-1820 0 0</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48.963"/>
    </inkml:context>
    <inkml:brush xml:id="br0">
      <inkml:brushProperty name="width" value="0.05" units="cm"/>
      <inkml:brushProperty name="height" value="0.05" units="cm"/>
    </inkml:brush>
  </inkml:definitions>
  <inkml:trace contextRef="#ctx0" brushRef="#br0">14 34 788 0 0,'-14'0'15431'0'0,"16"-2"-15287"0"0,1 0 0 0 0,-1 0 0 0 0,0 1 1 0 0,0-1-1 0 0,1 1 0 0 0,-1-1 0 0 0,1 1 0 0 0,-1 0 1 0 0,1 0-1 0 0,0 0 0 0 0,0 0 0 0 0,-1 0 0 0 0,1 1 1 0 0,4-1-1 0 0,6-3 477 0 0,-8 2-506 0 0,0 0 1 0 0,1 0-1 0 0,-1 1 0 0 0,1 0 0 0 0,0 0 0 0 0,-1 0 1 0 0,1 1-1 0 0,0 0 0 0 0,-1 0 0 0 0,1 0 1 0 0,9 2-1 0 0,-15 1-1036 0 0,-9 0-491 0 0,0-2-2856 0 0,28-6-9517 0 0</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49.433"/>
    </inkml:context>
    <inkml:brush xml:id="br0">
      <inkml:brushProperty name="width" value="0.05" units="cm"/>
      <inkml:brushProperty name="height" value="0.05" units="cm"/>
    </inkml:brush>
  </inkml:definitions>
  <inkml:trace contextRef="#ctx0" brushRef="#br0">0 4 696 0 0,'9'-1'16612'0'0,"28"-1"-14157"0"0,81 15 1472 0 0,-118-13-4014 0 0,0 0 1 0 0,1-1-1 0 0,-1 1 0 0 0,0 0 0 0 0,1 0 0 0 0,-1 0 0 0 0,0-1 1 0 0,1 1-1 0 0,-1 0 0 0 0,0-1 0 0 0,0 1 0 0 0,1 0 1 0 0,-1 0-1 0 0,0-1 0 0 0,0 1 0 0 0,0 0 0 0 0,1-1 0 0 0,-1 1 1 0 0,0-1-1 0 0,0 1 0 0 0,0 0 0 0 0,0-1 0 0 0,0 1 0 0 0,0 0 1 0 0,0-1-1 0 0,0 1 0 0 0,0-1 0 0 0,0 1 0 0 0,0 0 1 0 0,0-1-1 0 0,0 0 0 0 0,0 1-287 0 0,0-1 1 0 0,0 1-1 0 0,0 0 0 0 0,0-1 1 0 0,0 1-1 0 0</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50.345"/>
    </inkml:context>
    <inkml:brush xml:id="br0">
      <inkml:brushProperty name="width" value="0.05" units="cm"/>
      <inkml:brushProperty name="height" value="0.05" units="cm"/>
    </inkml:brush>
  </inkml:definitions>
  <inkml:trace contextRef="#ctx0" brushRef="#br0">1 30 64 0 0,'5'-4'17651'0'0,"16"-10"-15778"0"0,-11 11-1639 0 0,-1 1 0 0 0,1 0 0 0 0,-1 0 0 0 0,1 1 0 0 0,-1 0 0 0 0,1 1 0 0 0,0 0 0 0 0,0 0 0 0 0,-1 1 0 0 0,1 1 0 0 0,15 3 0 0 0,32 2-3108 0 0,-69-8-213 0 0,0 0-5181 0 0</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50.749"/>
    </inkml:context>
    <inkml:brush xml:id="br0">
      <inkml:brushProperty name="width" value="0.05" units="cm"/>
      <inkml:brushProperty name="height" value="0.05" units="cm"/>
    </inkml:brush>
  </inkml:definitions>
  <inkml:trace contextRef="#ctx0" brushRef="#br0">22 14 1360 0 0,'-22'15'13008'0'0,"26"-12"-9445"0"0,14-7-2034 0 0,4-3-1107 0 0,-11 2-304 0 0,0 2 0 0 0,0-1-1 0 0,1 2 1 0 0,0-1 0 0 0,18 0 0 0 0,-30 5-297 0 0,-1-1 1 0 0,1 1-1 0 0,-1 0 0 0 0,1-1 0 0 0,-1 1 1 0 0,1-1-1 0 0,-1 1 0 0 0,0-1 0 0 0,0 1 1 0 0,0-1-1 0 0,0 0 0 0 0,0 1 0 0 0,0-1 1 0 0,0 0-1 0 0,-3 2 0 0 0,2-1-610 0 0,-14 9-4473 0 0,4-5-3000 0 0,7-4 4846 0 0</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55.827"/>
    </inkml:context>
    <inkml:brush xml:id="br0">
      <inkml:brushProperty name="width" value="0.05" units="cm"/>
      <inkml:brushProperty name="height" value="0.05" units="cm"/>
    </inkml:brush>
  </inkml:definitions>
  <inkml:trace contextRef="#ctx0" brushRef="#br0">156 51 848 0 0,'3'-11'6484'0'0,"8"-5"-4241"0"0,-1 2-755 0 0,-7 5 2896 0 0,-30 26-3635 0 0,21-13-598 0 0,0 2 48 0 0,0 0 0 0 0,0 0-1 0 0,0 1 1 0 0,1 0-1 0 0,0 0 1 0 0,0 0 0 0 0,1 1-1 0 0,0-1 1 0 0,0 1-1 0 0,1 0 1 0 0,-4 12 0 0 0,-3 12 689 0 0,-8 53 0 0 0,13-64-844 0 0,2 1 1 0 0,1-1-1 0 0,1 0 1 0 0,0 1-1 0 0,2-1 1 0 0,0 0-1 0 0,2 0 1 0 0,0 1-1 0 0,10 31 1 0 0,-13-51-56 0 0,0 0 1 0 0,1-1-1 0 0,-1 1 1 0 0,1 0-1 0 0,0 0 1 0 0,0-1-1 0 0,-1 1 1 0 0,1 0-1 0 0,0-1 0 0 0,0 1 1 0 0,1-1-1 0 0,-1 1 1 0 0,0-1-1 0 0,0 0 1 0 0,1 0-1 0 0,-1 1 1 0 0,1-1-1 0 0,-1 0 0 0 0,1 0 1 0 0,-1 0-1 0 0,1 0 1 0 0,0-1-1 0 0,-1 1 1 0 0,1 0-1 0 0,0-1 1 0 0,0 1-1 0 0,0-1 1 0 0,-1 0-1 0 0,1 1 0 0 0,0-1 1 0 0,3 0-1 0 0,-1-1-64 0 0,0 0 0 0 0,-1-1 0 0 0,1 1 0 0 0,0-1 0 0 0,-1 1 0 0 0,0-1 0 0 0,1 0 0 0 0,-1 0 0 0 0,0-1 0 0 0,0 1 0 0 0,0-1 0 0 0,0 0 0 0 0,-1 1 0 0 0,4-5-1 0 0,-1 0 63 0 0,0 0 0 0 0,0 0 0 0 0,-1-1 0 0 0,0 1 0 0 0,0-1 0 0 0,-1 0 0 0 0,1-1 0 0 0,-2 1 0 0 0,1 0 0 0 0,-2-1 0 0 0,1 0 0 0 0,-1 1 0 0 0,0-1 0 0 0,-1 0 0 0 0,0-9 0 0 0,0 17 14 0 0,0-1 0 0 0,0 0 0 0 0,0 1 0 0 0,0-1-1 0 0,0 1 1 0 0,0-1 0 0 0,-1 1 0 0 0,1-1-1 0 0,-1 1 1 0 0,1-1 0 0 0,-1 1 0 0 0,1-1-1 0 0,-1 1 1 0 0,0-1 0 0 0,0 1 0 0 0,0 0 0 0 0,0-1-1 0 0,0 1 1 0 0,0 0 0 0 0,0 0 0 0 0,0 0-1 0 0,0 0 1 0 0,-1 0 0 0 0,1 0 0 0 0,0 0-1 0 0,-1 0 1 0 0,1 1 0 0 0,-1-1 0 0 0,1 0 0 0 0,-1 1-1 0 0,1-1 1 0 0,-1 1 0 0 0,1 0 0 0 0,-1-1-1 0 0,1 1 1 0 0,-1 0 0 0 0,1 0 0 0 0,-1 0-1 0 0,0 0 1 0 0,1 0 0 0 0,-1 0 0 0 0,1 1 0 0 0,-3 0-1 0 0,-3 0 12 0 0,0 0 0 0 0,-1 1-1 0 0,1 0 1 0 0,0 1 0 0 0,0-1-1 0 0,0 2 1 0 0,-11 6 0 0 0,-35 32 170 0 0,48-38-193 0 0,1 0 0 0 0,0 0-1 0 0,0 0 1 0 0,1 1 0 0 0,-1 0 0 0 0,1 0 0 0 0,0 0 0 0 0,0 0 0 0 0,-4 10-1 0 0,7-15-60 0 0,0 1 0 0 0,0-1-1 0 0,-1 1 1 0 0,1-1-1 0 0,0 1 1 0 0,0 0-1 0 0,0-1 1 0 0,0 1-1 0 0,0-1 1 0 0,0 1-1 0 0,0-1 1 0 0,0 1-1 0 0,0 0 1 0 0,0-1 0 0 0,0 1-1 0 0,0-1 1 0 0,0 1-1 0 0,0-1 1 0 0,0 1-1 0 0,1 0 1 0 0,-1-1-1 0 0,0 1 1 0 0,0-1-1 0 0,1 1 1 0 0,-1-1-1 0 0,0 1 1 0 0,1-1 0 0 0,-1 0-1 0 0,1 1 1 0 0,-1-1-1 0 0,0 1 1 0 0,1-1-1 0 0,-1 0 1 0 0,1 1-1 0 0,-1-1 1 0 0,1 0-1 0 0,-1 0 1 0 0,1 1-1 0 0,-1-1 1 0 0,1 0-1 0 0,0 0 1 0 0,-1 0 0 0 0,1 0-1 0 0,-1 0 1 0 0,1 1-1 0 0,-1-1 1 0 0,1 0-1 0 0,0 0 1 0 0,-1 0-1 0 0,2-1 1 0 0,28-8-7906 0 0,-21 3 2845 0 0</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57.621"/>
    </inkml:context>
    <inkml:brush xml:id="br0">
      <inkml:brushProperty name="width" value="0.05" units="cm"/>
      <inkml:brushProperty name="height" value="0.05" units="cm"/>
    </inkml:brush>
  </inkml:definitions>
  <inkml:trace contextRef="#ctx0" brushRef="#br0">91 39 732 0 0,'5'-19'15218'0'0,"184"0"-11155"0"0,-188 19-4063 0 0,-1 0-1 0 0,0 0 1 0 0,1 0-1 0 0,-1 1 1 0 0,1-1 0 0 0,-1 0-1 0 0,0 1 1 0 0,1-1-1 0 0,-1 0 1 0 0,0 1-1 0 0,1-1 1 0 0,-1 0-1 0 0,0 1 1 0 0,0-1 0 0 0,1 1-1 0 0,-1-1 1 0 0,0 0-1 0 0,0 1 1 0 0,0-1-1 0 0,0 1 1 0 0,1-1-1 0 0,-1 1 1 0 0,0-1 0 0 0,0 1-1 0 0,0-1 1 0 0,0 1-1 0 0,0-1 1 0 0,0 1-1 0 0,0-1 1 0 0,0 1-1 0 0,-1-1 1 0 0,1 0 0 0 0,0 1-1 0 0,0-1 1 0 0,0 1-1 0 0,0-1 1 0 0,-1 1-1 0 0,1-1 1 0 0,0 0-1 0 0,0 1 1 0 0,-1-1 0 0 0,1 1-1 0 0,0-1 1 0 0,0 0-1 0 0,-1 1 1 0 0,1-1-1 0 0,-1 0 1 0 0,0 1-1 0 0,-14 22 97 0 0,-27 16-64 0 0,32-32-3 0 0,1 1-1 0 0,0-1 0 0 0,0 2 1 0 0,1-1-1 0 0,0 1 1 0 0,1 1-1 0 0,0-1 1 0 0,0 1-1 0 0,1 0 0 0 0,-6 15 1 0 0,12-24-20 0 0,-1 1 0 0 0,1-1 1 0 0,-1 1-1 0 0,1-1 0 0 0,0 1 1 0 0,0-1-1 0 0,0 1 0 0 0,0-1 1 0 0,0 1-1 0 0,0-1 0 0 0,0 1 0 0 0,0 0 1 0 0,1-1-1 0 0,-1 1 0 0 0,1-1 1 0 0,-1 0-1 0 0,1 1 0 0 0,-1-1 1 0 0,1 1-1 0 0,0-1 0 0 0,0 0 0 0 0,0 1 1 0 0,0-1-1 0 0,0 0 0 0 0,0 0 1 0 0,0 0-1 0 0,0 0 0 0 0,0 0 1 0 0,1 0-1 0 0,-1 0 0 0 0,0 0 0 0 0,3 1 1 0 0,5 2 8 0 0,0 0 0 0 0,1-1 0 0 0,-1-1 1 0 0,16 4-1 0 0,-18-5-17 0 0,-1 0 1 0 0,1 0-1 0 0,-1 1 1 0 0,1 0-1 0 0,11 6 1 0 0,-14-4 41 0 0,0-1 1 0 0,0 1 0 0 0,0 0 0 0 0,-1 0 0 0 0,0 1 0 0 0,1-1-1 0 0,-1 1 1 0 0,-1 0 0 0 0,1 0 0 0 0,-1-1 0 0 0,0 2-1 0 0,0-1 1 0 0,0 0 0 0 0,-1 0 0 0 0,1 1 0 0 0,-1-1 0 0 0,-1 1-1 0 0,1-1 1 0 0,-1 1 0 0 0,0 10 0 0 0,-1-9-28 0 0,0 1 1 0 0,0 0-1 0 0,0 0 1 0 0,-1-1-1 0 0,0 1 1 0 0,0 0 0 0 0,-1-1-1 0 0,0 0 1 0 0,-1 0-1 0 0,1 0 1 0 0,-1 0-1 0 0,-1 0 1 0 0,1-1-1 0 0,-9 9 1 0 0,6-9 14 0 0,0-1 1 0 0,-1 1-1 0 0,0-2 1 0 0,0 1 0 0 0,0-1-1 0 0,-1 0 1 0 0,1-1-1 0 0,-1 0 1 0 0,0 0 0 0 0,1-1-1 0 0,-1 0 1 0 0,-10 0-1 0 0,-6 1-173 0 0,-1-1-1 0 0,1-1 1 0 0,-30-4-1 0 0,37-2-611 0 0,18-5-1318 0 0,28-12-5177 0 0,-17 14 2666 0 0,-1 0-2398 0 0</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58.676"/>
    </inkml:context>
    <inkml:brush xml:id="br0">
      <inkml:brushProperty name="width" value="0.05" units="cm"/>
      <inkml:brushProperty name="height" value="0.05" units="cm"/>
    </inkml:brush>
  </inkml:definitions>
  <inkml:trace contextRef="#ctx0" brushRef="#br0">1 28 1552 0 0,'15'-1'12444'0'0,"17"-2"-6360"0"0,19-1-4442 0 0,82-9-4246 0 0,-92 9 4450 0 0,-25 2-1794 0 0,-14 2-102 0 0,-43 33 30 0 0,34-28 92 0 0,5-3-104 0 0,0 0 1 0 0,0 0 0 0 0,0 0 0 0 0,0 0 0 0 0,0 0-1 0 0,0 0 1 0 0,0 0 0 0 0,1 1 0 0 0,-1-1-1 0 0,1 1 1 0 0,0-1 0 0 0,0 1 0 0 0,-2 4 0 0 0,-42 128 946 0 0,-9 20 203 0 0,52-149-1118 0 0,-5 8-13 0 0,2-1 0 0 0,-1 1 0 0 0,2 0 0 0 0,0 0 0 0 0,1 1 0 0 0,-3 23 0 0 0,27-82-6939 0 0,-11 13 827 0 0,-5 14 1235 0 0</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4:59.374"/>
    </inkml:context>
    <inkml:brush xml:id="br0">
      <inkml:brushProperty name="width" value="0.05" units="cm"/>
      <inkml:brushProperty name="height" value="0.05" units="cm"/>
    </inkml:brush>
  </inkml:definitions>
  <inkml:trace contextRef="#ctx0" brushRef="#br0">87 61 28 0 0,'7'-16'15058'0'0,"-14"26"-13586"0"0,-10 19 693 0 0,-18 45 0 0 0,28-55-2035 0 0,1-1 1 0 0,0 1 0 0 0,1 0 0 0 0,1 1 0 0 0,1-1 0 0 0,-1 36 0 0 0,4-52-132 0 0,0 0 0 0 0,0 0 0 0 0,0 0 0 0 0,1 0 0 0 0,-1 0-1 0 0,1-1 1 0 0,-1 1 0 0 0,1 0 0 0 0,0 0 0 0 0,0 0 0 0 0,1 0 0 0 0,-1-1 0 0 0,0 1 0 0 0,1-1 0 0 0,-1 1 0 0 0,1-1 0 0 0,0 1-1 0 0,0-1 1 0 0,0 0 0 0 0,0 0 0 0 0,0 0 0 0 0,1 0 0 0 0,-1 0 0 0 0,1-1 0 0 0,-1 1 0 0 0,1-1 0 0 0,-1 1 0 0 0,1-1-1 0 0,0 0 1 0 0,0 0 0 0 0,0 0 0 0 0,0-1 0 0 0,-1 1 0 0 0,1-1 0 0 0,4 1 0 0 0,0-1-26 0 0,0 0 0 0 0,0 0 0 0 0,0 0 0 0 0,0-1 0 0 0,0 0 0 0 0,0 0 0 0 0,-1-1 0 0 0,1 0 0 0 0,0 0 0 0 0,-1-1 0 0 0,1 0 0 0 0,-1 0 1 0 0,0 0-1 0 0,7-6 0 0 0,-3 1-58 0 0,0 0 1 0 0,-1-1 0 0 0,0 0-1 0 0,-1-1 1 0 0,0 0 0 0 0,0-1 0 0 0,-1 1-1 0 0,0-1 1 0 0,-1-1 0 0 0,7-15-1 0 0,-9 18 3 0 0,-1-1 0 0 0,0 1 0 0 0,-1-1-1 0 0,0 0 1 0 0,0 0 0 0 0,-1 0 0 0 0,0 0-1 0 0,-1 0 1 0 0,0 0 0 0 0,0 0 0 0 0,-1 0-1 0 0,-1 0 1 0 0,1 1 0 0 0,-5-12 0 0 0,5 16 73 0 0,-1 0 0 0 0,0 0 0 0 0,0 0-1 0 0,-1 0 1 0 0,1 0 0 0 0,-1 1 0 0 0,0 0 0 0 0,-1-1 0 0 0,1 1 0 0 0,-1 0 0 0 0,1 0 0 0 0,-1 1 0 0 0,0-1 0 0 0,-1 1 0 0 0,1 0 0 0 0,0 0 0 0 0,-1 0-1 0 0,-8-3 1 0 0,7 4 13 0 0,0 0-1 0 0,0 1 1 0 0,-1 0-1 0 0,1 0 1 0 0,0 0-1 0 0,-1 1 1 0 0,1 0-1 0 0,0 0 1 0 0,-1 1-1 0 0,1 0 1 0 0,0 0-1 0 0,0 0 1 0 0,0 1-1 0 0,0 0 1 0 0,-10 4-1 0 0,5-1-207 0 0,-34 15 643 0 0,43-19-583 0 0,0 0 1 0 0,1 0-1 0 0,-1 0 1 0 0,1 0-1 0 0,-1 0 1 0 0,1 0-1 0 0,-1 0 1 0 0,1 0-1 0 0,0 1 1 0 0,-1-1-1 0 0,1 0 1 0 0,0 1 0 0 0,0 0-1 0 0,0-1 1 0 0,0 1-1 0 0,0-1 1 0 0,0 1-1 0 0,1 0 1 0 0,-1 0-1 0 0,0 2 1 0 0,1-3-209 0 0,0-1 1 0 0,1 1 0 0 0,-1-1-1 0 0,0 1 1 0 0,0-1 0 0 0,1 1-1 0 0,-1-1 1 0 0,0 1 0 0 0,1-1-1 0 0,-1 1 1 0 0,0-1 0 0 0,1 1-1 0 0,-1-1 1 0 0,1 0 0 0 0,-1 1-1 0 0,1-1 1 0 0,-1 0 0 0 0,1 1-1 0 0,-1-1 1 0 0,1 0 0 0 0,-1 1-1 0 0,1-1 1 0 0,-1 0-1 0 0,1 0 1 0 0,0 0 0 0 0,-1 0-1 0 0,1 0 1 0 0,-1 0 0 0 0,1 0-1 0 0,0 0 1 0 0,-1 0 0 0 0,1 0-1 0 0,-1 0 1 0 0,1 0 0 0 0,0 0-1 0 0,0 0 1 0 0,8-2-2954 0 0</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5:03.985"/>
    </inkml:context>
    <inkml:brush xml:id="br0">
      <inkml:brushProperty name="width" value="0.05" units="cm"/>
      <inkml:brushProperty name="height" value="0.05" units="cm"/>
    </inkml:brush>
  </inkml:definitions>
  <inkml:trace contextRef="#ctx0" brushRef="#br0">13 435 756 0 0,'-13'3'14004'0'0,"16"-2"-13795"0"0,0 0 0 0 0,1 0 0 0 0,-1-1 0 0 0,0 0 0 0 0,0 1 0 0 0,0-1 0 0 0,1 0 0 0 0,-1-1 0 0 0,0 1 0 0 0,0 0 0 0 0,0-1 0 0 0,0 0 0 0 0,1 0 0 0 0,-1 0 0 0 0,0 0 0 0 0,0 0 0 0 0,5-4 0 0 0,52-35-285 0 0,-40 25 304 0 0,-14 11-222 0 0,97-73 29 0 0,-91 67 28 0 0,-1-1 0 0 0,0 0-1 0 0,0 0 1 0 0,-1-2 0 0 0,0 1-1 0 0,8-16 1 0 0,-16 24-64 0 0,-1 1 0 0 0,1 0 0 0 0,-1-1 0 0 0,0 1 0 0 0,0-1 0 0 0,-1 1 0 0 0,1-1 1 0 0,-1 1-1 0 0,0-1 0 0 0,0 0 0 0 0,0 1 0 0 0,0-1 0 0 0,0 1 0 0 0,-1-1 0 0 0,0 1 0 0 0,0-1 0 0 0,0 1 0 0 0,-1-4 1 0 0,-4-7-179 0 0,-1 1 1 0 0,0 0 0 0 0,-10-15-1 0 0,-5-8-437 0 0,21 34 604 0 0,1 1 1 0 0,-1 0-1 0 0,1-1 1 0 0,-1 1-1 0 0,1-1 0 0 0,0 1 1 0 0,0-1-1 0 0,0 1 0 0 0,0-1 1 0 0,0 0-1 0 0,0 1 1 0 0,0-1-1 0 0,1-1 0 0 0,-5 17 185 0 0,-13 34 358 0 0,-44 105-143 0 0,31-95-247 0 0,-33 76 591 0 0,56-118-655 0 0,2 2-1 0 0,0-1 1 0 0,1 0 0 0 0,1 1-1 0 0,1 0 1 0 0,-1 24-1 0 0,3-42-81 0 0,0-1-1 0 0,1 1 1 0 0,-1 0-1 0 0,0 0 1 0 0,0-1 0 0 0,1 1-1 0 0,-1 0 1 0 0,0 0-1 0 0,0 0 1 0 0,1-1-1 0 0,-1 1 1 0 0,0 0 0 0 0,1 0-1 0 0,-1 0 1 0 0,0 0-1 0 0,0 0 1 0 0,1-1-1 0 0,-1 1 1 0 0,0 0 0 0 0,1 0-1 0 0,-1 0 1 0 0,0 0-1 0 0,1 0 1 0 0,-1 0-1 0 0,1 0 1 0 0,-1 0 0 0 0,0 0-1 0 0,1 0 1 0 0,-1 0-1 0 0,0 1 1 0 0,1-1 0 0 0,-1 0-1 0 0,0 0 1 0 0,0 0-1 0 0,1 0 1 0 0,-1 0-1 0 0,0 1 1 0 0,1-1 0 0 0,-1 0-1 0 0,0 0 1 0 0,0 1-1 0 0,1-1 1 0 0,-1 0-1 0 0,0 0 1 0 0,0 1 0 0 0,0-1-1 0 0,1 0 1 0 0,-1 0-1 0 0,0 1 1 0 0,0-1-1 0 0,0 0 1 0 0,0 1 0 0 0,0-1-1 0 0,0 0 1 0 0,0 1-1 0 0,1-1 1 0 0,-1 0-1 0 0,0 1 1 0 0,0-1 0 0 0,0 0-1 0 0,0 1 1 0 0,-1 0-1 0 0,19-27-375 0 0,4-35-289 0 0,-17 41 648 0 0,2 0 1 0 0,0 1-1 0 0,2 0 1 0 0,0 0-1 0 0,0 1 1 0 0,2 0-1 0 0,15-19 1 0 0,-25 36 45 0 0,0-1 1 0 0,1 1 0 0 0,-1-1 0 0 0,1 1 0 0 0,-1-1-1 0 0,1 1 1 0 0,0 0 0 0 0,-1 0 0 0 0,1 0-1 0 0,0 0 1 0 0,0 0 0 0 0,0 0 0 0 0,0 0-1 0 0,0 0 1 0 0,0 1 0 0 0,0-1 0 0 0,0 1-1 0 0,0 0 1 0 0,0-1 0 0 0,0 1 0 0 0,0 0 0 0 0,0 0-1 0 0,0 0 1 0 0,0 1 0 0 0,0-1 0 0 0,1 0-1 0 0,-1 1 1 0 0,0 0 0 0 0,0-1 0 0 0,1 2-1 0 0,1 0 0 0 0,-1 0-1 0 0,1 0 1 0 0,-1 1-1 0 0,0-1 0 0 0,0 1 1 0 0,0 0-1 0 0,0 0 1 0 0,-1 0-1 0 0,1 0 0 0 0,-1 1 1 0 0,0-1-1 0 0,1 1 1 0 0,-2-1-1 0 0,4 7 0 0 0,-5-7-8 0 0,1 0-1 0 0,0-1 0 0 0,-1 1 0 0 0,0 0 0 0 0,0 0 0 0 0,0-1 0 0 0,0 1 0 0 0,0 0 1 0 0,0 0-1 0 0,-1-1 0 0 0,1 1 0 0 0,-1 0 0 0 0,0 0 0 0 0,0-1 0 0 0,0 1 0 0 0,0-1 0 0 0,0 1 1 0 0,0-1-1 0 0,-1 1 0 0 0,1-1 0 0 0,-1 0 0 0 0,0 0 0 0 0,0 0 0 0 0,0 0 0 0 0,0 0 1 0 0,0 0-1 0 0,0 0 0 0 0,0-1 0 0 0,-1 1 0 0 0,1-1 0 0 0,-1 1 0 0 0,-2 0 0 0 0,-3 2 9 0 0,0 0-1 0 0,0 0 1 0 0,0-1-1 0 0,0 0 0 0 0,-1 0 1 0 0,1-1-1 0 0,-1 0 1 0 0,0-1-1 0 0,-9 1 1 0 0,41 28 471 0 0,-20-28-402 0 0,61 56 1141 0 0,-59-54-1174 0 0,0-1-1 0 0,0 1 0 0 0,0-1 0 0 0,0 0 1 0 0,1-1-1 0 0,-1 1 0 0 0,1-1 0 0 0,-1 0 1 0 0,1 0-1 0 0,0-1 0 0 0,0 0 0 0 0,6 1 0 0 0,-12-4-268 0 0,0 0-1 0 0,0 0 0 0 0,0-1 0 0 0,-1 1 0 0 0,1 0 0 0 0,0 0 0 0 0,-1 0 1 0 0,0 0-1 0 0,1 0 0 0 0,-1 0 0 0 0,0 0 0 0 0,0 0 0 0 0,0 0 0 0 0,-3-3 0 0 0,3 2-639 0 0,-8-21-7759 0 0,8 15 2966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21.023"/>
    </inkml:context>
    <inkml:brush xml:id="br0">
      <inkml:brushProperty name="width" value="0.05" units="cm"/>
      <inkml:brushProperty name="height" value="0.05" units="cm"/>
    </inkml:brush>
  </inkml:definitions>
  <inkml:trace contextRef="#ctx0" brushRef="#br0">91 65 692 0 0,'-14'-13'11685'0'0,"-1"7"-5667"0"0,13 6-5741 0 0,0 0-1 0 0,0-1 1 0 0,0 1 0 0 0,0 1 0 0 0,1-1 0 0 0,-1 0 0 0 0,0 0-1 0 0,0 1 1 0 0,0-1 0 0 0,0 1 0 0 0,0-1 0 0 0,0 1 0 0 0,-2 1-1 0 0,1 0-290 0 0,1-1 0 0 0,0 1-1 0 0,0 0 1 0 0,-1 0 0 0 0,1-1-1 0 0,0 1 1 0 0,1 0 0 0 0,-1 1-1 0 0,0-1 1 0 0,1 0 0 0 0,-1 0-1 0 0,1 1 1 0 0,0-1 0 0 0,-1 1-1 0 0,1-1 1 0 0,1 1-1 0 0,-1 0 1 0 0,0-1 0 0 0,0 1-1 0 0,1 0 1 0 0,-1 4 0 0 0,1-1 24 0 0,0 0 0 0 0,1-1 0 0 0,-1 1 0 0 0,1-1 0 0 0,0 1 0 0 0,0 0 0 0 0,1-1 0 0 0,0 0 0 0 0,0 1 0 0 0,0-1 0 0 0,0 0 0 0 0,1 0 0 0 0,0 0 0 0 0,6 8 0 0 0,-6-11-57 0 0,-1 0 0 0 0,1 0 1 0 0,-1 0-1 0 0,1 0 0 0 0,0 0 0 0 0,0-1 0 0 0,0 0 0 0 0,0 1 0 0 0,0-1 0 0 0,0 0 1 0 0,0 0-1 0 0,0-1 0 0 0,1 1 0 0 0,-1-1 0 0 0,0 1 0 0 0,0-1 0 0 0,1 0 0 0 0,-1 0 1 0 0,0-1-1 0 0,0 1 0 0 0,1-1 0 0 0,-1 1 0 0 0,0-1 0 0 0,0 0 0 0 0,0 0 0 0 0,0-1 0 0 0,5-2 1 0 0,-1 0-173 0 0,1 0 0 0 0,-1-1 0 0 0,-1 0 0 0 0,1-1 0 0 0,-1 1 0 0 0,0-1 0 0 0,0-1 0 0 0,-1 1 0 0 0,0-1 0 0 0,0 0 0 0 0,4-8 1 0 0,27-31 248 0 0,-35 44 7 0 0,0 0 0 0 0,0 0-1 0 0,0 0 1 0 0,0 1-1 0 0,0-1 1 0 0,0-1 0 0 0,0 1-1 0 0,-1 0 1 0 0,1 0-1 0 0,-1 0 1 0 0,1 0 0 0 0,-1 0-1 0 0,0 0 1 0 0,0-1-1 0 0,0 1 1 0 0,0 0 0 0 0,0 0-1 0 0,0 0 1 0 0,-1 0-1 0 0,1 0 1 0 0,-1-1 0 0 0,0 1-1 0 0,1 0 1 0 0,-1 0-1 0 0,0 0 1 0 0,0 0 0 0 0,0 1-1 0 0,-1-1 1 0 0,1 0-1 0 0,0 0 1 0 0,-1 1 0 0 0,1-1-1 0 0,-1 1 1 0 0,1-1-1 0 0,-1 1 1 0 0,0-1 0 0 0,0 1-1 0 0,1 0 1 0 0,-1 0-1 0 0,0 0 1 0 0,0 0 0 0 0,0 0-1 0 0,0 1 1 0 0,0-1-1 0 0,-1 0 1 0 0,1 1 0 0 0,0 0-1 0 0,0-1 1 0 0,0 1-1 0 0,0 0 1 0 0,-1 0 0 0 0,1 0-1 0 0,0 1 1 0 0,0-1-1 0 0,0 0 1 0 0,0 1 0 0 0,0-1-1 0 0,-3 2 1 0 0,3-1 2 0 0,0 0 1 0 0,1 0-1 0 0,-1 0 1 0 0,1 0-1 0 0,-1 1 1 0 0,1-1-1 0 0,0 0 1 0 0,-1 1-1 0 0,1-1 1 0 0,0 1-1 0 0,0-1 1 0 0,0 1-1 0 0,0 0 1 0 0,0 0-1 0 0,1-1 1 0 0,-1 1-1 0 0,0 0 1 0 0,1 0-1 0 0,-1 0 1 0 0,1-1-1 0 0,0 1 1 0 0,-1 0-1 0 0,1 0 1 0 0,0 0-1 0 0,0 0 1 0 0,0 0-1 0 0,1 0 1 0 0,-1 0-1 0 0,0-1 1 0 0,1 1-1 0 0,-1 0 1 0 0,1 0-1 0 0,1 3 1 0 0,1 5 40 0 0,0-1 1 0 0,0 0-1 0 0,1 1 1 0 0,0-1-1 0 0,7 9 1 0 0,-6-12-102 0 0,1 0 0 0 0,-1 0 0 0 0,2 0 0 0 0,-1-1 0 0 0,0 0 0 0 0,1 0 0 0 0,0-1 0 0 0,0 0 0 0 0,0 0 0 0 0,1 0 0 0 0,-1-1 0 0 0,1 0 0 0 0,0-1 0 0 0,8 2 0 0 0,37 3-3961 0 0</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5:04.872"/>
    </inkml:context>
    <inkml:brush xml:id="br0">
      <inkml:brushProperty name="width" value="0.05" units="cm"/>
      <inkml:brushProperty name="height" value="0.05" units="cm"/>
    </inkml:brush>
  </inkml:definitions>
  <inkml:trace contextRef="#ctx0" brushRef="#br0">14 125 1828 0 0,'-2'16'11286'0'0,"-3"7"-7589"0"0,-2 8-1484 0 0,10-34-2049 0 0,-1-1 0 0 0,1 1 0 0 0,-1 0 0 0 0,0-1 0 0 0,0 1 0 0 0,-1-1 0 0 0,1 0 0 0 0,-1 0 0 0 0,0 0 0 0 0,0 0 0 0 0,1-4-1 0 0,1-2 108 0 0,30-70 968 0 0,-31 76-1177 0 0,0 0 0 0 0,0 0 0 0 0,1 0 0 0 0,-1 0 0 0 0,1 1 0 0 0,0-1-1 0 0,0 1 1 0 0,0-1 0 0 0,1 1 0 0 0,-1 0 0 0 0,1 1 0 0 0,0-1 0 0 0,-1 0 0 0 0,1 1 0 0 0,0 0 0 0 0,7-3-1 0 0,-9 5-54 0 0,-1 0-1 0 0,1 0 1 0 0,0 0-1 0 0,-1 1 1 0 0,1-1-1 0 0,-1 0 1 0 0,1 1-1 0 0,-1-1 1 0 0,1 1-1 0 0,-1 0 1 0 0,1-1-1 0 0,-1 1 0 0 0,0 0 1 0 0,1 0-1 0 0,-1 0 1 0 0,0 0-1 0 0,0 0 1 0 0,1 0-1 0 0,-1 0 1 0 0,0 0-1 0 0,0 0 1 0 0,0 1-1 0 0,0-1 0 0 0,-1 0 1 0 0,1 1-1 0 0,0-1 1 0 0,0 3-1 0 0,21 50 76 0 0,-16-37-76 0 0,16 22 28 0 0,-21-37-48 0 0,0-1 0 0 0,0 1-1 0 0,0-1 1 0 0,1 1 0 0 0,-1-1-1 0 0,1 1 1 0 0,-1-1 0 0 0,1 0-1 0 0,-1 0 1 0 0,1 0 0 0 0,0 0-1 0 0,0 0 1 0 0,-1 0 0 0 0,1 0-1 0 0,0-1 1 0 0,0 1-1 0 0,3 0 1 0 0,-4-1-15 0 0,0-1 1 0 0,0 1-1 0 0,0-1 0 0 0,0 1 0 0 0,-1-1 1 0 0,1 0-1 0 0,0 1 0 0 0,-1-1 1 0 0,1 0-1 0 0,0 0 0 0 0,-1 0 0 0 0,1 1 1 0 0,-1-1-1 0 0,1 0 0 0 0,-1 0 0 0 0,1 0 1 0 0,-1 0-1 0 0,0 0 0 0 0,0 0 0 0 0,1 0 1 0 0,-1-2-1 0 0,7-30-242 0 0,-4 20 163 0 0,7-9 247 0 0,-7 20-79 0 0,1 0 0 0 0,-1 0 1 0 0,0 1-1 0 0,1-1 0 0 0,0 1 0 0 0,-1 0 0 0 0,1 0 0 0 0,0 0 0 0 0,0 0 0 0 0,-1 0 1 0 0,1 1-1 0 0,0 0 0 0 0,0 0 0 0 0,5 1 0 0 0,0 3-23 0 0,0 0 0 0 0,-1 1-1 0 0,0 0 1 0 0,0 0 0 0 0,0 1 0 0 0,-1 0-1 0 0,1 1 1 0 0,-2 0 0 0 0,1 0-1 0 0,-1 0 1 0 0,6 9 0 0 0,30 29 58 0 0,-19-23-53 0 0,-17-16-99 0 0,0 0-1 0 0,0-1 1 0 0,0 0 0 0 0,1 0-1 0 0,0 0 1 0 0,10 5 0 0 0,-16-10-313 0 0,-27-19-13151 0 0</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6.443"/>
    </inkml:context>
    <inkml:brush xml:id="br0">
      <inkml:brushProperty name="width" value="0.05" units="cm"/>
      <inkml:brushProperty name="height" value="0.05" units="cm"/>
      <inkml:brushProperty name="color" value="#008C3A"/>
    </inkml:brush>
  </inkml:definitions>
  <inkml:trace contextRef="#ctx0" brushRef="#br0">127 170 3616 0 0,'-1'-19'10349'0'0,"-3"31"-8358"0"0,-2 8-1740 0 0,-72 202 3625 0 0,73-206-3795 0 0,5-12-51 0 0,-1 0-1 0 0,0 0 1 0 0,0-1-1 0 0,0 1 1 0 0,-1 0 0 0 0,0-1-1 0 0,1 1 1 0 0,-1-1 0 0 0,0 1-1 0 0,-4 3 1 0 0,6-6-25 0 0,0-1 0 0 0,0 0 0 0 0,0 0 0 0 0,-1 1 1 0 0,1-1-1 0 0,0 0 0 0 0,0 0 0 0 0,0 0 0 0 0,-1 0 0 0 0,1 1 0 0 0,0-1 1 0 0,0 0-1 0 0,-1 0 0 0 0,1 0 0 0 0,0 0 0 0 0,0 0 0 0 0,-1 0 0 0 0,1 1 0 0 0,0-1 1 0 0,0 0-1 0 0,-1 0 0 0 0,1 0 0 0 0,0 0 0 0 0,0 0 0 0 0,-1 0 0 0 0,1 0 1 0 0,0 0-1 0 0,-1 0 0 0 0,1 0 0 0 0,0-1 0 0 0,0 1 0 0 0,-1 0 0 0 0,1 0 1 0 0,0 0-1 0 0,0 0 0 0 0,-1 0 0 0 0,1 0 0 0 0,0 0 0 0 0,0-1 0 0 0,0 1 0 0 0,-1 0 1 0 0,1 0-1 0 0,0 0 0 0 0,0-1 0 0 0,0 1 0 0 0,0 0 0 0 0,-1 0 0 0 0,1 0 1 0 0,0-1-1 0 0,0 1 0 0 0,0 0 0 0 0,0 0 0 0 0,0-1 0 0 0,-2-23-221 0 0,10-26-185 0 0,73-109-1693 0 0,16-14 2550 0 0,-63 116 910 0 0,-34 57-1361 0 0,0 0 0 0 0,0 0 1 0 0,0 0-1 0 0,0 1 0 0 0,0-1 0 0 0,0 0 1 0 0,0 0-1 0 0,0 0 0 0 0,0 0 1 0 0,0 0-1 0 0,0 1 0 0 0,0-1 0 0 0,0 0 1 0 0,0 0-1 0 0,0 0 0 0 0,0 0 0 0 0,0 0 1 0 0,0 1-1 0 0,0-1 0 0 0,0 0 1 0 0,0 0-1 0 0,0 0 0 0 0,0 0 0 0 0,0 0 1 0 0,0 1-1 0 0,1-1 0 0 0,-1 0 1 0 0,0 0-1 0 0,0 0 0 0 0,0 0 0 0 0,0 0 1 0 0,0 0-1 0 0,0 0 0 0 0,0 1 0 0 0,1-1 1 0 0,-1 0-1 0 0,0 0 0 0 0,0 0 1 0 0,0 0-1 0 0,0 0 0 0 0,0 0 0 0 0,1 0 1 0 0,-1 0-1 0 0,0 0 0 0 0,0 0 0 0 0,0 0 1 0 0,0 0-1 0 0,1 0 0 0 0,-1 0 1 0 0,0 0-1 0 0,0 0 0 0 0,0 0 0 0 0,0 0 1 0 0,0 0-1 0 0,1 0 0 0 0,-1 0 1 0 0,0 0-1 0 0,0 0 0 0 0,0 0 0 0 0,0-1 1 0 0,0 1-1 0 0,1 0 0 0 0,-1 0 0 0 0,0 0 1 0 0,3 27 108 0 0,-2 34 182 0 0,-1-59-266 0 0,-1 59 510 0 0,-1-29-233 0 0,2 0 1 0 0,1 0-1 0 0,10 57 0 0 0,11 12-282 0 0,-19-89 32 0 0,-14-31-11053 0 0,11 11 5297 0 0</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7.036"/>
    </inkml:context>
    <inkml:brush xml:id="br0">
      <inkml:brushProperty name="width" value="0.05" units="cm"/>
      <inkml:brushProperty name="height" value="0.05" units="cm"/>
      <inkml:brushProperty name="color" value="#008C3A"/>
    </inkml:brush>
  </inkml:definitions>
  <inkml:trace contextRef="#ctx0" brushRef="#br0">1 2 972 0 0,'3'0'9132'0'0,"6"0"-4235"0"0,14-2-1096 0 0,-13 3-3570 0 0,1 0 0 0 0,-1 1 0 0 0,0 0 0 0 0,0 0 0 0 0,0 1 0 0 0,-1 1-1 0 0,1-1 1 0 0,-1 2 0 0 0,1-1 0 0 0,-1 1 0 0 0,10 8 0 0 0,-19-13-322 0 0,0 0 1 0 0,1 0 0 0 0,-1 0 0 0 0,0 0-1 0 0,0 1 1 0 0,0-1 0 0 0,0 0 0 0 0,0 0 0 0 0,0 0-1 0 0,0 0 1 0 0,0 0 0 0 0,0 1 0 0 0,0-1-1 0 0,0 0 1 0 0,0 0 0 0 0,0 0 0 0 0,0 0 0 0 0,0 0-1 0 0,0 1 1 0 0,0-1 0 0 0,0 0 0 0 0,0 0-1 0 0,0 0 1 0 0,0 0 0 0 0,0 1 0 0 0,0-1-1 0 0,0 0 1 0 0,0 0 0 0 0,0 0 0 0 0,0 0 0 0 0,0 0-1 0 0,0 0 1 0 0,0 1 0 0 0,-1-1 0 0 0,1 0-1 0 0,0 0 1 0 0,0 0 0 0 0,0 0 0 0 0,0 0-1 0 0,0 0 1 0 0,0 0 0 0 0,0 1 0 0 0,-1-1 0 0 0,1 0-1 0 0,0 0 1 0 0,0 0 0 0 0,0 0 0 0 0,0 0-1 0 0,0 0 1 0 0,-1 0 0 0 0,1 0 0 0 0,0 0-1 0 0,0 0 1 0 0</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8.153"/>
    </inkml:context>
    <inkml:brush xml:id="br0">
      <inkml:brushProperty name="width" value="0.05" units="cm"/>
      <inkml:brushProperty name="height" value="0.05" units="cm"/>
      <inkml:brushProperty name="color" value="#008C3A"/>
    </inkml:brush>
  </inkml:definitions>
  <inkml:trace contextRef="#ctx0" brushRef="#br0">45 1 220 0 0,'-1'31'9689'0'0,"-2"3"-3711"0"0,-3 9-2447 0 0,-6 25-2813 0 0,-6 48 9 0 0,13-7-120 0 0,5-93-4109 0 0</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8.991"/>
    </inkml:context>
    <inkml:brush xml:id="br0">
      <inkml:brushProperty name="width" value="0.05" units="cm"/>
      <inkml:brushProperty name="height" value="0.05" units="cm"/>
      <inkml:brushProperty name="color" value="#008C3A"/>
    </inkml:brush>
  </inkml:definitions>
  <inkml:trace contextRef="#ctx0" brushRef="#br0">77 1 1264 0 0,'0'0'8148'0'0,"0"33"-3628"0"0,-7 108 704 0 0,1-93-4244 0 0,-2-1-1 0 0,-20 66 1 0 0,23-89-951 0 0,5-21-99 0 0,0 0 0 0 0,0 0 0 0 0,-1 0 0 0 0,1-1 1 0 0,-1 1-1 0 0,0 0 0 0 0,0 0 0 0 0,0 0 0 0 0,0-1 0 0 0,0 1 0 0 0,-1-1 0 0 0,-2 5 0 0 0,-5-23-10433 0 0,8 9 4903 0 0</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29.473"/>
    </inkml:context>
    <inkml:brush xml:id="br0">
      <inkml:brushProperty name="width" value="0.05" units="cm"/>
      <inkml:brushProperty name="height" value="0.05" units="cm"/>
      <inkml:brushProperty name="color" value="#008C3A"/>
    </inkml:brush>
  </inkml:definitions>
  <inkml:trace contextRef="#ctx0" brushRef="#br0">0 1 928 0 0,'3'4'13615'0'0,"8"11"-11247"0"0,-4-13-2206 0 0,0 0 1 0 0,1-1 0 0 0,-1 0-1 0 0,0 0 1 0 0,1 0-1 0 0,-1-1 1 0 0,0-1 0 0 0,1 1-1 0 0,-1-1 1 0 0,0 0-1 0 0,10-3 1 0 0,35-3-435 0 0,-51 7 121 0 0,2 5-2630 0 0</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0.129"/>
    </inkml:context>
    <inkml:brush xml:id="br0">
      <inkml:brushProperty name="width" value="0.05" units="cm"/>
      <inkml:brushProperty name="height" value="0.05" units="cm"/>
      <inkml:brushProperty name="color" value="#008C3A"/>
    </inkml:brush>
  </inkml:definitions>
  <inkml:trace contextRef="#ctx0" brushRef="#br0">14 1 1748 0 0,'-1'16'8744'0'0,"0"-1"-4178"0"0,-10 52-1223 0 0,10-15-4574 0 0</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0.331"/>
    </inkml:context>
    <inkml:brush xml:id="br0">
      <inkml:brushProperty name="width" value="0.05" units="cm"/>
      <inkml:brushProperty name="height" value="0.05" units="cm"/>
      <inkml:brushProperty name="color" value="#008C3A"/>
    </inkml:brush>
  </inkml:definitions>
  <inkml:trace contextRef="#ctx0" brushRef="#br0">9 5 6673 0 0,'0'-4'8900'0'0,"0"8"-8960"0"0,0-2-4 0 0,0 4 60 0 0,-4-1 4 0 0,4-1-528 0 0,-5 4-588 0 0,5 0-688 0 0,0-5-1368 0 0</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1.695"/>
    </inkml:context>
    <inkml:brush xml:id="br0">
      <inkml:brushProperty name="width" value="0.05" units="cm"/>
      <inkml:brushProperty name="height" value="0.05" units="cm"/>
      <inkml:brushProperty name="color" value="#008C3A"/>
    </inkml:brush>
  </inkml:definitions>
  <inkml:trace contextRef="#ctx0" brushRef="#br0">31 30 1864 0 0,'7'-26'12299'0'0,"-3"22"-8476"0"0,-1 21-2559 0 0,-16 138 1536 0 0,8-118-2670 0 0,1 0 0 0 0,2 1 0 0 0,1-1 0 0 0,7 55 0 0 0,-6-87-312 0 0,5 44 178 0 0,-5-48-128 0 0,0 0 0 0 0,0 0-1 0 0,0 0 1 0 0,0 0 0 0 0,0 0 0 0 0,0 0 0 0 0,0 0 0 0 0,0 0-1 0 0,0 0 1 0 0,-1 0 0 0 0,1 0 0 0 0,-1 0 0 0 0,1 0 0 0 0,0 0 0 0 0,-1 0-1 0 0,1 0 1 0 0,-1 0 0 0 0,0 0 0 0 0,1 0 0 0 0,-1-1 0 0 0,0 1 0 0 0,0 0-1 0 0,1 0 1 0 0,-1-1 0 0 0,0 1 0 0 0,0-1 0 0 0,0 1 0 0 0,0-1 0 0 0,0 1-1 0 0,0-1 1 0 0,0 1 0 0 0,0-1 0 0 0,0 0 0 0 0,0 0 0 0 0,0 1-1 0 0,-1-1 1 0 0,-6-4-6623 0 0</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2.145"/>
    </inkml:context>
    <inkml:brush xml:id="br0">
      <inkml:brushProperty name="width" value="0.05" units="cm"/>
      <inkml:brushProperty name="height" value="0.05" units="cm"/>
      <inkml:brushProperty name="color" value="#008C3A"/>
    </inkml:brush>
  </inkml:definitions>
  <inkml:trace contextRef="#ctx0" brushRef="#br0">1 22 808 0 0,'8'0'11641'0'0,"11"1"-8326"0"0,-11 4-2863 0 0,1-1-1 0 0,-1-1 0 0 0,1 1 1 0 0,0-2-1 0 0,0 1 1 0 0,0-1-1 0 0,0 0 1 0 0,16 0-1 0 0,76-2 1105 0 0,-98 0-1476 0 0,1 0 0 0 0,-1-1-1 0 0,1 1 1 0 0,0-1 0 0 0,-1 0 0 0 0,1 0-1 0 0,-1 0 1 0 0,0-1 0 0 0,1 1 0 0 0,4-4-1 0 0,1-10-3041 0 0,-9 13 2172 0 0,0 1 0 0 0,0 0 1 0 0,-1-1-1 0 0,1 1 0 0 0,0 0 1 0 0,-1-1-1 0 0,1 1 0 0 0,0 0 1 0 0,-1-1-1 0 0,0 1 0 0 0,1 0 1 0 0,-1 0-1 0 0,0 0 1 0 0,0 0-1 0 0,-1-2 0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22.708"/>
    </inkml:context>
    <inkml:brush xml:id="br0">
      <inkml:brushProperty name="width" value="0.05" units="cm"/>
      <inkml:brushProperty name="height" value="0.05" units="cm"/>
    </inkml:brush>
  </inkml:definitions>
  <inkml:trace contextRef="#ctx0" brushRef="#br0">6 227 3116 0 0,'0'0'6367'0'0,"0"40"-1935"0"0,1 22-1996 0 0,12 73 1 0 0,-13-131-2413 0 0,1-1 0 0 0,-1 0 1 0 0,1 0-1 0 0,0 1 0 0 0,-1-1 0 0 0,2 0 0 0 0,-1 0 0 0 0,0 0 0 0 0,1 0 0 0 0,-1 0 0 0 0,1 0 0 0 0,3 4 0 0 0,-4-9 29 0 0,0 0 0 0 0,0-1 1 0 0,0 1-1 0 0,0 0 0 0 0,-1-1 0 0 0,1 1 0 0 0,-1-1 0 0 0,0 1 1 0 0,1-1-1 0 0,-1 1 0 0 0,0-1 0 0 0,0 1 0 0 0,-1-1 0 0 0,0-3 1 0 0,1 1-44 0 0,0-38-161 0 0,-2-1-1 0 0,-14-77 0 0 0,10 91-14 0 0,1 16 69 0 0,2-1 0 0 0,0 0-1 0 0,1 0 1 0 0,0-1 0 0 0,2 1 0 0 0,-1 0-1 0 0,2 0 1 0 0,3-20 0 0 0,-3 30 57 0 0,1 1-1 0 0,0 0 1 0 0,0-1-1 0 0,0 1 1 0 0,1 0 0 0 0,0 0-1 0 0,-1 1 1 0 0,1-1-1 0 0,1 0 1 0 0,-1 1-1 0 0,0 0 1 0 0,1 0 0 0 0,0 0-1 0 0,4-3 1 0 0,-7 5 15 0 0,1 0 0 0 0,0-1 0 0 0,-1 1 0 0 0,1 0 0 0 0,0 0 0 0 0,0 1 0 0 0,0-1 0 0 0,0 0 0 0 0,0 1 0 0 0,0-1 0 0 0,0 1-1 0 0,0-1 1 0 0,0 1 0 0 0,0 0 0 0 0,0 0 0 0 0,0 0 0 0 0,0 0 0 0 0,0 0 0 0 0,0 0 0 0 0,0 1 0 0 0,0-1 0 0 0,0 1 0 0 0,0-1 0 0 0,-1 1 0 0 0,1 0 0 0 0,0 0 0 0 0,0 0 0 0 0,0 0 0 0 0,-1 0 0 0 0,1 0 0 0 0,0 0 0 0 0,-1 0 0 0 0,1 1 0 0 0,1 2 0 0 0,3 5 160 0 0,-1 0 0 0 0,0 0 0 0 0,0 1 0 0 0,-1 0 0 0 0,0 0 0 0 0,-1 0 1 0 0,0 0-1 0 0,-1 1 0 0 0,3 19 0 0 0,-4-23-10 0 0,-1 0 0 0 0,1-1 0 0 0,-1 1 1 0 0,0 0-1 0 0,0 0 0 0 0,-1-1 0 0 0,0 1 0 0 0,0 0 0 0 0,-1-1 1 0 0,0 1-1 0 0,0-1 0 0 0,0 1 0 0 0,-1-1 0 0 0,0 0 1 0 0,0 0-1 0 0,-7 9 0 0 0,9-14-156 0 0,0 0 1 0 0,0 0-1 0 0,0 0 1 0 0,0 0-1 0 0,-1 0 1 0 0,1-1-1 0 0,0 1 1 0 0,0 0-1 0 0,0-1 1 0 0,-1 1-1 0 0,1-1 1 0 0,0 1-1 0 0,-1-1 1 0 0,1 1-1 0 0,-1-1 1 0 0,1 0-1 0 0,0 0 1 0 0,-1 0-1 0 0,1 0 1 0 0,-1 0-1 0 0,1 0 1 0 0,0 0-1 0 0,-3-1 1 0 0,-32-16-1942 0 0,33 15 1448 0 0,1 1 0 0 0,0-1 1 0 0,-1 0-1 0 0,0 1 0 0 0,1-1 0 0 0,-1 1 0 0 0,0 0 0 0 0,0 0 1 0 0,1 0-1 0 0,-1 0 0 0 0,0 1 0 0 0,0-1 0 0 0,0 1 1 0 0,0 0-1 0 0,0 0 0 0 0,0 0 0 0 0,0 0 0 0 0,-5 1 0 0 0,7-1 306 0 0,1 0-1 0 0,0 1 0 0 0,-1-1 0 0 0,1 0 1 0 0,0 0-1 0 0,-1 1 0 0 0,1-1 1 0 0,0 1-1 0 0,0-1 0 0 0,-1 0 0 0 0,1 1 1 0 0,0-1-1 0 0,0 0 0 0 0,0 1 1 0 0,-1-1-1 0 0,1 1 0 0 0,0-1 0 0 0,0 1 1 0 0,0-1-1 0 0,0 1 0 0 0,0-1 0 0 0,0 0 1 0 0,0 1-1 0 0,0-1 0 0 0,0 1 1 0 0,0 0-1 0 0,0 0-434 0 0,0 4-54 0 0</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3.095"/>
    </inkml:context>
    <inkml:brush xml:id="br0">
      <inkml:brushProperty name="width" value="0.05" units="cm"/>
      <inkml:brushProperty name="height" value="0.05" units="cm"/>
      <inkml:brushProperty name="color" value="#008C3A"/>
    </inkml:brush>
  </inkml:definitions>
  <inkml:trace contextRef="#ctx0" brushRef="#br0">1 70 704 0 0,'1'2'10197'0'0,"3"5"-5086"0"0,-1 0-4722 0 0,0 0 0 0 0,0 1 0 0 0,0 0 1 0 0,-1-1-1 0 0,1 13 0 0 0,-1-14-286 0 0,-1 0-1 0 0,0 0 1 0 0,1 0-1 0 0,0 0 1 0 0,1-1 0 0 0,-1 1-1 0 0,1 0 1 0 0,0-1-1 0 0,7 9 1 0 0,-9-12-79 0 0,0 0-1 0 0,0 0 1 0 0,0 0 0 0 0,1 0 0 0 0,-1 0-1 0 0,1 0 1 0 0,-1 0 0 0 0,1-1 0 0 0,0 1 0 0 0,0 0-1 0 0,-1-1 1 0 0,1 0 0 0 0,0 1 0 0 0,0-1-1 0 0,1 0 1 0 0,-1 0 0 0 0,0 0 0 0 0,0-1 0 0 0,0 1-1 0 0,1 0 1 0 0,-1-1 0 0 0,0 1 0 0 0,1-1-1 0 0,-1 0 1 0 0,0 0 0 0 0,1 0 0 0 0,3 0 0 0 0,-4-2-35 0 0,1 0 1 0 0,-1 1 0 0 0,0-1-1 0 0,0 0 1 0 0,0 0 0 0 0,0 0 0 0 0,-1 0-1 0 0,1-1 1 0 0,0 1 0 0 0,-1 0 0 0 0,0-1-1 0 0,1 1 1 0 0,-1-1 0 0 0,0 1 0 0 0,0-1-1 0 0,0 0 1 0 0,-1 0 0 0 0,1 1 0 0 0,-1-1-1 0 0,1-4 1 0 0,2-64-1239 0 0,-4 56 843 0 0,13-57-319 0 0,-8 49-1705 0 0</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4.090"/>
    </inkml:context>
    <inkml:brush xml:id="br0">
      <inkml:brushProperty name="width" value="0.05" units="cm"/>
      <inkml:brushProperty name="height" value="0.05" units="cm"/>
      <inkml:brushProperty name="color" value="#008C3A"/>
    </inkml:brush>
  </inkml:definitions>
  <inkml:trace contextRef="#ctx0" brushRef="#br0">102 286 80 0 0,'-16'-11'9020'0'0,"-1"5"-4765"0"0,15 5-4143 0 0,0 1 0 0 0,0 0 1 0 0,0 0-1 0 0,-1 0 0 0 0,1 0 0 0 0,0 0 0 0 0,0 0 1 0 0,0 0-1 0 0,-1 1 0 0 0,1-1 0 0 0,0 1 0 0 0,0-1 1 0 0,0 1-1 0 0,0 0 0 0 0,0 0 0 0 0,0 0 0 0 0,0 0 1 0 0,0 0-1 0 0,0 1 0 0 0,1-1 0 0 0,-1 0 0 0 0,0 1 1 0 0,1 0-1 0 0,-1-1 0 0 0,1 1 0 0 0,0 0 0 0 0,-1-1 1 0 0,1 1-1 0 0,0 0 0 0 0,0 0 0 0 0,0 0 0 0 0,0 0 0 0 0,1 0 1 0 0,-1 1-1 0 0,0-1 0 0 0,0 3 0 0 0,0-2-78 0 0,0 0 0 0 0,0 0-1 0 0,0-1 1 0 0,1 1-1 0 0,-1 0 1 0 0,0 0 0 0 0,1 0-1 0 0,0 0 1 0 0,0 0-1 0 0,0 0 1 0 0,0 0 0 0 0,0 0-1 0 0,1 0 1 0 0,-1 0-1 0 0,1 0 1 0 0,0-1 0 0 0,0 1-1 0 0,0 0 1 0 0,0 0 0 0 0,0-1-1 0 0,1 1 1 0 0,-1 0-1 0 0,4 3 1 0 0,-4-5-41 0 0,0 0-1 0 0,0 0 1 0 0,0 0-1 0 0,1-1 1 0 0,-1 1-1 0 0,0 0 1 0 0,1-1 0 0 0,-1 1-1 0 0,0-1 1 0 0,1 0-1 0 0,-1 1 1 0 0,1-1-1 0 0,-1 0 1 0 0,0 0-1 0 0,1 0 1 0 0,-1 0 0 0 0,1 0-1 0 0,-1 0 1 0 0,1 0-1 0 0,-1 0 1 0 0,0-1-1 0 0,1 1 1 0 0,-1 0 0 0 0,1-1-1 0 0,1 0 1 0 0,1-2-94 0 0,1 1 1 0 0,-1-1 0 0 0,0 0-1 0 0,0 0 1 0 0,0-1 0 0 0,0 1-1 0 0,5-7 1 0 0,4-5-150 0 0,-1-2-1 0 0,19-33 1 0 0,-20 27 232 0 0,-1-1 1 0 0,-1 0-1 0 0,-2 0 1 0 0,0-1-1 0 0,-1 0 1 0 0,-2 0-1 0 0,2-27 1 0 0,-6 51 17 0 0,8-52 472 0 0,-20 225 2814 0 0,-3 32-1950 0 0,22-176-241 0 0,-4-19-3268 0 0</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7.213"/>
    </inkml:context>
    <inkml:brush xml:id="br0">
      <inkml:brushProperty name="width" value="0.05" units="cm"/>
      <inkml:brushProperty name="height" value="0.05" units="cm"/>
      <inkml:brushProperty name="color" value="#008C3A"/>
    </inkml:brush>
  </inkml:definitions>
  <inkml:trace contextRef="#ctx0" brushRef="#br0">8 125 652 0 0,'-2'-13'8225'0'0,"-2"4"-3641"0"0,3 0-1877 0 0,27 13-1479 0 0,-8-1-1096 0 0,1 0 0 0 0,0-1 0 0 0,1-1 0 0 0,-1-1 1 0 0,0-1-1 0 0,25-4 0 0 0,-47 2-383 0 0,0 0 0 0 0,0-1-1 0 0,1 1 1 0 0,-1-1 0 0 0,1 0 0 0 0,0 0 0 0 0,0 0 0 0 0,0 0-1 0 0,0 0 1 0 0,-1-5 0 0 0,3 7 243 0 0,1 0 0 0 0,-1 0 0 0 0,0 0 1 0 0,0 0-1 0 0,0 0 0 0 0,-1 0 0 0 0,1 0 0 0 0,0 0 0 0 0,-1 0 0 0 0,1 0 0 0 0,-1 0 1 0 0,0 0-1 0 0,0 0 0 0 0,0 1 0 0 0,1-1 0 0 0,-2 0 0 0 0,1 0 0 0 0,0 1 0 0 0,0-1 0 0 0,0 1 1 0 0,-1-1-1 0 0,1 1 0 0 0,-1-1 0 0 0,1 1 0 0 0,-1 0 0 0 0,0 0 0 0 0,0 0 0 0 0,1 0 1 0 0,-1 0-1 0 0,0 0 0 0 0,0 0 0 0 0,0 1 0 0 0,0-1 0 0 0,0 1 0 0 0,0-1 0 0 0,0 1 1 0 0,0 0-1 0 0,0 0 0 0 0,0 0 0 0 0,0 0 0 0 0,0 0 0 0 0,0 0 0 0 0,0 0 0 0 0,0 1 1 0 0,-3 0-1 0 0,-1 0 75 0 0,1 1 0 0 0,-1 0 1 0 0,1 0-1 0 0,-1 0 1 0 0,1 1-1 0 0,0 0 0 0 0,0 0 1 0 0,0 0-1 0 0,0 0 1 0 0,0 1-1 0 0,1 0 1 0 0,-1 0-1 0 0,1 0 0 0 0,0 0 1 0 0,-5 9-1 0 0,7-7 9 0 0,-1-1 0 0 0,1 1 0 0 0,1 0 0 0 0,-1 1 0 0 0,1-1 0 0 0,0 0-1 0 0,1 0 1 0 0,0 0 0 0 0,-1 1 0 0 0,2-1 0 0 0,-1 0 0 0 0,1 0 0 0 0,0 0 0 0 0,0 0 0 0 0,1 0-1 0 0,0 0 1 0 0,0 0 0 0 0,0 0 0 0 0,1 0 0 0 0,0-1 0 0 0,0 1 0 0 0,0-1 0 0 0,1 0 0 0 0,-1 0 0 0 0,1 0-1 0 0,0 0 1 0 0,1-1 0 0 0,-1 0 0 0 0,6 4 0 0 0,26 12 121 0 0,-35-20-218 0 0,-1 1 0 0 0,1-1 1 0 0,-1 0-1 0 0,1 1 0 0 0,0-1 1 0 0,-1 0-1 0 0,1 1 0 0 0,0-1 1 0 0,-1 0-1 0 0,1 0 0 0 0,0 1 0 0 0,-1-1 1 0 0,1 0-1 0 0,0 0 0 0 0,-1 0 1 0 0,1 0-1 0 0,0 0 0 0 0,0 0 1 0 0,-1 0-1 0 0,1 0 0 0 0,0 0 1 0 0,-1-1-1 0 0,1 1 0 0 0,0 0 0 0 0,0 0 1 0 0,-1-1-1 0 0,1 1 0 0 0,-1 0 1 0 0,1-1-1 0 0,0 1 0 0 0,-1 0 1 0 0,1-1-1 0 0,-1 1 0 0 0,1-1 0 0 0,-1 1 1 0 0,1-1-1 0 0,-1 1 0 0 0,1-1 1 0 0,-1 0-1 0 0,1 1 0 0 0,-1-1 1 0 0,0 1-1 0 0,1-1 0 0 0,-1 0 1 0 0,0 1-1 0 0,0-1 0 0 0,0 0 0 0 0,1 0 1 0 0,-1 1-1 0 0,0-2 0 0 0,13-20-1860 0 0</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39.392"/>
    </inkml:context>
    <inkml:brush xml:id="br0">
      <inkml:brushProperty name="width" value="0.05" units="cm"/>
      <inkml:brushProperty name="height" value="0.05" units="cm"/>
      <inkml:brushProperty name="color" value="#008C3A"/>
    </inkml:brush>
  </inkml:definitions>
  <inkml:trace contextRef="#ctx0" brushRef="#br0">0 20 380 0 0,'0'0'9416'0'0,"11"-3"-5636"0"0,38-8-1709 0 0,216 32 966 0 0,-258-22-3035 0 0,1 0 0 0 0,-1-1 0 0 0,0 0 0 0 0,0 0 0 0 0,0 0 0 0 0,0-1 0 0 0,7-5 0 0 0,0 2-232 0 0,-22 10 160 0 0,0 1 1 0 0,0-1-1 0 0,1 1 1 0 0,0 1-1 0 0,0 0 1 0 0,0 0-1 0 0,1 0 1 0 0,-1 1-1 0 0,-7 11 1 0 0,-50 81 1342 0 0,13-17-1043 0 0,32-48-140 0 0,17-29-66 0 0,-1 0 0 0 0,1 0-1 0 0,-1 0 1 0 0,0 0 0 0 0,0 0-1 0 0,-1-1 1 0 0,-7 9 0 0 0,-3 7-37 0 0,13-18 13 0 0,1 0-1 0 0,-1-1 1 0 0,0 1-1 0 0,1-1 0 0 0,-1 1 1 0 0,0 0-1 0 0,0-1 1 0 0,0 0-1 0 0,0 1 1 0 0,-1-1-1 0 0,1 0 0 0 0,0 1 1 0 0,0-1-1 0 0,-1 0 1 0 0,1 0-1 0 0,-1 0 0 0 0,1 0 1 0 0,-1 0-1 0 0,0-1 1 0 0,-1 2-1 0 0,2-2-14 0 0,5-10-858 0 0,186 9 3571 0 0,-187 1-2691 0 0,-1 0 1 0 0,1 1 0 0 0,0-1 0 0 0,-1 1-1 0 0,1 0 1 0 0,-1 0 0 0 0,1 0 0 0 0,-1 0 0 0 0,0 0-1 0 0,1 1 1 0 0,-1-1 0 0 0,0 1 0 0 0,0 0-1 0 0,0-1 1 0 0,0 1 0 0 0,2 2 0 0 0,18 13 24 0 0,-22-17-15 0 0,2 0-91 0 0,0 0 1 0 0,-1-1-1 0 0,1 1 1 0 0,-1 0-1 0 0,1-1 0 0 0,0 1 1 0 0,-1-1-1 0 0,0 1 1 0 0,1-1-1 0 0,-1 0 0 0 0,1 1 1 0 0,-1-1-1 0 0,0 0 1 0 0,1 0-1 0 0,-1 0 0 0 0,0 0 1 0 0,0-1-1 0 0,2-1 1 0 0,5-19-4602 0 0,-9 21 4218 0 0,1 1 0 0 0,-1-1 0 0 0,0 1 0 0 0,1 0 0 0 0,-1-1-1 0 0,0 1 1 0 0,1 0 0 0 0,-1-1 0 0 0,0 1 0 0 0,1 0 0 0 0,-1 0 0 0 0,0-1 0 0 0,0 1 0 0 0,1 0 0 0 0,-1 0 0 0 0,0 0 0 0 0,0 0 0 0 0,1 0 0 0 0,-1 0 0 0 0,0 0 0 0 0,0 0 0 0 0,1 1 0 0 0,-1-1 0 0 0,0 0 0 0 0,0 1 0 0 0,-7 0-2707 0 0</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40.301"/>
    </inkml:context>
    <inkml:brush xml:id="br0">
      <inkml:brushProperty name="width" value="0.05" units="cm"/>
      <inkml:brushProperty name="height" value="0.05" units="cm"/>
      <inkml:brushProperty name="color" value="#008C3A"/>
    </inkml:brush>
  </inkml:definitions>
  <inkml:trace contextRef="#ctx0" brushRef="#br0">0 0 1228 0 0,'3'4'13606'0'0,"-1"-2"-12660"0"0,4 1-750 0 0,0-1 1 0 0,0 0-1 0 0,0 0 0 0 0,0-1 0 0 0,0 0 1 0 0,0 0-1 0 0,1 0 0 0 0,-1-1 1 0 0,0 0-1 0 0,1 0 0 0 0,-1 0 0 0 0,7-2 1 0 0,8 1 103 0 0,28-3 201 0 0,-10 0-372 0 0</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41.393"/>
    </inkml:context>
    <inkml:brush xml:id="br0">
      <inkml:brushProperty name="width" value="0.05" units="cm"/>
      <inkml:brushProperty name="height" value="0.05" units="cm"/>
      <inkml:brushProperty name="color" value="#008C3A"/>
    </inkml:brush>
  </inkml:definitions>
  <inkml:trace contextRef="#ctx0" brushRef="#br0">1 15 300 0 0,'0'0'823'0'0,"19"0"10383"0"0,3-1-8672 0 0,0-4-1810 0 0,-16 3-618 0 0,1 0 0 0 0,-1 1 0 0 0,1 0 0 0 0,0 0 0 0 0,0 0 0 0 0,-1 1 0 0 0,1 0 0 0 0,9 1 0 0 0,-15 0-76 0 0,-1-1-1 0 0,1 1 1 0 0,-1 0 0 0 0,1 0 0 0 0,-1 0-1 0 0,1-1 1 0 0,-1 1 0 0 0,1 0 0 0 0,-1 0-1 0 0,0 0 1 0 0,0 0 0 0 0,0 0 0 0 0,1 0-1 0 0,-1 0 1 0 0,0-1 0 0 0,0 1 0 0 0,0 0-1 0 0,0 0 1 0 0,0 0 0 0 0,0 0 0 0 0,-1 0-1 0 0,1 0 1 0 0,0 0 0 0 0,0 0 0 0 0,-1 0-1 0 0,1-1 1 0 0,0 1 0 0 0,-1 0 0 0 0,1 0-1 0 0,-1 0 1 0 0,1-1 0 0 0,-2 2 0 0 0,-19 34 808 0 0,18-31-717 0 0,-54 83 971 0 0,55-81-914 0 0,10-10-209 0 0,18-15-227 0 0,-18 12 244 0 0,-6 5 12 0 0,0 0 0 0 0,1 0 0 0 0,-1-1 0 0 0,1 1-1 0 0,-1 1 1 0 0,1-1 0 0 0,-1 0 0 0 0,1 1 0 0 0,0-1 0 0 0,-1 1 0 0 0,1 0-1 0 0,0 0 1 0 0,-1 0 0 0 0,1 0 0 0 0,0 0 0 0 0,3 1 0 0 0,43 18 378 0 0,-44-15-343 0 0,1-1 1 0 0,0-1-1 0 0,0 1 1 0 0,1-1-1 0 0,-1 0 1 0 0,0-1-1 0 0,14 3 1 0 0,-20-4-303 0 0,-22-20-10604 0 0,17 15 5826 0 0</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42.199"/>
    </inkml:context>
    <inkml:brush xml:id="br0">
      <inkml:brushProperty name="width" value="0.05" units="cm"/>
      <inkml:brushProperty name="height" value="0.05" units="cm"/>
      <inkml:brushProperty name="color" value="#008C3A"/>
    </inkml:brush>
  </inkml:definitions>
  <inkml:trace contextRef="#ctx0" brushRef="#br0">5 8 248 0 0,'-5'-6'14547'0'0,"15"5"-14038"0"0,0 1 0 0 0,0-1 0 0 0,0 2 0 0 0,0 0 0 0 0,-1 0 0 0 0,1 0-1 0 0,14 5 1 0 0,37 5 251 0 0,47-19-520 0 0,-107 8-288 0 0,-38-6-5747 0 0,21 4 71 0 0,10 1 1117 0 0</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42.864"/>
    </inkml:context>
    <inkml:brush xml:id="br0">
      <inkml:brushProperty name="width" value="0.05" units="cm"/>
      <inkml:brushProperty name="height" value="0.05" units="cm"/>
      <inkml:brushProperty name="color" value="#008C3A"/>
    </inkml:brush>
  </inkml:definitions>
  <inkml:trace contextRef="#ctx0" brushRef="#br0">27 3 104 0 0,'-6'-1'10334'0'0,"-14"0"-3366"0"0,90 6-5994 0 0,-52-2-730 0 0,-1-2-1 0 0,0 0 1 0 0,0-1 0 0 0,1 0-1 0 0,19-4 1 0 0,-30 0-102 0 0</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50.091"/>
    </inkml:context>
    <inkml:brush xml:id="br0">
      <inkml:brushProperty name="width" value="0.05" units="cm"/>
      <inkml:brushProperty name="height" value="0.05" units="cm"/>
      <inkml:brushProperty name="color" value="#008C3A"/>
    </inkml:brush>
  </inkml:definitions>
  <inkml:trace contextRef="#ctx0" brushRef="#br0">201 105 652 0 0,'7'-4'10301'0'0,"19"-10"-6799"0"0,-25 13-3446 0 0,1 0 0 0 0,-1 0 0 0 0,0 0 0 0 0,1 0 0 0 0,-1 0 0 0 0,0 0 0 0 0,0-1 0 0 0,0 1 0 0 0,0 0 1 0 0,0-1-1 0 0,0 1 0 0 0,0-1 0 0 0,-1 1 0 0 0,1-1 0 0 0,0 0 0 0 0,-1 1 0 0 0,1-1 0 0 0,-1 0 0 0 0,0 1 0 0 0,1-1 1 0 0,-1 0-1 0 0,0 1 0 0 0,0-1 0 0 0,0 0 0 0 0,0 1 0 0 0,-1-1 0 0 0,1 0 0 0 0,0 0 0 0 0,-1 1 0 0 0,1-1 0 0 0,-1 1 1 0 0,1-1-1 0 0,-1 0 0 0 0,0 1 0 0 0,0-1 0 0 0,0 1 0 0 0,-1-3 0 0 0,-1 2-28 0 0,0-1-1 0 0,1 1 1 0 0,-1-1-1 0 0,0 1 1 0 0,0 0-1 0 0,0 0 1 0 0,-1 0 0 0 0,1 1-1 0 0,0-1 1 0 0,-1 1-1 0 0,1-1 1 0 0,-1 1-1 0 0,0 0 1 0 0,1 1 0 0 0,-1-1-1 0 0,0 1 1 0 0,-5-1-1 0 0,-4 2-35 0 0,-1 0 1 0 0,1 0-1 0 0,-1 1 0 0 0,1 1 0 0 0,-14 5 0 0 0,20-6 24 0 0,1 0 0 0 0,-1 1-1 0 0,1 0 1 0 0,-1 0 0 0 0,1 0-1 0 0,0 1 1 0 0,0 0 0 0 0,1 0 0 0 0,-1 1-1 0 0,1 0 1 0 0,-5 5 0 0 0,8-7 9 0 0,1 1 1 0 0,0 0 0 0 0,0-1-1 0 0,0 1 1 0 0,0 0 0 0 0,1-1 0 0 0,-1 1-1 0 0,1 0 1 0 0,0 0 0 0 0,0-1 0 0 0,1 1-1 0 0,-1 0 1 0 0,1-1 0 0 0,-1 1-1 0 0,1 0 1 0 0,0-1 0 0 0,1 1 0 0 0,-1-1-1 0 0,1 1 1 0 0,-1-1 0 0 0,1 0 0 0 0,0 1-1 0 0,2 2 1 0 0,3 2 63 0 0,1-1 0 0 0,-1 1 0 0 0,1-1 1 0 0,0-1-1 0 0,10 6 0 0 0,-14-10-70 0 0,-1 0 1 0 0,1 0-1 0 0,0-1 1 0 0,0 0-1 0 0,0 0 1 0 0,0 0 0 0 0,0 0-1 0 0,1-1 1 0 0,-1 1-1 0 0,0-1 1 0 0,0 0-1 0 0,0 0 1 0 0,0-1-1 0 0,1 1 1 0 0,-1-1-1 0 0,5-1 1 0 0,-1-1-59 0 0,0 0 0 0 0,-1-1 0 0 0,1 1 1 0 0,0-1-1 0 0,-1-1 0 0 0,0 1 0 0 0,0-1 0 0 0,-1 0 1 0 0,1-1-1 0 0,-1 0 0 0 0,6-7 0 0 0,-7 8 24 0 0,-1-1 0 0 0,1 1 0 0 0,-1-1 0 0 0,-1 0 0 0 0,1 0 0 0 0,-1 0 0 0 0,0 0 0 0 0,0 0 0 0 0,-1-1 0 0 0,0 1 0 0 0,0-1 0 0 0,-1 0 0 0 0,2-13 0 0 0,-4 20 19 0 0,0 0 0 0 0,0 1 0 0 0,0-1 0 0 0,0 0 0 0 0,0 1-1 0 0,0-1 1 0 0,0 1 0 0 0,1-1 0 0 0,-1 1 0 0 0,0 0 0 0 0,0-1 0 0 0,0 1 0 0 0,1 0 0 0 0,-1-1 0 0 0,0 1 0 0 0,1 0 0 0 0,-1 0 0 0 0,1 0 0 0 0,-1-1 0 0 0,1 1 0 0 0,-1 0 0 0 0,1 0 0 0 0,-1 2 0 0 0,-13 41 1099 0 0,12 8 30 0 0,-3 0 1 0 0,-19 86-1 0 0,16-110-1050 0 0,-19 47-1 0 0,21-59-55 0 0,-2 11-333 0 0,9-25-840 0 0,6-15-439 0 0,8-13-1668 0 0,1-5-4537 0 0,-11 16 812 0 0</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50.884"/>
    </inkml:context>
    <inkml:brush xml:id="br0">
      <inkml:brushProperty name="width" value="0.05" units="cm"/>
      <inkml:brushProperty name="height" value="0.05" units="cm"/>
      <inkml:brushProperty name="color" value="#008C3A"/>
    </inkml:brush>
  </inkml:definitions>
  <inkml:trace contextRef="#ctx0" brushRef="#br0">11 0 980 0 0,'-1'5'10635'0'0,"-1"3"-6358"0"0,-4 22-2627 0 0,6-29-1647 0 0,-1 0 0 0 0,1 0 0 0 0,0 0 0 0 0,0 0 0 0 0,0 0 0 0 0,0 0 0 0 0,0 0 0 0 0,0 0 0 0 0,0 0 0 0 0,0 0 0 0 0,1 0 0 0 0,-1 0 0 0 0,0 0 0 0 0,1 0 0 0 0,-1 0 0 0 0,0 0 0 0 0,1 0 0 0 0,-1 0 0 0 0,1 0 0 0 0,0 0 0 0 0,-1 0 0 0 0,1-1 0 0 0,0 1 0 0 0,1 1 0 0 0,-1-2-30 0 0,0 0-1 0 0,-1 0 1 0 0,1 0-1 0 0,0 0 0 0 0,0-1 1 0 0,-1 1-1 0 0,1 0 1 0 0,0-1-1 0 0,-1 1 0 0 0,1 0 1 0 0,0-1-1 0 0,-1 1 1 0 0,1-1-1 0 0,-1 1 0 0 0,1-1 1 0 0,-1 1-1 0 0,1-1 1 0 0,-1 0-1 0 0,1 1 0 0 0,-1-1 1 0 0,1 0-1 0 0,-1 1 1 0 0,1-2-1 0 0,6-22-571 0 0,-7 23 606 0 0,0 1 0 0 0,0-1 0 0 0,-1 1 0 0 0,1-1 0 0 0,0 0 0 0 0,0 1 0 0 0,0-1 1 0 0,0 1-1 0 0,-1-1 0 0 0,1 1 0 0 0,0-1 0 0 0,-1 1 0 0 0,1-1 0 0 0,0 1 1 0 0,-1-1-1 0 0,1 1 0 0 0,0-1 0 0 0,-1 1 0 0 0,1-1 0 0 0,-1 1 0 0 0,1 0 1 0 0,-1-1-1 0 0,1 1 0 0 0,-1 0 0 0 0,1 0 0 0 0,-1-1 0 0 0,1 1 0 0 0,-1 0 0 0 0,0 0 1 0 0,1 0-1 0 0,-1 0 0 0 0,1-1 0 0 0,-1 1 0 0 0,0 0 0 0 0,1 0 0 0 0,-2 0 1 0 0,1 0 98 0 0,1 0-80 0 0,-1 1-60 0 0,0-1 1 0 0,0 1-1 0 0,1-1 0 0 0,-1 0 0 0 0,0 1 0 0 0,1-1 0 0 0,-1 1 1 0 0,0-1-1 0 0,1 1 0 0 0,-1 0 0 0 0,1-1 0 0 0,-1 1 1 0 0,1 0-1 0 0,-1-1 0 0 0,1 1 0 0 0,0 0 0 0 0,-1-1 1 0 0,1 1-1 0 0,-1 1 0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24.409"/>
    </inkml:context>
    <inkml:brush xml:id="br0">
      <inkml:brushProperty name="width" value="0.05" units="cm"/>
      <inkml:brushProperty name="height" value="0.05" units="cm"/>
    </inkml:brush>
  </inkml:definitions>
  <inkml:trace contextRef="#ctx0" brushRef="#br0">1 32 432 0 0,'0'0'11440'0'0,"9"41"-8195"0"0,-6-30-3040 0 0,0-1 1 0 0,1 1-1 0 0,0-1 0 0 0,1 0 1 0 0,0 0-1 0 0,0 0 1 0 0,7 8-1 0 0,-12-18-194 0 0,0 1 1 0 0,0-1-1 0 0,1 0 0 0 0,-1 0 0 0 0,0 1 0 0 0,0-1 1 0 0,0 0-1 0 0,0 0 0 0 0,1 0 0 0 0,-1 1 0 0 0,0-1 0 0 0,0 0 1 0 0,0 0-1 0 0,1 0 0 0 0,-1 0 0 0 0,0 0 0 0 0,0 0 1 0 0,0 1-1 0 0,1-1 0 0 0,-1 0 0 0 0,0 0 0 0 0,0 0 1 0 0,1 0-1 0 0,-1 0 0 0 0,0 0 0 0 0,0 0 0 0 0,1 0 0 0 0,-1 0 1 0 0,0 0-1 0 0,0 0 0 0 0,1 0 0 0 0,-1 0 0 0 0,0 0 1 0 0,0 0-1 0 0,1 0 0 0 0,-1 0 0 0 0,0-1 0 0 0,0 1 1 0 0,1 0-1 0 0,-1 0 0 0 0,0 0 0 0 0,0 0 0 0 0,0 0 1 0 0,1-1-1 0 0,-1 1-12 0 0,0-1 0 0 0,0 1 0 0 0,1-1 1 0 0,-1 1-1 0 0,0-1 0 0 0,0 1 1 0 0,0 0-1 0 0,0-1 0 0 0,0 1 0 0 0,0-1 1 0 0,0 1-1 0 0,0-1 0 0 0,0 1 0 0 0,0-1 1 0 0,0 1-1 0 0,-1-1 0 0 0,1 1 0 0 0,0 0 1 0 0,0-1-1 0 0,0 1 0 0 0,0-1 0 0 0,-1 1 1 0 0,1 0-1 0 0,0-1 0 0 0,0 1 0 0 0,-1-1 1 0 0,1 1-1 0 0,-1-1 0 0 0,-3-3-84 0 0,1-1 0 0 0,0 0 0 0 0,0 0 0 0 0,0 0 0 0 0,1 0 1 0 0,0 0-1 0 0,0-1 0 0 0,0 1 0 0 0,1-1 0 0 0,-1 1 0 0 0,1-1 0 0 0,0 0 0 0 0,1 1 0 0 0,0-1 0 0 0,0 0 0 0 0,0 0 0 0 0,0 1 0 0 0,2-8 0 0 0,-1-19 102 0 0,-1 32-15 0 0,0-1 0 0 0,0 1 1 0 0,0-1-1 0 0,1 1 0 0 0,-1 0 1 0 0,0-1-1 0 0,0 1 0 0 0,0-1 1 0 0,0 1-1 0 0,1-1 0 0 0,-1 1 1 0 0,0-1-1 0 0,0 1 0 0 0,1 0 1 0 0,-1-1-1 0 0,0 1 0 0 0,1 0 1 0 0,-1-1-1 0 0,0 1 0 0 0,1 0 1 0 0,-1-1-1 0 0,1 1 0 0 0,-1 0 1 0 0,0 0-1 0 0,1 0 0 0 0,-1-1 1 0 0,1 1-1 0 0,-1 0 0 0 0,1 0 1 0 0,-1 0-1 0 0,1 0 0 0 0,-1 0 1 0 0,1 0-1 0 0,-1 0 0 0 0,1 0 1 0 0,-1 0-1 0 0,1 0 0 0 0,-1 0 1 0 0,1 0-1 0 0,-1 0 0 0 0,0 0 1 0 0,1 0-1 0 0,0 1 0 0 0,20 5 290 0 0,-21-5-238 0 0,5 1-69 0 0,0 0-1 0 0,0-1 1 0 0,0 1 0 0 0,0-1 0 0 0,0 0-1 0 0,0 0 1 0 0,0-1 0 0 0,0 1 0 0 0,0-1 0 0 0,0 0-1 0 0,8-2 1 0 0,13-10-6966 0 0</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52.302"/>
    </inkml:context>
    <inkml:brush xml:id="br0">
      <inkml:brushProperty name="width" value="0.05" units="cm"/>
      <inkml:brushProperty name="height" value="0.05" units="cm"/>
      <inkml:brushProperty name="color" value="#008C3A"/>
    </inkml:brush>
  </inkml:definitions>
  <inkml:trace contextRef="#ctx0" brushRef="#br0">426 18 300 0 0,'0'0'501'0'0,"-22"-17"11519"0"0,-73 21-8580 0 0,63-1-3078 0 0,0 1 1 0 0,0 2-1 0 0,1 1 0 0 0,-59 22 0 0 0,90-29-366 0 0,1 0-1 0 0,-1 0 0 0 0,0 0 1 0 0,0 0-1 0 0,0 0 0 0 0,0 0 1 0 0,0 0-1 0 0,0 0 0 0 0,1 0 0 0 0,-1 0 1 0 0,0 0-1 0 0,0 0 0 0 0,0 1 1 0 0,0-1-1 0 0,0 0 0 0 0,0 0 1 0 0,0 0-1 0 0,1 0 0 0 0,-1 0 1 0 0,0 0-1 0 0,0 0 0 0 0,0 0 1 0 0,0 1-1 0 0,0-1 0 0 0,0 0 0 0 0,0 0 1 0 0,0 0-1 0 0,0 0 0 0 0,0 0 1 0 0,0 0-1 0 0,0 1 0 0 0,0-1 1 0 0,0 0-1 0 0,0 0 0 0 0,0 0 1 0 0,0 0-1 0 0,0 0 0 0 0,0 1 1 0 0,0-1-1 0 0,0 0 0 0 0,0 0 0 0 0,0 0 1 0 0,0 0-1 0 0,0 0 0 0 0,0 0 1 0 0,0 1-1 0 0,0-1 0 0 0,0 0 1 0 0,0 0-1 0 0,0 0 0 0 0,0 0 1 0 0,0 0-1 0 0,-1 0 0 0 0,1 0 1 0 0,0 1-1 0 0,0-1 0 0 0,0 0 0 0 0,0 0 1 0 0,0 0-1 0 0,0 0 0 0 0,0 0 1 0 0,-1 0-1 0 0,1 0 0 0 0,13 4-19 0 0,-11-4-125 0 0,-1 0 90 0 0,-42 25 217 0 0,18-13-124 0 0,19-9-35 0 0,-1-1-1 0 0,0 1 1 0 0,0-1-1 0 0,0 0 1 0 0,0 0 0 0 0,-10 1-1 0 0,15-1-12 0 0,1-1 0 0 0,-1 1-1 0 0,1-1 1 0 0,0 1 0 0 0,0-1-1 0 0,-1 0 1 0 0,1 0 0 0 0,0 1-1 0 0,0-1 1 0 0,0 0 0 0 0,0 0 0 0 0,1 0-1 0 0,-1 0 1 0 0,0 0 0 0 0,0 0-1 0 0,3 1 1 0 0,40 26 388 0 0,42 35 0 0 0,-79-57-327 0 0,0 1 0 0 0,-1 1 0 0 0,0-1 0 0 0,0 1-1 0 0,0 1 1 0 0,-1-1 0 0 0,-1 0 0 0 0,8 19 0 0 0,11 77 615 0 0,-23-103-654 0 0,0-1 0 0 0,1 1 0 0 0,-1-1 0 0 0,0 1 0 0 0,1-1-1 0 0,-1 1 1 0 0,0 0 0 0 0,0-1 0 0 0,0 1 0 0 0,1-1 0 0 0,-1 1 0 0 0,0 0 0 0 0,0-1-1 0 0,0 1 1 0 0,0 0 0 0 0,0-1 0 0 0,0 1 0 0 0,0 0 0 0 0,0-1 0 0 0,-1 1 0 0 0,1-1 0 0 0,0 1-1 0 0,0 0 1 0 0,0-1 0 0 0,-1 1 0 0 0,1-1 0 0 0,0 1 0 0 0,-1 0 0 0 0,1-1 0 0 0,0 1 0 0 0,-1-1-1 0 0,1 1 1 0 0,-1-1 0 0 0,1 0 0 0 0,-1 1 0 0 0,1-1 0 0 0,-2 1 0 0 0,-25-1 274 0 0,5-2-322 0 0,13 2 9 0 0,-66-5 195 0 0,71 5-188 0 0,0-1 0 0 0,1 0 1 0 0,-1 1-1 0 0,1-1 0 0 0,-1-1 0 0 0,1 1 0 0 0,0 0 0 0 0,-1-1 1 0 0,1 0-1 0 0,0 0 0 0 0,0 0 0 0 0,0 0 0 0 0,0 0 0 0 0,0-1 1 0 0,1 1-1 0 0,-1-1 0 0 0,-2-4 0 0 0,4 0-1708 0 0</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54.248"/>
    </inkml:context>
    <inkml:brush xml:id="br0">
      <inkml:brushProperty name="width" value="0.05" units="cm"/>
      <inkml:brushProperty name="height" value="0.05" units="cm"/>
      <inkml:brushProperty name="color" value="#008C3A"/>
    </inkml:brush>
  </inkml:definitions>
  <inkml:trace contextRef="#ctx0" brushRef="#br0">0 485 4376 0 0,'1'6'13361'0'0,"13"-11"-13162"0"0,10-7-61 0 0,0-1-1 0 0,0 0 0 0 0,-2-2 1 0 0,0-1-1 0 0,21-20 0 0 0,-3 0 164 0 0,54-66 0 0 0,-66 70 44 0 0,-2-2 1 0 0,-1-1-1 0 0,-1-1 1 0 0,22-46-1 0 0,-46 81-339 0 0,1 1-1 0 0,-1-1 0 0 0,1 1 0 0 0,-1-1 1 0 0,0 1-1 0 0,1-1 0 0 0,-1 1 0 0 0,0-1 1 0 0,1 1-1 0 0,-1-1 0 0 0,0 1 0 0 0,0-1 1 0 0,0 1-1 0 0,1-1 0 0 0,-1 0 1 0 0,0 1-1 0 0,0-1 0 0 0,0 1 0 0 0,0-1 1 0 0,0 0-1 0 0,0 1 0 0 0,0-1 0 0 0,0 1 1 0 0,0-1-1 0 0,0 0 0 0 0,-1 1 0 0 0,1-1 1 0 0,0 1-1 0 0,0-1 0 0 0,0 1 1 0 0,-1-1-1 0 0,1 0 0 0 0,0 1 0 0 0,-1-1 1 0 0,1 1-1 0 0,-1 0 0 0 0,1-1 0 0 0,0 1 1 0 0,-1-1-1 0 0,1 1 0 0 0,-1-1 0 0 0,1 1 1 0 0,-1 0-1 0 0,0-1 0 0 0,-2 1-7 0 0,0 0 0 0 0,0 1 0 0 0,0-1-1 0 0,0 1 1 0 0,1 0 0 0 0,-1-1 0 0 0,0 1-1 0 0,0 0 1 0 0,1 1 0 0 0,-4 0 0 0 0,-8 6-31 0 0,0 0 0 0 0,1 0 0 0 0,-16 13 1 0 0,10-2 24 0 0,5-8 0 0 0,0 2-1 0 0,1 0 0 0 0,1 0 0 0 0,0 1 1 0 0,1 1-1 0 0,1 0 0 0 0,-14 25 0 0 0,-3 11-17 0 0,-12 31 14 0 0,-35 84 16 0 0,30-105 144 0 0,44-61-150 0 0,0 0 0 0 0,0 0 0 0 0,0 0 0 0 0,0-1 0 0 0,0 1 0 0 0,0 0-1 0 0,0 0 1 0 0,0 0 0 0 0,0-1 0 0 0,0 1 0 0 0,0 0 0 0 0,-1 0 0 0 0,1 0 0 0 0,0-1 0 0 0,0 1-1 0 0,0 0 1 0 0,0 0 0 0 0,0 0 0 0 0,-1 0 0 0 0,1 0 0 0 0,0 0 0 0 0,0-1 0 0 0,0 1 0 0 0,-1 0-1 0 0,1 0 1 0 0,0 0 0 0 0,0 0 0 0 0,0 0 0 0 0,-1 0 0 0 0,1 0 0 0 0,0 0 0 0 0,0 0 0 0 0,0 0-1 0 0,-1 0 1 0 0,1 0 0 0 0,0 0 0 0 0,0 0 0 0 0,0 0 0 0 0,-1 0 0 0 0,1 0 0 0 0,0 0 0 0 0,0 0-1 0 0,-1 0 1 0 0,1 0 0 0 0,0 0 0 0 0,0 1 0 0 0,7-25-423 0 0,2 12 388 0 0,0 1 0 0 0,1-1-1 0 0,0 2 1 0 0,1-1 0 0 0,0 2-1 0 0,0-1 1 0 0,1 1 0 0 0,0 1 0 0 0,1 0-1 0 0,0 1 1 0 0,0 0 0 0 0,1 1-1 0 0,-1 1 1 0 0,1 0 0 0 0,0 1-1 0 0,24-5 1 0 0,-37 9 36 0 0,0 0 0 0 0,0 0 0 0 0,0-1 1 0 0,0 1-1 0 0,0 0 0 0 0,0 0 0 0 0,0 0 0 0 0,0 0 0 0 0,0 0 0 0 0,0 0 0 0 0,0 0 0 0 0,0 1 0 0 0,0-1 1 0 0,0 0-1 0 0,-1 0 0 0 0,1 1 0 0 0,0-1 0 0 0,0 1 0 0 0,0-1 0 0 0,0 0 0 0 0,0 1 0 0 0,-1 0 0 0 0,1-1 0 0 0,0 1 1 0 0,1 1-1 0 0,-2-1 2 0 0,0 0 0 0 0,0 0 0 0 0,0 0 1 0 0,0 0-1 0 0,0 0 0 0 0,0 0 0 0 0,0 1 0 0 0,0-1 1 0 0,0 0-1 0 0,0 0 0 0 0,-1 0 0 0 0,1 0 1 0 0,-1 0-1 0 0,1 0 0 0 0,-1 0 0 0 0,1 0 0 0 0,-1 0 1 0 0,1 0-1 0 0,-1 0 0 0 0,0 0 0 0 0,1-1 1 0 0,-2 2-1 0 0,-4 4 22 0 0,1 0 1 0 0,-1-1-1 0 0,0 1 1 0 0,-1-2-1 0 0,1 1 1 0 0,-1-1-1 0 0,0 0 1 0 0,-10 5-1 0 0,15-9 8 0 0,-1 1 0 0 0,1 0 1 0 0,-1 0-1 0 0,1 1 0 0 0,-1-1 0 0 0,1 0 0 0 0,0 1 0 0 0,0 0 0 0 0,-1-1 0 0 0,1 1 0 0 0,0 0 1 0 0,1 0-1 0 0,-1 0 0 0 0,0 0 0 0 0,1 0 0 0 0,-1 1 0 0 0,1-1 0 0 0,-2 4 0 0 0,3-4-8 0 0,0 0-1 0 0,0-1 1 0 0,1 1-1 0 0,-1 0 1 0 0,0 0-1 0 0,1-1 1 0 0,0 1-1 0 0,-1-1 1 0 0,1 1 0 0 0,0 0-1 0 0,0-1 1 0 0,0 1-1 0 0,0-1 1 0 0,0 0-1 0 0,0 1 1 0 0,0-1-1 0 0,0 0 1 0 0,1 0-1 0 0,-1 1 1 0 0,1-1-1 0 0,-1 0 1 0 0,1-1-1 0 0,-1 1 1 0 0,1 0-1 0 0,-1 0 1 0 0,1 0-1 0 0,0-1 1 0 0,-1 1-1 0 0,4 0 1 0 0,68 28 586 0 0,-83-30-1214 0 0,-8 0-2164 0 0,6-7-2125 0 0</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2:55.461"/>
    </inkml:context>
    <inkml:brush xml:id="br0">
      <inkml:brushProperty name="width" value="0.05" units="cm"/>
      <inkml:brushProperty name="height" value="0.05" units="cm"/>
      <inkml:brushProperty name="color" value="#008C3A"/>
    </inkml:brush>
  </inkml:definitions>
  <inkml:trace contextRef="#ctx0" brushRef="#br0">35 70 3484 0 0,'0'0'7889'0'0,"-27"25"-1268"0"0,23-10-5898 0 0,3-14-615 0 0,1 0 0 0 0,0 0-1 0 0,-1-1 1 0 0,1 1 0 0 0,0 0 0 0 0,0 0 0 0 0,-1 0 0 0 0,1 0-1 0 0,0-1 1 0 0,0 1 0 0 0,0 0 0 0 0,0 0 0 0 0,0 0 0 0 0,0 0-1 0 0,0 0 1 0 0,0-1 0 0 0,1 1 0 0 0,-1 0 0 0 0,0 0 0 0 0,0 0-1 0 0,1 1 1 0 0,41-36 118 0 0,-27 17-146 0 0,-9 8 38 0 0,1 0 1 0 0,0 1-1 0 0,0 0 1 0 0,1 0-1 0 0,0 1 1 0 0,1 0-1 0 0,-1 0 1 0 0,16-8-1 0 0,-23 15-111 0 0,0 0 0 0 0,0 0 0 0 0,1 0 0 0 0,-1 0 0 0 0,0 0 0 0 0,0 0 0 0 0,0 0-1 0 0,0 1 1 0 0,1-1 0 0 0,-1 0 0 0 0,0 1 0 0 0,0-1 0 0 0,0 1 0 0 0,0-1 0 0 0,0 1 0 0 0,0 0-1 0 0,0-1 1 0 0,0 1 0 0 0,0 0 0 0 0,0 0 0 0 0,-1 0 0 0 0,1 0 0 0 0,0 0 0 0 0,0 0 0 0 0,-1 0-1 0 0,1 0 1 0 0,-1 0 0 0 0,1 0 0 0 0,-1 0 0 0 0,1 0 0 0 0,-1 0 0 0 0,0 0 0 0 0,1 2 0 0 0,11 52 439 0 0,-5-22 40 0 0,-7-31-463 0 0,1-1 0 0 0,-1 0 0 0 0,1 1-1 0 0,-1-1 1 0 0,1 0 0 0 0,0 0 0 0 0,0 0-1 0 0,-1 0 1 0 0,1 0 0 0 0,0 0 0 0 0,0 0 0 0 0,0 0-1 0 0,0 0 1 0 0,0 0 0 0 0,2 1 0 0 0,-2-2-16 0 0,0 0 0 0 0,-1 0 0 0 0,1 0 0 0 0,0 0 0 0 0,0 0 0 0 0,-1 0 0 0 0,1 0 0 0 0,0 0 0 0 0,0-1 0 0 0,-1 1 0 0 0,1 0 0 0 0,0 0 0 0 0,-1-1 0 0 0,1 1 0 0 0,0 0 0 0 0,-1-1 0 0 0,1 1 0 0 0,-1-1 0 0 0,1 1 0 0 0,0-1 0 0 0,-1 1 0 0 0,1-1 0 0 0,-1 1 0 0 0,1-1 0 0 0,-1 0 0 0 0,0 1 0 0 0,1-1 0 0 0,-1 0 0 0 0,0 1 0 0 0,1-1 1 0 0,-1-1-1 0 0,6-4-54 0 0,1 0 0 0 0,-1 0 0 0 0,1 1 0 0 0,0 0 1 0 0,1 0-1 0 0,-1 0 0 0 0,1 1 0 0 0,12-4 1 0 0,4-5 47 0 0,-19 10 52 0 0,32-15-112 0 0,-36 17 57 0 0,0 1 0 0 0,-1 0 1 0 0,1 0-1 0 0,0-1 0 0 0,-1 1 0 0 0,1 0 0 0 0,0 0 1 0 0,0 0-1 0 0,-1 0 0 0 0,1-1 0 0 0,0 1 1 0 0,-1 0-1 0 0,1 0 0 0 0,0 1 0 0 0,0-1 1 0 0,-1 0-1 0 0,1 0 0 0 0,0 0 0 0 0,-1 0 1 0 0,1 1-1 0 0,0-1 0 0 0,-1 0 0 0 0,1 1 1 0 0,0-1-1 0 0,-1 0 0 0 0,1 1 0 0 0,-1-1 1 0 0,1 1-1 0 0,-1-1 0 0 0,1 1 0 0 0,-1-1 1 0 0,1 1-1 0 0,-1-1 0 0 0,1 1 0 0 0,-1 0 1 0 0,1-1-1 0 0,-1 1 0 0 0,0-1 0 0 0,0 1 0 0 0,1 0 1 0 0,-1-1-1 0 0,0 1 0 0 0,0 0 0 0 0,0 0 1 0 0,0-1-1 0 0,0 1 0 0 0,0 0 0 0 0,0-1 1 0 0,0 1-1 0 0,0 1 0 0 0,0 1 11 0 0,0 0 0 0 0,1 0 0 0 0,-1 0 0 0 0,0 0 0 0 0,1 0 0 0 0,0 0 0 0 0,0 0 0 0 0,0 0 0 0 0,0 0-1 0 0,0 0 1 0 0,0 0 0 0 0,1 0 0 0 0,0-1 0 0 0,-1 1 0 0 0,1-1 0 0 0,0 1 0 0 0,0-1 0 0 0,4 3 0 0 0,-1-1 12 0 0,-1-1 0 0 0,1 0 1 0 0,0 0-1 0 0,0 0 0 0 0,0-1 0 0 0,1 0 1 0 0,-1 0-1 0 0,1 0 0 0 0,7 1 0 0 0,7-1 10 0 0,0 0-1 0 0,0-1 1 0 0,0 0-1 0 0,32-5 1 0 0,-29-3-983 0 0,-23 6 864 0 0,0 1 0 0 0,1 0 0 0 0,-1-1 0 0 0,0 1 1 0 0,0-1-1 0 0,0 1 0 0 0,0 0 0 0 0,0-1 0 0 0,0 1 0 0 0,-1 0 1 0 0,1-1-1 0 0,0 1 0 0 0,0-1 0 0 0,0 1 0 0 0,0 0 0 0 0,0-1 0 0 0,0 1 1 0 0,-1 0-1 0 0,1-1 0 0 0,0 1 0 0 0,0 0 0 0 0,0-1 0 0 0,-1 1 1 0 0,1 0-1 0 0,0 0 0 0 0,-1-1 0 0 0,1 1 0 0 0,0 0 0 0 0,0 0 0 0 0,-1 0 1 0 0,1-1-1 0 0,-1 1 0 0 0,-39-17-13441 0 0,28 13 6672 0 0</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9:45.220"/>
    </inkml:context>
    <inkml:brush xml:id="br0">
      <inkml:brushProperty name="width" value="0.05" units="cm"/>
      <inkml:brushProperty name="height" value="0.05" units="cm"/>
      <inkml:brushProperty name="color" value="#008C3A"/>
    </inkml:brush>
  </inkml:definitions>
  <inkml:trace contextRef="#ctx0" brushRef="#br0">1 8 292 0 0,'3'-4'9568'0'0,"2"0"-8466"0"0,-4 4-637 0 0,27 12-96 0 0,-27-12-357 0 0,1 0 0 0 0,-1 1-1 0 0,1-1 1 0 0,0 0 0 0 0,-1 1 0 0 0,1-1 0 0 0,-1 1 0 0 0,1 0 0 0 0,-1 0 0 0 0,1-1 0 0 0,-1 1 0 0 0,0 0 0 0 0,1 0 0 0 0,-1 0-1 0 0,0 0 1 0 0,0 0 0 0 0,0 1 0 0 0,0-1 0 0 0,0 0 0 0 0,0 1 0 0 0,0-1 0 0 0,1 2 0 0 0,-2-3 48 0 0,23 14 1712 0 0,-20-13-1777 0 0,20 15 110 0 0,-22-14-105 0 0,-1-2 3 0 0,0 1-1 0 0,0-1 1 0 0,0 1-1 0 0,0-1 1 0 0,1 1-1 0 0,-1-1 1 0 0,0 0-1 0 0,0 1 1 0 0,1-1 0 0 0,-1 1-1 0 0,0-1 1 0 0,1 0-1 0 0,-1 1 1 0 0,0-1-1 0 0,1 0 1 0 0,-1 1 0 0 0,1-1-1 0 0,-1 0 1 0 0,0 0-1 0 0,1 1 1 0 0,-1-1-1 0 0,1 0 1 0 0,-1 0-1 0 0,1 0 1 0 0,-1 0 0 0 0,1 0-1 0 0,0 1 1 0 0,0-1-5 0 0,-1 0 0 0 0,1 0 0 0 0,-1 0 0 0 0,1 0 0 0 0,0 0 0 0 0,-1 0 0 0 0,1 1 0 0 0,-1-1 0 0 0,1 0 0 0 0,-1 0 0 0 0,1 1 0 0 0,-1-1 0 0 0,0 0 0 0 0,1 1 1 0 0,-1-1-1 0 0,1 0 0 0 0,-1 1 0 0 0,0-1 0 0 0,1 1 0 0 0,-1-1 0 0 0,0 1 0 0 0,1-1 0 0 0,-1 0 0 0 0,0 1 0 0 0,0-1 0 0 0,1 1 0 0 0,-1 0 0 0 0,0 0 0 0 0,0-1 10 0 0,10 6 380 0 0,-6-4-371 0 0,0 0 0 0 0,-1 1-1 0 0,1-1 1 0 0,0 0-1 0 0,-1 1 1 0 0,0 0-1 0 0,0 0 1 0 0,5 5 0 0 0,-3-3-4 0 0,-5-5-14 0 0,1 0 0 0 0,-1 0 0 0 0,0 0 0 0 0,1 0 0 0 0,-1 1 0 0 0,1-1 0 0 0,-1 0 0 0 0,1 0 0 0 0,-1 0 0 0 0,0 1 0 0 0,1-1 0 0 0,-1 0 0 0 0,0 1 0 0 0,1-1 0 0 0,-1 0 0 0 0,0 1 0 0 0,1-1 0 0 0,-1 0 0 0 0,0 1 0 0 0,0-1 0 0 0,0 0 0 0 0,1 1 0 0 0,-1-1 0 0 0,0 1 0 0 0,0-1 0 0 0,0 1 0 0 0,0-1 0 0 0,0 1 0 0 0,1-1 0 0 0,-1 0 0 0 0,0 1 0 0 0,0-1 0 0 0,0 1 0 0 0,0-1 0 0 0,-1 1 0 0 0,1-1 0 0 0,0 1 0 0 0,1 0 4 0 0,3 0-3 0 0,14 19 239 0 0,5 6 366 0 0,-21-24-598 0 0,1-1 0 0 0,-1 0 0 0 0,0 1-1 0 0,-1 0 1 0 0,1-1 0 0 0,0 1 0 0 0,0 0 0 0 0,-1 0 0 0 0,1 0 0 0 0,-1 0 0 0 0,1 0 0 0 0,-1 0 0 0 0,0 0 0 0 0,2 5 0 0 0,-3-7-3 0 0,4 0-4 0 0,19 31 201 0 0,-23-30-196 0 0,1 1 0 0 0,-1-1-1 0 0,0 1 1 0 0,1 0 0 0 0,0-1 0 0 0,-1 1 0 0 0,1-1-1 0 0,0 1 1 0 0,0-1 0 0 0,0 1 0 0 0,0-1-1 0 0,0 0 1 0 0,0 1 0 0 0,0-1 0 0 0,0 0-1 0 0,0 0 1 0 0,1 0 0 0 0,1 2 0 0 0,-2-3-1 0 0,0 1 1 0 0,0 0-1 0 0,0-1 1 0 0,0 1-1 0 0,0 0 1 0 0,0 0-1 0 0,0 0 1 0 0,0 0-1 0 0,-1 0 1 0 0,1 0-1 0 0,0 0 1 0 0,-1 0-1 0 0,1 0 1 0 0,-1 0-1 0 0,1 0 1 0 0,0 3-1 0 0,8 4 556 0 0,-8-7-537 0 0,0-1 0 0 0,0 1-1 0 0,0-1 1 0 0,0 0 0 0 0,0 1-1 0 0,0 0 1 0 0,0-1-1 0 0,0 1 1 0 0,0 0 0 0 0,-1-1-1 0 0,1 1 1 0 0,0 0 0 0 0,0 0-1 0 0,-1 0 1 0 0,1 0 0 0 0,-1-1-1 0 0,1 1 1 0 0,-1 0 0 0 0,1 0-1 0 0,-1 0 1 0 0,1 0 0 0 0,-1 0-1 0 0,0 0 1 0 0,1 0 0 0 0,-1 2-1 0 0,0-2 6 0 0,8 7-64 0 0,-7-5 55 0 0,1-1 1 0 0,-1 0 0 0 0,1 0-1 0 0,-1 0 1 0 0,1-1 0 0 0,0 1-1 0 0,0 0 1 0 0,0-1 0 0 0,0 1 0 0 0,0-1-1 0 0,0 1 1 0 0,4 1 0 0 0,-5-3-16 0 0,-1 0 0 0 0,0 2 0 0 0,3 2 5 0 0,0 0 1 0 0,0 1-1 0 0,0-1 1 0 0,1 0-1 0 0,-1 0 0 0 0,1-1 1 0 0,0 1-1 0 0,6 4 1 0 0,-8-8-10 0 0,-1 1 0 0 0,0-1-1 0 0,0 1 1 0 0,1 0 0 0 0,-1 0 0 0 0,0-1 0 0 0,0 1-1 0 0,0 0 1 0 0,0 0 0 0 0,0 0 0 0 0,0 0 0 0 0,0 0-1 0 0,0 0 1 0 0,0 1 0 0 0,0-1 0 0 0,-1 0 0 0 0,1 0-1 0 0,0 1 1 0 0,-1-1 0 0 0,1 0 0 0 0,-1 1 0 0 0,0-1-1 0 0,1 0 1 0 0,-1 1 0 0 0,0-1 0 0 0,0 1 0 0 0,0-1-1 0 0,0 1 1 0 0,0 0 0 0 0,9 12-23 0 0,-8-13 25 0 0,0 0 0 0 0,0 0 1 0 0,1 0-1 0 0,-1 0 0 0 0,-1 0 0 0 0,1 0 0 0 0,0 1 0 0 0,0-1 0 0 0,0 0 1 0 0,-1 0-1 0 0,1 1 0 0 0,0-1 0 0 0,-1 1 0 0 0,1-1 0 0 0,-1 0 1 0 0,0 1-1 0 0,1 2 0 0 0,-1-2 9 0 0,0 0-1 0 0,1-1 1 0 0,-1 1-1 0 0,1 0 1 0 0,-1-1-1 0 0,1 1 1 0 0,0-1 0 0 0,-1 1-1 0 0,1-1 1 0 0,0 1-1 0 0,0-1 1 0 0,0 1-1 0 0,0-1 1 0 0,0 0 0 0 0,1 1-1 0 0,-1-1 1 0 0,0 0-1 0 0,3 1 1 0 0,-3-1-8 0 0,1 0 0 0 0,-1 1 1 0 0,0-1-1 0 0,1 0 0 0 0,-1 0 1 0 0,0 1-1 0 0,0-1 0 0 0,0 1 1 0 0,0-1-1 0 0,0 1 0 0 0,0 0 1 0 0,0-1-1 0 0,-1 1 0 0 0,1 0 1 0 0,0-1-1 0 0,-1 1 0 0 0,0 0 1 0 0,1 3-1 0 0,26 31 26 0 0,-18-21 11 0 0,-8-14-44 0 0,0 0 0 0 0,-1-1 0 0 0,1 1 0 0 0,0 0 0 0 0,-1 0 0 0 0,1-1 0 0 0,0 1 0 0 0,-1 0 0 0 0,1 0 0 0 0,-1 0 0 0 0,0 0 0 0 0,1 0 0 0 0,-1-1 0 0 0,1 1 0 0 0,-1 0 0 0 0,0 0 0 0 0,0 0 0 0 0,0 2 0 0 0,8 5 29 0 0,-7-8-20 0 0,0 1 0 0 0,0-1 0 0 0,0 1 0 0 0,0-1 1 0 0,0 1-1 0 0,-1-1 0 0 0,1 1 0 0 0,0 0 0 0 0,0 0 0 0 0,-1-1 1 0 0,1 1-1 0 0,0 0 0 0 0,-1 0 0 0 0,1 0 0 0 0,-1 0 0 0 0,1 0 1 0 0,-1-1-1 0 0,1 1 0 0 0,-1 0 0 0 0,0 0 0 0 0,0 0 0 0 0,1 0 1 0 0,-1 0-1 0 0,0 0 0 0 0,0 0 0 0 0,0 2 0 0 0,9 8 69 0 0,-8-10-62 0 0,0 0 1 0 0,0 0-1 0 0,0 0 1 0 0,0 0-1 0 0,0 0 1 0 0,0 0-1 0 0,0 0 1 0 0,0 0-1 0 0,-1 0 1 0 0,1 0-1 0 0,0 0 1 0 0,-1 0-1 0 0,1 1 1 0 0,-1-1-1 0 0,1 0 1 0 0,-1 0-1 0 0,1 2 1 0 0,1 1 63 0 0,0 0 0 0 0,0-1 1 0 0,0 0-1 0 0,1 1 0 0 0,0-1 0 0 0,-1 0 1 0 0,1 0-1 0 0,4 3 0 0 0,-1-1 35 0 0,-1 1 1 0 0,0 1-1 0 0,0-1 0 0 0,-1 1 1 0 0,1-1-1 0 0,-2 1 0 0 0,6 11 1 0 0,-2-7-93 0 0,-6-11-17 0 0,0 1-1 0 0,0 0 1 0 0,0-1-1 0 0,-1 1 0 0 0,1 0 1 0 0,0 0-1 0 0,0 0 1 0 0,-1 0-1 0 0,1 0 0 0 0,-1 0 1 0 0,1 0-1 0 0,-1 0 1 0 0,1 0-1 0 0,-1 0 0 0 0,0 0 1 0 0,1 1-1 0 0,16 14 59 0 0,-1 9-47 0 0,-4-6 105 0 0,-11-18-87 0 0,2 2-9 0 0,1-1-1 0 0,-1 1 1 0 0,0 0-1 0 0,0 1 1 0 0,0-1-1 0 0,0 0 1 0 0,0 1 0 0 0,3 6-1 0 0,-6-9-12 0 0,28 28 83 0 0,-25-28-88 0 0,20 23 57 0 0,4 7-26 0 0,-13 16 40 0 0,-13-46-74 0 0,-1 0 0 0 0,0 0 0 0 0,1 1 0 0 0,-1-1 0 0 0,1 0 0 0 0,-1 0 0 0 0,1 0 0 0 0,0 1 0 0 0,-1-1 0 0 0,1 0 0 0 0,0 0 0 0 0,0 0 0 0 0,0 0 0 0 0,0 0 0 0 0,1 1 0 0 0,-1-1-5 0 0,1 0 1 0 0,-1 0 0 0 0,0 1 0 0 0,0-1-1 0 0,1 0 1 0 0,-1 1 0 0 0,0-1 0 0 0,-1 1 0 0 0,1-1-1 0 0,0 1 1 0 0,0 0 0 0 0,-1-1 0 0 0,1 1 0 0 0,-1 0-1 0 0,1-1 1 0 0,0 4 0 0 0,-1-5-9 0 0,0 3-107 0 0,0-1 124 0 0,0 1 0 0 0,0-1 0 0 0,0 0 0 0 0,0 0 0 0 0,1 1 0 0 0,-1-1 0 0 0,1 0 0 0 0,-1 0 0 0 0,1 0 1 0 0,0 1-1 0 0,0-1 0 0 0,0 0 0 0 0,2 3 0 0 0,0-3-9 0 0,-2-1 1 0 0,-1 0 5 0 0,0 1-2 0 0,0-2 0 0 0,0 1-1 0 0,0 0 0 0 0,0 0 1 0 0,0-1-1 0 0,1 1 0 0 0,-1 0 1 0 0,0-1-1 0 0,0 1 0 0 0,0 0 1 0 0,1-1-1 0 0,-1 1 0 0 0,0 0 1 0 0,1-1-1 0 0,-1 1 0 0 0,1-1 1 0 0,-1 1-1 0 0,0-1 0 0 0,1 1 1 0 0,-1-1-1 0 0,1 1 1 0 0,0-1-1 0 0,-1 1 0 0 0,1-1 1 0 0,0 1 0 0 0,0-1 1 0 0,0 1-1 0 0,-1 0 0 0 0,1-1 1 0 0,0 1-1 0 0,-1 0 1 0 0,1-1-1 0 0,-1 1 1 0 0,1 0-1 0 0,-1 0 1 0 0,1-1-1 0 0,-1 1 1 0 0,1 0-1 0 0,-1 0 0 0 0,0 0 1 0 0,1 0-1 0 0,-1 0 1 0 0,0 0-1 0 0,0-1 1 0 0,0 1-1 0 0,0 0 1 0 0,0 0-1 0 0,0 1 1 0 0,12 11-10 0 0,-11-13 8 0 0,0 1 1 0 0,0 0-1 0 0,0-1 1 0 0,0 1-1 0 0,0 0 1 0 0,0-1-1 0 0,0 1 1 0 0,-1 0-1 0 0,1 0 1 0 0,0 0 0 0 0,0 0-1 0 0,-1 0 1 0 0,1 0-1 0 0,0 0 1 0 0,-1 0-1 0 0,1 0 1 0 0,-1 0-1 0 0,1 0 1 0 0,-1 1-1 0 0,1 0 1 0 0,-1 2-4 0 0,1-1 0 0 0,0 1 0 0 0,0-1 0 0 0,1 0 0 0 0,-1 0 0 0 0,1 1 0 0 0,0-1 0 0 0,-1 0 0 0 0,5 4 0 0 0,2 7-52 0 0,-7-13 50 0 0,-1 0 0 0 0,0 0 0 0 0,1 0 0 0 0,-1 0 0 0 0,1 0 0 0 0,-1 0 0 0 0,1 0 0 0 0,0 0 0 0 0,-1 0 0 0 0,1 0 0 0 0,0 0 0 0 0,0-1 0 0 0,-1 1 0 0 0,1 0 0 0 0,0 0 0 0 0,0-1 0 0 0,0 1 0 0 0,2 0 0 0 0,6 8-535 0 0,-8-8 524 0 0,0 1 1 0 0,0 0-1 0 0,0-1 1 0 0,1 1-1 0 0,-1-1 1 0 0,1 0-1 0 0,-1 0 1 0 0,1 1-1 0 0,0-1 1 0 0,-1 0-1 0 0,1 0 1 0 0,3 1-1 0 0,-4-1 13 0 0,0 0-1 0 0,0 1 1 0 0,0-1-1 0 0,0 0 0 0 0,-1 0 1 0 0,1 1-1 0 0,0-1 0 0 0,-1 1 1 0 0,1-1-1 0 0,-1 0 0 0 0,1 1 1 0 0,-1-1-1 0 0,0 1 0 0 0,0-1 1 0 0,0 3-1 0 0,2 2 89 0 0,9 1-68 0 0,9 10 428 0 0,6-2-772 0 0,-24-14 340 0 0,4 0 380 0 0,-7-3-2 0 0</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9:47.957"/>
    </inkml:context>
    <inkml:brush xml:id="br0">
      <inkml:brushProperty name="width" value="0.05" units="cm"/>
      <inkml:brushProperty name="height" value="0.05" units="cm"/>
      <inkml:brushProperty name="color" value="#008C3A"/>
    </inkml:brush>
  </inkml:definitions>
  <inkml:trace contextRef="#ctx0" brushRef="#br0">122 65 600 0 0,'-32'-10'10405'0'0,"0"-1"-7182"0"0,15 7-2487 0 0,-14-30 802 0 0,21 28-1878 0 0</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9:51.296"/>
    </inkml:context>
    <inkml:brush xml:id="br0">
      <inkml:brushProperty name="width" value="0.05" units="cm"/>
      <inkml:brushProperty name="height" value="0.05" units="cm"/>
      <inkml:brushProperty name="color" value="#008C3A"/>
    </inkml:brush>
  </inkml:definitions>
  <inkml:trace contextRef="#ctx0" brushRef="#br0">245 1 1228 0 0,'-4'9'14449'0'0,"-2"1"-10490"0"0,-1 3-3558 0 0,-7 10-2216 0 0,8-10 3471 0 0,-9 15-913 0 0,0 0-1 0 0,-30 43 0 0 0,-1 0-469 0 0,41-63-260 0 0,1 0-1 0 0,-1 0 1 0 0,-1 0-1 0 0,0-1 0 0 0,0 0 1 0 0,0 0-1 0 0,0 0 1 0 0,-1-1-1 0 0,-1 0 1 0 0,-7 5-1 0 0,12-9 201 0 0,-7 4-2664 0 0</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9:52.683"/>
    </inkml:context>
    <inkml:brush xml:id="br0">
      <inkml:brushProperty name="width" value="0.05" units="cm"/>
      <inkml:brushProperty name="height" value="0.05" units="cm"/>
      <inkml:brushProperty name="color" value="#008C3A"/>
    </inkml:brush>
  </inkml:definitions>
  <inkml:trace contextRef="#ctx0" brushRef="#br0">173 1 1068 0 0,'1'6'13037'0'0,"3"21"-11599"0"0,12 13 1049 0 0,-10-21-1644 0 0,-1-3-506 0 0,0-1 1 0 0,-2 1-1 0 0,2 18 1 0 0,-2-18-173 0 0,-1 0 1 0 0,2 0 0 0 0,6 18-1 0 0,21 54 1126 0 0,-3-6-1205 0 0,-28-82-98 0 0,-50-19-608 0 0,-104-3 1500 0 0,152 22-863 0 0,0 0 0 0 0,-1 0 0 0 0,1 0 1 0 0,0-1-1 0 0,-1 1 0 0 0,1-1 0 0 0,0 0 0 0 0,0 0 0 0 0,-1 0 0 0 0,1 0 0 0 0,0 0 1 0 0,0 0-1 0 0,0 0 0 0 0,0-1 0 0 0,0 1 0 0 0,1-1 0 0 0,-1 1 0 0 0,-1-3 0 0 0,3 4-58 0 0,-45 5-867 0 0,44-5 837 0 0,3-12-3642 0 0,6 12-3029 0 0,0 1 189 0 0,-30-3 1746 0 0</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9:53.525"/>
    </inkml:context>
    <inkml:brush xml:id="br0">
      <inkml:brushProperty name="width" value="0.05" units="cm"/>
      <inkml:brushProperty name="height" value="0.05" units="cm"/>
      <inkml:brushProperty name="color" value="#008C3A"/>
    </inkml:brush>
  </inkml:definitions>
  <inkml:trace contextRef="#ctx0" brushRef="#br0">1 0 1592 0 0,'0'2'11136'0'0,"0"5"-5443"0"0,4 52-3704 0 0,1-35-1758 0 0,1 0 0 0 0,0-1 0 0 0,2 0 0 0 0,1 0 0 0 0,0-1 0 0 0,2-1 0 0 0,16 27 0 0 0,-24-47-879 0 0,-5-8-223 0 0,-6-18-3619 0 0,3 10-3944 0 0</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9:54.160"/>
    </inkml:context>
    <inkml:brush xml:id="br0">
      <inkml:brushProperty name="width" value="0.05" units="cm"/>
      <inkml:brushProperty name="height" value="0.05" units="cm"/>
      <inkml:brushProperty name="color" value="#008C3A"/>
    </inkml:brush>
  </inkml:definitions>
  <inkml:trace contextRef="#ctx0" brushRef="#br0">178 12 1192 0 0,'-6'-12'14883'0'0,"4"16"-14696"0"0,-1 0 0 0 0,1-1 0 0 0,0 1 0 0 0,0 0-1 0 0,0 0 1 0 0,1 0 0 0 0,-1 1 0 0 0,0 6 0 0 0,-2 2 244 0 0,-2 10 106 0 0,1 1 0 0 0,2-1 0 0 0,0 1-1 0 0,1 0 1 0 0,3 41 0 0 0,1-44-468 0 0,-2-1 1 0 0,0 0-1 0 0,-1 0 1 0 0,-1 0-1 0 0,-1 0 1 0 0,-1 0-1 0 0,0 0 1 0 0,-2-1 0 0 0,-7 20-1 0 0,-19 20-696 0 0,17-33 995 0 0,2 0 1 0 0,-13 34 0 0 0,16-20-4416 0 0,6 2-4483 0 0</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09:55.153"/>
    </inkml:context>
    <inkml:brush xml:id="br0">
      <inkml:brushProperty name="width" value="0.05" units="cm"/>
      <inkml:brushProperty name="height" value="0.05" units="cm"/>
      <inkml:brushProperty name="color" value="#008C3A"/>
    </inkml:brush>
  </inkml:definitions>
  <inkml:trace contextRef="#ctx0" brushRef="#br0">1 0 1240 0 0,'0'0'11555'0'0,"9"8"-6518"0"0,33 25-2980 0 0,-37-29-1983 0 0,-1-1-1 0 0,1 1 0 0 0,0 0 1 0 0,-1 0-1 0 0,0 1 0 0 0,0-1 1 0 0,0 1-1 0 0,0 0 1 0 0,-1 0-1 0 0,0 0 0 0 0,0 1 1 0 0,0-1-1 0 0,-1 1 0 0 0,0-1 1 0 0,0 1-1 0 0,0 0 1 0 0,1 10-1 0 0,-3-15-100 0 0,0-1-1 0 0,0 1 1 0 0,1-1 0 0 0,-1 0-1 0 0,0 1 1 0 0,0-1 0 0 0,-1 1-1 0 0,1-1 1 0 0,0 1 0 0 0,0-1-1 0 0,0 0 1 0 0,0 1 0 0 0,0-1-1 0 0,0 1 1 0 0,0-1 0 0 0,-1 0 0 0 0,1 1-1 0 0,0-1 1 0 0,0 0 0 0 0,-1 1-1 0 0,1-1 1 0 0,0 0 0 0 0,0 1-1 0 0,-1-1 1 0 0,1 0 0 0 0,0 0-1 0 0,-1 1 1 0 0,1-1 0 0 0,0 0-1 0 0,-1 0 1 0 0,1 0 0 0 0,-1 1-1 0 0,1-1 1 0 0,0 0 0 0 0,-1 0-1 0 0,1 0 1 0 0,-1 0 0 0 0,1 0-1 0 0,0 0 1 0 0,-1 0 0 0 0,1 0 0 0 0,-1 0-1 0 0,0 0 1 0 0,-8-4-4302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25.004"/>
    </inkml:context>
    <inkml:brush xml:id="br0">
      <inkml:brushProperty name="width" value="0.05" units="cm"/>
      <inkml:brushProperty name="height" value="0.05" units="cm"/>
    </inkml:brush>
  </inkml:definitions>
  <inkml:trace contextRef="#ctx0" brushRef="#br0">0 62 716 0 0,'14'14'7445'0'0,"-13"-12"-7323"0"0,-1-1 1 0 0,1 0 0 0 0,-1 0-1 0 0,1 0 1 0 0,-1 0 0 0 0,1 0-1 0 0,0 0 1 0 0,-1-1 0 0 0,1 1-1 0 0,0 0 1 0 0,0 0 0 0 0,0 0-1 0 0,0-1 1 0 0,0 1 0 0 0,0 0-1 0 0,0-1 1 0 0,0 1 0 0 0,0-1-1 0 0,0 1 1 0 0,0-1 0 0 0,0 0-1 0 0,0 1 1 0 0,0-1 0 0 0,0 0-1 0 0,1 0 1 0 0,-1 0 0 0 0,0 0-1 0 0,0 0 1 0 0,0 0 0 0 0,0 0-1 0 0,1 0 1 0 0,-1 0 0 0 0,0 0-1 0 0,0-1 1 0 0,0 1 0 0 0,0 0-1 0 0,0-1 1 0 0,0 1 0 0 0,0-1-1 0 0,2 0 1 0 0,0-2 24 0 0,1 1 1 0 0,-1 0-1 0 0,0-1 0 0 0,0 0 1 0 0,0 1-1 0 0,-1-1 0 0 0,1 0 1 0 0,-1-1-1 0 0,1 1 0 0 0,-1 0 1 0 0,0-1-1 0 0,0 1 1 0 0,0-1-1 0 0,1-4 0 0 0,-3 7-147 0 0,0 0-1 0 0,0 0 1 0 0,1 0-1 0 0,-1 0 1 0 0,0-1-1 0 0,0 1 0 0 0,0 0 1 0 0,0 0-1 0 0,-1 0 1 0 0,1 0-1 0 0,0 0 1 0 0,0-1-1 0 0,-1 1 1 0 0,1 0-1 0 0,0 0 0 0 0,-1 0 1 0 0,1 0-1 0 0,-1 0 1 0 0,-1-2-1 0 0,1 2-25 0 0,-1-1-1 0 0,0 1 1 0 0,1 0-1 0 0,-1 0 0 0 0,0 0 1 0 0,0 0-1 0 0,0 0 1 0 0,1 0-1 0 0,-1 0 1 0 0,0 0-1 0 0,0 1 0 0 0,0-1 1 0 0,0 1-1 0 0,-4-1 1 0 0,4 1 44 0 0,0-1-1 0 0,1 1 1 0 0,-1 0 0 0 0,1 0 0 0 0,-1 0 0 0 0,0 0 0 0 0,1 0-1 0 0,-1 0 1 0 0,0 0 0 0 0,1 0 0 0 0,-1 1 0 0 0,1-1 0 0 0,-1 0-1 0 0,0 1 1 0 0,1 0 0 0 0,-1-1 0 0 0,1 1 0 0 0,0 0 0 0 0,-1 0-1 0 0,1 0 1 0 0,-1 0 0 0 0,1 0 0 0 0,0 0 0 0 0,0 0 0 0 0,0 0-1 0 0,-2 3 1 0 0,2-1 95 0 0,-1 0-1 0 0,1 0 0 0 0,0 0 1 0 0,1 0-1 0 0,-1 0 1 0 0,1 1-1 0 0,-1-1 1 0 0,1 0-1 0 0,0 0 0 0 0,0 1 1 0 0,0-1-1 0 0,1 5 1 0 0,3 10 257 0 0,0-1 1 0 0,1 0 0 0 0,12 28 0 0 0,-15-41-379 0 0,0 0 1 0 0,0 0-1 0 0,1 0 0 0 0,-1-1 1 0 0,1 1-1 0 0,0-1 0 0 0,6 6 1 0 0,5 7-658 0 0,-13-7-590 0 0,-1-2-2976 0 0</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27.695"/>
    </inkml:context>
    <inkml:brush xml:id="br0">
      <inkml:brushProperty name="width" value="0.05" units="cm"/>
      <inkml:brushProperty name="height" value="0.05" units="cm"/>
      <inkml:brushProperty name="color" value="#008C3A"/>
    </inkml:brush>
  </inkml:definitions>
  <inkml:trace contextRef="#ctx0" brushRef="#br0">173 1 2632 0 0,'-4'0'13977'0'0,"-6"24"-9918"0"0,-16 51-5979 0 0,20-56 3689 0 0,-69 179 2248 0 0,35-83-3750 0 0,29-80-1796 0 0</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28.896"/>
    </inkml:context>
    <inkml:brush xml:id="br0">
      <inkml:brushProperty name="width" value="0.05" units="cm"/>
      <inkml:brushProperty name="height" value="0.05" units="cm"/>
      <inkml:brushProperty name="color" value="#008C3A"/>
    </inkml:brush>
  </inkml:definitions>
  <inkml:trace contextRef="#ctx0" brushRef="#br0">122 4 768 0 0,'2'-1'15592'0'0,"5"-1"-13206"0"0,-5 12-2130 0 0,0 0 0 0 0,0-1 0 0 0,2 1 0 0 0,-1 0 0 0 0,1-1 0 0 0,0 1 0 0 0,1-1-1 0 0,0-1 1 0 0,9 12 0 0 0,18 38 777 0 0,44 132 525 0 0,-70-176-1554 0 0,-3-7 2 0 0,0 1 0 0 0,0-1 0 0 0,-1 1 0 0 0,0-1 0 0 0,0 1 0 0 0,1 11 0 0 0,5-31-1129 0 0,-8 12 1112 0 0,0 0 0 0 0,0-1 0 0 0,0 1 0 0 0,0-1 0 0 0,1 1 0 0 0,-1 0 0 0 0,0-1 0 0 0,0 1 0 0 0,0-1 0 0 0,0 1 0 0 0,0 0 0 0 0,0-1 0 0 0,0 1 0 0 0,0-1 0 0 0,0 1 0 0 0,0 0 0 0 0,-1-1 0 0 0,1 1 0 0 0,0-1 0 0 0,0 1 0 0 0,0 0 0 0 0,0-1 0 0 0,-1 1 0 0 0,1 0 0 0 0,0-1 0 0 0,0 1 0 0 0,-1 0 0 0 0,1-1 0 0 0,0 1 0 0 0,0 0 0 0 0,-1 0 0 0 0,1-1 0 0 0,0 1 0 0 0,-1 0 0 0 0,1 0 0 0 0,0-1 0 0 0,-1 1 0 0 0,1 0 0 0 0,-1 0 0 0 0,1 0 0 0 0,0 0 0 0 0,-1 0 0 0 0,1 0 0 0 0,-1 0 0 0 0,1 0 0 0 0,0 0 0 0 0,-1 0 0 0 0,1 0 0 0 0,-1 0 0 0 0,1 0 0 0 0,0 0 0 0 0,-1 0 0 0 0,1 0 0 0 0,-1 0 0 0 0,-59-8 206 0 0,53 6-226 0 0,-1 0 0 0 0,1 1 0 0 0,-1 0 0 0 0,1 0 0 0 0,-1 1 0 0 0,1-1 0 0 0,-1 2 1 0 0,1-1-1 0 0,-1 1 0 0 0,1 0 0 0 0,-15 5 0 0 0,12-2 66 0 0,0 0 0 0 0,-1-1 0 0 0,1 0 0 0 0,-15 2 0 0 0,22-4-37 0 0,0-1 0 0 0,-1 0 1 0 0,1 0-1 0 0,0 0 0 0 0,-1 0 0 0 0,1 0 1 0 0,0-1-1 0 0,-1 1 0 0 0,1-1 0 0 0,0 0 1 0 0,-1 0-1 0 0,1 0 0 0 0,0-1 0 0 0,0 1 1 0 0,0-1-1 0 0,0 1 0 0 0,-3-4 0 0 0,-7-8-1543 0 0,23 10-5449 0 0,11 0-4748 0 0,-12 0 10250 0 0</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29.686"/>
    </inkml:context>
    <inkml:brush xml:id="br0">
      <inkml:brushProperty name="width" value="0.05" units="cm"/>
      <inkml:brushProperty name="height" value="0.05" units="cm"/>
      <inkml:brushProperty name="color" value="#008C3A"/>
    </inkml:brush>
  </inkml:definitions>
  <inkml:trace contextRef="#ctx0" brushRef="#br0">10 1 4080 0 0,'0'0'6396'0'0,"-9"8"-244"0"0,10 5-5566 0 0,2 0 1 0 0,0 0 0 0 0,0 0 0 0 0,1-1 0 0 0,0 1 0 0 0,1-1 0 0 0,1 0 0 0 0,8 14 0 0 0,2 6 258 0 0,15 11-314 0 0,-7-11-431 0 0,-22-27-524 0 0</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30.245"/>
    </inkml:context>
    <inkml:brush xml:id="br0">
      <inkml:brushProperty name="width" value="0.05" units="cm"/>
      <inkml:brushProperty name="height" value="0.05" units="cm"/>
      <inkml:brushProperty name="color" value="#008C3A"/>
    </inkml:brush>
  </inkml:definitions>
  <inkml:trace contextRef="#ctx0" brushRef="#br0">36 1 40 0 0,'0'15'15447'0'0,"0"22"-9346"0"0,0 40-7327 0 0,0-47 3337 0 0,-14 249 2110 0 0,11-233-3943 0 0,-7 108 23 0 0,10-152-426 0 0,-1 0 1 0 0,1 0-1 0 0,0 0 1 0 0,-1-1 0 0 0,1 1-1 0 0,-1 0 1 0 0,1 0-1 0 0,-1 0 1 0 0,0-1 0 0 0,0 1-1 0 0,-2 3 1 0 0</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31.393"/>
    </inkml:context>
    <inkml:brush xml:id="br0">
      <inkml:brushProperty name="width" value="0.05" units="cm"/>
      <inkml:brushProperty name="height" value="0.05" units="cm"/>
      <inkml:brushProperty name="color" value="#008C3A"/>
    </inkml:brush>
  </inkml:definitions>
  <inkml:trace contextRef="#ctx0" brushRef="#br0">11 15 1228 0 0,'-4'-1'15464'0'0,"-2"-1"-11333"0"0,201-10-1120 0 0,-204 19-7430 0 0,-1-1-3188 0 0,34-17-4201 0 0</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32.048"/>
    </inkml:context>
    <inkml:brush xml:id="br0">
      <inkml:brushProperty name="width" value="0.05" units="cm"/>
      <inkml:brushProperty name="height" value="0.05" units="cm"/>
      <inkml:brushProperty name="color" value="#008C3A"/>
    </inkml:brush>
  </inkml:definitions>
  <inkml:trace contextRef="#ctx0" brushRef="#br0">1 23 1304 0 0,'6'-2'14221'0'0,"20"-5"-10568"0"0,168-7 1855 0 0</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04.185"/>
    </inkml:context>
    <inkml:brush xml:id="br0">
      <inkml:brushProperty name="width" value="0.05" units="cm"/>
      <inkml:brushProperty name="height" value="0.05" units="cm"/>
      <inkml:brushProperty name="color" value="#008C3A"/>
    </inkml:brush>
  </inkml:definitions>
  <inkml:trace contextRef="#ctx0" brushRef="#br0">77 237 7145 0 0,'-5'48'7758'0'0,"-14"22"-4418"0"0,-2 8-2008 0 0,10-28-730 0 0,6-33-334 0 0,1 0 1 0 0,1 1 0 0 0,-1 24 1093 0 0,-1-69-176 0 0,7-17-1420 0 0,1 0-1 0 0,3 1 0 0 0,1-1 0 0 0,13-41 0 0 0,32-83-576 0 0,-49 156 1042 0 0,-2 12-254 0 0,-1 1 1 0 0,0-1-1 0 0,0 0 1 0 0,0 0-1 0 0,0 1 1 0 0,1-1 0 0 0,-1 0-1 0 0,0 0 1 0 0,0 0-1 0 0,1 0 1 0 0,-1 1-1 0 0,0-1 1 0 0,0 0 0 0 0,1 0-1 0 0,-1 0 1 0 0,0 0-1 0 0,0 0 1 0 0,1 0-1 0 0,-1 0 1 0 0,0 0 0 0 0,0 0-1 0 0,1 0 1 0 0,-1 0-1 0 0,0 0 1 0 0,0 0-1 0 0,1 0 1 0 0,-1 0-1 0 0,0 0 1 0 0,1 0 0 0 0,-1 0-1 0 0,0 0 1 0 0,0 0-1 0 0,1 0 1 0 0,-1 0-1 0 0,0 0 1 0 0,0 0 0 0 0,1-1-1 0 0,-1 1 1 0 0,0 0-1 0 0,0 0 1 0 0,0 0-1 0 0,1-1 1 0 0,-1 1 0 0 0,0 0-1 0 0,0 0 1 0 0,0 0-1 0 0,0-1 1 0 0,1 1-1 0 0,-1 0 1 0 0,0 0 0 0 0,0-1-1 0 0,0 1 1 0 0,0 0-1 0 0,0 0 1 0 0,0-1-1 0 0,0 1 1 0 0,8 13 271 0 0,-2 1 0 0 0,0 0 0 0 0,0 0-1 0 0,-1 0 1 0 0,-1 1 0 0 0,4 21 0 0 0,2 6-165 0 0,42 176 89 0 0,-43-189-189 0 0,-8-27 24 0 0,-1-1 1 0 0,1 0 0 0 0,-1 0-1 0 0,1 0 1 0 0,0-1 0 0 0,-1 1-1 0 0,1 0 1 0 0,0 0 0 0 0,-1 0-1 0 0,1 0 1 0 0,0 0-1 0 0,0-1 1 0 0,0 1 0 0 0,0 0-1 0 0,0-1 1 0 0,0 1 0 0 0,0-1-1 0 0,0 1 1 0 0,0-1 0 0 0,0 1-1 0 0,0-1 1 0 0,0 0-1 0 0,2 1 1 0 0,-3-2 30 0 0,1 0 1 0 0,0 1-1 0 0,0-1 0 0 0,0 0 0 0 0,-1 1 1 0 0,1-1-1 0 0,0 0 0 0 0,-1 0 0 0 0,1 0 1 0 0,0 0-1 0 0,-1 0 0 0 0,1 0 0 0 0,-1 1 1 0 0,0-1-1 0 0,1 0 0 0 0,-1 0 1 0 0,0 0-1 0 0,1-1 0 0 0,-1 1 0 0 0,0 0 1 0 0,0-1-1 0 0,7-41-84 0 0,-2 11 125 0 0,36-141-16 0 0,-19 71-197 0 0,-16 76 63 0 0,-1 0 0 0 0,2-48 0 0 0,-16 36-1495 0 0</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04.786"/>
    </inkml:context>
    <inkml:brush xml:id="br0">
      <inkml:brushProperty name="width" value="0.05" units="cm"/>
      <inkml:brushProperty name="height" value="0.05" units="cm"/>
      <inkml:brushProperty name="color" value="#008C3A"/>
    </inkml:brush>
  </inkml:definitions>
  <inkml:trace contextRef="#ctx0" brushRef="#br0">38 35 3000 0 0,'-4'7'11386'0'0,"-14"25"-7769"0"0,16-23-3027 0 0,-2 3-143 0 0,2-1 0 0 0,-1 1 0 0 0,-1 19 1 0 0,4-30-418 0 0,0 1 0 0 0,0 0 0 0 0,0 0 1 0 0,0 0-1 0 0,0 0 0 0 0,0 0 1 0 0,0 0-1 0 0,1 0 0 0 0,-1 0 0 0 0,1 0 1 0 0,-1-1-1 0 0,1 1 0 0 0,0 0 1 0 0,-1 0-1 0 0,1-1 0 0 0,0 1 1 0 0,0 0-1 0 0,0-1 0 0 0,1 1 0 0 0,-1-1 1 0 0,0 1-1 0 0,1-1 0 0 0,-1 0 1 0 0,1 1-1 0 0,-1-1 0 0 0,1 0 0 0 0,-1 0 1 0 0,1 0-1 0 0,0 0 0 0 0,2 0 1 0 0,-2 0 4 0 0,1-1 0 0 0,-1 0 0 0 0,0 0 1 0 0,1 0-1 0 0,-1-1 0 0 0,0 1 1 0 0,0-1-1 0 0,1 1 0 0 0,-1-1 0 0 0,0 0 1 0 0,0 0-1 0 0,0 0 0 0 0,0 0 0 0 0,0 0 1 0 0,0 0-1 0 0,0 0 0 0 0,0-1 0 0 0,0 1 1 0 0,0-1-1 0 0,-1 1 0 0 0,1-1 1 0 0,-1 0-1 0 0,1 0 0 0 0,-1 0 0 0 0,0 0 1 0 0,1 0-1 0 0,-1 0 0 0 0,1-2 0 0 0,5-10-101 0 0,0 0 0 0 0,9-27 0 0 0,-14 36 46 0 0,0-1-37 0 0,-1 1-1 0 0,0 0 1 0 0,0-1-1 0 0,0 1 1 0 0,-1-1-1 0 0,1 1 1 0 0,-1 0 0 0 0,-1-1-1 0 0,1 1 1 0 0,-2-8-1 0 0,1 12 32 0 0,1 0 0 0 0,0 0 0 0 0,0 0-1 0 0,-1-1 1 0 0,1 1 0 0 0,0 0 0 0 0,-1 0 0 0 0,0 0 0 0 0,1 0 0 0 0,-1 0-1 0 0,1 0 1 0 0,-1 0 0 0 0,0 0 0 0 0,0 0 0 0 0,1 1 0 0 0,-1-1-1 0 0,0 0 1 0 0,0 0 0 0 0,0 1 0 0 0,0-1 0 0 0,0 0 0 0 0,0 1 0 0 0,0-1-1 0 0,0 1 1 0 0,0 0 0 0 0,-1-1 0 0 0,1 1 0 0 0,0 0 0 0 0,0-1 0 0 0,0 1-1 0 0,0 0 1 0 0,0 0 0 0 0,-1 0 0 0 0,1 0 0 0 0,0 0 0 0 0,0 0-1 0 0,0 1 1 0 0,0-1 0 0 0,-1 0 0 0 0,1 1 0 0 0,0-1 0 0 0,0 0 0 0 0,0 1-1 0 0,0-1 1 0 0,0 1 0 0 0,0 0 0 0 0,0-1 0 0 0,0 1 0 0 0,0 0-1 0 0,0 0 1 0 0,-1 1 0 0 0,-17 11-1382 0 0</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05.206"/>
    </inkml:context>
    <inkml:brush xml:id="br0">
      <inkml:brushProperty name="width" value="0.05" units="cm"/>
      <inkml:brushProperty name="height" value="0.05" units="cm"/>
      <inkml:brushProperty name="color" value="#008C3A"/>
    </inkml:brush>
  </inkml:definitions>
  <inkml:trace contextRef="#ctx0" brushRef="#br0">49 1 1632 0 0,'-1'42'11462'0'0,"-2"1"-5621"0"0,-9 88-4397 0 0,6-75-147 0 0,0 79-1014 0 0,7-134-307 0 0,-1-1 0 0 0,0 1-1 0 0,0 0 1 0 0,0-1-1 0 0,0 1 1 0 0,0 0 0 0 0,0-1-1 0 0,0 1 1 0 0,0-1-1 0 0,0 1 1 0 0,0 0 0 0 0,0-1-1 0 0,-1 1 1 0 0,1-1-1 0 0,0 1 1 0 0,0-1 0 0 0,-1 1-1 0 0,1 0 1 0 0,0-1-1 0 0,-1 1 1 0 0,1-1 0 0 0,0 1-1 0 0,-1-1 1 0 0,1 0-1 0 0,-1 1 1 0 0,1-1 0 0 0,-1 1-1 0 0,1-1 1 0 0,-1 0-1 0 0,1 1 1 0 0,-1-1 0 0 0,0 0-327 0 0,0 0 1 0 0,1 0-1 0 0,-1 0 1 0 0,0-1-1 0 0,0 1 1 0 0,1 0 0 0 0,-1-1-1 0 0,1 1 1 0 0,-1 0-1 0 0,0-1 1 0 0,1 1 0 0 0,-1-1-1 0 0,1 1 1 0 0,-1-1-1 0 0,1 1 1 0 0,-1-1 0 0 0,1 1-1 0 0,-1-1 1 0 0,1 0-1 0 0,-1 1 1 0 0,1-1 0 0 0,-1-1-1 0 0</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05.579"/>
    </inkml:context>
    <inkml:brush xml:id="br0">
      <inkml:brushProperty name="width" value="0.05" units="cm"/>
      <inkml:brushProperty name="height" value="0.05" units="cm"/>
      <inkml:brushProperty name="color" value="#008C3A"/>
    </inkml:brush>
  </inkml:definitions>
  <inkml:trace contextRef="#ctx0" brushRef="#br0">1 1 3572 0 0,'0'0'12801'0'0,"13"3"-8850"0"0,15 4-2473 0 0,-11-6-1163 0 0,-1 0 1 0 0,28-4-1 0 0,-4 1-614 0 0,-35-5-4921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25.858"/>
    </inkml:context>
    <inkml:brush xml:id="br0">
      <inkml:brushProperty name="width" value="0.05" units="cm"/>
      <inkml:brushProperty name="height" value="0.05" units="cm"/>
    </inkml:brush>
  </inkml:definitions>
  <inkml:trace contextRef="#ctx0" brushRef="#br0">59 0 1052 0 0,'-4'2'13349'0'0,"-9"6"-11634"0"0,-28 19 182 0 0,43-24-1970 0 0,1-1 0 0 0,0 0 0 0 0,0 0 0 0 0,1 0 0 0 0,-1 0 0 0 0,0 0 1 0 0,0-1-1 0 0,1 1 0 0 0,-1-1 0 0 0,5 1 0 0 0,-2 1-21 0 0,0-1-1 0 0,0 1 1 0 0,0 0 0 0 0,-1 0-1 0 0,1 0 1 0 0,-1 1 0 0 0,6 5 0 0 0,-10-8 139 0 0,0-1 0 0 0,1 1 0 0 0,-1 0 1 0 0,0 0-1 0 0,0 0 0 0 0,0 0 0 0 0,0 1 1 0 0,0-1-1 0 0,0 0 0 0 0,0 0 0 0 0,0 1 1 0 0,0-1-1 0 0,-1 0 0 0 0,1 1 0 0 0,0-1 1 0 0,-1 1-1 0 0,1-1 0 0 0,-1 1 0 0 0,0-1 1 0 0,1 1-1 0 0,-1-1 0 0 0,0 1 0 0 0,0-1 1 0 0,0 1-1 0 0,0-1 0 0 0,0 1 0 0 0,-1-1 1 0 0,1 1-1 0 0,0-1 0 0 0,-1 1 0 0 0,1-1 1 0 0,-1 1-1 0 0,1-1 0 0 0,-2 3 0 0 0,0-2-18 0 0,0 0-1 0 0,0 0 1 0 0,-1 0-1 0 0,1-1 1 0 0,0 1-1 0 0,0-1 1 0 0,-1 1-1 0 0,1-1 1 0 0,-1 0-1 0 0,1 0 0 0 0,-1 0 1 0 0,0 0-1 0 0,1 0 1 0 0,-6 0-1 0 0,-43 2-2799 0 0,44-3 1706 0 0</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06.062"/>
    </inkml:context>
    <inkml:brush xml:id="br0">
      <inkml:brushProperty name="width" value="0.05" units="cm"/>
      <inkml:brushProperty name="height" value="0.05" units="cm"/>
      <inkml:brushProperty name="color" value="#008C3A"/>
    </inkml:brush>
  </inkml:definitions>
  <inkml:trace contextRef="#ctx0" brushRef="#br0">0 106 1016 0 0,'45'14'14031'0'0,"1"-10"-9793"0"0,-43-4-4172 0 0,0 0 0 0 0,1-1 0 0 0,-1 1 0 0 0,0-1 0 0 0,0 0 0 0 0,0 0 0 0 0,0 0 0 0 0,0 0 0 0 0,0-1 1 0 0,-1 1-1 0 0,1-1 0 0 0,0 0 0 0 0,-1 1 0 0 0,1-1 0 0 0,-1 0 0 0 0,1-1 0 0 0,-1 1 0 0 0,0 0 0 0 0,0-1 0 0 0,0 1 0 0 0,-1-1 0 0 0,1 0 0 0 0,0 1 0 0 0,-1-1 0 0 0,0 0 1 0 0,2-6-1 0 0,-2 6-72 0 0,-1 1 0 0 0,0-1 0 0 0,0 0 0 0 0,0 1 0 0 0,-1-1 0 0 0,1 0 0 0 0,-1 1 0 0 0,1-1 0 0 0,-1 1 0 0 0,0-1 0 0 0,0 1 0 0 0,0-1 0 0 0,0 1 0 0 0,-1-1 0 0 0,1 1 0 0 0,-1 0 0 0 0,1 0 0 0 0,-1 0 0 0 0,0 0 0 0 0,-2-2 0 0 0,3 2-12 0 0,0 1 0 0 0,0 0 0 0 0,0-1 0 0 0,0 1 0 0 0,0 0 0 0 0,-1 0 0 0 0,1 0 0 0 0,0 0 0 0 0,-1 0 0 0 0,1 0 1 0 0,0 1-1 0 0,-1-1 0 0 0,1 0 0 0 0,-1 1 0 0 0,1-1 0 0 0,-1 1 0 0 0,1-1 0 0 0,-1 1 0 0 0,0 0 0 0 0,1-1 0 0 0,-1 1 0 0 0,0 0 0 0 0,1 0 0 0 0,-1 0 0 0 0,1 1 0 0 0,-1-1 0 0 0,0 0 0 0 0,1 1 0 0 0,-1-1 0 0 0,1 1 0 0 0,-1-1 1 0 0,-2 2-1 0 0,2 0 35 0 0,0 1 1 0 0,0-1 0 0 0,1 1 0 0 0,-1-1 0 0 0,1 1 0 0 0,-1 0-1 0 0,1-1 1 0 0,0 1 0 0 0,0 0 0 0 0,0 0 0 0 0,1 0 0 0 0,-1 0 0 0 0,1 0-1 0 0,-1 0 1 0 0,1 0 0 0 0,0 0 0 0 0,0 4 0 0 0,8 59 677 0 0,-5-47-554 0 0,-2-12-101 0 0,1 0 1 0 0,0 0-1 0 0,0 0 1 0 0,0 0-1 0 0,6 11 1 0 0,-7-16-9 0 0,-1 0 0 0 0,1-1 0 0 0,0 1 0 0 0,0-1 1 0 0,0 1-1 0 0,0-1 0 0 0,0 0 0 0 0,0 1 0 0 0,0-1 0 0 0,1 0 1 0 0,-1 0-1 0 0,0 0 0 0 0,1 0 0 0 0,-1 0 0 0 0,1 0 1 0 0,-1 0-1 0 0,1 0 0 0 0,-1-1 0 0 0,1 1 0 0 0,0 0 0 0 0,-1-1 1 0 0,1 0-1 0 0,0 1 0 0 0,-1-1 0 0 0,1 0 0 0 0,0 0 1 0 0,0 0-1 0 0,-1 0 0 0 0,3 0 0 0 0,-3-1-117 0 0,0 1 1 0 0,1-1-1 0 0,-1 0 0 0 0,0 0 0 0 0,0 0 0 0 0,0 1 1 0 0,0-1-1 0 0,0 0 0 0 0,0 0 0 0 0,0-1 1 0 0,-1 1-1 0 0,1 0 0 0 0,0 0 0 0 0,0 0 0 0 0,-1 0 1 0 0,1-1-1 0 0,-1 1 0 0 0,1 0 0 0 0,-1-1 0 0 0,1-1 1 0 0,3-14-3307 0 0,-3 3-4108 0 0</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06.806"/>
    </inkml:context>
    <inkml:brush xml:id="br0">
      <inkml:brushProperty name="width" value="0.05" units="cm"/>
      <inkml:brushProperty name="height" value="0.05" units="cm"/>
      <inkml:brushProperty name="color" value="#008C3A"/>
    </inkml:brush>
  </inkml:definitions>
  <inkml:trace contextRef="#ctx0" brushRef="#br0">14 14 3608 0 0,'0'0'11887'0'0,"-13"47"-7586"0"0,13-45-4251 0 0,0 0 1 0 0,0 1-1 0 0,0-1 0 0 0,0 1 1 0 0,0-1-1 0 0,1 0 1 0 0,-1 1-1 0 0,1-1 1 0 0,0 0-1 0 0,-1 0 0 0 0,1 0 1 0 0,0 1-1 0 0,1-1 1 0 0,-1 0-1 0 0,0 0 0 0 0,0 0 1 0 0,1-1-1 0 0,-1 1 1 0 0,1 0-1 0 0,0 0 0 0 0,0-1 1 0 0,-1 1-1 0 0,1-1 1 0 0,0 0-1 0 0,0 1 1 0 0,0-1-1 0 0,0 0 0 0 0,1 0 1 0 0,-1 0-1 0 0,0 0 1 0 0,0-1-1 0 0,1 1 0 0 0,-1-1 1 0 0,0 1-1 0 0,4-1 1 0 0,-5 0-32 0 0,0 0 0 0 0,0 0 0 0 0,0-1 0 0 0,0 1 0 0 0,0-1 0 0 0,0 1 0 0 0,0-1 0 0 0,0 1 0 0 0,0-1 0 0 0,0 1 0 0 0,0-1 0 0 0,0 0 0 0 0,-1 1 0 0 0,1-1 0 0 0,0 0 0 0 0,0 0 0 0 0,-1 0 0 0 0,1 0 0 0 0,0 0 0 0 0,-1 0 0 0 0,1 1 0 0 0,-1-1 0 0 0,0 0 0 0 0,1-1 0 0 0,-1 1 0 0 0,0 0 0 0 0,1 0 0 0 0,-1 0 0 0 0,0 0 0 0 0,0 0 0 0 0,0 0 0 0 0,0 0 0 0 0,0 0 0 0 0,0-2 0 0 0,-5-35-40 0 0,3 33-67 0 0,-1 0 0 0 0,0-1 0 0 0,1 1 0 0 0,-2 1 0 0 0,1-1 0 0 0,0 0 0 0 0,-1 1 0 0 0,-8-8 0 0 0,12 12 58 0 0,0 0-1 0 0,0 0 1 0 0,0 0-1 0 0,0 0 0 0 0,-1 0 1 0 0,1 0-1 0 0,0-1 1 0 0,0 1-1 0 0,0 0 0 0 0,-1 0 1 0 0,1 0-1 0 0,0 0 1 0 0,0 0-1 0 0,0 0 0 0 0,-1 0 1 0 0,1 0-1 0 0,0 0 1 0 0,0 0-1 0 0,-1 0 0 0 0,1 0 1 0 0,0 0-1 0 0,0 0 1 0 0,0 0-1 0 0,-1 0 0 0 0,1 0 1 0 0,0 0-1 0 0,0 0 1 0 0,0 0-1 0 0,-1 0 1 0 0,1 0-1 0 0,0 0 0 0 0,0 1 1 0 0,0-1-1 0 0,0 0 1 0 0,-1 0-1 0 0,1 0 0 0 0,0 0 1 0 0,0 0-1 0 0,0 1 1 0 0,0-1-1 0 0,-1 0 0 0 0,1 0 1 0 0,0 0-1 0 0,0 1 1 0 0,0-1-1 0 0,0 0 0 0 0,0 0 1 0 0,0 0-1 0 0,0 1 1 0 0,0-1-1 0 0,0 0 0 0 0,-4 20-1531 0 0,6 6-1772 0 0,3-7-3572 0 0,0-11 2356 0 0</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07.474"/>
    </inkml:context>
    <inkml:brush xml:id="br0">
      <inkml:brushProperty name="width" value="0.05" units="cm"/>
      <inkml:brushProperty name="height" value="0.05" units="cm"/>
      <inkml:brushProperty name="color" value="#008C3A"/>
    </inkml:brush>
  </inkml:definitions>
  <inkml:trace contextRef="#ctx0" brushRef="#br0">35 22 2760 0 0,'-6'1'11878'0'0,"-16"16"-7199"0"0,21-17-4651 0 0,1 1 0 0 0,-1 0 0 0 0,0 0 0 0 0,1-1 0 0 0,-1 1 0 0 0,1 0 0 0 0,-1 0 0 0 0,1 0 0 0 0,0-1 1 0 0,-1 1-1 0 0,1 0 0 0 0,0 0 0 0 0,0 0 0 0 0,-1 0 0 0 0,1 0 0 0 0,0 0 0 0 0,0 0 0 0 0,0 0 0 0 0,0 0 0 0 0,0-1 0 0 0,0 1 0 0 0,0 0 0 0 0,1 0 0 0 0,-1 0 0 0 0,0 0 0 0 0,1 0 0 0 0,-1 0 0 0 0,0 0 0 0 0,1-1 0 0 0,-1 1 0 0 0,1 0 0 0 0,-1 0 1 0 0,1 0-1 0 0,-1-1 0 0 0,1 1 0 0 0,0 0 0 0 0,-1-1 0 0 0,1 1 0 0 0,0-1 0 0 0,0 1 0 0 0,-1-1 0 0 0,1 1 0 0 0,0-1 0 0 0,1 1 0 0 0,-1-1-15 0 0,1 1 0 0 0,-1-1 0 0 0,1 0 0 0 0,-1 0 0 0 0,1 0 0 0 0,0 0 0 0 0,-1 0 0 0 0,1 0 0 0 0,-1-1 0 0 0,1 1 0 0 0,-1 0 0 0 0,1-1 0 0 0,-1 1 0 0 0,1-1 0 0 0,-1 0 0 0 0,1 1 0 0 0,-1-1-1 0 0,0 0 1 0 0,0 0 0 0 0,1 0 0 0 0,-1 0 0 0 0,0 0 0 0 0,0 0 0 0 0,0 0 0 0 0,0 0 0 0 0,2-3 0 0 0,-1 1-4 0 0,18-35-214 0 0,-20 38 197 0 0,0-1-1 0 0,1 1 0 0 0,-1-1 1 0 0,0 1-1 0 0,0-1 1 0 0,0 0-1 0 0,0 1 0 0 0,0-1 1 0 0,0 1-1 0 0,0-1 1 0 0,0 1-1 0 0,0-1 0 0 0,0 1 1 0 0,0-1-1 0 0,0 0 1 0 0,-1 1-1 0 0,1-1 0 0 0,0 1 1 0 0,0-1-1 0 0,-1 1 1 0 0,1-1-1 0 0,0 1 1 0 0,-1-1-1 0 0,1 1 0 0 0,-1-1 1 0 0,0 0-7 0 0,0 1 1 0 0,0-1-1 0 0,-1 1 0 0 0,1 0 1 0 0,0-1-1 0 0,-1 1 1 0 0,1 0-1 0 0,0 0 1 0 0,-1 0-1 0 0,1 0 0 0 0,0 0 1 0 0,0 0-1 0 0,-1 0 1 0 0,1 0-1 0 0,0 1 0 0 0,-3 0 1 0 0,4-1 31 0 0,-1 0 1 0 0,0 0-1 0 0,1 0 1 0 0,-1 0 0 0 0,1 0-1 0 0,-1 1 1 0 0,0-1-1 0 0,1 0 1 0 0,-1 1-1 0 0,1-1 1 0 0,-1 0-1 0 0,0 1 1 0 0,1-1-1 0 0,-1 0 1 0 0,1 1-1 0 0,0-1 1 0 0,-1 1-1 0 0,1-1 1 0 0,-1 1 0 0 0,1-1-1 0 0,0 1 1 0 0,-1-1-1 0 0,1 1 1 0 0,0 0-1 0 0,-1-1 1 0 0,1 1-1 0 0,0-1 1 0 0,0 1-1 0 0,0 0 1 0 0,0-1-1 0 0,-1 1 1 0 0,1 0-1 0 0,0 0 1 0 0,-1 4-3124 0 0</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41.161"/>
    </inkml:context>
    <inkml:brush xml:id="br0">
      <inkml:brushProperty name="width" value="0.05" units="cm"/>
      <inkml:brushProperty name="height" value="0.05" units="cm"/>
      <inkml:brushProperty name="color" value="#008C3A"/>
    </inkml:brush>
  </inkml:definitions>
  <inkml:trace contextRef="#ctx0" brushRef="#br0">316 15 3484 0 0,'0'0'365'0'0,"0"-1"1"0"0,0 1-1 0 0,0-1 0 0 0,0 0 0 0 0,-1 1 0 0 0,1-1 0 0 0,0 1 0 0 0,0-1 1 0 0,-1 1-1 0 0,1-1 0 0 0,0 1 0 0 0,-1-1 0 0 0,1 1 0 0 0,0-1 1 0 0,-1 1-1 0 0,1-1 0 0 0,-1 1 0 0 0,1 0 0 0 0,0-1 0 0 0,-1 1 0 0 0,1-1 1 0 0,-1 1-1 0 0,1 0 0 0 0,-1 0 0 0 0,0-1 0 0 0,1 1 0 0 0,-1 0 0 0 0,1 0 1 0 0,-1 0-1 0 0,-26-3 1248 0 0,-26 12-2839 0 0,19 2 959 0 0,15-6 415 0 0,-1 1 0 0 0,1 1 0 0 0,-32 16 0 0 0,47-21-51 0 0,-1 1-1 0 0,1 0 0 0 0,0 0 1 0 0,0 0-1 0 0,0 1 0 0 0,1-1 1 0 0,-1 1-1 0 0,1 0 0 0 0,-1 0 1 0 0,1 0-1 0 0,1 0 0 0 0,-1 1 1 0 0,0-1-1 0 0,1 1 1 0 0,0 0-1 0 0,0-1 0 0 0,1 1 1 0 0,-1 0-1 0 0,-1 9 0 0 0,1 19 417 0 0,2 1 0 0 0,1-1-1 0 0,9 64 1 0 0,1-2-138 0 0,-7-53-237 0 0,-2-21-13 0 0,0 1 0 0 0,-1-1 0 0 0,-1 1 0 0 0,-1-1 0 0 0,-1 1 0 0 0,-6 26 0 0 0,-6-11 95 0 0,10-29-306 0 0,1-1-1 0 0,-1 1 0 0 0,2 0 1 0 0,-1 0-1 0 0,1 0 0 0 0,-1 12 1 0 0,1-15-1027 0 0</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42.087"/>
    </inkml:context>
    <inkml:brush xml:id="br0">
      <inkml:brushProperty name="width" value="0.05" units="cm"/>
      <inkml:brushProperty name="height" value="0.05" units="cm"/>
      <inkml:brushProperty name="color" value="#008C3A"/>
    </inkml:brush>
  </inkml:definitions>
  <inkml:trace contextRef="#ctx0" brushRef="#br0">9 28 536 0 0,'-9'-2'11136'0'0,"14"-4"-7300"0"0,21-1-2981 0 0,49 11 1680 0 0,-61-2-2364 0 0,1 0 1 0 0,0-1-1 0 0,0-1 1 0 0,0 0-1 0 0,0-1 1 0 0,-1-1 0 0 0,1 0-1 0 0,0-1 1 0 0,22-7-1 0 0,-22 6-802 0 0,-15 11-1215 0 0,-22 19-6581 0 0,15-19 2354 0 0,3-1 3237 0 0</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43.891"/>
    </inkml:context>
    <inkml:brush xml:id="br0">
      <inkml:brushProperty name="width" value="0.05" units="cm"/>
      <inkml:brushProperty name="height" value="0.05" units="cm"/>
      <inkml:brushProperty name="color" value="#008C3A"/>
    </inkml:brush>
  </inkml:definitions>
  <inkml:trace contextRef="#ctx0" brushRef="#br0">80 52 1552 0 0,'-2'-13'8425'0'0,"-5"8"-3480"0"0,-13 11-2040 0 0,17-4-2874 0 0,-1 0 0 0 0,1 1 0 0 0,0 0 0 0 0,0-1 0 0 0,0 1 0 0 0,1 0 0 0 0,-1 0 0 0 0,1 0 0 0 0,-1 1 0 0 0,-2 6 0 0 0,0 4 381 0 0,2 1 0 0 0,0 0 0 0 0,0 0 0 0 0,2 0 0 0 0,-1 24 0 0 0,2-36-363 0 0,0 0 0 0 0,1 1-1 0 0,-1-1 1 0 0,1 0 0 0 0,0 0 0 0 0,-1 0-1 0 0,2 0 1 0 0,-1 0 0 0 0,0 0 0 0 0,0 0-1 0 0,1 0 1 0 0,0 0 0 0 0,-1-1 0 0 0,4 4 0 0 0,-4-4-11 0 0,1-1 0 0 0,0 0 1 0 0,0 0-1 0 0,0 0 0 0 0,0 0 1 0 0,0 0-1 0 0,0 0 0 0 0,0 0 1 0 0,1-1-1 0 0,-1 1 0 0 0,0-1 1 0 0,0 1-1 0 0,1-1 0 0 0,-1 0 1 0 0,0 0-1 0 0,0 0 1 0 0,1 0-1 0 0,-1-1 0 0 0,0 1 1 0 0,0 0-1 0 0,0-1 0 0 0,1 0 1 0 0,1 0-1 0 0,5-3-105 0 0,-1 1 1 0 0,0-1-1 0 0,0 0 0 0 0,0-1 0 0 0,-1 0 0 0 0,1 0 1 0 0,-1-1-1 0 0,0 0 0 0 0,-1 0 0 0 0,0-1 1 0 0,0 1-1 0 0,0-1 0 0 0,0-1 0 0 0,-1 1 1 0 0,-1-1-1 0 0,1 0 0 0 0,-1 0 0 0 0,0 0 1 0 0,-1-1-1 0 0,0 1 0 0 0,-1-1 0 0 0,1 0 1 0 0,0-10-1 0 0,-3 16 15 0 0,0 0 1 0 0,0 0-1 0 0,-1 0 0 0 0,1 0 1 0 0,-1 0-1 0 0,0 0 1 0 0,0 0-1 0 0,0 1 0 0 0,0-1 1 0 0,-1 0-1 0 0,1 1 0 0 0,0-1 1 0 0,-1 1-1 0 0,0-1 1 0 0,0 1-1 0 0,0 0 0 0 0,0-1 1 0 0,0 1-1 0 0,0 0 0 0 0,0 1 1 0 0,-1-1-1 0 0,1 0 1 0 0,-1 1-1 0 0,0-1 0 0 0,1 1 1 0 0,-1 0-1 0 0,0 0 0 0 0,0 0 1 0 0,-4-1-1 0 0,-6-2-884 0 0,-1 2-1 0 0,0 0 1 0 0,1 0-1 0 0,-27 1 1 0 0</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44.585"/>
    </inkml:context>
    <inkml:brush xml:id="br0">
      <inkml:brushProperty name="width" value="0.05" units="cm"/>
      <inkml:brushProperty name="height" value="0.05" units="cm"/>
      <inkml:brushProperty name="color" value="#008C3A"/>
    </inkml:brush>
  </inkml:definitions>
  <inkml:trace contextRef="#ctx0" brushRef="#br0">0 159 1616 0 0,'5'23'8845'0'0,"21"35"-1987"0"0,-26-58-6807 0 0,0 0-1 0 0,0 0 1 0 0,0 0 0 0 0,0-1 0 0 0,0 1-1 0 0,0 0 1 0 0,0 0 0 0 0,0 0 0 0 0,0 0-1 0 0,0 0 1 0 0,0-1 0 0 0,0 1 0 0 0,0 0-1 0 0,0 0 1 0 0,0 0 0 0 0,0 0 0 0 0,0-1-1 0 0,0 1 1 0 0,0 0 0 0 0,0 0-1 0 0,0 0 1 0 0,0 0 0 0 0,0 0 0 0 0,0-1-1 0 0,0 1 1 0 0,0 0 0 0 0,0 0 0 0 0,0 0-1 0 0,0 0 1 0 0,0 0 0 0 0,1 0 0 0 0,-1 0-1 0 0,0-1 1 0 0,0 1 0 0 0,0 0 0 0 0,0 0-1 0 0,0 0 1 0 0,0 0 0 0 0,1 0 0 0 0,-1 0-1 0 0,0 0 1 0 0,0 0 0 0 0,0 0 0 0 0,0 0-1 0 0,0 0 1 0 0,1 0 0 0 0,-1 0-1 0 0,0 0 1 0 0,0 0 0 0 0,0 0 0 0 0,0 0-1 0 0,1 0 1 0 0,-1 0 0 0 0,0 0 0 0 0,0 0-1 0 0,0 0 1 0 0,0 0 0 0 0,0 0 0 0 0,1 0-1 0 0,-1 0 1 0 0,0 0 0 0 0,0 0 0 0 0,0 0-1 0 0,0 0 1 0 0,0 1 0 0 0,1-1 0 0 0,1-26 585 0 0,0-31-944 0 0,-2-41 175 0 0,0 96 119 0 0,1 1 1 0 0,-1-1-1 0 0,1 0 1 0 0,-1 1-1 0 0,1-1 1 0 0,0 1-1 0 0,-1-1 1 0 0,1 1-1 0 0,0 0 1 0 0,0-1-1 0 0,0 1 1 0 0,0 0-1 0 0,0 0 1 0 0,0 0-1 0 0,1-1 1 0 0,-1 1-1 0 0,0 1 1 0 0,1-1-1 0 0,-1 0 1 0 0,0 0-1 0 0,1 0 0 0 0,-1 1 1 0 0,1-1-1 0 0,0 0 1 0 0,1 1-1 0 0,53-16-657 0 0,-24 8 304 0 0</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45.887"/>
    </inkml:context>
    <inkml:brush xml:id="br0">
      <inkml:brushProperty name="width" value="0.05" units="cm"/>
      <inkml:brushProperty name="height" value="0.05" units="cm"/>
      <inkml:brushProperty name="color" value="#008C3A"/>
    </inkml:brush>
  </inkml:definitions>
  <inkml:trace contextRef="#ctx0" brushRef="#br0">177 12 8513 0 0,'0'0'207'0'0,"0"0"0"0"0,0-1-1 0 0,0 1 1 0 0,0-1 0 0 0,0 1 0 0 0,0-1 0 0 0,-1 1 0 0 0,1-1 0 0 0,0 1-1 0 0,0 0 1 0 0,-1-1 0 0 0,1 1 0 0 0,0 0 0 0 0,0-1 0 0 0,-1 1 0 0 0,1-1 0 0 0,0 1-1 0 0,-1 0 1 0 0,1 0 0 0 0,-1-1 0 0 0,1 1 0 0 0,0 0 0 0 0,-1 0 0 0 0,1-1-1 0 0,-1 1 1 0 0,1 0 0 0 0,-1 0 0 0 0,-19-3 1776 0 0,-15 9-796 0 0,21 2-752 0 0,1-1 0 0 0,0 2 0 0 0,1-1 0 0 0,-20 19 0 0 0,30-25-391 0 0,-1 0 0 0 0,1 0 0 0 0,0 1 1 0 0,0-1-1 0 0,-1 1 0 0 0,1 0 0 0 0,1-1 0 0 0,-1 1 0 0 0,0 0 1 0 0,1 0-1 0 0,0 0 0 0 0,-1 0 0 0 0,1 1 0 0 0,0-1 1 0 0,1 0-1 0 0,-1 0 0 0 0,1 1 0 0 0,-1-1 0 0 0,1 0 1 0 0,0 1-1 0 0,0-1 0 0 0,0 0 0 0 0,1 1 0 0 0,-1-1 1 0 0,1 0-1 0 0,0 0 0 0 0,1 5 0 0 0,0-5-15 0 0,0 0 0 0 0,0-1 0 0 0,0 1 0 0 0,0-1 0 0 0,0 1 0 0 0,1-1 0 0 0,-1 0 0 0 0,1 0 0 0 0,-1 0 0 0 0,1 0 0 0 0,0-1 0 0 0,0 1 0 0 0,-1-1 0 0 0,1 1 0 0 0,0-1 0 0 0,0 0 0 0 0,1 0 0 0 0,-1-1 0 0 0,0 1 0 0 0,0-1 0 0 0,0 1 0 0 0,1-1 0 0 0,-1 0 0 0 0,0 0 0 0 0,0 0 0 0 0,5-1 0 0 0,1 0-59 0 0,0-1 0 0 0,-1 1 1 0 0,1-1-1 0 0,0-1 1 0 0,-1 0-1 0 0,0 0 0 0 0,1 0 1 0 0,10-7-1 0 0,22-23-509 0 0,-39 31 499 0 0,0 0 0 0 0,0-1 0 0 0,0 1-1 0 0,0-1 1 0 0,0 1 0 0 0,-1-1 0 0 0,1 1-1 0 0,-1-1 1 0 0,0 0 0 0 0,0 0 0 0 0,0 0 0 0 0,0 0-1 0 0,0 0 1 0 0,-1 0 0 0 0,1-3 0 0 0,1-14-33 0 0,0 17 18 0 0,-1 15 184 0 0,-1-5 16 0 0,0 1-1 0 0,1-1 1 0 0,0 1 0 0 0,0-1 0 0 0,1 0 0 0 0,0 0-1 0 0,0 1 1 0 0,1-1 0 0 0,0 0 0 0 0,0-1-1 0 0,5 10 1 0 0,-6-13-253 0 0,0-1-1 0 0,1 1 1 0 0,-1 0-1 0 0,0-1 1 0 0,1 0-1 0 0,-1 1 1 0 0,1-1-1 0 0,0 0 1 0 0,0 0-1 0 0,0 0 1 0 0,0-1 0 0 0,0 1-1 0 0,0-1 1 0 0,0 0-1 0 0,0 0 1 0 0,1 0-1 0 0,-1 0 1 0 0,0 0-1 0 0,1-1 1 0 0,-1 1-1 0 0,1-1 1 0 0,-1 0-1 0 0,1 0 1 0 0,-1 0-1 0 0,0-1 1 0 0,7-1-1 0 0,-6 0-2470 0 0</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47.015"/>
    </inkml:context>
    <inkml:brush xml:id="br0">
      <inkml:brushProperty name="width" value="0.05" units="cm"/>
      <inkml:brushProperty name="height" value="0.05" units="cm"/>
      <inkml:brushProperty name="color" value="#008C3A"/>
    </inkml:brush>
  </inkml:definitions>
  <inkml:trace contextRef="#ctx0" brushRef="#br0">327 16 888 0 0,'-9'-10'13201'0'0,"-11"5"-10275"0"0,-20 5-2742 0 0,21 3-74 0 0,-1 1 0 0 0,1 1 0 0 0,0 0 0 0 0,0 2 1 0 0,1 0-1 0 0,0 1 0 0 0,0 1 0 0 0,-22 15 0 0 0,34-20 8 0 0,0 0 0 0 0,1 1 0 0 0,-1 0 0 0 0,1 0 0 0 0,0 0 0 0 0,1 0 0 0 0,-1 1 0 0 0,1 0 0 0 0,0 0 0 0 0,0 0 0 0 0,-4 11 0 0 0,7-12-48 0 0,-1-1-1 0 0,1 1 1 0 0,0 0 0 0 0,1 0-1 0 0,-1 0 1 0 0,1-1 0 0 0,0 1-1 0 0,1 0 1 0 0,-1 0 0 0 0,1 0-1 0 0,-1 0 1 0 0,2-1 0 0 0,-1 1-1 0 0,0 0 1 0 0,1-1 0 0 0,0 1 0 0 0,0-1-1 0 0,5 9 1 0 0,-2-7-4 0 0,-1 0-1 0 0,1 0 1 0 0,1-1 0 0 0,-1 1-1 0 0,1-1 1 0 0,0 0 0 0 0,0-1-1 0 0,0 1 1 0 0,1-1 0 0 0,-1 0-1 0 0,1-1 1 0 0,0 0 0 0 0,0 0-1 0 0,0 0 1 0 0,1-1 0 0 0,-1 0 0 0 0,1-1-1 0 0,-1 1 1 0 0,13-1 0 0 0,-12 0-119 0 0,1 0 1 0 0,-1-1 0 0 0,1-1 0 0 0,0 1 0 0 0,-1-1-1 0 0,1-1 1 0 0,-1 1 0 0 0,0-1 0 0 0,1-1 0 0 0,-1 0-1 0 0,0 0 1 0 0,0-1 0 0 0,-1 1 0 0 0,1-2 0 0 0,-1 1-1 0 0,0-1 1 0 0,9-7 0 0 0,-16 11-18 0 0,1 1 0 0 0,0-1 1 0 0,0 0-1 0 0,0 1 0 0 0,-1-1 0 0 0,1 0 1 0 0,0 0-1 0 0,-1 1 0 0 0,1-1 0 0 0,0 0 1 0 0,-1 0-1 0 0,1 0 0 0 0,-1 0 0 0 0,1 0 0 0 0,-1 0 1 0 0,0 0-1 0 0,1 0 0 0 0,-1 0 0 0 0,0 0 1 0 0,0 0-1 0 0,0 0 0 0 0,0 0 0 0 0,0 0 1 0 0,0 0-1 0 0,0-2 0 0 0,-1 2-51 0 0,0 0 0 0 0,0 0-1 0 0,1 0 1 0 0,-1 0 0 0 0,0 1 0 0 0,0-1 0 0 0,0 0 0 0 0,0 1-1 0 0,0-1 1 0 0,0 0 0 0 0,0 1 0 0 0,-1 0 0 0 0,1-1 0 0 0,0 1-1 0 0,0 0 1 0 0,0-1 0 0 0,0 1 0 0 0,-2 0 0 0 0,-30-2-4837 0 0,9 5-4824 0 0,18-1 8088 0 0,-2-2 940 0 0</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47.510"/>
    </inkml:context>
    <inkml:brush xml:id="br0">
      <inkml:brushProperty name="width" value="0.05" units="cm"/>
      <inkml:brushProperty name="height" value="0.05" units="cm"/>
      <inkml:brushProperty name="color" value="#008C3A"/>
    </inkml:brush>
  </inkml:definitions>
  <inkml:trace contextRef="#ctx0" brushRef="#br0">1 1 1200 0 0,'1'10'12788'0'0,"2"1"-9330"0"0,2 17-1742 0 0,-5 59-567 0 0,-9-117-19594 0 0,9 20 17107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8T01:19:27.119"/>
    </inkml:context>
    <inkml:brush xml:id="br0">
      <inkml:brushProperty name="width" value="0.05" units="cm"/>
      <inkml:brushProperty name="height" value="0.05" units="cm"/>
    </inkml:brush>
  </inkml:definitions>
  <inkml:trace contextRef="#ctx0" brushRef="#br0">97 10 1448 0 0,'-2'-1'8565'0'0,"-3"-1"-4073"0"0,-24-5-2558 0 0,26 8-1927 0 0,0 0 0 0 0,1 0 0 0 0,-1 0 0 0 0,0 0 0 0 0,1 0 0 0 0,-1 1 0 0 0,1-1 0 0 0,0 1 0 0 0,-1 0 0 0 0,1 0 1 0 0,0-1-1 0 0,0 1 0 0 0,0 1 0 0 0,0-1 0 0 0,0 0 0 0 0,1 0 0 0 0,-1 1 0 0 0,1-1 0 0 0,0 1 0 0 0,-1-1 0 0 0,1 1 0 0 0,0 0 0 0 0,0-1 0 0 0,1 1 0 0 0,-1 0 1 0 0,0 0-1 0 0,1 0 0 0 0,0-1 0 0 0,0 1 0 0 0,0 0 0 0 0,0 3 0 0 0,3-4-1 0 0,0-1 0 0 0,0 0 0 0 0,0 0 0 0 0,-1-1 0 0 0,1 1-1 0 0,0-1 1 0 0,1 1 0 0 0,-1-1 0 0 0,0 0 0 0 0,0 0 0 0 0,4-1 0 0 0,-5 1 29 0 0,3 0-55 0 0,0 1 0 0 0,0-1 1 0 0,0 1-1 0 0,0 0 0 0 0,0 1 0 0 0,0-1 0 0 0,-1 1 1 0 0,1 0-1 0 0,0 0 0 0 0,-1 1 0 0 0,1-1 0 0 0,5 5 1 0 0,-9-6 49 0 0,1 0 1 0 0,0 1-1 0 0,-1-1 1 0 0,1 1-1 0 0,-1-1 1 0 0,1 1-1 0 0,-1 0 1 0 0,0 0-1 0 0,1-1 1 0 0,-1 1-1 0 0,0 0 1 0 0,0 0-1 0 0,-1 0 1 0 0,1 0-1 0 0,0 0 1 0 0,-1 1-1 0 0,1-1 1 0 0,-1 0-1 0 0,1 0 1 0 0,-1 0-1 0 0,0 0 1 0 0,0 1-1 0 0,0-1 1 0 0,0 0-1 0 0,-1 0 1 0 0,1 0-1 0 0,-1 0 1 0 0,1 1-1 0 0,-1-1 1 0 0,0 0-1 0 0,-1 3 1 0 0,1-3 45 0 0,-1 0 1 0 0,0 0 0 0 0,0 0 0 0 0,0 0 0 0 0,0 0 0 0 0,0 0 0 0 0,0-1 0 0 0,0 1 0 0 0,-1-1 0 0 0,1 1-1 0 0,-1-1 1 0 0,1 0 0 0 0,-1 0 0 0 0,1 0 0 0 0,-1 0 0 0 0,0 0 0 0 0,1-1 0 0 0,-1 1 0 0 0,0-1-1 0 0,-4 0 1 0 0,-1 1-158 0 0,0-1 0 0 0,0 0-1 0 0,1 0 1 0 0,-1-1 0 0 0,0 0-1 0 0,-8-2 1 0 0,-4-2-3190 0 0,39 14-11993 0 0</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47.696"/>
    </inkml:context>
    <inkml:brush xml:id="br0">
      <inkml:brushProperty name="width" value="0.05" units="cm"/>
      <inkml:brushProperty name="height" value="0.05" units="cm"/>
      <inkml:brushProperty name="color" value="#008C3A"/>
    </inkml:brush>
  </inkml:definitions>
  <inkml:trace contextRef="#ctx0" brushRef="#br0">0 37 4272 0 0,'1'-22'8822'0'0,"0"8"-6134"0"0,2 34-14148 0 0,-3-12 7210 0 0</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48.424"/>
    </inkml:context>
    <inkml:brush xml:id="br0">
      <inkml:brushProperty name="width" value="0.05" units="cm"/>
      <inkml:brushProperty name="height" value="0.05" units="cm"/>
      <inkml:brushProperty name="color" value="#008C3A"/>
    </inkml:brush>
  </inkml:definitions>
  <inkml:trace contextRef="#ctx0" brushRef="#br0">1 227 6793 0 0,'0'7'1584'0'0,"0"-6"-1277"0"0,0 1 1 0 0,0-1-1 0 0,0 0 0 0 0,0 1 1 0 0,0-1-1 0 0,0 0 1 0 0,0 0-1 0 0,0 1 0 0 0,0-1 1 0 0,1 0-1 0 0,-1 1 0 0 0,1-1 1 0 0,-1 0-1 0 0,1 0 1 0 0,-1 0-1 0 0,1 1 0 0 0,0-1 1 0 0,-1 0-1 0 0,1 0 1 0 0,0 0-1 0 0,1 1 0 0 0,-2-2-211 0 0,1 1 1 0 0,-1-1-1 0 0,1 1 0 0 0,-1-1 0 0 0,1 1 0 0 0,-1-1 0 0 0,1 1 0 0 0,-1-1 0 0 0,1 0 0 0 0,-1 1 1 0 0,1-1-1 0 0,0 0 0 0 0,-1 0 0 0 0,1 1 0 0 0,-1-1 0 0 0,1 0 0 0 0,0 0 0 0 0,-1 0 0 0 0,1 0 1 0 0,0 0-1 0 0,-1 0 0 0 0,1 0 0 0 0,0 0 0 0 0,-1 0 0 0 0,1 0 0 0 0,0 0 0 0 0,-1 0 0 0 0,1 0 0 0 0,0-1 1 0 0,-1 1-1 0 0,1 0 0 0 0,-1 0 0 0 0,1-1 0 0 0,0 0 0 0 0,10-24 1550 0 0,-6-40-241 0 0,-5 63-1266 0 0,-14-155-153 0 0,15 156-6 0 0,-1 0 1 0 0,1 0-1 0 0,-1 0 1 0 0,1 1-1 0 0,-1-1 0 0 0,1 0 1 0 0,0 0-1 0 0,-1 0 1 0 0,1 0-1 0 0,0 1 1 0 0,0-1-1 0 0,0 0 1 0 0,-1 1-1 0 0,1-1 1 0 0,0 0-1 0 0,0 1 1 0 0,0-1-1 0 0,0 1 1 0 0,0 0-1 0 0,0-1 1 0 0,0 1-1 0 0,0 0 0 0 0,1-1 1 0 0,-1 1-1 0 0,0 0 1 0 0,0 0-1 0 0,0 0 1 0 0,0 0-1 0 0,0 0 1 0 0,1 1-1 0 0,45-1-228 0 0,-36 0 234 0 0,22 4-1012 0 0</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48.932"/>
    </inkml:context>
    <inkml:brush xml:id="br0">
      <inkml:brushProperty name="width" value="0.05" units="cm"/>
      <inkml:brushProperty name="height" value="0.05" units="cm"/>
      <inkml:brushProperty name="color" value="#008C3A"/>
    </inkml:brush>
  </inkml:definitions>
  <inkml:trace contextRef="#ctx0" brushRef="#br0">178 5 1160 0 0,'-7'-5'12934'0'0,"-8"8"-9935"0"0,-14 9-2215 0 0,18-4-273 0 0,-1-1 0 0 0,1 2 0 0 0,0-1 0 0 0,1 2 0 0 0,0-1 0 0 0,-17 23 0 0 0,23-27-340 0 0,0 1 1 0 0,1 0-1 0 0,-1-1 0 0 0,1 2 1 0 0,0-1-1 0 0,0 0 0 0 0,1 0 0 0 0,0 1 1 0 0,0 0-1 0 0,1-1 0 0 0,-1 1 1 0 0,2 0-1 0 0,-1 0 0 0 0,1 0 1 0 0,0-1-1 0 0,1 11 0 0 0,0-14-131 0 0,0 1 1 0 0,1-1-1 0 0,-1 1 0 0 0,1-1 0 0 0,0 1 0 0 0,0-1 0 0 0,0 0 1 0 0,1 0-1 0 0,-1 0 0 0 0,1 0 0 0 0,-1-1 0 0 0,1 1 0 0 0,0 0 1 0 0,0-1-1 0 0,0 0 0 0 0,0 0 0 0 0,1 0 0 0 0,-1 0 1 0 0,0-1-1 0 0,1 1 0 0 0,0-1 0 0 0,-1 0 0 0 0,1 0 0 0 0,0 0 1 0 0,-1 0-1 0 0,6 0 0 0 0,5 1-19 0 0,-1 0 0 0 0,1-1 0 0 0,-1-1 0 0 0,1 0 0 0 0,-1-1 0 0 0,16-3 0 0 0,21-12-526 0 0,-48 16 399 0 0,-1 0-1 0 0,0-1 0 0 0,0 1 1 0 0,1 0-1 0 0,-1-1 0 0 0,0 1 1 0 0,0-1-1 0 0,1 0 0 0 0,-1 1 1 0 0,0-1-1 0 0,0 0 0 0 0,0 0 1 0 0,0 0-1 0 0,0 1 1 0 0,0-1-1 0 0,0 0 0 0 0,0 0 1 0 0,-1-1-1 0 0,1 1 0 0 0,0 0 1 0 0,0 0-1 0 0,-1 0 0 0 0,1 0 1 0 0,-1-1-1 0 0,1 1 0 0 0,-1 0 1 0 0,0-1-1 0 0,1 1 1 0 0,-1 0-1 0 0,0 0 0 0 0,0-1 1 0 0,0 1-1 0 0,0-3 0 0 0,-1 3-168 0 0,0 0-1 0 0,0 0 1 0 0,0 1-1 0 0,0-1 1 0 0,0 0 0 0 0,0 0-1 0 0,0 0 1 0 0,-1 1-1 0 0,1-1 1 0 0,0 0-1 0 0,0 1 1 0 0,-1-1-1 0 0,1 1 1 0 0,0 0 0 0 0,-1-1-1 0 0,1 1 1 0 0,0 0-1 0 0,-1 0 1 0 0,1 0-1 0 0,-1 0 1 0 0,-1 0-1 0 0,-33 2-8870 0 0,31-1 5972 0 0,-1-1 795 0 0</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49.582"/>
    </inkml:context>
    <inkml:brush xml:id="br0">
      <inkml:brushProperty name="width" value="0.05" units="cm"/>
      <inkml:brushProperty name="height" value="0.05" units="cm"/>
      <inkml:brushProperty name="color" value="#008C3A"/>
    </inkml:brush>
  </inkml:definitions>
  <inkml:trace contextRef="#ctx0" brushRef="#br0">0 1 2672 0 0,'0'0'8770'0'0,"4"10"-3576"0"0,6 17-3261 0 0,-5-9-1141 0 0,0 0-1 0 0,-1 0 1 0 0,-1 1 0 0 0,-1-1-1 0 0,0 35 1 0 0,-12 97 1563 0 0,7-121-2198 0 0,-1 72-606 0 0,2-92-854 0 0,-2-14-2647 0 0,-4-14-9441 0 0</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50.253"/>
    </inkml:context>
    <inkml:brush xml:id="br0">
      <inkml:brushProperty name="width" value="0.05" units="cm"/>
      <inkml:brushProperty name="height" value="0.05" units="cm"/>
      <inkml:brushProperty name="color" value="#008C3A"/>
    </inkml:brush>
  </inkml:definitions>
  <inkml:trace contextRef="#ctx0" brushRef="#br0">1 125 6333 0 0,'12'-3'10103'0'0,"17"-3"-7455"0"0,24 8-1092 0 0,38-1-461 0 0,-83-1-1070 0 0,0-1 0 0 0,1 0 0 0 0,-1-1 0 0 0,0 1 0 0 0,0-2 1 0 0,0 1-1 0 0,0-1 0 0 0,9-5 0 0 0,-16 8-47 0 0,-1 0 1 0 0,1-1 0 0 0,0 1-1 0 0,0-1 1 0 0,0 1 0 0 0,0-1-1 0 0,-1 1 1 0 0,1-1-1 0 0,0 0 1 0 0,-1 1 0 0 0,1-1-1 0 0,0 0 1 0 0,-1 0 0 0 0,1 1-1 0 0,-1-1 1 0 0,1 0 0 0 0,-1 0-1 0 0,1 0 1 0 0,-1 0 0 0 0,0 0-1 0 0,1 1 1 0 0,-1-1-1 0 0,0 0 1 0 0,0 0 0 0 0,0 0-1 0 0,0 0 1 0 0,0 0 0 0 0,0 0-1 0 0,0-1 1 0 0,-1 0-35 0 0,1 0 1 0 0,-1 0-1 0 0,0 0 1 0 0,0 0-1 0 0,-1 0 1 0 0,1 0-1 0 0,0 0 1 0 0,-1 1-1 0 0,1-1 0 0 0,-1 0 1 0 0,1 1-1 0 0,-3-2 1 0 0,-8-6-445 0 0,1 1 0 0 0,-26-12 0 0 0,34 18 380 0 0,0 1 106 0 0,0-1-1 0 0,1 1 0 0 0,-1 0 1 0 0,-1 0-1 0 0,1 0 0 0 0,0 0 0 0 0,0 0 1 0 0,0 1-1 0 0,0-1 0 0 0,-1 1 1 0 0,1 0-1 0 0,0 0 0 0 0,0 0 1 0 0,0 0-1 0 0,-1 1 0 0 0,1-1 0 0 0,0 1 1 0 0,0 0-1 0 0,0 0 0 0 0,0 0 1 0 0,-5 2-1 0 0,4 0 104 0 0,-1 0 0 0 0,1 0 0 0 0,1 1 0 0 0,-1-1 0 0 0,1 1 1 0 0,-1 0-1 0 0,1 0 0 0 0,0 0 0 0 0,0 0 0 0 0,1 1 0 0 0,-1-1 0 0 0,-3 9 0 0 0,3-5 45 0 0,0-1-1 0 0,1 1 0 0 0,-1 0 0 0 0,2 0 1 0 0,-1 0-1 0 0,1 0 0 0 0,0 0 0 0 0,1 0 1 0 0,0 0-1 0 0,0 0 0 0 0,1 0 0 0 0,0 0 1 0 0,0 0-1 0 0,0 0 0 0 0,1 0 1 0 0,1-1-1 0 0,5 14 0 0 0,-5-16-79 0 0,1 0-1 0 0,0-1 1 0 0,0 1-1 0 0,1-1 1 0 0,-1 1-1 0 0,1-1 0 0 0,0 0 1 0 0,0-1-1 0 0,9 5 1 0 0,-10-6-115 0 0,-1 0-1 0 0,0-1 1 0 0,0 1 0 0 0,1-1-1 0 0,-1 0 1 0 0,1 0 0 0 0,-1-1-1 0 0,1 1 1 0 0,0-1 0 0 0,-1 1 0 0 0,1-1-1 0 0,-1 0 1 0 0,1-1 0 0 0,0 1-1 0 0,-1-1 1 0 0,1 1 0 0 0,-1-1-1 0 0,5-1 1 0 0,-7-3-1234 0 0,-11-1-2404 0 0,-17-3-6122 0 0,23 8 6898 0 0,2-3 75 0 0</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0:50.965"/>
    </inkml:context>
    <inkml:brush xml:id="br0">
      <inkml:brushProperty name="width" value="0.05" units="cm"/>
      <inkml:brushProperty name="height" value="0.05" units="cm"/>
      <inkml:brushProperty name="color" value="#008C3A"/>
    </inkml:brush>
  </inkml:definitions>
  <inkml:trace contextRef="#ctx0" brushRef="#br0">0 18 352 0 0,'1'-1'435'0'0,"-1"0"0"0"0,0 0 0 0 0,0 1 0 0 0,0-1 0 0 0,1 0 0 0 0,-1 0 0 0 0,0 1 0 0 0,1-1 0 0 0,-1 0 0 0 0,1 0 0 0 0,-1 1 0 0 0,1-1 0 0 0,-1 1 0 0 0,1-1 0 0 0,0 0 0 0 0,-1 1 1 0 0,1-1-1 0 0,0 1 0 0 0,-1-1 0 0 0,1 1 0 0 0,0 0 0 0 0,-1-1 0 0 0,1 1 0 0 0,0 0 0 0 0,0-1 0 0 0,0 1 0 0 0,-1 0 0 0 0,1 0 0 0 0,0 0 0 0 0,1-1 0 0 0,-1 1-222 0 0,0 0 0 0 0,0 0 1 0 0,0 0-1 0 0,0 0 0 0 0,0 0 0 0 0,0 0 1 0 0,1 0-1 0 0,-1 1 0 0 0,0-1 0 0 0,0 0 1 0 0,0 0-1 0 0,0 1 0 0 0,0-1 0 0 0,0 1 1 0 0,0-1-1 0 0,0 1 0 0 0,0-1 0 0 0,0 1 1 0 0,0 0-1 0 0,-1-1 0 0 0,1 1 1 0 0,0 0-1 0 0,0 0 0 0 0,-1 0 0 0 0,1 0 1 0 0,1 1-1 0 0,1 8-27 0 0,0 0 1 0 0,0 0 0 0 0,-1 0-1 0 0,0 0 1 0 0,-1 0-1 0 0,0 0 1 0 0,-1 0 0 0 0,0 1-1 0 0,0-1 1 0 0,-1 0 0 0 0,-1 0-1 0 0,1 0 1 0 0,-2 0-1 0 0,1 0 1 0 0,-1 0 0 0 0,-1 0-1 0 0,0-1 1 0 0,-9 17-1 0 0,12-25-327 0 0,1 0 0 0 0,0-1-1 0 0,-1 1 1 0 0,1 0-1 0 0,-1 0 1 0 0,1-1 0 0 0,-1 1-1 0 0,1 0 1 0 0,-1-1-1 0 0,1 1 1 0 0,-1-1 0 0 0,0 1-1 0 0,1-1 1 0 0,-1 1-1 0 0,0-1 1 0 0,1 1 0 0 0,-1-1-1 0 0,0 1 1 0 0,0-1-1 0 0,1 0 1 0 0,-1 0-1 0 0,0 1 1 0 0,-1-1 0 0 0,-5-19-15949 0 0,7 4 12692 0 0</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1:00.151"/>
    </inkml:context>
    <inkml:brush xml:id="br0">
      <inkml:brushProperty name="width" value="0.05" units="cm"/>
      <inkml:brushProperty name="height" value="0.05" units="cm"/>
      <inkml:brushProperty name="color" value="#008C3A"/>
    </inkml:brush>
  </inkml:definitions>
  <inkml:trace contextRef="#ctx0" brushRef="#br0">214 0 980 0 0,'-2'4'9767'0'0,"-5"7"-3620"0"0,-16 27-1728 0 0,-27 46-6406 0 0,32-57 3885 0 0,-48 72-975 0 0,20-39-914 0 0,44-59 250 0 0</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1:01.252"/>
    </inkml:context>
    <inkml:brush xml:id="br0">
      <inkml:brushProperty name="width" value="0.05" units="cm"/>
      <inkml:brushProperty name="height" value="0.05" units="cm"/>
      <inkml:brushProperty name="color" value="#008C3A"/>
    </inkml:brush>
  </inkml:definitions>
  <inkml:trace contextRef="#ctx0" brushRef="#br0">190 10 300 0 0,'2'-4'15288'0'0,"1"-2"-11538"0"0,1 10-3617 0 0,0 0-1 0 0,0 0 0 0 0,-1 0 0 0 0,1 1 0 0 0,-1 0 0 0 0,4 9 0 0 0,0-4 231 0 0,34 68 1098 0 0,-10-17-1249 0 0,-24-48-184 0 0,-6-9-7 0 0,1 0 0 0 0,0-1-1 0 0,-1 1 1 0 0,2-1 0 0 0,-1 1 0 0 0,0-1 0 0 0,1 0 0 0 0,-1 0-1 0 0,1 0 1 0 0,0 0 0 0 0,0-1 0 0 0,0 1 0 0 0,0-1 0 0 0,7 4-1 0 0,-6-5-15 0 0,-3-4-221 0 0,0 1 1 0 0,0-1-1 0 0,0 0 1 0 0,-1 0-1 0 0,1 0 0 0 0,-1 0 1 0 0,0 0-1 0 0,0 1 0 0 0,0-6 1 0 0,-2 7 186 0 0,-1 0 1 0 0,1 0 0 0 0,0 0-1 0 0,0 0 1 0 0,-1 0 0 0 0,1 0-1 0 0,0 1 1 0 0,-1-1-1 0 0,1 1 1 0 0,-1 0 0 0 0,1 0-1 0 0,-1-1 1 0 0,1 2-1 0 0,0-1 1 0 0,-1 0 0 0 0,1 0-1 0 0,-5 2 1 0 0,-52 16 464 0 0,23-6-319 0 0,-22 2 113 0 0,36-7-112 0 0,-1-2 1 0 0,0 0-1 0 0,0-2 1 0 0,-26 1-1 0 0,35-4 577 0 0,7 2-4233 0 0</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1:02.158"/>
    </inkml:context>
    <inkml:brush xml:id="br0">
      <inkml:brushProperty name="width" value="0.05" units="cm"/>
      <inkml:brushProperty name="height" value="0.05" units="cm"/>
      <inkml:brushProperty name="color" value="#008C3A"/>
    </inkml:brush>
  </inkml:definitions>
  <inkml:trace contextRef="#ctx0" brushRef="#br0">178 39 2660 0 0,'0'-3'10730'0'0,"-4"-3"-8170"0"0,-5 6-2315 0 0,1 2-1 0 0,-1-1 1 0 0,1 1-1 0 0,0 0 1 0 0,0 0-1 0 0,0 1 1 0 0,0 1-1 0 0,0-1 1 0 0,0 1-1 0 0,1 0 1 0 0,-9 7 0 0 0,10-7-112 0 0,0 0 0 0 0,1 0 1 0 0,0 1-1 0 0,0-1 0 0 0,0 1 1 0 0,1 0-1 0 0,-1 1 1 0 0,1-1-1 0 0,0 1 0 0 0,1 0 1 0 0,-1 0-1 0 0,1 0 0 0 0,1 0 1 0 0,-4 9-1 0 0,6-13-106 0 0,-1 0 1 0 0,1 0-1 0 0,0 0 0 0 0,0 0 0 0 0,0 0 1 0 0,0 0-1 0 0,0 0 0 0 0,0 0 0 0 0,1 0 0 0 0,-1 0 1 0 0,0 0-1 0 0,1 0 0 0 0,0 0 0 0 0,0 0 1 0 0,-1 0-1 0 0,1 0 0 0 0,0-1 0 0 0,0 1 0 0 0,1 0 1 0 0,-1-1-1 0 0,2 3 0 0 0,0-1 17 0 0,0 0 1 0 0,1-1-1 0 0,-1 1 0 0 0,1-1 1 0 0,0 1-1 0 0,0-1 0 0 0,0 0 0 0 0,0-1 1 0 0,6 3-1 0 0,2-1 24 0 0,1 0 0 0 0,0-1-1 0 0,0 0 1 0 0,0 0 0 0 0,22-2 0 0 0,-29-1-85 0 0,0 0 0 0 0,-1 0-1 0 0,1 0 1 0 0,-1-1 0 0 0,1 1-1 0 0,-1-2 1 0 0,0 1 0 0 0,0 0 0 0 0,0-1-1 0 0,0 0 1 0 0,0 0 0 0 0,-1-1 0 0 0,1 1-1 0 0,-1-1 1 0 0,0 0 0 0 0,0 0-1 0 0,0 0 1 0 0,-1-1 0 0 0,1 1 0 0 0,4-10-1 0 0,-5 8-87 0 0,1-1 0 0 0,-1 0-1 0 0,-1 1 1 0 0,1-1-1 0 0,-1 0 1 0 0,0 0 0 0 0,-1 0-1 0 0,0 0 1 0 0,0-1 0 0 0,0 1-1 0 0,-1 0 1 0 0,0 0-1 0 0,-1-1 1 0 0,1 1 0 0 0,-1 0-1 0 0,-3-9 1 0 0,3 14 59 0 0,0-1-1 0 0,-1 1 1 0 0,1-1 0 0 0,-1 1 0 0 0,0 0 0 0 0,0 0-1 0 0,0 0 1 0 0,0 0 0 0 0,0 0 0 0 0,0 0 0 0 0,0 0-1 0 0,-1 0 1 0 0,1 1 0 0 0,-1 0 0 0 0,1-1 0 0 0,-1 1-1 0 0,1 0 1 0 0,-1 0 0 0 0,0 0 0 0 0,0 0 0 0 0,1 1-1 0 0,-1-1 1 0 0,0 1 0 0 0,0 0 0 0 0,0 0 0 0 0,0 0-1 0 0,0 0 1 0 0,-4 1 0 0 0,-8 0-10 0 0,0 0 0 0 0,1 2 0 0 0,0 0 0 0 0,-18 5 0 0 0,18-4-184 0 0,-28 11-10 0 0,21-1-3296 0 0,21-13 3391 0 0,0-1 0 0 0,0 0-1 0 0,0 0 1 0 0,0 1 0 0 0,0-1 0 0 0,0 0-1 0 0,0 1 1 0 0,0-1 0 0 0,0 0 0 0 0,0 1 0 0 0,0-1-1 0 0,0 0 1 0 0,0 1 0 0 0,0-1 0 0 0,0 0-1 0 0,0 1 1 0 0,0-1 0 0 0,0 0 0 0 0,1 0 0 0 0,-1 1-1 0 0,0-1 1 0 0,0 0 0 0 0,0 1 0 0 0,0-1-1 0 0,1 0 1 0 0,-1 0 0 0 0,0 0 0 0 0,0 1 0 0 0,0-1-1 0 0,1 0 1 0 0,-1 0 0 0 0,0 0 0 0 0,0 1-1 0 0,1-1 1 0 0,-1 0 0 0 0,0 0 0 0 0,1 0 0 0 0,-1 0-1 0 0,0 0 1 0 0,1 0 0 0 0,-1 0 0 0 0,0 1-1 0 0,0-1 1 0 0,1 0 0 0 0,0 0 0 0 0</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7T20:11:02.793"/>
    </inkml:context>
    <inkml:brush xml:id="br0">
      <inkml:brushProperty name="width" value="0.05" units="cm"/>
      <inkml:brushProperty name="height" value="0.05" units="cm"/>
      <inkml:brushProperty name="color" value="#008C3A"/>
    </inkml:brush>
  </inkml:definitions>
  <inkml:trace contextRef="#ctx0" brushRef="#br0">0 1 1044 0 0,'0'12'9696'0'0,"0"6"-3141"0"0,0 3-3638 0 0,2 59-4090 0 0,0-47 3045 0 0,6 192 1350 0 0,2 26-983 0 0,-8-158-1575 0 0,-2-55-1897 0 0,-1-31-1462 0 0,-3-30-12075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C2B33-FF82-CA8F-0643-C139186217F6}"/>
              </a:ext>
            </a:extLst>
          </p:cNvPr>
          <p:cNvSpPr>
            <a:spLocks noGrp="1"/>
          </p:cNvSpPr>
          <p:nvPr>
            <p:ph type="ctrTitle"/>
          </p:nvPr>
        </p:nvSpPr>
        <p:spPr>
          <a:xfrm>
            <a:off x="1602377" y="0"/>
            <a:ext cx="9144000" cy="827314"/>
          </a:xfrm>
        </p:spPr>
        <p:txBody>
          <a:bodyPr anchor="b">
            <a:normAutofit/>
          </a:bodyPr>
          <a:lstStyle>
            <a:lvl1pPr algn="ctr">
              <a:defRPr sz="2400"/>
            </a:lvl1pPr>
          </a:lstStyle>
          <a:p>
            <a:r>
              <a:rPr lang="en-US" dirty="0"/>
              <a:t>Click to edit Master title style</a:t>
            </a:r>
          </a:p>
        </p:txBody>
      </p:sp>
    </p:spTree>
    <p:extLst>
      <p:ext uri="{BB962C8B-B14F-4D97-AF65-F5344CB8AC3E}">
        <p14:creationId xmlns:p14="http://schemas.microsoft.com/office/powerpoint/2010/main" val="833196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9906A-7023-822D-125E-9B7F10D17C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255CEF-0816-7B55-5896-63AE42C4E9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D2651-5760-E59A-5F0C-6CDB338704F2}"/>
              </a:ext>
            </a:extLst>
          </p:cNvPr>
          <p:cNvSpPr>
            <a:spLocks noGrp="1"/>
          </p:cNvSpPr>
          <p:nvPr>
            <p:ph type="dt" sz="half" idx="10"/>
          </p:nvPr>
        </p:nvSpPr>
        <p:spPr/>
        <p:txBody>
          <a:bodyPr/>
          <a:lstStyle/>
          <a:p>
            <a:fld id="{C190549B-8E3D-4069-B464-1A697BB60C67}" type="datetimeFigureOut">
              <a:rPr lang="en-US" smtClean="0"/>
              <a:t>3/18/2026</a:t>
            </a:fld>
            <a:endParaRPr lang="en-US"/>
          </a:p>
        </p:txBody>
      </p:sp>
      <p:sp>
        <p:nvSpPr>
          <p:cNvPr id="5" name="Footer Placeholder 4">
            <a:extLst>
              <a:ext uri="{FF2B5EF4-FFF2-40B4-BE49-F238E27FC236}">
                <a16:creationId xmlns:a16="http://schemas.microsoft.com/office/drawing/2014/main" id="{CDC68B52-04BE-CCE9-B423-F96DEE61D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007ADB-E5F2-AC7A-CE22-A67845E26D8F}"/>
              </a:ext>
            </a:extLst>
          </p:cNvPr>
          <p:cNvSpPr>
            <a:spLocks noGrp="1"/>
          </p:cNvSpPr>
          <p:nvPr>
            <p:ph type="sldNum" sz="quarter" idx="12"/>
          </p:nvPr>
        </p:nvSpPr>
        <p:spPr/>
        <p:txBody>
          <a:bodyPr/>
          <a:lstStyle/>
          <a:p>
            <a:fld id="{C2540030-727B-443F-BCFC-D0E8A19A7211}" type="slidenum">
              <a:rPr lang="en-US" smtClean="0"/>
              <a:t>‹#›</a:t>
            </a:fld>
            <a:endParaRPr lang="en-US"/>
          </a:p>
        </p:txBody>
      </p:sp>
    </p:spTree>
    <p:extLst>
      <p:ext uri="{BB962C8B-B14F-4D97-AF65-F5344CB8AC3E}">
        <p14:creationId xmlns:p14="http://schemas.microsoft.com/office/powerpoint/2010/main" val="951650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F58A71-C448-5388-9FEE-FC402EE20E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E78D60-C3BD-7164-21D1-979C276BD5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5559C-F414-516A-674C-0F168BEF9CE8}"/>
              </a:ext>
            </a:extLst>
          </p:cNvPr>
          <p:cNvSpPr>
            <a:spLocks noGrp="1"/>
          </p:cNvSpPr>
          <p:nvPr>
            <p:ph type="dt" sz="half" idx="10"/>
          </p:nvPr>
        </p:nvSpPr>
        <p:spPr/>
        <p:txBody>
          <a:bodyPr/>
          <a:lstStyle/>
          <a:p>
            <a:fld id="{C190549B-8E3D-4069-B464-1A697BB60C67}" type="datetimeFigureOut">
              <a:rPr lang="en-US" smtClean="0"/>
              <a:t>3/18/2026</a:t>
            </a:fld>
            <a:endParaRPr lang="en-US"/>
          </a:p>
        </p:txBody>
      </p:sp>
      <p:sp>
        <p:nvSpPr>
          <p:cNvPr id="5" name="Footer Placeholder 4">
            <a:extLst>
              <a:ext uri="{FF2B5EF4-FFF2-40B4-BE49-F238E27FC236}">
                <a16:creationId xmlns:a16="http://schemas.microsoft.com/office/drawing/2014/main" id="{EB7828D7-446B-28CA-FE23-2082F348C3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AB8D9-F9FB-164D-7766-3EF7DB33D481}"/>
              </a:ext>
            </a:extLst>
          </p:cNvPr>
          <p:cNvSpPr>
            <a:spLocks noGrp="1"/>
          </p:cNvSpPr>
          <p:nvPr>
            <p:ph type="sldNum" sz="quarter" idx="12"/>
          </p:nvPr>
        </p:nvSpPr>
        <p:spPr/>
        <p:txBody>
          <a:bodyPr/>
          <a:lstStyle/>
          <a:p>
            <a:fld id="{C2540030-727B-443F-BCFC-D0E8A19A7211}" type="slidenum">
              <a:rPr lang="en-US" smtClean="0"/>
              <a:t>‹#›</a:t>
            </a:fld>
            <a:endParaRPr lang="en-US"/>
          </a:p>
        </p:txBody>
      </p:sp>
    </p:spTree>
    <p:extLst>
      <p:ext uri="{BB962C8B-B14F-4D97-AF65-F5344CB8AC3E}">
        <p14:creationId xmlns:p14="http://schemas.microsoft.com/office/powerpoint/2010/main" val="694641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F39B-2B6C-0E28-5523-6019B6315B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80CBF6-A157-B577-9059-89B47C608C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A30EBB-5241-821F-1DBC-3B6AA9A79320}"/>
              </a:ext>
            </a:extLst>
          </p:cNvPr>
          <p:cNvSpPr>
            <a:spLocks noGrp="1"/>
          </p:cNvSpPr>
          <p:nvPr>
            <p:ph type="dt" sz="half" idx="10"/>
          </p:nvPr>
        </p:nvSpPr>
        <p:spPr/>
        <p:txBody>
          <a:bodyPr/>
          <a:lstStyle/>
          <a:p>
            <a:fld id="{C190549B-8E3D-4069-B464-1A697BB60C67}" type="datetimeFigureOut">
              <a:rPr lang="en-US" smtClean="0"/>
              <a:t>3/18/2026</a:t>
            </a:fld>
            <a:endParaRPr lang="en-US"/>
          </a:p>
        </p:txBody>
      </p:sp>
      <p:sp>
        <p:nvSpPr>
          <p:cNvPr id="5" name="Footer Placeholder 4">
            <a:extLst>
              <a:ext uri="{FF2B5EF4-FFF2-40B4-BE49-F238E27FC236}">
                <a16:creationId xmlns:a16="http://schemas.microsoft.com/office/drawing/2014/main" id="{B4E7F5E8-9864-9FC5-930E-1769F0D8D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363FD-A38E-D562-0087-03518784A912}"/>
              </a:ext>
            </a:extLst>
          </p:cNvPr>
          <p:cNvSpPr>
            <a:spLocks noGrp="1"/>
          </p:cNvSpPr>
          <p:nvPr>
            <p:ph type="sldNum" sz="quarter" idx="12"/>
          </p:nvPr>
        </p:nvSpPr>
        <p:spPr/>
        <p:txBody>
          <a:bodyPr/>
          <a:lstStyle/>
          <a:p>
            <a:fld id="{C2540030-727B-443F-BCFC-D0E8A19A7211}" type="slidenum">
              <a:rPr lang="en-US" smtClean="0"/>
              <a:t>‹#›</a:t>
            </a:fld>
            <a:endParaRPr lang="en-US"/>
          </a:p>
        </p:txBody>
      </p:sp>
    </p:spTree>
    <p:extLst>
      <p:ext uri="{BB962C8B-B14F-4D97-AF65-F5344CB8AC3E}">
        <p14:creationId xmlns:p14="http://schemas.microsoft.com/office/powerpoint/2010/main" val="3416605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FBFF3-0894-0DAE-7A06-194D7E31FC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9AC78E-B484-BEE2-F778-E561663F4C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8A8E2-D4E7-F1A2-10C0-B09CB041FB49}"/>
              </a:ext>
            </a:extLst>
          </p:cNvPr>
          <p:cNvSpPr>
            <a:spLocks noGrp="1"/>
          </p:cNvSpPr>
          <p:nvPr>
            <p:ph type="dt" sz="half" idx="10"/>
          </p:nvPr>
        </p:nvSpPr>
        <p:spPr/>
        <p:txBody>
          <a:bodyPr/>
          <a:lstStyle/>
          <a:p>
            <a:fld id="{C190549B-8E3D-4069-B464-1A697BB60C67}" type="datetimeFigureOut">
              <a:rPr lang="en-US" smtClean="0"/>
              <a:t>3/18/2026</a:t>
            </a:fld>
            <a:endParaRPr lang="en-US"/>
          </a:p>
        </p:txBody>
      </p:sp>
      <p:sp>
        <p:nvSpPr>
          <p:cNvPr id="5" name="Footer Placeholder 4">
            <a:extLst>
              <a:ext uri="{FF2B5EF4-FFF2-40B4-BE49-F238E27FC236}">
                <a16:creationId xmlns:a16="http://schemas.microsoft.com/office/drawing/2014/main" id="{8A9EFD1F-66C9-FA64-7951-4D7EAF708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6EED0-6BCA-5252-8666-107E2E287E31}"/>
              </a:ext>
            </a:extLst>
          </p:cNvPr>
          <p:cNvSpPr>
            <a:spLocks noGrp="1"/>
          </p:cNvSpPr>
          <p:nvPr>
            <p:ph type="sldNum" sz="quarter" idx="12"/>
          </p:nvPr>
        </p:nvSpPr>
        <p:spPr/>
        <p:txBody>
          <a:bodyPr/>
          <a:lstStyle/>
          <a:p>
            <a:fld id="{C2540030-727B-443F-BCFC-D0E8A19A7211}" type="slidenum">
              <a:rPr lang="en-US" smtClean="0"/>
              <a:t>‹#›</a:t>
            </a:fld>
            <a:endParaRPr lang="en-US"/>
          </a:p>
        </p:txBody>
      </p:sp>
    </p:spTree>
    <p:extLst>
      <p:ext uri="{BB962C8B-B14F-4D97-AF65-F5344CB8AC3E}">
        <p14:creationId xmlns:p14="http://schemas.microsoft.com/office/powerpoint/2010/main" val="3557448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2F069-B882-980A-7260-1F9FF3D10A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3813B4-9877-4E2E-C696-BA8A40CE01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3E8411-E654-AE3D-8DAF-0920E71F69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CEBEC4-763E-73E1-23CA-7D2F5B0DC4C2}"/>
              </a:ext>
            </a:extLst>
          </p:cNvPr>
          <p:cNvSpPr>
            <a:spLocks noGrp="1"/>
          </p:cNvSpPr>
          <p:nvPr>
            <p:ph type="dt" sz="half" idx="10"/>
          </p:nvPr>
        </p:nvSpPr>
        <p:spPr/>
        <p:txBody>
          <a:bodyPr/>
          <a:lstStyle/>
          <a:p>
            <a:fld id="{C190549B-8E3D-4069-B464-1A697BB60C67}" type="datetimeFigureOut">
              <a:rPr lang="en-US" smtClean="0"/>
              <a:t>3/18/2026</a:t>
            </a:fld>
            <a:endParaRPr lang="en-US"/>
          </a:p>
        </p:txBody>
      </p:sp>
      <p:sp>
        <p:nvSpPr>
          <p:cNvPr id="6" name="Footer Placeholder 5">
            <a:extLst>
              <a:ext uri="{FF2B5EF4-FFF2-40B4-BE49-F238E27FC236}">
                <a16:creationId xmlns:a16="http://schemas.microsoft.com/office/drawing/2014/main" id="{40D6305F-8CDA-A4CD-53AE-A5C3084C9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62358E-2C7D-4A19-AC58-70958EDC67CF}"/>
              </a:ext>
            </a:extLst>
          </p:cNvPr>
          <p:cNvSpPr>
            <a:spLocks noGrp="1"/>
          </p:cNvSpPr>
          <p:nvPr>
            <p:ph type="sldNum" sz="quarter" idx="12"/>
          </p:nvPr>
        </p:nvSpPr>
        <p:spPr/>
        <p:txBody>
          <a:bodyPr/>
          <a:lstStyle/>
          <a:p>
            <a:fld id="{C2540030-727B-443F-BCFC-D0E8A19A7211}" type="slidenum">
              <a:rPr lang="en-US" smtClean="0"/>
              <a:t>‹#›</a:t>
            </a:fld>
            <a:endParaRPr lang="en-US"/>
          </a:p>
        </p:txBody>
      </p:sp>
    </p:spTree>
    <p:extLst>
      <p:ext uri="{BB962C8B-B14F-4D97-AF65-F5344CB8AC3E}">
        <p14:creationId xmlns:p14="http://schemas.microsoft.com/office/powerpoint/2010/main" val="144826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8737-3DC6-C608-0327-A51093A12D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51AC5-4034-AB10-255B-19EEE38958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C75BE7-C0AC-C5B8-5482-11150F34C9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42AC04-DA73-5DF1-2911-2C9E9ACB91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28878B-1452-D774-0A5E-1C039386A1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12AFA0-B395-CCA8-E404-54F1547D7F28}"/>
              </a:ext>
            </a:extLst>
          </p:cNvPr>
          <p:cNvSpPr>
            <a:spLocks noGrp="1"/>
          </p:cNvSpPr>
          <p:nvPr>
            <p:ph type="dt" sz="half" idx="10"/>
          </p:nvPr>
        </p:nvSpPr>
        <p:spPr/>
        <p:txBody>
          <a:bodyPr/>
          <a:lstStyle/>
          <a:p>
            <a:fld id="{C190549B-8E3D-4069-B464-1A697BB60C67}" type="datetimeFigureOut">
              <a:rPr lang="en-US" smtClean="0"/>
              <a:t>3/18/2026</a:t>
            </a:fld>
            <a:endParaRPr lang="en-US"/>
          </a:p>
        </p:txBody>
      </p:sp>
      <p:sp>
        <p:nvSpPr>
          <p:cNvPr id="8" name="Footer Placeholder 7">
            <a:extLst>
              <a:ext uri="{FF2B5EF4-FFF2-40B4-BE49-F238E27FC236}">
                <a16:creationId xmlns:a16="http://schemas.microsoft.com/office/drawing/2014/main" id="{081876DD-F851-1736-88FA-174B629AD1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AF9CF1-854F-3610-08AA-8D7809A8BF65}"/>
              </a:ext>
            </a:extLst>
          </p:cNvPr>
          <p:cNvSpPr>
            <a:spLocks noGrp="1"/>
          </p:cNvSpPr>
          <p:nvPr>
            <p:ph type="sldNum" sz="quarter" idx="12"/>
          </p:nvPr>
        </p:nvSpPr>
        <p:spPr/>
        <p:txBody>
          <a:bodyPr/>
          <a:lstStyle/>
          <a:p>
            <a:fld id="{C2540030-727B-443F-BCFC-D0E8A19A7211}" type="slidenum">
              <a:rPr lang="en-US" smtClean="0"/>
              <a:t>‹#›</a:t>
            </a:fld>
            <a:endParaRPr lang="en-US"/>
          </a:p>
        </p:txBody>
      </p:sp>
    </p:spTree>
    <p:extLst>
      <p:ext uri="{BB962C8B-B14F-4D97-AF65-F5344CB8AC3E}">
        <p14:creationId xmlns:p14="http://schemas.microsoft.com/office/powerpoint/2010/main" val="1308689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B19D-E5DC-9C83-8337-4D3C81AFF6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A384D9-E283-62E3-D4E5-4E85B9F4C4EC}"/>
              </a:ext>
            </a:extLst>
          </p:cNvPr>
          <p:cNvSpPr>
            <a:spLocks noGrp="1"/>
          </p:cNvSpPr>
          <p:nvPr>
            <p:ph type="dt" sz="half" idx="10"/>
          </p:nvPr>
        </p:nvSpPr>
        <p:spPr/>
        <p:txBody>
          <a:bodyPr/>
          <a:lstStyle/>
          <a:p>
            <a:fld id="{C190549B-8E3D-4069-B464-1A697BB60C67}" type="datetimeFigureOut">
              <a:rPr lang="en-US" smtClean="0"/>
              <a:t>3/18/2026</a:t>
            </a:fld>
            <a:endParaRPr lang="en-US"/>
          </a:p>
        </p:txBody>
      </p:sp>
      <p:sp>
        <p:nvSpPr>
          <p:cNvPr id="4" name="Footer Placeholder 3">
            <a:extLst>
              <a:ext uri="{FF2B5EF4-FFF2-40B4-BE49-F238E27FC236}">
                <a16:creationId xmlns:a16="http://schemas.microsoft.com/office/drawing/2014/main" id="{27291487-BB79-B20A-F12C-7F455BDD84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1DEE58-40DB-35C6-C65A-D4A1212AFD5F}"/>
              </a:ext>
            </a:extLst>
          </p:cNvPr>
          <p:cNvSpPr>
            <a:spLocks noGrp="1"/>
          </p:cNvSpPr>
          <p:nvPr>
            <p:ph type="sldNum" sz="quarter" idx="12"/>
          </p:nvPr>
        </p:nvSpPr>
        <p:spPr/>
        <p:txBody>
          <a:bodyPr/>
          <a:lstStyle/>
          <a:p>
            <a:fld id="{C2540030-727B-443F-BCFC-D0E8A19A7211}" type="slidenum">
              <a:rPr lang="en-US" smtClean="0"/>
              <a:t>‹#›</a:t>
            </a:fld>
            <a:endParaRPr lang="en-US"/>
          </a:p>
        </p:txBody>
      </p:sp>
    </p:spTree>
    <p:extLst>
      <p:ext uri="{BB962C8B-B14F-4D97-AF65-F5344CB8AC3E}">
        <p14:creationId xmlns:p14="http://schemas.microsoft.com/office/powerpoint/2010/main" val="490412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3C20FD-AD8F-DE65-3996-1A260D459293}"/>
              </a:ext>
            </a:extLst>
          </p:cNvPr>
          <p:cNvSpPr>
            <a:spLocks noGrp="1"/>
          </p:cNvSpPr>
          <p:nvPr>
            <p:ph type="dt" sz="half" idx="10"/>
          </p:nvPr>
        </p:nvSpPr>
        <p:spPr/>
        <p:txBody>
          <a:bodyPr/>
          <a:lstStyle/>
          <a:p>
            <a:fld id="{C190549B-8E3D-4069-B464-1A697BB60C67}" type="datetimeFigureOut">
              <a:rPr lang="en-US" smtClean="0"/>
              <a:t>3/18/2026</a:t>
            </a:fld>
            <a:endParaRPr lang="en-US"/>
          </a:p>
        </p:txBody>
      </p:sp>
      <p:sp>
        <p:nvSpPr>
          <p:cNvPr id="3" name="Footer Placeholder 2">
            <a:extLst>
              <a:ext uri="{FF2B5EF4-FFF2-40B4-BE49-F238E27FC236}">
                <a16:creationId xmlns:a16="http://schemas.microsoft.com/office/drawing/2014/main" id="{89459F48-5473-08D4-4CB8-D404382BA2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66D575-65C3-9E8C-F046-50F7E1983ED6}"/>
              </a:ext>
            </a:extLst>
          </p:cNvPr>
          <p:cNvSpPr>
            <a:spLocks noGrp="1"/>
          </p:cNvSpPr>
          <p:nvPr>
            <p:ph type="sldNum" sz="quarter" idx="12"/>
          </p:nvPr>
        </p:nvSpPr>
        <p:spPr/>
        <p:txBody>
          <a:bodyPr/>
          <a:lstStyle/>
          <a:p>
            <a:fld id="{C2540030-727B-443F-BCFC-D0E8A19A7211}" type="slidenum">
              <a:rPr lang="en-US" smtClean="0"/>
              <a:t>‹#›</a:t>
            </a:fld>
            <a:endParaRPr lang="en-US"/>
          </a:p>
        </p:txBody>
      </p:sp>
    </p:spTree>
    <p:extLst>
      <p:ext uri="{BB962C8B-B14F-4D97-AF65-F5344CB8AC3E}">
        <p14:creationId xmlns:p14="http://schemas.microsoft.com/office/powerpoint/2010/main" val="409277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9405D-A705-2978-C859-660E106F97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83AD5A-6885-5596-1FC4-33495A9358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C35F6D-A775-CB04-031A-982B6200C7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A984D9-C9DD-6459-4310-EEEB90BD7FAB}"/>
              </a:ext>
            </a:extLst>
          </p:cNvPr>
          <p:cNvSpPr>
            <a:spLocks noGrp="1"/>
          </p:cNvSpPr>
          <p:nvPr>
            <p:ph type="dt" sz="half" idx="10"/>
          </p:nvPr>
        </p:nvSpPr>
        <p:spPr/>
        <p:txBody>
          <a:bodyPr/>
          <a:lstStyle/>
          <a:p>
            <a:fld id="{C190549B-8E3D-4069-B464-1A697BB60C67}" type="datetimeFigureOut">
              <a:rPr lang="en-US" smtClean="0"/>
              <a:t>3/18/2026</a:t>
            </a:fld>
            <a:endParaRPr lang="en-US"/>
          </a:p>
        </p:txBody>
      </p:sp>
      <p:sp>
        <p:nvSpPr>
          <p:cNvPr id="6" name="Footer Placeholder 5">
            <a:extLst>
              <a:ext uri="{FF2B5EF4-FFF2-40B4-BE49-F238E27FC236}">
                <a16:creationId xmlns:a16="http://schemas.microsoft.com/office/drawing/2014/main" id="{F0ADD7FF-CC6B-2EBE-AE2D-C88DCBAADF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8D4B9-9331-192C-6E51-8A29D134C375}"/>
              </a:ext>
            </a:extLst>
          </p:cNvPr>
          <p:cNvSpPr>
            <a:spLocks noGrp="1"/>
          </p:cNvSpPr>
          <p:nvPr>
            <p:ph type="sldNum" sz="quarter" idx="12"/>
          </p:nvPr>
        </p:nvSpPr>
        <p:spPr/>
        <p:txBody>
          <a:bodyPr/>
          <a:lstStyle/>
          <a:p>
            <a:fld id="{C2540030-727B-443F-BCFC-D0E8A19A7211}" type="slidenum">
              <a:rPr lang="en-US" smtClean="0"/>
              <a:t>‹#›</a:t>
            </a:fld>
            <a:endParaRPr lang="en-US"/>
          </a:p>
        </p:txBody>
      </p:sp>
    </p:spTree>
    <p:extLst>
      <p:ext uri="{BB962C8B-B14F-4D97-AF65-F5344CB8AC3E}">
        <p14:creationId xmlns:p14="http://schemas.microsoft.com/office/powerpoint/2010/main" val="258616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10D30-B838-8385-D4D8-C289BD70D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CA8EC8-2946-D643-3BAD-4248C0AE9D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C5065D-CC09-499D-0646-E5C2D965E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302D7-F472-327D-4408-3622D3D0A265}"/>
              </a:ext>
            </a:extLst>
          </p:cNvPr>
          <p:cNvSpPr>
            <a:spLocks noGrp="1"/>
          </p:cNvSpPr>
          <p:nvPr>
            <p:ph type="dt" sz="half" idx="10"/>
          </p:nvPr>
        </p:nvSpPr>
        <p:spPr/>
        <p:txBody>
          <a:bodyPr/>
          <a:lstStyle/>
          <a:p>
            <a:fld id="{C190549B-8E3D-4069-B464-1A697BB60C67}" type="datetimeFigureOut">
              <a:rPr lang="en-US" smtClean="0"/>
              <a:t>3/18/2026</a:t>
            </a:fld>
            <a:endParaRPr lang="en-US"/>
          </a:p>
        </p:txBody>
      </p:sp>
      <p:sp>
        <p:nvSpPr>
          <p:cNvPr id="6" name="Footer Placeholder 5">
            <a:extLst>
              <a:ext uri="{FF2B5EF4-FFF2-40B4-BE49-F238E27FC236}">
                <a16:creationId xmlns:a16="http://schemas.microsoft.com/office/drawing/2014/main" id="{A0D76DBF-2009-56AD-B4BF-50D7B72064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3D448-46BC-1E09-698D-88EAC6BF4020}"/>
              </a:ext>
            </a:extLst>
          </p:cNvPr>
          <p:cNvSpPr>
            <a:spLocks noGrp="1"/>
          </p:cNvSpPr>
          <p:nvPr>
            <p:ph type="sldNum" sz="quarter" idx="12"/>
          </p:nvPr>
        </p:nvSpPr>
        <p:spPr/>
        <p:txBody>
          <a:bodyPr/>
          <a:lstStyle/>
          <a:p>
            <a:fld id="{C2540030-727B-443F-BCFC-D0E8A19A7211}" type="slidenum">
              <a:rPr lang="en-US" smtClean="0"/>
              <a:t>‹#›</a:t>
            </a:fld>
            <a:endParaRPr lang="en-US"/>
          </a:p>
        </p:txBody>
      </p:sp>
    </p:spTree>
    <p:extLst>
      <p:ext uri="{BB962C8B-B14F-4D97-AF65-F5344CB8AC3E}">
        <p14:creationId xmlns:p14="http://schemas.microsoft.com/office/powerpoint/2010/main" val="1088147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E50A8-F658-7CCF-C2E8-192AC4FA81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4ACCF8-7D85-5005-E660-D01D4B2081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F0200-6689-50DD-BDE9-3670C006B1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90549B-8E3D-4069-B464-1A697BB60C67}" type="datetimeFigureOut">
              <a:rPr lang="en-US" smtClean="0"/>
              <a:t>3/18/2026</a:t>
            </a:fld>
            <a:endParaRPr lang="en-US"/>
          </a:p>
        </p:txBody>
      </p:sp>
      <p:sp>
        <p:nvSpPr>
          <p:cNvPr id="5" name="Footer Placeholder 4">
            <a:extLst>
              <a:ext uri="{FF2B5EF4-FFF2-40B4-BE49-F238E27FC236}">
                <a16:creationId xmlns:a16="http://schemas.microsoft.com/office/drawing/2014/main" id="{4AF835CF-9603-1F86-0683-4A219C0E8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6BFD4F9-DBCA-B74A-5363-F50D7E994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540030-727B-443F-BCFC-D0E8A19A7211}" type="slidenum">
              <a:rPr lang="en-US" smtClean="0"/>
              <a:t>‹#›</a:t>
            </a:fld>
            <a:endParaRPr lang="en-US"/>
          </a:p>
        </p:txBody>
      </p:sp>
    </p:spTree>
    <p:extLst>
      <p:ext uri="{BB962C8B-B14F-4D97-AF65-F5344CB8AC3E}">
        <p14:creationId xmlns:p14="http://schemas.microsoft.com/office/powerpoint/2010/main" val="153516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17" Type="http://schemas.openxmlformats.org/officeDocument/2006/relationships/image" Target="../media/image660.png"/><Relationship Id="rId671" Type="http://schemas.openxmlformats.org/officeDocument/2006/relationships/image" Target="../media/image926.png"/><Relationship Id="rId21" Type="http://schemas.openxmlformats.org/officeDocument/2006/relationships/image" Target="../media/image612.png"/><Relationship Id="rId324" Type="http://schemas.openxmlformats.org/officeDocument/2006/relationships/customXml" Target="../ink/ink890.xml"/><Relationship Id="rId531" Type="http://schemas.openxmlformats.org/officeDocument/2006/relationships/image" Target="../media/image856.png"/><Relationship Id="rId629" Type="http://schemas.openxmlformats.org/officeDocument/2006/relationships/image" Target="../media/image905.png"/><Relationship Id="rId170" Type="http://schemas.openxmlformats.org/officeDocument/2006/relationships/customXml" Target="../ink/ink813.xml"/><Relationship Id="rId268" Type="http://schemas.openxmlformats.org/officeDocument/2006/relationships/customXml" Target="../ink/ink862.xml"/><Relationship Id="rId475" Type="http://schemas.openxmlformats.org/officeDocument/2006/relationships/image" Target="../media/image828.png"/><Relationship Id="rId682" Type="http://schemas.openxmlformats.org/officeDocument/2006/relationships/customXml" Target="../ink/ink1069.xml"/><Relationship Id="rId32" Type="http://schemas.openxmlformats.org/officeDocument/2006/relationships/customXml" Target="../ink/ink744.xml"/><Relationship Id="rId128" Type="http://schemas.openxmlformats.org/officeDocument/2006/relationships/customXml" Target="../ink/ink792.xml"/><Relationship Id="rId335" Type="http://schemas.openxmlformats.org/officeDocument/2006/relationships/image" Target="../media/image480.png"/><Relationship Id="rId542" Type="http://schemas.openxmlformats.org/officeDocument/2006/relationships/customXml" Target="../ink/ink999.xml"/><Relationship Id="rId181" Type="http://schemas.openxmlformats.org/officeDocument/2006/relationships/image" Target="../media/image692.png"/><Relationship Id="rId402" Type="http://schemas.openxmlformats.org/officeDocument/2006/relationships/customXml" Target="../ink/ink929.xml"/><Relationship Id="rId279" Type="http://schemas.openxmlformats.org/officeDocument/2006/relationships/image" Target="../media/image740.png"/><Relationship Id="rId486" Type="http://schemas.openxmlformats.org/officeDocument/2006/relationships/customXml" Target="../ink/ink971.xml"/><Relationship Id="rId693" Type="http://schemas.openxmlformats.org/officeDocument/2006/relationships/image" Target="../media/image937.png"/><Relationship Id="rId707" Type="http://schemas.openxmlformats.org/officeDocument/2006/relationships/image" Target="../media/image944.png"/><Relationship Id="rId43" Type="http://schemas.openxmlformats.org/officeDocument/2006/relationships/image" Target="../media/image623.png"/><Relationship Id="rId139" Type="http://schemas.openxmlformats.org/officeDocument/2006/relationships/image" Target="../media/image671.png"/><Relationship Id="rId346" Type="http://schemas.openxmlformats.org/officeDocument/2006/relationships/customXml" Target="../ink/ink901.xml"/><Relationship Id="rId553" Type="http://schemas.openxmlformats.org/officeDocument/2006/relationships/image" Target="../media/image867.png"/><Relationship Id="rId192" Type="http://schemas.openxmlformats.org/officeDocument/2006/relationships/customXml" Target="../ink/ink824.xml"/><Relationship Id="rId206" Type="http://schemas.openxmlformats.org/officeDocument/2006/relationships/customXml" Target="../ink/ink831.xml"/><Relationship Id="rId413" Type="http://schemas.openxmlformats.org/officeDocument/2006/relationships/image" Target="../media/image797.png"/><Relationship Id="rId497" Type="http://schemas.openxmlformats.org/officeDocument/2006/relationships/image" Target="../media/image839.png"/><Relationship Id="rId620" Type="http://schemas.openxmlformats.org/officeDocument/2006/relationships/customXml" Target="../ink/ink1038.xml"/><Relationship Id="rId718" Type="http://schemas.openxmlformats.org/officeDocument/2006/relationships/customXml" Target="../ink/ink1087.xml"/><Relationship Id="rId357" Type="http://schemas.openxmlformats.org/officeDocument/2006/relationships/image" Target="../media/image773.png"/><Relationship Id="rId54" Type="http://schemas.openxmlformats.org/officeDocument/2006/relationships/customXml" Target="../ink/ink755.xml"/><Relationship Id="rId217" Type="http://schemas.openxmlformats.org/officeDocument/2006/relationships/image" Target="../media/image710.png"/><Relationship Id="rId564" Type="http://schemas.openxmlformats.org/officeDocument/2006/relationships/customXml" Target="../ink/ink1010.xml"/><Relationship Id="rId424" Type="http://schemas.openxmlformats.org/officeDocument/2006/relationships/customXml" Target="../ink/ink940.xml"/><Relationship Id="rId631" Type="http://schemas.openxmlformats.org/officeDocument/2006/relationships/image" Target="../media/image906.png"/><Relationship Id="rId729" Type="http://schemas.openxmlformats.org/officeDocument/2006/relationships/image" Target="../media/image955.png"/><Relationship Id="rId270" Type="http://schemas.openxmlformats.org/officeDocument/2006/relationships/customXml" Target="../ink/ink863.xml"/><Relationship Id="rId65" Type="http://schemas.openxmlformats.org/officeDocument/2006/relationships/image" Target="../media/image634.png"/><Relationship Id="rId130" Type="http://schemas.openxmlformats.org/officeDocument/2006/relationships/customXml" Target="../ink/ink793.xml"/><Relationship Id="rId368" Type="http://schemas.openxmlformats.org/officeDocument/2006/relationships/customXml" Target="../ink/ink912.xml"/><Relationship Id="rId575" Type="http://schemas.openxmlformats.org/officeDocument/2006/relationships/image" Target="../media/image878.png"/><Relationship Id="rId228" Type="http://schemas.openxmlformats.org/officeDocument/2006/relationships/customXml" Target="../ink/ink842.xml"/><Relationship Id="rId435" Type="http://schemas.openxmlformats.org/officeDocument/2006/relationships/image" Target="../media/image808.png"/><Relationship Id="rId642" Type="http://schemas.openxmlformats.org/officeDocument/2006/relationships/customXml" Target="../ink/ink1049.xml"/><Relationship Id="rId281" Type="http://schemas.openxmlformats.org/officeDocument/2006/relationships/image" Target="../media/image741.png"/><Relationship Id="rId502" Type="http://schemas.openxmlformats.org/officeDocument/2006/relationships/customXml" Target="../ink/ink979.xml"/><Relationship Id="rId76" Type="http://schemas.openxmlformats.org/officeDocument/2006/relationships/customXml" Target="../ink/ink766.xml"/><Relationship Id="rId141" Type="http://schemas.openxmlformats.org/officeDocument/2006/relationships/image" Target="../media/image672.png"/><Relationship Id="rId379" Type="http://schemas.openxmlformats.org/officeDocument/2006/relationships/image" Target="../media/image784.png"/><Relationship Id="rId586" Type="http://schemas.openxmlformats.org/officeDocument/2006/relationships/customXml" Target="../ink/ink1021.xml"/><Relationship Id="rId7" Type="http://schemas.openxmlformats.org/officeDocument/2006/relationships/image" Target="../media/image605.png"/><Relationship Id="rId239" Type="http://schemas.openxmlformats.org/officeDocument/2006/relationships/image" Target="../media/image721.png"/><Relationship Id="rId446" Type="http://schemas.openxmlformats.org/officeDocument/2006/relationships/customXml" Target="../ink/ink951.xml"/><Relationship Id="rId653" Type="http://schemas.openxmlformats.org/officeDocument/2006/relationships/image" Target="../media/image917.png"/><Relationship Id="rId292" Type="http://schemas.openxmlformats.org/officeDocument/2006/relationships/customXml" Target="../ink/ink874.xml"/><Relationship Id="rId306" Type="http://schemas.openxmlformats.org/officeDocument/2006/relationships/customXml" Target="../ink/ink881.xml"/><Relationship Id="rId87" Type="http://schemas.openxmlformats.org/officeDocument/2006/relationships/image" Target="../media/image645.png"/><Relationship Id="rId513" Type="http://schemas.openxmlformats.org/officeDocument/2006/relationships/image" Target="../media/image847.png"/><Relationship Id="rId597" Type="http://schemas.openxmlformats.org/officeDocument/2006/relationships/image" Target="../media/image889.png"/><Relationship Id="rId720" Type="http://schemas.openxmlformats.org/officeDocument/2006/relationships/customXml" Target="../ink/ink1088.xml"/><Relationship Id="rId152" Type="http://schemas.openxmlformats.org/officeDocument/2006/relationships/customXml" Target="../ink/ink804.xml"/><Relationship Id="rId457" Type="http://schemas.openxmlformats.org/officeDocument/2006/relationships/image" Target="../media/image819.png"/><Relationship Id="rId664" Type="http://schemas.openxmlformats.org/officeDocument/2006/relationships/customXml" Target="../ink/ink1060.xml"/><Relationship Id="rId14" Type="http://schemas.openxmlformats.org/officeDocument/2006/relationships/customXml" Target="../ink/ink735.xml"/><Relationship Id="rId317" Type="http://schemas.openxmlformats.org/officeDocument/2006/relationships/image" Target="../media/image758.png"/><Relationship Id="rId524" Type="http://schemas.openxmlformats.org/officeDocument/2006/relationships/customXml" Target="../ink/ink990.xml"/><Relationship Id="rId731" Type="http://schemas.openxmlformats.org/officeDocument/2006/relationships/image" Target="../media/image956.png"/><Relationship Id="rId98" Type="http://schemas.openxmlformats.org/officeDocument/2006/relationships/customXml" Target="../ink/ink777.xml"/><Relationship Id="rId163" Type="http://schemas.openxmlformats.org/officeDocument/2006/relationships/image" Target="../media/image683.png"/><Relationship Id="rId370" Type="http://schemas.openxmlformats.org/officeDocument/2006/relationships/customXml" Target="../ink/ink913.xml"/><Relationship Id="rId230" Type="http://schemas.openxmlformats.org/officeDocument/2006/relationships/customXml" Target="../ink/ink843.xml"/><Relationship Id="rId468" Type="http://schemas.openxmlformats.org/officeDocument/2006/relationships/customXml" Target="../ink/ink962.xml"/><Relationship Id="rId675" Type="http://schemas.openxmlformats.org/officeDocument/2006/relationships/image" Target="../media/image928.png"/><Relationship Id="rId25" Type="http://schemas.openxmlformats.org/officeDocument/2006/relationships/image" Target="../media/image614.png"/><Relationship Id="rId328" Type="http://schemas.openxmlformats.org/officeDocument/2006/relationships/customXml" Target="../ink/ink892.xml"/><Relationship Id="rId535" Type="http://schemas.openxmlformats.org/officeDocument/2006/relationships/image" Target="../media/image858.png"/><Relationship Id="rId742" Type="http://schemas.openxmlformats.org/officeDocument/2006/relationships/customXml" Target="../ink/ink1099.xml"/><Relationship Id="rId174" Type="http://schemas.openxmlformats.org/officeDocument/2006/relationships/customXml" Target="../ink/ink815.xml"/><Relationship Id="rId381" Type="http://schemas.openxmlformats.org/officeDocument/2006/relationships/image" Target="../media/image785.png"/><Relationship Id="rId602" Type="http://schemas.openxmlformats.org/officeDocument/2006/relationships/customXml" Target="../ink/ink1029.xml"/><Relationship Id="rId241" Type="http://schemas.openxmlformats.org/officeDocument/2006/relationships/image" Target="../media/image722.png"/><Relationship Id="rId479" Type="http://schemas.openxmlformats.org/officeDocument/2006/relationships/image" Target="../media/image830.png"/><Relationship Id="rId686" Type="http://schemas.openxmlformats.org/officeDocument/2006/relationships/customXml" Target="../ink/ink1071.xml"/><Relationship Id="rId36" Type="http://schemas.openxmlformats.org/officeDocument/2006/relationships/customXml" Target="../ink/ink746.xml"/><Relationship Id="rId339" Type="http://schemas.openxmlformats.org/officeDocument/2006/relationships/image" Target="../media/image766.png"/><Relationship Id="rId546" Type="http://schemas.openxmlformats.org/officeDocument/2006/relationships/customXml" Target="../ink/ink1001.xml"/><Relationship Id="rId753" Type="http://schemas.openxmlformats.org/officeDocument/2006/relationships/image" Target="../media/image967.png"/><Relationship Id="rId101" Type="http://schemas.openxmlformats.org/officeDocument/2006/relationships/image" Target="../media/image652.png"/><Relationship Id="rId185" Type="http://schemas.openxmlformats.org/officeDocument/2006/relationships/image" Target="../media/image694.png"/><Relationship Id="rId406" Type="http://schemas.openxmlformats.org/officeDocument/2006/relationships/customXml" Target="../ink/ink931.xml"/><Relationship Id="rId392" Type="http://schemas.openxmlformats.org/officeDocument/2006/relationships/customXml" Target="../ink/ink924.xml"/><Relationship Id="rId613" Type="http://schemas.openxmlformats.org/officeDocument/2006/relationships/image" Target="../media/image897.png"/><Relationship Id="rId697" Type="http://schemas.openxmlformats.org/officeDocument/2006/relationships/image" Target="../media/image939.png"/><Relationship Id="rId252" Type="http://schemas.openxmlformats.org/officeDocument/2006/relationships/customXml" Target="../ink/ink854.xml"/><Relationship Id="rId47" Type="http://schemas.openxmlformats.org/officeDocument/2006/relationships/image" Target="../media/image625.png"/><Relationship Id="rId112" Type="http://schemas.openxmlformats.org/officeDocument/2006/relationships/customXml" Target="../ink/ink784.xml"/><Relationship Id="rId557" Type="http://schemas.openxmlformats.org/officeDocument/2006/relationships/image" Target="../media/image869.png"/><Relationship Id="rId196" Type="http://schemas.openxmlformats.org/officeDocument/2006/relationships/customXml" Target="../ink/ink826.xml"/><Relationship Id="rId417" Type="http://schemas.openxmlformats.org/officeDocument/2006/relationships/image" Target="../media/image799.png"/><Relationship Id="rId624" Type="http://schemas.openxmlformats.org/officeDocument/2006/relationships/customXml" Target="../ink/ink1040.xml"/><Relationship Id="rId263" Type="http://schemas.openxmlformats.org/officeDocument/2006/relationships/image" Target="../media/image733.png"/><Relationship Id="rId470" Type="http://schemas.openxmlformats.org/officeDocument/2006/relationships/customXml" Target="../ink/ink963.xml"/><Relationship Id="rId58" Type="http://schemas.openxmlformats.org/officeDocument/2006/relationships/customXml" Target="../ink/ink757.xml"/><Relationship Id="rId123" Type="http://schemas.openxmlformats.org/officeDocument/2006/relationships/image" Target="../media/image663.png"/><Relationship Id="rId330" Type="http://schemas.openxmlformats.org/officeDocument/2006/relationships/customXml" Target="../ink/ink893.xml"/><Relationship Id="rId568" Type="http://schemas.openxmlformats.org/officeDocument/2006/relationships/customXml" Target="../ink/ink1012.xml"/><Relationship Id="rId428" Type="http://schemas.openxmlformats.org/officeDocument/2006/relationships/customXml" Target="../ink/ink942.xml"/><Relationship Id="rId635" Type="http://schemas.openxmlformats.org/officeDocument/2006/relationships/image" Target="../media/image908.png"/><Relationship Id="rId274" Type="http://schemas.openxmlformats.org/officeDocument/2006/relationships/customXml" Target="../ink/ink865.xml"/><Relationship Id="rId481" Type="http://schemas.openxmlformats.org/officeDocument/2006/relationships/image" Target="../media/image831.png"/><Relationship Id="rId702" Type="http://schemas.openxmlformats.org/officeDocument/2006/relationships/customXml" Target="../ink/ink1079.xml"/><Relationship Id="rId69" Type="http://schemas.openxmlformats.org/officeDocument/2006/relationships/image" Target="../media/image636.png"/><Relationship Id="rId134" Type="http://schemas.openxmlformats.org/officeDocument/2006/relationships/customXml" Target="../ink/ink795.xml"/><Relationship Id="rId579" Type="http://schemas.openxmlformats.org/officeDocument/2006/relationships/image" Target="../media/image880.png"/><Relationship Id="rId341" Type="http://schemas.openxmlformats.org/officeDocument/2006/relationships/image" Target="../media/image767.png"/><Relationship Id="rId439" Type="http://schemas.openxmlformats.org/officeDocument/2006/relationships/image" Target="../media/image810.png"/><Relationship Id="rId646" Type="http://schemas.openxmlformats.org/officeDocument/2006/relationships/customXml" Target="../ink/ink1051.xml"/><Relationship Id="rId201" Type="http://schemas.openxmlformats.org/officeDocument/2006/relationships/image" Target="../media/image702.png"/><Relationship Id="rId285" Type="http://schemas.openxmlformats.org/officeDocument/2006/relationships/image" Target="../media/image455.png"/><Relationship Id="rId506" Type="http://schemas.openxmlformats.org/officeDocument/2006/relationships/customXml" Target="../ink/ink981.xml"/><Relationship Id="rId492" Type="http://schemas.openxmlformats.org/officeDocument/2006/relationships/customXml" Target="../ink/ink974.xml"/><Relationship Id="rId713" Type="http://schemas.openxmlformats.org/officeDocument/2006/relationships/image" Target="../media/image947.png"/><Relationship Id="rId145" Type="http://schemas.openxmlformats.org/officeDocument/2006/relationships/image" Target="../media/image674.png"/><Relationship Id="rId352" Type="http://schemas.openxmlformats.org/officeDocument/2006/relationships/customXml" Target="../ink/ink904.xml"/><Relationship Id="rId212" Type="http://schemas.openxmlformats.org/officeDocument/2006/relationships/customXml" Target="../ink/ink834.xml"/><Relationship Id="rId657" Type="http://schemas.openxmlformats.org/officeDocument/2006/relationships/image" Target="../media/image919.png"/><Relationship Id="rId296" Type="http://schemas.openxmlformats.org/officeDocument/2006/relationships/customXml" Target="../ink/ink876.xml"/><Relationship Id="rId517" Type="http://schemas.openxmlformats.org/officeDocument/2006/relationships/image" Target="../media/image849.png"/><Relationship Id="rId724" Type="http://schemas.openxmlformats.org/officeDocument/2006/relationships/customXml" Target="../ink/ink1090.xml"/><Relationship Id="rId60" Type="http://schemas.openxmlformats.org/officeDocument/2006/relationships/customXml" Target="../ink/ink758.xml"/><Relationship Id="rId156" Type="http://schemas.openxmlformats.org/officeDocument/2006/relationships/customXml" Target="../ink/ink806.xml"/><Relationship Id="rId363" Type="http://schemas.openxmlformats.org/officeDocument/2006/relationships/image" Target="../media/image776.png"/><Relationship Id="rId570" Type="http://schemas.openxmlformats.org/officeDocument/2006/relationships/customXml" Target="../ink/ink1013.xml"/><Relationship Id="rId223" Type="http://schemas.openxmlformats.org/officeDocument/2006/relationships/image" Target="../media/image713.png"/><Relationship Id="rId430" Type="http://schemas.openxmlformats.org/officeDocument/2006/relationships/customXml" Target="../ink/ink943.xml"/><Relationship Id="rId668" Type="http://schemas.openxmlformats.org/officeDocument/2006/relationships/customXml" Target="../ink/ink1062.xml"/><Relationship Id="rId18" Type="http://schemas.openxmlformats.org/officeDocument/2006/relationships/customXml" Target="../ink/ink737.xml"/><Relationship Id="rId528" Type="http://schemas.openxmlformats.org/officeDocument/2006/relationships/customXml" Target="../ink/ink992.xml"/><Relationship Id="rId735" Type="http://schemas.openxmlformats.org/officeDocument/2006/relationships/image" Target="../media/image958.png"/><Relationship Id="rId167" Type="http://schemas.openxmlformats.org/officeDocument/2006/relationships/image" Target="../media/image685.png"/><Relationship Id="rId374" Type="http://schemas.openxmlformats.org/officeDocument/2006/relationships/customXml" Target="../ink/ink915.xml"/><Relationship Id="rId581" Type="http://schemas.openxmlformats.org/officeDocument/2006/relationships/image" Target="../media/image881.png"/><Relationship Id="rId71" Type="http://schemas.openxmlformats.org/officeDocument/2006/relationships/image" Target="../media/image637.png"/><Relationship Id="rId234" Type="http://schemas.openxmlformats.org/officeDocument/2006/relationships/customXml" Target="../ink/ink845.xml"/><Relationship Id="rId679" Type="http://schemas.openxmlformats.org/officeDocument/2006/relationships/image" Target="../media/image930.png"/><Relationship Id="rId2" Type="http://schemas.openxmlformats.org/officeDocument/2006/relationships/customXml" Target="../ink/ink729.xml"/><Relationship Id="rId29" Type="http://schemas.openxmlformats.org/officeDocument/2006/relationships/image" Target="../media/image616.png"/><Relationship Id="rId441" Type="http://schemas.openxmlformats.org/officeDocument/2006/relationships/image" Target="../media/image811.png"/><Relationship Id="rId539" Type="http://schemas.openxmlformats.org/officeDocument/2006/relationships/image" Target="../media/image860.png"/><Relationship Id="rId746" Type="http://schemas.openxmlformats.org/officeDocument/2006/relationships/customXml" Target="../ink/ink1101.xml"/><Relationship Id="rId178" Type="http://schemas.openxmlformats.org/officeDocument/2006/relationships/customXml" Target="../ink/ink817.xml"/><Relationship Id="rId301" Type="http://schemas.openxmlformats.org/officeDocument/2006/relationships/image" Target="../media/image750.png"/><Relationship Id="rId82" Type="http://schemas.openxmlformats.org/officeDocument/2006/relationships/customXml" Target="../ink/ink769.xml"/><Relationship Id="rId385" Type="http://schemas.openxmlformats.org/officeDocument/2006/relationships/image" Target="../media/image787.png"/><Relationship Id="rId592" Type="http://schemas.openxmlformats.org/officeDocument/2006/relationships/customXml" Target="../ink/ink1024.xml"/><Relationship Id="rId606" Type="http://schemas.openxmlformats.org/officeDocument/2006/relationships/customXml" Target="../ink/ink1031.xml"/><Relationship Id="rId245" Type="http://schemas.openxmlformats.org/officeDocument/2006/relationships/image" Target="../media/image724.png"/><Relationship Id="rId452" Type="http://schemas.openxmlformats.org/officeDocument/2006/relationships/customXml" Target="../ink/ink954.xml"/><Relationship Id="rId105" Type="http://schemas.openxmlformats.org/officeDocument/2006/relationships/image" Target="../media/image654.png"/><Relationship Id="rId312" Type="http://schemas.openxmlformats.org/officeDocument/2006/relationships/customXml" Target="../ink/ink884.xml"/><Relationship Id="rId757" Type="http://schemas.openxmlformats.org/officeDocument/2006/relationships/image" Target="../media/image969.png"/><Relationship Id="rId93" Type="http://schemas.openxmlformats.org/officeDocument/2006/relationships/image" Target="../media/image648.png"/><Relationship Id="rId189" Type="http://schemas.openxmlformats.org/officeDocument/2006/relationships/image" Target="../media/image696.png"/><Relationship Id="rId396" Type="http://schemas.openxmlformats.org/officeDocument/2006/relationships/customXml" Target="../ink/ink926.xml"/><Relationship Id="rId617" Type="http://schemas.openxmlformats.org/officeDocument/2006/relationships/image" Target="../media/image899.png"/><Relationship Id="rId256" Type="http://schemas.openxmlformats.org/officeDocument/2006/relationships/customXml" Target="../ink/ink856.xml"/><Relationship Id="rId463" Type="http://schemas.openxmlformats.org/officeDocument/2006/relationships/image" Target="../media/image822.png"/><Relationship Id="rId670" Type="http://schemas.openxmlformats.org/officeDocument/2006/relationships/customXml" Target="../ink/ink1063.xml"/><Relationship Id="rId116" Type="http://schemas.openxmlformats.org/officeDocument/2006/relationships/customXml" Target="../ink/ink786.xml"/><Relationship Id="rId323" Type="http://schemas.openxmlformats.org/officeDocument/2006/relationships/image" Target="../media/image761.png"/><Relationship Id="rId530" Type="http://schemas.openxmlformats.org/officeDocument/2006/relationships/customXml" Target="../ink/ink993.xml"/><Relationship Id="rId20" Type="http://schemas.openxmlformats.org/officeDocument/2006/relationships/customXml" Target="../ink/ink738.xml"/><Relationship Id="rId628" Type="http://schemas.openxmlformats.org/officeDocument/2006/relationships/customXml" Target="../ink/ink1042.xml"/><Relationship Id="rId267" Type="http://schemas.openxmlformats.org/officeDocument/2006/relationships/image" Target="../media/image735.png"/><Relationship Id="rId474" Type="http://schemas.openxmlformats.org/officeDocument/2006/relationships/customXml" Target="../ink/ink965.xml"/><Relationship Id="rId127" Type="http://schemas.openxmlformats.org/officeDocument/2006/relationships/image" Target="../media/image665.png"/><Relationship Id="rId681" Type="http://schemas.openxmlformats.org/officeDocument/2006/relationships/image" Target="../media/image931.png"/><Relationship Id="rId31" Type="http://schemas.openxmlformats.org/officeDocument/2006/relationships/image" Target="../media/image617.png"/><Relationship Id="rId73" Type="http://schemas.openxmlformats.org/officeDocument/2006/relationships/image" Target="../media/image638.png"/><Relationship Id="rId169" Type="http://schemas.openxmlformats.org/officeDocument/2006/relationships/image" Target="../media/image686.png"/><Relationship Id="rId334" Type="http://schemas.openxmlformats.org/officeDocument/2006/relationships/customXml" Target="../ink/ink895.xml"/><Relationship Id="rId376" Type="http://schemas.openxmlformats.org/officeDocument/2006/relationships/customXml" Target="../ink/ink916.xml"/><Relationship Id="rId541" Type="http://schemas.openxmlformats.org/officeDocument/2006/relationships/image" Target="../media/image861.png"/><Relationship Id="rId583" Type="http://schemas.openxmlformats.org/officeDocument/2006/relationships/image" Target="../media/image882.png"/><Relationship Id="rId639" Type="http://schemas.openxmlformats.org/officeDocument/2006/relationships/image" Target="../media/image910.png"/><Relationship Id="rId4" Type="http://schemas.openxmlformats.org/officeDocument/2006/relationships/customXml" Target="../ink/ink730.xml"/><Relationship Id="rId180" Type="http://schemas.openxmlformats.org/officeDocument/2006/relationships/customXml" Target="../ink/ink818.xml"/><Relationship Id="rId236" Type="http://schemas.openxmlformats.org/officeDocument/2006/relationships/customXml" Target="../ink/ink846.xml"/><Relationship Id="rId278" Type="http://schemas.openxmlformats.org/officeDocument/2006/relationships/customXml" Target="../ink/ink867.xml"/><Relationship Id="rId401" Type="http://schemas.openxmlformats.org/officeDocument/2006/relationships/image" Target="../media/image795.png"/><Relationship Id="rId443" Type="http://schemas.openxmlformats.org/officeDocument/2006/relationships/image" Target="../media/image812.png"/><Relationship Id="rId650" Type="http://schemas.openxmlformats.org/officeDocument/2006/relationships/customXml" Target="../ink/ink1053.xml"/><Relationship Id="rId303" Type="http://schemas.openxmlformats.org/officeDocument/2006/relationships/image" Target="../media/image751.png"/><Relationship Id="rId485" Type="http://schemas.openxmlformats.org/officeDocument/2006/relationships/image" Target="../media/image833.png"/><Relationship Id="rId692" Type="http://schemas.openxmlformats.org/officeDocument/2006/relationships/customXml" Target="../ink/ink1074.xml"/><Relationship Id="rId706" Type="http://schemas.openxmlformats.org/officeDocument/2006/relationships/customXml" Target="../ink/ink1081.xml"/><Relationship Id="rId748" Type="http://schemas.openxmlformats.org/officeDocument/2006/relationships/customXml" Target="../ink/ink1102.xml"/><Relationship Id="rId42" Type="http://schemas.openxmlformats.org/officeDocument/2006/relationships/customXml" Target="../ink/ink749.xml"/><Relationship Id="rId84" Type="http://schemas.openxmlformats.org/officeDocument/2006/relationships/customXml" Target="../ink/ink770.xml"/><Relationship Id="rId138" Type="http://schemas.openxmlformats.org/officeDocument/2006/relationships/customXml" Target="../ink/ink797.xml"/><Relationship Id="rId345" Type="http://schemas.openxmlformats.org/officeDocument/2006/relationships/image" Target="../media/image769.png"/><Relationship Id="rId387" Type="http://schemas.openxmlformats.org/officeDocument/2006/relationships/image" Target="../media/image788.png"/><Relationship Id="rId510" Type="http://schemas.openxmlformats.org/officeDocument/2006/relationships/customXml" Target="../ink/ink983.xml"/><Relationship Id="rId552" Type="http://schemas.openxmlformats.org/officeDocument/2006/relationships/customXml" Target="../ink/ink1004.xml"/><Relationship Id="rId594" Type="http://schemas.openxmlformats.org/officeDocument/2006/relationships/customXml" Target="../ink/ink1025.xml"/><Relationship Id="rId608" Type="http://schemas.openxmlformats.org/officeDocument/2006/relationships/customXml" Target="../ink/ink1032.xml"/><Relationship Id="rId191" Type="http://schemas.openxmlformats.org/officeDocument/2006/relationships/image" Target="../media/image697.png"/><Relationship Id="rId205" Type="http://schemas.openxmlformats.org/officeDocument/2006/relationships/image" Target="../media/image704.png"/><Relationship Id="rId247" Type="http://schemas.openxmlformats.org/officeDocument/2006/relationships/image" Target="../media/image725.png"/><Relationship Id="rId412" Type="http://schemas.openxmlformats.org/officeDocument/2006/relationships/customXml" Target="../ink/ink934.xml"/><Relationship Id="rId107" Type="http://schemas.openxmlformats.org/officeDocument/2006/relationships/image" Target="../media/image655.png"/><Relationship Id="rId289" Type="http://schemas.openxmlformats.org/officeDocument/2006/relationships/image" Target="../media/image744.png"/><Relationship Id="rId454" Type="http://schemas.openxmlformats.org/officeDocument/2006/relationships/customXml" Target="../ink/ink955.xml"/><Relationship Id="rId496" Type="http://schemas.openxmlformats.org/officeDocument/2006/relationships/customXml" Target="../ink/ink976.xml"/><Relationship Id="rId661" Type="http://schemas.openxmlformats.org/officeDocument/2006/relationships/image" Target="../media/image921.png"/><Relationship Id="rId717" Type="http://schemas.openxmlformats.org/officeDocument/2006/relationships/image" Target="../media/image949.png"/><Relationship Id="rId11" Type="http://schemas.openxmlformats.org/officeDocument/2006/relationships/image" Target="../media/image607.png"/><Relationship Id="rId53" Type="http://schemas.openxmlformats.org/officeDocument/2006/relationships/image" Target="../media/image628.png"/><Relationship Id="rId149" Type="http://schemas.openxmlformats.org/officeDocument/2006/relationships/image" Target="../media/image676.png"/><Relationship Id="rId314" Type="http://schemas.openxmlformats.org/officeDocument/2006/relationships/customXml" Target="../ink/ink885.xml"/><Relationship Id="rId356" Type="http://schemas.openxmlformats.org/officeDocument/2006/relationships/customXml" Target="../ink/ink906.xml"/><Relationship Id="rId398" Type="http://schemas.openxmlformats.org/officeDocument/2006/relationships/customXml" Target="../ink/ink927.xml"/><Relationship Id="rId521" Type="http://schemas.openxmlformats.org/officeDocument/2006/relationships/image" Target="../media/image851.png"/><Relationship Id="rId563" Type="http://schemas.openxmlformats.org/officeDocument/2006/relationships/image" Target="../media/image872.png"/><Relationship Id="rId619" Type="http://schemas.openxmlformats.org/officeDocument/2006/relationships/image" Target="../media/image900.png"/><Relationship Id="rId95" Type="http://schemas.openxmlformats.org/officeDocument/2006/relationships/image" Target="../media/image649.png"/><Relationship Id="rId160" Type="http://schemas.openxmlformats.org/officeDocument/2006/relationships/customXml" Target="../ink/ink808.xml"/><Relationship Id="rId216" Type="http://schemas.openxmlformats.org/officeDocument/2006/relationships/customXml" Target="../ink/ink836.xml"/><Relationship Id="rId423" Type="http://schemas.openxmlformats.org/officeDocument/2006/relationships/image" Target="../media/image802.png"/><Relationship Id="rId258" Type="http://schemas.openxmlformats.org/officeDocument/2006/relationships/customXml" Target="../ink/ink857.xml"/><Relationship Id="rId465" Type="http://schemas.openxmlformats.org/officeDocument/2006/relationships/image" Target="../media/image823.png"/><Relationship Id="rId630" Type="http://schemas.openxmlformats.org/officeDocument/2006/relationships/customXml" Target="../ink/ink1043.xml"/><Relationship Id="rId672" Type="http://schemas.openxmlformats.org/officeDocument/2006/relationships/customXml" Target="../ink/ink1064.xml"/><Relationship Id="rId728" Type="http://schemas.openxmlformats.org/officeDocument/2006/relationships/customXml" Target="../ink/ink1092.xml"/><Relationship Id="rId22" Type="http://schemas.openxmlformats.org/officeDocument/2006/relationships/customXml" Target="../ink/ink739.xml"/><Relationship Id="rId64" Type="http://schemas.openxmlformats.org/officeDocument/2006/relationships/customXml" Target="../ink/ink760.xml"/><Relationship Id="rId118" Type="http://schemas.openxmlformats.org/officeDocument/2006/relationships/customXml" Target="../ink/ink787.xml"/><Relationship Id="rId325" Type="http://schemas.openxmlformats.org/officeDocument/2006/relationships/image" Target="../media/image762.png"/><Relationship Id="rId367" Type="http://schemas.openxmlformats.org/officeDocument/2006/relationships/image" Target="../media/image778.png"/><Relationship Id="rId532" Type="http://schemas.openxmlformats.org/officeDocument/2006/relationships/customXml" Target="../ink/ink994.xml"/><Relationship Id="rId574" Type="http://schemas.openxmlformats.org/officeDocument/2006/relationships/customXml" Target="../ink/ink1015.xml"/><Relationship Id="rId171" Type="http://schemas.openxmlformats.org/officeDocument/2006/relationships/image" Target="../media/image687.png"/><Relationship Id="rId227" Type="http://schemas.openxmlformats.org/officeDocument/2006/relationships/image" Target="../media/image715.png"/><Relationship Id="rId269" Type="http://schemas.openxmlformats.org/officeDocument/2006/relationships/image" Target="../media/image736.png"/><Relationship Id="rId434" Type="http://schemas.openxmlformats.org/officeDocument/2006/relationships/customXml" Target="../ink/ink945.xml"/><Relationship Id="rId476" Type="http://schemas.openxmlformats.org/officeDocument/2006/relationships/customXml" Target="../ink/ink966.xml"/><Relationship Id="rId641" Type="http://schemas.openxmlformats.org/officeDocument/2006/relationships/image" Target="../media/image911.png"/><Relationship Id="rId683" Type="http://schemas.openxmlformats.org/officeDocument/2006/relationships/image" Target="../media/image932.png"/><Relationship Id="rId739" Type="http://schemas.openxmlformats.org/officeDocument/2006/relationships/image" Target="../media/image960.png"/><Relationship Id="rId33" Type="http://schemas.openxmlformats.org/officeDocument/2006/relationships/image" Target="../media/image618.png"/><Relationship Id="rId129" Type="http://schemas.openxmlformats.org/officeDocument/2006/relationships/image" Target="../media/image666.png"/><Relationship Id="rId280" Type="http://schemas.openxmlformats.org/officeDocument/2006/relationships/customXml" Target="../ink/ink868.xml"/><Relationship Id="rId336" Type="http://schemas.openxmlformats.org/officeDocument/2006/relationships/customXml" Target="../ink/ink896.xml"/><Relationship Id="rId501" Type="http://schemas.openxmlformats.org/officeDocument/2006/relationships/image" Target="../media/image841.png"/><Relationship Id="rId543" Type="http://schemas.openxmlformats.org/officeDocument/2006/relationships/image" Target="../media/image862.png"/><Relationship Id="rId75" Type="http://schemas.openxmlformats.org/officeDocument/2006/relationships/image" Target="../media/image639.png"/><Relationship Id="rId140" Type="http://schemas.openxmlformats.org/officeDocument/2006/relationships/customXml" Target="../ink/ink798.xml"/><Relationship Id="rId182" Type="http://schemas.openxmlformats.org/officeDocument/2006/relationships/customXml" Target="../ink/ink819.xml"/><Relationship Id="rId378" Type="http://schemas.openxmlformats.org/officeDocument/2006/relationships/customXml" Target="../ink/ink917.xml"/><Relationship Id="rId403" Type="http://schemas.openxmlformats.org/officeDocument/2006/relationships/image" Target="../media/image796.png"/><Relationship Id="rId585" Type="http://schemas.openxmlformats.org/officeDocument/2006/relationships/image" Target="../media/image883.png"/><Relationship Id="rId750" Type="http://schemas.openxmlformats.org/officeDocument/2006/relationships/customXml" Target="../ink/ink1103.xml"/><Relationship Id="rId6" Type="http://schemas.openxmlformats.org/officeDocument/2006/relationships/customXml" Target="../ink/ink731.xml"/><Relationship Id="rId238" Type="http://schemas.openxmlformats.org/officeDocument/2006/relationships/customXml" Target="../ink/ink847.xml"/><Relationship Id="rId445" Type="http://schemas.openxmlformats.org/officeDocument/2006/relationships/image" Target="../media/image813.png"/><Relationship Id="rId487" Type="http://schemas.openxmlformats.org/officeDocument/2006/relationships/image" Target="../media/image834.png"/><Relationship Id="rId610" Type="http://schemas.openxmlformats.org/officeDocument/2006/relationships/customXml" Target="../ink/ink1033.xml"/><Relationship Id="rId652" Type="http://schemas.openxmlformats.org/officeDocument/2006/relationships/customXml" Target="../ink/ink1054.xml"/><Relationship Id="rId694" Type="http://schemas.openxmlformats.org/officeDocument/2006/relationships/customXml" Target="../ink/ink1075.xml"/><Relationship Id="rId708" Type="http://schemas.openxmlformats.org/officeDocument/2006/relationships/customXml" Target="../ink/ink1082.xml"/><Relationship Id="rId291" Type="http://schemas.openxmlformats.org/officeDocument/2006/relationships/image" Target="../media/image745.png"/><Relationship Id="rId305" Type="http://schemas.openxmlformats.org/officeDocument/2006/relationships/image" Target="../media/image752.png"/><Relationship Id="rId347" Type="http://schemas.openxmlformats.org/officeDocument/2006/relationships/image" Target="../media/image770.png"/><Relationship Id="rId512" Type="http://schemas.openxmlformats.org/officeDocument/2006/relationships/customXml" Target="../ink/ink984.xml"/><Relationship Id="rId44" Type="http://schemas.openxmlformats.org/officeDocument/2006/relationships/customXml" Target="../ink/ink750.xml"/><Relationship Id="rId86" Type="http://schemas.openxmlformats.org/officeDocument/2006/relationships/customXml" Target="../ink/ink771.xml"/><Relationship Id="rId151" Type="http://schemas.openxmlformats.org/officeDocument/2006/relationships/image" Target="../media/image677.png"/><Relationship Id="rId389" Type="http://schemas.openxmlformats.org/officeDocument/2006/relationships/image" Target="../media/image789.png"/><Relationship Id="rId554" Type="http://schemas.openxmlformats.org/officeDocument/2006/relationships/customXml" Target="../ink/ink1005.xml"/><Relationship Id="rId596" Type="http://schemas.openxmlformats.org/officeDocument/2006/relationships/customXml" Target="../ink/ink1026.xml"/><Relationship Id="rId193" Type="http://schemas.openxmlformats.org/officeDocument/2006/relationships/image" Target="../media/image698.png"/><Relationship Id="rId207" Type="http://schemas.openxmlformats.org/officeDocument/2006/relationships/image" Target="../media/image705.png"/><Relationship Id="rId249" Type="http://schemas.openxmlformats.org/officeDocument/2006/relationships/image" Target="../media/image726.png"/><Relationship Id="rId414" Type="http://schemas.openxmlformats.org/officeDocument/2006/relationships/customXml" Target="../ink/ink935.xml"/><Relationship Id="rId456" Type="http://schemas.openxmlformats.org/officeDocument/2006/relationships/customXml" Target="../ink/ink956.xml"/><Relationship Id="rId498" Type="http://schemas.openxmlformats.org/officeDocument/2006/relationships/customXml" Target="../ink/ink977.xml"/><Relationship Id="rId621" Type="http://schemas.openxmlformats.org/officeDocument/2006/relationships/image" Target="../media/image901.png"/><Relationship Id="rId663" Type="http://schemas.openxmlformats.org/officeDocument/2006/relationships/image" Target="../media/image922.png"/><Relationship Id="rId13" Type="http://schemas.openxmlformats.org/officeDocument/2006/relationships/image" Target="../media/image608.png"/><Relationship Id="rId109" Type="http://schemas.openxmlformats.org/officeDocument/2006/relationships/image" Target="../media/image656.png"/><Relationship Id="rId260" Type="http://schemas.openxmlformats.org/officeDocument/2006/relationships/customXml" Target="../ink/ink858.xml"/><Relationship Id="rId316" Type="http://schemas.openxmlformats.org/officeDocument/2006/relationships/customXml" Target="../ink/ink886.xml"/><Relationship Id="rId523" Type="http://schemas.openxmlformats.org/officeDocument/2006/relationships/image" Target="../media/image852.png"/><Relationship Id="rId719" Type="http://schemas.openxmlformats.org/officeDocument/2006/relationships/image" Target="../media/image950.png"/><Relationship Id="rId55" Type="http://schemas.openxmlformats.org/officeDocument/2006/relationships/image" Target="../media/image629.png"/><Relationship Id="rId97" Type="http://schemas.openxmlformats.org/officeDocument/2006/relationships/image" Target="../media/image650.png"/><Relationship Id="rId120" Type="http://schemas.openxmlformats.org/officeDocument/2006/relationships/customXml" Target="../ink/ink788.xml"/><Relationship Id="rId358" Type="http://schemas.openxmlformats.org/officeDocument/2006/relationships/customXml" Target="../ink/ink907.xml"/><Relationship Id="rId565" Type="http://schemas.openxmlformats.org/officeDocument/2006/relationships/image" Target="../media/image873.png"/><Relationship Id="rId730" Type="http://schemas.openxmlformats.org/officeDocument/2006/relationships/customXml" Target="../ink/ink1093.xml"/><Relationship Id="rId162" Type="http://schemas.openxmlformats.org/officeDocument/2006/relationships/customXml" Target="../ink/ink809.xml"/><Relationship Id="rId218" Type="http://schemas.openxmlformats.org/officeDocument/2006/relationships/customXml" Target="../ink/ink837.xml"/><Relationship Id="rId425" Type="http://schemas.openxmlformats.org/officeDocument/2006/relationships/image" Target="../media/image803.png"/><Relationship Id="rId467" Type="http://schemas.openxmlformats.org/officeDocument/2006/relationships/image" Target="../media/image824.png"/><Relationship Id="rId632" Type="http://schemas.openxmlformats.org/officeDocument/2006/relationships/customXml" Target="../ink/ink1044.xml"/><Relationship Id="rId271" Type="http://schemas.openxmlformats.org/officeDocument/2006/relationships/image" Target="../media/image737.png"/><Relationship Id="rId674" Type="http://schemas.openxmlformats.org/officeDocument/2006/relationships/customXml" Target="../ink/ink1065.xml"/><Relationship Id="rId24" Type="http://schemas.openxmlformats.org/officeDocument/2006/relationships/customXml" Target="../ink/ink740.xml"/><Relationship Id="rId66" Type="http://schemas.openxmlformats.org/officeDocument/2006/relationships/customXml" Target="../ink/ink761.xml"/><Relationship Id="rId131" Type="http://schemas.openxmlformats.org/officeDocument/2006/relationships/image" Target="../media/image667.png"/><Relationship Id="rId327" Type="http://schemas.openxmlformats.org/officeDocument/2006/relationships/image" Target="../media/image763.png"/><Relationship Id="rId369" Type="http://schemas.openxmlformats.org/officeDocument/2006/relationships/image" Target="../media/image779.png"/><Relationship Id="rId534" Type="http://schemas.openxmlformats.org/officeDocument/2006/relationships/customXml" Target="../ink/ink995.xml"/><Relationship Id="rId576" Type="http://schemas.openxmlformats.org/officeDocument/2006/relationships/customXml" Target="../ink/ink1016.xml"/><Relationship Id="rId741" Type="http://schemas.openxmlformats.org/officeDocument/2006/relationships/image" Target="../media/image961.png"/><Relationship Id="rId173" Type="http://schemas.openxmlformats.org/officeDocument/2006/relationships/image" Target="../media/image688.png"/><Relationship Id="rId229" Type="http://schemas.openxmlformats.org/officeDocument/2006/relationships/image" Target="../media/image716.png"/><Relationship Id="rId380" Type="http://schemas.openxmlformats.org/officeDocument/2006/relationships/customXml" Target="../ink/ink918.xml"/><Relationship Id="rId436" Type="http://schemas.openxmlformats.org/officeDocument/2006/relationships/customXml" Target="../ink/ink946.xml"/><Relationship Id="rId601" Type="http://schemas.openxmlformats.org/officeDocument/2006/relationships/image" Target="../media/image891.png"/><Relationship Id="rId643" Type="http://schemas.openxmlformats.org/officeDocument/2006/relationships/image" Target="../media/image912.png"/><Relationship Id="rId240" Type="http://schemas.openxmlformats.org/officeDocument/2006/relationships/customXml" Target="../ink/ink848.xml"/><Relationship Id="rId478" Type="http://schemas.openxmlformats.org/officeDocument/2006/relationships/customXml" Target="../ink/ink967.xml"/><Relationship Id="rId685" Type="http://schemas.openxmlformats.org/officeDocument/2006/relationships/image" Target="../media/image933.png"/><Relationship Id="rId35" Type="http://schemas.openxmlformats.org/officeDocument/2006/relationships/image" Target="../media/image619.png"/><Relationship Id="rId77" Type="http://schemas.openxmlformats.org/officeDocument/2006/relationships/image" Target="../media/image640.png"/><Relationship Id="rId100" Type="http://schemas.openxmlformats.org/officeDocument/2006/relationships/customXml" Target="../ink/ink778.xml"/><Relationship Id="rId282" Type="http://schemas.openxmlformats.org/officeDocument/2006/relationships/customXml" Target="../ink/ink869.xml"/><Relationship Id="rId338" Type="http://schemas.openxmlformats.org/officeDocument/2006/relationships/customXml" Target="../ink/ink897.xml"/><Relationship Id="rId503" Type="http://schemas.openxmlformats.org/officeDocument/2006/relationships/image" Target="../media/image842.png"/><Relationship Id="rId545" Type="http://schemas.openxmlformats.org/officeDocument/2006/relationships/image" Target="../media/image863.png"/><Relationship Id="rId587" Type="http://schemas.openxmlformats.org/officeDocument/2006/relationships/image" Target="../media/image884.png"/><Relationship Id="rId710" Type="http://schemas.openxmlformats.org/officeDocument/2006/relationships/customXml" Target="../ink/ink1083.xml"/><Relationship Id="rId752" Type="http://schemas.openxmlformats.org/officeDocument/2006/relationships/customXml" Target="../ink/ink1104.xml"/><Relationship Id="rId8" Type="http://schemas.openxmlformats.org/officeDocument/2006/relationships/customXml" Target="../ink/ink732.xml"/><Relationship Id="rId142" Type="http://schemas.openxmlformats.org/officeDocument/2006/relationships/customXml" Target="../ink/ink799.xml"/><Relationship Id="rId184" Type="http://schemas.openxmlformats.org/officeDocument/2006/relationships/customXml" Target="../ink/ink820.xml"/><Relationship Id="rId391" Type="http://schemas.openxmlformats.org/officeDocument/2006/relationships/image" Target="../media/image790.png"/><Relationship Id="rId405" Type="http://schemas.openxmlformats.org/officeDocument/2006/relationships/image" Target="../media/image515.png"/><Relationship Id="rId447" Type="http://schemas.openxmlformats.org/officeDocument/2006/relationships/image" Target="../media/image814.png"/><Relationship Id="rId612" Type="http://schemas.openxmlformats.org/officeDocument/2006/relationships/customXml" Target="../ink/ink1034.xml"/><Relationship Id="rId251" Type="http://schemas.openxmlformats.org/officeDocument/2006/relationships/image" Target="../media/image727.png"/><Relationship Id="rId489" Type="http://schemas.openxmlformats.org/officeDocument/2006/relationships/image" Target="../media/image835.png"/><Relationship Id="rId654" Type="http://schemas.openxmlformats.org/officeDocument/2006/relationships/customXml" Target="../ink/ink1055.xml"/><Relationship Id="rId696" Type="http://schemas.openxmlformats.org/officeDocument/2006/relationships/customXml" Target="../ink/ink1076.xml"/><Relationship Id="rId46" Type="http://schemas.openxmlformats.org/officeDocument/2006/relationships/customXml" Target="../ink/ink751.xml"/><Relationship Id="rId293" Type="http://schemas.openxmlformats.org/officeDocument/2006/relationships/image" Target="../media/image746.png"/><Relationship Id="rId307" Type="http://schemas.openxmlformats.org/officeDocument/2006/relationships/image" Target="../media/image753.png"/><Relationship Id="rId349" Type="http://schemas.openxmlformats.org/officeDocument/2006/relationships/image" Target="../media/image771.png"/><Relationship Id="rId514" Type="http://schemas.openxmlformats.org/officeDocument/2006/relationships/customXml" Target="../ink/ink985.xml"/><Relationship Id="rId556" Type="http://schemas.openxmlformats.org/officeDocument/2006/relationships/customXml" Target="../ink/ink1006.xml"/><Relationship Id="rId721" Type="http://schemas.openxmlformats.org/officeDocument/2006/relationships/image" Target="../media/image951.png"/><Relationship Id="rId88" Type="http://schemas.openxmlformats.org/officeDocument/2006/relationships/customXml" Target="../ink/ink772.xml"/><Relationship Id="rId111" Type="http://schemas.openxmlformats.org/officeDocument/2006/relationships/image" Target="../media/image657.png"/><Relationship Id="rId153" Type="http://schemas.openxmlformats.org/officeDocument/2006/relationships/image" Target="../media/image678.png"/><Relationship Id="rId195" Type="http://schemas.openxmlformats.org/officeDocument/2006/relationships/image" Target="../media/image699.png"/><Relationship Id="rId209" Type="http://schemas.openxmlformats.org/officeDocument/2006/relationships/image" Target="../media/image706.png"/><Relationship Id="rId360" Type="http://schemas.openxmlformats.org/officeDocument/2006/relationships/customXml" Target="../ink/ink908.xml"/><Relationship Id="rId416" Type="http://schemas.openxmlformats.org/officeDocument/2006/relationships/customXml" Target="../ink/ink936.xml"/><Relationship Id="rId598" Type="http://schemas.openxmlformats.org/officeDocument/2006/relationships/customXml" Target="../ink/ink1027.xml"/><Relationship Id="rId220" Type="http://schemas.openxmlformats.org/officeDocument/2006/relationships/customXml" Target="../ink/ink838.xml"/><Relationship Id="rId458" Type="http://schemas.openxmlformats.org/officeDocument/2006/relationships/customXml" Target="../ink/ink957.xml"/><Relationship Id="rId623" Type="http://schemas.openxmlformats.org/officeDocument/2006/relationships/image" Target="../media/image902.png"/><Relationship Id="rId665" Type="http://schemas.openxmlformats.org/officeDocument/2006/relationships/image" Target="../media/image923.png"/><Relationship Id="rId15" Type="http://schemas.openxmlformats.org/officeDocument/2006/relationships/image" Target="../media/image609.png"/><Relationship Id="rId57" Type="http://schemas.openxmlformats.org/officeDocument/2006/relationships/image" Target="../media/image630.png"/><Relationship Id="rId262" Type="http://schemas.openxmlformats.org/officeDocument/2006/relationships/customXml" Target="../ink/ink859.xml"/><Relationship Id="rId318" Type="http://schemas.openxmlformats.org/officeDocument/2006/relationships/customXml" Target="../ink/ink887.xml"/><Relationship Id="rId525" Type="http://schemas.openxmlformats.org/officeDocument/2006/relationships/image" Target="../media/image853.png"/><Relationship Id="rId567" Type="http://schemas.openxmlformats.org/officeDocument/2006/relationships/image" Target="../media/image874.png"/><Relationship Id="rId732" Type="http://schemas.openxmlformats.org/officeDocument/2006/relationships/customXml" Target="../ink/ink1094.xml"/><Relationship Id="rId99" Type="http://schemas.openxmlformats.org/officeDocument/2006/relationships/image" Target="../media/image651.png"/><Relationship Id="rId122" Type="http://schemas.openxmlformats.org/officeDocument/2006/relationships/customXml" Target="../ink/ink789.xml"/><Relationship Id="rId164" Type="http://schemas.openxmlformats.org/officeDocument/2006/relationships/customXml" Target="../ink/ink810.xml"/><Relationship Id="rId371" Type="http://schemas.openxmlformats.org/officeDocument/2006/relationships/image" Target="../media/image780.png"/><Relationship Id="rId427" Type="http://schemas.openxmlformats.org/officeDocument/2006/relationships/image" Target="../media/image804.png"/><Relationship Id="rId469" Type="http://schemas.openxmlformats.org/officeDocument/2006/relationships/image" Target="../media/image825.png"/><Relationship Id="rId634" Type="http://schemas.openxmlformats.org/officeDocument/2006/relationships/customXml" Target="../ink/ink1045.xml"/><Relationship Id="rId676" Type="http://schemas.openxmlformats.org/officeDocument/2006/relationships/customXml" Target="../ink/ink1066.xml"/><Relationship Id="rId26" Type="http://schemas.openxmlformats.org/officeDocument/2006/relationships/customXml" Target="../ink/ink741.xml"/><Relationship Id="rId231" Type="http://schemas.openxmlformats.org/officeDocument/2006/relationships/image" Target="../media/image717.png"/><Relationship Id="rId273" Type="http://schemas.openxmlformats.org/officeDocument/2006/relationships/image" Target="../media/image738.png"/><Relationship Id="rId329" Type="http://schemas.openxmlformats.org/officeDocument/2006/relationships/image" Target="../media/image477.png"/><Relationship Id="rId480" Type="http://schemas.openxmlformats.org/officeDocument/2006/relationships/customXml" Target="../ink/ink968.xml"/><Relationship Id="rId536" Type="http://schemas.openxmlformats.org/officeDocument/2006/relationships/customXml" Target="../ink/ink996.xml"/><Relationship Id="rId701" Type="http://schemas.openxmlformats.org/officeDocument/2006/relationships/image" Target="../media/image941.png"/><Relationship Id="rId68" Type="http://schemas.openxmlformats.org/officeDocument/2006/relationships/customXml" Target="../ink/ink762.xml"/><Relationship Id="rId133" Type="http://schemas.openxmlformats.org/officeDocument/2006/relationships/image" Target="../media/image668.png"/><Relationship Id="rId175" Type="http://schemas.openxmlformats.org/officeDocument/2006/relationships/image" Target="../media/image689.png"/><Relationship Id="rId340" Type="http://schemas.openxmlformats.org/officeDocument/2006/relationships/customXml" Target="../ink/ink898.xml"/><Relationship Id="rId578" Type="http://schemas.openxmlformats.org/officeDocument/2006/relationships/customXml" Target="../ink/ink1017.xml"/><Relationship Id="rId743" Type="http://schemas.openxmlformats.org/officeDocument/2006/relationships/image" Target="../media/image962.png"/><Relationship Id="rId200" Type="http://schemas.openxmlformats.org/officeDocument/2006/relationships/customXml" Target="../ink/ink828.xml"/><Relationship Id="rId382" Type="http://schemas.openxmlformats.org/officeDocument/2006/relationships/customXml" Target="../ink/ink919.xml"/><Relationship Id="rId438" Type="http://schemas.openxmlformats.org/officeDocument/2006/relationships/customXml" Target="../ink/ink947.xml"/><Relationship Id="rId603" Type="http://schemas.openxmlformats.org/officeDocument/2006/relationships/image" Target="../media/image892.png"/><Relationship Id="rId645" Type="http://schemas.openxmlformats.org/officeDocument/2006/relationships/image" Target="../media/image913.png"/><Relationship Id="rId687" Type="http://schemas.openxmlformats.org/officeDocument/2006/relationships/image" Target="../media/image934.png"/><Relationship Id="rId242" Type="http://schemas.openxmlformats.org/officeDocument/2006/relationships/customXml" Target="../ink/ink849.xml"/><Relationship Id="rId284" Type="http://schemas.openxmlformats.org/officeDocument/2006/relationships/customXml" Target="../ink/ink870.xml"/><Relationship Id="rId491" Type="http://schemas.openxmlformats.org/officeDocument/2006/relationships/image" Target="../media/image836.png"/><Relationship Id="rId505" Type="http://schemas.openxmlformats.org/officeDocument/2006/relationships/image" Target="../media/image843.png"/><Relationship Id="rId712" Type="http://schemas.openxmlformats.org/officeDocument/2006/relationships/customXml" Target="../ink/ink1084.xml"/><Relationship Id="rId37" Type="http://schemas.openxmlformats.org/officeDocument/2006/relationships/image" Target="../media/image620.png"/><Relationship Id="rId79" Type="http://schemas.openxmlformats.org/officeDocument/2006/relationships/image" Target="../media/image641.png"/><Relationship Id="rId102" Type="http://schemas.openxmlformats.org/officeDocument/2006/relationships/customXml" Target="../ink/ink779.xml"/><Relationship Id="rId144" Type="http://schemas.openxmlformats.org/officeDocument/2006/relationships/customXml" Target="../ink/ink800.xml"/><Relationship Id="rId547" Type="http://schemas.openxmlformats.org/officeDocument/2006/relationships/image" Target="../media/image864.png"/><Relationship Id="rId589" Type="http://schemas.openxmlformats.org/officeDocument/2006/relationships/image" Target="../media/image885.png"/><Relationship Id="rId754" Type="http://schemas.openxmlformats.org/officeDocument/2006/relationships/customXml" Target="../ink/ink1105.xml"/><Relationship Id="rId90" Type="http://schemas.openxmlformats.org/officeDocument/2006/relationships/customXml" Target="../ink/ink773.xml"/><Relationship Id="rId186" Type="http://schemas.openxmlformats.org/officeDocument/2006/relationships/customXml" Target="../ink/ink821.xml"/><Relationship Id="rId351" Type="http://schemas.openxmlformats.org/officeDocument/2006/relationships/image" Target="../media/image772.png"/><Relationship Id="rId393" Type="http://schemas.openxmlformats.org/officeDocument/2006/relationships/image" Target="../media/image791.png"/><Relationship Id="rId407" Type="http://schemas.openxmlformats.org/officeDocument/2006/relationships/image" Target="../media/image516.png"/><Relationship Id="rId449" Type="http://schemas.openxmlformats.org/officeDocument/2006/relationships/image" Target="../media/image815.png"/><Relationship Id="rId614" Type="http://schemas.openxmlformats.org/officeDocument/2006/relationships/customXml" Target="../ink/ink1035.xml"/><Relationship Id="rId656" Type="http://schemas.openxmlformats.org/officeDocument/2006/relationships/customXml" Target="../ink/ink1056.xml"/><Relationship Id="rId211" Type="http://schemas.openxmlformats.org/officeDocument/2006/relationships/image" Target="../media/image707.png"/><Relationship Id="rId253" Type="http://schemas.openxmlformats.org/officeDocument/2006/relationships/image" Target="../media/image728.png"/><Relationship Id="rId295" Type="http://schemas.openxmlformats.org/officeDocument/2006/relationships/image" Target="../media/image747.png"/><Relationship Id="rId309" Type="http://schemas.openxmlformats.org/officeDocument/2006/relationships/image" Target="../media/image754.png"/><Relationship Id="rId460" Type="http://schemas.openxmlformats.org/officeDocument/2006/relationships/customXml" Target="../ink/ink958.xml"/><Relationship Id="rId516" Type="http://schemas.openxmlformats.org/officeDocument/2006/relationships/customXml" Target="../ink/ink986.xml"/><Relationship Id="rId698" Type="http://schemas.openxmlformats.org/officeDocument/2006/relationships/customXml" Target="../ink/ink1077.xml"/><Relationship Id="rId48" Type="http://schemas.openxmlformats.org/officeDocument/2006/relationships/customXml" Target="../ink/ink752.xml"/><Relationship Id="rId113" Type="http://schemas.openxmlformats.org/officeDocument/2006/relationships/image" Target="../media/image658.png"/><Relationship Id="rId320" Type="http://schemas.openxmlformats.org/officeDocument/2006/relationships/customXml" Target="../ink/ink888.xml"/><Relationship Id="rId558" Type="http://schemas.openxmlformats.org/officeDocument/2006/relationships/customXml" Target="../ink/ink1007.xml"/><Relationship Id="rId723" Type="http://schemas.openxmlformats.org/officeDocument/2006/relationships/image" Target="../media/image952.png"/><Relationship Id="rId155" Type="http://schemas.openxmlformats.org/officeDocument/2006/relationships/image" Target="../media/image679.png"/><Relationship Id="rId197" Type="http://schemas.openxmlformats.org/officeDocument/2006/relationships/image" Target="../media/image700.png"/><Relationship Id="rId362" Type="http://schemas.openxmlformats.org/officeDocument/2006/relationships/customXml" Target="../ink/ink909.xml"/><Relationship Id="rId418" Type="http://schemas.openxmlformats.org/officeDocument/2006/relationships/customXml" Target="../ink/ink937.xml"/><Relationship Id="rId625" Type="http://schemas.openxmlformats.org/officeDocument/2006/relationships/image" Target="../media/image903.png"/><Relationship Id="rId222" Type="http://schemas.openxmlformats.org/officeDocument/2006/relationships/customXml" Target="../ink/ink839.xml"/><Relationship Id="rId264" Type="http://schemas.openxmlformats.org/officeDocument/2006/relationships/customXml" Target="../ink/ink860.xml"/><Relationship Id="rId471" Type="http://schemas.openxmlformats.org/officeDocument/2006/relationships/image" Target="../media/image826.png"/><Relationship Id="rId667" Type="http://schemas.openxmlformats.org/officeDocument/2006/relationships/image" Target="../media/image924.png"/><Relationship Id="rId17" Type="http://schemas.openxmlformats.org/officeDocument/2006/relationships/image" Target="../media/image610.png"/><Relationship Id="rId59" Type="http://schemas.openxmlformats.org/officeDocument/2006/relationships/image" Target="../media/image631.png"/><Relationship Id="rId124" Type="http://schemas.openxmlformats.org/officeDocument/2006/relationships/customXml" Target="../ink/ink790.xml"/><Relationship Id="rId527" Type="http://schemas.openxmlformats.org/officeDocument/2006/relationships/image" Target="../media/image854.png"/><Relationship Id="rId569" Type="http://schemas.openxmlformats.org/officeDocument/2006/relationships/image" Target="../media/image875.png"/><Relationship Id="rId734" Type="http://schemas.openxmlformats.org/officeDocument/2006/relationships/customXml" Target="../ink/ink1095.xml"/><Relationship Id="rId70" Type="http://schemas.openxmlformats.org/officeDocument/2006/relationships/customXml" Target="../ink/ink763.xml"/><Relationship Id="rId166" Type="http://schemas.openxmlformats.org/officeDocument/2006/relationships/customXml" Target="../ink/ink811.xml"/><Relationship Id="rId331" Type="http://schemas.openxmlformats.org/officeDocument/2006/relationships/image" Target="../media/image478.png"/><Relationship Id="rId373" Type="http://schemas.openxmlformats.org/officeDocument/2006/relationships/image" Target="../media/image781.png"/><Relationship Id="rId429" Type="http://schemas.openxmlformats.org/officeDocument/2006/relationships/image" Target="../media/image805.png"/><Relationship Id="rId580" Type="http://schemas.openxmlformats.org/officeDocument/2006/relationships/customXml" Target="../ink/ink1018.xml"/><Relationship Id="rId636" Type="http://schemas.openxmlformats.org/officeDocument/2006/relationships/customXml" Target="../ink/ink1046.xml"/><Relationship Id="rId1" Type="http://schemas.openxmlformats.org/officeDocument/2006/relationships/slideLayout" Target="../slideLayouts/slideLayout2.xml"/><Relationship Id="rId233" Type="http://schemas.openxmlformats.org/officeDocument/2006/relationships/image" Target="../media/image718.png"/><Relationship Id="rId440" Type="http://schemas.openxmlformats.org/officeDocument/2006/relationships/customXml" Target="../ink/ink948.xml"/><Relationship Id="rId678" Type="http://schemas.openxmlformats.org/officeDocument/2006/relationships/customXml" Target="../ink/ink1067.xml"/><Relationship Id="rId28" Type="http://schemas.openxmlformats.org/officeDocument/2006/relationships/customXml" Target="../ink/ink742.xml"/><Relationship Id="rId275" Type="http://schemas.openxmlformats.org/officeDocument/2006/relationships/image" Target="../media/image450.png"/><Relationship Id="rId300" Type="http://schemas.openxmlformats.org/officeDocument/2006/relationships/customXml" Target="../ink/ink878.xml"/><Relationship Id="rId482" Type="http://schemas.openxmlformats.org/officeDocument/2006/relationships/customXml" Target="../ink/ink969.xml"/><Relationship Id="rId538" Type="http://schemas.openxmlformats.org/officeDocument/2006/relationships/customXml" Target="../ink/ink997.xml"/><Relationship Id="rId703" Type="http://schemas.openxmlformats.org/officeDocument/2006/relationships/image" Target="../media/image942.png"/><Relationship Id="rId745" Type="http://schemas.openxmlformats.org/officeDocument/2006/relationships/image" Target="../media/image963.png"/><Relationship Id="rId81" Type="http://schemas.openxmlformats.org/officeDocument/2006/relationships/image" Target="../media/image642.png"/><Relationship Id="rId135" Type="http://schemas.openxmlformats.org/officeDocument/2006/relationships/image" Target="../media/image669.png"/><Relationship Id="rId177" Type="http://schemas.openxmlformats.org/officeDocument/2006/relationships/image" Target="../media/image690.png"/><Relationship Id="rId342" Type="http://schemas.openxmlformats.org/officeDocument/2006/relationships/customXml" Target="../ink/ink899.xml"/><Relationship Id="rId384" Type="http://schemas.openxmlformats.org/officeDocument/2006/relationships/customXml" Target="../ink/ink920.xml"/><Relationship Id="rId591" Type="http://schemas.openxmlformats.org/officeDocument/2006/relationships/image" Target="../media/image886.png"/><Relationship Id="rId605" Type="http://schemas.openxmlformats.org/officeDocument/2006/relationships/image" Target="../media/image893.png"/><Relationship Id="rId202" Type="http://schemas.openxmlformats.org/officeDocument/2006/relationships/customXml" Target="../ink/ink829.xml"/><Relationship Id="rId244" Type="http://schemas.openxmlformats.org/officeDocument/2006/relationships/customXml" Target="../ink/ink850.xml"/><Relationship Id="rId647" Type="http://schemas.openxmlformats.org/officeDocument/2006/relationships/image" Target="../media/image914.png"/><Relationship Id="rId689" Type="http://schemas.openxmlformats.org/officeDocument/2006/relationships/image" Target="../media/image935.png"/><Relationship Id="rId39" Type="http://schemas.openxmlformats.org/officeDocument/2006/relationships/image" Target="../media/image621.png"/><Relationship Id="rId286" Type="http://schemas.openxmlformats.org/officeDocument/2006/relationships/customXml" Target="../ink/ink871.xml"/><Relationship Id="rId451" Type="http://schemas.openxmlformats.org/officeDocument/2006/relationships/image" Target="../media/image816.png"/><Relationship Id="rId493" Type="http://schemas.openxmlformats.org/officeDocument/2006/relationships/image" Target="../media/image837.png"/><Relationship Id="rId507" Type="http://schemas.openxmlformats.org/officeDocument/2006/relationships/image" Target="../media/image844.png"/><Relationship Id="rId549" Type="http://schemas.openxmlformats.org/officeDocument/2006/relationships/image" Target="../media/image865.png"/><Relationship Id="rId714" Type="http://schemas.openxmlformats.org/officeDocument/2006/relationships/customXml" Target="../ink/ink1085.xml"/><Relationship Id="rId756" Type="http://schemas.openxmlformats.org/officeDocument/2006/relationships/customXml" Target="../ink/ink1106.xml"/><Relationship Id="rId50" Type="http://schemas.openxmlformats.org/officeDocument/2006/relationships/customXml" Target="../ink/ink753.xml"/><Relationship Id="rId104" Type="http://schemas.openxmlformats.org/officeDocument/2006/relationships/customXml" Target="../ink/ink780.xml"/><Relationship Id="rId146" Type="http://schemas.openxmlformats.org/officeDocument/2006/relationships/customXml" Target="../ink/ink801.xml"/><Relationship Id="rId188" Type="http://schemas.openxmlformats.org/officeDocument/2006/relationships/customXml" Target="../ink/ink822.xml"/><Relationship Id="rId311" Type="http://schemas.openxmlformats.org/officeDocument/2006/relationships/image" Target="../media/image755.png"/><Relationship Id="rId353" Type="http://schemas.openxmlformats.org/officeDocument/2006/relationships/image" Target="../media/image489.png"/><Relationship Id="rId395" Type="http://schemas.openxmlformats.org/officeDocument/2006/relationships/image" Target="../media/image792.png"/><Relationship Id="rId409" Type="http://schemas.openxmlformats.org/officeDocument/2006/relationships/image" Target="../media/image517.png"/><Relationship Id="rId560" Type="http://schemas.openxmlformats.org/officeDocument/2006/relationships/customXml" Target="../ink/ink1008.xml"/><Relationship Id="rId92" Type="http://schemas.openxmlformats.org/officeDocument/2006/relationships/customXml" Target="../ink/ink774.xml"/><Relationship Id="rId213" Type="http://schemas.openxmlformats.org/officeDocument/2006/relationships/image" Target="../media/image708.png"/><Relationship Id="rId420" Type="http://schemas.openxmlformats.org/officeDocument/2006/relationships/customXml" Target="../ink/ink938.xml"/><Relationship Id="rId616" Type="http://schemas.openxmlformats.org/officeDocument/2006/relationships/customXml" Target="../ink/ink1036.xml"/><Relationship Id="rId658" Type="http://schemas.openxmlformats.org/officeDocument/2006/relationships/customXml" Target="../ink/ink1057.xml"/><Relationship Id="rId255" Type="http://schemas.openxmlformats.org/officeDocument/2006/relationships/image" Target="../media/image729.png"/><Relationship Id="rId297" Type="http://schemas.openxmlformats.org/officeDocument/2006/relationships/image" Target="../media/image748.png"/><Relationship Id="rId462" Type="http://schemas.openxmlformats.org/officeDocument/2006/relationships/customXml" Target="../ink/ink959.xml"/><Relationship Id="rId518" Type="http://schemas.openxmlformats.org/officeDocument/2006/relationships/customXml" Target="../ink/ink987.xml"/><Relationship Id="rId725" Type="http://schemas.openxmlformats.org/officeDocument/2006/relationships/image" Target="../media/image953.png"/><Relationship Id="rId115" Type="http://schemas.openxmlformats.org/officeDocument/2006/relationships/image" Target="../media/image659.png"/><Relationship Id="rId157" Type="http://schemas.openxmlformats.org/officeDocument/2006/relationships/image" Target="../media/image680.png"/><Relationship Id="rId322" Type="http://schemas.openxmlformats.org/officeDocument/2006/relationships/customXml" Target="../ink/ink889.xml"/><Relationship Id="rId364" Type="http://schemas.openxmlformats.org/officeDocument/2006/relationships/customXml" Target="../ink/ink910.xml"/><Relationship Id="rId61" Type="http://schemas.openxmlformats.org/officeDocument/2006/relationships/image" Target="../media/image632.png"/><Relationship Id="rId199" Type="http://schemas.openxmlformats.org/officeDocument/2006/relationships/image" Target="../media/image701.png"/><Relationship Id="rId571" Type="http://schemas.openxmlformats.org/officeDocument/2006/relationships/image" Target="../media/image876.png"/><Relationship Id="rId627" Type="http://schemas.openxmlformats.org/officeDocument/2006/relationships/image" Target="../media/image904.png"/><Relationship Id="rId669" Type="http://schemas.openxmlformats.org/officeDocument/2006/relationships/image" Target="../media/image925.png"/><Relationship Id="rId19" Type="http://schemas.openxmlformats.org/officeDocument/2006/relationships/image" Target="../media/image611.png"/><Relationship Id="rId224" Type="http://schemas.openxmlformats.org/officeDocument/2006/relationships/customXml" Target="../ink/ink840.xml"/><Relationship Id="rId266" Type="http://schemas.openxmlformats.org/officeDocument/2006/relationships/customXml" Target="../ink/ink861.xml"/><Relationship Id="rId431" Type="http://schemas.openxmlformats.org/officeDocument/2006/relationships/image" Target="../media/image806.png"/><Relationship Id="rId473" Type="http://schemas.openxmlformats.org/officeDocument/2006/relationships/image" Target="../media/image827.png"/><Relationship Id="rId529" Type="http://schemas.openxmlformats.org/officeDocument/2006/relationships/image" Target="../media/image855.png"/><Relationship Id="rId680" Type="http://schemas.openxmlformats.org/officeDocument/2006/relationships/customXml" Target="../ink/ink1068.xml"/><Relationship Id="rId736" Type="http://schemas.openxmlformats.org/officeDocument/2006/relationships/customXml" Target="../ink/ink1096.xml"/><Relationship Id="rId30" Type="http://schemas.openxmlformats.org/officeDocument/2006/relationships/customXml" Target="../ink/ink743.xml"/><Relationship Id="rId126" Type="http://schemas.openxmlformats.org/officeDocument/2006/relationships/customXml" Target="../ink/ink791.xml"/><Relationship Id="rId168" Type="http://schemas.openxmlformats.org/officeDocument/2006/relationships/customXml" Target="../ink/ink812.xml"/><Relationship Id="rId333" Type="http://schemas.openxmlformats.org/officeDocument/2006/relationships/image" Target="../media/image764.png"/><Relationship Id="rId540" Type="http://schemas.openxmlformats.org/officeDocument/2006/relationships/customXml" Target="../ink/ink998.xml"/><Relationship Id="rId72" Type="http://schemas.openxmlformats.org/officeDocument/2006/relationships/customXml" Target="../ink/ink764.xml"/><Relationship Id="rId375" Type="http://schemas.openxmlformats.org/officeDocument/2006/relationships/image" Target="../media/image782.png"/><Relationship Id="rId582" Type="http://schemas.openxmlformats.org/officeDocument/2006/relationships/customXml" Target="../ink/ink1019.xml"/><Relationship Id="rId638" Type="http://schemas.openxmlformats.org/officeDocument/2006/relationships/customXml" Target="../ink/ink1047.xml"/><Relationship Id="rId3" Type="http://schemas.openxmlformats.org/officeDocument/2006/relationships/image" Target="../media/image603.png"/><Relationship Id="rId235" Type="http://schemas.openxmlformats.org/officeDocument/2006/relationships/image" Target="../media/image719.png"/><Relationship Id="rId277" Type="http://schemas.openxmlformats.org/officeDocument/2006/relationships/image" Target="../media/image739.png"/><Relationship Id="rId400" Type="http://schemas.openxmlformats.org/officeDocument/2006/relationships/customXml" Target="../ink/ink928.xml"/><Relationship Id="rId442" Type="http://schemas.openxmlformats.org/officeDocument/2006/relationships/customXml" Target="../ink/ink949.xml"/><Relationship Id="rId484" Type="http://schemas.openxmlformats.org/officeDocument/2006/relationships/customXml" Target="../ink/ink970.xml"/><Relationship Id="rId705" Type="http://schemas.openxmlformats.org/officeDocument/2006/relationships/image" Target="../media/image943.png"/><Relationship Id="rId137" Type="http://schemas.openxmlformats.org/officeDocument/2006/relationships/image" Target="../media/image670.png"/><Relationship Id="rId302" Type="http://schemas.openxmlformats.org/officeDocument/2006/relationships/customXml" Target="../ink/ink879.xml"/><Relationship Id="rId344" Type="http://schemas.openxmlformats.org/officeDocument/2006/relationships/customXml" Target="../ink/ink900.xml"/><Relationship Id="rId691" Type="http://schemas.openxmlformats.org/officeDocument/2006/relationships/image" Target="../media/image936.png"/><Relationship Id="rId747" Type="http://schemas.openxmlformats.org/officeDocument/2006/relationships/image" Target="../media/image964.png"/><Relationship Id="rId41" Type="http://schemas.openxmlformats.org/officeDocument/2006/relationships/image" Target="../media/image622.png"/><Relationship Id="rId83" Type="http://schemas.openxmlformats.org/officeDocument/2006/relationships/image" Target="../media/image643.png"/><Relationship Id="rId179" Type="http://schemas.openxmlformats.org/officeDocument/2006/relationships/image" Target="../media/image691.png"/><Relationship Id="rId386" Type="http://schemas.openxmlformats.org/officeDocument/2006/relationships/customXml" Target="../ink/ink921.xml"/><Relationship Id="rId551" Type="http://schemas.openxmlformats.org/officeDocument/2006/relationships/image" Target="../media/image866.png"/><Relationship Id="rId593" Type="http://schemas.openxmlformats.org/officeDocument/2006/relationships/image" Target="../media/image887.png"/><Relationship Id="rId607" Type="http://schemas.openxmlformats.org/officeDocument/2006/relationships/image" Target="../media/image894.png"/><Relationship Id="rId649" Type="http://schemas.openxmlformats.org/officeDocument/2006/relationships/image" Target="../media/image915.png"/><Relationship Id="rId190" Type="http://schemas.openxmlformats.org/officeDocument/2006/relationships/customXml" Target="../ink/ink823.xml"/><Relationship Id="rId204" Type="http://schemas.openxmlformats.org/officeDocument/2006/relationships/customXml" Target="../ink/ink830.xml"/><Relationship Id="rId246" Type="http://schemas.openxmlformats.org/officeDocument/2006/relationships/customXml" Target="../ink/ink851.xml"/><Relationship Id="rId288" Type="http://schemas.openxmlformats.org/officeDocument/2006/relationships/customXml" Target="../ink/ink872.xml"/><Relationship Id="rId411" Type="http://schemas.openxmlformats.org/officeDocument/2006/relationships/image" Target="../media/image518.png"/><Relationship Id="rId453" Type="http://schemas.openxmlformats.org/officeDocument/2006/relationships/image" Target="../media/image817.png"/><Relationship Id="rId509" Type="http://schemas.openxmlformats.org/officeDocument/2006/relationships/image" Target="../media/image845.png"/><Relationship Id="rId660" Type="http://schemas.openxmlformats.org/officeDocument/2006/relationships/customXml" Target="../ink/ink1058.xml"/><Relationship Id="rId106" Type="http://schemas.openxmlformats.org/officeDocument/2006/relationships/customXml" Target="../ink/ink781.xml"/><Relationship Id="rId313" Type="http://schemas.openxmlformats.org/officeDocument/2006/relationships/image" Target="../media/image756.png"/><Relationship Id="rId495" Type="http://schemas.openxmlformats.org/officeDocument/2006/relationships/image" Target="../media/image838.png"/><Relationship Id="rId716" Type="http://schemas.openxmlformats.org/officeDocument/2006/relationships/customXml" Target="../ink/ink1086.xml"/><Relationship Id="rId10" Type="http://schemas.openxmlformats.org/officeDocument/2006/relationships/customXml" Target="../ink/ink733.xml"/><Relationship Id="rId52" Type="http://schemas.openxmlformats.org/officeDocument/2006/relationships/customXml" Target="../ink/ink754.xml"/><Relationship Id="rId94" Type="http://schemas.openxmlformats.org/officeDocument/2006/relationships/customXml" Target="../ink/ink775.xml"/><Relationship Id="rId148" Type="http://schemas.openxmlformats.org/officeDocument/2006/relationships/customXml" Target="../ink/ink802.xml"/><Relationship Id="rId355" Type="http://schemas.openxmlformats.org/officeDocument/2006/relationships/image" Target="../media/image490.png"/><Relationship Id="rId397" Type="http://schemas.openxmlformats.org/officeDocument/2006/relationships/image" Target="../media/image793.png"/><Relationship Id="rId520" Type="http://schemas.openxmlformats.org/officeDocument/2006/relationships/customXml" Target="../ink/ink988.xml"/><Relationship Id="rId562" Type="http://schemas.openxmlformats.org/officeDocument/2006/relationships/customXml" Target="../ink/ink1009.xml"/><Relationship Id="rId618" Type="http://schemas.openxmlformats.org/officeDocument/2006/relationships/customXml" Target="../ink/ink1037.xml"/><Relationship Id="rId215" Type="http://schemas.openxmlformats.org/officeDocument/2006/relationships/image" Target="../media/image709.png"/><Relationship Id="rId257" Type="http://schemas.openxmlformats.org/officeDocument/2006/relationships/image" Target="../media/image730.png"/><Relationship Id="rId422" Type="http://schemas.openxmlformats.org/officeDocument/2006/relationships/customXml" Target="../ink/ink939.xml"/><Relationship Id="rId464" Type="http://schemas.openxmlformats.org/officeDocument/2006/relationships/customXml" Target="../ink/ink960.xml"/><Relationship Id="rId299" Type="http://schemas.openxmlformats.org/officeDocument/2006/relationships/image" Target="../media/image749.png"/><Relationship Id="rId727" Type="http://schemas.openxmlformats.org/officeDocument/2006/relationships/image" Target="../media/image954.png"/><Relationship Id="rId63" Type="http://schemas.openxmlformats.org/officeDocument/2006/relationships/image" Target="../media/image633.png"/><Relationship Id="rId159" Type="http://schemas.openxmlformats.org/officeDocument/2006/relationships/image" Target="../media/image681.png"/><Relationship Id="rId366" Type="http://schemas.openxmlformats.org/officeDocument/2006/relationships/customXml" Target="../ink/ink911.xml"/><Relationship Id="rId573" Type="http://schemas.openxmlformats.org/officeDocument/2006/relationships/image" Target="../media/image877.png"/><Relationship Id="rId226" Type="http://schemas.openxmlformats.org/officeDocument/2006/relationships/customXml" Target="../ink/ink841.xml"/><Relationship Id="rId433" Type="http://schemas.openxmlformats.org/officeDocument/2006/relationships/image" Target="../media/image807.png"/><Relationship Id="rId640" Type="http://schemas.openxmlformats.org/officeDocument/2006/relationships/customXml" Target="../ink/ink1048.xml"/><Relationship Id="rId738" Type="http://schemas.openxmlformats.org/officeDocument/2006/relationships/customXml" Target="../ink/ink1097.xml"/><Relationship Id="rId74" Type="http://schemas.openxmlformats.org/officeDocument/2006/relationships/customXml" Target="../ink/ink765.xml"/><Relationship Id="rId377" Type="http://schemas.openxmlformats.org/officeDocument/2006/relationships/image" Target="../media/image783.png"/><Relationship Id="rId500" Type="http://schemas.openxmlformats.org/officeDocument/2006/relationships/customXml" Target="../ink/ink978.xml"/><Relationship Id="rId584" Type="http://schemas.openxmlformats.org/officeDocument/2006/relationships/customXml" Target="../ink/ink1020.xml"/><Relationship Id="rId5" Type="http://schemas.openxmlformats.org/officeDocument/2006/relationships/image" Target="../media/image604.png"/><Relationship Id="rId237" Type="http://schemas.openxmlformats.org/officeDocument/2006/relationships/image" Target="../media/image720.png"/><Relationship Id="rId444" Type="http://schemas.openxmlformats.org/officeDocument/2006/relationships/customXml" Target="../ink/ink950.xml"/><Relationship Id="rId651" Type="http://schemas.openxmlformats.org/officeDocument/2006/relationships/image" Target="../media/image916.png"/><Relationship Id="rId749" Type="http://schemas.openxmlformats.org/officeDocument/2006/relationships/image" Target="../media/image965.png"/><Relationship Id="rId290" Type="http://schemas.openxmlformats.org/officeDocument/2006/relationships/customXml" Target="../ink/ink873.xml"/><Relationship Id="rId304" Type="http://schemas.openxmlformats.org/officeDocument/2006/relationships/customXml" Target="../ink/ink880.xml"/><Relationship Id="rId388" Type="http://schemas.openxmlformats.org/officeDocument/2006/relationships/customXml" Target="../ink/ink922.xml"/><Relationship Id="rId511" Type="http://schemas.openxmlformats.org/officeDocument/2006/relationships/image" Target="../media/image846.png"/><Relationship Id="rId609" Type="http://schemas.openxmlformats.org/officeDocument/2006/relationships/image" Target="../media/image895.png"/><Relationship Id="rId85" Type="http://schemas.openxmlformats.org/officeDocument/2006/relationships/image" Target="../media/image644.png"/><Relationship Id="rId150" Type="http://schemas.openxmlformats.org/officeDocument/2006/relationships/customXml" Target="../ink/ink803.xml"/><Relationship Id="rId595" Type="http://schemas.openxmlformats.org/officeDocument/2006/relationships/image" Target="../media/image888.png"/><Relationship Id="rId248" Type="http://schemas.openxmlformats.org/officeDocument/2006/relationships/customXml" Target="../ink/ink852.xml"/><Relationship Id="rId455" Type="http://schemas.openxmlformats.org/officeDocument/2006/relationships/image" Target="../media/image818.png"/><Relationship Id="rId662" Type="http://schemas.openxmlformats.org/officeDocument/2006/relationships/customXml" Target="../ink/ink1059.xml"/><Relationship Id="rId12" Type="http://schemas.openxmlformats.org/officeDocument/2006/relationships/customXml" Target="../ink/ink734.xml"/><Relationship Id="rId108" Type="http://schemas.openxmlformats.org/officeDocument/2006/relationships/customXml" Target="../ink/ink782.xml"/><Relationship Id="rId315" Type="http://schemas.openxmlformats.org/officeDocument/2006/relationships/image" Target="../media/image757.png"/><Relationship Id="rId522" Type="http://schemas.openxmlformats.org/officeDocument/2006/relationships/customXml" Target="../ink/ink989.xml"/><Relationship Id="rId96" Type="http://schemas.openxmlformats.org/officeDocument/2006/relationships/customXml" Target="../ink/ink776.xml"/><Relationship Id="rId161" Type="http://schemas.openxmlformats.org/officeDocument/2006/relationships/image" Target="../media/image682.png"/><Relationship Id="rId399" Type="http://schemas.openxmlformats.org/officeDocument/2006/relationships/image" Target="../media/image794.png"/><Relationship Id="rId259" Type="http://schemas.openxmlformats.org/officeDocument/2006/relationships/image" Target="../media/image731.png"/><Relationship Id="rId466" Type="http://schemas.openxmlformats.org/officeDocument/2006/relationships/customXml" Target="../ink/ink961.xml"/><Relationship Id="rId673" Type="http://schemas.openxmlformats.org/officeDocument/2006/relationships/image" Target="../media/image927.png"/><Relationship Id="rId23" Type="http://schemas.openxmlformats.org/officeDocument/2006/relationships/image" Target="../media/image613.png"/><Relationship Id="rId119" Type="http://schemas.openxmlformats.org/officeDocument/2006/relationships/image" Target="../media/image661.png"/><Relationship Id="rId326" Type="http://schemas.openxmlformats.org/officeDocument/2006/relationships/customXml" Target="../ink/ink891.xml"/><Relationship Id="rId533" Type="http://schemas.openxmlformats.org/officeDocument/2006/relationships/image" Target="../media/image857.png"/><Relationship Id="rId740" Type="http://schemas.openxmlformats.org/officeDocument/2006/relationships/customXml" Target="../ink/ink1098.xml"/><Relationship Id="rId172" Type="http://schemas.openxmlformats.org/officeDocument/2006/relationships/customXml" Target="../ink/ink814.xml"/><Relationship Id="rId477" Type="http://schemas.openxmlformats.org/officeDocument/2006/relationships/image" Target="../media/image829.png"/><Relationship Id="rId600" Type="http://schemas.openxmlformats.org/officeDocument/2006/relationships/customXml" Target="../ink/ink1028.xml"/><Relationship Id="rId684" Type="http://schemas.openxmlformats.org/officeDocument/2006/relationships/customXml" Target="../ink/ink1070.xml"/><Relationship Id="rId337" Type="http://schemas.openxmlformats.org/officeDocument/2006/relationships/image" Target="../media/image765.png"/><Relationship Id="rId34" Type="http://schemas.openxmlformats.org/officeDocument/2006/relationships/customXml" Target="../ink/ink745.xml"/><Relationship Id="rId544" Type="http://schemas.openxmlformats.org/officeDocument/2006/relationships/customXml" Target="../ink/ink1000.xml"/><Relationship Id="rId751" Type="http://schemas.openxmlformats.org/officeDocument/2006/relationships/image" Target="../media/image966.png"/><Relationship Id="rId183" Type="http://schemas.openxmlformats.org/officeDocument/2006/relationships/image" Target="../media/image693.png"/><Relationship Id="rId390" Type="http://schemas.openxmlformats.org/officeDocument/2006/relationships/customXml" Target="../ink/ink923.xml"/><Relationship Id="rId404" Type="http://schemas.openxmlformats.org/officeDocument/2006/relationships/customXml" Target="../ink/ink930.xml"/><Relationship Id="rId611" Type="http://schemas.openxmlformats.org/officeDocument/2006/relationships/image" Target="../media/image896.png"/><Relationship Id="rId250" Type="http://schemas.openxmlformats.org/officeDocument/2006/relationships/customXml" Target="../ink/ink853.xml"/><Relationship Id="rId488" Type="http://schemas.openxmlformats.org/officeDocument/2006/relationships/customXml" Target="../ink/ink972.xml"/><Relationship Id="rId695" Type="http://schemas.openxmlformats.org/officeDocument/2006/relationships/image" Target="../media/image938.png"/><Relationship Id="rId709" Type="http://schemas.openxmlformats.org/officeDocument/2006/relationships/image" Target="../media/image945.png"/><Relationship Id="rId45" Type="http://schemas.openxmlformats.org/officeDocument/2006/relationships/image" Target="../media/image624.png"/><Relationship Id="rId110" Type="http://schemas.openxmlformats.org/officeDocument/2006/relationships/customXml" Target="../ink/ink783.xml"/><Relationship Id="rId348" Type="http://schemas.openxmlformats.org/officeDocument/2006/relationships/customXml" Target="../ink/ink902.xml"/><Relationship Id="rId555" Type="http://schemas.openxmlformats.org/officeDocument/2006/relationships/image" Target="../media/image868.png"/><Relationship Id="rId194" Type="http://schemas.openxmlformats.org/officeDocument/2006/relationships/customXml" Target="../ink/ink825.xml"/><Relationship Id="rId208" Type="http://schemas.openxmlformats.org/officeDocument/2006/relationships/customXml" Target="../ink/ink832.xml"/><Relationship Id="rId415" Type="http://schemas.openxmlformats.org/officeDocument/2006/relationships/image" Target="../media/image798.png"/><Relationship Id="rId622" Type="http://schemas.openxmlformats.org/officeDocument/2006/relationships/customXml" Target="../ink/ink1039.xml"/><Relationship Id="rId261" Type="http://schemas.openxmlformats.org/officeDocument/2006/relationships/image" Target="../media/image732.png"/><Relationship Id="rId499" Type="http://schemas.openxmlformats.org/officeDocument/2006/relationships/image" Target="../media/image840.png"/><Relationship Id="rId56" Type="http://schemas.openxmlformats.org/officeDocument/2006/relationships/customXml" Target="../ink/ink756.xml"/><Relationship Id="rId359" Type="http://schemas.openxmlformats.org/officeDocument/2006/relationships/image" Target="../media/image774.png"/><Relationship Id="rId566" Type="http://schemas.openxmlformats.org/officeDocument/2006/relationships/customXml" Target="../ink/ink1011.xml"/><Relationship Id="rId121" Type="http://schemas.openxmlformats.org/officeDocument/2006/relationships/image" Target="../media/image662.png"/><Relationship Id="rId219" Type="http://schemas.openxmlformats.org/officeDocument/2006/relationships/image" Target="../media/image711.png"/><Relationship Id="rId426" Type="http://schemas.openxmlformats.org/officeDocument/2006/relationships/customXml" Target="../ink/ink941.xml"/><Relationship Id="rId633" Type="http://schemas.openxmlformats.org/officeDocument/2006/relationships/image" Target="../media/image907.png"/><Relationship Id="rId67" Type="http://schemas.openxmlformats.org/officeDocument/2006/relationships/image" Target="../media/image635.png"/><Relationship Id="rId272" Type="http://schemas.openxmlformats.org/officeDocument/2006/relationships/customXml" Target="../ink/ink864.xml"/><Relationship Id="rId577" Type="http://schemas.openxmlformats.org/officeDocument/2006/relationships/image" Target="../media/image879.png"/><Relationship Id="rId700" Type="http://schemas.openxmlformats.org/officeDocument/2006/relationships/customXml" Target="../ink/ink1078.xml"/><Relationship Id="rId132" Type="http://schemas.openxmlformats.org/officeDocument/2006/relationships/customXml" Target="../ink/ink794.xml"/><Relationship Id="rId437" Type="http://schemas.openxmlformats.org/officeDocument/2006/relationships/image" Target="../media/image809.png"/><Relationship Id="rId644" Type="http://schemas.openxmlformats.org/officeDocument/2006/relationships/customXml" Target="../ink/ink1050.xml"/><Relationship Id="rId283" Type="http://schemas.openxmlformats.org/officeDocument/2006/relationships/image" Target="../media/image742.png"/><Relationship Id="rId490" Type="http://schemas.openxmlformats.org/officeDocument/2006/relationships/customXml" Target="../ink/ink973.xml"/><Relationship Id="rId504" Type="http://schemas.openxmlformats.org/officeDocument/2006/relationships/customXml" Target="../ink/ink980.xml"/><Relationship Id="rId711" Type="http://schemas.openxmlformats.org/officeDocument/2006/relationships/image" Target="../media/image946.png"/><Relationship Id="rId78" Type="http://schemas.openxmlformats.org/officeDocument/2006/relationships/customXml" Target="../ink/ink767.xml"/><Relationship Id="rId143" Type="http://schemas.openxmlformats.org/officeDocument/2006/relationships/image" Target="../media/image673.png"/><Relationship Id="rId350" Type="http://schemas.openxmlformats.org/officeDocument/2006/relationships/customXml" Target="../ink/ink903.xml"/><Relationship Id="rId588" Type="http://schemas.openxmlformats.org/officeDocument/2006/relationships/customXml" Target="../ink/ink1022.xml"/><Relationship Id="rId9" Type="http://schemas.openxmlformats.org/officeDocument/2006/relationships/image" Target="../media/image606.png"/><Relationship Id="rId210" Type="http://schemas.openxmlformats.org/officeDocument/2006/relationships/customXml" Target="../ink/ink833.xml"/><Relationship Id="rId448" Type="http://schemas.openxmlformats.org/officeDocument/2006/relationships/customXml" Target="../ink/ink952.xml"/><Relationship Id="rId655" Type="http://schemas.openxmlformats.org/officeDocument/2006/relationships/image" Target="../media/image918.png"/><Relationship Id="rId294" Type="http://schemas.openxmlformats.org/officeDocument/2006/relationships/customXml" Target="../ink/ink875.xml"/><Relationship Id="rId308" Type="http://schemas.openxmlformats.org/officeDocument/2006/relationships/customXml" Target="../ink/ink882.xml"/><Relationship Id="rId515" Type="http://schemas.openxmlformats.org/officeDocument/2006/relationships/image" Target="../media/image848.png"/><Relationship Id="rId722" Type="http://schemas.openxmlformats.org/officeDocument/2006/relationships/customXml" Target="../ink/ink1089.xml"/><Relationship Id="rId89" Type="http://schemas.openxmlformats.org/officeDocument/2006/relationships/image" Target="../media/image646.png"/><Relationship Id="rId154" Type="http://schemas.openxmlformats.org/officeDocument/2006/relationships/customXml" Target="../ink/ink805.xml"/><Relationship Id="rId361" Type="http://schemas.openxmlformats.org/officeDocument/2006/relationships/image" Target="../media/image775.png"/><Relationship Id="rId599" Type="http://schemas.openxmlformats.org/officeDocument/2006/relationships/image" Target="../media/image890.png"/><Relationship Id="rId459" Type="http://schemas.openxmlformats.org/officeDocument/2006/relationships/image" Target="../media/image820.png"/><Relationship Id="rId666" Type="http://schemas.openxmlformats.org/officeDocument/2006/relationships/customXml" Target="../ink/ink1061.xml"/><Relationship Id="rId16" Type="http://schemas.openxmlformats.org/officeDocument/2006/relationships/customXml" Target="../ink/ink736.xml"/><Relationship Id="rId221" Type="http://schemas.openxmlformats.org/officeDocument/2006/relationships/image" Target="../media/image712.png"/><Relationship Id="rId319" Type="http://schemas.openxmlformats.org/officeDocument/2006/relationships/image" Target="../media/image759.png"/><Relationship Id="rId526" Type="http://schemas.openxmlformats.org/officeDocument/2006/relationships/customXml" Target="../ink/ink991.xml"/><Relationship Id="rId733" Type="http://schemas.openxmlformats.org/officeDocument/2006/relationships/image" Target="../media/image957.png"/><Relationship Id="rId165" Type="http://schemas.openxmlformats.org/officeDocument/2006/relationships/image" Target="../media/image684.png"/><Relationship Id="rId372" Type="http://schemas.openxmlformats.org/officeDocument/2006/relationships/customXml" Target="../ink/ink914.xml"/><Relationship Id="rId677" Type="http://schemas.openxmlformats.org/officeDocument/2006/relationships/image" Target="../media/image929.png"/><Relationship Id="rId232" Type="http://schemas.openxmlformats.org/officeDocument/2006/relationships/customXml" Target="../ink/ink844.xml"/><Relationship Id="rId27" Type="http://schemas.openxmlformats.org/officeDocument/2006/relationships/image" Target="../media/image615.png"/><Relationship Id="rId537" Type="http://schemas.openxmlformats.org/officeDocument/2006/relationships/image" Target="../media/image859.png"/><Relationship Id="rId744" Type="http://schemas.openxmlformats.org/officeDocument/2006/relationships/customXml" Target="../ink/ink1100.xml"/><Relationship Id="rId80" Type="http://schemas.openxmlformats.org/officeDocument/2006/relationships/customXml" Target="../ink/ink768.xml"/><Relationship Id="rId176" Type="http://schemas.openxmlformats.org/officeDocument/2006/relationships/customXml" Target="../ink/ink816.xml"/><Relationship Id="rId383" Type="http://schemas.openxmlformats.org/officeDocument/2006/relationships/image" Target="../media/image786.png"/><Relationship Id="rId590" Type="http://schemas.openxmlformats.org/officeDocument/2006/relationships/customXml" Target="../ink/ink1023.xml"/><Relationship Id="rId604" Type="http://schemas.openxmlformats.org/officeDocument/2006/relationships/customXml" Target="../ink/ink1030.xml"/><Relationship Id="rId243" Type="http://schemas.openxmlformats.org/officeDocument/2006/relationships/image" Target="../media/image723.png"/><Relationship Id="rId450" Type="http://schemas.openxmlformats.org/officeDocument/2006/relationships/customXml" Target="../ink/ink953.xml"/><Relationship Id="rId688" Type="http://schemas.openxmlformats.org/officeDocument/2006/relationships/customXml" Target="../ink/ink1072.xml"/><Relationship Id="rId38" Type="http://schemas.openxmlformats.org/officeDocument/2006/relationships/customXml" Target="../ink/ink747.xml"/><Relationship Id="rId103" Type="http://schemas.openxmlformats.org/officeDocument/2006/relationships/image" Target="../media/image653.png"/><Relationship Id="rId310" Type="http://schemas.openxmlformats.org/officeDocument/2006/relationships/customXml" Target="../ink/ink883.xml"/><Relationship Id="rId548" Type="http://schemas.openxmlformats.org/officeDocument/2006/relationships/customXml" Target="../ink/ink1002.xml"/><Relationship Id="rId755" Type="http://schemas.openxmlformats.org/officeDocument/2006/relationships/image" Target="../media/image968.png"/><Relationship Id="rId91" Type="http://schemas.openxmlformats.org/officeDocument/2006/relationships/image" Target="../media/image647.png"/><Relationship Id="rId187" Type="http://schemas.openxmlformats.org/officeDocument/2006/relationships/image" Target="../media/image695.png"/><Relationship Id="rId394" Type="http://schemas.openxmlformats.org/officeDocument/2006/relationships/customXml" Target="../ink/ink925.xml"/><Relationship Id="rId408" Type="http://schemas.openxmlformats.org/officeDocument/2006/relationships/customXml" Target="../ink/ink932.xml"/><Relationship Id="rId615" Type="http://schemas.openxmlformats.org/officeDocument/2006/relationships/image" Target="../media/image898.png"/><Relationship Id="rId254" Type="http://schemas.openxmlformats.org/officeDocument/2006/relationships/customXml" Target="../ink/ink855.xml"/><Relationship Id="rId699" Type="http://schemas.openxmlformats.org/officeDocument/2006/relationships/image" Target="../media/image940.png"/><Relationship Id="rId49" Type="http://schemas.openxmlformats.org/officeDocument/2006/relationships/image" Target="../media/image626.png"/><Relationship Id="rId114" Type="http://schemas.openxmlformats.org/officeDocument/2006/relationships/customXml" Target="../ink/ink785.xml"/><Relationship Id="rId461" Type="http://schemas.openxmlformats.org/officeDocument/2006/relationships/image" Target="../media/image821.png"/><Relationship Id="rId559" Type="http://schemas.openxmlformats.org/officeDocument/2006/relationships/image" Target="../media/image870.png"/><Relationship Id="rId198" Type="http://schemas.openxmlformats.org/officeDocument/2006/relationships/customXml" Target="../ink/ink827.xml"/><Relationship Id="rId321" Type="http://schemas.openxmlformats.org/officeDocument/2006/relationships/image" Target="../media/image760.png"/><Relationship Id="rId419" Type="http://schemas.openxmlformats.org/officeDocument/2006/relationships/image" Target="../media/image800.png"/><Relationship Id="rId626" Type="http://schemas.openxmlformats.org/officeDocument/2006/relationships/customXml" Target="../ink/ink1041.xml"/><Relationship Id="rId265" Type="http://schemas.openxmlformats.org/officeDocument/2006/relationships/image" Target="../media/image734.png"/><Relationship Id="rId472" Type="http://schemas.openxmlformats.org/officeDocument/2006/relationships/customXml" Target="../ink/ink964.xml"/><Relationship Id="rId125" Type="http://schemas.openxmlformats.org/officeDocument/2006/relationships/image" Target="../media/image664.png"/><Relationship Id="rId332" Type="http://schemas.openxmlformats.org/officeDocument/2006/relationships/customXml" Target="../ink/ink894.xml"/><Relationship Id="rId637" Type="http://schemas.openxmlformats.org/officeDocument/2006/relationships/image" Target="../media/image909.png"/><Relationship Id="rId276" Type="http://schemas.openxmlformats.org/officeDocument/2006/relationships/customXml" Target="../ink/ink866.xml"/><Relationship Id="rId483" Type="http://schemas.openxmlformats.org/officeDocument/2006/relationships/image" Target="../media/image832.png"/><Relationship Id="rId690" Type="http://schemas.openxmlformats.org/officeDocument/2006/relationships/customXml" Target="../ink/ink1073.xml"/><Relationship Id="rId704" Type="http://schemas.openxmlformats.org/officeDocument/2006/relationships/customXml" Target="../ink/ink1080.xml"/><Relationship Id="rId40" Type="http://schemas.openxmlformats.org/officeDocument/2006/relationships/customXml" Target="../ink/ink748.xml"/><Relationship Id="rId136" Type="http://schemas.openxmlformats.org/officeDocument/2006/relationships/customXml" Target="../ink/ink796.xml"/><Relationship Id="rId343" Type="http://schemas.openxmlformats.org/officeDocument/2006/relationships/image" Target="../media/image768.png"/><Relationship Id="rId550" Type="http://schemas.openxmlformats.org/officeDocument/2006/relationships/customXml" Target="../ink/ink1003.xml"/><Relationship Id="rId203" Type="http://schemas.openxmlformats.org/officeDocument/2006/relationships/image" Target="../media/image703.png"/><Relationship Id="rId648" Type="http://schemas.openxmlformats.org/officeDocument/2006/relationships/customXml" Target="../ink/ink1052.xml"/><Relationship Id="rId287" Type="http://schemas.openxmlformats.org/officeDocument/2006/relationships/image" Target="../media/image743.png"/><Relationship Id="rId410" Type="http://schemas.openxmlformats.org/officeDocument/2006/relationships/customXml" Target="../ink/ink933.xml"/><Relationship Id="rId494" Type="http://schemas.openxmlformats.org/officeDocument/2006/relationships/customXml" Target="../ink/ink975.xml"/><Relationship Id="rId508" Type="http://schemas.openxmlformats.org/officeDocument/2006/relationships/customXml" Target="../ink/ink982.xml"/><Relationship Id="rId715" Type="http://schemas.openxmlformats.org/officeDocument/2006/relationships/image" Target="../media/image948.png"/><Relationship Id="rId147" Type="http://schemas.openxmlformats.org/officeDocument/2006/relationships/image" Target="../media/image675.png"/><Relationship Id="rId354" Type="http://schemas.openxmlformats.org/officeDocument/2006/relationships/customXml" Target="../ink/ink905.xml"/><Relationship Id="rId51" Type="http://schemas.openxmlformats.org/officeDocument/2006/relationships/image" Target="../media/image627.png"/><Relationship Id="rId561" Type="http://schemas.openxmlformats.org/officeDocument/2006/relationships/image" Target="../media/image871.png"/><Relationship Id="rId659" Type="http://schemas.openxmlformats.org/officeDocument/2006/relationships/image" Target="../media/image920.png"/><Relationship Id="rId214" Type="http://schemas.openxmlformats.org/officeDocument/2006/relationships/customXml" Target="../ink/ink835.xml"/><Relationship Id="rId298" Type="http://schemas.openxmlformats.org/officeDocument/2006/relationships/customXml" Target="../ink/ink877.xml"/><Relationship Id="rId421" Type="http://schemas.openxmlformats.org/officeDocument/2006/relationships/image" Target="../media/image801.png"/><Relationship Id="rId519" Type="http://schemas.openxmlformats.org/officeDocument/2006/relationships/image" Target="../media/image850.png"/><Relationship Id="rId158" Type="http://schemas.openxmlformats.org/officeDocument/2006/relationships/customXml" Target="../ink/ink807.xml"/><Relationship Id="rId726" Type="http://schemas.openxmlformats.org/officeDocument/2006/relationships/customXml" Target="../ink/ink1091.xml"/><Relationship Id="rId62" Type="http://schemas.openxmlformats.org/officeDocument/2006/relationships/customXml" Target="../ink/ink759.xml"/><Relationship Id="rId365" Type="http://schemas.openxmlformats.org/officeDocument/2006/relationships/image" Target="../media/image777.png"/><Relationship Id="rId572" Type="http://schemas.openxmlformats.org/officeDocument/2006/relationships/customXml" Target="../ink/ink1014.xml"/><Relationship Id="rId225" Type="http://schemas.openxmlformats.org/officeDocument/2006/relationships/image" Target="../media/image714.png"/><Relationship Id="rId432" Type="http://schemas.openxmlformats.org/officeDocument/2006/relationships/customXml" Target="../ink/ink944.xml"/><Relationship Id="rId737" Type="http://schemas.openxmlformats.org/officeDocument/2006/relationships/image" Target="../media/image959.png"/></Relationships>
</file>

<file path=ppt/slides/_rels/slide11.xml.rels><?xml version="1.0" encoding="UTF-8" standalone="yes"?>
<Relationships xmlns="http://schemas.openxmlformats.org/package/2006/relationships"><Relationship Id="rId117" Type="http://schemas.openxmlformats.org/officeDocument/2006/relationships/customXml" Target="../ink/ink1164.xml"/><Relationship Id="rId671" Type="http://schemas.openxmlformats.org/officeDocument/2006/relationships/image" Target="../media/image1302.png"/><Relationship Id="rId769" Type="http://schemas.openxmlformats.org/officeDocument/2006/relationships/customXml" Target="../ink/ink1491.xml"/><Relationship Id="rId21" Type="http://schemas.openxmlformats.org/officeDocument/2006/relationships/customXml" Target="../ink/ink1116.xml"/><Relationship Id="rId324" Type="http://schemas.openxmlformats.org/officeDocument/2006/relationships/image" Target="../media/image1130.png"/><Relationship Id="rId531" Type="http://schemas.openxmlformats.org/officeDocument/2006/relationships/customXml" Target="../ink/ink1371.xml"/><Relationship Id="rId629" Type="http://schemas.openxmlformats.org/officeDocument/2006/relationships/image" Target="../media/image1281.png"/><Relationship Id="rId170" Type="http://schemas.openxmlformats.org/officeDocument/2006/relationships/image" Target="../media/image1053.png"/><Relationship Id="rId268" Type="http://schemas.openxmlformats.org/officeDocument/2006/relationships/image" Target="../media/image1102.png"/><Relationship Id="rId475" Type="http://schemas.openxmlformats.org/officeDocument/2006/relationships/customXml" Target="../ink/ink1343.xml"/><Relationship Id="rId682" Type="http://schemas.openxmlformats.org/officeDocument/2006/relationships/customXml" Target="../ink/ink1447.xml"/><Relationship Id="rId32" Type="http://schemas.openxmlformats.org/officeDocument/2006/relationships/image" Target="../media/image985.png"/><Relationship Id="rId128" Type="http://schemas.openxmlformats.org/officeDocument/2006/relationships/image" Target="../media/image1032.png"/><Relationship Id="rId335" Type="http://schemas.openxmlformats.org/officeDocument/2006/relationships/customXml" Target="../ink/ink1273.xml"/><Relationship Id="rId542" Type="http://schemas.openxmlformats.org/officeDocument/2006/relationships/image" Target="../media/image1239.png"/><Relationship Id="rId181" Type="http://schemas.openxmlformats.org/officeDocument/2006/relationships/customXml" Target="../ink/ink1196.xml"/><Relationship Id="rId402" Type="http://schemas.openxmlformats.org/officeDocument/2006/relationships/image" Target="../media/image1169.png"/><Relationship Id="rId279" Type="http://schemas.openxmlformats.org/officeDocument/2006/relationships/customXml" Target="../ink/ink1245.xml"/><Relationship Id="rId486" Type="http://schemas.openxmlformats.org/officeDocument/2006/relationships/image" Target="../media/image1211.png"/><Relationship Id="rId693" Type="http://schemas.openxmlformats.org/officeDocument/2006/relationships/customXml" Target="../ink/ink1453.xml"/><Relationship Id="rId707" Type="http://schemas.openxmlformats.org/officeDocument/2006/relationships/customXml" Target="../ink/ink1460.xml"/><Relationship Id="rId43" Type="http://schemas.openxmlformats.org/officeDocument/2006/relationships/customXml" Target="../ink/ink1127.xml"/><Relationship Id="rId139" Type="http://schemas.openxmlformats.org/officeDocument/2006/relationships/customXml" Target="../ink/ink1175.xml"/><Relationship Id="rId346" Type="http://schemas.openxmlformats.org/officeDocument/2006/relationships/image" Target="../media/image1141.png"/><Relationship Id="rId553" Type="http://schemas.openxmlformats.org/officeDocument/2006/relationships/customXml" Target="../ink/ink1382.xml"/><Relationship Id="rId760" Type="http://schemas.openxmlformats.org/officeDocument/2006/relationships/image" Target="../media/image1345.png"/><Relationship Id="rId192" Type="http://schemas.openxmlformats.org/officeDocument/2006/relationships/image" Target="../media/image1064.png"/><Relationship Id="rId206" Type="http://schemas.openxmlformats.org/officeDocument/2006/relationships/image" Target="../media/image1071.png"/><Relationship Id="rId413" Type="http://schemas.openxmlformats.org/officeDocument/2006/relationships/customXml" Target="../ink/ink1312.xml"/><Relationship Id="rId497" Type="http://schemas.openxmlformats.org/officeDocument/2006/relationships/customXml" Target="../ink/ink1354.xml"/><Relationship Id="rId620" Type="http://schemas.openxmlformats.org/officeDocument/2006/relationships/image" Target="../media/image1277.png"/><Relationship Id="rId718" Type="http://schemas.openxmlformats.org/officeDocument/2006/relationships/image" Target="../media/image1324.png"/><Relationship Id="rId357" Type="http://schemas.openxmlformats.org/officeDocument/2006/relationships/customXml" Target="../ink/ink1284.xml"/><Relationship Id="rId54" Type="http://schemas.openxmlformats.org/officeDocument/2006/relationships/image" Target="../media/image996.png"/><Relationship Id="rId217" Type="http://schemas.openxmlformats.org/officeDocument/2006/relationships/customXml" Target="../ink/ink1214.xml"/><Relationship Id="rId564" Type="http://schemas.openxmlformats.org/officeDocument/2006/relationships/image" Target="../media/image1250.png"/><Relationship Id="rId771" Type="http://schemas.openxmlformats.org/officeDocument/2006/relationships/customXml" Target="../ink/ink1492.xml"/><Relationship Id="rId424" Type="http://schemas.openxmlformats.org/officeDocument/2006/relationships/image" Target="../media/image1180.png"/><Relationship Id="rId631" Type="http://schemas.openxmlformats.org/officeDocument/2006/relationships/image" Target="../media/image1282.png"/><Relationship Id="rId729" Type="http://schemas.openxmlformats.org/officeDocument/2006/relationships/customXml" Target="../ink/ink1471.xml"/><Relationship Id="rId270" Type="http://schemas.openxmlformats.org/officeDocument/2006/relationships/image" Target="../media/image1103.png"/><Relationship Id="rId65" Type="http://schemas.openxmlformats.org/officeDocument/2006/relationships/customXml" Target="../ink/ink1138.xml"/><Relationship Id="rId130" Type="http://schemas.openxmlformats.org/officeDocument/2006/relationships/image" Target="../media/image1033.png"/><Relationship Id="rId368" Type="http://schemas.openxmlformats.org/officeDocument/2006/relationships/image" Target="../media/image1152.png"/><Relationship Id="rId575" Type="http://schemas.openxmlformats.org/officeDocument/2006/relationships/customXml" Target="../ink/ink1393.xml"/><Relationship Id="rId782" Type="http://schemas.openxmlformats.org/officeDocument/2006/relationships/image" Target="../media/image1356.png"/><Relationship Id="rId228" Type="http://schemas.openxmlformats.org/officeDocument/2006/relationships/image" Target="../media/image1082.png"/><Relationship Id="rId435" Type="http://schemas.openxmlformats.org/officeDocument/2006/relationships/customXml" Target="../ink/ink1323.xml"/><Relationship Id="rId642" Type="http://schemas.openxmlformats.org/officeDocument/2006/relationships/customXml" Target="../ink/ink1427.xml"/><Relationship Id="rId281" Type="http://schemas.openxmlformats.org/officeDocument/2006/relationships/customXml" Target="../ink/ink1246.xml"/><Relationship Id="rId502" Type="http://schemas.openxmlformats.org/officeDocument/2006/relationships/image" Target="../media/image1219.png"/><Relationship Id="rId76" Type="http://schemas.openxmlformats.org/officeDocument/2006/relationships/image" Target="../media/image1006.png"/><Relationship Id="rId141" Type="http://schemas.openxmlformats.org/officeDocument/2006/relationships/customXml" Target="../ink/ink1176.xml"/><Relationship Id="rId379" Type="http://schemas.openxmlformats.org/officeDocument/2006/relationships/customXml" Target="../ink/ink1295.xml"/><Relationship Id="rId586" Type="http://schemas.openxmlformats.org/officeDocument/2006/relationships/image" Target="../media/image1260.png"/><Relationship Id="rId7" Type="http://schemas.openxmlformats.org/officeDocument/2006/relationships/customXml" Target="../ink/ink1109.xml"/><Relationship Id="rId239" Type="http://schemas.openxmlformats.org/officeDocument/2006/relationships/customXml" Target="../ink/ink1225.xml"/><Relationship Id="rId446" Type="http://schemas.openxmlformats.org/officeDocument/2006/relationships/image" Target="../media/image1191.png"/><Relationship Id="rId653" Type="http://schemas.openxmlformats.org/officeDocument/2006/relationships/image" Target="../media/image1293.png"/><Relationship Id="rId292" Type="http://schemas.openxmlformats.org/officeDocument/2006/relationships/image" Target="../media/image1114.png"/><Relationship Id="rId306" Type="http://schemas.openxmlformats.org/officeDocument/2006/relationships/image" Target="../media/image1121.png"/><Relationship Id="rId87" Type="http://schemas.openxmlformats.org/officeDocument/2006/relationships/customXml" Target="../ink/ink1149.xml"/><Relationship Id="rId513" Type="http://schemas.openxmlformats.org/officeDocument/2006/relationships/customXml" Target="../ink/ink1362.xml"/><Relationship Id="rId597" Type="http://schemas.openxmlformats.org/officeDocument/2006/relationships/customXml" Target="../ink/ink1404.xml"/><Relationship Id="rId720" Type="http://schemas.openxmlformats.org/officeDocument/2006/relationships/image" Target="../media/image1325.png"/><Relationship Id="rId152" Type="http://schemas.openxmlformats.org/officeDocument/2006/relationships/image" Target="../media/image1044.png"/><Relationship Id="rId457" Type="http://schemas.openxmlformats.org/officeDocument/2006/relationships/customXml" Target="../ink/ink1334.xml"/><Relationship Id="rId664" Type="http://schemas.openxmlformats.org/officeDocument/2006/relationships/customXml" Target="../ink/ink1438.xml"/><Relationship Id="rId14" Type="http://schemas.openxmlformats.org/officeDocument/2006/relationships/image" Target="../media/image976.png"/><Relationship Id="rId317" Type="http://schemas.openxmlformats.org/officeDocument/2006/relationships/customXml" Target="../ink/ink1264.xml"/><Relationship Id="rId524" Type="http://schemas.openxmlformats.org/officeDocument/2006/relationships/image" Target="../media/image1230.png"/><Relationship Id="rId731" Type="http://schemas.openxmlformats.org/officeDocument/2006/relationships/customXml" Target="../ink/ink1472.xml"/><Relationship Id="rId98" Type="http://schemas.openxmlformats.org/officeDocument/2006/relationships/image" Target="../media/image1017.png"/><Relationship Id="rId163" Type="http://schemas.openxmlformats.org/officeDocument/2006/relationships/customXml" Target="../ink/ink1187.xml"/><Relationship Id="rId370" Type="http://schemas.openxmlformats.org/officeDocument/2006/relationships/image" Target="../media/image1153.png"/><Relationship Id="rId230" Type="http://schemas.openxmlformats.org/officeDocument/2006/relationships/image" Target="../media/image1083.png"/><Relationship Id="rId468" Type="http://schemas.openxmlformats.org/officeDocument/2006/relationships/image" Target="../media/image1202.png"/><Relationship Id="rId675" Type="http://schemas.openxmlformats.org/officeDocument/2006/relationships/image" Target="../media/image1304.png"/><Relationship Id="rId25" Type="http://schemas.openxmlformats.org/officeDocument/2006/relationships/customXml" Target="../ink/ink1118.xml"/><Relationship Id="rId328" Type="http://schemas.openxmlformats.org/officeDocument/2006/relationships/image" Target="../media/image1132.png"/><Relationship Id="rId535" Type="http://schemas.openxmlformats.org/officeDocument/2006/relationships/customXml" Target="../ink/ink1373.xml"/><Relationship Id="rId742" Type="http://schemas.openxmlformats.org/officeDocument/2006/relationships/image" Target="../media/image1336.png"/><Relationship Id="rId174" Type="http://schemas.openxmlformats.org/officeDocument/2006/relationships/image" Target="../media/image1055.png"/><Relationship Id="rId381" Type="http://schemas.openxmlformats.org/officeDocument/2006/relationships/customXml" Target="../ink/ink1296.xml"/><Relationship Id="rId602" Type="http://schemas.openxmlformats.org/officeDocument/2006/relationships/image" Target="../media/image1268.png"/><Relationship Id="rId241" Type="http://schemas.openxmlformats.org/officeDocument/2006/relationships/customXml" Target="../ink/ink1226.xml"/><Relationship Id="rId479" Type="http://schemas.openxmlformats.org/officeDocument/2006/relationships/customXml" Target="../ink/ink1345.xml"/><Relationship Id="rId686" Type="http://schemas.openxmlformats.org/officeDocument/2006/relationships/image" Target="../media/image1308.png"/><Relationship Id="rId36" Type="http://schemas.openxmlformats.org/officeDocument/2006/relationships/image" Target="../media/image987.png"/><Relationship Id="rId339" Type="http://schemas.openxmlformats.org/officeDocument/2006/relationships/customXml" Target="../ink/ink1275.xml"/><Relationship Id="rId546" Type="http://schemas.openxmlformats.org/officeDocument/2006/relationships/image" Target="../media/image1241.png"/><Relationship Id="rId753" Type="http://schemas.openxmlformats.org/officeDocument/2006/relationships/customXml" Target="../ink/ink1483.xml"/><Relationship Id="rId101" Type="http://schemas.openxmlformats.org/officeDocument/2006/relationships/customXml" Target="../ink/ink1156.xml"/><Relationship Id="rId185" Type="http://schemas.openxmlformats.org/officeDocument/2006/relationships/customXml" Target="../ink/ink1198.xml"/><Relationship Id="rId406" Type="http://schemas.openxmlformats.org/officeDocument/2006/relationships/image" Target="../media/image1171.png"/><Relationship Id="rId392" Type="http://schemas.openxmlformats.org/officeDocument/2006/relationships/image" Target="../media/image1164.png"/><Relationship Id="rId613" Type="http://schemas.openxmlformats.org/officeDocument/2006/relationships/customXml" Target="../ink/ink1412.xml"/><Relationship Id="rId697" Type="http://schemas.openxmlformats.org/officeDocument/2006/relationships/customXml" Target="../ink/ink1455.xml"/><Relationship Id="rId252" Type="http://schemas.openxmlformats.org/officeDocument/2006/relationships/image" Target="../media/image1094.png"/><Relationship Id="rId47" Type="http://schemas.openxmlformats.org/officeDocument/2006/relationships/customXml" Target="../ink/ink1129.xml"/><Relationship Id="rId112" Type="http://schemas.openxmlformats.org/officeDocument/2006/relationships/image" Target="../media/image1024.png"/><Relationship Id="rId557" Type="http://schemas.openxmlformats.org/officeDocument/2006/relationships/customXml" Target="../ink/ink1384.xml"/><Relationship Id="rId764" Type="http://schemas.openxmlformats.org/officeDocument/2006/relationships/image" Target="../media/image1347.png"/><Relationship Id="rId196" Type="http://schemas.openxmlformats.org/officeDocument/2006/relationships/image" Target="../media/image1066.png"/><Relationship Id="rId417" Type="http://schemas.openxmlformats.org/officeDocument/2006/relationships/customXml" Target="../ink/ink1314.xml"/><Relationship Id="rId624" Type="http://schemas.openxmlformats.org/officeDocument/2006/relationships/image" Target="../media/image1279.png"/><Relationship Id="rId263" Type="http://schemas.openxmlformats.org/officeDocument/2006/relationships/customXml" Target="../ink/ink1237.xml"/><Relationship Id="rId470" Type="http://schemas.openxmlformats.org/officeDocument/2006/relationships/image" Target="../media/image1203.png"/><Relationship Id="rId58" Type="http://schemas.openxmlformats.org/officeDocument/2006/relationships/image" Target="../media/image998.png"/><Relationship Id="rId123" Type="http://schemas.openxmlformats.org/officeDocument/2006/relationships/customXml" Target="../ink/ink1167.xml"/><Relationship Id="rId330" Type="http://schemas.openxmlformats.org/officeDocument/2006/relationships/image" Target="../media/image1133.png"/><Relationship Id="rId568" Type="http://schemas.openxmlformats.org/officeDocument/2006/relationships/image" Target="../media/image1252.png"/><Relationship Id="rId775" Type="http://schemas.openxmlformats.org/officeDocument/2006/relationships/customXml" Target="../ink/ink1494.xml"/><Relationship Id="rId428" Type="http://schemas.openxmlformats.org/officeDocument/2006/relationships/image" Target="../media/image1182.png"/><Relationship Id="rId635" Type="http://schemas.openxmlformats.org/officeDocument/2006/relationships/image" Target="../media/image1284.png"/><Relationship Id="rId274" Type="http://schemas.openxmlformats.org/officeDocument/2006/relationships/image" Target="../media/image1105.png"/><Relationship Id="rId481" Type="http://schemas.openxmlformats.org/officeDocument/2006/relationships/customXml" Target="../ink/ink1346.xml"/><Relationship Id="rId702" Type="http://schemas.openxmlformats.org/officeDocument/2006/relationships/image" Target="../media/image1316.png"/><Relationship Id="rId69" Type="http://schemas.openxmlformats.org/officeDocument/2006/relationships/customXml" Target="../ink/ink1140.xml"/><Relationship Id="rId134" Type="http://schemas.openxmlformats.org/officeDocument/2006/relationships/image" Target="../media/image1035.png"/><Relationship Id="rId579" Type="http://schemas.openxmlformats.org/officeDocument/2006/relationships/customXml" Target="../ink/ink1395.xml"/><Relationship Id="rId786" Type="http://schemas.openxmlformats.org/officeDocument/2006/relationships/image" Target="../media/image1358.png"/><Relationship Id="rId341" Type="http://schemas.openxmlformats.org/officeDocument/2006/relationships/customXml" Target="../ink/ink1276.xml"/><Relationship Id="rId439" Type="http://schemas.openxmlformats.org/officeDocument/2006/relationships/customXml" Target="../ink/ink1325.xml"/><Relationship Id="rId646" Type="http://schemas.openxmlformats.org/officeDocument/2006/relationships/customXml" Target="../ink/ink1429.xml"/><Relationship Id="rId201" Type="http://schemas.openxmlformats.org/officeDocument/2006/relationships/customXml" Target="../ink/ink1206.xml"/><Relationship Id="rId285" Type="http://schemas.openxmlformats.org/officeDocument/2006/relationships/customXml" Target="../ink/ink1248.xml"/><Relationship Id="rId506" Type="http://schemas.openxmlformats.org/officeDocument/2006/relationships/image" Target="../media/image1221.png"/><Relationship Id="rId492" Type="http://schemas.openxmlformats.org/officeDocument/2006/relationships/image" Target="../media/image1214.png"/><Relationship Id="rId713" Type="http://schemas.openxmlformats.org/officeDocument/2006/relationships/customXml" Target="../ink/ink1463.xml"/><Relationship Id="rId145" Type="http://schemas.openxmlformats.org/officeDocument/2006/relationships/customXml" Target="../ink/ink1178.xml"/><Relationship Id="rId352" Type="http://schemas.openxmlformats.org/officeDocument/2006/relationships/image" Target="../media/image1144.png"/><Relationship Id="rId212" Type="http://schemas.openxmlformats.org/officeDocument/2006/relationships/image" Target="../media/image1074.png"/><Relationship Id="rId657" Type="http://schemas.openxmlformats.org/officeDocument/2006/relationships/image" Target="../media/image1295.png"/><Relationship Id="rId296" Type="http://schemas.openxmlformats.org/officeDocument/2006/relationships/image" Target="../media/image1116.png"/><Relationship Id="rId517" Type="http://schemas.openxmlformats.org/officeDocument/2006/relationships/customXml" Target="../ink/ink1364.xml"/><Relationship Id="rId724" Type="http://schemas.openxmlformats.org/officeDocument/2006/relationships/image" Target="../media/image1327.png"/><Relationship Id="rId60" Type="http://schemas.openxmlformats.org/officeDocument/2006/relationships/image" Target="../media/image999.png"/><Relationship Id="rId156" Type="http://schemas.openxmlformats.org/officeDocument/2006/relationships/image" Target="../media/image1046.png"/><Relationship Id="rId363" Type="http://schemas.openxmlformats.org/officeDocument/2006/relationships/customXml" Target="../ink/ink1287.xml"/><Relationship Id="rId570" Type="http://schemas.openxmlformats.org/officeDocument/2006/relationships/image" Target="../media/image1253.png"/><Relationship Id="rId223" Type="http://schemas.openxmlformats.org/officeDocument/2006/relationships/customXml" Target="../ink/ink1217.xml"/><Relationship Id="rId430" Type="http://schemas.openxmlformats.org/officeDocument/2006/relationships/image" Target="../media/image1183.png"/><Relationship Id="rId668" Type="http://schemas.openxmlformats.org/officeDocument/2006/relationships/customXml" Target="../ink/ink1440.xml"/><Relationship Id="rId18" Type="http://schemas.openxmlformats.org/officeDocument/2006/relationships/image" Target="../media/image978.png"/><Relationship Id="rId528" Type="http://schemas.openxmlformats.org/officeDocument/2006/relationships/image" Target="../media/image1232.png"/><Relationship Id="rId735" Type="http://schemas.openxmlformats.org/officeDocument/2006/relationships/customXml" Target="../ink/ink1474.xml"/><Relationship Id="rId167" Type="http://schemas.openxmlformats.org/officeDocument/2006/relationships/customXml" Target="../ink/ink1189.xml"/><Relationship Id="rId374" Type="http://schemas.openxmlformats.org/officeDocument/2006/relationships/image" Target="../media/image1155.png"/><Relationship Id="rId581" Type="http://schemas.openxmlformats.org/officeDocument/2006/relationships/customXml" Target="../ink/ink1396.xml"/><Relationship Id="rId71" Type="http://schemas.openxmlformats.org/officeDocument/2006/relationships/customXml" Target="../ink/ink1141.xml"/><Relationship Id="rId234" Type="http://schemas.openxmlformats.org/officeDocument/2006/relationships/image" Target="../media/image1085.png"/><Relationship Id="rId679" Type="http://schemas.openxmlformats.org/officeDocument/2006/relationships/image" Target="../media/image1305.png"/><Relationship Id="rId2" Type="http://schemas.openxmlformats.org/officeDocument/2006/relationships/customXml" Target="../ink/ink1107.xml"/><Relationship Id="rId29" Type="http://schemas.openxmlformats.org/officeDocument/2006/relationships/customXml" Target="../ink/ink1120.xml"/><Relationship Id="rId441" Type="http://schemas.openxmlformats.org/officeDocument/2006/relationships/customXml" Target="../ink/ink1326.xml"/><Relationship Id="rId539" Type="http://schemas.openxmlformats.org/officeDocument/2006/relationships/customXml" Target="../ink/ink1375.xml"/><Relationship Id="rId746" Type="http://schemas.openxmlformats.org/officeDocument/2006/relationships/image" Target="../media/image1338.png"/><Relationship Id="rId178" Type="http://schemas.openxmlformats.org/officeDocument/2006/relationships/image" Target="../media/image1057.png"/><Relationship Id="rId301" Type="http://schemas.openxmlformats.org/officeDocument/2006/relationships/customXml" Target="../ink/ink1256.xml"/><Relationship Id="rId82" Type="http://schemas.openxmlformats.org/officeDocument/2006/relationships/image" Target="../media/image1009.png"/><Relationship Id="rId385" Type="http://schemas.openxmlformats.org/officeDocument/2006/relationships/customXml" Target="../ink/ink1298.xml"/><Relationship Id="rId592" Type="http://schemas.openxmlformats.org/officeDocument/2006/relationships/image" Target="../media/image1263.png"/><Relationship Id="rId606" Type="http://schemas.openxmlformats.org/officeDocument/2006/relationships/image" Target="../media/image1270.png"/><Relationship Id="rId245" Type="http://schemas.openxmlformats.org/officeDocument/2006/relationships/customXml" Target="../ink/ink1228.xml"/><Relationship Id="rId452" Type="http://schemas.openxmlformats.org/officeDocument/2006/relationships/image" Target="../media/image1194.png"/><Relationship Id="rId105" Type="http://schemas.openxmlformats.org/officeDocument/2006/relationships/customXml" Target="../ink/ink1158.xml"/><Relationship Id="rId312" Type="http://schemas.openxmlformats.org/officeDocument/2006/relationships/image" Target="../media/image1124.png"/><Relationship Id="rId757" Type="http://schemas.openxmlformats.org/officeDocument/2006/relationships/customXml" Target="../ink/ink1485.xml"/><Relationship Id="rId93" Type="http://schemas.openxmlformats.org/officeDocument/2006/relationships/customXml" Target="../ink/ink1152.xml"/><Relationship Id="rId189" Type="http://schemas.openxmlformats.org/officeDocument/2006/relationships/customXml" Target="../ink/ink1200.xml"/><Relationship Id="rId396" Type="http://schemas.openxmlformats.org/officeDocument/2006/relationships/image" Target="../media/image1166.png"/><Relationship Id="rId617" Type="http://schemas.openxmlformats.org/officeDocument/2006/relationships/customXml" Target="../ink/ink1414.xml"/><Relationship Id="rId256" Type="http://schemas.openxmlformats.org/officeDocument/2006/relationships/image" Target="../media/image1096.png"/><Relationship Id="rId463" Type="http://schemas.openxmlformats.org/officeDocument/2006/relationships/customXml" Target="../ink/ink1337.xml"/><Relationship Id="rId670" Type="http://schemas.openxmlformats.org/officeDocument/2006/relationships/customXml" Target="../ink/ink1441.xml"/><Relationship Id="rId116" Type="http://schemas.openxmlformats.org/officeDocument/2006/relationships/image" Target="../media/image1026.png"/><Relationship Id="rId323" Type="http://schemas.openxmlformats.org/officeDocument/2006/relationships/customXml" Target="../ink/ink1267.xml"/><Relationship Id="rId530" Type="http://schemas.openxmlformats.org/officeDocument/2006/relationships/image" Target="../media/image1233.png"/><Relationship Id="rId768" Type="http://schemas.openxmlformats.org/officeDocument/2006/relationships/image" Target="../media/image1349.png"/><Relationship Id="rId20" Type="http://schemas.openxmlformats.org/officeDocument/2006/relationships/image" Target="../media/image979.png"/><Relationship Id="rId628" Type="http://schemas.openxmlformats.org/officeDocument/2006/relationships/customXml" Target="../ink/ink1420.xml"/><Relationship Id="rId267" Type="http://schemas.openxmlformats.org/officeDocument/2006/relationships/customXml" Target="../ink/ink1239.xml"/><Relationship Id="rId474" Type="http://schemas.openxmlformats.org/officeDocument/2006/relationships/image" Target="../media/image1205.png"/><Relationship Id="rId127" Type="http://schemas.openxmlformats.org/officeDocument/2006/relationships/customXml" Target="../ink/ink1169.xml"/><Relationship Id="rId681" Type="http://schemas.openxmlformats.org/officeDocument/2006/relationships/image" Target="../media/image1306.png"/><Relationship Id="rId779" Type="http://schemas.openxmlformats.org/officeDocument/2006/relationships/customXml" Target="../ink/ink1496.xml"/><Relationship Id="rId31" Type="http://schemas.openxmlformats.org/officeDocument/2006/relationships/customXml" Target="../ink/ink1121.xml"/><Relationship Id="rId334" Type="http://schemas.openxmlformats.org/officeDocument/2006/relationships/image" Target="../media/image1135.png"/><Relationship Id="rId541" Type="http://schemas.openxmlformats.org/officeDocument/2006/relationships/customXml" Target="../ink/ink1376.xml"/><Relationship Id="rId639" Type="http://schemas.openxmlformats.org/officeDocument/2006/relationships/image" Target="../media/image1286.png"/><Relationship Id="rId180" Type="http://schemas.openxmlformats.org/officeDocument/2006/relationships/image" Target="../media/image1058.png"/><Relationship Id="rId278" Type="http://schemas.openxmlformats.org/officeDocument/2006/relationships/image" Target="../media/image1107.png"/><Relationship Id="rId401" Type="http://schemas.openxmlformats.org/officeDocument/2006/relationships/customXml" Target="../ink/ink1306.xml"/><Relationship Id="rId485" Type="http://schemas.openxmlformats.org/officeDocument/2006/relationships/customXml" Target="../ink/ink1348.xml"/><Relationship Id="rId692" Type="http://schemas.openxmlformats.org/officeDocument/2006/relationships/image" Target="../media/image1311.png"/><Relationship Id="rId706" Type="http://schemas.openxmlformats.org/officeDocument/2006/relationships/image" Target="../media/image1318.png"/><Relationship Id="rId42" Type="http://schemas.openxmlformats.org/officeDocument/2006/relationships/image" Target="../media/image990.png"/><Relationship Id="rId138" Type="http://schemas.openxmlformats.org/officeDocument/2006/relationships/image" Target="../media/image1037.png"/><Relationship Id="rId345" Type="http://schemas.openxmlformats.org/officeDocument/2006/relationships/customXml" Target="../ink/ink1278.xml"/><Relationship Id="rId552" Type="http://schemas.openxmlformats.org/officeDocument/2006/relationships/image" Target="../media/image1244.png"/><Relationship Id="rId191" Type="http://schemas.openxmlformats.org/officeDocument/2006/relationships/customXml" Target="../ink/ink1201.xml"/><Relationship Id="rId205" Type="http://schemas.openxmlformats.org/officeDocument/2006/relationships/customXml" Target="../ink/ink1208.xml"/><Relationship Id="rId412" Type="http://schemas.openxmlformats.org/officeDocument/2006/relationships/image" Target="../media/image1174.png"/><Relationship Id="rId289" Type="http://schemas.openxmlformats.org/officeDocument/2006/relationships/customXml" Target="../ink/ink1250.xml"/><Relationship Id="rId496" Type="http://schemas.openxmlformats.org/officeDocument/2006/relationships/image" Target="../media/image1216.png"/><Relationship Id="rId717" Type="http://schemas.openxmlformats.org/officeDocument/2006/relationships/customXml" Target="../ink/ink1465.xml"/><Relationship Id="rId53" Type="http://schemas.openxmlformats.org/officeDocument/2006/relationships/customXml" Target="../ink/ink1132.xml"/><Relationship Id="rId149" Type="http://schemas.openxmlformats.org/officeDocument/2006/relationships/customXml" Target="../ink/ink1180.xml"/><Relationship Id="rId356" Type="http://schemas.openxmlformats.org/officeDocument/2006/relationships/image" Target="../media/image1146.png"/><Relationship Id="rId563" Type="http://schemas.openxmlformats.org/officeDocument/2006/relationships/customXml" Target="../ink/ink1387.xml"/><Relationship Id="rId770" Type="http://schemas.openxmlformats.org/officeDocument/2006/relationships/image" Target="../media/image1350.png"/><Relationship Id="rId95" Type="http://schemas.openxmlformats.org/officeDocument/2006/relationships/customXml" Target="../ink/ink1153.xml"/><Relationship Id="rId160" Type="http://schemas.openxmlformats.org/officeDocument/2006/relationships/image" Target="../media/image1048.png"/><Relationship Id="rId216" Type="http://schemas.openxmlformats.org/officeDocument/2006/relationships/image" Target="../media/image1076.png"/><Relationship Id="rId423" Type="http://schemas.openxmlformats.org/officeDocument/2006/relationships/customXml" Target="../ink/ink1317.xml"/><Relationship Id="rId258" Type="http://schemas.openxmlformats.org/officeDocument/2006/relationships/image" Target="../media/image1097.png"/><Relationship Id="rId465" Type="http://schemas.openxmlformats.org/officeDocument/2006/relationships/customXml" Target="../ink/ink1338.xml"/><Relationship Id="rId630" Type="http://schemas.openxmlformats.org/officeDocument/2006/relationships/customXml" Target="../ink/ink1421.xml"/><Relationship Id="rId672" Type="http://schemas.openxmlformats.org/officeDocument/2006/relationships/customXml" Target="../ink/ink1442.xml"/><Relationship Id="rId728" Type="http://schemas.openxmlformats.org/officeDocument/2006/relationships/image" Target="../media/image1329.png"/><Relationship Id="rId22" Type="http://schemas.openxmlformats.org/officeDocument/2006/relationships/image" Target="../media/image980.png"/><Relationship Id="rId64" Type="http://schemas.openxmlformats.org/officeDocument/2006/relationships/image" Target="../media/image1001.png"/><Relationship Id="rId118" Type="http://schemas.openxmlformats.org/officeDocument/2006/relationships/image" Target="../media/image1027.png"/><Relationship Id="rId325" Type="http://schemas.openxmlformats.org/officeDocument/2006/relationships/customXml" Target="../ink/ink1268.xml"/><Relationship Id="rId367" Type="http://schemas.openxmlformats.org/officeDocument/2006/relationships/customXml" Target="../ink/ink1289.xml"/><Relationship Id="rId532" Type="http://schemas.openxmlformats.org/officeDocument/2006/relationships/image" Target="../media/image1234.png"/><Relationship Id="rId574" Type="http://schemas.openxmlformats.org/officeDocument/2006/relationships/image" Target="../media/image1255.png"/><Relationship Id="rId171" Type="http://schemas.openxmlformats.org/officeDocument/2006/relationships/customXml" Target="../ink/ink1191.xml"/><Relationship Id="rId227" Type="http://schemas.openxmlformats.org/officeDocument/2006/relationships/customXml" Target="../ink/ink1219.xml"/><Relationship Id="rId781" Type="http://schemas.openxmlformats.org/officeDocument/2006/relationships/customXml" Target="../ink/ink1497.xml"/><Relationship Id="rId269" Type="http://schemas.openxmlformats.org/officeDocument/2006/relationships/customXml" Target="../ink/ink1240.xml"/><Relationship Id="rId434" Type="http://schemas.openxmlformats.org/officeDocument/2006/relationships/image" Target="../media/image1185.png"/><Relationship Id="rId476" Type="http://schemas.openxmlformats.org/officeDocument/2006/relationships/image" Target="../media/image1206.png"/><Relationship Id="rId641" Type="http://schemas.openxmlformats.org/officeDocument/2006/relationships/image" Target="../media/image1287.png"/><Relationship Id="rId683" Type="http://schemas.openxmlformats.org/officeDocument/2006/relationships/image" Target="../media/image1307.png"/><Relationship Id="rId739" Type="http://schemas.openxmlformats.org/officeDocument/2006/relationships/customXml" Target="../ink/ink1476.xml"/><Relationship Id="rId33" Type="http://schemas.openxmlformats.org/officeDocument/2006/relationships/customXml" Target="../ink/ink1122.xml"/><Relationship Id="rId129" Type="http://schemas.openxmlformats.org/officeDocument/2006/relationships/customXml" Target="../ink/ink1170.xml"/><Relationship Id="rId280" Type="http://schemas.openxmlformats.org/officeDocument/2006/relationships/image" Target="../media/image1108.png"/><Relationship Id="rId336" Type="http://schemas.openxmlformats.org/officeDocument/2006/relationships/image" Target="../media/image1136.png"/><Relationship Id="rId501" Type="http://schemas.openxmlformats.org/officeDocument/2006/relationships/customXml" Target="../ink/ink1356.xml"/><Relationship Id="rId543" Type="http://schemas.openxmlformats.org/officeDocument/2006/relationships/customXml" Target="../ink/ink1377.xml"/><Relationship Id="rId75" Type="http://schemas.openxmlformats.org/officeDocument/2006/relationships/customXml" Target="../ink/ink1143.xml"/><Relationship Id="rId140" Type="http://schemas.openxmlformats.org/officeDocument/2006/relationships/image" Target="../media/image1038.png"/><Relationship Id="rId182" Type="http://schemas.openxmlformats.org/officeDocument/2006/relationships/image" Target="../media/image1059.png"/><Relationship Id="rId378" Type="http://schemas.openxmlformats.org/officeDocument/2006/relationships/image" Target="../media/image1157.png"/><Relationship Id="rId403" Type="http://schemas.openxmlformats.org/officeDocument/2006/relationships/customXml" Target="../ink/ink1307.xml"/><Relationship Id="rId585" Type="http://schemas.openxmlformats.org/officeDocument/2006/relationships/customXml" Target="../ink/ink1398.xml"/><Relationship Id="rId750" Type="http://schemas.openxmlformats.org/officeDocument/2006/relationships/image" Target="../media/image1340.png"/><Relationship Id="rId6" Type="http://schemas.openxmlformats.org/officeDocument/2006/relationships/image" Target="../media/image972.png"/><Relationship Id="rId238" Type="http://schemas.openxmlformats.org/officeDocument/2006/relationships/image" Target="../media/image1087.png"/><Relationship Id="rId445" Type="http://schemas.openxmlformats.org/officeDocument/2006/relationships/customXml" Target="../ink/ink1328.xml"/><Relationship Id="rId487" Type="http://schemas.openxmlformats.org/officeDocument/2006/relationships/customXml" Target="../ink/ink1349.xml"/><Relationship Id="rId610" Type="http://schemas.openxmlformats.org/officeDocument/2006/relationships/image" Target="../media/image1272.png"/><Relationship Id="rId652" Type="http://schemas.openxmlformats.org/officeDocument/2006/relationships/customXml" Target="../ink/ink1432.xml"/><Relationship Id="rId694" Type="http://schemas.openxmlformats.org/officeDocument/2006/relationships/image" Target="../media/image1312.png"/><Relationship Id="rId708" Type="http://schemas.openxmlformats.org/officeDocument/2006/relationships/image" Target="../media/image1319.png"/><Relationship Id="rId291" Type="http://schemas.openxmlformats.org/officeDocument/2006/relationships/customXml" Target="../ink/ink1251.xml"/><Relationship Id="rId305" Type="http://schemas.openxmlformats.org/officeDocument/2006/relationships/customXml" Target="../ink/ink1258.xml"/><Relationship Id="rId347" Type="http://schemas.openxmlformats.org/officeDocument/2006/relationships/customXml" Target="../ink/ink1279.xml"/><Relationship Id="rId512" Type="http://schemas.openxmlformats.org/officeDocument/2006/relationships/image" Target="../media/image1224.png"/><Relationship Id="rId44" Type="http://schemas.openxmlformats.org/officeDocument/2006/relationships/image" Target="../media/image991.png"/><Relationship Id="rId86" Type="http://schemas.openxmlformats.org/officeDocument/2006/relationships/image" Target="../media/image1011.png"/><Relationship Id="rId151" Type="http://schemas.openxmlformats.org/officeDocument/2006/relationships/customXml" Target="../ink/ink1181.xml"/><Relationship Id="rId389" Type="http://schemas.openxmlformats.org/officeDocument/2006/relationships/customXml" Target="../ink/ink1300.xml"/><Relationship Id="rId554" Type="http://schemas.openxmlformats.org/officeDocument/2006/relationships/image" Target="../media/image1245.png"/><Relationship Id="rId596" Type="http://schemas.openxmlformats.org/officeDocument/2006/relationships/image" Target="../media/image1265.png"/><Relationship Id="rId761" Type="http://schemas.openxmlformats.org/officeDocument/2006/relationships/customXml" Target="../ink/ink1487.xml"/><Relationship Id="rId193" Type="http://schemas.openxmlformats.org/officeDocument/2006/relationships/customXml" Target="../ink/ink1202.xml"/><Relationship Id="rId207" Type="http://schemas.openxmlformats.org/officeDocument/2006/relationships/customXml" Target="../ink/ink1209.xml"/><Relationship Id="rId249" Type="http://schemas.openxmlformats.org/officeDocument/2006/relationships/customXml" Target="../ink/ink1230.xml"/><Relationship Id="rId414" Type="http://schemas.openxmlformats.org/officeDocument/2006/relationships/image" Target="../media/image1175.png"/><Relationship Id="rId456" Type="http://schemas.openxmlformats.org/officeDocument/2006/relationships/image" Target="../media/image1196.png"/><Relationship Id="rId498" Type="http://schemas.openxmlformats.org/officeDocument/2006/relationships/image" Target="../media/image1217.png"/><Relationship Id="rId621" Type="http://schemas.openxmlformats.org/officeDocument/2006/relationships/customXml" Target="../ink/ink1416.xml"/><Relationship Id="rId663" Type="http://schemas.openxmlformats.org/officeDocument/2006/relationships/image" Target="../media/image1298.png"/><Relationship Id="rId13" Type="http://schemas.openxmlformats.org/officeDocument/2006/relationships/customXml" Target="../ink/ink1112.xml"/><Relationship Id="rId109" Type="http://schemas.openxmlformats.org/officeDocument/2006/relationships/customXml" Target="../ink/ink1160.xml"/><Relationship Id="rId260" Type="http://schemas.openxmlformats.org/officeDocument/2006/relationships/image" Target="../media/image1098.png"/><Relationship Id="rId316" Type="http://schemas.openxmlformats.org/officeDocument/2006/relationships/image" Target="../media/image1126.png"/><Relationship Id="rId523" Type="http://schemas.openxmlformats.org/officeDocument/2006/relationships/customXml" Target="../ink/ink1367.xml"/><Relationship Id="rId719" Type="http://schemas.openxmlformats.org/officeDocument/2006/relationships/customXml" Target="../ink/ink1466.xml"/><Relationship Id="rId55" Type="http://schemas.openxmlformats.org/officeDocument/2006/relationships/customXml" Target="../ink/ink1133.xml"/><Relationship Id="rId97" Type="http://schemas.openxmlformats.org/officeDocument/2006/relationships/customXml" Target="../ink/ink1154.xml"/><Relationship Id="rId120" Type="http://schemas.openxmlformats.org/officeDocument/2006/relationships/image" Target="../media/image1028.png"/><Relationship Id="rId358" Type="http://schemas.openxmlformats.org/officeDocument/2006/relationships/image" Target="../media/image1147.png"/><Relationship Id="rId565" Type="http://schemas.openxmlformats.org/officeDocument/2006/relationships/customXml" Target="../ink/ink1388.xml"/><Relationship Id="rId730" Type="http://schemas.openxmlformats.org/officeDocument/2006/relationships/image" Target="../media/image1330.png"/><Relationship Id="rId772" Type="http://schemas.openxmlformats.org/officeDocument/2006/relationships/image" Target="../media/image1351.png"/><Relationship Id="rId162" Type="http://schemas.openxmlformats.org/officeDocument/2006/relationships/image" Target="../media/image1049.png"/><Relationship Id="rId218" Type="http://schemas.openxmlformats.org/officeDocument/2006/relationships/image" Target="../media/image1077.png"/><Relationship Id="rId425" Type="http://schemas.openxmlformats.org/officeDocument/2006/relationships/customXml" Target="../ink/ink1318.xml"/><Relationship Id="rId467" Type="http://schemas.openxmlformats.org/officeDocument/2006/relationships/customXml" Target="../ink/ink1339.xml"/><Relationship Id="rId632" Type="http://schemas.openxmlformats.org/officeDocument/2006/relationships/customXml" Target="../ink/ink1422.xml"/><Relationship Id="rId271" Type="http://schemas.openxmlformats.org/officeDocument/2006/relationships/customXml" Target="../ink/ink1241.xml"/><Relationship Id="rId674" Type="http://schemas.openxmlformats.org/officeDocument/2006/relationships/customXml" Target="../ink/ink1443.xml"/><Relationship Id="rId24" Type="http://schemas.openxmlformats.org/officeDocument/2006/relationships/image" Target="../media/image981.png"/><Relationship Id="rId66" Type="http://schemas.openxmlformats.org/officeDocument/2006/relationships/image" Target="../media/image1002.png"/><Relationship Id="rId131" Type="http://schemas.openxmlformats.org/officeDocument/2006/relationships/customXml" Target="../ink/ink1171.xml"/><Relationship Id="rId327" Type="http://schemas.openxmlformats.org/officeDocument/2006/relationships/customXml" Target="../ink/ink1269.xml"/><Relationship Id="rId369" Type="http://schemas.openxmlformats.org/officeDocument/2006/relationships/customXml" Target="../ink/ink1290.xml"/><Relationship Id="rId534" Type="http://schemas.openxmlformats.org/officeDocument/2006/relationships/image" Target="../media/image1235.png"/><Relationship Id="rId576" Type="http://schemas.openxmlformats.org/officeDocument/2006/relationships/image" Target="../media/image1256.png"/><Relationship Id="rId741" Type="http://schemas.openxmlformats.org/officeDocument/2006/relationships/customXml" Target="../ink/ink1477.xml"/><Relationship Id="rId783" Type="http://schemas.openxmlformats.org/officeDocument/2006/relationships/customXml" Target="../ink/ink1498.xml"/><Relationship Id="rId173" Type="http://schemas.openxmlformats.org/officeDocument/2006/relationships/customXml" Target="../ink/ink1192.xml"/><Relationship Id="rId229" Type="http://schemas.openxmlformats.org/officeDocument/2006/relationships/customXml" Target="../ink/ink1220.xml"/><Relationship Id="rId380" Type="http://schemas.openxmlformats.org/officeDocument/2006/relationships/image" Target="../media/image1158.png"/><Relationship Id="rId436" Type="http://schemas.openxmlformats.org/officeDocument/2006/relationships/image" Target="../media/image1186.png"/><Relationship Id="rId601" Type="http://schemas.openxmlformats.org/officeDocument/2006/relationships/customXml" Target="../ink/ink1406.xml"/><Relationship Id="rId643" Type="http://schemas.openxmlformats.org/officeDocument/2006/relationships/image" Target="../media/image1288.png"/><Relationship Id="rId240" Type="http://schemas.openxmlformats.org/officeDocument/2006/relationships/image" Target="../media/image1088.png"/><Relationship Id="rId478" Type="http://schemas.openxmlformats.org/officeDocument/2006/relationships/image" Target="../media/image1207.png"/><Relationship Id="rId685" Type="http://schemas.openxmlformats.org/officeDocument/2006/relationships/customXml" Target="../ink/ink1449.xml"/><Relationship Id="rId35" Type="http://schemas.openxmlformats.org/officeDocument/2006/relationships/customXml" Target="../ink/ink1123.xml"/><Relationship Id="rId77" Type="http://schemas.openxmlformats.org/officeDocument/2006/relationships/customXml" Target="../ink/ink1144.xml"/><Relationship Id="rId100" Type="http://schemas.openxmlformats.org/officeDocument/2006/relationships/image" Target="../media/image1018.png"/><Relationship Id="rId282" Type="http://schemas.openxmlformats.org/officeDocument/2006/relationships/image" Target="../media/image1109.png"/><Relationship Id="rId338" Type="http://schemas.openxmlformats.org/officeDocument/2006/relationships/image" Target="../media/image1137.png"/><Relationship Id="rId503" Type="http://schemas.openxmlformats.org/officeDocument/2006/relationships/customXml" Target="../ink/ink1357.xml"/><Relationship Id="rId545" Type="http://schemas.openxmlformats.org/officeDocument/2006/relationships/customXml" Target="../ink/ink1378.xml"/><Relationship Id="rId587" Type="http://schemas.openxmlformats.org/officeDocument/2006/relationships/customXml" Target="../ink/ink1399.xml"/><Relationship Id="rId710" Type="http://schemas.openxmlformats.org/officeDocument/2006/relationships/image" Target="../media/image1320.png"/><Relationship Id="rId752" Type="http://schemas.openxmlformats.org/officeDocument/2006/relationships/image" Target="../media/image1341.png"/><Relationship Id="rId8" Type="http://schemas.openxmlformats.org/officeDocument/2006/relationships/image" Target="../media/image973.png"/><Relationship Id="rId142" Type="http://schemas.openxmlformats.org/officeDocument/2006/relationships/image" Target="../media/image1039.png"/><Relationship Id="rId184" Type="http://schemas.openxmlformats.org/officeDocument/2006/relationships/image" Target="../media/image1060.png"/><Relationship Id="rId391" Type="http://schemas.openxmlformats.org/officeDocument/2006/relationships/customXml" Target="../ink/ink1301.xml"/><Relationship Id="rId405" Type="http://schemas.openxmlformats.org/officeDocument/2006/relationships/customXml" Target="../ink/ink1308.xml"/><Relationship Id="rId447" Type="http://schemas.openxmlformats.org/officeDocument/2006/relationships/customXml" Target="../ink/ink1329.xml"/><Relationship Id="rId612" Type="http://schemas.openxmlformats.org/officeDocument/2006/relationships/image" Target="../media/image1273.png"/><Relationship Id="rId251" Type="http://schemas.openxmlformats.org/officeDocument/2006/relationships/customXml" Target="../ink/ink1231.xml"/><Relationship Id="rId489" Type="http://schemas.openxmlformats.org/officeDocument/2006/relationships/customXml" Target="../ink/ink1350.xml"/><Relationship Id="rId654" Type="http://schemas.openxmlformats.org/officeDocument/2006/relationships/customXml" Target="../ink/ink1433.xml"/><Relationship Id="rId696" Type="http://schemas.openxmlformats.org/officeDocument/2006/relationships/image" Target="../media/image1313.png"/><Relationship Id="rId46" Type="http://schemas.openxmlformats.org/officeDocument/2006/relationships/image" Target="../media/image992.png"/><Relationship Id="rId293" Type="http://schemas.openxmlformats.org/officeDocument/2006/relationships/customXml" Target="../ink/ink1252.xml"/><Relationship Id="rId307" Type="http://schemas.openxmlformats.org/officeDocument/2006/relationships/customXml" Target="../ink/ink1259.xml"/><Relationship Id="rId349" Type="http://schemas.openxmlformats.org/officeDocument/2006/relationships/customXml" Target="../ink/ink1280.xml"/><Relationship Id="rId514" Type="http://schemas.openxmlformats.org/officeDocument/2006/relationships/image" Target="../media/image1225.png"/><Relationship Id="rId556" Type="http://schemas.openxmlformats.org/officeDocument/2006/relationships/image" Target="../media/image1246.png"/><Relationship Id="rId721" Type="http://schemas.openxmlformats.org/officeDocument/2006/relationships/customXml" Target="../ink/ink1467.xml"/><Relationship Id="rId763" Type="http://schemas.openxmlformats.org/officeDocument/2006/relationships/customXml" Target="../ink/ink1488.xml"/><Relationship Id="rId88" Type="http://schemas.openxmlformats.org/officeDocument/2006/relationships/image" Target="../media/image1012.png"/><Relationship Id="rId111" Type="http://schemas.openxmlformats.org/officeDocument/2006/relationships/customXml" Target="../ink/ink1161.xml"/><Relationship Id="rId153" Type="http://schemas.openxmlformats.org/officeDocument/2006/relationships/customXml" Target="../ink/ink1182.xml"/><Relationship Id="rId195" Type="http://schemas.openxmlformats.org/officeDocument/2006/relationships/customXml" Target="../ink/ink1203.xml"/><Relationship Id="rId209" Type="http://schemas.openxmlformats.org/officeDocument/2006/relationships/customXml" Target="../ink/ink1210.xml"/><Relationship Id="rId360" Type="http://schemas.openxmlformats.org/officeDocument/2006/relationships/image" Target="../media/image1148.png"/><Relationship Id="rId416" Type="http://schemas.openxmlformats.org/officeDocument/2006/relationships/image" Target="../media/image1176.png"/><Relationship Id="rId598" Type="http://schemas.openxmlformats.org/officeDocument/2006/relationships/image" Target="../media/image1266.png"/><Relationship Id="rId220" Type="http://schemas.openxmlformats.org/officeDocument/2006/relationships/image" Target="../media/image1078.png"/><Relationship Id="rId458" Type="http://schemas.openxmlformats.org/officeDocument/2006/relationships/image" Target="../media/image1197.png"/><Relationship Id="rId623" Type="http://schemas.openxmlformats.org/officeDocument/2006/relationships/customXml" Target="../ink/ink1417.xml"/><Relationship Id="rId665" Type="http://schemas.openxmlformats.org/officeDocument/2006/relationships/image" Target="../media/image1299.png"/><Relationship Id="rId15" Type="http://schemas.openxmlformats.org/officeDocument/2006/relationships/customXml" Target="../ink/ink1113.xml"/><Relationship Id="rId57" Type="http://schemas.openxmlformats.org/officeDocument/2006/relationships/customXml" Target="../ink/ink1134.xml"/><Relationship Id="rId262" Type="http://schemas.openxmlformats.org/officeDocument/2006/relationships/image" Target="../media/image1099.png"/><Relationship Id="rId318" Type="http://schemas.openxmlformats.org/officeDocument/2006/relationships/image" Target="../media/image1127.png"/><Relationship Id="rId525" Type="http://schemas.openxmlformats.org/officeDocument/2006/relationships/customXml" Target="../ink/ink1368.xml"/><Relationship Id="rId567" Type="http://schemas.openxmlformats.org/officeDocument/2006/relationships/customXml" Target="../ink/ink1389.xml"/><Relationship Id="rId732" Type="http://schemas.openxmlformats.org/officeDocument/2006/relationships/image" Target="../media/image1331.png"/><Relationship Id="rId99" Type="http://schemas.openxmlformats.org/officeDocument/2006/relationships/customXml" Target="../ink/ink1155.xml"/><Relationship Id="rId122" Type="http://schemas.openxmlformats.org/officeDocument/2006/relationships/image" Target="../media/image1029.png"/><Relationship Id="rId164" Type="http://schemas.openxmlformats.org/officeDocument/2006/relationships/image" Target="../media/image1050.png"/><Relationship Id="rId371" Type="http://schemas.openxmlformats.org/officeDocument/2006/relationships/customXml" Target="../ink/ink1291.xml"/><Relationship Id="rId774" Type="http://schemas.openxmlformats.org/officeDocument/2006/relationships/image" Target="../media/image1352.png"/><Relationship Id="rId427" Type="http://schemas.openxmlformats.org/officeDocument/2006/relationships/customXml" Target="../ink/ink1319.xml"/><Relationship Id="rId469" Type="http://schemas.openxmlformats.org/officeDocument/2006/relationships/customXml" Target="../ink/ink1340.xml"/><Relationship Id="rId634" Type="http://schemas.openxmlformats.org/officeDocument/2006/relationships/customXml" Target="../ink/ink1423.xml"/><Relationship Id="rId676" Type="http://schemas.openxmlformats.org/officeDocument/2006/relationships/customXml" Target="../ink/ink1444.xml"/><Relationship Id="rId26" Type="http://schemas.openxmlformats.org/officeDocument/2006/relationships/image" Target="../media/image982.png"/><Relationship Id="rId231" Type="http://schemas.openxmlformats.org/officeDocument/2006/relationships/customXml" Target="../ink/ink1221.xml"/><Relationship Id="rId273" Type="http://schemas.openxmlformats.org/officeDocument/2006/relationships/customXml" Target="../ink/ink1242.xml"/><Relationship Id="rId329" Type="http://schemas.openxmlformats.org/officeDocument/2006/relationships/customXml" Target="../ink/ink1270.xml"/><Relationship Id="rId480" Type="http://schemas.openxmlformats.org/officeDocument/2006/relationships/image" Target="../media/image1208.png"/><Relationship Id="rId536" Type="http://schemas.openxmlformats.org/officeDocument/2006/relationships/image" Target="../media/image1236.png"/><Relationship Id="rId701" Type="http://schemas.openxmlformats.org/officeDocument/2006/relationships/customXml" Target="../ink/ink1457.xml"/><Relationship Id="rId68" Type="http://schemas.openxmlformats.org/officeDocument/2006/relationships/image" Target="../media/image1003.png"/><Relationship Id="rId133" Type="http://schemas.openxmlformats.org/officeDocument/2006/relationships/customXml" Target="../ink/ink1172.xml"/><Relationship Id="rId175" Type="http://schemas.openxmlformats.org/officeDocument/2006/relationships/customXml" Target="../ink/ink1193.xml"/><Relationship Id="rId340" Type="http://schemas.openxmlformats.org/officeDocument/2006/relationships/image" Target="../media/image1138.png"/><Relationship Id="rId578" Type="http://schemas.openxmlformats.org/officeDocument/2006/relationships/image" Target="../media/image1257.png"/><Relationship Id="rId743" Type="http://schemas.openxmlformats.org/officeDocument/2006/relationships/customXml" Target="../ink/ink1478.xml"/><Relationship Id="rId785" Type="http://schemas.openxmlformats.org/officeDocument/2006/relationships/customXml" Target="../ink/ink1499.xml"/><Relationship Id="rId200" Type="http://schemas.openxmlformats.org/officeDocument/2006/relationships/image" Target="../media/image1068.png"/><Relationship Id="rId382" Type="http://schemas.openxmlformats.org/officeDocument/2006/relationships/image" Target="../media/image1159.png"/><Relationship Id="rId438" Type="http://schemas.openxmlformats.org/officeDocument/2006/relationships/image" Target="../media/image1187.png"/><Relationship Id="rId603" Type="http://schemas.openxmlformats.org/officeDocument/2006/relationships/customXml" Target="../ink/ink1407.xml"/><Relationship Id="rId645" Type="http://schemas.openxmlformats.org/officeDocument/2006/relationships/image" Target="../media/image1289.png"/><Relationship Id="rId687" Type="http://schemas.openxmlformats.org/officeDocument/2006/relationships/customXml" Target="../ink/ink1450.xml"/><Relationship Id="rId242" Type="http://schemas.openxmlformats.org/officeDocument/2006/relationships/image" Target="../media/image1089.png"/><Relationship Id="rId284" Type="http://schemas.openxmlformats.org/officeDocument/2006/relationships/image" Target="../media/image1110.png"/><Relationship Id="rId491" Type="http://schemas.openxmlformats.org/officeDocument/2006/relationships/customXml" Target="../ink/ink1351.xml"/><Relationship Id="rId505" Type="http://schemas.openxmlformats.org/officeDocument/2006/relationships/customXml" Target="../ink/ink1358.xml"/><Relationship Id="rId712" Type="http://schemas.openxmlformats.org/officeDocument/2006/relationships/image" Target="../media/image1321.png"/><Relationship Id="rId37" Type="http://schemas.openxmlformats.org/officeDocument/2006/relationships/customXml" Target="../ink/ink1124.xml"/><Relationship Id="rId79" Type="http://schemas.openxmlformats.org/officeDocument/2006/relationships/customXml" Target="../ink/ink1145.xml"/><Relationship Id="rId102" Type="http://schemas.openxmlformats.org/officeDocument/2006/relationships/image" Target="../media/image1019.png"/><Relationship Id="rId144" Type="http://schemas.openxmlformats.org/officeDocument/2006/relationships/image" Target="../media/image1040.png"/><Relationship Id="rId547" Type="http://schemas.openxmlformats.org/officeDocument/2006/relationships/customXml" Target="../ink/ink1379.xml"/><Relationship Id="rId589" Type="http://schemas.openxmlformats.org/officeDocument/2006/relationships/customXml" Target="../ink/ink1400.xml"/><Relationship Id="rId754" Type="http://schemas.openxmlformats.org/officeDocument/2006/relationships/image" Target="../media/image1342.png"/><Relationship Id="rId90" Type="http://schemas.openxmlformats.org/officeDocument/2006/relationships/image" Target="../media/image1013.png"/><Relationship Id="rId186" Type="http://schemas.openxmlformats.org/officeDocument/2006/relationships/image" Target="../media/image1061.png"/><Relationship Id="rId351" Type="http://schemas.openxmlformats.org/officeDocument/2006/relationships/customXml" Target="../ink/ink1281.xml"/><Relationship Id="rId393" Type="http://schemas.openxmlformats.org/officeDocument/2006/relationships/customXml" Target="../ink/ink1302.xml"/><Relationship Id="rId407" Type="http://schemas.openxmlformats.org/officeDocument/2006/relationships/customXml" Target="../ink/ink1309.xml"/><Relationship Id="rId449" Type="http://schemas.openxmlformats.org/officeDocument/2006/relationships/customXml" Target="../ink/ink1330.xml"/><Relationship Id="rId614" Type="http://schemas.openxmlformats.org/officeDocument/2006/relationships/image" Target="../media/image1274.png"/><Relationship Id="rId656" Type="http://schemas.openxmlformats.org/officeDocument/2006/relationships/customXml" Target="../ink/ink1434.xml"/><Relationship Id="rId211" Type="http://schemas.openxmlformats.org/officeDocument/2006/relationships/customXml" Target="../ink/ink1211.xml"/><Relationship Id="rId253" Type="http://schemas.openxmlformats.org/officeDocument/2006/relationships/customXml" Target="../ink/ink1232.xml"/><Relationship Id="rId295" Type="http://schemas.openxmlformats.org/officeDocument/2006/relationships/customXml" Target="../ink/ink1253.xml"/><Relationship Id="rId309" Type="http://schemas.openxmlformats.org/officeDocument/2006/relationships/customXml" Target="../ink/ink1260.xml"/><Relationship Id="rId460" Type="http://schemas.openxmlformats.org/officeDocument/2006/relationships/image" Target="../media/image1198.png"/><Relationship Id="rId516" Type="http://schemas.openxmlformats.org/officeDocument/2006/relationships/image" Target="../media/image1226.png"/><Relationship Id="rId698" Type="http://schemas.openxmlformats.org/officeDocument/2006/relationships/image" Target="../media/image1314.png"/><Relationship Id="rId48" Type="http://schemas.openxmlformats.org/officeDocument/2006/relationships/image" Target="../media/image993.png"/><Relationship Id="rId113" Type="http://schemas.openxmlformats.org/officeDocument/2006/relationships/customXml" Target="../ink/ink1162.xml"/><Relationship Id="rId320" Type="http://schemas.openxmlformats.org/officeDocument/2006/relationships/image" Target="../media/image1128.png"/><Relationship Id="rId558" Type="http://schemas.openxmlformats.org/officeDocument/2006/relationships/image" Target="../media/image1247.png"/><Relationship Id="rId723" Type="http://schemas.openxmlformats.org/officeDocument/2006/relationships/customXml" Target="../ink/ink1468.xml"/><Relationship Id="rId765" Type="http://schemas.openxmlformats.org/officeDocument/2006/relationships/customXml" Target="../ink/ink1489.xml"/><Relationship Id="rId155" Type="http://schemas.openxmlformats.org/officeDocument/2006/relationships/customXml" Target="../ink/ink1183.xml"/><Relationship Id="rId197" Type="http://schemas.openxmlformats.org/officeDocument/2006/relationships/customXml" Target="../ink/ink1204.xml"/><Relationship Id="rId362" Type="http://schemas.openxmlformats.org/officeDocument/2006/relationships/image" Target="../media/image1149.png"/><Relationship Id="rId418" Type="http://schemas.openxmlformats.org/officeDocument/2006/relationships/image" Target="../media/image1177.png"/><Relationship Id="rId625" Type="http://schemas.openxmlformats.org/officeDocument/2006/relationships/customXml" Target="../ink/ink1418.xml"/><Relationship Id="rId222" Type="http://schemas.openxmlformats.org/officeDocument/2006/relationships/image" Target="../media/image1079.png"/><Relationship Id="rId264" Type="http://schemas.openxmlformats.org/officeDocument/2006/relationships/image" Target="../media/image1100.png"/><Relationship Id="rId471" Type="http://schemas.openxmlformats.org/officeDocument/2006/relationships/customXml" Target="../ink/ink1341.xml"/><Relationship Id="rId667" Type="http://schemas.openxmlformats.org/officeDocument/2006/relationships/image" Target="../media/image1300.png"/><Relationship Id="rId17" Type="http://schemas.openxmlformats.org/officeDocument/2006/relationships/customXml" Target="../ink/ink1114.xml"/><Relationship Id="rId59" Type="http://schemas.openxmlformats.org/officeDocument/2006/relationships/customXml" Target="../ink/ink1135.xml"/><Relationship Id="rId124" Type="http://schemas.openxmlformats.org/officeDocument/2006/relationships/image" Target="../media/image1030.png"/><Relationship Id="rId527" Type="http://schemas.openxmlformats.org/officeDocument/2006/relationships/customXml" Target="../ink/ink1369.xml"/><Relationship Id="rId569" Type="http://schemas.openxmlformats.org/officeDocument/2006/relationships/customXml" Target="../ink/ink1390.xml"/><Relationship Id="rId734" Type="http://schemas.openxmlformats.org/officeDocument/2006/relationships/image" Target="../media/image1332.png"/><Relationship Id="rId776" Type="http://schemas.openxmlformats.org/officeDocument/2006/relationships/image" Target="../media/image1353.png"/><Relationship Id="rId70" Type="http://schemas.openxmlformats.org/officeDocument/2006/relationships/image" Target="../media/image67.png"/><Relationship Id="rId166" Type="http://schemas.openxmlformats.org/officeDocument/2006/relationships/image" Target="../media/image1051.png"/><Relationship Id="rId331" Type="http://schemas.openxmlformats.org/officeDocument/2006/relationships/customXml" Target="../ink/ink1271.xml"/><Relationship Id="rId373" Type="http://schemas.openxmlformats.org/officeDocument/2006/relationships/customXml" Target="../ink/ink1292.xml"/><Relationship Id="rId429" Type="http://schemas.openxmlformats.org/officeDocument/2006/relationships/customXml" Target="../ink/ink1320.xml"/><Relationship Id="rId580" Type="http://schemas.openxmlformats.org/officeDocument/2006/relationships/image" Target="../media/image283.png"/><Relationship Id="rId636" Type="http://schemas.openxmlformats.org/officeDocument/2006/relationships/customXml" Target="../ink/ink1424.xml"/><Relationship Id="rId1" Type="http://schemas.openxmlformats.org/officeDocument/2006/relationships/slideLayout" Target="../slideLayouts/slideLayout7.xml"/><Relationship Id="rId233" Type="http://schemas.openxmlformats.org/officeDocument/2006/relationships/customXml" Target="../ink/ink1222.xml"/><Relationship Id="rId440" Type="http://schemas.openxmlformats.org/officeDocument/2006/relationships/image" Target="../media/image1188.png"/><Relationship Id="rId678" Type="http://schemas.openxmlformats.org/officeDocument/2006/relationships/customXml" Target="../ink/ink1445.xml"/><Relationship Id="rId28" Type="http://schemas.openxmlformats.org/officeDocument/2006/relationships/image" Target="../media/image983.png"/><Relationship Id="rId275" Type="http://schemas.openxmlformats.org/officeDocument/2006/relationships/customXml" Target="../ink/ink1243.xml"/><Relationship Id="rId300" Type="http://schemas.openxmlformats.org/officeDocument/2006/relationships/image" Target="../media/image1118.png"/><Relationship Id="rId482" Type="http://schemas.openxmlformats.org/officeDocument/2006/relationships/image" Target="../media/image1209.png"/><Relationship Id="rId538" Type="http://schemas.openxmlformats.org/officeDocument/2006/relationships/image" Target="../media/image1237.png"/><Relationship Id="rId703" Type="http://schemas.openxmlformats.org/officeDocument/2006/relationships/customXml" Target="../ink/ink1458.xml"/><Relationship Id="rId745" Type="http://schemas.openxmlformats.org/officeDocument/2006/relationships/customXml" Target="../ink/ink1479.xml"/><Relationship Id="rId81" Type="http://schemas.openxmlformats.org/officeDocument/2006/relationships/customXml" Target="../ink/ink1146.xml"/><Relationship Id="rId135" Type="http://schemas.openxmlformats.org/officeDocument/2006/relationships/customXml" Target="../ink/ink1173.xml"/><Relationship Id="rId177" Type="http://schemas.openxmlformats.org/officeDocument/2006/relationships/customXml" Target="../ink/ink1194.xml"/><Relationship Id="rId342" Type="http://schemas.openxmlformats.org/officeDocument/2006/relationships/image" Target="../media/image1139.png"/><Relationship Id="rId384" Type="http://schemas.openxmlformats.org/officeDocument/2006/relationships/image" Target="../media/image1160.png"/><Relationship Id="rId591" Type="http://schemas.openxmlformats.org/officeDocument/2006/relationships/customXml" Target="../ink/ink1401.xml"/><Relationship Id="rId605" Type="http://schemas.openxmlformats.org/officeDocument/2006/relationships/customXml" Target="../ink/ink1408.xml"/><Relationship Id="rId787" Type="http://schemas.openxmlformats.org/officeDocument/2006/relationships/customXml" Target="../ink/ink1500.xml"/><Relationship Id="rId202" Type="http://schemas.openxmlformats.org/officeDocument/2006/relationships/image" Target="../media/image1069.png"/><Relationship Id="rId244" Type="http://schemas.openxmlformats.org/officeDocument/2006/relationships/image" Target="../media/image1090.png"/><Relationship Id="rId647" Type="http://schemas.openxmlformats.org/officeDocument/2006/relationships/image" Target="../media/image1290.png"/><Relationship Id="rId689" Type="http://schemas.openxmlformats.org/officeDocument/2006/relationships/customXml" Target="../ink/ink1451.xml"/><Relationship Id="rId39" Type="http://schemas.openxmlformats.org/officeDocument/2006/relationships/customXml" Target="../ink/ink1125.xml"/><Relationship Id="rId286" Type="http://schemas.openxmlformats.org/officeDocument/2006/relationships/image" Target="../media/image1111.png"/><Relationship Id="rId451" Type="http://schemas.openxmlformats.org/officeDocument/2006/relationships/customXml" Target="../ink/ink1331.xml"/><Relationship Id="rId493" Type="http://schemas.openxmlformats.org/officeDocument/2006/relationships/customXml" Target="../ink/ink1352.xml"/><Relationship Id="rId507" Type="http://schemas.openxmlformats.org/officeDocument/2006/relationships/customXml" Target="../ink/ink1359.xml"/><Relationship Id="rId549" Type="http://schemas.openxmlformats.org/officeDocument/2006/relationships/customXml" Target="../ink/ink1380.xml"/><Relationship Id="rId714" Type="http://schemas.openxmlformats.org/officeDocument/2006/relationships/image" Target="../media/image1322.png"/><Relationship Id="rId756" Type="http://schemas.openxmlformats.org/officeDocument/2006/relationships/image" Target="../media/image1343.png"/><Relationship Id="rId50" Type="http://schemas.openxmlformats.org/officeDocument/2006/relationships/image" Target="../media/image994.png"/><Relationship Id="rId104" Type="http://schemas.openxmlformats.org/officeDocument/2006/relationships/image" Target="../media/image1020.png"/><Relationship Id="rId146" Type="http://schemas.openxmlformats.org/officeDocument/2006/relationships/image" Target="../media/image1041.png"/><Relationship Id="rId188" Type="http://schemas.openxmlformats.org/officeDocument/2006/relationships/image" Target="../media/image1062.png"/><Relationship Id="rId311" Type="http://schemas.openxmlformats.org/officeDocument/2006/relationships/customXml" Target="../ink/ink1261.xml"/><Relationship Id="rId353" Type="http://schemas.openxmlformats.org/officeDocument/2006/relationships/customXml" Target="../ink/ink1282.xml"/><Relationship Id="rId395" Type="http://schemas.openxmlformats.org/officeDocument/2006/relationships/customXml" Target="../ink/ink1303.xml"/><Relationship Id="rId409" Type="http://schemas.openxmlformats.org/officeDocument/2006/relationships/customXml" Target="../ink/ink1310.xml"/><Relationship Id="rId560" Type="http://schemas.openxmlformats.org/officeDocument/2006/relationships/image" Target="../media/image1248.png"/><Relationship Id="rId92" Type="http://schemas.openxmlformats.org/officeDocument/2006/relationships/image" Target="../media/image1014.png"/><Relationship Id="rId213" Type="http://schemas.openxmlformats.org/officeDocument/2006/relationships/customXml" Target="../ink/ink1212.xml"/><Relationship Id="rId420" Type="http://schemas.openxmlformats.org/officeDocument/2006/relationships/image" Target="../media/image1178.png"/><Relationship Id="rId616" Type="http://schemas.openxmlformats.org/officeDocument/2006/relationships/image" Target="../media/image1275.png"/><Relationship Id="rId658" Type="http://schemas.openxmlformats.org/officeDocument/2006/relationships/customXml" Target="../ink/ink1435.xml"/><Relationship Id="rId255" Type="http://schemas.openxmlformats.org/officeDocument/2006/relationships/customXml" Target="../ink/ink1233.xml"/><Relationship Id="rId297" Type="http://schemas.openxmlformats.org/officeDocument/2006/relationships/customXml" Target="../ink/ink1254.xml"/><Relationship Id="rId462" Type="http://schemas.openxmlformats.org/officeDocument/2006/relationships/image" Target="../media/image1199.png"/><Relationship Id="rId518" Type="http://schemas.openxmlformats.org/officeDocument/2006/relationships/image" Target="../media/image1227.png"/><Relationship Id="rId725" Type="http://schemas.openxmlformats.org/officeDocument/2006/relationships/customXml" Target="../ink/ink1469.xml"/><Relationship Id="rId115" Type="http://schemas.openxmlformats.org/officeDocument/2006/relationships/customXml" Target="../ink/ink1163.xml"/><Relationship Id="rId157" Type="http://schemas.openxmlformats.org/officeDocument/2006/relationships/customXml" Target="../ink/ink1184.xml"/><Relationship Id="rId322" Type="http://schemas.openxmlformats.org/officeDocument/2006/relationships/image" Target="../media/image1129.png"/><Relationship Id="rId364" Type="http://schemas.openxmlformats.org/officeDocument/2006/relationships/image" Target="../media/image1150.png"/><Relationship Id="rId767" Type="http://schemas.openxmlformats.org/officeDocument/2006/relationships/customXml" Target="../ink/ink1490.xml"/><Relationship Id="rId61" Type="http://schemas.openxmlformats.org/officeDocument/2006/relationships/customXml" Target="../ink/ink1136.xml"/><Relationship Id="rId199" Type="http://schemas.openxmlformats.org/officeDocument/2006/relationships/customXml" Target="../ink/ink1205.xml"/><Relationship Id="rId571" Type="http://schemas.openxmlformats.org/officeDocument/2006/relationships/customXml" Target="../ink/ink1391.xml"/><Relationship Id="rId627" Type="http://schemas.openxmlformats.org/officeDocument/2006/relationships/image" Target="../media/image1280.png"/><Relationship Id="rId669" Type="http://schemas.openxmlformats.org/officeDocument/2006/relationships/image" Target="../media/image1301.png"/><Relationship Id="rId19" Type="http://schemas.openxmlformats.org/officeDocument/2006/relationships/customXml" Target="../ink/ink1115.xml"/><Relationship Id="rId224" Type="http://schemas.openxmlformats.org/officeDocument/2006/relationships/image" Target="../media/image1080.png"/><Relationship Id="rId266" Type="http://schemas.openxmlformats.org/officeDocument/2006/relationships/image" Target="../media/image1101.png"/><Relationship Id="rId431" Type="http://schemas.openxmlformats.org/officeDocument/2006/relationships/customXml" Target="../ink/ink1321.xml"/><Relationship Id="rId473" Type="http://schemas.openxmlformats.org/officeDocument/2006/relationships/customXml" Target="../ink/ink1342.xml"/><Relationship Id="rId529" Type="http://schemas.openxmlformats.org/officeDocument/2006/relationships/customXml" Target="../ink/ink1370.xml"/><Relationship Id="rId680" Type="http://schemas.openxmlformats.org/officeDocument/2006/relationships/customXml" Target="../ink/ink1446.xml"/><Relationship Id="rId736" Type="http://schemas.openxmlformats.org/officeDocument/2006/relationships/image" Target="../media/image1333.png"/><Relationship Id="rId30" Type="http://schemas.openxmlformats.org/officeDocument/2006/relationships/image" Target="../media/image984.png"/><Relationship Id="rId126" Type="http://schemas.openxmlformats.org/officeDocument/2006/relationships/image" Target="../media/image1031.png"/><Relationship Id="rId168" Type="http://schemas.openxmlformats.org/officeDocument/2006/relationships/image" Target="../media/image1052.png"/><Relationship Id="rId333" Type="http://schemas.openxmlformats.org/officeDocument/2006/relationships/customXml" Target="../ink/ink1272.xml"/><Relationship Id="rId540" Type="http://schemas.openxmlformats.org/officeDocument/2006/relationships/image" Target="../media/image1238.png"/><Relationship Id="rId778" Type="http://schemas.openxmlformats.org/officeDocument/2006/relationships/image" Target="../media/image1354.png"/><Relationship Id="rId72" Type="http://schemas.openxmlformats.org/officeDocument/2006/relationships/image" Target="../media/image1004.png"/><Relationship Id="rId375" Type="http://schemas.openxmlformats.org/officeDocument/2006/relationships/customXml" Target="../ink/ink1293.xml"/><Relationship Id="rId582" Type="http://schemas.openxmlformats.org/officeDocument/2006/relationships/image" Target="../media/image1258.png"/><Relationship Id="rId638" Type="http://schemas.openxmlformats.org/officeDocument/2006/relationships/customXml" Target="../ink/ink1425.xml"/><Relationship Id="rId3" Type="http://schemas.openxmlformats.org/officeDocument/2006/relationships/image" Target="../media/image970.png"/><Relationship Id="rId235" Type="http://schemas.openxmlformats.org/officeDocument/2006/relationships/customXml" Target="../ink/ink1223.xml"/><Relationship Id="rId277" Type="http://schemas.openxmlformats.org/officeDocument/2006/relationships/customXml" Target="../ink/ink1244.xml"/><Relationship Id="rId400" Type="http://schemas.openxmlformats.org/officeDocument/2006/relationships/image" Target="../media/image1168.png"/><Relationship Id="rId442" Type="http://schemas.openxmlformats.org/officeDocument/2006/relationships/image" Target="../media/image1189.png"/><Relationship Id="rId484" Type="http://schemas.openxmlformats.org/officeDocument/2006/relationships/image" Target="../media/image1210.png"/><Relationship Id="rId705" Type="http://schemas.openxmlformats.org/officeDocument/2006/relationships/customXml" Target="../ink/ink1459.xml"/><Relationship Id="rId137" Type="http://schemas.openxmlformats.org/officeDocument/2006/relationships/customXml" Target="../ink/ink1174.xml"/><Relationship Id="rId302" Type="http://schemas.openxmlformats.org/officeDocument/2006/relationships/image" Target="../media/image1119.png"/><Relationship Id="rId344" Type="http://schemas.openxmlformats.org/officeDocument/2006/relationships/image" Target="../media/image1140.png"/><Relationship Id="rId691" Type="http://schemas.openxmlformats.org/officeDocument/2006/relationships/customXml" Target="../ink/ink1452.xml"/><Relationship Id="rId747" Type="http://schemas.openxmlformats.org/officeDocument/2006/relationships/customXml" Target="../ink/ink1480.xml"/><Relationship Id="rId41" Type="http://schemas.openxmlformats.org/officeDocument/2006/relationships/customXml" Target="../ink/ink1126.xml"/><Relationship Id="rId83" Type="http://schemas.openxmlformats.org/officeDocument/2006/relationships/customXml" Target="../ink/ink1147.xml"/><Relationship Id="rId179" Type="http://schemas.openxmlformats.org/officeDocument/2006/relationships/customXml" Target="../ink/ink1195.xml"/><Relationship Id="rId386" Type="http://schemas.openxmlformats.org/officeDocument/2006/relationships/image" Target="../media/image1161.png"/><Relationship Id="rId551" Type="http://schemas.openxmlformats.org/officeDocument/2006/relationships/customXml" Target="../ink/ink1381.xml"/><Relationship Id="rId593" Type="http://schemas.openxmlformats.org/officeDocument/2006/relationships/customXml" Target="../ink/ink1402.xml"/><Relationship Id="rId607" Type="http://schemas.openxmlformats.org/officeDocument/2006/relationships/customXml" Target="../ink/ink1409.xml"/><Relationship Id="rId649" Type="http://schemas.openxmlformats.org/officeDocument/2006/relationships/image" Target="../media/image1291.png"/><Relationship Id="rId190" Type="http://schemas.openxmlformats.org/officeDocument/2006/relationships/image" Target="../media/image1063.png"/><Relationship Id="rId204" Type="http://schemas.openxmlformats.org/officeDocument/2006/relationships/image" Target="../media/image1070.png"/><Relationship Id="rId246" Type="http://schemas.openxmlformats.org/officeDocument/2006/relationships/image" Target="../media/image1091.png"/><Relationship Id="rId288" Type="http://schemas.openxmlformats.org/officeDocument/2006/relationships/image" Target="../media/image1112.png"/><Relationship Id="rId411" Type="http://schemas.openxmlformats.org/officeDocument/2006/relationships/customXml" Target="../ink/ink1311.xml"/><Relationship Id="rId453" Type="http://schemas.openxmlformats.org/officeDocument/2006/relationships/customXml" Target="../ink/ink1332.xml"/><Relationship Id="rId509" Type="http://schemas.openxmlformats.org/officeDocument/2006/relationships/customXml" Target="../ink/ink1360.xml"/><Relationship Id="rId660" Type="http://schemas.openxmlformats.org/officeDocument/2006/relationships/customXml" Target="../ink/ink1436.xml"/><Relationship Id="rId106" Type="http://schemas.openxmlformats.org/officeDocument/2006/relationships/image" Target="../media/image1021.png"/><Relationship Id="rId313" Type="http://schemas.openxmlformats.org/officeDocument/2006/relationships/customXml" Target="../ink/ink1262.xml"/><Relationship Id="rId495" Type="http://schemas.openxmlformats.org/officeDocument/2006/relationships/customXml" Target="../ink/ink1353.xml"/><Relationship Id="rId716" Type="http://schemas.openxmlformats.org/officeDocument/2006/relationships/image" Target="../media/image1323.png"/><Relationship Id="rId758" Type="http://schemas.openxmlformats.org/officeDocument/2006/relationships/image" Target="../media/image1344.png"/><Relationship Id="rId10" Type="http://schemas.openxmlformats.org/officeDocument/2006/relationships/image" Target="../media/image974.png"/><Relationship Id="rId52" Type="http://schemas.openxmlformats.org/officeDocument/2006/relationships/image" Target="../media/image995.png"/><Relationship Id="rId94" Type="http://schemas.openxmlformats.org/officeDocument/2006/relationships/image" Target="../media/image1015.png"/><Relationship Id="rId148" Type="http://schemas.openxmlformats.org/officeDocument/2006/relationships/image" Target="../media/image1042.png"/><Relationship Id="rId355" Type="http://schemas.openxmlformats.org/officeDocument/2006/relationships/customXml" Target="../ink/ink1283.xml"/><Relationship Id="rId397" Type="http://schemas.openxmlformats.org/officeDocument/2006/relationships/customXml" Target="../ink/ink1304.xml"/><Relationship Id="rId520" Type="http://schemas.openxmlformats.org/officeDocument/2006/relationships/image" Target="../media/image1228.png"/><Relationship Id="rId562" Type="http://schemas.openxmlformats.org/officeDocument/2006/relationships/image" Target="../media/image1249.png"/><Relationship Id="rId618" Type="http://schemas.openxmlformats.org/officeDocument/2006/relationships/image" Target="../media/image1276.png"/><Relationship Id="rId215" Type="http://schemas.openxmlformats.org/officeDocument/2006/relationships/customXml" Target="../ink/ink1213.xml"/><Relationship Id="rId257" Type="http://schemas.openxmlformats.org/officeDocument/2006/relationships/customXml" Target="../ink/ink1234.xml"/><Relationship Id="rId422" Type="http://schemas.openxmlformats.org/officeDocument/2006/relationships/image" Target="../media/image1179.png"/><Relationship Id="rId464" Type="http://schemas.openxmlformats.org/officeDocument/2006/relationships/image" Target="../media/image1200.png"/><Relationship Id="rId299" Type="http://schemas.openxmlformats.org/officeDocument/2006/relationships/customXml" Target="../ink/ink1255.xml"/><Relationship Id="rId727" Type="http://schemas.openxmlformats.org/officeDocument/2006/relationships/customXml" Target="../ink/ink1470.xml"/><Relationship Id="rId63" Type="http://schemas.openxmlformats.org/officeDocument/2006/relationships/customXml" Target="../ink/ink1137.xml"/><Relationship Id="rId159" Type="http://schemas.openxmlformats.org/officeDocument/2006/relationships/customXml" Target="../ink/ink1185.xml"/><Relationship Id="rId366" Type="http://schemas.openxmlformats.org/officeDocument/2006/relationships/image" Target="../media/image1151.png"/><Relationship Id="rId573" Type="http://schemas.openxmlformats.org/officeDocument/2006/relationships/customXml" Target="../ink/ink1392.xml"/><Relationship Id="rId780" Type="http://schemas.openxmlformats.org/officeDocument/2006/relationships/image" Target="../media/image1355.png"/><Relationship Id="rId226" Type="http://schemas.openxmlformats.org/officeDocument/2006/relationships/image" Target="../media/image1081.png"/><Relationship Id="rId433" Type="http://schemas.openxmlformats.org/officeDocument/2006/relationships/customXml" Target="../ink/ink1322.xml"/><Relationship Id="rId640" Type="http://schemas.openxmlformats.org/officeDocument/2006/relationships/customXml" Target="../ink/ink1426.xml"/><Relationship Id="rId738" Type="http://schemas.openxmlformats.org/officeDocument/2006/relationships/image" Target="../media/image1334.png"/><Relationship Id="rId74" Type="http://schemas.openxmlformats.org/officeDocument/2006/relationships/image" Target="../media/image1005.png"/><Relationship Id="rId377" Type="http://schemas.openxmlformats.org/officeDocument/2006/relationships/customXml" Target="../ink/ink1294.xml"/><Relationship Id="rId500" Type="http://schemas.openxmlformats.org/officeDocument/2006/relationships/image" Target="../media/image1218.png"/><Relationship Id="rId584" Type="http://schemas.openxmlformats.org/officeDocument/2006/relationships/image" Target="../media/image1259.png"/><Relationship Id="rId5" Type="http://schemas.openxmlformats.org/officeDocument/2006/relationships/customXml" Target="../ink/ink1108.xml"/><Relationship Id="rId237" Type="http://schemas.openxmlformats.org/officeDocument/2006/relationships/customXml" Target="../ink/ink1224.xml"/><Relationship Id="rId444" Type="http://schemas.openxmlformats.org/officeDocument/2006/relationships/image" Target="../media/image1190.png"/><Relationship Id="rId651" Type="http://schemas.openxmlformats.org/officeDocument/2006/relationships/image" Target="../media/image1292.png"/><Relationship Id="rId749" Type="http://schemas.openxmlformats.org/officeDocument/2006/relationships/customXml" Target="../ink/ink1481.xml"/><Relationship Id="rId290" Type="http://schemas.openxmlformats.org/officeDocument/2006/relationships/image" Target="../media/image1113.png"/><Relationship Id="rId304" Type="http://schemas.openxmlformats.org/officeDocument/2006/relationships/image" Target="../media/image1120.png"/><Relationship Id="rId388" Type="http://schemas.openxmlformats.org/officeDocument/2006/relationships/image" Target="../media/image1162.png"/><Relationship Id="rId511" Type="http://schemas.openxmlformats.org/officeDocument/2006/relationships/customXml" Target="../ink/ink1361.xml"/><Relationship Id="rId609" Type="http://schemas.openxmlformats.org/officeDocument/2006/relationships/customXml" Target="../ink/ink1410.xml"/><Relationship Id="rId85" Type="http://schemas.openxmlformats.org/officeDocument/2006/relationships/customXml" Target="../ink/ink1148.xml"/><Relationship Id="rId150" Type="http://schemas.openxmlformats.org/officeDocument/2006/relationships/image" Target="../media/image1043.png"/><Relationship Id="rId595" Type="http://schemas.openxmlformats.org/officeDocument/2006/relationships/customXml" Target="../ink/ink1403.xml"/><Relationship Id="rId248" Type="http://schemas.openxmlformats.org/officeDocument/2006/relationships/image" Target="../media/image1092.png"/><Relationship Id="rId455" Type="http://schemas.openxmlformats.org/officeDocument/2006/relationships/customXml" Target="../ink/ink1333.xml"/><Relationship Id="rId662" Type="http://schemas.openxmlformats.org/officeDocument/2006/relationships/customXml" Target="../ink/ink1437.xml"/><Relationship Id="rId12" Type="http://schemas.openxmlformats.org/officeDocument/2006/relationships/image" Target="../media/image975.png"/><Relationship Id="rId108" Type="http://schemas.openxmlformats.org/officeDocument/2006/relationships/image" Target="../media/image1022.png"/><Relationship Id="rId315" Type="http://schemas.openxmlformats.org/officeDocument/2006/relationships/customXml" Target="../ink/ink1263.xml"/><Relationship Id="rId522" Type="http://schemas.openxmlformats.org/officeDocument/2006/relationships/image" Target="../media/image1229.png"/><Relationship Id="rId96" Type="http://schemas.openxmlformats.org/officeDocument/2006/relationships/image" Target="../media/image1016.png"/><Relationship Id="rId161" Type="http://schemas.openxmlformats.org/officeDocument/2006/relationships/customXml" Target="../ink/ink1186.xml"/><Relationship Id="rId399" Type="http://schemas.openxmlformats.org/officeDocument/2006/relationships/customXml" Target="../ink/ink1305.xml"/><Relationship Id="rId259" Type="http://schemas.openxmlformats.org/officeDocument/2006/relationships/customXml" Target="../ink/ink1235.xml"/><Relationship Id="rId466" Type="http://schemas.openxmlformats.org/officeDocument/2006/relationships/image" Target="../media/image1201.png"/><Relationship Id="rId673" Type="http://schemas.openxmlformats.org/officeDocument/2006/relationships/image" Target="../media/image1303.png"/><Relationship Id="rId23" Type="http://schemas.openxmlformats.org/officeDocument/2006/relationships/customXml" Target="../ink/ink1117.xml"/><Relationship Id="rId119" Type="http://schemas.openxmlformats.org/officeDocument/2006/relationships/customXml" Target="../ink/ink1165.xml"/><Relationship Id="rId326" Type="http://schemas.openxmlformats.org/officeDocument/2006/relationships/image" Target="../media/image1131.png"/><Relationship Id="rId533" Type="http://schemas.openxmlformats.org/officeDocument/2006/relationships/customXml" Target="../ink/ink1372.xml"/><Relationship Id="rId740" Type="http://schemas.openxmlformats.org/officeDocument/2006/relationships/image" Target="../media/image1335.png"/><Relationship Id="rId172" Type="http://schemas.openxmlformats.org/officeDocument/2006/relationships/image" Target="../media/image1054.png"/><Relationship Id="rId477" Type="http://schemas.openxmlformats.org/officeDocument/2006/relationships/customXml" Target="../ink/ink1344.xml"/><Relationship Id="rId600" Type="http://schemas.openxmlformats.org/officeDocument/2006/relationships/image" Target="../media/image1267.png"/><Relationship Id="rId684" Type="http://schemas.openxmlformats.org/officeDocument/2006/relationships/customXml" Target="../ink/ink1448.xml"/><Relationship Id="rId337" Type="http://schemas.openxmlformats.org/officeDocument/2006/relationships/customXml" Target="../ink/ink1274.xml"/><Relationship Id="rId34" Type="http://schemas.openxmlformats.org/officeDocument/2006/relationships/image" Target="../media/image986.png"/><Relationship Id="rId544" Type="http://schemas.openxmlformats.org/officeDocument/2006/relationships/image" Target="../media/image1240.png"/><Relationship Id="rId751" Type="http://schemas.openxmlformats.org/officeDocument/2006/relationships/customXml" Target="../ink/ink1482.xml"/><Relationship Id="rId183" Type="http://schemas.openxmlformats.org/officeDocument/2006/relationships/customXml" Target="../ink/ink1197.xml"/><Relationship Id="rId390" Type="http://schemas.openxmlformats.org/officeDocument/2006/relationships/image" Target="../media/image1163.png"/><Relationship Id="rId404" Type="http://schemas.openxmlformats.org/officeDocument/2006/relationships/image" Target="../media/image1170.png"/><Relationship Id="rId611" Type="http://schemas.openxmlformats.org/officeDocument/2006/relationships/customXml" Target="../ink/ink1411.xml"/><Relationship Id="rId250" Type="http://schemas.openxmlformats.org/officeDocument/2006/relationships/image" Target="../media/image1093.png"/><Relationship Id="rId488" Type="http://schemas.openxmlformats.org/officeDocument/2006/relationships/image" Target="../media/image1212.png"/><Relationship Id="rId695" Type="http://schemas.openxmlformats.org/officeDocument/2006/relationships/customXml" Target="../ink/ink1454.xml"/><Relationship Id="rId709" Type="http://schemas.openxmlformats.org/officeDocument/2006/relationships/customXml" Target="../ink/ink1461.xml"/><Relationship Id="rId45" Type="http://schemas.openxmlformats.org/officeDocument/2006/relationships/customXml" Target="../ink/ink1128.xml"/><Relationship Id="rId110" Type="http://schemas.openxmlformats.org/officeDocument/2006/relationships/image" Target="../media/image1023.png"/><Relationship Id="rId348" Type="http://schemas.openxmlformats.org/officeDocument/2006/relationships/image" Target="../media/image1142.png"/><Relationship Id="rId555" Type="http://schemas.openxmlformats.org/officeDocument/2006/relationships/customXml" Target="../ink/ink1383.xml"/><Relationship Id="rId762" Type="http://schemas.openxmlformats.org/officeDocument/2006/relationships/image" Target="../media/image1346.png"/><Relationship Id="rId194" Type="http://schemas.openxmlformats.org/officeDocument/2006/relationships/image" Target="../media/image1065.png"/><Relationship Id="rId208" Type="http://schemas.openxmlformats.org/officeDocument/2006/relationships/image" Target="../media/image1072.png"/><Relationship Id="rId415" Type="http://schemas.openxmlformats.org/officeDocument/2006/relationships/customXml" Target="../ink/ink1313.xml"/><Relationship Id="rId622" Type="http://schemas.openxmlformats.org/officeDocument/2006/relationships/image" Target="../media/image1278.png"/><Relationship Id="rId261" Type="http://schemas.openxmlformats.org/officeDocument/2006/relationships/customXml" Target="../ink/ink1236.xml"/><Relationship Id="rId499" Type="http://schemas.openxmlformats.org/officeDocument/2006/relationships/customXml" Target="../ink/ink1355.xml"/><Relationship Id="rId56" Type="http://schemas.openxmlformats.org/officeDocument/2006/relationships/image" Target="../media/image997.png"/><Relationship Id="rId359" Type="http://schemas.openxmlformats.org/officeDocument/2006/relationships/customXml" Target="../ink/ink1285.xml"/><Relationship Id="rId566" Type="http://schemas.openxmlformats.org/officeDocument/2006/relationships/image" Target="../media/image1251.png"/><Relationship Id="rId773" Type="http://schemas.openxmlformats.org/officeDocument/2006/relationships/customXml" Target="../ink/ink1493.xml"/><Relationship Id="rId121" Type="http://schemas.openxmlformats.org/officeDocument/2006/relationships/customXml" Target="../ink/ink1166.xml"/><Relationship Id="rId219" Type="http://schemas.openxmlformats.org/officeDocument/2006/relationships/customXml" Target="../ink/ink1215.xml"/><Relationship Id="rId426" Type="http://schemas.openxmlformats.org/officeDocument/2006/relationships/image" Target="../media/image1181.png"/><Relationship Id="rId633" Type="http://schemas.openxmlformats.org/officeDocument/2006/relationships/image" Target="../media/image1283.png"/><Relationship Id="rId67" Type="http://schemas.openxmlformats.org/officeDocument/2006/relationships/customXml" Target="../ink/ink1139.xml"/><Relationship Id="rId272" Type="http://schemas.openxmlformats.org/officeDocument/2006/relationships/image" Target="../media/image1104.png"/><Relationship Id="rId577" Type="http://schemas.openxmlformats.org/officeDocument/2006/relationships/customXml" Target="../ink/ink1394.xml"/><Relationship Id="rId700" Type="http://schemas.openxmlformats.org/officeDocument/2006/relationships/image" Target="../media/image1315.png"/><Relationship Id="rId132" Type="http://schemas.openxmlformats.org/officeDocument/2006/relationships/image" Target="../media/image1034.png"/><Relationship Id="rId784" Type="http://schemas.openxmlformats.org/officeDocument/2006/relationships/image" Target="../media/image1357.png"/><Relationship Id="rId437" Type="http://schemas.openxmlformats.org/officeDocument/2006/relationships/customXml" Target="../ink/ink1324.xml"/><Relationship Id="rId644" Type="http://schemas.openxmlformats.org/officeDocument/2006/relationships/customXml" Target="../ink/ink1428.xml"/><Relationship Id="rId283" Type="http://schemas.openxmlformats.org/officeDocument/2006/relationships/customXml" Target="../ink/ink1247.xml"/><Relationship Id="rId490" Type="http://schemas.openxmlformats.org/officeDocument/2006/relationships/image" Target="../media/image1213.png"/><Relationship Id="rId504" Type="http://schemas.openxmlformats.org/officeDocument/2006/relationships/image" Target="../media/image1220.png"/><Relationship Id="rId711" Type="http://schemas.openxmlformats.org/officeDocument/2006/relationships/customXml" Target="../ink/ink1462.xml"/><Relationship Id="rId78" Type="http://schemas.openxmlformats.org/officeDocument/2006/relationships/image" Target="../media/image1007.png"/><Relationship Id="rId143" Type="http://schemas.openxmlformats.org/officeDocument/2006/relationships/customXml" Target="../ink/ink1177.xml"/><Relationship Id="rId350" Type="http://schemas.openxmlformats.org/officeDocument/2006/relationships/image" Target="../media/image1143.png"/><Relationship Id="rId588" Type="http://schemas.openxmlformats.org/officeDocument/2006/relationships/image" Target="../media/image1261.png"/><Relationship Id="rId9" Type="http://schemas.openxmlformats.org/officeDocument/2006/relationships/customXml" Target="../ink/ink1110.xml"/><Relationship Id="rId210" Type="http://schemas.openxmlformats.org/officeDocument/2006/relationships/image" Target="../media/image1073.png"/><Relationship Id="rId448" Type="http://schemas.openxmlformats.org/officeDocument/2006/relationships/image" Target="../media/image1192.png"/><Relationship Id="rId655" Type="http://schemas.openxmlformats.org/officeDocument/2006/relationships/image" Target="../media/image1294.png"/><Relationship Id="rId294" Type="http://schemas.openxmlformats.org/officeDocument/2006/relationships/image" Target="../media/image1115.png"/><Relationship Id="rId308" Type="http://schemas.openxmlformats.org/officeDocument/2006/relationships/image" Target="../media/image1122.png"/><Relationship Id="rId515" Type="http://schemas.openxmlformats.org/officeDocument/2006/relationships/customXml" Target="../ink/ink1363.xml"/><Relationship Id="rId722" Type="http://schemas.openxmlformats.org/officeDocument/2006/relationships/image" Target="../media/image1326.png"/><Relationship Id="rId89" Type="http://schemas.openxmlformats.org/officeDocument/2006/relationships/customXml" Target="../ink/ink1150.xml"/><Relationship Id="rId154" Type="http://schemas.openxmlformats.org/officeDocument/2006/relationships/image" Target="../media/image1045.png"/><Relationship Id="rId361" Type="http://schemas.openxmlformats.org/officeDocument/2006/relationships/customXml" Target="../ink/ink1286.xml"/><Relationship Id="rId599" Type="http://schemas.openxmlformats.org/officeDocument/2006/relationships/customXml" Target="../ink/ink1405.xml"/><Relationship Id="rId459" Type="http://schemas.openxmlformats.org/officeDocument/2006/relationships/customXml" Target="../ink/ink1335.xml"/><Relationship Id="rId666" Type="http://schemas.openxmlformats.org/officeDocument/2006/relationships/customXml" Target="../ink/ink1439.xml"/><Relationship Id="rId16" Type="http://schemas.openxmlformats.org/officeDocument/2006/relationships/image" Target="../media/image977.png"/><Relationship Id="rId221" Type="http://schemas.openxmlformats.org/officeDocument/2006/relationships/customXml" Target="../ink/ink1216.xml"/><Relationship Id="rId319" Type="http://schemas.openxmlformats.org/officeDocument/2006/relationships/customXml" Target="../ink/ink1265.xml"/><Relationship Id="rId526" Type="http://schemas.openxmlformats.org/officeDocument/2006/relationships/image" Target="../media/image1231.png"/><Relationship Id="rId733" Type="http://schemas.openxmlformats.org/officeDocument/2006/relationships/customXml" Target="../ink/ink1473.xml"/><Relationship Id="rId165" Type="http://schemas.openxmlformats.org/officeDocument/2006/relationships/customXml" Target="../ink/ink1188.xml"/><Relationship Id="rId372" Type="http://schemas.openxmlformats.org/officeDocument/2006/relationships/image" Target="../media/image1154.png"/><Relationship Id="rId677" Type="http://schemas.openxmlformats.org/officeDocument/2006/relationships/image" Target="../media/image517.png"/><Relationship Id="rId232" Type="http://schemas.openxmlformats.org/officeDocument/2006/relationships/image" Target="../media/image1084.png"/><Relationship Id="rId27" Type="http://schemas.openxmlformats.org/officeDocument/2006/relationships/customXml" Target="../ink/ink1119.xml"/><Relationship Id="rId537" Type="http://schemas.openxmlformats.org/officeDocument/2006/relationships/customXml" Target="../ink/ink1374.xml"/><Relationship Id="rId744" Type="http://schemas.openxmlformats.org/officeDocument/2006/relationships/image" Target="../media/image1337.png"/><Relationship Id="rId80" Type="http://schemas.openxmlformats.org/officeDocument/2006/relationships/image" Target="../media/image1008.png"/><Relationship Id="rId176" Type="http://schemas.openxmlformats.org/officeDocument/2006/relationships/image" Target="../media/image1056.png"/><Relationship Id="rId383" Type="http://schemas.openxmlformats.org/officeDocument/2006/relationships/customXml" Target="../ink/ink1297.xml"/><Relationship Id="rId590" Type="http://schemas.openxmlformats.org/officeDocument/2006/relationships/image" Target="../media/image1262.png"/><Relationship Id="rId604" Type="http://schemas.openxmlformats.org/officeDocument/2006/relationships/image" Target="../media/image1269.png"/><Relationship Id="rId243" Type="http://schemas.openxmlformats.org/officeDocument/2006/relationships/customXml" Target="../ink/ink1227.xml"/><Relationship Id="rId450" Type="http://schemas.openxmlformats.org/officeDocument/2006/relationships/image" Target="../media/image1193.png"/><Relationship Id="rId688" Type="http://schemas.openxmlformats.org/officeDocument/2006/relationships/image" Target="../media/image1309.png"/><Relationship Id="rId38" Type="http://schemas.openxmlformats.org/officeDocument/2006/relationships/image" Target="../media/image988.png"/><Relationship Id="rId103" Type="http://schemas.openxmlformats.org/officeDocument/2006/relationships/customXml" Target="../ink/ink1157.xml"/><Relationship Id="rId310" Type="http://schemas.openxmlformats.org/officeDocument/2006/relationships/image" Target="../media/image1123.png"/><Relationship Id="rId548" Type="http://schemas.openxmlformats.org/officeDocument/2006/relationships/image" Target="../media/image1242.png"/><Relationship Id="rId755" Type="http://schemas.openxmlformats.org/officeDocument/2006/relationships/customXml" Target="../ink/ink1484.xml"/><Relationship Id="rId91" Type="http://schemas.openxmlformats.org/officeDocument/2006/relationships/customXml" Target="../ink/ink1151.xml"/><Relationship Id="rId187" Type="http://schemas.openxmlformats.org/officeDocument/2006/relationships/customXml" Target="../ink/ink1199.xml"/><Relationship Id="rId394" Type="http://schemas.openxmlformats.org/officeDocument/2006/relationships/image" Target="../media/image1165.png"/><Relationship Id="rId408" Type="http://schemas.openxmlformats.org/officeDocument/2006/relationships/image" Target="../media/image1172.png"/><Relationship Id="rId615" Type="http://schemas.openxmlformats.org/officeDocument/2006/relationships/customXml" Target="../ink/ink1413.xml"/><Relationship Id="rId254" Type="http://schemas.openxmlformats.org/officeDocument/2006/relationships/image" Target="../media/image1095.png"/><Relationship Id="rId699" Type="http://schemas.openxmlformats.org/officeDocument/2006/relationships/customXml" Target="../ink/ink1456.xml"/><Relationship Id="rId49" Type="http://schemas.openxmlformats.org/officeDocument/2006/relationships/customXml" Target="../ink/ink1130.xml"/><Relationship Id="rId114" Type="http://schemas.openxmlformats.org/officeDocument/2006/relationships/image" Target="../media/image1025.png"/><Relationship Id="rId461" Type="http://schemas.openxmlformats.org/officeDocument/2006/relationships/customXml" Target="../ink/ink1336.xml"/><Relationship Id="rId559" Type="http://schemas.openxmlformats.org/officeDocument/2006/relationships/customXml" Target="../ink/ink1385.xml"/><Relationship Id="rId766" Type="http://schemas.openxmlformats.org/officeDocument/2006/relationships/image" Target="../media/image1348.png"/><Relationship Id="rId198" Type="http://schemas.openxmlformats.org/officeDocument/2006/relationships/image" Target="../media/image1067.png"/><Relationship Id="rId321" Type="http://schemas.openxmlformats.org/officeDocument/2006/relationships/customXml" Target="../ink/ink1266.xml"/><Relationship Id="rId419" Type="http://schemas.openxmlformats.org/officeDocument/2006/relationships/customXml" Target="../ink/ink1315.xml"/><Relationship Id="rId626" Type="http://schemas.openxmlformats.org/officeDocument/2006/relationships/customXml" Target="../ink/ink1419.xml"/><Relationship Id="rId265" Type="http://schemas.openxmlformats.org/officeDocument/2006/relationships/customXml" Target="../ink/ink1238.xml"/><Relationship Id="rId472" Type="http://schemas.openxmlformats.org/officeDocument/2006/relationships/image" Target="../media/image1204.png"/><Relationship Id="rId125" Type="http://schemas.openxmlformats.org/officeDocument/2006/relationships/customXml" Target="../ink/ink1168.xml"/><Relationship Id="rId332" Type="http://schemas.openxmlformats.org/officeDocument/2006/relationships/image" Target="../media/image1134.png"/><Relationship Id="rId777" Type="http://schemas.openxmlformats.org/officeDocument/2006/relationships/customXml" Target="../ink/ink1495.xml"/><Relationship Id="rId637" Type="http://schemas.openxmlformats.org/officeDocument/2006/relationships/image" Target="../media/image1285.png"/><Relationship Id="rId276" Type="http://schemas.openxmlformats.org/officeDocument/2006/relationships/image" Target="../media/image1106.png"/><Relationship Id="rId483" Type="http://schemas.openxmlformats.org/officeDocument/2006/relationships/customXml" Target="../ink/ink1347.xml"/><Relationship Id="rId690" Type="http://schemas.openxmlformats.org/officeDocument/2006/relationships/image" Target="../media/image1310.png"/><Relationship Id="rId704" Type="http://schemas.openxmlformats.org/officeDocument/2006/relationships/image" Target="../media/image1317.png"/><Relationship Id="rId40" Type="http://schemas.openxmlformats.org/officeDocument/2006/relationships/image" Target="../media/image989.png"/><Relationship Id="rId136" Type="http://schemas.openxmlformats.org/officeDocument/2006/relationships/image" Target="../media/image1036.png"/><Relationship Id="rId343" Type="http://schemas.openxmlformats.org/officeDocument/2006/relationships/customXml" Target="../ink/ink1277.xml"/><Relationship Id="rId550" Type="http://schemas.openxmlformats.org/officeDocument/2006/relationships/image" Target="../media/image1243.png"/><Relationship Id="rId788" Type="http://schemas.openxmlformats.org/officeDocument/2006/relationships/image" Target="../media/image1359.png"/><Relationship Id="rId203" Type="http://schemas.openxmlformats.org/officeDocument/2006/relationships/customXml" Target="../ink/ink1207.xml"/><Relationship Id="rId648" Type="http://schemas.openxmlformats.org/officeDocument/2006/relationships/customXml" Target="../ink/ink1430.xml"/><Relationship Id="rId287" Type="http://schemas.openxmlformats.org/officeDocument/2006/relationships/customXml" Target="../ink/ink1249.xml"/><Relationship Id="rId410" Type="http://schemas.openxmlformats.org/officeDocument/2006/relationships/image" Target="../media/image1173.png"/><Relationship Id="rId494" Type="http://schemas.openxmlformats.org/officeDocument/2006/relationships/image" Target="../media/image1215.png"/><Relationship Id="rId508" Type="http://schemas.openxmlformats.org/officeDocument/2006/relationships/image" Target="../media/image1222.png"/><Relationship Id="rId715" Type="http://schemas.openxmlformats.org/officeDocument/2006/relationships/customXml" Target="../ink/ink1464.xml"/><Relationship Id="rId147" Type="http://schemas.openxmlformats.org/officeDocument/2006/relationships/customXml" Target="../ink/ink1179.xml"/><Relationship Id="rId354" Type="http://schemas.openxmlformats.org/officeDocument/2006/relationships/image" Target="../media/image1145.png"/><Relationship Id="rId51" Type="http://schemas.openxmlformats.org/officeDocument/2006/relationships/customXml" Target="../ink/ink1131.xml"/><Relationship Id="rId561" Type="http://schemas.openxmlformats.org/officeDocument/2006/relationships/customXml" Target="../ink/ink1386.xml"/><Relationship Id="rId659" Type="http://schemas.openxmlformats.org/officeDocument/2006/relationships/image" Target="../media/image1296.png"/><Relationship Id="rId214" Type="http://schemas.openxmlformats.org/officeDocument/2006/relationships/image" Target="../media/image1075.png"/><Relationship Id="rId298" Type="http://schemas.openxmlformats.org/officeDocument/2006/relationships/image" Target="../media/image1117.png"/><Relationship Id="rId421" Type="http://schemas.openxmlformats.org/officeDocument/2006/relationships/customXml" Target="../ink/ink1316.xml"/><Relationship Id="rId519" Type="http://schemas.openxmlformats.org/officeDocument/2006/relationships/customXml" Target="../ink/ink1365.xml"/><Relationship Id="rId158" Type="http://schemas.openxmlformats.org/officeDocument/2006/relationships/image" Target="../media/image1047.png"/><Relationship Id="rId726" Type="http://schemas.openxmlformats.org/officeDocument/2006/relationships/image" Target="../media/image1328.png"/><Relationship Id="rId62" Type="http://schemas.openxmlformats.org/officeDocument/2006/relationships/image" Target="../media/image1000.png"/><Relationship Id="rId365" Type="http://schemas.openxmlformats.org/officeDocument/2006/relationships/customXml" Target="../ink/ink1288.xml"/><Relationship Id="rId572" Type="http://schemas.openxmlformats.org/officeDocument/2006/relationships/image" Target="../media/image1254.png"/><Relationship Id="rId225" Type="http://schemas.openxmlformats.org/officeDocument/2006/relationships/customXml" Target="../ink/ink1218.xml"/><Relationship Id="rId432" Type="http://schemas.openxmlformats.org/officeDocument/2006/relationships/image" Target="../media/image1184.png"/><Relationship Id="rId737" Type="http://schemas.openxmlformats.org/officeDocument/2006/relationships/customXml" Target="../ink/ink1475.xml"/><Relationship Id="rId73" Type="http://schemas.openxmlformats.org/officeDocument/2006/relationships/customXml" Target="../ink/ink1142.xml"/><Relationship Id="rId169" Type="http://schemas.openxmlformats.org/officeDocument/2006/relationships/customXml" Target="../ink/ink1190.xml"/><Relationship Id="rId376" Type="http://schemas.openxmlformats.org/officeDocument/2006/relationships/image" Target="../media/image1156.png"/><Relationship Id="rId583" Type="http://schemas.openxmlformats.org/officeDocument/2006/relationships/customXml" Target="../ink/ink1397.xml"/><Relationship Id="rId4" Type="http://schemas.openxmlformats.org/officeDocument/2006/relationships/image" Target="../media/image971.png"/><Relationship Id="rId236" Type="http://schemas.openxmlformats.org/officeDocument/2006/relationships/image" Target="../media/image1086.png"/><Relationship Id="rId443" Type="http://schemas.openxmlformats.org/officeDocument/2006/relationships/customXml" Target="../ink/ink1327.xml"/><Relationship Id="rId650" Type="http://schemas.openxmlformats.org/officeDocument/2006/relationships/customXml" Target="../ink/ink1431.xml"/><Relationship Id="rId303" Type="http://schemas.openxmlformats.org/officeDocument/2006/relationships/customXml" Target="../ink/ink1257.xml"/><Relationship Id="rId748" Type="http://schemas.openxmlformats.org/officeDocument/2006/relationships/image" Target="../media/image1339.png"/><Relationship Id="rId84" Type="http://schemas.openxmlformats.org/officeDocument/2006/relationships/image" Target="../media/image1010.png"/><Relationship Id="rId387" Type="http://schemas.openxmlformats.org/officeDocument/2006/relationships/customXml" Target="../ink/ink1299.xml"/><Relationship Id="rId510" Type="http://schemas.openxmlformats.org/officeDocument/2006/relationships/image" Target="../media/image1223.png"/><Relationship Id="rId594" Type="http://schemas.openxmlformats.org/officeDocument/2006/relationships/image" Target="../media/image1264.png"/><Relationship Id="rId608" Type="http://schemas.openxmlformats.org/officeDocument/2006/relationships/image" Target="../media/image1271.png"/><Relationship Id="rId247" Type="http://schemas.openxmlformats.org/officeDocument/2006/relationships/customXml" Target="../ink/ink1229.xml"/><Relationship Id="rId107" Type="http://schemas.openxmlformats.org/officeDocument/2006/relationships/customXml" Target="../ink/ink1159.xml"/><Relationship Id="rId454" Type="http://schemas.openxmlformats.org/officeDocument/2006/relationships/image" Target="../media/image1195.png"/><Relationship Id="rId661" Type="http://schemas.openxmlformats.org/officeDocument/2006/relationships/image" Target="../media/image1297.png"/><Relationship Id="rId759" Type="http://schemas.openxmlformats.org/officeDocument/2006/relationships/customXml" Target="../ink/ink1486.xml"/><Relationship Id="rId11" Type="http://schemas.openxmlformats.org/officeDocument/2006/relationships/customXml" Target="../ink/ink1111.xml"/><Relationship Id="rId314" Type="http://schemas.openxmlformats.org/officeDocument/2006/relationships/image" Target="../media/image1125.png"/><Relationship Id="rId398" Type="http://schemas.openxmlformats.org/officeDocument/2006/relationships/image" Target="../media/image1167.png"/><Relationship Id="rId521" Type="http://schemas.openxmlformats.org/officeDocument/2006/relationships/customXml" Target="../ink/ink1366.xml"/><Relationship Id="rId619" Type="http://schemas.openxmlformats.org/officeDocument/2006/relationships/customXml" Target="../ink/ink1415.xml"/></Relationships>
</file>

<file path=ppt/slides/_rels/slide12.xml.rels><?xml version="1.0" encoding="UTF-8" standalone="yes"?>
<Relationships xmlns="http://schemas.openxmlformats.org/package/2006/relationships"><Relationship Id="rId117" Type="http://schemas.openxmlformats.org/officeDocument/2006/relationships/customXml" Target="../ink/ink1558.xml"/><Relationship Id="rId671" Type="http://schemas.openxmlformats.org/officeDocument/2006/relationships/customXml" Target="../ink/ink1835.xml"/><Relationship Id="rId769" Type="http://schemas.openxmlformats.org/officeDocument/2006/relationships/customXml" Target="../ink/ink1884.xml"/><Relationship Id="rId21" Type="http://schemas.openxmlformats.org/officeDocument/2006/relationships/customXml" Target="../ink/ink1510.xml"/><Relationship Id="rId324" Type="http://schemas.openxmlformats.org/officeDocument/2006/relationships/image" Target="../media/image1517.png"/><Relationship Id="rId531" Type="http://schemas.openxmlformats.org/officeDocument/2006/relationships/customXml" Target="../ink/ink1765.xml"/><Relationship Id="rId629" Type="http://schemas.openxmlformats.org/officeDocument/2006/relationships/customXml" Target="../ink/ink1814.xml"/><Relationship Id="rId170" Type="http://schemas.openxmlformats.org/officeDocument/2006/relationships/image" Target="../media/image1442.png"/><Relationship Id="rId268" Type="http://schemas.openxmlformats.org/officeDocument/2006/relationships/image" Target="../media/image1489.png"/><Relationship Id="rId475" Type="http://schemas.openxmlformats.org/officeDocument/2006/relationships/customXml" Target="../ink/ink1737.xml"/><Relationship Id="rId682" Type="http://schemas.openxmlformats.org/officeDocument/2006/relationships/image" Target="../media/image1695.png"/><Relationship Id="rId32" Type="http://schemas.openxmlformats.org/officeDocument/2006/relationships/image" Target="../media/image1373.png"/><Relationship Id="rId128" Type="http://schemas.openxmlformats.org/officeDocument/2006/relationships/image" Target="../media/image1421.png"/><Relationship Id="rId335" Type="http://schemas.openxmlformats.org/officeDocument/2006/relationships/customXml" Target="../ink/ink1667.xml"/><Relationship Id="rId542" Type="http://schemas.openxmlformats.org/officeDocument/2006/relationships/image" Target="../media/image1625.png"/><Relationship Id="rId181" Type="http://schemas.openxmlformats.org/officeDocument/2006/relationships/customXml" Target="../ink/ink1590.xml"/><Relationship Id="rId402" Type="http://schemas.openxmlformats.org/officeDocument/2006/relationships/image" Target="../media/image1556.png"/><Relationship Id="rId279" Type="http://schemas.openxmlformats.org/officeDocument/2006/relationships/customXml" Target="../ink/ink1639.xml"/><Relationship Id="rId486" Type="http://schemas.openxmlformats.org/officeDocument/2006/relationships/image" Target="../media/image1597.png"/><Relationship Id="rId693" Type="http://schemas.openxmlformats.org/officeDocument/2006/relationships/customXml" Target="../ink/ink1846.xml"/><Relationship Id="rId707" Type="http://schemas.openxmlformats.org/officeDocument/2006/relationships/customXml" Target="../ink/ink1853.xml"/><Relationship Id="rId43" Type="http://schemas.openxmlformats.org/officeDocument/2006/relationships/customXml" Target="../ink/ink1521.xml"/><Relationship Id="rId139" Type="http://schemas.openxmlformats.org/officeDocument/2006/relationships/customXml" Target="../ink/ink1569.xml"/><Relationship Id="rId346" Type="http://schemas.openxmlformats.org/officeDocument/2006/relationships/image" Target="../media/image1528.png"/><Relationship Id="rId553" Type="http://schemas.openxmlformats.org/officeDocument/2006/relationships/customXml" Target="../ink/ink1776.xml"/><Relationship Id="rId760" Type="http://schemas.openxmlformats.org/officeDocument/2006/relationships/image" Target="../media/image1733.png"/><Relationship Id="rId192" Type="http://schemas.openxmlformats.org/officeDocument/2006/relationships/image" Target="../media/image1453.png"/><Relationship Id="rId206" Type="http://schemas.openxmlformats.org/officeDocument/2006/relationships/image" Target="../media/image1460.png"/><Relationship Id="rId413" Type="http://schemas.openxmlformats.org/officeDocument/2006/relationships/customXml" Target="../ink/ink1706.xml"/><Relationship Id="rId497" Type="http://schemas.openxmlformats.org/officeDocument/2006/relationships/customXml" Target="../ink/ink1748.xml"/><Relationship Id="rId620" Type="http://schemas.openxmlformats.org/officeDocument/2006/relationships/image" Target="../media/image1664.png"/><Relationship Id="rId718" Type="http://schemas.openxmlformats.org/officeDocument/2006/relationships/image" Target="../media/image1713.png"/><Relationship Id="rId357" Type="http://schemas.openxmlformats.org/officeDocument/2006/relationships/customXml" Target="../ink/ink1678.xml"/><Relationship Id="rId54" Type="http://schemas.openxmlformats.org/officeDocument/2006/relationships/image" Target="../media/image1384.png"/><Relationship Id="rId217" Type="http://schemas.openxmlformats.org/officeDocument/2006/relationships/customXml" Target="../ink/ink1608.xml"/><Relationship Id="rId564" Type="http://schemas.openxmlformats.org/officeDocument/2006/relationships/image" Target="../media/image1636.png"/><Relationship Id="rId771" Type="http://schemas.openxmlformats.org/officeDocument/2006/relationships/customXml" Target="../ink/ink1885.xml"/><Relationship Id="rId424" Type="http://schemas.openxmlformats.org/officeDocument/2006/relationships/image" Target="../media/image1567.png"/><Relationship Id="rId631" Type="http://schemas.openxmlformats.org/officeDocument/2006/relationships/customXml" Target="../ink/ink1815.xml"/><Relationship Id="rId729" Type="http://schemas.openxmlformats.org/officeDocument/2006/relationships/customXml" Target="../ink/ink1864.xml"/><Relationship Id="rId270" Type="http://schemas.openxmlformats.org/officeDocument/2006/relationships/image" Target="../media/image1490.png"/><Relationship Id="rId65" Type="http://schemas.openxmlformats.org/officeDocument/2006/relationships/customXml" Target="../ink/ink1532.xml"/><Relationship Id="rId130" Type="http://schemas.openxmlformats.org/officeDocument/2006/relationships/image" Target="../media/image1422.png"/><Relationship Id="rId368" Type="http://schemas.openxmlformats.org/officeDocument/2006/relationships/image" Target="../media/image1539.png"/><Relationship Id="rId575" Type="http://schemas.openxmlformats.org/officeDocument/2006/relationships/customXml" Target="../ink/ink1787.xml"/><Relationship Id="rId228" Type="http://schemas.openxmlformats.org/officeDocument/2006/relationships/image" Target="../media/image283.png"/><Relationship Id="rId435" Type="http://schemas.openxmlformats.org/officeDocument/2006/relationships/customXml" Target="../ink/ink1717.xml"/><Relationship Id="rId642" Type="http://schemas.openxmlformats.org/officeDocument/2006/relationships/image" Target="../media/image1675.png"/><Relationship Id="rId281" Type="http://schemas.openxmlformats.org/officeDocument/2006/relationships/customXml" Target="../ink/ink1640.xml"/><Relationship Id="rId502" Type="http://schemas.openxmlformats.org/officeDocument/2006/relationships/image" Target="../media/image1605.png"/><Relationship Id="rId76" Type="http://schemas.openxmlformats.org/officeDocument/2006/relationships/image" Target="../media/image1395.png"/><Relationship Id="rId141" Type="http://schemas.openxmlformats.org/officeDocument/2006/relationships/customXml" Target="../ink/ink1570.xml"/><Relationship Id="rId379" Type="http://schemas.openxmlformats.org/officeDocument/2006/relationships/customXml" Target="../ink/ink1689.xml"/><Relationship Id="rId586" Type="http://schemas.openxmlformats.org/officeDocument/2006/relationships/image" Target="../media/image1647.png"/><Relationship Id="rId7" Type="http://schemas.openxmlformats.org/officeDocument/2006/relationships/customXml" Target="../ink/ink1503.xml"/><Relationship Id="rId239" Type="http://schemas.openxmlformats.org/officeDocument/2006/relationships/customXml" Target="../ink/ink1619.xml"/><Relationship Id="rId446" Type="http://schemas.openxmlformats.org/officeDocument/2006/relationships/image" Target="../media/image1578.png"/><Relationship Id="rId653" Type="http://schemas.openxmlformats.org/officeDocument/2006/relationships/customXml" Target="../ink/ink1826.xml"/><Relationship Id="rId292" Type="http://schemas.openxmlformats.org/officeDocument/2006/relationships/image" Target="../media/image1501.png"/><Relationship Id="rId306" Type="http://schemas.openxmlformats.org/officeDocument/2006/relationships/image" Target="../media/image1508.png"/><Relationship Id="rId87" Type="http://schemas.openxmlformats.org/officeDocument/2006/relationships/customXml" Target="../ink/ink1543.xml"/><Relationship Id="rId513" Type="http://schemas.openxmlformats.org/officeDocument/2006/relationships/customXml" Target="../ink/ink1756.xml"/><Relationship Id="rId597" Type="http://schemas.openxmlformats.org/officeDocument/2006/relationships/customXml" Target="../ink/ink1798.xml"/><Relationship Id="rId720" Type="http://schemas.openxmlformats.org/officeDocument/2006/relationships/image" Target="../media/image351.png"/><Relationship Id="rId152" Type="http://schemas.openxmlformats.org/officeDocument/2006/relationships/image" Target="../media/image1433.png"/><Relationship Id="rId457" Type="http://schemas.openxmlformats.org/officeDocument/2006/relationships/customXml" Target="../ink/ink1728.xml"/><Relationship Id="rId664" Type="http://schemas.openxmlformats.org/officeDocument/2006/relationships/image" Target="../media/image1686.png"/><Relationship Id="rId14" Type="http://schemas.openxmlformats.org/officeDocument/2006/relationships/image" Target="../media/image1364.png"/><Relationship Id="rId317" Type="http://schemas.openxmlformats.org/officeDocument/2006/relationships/customXml" Target="../ink/ink1658.xml"/><Relationship Id="rId524" Type="http://schemas.openxmlformats.org/officeDocument/2006/relationships/image" Target="../media/image1616.png"/><Relationship Id="rId731" Type="http://schemas.openxmlformats.org/officeDocument/2006/relationships/customXml" Target="../ink/ink1865.xml"/><Relationship Id="rId98" Type="http://schemas.openxmlformats.org/officeDocument/2006/relationships/image" Target="../media/image1406.png"/><Relationship Id="rId163" Type="http://schemas.openxmlformats.org/officeDocument/2006/relationships/customXml" Target="../ink/ink1581.xml"/><Relationship Id="rId370" Type="http://schemas.openxmlformats.org/officeDocument/2006/relationships/image" Target="../media/image1540.png"/><Relationship Id="rId230" Type="http://schemas.openxmlformats.org/officeDocument/2006/relationships/image" Target="../media/image1471.png"/><Relationship Id="rId468" Type="http://schemas.openxmlformats.org/officeDocument/2006/relationships/image" Target="../media/image1589.png"/><Relationship Id="rId675" Type="http://schemas.openxmlformats.org/officeDocument/2006/relationships/customXml" Target="../ink/ink1837.xml"/><Relationship Id="rId25" Type="http://schemas.openxmlformats.org/officeDocument/2006/relationships/customXml" Target="../ink/ink1512.xml"/><Relationship Id="rId328" Type="http://schemas.openxmlformats.org/officeDocument/2006/relationships/image" Target="../media/image1519.png"/><Relationship Id="rId535" Type="http://schemas.openxmlformats.org/officeDocument/2006/relationships/customXml" Target="../ink/ink1767.xml"/><Relationship Id="rId742" Type="http://schemas.openxmlformats.org/officeDocument/2006/relationships/image" Target="../media/image1724.png"/><Relationship Id="rId174" Type="http://schemas.openxmlformats.org/officeDocument/2006/relationships/image" Target="../media/image1444.png"/><Relationship Id="rId381" Type="http://schemas.openxmlformats.org/officeDocument/2006/relationships/customXml" Target="../ink/ink1690.xml"/><Relationship Id="rId602" Type="http://schemas.openxmlformats.org/officeDocument/2006/relationships/image" Target="../media/image1655.png"/><Relationship Id="rId241" Type="http://schemas.openxmlformats.org/officeDocument/2006/relationships/customXml" Target="../ink/ink1620.xml"/><Relationship Id="rId479" Type="http://schemas.openxmlformats.org/officeDocument/2006/relationships/customXml" Target="../ink/ink1739.xml"/><Relationship Id="rId686" Type="http://schemas.openxmlformats.org/officeDocument/2006/relationships/image" Target="../media/image1697.png"/><Relationship Id="rId36" Type="http://schemas.openxmlformats.org/officeDocument/2006/relationships/image" Target="../media/image1375.png"/><Relationship Id="rId339" Type="http://schemas.openxmlformats.org/officeDocument/2006/relationships/customXml" Target="../ink/ink1669.xml"/><Relationship Id="rId546" Type="http://schemas.openxmlformats.org/officeDocument/2006/relationships/image" Target="../media/image1627.png"/><Relationship Id="rId753" Type="http://schemas.openxmlformats.org/officeDocument/2006/relationships/customXml" Target="../ink/ink1876.xml"/><Relationship Id="rId101" Type="http://schemas.openxmlformats.org/officeDocument/2006/relationships/customXml" Target="../ink/ink1550.xml"/><Relationship Id="rId185" Type="http://schemas.openxmlformats.org/officeDocument/2006/relationships/customXml" Target="../ink/ink1592.xml"/><Relationship Id="rId406" Type="http://schemas.openxmlformats.org/officeDocument/2006/relationships/image" Target="../media/image1558.png"/><Relationship Id="rId392" Type="http://schemas.openxmlformats.org/officeDocument/2006/relationships/image" Target="../media/image1551.png"/><Relationship Id="rId613" Type="http://schemas.openxmlformats.org/officeDocument/2006/relationships/customXml" Target="../ink/ink1806.xml"/><Relationship Id="rId697" Type="http://schemas.openxmlformats.org/officeDocument/2006/relationships/customXml" Target="../ink/ink1848.xml"/><Relationship Id="rId252" Type="http://schemas.openxmlformats.org/officeDocument/2006/relationships/image" Target="../media/image1481.png"/><Relationship Id="rId47" Type="http://schemas.openxmlformats.org/officeDocument/2006/relationships/customXml" Target="../ink/ink1523.xml"/><Relationship Id="rId112" Type="http://schemas.openxmlformats.org/officeDocument/2006/relationships/image" Target="../media/image1413.png"/><Relationship Id="rId557" Type="http://schemas.openxmlformats.org/officeDocument/2006/relationships/customXml" Target="../ink/ink1778.xml"/><Relationship Id="rId764" Type="http://schemas.openxmlformats.org/officeDocument/2006/relationships/image" Target="../media/image1735.png"/><Relationship Id="rId196" Type="http://schemas.openxmlformats.org/officeDocument/2006/relationships/image" Target="../media/image1455.png"/><Relationship Id="rId417" Type="http://schemas.openxmlformats.org/officeDocument/2006/relationships/customXml" Target="../ink/ink1708.xml"/><Relationship Id="rId624" Type="http://schemas.openxmlformats.org/officeDocument/2006/relationships/image" Target="../media/image1666.png"/><Relationship Id="rId263" Type="http://schemas.openxmlformats.org/officeDocument/2006/relationships/customXml" Target="../ink/ink1631.xml"/><Relationship Id="rId470" Type="http://schemas.openxmlformats.org/officeDocument/2006/relationships/image" Target="../media/image1590.png"/><Relationship Id="rId58" Type="http://schemas.openxmlformats.org/officeDocument/2006/relationships/image" Target="../media/image1386.png"/><Relationship Id="rId123" Type="http://schemas.openxmlformats.org/officeDocument/2006/relationships/customXml" Target="../ink/ink1561.xml"/><Relationship Id="rId330" Type="http://schemas.openxmlformats.org/officeDocument/2006/relationships/image" Target="../media/image1520.png"/><Relationship Id="rId568" Type="http://schemas.openxmlformats.org/officeDocument/2006/relationships/image" Target="../media/image1638.png"/><Relationship Id="rId775" Type="http://schemas.openxmlformats.org/officeDocument/2006/relationships/customXml" Target="../ink/ink1887.xml"/><Relationship Id="rId428" Type="http://schemas.openxmlformats.org/officeDocument/2006/relationships/image" Target="../media/image1569.png"/><Relationship Id="rId635" Type="http://schemas.openxmlformats.org/officeDocument/2006/relationships/customXml" Target="../ink/ink1817.xml"/><Relationship Id="rId274" Type="http://schemas.openxmlformats.org/officeDocument/2006/relationships/image" Target="../media/image1492.png"/><Relationship Id="rId481" Type="http://schemas.openxmlformats.org/officeDocument/2006/relationships/customXml" Target="../ink/ink1740.xml"/><Relationship Id="rId702" Type="http://schemas.openxmlformats.org/officeDocument/2006/relationships/image" Target="../media/image1705.png"/><Relationship Id="rId69" Type="http://schemas.openxmlformats.org/officeDocument/2006/relationships/customXml" Target="../ink/ink1534.xml"/><Relationship Id="rId134" Type="http://schemas.openxmlformats.org/officeDocument/2006/relationships/image" Target="../media/image1424.png"/><Relationship Id="rId579" Type="http://schemas.openxmlformats.org/officeDocument/2006/relationships/customXml" Target="../ink/ink1789.xml"/><Relationship Id="rId341" Type="http://schemas.openxmlformats.org/officeDocument/2006/relationships/customXml" Target="../ink/ink1670.xml"/><Relationship Id="rId439" Type="http://schemas.openxmlformats.org/officeDocument/2006/relationships/customXml" Target="../ink/ink1719.xml"/><Relationship Id="rId646" Type="http://schemas.openxmlformats.org/officeDocument/2006/relationships/image" Target="../media/image1677.png"/><Relationship Id="rId201" Type="http://schemas.openxmlformats.org/officeDocument/2006/relationships/customXml" Target="../ink/ink1600.xml"/><Relationship Id="rId285" Type="http://schemas.openxmlformats.org/officeDocument/2006/relationships/customXml" Target="../ink/ink1642.xml"/><Relationship Id="rId506" Type="http://schemas.openxmlformats.org/officeDocument/2006/relationships/image" Target="../media/image1607.png"/><Relationship Id="rId492" Type="http://schemas.openxmlformats.org/officeDocument/2006/relationships/image" Target="../media/image1600.png"/><Relationship Id="rId713" Type="http://schemas.openxmlformats.org/officeDocument/2006/relationships/customXml" Target="../ink/ink1856.xml"/><Relationship Id="rId145" Type="http://schemas.openxmlformats.org/officeDocument/2006/relationships/customXml" Target="../ink/ink1572.xml"/><Relationship Id="rId352" Type="http://schemas.openxmlformats.org/officeDocument/2006/relationships/image" Target="../media/image1531.png"/><Relationship Id="rId212" Type="http://schemas.openxmlformats.org/officeDocument/2006/relationships/image" Target="../media/image1463.png"/><Relationship Id="rId657" Type="http://schemas.openxmlformats.org/officeDocument/2006/relationships/customXml" Target="../ink/ink1828.xml"/><Relationship Id="rId296" Type="http://schemas.openxmlformats.org/officeDocument/2006/relationships/image" Target="../media/image1503.png"/><Relationship Id="rId517" Type="http://schemas.openxmlformats.org/officeDocument/2006/relationships/customXml" Target="../ink/ink1758.xml"/><Relationship Id="rId724" Type="http://schemas.openxmlformats.org/officeDocument/2006/relationships/image" Target="../media/image1715.png"/><Relationship Id="rId60" Type="http://schemas.openxmlformats.org/officeDocument/2006/relationships/image" Target="../media/image1387.png"/><Relationship Id="rId156" Type="http://schemas.openxmlformats.org/officeDocument/2006/relationships/image" Target="../media/image1435.png"/><Relationship Id="rId363" Type="http://schemas.openxmlformats.org/officeDocument/2006/relationships/customXml" Target="../ink/ink1681.xml"/><Relationship Id="rId570" Type="http://schemas.openxmlformats.org/officeDocument/2006/relationships/image" Target="../media/image1639.png"/><Relationship Id="rId223" Type="http://schemas.openxmlformats.org/officeDocument/2006/relationships/customXml" Target="../ink/ink1611.xml"/><Relationship Id="rId430" Type="http://schemas.openxmlformats.org/officeDocument/2006/relationships/image" Target="../media/image1570.png"/><Relationship Id="rId668" Type="http://schemas.openxmlformats.org/officeDocument/2006/relationships/image" Target="../media/image1688.png"/><Relationship Id="rId18" Type="http://schemas.openxmlformats.org/officeDocument/2006/relationships/image" Target="../media/image1366.png"/><Relationship Id="rId528" Type="http://schemas.openxmlformats.org/officeDocument/2006/relationships/image" Target="../media/image1618.png"/><Relationship Id="rId735" Type="http://schemas.openxmlformats.org/officeDocument/2006/relationships/customXml" Target="../ink/ink1867.xml"/><Relationship Id="rId167" Type="http://schemas.openxmlformats.org/officeDocument/2006/relationships/customXml" Target="../ink/ink1583.xml"/><Relationship Id="rId374" Type="http://schemas.openxmlformats.org/officeDocument/2006/relationships/image" Target="../media/image1542.png"/><Relationship Id="rId581" Type="http://schemas.openxmlformats.org/officeDocument/2006/relationships/customXml" Target="../ink/ink1790.xml"/><Relationship Id="rId71" Type="http://schemas.openxmlformats.org/officeDocument/2006/relationships/customXml" Target="../ink/ink1535.xml"/><Relationship Id="rId234" Type="http://schemas.openxmlformats.org/officeDocument/2006/relationships/image" Target="../media/image1473.png"/><Relationship Id="rId679" Type="http://schemas.openxmlformats.org/officeDocument/2006/relationships/customXml" Target="../ink/ink1839.xml"/><Relationship Id="rId2" Type="http://schemas.openxmlformats.org/officeDocument/2006/relationships/customXml" Target="../ink/ink1501.xml"/><Relationship Id="rId29" Type="http://schemas.openxmlformats.org/officeDocument/2006/relationships/customXml" Target="../ink/ink1514.xml"/><Relationship Id="rId441" Type="http://schemas.openxmlformats.org/officeDocument/2006/relationships/customXml" Target="../ink/ink1720.xml"/><Relationship Id="rId539" Type="http://schemas.openxmlformats.org/officeDocument/2006/relationships/customXml" Target="../ink/ink1769.xml"/><Relationship Id="rId746" Type="http://schemas.openxmlformats.org/officeDocument/2006/relationships/image" Target="../media/image1726.png"/><Relationship Id="rId178" Type="http://schemas.openxmlformats.org/officeDocument/2006/relationships/image" Target="../media/image1446.png"/><Relationship Id="rId301" Type="http://schemas.openxmlformats.org/officeDocument/2006/relationships/customXml" Target="../ink/ink1650.xml"/><Relationship Id="rId82" Type="http://schemas.openxmlformats.org/officeDocument/2006/relationships/image" Target="../media/image1398.png"/><Relationship Id="rId385" Type="http://schemas.openxmlformats.org/officeDocument/2006/relationships/customXml" Target="../ink/ink1692.xml"/><Relationship Id="rId592" Type="http://schemas.openxmlformats.org/officeDocument/2006/relationships/image" Target="../media/image1650.png"/><Relationship Id="rId606" Type="http://schemas.openxmlformats.org/officeDocument/2006/relationships/image" Target="../media/image1657.png"/><Relationship Id="rId245" Type="http://schemas.openxmlformats.org/officeDocument/2006/relationships/customXml" Target="../ink/ink1622.xml"/><Relationship Id="rId452" Type="http://schemas.openxmlformats.org/officeDocument/2006/relationships/image" Target="../media/image1581.png"/><Relationship Id="rId105" Type="http://schemas.openxmlformats.org/officeDocument/2006/relationships/customXml" Target="../ink/ink1552.xml"/><Relationship Id="rId312" Type="http://schemas.openxmlformats.org/officeDocument/2006/relationships/image" Target="../media/image1511.png"/><Relationship Id="rId757" Type="http://schemas.openxmlformats.org/officeDocument/2006/relationships/customXml" Target="../ink/ink1878.xml"/><Relationship Id="rId93" Type="http://schemas.openxmlformats.org/officeDocument/2006/relationships/customXml" Target="../ink/ink1546.xml"/><Relationship Id="rId189" Type="http://schemas.openxmlformats.org/officeDocument/2006/relationships/customXml" Target="../ink/ink1594.xml"/><Relationship Id="rId396" Type="http://schemas.openxmlformats.org/officeDocument/2006/relationships/image" Target="../media/image1553.png"/><Relationship Id="rId617" Type="http://schemas.openxmlformats.org/officeDocument/2006/relationships/customXml" Target="../ink/ink1808.xml"/><Relationship Id="rId256" Type="http://schemas.openxmlformats.org/officeDocument/2006/relationships/image" Target="../media/image1483.png"/><Relationship Id="rId463" Type="http://schemas.openxmlformats.org/officeDocument/2006/relationships/customXml" Target="../ink/ink1731.xml"/><Relationship Id="rId670" Type="http://schemas.openxmlformats.org/officeDocument/2006/relationships/image" Target="../media/image1689.png"/><Relationship Id="rId116" Type="http://schemas.openxmlformats.org/officeDocument/2006/relationships/image" Target="../media/image1415.png"/><Relationship Id="rId323" Type="http://schemas.openxmlformats.org/officeDocument/2006/relationships/customXml" Target="../ink/ink1661.xml"/><Relationship Id="rId530" Type="http://schemas.openxmlformats.org/officeDocument/2006/relationships/image" Target="../media/image1619.png"/><Relationship Id="rId768" Type="http://schemas.openxmlformats.org/officeDocument/2006/relationships/image" Target="../media/image1737.png"/><Relationship Id="rId20" Type="http://schemas.openxmlformats.org/officeDocument/2006/relationships/image" Target="../media/image1367.png"/><Relationship Id="rId628" Type="http://schemas.openxmlformats.org/officeDocument/2006/relationships/image" Target="../media/image1668.png"/><Relationship Id="rId267" Type="http://schemas.openxmlformats.org/officeDocument/2006/relationships/customXml" Target="../ink/ink1633.xml"/><Relationship Id="rId474" Type="http://schemas.openxmlformats.org/officeDocument/2006/relationships/image" Target="../media/image67.png"/><Relationship Id="rId127" Type="http://schemas.openxmlformats.org/officeDocument/2006/relationships/customXml" Target="../ink/ink1563.xml"/><Relationship Id="rId681" Type="http://schemas.openxmlformats.org/officeDocument/2006/relationships/customXml" Target="../ink/ink1840.xml"/><Relationship Id="rId31" Type="http://schemas.openxmlformats.org/officeDocument/2006/relationships/customXml" Target="../ink/ink1515.xml"/><Relationship Id="rId334" Type="http://schemas.openxmlformats.org/officeDocument/2006/relationships/image" Target="../media/image1522.png"/><Relationship Id="rId541" Type="http://schemas.openxmlformats.org/officeDocument/2006/relationships/customXml" Target="../ink/ink1770.xml"/><Relationship Id="rId639" Type="http://schemas.openxmlformats.org/officeDocument/2006/relationships/customXml" Target="../ink/ink1819.xml"/><Relationship Id="rId180" Type="http://schemas.openxmlformats.org/officeDocument/2006/relationships/image" Target="../media/image1447.png"/><Relationship Id="rId278" Type="http://schemas.openxmlformats.org/officeDocument/2006/relationships/image" Target="../media/image1494.png"/><Relationship Id="rId401" Type="http://schemas.openxmlformats.org/officeDocument/2006/relationships/customXml" Target="../ink/ink1700.xml"/><Relationship Id="rId485" Type="http://schemas.openxmlformats.org/officeDocument/2006/relationships/customXml" Target="../ink/ink1742.xml"/><Relationship Id="rId692" Type="http://schemas.openxmlformats.org/officeDocument/2006/relationships/image" Target="../media/image1700.png"/><Relationship Id="rId706" Type="http://schemas.openxmlformats.org/officeDocument/2006/relationships/image" Target="../media/image1707.png"/><Relationship Id="rId42" Type="http://schemas.openxmlformats.org/officeDocument/2006/relationships/image" Target="../media/image1378.png"/><Relationship Id="rId138" Type="http://schemas.openxmlformats.org/officeDocument/2006/relationships/image" Target="../media/image1426.png"/><Relationship Id="rId345" Type="http://schemas.openxmlformats.org/officeDocument/2006/relationships/customXml" Target="../ink/ink1672.xml"/><Relationship Id="rId552" Type="http://schemas.openxmlformats.org/officeDocument/2006/relationships/image" Target="../media/image1630.png"/><Relationship Id="rId191" Type="http://schemas.openxmlformats.org/officeDocument/2006/relationships/customXml" Target="../ink/ink1595.xml"/><Relationship Id="rId205" Type="http://schemas.openxmlformats.org/officeDocument/2006/relationships/customXml" Target="../ink/ink1602.xml"/><Relationship Id="rId412" Type="http://schemas.openxmlformats.org/officeDocument/2006/relationships/image" Target="../media/image1561.png"/><Relationship Id="rId107" Type="http://schemas.openxmlformats.org/officeDocument/2006/relationships/customXml" Target="../ink/ink1553.xml"/><Relationship Id="rId289" Type="http://schemas.openxmlformats.org/officeDocument/2006/relationships/customXml" Target="../ink/ink1644.xml"/><Relationship Id="rId454" Type="http://schemas.openxmlformats.org/officeDocument/2006/relationships/image" Target="../media/image1582.png"/><Relationship Id="rId496" Type="http://schemas.openxmlformats.org/officeDocument/2006/relationships/image" Target="../media/image1602.png"/><Relationship Id="rId661" Type="http://schemas.openxmlformats.org/officeDocument/2006/relationships/customXml" Target="../ink/ink1830.xml"/><Relationship Id="rId717" Type="http://schemas.openxmlformats.org/officeDocument/2006/relationships/customXml" Target="../ink/ink1858.xml"/><Relationship Id="rId759" Type="http://schemas.openxmlformats.org/officeDocument/2006/relationships/customXml" Target="../ink/ink1879.xml"/><Relationship Id="rId11" Type="http://schemas.openxmlformats.org/officeDocument/2006/relationships/customXml" Target="../ink/ink1505.xml"/><Relationship Id="rId53" Type="http://schemas.openxmlformats.org/officeDocument/2006/relationships/customXml" Target="../ink/ink1526.xml"/><Relationship Id="rId149" Type="http://schemas.openxmlformats.org/officeDocument/2006/relationships/customXml" Target="../ink/ink1574.xml"/><Relationship Id="rId314" Type="http://schemas.openxmlformats.org/officeDocument/2006/relationships/image" Target="../media/image1512.png"/><Relationship Id="rId356" Type="http://schemas.openxmlformats.org/officeDocument/2006/relationships/image" Target="../media/image1533.png"/><Relationship Id="rId398" Type="http://schemas.openxmlformats.org/officeDocument/2006/relationships/image" Target="../media/image1554.png"/><Relationship Id="rId521" Type="http://schemas.openxmlformats.org/officeDocument/2006/relationships/customXml" Target="../ink/ink1760.xml"/><Relationship Id="rId563" Type="http://schemas.openxmlformats.org/officeDocument/2006/relationships/customXml" Target="../ink/ink1781.xml"/><Relationship Id="rId619" Type="http://schemas.openxmlformats.org/officeDocument/2006/relationships/customXml" Target="../ink/ink1809.xml"/><Relationship Id="rId770" Type="http://schemas.openxmlformats.org/officeDocument/2006/relationships/image" Target="../media/image1738.png"/><Relationship Id="rId95" Type="http://schemas.openxmlformats.org/officeDocument/2006/relationships/customXml" Target="../ink/ink1547.xml"/><Relationship Id="rId160" Type="http://schemas.openxmlformats.org/officeDocument/2006/relationships/image" Target="../media/image1437.png"/><Relationship Id="rId216" Type="http://schemas.openxmlformats.org/officeDocument/2006/relationships/image" Target="../media/image1465.png"/><Relationship Id="rId423" Type="http://schemas.openxmlformats.org/officeDocument/2006/relationships/customXml" Target="../ink/ink1711.xml"/><Relationship Id="rId258" Type="http://schemas.openxmlformats.org/officeDocument/2006/relationships/image" Target="../media/image1484.png"/><Relationship Id="rId465" Type="http://schemas.openxmlformats.org/officeDocument/2006/relationships/customXml" Target="../ink/ink1732.xml"/><Relationship Id="rId630" Type="http://schemas.openxmlformats.org/officeDocument/2006/relationships/image" Target="../media/image1669.png"/><Relationship Id="rId672" Type="http://schemas.openxmlformats.org/officeDocument/2006/relationships/image" Target="../media/image1690.png"/><Relationship Id="rId728" Type="http://schemas.openxmlformats.org/officeDocument/2006/relationships/image" Target="../media/image1717.png"/><Relationship Id="rId22" Type="http://schemas.openxmlformats.org/officeDocument/2006/relationships/image" Target="../media/image1368.png"/><Relationship Id="rId64" Type="http://schemas.openxmlformats.org/officeDocument/2006/relationships/image" Target="../media/image1389.png"/><Relationship Id="rId118" Type="http://schemas.openxmlformats.org/officeDocument/2006/relationships/image" Target="../media/image1416.png"/><Relationship Id="rId325" Type="http://schemas.openxmlformats.org/officeDocument/2006/relationships/customXml" Target="../ink/ink1662.xml"/><Relationship Id="rId367" Type="http://schemas.openxmlformats.org/officeDocument/2006/relationships/customXml" Target="../ink/ink1683.xml"/><Relationship Id="rId532" Type="http://schemas.openxmlformats.org/officeDocument/2006/relationships/image" Target="../media/image1620.png"/><Relationship Id="rId574" Type="http://schemas.openxmlformats.org/officeDocument/2006/relationships/image" Target="../media/image1641.png"/><Relationship Id="rId171" Type="http://schemas.openxmlformats.org/officeDocument/2006/relationships/customXml" Target="../ink/ink1585.xml"/><Relationship Id="rId227" Type="http://schemas.openxmlformats.org/officeDocument/2006/relationships/customXml" Target="../ink/ink1613.xml"/><Relationship Id="rId269" Type="http://schemas.openxmlformats.org/officeDocument/2006/relationships/customXml" Target="../ink/ink1634.xml"/><Relationship Id="rId434" Type="http://schemas.openxmlformats.org/officeDocument/2006/relationships/image" Target="../media/image1572.png"/><Relationship Id="rId476" Type="http://schemas.openxmlformats.org/officeDocument/2006/relationships/image" Target="../media/image1592.png"/><Relationship Id="rId641" Type="http://schemas.openxmlformats.org/officeDocument/2006/relationships/customXml" Target="../ink/ink1820.xml"/><Relationship Id="rId683" Type="http://schemas.openxmlformats.org/officeDocument/2006/relationships/customXml" Target="../ink/ink1841.xml"/><Relationship Id="rId739" Type="http://schemas.openxmlformats.org/officeDocument/2006/relationships/customXml" Target="../ink/ink1869.xml"/><Relationship Id="rId33" Type="http://schemas.openxmlformats.org/officeDocument/2006/relationships/customXml" Target="../ink/ink1516.xml"/><Relationship Id="rId129" Type="http://schemas.openxmlformats.org/officeDocument/2006/relationships/customXml" Target="../ink/ink1564.xml"/><Relationship Id="rId280" Type="http://schemas.openxmlformats.org/officeDocument/2006/relationships/image" Target="../media/image1495.png"/><Relationship Id="rId336" Type="http://schemas.openxmlformats.org/officeDocument/2006/relationships/image" Target="../media/image1523.png"/><Relationship Id="rId501" Type="http://schemas.openxmlformats.org/officeDocument/2006/relationships/customXml" Target="../ink/ink1750.xml"/><Relationship Id="rId543" Type="http://schemas.openxmlformats.org/officeDocument/2006/relationships/customXml" Target="../ink/ink1771.xml"/><Relationship Id="rId75" Type="http://schemas.openxmlformats.org/officeDocument/2006/relationships/customXml" Target="../ink/ink1537.xml"/><Relationship Id="rId140" Type="http://schemas.openxmlformats.org/officeDocument/2006/relationships/image" Target="../media/image1427.png"/><Relationship Id="rId182" Type="http://schemas.openxmlformats.org/officeDocument/2006/relationships/image" Target="../media/image1448.png"/><Relationship Id="rId378" Type="http://schemas.openxmlformats.org/officeDocument/2006/relationships/image" Target="../media/image1544.png"/><Relationship Id="rId403" Type="http://schemas.openxmlformats.org/officeDocument/2006/relationships/customXml" Target="../ink/ink1701.xml"/><Relationship Id="rId585" Type="http://schemas.openxmlformats.org/officeDocument/2006/relationships/customXml" Target="../ink/ink1792.xml"/><Relationship Id="rId750" Type="http://schemas.openxmlformats.org/officeDocument/2006/relationships/image" Target="../media/image1728.png"/><Relationship Id="rId6" Type="http://schemas.openxmlformats.org/officeDocument/2006/relationships/image" Target="../media/image1360.png"/><Relationship Id="rId238" Type="http://schemas.openxmlformats.org/officeDocument/2006/relationships/image" Target="../media/image1475.png"/><Relationship Id="rId445" Type="http://schemas.openxmlformats.org/officeDocument/2006/relationships/customXml" Target="../ink/ink1722.xml"/><Relationship Id="rId487" Type="http://schemas.openxmlformats.org/officeDocument/2006/relationships/customXml" Target="../ink/ink1743.xml"/><Relationship Id="rId610" Type="http://schemas.openxmlformats.org/officeDocument/2006/relationships/image" Target="../media/image1659.png"/><Relationship Id="rId652" Type="http://schemas.openxmlformats.org/officeDocument/2006/relationships/image" Target="../media/image1680.png"/><Relationship Id="rId694" Type="http://schemas.openxmlformats.org/officeDocument/2006/relationships/image" Target="../media/image1701.png"/><Relationship Id="rId708" Type="http://schemas.openxmlformats.org/officeDocument/2006/relationships/image" Target="../media/image1708.png"/><Relationship Id="rId291" Type="http://schemas.openxmlformats.org/officeDocument/2006/relationships/customXml" Target="../ink/ink1645.xml"/><Relationship Id="rId305" Type="http://schemas.openxmlformats.org/officeDocument/2006/relationships/customXml" Target="../ink/ink1652.xml"/><Relationship Id="rId347" Type="http://schemas.openxmlformats.org/officeDocument/2006/relationships/customXml" Target="../ink/ink1673.xml"/><Relationship Id="rId512" Type="http://schemas.openxmlformats.org/officeDocument/2006/relationships/image" Target="../media/image1610.png"/><Relationship Id="rId44" Type="http://schemas.openxmlformats.org/officeDocument/2006/relationships/image" Target="../media/image1379.png"/><Relationship Id="rId86" Type="http://schemas.openxmlformats.org/officeDocument/2006/relationships/image" Target="../media/image1400.png"/><Relationship Id="rId151" Type="http://schemas.openxmlformats.org/officeDocument/2006/relationships/customXml" Target="../ink/ink1575.xml"/><Relationship Id="rId389" Type="http://schemas.openxmlformats.org/officeDocument/2006/relationships/customXml" Target="../ink/ink1694.xml"/><Relationship Id="rId554" Type="http://schemas.openxmlformats.org/officeDocument/2006/relationships/image" Target="../media/image1631.png"/><Relationship Id="rId596" Type="http://schemas.openxmlformats.org/officeDocument/2006/relationships/image" Target="../media/image1652.png"/><Relationship Id="rId761" Type="http://schemas.openxmlformats.org/officeDocument/2006/relationships/customXml" Target="../ink/ink1880.xml"/><Relationship Id="rId193" Type="http://schemas.openxmlformats.org/officeDocument/2006/relationships/customXml" Target="../ink/ink1596.xml"/><Relationship Id="rId207" Type="http://schemas.openxmlformats.org/officeDocument/2006/relationships/customXml" Target="../ink/ink1603.xml"/><Relationship Id="rId249" Type="http://schemas.openxmlformats.org/officeDocument/2006/relationships/customXml" Target="../ink/ink1624.xml"/><Relationship Id="rId414" Type="http://schemas.openxmlformats.org/officeDocument/2006/relationships/image" Target="../media/image1562.png"/><Relationship Id="rId456" Type="http://schemas.openxmlformats.org/officeDocument/2006/relationships/image" Target="../media/image1583.png"/><Relationship Id="rId498" Type="http://schemas.openxmlformats.org/officeDocument/2006/relationships/image" Target="../media/image1603.png"/><Relationship Id="rId621" Type="http://schemas.openxmlformats.org/officeDocument/2006/relationships/customXml" Target="../ink/ink1810.xml"/><Relationship Id="rId663" Type="http://schemas.openxmlformats.org/officeDocument/2006/relationships/customXml" Target="../ink/ink1831.xml"/><Relationship Id="rId13" Type="http://schemas.openxmlformats.org/officeDocument/2006/relationships/customXml" Target="../ink/ink1506.xml"/><Relationship Id="rId109" Type="http://schemas.openxmlformats.org/officeDocument/2006/relationships/customXml" Target="../ink/ink1554.xml"/><Relationship Id="rId260" Type="http://schemas.openxmlformats.org/officeDocument/2006/relationships/image" Target="../media/image1485.png"/><Relationship Id="rId316" Type="http://schemas.openxmlformats.org/officeDocument/2006/relationships/image" Target="../media/image1513.png"/><Relationship Id="rId523" Type="http://schemas.openxmlformats.org/officeDocument/2006/relationships/customXml" Target="../ink/ink1761.xml"/><Relationship Id="rId719" Type="http://schemas.openxmlformats.org/officeDocument/2006/relationships/customXml" Target="../ink/ink1859.xml"/><Relationship Id="rId55" Type="http://schemas.openxmlformats.org/officeDocument/2006/relationships/customXml" Target="../ink/ink1527.xml"/><Relationship Id="rId97" Type="http://schemas.openxmlformats.org/officeDocument/2006/relationships/customXml" Target="../ink/ink1548.xml"/><Relationship Id="rId120" Type="http://schemas.openxmlformats.org/officeDocument/2006/relationships/image" Target="../media/image1417.png"/><Relationship Id="rId358" Type="http://schemas.openxmlformats.org/officeDocument/2006/relationships/image" Target="../media/image1534.png"/><Relationship Id="rId565" Type="http://schemas.openxmlformats.org/officeDocument/2006/relationships/customXml" Target="../ink/ink1782.xml"/><Relationship Id="rId730" Type="http://schemas.openxmlformats.org/officeDocument/2006/relationships/image" Target="../media/image1718.png"/><Relationship Id="rId772" Type="http://schemas.openxmlformats.org/officeDocument/2006/relationships/image" Target="../media/image1739.png"/><Relationship Id="rId162" Type="http://schemas.openxmlformats.org/officeDocument/2006/relationships/image" Target="../media/image1438.png"/><Relationship Id="rId218" Type="http://schemas.openxmlformats.org/officeDocument/2006/relationships/image" Target="../media/image1466.png"/><Relationship Id="rId425" Type="http://schemas.openxmlformats.org/officeDocument/2006/relationships/customXml" Target="../ink/ink1712.xml"/><Relationship Id="rId467" Type="http://schemas.openxmlformats.org/officeDocument/2006/relationships/customXml" Target="../ink/ink1733.xml"/><Relationship Id="rId632" Type="http://schemas.openxmlformats.org/officeDocument/2006/relationships/image" Target="../media/image1670.png"/><Relationship Id="rId271" Type="http://schemas.openxmlformats.org/officeDocument/2006/relationships/customXml" Target="../ink/ink1635.xml"/><Relationship Id="rId674" Type="http://schemas.openxmlformats.org/officeDocument/2006/relationships/image" Target="../media/image1691.png"/><Relationship Id="rId24" Type="http://schemas.openxmlformats.org/officeDocument/2006/relationships/image" Target="../media/image1369.png"/><Relationship Id="rId66" Type="http://schemas.openxmlformats.org/officeDocument/2006/relationships/image" Target="../media/image1390.png"/><Relationship Id="rId131" Type="http://schemas.openxmlformats.org/officeDocument/2006/relationships/customXml" Target="../ink/ink1565.xml"/><Relationship Id="rId327" Type="http://schemas.openxmlformats.org/officeDocument/2006/relationships/customXml" Target="../ink/ink1663.xml"/><Relationship Id="rId369" Type="http://schemas.openxmlformats.org/officeDocument/2006/relationships/customXml" Target="../ink/ink1684.xml"/><Relationship Id="rId534" Type="http://schemas.openxmlformats.org/officeDocument/2006/relationships/image" Target="../media/image1621.png"/><Relationship Id="rId576" Type="http://schemas.openxmlformats.org/officeDocument/2006/relationships/image" Target="../media/image1642.png"/><Relationship Id="rId741" Type="http://schemas.openxmlformats.org/officeDocument/2006/relationships/customXml" Target="../ink/ink1870.xml"/><Relationship Id="rId173" Type="http://schemas.openxmlformats.org/officeDocument/2006/relationships/customXml" Target="../ink/ink1586.xml"/><Relationship Id="rId229" Type="http://schemas.openxmlformats.org/officeDocument/2006/relationships/customXml" Target="../ink/ink1614.xml"/><Relationship Id="rId380" Type="http://schemas.openxmlformats.org/officeDocument/2006/relationships/image" Target="../media/image1545.png"/><Relationship Id="rId436" Type="http://schemas.openxmlformats.org/officeDocument/2006/relationships/image" Target="../media/image1573.png"/><Relationship Id="rId601" Type="http://schemas.openxmlformats.org/officeDocument/2006/relationships/customXml" Target="../ink/ink1800.xml"/><Relationship Id="rId643" Type="http://schemas.openxmlformats.org/officeDocument/2006/relationships/customXml" Target="../ink/ink1821.xml"/><Relationship Id="rId240" Type="http://schemas.openxmlformats.org/officeDocument/2006/relationships/image" Target="../media/image1476.png"/><Relationship Id="rId478" Type="http://schemas.openxmlformats.org/officeDocument/2006/relationships/image" Target="../media/image1593.png"/><Relationship Id="rId685" Type="http://schemas.openxmlformats.org/officeDocument/2006/relationships/customXml" Target="../ink/ink1842.xml"/><Relationship Id="rId35" Type="http://schemas.openxmlformats.org/officeDocument/2006/relationships/customXml" Target="../ink/ink1517.xml"/><Relationship Id="rId77" Type="http://schemas.openxmlformats.org/officeDocument/2006/relationships/customXml" Target="../ink/ink1538.xml"/><Relationship Id="rId100" Type="http://schemas.openxmlformats.org/officeDocument/2006/relationships/image" Target="../media/image1407.png"/><Relationship Id="rId282" Type="http://schemas.openxmlformats.org/officeDocument/2006/relationships/image" Target="../media/image1496.png"/><Relationship Id="rId338" Type="http://schemas.openxmlformats.org/officeDocument/2006/relationships/image" Target="../media/image1524.png"/><Relationship Id="rId503" Type="http://schemas.openxmlformats.org/officeDocument/2006/relationships/customXml" Target="../ink/ink1751.xml"/><Relationship Id="rId545" Type="http://schemas.openxmlformats.org/officeDocument/2006/relationships/customXml" Target="../ink/ink1772.xml"/><Relationship Id="rId587" Type="http://schemas.openxmlformats.org/officeDocument/2006/relationships/customXml" Target="../ink/ink1793.xml"/><Relationship Id="rId710" Type="http://schemas.openxmlformats.org/officeDocument/2006/relationships/image" Target="../media/image1709.png"/><Relationship Id="rId752" Type="http://schemas.openxmlformats.org/officeDocument/2006/relationships/image" Target="../media/image1729.png"/><Relationship Id="rId8" Type="http://schemas.openxmlformats.org/officeDocument/2006/relationships/image" Target="../media/image1361.png"/><Relationship Id="rId142" Type="http://schemas.openxmlformats.org/officeDocument/2006/relationships/image" Target="../media/image1428.png"/><Relationship Id="rId184" Type="http://schemas.openxmlformats.org/officeDocument/2006/relationships/image" Target="../media/image1449.png"/><Relationship Id="rId391" Type="http://schemas.openxmlformats.org/officeDocument/2006/relationships/customXml" Target="../ink/ink1695.xml"/><Relationship Id="rId405" Type="http://schemas.openxmlformats.org/officeDocument/2006/relationships/customXml" Target="../ink/ink1702.xml"/><Relationship Id="rId447" Type="http://schemas.openxmlformats.org/officeDocument/2006/relationships/customXml" Target="../ink/ink1723.xml"/><Relationship Id="rId612" Type="http://schemas.openxmlformats.org/officeDocument/2006/relationships/image" Target="../media/image1660.png"/><Relationship Id="rId251" Type="http://schemas.openxmlformats.org/officeDocument/2006/relationships/customXml" Target="../ink/ink1625.xml"/><Relationship Id="rId489" Type="http://schemas.openxmlformats.org/officeDocument/2006/relationships/customXml" Target="../ink/ink1744.xml"/><Relationship Id="rId654" Type="http://schemas.openxmlformats.org/officeDocument/2006/relationships/image" Target="../media/image1681.png"/><Relationship Id="rId696" Type="http://schemas.openxmlformats.org/officeDocument/2006/relationships/image" Target="../media/image1702.png"/><Relationship Id="rId46" Type="http://schemas.openxmlformats.org/officeDocument/2006/relationships/image" Target="../media/image1380.png"/><Relationship Id="rId293" Type="http://schemas.openxmlformats.org/officeDocument/2006/relationships/customXml" Target="../ink/ink1646.xml"/><Relationship Id="rId307" Type="http://schemas.openxmlformats.org/officeDocument/2006/relationships/customXml" Target="../ink/ink1653.xml"/><Relationship Id="rId349" Type="http://schemas.openxmlformats.org/officeDocument/2006/relationships/customXml" Target="../ink/ink1674.xml"/><Relationship Id="rId514" Type="http://schemas.openxmlformats.org/officeDocument/2006/relationships/image" Target="../media/image1611.png"/><Relationship Id="rId556" Type="http://schemas.openxmlformats.org/officeDocument/2006/relationships/image" Target="../media/image1632.png"/><Relationship Id="rId721" Type="http://schemas.openxmlformats.org/officeDocument/2006/relationships/customXml" Target="../ink/ink1860.xml"/><Relationship Id="rId763" Type="http://schemas.openxmlformats.org/officeDocument/2006/relationships/customXml" Target="../ink/ink1881.xml"/><Relationship Id="rId88" Type="http://schemas.openxmlformats.org/officeDocument/2006/relationships/image" Target="../media/image1401.png"/><Relationship Id="rId111" Type="http://schemas.openxmlformats.org/officeDocument/2006/relationships/customXml" Target="../ink/ink1555.xml"/><Relationship Id="rId153" Type="http://schemas.openxmlformats.org/officeDocument/2006/relationships/customXml" Target="../ink/ink1576.xml"/><Relationship Id="rId195" Type="http://schemas.openxmlformats.org/officeDocument/2006/relationships/customXml" Target="../ink/ink1597.xml"/><Relationship Id="rId209" Type="http://schemas.openxmlformats.org/officeDocument/2006/relationships/customXml" Target="../ink/ink1604.xml"/><Relationship Id="rId360" Type="http://schemas.openxmlformats.org/officeDocument/2006/relationships/image" Target="../media/image1535.png"/><Relationship Id="rId416" Type="http://schemas.openxmlformats.org/officeDocument/2006/relationships/image" Target="../media/image1563.png"/><Relationship Id="rId598" Type="http://schemas.openxmlformats.org/officeDocument/2006/relationships/image" Target="../media/image1653.png"/><Relationship Id="rId220" Type="http://schemas.openxmlformats.org/officeDocument/2006/relationships/image" Target="../media/image1467.png"/><Relationship Id="rId458" Type="http://schemas.openxmlformats.org/officeDocument/2006/relationships/image" Target="../media/image1584.png"/><Relationship Id="rId623" Type="http://schemas.openxmlformats.org/officeDocument/2006/relationships/customXml" Target="../ink/ink1811.xml"/><Relationship Id="rId665" Type="http://schemas.openxmlformats.org/officeDocument/2006/relationships/customXml" Target="../ink/ink1832.xml"/><Relationship Id="rId15" Type="http://schemas.openxmlformats.org/officeDocument/2006/relationships/customXml" Target="../ink/ink1507.xml"/><Relationship Id="rId57" Type="http://schemas.openxmlformats.org/officeDocument/2006/relationships/customXml" Target="../ink/ink1528.xml"/><Relationship Id="rId262" Type="http://schemas.openxmlformats.org/officeDocument/2006/relationships/image" Target="../media/image1486.png"/><Relationship Id="rId318" Type="http://schemas.openxmlformats.org/officeDocument/2006/relationships/image" Target="../media/image1514.png"/><Relationship Id="rId525" Type="http://schemas.openxmlformats.org/officeDocument/2006/relationships/customXml" Target="../ink/ink1762.xml"/><Relationship Id="rId567" Type="http://schemas.openxmlformats.org/officeDocument/2006/relationships/customXml" Target="../ink/ink1783.xml"/><Relationship Id="rId732" Type="http://schemas.openxmlformats.org/officeDocument/2006/relationships/image" Target="../media/image1719.png"/><Relationship Id="rId99" Type="http://schemas.openxmlformats.org/officeDocument/2006/relationships/customXml" Target="../ink/ink1549.xml"/><Relationship Id="rId122" Type="http://schemas.openxmlformats.org/officeDocument/2006/relationships/image" Target="../media/image1418.png"/><Relationship Id="rId164" Type="http://schemas.openxmlformats.org/officeDocument/2006/relationships/image" Target="../media/image1439.png"/><Relationship Id="rId371" Type="http://schemas.openxmlformats.org/officeDocument/2006/relationships/customXml" Target="../ink/ink1685.xml"/><Relationship Id="rId774" Type="http://schemas.openxmlformats.org/officeDocument/2006/relationships/image" Target="../media/image1740.png"/><Relationship Id="rId427" Type="http://schemas.openxmlformats.org/officeDocument/2006/relationships/customXml" Target="../ink/ink1713.xml"/><Relationship Id="rId469" Type="http://schemas.openxmlformats.org/officeDocument/2006/relationships/customXml" Target="../ink/ink1734.xml"/><Relationship Id="rId634" Type="http://schemas.openxmlformats.org/officeDocument/2006/relationships/image" Target="../media/image1671.png"/><Relationship Id="rId676" Type="http://schemas.openxmlformats.org/officeDocument/2006/relationships/image" Target="../media/image1692.png"/><Relationship Id="rId26" Type="http://schemas.openxmlformats.org/officeDocument/2006/relationships/image" Target="../media/image1370.png"/><Relationship Id="rId231" Type="http://schemas.openxmlformats.org/officeDocument/2006/relationships/customXml" Target="../ink/ink1615.xml"/><Relationship Id="rId273" Type="http://schemas.openxmlformats.org/officeDocument/2006/relationships/customXml" Target="../ink/ink1636.xml"/><Relationship Id="rId329" Type="http://schemas.openxmlformats.org/officeDocument/2006/relationships/customXml" Target="../ink/ink1664.xml"/><Relationship Id="rId480" Type="http://schemas.openxmlformats.org/officeDocument/2006/relationships/image" Target="../media/image1594.png"/><Relationship Id="rId536" Type="http://schemas.openxmlformats.org/officeDocument/2006/relationships/image" Target="../media/image1622.png"/><Relationship Id="rId701" Type="http://schemas.openxmlformats.org/officeDocument/2006/relationships/customXml" Target="../ink/ink1850.xml"/><Relationship Id="rId68" Type="http://schemas.openxmlformats.org/officeDocument/2006/relationships/image" Target="../media/image1391.png"/><Relationship Id="rId133" Type="http://schemas.openxmlformats.org/officeDocument/2006/relationships/customXml" Target="../ink/ink1566.xml"/><Relationship Id="rId175" Type="http://schemas.openxmlformats.org/officeDocument/2006/relationships/customXml" Target="../ink/ink1587.xml"/><Relationship Id="rId340" Type="http://schemas.openxmlformats.org/officeDocument/2006/relationships/image" Target="../media/image1525.png"/><Relationship Id="rId578" Type="http://schemas.openxmlformats.org/officeDocument/2006/relationships/image" Target="../media/image1643.png"/><Relationship Id="rId743" Type="http://schemas.openxmlformats.org/officeDocument/2006/relationships/customXml" Target="../ink/ink1871.xml"/><Relationship Id="rId200" Type="http://schemas.openxmlformats.org/officeDocument/2006/relationships/image" Target="../media/image1457.png"/><Relationship Id="rId382" Type="http://schemas.openxmlformats.org/officeDocument/2006/relationships/image" Target="../media/image1546.png"/><Relationship Id="rId438" Type="http://schemas.openxmlformats.org/officeDocument/2006/relationships/image" Target="../media/image1574.png"/><Relationship Id="rId603" Type="http://schemas.openxmlformats.org/officeDocument/2006/relationships/customXml" Target="../ink/ink1801.xml"/><Relationship Id="rId645" Type="http://schemas.openxmlformats.org/officeDocument/2006/relationships/customXml" Target="../ink/ink1822.xml"/><Relationship Id="rId687" Type="http://schemas.openxmlformats.org/officeDocument/2006/relationships/customXml" Target="../ink/ink1843.xml"/><Relationship Id="rId242" Type="http://schemas.openxmlformats.org/officeDocument/2006/relationships/image" Target="../media/image66.png"/><Relationship Id="rId284" Type="http://schemas.openxmlformats.org/officeDocument/2006/relationships/image" Target="../media/image1497.png"/><Relationship Id="rId491" Type="http://schemas.openxmlformats.org/officeDocument/2006/relationships/customXml" Target="../ink/ink1745.xml"/><Relationship Id="rId505" Type="http://schemas.openxmlformats.org/officeDocument/2006/relationships/customXml" Target="../ink/ink1752.xml"/><Relationship Id="rId712" Type="http://schemas.openxmlformats.org/officeDocument/2006/relationships/image" Target="../media/image1710.png"/><Relationship Id="rId37" Type="http://schemas.openxmlformats.org/officeDocument/2006/relationships/customXml" Target="../ink/ink1518.xml"/><Relationship Id="rId79" Type="http://schemas.openxmlformats.org/officeDocument/2006/relationships/customXml" Target="../ink/ink1539.xml"/><Relationship Id="rId102" Type="http://schemas.openxmlformats.org/officeDocument/2006/relationships/image" Target="../media/image1408.png"/><Relationship Id="rId144" Type="http://schemas.openxmlformats.org/officeDocument/2006/relationships/image" Target="../media/image1429.png"/><Relationship Id="rId547" Type="http://schemas.openxmlformats.org/officeDocument/2006/relationships/customXml" Target="../ink/ink1773.xml"/><Relationship Id="rId589" Type="http://schemas.openxmlformats.org/officeDocument/2006/relationships/customXml" Target="../ink/ink1794.xml"/><Relationship Id="rId754" Type="http://schemas.openxmlformats.org/officeDocument/2006/relationships/image" Target="../media/image1730.png"/><Relationship Id="rId90" Type="http://schemas.openxmlformats.org/officeDocument/2006/relationships/image" Target="../media/image1402.png"/><Relationship Id="rId186" Type="http://schemas.openxmlformats.org/officeDocument/2006/relationships/image" Target="../media/image1450.png"/><Relationship Id="rId351" Type="http://schemas.openxmlformats.org/officeDocument/2006/relationships/customXml" Target="../ink/ink1675.xml"/><Relationship Id="rId393" Type="http://schemas.openxmlformats.org/officeDocument/2006/relationships/customXml" Target="../ink/ink1696.xml"/><Relationship Id="rId407" Type="http://schemas.openxmlformats.org/officeDocument/2006/relationships/customXml" Target="../ink/ink1703.xml"/><Relationship Id="rId449" Type="http://schemas.openxmlformats.org/officeDocument/2006/relationships/customXml" Target="../ink/ink1724.xml"/><Relationship Id="rId614" Type="http://schemas.openxmlformats.org/officeDocument/2006/relationships/image" Target="../media/image1661.png"/><Relationship Id="rId656" Type="http://schemas.openxmlformats.org/officeDocument/2006/relationships/image" Target="../media/image1682.png"/><Relationship Id="rId211" Type="http://schemas.openxmlformats.org/officeDocument/2006/relationships/customXml" Target="../ink/ink1605.xml"/><Relationship Id="rId253" Type="http://schemas.openxmlformats.org/officeDocument/2006/relationships/customXml" Target="../ink/ink1626.xml"/><Relationship Id="rId295" Type="http://schemas.openxmlformats.org/officeDocument/2006/relationships/customXml" Target="../ink/ink1647.xml"/><Relationship Id="rId309" Type="http://schemas.openxmlformats.org/officeDocument/2006/relationships/customXml" Target="../ink/ink1654.xml"/><Relationship Id="rId460" Type="http://schemas.openxmlformats.org/officeDocument/2006/relationships/image" Target="../media/image1585.png"/><Relationship Id="rId516" Type="http://schemas.openxmlformats.org/officeDocument/2006/relationships/image" Target="../media/image1612.png"/><Relationship Id="rId698" Type="http://schemas.openxmlformats.org/officeDocument/2006/relationships/image" Target="../media/image1703.png"/><Relationship Id="rId48" Type="http://schemas.openxmlformats.org/officeDocument/2006/relationships/image" Target="../media/image1381.png"/><Relationship Id="rId113" Type="http://schemas.openxmlformats.org/officeDocument/2006/relationships/customXml" Target="../ink/ink1556.xml"/><Relationship Id="rId320" Type="http://schemas.openxmlformats.org/officeDocument/2006/relationships/image" Target="../media/image1515.png"/><Relationship Id="rId558" Type="http://schemas.openxmlformats.org/officeDocument/2006/relationships/image" Target="../media/image1633.png"/><Relationship Id="rId723" Type="http://schemas.openxmlformats.org/officeDocument/2006/relationships/customXml" Target="../ink/ink1861.xml"/><Relationship Id="rId765" Type="http://schemas.openxmlformats.org/officeDocument/2006/relationships/customXml" Target="../ink/ink1882.xml"/><Relationship Id="rId155" Type="http://schemas.openxmlformats.org/officeDocument/2006/relationships/customXml" Target="../ink/ink1577.xml"/><Relationship Id="rId197" Type="http://schemas.openxmlformats.org/officeDocument/2006/relationships/customXml" Target="../ink/ink1598.xml"/><Relationship Id="rId362" Type="http://schemas.openxmlformats.org/officeDocument/2006/relationships/image" Target="../media/image1536.png"/><Relationship Id="rId418" Type="http://schemas.openxmlformats.org/officeDocument/2006/relationships/image" Target="../media/image1564.png"/><Relationship Id="rId625" Type="http://schemas.openxmlformats.org/officeDocument/2006/relationships/customXml" Target="../ink/ink1812.xml"/><Relationship Id="rId222" Type="http://schemas.openxmlformats.org/officeDocument/2006/relationships/image" Target="../media/image1468.png"/><Relationship Id="rId264" Type="http://schemas.openxmlformats.org/officeDocument/2006/relationships/image" Target="../media/image1487.png"/><Relationship Id="rId471" Type="http://schemas.openxmlformats.org/officeDocument/2006/relationships/customXml" Target="../ink/ink1735.xml"/><Relationship Id="rId667" Type="http://schemas.openxmlformats.org/officeDocument/2006/relationships/customXml" Target="../ink/ink1833.xml"/><Relationship Id="rId17" Type="http://schemas.openxmlformats.org/officeDocument/2006/relationships/customXml" Target="../ink/ink1508.xml"/><Relationship Id="rId59" Type="http://schemas.openxmlformats.org/officeDocument/2006/relationships/customXml" Target="../ink/ink1529.xml"/><Relationship Id="rId124" Type="http://schemas.openxmlformats.org/officeDocument/2006/relationships/image" Target="../media/image1419.png"/><Relationship Id="rId527" Type="http://schemas.openxmlformats.org/officeDocument/2006/relationships/customXml" Target="../ink/ink1763.xml"/><Relationship Id="rId569" Type="http://schemas.openxmlformats.org/officeDocument/2006/relationships/customXml" Target="../ink/ink1784.xml"/><Relationship Id="rId734" Type="http://schemas.openxmlformats.org/officeDocument/2006/relationships/image" Target="../media/image1720.png"/><Relationship Id="rId776" Type="http://schemas.openxmlformats.org/officeDocument/2006/relationships/image" Target="../media/image1741.png"/><Relationship Id="rId70" Type="http://schemas.openxmlformats.org/officeDocument/2006/relationships/image" Target="../media/image1392.png"/><Relationship Id="rId166" Type="http://schemas.openxmlformats.org/officeDocument/2006/relationships/image" Target="../media/image1440.png"/><Relationship Id="rId331" Type="http://schemas.openxmlformats.org/officeDocument/2006/relationships/customXml" Target="../ink/ink1665.xml"/><Relationship Id="rId373" Type="http://schemas.openxmlformats.org/officeDocument/2006/relationships/customXml" Target="../ink/ink1686.xml"/><Relationship Id="rId429" Type="http://schemas.openxmlformats.org/officeDocument/2006/relationships/customXml" Target="../ink/ink1714.xml"/><Relationship Id="rId580" Type="http://schemas.openxmlformats.org/officeDocument/2006/relationships/image" Target="../media/image1644.png"/><Relationship Id="rId636" Type="http://schemas.openxmlformats.org/officeDocument/2006/relationships/image" Target="../media/image1672.png"/><Relationship Id="rId1" Type="http://schemas.openxmlformats.org/officeDocument/2006/relationships/slideLayout" Target="../slideLayouts/slideLayout7.xml"/><Relationship Id="rId233" Type="http://schemas.openxmlformats.org/officeDocument/2006/relationships/customXml" Target="../ink/ink1616.xml"/><Relationship Id="rId440" Type="http://schemas.openxmlformats.org/officeDocument/2006/relationships/image" Target="../media/image1575.png"/><Relationship Id="rId678" Type="http://schemas.openxmlformats.org/officeDocument/2006/relationships/image" Target="../media/image1693.png"/><Relationship Id="rId28" Type="http://schemas.openxmlformats.org/officeDocument/2006/relationships/image" Target="../media/image1371.png"/><Relationship Id="rId275" Type="http://schemas.openxmlformats.org/officeDocument/2006/relationships/customXml" Target="../ink/ink1637.xml"/><Relationship Id="rId300" Type="http://schemas.openxmlformats.org/officeDocument/2006/relationships/image" Target="../media/image1505.png"/><Relationship Id="rId482" Type="http://schemas.openxmlformats.org/officeDocument/2006/relationships/image" Target="../media/image1595.png"/><Relationship Id="rId538" Type="http://schemas.openxmlformats.org/officeDocument/2006/relationships/image" Target="../media/image1623.png"/><Relationship Id="rId703" Type="http://schemas.openxmlformats.org/officeDocument/2006/relationships/customXml" Target="../ink/ink1851.xml"/><Relationship Id="rId745" Type="http://schemas.openxmlformats.org/officeDocument/2006/relationships/customXml" Target="../ink/ink1872.xml"/><Relationship Id="rId81" Type="http://schemas.openxmlformats.org/officeDocument/2006/relationships/customXml" Target="../ink/ink1540.xml"/><Relationship Id="rId135" Type="http://schemas.openxmlformats.org/officeDocument/2006/relationships/customXml" Target="../ink/ink1567.xml"/><Relationship Id="rId177" Type="http://schemas.openxmlformats.org/officeDocument/2006/relationships/customXml" Target="../ink/ink1588.xml"/><Relationship Id="rId342" Type="http://schemas.openxmlformats.org/officeDocument/2006/relationships/image" Target="../media/image1526.png"/><Relationship Id="rId384" Type="http://schemas.openxmlformats.org/officeDocument/2006/relationships/image" Target="../media/image1547.png"/><Relationship Id="rId591" Type="http://schemas.openxmlformats.org/officeDocument/2006/relationships/customXml" Target="../ink/ink1795.xml"/><Relationship Id="rId605" Type="http://schemas.openxmlformats.org/officeDocument/2006/relationships/customXml" Target="../ink/ink1802.xml"/><Relationship Id="rId202" Type="http://schemas.openxmlformats.org/officeDocument/2006/relationships/image" Target="../media/image1458.png"/><Relationship Id="rId244" Type="http://schemas.openxmlformats.org/officeDocument/2006/relationships/image" Target="../media/image1477.png"/><Relationship Id="rId647" Type="http://schemas.openxmlformats.org/officeDocument/2006/relationships/customXml" Target="../ink/ink1823.xml"/><Relationship Id="rId689" Type="http://schemas.openxmlformats.org/officeDocument/2006/relationships/customXml" Target="../ink/ink1844.xml"/><Relationship Id="rId39" Type="http://schemas.openxmlformats.org/officeDocument/2006/relationships/customXml" Target="../ink/ink1519.xml"/><Relationship Id="rId286" Type="http://schemas.openxmlformats.org/officeDocument/2006/relationships/image" Target="../media/image1498.png"/><Relationship Id="rId451" Type="http://schemas.openxmlformats.org/officeDocument/2006/relationships/customXml" Target="../ink/ink1725.xml"/><Relationship Id="rId493" Type="http://schemas.openxmlformats.org/officeDocument/2006/relationships/customXml" Target="../ink/ink1746.xml"/><Relationship Id="rId507" Type="http://schemas.openxmlformats.org/officeDocument/2006/relationships/customXml" Target="../ink/ink1753.xml"/><Relationship Id="rId549" Type="http://schemas.openxmlformats.org/officeDocument/2006/relationships/customXml" Target="../ink/ink1774.xml"/><Relationship Id="rId714" Type="http://schemas.openxmlformats.org/officeDocument/2006/relationships/image" Target="../media/image1711.png"/><Relationship Id="rId756" Type="http://schemas.openxmlformats.org/officeDocument/2006/relationships/image" Target="../media/image1731.png"/><Relationship Id="rId50" Type="http://schemas.openxmlformats.org/officeDocument/2006/relationships/image" Target="../media/image1382.png"/><Relationship Id="rId104" Type="http://schemas.openxmlformats.org/officeDocument/2006/relationships/image" Target="../media/image1409.png"/><Relationship Id="rId146" Type="http://schemas.openxmlformats.org/officeDocument/2006/relationships/image" Target="../media/image1430.png"/><Relationship Id="rId188" Type="http://schemas.openxmlformats.org/officeDocument/2006/relationships/image" Target="../media/image1451.png"/><Relationship Id="rId311" Type="http://schemas.openxmlformats.org/officeDocument/2006/relationships/customXml" Target="../ink/ink1655.xml"/><Relationship Id="rId353" Type="http://schemas.openxmlformats.org/officeDocument/2006/relationships/customXml" Target="../ink/ink1676.xml"/><Relationship Id="rId395" Type="http://schemas.openxmlformats.org/officeDocument/2006/relationships/customXml" Target="../ink/ink1697.xml"/><Relationship Id="rId409" Type="http://schemas.openxmlformats.org/officeDocument/2006/relationships/customXml" Target="../ink/ink1704.xml"/><Relationship Id="rId560" Type="http://schemas.openxmlformats.org/officeDocument/2006/relationships/image" Target="../media/image1634.png"/><Relationship Id="rId92" Type="http://schemas.openxmlformats.org/officeDocument/2006/relationships/image" Target="../media/image1403.png"/><Relationship Id="rId213" Type="http://schemas.openxmlformats.org/officeDocument/2006/relationships/customXml" Target="../ink/ink1606.xml"/><Relationship Id="rId420" Type="http://schemas.openxmlformats.org/officeDocument/2006/relationships/image" Target="../media/image1565.png"/><Relationship Id="rId616" Type="http://schemas.openxmlformats.org/officeDocument/2006/relationships/image" Target="../media/image1662.png"/><Relationship Id="rId658" Type="http://schemas.openxmlformats.org/officeDocument/2006/relationships/image" Target="../media/image1683.png"/><Relationship Id="rId255" Type="http://schemas.openxmlformats.org/officeDocument/2006/relationships/customXml" Target="../ink/ink1627.xml"/><Relationship Id="rId297" Type="http://schemas.openxmlformats.org/officeDocument/2006/relationships/customXml" Target="../ink/ink1648.xml"/><Relationship Id="rId462" Type="http://schemas.openxmlformats.org/officeDocument/2006/relationships/image" Target="../media/image1586.png"/><Relationship Id="rId518" Type="http://schemas.openxmlformats.org/officeDocument/2006/relationships/image" Target="../media/image1613.png"/><Relationship Id="rId725" Type="http://schemas.openxmlformats.org/officeDocument/2006/relationships/customXml" Target="../ink/ink1862.xml"/><Relationship Id="rId115" Type="http://schemas.openxmlformats.org/officeDocument/2006/relationships/customXml" Target="../ink/ink1557.xml"/><Relationship Id="rId157" Type="http://schemas.openxmlformats.org/officeDocument/2006/relationships/customXml" Target="../ink/ink1578.xml"/><Relationship Id="rId322" Type="http://schemas.openxmlformats.org/officeDocument/2006/relationships/image" Target="../media/image1516.png"/><Relationship Id="rId364" Type="http://schemas.openxmlformats.org/officeDocument/2006/relationships/image" Target="../media/image1537.png"/><Relationship Id="rId767" Type="http://schemas.openxmlformats.org/officeDocument/2006/relationships/customXml" Target="../ink/ink1883.xml"/><Relationship Id="rId61" Type="http://schemas.openxmlformats.org/officeDocument/2006/relationships/customXml" Target="../ink/ink1530.xml"/><Relationship Id="rId199" Type="http://schemas.openxmlformats.org/officeDocument/2006/relationships/customXml" Target="../ink/ink1599.xml"/><Relationship Id="rId571" Type="http://schemas.openxmlformats.org/officeDocument/2006/relationships/customXml" Target="../ink/ink1785.xml"/><Relationship Id="rId627" Type="http://schemas.openxmlformats.org/officeDocument/2006/relationships/customXml" Target="../ink/ink1813.xml"/><Relationship Id="rId669" Type="http://schemas.openxmlformats.org/officeDocument/2006/relationships/customXml" Target="../ink/ink1834.xml"/><Relationship Id="rId19" Type="http://schemas.openxmlformats.org/officeDocument/2006/relationships/customXml" Target="../ink/ink1509.xml"/><Relationship Id="rId224" Type="http://schemas.openxmlformats.org/officeDocument/2006/relationships/image" Target="../media/image1469.png"/><Relationship Id="rId266" Type="http://schemas.openxmlformats.org/officeDocument/2006/relationships/image" Target="../media/image1488.png"/><Relationship Id="rId431" Type="http://schemas.openxmlformats.org/officeDocument/2006/relationships/customXml" Target="../ink/ink1715.xml"/><Relationship Id="rId473" Type="http://schemas.openxmlformats.org/officeDocument/2006/relationships/customXml" Target="../ink/ink1736.xml"/><Relationship Id="rId529" Type="http://schemas.openxmlformats.org/officeDocument/2006/relationships/customXml" Target="../ink/ink1764.xml"/><Relationship Id="rId680" Type="http://schemas.openxmlformats.org/officeDocument/2006/relationships/image" Target="../media/image1694.png"/><Relationship Id="rId736" Type="http://schemas.openxmlformats.org/officeDocument/2006/relationships/image" Target="../media/image1721.png"/><Relationship Id="rId30" Type="http://schemas.openxmlformats.org/officeDocument/2006/relationships/image" Target="../media/image1372.png"/><Relationship Id="rId126" Type="http://schemas.openxmlformats.org/officeDocument/2006/relationships/image" Target="../media/image1420.png"/><Relationship Id="rId168" Type="http://schemas.openxmlformats.org/officeDocument/2006/relationships/image" Target="../media/image1441.png"/><Relationship Id="rId333" Type="http://schemas.openxmlformats.org/officeDocument/2006/relationships/customXml" Target="../ink/ink1666.xml"/><Relationship Id="rId540" Type="http://schemas.openxmlformats.org/officeDocument/2006/relationships/image" Target="../media/image1624.png"/><Relationship Id="rId778" Type="http://schemas.openxmlformats.org/officeDocument/2006/relationships/image" Target="../media/image1742.png"/><Relationship Id="rId72" Type="http://schemas.openxmlformats.org/officeDocument/2006/relationships/image" Target="../media/image1393.png"/><Relationship Id="rId375" Type="http://schemas.openxmlformats.org/officeDocument/2006/relationships/customXml" Target="../ink/ink1687.xml"/><Relationship Id="rId582" Type="http://schemas.openxmlformats.org/officeDocument/2006/relationships/image" Target="../media/image1645.png"/><Relationship Id="rId638" Type="http://schemas.openxmlformats.org/officeDocument/2006/relationships/image" Target="../media/image1673.png"/><Relationship Id="rId3" Type="http://schemas.openxmlformats.org/officeDocument/2006/relationships/image" Target="../media/image970.png"/><Relationship Id="rId235" Type="http://schemas.openxmlformats.org/officeDocument/2006/relationships/customXml" Target="../ink/ink1617.xml"/><Relationship Id="rId277" Type="http://schemas.openxmlformats.org/officeDocument/2006/relationships/customXml" Target="../ink/ink1638.xml"/><Relationship Id="rId400" Type="http://schemas.openxmlformats.org/officeDocument/2006/relationships/image" Target="../media/image1555.png"/><Relationship Id="rId442" Type="http://schemas.openxmlformats.org/officeDocument/2006/relationships/image" Target="../media/image1576.png"/><Relationship Id="rId484" Type="http://schemas.openxmlformats.org/officeDocument/2006/relationships/image" Target="../media/image1596.png"/><Relationship Id="rId705" Type="http://schemas.openxmlformats.org/officeDocument/2006/relationships/customXml" Target="../ink/ink1852.xml"/><Relationship Id="rId137" Type="http://schemas.openxmlformats.org/officeDocument/2006/relationships/customXml" Target="../ink/ink1568.xml"/><Relationship Id="rId302" Type="http://schemas.openxmlformats.org/officeDocument/2006/relationships/image" Target="../media/image1506.png"/><Relationship Id="rId344" Type="http://schemas.openxmlformats.org/officeDocument/2006/relationships/image" Target="../media/image1527.png"/><Relationship Id="rId691" Type="http://schemas.openxmlformats.org/officeDocument/2006/relationships/customXml" Target="../ink/ink1845.xml"/><Relationship Id="rId747" Type="http://schemas.openxmlformats.org/officeDocument/2006/relationships/customXml" Target="../ink/ink1873.xml"/><Relationship Id="rId41" Type="http://schemas.openxmlformats.org/officeDocument/2006/relationships/customXml" Target="../ink/ink1520.xml"/><Relationship Id="rId83" Type="http://schemas.openxmlformats.org/officeDocument/2006/relationships/customXml" Target="../ink/ink1541.xml"/><Relationship Id="rId179" Type="http://schemas.openxmlformats.org/officeDocument/2006/relationships/customXml" Target="../ink/ink1589.xml"/><Relationship Id="rId386" Type="http://schemas.openxmlformats.org/officeDocument/2006/relationships/image" Target="../media/image1548.png"/><Relationship Id="rId551" Type="http://schemas.openxmlformats.org/officeDocument/2006/relationships/customXml" Target="../ink/ink1775.xml"/><Relationship Id="rId593" Type="http://schemas.openxmlformats.org/officeDocument/2006/relationships/customXml" Target="../ink/ink1796.xml"/><Relationship Id="rId607" Type="http://schemas.openxmlformats.org/officeDocument/2006/relationships/customXml" Target="../ink/ink1803.xml"/><Relationship Id="rId649" Type="http://schemas.openxmlformats.org/officeDocument/2006/relationships/customXml" Target="../ink/ink1824.xml"/><Relationship Id="rId190" Type="http://schemas.openxmlformats.org/officeDocument/2006/relationships/image" Target="../media/image1452.png"/><Relationship Id="rId204" Type="http://schemas.openxmlformats.org/officeDocument/2006/relationships/image" Target="../media/image1459.png"/><Relationship Id="rId246" Type="http://schemas.openxmlformats.org/officeDocument/2006/relationships/image" Target="../media/image1478.png"/><Relationship Id="rId288" Type="http://schemas.openxmlformats.org/officeDocument/2006/relationships/image" Target="../media/image1499.png"/><Relationship Id="rId411" Type="http://schemas.openxmlformats.org/officeDocument/2006/relationships/customXml" Target="../ink/ink1705.xml"/><Relationship Id="rId453" Type="http://schemas.openxmlformats.org/officeDocument/2006/relationships/customXml" Target="../ink/ink1726.xml"/><Relationship Id="rId509" Type="http://schemas.openxmlformats.org/officeDocument/2006/relationships/customXml" Target="../ink/ink1754.xml"/><Relationship Id="rId660" Type="http://schemas.openxmlformats.org/officeDocument/2006/relationships/image" Target="../media/image1684.png"/><Relationship Id="rId106" Type="http://schemas.openxmlformats.org/officeDocument/2006/relationships/image" Target="../media/image1410.png"/><Relationship Id="rId313" Type="http://schemas.openxmlformats.org/officeDocument/2006/relationships/customXml" Target="../ink/ink1656.xml"/><Relationship Id="rId495" Type="http://schemas.openxmlformats.org/officeDocument/2006/relationships/customXml" Target="../ink/ink1747.xml"/><Relationship Id="rId716" Type="http://schemas.openxmlformats.org/officeDocument/2006/relationships/image" Target="../media/image1712.png"/><Relationship Id="rId758" Type="http://schemas.openxmlformats.org/officeDocument/2006/relationships/image" Target="../media/image1732.png"/><Relationship Id="rId10" Type="http://schemas.openxmlformats.org/officeDocument/2006/relationships/image" Target="../media/image1362.png"/><Relationship Id="rId52" Type="http://schemas.openxmlformats.org/officeDocument/2006/relationships/image" Target="../media/image1383.png"/><Relationship Id="rId94" Type="http://schemas.openxmlformats.org/officeDocument/2006/relationships/image" Target="../media/image1404.png"/><Relationship Id="rId148" Type="http://schemas.openxmlformats.org/officeDocument/2006/relationships/image" Target="../media/image1431.png"/><Relationship Id="rId355" Type="http://schemas.openxmlformats.org/officeDocument/2006/relationships/customXml" Target="../ink/ink1677.xml"/><Relationship Id="rId397" Type="http://schemas.openxmlformats.org/officeDocument/2006/relationships/customXml" Target="../ink/ink1698.xml"/><Relationship Id="rId520" Type="http://schemas.openxmlformats.org/officeDocument/2006/relationships/image" Target="../media/image1614.png"/><Relationship Id="rId562" Type="http://schemas.openxmlformats.org/officeDocument/2006/relationships/image" Target="../media/image1635.png"/><Relationship Id="rId618" Type="http://schemas.openxmlformats.org/officeDocument/2006/relationships/image" Target="../media/image1663.png"/><Relationship Id="rId215" Type="http://schemas.openxmlformats.org/officeDocument/2006/relationships/customXml" Target="../ink/ink1607.xml"/><Relationship Id="rId257" Type="http://schemas.openxmlformats.org/officeDocument/2006/relationships/customXml" Target="../ink/ink1628.xml"/><Relationship Id="rId422" Type="http://schemas.openxmlformats.org/officeDocument/2006/relationships/image" Target="../media/image1566.png"/><Relationship Id="rId464" Type="http://schemas.openxmlformats.org/officeDocument/2006/relationships/image" Target="../media/image1587.png"/><Relationship Id="rId299" Type="http://schemas.openxmlformats.org/officeDocument/2006/relationships/customXml" Target="../ink/ink1649.xml"/><Relationship Id="rId727" Type="http://schemas.openxmlformats.org/officeDocument/2006/relationships/customXml" Target="../ink/ink1863.xml"/><Relationship Id="rId63" Type="http://schemas.openxmlformats.org/officeDocument/2006/relationships/customXml" Target="../ink/ink1531.xml"/><Relationship Id="rId159" Type="http://schemas.openxmlformats.org/officeDocument/2006/relationships/customXml" Target="../ink/ink1579.xml"/><Relationship Id="rId366" Type="http://schemas.openxmlformats.org/officeDocument/2006/relationships/image" Target="../media/image1538.png"/><Relationship Id="rId573" Type="http://schemas.openxmlformats.org/officeDocument/2006/relationships/customXml" Target="../ink/ink1786.xml"/><Relationship Id="rId226" Type="http://schemas.openxmlformats.org/officeDocument/2006/relationships/image" Target="../media/image1470.png"/><Relationship Id="rId433" Type="http://schemas.openxmlformats.org/officeDocument/2006/relationships/customXml" Target="../ink/ink1716.xml"/><Relationship Id="rId640" Type="http://schemas.openxmlformats.org/officeDocument/2006/relationships/image" Target="../media/image1674.png"/><Relationship Id="rId738" Type="http://schemas.openxmlformats.org/officeDocument/2006/relationships/image" Target="../media/image1722.png"/><Relationship Id="rId74" Type="http://schemas.openxmlformats.org/officeDocument/2006/relationships/image" Target="../media/image1394.png"/><Relationship Id="rId377" Type="http://schemas.openxmlformats.org/officeDocument/2006/relationships/customXml" Target="../ink/ink1688.xml"/><Relationship Id="rId500" Type="http://schemas.openxmlformats.org/officeDocument/2006/relationships/image" Target="../media/image1604.png"/><Relationship Id="rId584" Type="http://schemas.openxmlformats.org/officeDocument/2006/relationships/image" Target="../media/image1646.png"/><Relationship Id="rId5" Type="http://schemas.openxmlformats.org/officeDocument/2006/relationships/customXml" Target="../ink/ink1502.xml"/><Relationship Id="rId237" Type="http://schemas.openxmlformats.org/officeDocument/2006/relationships/customXml" Target="../ink/ink1618.xml"/><Relationship Id="rId444" Type="http://schemas.openxmlformats.org/officeDocument/2006/relationships/image" Target="../media/image1577.png"/><Relationship Id="rId651" Type="http://schemas.openxmlformats.org/officeDocument/2006/relationships/customXml" Target="../ink/ink1825.xml"/><Relationship Id="rId749" Type="http://schemas.openxmlformats.org/officeDocument/2006/relationships/customXml" Target="../ink/ink1874.xml"/><Relationship Id="rId290" Type="http://schemas.openxmlformats.org/officeDocument/2006/relationships/image" Target="../media/image1500.png"/><Relationship Id="rId304" Type="http://schemas.openxmlformats.org/officeDocument/2006/relationships/image" Target="../media/image1507.png"/><Relationship Id="rId388" Type="http://schemas.openxmlformats.org/officeDocument/2006/relationships/image" Target="../media/image1549.png"/><Relationship Id="rId511" Type="http://schemas.openxmlformats.org/officeDocument/2006/relationships/customXml" Target="../ink/ink1755.xml"/><Relationship Id="rId609" Type="http://schemas.openxmlformats.org/officeDocument/2006/relationships/customXml" Target="../ink/ink1804.xml"/><Relationship Id="rId85" Type="http://schemas.openxmlformats.org/officeDocument/2006/relationships/customXml" Target="../ink/ink1542.xml"/><Relationship Id="rId150" Type="http://schemas.openxmlformats.org/officeDocument/2006/relationships/image" Target="../media/image1432.png"/><Relationship Id="rId595" Type="http://schemas.openxmlformats.org/officeDocument/2006/relationships/customXml" Target="../ink/ink1797.xml"/><Relationship Id="rId248" Type="http://schemas.openxmlformats.org/officeDocument/2006/relationships/image" Target="../media/image1479.png"/><Relationship Id="rId455" Type="http://schemas.openxmlformats.org/officeDocument/2006/relationships/customXml" Target="../ink/ink1727.xml"/><Relationship Id="rId662" Type="http://schemas.openxmlformats.org/officeDocument/2006/relationships/image" Target="../media/image1685.png"/><Relationship Id="rId12" Type="http://schemas.openxmlformats.org/officeDocument/2006/relationships/image" Target="../media/image1363.png"/><Relationship Id="rId108" Type="http://schemas.openxmlformats.org/officeDocument/2006/relationships/image" Target="../media/image1411.png"/><Relationship Id="rId315" Type="http://schemas.openxmlformats.org/officeDocument/2006/relationships/customXml" Target="../ink/ink1657.xml"/><Relationship Id="rId522" Type="http://schemas.openxmlformats.org/officeDocument/2006/relationships/image" Target="../media/image1615.png"/><Relationship Id="rId96" Type="http://schemas.openxmlformats.org/officeDocument/2006/relationships/image" Target="../media/image1405.png"/><Relationship Id="rId161" Type="http://schemas.openxmlformats.org/officeDocument/2006/relationships/customXml" Target="../ink/ink1580.xml"/><Relationship Id="rId399" Type="http://schemas.openxmlformats.org/officeDocument/2006/relationships/customXml" Target="../ink/ink1699.xml"/><Relationship Id="rId259" Type="http://schemas.openxmlformats.org/officeDocument/2006/relationships/customXml" Target="../ink/ink1629.xml"/><Relationship Id="rId466" Type="http://schemas.openxmlformats.org/officeDocument/2006/relationships/image" Target="../media/image1588.png"/><Relationship Id="rId673" Type="http://schemas.openxmlformats.org/officeDocument/2006/relationships/customXml" Target="../ink/ink1836.xml"/><Relationship Id="rId23" Type="http://schemas.openxmlformats.org/officeDocument/2006/relationships/customXml" Target="../ink/ink1511.xml"/><Relationship Id="rId119" Type="http://schemas.openxmlformats.org/officeDocument/2006/relationships/customXml" Target="../ink/ink1559.xml"/><Relationship Id="rId326" Type="http://schemas.openxmlformats.org/officeDocument/2006/relationships/image" Target="../media/image1518.png"/><Relationship Id="rId533" Type="http://schemas.openxmlformats.org/officeDocument/2006/relationships/customXml" Target="../ink/ink1766.xml"/><Relationship Id="rId740" Type="http://schemas.openxmlformats.org/officeDocument/2006/relationships/image" Target="../media/image1723.png"/><Relationship Id="rId172" Type="http://schemas.openxmlformats.org/officeDocument/2006/relationships/image" Target="../media/image1443.png"/><Relationship Id="rId477" Type="http://schemas.openxmlformats.org/officeDocument/2006/relationships/customXml" Target="../ink/ink1738.xml"/><Relationship Id="rId600" Type="http://schemas.openxmlformats.org/officeDocument/2006/relationships/image" Target="../media/image1654.png"/><Relationship Id="rId684" Type="http://schemas.openxmlformats.org/officeDocument/2006/relationships/image" Target="../media/image1696.png"/><Relationship Id="rId337" Type="http://schemas.openxmlformats.org/officeDocument/2006/relationships/customXml" Target="../ink/ink1668.xml"/><Relationship Id="rId34" Type="http://schemas.openxmlformats.org/officeDocument/2006/relationships/image" Target="../media/image1374.png"/><Relationship Id="rId544" Type="http://schemas.openxmlformats.org/officeDocument/2006/relationships/image" Target="../media/image1626.png"/><Relationship Id="rId751" Type="http://schemas.openxmlformats.org/officeDocument/2006/relationships/customXml" Target="../ink/ink1875.xml"/><Relationship Id="rId183" Type="http://schemas.openxmlformats.org/officeDocument/2006/relationships/customXml" Target="../ink/ink1591.xml"/><Relationship Id="rId390" Type="http://schemas.openxmlformats.org/officeDocument/2006/relationships/image" Target="../media/image1550.png"/><Relationship Id="rId404" Type="http://schemas.openxmlformats.org/officeDocument/2006/relationships/image" Target="../media/image1557.png"/><Relationship Id="rId611" Type="http://schemas.openxmlformats.org/officeDocument/2006/relationships/customXml" Target="../ink/ink1805.xml"/><Relationship Id="rId250" Type="http://schemas.openxmlformats.org/officeDocument/2006/relationships/image" Target="../media/image1480.png"/><Relationship Id="rId488" Type="http://schemas.openxmlformats.org/officeDocument/2006/relationships/image" Target="../media/image1598.png"/><Relationship Id="rId695" Type="http://schemas.openxmlformats.org/officeDocument/2006/relationships/customXml" Target="../ink/ink1847.xml"/><Relationship Id="rId709" Type="http://schemas.openxmlformats.org/officeDocument/2006/relationships/customXml" Target="../ink/ink1854.xml"/><Relationship Id="rId45" Type="http://schemas.openxmlformats.org/officeDocument/2006/relationships/customXml" Target="../ink/ink1522.xml"/><Relationship Id="rId110" Type="http://schemas.openxmlformats.org/officeDocument/2006/relationships/image" Target="../media/image1412.png"/><Relationship Id="rId348" Type="http://schemas.openxmlformats.org/officeDocument/2006/relationships/image" Target="../media/image1529.png"/><Relationship Id="rId555" Type="http://schemas.openxmlformats.org/officeDocument/2006/relationships/customXml" Target="../ink/ink1777.xml"/><Relationship Id="rId762" Type="http://schemas.openxmlformats.org/officeDocument/2006/relationships/image" Target="../media/image1734.png"/><Relationship Id="rId194" Type="http://schemas.openxmlformats.org/officeDocument/2006/relationships/image" Target="../media/image1454.png"/><Relationship Id="rId208" Type="http://schemas.openxmlformats.org/officeDocument/2006/relationships/image" Target="../media/image1461.png"/><Relationship Id="rId415" Type="http://schemas.openxmlformats.org/officeDocument/2006/relationships/customXml" Target="../ink/ink1707.xml"/><Relationship Id="rId622" Type="http://schemas.openxmlformats.org/officeDocument/2006/relationships/image" Target="../media/image1665.png"/><Relationship Id="rId261" Type="http://schemas.openxmlformats.org/officeDocument/2006/relationships/customXml" Target="../ink/ink1630.xml"/><Relationship Id="rId499" Type="http://schemas.openxmlformats.org/officeDocument/2006/relationships/customXml" Target="../ink/ink1749.xml"/><Relationship Id="rId56" Type="http://schemas.openxmlformats.org/officeDocument/2006/relationships/image" Target="../media/image1385.png"/><Relationship Id="rId359" Type="http://schemas.openxmlformats.org/officeDocument/2006/relationships/customXml" Target="../ink/ink1679.xml"/><Relationship Id="rId566" Type="http://schemas.openxmlformats.org/officeDocument/2006/relationships/image" Target="../media/image1637.png"/><Relationship Id="rId773" Type="http://schemas.openxmlformats.org/officeDocument/2006/relationships/customXml" Target="../ink/ink1886.xml"/><Relationship Id="rId121" Type="http://schemas.openxmlformats.org/officeDocument/2006/relationships/customXml" Target="../ink/ink1560.xml"/><Relationship Id="rId219" Type="http://schemas.openxmlformats.org/officeDocument/2006/relationships/customXml" Target="../ink/ink1609.xml"/><Relationship Id="rId426" Type="http://schemas.openxmlformats.org/officeDocument/2006/relationships/image" Target="../media/image1568.png"/><Relationship Id="rId633" Type="http://schemas.openxmlformats.org/officeDocument/2006/relationships/customXml" Target="../ink/ink1816.xml"/><Relationship Id="rId67" Type="http://schemas.openxmlformats.org/officeDocument/2006/relationships/customXml" Target="../ink/ink1533.xml"/><Relationship Id="rId272" Type="http://schemas.openxmlformats.org/officeDocument/2006/relationships/image" Target="../media/image1491.png"/><Relationship Id="rId577" Type="http://schemas.openxmlformats.org/officeDocument/2006/relationships/customXml" Target="../ink/ink1788.xml"/><Relationship Id="rId700" Type="http://schemas.openxmlformats.org/officeDocument/2006/relationships/image" Target="../media/image1704.png"/><Relationship Id="rId132" Type="http://schemas.openxmlformats.org/officeDocument/2006/relationships/image" Target="../media/image1423.png"/><Relationship Id="rId437" Type="http://schemas.openxmlformats.org/officeDocument/2006/relationships/customXml" Target="../ink/ink1718.xml"/><Relationship Id="rId644" Type="http://schemas.openxmlformats.org/officeDocument/2006/relationships/image" Target="../media/image1676.png"/><Relationship Id="rId283" Type="http://schemas.openxmlformats.org/officeDocument/2006/relationships/customXml" Target="../ink/ink1641.xml"/><Relationship Id="rId490" Type="http://schemas.openxmlformats.org/officeDocument/2006/relationships/image" Target="../media/image1599.png"/><Relationship Id="rId504" Type="http://schemas.openxmlformats.org/officeDocument/2006/relationships/image" Target="../media/image1606.png"/><Relationship Id="rId711" Type="http://schemas.openxmlformats.org/officeDocument/2006/relationships/customXml" Target="../ink/ink1855.xml"/><Relationship Id="rId78" Type="http://schemas.openxmlformats.org/officeDocument/2006/relationships/image" Target="../media/image1396.png"/><Relationship Id="rId143" Type="http://schemas.openxmlformats.org/officeDocument/2006/relationships/customXml" Target="../ink/ink1571.xml"/><Relationship Id="rId350" Type="http://schemas.openxmlformats.org/officeDocument/2006/relationships/image" Target="../media/image1530.png"/><Relationship Id="rId588" Type="http://schemas.openxmlformats.org/officeDocument/2006/relationships/image" Target="../media/image1648.png"/><Relationship Id="rId9" Type="http://schemas.openxmlformats.org/officeDocument/2006/relationships/customXml" Target="../ink/ink1504.xml"/><Relationship Id="rId210" Type="http://schemas.openxmlformats.org/officeDocument/2006/relationships/image" Target="../media/image1462.png"/><Relationship Id="rId448" Type="http://schemas.openxmlformats.org/officeDocument/2006/relationships/image" Target="../media/image1579.png"/><Relationship Id="rId655" Type="http://schemas.openxmlformats.org/officeDocument/2006/relationships/customXml" Target="../ink/ink1827.xml"/><Relationship Id="rId294" Type="http://schemas.openxmlformats.org/officeDocument/2006/relationships/image" Target="../media/image1502.png"/><Relationship Id="rId308" Type="http://schemas.openxmlformats.org/officeDocument/2006/relationships/image" Target="../media/image1509.png"/><Relationship Id="rId515" Type="http://schemas.openxmlformats.org/officeDocument/2006/relationships/customXml" Target="../ink/ink1757.xml"/><Relationship Id="rId722" Type="http://schemas.openxmlformats.org/officeDocument/2006/relationships/image" Target="../media/image1714.png"/><Relationship Id="rId89" Type="http://schemas.openxmlformats.org/officeDocument/2006/relationships/customXml" Target="../ink/ink1544.xml"/><Relationship Id="rId154" Type="http://schemas.openxmlformats.org/officeDocument/2006/relationships/image" Target="../media/image1434.png"/><Relationship Id="rId361" Type="http://schemas.openxmlformats.org/officeDocument/2006/relationships/customXml" Target="../ink/ink1680.xml"/><Relationship Id="rId599" Type="http://schemas.openxmlformats.org/officeDocument/2006/relationships/customXml" Target="../ink/ink1799.xml"/><Relationship Id="rId459" Type="http://schemas.openxmlformats.org/officeDocument/2006/relationships/customXml" Target="../ink/ink1729.xml"/><Relationship Id="rId666" Type="http://schemas.openxmlformats.org/officeDocument/2006/relationships/image" Target="../media/image1687.png"/><Relationship Id="rId16" Type="http://schemas.openxmlformats.org/officeDocument/2006/relationships/image" Target="../media/image1365.png"/><Relationship Id="rId221" Type="http://schemas.openxmlformats.org/officeDocument/2006/relationships/customXml" Target="../ink/ink1610.xml"/><Relationship Id="rId319" Type="http://schemas.openxmlformats.org/officeDocument/2006/relationships/customXml" Target="../ink/ink1659.xml"/><Relationship Id="rId526" Type="http://schemas.openxmlformats.org/officeDocument/2006/relationships/image" Target="../media/image1617.png"/><Relationship Id="rId733" Type="http://schemas.openxmlformats.org/officeDocument/2006/relationships/customXml" Target="../ink/ink1866.xml"/><Relationship Id="rId165" Type="http://schemas.openxmlformats.org/officeDocument/2006/relationships/customXml" Target="../ink/ink1582.xml"/><Relationship Id="rId372" Type="http://schemas.openxmlformats.org/officeDocument/2006/relationships/image" Target="../media/image1541.png"/><Relationship Id="rId677" Type="http://schemas.openxmlformats.org/officeDocument/2006/relationships/customXml" Target="../ink/ink1838.xml"/><Relationship Id="rId232" Type="http://schemas.openxmlformats.org/officeDocument/2006/relationships/image" Target="../media/image1472.png"/><Relationship Id="rId27" Type="http://schemas.openxmlformats.org/officeDocument/2006/relationships/customXml" Target="../ink/ink1513.xml"/><Relationship Id="rId537" Type="http://schemas.openxmlformats.org/officeDocument/2006/relationships/customXml" Target="../ink/ink1768.xml"/><Relationship Id="rId744" Type="http://schemas.openxmlformats.org/officeDocument/2006/relationships/image" Target="../media/image1725.png"/><Relationship Id="rId80" Type="http://schemas.openxmlformats.org/officeDocument/2006/relationships/image" Target="../media/image1397.png"/><Relationship Id="rId176" Type="http://schemas.openxmlformats.org/officeDocument/2006/relationships/image" Target="../media/image1445.png"/><Relationship Id="rId383" Type="http://schemas.openxmlformats.org/officeDocument/2006/relationships/customXml" Target="../ink/ink1691.xml"/><Relationship Id="rId590" Type="http://schemas.openxmlformats.org/officeDocument/2006/relationships/image" Target="../media/image1649.png"/><Relationship Id="rId604" Type="http://schemas.openxmlformats.org/officeDocument/2006/relationships/image" Target="../media/image1656.png"/><Relationship Id="rId243" Type="http://schemas.openxmlformats.org/officeDocument/2006/relationships/customXml" Target="../ink/ink1621.xml"/><Relationship Id="rId450" Type="http://schemas.openxmlformats.org/officeDocument/2006/relationships/image" Target="../media/image1580.png"/><Relationship Id="rId688" Type="http://schemas.openxmlformats.org/officeDocument/2006/relationships/image" Target="../media/image1698.png"/><Relationship Id="rId38" Type="http://schemas.openxmlformats.org/officeDocument/2006/relationships/image" Target="../media/image1376.png"/><Relationship Id="rId103" Type="http://schemas.openxmlformats.org/officeDocument/2006/relationships/customXml" Target="../ink/ink1551.xml"/><Relationship Id="rId310" Type="http://schemas.openxmlformats.org/officeDocument/2006/relationships/image" Target="../media/image1510.png"/><Relationship Id="rId548" Type="http://schemas.openxmlformats.org/officeDocument/2006/relationships/image" Target="../media/image1628.png"/><Relationship Id="rId755" Type="http://schemas.openxmlformats.org/officeDocument/2006/relationships/customXml" Target="../ink/ink1877.xml"/><Relationship Id="rId91" Type="http://schemas.openxmlformats.org/officeDocument/2006/relationships/customXml" Target="../ink/ink1545.xml"/><Relationship Id="rId187" Type="http://schemas.openxmlformats.org/officeDocument/2006/relationships/customXml" Target="../ink/ink1593.xml"/><Relationship Id="rId394" Type="http://schemas.openxmlformats.org/officeDocument/2006/relationships/image" Target="../media/image1552.png"/><Relationship Id="rId408" Type="http://schemas.openxmlformats.org/officeDocument/2006/relationships/image" Target="../media/image1559.png"/><Relationship Id="rId615" Type="http://schemas.openxmlformats.org/officeDocument/2006/relationships/customXml" Target="../ink/ink1807.xml"/><Relationship Id="rId254" Type="http://schemas.openxmlformats.org/officeDocument/2006/relationships/image" Target="../media/image1482.png"/><Relationship Id="rId699" Type="http://schemas.openxmlformats.org/officeDocument/2006/relationships/customXml" Target="../ink/ink1849.xml"/><Relationship Id="rId49" Type="http://schemas.openxmlformats.org/officeDocument/2006/relationships/customXml" Target="../ink/ink1524.xml"/><Relationship Id="rId114" Type="http://schemas.openxmlformats.org/officeDocument/2006/relationships/image" Target="../media/image1414.png"/><Relationship Id="rId461" Type="http://schemas.openxmlformats.org/officeDocument/2006/relationships/customXml" Target="../ink/ink1730.xml"/><Relationship Id="rId559" Type="http://schemas.openxmlformats.org/officeDocument/2006/relationships/customXml" Target="../ink/ink1779.xml"/><Relationship Id="rId766" Type="http://schemas.openxmlformats.org/officeDocument/2006/relationships/image" Target="../media/image1736.png"/><Relationship Id="rId198" Type="http://schemas.openxmlformats.org/officeDocument/2006/relationships/image" Target="../media/image1456.png"/><Relationship Id="rId321" Type="http://schemas.openxmlformats.org/officeDocument/2006/relationships/customXml" Target="../ink/ink1660.xml"/><Relationship Id="rId419" Type="http://schemas.openxmlformats.org/officeDocument/2006/relationships/customXml" Target="../ink/ink1709.xml"/><Relationship Id="rId626" Type="http://schemas.openxmlformats.org/officeDocument/2006/relationships/image" Target="../media/image1667.png"/><Relationship Id="rId265" Type="http://schemas.openxmlformats.org/officeDocument/2006/relationships/customXml" Target="../ink/ink1632.xml"/><Relationship Id="rId472" Type="http://schemas.openxmlformats.org/officeDocument/2006/relationships/image" Target="../media/image1591.png"/><Relationship Id="rId125" Type="http://schemas.openxmlformats.org/officeDocument/2006/relationships/customXml" Target="../ink/ink1562.xml"/><Relationship Id="rId332" Type="http://schemas.openxmlformats.org/officeDocument/2006/relationships/image" Target="../media/image1521.png"/><Relationship Id="rId777" Type="http://schemas.openxmlformats.org/officeDocument/2006/relationships/customXml" Target="../ink/ink1888.xml"/><Relationship Id="rId637" Type="http://schemas.openxmlformats.org/officeDocument/2006/relationships/customXml" Target="../ink/ink1818.xml"/><Relationship Id="rId276" Type="http://schemas.openxmlformats.org/officeDocument/2006/relationships/image" Target="../media/image1493.png"/><Relationship Id="rId483" Type="http://schemas.openxmlformats.org/officeDocument/2006/relationships/customXml" Target="../ink/ink1741.xml"/><Relationship Id="rId690" Type="http://schemas.openxmlformats.org/officeDocument/2006/relationships/image" Target="../media/image1699.png"/><Relationship Id="rId704" Type="http://schemas.openxmlformats.org/officeDocument/2006/relationships/image" Target="../media/image1706.png"/><Relationship Id="rId40" Type="http://schemas.openxmlformats.org/officeDocument/2006/relationships/image" Target="../media/image1377.png"/><Relationship Id="rId136" Type="http://schemas.openxmlformats.org/officeDocument/2006/relationships/image" Target="../media/image1425.png"/><Relationship Id="rId343" Type="http://schemas.openxmlformats.org/officeDocument/2006/relationships/customXml" Target="../ink/ink1671.xml"/><Relationship Id="rId550" Type="http://schemas.openxmlformats.org/officeDocument/2006/relationships/image" Target="../media/image1629.png"/><Relationship Id="rId203" Type="http://schemas.openxmlformats.org/officeDocument/2006/relationships/customXml" Target="../ink/ink1601.xml"/><Relationship Id="rId648" Type="http://schemas.openxmlformats.org/officeDocument/2006/relationships/image" Target="../media/image1678.png"/><Relationship Id="rId287" Type="http://schemas.openxmlformats.org/officeDocument/2006/relationships/customXml" Target="../ink/ink1643.xml"/><Relationship Id="rId410" Type="http://schemas.openxmlformats.org/officeDocument/2006/relationships/image" Target="../media/image1560.png"/><Relationship Id="rId494" Type="http://schemas.openxmlformats.org/officeDocument/2006/relationships/image" Target="../media/image1601.png"/><Relationship Id="rId508" Type="http://schemas.openxmlformats.org/officeDocument/2006/relationships/image" Target="../media/image1608.png"/><Relationship Id="rId715" Type="http://schemas.openxmlformats.org/officeDocument/2006/relationships/customXml" Target="../ink/ink1857.xml"/><Relationship Id="rId147" Type="http://schemas.openxmlformats.org/officeDocument/2006/relationships/customXml" Target="../ink/ink1573.xml"/><Relationship Id="rId354" Type="http://schemas.openxmlformats.org/officeDocument/2006/relationships/image" Target="../media/image1532.png"/><Relationship Id="rId51" Type="http://schemas.openxmlformats.org/officeDocument/2006/relationships/customXml" Target="../ink/ink1525.xml"/><Relationship Id="rId561" Type="http://schemas.openxmlformats.org/officeDocument/2006/relationships/customXml" Target="../ink/ink1780.xml"/><Relationship Id="rId659" Type="http://schemas.openxmlformats.org/officeDocument/2006/relationships/customXml" Target="../ink/ink1829.xml"/><Relationship Id="rId214" Type="http://schemas.openxmlformats.org/officeDocument/2006/relationships/image" Target="../media/image1464.png"/><Relationship Id="rId298" Type="http://schemas.openxmlformats.org/officeDocument/2006/relationships/image" Target="../media/image1504.png"/><Relationship Id="rId421" Type="http://schemas.openxmlformats.org/officeDocument/2006/relationships/customXml" Target="../ink/ink1710.xml"/><Relationship Id="rId519" Type="http://schemas.openxmlformats.org/officeDocument/2006/relationships/customXml" Target="../ink/ink1759.xml"/><Relationship Id="rId158" Type="http://schemas.openxmlformats.org/officeDocument/2006/relationships/image" Target="../media/image1436.png"/><Relationship Id="rId726" Type="http://schemas.openxmlformats.org/officeDocument/2006/relationships/image" Target="../media/image1716.png"/><Relationship Id="rId62" Type="http://schemas.openxmlformats.org/officeDocument/2006/relationships/image" Target="../media/image1388.png"/><Relationship Id="rId365" Type="http://schemas.openxmlformats.org/officeDocument/2006/relationships/customXml" Target="../ink/ink1682.xml"/><Relationship Id="rId572" Type="http://schemas.openxmlformats.org/officeDocument/2006/relationships/image" Target="../media/image1640.png"/><Relationship Id="rId225" Type="http://schemas.openxmlformats.org/officeDocument/2006/relationships/customXml" Target="../ink/ink1612.xml"/><Relationship Id="rId432" Type="http://schemas.openxmlformats.org/officeDocument/2006/relationships/image" Target="../media/image1571.png"/><Relationship Id="rId737" Type="http://schemas.openxmlformats.org/officeDocument/2006/relationships/customXml" Target="../ink/ink1868.xml"/><Relationship Id="rId73" Type="http://schemas.openxmlformats.org/officeDocument/2006/relationships/customXml" Target="../ink/ink1536.xml"/><Relationship Id="rId169" Type="http://schemas.openxmlformats.org/officeDocument/2006/relationships/customXml" Target="../ink/ink1584.xml"/><Relationship Id="rId376" Type="http://schemas.openxmlformats.org/officeDocument/2006/relationships/image" Target="../media/image1543.png"/><Relationship Id="rId583" Type="http://schemas.openxmlformats.org/officeDocument/2006/relationships/customXml" Target="../ink/ink1791.xml"/><Relationship Id="rId4" Type="http://schemas.openxmlformats.org/officeDocument/2006/relationships/image" Target="../media/image971.png"/><Relationship Id="rId236" Type="http://schemas.openxmlformats.org/officeDocument/2006/relationships/image" Target="../media/image1474.png"/><Relationship Id="rId443" Type="http://schemas.openxmlformats.org/officeDocument/2006/relationships/customXml" Target="../ink/ink1721.xml"/><Relationship Id="rId650" Type="http://schemas.openxmlformats.org/officeDocument/2006/relationships/image" Target="../media/image1679.png"/><Relationship Id="rId303" Type="http://schemas.openxmlformats.org/officeDocument/2006/relationships/customXml" Target="../ink/ink1651.xml"/><Relationship Id="rId748" Type="http://schemas.openxmlformats.org/officeDocument/2006/relationships/image" Target="../media/image1727.png"/><Relationship Id="rId84" Type="http://schemas.openxmlformats.org/officeDocument/2006/relationships/image" Target="../media/image1399.png"/><Relationship Id="rId387" Type="http://schemas.openxmlformats.org/officeDocument/2006/relationships/customXml" Target="../ink/ink1693.xml"/><Relationship Id="rId510" Type="http://schemas.openxmlformats.org/officeDocument/2006/relationships/image" Target="../media/image1609.png"/><Relationship Id="rId594" Type="http://schemas.openxmlformats.org/officeDocument/2006/relationships/image" Target="../media/image1651.png"/><Relationship Id="rId608" Type="http://schemas.openxmlformats.org/officeDocument/2006/relationships/image" Target="../media/image1658.png"/><Relationship Id="rId247" Type="http://schemas.openxmlformats.org/officeDocument/2006/relationships/customXml" Target="../ink/ink1623.xml"/></Relationships>
</file>

<file path=ppt/slides/_rels/slide13.xml.rels><?xml version="1.0" encoding="UTF-8" standalone="yes"?>
<Relationships xmlns="http://schemas.openxmlformats.org/package/2006/relationships"><Relationship Id="rId3" Type="http://schemas.openxmlformats.org/officeDocument/2006/relationships/image" Target="../media/image11100.png"/><Relationship Id="rId2" Type="http://schemas.openxmlformats.org/officeDocument/2006/relationships/customXml" Target="../ink/ink188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4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100.png"/><Relationship Id="rId2" Type="http://schemas.openxmlformats.org/officeDocument/2006/relationships/customXml" Target="../ink/ink189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10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100.png"/><Relationship Id="rId7" Type="http://schemas.openxmlformats.org/officeDocument/2006/relationships/image" Target="../media/image1744.png"/><Relationship Id="rId2" Type="http://schemas.openxmlformats.org/officeDocument/2006/relationships/customXml" Target="../ink/ink1891.xml"/><Relationship Id="rId1" Type="http://schemas.openxmlformats.org/officeDocument/2006/relationships/slideLayout" Target="../slideLayouts/slideLayout2.xml"/><Relationship Id="rId6" Type="http://schemas.openxmlformats.org/officeDocument/2006/relationships/customXml" Target="../ink/ink1893.xml"/><Relationship Id="rId5" Type="http://schemas.openxmlformats.org/officeDocument/2006/relationships/image" Target="../media/image16100.png"/><Relationship Id="rId4" Type="http://schemas.openxmlformats.org/officeDocument/2006/relationships/customXml" Target="../ink/ink1892.xml"/></Relationships>
</file>

<file path=ppt/slides/_rels/slide18.xml.rels><?xml version="1.0" encoding="UTF-8" standalone="yes"?>
<Relationships xmlns="http://schemas.openxmlformats.org/package/2006/relationships"><Relationship Id="rId3" Type="http://schemas.openxmlformats.org/officeDocument/2006/relationships/image" Target="../media/image1810.png"/><Relationship Id="rId2" Type="http://schemas.openxmlformats.org/officeDocument/2006/relationships/customXml" Target="../ink/ink189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10.png"/><Relationship Id="rId2" Type="http://schemas.openxmlformats.org/officeDocument/2006/relationships/customXml" Target="../ink/ink189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010.png"/><Relationship Id="rId2" Type="http://schemas.openxmlformats.org/officeDocument/2006/relationships/customXml" Target="../ink/ink1896.xml"/><Relationship Id="rId1" Type="http://schemas.openxmlformats.org/officeDocument/2006/relationships/slideLayout" Target="../slideLayouts/slideLayout1.xml"/><Relationship Id="rId5" Type="http://schemas.openxmlformats.org/officeDocument/2006/relationships/image" Target="../media/image2010.png"/><Relationship Id="rId4" Type="http://schemas.openxmlformats.org/officeDocument/2006/relationships/customXml" Target="../ink/ink1897.xml"/></Relationships>
</file>

<file path=ppt/slides/_rels/slide21.xml.rels><?xml version="1.0" encoding="UTF-8" standalone="yes"?>
<Relationships xmlns="http://schemas.openxmlformats.org/package/2006/relationships"><Relationship Id="rId3" Type="http://schemas.openxmlformats.org/officeDocument/2006/relationships/image" Target="../media/image2110.png"/><Relationship Id="rId2" Type="http://schemas.openxmlformats.org/officeDocument/2006/relationships/customXml" Target="../ink/ink189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10.png"/><Relationship Id="rId2" Type="http://schemas.openxmlformats.org/officeDocument/2006/relationships/customXml" Target="../ink/ink189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10.png"/><Relationship Id="rId2" Type="http://schemas.openxmlformats.org/officeDocument/2006/relationships/customXml" Target="../ink/ink190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10.png"/><Relationship Id="rId2" Type="http://schemas.openxmlformats.org/officeDocument/2006/relationships/customXml" Target="../ink/ink1901.xml"/><Relationship Id="rId1" Type="http://schemas.openxmlformats.org/officeDocument/2006/relationships/slideLayout" Target="../slideLayouts/slideLayout2.xml"/><Relationship Id="rId5" Type="http://schemas.openxmlformats.org/officeDocument/2006/relationships/image" Target="../media/image2510.png"/><Relationship Id="rId4" Type="http://schemas.openxmlformats.org/officeDocument/2006/relationships/customXml" Target="../ink/ink1902.xml"/></Relationships>
</file>

<file path=ppt/slides/_rels/slide25.xml.rels><?xml version="1.0" encoding="UTF-8" standalone="yes"?>
<Relationships xmlns="http://schemas.openxmlformats.org/package/2006/relationships"><Relationship Id="rId117" Type="http://schemas.openxmlformats.org/officeDocument/2006/relationships/image" Target="../media/image8410.png"/><Relationship Id="rId299" Type="http://schemas.openxmlformats.org/officeDocument/2006/relationships/customXml" Target="../ink/ink2054.xml"/><Relationship Id="rId21" Type="http://schemas.openxmlformats.org/officeDocument/2006/relationships/image" Target="../media/image3510.png"/><Relationship Id="rId63" Type="http://schemas.openxmlformats.org/officeDocument/2006/relationships/image" Target="../media/image5710.png"/><Relationship Id="rId159" Type="http://schemas.openxmlformats.org/officeDocument/2006/relationships/image" Target="../media/image10510.png"/><Relationship Id="rId324" Type="http://schemas.openxmlformats.org/officeDocument/2006/relationships/image" Target="../media/image1860.png"/><Relationship Id="rId366" Type="http://schemas.openxmlformats.org/officeDocument/2006/relationships/image" Target="../media/image2070.png"/><Relationship Id="rId170" Type="http://schemas.openxmlformats.org/officeDocument/2006/relationships/customXml" Target="../ink/ink1987.xml"/><Relationship Id="rId226" Type="http://schemas.openxmlformats.org/officeDocument/2006/relationships/image" Target="../media/image13710.png"/><Relationship Id="rId433" Type="http://schemas.openxmlformats.org/officeDocument/2006/relationships/customXml" Target="../ink/ink2121.xml"/><Relationship Id="rId268" Type="http://schemas.openxmlformats.org/officeDocument/2006/relationships/image" Target="../media/image15810.png"/><Relationship Id="rId32" Type="http://schemas.openxmlformats.org/officeDocument/2006/relationships/customXml" Target="../ink/ink1918.xml"/><Relationship Id="rId74" Type="http://schemas.openxmlformats.org/officeDocument/2006/relationships/customXml" Target="../ink/ink1939.xml"/><Relationship Id="rId128" Type="http://schemas.openxmlformats.org/officeDocument/2006/relationships/customXml" Target="../ink/ink1966.xml"/><Relationship Id="rId335" Type="http://schemas.openxmlformats.org/officeDocument/2006/relationships/customXml" Target="../ink/ink2072.xml"/><Relationship Id="rId377" Type="http://schemas.openxmlformats.org/officeDocument/2006/relationships/customXml" Target="../ink/ink2093.xml"/><Relationship Id="rId5" Type="http://schemas.openxmlformats.org/officeDocument/2006/relationships/image" Target="../media/image2711.png"/><Relationship Id="rId181" Type="http://schemas.openxmlformats.org/officeDocument/2006/relationships/image" Target="../media/image11610.png"/><Relationship Id="rId237" Type="http://schemas.openxmlformats.org/officeDocument/2006/relationships/customXml" Target="../ink/ink2023.xml"/><Relationship Id="rId402" Type="http://schemas.openxmlformats.org/officeDocument/2006/relationships/image" Target="../media/image2250.png"/><Relationship Id="rId279" Type="http://schemas.openxmlformats.org/officeDocument/2006/relationships/customXml" Target="../ink/ink2044.xml"/><Relationship Id="rId444" Type="http://schemas.openxmlformats.org/officeDocument/2006/relationships/image" Target="../media/image2460.png"/><Relationship Id="rId43" Type="http://schemas.openxmlformats.org/officeDocument/2006/relationships/image" Target="../media/image4710.png"/><Relationship Id="rId139" Type="http://schemas.openxmlformats.org/officeDocument/2006/relationships/image" Target="../media/image9510.png"/><Relationship Id="rId290" Type="http://schemas.openxmlformats.org/officeDocument/2006/relationships/image" Target="../media/image16910.png"/><Relationship Id="rId304" Type="http://schemas.openxmlformats.org/officeDocument/2006/relationships/image" Target="../media/image17610.png"/><Relationship Id="rId346" Type="http://schemas.openxmlformats.org/officeDocument/2006/relationships/image" Target="../media/image1970.png"/><Relationship Id="rId388" Type="http://schemas.openxmlformats.org/officeDocument/2006/relationships/image" Target="../media/image2180.png"/><Relationship Id="rId85" Type="http://schemas.openxmlformats.org/officeDocument/2006/relationships/image" Target="../media/image6810.png"/><Relationship Id="rId150" Type="http://schemas.openxmlformats.org/officeDocument/2006/relationships/customXml" Target="../ink/ink1977.xml"/><Relationship Id="rId192" Type="http://schemas.openxmlformats.org/officeDocument/2006/relationships/customXml" Target="../ink/ink1998.xml"/><Relationship Id="rId206" Type="http://schemas.openxmlformats.org/officeDocument/2006/relationships/customXml" Target="../ink/ink2005.xml"/><Relationship Id="rId413" Type="http://schemas.openxmlformats.org/officeDocument/2006/relationships/customXml" Target="../ink/ink2111.xml"/><Relationship Id="rId248" Type="http://schemas.openxmlformats.org/officeDocument/2006/relationships/image" Target="../media/image14810.png"/><Relationship Id="rId12" Type="http://schemas.openxmlformats.org/officeDocument/2006/relationships/customXml" Target="../ink/ink1908.xml"/><Relationship Id="rId108" Type="http://schemas.openxmlformats.org/officeDocument/2006/relationships/customXml" Target="../ink/ink1956.xml"/><Relationship Id="rId315" Type="http://schemas.openxmlformats.org/officeDocument/2006/relationships/customXml" Target="../ink/ink2062.xml"/><Relationship Id="rId357" Type="http://schemas.openxmlformats.org/officeDocument/2006/relationships/customXml" Target="../ink/ink2083.xml"/><Relationship Id="rId54" Type="http://schemas.openxmlformats.org/officeDocument/2006/relationships/customXml" Target="../ink/ink1929.xml"/><Relationship Id="rId96" Type="http://schemas.openxmlformats.org/officeDocument/2006/relationships/customXml" Target="../ink/ink1950.xml"/><Relationship Id="rId161" Type="http://schemas.openxmlformats.org/officeDocument/2006/relationships/image" Target="../media/image10610.png"/><Relationship Id="rId217" Type="http://schemas.openxmlformats.org/officeDocument/2006/relationships/customXml" Target="../ink/ink2013.xml"/><Relationship Id="rId399" Type="http://schemas.openxmlformats.org/officeDocument/2006/relationships/customXml" Target="../ink/ink2104.xml"/><Relationship Id="rId259" Type="http://schemas.openxmlformats.org/officeDocument/2006/relationships/customXml" Target="../ink/ink2034.xml"/><Relationship Id="rId424" Type="http://schemas.openxmlformats.org/officeDocument/2006/relationships/image" Target="../media/image2360.png"/><Relationship Id="rId23" Type="http://schemas.openxmlformats.org/officeDocument/2006/relationships/image" Target="../media/image3610.png"/><Relationship Id="rId119" Type="http://schemas.openxmlformats.org/officeDocument/2006/relationships/image" Target="../media/image8510.png"/><Relationship Id="rId270" Type="http://schemas.openxmlformats.org/officeDocument/2006/relationships/image" Target="../media/image15910.png"/><Relationship Id="rId326" Type="http://schemas.openxmlformats.org/officeDocument/2006/relationships/image" Target="../media/image1870.png"/><Relationship Id="rId65" Type="http://schemas.openxmlformats.org/officeDocument/2006/relationships/image" Target="../media/image5810.png"/><Relationship Id="rId130" Type="http://schemas.openxmlformats.org/officeDocument/2006/relationships/customXml" Target="../ink/ink1967.xml"/><Relationship Id="rId368" Type="http://schemas.openxmlformats.org/officeDocument/2006/relationships/image" Target="../media/image2080.png"/><Relationship Id="rId172" Type="http://schemas.openxmlformats.org/officeDocument/2006/relationships/customXml" Target="../ink/ink1988.xml"/><Relationship Id="rId228" Type="http://schemas.openxmlformats.org/officeDocument/2006/relationships/image" Target="../media/image13810.png"/><Relationship Id="rId435" Type="http://schemas.openxmlformats.org/officeDocument/2006/relationships/customXml" Target="../ink/ink2122.xml"/><Relationship Id="rId281" Type="http://schemas.openxmlformats.org/officeDocument/2006/relationships/customXml" Target="../ink/ink2045.xml"/><Relationship Id="rId337" Type="http://schemas.openxmlformats.org/officeDocument/2006/relationships/customXml" Target="../ink/ink2073.xml"/><Relationship Id="rId34" Type="http://schemas.openxmlformats.org/officeDocument/2006/relationships/customXml" Target="../ink/ink1919.xml"/><Relationship Id="rId76" Type="http://schemas.openxmlformats.org/officeDocument/2006/relationships/customXml" Target="../ink/ink1940.xml"/><Relationship Id="rId141" Type="http://schemas.openxmlformats.org/officeDocument/2006/relationships/image" Target="../media/image9610.png"/><Relationship Id="rId379" Type="http://schemas.openxmlformats.org/officeDocument/2006/relationships/customXml" Target="../ink/ink2094.xml"/><Relationship Id="rId7" Type="http://schemas.openxmlformats.org/officeDocument/2006/relationships/image" Target="../media/image2811.png"/><Relationship Id="rId183" Type="http://schemas.openxmlformats.org/officeDocument/2006/relationships/image" Target="../media/image11710.png"/><Relationship Id="rId239" Type="http://schemas.openxmlformats.org/officeDocument/2006/relationships/customXml" Target="../ink/ink2024.xml"/><Relationship Id="rId390" Type="http://schemas.openxmlformats.org/officeDocument/2006/relationships/image" Target="../media/image2190.png"/><Relationship Id="rId404" Type="http://schemas.openxmlformats.org/officeDocument/2006/relationships/image" Target="../media/image2260.png"/><Relationship Id="rId446" Type="http://schemas.openxmlformats.org/officeDocument/2006/relationships/image" Target="../media/image2470.png"/><Relationship Id="rId250" Type="http://schemas.openxmlformats.org/officeDocument/2006/relationships/image" Target="../media/image14910.png"/><Relationship Id="rId292" Type="http://schemas.openxmlformats.org/officeDocument/2006/relationships/image" Target="../media/image17010.png"/><Relationship Id="rId306" Type="http://schemas.openxmlformats.org/officeDocument/2006/relationships/image" Target="../media/image17710.png"/><Relationship Id="rId45" Type="http://schemas.openxmlformats.org/officeDocument/2006/relationships/image" Target="../media/image4810.png"/><Relationship Id="rId87" Type="http://schemas.openxmlformats.org/officeDocument/2006/relationships/image" Target="../media/image6910.png"/><Relationship Id="rId110" Type="http://schemas.openxmlformats.org/officeDocument/2006/relationships/customXml" Target="../ink/ink1957.xml"/><Relationship Id="rId348" Type="http://schemas.openxmlformats.org/officeDocument/2006/relationships/image" Target="../media/image1980.png"/><Relationship Id="rId152" Type="http://schemas.openxmlformats.org/officeDocument/2006/relationships/customXml" Target="../ink/ink1978.xml"/><Relationship Id="rId194" Type="http://schemas.openxmlformats.org/officeDocument/2006/relationships/customXml" Target="../ink/ink1999.xml"/><Relationship Id="rId208" Type="http://schemas.openxmlformats.org/officeDocument/2006/relationships/image" Target="../media/image13010.png"/><Relationship Id="rId415" Type="http://schemas.openxmlformats.org/officeDocument/2006/relationships/customXml" Target="../ink/ink2112.xml"/><Relationship Id="rId261" Type="http://schemas.openxmlformats.org/officeDocument/2006/relationships/customXml" Target="../ink/ink2035.xml"/><Relationship Id="rId14" Type="http://schemas.openxmlformats.org/officeDocument/2006/relationships/customXml" Target="../ink/ink1909.xml"/><Relationship Id="rId56" Type="http://schemas.openxmlformats.org/officeDocument/2006/relationships/customXml" Target="../ink/ink1930.xml"/><Relationship Id="rId317" Type="http://schemas.openxmlformats.org/officeDocument/2006/relationships/customXml" Target="../ink/ink2063.xml"/><Relationship Id="rId359" Type="http://schemas.openxmlformats.org/officeDocument/2006/relationships/customXml" Target="../ink/ink2084.xml"/><Relationship Id="rId98" Type="http://schemas.openxmlformats.org/officeDocument/2006/relationships/customXml" Target="../ink/ink1951.xml"/><Relationship Id="rId121" Type="http://schemas.openxmlformats.org/officeDocument/2006/relationships/image" Target="../media/image8610.png"/><Relationship Id="rId163" Type="http://schemas.openxmlformats.org/officeDocument/2006/relationships/image" Target="../media/image10710.png"/><Relationship Id="rId219" Type="http://schemas.openxmlformats.org/officeDocument/2006/relationships/customXml" Target="../ink/ink2014.xml"/><Relationship Id="rId370" Type="http://schemas.openxmlformats.org/officeDocument/2006/relationships/image" Target="../media/image2090.png"/><Relationship Id="rId426" Type="http://schemas.openxmlformats.org/officeDocument/2006/relationships/image" Target="../media/image2370.png"/><Relationship Id="rId230" Type="http://schemas.openxmlformats.org/officeDocument/2006/relationships/image" Target="../media/image13910.png"/><Relationship Id="rId25" Type="http://schemas.openxmlformats.org/officeDocument/2006/relationships/image" Target="../media/image3710.png"/><Relationship Id="rId67" Type="http://schemas.openxmlformats.org/officeDocument/2006/relationships/image" Target="../media/image5910.png"/><Relationship Id="rId272" Type="http://schemas.openxmlformats.org/officeDocument/2006/relationships/image" Target="../media/image16010.png"/><Relationship Id="rId328" Type="http://schemas.openxmlformats.org/officeDocument/2006/relationships/image" Target="../media/image1880.png"/><Relationship Id="rId132" Type="http://schemas.openxmlformats.org/officeDocument/2006/relationships/customXml" Target="../ink/ink1968.xml"/><Relationship Id="rId174" Type="http://schemas.openxmlformats.org/officeDocument/2006/relationships/customXml" Target="../ink/ink1989.xml"/><Relationship Id="rId381" Type="http://schemas.openxmlformats.org/officeDocument/2006/relationships/customXml" Target="../ink/ink2095.xml"/><Relationship Id="rId241" Type="http://schemas.openxmlformats.org/officeDocument/2006/relationships/customXml" Target="../ink/ink2025.xml"/><Relationship Id="rId437" Type="http://schemas.openxmlformats.org/officeDocument/2006/relationships/customXml" Target="../ink/ink2123.xml"/><Relationship Id="rId36" Type="http://schemas.openxmlformats.org/officeDocument/2006/relationships/customXml" Target="../ink/ink1920.xml"/><Relationship Id="rId283" Type="http://schemas.openxmlformats.org/officeDocument/2006/relationships/customXml" Target="../ink/ink2046.xml"/><Relationship Id="rId339" Type="http://schemas.openxmlformats.org/officeDocument/2006/relationships/customXml" Target="../ink/ink2074.xml"/><Relationship Id="rId78" Type="http://schemas.openxmlformats.org/officeDocument/2006/relationships/customXml" Target="../ink/ink1941.xml"/><Relationship Id="rId101" Type="http://schemas.openxmlformats.org/officeDocument/2006/relationships/image" Target="../media/image7610.png"/><Relationship Id="rId143" Type="http://schemas.openxmlformats.org/officeDocument/2006/relationships/image" Target="../media/image9710.png"/><Relationship Id="rId185" Type="http://schemas.openxmlformats.org/officeDocument/2006/relationships/image" Target="../media/image11810.png"/><Relationship Id="rId350" Type="http://schemas.openxmlformats.org/officeDocument/2006/relationships/image" Target="../media/image1990.png"/><Relationship Id="rId406" Type="http://schemas.openxmlformats.org/officeDocument/2006/relationships/image" Target="../media/image2270.png"/><Relationship Id="rId9" Type="http://schemas.openxmlformats.org/officeDocument/2006/relationships/image" Target="../media/image2911.png"/><Relationship Id="rId210" Type="http://schemas.openxmlformats.org/officeDocument/2006/relationships/customXml" Target="../ink/ink2008.xml"/><Relationship Id="rId392" Type="http://schemas.openxmlformats.org/officeDocument/2006/relationships/image" Target="../media/image2200.png"/><Relationship Id="rId448" Type="http://schemas.openxmlformats.org/officeDocument/2006/relationships/image" Target="../media/image2480.png"/><Relationship Id="rId252" Type="http://schemas.openxmlformats.org/officeDocument/2006/relationships/image" Target="../media/image15010.png"/><Relationship Id="rId294" Type="http://schemas.openxmlformats.org/officeDocument/2006/relationships/image" Target="../media/image17110.png"/><Relationship Id="rId308" Type="http://schemas.openxmlformats.org/officeDocument/2006/relationships/image" Target="../media/image1785.png"/><Relationship Id="rId47" Type="http://schemas.openxmlformats.org/officeDocument/2006/relationships/image" Target="../media/image4910.png"/><Relationship Id="rId89" Type="http://schemas.openxmlformats.org/officeDocument/2006/relationships/image" Target="../media/image7010.png"/><Relationship Id="rId112" Type="http://schemas.openxmlformats.org/officeDocument/2006/relationships/customXml" Target="../ink/ink1958.xml"/><Relationship Id="rId154" Type="http://schemas.openxmlformats.org/officeDocument/2006/relationships/customXml" Target="../ink/ink1979.xml"/><Relationship Id="rId361" Type="http://schemas.openxmlformats.org/officeDocument/2006/relationships/customXml" Target="../ink/ink2085.xml"/><Relationship Id="rId196" Type="http://schemas.openxmlformats.org/officeDocument/2006/relationships/customXml" Target="../ink/ink2000.xml"/><Relationship Id="rId417" Type="http://schemas.openxmlformats.org/officeDocument/2006/relationships/customXml" Target="../ink/ink2113.xml"/><Relationship Id="rId16" Type="http://schemas.openxmlformats.org/officeDocument/2006/relationships/customXml" Target="../ink/ink1910.xml"/><Relationship Id="rId221" Type="http://schemas.openxmlformats.org/officeDocument/2006/relationships/customXml" Target="../ink/ink2015.xml"/><Relationship Id="rId263" Type="http://schemas.openxmlformats.org/officeDocument/2006/relationships/customXml" Target="../ink/ink2036.xml"/><Relationship Id="rId319" Type="http://schemas.openxmlformats.org/officeDocument/2006/relationships/customXml" Target="../ink/ink2064.xml"/><Relationship Id="rId58" Type="http://schemas.openxmlformats.org/officeDocument/2006/relationships/customXml" Target="../ink/ink1931.xml"/><Relationship Id="rId123" Type="http://schemas.openxmlformats.org/officeDocument/2006/relationships/image" Target="../media/image8710.png"/><Relationship Id="rId330" Type="http://schemas.openxmlformats.org/officeDocument/2006/relationships/image" Target="../media/image1890.png"/><Relationship Id="rId165" Type="http://schemas.openxmlformats.org/officeDocument/2006/relationships/image" Target="../media/image10810.png"/><Relationship Id="rId372" Type="http://schemas.openxmlformats.org/officeDocument/2006/relationships/image" Target="../media/image2100.png"/><Relationship Id="rId428" Type="http://schemas.openxmlformats.org/officeDocument/2006/relationships/image" Target="../media/image2380.png"/><Relationship Id="rId232" Type="http://schemas.openxmlformats.org/officeDocument/2006/relationships/image" Target="../media/image14010.png"/><Relationship Id="rId274" Type="http://schemas.openxmlformats.org/officeDocument/2006/relationships/image" Target="../media/image16110.png"/><Relationship Id="rId27" Type="http://schemas.openxmlformats.org/officeDocument/2006/relationships/image" Target="../media/image3810.png"/><Relationship Id="rId69" Type="http://schemas.openxmlformats.org/officeDocument/2006/relationships/image" Target="../media/image6010.png"/><Relationship Id="rId134" Type="http://schemas.openxmlformats.org/officeDocument/2006/relationships/customXml" Target="../ink/ink1969.xml"/><Relationship Id="rId80" Type="http://schemas.openxmlformats.org/officeDocument/2006/relationships/customXml" Target="../ink/ink1942.xml"/><Relationship Id="rId176" Type="http://schemas.openxmlformats.org/officeDocument/2006/relationships/customXml" Target="../ink/ink1990.xml"/><Relationship Id="rId341" Type="http://schemas.openxmlformats.org/officeDocument/2006/relationships/customXml" Target="../ink/ink2075.xml"/><Relationship Id="rId383" Type="http://schemas.openxmlformats.org/officeDocument/2006/relationships/customXml" Target="../ink/ink2096.xml"/><Relationship Id="rId439" Type="http://schemas.openxmlformats.org/officeDocument/2006/relationships/customXml" Target="../ink/ink2124.xml"/><Relationship Id="rId201" Type="http://schemas.openxmlformats.org/officeDocument/2006/relationships/image" Target="../media/image12710.png"/><Relationship Id="rId243" Type="http://schemas.openxmlformats.org/officeDocument/2006/relationships/customXml" Target="../ink/ink2026.xml"/><Relationship Id="rId285" Type="http://schemas.openxmlformats.org/officeDocument/2006/relationships/customXml" Target="../ink/ink2047.xml"/><Relationship Id="rId450" Type="http://schemas.openxmlformats.org/officeDocument/2006/relationships/image" Target="../media/image2490.png"/><Relationship Id="rId38" Type="http://schemas.openxmlformats.org/officeDocument/2006/relationships/customXml" Target="../ink/ink1921.xml"/><Relationship Id="rId103" Type="http://schemas.openxmlformats.org/officeDocument/2006/relationships/image" Target="../media/image7710.png"/><Relationship Id="rId310" Type="http://schemas.openxmlformats.org/officeDocument/2006/relationships/image" Target="../media/image1790.png"/><Relationship Id="rId91" Type="http://schemas.openxmlformats.org/officeDocument/2006/relationships/image" Target="../media/image7110.png"/><Relationship Id="rId145" Type="http://schemas.openxmlformats.org/officeDocument/2006/relationships/image" Target="../media/image9810.png"/><Relationship Id="rId187" Type="http://schemas.openxmlformats.org/officeDocument/2006/relationships/image" Target="../media/image11910.png"/><Relationship Id="rId352" Type="http://schemas.openxmlformats.org/officeDocument/2006/relationships/image" Target="../media/image2000.png"/><Relationship Id="rId394" Type="http://schemas.openxmlformats.org/officeDocument/2006/relationships/image" Target="../media/image2211.png"/><Relationship Id="rId408" Type="http://schemas.openxmlformats.org/officeDocument/2006/relationships/image" Target="../media/image2280.png"/><Relationship Id="rId212" Type="http://schemas.openxmlformats.org/officeDocument/2006/relationships/customXml" Target="../ink/ink2010.xml"/><Relationship Id="rId254" Type="http://schemas.openxmlformats.org/officeDocument/2006/relationships/image" Target="../media/image15110.png"/><Relationship Id="rId49" Type="http://schemas.openxmlformats.org/officeDocument/2006/relationships/image" Target="../media/image5010.png"/><Relationship Id="rId114" Type="http://schemas.openxmlformats.org/officeDocument/2006/relationships/customXml" Target="../ink/ink1959.xml"/><Relationship Id="rId296" Type="http://schemas.openxmlformats.org/officeDocument/2006/relationships/image" Target="../media/image17210.png"/><Relationship Id="rId60" Type="http://schemas.openxmlformats.org/officeDocument/2006/relationships/customXml" Target="../ink/ink1932.xml"/><Relationship Id="rId156" Type="http://schemas.openxmlformats.org/officeDocument/2006/relationships/customXml" Target="../ink/ink1980.xml"/><Relationship Id="rId198" Type="http://schemas.openxmlformats.org/officeDocument/2006/relationships/customXml" Target="../ink/ink2001.xml"/><Relationship Id="rId321" Type="http://schemas.openxmlformats.org/officeDocument/2006/relationships/customXml" Target="../ink/ink2065.xml"/><Relationship Id="rId363" Type="http://schemas.openxmlformats.org/officeDocument/2006/relationships/customXml" Target="../ink/ink2086.xml"/><Relationship Id="rId419" Type="http://schemas.openxmlformats.org/officeDocument/2006/relationships/customXml" Target="../ink/ink2114.xml"/><Relationship Id="rId223" Type="http://schemas.openxmlformats.org/officeDocument/2006/relationships/customXml" Target="../ink/ink2016.xml"/><Relationship Id="rId430" Type="http://schemas.openxmlformats.org/officeDocument/2006/relationships/image" Target="../media/image2390.png"/><Relationship Id="rId18" Type="http://schemas.openxmlformats.org/officeDocument/2006/relationships/customXml" Target="../ink/ink1911.xml"/><Relationship Id="rId265" Type="http://schemas.openxmlformats.org/officeDocument/2006/relationships/customXml" Target="../ink/ink2037.xml"/><Relationship Id="rId50" Type="http://schemas.openxmlformats.org/officeDocument/2006/relationships/customXml" Target="../ink/ink1927.xml"/><Relationship Id="rId104" Type="http://schemas.openxmlformats.org/officeDocument/2006/relationships/customXml" Target="../ink/ink1954.xml"/><Relationship Id="rId125" Type="http://schemas.openxmlformats.org/officeDocument/2006/relationships/image" Target="../media/image8810.png"/><Relationship Id="rId146" Type="http://schemas.openxmlformats.org/officeDocument/2006/relationships/customXml" Target="../ink/ink1975.xml"/><Relationship Id="rId167" Type="http://schemas.openxmlformats.org/officeDocument/2006/relationships/image" Target="../media/image10910.png"/><Relationship Id="rId188" Type="http://schemas.openxmlformats.org/officeDocument/2006/relationships/customXml" Target="../ink/ink1996.xml"/><Relationship Id="rId311" Type="http://schemas.openxmlformats.org/officeDocument/2006/relationships/customXml" Target="../ink/ink2060.xml"/><Relationship Id="rId332" Type="http://schemas.openxmlformats.org/officeDocument/2006/relationships/image" Target="../media/image1900.png"/><Relationship Id="rId353" Type="http://schemas.openxmlformats.org/officeDocument/2006/relationships/customXml" Target="../ink/ink2081.xml"/><Relationship Id="rId374" Type="http://schemas.openxmlformats.org/officeDocument/2006/relationships/image" Target="../media/image2111.png"/><Relationship Id="rId395" Type="http://schemas.openxmlformats.org/officeDocument/2006/relationships/customXml" Target="../ink/ink2102.xml"/><Relationship Id="rId409" Type="http://schemas.openxmlformats.org/officeDocument/2006/relationships/customXml" Target="../ink/ink2109.xml"/><Relationship Id="rId71" Type="http://schemas.openxmlformats.org/officeDocument/2006/relationships/image" Target="../media/image6110.png"/><Relationship Id="rId92" Type="http://schemas.openxmlformats.org/officeDocument/2006/relationships/customXml" Target="../ink/ink1948.xml"/><Relationship Id="rId213" Type="http://schemas.openxmlformats.org/officeDocument/2006/relationships/image" Target="../media/image13110.png"/><Relationship Id="rId234" Type="http://schemas.openxmlformats.org/officeDocument/2006/relationships/image" Target="../media/image14110.png"/><Relationship Id="rId420" Type="http://schemas.openxmlformats.org/officeDocument/2006/relationships/image" Target="../media/image2340.png"/><Relationship Id="rId2" Type="http://schemas.openxmlformats.org/officeDocument/2006/relationships/customXml" Target="../ink/ink1903.xml"/><Relationship Id="rId29" Type="http://schemas.openxmlformats.org/officeDocument/2006/relationships/image" Target="../media/image3910.png"/><Relationship Id="rId255" Type="http://schemas.openxmlformats.org/officeDocument/2006/relationships/customXml" Target="../ink/ink2032.xml"/><Relationship Id="rId276" Type="http://schemas.openxmlformats.org/officeDocument/2006/relationships/image" Target="../media/image16210.png"/><Relationship Id="rId297" Type="http://schemas.openxmlformats.org/officeDocument/2006/relationships/customXml" Target="../ink/ink2053.xml"/><Relationship Id="rId441" Type="http://schemas.openxmlformats.org/officeDocument/2006/relationships/customXml" Target="../ink/ink2125.xml"/><Relationship Id="rId40" Type="http://schemas.openxmlformats.org/officeDocument/2006/relationships/customXml" Target="../ink/ink1922.xml"/><Relationship Id="rId115" Type="http://schemas.openxmlformats.org/officeDocument/2006/relationships/image" Target="../media/image8310.png"/><Relationship Id="rId136" Type="http://schemas.openxmlformats.org/officeDocument/2006/relationships/customXml" Target="../ink/ink1970.xml"/><Relationship Id="rId157" Type="http://schemas.openxmlformats.org/officeDocument/2006/relationships/image" Target="../media/image10410.png"/><Relationship Id="rId178" Type="http://schemas.openxmlformats.org/officeDocument/2006/relationships/customXml" Target="../ink/ink1991.xml"/><Relationship Id="rId301" Type="http://schemas.openxmlformats.org/officeDocument/2006/relationships/customXml" Target="../ink/ink2055.xml"/><Relationship Id="rId322" Type="http://schemas.openxmlformats.org/officeDocument/2006/relationships/image" Target="../media/image1850.png"/><Relationship Id="rId343" Type="http://schemas.openxmlformats.org/officeDocument/2006/relationships/customXml" Target="../ink/ink2076.xml"/><Relationship Id="rId364" Type="http://schemas.openxmlformats.org/officeDocument/2006/relationships/image" Target="../media/image2060.png"/><Relationship Id="rId61" Type="http://schemas.openxmlformats.org/officeDocument/2006/relationships/image" Target="../media/image5610.png"/><Relationship Id="rId82" Type="http://schemas.openxmlformats.org/officeDocument/2006/relationships/customXml" Target="../ink/ink1943.xml"/><Relationship Id="rId199" Type="http://schemas.openxmlformats.org/officeDocument/2006/relationships/image" Target="../media/image12610.png"/><Relationship Id="rId203" Type="http://schemas.openxmlformats.org/officeDocument/2006/relationships/image" Target="../media/image12810.png"/><Relationship Id="rId385" Type="http://schemas.openxmlformats.org/officeDocument/2006/relationships/customXml" Target="../ink/ink2097.xml"/><Relationship Id="rId19" Type="http://schemas.openxmlformats.org/officeDocument/2006/relationships/image" Target="../media/image3410.png"/><Relationship Id="rId224" Type="http://schemas.openxmlformats.org/officeDocument/2006/relationships/image" Target="../media/image13610.png"/><Relationship Id="rId245" Type="http://schemas.openxmlformats.org/officeDocument/2006/relationships/customXml" Target="../ink/ink2027.xml"/><Relationship Id="rId266" Type="http://schemas.openxmlformats.org/officeDocument/2006/relationships/image" Target="../media/image15710.png"/><Relationship Id="rId287" Type="http://schemas.openxmlformats.org/officeDocument/2006/relationships/customXml" Target="../ink/ink2048.xml"/><Relationship Id="rId410" Type="http://schemas.openxmlformats.org/officeDocument/2006/relationships/image" Target="../media/image2290.png"/><Relationship Id="rId431" Type="http://schemas.openxmlformats.org/officeDocument/2006/relationships/customXml" Target="../ink/ink2120.xml"/><Relationship Id="rId452" Type="http://schemas.openxmlformats.org/officeDocument/2006/relationships/image" Target="../media/image2500.png"/><Relationship Id="rId30" Type="http://schemas.openxmlformats.org/officeDocument/2006/relationships/customXml" Target="../ink/ink1917.xml"/><Relationship Id="rId105" Type="http://schemas.openxmlformats.org/officeDocument/2006/relationships/image" Target="../media/image7810.png"/><Relationship Id="rId126" Type="http://schemas.openxmlformats.org/officeDocument/2006/relationships/customXml" Target="../ink/ink1965.xml"/><Relationship Id="rId147" Type="http://schemas.openxmlformats.org/officeDocument/2006/relationships/image" Target="../media/image9910.png"/><Relationship Id="rId168" Type="http://schemas.openxmlformats.org/officeDocument/2006/relationships/customXml" Target="../ink/ink1986.xml"/><Relationship Id="rId312" Type="http://schemas.openxmlformats.org/officeDocument/2006/relationships/image" Target="../media/image1800.png"/><Relationship Id="rId333" Type="http://schemas.openxmlformats.org/officeDocument/2006/relationships/customXml" Target="../ink/ink2071.xml"/><Relationship Id="rId354" Type="http://schemas.openxmlformats.org/officeDocument/2006/relationships/image" Target="../media/image2011.png"/><Relationship Id="rId51" Type="http://schemas.openxmlformats.org/officeDocument/2006/relationships/image" Target="../media/image5110.png"/><Relationship Id="rId72" Type="http://schemas.openxmlformats.org/officeDocument/2006/relationships/customXml" Target="../ink/ink1938.xml"/><Relationship Id="rId93" Type="http://schemas.openxmlformats.org/officeDocument/2006/relationships/image" Target="../media/image7210.png"/><Relationship Id="rId189" Type="http://schemas.openxmlformats.org/officeDocument/2006/relationships/image" Target="../media/image12110.png"/><Relationship Id="rId375" Type="http://schemas.openxmlformats.org/officeDocument/2006/relationships/customXml" Target="../ink/ink2092.xml"/><Relationship Id="rId396" Type="http://schemas.openxmlformats.org/officeDocument/2006/relationships/image" Target="../media/image2220.png"/><Relationship Id="rId3" Type="http://schemas.openxmlformats.org/officeDocument/2006/relationships/image" Target="../media/image2610.png"/><Relationship Id="rId214" Type="http://schemas.openxmlformats.org/officeDocument/2006/relationships/customXml" Target="../ink/ink2011.xml"/><Relationship Id="rId235" Type="http://schemas.openxmlformats.org/officeDocument/2006/relationships/customXml" Target="../ink/ink2022.xml"/><Relationship Id="rId256" Type="http://schemas.openxmlformats.org/officeDocument/2006/relationships/image" Target="../media/image15210.png"/><Relationship Id="rId277" Type="http://schemas.openxmlformats.org/officeDocument/2006/relationships/customXml" Target="../ink/ink2043.xml"/><Relationship Id="rId298" Type="http://schemas.openxmlformats.org/officeDocument/2006/relationships/image" Target="../media/image17310.png"/><Relationship Id="rId400" Type="http://schemas.openxmlformats.org/officeDocument/2006/relationships/image" Target="../media/image2240.png"/><Relationship Id="rId421" Type="http://schemas.openxmlformats.org/officeDocument/2006/relationships/customXml" Target="../ink/ink2115.xml"/><Relationship Id="rId442" Type="http://schemas.openxmlformats.org/officeDocument/2006/relationships/image" Target="../media/image2450.png"/><Relationship Id="rId116" Type="http://schemas.openxmlformats.org/officeDocument/2006/relationships/customXml" Target="../ink/ink1960.xml"/><Relationship Id="rId137" Type="http://schemas.openxmlformats.org/officeDocument/2006/relationships/image" Target="../media/image9410.png"/><Relationship Id="rId158" Type="http://schemas.openxmlformats.org/officeDocument/2006/relationships/customXml" Target="../ink/ink1981.xml"/><Relationship Id="rId302" Type="http://schemas.openxmlformats.org/officeDocument/2006/relationships/image" Target="../media/image17510.png"/><Relationship Id="rId323" Type="http://schemas.openxmlformats.org/officeDocument/2006/relationships/customXml" Target="../ink/ink2066.xml"/><Relationship Id="rId344" Type="http://schemas.openxmlformats.org/officeDocument/2006/relationships/image" Target="../media/image1960.png"/><Relationship Id="rId20" Type="http://schemas.openxmlformats.org/officeDocument/2006/relationships/customXml" Target="../ink/ink1912.xml"/><Relationship Id="rId41" Type="http://schemas.openxmlformats.org/officeDocument/2006/relationships/image" Target="../media/image4610.png"/><Relationship Id="rId62" Type="http://schemas.openxmlformats.org/officeDocument/2006/relationships/customXml" Target="../ink/ink1933.xml"/><Relationship Id="rId83" Type="http://schemas.openxmlformats.org/officeDocument/2006/relationships/image" Target="../media/image6710.png"/><Relationship Id="rId179" Type="http://schemas.openxmlformats.org/officeDocument/2006/relationships/image" Target="../media/image11510.png"/><Relationship Id="rId365" Type="http://schemas.openxmlformats.org/officeDocument/2006/relationships/customXml" Target="../ink/ink2087.xml"/><Relationship Id="rId386" Type="http://schemas.openxmlformats.org/officeDocument/2006/relationships/image" Target="../media/image2170.png"/><Relationship Id="rId190" Type="http://schemas.openxmlformats.org/officeDocument/2006/relationships/customXml" Target="../ink/ink1997.xml"/><Relationship Id="rId204" Type="http://schemas.openxmlformats.org/officeDocument/2006/relationships/customXml" Target="../ink/ink2004.xml"/><Relationship Id="rId225" Type="http://schemas.openxmlformats.org/officeDocument/2006/relationships/customXml" Target="../ink/ink2017.xml"/><Relationship Id="rId246" Type="http://schemas.openxmlformats.org/officeDocument/2006/relationships/image" Target="../media/image14710.png"/><Relationship Id="rId267" Type="http://schemas.openxmlformats.org/officeDocument/2006/relationships/customXml" Target="../ink/ink2038.xml"/><Relationship Id="rId288" Type="http://schemas.openxmlformats.org/officeDocument/2006/relationships/image" Target="../media/image16810.png"/><Relationship Id="rId411" Type="http://schemas.openxmlformats.org/officeDocument/2006/relationships/customXml" Target="../ink/ink2110.xml"/><Relationship Id="rId432" Type="http://schemas.openxmlformats.org/officeDocument/2006/relationships/image" Target="../media/image2400.png"/><Relationship Id="rId106" Type="http://schemas.openxmlformats.org/officeDocument/2006/relationships/customXml" Target="../ink/ink1955.xml"/><Relationship Id="rId127" Type="http://schemas.openxmlformats.org/officeDocument/2006/relationships/image" Target="../media/image8910.png"/><Relationship Id="rId313" Type="http://schemas.openxmlformats.org/officeDocument/2006/relationships/customXml" Target="../ink/ink2061.xml"/><Relationship Id="rId10" Type="http://schemas.openxmlformats.org/officeDocument/2006/relationships/customXml" Target="../ink/ink1907.xml"/><Relationship Id="rId31" Type="http://schemas.openxmlformats.org/officeDocument/2006/relationships/image" Target="../media/image4110.png"/><Relationship Id="rId52" Type="http://schemas.openxmlformats.org/officeDocument/2006/relationships/customXml" Target="../ink/ink1928.xml"/><Relationship Id="rId73" Type="http://schemas.openxmlformats.org/officeDocument/2006/relationships/image" Target="../media/image6210.png"/><Relationship Id="rId94" Type="http://schemas.openxmlformats.org/officeDocument/2006/relationships/customXml" Target="../ink/ink1949.xml"/><Relationship Id="rId148" Type="http://schemas.openxmlformats.org/officeDocument/2006/relationships/customXml" Target="../ink/ink1976.xml"/><Relationship Id="rId169" Type="http://schemas.openxmlformats.org/officeDocument/2006/relationships/image" Target="../media/image11010.png"/><Relationship Id="rId334" Type="http://schemas.openxmlformats.org/officeDocument/2006/relationships/image" Target="../media/image1911.png"/><Relationship Id="rId355" Type="http://schemas.openxmlformats.org/officeDocument/2006/relationships/customXml" Target="../ink/ink2082.xml"/><Relationship Id="rId376" Type="http://schemas.openxmlformats.org/officeDocument/2006/relationships/image" Target="../media/image2120.png"/><Relationship Id="rId397" Type="http://schemas.openxmlformats.org/officeDocument/2006/relationships/customXml" Target="../ink/ink2103.xml"/><Relationship Id="rId4" Type="http://schemas.openxmlformats.org/officeDocument/2006/relationships/customXml" Target="../ink/ink1904.xml"/><Relationship Id="rId180" Type="http://schemas.openxmlformats.org/officeDocument/2006/relationships/customXml" Target="../ink/ink1992.xml"/><Relationship Id="rId215" Type="http://schemas.openxmlformats.org/officeDocument/2006/relationships/image" Target="../media/image13210.png"/><Relationship Id="rId236" Type="http://schemas.openxmlformats.org/officeDocument/2006/relationships/image" Target="../media/image14210.png"/><Relationship Id="rId257" Type="http://schemas.openxmlformats.org/officeDocument/2006/relationships/customXml" Target="../ink/ink2033.xml"/><Relationship Id="rId278" Type="http://schemas.openxmlformats.org/officeDocument/2006/relationships/image" Target="../media/image16310.png"/><Relationship Id="rId401" Type="http://schemas.openxmlformats.org/officeDocument/2006/relationships/customXml" Target="../ink/ink2105.xml"/><Relationship Id="rId422" Type="http://schemas.openxmlformats.org/officeDocument/2006/relationships/image" Target="../media/image2350.png"/><Relationship Id="rId443" Type="http://schemas.openxmlformats.org/officeDocument/2006/relationships/customXml" Target="../ink/ink2126.xml"/><Relationship Id="rId303" Type="http://schemas.openxmlformats.org/officeDocument/2006/relationships/customXml" Target="../ink/ink2056.xml"/><Relationship Id="rId42" Type="http://schemas.openxmlformats.org/officeDocument/2006/relationships/customXml" Target="../ink/ink1923.xml"/><Relationship Id="rId84" Type="http://schemas.openxmlformats.org/officeDocument/2006/relationships/customXml" Target="../ink/ink1944.xml"/><Relationship Id="rId138" Type="http://schemas.openxmlformats.org/officeDocument/2006/relationships/customXml" Target="../ink/ink1971.xml"/><Relationship Id="rId345" Type="http://schemas.openxmlformats.org/officeDocument/2006/relationships/customXml" Target="../ink/ink2077.xml"/><Relationship Id="rId387" Type="http://schemas.openxmlformats.org/officeDocument/2006/relationships/customXml" Target="../ink/ink2098.xml"/><Relationship Id="rId191" Type="http://schemas.openxmlformats.org/officeDocument/2006/relationships/image" Target="../media/image12210.png"/><Relationship Id="rId205" Type="http://schemas.openxmlformats.org/officeDocument/2006/relationships/image" Target="../media/image12910.png"/><Relationship Id="rId247" Type="http://schemas.openxmlformats.org/officeDocument/2006/relationships/customXml" Target="../ink/ink2028.xml"/><Relationship Id="rId412" Type="http://schemas.openxmlformats.org/officeDocument/2006/relationships/image" Target="../media/image2300.png"/><Relationship Id="rId107" Type="http://schemas.openxmlformats.org/officeDocument/2006/relationships/image" Target="../media/image7910.png"/><Relationship Id="rId289" Type="http://schemas.openxmlformats.org/officeDocument/2006/relationships/customXml" Target="../ink/ink2049.xml"/><Relationship Id="rId11" Type="http://schemas.openxmlformats.org/officeDocument/2006/relationships/image" Target="../media/image3010.png"/><Relationship Id="rId53" Type="http://schemas.openxmlformats.org/officeDocument/2006/relationships/image" Target="../media/image5210.png"/><Relationship Id="rId149" Type="http://schemas.openxmlformats.org/officeDocument/2006/relationships/image" Target="../media/image10010.png"/><Relationship Id="rId314" Type="http://schemas.openxmlformats.org/officeDocument/2006/relationships/image" Target="../media/image1811.png"/><Relationship Id="rId356" Type="http://schemas.openxmlformats.org/officeDocument/2006/relationships/image" Target="../media/image2020.png"/><Relationship Id="rId398" Type="http://schemas.openxmlformats.org/officeDocument/2006/relationships/image" Target="../media/image2230.png"/><Relationship Id="rId95" Type="http://schemas.openxmlformats.org/officeDocument/2006/relationships/image" Target="../media/image7310.png"/><Relationship Id="rId160" Type="http://schemas.openxmlformats.org/officeDocument/2006/relationships/customXml" Target="../ink/ink1982.xml"/><Relationship Id="rId216" Type="http://schemas.openxmlformats.org/officeDocument/2006/relationships/customXml" Target="../ink/ink2012.xml"/><Relationship Id="rId423" Type="http://schemas.openxmlformats.org/officeDocument/2006/relationships/customXml" Target="../ink/ink2116.xml"/><Relationship Id="rId258" Type="http://schemas.openxmlformats.org/officeDocument/2006/relationships/image" Target="../media/image15310.png"/><Relationship Id="rId22" Type="http://schemas.openxmlformats.org/officeDocument/2006/relationships/customXml" Target="../ink/ink1913.xml"/><Relationship Id="rId64" Type="http://schemas.openxmlformats.org/officeDocument/2006/relationships/customXml" Target="../ink/ink1934.xml"/><Relationship Id="rId118" Type="http://schemas.openxmlformats.org/officeDocument/2006/relationships/customXml" Target="../ink/ink1961.xml"/><Relationship Id="rId325" Type="http://schemas.openxmlformats.org/officeDocument/2006/relationships/customXml" Target="../ink/ink2067.xml"/><Relationship Id="rId367" Type="http://schemas.openxmlformats.org/officeDocument/2006/relationships/customXml" Target="../ink/ink2088.xml"/><Relationship Id="rId171" Type="http://schemas.openxmlformats.org/officeDocument/2006/relationships/image" Target="../media/image11110.png"/><Relationship Id="rId227" Type="http://schemas.openxmlformats.org/officeDocument/2006/relationships/customXml" Target="../ink/ink2018.xml"/><Relationship Id="rId269" Type="http://schemas.openxmlformats.org/officeDocument/2006/relationships/customXml" Target="../ink/ink2039.xml"/><Relationship Id="rId434" Type="http://schemas.openxmlformats.org/officeDocument/2006/relationships/image" Target="../media/image2411.png"/><Relationship Id="rId33" Type="http://schemas.openxmlformats.org/officeDocument/2006/relationships/image" Target="../media/image4210.png"/><Relationship Id="rId129" Type="http://schemas.openxmlformats.org/officeDocument/2006/relationships/image" Target="../media/image9010.png"/><Relationship Id="rId280" Type="http://schemas.openxmlformats.org/officeDocument/2006/relationships/image" Target="../media/image16410.png"/><Relationship Id="rId336" Type="http://schemas.openxmlformats.org/officeDocument/2006/relationships/image" Target="../media/image1920.png"/><Relationship Id="rId75" Type="http://schemas.openxmlformats.org/officeDocument/2006/relationships/image" Target="../media/image6310.png"/><Relationship Id="rId140" Type="http://schemas.openxmlformats.org/officeDocument/2006/relationships/customXml" Target="../ink/ink1972.xml"/><Relationship Id="rId182" Type="http://schemas.openxmlformats.org/officeDocument/2006/relationships/customXml" Target="../ink/ink1993.xml"/><Relationship Id="rId378" Type="http://schemas.openxmlformats.org/officeDocument/2006/relationships/image" Target="../media/image2130.png"/><Relationship Id="rId403" Type="http://schemas.openxmlformats.org/officeDocument/2006/relationships/customXml" Target="../ink/ink2106.xml"/><Relationship Id="rId6" Type="http://schemas.openxmlformats.org/officeDocument/2006/relationships/customXml" Target="../ink/ink1905.xml"/><Relationship Id="rId238" Type="http://schemas.openxmlformats.org/officeDocument/2006/relationships/image" Target="../media/image14310.png"/><Relationship Id="rId445" Type="http://schemas.openxmlformats.org/officeDocument/2006/relationships/customXml" Target="../ink/ink2127.xml"/><Relationship Id="rId291" Type="http://schemas.openxmlformats.org/officeDocument/2006/relationships/customXml" Target="../ink/ink2050.xml"/><Relationship Id="rId305" Type="http://schemas.openxmlformats.org/officeDocument/2006/relationships/customXml" Target="../ink/ink2057.xml"/><Relationship Id="rId347" Type="http://schemas.openxmlformats.org/officeDocument/2006/relationships/customXml" Target="../ink/ink2078.xml"/><Relationship Id="rId44" Type="http://schemas.openxmlformats.org/officeDocument/2006/relationships/customXml" Target="../ink/ink1924.xml"/><Relationship Id="rId86" Type="http://schemas.openxmlformats.org/officeDocument/2006/relationships/customXml" Target="../ink/ink1945.xml"/><Relationship Id="rId151" Type="http://schemas.openxmlformats.org/officeDocument/2006/relationships/image" Target="../media/image10110.png"/><Relationship Id="rId389" Type="http://schemas.openxmlformats.org/officeDocument/2006/relationships/customXml" Target="../ink/ink2099.xml"/><Relationship Id="rId193" Type="http://schemas.openxmlformats.org/officeDocument/2006/relationships/image" Target="../media/image12310.png"/><Relationship Id="rId207" Type="http://schemas.openxmlformats.org/officeDocument/2006/relationships/customXml" Target="../ink/ink2006.xml"/><Relationship Id="rId249" Type="http://schemas.openxmlformats.org/officeDocument/2006/relationships/customXml" Target="../ink/ink2029.xml"/><Relationship Id="rId414" Type="http://schemas.openxmlformats.org/officeDocument/2006/relationships/image" Target="../media/image2311.png"/><Relationship Id="rId13" Type="http://schemas.openxmlformats.org/officeDocument/2006/relationships/image" Target="../media/image3110.png"/><Relationship Id="rId109" Type="http://schemas.openxmlformats.org/officeDocument/2006/relationships/image" Target="../media/image8010.png"/><Relationship Id="rId260" Type="http://schemas.openxmlformats.org/officeDocument/2006/relationships/image" Target="../media/image15410.png"/><Relationship Id="rId316" Type="http://schemas.openxmlformats.org/officeDocument/2006/relationships/image" Target="../media/image1820.png"/><Relationship Id="rId55" Type="http://schemas.openxmlformats.org/officeDocument/2006/relationships/image" Target="../media/image5310.png"/><Relationship Id="rId97" Type="http://schemas.openxmlformats.org/officeDocument/2006/relationships/image" Target="../media/image7410.png"/><Relationship Id="rId120" Type="http://schemas.openxmlformats.org/officeDocument/2006/relationships/customXml" Target="../ink/ink1962.xml"/><Relationship Id="rId358" Type="http://schemas.openxmlformats.org/officeDocument/2006/relationships/image" Target="../media/image2030.png"/><Relationship Id="rId162" Type="http://schemas.openxmlformats.org/officeDocument/2006/relationships/customXml" Target="../ink/ink1983.xml"/><Relationship Id="rId218" Type="http://schemas.openxmlformats.org/officeDocument/2006/relationships/image" Target="../media/image13310.png"/><Relationship Id="rId425" Type="http://schemas.openxmlformats.org/officeDocument/2006/relationships/customXml" Target="../ink/ink2117.xml"/><Relationship Id="rId271" Type="http://schemas.openxmlformats.org/officeDocument/2006/relationships/customXml" Target="../ink/ink2040.xml"/><Relationship Id="rId24" Type="http://schemas.openxmlformats.org/officeDocument/2006/relationships/customXml" Target="../ink/ink1914.xml"/><Relationship Id="rId66" Type="http://schemas.openxmlformats.org/officeDocument/2006/relationships/customXml" Target="../ink/ink1935.xml"/><Relationship Id="rId131" Type="http://schemas.openxmlformats.org/officeDocument/2006/relationships/image" Target="../media/image9110.png"/><Relationship Id="rId327" Type="http://schemas.openxmlformats.org/officeDocument/2006/relationships/customXml" Target="../ink/ink2068.xml"/><Relationship Id="rId369" Type="http://schemas.openxmlformats.org/officeDocument/2006/relationships/customXml" Target="../ink/ink2089.xml"/><Relationship Id="rId173" Type="http://schemas.openxmlformats.org/officeDocument/2006/relationships/image" Target="../media/image11210.png"/><Relationship Id="rId229" Type="http://schemas.openxmlformats.org/officeDocument/2006/relationships/customXml" Target="../ink/ink2019.xml"/><Relationship Id="rId380" Type="http://schemas.openxmlformats.org/officeDocument/2006/relationships/image" Target="../media/image2140.png"/><Relationship Id="rId436" Type="http://schemas.openxmlformats.org/officeDocument/2006/relationships/image" Target="../media/image2420.png"/><Relationship Id="rId240" Type="http://schemas.openxmlformats.org/officeDocument/2006/relationships/image" Target="../media/image14410.png"/><Relationship Id="rId35" Type="http://schemas.openxmlformats.org/officeDocument/2006/relationships/image" Target="../media/image4310.png"/><Relationship Id="rId77" Type="http://schemas.openxmlformats.org/officeDocument/2006/relationships/image" Target="../media/image6410.png"/><Relationship Id="rId100" Type="http://schemas.openxmlformats.org/officeDocument/2006/relationships/customXml" Target="../ink/ink1952.xml"/><Relationship Id="rId282" Type="http://schemas.openxmlformats.org/officeDocument/2006/relationships/image" Target="../media/image16510.png"/><Relationship Id="rId338" Type="http://schemas.openxmlformats.org/officeDocument/2006/relationships/image" Target="../media/image1930.png"/><Relationship Id="rId8" Type="http://schemas.openxmlformats.org/officeDocument/2006/relationships/customXml" Target="../ink/ink1906.xml"/><Relationship Id="rId142" Type="http://schemas.openxmlformats.org/officeDocument/2006/relationships/customXml" Target="../ink/ink1973.xml"/><Relationship Id="rId184" Type="http://schemas.openxmlformats.org/officeDocument/2006/relationships/customXml" Target="../ink/ink1994.xml"/><Relationship Id="rId391" Type="http://schemas.openxmlformats.org/officeDocument/2006/relationships/customXml" Target="../ink/ink2100.xml"/><Relationship Id="rId405" Type="http://schemas.openxmlformats.org/officeDocument/2006/relationships/customXml" Target="../ink/ink2107.xml"/><Relationship Id="rId447" Type="http://schemas.openxmlformats.org/officeDocument/2006/relationships/customXml" Target="../ink/ink2128.xml"/><Relationship Id="rId251" Type="http://schemas.openxmlformats.org/officeDocument/2006/relationships/customXml" Target="../ink/ink2030.xml"/><Relationship Id="rId46" Type="http://schemas.openxmlformats.org/officeDocument/2006/relationships/customXml" Target="../ink/ink1925.xml"/><Relationship Id="rId293" Type="http://schemas.openxmlformats.org/officeDocument/2006/relationships/customXml" Target="../ink/ink2051.xml"/><Relationship Id="rId307" Type="http://schemas.openxmlformats.org/officeDocument/2006/relationships/customXml" Target="../ink/ink2058.xml"/><Relationship Id="rId349" Type="http://schemas.openxmlformats.org/officeDocument/2006/relationships/customXml" Target="../ink/ink2079.xml"/><Relationship Id="rId88" Type="http://schemas.openxmlformats.org/officeDocument/2006/relationships/customXml" Target="../ink/ink1946.xml"/><Relationship Id="rId111" Type="http://schemas.openxmlformats.org/officeDocument/2006/relationships/image" Target="../media/image8110.png"/><Relationship Id="rId153" Type="http://schemas.openxmlformats.org/officeDocument/2006/relationships/image" Target="../media/image10210.png"/><Relationship Id="rId195" Type="http://schemas.openxmlformats.org/officeDocument/2006/relationships/image" Target="../media/image12410.png"/><Relationship Id="rId209" Type="http://schemas.openxmlformats.org/officeDocument/2006/relationships/customXml" Target="../ink/ink2007.xml"/><Relationship Id="rId360" Type="http://schemas.openxmlformats.org/officeDocument/2006/relationships/image" Target="../media/image2040.png"/><Relationship Id="rId416" Type="http://schemas.openxmlformats.org/officeDocument/2006/relationships/image" Target="../media/image2320.png"/><Relationship Id="rId220" Type="http://schemas.openxmlformats.org/officeDocument/2006/relationships/image" Target="../media/image13410.png"/><Relationship Id="rId15" Type="http://schemas.openxmlformats.org/officeDocument/2006/relationships/image" Target="../media/image3210.png"/><Relationship Id="rId57" Type="http://schemas.openxmlformats.org/officeDocument/2006/relationships/image" Target="../media/image5410.png"/><Relationship Id="rId262" Type="http://schemas.openxmlformats.org/officeDocument/2006/relationships/image" Target="../media/image15510.png"/><Relationship Id="rId318" Type="http://schemas.openxmlformats.org/officeDocument/2006/relationships/image" Target="../media/image1830.png"/><Relationship Id="rId99" Type="http://schemas.openxmlformats.org/officeDocument/2006/relationships/image" Target="../media/image7510.png"/><Relationship Id="rId122" Type="http://schemas.openxmlformats.org/officeDocument/2006/relationships/customXml" Target="../ink/ink1963.xml"/><Relationship Id="rId164" Type="http://schemas.openxmlformats.org/officeDocument/2006/relationships/customXml" Target="../ink/ink1984.xml"/><Relationship Id="rId371" Type="http://schemas.openxmlformats.org/officeDocument/2006/relationships/customXml" Target="../ink/ink2090.xml"/><Relationship Id="rId427" Type="http://schemas.openxmlformats.org/officeDocument/2006/relationships/customXml" Target="../ink/ink2118.xml"/><Relationship Id="rId26" Type="http://schemas.openxmlformats.org/officeDocument/2006/relationships/customXml" Target="../ink/ink1915.xml"/><Relationship Id="rId231" Type="http://schemas.openxmlformats.org/officeDocument/2006/relationships/customXml" Target="../ink/ink2020.xml"/><Relationship Id="rId273" Type="http://schemas.openxmlformats.org/officeDocument/2006/relationships/customXml" Target="../ink/ink2041.xml"/><Relationship Id="rId329" Type="http://schemas.openxmlformats.org/officeDocument/2006/relationships/customXml" Target="../ink/ink2069.xml"/><Relationship Id="rId68" Type="http://schemas.openxmlformats.org/officeDocument/2006/relationships/customXml" Target="../ink/ink1936.xml"/><Relationship Id="rId133" Type="http://schemas.openxmlformats.org/officeDocument/2006/relationships/image" Target="../media/image9210.png"/><Relationship Id="rId175" Type="http://schemas.openxmlformats.org/officeDocument/2006/relationships/image" Target="../media/image11310.png"/><Relationship Id="rId340" Type="http://schemas.openxmlformats.org/officeDocument/2006/relationships/image" Target="../media/image1940.png"/><Relationship Id="rId200" Type="http://schemas.openxmlformats.org/officeDocument/2006/relationships/customXml" Target="../ink/ink2002.xml"/><Relationship Id="rId382" Type="http://schemas.openxmlformats.org/officeDocument/2006/relationships/image" Target="../media/image2150.png"/><Relationship Id="rId438" Type="http://schemas.openxmlformats.org/officeDocument/2006/relationships/image" Target="../media/image2430.png"/><Relationship Id="rId242" Type="http://schemas.openxmlformats.org/officeDocument/2006/relationships/image" Target="../media/image14510.png"/><Relationship Id="rId284" Type="http://schemas.openxmlformats.org/officeDocument/2006/relationships/image" Target="../media/image16610.png"/><Relationship Id="rId37" Type="http://schemas.openxmlformats.org/officeDocument/2006/relationships/image" Target="../media/image4410.png"/><Relationship Id="rId79" Type="http://schemas.openxmlformats.org/officeDocument/2006/relationships/image" Target="../media/image6510.png"/><Relationship Id="rId102" Type="http://schemas.openxmlformats.org/officeDocument/2006/relationships/customXml" Target="../ink/ink1953.xml"/><Relationship Id="rId144" Type="http://schemas.openxmlformats.org/officeDocument/2006/relationships/customXml" Target="../ink/ink1974.xml"/><Relationship Id="rId90" Type="http://schemas.openxmlformats.org/officeDocument/2006/relationships/customXml" Target="../ink/ink1947.xml"/><Relationship Id="rId186" Type="http://schemas.openxmlformats.org/officeDocument/2006/relationships/customXml" Target="../ink/ink1995.xml"/><Relationship Id="rId351" Type="http://schemas.openxmlformats.org/officeDocument/2006/relationships/customXml" Target="../ink/ink2080.xml"/><Relationship Id="rId393" Type="http://schemas.openxmlformats.org/officeDocument/2006/relationships/customXml" Target="../ink/ink2101.xml"/><Relationship Id="rId407" Type="http://schemas.openxmlformats.org/officeDocument/2006/relationships/customXml" Target="../ink/ink2108.xml"/><Relationship Id="rId449" Type="http://schemas.openxmlformats.org/officeDocument/2006/relationships/customXml" Target="../ink/ink2129.xml"/><Relationship Id="rId211" Type="http://schemas.openxmlformats.org/officeDocument/2006/relationships/customXml" Target="../ink/ink2009.xml"/><Relationship Id="rId253" Type="http://schemas.openxmlformats.org/officeDocument/2006/relationships/customXml" Target="../ink/ink2031.xml"/><Relationship Id="rId295" Type="http://schemas.openxmlformats.org/officeDocument/2006/relationships/customXml" Target="../ink/ink2052.xml"/><Relationship Id="rId309" Type="http://schemas.openxmlformats.org/officeDocument/2006/relationships/customXml" Target="../ink/ink2059.xml"/><Relationship Id="rId48" Type="http://schemas.openxmlformats.org/officeDocument/2006/relationships/customXml" Target="../ink/ink1926.xml"/><Relationship Id="rId113" Type="http://schemas.openxmlformats.org/officeDocument/2006/relationships/image" Target="../media/image8210.png"/><Relationship Id="rId320" Type="http://schemas.openxmlformats.org/officeDocument/2006/relationships/image" Target="../media/image1840.png"/><Relationship Id="rId155" Type="http://schemas.openxmlformats.org/officeDocument/2006/relationships/image" Target="../media/image10310.png"/><Relationship Id="rId197" Type="http://schemas.openxmlformats.org/officeDocument/2006/relationships/image" Target="../media/image12510.png"/><Relationship Id="rId362" Type="http://schemas.openxmlformats.org/officeDocument/2006/relationships/image" Target="../media/image2050.png"/><Relationship Id="rId418" Type="http://schemas.openxmlformats.org/officeDocument/2006/relationships/image" Target="../media/image2330.png"/><Relationship Id="rId222" Type="http://schemas.openxmlformats.org/officeDocument/2006/relationships/image" Target="../media/image13510.png"/><Relationship Id="rId264" Type="http://schemas.openxmlformats.org/officeDocument/2006/relationships/image" Target="../media/image15610.png"/><Relationship Id="rId17" Type="http://schemas.openxmlformats.org/officeDocument/2006/relationships/image" Target="../media/image3310.png"/><Relationship Id="rId59" Type="http://schemas.openxmlformats.org/officeDocument/2006/relationships/image" Target="../media/image5510.png"/><Relationship Id="rId124" Type="http://schemas.openxmlformats.org/officeDocument/2006/relationships/customXml" Target="../ink/ink1964.xml"/><Relationship Id="rId70" Type="http://schemas.openxmlformats.org/officeDocument/2006/relationships/customXml" Target="../ink/ink1937.xml"/><Relationship Id="rId166" Type="http://schemas.openxmlformats.org/officeDocument/2006/relationships/customXml" Target="../ink/ink1985.xml"/><Relationship Id="rId331" Type="http://schemas.openxmlformats.org/officeDocument/2006/relationships/customXml" Target="../ink/ink2070.xml"/><Relationship Id="rId373" Type="http://schemas.openxmlformats.org/officeDocument/2006/relationships/customXml" Target="../ink/ink2091.xml"/><Relationship Id="rId429" Type="http://schemas.openxmlformats.org/officeDocument/2006/relationships/customXml" Target="../ink/ink2119.xml"/><Relationship Id="rId1" Type="http://schemas.openxmlformats.org/officeDocument/2006/relationships/slideLayout" Target="../slideLayouts/slideLayout2.xml"/><Relationship Id="rId233" Type="http://schemas.openxmlformats.org/officeDocument/2006/relationships/customXml" Target="../ink/ink2021.xml"/><Relationship Id="rId440" Type="http://schemas.openxmlformats.org/officeDocument/2006/relationships/image" Target="../media/image2440.png"/><Relationship Id="rId28" Type="http://schemas.openxmlformats.org/officeDocument/2006/relationships/customXml" Target="../ink/ink1916.xml"/><Relationship Id="rId275" Type="http://schemas.openxmlformats.org/officeDocument/2006/relationships/customXml" Target="../ink/ink2042.xml"/><Relationship Id="rId300" Type="http://schemas.openxmlformats.org/officeDocument/2006/relationships/image" Target="../media/image1746.png"/><Relationship Id="rId81" Type="http://schemas.openxmlformats.org/officeDocument/2006/relationships/image" Target="../media/image6610.png"/><Relationship Id="rId135" Type="http://schemas.openxmlformats.org/officeDocument/2006/relationships/image" Target="../media/image9310.png"/><Relationship Id="rId177" Type="http://schemas.openxmlformats.org/officeDocument/2006/relationships/image" Target="../media/image11410.png"/><Relationship Id="rId342" Type="http://schemas.openxmlformats.org/officeDocument/2006/relationships/image" Target="../media/image1950.png"/><Relationship Id="rId384" Type="http://schemas.openxmlformats.org/officeDocument/2006/relationships/image" Target="../media/image2160.png"/><Relationship Id="rId202" Type="http://schemas.openxmlformats.org/officeDocument/2006/relationships/customXml" Target="../ink/ink2003.xml"/><Relationship Id="rId244" Type="http://schemas.openxmlformats.org/officeDocument/2006/relationships/image" Target="../media/image14610.png"/><Relationship Id="rId39" Type="http://schemas.openxmlformats.org/officeDocument/2006/relationships/image" Target="../media/image4510.png"/><Relationship Id="rId286" Type="http://schemas.openxmlformats.org/officeDocument/2006/relationships/image" Target="../media/image16710.png"/><Relationship Id="rId451" Type="http://schemas.openxmlformats.org/officeDocument/2006/relationships/customXml" Target="../ink/ink2130.xml"/></Relationships>
</file>

<file path=ppt/slides/_rels/slide26.xml.rels><?xml version="1.0" encoding="UTF-8" standalone="yes"?>
<Relationships xmlns="http://schemas.openxmlformats.org/package/2006/relationships"><Relationship Id="rId3" Type="http://schemas.openxmlformats.org/officeDocument/2006/relationships/image" Target="../media/image2710.png"/><Relationship Id="rId2" Type="http://schemas.openxmlformats.org/officeDocument/2006/relationships/customXml" Target="../ink/ink213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10.png"/><Relationship Id="rId2" Type="http://schemas.openxmlformats.org/officeDocument/2006/relationships/customXml" Target="../ink/ink213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20.png"/><Relationship Id="rId2" Type="http://schemas.openxmlformats.org/officeDocument/2006/relationships/customXml" Target="../ink/ink213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6" Type="http://schemas.openxmlformats.org/officeDocument/2006/relationships/customXml" Target="../ink/ink2146.xml"/><Relationship Id="rId21" Type="http://schemas.openxmlformats.org/officeDocument/2006/relationships/image" Target="../media/image2590.png"/><Relationship Id="rId42" Type="http://schemas.openxmlformats.org/officeDocument/2006/relationships/customXml" Target="../ink/ink2154.xml"/><Relationship Id="rId47" Type="http://schemas.openxmlformats.org/officeDocument/2006/relationships/image" Target="../media/image2720.png"/><Relationship Id="rId63" Type="http://schemas.openxmlformats.org/officeDocument/2006/relationships/image" Target="../media/image2800.png"/><Relationship Id="rId68" Type="http://schemas.openxmlformats.org/officeDocument/2006/relationships/customXml" Target="../ink/ink2167.xml"/><Relationship Id="rId16" Type="http://schemas.openxmlformats.org/officeDocument/2006/relationships/customXml" Target="../ink/ink2141.xml"/><Relationship Id="rId11" Type="http://schemas.openxmlformats.org/officeDocument/2006/relationships/image" Target="../media/image2540.png"/><Relationship Id="rId32" Type="http://schemas.openxmlformats.org/officeDocument/2006/relationships/customXml" Target="../ink/ink2149.xml"/><Relationship Id="rId37" Type="http://schemas.openxmlformats.org/officeDocument/2006/relationships/image" Target="../media/image2670.png"/><Relationship Id="rId53" Type="http://schemas.openxmlformats.org/officeDocument/2006/relationships/image" Target="../media/image2750.png"/><Relationship Id="rId58" Type="http://schemas.openxmlformats.org/officeDocument/2006/relationships/customXml" Target="../ink/ink2162.xml"/><Relationship Id="rId74" Type="http://schemas.openxmlformats.org/officeDocument/2006/relationships/customXml" Target="../ink/ink2170.xml"/><Relationship Id="rId79" Type="http://schemas.openxmlformats.org/officeDocument/2006/relationships/image" Target="../media/image2880.png"/><Relationship Id="rId5" Type="http://schemas.openxmlformats.org/officeDocument/2006/relationships/image" Target="../media/image2511.png"/><Relationship Id="rId61" Type="http://schemas.openxmlformats.org/officeDocument/2006/relationships/image" Target="../media/image2790.png"/><Relationship Id="rId82" Type="http://schemas.openxmlformats.org/officeDocument/2006/relationships/customXml" Target="../ink/ink2174.xml"/><Relationship Id="rId19" Type="http://schemas.openxmlformats.org/officeDocument/2006/relationships/image" Target="../media/image2580.png"/><Relationship Id="rId14" Type="http://schemas.openxmlformats.org/officeDocument/2006/relationships/customXml" Target="../ink/ink2140.xml"/><Relationship Id="rId22" Type="http://schemas.openxmlformats.org/officeDocument/2006/relationships/customXml" Target="../ink/ink2144.xml"/><Relationship Id="rId27" Type="http://schemas.openxmlformats.org/officeDocument/2006/relationships/image" Target="../media/image2620.png"/><Relationship Id="rId30" Type="http://schemas.openxmlformats.org/officeDocument/2006/relationships/customXml" Target="../ink/ink2148.xml"/><Relationship Id="rId35" Type="http://schemas.openxmlformats.org/officeDocument/2006/relationships/image" Target="../media/image2660.png"/><Relationship Id="rId43" Type="http://schemas.openxmlformats.org/officeDocument/2006/relationships/image" Target="../media/image2700.png"/><Relationship Id="rId48" Type="http://schemas.openxmlformats.org/officeDocument/2006/relationships/customXml" Target="../ink/ink2157.xml"/><Relationship Id="rId56" Type="http://schemas.openxmlformats.org/officeDocument/2006/relationships/customXml" Target="../ink/ink2161.xml"/><Relationship Id="rId64" Type="http://schemas.openxmlformats.org/officeDocument/2006/relationships/customXml" Target="../ink/ink2165.xml"/><Relationship Id="rId69" Type="http://schemas.openxmlformats.org/officeDocument/2006/relationships/image" Target="../media/image2830.png"/><Relationship Id="rId77" Type="http://schemas.openxmlformats.org/officeDocument/2006/relationships/image" Target="../media/image2870.png"/><Relationship Id="rId8" Type="http://schemas.openxmlformats.org/officeDocument/2006/relationships/customXml" Target="../ink/ink2137.xml"/><Relationship Id="rId51" Type="http://schemas.openxmlformats.org/officeDocument/2006/relationships/image" Target="../media/image2740.png"/><Relationship Id="rId72" Type="http://schemas.openxmlformats.org/officeDocument/2006/relationships/customXml" Target="../ink/ink2169.xml"/><Relationship Id="rId80" Type="http://schemas.openxmlformats.org/officeDocument/2006/relationships/customXml" Target="../ink/ink2173.xml"/><Relationship Id="rId3" Type="http://schemas.openxmlformats.org/officeDocument/2006/relationships/image" Target="../media/image3000.png"/><Relationship Id="rId12" Type="http://schemas.openxmlformats.org/officeDocument/2006/relationships/customXml" Target="../ink/ink2139.xml"/><Relationship Id="rId17" Type="http://schemas.openxmlformats.org/officeDocument/2006/relationships/image" Target="../media/image2570.png"/><Relationship Id="rId25" Type="http://schemas.openxmlformats.org/officeDocument/2006/relationships/image" Target="../media/image2611.png"/><Relationship Id="rId33" Type="http://schemas.openxmlformats.org/officeDocument/2006/relationships/image" Target="../media/image2650.png"/><Relationship Id="rId38" Type="http://schemas.openxmlformats.org/officeDocument/2006/relationships/customXml" Target="../ink/ink2152.xml"/><Relationship Id="rId46" Type="http://schemas.openxmlformats.org/officeDocument/2006/relationships/customXml" Target="../ink/ink2156.xml"/><Relationship Id="rId59" Type="http://schemas.openxmlformats.org/officeDocument/2006/relationships/image" Target="../media/image2780.png"/><Relationship Id="rId67" Type="http://schemas.openxmlformats.org/officeDocument/2006/relationships/image" Target="../media/image2820.png"/><Relationship Id="rId20" Type="http://schemas.openxmlformats.org/officeDocument/2006/relationships/customXml" Target="../ink/ink2143.xml"/><Relationship Id="rId41" Type="http://schemas.openxmlformats.org/officeDocument/2006/relationships/image" Target="../media/image2690.png"/><Relationship Id="rId54" Type="http://schemas.openxmlformats.org/officeDocument/2006/relationships/customXml" Target="../ink/ink2160.xml"/><Relationship Id="rId62" Type="http://schemas.openxmlformats.org/officeDocument/2006/relationships/customXml" Target="../ink/ink2164.xml"/><Relationship Id="rId70" Type="http://schemas.openxmlformats.org/officeDocument/2006/relationships/customXml" Target="../ink/ink2168.xml"/><Relationship Id="rId75" Type="http://schemas.openxmlformats.org/officeDocument/2006/relationships/image" Target="../media/image2860.png"/><Relationship Id="rId83" Type="http://schemas.openxmlformats.org/officeDocument/2006/relationships/image" Target="../media/image2900.png"/><Relationship Id="rId1" Type="http://schemas.openxmlformats.org/officeDocument/2006/relationships/slideLayout" Target="../slideLayouts/slideLayout2.xml"/><Relationship Id="rId6" Type="http://schemas.openxmlformats.org/officeDocument/2006/relationships/customXml" Target="../ink/ink2136.xml"/><Relationship Id="rId15" Type="http://schemas.openxmlformats.org/officeDocument/2006/relationships/image" Target="../media/image2560.png"/><Relationship Id="rId23" Type="http://schemas.openxmlformats.org/officeDocument/2006/relationships/image" Target="../media/image2600.png"/><Relationship Id="rId28" Type="http://schemas.openxmlformats.org/officeDocument/2006/relationships/customXml" Target="../ink/ink2147.xml"/><Relationship Id="rId36" Type="http://schemas.openxmlformats.org/officeDocument/2006/relationships/customXml" Target="../ink/ink2151.xml"/><Relationship Id="rId49" Type="http://schemas.openxmlformats.org/officeDocument/2006/relationships/image" Target="../media/image2730.png"/><Relationship Id="rId57" Type="http://schemas.openxmlformats.org/officeDocument/2006/relationships/image" Target="../media/image2770.png"/><Relationship Id="rId10" Type="http://schemas.openxmlformats.org/officeDocument/2006/relationships/customXml" Target="../ink/ink2138.xml"/><Relationship Id="rId31" Type="http://schemas.openxmlformats.org/officeDocument/2006/relationships/image" Target="../media/image2640.png"/><Relationship Id="rId44" Type="http://schemas.openxmlformats.org/officeDocument/2006/relationships/customXml" Target="../ink/ink2155.xml"/><Relationship Id="rId52" Type="http://schemas.openxmlformats.org/officeDocument/2006/relationships/customXml" Target="../ink/ink2159.xml"/><Relationship Id="rId60" Type="http://schemas.openxmlformats.org/officeDocument/2006/relationships/customXml" Target="../ink/ink2163.xml"/><Relationship Id="rId65" Type="http://schemas.openxmlformats.org/officeDocument/2006/relationships/image" Target="../media/image2812.png"/><Relationship Id="rId73" Type="http://schemas.openxmlformats.org/officeDocument/2006/relationships/image" Target="../media/image2850.png"/><Relationship Id="rId78" Type="http://schemas.openxmlformats.org/officeDocument/2006/relationships/customXml" Target="../ink/ink2172.xml"/><Relationship Id="rId81" Type="http://schemas.openxmlformats.org/officeDocument/2006/relationships/image" Target="../media/image2890.png"/><Relationship Id="rId4" Type="http://schemas.openxmlformats.org/officeDocument/2006/relationships/customXml" Target="../ink/ink2135.xml"/><Relationship Id="rId9" Type="http://schemas.openxmlformats.org/officeDocument/2006/relationships/image" Target="../media/image2530.png"/><Relationship Id="rId13" Type="http://schemas.openxmlformats.org/officeDocument/2006/relationships/image" Target="../media/image2550.png"/><Relationship Id="rId18" Type="http://schemas.openxmlformats.org/officeDocument/2006/relationships/customXml" Target="../ink/ink2142.xml"/><Relationship Id="rId39" Type="http://schemas.openxmlformats.org/officeDocument/2006/relationships/image" Target="../media/image2680.png"/><Relationship Id="rId34" Type="http://schemas.openxmlformats.org/officeDocument/2006/relationships/customXml" Target="../ink/ink2150.xml"/><Relationship Id="rId50" Type="http://schemas.openxmlformats.org/officeDocument/2006/relationships/customXml" Target="../ink/ink2158.xml"/><Relationship Id="rId55" Type="http://schemas.openxmlformats.org/officeDocument/2006/relationships/image" Target="../media/image2760.png"/><Relationship Id="rId76" Type="http://schemas.openxmlformats.org/officeDocument/2006/relationships/customXml" Target="../ink/ink2171.xml"/><Relationship Id="rId7" Type="http://schemas.openxmlformats.org/officeDocument/2006/relationships/image" Target="../media/image2520.png"/><Relationship Id="rId71" Type="http://schemas.openxmlformats.org/officeDocument/2006/relationships/image" Target="../media/image2840.png"/><Relationship Id="rId2" Type="http://schemas.openxmlformats.org/officeDocument/2006/relationships/customXml" Target="../ink/ink2134.xml"/><Relationship Id="rId29" Type="http://schemas.openxmlformats.org/officeDocument/2006/relationships/image" Target="../media/image2630.png"/><Relationship Id="rId24" Type="http://schemas.openxmlformats.org/officeDocument/2006/relationships/customXml" Target="../ink/ink2145.xml"/><Relationship Id="rId40" Type="http://schemas.openxmlformats.org/officeDocument/2006/relationships/customXml" Target="../ink/ink2153.xml"/><Relationship Id="rId45" Type="http://schemas.openxmlformats.org/officeDocument/2006/relationships/image" Target="../media/image2712.png"/><Relationship Id="rId66" Type="http://schemas.openxmlformats.org/officeDocument/2006/relationships/customXml" Target="../ink/ink216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100.png"/><Relationship Id="rId2" Type="http://schemas.openxmlformats.org/officeDocument/2006/relationships/customXml" Target="../ink/ink217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00.png"/><Relationship Id="rId2" Type="http://schemas.openxmlformats.org/officeDocument/2006/relationships/customXml" Target="../ink/ink217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00.png"/><Relationship Id="rId2" Type="http://schemas.openxmlformats.org/officeDocument/2006/relationships/customXml" Target="../ink/ink217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00.png"/><Relationship Id="rId2" Type="http://schemas.openxmlformats.org/officeDocument/2006/relationships/customXml" Target="../ink/ink217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00.png"/><Relationship Id="rId2" Type="http://schemas.openxmlformats.org/officeDocument/2006/relationships/customXml" Target="../ink/ink2179.xml"/><Relationship Id="rId1" Type="http://schemas.openxmlformats.org/officeDocument/2006/relationships/slideLayout" Target="../slideLayouts/slideLayout2.xml"/><Relationship Id="rId4" Type="http://schemas.openxmlformats.org/officeDocument/2006/relationships/image" Target="../media/image1744.jpeg"/></Relationships>
</file>

<file path=ppt/slides/_rels/slide35.xml.rels><?xml version="1.0" encoding="UTF-8" standalone="yes"?>
<Relationships xmlns="http://schemas.openxmlformats.org/package/2006/relationships"><Relationship Id="rId3" Type="http://schemas.openxmlformats.org/officeDocument/2006/relationships/image" Target="../media/image2912.png"/><Relationship Id="rId2" Type="http://schemas.openxmlformats.org/officeDocument/2006/relationships/customXml" Target="../ink/ink218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31.png"/><Relationship Id="rId2" Type="http://schemas.openxmlformats.org/officeDocument/2006/relationships/customXml" Target="../ink/ink218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00.png"/><Relationship Id="rId2" Type="http://schemas.openxmlformats.org/officeDocument/2006/relationships/customXml" Target="../ink/ink2182.xml"/><Relationship Id="rId1" Type="http://schemas.openxmlformats.org/officeDocument/2006/relationships/slideLayout" Target="../slideLayouts/slideLayout1.xml"/><Relationship Id="rId5" Type="http://schemas.openxmlformats.org/officeDocument/2006/relationships/image" Target="../media/image2910.png"/><Relationship Id="rId4" Type="http://schemas.openxmlformats.org/officeDocument/2006/relationships/customXml" Target="../ink/ink2183.xml"/></Relationships>
</file>

<file path=ppt/slides/_rels/slide38.xml.rels><?xml version="1.0" encoding="UTF-8" standalone="yes"?>
<Relationships xmlns="http://schemas.openxmlformats.org/package/2006/relationships"><Relationship Id="rId3" Type="http://schemas.openxmlformats.org/officeDocument/2006/relationships/image" Target="../media/image3700.png"/><Relationship Id="rId2" Type="http://schemas.openxmlformats.org/officeDocument/2006/relationships/customXml" Target="../ink/ink218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46.jpeg"/><Relationship Id="rId2" Type="http://schemas.openxmlformats.org/officeDocument/2006/relationships/image" Target="../media/image17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17" Type="http://schemas.openxmlformats.org/officeDocument/2006/relationships/image" Target="../media/image3560.png"/><Relationship Id="rId299" Type="http://schemas.openxmlformats.org/officeDocument/2006/relationships/image" Target="../media/image4490.png"/><Relationship Id="rId21" Type="http://schemas.openxmlformats.org/officeDocument/2006/relationships/image" Target="../media/image3030.png"/><Relationship Id="rId63" Type="http://schemas.openxmlformats.org/officeDocument/2006/relationships/image" Target="../media/image3260.png"/><Relationship Id="rId159" Type="http://schemas.openxmlformats.org/officeDocument/2006/relationships/image" Target="../media/image3790.png"/><Relationship Id="rId324" Type="http://schemas.openxmlformats.org/officeDocument/2006/relationships/customXml" Target="../ink/ink2346.xml"/><Relationship Id="rId366" Type="http://schemas.openxmlformats.org/officeDocument/2006/relationships/customXml" Target="../ink/ink2367.xml"/><Relationship Id="rId170" Type="http://schemas.openxmlformats.org/officeDocument/2006/relationships/customXml" Target="../ink/ink2269.xml"/><Relationship Id="rId226" Type="http://schemas.openxmlformats.org/officeDocument/2006/relationships/customXml" Target="../ink/ink2297.xml"/><Relationship Id="rId268" Type="http://schemas.openxmlformats.org/officeDocument/2006/relationships/customXml" Target="../ink/ink2318.xml"/><Relationship Id="rId32" Type="http://schemas.openxmlformats.org/officeDocument/2006/relationships/customXml" Target="../ink/ink2200.xml"/><Relationship Id="rId74" Type="http://schemas.openxmlformats.org/officeDocument/2006/relationships/customXml" Target="../ink/ink2221.xml"/><Relationship Id="rId128" Type="http://schemas.openxmlformats.org/officeDocument/2006/relationships/customXml" Target="../ink/ink2248.xml"/><Relationship Id="rId335" Type="http://schemas.openxmlformats.org/officeDocument/2006/relationships/image" Target="../media/image4670.png"/><Relationship Id="rId5" Type="http://schemas.openxmlformats.org/officeDocument/2006/relationships/image" Target="../media/image2941.png"/><Relationship Id="rId181" Type="http://schemas.openxmlformats.org/officeDocument/2006/relationships/image" Target="../media/image3900.png"/><Relationship Id="rId237" Type="http://schemas.openxmlformats.org/officeDocument/2006/relationships/image" Target="../media/image4180.png"/><Relationship Id="rId279" Type="http://schemas.openxmlformats.org/officeDocument/2006/relationships/image" Target="../media/image4390.png"/><Relationship Id="rId43" Type="http://schemas.openxmlformats.org/officeDocument/2006/relationships/image" Target="../media/image3150.png"/><Relationship Id="rId139" Type="http://schemas.openxmlformats.org/officeDocument/2006/relationships/image" Target="../media/image3680.png"/><Relationship Id="rId290" Type="http://schemas.openxmlformats.org/officeDocument/2006/relationships/customXml" Target="../ink/ink2329.xml"/><Relationship Id="rId304" Type="http://schemas.openxmlformats.org/officeDocument/2006/relationships/customXml" Target="../ink/ink2336.xml"/><Relationship Id="rId346" Type="http://schemas.openxmlformats.org/officeDocument/2006/relationships/customXml" Target="../ink/ink2357.xml"/><Relationship Id="rId85" Type="http://schemas.openxmlformats.org/officeDocument/2006/relationships/image" Target="../media/image3380.png"/><Relationship Id="rId150" Type="http://schemas.openxmlformats.org/officeDocument/2006/relationships/customXml" Target="../ink/ink2259.xml"/><Relationship Id="rId192" Type="http://schemas.openxmlformats.org/officeDocument/2006/relationships/customXml" Target="../ink/ink2280.xml"/><Relationship Id="rId206" Type="http://schemas.openxmlformats.org/officeDocument/2006/relationships/customXml" Target="../ink/ink2287.xml"/><Relationship Id="rId248" Type="http://schemas.openxmlformats.org/officeDocument/2006/relationships/customXml" Target="../ink/ink2308.xml"/><Relationship Id="rId12" Type="http://schemas.openxmlformats.org/officeDocument/2006/relationships/customXml" Target="../ink/ink2190.xml"/><Relationship Id="rId108" Type="http://schemas.openxmlformats.org/officeDocument/2006/relationships/customXml" Target="../ink/ink2238.xml"/><Relationship Id="rId315" Type="http://schemas.openxmlformats.org/officeDocument/2006/relationships/image" Target="../media/image4570.png"/><Relationship Id="rId357" Type="http://schemas.openxmlformats.org/officeDocument/2006/relationships/image" Target="../media/image4780.png"/><Relationship Id="rId54" Type="http://schemas.openxmlformats.org/officeDocument/2006/relationships/customXml" Target="../ink/ink2211.xml"/><Relationship Id="rId96" Type="http://schemas.openxmlformats.org/officeDocument/2006/relationships/customXml" Target="../ink/ink2232.xml"/><Relationship Id="rId161" Type="http://schemas.openxmlformats.org/officeDocument/2006/relationships/image" Target="../media/image3800.png"/><Relationship Id="rId217" Type="http://schemas.openxmlformats.org/officeDocument/2006/relationships/image" Target="../media/image4080.png"/><Relationship Id="rId259" Type="http://schemas.openxmlformats.org/officeDocument/2006/relationships/image" Target="../media/image4290.png"/><Relationship Id="rId23" Type="http://schemas.openxmlformats.org/officeDocument/2006/relationships/image" Target="../media/image3040.png"/><Relationship Id="rId119" Type="http://schemas.openxmlformats.org/officeDocument/2006/relationships/image" Target="../media/image3570.png"/><Relationship Id="rId270" Type="http://schemas.openxmlformats.org/officeDocument/2006/relationships/customXml" Target="../ink/ink2319.xml"/><Relationship Id="rId326" Type="http://schemas.openxmlformats.org/officeDocument/2006/relationships/customXml" Target="../ink/ink2347.xml"/><Relationship Id="rId65" Type="http://schemas.openxmlformats.org/officeDocument/2006/relationships/image" Target="../media/image3270.png"/><Relationship Id="rId130" Type="http://schemas.openxmlformats.org/officeDocument/2006/relationships/customXml" Target="../ink/ink2249.xml"/><Relationship Id="rId368" Type="http://schemas.openxmlformats.org/officeDocument/2006/relationships/customXml" Target="../ink/ink2368.xml"/><Relationship Id="rId172" Type="http://schemas.openxmlformats.org/officeDocument/2006/relationships/customXml" Target="../ink/ink2270.xml"/><Relationship Id="rId228" Type="http://schemas.openxmlformats.org/officeDocument/2006/relationships/customXml" Target="../ink/ink2298.xml"/><Relationship Id="rId281" Type="http://schemas.openxmlformats.org/officeDocument/2006/relationships/image" Target="../media/image4400.png"/><Relationship Id="rId337" Type="http://schemas.openxmlformats.org/officeDocument/2006/relationships/image" Target="../media/image4680.png"/><Relationship Id="rId34" Type="http://schemas.openxmlformats.org/officeDocument/2006/relationships/customXml" Target="../ink/ink2201.xml"/><Relationship Id="rId76" Type="http://schemas.openxmlformats.org/officeDocument/2006/relationships/customXml" Target="../ink/ink2222.xml"/><Relationship Id="rId141" Type="http://schemas.openxmlformats.org/officeDocument/2006/relationships/image" Target="../media/image3690.png"/><Relationship Id="rId7" Type="http://schemas.openxmlformats.org/officeDocument/2006/relationships/image" Target="../media/image2951.png"/><Relationship Id="rId183" Type="http://schemas.openxmlformats.org/officeDocument/2006/relationships/image" Target="../media/image3911.png"/><Relationship Id="rId239" Type="http://schemas.openxmlformats.org/officeDocument/2006/relationships/image" Target="../media/image4190.png"/><Relationship Id="rId250" Type="http://schemas.openxmlformats.org/officeDocument/2006/relationships/customXml" Target="../ink/ink2309.xml"/><Relationship Id="rId292" Type="http://schemas.openxmlformats.org/officeDocument/2006/relationships/customXml" Target="../ink/ink2330.xml"/><Relationship Id="rId306" Type="http://schemas.openxmlformats.org/officeDocument/2006/relationships/customXml" Target="../ink/ink2337.xml"/><Relationship Id="rId45" Type="http://schemas.openxmlformats.org/officeDocument/2006/relationships/image" Target="../media/image3160.png"/><Relationship Id="rId87" Type="http://schemas.openxmlformats.org/officeDocument/2006/relationships/image" Target="../media/image3390.png"/><Relationship Id="rId110" Type="http://schemas.openxmlformats.org/officeDocument/2006/relationships/customXml" Target="../ink/ink2239.xml"/><Relationship Id="rId348" Type="http://schemas.openxmlformats.org/officeDocument/2006/relationships/customXml" Target="../ink/ink2358.xml"/><Relationship Id="rId152" Type="http://schemas.openxmlformats.org/officeDocument/2006/relationships/customXml" Target="../ink/ink2260.xml"/><Relationship Id="rId194" Type="http://schemas.openxmlformats.org/officeDocument/2006/relationships/customXml" Target="../ink/ink2281.xml"/><Relationship Id="rId208" Type="http://schemas.openxmlformats.org/officeDocument/2006/relationships/customXml" Target="../ink/ink2288.xml"/><Relationship Id="rId261" Type="http://schemas.openxmlformats.org/officeDocument/2006/relationships/image" Target="../media/image4300.png"/><Relationship Id="rId14" Type="http://schemas.openxmlformats.org/officeDocument/2006/relationships/customXml" Target="../ink/ink2191.xml"/><Relationship Id="rId56" Type="http://schemas.openxmlformats.org/officeDocument/2006/relationships/customXml" Target="../ink/ink2212.xml"/><Relationship Id="rId317" Type="http://schemas.openxmlformats.org/officeDocument/2006/relationships/image" Target="../media/image4580.png"/><Relationship Id="rId359" Type="http://schemas.openxmlformats.org/officeDocument/2006/relationships/image" Target="../media/image4790.png"/><Relationship Id="rId98" Type="http://schemas.openxmlformats.org/officeDocument/2006/relationships/customXml" Target="../ink/ink2233.xml"/><Relationship Id="rId121" Type="http://schemas.openxmlformats.org/officeDocument/2006/relationships/image" Target="../media/image3580.png"/><Relationship Id="rId163" Type="http://schemas.openxmlformats.org/officeDocument/2006/relationships/image" Target="../media/image3811.png"/><Relationship Id="rId219" Type="http://schemas.openxmlformats.org/officeDocument/2006/relationships/image" Target="../media/image4090.png"/><Relationship Id="rId370" Type="http://schemas.openxmlformats.org/officeDocument/2006/relationships/customXml" Target="../ink/ink2369.xml"/><Relationship Id="rId230" Type="http://schemas.openxmlformats.org/officeDocument/2006/relationships/customXml" Target="../ink/ink2299.xml"/><Relationship Id="rId25" Type="http://schemas.openxmlformats.org/officeDocument/2006/relationships/image" Target="../media/image3050.png"/><Relationship Id="rId67" Type="http://schemas.openxmlformats.org/officeDocument/2006/relationships/image" Target="../media/image3280.png"/><Relationship Id="rId272" Type="http://schemas.openxmlformats.org/officeDocument/2006/relationships/customXml" Target="../ink/ink2320.xml"/><Relationship Id="rId328" Type="http://schemas.openxmlformats.org/officeDocument/2006/relationships/customXml" Target="../ink/ink2348.xml"/><Relationship Id="rId132" Type="http://schemas.openxmlformats.org/officeDocument/2006/relationships/customXml" Target="../ink/ink2250.xml"/><Relationship Id="rId174" Type="http://schemas.openxmlformats.org/officeDocument/2006/relationships/customXml" Target="../ink/ink2271.xml"/><Relationship Id="rId241" Type="http://schemas.openxmlformats.org/officeDocument/2006/relationships/image" Target="../media/image4200.png"/><Relationship Id="rId36" Type="http://schemas.openxmlformats.org/officeDocument/2006/relationships/customXml" Target="../ink/ink2202.xml"/><Relationship Id="rId283" Type="http://schemas.openxmlformats.org/officeDocument/2006/relationships/image" Target="../media/image4411.png"/><Relationship Id="rId339" Type="http://schemas.openxmlformats.org/officeDocument/2006/relationships/image" Target="../media/image4690.png"/><Relationship Id="rId78" Type="http://schemas.openxmlformats.org/officeDocument/2006/relationships/customXml" Target="../ink/ink2223.xml"/><Relationship Id="rId99" Type="http://schemas.openxmlformats.org/officeDocument/2006/relationships/image" Target="../media/image3460.png"/><Relationship Id="rId101" Type="http://schemas.openxmlformats.org/officeDocument/2006/relationships/image" Target="../media/image3470.png"/><Relationship Id="rId122" Type="http://schemas.openxmlformats.org/officeDocument/2006/relationships/customXml" Target="../ink/ink2245.xml"/><Relationship Id="rId143" Type="http://schemas.openxmlformats.org/officeDocument/2006/relationships/image" Target="../media/image3711.png"/><Relationship Id="rId164" Type="http://schemas.openxmlformats.org/officeDocument/2006/relationships/customXml" Target="../ink/ink2266.xml"/><Relationship Id="rId185" Type="http://schemas.openxmlformats.org/officeDocument/2006/relationships/image" Target="../media/image3920.png"/><Relationship Id="rId350" Type="http://schemas.openxmlformats.org/officeDocument/2006/relationships/customXml" Target="../ink/ink2359.xml"/><Relationship Id="rId371" Type="http://schemas.openxmlformats.org/officeDocument/2006/relationships/image" Target="../media/image4850.png"/><Relationship Id="rId9" Type="http://schemas.openxmlformats.org/officeDocument/2006/relationships/image" Target="../media/image2960.png"/><Relationship Id="rId210" Type="http://schemas.openxmlformats.org/officeDocument/2006/relationships/customXml" Target="../ink/ink2289.xml"/><Relationship Id="rId26" Type="http://schemas.openxmlformats.org/officeDocument/2006/relationships/customXml" Target="../ink/ink2197.xml"/><Relationship Id="rId231" Type="http://schemas.openxmlformats.org/officeDocument/2006/relationships/image" Target="../media/image4150.png"/><Relationship Id="rId252" Type="http://schemas.openxmlformats.org/officeDocument/2006/relationships/customXml" Target="../ink/ink2310.xml"/><Relationship Id="rId273" Type="http://schemas.openxmlformats.org/officeDocument/2006/relationships/image" Target="../media/image4360.png"/><Relationship Id="rId294" Type="http://schemas.openxmlformats.org/officeDocument/2006/relationships/customXml" Target="../ink/ink2331.xml"/><Relationship Id="rId308" Type="http://schemas.openxmlformats.org/officeDocument/2006/relationships/customXml" Target="../ink/ink2338.xml"/><Relationship Id="rId329" Type="http://schemas.openxmlformats.org/officeDocument/2006/relationships/image" Target="../media/image4640.png"/><Relationship Id="rId47" Type="http://schemas.openxmlformats.org/officeDocument/2006/relationships/image" Target="../media/image3170.png"/><Relationship Id="rId68" Type="http://schemas.openxmlformats.org/officeDocument/2006/relationships/customXml" Target="../ink/ink2218.xml"/><Relationship Id="rId89" Type="http://schemas.openxmlformats.org/officeDocument/2006/relationships/image" Target="../media/image3411.png"/><Relationship Id="rId112" Type="http://schemas.openxmlformats.org/officeDocument/2006/relationships/customXml" Target="../ink/ink2240.xml"/><Relationship Id="rId133" Type="http://schemas.openxmlformats.org/officeDocument/2006/relationships/image" Target="../media/image3650.png"/><Relationship Id="rId154" Type="http://schemas.openxmlformats.org/officeDocument/2006/relationships/customXml" Target="../ink/ink2261.xml"/><Relationship Id="rId175" Type="http://schemas.openxmlformats.org/officeDocument/2006/relationships/image" Target="../media/image3870.png"/><Relationship Id="rId340" Type="http://schemas.openxmlformats.org/officeDocument/2006/relationships/customXml" Target="../ink/ink2354.xml"/><Relationship Id="rId361" Type="http://schemas.openxmlformats.org/officeDocument/2006/relationships/image" Target="../media/image4800.png"/><Relationship Id="rId196" Type="http://schemas.openxmlformats.org/officeDocument/2006/relationships/customXml" Target="../ink/ink2282.xml"/><Relationship Id="rId200" Type="http://schemas.openxmlformats.org/officeDocument/2006/relationships/customXml" Target="../ink/ink2284.xml"/><Relationship Id="rId16" Type="http://schemas.openxmlformats.org/officeDocument/2006/relationships/customXml" Target="../ink/ink2192.xml"/><Relationship Id="rId221" Type="http://schemas.openxmlformats.org/officeDocument/2006/relationships/image" Target="../media/image4100.png"/><Relationship Id="rId242" Type="http://schemas.openxmlformats.org/officeDocument/2006/relationships/customXml" Target="../ink/ink2305.xml"/><Relationship Id="rId263" Type="http://schemas.openxmlformats.org/officeDocument/2006/relationships/image" Target="../media/image4311.png"/><Relationship Id="rId284" Type="http://schemas.openxmlformats.org/officeDocument/2006/relationships/customXml" Target="../ink/ink2326.xml"/><Relationship Id="rId319" Type="http://schemas.openxmlformats.org/officeDocument/2006/relationships/image" Target="../media/image4590.png"/><Relationship Id="rId37" Type="http://schemas.openxmlformats.org/officeDocument/2006/relationships/image" Target="../media/image3120.png"/><Relationship Id="rId58" Type="http://schemas.openxmlformats.org/officeDocument/2006/relationships/customXml" Target="../ink/ink2213.xml"/><Relationship Id="rId79" Type="http://schemas.openxmlformats.org/officeDocument/2006/relationships/image" Target="../media/image3350.png"/><Relationship Id="rId102" Type="http://schemas.openxmlformats.org/officeDocument/2006/relationships/customXml" Target="../ink/ink2235.xml"/><Relationship Id="rId123" Type="http://schemas.openxmlformats.org/officeDocument/2006/relationships/image" Target="../media/image3590.png"/><Relationship Id="rId144" Type="http://schemas.openxmlformats.org/officeDocument/2006/relationships/customXml" Target="../ink/ink2256.xml"/><Relationship Id="rId330" Type="http://schemas.openxmlformats.org/officeDocument/2006/relationships/customXml" Target="../ink/ink2349.xml"/><Relationship Id="rId90" Type="http://schemas.openxmlformats.org/officeDocument/2006/relationships/customXml" Target="../ink/ink2229.xml"/><Relationship Id="rId165" Type="http://schemas.openxmlformats.org/officeDocument/2006/relationships/image" Target="../media/image3820.png"/><Relationship Id="rId186" Type="http://schemas.openxmlformats.org/officeDocument/2006/relationships/customXml" Target="../ink/ink2277.xml"/><Relationship Id="rId351" Type="http://schemas.openxmlformats.org/officeDocument/2006/relationships/image" Target="../media/image4750.png"/><Relationship Id="rId372" Type="http://schemas.openxmlformats.org/officeDocument/2006/relationships/customXml" Target="../ink/ink2370.xml"/><Relationship Id="rId211" Type="http://schemas.openxmlformats.org/officeDocument/2006/relationships/image" Target="../media/image4050.png"/><Relationship Id="rId232" Type="http://schemas.openxmlformats.org/officeDocument/2006/relationships/customXml" Target="../ink/ink2300.xml"/><Relationship Id="rId253" Type="http://schemas.openxmlformats.org/officeDocument/2006/relationships/image" Target="../media/image4260.png"/><Relationship Id="rId274" Type="http://schemas.openxmlformats.org/officeDocument/2006/relationships/customXml" Target="../ink/ink2321.xml"/><Relationship Id="rId295" Type="http://schemas.openxmlformats.org/officeDocument/2006/relationships/image" Target="../media/image4470.png"/><Relationship Id="rId309" Type="http://schemas.openxmlformats.org/officeDocument/2006/relationships/image" Target="../media/image4540.png"/><Relationship Id="rId27" Type="http://schemas.openxmlformats.org/officeDocument/2006/relationships/image" Target="../media/image3060.png"/><Relationship Id="rId48" Type="http://schemas.openxmlformats.org/officeDocument/2006/relationships/customXml" Target="../ink/ink2208.xml"/><Relationship Id="rId69" Type="http://schemas.openxmlformats.org/officeDocument/2006/relationships/image" Target="../media/image3290.png"/><Relationship Id="rId113" Type="http://schemas.openxmlformats.org/officeDocument/2006/relationships/image" Target="../media/image3540.png"/><Relationship Id="rId134" Type="http://schemas.openxmlformats.org/officeDocument/2006/relationships/customXml" Target="../ink/ink2251.xml"/><Relationship Id="rId320" Type="http://schemas.openxmlformats.org/officeDocument/2006/relationships/customXml" Target="../ink/ink2344.xml"/><Relationship Id="rId80" Type="http://schemas.openxmlformats.org/officeDocument/2006/relationships/customXml" Target="../ink/ink2224.xml"/><Relationship Id="rId155" Type="http://schemas.openxmlformats.org/officeDocument/2006/relationships/image" Target="../media/image3770.png"/><Relationship Id="rId176" Type="http://schemas.openxmlformats.org/officeDocument/2006/relationships/customXml" Target="../ink/ink2272.xml"/><Relationship Id="rId197" Type="http://schemas.openxmlformats.org/officeDocument/2006/relationships/image" Target="../media/image3980.png"/><Relationship Id="rId341" Type="http://schemas.openxmlformats.org/officeDocument/2006/relationships/image" Target="../media/image4700.png"/><Relationship Id="rId362" Type="http://schemas.openxmlformats.org/officeDocument/2006/relationships/customXml" Target="../ink/ink2365.xml"/><Relationship Id="rId201" Type="http://schemas.openxmlformats.org/officeDocument/2006/relationships/image" Target="../media/image4000.png"/><Relationship Id="rId222" Type="http://schemas.openxmlformats.org/officeDocument/2006/relationships/customXml" Target="../ink/ink2295.xml"/><Relationship Id="rId243" Type="http://schemas.openxmlformats.org/officeDocument/2006/relationships/image" Target="../media/image4211.png"/><Relationship Id="rId264" Type="http://schemas.openxmlformats.org/officeDocument/2006/relationships/customXml" Target="../ink/ink2316.xml"/><Relationship Id="rId285" Type="http://schemas.openxmlformats.org/officeDocument/2006/relationships/image" Target="../media/image4420.png"/><Relationship Id="rId17" Type="http://schemas.openxmlformats.org/officeDocument/2006/relationships/image" Target="../media/image3011.png"/><Relationship Id="rId38" Type="http://schemas.openxmlformats.org/officeDocument/2006/relationships/customXml" Target="../ink/ink2203.xml"/><Relationship Id="rId59" Type="http://schemas.openxmlformats.org/officeDocument/2006/relationships/image" Target="../media/image3240.png"/><Relationship Id="rId103" Type="http://schemas.openxmlformats.org/officeDocument/2006/relationships/image" Target="../media/image3480.png"/><Relationship Id="rId124" Type="http://schemas.openxmlformats.org/officeDocument/2006/relationships/customXml" Target="../ink/ink2246.xml"/><Relationship Id="rId310" Type="http://schemas.openxmlformats.org/officeDocument/2006/relationships/customXml" Target="../ink/ink2339.xml"/><Relationship Id="rId70" Type="http://schemas.openxmlformats.org/officeDocument/2006/relationships/customXml" Target="../ink/ink2219.xml"/><Relationship Id="rId91" Type="http://schemas.openxmlformats.org/officeDocument/2006/relationships/image" Target="../media/image3420.png"/><Relationship Id="rId145" Type="http://schemas.openxmlformats.org/officeDocument/2006/relationships/image" Target="../media/image3720.png"/><Relationship Id="rId166" Type="http://schemas.openxmlformats.org/officeDocument/2006/relationships/customXml" Target="../ink/ink2267.xml"/><Relationship Id="rId187" Type="http://schemas.openxmlformats.org/officeDocument/2006/relationships/image" Target="../media/image3930.png"/><Relationship Id="rId331" Type="http://schemas.openxmlformats.org/officeDocument/2006/relationships/image" Target="../media/image4650.png"/><Relationship Id="rId352" Type="http://schemas.openxmlformats.org/officeDocument/2006/relationships/customXml" Target="../ink/ink2360.xml"/><Relationship Id="rId373" Type="http://schemas.openxmlformats.org/officeDocument/2006/relationships/image" Target="../media/image4860.png"/><Relationship Id="rId1" Type="http://schemas.openxmlformats.org/officeDocument/2006/relationships/slideLayout" Target="../slideLayouts/slideLayout7.xml"/><Relationship Id="rId212" Type="http://schemas.openxmlformats.org/officeDocument/2006/relationships/customXml" Target="../ink/ink2290.xml"/><Relationship Id="rId233" Type="http://schemas.openxmlformats.org/officeDocument/2006/relationships/image" Target="../media/image4160.png"/><Relationship Id="rId254" Type="http://schemas.openxmlformats.org/officeDocument/2006/relationships/customXml" Target="../ink/ink2311.xml"/><Relationship Id="rId28" Type="http://schemas.openxmlformats.org/officeDocument/2006/relationships/customXml" Target="../ink/ink2198.xml"/><Relationship Id="rId49" Type="http://schemas.openxmlformats.org/officeDocument/2006/relationships/image" Target="../media/image3180.png"/><Relationship Id="rId114" Type="http://schemas.openxmlformats.org/officeDocument/2006/relationships/customXml" Target="../ink/ink2241.xml"/><Relationship Id="rId275" Type="http://schemas.openxmlformats.org/officeDocument/2006/relationships/image" Target="../media/image4370.png"/><Relationship Id="rId296" Type="http://schemas.openxmlformats.org/officeDocument/2006/relationships/customXml" Target="../ink/ink2332.xml"/><Relationship Id="rId300" Type="http://schemas.openxmlformats.org/officeDocument/2006/relationships/customXml" Target="../ink/ink2334.xml"/><Relationship Id="rId60" Type="http://schemas.openxmlformats.org/officeDocument/2006/relationships/customXml" Target="../ink/ink2214.xml"/><Relationship Id="rId81" Type="http://schemas.openxmlformats.org/officeDocument/2006/relationships/image" Target="../media/image3360.png"/><Relationship Id="rId135" Type="http://schemas.openxmlformats.org/officeDocument/2006/relationships/image" Target="../media/image3660.png"/><Relationship Id="rId156" Type="http://schemas.openxmlformats.org/officeDocument/2006/relationships/customXml" Target="../ink/ink2262.xml"/><Relationship Id="rId177" Type="http://schemas.openxmlformats.org/officeDocument/2006/relationships/image" Target="../media/image3880.png"/><Relationship Id="rId198" Type="http://schemas.openxmlformats.org/officeDocument/2006/relationships/customXml" Target="../ink/ink2283.xml"/><Relationship Id="rId321" Type="http://schemas.openxmlformats.org/officeDocument/2006/relationships/image" Target="../media/image4600.png"/><Relationship Id="rId342" Type="http://schemas.openxmlformats.org/officeDocument/2006/relationships/customXml" Target="../ink/ink2355.xml"/><Relationship Id="rId363" Type="http://schemas.openxmlformats.org/officeDocument/2006/relationships/image" Target="../media/image4811.png"/><Relationship Id="rId202" Type="http://schemas.openxmlformats.org/officeDocument/2006/relationships/customXml" Target="../ink/ink2285.xml"/><Relationship Id="rId223" Type="http://schemas.openxmlformats.org/officeDocument/2006/relationships/image" Target="../media/image4111.png"/><Relationship Id="rId244" Type="http://schemas.openxmlformats.org/officeDocument/2006/relationships/customXml" Target="../ink/ink2306.xml"/><Relationship Id="rId18" Type="http://schemas.openxmlformats.org/officeDocument/2006/relationships/customXml" Target="../ink/ink2193.xml"/><Relationship Id="rId39" Type="http://schemas.openxmlformats.org/officeDocument/2006/relationships/image" Target="../media/image3130.png"/><Relationship Id="rId265" Type="http://schemas.openxmlformats.org/officeDocument/2006/relationships/image" Target="../media/image4320.png"/><Relationship Id="rId286" Type="http://schemas.openxmlformats.org/officeDocument/2006/relationships/customXml" Target="../ink/ink2327.xml"/><Relationship Id="rId50" Type="http://schemas.openxmlformats.org/officeDocument/2006/relationships/customXml" Target="../ink/ink2209.xml"/><Relationship Id="rId104" Type="http://schemas.openxmlformats.org/officeDocument/2006/relationships/customXml" Target="../ink/ink2236.xml"/><Relationship Id="rId125" Type="http://schemas.openxmlformats.org/officeDocument/2006/relationships/image" Target="../media/image3611.png"/><Relationship Id="rId146" Type="http://schemas.openxmlformats.org/officeDocument/2006/relationships/customXml" Target="../ink/ink2257.xml"/><Relationship Id="rId167" Type="http://schemas.openxmlformats.org/officeDocument/2006/relationships/image" Target="../media/image3830.png"/><Relationship Id="rId188" Type="http://schemas.openxmlformats.org/officeDocument/2006/relationships/customXml" Target="../ink/ink2278.xml"/><Relationship Id="rId311" Type="http://schemas.openxmlformats.org/officeDocument/2006/relationships/image" Target="../media/image4550.png"/><Relationship Id="rId332" Type="http://schemas.openxmlformats.org/officeDocument/2006/relationships/customXml" Target="../ink/ink2350.xml"/><Relationship Id="rId353" Type="http://schemas.openxmlformats.org/officeDocument/2006/relationships/image" Target="../media/image4760.png"/><Relationship Id="rId71" Type="http://schemas.openxmlformats.org/officeDocument/2006/relationships/image" Target="../media/image3311.png"/><Relationship Id="rId92" Type="http://schemas.openxmlformats.org/officeDocument/2006/relationships/customXml" Target="../ink/ink2230.xml"/><Relationship Id="rId213" Type="http://schemas.openxmlformats.org/officeDocument/2006/relationships/image" Target="../media/image4060.png"/><Relationship Id="rId234" Type="http://schemas.openxmlformats.org/officeDocument/2006/relationships/customXml" Target="../ink/ink2301.xml"/><Relationship Id="rId2" Type="http://schemas.openxmlformats.org/officeDocument/2006/relationships/customXml" Target="../ink/ink2185.xml"/><Relationship Id="rId29" Type="http://schemas.openxmlformats.org/officeDocument/2006/relationships/image" Target="../media/image3070.png"/><Relationship Id="rId255" Type="http://schemas.openxmlformats.org/officeDocument/2006/relationships/image" Target="../media/image4270.png"/><Relationship Id="rId276" Type="http://schemas.openxmlformats.org/officeDocument/2006/relationships/customXml" Target="../ink/ink2322.xml"/><Relationship Id="rId297" Type="http://schemas.openxmlformats.org/officeDocument/2006/relationships/image" Target="../media/image4480.png"/><Relationship Id="rId40" Type="http://schemas.openxmlformats.org/officeDocument/2006/relationships/customXml" Target="../ink/ink2204.xml"/><Relationship Id="rId115" Type="http://schemas.openxmlformats.org/officeDocument/2006/relationships/image" Target="../media/image3550.png"/><Relationship Id="rId136" Type="http://schemas.openxmlformats.org/officeDocument/2006/relationships/customXml" Target="../ink/ink2252.xml"/><Relationship Id="rId157" Type="http://schemas.openxmlformats.org/officeDocument/2006/relationships/image" Target="../media/image3780.png"/><Relationship Id="rId178" Type="http://schemas.openxmlformats.org/officeDocument/2006/relationships/customXml" Target="../ink/ink2273.xml"/><Relationship Id="rId301" Type="http://schemas.openxmlformats.org/officeDocument/2006/relationships/image" Target="../media/image4500.png"/><Relationship Id="rId322" Type="http://schemas.openxmlformats.org/officeDocument/2006/relationships/customXml" Target="../ink/ink2345.xml"/><Relationship Id="rId343" Type="http://schemas.openxmlformats.org/officeDocument/2006/relationships/image" Target="../media/image4711.png"/><Relationship Id="rId364" Type="http://schemas.openxmlformats.org/officeDocument/2006/relationships/customXml" Target="../ink/ink2366.xml"/><Relationship Id="rId61" Type="http://schemas.openxmlformats.org/officeDocument/2006/relationships/image" Target="../media/image3250.png"/><Relationship Id="rId82" Type="http://schemas.openxmlformats.org/officeDocument/2006/relationships/customXml" Target="../ink/ink2225.xml"/><Relationship Id="rId199" Type="http://schemas.openxmlformats.org/officeDocument/2006/relationships/image" Target="../media/image3990.png"/><Relationship Id="rId203" Type="http://schemas.openxmlformats.org/officeDocument/2006/relationships/image" Target="../media/image4010.png"/><Relationship Id="rId19" Type="http://schemas.openxmlformats.org/officeDocument/2006/relationships/image" Target="../media/image3020.png"/><Relationship Id="rId224" Type="http://schemas.openxmlformats.org/officeDocument/2006/relationships/customXml" Target="../ink/ink2296.xml"/><Relationship Id="rId245" Type="http://schemas.openxmlformats.org/officeDocument/2006/relationships/image" Target="../media/image4220.png"/><Relationship Id="rId266" Type="http://schemas.openxmlformats.org/officeDocument/2006/relationships/customXml" Target="../ink/ink2317.xml"/><Relationship Id="rId287" Type="http://schemas.openxmlformats.org/officeDocument/2006/relationships/image" Target="../media/image4430.png"/><Relationship Id="rId30" Type="http://schemas.openxmlformats.org/officeDocument/2006/relationships/customXml" Target="../ink/ink2199.xml"/><Relationship Id="rId105" Type="http://schemas.openxmlformats.org/officeDocument/2006/relationships/image" Target="../media/image3490.png"/><Relationship Id="rId126" Type="http://schemas.openxmlformats.org/officeDocument/2006/relationships/customXml" Target="../ink/ink2247.xml"/><Relationship Id="rId147" Type="http://schemas.openxmlformats.org/officeDocument/2006/relationships/image" Target="../media/image3730.png"/><Relationship Id="rId168" Type="http://schemas.openxmlformats.org/officeDocument/2006/relationships/customXml" Target="../ink/ink2268.xml"/><Relationship Id="rId312" Type="http://schemas.openxmlformats.org/officeDocument/2006/relationships/customXml" Target="../ink/ink2340.xml"/><Relationship Id="rId333" Type="http://schemas.openxmlformats.org/officeDocument/2006/relationships/image" Target="../media/image4660.png"/><Relationship Id="rId354" Type="http://schemas.openxmlformats.org/officeDocument/2006/relationships/customXml" Target="../ink/ink2361.xml"/><Relationship Id="rId51" Type="http://schemas.openxmlformats.org/officeDocument/2006/relationships/image" Target="../media/image3190.png"/><Relationship Id="rId72" Type="http://schemas.openxmlformats.org/officeDocument/2006/relationships/customXml" Target="../ink/ink2220.xml"/><Relationship Id="rId93" Type="http://schemas.openxmlformats.org/officeDocument/2006/relationships/image" Target="../media/image3430.png"/><Relationship Id="rId189" Type="http://schemas.openxmlformats.org/officeDocument/2006/relationships/image" Target="../media/image3940.png"/><Relationship Id="rId3" Type="http://schemas.openxmlformats.org/officeDocument/2006/relationships/image" Target="../media/image2930.png"/><Relationship Id="rId214" Type="http://schemas.openxmlformats.org/officeDocument/2006/relationships/customXml" Target="../ink/ink2291.xml"/><Relationship Id="rId235" Type="http://schemas.openxmlformats.org/officeDocument/2006/relationships/image" Target="../media/image4170.png"/><Relationship Id="rId256" Type="http://schemas.openxmlformats.org/officeDocument/2006/relationships/customXml" Target="../ink/ink2312.xml"/><Relationship Id="rId277" Type="http://schemas.openxmlformats.org/officeDocument/2006/relationships/image" Target="../media/image4380.png"/><Relationship Id="rId298" Type="http://schemas.openxmlformats.org/officeDocument/2006/relationships/customXml" Target="../ink/ink2333.xml"/><Relationship Id="rId116" Type="http://schemas.openxmlformats.org/officeDocument/2006/relationships/customXml" Target="../ink/ink2242.xml"/><Relationship Id="rId137" Type="http://schemas.openxmlformats.org/officeDocument/2006/relationships/image" Target="../media/image3670.png"/><Relationship Id="rId158" Type="http://schemas.openxmlformats.org/officeDocument/2006/relationships/customXml" Target="../ink/ink2263.xml"/><Relationship Id="rId302" Type="http://schemas.openxmlformats.org/officeDocument/2006/relationships/customXml" Target="../ink/ink2335.xml"/><Relationship Id="rId323" Type="http://schemas.openxmlformats.org/officeDocument/2006/relationships/image" Target="../media/image4611.png"/><Relationship Id="rId344" Type="http://schemas.openxmlformats.org/officeDocument/2006/relationships/customXml" Target="../ink/ink2356.xml"/><Relationship Id="rId20" Type="http://schemas.openxmlformats.org/officeDocument/2006/relationships/customXml" Target="../ink/ink2194.xml"/><Relationship Id="rId41" Type="http://schemas.openxmlformats.org/officeDocument/2006/relationships/image" Target="../media/image3140.png"/><Relationship Id="rId62" Type="http://schemas.openxmlformats.org/officeDocument/2006/relationships/customXml" Target="../ink/ink2215.xml"/><Relationship Id="rId83" Type="http://schemas.openxmlformats.org/officeDocument/2006/relationships/image" Target="../media/image3370.png"/><Relationship Id="rId179" Type="http://schemas.openxmlformats.org/officeDocument/2006/relationships/image" Target="../media/image3890.png"/><Relationship Id="rId365" Type="http://schemas.openxmlformats.org/officeDocument/2006/relationships/image" Target="../media/image4820.png"/><Relationship Id="rId190" Type="http://schemas.openxmlformats.org/officeDocument/2006/relationships/customXml" Target="../ink/ink2279.xml"/><Relationship Id="rId204" Type="http://schemas.openxmlformats.org/officeDocument/2006/relationships/customXml" Target="../ink/ink2286.xml"/><Relationship Id="rId225" Type="http://schemas.openxmlformats.org/officeDocument/2006/relationships/image" Target="../media/image4120.png"/><Relationship Id="rId246" Type="http://schemas.openxmlformats.org/officeDocument/2006/relationships/customXml" Target="../ink/ink2307.xml"/><Relationship Id="rId267" Type="http://schemas.openxmlformats.org/officeDocument/2006/relationships/image" Target="../media/image4330.png"/><Relationship Id="rId288" Type="http://schemas.openxmlformats.org/officeDocument/2006/relationships/customXml" Target="../ink/ink2328.xml"/><Relationship Id="rId106" Type="http://schemas.openxmlformats.org/officeDocument/2006/relationships/customXml" Target="../ink/ink2237.xml"/><Relationship Id="rId127" Type="http://schemas.openxmlformats.org/officeDocument/2006/relationships/image" Target="../media/image3620.png"/><Relationship Id="rId313" Type="http://schemas.openxmlformats.org/officeDocument/2006/relationships/image" Target="../media/image4560.png"/><Relationship Id="rId10" Type="http://schemas.openxmlformats.org/officeDocument/2006/relationships/customXml" Target="../ink/ink2189.xml"/><Relationship Id="rId31" Type="http://schemas.openxmlformats.org/officeDocument/2006/relationships/image" Target="../media/image3080.png"/><Relationship Id="rId52" Type="http://schemas.openxmlformats.org/officeDocument/2006/relationships/customXml" Target="../ink/ink2210.xml"/><Relationship Id="rId73" Type="http://schemas.openxmlformats.org/officeDocument/2006/relationships/image" Target="../media/image3320.png"/><Relationship Id="rId94" Type="http://schemas.openxmlformats.org/officeDocument/2006/relationships/customXml" Target="../ink/ink2231.xml"/><Relationship Id="rId148" Type="http://schemas.openxmlformats.org/officeDocument/2006/relationships/customXml" Target="../ink/ink2258.xml"/><Relationship Id="rId169" Type="http://schemas.openxmlformats.org/officeDocument/2006/relationships/image" Target="../media/image3840.png"/><Relationship Id="rId334" Type="http://schemas.openxmlformats.org/officeDocument/2006/relationships/customXml" Target="../ink/ink2351.xml"/><Relationship Id="rId355" Type="http://schemas.openxmlformats.org/officeDocument/2006/relationships/image" Target="../media/image4770.png"/><Relationship Id="rId4" Type="http://schemas.openxmlformats.org/officeDocument/2006/relationships/customXml" Target="../ink/ink2186.xml"/><Relationship Id="rId180" Type="http://schemas.openxmlformats.org/officeDocument/2006/relationships/customXml" Target="../ink/ink2274.xml"/><Relationship Id="rId215" Type="http://schemas.openxmlformats.org/officeDocument/2006/relationships/image" Target="../media/image4070.png"/><Relationship Id="rId236" Type="http://schemas.openxmlformats.org/officeDocument/2006/relationships/customXml" Target="../ink/ink2302.xml"/><Relationship Id="rId257" Type="http://schemas.openxmlformats.org/officeDocument/2006/relationships/image" Target="../media/image4280.png"/><Relationship Id="rId278" Type="http://schemas.openxmlformats.org/officeDocument/2006/relationships/customXml" Target="../ink/ink2323.xml"/><Relationship Id="rId303" Type="http://schemas.openxmlformats.org/officeDocument/2006/relationships/image" Target="../media/image4511.png"/><Relationship Id="rId42" Type="http://schemas.openxmlformats.org/officeDocument/2006/relationships/customXml" Target="../ink/ink2205.xml"/><Relationship Id="rId84" Type="http://schemas.openxmlformats.org/officeDocument/2006/relationships/customXml" Target="../ink/ink2226.xml"/><Relationship Id="rId138" Type="http://schemas.openxmlformats.org/officeDocument/2006/relationships/customXml" Target="../ink/ink2253.xml"/><Relationship Id="rId345" Type="http://schemas.openxmlformats.org/officeDocument/2006/relationships/image" Target="../media/image4720.png"/><Relationship Id="rId191" Type="http://schemas.openxmlformats.org/officeDocument/2006/relationships/image" Target="../media/image3950.png"/><Relationship Id="rId205" Type="http://schemas.openxmlformats.org/officeDocument/2006/relationships/image" Target="../media/image4020.png"/><Relationship Id="rId247" Type="http://schemas.openxmlformats.org/officeDocument/2006/relationships/image" Target="../media/image4230.png"/><Relationship Id="rId107" Type="http://schemas.openxmlformats.org/officeDocument/2006/relationships/image" Target="../media/image3511.png"/><Relationship Id="rId289" Type="http://schemas.openxmlformats.org/officeDocument/2006/relationships/image" Target="../media/image4440.png"/><Relationship Id="rId11" Type="http://schemas.openxmlformats.org/officeDocument/2006/relationships/image" Target="../media/image2970.png"/><Relationship Id="rId53" Type="http://schemas.openxmlformats.org/officeDocument/2006/relationships/image" Target="../media/image3211.png"/><Relationship Id="rId149" Type="http://schemas.openxmlformats.org/officeDocument/2006/relationships/image" Target="../media/image3740.png"/><Relationship Id="rId314" Type="http://schemas.openxmlformats.org/officeDocument/2006/relationships/customXml" Target="../ink/ink2341.xml"/><Relationship Id="rId356" Type="http://schemas.openxmlformats.org/officeDocument/2006/relationships/customXml" Target="../ink/ink2362.xml"/><Relationship Id="rId95" Type="http://schemas.openxmlformats.org/officeDocument/2006/relationships/image" Target="../media/image3440.png"/><Relationship Id="rId160" Type="http://schemas.openxmlformats.org/officeDocument/2006/relationships/customXml" Target="../ink/ink2264.xml"/><Relationship Id="rId216" Type="http://schemas.openxmlformats.org/officeDocument/2006/relationships/customXml" Target="../ink/ink2292.xml"/><Relationship Id="rId258" Type="http://schemas.openxmlformats.org/officeDocument/2006/relationships/customXml" Target="../ink/ink2313.xml"/><Relationship Id="rId22" Type="http://schemas.openxmlformats.org/officeDocument/2006/relationships/customXml" Target="../ink/ink2195.xml"/><Relationship Id="rId64" Type="http://schemas.openxmlformats.org/officeDocument/2006/relationships/customXml" Target="../ink/ink2216.xml"/><Relationship Id="rId118" Type="http://schemas.openxmlformats.org/officeDocument/2006/relationships/customXml" Target="../ink/ink2243.xml"/><Relationship Id="rId325" Type="http://schemas.openxmlformats.org/officeDocument/2006/relationships/image" Target="../media/image4620.png"/><Relationship Id="rId367" Type="http://schemas.openxmlformats.org/officeDocument/2006/relationships/image" Target="../media/image4830.png"/><Relationship Id="rId171" Type="http://schemas.openxmlformats.org/officeDocument/2006/relationships/image" Target="../media/image3850.png"/><Relationship Id="rId227" Type="http://schemas.openxmlformats.org/officeDocument/2006/relationships/image" Target="../media/image4130.png"/><Relationship Id="rId269" Type="http://schemas.openxmlformats.org/officeDocument/2006/relationships/image" Target="../media/image4340.png"/><Relationship Id="rId33" Type="http://schemas.openxmlformats.org/officeDocument/2006/relationships/image" Target="../media/image3090.png"/><Relationship Id="rId129" Type="http://schemas.openxmlformats.org/officeDocument/2006/relationships/image" Target="../media/image3630.png"/><Relationship Id="rId280" Type="http://schemas.openxmlformats.org/officeDocument/2006/relationships/customXml" Target="../ink/ink2324.xml"/><Relationship Id="rId336" Type="http://schemas.openxmlformats.org/officeDocument/2006/relationships/customXml" Target="../ink/ink2352.xml"/><Relationship Id="rId75" Type="http://schemas.openxmlformats.org/officeDocument/2006/relationships/image" Target="../media/image3330.png"/><Relationship Id="rId140" Type="http://schemas.openxmlformats.org/officeDocument/2006/relationships/customXml" Target="../ink/ink2254.xml"/><Relationship Id="rId182" Type="http://schemas.openxmlformats.org/officeDocument/2006/relationships/customXml" Target="../ink/ink2275.xml"/><Relationship Id="rId6" Type="http://schemas.openxmlformats.org/officeDocument/2006/relationships/customXml" Target="../ink/ink2187.xml"/><Relationship Id="rId238" Type="http://schemas.openxmlformats.org/officeDocument/2006/relationships/customXml" Target="../ink/ink2303.xml"/><Relationship Id="rId291" Type="http://schemas.openxmlformats.org/officeDocument/2006/relationships/image" Target="../media/image4450.png"/><Relationship Id="rId305" Type="http://schemas.openxmlformats.org/officeDocument/2006/relationships/image" Target="../media/image4520.png"/><Relationship Id="rId347" Type="http://schemas.openxmlformats.org/officeDocument/2006/relationships/image" Target="../media/image4730.png"/><Relationship Id="rId44" Type="http://schemas.openxmlformats.org/officeDocument/2006/relationships/customXml" Target="../ink/ink2206.xml"/><Relationship Id="rId86" Type="http://schemas.openxmlformats.org/officeDocument/2006/relationships/customXml" Target="../ink/ink2227.xml"/><Relationship Id="rId151" Type="http://schemas.openxmlformats.org/officeDocument/2006/relationships/image" Target="../media/image3750.png"/><Relationship Id="rId193" Type="http://schemas.openxmlformats.org/officeDocument/2006/relationships/image" Target="../media/image3960.png"/><Relationship Id="rId207" Type="http://schemas.openxmlformats.org/officeDocument/2006/relationships/image" Target="../media/image4030.png"/><Relationship Id="rId249" Type="http://schemas.openxmlformats.org/officeDocument/2006/relationships/image" Target="../media/image4240.png"/><Relationship Id="rId13" Type="http://schemas.openxmlformats.org/officeDocument/2006/relationships/image" Target="../media/image2980.png"/><Relationship Id="rId109" Type="http://schemas.openxmlformats.org/officeDocument/2006/relationships/image" Target="../media/image3520.png"/><Relationship Id="rId260" Type="http://schemas.openxmlformats.org/officeDocument/2006/relationships/customXml" Target="../ink/ink2314.xml"/><Relationship Id="rId316" Type="http://schemas.openxmlformats.org/officeDocument/2006/relationships/customXml" Target="../ink/ink2342.xml"/><Relationship Id="rId55" Type="http://schemas.openxmlformats.org/officeDocument/2006/relationships/image" Target="../media/image3220.png"/><Relationship Id="rId97" Type="http://schemas.openxmlformats.org/officeDocument/2006/relationships/image" Target="../media/image3450.png"/><Relationship Id="rId120" Type="http://schemas.openxmlformats.org/officeDocument/2006/relationships/customXml" Target="../ink/ink2244.xml"/><Relationship Id="rId358" Type="http://schemas.openxmlformats.org/officeDocument/2006/relationships/customXml" Target="../ink/ink2363.xml"/><Relationship Id="rId162" Type="http://schemas.openxmlformats.org/officeDocument/2006/relationships/customXml" Target="../ink/ink2265.xml"/><Relationship Id="rId218" Type="http://schemas.openxmlformats.org/officeDocument/2006/relationships/customXml" Target="../ink/ink2293.xml"/><Relationship Id="rId271" Type="http://schemas.openxmlformats.org/officeDocument/2006/relationships/image" Target="../media/image4350.png"/><Relationship Id="rId24" Type="http://schemas.openxmlformats.org/officeDocument/2006/relationships/customXml" Target="../ink/ink2196.xml"/><Relationship Id="rId66" Type="http://schemas.openxmlformats.org/officeDocument/2006/relationships/customXml" Target="../ink/ink2217.xml"/><Relationship Id="rId131" Type="http://schemas.openxmlformats.org/officeDocument/2006/relationships/image" Target="../media/image3640.png"/><Relationship Id="rId327" Type="http://schemas.openxmlformats.org/officeDocument/2006/relationships/image" Target="../media/image4630.png"/><Relationship Id="rId369" Type="http://schemas.openxmlformats.org/officeDocument/2006/relationships/image" Target="../media/image4840.png"/><Relationship Id="rId173" Type="http://schemas.openxmlformats.org/officeDocument/2006/relationships/image" Target="../media/image3860.png"/><Relationship Id="rId229" Type="http://schemas.openxmlformats.org/officeDocument/2006/relationships/image" Target="../media/image4140.png"/><Relationship Id="rId240" Type="http://schemas.openxmlformats.org/officeDocument/2006/relationships/customXml" Target="../ink/ink2304.xml"/><Relationship Id="rId35" Type="http://schemas.openxmlformats.org/officeDocument/2006/relationships/image" Target="../media/image3111.png"/><Relationship Id="rId77" Type="http://schemas.openxmlformats.org/officeDocument/2006/relationships/image" Target="../media/image3340.png"/><Relationship Id="rId100" Type="http://schemas.openxmlformats.org/officeDocument/2006/relationships/customXml" Target="../ink/ink2234.xml"/><Relationship Id="rId282" Type="http://schemas.openxmlformats.org/officeDocument/2006/relationships/customXml" Target="../ink/ink2325.xml"/><Relationship Id="rId338" Type="http://schemas.openxmlformats.org/officeDocument/2006/relationships/customXml" Target="../ink/ink2353.xml"/><Relationship Id="rId8" Type="http://schemas.openxmlformats.org/officeDocument/2006/relationships/customXml" Target="../ink/ink2188.xml"/><Relationship Id="rId142" Type="http://schemas.openxmlformats.org/officeDocument/2006/relationships/customXml" Target="../ink/ink2255.xml"/><Relationship Id="rId184" Type="http://schemas.openxmlformats.org/officeDocument/2006/relationships/customXml" Target="../ink/ink2276.xml"/><Relationship Id="rId251" Type="http://schemas.openxmlformats.org/officeDocument/2006/relationships/image" Target="../media/image4250.png"/><Relationship Id="rId46" Type="http://schemas.openxmlformats.org/officeDocument/2006/relationships/customXml" Target="../ink/ink2207.xml"/><Relationship Id="rId293" Type="http://schemas.openxmlformats.org/officeDocument/2006/relationships/image" Target="../media/image4460.png"/><Relationship Id="rId307" Type="http://schemas.openxmlformats.org/officeDocument/2006/relationships/image" Target="../media/image4530.png"/><Relationship Id="rId349" Type="http://schemas.openxmlformats.org/officeDocument/2006/relationships/image" Target="../media/image4740.png"/><Relationship Id="rId88" Type="http://schemas.openxmlformats.org/officeDocument/2006/relationships/customXml" Target="../ink/ink2228.xml"/><Relationship Id="rId111" Type="http://schemas.openxmlformats.org/officeDocument/2006/relationships/image" Target="../media/image3530.png"/><Relationship Id="rId153" Type="http://schemas.openxmlformats.org/officeDocument/2006/relationships/image" Target="../media/image3760.png"/><Relationship Id="rId195" Type="http://schemas.openxmlformats.org/officeDocument/2006/relationships/image" Target="../media/image3970.png"/><Relationship Id="rId209" Type="http://schemas.openxmlformats.org/officeDocument/2006/relationships/image" Target="../media/image4040.png"/><Relationship Id="rId360" Type="http://schemas.openxmlformats.org/officeDocument/2006/relationships/customXml" Target="../ink/ink2364.xml"/><Relationship Id="rId220" Type="http://schemas.openxmlformats.org/officeDocument/2006/relationships/customXml" Target="../ink/ink2294.xml"/><Relationship Id="rId15" Type="http://schemas.openxmlformats.org/officeDocument/2006/relationships/image" Target="../media/image2990.png"/><Relationship Id="rId57" Type="http://schemas.openxmlformats.org/officeDocument/2006/relationships/image" Target="../media/image3230.png"/><Relationship Id="rId262" Type="http://schemas.openxmlformats.org/officeDocument/2006/relationships/customXml" Target="../ink/ink2315.xml"/><Relationship Id="rId318" Type="http://schemas.openxmlformats.org/officeDocument/2006/relationships/customXml" Target="../ink/ink2343.xml"/></Relationships>
</file>

<file path=ppt/slides/_rels/slide41.xml.rels><?xml version="1.0" encoding="UTF-8" standalone="yes"?>
<Relationships xmlns="http://schemas.openxmlformats.org/package/2006/relationships"><Relationship Id="rId3" Type="http://schemas.openxmlformats.org/officeDocument/2006/relationships/image" Target="../media/image2940.png"/><Relationship Id="rId2" Type="http://schemas.openxmlformats.org/officeDocument/2006/relationships/customXml" Target="../ink/ink237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50.png"/><Relationship Id="rId2" Type="http://schemas.openxmlformats.org/officeDocument/2006/relationships/customXml" Target="../ink/ink237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70.png"/><Relationship Id="rId2" Type="http://schemas.openxmlformats.org/officeDocument/2006/relationships/customXml" Target="../ink/ink237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80.png"/><Relationship Id="rId2" Type="http://schemas.openxmlformats.org/officeDocument/2006/relationships/customXml" Target="../ink/ink2374.xml"/><Relationship Id="rId1" Type="http://schemas.openxmlformats.org/officeDocument/2006/relationships/slideLayout" Target="../slideLayouts/slideLayout7.xml"/><Relationship Id="rId5" Type="http://schemas.openxmlformats.org/officeDocument/2006/relationships/image" Target="../media/image4890.png"/><Relationship Id="rId4" Type="http://schemas.openxmlformats.org/officeDocument/2006/relationships/customXml" Target="../ink/ink2375.xml"/></Relationships>
</file>

<file path=ppt/slides/_rels/slide45.xml.rels><?xml version="1.0" encoding="UTF-8" standalone="yes"?>
<Relationships xmlns="http://schemas.openxmlformats.org/package/2006/relationships"><Relationship Id="rId3" Type="http://schemas.openxmlformats.org/officeDocument/2006/relationships/image" Target="../media/image4900.png"/><Relationship Id="rId2" Type="http://schemas.openxmlformats.org/officeDocument/2006/relationships/customXml" Target="../ink/ink237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11.png"/><Relationship Id="rId2" Type="http://schemas.openxmlformats.org/officeDocument/2006/relationships/customXml" Target="../ink/ink237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20.png"/><Relationship Id="rId2" Type="http://schemas.openxmlformats.org/officeDocument/2006/relationships/customXml" Target="../ink/ink237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30.png"/><Relationship Id="rId2" Type="http://schemas.openxmlformats.org/officeDocument/2006/relationships/customXml" Target="../ink/ink237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40.png"/><Relationship Id="rId2" Type="http://schemas.openxmlformats.org/officeDocument/2006/relationships/customXml" Target="../ink/ink238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byzFKuXYjfU" TargetMode="Externa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www.noaa.gov/jetstream/upper-air-charts/longwaves-and-shortwaves" TargetMode="External"/><Relationship Id="rId2" Type="http://schemas.openxmlformats.org/officeDocument/2006/relationships/image" Target="../media/image17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noaa.gov/jetstream/upper-air-charts/longwaves-and-shortwaves" TargetMode="External"/><Relationship Id="rId2" Type="http://schemas.openxmlformats.org/officeDocument/2006/relationships/image" Target="../media/image17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customXml" Target="../ink/ink2381.xml"/><Relationship Id="rId2" Type="http://schemas.openxmlformats.org/officeDocument/2006/relationships/image" Target="../media/image1749.emf"/><Relationship Id="rId1" Type="http://schemas.openxmlformats.org/officeDocument/2006/relationships/slideLayout" Target="../slideLayouts/slideLayout1.xml"/><Relationship Id="rId4" Type="http://schemas.openxmlformats.org/officeDocument/2006/relationships/image" Target="../media/image4980.png"/></Relationships>
</file>

<file path=ppt/slides/_rels/slide54.xml.rels><?xml version="1.0" encoding="UTF-8" standalone="yes"?>
<Relationships xmlns="http://schemas.openxmlformats.org/package/2006/relationships"><Relationship Id="rId3" Type="http://schemas.openxmlformats.org/officeDocument/2006/relationships/image" Target="../media/image1751.png"/><Relationship Id="rId2" Type="http://schemas.openxmlformats.org/officeDocument/2006/relationships/image" Target="../media/image1750.png"/><Relationship Id="rId1" Type="http://schemas.openxmlformats.org/officeDocument/2006/relationships/slideLayout" Target="../slideLayouts/slideLayout6.xml"/><Relationship Id="rId5" Type="http://schemas.openxmlformats.org/officeDocument/2006/relationships/image" Target="../media/image1753.png"/><Relationship Id="rId4" Type="http://schemas.openxmlformats.org/officeDocument/2006/relationships/image" Target="../media/image1752.png"/></Relationships>
</file>

<file path=ppt/slides/_rels/slide55.xml.rels><?xml version="1.0" encoding="UTF-8" standalone="yes"?>
<Relationships xmlns="http://schemas.openxmlformats.org/package/2006/relationships"><Relationship Id="rId2" Type="http://schemas.openxmlformats.org/officeDocument/2006/relationships/image" Target="../media/image175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756.png"/><Relationship Id="rId2" Type="http://schemas.openxmlformats.org/officeDocument/2006/relationships/image" Target="../media/image1755.png"/><Relationship Id="rId1" Type="http://schemas.openxmlformats.org/officeDocument/2006/relationships/slideLayout" Target="../slideLayouts/slideLayout6.xml"/><Relationship Id="rId4" Type="http://schemas.openxmlformats.org/officeDocument/2006/relationships/image" Target="../media/image1757.png"/></Relationships>
</file>

<file path=ppt/slides/_rels/slide57.xml.rels><?xml version="1.0" encoding="UTF-8" standalone="yes"?>
<Relationships xmlns="http://schemas.openxmlformats.org/package/2006/relationships"><Relationship Id="rId2" Type="http://schemas.openxmlformats.org/officeDocument/2006/relationships/image" Target="../media/image175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760.png"/><Relationship Id="rId2" Type="http://schemas.openxmlformats.org/officeDocument/2006/relationships/image" Target="../media/image1759.png"/><Relationship Id="rId1" Type="http://schemas.openxmlformats.org/officeDocument/2006/relationships/slideLayout" Target="../slideLayouts/slideLayout6.xml"/><Relationship Id="rId5" Type="http://schemas.openxmlformats.org/officeDocument/2006/relationships/image" Target="../media/image1762.png"/><Relationship Id="rId4" Type="http://schemas.openxmlformats.org/officeDocument/2006/relationships/image" Target="../media/image1761.png"/></Relationships>
</file>

<file path=ppt/slides/_rels/slide59.xml.rels><?xml version="1.0" encoding="UTF-8" standalone="yes"?>
<Relationships xmlns="http://schemas.openxmlformats.org/package/2006/relationships"><Relationship Id="rId2" Type="http://schemas.openxmlformats.org/officeDocument/2006/relationships/image" Target="../media/image176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765.png"/><Relationship Id="rId2" Type="http://schemas.openxmlformats.org/officeDocument/2006/relationships/image" Target="../media/image176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76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76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76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770.png"/><Relationship Id="rId2" Type="http://schemas.openxmlformats.org/officeDocument/2006/relationships/image" Target="../media/image1769.png"/><Relationship Id="rId1" Type="http://schemas.openxmlformats.org/officeDocument/2006/relationships/slideLayout" Target="../slideLayouts/slideLayout7.xml"/><Relationship Id="rId5" Type="http://schemas.openxmlformats.org/officeDocument/2006/relationships/image" Target="../media/image1772.png"/><Relationship Id="rId4" Type="http://schemas.openxmlformats.org/officeDocument/2006/relationships/image" Target="../media/image1771.png"/></Relationships>
</file>

<file path=ppt/slides/_rels/slide65.xml.rels><?xml version="1.0" encoding="UTF-8" standalone="yes"?>
<Relationships xmlns="http://schemas.openxmlformats.org/package/2006/relationships"><Relationship Id="rId3" Type="http://schemas.openxmlformats.org/officeDocument/2006/relationships/image" Target="../media/image1774.png"/><Relationship Id="rId2" Type="http://schemas.openxmlformats.org/officeDocument/2006/relationships/image" Target="../media/image177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776.png"/><Relationship Id="rId2" Type="http://schemas.openxmlformats.org/officeDocument/2006/relationships/image" Target="../media/image177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778.png"/><Relationship Id="rId2" Type="http://schemas.openxmlformats.org/officeDocument/2006/relationships/image" Target="../media/image177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780.png"/><Relationship Id="rId2" Type="http://schemas.openxmlformats.org/officeDocument/2006/relationships/image" Target="../media/image177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782.png"/><Relationship Id="rId2" Type="http://schemas.openxmlformats.org/officeDocument/2006/relationships/image" Target="../media/image178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17" Type="http://schemas.openxmlformats.org/officeDocument/2006/relationships/image" Target="../media/image65.png"/><Relationship Id="rId671" Type="http://schemas.openxmlformats.org/officeDocument/2006/relationships/customXml" Target="../ink/ink404.xml"/><Relationship Id="rId21" Type="http://schemas.openxmlformats.org/officeDocument/2006/relationships/image" Target="../media/image16.png"/><Relationship Id="rId324" Type="http://schemas.openxmlformats.org/officeDocument/2006/relationships/customXml" Target="../ink/ink166.xml"/><Relationship Id="rId531" Type="http://schemas.openxmlformats.org/officeDocument/2006/relationships/image" Target="../media/image208.png"/><Relationship Id="rId629" Type="http://schemas.openxmlformats.org/officeDocument/2006/relationships/image" Target="../media/image257.png"/><Relationship Id="rId170" Type="http://schemas.openxmlformats.org/officeDocument/2006/relationships/customXml" Target="../ink/ink89.xml"/><Relationship Id="rId268" Type="http://schemas.openxmlformats.org/officeDocument/2006/relationships/customXml" Target="../ink/ink138.xml"/><Relationship Id="rId475" Type="http://schemas.openxmlformats.org/officeDocument/2006/relationships/customXml" Target="../ink/ink279.xml"/><Relationship Id="rId682" Type="http://schemas.openxmlformats.org/officeDocument/2006/relationships/image" Target="../media/image283.png"/><Relationship Id="rId32" Type="http://schemas.openxmlformats.org/officeDocument/2006/relationships/customXml" Target="../ink/ink20.xml"/><Relationship Id="rId128" Type="http://schemas.openxmlformats.org/officeDocument/2006/relationships/customXml" Target="../ink/ink68.xml"/><Relationship Id="rId335" Type="http://schemas.openxmlformats.org/officeDocument/2006/relationships/image" Target="../media/image174.png"/><Relationship Id="rId542" Type="http://schemas.openxmlformats.org/officeDocument/2006/relationships/customXml" Target="../ink/ink339.xml"/><Relationship Id="rId181" Type="http://schemas.openxmlformats.org/officeDocument/2006/relationships/image" Target="../media/image97.png"/><Relationship Id="rId402" Type="http://schemas.openxmlformats.org/officeDocument/2006/relationships/customXml" Target="../ink/ink206.xml"/><Relationship Id="rId279" Type="http://schemas.openxmlformats.org/officeDocument/2006/relationships/image" Target="../media/image146.png"/><Relationship Id="rId486" Type="http://schemas.openxmlformats.org/officeDocument/2006/relationships/customXml" Target="../ink/ink290.xml"/><Relationship Id="rId693" Type="http://schemas.openxmlformats.org/officeDocument/2006/relationships/customXml" Target="../ink/ink415.xml"/><Relationship Id="rId707" Type="http://schemas.openxmlformats.org/officeDocument/2006/relationships/customXml" Target="../ink/ink422.xml"/><Relationship Id="rId43" Type="http://schemas.openxmlformats.org/officeDocument/2006/relationships/image" Target="../media/image27.png"/><Relationship Id="rId139" Type="http://schemas.openxmlformats.org/officeDocument/2006/relationships/image" Target="../media/image76.png"/><Relationship Id="rId346" Type="http://schemas.openxmlformats.org/officeDocument/2006/relationships/customXml" Target="../ink/ink177.xml"/><Relationship Id="rId553" Type="http://schemas.openxmlformats.org/officeDocument/2006/relationships/image" Target="../media/image219.png"/><Relationship Id="rId192" Type="http://schemas.openxmlformats.org/officeDocument/2006/relationships/customXml" Target="../ink/ink100.xml"/><Relationship Id="rId206" Type="http://schemas.openxmlformats.org/officeDocument/2006/relationships/customXml" Target="../ink/ink107.xml"/><Relationship Id="rId413" Type="http://schemas.openxmlformats.org/officeDocument/2006/relationships/customXml" Target="../ink/ink217.xml"/><Relationship Id="rId497" Type="http://schemas.openxmlformats.org/officeDocument/2006/relationships/customXml" Target="../ink/ink301.xml"/><Relationship Id="rId620" Type="http://schemas.openxmlformats.org/officeDocument/2006/relationships/customXml" Target="../ink/ink378.xml"/><Relationship Id="rId718" Type="http://schemas.openxmlformats.org/officeDocument/2006/relationships/image" Target="../media/image301.png"/><Relationship Id="rId357" Type="http://schemas.openxmlformats.org/officeDocument/2006/relationships/image" Target="../media/image185.png"/><Relationship Id="rId54" Type="http://schemas.openxmlformats.org/officeDocument/2006/relationships/customXml" Target="../ink/ink31.xml"/><Relationship Id="rId217" Type="http://schemas.openxmlformats.org/officeDocument/2006/relationships/image" Target="../media/image115.png"/><Relationship Id="rId564" Type="http://schemas.openxmlformats.org/officeDocument/2006/relationships/customXml" Target="../ink/ink350.xml"/><Relationship Id="rId424" Type="http://schemas.openxmlformats.org/officeDocument/2006/relationships/customXml" Target="../ink/ink228.xml"/><Relationship Id="rId631" Type="http://schemas.openxmlformats.org/officeDocument/2006/relationships/image" Target="../media/image258.png"/><Relationship Id="rId729" Type="http://schemas.openxmlformats.org/officeDocument/2006/relationships/customXml" Target="../ink/ink433.xml"/><Relationship Id="rId270" Type="http://schemas.openxmlformats.org/officeDocument/2006/relationships/customXml" Target="../ink/ink139.xml"/><Relationship Id="rId65" Type="http://schemas.openxmlformats.org/officeDocument/2006/relationships/image" Target="../media/image38.png"/><Relationship Id="rId130" Type="http://schemas.openxmlformats.org/officeDocument/2006/relationships/customXml" Target="../ink/ink69.xml"/><Relationship Id="rId368" Type="http://schemas.openxmlformats.org/officeDocument/2006/relationships/customXml" Target="../ink/ink188.xml"/><Relationship Id="rId575" Type="http://schemas.openxmlformats.org/officeDocument/2006/relationships/image" Target="../media/image230.png"/><Relationship Id="rId228" Type="http://schemas.openxmlformats.org/officeDocument/2006/relationships/customXml" Target="../ink/ink118.xml"/><Relationship Id="rId435" Type="http://schemas.openxmlformats.org/officeDocument/2006/relationships/customXml" Target="../ink/ink239.xml"/><Relationship Id="rId642" Type="http://schemas.openxmlformats.org/officeDocument/2006/relationships/customXml" Target="../ink/ink389.xml"/><Relationship Id="rId281" Type="http://schemas.openxmlformats.org/officeDocument/2006/relationships/image" Target="../media/image147.png"/><Relationship Id="rId502" Type="http://schemas.openxmlformats.org/officeDocument/2006/relationships/customXml" Target="../ink/ink306.xml"/><Relationship Id="rId76" Type="http://schemas.openxmlformats.org/officeDocument/2006/relationships/customXml" Target="../ink/ink42.xml"/><Relationship Id="rId141" Type="http://schemas.openxmlformats.org/officeDocument/2006/relationships/image" Target="../media/image77.png"/><Relationship Id="rId379" Type="http://schemas.openxmlformats.org/officeDocument/2006/relationships/image" Target="../media/image196.png"/><Relationship Id="rId586" Type="http://schemas.openxmlformats.org/officeDocument/2006/relationships/customXml" Target="../ink/ink361.xml"/><Relationship Id="rId7" Type="http://schemas.openxmlformats.org/officeDocument/2006/relationships/image" Target="../media/image9.png"/><Relationship Id="rId239" Type="http://schemas.openxmlformats.org/officeDocument/2006/relationships/image" Target="../media/image126.png"/><Relationship Id="rId446" Type="http://schemas.openxmlformats.org/officeDocument/2006/relationships/customXml" Target="../ink/ink250.xml"/><Relationship Id="rId653" Type="http://schemas.openxmlformats.org/officeDocument/2006/relationships/image" Target="../media/image269.png"/><Relationship Id="rId292" Type="http://schemas.openxmlformats.org/officeDocument/2006/relationships/customXml" Target="../ink/ink150.xml"/><Relationship Id="rId306" Type="http://schemas.openxmlformats.org/officeDocument/2006/relationships/customXml" Target="../ink/ink157.xml"/><Relationship Id="rId87" Type="http://schemas.openxmlformats.org/officeDocument/2006/relationships/image" Target="../media/image50.png"/><Relationship Id="rId513" Type="http://schemas.openxmlformats.org/officeDocument/2006/relationships/customXml" Target="../ink/ink317.xml"/><Relationship Id="rId597" Type="http://schemas.openxmlformats.org/officeDocument/2006/relationships/image" Target="../media/image241.png"/><Relationship Id="rId720" Type="http://schemas.openxmlformats.org/officeDocument/2006/relationships/image" Target="../media/image302.png"/><Relationship Id="rId152" Type="http://schemas.openxmlformats.org/officeDocument/2006/relationships/customXml" Target="../ink/ink80.xml"/><Relationship Id="rId457" Type="http://schemas.openxmlformats.org/officeDocument/2006/relationships/customXml" Target="../ink/ink261.xml"/><Relationship Id="rId664" Type="http://schemas.openxmlformats.org/officeDocument/2006/relationships/customXml" Target="../ink/ink400.xml"/><Relationship Id="rId14" Type="http://schemas.openxmlformats.org/officeDocument/2006/relationships/customXml" Target="../ink/ink11.xml"/><Relationship Id="rId317" Type="http://schemas.openxmlformats.org/officeDocument/2006/relationships/image" Target="../media/image165.png"/><Relationship Id="rId524" Type="http://schemas.openxmlformats.org/officeDocument/2006/relationships/customXml" Target="../ink/ink328.xml"/><Relationship Id="rId731" Type="http://schemas.openxmlformats.org/officeDocument/2006/relationships/customXml" Target="../ink/ink434.xml"/><Relationship Id="rId98" Type="http://schemas.openxmlformats.org/officeDocument/2006/relationships/customXml" Target="../ink/ink53.xml"/><Relationship Id="rId163" Type="http://schemas.openxmlformats.org/officeDocument/2006/relationships/image" Target="../media/image88.png"/><Relationship Id="rId370" Type="http://schemas.openxmlformats.org/officeDocument/2006/relationships/customXml" Target="../ink/ink189.xml"/><Relationship Id="rId230" Type="http://schemas.openxmlformats.org/officeDocument/2006/relationships/customXml" Target="../ink/ink119.xml"/><Relationship Id="rId468" Type="http://schemas.openxmlformats.org/officeDocument/2006/relationships/customXml" Target="../ink/ink272.xml"/><Relationship Id="rId675" Type="http://schemas.openxmlformats.org/officeDocument/2006/relationships/customXml" Target="../ink/ink406.xml"/><Relationship Id="rId25" Type="http://schemas.openxmlformats.org/officeDocument/2006/relationships/image" Target="../media/image18.png"/><Relationship Id="rId328" Type="http://schemas.openxmlformats.org/officeDocument/2006/relationships/customXml" Target="../ink/ink168.xml"/><Relationship Id="rId535" Type="http://schemas.openxmlformats.org/officeDocument/2006/relationships/image" Target="../media/image210.png"/><Relationship Id="rId742" Type="http://schemas.openxmlformats.org/officeDocument/2006/relationships/image" Target="../media/image314.png"/><Relationship Id="rId174" Type="http://schemas.openxmlformats.org/officeDocument/2006/relationships/customXml" Target="../ink/ink91.xml"/><Relationship Id="rId381" Type="http://schemas.openxmlformats.org/officeDocument/2006/relationships/image" Target="../media/image197.png"/><Relationship Id="rId602" Type="http://schemas.openxmlformats.org/officeDocument/2006/relationships/customXml" Target="../ink/ink369.xml"/><Relationship Id="rId241" Type="http://schemas.openxmlformats.org/officeDocument/2006/relationships/image" Target="../media/image127.png"/><Relationship Id="rId479" Type="http://schemas.openxmlformats.org/officeDocument/2006/relationships/customXml" Target="../ink/ink283.xml"/><Relationship Id="rId686" Type="http://schemas.openxmlformats.org/officeDocument/2006/relationships/image" Target="../media/image285.png"/><Relationship Id="rId36" Type="http://schemas.openxmlformats.org/officeDocument/2006/relationships/customXml" Target="../ink/ink22.xml"/><Relationship Id="rId339" Type="http://schemas.openxmlformats.org/officeDocument/2006/relationships/image" Target="../media/image176.png"/><Relationship Id="rId546" Type="http://schemas.openxmlformats.org/officeDocument/2006/relationships/customXml" Target="../ink/ink341.xml"/><Relationship Id="rId101" Type="http://schemas.openxmlformats.org/officeDocument/2006/relationships/image" Target="../media/image57.png"/><Relationship Id="rId185" Type="http://schemas.openxmlformats.org/officeDocument/2006/relationships/image" Target="../media/image99.png"/><Relationship Id="rId406" Type="http://schemas.openxmlformats.org/officeDocument/2006/relationships/customXml" Target="../ink/ink210.xml"/><Relationship Id="rId392" Type="http://schemas.openxmlformats.org/officeDocument/2006/relationships/customXml" Target="../ink/ink200.xml"/><Relationship Id="rId613" Type="http://schemas.openxmlformats.org/officeDocument/2006/relationships/image" Target="../media/image249.png"/><Relationship Id="rId697" Type="http://schemas.openxmlformats.org/officeDocument/2006/relationships/customXml" Target="../ink/ink417.xml"/><Relationship Id="rId252" Type="http://schemas.openxmlformats.org/officeDocument/2006/relationships/customXml" Target="../ink/ink130.xml"/><Relationship Id="rId47" Type="http://schemas.openxmlformats.org/officeDocument/2006/relationships/image" Target="../media/image29.png"/><Relationship Id="rId112" Type="http://schemas.openxmlformats.org/officeDocument/2006/relationships/customXml" Target="../ink/ink60.xml"/><Relationship Id="rId557" Type="http://schemas.openxmlformats.org/officeDocument/2006/relationships/image" Target="../media/image221.png"/><Relationship Id="rId196" Type="http://schemas.openxmlformats.org/officeDocument/2006/relationships/customXml" Target="../ink/ink102.xml"/><Relationship Id="rId417" Type="http://schemas.openxmlformats.org/officeDocument/2006/relationships/customXml" Target="../ink/ink221.xml"/><Relationship Id="rId624" Type="http://schemas.openxmlformats.org/officeDocument/2006/relationships/customXml" Target="../ink/ink380.xml"/><Relationship Id="rId263" Type="http://schemas.openxmlformats.org/officeDocument/2006/relationships/image" Target="../media/image138.png"/><Relationship Id="rId470" Type="http://schemas.openxmlformats.org/officeDocument/2006/relationships/customXml" Target="../ink/ink274.xml"/><Relationship Id="rId58" Type="http://schemas.openxmlformats.org/officeDocument/2006/relationships/customXml" Target="../ink/ink33.xml"/><Relationship Id="rId123" Type="http://schemas.openxmlformats.org/officeDocument/2006/relationships/image" Target="../media/image68.png"/><Relationship Id="rId330" Type="http://schemas.openxmlformats.org/officeDocument/2006/relationships/customXml" Target="../ink/ink169.xml"/><Relationship Id="rId568" Type="http://schemas.openxmlformats.org/officeDocument/2006/relationships/customXml" Target="../ink/ink352.xml"/><Relationship Id="rId428" Type="http://schemas.openxmlformats.org/officeDocument/2006/relationships/customXml" Target="../ink/ink232.xml"/><Relationship Id="rId635" Type="http://schemas.openxmlformats.org/officeDocument/2006/relationships/image" Target="../media/image260.png"/><Relationship Id="rId274" Type="http://schemas.openxmlformats.org/officeDocument/2006/relationships/customXml" Target="../ink/ink141.xml"/><Relationship Id="rId481" Type="http://schemas.openxmlformats.org/officeDocument/2006/relationships/customXml" Target="../ink/ink285.xml"/><Relationship Id="rId702" Type="http://schemas.openxmlformats.org/officeDocument/2006/relationships/image" Target="../media/image293.png"/><Relationship Id="rId69" Type="http://schemas.openxmlformats.org/officeDocument/2006/relationships/image" Target="../media/image41.png"/><Relationship Id="rId134" Type="http://schemas.openxmlformats.org/officeDocument/2006/relationships/customXml" Target="../ink/ink71.xml"/><Relationship Id="rId579" Type="http://schemas.openxmlformats.org/officeDocument/2006/relationships/image" Target="../media/image232.png"/><Relationship Id="rId341" Type="http://schemas.openxmlformats.org/officeDocument/2006/relationships/image" Target="../media/image177.png"/><Relationship Id="rId439" Type="http://schemas.openxmlformats.org/officeDocument/2006/relationships/customXml" Target="../ink/ink243.xml"/><Relationship Id="rId646" Type="http://schemas.openxmlformats.org/officeDocument/2006/relationships/customXml" Target="../ink/ink391.xml"/><Relationship Id="rId201" Type="http://schemas.openxmlformats.org/officeDocument/2006/relationships/image" Target="../media/image107.png"/><Relationship Id="rId285" Type="http://schemas.openxmlformats.org/officeDocument/2006/relationships/image" Target="../media/image149.png"/><Relationship Id="rId506" Type="http://schemas.openxmlformats.org/officeDocument/2006/relationships/customXml" Target="../ink/ink310.xml"/><Relationship Id="rId492" Type="http://schemas.openxmlformats.org/officeDocument/2006/relationships/customXml" Target="../ink/ink296.xml"/><Relationship Id="rId713" Type="http://schemas.openxmlformats.org/officeDocument/2006/relationships/customXml" Target="../ink/ink425.xml"/><Relationship Id="rId145" Type="http://schemas.openxmlformats.org/officeDocument/2006/relationships/image" Target="../media/image79.png"/><Relationship Id="rId352" Type="http://schemas.openxmlformats.org/officeDocument/2006/relationships/customXml" Target="../ink/ink180.xml"/><Relationship Id="rId212" Type="http://schemas.openxmlformats.org/officeDocument/2006/relationships/customXml" Target="../ink/ink110.xml"/><Relationship Id="rId657" Type="http://schemas.openxmlformats.org/officeDocument/2006/relationships/image" Target="../media/image271.png"/><Relationship Id="rId296" Type="http://schemas.openxmlformats.org/officeDocument/2006/relationships/customXml" Target="../ink/ink152.xml"/><Relationship Id="rId517" Type="http://schemas.openxmlformats.org/officeDocument/2006/relationships/customXml" Target="../ink/ink321.xml"/><Relationship Id="rId724" Type="http://schemas.openxmlformats.org/officeDocument/2006/relationships/image" Target="../media/image304.png"/><Relationship Id="rId60" Type="http://schemas.openxmlformats.org/officeDocument/2006/relationships/customXml" Target="../ink/ink34.xml"/><Relationship Id="rId156" Type="http://schemas.openxmlformats.org/officeDocument/2006/relationships/customXml" Target="../ink/ink82.xml"/><Relationship Id="rId363" Type="http://schemas.openxmlformats.org/officeDocument/2006/relationships/image" Target="../media/image188.png"/><Relationship Id="rId570" Type="http://schemas.openxmlformats.org/officeDocument/2006/relationships/customXml" Target="../ink/ink353.xml"/><Relationship Id="rId223" Type="http://schemas.openxmlformats.org/officeDocument/2006/relationships/image" Target="../media/image118.png"/><Relationship Id="rId430" Type="http://schemas.openxmlformats.org/officeDocument/2006/relationships/customXml" Target="../ink/ink234.xml"/><Relationship Id="rId668" Type="http://schemas.openxmlformats.org/officeDocument/2006/relationships/customXml" Target="../ink/ink402.xml"/><Relationship Id="rId18" Type="http://schemas.openxmlformats.org/officeDocument/2006/relationships/customXml" Target="../ink/ink13.xml"/><Relationship Id="rId528" Type="http://schemas.openxmlformats.org/officeDocument/2006/relationships/customXml" Target="../ink/ink332.xml"/><Relationship Id="rId735" Type="http://schemas.openxmlformats.org/officeDocument/2006/relationships/customXml" Target="../ink/ink436.xml"/><Relationship Id="rId167" Type="http://schemas.openxmlformats.org/officeDocument/2006/relationships/image" Target="../media/image90.png"/><Relationship Id="rId374" Type="http://schemas.openxmlformats.org/officeDocument/2006/relationships/customXml" Target="../ink/ink191.xml"/><Relationship Id="rId581" Type="http://schemas.openxmlformats.org/officeDocument/2006/relationships/image" Target="../media/image233.png"/><Relationship Id="rId71" Type="http://schemas.openxmlformats.org/officeDocument/2006/relationships/image" Target="../media/image42.png"/><Relationship Id="rId234" Type="http://schemas.openxmlformats.org/officeDocument/2006/relationships/customXml" Target="../ink/ink121.xml"/><Relationship Id="rId679" Type="http://schemas.openxmlformats.org/officeDocument/2006/relationships/customXml" Target="../ink/ink408.xml"/><Relationship Id="rId2" Type="http://schemas.openxmlformats.org/officeDocument/2006/relationships/customXml" Target="../ink/ink5.xml"/><Relationship Id="rId29" Type="http://schemas.openxmlformats.org/officeDocument/2006/relationships/image" Target="../media/image20.png"/><Relationship Id="rId441" Type="http://schemas.openxmlformats.org/officeDocument/2006/relationships/customXml" Target="../ink/ink245.xml"/><Relationship Id="rId539" Type="http://schemas.openxmlformats.org/officeDocument/2006/relationships/image" Target="../media/image212.png"/><Relationship Id="rId178" Type="http://schemas.openxmlformats.org/officeDocument/2006/relationships/customXml" Target="../ink/ink93.xml"/><Relationship Id="rId301" Type="http://schemas.openxmlformats.org/officeDocument/2006/relationships/image" Target="../media/image157.png"/><Relationship Id="rId82" Type="http://schemas.openxmlformats.org/officeDocument/2006/relationships/customXml" Target="../ink/ink45.xml"/><Relationship Id="rId385" Type="http://schemas.openxmlformats.org/officeDocument/2006/relationships/image" Target="../media/image199.png"/><Relationship Id="rId592" Type="http://schemas.openxmlformats.org/officeDocument/2006/relationships/customXml" Target="../ink/ink364.xml"/><Relationship Id="rId606" Type="http://schemas.openxmlformats.org/officeDocument/2006/relationships/customXml" Target="../ink/ink371.xml"/><Relationship Id="rId245" Type="http://schemas.openxmlformats.org/officeDocument/2006/relationships/image" Target="../media/image129.png"/><Relationship Id="rId452" Type="http://schemas.openxmlformats.org/officeDocument/2006/relationships/customXml" Target="../ink/ink256.xml"/><Relationship Id="rId105" Type="http://schemas.openxmlformats.org/officeDocument/2006/relationships/image" Target="../media/image59.png"/><Relationship Id="rId312" Type="http://schemas.openxmlformats.org/officeDocument/2006/relationships/customXml" Target="../ink/ink160.xml"/><Relationship Id="rId93" Type="http://schemas.openxmlformats.org/officeDocument/2006/relationships/image" Target="../media/image53.png"/><Relationship Id="rId189" Type="http://schemas.openxmlformats.org/officeDocument/2006/relationships/image" Target="../media/image101.png"/><Relationship Id="rId396" Type="http://schemas.openxmlformats.org/officeDocument/2006/relationships/customXml" Target="../ink/ink202.xml"/><Relationship Id="rId617" Type="http://schemas.openxmlformats.org/officeDocument/2006/relationships/image" Target="../media/image251.png"/><Relationship Id="rId256" Type="http://schemas.openxmlformats.org/officeDocument/2006/relationships/customXml" Target="../ink/ink132.xml"/><Relationship Id="rId463" Type="http://schemas.openxmlformats.org/officeDocument/2006/relationships/customXml" Target="../ink/ink267.xml"/><Relationship Id="rId670" Type="http://schemas.openxmlformats.org/officeDocument/2006/relationships/image" Target="../media/image277.png"/><Relationship Id="rId116" Type="http://schemas.openxmlformats.org/officeDocument/2006/relationships/customXml" Target="../ink/ink62.xml"/><Relationship Id="rId158" Type="http://schemas.openxmlformats.org/officeDocument/2006/relationships/customXml" Target="../ink/ink83.xml"/><Relationship Id="rId323" Type="http://schemas.openxmlformats.org/officeDocument/2006/relationships/image" Target="../media/image168.png"/><Relationship Id="rId530" Type="http://schemas.openxmlformats.org/officeDocument/2006/relationships/customXml" Target="../ink/ink333.xml"/><Relationship Id="rId726" Type="http://schemas.openxmlformats.org/officeDocument/2006/relationships/image" Target="../media/image305.png"/><Relationship Id="rId20" Type="http://schemas.openxmlformats.org/officeDocument/2006/relationships/customXml" Target="../ink/ink14.xml"/><Relationship Id="rId62" Type="http://schemas.openxmlformats.org/officeDocument/2006/relationships/customXml" Target="../ink/ink35.xml"/><Relationship Id="rId365" Type="http://schemas.openxmlformats.org/officeDocument/2006/relationships/image" Target="../media/image189.png"/><Relationship Id="rId572" Type="http://schemas.openxmlformats.org/officeDocument/2006/relationships/customXml" Target="../ink/ink354.xml"/><Relationship Id="rId628" Type="http://schemas.openxmlformats.org/officeDocument/2006/relationships/customXml" Target="../ink/ink382.xml"/><Relationship Id="rId225" Type="http://schemas.openxmlformats.org/officeDocument/2006/relationships/image" Target="../media/image119.png"/><Relationship Id="rId267" Type="http://schemas.openxmlformats.org/officeDocument/2006/relationships/image" Target="../media/image140.png"/><Relationship Id="rId432" Type="http://schemas.openxmlformats.org/officeDocument/2006/relationships/customXml" Target="../ink/ink236.xml"/><Relationship Id="rId474" Type="http://schemas.openxmlformats.org/officeDocument/2006/relationships/customXml" Target="../ink/ink278.xml"/><Relationship Id="rId127" Type="http://schemas.openxmlformats.org/officeDocument/2006/relationships/image" Target="../media/image70.png"/><Relationship Id="rId681" Type="http://schemas.openxmlformats.org/officeDocument/2006/relationships/customXml" Target="../ink/ink409.xml"/><Relationship Id="rId737" Type="http://schemas.openxmlformats.org/officeDocument/2006/relationships/customXml" Target="../ink/ink437.xml"/><Relationship Id="rId31" Type="http://schemas.openxmlformats.org/officeDocument/2006/relationships/image" Target="../media/image21.png"/><Relationship Id="rId73" Type="http://schemas.openxmlformats.org/officeDocument/2006/relationships/image" Target="../media/image43.png"/><Relationship Id="rId169" Type="http://schemas.openxmlformats.org/officeDocument/2006/relationships/image" Target="../media/image91.png"/><Relationship Id="rId334" Type="http://schemas.openxmlformats.org/officeDocument/2006/relationships/customXml" Target="../ink/ink171.xml"/><Relationship Id="rId376" Type="http://schemas.openxmlformats.org/officeDocument/2006/relationships/customXml" Target="../ink/ink192.xml"/><Relationship Id="rId541" Type="http://schemas.openxmlformats.org/officeDocument/2006/relationships/image" Target="../media/image213.png"/><Relationship Id="rId583" Type="http://schemas.openxmlformats.org/officeDocument/2006/relationships/image" Target="../media/image234.png"/><Relationship Id="rId639" Type="http://schemas.openxmlformats.org/officeDocument/2006/relationships/image" Target="../media/image262.png"/><Relationship Id="rId4" Type="http://schemas.openxmlformats.org/officeDocument/2006/relationships/customXml" Target="../ink/ink6.xml"/><Relationship Id="rId180" Type="http://schemas.openxmlformats.org/officeDocument/2006/relationships/customXml" Target="../ink/ink94.xml"/><Relationship Id="rId236" Type="http://schemas.openxmlformats.org/officeDocument/2006/relationships/customXml" Target="../ink/ink122.xml"/><Relationship Id="rId278" Type="http://schemas.openxmlformats.org/officeDocument/2006/relationships/customXml" Target="../ink/ink143.xml"/><Relationship Id="rId401" Type="http://schemas.openxmlformats.org/officeDocument/2006/relationships/customXml" Target="../ink/ink205.xml"/><Relationship Id="rId443" Type="http://schemas.openxmlformats.org/officeDocument/2006/relationships/customXml" Target="../ink/ink247.xml"/><Relationship Id="rId650" Type="http://schemas.openxmlformats.org/officeDocument/2006/relationships/customXml" Target="../ink/ink393.xml"/><Relationship Id="rId303" Type="http://schemas.openxmlformats.org/officeDocument/2006/relationships/image" Target="../media/image158.png"/><Relationship Id="rId485" Type="http://schemas.openxmlformats.org/officeDocument/2006/relationships/customXml" Target="../ink/ink289.xml"/><Relationship Id="rId692" Type="http://schemas.openxmlformats.org/officeDocument/2006/relationships/image" Target="../media/image288.png"/><Relationship Id="rId706" Type="http://schemas.openxmlformats.org/officeDocument/2006/relationships/image" Target="../media/image295.png"/><Relationship Id="rId42" Type="http://schemas.openxmlformats.org/officeDocument/2006/relationships/customXml" Target="../ink/ink25.xml"/><Relationship Id="rId84" Type="http://schemas.openxmlformats.org/officeDocument/2006/relationships/customXml" Target="../ink/ink46.xml"/><Relationship Id="rId138" Type="http://schemas.openxmlformats.org/officeDocument/2006/relationships/customXml" Target="../ink/ink73.xml"/><Relationship Id="rId345" Type="http://schemas.openxmlformats.org/officeDocument/2006/relationships/image" Target="../media/image179.png"/><Relationship Id="rId387" Type="http://schemas.openxmlformats.org/officeDocument/2006/relationships/image" Target="../media/image200.png"/><Relationship Id="rId510" Type="http://schemas.openxmlformats.org/officeDocument/2006/relationships/customXml" Target="../ink/ink314.xml"/><Relationship Id="rId552" Type="http://schemas.openxmlformats.org/officeDocument/2006/relationships/customXml" Target="../ink/ink344.xml"/><Relationship Id="rId594" Type="http://schemas.openxmlformats.org/officeDocument/2006/relationships/customXml" Target="../ink/ink365.xml"/><Relationship Id="rId608" Type="http://schemas.openxmlformats.org/officeDocument/2006/relationships/customXml" Target="../ink/ink372.xml"/><Relationship Id="rId191" Type="http://schemas.openxmlformats.org/officeDocument/2006/relationships/image" Target="../media/image102.png"/><Relationship Id="rId205" Type="http://schemas.openxmlformats.org/officeDocument/2006/relationships/image" Target="../media/image109.png"/><Relationship Id="rId247" Type="http://schemas.openxmlformats.org/officeDocument/2006/relationships/image" Target="../media/image130.png"/><Relationship Id="rId412" Type="http://schemas.openxmlformats.org/officeDocument/2006/relationships/customXml" Target="../ink/ink216.xml"/><Relationship Id="rId107" Type="http://schemas.openxmlformats.org/officeDocument/2006/relationships/image" Target="../media/image60.png"/><Relationship Id="rId289" Type="http://schemas.openxmlformats.org/officeDocument/2006/relationships/image" Target="../media/image151.png"/><Relationship Id="rId454" Type="http://schemas.openxmlformats.org/officeDocument/2006/relationships/customXml" Target="../ink/ink258.xml"/><Relationship Id="rId496" Type="http://schemas.openxmlformats.org/officeDocument/2006/relationships/customXml" Target="../ink/ink300.xml"/><Relationship Id="rId661" Type="http://schemas.openxmlformats.org/officeDocument/2006/relationships/image" Target="../media/image273.png"/><Relationship Id="rId717" Type="http://schemas.openxmlformats.org/officeDocument/2006/relationships/customXml" Target="../ink/ink427.xml"/><Relationship Id="rId11" Type="http://schemas.openxmlformats.org/officeDocument/2006/relationships/image" Target="../media/image11.png"/><Relationship Id="rId53" Type="http://schemas.openxmlformats.org/officeDocument/2006/relationships/image" Target="../media/image32.png"/><Relationship Id="rId149" Type="http://schemas.openxmlformats.org/officeDocument/2006/relationships/image" Target="../media/image81.png"/><Relationship Id="rId314" Type="http://schemas.openxmlformats.org/officeDocument/2006/relationships/customXml" Target="../ink/ink161.xml"/><Relationship Id="rId356" Type="http://schemas.openxmlformats.org/officeDocument/2006/relationships/customXml" Target="../ink/ink182.xml"/><Relationship Id="rId398" Type="http://schemas.openxmlformats.org/officeDocument/2006/relationships/customXml" Target="../ink/ink203.xml"/><Relationship Id="rId521" Type="http://schemas.openxmlformats.org/officeDocument/2006/relationships/customXml" Target="../ink/ink325.xml"/><Relationship Id="rId563" Type="http://schemas.openxmlformats.org/officeDocument/2006/relationships/image" Target="../media/image224.png"/><Relationship Id="rId619" Type="http://schemas.openxmlformats.org/officeDocument/2006/relationships/image" Target="../media/image252.png"/><Relationship Id="rId95" Type="http://schemas.openxmlformats.org/officeDocument/2006/relationships/image" Target="../media/image54.png"/><Relationship Id="rId160" Type="http://schemas.openxmlformats.org/officeDocument/2006/relationships/customXml" Target="../ink/ink84.xml"/><Relationship Id="rId216" Type="http://schemas.openxmlformats.org/officeDocument/2006/relationships/customXml" Target="../ink/ink112.xml"/><Relationship Id="rId423" Type="http://schemas.openxmlformats.org/officeDocument/2006/relationships/customXml" Target="../ink/ink227.xml"/><Relationship Id="rId258" Type="http://schemas.openxmlformats.org/officeDocument/2006/relationships/customXml" Target="../ink/ink133.xml"/><Relationship Id="rId465" Type="http://schemas.openxmlformats.org/officeDocument/2006/relationships/customXml" Target="../ink/ink269.xml"/><Relationship Id="rId630" Type="http://schemas.openxmlformats.org/officeDocument/2006/relationships/customXml" Target="../ink/ink383.xml"/><Relationship Id="rId672" Type="http://schemas.openxmlformats.org/officeDocument/2006/relationships/image" Target="../media/image278.png"/><Relationship Id="rId728" Type="http://schemas.openxmlformats.org/officeDocument/2006/relationships/image" Target="../media/image306.png"/><Relationship Id="rId22" Type="http://schemas.openxmlformats.org/officeDocument/2006/relationships/customXml" Target="../ink/ink15.xml"/><Relationship Id="rId64" Type="http://schemas.openxmlformats.org/officeDocument/2006/relationships/customXml" Target="../ink/ink36.xml"/><Relationship Id="rId118" Type="http://schemas.openxmlformats.org/officeDocument/2006/relationships/customXml" Target="../ink/ink63.xml"/><Relationship Id="rId325" Type="http://schemas.openxmlformats.org/officeDocument/2006/relationships/image" Target="../media/image169.png"/><Relationship Id="rId367" Type="http://schemas.openxmlformats.org/officeDocument/2006/relationships/image" Target="../media/image190.png"/><Relationship Id="rId532" Type="http://schemas.openxmlformats.org/officeDocument/2006/relationships/customXml" Target="../ink/ink334.xml"/><Relationship Id="rId574" Type="http://schemas.openxmlformats.org/officeDocument/2006/relationships/customXml" Target="../ink/ink355.xml"/><Relationship Id="rId171" Type="http://schemas.openxmlformats.org/officeDocument/2006/relationships/image" Target="../media/image92.png"/><Relationship Id="rId227" Type="http://schemas.openxmlformats.org/officeDocument/2006/relationships/image" Target="../media/image120.png"/><Relationship Id="rId269" Type="http://schemas.openxmlformats.org/officeDocument/2006/relationships/image" Target="../media/image141.png"/><Relationship Id="rId434" Type="http://schemas.openxmlformats.org/officeDocument/2006/relationships/customXml" Target="../ink/ink238.xml"/><Relationship Id="rId476" Type="http://schemas.openxmlformats.org/officeDocument/2006/relationships/customXml" Target="../ink/ink280.xml"/><Relationship Id="rId641" Type="http://schemas.openxmlformats.org/officeDocument/2006/relationships/image" Target="../media/image263.png"/><Relationship Id="rId683" Type="http://schemas.openxmlformats.org/officeDocument/2006/relationships/customXml" Target="../ink/ink410.xml"/><Relationship Id="rId739" Type="http://schemas.openxmlformats.org/officeDocument/2006/relationships/customXml" Target="../ink/ink438.xml"/><Relationship Id="rId33" Type="http://schemas.openxmlformats.org/officeDocument/2006/relationships/image" Target="../media/image22.png"/><Relationship Id="rId129" Type="http://schemas.openxmlformats.org/officeDocument/2006/relationships/image" Target="../media/image71.png"/><Relationship Id="rId280" Type="http://schemas.openxmlformats.org/officeDocument/2006/relationships/customXml" Target="../ink/ink144.xml"/><Relationship Id="rId336" Type="http://schemas.openxmlformats.org/officeDocument/2006/relationships/customXml" Target="../ink/ink172.xml"/><Relationship Id="rId501" Type="http://schemas.openxmlformats.org/officeDocument/2006/relationships/customXml" Target="../ink/ink305.xml"/><Relationship Id="rId543" Type="http://schemas.openxmlformats.org/officeDocument/2006/relationships/image" Target="../media/image214.png"/><Relationship Id="rId75" Type="http://schemas.openxmlformats.org/officeDocument/2006/relationships/image" Target="../media/image44.png"/><Relationship Id="rId140" Type="http://schemas.openxmlformats.org/officeDocument/2006/relationships/customXml" Target="../ink/ink74.xml"/><Relationship Id="rId182" Type="http://schemas.openxmlformats.org/officeDocument/2006/relationships/customXml" Target="../ink/ink95.xml"/><Relationship Id="rId378" Type="http://schemas.openxmlformats.org/officeDocument/2006/relationships/customXml" Target="../ink/ink193.xml"/><Relationship Id="rId403" Type="http://schemas.openxmlformats.org/officeDocument/2006/relationships/customXml" Target="../ink/ink207.xml"/><Relationship Id="rId585" Type="http://schemas.openxmlformats.org/officeDocument/2006/relationships/image" Target="../media/image235.png"/><Relationship Id="rId6" Type="http://schemas.openxmlformats.org/officeDocument/2006/relationships/customXml" Target="../ink/ink7.xml"/><Relationship Id="rId238" Type="http://schemas.openxmlformats.org/officeDocument/2006/relationships/customXml" Target="../ink/ink123.xml"/><Relationship Id="rId445" Type="http://schemas.openxmlformats.org/officeDocument/2006/relationships/customXml" Target="../ink/ink249.xml"/><Relationship Id="rId487" Type="http://schemas.openxmlformats.org/officeDocument/2006/relationships/customXml" Target="../ink/ink291.xml"/><Relationship Id="rId610" Type="http://schemas.openxmlformats.org/officeDocument/2006/relationships/customXml" Target="../ink/ink373.xml"/><Relationship Id="rId652" Type="http://schemas.openxmlformats.org/officeDocument/2006/relationships/customXml" Target="../ink/ink394.xml"/><Relationship Id="rId694" Type="http://schemas.openxmlformats.org/officeDocument/2006/relationships/image" Target="../media/image289.png"/><Relationship Id="rId708" Type="http://schemas.openxmlformats.org/officeDocument/2006/relationships/image" Target="../media/image296.png"/><Relationship Id="rId291" Type="http://schemas.openxmlformats.org/officeDocument/2006/relationships/image" Target="../media/image152.png"/><Relationship Id="rId305" Type="http://schemas.openxmlformats.org/officeDocument/2006/relationships/image" Target="../media/image159.png"/><Relationship Id="rId347" Type="http://schemas.openxmlformats.org/officeDocument/2006/relationships/image" Target="../media/image180.png"/><Relationship Id="rId512" Type="http://schemas.openxmlformats.org/officeDocument/2006/relationships/customXml" Target="../ink/ink316.xml"/><Relationship Id="rId44" Type="http://schemas.openxmlformats.org/officeDocument/2006/relationships/customXml" Target="../ink/ink26.xml"/><Relationship Id="rId86" Type="http://schemas.openxmlformats.org/officeDocument/2006/relationships/customXml" Target="../ink/ink47.xml"/><Relationship Id="rId151" Type="http://schemas.openxmlformats.org/officeDocument/2006/relationships/image" Target="../media/image82.png"/><Relationship Id="rId389" Type="http://schemas.openxmlformats.org/officeDocument/2006/relationships/image" Target="../media/image201.png"/><Relationship Id="rId554" Type="http://schemas.openxmlformats.org/officeDocument/2006/relationships/customXml" Target="../ink/ink345.xml"/><Relationship Id="rId596" Type="http://schemas.openxmlformats.org/officeDocument/2006/relationships/customXml" Target="../ink/ink366.xml"/><Relationship Id="rId193" Type="http://schemas.openxmlformats.org/officeDocument/2006/relationships/image" Target="../media/image103.png"/><Relationship Id="rId207" Type="http://schemas.openxmlformats.org/officeDocument/2006/relationships/image" Target="../media/image110.png"/><Relationship Id="rId249" Type="http://schemas.openxmlformats.org/officeDocument/2006/relationships/image" Target="../media/image131.png"/><Relationship Id="rId414" Type="http://schemas.openxmlformats.org/officeDocument/2006/relationships/customXml" Target="../ink/ink218.xml"/><Relationship Id="rId456" Type="http://schemas.openxmlformats.org/officeDocument/2006/relationships/customXml" Target="../ink/ink260.xml"/><Relationship Id="rId498" Type="http://schemas.openxmlformats.org/officeDocument/2006/relationships/customXml" Target="../ink/ink302.xml"/><Relationship Id="rId621" Type="http://schemas.openxmlformats.org/officeDocument/2006/relationships/image" Target="../media/image253.png"/><Relationship Id="rId663" Type="http://schemas.openxmlformats.org/officeDocument/2006/relationships/image" Target="../media/image274.png"/><Relationship Id="rId13" Type="http://schemas.openxmlformats.org/officeDocument/2006/relationships/image" Target="../media/image12.png"/><Relationship Id="rId109" Type="http://schemas.openxmlformats.org/officeDocument/2006/relationships/image" Target="../media/image61.png"/><Relationship Id="rId260" Type="http://schemas.openxmlformats.org/officeDocument/2006/relationships/customXml" Target="../ink/ink134.xml"/><Relationship Id="rId316" Type="http://schemas.openxmlformats.org/officeDocument/2006/relationships/customXml" Target="../ink/ink162.xml"/><Relationship Id="rId523" Type="http://schemas.openxmlformats.org/officeDocument/2006/relationships/customXml" Target="../ink/ink327.xml"/><Relationship Id="rId719" Type="http://schemas.openxmlformats.org/officeDocument/2006/relationships/customXml" Target="../ink/ink428.xml"/><Relationship Id="rId55" Type="http://schemas.openxmlformats.org/officeDocument/2006/relationships/image" Target="../media/image33.png"/><Relationship Id="rId97" Type="http://schemas.openxmlformats.org/officeDocument/2006/relationships/image" Target="../media/image55.png"/><Relationship Id="rId120" Type="http://schemas.openxmlformats.org/officeDocument/2006/relationships/customXml" Target="../ink/ink64.xml"/><Relationship Id="rId358" Type="http://schemas.openxmlformats.org/officeDocument/2006/relationships/customXml" Target="../ink/ink183.xml"/><Relationship Id="rId565" Type="http://schemas.openxmlformats.org/officeDocument/2006/relationships/image" Target="../media/image225.png"/><Relationship Id="rId730" Type="http://schemas.openxmlformats.org/officeDocument/2006/relationships/image" Target="../media/image307.png"/><Relationship Id="rId162" Type="http://schemas.openxmlformats.org/officeDocument/2006/relationships/customXml" Target="../ink/ink85.xml"/><Relationship Id="rId218" Type="http://schemas.openxmlformats.org/officeDocument/2006/relationships/customXml" Target="../ink/ink113.xml"/><Relationship Id="rId425" Type="http://schemas.openxmlformats.org/officeDocument/2006/relationships/customXml" Target="../ink/ink229.xml"/><Relationship Id="rId467" Type="http://schemas.openxmlformats.org/officeDocument/2006/relationships/customXml" Target="../ink/ink271.xml"/><Relationship Id="rId632" Type="http://schemas.openxmlformats.org/officeDocument/2006/relationships/customXml" Target="../ink/ink384.xml"/><Relationship Id="rId271" Type="http://schemas.openxmlformats.org/officeDocument/2006/relationships/image" Target="../media/image142.png"/><Relationship Id="rId674" Type="http://schemas.openxmlformats.org/officeDocument/2006/relationships/image" Target="../media/image279.png"/><Relationship Id="rId24" Type="http://schemas.openxmlformats.org/officeDocument/2006/relationships/customXml" Target="../ink/ink16.xml"/><Relationship Id="rId66" Type="http://schemas.openxmlformats.org/officeDocument/2006/relationships/customXml" Target="../ink/ink37.xml"/><Relationship Id="rId131" Type="http://schemas.openxmlformats.org/officeDocument/2006/relationships/image" Target="../media/image72.png"/><Relationship Id="rId327" Type="http://schemas.openxmlformats.org/officeDocument/2006/relationships/image" Target="../media/image170.png"/><Relationship Id="rId369" Type="http://schemas.openxmlformats.org/officeDocument/2006/relationships/image" Target="../media/image191.png"/><Relationship Id="rId534" Type="http://schemas.openxmlformats.org/officeDocument/2006/relationships/customXml" Target="../ink/ink335.xml"/><Relationship Id="rId576" Type="http://schemas.openxmlformats.org/officeDocument/2006/relationships/customXml" Target="../ink/ink356.xml"/><Relationship Id="rId741" Type="http://schemas.openxmlformats.org/officeDocument/2006/relationships/image" Target="../media/image313.png"/><Relationship Id="rId173" Type="http://schemas.openxmlformats.org/officeDocument/2006/relationships/image" Target="../media/image93.png"/><Relationship Id="rId229" Type="http://schemas.openxmlformats.org/officeDocument/2006/relationships/image" Target="../media/image121.png"/><Relationship Id="rId380" Type="http://schemas.openxmlformats.org/officeDocument/2006/relationships/customXml" Target="../ink/ink194.xml"/><Relationship Id="rId436" Type="http://schemas.openxmlformats.org/officeDocument/2006/relationships/customXml" Target="../ink/ink240.xml"/><Relationship Id="rId601" Type="http://schemas.openxmlformats.org/officeDocument/2006/relationships/image" Target="../media/image243.png"/><Relationship Id="rId643" Type="http://schemas.openxmlformats.org/officeDocument/2006/relationships/image" Target="../media/image264.png"/><Relationship Id="rId240" Type="http://schemas.openxmlformats.org/officeDocument/2006/relationships/customXml" Target="../ink/ink124.xml"/><Relationship Id="rId478" Type="http://schemas.openxmlformats.org/officeDocument/2006/relationships/customXml" Target="../ink/ink282.xml"/><Relationship Id="rId685" Type="http://schemas.openxmlformats.org/officeDocument/2006/relationships/customXml" Target="../ink/ink411.xml"/><Relationship Id="rId35" Type="http://schemas.openxmlformats.org/officeDocument/2006/relationships/image" Target="../media/image23.png"/><Relationship Id="rId77" Type="http://schemas.openxmlformats.org/officeDocument/2006/relationships/image" Target="../media/image45.png"/><Relationship Id="rId100" Type="http://schemas.openxmlformats.org/officeDocument/2006/relationships/customXml" Target="../ink/ink54.xml"/><Relationship Id="rId282" Type="http://schemas.openxmlformats.org/officeDocument/2006/relationships/customXml" Target="../ink/ink145.xml"/><Relationship Id="rId338" Type="http://schemas.openxmlformats.org/officeDocument/2006/relationships/customXml" Target="../ink/ink173.xml"/><Relationship Id="rId503" Type="http://schemas.openxmlformats.org/officeDocument/2006/relationships/customXml" Target="../ink/ink307.xml"/><Relationship Id="rId545" Type="http://schemas.openxmlformats.org/officeDocument/2006/relationships/image" Target="../media/image215.png"/><Relationship Id="rId587" Type="http://schemas.openxmlformats.org/officeDocument/2006/relationships/image" Target="../media/image236.png"/><Relationship Id="rId710" Type="http://schemas.openxmlformats.org/officeDocument/2006/relationships/image" Target="../media/image297.png"/><Relationship Id="rId8" Type="http://schemas.openxmlformats.org/officeDocument/2006/relationships/customXml" Target="../ink/ink8.xml"/><Relationship Id="rId142" Type="http://schemas.openxmlformats.org/officeDocument/2006/relationships/customXml" Target="../ink/ink75.xml"/><Relationship Id="rId184" Type="http://schemas.openxmlformats.org/officeDocument/2006/relationships/customXml" Target="../ink/ink96.xml"/><Relationship Id="rId391" Type="http://schemas.openxmlformats.org/officeDocument/2006/relationships/image" Target="../media/image202.png"/><Relationship Id="rId405" Type="http://schemas.openxmlformats.org/officeDocument/2006/relationships/customXml" Target="../ink/ink209.xml"/><Relationship Id="rId447" Type="http://schemas.openxmlformats.org/officeDocument/2006/relationships/customXml" Target="../ink/ink251.xml"/><Relationship Id="rId612" Type="http://schemas.openxmlformats.org/officeDocument/2006/relationships/customXml" Target="../ink/ink374.xml"/><Relationship Id="rId251" Type="http://schemas.openxmlformats.org/officeDocument/2006/relationships/image" Target="../media/image132.png"/><Relationship Id="rId489" Type="http://schemas.openxmlformats.org/officeDocument/2006/relationships/customXml" Target="../ink/ink293.xml"/><Relationship Id="rId654" Type="http://schemas.openxmlformats.org/officeDocument/2006/relationships/customXml" Target="../ink/ink395.xml"/><Relationship Id="rId696" Type="http://schemas.openxmlformats.org/officeDocument/2006/relationships/image" Target="../media/image290.png"/><Relationship Id="rId46" Type="http://schemas.openxmlformats.org/officeDocument/2006/relationships/customXml" Target="../ink/ink27.xml"/><Relationship Id="rId293" Type="http://schemas.openxmlformats.org/officeDocument/2006/relationships/image" Target="../media/image153.png"/><Relationship Id="rId307" Type="http://schemas.openxmlformats.org/officeDocument/2006/relationships/image" Target="../media/image160.png"/><Relationship Id="rId349" Type="http://schemas.openxmlformats.org/officeDocument/2006/relationships/image" Target="../media/image181.png"/><Relationship Id="rId514" Type="http://schemas.openxmlformats.org/officeDocument/2006/relationships/customXml" Target="../ink/ink318.xml"/><Relationship Id="rId556" Type="http://schemas.openxmlformats.org/officeDocument/2006/relationships/customXml" Target="../ink/ink346.xml"/><Relationship Id="rId721" Type="http://schemas.openxmlformats.org/officeDocument/2006/relationships/customXml" Target="../ink/ink429.xml"/><Relationship Id="rId88" Type="http://schemas.openxmlformats.org/officeDocument/2006/relationships/customXml" Target="../ink/ink48.xml"/><Relationship Id="rId111" Type="http://schemas.openxmlformats.org/officeDocument/2006/relationships/image" Target="../media/image62.png"/><Relationship Id="rId153" Type="http://schemas.openxmlformats.org/officeDocument/2006/relationships/image" Target="../media/image83.png"/><Relationship Id="rId195" Type="http://schemas.openxmlformats.org/officeDocument/2006/relationships/image" Target="../media/image104.png"/><Relationship Id="rId209" Type="http://schemas.openxmlformats.org/officeDocument/2006/relationships/image" Target="../media/image111.png"/><Relationship Id="rId360" Type="http://schemas.openxmlformats.org/officeDocument/2006/relationships/customXml" Target="../ink/ink184.xml"/><Relationship Id="rId416" Type="http://schemas.openxmlformats.org/officeDocument/2006/relationships/customXml" Target="../ink/ink220.xml"/><Relationship Id="rId598" Type="http://schemas.openxmlformats.org/officeDocument/2006/relationships/customXml" Target="../ink/ink367.xml"/><Relationship Id="rId220" Type="http://schemas.openxmlformats.org/officeDocument/2006/relationships/customXml" Target="../ink/ink114.xml"/><Relationship Id="rId458" Type="http://schemas.openxmlformats.org/officeDocument/2006/relationships/customXml" Target="../ink/ink262.xml"/><Relationship Id="rId623" Type="http://schemas.openxmlformats.org/officeDocument/2006/relationships/image" Target="../media/image254.png"/><Relationship Id="rId665" Type="http://schemas.openxmlformats.org/officeDocument/2006/relationships/image" Target="../media/image275.png"/><Relationship Id="rId15" Type="http://schemas.openxmlformats.org/officeDocument/2006/relationships/image" Target="../media/image13.png"/><Relationship Id="rId57" Type="http://schemas.openxmlformats.org/officeDocument/2006/relationships/image" Target="../media/image34.png"/><Relationship Id="rId262" Type="http://schemas.openxmlformats.org/officeDocument/2006/relationships/customXml" Target="../ink/ink135.xml"/><Relationship Id="rId318" Type="http://schemas.openxmlformats.org/officeDocument/2006/relationships/customXml" Target="../ink/ink163.xml"/><Relationship Id="rId525" Type="http://schemas.openxmlformats.org/officeDocument/2006/relationships/customXml" Target="../ink/ink329.xml"/><Relationship Id="rId567" Type="http://schemas.openxmlformats.org/officeDocument/2006/relationships/image" Target="../media/image226.png"/><Relationship Id="rId732" Type="http://schemas.openxmlformats.org/officeDocument/2006/relationships/image" Target="../media/image308.png"/><Relationship Id="rId99" Type="http://schemas.openxmlformats.org/officeDocument/2006/relationships/image" Target="../media/image56.png"/><Relationship Id="rId122" Type="http://schemas.openxmlformats.org/officeDocument/2006/relationships/customXml" Target="../ink/ink65.xml"/><Relationship Id="rId164" Type="http://schemas.openxmlformats.org/officeDocument/2006/relationships/customXml" Target="../ink/ink86.xml"/><Relationship Id="rId371" Type="http://schemas.openxmlformats.org/officeDocument/2006/relationships/image" Target="../media/image192.png"/><Relationship Id="rId427" Type="http://schemas.openxmlformats.org/officeDocument/2006/relationships/customXml" Target="../ink/ink231.xml"/><Relationship Id="rId469" Type="http://schemas.openxmlformats.org/officeDocument/2006/relationships/customXml" Target="../ink/ink273.xml"/><Relationship Id="rId634" Type="http://schemas.openxmlformats.org/officeDocument/2006/relationships/customXml" Target="../ink/ink385.xml"/><Relationship Id="rId676" Type="http://schemas.openxmlformats.org/officeDocument/2006/relationships/image" Target="../media/image280.png"/><Relationship Id="rId26" Type="http://schemas.openxmlformats.org/officeDocument/2006/relationships/customXml" Target="../ink/ink17.xml"/><Relationship Id="rId231" Type="http://schemas.openxmlformats.org/officeDocument/2006/relationships/image" Target="../media/image122.png"/><Relationship Id="rId273" Type="http://schemas.openxmlformats.org/officeDocument/2006/relationships/image" Target="../media/image143.png"/><Relationship Id="rId329" Type="http://schemas.openxmlformats.org/officeDocument/2006/relationships/image" Target="../media/image171.png"/><Relationship Id="rId480" Type="http://schemas.openxmlformats.org/officeDocument/2006/relationships/customXml" Target="../ink/ink284.xml"/><Relationship Id="rId536" Type="http://schemas.openxmlformats.org/officeDocument/2006/relationships/customXml" Target="../ink/ink336.xml"/><Relationship Id="rId701" Type="http://schemas.openxmlformats.org/officeDocument/2006/relationships/customXml" Target="../ink/ink419.xml"/><Relationship Id="rId68" Type="http://schemas.openxmlformats.org/officeDocument/2006/relationships/customXml" Target="../ink/ink38.xml"/><Relationship Id="rId133" Type="http://schemas.openxmlformats.org/officeDocument/2006/relationships/image" Target="../media/image73.png"/><Relationship Id="rId175" Type="http://schemas.openxmlformats.org/officeDocument/2006/relationships/image" Target="../media/image94.png"/><Relationship Id="rId340" Type="http://schemas.openxmlformats.org/officeDocument/2006/relationships/customXml" Target="../ink/ink174.xml"/><Relationship Id="rId578" Type="http://schemas.openxmlformats.org/officeDocument/2006/relationships/customXml" Target="../ink/ink357.xml"/><Relationship Id="rId200" Type="http://schemas.openxmlformats.org/officeDocument/2006/relationships/customXml" Target="../ink/ink104.xml"/><Relationship Id="rId382" Type="http://schemas.openxmlformats.org/officeDocument/2006/relationships/customXml" Target="../ink/ink195.xml"/><Relationship Id="rId438" Type="http://schemas.openxmlformats.org/officeDocument/2006/relationships/customXml" Target="../ink/ink242.xml"/><Relationship Id="rId603" Type="http://schemas.openxmlformats.org/officeDocument/2006/relationships/image" Target="../media/image244.png"/><Relationship Id="rId645" Type="http://schemas.openxmlformats.org/officeDocument/2006/relationships/image" Target="../media/image265.png"/><Relationship Id="rId687" Type="http://schemas.openxmlformats.org/officeDocument/2006/relationships/customXml" Target="../ink/ink412.xml"/><Relationship Id="rId242" Type="http://schemas.openxmlformats.org/officeDocument/2006/relationships/customXml" Target="../ink/ink125.xml"/><Relationship Id="rId284" Type="http://schemas.openxmlformats.org/officeDocument/2006/relationships/customXml" Target="../ink/ink146.xml"/><Relationship Id="rId491" Type="http://schemas.openxmlformats.org/officeDocument/2006/relationships/customXml" Target="../ink/ink295.xml"/><Relationship Id="rId505" Type="http://schemas.openxmlformats.org/officeDocument/2006/relationships/customXml" Target="../ink/ink309.xml"/><Relationship Id="rId712" Type="http://schemas.openxmlformats.org/officeDocument/2006/relationships/image" Target="../media/image298.png"/><Relationship Id="rId37" Type="http://schemas.openxmlformats.org/officeDocument/2006/relationships/image" Target="../media/image24.png"/><Relationship Id="rId79" Type="http://schemas.openxmlformats.org/officeDocument/2006/relationships/image" Target="../media/image46.png"/><Relationship Id="rId102" Type="http://schemas.openxmlformats.org/officeDocument/2006/relationships/customXml" Target="../ink/ink55.xml"/><Relationship Id="rId144" Type="http://schemas.openxmlformats.org/officeDocument/2006/relationships/customXml" Target="../ink/ink76.xml"/><Relationship Id="rId547" Type="http://schemas.openxmlformats.org/officeDocument/2006/relationships/image" Target="../media/image216.png"/><Relationship Id="rId589" Type="http://schemas.openxmlformats.org/officeDocument/2006/relationships/image" Target="../media/image237.png"/><Relationship Id="rId90" Type="http://schemas.openxmlformats.org/officeDocument/2006/relationships/customXml" Target="../ink/ink49.xml"/><Relationship Id="rId186" Type="http://schemas.openxmlformats.org/officeDocument/2006/relationships/customXml" Target="../ink/ink97.xml"/><Relationship Id="rId351" Type="http://schemas.openxmlformats.org/officeDocument/2006/relationships/image" Target="../media/image182.png"/><Relationship Id="rId393" Type="http://schemas.openxmlformats.org/officeDocument/2006/relationships/image" Target="../media/image203.png"/><Relationship Id="rId407" Type="http://schemas.openxmlformats.org/officeDocument/2006/relationships/customXml" Target="../ink/ink211.xml"/><Relationship Id="rId449" Type="http://schemas.openxmlformats.org/officeDocument/2006/relationships/customXml" Target="../ink/ink253.xml"/><Relationship Id="rId614" Type="http://schemas.openxmlformats.org/officeDocument/2006/relationships/customXml" Target="../ink/ink375.xml"/><Relationship Id="rId656" Type="http://schemas.openxmlformats.org/officeDocument/2006/relationships/customXml" Target="../ink/ink396.xml"/><Relationship Id="rId211" Type="http://schemas.openxmlformats.org/officeDocument/2006/relationships/image" Target="../media/image112.png"/><Relationship Id="rId253" Type="http://schemas.openxmlformats.org/officeDocument/2006/relationships/image" Target="../media/image133.png"/><Relationship Id="rId295" Type="http://schemas.openxmlformats.org/officeDocument/2006/relationships/image" Target="../media/image154.png"/><Relationship Id="rId309" Type="http://schemas.openxmlformats.org/officeDocument/2006/relationships/image" Target="../media/image161.png"/><Relationship Id="rId460" Type="http://schemas.openxmlformats.org/officeDocument/2006/relationships/customXml" Target="../ink/ink264.xml"/><Relationship Id="rId516" Type="http://schemas.openxmlformats.org/officeDocument/2006/relationships/customXml" Target="../ink/ink320.xml"/><Relationship Id="rId698" Type="http://schemas.openxmlformats.org/officeDocument/2006/relationships/image" Target="../media/image291.png"/><Relationship Id="rId48" Type="http://schemas.openxmlformats.org/officeDocument/2006/relationships/customXml" Target="../ink/ink28.xml"/><Relationship Id="rId113" Type="http://schemas.openxmlformats.org/officeDocument/2006/relationships/image" Target="../media/image63.png"/><Relationship Id="rId320" Type="http://schemas.openxmlformats.org/officeDocument/2006/relationships/customXml" Target="../ink/ink164.xml"/><Relationship Id="rId558" Type="http://schemas.openxmlformats.org/officeDocument/2006/relationships/customXml" Target="../ink/ink347.xml"/><Relationship Id="rId723" Type="http://schemas.openxmlformats.org/officeDocument/2006/relationships/customXml" Target="../ink/ink430.xml"/><Relationship Id="rId155" Type="http://schemas.openxmlformats.org/officeDocument/2006/relationships/image" Target="../media/image84.png"/><Relationship Id="rId197" Type="http://schemas.openxmlformats.org/officeDocument/2006/relationships/image" Target="../media/image105.png"/><Relationship Id="rId362" Type="http://schemas.openxmlformats.org/officeDocument/2006/relationships/customXml" Target="../ink/ink185.xml"/><Relationship Id="rId418" Type="http://schemas.openxmlformats.org/officeDocument/2006/relationships/customXml" Target="../ink/ink222.xml"/><Relationship Id="rId625" Type="http://schemas.openxmlformats.org/officeDocument/2006/relationships/image" Target="../media/image255.png"/><Relationship Id="rId222" Type="http://schemas.openxmlformats.org/officeDocument/2006/relationships/customXml" Target="../ink/ink115.xml"/><Relationship Id="rId264" Type="http://schemas.openxmlformats.org/officeDocument/2006/relationships/customXml" Target="../ink/ink136.xml"/><Relationship Id="rId471" Type="http://schemas.openxmlformats.org/officeDocument/2006/relationships/customXml" Target="../ink/ink275.xml"/><Relationship Id="rId667" Type="http://schemas.openxmlformats.org/officeDocument/2006/relationships/image" Target="../media/image276.png"/><Relationship Id="rId17" Type="http://schemas.openxmlformats.org/officeDocument/2006/relationships/image" Target="../media/image14.png"/><Relationship Id="rId59" Type="http://schemas.openxmlformats.org/officeDocument/2006/relationships/image" Target="../media/image35.png"/><Relationship Id="rId124" Type="http://schemas.openxmlformats.org/officeDocument/2006/relationships/customXml" Target="../ink/ink66.xml"/><Relationship Id="rId527" Type="http://schemas.openxmlformats.org/officeDocument/2006/relationships/customXml" Target="../ink/ink331.xml"/><Relationship Id="rId569" Type="http://schemas.openxmlformats.org/officeDocument/2006/relationships/image" Target="../media/image227.png"/><Relationship Id="rId734" Type="http://schemas.openxmlformats.org/officeDocument/2006/relationships/image" Target="../media/image309.png"/><Relationship Id="rId70" Type="http://schemas.openxmlformats.org/officeDocument/2006/relationships/customXml" Target="../ink/ink39.xml"/><Relationship Id="rId166" Type="http://schemas.openxmlformats.org/officeDocument/2006/relationships/customXml" Target="../ink/ink87.xml"/><Relationship Id="rId331" Type="http://schemas.openxmlformats.org/officeDocument/2006/relationships/image" Target="../media/image172.png"/><Relationship Id="rId373" Type="http://schemas.openxmlformats.org/officeDocument/2006/relationships/image" Target="../media/image193.png"/><Relationship Id="rId429" Type="http://schemas.openxmlformats.org/officeDocument/2006/relationships/customXml" Target="../ink/ink233.xml"/><Relationship Id="rId580" Type="http://schemas.openxmlformats.org/officeDocument/2006/relationships/customXml" Target="../ink/ink358.xml"/><Relationship Id="rId636" Type="http://schemas.openxmlformats.org/officeDocument/2006/relationships/customXml" Target="../ink/ink386.xml"/><Relationship Id="rId1" Type="http://schemas.openxmlformats.org/officeDocument/2006/relationships/slideLayout" Target="../slideLayouts/slideLayout1.xml"/><Relationship Id="rId233" Type="http://schemas.openxmlformats.org/officeDocument/2006/relationships/image" Target="../media/image123.png"/><Relationship Id="rId440" Type="http://schemas.openxmlformats.org/officeDocument/2006/relationships/customXml" Target="../ink/ink244.xml"/><Relationship Id="rId678" Type="http://schemas.openxmlformats.org/officeDocument/2006/relationships/image" Target="../media/image281.png"/><Relationship Id="rId28" Type="http://schemas.openxmlformats.org/officeDocument/2006/relationships/customXml" Target="../ink/ink18.xml"/><Relationship Id="rId275" Type="http://schemas.openxmlformats.org/officeDocument/2006/relationships/image" Target="../media/image144.png"/><Relationship Id="rId300" Type="http://schemas.openxmlformats.org/officeDocument/2006/relationships/customXml" Target="../ink/ink154.xml"/><Relationship Id="rId482" Type="http://schemas.openxmlformats.org/officeDocument/2006/relationships/customXml" Target="../ink/ink286.xml"/><Relationship Id="rId538" Type="http://schemas.openxmlformats.org/officeDocument/2006/relationships/customXml" Target="../ink/ink337.xml"/><Relationship Id="rId703" Type="http://schemas.openxmlformats.org/officeDocument/2006/relationships/customXml" Target="../ink/ink420.xml"/><Relationship Id="rId81" Type="http://schemas.openxmlformats.org/officeDocument/2006/relationships/image" Target="../media/image47.png"/><Relationship Id="rId135" Type="http://schemas.openxmlformats.org/officeDocument/2006/relationships/image" Target="../media/image74.png"/><Relationship Id="rId177" Type="http://schemas.openxmlformats.org/officeDocument/2006/relationships/image" Target="../media/image95.png"/><Relationship Id="rId342" Type="http://schemas.openxmlformats.org/officeDocument/2006/relationships/customXml" Target="../ink/ink175.xml"/><Relationship Id="rId384" Type="http://schemas.openxmlformats.org/officeDocument/2006/relationships/customXml" Target="../ink/ink196.xml"/><Relationship Id="rId591" Type="http://schemas.openxmlformats.org/officeDocument/2006/relationships/image" Target="../media/image238.png"/><Relationship Id="rId605" Type="http://schemas.openxmlformats.org/officeDocument/2006/relationships/image" Target="../media/image245.png"/><Relationship Id="rId202" Type="http://schemas.openxmlformats.org/officeDocument/2006/relationships/customXml" Target="../ink/ink105.xml"/><Relationship Id="rId244" Type="http://schemas.openxmlformats.org/officeDocument/2006/relationships/customXml" Target="../ink/ink126.xml"/><Relationship Id="rId647" Type="http://schemas.openxmlformats.org/officeDocument/2006/relationships/image" Target="../media/image266.png"/><Relationship Id="rId689" Type="http://schemas.openxmlformats.org/officeDocument/2006/relationships/customXml" Target="../ink/ink413.xml"/><Relationship Id="rId39" Type="http://schemas.openxmlformats.org/officeDocument/2006/relationships/image" Target="../media/image25.png"/><Relationship Id="rId286" Type="http://schemas.openxmlformats.org/officeDocument/2006/relationships/customXml" Target="../ink/ink147.xml"/><Relationship Id="rId451" Type="http://schemas.openxmlformats.org/officeDocument/2006/relationships/customXml" Target="../ink/ink255.xml"/><Relationship Id="rId493" Type="http://schemas.openxmlformats.org/officeDocument/2006/relationships/customXml" Target="../ink/ink297.xml"/><Relationship Id="rId507" Type="http://schemas.openxmlformats.org/officeDocument/2006/relationships/customXml" Target="../ink/ink311.xml"/><Relationship Id="rId549" Type="http://schemas.openxmlformats.org/officeDocument/2006/relationships/image" Target="../media/image217.png"/><Relationship Id="rId714" Type="http://schemas.openxmlformats.org/officeDocument/2006/relationships/image" Target="../media/image299.png"/><Relationship Id="rId50" Type="http://schemas.openxmlformats.org/officeDocument/2006/relationships/customXml" Target="../ink/ink29.xml"/><Relationship Id="rId104" Type="http://schemas.openxmlformats.org/officeDocument/2006/relationships/customXml" Target="../ink/ink56.xml"/><Relationship Id="rId146" Type="http://schemas.openxmlformats.org/officeDocument/2006/relationships/customXml" Target="../ink/ink77.xml"/><Relationship Id="rId188" Type="http://schemas.openxmlformats.org/officeDocument/2006/relationships/customXml" Target="../ink/ink98.xml"/><Relationship Id="rId311" Type="http://schemas.openxmlformats.org/officeDocument/2006/relationships/image" Target="../media/image162.png"/><Relationship Id="rId353" Type="http://schemas.openxmlformats.org/officeDocument/2006/relationships/image" Target="../media/image183.png"/><Relationship Id="rId395" Type="http://schemas.openxmlformats.org/officeDocument/2006/relationships/image" Target="../media/image204.png"/><Relationship Id="rId409" Type="http://schemas.openxmlformats.org/officeDocument/2006/relationships/customXml" Target="../ink/ink213.xml"/><Relationship Id="rId560" Type="http://schemas.openxmlformats.org/officeDocument/2006/relationships/customXml" Target="../ink/ink348.xml"/><Relationship Id="rId92" Type="http://schemas.openxmlformats.org/officeDocument/2006/relationships/customXml" Target="../ink/ink50.xml"/><Relationship Id="rId213" Type="http://schemas.openxmlformats.org/officeDocument/2006/relationships/image" Target="../media/image113.png"/><Relationship Id="rId420" Type="http://schemas.openxmlformats.org/officeDocument/2006/relationships/customXml" Target="../ink/ink224.xml"/><Relationship Id="rId616" Type="http://schemas.openxmlformats.org/officeDocument/2006/relationships/customXml" Target="../ink/ink376.xml"/><Relationship Id="rId658" Type="http://schemas.openxmlformats.org/officeDocument/2006/relationships/customXml" Target="../ink/ink397.xml"/><Relationship Id="rId255" Type="http://schemas.openxmlformats.org/officeDocument/2006/relationships/image" Target="../media/image134.png"/><Relationship Id="rId297" Type="http://schemas.openxmlformats.org/officeDocument/2006/relationships/image" Target="../media/image155.png"/><Relationship Id="rId462" Type="http://schemas.openxmlformats.org/officeDocument/2006/relationships/customXml" Target="../ink/ink266.xml"/><Relationship Id="rId518" Type="http://schemas.openxmlformats.org/officeDocument/2006/relationships/customXml" Target="../ink/ink322.xml"/><Relationship Id="rId725" Type="http://schemas.openxmlformats.org/officeDocument/2006/relationships/customXml" Target="../ink/ink431.xml"/><Relationship Id="rId115" Type="http://schemas.openxmlformats.org/officeDocument/2006/relationships/image" Target="../media/image64.png"/><Relationship Id="rId157" Type="http://schemas.openxmlformats.org/officeDocument/2006/relationships/image" Target="../media/image85.png"/><Relationship Id="rId322" Type="http://schemas.openxmlformats.org/officeDocument/2006/relationships/customXml" Target="../ink/ink165.xml"/><Relationship Id="rId364" Type="http://schemas.openxmlformats.org/officeDocument/2006/relationships/customXml" Target="../ink/ink186.xml"/><Relationship Id="rId61" Type="http://schemas.openxmlformats.org/officeDocument/2006/relationships/image" Target="../media/image36.png"/><Relationship Id="rId199" Type="http://schemas.openxmlformats.org/officeDocument/2006/relationships/image" Target="../media/image106.png"/><Relationship Id="rId571" Type="http://schemas.openxmlformats.org/officeDocument/2006/relationships/image" Target="../media/image228.png"/><Relationship Id="rId627" Type="http://schemas.openxmlformats.org/officeDocument/2006/relationships/image" Target="../media/image256.png"/><Relationship Id="rId669" Type="http://schemas.openxmlformats.org/officeDocument/2006/relationships/customXml" Target="../ink/ink403.xml"/><Relationship Id="rId19" Type="http://schemas.openxmlformats.org/officeDocument/2006/relationships/image" Target="../media/image15.png"/><Relationship Id="rId224" Type="http://schemas.openxmlformats.org/officeDocument/2006/relationships/customXml" Target="../ink/ink116.xml"/><Relationship Id="rId266" Type="http://schemas.openxmlformats.org/officeDocument/2006/relationships/customXml" Target="../ink/ink137.xml"/><Relationship Id="rId431" Type="http://schemas.openxmlformats.org/officeDocument/2006/relationships/customXml" Target="../ink/ink235.xml"/><Relationship Id="rId473" Type="http://schemas.openxmlformats.org/officeDocument/2006/relationships/customXml" Target="../ink/ink277.xml"/><Relationship Id="rId529" Type="http://schemas.openxmlformats.org/officeDocument/2006/relationships/image" Target="../media/image207.png"/><Relationship Id="rId680" Type="http://schemas.openxmlformats.org/officeDocument/2006/relationships/image" Target="../media/image282.png"/><Relationship Id="rId736" Type="http://schemas.openxmlformats.org/officeDocument/2006/relationships/image" Target="../media/image310.png"/><Relationship Id="rId30" Type="http://schemas.openxmlformats.org/officeDocument/2006/relationships/customXml" Target="../ink/ink19.xml"/><Relationship Id="rId126" Type="http://schemas.openxmlformats.org/officeDocument/2006/relationships/customXml" Target="../ink/ink67.xml"/><Relationship Id="rId168" Type="http://schemas.openxmlformats.org/officeDocument/2006/relationships/customXml" Target="../ink/ink88.xml"/><Relationship Id="rId333" Type="http://schemas.openxmlformats.org/officeDocument/2006/relationships/image" Target="../media/image173.png"/><Relationship Id="rId540" Type="http://schemas.openxmlformats.org/officeDocument/2006/relationships/customXml" Target="../ink/ink338.xml"/><Relationship Id="rId72" Type="http://schemas.openxmlformats.org/officeDocument/2006/relationships/customXml" Target="../ink/ink40.xml"/><Relationship Id="rId375" Type="http://schemas.openxmlformats.org/officeDocument/2006/relationships/image" Target="../media/image194.png"/><Relationship Id="rId582" Type="http://schemas.openxmlformats.org/officeDocument/2006/relationships/customXml" Target="../ink/ink359.xml"/><Relationship Id="rId638" Type="http://schemas.openxmlformats.org/officeDocument/2006/relationships/customXml" Target="../ink/ink387.xml"/><Relationship Id="rId3" Type="http://schemas.openxmlformats.org/officeDocument/2006/relationships/image" Target="../media/image7.png"/><Relationship Id="rId235" Type="http://schemas.openxmlformats.org/officeDocument/2006/relationships/image" Target="../media/image124.png"/><Relationship Id="rId277" Type="http://schemas.openxmlformats.org/officeDocument/2006/relationships/image" Target="../media/image145.png"/><Relationship Id="rId400" Type="http://schemas.openxmlformats.org/officeDocument/2006/relationships/customXml" Target="../ink/ink204.xml"/><Relationship Id="rId442" Type="http://schemas.openxmlformats.org/officeDocument/2006/relationships/customXml" Target="../ink/ink246.xml"/><Relationship Id="rId484" Type="http://schemas.openxmlformats.org/officeDocument/2006/relationships/customXml" Target="../ink/ink288.xml"/><Relationship Id="rId705" Type="http://schemas.openxmlformats.org/officeDocument/2006/relationships/customXml" Target="../ink/ink421.xml"/><Relationship Id="rId137" Type="http://schemas.openxmlformats.org/officeDocument/2006/relationships/image" Target="../media/image75.png"/><Relationship Id="rId302" Type="http://schemas.openxmlformats.org/officeDocument/2006/relationships/customXml" Target="../ink/ink155.xml"/><Relationship Id="rId344" Type="http://schemas.openxmlformats.org/officeDocument/2006/relationships/customXml" Target="../ink/ink176.xml"/><Relationship Id="rId691" Type="http://schemas.openxmlformats.org/officeDocument/2006/relationships/customXml" Target="../ink/ink414.xml"/><Relationship Id="rId41" Type="http://schemas.openxmlformats.org/officeDocument/2006/relationships/image" Target="../media/image26.png"/><Relationship Id="rId83" Type="http://schemas.openxmlformats.org/officeDocument/2006/relationships/image" Target="../media/image48.png"/><Relationship Id="rId179" Type="http://schemas.openxmlformats.org/officeDocument/2006/relationships/image" Target="../media/image96.png"/><Relationship Id="rId386" Type="http://schemas.openxmlformats.org/officeDocument/2006/relationships/customXml" Target="../ink/ink197.xml"/><Relationship Id="rId551" Type="http://schemas.openxmlformats.org/officeDocument/2006/relationships/image" Target="../media/image218.png"/><Relationship Id="rId593" Type="http://schemas.openxmlformats.org/officeDocument/2006/relationships/image" Target="../media/image239.png"/><Relationship Id="rId607" Type="http://schemas.openxmlformats.org/officeDocument/2006/relationships/image" Target="../media/image246.png"/><Relationship Id="rId649" Type="http://schemas.openxmlformats.org/officeDocument/2006/relationships/image" Target="../media/image267.png"/><Relationship Id="rId190" Type="http://schemas.openxmlformats.org/officeDocument/2006/relationships/customXml" Target="../ink/ink99.xml"/><Relationship Id="rId204" Type="http://schemas.openxmlformats.org/officeDocument/2006/relationships/customXml" Target="../ink/ink106.xml"/><Relationship Id="rId246" Type="http://schemas.openxmlformats.org/officeDocument/2006/relationships/customXml" Target="../ink/ink127.xml"/><Relationship Id="rId288" Type="http://schemas.openxmlformats.org/officeDocument/2006/relationships/customXml" Target="../ink/ink148.xml"/><Relationship Id="rId411" Type="http://schemas.openxmlformats.org/officeDocument/2006/relationships/customXml" Target="../ink/ink215.xml"/><Relationship Id="rId453" Type="http://schemas.openxmlformats.org/officeDocument/2006/relationships/customXml" Target="../ink/ink257.xml"/><Relationship Id="rId509" Type="http://schemas.openxmlformats.org/officeDocument/2006/relationships/customXml" Target="../ink/ink313.xml"/><Relationship Id="rId660" Type="http://schemas.openxmlformats.org/officeDocument/2006/relationships/customXml" Target="../ink/ink398.xml"/><Relationship Id="rId106" Type="http://schemas.openxmlformats.org/officeDocument/2006/relationships/customXml" Target="../ink/ink57.xml"/><Relationship Id="rId313" Type="http://schemas.openxmlformats.org/officeDocument/2006/relationships/image" Target="../media/image163.png"/><Relationship Id="rId495" Type="http://schemas.openxmlformats.org/officeDocument/2006/relationships/customXml" Target="../ink/ink299.xml"/><Relationship Id="rId716" Type="http://schemas.openxmlformats.org/officeDocument/2006/relationships/image" Target="../media/image300.png"/><Relationship Id="rId10" Type="http://schemas.openxmlformats.org/officeDocument/2006/relationships/customXml" Target="../ink/ink9.xml"/><Relationship Id="rId52" Type="http://schemas.openxmlformats.org/officeDocument/2006/relationships/customXml" Target="../ink/ink30.xml"/><Relationship Id="rId94" Type="http://schemas.openxmlformats.org/officeDocument/2006/relationships/customXml" Target="../ink/ink51.xml"/><Relationship Id="rId148" Type="http://schemas.openxmlformats.org/officeDocument/2006/relationships/customXml" Target="../ink/ink78.xml"/><Relationship Id="rId355" Type="http://schemas.openxmlformats.org/officeDocument/2006/relationships/image" Target="../media/image184.png"/><Relationship Id="rId397" Type="http://schemas.openxmlformats.org/officeDocument/2006/relationships/image" Target="../media/image205.png"/><Relationship Id="rId520" Type="http://schemas.openxmlformats.org/officeDocument/2006/relationships/customXml" Target="../ink/ink324.xml"/><Relationship Id="rId562" Type="http://schemas.openxmlformats.org/officeDocument/2006/relationships/customXml" Target="../ink/ink349.xml"/><Relationship Id="rId618" Type="http://schemas.openxmlformats.org/officeDocument/2006/relationships/customXml" Target="../ink/ink377.xml"/><Relationship Id="rId215" Type="http://schemas.openxmlformats.org/officeDocument/2006/relationships/image" Target="../media/image114.png"/><Relationship Id="rId257" Type="http://schemas.openxmlformats.org/officeDocument/2006/relationships/image" Target="../media/image135.png"/><Relationship Id="rId422" Type="http://schemas.openxmlformats.org/officeDocument/2006/relationships/customXml" Target="../ink/ink226.xml"/><Relationship Id="rId464" Type="http://schemas.openxmlformats.org/officeDocument/2006/relationships/customXml" Target="../ink/ink268.xml"/><Relationship Id="rId299" Type="http://schemas.openxmlformats.org/officeDocument/2006/relationships/image" Target="../media/image156.png"/><Relationship Id="rId727" Type="http://schemas.openxmlformats.org/officeDocument/2006/relationships/customXml" Target="../ink/ink432.xml"/><Relationship Id="rId63" Type="http://schemas.openxmlformats.org/officeDocument/2006/relationships/image" Target="../media/image37.png"/><Relationship Id="rId159" Type="http://schemas.openxmlformats.org/officeDocument/2006/relationships/image" Target="../media/image86.png"/><Relationship Id="rId366" Type="http://schemas.openxmlformats.org/officeDocument/2006/relationships/customXml" Target="../ink/ink187.xml"/><Relationship Id="rId573" Type="http://schemas.openxmlformats.org/officeDocument/2006/relationships/image" Target="../media/image229.png"/><Relationship Id="rId226" Type="http://schemas.openxmlformats.org/officeDocument/2006/relationships/customXml" Target="../ink/ink117.xml"/><Relationship Id="rId433" Type="http://schemas.openxmlformats.org/officeDocument/2006/relationships/customXml" Target="../ink/ink237.xml"/><Relationship Id="rId640" Type="http://schemas.openxmlformats.org/officeDocument/2006/relationships/customXml" Target="../ink/ink388.xml"/><Relationship Id="rId738" Type="http://schemas.openxmlformats.org/officeDocument/2006/relationships/image" Target="../media/image311.png"/><Relationship Id="rId74" Type="http://schemas.openxmlformats.org/officeDocument/2006/relationships/customXml" Target="../ink/ink41.xml"/><Relationship Id="rId377" Type="http://schemas.openxmlformats.org/officeDocument/2006/relationships/image" Target="../media/image195.png"/><Relationship Id="rId500" Type="http://schemas.openxmlformats.org/officeDocument/2006/relationships/customXml" Target="../ink/ink304.xml"/><Relationship Id="rId584" Type="http://schemas.openxmlformats.org/officeDocument/2006/relationships/customXml" Target="../ink/ink360.xml"/><Relationship Id="rId5" Type="http://schemas.openxmlformats.org/officeDocument/2006/relationships/image" Target="../media/image8.png"/><Relationship Id="rId237" Type="http://schemas.openxmlformats.org/officeDocument/2006/relationships/image" Target="../media/image125.png"/><Relationship Id="rId444" Type="http://schemas.openxmlformats.org/officeDocument/2006/relationships/customXml" Target="../ink/ink248.xml"/><Relationship Id="rId651" Type="http://schemas.openxmlformats.org/officeDocument/2006/relationships/image" Target="../media/image268.png"/><Relationship Id="rId290" Type="http://schemas.openxmlformats.org/officeDocument/2006/relationships/customXml" Target="../ink/ink149.xml"/><Relationship Id="rId304" Type="http://schemas.openxmlformats.org/officeDocument/2006/relationships/customXml" Target="../ink/ink156.xml"/><Relationship Id="rId388" Type="http://schemas.openxmlformats.org/officeDocument/2006/relationships/customXml" Target="../ink/ink198.xml"/><Relationship Id="rId511" Type="http://schemas.openxmlformats.org/officeDocument/2006/relationships/customXml" Target="../ink/ink315.xml"/><Relationship Id="rId609" Type="http://schemas.openxmlformats.org/officeDocument/2006/relationships/image" Target="../media/image247.png"/><Relationship Id="rId85" Type="http://schemas.openxmlformats.org/officeDocument/2006/relationships/image" Target="../media/image49.png"/><Relationship Id="rId150" Type="http://schemas.openxmlformats.org/officeDocument/2006/relationships/customXml" Target="../ink/ink79.xml"/><Relationship Id="rId595" Type="http://schemas.openxmlformats.org/officeDocument/2006/relationships/image" Target="../media/image240.png"/><Relationship Id="rId248" Type="http://schemas.openxmlformats.org/officeDocument/2006/relationships/customXml" Target="../ink/ink128.xml"/><Relationship Id="rId455" Type="http://schemas.openxmlformats.org/officeDocument/2006/relationships/customXml" Target="../ink/ink259.xml"/><Relationship Id="rId662" Type="http://schemas.openxmlformats.org/officeDocument/2006/relationships/customXml" Target="../ink/ink399.xml"/><Relationship Id="rId12" Type="http://schemas.openxmlformats.org/officeDocument/2006/relationships/customXml" Target="../ink/ink10.xml"/><Relationship Id="rId108" Type="http://schemas.openxmlformats.org/officeDocument/2006/relationships/customXml" Target="../ink/ink58.xml"/><Relationship Id="rId315" Type="http://schemas.openxmlformats.org/officeDocument/2006/relationships/image" Target="../media/image164.png"/><Relationship Id="rId522" Type="http://schemas.openxmlformats.org/officeDocument/2006/relationships/customXml" Target="../ink/ink326.xml"/><Relationship Id="rId96" Type="http://schemas.openxmlformats.org/officeDocument/2006/relationships/customXml" Target="../ink/ink52.xml"/><Relationship Id="rId161" Type="http://schemas.openxmlformats.org/officeDocument/2006/relationships/image" Target="../media/image87.png"/><Relationship Id="rId399" Type="http://schemas.openxmlformats.org/officeDocument/2006/relationships/image" Target="../media/image206.png"/><Relationship Id="rId259" Type="http://schemas.openxmlformats.org/officeDocument/2006/relationships/image" Target="../media/image136.png"/><Relationship Id="rId466" Type="http://schemas.openxmlformats.org/officeDocument/2006/relationships/customXml" Target="../ink/ink270.xml"/><Relationship Id="rId673" Type="http://schemas.openxmlformats.org/officeDocument/2006/relationships/customXml" Target="../ink/ink405.xml"/><Relationship Id="rId23" Type="http://schemas.openxmlformats.org/officeDocument/2006/relationships/image" Target="../media/image17.png"/><Relationship Id="rId119" Type="http://schemas.openxmlformats.org/officeDocument/2006/relationships/image" Target="../media/image66.png"/><Relationship Id="rId326" Type="http://schemas.openxmlformats.org/officeDocument/2006/relationships/customXml" Target="../ink/ink167.xml"/><Relationship Id="rId533" Type="http://schemas.openxmlformats.org/officeDocument/2006/relationships/image" Target="../media/image209.png"/><Relationship Id="rId740" Type="http://schemas.openxmlformats.org/officeDocument/2006/relationships/image" Target="../media/image312.png"/><Relationship Id="rId172" Type="http://schemas.openxmlformats.org/officeDocument/2006/relationships/customXml" Target="../ink/ink90.xml"/><Relationship Id="rId477" Type="http://schemas.openxmlformats.org/officeDocument/2006/relationships/customXml" Target="../ink/ink281.xml"/><Relationship Id="rId600" Type="http://schemas.openxmlformats.org/officeDocument/2006/relationships/customXml" Target="../ink/ink368.xml"/><Relationship Id="rId684" Type="http://schemas.openxmlformats.org/officeDocument/2006/relationships/image" Target="../media/image284.png"/><Relationship Id="rId337" Type="http://schemas.openxmlformats.org/officeDocument/2006/relationships/image" Target="../media/image175.png"/><Relationship Id="rId34" Type="http://schemas.openxmlformats.org/officeDocument/2006/relationships/customXml" Target="../ink/ink21.xml"/><Relationship Id="rId544" Type="http://schemas.openxmlformats.org/officeDocument/2006/relationships/customXml" Target="../ink/ink340.xml"/><Relationship Id="rId183" Type="http://schemas.openxmlformats.org/officeDocument/2006/relationships/image" Target="../media/image98.png"/><Relationship Id="rId390" Type="http://schemas.openxmlformats.org/officeDocument/2006/relationships/customXml" Target="../ink/ink199.xml"/><Relationship Id="rId404" Type="http://schemas.openxmlformats.org/officeDocument/2006/relationships/customXml" Target="../ink/ink208.xml"/><Relationship Id="rId611" Type="http://schemas.openxmlformats.org/officeDocument/2006/relationships/image" Target="../media/image248.png"/><Relationship Id="rId250" Type="http://schemas.openxmlformats.org/officeDocument/2006/relationships/customXml" Target="../ink/ink129.xml"/><Relationship Id="rId488" Type="http://schemas.openxmlformats.org/officeDocument/2006/relationships/customXml" Target="../ink/ink292.xml"/><Relationship Id="rId695" Type="http://schemas.openxmlformats.org/officeDocument/2006/relationships/customXml" Target="../ink/ink416.xml"/><Relationship Id="rId709" Type="http://schemas.openxmlformats.org/officeDocument/2006/relationships/customXml" Target="../ink/ink423.xml"/><Relationship Id="rId45" Type="http://schemas.openxmlformats.org/officeDocument/2006/relationships/image" Target="../media/image28.png"/><Relationship Id="rId110" Type="http://schemas.openxmlformats.org/officeDocument/2006/relationships/customXml" Target="../ink/ink59.xml"/><Relationship Id="rId348" Type="http://schemas.openxmlformats.org/officeDocument/2006/relationships/customXml" Target="../ink/ink178.xml"/><Relationship Id="rId555" Type="http://schemas.openxmlformats.org/officeDocument/2006/relationships/image" Target="../media/image220.png"/><Relationship Id="rId194" Type="http://schemas.openxmlformats.org/officeDocument/2006/relationships/customXml" Target="../ink/ink101.xml"/><Relationship Id="rId208" Type="http://schemas.openxmlformats.org/officeDocument/2006/relationships/customXml" Target="../ink/ink108.xml"/><Relationship Id="rId415" Type="http://schemas.openxmlformats.org/officeDocument/2006/relationships/customXml" Target="../ink/ink219.xml"/><Relationship Id="rId622" Type="http://schemas.openxmlformats.org/officeDocument/2006/relationships/customXml" Target="../ink/ink379.xml"/><Relationship Id="rId261" Type="http://schemas.openxmlformats.org/officeDocument/2006/relationships/image" Target="../media/image137.png"/><Relationship Id="rId499" Type="http://schemas.openxmlformats.org/officeDocument/2006/relationships/customXml" Target="../ink/ink303.xml"/><Relationship Id="rId56" Type="http://schemas.openxmlformats.org/officeDocument/2006/relationships/customXml" Target="../ink/ink32.xml"/><Relationship Id="rId359" Type="http://schemas.openxmlformats.org/officeDocument/2006/relationships/image" Target="../media/image186.png"/><Relationship Id="rId566" Type="http://schemas.openxmlformats.org/officeDocument/2006/relationships/customXml" Target="../ink/ink351.xml"/><Relationship Id="rId121" Type="http://schemas.openxmlformats.org/officeDocument/2006/relationships/image" Target="../media/image67.png"/><Relationship Id="rId219" Type="http://schemas.openxmlformats.org/officeDocument/2006/relationships/image" Target="../media/image116.png"/><Relationship Id="rId426" Type="http://schemas.openxmlformats.org/officeDocument/2006/relationships/customXml" Target="../ink/ink230.xml"/><Relationship Id="rId633" Type="http://schemas.openxmlformats.org/officeDocument/2006/relationships/image" Target="../media/image259.png"/><Relationship Id="rId67" Type="http://schemas.openxmlformats.org/officeDocument/2006/relationships/image" Target="../media/image39.png"/><Relationship Id="rId272" Type="http://schemas.openxmlformats.org/officeDocument/2006/relationships/customXml" Target="../ink/ink140.xml"/><Relationship Id="rId577" Type="http://schemas.openxmlformats.org/officeDocument/2006/relationships/image" Target="../media/image231.png"/><Relationship Id="rId700" Type="http://schemas.openxmlformats.org/officeDocument/2006/relationships/image" Target="../media/image292.png"/><Relationship Id="rId132" Type="http://schemas.openxmlformats.org/officeDocument/2006/relationships/customXml" Target="../ink/ink70.xml"/><Relationship Id="rId437" Type="http://schemas.openxmlformats.org/officeDocument/2006/relationships/customXml" Target="../ink/ink241.xml"/><Relationship Id="rId644" Type="http://schemas.openxmlformats.org/officeDocument/2006/relationships/customXml" Target="../ink/ink390.xml"/><Relationship Id="rId283" Type="http://schemas.openxmlformats.org/officeDocument/2006/relationships/image" Target="../media/image148.png"/><Relationship Id="rId490" Type="http://schemas.openxmlformats.org/officeDocument/2006/relationships/customXml" Target="../ink/ink294.xml"/><Relationship Id="rId504" Type="http://schemas.openxmlformats.org/officeDocument/2006/relationships/customXml" Target="../ink/ink308.xml"/><Relationship Id="rId711" Type="http://schemas.openxmlformats.org/officeDocument/2006/relationships/customXml" Target="../ink/ink424.xml"/><Relationship Id="rId78" Type="http://schemas.openxmlformats.org/officeDocument/2006/relationships/customXml" Target="../ink/ink43.xml"/><Relationship Id="rId143" Type="http://schemas.openxmlformats.org/officeDocument/2006/relationships/image" Target="../media/image78.png"/><Relationship Id="rId350" Type="http://schemas.openxmlformats.org/officeDocument/2006/relationships/customXml" Target="../ink/ink179.xml"/><Relationship Id="rId588" Type="http://schemas.openxmlformats.org/officeDocument/2006/relationships/customXml" Target="../ink/ink362.xml"/><Relationship Id="rId9" Type="http://schemas.openxmlformats.org/officeDocument/2006/relationships/image" Target="../media/image10.png"/><Relationship Id="rId210" Type="http://schemas.openxmlformats.org/officeDocument/2006/relationships/customXml" Target="../ink/ink109.xml"/><Relationship Id="rId448" Type="http://schemas.openxmlformats.org/officeDocument/2006/relationships/customXml" Target="../ink/ink252.xml"/><Relationship Id="rId655" Type="http://schemas.openxmlformats.org/officeDocument/2006/relationships/image" Target="../media/image270.png"/><Relationship Id="rId294" Type="http://schemas.openxmlformats.org/officeDocument/2006/relationships/customXml" Target="../ink/ink151.xml"/><Relationship Id="rId308" Type="http://schemas.openxmlformats.org/officeDocument/2006/relationships/customXml" Target="../ink/ink158.xml"/><Relationship Id="rId515" Type="http://schemas.openxmlformats.org/officeDocument/2006/relationships/customXml" Target="../ink/ink319.xml"/><Relationship Id="rId722" Type="http://schemas.openxmlformats.org/officeDocument/2006/relationships/image" Target="../media/image303.png"/><Relationship Id="rId89" Type="http://schemas.openxmlformats.org/officeDocument/2006/relationships/image" Target="../media/image51.png"/><Relationship Id="rId154" Type="http://schemas.openxmlformats.org/officeDocument/2006/relationships/customXml" Target="../ink/ink81.xml"/><Relationship Id="rId361" Type="http://schemas.openxmlformats.org/officeDocument/2006/relationships/image" Target="../media/image187.png"/><Relationship Id="rId599" Type="http://schemas.openxmlformats.org/officeDocument/2006/relationships/image" Target="../media/image242.png"/><Relationship Id="rId459" Type="http://schemas.openxmlformats.org/officeDocument/2006/relationships/customXml" Target="../ink/ink263.xml"/><Relationship Id="rId666" Type="http://schemas.openxmlformats.org/officeDocument/2006/relationships/customXml" Target="../ink/ink401.xml"/><Relationship Id="rId16" Type="http://schemas.openxmlformats.org/officeDocument/2006/relationships/customXml" Target="../ink/ink12.xml"/><Relationship Id="rId221" Type="http://schemas.openxmlformats.org/officeDocument/2006/relationships/image" Target="../media/image117.png"/><Relationship Id="rId319" Type="http://schemas.openxmlformats.org/officeDocument/2006/relationships/image" Target="../media/image166.png"/><Relationship Id="rId526" Type="http://schemas.openxmlformats.org/officeDocument/2006/relationships/customXml" Target="../ink/ink330.xml"/><Relationship Id="rId733" Type="http://schemas.openxmlformats.org/officeDocument/2006/relationships/customXml" Target="../ink/ink435.xml"/><Relationship Id="rId165" Type="http://schemas.openxmlformats.org/officeDocument/2006/relationships/image" Target="../media/image89.png"/><Relationship Id="rId372" Type="http://schemas.openxmlformats.org/officeDocument/2006/relationships/customXml" Target="../ink/ink190.xml"/><Relationship Id="rId677" Type="http://schemas.openxmlformats.org/officeDocument/2006/relationships/customXml" Target="../ink/ink407.xml"/><Relationship Id="rId232" Type="http://schemas.openxmlformats.org/officeDocument/2006/relationships/customXml" Target="../ink/ink120.xml"/><Relationship Id="rId27" Type="http://schemas.openxmlformats.org/officeDocument/2006/relationships/image" Target="../media/image19.png"/><Relationship Id="rId537" Type="http://schemas.openxmlformats.org/officeDocument/2006/relationships/image" Target="../media/image211.png"/><Relationship Id="rId80" Type="http://schemas.openxmlformats.org/officeDocument/2006/relationships/customXml" Target="../ink/ink44.xml"/><Relationship Id="rId176" Type="http://schemas.openxmlformats.org/officeDocument/2006/relationships/customXml" Target="../ink/ink92.xml"/><Relationship Id="rId383" Type="http://schemas.openxmlformats.org/officeDocument/2006/relationships/image" Target="../media/image198.png"/><Relationship Id="rId590" Type="http://schemas.openxmlformats.org/officeDocument/2006/relationships/customXml" Target="../ink/ink363.xml"/><Relationship Id="rId604" Type="http://schemas.openxmlformats.org/officeDocument/2006/relationships/customXml" Target="../ink/ink370.xml"/><Relationship Id="rId243" Type="http://schemas.openxmlformats.org/officeDocument/2006/relationships/image" Target="../media/image128.png"/><Relationship Id="rId450" Type="http://schemas.openxmlformats.org/officeDocument/2006/relationships/customXml" Target="../ink/ink254.xml"/><Relationship Id="rId688" Type="http://schemas.openxmlformats.org/officeDocument/2006/relationships/image" Target="../media/image286.png"/><Relationship Id="rId38" Type="http://schemas.openxmlformats.org/officeDocument/2006/relationships/customXml" Target="../ink/ink23.xml"/><Relationship Id="rId103" Type="http://schemas.openxmlformats.org/officeDocument/2006/relationships/image" Target="../media/image58.png"/><Relationship Id="rId310" Type="http://schemas.openxmlformats.org/officeDocument/2006/relationships/customXml" Target="../ink/ink159.xml"/><Relationship Id="rId548" Type="http://schemas.openxmlformats.org/officeDocument/2006/relationships/customXml" Target="../ink/ink342.xml"/><Relationship Id="rId91" Type="http://schemas.openxmlformats.org/officeDocument/2006/relationships/image" Target="../media/image52.png"/><Relationship Id="rId187" Type="http://schemas.openxmlformats.org/officeDocument/2006/relationships/image" Target="../media/image100.png"/><Relationship Id="rId394" Type="http://schemas.openxmlformats.org/officeDocument/2006/relationships/customXml" Target="../ink/ink201.xml"/><Relationship Id="rId408" Type="http://schemas.openxmlformats.org/officeDocument/2006/relationships/customXml" Target="../ink/ink212.xml"/><Relationship Id="rId615" Type="http://schemas.openxmlformats.org/officeDocument/2006/relationships/image" Target="../media/image250.png"/><Relationship Id="rId254" Type="http://schemas.openxmlformats.org/officeDocument/2006/relationships/customXml" Target="../ink/ink131.xml"/><Relationship Id="rId699" Type="http://schemas.openxmlformats.org/officeDocument/2006/relationships/customXml" Target="../ink/ink418.xml"/><Relationship Id="rId49" Type="http://schemas.openxmlformats.org/officeDocument/2006/relationships/image" Target="../media/image30.png"/><Relationship Id="rId114" Type="http://schemas.openxmlformats.org/officeDocument/2006/relationships/customXml" Target="../ink/ink61.xml"/><Relationship Id="rId461" Type="http://schemas.openxmlformats.org/officeDocument/2006/relationships/customXml" Target="../ink/ink265.xml"/><Relationship Id="rId559" Type="http://schemas.openxmlformats.org/officeDocument/2006/relationships/image" Target="../media/image222.png"/><Relationship Id="rId198" Type="http://schemas.openxmlformats.org/officeDocument/2006/relationships/customXml" Target="../ink/ink103.xml"/><Relationship Id="rId321" Type="http://schemas.openxmlformats.org/officeDocument/2006/relationships/image" Target="../media/image167.png"/><Relationship Id="rId419" Type="http://schemas.openxmlformats.org/officeDocument/2006/relationships/customXml" Target="../ink/ink223.xml"/><Relationship Id="rId626" Type="http://schemas.openxmlformats.org/officeDocument/2006/relationships/customXml" Target="../ink/ink381.xml"/><Relationship Id="rId265" Type="http://schemas.openxmlformats.org/officeDocument/2006/relationships/image" Target="../media/image139.png"/><Relationship Id="rId472" Type="http://schemas.openxmlformats.org/officeDocument/2006/relationships/customXml" Target="../ink/ink276.xml"/><Relationship Id="rId125" Type="http://schemas.openxmlformats.org/officeDocument/2006/relationships/image" Target="../media/image69.png"/><Relationship Id="rId332" Type="http://schemas.openxmlformats.org/officeDocument/2006/relationships/customXml" Target="../ink/ink170.xml"/><Relationship Id="rId637" Type="http://schemas.openxmlformats.org/officeDocument/2006/relationships/image" Target="../media/image261.png"/><Relationship Id="rId276" Type="http://schemas.openxmlformats.org/officeDocument/2006/relationships/customXml" Target="../ink/ink142.xml"/><Relationship Id="rId483" Type="http://schemas.openxmlformats.org/officeDocument/2006/relationships/customXml" Target="../ink/ink287.xml"/><Relationship Id="rId690" Type="http://schemas.openxmlformats.org/officeDocument/2006/relationships/image" Target="../media/image287.png"/><Relationship Id="rId704" Type="http://schemas.openxmlformats.org/officeDocument/2006/relationships/image" Target="../media/image294.png"/><Relationship Id="rId40" Type="http://schemas.openxmlformats.org/officeDocument/2006/relationships/customXml" Target="../ink/ink24.xml"/><Relationship Id="rId136" Type="http://schemas.openxmlformats.org/officeDocument/2006/relationships/customXml" Target="../ink/ink72.xml"/><Relationship Id="rId343" Type="http://schemas.openxmlformats.org/officeDocument/2006/relationships/image" Target="../media/image178.png"/><Relationship Id="rId550" Type="http://schemas.openxmlformats.org/officeDocument/2006/relationships/customXml" Target="../ink/ink343.xml"/><Relationship Id="rId203" Type="http://schemas.openxmlformats.org/officeDocument/2006/relationships/image" Target="../media/image108.png"/><Relationship Id="rId648" Type="http://schemas.openxmlformats.org/officeDocument/2006/relationships/customXml" Target="../ink/ink392.xml"/><Relationship Id="rId287" Type="http://schemas.openxmlformats.org/officeDocument/2006/relationships/image" Target="../media/image150.png"/><Relationship Id="rId410" Type="http://schemas.openxmlformats.org/officeDocument/2006/relationships/customXml" Target="../ink/ink214.xml"/><Relationship Id="rId494" Type="http://schemas.openxmlformats.org/officeDocument/2006/relationships/customXml" Target="../ink/ink298.xml"/><Relationship Id="rId508" Type="http://schemas.openxmlformats.org/officeDocument/2006/relationships/customXml" Target="../ink/ink312.xml"/><Relationship Id="rId715" Type="http://schemas.openxmlformats.org/officeDocument/2006/relationships/customXml" Target="../ink/ink426.xml"/><Relationship Id="rId147" Type="http://schemas.openxmlformats.org/officeDocument/2006/relationships/image" Target="../media/image80.png"/><Relationship Id="rId354" Type="http://schemas.openxmlformats.org/officeDocument/2006/relationships/customXml" Target="../ink/ink181.xml"/><Relationship Id="rId51" Type="http://schemas.openxmlformats.org/officeDocument/2006/relationships/image" Target="../media/image31.png"/><Relationship Id="rId561" Type="http://schemas.openxmlformats.org/officeDocument/2006/relationships/image" Target="../media/image223.png"/><Relationship Id="rId659" Type="http://schemas.openxmlformats.org/officeDocument/2006/relationships/image" Target="../media/image272.png"/><Relationship Id="rId214" Type="http://schemas.openxmlformats.org/officeDocument/2006/relationships/customXml" Target="../ink/ink111.xml"/><Relationship Id="rId298" Type="http://schemas.openxmlformats.org/officeDocument/2006/relationships/customXml" Target="../ink/ink153.xml"/><Relationship Id="rId421" Type="http://schemas.openxmlformats.org/officeDocument/2006/relationships/customXml" Target="../ink/ink225.xml"/><Relationship Id="rId519" Type="http://schemas.openxmlformats.org/officeDocument/2006/relationships/customXml" Target="../ink/ink323.xml"/></Relationships>
</file>

<file path=ppt/slides/_rels/slide70.xml.rels><?xml version="1.0" encoding="UTF-8" standalone="yes"?>
<Relationships xmlns="http://schemas.openxmlformats.org/package/2006/relationships"><Relationship Id="rId3" Type="http://schemas.openxmlformats.org/officeDocument/2006/relationships/image" Target="../media/image1784.png"/><Relationship Id="rId2" Type="http://schemas.openxmlformats.org/officeDocument/2006/relationships/image" Target="../media/image178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ustomXml" Target="../ink/ink439.xml"/><Relationship Id="rId2" Type="http://schemas.openxmlformats.org/officeDocument/2006/relationships/image" Target="../media/image315.emf"/><Relationship Id="rId1" Type="http://schemas.openxmlformats.org/officeDocument/2006/relationships/slideLayout" Target="../slideLayouts/slideLayout2.xml"/><Relationship Id="rId4" Type="http://schemas.openxmlformats.org/officeDocument/2006/relationships/image" Target="../media/image7100.png"/></Relationships>
</file>

<file path=ppt/slides/_rels/slide9.xml.rels><?xml version="1.0" encoding="UTF-8" standalone="yes"?>
<Relationships xmlns="http://schemas.openxmlformats.org/package/2006/relationships"><Relationship Id="rId117" Type="http://schemas.openxmlformats.org/officeDocument/2006/relationships/image" Target="../media/image371.png"/><Relationship Id="rId21" Type="http://schemas.openxmlformats.org/officeDocument/2006/relationships/image" Target="../media/image323.png"/><Relationship Id="rId324" Type="http://schemas.openxmlformats.org/officeDocument/2006/relationships/customXml" Target="../ink/ink601.xml"/><Relationship Id="rId531" Type="http://schemas.openxmlformats.org/officeDocument/2006/relationships/image" Target="../media/image578.png"/><Relationship Id="rId170" Type="http://schemas.openxmlformats.org/officeDocument/2006/relationships/customXml" Target="../ink/ink524.xml"/><Relationship Id="rId268" Type="http://schemas.openxmlformats.org/officeDocument/2006/relationships/customXml" Target="../ink/ink573.xml"/><Relationship Id="rId475" Type="http://schemas.openxmlformats.org/officeDocument/2006/relationships/image" Target="../media/image550.png"/><Relationship Id="rId32" Type="http://schemas.openxmlformats.org/officeDocument/2006/relationships/customXml" Target="../ink/ink455.xml"/><Relationship Id="rId128" Type="http://schemas.openxmlformats.org/officeDocument/2006/relationships/customXml" Target="../ink/ink503.xml"/><Relationship Id="rId335" Type="http://schemas.openxmlformats.org/officeDocument/2006/relationships/image" Target="../media/image480.png"/><Relationship Id="rId542" Type="http://schemas.openxmlformats.org/officeDocument/2006/relationships/customXml" Target="../ink/ink710.xml"/><Relationship Id="rId181" Type="http://schemas.openxmlformats.org/officeDocument/2006/relationships/image" Target="../media/image403.png"/><Relationship Id="rId402" Type="http://schemas.openxmlformats.org/officeDocument/2006/relationships/customXml" Target="../ink/ink640.xml"/><Relationship Id="rId279" Type="http://schemas.openxmlformats.org/officeDocument/2006/relationships/image" Target="../media/image452.png"/><Relationship Id="rId486" Type="http://schemas.openxmlformats.org/officeDocument/2006/relationships/customXml" Target="../ink/ink682.xml"/><Relationship Id="rId43" Type="http://schemas.openxmlformats.org/officeDocument/2006/relationships/image" Target="../media/image334.png"/><Relationship Id="rId139" Type="http://schemas.openxmlformats.org/officeDocument/2006/relationships/image" Target="../media/image382.png"/><Relationship Id="rId346" Type="http://schemas.openxmlformats.org/officeDocument/2006/relationships/customXml" Target="../ink/ink612.xml"/><Relationship Id="rId553" Type="http://schemas.openxmlformats.org/officeDocument/2006/relationships/image" Target="../media/image589.png"/><Relationship Id="rId192" Type="http://schemas.openxmlformats.org/officeDocument/2006/relationships/customXml" Target="../ink/ink535.xml"/><Relationship Id="rId206" Type="http://schemas.openxmlformats.org/officeDocument/2006/relationships/customXml" Target="../ink/ink542.xml"/><Relationship Id="rId413" Type="http://schemas.openxmlformats.org/officeDocument/2006/relationships/image" Target="../media/image519.png"/><Relationship Id="rId497" Type="http://schemas.openxmlformats.org/officeDocument/2006/relationships/image" Target="../media/image561.png"/><Relationship Id="rId357" Type="http://schemas.openxmlformats.org/officeDocument/2006/relationships/image" Target="../media/image491.png"/><Relationship Id="rId54" Type="http://schemas.openxmlformats.org/officeDocument/2006/relationships/customXml" Target="../ink/ink466.xml"/><Relationship Id="rId217" Type="http://schemas.openxmlformats.org/officeDocument/2006/relationships/image" Target="../media/image421.png"/><Relationship Id="rId564" Type="http://schemas.openxmlformats.org/officeDocument/2006/relationships/customXml" Target="../ink/ink721.xml"/><Relationship Id="rId424" Type="http://schemas.openxmlformats.org/officeDocument/2006/relationships/customXml" Target="../ink/ink651.xml"/><Relationship Id="rId270" Type="http://schemas.openxmlformats.org/officeDocument/2006/relationships/customXml" Target="../ink/ink574.xml"/><Relationship Id="rId65" Type="http://schemas.openxmlformats.org/officeDocument/2006/relationships/image" Target="../media/image345.png"/><Relationship Id="rId130" Type="http://schemas.openxmlformats.org/officeDocument/2006/relationships/customXml" Target="../ink/ink504.xml"/><Relationship Id="rId368" Type="http://schemas.openxmlformats.org/officeDocument/2006/relationships/customXml" Target="../ink/ink623.xml"/><Relationship Id="rId575" Type="http://schemas.openxmlformats.org/officeDocument/2006/relationships/image" Target="../media/image600.png"/><Relationship Id="rId228" Type="http://schemas.openxmlformats.org/officeDocument/2006/relationships/customXml" Target="../ink/ink553.xml"/><Relationship Id="rId435" Type="http://schemas.openxmlformats.org/officeDocument/2006/relationships/image" Target="../media/image530.png"/><Relationship Id="rId281" Type="http://schemas.openxmlformats.org/officeDocument/2006/relationships/image" Target="../media/image453.png"/><Relationship Id="rId502" Type="http://schemas.openxmlformats.org/officeDocument/2006/relationships/customXml" Target="../ink/ink690.xml"/><Relationship Id="rId34" Type="http://schemas.openxmlformats.org/officeDocument/2006/relationships/customXml" Target="../ink/ink456.xml"/><Relationship Id="rId76" Type="http://schemas.openxmlformats.org/officeDocument/2006/relationships/customXml" Target="../ink/ink477.xml"/><Relationship Id="rId141" Type="http://schemas.openxmlformats.org/officeDocument/2006/relationships/image" Target="../media/image383.png"/><Relationship Id="rId379" Type="http://schemas.openxmlformats.org/officeDocument/2006/relationships/image" Target="../media/image502.png"/><Relationship Id="rId544" Type="http://schemas.openxmlformats.org/officeDocument/2006/relationships/customXml" Target="../ink/ink711.xml"/><Relationship Id="rId7" Type="http://schemas.openxmlformats.org/officeDocument/2006/relationships/image" Target="../media/image316.png"/><Relationship Id="rId183" Type="http://schemas.openxmlformats.org/officeDocument/2006/relationships/image" Target="../media/image404.png"/><Relationship Id="rId239" Type="http://schemas.openxmlformats.org/officeDocument/2006/relationships/image" Target="../media/image432.png"/><Relationship Id="rId390" Type="http://schemas.openxmlformats.org/officeDocument/2006/relationships/customXml" Target="../ink/ink634.xml"/><Relationship Id="rId404" Type="http://schemas.openxmlformats.org/officeDocument/2006/relationships/customXml" Target="../ink/ink641.xml"/><Relationship Id="rId446" Type="http://schemas.openxmlformats.org/officeDocument/2006/relationships/customXml" Target="../ink/ink662.xml"/><Relationship Id="rId250" Type="http://schemas.openxmlformats.org/officeDocument/2006/relationships/customXml" Target="../ink/ink564.xml"/><Relationship Id="rId292" Type="http://schemas.openxmlformats.org/officeDocument/2006/relationships/customXml" Target="../ink/ink585.xml"/><Relationship Id="rId306" Type="http://schemas.openxmlformats.org/officeDocument/2006/relationships/customXml" Target="../ink/ink592.xml"/><Relationship Id="rId488" Type="http://schemas.openxmlformats.org/officeDocument/2006/relationships/customXml" Target="../ink/ink683.xml"/><Relationship Id="rId45" Type="http://schemas.openxmlformats.org/officeDocument/2006/relationships/image" Target="../media/image335.png"/><Relationship Id="rId87" Type="http://schemas.openxmlformats.org/officeDocument/2006/relationships/image" Target="../media/image356.png"/><Relationship Id="rId110" Type="http://schemas.openxmlformats.org/officeDocument/2006/relationships/customXml" Target="../ink/ink494.xml"/><Relationship Id="rId348" Type="http://schemas.openxmlformats.org/officeDocument/2006/relationships/customXml" Target="../ink/ink613.xml"/><Relationship Id="rId513" Type="http://schemas.openxmlformats.org/officeDocument/2006/relationships/image" Target="../media/image569.png"/><Relationship Id="rId555" Type="http://schemas.openxmlformats.org/officeDocument/2006/relationships/image" Target="../media/image590.png"/><Relationship Id="rId152" Type="http://schemas.openxmlformats.org/officeDocument/2006/relationships/customXml" Target="../ink/ink515.xml"/><Relationship Id="rId194" Type="http://schemas.openxmlformats.org/officeDocument/2006/relationships/customXml" Target="../ink/ink536.xml"/><Relationship Id="rId208" Type="http://schemas.openxmlformats.org/officeDocument/2006/relationships/customXml" Target="../ink/ink543.xml"/><Relationship Id="rId415" Type="http://schemas.openxmlformats.org/officeDocument/2006/relationships/image" Target="../media/image520.png"/><Relationship Id="rId457" Type="http://schemas.openxmlformats.org/officeDocument/2006/relationships/image" Target="../media/image541.png"/><Relationship Id="rId261" Type="http://schemas.openxmlformats.org/officeDocument/2006/relationships/image" Target="../media/image443.png"/><Relationship Id="rId499" Type="http://schemas.openxmlformats.org/officeDocument/2006/relationships/image" Target="../media/image562.png"/><Relationship Id="rId14" Type="http://schemas.openxmlformats.org/officeDocument/2006/relationships/customXml" Target="../ink/ink446.xml"/><Relationship Id="rId56" Type="http://schemas.openxmlformats.org/officeDocument/2006/relationships/customXml" Target="../ink/ink467.xml"/><Relationship Id="rId317" Type="http://schemas.openxmlformats.org/officeDocument/2006/relationships/image" Target="../media/image471.png"/><Relationship Id="rId359" Type="http://schemas.openxmlformats.org/officeDocument/2006/relationships/image" Target="../media/image492.png"/><Relationship Id="rId524" Type="http://schemas.openxmlformats.org/officeDocument/2006/relationships/customXml" Target="../ink/ink701.xml"/><Relationship Id="rId566" Type="http://schemas.openxmlformats.org/officeDocument/2006/relationships/customXml" Target="../ink/ink722.xml"/><Relationship Id="rId98" Type="http://schemas.openxmlformats.org/officeDocument/2006/relationships/customXml" Target="../ink/ink488.xml"/><Relationship Id="rId121" Type="http://schemas.openxmlformats.org/officeDocument/2006/relationships/image" Target="../media/image373.png"/><Relationship Id="rId163" Type="http://schemas.openxmlformats.org/officeDocument/2006/relationships/image" Target="../media/image394.png"/><Relationship Id="rId219" Type="http://schemas.openxmlformats.org/officeDocument/2006/relationships/image" Target="../media/image422.png"/><Relationship Id="rId370" Type="http://schemas.openxmlformats.org/officeDocument/2006/relationships/customXml" Target="../ink/ink624.xml"/><Relationship Id="rId426" Type="http://schemas.openxmlformats.org/officeDocument/2006/relationships/customXml" Target="../ink/ink652.xml"/><Relationship Id="rId230" Type="http://schemas.openxmlformats.org/officeDocument/2006/relationships/customXml" Target="../ink/ink554.xml"/><Relationship Id="rId468" Type="http://schemas.openxmlformats.org/officeDocument/2006/relationships/customXml" Target="../ink/ink673.xml"/><Relationship Id="rId25" Type="http://schemas.openxmlformats.org/officeDocument/2006/relationships/image" Target="../media/image325.png"/><Relationship Id="rId67" Type="http://schemas.openxmlformats.org/officeDocument/2006/relationships/image" Target="../media/image346.png"/><Relationship Id="rId272" Type="http://schemas.openxmlformats.org/officeDocument/2006/relationships/customXml" Target="../ink/ink575.xml"/><Relationship Id="rId328" Type="http://schemas.openxmlformats.org/officeDocument/2006/relationships/customXml" Target="../ink/ink603.xml"/><Relationship Id="rId535" Type="http://schemas.openxmlformats.org/officeDocument/2006/relationships/image" Target="../media/image580.png"/><Relationship Id="rId577" Type="http://schemas.openxmlformats.org/officeDocument/2006/relationships/image" Target="../media/image601.png"/><Relationship Id="rId132" Type="http://schemas.openxmlformats.org/officeDocument/2006/relationships/customXml" Target="../ink/ink505.xml"/><Relationship Id="rId174" Type="http://schemas.openxmlformats.org/officeDocument/2006/relationships/customXml" Target="../ink/ink526.xml"/><Relationship Id="rId381" Type="http://schemas.openxmlformats.org/officeDocument/2006/relationships/image" Target="../media/image503.png"/><Relationship Id="rId241" Type="http://schemas.openxmlformats.org/officeDocument/2006/relationships/image" Target="../media/image433.png"/><Relationship Id="rId437" Type="http://schemas.openxmlformats.org/officeDocument/2006/relationships/image" Target="../media/image531.png"/><Relationship Id="rId479" Type="http://schemas.openxmlformats.org/officeDocument/2006/relationships/image" Target="../media/image552.png"/><Relationship Id="rId36" Type="http://schemas.openxmlformats.org/officeDocument/2006/relationships/customXml" Target="../ink/ink457.xml"/><Relationship Id="rId283" Type="http://schemas.openxmlformats.org/officeDocument/2006/relationships/image" Target="../media/image454.png"/><Relationship Id="rId339" Type="http://schemas.openxmlformats.org/officeDocument/2006/relationships/image" Target="../media/image482.png"/><Relationship Id="rId490" Type="http://schemas.openxmlformats.org/officeDocument/2006/relationships/customXml" Target="../ink/ink684.xml"/><Relationship Id="rId504" Type="http://schemas.openxmlformats.org/officeDocument/2006/relationships/customXml" Target="../ink/ink691.xml"/><Relationship Id="rId546" Type="http://schemas.openxmlformats.org/officeDocument/2006/relationships/customXml" Target="../ink/ink712.xml"/><Relationship Id="rId78" Type="http://schemas.openxmlformats.org/officeDocument/2006/relationships/customXml" Target="../ink/ink478.xml"/><Relationship Id="rId101" Type="http://schemas.openxmlformats.org/officeDocument/2006/relationships/image" Target="../media/image363.png"/><Relationship Id="rId143" Type="http://schemas.openxmlformats.org/officeDocument/2006/relationships/image" Target="../media/image384.png"/><Relationship Id="rId185" Type="http://schemas.openxmlformats.org/officeDocument/2006/relationships/image" Target="../media/image405.png"/><Relationship Id="rId350" Type="http://schemas.openxmlformats.org/officeDocument/2006/relationships/customXml" Target="../ink/ink614.xml"/><Relationship Id="rId406" Type="http://schemas.openxmlformats.org/officeDocument/2006/relationships/customXml" Target="../ink/ink642.xml"/><Relationship Id="rId9" Type="http://schemas.openxmlformats.org/officeDocument/2006/relationships/image" Target="../media/image317.png"/><Relationship Id="rId210" Type="http://schemas.openxmlformats.org/officeDocument/2006/relationships/customXml" Target="../ink/ink544.xml"/><Relationship Id="rId392" Type="http://schemas.openxmlformats.org/officeDocument/2006/relationships/customXml" Target="../ink/ink635.xml"/><Relationship Id="rId448" Type="http://schemas.openxmlformats.org/officeDocument/2006/relationships/customXml" Target="../ink/ink663.xml"/><Relationship Id="rId252" Type="http://schemas.openxmlformats.org/officeDocument/2006/relationships/customXml" Target="../ink/ink565.xml"/><Relationship Id="rId294" Type="http://schemas.openxmlformats.org/officeDocument/2006/relationships/customXml" Target="../ink/ink586.xml"/><Relationship Id="rId308" Type="http://schemas.openxmlformats.org/officeDocument/2006/relationships/customXml" Target="../ink/ink593.xml"/><Relationship Id="rId515" Type="http://schemas.openxmlformats.org/officeDocument/2006/relationships/image" Target="../media/image570.png"/><Relationship Id="rId47" Type="http://schemas.openxmlformats.org/officeDocument/2006/relationships/image" Target="../media/image336.png"/><Relationship Id="rId89" Type="http://schemas.openxmlformats.org/officeDocument/2006/relationships/image" Target="../media/image357.png"/><Relationship Id="rId112" Type="http://schemas.openxmlformats.org/officeDocument/2006/relationships/customXml" Target="../ink/ink495.xml"/><Relationship Id="rId154" Type="http://schemas.openxmlformats.org/officeDocument/2006/relationships/customXml" Target="../ink/ink516.xml"/><Relationship Id="rId361" Type="http://schemas.openxmlformats.org/officeDocument/2006/relationships/image" Target="../media/image493.png"/><Relationship Id="rId557" Type="http://schemas.openxmlformats.org/officeDocument/2006/relationships/image" Target="../media/image591.png"/><Relationship Id="rId196" Type="http://schemas.openxmlformats.org/officeDocument/2006/relationships/customXml" Target="../ink/ink537.xml"/><Relationship Id="rId417" Type="http://schemas.openxmlformats.org/officeDocument/2006/relationships/image" Target="../media/image521.png"/><Relationship Id="rId459" Type="http://schemas.openxmlformats.org/officeDocument/2006/relationships/image" Target="../media/image542.png"/><Relationship Id="rId16" Type="http://schemas.openxmlformats.org/officeDocument/2006/relationships/customXml" Target="../ink/ink447.xml"/><Relationship Id="rId221" Type="http://schemas.openxmlformats.org/officeDocument/2006/relationships/image" Target="../media/image423.png"/><Relationship Id="rId263" Type="http://schemas.openxmlformats.org/officeDocument/2006/relationships/image" Target="../media/image444.png"/><Relationship Id="rId319" Type="http://schemas.openxmlformats.org/officeDocument/2006/relationships/image" Target="../media/image472.png"/><Relationship Id="rId470" Type="http://schemas.openxmlformats.org/officeDocument/2006/relationships/customXml" Target="../ink/ink674.xml"/><Relationship Id="rId526" Type="http://schemas.openxmlformats.org/officeDocument/2006/relationships/customXml" Target="../ink/ink702.xml"/><Relationship Id="rId58" Type="http://schemas.openxmlformats.org/officeDocument/2006/relationships/customXml" Target="../ink/ink468.xml"/><Relationship Id="rId123" Type="http://schemas.openxmlformats.org/officeDocument/2006/relationships/image" Target="../media/image374.png"/><Relationship Id="rId330" Type="http://schemas.openxmlformats.org/officeDocument/2006/relationships/customXml" Target="../ink/ink604.xml"/><Relationship Id="rId568" Type="http://schemas.openxmlformats.org/officeDocument/2006/relationships/customXml" Target="../ink/ink723.xml"/><Relationship Id="rId165" Type="http://schemas.openxmlformats.org/officeDocument/2006/relationships/image" Target="../media/image395.png"/><Relationship Id="rId372" Type="http://schemas.openxmlformats.org/officeDocument/2006/relationships/customXml" Target="../ink/ink625.xml"/><Relationship Id="rId428" Type="http://schemas.openxmlformats.org/officeDocument/2006/relationships/customXml" Target="../ink/ink653.xml"/><Relationship Id="rId232" Type="http://schemas.openxmlformats.org/officeDocument/2006/relationships/customXml" Target="../ink/ink555.xml"/><Relationship Id="rId274" Type="http://schemas.openxmlformats.org/officeDocument/2006/relationships/customXml" Target="../ink/ink576.xml"/><Relationship Id="rId481" Type="http://schemas.openxmlformats.org/officeDocument/2006/relationships/image" Target="../media/image553.png"/><Relationship Id="rId27" Type="http://schemas.openxmlformats.org/officeDocument/2006/relationships/image" Target="../media/image326.png"/><Relationship Id="rId69" Type="http://schemas.openxmlformats.org/officeDocument/2006/relationships/image" Target="../media/image347.png"/><Relationship Id="rId134" Type="http://schemas.openxmlformats.org/officeDocument/2006/relationships/customXml" Target="../ink/ink506.xml"/><Relationship Id="rId537" Type="http://schemas.openxmlformats.org/officeDocument/2006/relationships/image" Target="../media/image581.png"/><Relationship Id="rId579" Type="http://schemas.openxmlformats.org/officeDocument/2006/relationships/image" Target="../media/image602.png"/><Relationship Id="rId80" Type="http://schemas.openxmlformats.org/officeDocument/2006/relationships/customXml" Target="../ink/ink479.xml"/><Relationship Id="rId176" Type="http://schemas.openxmlformats.org/officeDocument/2006/relationships/customXml" Target="../ink/ink527.xml"/><Relationship Id="rId341" Type="http://schemas.openxmlformats.org/officeDocument/2006/relationships/image" Target="../media/image483.png"/><Relationship Id="rId383" Type="http://schemas.openxmlformats.org/officeDocument/2006/relationships/image" Target="../media/image504.png"/><Relationship Id="rId439" Type="http://schemas.openxmlformats.org/officeDocument/2006/relationships/image" Target="../media/image532.png"/><Relationship Id="rId201" Type="http://schemas.openxmlformats.org/officeDocument/2006/relationships/image" Target="../media/image413.png"/><Relationship Id="rId243" Type="http://schemas.openxmlformats.org/officeDocument/2006/relationships/image" Target="../media/image434.png"/><Relationship Id="rId285" Type="http://schemas.openxmlformats.org/officeDocument/2006/relationships/image" Target="../media/image455.png"/><Relationship Id="rId450" Type="http://schemas.openxmlformats.org/officeDocument/2006/relationships/customXml" Target="../ink/ink664.xml"/><Relationship Id="rId506" Type="http://schemas.openxmlformats.org/officeDocument/2006/relationships/customXml" Target="../ink/ink692.xml"/><Relationship Id="rId38" Type="http://schemas.openxmlformats.org/officeDocument/2006/relationships/customXml" Target="../ink/ink458.xml"/><Relationship Id="rId103" Type="http://schemas.openxmlformats.org/officeDocument/2006/relationships/image" Target="../media/image364.png"/><Relationship Id="rId310" Type="http://schemas.openxmlformats.org/officeDocument/2006/relationships/customXml" Target="../ink/ink594.xml"/><Relationship Id="rId492" Type="http://schemas.openxmlformats.org/officeDocument/2006/relationships/customXml" Target="../ink/ink685.xml"/><Relationship Id="rId548" Type="http://schemas.openxmlformats.org/officeDocument/2006/relationships/customXml" Target="../ink/ink713.xml"/><Relationship Id="rId91" Type="http://schemas.openxmlformats.org/officeDocument/2006/relationships/image" Target="../media/image358.png"/><Relationship Id="rId145" Type="http://schemas.openxmlformats.org/officeDocument/2006/relationships/image" Target="../media/image385.png"/><Relationship Id="rId187" Type="http://schemas.openxmlformats.org/officeDocument/2006/relationships/image" Target="../media/image406.png"/><Relationship Id="rId352" Type="http://schemas.openxmlformats.org/officeDocument/2006/relationships/customXml" Target="../ink/ink615.xml"/><Relationship Id="rId394" Type="http://schemas.openxmlformats.org/officeDocument/2006/relationships/customXml" Target="../ink/ink636.xml"/><Relationship Id="rId408" Type="http://schemas.openxmlformats.org/officeDocument/2006/relationships/customXml" Target="../ink/ink643.xml"/><Relationship Id="rId212" Type="http://schemas.openxmlformats.org/officeDocument/2006/relationships/customXml" Target="../ink/ink545.xml"/><Relationship Id="rId254" Type="http://schemas.openxmlformats.org/officeDocument/2006/relationships/customXml" Target="../ink/ink566.xml"/><Relationship Id="rId49" Type="http://schemas.openxmlformats.org/officeDocument/2006/relationships/image" Target="../media/image337.png"/><Relationship Id="rId114" Type="http://schemas.openxmlformats.org/officeDocument/2006/relationships/customXml" Target="../ink/ink496.xml"/><Relationship Id="rId296" Type="http://schemas.openxmlformats.org/officeDocument/2006/relationships/customXml" Target="../ink/ink587.xml"/><Relationship Id="rId461" Type="http://schemas.openxmlformats.org/officeDocument/2006/relationships/image" Target="../media/image543.png"/><Relationship Id="rId517" Type="http://schemas.openxmlformats.org/officeDocument/2006/relationships/image" Target="../media/image571.png"/><Relationship Id="rId559" Type="http://schemas.openxmlformats.org/officeDocument/2006/relationships/image" Target="../media/image592.png"/><Relationship Id="rId60" Type="http://schemas.openxmlformats.org/officeDocument/2006/relationships/customXml" Target="../ink/ink469.xml"/><Relationship Id="rId156" Type="http://schemas.openxmlformats.org/officeDocument/2006/relationships/customXml" Target="../ink/ink517.xml"/><Relationship Id="rId198" Type="http://schemas.openxmlformats.org/officeDocument/2006/relationships/customXml" Target="../ink/ink538.xml"/><Relationship Id="rId321" Type="http://schemas.openxmlformats.org/officeDocument/2006/relationships/image" Target="../media/image473.png"/><Relationship Id="rId363" Type="http://schemas.openxmlformats.org/officeDocument/2006/relationships/image" Target="../media/image494.png"/><Relationship Id="rId419" Type="http://schemas.openxmlformats.org/officeDocument/2006/relationships/image" Target="../media/image522.png"/><Relationship Id="rId570" Type="http://schemas.openxmlformats.org/officeDocument/2006/relationships/customXml" Target="../ink/ink724.xml"/><Relationship Id="rId223" Type="http://schemas.openxmlformats.org/officeDocument/2006/relationships/image" Target="../media/image424.png"/><Relationship Id="rId430" Type="http://schemas.openxmlformats.org/officeDocument/2006/relationships/customXml" Target="../ink/ink654.xml"/><Relationship Id="rId18" Type="http://schemas.openxmlformats.org/officeDocument/2006/relationships/customXml" Target="../ink/ink448.xml"/><Relationship Id="rId265" Type="http://schemas.openxmlformats.org/officeDocument/2006/relationships/image" Target="../media/image445.png"/><Relationship Id="rId472" Type="http://schemas.openxmlformats.org/officeDocument/2006/relationships/customXml" Target="../ink/ink675.xml"/><Relationship Id="rId528" Type="http://schemas.openxmlformats.org/officeDocument/2006/relationships/customXml" Target="../ink/ink703.xml"/><Relationship Id="rId125" Type="http://schemas.openxmlformats.org/officeDocument/2006/relationships/image" Target="../media/image375.png"/><Relationship Id="rId167" Type="http://schemas.openxmlformats.org/officeDocument/2006/relationships/image" Target="../media/image396.png"/><Relationship Id="rId332" Type="http://schemas.openxmlformats.org/officeDocument/2006/relationships/customXml" Target="../ink/ink605.xml"/><Relationship Id="rId374" Type="http://schemas.openxmlformats.org/officeDocument/2006/relationships/customXml" Target="../ink/ink626.xml"/><Relationship Id="rId71" Type="http://schemas.openxmlformats.org/officeDocument/2006/relationships/image" Target="../media/image348.png"/><Relationship Id="rId234" Type="http://schemas.openxmlformats.org/officeDocument/2006/relationships/customXml" Target="../ink/ink556.xml"/><Relationship Id="rId2" Type="http://schemas.openxmlformats.org/officeDocument/2006/relationships/customXml" Target="../ink/ink440.xml"/><Relationship Id="rId29" Type="http://schemas.openxmlformats.org/officeDocument/2006/relationships/image" Target="../media/image327.png"/><Relationship Id="rId276" Type="http://schemas.openxmlformats.org/officeDocument/2006/relationships/customXml" Target="../ink/ink577.xml"/><Relationship Id="rId441" Type="http://schemas.openxmlformats.org/officeDocument/2006/relationships/image" Target="../media/image533.png"/><Relationship Id="rId483" Type="http://schemas.openxmlformats.org/officeDocument/2006/relationships/image" Target="../media/image554.png"/><Relationship Id="rId539" Type="http://schemas.openxmlformats.org/officeDocument/2006/relationships/image" Target="../media/image582.png"/><Relationship Id="rId40" Type="http://schemas.openxmlformats.org/officeDocument/2006/relationships/customXml" Target="../ink/ink459.xml"/><Relationship Id="rId136" Type="http://schemas.openxmlformats.org/officeDocument/2006/relationships/customXml" Target="../ink/ink507.xml"/><Relationship Id="rId178" Type="http://schemas.openxmlformats.org/officeDocument/2006/relationships/customXml" Target="../ink/ink528.xml"/><Relationship Id="rId301" Type="http://schemas.openxmlformats.org/officeDocument/2006/relationships/image" Target="../media/image463.png"/><Relationship Id="rId343" Type="http://schemas.openxmlformats.org/officeDocument/2006/relationships/image" Target="../media/image484.png"/><Relationship Id="rId550" Type="http://schemas.openxmlformats.org/officeDocument/2006/relationships/customXml" Target="../ink/ink714.xml"/><Relationship Id="rId82" Type="http://schemas.openxmlformats.org/officeDocument/2006/relationships/customXml" Target="../ink/ink480.xml"/><Relationship Id="rId203" Type="http://schemas.openxmlformats.org/officeDocument/2006/relationships/image" Target="../media/image414.png"/><Relationship Id="rId385" Type="http://schemas.openxmlformats.org/officeDocument/2006/relationships/image" Target="../media/image505.png"/><Relationship Id="rId245" Type="http://schemas.openxmlformats.org/officeDocument/2006/relationships/image" Target="../media/image435.png"/><Relationship Id="rId287" Type="http://schemas.openxmlformats.org/officeDocument/2006/relationships/image" Target="../media/image456.png"/><Relationship Id="rId410" Type="http://schemas.openxmlformats.org/officeDocument/2006/relationships/customXml" Target="../ink/ink644.xml"/><Relationship Id="rId452" Type="http://schemas.openxmlformats.org/officeDocument/2006/relationships/customXml" Target="../ink/ink665.xml"/><Relationship Id="rId494" Type="http://schemas.openxmlformats.org/officeDocument/2006/relationships/customXml" Target="../ink/ink686.xml"/><Relationship Id="rId508" Type="http://schemas.openxmlformats.org/officeDocument/2006/relationships/customXml" Target="../ink/ink693.xml"/><Relationship Id="rId105" Type="http://schemas.openxmlformats.org/officeDocument/2006/relationships/image" Target="../media/image365.png"/><Relationship Id="rId147" Type="http://schemas.openxmlformats.org/officeDocument/2006/relationships/image" Target="../media/image386.png"/><Relationship Id="rId312" Type="http://schemas.openxmlformats.org/officeDocument/2006/relationships/customXml" Target="../ink/ink595.xml"/><Relationship Id="rId354" Type="http://schemas.openxmlformats.org/officeDocument/2006/relationships/customXml" Target="../ink/ink616.xml"/><Relationship Id="rId51" Type="http://schemas.openxmlformats.org/officeDocument/2006/relationships/image" Target="../media/image338.png"/><Relationship Id="rId93" Type="http://schemas.openxmlformats.org/officeDocument/2006/relationships/image" Target="../media/image359.png"/><Relationship Id="rId189" Type="http://schemas.openxmlformats.org/officeDocument/2006/relationships/image" Target="../media/image407.png"/><Relationship Id="rId396" Type="http://schemas.openxmlformats.org/officeDocument/2006/relationships/customXml" Target="../ink/ink637.xml"/><Relationship Id="rId561" Type="http://schemas.openxmlformats.org/officeDocument/2006/relationships/image" Target="../media/image593.png"/><Relationship Id="rId214" Type="http://schemas.openxmlformats.org/officeDocument/2006/relationships/customXml" Target="../ink/ink546.xml"/><Relationship Id="rId256" Type="http://schemas.openxmlformats.org/officeDocument/2006/relationships/customXml" Target="../ink/ink567.xml"/><Relationship Id="rId298" Type="http://schemas.openxmlformats.org/officeDocument/2006/relationships/customXml" Target="../ink/ink588.xml"/><Relationship Id="rId421" Type="http://schemas.openxmlformats.org/officeDocument/2006/relationships/image" Target="../media/image523.png"/><Relationship Id="rId463" Type="http://schemas.openxmlformats.org/officeDocument/2006/relationships/image" Target="../media/image544.png"/><Relationship Id="rId519" Type="http://schemas.openxmlformats.org/officeDocument/2006/relationships/image" Target="../media/image572.png"/><Relationship Id="rId116" Type="http://schemas.openxmlformats.org/officeDocument/2006/relationships/customXml" Target="../ink/ink497.xml"/><Relationship Id="rId158" Type="http://schemas.openxmlformats.org/officeDocument/2006/relationships/customXml" Target="../ink/ink518.xml"/><Relationship Id="rId323" Type="http://schemas.openxmlformats.org/officeDocument/2006/relationships/image" Target="../media/image474.png"/><Relationship Id="rId530" Type="http://schemas.openxmlformats.org/officeDocument/2006/relationships/customXml" Target="../ink/ink704.xml"/><Relationship Id="rId20" Type="http://schemas.openxmlformats.org/officeDocument/2006/relationships/customXml" Target="../ink/ink449.xml"/><Relationship Id="rId62" Type="http://schemas.openxmlformats.org/officeDocument/2006/relationships/customXml" Target="../ink/ink470.xml"/><Relationship Id="rId365" Type="http://schemas.openxmlformats.org/officeDocument/2006/relationships/image" Target="../media/image495.png"/><Relationship Id="rId572" Type="http://schemas.openxmlformats.org/officeDocument/2006/relationships/customXml" Target="../ink/ink725.xml"/><Relationship Id="rId225" Type="http://schemas.openxmlformats.org/officeDocument/2006/relationships/image" Target="../media/image425.png"/><Relationship Id="rId267" Type="http://schemas.openxmlformats.org/officeDocument/2006/relationships/image" Target="../media/image446.png"/><Relationship Id="rId432" Type="http://schemas.openxmlformats.org/officeDocument/2006/relationships/customXml" Target="../ink/ink655.xml"/><Relationship Id="rId474" Type="http://schemas.openxmlformats.org/officeDocument/2006/relationships/customXml" Target="../ink/ink676.xml"/><Relationship Id="rId127" Type="http://schemas.openxmlformats.org/officeDocument/2006/relationships/image" Target="../media/image376.png"/><Relationship Id="rId31" Type="http://schemas.openxmlformats.org/officeDocument/2006/relationships/image" Target="../media/image328.png"/><Relationship Id="rId73" Type="http://schemas.openxmlformats.org/officeDocument/2006/relationships/image" Target="../media/image349.png"/><Relationship Id="rId169" Type="http://schemas.openxmlformats.org/officeDocument/2006/relationships/image" Target="../media/image397.png"/><Relationship Id="rId334" Type="http://schemas.openxmlformats.org/officeDocument/2006/relationships/customXml" Target="../ink/ink606.xml"/><Relationship Id="rId376" Type="http://schemas.openxmlformats.org/officeDocument/2006/relationships/customXml" Target="../ink/ink627.xml"/><Relationship Id="rId541" Type="http://schemas.openxmlformats.org/officeDocument/2006/relationships/image" Target="../media/image583.png"/><Relationship Id="rId4" Type="http://schemas.openxmlformats.org/officeDocument/2006/relationships/customXml" Target="../ink/ink441.xml"/><Relationship Id="rId180" Type="http://schemas.openxmlformats.org/officeDocument/2006/relationships/customXml" Target="../ink/ink529.xml"/><Relationship Id="rId236" Type="http://schemas.openxmlformats.org/officeDocument/2006/relationships/customXml" Target="../ink/ink557.xml"/><Relationship Id="rId278" Type="http://schemas.openxmlformats.org/officeDocument/2006/relationships/customXml" Target="../ink/ink578.xml"/><Relationship Id="rId401" Type="http://schemas.openxmlformats.org/officeDocument/2006/relationships/image" Target="../media/image513.png"/><Relationship Id="rId443" Type="http://schemas.openxmlformats.org/officeDocument/2006/relationships/image" Target="../media/image534.png"/><Relationship Id="rId303" Type="http://schemas.openxmlformats.org/officeDocument/2006/relationships/image" Target="../media/image464.png"/><Relationship Id="rId485" Type="http://schemas.openxmlformats.org/officeDocument/2006/relationships/image" Target="../media/image555.png"/><Relationship Id="rId42" Type="http://schemas.openxmlformats.org/officeDocument/2006/relationships/customXml" Target="../ink/ink460.xml"/><Relationship Id="rId84" Type="http://schemas.openxmlformats.org/officeDocument/2006/relationships/customXml" Target="../ink/ink481.xml"/><Relationship Id="rId138" Type="http://schemas.openxmlformats.org/officeDocument/2006/relationships/customXml" Target="../ink/ink508.xml"/><Relationship Id="rId345" Type="http://schemas.openxmlformats.org/officeDocument/2006/relationships/image" Target="../media/image485.png"/><Relationship Id="rId387" Type="http://schemas.openxmlformats.org/officeDocument/2006/relationships/image" Target="../media/image506.png"/><Relationship Id="rId510" Type="http://schemas.openxmlformats.org/officeDocument/2006/relationships/customXml" Target="../ink/ink694.xml"/><Relationship Id="rId552" Type="http://schemas.openxmlformats.org/officeDocument/2006/relationships/customXml" Target="../ink/ink715.xml"/><Relationship Id="rId191" Type="http://schemas.openxmlformats.org/officeDocument/2006/relationships/image" Target="../media/image408.png"/><Relationship Id="rId205" Type="http://schemas.openxmlformats.org/officeDocument/2006/relationships/image" Target="../media/image415.png"/><Relationship Id="rId247" Type="http://schemas.openxmlformats.org/officeDocument/2006/relationships/image" Target="../media/image436.png"/><Relationship Id="rId412" Type="http://schemas.openxmlformats.org/officeDocument/2006/relationships/customXml" Target="../ink/ink645.xml"/><Relationship Id="rId107" Type="http://schemas.openxmlformats.org/officeDocument/2006/relationships/image" Target="../media/image366.png"/><Relationship Id="rId289" Type="http://schemas.openxmlformats.org/officeDocument/2006/relationships/image" Target="../media/image457.png"/><Relationship Id="rId454" Type="http://schemas.openxmlformats.org/officeDocument/2006/relationships/customXml" Target="../ink/ink666.xml"/><Relationship Id="rId496" Type="http://schemas.openxmlformats.org/officeDocument/2006/relationships/customXml" Target="../ink/ink687.xml"/><Relationship Id="rId11" Type="http://schemas.openxmlformats.org/officeDocument/2006/relationships/image" Target="../media/image318.png"/><Relationship Id="rId53" Type="http://schemas.openxmlformats.org/officeDocument/2006/relationships/image" Target="../media/image339.png"/><Relationship Id="rId149" Type="http://schemas.openxmlformats.org/officeDocument/2006/relationships/image" Target="../media/image387.png"/><Relationship Id="rId314" Type="http://schemas.openxmlformats.org/officeDocument/2006/relationships/customXml" Target="../ink/ink596.xml"/><Relationship Id="rId356" Type="http://schemas.openxmlformats.org/officeDocument/2006/relationships/customXml" Target="../ink/ink617.xml"/><Relationship Id="rId398" Type="http://schemas.openxmlformats.org/officeDocument/2006/relationships/customXml" Target="../ink/ink638.xml"/><Relationship Id="rId521" Type="http://schemas.openxmlformats.org/officeDocument/2006/relationships/image" Target="../media/image573.png"/><Relationship Id="rId563" Type="http://schemas.openxmlformats.org/officeDocument/2006/relationships/image" Target="../media/image594.png"/><Relationship Id="rId95" Type="http://schemas.openxmlformats.org/officeDocument/2006/relationships/image" Target="../media/image360.png"/><Relationship Id="rId160" Type="http://schemas.openxmlformats.org/officeDocument/2006/relationships/customXml" Target="../ink/ink519.xml"/><Relationship Id="rId216" Type="http://schemas.openxmlformats.org/officeDocument/2006/relationships/customXml" Target="../ink/ink547.xml"/><Relationship Id="rId423" Type="http://schemas.openxmlformats.org/officeDocument/2006/relationships/image" Target="../media/image524.png"/><Relationship Id="rId258" Type="http://schemas.openxmlformats.org/officeDocument/2006/relationships/customXml" Target="../ink/ink568.xml"/><Relationship Id="rId465" Type="http://schemas.openxmlformats.org/officeDocument/2006/relationships/image" Target="../media/image545.png"/><Relationship Id="rId22" Type="http://schemas.openxmlformats.org/officeDocument/2006/relationships/customXml" Target="../ink/ink450.xml"/><Relationship Id="rId64" Type="http://schemas.openxmlformats.org/officeDocument/2006/relationships/customXml" Target="../ink/ink471.xml"/><Relationship Id="rId118" Type="http://schemas.openxmlformats.org/officeDocument/2006/relationships/customXml" Target="../ink/ink498.xml"/><Relationship Id="rId325" Type="http://schemas.openxmlformats.org/officeDocument/2006/relationships/image" Target="../media/image475.png"/><Relationship Id="rId367" Type="http://schemas.openxmlformats.org/officeDocument/2006/relationships/image" Target="../media/image496.png"/><Relationship Id="rId532" Type="http://schemas.openxmlformats.org/officeDocument/2006/relationships/customXml" Target="../ink/ink705.xml"/><Relationship Id="rId574" Type="http://schemas.openxmlformats.org/officeDocument/2006/relationships/customXml" Target="../ink/ink726.xml"/><Relationship Id="rId171" Type="http://schemas.openxmlformats.org/officeDocument/2006/relationships/image" Target="../media/image398.png"/><Relationship Id="rId227" Type="http://schemas.openxmlformats.org/officeDocument/2006/relationships/image" Target="../media/image426.png"/><Relationship Id="rId269" Type="http://schemas.openxmlformats.org/officeDocument/2006/relationships/image" Target="../media/image447.png"/><Relationship Id="rId434" Type="http://schemas.openxmlformats.org/officeDocument/2006/relationships/customXml" Target="../ink/ink656.xml"/><Relationship Id="rId476" Type="http://schemas.openxmlformats.org/officeDocument/2006/relationships/customXml" Target="../ink/ink677.xml"/><Relationship Id="rId33" Type="http://schemas.openxmlformats.org/officeDocument/2006/relationships/image" Target="../media/image329.png"/><Relationship Id="rId129" Type="http://schemas.openxmlformats.org/officeDocument/2006/relationships/image" Target="../media/image377.png"/><Relationship Id="rId280" Type="http://schemas.openxmlformats.org/officeDocument/2006/relationships/customXml" Target="../ink/ink579.xml"/><Relationship Id="rId336" Type="http://schemas.openxmlformats.org/officeDocument/2006/relationships/customXml" Target="../ink/ink607.xml"/><Relationship Id="rId501" Type="http://schemas.openxmlformats.org/officeDocument/2006/relationships/image" Target="../media/image563.png"/><Relationship Id="rId543" Type="http://schemas.openxmlformats.org/officeDocument/2006/relationships/image" Target="../media/image584.png"/><Relationship Id="rId75" Type="http://schemas.openxmlformats.org/officeDocument/2006/relationships/image" Target="../media/image350.png"/><Relationship Id="rId140" Type="http://schemas.openxmlformats.org/officeDocument/2006/relationships/customXml" Target="../ink/ink509.xml"/><Relationship Id="rId182" Type="http://schemas.openxmlformats.org/officeDocument/2006/relationships/customXml" Target="../ink/ink530.xml"/><Relationship Id="rId378" Type="http://schemas.openxmlformats.org/officeDocument/2006/relationships/customXml" Target="../ink/ink628.xml"/><Relationship Id="rId403" Type="http://schemas.openxmlformats.org/officeDocument/2006/relationships/image" Target="../media/image514.png"/><Relationship Id="rId6" Type="http://schemas.openxmlformats.org/officeDocument/2006/relationships/customXml" Target="../ink/ink442.xml"/><Relationship Id="rId238" Type="http://schemas.openxmlformats.org/officeDocument/2006/relationships/customXml" Target="../ink/ink558.xml"/><Relationship Id="rId445" Type="http://schemas.openxmlformats.org/officeDocument/2006/relationships/image" Target="../media/image535.png"/><Relationship Id="rId487" Type="http://schemas.openxmlformats.org/officeDocument/2006/relationships/image" Target="../media/image556.png"/><Relationship Id="rId291" Type="http://schemas.openxmlformats.org/officeDocument/2006/relationships/image" Target="../media/image458.png"/><Relationship Id="rId305" Type="http://schemas.openxmlformats.org/officeDocument/2006/relationships/image" Target="../media/image465.png"/><Relationship Id="rId347" Type="http://schemas.openxmlformats.org/officeDocument/2006/relationships/image" Target="../media/image486.png"/><Relationship Id="rId512" Type="http://schemas.openxmlformats.org/officeDocument/2006/relationships/customXml" Target="../ink/ink695.xml"/><Relationship Id="rId44" Type="http://schemas.openxmlformats.org/officeDocument/2006/relationships/customXml" Target="../ink/ink461.xml"/><Relationship Id="rId86" Type="http://schemas.openxmlformats.org/officeDocument/2006/relationships/customXml" Target="../ink/ink482.xml"/><Relationship Id="rId151" Type="http://schemas.openxmlformats.org/officeDocument/2006/relationships/image" Target="../media/image388.png"/><Relationship Id="rId389" Type="http://schemas.openxmlformats.org/officeDocument/2006/relationships/image" Target="../media/image507.png"/><Relationship Id="rId554" Type="http://schemas.openxmlformats.org/officeDocument/2006/relationships/customXml" Target="../ink/ink716.xml"/><Relationship Id="rId193" Type="http://schemas.openxmlformats.org/officeDocument/2006/relationships/image" Target="../media/image409.png"/><Relationship Id="rId207" Type="http://schemas.openxmlformats.org/officeDocument/2006/relationships/image" Target="../media/image416.png"/><Relationship Id="rId249" Type="http://schemas.openxmlformats.org/officeDocument/2006/relationships/image" Target="../media/image437.png"/><Relationship Id="rId414" Type="http://schemas.openxmlformats.org/officeDocument/2006/relationships/customXml" Target="../ink/ink646.xml"/><Relationship Id="rId456" Type="http://schemas.openxmlformats.org/officeDocument/2006/relationships/customXml" Target="../ink/ink667.xml"/><Relationship Id="rId498" Type="http://schemas.openxmlformats.org/officeDocument/2006/relationships/customXml" Target="../ink/ink688.xml"/><Relationship Id="rId13" Type="http://schemas.openxmlformats.org/officeDocument/2006/relationships/image" Target="../media/image319.png"/><Relationship Id="rId109" Type="http://schemas.openxmlformats.org/officeDocument/2006/relationships/image" Target="../media/image367.png"/><Relationship Id="rId260" Type="http://schemas.openxmlformats.org/officeDocument/2006/relationships/customXml" Target="../ink/ink569.xml"/><Relationship Id="rId316" Type="http://schemas.openxmlformats.org/officeDocument/2006/relationships/customXml" Target="../ink/ink597.xml"/><Relationship Id="rId523" Type="http://schemas.openxmlformats.org/officeDocument/2006/relationships/image" Target="../media/image574.png"/><Relationship Id="rId55" Type="http://schemas.openxmlformats.org/officeDocument/2006/relationships/image" Target="../media/image340.png"/><Relationship Id="rId97" Type="http://schemas.openxmlformats.org/officeDocument/2006/relationships/image" Target="../media/image361.png"/><Relationship Id="rId120" Type="http://schemas.openxmlformats.org/officeDocument/2006/relationships/customXml" Target="../ink/ink499.xml"/><Relationship Id="rId358" Type="http://schemas.openxmlformats.org/officeDocument/2006/relationships/customXml" Target="../ink/ink618.xml"/><Relationship Id="rId565" Type="http://schemas.openxmlformats.org/officeDocument/2006/relationships/image" Target="../media/image595.png"/><Relationship Id="rId162" Type="http://schemas.openxmlformats.org/officeDocument/2006/relationships/customXml" Target="../ink/ink520.xml"/><Relationship Id="rId218" Type="http://schemas.openxmlformats.org/officeDocument/2006/relationships/customXml" Target="../ink/ink548.xml"/><Relationship Id="rId425" Type="http://schemas.openxmlformats.org/officeDocument/2006/relationships/image" Target="../media/image525.png"/><Relationship Id="rId467" Type="http://schemas.openxmlformats.org/officeDocument/2006/relationships/image" Target="../media/image546.png"/><Relationship Id="rId271" Type="http://schemas.openxmlformats.org/officeDocument/2006/relationships/image" Target="../media/image448.png"/><Relationship Id="rId24" Type="http://schemas.openxmlformats.org/officeDocument/2006/relationships/customXml" Target="../ink/ink451.xml"/><Relationship Id="rId66" Type="http://schemas.openxmlformats.org/officeDocument/2006/relationships/customXml" Target="../ink/ink472.xml"/><Relationship Id="rId131" Type="http://schemas.openxmlformats.org/officeDocument/2006/relationships/image" Target="../media/image378.png"/><Relationship Id="rId327" Type="http://schemas.openxmlformats.org/officeDocument/2006/relationships/image" Target="../media/image476.png"/><Relationship Id="rId369" Type="http://schemas.openxmlformats.org/officeDocument/2006/relationships/image" Target="../media/image497.png"/><Relationship Id="rId534" Type="http://schemas.openxmlformats.org/officeDocument/2006/relationships/customXml" Target="../ink/ink706.xml"/><Relationship Id="rId576" Type="http://schemas.openxmlformats.org/officeDocument/2006/relationships/customXml" Target="../ink/ink727.xml"/><Relationship Id="rId173" Type="http://schemas.openxmlformats.org/officeDocument/2006/relationships/image" Target="../media/image399.png"/><Relationship Id="rId229" Type="http://schemas.openxmlformats.org/officeDocument/2006/relationships/image" Target="../media/image427.png"/><Relationship Id="rId380" Type="http://schemas.openxmlformats.org/officeDocument/2006/relationships/customXml" Target="../ink/ink629.xml"/><Relationship Id="rId436" Type="http://schemas.openxmlformats.org/officeDocument/2006/relationships/customXml" Target="../ink/ink657.xml"/><Relationship Id="rId240" Type="http://schemas.openxmlformats.org/officeDocument/2006/relationships/customXml" Target="../ink/ink559.xml"/><Relationship Id="rId478" Type="http://schemas.openxmlformats.org/officeDocument/2006/relationships/customXml" Target="../ink/ink678.xml"/><Relationship Id="rId35" Type="http://schemas.openxmlformats.org/officeDocument/2006/relationships/image" Target="../media/image330.png"/><Relationship Id="rId77" Type="http://schemas.openxmlformats.org/officeDocument/2006/relationships/image" Target="../media/image351.png"/><Relationship Id="rId100" Type="http://schemas.openxmlformats.org/officeDocument/2006/relationships/customXml" Target="../ink/ink489.xml"/><Relationship Id="rId282" Type="http://schemas.openxmlformats.org/officeDocument/2006/relationships/customXml" Target="../ink/ink580.xml"/><Relationship Id="rId338" Type="http://schemas.openxmlformats.org/officeDocument/2006/relationships/customXml" Target="../ink/ink608.xml"/><Relationship Id="rId503" Type="http://schemas.openxmlformats.org/officeDocument/2006/relationships/image" Target="../media/image564.png"/><Relationship Id="rId545" Type="http://schemas.openxmlformats.org/officeDocument/2006/relationships/image" Target="../media/image585.png"/><Relationship Id="rId8" Type="http://schemas.openxmlformats.org/officeDocument/2006/relationships/customXml" Target="../ink/ink443.xml"/><Relationship Id="rId142" Type="http://schemas.openxmlformats.org/officeDocument/2006/relationships/customXml" Target="../ink/ink510.xml"/><Relationship Id="rId184" Type="http://schemas.openxmlformats.org/officeDocument/2006/relationships/customXml" Target="../ink/ink531.xml"/><Relationship Id="rId391" Type="http://schemas.openxmlformats.org/officeDocument/2006/relationships/image" Target="../media/image508.png"/><Relationship Id="rId405" Type="http://schemas.openxmlformats.org/officeDocument/2006/relationships/image" Target="../media/image515.png"/><Relationship Id="rId447" Type="http://schemas.openxmlformats.org/officeDocument/2006/relationships/image" Target="../media/image536.png"/><Relationship Id="rId251" Type="http://schemas.openxmlformats.org/officeDocument/2006/relationships/image" Target="../media/image438.png"/><Relationship Id="rId489" Type="http://schemas.openxmlformats.org/officeDocument/2006/relationships/image" Target="../media/image557.png"/><Relationship Id="rId46" Type="http://schemas.openxmlformats.org/officeDocument/2006/relationships/customXml" Target="../ink/ink462.xml"/><Relationship Id="rId293" Type="http://schemas.openxmlformats.org/officeDocument/2006/relationships/image" Target="../media/image459.png"/><Relationship Id="rId307" Type="http://schemas.openxmlformats.org/officeDocument/2006/relationships/image" Target="../media/image466.png"/><Relationship Id="rId349" Type="http://schemas.openxmlformats.org/officeDocument/2006/relationships/image" Target="../media/image487.png"/><Relationship Id="rId514" Type="http://schemas.openxmlformats.org/officeDocument/2006/relationships/customXml" Target="../ink/ink696.xml"/><Relationship Id="rId556" Type="http://schemas.openxmlformats.org/officeDocument/2006/relationships/customXml" Target="../ink/ink717.xml"/><Relationship Id="rId88" Type="http://schemas.openxmlformats.org/officeDocument/2006/relationships/customXml" Target="../ink/ink483.xml"/><Relationship Id="rId111" Type="http://schemas.openxmlformats.org/officeDocument/2006/relationships/image" Target="../media/image368.png"/><Relationship Id="rId153" Type="http://schemas.openxmlformats.org/officeDocument/2006/relationships/image" Target="../media/image389.png"/><Relationship Id="rId195" Type="http://schemas.openxmlformats.org/officeDocument/2006/relationships/image" Target="../media/image410.png"/><Relationship Id="rId209" Type="http://schemas.openxmlformats.org/officeDocument/2006/relationships/image" Target="../media/image417.png"/><Relationship Id="rId360" Type="http://schemas.openxmlformats.org/officeDocument/2006/relationships/customXml" Target="../ink/ink619.xml"/><Relationship Id="rId416" Type="http://schemas.openxmlformats.org/officeDocument/2006/relationships/customXml" Target="../ink/ink647.xml"/><Relationship Id="rId220" Type="http://schemas.openxmlformats.org/officeDocument/2006/relationships/customXml" Target="../ink/ink549.xml"/><Relationship Id="rId458" Type="http://schemas.openxmlformats.org/officeDocument/2006/relationships/customXml" Target="../ink/ink668.xml"/><Relationship Id="rId15" Type="http://schemas.openxmlformats.org/officeDocument/2006/relationships/image" Target="../media/image320.png"/><Relationship Id="rId57" Type="http://schemas.openxmlformats.org/officeDocument/2006/relationships/image" Target="../media/image341.png"/><Relationship Id="rId262" Type="http://schemas.openxmlformats.org/officeDocument/2006/relationships/customXml" Target="../ink/ink570.xml"/><Relationship Id="rId318" Type="http://schemas.openxmlformats.org/officeDocument/2006/relationships/customXml" Target="../ink/ink598.xml"/><Relationship Id="rId525" Type="http://schemas.openxmlformats.org/officeDocument/2006/relationships/image" Target="../media/image575.png"/><Relationship Id="rId567" Type="http://schemas.openxmlformats.org/officeDocument/2006/relationships/image" Target="../media/image596.png"/><Relationship Id="rId99" Type="http://schemas.openxmlformats.org/officeDocument/2006/relationships/image" Target="../media/image362.png"/><Relationship Id="rId122" Type="http://schemas.openxmlformats.org/officeDocument/2006/relationships/customXml" Target="../ink/ink500.xml"/><Relationship Id="rId164" Type="http://schemas.openxmlformats.org/officeDocument/2006/relationships/customXml" Target="../ink/ink521.xml"/><Relationship Id="rId371" Type="http://schemas.openxmlformats.org/officeDocument/2006/relationships/image" Target="../media/image498.png"/><Relationship Id="rId427" Type="http://schemas.openxmlformats.org/officeDocument/2006/relationships/image" Target="../media/image526.png"/><Relationship Id="rId469" Type="http://schemas.openxmlformats.org/officeDocument/2006/relationships/image" Target="../media/image547.png"/><Relationship Id="rId26" Type="http://schemas.openxmlformats.org/officeDocument/2006/relationships/customXml" Target="../ink/ink452.xml"/><Relationship Id="rId231" Type="http://schemas.openxmlformats.org/officeDocument/2006/relationships/image" Target="../media/image428.png"/><Relationship Id="rId273" Type="http://schemas.openxmlformats.org/officeDocument/2006/relationships/image" Target="../media/image449.png"/><Relationship Id="rId329" Type="http://schemas.openxmlformats.org/officeDocument/2006/relationships/image" Target="../media/image477.png"/><Relationship Id="rId480" Type="http://schemas.openxmlformats.org/officeDocument/2006/relationships/customXml" Target="../ink/ink679.xml"/><Relationship Id="rId536" Type="http://schemas.openxmlformats.org/officeDocument/2006/relationships/customXml" Target="../ink/ink707.xml"/><Relationship Id="rId68" Type="http://schemas.openxmlformats.org/officeDocument/2006/relationships/customXml" Target="../ink/ink473.xml"/><Relationship Id="rId133" Type="http://schemas.openxmlformats.org/officeDocument/2006/relationships/image" Target="../media/image379.png"/><Relationship Id="rId175" Type="http://schemas.openxmlformats.org/officeDocument/2006/relationships/image" Target="../media/image400.png"/><Relationship Id="rId340" Type="http://schemas.openxmlformats.org/officeDocument/2006/relationships/customXml" Target="../ink/ink609.xml"/><Relationship Id="rId578" Type="http://schemas.openxmlformats.org/officeDocument/2006/relationships/customXml" Target="../ink/ink728.xml"/><Relationship Id="rId200" Type="http://schemas.openxmlformats.org/officeDocument/2006/relationships/customXml" Target="../ink/ink539.xml"/><Relationship Id="rId382" Type="http://schemas.openxmlformats.org/officeDocument/2006/relationships/customXml" Target="../ink/ink630.xml"/><Relationship Id="rId438" Type="http://schemas.openxmlformats.org/officeDocument/2006/relationships/customXml" Target="../ink/ink658.xml"/><Relationship Id="rId242" Type="http://schemas.openxmlformats.org/officeDocument/2006/relationships/customXml" Target="../ink/ink560.xml"/><Relationship Id="rId284" Type="http://schemas.openxmlformats.org/officeDocument/2006/relationships/customXml" Target="../ink/ink581.xml"/><Relationship Id="rId491" Type="http://schemas.openxmlformats.org/officeDocument/2006/relationships/image" Target="../media/image558.png"/><Relationship Id="rId505" Type="http://schemas.openxmlformats.org/officeDocument/2006/relationships/image" Target="../media/image565.png"/><Relationship Id="rId37" Type="http://schemas.openxmlformats.org/officeDocument/2006/relationships/image" Target="../media/image331.png"/><Relationship Id="rId79" Type="http://schemas.openxmlformats.org/officeDocument/2006/relationships/image" Target="../media/image352.png"/><Relationship Id="rId102" Type="http://schemas.openxmlformats.org/officeDocument/2006/relationships/customXml" Target="../ink/ink490.xml"/><Relationship Id="rId144" Type="http://schemas.openxmlformats.org/officeDocument/2006/relationships/customXml" Target="../ink/ink511.xml"/><Relationship Id="rId547" Type="http://schemas.openxmlformats.org/officeDocument/2006/relationships/image" Target="../media/image586.png"/><Relationship Id="rId90" Type="http://schemas.openxmlformats.org/officeDocument/2006/relationships/customXml" Target="../ink/ink484.xml"/><Relationship Id="rId186" Type="http://schemas.openxmlformats.org/officeDocument/2006/relationships/customXml" Target="../ink/ink532.xml"/><Relationship Id="rId351" Type="http://schemas.openxmlformats.org/officeDocument/2006/relationships/image" Target="../media/image488.png"/><Relationship Id="rId393" Type="http://schemas.openxmlformats.org/officeDocument/2006/relationships/image" Target="../media/image509.png"/><Relationship Id="rId407" Type="http://schemas.openxmlformats.org/officeDocument/2006/relationships/image" Target="../media/image516.png"/><Relationship Id="rId449" Type="http://schemas.openxmlformats.org/officeDocument/2006/relationships/image" Target="../media/image537.png"/><Relationship Id="rId211" Type="http://schemas.openxmlformats.org/officeDocument/2006/relationships/image" Target="../media/image418.png"/><Relationship Id="rId253" Type="http://schemas.openxmlformats.org/officeDocument/2006/relationships/image" Target="../media/image439.png"/><Relationship Id="rId295" Type="http://schemas.openxmlformats.org/officeDocument/2006/relationships/image" Target="../media/image460.png"/><Relationship Id="rId309" Type="http://schemas.openxmlformats.org/officeDocument/2006/relationships/image" Target="../media/image467.png"/><Relationship Id="rId460" Type="http://schemas.openxmlformats.org/officeDocument/2006/relationships/customXml" Target="../ink/ink669.xml"/><Relationship Id="rId516" Type="http://schemas.openxmlformats.org/officeDocument/2006/relationships/customXml" Target="../ink/ink697.xml"/><Relationship Id="rId48" Type="http://schemas.openxmlformats.org/officeDocument/2006/relationships/customXml" Target="../ink/ink463.xml"/><Relationship Id="rId113" Type="http://schemas.openxmlformats.org/officeDocument/2006/relationships/image" Target="../media/image369.png"/><Relationship Id="rId320" Type="http://schemas.openxmlformats.org/officeDocument/2006/relationships/customXml" Target="../ink/ink599.xml"/><Relationship Id="rId558" Type="http://schemas.openxmlformats.org/officeDocument/2006/relationships/customXml" Target="../ink/ink718.xml"/><Relationship Id="rId155" Type="http://schemas.openxmlformats.org/officeDocument/2006/relationships/image" Target="../media/image390.png"/><Relationship Id="rId197" Type="http://schemas.openxmlformats.org/officeDocument/2006/relationships/image" Target="../media/image411.png"/><Relationship Id="rId362" Type="http://schemas.openxmlformats.org/officeDocument/2006/relationships/customXml" Target="../ink/ink620.xml"/><Relationship Id="rId418" Type="http://schemas.openxmlformats.org/officeDocument/2006/relationships/customXml" Target="../ink/ink648.xml"/><Relationship Id="rId222" Type="http://schemas.openxmlformats.org/officeDocument/2006/relationships/customXml" Target="../ink/ink550.xml"/><Relationship Id="rId264" Type="http://schemas.openxmlformats.org/officeDocument/2006/relationships/customXml" Target="../ink/ink571.xml"/><Relationship Id="rId471" Type="http://schemas.openxmlformats.org/officeDocument/2006/relationships/image" Target="../media/image548.png"/><Relationship Id="rId17" Type="http://schemas.openxmlformats.org/officeDocument/2006/relationships/image" Target="../media/image321.png"/><Relationship Id="rId59" Type="http://schemas.openxmlformats.org/officeDocument/2006/relationships/image" Target="../media/image342.png"/><Relationship Id="rId124" Type="http://schemas.openxmlformats.org/officeDocument/2006/relationships/customXml" Target="../ink/ink501.xml"/><Relationship Id="rId527" Type="http://schemas.openxmlformats.org/officeDocument/2006/relationships/image" Target="../media/image576.png"/><Relationship Id="rId569" Type="http://schemas.openxmlformats.org/officeDocument/2006/relationships/image" Target="../media/image597.png"/><Relationship Id="rId70" Type="http://schemas.openxmlformats.org/officeDocument/2006/relationships/customXml" Target="../ink/ink474.xml"/><Relationship Id="rId166" Type="http://schemas.openxmlformats.org/officeDocument/2006/relationships/customXml" Target="../ink/ink522.xml"/><Relationship Id="rId331" Type="http://schemas.openxmlformats.org/officeDocument/2006/relationships/image" Target="../media/image478.png"/><Relationship Id="rId373" Type="http://schemas.openxmlformats.org/officeDocument/2006/relationships/image" Target="../media/image499.png"/><Relationship Id="rId429" Type="http://schemas.openxmlformats.org/officeDocument/2006/relationships/image" Target="../media/image527.png"/><Relationship Id="rId1" Type="http://schemas.openxmlformats.org/officeDocument/2006/relationships/slideLayout" Target="../slideLayouts/slideLayout2.xml"/><Relationship Id="rId233" Type="http://schemas.openxmlformats.org/officeDocument/2006/relationships/image" Target="../media/image429.png"/><Relationship Id="rId440" Type="http://schemas.openxmlformats.org/officeDocument/2006/relationships/customXml" Target="../ink/ink659.xml"/><Relationship Id="rId28" Type="http://schemas.openxmlformats.org/officeDocument/2006/relationships/customXml" Target="../ink/ink453.xml"/><Relationship Id="rId275" Type="http://schemas.openxmlformats.org/officeDocument/2006/relationships/image" Target="../media/image450.png"/><Relationship Id="rId300" Type="http://schemas.openxmlformats.org/officeDocument/2006/relationships/customXml" Target="../ink/ink589.xml"/><Relationship Id="rId482" Type="http://schemas.openxmlformats.org/officeDocument/2006/relationships/customXml" Target="../ink/ink680.xml"/><Relationship Id="rId538" Type="http://schemas.openxmlformats.org/officeDocument/2006/relationships/customXml" Target="../ink/ink708.xml"/><Relationship Id="rId81" Type="http://schemas.openxmlformats.org/officeDocument/2006/relationships/image" Target="../media/image353.png"/><Relationship Id="rId135" Type="http://schemas.openxmlformats.org/officeDocument/2006/relationships/image" Target="../media/image380.png"/><Relationship Id="rId177" Type="http://schemas.openxmlformats.org/officeDocument/2006/relationships/image" Target="../media/image401.png"/><Relationship Id="rId342" Type="http://schemas.openxmlformats.org/officeDocument/2006/relationships/customXml" Target="../ink/ink610.xml"/><Relationship Id="rId384" Type="http://schemas.openxmlformats.org/officeDocument/2006/relationships/customXml" Target="../ink/ink631.xml"/><Relationship Id="rId202" Type="http://schemas.openxmlformats.org/officeDocument/2006/relationships/customXml" Target="../ink/ink540.xml"/><Relationship Id="rId244" Type="http://schemas.openxmlformats.org/officeDocument/2006/relationships/customXml" Target="../ink/ink561.xml"/><Relationship Id="rId39" Type="http://schemas.openxmlformats.org/officeDocument/2006/relationships/image" Target="../media/image332.png"/><Relationship Id="rId286" Type="http://schemas.openxmlformats.org/officeDocument/2006/relationships/customXml" Target="../ink/ink582.xml"/><Relationship Id="rId451" Type="http://schemas.openxmlformats.org/officeDocument/2006/relationships/image" Target="../media/image538.png"/><Relationship Id="rId493" Type="http://schemas.openxmlformats.org/officeDocument/2006/relationships/image" Target="../media/image559.png"/><Relationship Id="rId507" Type="http://schemas.openxmlformats.org/officeDocument/2006/relationships/image" Target="../media/image566.png"/><Relationship Id="rId549" Type="http://schemas.openxmlformats.org/officeDocument/2006/relationships/image" Target="../media/image587.png"/><Relationship Id="rId50" Type="http://schemas.openxmlformats.org/officeDocument/2006/relationships/customXml" Target="../ink/ink464.xml"/><Relationship Id="rId104" Type="http://schemas.openxmlformats.org/officeDocument/2006/relationships/customXml" Target="../ink/ink491.xml"/><Relationship Id="rId146" Type="http://schemas.openxmlformats.org/officeDocument/2006/relationships/customXml" Target="../ink/ink512.xml"/><Relationship Id="rId188" Type="http://schemas.openxmlformats.org/officeDocument/2006/relationships/customXml" Target="../ink/ink533.xml"/><Relationship Id="rId311" Type="http://schemas.openxmlformats.org/officeDocument/2006/relationships/image" Target="../media/image468.png"/><Relationship Id="rId353" Type="http://schemas.openxmlformats.org/officeDocument/2006/relationships/image" Target="../media/image489.png"/><Relationship Id="rId395" Type="http://schemas.openxmlformats.org/officeDocument/2006/relationships/image" Target="../media/image510.png"/><Relationship Id="rId409" Type="http://schemas.openxmlformats.org/officeDocument/2006/relationships/image" Target="../media/image517.png"/><Relationship Id="rId560" Type="http://schemas.openxmlformats.org/officeDocument/2006/relationships/customXml" Target="../ink/ink719.xml"/><Relationship Id="rId92" Type="http://schemas.openxmlformats.org/officeDocument/2006/relationships/customXml" Target="../ink/ink485.xml"/><Relationship Id="rId213" Type="http://schemas.openxmlformats.org/officeDocument/2006/relationships/image" Target="../media/image419.png"/><Relationship Id="rId420" Type="http://schemas.openxmlformats.org/officeDocument/2006/relationships/customXml" Target="../ink/ink649.xml"/><Relationship Id="rId255" Type="http://schemas.openxmlformats.org/officeDocument/2006/relationships/image" Target="../media/image440.png"/><Relationship Id="rId297" Type="http://schemas.openxmlformats.org/officeDocument/2006/relationships/image" Target="../media/image461.png"/><Relationship Id="rId462" Type="http://schemas.openxmlformats.org/officeDocument/2006/relationships/customXml" Target="../ink/ink670.xml"/><Relationship Id="rId518" Type="http://schemas.openxmlformats.org/officeDocument/2006/relationships/customXml" Target="../ink/ink698.xml"/><Relationship Id="rId115" Type="http://schemas.openxmlformats.org/officeDocument/2006/relationships/image" Target="../media/image370.png"/><Relationship Id="rId157" Type="http://schemas.openxmlformats.org/officeDocument/2006/relationships/image" Target="../media/image391.png"/><Relationship Id="rId322" Type="http://schemas.openxmlformats.org/officeDocument/2006/relationships/customXml" Target="../ink/ink600.xml"/><Relationship Id="rId364" Type="http://schemas.openxmlformats.org/officeDocument/2006/relationships/customXml" Target="../ink/ink621.xml"/><Relationship Id="rId61" Type="http://schemas.openxmlformats.org/officeDocument/2006/relationships/image" Target="../media/image343.png"/><Relationship Id="rId199" Type="http://schemas.openxmlformats.org/officeDocument/2006/relationships/image" Target="../media/image412.png"/><Relationship Id="rId571" Type="http://schemas.openxmlformats.org/officeDocument/2006/relationships/image" Target="../media/image598.png"/><Relationship Id="rId19" Type="http://schemas.openxmlformats.org/officeDocument/2006/relationships/image" Target="../media/image322.png"/><Relationship Id="rId224" Type="http://schemas.openxmlformats.org/officeDocument/2006/relationships/customXml" Target="../ink/ink551.xml"/><Relationship Id="rId266" Type="http://schemas.openxmlformats.org/officeDocument/2006/relationships/customXml" Target="../ink/ink572.xml"/><Relationship Id="rId431" Type="http://schemas.openxmlformats.org/officeDocument/2006/relationships/image" Target="../media/image528.png"/><Relationship Id="rId473" Type="http://schemas.openxmlformats.org/officeDocument/2006/relationships/image" Target="../media/image549.png"/><Relationship Id="rId529" Type="http://schemas.openxmlformats.org/officeDocument/2006/relationships/image" Target="../media/image577.png"/><Relationship Id="rId30" Type="http://schemas.openxmlformats.org/officeDocument/2006/relationships/customXml" Target="../ink/ink454.xml"/><Relationship Id="rId126" Type="http://schemas.openxmlformats.org/officeDocument/2006/relationships/customXml" Target="../ink/ink502.xml"/><Relationship Id="rId168" Type="http://schemas.openxmlformats.org/officeDocument/2006/relationships/customXml" Target="../ink/ink523.xml"/><Relationship Id="rId333" Type="http://schemas.openxmlformats.org/officeDocument/2006/relationships/image" Target="../media/image479.png"/><Relationship Id="rId540" Type="http://schemas.openxmlformats.org/officeDocument/2006/relationships/customXml" Target="../ink/ink709.xml"/><Relationship Id="rId72" Type="http://schemas.openxmlformats.org/officeDocument/2006/relationships/customXml" Target="../ink/ink475.xml"/><Relationship Id="rId375" Type="http://schemas.openxmlformats.org/officeDocument/2006/relationships/image" Target="../media/image500.png"/><Relationship Id="rId3" Type="http://schemas.openxmlformats.org/officeDocument/2006/relationships/image" Target="../media/image3141.png"/><Relationship Id="rId235" Type="http://schemas.openxmlformats.org/officeDocument/2006/relationships/image" Target="../media/image430.png"/><Relationship Id="rId277" Type="http://schemas.openxmlformats.org/officeDocument/2006/relationships/image" Target="../media/image451.png"/><Relationship Id="rId400" Type="http://schemas.openxmlformats.org/officeDocument/2006/relationships/customXml" Target="../ink/ink639.xml"/><Relationship Id="rId442" Type="http://schemas.openxmlformats.org/officeDocument/2006/relationships/customXml" Target="../ink/ink660.xml"/><Relationship Id="rId484" Type="http://schemas.openxmlformats.org/officeDocument/2006/relationships/customXml" Target="../ink/ink681.xml"/><Relationship Id="rId137" Type="http://schemas.openxmlformats.org/officeDocument/2006/relationships/image" Target="../media/image381.png"/><Relationship Id="rId302" Type="http://schemas.openxmlformats.org/officeDocument/2006/relationships/customXml" Target="../ink/ink590.xml"/><Relationship Id="rId344" Type="http://schemas.openxmlformats.org/officeDocument/2006/relationships/customXml" Target="../ink/ink611.xml"/><Relationship Id="rId41" Type="http://schemas.openxmlformats.org/officeDocument/2006/relationships/image" Target="../media/image333.png"/><Relationship Id="rId83" Type="http://schemas.openxmlformats.org/officeDocument/2006/relationships/image" Target="../media/image354.png"/><Relationship Id="rId179" Type="http://schemas.openxmlformats.org/officeDocument/2006/relationships/image" Target="../media/image402.png"/><Relationship Id="rId386" Type="http://schemas.openxmlformats.org/officeDocument/2006/relationships/customXml" Target="../ink/ink632.xml"/><Relationship Id="rId551" Type="http://schemas.openxmlformats.org/officeDocument/2006/relationships/image" Target="../media/image588.png"/><Relationship Id="rId190" Type="http://schemas.openxmlformats.org/officeDocument/2006/relationships/customXml" Target="../ink/ink534.xml"/><Relationship Id="rId204" Type="http://schemas.openxmlformats.org/officeDocument/2006/relationships/customXml" Target="../ink/ink541.xml"/><Relationship Id="rId246" Type="http://schemas.openxmlformats.org/officeDocument/2006/relationships/customXml" Target="../ink/ink562.xml"/><Relationship Id="rId288" Type="http://schemas.openxmlformats.org/officeDocument/2006/relationships/customXml" Target="../ink/ink583.xml"/><Relationship Id="rId411" Type="http://schemas.openxmlformats.org/officeDocument/2006/relationships/image" Target="../media/image518.png"/><Relationship Id="rId453" Type="http://schemas.openxmlformats.org/officeDocument/2006/relationships/image" Target="../media/image539.png"/><Relationship Id="rId509" Type="http://schemas.openxmlformats.org/officeDocument/2006/relationships/image" Target="../media/image567.png"/><Relationship Id="rId106" Type="http://schemas.openxmlformats.org/officeDocument/2006/relationships/customXml" Target="../ink/ink492.xml"/><Relationship Id="rId313" Type="http://schemas.openxmlformats.org/officeDocument/2006/relationships/image" Target="../media/image469.png"/><Relationship Id="rId495" Type="http://schemas.openxmlformats.org/officeDocument/2006/relationships/image" Target="../media/image560.png"/><Relationship Id="rId10" Type="http://schemas.openxmlformats.org/officeDocument/2006/relationships/customXml" Target="../ink/ink444.xml"/><Relationship Id="rId52" Type="http://schemas.openxmlformats.org/officeDocument/2006/relationships/customXml" Target="../ink/ink465.xml"/><Relationship Id="rId94" Type="http://schemas.openxmlformats.org/officeDocument/2006/relationships/customXml" Target="../ink/ink486.xml"/><Relationship Id="rId148" Type="http://schemas.openxmlformats.org/officeDocument/2006/relationships/customXml" Target="../ink/ink513.xml"/><Relationship Id="rId355" Type="http://schemas.openxmlformats.org/officeDocument/2006/relationships/image" Target="../media/image490.png"/><Relationship Id="rId397" Type="http://schemas.openxmlformats.org/officeDocument/2006/relationships/image" Target="../media/image511.png"/><Relationship Id="rId520" Type="http://schemas.openxmlformats.org/officeDocument/2006/relationships/customXml" Target="../ink/ink699.xml"/><Relationship Id="rId562" Type="http://schemas.openxmlformats.org/officeDocument/2006/relationships/customXml" Target="../ink/ink720.xml"/><Relationship Id="rId215" Type="http://schemas.openxmlformats.org/officeDocument/2006/relationships/image" Target="../media/image420.png"/><Relationship Id="rId257" Type="http://schemas.openxmlformats.org/officeDocument/2006/relationships/image" Target="../media/image441.png"/><Relationship Id="rId422" Type="http://schemas.openxmlformats.org/officeDocument/2006/relationships/customXml" Target="../ink/ink650.xml"/><Relationship Id="rId464" Type="http://schemas.openxmlformats.org/officeDocument/2006/relationships/customXml" Target="../ink/ink671.xml"/><Relationship Id="rId299" Type="http://schemas.openxmlformats.org/officeDocument/2006/relationships/image" Target="../media/image462.png"/><Relationship Id="rId63" Type="http://schemas.openxmlformats.org/officeDocument/2006/relationships/image" Target="../media/image344.png"/><Relationship Id="rId159" Type="http://schemas.openxmlformats.org/officeDocument/2006/relationships/image" Target="../media/image392.png"/><Relationship Id="rId366" Type="http://schemas.openxmlformats.org/officeDocument/2006/relationships/customXml" Target="../ink/ink622.xml"/><Relationship Id="rId573" Type="http://schemas.openxmlformats.org/officeDocument/2006/relationships/image" Target="../media/image599.png"/><Relationship Id="rId226" Type="http://schemas.openxmlformats.org/officeDocument/2006/relationships/customXml" Target="../ink/ink552.xml"/><Relationship Id="rId433" Type="http://schemas.openxmlformats.org/officeDocument/2006/relationships/image" Target="../media/image529.png"/><Relationship Id="rId74" Type="http://schemas.openxmlformats.org/officeDocument/2006/relationships/customXml" Target="../ink/ink476.xml"/><Relationship Id="rId377" Type="http://schemas.openxmlformats.org/officeDocument/2006/relationships/image" Target="../media/image501.png"/><Relationship Id="rId500" Type="http://schemas.openxmlformats.org/officeDocument/2006/relationships/customXml" Target="../ink/ink689.xml"/><Relationship Id="rId5" Type="http://schemas.openxmlformats.org/officeDocument/2006/relationships/image" Target="../media/image315.png"/><Relationship Id="rId237" Type="http://schemas.openxmlformats.org/officeDocument/2006/relationships/image" Target="../media/image431.png"/><Relationship Id="rId444" Type="http://schemas.openxmlformats.org/officeDocument/2006/relationships/customXml" Target="../ink/ink661.xml"/><Relationship Id="rId290" Type="http://schemas.openxmlformats.org/officeDocument/2006/relationships/customXml" Target="../ink/ink584.xml"/><Relationship Id="rId304" Type="http://schemas.openxmlformats.org/officeDocument/2006/relationships/customXml" Target="../ink/ink591.xml"/><Relationship Id="rId388" Type="http://schemas.openxmlformats.org/officeDocument/2006/relationships/customXml" Target="../ink/ink633.xml"/><Relationship Id="rId511" Type="http://schemas.openxmlformats.org/officeDocument/2006/relationships/image" Target="../media/image568.png"/><Relationship Id="rId85" Type="http://schemas.openxmlformats.org/officeDocument/2006/relationships/image" Target="../media/image355.png"/><Relationship Id="rId150" Type="http://schemas.openxmlformats.org/officeDocument/2006/relationships/customXml" Target="../ink/ink514.xml"/><Relationship Id="rId248" Type="http://schemas.openxmlformats.org/officeDocument/2006/relationships/customXml" Target="../ink/ink563.xml"/><Relationship Id="rId455" Type="http://schemas.openxmlformats.org/officeDocument/2006/relationships/image" Target="../media/image540.png"/><Relationship Id="rId12" Type="http://schemas.openxmlformats.org/officeDocument/2006/relationships/customXml" Target="../ink/ink445.xml"/><Relationship Id="rId108" Type="http://schemas.openxmlformats.org/officeDocument/2006/relationships/customXml" Target="../ink/ink493.xml"/><Relationship Id="rId315" Type="http://schemas.openxmlformats.org/officeDocument/2006/relationships/image" Target="../media/image470.png"/><Relationship Id="rId522" Type="http://schemas.openxmlformats.org/officeDocument/2006/relationships/customXml" Target="../ink/ink700.xml"/><Relationship Id="rId96" Type="http://schemas.openxmlformats.org/officeDocument/2006/relationships/customXml" Target="../ink/ink487.xml"/><Relationship Id="rId161" Type="http://schemas.openxmlformats.org/officeDocument/2006/relationships/image" Target="../media/image393.png"/><Relationship Id="rId399" Type="http://schemas.openxmlformats.org/officeDocument/2006/relationships/image" Target="../media/image512.png"/><Relationship Id="rId259" Type="http://schemas.openxmlformats.org/officeDocument/2006/relationships/image" Target="../media/image442.png"/><Relationship Id="rId466" Type="http://schemas.openxmlformats.org/officeDocument/2006/relationships/customXml" Target="../ink/ink672.xml"/><Relationship Id="rId23" Type="http://schemas.openxmlformats.org/officeDocument/2006/relationships/image" Target="../media/image324.png"/><Relationship Id="rId119" Type="http://schemas.openxmlformats.org/officeDocument/2006/relationships/image" Target="../media/image372.png"/><Relationship Id="rId326" Type="http://schemas.openxmlformats.org/officeDocument/2006/relationships/customXml" Target="../ink/ink602.xml"/><Relationship Id="rId533" Type="http://schemas.openxmlformats.org/officeDocument/2006/relationships/image" Target="../media/image579.png"/><Relationship Id="rId172" Type="http://schemas.openxmlformats.org/officeDocument/2006/relationships/customXml" Target="../ink/ink525.xml"/><Relationship Id="rId477" Type="http://schemas.openxmlformats.org/officeDocument/2006/relationships/image" Target="../media/image551.png"/><Relationship Id="rId337" Type="http://schemas.openxmlformats.org/officeDocument/2006/relationships/image" Target="../media/image4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B0CC2-270B-523B-E9D5-A459BCD4502C}"/>
              </a:ext>
            </a:extLst>
          </p:cNvPr>
          <p:cNvSpPr>
            <a:spLocks noGrp="1"/>
          </p:cNvSpPr>
          <p:nvPr>
            <p:ph type="ctrTitle"/>
          </p:nvPr>
        </p:nvSpPr>
        <p:spPr>
          <a:xfrm>
            <a:off x="1602377" y="0"/>
            <a:ext cx="9144000" cy="501162"/>
          </a:xfrm>
        </p:spPr>
        <p:txBody>
          <a:bodyPr/>
          <a:lstStyle/>
          <a:p>
            <a:r>
              <a:rPr lang="en-US" dirty="0"/>
              <a:t>Equation of Motion and Rossby Number</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D67FDA46-0AF1-B614-A75A-B45D0B3FD3DC}"/>
                  </a:ext>
                </a:extLst>
              </p14:cNvPr>
              <p14:cNvContentPartPr/>
              <p14:nvPr/>
            </p14:nvContentPartPr>
            <p14:xfrm>
              <a:off x="504728" y="914399"/>
              <a:ext cx="10861161" cy="4756639"/>
            </p14:xfrm>
          </p:contentPart>
        </mc:Choice>
        <mc:Fallback xmlns="">
          <p:pic>
            <p:nvPicPr>
              <p:cNvPr id="4" name="Ink 3">
                <a:extLst>
                  <a:ext uri="{FF2B5EF4-FFF2-40B4-BE49-F238E27FC236}">
                    <a16:creationId xmlns:a16="http://schemas.microsoft.com/office/drawing/2014/main" id="{D67FDA46-0AF1-B614-A75A-B45D0B3FD3DC}"/>
                  </a:ext>
                </a:extLst>
              </p:cNvPr>
              <p:cNvPicPr/>
              <p:nvPr/>
            </p:nvPicPr>
            <p:blipFill>
              <a:blip r:embed="rId3"/>
              <a:stretch>
                <a:fillRect/>
              </a:stretch>
            </p:blipFill>
            <p:spPr>
              <a:xfrm>
                <a:off x="495728" y="905398"/>
                <a:ext cx="10878801" cy="4774282"/>
              </a:xfrm>
              <a:prstGeom prst="rect">
                <a:avLst/>
              </a:prstGeom>
            </p:spPr>
          </p:pic>
        </mc:Fallback>
      </mc:AlternateContent>
    </p:spTree>
    <p:extLst>
      <p:ext uri="{BB962C8B-B14F-4D97-AF65-F5344CB8AC3E}">
        <p14:creationId xmlns:p14="http://schemas.microsoft.com/office/powerpoint/2010/main" val="3901855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EE818-6ED0-53C5-B30E-083B17F075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7D5DF7-4A6B-A767-C97C-0D787CE702E1}"/>
              </a:ext>
            </a:extLst>
          </p:cNvPr>
          <p:cNvSpPr txBox="1"/>
          <p:nvPr/>
        </p:nvSpPr>
        <p:spPr>
          <a:xfrm>
            <a:off x="1164566" y="345057"/>
            <a:ext cx="10463841" cy="369332"/>
          </a:xfrm>
          <a:prstGeom prst="rect">
            <a:avLst/>
          </a:prstGeom>
          <a:noFill/>
        </p:spPr>
        <p:txBody>
          <a:bodyPr wrap="square" rtlCol="0">
            <a:spAutoFit/>
          </a:bodyPr>
          <a:lstStyle/>
          <a:p>
            <a:r>
              <a:rPr lang="en-US" b="1" dirty="0"/>
              <a:t>The problem boils down to obtaining T2 and P2, the temperature and pressure at the 9.5 km altitude.</a:t>
            </a:r>
          </a:p>
        </p:txBody>
      </p:sp>
      <p:grpSp>
        <p:nvGrpSpPr>
          <p:cNvPr id="16" name="Group 15">
            <a:extLst>
              <a:ext uri="{FF2B5EF4-FFF2-40B4-BE49-F238E27FC236}">
                <a16:creationId xmlns:a16="http://schemas.microsoft.com/office/drawing/2014/main" id="{BA4FA95B-0E3C-3119-05BB-ECC1CFE1FE36}"/>
              </a:ext>
            </a:extLst>
          </p:cNvPr>
          <p:cNvGrpSpPr/>
          <p:nvPr/>
        </p:nvGrpSpPr>
        <p:grpSpPr>
          <a:xfrm>
            <a:off x="963180" y="1057020"/>
            <a:ext cx="1228320" cy="390600"/>
            <a:chOff x="963180" y="1057020"/>
            <a:chExt cx="1228320" cy="39060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8D040588-CB52-DF09-1C1D-C906BEAE2784}"/>
                    </a:ext>
                  </a:extLst>
                </p14:cNvPr>
                <p14:cNvContentPartPr/>
                <p14:nvPr/>
              </p14:nvContentPartPr>
              <p14:xfrm>
                <a:off x="963180" y="1057020"/>
                <a:ext cx="163800" cy="390600"/>
              </p14:xfrm>
            </p:contentPart>
          </mc:Choice>
          <mc:Fallback xmlns="">
            <p:pic>
              <p:nvPicPr>
                <p:cNvPr id="3" name="Ink 2">
                  <a:extLst>
                    <a:ext uri="{FF2B5EF4-FFF2-40B4-BE49-F238E27FC236}">
                      <a16:creationId xmlns:a16="http://schemas.microsoft.com/office/drawing/2014/main" id="{8D040588-CB52-DF09-1C1D-C906BEAE2784}"/>
                    </a:ext>
                  </a:extLst>
                </p:cNvPr>
                <p:cNvPicPr/>
                <p:nvPr/>
              </p:nvPicPr>
              <p:blipFill>
                <a:blip r:embed="rId3"/>
                <a:stretch>
                  <a:fillRect/>
                </a:stretch>
              </p:blipFill>
              <p:spPr>
                <a:xfrm>
                  <a:off x="954180" y="1048028"/>
                  <a:ext cx="181440" cy="40822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C2A7B6F3-4F67-8A36-A94A-85D365DBB1DA}"/>
                    </a:ext>
                  </a:extLst>
                </p14:cNvPr>
                <p14:cNvContentPartPr/>
                <p14:nvPr/>
              </p14:nvContentPartPr>
              <p14:xfrm>
                <a:off x="1199340" y="1355460"/>
                <a:ext cx="48600" cy="54000"/>
              </p14:xfrm>
            </p:contentPart>
          </mc:Choice>
          <mc:Fallback xmlns="">
            <p:pic>
              <p:nvPicPr>
                <p:cNvPr id="5" name="Ink 4">
                  <a:extLst>
                    <a:ext uri="{FF2B5EF4-FFF2-40B4-BE49-F238E27FC236}">
                      <a16:creationId xmlns:a16="http://schemas.microsoft.com/office/drawing/2014/main" id="{C2A7B6F3-4F67-8A36-A94A-85D365DBB1DA}"/>
                    </a:ext>
                  </a:extLst>
                </p:cNvPr>
                <p:cNvPicPr/>
                <p:nvPr/>
              </p:nvPicPr>
              <p:blipFill>
                <a:blip r:embed="rId5"/>
                <a:stretch>
                  <a:fillRect/>
                </a:stretch>
              </p:blipFill>
              <p:spPr>
                <a:xfrm>
                  <a:off x="1190273" y="1346460"/>
                  <a:ext cx="66372"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E2F64716-EED9-6290-4834-0F3497174332}"/>
                    </a:ext>
                  </a:extLst>
                </p14:cNvPr>
                <p14:cNvContentPartPr/>
                <p14:nvPr/>
              </p14:nvContentPartPr>
              <p14:xfrm>
                <a:off x="1342260" y="1234500"/>
                <a:ext cx="6840" cy="188640"/>
              </p14:xfrm>
            </p:contentPart>
          </mc:Choice>
          <mc:Fallback xmlns="">
            <p:pic>
              <p:nvPicPr>
                <p:cNvPr id="6" name="Ink 5">
                  <a:extLst>
                    <a:ext uri="{FF2B5EF4-FFF2-40B4-BE49-F238E27FC236}">
                      <a16:creationId xmlns:a16="http://schemas.microsoft.com/office/drawing/2014/main" id="{E2F64716-EED9-6290-4834-0F3497174332}"/>
                    </a:ext>
                  </a:extLst>
                </p:cNvPr>
                <p:cNvPicPr/>
                <p:nvPr/>
              </p:nvPicPr>
              <p:blipFill>
                <a:blip r:embed="rId7"/>
                <a:stretch>
                  <a:fillRect/>
                </a:stretch>
              </p:blipFill>
              <p:spPr>
                <a:xfrm>
                  <a:off x="1333260" y="1225500"/>
                  <a:ext cx="2448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DBBF84FB-6981-85B3-D50A-705A96374651}"/>
                    </a:ext>
                  </a:extLst>
                </p14:cNvPr>
                <p14:cNvContentPartPr/>
                <p14:nvPr/>
              </p14:nvContentPartPr>
              <p14:xfrm>
                <a:off x="1404180" y="1332420"/>
                <a:ext cx="72360" cy="75600"/>
              </p14:xfrm>
            </p:contentPart>
          </mc:Choice>
          <mc:Fallback xmlns="">
            <p:pic>
              <p:nvPicPr>
                <p:cNvPr id="7" name="Ink 6">
                  <a:extLst>
                    <a:ext uri="{FF2B5EF4-FFF2-40B4-BE49-F238E27FC236}">
                      <a16:creationId xmlns:a16="http://schemas.microsoft.com/office/drawing/2014/main" id="{DBBF84FB-6981-85B3-D50A-705A96374651}"/>
                    </a:ext>
                  </a:extLst>
                </p:cNvPr>
                <p:cNvPicPr/>
                <p:nvPr/>
              </p:nvPicPr>
              <p:blipFill>
                <a:blip r:embed="rId9"/>
                <a:stretch>
                  <a:fillRect/>
                </a:stretch>
              </p:blipFill>
              <p:spPr>
                <a:xfrm>
                  <a:off x="1395180" y="1323420"/>
                  <a:ext cx="9000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7AA3E262-E17E-41B6-FF46-75168CDC5281}"/>
                    </a:ext>
                  </a:extLst>
                </p14:cNvPr>
                <p14:cNvContentPartPr/>
                <p14:nvPr/>
              </p14:nvContentPartPr>
              <p14:xfrm>
                <a:off x="1578420" y="1224420"/>
                <a:ext cx="12240" cy="205200"/>
              </p14:xfrm>
            </p:contentPart>
          </mc:Choice>
          <mc:Fallback xmlns="">
            <p:pic>
              <p:nvPicPr>
                <p:cNvPr id="8" name="Ink 7">
                  <a:extLst>
                    <a:ext uri="{FF2B5EF4-FFF2-40B4-BE49-F238E27FC236}">
                      <a16:creationId xmlns:a16="http://schemas.microsoft.com/office/drawing/2014/main" id="{7AA3E262-E17E-41B6-FF46-75168CDC5281}"/>
                    </a:ext>
                  </a:extLst>
                </p:cNvPr>
                <p:cNvPicPr/>
                <p:nvPr/>
              </p:nvPicPr>
              <p:blipFill>
                <a:blip r:embed="rId11"/>
                <a:stretch>
                  <a:fillRect/>
                </a:stretch>
              </p:blipFill>
              <p:spPr>
                <a:xfrm>
                  <a:off x="1569420" y="1215404"/>
                  <a:ext cx="29880" cy="22287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35394266-C41E-68D5-DCC5-1297A8E90069}"/>
                    </a:ext>
                  </a:extLst>
                </p14:cNvPr>
                <p14:cNvContentPartPr/>
                <p14:nvPr/>
              </p14:nvContentPartPr>
              <p14:xfrm>
                <a:off x="1544580" y="1315500"/>
                <a:ext cx="110520" cy="8640"/>
              </p14:xfrm>
            </p:contentPart>
          </mc:Choice>
          <mc:Fallback xmlns="">
            <p:pic>
              <p:nvPicPr>
                <p:cNvPr id="9" name="Ink 8">
                  <a:extLst>
                    <a:ext uri="{FF2B5EF4-FFF2-40B4-BE49-F238E27FC236}">
                      <a16:creationId xmlns:a16="http://schemas.microsoft.com/office/drawing/2014/main" id="{35394266-C41E-68D5-DCC5-1297A8E90069}"/>
                    </a:ext>
                  </a:extLst>
                </p:cNvPr>
                <p:cNvPicPr/>
                <p:nvPr/>
              </p:nvPicPr>
              <p:blipFill>
                <a:blip r:embed="rId13"/>
                <a:stretch>
                  <a:fillRect/>
                </a:stretch>
              </p:blipFill>
              <p:spPr>
                <a:xfrm>
                  <a:off x="1535580" y="1306500"/>
                  <a:ext cx="12816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3E9D8E16-B603-0BC6-D9B5-79861FC2670B}"/>
                    </a:ext>
                  </a:extLst>
                </p14:cNvPr>
                <p14:cNvContentPartPr/>
                <p14:nvPr/>
              </p14:nvContentPartPr>
              <p14:xfrm>
                <a:off x="1704420" y="1348260"/>
                <a:ext cx="15120" cy="38520"/>
              </p14:xfrm>
            </p:contentPart>
          </mc:Choice>
          <mc:Fallback xmlns="">
            <p:pic>
              <p:nvPicPr>
                <p:cNvPr id="10" name="Ink 9">
                  <a:extLst>
                    <a:ext uri="{FF2B5EF4-FFF2-40B4-BE49-F238E27FC236}">
                      <a16:creationId xmlns:a16="http://schemas.microsoft.com/office/drawing/2014/main" id="{3E9D8E16-B603-0BC6-D9B5-79861FC2670B}"/>
                    </a:ext>
                  </a:extLst>
                </p:cNvPr>
                <p:cNvPicPr/>
                <p:nvPr/>
              </p:nvPicPr>
              <p:blipFill>
                <a:blip r:embed="rId15"/>
                <a:stretch>
                  <a:fillRect/>
                </a:stretch>
              </p:blipFill>
              <p:spPr>
                <a:xfrm>
                  <a:off x="1695420" y="1339260"/>
                  <a:ext cx="3276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FE46AB3C-8F5C-0BA3-C3D8-D282E300C46A}"/>
                    </a:ext>
                  </a:extLst>
                </p14:cNvPr>
                <p14:cNvContentPartPr/>
                <p14:nvPr/>
              </p14:nvContentPartPr>
              <p14:xfrm>
                <a:off x="1733940" y="1222620"/>
                <a:ext cx="2160" cy="17640"/>
              </p14:xfrm>
            </p:contentPart>
          </mc:Choice>
          <mc:Fallback xmlns="">
            <p:pic>
              <p:nvPicPr>
                <p:cNvPr id="11" name="Ink 10">
                  <a:extLst>
                    <a:ext uri="{FF2B5EF4-FFF2-40B4-BE49-F238E27FC236}">
                      <a16:creationId xmlns:a16="http://schemas.microsoft.com/office/drawing/2014/main" id="{FE46AB3C-8F5C-0BA3-C3D8-D282E300C46A}"/>
                    </a:ext>
                  </a:extLst>
                </p:cNvPr>
                <p:cNvPicPr/>
                <p:nvPr/>
              </p:nvPicPr>
              <p:blipFill>
                <a:blip r:embed="rId17"/>
                <a:stretch>
                  <a:fillRect/>
                </a:stretch>
              </p:blipFill>
              <p:spPr>
                <a:xfrm>
                  <a:off x="1723140" y="1213620"/>
                  <a:ext cx="23328"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96835B25-1D59-5D26-14FC-2A94EB60CE34}"/>
                    </a:ext>
                  </a:extLst>
                </p14:cNvPr>
                <p14:cNvContentPartPr/>
                <p14:nvPr/>
              </p14:nvContentPartPr>
              <p14:xfrm>
                <a:off x="1779660" y="1315140"/>
                <a:ext cx="67320" cy="85680"/>
              </p14:xfrm>
            </p:contentPart>
          </mc:Choice>
          <mc:Fallback xmlns="">
            <p:pic>
              <p:nvPicPr>
                <p:cNvPr id="12" name="Ink 11">
                  <a:extLst>
                    <a:ext uri="{FF2B5EF4-FFF2-40B4-BE49-F238E27FC236}">
                      <a16:creationId xmlns:a16="http://schemas.microsoft.com/office/drawing/2014/main" id="{96835B25-1D59-5D26-14FC-2A94EB60CE34}"/>
                    </a:ext>
                  </a:extLst>
                </p:cNvPr>
                <p:cNvPicPr/>
                <p:nvPr/>
              </p:nvPicPr>
              <p:blipFill>
                <a:blip r:embed="rId19"/>
                <a:stretch>
                  <a:fillRect/>
                </a:stretch>
              </p:blipFill>
              <p:spPr>
                <a:xfrm>
                  <a:off x="1770660" y="1306178"/>
                  <a:ext cx="84960" cy="103246"/>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22EC44D3-6C74-CB1D-76FE-DB4F9C9CA8F0}"/>
                    </a:ext>
                  </a:extLst>
                </p14:cNvPr>
                <p14:cNvContentPartPr/>
                <p14:nvPr/>
              </p14:nvContentPartPr>
              <p14:xfrm>
                <a:off x="1933020" y="1292100"/>
                <a:ext cx="94320" cy="80280"/>
              </p14:xfrm>
            </p:contentPart>
          </mc:Choice>
          <mc:Fallback xmlns="">
            <p:pic>
              <p:nvPicPr>
                <p:cNvPr id="13" name="Ink 12">
                  <a:extLst>
                    <a:ext uri="{FF2B5EF4-FFF2-40B4-BE49-F238E27FC236}">
                      <a16:creationId xmlns:a16="http://schemas.microsoft.com/office/drawing/2014/main" id="{22EC44D3-6C74-CB1D-76FE-DB4F9C9CA8F0}"/>
                    </a:ext>
                  </a:extLst>
                </p:cNvPr>
                <p:cNvPicPr/>
                <p:nvPr/>
              </p:nvPicPr>
              <p:blipFill>
                <a:blip r:embed="rId21"/>
                <a:stretch>
                  <a:fillRect/>
                </a:stretch>
              </p:blipFill>
              <p:spPr>
                <a:xfrm>
                  <a:off x="1924020" y="1283100"/>
                  <a:ext cx="11196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69E64CB5-66BB-056B-599E-B0B57AE6BFC5}"/>
                    </a:ext>
                  </a:extLst>
                </p14:cNvPr>
                <p14:cNvContentPartPr/>
                <p14:nvPr/>
              </p14:nvContentPartPr>
              <p14:xfrm>
                <a:off x="2127060" y="1226940"/>
                <a:ext cx="46080" cy="49320"/>
              </p14:xfrm>
            </p:contentPart>
          </mc:Choice>
          <mc:Fallback xmlns="">
            <p:pic>
              <p:nvPicPr>
                <p:cNvPr id="14" name="Ink 13">
                  <a:extLst>
                    <a:ext uri="{FF2B5EF4-FFF2-40B4-BE49-F238E27FC236}">
                      <a16:creationId xmlns:a16="http://schemas.microsoft.com/office/drawing/2014/main" id="{69E64CB5-66BB-056B-599E-B0B57AE6BFC5}"/>
                    </a:ext>
                  </a:extLst>
                </p:cNvPr>
                <p:cNvPicPr/>
                <p:nvPr/>
              </p:nvPicPr>
              <p:blipFill>
                <a:blip r:embed="rId23"/>
                <a:stretch>
                  <a:fillRect/>
                </a:stretch>
              </p:blipFill>
              <p:spPr>
                <a:xfrm>
                  <a:off x="2118130" y="1217940"/>
                  <a:ext cx="63583"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4A58986C-973C-7E0D-EF1B-671234C3536D}"/>
                    </a:ext>
                  </a:extLst>
                </p14:cNvPr>
                <p14:cNvContentPartPr/>
                <p14:nvPr/>
              </p14:nvContentPartPr>
              <p14:xfrm>
                <a:off x="2124180" y="1359060"/>
                <a:ext cx="67320" cy="56160"/>
              </p14:xfrm>
            </p:contentPart>
          </mc:Choice>
          <mc:Fallback xmlns="">
            <p:pic>
              <p:nvPicPr>
                <p:cNvPr id="15" name="Ink 14">
                  <a:extLst>
                    <a:ext uri="{FF2B5EF4-FFF2-40B4-BE49-F238E27FC236}">
                      <a16:creationId xmlns:a16="http://schemas.microsoft.com/office/drawing/2014/main" id="{4A58986C-973C-7E0D-EF1B-671234C3536D}"/>
                    </a:ext>
                  </a:extLst>
                </p:cNvPr>
                <p:cNvPicPr/>
                <p:nvPr/>
              </p:nvPicPr>
              <p:blipFill>
                <a:blip r:embed="rId25"/>
                <a:stretch>
                  <a:fillRect/>
                </a:stretch>
              </p:blipFill>
              <p:spPr>
                <a:xfrm>
                  <a:off x="2115180" y="1350060"/>
                  <a:ext cx="84960" cy="73800"/>
                </a:xfrm>
                <a:prstGeom prst="rect">
                  <a:avLst/>
                </a:prstGeom>
              </p:spPr>
            </p:pic>
          </mc:Fallback>
        </mc:AlternateContent>
      </p:grpSp>
      <p:grpSp>
        <p:nvGrpSpPr>
          <p:cNvPr id="39" name="Group 38">
            <a:extLst>
              <a:ext uri="{FF2B5EF4-FFF2-40B4-BE49-F238E27FC236}">
                <a16:creationId xmlns:a16="http://schemas.microsoft.com/office/drawing/2014/main" id="{99B189B2-E40C-9DAA-74CC-C65F3755B5B5}"/>
              </a:ext>
            </a:extLst>
          </p:cNvPr>
          <p:cNvGrpSpPr/>
          <p:nvPr/>
        </p:nvGrpSpPr>
        <p:grpSpPr>
          <a:xfrm>
            <a:off x="1218420" y="1534020"/>
            <a:ext cx="1559160" cy="266400"/>
            <a:chOff x="1218420" y="1534020"/>
            <a:chExt cx="1559160" cy="266400"/>
          </a:xfrm>
        </p:grpSpPr>
        <mc:AlternateContent xmlns:mc="http://schemas.openxmlformats.org/markup-compatibility/2006" xmlns:p14="http://schemas.microsoft.com/office/powerpoint/2010/main">
          <mc:Choice Requires="p14">
            <p:contentPart p14:bwMode="auto" r:id="rId26">
              <p14:nvContentPartPr>
                <p14:cNvPr id="24" name="Ink 23">
                  <a:extLst>
                    <a:ext uri="{FF2B5EF4-FFF2-40B4-BE49-F238E27FC236}">
                      <a16:creationId xmlns:a16="http://schemas.microsoft.com/office/drawing/2014/main" id="{ECC3C677-7075-9210-182F-E898FB0C1FE2}"/>
                    </a:ext>
                  </a:extLst>
                </p14:cNvPr>
                <p14:cNvContentPartPr/>
                <p14:nvPr/>
              </p14:nvContentPartPr>
              <p14:xfrm>
                <a:off x="1218420" y="1534020"/>
                <a:ext cx="119160" cy="266400"/>
              </p14:xfrm>
            </p:contentPart>
          </mc:Choice>
          <mc:Fallback xmlns="">
            <p:pic>
              <p:nvPicPr>
                <p:cNvPr id="24" name="Ink 23">
                  <a:extLst>
                    <a:ext uri="{FF2B5EF4-FFF2-40B4-BE49-F238E27FC236}">
                      <a16:creationId xmlns:a16="http://schemas.microsoft.com/office/drawing/2014/main" id="{ECC3C677-7075-9210-182F-E898FB0C1FE2}"/>
                    </a:ext>
                  </a:extLst>
                </p:cNvPr>
                <p:cNvPicPr/>
                <p:nvPr/>
              </p:nvPicPr>
              <p:blipFill>
                <a:blip r:embed="rId27"/>
                <a:stretch>
                  <a:fillRect/>
                </a:stretch>
              </p:blipFill>
              <p:spPr>
                <a:xfrm>
                  <a:off x="1209447" y="1525020"/>
                  <a:ext cx="136747"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5" name="Ink 24">
                  <a:extLst>
                    <a:ext uri="{FF2B5EF4-FFF2-40B4-BE49-F238E27FC236}">
                      <a16:creationId xmlns:a16="http://schemas.microsoft.com/office/drawing/2014/main" id="{7F67F382-06C5-19A3-74DD-30B7187C5D77}"/>
                    </a:ext>
                  </a:extLst>
                </p14:cNvPr>
                <p14:cNvContentPartPr/>
                <p14:nvPr/>
              </p14:nvContentPartPr>
              <p14:xfrm>
                <a:off x="1273500" y="1661100"/>
                <a:ext cx="75240" cy="16560"/>
              </p14:xfrm>
            </p:contentPart>
          </mc:Choice>
          <mc:Fallback xmlns="">
            <p:pic>
              <p:nvPicPr>
                <p:cNvPr id="25" name="Ink 24">
                  <a:extLst>
                    <a:ext uri="{FF2B5EF4-FFF2-40B4-BE49-F238E27FC236}">
                      <a16:creationId xmlns:a16="http://schemas.microsoft.com/office/drawing/2014/main" id="{7F67F382-06C5-19A3-74DD-30B7187C5D77}"/>
                    </a:ext>
                  </a:extLst>
                </p:cNvPr>
                <p:cNvPicPr/>
                <p:nvPr/>
              </p:nvPicPr>
              <p:blipFill>
                <a:blip r:embed="rId29"/>
                <a:stretch>
                  <a:fillRect/>
                </a:stretch>
              </p:blipFill>
              <p:spPr>
                <a:xfrm>
                  <a:off x="1264500" y="1652100"/>
                  <a:ext cx="928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6" name="Ink 25">
                  <a:extLst>
                    <a:ext uri="{FF2B5EF4-FFF2-40B4-BE49-F238E27FC236}">
                      <a16:creationId xmlns:a16="http://schemas.microsoft.com/office/drawing/2014/main" id="{FABC14CD-B190-B0F6-6D8D-CF4B0E7D5CB0}"/>
                    </a:ext>
                  </a:extLst>
                </p14:cNvPr>
                <p14:cNvContentPartPr/>
                <p14:nvPr/>
              </p14:nvContentPartPr>
              <p14:xfrm>
                <a:off x="1442340" y="1655340"/>
                <a:ext cx="79920" cy="121320"/>
              </p14:xfrm>
            </p:contentPart>
          </mc:Choice>
          <mc:Fallback xmlns="">
            <p:pic>
              <p:nvPicPr>
                <p:cNvPr id="26" name="Ink 25">
                  <a:extLst>
                    <a:ext uri="{FF2B5EF4-FFF2-40B4-BE49-F238E27FC236}">
                      <a16:creationId xmlns:a16="http://schemas.microsoft.com/office/drawing/2014/main" id="{FABC14CD-B190-B0F6-6D8D-CF4B0E7D5CB0}"/>
                    </a:ext>
                  </a:extLst>
                </p:cNvPr>
                <p:cNvPicPr/>
                <p:nvPr/>
              </p:nvPicPr>
              <p:blipFill>
                <a:blip r:embed="rId31"/>
                <a:stretch>
                  <a:fillRect/>
                </a:stretch>
              </p:blipFill>
              <p:spPr>
                <a:xfrm>
                  <a:off x="1433340" y="1646340"/>
                  <a:ext cx="9756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 name="Ink 26">
                  <a:extLst>
                    <a:ext uri="{FF2B5EF4-FFF2-40B4-BE49-F238E27FC236}">
                      <a16:creationId xmlns:a16="http://schemas.microsoft.com/office/drawing/2014/main" id="{129094FA-C41A-6A43-2345-1F7F916D6B68}"/>
                    </a:ext>
                  </a:extLst>
                </p14:cNvPr>
                <p14:cNvContentPartPr/>
                <p14:nvPr/>
              </p14:nvContentPartPr>
              <p14:xfrm>
                <a:off x="1542420" y="1642740"/>
                <a:ext cx="97560" cy="117720"/>
              </p14:xfrm>
            </p:contentPart>
          </mc:Choice>
          <mc:Fallback xmlns="">
            <p:pic>
              <p:nvPicPr>
                <p:cNvPr id="27" name="Ink 26">
                  <a:extLst>
                    <a:ext uri="{FF2B5EF4-FFF2-40B4-BE49-F238E27FC236}">
                      <a16:creationId xmlns:a16="http://schemas.microsoft.com/office/drawing/2014/main" id="{129094FA-C41A-6A43-2345-1F7F916D6B68}"/>
                    </a:ext>
                  </a:extLst>
                </p:cNvPr>
                <p:cNvPicPr/>
                <p:nvPr/>
              </p:nvPicPr>
              <p:blipFill>
                <a:blip r:embed="rId33"/>
                <a:stretch>
                  <a:fillRect/>
                </a:stretch>
              </p:blipFill>
              <p:spPr>
                <a:xfrm>
                  <a:off x="1533420" y="1633740"/>
                  <a:ext cx="11520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280722BF-3D2C-9DBC-8D36-9D3178DB9E23}"/>
                    </a:ext>
                  </a:extLst>
                </p14:cNvPr>
                <p14:cNvContentPartPr/>
                <p14:nvPr/>
              </p14:nvContentPartPr>
              <p14:xfrm>
                <a:off x="1710900" y="1655340"/>
                <a:ext cx="114840" cy="101880"/>
              </p14:xfrm>
            </p:contentPart>
          </mc:Choice>
          <mc:Fallback xmlns="">
            <p:pic>
              <p:nvPicPr>
                <p:cNvPr id="28" name="Ink 27">
                  <a:extLst>
                    <a:ext uri="{FF2B5EF4-FFF2-40B4-BE49-F238E27FC236}">
                      <a16:creationId xmlns:a16="http://schemas.microsoft.com/office/drawing/2014/main" id="{280722BF-3D2C-9DBC-8D36-9D3178DB9E23}"/>
                    </a:ext>
                  </a:extLst>
                </p:cNvPr>
                <p:cNvPicPr/>
                <p:nvPr/>
              </p:nvPicPr>
              <p:blipFill>
                <a:blip r:embed="rId35"/>
                <a:stretch>
                  <a:fillRect/>
                </a:stretch>
              </p:blipFill>
              <p:spPr>
                <a:xfrm>
                  <a:off x="1701900" y="1646340"/>
                  <a:ext cx="13248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9" name="Ink 28">
                  <a:extLst>
                    <a:ext uri="{FF2B5EF4-FFF2-40B4-BE49-F238E27FC236}">
                      <a16:creationId xmlns:a16="http://schemas.microsoft.com/office/drawing/2014/main" id="{42DE0ACA-EFE6-3732-B129-37AC0FDB5386}"/>
                    </a:ext>
                  </a:extLst>
                </p14:cNvPr>
                <p14:cNvContentPartPr/>
                <p14:nvPr/>
              </p14:nvContentPartPr>
              <p14:xfrm>
                <a:off x="1903860" y="1572180"/>
                <a:ext cx="3600" cy="178920"/>
              </p14:xfrm>
            </p:contentPart>
          </mc:Choice>
          <mc:Fallback xmlns="">
            <p:pic>
              <p:nvPicPr>
                <p:cNvPr id="29" name="Ink 28">
                  <a:extLst>
                    <a:ext uri="{FF2B5EF4-FFF2-40B4-BE49-F238E27FC236}">
                      <a16:creationId xmlns:a16="http://schemas.microsoft.com/office/drawing/2014/main" id="{42DE0ACA-EFE6-3732-B129-37AC0FDB5386}"/>
                    </a:ext>
                  </a:extLst>
                </p:cNvPr>
                <p:cNvPicPr/>
                <p:nvPr/>
              </p:nvPicPr>
              <p:blipFill>
                <a:blip r:embed="rId37"/>
                <a:stretch>
                  <a:fillRect/>
                </a:stretch>
              </p:blipFill>
              <p:spPr>
                <a:xfrm>
                  <a:off x="1894860" y="1563162"/>
                  <a:ext cx="21240" cy="196596"/>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0" name="Ink 29">
                  <a:extLst>
                    <a:ext uri="{FF2B5EF4-FFF2-40B4-BE49-F238E27FC236}">
                      <a16:creationId xmlns:a16="http://schemas.microsoft.com/office/drawing/2014/main" id="{8D7F325C-5967-71FD-24FB-570D1A1D1A19}"/>
                    </a:ext>
                  </a:extLst>
                </p14:cNvPr>
                <p14:cNvContentPartPr/>
                <p14:nvPr/>
              </p14:nvContentPartPr>
              <p14:xfrm>
                <a:off x="1981980" y="1666140"/>
                <a:ext cx="75600" cy="78480"/>
              </p14:xfrm>
            </p:contentPart>
          </mc:Choice>
          <mc:Fallback xmlns="">
            <p:pic>
              <p:nvPicPr>
                <p:cNvPr id="30" name="Ink 29">
                  <a:extLst>
                    <a:ext uri="{FF2B5EF4-FFF2-40B4-BE49-F238E27FC236}">
                      <a16:creationId xmlns:a16="http://schemas.microsoft.com/office/drawing/2014/main" id="{8D7F325C-5967-71FD-24FB-570D1A1D1A19}"/>
                    </a:ext>
                  </a:extLst>
                </p:cNvPr>
                <p:cNvPicPr/>
                <p:nvPr/>
              </p:nvPicPr>
              <p:blipFill>
                <a:blip r:embed="rId39"/>
                <a:stretch>
                  <a:fillRect/>
                </a:stretch>
              </p:blipFill>
              <p:spPr>
                <a:xfrm>
                  <a:off x="1973023" y="1657099"/>
                  <a:ext cx="93156" cy="96201"/>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1" name="Ink 30">
                  <a:extLst>
                    <a:ext uri="{FF2B5EF4-FFF2-40B4-BE49-F238E27FC236}">
                      <a16:creationId xmlns:a16="http://schemas.microsoft.com/office/drawing/2014/main" id="{665C404C-4851-4E93-67D4-A319AD71CACD}"/>
                    </a:ext>
                  </a:extLst>
                </p14:cNvPr>
                <p14:cNvContentPartPr/>
                <p14:nvPr/>
              </p14:nvContentPartPr>
              <p14:xfrm>
                <a:off x="2143980" y="1633020"/>
                <a:ext cx="60120" cy="93960"/>
              </p14:xfrm>
            </p:contentPart>
          </mc:Choice>
          <mc:Fallback xmlns="">
            <p:pic>
              <p:nvPicPr>
                <p:cNvPr id="31" name="Ink 30">
                  <a:extLst>
                    <a:ext uri="{FF2B5EF4-FFF2-40B4-BE49-F238E27FC236}">
                      <a16:creationId xmlns:a16="http://schemas.microsoft.com/office/drawing/2014/main" id="{665C404C-4851-4E93-67D4-A319AD71CACD}"/>
                    </a:ext>
                  </a:extLst>
                </p:cNvPr>
                <p:cNvPicPr/>
                <p:nvPr/>
              </p:nvPicPr>
              <p:blipFill>
                <a:blip r:embed="rId41"/>
                <a:stretch>
                  <a:fillRect/>
                </a:stretch>
              </p:blipFill>
              <p:spPr>
                <a:xfrm>
                  <a:off x="2134980" y="1624020"/>
                  <a:ext cx="7776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2" name="Ink 31">
                  <a:extLst>
                    <a:ext uri="{FF2B5EF4-FFF2-40B4-BE49-F238E27FC236}">
                      <a16:creationId xmlns:a16="http://schemas.microsoft.com/office/drawing/2014/main" id="{BC03690D-3F8A-0200-6651-3F6F9E53929F}"/>
                    </a:ext>
                  </a:extLst>
                </p14:cNvPr>
                <p14:cNvContentPartPr/>
                <p14:nvPr/>
              </p14:nvContentPartPr>
              <p14:xfrm>
                <a:off x="2275020" y="1644900"/>
                <a:ext cx="50400" cy="81360"/>
              </p14:xfrm>
            </p:contentPart>
          </mc:Choice>
          <mc:Fallback xmlns="">
            <p:pic>
              <p:nvPicPr>
                <p:cNvPr id="32" name="Ink 31">
                  <a:extLst>
                    <a:ext uri="{FF2B5EF4-FFF2-40B4-BE49-F238E27FC236}">
                      <a16:creationId xmlns:a16="http://schemas.microsoft.com/office/drawing/2014/main" id="{BC03690D-3F8A-0200-6651-3F6F9E53929F}"/>
                    </a:ext>
                  </a:extLst>
                </p:cNvPr>
                <p:cNvPicPr/>
                <p:nvPr/>
              </p:nvPicPr>
              <p:blipFill>
                <a:blip r:embed="rId43"/>
                <a:stretch>
                  <a:fillRect/>
                </a:stretch>
              </p:blipFill>
              <p:spPr>
                <a:xfrm>
                  <a:off x="2266020" y="1635900"/>
                  <a:ext cx="6804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3" name="Ink 32">
                  <a:extLst>
                    <a:ext uri="{FF2B5EF4-FFF2-40B4-BE49-F238E27FC236}">
                      <a16:creationId xmlns:a16="http://schemas.microsoft.com/office/drawing/2014/main" id="{1536EE0A-EDAC-0527-D279-9D00B871EB56}"/>
                    </a:ext>
                  </a:extLst>
                </p14:cNvPr>
                <p14:cNvContentPartPr/>
                <p14:nvPr/>
              </p14:nvContentPartPr>
              <p14:xfrm>
                <a:off x="2404980" y="1562460"/>
                <a:ext cx="21600" cy="166320"/>
              </p14:xfrm>
            </p:contentPart>
          </mc:Choice>
          <mc:Fallback xmlns="">
            <p:pic>
              <p:nvPicPr>
                <p:cNvPr id="33" name="Ink 32">
                  <a:extLst>
                    <a:ext uri="{FF2B5EF4-FFF2-40B4-BE49-F238E27FC236}">
                      <a16:creationId xmlns:a16="http://schemas.microsoft.com/office/drawing/2014/main" id="{1536EE0A-EDAC-0527-D279-9D00B871EB56}"/>
                    </a:ext>
                  </a:extLst>
                </p:cNvPr>
                <p:cNvPicPr/>
                <p:nvPr/>
              </p:nvPicPr>
              <p:blipFill>
                <a:blip r:embed="rId45"/>
                <a:stretch>
                  <a:fillRect/>
                </a:stretch>
              </p:blipFill>
              <p:spPr>
                <a:xfrm>
                  <a:off x="2395980" y="1553460"/>
                  <a:ext cx="3924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4" name="Ink 33">
                  <a:extLst>
                    <a:ext uri="{FF2B5EF4-FFF2-40B4-BE49-F238E27FC236}">
                      <a16:creationId xmlns:a16="http://schemas.microsoft.com/office/drawing/2014/main" id="{8722B905-F037-E946-5AD1-12547CC1FA49}"/>
                    </a:ext>
                  </a:extLst>
                </p14:cNvPr>
                <p14:cNvContentPartPr/>
                <p14:nvPr/>
              </p14:nvContentPartPr>
              <p14:xfrm>
                <a:off x="2382300" y="1617540"/>
                <a:ext cx="91800" cy="13680"/>
              </p14:xfrm>
            </p:contentPart>
          </mc:Choice>
          <mc:Fallback xmlns="">
            <p:pic>
              <p:nvPicPr>
                <p:cNvPr id="34" name="Ink 33">
                  <a:extLst>
                    <a:ext uri="{FF2B5EF4-FFF2-40B4-BE49-F238E27FC236}">
                      <a16:creationId xmlns:a16="http://schemas.microsoft.com/office/drawing/2014/main" id="{8722B905-F037-E946-5AD1-12547CC1FA49}"/>
                    </a:ext>
                  </a:extLst>
                </p:cNvPr>
                <p:cNvPicPr/>
                <p:nvPr/>
              </p:nvPicPr>
              <p:blipFill>
                <a:blip r:embed="rId47"/>
                <a:stretch>
                  <a:fillRect/>
                </a:stretch>
              </p:blipFill>
              <p:spPr>
                <a:xfrm>
                  <a:off x="2373300" y="1608540"/>
                  <a:ext cx="10944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5" name="Ink 34">
                  <a:extLst>
                    <a:ext uri="{FF2B5EF4-FFF2-40B4-BE49-F238E27FC236}">
                      <a16:creationId xmlns:a16="http://schemas.microsoft.com/office/drawing/2014/main" id="{F0FADF57-4901-F9E4-225D-040CDA64FC19}"/>
                    </a:ext>
                  </a:extLst>
                </p14:cNvPr>
                <p14:cNvContentPartPr/>
                <p14:nvPr/>
              </p14:nvContentPartPr>
              <p14:xfrm>
                <a:off x="2488500" y="1666860"/>
                <a:ext cx="19800" cy="66240"/>
              </p14:xfrm>
            </p:contentPart>
          </mc:Choice>
          <mc:Fallback xmlns="">
            <p:pic>
              <p:nvPicPr>
                <p:cNvPr id="35" name="Ink 34">
                  <a:extLst>
                    <a:ext uri="{FF2B5EF4-FFF2-40B4-BE49-F238E27FC236}">
                      <a16:creationId xmlns:a16="http://schemas.microsoft.com/office/drawing/2014/main" id="{F0FADF57-4901-F9E4-225D-040CDA64FC19}"/>
                    </a:ext>
                  </a:extLst>
                </p:cNvPr>
                <p:cNvPicPr/>
                <p:nvPr/>
              </p:nvPicPr>
              <p:blipFill>
                <a:blip r:embed="rId49"/>
                <a:stretch>
                  <a:fillRect/>
                </a:stretch>
              </p:blipFill>
              <p:spPr>
                <a:xfrm>
                  <a:off x="2479500" y="1657860"/>
                  <a:ext cx="3744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6" name="Ink 35">
                  <a:extLst>
                    <a:ext uri="{FF2B5EF4-FFF2-40B4-BE49-F238E27FC236}">
                      <a16:creationId xmlns:a16="http://schemas.microsoft.com/office/drawing/2014/main" id="{019EDEBF-172D-FD11-7580-C1E22B23EFE9}"/>
                    </a:ext>
                  </a:extLst>
                </p14:cNvPr>
                <p14:cNvContentPartPr/>
                <p14:nvPr/>
              </p14:nvContentPartPr>
              <p14:xfrm>
                <a:off x="2532420" y="1587660"/>
                <a:ext cx="3600" cy="30960"/>
              </p14:xfrm>
            </p:contentPart>
          </mc:Choice>
          <mc:Fallback xmlns="">
            <p:pic>
              <p:nvPicPr>
                <p:cNvPr id="36" name="Ink 35">
                  <a:extLst>
                    <a:ext uri="{FF2B5EF4-FFF2-40B4-BE49-F238E27FC236}">
                      <a16:creationId xmlns:a16="http://schemas.microsoft.com/office/drawing/2014/main" id="{019EDEBF-172D-FD11-7580-C1E22B23EFE9}"/>
                    </a:ext>
                  </a:extLst>
                </p:cNvPr>
                <p:cNvPicPr/>
                <p:nvPr/>
              </p:nvPicPr>
              <p:blipFill>
                <a:blip r:embed="rId51"/>
                <a:stretch>
                  <a:fillRect/>
                </a:stretch>
              </p:blipFill>
              <p:spPr>
                <a:xfrm>
                  <a:off x="2523420" y="1578660"/>
                  <a:ext cx="2124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7" name="Ink 36">
                  <a:extLst>
                    <a:ext uri="{FF2B5EF4-FFF2-40B4-BE49-F238E27FC236}">
                      <a16:creationId xmlns:a16="http://schemas.microsoft.com/office/drawing/2014/main" id="{52604017-2AE9-F229-89E5-F61B67DD1CF1}"/>
                    </a:ext>
                  </a:extLst>
                </p14:cNvPr>
                <p14:cNvContentPartPr/>
                <p14:nvPr/>
              </p14:nvContentPartPr>
              <p14:xfrm>
                <a:off x="2565180" y="1652460"/>
                <a:ext cx="57600" cy="80640"/>
              </p14:xfrm>
            </p:contentPart>
          </mc:Choice>
          <mc:Fallback xmlns="">
            <p:pic>
              <p:nvPicPr>
                <p:cNvPr id="37" name="Ink 36">
                  <a:extLst>
                    <a:ext uri="{FF2B5EF4-FFF2-40B4-BE49-F238E27FC236}">
                      <a16:creationId xmlns:a16="http://schemas.microsoft.com/office/drawing/2014/main" id="{52604017-2AE9-F229-89E5-F61B67DD1CF1}"/>
                    </a:ext>
                  </a:extLst>
                </p:cNvPr>
                <p:cNvPicPr/>
                <p:nvPr/>
              </p:nvPicPr>
              <p:blipFill>
                <a:blip r:embed="rId53"/>
                <a:stretch>
                  <a:fillRect/>
                </a:stretch>
              </p:blipFill>
              <p:spPr>
                <a:xfrm>
                  <a:off x="2556180" y="1643460"/>
                  <a:ext cx="7524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 name="Ink 37">
                  <a:extLst>
                    <a:ext uri="{FF2B5EF4-FFF2-40B4-BE49-F238E27FC236}">
                      <a16:creationId xmlns:a16="http://schemas.microsoft.com/office/drawing/2014/main" id="{F820FBA2-9313-7672-ABB8-AD03402B379B}"/>
                    </a:ext>
                  </a:extLst>
                </p14:cNvPr>
                <p14:cNvContentPartPr/>
                <p14:nvPr/>
              </p14:nvContentPartPr>
              <p14:xfrm>
                <a:off x="2672820" y="1655340"/>
                <a:ext cx="104760" cy="65880"/>
              </p14:xfrm>
            </p:contentPart>
          </mc:Choice>
          <mc:Fallback xmlns="">
            <p:pic>
              <p:nvPicPr>
                <p:cNvPr id="38" name="Ink 37">
                  <a:extLst>
                    <a:ext uri="{FF2B5EF4-FFF2-40B4-BE49-F238E27FC236}">
                      <a16:creationId xmlns:a16="http://schemas.microsoft.com/office/drawing/2014/main" id="{F820FBA2-9313-7672-ABB8-AD03402B379B}"/>
                    </a:ext>
                  </a:extLst>
                </p:cNvPr>
                <p:cNvPicPr/>
                <p:nvPr/>
              </p:nvPicPr>
              <p:blipFill>
                <a:blip r:embed="rId55"/>
                <a:stretch>
                  <a:fillRect/>
                </a:stretch>
              </p:blipFill>
              <p:spPr>
                <a:xfrm>
                  <a:off x="2663789" y="1646291"/>
                  <a:ext cx="122461" cy="83617"/>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41" name="Ink 40">
                <a:extLst>
                  <a:ext uri="{FF2B5EF4-FFF2-40B4-BE49-F238E27FC236}">
                    <a16:creationId xmlns:a16="http://schemas.microsoft.com/office/drawing/2014/main" id="{586FFB58-C57B-93A4-C5CD-04C4996B9B26}"/>
                  </a:ext>
                </a:extLst>
              </p14:cNvPr>
              <p14:cNvContentPartPr/>
              <p14:nvPr/>
            </p14:nvContentPartPr>
            <p14:xfrm>
              <a:off x="3051540" y="1508820"/>
              <a:ext cx="10080" cy="19080"/>
            </p14:xfrm>
          </p:contentPart>
        </mc:Choice>
        <mc:Fallback xmlns="">
          <p:pic>
            <p:nvPicPr>
              <p:cNvPr id="41" name="Ink 40">
                <a:extLst>
                  <a:ext uri="{FF2B5EF4-FFF2-40B4-BE49-F238E27FC236}">
                    <a16:creationId xmlns:a16="http://schemas.microsoft.com/office/drawing/2014/main" id="{586FFB58-C57B-93A4-C5CD-04C4996B9B26}"/>
                  </a:ext>
                </a:extLst>
              </p:cNvPr>
              <p:cNvPicPr/>
              <p:nvPr/>
            </p:nvPicPr>
            <p:blipFill>
              <a:blip r:embed="rId57"/>
              <a:stretch>
                <a:fillRect/>
              </a:stretch>
            </p:blipFill>
            <p:spPr>
              <a:xfrm>
                <a:off x="3042540" y="1499820"/>
                <a:ext cx="27720" cy="36720"/>
              </a:xfrm>
              <a:prstGeom prst="rect">
                <a:avLst/>
              </a:prstGeom>
            </p:spPr>
          </p:pic>
        </mc:Fallback>
      </mc:AlternateContent>
      <p:grpSp>
        <p:nvGrpSpPr>
          <p:cNvPr id="49" name="Group 48">
            <a:extLst>
              <a:ext uri="{FF2B5EF4-FFF2-40B4-BE49-F238E27FC236}">
                <a16:creationId xmlns:a16="http://schemas.microsoft.com/office/drawing/2014/main" id="{4818C666-D9A6-00EE-210B-0D8C021BA9E7}"/>
              </a:ext>
            </a:extLst>
          </p:cNvPr>
          <p:cNvGrpSpPr/>
          <p:nvPr/>
        </p:nvGrpSpPr>
        <p:grpSpPr>
          <a:xfrm>
            <a:off x="3032100" y="1621860"/>
            <a:ext cx="175320" cy="62280"/>
            <a:chOff x="3032100" y="1621860"/>
            <a:chExt cx="175320" cy="62280"/>
          </a:xfrm>
        </p:grpSpPr>
        <mc:AlternateContent xmlns:mc="http://schemas.openxmlformats.org/markup-compatibility/2006" xmlns:p14="http://schemas.microsoft.com/office/powerpoint/2010/main">
          <mc:Choice Requires="p14">
            <p:contentPart p14:bwMode="auto" r:id="rId58">
              <p14:nvContentPartPr>
                <p14:cNvPr id="40" name="Ink 39">
                  <a:extLst>
                    <a:ext uri="{FF2B5EF4-FFF2-40B4-BE49-F238E27FC236}">
                      <a16:creationId xmlns:a16="http://schemas.microsoft.com/office/drawing/2014/main" id="{FE6C0E84-C4B1-F2D6-8CCE-715A5946B02B}"/>
                    </a:ext>
                  </a:extLst>
                </p14:cNvPr>
                <p14:cNvContentPartPr/>
                <p14:nvPr/>
              </p14:nvContentPartPr>
              <p14:xfrm>
                <a:off x="3032100" y="1621860"/>
                <a:ext cx="11880" cy="59040"/>
              </p14:xfrm>
            </p:contentPart>
          </mc:Choice>
          <mc:Fallback xmlns="">
            <p:pic>
              <p:nvPicPr>
                <p:cNvPr id="40" name="Ink 39">
                  <a:extLst>
                    <a:ext uri="{FF2B5EF4-FFF2-40B4-BE49-F238E27FC236}">
                      <a16:creationId xmlns:a16="http://schemas.microsoft.com/office/drawing/2014/main" id="{FE6C0E84-C4B1-F2D6-8CCE-715A5946B02B}"/>
                    </a:ext>
                  </a:extLst>
                </p:cNvPr>
                <p:cNvPicPr/>
                <p:nvPr/>
              </p:nvPicPr>
              <p:blipFill>
                <a:blip r:embed="rId59"/>
                <a:stretch>
                  <a:fillRect/>
                </a:stretch>
              </p:blipFill>
              <p:spPr>
                <a:xfrm>
                  <a:off x="3023100" y="1612860"/>
                  <a:ext cx="29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2" name="Ink 41">
                  <a:extLst>
                    <a:ext uri="{FF2B5EF4-FFF2-40B4-BE49-F238E27FC236}">
                      <a16:creationId xmlns:a16="http://schemas.microsoft.com/office/drawing/2014/main" id="{409AA9F5-0D75-0F22-0CFB-4A4082DC2972}"/>
                    </a:ext>
                  </a:extLst>
                </p14:cNvPr>
                <p14:cNvContentPartPr/>
                <p14:nvPr/>
              </p14:nvContentPartPr>
              <p14:xfrm>
                <a:off x="3095820" y="1631220"/>
                <a:ext cx="111600" cy="52920"/>
              </p14:xfrm>
            </p:contentPart>
          </mc:Choice>
          <mc:Fallback xmlns="">
            <p:pic>
              <p:nvPicPr>
                <p:cNvPr id="42" name="Ink 41">
                  <a:extLst>
                    <a:ext uri="{FF2B5EF4-FFF2-40B4-BE49-F238E27FC236}">
                      <a16:creationId xmlns:a16="http://schemas.microsoft.com/office/drawing/2014/main" id="{409AA9F5-0D75-0F22-0CFB-4A4082DC2972}"/>
                    </a:ext>
                  </a:extLst>
                </p:cNvPr>
                <p:cNvPicPr/>
                <p:nvPr/>
              </p:nvPicPr>
              <p:blipFill>
                <a:blip r:embed="rId61"/>
                <a:stretch>
                  <a:fillRect/>
                </a:stretch>
              </p:blipFill>
              <p:spPr>
                <a:xfrm>
                  <a:off x="3086820" y="1622158"/>
                  <a:ext cx="129240" cy="70681"/>
                </a:xfrm>
                <a:prstGeom prst="rect">
                  <a:avLst/>
                </a:prstGeom>
              </p:spPr>
            </p:pic>
          </mc:Fallback>
        </mc:AlternateContent>
      </p:grpSp>
      <p:grpSp>
        <p:nvGrpSpPr>
          <p:cNvPr id="48" name="Group 47">
            <a:extLst>
              <a:ext uri="{FF2B5EF4-FFF2-40B4-BE49-F238E27FC236}">
                <a16:creationId xmlns:a16="http://schemas.microsoft.com/office/drawing/2014/main" id="{4C764B91-CA71-05B1-3AD4-4DA418A5AADD}"/>
              </a:ext>
            </a:extLst>
          </p:cNvPr>
          <p:cNvGrpSpPr/>
          <p:nvPr/>
        </p:nvGrpSpPr>
        <p:grpSpPr>
          <a:xfrm>
            <a:off x="3464820" y="1502340"/>
            <a:ext cx="293040" cy="213480"/>
            <a:chOff x="3464820" y="1502340"/>
            <a:chExt cx="293040" cy="213480"/>
          </a:xfrm>
        </p:grpSpPr>
        <mc:AlternateContent xmlns:mc="http://schemas.openxmlformats.org/markup-compatibility/2006" xmlns:p14="http://schemas.microsoft.com/office/powerpoint/2010/main">
          <mc:Choice Requires="p14">
            <p:contentPart p14:bwMode="auto" r:id="rId62">
              <p14:nvContentPartPr>
                <p14:cNvPr id="43" name="Ink 42">
                  <a:extLst>
                    <a:ext uri="{FF2B5EF4-FFF2-40B4-BE49-F238E27FC236}">
                      <a16:creationId xmlns:a16="http://schemas.microsoft.com/office/drawing/2014/main" id="{EB66DAB4-ACDA-2C3E-6CFC-42BC114BC873}"/>
                    </a:ext>
                  </a:extLst>
                </p14:cNvPr>
                <p14:cNvContentPartPr/>
                <p14:nvPr/>
              </p14:nvContentPartPr>
              <p14:xfrm>
                <a:off x="3464820" y="1502340"/>
                <a:ext cx="41400" cy="195480"/>
              </p14:xfrm>
            </p:contentPart>
          </mc:Choice>
          <mc:Fallback xmlns="">
            <p:pic>
              <p:nvPicPr>
                <p:cNvPr id="43" name="Ink 42">
                  <a:extLst>
                    <a:ext uri="{FF2B5EF4-FFF2-40B4-BE49-F238E27FC236}">
                      <a16:creationId xmlns:a16="http://schemas.microsoft.com/office/drawing/2014/main" id="{EB66DAB4-ACDA-2C3E-6CFC-42BC114BC873}"/>
                    </a:ext>
                  </a:extLst>
                </p:cNvPr>
                <p:cNvPicPr/>
                <p:nvPr/>
              </p:nvPicPr>
              <p:blipFill>
                <a:blip r:embed="rId63"/>
                <a:stretch>
                  <a:fillRect/>
                </a:stretch>
              </p:blipFill>
              <p:spPr>
                <a:xfrm>
                  <a:off x="3455820" y="1493357"/>
                  <a:ext cx="59040" cy="213088"/>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4" name="Ink 43">
                  <a:extLst>
                    <a:ext uri="{FF2B5EF4-FFF2-40B4-BE49-F238E27FC236}">
                      <a16:creationId xmlns:a16="http://schemas.microsoft.com/office/drawing/2014/main" id="{561ADEFC-7BAC-EF9C-3367-B203F57A468A}"/>
                    </a:ext>
                  </a:extLst>
                </p14:cNvPr>
                <p14:cNvContentPartPr/>
                <p14:nvPr/>
              </p14:nvContentPartPr>
              <p14:xfrm>
                <a:off x="3466260" y="1525020"/>
                <a:ext cx="154080" cy="177120"/>
              </p14:xfrm>
            </p:contentPart>
          </mc:Choice>
          <mc:Fallback xmlns="">
            <p:pic>
              <p:nvPicPr>
                <p:cNvPr id="44" name="Ink 43">
                  <a:extLst>
                    <a:ext uri="{FF2B5EF4-FFF2-40B4-BE49-F238E27FC236}">
                      <a16:creationId xmlns:a16="http://schemas.microsoft.com/office/drawing/2014/main" id="{561ADEFC-7BAC-EF9C-3367-B203F57A468A}"/>
                    </a:ext>
                  </a:extLst>
                </p:cNvPr>
                <p:cNvPicPr/>
                <p:nvPr/>
              </p:nvPicPr>
              <p:blipFill>
                <a:blip r:embed="rId65"/>
                <a:stretch>
                  <a:fillRect/>
                </a:stretch>
              </p:blipFill>
              <p:spPr>
                <a:xfrm>
                  <a:off x="3457260" y="1516038"/>
                  <a:ext cx="171720" cy="194724"/>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5" name="Ink 44">
                  <a:extLst>
                    <a:ext uri="{FF2B5EF4-FFF2-40B4-BE49-F238E27FC236}">
                      <a16:creationId xmlns:a16="http://schemas.microsoft.com/office/drawing/2014/main" id="{35DA44D7-4C5D-A397-BCE5-46504D275820}"/>
                    </a:ext>
                  </a:extLst>
                </p14:cNvPr>
                <p14:cNvContentPartPr/>
                <p14:nvPr/>
              </p14:nvContentPartPr>
              <p14:xfrm>
                <a:off x="3580740" y="1630140"/>
                <a:ext cx="82080" cy="85680"/>
              </p14:xfrm>
            </p:contentPart>
          </mc:Choice>
          <mc:Fallback xmlns="">
            <p:pic>
              <p:nvPicPr>
                <p:cNvPr id="45" name="Ink 44">
                  <a:extLst>
                    <a:ext uri="{FF2B5EF4-FFF2-40B4-BE49-F238E27FC236}">
                      <a16:creationId xmlns:a16="http://schemas.microsoft.com/office/drawing/2014/main" id="{35DA44D7-4C5D-A397-BCE5-46504D275820}"/>
                    </a:ext>
                  </a:extLst>
                </p:cNvPr>
                <p:cNvPicPr/>
                <p:nvPr/>
              </p:nvPicPr>
              <p:blipFill>
                <a:blip r:embed="rId67"/>
                <a:stretch>
                  <a:fillRect/>
                </a:stretch>
              </p:blipFill>
              <p:spPr>
                <a:xfrm>
                  <a:off x="3571740" y="1621140"/>
                  <a:ext cx="997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6" name="Ink 45">
                  <a:extLst>
                    <a:ext uri="{FF2B5EF4-FFF2-40B4-BE49-F238E27FC236}">
                      <a16:creationId xmlns:a16="http://schemas.microsoft.com/office/drawing/2014/main" id="{9EE10BED-1559-0B18-1109-B42504188280}"/>
                    </a:ext>
                  </a:extLst>
                </p14:cNvPr>
                <p14:cNvContentPartPr/>
                <p14:nvPr/>
              </p14:nvContentPartPr>
              <p14:xfrm>
                <a:off x="3697740" y="1620780"/>
                <a:ext cx="60120" cy="68760"/>
              </p14:xfrm>
            </p:contentPart>
          </mc:Choice>
          <mc:Fallback xmlns="">
            <p:pic>
              <p:nvPicPr>
                <p:cNvPr id="46" name="Ink 45">
                  <a:extLst>
                    <a:ext uri="{FF2B5EF4-FFF2-40B4-BE49-F238E27FC236}">
                      <a16:creationId xmlns:a16="http://schemas.microsoft.com/office/drawing/2014/main" id="{9EE10BED-1559-0B18-1109-B42504188280}"/>
                    </a:ext>
                  </a:extLst>
                </p:cNvPr>
                <p:cNvPicPr/>
                <p:nvPr/>
              </p:nvPicPr>
              <p:blipFill>
                <a:blip r:embed="rId69"/>
                <a:stretch>
                  <a:fillRect/>
                </a:stretch>
              </p:blipFill>
              <p:spPr>
                <a:xfrm>
                  <a:off x="3688740" y="1611780"/>
                  <a:ext cx="77760" cy="86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0">
            <p14:nvContentPartPr>
              <p14:cNvPr id="47" name="Ink 46">
                <a:extLst>
                  <a:ext uri="{FF2B5EF4-FFF2-40B4-BE49-F238E27FC236}">
                    <a16:creationId xmlns:a16="http://schemas.microsoft.com/office/drawing/2014/main" id="{A30A44CC-E603-D485-25F5-D604E7C6DE6B}"/>
                  </a:ext>
                </a:extLst>
              </p14:cNvPr>
              <p14:cNvContentPartPr/>
              <p14:nvPr/>
            </p14:nvContentPartPr>
            <p14:xfrm>
              <a:off x="4026420" y="1588380"/>
              <a:ext cx="97920" cy="221040"/>
            </p14:xfrm>
          </p:contentPart>
        </mc:Choice>
        <mc:Fallback xmlns="">
          <p:pic>
            <p:nvPicPr>
              <p:cNvPr id="47" name="Ink 46">
                <a:extLst>
                  <a:ext uri="{FF2B5EF4-FFF2-40B4-BE49-F238E27FC236}">
                    <a16:creationId xmlns:a16="http://schemas.microsoft.com/office/drawing/2014/main" id="{A30A44CC-E603-D485-25F5-D604E7C6DE6B}"/>
                  </a:ext>
                </a:extLst>
              </p:cNvPr>
              <p:cNvPicPr/>
              <p:nvPr/>
            </p:nvPicPr>
            <p:blipFill>
              <a:blip r:embed="rId71"/>
              <a:stretch>
                <a:fillRect/>
              </a:stretch>
            </p:blipFill>
            <p:spPr>
              <a:xfrm>
                <a:off x="4017453" y="1579395"/>
                <a:ext cx="115495" cy="238651"/>
              </a:xfrm>
              <a:prstGeom prst="rect">
                <a:avLst/>
              </a:prstGeom>
            </p:spPr>
          </p:pic>
        </mc:Fallback>
      </mc:AlternateContent>
      <p:grpSp>
        <p:nvGrpSpPr>
          <p:cNvPr id="62" name="Group 61">
            <a:extLst>
              <a:ext uri="{FF2B5EF4-FFF2-40B4-BE49-F238E27FC236}">
                <a16:creationId xmlns:a16="http://schemas.microsoft.com/office/drawing/2014/main" id="{0A44A32E-4194-DF57-3B3D-DDF4C3A98B41}"/>
              </a:ext>
            </a:extLst>
          </p:cNvPr>
          <p:cNvGrpSpPr/>
          <p:nvPr/>
        </p:nvGrpSpPr>
        <p:grpSpPr>
          <a:xfrm>
            <a:off x="4341420" y="1503420"/>
            <a:ext cx="1329120" cy="241200"/>
            <a:chOff x="4341420" y="1503420"/>
            <a:chExt cx="1329120" cy="241200"/>
          </a:xfrm>
        </p:grpSpPr>
        <mc:AlternateContent xmlns:mc="http://schemas.openxmlformats.org/markup-compatibility/2006" xmlns:p14="http://schemas.microsoft.com/office/powerpoint/2010/main">
          <mc:Choice Requires="p14">
            <p:contentPart p14:bwMode="auto" r:id="rId72">
              <p14:nvContentPartPr>
                <p14:cNvPr id="50" name="Ink 49">
                  <a:extLst>
                    <a:ext uri="{FF2B5EF4-FFF2-40B4-BE49-F238E27FC236}">
                      <a16:creationId xmlns:a16="http://schemas.microsoft.com/office/drawing/2014/main" id="{469341FD-4D23-65D4-2B65-BBB000E7BBD5}"/>
                    </a:ext>
                  </a:extLst>
                </p14:cNvPr>
                <p14:cNvContentPartPr/>
                <p14:nvPr/>
              </p14:nvContentPartPr>
              <p14:xfrm>
                <a:off x="4341420" y="1509540"/>
                <a:ext cx="103320" cy="197640"/>
              </p14:xfrm>
            </p:contentPart>
          </mc:Choice>
          <mc:Fallback xmlns="">
            <p:pic>
              <p:nvPicPr>
                <p:cNvPr id="50" name="Ink 49">
                  <a:extLst>
                    <a:ext uri="{FF2B5EF4-FFF2-40B4-BE49-F238E27FC236}">
                      <a16:creationId xmlns:a16="http://schemas.microsoft.com/office/drawing/2014/main" id="{469341FD-4D23-65D4-2B65-BBB000E7BBD5}"/>
                    </a:ext>
                  </a:extLst>
                </p:cNvPr>
                <p:cNvPicPr/>
                <p:nvPr/>
              </p:nvPicPr>
              <p:blipFill>
                <a:blip r:embed="rId73"/>
                <a:stretch>
                  <a:fillRect/>
                </a:stretch>
              </p:blipFill>
              <p:spPr>
                <a:xfrm>
                  <a:off x="4332451" y="1500524"/>
                  <a:ext cx="120899" cy="215312"/>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1" name="Ink 50">
                  <a:extLst>
                    <a:ext uri="{FF2B5EF4-FFF2-40B4-BE49-F238E27FC236}">
                      <a16:creationId xmlns:a16="http://schemas.microsoft.com/office/drawing/2014/main" id="{BC8DC26F-357D-0F59-F71D-87163878F1A5}"/>
                    </a:ext>
                  </a:extLst>
                </p14:cNvPr>
                <p14:cNvContentPartPr/>
                <p14:nvPr/>
              </p14:nvContentPartPr>
              <p14:xfrm>
                <a:off x="4557060" y="1632660"/>
                <a:ext cx="13320" cy="51840"/>
              </p14:xfrm>
            </p:contentPart>
          </mc:Choice>
          <mc:Fallback xmlns="">
            <p:pic>
              <p:nvPicPr>
                <p:cNvPr id="51" name="Ink 50">
                  <a:extLst>
                    <a:ext uri="{FF2B5EF4-FFF2-40B4-BE49-F238E27FC236}">
                      <a16:creationId xmlns:a16="http://schemas.microsoft.com/office/drawing/2014/main" id="{BC8DC26F-357D-0F59-F71D-87163878F1A5}"/>
                    </a:ext>
                  </a:extLst>
                </p:cNvPr>
                <p:cNvPicPr/>
                <p:nvPr/>
              </p:nvPicPr>
              <p:blipFill>
                <a:blip r:embed="rId75"/>
                <a:stretch>
                  <a:fillRect/>
                </a:stretch>
              </p:blipFill>
              <p:spPr>
                <a:xfrm>
                  <a:off x="4548060" y="1623597"/>
                  <a:ext cx="30960" cy="69603"/>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2" name="Ink 51">
                  <a:extLst>
                    <a:ext uri="{FF2B5EF4-FFF2-40B4-BE49-F238E27FC236}">
                      <a16:creationId xmlns:a16="http://schemas.microsoft.com/office/drawing/2014/main" id="{E4A66F92-EC4C-C936-B55B-5838018D4382}"/>
                    </a:ext>
                  </a:extLst>
                </p14:cNvPr>
                <p14:cNvContentPartPr/>
                <p14:nvPr/>
              </p14:nvContentPartPr>
              <p14:xfrm>
                <a:off x="4563540" y="1503420"/>
                <a:ext cx="3600" cy="6480"/>
              </p14:xfrm>
            </p:contentPart>
          </mc:Choice>
          <mc:Fallback xmlns="">
            <p:pic>
              <p:nvPicPr>
                <p:cNvPr id="52" name="Ink 51">
                  <a:extLst>
                    <a:ext uri="{FF2B5EF4-FFF2-40B4-BE49-F238E27FC236}">
                      <a16:creationId xmlns:a16="http://schemas.microsoft.com/office/drawing/2014/main" id="{E4A66F92-EC4C-C936-B55B-5838018D4382}"/>
                    </a:ext>
                  </a:extLst>
                </p:cNvPr>
                <p:cNvPicPr/>
                <p:nvPr/>
              </p:nvPicPr>
              <p:blipFill>
                <a:blip r:embed="rId77"/>
                <a:stretch>
                  <a:fillRect/>
                </a:stretch>
              </p:blipFill>
              <p:spPr>
                <a:xfrm>
                  <a:off x="4554540" y="1494894"/>
                  <a:ext cx="21240" cy="23192"/>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3" name="Ink 52">
                  <a:extLst>
                    <a:ext uri="{FF2B5EF4-FFF2-40B4-BE49-F238E27FC236}">
                      <a16:creationId xmlns:a16="http://schemas.microsoft.com/office/drawing/2014/main" id="{12B72D68-2BAF-AB08-DF33-99B5B2D41B42}"/>
                    </a:ext>
                  </a:extLst>
                </p14:cNvPr>
                <p14:cNvContentPartPr/>
                <p14:nvPr/>
              </p14:nvContentPartPr>
              <p14:xfrm>
                <a:off x="4646700" y="1590180"/>
                <a:ext cx="66600" cy="116280"/>
              </p14:xfrm>
            </p:contentPart>
          </mc:Choice>
          <mc:Fallback xmlns="">
            <p:pic>
              <p:nvPicPr>
                <p:cNvPr id="53" name="Ink 52">
                  <a:extLst>
                    <a:ext uri="{FF2B5EF4-FFF2-40B4-BE49-F238E27FC236}">
                      <a16:creationId xmlns:a16="http://schemas.microsoft.com/office/drawing/2014/main" id="{12B72D68-2BAF-AB08-DF33-99B5B2D41B42}"/>
                    </a:ext>
                  </a:extLst>
                </p:cNvPr>
                <p:cNvPicPr/>
                <p:nvPr/>
              </p:nvPicPr>
              <p:blipFill>
                <a:blip r:embed="rId79"/>
                <a:stretch>
                  <a:fillRect/>
                </a:stretch>
              </p:blipFill>
              <p:spPr>
                <a:xfrm>
                  <a:off x="4637700" y="1581180"/>
                  <a:ext cx="8424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4" name="Ink 53">
                  <a:extLst>
                    <a:ext uri="{FF2B5EF4-FFF2-40B4-BE49-F238E27FC236}">
                      <a16:creationId xmlns:a16="http://schemas.microsoft.com/office/drawing/2014/main" id="{8B2BD0DB-1BB2-4449-A0B0-F9D37EA619B2}"/>
                    </a:ext>
                  </a:extLst>
                </p14:cNvPr>
                <p14:cNvContentPartPr/>
                <p14:nvPr/>
              </p14:nvContentPartPr>
              <p14:xfrm>
                <a:off x="4779180" y="1626900"/>
                <a:ext cx="93600" cy="101160"/>
              </p14:xfrm>
            </p:contentPart>
          </mc:Choice>
          <mc:Fallback xmlns="">
            <p:pic>
              <p:nvPicPr>
                <p:cNvPr id="54" name="Ink 53">
                  <a:extLst>
                    <a:ext uri="{FF2B5EF4-FFF2-40B4-BE49-F238E27FC236}">
                      <a16:creationId xmlns:a16="http://schemas.microsoft.com/office/drawing/2014/main" id="{8B2BD0DB-1BB2-4449-A0B0-F9D37EA619B2}"/>
                    </a:ext>
                  </a:extLst>
                </p:cNvPr>
                <p:cNvPicPr/>
                <p:nvPr/>
              </p:nvPicPr>
              <p:blipFill>
                <a:blip r:embed="rId81"/>
                <a:stretch>
                  <a:fillRect/>
                </a:stretch>
              </p:blipFill>
              <p:spPr>
                <a:xfrm>
                  <a:off x="4770180" y="1617900"/>
                  <a:ext cx="11124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5" name="Ink 54">
                  <a:extLst>
                    <a:ext uri="{FF2B5EF4-FFF2-40B4-BE49-F238E27FC236}">
                      <a16:creationId xmlns:a16="http://schemas.microsoft.com/office/drawing/2014/main" id="{7827233B-10C0-70A1-95C9-E36CF32361AB}"/>
                    </a:ext>
                  </a:extLst>
                </p14:cNvPr>
                <p14:cNvContentPartPr/>
                <p14:nvPr/>
              </p14:nvContentPartPr>
              <p14:xfrm>
                <a:off x="4927140" y="1632300"/>
                <a:ext cx="119880" cy="112320"/>
              </p14:xfrm>
            </p:contentPart>
          </mc:Choice>
          <mc:Fallback xmlns="">
            <p:pic>
              <p:nvPicPr>
                <p:cNvPr id="55" name="Ink 54">
                  <a:extLst>
                    <a:ext uri="{FF2B5EF4-FFF2-40B4-BE49-F238E27FC236}">
                      <a16:creationId xmlns:a16="http://schemas.microsoft.com/office/drawing/2014/main" id="{7827233B-10C0-70A1-95C9-E36CF32361AB}"/>
                    </a:ext>
                  </a:extLst>
                </p:cNvPr>
                <p:cNvPicPr/>
                <p:nvPr/>
              </p:nvPicPr>
              <p:blipFill>
                <a:blip r:embed="rId83"/>
                <a:stretch>
                  <a:fillRect/>
                </a:stretch>
              </p:blipFill>
              <p:spPr>
                <a:xfrm>
                  <a:off x="4918140" y="1623300"/>
                  <a:ext cx="13752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6" name="Ink 55">
                  <a:extLst>
                    <a:ext uri="{FF2B5EF4-FFF2-40B4-BE49-F238E27FC236}">
                      <a16:creationId xmlns:a16="http://schemas.microsoft.com/office/drawing/2014/main" id="{5570F260-98A3-A03F-7737-C62DE358154C}"/>
                    </a:ext>
                  </a:extLst>
                </p14:cNvPr>
                <p14:cNvContentPartPr/>
                <p14:nvPr/>
              </p14:nvContentPartPr>
              <p14:xfrm>
                <a:off x="5139900" y="1521420"/>
                <a:ext cx="19800" cy="196200"/>
              </p14:xfrm>
            </p:contentPart>
          </mc:Choice>
          <mc:Fallback xmlns="">
            <p:pic>
              <p:nvPicPr>
                <p:cNvPr id="56" name="Ink 55">
                  <a:extLst>
                    <a:ext uri="{FF2B5EF4-FFF2-40B4-BE49-F238E27FC236}">
                      <a16:creationId xmlns:a16="http://schemas.microsoft.com/office/drawing/2014/main" id="{5570F260-98A3-A03F-7737-C62DE358154C}"/>
                    </a:ext>
                  </a:extLst>
                </p:cNvPr>
                <p:cNvPicPr/>
                <p:nvPr/>
              </p:nvPicPr>
              <p:blipFill>
                <a:blip r:embed="rId85"/>
                <a:stretch>
                  <a:fillRect/>
                </a:stretch>
              </p:blipFill>
              <p:spPr>
                <a:xfrm>
                  <a:off x="5130900" y="1512420"/>
                  <a:ext cx="3744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7" name="Ink 56">
                  <a:extLst>
                    <a:ext uri="{FF2B5EF4-FFF2-40B4-BE49-F238E27FC236}">
                      <a16:creationId xmlns:a16="http://schemas.microsoft.com/office/drawing/2014/main" id="{C93F5F23-F140-DB64-2DA8-1BA38C09E624}"/>
                    </a:ext>
                  </a:extLst>
                </p14:cNvPr>
                <p14:cNvContentPartPr/>
                <p14:nvPr/>
              </p14:nvContentPartPr>
              <p14:xfrm>
                <a:off x="5086260" y="1605660"/>
                <a:ext cx="130320" cy="9360"/>
              </p14:xfrm>
            </p:contentPart>
          </mc:Choice>
          <mc:Fallback xmlns="">
            <p:pic>
              <p:nvPicPr>
                <p:cNvPr id="57" name="Ink 56">
                  <a:extLst>
                    <a:ext uri="{FF2B5EF4-FFF2-40B4-BE49-F238E27FC236}">
                      <a16:creationId xmlns:a16="http://schemas.microsoft.com/office/drawing/2014/main" id="{C93F5F23-F140-DB64-2DA8-1BA38C09E624}"/>
                    </a:ext>
                  </a:extLst>
                </p:cNvPr>
                <p:cNvPicPr/>
                <p:nvPr/>
              </p:nvPicPr>
              <p:blipFill>
                <a:blip r:embed="rId87"/>
                <a:stretch>
                  <a:fillRect/>
                </a:stretch>
              </p:blipFill>
              <p:spPr>
                <a:xfrm>
                  <a:off x="5077260" y="1596993"/>
                  <a:ext cx="147960" cy="26347"/>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8" name="Ink 57">
                  <a:extLst>
                    <a:ext uri="{FF2B5EF4-FFF2-40B4-BE49-F238E27FC236}">
                      <a16:creationId xmlns:a16="http://schemas.microsoft.com/office/drawing/2014/main" id="{C019C935-71AC-A2DE-E7D1-8702DABF0444}"/>
                    </a:ext>
                  </a:extLst>
                </p14:cNvPr>
                <p14:cNvContentPartPr/>
                <p14:nvPr/>
              </p14:nvContentPartPr>
              <p14:xfrm>
                <a:off x="5282820" y="1656420"/>
                <a:ext cx="8280" cy="59400"/>
              </p14:xfrm>
            </p:contentPart>
          </mc:Choice>
          <mc:Fallback xmlns="">
            <p:pic>
              <p:nvPicPr>
                <p:cNvPr id="58" name="Ink 57">
                  <a:extLst>
                    <a:ext uri="{FF2B5EF4-FFF2-40B4-BE49-F238E27FC236}">
                      <a16:creationId xmlns:a16="http://schemas.microsoft.com/office/drawing/2014/main" id="{C019C935-71AC-A2DE-E7D1-8702DABF0444}"/>
                    </a:ext>
                  </a:extLst>
                </p:cNvPr>
                <p:cNvPicPr/>
                <p:nvPr/>
              </p:nvPicPr>
              <p:blipFill>
                <a:blip r:embed="rId89"/>
                <a:stretch>
                  <a:fillRect/>
                </a:stretch>
              </p:blipFill>
              <p:spPr>
                <a:xfrm>
                  <a:off x="5273820" y="1647420"/>
                  <a:ext cx="2592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9" name="Ink 58">
                  <a:extLst>
                    <a:ext uri="{FF2B5EF4-FFF2-40B4-BE49-F238E27FC236}">
                      <a16:creationId xmlns:a16="http://schemas.microsoft.com/office/drawing/2014/main" id="{331C2F3C-915C-4D8A-1984-6614AE7D1EC4}"/>
                    </a:ext>
                  </a:extLst>
                </p14:cNvPr>
                <p14:cNvContentPartPr/>
                <p14:nvPr/>
              </p14:nvContentPartPr>
              <p14:xfrm>
                <a:off x="5296860" y="1535460"/>
                <a:ext cx="6840" cy="26640"/>
              </p14:xfrm>
            </p:contentPart>
          </mc:Choice>
          <mc:Fallback xmlns="">
            <p:pic>
              <p:nvPicPr>
                <p:cNvPr id="59" name="Ink 58">
                  <a:extLst>
                    <a:ext uri="{FF2B5EF4-FFF2-40B4-BE49-F238E27FC236}">
                      <a16:creationId xmlns:a16="http://schemas.microsoft.com/office/drawing/2014/main" id="{331C2F3C-915C-4D8A-1984-6614AE7D1EC4}"/>
                    </a:ext>
                  </a:extLst>
                </p:cNvPr>
                <p:cNvPicPr/>
                <p:nvPr/>
              </p:nvPicPr>
              <p:blipFill>
                <a:blip r:embed="rId91"/>
                <a:stretch>
                  <a:fillRect/>
                </a:stretch>
              </p:blipFill>
              <p:spPr>
                <a:xfrm>
                  <a:off x="5287860" y="1526580"/>
                  <a:ext cx="24480" cy="44045"/>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0" name="Ink 59">
                  <a:extLst>
                    <a:ext uri="{FF2B5EF4-FFF2-40B4-BE49-F238E27FC236}">
                      <a16:creationId xmlns:a16="http://schemas.microsoft.com/office/drawing/2014/main" id="{065D767A-24A7-E501-15D1-C1D36554A316}"/>
                    </a:ext>
                  </a:extLst>
                </p14:cNvPr>
                <p14:cNvContentPartPr/>
                <p14:nvPr/>
              </p14:nvContentPartPr>
              <p14:xfrm>
                <a:off x="5376060" y="1632300"/>
                <a:ext cx="89640" cy="83880"/>
              </p14:xfrm>
            </p:contentPart>
          </mc:Choice>
          <mc:Fallback xmlns="">
            <p:pic>
              <p:nvPicPr>
                <p:cNvPr id="60" name="Ink 59">
                  <a:extLst>
                    <a:ext uri="{FF2B5EF4-FFF2-40B4-BE49-F238E27FC236}">
                      <a16:creationId xmlns:a16="http://schemas.microsoft.com/office/drawing/2014/main" id="{065D767A-24A7-E501-15D1-C1D36554A316}"/>
                    </a:ext>
                  </a:extLst>
                </p:cNvPr>
                <p:cNvPicPr/>
                <p:nvPr/>
              </p:nvPicPr>
              <p:blipFill>
                <a:blip r:embed="rId93"/>
                <a:stretch>
                  <a:fillRect/>
                </a:stretch>
              </p:blipFill>
              <p:spPr>
                <a:xfrm>
                  <a:off x="5367060" y="1623300"/>
                  <a:ext cx="10728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1" name="Ink 60">
                  <a:extLst>
                    <a:ext uri="{FF2B5EF4-FFF2-40B4-BE49-F238E27FC236}">
                      <a16:creationId xmlns:a16="http://schemas.microsoft.com/office/drawing/2014/main" id="{D73648AA-10B8-B659-0961-A537C97CB489}"/>
                    </a:ext>
                  </a:extLst>
                </p14:cNvPr>
                <p14:cNvContentPartPr/>
                <p14:nvPr/>
              </p14:nvContentPartPr>
              <p14:xfrm>
                <a:off x="5536620" y="1624020"/>
                <a:ext cx="133920" cy="78120"/>
              </p14:xfrm>
            </p:contentPart>
          </mc:Choice>
          <mc:Fallback xmlns="">
            <p:pic>
              <p:nvPicPr>
                <p:cNvPr id="61" name="Ink 60">
                  <a:extLst>
                    <a:ext uri="{FF2B5EF4-FFF2-40B4-BE49-F238E27FC236}">
                      <a16:creationId xmlns:a16="http://schemas.microsoft.com/office/drawing/2014/main" id="{D73648AA-10B8-B659-0961-A537C97CB489}"/>
                    </a:ext>
                  </a:extLst>
                </p:cNvPr>
                <p:cNvPicPr/>
                <p:nvPr/>
              </p:nvPicPr>
              <p:blipFill>
                <a:blip r:embed="rId95"/>
                <a:stretch>
                  <a:fillRect/>
                </a:stretch>
              </p:blipFill>
              <p:spPr>
                <a:xfrm>
                  <a:off x="5527620" y="1615020"/>
                  <a:ext cx="151560" cy="95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6">
            <p14:nvContentPartPr>
              <p14:cNvPr id="63" name="Ink 62">
                <a:extLst>
                  <a:ext uri="{FF2B5EF4-FFF2-40B4-BE49-F238E27FC236}">
                    <a16:creationId xmlns:a16="http://schemas.microsoft.com/office/drawing/2014/main" id="{94848B1C-D202-1D7A-2A1B-2FA629DEC8DC}"/>
                  </a:ext>
                </a:extLst>
              </p14:cNvPr>
              <p14:cNvContentPartPr/>
              <p14:nvPr/>
            </p14:nvContentPartPr>
            <p14:xfrm>
              <a:off x="5776380" y="1556700"/>
              <a:ext cx="35640" cy="19080"/>
            </p14:xfrm>
          </p:contentPart>
        </mc:Choice>
        <mc:Fallback xmlns="">
          <p:pic>
            <p:nvPicPr>
              <p:cNvPr id="63" name="Ink 62">
                <a:extLst>
                  <a:ext uri="{FF2B5EF4-FFF2-40B4-BE49-F238E27FC236}">
                    <a16:creationId xmlns:a16="http://schemas.microsoft.com/office/drawing/2014/main" id="{94848B1C-D202-1D7A-2A1B-2FA629DEC8DC}"/>
                  </a:ext>
                </a:extLst>
              </p:cNvPr>
              <p:cNvPicPr/>
              <p:nvPr/>
            </p:nvPicPr>
            <p:blipFill>
              <a:blip r:embed="rId97"/>
              <a:stretch>
                <a:fillRect/>
              </a:stretch>
            </p:blipFill>
            <p:spPr>
              <a:xfrm>
                <a:off x="5767470" y="1547700"/>
                <a:ext cx="53104"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4" name="Ink 63">
                <a:extLst>
                  <a:ext uri="{FF2B5EF4-FFF2-40B4-BE49-F238E27FC236}">
                    <a16:creationId xmlns:a16="http://schemas.microsoft.com/office/drawing/2014/main" id="{1417FBC0-1E5F-02EF-0EFA-5BC66375A932}"/>
                  </a:ext>
                </a:extLst>
              </p14:cNvPr>
              <p14:cNvContentPartPr/>
              <p14:nvPr/>
            </p14:nvContentPartPr>
            <p14:xfrm>
              <a:off x="5799780" y="1696020"/>
              <a:ext cx="26640" cy="24840"/>
            </p14:xfrm>
          </p:contentPart>
        </mc:Choice>
        <mc:Fallback xmlns="">
          <p:pic>
            <p:nvPicPr>
              <p:cNvPr id="64" name="Ink 63">
                <a:extLst>
                  <a:ext uri="{FF2B5EF4-FFF2-40B4-BE49-F238E27FC236}">
                    <a16:creationId xmlns:a16="http://schemas.microsoft.com/office/drawing/2014/main" id="{1417FBC0-1E5F-02EF-0EFA-5BC66375A932}"/>
                  </a:ext>
                </a:extLst>
              </p:cNvPr>
              <p:cNvPicPr/>
              <p:nvPr/>
            </p:nvPicPr>
            <p:blipFill>
              <a:blip r:embed="rId99"/>
              <a:stretch>
                <a:fillRect/>
              </a:stretch>
            </p:blipFill>
            <p:spPr>
              <a:xfrm>
                <a:off x="5790780" y="1687020"/>
                <a:ext cx="44280" cy="42480"/>
              </a:xfrm>
              <a:prstGeom prst="rect">
                <a:avLst/>
              </a:prstGeom>
            </p:spPr>
          </p:pic>
        </mc:Fallback>
      </mc:AlternateContent>
      <p:grpSp>
        <p:nvGrpSpPr>
          <p:cNvPr id="74" name="Group 73">
            <a:extLst>
              <a:ext uri="{FF2B5EF4-FFF2-40B4-BE49-F238E27FC236}">
                <a16:creationId xmlns:a16="http://schemas.microsoft.com/office/drawing/2014/main" id="{58296F92-8B42-80AB-CB5C-73F2107E5124}"/>
              </a:ext>
            </a:extLst>
          </p:cNvPr>
          <p:cNvGrpSpPr/>
          <p:nvPr/>
        </p:nvGrpSpPr>
        <p:grpSpPr>
          <a:xfrm>
            <a:off x="6273180" y="1444740"/>
            <a:ext cx="240120" cy="435240"/>
            <a:chOff x="6273180" y="1444740"/>
            <a:chExt cx="240120" cy="435240"/>
          </a:xfrm>
        </p:grpSpPr>
        <mc:AlternateContent xmlns:mc="http://schemas.openxmlformats.org/markup-compatibility/2006" xmlns:p14="http://schemas.microsoft.com/office/powerpoint/2010/main">
          <mc:Choice Requires="p14">
            <p:contentPart p14:bwMode="auto" r:id="rId100">
              <p14:nvContentPartPr>
                <p14:cNvPr id="65" name="Ink 64">
                  <a:extLst>
                    <a:ext uri="{FF2B5EF4-FFF2-40B4-BE49-F238E27FC236}">
                      <a16:creationId xmlns:a16="http://schemas.microsoft.com/office/drawing/2014/main" id="{E9FBB2D6-E6D1-716D-FEAF-282A275DB5A4}"/>
                    </a:ext>
                  </a:extLst>
                </p14:cNvPr>
                <p14:cNvContentPartPr/>
                <p14:nvPr/>
              </p14:nvContentPartPr>
              <p14:xfrm>
                <a:off x="6274620" y="1444740"/>
                <a:ext cx="85320" cy="215280"/>
              </p14:xfrm>
            </p:contentPart>
          </mc:Choice>
          <mc:Fallback xmlns="">
            <p:pic>
              <p:nvPicPr>
                <p:cNvPr id="65" name="Ink 64">
                  <a:extLst>
                    <a:ext uri="{FF2B5EF4-FFF2-40B4-BE49-F238E27FC236}">
                      <a16:creationId xmlns:a16="http://schemas.microsoft.com/office/drawing/2014/main" id="{E9FBB2D6-E6D1-716D-FEAF-282A275DB5A4}"/>
                    </a:ext>
                  </a:extLst>
                </p:cNvPr>
                <p:cNvPicPr/>
                <p:nvPr/>
              </p:nvPicPr>
              <p:blipFill>
                <a:blip r:embed="rId101"/>
                <a:stretch>
                  <a:fillRect/>
                </a:stretch>
              </p:blipFill>
              <p:spPr>
                <a:xfrm>
                  <a:off x="6265658" y="1435740"/>
                  <a:ext cx="102886"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6" name="Ink 65">
                  <a:extLst>
                    <a:ext uri="{FF2B5EF4-FFF2-40B4-BE49-F238E27FC236}">
                      <a16:creationId xmlns:a16="http://schemas.microsoft.com/office/drawing/2014/main" id="{7055EFF1-710F-C027-F137-41A57B811260}"/>
                    </a:ext>
                  </a:extLst>
                </p14:cNvPr>
                <p14:cNvContentPartPr/>
                <p14:nvPr/>
              </p14:nvContentPartPr>
              <p14:xfrm>
                <a:off x="6415020" y="1496220"/>
                <a:ext cx="98280" cy="142920"/>
              </p14:xfrm>
            </p:contentPart>
          </mc:Choice>
          <mc:Fallback xmlns="">
            <p:pic>
              <p:nvPicPr>
                <p:cNvPr id="66" name="Ink 65">
                  <a:extLst>
                    <a:ext uri="{FF2B5EF4-FFF2-40B4-BE49-F238E27FC236}">
                      <a16:creationId xmlns:a16="http://schemas.microsoft.com/office/drawing/2014/main" id="{7055EFF1-710F-C027-F137-41A57B811260}"/>
                    </a:ext>
                  </a:extLst>
                </p:cNvPr>
                <p:cNvPicPr/>
                <p:nvPr/>
              </p:nvPicPr>
              <p:blipFill>
                <a:blip r:embed="rId103"/>
                <a:stretch>
                  <a:fillRect/>
                </a:stretch>
              </p:blipFill>
              <p:spPr>
                <a:xfrm>
                  <a:off x="6406020" y="1487197"/>
                  <a:ext cx="115920" cy="160605"/>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7" name="Ink 66">
                  <a:extLst>
                    <a:ext uri="{FF2B5EF4-FFF2-40B4-BE49-F238E27FC236}">
                      <a16:creationId xmlns:a16="http://schemas.microsoft.com/office/drawing/2014/main" id="{ED44C744-7961-371B-F570-7280D0D633EE}"/>
                    </a:ext>
                  </a:extLst>
                </p14:cNvPr>
                <p14:cNvContentPartPr/>
                <p14:nvPr/>
              </p14:nvContentPartPr>
              <p14:xfrm>
                <a:off x="6273180" y="1718700"/>
                <a:ext cx="225720" cy="12960"/>
              </p14:xfrm>
            </p:contentPart>
          </mc:Choice>
          <mc:Fallback xmlns="">
            <p:pic>
              <p:nvPicPr>
                <p:cNvPr id="67" name="Ink 66">
                  <a:extLst>
                    <a:ext uri="{FF2B5EF4-FFF2-40B4-BE49-F238E27FC236}">
                      <a16:creationId xmlns:a16="http://schemas.microsoft.com/office/drawing/2014/main" id="{ED44C744-7961-371B-F570-7280D0D633EE}"/>
                    </a:ext>
                  </a:extLst>
                </p:cNvPr>
                <p:cNvPicPr/>
                <p:nvPr/>
              </p:nvPicPr>
              <p:blipFill>
                <a:blip r:embed="rId105"/>
                <a:stretch>
                  <a:fillRect/>
                </a:stretch>
              </p:blipFill>
              <p:spPr>
                <a:xfrm>
                  <a:off x="6264180" y="1709700"/>
                  <a:ext cx="24336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8" name="Ink 67">
                  <a:extLst>
                    <a:ext uri="{FF2B5EF4-FFF2-40B4-BE49-F238E27FC236}">
                      <a16:creationId xmlns:a16="http://schemas.microsoft.com/office/drawing/2014/main" id="{253552C2-C191-7357-F736-7F2AB37172ED}"/>
                    </a:ext>
                  </a:extLst>
                </p14:cNvPr>
                <p14:cNvContentPartPr/>
                <p14:nvPr/>
              </p14:nvContentPartPr>
              <p14:xfrm>
                <a:off x="6283620" y="1757940"/>
                <a:ext cx="58320" cy="122040"/>
              </p14:xfrm>
            </p:contentPart>
          </mc:Choice>
          <mc:Fallback xmlns="">
            <p:pic>
              <p:nvPicPr>
                <p:cNvPr id="68" name="Ink 67">
                  <a:extLst>
                    <a:ext uri="{FF2B5EF4-FFF2-40B4-BE49-F238E27FC236}">
                      <a16:creationId xmlns:a16="http://schemas.microsoft.com/office/drawing/2014/main" id="{253552C2-C191-7357-F736-7F2AB37172ED}"/>
                    </a:ext>
                  </a:extLst>
                </p:cNvPr>
                <p:cNvPicPr/>
                <p:nvPr/>
              </p:nvPicPr>
              <p:blipFill>
                <a:blip r:embed="rId107"/>
                <a:stretch>
                  <a:fillRect/>
                </a:stretch>
              </p:blipFill>
              <p:spPr>
                <a:xfrm>
                  <a:off x="6274620" y="1748940"/>
                  <a:ext cx="7596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9" name="Ink 68">
                  <a:extLst>
                    <a:ext uri="{FF2B5EF4-FFF2-40B4-BE49-F238E27FC236}">
                      <a16:creationId xmlns:a16="http://schemas.microsoft.com/office/drawing/2014/main" id="{2B652587-CC74-01C4-16A7-EF8A3AAA777E}"/>
                    </a:ext>
                  </a:extLst>
                </p14:cNvPr>
                <p14:cNvContentPartPr/>
                <p14:nvPr/>
              </p14:nvContentPartPr>
              <p14:xfrm>
                <a:off x="6402060" y="1766580"/>
                <a:ext cx="42840" cy="110520"/>
              </p14:xfrm>
            </p:contentPart>
          </mc:Choice>
          <mc:Fallback xmlns="">
            <p:pic>
              <p:nvPicPr>
                <p:cNvPr id="69" name="Ink 68">
                  <a:extLst>
                    <a:ext uri="{FF2B5EF4-FFF2-40B4-BE49-F238E27FC236}">
                      <a16:creationId xmlns:a16="http://schemas.microsoft.com/office/drawing/2014/main" id="{2B652587-CC74-01C4-16A7-EF8A3AAA777E}"/>
                    </a:ext>
                  </a:extLst>
                </p:cNvPr>
                <p:cNvPicPr/>
                <p:nvPr/>
              </p:nvPicPr>
              <p:blipFill>
                <a:blip r:embed="rId109"/>
                <a:stretch>
                  <a:fillRect/>
                </a:stretch>
              </p:blipFill>
              <p:spPr>
                <a:xfrm>
                  <a:off x="6393135" y="1757551"/>
                  <a:ext cx="60333" cy="128218"/>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0" name="Ink 69">
                  <a:extLst>
                    <a:ext uri="{FF2B5EF4-FFF2-40B4-BE49-F238E27FC236}">
                      <a16:creationId xmlns:a16="http://schemas.microsoft.com/office/drawing/2014/main" id="{368E2BBC-B55C-E900-9848-F683BA8DBB97}"/>
                    </a:ext>
                  </a:extLst>
                </p14:cNvPr>
                <p14:cNvContentPartPr/>
                <p14:nvPr/>
              </p14:nvContentPartPr>
              <p14:xfrm>
                <a:off x="6410340" y="1793220"/>
                <a:ext cx="78120" cy="19800"/>
              </p14:xfrm>
            </p:contentPart>
          </mc:Choice>
          <mc:Fallback xmlns="">
            <p:pic>
              <p:nvPicPr>
                <p:cNvPr id="70" name="Ink 69">
                  <a:extLst>
                    <a:ext uri="{FF2B5EF4-FFF2-40B4-BE49-F238E27FC236}">
                      <a16:creationId xmlns:a16="http://schemas.microsoft.com/office/drawing/2014/main" id="{368E2BBC-B55C-E900-9848-F683BA8DBB97}"/>
                    </a:ext>
                  </a:extLst>
                </p:cNvPr>
                <p:cNvPicPr/>
                <p:nvPr/>
              </p:nvPicPr>
              <p:blipFill>
                <a:blip r:embed="rId111"/>
                <a:stretch>
                  <a:fillRect/>
                </a:stretch>
              </p:blipFill>
              <p:spPr>
                <a:xfrm>
                  <a:off x="6401381" y="1784220"/>
                  <a:ext cx="95679" cy="37440"/>
                </a:xfrm>
                <a:prstGeom prst="rect">
                  <a:avLst/>
                </a:prstGeom>
              </p:spPr>
            </p:pic>
          </mc:Fallback>
        </mc:AlternateContent>
      </p:grpSp>
      <p:grpSp>
        <p:nvGrpSpPr>
          <p:cNvPr id="73" name="Group 72">
            <a:extLst>
              <a:ext uri="{FF2B5EF4-FFF2-40B4-BE49-F238E27FC236}">
                <a16:creationId xmlns:a16="http://schemas.microsoft.com/office/drawing/2014/main" id="{3B4C17B9-C1B8-B8B0-297C-EA8C58A25A81}"/>
              </a:ext>
            </a:extLst>
          </p:cNvPr>
          <p:cNvGrpSpPr/>
          <p:nvPr/>
        </p:nvGrpSpPr>
        <p:grpSpPr>
          <a:xfrm>
            <a:off x="6660540" y="1658940"/>
            <a:ext cx="99720" cy="63360"/>
            <a:chOff x="6660540" y="1658940"/>
            <a:chExt cx="99720" cy="63360"/>
          </a:xfrm>
        </p:grpSpPr>
        <mc:AlternateContent xmlns:mc="http://schemas.openxmlformats.org/markup-compatibility/2006" xmlns:p14="http://schemas.microsoft.com/office/powerpoint/2010/main">
          <mc:Choice Requires="p14">
            <p:contentPart p14:bwMode="auto" r:id="rId112">
              <p14:nvContentPartPr>
                <p14:cNvPr id="71" name="Ink 70">
                  <a:extLst>
                    <a:ext uri="{FF2B5EF4-FFF2-40B4-BE49-F238E27FC236}">
                      <a16:creationId xmlns:a16="http://schemas.microsoft.com/office/drawing/2014/main" id="{3BBE3A61-52AC-37F2-7366-86831F2B8F31}"/>
                    </a:ext>
                  </a:extLst>
                </p14:cNvPr>
                <p14:cNvContentPartPr/>
                <p14:nvPr/>
              </p14:nvContentPartPr>
              <p14:xfrm>
                <a:off x="6660540" y="1658940"/>
                <a:ext cx="99720" cy="4680"/>
              </p14:xfrm>
            </p:contentPart>
          </mc:Choice>
          <mc:Fallback xmlns="">
            <p:pic>
              <p:nvPicPr>
                <p:cNvPr id="71" name="Ink 70">
                  <a:extLst>
                    <a:ext uri="{FF2B5EF4-FFF2-40B4-BE49-F238E27FC236}">
                      <a16:creationId xmlns:a16="http://schemas.microsoft.com/office/drawing/2014/main" id="{3BBE3A61-52AC-37F2-7366-86831F2B8F31}"/>
                    </a:ext>
                  </a:extLst>
                </p:cNvPr>
                <p:cNvPicPr/>
                <p:nvPr/>
              </p:nvPicPr>
              <p:blipFill>
                <a:blip r:embed="rId113"/>
                <a:stretch>
                  <a:fillRect/>
                </a:stretch>
              </p:blipFill>
              <p:spPr>
                <a:xfrm>
                  <a:off x="6651540" y="1649940"/>
                  <a:ext cx="11736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2" name="Ink 71">
                  <a:extLst>
                    <a:ext uri="{FF2B5EF4-FFF2-40B4-BE49-F238E27FC236}">
                      <a16:creationId xmlns:a16="http://schemas.microsoft.com/office/drawing/2014/main" id="{FB611D3A-E3E5-11E5-1020-B00942D0FD3F}"/>
                    </a:ext>
                  </a:extLst>
                </p14:cNvPr>
                <p14:cNvContentPartPr/>
                <p14:nvPr/>
              </p14:nvContentPartPr>
              <p14:xfrm>
                <a:off x="6676380" y="1716180"/>
                <a:ext cx="78840" cy="6120"/>
              </p14:xfrm>
            </p:contentPart>
          </mc:Choice>
          <mc:Fallback xmlns="">
            <p:pic>
              <p:nvPicPr>
                <p:cNvPr id="72" name="Ink 71">
                  <a:extLst>
                    <a:ext uri="{FF2B5EF4-FFF2-40B4-BE49-F238E27FC236}">
                      <a16:creationId xmlns:a16="http://schemas.microsoft.com/office/drawing/2014/main" id="{FB611D3A-E3E5-11E5-1020-B00942D0FD3F}"/>
                    </a:ext>
                  </a:extLst>
                </p:cNvPr>
                <p:cNvPicPr/>
                <p:nvPr/>
              </p:nvPicPr>
              <p:blipFill>
                <a:blip r:embed="rId115"/>
                <a:stretch>
                  <a:fillRect/>
                </a:stretch>
              </p:blipFill>
              <p:spPr>
                <a:xfrm>
                  <a:off x="6667339" y="1707180"/>
                  <a:ext cx="96561" cy="23760"/>
                </a:xfrm>
                <a:prstGeom prst="rect">
                  <a:avLst/>
                </a:prstGeom>
              </p:spPr>
            </p:pic>
          </mc:Fallback>
        </mc:AlternateContent>
      </p:grpSp>
      <p:grpSp>
        <p:nvGrpSpPr>
          <p:cNvPr id="79" name="Group 78">
            <a:extLst>
              <a:ext uri="{FF2B5EF4-FFF2-40B4-BE49-F238E27FC236}">
                <a16:creationId xmlns:a16="http://schemas.microsoft.com/office/drawing/2014/main" id="{6A07C51A-D4C9-CAF4-2967-533B6B14B6A4}"/>
              </a:ext>
            </a:extLst>
          </p:cNvPr>
          <p:cNvGrpSpPr/>
          <p:nvPr/>
        </p:nvGrpSpPr>
        <p:grpSpPr>
          <a:xfrm>
            <a:off x="6928380" y="1495500"/>
            <a:ext cx="315000" cy="440280"/>
            <a:chOff x="6928380" y="1495500"/>
            <a:chExt cx="315000" cy="440280"/>
          </a:xfrm>
        </p:grpSpPr>
        <mc:AlternateContent xmlns:mc="http://schemas.openxmlformats.org/markup-compatibility/2006" xmlns:p14="http://schemas.microsoft.com/office/powerpoint/2010/main">
          <mc:Choice Requires="p14">
            <p:contentPart p14:bwMode="auto" r:id="rId116">
              <p14:nvContentPartPr>
                <p14:cNvPr id="75" name="Ink 74">
                  <a:extLst>
                    <a:ext uri="{FF2B5EF4-FFF2-40B4-BE49-F238E27FC236}">
                      <a16:creationId xmlns:a16="http://schemas.microsoft.com/office/drawing/2014/main" id="{5016D835-175F-50BB-9BED-EEB92824D45B}"/>
                    </a:ext>
                  </a:extLst>
                </p14:cNvPr>
                <p14:cNvContentPartPr/>
                <p14:nvPr/>
              </p14:nvContentPartPr>
              <p14:xfrm>
                <a:off x="6928380" y="1610340"/>
                <a:ext cx="93240" cy="23400"/>
              </p14:xfrm>
            </p:contentPart>
          </mc:Choice>
          <mc:Fallback xmlns="">
            <p:pic>
              <p:nvPicPr>
                <p:cNvPr id="75" name="Ink 74">
                  <a:extLst>
                    <a:ext uri="{FF2B5EF4-FFF2-40B4-BE49-F238E27FC236}">
                      <a16:creationId xmlns:a16="http://schemas.microsoft.com/office/drawing/2014/main" id="{5016D835-175F-50BB-9BED-EEB92824D45B}"/>
                    </a:ext>
                  </a:extLst>
                </p:cNvPr>
                <p:cNvPicPr/>
                <p:nvPr/>
              </p:nvPicPr>
              <p:blipFill>
                <a:blip r:embed="rId117"/>
                <a:stretch>
                  <a:fillRect/>
                </a:stretch>
              </p:blipFill>
              <p:spPr>
                <a:xfrm>
                  <a:off x="6919345" y="1601476"/>
                  <a:ext cx="110948" cy="40773"/>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6" name="Ink 75">
                  <a:extLst>
                    <a:ext uri="{FF2B5EF4-FFF2-40B4-BE49-F238E27FC236}">
                      <a16:creationId xmlns:a16="http://schemas.microsoft.com/office/drawing/2014/main" id="{5D01C6BD-542D-C302-AA3C-2506B8CB602C}"/>
                    </a:ext>
                  </a:extLst>
                </p14:cNvPr>
                <p14:cNvContentPartPr/>
                <p14:nvPr/>
              </p14:nvContentPartPr>
              <p14:xfrm>
                <a:off x="7125300" y="1495500"/>
                <a:ext cx="5040" cy="125640"/>
              </p14:xfrm>
            </p:contentPart>
          </mc:Choice>
          <mc:Fallback xmlns="">
            <p:pic>
              <p:nvPicPr>
                <p:cNvPr id="76" name="Ink 75">
                  <a:extLst>
                    <a:ext uri="{FF2B5EF4-FFF2-40B4-BE49-F238E27FC236}">
                      <a16:creationId xmlns:a16="http://schemas.microsoft.com/office/drawing/2014/main" id="{5D01C6BD-542D-C302-AA3C-2506B8CB602C}"/>
                    </a:ext>
                  </a:extLst>
                </p:cNvPr>
                <p:cNvPicPr/>
                <p:nvPr/>
              </p:nvPicPr>
              <p:blipFill>
                <a:blip r:embed="rId119"/>
                <a:stretch>
                  <a:fillRect/>
                </a:stretch>
              </p:blipFill>
              <p:spPr>
                <a:xfrm>
                  <a:off x="7116300" y="1486500"/>
                  <a:ext cx="2268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7" name="Ink 76">
                  <a:extLst>
                    <a:ext uri="{FF2B5EF4-FFF2-40B4-BE49-F238E27FC236}">
                      <a16:creationId xmlns:a16="http://schemas.microsoft.com/office/drawing/2014/main" id="{5829C045-FE51-BE55-0040-F7C2035B032C}"/>
                    </a:ext>
                  </a:extLst>
                </p14:cNvPr>
                <p14:cNvContentPartPr/>
                <p14:nvPr/>
              </p14:nvContentPartPr>
              <p14:xfrm>
                <a:off x="7083900" y="1668660"/>
                <a:ext cx="159480" cy="24840"/>
              </p14:xfrm>
            </p:contentPart>
          </mc:Choice>
          <mc:Fallback xmlns="">
            <p:pic>
              <p:nvPicPr>
                <p:cNvPr id="77" name="Ink 76">
                  <a:extLst>
                    <a:ext uri="{FF2B5EF4-FFF2-40B4-BE49-F238E27FC236}">
                      <a16:creationId xmlns:a16="http://schemas.microsoft.com/office/drawing/2014/main" id="{5829C045-FE51-BE55-0040-F7C2035B032C}"/>
                    </a:ext>
                  </a:extLst>
                </p:cNvPr>
                <p:cNvPicPr/>
                <p:nvPr/>
              </p:nvPicPr>
              <p:blipFill>
                <a:blip r:embed="rId121"/>
                <a:stretch>
                  <a:fillRect/>
                </a:stretch>
              </p:blipFill>
              <p:spPr>
                <a:xfrm>
                  <a:off x="7074900" y="1659660"/>
                  <a:ext cx="17712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8" name="Ink 77">
                  <a:extLst>
                    <a:ext uri="{FF2B5EF4-FFF2-40B4-BE49-F238E27FC236}">
                      <a16:creationId xmlns:a16="http://schemas.microsoft.com/office/drawing/2014/main" id="{4BC13324-4B4D-1D28-6655-279A72128AB5}"/>
                    </a:ext>
                  </a:extLst>
                </p14:cNvPr>
                <p14:cNvContentPartPr/>
                <p14:nvPr/>
              </p14:nvContentPartPr>
              <p14:xfrm>
                <a:off x="7091100" y="1746780"/>
                <a:ext cx="77760" cy="189000"/>
              </p14:xfrm>
            </p:contentPart>
          </mc:Choice>
          <mc:Fallback xmlns="">
            <p:pic>
              <p:nvPicPr>
                <p:cNvPr id="78" name="Ink 77">
                  <a:extLst>
                    <a:ext uri="{FF2B5EF4-FFF2-40B4-BE49-F238E27FC236}">
                      <a16:creationId xmlns:a16="http://schemas.microsoft.com/office/drawing/2014/main" id="{4BC13324-4B4D-1D28-6655-279A72128AB5}"/>
                    </a:ext>
                  </a:extLst>
                </p:cNvPr>
                <p:cNvPicPr/>
                <p:nvPr/>
              </p:nvPicPr>
              <p:blipFill>
                <a:blip r:embed="rId123"/>
                <a:stretch>
                  <a:fillRect/>
                </a:stretch>
              </p:blipFill>
              <p:spPr>
                <a:xfrm>
                  <a:off x="7082100" y="1737780"/>
                  <a:ext cx="95400" cy="206640"/>
                </a:xfrm>
                <a:prstGeom prst="rect">
                  <a:avLst/>
                </a:prstGeom>
              </p:spPr>
            </p:pic>
          </mc:Fallback>
        </mc:AlternateContent>
      </p:grpSp>
      <p:grpSp>
        <p:nvGrpSpPr>
          <p:cNvPr id="87" name="Group 86">
            <a:extLst>
              <a:ext uri="{FF2B5EF4-FFF2-40B4-BE49-F238E27FC236}">
                <a16:creationId xmlns:a16="http://schemas.microsoft.com/office/drawing/2014/main" id="{09D3B161-6218-6355-D23C-11F134F301CA}"/>
              </a:ext>
            </a:extLst>
          </p:cNvPr>
          <p:cNvGrpSpPr/>
          <p:nvPr/>
        </p:nvGrpSpPr>
        <p:grpSpPr>
          <a:xfrm>
            <a:off x="7321500" y="1416300"/>
            <a:ext cx="248040" cy="486000"/>
            <a:chOff x="7321500" y="1416300"/>
            <a:chExt cx="248040" cy="486000"/>
          </a:xfrm>
        </p:grpSpPr>
        <mc:AlternateContent xmlns:mc="http://schemas.openxmlformats.org/markup-compatibility/2006" xmlns:p14="http://schemas.microsoft.com/office/powerpoint/2010/main">
          <mc:Choice Requires="p14">
            <p:contentPart p14:bwMode="auto" r:id="rId124">
              <p14:nvContentPartPr>
                <p14:cNvPr id="80" name="Ink 79">
                  <a:extLst>
                    <a:ext uri="{FF2B5EF4-FFF2-40B4-BE49-F238E27FC236}">
                      <a16:creationId xmlns:a16="http://schemas.microsoft.com/office/drawing/2014/main" id="{10BD983F-5464-6AEB-09A5-37B95A3F461A}"/>
                    </a:ext>
                  </a:extLst>
                </p14:cNvPr>
                <p14:cNvContentPartPr/>
                <p14:nvPr/>
              </p14:nvContentPartPr>
              <p14:xfrm>
                <a:off x="7321500" y="1483620"/>
                <a:ext cx="94680" cy="150480"/>
              </p14:xfrm>
            </p:contentPart>
          </mc:Choice>
          <mc:Fallback xmlns="">
            <p:pic>
              <p:nvPicPr>
                <p:cNvPr id="80" name="Ink 79">
                  <a:extLst>
                    <a:ext uri="{FF2B5EF4-FFF2-40B4-BE49-F238E27FC236}">
                      <a16:creationId xmlns:a16="http://schemas.microsoft.com/office/drawing/2014/main" id="{10BD983F-5464-6AEB-09A5-37B95A3F461A}"/>
                    </a:ext>
                  </a:extLst>
                </p:cNvPr>
                <p:cNvPicPr/>
                <p:nvPr/>
              </p:nvPicPr>
              <p:blipFill>
                <a:blip r:embed="rId125"/>
                <a:stretch>
                  <a:fillRect/>
                </a:stretch>
              </p:blipFill>
              <p:spPr>
                <a:xfrm>
                  <a:off x="7312500" y="1474620"/>
                  <a:ext cx="11232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1" name="Ink 80">
                  <a:extLst>
                    <a:ext uri="{FF2B5EF4-FFF2-40B4-BE49-F238E27FC236}">
                      <a16:creationId xmlns:a16="http://schemas.microsoft.com/office/drawing/2014/main" id="{A3000FE6-EC87-FBA3-1E0F-8A76955234CF}"/>
                    </a:ext>
                  </a:extLst>
                </p14:cNvPr>
                <p14:cNvContentPartPr/>
                <p14:nvPr/>
              </p14:nvContentPartPr>
              <p14:xfrm>
                <a:off x="7491060" y="1416300"/>
                <a:ext cx="78480" cy="195840"/>
              </p14:xfrm>
            </p:contentPart>
          </mc:Choice>
          <mc:Fallback xmlns="">
            <p:pic>
              <p:nvPicPr>
                <p:cNvPr id="81" name="Ink 80">
                  <a:extLst>
                    <a:ext uri="{FF2B5EF4-FFF2-40B4-BE49-F238E27FC236}">
                      <a16:creationId xmlns:a16="http://schemas.microsoft.com/office/drawing/2014/main" id="{A3000FE6-EC87-FBA3-1E0F-8A76955234CF}"/>
                    </a:ext>
                  </a:extLst>
                </p:cNvPr>
                <p:cNvPicPr/>
                <p:nvPr/>
              </p:nvPicPr>
              <p:blipFill>
                <a:blip r:embed="rId127"/>
                <a:stretch>
                  <a:fillRect/>
                </a:stretch>
              </p:blipFill>
              <p:spPr>
                <a:xfrm>
                  <a:off x="7482019" y="1407283"/>
                  <a:ext cx="96201" cy="213512"/>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3" name="Ink 82">
                  <a:extLst>
                    <a:ext uri="{FF2B5EF4-FFF2-40B4-BE49-F238E27FC236}">
                      <a16:creationId xmlns:a16="http://schemas.microsoft.com/office/drawing/2014/main" id="{B5443377-9947-153A-1C71-2AF9EBC81B1F}"/>
                    </a:ext>
                  </a:extLst>
                </p14:cNvPr>
                <p14:cNvContentPartPr/>
                <p14:nvPr/>
              </p14:nvContentPartPr>
              <p14:xfrm>
                <a:off x="7359300" y="1666860"/>
                <a:ext cx="174960" cy="19080"/>
              </p14:xfrm>
            </p:contentPart>
          </mc:Choice>
          <mc:Fallback xmlns="">
            <p:pic>
              <p:nvPicPr>
                <p:cNvPr id="83" name="Ink 82">
                  <a:extLst>
                    <a:ext uri="{FF2B5EF4-FFF2-40B4-BE49-F238E27FC236}">
                      <a16:creationId xmlns:a16="http://schemas.microsoft.com/office/drawing/2014/main" id="{B5443377-9947-153A-1C71-2AF9EBC81B1F}"/>
                    </a:ext>
                  </a:extLst>
                </p:cNvPr>
                <p:cNvPicPr/>
                <p:nvPr/>
              </p:nvPicPr>
              <p:blipFill>
                <a:blip r:embed="rId129"/>
                <a:stretch>
                  <a:fillRect/>
                </a:stretch>
              </p:blipFill>
              <p:spPr>
                <a:xfrm>
                  <a:off x="7350300" y="1657860"/>
                  <a:ext cx="19260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5" name="Ink 84">
                  <a:extLst>
                    <a:ext uri="{FF2B5EF4-FFF2-40B4-BE49-F238E27FC236}">
                      <a16:creationId xmlns:a16="http://schemas.microsoft.com/office/drawing/2014/main" id="{9DDD4E3B-7672-010C-6B52-223EBDC05ED6}"/>
                    </a:ext>
                  </a:extLst>
                </p14:cNvPr>
                <p14:cNvContentPartPr/>
                <p14:nvPr/>
              </p14:nvContentPartPr>
              <p14:xfrm>
                <a:off x="7362540" y="1738500"/>
                <a:ext cx="57960" cy="119520"/>
              </p14:xfrm>
            </p:contentPart>
          </mc:Choice>
          <mc:Fallback xmlns="">
            <p:pic>
              <p:nvPicPr>
                <p:cNvPr id="85" name="Ink 84">
                  <a:extLst>
                    <a:ext uri="{FF2B5EF4-FFF2-40B4-BE49-F238E27FC236}">
                      <a16:creationId xmlns:a16="http://schemas.microsoft.com/office/drawing/2014/main" id="{9DDD4E3B-7672-010C-6B52-223EBDC05ED6}"/>
                    </a:ext>
                  </a:extLst>
                </p:cNvPr>
                <p:cNvPicPr/>
                <p:nvPr/>
              </p:nvPicPr>
              <p:blipFill>
                <a:blip r:embed="rId131"/>
                <a:stretch>
                  <a:fillRect/>
                </a:stretch>
              </p:blipFill>
              <p:spPr>
                <a:xfrm>
                  <a:off x="7353540" y="1729500"/>
                  <a:ext cx="7560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6" name="Ink 85">
                  <a:extLst>
                    <a:ext uri="{FF2B5EF4-FFF2-40B4-BE49-F238E27FC236}">
                      <a16:creationId xmlns:a16="http://schemas.microsoft.com/office/drawing/2014/main" id="{B3552C71-79F5-4CC8-2273-23DB77B93291}"/>
                    </a:ext>
                  </a:extLst>
                </p14:cNvPr>
                <p14:cNvContentPartPr/>
                <p14:nvPr/>
              </p14:nvContentPartPr>
              <p14:xfrm>
                <a:off x="7479900" y="1766220"/>
                <a:ext cx="41040" cy="136080"/>
              </p14:xfrm>
            </p:contentPart>
          </mc:Choice>
          <mc:Fallback xmlns="">
            <p:pic>
              <p:nvPicPr>
                <p:cNvPr id="86" name="Ink 85">
                  <a:extLst>
                    <a:ext uri="{FF2B5EF4-FFF2-40B4-BE49-F238E27FC236}">
                      <a16:creationId xmlns:a16="http://schemas.microsoft.com/office/drawing/2014/main" id="{B3552C71-79F5-4CC8-2273-23DB77B93291}"/>
                    </a:ext>
                  </a:extLst>
                </p:cNvPr>
                <p:cNvPicPr/>
                <p:nvPr/>
              </p:nvPicPr>
              <p:blipFill>
                <a:blip r:embed="rId133"/>
                <a:stretch>
                  <a:fillRect/>
                </a:stretch>
              </p:blipFill>
              <p:spPr>
                <a:xfrm>
                  <a:off x="7470978" y="1757244"/>
                  <a:ext cx="58527" cy="153673"/>
                </a:xfrm>
                <a:prstGeom prst="rect">
                  <a:avLst/>
                </a:prstGeom>
              </p:spPr>
            </p:pic>
          </mc:Fallback>
        </mc:AlternateContent>
      </p:grpSp>
      <p:grpSp>
        <p:nvGrpSpPr>
          <p:cNvPr id="93" name="Group 92">
            <a:extLst>
              <a:ext uri="{FF2B5EF4-FFF2-40B4-BE49-F238E27FC236}">
                <a16:creationId xmlns:a16="http://schemas.microsoft.com/office/drawing/2014/main" id="{022131B4-8704-D805-C23E-C83731274241}"/>
              </a:ext>
            </a:extLst>
          </p:cNvPr>
          <p:cNvGrpSpPr/>
          <p:nvPr/>
        </p:nvGrpSpPr>
        <p:grpSpPr>
          <a:xfrm>
            <a:off x="7704900" y="1468140"/>
            <a:ext cx="482400" cy="263520"/>
            <a:chOff x="7704900" y="1468140"/>
            <a:chExt cx="482400" cy="263520"/>
          </a:xfrm>
        </p:grpSpPr>
        <mc:AlternateContent xmlns:mc="http://schemas.openxmlformats.org/markup-compatibility/2006" xmlns:p14="http://schemas.microsoft.com/office/powerpoint/2010/main">
          <mc:Choice Requires="p14">
            <p:contentPart p14:bwMode="auto" r:id="rId134">
              <p14:nvContentPartPr>
                <p14:cNvPr id="88" name="Ink 87">
                  <a:extLst>
                    <a:ext uri="{FF2B5EF4-FFF2-40B4-BE49-F238E27FC236}">
                      <a16:creationId xmlns:a16="http://schemas.microsoft.com/office/drawing/2014/main" id="{66B415EF-9B34-400C-42A9-D68CFEBDD1EB}"/>
                    </a:ext>
                  </a:extLst>
                </p14:cNvPr>
                <p14:cNvContentPartPr/>
                <p14:nvPr/>
              </p14:nvContentPartPr>
              <p14:xfrm>
                <a:off x="7704900" y="1615380"/>
                <a:ext cx="110160" cy="15840"/>
              </p14:xfrm>
            </p:contentPart>
          </mc:Choice>
          <mc:Fallback xmlns="">
            <p:pic>
              <p:nvPicPr>
                <p:cNvPr id="88" name="Ink 87">
                  <a:extLst>
                    <a:ext uri="{FF2B5EF4-FFF2-40B4-BE49-F238E27FC236}">
                      <a16:creationId xmlns:a16="http://schemas.microsoft.com/office/drawing/2014/main" id="{66B415EF-9B34-400C-42A9-D68CFEBDD1EB}"/>
                    </a:ext>
                  </a:extLst>
                </p:cNvPr>
                <p:cNvPicPr/>
                <p:nvPr/>
              </p:nvPicPr>
              <p:blipFill>
                <a:blip r:embed="rId135"/>
                <a:stretch>
                  <a:fillRect/>
                </a:stretch>
              </p:blipFill>
              <p:spPr>
                <a:xfrm>
                  <a:off x="7695900" y="1606380"/>
                  <a:ext cx="12780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9" name="Ink 88">
                  <a:extLst>
                    <a:ext uri="{FF2B5EF4-FFF2-40B4-BE49-F238E27FC236}">
                      <a16:creationId xmlns:a16="http://schemas.microsoft.com/office/drawing/2014/main" id="{39C789AD-3928-3CCE-12D3-F17AC5011708}"/>
                    </a:ext>
                  </a:extLst>
                </p14:cNvPr>
                <p14:cNvContentPartPr/>
                <p14:nvPr/>
              </p14:nvContentPartPr>
              <p14:xfrm>
                <a:off x="7937100" y="1468140"/>
                <a:ext cx="114480" cy="237960"/>
              </p14:xfrm>
            </p:contentPart>
          </mc:Choice>
          <mc:Fallback xmlns="">
            <p:pic>
              <p:nvPicPr>
                <p:cNvPr id="89" name="Ink 88">
                  <a:extLst>
                    <a:ext uri="{FF2B5EF4-FFF2-40B4-BE49-F238E27FC236}">
                      <a16:creationId xmlns:a16="http://schemas.microsoft.com/office/drawing/2014/main" id="{39C789AD-3928-3CCE-12D3-F17AC5011708}"/>
                    </a:ext>
                  </a:extLst>
                </p:cNvPr>
                <p:cNvPicPr/>
                <p:nvPr/>
              </p:nvPicPr>
              <p:blipFill>
                <a:blip r:embed="rId137"/>
                <a:stretch>
                  <a:fillRect/>
                </a:stretch>
              </p:blipFill>
              <p:spPr>
                <a:xfrm>
                  <a:off x="7928100" y="1459140"/>
                  <a:ext cx="13212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90" name="Ink 89">
                  <a:extLst>
                    <a:ext uri="{FF2B5EF4-FFF2-40B4-BE49-F238E27FC236}">
                      <a16:creationId xmlns:a16="http://schemas.microsoft.com/office/drawing/2014/main" id="{B0F03801-5194-87E9-6FCB-F0E2CE64ECCD}"/>
                    </a:ext>
                  </a:extLst>
                </p14:cNvPr>
                <p14:cNvContentPartPr/>
                <p14:nvPr/>
              </p14:nvContentPartPr>
              <p14:xfrm>
                <a:off x="7916940" y="1598820"/>
                <a:ext cx="89280" cy="16200"/>
              </p14:xfrm>
            </p:contentPart>
          </mc:Choice>
          <mc:Fallback xmlns="">
            <p:pic>
              <p:nvPicPr>
                <p:cNvPr id="90" name="Ink 89">
                  <a:extLst>
                    <a:ext uri="{FF2B5EF4-FFF2-40B4-BE49-F238E27FC236}">
                      <a16:creationId xmlns:a16="http://schemas.microsoft.com/office/drawing/2014/main" id="{B0F03801-5194-87E9-6FCB-F0E2CE64ECCD}"/>
                    </a:ext>
                  </a:extLst>
                </p:cNvPr>
                <p:cNvPicPr/>
                <p:nvPr/>
              </p:nvPicPr>
              <p:blipFill>
                <a:blip r:embed="rId139"/>
                <a:stretch>
                  <a:fillRect/>
                </a:stretch>
              </p:blipFill>
              <p:spPr>
                <a:xfrm>
                  <a:off x="7907940" y="1589820"/>
                  <a:ext cx="10692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2" name="Ink 91">
                  <a:extLst>
                    <a:ext uri="{FF2B5EF4-FFF2-40B4-BE49-F238E27FC236}">
                      <a16:creationId xmlns:a16="http://schemas.microsoft.com/office/drawing/2014/main" id="{2D75D66B-CDAB-14E7-6136-781F078DCA6D}"/>
                    </a:ext>
                  </a:extLst>
                </p14:cNvPr>
                <p14:cNvContentPartPr/>
                <p14:nvPr/>
              </p14:nvContentPartPr>
              <p14:xfrm>
                <a:off x="8105220" y="1586220"/>
                <a:ext cx="82080" cy="145440"/>
              </p14:xfrm>
            </p:contentPart>
          </mc:Choice>
          <mc:Fallback xmlns="">
            <p:pic>
              <p:nvPicPr>
                <p:cNvPr id="92" name="Ink 91">
                  <a:extLst>
                    <a:ext uri="{FF2B5EF4-FFF2-40B4-BE49-F238E27FC236}">
                      <a16:creationId xmlns:a16="http://schemas.microsoft.com/office/drawing/2014/main" id="{2D75D66B-CDAB-14E7-6136-781F078DCA6D}"/>
                    </a:ext>
                  </a:extLst>
                </p:cNvPr>
                <p:cNvPicPr/>
                <p:nvPr/>
              </p:nvPicPr>
              <p:blipFill>
                <a:blip r:embed="rId141"/>
                <a:stretch>
                  <a:fillRect/>
                </a:stretch>
              </p:blipFill>
              <p:spPr>
                <a:xfrm>
                  <a:off x="8096220" y="1577220"/>
                  <a:ext cx="99720" cy="163080"/>
                </a:xfrm>
                <a:prstGeom prst="rect">
                  <a:avLst/>
                </a:prstGeom>
              </p:spPr>
            </p:pic>
          </mc:Fallback>
        </mc:AlternateContent>
      </p:grpSp>
      <p:grpSp>
        <p:nvGrpSpPr>
          <p:cNvPr id="98" name="Group 97">
            <a:extLst>
              <a:ext uri="{FF2B5EF4-FFF2-40B4-BE49-F238E27FC236}">
                <a16:creationId xmlns:a16="http://schemas.microsoft.com/office/drawing/2014/main" id="{DAECE7EA-4A61-EC6F-0E88-E5A28A64A70A}"/>
              </a:ext>
            </a:extLst>
          </p:cNvPr>
          <p:cNvGrpSpPr/>
          <p:nvPr/>
        </p:nvGrpSpPr>
        <p:grpSpPr>
          <a:xfrm>
            <a:off x="8445420" y="1533300"/>
            <a:ext cx="481320" cy="205920"/>
            <a:chOff x="8445420" y="1533300"/>
            <a:chExt cx="481320" cy="205920"/>
          </a:xfrm>
        </p:grpSpPr>
        <mc:AlternateContent xmlns:mc="http://schemas.openxmlformats.org/markup-compatibility/2006" xmlns:p14="http://schemas.microsoft.com/office/powerpoint/2010/main">
          <mc:Choice Requires="p14">
            <p:contentPart p14:bwMode="auto" r:id="rId142">
              <p14:nvContentPartPr>
                <p14:cNvPr id="94" name="Ink 93">
                  <a:extLst>
                    <a:ext uri="{FF2B5EF4-FFF2-40B4-BE49-F238E27FC236}">
                      <a16:creationId xmlns:a16="http://schemas.microsoft.com/office/drawing/2014/main" id="{567F61C5-9786-B22C-D231-8DBCC6EA6834}"/>
                    </a:ext>
                  </a:extLst>
                </p14:cNvPr>
                <p14:cNvContentPartPr/>
                <p14:nvPr/>
              </p14:nvContentPartPr>
              <p14:xfrm>
                <a:off x="8445420" y="1603500"/>
                <a:ext cx="158040" cy="14400"/>
              </p14:xfrm>
            </p:contentPart>
          </mc:Choice>
          <mc:Fallback xmlns="">
            <p:pic>
              <p:nvPicPr>
                <p:cNvPr id="94" name="Ink 93">
                  <a:extLst>
                    <a:ext uri="{FF2B5EF4-FFF2-40B4-BE49-F238E27FC236}">
                      <a16:creationId xmlns:a16="http://schemas.microsoft.com/office/drawing/2014/main" id="{567F61C5-9786-B22C-D231-8DBCC6EA6834}"/>
                    </a:ext>
                  </a:extLst>
                </p:cNvPr>
                <p:cNvPicPr/>
                <p:nvPr/>
              </p:nvPicPr>
              <p:blipFill>
                <a:blip r:embed="rId143"/>
                <a:stretch>
                  <a:fillRect/>
                </a:stretch>
              </p:blipFill>
              <p:spPr>
                <a:xfrm>
                  <a:off x="8436440" y="1594500"/>
                  <a:ext cx="17564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5" name="Ink 94">
                  <a:extLst>
                    <a:ext uri="{FF2B5EF4-FFF2-40B4-BE49-F238E27FC236}">
                      <a16:creationId xmlns:a16="http://schemas.microsoft.com/office/drawing/2014/main" id="{BF3B9812-6B3D-3E74-FEA6-440EEBE04EA4}"/>
                    </a:ext>
                  </a:extLst>
                </p14:cNvPr>
                <p14:cNvContentPartPr/>
                <p14:nvPr/>
              </p14:nvContentPartPr>
              <p14:xfrm>
                <a:off x="8451540" y="1636620"/>
                <a:ext cx="130680" cy="19800"/>
              </p14:xfrm>
            </p:contentPart>
          </mc:Choice>
          <mc:Fallback xmlns="">
            <p:pic>
              <p:nvPicPr>
                <p:cNvPr id="95" name="Ink 94">
                  <a:extLst>
                    <a:ext uri="{FF2B5EF4-FFF2-40B4-BE49-F238E27FC236}">
                      <a16:creationId xmlns:a16="http://schemas.microsoft.com/office/drawing/2014/main" id="{BF3B9812-6B3D-3E74-FEA6-440EEBE04EA4}"/>
                    </a:ext>
                  </a:extLst>
                </p:cNvPr>
                <p:cNvPicPr/>
                <p:nvPr/>
              </p:nvPicPr>
              <p:blipFill>
                <a:blip r:embed="rId145"/>
                <a:stretch>
                  <a:fillRect/>
                </a:stretch>
              </p:blipFill>
              <p:spPr>
                <a:xfrm>
                  <a:off x="8442565" y="1627620"/>
                  <a:ext cx="148272"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6" name="Ink 95">
                  <a:extLst>
                    <a:ext uri="{FF2B5EF4-FFF2-40B4-BE49-F238E27FC236}">
                      <a16:creationId xmlns:a16="http://schemas.microsoft.com/office/drawing/2014/main" id="{FCDA6961-5544-E91B-6562-37448ECE782F}"/>
                    </a:ext>
                  </a:extLst>
                </p14:cNvPr>
                <p14:cNvContentPartPr/>
                <p14:nvPr/>
              </p14:nvContentPartPr>
              <p14:xfrm>
                <a:off x="8575740" y="1533300"/>
                <a:ext cx="63360" cy="177120"/>
              </p14:xfrm>
            </p:contentPart>
          </mc:Choice>
          <mc:Fallback xmlns="">
            <p:pic>
              <p:nvPicPr>
                <p:cNvPr id="96" name="Ink 95">
                  <a:extLst>
                    <a:ext uri="{FF2B5EF4-FFF2-40B4-BE49-F238E27FC236}">
                      <a16:creationId xmlns:a16="http://schemas.microsoft.com/office/drawing/2014/main" id="{FCDA6961-5544-E91B-6562-37448ECE782F}"/>
                    </a:ext>
                  </a:extLst>
                </p:cNvPr>
                <p:cNvPicPr/>
                <p:nvPr/>
              </p:nvPicPr>
              <p:blipFill>
                <a:blip r:embed="rId147"/>
                <a:stretch>
                  <a:fillRect/>
                </a:stretch>
              </p:blipFill>
              <p:spPr>
                <a:xfrm>
                  <a:off x="8566791" y="1524300"/>
                  <a:ext cx="8090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7" name="Ink 96">
                  <a:extLst>
                    <a:ext uri="{FF2B5EF4-FFF2-40B4-BE49-F238E27FC236}">
                      <a16:creationId xmlns:a16="http://schemas.microsoft.com/office/drawing/2014/main" id="{73E832D5-E06C-2549-0D7B-8DC5C771ACB1}"/>
                    </a:ext>
                  </a:extLst>
                </p14:cNvPr>
                <p14:cNvContentPartPr/>
                <p14:nvPr/>
              </p14:nvContentPartPr>
              <p14:xfrm>
                <a:off x="8751060" y="1568580"/>
                <a:ext cx="175680" cy="170640"/>
              </p14:xfrm>
            </p:contentPart>
          </mc:Choice>
          <mc:Fallback xmlns="">
            <p:pic>
              <p:nvPicPr>
                <p:cNvPr id="97" name="Ink 96">
                  <a:extLst>
                    <a:ext uri="{FF2B5EF4-FFF2-40B4-BE49-F238E27FC236}">
                      <a16:creationId xmlns:a16="http://schemas.microsoft.com/office/drawing/2014/main" id="{73E832D5-E06C-2549-0D7B-8DC5C771ACB1}"/>
                    </a:ext>
                  </a:extLst>
                </p:cNvPr>
                <p:cNvPicPr/>
                <p:nvPr/>
              </p:nvPicPr>
              <p:blipFill>
                <a:blip r:embed="rId149"/>
                <a:stretch>
                  <a:fillRect/>
                </a:stretch>
              </p:blipFill>
              <p:spPr>
                <a:xfrm>
                  <a:off x="8742042" y="1559580"/>
                  <a:ext cx="193356" cy="188280"/>
                </a:xfrm>
                <a:prstGeom prst="rect">
                  <a:avLst/>
                </a:prstGeom>
              </p:spPr>
            </p:pic>
          </mc:Fallback>
        </mc:AlternateContent>
      </p:grpSp>
      <p:grpSp>
        <p:nvGrpSpPr>
          <p:cNvPr id="112" name="Group 111">
            <a:extLst>
              <a:ext uri="{FF2B5EF4-FFF2-40B4-BE49-F238E27FC236}">
                <a16:creationId xmlns:a16="http://schemas.microsoft.com/office/drawing/2014/main" id="{DF5A6784-9F2A-7DE8-E629-ED4EA1B572AD}"/>
              </a:ext>
            </a:extLst>
          </p:cNvPr>
          <p:cNvGrpSpPr/>
          <p:nvPr/>
        </p:nvGrpSpPr>
        <p:grpSpPr>
          <a:xfrm>
            <a:off x="9246780" y="1428900"/>
            <a:ext cx="321840" cy="300600"/>
            <a:chOff x="9246780" y="1428900"/>
            <a:chExt cx="321840" cy="300600"/>
          </a:xfrm>
        </p:grpSpPr>
        <mc:AlternateContent xmlns:mc="http://schemas.openxmlformats.org/markup-compatibility/2006" xmlns:p14="http://schemas.microsoft.com/office/powerpoint/2010/main">
          <mc:Choice Requires="p14">
            <p:contentPart p14:bwMode="auto" r:id="rId150">
              <p14:nvContentPartPr>
                <p14:cNvPr id="99" name="Ink 98">
                  <a:extLst>
                    <a:ext uri="{FF2B5EF4-FFF2-40B4-BE49-F238E27FC236}">
                      <a16:creationId xmlns:a16="http://schemas.microsoft.com/office/drawing/2014/main" id="{8812B5D9-F5F8-7E3D-31D5-20B788686DED}"/>
                    </a:ext>
                  </a:extLst>
                </p14:cNvPr>
                <p14:cNvContentPartPr/>
                <p14:nvPr/>
              </p14:nvContentPartPr>
              <p14:xfrm>
                <a:off x="9266580" y="1428900"/>
                <a:ext cx="110160" cy="300600"/>
              </p14:xfrm>
            </p:contentPart>
          </mc:Choice>
          <mc:Fallback xmlns="">
            <p:pic>
              <p:nvPicPr>
                <p:cNvPr id="99" name="Ink 98">
                  <a:extLst>
                    <a:ext uri="{FF2B5EF4-FFF2-40B4-BE49-F238E27FC236}">
                      <a16:creationId xmlns:a16="http://schemas.microsoft.com/office/drawing/2014/main" id="{8812B5D9-F5F8-7E3D-31D5-20B788686DED}"/>
                    </a:ext>
                  </a:extLst>
                </p:cNvPr>
                <p:cNvPicPr/>
                <p:nvPr/>
              </p:nvPicPr>
              <p:blipFill>
                <a:blip r:embed="rId151"/>
                <a:stretch>
                  <a:fillRect/>
                </a:stretch>
              </p:blipFill>
              <p:spPr>
                <a:xfrm>
                  <a:off x="9257550" y="1419911"/>
                  <a:ext cx="127858" cy="318219"/>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00" name="Ink 99">
                  <a:extLst>
                    <a:ext uri="{FF2B5EF4-FFF2-40B4-BE49-F238E27FC236}">
                      <a16:creationId xmlns:a16="http://schemas.microsoft.com/office/drawing/2014/main" id="{D90DA4CF-C592-203B-4C74-46EBF171C61C}"/>
                    </a:ext>
                  </a:extLst>
                </p14:cNvPr>
                <p14:cNvContentPartPr/>
                <p14:nvPr/>
              </p14:nvContentPartPr>
              <p14:xfrm>
                <a:off x="9246780" y="1568580"/>
                <a:ext cx="133560" cy="38520"/>
              </p14:xfrm>
            </p:contentPart>
          </mc:Choice>
          <mc:Fallback xmlns="">
            <p:pic>
              <p:nvPicPr>
                <p:cNvPr id="100" name="Ink 99">
                  <a:extLst>
                    <a:ext uri="{FF2B5EF4-FFF2-40B4-BE49-F238E27FC236}">
                      <a16:creationId xmlns:a16="http://schemas.microsoft.com/office/drawing/2014/main" id="{D90DA4CF-C592-203B-4C74-46EBF171C61C}"/>
                    </a:ext>
                  </a:extLst>
                </p:cNvPr>
                <p:cNvPicPr/>
                <p:nvPr/>
              </p:nvPicPr>
              <p:blipFill>
                <a:blip r:embed="rId153"/>
                <a:stretch>
                  <a:fillRect/>
                </a:stretch>
              </p:blipFill>
              <p:spPr>
                <a:xfrm>
                  <a:off x="9237780" y="1559580"/>
                  <a:ext cx="15120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01" name="Ink 100">
                  <a:extLst>
                    <a:ext uri="{FF2B5EF4-FFF2-40B4-BE49-F238E27FC236}">
                      <a16:creationId xmlns:a16="http://schemas.microsoft.com/office/drawing/2014/main" id="{031275B3-8C40-7486-C133-D50F2F623C12}"/>
                    </a:ext>
                  </a:extLst>
                </p14:cNvPr>
                <p14:cNvContentPartPr/>
                <p14:nvPr/>
              </p14:nvContentPartPr>
              <p14:xfrm>
                <a:off x="9368820" y="1591980"/>
                <a:ext cx="61920" cy="94320"/>
              </p14:xfrm>
            </p:contentPart>
          </mc:Choice>
          <mc:Fallback xmlns="">
            <p:pic>
              <p:nvPicPr>
                <p:cNvPr id="101" name="Ink 100">
                  <a:extLst>
                    <a:ext uri="{FF2B5EF4-FFF2-40B4-BE49-F238E27FC236}">
                      <a16:creationId xmlns:a16="http://schemas.microsoft.com/office/drawing/2014/main" id="{031275B3-8C40-7486-C133-D50F2F623C12}"/>
                    </a:ext>
                  </a:extLst>
                </p:cNvPr>
                <p:cNvPicPr/>
                <p:nvPr/>
              </p:nvPicPr>
              <p:blipFill>
                <a:blip r:embed="rId155"/>
                <a:stretch>
                  <a:fillRect/>
                </a:stretch>
              </p:blipFill>
              <p:spPr>
                <a:xfrm>
                  <a:off x="9359820" y="1582946"/>
                  <a:ext cx="79560" cy="112028"/>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02" name="Ink 101">
                  <a:extLst>
                    <a:ext uri="{FF2B5EF4-FFF2-40B4-BE49-F238E27FC236}">
                      <a16:creationId xmlns:a16="http://schemas.microsoft.com/office/drawing/2014/main" id="{86113F49-29E9-0321-601D-873C4EF696FA}"/>
                    </a:ext>
                  </a:extLst>
                </p14:cNvPr>
                <p14:cNvContentPartPr/>
                <p14:nvPr/>
              </p14:nvContentPartPr>
              <p14:xfrm>
                <a:off x="9484740" y="1581540"/>
                <a:ext cx="83880" cy="86760"/>
              </p14:xfrm>
            </p:contentPart>
          </mc:Choice>
          <mc:Fallback xmlns="">
            <p:pic>
              <p:nvPicPr>
                <p:cNvPr id="102" name="Ink 101">
                  <a:extLst>
                    <a:ext uri="{FF2B5EF4-FFF2-40B4-BE49-F238E27FC236}">
                      <a16:creationId xmlns:a16="http://schemas.microsoft.com/office/drawing/2014/main" id="{86113F49-29E9-0321-601D-873C4EF696FA}"/>
                    </a:ext>
                  </a:extLst>
                </p:cNvPr>
                <p:cNvPicPr/>
                <p:nvPr/>
              </p:nvPicPr>
              <p:blipFill>
                <a:blip r:embed="rId157"/>
                <a:stretch>
                  <a:fillRect/>
                </a:stretch>
              </p:blipFill>
              <p:spPr>
                <a:xfrm>
                  <a:off x="9475740" y="1572540"/>
                  <a:ext cx="101520" cy="104400"/>
                </a:xfrm>
                <a:prstGeom prst="rect">
                  <a:avLst/>
                </a:prstGeom>
              </p:spPr>
            </p:pic>
          </mc:Fallback>
        </mc:AlternateContent>
      </p:grpSp>
      <p:grpSp>
        <p:nvGrpSpPr>
          <p:cNvPr id="111" name="Group 110">
            <a:extLst>
              <a:ext uri="{FF2B5EF4-FFF2-40B4-BE49-F238E27FC236}">
                <a16:creationId xmlns:a16="http://schemas.microsoft.com/office/drawing/2014/main" id="{A99C7E12-F578-889B-A329-8331F43D4633}"/>
              </a:ext>
            </a:extLst>
          </p:cNvPr>
          <p:cNvGrpSpPr/>
          <p:nvPr/>
        </p:nvGrpSpPr>
        <p:grpSpPr>
          <a:xfrm>
            <a:off x="9762660" y="1426020"/>
            <a:ext cx="840960" cy="283320"/>
            <a:chOff x="9762660" y="1426020"/>
            <a:chExt cx="840960" cy="283320"/>
          </a:xfrm>
        </p:grpSpPr>
        <mc:AlternateContent xmlns:mc="http://schemas.openxmlformats.org/markup-compatibility/2006" xmlns:p14="http://schemas.microsoft.com/office/powerpoint/2010/main">
          <mc:Choice Requires="p14">
            <p:contentPart p14:bwMode="auto" r:id="rId158">
              <p14:nvContentPartPr>
                <p14:cNvPr id="103" name="Ink 102">
                  <a:extLst>
                    <a:ext uri="{FF2B5EF4-FFF2-40B4-BE49-F238E27FC236}">
                      <a16:creationId xmlns:a16="http://schemas.microsoft.com/office/drawing/2014/main" id="{CA4335A2-DDD6-0EEB-534F-CA315E5D9D88}"/>
                    </a:ext>
                  </a:extLst>
                </p14:cNvPr>
                <p14:cNvContentPartPr/>
                <p14:nvPr/>
              </p14:nvContentPartPr>
              <p14:xfrm>
                <a:off x="9762660" y="1468500"/>
                <a:ext cx="78480" cy="217080"/>
              </p14:xfrm>
            </p:contentPart>
          </mc:Choice>
          <mc:Fallback xmlns="">
            <p:pic>
              <p:nvPicPr>
                <p:cNvPr id="103" name="Ink 102">
                  <a:extLst>
                    <a:ext uri="{FF2B5EF4-FFF2-40B4-BE49-F238E27FC236}">
                      <a16:creationId xmlns:a16="http://schemas.microsoft.com/office/drawing/2014/main" id="{CA4335A2-DDD6-0EEB-534F-CA315E5D9D88}"/>
                    </a:ext>
                  </a:extLst>
                </p:cNvPr>
                <p:cNvPicPr/>
                <p:nvPr/>
              </p:nvPicPr>
              <p:blipFill>
                <a:blip r:embed="rId159"/>
                <a:stretch>
                  <a:fillRect/>
                </a:stretch>
              </p:blipFill>
              <p:spPr>
                <a:xfrm>
                  <a:off x="9753660" y="1459500"/>
                  <a:ext cx="9612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04" name="Ink 103">
                  <a:extLst>
                    <a:ext uri="{FF2B5EF4-FFF2-40B4-BE49-F238E27FC236}">
                      <a16:creationId xmlns:a16="http://schemas.microsoft.com/office/drawing/2014/main" id="{00368AD5-EDD8-AE8E-8F9E-2CED058712EE}"/>
                    </a:ext>
                  </a:extLst>
                </p14:cNvPr>
                <p14:cNvContentPartPr/>
                <p14:nvPr/>
              </p14:nvContentPartPr>
              <p14:xfrm>
                <a:off x="9900180" y="1618980"/>
                <a:ext cx="54360" cy="84240"/>
              </p14:xfrm>
            </p:contentPart>
          </mc:Choice>
          <mc:Fallback xmlns="">
            <p:pic>
              <p:nvPicPr>
                <p:cNvPr id="104" name="Ink 103">
                  <a:extLst>
                    <a:ext uri="{FF2B5EF4-FFF2-40B4-BE49-F238E27FC236}">
                      <a16:creationId xmlns:a16="http://schemas.microsoft.com/office/drawing/2014/main" id="{00368AD5-EDD8-AE8E-8F9E-2CED058712EE}"/>
                    </a:ext>
                  </a:extLst>
                </p:cNvPr>
                <p:cNvPicPr/>
                <p:nvPr/>
              </p:nvPicPr>
              <p:blipFill>
                <a:blip r:embed="rId161"/>
                <a:stretch>
                  <a:fillRect/>
                </a:stretch>
              </p:blipFill>
              <p:spPr>
                <a:xfrm>
                  <a:off x="9891180" y="1610018"/>
                  <a:ext cx="72000" cy="101805"/>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05" name="Ink 104">
                  <a:extLst>
                    <a:ext uri="{FF2B5EF4-FFF2-40B4-BE49-F238E27FC236}">
                      <a16:creationId xmlns:a16="http://schemas.microsoft.com/office/drawing/2014/main" id="{35A1E6B9-3E1A-6D48-C444-795EF1F27A78}"/>
                    </a:ext>
                  </a:extLst>
                </p14:cNvPr>
                <p14:cNvContentPartPr/>
                <p14:nvPr/>
              </p14:nvContentPartPr>
              <p14:xfrm>
                <a:off x="10059300" y="1426020"/>
                <a:ext cx="29880" cy="278640"/>
              </p14:xfrm>
            </p:contentPart>
          </mc:Choice>
          <mc:Fallback xmlns="">
            <p:pic>
              <p:nvPicPr>
                <p:cNvPr id="105" name="Ink 104">
                  <a:extLst>
                    <a:ext uri="{FF2B5EF4-FFF2-40B4-BE49-F238E27FC236}">
                      <a16:creationId xmlns:a16="http://schemas.microsoft.com/office/drawing/2014/main" id="{35A1E6B9-3E1A-6D48-C444-795EF1F27A78}"/>
                    </a:ext>
                  </a:extLst>
                </p:cNvPr>
                <p:cNvPicPr/>
                <p:nvPr/>
              </p:nvPicPr>
              <p:blipFill>
                <a:blip r:embed="rId163"/>
                <a:stretch>
                  <a:fillRect/>
                </a:stretch>
              </p:blipFill>
              <p:spPr>
                <a:xfrm>
                  <a:off x="10050407" y="1417020"/>
                  <a:ext cx="47310"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6" name="Ink 105">
                  <a:extLst>
                    <a:ext uri="{FF2B5EF4-FFF2-40B4-BE49-F238E27FC236}">
                      <a16:creationId xmlns:a16="http://schemas.microsoft.com/office/drawing/2014/main" id="{47F046EE-7DD0-8567-F98C-55E461D32FB2}"/>
                    </a:ext>
                  </a:extLst>
                </p14:cNvPr>
                <p14:cNvContentPartPr/>
                <p14:nvPr/>
              </p14:nvContentPartPr>
              <p14:xfrm>
                <a:off x="10126620" y="1619700"/>
                <a:ext cx="60840" cy="87120"/>
              </p14:xfrm>
            </p:contentPart>
          </mc:Choice>
          <mc:Fallback xmlns="">
            <p:pic>
              <p:nvPicPr>
                <p:cNvPr id="106" name="Ink 105">
                  <a:extLst>
                    <a:ext uri="{FF2B5EF4-FFF2-40B4-BE49-F238E27FC236}">
                      <a16:creationId xmlns:a16="http://schemas.microsoft.com/office/drawing/2014/main" id="{47F046EE-7DD0-8567-F98C-55E461D32FB2}"/>
                    </a:ext>
                  </a:extLst>
                </p:cNvPr>
                <p:cNvPicPr/>
                <p:nvPr/>
              </p:nvPicPr>
              <p:blipFill>
                <a:blip r:embed="rId165"/>
                <a:stretch>
                  <a:fillRect/>
                </a:stretch>
              </p:blipFill>
              <p:spPr>
                <a:xfrm>
                  <a:off x="10117620" y="1610737"/>
                  <a:ext cx="78480" cy="104687"/>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7" name="Ink 106">
                  <a:extLst>
                    <a:ext uri="{FF2B5EF4-FFF2-40B4-BE49-F238E27FC236}">
                      <a16:creationId xmlns:a16="http://schemas.microsoft.com/office/drawing/2014/main" id="{1AAB7132-E4AB-8AF3-4226-AE35DB07735D}"/>
                    </a:ext>
                  </a:extLst>
                </p14:cNvPr>
                <p14:cNvContentPartPr/>
                <p14:nvPr/>
              </p14:nvContentPartPr>
              <p14:xfrm>
                <a:off x="10232460" y="1633740"/>
                <a:ext cx="59760" cy="59760"/>
              </p14:xfrm>
            </p:contentPart>
          </mc:Choice>
          <mc:Fallback xmlns="">
            <p:pic>
              <p:nvPicPr>
                <p:cNvPr id="107" name="Ink 106">
                  <a:extLst>
                    <a:ext uri="{FF2B5EF4-FFF2-40B4-BE49-F238E27FC236}">
                      <a16:creationId xmlns:a16="http://schemas.microsoft.com/office/drawing/2014/main" id="{1AAB7132-E4AB-8AF3-4226-AE35DB07735D}"/>
                    </a:ext>
                  </a:extLst>
                </p:cNvPr>
                <p:cNvPicPr/>
                <p:nvPr/>
              </p:nvPicPr>
              <p:blipFill>
                <a:blip r:embed="rId167"/>
                <a:stretch>
                  <a:fillRect/>
                </a:stretch>
              </p:blipFill>
              <p:spPr>
                <a:xfrm>
                  <a:off x="10223460" y="1624740"/>
                  <a:ext cx="7740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8" name="Ink 107">
                  <a:extLst>
                    <a:ext uri="{FF2B5EF4-FFF2-40B4-BE49-F238E27FC236}">
                      <a16:creationId xmlns:a16="http://schemas.microsoft.com/office/drawing/2014/main" id="{234153AF-65B1-0213-3525-F210A6CF23D7}"/>
                    </a:ext>
                  </a:extLst>
                </p14:cNvPr>
                <p14:cNvContentPartPr/>
                <p14:nvPr/>
              </p14:nvContentPartPr>
              <p14:xfrm>
                <a:off x="10324980" y="1608180"/>
                <a:ext cx="74520" cy="98280"/>
              </p14:xfrm>
            </p:contentPart>
          </mc:Choice>
          <mc:Fallback xmlns="">
            <p:pic>
              <p:nvPicPr>
                <p:cNvPr id="108" name="Ink 107">
                  <a:extLst>
                    <a:ext uri="{FF2B5EF4-FFF2-40B4-BE49-F238E27FC236}">
                      <a16:creationId xmlns:a16="http://schemas.microsoft.com/office/drawing/2014/main" id="{234153AF-65B1-0213-3525-F210A6CF23D7}"/>
                    </a:ext>
                  </a:extLst>
                </p:cNvPr>
                <p:cNvPicPr/>
                <p:nvPr/>
              </p:nvPicPr>
              <p:blipFill>
                <a:blip r:embed="rId169"/>
                <a:stretch>
                  <a:fillRect/>
                </a:stretch>
              </p:blipFill>
              <p:spPr>
                <a:xfrm>
                  <a:off x="10316023" y="1599180"/>
                  <a:ext cx="92075"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09" name="Ink 108">
                  <a:extLst>
                    <a:ext uri="{FF2B5EF4-FFF2-40B4-BE49-F238E27FC236}">
                      <a16:creationId xmlns:a16="http://schemas.microsoft.com/office/drawing/2014/main" id="{8998BF42-D66E-CDB9-0DCE-237538A00F7E}"/>
                    </a:ext>
                  </a:extLst>
                </p14:cNvPr>
                <p14:cNvContentPartPr/>
                <p14:nvPr/>
              </p14:nvContentPartPr>
              <p14:xfrm>
                <a:off x="10390860" y="1626180"/>
                <a:ext cx="80280" cy="70560"/>
              </p14:xfrm>
            </p:contentPart>
          </mc:Choice>
          <mc:Fallback xmlns="">
            <p:pic>
              <p:nvPicPr>
                <p:cNvPr id="109" name="Ink 108">
                  <a:extLst>
                    <a:ext uri="{FF2B5EF4-FFF2-40B4-BE49-F238E27FC236}">
                      <a16:creationId xmlns:a16="http://schemas.microsoft.com/office/drawing/2014/main" id="{8998BF42-D66E-CDB9-0DCE-237538A00F7E}"/>
                    </a:ext>
                  </a:extLst>
                </p:cNvPr>
                <p:cNvPicPr/>
                <p:nvPr/>
              </p:nvPicPr>
              <p:blipFill>
                <a:blip r:embed="rId171"/>
                <a:stretch>
                  <a:fillRect/>
                </a:stretch>
              </p:blipFill>
              <p:spPr>
                <a:xfrm>
                  <a:off x="10381860" y="1617180"/>
                  <a:ext cx="9792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10" name="Ink 109">
                  <a:extLst>
                    <a:ext uri="{FF2B5EF4-FFF2-40B4-BE49-F238E27FC236}">
                      <a16:creationId xmlns:a16="http://schemas.microsoft.com/office/drawing/2014/main" id="{C2BCD38E-C6D8-7787-1031-07530C78C600}"/>
                    </a:ext>
                  </a:extLst>
                </p14:cNvPr>
                <p14:cNvContentPartPr/>
                <p14:nvPr/>
              </p14:nvContentPartPr>
              <p14:xfrm>
                <a:off x="10447740" y="1508460"/>
                <a:ext cx="155880" cy="200880"/>
              </p14:xfrm>
            </p:contentPart>
          </mc:Choice>
          <mc:Fallback xmlns="">
            <p:pic>
              <p:nvPicPr>
                <p:cNvPr id="110" name="Ink 109">
                  <a:extLst>
                    <a:ext uri="{FF2B5EF4-FFF2-40B4-BE49-F238E27FC236}">
                      <a16:creationId xmlns:a16="http://schemas.microsoft.com/office/drawing/2014/main" id="{C2BCD38E-C6D8-7787-1031-07530C78C600}"/>
                    </a:ext>
                  </a:extLst>
                </p:cNvPr>
                <p:cNvPicPr/>
                <p:nvPr/>
              </p:nvPicPr>
              <p:blipFill>
                <a:blip r:embed="rId173"/>
                <a:stretch>
                  <a:fillRect/>
                </a:stretch>
              </p:blipFill>
              <p:spPr>
                <a:xfrm>
                  <a:off x="10438740" y="1499460"/>
                  <a:ext cx="173520" cy="218520"/>
                </a:xfrm>
                <a:prstGeom prst="rect">
                  <a:avLst/>
                </a:prstGeom>
              </p:spPr>
            </p:pic>
          </mc:Fallback>
        </mc:AlternateContent>
      </p:grpSp>
      <p:grpSp>
        <p:nvGrpSpPr>
          <p:cNvPr id="120" name="Group 119">
            <a:extLst>
              <a:ext uri="{FF2B5EF4-FFF2-40B4-BE49-F238E27FC236}">
                <a16:creationId xmlns:a16="http://schemas.microsoft.com/office/drawing/2014/main" id="{D3C34881-B86A-C903-8F10-5346A0327E9C}"/>
              </a:ext>
            </a:extLst>
          </p:cNvPr>
          <p:cNvGrpSpPr/>
          <p:nvPr/>
        </p:nvGrpSpPr>
        <p:grpSpPr>
          <a:xfrm>
            <a:off x="10875780" y="1400460"/>
            <a:ext cx="633960" cy="309240"/>
            <a:chOff x="10875780" y="1400460"/>
            <a:chExt cx="633960" cy="309240"/>
          </a:xfrm>
        </p:grpSpPr>
        <mc:AlternateContent xmlns:mc="http://schemas.openxmlformats.org/markup-compatibility/2006" xmlns:p14="http://schemas.microsoft.com/office/powerpoint/2010/main">
          <mc:Choice Requires="p14">
            <p:contentPart p14:bwMode="auto" r:id="rId174">
              <p14:nvContentPartPr>
                <p14:cNvPr id="113" name="Ink 112">
                  <a:extLst>
                    <a:ext uri="{FF2B5EF4-FFF2-40B4-BE49-F238E27FC236}">
                      <a16:creationId xmlns:a16="http://schemas.microsoft.com/office/drawing/2014/main" id="{B4536264-FEFE-8E79-273E-A4BB682251A1}"/>
                    </a:ext>
                  </a:extLst>
                </p14:cNvPr>
                <p14:cNvContentPartPr/>
                <p14:nvPr/>
              </p14:nvContentPartPr>
              <p14:xfrm>
                <a:off x="10903500" y="1400460"/>
                <a:ext cx="152280" cy="297720"/>
              </p14:xfrm>
            </p:contentPart>
          </mc:Choice>
          <mc:Fallback xmlns="">
            <p:pic>
              <p:nvPicPr>
                <p:cNvPr id="113" name="Ink 112">
                  <a:extLst>
                    <a:ext uri="{FF2B5EF4-FFF2-40B4-BE49-F238E27FC236}">
                      <a16:creationId xmlns:a16="http://schemas.microsoft.com/office/drawing/2014/main" id="{B4536264-FEFE-8E79-273E-A4BB682251A1}"/>
                    </a:ext>
                  </a:extLst>
                </p:cNvPr>
                <p:cNvPicPr/>
                <p:nvPr/>
              </p:nvPicPr>
              <p:blipFill>
                <a:blip r:embed="rId175"/>
                <a:stretch>
                  <a:fillRect/>
                </a:stretch>
              </p:blipFill>
              <p:spPr>
                <a:xfrm>
                  <a:off x="10894500" y="1391460"/>
                  <a:ext cx="16992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14" name="Ink 113">
                  <a:extLst>
                    <a:ext uri="{FF2B5EF4-FFF2-40B4-BE49-F238E27FC236}">
                      <a16:creationId xmlns:a16="http://schemas.microsoft.com/office/drawing/2014/main" id="{8B07B835-3B9E-0FCB-4716-7530883F8199}"/>
                    </a:ext>
                  </a:extLst>
                </p14:cNvPr>
                <p14:cNvContentPartPr/>
                <p14:nvPr/>
              </p14:nvContentPartPr>
              <p14:xfrm>
                <a:off x="10875780" y="1593060"/>
                <a:ext cx="121320" cy="18360"/>
              </p14:xfrm>
            </p:contentPart>
          </mc:Choice>
          <mc:Fallback xmlns="">
            <p:pic>
              <p:nvPicPr>
                <p:cNvPr id="114" name="Ink 113">
                  <a:extLst>
                    <a:ext uri="{FF2B5EF4-FFF2-40B4-BE49-F238E27FC236}">
                      <a16:creationId xmlns:a16="http://schemas.microsoft.com/office/drawing/2014/main" id="{8B07B835-3B9E-0FCB-4716-7530883F8199}"/>
                    </a:ext>
                  </a:extLst>
                </p:cNvPr>
                <p:cNvPicPr/>
                <p:nvPr/>
              </p:nvPicPr>
              <p:blipFill>
                <a:blip r:embed="rId177"/>
                <a:stretch>
                  <a:fillRect/>
                </a:stretch>
              </p:blipFill>
              <p:spPr>
                <a:xfrm>
                  <a:off x="10866780" y="1584060"/>
                  <a:ext cx="1389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5" name="Ink 114">
                  <a:extLst>
                    <a:ext uri="{FF2B5EF4-FFF2-40B4-BE49-F238E27FC236}">
                      <a16:creationId xmlns:a16="http://schemas.microsoft.com/office/drawing/2014/main" id="{4B39C017-3206-8E61-A302-B82772CBA40F}"/>
                    </a:ext>
                  </a:extLst>
                </p14:cNvPr>
                <p14:cNvContentPartPr/>
                <p14:nvPr/>
              </p14:nvContentPartPr>
              <p14:xfrm>
                <a:off x="11096460" y="1455540"/>
                <a:ext cx="65520" cy="254160"/>
              </p14:xfrm>
            </p:contentPart>
          </mc:Choice>
          <mc:Fallback xmlns="">
            <p:pic>
              <p:nvPicPr>
                <p:cNvPr id="115" name="Ink 114">
                  <a:extLst>
                    <a:ext uri="{FF2B5EF4-FFF2-40B4-BE49-F238E27FC236}">
                      <a16:creationId xmlns:a16="http://schemas.microsoft.com/office/drawing/2014/main" id="{4B39C017-3206-8E61-A302-B82772CBA40F}"/>
                    </a:ext>
                  </a:extLst>
                </p:cNvPr>
                <p:cNvPicPr/>
                <p:nvPr/>
              </p:nvPicPr>
              <p:blipFill>
                <a:blip r:embed="rId179"/>
                <a:stretch>
                  <a:fillRect/>
                </a:stretch>
              </p:blipFill>
              <p:spPr>
                <a:xfrm>
                  <a:off x="11087509" y="1446540"/>
                  <a:ext cx="83064"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6" name="Ink 115">
                  <a:extLst>
                    <a:ext uri="{FF2B5EF4-FFF2-40B4-BE49-F238E27FC236}">
                      <a16:creationId xmlns:a16="http://schemas.microsoft.com/office/drawing/2014/main" id="{290F8F47-5A40-063E-B28F-38E73A463266}"/>
                    </a:ext>
                  </a:extLst>
                </p14:cNvPr>
                <p14:cNvContentPartPr/>
                <p14:nvPr/>
              </p14:nvContentPartPr>
              <p14:xfrm>
                <a:off x="11145420" y="1613580"/>
                <a:ext cx="64080" cy="71280"/>
              </p14:xfrm>
            </p:contentPart>
          </mc:Choice>
          <mc:Fallback xmlns="">
            <p:pic>
              <p:nvPicPr>
                <p:cNvPr id="116" name="Ink 115">
                  <a:extLst>
                    <a:ext uri="{FF2B5EF4-FFF2-40B4-BE49-F238E27FC236}">
                      <a16:creationId xmlns:a16="http://schemas.microsoft.com/office/drawing/2014/main" id="{290F8F47-5A40-063E-B28F-38E73A463266}"/>
                    </a:ext>
                  </a:extLst>
                </p:cNvPr>
                <p:cNvPicPr/>
                <p:nvPr/>
              </p:nvPicPr>
              <p:blipFill>
                <a:blip r:embed="rId181"/>
                <a:stretch>
                  <a:fillRect/>
                </a:stretch>
              </p:blipFill>
              <p:spPr>
                <a:xfrm>
                  <a:off x="11136420" y="1604580"/>
                  <a:ext cx="8172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17" name="Ink 116">
                  <a:extLst>
                    <a:ext uri="{FF2B5EF4-FFF2-40B4-BE49-F238E27FC236}">
                      <a16:creationId xmlns:a16="http://schemas.microsoft.com/office/drawing/2014/main" id="{32FE645E-58B0-9E17-D5E4-1779EC8523DA}"/>
                    </a:ext>
                  </a:extLst>
                </p14:cNvPr>
                <p14:cNvContentPartPr/>
                <p14:nvPr/>
              </p14:nvContentPartPr>
              <p14:xfrm>
                <a:off x="11257740" y="1590540"/>
                <a:ext cx="126360" cy="109440"/>
              </p14:xfrm>
            </p:contentPart>
          </mc:Choice>
          <mc:Fallback xmlns="">
            <p:pic>
              <p:nvPicPr>
                <p:cNvPr id="117" name="Ink 116">
                  <a:extLst>
                    <a:ext uri="{FF2B5EF4-FFF2-40B4-BE49-F238E27FC236}">
                      <a16:creationId xmlns:a16="http://schemas.microsoft.com/office/drawing/2014/main" id="{32FE645E-58B0-9E17-D5E4-1779EC8523DA}"/>
                    </a:ext>
                  </a:extLst>
                </p:cNvPr>
                <p:cNvPicPr/>
                <p:nvPr/>
              </p:nvPicPr>
              <p:blipFill>
                <a:blip r:embed="rId183"/>
                <a:stretch>
                  <a:fillRect/>
                </a:stretch>
              </p:blipFill>
              <p:spPr>
                <a:xfrm>
                  <a:off x="11248766" y="1581540"/>
                  <a:ext cx="14395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19" name="Ink 118">
                  <a:extLst>
                    <a:ext uri="{FF2B5EF4-FFF2-40B4-BE49-F238E27FC236}">
                      <a16:creationId xmlns:a16="http://schemas.microsoft.com/office/drawing/2014/main" id="{8FADF6DA-F13F-38CF-4020-D9AD448AA31A}"/>
                    </a:ext>
                  </a:extLst>
                </p14:cNvPr>
                <p14:cNvContentPartPr/>
                <p14:nvPr/>
              </p14:nvContentPartPr>
              <p14:xfrm>
                <a:off x="11476260" y="1643820"/>
                <a:ext cx="33480" cy="35280"/>
              </p14:xfrm>
            </p:contentPart>
          </mc:Choice>
          <mc:Fallback xmlns="">
            <p:pic>
              <p:nvPicPr>
                <p:cNvPr id="119" name="Ink 118">
                  <a:extLst>
                    <a:ext uri="{FF2B5EF4-FFF2-40B4-BE49-F238E27FC236}">
                      <a16:creationId xmlns:a16="http://schemas.microsoft.com/office/drawing/2014/main" id="{8FADF6DA-F13F-38CF-4020-D9AD448AA31A}"/>
                    </a:ext>
                  </a:extLst>
                </p:cNvPr>
                <p:cNvPicPr/>
                <p:nvPr/>
              </p:nvPicPr>
              <p:blipFill>
                <a:blip r:embed="rId185"/>
                <a:stretch>
                  <a:fillRect/>
                </a:stretch>
              </p:blipFill>
              <p:spPr>
                <a:xfrm>
                  <a:off x="11467356" y="1634820"/>
                  <a:ext cx="50932" cy="52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6">
            <p14:nvContentPartPr>
              <p14:cNvPr id="124" name="Ink 123">
                <a:extLst>
                  <a:ext uri="{FF2B5EF4-FFF2-40B4-BE49-F238E27FC236}">
                    <a16:creationId xmlns:a16="http://schemas.microsoft.com/office/drawing/2014/main" id="{358AE8C2-080D-4AAC-6794-18A5B6A47996}"/>
                  </a:ext>
                </a:extLst>
              </p14:cNvPr>
              <p14:cNvContentPartPr/>
              <p14:nvPr/>
            </p14:nvContentPartPr>
            <p14:xfrm>
              <a:off x="4094820" y="2087340"/>
              <a:ext cx="19800" cy="7200"/>
            </p14:xfrm>
          </p:contentPart>
        </mc:Choice>
        <mc:Fallback xmlns="">
          <p:pic>
            <p:nvPicPr>
              <p:cNvPr id="124" name="Ink 123">
                <a:extLst>
                  <a:ext uri="{FF2B5EF4-FFF2-40B4-BE49-F238E27FC236}">
                    <a16:creationId xmlns:a16="http://schemas.microsoft.com/office/drawing/2014/main" id="{358AE8C2-080D-4AAC-6794-18A5B6A47996}"/>
                  </a:ext>
                </a:extLst>
              </p:cNvPr>
              <p:cNvPicPr/>
              <p:nvPr/>
            </p:nvPicPr>
            <p:blipFill>
              <a:blip r:embed="rId187"/>
              <a:stretch>
                <a:fillRect/>
              </a:stretch>
            </p:blipFill>
            <p:spPr>
              <a:xfrm>
                <a:off x="4085820" y="2078769"/>
                <a:ext cx="37440" cy="24000"/>
              </a:xfrm>
              <a:prstGeom prst="rect">
                <a:avLst/>
              </a:prstGeom>
            </p:spPr>
          </p:pic>
        </mc:Fallback>
      </mc:AlternateContent>
      <p:grpSp>
        <p:nvGrpSpPr>
          <p:cNvPr id="127" name="Group 126">
            <a:extLst>
              <a:ext uri="{FF2B5EF4-FFF2-40B4-BE49-F238E27FC236}">
                <a16:creationId xmlns:a16="http://schemas.microsoft.com/office/drawing/2014/main" id="{3E6D6B7E-E735-D3A0-ED5D-0EA0F8C2177F}"/>
              </a:ext>
            </a:extLst>
          </p:cNvPr>
          <p:cNvGrpSpPr/>
          <p:nvPr/>
        </p:nvGrpSpPr>
        <p:grpSpPr>
          <a:xfrm>
            <a:off x="3791700" y="2081940"/>
            <a:ext cx="291600" cy="307080"/>
            <a:chOff x="3791700" y="2081940"/>
            <a:chExt cx="291600" cy="307080"/>
          </a:xfrm>
        </p:grpSpPr>
        <mc:AlternateContent xmlns:mc="http://schemas.openxmlformats.org/markup-compatibility/2006" xmlns:p14="http://schemas.microsoft.com/office/powerpoint/2010/main">
          <mc:Choice Requires="p14">
            <p:contentPart p14:bwMode="auto" r:id="rId188">
              <p14:nvContentPartPr>
                <p14:cNvPr id="125" name="Ink 124">
                  <a:extLst>
                    <a:ext uri="{FF2B5EF4-FFF2-40B4-BE49-F238E27FC236}">
                      <a16:creationId xmlns:a16="http://schemas.microsoft.com/office/drawing/2014/main" id="{B439F4B3-3D9A-650D-3C9D-5443DA87596C}"/>
                    </a:ext>
                  </a:extLst>
                </p14:cNvPr>
                <p14:cNvContentPartPr/>
                <p14:nvPr/>
              </p14:nvContentPartPr>
              <p14:xfrm>
                <a:off x="3791700" y="2081940"/>
                <a:ext cx="133200" cy="300240"/>
              </p14:xfrm>
            </p:contentPart>
          </mc:Choice>
          <mc:Fallback xmlns="">
            <p:pic>
              <p:nvPicPr>
                <p:cNvPr id="125" name="Ink 124">
                  <a:extLst>
                    <a:ext uri="{FF2B5EF4-FFF2-40B4-BE49-F238E27FC236}">
                      <a16:creationId xmlns:a16="http://schemas.microsoft.com/office/drawing/2014/main" id="{B439F4B3-3D9A-650D-3C9D-5443DA87596C}"/>
                    </a:ext>
                  </a:extLst>
                </p:cNvPr>
                <p:cNvPicPr/>
                <p:nvPr/>
              </p:nvPicPr>
              <p:blipFill>
                <a:blip r:embed="rId189"/>
                <a:stretch>
                  <a:fillRect/>
                </a:stretch>
              </p:blipFill>
              <p:spPr>
                <a:xfrm>
                  <a:off x="3782700" y="2072940"/>
                  <a:ext cx="150840"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26" name="Ink 125">
                  <a:extLst>
                    <a:ext uri="{FF2B5EF4-FFF2-40B4-BE49-F238E27FC236}">
                      <a16:creationId xmlns:a16="http://schemas.microsoft.com/office/drawing/2014/main" id="{68109B89-4498-481E-3136-D05923A41B75}"/>
                    </a:ext>
                  </a:extLst>
                </p14:cNvPr>
                <p14:cNvContentPartPr/>
                <p14:nvPr/>
              </p14:nvContentPartPr>
              <p14:xfrm>
                <a:off x="3993300" y="2278140"/>
                <a:ext cx="90000" cy="110880"/>
              </p14:xfrm>
            </p:contentPart>
          </mc:Choice>
          <mc:Fallback xmlns="">
            <p:pic>
              <p:nvPicPr>
                <p:cNvPr id="126" name="Ink 125">
                  <a:extLst>
                    <a:ext uri="{FF2B5EF4-FFF2-40B4-BE49-F238E27FC236}">
                      <a16:creationId xmlns:a16="http://schemas.microsoft.com/office/drawing/2014/main" id="{68109B89-4498-481E-3136-D05923A41B75}"/>
                    </a:ext>
                  </a:extLst>
                </p:cNvPr>
                <p:cNvPicPr/>
                <p:nvPr/>
              </p:nvPicPr>
              <p:blipFill>
                <a:blip r:embed="rId191"/>
                <a:stretch>
                  <a:fillRect/>
                </a:stretch>
              </p:blipFill>
              <p:spPr>
                <a:xfrm>
                  <a:off x="3984300" y="2269140"/>
                  <a:ext cx="107640" cy="128520"/>
                </a:xfrm>
                <a:prstGeom prst="rect">
                  <a:avLst/>
                </a:prstGeom>
              </p:spPr>
            </p:pic>
          </mc:Fallback>
        </mc:AlternateContent>
      </p:grpSp>
      <p:grpSp>
        <p:nvGrpSpPr>
          <p:cNvPr id="149" name="Group 148">
            <a:extLst>
              <a:ext uri="{FF2B5EF4-FFF2-40B4-BE49-F238E27FC236}">
                <a16:creationId xmlns:a16="http://schemas.microsoft.com/office/drawing/2014/main" id="{DFD15F0F-3659-B474-861D-798F56CF725C}"/>
              </a:ext>
            </a:extLst>
          </p:cNvPr>
          <p:cNvGrpSpPr/>
          <p:nvPr/>
        </p:nvGrpSpPr>
        <p:grpSpPr>
          <a:xfrm>
            <a:off x="4267260" y="1879620"/>
            <a:ext cx="2148480" cy="970560"/>
            <a:chOff x="4267260" y="1879620"/>
            <a:chExt cx="2148480" cy="970560"/>
          </a:xfrm>
        </p:grpSpPr>
        <mc:AlternateContent xmlns:mc="http://schemas.openxmlformats.org/markup-compatibility/2006" xmlns:p14="http://schemas.microsoft.com/office/powerpoint/2010/main">
          <mc:Choice Requires="p14">
            <p:contentPart p14:bwMode="auto" r:id="rId192">
              <p14:nvContentPartPr>
                <p14:cNvPr id="128" name="Ink 127">
                  <a:extLst>
                    <a:ext uri="{FF2B5EF4-FFF2-40B4-BE49-F238E27FC236}">
                      <a16:creationId xmlns:a16="http://schemas.microsoft.com/office/drawing/2014/main" id="{A39ECAF8-D6B7-E098-8A59-2B553128D746}"/>
                    </a:ext>
                  </a:extLst>
                </p14:cNvPr>
                <p14:cNvContentPartPr/>
                <p14:nvPr/>
              </p14:nvContentPartPr>
              <p14:xfrm>
                <a:off x="4488660" y="2158260"/>
                <a:ext cx="168480" cy="204840"/>
              </p14:xfrm>
            </p:contentPart>
          </mc:Choice>
          <mc:Fallback xmlns="">
            <p:pic>
              <p:nvPicPr>
                <p:cNvPr id="128" name="Ink 127">
                  <a:extLst>
                    <a:ext uri="{FF2B5EF4-FFF2-40B4-BE49-F238E27FC236}">
                      <a16:creationId xmlns:a16="http://schemas.microsoft.com/office/drawing/2014/main" id="{A39ECAF8-D6B7-E098-8A59-2B553128D746}"/>
                    </a:ext>
                  </a:extLst>
                </p:cNvPr>
                <p:cNvPicPr/>
                <p:nvPr/>
              </p:nvPicPr>
              <p:blipFill>
                <a:blip r:embed="rId193"/>
                <a:stretch>
                  <a:fillRect/>
                </a:stretch>
              </p:blipFill>
              <p:spPr>
                <a:xfrm>
                  <a:off x="4479660" y="2149260"/>
                  <a:ext cx="18612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29" name="Ink 128">
                  <a:extLst>
                    <a:ext uri="{FF2B5EF4-FFF2-40B4-BE49-F238E27FC236}">
                      <a16:creationId xmlns:a16="http://schemas.microsoft.com/office/drawing/2014/main" id="{966E3D57-E8C8-1E72-F568-1A3F3FC6F8BB}"/>
                    </a:ext>
                  </a:extLst>
                </p14:cNvPr>
                <p14:cNvContentPartPr/>
                <p14:nvPr/>
              </p14:nvContentPartPr>
              <p14:xfrm>
                <a:off x="4793940" y="2231700"/>
                <a:ext cx="101520" cy="14400"/>
              </p14:xfrm>
            </p:contentPart>
          </mc:Choice>
          <mc:Fallback xmlns="">
            <p:pic>
              <p:nvPicPr>
                <p:cNvPr id="129" name="Ink 128">
                  <a:extLst>
                    <a:ext uri="{FF2B5EF4-FFF2-40B4-BE49-F238E27FC236}">
                      <a16:creationId xmlns:a16="http://schemas.microsoft.com/office/drawing/2014/main" id="{966E3D57-E8C8-1E72-F568-1A3F3FC6F8BB}"/>
                    </a:ext>
                  </a:extLst>
                </p:cNvPr>
                <p:cNvPicPr/>
                <p:nvPr/>
              </p:nvPicPr>
              <p:blipFill>
                <a:blip r:embed="rId195"/>
                <a:stretch>
                  <a:fillRect/>
                </a:stretch>
              </p:blipFill>
              <p:spPr>
                <a:xfrm>
                  <a:off x="4784940" y="2222469"/>
                  <a:ext cx="119160" cy="32492"/>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30" name="Ink 129">
                  <a:extLst>
                    <a:ext uri="{FF2B5EF4-FFF2-40B4-BE49-F238E27FC236}">
                      <a16:creationId xmlns:a16="http://schemas.microsoft.com/office/drawing/2014/main" id="{7D579B2D-A407-456E-096B-F1D125133311}"/>
                    </a:ext>
                  </a:extLst>
                </p14:cNvPr>
                <p14:cNvContentPartPr/>
                <p14:nvPr/>
              </p14:nvContentPartPr>
              <p14:xfrm>
                <a:off x="4811940" y="2299380"/>
                <a:ext cx="93600" cy="6480"/>
              </p14:xfrm>
            </p:contentPart>
          </mc:Choice>
          <mc:Fallback xmlns="">
            <p:pic>
              <p:nvPicPr>
                <p:cNvPr id="130" name="Ink 129">
                  <a:extLst>
                    <a:ext uri="{FF2B5EF4-FFF2-40B4-BE49-F238E27FC236}">
                      <a16:creationId xmlns:a16="http://schemas.microsoft.com/office/drawing/2014/main" id="{7D579B2D-A407-456E-096B-F1D125133311}"/>
                    </a:ext>
                  </a:extLst>
                </p:cNvPr>
                <p:cNvPicPr/>
                <p:nvPr/>
              </p:nvPicPr>
              <p:blipFill>
                <a:blip r:embed="rId197"/>
                <a:stretch>
                  <a:fillRect/>
                </a:stretch>
              </p:blipFill>
              <p:spPr>
                <a:xfrm>
                  <a:off x="4802940" y="2289851"/>
                  <a:ext cx="111240" cy="25158"/>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32" name="Ink 131">
                  <a:extLst>
                    <a:ext uri="{FF2B5EF4-FFF2-40B4-BE49-F238E27FC236}">
                      <a16:creationId xmlns:a16="http://schemas.microsoft.com/office/drawing/2014/main" id="{F001ECDB-DA7C-01F4-3CA1-6CAE5D2B9C74}"/>
                    </a:ext>
                  </a:extLst>
                </p14:cNvPr>
                <p14:cNvContentPartPr/>
                <p14:nvPr/>
              </p14:nvContentPartPr>
              <p14:xfrm>
                <a:off x="5083380" y="2254380"/>
                <a:ext cx="133560" cy="5040"/>
              </p14:xfrm>
            </p:contentPart>
          </mc:Choice>
          <mc:Fallback xmlns="">
            <p:pic>
              <p:nvPicPr>
                <p:cNvPr id="132" name="Ink 131">
                  <a:extLst>
                    <a:ext uri="{FF2B5EF4-FFF2-40B4-BE49-F238E27FC236}">
                      <a16:creationId xmlns:a16="http://schemas.microsoft.com/office/drawing/2014/main" id="{F001ECDB-DA7C-01F4-3CA1-6CAE5D2B9C74}"/>
                    </a:ext>
                  </a:extLst>
                </p:cNvPr>
                <p:cNvPicPr/>
                <p:nvPr/>
              </p:nvPicPr>
              <p:blipFill>
                <a:blip r:embed="rId199"/>
                <a:stretch>
                  <a:fillRect/>
                </a:stretch>
              </p:blipFill>
              <p:spPr>
                <a:xfrm>
                  <a:off x="5074380" y="2245380"/>
                  <a:ext cx="1512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33" name="Ink 132">
                  <a:extLst>
                    <a:ext uri="{FF2B5EF4-FFF2-40B4-BE49-F238E27FC236}">
                      <a16:creationId xmlns:a16="http://schemas.microsoft.com/office/drawing/2014/main" id="{1493932D-82E0-8AC0-795E-95565391C496}"/>
                    </a:ext>
                  </a:extLst>
                </p14:cNvPr>
                <p14:cNvContentPartPr/>
                <p14:nvPr/>
              </p14:nvContentPartPr>
              <p14:xfrm>
                <a:off x="5419260" y="2067180"/>
                <a:ext cx="6840" cy="144000"/>
              </p14:xfrm>
            </p:contentPart>
          </mc:Choice>
          <mc:Fallback xmlns="">
            <p:pic>
              <p:nvPicPr>
                <p:cNvPr id="133" name="Ink 132">
                  <a:extLst>
                    <a:ext uri="{FF2B5EF4-FFF2-40B4-BE49-F238E27FC236}">
                      <a16:creationId xmlns:a16="http://schemas.microsoft.com/office/drawing/2014/main" id="{1493932D-82E0-8AC0-795E-95565391C496}"/>
                    </a:ext>
                  </a:extLst>
                </p:cNvPr>
                <p:cNvPicPr/>
                <p:nvPr/>
              </p:nvPicPr>
              <p:blipFill>
                <a:blip r:embed="rId201"/>
                <a:stretch>
                  <a:fillRect/>
                </a:stretch>
              </p:blipFill>
              <p:spPr>
                <a:xfrm>
                  <a:off x="5410710" y="2058180"/>
                  <a:ext cx="23598"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34" name="Ink 133">
                  <a:extLst>
                    <a:ext uri="{FF2B5EF4-FFF2-40B4-BE49-F238E27FC236}">
                      <a16:creationId xmlns:a16="http://schemas.microsoft.com/office/drawing/2014/main" id="{3CF8E27C-8B55-22EB-1419-1F35269F2D50}"/>
                    </a:ext>
                  </a:extLst>
                </p14:cNvPr>
                <p14:cNvContentPartPr/>
                <p14:nvPr/>
              </p14:nvContentPartPr>
              <p14:xfrm>
                <a:off x="5350860" y="2284260"/>
                <a:ext cx="219960" cy="21600"/>
              </p14:xfrm>
            </p:contentPart>
          </mc:Choice>
          <mc:Fallback xmlns="">
            <p:pic>
              <p:nvPicPr>
                <p:cNvPr id="134" name="Ink 133">
                  <a:extLst>
                    <a:ext uri="{FF2B5EF4-FFF2-40B4-BE49-F238E27FC236}">
                      <a16:creationId xmlns:a16="http://schemas.microsoft.com/office/drawing/2014/main" id="{3CF8E27C-8B55-22EB-1419-1F35269F2D50}"/>
                    </a:ext>
                  </a:extLst>
                </p:cNvPr>
                <p:cNvPicPr/>
                <p:nvPr/>
              </p:nvPicPr>
              <p:blipFill>
                <a:blip r:embed="rId203"/>
                <a:stretch>
                  <a:fillRect/>
                </a:stretch>
              </p:blipFill>
              <p:spPr>
                <a:xfrm>
                  <a:off x="5341845" y="2275260"/>
                  <a:ext cx="237629"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36" name="Ink 135">
                  <a:extLst>
                    <a:ext uri="{FF2B5EF4-FFF2-40B4-BE49-F238E27FC236}">
                      <a16:creationId xmlns:a16="http://schemas.microsoft.com/office/drawing/2014/main" id="{630228E0-75FF-8E8F-D2B3-2965CADE8038}"/>
                    </a:ext>
                  </a:extLst>
                </p14:cNvPr>
                <p14:cNvContentPartPr/>
                <p14:nvPr/>
              </p14:nvContentPartPr>
              <p14:xfrm>
                <a:off x="5338980" y="2345100"/>
                <a:ext cx="76320" cy="202680"/>
              </p14:xfrm>
            </p:contentPart>
          </mc:Choice>
          <mc:Fallback xmlns="">
            <p:pic>
              <p:nvPicPr>
                <p:cNvPr id="136" name="Ink 135">
                  <a:extLst>
                    <a:ext uri="{FF2B5EF4-FFF2-40B4-BE49-F238E27FC236}">
                      <a16:creationId xmlns:a16="http://schemas.microsoft.com/office/drawing/2014/main" id="{630228E0-75FF-8E8F-D2B3-2965CADE8038}"/>
                    </a:ext>
                  </a:extLst>
                </p:cNvPr>
                <p:cNvPicPr/>
                <p:nvPr/>
              </p:nvPicPr>
              <p:blipFill>
                <a:blip r:embed="rId205"/>
                <a:stretch>
                  <a:fillRect/>
                </a:stretch>
              </p:blipFill>
              <p:spPr>
                <a:xfrm>
                  <a:off x="5329980" y="2336100"/>
                  <a:ext cx="939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38" name="Ink 137">
                  <a:extLst>
                    <a:ext uri="{FF2B5EF4-FFF2-40B4-BE49-F238E27FC236}">
                      <a16:creationId xmlns:a16="http://schemas.microsoft.com/office/drawing/2014/main" id="{1F7FD732-BACA-39C3-CBCA-4F0573B989B3}"/>
                    </a:ext>
                  </a:extLst>
                </p14:cNvPr>
                <p14:cNvContentPartPr/>
                <p14:nvPr/>
              </p14:nvContentPartPr>
              <p14:xfrm>
                <a:off x="5448060" y="2333940"/>
                <a:ext cx="87120" cy="162000"/>
              </p14:xfrm>
            </p:contentPart>
          </mc:Choice>
          <mc:Fallback xmlns="">
            <p:pic>
              <p:nvPicPr>
                <p:cNvPr id="138" name="Ink 137">
                  <a:extLst>
                    <a:ext uri="{FF2B5EF4-FFF2-40B4-BE49-F238E27FC236}">
                      <a16:creationId xmlns:a16="http://schemas.microsoft.com/office/drawing/2014/main" id="{1F7FD732-BACA-39C3-CBCA-4F0573B989B3}"/>
                    </a:ext>
                  </a:extLst>
                </p:cNvPr>
                <p:cNvPicPr/>
                <p:nvPr/>
              </p:nvPicPr>
              <p:blipFill>
                <a:blip r:embed="rId207"/>
                <a:stretch>
                  <a:fillRect/>
                </a:stretch>
              </p:blipFill>
              <p:spPr>
                <a:xfrm>
                  <a:off x="5439060" y="2324940"/>
                  <a:ext cx="10476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39" name="Ink 138">
                  <a:extLst>
                    <a:ext uri="{FF2B5EF4-FFF2-40B4-BE49-F238E27FC236}">
                      <a16:creationId xmlns:a16="http://schemas.microsoft.com/office/drawing/2014/main" id="{D51BE03C-8E3F-6719-50F2-BC06391AFF9C}"/>
                    </a:ext>
                  </a:extLst>
                </p14:cNvPr>
                <p14:cNvContentPartPr/>
                <p14:nvPr/>
              </p14:nvContentPartPr>
              <p14:xfrm>
                <a:off x="5444100" y="2412420"/>
                <a:ext cx="83160" cy="12240"/>
              </p14:xfrm>
            </p:contentPart>
          </mc:Choice>
          <mc:Fallback xmlns="">
            <p:pic>
              <p:nvPicPr>
                <p:cNvPr id="139" name="Ink 138">
                  <a:extLst>
                    <a:ext uri="{FF2B5EF4-FFF2-40B4-BE49-F238E27FC236}">
                      <a16:creationId xmlns:a16="http://schemas.microsoft.com/office/drawing/2014/main" id="{D51BE03C-8E3F-6719-50F2-BC06391AFF9C}"/>
                    </a:ext>
                  </a:extLst>
                </p:cNvPr>
                <p:cNvPicPr/>
                <p:nvPr/>
              </p:nvPicPr>
              <p:blipFill>
                <a:blip r:embed="rId209"/>
                <a:stretch>
                  <a:fillRect/>
                </a:stretch>
              </p:blipFill>
              <p:spPr>
                <a:xfrm>
                  <a:off x="5435100" y="2403420"/>
                  <a:ext cx="1008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41" name="Ink 140">
                  <a:extLst>
                    <a:ext uri="{FF2B5EF4-FFF2-40B4-BE49-F238E27FC236}">
                      <a16:creationId xmlns:a16="http://schemas.microsoft.com/office/drawing/2014/main" id="{D867EB49-33FB-AA14-4C7A-2CFFB293C9C8}"/>
                    </a:ext>
                  </a:extLst>
                </p14:cNvPr>
                <p14:cNvContentPartPr/>
                <p14:nvPr/>
              </p14:nvContentPartPr>
              <p14:xfrm>
                <a:off x="5731020" y="2078340"/>
                <a:ext cx="97920" cy="206280"/>
              </p14:xfrm>
            </p:contentPart>
          </mc:Choice>
          <mc:Fallback xmlns="">
            <p:pic>
              <p:nvPicPr>
                <p:cNvPr id="141" name="Ink 140">
                  <a:extLst>
                    <a:ext uri="{FF2B5EF4-FFF2-40B4-BE49-F238E27FC236}">
                      <a16:creationId xmlns:a16="http://schemas.microsoft.com/office/drawing/2014/main" id="{D867EB49-33FB-AA14-4C7A-2CFFB293C9C8}"/>
                    </a:ext>
                  </a:extLst>
                </p:cNvPr>
                <p:cNvPicPr/>
                <p:nvPr/>
              </p:nvPicPr>
              <p:blipFill>
                <a:blip r:embed="rId211"/>
                <a:stretch>
                  <a:fillRect/>
                </a:stretch>
              </p:blipFill>
              <p:spPr>
                <a:xfrm>
                  <a:off x="5722053" y="2069340"/>
                  <a:ext cx="115495"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42" name="Ink 141">
                  <a:extLst>
                    <a:ext uri="{FF2B5EF4-FFF2-40B4-BE49-F238E27FC236}">
                      <a16:creationId xmlns:a16="http://schemas.microsoft.com/office/drawing/2014/main" id="{A238055A-ACF8-65EE-A4E6-49FF04699D67}"/>
                    </a:ext>
                  </a:extLst>
                </p14:cNvPr>
                <p14:cNvContentPartPr/>
                <p14:nvPr/>
              </p14:nvContentPartPr>
              <p14:xfrm>
                <a:off x="5887620" y="2025780"/>
                <a:ext cx="90720" cy="221040"/>
              </p14:xfrm>
            </p:contentPart>
          </mc:Choice>
          <mc:Fallback xmlns="">
            <p:pic>
              <p:nvPicPr>
                <p:cNvPr id="142" name="Ink 141">
                  <a:extLst>
                    <a:ext uri="{FF2B5EF4-FFF2-40B4-BE49-F238E27FC236}">
                      <a16:creationId xmlns:a16="http://schemas.microsoft.com/office/drawing/2014/main" id="{A238055A-ACF8-65EE-A4E6-49FF04699D67}"/>
                    </a:ext>
                  </a:extLst>
                </p:cNvPr>
                <p:cNvPicPr/>
                <p:nvPr/>
              </p:nvPicPr>
              <p:blipFill>
                <a:blip r:embed="rId213"/>
                <a:stretch>
                  <a:fillRect/>
                </a:stretch>
              </p:blipFill>
              <p:spPr>
                <a:xfrm>
                  <a:off x="5878620" y="2016780"/>
                  <a:ext cx="10836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44" name="Ink 143">
                  <a:extLst>
                    <a:ext uri="{FF2B5EF4-FFF2-40B4-BE49-F238E27FC236}">
                      <a16:creationId xmlns:a16="http://schemas.microsoft.com/office/drawing/2014/main" id="{0CE6F3A8-A3A7-3328-5C93-9A8D08AEA2CB}"/>
                    </a:ext>
                  </a:extLst>
                </p14:cNvPr>
                <p14:cNvContentPartPr/>
                <p14:nvPr/>
              </p14:nvContentPartPr>
              <p14:xfrm>
                <a:off x="5712660" y="2340420"/>
                <a:ext cx="265320" cy="8280"/>
              </p14:xfrm>
            </p:contentPart>
          </mc:Choice>
          <mc:Fallback xmlns="">
            <p:pic>
              <p:nvPicPr>
                <p:cNvPr id="144" name="Ink 143">
                  <a:extLst>
                    <a:ext uri="{FF2B5EF4-FFF2-40B4-BE49-F238E27FC236}">
                      <a16:creationId xmlns:a16="http://schemas.microsoft.com/office/drawing/2014/main" id="{0CE6F3A8-A3A7-3328-5C93-9A8D08AEA2CB}"/>
                    </a:ext>
                  </a:extLst>
                </p:cNvPr>
                <p:cNvPicPr/>
                <p:nvPr/>
              </p:nvPicPr>
              <p:blipFill>
                <a:blip r:embed="rId215"/>
                <a:stretch>
                  <a:fillRect/>
                </a:stretch>
              </p:blipFill>
              <p:spPr>
                <a:xfrm>
                  <a:off x="5703648" y="2331795"/>
                  <a:ext cx="282984" cy="25185"/>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45" name="Ink 144">
                  <a:extLst>
                    <a:ext uri="{FF2B5EF4-FFF2-40B4-BE49-F238E27FC236}">
                      <a16:creationId xmlns:a16="http://schemas.microsoft.com/office/drawing/2014/main" id="{303DAD91-7524-BA4D-AA6E-0ACDDFDC6699}"/>
                    </a:ext>
                  </a:extLst>
                </p14:cNvPr>
                <p14:cNvContentPartPr/>
                <p14:nvPr/>
              </p14:nvContentPartPr>
              <p14:xfrm>
                <a:off x="5742540" y="2379300"/>
                <a:ext cx="54720" cy="146520"/>
              </p14:xfrm>
            </p:contentPart>
          </mc:Choice>
          <mc:Fallback xmlns="">
            <p:pic>
              <p:nvPicPr>
                <p:cNvPr id="145" name="Ink 144">
                  <a:extLst>
                    <a:ext uri="{FF2B5EF4-FFF2-40B4-BE49-F238E27FC236}">
                      <a16:creationId xmlns:a16="http://schemas.microsoft.com/office/drawing/2014/main" id="{303DAD91-7524-BA4D-AA6E-0ACDDFDC6699}"/>
                    </a:ext>
                  </a:extLst>
                </p:cNvPr>
                <p:cNvPicPr/>
                <p:nvPr/>
              </p:nvPicPr>
              <p:blipFill>
                <a:blip r:embed="rId217"/>
                <a:stretch>
                  <a:fillRect/>
                </a:stretch>
              </p:blipFill>
              <p:spPr>
                <a:xfrm>
                  <a:off x="5733599" y="2370300"/>
                  <a:ext cx="72245"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46" name="Ink 145">
                  <a:extLst>
                    <a:ext uri="{FF2B5EF4-FFF2-40B4-BE49-F238E27FC236}">
                      <a16:creationId xmlns:a16="http://schemas.microsoft.com/office/drawing/2014/main" id="{09B07CF7-2F61-026F-2C91-43B4FAEBE1FA}"/>
                    </a:ext>
                  </a:extLst>
                </p14:cNvPr>
                <p14:cNvContentPartPr/>
                <p14:nvPr/>
              </p14:nvContentPartPr>
              <p14:xfrm>
                <a:off x="5846940" y="2409900"/>
                <a:ext cx="64080" cy="174960"/>
              </p14:xfrm>
            </p:contentPart>
          </mc:Choice>
          <mc:Fallback xmlns="">
            <p:pic>
              <p:nvPicPr>
                <p:cNvPr id="146" name="Ink 145">
                  <a:extLst>
                    <a:ext uri="{FF2B5EF4-FFF2-40B4-BE49-F238E27FC236}">
                      <a16:creationId xmlns:a16="http://schemas.microsoft.com/office/drawing/2014/main" id="{09B07CF7-2F61-026F-2C91-43B4FAEBE1FA}"/>
                    </a:ext>
                  </a:extLst>
                </p:cNvPr>
                <p:cNvPicPr/>
                <p:nvPr/>
              </p:nvPicPr>
              <p:blipFill>
                <a:blip r:embed="rId219"/>
                <a:stretch>
                  <a:fillRect/>
                </a:stretch>
              </p:blipFill>
              <p:spPr>
                <a:xfrm>
                  <a:off x="5837889" y="2400900"/>
                  <a:ext cx="8182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48" name="Ink 147">
                  <a:extLst>
                    <a:ext uri="{FF2B5EF4-FFF2-40B4-BE49-F238E27FC236}">
                      <a16:creationId xmlns:a16="http://schemas.microsoft.com/office/drawing/2014/main" id="{1BA922A3-394D-0B1C-14F9-7343B323E55E}"/>
                    </a:ext>
                  </a:extLst>
                </p14:cNvPr>
                <p14:cNvContentPartPr/>
                <p14:nvPr/>
              </p14:nvContentPartPr>
              <p14:xfrm>
                <a:off x="4267260" y="1879620"/>
                <a:ext cx="2148480" cy="970560"/>
              </p14:xfrm>
            </p:contentPart>
          </mc:Choice>
          <mc:Fallback xmlns="">
            <p:pic>
              <p:nvPicPr>
                <p:cNvPr id="148" name="Ink 147">
                  <a:extLst>
                    <a:ext uri="{FF2B5EF4-FFF2-40B4-BE49-F238E27FC236}">
                      <a16:creationId xmlns:a16="http://schemas.microsoft.com/office/drawing/2014/main" id="{1BA922A3-394D-0B1C-14F9-7343B323E55E}"/>
                    </a:ext>
                  </a:extLst>
                </p:cNvPr>
                <p:cNvPicPr/>
                <p:nvPr/>
              </p:nvPicPr>
              <p:blipFill>
                <a:blip r:embed="rId221"/>
                <a:stretch>
                  <a:fillRect/>
                </a:stretch>
              </p:blipFill>
              <p:spPr>
                <a:xfrm>
                  <a:off x="4258260" y="1870620"/>
                  <a:ext cx="2166120" cy="988200"/>
                </a:xfrm>
                <a:prstGeom prst="rect">
                  <a:avLst/>
                </a:prstGeom>
              </p:spPr>
            </p:pic>
          </mc:Fallback>
        </mc:AlternateContent>
      </p:grpSp>
      <p:grpSp>
        <p:nvGrpSpPr>
          <p:cNvPr id="155" name="Group 154">
            <a:extLst>
              <a:ext uri="{FF2B5EF4-FFF2-40B4-BE49-F238E27FC236}">
                <a16:creationId xmlns:a16="http://schemas.microsoft.com/office/drawing/2014/main" id="{ECC5D553-67AA-FE66-D658-5B489593D6FC}"/>
              </a:ext>
            </a:extLst>
          </p:cNvPr>
          <p:cNvGrpSpPr/>
          <p:nvPr/>
        </p:nvGrpSpPr>
        <p:grpSpPr>
          <a:xfrm>
            <a:off x="6810660" y="2183100"/>
            <a:ext cx="459000" cy="261720"/>
            <a:chOff x="6810660" y="2183100"/>
            <a:chExt cx="459000" cy="261720"/>
          </a:xfrm>
        </p:grpSpPr>
        <mc:AlternateContent xmlns:mc="http://schemas.openxmlformats.org/markup-compatibility/2006" xmlns:p14="http://schemas.microsoft.com/office/powerpoint/2010/main">
          <mc:Choice Requires="p14">
            <p:contentPart p14:bwMode="auto" r:id="rId222">
              <p14:nvContentPartPr>
                <p14:cNvPr id="151" name="Ink 150">
                  <a:extLst>
                    <a:ext uri="{FF2B5EF4-FFF2-40B4-BE49-F238E27FC236}">
                      <a16:creationId xmlns:a16="http://schemas.microsoft.com/office/drawing/2014/main" id="{1F052B8D-8484-0DB8-DBA5-484DE02E86AA}"/>
                    </a:ext>
                  </a:extLst>
                </p14:cNvPr>
                <p14:cNvContentPartPr/>
                <p14:nvPr/>
              </p14:nvContentPartPr>
              <p14:xfrm>
                <a:off x="6810660" y="2183100"/>
                <a:ext cx="128160" cy="212040"/>
              </p14:xfrm>
            </p:contentPart>
          </mc:Choice>
          <mc:Fallback xmlns="">
            <p:pic>
              <p:nvPicPr>
                <p:cNvPr id="151" name="Ink 150">
                  <a:extLst>
                    <a:ext uri="{FF2B5EF4-FFF2-40B4-BE49-F238E27FC236}">
                      <a16:creationId xmlns:a16="http://schemas.microsoft.com/office/drawing/2014/main" id="{1F052B8D-8484-0DB8-DBA5-484DE02E86AA}"/>
                    </a:ext>
                  </a:extLst>
                </p:cNvPr>
                <p:cNvPicPr/>
                <p:nvPr/>
              </p:nvPicPr>
              <p:blipFill>
                <a:blip r:embed="rId223"/>
                <a:stretch>
                  <a:fillRect/>
                </a:stretch>
              </p:blipFill>
              <p:spPr>
                <a:xfrm>
                  <a:off x="6801685" y="2174100"/>
                  <a:ext cx="145751"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52" name="Ink 151">
                  <a:extLst>
                    <a:ext uri="{FF2B5EF4-FFF2-40B4-BE49-F238E27FC236}">
                      <a16:creationId xmlns:a16="http://schemas.microsoft.com/office/drawing/2014/main" id="{2C414F29-841A-702E-FEE6-C3928A8458A5}"/>
                    </a:ext>
                  </a:extLst>
                </p14:cNvPr>
                <p14:cNvContentPartPr/>
                <p14:nvPr/>
              </p14:nvContentPartPr>
              <p14:xfrm>
                <a:off x="6959700" y="2309100"/>
                <a:ext cx="65160" cy="135720"/>
              </p14:xfrm>
            </p:contentPart>
          </mc:Choice>
          <mc:Fallback xmlns="">
            <p:pic>
              <p:nvPicPr>
                <p:cNvPr id="152" name="Ink 151">
                  <a:extLst>
                    <a:ext uri="{FF2B5EF4-FFF2-40B4-BE49-F238E27FC236}">
                      <a16:creationId xmlns:a16="http://schemas.microsoft.com/office/drawing/2014/main" id="{2C414F29-841A-702E-FEE6-C3928A8458A5}"/>
                    </a:ext>
                  </a:extLst>
                </p:cNvPr>
                <p:cNvPicPr/>
                <p:nvPr/>
              </p:nvPicPr>
              <p:blipFill>
                <a:blip r:embed="rId225"/>
                <a:stretch>
                  <a:fillRect/>
                </a:stretch>
              </p:blipFill>
              <p:spPr>
                <a:xfrm>
                  <a:off x="6950700" y="2300100"/>
                  <a:ext cx="828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53" name="Ink 152">
                  <a:extLst>
                    <a:ext uri="{FF2B5EF4-FFF2-40B4-BE49-F238E27FC236}">
                      <a16:creationId xmlns:a16="http://schemas.microsoft.com/office/drawing/2014/main" id="{A1D36185-8B14-9BCB-CD26-31974500B9E5}"/>
                    </a:ext>
                  </a:extLst>
                </p14:cNvPr>
                <p14:cNvContentPartPr/>
                <p14:nvPr/>
              </p14:nvContentPartPr>
              <p14:xfrm>
                <a:off x="7098300" y="2358420"/>
                <a:ext cx="15840" cy="20520"/>
              </p14:xfrm>
            </p:contentPart>
          </mc:Choice>
          <mc:Fallback xmlns="">
            <p:pic>
              <p:nvPicPr>
                <p:cNvPr id="153" name="Ink 152">
                  <a:extLst>
                    <a:ext uri="{FF2B5EF4-FFF2-40B4-BE49-F238E27FC236}">
                      <a16:creationId xmlns:a16="http://schemas.microsoft.com/office/drawing/2014/main" id="{A1D36185-8B14-9BCB-CD26-31974500B9E5}"/>
                    </a:ext>
                  </a:extLst>
                </p:cNvPr>
                <p:cNvPicPr/>
                <p:nvPr/>
              </p:nvPicPr>
              <p:blipFill>
                <a:blip r:embed="rId227"/>
                <a:stretch>
                  <a:fillRect/>
                </a:stretch>
              </p:blipFill>
              <p:spPr>
                <a:xfrm>
                  <a:off x="7089300" y="2349420"/>
                  <a:ext cx="334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54" name="Ink 153">
                  <a:extLst>
                    <a:ext uri="{FF2B5EF4-FFF2-40B4-BE49-F238E27FC236}">
                      <a16:creationId xmlns:a16="http://schemas.microsoft.com/office/drawing/2014/main" id="{9EC48DE9-0F3F-D878-DABC-3E9FF1A39606}"/>
                    </a:ext>
                  </a:extLst>
                </p14:cNvPr>
                <p14:cNvContentPartPr/>
                <p14:nvPr/>
              </p14:nvContentPartPr>
              <p14:xfrm>
                <a:off x="7251300" y="2210820"/>
                <a:ext cx="18360" cy="215640"/>
              </p14:xfrm>
            </p:contentPart>
          </mc:Choice>
          <mc:Fallback xmlns="">
            <p:pic>
              <p:nvPicPr>
                <p:cNvPr id="154" name="Ink 153">
                  <a:extLst>
                    <a:ext uri="{FF2B5EF4-FFF2-40B4-BE49-F238E27FC236}">
                      <a16:creationId xmlns:a16="http://schemas.microsoft.com/office/drawing/2014/main" id="{9EC48DE9-0F3F-D878-DABC-3E9FF1A39606}"/>
                    </a:ext>
                  </a:extLst>
                </p:cNvPr>
                <p:cNvPicPr/>
                <p:nvPr/>
              </p:nvPicPr>
              <p:blipFill>
                <a:blip r:embed="rId229"/>
                <a:stretch>
                  <a:fillRect/>
                </a:stretch>
              </p:blipFill>
              <p:spPr>
                <a:xfrm>
                  <a:off x="7242300" y="2201835"/>
                  <a:ext cx="36000" cy="233251"/>
                </a:xfrm>
                <a:prstGeom prst="rect">
                  <a:avLst/>
                </a:prstGeom>
              </p:spPr>
            </p:pic>
          </mc:Fallback>
        </mc:AlternateContent>
      </p:grpSp>
      <p:grpSp>
        <p:nvGrpSpPr>
          <p:cNvPr id="159" name="Group 158">
            <a:extLst>
              <a:ext uri="{FF2B5EF4-FFF2-40B4-BE49-F238E27FC236}">
                <a16:creationId xmlns:a16="http://schemas.microsoft.com/office/drawing/2014/main" id="{45C34983-EEE6-3F35-33BD-C026463D9064}"/>
              </a:ext>
            </a:extLst>
          </p:cNvPr>
          <p:cNvGrpSpPr/>
          <p:nvPr/>
        </p:nvGrpSpPr>
        <p:grpSpPr>
          <a:xfrm>
            <a:off x="7908660" y="2171220"/>
            <a:ext cx="225360" cy="137160"/>
            <a:chOff x="7908660" y="2171220"/>
            <a:chExt cx="225360" cy="137160"/>
          </a:xfrm>
        </p:grpSpPr>
        <mc:AlternateContent xmlns:mc="http://schemas.openxmlformats.org/markup-compatibility/2006" xmlns:p14="http://schemas.microsoft.com/office/powerpoint/2010/main">
          <mc:Choice Requires="p14">
            <p:contentPart p14:bwMode="auto" r:id="rId230">
              <p14:nvContentPartPr>
                <p14:cNvPr id="156" name="Ink 155">
                  <a:extLst>
                    <a:ext uri="{FF2B5EF4-FFF2-40B4-BE49-F238E27FC236}">
                      <a16:creationId xmlns:a16="http://schemas.microsoft.com/office/drawing/2014/main" id="{181BCE8C-CFAA-53F4-6AF2-A9E2E3C9D0C7}"/>
                    </a:ext>
                  </a:extLst>
                </p14:cNvPr>
                <p14:cNvContentPartPr/>
                <p14:nvPr/>
              </p14:nvContentPartPr>
              <p14:xfrm>
                <a:off x="7908660" y="2171220"/>
                <a:ext cx="65880" cy="137160"/>
              </p14:xfrm>
            </p:contentPart>
          </mc:Choice>
          <mc:Fallback xmlns="">
            <p:pic>
              <p:nvPicPr>
                <p:cNvPr id="156" name="Ink 155">
                  <a:extLst>
                    <a:ext uri="{FF2B5EF4-FFF2-40B4-BE49-F238E27FC236}">
                      <a16:creationId xmlns:a16="http://schemas.microsoft.com/office/drawing/2014/main" id="{181BCE8C-CFAA-53F4-6AF2-A9E2E3C9D0C7}"/>
                    </a:ext>
                  </a:extLst>
                </p:cNvPr>
                <p:cNvPicPr/>
                <p:nvPr/>
              </p:nvPicPr>
              <p:blipFill>
                <a:blip r:embed="rId231"/>
                <a:stretch>
                  <a:fillRect/>
                </a:stretch>
              </p:blipFill>
              <p:spPr>
                <a:xfrm>
                  <a:off x="7899660" y="2162220"/>
                  <a:ext cx="8352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57" name="Ink 156">
                  <a:extLst>
                    <a:ext uri="{FF2B5EF4-FFF2-40B4-BE49-F238E27FC236}">
                      <a16:creationId xmlns:a16="http://schemas.microsoft.com/office/drawing/2014/main" id="{8EA7FEFE-9567-2277-1EA8-9CABF0CB36CE}"/>
                    </a:ext>
                  </a:extLst>
                </p14:cNvPr>
                <p14:cNvContentPartPr/>
                <p14:nvPr/>
              </p14:nvContentPartPr>
              <p14:xfrm>
                <a:off x="8060940" y="2220900"/>
                <a:ext cx="73080" cy="8640"/>
              </p14:xfrm>
            </p:contentPart>
          </mc:Choice>
          <mc:Fallback xmlns="">
            <p:pic>
              <p:nvPicPr>
                <p:cNvPr id="157" name="Ink 156">
                  <a:extLst>
                    <a:ext uri="{FF2B5EF4-FFF2-40B4-BE49-F238E27FC236}">
                      <a16:creationId xmlns:a16="http://schemas.microsoft.com/office/drawing/2014/main" id="{8EA7FEFE-9567-2277-1EA8-9CABF0CB36CE}"/>
                    </a:ext>
                  </a:extLst>
                </p:cNvPr>
                <p:cNvPicPr/>
                <p:nvPr/>
              </p:nvPicPr>
              <p:blipFill>
                <a:blip r:embed="rId233"/>
                <a:stretch>
                  <a:fillRect/>
                </a:stretch>
              </p:blipFill>
              <p:spPr>
                <a:xfrm>
                  <a:off x="8051984" y="2212260"/>
                  <a:ext cx="90634" cy="25574"/>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58" name="Ink 157">
                  <a:extLst>
                    <a:ext uri="{FF2B5EF4-FFF2-40B4-BE49-F238E27FC236}">
                      <a16:creationId xmlns:a16="http://schemas.microsoft.com/office/drawing/2014/main" id="{4DA393DE-791B-82D3-447C-409433E6D00D}"/>
                    </a:ext>
                  </a:extLst>
                </p14:cNvPr>
                <p14:cNvContentPartPr/>
                <p14:nvPr/>
              </p14:nvContentPartPr>
              <p14:xfrm>
                <a:off x="8071740" y="2280660"/>
                <a:ext cx="56880" cy="7560"/>
              </p14:xfrm>
            </p:contentPart>
          </mc:Choice>
          <mc:Fallback xmlns="">
            <p:pic>
              <p:nvPicPr>
                <p:cNvPr id="158" name="Ink 157">
                  <a:extLst>
                    <a:ext uri="{FF2B5EF4-FFF2-40B4-BE49-F238E27FC236}">
                      <a16:creationId xmlns:a16="http://schemas.microsoft.com/office/drawing/2014/main" id="{4DA393DE-791B-82D3-447C-409433E6D00D}"/>
                    </a:ext>
                  </a:extLst>
                </p:cNvPr>
                <p:cNvPicPr/>
                <p:nvPr/>
              </p:nvPicPr>
              <p:blipFill>
                <a:blip r:embed="rId235"/>
                <a:stretch>
                  <a:fillRect/>
                </a:stretch>
              </p:blipFill>
              <p:spPr>
                <a:xfrm>
                  <a:off x="8062740" y="2271210"/>
                  <a:ext cx="74520" cy="26082"/>
                </a:xfrm>
                <a:prstGeom prst="rect">
                  <a:avLst/>
                </a:prstGeom>
              </p:spPr>
            </p:pic>
          </mc:Fallback>
        </mc:AlternateContent>
      </p:grpSp>
      <p:grpSp>
        <p:nvGrpSpPr>
          <p:cNvPr id="165" name="Group 164">
            <a:extLst>
              <a:ext uri="{FF2B5EF4-FFF2-40B4-BE49-F238E27FC236}">
                <a16:creationId xmlns:a16="http://schemas.microsoft.com/office/drawing/2014/main" id="{E3814DA3-30BC-2FF9-42E4-7AAB092A0EC2}"/>
              </a:ext>
            </a:extLst>
          </p:cNvPr>
          <p:cNvGrpSpPr/>
          <p:nvPr/>
        </p:nvGrpSpPr>
        <p:grpSpPr>
          <a:xfrm>
            <a:off x="8315820" y="2147820"/>
            <a:ext cx="615600" cy="172800"/>
            <a:chOff x="8315820" y="2147820"/>
            <a:chExt cx="615600" cy="172800"/>
          </a:xfrm>
        </p:grpSpPr>
        <mc:AlternateContent xmlns:mc="http://schemas.openxmlformats.org/markup-compatibility/2006" xmlns:p14="http://schemas.microsoft.com/office/powerpoint/2010/main">
          <mc:Choice Requires="p14">
            <p:contentPart p14:bwMode="auto" r:id="rId236">
              <p14:nvContentPartPr>
                <p14:cNvPr id="160" name="Ink 159">
                  <a:extLst>
                    <a:ext uri="{FF2B5EF4-FFF2-40B4-BE49-F238E27FC236}">
                      <a16:creationId xmlns:a16="http://schemas.microsoft.com/office/drawing/2014/main" id="{BE75FAFF-C0A6-E2C9-0D5D-C40030639ECD}"/>
                    </a:ext>
                  </a:extLst>
                </p14:cNvPr>
                <p14:cNvContentPartPr/>
                <p14:nvPr/>
              </p14:nvContentPartPr>
              <p14:xfrm>
                <a:off x="8315820" y="2154660"/>
                <a:ext cx="220680" cy="164520"/>
              </p14:xfrm>
            </p:contentPart>
          </mc:Choice>
          <mc:Fallback xmlns="">
            <p:pic>
              <p:nvPicPr>
                <p:cNvPr id="160" name="Ink 159">
                  <a:extLst>
                    <a:ext uri="{FF2B5EF4-FFF2-40B4-BE49-F238E27FC236}">
                      <a16:creationId xmlns:a16="http://schemas.microsoft.com/office/drawing/2014/main" id="{BE75FAFF-C0A6-E2C9-0D5D-C40030639ECD}"/>
                    </a:ext>
                  </a:extLst>
                </p:cNvPr>
                <p:cNvPicPr/>
                <p:nvPr/>
              </p:nvPicPr>
              <p:blipFill>
                <a:blip r:embed="rId237"/>
                <a:stretch>
                  <a:fillRect/>
                </a:stretch>
              </p:blipFill>
              <p:spPr>
                <a:xfrm>
                  <a:off x="8306835" y="2145660"/>
                  <a:ext cx="238291"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61" name="Ink 160">
                  <a:extLst>
                    <a:ext uri="{FF2B5EF4-FFF2-40B4-BE49-F238E27FC236}">
                      <a16:creationId xmlns:a16="http://schemas.microsoft.com/office/drawing/2014/main" id="{D1BB9E8A-7893-3FB2-EEF2-E2AE144B2295}"/>
                    </a:ext>
                  </a:extLst>
                </p14:cNvPr>
                <p14:cNvContentPartPr/>
                <p14:nvPr/>
              </p14:nvContentPartPr>
              <p14:xfrm>
                <a:off x="8582940" y="2244300"/>
                <a:ext cx="51120" cy="76320"/>
              </p14:xfrm>
            </p:contentPart>
          </mc:Choice>
          <mc:Fallback xmlns="">
            <p:pic>
              <p:nvPicPr>
                <p:cNvPr id="161" name="Ink 160">
                  <a:extLst>
                    <a:ext uri="{FF2B5EF4-FFF2-40B4-BE49-F238E27FC236}">
                      <a16:creationId xmlns:a16="http://schemas.microsoft.com/office/drawing/2014/main" id="{D1BB9E8A-7893-3FB2-EEF2-E2AE144B2295}"/>
                    </a:ext>
                  </a:extLst>
                </p:cNvPr>
                <p:cNvPicPr/>
                <p:nvPr/>
              </p:nvPicPr>
              <p:blipFill>
                <a:blip r:embed="rId239"/>
                <a:stretch>
                  <a:fillRect/>
                </a:stretch>
              </p:blipFill>
              <p:spPr>
                <a:xfrm>
                  <a:off x="8573940" y="2235300"/>
                  <a:ext cx="6876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62" name="Ink 161">
                  <a:extLst>
                    <a:ext uri="{FF2B5EF4-FFF2-40B4-BE49-F238E27FC236}">
                      <a16:creationId xmlns:a16="http://schemas.microsoft.com/office/drawing/2014/main" id="{AA6BAA38-BC19-B7DE-9FC5-51A3B6B6D45F}"/>
                    </a:ext>
                  </a:extLst>
                </p14:cNvPr>
                <p14:cNvContentPartPr/>
                <p14:nvPr/>
              </p14:nvContentPartPr>
              <p14:xfrm>
                <a:off x="8670060" y="2241780"/>
                <a:ext cx="81720" cy="64800"/>
              </p14:xfrm>
            </p:contentPart>
          </mc:Choice>
          <mc:Fallback xmlns="">
            <p:pic>
              <p:nvPicPr>
                <p:cNvPr id="162" name="Ink 161">
                  <a:extLst>
                    <a:ext uri="{FF2B5EF4-FFF2-40B4-BE49-F238E27FC236}">
                      <a16:creationId xmlns:a16="http://schemas.microsoft.com/office/drawing/2014/main" id="{AA6BAA38-BC19-B7DE-9FC5-51A3B6B6D45F}"/>
                    </a:ext>
                  </a:extLst>
                </p:cNvPr>
                <p:cNvPicPr/>
                <p:nvPr/>
              </p:nvPicPr>
              <p:blipFill>
                <a:blip r:embed="rId241"/>
                <a:stretch>
                  <a:fillRect/>
                </a:stretch>
              </p:blipFill>
              <p:spPr>
                <a:xfrm>
                  <a:off x="8661099" y="2232780"/>
                  <a:ext cx="99283"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63" name="Ink 162">
                  <a:extLst>
                    <a:ext uri="{FF2B5EF4-FFF2-40B4-BE49-F238E27FC236}">
                      <a16:creationId xmlns:a16="http://schemas.microsoft.com/office/drawing/2014/main" id="{3CE5120F-797E-7D34-F1BE-E54F35F3DA0E}"/>
                    </a:ext>
                  </a:extLst>
                </p14:cNvPr>
                <p14:cNvContentPartPr/>
                <p14:nvPr/>
              </p14:nvContentPartPr>
              <p14:xfrm>
                <a:off x="8795700" y="2247900"/>
                <a:ext cx="39600" cy="72360"/>
              </p14:xfrm>
            </p:contentPart>
          </mc:Choice>
          <mc:Fallback xmlns="">
            <p:pic>
              <p:nvPicPr>
                <p:cNvPr id="163" name="Ink 162">
                  <a:extLst>
                    <a:ext uri="{FF2B5EF4-FFF2-40B4-BE49-F238E27FC236}">
                      <a16:creationId xmlns:a16="http://schemas.microsoft.com/office/drawing/2014/main" id="{3CE5120F-797E-7D34-F1BE-E54F35F3DA0E}"/>
                    </a:ext>
                  </a:extLst>
                </p:cNvPr>
                <p:cNvPicPr/>
                <p:nvPr/>
              </p:nvPicPr>
              <p:blipFill>
                <a:blip r:embed="rId243"/>
                <a:stretch>
                  <a:fillRect/>
                </a:stretch>
              </p:blipFill>
              <p:spPr>
                <a:xfrm>
                  <a:off x="8786700" y="2238900"/>
                  <a:ext cx="5724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64" name="Ink 163">
                  <a:extLst>
                    <a:ext uri="{FF2B5EF4-FFF2-40B4-BE49-F238E27FC236}">
                      <a16:creationId xmlns:a16="http://schemas.microsoft.com/office/drawing/2014/main" id="{0B2B7F2C-3E08-E8C7-F259-D13E053D0C73}"/>
                    </a:ext>
                  </a:extLst>
                </p14:cNvPr>
                <p14:cNvContentPartPr/>
                <p14:nvPr/>
              </p14:nvContentPartPr>
              <p14:xfrm>
                <a:off x="8900460" y="2147820"/>
                <a:ext cx="30960" cy="169920"/>
              </p14:xfrm>
            </p:contentPart>
          </mc:Choice>
          <mc:Fallback xmlns="">
            <p:pic>
              <p:nvPicPr>
                <p:cNvPr id="164" name="Ink 163">
                  <a:extLst>
                    <a:ext uri="{FF2B5EF4-FFF2-40B4-BE49-F238E27FC236}">
                      <a16:creationId xmlns:a16="http://schemas.microsoft.com/office/drawing/2014/main" id="{0B2B7F2C-3E08-E8C7-F259-D13E053D0C73}"/>
                    </a:ext>
                  </a:extLst>
                </p:cNvPr>
                <p:cNvPicPr/>
                <p:nvPr/>
              </p:nvPicPr>
              <p:blipFill>
                <a:blip r:embed="rId245"/>
                <a:stretch>
                  <a:fillRect/>
                </a:stretch>
              </p:blipFill>
              <p:spPr>
                <a:xfrm>
                  <a:off x="8891460" y="2138820"/>
                  <a:ext cx="48600" cy="187560"/>
                </a:xfrm>
                <a:prstGeom prst="rect">
                  <a:avLst/>
                </a:prstGeom>
              </p:spPr>
            </p:pic>
          </mc:Fallback>
        </mc:AlternateContent>
      </p:grpSp>
      <p:grpSp>
        <p:nvGrpSpPr>
          <p:cNvPr id="177" name="Group 176">
            <a:extLst>
              <a:ext uri="{FF2B5EF4-FFF2-40B4-BE49-F238E27FC236}">
                <a16:creationId xmlns:a16="http://schemas.microsoft.com/office/drawing/2014/main" id="{5A5CDFDD-5614-23D9-D7E0-6045C929B914}"/>
              </a:ext>
            </a:extLst>
          </p:cNvPr>
          <p:cNvGrpSpPr/>
          <p:nvPr/>
        </p:nvGrpSpPr>
        <p:grpSpPr>
          <a:xfrm>
            <a:off x="9218700" y="2164740"/>
            <a:ext cx="1269000" cy="231840"/>
            <a:chOff x="9218700" y="2164740"/>
            <a:chExt cx="1269000" cy="231840"/>
          </a:xfrm>
        </p:grpSpPr>
        <mc:AlternateContent xmlns:mc="http://schemas.openxmlformats.org/markup-compatibility/2006" xmlns:p14="http://schemas.microsoft.com/office/powerpoint/2010/main">
          <mc:Choice Requires="p14">
            <p:contentPart p14:bwMode="auto" r:id="rId246">
              <p14:nvContentPartPr>
                <p14:cNvPr id="166" name="Ink 165">
                  <a:extLst>
                    <a:ext uri="{FF2B5EF4-FFF2-40B4-BE49-F238E27FC236}">
                      <a16:creationId xmlns:a16="http://schemas.microsoft.com/office/drawing/2014/main" id="{A6607FF4-9BC5-9893-DB58-B944426094A5}"/>
                    </a:ext>
                  </a:extLst>
                </p14:cNvPr>
                <p14:cNvContentPartPr/>
                <p14:nvPr/>
              </p14:nvContentPartPr>
              <p14:xfrm>
                <a:off x="9218700" y="2227020"/>
                <a:ext cx="185040" cy="133200"/>
              </p14:xfrm>
            </p:contentPart>
          </mc:Choice>
          <mc:Fallback xmlns="">
            <p:pic>
              <p:nvPicPr>
                <p:cNvPr id="166" name="Ink 165">
                  <a:extLst>
                    <a:ext uri="{FF2B5EF4-FFF2-40B4-BE49-F238E27FC236}">
                      <a16:creationId xmlns:a16="http://schemas.microsoft.com/office/drawing/2014/main" id="{A6607FF4-9BC5-9893-DB58-B944426094A5}"/>
                    </a:ext>
                  </a:extLst>
                </p:cNvPr>
                <p:cNvPicPr/>
                <p:nvPr/>
              </p:nvPicPr>
              <p:blipFill>
                <a:blip r:embed="rId247"/>
                <a:stretch>
                  <a:fillRect/>
                </a:stretch>
              </p:blipFill>
              <p:spPr>
                <a:xfrm>
                  <a:off x="9209717" y="2218020"/>
                  <a:ext cx="202646"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67" name="Ink 166">
                  <a:extLst>
                    <a:ext uri="{FF2B5EF4-FFF2-40B4-BE49-F238E27FC236}">
                      <a16:creationId xmlns:a16="http://schemas.microsoft.com/office/drawing/2014/main" id="{146DFF77-0154-E28B-6A2F-1DA8059C4577}"/>
                    </a:ext>
                  </a:extLst>
                </p14:cNvPr>
                <p14:cNvContentPartPr/>
                <p14:nvPr/>
              </p14:nvContentPartPr>
              <p14:xfrm>
                <a:off x="9484740" y="2297940"/>
                <a:ext cx="6840" cy="31320"/>
              </p14:xfrm>
            </p:contentPart>
          </mc:Choice>
          <mc:Fallback xmlns="">
            <p:pic>
              <p:nvPicPr>
                <p:cNvPr id="167" name="Ink 166">
                  <a:extLst>
                    <a:ext uri="{FF2B5EF4-FFF2-40B4-BE49-F238E27FC236}">
                      <a16:creationId xmlns:a16="http://schemas.microsoft.com/office/drawing/2014/main" id="{146DFF77-0154-E28B-6A2F-1DA8059C4577}"/>
                    </a:ext>
                  </a:extLst>
                </p:cNvPr>
                <p:cNvPicPr/>
                <p:nvPr/>
              </p:nvPicPr>
              <p:blipFill>
                <a:blip r:embed="rId249"/>
                <a:stretch>
                  <a:fillRect/>
                </a:stretch>
              </p:blipFill>
              <p:spPr>
                <a:xfrm>
                  <a:off x="9475740" y="2288940"/>
                  <a:ext cx="2448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68" name="Ink 167">
                  <a:extLst>
                    <a:ext uri="{FF2B5EF4-FFF2-40B4-BE49-F238E27FC236}">
                      <a16:creationId xmlns:a16="http://schemas.microsoft.com/office/drawing/2014/main" id="{1EB75FCA-8F0B-D81D-6CBB-B0A51BDD2323}"/>
                    </a:ext>
                  </a:extLst>
                </p14:cNvPr>
                <p14:cNvContentPartPr/>
                <p14:nvPr/>
              </p14:nvContentPartPr>
              <p14:xfrm>
                <a:off x="9499500" y="2208300"/>
                <a:ext cx="2160" cy="12960"/>
              </p14:xfrm>
            </p:contentPart>
          </mc:Choice>
          <mc:Fallback xmlns="">
            <p:pic>
              <p:nvPicPr>
                <p:cNvPr id="168" name="Ink 167">
                  <a:extLst>
                    <a:ext uri="{FF2B5EF4-FFF2-40B4-BE49-F238E27FC236}">
                      <a16:creationId xmlns:a16="http://schemas.microsoft.com/office/drawing/2014/main" id="{1EB75FCA-8F0B-D81D-6CBB-B0A51BDD2323}"/>
                    </a:ext>
                  </a:extLst>
                </p:cNvPr>
                <p:cNvPicPr/>
                <p:nvPr/>
              </p:nvPicPr>
              <p:blipFill>
                <a:blip r:embed="rId251"/>
                <a:stretch>
                  <a:fillRect/>
                </a:stretch>
              </p:blipFill>
              <p:spPr>
                <a:xfrm>
                  <a:off x="9488700" y="2199300"/>
                  <a:ext cx="23328"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69" name="Ink 168">
                  <a:extLst>
                    <a:ext uri="{FF2B5EF4-FFF2-40B4-BE49-F238E27FC236}">
                      <a16:creationId xmlns:a16="http://schemas.microsoft.com/office/drawing/2014/main" id="{7A4D101F-B510-593F-C9DC-AFBA0B5DBD37}"/>
                    </a:ext>
                  </a:extLst>
                </p14:cNvPr>
                <p14:cNvContentPartPr/>
                <p14:nvPr/>
              </p14:nvContentPartPr>
              <p14:xfrm>
                <a:off x="9538740" y="2280300"/>
                <a:ext cx="73800" cy="44280"/>
              </p14:xfrm>
            </p:contentPart>
          </mc:Choice>
          <mc:Fallback xmlns="">
            <p:pic>
              <p:nvPicPr>
                <p:cNvPr id="169" name="Ink 168">
                  <a:extLst>
                    <a:ext uri="{FF2B5EF4-FFF2-40B4-BE49-F238E27FC236}">
                      <a16:creationId xmlns:a16="http://schemas.microsoft.com/office/drawing/2014/main" id="{7A4D101F-B510-593F-C9DC-AFBA0B5DBD37}"/>
                    </a:ext>
                  </a:extLst>
                </p:cNvPr>
                <p:cNvPicPr/>
                <p:nvPr/>
              </p:nvPicPr>
              <p:blipFill>
                <a:blip r:embed="rId253"/>
                <a:stretch>
                  <a:fillRect/>
                </a:stretch>
              </p:blipFill>
              <p:spPr>
                <a:xfrm>
                  <a:off x="9529740" y="2271300"/>
                  <a:ext cx="9144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70" name="Ink 169">
                  <a:extLst>
                    <a:ext uri="{FF2B5EF4-FFF2-40B4-BE49-F238E27FC236}">
                      <a16:creationId xmlns:a16="http://schemas.microsoft.com/office/drawing/2014/main" id="{64B40C14-5061-E15A-E832-0E40DC5722B4}"/>
                    </a:ext>
                  </a:extLst>
                </p14:cNvPr>
                <p14:cNvContentPartPr/>
                <p14:nvPr/>
              </p14:nvContentPartPr>
              <p14:xfrm>
                <a:off x="9625500" y="2172300"/>
                <a:ext cx="89640" cy="172440"/>
              </p14:xfrm>
            </p:contentPart>
          </mc:Choice>
          <mc:Fallback xmlns="">
            <p:pic>
              <p:nvPicPr>
                <p:cNvPr id="170" name="Ink 169">
                  <a:extLst>
                    <a:ext uri="{FF2B5EF4-FFF2-40B4-BE49-F238E27FC236}">
                      <a16:creationId xmlns:a16="http://schemas.microsoft.com/office/drawing/2014/main" id="{64B40C14-5061-E15A-E832-0E40DC5722B4}"/>
                    </a:ext>
                  </a:extLst>
                </p:cNvPr>
                <p:cNvPicPr/>
                <p:nvPr/>
              </p:nvPicPr>
              <p:blipFill>
                <a:blip r:embed="rId255"/>
                <a:stretch>
                  <a:fillRect/>
                </a:stretch>
              </p:blipFill>
              <p:spPr>
                <a:xfrm>
                  <a:off x="9616464" y="2163300"/>
                  <a:ext cx="107351"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71" name="Ink 170">
                  <a:extLst>
                    <a:ext uri="{FF2B5EF4-FFF2-40B4-BE49-F238E27FC236}">
                      <a16:creationId xmlns:a16="http://schemas.microsoft.com/office/drawing/2014/main" id="{4085D8CB-B8EE-EBDF-08D2-1E88BC251E20}"/>
                    </a:ext>
                  </a:extLst>
                </p14:cNvPr>
                <p14:cNvContentPartPr/>
                <p14:nvPr/>
              </p14:nvContentPartPr>
              <p14:xfrm>
                <a:off x="9764460" y="2237820"/>
                <a:ext cx="85320" cy="133920"/>
              </p14:xfrm>
            </p:contentPart>
          </mc:Choice>
          <mc:Fallback xmlns="">
            <p:pic>
              <p:nvPicPr>
                <p:cNvPr id="171" name="Ink 170">
                  <a:extLst>
                    <a:ext uri="{FF2B5EF4-FFF2-40B4-BE49-F238E27FC236}">
                      <a16:creationId xmlns:a16="http://schemas.microsoft.com/office/drawing/2014/main" id="{4085D8CB-B8EE-EBDF-08D2-1E88BC251E20}"/>
                    </a:ext>
                  </a:extLst>
                </p:cNvPr>
                <p:cNvPicPr/>
                <p:nvPr/>
              </p:nvPicPr>
              <p:blipFill>
                <a:blip r:embed="rId257"/>
                <a:stretch>
                  <a:fillRect/>
                </a:stretch>
              </p:blipFill>
              <p:spPr>
                <a:xfrm>
                  <a:off x="9755460" y="2228820"/>
                  <a:ext cx="10296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72" name="Ink 171">
                  <a:extLst>
                    <a:ext uri="{FF2B5EF4-FFF2-40B4-BE49-F238E27FC236}">
                      <a16:creationId xmlns:a16="http://schemas.microsoft.com/office/drawing/2014/main" id="{C141E62D-B60B-E8CF-ABED-833371A536E2}"/>
                    </a:ext>
                  </a:extLst>
                </p14:cNvPr>
                <p14:cNvContentPartPr/>
                <p14:nvPr/>
              </p14:nvContentPartPr>
              <p14:xfrm>
                <a:off x="9940140" y="2200740"/>
                <a:ext cx="59400" cy="195840"/>
              </p14:xfrm>
            </p:contentPart>
          </mc:Choice>
          <mc:Fallback xmlns="">
            <p:pic>
              <p:nvPicPr>
                <p:cNvPr id="172" name="Ink 171">
                  <a:extLst>
                    <a:ext uri="{FF2B5EF4-FFF2-40B4-BE49-F238E27FC236}">
                      <a16:creationId xmlns:a16="http://schemas.microsoft.com/office/drawing/2014/main" id="{C141E62D-B60B-E8CF-ABED-833371A536E2}"/>
                    </a:ext>
                  </a:extLst>
                </p:cNvPr>
                <p:cNvPicPr/>
                <p:nvPr/>
              </p:nvPicPr>
              <p:blipFill>
                <a:blip r:embed="rId259"/>
                <a:stretch>
                  <a:fillRect/>
                </a:stretch>
              </p:blipFill>
              <p:spPr>
                <a:xfrm>
                  <a:off x="9931085" y="2191757"/>
                  <a:ext cx="77148" cy="213448"/>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73" name="Ink 172">
                  <a:extLst>
                    <a:ext uri="{FF2B5EF4-FFF2-40B4-BE49-F238E27FC236}">
                      <a16:creationId xmlns:a16="http://schemas.microsoft.com/office/drawing/2014/main" id="{A19EBB6A-EB56-B50E-CA59-E46568F80570}"/>
                    </a:ext>
                  </a:extLst>
                </p14:cNvPr>
                <p14:cNvContentPartPr/>
                <p14:nvPr/>
              </p14:nvContentPartPr>
              <p14:xfrm>
                <a:off x="10049580" y="2268060"/>
                <a:ext cx="82800" cy="86760"/>
              </p14:xfrm>
            </p:contentPart>
          </mc:Choice>
          <mc:Fallback xmlns="">
            <p:pic>
              <p:nvPicPr>
                <p:cNvPr id="173" name="Ink 172">
                  <a:extLst>
                    <a:ext uri="{FF2B5EF4-FFF2-40B4-BE49-F238E27FC236}">
                      <a16:creationId xmlns:a16="http://schemas.microsoft.com/office/drawing/2014/main" id="{A19EBB6A-EB56-B50E-CA59-E46568F80570}"/>
                    </a:ext>
                  </a:extLst>
                </p:cNvPr>
                <p:cNvPicPr/>
                <p:nvPr/>
              </p:nvPicPr>
              <p:blipFill>
                <a:blip r:embed="rId261"/>
                <a:stretch>
                  <a:fillRect/>
                </a:stretch>
              </p:blipFill>
              <p:spPr>
                <a:xfrm>
                  <a:off x="10040580" y="2259060"/>
                  <a:ext cx="1004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74" name="Ink 173">
                  <a:extLst>
                    <a:ext uri="{FF2B5EF4-FFF2-40B4-BE49-F238E27FC236}">
                      <a16:creationId xmlns:a16="http://schemas.microsoft.com/office/drawing/2014/main" id="{23532CB7-20DA-D421-78BF-AB6148C136F2}"/>
                    </a:ext>
                  </a:extLst>
                </p14:cNvPr>
                <p14:cNvContentPartPr/>
                <p14:nvPr/>
              </p14:nvContentPartPr>
              <p14:xfrm>
                <a:off x="10195740" y="2278860"/>
                <a:ext cx="70920" cy="91080"/>
              </p14:xfrm>
            </p:contentPart>
          </mc:Choice>
          <mc:Fallback xmlns="">
            <p:pic>
              <p:nvPicPr>
                <p:cNvPr id="174" name="Ink 173">
                  <a:extLst>
                    <a:ext uri="{FF2B5EF4-FFF2-40B4-BE49-F238E27FC236}">
                      <a16:creationId xmlns:a16="http://schemas.microsoft.com/office/drawing/2014/main" id="{23532CB7-20DA-D421-78BF-AB6148C136F2}"/>
                    </a:ext>
                  </a:extLst>
                </p:cNvPr>
                <p:cNvPicPr/>
                <p:nvPr/>
              </p:nvPicPr>
              <p:blipFill>
                <a:blip r:embed="rId263"/>
                <a:stretch>
                  <a:fillRect/>
                </a:stretch>
              </p:blipFill>
              <p:spPr>
                <a:xfrm>
                  <a:off x="10186740" y="2269860"/>
                  <a:ext cx="8856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75" name="Ink 174">
                  <a:extLst>
                    <a:ext uri="{FF2B5EF4-FFF2-40B4-BE49-F238E27FC236}">
                      <a16:creationId xmlns:a16="http://schemas.microsoft.com/office/drawing/2014/main" id="{46139AE8-A6A8-D9A3-F77E-0DBE15C8AADC}"/>
                    </a:ext>
                  </a:extLst>
                </p14:cNvPr>
                <p14:cNvContentPartPr/>
                <p14:nvPr/>
              </p14:nvContentPartPr>
              <p14:xfrm>
                <a:off x="10285740" y="2164740"/>
                <a:ext cx="121680" cy="225000"/>
              </p14:xfrm>
            </p:contentPart>
          </mc:Choice>
          <mc:Fallback xmlns="">
            <p:pic>
              <p:nvPicPr>
                <p:cNvPr id="175" name="Ink 174">
                  <a:extLst>
                    <a:ext uri="{FF2B5EF4-FFF2-40B4-BE49-F238E27FC236}">
                      <a16:creationId xmlns:a16="http://schemas.microsoft.com/office/drawing/2014/main" id="{46139AE8-A6A8-D9A3-F77E-0DBE15C8AADC}"/>
                    </a:ext>
                  </a:extLst>
                </p:cNvPr>
                <p:cNvPicPr/>
                <p:nvPr/>
              </p:nvPicPr>
              <p:blipFill>
                <a:blip r:embed="rId265"/>
                <a:stretch>
                  <a:fillRect/>
                </a:stretch>
              </p:blipFill>
              <p:spPr>
                <a:xfrm>
                  <a:off x="10276740" y="2155740"/>
                  <a:ext cx="1393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76" name="Ink 175">
                  <a:extLst>
                    <a:ext uri="{FF2B5EF4-FFF2-40B4-BE49-F238E27FC236}">
                      <a16:creationId xmlns:a16="http://schemas.microsoft.com/office/drawing/2014/main" id="{2E9222CE-AF36-69EA-7EA2-584FE4A8FDA4}"/>
                    </a:ext>
                  </a:extLst>
                </p14:cNvPr>
                <p14:cNvContentPartPr/>
                <p14:nvPr/>
              </p14:nvContentPartPr>
              <p14:xfrm>
                <a:off x="10480860" y="2375700"/>
                <a:ext cx="6840" cy="2520"/>
              </p14:xfrm>
            </p:contentPart>
          </mc:Choice>
          <mc:Fallback xmlns="">
            <p:pic>
              <p:nvPicPr>
                <p:cNvPr id="176" name="Ink 175">
                  <a:extLst>
                    <a:ext uri="{FF2B5EF4-FFF2-40B4-BE49-F238E27FC236}">
                      <a16:creationId xmlns:a16="http://schemas.microsoft.com/office/drawing/2014/main" id="{2E9222CE-AF36-69EA-7EA2-584FE4A8FDA4}"/>
                    </a:ext>
                  </a:extLst>
                </p:cNvPr>
                <p:cNvPicPr/>
                <p:nvPr/>
              </p:nvPicPr>
              <p:blipFill>
                <a:blip r:embed="rId267"/>
                <a:stretch>
                  <a:fillRect/>
                </a:stretch>
              </p:blipFill>
              <p:spPr>
                <a:xfrm>
                  <a:off x="10472310" y="2366700"/>
                  <a:ext cx="23598" cy="20160"/>
                </a:xfrm>
                <a:prstGeom prst="rect">
                  <a:avLst/>
                </a:prstGeom>
              </p:spPr>
            </p:pic>
          </mc:Fallback>
        </mc:AlternateContent>
      </p:grpSp>
      <p:sp>
        <p:nvSpPr>
          <p:cNvPr id="178" name="Oval 177">
            <a:extLst>
              <a:ext uri="{FF2B5EF4-FFF2-40B4-BE49-F238E27FC236}">
                <a16:creationId xmlns:a16="http://schemas.microsoft.com/office/drawing/2014/main" id="{3289B080-3D25-4602-74D7-D633375AE49D}"/>
              </a:ext>
            </a:extLst>
          </p:cNvPr>
          <p:cNvSpPr/>
          <p:nvPr/>
        </p:nvSpPr>
        <p:spPr>
          <a:xfrm>
            <a:off x="4026420" y="3500768"/>
            <a:ext cx="3152775" cy="309562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0" name="Straight Connector 179">
            <a:extLst>
              <a:ext uri="{FF2B5EF4-FFF2-40B4-BE49-F238E27FC236}">
                <a16:creationId xmlns:a16="http://schemas.microsoft.com/office/drawing/2014/main" id="{C981A870-BC1F-A9CF-48C2-5BFDB54927C2}"/>
              </a:ext>
            </a:extLst>
          </p:cNvPr>
          <p:cNvCxnSpPr>
            <a:cxnSpLocks/>
          </p:cNvCxnSpPr>
          <p:nvPr/>
        </p:nvCxnSpPr>
        <p:spPr>
          <a:xfrm flipV="1">
            <a:off x="4007370" y="5048250"/>
            <a:ext cx="3212580" cy="331"/>
          </a:xfrm>
          <a:prstGeom prst="line">
            <a:avLst/>
          </a:prstGeom>
          <a:ln w="317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82" name="Straight Arrow Connector 181">
            <a:extLst>
              <a:ext uri="{FF2B5EF4-FFF2-40B4-BE49-F238E27FC236}">
                <a16:creationId xmlns:a16="http://schemas.microsoft.com/office/drawing/2014/main" id="{F3AA9BEB-FC17-31E3-5F43-B0BE7E8F7505}"/>
              </a:ext>
            </a:extLst>
          </p:cNvPr>
          <p:cNvCxnSpPr>
            <a:cxnSpLocks/>
          </p:cNvCxnSpPr>
          <p:nvPr/>
        </p:nvCxnSpPr>
        <p:spPr>
          <a:xfrm flipV="1">
            <a:off x="5602807" y="3148013"/>
            <a:ext cx="0" cy="19002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5" name="Straight Connector 184">
            <a:extLst>
              <a:ext uri="{FF2B5EF4-FFF2-40B4-BE49-F238E27FC236}">
                <a16:creationId xmlns:a16="http://schemas.microsoft.com/office/drawing/2014/main" id="{09DFB88C-4FEE-545A-BEF6-8F1B183DC28A}"/>
              </a:ext>
            </a:extLst>
          </p:cNvPr>
          <p:cNvCxnSpPr>
            <a:cxnSpLocks/>
          </p:cNvCxnSpPr>
          <p:nvPr/>
        </p:nvCxnSpPr>
        <p:spPr>
          <a:xfrm flipV="1">
            <a:off x="5602807" y="4009404"/>
            <a:ext cx="1636193" cy="1038846"/>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a:extLst>
              <a:ext uri="{FF2B5EF4-FFF2-40B4-BE49-F238E27FC236}">
                <a16:creationId xmlns:a16="http://schemas.microsoft.com/office/drawing/2014/main" id="{1F0E9F92-E857-7C8C-E3A2-12910B2D3791}"/>
              </a:ext>
            </a:extLst>
          </p:cNvPr>
          <p:cNvCxnSpPr>
            <a:cxnSpLocks/>
          </p:cNvCxnSpPr>
          <p:nvPr/>
        </p:nvCxnSpPr>
        <p:spPr>
          <a:xfrm flipH="1">
            <a:off x="5358241" y="5047919"/>
            <a:ext cx="222861" cy="1548474"/>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68">
            <p14:nvContentPartPr>
              <p14:cNvPr id="190" name="Ink 189">
                <a:extLst>
                  <a:ext uri="{FF2B5EF4-FFF2-40B4-BE49-F238E27FC236}">
                    <a16:creationId xmlns:a16="http://schemas.microsoft.com/office/drawing/2014/main" id="{5DF34F63-9AF5-77A3-720E-0889F3EC819C}"/>
                  </a:ext>
                </a:extLst>
              </p14:cNvPr>
              <p14:cNvContentPartPr/>
              <p14:nvPr/>
            </p14:nvContentPartPr>
            <p14:xfrm>
              <a:off x="5367840" y="2901660"/>
              <a:ext cx="152280" cy="190080"/>
            </p14:xfrm>
          </p:contentPart>
        </mc:Choice>
        <mc:Fallback xmlns="">
          <p:pic>
            <p:nvPicPr>
              <p:cNvPr id="190" name="Ink 189">
                <a:extLst>
                  <a:ext uri="{FF2B5EF4-FFF2-40B4-BE49-F238E27FC236}">
                    <a16:creationId xmlns:a16="http://schemas.microsoft.com/office/drawing/2014/main" id="{5DF34F63-9AF5-77A3-720E-0889F3EC819C}"/>
                  </a:ext>
                </a:extLst>
              </p:cNvPr>
              <p:cNvPicPr/>
              <p:nvPr/>
            </p:nvPicPr>
            <p:blipFill>
              <a:blip r:embed="rId269"/>
              <a:stretch>
                <a:fillRect/>
              </a:stretch>
            </p:blipFill>
            <p:spPr>
              <a:xfrm>
                <a:off x="5349840" y="2883660"/>
                <a:ext cx="187920" cy="225720"/>
              </a:xfrm>
              <a:prstGeom prst="rect">
                <a:avLst/>
              </a:prstGeom>
            </p:spPr>
          </p:pic>
        </mc:Fallback>
      </mc:AlternateContent>
      <p:grpSp>
        <p:nvGrpSpPr>
          <p:cNvPr id="200" name="Group 199">
            <a:extLst>
              <a:ext uri="{FF2B5EF4-FFF2-40B4-BE49-F238E27FC236}">
                <a16:creationId xmlns:a16="http://schemas.microsoft.com/office/drawing/2014/main" id="{6D83F2A2-267D-218E-5B3D-9A55FA4064AE}"/>
              </a:ext>
            </a:extLst>
          </p:cNvPr>
          <p:cNvGrpSpPr/>
          <p:nvPr/>
        </p:nvGrpSpPr>
        <p:grpSpPr>
          <a:xfrm>
            <a:off x="4299735" y="4638891"/>
            <a:ext cx="1080720" cy="370440"/>
            <a:chOff x="2234400" y="4841700"/>
            <a:chExt cx="1080720" cy="370440"/>
          </a:xfrm>
        </p:grpSpPr>
        <mc:AlternateContent xmlns:mc="http://schemas.openxmlformats.org/markup-compatibility/2006" xmlns:p14="http://schemas.microsoft.com/office/powerpoint/2010/main">
          <mc:Choice Requires="p14">
            <p:contentPart p14:bwMode="auto" r:id="rId270">
              <p14:nvContentPartPr>
                <p14:cNvPr id="191" name="Ink 190">
                  <a:extLst>
                    <a:ext uri="{FF2B5EF4-FFF2-40B4-BE49-F238E27FC236}">
                      <a16:creationId xmlns:a16="http://schemas.microsoft.com/office/drawing/2014/main" id="{83FA6A4B-B7D6-F8E1-911B-5DABBDE51499}"/>
                    </a:ext>
                  </a:extLst>
                </p14:cNvPr>
                <p14:cNvContentPartPr/>
                <p14:nvPr/>
              </p14:nvContentPartPr>
              <p14:xfrm>
                <a:off x="2234400" y="4841700"/>
                <a:ext cx="143640" cy="278640"/>
              </p14:xfrm>
            </p:contentPart>
          </mc:Choice>
          <mc:Fallback xmlns="">
            <p:pic>
              <p:nvPicPr>
                <p:cNvPr id="191" name="Ink 190">
                  <a:extLst>
                    <a:ext uri="{FF2B5EF4-FFF2-40B4-BE49-F238E27FC236}">
                      <a16:creationId xmlns:a16="http://schemas.microsoft.com/office/drawing/2014/main" id="{83FA6A4B-B7D6-F8E1-911B-5DABBDE51499}"/>
                    </a:ext>
                  </a:extLst>
                </p:cNvPr>
                <p:cNvPicPr/>
                <p:nvPr/>
              </p:nvPicPr>
              <p:blipFill>
                <a:blip r:embed="rId271"/>
                <a:stretch>
                  <a:fillRect/>
                </a:stretch>
              </p:blipFill>
              <p:spPr>
                <a:xfrm>
                  <a:off x="2216400" y="4823700"/>
                  <a:ext cx="17928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92" name="Ink 191">
                  <a:extLst>
                    <a:ext uri="{FF2B5EF4-FFF2-40B4-BE49-F238E27FC236}">
                      <a16:creationId xmlns:a16="http://schemas.microsoft.com/office/drawing/2014/main" id="{7D2330DF-87D7-64E6-42F4-B007F608D3BB}"/>
                    </a:ext>
                  </a:extLst>
                </p14:cNvPr>
                <p14:cNvContentPartPr/>
                <p14:nvPr/>
              </p14:nvContentPartPr>
              <p14:xfrm>
                <a:off x="2277240" y="4969500"/>
                <a:ext cx="93600" cy="13680"/>
              </p14:xfrm>
            </p:contentPart>
          </mc:Choice>
          <mc:Fallback xmlns="">
            <p:pic>
              <p:nvPicPr>
                <p:cNvPr id="192" name="Ink 191">
                  <a:extLst>
                    <a:ext uri="{FF2B5EF4-FFF2-40B4-BE49-F238E27FC236}">
                      <a16:creationId xmlns:a16="http://schemas.microsoft.com/office/drawing/2014/main" id="{7D2330DF-87D7-64E6-42F4-B007F608D3BB}"/>
                    </a:ext>
                  </a:extLst>
                </p:cNvPr>
                <p:cNvPicPr/>
                <p:nvPr/>
              </p:nvPicPr>
              <p:blipFill>
                <a:blip r:embed="rId273"/>
                <a:stretch>
                  <a:fillRect/>
                </a:stretch>
              </p:blipFill>
              <p:spPr>
                <a:xfrm>
                  <a:off x="2259309" y="4951500"/>
                  <a:ext cx="129103"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93" name="Ink 192">
                  <a:extLst>
                    <a:ext uri="{FF2B5EF4-FFF2-40B4-BE49-F238E27FC236}">
                      <a16:creationId xmlns:a16="http://schemas.microsoft.com/office/drawing/2014/main" id="{896F0E41-3F5B-59E1-6D0A-AB879AE6B8B0}"/>
                    </a:ext>
                  </a:extLst>
                </p14:cNvPr>
                <p14:cNvContentPartPr/>
                <p14:nvPr/>
              </p14:nvContentPartPr>
              <p14:xfrm>
                <a:off x="2429160" y="4996860"/>
                <a:ext cx="65160" cy="215280"/>
              </p14:xfrm>
            </p:contentPart>
          </mc:Choice>
          <mc:Fallback xmlns="">
            <p:pic>
              <p:nvPicPr>
                <p:cNvPr id="193" name="Ink 192">
                  <a:extLst>
                    <a:ext uri="{FF2B5EF4-FFF2-40B4-BE49-F238E27FC236}">
                      <a16:creationId xmlns:a16="http://schemas.microsoft.com/office/drawing/2014/main" id="{896F0E41-3F5B-59E1-6D0A-AB879AE6B8B0}"/>
                    </a:ext>
                  </a:extLst>
                </p:cNvPr>
                <p:cNvPicPr/>
                <p:nvPr/>
              </p:nvPicPr>
              <p:blipFill>
                <a:blip r:embed="rId275"/>
                <a:stretch>
                  <a:fillRect/>
                </a:stretch>
              </p:blipFill>
              <p:spPr>
                <a:xfrm>
                  <a:off x="2411160" y="4978860"/>
                  <a:ext cx="10080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194" name="Ink 193">
                  <a:extLst>
                    <a:ext uri="{FF2B5EF4-FFF2-40B4-BE49-F238E27FC236}">
                      <a16:creationId xmlns:a16="http://schemas.microsoft.com/office/drawing/2014/main" id="{D5C59BC1-6BBA-E6D6-5451-5F89694DFA20}"/>
                    </a:ext>
                  </a:extLst>
                </p14:cNvPr>
                <p14:cNvContentPartPr/>
                <p14:nvPr/>
              </p14:nvContentPartPr>
              <p14:xfrm>
                <a:off x="2572080" y="4980300"/>
                <a:ext cx="69120" cy="112680"/>
              </p14:xfrm>
            </p:contentPart>
          </mc:Choice>
          <mc:Fallback xmlns="">
            <p:pic>
              <p:nvPicPr>
                <p:cNvPr id="194" name="Ink 193">
                  <a:extLst>
                    <a:ext uri="{FF2B5EF4-FFF2-40B4-BE49-F238E27FC236}">
                      <a16:creationId xmlns:a16="http://schemas.microsoft.com/office/drawing/2014/main" id="{D5C59BC1-6BBA-E6D6-5451-5F89694DFA20}"/>
                    </a:ext>
                  </a:extLst>
                </p:cNvPr>
                <p:cNvPicPr/>
                <p:nvPr/>
              </p:nvPicPr>
              <p:blipFill>
                <a:blip r:embed="rId277"/>
                <a:stretch>
                  <a:fillRect/>
                </a:stretch>
              </p:blipFill>
              <p:spPr>
                <a:xfrm>
                  <a:off x="2553986" y="4962300"/>
                  <a:ext cx="104947"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195" name="Ink 194">
                  <a:extLst>
                    <a:ext uri="{FF2B5EF4-FFF2-40B4-BE49-F238E27FC236}">
                      <a16:creationId xmlns:a16="http://schemas.microsoft.com/office/drawing/2014/main" id="{3AD88196-5F65-D66A-C0EF-967B4700B7F4}"/>
                    </a:ext>
                  </a:extLst>
                </p14:cNvPr>
                <p14:cNvContentPartPr/>
                <p14:nvPr/>
              </p14:nvContentPartPr>
              <p14:xfrm>
                <a:off x="2702400" y="5012700"/>
                <a:ext cx="93600" cy="93240"/>
              </p14:xfrm>
            </p:contentPart>
          </mc:Choice>
          <mc:Fallback xmlns="">
            <p:pic>
              <p:nvPicPr>
                <p:cNvPr id="195" name="Ink 194">
                  <a:extLst>
                    <a:ext uri="{FF2B5EF4-FFF2-40B4-BE49-F238E27FC236}">
                      <a16:creationId xmlns:a16="http://schemas.microsoft.com/office/drawing/2014/main" id="{3AD88196-5F65-D66A-C0EF-967B4700B7F4}"/>
                    </a:ext>
                  </a:extLst>
                </p:cNvPr>
                <p:cNvPicPr/>
                <p:nvPr/>
              </p:nvPicPr>
              <p:blipFill>
                <a:blip r:embed="rId279"/>
                <a:stretch>
                  <a:fillRect/>
                </a:stretch>
              </p:blipFill>
              <p:spPr>
                <a:xfrm>
                  <a:off x="2684400" y="4994769"/>
                  <a:ext cx="129240" cy="128743"/>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196" name="Ink 195">
                  <a:extLst>
                    <a:ext uri="{FF2B5EF4-FFF2-40B4-BE49-F238E27FC236}">
                      <a16:creationId xmlns:a16="http://schemas.microsoft.com/office/drawing/2014/main" id="{78E460DF-67A8-BFCB-70E1-AF500B22CA14}"/>
                    </a:ext>
                  </a:extLst>
                </p14:cNvPr>
                <p14:cNvContentPartPr/>
                <p14:nvPr/>
              </p14:nvContentPartPr>
              <p14:xfrm>
                <a:off x="2874120" y="4873020"/>
                <a:ext cx="26640" cy="218520"/>
              </p14:xfrm>
            </p:contentPart>
          </mc:Choice>
          <mc:Fallback xmlns="">
            <p:pic>
              <p:nvPicPr>
                <p:cNvPr id="196" name="Ink 195">
                  <a:extLst>
                    <a:ext uri="{FF2B5EF4-FFF2-40B4-BE49-F238E27FC236}">
                      <a16:creationId xmlns:a16="http://schemas.microsoft.com/office/drawing/2014/main" id="{78E460DF-67A8-BFCB-70E1-AF500B22CA14}"/>
                    </a:ext>
                  </a:extLst>
                </p:cNvPr>
                <p:cNvPicPr/>
                <p:nvPr/>
              </p:nvPicPr>
              <p:blipFill>
                <a:blip r:embed="rId281"/>
                <a:stretch>
                  <a:fillRect/>
                </a:stretch>
              </p:blipFill>
              <p:spPr>
                <a:xfrm>
                  <a:off x="2856120" y="4855020"/>
                  <a:ext cx="6228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97" name="Ink 196">
                  <a:extLst>
                    <a:ext uri="{FF2B5EF4-FFF2-40B4-BE49-F238E27FC236}">
                      <a16:creationId xmlns:a16="http://schemas.microsoft.com/office/drawing/2014/main" id="{C9867395-B997-02B6-2AB4-7DFE02CBC19F}"/>
                    </a:ext>
                  </a:extLst>
                </p14:cNvPr>
                <p14:cNvContentPartPr/>
                <p14:nvPr/>
              </p14:nvContentPartPr>
              <p14:xfrm>
                <a:off x="2842080" y="4952940"/>
                <a:ext cx="110520" cy="19080"/>
              </p14:xfrm>
            </p:contentPart>
          </mc:Choice>
          <mc:Fallback xmlns="">
            <p:pic>
              <p:nvPicPr>
                <p:cNvPr id="197" name="Ink 196">
                  <a:extLst>
                    <a:ext uri="{FF2B5EF4-FFF2-40B4-BE49-F238E27FC236}">
                      <a16:creationId xmlns:a16="http://schemas.microsoft.com/office/drawing/2014/main" id="{C9867395-B997-02B6-2AB4-7DFE02CBC19F}"/>
                    </a:ext>
                  </a:extLst>
                </p:cNvPr>
                <p:cNvPicPr/>
                <p:nvPr/>
              </p:nvPicPr>
              <p:blipFill>
                <a:blip r:embed="rId283"/>
                <a:stretch>
                  <a:fillRect/>
                </a:stretch>
              </p:blipFill>
              <p:spPr>
                <a:xfrm>
                  <a:off x="2824080" y="4934940"/>
                  <a:ext cx="14616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198" name="Ink 197">
                  <a:extLst>
                    <a:ext uri="{FF2B5EF4-FFF2-40B4-BE49-F238E27FC236}">
                      <a16:creationId xmlns:a16="http://schemas.microsoft.com/office/drawing/2014/main" id="{64F73C6E-D0CD-22EF-6B4A-48F81CC57373}"/>
                    </a:ext>
                  </a:extLst>
                </p14:cNvPr>
                <p14:cNvContentPartPr/>
                <p14:nvPr/>
              </p14:nvContentPartPr>
              <p14:xfrm>
                <a:off x="3016320" y="4998660"/>
                <a:ext cx="74160" cy="91800"/>
              </p14:xfrm>
            </p:contentPart>
          </mc:Choice>
          <mc:Fallback xmlns="">
            <p:pic>
              <p:nvPicPr>
                <p:cNvPr id="198" name="Ink 197">
                  <a:extLst>
                    <a:ext uri="{FF2B5EF4-FFF2-40B4-BE49-F238E27FC236}">
                      <a16:creationId xmlns:a16="http://schemas.microsoft.com/office/drawing/2014/main" id="{64F73C6E-D0CD-22EF-6B4A-48F81CC57373}"/>
                    </a:ext>
                  </a:extLst>
                </p:cNvPr>
                <p:cNvPicPr/>
                <p:nvPr/>
              </p:nvPicPr>
              <p:blipFill>
                <a:blip r:embed="rId285"/>
                <a:stretch>
                  <a:fillRect/>
                </a:stretch>
              </p:blipFill>
              <p:spPr>
                <a:xfrm>
                  <a:off x="2998407" y="4980660"/>
                  <a:ext cx="109628"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199" name="Ink 198">
                  <a:extLst>
                    <a:ext uri="{FF2B5EF4-FFF2-40B4-BE49-F238E27FC236}">
                      <a16:creationId xmlns:a16="http://schemas.microsoft.com/office/drawing/2014/main" id="{33606233-724D-0F14-1493-F1404ADB84E8}"/>
                    </a:ext>
                  </a:extLst>
                </p14:cNvPr>
                <p14:cNvContentPartPr/>
                <p14:nvPr/>
              </p14:nvContentPartPr>
              <p14:xfrm>
                <a:off x="3168240" y="4967700"/>
                <a:ext cx="146880" cy="86040"/>
              </p14:xfrm>
            </p:contentPart>
          </mc:Choice>
          <mc:Fallback xmlns="">
            <p:pic>
              <p:nvPicPr>
                <p:cNvPr id="199" name="Ink 198">
                  <a:extLst>
                    <a:ext uri="{FF2B5EF4-FFF2-40B4-BE49-F238E27FC236}">
                      <a16:creationId xmlns:a16="http://schemas.microsoft.com/office/drawing/2014/main" id="{33606233-724D-0F14-1493-F1404ADB84E8}"/>
                    </a:ext>
                  </a:extLst>
                </p:cNvPr>
                <p:cNvPicPr/>
                <p:nvPr/>
              </p:nvPicPr>
              <p:blipFill>
                <a:blip r:embed="rId287"/>
                <a:stretch>
                  <a:fillRect/>
                </a:stretch>
              </p:blipFill>
              <p:spPr>
                <a:xfrm>
                  <a:off x="3150240" y="4949700"/>
                  <a:ext cx="182520" cy="121680"/>
                </a:xfrm>
                <a:prstGeom prst="rect">
                  <a:avLst/>
                </a:prstGeom>
              </p:spPr>
            </p:pic>
          </mc:Fallback>
        </mc:AlternateContent>
      </p:grpSp>
      <p:grpSp>
        <p:nvGrpSpPr>
          <p:cNvPr id="206" name="Group 205">
            <a:extLst>
              <a:ext uri="{FF2B5EF4-FFF2-40B4-BE49-F238E27FC236}">
                <a16:creationId xmlns:a16="http://schemas.microsoft.com/office/drawing/2014/main" id="{AB919EE8-F17B-2B74-EFED-9F48E7B57726}"/>
              </a:ext>
            </a:extLst>
          </p:cNvPr>
          <p:cNvGrpSpPr/>
          <p:nvPr/>
        </p:nvGrpSpPr>
        <p:grpSpPr>
          <a:xfrm>
            <a:off x="6157680" y="4550460"/>
            <a:ext cx="333000" cy="491760"/>
            <a:chOff x="6157680" y="4550460"/>
            <a:chExt cx="333000" cy="491760"/>
          </a:xfrm>
        </p:grpSpPr>
        <mc:AlternateContent xmlns:mc="http://schemas.openxmlformats.org/markup-compatibility/2006" xmlns:p14="http://schemas.microsoft.com/office/powerpoint/2010/main">
          <mc:Choice Requires="p14">
            <p:contentPart p14:bwMode="auto" r:id="rId288">
              <p14:nvContentPartPr>
                <p14:cNvPr id="201" name="Ink 200">
                  <a:extLst>
                    <a:ext uri="{FF2B5EF4-FFF2-40B4-BE49-F238E27FC236}">
                      <a16:creationId xmlns:a16="http://schemas.microsoft.com/office/drawing/2014/main" id="{971382DB-F942-8625-ADA3-D568A39D1A6E}"/>
                    </a:ext>
                  </a:extLst>
                </p14:cNvPr>
                <p14:cNvContentPartPr/>
                <p14:nvPr/>
              </p14:nvContentPartPr>
              <p14:xfrm>
                <a:off x="6157680" y="4822980"/>
                <a:ext cx="73440" cy="122040"/>
              </p14:xfrm>
            </p:contentPart>
          </mc:Choice>
          <mc:Fallback xmlns="">
            <p:pic>
              <p:nvPicPr>
                <p:cNvPr id="201" name="Ink 200">
                  <a:extLst>
                    <a:ext uri="{FF2B5EF4-FFF2-40B4-BE49-F238E27FC236}">
                      <a16:creationId xmlns:a16="http://schemas.microsoft.com/office/drawing/2014/main" id="{971382DB-F942-8625-ADA3-D568A39D1A6E}"/>
                    </a:ext>
                  </a:extLst>
                </p:cNvPr>
                <p:cNvPicPr/>
                <p:nvPr/>
              </p:nvPicPr>
              <p:blipFill>
                <a:blip r:embed="rId289"/>
                <a:stretch>
                  <a:fillRect/>
                </a:stretch>
              </p:blipFill>
              <p:spPr>
                <a:xfrm>
                  <a:off x="6148636" y="4813980"/>
                  <a:ext cx="91167"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02" name="Ink 201">
                  <a:extLst>
                    <a:ext uri="{FF2B5EF4-FFF2-40B4-BE49-F238E27FC236}">
                      <a16:creationId xmlns:a16="http://schemas.microsoft.com/office/drawing/2014/main" id="{6A4B9FA8-A908-1C53-8650-9CA9B027B5C4}"/>
                    </a:ext>
                  </a:extLst>
                </p14:cNvPr>
                <p14:cNvContentPartPr/>
                <p14:nvPr/>
              </p14:nvContentPartPr>
              <p14:xfrm>
                <a:off x="6275400" y="4817940"/>
                <a:ext cx="64440" cy="96840"/>
              </p14:xfrm>
            </p:contentPart>
          </mc:Choice>
          <mc:Fallback xmlns="">
            <p:pic>
              <p:nvPicPr>
                <p:cNvPr id="202" name="Ink 201">
                  <a:extLst>
                    <a:ext uri="{FF2B5EF4-FFF2-40B4-BE49-F238E27FC236}">
                      <a16:creationId xmlns:a16="http://schemas.microsoft.com/office/drawing/2014/main" id="{6A4B9FA8-A908-1C53-8650-9CA9B027B5C4}"/>
                    </a:ext>
                  </a:extLst>
                </p:cNvPr>
                <p:cNvPicPr/>
                <p:nvPr/>
              </p:nvPicPr>
              <p:blipFill>
                <a:blip r:embed="rId291"/>
                <a:stretch>
                  <a:fillRect/>
                </a:stretch>
              </p:blipFill>
              <p:spPr>
                <a:xfrm>
                  <a:off x="6266450" y="4808940"/>
                  <a:ext cx="81982"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03" name="Ink 202">
                  <a:extLst>
                    <a:ext uri="{FF2B5EF4-FFF2-40B4-BE49-F238E27FC236}">
                      <a16:creationId xmlns:a16="http://schemas.microsoft.com/office/drawing/2014/main" id="{652851F6-68A2-816A-E2B0-1E2573048C48}"/>
                    </a:ext>
                  </a:extLst>
                </p14:cNvPr>
                <p14:cNvContentPartPr/>
                <p14:nvPr/>
              </p14:nvContentPartPr>
              <p14:xfrm>
                <a:off x="6360720" y="4756740"/>
                <a:ext cx="37080" cy="46440"/>
              </p14:xfrm>
            </p:contentPart>
          </mc:Choice>
          <mc:Fallback xmlns="">
            <p:pic>
              <p:nvPicPr>
                <p:cNvPr id="203" name="Ink 202">
                  <a:extLst>
                    <a:ext uri="{FF2B5EF4-FFF2-40B4-BE49-F238E27FC236}">
                      <a16:creationId xmlns:a16="http://schemas.microsoft.com/office/drawing/2014/main" id="{652851F6-68A2-816A-E2B0-1E2573048C48}"/>
                    </a:ext>
                  </a:extLst>
                </p:cNvPr>
                <p:cNvPicPr/>
                <p:nvPr/>
              </p:nvPicPr>
              <p:blipFill>
                <a:blip r:embed="rId293"/>
                <a:stretch>
                  <a:fillRect/>
                </a:stretch>
              </p:blipFill>
              <p:spPr>
                <a:xfrm>
                  <a:off x="6351720" y="4747740"/>
                  <a:ext cx="5472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04" name="Ink 203">
                  <a:extLst>
                    <a:ext uri="{FF2B5EF4-FFF2-40B4-BE49-F238E27FC236}">
                      <a16:creationId xmlns:a16="http://schemas.microsoft.com/office/drawing/2014/main" id="{34142F37-9050-9168-EAFF-182B45E61AA7}"/>
                    </a:ext>
                  </a:extLst>
                </p14:cNvPr>
                <p14:cNvContentPartPr/>
                <p14:nvPr/>
              </p14:nvContentPartPr>
              <p14:xfrm>
                <a:off x="6418680" y="4550460"/>
                <a:ext cx="56160" cy="491760"/>
              </p14:xfrm>
            </p:contentPart>
          </mc:Choice>
          <mc:Fallback xmlns="">
            <p:pic>
              <p:nvPicPr>
                <p:cNvPr id="204" name="Ink 203">
                  <a:extLst>
                    <a:ext uri="{FF2B5EF4-FFF2-40B4-BE49-F238E27FC236}">
                      <a16:creationId xmlns:a16="http://schemas.microsoft.com/office/drawing/2014/main" id="{34142F37-9050-9168-EAFF-182B45E61AA7}"/>
                    </a:ext>
                  </a:extLst>
                </p:cNvPr>
                <p:cNvPicPr/>
                <p:nvPr/>
              </p:nvPicPr>
              <p:blipFill>
                <a:blip r:embed="rId295"/>
                <a:stretch>
                  <a:fillRect/>
                </a:stretch>
              </p:blipFill>
              <p:spPr>
                <a:xfrm>
                  <a:off x="6409680" y="4541460"/>
                  <a:ext cx="73800" cy="50940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05" name="Ink 204">
                  <a:extLst>
                    <a:ext uri="{FF2B5EF4-FFF2-40B4-BE49-F238E27FC236}">
                      <a16:creationId xmlns:a16="http://schemas.microsoft.com/office/drawing/2014/main" id="{0D6867A3-ED69-5491-7991-33284164503B}"/>
                    </a:ext>
                  </a:extLst>
                </p14:cNvPr>
                <p14:cNvContentPartPr/>
                <p14:nvPr/>
              </p14:nvContentPartPr>
              <p14:xfrm>
                <a:off x="6440280" y="4970940"/>
                <a:ext cx="50400" cy="57240"/>
              </p14:xfrm>
            </p:contentPart>
          </mc:Choice>
          <mc:Fallback xmlns="">
            <p:pic>
              <p:nvPicPr>
                <p:cNvPr id="205" name="Ink 204">
                  <a:extLst>
                    <a:ext uri="{FF2B5EF4-FFF2-40B4-BE49-F238E27FC236}">
                      <a16:creationId xmlns:a16="http://schemas.microsoft.com/office/drawing/2014/main" id="{0D6867A3-ED69-5491-7991-33284164503B}"/>
                    </a:ext>
                  </a:extLst>
                </p:cNvPr>
                <p:cNvPicPr/>
                <p:nvPr/>
              </p:nvPicPr>
              <p:blipFill>
                <a:blip r:embed="rId297"/>
                <a:stretch>
                  <a:fillRect/>
                </a:stretch>
              </p:blipFill>
              <p:spPr>
                <a:xfrm>
                  <a:off x="6431280" y="4961996"/>
                  <a:ext cx="68040" cy="7477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8">
            <p14:nvContentPartPr>
              <p14:cNvPr id="207" name="Ink 206">
                <a:extLst>
                  <a:ext uri="{FF2B5EF4-FFF2-40B4-BE49-F238E27FC236}">
                    <a16:creationId xmlns:a16="http://schemas.microsoft.com/office/drawing/2014/main" id="{2A7E90C2-2233-278F-90F9-BBF906877883}"/>
                  </a:ext>
                </a:extLst>
              </p14:cNvPr>
              <p14:cNvContentPartPr/>
              <p14:nvPr/>
            </p14:nvContentPartPr>
            <p14:xfrm>
              <a:off x="6397440" y="4564860"/>
              <a:ext cx="75600" cy="48960"/>
            </p14:xfrm>
          </p:contentPart>
        </mc:Choice>
        <mc:Fallback xmlns="">
          <p:pic>
            <p:nvPicPr>
              <p:cNvPr id="207" name="Ink 206">
                <a:extLst>
                  <a:ext uri="{FF2B5EF4-FFF2-40B4-BE49-F238E27FC236}">
                    <a16:creationId xmlns:a16="http://schemas.microsoft.com/office/drawing/2014/main" id="{2A7E90C2-2233-278F-90F9-BBF906877883}"/>
                  </a:ext>
                </a:extLst>
              </p:cNvPr>
              <p:cNvPicPr/>
              <p:nvPr/>
            </p:nvPicPr>
            <p:blipFill>
              <a:blip r:embed="rId299"/>
              <a:stretch>
                <a:fillRect/>
              </a:stretch>
            </p:blipFill>
            <p:spPr>
              <a:xfrm>
                <a:off x="6388440" y="4555860"/>
                <a:ext cx="9324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08" name="Ink 207">
                <a:extLst>
                  <a:ext uri="{FF2B5EF4-FFF2-40B4-BE49-F238E27FC236}">
                    <a16:creationId xmlns:a16="http://schemas.microsoft.com/office/drawing/2014/main" id="{4B34C16E-6D4A-EB4C-3038-9BED3088B9BE}"/>
                  </a:ext>
                </a:extLst>
              </p14:cNvPr>
              <p14:cNvContentPartPr/>
              <p14:nvPr/>
            </p14:nvContentPartPr>
            <p14:xfrm>
              <a:off x="6882720" y="5023860"/>
              <a:ext cx="3600" cy="1800"/>
            </p14:xfrm>
          </p:contentPart>
        </mc:Choice>
        <mc:Fallback xmlns="">
          <p:pic>
            <p:nvPicPr>
              <p:cNvPr id="208" name="Ink 207">
                <a:extLst>
                  <a:ext uri="{FF2B5EF4-FFF2-40B4-BE49-F238E27FC236}">
                    <a16:creationId xmlns:a16="http://schemas.microsoft.com/office/drawing/2014/main" id="{4B34C16E-6D4A-EB4C-3038-9BED3088B9BE}"/>
                  </a:ext>
                </a:extLst>
              </p:cNvPr>
              <p:cNvPicPr/>
              <p:nvPr/>
            </p:nvPicPr>
            <p:blipFill>
              <a:blip r:embed="rId301"/>
              <a:stretch>
                <a:fillRect/>
              </a:stretch>
            </p:blipFill>
            <p:spPr>
              <a:xfrm>
                <a:off x="6873720" y="5014860"/>
                <a:ext cx="21240" cy="19440"/>
              </a:xfrm>
              <a:prstGeom prst="rect">
                <a:avLst/>
              </a:prstGeom>
            </p:spPr>
          </p:pic>
        </mc:Fallback>
      </mc:AlternateContent>
      <p:grpSp>
        <p:nvGrpSpPr>
          <p:cNvPr id="211" name="Group 210">
            <a:extLst>
              <a:ext uri="{FF2B5EF4-FFF2-40B4-BE49-F238E27FC236}">
                <a16:creationId xmlns:a16="http://schemas.microsoft.com/office/drawing/2014/main" id="{0DAADFC1-D35C-A717-0C4B-AA22F11E09C8}"/>
              </a:ext>
            </a:extLst>
          </p:cNvPr>
          <p:cNvGrpSpPr/>
          <p:nvPr/>
        </p:nvGrpSpPr>
        <p:grpSpPr>
          <a:xfrm>
            <a:off x="6373320" y="3990660"/>
            <a:ext cx="512640" cy="1034280"/>
            <a:chOff x="6373320" y="3990660"/>
            <a:chExt cx="512640" cy="1034280"/>
          </a:xfrm>
        </p:grpSpPr>
        <mc:AlternateContent xmlns:mc="http://schemas.openxmlformats.org/markup-compatibility/2006" xmlns:p14="http://schemas.microsoft.com/office/powerpoint/2010/main">
          <mc:Choice Requires="p14">
            <p:contentPart p14:bwMode="auto" r:id="rId302">
              <p14:nvContentPartPr>
                <p14:cNvPr id="209" name="Ink 208">
                  <a:extLst>
                    <a:ext uri="{FF2B5EF4-FFF2-40B4-BE49-F238E27FC236}">
                      <a16:creationId xmlns:a16="http://schemas.microsoft.com/office/drawing/2014/main" id="{CC62D23B-5A1F-2D73-7610-F9A2719BFC3F}"/>
                    </a:ext>
                  </a:extLst>
                </p14:cNvPr>
                <p14:cNvContentPartPr/>
                <p14:nvPr/>
              </p14:nvContentPartPr>
              <p14:xfrm>
                <a:off x="6390240" y="4006860"/>
                <a:ext cx="495720" cy="1018080"/>
              </p14:xfrm>
            </p:contentPart>
          </mc:Choice>
          <mc:Fallback xmlns="">
            <p:pic>
              <p:nvPicPr>
                <p:cNvPr id="209" name="Ink 208">
                  <a:extLst>
                    <a:ext uri="{FF2B5EF4-FFF2-40B4-BE49-F238E27FC236}">
                      <a16:creationId xmlns:a16="http://schemas.microsoft.com/office/drawing/2014/main" id="{CC62D23B-5A1F-2D73-7610-F9A2719BFC3F}"/>
                    </a:ext>
                  </a:extLst>
                </p:cNvPr>
                <p:cNvPicPr/>
                <p:nvPr/>
              </p:nvPicPr>
              <p:blipFill>
                <a:blip r:embed="rId303"/>
                <a:stretch>
                  <a:fillRect/>
                </a:stretch>
              </p:blipFill>
              <p:spPr>
                <a:xfrm>
                  <a:off x="6381240" y="3997860"/>
                  <a:ext cx="513360" cy="103572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210" name="Ink 209">
                  <a:extLst>
                    <a:ext uri="{FF2B5EF4-FFF2-40B4-BE49-F238E27FC236}">
                      <a16:creationId xmlns:a16="http://schemas.microsoft.com/office/drawing/2014/main" id="{819EFD66-42A9-FD3D-BD8C-6D3E72B5D54C}"/>
                    </a:ext>
                  </a:extLst>
                </p14:cNvPr>
                <p14:cNvContentPartPr/>
                <p14:nvPr/>
              </p14:nvContentPartPr>
              <p14:xfrm>
                <a:off x="6373320" y="3990660"/>
                <a:ext cx="56520" cy="90360"/>
              </p14:xfrm>
            </p:contentPart>
          </mc:Choice>
          <mc:Fallback xmlns="">
            <p:pic>
              <p:nvPicPr>
                <p:cNvPr id="210" name="Ink 209">
                  <a:extLst>
                    <a:ext uri="{FF2B5EF4-FFF2-40B4-BE49-F238E27FC236}">
                      <a16:creationId xmlns:a16="http://schemas.microsoft.com/office/drawing/2014/main" id="{819EFD66-42A9-FD3D-BD8C-6D3E72B5D54C}"/>
                    </a:ext>
                  </a:extLst>
                </p:cNvPr>
                <p:cNvPicPr/>
                <p:nvPr/>
              </p:nvPicPr>
              <p:blipFill>
                <a:blip r:embed="rId305"/>
                <a:stretch>
                  <a:fillRect/>
                </a:stretch>
              </p:blipFill>
              <p:spPr>
                <a:xfrm>
                  <a:off x="6364377" y="3981660"/>
                  <a:ext cx="74048" cy="10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6">
            <p14:nvContentPartPr>
              <p14:cNvPr id="212" name="Ink 211">
                <a:extLst>
                  <a:ext uri="{FF2B5EF4-FFF2-40B4-BE49-F238E27FC236}">
                    <a16:creationId xmlns:a16="http://schemas.microsoft.com/office/drawing/2014/main" id="{F0CA7243-3F48-03DF-2A55-7BF081C4398D}"/>
                  </a:ext>
                </a:extLst>
              </p14:cNvPr>
              <p14:cNvContentPartPr/>
              <p14:nvPr/>
            </p14:nvContentPartPr>
            <p14:xfrm>
              <a:off x="6833760" y="4946100"/>
              <a:ext cx="111240" cy="110520"/>
            </p14:xfrm>
          </p:contentPart>
        </mc:Choice>
        <mc:Fallback xmlns="">
          <p:pic>
            <p:nvPicPr>
              <p:cNvPr id="212" name="Ink 211">
                <a:extLst>
                  <a:ext uri="{FF2B5EF4-FFF2-40B4-BE49-F238E27FC236}">
                    <a16:creationId xmlns:a16="http://schemas.microsoft.com/office/drawing/2014/main" id="{F0CA7243-3F48-03DF-2A55-7BF081C4398D}"/>
                  </a:ext>
                </a:extLst>
              </p:cNvPr>
              <p:cNvPicPr/>
              <p:nvPr/>
            </p:nvPicPr>
            <p:blipFill>
              <a:blip r:embed="rId307"/>
              <a:stretch>
                <a:fillRect/>
              </a:stretch>
            </p:blipFill>
            <p:spPr>
              <a:xfrm>
                <a:off x="6824789" y="4937129"/>
                <a:ext cx="128823" cy="128103"/>
              </a:xfrm>
              <a:prstGeom prst="rect">
                <a:avLst/>
              </a:prstGeom>
            </p:spPr>
          </p:pic>
        </mc:Fallback>
      </mc:AlternateContent>
      <p:grpSp>
        <p:nvGrpSpPr>
          <p:cNvPr id="217" name="Group 216">
            <a:extLst>
              <a:ext uri="{FF2B5EF4-FFF2-40B4-BE49-F238E27FC236}">
                <a16:creationId xmlns:a16="http://schemas.microsoft.com/office/drawing/2014/main" id="{8C40927E-3F08-F51A-7100-00BF84FB9847}"/>
              </a:ext>
            </a:extLst>
          </p:cNvPr>
          <p:cNvGrpSpPr/>
          <p:nvPr/>
        </p:nvGrpSpPr>
        <p:grpSpPr>
          <a:xfrm>
            <a:off x="6808200" y="4420500"/>
            <a:ext cx="209520" cy="167040"/>
            <a:chOff x="6808200" y="4420500"/>
            <a:chExt cx="209520" cy="167040"/>
          </a:xfrm>
        </p:grpSpPr>
        <mc:AlternateContent xmlns:mc="http://schemas.openxmlformats.org/markup-compatibility/2006" xmlns:p14="http://schemas.microsoft.com/office/powerpoint/2010/main">
          <mc:Choice Requires="p14">
            <p:contentPart p14:bwMode="auto" r:id="rId308">
              <p14:nvContentPartPr>
                <p14:cNvPr id="213" name="Ink 212">
                  <a:extLst>
                    <a:ext uri="{FF2B5EF4-FFF2-40B4-BE49-F238E27FC236}">
                      <a16:creationId xmlns:a16="http://schemas.microsoft.com/office/drawing/2014/main" id="{3D9E2A22-3242-721D-2A4C-D67ABD50E1D2}"/>
                    </a:ext>
                  </a:extLst>
                </p14:cNvPr>
                <p14:cNvContentPartPr/>
                <p14:nvPr/>
              </p14:nvContentPartPr>
              <p14:xfrm>
                <a:off x="6808200" y="4474140"/>
                <a:ext cx="75960" cy="113400"/>
              </p14:xfrm>
            </p:contentPart>
          </mc:Choice>
          <mc:Fallback xmlns="">
            <p:pic>
              <p:nvPicPr>
                <p:cNvPr id="213" name="Ink 212">
                  <a:extLst>
                    <a:ext uri="{FF2B5EF4-FFF2-40B4-BE49-F238E27FC236}">
                      <a16:creationId xmlns:a16="http://schemas.microsoft.com/office/drawing/2014/main" id="{3D9E2A22-3242-721D-2A4C-D67ABD50E1D2}"/>
                    </a:ext>
                  </a:extLst>
                </p:cNvPr>
                <p:cNvPicPr/>
                <p:nvPr/>
              </p:nvPicPr>
              <p:blipFill>
                <a:blip r:embed="rId309"/>
                <a:stretch>
                  <a:fillRect/>
                </a:stretch>
              </p:blipFill>
              <p:spPr>
                <a:xfrm>
                  <a:off x="6799200" y="4465140"/>
                  <a:ext cx="9360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14" name="Ink 213">
                  <a:extLst>
                    <a:ext uri="{FF2B5EF4-FFF2-40B4-BE49-F238E27FC236}">
                      <a16:creationId xmlns:a16="http://schemas.microsoft.com/office/drawing/2014/main" id="{D90B8640-E6C5-EBA2-E094-563F4803B272}"/>
                    </a:ext>
                  </a:extLst>
                </p14:cNvPr>
                <p14:cNvContentPartPr/>
                <p14:nvPr/>
              </p14:nvContentPartPr>
              <p14:xfrm>
                <a:off x="6902160" y="4494660"/>
                <a:ext cx="48960" cy="73800"/>
              </p14:xfrm>
            </p:contentPart>
          </mc:Choice>
          <mc:Fallback xmlns="">
            <p:pic>
              <p:nvPicPr>
                <p:cNvPr id="214" name="Ink 213">
                  <a:extLst>
                    <a:ext uri="{FF2B5EF4-FFF2-40B4-BE49-F238E27FC236}">
                      <a16:creationId xmlns:a16="http://schemas.microsoft.com/office/drawing/2014/main" id="{D90B8640-E6C5-EBA2-E094-563F4803B272}"/>
                    </a:ext>
                  </a:extLst>
                </p:cNvPr>
                <p:cNvPicPr/>
                <p:nvPr/>
              </p:nvPicPr>
              <p:blipFill>
                <a:blip r:embed="rId311"/>
                <a:stretch>
                  <a:fillRect/>
                </a:stretch>
              </p:blipFill>
              <p:spPr>
                <a:xfrm>
                  <a:off x="6893160" y="4485660"/>
                  <a:ext cx="6660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16" name="Ink 215">
                  <a:extLst>
                    <a:ext uri="{FF2B5EF4-FFF2-40B4-BE49-F238E27FC236}">
                      <a16:creationId xmlns:a16="http://schemas.microsoft.com/office/drawing/2014/main" id="{F96F3C5D-CF21-C6D6-F9A2-1A29543384D0}"/>
                    </a:ext>
                  </a:extLst>
                </p14:cNvPr>
                <p14:cNvContentPartPr/>
                <p14:nvPr/>
              </p14:nvContentPartPr>
              <p14:xfrm>
                <a:off x="6968760" y="4420500"/>
                <a:ext cx="48960" cy="76320"/>
              </p14:xfrm>
            </p:contentPart>
          </mc:Choice>
          <mc:Fallback xmlns="">
            <p:pic>
              <p:nvPicPr>
                <p:cNvPr id="216" name="Ink 215">
                  <a:extLst>
                    <a:ext uri="{FF2B5EF4-FFF2-40B4-BE49-F238E27FC236}">
                      <a16:creationId xmlns:a16="http://schemas.microsoft.com/office/drawing/2014/main" id="{F96F3C5D-CF21-C6D6-F9A2-1A29543384D0}"/>
                    </a:ext>
                  </a:extLst>
                </p:cNvPr>
                <p:cNvPicPr/>
                <p:nvPr/>
              </p:nvPicPr>
              <p:blipFill>
                <a:blip r:embed="rId313"/>
                <a:stretch>
                  <a:fillRect/>
                </a:stretch>
              </p:blipFill>
              <p:spPr>
                <a:xfrm>
                  <a:off x="6959760" y="4411500"/>
                  <a:ext cx="66600" cy="93960"/>
                </a:xfrm>
                <a:prstGeom prst="rect">
                  <a:avLst/>
                </a:prstGeom>
              </p:spPr>
            </p:pic>
          </mc:Fallback>
        </mc:AlternateContent>
      </p:grpSp>
      <p:grpSp>
        <p:nvGrpSpPr>
          <p:cNvPr id="231" name="Group 230">
            <a:extLst>
              <a:ext uri="{FF2B5EF4-FFF2-40B4-BE49-F238E27FC236}">
                <a16:creationId xmlns:a16="http://schemas.microsoft.com/office/drawing/2014/main" id="{320680BB-A8B3-E633-89B6-8FD305168EF4}"/>
              </a:ext>
            </a:extLst>
          </p:cNvPr>
          <p:cNvGrpSpPr/>
          <p:nvPr/>
        </p:nvGrpSpPr>
        <p:grpSpPr>
          <a:xfrm>
            <a:off x="7547280" y="3889860"/>
            <a:ext cx="994680" cy="289800"/>
            <a:chOff x="7547280" y="3889860"/>
            <a:chExt cx="994680" cy="289800"/>
          </a:xfrm>
        </p:grpSpPr>
        <mc:AlternateContent xmlns:mc="http://schemas.openxmlformats.org/markup-compatibility/2006" xmlns:p14="http://schemas.microsoft.com/office/powerpoint/2010/main">
          <mc:Choice Requires="p14">
            <p:contentPart p14:bwMode="auto" r:id="rId314">
              <p14:nvContentPartPr>
                <p14:cNvPr id="218" name="Ink 217">
                  <a:extLst>
                    <a:ext uri="{FF2B5EF4-FFF2-40B4-BE49-F238E27FC236}">
                      <a16:creationId xmlns:a16="http://schemas.microsoft.com/office/drawing/2014/main" id="{C3FBFD45-803A-DFD4-12D3-3659076AA44C}"/>
                    </a:ext>
                  </a:extLst>
                </p14:cNvPr>
                <p14:cNvContentPartPr/>
                <p14:nvPr/>
              </p14:nvContentPartPr>
              <p14:xfrm>
                <a:off x="7547280" y="3889860"/>
                <a:ext cx="101160" cy="231480"/>
              </p14:xfrm>
            </p:contentPart>
          </mc:Choice>
          <mc:Fallback xmlns="">
            <p:pic>
              <p:nvPicPr>
                <p:cNvPr id="218" name="Ink 217">
                  <a:extLst>
                    <a:ext uri="{FF2B5EF4-FFF2-40B4-BE49-F238E27FC236}">
                      <a16:creationId xmlns:a16="http://schemas.microsoft.com/office/drawing/2014/main" id="{C3FBFD45-803A-DFD4-12D3-3659076AA44C}"/>
                    </a:ext>
                  </a:extLst>
                </p:cNvPr>
                <p:cNvPicPr/>
                <p:nvPr/>
              </p:nvPicPr>
              <p:blipFill>
                <a:blip r:embed="rId315"/>
                <a:stretch>
                  <a:fillRect/>
                </a:stretch>
              </p:blipFill>
              <p:spPr>
                <a:xfrm>
                  <a:off x="7538280" y="3880860"/>
                  <a:ext cx="1188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219" name="Ink 218">
                  <a:extLst>
                    <a:ext uri="{FF2B5EF4-FFF2-40B4-BE49-F238E27FC236}">
                      <a16:creationId xmlns:a16="http://schemas.microsoft.com/office/drawing/2014/main" id="{1EEEC02C-EF98-A49B-5727-514128F95DE1}"/>
                    </a:ext>
                  </a:extLst>
                </p14:cNvPr>
                <p14:cNvContentPartPr/>
                <p14:nvPr/>
              </p14:nvContentPartPr>
              <p14:xfrm>
                <a:off x="7635480" y="4073460"/>
                <a:ext cx="86760" cy="90000"/>
              </p14:xfrm>
            </p:contentPart>
          </mc:Choice>
          <mc:Fallback xmlns="">
            <p:pic>
              <p:nvPicPr>
                <p:cNvPr id="219" name="Ink 218">
                  <a:extLst>
                    <a:ext uri="{FF2B5EF4-FFF2-40B4-BE49-F238E27FC236}">
                      <a16:creationId xmlns:a16="http://schemas.microsoft.com/office/drawing/2014/main" id="{1EEEC02C-EF98-A49B-5727-514128F95DE1}"/>
                    </a:ext>
                  </a:extLst>
                </p:cNvPr>
                <p:cNvPicPr/>
                <p:nvPr/>
              </p:nvPicPr>
              <p:blipFill>
                <a:blip r:embed="rId317"/>
                <a:stretch>
                  <a:fillRect/>
                </a:stretch>
              </p:blipFill>
              <p:spPr>
                <a:xfrm>
                  <a:off x="7626517" y="4064460"/>
                  <a:ext cx="104327"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221" name="Ink 220">
                  <a:extLst>
                    <a:ext uri="{FF2B5EF4-FFF2-40B4-BE49-F238E27FC236}">
                      <a16:creationId xmlns:a16="http://schemas.microsoft.com/office/drawing/2014/main" id="{5BEA8E61-B15A-694A-8743-65EB609C1D60}"/>
                    </a:ext>
                  </a:extLst>
                </p14:cNvPr>
                <p14:cNvContentPartPr/>
                <p14:nvPr/>
              </p14:nvContentPartPr>
              <p14:xfrm>
                <a:off x="7855080" y="3979140"/>
                <a:ext cx="48960" cy="160200"/>
              </p14:xfrm>
            </p:contentPart>
          </mc:Choice>
          <mc:Fallback xmlns="">
            <p:pic>
              <p:nvPicPr>
                <p:cNvPr id="221" name="Ink 220">
                  <a:extLst>
                    <a:ext uri="{FF2B5EF4-FFF2-40B4-BE49-F238E27FC236}">
                      <a16:creationId xmlns:a16="http://schemas.microsoft.com/office/drawing/2014/main" id="{5BEA8E61-B15A-694A-8743-65EB609C1D60}"/>
                    </a:ext>
                  </a:extLst>
                </p:cNvPr>
                <p:cNvPicPr/>
                <p:nvPr/>
              </p:nvPicPr>
              <p:blipFill>
                <a:blip r:embed="rId319"/>
                <a:stretch>
                  <a:fillRect/>
                </a:stretch>
              </p:blipFill>
              <p:spPr>
                <a:xfrm>
                  <a:off x="7846080" y="3970120"/>
                  <a:ext cx="66600" cy="17788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223" name="Ink 222">
                  <a:extLst>
                    <a:ext uri="{FF2B5EF4-FFF2-40B4-BE49-F238E27FC236}">
                      <a16:creationId xmlns:a16="http://schemas.microsoft.com/office/drawing/2014/main" id="{134F8F8B-A4D0-37CE-37B5-581801913EE1}"/>
                    </a:ext>
                  </a:extLst>
                </p14:cNvPr>
                <p14:cNvContentPartPr/>
                <p14:nvPr/>
              </p14:nvContentPartPr>
              <p14:xfrm>
                <a:off x="7968840" y="3994620"/>
                <a:ext cx="84960" cy="150840"/>
              </p14:xfrm>
            </p:contentPart>
          </mc:Choice>
          <mc:Fallback xmlns="">
            <p:pic>
              <p:nvPicPr>
                <p:cNvPr id="223" name="Ink 222">
                  <a:extLst>
                    <a:ext uri="{FF2B5EF4-FFF2-40B4-BE49-F238E27FC236}">
                      <a16:creationId xmlns:a16="http://schemas.microsoft.com/office/drawing/2014/main" id="{134F8F8B-A4D0-37CE-37B5-581801913EE1}"/>
                    </a:ext>
                  </a:extLst>
                </p:cNvPr>
                <p:cNvPicPr/>
                <p:nvPr/>
              </p:nvPicPr>
              <p:blipFill>
                <a:blip r:embed="rId321"/>
                <a:stretch>
                  <a:fillRect/>
                </a:stretch>
              </p:blipFill>
              <p:spPr>
                <a:xfrm>
                  <a:off x="7959802" y="3985598"/>
                  <a:ext cx="102675" cy="168522"/>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224" name="Ink 223">
                  <a:extLst>
                    <a:ext uri="{FF2B5EF4-FFF2-40B4-BE49-F238E27FC236}">
                      <a16:creationId xmlns:a16="http://schemas.microsoft.com/office/drawing/2014/main" id="{547CCA4F-4AE0-DBDB-14B5-7B0F8C4B7B81}"/>
                    </a:ext>
                  </a:extLst>
                </p14:cNvPr>
                <p14:cNvContentPartPr/>
                <p14:nvPr/>
              </p14:nvContentPartPr>
              <p14:xfrm>
                <a:off x="8092680" y="4031340"/>
                <a:ext cx="80280" cy="100800"/>
              </p14:xfrm>
            </p:contentPart>
          </mc:Choice>
          <mc:Fallback xmlns="">
            <p:pic>
              <p:nvPicPr>
                <p:cNvPr id="224" name="Ink 223">
                  <a:extLst>
                    <a:ext uri="{FF2B5EF4-FFF2-40B4-BE49-F238E27FC236}">
                      <a16:creationId xmlns:a16="http://schemas.microsoft.com/office/drawing/2014/main" id="{547CCA4F-4AE0-DBDB-14B5-7B0F8C4B7B81}"/>
                    </a:ext>
                  </a:extLst>
                </p:cNvPr>
                <p:cNvPicPr/>
                <p:nvPr/>
              </p:nvPicPr>
              <p:blipFill>
                <a:blip r:embed="rId323"/>
                <a:stretch>
                  <a:fillRect/>
                </a:stretch>
              </p:blipFill>
              <p:spPr>
                <a:xfrm>
                  <a:off x="8083680" y="4022372"/>
                  <a:ext cx="97920" cy="118377"/>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225" name="Ink 224">
                  <a:extLst>
                    <a:ext uri="{FF2B5EF4-FFF2-40B4-BE49-F238E27FC236}">
                      <a16:creationId xmlns:a16="http://schemas.microsoft.com/office/drawing/2014/main" id="{97F537D9-C231-7B89-F84C-375980C4BF0E}"/>
                    </a:ext>
                  </a:extLst>
                </p14:cNvPr>
                <p14:cNvContentPartPr/>
                <p14:nvPr/>
              </p14:nvContentPartPr>
              <p14:xfrm>
                <a:off x="8224800" y="3960060"/>
                <a:ext cx="49320" cy="55800"/>
              </p14:xfrm>
            </p:contentPart>
          </mc:Choice>
          <mc:Fallback xmlns="">
            <p:pic>
              <p:nvPicPr>
                <p:cNvPr id="225" name="Ink 224">
                  <a:extLst>
                    <a:ext uri="{FF2B5EF4-FFF2-40B4-BE49-F238E27FC236}">
                      <a16:creationId xmlns:a16="http://schemas.microsoft.com/office/drawing/2014/main" id="{97F537D9-C231-7B89-F84C-375980C4BF0E}"/>
                    </a:ext>
                  </a:extLst>
                </p:cNvPr>
                <p:cNvPicPr/>
                <p:nvPr/>
              </p:nvPicPr>
              <p:blipFill>
                <a:blip r:embed="rId325"/>
                <a:stretch>
                  <a:fillRect/>
                </a:stretch>
              </p:blipFill>
              <p:spPr>
                <a:xfrm>
                  <a:off x="8215800" y="3951060"/>
                  <a:ext cx="6696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226" name="Ink 225">
                  <a:extLst>
                    <a:ext uri="{FF2B5EF4-FFF2-40B4-BE49-F238E27FC236}">
                      <a16:creationId xmlns:a16="http://schemas.microsoft.com/office/drawing/2014/main" id="{B2036CD1-9B53-2E1F-8B88-76504A6A6E4B}"/>
                    </a:ext>
                  </a:extLst>
                </p14:cNvPr>
                <p14:cNvContentPartPr/>
                <p14:nvPr/>
              </p14:nvContentPartPr>
              <p14:xfrm>
                <a:off x="8305800" y="4032060"/>
                <a:ext cx="46800" cy="113400"/>
              </p14:xfrm>
            </p:contentPart>
          </mc:Choice>
          <mc:Fallback xmlns="">
            <p:pic>
              <p:nvPicPr>
                <p:cNvPr id="226" name="Ink 225">
                  <a:extLst>
                    <a:ext uri="{FF2B5EF4-FFF2-40B4-BE49-F238E27FC236}">
                      <a16:creationId xmlns:a16="http://schemas.microsoft.com/office/drawing/2014/main" id="{B2036CD1-9B53-2E1F-8B88-76504A6A6E4B}"/>
                    </a:ext>
                  </a:extLst>
                </p:cNvPr>
                <p:cNvPicPr/>
                <p:nvPr/>
              </p:nvPicPr>
              <p:blipFill>
                <a:blip r:embed="rId327"/>
                <a:stretch>
                  <a:fillRect/>
                </a:stretch>
              </p:blipFill>
              <p:spPr>
                <a:xfrm>
                  <a:off x="8296800" y="4023060"/>
                  <a:ext cx="6444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227" name="Ink 226">
                  <a:extLst>
                    <a:ext uri="{FF2B5EF4-FFF2-40B4-BE49-F238E27FC236}">
                      <a16:creationId xmlns:a16="http://schemas.microsoft.com/office/drawing/2014/main" id="{0433CABF-7979-F4F6-75CC-B97CE108AE54}"/>
                    </a:ext>
                  </a:extLst>
                </p14:cNvPr>
                <p14:cNvContentPartPr/>
                <p14:nvPr/>
              </p14:nvContentPartPr>
              <p14:xfrm>
                <a:off x="8329200" y="4033860"/>
                <a:ext cx="66960" cy="89640"/>
              </p14:xfrm>
            </p:contentPart>
          </mc:Choice>
          <mc:Fallback xmlns="">
            <p:pic>
              <p:nvPicPr>
                <p:cNvPr id="227" name="Ink 226">
                  <a:extLst>
                    <a:ext uri="{FF2B5EF4-FFF2-40B4-BE49-F238E27FC236}">
                      <a16:creationId xmlns:a16="http://schemas.microsoft.com/office/drawing/2014/main" id="{0433CABF-7979-F4F6-75CC-B97CE108AE54}"/>
                    </a:ext>
                  </a:extLst>
                </p:cNvPr>
                <p:cNvPicPr/>
                <p:nvPr/>
              </p:nvPicPr>
              <p:blipFill>
                <a:blip r:embed="rId329"/>
                <a:stretch>
                  <a:fillRect/>
                </a:stretch>
              </p:blipFill>
              <p:spPr>
                <a:xfrm>
                  <a:off x="8320151" y="4024824"/>
                  <a:ext cx="84695" cy="107351"/>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229" name="Ink 228">
                  <a:extLst>
                    <a:ext uri="{FF2B5EF4-FFF2-40B4-BE49-F238E27FC236}">
                      <a16:creationId xmlns:a16="http://schemas.microsoft.com/office/drawing/2014/main" id="{1BE4CC96-3D35-0C85-E1DC-625FECF9D40B}"/>
                    </a:ext>
                  </a:extLst>
                </p14:cNvPr>
                <p14:cNvContentPartPr/>
                <p14:nvPr/>
              </p14:nvContentPartPr>
              <p14:xfrm>
                <a:off x="8402640" y="3992100"/>
                <a:ext cx="46080" cy="159480"/>
              </p14:xfrm>
            </p:contentPart>
          </mc:Choice>
          <mc:Fallback xmlns="">
            <p:pic>
              <p:nvPicPr>
                <p:cNvPr id="229" name="Ink 228">
                  <a:extLst>
                    <a:ext uri="{FF2B5EF4-FFF2-40B4-BE49-F238E27FC236}">
                      <a16:creationId xmlns:a16="http://schemas.microsoft.com/office/drawing/2014/main" id="{1BE4CC96-3D35-0C85-E1DC-625FECF9D40B}"/>
                    </a:ext>
                  </a:extLst>
                </p:cNvPr>
                <p:cNvPicPr/>
                <p:nvPr/>
              </p:nvPicPr>
              <p:blipFill>
                <a:blip r:embed="rId331"/>
                <a:stretch>
                  <a:fillRect/>
                </a:stretch>
              </p:blipFill>
              <p:spPr>
                <a:xfrm>
                  <a:off x="8393640" y="3983100"/>
                  <a:ext cx="6372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230" name="Ink 229">
                  <a:extLst>
                    <a:ext uri="{FF2B5EF4-FFF2-40B4-BE49-F238E27FC236}">
                      <a16:creationId xmlns:a16="http://schemas.microsoft.com/office/drawing/2014/main" id="{572BFF6B-80FD-061C-B024-816FCBFB58AC}"/>
                    </a:ext>
                  </a:extLst>
                </p14:cNvPr>
                <p14:cNvContentPartPr/>
                <p14:nvPr/>
              </p14:nvContentPartPr>
              <p14:xfrm>
                <a:off x="8475000" y="3911820"/>
                <a:ext cx="66960" cy="267840"/>
              </p14:xfrm>
            </p:contentPart>
          </mc:Choice>
          <mc:Fallback xmlns="">
            <p:pic>
              <p:nvPicPr>
                <p:cNvPr id="230" name="Ink 229">
                  <a:extLst>
                    <a:ext uri="{FF2B5EF4-FFF2-40B4-BE49-F238E27FC236}">
                      <a16:creationId xmlns:a16="http://schemas.microsoft.com/office/drawing/2014/main" id="{572BFF6B-80FD-061C-B024-816FCBFB58AC}"/>
                    </a:ext>
                  </a:extLst>
                </p:cNvPr>
                <p:cNvPicPr/>
                <p:nvPr/>
              </p:nvPicPr>
              <p:blipFill>
                <a:blip r:embed="rId333"/>
                <a:stretch>
                  <a:fillRect/>
                </a:stretch>
              </p:blipFill>
              <p:spPr>
                <a:xfrm>
                  <a:off x="8466000" y="3902820"/>
                  <a:ext cx="84600" cy="285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4">
            <p14:nvContentPartPr>
              <p14:cNvPr id="232" name="Ink 231">
                <a:extLst>
                  <a:ext uri="{FF2B5EF4-FFF2-40B4-BE49-F238E27FC236}">
                    <a16:creationId xmlns:a16="http://schemas.microsoft.com/office/drawing/2014/main" id="{73D40B13-233A-EBB3-AEBC-079F437AB3BE}"/>
                  </a:ext>
                </a:extLst>
              </p14:cNvPr>
              <p14:cNvContentPartPr/>
              <p14:nvPr/>
            </p14:nvContentPartPr>
            <p14:xfrm>
              <a:off x="7233720" y="3992100"/>
              <a:ext cx="35640" cy="39600"/>
            </p14:xfrm>
          </p:contentPart>
        </mc:Choice>
        <mc:Fallback xmlns="">
          <p:pic>
            <p:nvPicPr>
              <p:cNvPr id="232" name="Ink 231">
                <a:extLst>
                  <a:ext uri="{FF2B5EF4-FFF2-40B4-BE49-F238E27FC236}">
                    <a16:creationId xmlns:a16="http://schemas.microsoft.com/office/drawing/2014/main" id="{73D40B13-233A-EBB3-AEBC-079F437AB3BE}"/>
                  </a:ext>
                </a:extLst>
              </p:cNvPr>
              <p:cNvPicPr/>
              <p:nvPr/>
            </p:nvPicPr>
            <p:blipFill>
              <a:blip r:embed="rId335"/>
              <a:stretch>
                <a:fillRect/>
              </a:stretch>
            </p:blipFill>
            <p:spPr>
              <a:xfrm>
                <a:off x="7224720" y="3983100"/>
                <a:ext cx="5328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233" name="Ink 232">
                <a:extLst>
                  <a:ext uri="{FF2B5EF4-FFF2-40B4-BE49-F238E27FC236}">
                    <a16:creationId xmlns:a16="http://schemas.microsoft.com/office/drawing/2014/main" id="{735D7BD6-3668-664A-4C0F-65FA5AD5CEF4}"/>
                  </a:ext>
                </a:extLst>
              </p14:cNvPr>
              <p14:cNvContentPartPr/>
              <p14:nvPr/>
            </p14:nvContentPartPr>
            <p14:xfrm>
              <a:off x="6717840" y="3475140"/>
              <a:ext cx="37800" cy="24480"/>
            </p14:xfrm>
          </p:contentPart>
        </mc:Choice>
        <mc:Fallback xmlns="">
          <p:pic>
            <p:nvPicPr>
              <p:cNvPr id="233" name="Ink 232">
                <a:extLst>
                  <a:ext uri="{FF2B5EF4-FFF2-40B4-BE49-F238E27FC236}">
                    <a16:creationId xmlns:a16="http://schemas.microsoft.com/office/drawing/2014/main" id="{735D7BD6-3668-664A-4C0F-65FA5AD5CEF4}"/>
                  </a:ext>
                </a:extLst>
              </p:cNvPr>
              <p:cNvPicPr/>
              <p:nvPr/>
            </p:nvPicPr>
            <p:blipFill>
              <a:blip r:embed="rId337"/>
              <a:stretch>
                <a:fillRect/>
              </a:stretch>
            </p:blipFill>
            <p:spPr>
              <a:xfrm>
                <a:off x="6708925" y="3466140"/>
                <a:ext cx="55274" cy="42120"/>
              </a:xfrm>
              <a:prstGeom prst="rect">
                <a:avLst/>
              </a:prstGeom>
            </p:spPr>
          </p:pic>
        </mc:Fallback>
      </mc:AlternateContent>
      <p:grpSp>
        <p:nvGrpSpPr>
          <p:cNvPr id="246" name="Group 245">
            <a:extLst>
              <a:ext uri="{FF2B5EF4-FFF2-40B4-BE49-F238E27FC236}">
                <a16:creationId xmlns:a16="http://schemas.microsoft.com/office/drawing/2014/main" id="{9AA5AB41-2371-0F63-D711-8B8CBC8E44B5}"/>
              </a:ext>
            </a:extLst>
          </p:cNvPr>
          <p:cNvGrpSpPr/>
          <p:nvPr/>
        </p:nvGrpSpPr>
        <p:grpSpPr>
          <a:xfrm>
            <a:off x="6539640" y="3061500"/>
            <a:ext cx="951480" cy="326160"/>
            <a:chOff x="6539640" y="3061500"/>
            <a:chExt cx="951480" cy="326160"/>
          </a:xfrm>
        </p:grpSpPr>
        <mc:AlternateContent xmlns:mc="http://schemas.openxmlformats.org/markup-compatibility/2006" xmlns:p14="http://schemas.microsoft.com/office/powerpoint/2010/main">
          <mc:Choice Requires="p14">
            <p:contentPart p14:bwMode="auto" r:id="rId338">
              <p14:nvContentPartPr>
                <p14:cNvPr id="234" name="Ink 233">
                  <a:extLst>
                    <a:ext uri="{FF2B5EF4-FFF2-40B4-BE49-F238E27FC236}">
                      <a16:creationId xmlns:a16="http://schemas.microsoft.com/office/drawing/2014/main" id="{5B62134C-95E3-E175-727E-9BE0C76D3648}"/>
                    </a:ext>
                  </a:extLst>
                </p14:cNvPr>
                <p14:cNvContentPartPr/>
                <p14:nvPr/>
              </p14:nvContentPartPr>
              <p14:xfrm>
                <a:off x="6539640" y="3061500"/>
                <a:ext cx="103320" cy="247680"/>
              </p14:xfrm>
            </p:contentPart>
          </mc:Choice>
          <mc:Fallback xmlns="">
            <p:pic>
              <p:nvPicPr>
                <p:cNvPr id="234" name="Ink 233">
                  <a:extLst>
                    <a:ext uri="{FF2B5EF4-FFF2-40B4-BE49-F238E27FC236}">
                      <a16:creationId xmlns:a16="http://schemas.microsoft.com/office/drawing/2014/main" id="{5B62134C-95E3-E175-727E-9BE0C76D3648}"/>
                    </a:ext>
                  </a:extLst>
                </p:cNvPr>
                <p:cNvPicPr/>
                <p:nvPr/>
              </p:nvPicPr>
              <p:blipFill>
                <a:blip r:embed="rId339"/>
                <a:stretch>
                  <a:fillRect/>
                </a:stretch>
              </p:blipFill>
              <p:spPr>
                <a:xfrm>
                  <a:off x="6530640" y="3052500"/>
                  <a:ext cx="12096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235" name="Ink 234">
                  <a:extLst>
                    <a:ext uri="{FF2B5EF4-FFF2-40B4-BE49-F238E27FC236}">
                      <a16:creationId xmlns:a16="http://schemas.microsoft.com/office/drawing/2014/main" id="{02240E94-F9B9-1D46-0B9A-9E9CAEEEEFF0}"/>
                    </a:ext>
                  </a:extLst>
                </p14:cNvPr>
                <p14:cNvContentPartPr/>
                <p14:nvPr/>
              </p14:nvContentPartPr>
              <p14:xfrm>
                <a:off x="6639360" y="3263820"/>
                <a:ext cx="65160" cy="89280"/>
              </p14:xfrm>
            </p:contentPart>
          </mc:Choice>
          <mc:Fallback xmlns="">
            <p:pic>
              <p:nvPicPr>
                <p:cNvPr id="235" name="Ink 234">
                  <a:extLst>
                    <a:ext uri="{FF2B5EF4-FFF2-40B4-BE49-F238E27FC236}">
                      <a16:creationId xmlns:a16="http://schemas.microsoft.com/office/drawing/2014/main" id="{02240E94-F9B9-1D46-0B9A-9E9CAEEEEFF0}"/>
                    </a:ext>
                  </a:extLst>
                </p:cNvPr>
                <p:cNvPicPr/>
                <p:nvPr/>
              </p:nvPicPr>
              <p:blipFill>
                <a:blip r:embed="rId341"/>
                <a:stretch>
                  <a:fillRect/>
                </a:stretch>
              </p:blipFill>
              <p:spPr>
                <a:xfrm>
                  <a:off x="6630360" y="3254820"/>
                  <a:ext cx="828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236" name="Ink 235">
                  <a:extLst>
                    <a:ext uri="{FF2B5EF4-FFF2-40B4-BE49-F238E27FC236}">
                      <a16:creationId xmlns:a16="http://schemas.microsoft.com/office/drawing/2014/main" id="{DE81AD25-722B-1686-E0A5-B11631B7D88F}"/>
                    </a:ext>
                  </a:extLst>
                </p14:cNvPr>
                <p14:cNvContentPartPr/>
                <p14:nvPr/>
              </p14:nvContentPartPr>
              <p14:xfrm>
                <a:off x="6784080" y="3172020"/>
                <a:ext cx="63720" cy="177840"/>
              </p14:xfrm>
            </p:contentPart>
          </mc:Choice>
          <mc:Fallback xmlns="">
            <p:pic>
              <p:nvPicPr>
                <p:cNvPr id="236" name="Ink 235">
                  <a:extLst>
                    <a:ext uri="{FF2B5EF4-FFF2-40B4-BE49-F238E27FC236}">
                      <a16:creationId xmlns:a16="http://schemas.microsoft.com/office/drawing/2014/main" id="{DE81AD25-722B-1686-E0A5-B11631B7D88F}"/>
                    </a:ext>
                  </a:extLst>
                </p:cNvPr>
                <p:cNvPicPr/>
                <p:nvPr/>
              </p:nvPicPr>
              <p:blipFill>
                <a:blip r:embed="rId343"/>
                <a:stretch>
                  <a:fillRect/>
                </a:stretch>
              </p:blipFill>
              <p:spPr>
                <a:xfrm>
                  <a:off x="6775131" y="3163020"/>
                  <a:ext cx="81261"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237" name="Ink 236">
                  <a:extLst>
                    <a:ext uri="{FF2B5EF4-FFF2-40B4-BE49-F238E27FC236}">
                      <a16:creationId xmlns:a16="http://schemas.microsoft.com/office/drawing/2014/main" id="{61E0D136-1ABA-7562-491C-7B4DC4745A42}"/>
                    </a:ext>
                  </a:extLst>
                </p14:cNvPr>
                <p14:cNvContentPartPr/>
                <p14:nvPr/>
              </p14:nvContentPartPr>
              <p14:xfrm>
                <a:off x="6917640" y="3216660"/>
                <a:ext cx="73440" cy="100080"/>
              </p14:xfrm>
            </p:contentPart>
          </mc:Choice>
          <mc:Fallback xmlns="">
            <p:pic>
              <p:nvPicPr>
                <p:cNvPr id="237" name="Ink 236">
                  <a:extLst>
                    <a:ext uri="{FF2B5EF4-FFF2-40B4-BE49-F238E27FC236}">
                      <a16:creationId xmlns:a16="http://schemas.microsoft.com/office/drawing/2014/main" id="{61E0D136-1ABA-7562-491C-7B4DC4745A42}"/>
                    </a:ext>
                  </a:extLst>
                </p:cNvPr>
                <p:cNvPicPr/>
                <p:nvPr/>
              </p:nvPicPr>
              <p:blipFill>
                <a:blip r:embed="rId345"/>
                <a:stretch>
                  <a:fillRect/>
                </a:stretch>
              </p:blipFill>
              <p:spPr>
                <a:xfrm>
                  <a:off x="6908640" y="3207692"/>
                  <a:ext cx="91080" cy="117657"/>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238" name="Ink 237">
                  <a:extLst>
                    <a:ext uri="{FF2B5EF4-FFF2-40B4-BE49-F238E27FC236}">
                      <a16:creationId xmlns:a16="http://schemas.microsoft.com/office/drawing/2014/main" id="{D1EE4801-A346-043B-062D-AC2C7DA4FC84}"/>
                    </a:ext>
                  </a:extLst>
                </p14:cNvPr>
                <p14:cNvContentPartPr/>
                <p14:nvPr/>
              </p14:nvContentPartPr>
              <p14:xfrm>
                <a:off x="6956160" y="3190380"/>
                <a:ext cx="79920" cy="18360"/>
              </p14:xfrm>
            </p:contentPart>
          </mc:Choice>
          <mc:Fallback xmlns="">
            <p:pic>
              <p:nvPicPr>
                <p:cNvPr id="238" name="Ink 237">
                  <a:extLst>
                    <a:ext uri="{FF2B5EF4-FFF2-40B4-BE49-F238E27FC236}">
                      <a16:creationId xmlns:a16="http://schemas.microsoft.com/office/drawing/2014/main" id="{D1EE4801-A346-043B-062D-AC2C7DA4FC84}"/>
                    </a:ext>
                  </a:extLst>
                </p:cNvPr>
                <p:cNvPicPr/>
                <p:nvPr/>
              </p:nvPicPr>
              <p:blipFill>
                <a:blip r:embed="rId347"/>
                <a:stretch>
                  <a:fillRect/>
                </a:stretch>
              </p:blipFill>
              <p:spPr>
                <a:xfrm>
                  <a:off x="6947119" y="3181380"/>
                  <a:ext cx="976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239" name="Ink 238">
                  <a:extLst>
                    <a:ext uri="{FF2B5EF4-FFF2-40B4-BE49-F238E27FC236}">
                      <a16:creationId xmlns:a16="http://schemas.microsoft.com/office/drawing/2014/main" id="{D6CCFA11-AD23-8C0C-5497-E3D5581C1959}"/>
                    </a:ext>
                  </a:extLst>
                </p14:cNvPr>
                <p14:cNvContentPartPr/>
                <p14:nvPr/>
              </p14:nvContentPartPr>
              <p14:xfrm>
                <a:off x="7052280" y="3220980"/>
                <a:ext cx="69480" cy="85680"/>
              </p14:xfrm>
            </p:contentPart>
          </mc:Choice>
          <mc:Fallback xmlns="">
            <p:pic>
              <p:nvPicPr>
                <p:cNvPr id="239" name="Ink 238">
                  <a:extLst>
                    <a:ext uri="{FF2B5EF4-FFF2-40B4-BE49-F238E27FC236}">
                      <a16:creationId xmlns:a16="http://schemas.microsoft.com/office/drawing/2014/main" id="{D6CCFA11-AD23-8C0C-5497-E3D5581C1959}"/>
                    </a:ext>
                  </a:extLst>
                </p:cNvPr>
                <p:cNvPicPr/>
                <p:nvPr/>
              </p:nvPicPr>
              <p:blipFill>
                <a:blip r:embed="rId349"/>
                <a:stretch>
                  <a:fillRect/>
                </a:stretch>
              </p:blipFill>
              <p:spPr>
                <a:xfrm>
                  <a:off x="7043326" y="3212018"/>
                  <a:ext cx="87029" cy="103246"/>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241" name="Ink 240">
                  <a:extLst>
                    <a:ext uri="{FF2B5EF4-FFF2-40B4-BE49-F238E27FC236}">
                      <a16:creationId xmlns:a16="http://schemas.microsoft.com/office/drawing/2014/main" id="{C333934A-B509-2D5E-B0AB-A18407CD4FF4}"/>
                    </a:ext>
                  </a:extLst>
                </p14:cNvPr>
                <p14:cNvContentPartPr/>
                <p14:nvPr/>
              </p14:nvContentPartPr>
              <p14:xfrm>
                <a:off x="7160280" y="3174540"/>
                <a:ext cx="54360" cy="47520"/>
              </p14:xfrm>
            </p:contentPart>
          </mc:Choice>
          <mc:Fallback xmlns="">
            <p:pic>
              <p:nvPicPr>
                <p:cNvPr id="241" name="Ink 240">
                  <a:extLst>
                    <a:ext uri="{FF2B5EF4-FFF2-40B4-BE49-F238E27FC236}">
                      <a16:creationId xmlns:a16="http://schemas.microsoft.com/office/drawing/2014/main" id="{C333934A-B509-2D5E-B0AB-A18407CD4FF4}"/>
                    </a:ext>
                  </a:extLst>
                </p:cNvPr>
                <p:cNvPicPr/>
                <p:nvPr/>
              </p:nvPicPr>
              <p:blipFill>
                <a:blip r:embed="rId351"/>
                <a:stretch>
                  <a:fillRect/>
                </a:stretch>
              </p:blipFill>
              <p:spPr>
                <a:xfrm>
                  <a:off x="7151280" y="3165540"/>
                  <a:ext cx="7200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242" name="Ink 241">
                  <a:extLst>
                    <a:ext uri="{FF2B5EF4-FFF2-40B4-BE49-F238E27FC236}">
                      <a16:creationId xmlns:a16="http://schemas.microsoft.com/office/drawing/2014/main" id="{96C7B472-95ED-23B8-1994-1D21D169DD5E}"/>
                    </a:ext>
                  </a:extLst>
                </p14:cNvPr>
                <p14:cNvContentPartPr/>
                <p14:nvPr/>
              </p14:nvContentPartPr>
              <p14:xfrm>
                <a:off x="7260000" y="3220980"/>
                <a:ext cx="60840" cy="124920"/>
              </p14:xfrm>
            </p:contentPart>
          </mc:Choice>
          <mc:Fallback xmlns="">
            <p:pic>
              <p:nvPicPr>
                <p:cNvPr id="242" name="Ink 241">
                  <a:extLst>
                    <a:ext uri="{FF2B5EF4-FFF2-40B4-BE49-F238E27FC236}">
                      <a16:creationId xmlns:a16="http://schemas.microsoft.com/office/drawing/2014/main" id="{96C7B472-95ED-23B8-1994-1D21D169DD5E}"/>
                    </a:ext>
                  </a:extLst>
                </p:cNvPr>
                <p:cNvPicPr/>
                <p:nvPr/>
              </p:nvPicPr>
              <p:blipFill>
                <a:blip r:embed="rId353"/>
                <a:stretch>
                  <a:fillRect/>
                </a:stretch>
              </p:blipFill>
              <p:spPr>
                <a:xfrm>
                  <a:off x="7251000" y="3211980"/>
                  <a:ext cx="7848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243" name="Ink 242">
                  <a:extLst>
                    <a:ext uri="{FF2B5EF4-FFF2-40B4-BE49-F238E27FC236}">
                      <a16:creationId xmlns:a16="http://schemas.microsoft.com/office/drawing/2014/main" id="{6B586122-1229-2BCA-2806-F21FBDBB2F1A}"/>
                    </a:ext>
                  </a:extLst>
                </p14:cNvPr>
                <p14:cNvContentPartPr/>
                <p14:nvPr/>
              </p14:nvContentPartPr>
              <p14:xfrm>
                <a:off x="7320120" y="3235380"/>
                <a:ext cx="47880" cy="87480"/>
              </p14:xfrm>
            </p:contentPart>
          </mc:Choice>
          <mc:Fallback xmlns="">
            <p:pic>
              <p:nvPicPr>
                <p:cNvPr id="243" name="Ink 242">
                  <a:extLst>
                    <a:ext uri="{FF2B5EF4-FFF2-40B4-BE49-F238E27FC236}">
                      <a16:creationId xmlns:a16="http://schemas.microsoft.com/office/drawing/2014/main" id="{6B586122-1229-2BCA-2806-F21FBDBB2F1A}"/>
                    </a:ext>
                  </a:extLst>
                </p:cNvPr>
                <p:cNvPicPr/>
                <p:nvPr/>
              </p:nvPicPr>
              <p:blipFill>
                <a:blip r:embed="rId355"/>
                <a:stretch>
                  <a:fillRect/>
                </a:stretch>
              </p:blipFill>
              <p:spPr>
                <a:xfrm>
                  <a:off x="7311052" y="3226343"/>
                  <a:ext cx="65654" cy="105193"/>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244" name="Ink 243">
                  <a:extLst>
                    <a:ext uri="{FF2B5EF4-FFF2-40B4-BE49-F238E27FC236}">
                      <a16:creationId xmlns:a16="http://schemas.microsoft.com/office/drawing/2014/main" id="{4B3C46ED-F8C4-0E7B-E71F-7E30323E4431}"/>
                    </a:ext>
                  </a:extLst>
                </p14:cNvPr>
                <p14:cNvContentPartPr/>
                <p14:nvPr/>
              </p14:nvContentPartPr>
              <p14:xfrm>
                <a:off x="7361520" y="3208380"/>
                <a:ext cx="42120" cy="118440"/>
              </p14:xfrm>
            </p:contentPart>
          </mc:Choice>
          <mc:Fallback xmlns="">
            <p:pic>
              <p:nvPicPr>
                <p:cNvPr id="244" name="Ink 243">
                  <a:extLst>
                    <a:ext uri="{FF2B5EF4-FFF2-40B4-BE49-F238E27FC236}">
                      <a16:creationId xmlns:a16="http://schemas.microsoft.com/office/drawing/2014/main" id="{4B3C46ED-F8C4-0E7B-E71F-7E30323E4431}"/>
                    </a:ext>
                  </a:extLst>
                </p:cNvPr>
                <p:cNvPicPr/>
                <p:nvPr/>
              </p:nvPicPr>
              <p:blipFill>
                <a:blip r:embed="rId357"/>
                <a:stretch>
                  <a:fillRect/>
                </a:stretch>
              </p:blipFill>
              <p:spPr>
                <a:xfrm>
                  <a:off x="7352520" y="3199380"/>
                  <a:ext cx="5976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245" name="Ink 244">
                  <a:extLst>
                    <a:ext uri="{FF2B5EF4-FFF2-40B4-BE49-F238E27FC236}">
                      <a16:creationId xmlns:a16="http://schemas.microsoft.com/office/drawing/2014/main" id="{75CB5E2E-C273-8AEE-36CE-ECDBE4A9E48A}"/>
                    </a:ext>
                  </a:extLst>
                </p14:cNvPr>
                <p14:cNvContentPartPr/>
                <p14:nvPr/>
              </p14:nvContentPartPr>
              <p14:xfrm>
                <a:off x="7424880" y="3115140"/>
                <a:ext cx="66240" cy="272520"/>
              </p14:xfrm>
            </p:contentPart>
          </mc:Choice>
          <mc:Fallback xmlns="">
            <p:pic>
              <p:nvPicPr>
                <p:cNvPr id="245" name="Ink 244">
                  <a:extLst>
                    <a:ext uri="{FF2B5EF4-FFF2-40B4-BE49-F238E27FC236}">
                      <a16:creationId xmlns:a16="http://schemas.microsoft.com/office/drawing/2014/main" id="{75CB5E2E-C273-8AEE-36CE-ECDBE4A9E48A}"/>
                    </a:ext>
                  </a:extLst>
                </p:cNvPr>
                <p:cNvPicPr/>
                <p:nvPr/>
              </p:nvPicPr>
              <p:blipFill>
                <a:blip r:embed="rId359"/>
                <a:stretch>
                  <a:fillRect/>
                </a:stretch>
              </p:blipFill>
              <p:spPr>
                <a:xfrm>
                  <a:off x="7415880" y="3106140"/>
                  <a:ext cx="83880" cy="290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0">
            <p14:nvContentPartPr>
              <p14:cNvPr id="247" name="Ink 246">
                <a:extLst>
                  <a:ext uri="{FF2B5EF4-FFF2-40B4-BE49-F238E27FC236}">
                    <a16:creationId xmlns:a16="http://schemas.microsoft.com/office/drawing/2014/main" id="{A12B5A8E-508D-85C0-EAD6-F3B6FB718A04}"/>
                  </a:ext>
                </a:extLst>
              </p14:cNvPr>
              <p14:cNvContentPartPr/>
              <p14:nvPr/>
            </p14:nvContentPartPr>
            <p14:xfrm>
              <a:off x="6731160" y="3460740"/>
              <a:ext cx="48960" cy="28440"/>
            </p14:xfrm>
          </p:contentPart>
        </mc:Choice>
        <mc:Fallback xmlns="">
          <p:pic>
            <p:nvPicPr>
              <p:cNvPr id="247" name="Ink 246">
                <a:extLst>
                  <a:ext uri="{FF2B5EF4-FFF2-40B4-BE49-F238E27FC236}">
                    <a16:creationId xmlns:a16="http://schemas.microsoft.com/office/drawing/2014/main" id="{A12B5A8E-508D-85C0-EAD6-F3B6FB718A04}"/>
                  </a:ext>
                </a:extLst>
              </p:cNvPr>
              <p:cNvPicPr/>
              <p:nvPr/>
            </p:nvPicPr>
            <p:blipFill>
              <a:blip r:embed="rId361"/>
              <a:stretch>
                <a:fillRect/>
              </a:stretch>
            </p:blipFill>
            <p:spPr>
              <a:xfrm>
                <a:off x="6722226" y="3451740"/>
                <a:ext cx="66471"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252" name="Ink 251">
                <a:extLst>
                  <a:ext uri="{FF2B5EF4-FFF2-40B4-BE49-F238E27FC236}">
                    <a16:creationId xmlns:a16="http://schemas.microsoft.com/office/drawing/2014/main" id="{C110031D-16C3-E1AC-7F12-0C3EDB2962E3}"/>
                  </a:ext>
                </a:extLst>
              </p14:cNvPr>
              <p14:cNvContentPartPr/>
              <p14:nvPr/>
            </p14:nvContentPartPr>
            <p14:xfrm>
              <a:off x="1960080" y="2023980"/>
              <a:ext cx="60480" cy="25560"/>
            </p14:xfrm>
          </p:contentPart>
        </mc:Choice>
        <mc:Fallback xmlns="">
          <p:pic>
            <p:nvPicPr>
              <p:cNvPr id="252" name="Ink 251">
                <a:extLst>
                  <a:ext uri="{FF2B5EF4-FFF2-40B4-BE49-F238E27FC236}">
                    <a16:creationId xmlns:a16="http://schemas.microsoft.com/office/drawing/2014/main" id="{C110031D-16C3-E1AC-7F12-0C3EDB2962E3}"/>
                  </a:ext>
                </a:extLst>
              </p:cNvPr>
              <p:cNvPicPr/>
              <p:nvPr/>
            </p:nvPicPr>
            <p:blipFill>
              <a:blip r:embed="rId363"/>
              <a:stretch>
                <a:fillRect/>
              </a:stretch>
            </p:blipFill>
            <p:spPr>
              <a:xfrm>
                <a:off x="1951080" y="2014851"/>
                <a:ext cx="78120" cy="43452"/>
              </a:xfrm>
              <a:prstGeom prst="rect">
                <a:avLst/>
              </a:prstGeom>
            </p:spPr>
          </p:pic>
        </mc:Fallback>
      </mc:AlternateContent>
      <p:grpSp>
        <p:nvGrpSpPr>
          <p:cNvPr id="256" name="Group 255">
            <a:extLst>
              <a:ext uri="{FF2B5EF4-FFF2-40B4-BE49-F238E27FC236}">
                <a16:creationId xmlns:a16="http://schemas.microsoft.com/office/drawing/2014/main" id="{ADF41C5C-83F1-9D51-3E02-A89E3F055407}"/>
              </a:ext>
            </a:extLst>
          </p:cNvPr>
          <p:cNvGrpSpPr/>
          <p:nvPr/>
        </p:nvGrpSpPr>
        <p:grpSpPr>
          <a:xfrm>
            <a:off x="7253880" y="4177860"/>
            <a:ext cx="90360" cy="185400"/>
            <a:chOff x="7253880" y="4177860"/>
            <a:chExt cx="90360" cy="185400"/>
          </a:xfrm>
        </p:grpSpPr>
        <mc:AlternateContent xmlns:mc="http://schemas.openxmlformats.org/markup-compatibility/2006" xmlns:p14="http://schemas.microsoft.com/office/powerpoint/2010/main">
          <mc:Choice Requires="p14">
            <p:contentPart p14:bwMode="auto" r:id="rId364">
              <p14:nvContentPartPr>
                <p14:cNvPr id="253" name="Ink 252">
                  <a:extLst>
                    <a:ext uri="{FF2B5EF4-FFF2-40B4-BE49-F238E27FC236}">
                      <a16:creationId xmlns:a16="http://schemas.microsoft.com/office/drawing/2014/main" id="{78404BFA-6C84-36FD-40E8-F94B49C8F68D}"/>
                    </a:ext>
                  </a:extLst>
                </p14:cNvPr>
                <p14:cNvContentPartPr/>
                <p14:nvPr/>
              </p14:nvContentPartPr>
              <p14:xfrm>
                <a:off x="7302840" y="4207380"/>
                <a:ext cx="6840" cy="155880"/>
              </p14:xfrm>
            </p:contentPart>
          </mc:Choice>
          <mc:Fallback xmlns="">
            <p:pic>
              <p:nvPicPr>
                <p:cNvPr id="253" name="Ink 252">
                  <a:extLst>
                    <a:ext uri="{FF2B5EF4-FFF2-40B4-BE49-F238E27FC236}">
                      <a16:creationId xmlns:a16="http://schemas.microsoft.com/office/drawing/2014/main" id="{78404BFA-6C84-36FD-40E8-F94B49C8F68D}"/>
                    </a:ext>
                  </a:extLst>
                </p:cNvPr>
                <p:cNvPicPr/>
                <p:nvPr/>
              </p:nvPicPr>
              <p:blipFill>
                <a:blip r:embed="rId365"/>
                <a:stretch>
                  <a:fillRect/>
                </a:stretch>
              </p:blipFill>
              <p:spPr>
                <a:xfrm>
                  <a:off x="7293840" y="4198380"/>
                  <a:ext cx="2448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254" name="Ink 253">
                  <a:extLst>
                    <a:ext uri="{FF2B5EF4-FFF2-40B4-BE49-F238E27FC236}">
                      <a16:creationId xmlns:a16="http://schemas.microsoft.com/office/drawing/2014/main" id="{5DF2255C-5CAC-53FB-3196-1BC7E8346706}"/>
                    </a:ext>
                  </a:extLst>
                </p14:cNvPr>
                <p14:cNvContentPartPr/>
                <p14:nvPr/>
              </p14:nvContentPartPr>
              <p14:xfrm>
                <a:off x="7253880" y="4184700"/>
                <a:ext cx="52200" cy="71280"/>
              </p14:xfrm>
            </p:contentPart>
          </mc:Choice>
          <mc:Fallback xmlns="">
            <p:pic>
              <p:nvPicPr>
                <p:cNvPr id="254" name="Ink 253">
                  <a:extLst>
                    <a:ext uri="{FF2B5EF4-FFF2-40B4-BE49-F238E27FC236}">
                      <a16:creationId xmlns:a16="http://schemas.microsoft.com/office/drawing/2014/main" id="{5DF2255C-5CAC-53FB-3196-1BC7E8346706}"/>
                    </a:ext>
                  </a:extLst>
                </p:cNvPr>
                <p:cNvPicPr/>
                <p:nvPr/>
              </p:nvPicPr>
              <p:blipFill>
                <a:blip r:embed="rId367"/>
                <a:stretch>
                  <a:fillRect/>
                </a:stretch>
              </p:blipFill>
              <p:spPr>
                <a:xfrm>
                  <a:off x="7244817" y="4175700"/>
                  <a:ext cx="69963"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255" name="Ink 254">
                  <a:extLst>
                    <a:ext uri="{FF2B5EF4-FFF2-40B4-BE49-F238E27FC236}">
                      <a16:creationId xmlns:a16="http://schemas.microsoft.com/office/drawing/2014/main" id="{FD25834D-490D-263E-9676-8FBDEC96F9F8}"/>
                    </a:ext>
                  </a:extLst>
                </p14:cNvPr>
                <p14:cNvContentPartPr/>
                <p14:nvPr/>
              </p14:nvContentPartPr>
              <p14:xfrm>
                <a:off x="7310400" y="4177860"/>
                <a:ext cx="33840" cy="54000"/>
              </p14:xfrm>
            </p:contentPart>
          </mc:Choice>
          <mc:Fallback xmlns="">
            <p:pic>
              <p:nvPicPr>
                <p:cNvPr id="255" name="Ink 254">
                  <a:extLst>
                    <a:ext uri="{FF2B5EF4-FFF2-40B4-BE49-F238E27FC236}">
                      <a16:creationId xmlns:a16="http://schemas.microsoft.com/office/drawing/2014/main" id="{FD25834D-490D-263E-9676-8FBDEC96F9F8}"/>
                    </a:ext>
                  </a:extLst>
                </p:cNvPr>
                <p:cNvPicPr/>
                <p:nvPr/>
              </p:nvPicPr>
              <p:blipFill>
                <a:blip r:embed="rId369"/>
                <a:stretch>
                  <a:fillRect/>
                </a:stretch>
              </p:blipFill>
              <p:spPr>
                <a:xfrm>
                  <a:off x="7301400" y="4168920"/>
                  <a:ext cx="51480" cy="71523"/>
                </a:xfrm>
                <a:prstGeom prst="rect">
                  <a:avLst/>
                </a:prstGeom>
              </p:spPr>
            </p:pic>
          </mc:Fallback>
        </mc:AlternateContent>
      </p:grpSp>
      <p:grpSp>
        <p:nvGrpSpPr>
          <p:cNvPr id="289" name="Group 288">
            <a:extLst>
              <a:ext uri="{FF2B5EF4-FFF2-40B4-BE49-F238E27FC236}">
                <a16:creationId xmlns:a16="http://schemas.microsoft.com/office/drawing/2014/main" id="{2F08CA54-3440-5ECC-3C21-3ED376F20729}"/>
              </a:ext>
            </a:extLst>
          </p:cNvPr>
          <p:cNvGrpSpPr/>
          <p:nvPr/>
        </p:nvGrpSpPr>
        <p:grpSpPr>
          <a:xfrm>
            <a:off x="8141640" y="3004980"/>
            <a:ext cx="315360" cy="465120"/>
            <a:chOff x="8141640" y="3004980"/>
            <a:chExt cx="315360" cy="465120"/>
          </a:xfrm>
        </p:grpSpPr>
        <mc:AlternateContent xmlns:mc="http://schemas.openxmlformats.org/markup-compatibility/2006" xmlns:p14="http://schemas.microsoft.com/office/powerpoint/2010/main">
          <mc:Choice Requires="p14">
            <p:contentPart p14:bwMode="auto" r:id="rId370">
              <p14:nvContentPartPr>
                <p14:cNvPr id="287" name="Ink 286">
                  <a:extLst>
                    <a:ext uri="{FF2B5EF4-FFF2-40B4-BE49-F238E27FC236}">
                      <a16:creationId xmlns:a16="http://schemas.microsoft.com/office/drawing/2014/main" id="{A22E8854-9BD2-5268-ECB8-F49BBC6FCAE5}"/>
                    </a:ext>
                  </a:extLst>
                </p14:cNvPr>
                <p14:cNvContentPartPr/>
                <p14:nvPr/>
              </p14:nvContentPartPr>
              <p14:xfrm>
                <a:off x="8184120" y="3046380"/>
                <a:ext cx="272880" cy="423720"/>
              </p14:xfrm>
            </p:contentPart>
          </mc:Choice>
          <mc:Fallback xmlns="">
            <p:pic>
              <p:nvPicPr>
                <p:cNvPr id="287" name="Ink 286">
                  <a:extLst>
                    <a:ext uri="{FF2B5EF4-FFF2-40B4-BE49-F238E27FC236}">
                      <a16:creationId xmlns:a16="http://schemas.microsoft.com/office/drawing/2014/main" id="{A22E8854-9BD2-5268-ECB8-F49BBC6FCAE5}"/>
                    </a:ext>
                  </a:extLst>
                </p:cNvPr>
                <p:cNvPicPr/>
                <p:nvPr/>
              </p:nvPicPr>
              <p:blipFill>
                <a:blip r:embed="rId371"/>
                <a:stretch>
                  <a:fillRect/>
                </a:stretch>
              </p:blipFill>
              <p:spPr>
                <a:xfrm>
                  <a:off x="8175132" y="3037380"/>
                  <a:ext cx="290497" cy="44136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288" name="Ink 287">
                  <a:extLst>
                    <a:ext uri="{FF2B5EF4-FFF2-40B4-BE49-F238E27FC236}">
                      <a16:creationId xmlns:a16="http://schemas.microsoft.com/office/drawing/2014/main" id="{FE7DFC5D-5DDC-F19C-EA85-7A8ECED14F81}"/>
                    </a:ext>
                  </a:extLst>
                </p14:cNvPr>
                <p14:cNvContentPartPr/>
                <p14:nvPr/>
              </p14:nvContentPartPr>
              <p14:xfrm>
                <a:off x="8141640" y="3004980"/>
                <a:ext cx="126720" cy="94320"/>
              </p14:xfrm>
            </p:contentPart>
          </mc:Choice>
          <mc:Fallback xmlns="">
            <p:pic>
              <p:nvPicPr>
                <p:cNvPr id="288" name="Ink 287">
                  <a:extLst>
                    <a:ext uri="{FF2B5EF4-FFF2-40B4-BE49-F238E27FC236}">
                      <a16:creationId xmlns:a16="http://schemas.microsoft.com/office/drawing/2014/main" id="{FE7DFC5D-5DDC-F19C-EA85-7A8ECED14F81}"/>
                    </a:ext>
                  </a:extLst>
                </p:cNvPr>
                <p:cNvPicPr/>
                <p:nvPr/>
              </p:nvPicPr>
              <p:blipFill>
                <a:blip r:embed="rId373"/>
                <a:stretch>
                  <a:fillRect/>
                </a:stretch>
              </p:blipFill>
              <p:spPr>
                <a:xfrm>
                  <a:off x="8132640" y="2995980"/>
                  <a:ext cx="144360" cy="111960"/>
                </a:xfrm>
                <a:prstGeom prst="rect">
                  <a:avLst/>
                </a:prstGeom>
              </p:spPr>
            </p:pic>
          </mc:Fallback>
        </mc:AlternateContent>
      </p:grpSp>
      <p:grpSp>
        <p:nvGrpSpPr>
          <p:cNvPr id="305" name="Group 304">
            <a:extLst>
              <a:ext uri="{FF2B5EF4-FFF2-40B4-BE49-F238E27FC236}">
                <a16:creationId xmlns:a16="http://schemas.microsoft.com/office/drawing/2014/main" id="{5A90708C-9E69-AD79-AF90-D7E69678C1BA}"/>
              </a:ext>
            </a:extLst>
          </p:cNvPr>
          <p:cNvGrpSpPr/>
          <p:nvPr/>
        </p:nvGrpSpPr>
        <p:grpSpPr>
          <a:xfrm>
            <a:off x="8600280" y="3214140"/>
            <a:ext cx="68400" cy="209160"/>
            <a:chOff x="8600280" y="3214140"/>
            <a:chExt cx="68400" cy="209160"/>
          </a:xfrm>
        </p:grpSpPr>
        <mc:AlternateContent xmlns:mc="http://schemas.openxmlformats.org/markup-compatibility/2006" xmlns:p14="http://schemas.microsoft.com/office/powerpoint/2010/main">
          <mc:Choice Requires="p14">
            <p:contentPart p14:bwMode="auto" r:id="rId374">
              <p14:nvContentPartPr>
                <p14:cNvPr id="290" name="Ink 289">
                  <a:extLst>
                    <a:ext uri="{FF2B5EF4-FFF2-40B4-BE49-F238E27FC236}">
                      <a16:creationId xmlns:a16="http://schemas.microsoft.com/office/drawing/2014/main" id="{054CA856-A68F-12FA-E09E-22DB0B76C454}"/>
                    </a:ext>
                  </a:extLst>
                </p14:cNvPr>
                <p14:cNvContentPartPr/>
                <p14:nvPr/>
              </p14:nvContentPartPr>
              <p14:xfrm>
                <a:off x="8600280" y="3227820"/>
                <a:ext cx="34560" cy="99720"/>
              </p14:xfrm>
            </p:contentPart>
          </mc:Choice>
          <mc:Fallback xmlns="">
            <p:pic>
              <p:nvPicPr>
                <p:cNvPr id="290" name="Ink 289">
                  <a:extLst>
                    <a:ext uri="{FF2B5EF4-FFF2-40B4-BE49-F238E27FC236}">
                      <a16:creationId xmlns:a16="http://schemas.microsoft.com/office/drawing/2014/main" id="{054CA856-A68F-12FA-E09E-22DB0B76C454}"/>
                    </a:ext>
                  </a:extLst>
                </p:cNvPr>
                <p:cNvPicPr/>
                <p:nvPr/>
              </p:nvPicPr>
              <p:blipFill>
                <a:blip r:embed="rId375"/>
                <a:stretch>
                  <a:fillRect/>
                </a:stretch>
              </p:blipFill>
              <p:spPr>
                <a:xfrm>
                  <a:off x="8591280" y="3218820"/>
                  <a:ext cx="5220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291" name="Ink 290">
                  <a:extLst>
                    <a:ext uri="{FF2B5EF4-FFF2-40B4-BE49-F238E27FC236}">
                      <a16:creationId xmlns:a16="http://schemas.microsoft.com/office/drawing/2014/main" id="{5582D1D2-35F5-0D14-AD72-7FBFCACE6CE2}"/>
                    </a:ext>
                  </a:extLst>
                </p14:cNvPr>
                <p14:cNvContentPartPr/>
                <p14:nvPr/>
              </p14:nvContentPartPr>
              <p14:xfrm>
                <a:off x="8620080" y="3214140"/>
                <a:ext cx="48600" cy="209160"/>
              </p14:xfrm>
            </p:contentPart>
          </mc:Choice>
          <mc:Fallback xmlns="">
            <p:pic>
              <p:nvPicPr>
                <p:cNvPr id="291" name="Ink 290">
                  <a:extLst>
                    <a:ext uri="{FF2B5EF4-FFF2-40B4-BE49-F238E27FC236}">
                      <a16:creationId xmlns:a16="http://schemas.microsoft.com/office/drawing/2014/main" id="{5582D1D2-35F5-0D14-AD72-7FBFCACE6CE2}"/>
                    </a:ext>
                  </a:extLst>
                </p:cNvPr>
                <p:cNvPicPr/>
                <p:nvPr/>
              </p:nvPicPr>
              <p:blipFill>
                <a:blip r:embed="rId377"/>
                <a:stretch>
                  <a:fillRect/>
                </a:stretch>
              </p:blipFill>
              <p:spPr>
                <a:xfrm>
                  <a:off x="8611080" y="3205140"/>
                  <a:ext cx="66240" cy="226800"/>
                </a:xfrm>
                <a:prstGeom prst="rect">
                  <a:avLst/>
                </a:prstGeom>
              </p:spPr>
            </p:pic>
          </mc:Fallback>
        </mc:AlternateContent>
      </p:grpSp>
      <p:grpSp>
        <p:nvGrpSpPr>
          <p:cNvPr id="304" name="Group 303">
            <a:extLst>
              <a:ext uri="{FF2B5EF4-FFF2-40B4-BE49-F238E27FC236}">
                <a16:creationId xmlns:a16="http://schemas.microsoft.com/office/drawing/2014/main" id="{C60AE665-95C6-FEC6-0057-D69DA9F617DA}"/>
              </a:ext>
            </a:extLst>
          </p:cNvPr>
          <p:cNvGrpSpPr/>
          <p:nvPr/>
        </p:nvGrpSpPr>
        <p:grpSpPr>
          <a:xfrm>
            <a:off x="8849400" y="3206940"/>
            <a:ext cx="1010520" cy="247680"/>
            <a:chOff x="8849400" y="3206940"/>
            <a:chExt cx="1010520" cy="247680"/>
          </a:xfrm>
        </p:grpSpPr>
        <mc:AlternateContent xmlns:mc="http://schemas.openxmlformats.org/markup-compatibility/2006" xmlns:p14="http://schemas.microsoft.com/office/powerpoint/2010/main">
          <mc:Choice Requires="p14">
            <p:contentPart p14:bwMode="auto" r:id="rId378">
              <p14:nvContentPartPr>
                <p14:cNvPr id="292" name="Ink 291">
                  <a:extLst>
                    <a:ext uri="{FF2B5EF4-FFF2-40B4-BE49-F238E27FC236}">
                      <a16:creationId xmlns:a16="http://schemas.microsoft.com/office/drawing/2014/main" id="{7206E421-70E8-F3B1-E760-6AA482CF7B5B}"/>
                    </a:ext>
                  </a:extLst>
                </p14:cNvPr>
                <p14:cNvContentPartPr/>
                <p14:nvPr/>
              </p14:nvContentPartPr>
              <p14:xfrm>
                <a:off x="8849400" y="3253020"/>
                <a:ext cx="76320" cy="160200"/>
              </p14:xfrm>
            </p:contentPart>
          </mc:Choice>
          <mc:Fallback xmlns="">
            <p:pic>
              <p:nvPicPr>
                <p:cNvPr id="292" name="Ink 291">
                  <a:extLst>
                    <a:ext uri="{FF2B5EF4-FFF2-40B4-BE49-F238E27FC236}">
                      <a16:creationId xmlns:a16="http://schemas.microsoft.com/office/drawing/2014/main" id="{7206E421-70E8-F3B1-E760-6AA482CF7B5B}"/>
                    </a:ext>
                  </a:extLst>
                </p:cNvPr>
                <p:cNvPicPr/>
                <p:nvPr/>
              </p:nvPicPr>
              <p:blipFill>
                <a:blip r:embed="rId379"/>
                <a:stretch>
                  <a:fillRect/>
                </a:stretch>
              </p:blipFill>
              <p:spPr>
                <a:xfrm>
                  <a:off x="8840400" y="3244040"/>
                  <a:ext cx="93960" cy="17780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293" name="Ink 292">
                  <a:extLst>
                    <a:ext uri="{FF2B5EF4-FFF2-40B4-BE49-F238E27FC236}">
                      <a16:creationId xmlns:a16="http://schemas.microsoft.com/office/drawing/2014/main" id="{ED3A4734-AA9E-F0D7-9349-F807FF5095C0}"/>
                    </a:ext>
                  </a:extLst>
                </p14:cNvPr>
                <p14:cNvContentPartPr/>
                <p14:nvPr/>
              </p14:nvContentPartPr>
              <p14:xfrm>
                <a:off x="8979360" y="3377220"/>
                <a:ext cx="3600" cy="48240"/>
              </p14:xfrm>
            </p:contentPart>
          </mc:Choice>
          <mc:Fallback xmlns="">
            <p:pic>
              <p:nvPicPr>
                <p:cNvPr id="293" name="Ink 292">
                  <a:extLst>
                    <a:ext uri="{FF2B5EF4-FFF2-40B4-BE49-F238E27FC236}">
                      <a16:creationId xmlns:a16="http://schemas.microsoft.com/office/drawing/2014/main" id="{ED3A4734-AA9E-F0D7-9349-F807FF5095C0}"/>
                    </a:ext>
                  </a:extLst>
                </p:cNvPr>
                <p:cNvPicPr/>
                <p:nvPr/>
              </p:nvPicPr>
              <p:blipFill>
                <a:blip r:embed="rId381"/>
                <a:stretch>
                  <a:fillRect/>
                </a:stretch>
              </p:blipFill>
              <p:spPr>
                <a:xfrm>
                  <a:off x="8970360" y="3368287"/>
                  <a:ext cx="21240" cy="65749"/>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294" name="Ink 293">
                  <a:extLst>
                    <a:ext uri="{FF2B5EF4-FFF2-40B4-BE49-F238E27FC236}">
                      <a16:creationId xmlns:a16="http://schemas.microsoft.com/office/drawing/2014/main" id="{1C45E1DB-6977-D490-AEE7-4640E5A5B9C6}"/>
                    </a:ext>
                  </a:extLst>
                </p14:cNvPr>
                <p14:cNvContentPartPr/>
                <p14:nvPr/>
              </p14:nvContentPartPr>
              <p14:xfrm>
                <a:off x="8985840" y="3274980"/>
                <a:ext cx="6840" cy="6480"/>
              </p14:xfrm>
            </p:contentPart>
          </mc:Choice>
          <mc:Fallback xmlns="">
            <p:pic>
              <p:nvPicPr>
                <p:cNvPr id="294" name="Ink 293">
                  <a:extLst>
                    <a:ext uri="{FF2B5EF4-FFF2-40B4-BE49-F238E27FC236}">
                      <a16:creationId xmlns:a16="http://schemas.microsoft.com/office/drawing/2014/main" id="{1C45E1DB-6977-D490-AEE7-4640E5A5B9C6}"/>
                    </a:ext>
                  </a:extLst>
                </p:cNvPr>
                <p:cNvPicPr/>
                <p:nvPr/>
              </p:nvPicPr>
              <p:blipFill>
                <a:blip r:embed="rId383"/>
                <a:stretch>
                  <a:fillRect/>
                </a:stretch>
              </p:blipFill>
              <p:spPr>
                <a:xfrm>
                  <a:off x="8976840" y="3265980"/>
                  <a:ext cx="244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295" name="Ink 294">
                  <a:extLst>
                    <a:ext uri="{FF2B5EF4-FFF2-40B4-BE49-F238E27FC236}">
                      <a16:creationId xmlns:a16="http://schemas.microsoft.com/office/drawing/2014/main" id="{4A0C3F7E-502E-9A54-3DC9-F8A8A12DE1A5}"/>
                    </a:ext>
                  </a:extLst>
                </p14:cNvPr>
                <p14:cNvContentPartPr/>
                <p14:nvPr/>
              </p14:nvContentPartPr>
              <p14:xfrm>
                <a:off x="9034800" y="3339780"/>
                <a:ext cx="84240" cy="90360"/>
              </p14:xfrm>
            </p:contentPart>
          </mc:Choice>
          <mc:Fallback xmlns="">
            <p:pic>
              <p:nvPicPr>
                <p:cNvPr id="295" name="Ink 294">
                  <a:extLst>
                    <a:ext uri="{FF2B5EF4-FFF2-40B4-BE49-F238E27FC236}">
                      <a16:creationId xmlns:a16="http://schemas.microsoft.com/office/drawing/2014/main" id="{4A0C3F7E-502E-9A54-3DC9-F8A8A12DE1A5}"/>
                    </a:ext>
                  </a:extLst>
                </p:cNvPr>
                <p:cNvPicPr/>
                <p:nvPr/>
              </p:nvPicPr>
              <p:blipFill>
                <a:blip r:embed="rId385"/>
                <a:stretch>
                  <a:fillRect/>
                </a:stretch>
              </p:blipFill>
              <p:spPr>
                <a:xfrm>
                  <a:off x="9025838" y="3330816"/>
                  <a:ext cx="101805" cy="10793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296" name="Ink 295">
                  <a:extLst>
                    <a:ext uri="{FF2B5EF4-FFF2-40B4-BE49-F238E27FC236}">
                      <a16:creationId xmlns:a16="http://schemas.microsoft.com/office/drawing/2014/main" id="{2030434E-B85B-8692-3772-5C4E9D0457C4}"/>
                    </a:ext>
                  </a:extLst>
                </p14:cNvPr>
                <p14:cNvContentPartPr/>
                <p14:nvPr/>
              </p14:nvContentPartPr>
              <p14:xfrm>
                <a:off x="9132720" y="3340140"/>
                <a:ext cx="65880" cy="96120"/>
              </p14:xfrm>
            </p:contentPart>
          </mc:Choice>
          <mc:Fallback xmlns="">
            <p:pic>
              <p:nvPicPr>
                <p:cNvPr id="296" name="Ink 295">
                  <a:extLst>
                    <a:ext uri="{FF2B5EF4-FFF2-40B4-BE49-F238E27FC236}">
                      <a16:creationId xmlns:a16="http://schemas.microsoft.com/office/drawing/2014/main" id="{2030434E-B85B-8692-3772-5C4E9D0457C4}"/>
                    </a:ext>
                  </a:extLst>
                </p:cNvPr>
                <p:cNvPicPr/>
                <p:nvPr/>
              </p:nvPicPr>
              <p:blipFill>
                <a:blip r:embed="rId387"/>
                <a:stretch>
                  <a:fillRect/>
                </a:stretch>
              </p:blipFill>
              <p:spPr>
                <a:xfrm>
                  <a:off x="9123720" y="3331140"/>
                  <a:ext cx="8352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297" name="Ink 296">
                  <a:extLst>
                    <a:ext uri="{FF2B5EF4-FFF2-40B4-BE49-F238E27FC236}">
                      <a16:creationId xmlns:a16="http://schemas.microsoft.com/office/drawing/2014/main" id="{AEB635B4-8E0F-2D96-63FE-BE040B883070}"/>
                    </a:ext>
                  </a:extLst>
                </p14:cNvPr>
                <p14:cNvContentPartPr/>
                <p14:nvPr/>
              </p14:nvContentPartPr>
              <p14:xfrm>
                <a:off x="9216960" y="3336180"/>
                <a:ext cx="103680" cy="104040"/>
              </p14:xfrm>
            </p:contentPart>
          </mc:Choice>
          <mc:Fallback xmlns="">
            <p:pic>
              <p:nvPicPr>
                <p:cNvPr id="297" name="Ink 296">
                  <a:extLst>
                    <a:ext uri="{FF2B5EF4-FFF2-40B4-BE49-F238E27FC236}">
                      <a16:creationId xmlns:a16="http://schemas.microsoft.com/office/drawing/2014/main" id="{AEB635B4-8E0F-2D96-63FE-BE040B883070}"/>
                    </a:ext>
                  </a:extLst>
                </p:cNvPr>
                <p:cNvPicPr/>
                <p:nvPr/>
              </p:nvPicPr>
              <p:blipFill>
                <a:blip r:embed="rId389"/>
                <a:stretch>
                  <a:fillRect/>
                </a:stretch>
              </p:blipFill>
              <p:spPr>
                <a:xfrm>
                  <a:off x="9207960" y="3327180"/>
                  <a:ext cx="12132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298" name="Ink 297">
                  <a:extLst>
                    <a:ext uri="{FF2B5EF4-FFF2-40B4-BE49-F238E27FC236}">
                      <a16:creationId xmlns:a16="http://schemas.microsoft.com/office/drawing/2014/main" id="{3E94706C-5038-8893-E54E-D6A528B318C1}"/>
                    </a:ext>
                  </a:extLst>
                </p14:cNvPr>
                <p14:cNvContentPartPr/>
                <p14:nvPr/>
              </p14:nvContentPartPr>
              <p14:xfrm>
                <a:off x="9362760" y="3206940"/>
                <a:ext cx="69120" cy="247680"/>
              </p14:xfrm>
            </p:contentPart>
          </mc:Choice>
          <mc:Fallback xmlns="">
            <p:pic>
              <p:nvPicPr>
                <p:cNvPr id="298" name="Ink 297">
                  <a:extLst>
                    <a:ext uri="{FF2B5EF4-FFF2-40B4-BE49-F238E27FC236}">
                      <a16:creationId xmlns:a16="http://schemas.microsoft.com/office/drawing/2014/main" id="{3E94706C-5038-8893-E54E-D6A528B318C1}"/>
                    </a:ext>
                  </a:extLst>
                </p:cNvPr>
                <p:cNvPicPr/>
                <p:nvPr/>
              </p:nvPicPr>
              <p:blipFill>
                <a:blip r:embed="rId391"/>
                <a:stretch>
                  <a:fillRect/>
                </a:stretch>
              </p:blipFill>
              <p:spPr>
                <a:xfrm>
                  <a:off x="9353760" y="3197940"/>
                  <a:ext cx="8676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299" name="Ink 298">
                  <a:extLst>
                    <a:ext uri="{FF2B5EF4-FFF2-40B4-BE49-F238E27FC236}">
                      <a16:creationId xmlns:a16="http://schemas.microsoft.com/office/drawing/2014/main" id="{2C903975-666F-945F-BFD0-DD288EAB2807}"/>
                    </a:ext>
                  </a:extLst>
                </p14:cNvPr>
                <p14:cNvContentPartPr/>
                <p14:nvPr/>
              </p14:nvContentPartPr>
              <p14:xfrm>
                <a:off x="9353040" y="3317100"/>
                <a:ext cx="134280" cy="20160"/>
              </p14:xfrm>
            </p:contentPart>
          </mc:Choice>
          <mc:Fallback xmlns="">
            <p:pic>
              <p:nvPicPr>
                <p:cNvPr id="299" name="Ink 298">
                  <a:extLst>
                    <a:ext uri="{FF2B5EF4-FFF2-40B4-BE49-F238E27FC236}">
                      <a16:creationId xmlns:a16="http://schemas.microsoft.com/office/drawing/2014/main" id="{2C903975-666F-945F-BFD0-DD288EAB2807}"/>
                    </a:ext>
                  </a:extLst>
                </p:cNvPr>
                <p:cNvPicPr/>
                <p:nvPr/>
              </p:nvPicPr>
              <p:blipFill>
                <a:blip r:embed="rId393"/>
                <a:stretch>
                  <a:fillRect/>
                </a:stretch>
              </p:blipFill>
              <p:spPr>
                <a:xfrm>
                  <a:off x="9344040" y="3308100"/>
                  <a:ext cx="15192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300" name="Ink 299">
                  <a:extLst>
                    <a:ext uri="{FF2B5EF4-FFF2-40B4-BE49-F238E27FC236}">
                      <a16:creationId xmlns:a16="http://schemas.microsoft.com/office/drawing/2014/main" id="{2258E2A6-442E-66F4-6CB3-F9C8A45A0D5C}"/>
                    </a:ext>
                  </a:extLst>
                </p14:cNvPr>
                <p14:cNvContentPartPr/>
                <p14:nvPr/>
              </p14:nvContentPartPr>
              <p14:xfrm>
                <a:off x="9511440" y="3372180"/>
                <a:ext cx="6120" cy="57240"/>
              </p14:xfrm>
            </p:contentPart>
          </mc:Choice>
          <mc:Fallback xmlns="">
            <p:pic>
              <p:nvPicPr>
                <p:cNvPr id="300" name="Ink 299">
                  <a:extLst>
                    <a:ext uri="{FF2B5EF4-FFF2-40B4-BE49-F238E27FC236}">
                      <a16:creationId xmlns:a16="http://schemas.microsoft.com/office/drawing/2014/main" id="{2258E2A6-442E-66F4-6CB3-F9C8A45A0D5C}"/>
                    </a:ext>
                  </a:extLst>
                </p:cNvPr>
                <p:cNvPicPr/>
                <p:nvPr/>
              </p:nvPicPr>
              <p:blipFill>
                <a:blip r:embed="rId395"/>
                <a:stretch>
                  <a:fillRect/>
                </a:stretch>
              </p:blipFill>
              <p:spPr>
                <a:xfrm>
                  <a:off x="9502440" y="3363180"/>
                  <a:ext cx="2376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396">
              <p14:nvContentPartPr>
                <p14:cNvPr id="301" name="Ink 300">
                  <a:extLst>
                    <a:ext uri="{FF2B5EF4-FFF2-40B4-BE49-F238E27FC236}">
                      <a16:creationId xmlns:a16="http://schemas.microsoft.com/office/drawing/2014/main" id="{4F5BBB28-9BD7-9D6F-E266-E482EFC6A10E}"/>
                    </a:ext>
                  </a:extLst>
                </p14:cNvPr>
                <p14:cNvContentPartPr/>
                <p14:nvPr/>
              </p14:nvContentPartPr>
              <p14:xfrm>
                <a:off x="9550680" y="3262740"/>
                <a:ext cx="5400" cy="38520"/>
              </p14:xfrm>
            </p:contentPart>
          </mc:Choice>
          <mc:Fallback xmlns="">
            <p:pic>
              <p:nvPicPr>
                <p:cNvPr id="301" name="Ink 300">
                  <a:extLst>
                    <a:ext uri="{FF2B5EF4-FFF2-40B4-BE49-F238E27FC236}">
                      <a16:creationId xmlns:a16="http://schemas.microsoft.com/office/drawing/2014/main" id="{4F5BBB28-9BD7-9D6F-E266-E482EFC6A10E}"/>
                    </a:ext>
                  </a:extLst>
                </p:cNvPr>
                <p:cNvPicPr/>
                <p:nvPr/>
              </p:nvPicPr>
              <p:blipFill>
                <a:blip r:embed="rId397"/>
                <a:stretch>
                  <a:fillRect/>
                </a:stretch>
              </p:blipFill>
              <p:spPr>
                <a:xfrm>
                  <a:off x="9541680" y="3253740"/>
                  <a:ext cx="2304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398">
              <p14:nvContentPartPr>
                <p14:cNvPr id="302" name="Ink 301">
                  <a:extLst>
                    <a:ext uri="{FF2B5EF4-FFF2-40B4-BE49-F238E27FC236}">
                      <a16:creationId xmlns:a16="http://schemas.microsoft.com/office/drawing/2014/main" id="{9B0A6CD2-133F-B9E7-778E-8BABE5F7A400}"/>
                    </a:ext>
                  </a:extLst>
                </p14:cNvPr>
                <p14:cNvContentPartPr/>
                <p14:nvPr/>
              </p14:nvContentPartPr>
              <p14:xfrm>
                <a:off x="9565440" y="3355260"/>
                <a:ext cx="72360" cy="87120"/>
              </p14:xfrm>
            </p:contentPart>
          </mc:Choice>
          <mc:Fallback xmlns="">
            <p:pic>
              <p:nvPicPr>
                <p:cNvPr id="302" name="Ink 301">
                  <a:extLst>
                    <a:ext uri="{FF2B5EF4-FFF2-40B4-BE49-F238E27FC236}">
                      <a16:creationId xmlns:a16="http://schemas.microsoft.com/office/drawing/2014/main" id="{9B0A6CD2-133F-B9E7-778E-8BABE5F7A400}"/>
                    </a:ext>
                  </a:extLst>
                </p:cNvPr>
                <p:cNvPicPr/>
                <p:nvPr/>
              </p:nvPicPr>
              <p:blipFill>
                <a:blip r:embed="rId399"/>
                <a:stretch>
                  <a:fillRect/>
                </a:stretch>
              </p:blipFill>
              <p:spPr>
                <a:xfrm>
                  <a:off x="9556440" y="3346260"/>
                  <a:ext cx="9000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400">
              <p14:nvContentPartPr>
                <p14:cNvPr id="303" name="Ink 302">
                  <a:extLst>
                    <a:ext uri="{FF2B5EF4-FFF2-40B4-BE49-F238E27FC236}">
                      <a16:creationId xmlns:a16="http://schemas.microsoft.com/office/drawing/2014/main" id="{A9C09C66-AE83-19A5-B22C-8A2579F35D61}"/>
                    </a:ext>
                  </a:extLst>
                </p14:cNvPr>
                <p14:cNvContentPartPr/>
                <p14:nvPr/>
              </p14:nvContentPartPr>
              <p14:xfrm>
                <a:off x="9689280" y="3368580"/>
                <a:ext cx="170640" cy="85320"/>
              </p14:xfrm>
            </p:contentPart>
          </mc:Choice>
          <mc:Fallback xmlns="">
            <p:pic>
              <p:nvPicPr>
                <p:cNvPr id="303" name="Ink 302">
                  <a:extLst>
                    <a:ext uri="{FF2B5EF4-FFF2-40B4-BE49-F238E27FC236}">
                      <a16:creationId xmlns:a16="http://schemas.microsoft.com/office/drawing/2014/main" id="{A9C09C66-AE83-19A5-B22C-8A2579F35D61}"/>
                    </a:ext>
                  </a:extLst>
                </p:cNvPr>
                <p:cNvPicPr/>
                <p:nvPr/>
              </p:nvPicPr>
              <p:blipFill>
                <a:blip r:embed="rId401"/>
                <a:stretch>
                  <a:fillRect/>
                </a:stretch>
              </p:blipFill>
              <p:spPr>
                <a:xfrm>
                  <a:off x="9680280" y="3359618"/>
                  <a:ext cx="188280" cy="102886"/>
                </a:xfrm>
                <a:prstGeom prst="rect">
                  <a:avLst/>
                </a:prstGeom>
              </p:spPr>
            </p:pic>
          </mc:Fallback>
        </mc:AlternateContent>
      </p:grpSp>
      <p:grpSp>
        <p:nvGrpSpPr>
          <p:cNvPr id="325" name="Group 324">
            <a:extLst>
              <a:ext uri="{FF2B5EF4-FFF2-40B4-BE49-F238E27FC236}">
                <a16:creationId xmlns:a16="http://schemas.microsoft.com/office/drawing/2014/main" id="{302DE283-1A11-7E83-74D2-0A89865D9EE7}"/>
              </a:ext>
            </a:extLst>
          </p:cNvPr>
          <p:cNvGrpSpPr/>
          <p:nvPr/>
        </p:nvGrpSpPr>
        <p:grpSpPr>
          <a:xfrm>
            <a:off x="5718480" y="5518500"/>
            <a:ext cx="1060200" cy="618120"/>
            <a:chOff x="5718480" y="5518500"/>
            <a:chExt cx="1060200" cy="618120"/>
          </a:xfrm>
        </p:grpSpPr>
        <mc:AlternateContent xmlns:mc="http://schemas.openxmlformats.org/markup-compatibility/2006" xmlns:p14="http://schemas.microsoft.com/office/powerpoint/2010/main">
          <mc:Choice Requires="p14">
            <p:contentPart p14:bwMode="auto" r:id="rId402">
              <p14:nvContentPartPr>
                <p14:cNvPr id="308" name="Ink 307">
                  <a:extLst>
                    <a:ext uri="{FF2B5EF4-FFF2-40B4-BE49-F238E27FC236}">
                      <a16:creationId xmlns:a16="http://schemas.microsoft.com/office/drawing/2014/main" id="{DF53B7C3-76FC-1056-50E7-A0A3F90C61A0}"/>
                    </a:ext>
                  </a:extLst>
                </p14:cNvPr>
                <p14:cNvContentPartPr/>
                <p14:nvPr/>
              </p14:nvContentPartPr>
              <p14:xfrm>
                <a:off x="5718480" y="5518500"/>
                <a:ext cx="147960" cy="381240"/>
              </p14:xfrm>
            </p:contentPart>
          </mc:Choice>
          <mc:Fallback xmlns="">
            <p:pic>
              <p:nvPicPr>
                <p:cNvPr id="308" name="Ink 307">
                  <a:extLst>
                    <a:ext uri="{FF2B5EF4-FFF2-40B4-BE49-F238E27FC236}">
                      <a16:creationId xmlns:a16="http://schemas.microsoft.com/office/drawing/2014/main" id="{DF53B7C3-76FC-1056-50E7-A0A3F90C61A0}"/>
                    </a:ext>
                  </a:extLst>
                </p:cNvPr>
                <p:cNvPicPr/>
                <p:nvPr/>
              </p:nvPicPr>
              <p:blipFill>
                <a:blip r:embed="rId403"/>
                <a:stretch>
                  <a:fillRect/>
                </a:stretch>
              </p:blipFill>
              <p:spPr>
                <a:xfrm>
                  <a:off x="5709480" y="5509500"/>
                  <a:ext cx="16560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404">
              <p14:nvContentPartPr>
                <p14:cNvPr id="309" name="Ink 308">
                  <a:extLst>
                    <a:ext uri="{FF2B5EF4-FFF2-40B4-BE49-F238E27FC236}">
                      <a16:creationId xmlns:a16="http://schemas.microsoft.com/office/drawing/2014/main" id="{E804FE7B-A728-A402-BFB1-24D5A064CB54}"/>
                    </a:ext>
                  </a:extLst>
                </p14:cNvPr>
                <p14:cNvContentPartPr/>
                <p14:nvPr/>
              </p14:nvContentPartPr>
              <p14:xfrm>
                <a:off x="5858880" y="5800740"/>
                <a:ext cx="91080" cy="99000"/>
              </p14:xfrm>
            </p:contentPart>
          </mc:Choice>
          <mc:Fallback xmlns="">
            <p:pic>
              <p:nvPicPr>
                <p:cNvPr id="309" name="Ink 308">
                  <a:extLst>
                    <a:ext uri="{FF2B5EF4-FFF2-40B4-BE49-F238E27FC236}">
                      <a16:creationId xmlns:a16="http://schemas.microsoft.com/office/drawing/2014/main" id="{E804FE7B-A728-A402-BFB1-24D5A064CB54}"/>
                    </a:ext>
                  </a:extLst>
                </p:cNvPr>
                <p:cNvPicPr/>
                <p:nvPr/>
              </p:nvPicPr>
              <p:blipFill>
                <a:blip r:embed="rId405"/>
                <a:stretch>
                  <a:fillRect/>
                </a:stretch>
              </p:blipFill>
              <p:spPr>
                <a:xfrm>
                  <a:off x="5849880" y="5791740"/>
                  <a:ext cx="10872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310" name="Ink 309">
                  <a:extLst>
                    <a:ext uri="{FF2B5EF4-FFF2-40B4-BE49-F238E27FC236}">
                      <a16:creationId xmlns:a16="http://schemas.microsoft.com/office/drawing/2014/main" id="{FECF259A-8726-AE62-4264-1CEA0237B4C6}"/>
                    </a:ext>
                  </a:extLst>
                </p14:cNvPr>
                <p14:cNvContentPartPr/>
                <p14:nvPr/>
              </p14:nvContentPartPr>
              <p14:xfrm>
                <a:off x="5870400" y="5841420"/>
                <a:ext cx="47880" cy="12600"/>
              </p14:xfrm>
            </p:contentPart>
          </mc:Choice>
          <mc:Fallback xmlns="">
            <p:pic>
              <p:nvPicPr>
                <p:cNvPr id="310" name="Ink 309">
                  <a:extLst>
                    <a:ext uri="{FF2B5EF4-FFF2-40B4-BE49-F238E27FC236}">
                      <a16:creationId xmlns:a16="http://schemas.microsoft.com/office/drawing/2014/main" id="{FECF259A-8726-AE62-4264-1CEA0237B4C6}"/>
                    </a:ext>
                  </a:extLst>
                </p:cNvPr>
                <p:cNvPicPr/>
                <p:nvPr/>
              </p:nvPicPr>
              <p:blipFill>
                <a:blip r:embed="rId407"/>
                <a:stretch>
                  <a:fillRect/>
                </a:stretch>
              </p:blipFill>
              <p:spPr>
                <a:xfrm>
                  <a:off x="5861400" y="5832155"/>
                  <a:ext cx="65520" cy="30759"/>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311" name="Ink 310">
                  <a:extLst>
                    <a:ext uri="{FF2B5EF4-FFF2-40B4-BE49-F238E27FC236}">
                      <a16:creationId xmlns:a16="http://schemas.microsoft.com/office/drawing/2014/main" id="{421EAED4-8900-C9D8-F495-A60AA3496D9B}"/>
                    </a:ext>
                  </a:extLst>
                </p14:cNvPr>
                <p14:cNvContentPartPr/>
                <p14:nvPr/>
              </p14:nvContentPartPr>
              <p14:xfrm>
                <a:off x="5870400" y="5891100"/>
                <a:ext cx="61200" cy="5040"/>
              </p14:xfrm>
            </p:contentPart>
          </mc:Choice>
          <mc:Fallback xmlns="">
            <p:pic>
              <p:nvPicPr>
                <p:cNvPr id="311" name="Ink 310">
                  <a:extLst>
                    <a:ext uri="{FF2B5EF4-FFF2-40B4-BE49-F238E27FC236}">
                      <a16:creationId xmlns:a16="http://schemas.microsoft.com/office/drawing/2014/main" id="{421EAED4-8900-C9D8-F495-A60AA3496D9B}"/>
                    </a:ext>
                  </a:extLst>
                </p:cNvPr>
                <p:cNvPicPr/>
                <p:nvPr/>
              </p:nvPicPr>
              <p:blipFill>
                <a:blip r:embed="rId409"/>
                <a:stretch>
                  <a:fillRect/>
                </a:stretch>
              </p:blipFill>
              <p:spPr>
                <a:xfrm>
                  <a:off x="5861400" y="5882100"/>
                  <a:ext cx="7884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312" name="Ink 311">
                  <a:extLst>
                    <a:ext uri="{FF2B5EF4-FFF2-40B4-BE49-F238E27FC236}">
                      <a16:creationId xmlns:a16="http://schemas.microsoft.com/office/drawing/2014/main" id="{E8F99DA1-1B66-29B8-E041-BE77992C56B8}"/>
                    </a:ext>
                  </a:extLst>
                </p14:cNvPr>
                <p14:cNvContentPartPr/>
                <p14:nvPr/>
              </p14:nvContentPartPr>
              <p14:xfrm>
                <a:off x="6051480" y="5777700"/>
                <a:ext cx="77400" cy="10800"/>
              </p14:xfrm>
            </p:contentPart>
          </mc:Choice>
          <mc:Fallback xmlns="">
            <p:pic>
              <p:nvPicPr>
                <p:cNvPr id="312" name="Ink 311">
                  <a:extLst>
                    <a:ext uri="{FF2B5EF4-FFF2-40B4-BE49-F238E27FC236}">
                      <a16:creationId xmlns:a16="http://schemas.microsoft.com/office/drawing/2014/main" id="{E8F99DA1-1B66-29B8-E041-BE77992C56B8}"/>
                    </a:ext>
                  </a:extLst>
                </p:cNvPr>
                <p:cNvPicPr/>
                <p:nvPr/>
              </p:nvPicPr>
              <p:blipFill>
                <a:blip r:embed="rId411"/>
                <a:stretch>
                  <a:fillRect/>
                </a:stretch>
              </p:blipFill>
              <p:spPr>
                <a:xfrm>
                  <a:off x="6042480" y="5768700"/>
                  <a:ext cx="9504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313" name="Ink 312">
                  <a:extLst>
                    <a:ext uri="{FF2B5EF4-FFF2-40B4-BE49-F238E27FC236}">
                      <a16:creationId xmlns:a16="http://schemas.microsoft.com/office/drawing/2014/main" id="{CB64D0D8-1818-B9D0-E20B-58DCBA4E19CA}"/>
                    </a:ext>
                  </a:extLst>
                </p14:cNvPr>
                <p14:cNvContentPartPr/>
                <p14:nvPr/>
              </p14:nvContentPartPr>
              <p14:xfrm>
                <a:off x="6063360" y="5825580"/>
                <a:ext cx="47520" cy="16920"/>
              </p14:xfrm>
            </p:contentPart>
          </mc:Choice>
          <mc:Fallback xmlns="">
            <p:pic>
              <p:nvPicPr>
                <p:cNvPr id="313" name="Ink 312">
                  <a:extLst>
                    <a:ext uri="{FF2B5EF4-FFF2-40B4-BE49-F238E27FC236}">
                      <a16:creationId xmlns:a16="http://schemas.microsoft.com/office/drawing/2014/main" id="{CB64D0D8-1818-B9D0-E20B-58DCBA4E19CA}"/>
                    </a:ext>
                  </a:extLst>
                </p:cNvPr>
                <p:cNvPicPr/>
                <p:nvPr/>
              </p:nvPicPr>
              <p:blipFill>
                <a:blip r:embed="rId413"/>
                <a:stretch>
                  <a:fillRect/>
                </a:stretch>
              </p:blipFill>
              <p:spPr>
                <a:xfrm>
                  <a:off x="6054360" y="5816580"/>
                  <a:ext cx="6516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315" name="Ink 314">
                  <a:extLst>
                    <a:ext uri="{FF2B5EF4-FFF2-40B4-BE49-F238E27FC236}">
                      <a16:creationId xmlns:a16="http://schemas.microsoft.com/office/drawing/2014/main" id="{2676AB51-0FE6-B2C6-AECE-C53555D4C018}"/>
                    </a:ext>
                  </a:extLst>
                </p14:cNvPr>
                <p14:cNvContentPartPr/>
                <p14:nvPr/>
              </p14:nvContentPartPr>
              <p14:xfrm>
                <a:off x="6245520" y="5679780"/>
                <a:ext cx="75960" cy="186120"/>
              </p14:xfrm>
            </p:contentPart>
          </mc:Choice>
          <mc:Fallback xmlns="">
            <p:pic>
              <p:nvPicPr>
                <p:cNvPr id="315" name="Ink 314">
                  <a:extLst>
                    <a:ext uri="{FF2B5EF4-FFF2-40B4-BE49-F238E27FC236}">
                      <a16:creationId xmlns:a16="http://schemas.microsoft.com/office/drawing/2014/main" id="{2676AB51-0FE6-B2C6-AECE-C53555D4C018}"/>
                    </a:ext>
                  </a:extLst>
                </p:cNvPr>
                <p:cNvPicPr/>
                <p:nvPr/>
              </p:nvPicPr>
              <p:blipFill>
                <a:blip r:embed="rId415"/>
                <a:stretch>
                  <a:fillRect/>
                </a:stretch>
              </p:blipFill>
              <p:spPr>
                <a:xfrm>
                  <a:off x="6236477" y="5670780"/>
                  <a:ext cx="93684"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317" name="Ink 316">
                  <a:extLst>
                    <a:ext uri="{FF2B5EF4-FFF2-40B4-BE49-F238E27FC236}">
                      <a16:creationId xmlns:a16="http://schemas.microsoft.com/office/drawing/2014/main" id="{BAD6F4E6-EEB3-FED4-4872-44AE20F50E9F}"/>
                    </a:ext>
                  </a:extLst>
                </p14:cNvPr>
                <p14:cNvContentPartPr/>
                <p14:nvPr/>
              </p14:nvContentPartPr>
              <p14:xfrm>
                <a:off x="6345600" y="5670060"/>
                <a:ext cx="113760" cy="200520"/>
              </p14:xfrm>
            </p:contentPart>
          </mc:Choice>
          <mc:Fallback xmlns="">
            <p:pic>
              <p:nvPicPr>
                <p:cNvPr id="317" name="Ink 316">
                  <a:extLst>
                    <a:ext uri="{FF2B5EF4-FFF2-40B4-BE49-F238E27FC236}">
                      <a16:creationId xmlns:a16="http://schemas.microsoft.com/office/drawing/2014/main" id="{BAD6F4E6-EEB3-FED4-4872-44AE20F50E9F}"/>
                    </a:ext>
                  </a:extLst>
                </p:cNvPr>
                <p:cNvPicPr/>
                <p:nvPr/>
              </p:nvPicPr>
              <p:blipFill>
                <a:blip r:embed="rId417"/>
                <a:stretch>
                  <a:fillRect/>
                </a:stretch>
              </p:blipFill>
              <p:spPr>
                <a:xfrm>
                  <a:off x="6336600" y="5661060"/>
                  <a:ext cx="13140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318" name="Ink 317">
                  <a:extLst>
                    <a:ext uri="{FF2B5EF4-FFF2-40B4-BE49-F238E27FC236}">
                      <a16:creationId xmlns:a16="http://schemas.microsoft.com/office/drawing/2014/main" id="{06E00C02-4F98-D7FF-A931-BB78E3CF9994}"/>
                    </a:ext>
                  </a:extLst>
                </p14:cNvPr>
                <p14:cNvContentPartPr/>
                <p14:nvPr/>
              </p14:nvContentPartPr>
              <p14:xfrm>
                <a:off x="6544680" y="5675460"/>
                <a:ext cx="104760" cy="177480"/>
              </p14:xfrm>
            </p:contentPart>
          </mc:Choice>
          <mc:Fallback xmlns="">
            <p:pic>
              <p:nvPicPr>
                <p:cNvPr id="318" name="Ink 317">
                  <a:extLst>
                    <a:ext uri="{FF2B5EF4-FFF2-40B4-BE49-F238E27FC236}">
                      <a16:creationId xmlns:a16="http://schemas.microsoft.com/office/drawing/2014/main" id="{06E00C02-4F98-D7FF-A931-BB78E3CF9994}"/>
                    </a:ext>
                  </a:extLst>
                </p:cNvPr>
                <p:cNvPicPr/>
                <p:nvPr/>
              </p:nvPicPr>
              <p:blipFill>
                <a:blip r:embed="rId419"/>
                <a:stretch>
                  <a:fillRect/>
                </a:stretch>
              </p:blipFill>
              <p:spPr>
                <a:xfrm>
                  <a:off x="6535680" y="5666460"/>
                  <a:ext cx="12240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319" name="Ink 318">
                  <a:extLst>
                    <a:ext uri="{FF2B5EF4-FFF2-40B4-BE49-F238E27FC236}">
                      <a16:creationId xmlns:a16="http://schemas.microsoft.com/office/drawing/2014/main" id="{02B72C36-8F1B-2BA0-77FC-F3E9B75E1956}"/>
                    </a:ext>
                  </a:extLst>
                </p14:cNvPr>
                <p14:cNvContentPartPr/>
                <p14:nvPr/>
              </p14:nvContentPartPr>
              <p14:xfrm>
                <a:off x="6675360" y="5687340"/>
                <a:ext cx="103320" cy="144720"/>
              </p14:xfrm>
            </p:contentPart>
          </mc:Choice>
          <mc:Fallback xmlns="">
            <p:pic>
              <p:nvPicPr>
                <p:cNvPr id="319" name="Ink 318">
                  <a:extLst>
                    <a:ext uri="{FF2B5EF4-FFF2-40B4-BE49-F238E27FC236}">
                      <a16:creationId xmlns:a16="http://schemas.microsoft.com/office/drawing/2014/main" id="{02B72C36-8F1B-2BA0-77FC-F3E9B75E1956}"/>
                    </a:ext>
                  </a:extLst>
                </p:cNvPr>
                <p:cNvPicPr/>
                <p:nvPr/>
              </p:nvPicPr>
              <p:blipFill>
                <a:blip r:embed="rId421"/>
                <a:stretch>
                  <a:fillRect/>
                </a:stretch>
              </p:blipFill>
              <p:spPr>
                <a:xfrm>
                  <a:off x="6666360" y="5678340"/>
                  <a:ext cx="12096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323" name="Ink 322">
                  <a:extLst>
                    <a:ext uri="{FF2B5EF4-FFF2-40B4-BE49-F238E27FC236}">
                      <a16:creationId xmlns:a16="http://schemas.microsoft.com/office/drawing/2014/main" id="{2CCDF084-23F1-4406-E42F-982A96D04BC8}"/>
                    </a:ext>
                  </a:extLst>
                </p14:cNvPr>
                <p14:cNvContentPartPr/>
                <p14:nvPr/>
              </p14:nvContentPartPr>
              <p14:xfrm>
                <a:off x="6243000" y="5932860"/>
                <a:ext cx="125640" cy="203760"/>
              </p14:xfrm>
            </p:contentPart>
          </mc:Choice>
          <mc:Fallback xmlns="">
            <p:pic>
              <p:nvPicPr>
                <p:cNvPr id="323" name="Ink 322">
                  <a:extLst>
                    <a:ext uri="{FF2B5EF4-FFF2-40B4-BE49-F238E27FC236}">
                      <a16:creationId xmlns:a16="http://schemas.microsoft.com/office/drawing/2014/main" id="{2CCDF084-23F1-4406-E42F-982A96D04BC8}"/>
                    </a:ext>
                  </a:extLst>
                </p:cNvPr>
                <p:cNvPicPr/>
                <p:nvPr/>
              </p:nvPicPr>
              <p:blipFill>
                <a:blip r:embed="rId423"/>
                <a:stretch>
                  <a:fillRect/>
                </a:stretch>
              </p:blipFill>
              <p:spPr>
                <a:xfrm>
                  <a:off x="6234000" y="5923860"/>
                  <a:ext cx="1432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324" name="Ink 323">
                  <a:extLst>
                    <a:ext uri="{FF2B5EF4-FFF2-40B4-BE49-F238E27FC236}">
                      <a16:creationId xmlns:a16="http://schemas.microsoft.com/office/drawing/2014/main" id="{54C9BAB8-D0CE-BAD8-46A7-DAFFA12C1F50}"/>
                    </a:ext>
                  </a:extLst>
                </p14:cNvPr>
                <p14:cNvContentPartPr/>
                <p14:nvPr/>
              </p14:nvContentPartPr>
              <p14:xfrm>
                <a:off x="6422280" y="6047700"/>
                <a:ext cx="196200" cy="87840"/>
              </p14:xfrm>
            </p:contentPart>
          </mc:Choice>
          <mc:Fallback xmlns="">
            <p:pic>
              <p:nvPicPr>
                <p:cNvPr id="324" name="Ink 323">
                  <a:extLst>
                    <a:ext uri="{FF2B5EF4-FFF2-40B4-BE49-F238E27FC236}">
                      <a16:creationId xmlns:a16="http://schemas.microsoft.com/office/drawing/2014/main" id="{54C9BAB8-D0CE-BAD8-46A7-DAFFA12C1F50}"/>
                    </a:ext>
                  </a:extLst>
                </p:cNvPr>
                <p:cNvPicPr/>
                <p:nvPr/>
              </p:nvPicPr>
              <p:blipFill>
                <a:blip r:embed="rId425"/>
                <a:stretch>
                  <a:fillRect/>
                </a:stretch>
              </p:blipFill>
              <p:spPr>
                <a:xfrm>
                  <a:off x="6413296" y="6038700"/>
                  <a:ext cx="213808" cy="105480"/>
                </a:xfrm>
                <a:prstGeom prst="rect">
                  <a:avLst/>
                </a:prstGeom>
              </p:spPr>
            </p:pic>
          </mc:Fallback>
        </mc:AlternateContent>
      </p:grpSp>
      <p:cxnSp>
        <p:nvCxnSpPr>
          <p:cNvPr id="326" name="Straight Connector 325">
            <a:extLst>
              <a:ext uri="{FF2B5EF4-FFF2-40B4-BE49-F238E27FC236}">
                <a16:creationId xmlns:a16="http://schemas.microsoft.com/office/drawing/2014/main" id="{2D586D7E-C90C-E64B-2A3B-1F75E2D8BCE2}"/>
              </a:ext>
            </a:extLst>
          </p:cNvPr>
          <p:cNvCxnSpPr>
            <a:cxnSpLocks/>
          </p:cNvCxnSpPr>
          <p:nvPr/>
        </p:nvCxnSpPr>
        <p:spPr>
          <a:xfrm flipH="1">
            <a:off x="5598045" y="3487380"/>
            <a:ext cx="1133115" cy="1569240"/>
          </a:xfrm>
          <a:prstGeom prst="line">
            <a:avLst/>
          </a:prstGeom>
          <a:ln w="25400">
            <a:solidFill>
              <a:srgbClr val="00B0F0"/>
            </a:solidFill>
          </a:ln>
        </p:spPr>
        <p:style>
          <a:lnRef idx="2">
            <a:schemeClr val="accent1"/>
          </a:lnRef>
          <a:fillRef idx="0">
            <a:schemeClr val="accent1"/>
          </a:fillRef>
          <a:effectRef idx="1">
            <a:schemeClr val="accent1"/>
          </a:effectRef>
          <a:fontRef idx="minor">
            <a:schemeClr val="tx1"/>
          </a:fontRef>
        </p:style>
      </p:cxnSp>
      <p:grpSp>
        <p:nvGrpSpPr>
          <p:cNvPr id="386" name="Group 385">
            <a:extLst>
              <a:ext uri="{FF2B5EF4-FFF2-40B4-BE49-F238E27FC236}">
                <a16:creationId xmlns:a16="http://schemas.microsoft.com/office/drawing/2014/main" id="{77F69765-E71A-EF72-7E3A-B68AB742AED0}"/>
              </a:ext>
            </a:extLst>
          </p:cNvPr>
          <p:cNvGrpSpPr/>
          <p:nvPr/>
        </p:nvGrpSpPr>
        <p:grpSpPr>
          <a:xfrm>
            <a:off x="7335240" y="4382340"/>
            <a:ext cx="2499480" cy="212400"/>
            <a:chOff x="7335240" y="4382340"/>
            <a:chExt cx="2499480" cy="212400"/>
          </a:xfrm>
        </p:grpSpPr>
        <mc:AlternateContent xmlns:mc="http://schemas.openxmlformats.org/markup-compatibility/2006" xmlns:p14="http://schemas.microsoft.com/office/powerpoint/2010/main">
          <mc:Choice Requires="p14">
            <p:contentPart p14:bwMode="auto" r:id="rId426">
              <p14:nvContentPartPr>
                <p14:cNvPr id="257" name="Ink 256">
                  <a:extLst>
                    <a:ext uri="{FF2B5EF4-FFF2-40B4-BE49-F238E27FC236}">
                      <a16:creationId xmlns:a16="http://schemas.microsoft.com/office/drawing/2014/main" id="{25F33EB2-F677-7C18-9E8B-9DA3C79F846C}"/>
                    </a:ext>
                  </a:extLst>
                </p14:cNvPr>
                <p14:cNvContentPartPr/>
                <p14:nvPr/>
              </p14:nvContentPartPr>
              <p14:xfrm>
                <a:off x="7335240" y="4411500"/>
                <a:ext cx="95760" cy="168840"/>
              </p14:xfrm>
            </p:contentPart>
          </mc:Choice>
          <mc:Fallback xmlns="">
            <p:pic>
              <p:nvPicPr>
                <p:cNvPr id="257" name="Ink 256">
                  <a:extLst>
                    <a:ext uri="{FF2B5EF4-FFF2-40B4-BE49-F238E27FC236}">
                      <a16:creationId xmlns:a16="http://schemas.microsoft.com/office/drawing/2014/main" id="{25F33EB2-F677-7C18-9E8B-9DA3C79F846C}"/>
                    </a:ext>
                  </a:extLst>
                </p:cNvPr>
                <p:cNvPicPr/>
                <p:nvPr/>
              </p:nvPicPr>
              <p:blipFill>
                <a:blip r:embed="rId427"/>
                <a:stretch>
                  <a:fillRect/>
                </a:stretch>
              </p:blipFill>
              <p:spPr>
                <a:xfrm>
                  <a:off x="7326206" y="4402500"/>
                  <a:ext cx="113467"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258" name="Ink 257">
                  <a:extLst>
                    <a:ext uri="{FF2B5EF4-FFF2-40B4-BE49-F238E27FC236}">
                      <a16:creationId xmlns:a16="http://schemas.microsoft.com/office/drawing/2014/main" id="{2CA1C85B-28A1-8B10-494D-3661B0DA1D87}"/>
                    </a:ext>
                  </a:extLst>
                </p14:cNvPr>
                <p14:cNvContentPartPr/>
                <p14:nvPr/>
              </p14:nvContentPartPr>
              <p14:xfrm>
                <a:off x="7377360" y="4498980"/>
                <a:ext cx="59400" cy="18720"/>
              </p14:xfrm>
            </p:contentPart>
          </mc:Choice>
          <mc:Fallback xmlns="">
            <p:pic>
              <p:nvPicPr>
                <p:cNvPr id="258" name="Ink 257">
                  <a:extLst>
                    <a:ext uri="{FF2B5EF4-FFF2-40B4-BE49-F238E27FC236}">
                      <a16:creationId xmlns:a16="http://schemas.microsoft.com/office/drawing/2014/main" id="{2CA1C85B-28A1-8B10-494D-3661B0DA1D87}"/>
                    </a:ext>
                  </a:extLst>
                </p:cNvPr>
                <p:cNvPicPr/>
                <p:nvPr/>
              </p:nvPicPr>
              <p:blipFill>
                <a:blip r:embed="rId429"/>
                <a:stretch>
                  <a:fillRect/>
                </a:stretch>
              </p:blipFill>
              <p:spPr>
                <a:xfrm>
                  <a:off x="7368305" y="4489980"/>
                  <a:ext cx="77148"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259" name="Ink 258">
                  <a:extLst>
                    <a:ext uri="{FF2B5EF4-FFF2-40B4-BE49-F238E27FC236}">
                      <a16:creationId xmlns:a16="http://schemas.microsoft.com/office/drawing/2014/main" id="{9D34D22D-5331-4E97-3824-5F4FFF3CAF82}"/>
                    </a:ext>
                  </a:extLst>
                </p14:cNvPr>
                <p14:cNvContentPartPr/>
                <p14:nvPr/>
              </p14:nvContentPartPr>
              <p14:xfrm>
                <a:off x="7509840" y="4426620"/>
                <a:ext cx="16560" cy="150480"/>
              </p14:xfrm>
            </p:contentPart>
          </mc:Choice>
          <mc:Fallback xmlns="">
            <p:pic>
              <p:nvPicPr>
                <p:cNvPr id="259" name="Ink 258">
                  <a:extLst>
                    <a:ext uri="{FF2B5EF4-FFF2-40B4-BE49-F238E27FC236}">
                      <a16:creationId xmlns:a16="http://schemas.microsoft.com/office/drawing/2014/main" id="{9D34D22D-5331-4E97-3824-5F4FFF3CAF82}"/>
                    </a:ext>
                  </a:extLst>
                </p:cNvPr>
                <p:cNvPicPr/>
                <p:nvPr/>
              </p:nvPicPr>
              <p:blipFill>
                <a:blip r:embed="rId431"/>
                <a:stretch>
                  <a:fillRect/>
                </a:stretch>
              </p:blipFill>
              <p:spPr>
                <a:xfrm>
                  <a:off x="7500840" y="4417620"/>
                  <a:ext cx="3420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260" name="Ink 259">
                  <a:extLst>
                    <a:ext uri="{FF2B5EF4-FFF2-40B4-BE49-F238E27FC236}">
                      <a16:creationId xmlns:a16="http://schemas.microsoft.com/office/drawing/2014/main" id="{FCE5CBF4-6CE8-AAE2-8CB0-6051F7238BB0}"/>
                    </a:ext>
                  </a:extLst>
                </p14:cNvPr>
                <p14:cNvContentPartPr/>
                <p14:nvPr/>
              </p14:nvContentPartPr>
              <p14:xfrm>
                <a:off x="7593000" y="4414740"/>
                <a:ext cx="28080" cy="160920"/>
              </p14:xfrm>
            </p:contentPart>
          </mc:Choice>
          <mc:Fallback xmlns="">
            <p:pic>
              <p:nvPicPr>
                <p:cNvPr id="260" name="Ink 259">
                  <a:extLst>
                    <a:ext uri="{FF2B5EF4-FFF2-40B4-BE49-F238E27FC236}">
                      <a16:creationId xmlns:a16="http://schemas.microsoft.com/office/drawing/2014/main" id="{FCE5CBF4-6CE8-AAE2-8CB0-6051F7238BB0}"/>
                    </a:ext>
                  </a:extLst>
                </p:cNvPr>
                <p:cNvPicPr/>
                <p:nvPr/>
              </p:nvPicPr>
              <p:blipFill>
                <a:blip r:embed="rId433"/>
                <a:stretch>
                  <a:fillRect/>
                </a:stretch>
              </p:blipFill>
              <p:spPr>
                <a:xfrm>
                  <a:off x="7584000" y="4405740"/>
                  <a:ext cx="457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261" name="Ink 260">
                  <a:extLst>
                    <a:ext uri="{FF2B5EF4-FFF2-40B4-BE49-F238E27FC236}">
                      <a16:creationId xmlns:a16="http://schemas.microsoft.com/office/drawing/2014/main" id="{6BC3BBF2-1FD3-C7A4-E5A1-C7C04297A92D}"/>
                    </a:ext>
                  </a:extLst>
                </p14:cNvPr>
                <p14:cNvContentPartPr/>
                <p14:nvPr/>
              </p14:nvContentPartPr>
              <p14:xfrm>
                <a:off x="7593000" y="4493940"/>
                <a:ext cx="60120" cy="10080"/>
              </p14:xfrm>
            </p:contentPart>
          </mc:Choice>
          <mc:Fallback xmlns="">
            <p:pic>
              <p:nvPicPr>
                <p:cNvPr id="261" name="Ink 260">
                  <a:extLst>
                    <a:ext uri="{FF2B5EF4-FFF2-40B4-BE49-F238E27FC236}">
                      <a16:creationId xmlns:a16="http://schemas.microsoft.com/office/drawing/2014/main" id="{6BC3BBF2-1FD3-C7A4-E5A1-C7C04297A92D}"/>
                    </a:ext>
                  </a:extLst>
                </p:cNvPr>
                <p:cNvPicPr/>
                <p:nvPr/>
              </p:nvPicPr>
              <p:blipFill>
                <a:blip r:embed="rId435"/>
                <a:stretch>
                  <a:fillRect/>
                </a:stretch>
              </p:blipFill>
              <p:spPr>
                <a:xfrm>
                  <a:off x="7584054" y="4484940"/>
                  <a:ext cx="77655"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262" name="Ink 261">
                  <a:extLst>
                    <a:ext uri="{FF2B5EF4-FFF2-40B4-BE49-F238E27FC236}">
                      <a16:creationId xmlns:a16="http://schemas.microsoft.com/office/drawing/2014/main" id="{080E7954-D3FB-A5AB-30FD-8FA55542ADB1}"/>
                    </a:ext>
                  </a:extLst>
                </p14:cNvPr>
                <p14:cNvContentPartPr/>
                <p14:nvPr/>
              </p14:nvContentPartPr>
              <p14:xfrm>
                <a:off x="7692720" y="4525260"/>
                <a:ext cx="5400" cy="54360"/>
              </p14:xfrm>
            </p:contentPart>
          </mc:Choice>
          <mc:Fallback xmlns="">
            <p:pic>
              <p:nvPicPr>
                <p:cNvPr id="262" name="Ink 261">
                  <a:extLst>
                    <a:ext uri="{FF2B5EF4-FFF2-40B4-BE49-F238E27FC236}">
                      <a16:creationId xmlns:a16="http://schemas.microsoft.com/office/drawing/2014/main" id="{080E7954-D3FB-A5AB-30FD-8FA55542ADB1}"/>
                    </a:ext>
                  </a:extLst>
                </p:cNvPr>
                <p:cNvPicPr/>
                <p:nvPr/>
              </p:nvPicPr>
              <p:blipFill>
                <a:blip r:embed="rId437"/>
                <a:stretch>
                  <a:fillRect/>
                </a:stretch>
              </p:blipFill>
              <p:spPr>
                <a:xfrm>
                  <a:off x="7683720" y="4516260"/>
                  <a:ext cx="230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263" name="Ink 262">
                  <a:extLst>
                    <a:ext uri="{FF2B5EF4-FFF2-40B4-BE49-F238E27FC236}">
                      <a16:creationId xmlns:a16="http://schemas.microsoft.com/office/drawing/2014/main" id="{2B04189F-C1BB-8EA6-776A-FECB250993F7}"/>
                    </a:ext>
                  </a:extLst>
                </p14:cNvPr>
                <p14:cNvContentPartPr/>
                <p14:nvPr/>
              </p14:nvContentPartPr>
              <p14:xfrm>
                <a:off x="7726920" y="4423740"/>
                <a:ext cx="3600" cy="15120"/>
              </p14:xfrm>
            </p:contentPart>
          </mc:Choice>
          <mc:Fallback xmlns="">
            <p:pic>
              <p:nvPicPr>
                <p:cNvPr id="263" name="Ink 262">
                  <a:extLst>
                    <a:ext uri="{FF2B5EF4-FFF2-40B4-BE49-F238E27FC236}">
                      <a16:creationId xmlns:a16="http://schemas.microsoft.com/office/drawing/2014/main" id="{2B04189F-C1BB-8EA6-776A-FECB250993F7}"/>
                    </a:ext>
                  </a:extLst>
                </p:cNvPr>
                <p:cNvPicPr/>
                <p:nvPr/>
              </p:nvPicPr>
              <p:blipFill>
                <a:blip r:embed="rId439"/>
                <a:stretch>
                  <a:fillRect/>
                </a:stretch>
              </p:blipFill>
              <p:spPr>
                <a:xfrm>
                  <a:off x="7717920" y="4414520"/>
                  <a:ext cx="21240" cy="3319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265" name="Ink 264">
                  <a:extLst>
                    <a:ext uri="{FF2B5EF4-FFF2-40B4-BE49-F238E27FC236}">
                      <a16:creationId xmlns:a16="http://schemas.microsoft.com/office/drawing/2014/main" id="{52363AE0-8EB0-8028-B54A-83CA0E2033A8}"/>
                    </a:ext>
                  </a:extLst>
                </p14:cNvPr>
                <p14:cNvContentPartPr/>
                <p14:nvPr/>
              </p14:nvContentPartPr>
              <p14:xfrm>
                <a:off x="7815480" y="4416180"/>
                <a:ext cx="16200" cy="178560"/>
              </p14:xfrm>
            </p:contentPart>
          </mc:Choice>
          <mc:Fallback xmlns="">
            <p:pic>
              <p:nvPicPr>
                <p:cNvPr id="265" name="Ink 264">
                  <a:extLst>
                    <a:ext uri="{FF2B5EF4-FFF2-40B4-BE49-F238E27FC236}">
                      <a16:creationId xmlns:a16="http://schemas.microsoft.com/office/drawing/2014/main" id="{52363AE0-8EB0-8028-B54A-83CA0E2033A8}"/>
                    </a:ext>
                  </a:extLst>
                </p:cNvPr>
                <p:cNvPicPr/>
                <p:nvPr/>
              </p:nvPicPr>
              <p:blipFill>
                <a:blip r:embed="rId441"/>
                <a:stretch>
                  <a:fillRect/>
                </a:stretch>
              </p:blipFill>
              <p:spPr>
                <a:xfrm>
                  <a:off x="7806480" y="4407180"/>
                  <a:ext cx="3384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266" name="Ink 265">
                  <a:extLst>
                    <a:ext uri="{FF2B5EF4-FFF2-40B4-BE49-F238E27FC236}">
                      <a16:creationId xmlns:a16="http://schemas.microsoft.com/office/drawing/2014/main" id="{38BD82BF-C8BE-38B2-0ACF-2AE6B64B2620}"/>
                    </a:ext>
                  </a:extLst>
                </p14:cNvPr>
                <p14:cNvContentPartPr/>
                <p14:nvPr/>
              </p14:nvContentPartPr>
              <p14:xfrm>
                <a:off x="7785600" y="4509420"/>
                <a:ext cx="99360" cy="18360"/>
              </p14:xfrm>
            </p:contentPart>
          </mc:Choice>
          <mc:Fallback xmlns="">
            <p:pic>
              <p:nvPicPr>
                <p:cNvPr id="266" name="Ink 265">
                  <a:extLst>
                    <a:ext uri="{FF2B5EF4-FFF2-40B4-BE49-F238E27FC236}">
                      <a16:creationId xmlns:a16="http://schemas.microsoft.com/office/drawing/2014/main" id="{38BD82BF-C8BE-38B2-0ACF-2AE6B64B2620}"/>
                    </a:ext>
                  </a:extLst>
                </p:cNvPr>
                <p:cNvPicPr/>
                <p:nvPr/>
              </p:nvPicPr>
              <p:blipFill>
                <a:blip r:embed="rId443"/>
                <a:stretch>
                  <a:fillRect/>
                </a:stretch>
              </p:blipFill>
              <p:spPr>
                <a:xfrm>
                  <a:off x="7776600" y="4500420"/>
                  <a:ext cx="117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268" name="Ink 267">
                  <a:extLst>
                    <a:ext uri="{FF2B5EF4-FFF2-40B4-BE49-F238E27FC236}">
                      <a16:creationId xmlns:a16="http://schemas.microsoft.com/office/drawing/2014/main" id="{E664DA4D-73BA-85F1-EBF5-59ED690D58D0}"/>
                    </a:ext>
                  </a:extLst>
                </p14:cNvPr>
                <p14:cNvContentPartPr/>
                <p14:nvPr/>
              </p14:nvContentPartPr>
              <p14:xfrm>
                <a:off x="7935720" y="4499700"/>
                <a:ext cx="56520" cy="84600"/>
              </p14:xfrm>
            </p:contentPart>
          </mc:Choice>
          <mc:Fallback xmlns="">
            <p:pic>
              <p:nvPicPr>
                <p:cNvPr id="268" name="Ink 267">
                  <a:extLst>
                    <a:ext uri="{FF2B5EF4-FFF2-40B4-BE49-F238E27FC236}">
                      <a16:creationId xmlns:a16="http://schemas.microsoft.com/office/drawing/2014/main" id="{E664DA4D-73BA-85F1-EBF5-59ED690D58D0}"/>
                    </a:ext>
                  </a:extLst>
                </p:cNvPr>
                <p:cNvPicPr/>
                <p:nvPr/>
              </p:nvPicPr>
              <p:blipFill>
                <a:blip r:embed="rId445"/>
                <a:stretch>
                  <a:fillRect/>
                </a:stretch>
              </p:blipFill>
              <p:spPr>
                <a:xfrm>
                  <a:off x="7926720" y="4490700"/>
                  <a:ext cx="7416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446">
              <p14:nvContentPartPr>
                <p14:cNvPr id="269" name="Ink 268">
                  <a:extLst>
                    <a:ext uri="{FF2B5EF4-FFF2-40B4-BE49-F238E27FC236}">
                      <a16:creationId xmlns:a16="http://schemas.microsoft.com/office/drawing/2014/main" id="{D36D5CA9-38C3-A2BB-255A-C2BD013F8C20}"/>
                    </a:ext>
                  </a:extLst>
                </p14:cNvPr>
                <p14:cNvContentPartPr/>
                <p14:nvPr/>
              </p14:nvContentPartPr>
              <p14:xfrm>
                <a:off x="8043000" y="4423380"/>
                <a:ext cx="77760" cy="148680"/>
              </p14:xfrm>
            </p:contentPart>
          </mc:Choice>
          <mc:Fallback xmlns="">
            <p:pic>
              <p:nvPicPr>
                <p:cNvPr id="269" name="Ink 268">
                  <a:extLst>
                    <a:ext uri="{FF2B5EF4-FFF2-40B4-BE49-F238E27FC236}">
                      <a16:creationId xmlns:a16="http://schemas.microsoft.com/office/drawing/2014/main" id="{D36D5CA9-38C3-A2BB-255A-C2BD013F8C20}"/>
                    </a:ext>
                  </a:extLst>
                </p:cNvPr>
                <p:cNvPicPr/>
                <p:nvPr/>
              </p:nvPicPr>
              <p:blipFill>
                <a:blip r:embed="rId447"/>
                <a:stretch>
                  <a:fillRect/>
                </a:stretch>
              </p:blipFill>
              <p:spPr>
                <a:xfrm>
                  <a:off x="8033958" y="4414402"/>
                  <a:ext cx="95482" cy="166277"/>
                </a:xfrm>
                <a:prstGeom prst="rect">
                  <a:avLst/>
                </a:prstGeom>
              </p:spPr>
            </p:pic>
          </mc:Fallback>
        </mc:AlternateContent>
        <mc:AlternateContent xmlns:mc="http://schemas.openxmlformats.org/markup-compatibility/2006" xmlns:p14="http://schemas.microsoft.com/office/powerpoint/2010/main">
          <mc:Choice Requires="p14">
            <p:contentPart p14:bwMode="auto" r:id="rId448">
              <p14:nvContentPartPr>
                <p14:cNvPr id="271" name="Ink 270">
                  <a:extLst>
                    <a:ext uri="{FF2B5EF4-FFF2-40B4-BE49-F238E27FC236}">
                      <a16:creationId xmlns:a16="http://schemas.microsoft.com/office/drawing/2014/main" id="{4DB8B1C7-9AF6-5E5A-4C11-56507C37D55E}"/>
                    </a:ext>
                  </a:extLst>
                </p14:cNvPr>
                <p14:cNvContentPartPr/>
                <p14:nvPr/>
              </p14:nvContentPartPr>
              <p14:xfrm>
                <a:off x="8190960" y="4479900"/>
                <a:ext cx="66960" cy="92520"/>
              </p14:xfrm>
            </p:contentPart>
          </mc:Choice>
          <mc:Fallback xmlns="">
            <p:pic>
              <p:nvPicPr>
                <p:cNvPr id="271" name="Ink 270">
                  <a:extLst>
                    <a:ext uri="{FF2B5EF4-FFF2-40B4-BE49-F238E27FC236}">
                      <a16:creationId xmlns:a16="http://schemas.microsoft.com/office/drawing/2014/main" id="{4DB8B1C7-9AF6-5E5A-4C11-56507C37D55E}"/>
                    </a:ext>
                  </a:extLst>
                </p:cNvPr>
                <p:cNvPicPr/>
                <p:nvPr/>
              </p:nvPicPr>
              <p:blipFill>
                <a:blip r:embed="rId449"/>
                <a:stretch>
                  <a:fillRect/>
                </a:stretch>
              </p:blipFill>
              <p:spPr>
                <a:xfrm>
                  <a:off x="8181960" y="4470900"/>
                  <a:ext cx="8460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450">
              <p14:nvContentPartPr>
                <p14:cNvPr id="272" name="Ink 271">
                  <a:extLst>
                    <a:ext uri="{FF2B5EF4-FFF2-40B4-BE49-F238E27FC236}">
                      <a16:creationId xmlns:a16="http://schemas.microsoft.com/office/drawing/2014/main" id="{BA83608D-62F2-E3BA-CB2E-A9213938FBA3}"/>
                    </a:ext>
                  </a:extLst>
                </p14:cNvPr>
                <p14:cNvContentPartPr/>
                <p14:nvPr/>
              </p14:nvContentPartPr>
              <p14:xfrm>
                <a:off x="8427480" y="4429500"/>
                <a:ext cx="149040" cy="145800"/>
              </p14:xfrm>
            </p:contentPart>
          </mc:Choice>
          <mc:Fallback xmlns="">
            <p:pic>
              <p:nvPicPr>
                <p:cNvPr id="272" name="Ink 271">
                  <a:extLst>
                    <a:ext uri="{FF2B5EF4-FFF2-40B4-BE49-F238E27FC236}">
                      <a16:creationId xmlns:a16="http://schemas.microsoft.com/office/drawing/2014/main" id="{BA83608D-62F2-E3BA-CB2E-A9213938FBA3}"/>
                    </a:ext>
                  </a:extLst>
                </p:cNvPr>
                <p:cNvPicPr/>
                <p:nvPr/>
              </p:nvPicPr>
              <p:blipFill>
                <a:blip r:embed="rId451"/>
                <a:stretch>
                  <a:fillRect/>
                </a:stretch>
              </p:blipFill>
              <p:spPr>
                <a:xfrm>
                  <a:off x="8418480" y="4420500"/>
                  <a:ext cx="16668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273" name="Ink 272">
                  <a:extLst>
                    <a:ext uri="{FF2B5EF4-FFF2-40B4-BE49-F238E27FC236}">
                      <a16:creationId xmlns:a16="http://schemas.microsoft.com/office/drawing/2014/main" id="{608CC8B8-DE25-86C8-83DD-42C2EC44B4B2}"/>
                    </a:ext>
                  </a:extLst>
                </p14:cNvPr>
                <p14:cNvContentPartPr/>
                <p14:nvPr/>
              </p14:nvContentPartPr>
              <p14:xfrm>
                <a:off x="8500920" y="4479540"/>
                <a:ext cx="72720" cy="7200"/>
              </p14:xfrm>
            </p:contentPart>
          </mc:Choice>
          <mc:Fallback xmlns="">
            <p:pic>
              <p:nvPicPr>
                <p:cNvPr id="273" name="Ink 272">
                  <a:extLst>
                    <a:ext uri="{FF2B5EF4-FFF2-40B4-BE49-F238E27FC236}">
                      <a16:creationId xmlns:a16="http://schemas.microsoft.com/office/drawing/2014/main" id="{608CC8B8-DE25-86C8-83DD-42C2EC44B4B2}"/>
                    </a:ext>
                  </a:extLst>
                </p:cNvPr>
                <p:cNvPicPr/>
                <p:nvPr/>
              </p:nvPicPr>
              <p:blipFill>
                <a:blip r:embed="rId453"/>
                <a:stretch>
                  <a:fillRect/>
                </a:stretch>
              </p:blipFill>
              <p:spPr>
                <a:xfrm>
                  <a:off x="8491920" y="4470540"/>
                  <a:ext cx="9036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275" name="Ink 274">
                  <a:extLst>
                    <a:ext uri="{FF2B5EF4-FFF2-40B4-BE49-F238E27FC236}">
                      <a16:creationId xmlns:a16="http://schemas.microsoft.com/office/drawing/2014/main" id="{813F3E6F-DCAB-7EE2-F5CF-A9B085797D88}"/>
                    </a:ext>
                  </a:extLst>
                </p14:cNvPr>
                <p14:cNvContentPartPr/>
                <p14:nvPr/>
              </p14:nvContentPartPr>
              <p14:xfrm>
                <a:off x="8628000" y="4525620"/>
                <a:ext cx="90000" cy="61920"/>
              </p14:xfrm>
            </p:contentPart>
          </mc:Choice>
          <mc:Fallback xmlns="">
            <p:pic>
              <p:nvPicPr>
                <p:cNvPr id="275" name="Ink 274">
                  <a:extLst>
                    <a:ext uri="{FF2B5EF4-FFF2-40B4-BE49-F238E27FC236}">
                      <a16:creationId xmlns:a16="http://schemas.microsoft.com/office/drawing/2014/main" id="{813F3E6F-DCAB-7EE2-F5CF-A9B085797D88}"/>
                    </a:ext>
                  </a:extLst>
                </p:cNvPr>
                <p:cNvPicPr/>
                <p:nvPr/>
              </p:nvPicPr>
              <p:blipFill>
                <a:blip r:embed="rId455"/>
                <a:stretch>
                  <a:fillRect/>
                </a:stretch>
              </p:blipFill>
              <p:spPr>
                <a:xfrm>
                  <a:off x="8619000" y="4516620"/>
                  <a:ext cx="10764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276" name="Ink 275">
                  <a:extLst>
                    <a:ext uri="{FF2B5EF4-FFF2-40B4-BE49-F238E27FC236}">
                      <a16:creationId xmlns:a16="http://schemas.microsoft.com/office/drawing/2014/main" id="{96F227F2-5E9A-64E8-4E6E-66DFF481C936}"/>
                    </a:ext>
                  </a:extLst>
                </p14:cNvPr>
                <p14:cNvContentPartPr/>
                <p14:nvPr/>
              </p14:nvContentPartPr>
              <p14:xfrm>
                <a:off x="8778480" y="4475580"/>
                <a:ext cx="95040" cy="7560"/>
              </p14:xfrm>
            </p:contentPart>
          </mc:Choice>
          <mc:Fallback xmlns="">
            <p:pic>
              <p:nvPicPr>
                <p:cNvPr id="276" name="Ink 275">
                  <a:extLst>
                    <a:ext uri="{FF2B5EF4-FFF2-40B4-BE49-F238E27FC236}">
                      <a16:creationId xmlns:a16="http://schemas.microsoft.com/office/drawing/2014/main" id="{96F227F2-5E9A-64E8-4E6E-66DFF481C936}"/>
                    </a:ext>
                  </a:extLst>
                </p:cNvPr>
                <p:cNvPicPr/>
                <p:nvPr/>
              </p:nvPicPr>
              <p:blipFill>
                <a:blip r:embed="rId457"/>
                <a:stretch>
                  <a:fillRect/>
                </a:stretch>
              </p:blipFill>
              <p:spPr>
                <a:xfrm>
                  <a:off x="8769480" y="4466989"/>
                  <a:ext cx="112680" cy="24398"/>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278" name="Ink 277">
                  <a:extLst>
                    <a:ext uri="{FF2B5EF4-FFF2-40B4-BE49-F238E27FC236}">
                      <a16:creationId xmlns:a16="http://schemas.microsoft.com/office/drawing/2014/main" id="{893C2F6D-E249-A75E-9F6B-0E5A4ED390F3}"/>
                    </a:ext>
                  </a:extLst>
                </p14:cNvPr>
                <p14:cNvContentPartPr/>
                <p14:nvPr/>
              </p14:nvContentPartPr>
              <p14:xfrm>
                <a:off x="8786760" y="4524540"/>
                <a:ext cx="72720" cy="4320"/>
              </p14:xfrm>
            </p:contentPart>
          </mc:Choice>
          <mc:Fallback xmlns="">
            <p:pic>
              <p:nvPicPr>
                <p:cNvPr id="278" name="Ink 277">
                  <a:extLst>
                    <a:ext uri="{FF2B5EF4-FFF2-40B4-BE49-F238E27FC236}">
                      <a16:creationId xmlns:a16="http://schemas.microsoft.com/office/drawing/2014/main" id="{893C2F6D-E249-A75E-9F6B-0E5A4ED390F3}"/>
                    </a:ext>
                  </a:extLst>
                </p:cNvPr>
                <p:cNvPicPr/>
                <p:nvPr/>
              </p:nvPicPr>
              <p:blipFill>
                <a:blip r:embed="rId459"/>
                <a:stretch>
                  <a:fillRect/>
                </a:stretch>
              </p:blipFill>
              <p:spPr>
                <a:xfrm>
                  <a:off x="8777760" y="4514722"/>
                  <a:ext cx="90360" cy="23564"/>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280" name="Ink 279">
                  <a:extLst>
                    <a:ext uri="{FF2B5EF4-FFF2-40B4-BE49-F238E27FC236}">
                      <a16:creationId xmlns:a16="http://schemas.microsoft.com/office/drawing/2014/main" id="{11634EE7-4D49-203B-724E-A184E54F2B58}"/>
                    </a:ext>
                  </a:extLst>
                </p14:cNvPr>
                <p14:cNvContentPartPr/>
                <p14:nvPr/>
              </p14:nvContentPartPr>
              <p14:xfrm>
                <a:off x="8993400" y="4410060"/>
                <a:ext cx="102240" cy="180360"/>
              </p14:xfrm>
            </p:contentPart>
          </mc:Choice>
          <mc:Fallback xmlns="">
            <p:pic>
              <p:nvPicPr>
                <p:cNvPr id="280" name="Ink 279">
                  <a:extLst>
                    <a:ext uri="{FF2B5EF4-FFF2-40B4-BE49-F238E27FC236}">
                      <a16:creationId xmlns:a16="http://schemas.microsoft.com/office/drawing/2014/main" id="{11634EE7-4D49-203B-724E-A184E54F2B58}"/>
                    </a:ext>
                  </a:extLst>
                </p:cNvPr>
                <p:cNvPicPr/>
                <p:nvPr/>
              </p:nvPicPr>
              <p:blipFill>
                <a:blip r:embed="rId461"/>
                <a:stretch>
                  <a:fillRect/>
                </a:stretch>
              </p:blipFill>
              <p:spPr>
                <a:xfrm>
                  <a:off x="8984400" y="4401060"/>
                  <a:ext cx="11988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281" name="Ink 280">
                  <a:extLst>
                    <a:ext uri="{FF2B5EF4-FFF2-40B4-BE49-F238E27FC236}">
                      <a16:creationId xmlns:a16="http://schemas.microsoft.com/office/drawing/2014/main" id="{6CE7C709-4F0E-68B0-6387-5B55F38B0B64}"/>
                    </a:ext>
                  </a:extLst>
                </p14:cNvPr>
                <p14:cNvContentPartPr/>
                <p14:nvPr/>
              </p14:nvContentPartPr>
              <p14:xfrm>
                <a:off x="9155040" y="4531740"/>
                <a:ext cx="11520" cy="24840"/>
              </p14:xfrm>
            </p:contentPart>
          </mc:Choice>
          <mc:Fallback xmlns="">
            <p:pic>
              <p:nvPicPr>
                <p:cNvPr id="281" name="Ink 280">
                  <a:extLst>
                    <a:ext uri="{FF2B5EF4-FFF2-40B4-BE49-F238E27FC236}">
                      <a16:creationId xmlns:a16="http://schemas.microsoft.com/office/drawing/2014/main" id="{6CE7C709-4F0E-68B0-6387-5B55F38B0B64}"/>
                    </a:ext>
                  </a:extLst>
                </p:cNvPr>
                <p:cNvPicPr/>
                <p:nvPr/>
              </p:nvPicPr>
              <p:blipFill>
                <a:blip r:embed="rId463"/>
                <a:stretch>
                  <a:fillRect/>
                </a:stretch>
              </p:blipFill>
              <p:spPr>
                <a:xfrm>
                  <a:off x="9146040" y="4522740"/>
                  <a:ext cx="2916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282" name="Ink 281">
                  <a:extLst>
                    <a:ext uri="{FF2B5EF4-FFF2-40B4-BE49-F238E27FC236}">
                      <a16:creationId xmlns:a16="http://schemas.microsoft.com/office/drawing/2014/main" id="{3BC8E224-C12C-BA5D-A2C3-8355DB26D9EA}"/>
                    </a:ext>
                  </a:extLst>
                </p14:cNvPr>
                <p14:cNvContentPartPr/>
                <p14:nvPr/>
              </p14:nvContentPartPr>
              <p14:xfrm>
                <a:off x="9211200" y="4397460"/>
                <a:ext cx="153720" cy="160560"/>
              </p14:xfrm>
            </p:contentPart>
          </mc:Choice>
          <mc:Fallback xmlns="">
            <p:pic>
              <p:nvPicPr>
                <p:cNvPr id="282" name="Ink 281">
                  <a:extLst>
                    <a:ext uri="{FF2B5EF4-FFF2-40B4-BE49-F238E27FC236}">
                      <a16:creationId xmlns:a16="http://schemas.microsoft.com/office/drawing/2014/main" id="{3BC8E224-C12C-BA5D-A2C3-8355DB26D9EA}"/>
                    </a:ext>
                  </a:extLst>
                </p:cNvPr>
                <p:cNvPicPr/>
                <p:nvPr/>
              </p:nvPicPr>
              <p:blipFill>
                <a:blip r:embed="rId465"/>
                <a:stretch>
                  <a:fillRect/>
                </a:stretch>
              </p:blipFill>
              <p:spPr>
                <a:xfrm>
                  <a:off x="9202179" y="4388440"/>
                  <a:ext cx="171401" cy="17824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284" name="Ink 283">
                  <a:extLst>
                    <a:ext uri="{FF2B5EF4-FFF2-40B4-BE49-F238E27FC236}">
                      <a16:creationId xmlns:a16="http://schemas.microsoft.com/office/drawing/2014/main" id="{41488183-F05E-8E76-2048-B535586F19AC}"/>
                    </a:ext>
                  </a:extLst>
                </p14:cNvPr>
                <p14:cNvContentPartPr/>
                <p14:nvPr/>
              </p14:nvContentPartPr>
              <p14:xfrm>
                <a:off x="9452760" y="4382340"/>
                <a:ext cx="166680" cy="208800"/>
              </p14:xfrm>
            </p:contentPart>
          </mc:Choice>
          <mc:Fallback xmlns="">
            <p:pic>
              <p:nvPicPr>
                <p:cNvPr id="284" name="Ink 283">
                  <a:extLst>
                    <a:ext uri="{FF2B5EF4-FFF2-40B4-BE49-F238E27FC236}">
                      <a16:creationId xmlns:a16="http://schemas.microsoft.com/office/drawing/2014/main" id="{41488183-F05E-8E76-2048-B535586F19AC}"/>
                    </a:ext>
                  </a:extLst>
                </p:cNvPr>
                <p:cNvPicPr/>
                <p:nvPr/>
              </p:nvPicPr>
              <p:blipFill>
                <a:blip r:embed="rId467"/>
                <a:stretch>
                  <a:fillRect/>
                </a:stretch>
              </p:blipFill>
              <p:spPr>
                <a:xfrm>
                  <a:off x="9443760" y="4373355"/>
                  <a:ext cx="184320" cy="22641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285" name="Ink 284">
                  <a:extLst>
                    <a:ext uri="{FF2B5EF4-FFF2-40B4-BE49-F238E27FC236}">
                      <a16:creationId xmlns:a16="http://schemas.microsoft.com/office/drawing/2014/main" id="{06E38F21-A74E-967B-FC04-1C9537F735F4}"/>
                    </a:ext>
                  </a:extLst>
                </p14:cNvPr>
                <p14:cNvContentPartPr/>
                <p14:nvPr/>
              </p14:nvContentPartPr>
              <p14:xfrm>
                <a:off x="9606840" y="4528860"/>
                <a:ext cx="227880" cy="50400"/>
              </p14:xfrm>
            </p:contentPart>
          </mc:Choice>
          <mc:Fallback xmlns="">
            <p:pic>
              <p:nvPicPr>
                <p:cNvPr id="285" name="Ink 284">
                  <a:extLst>
                    <a:ext uri="{FF2B5EF4-FFF2-40B4-BE49-F238E27FC236}">
                      <a16:creationId xmlns:a16="http://schemas.microsoft.com/office/drawing/2014/main" id="{06E38F21-A74E-967B-FC04-1C9537F735F4}"/>
                    </a:ext>
                  </a:extLst>
                </p:cNvPr>
                <p:cNvPicPr/>
                <p:nvPr/>
              </p:nvPicPr>
              <p:blipFill>
                <a:blip r:embed="rId469"/>
                <a:stretch>
                  <a:fillRect/>
                </a:stretch>
              </p:blipFill>
              <p:spPr>
                <a:xfrm>
                  <a:off x="9597840" y="4519860"/>
                  <a:ext cx="245520" cy="68040"/>
                </a:xfrm>
                <a:prstGeom prst="rect">
                  <a:avLst/>
                </a:prstGeom>
              </p:spPr>
            </p:pic>
          </mc:Fallback>
        </mc:AlternateContent>
      </p:grpSp>
      <p:grpSp>
        <p:nvGrpSpPr>
          <p:cNvPr id="389" name="Group 388">
            <a:extLst>
              <a:ext uri="{FF2B5EF4-FFF2-40B4-BE49-F238E27FC236}">
                <a16:creationId xmlns:a16="http://schemas.microsoft.com/office/drawing/2014/main" id="{72B5A39A-31E1-A687-5625-3359D3DCC210}"/>
              </a:ext>
            </a:extLst>
          </p:cNvPr>
          <p:cNvGrpSpPr/>
          <p:nvPr/>
        </p:nvGrpSpPr>
        <p:grpSpPr>
          <a:xfrm>
            <a:off x="6811080" y="3476940"/>
            <a:ext cx="405720" cy="503280"/>
            <a:chOff x="6811080" y="3476940"/>
            <a:chExt cx="405720" cy="503280"/>
          </a:xfrm>
        </p:grpSpPr>
        <mc:AlternateContent xmlns:mc="http://schemas.openxmlformats.org/markup-compatibility/2006" xmlns:p14="http://schemas.microsoft.com/office/powerpoint/2010/main">
          <mc:Choice Requires="p14">
            <p:contentPart p14:bwMode="auto" r:id="rId470">
              <p14:nvContentPartPr>
                <p14:cNvPr id="387" name="Ink 386">
                  <a:extLst>
                    <a:ext uri="{FF2B5EF4-FFF2-40B4-BE49-F238E27FC236}">
                      <a16:creationId xmlns:a16="http://schemas.microsoft.com/office/drawing/2014/main" id="{F753A04C-6860-A989-99D9-9B68DE29DD5E}"/>
                    </a:ext>
                  </a:extLst>
                </p14:cNvPr>
                <p14:cNvContentPartPr/>
                <p14:nvPr/>
              </p14:nvContentPartPr>
              <p14:xfrm>
                <a:off x="6822240" y="3497460"/>
                <a:ext cx="394560" cy="482760"/>
              </p14:xfrm>
            </p:contentPart>
          </mc:Choice>
          <mc:Fallback xmlns="">
            <p:pic>
              <p:nvPicPr>
                <p:cNvPr id="387" name="Ink 386">
                  <a:extLst>
                    <a:ext uri="{FF2B5EF4-FFF2-40B4-BE49-F238E27FC236}">
                      <a16:creationId xmlns:a16="http://schemas.microsoft.com/office/drawing/2014/main" id="{F753A04C-6860-A989-99D9-9B68DE29DD5E}"/>
                    </a:ext>
                  </a:extLst>
                </p:cNvPr>
                <p:cNvPicPr/>
                <p:nvPr/>
              </p:nvPicPr>
              <p:blipFill>
                <a:blip r:embed="rId471"/>
                <a:stretch>
                  <a:fillRect/>
                </a:stretch>
              </p:blipFill>
              <p:spPr>
                <a:xfrm>
                  <a:off x="6813240" y="3488460"/>
                  <a:ext cx="412200" cy="50040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388" name="Ink 387">
                  <a:extLst>
                    <a:ext uri="{FF2B5EF4-FFF2-40B4-BE49-F238E27FC236}">
                      <a16:creationId xmlns:a16="http://schemas.microsoft.com/office/drawing/2014/main" id="{BDCFC07E-6085-1375-99CD-1EF4563FA4F4}"/>
                    </a:ext>
                  </a:extLst>
                </p14:cNvPr>
                <p14:cNvContentPartPr/>
                <p14:nvPr/>
              </p14:nvContentPartPr>
              <p14:xfrm>
                <a:off x="6811080" y="3476940"/>
                <a:ext cx="44280" cy="23760"/>
              </p14:xfrm>
            </p:contentPart>
          </mc:Choice>
          <mc:Fallback xmlns="">
            <p:pic>
              <p:nvPicPr>
                <p:cNvPr id="388" name="Ink 387">
                  <a:extLst>
                    <a:ext uri="{FF2B5EF4-FFF2-40B4-BE49-F238E27FC236}">
                      <a16:creationId xmlns:a16="http://schemas.microsoft.com/office/drawing/2014/main" id="{BDCFC07E-6085-1375-99CD-1EF4563FA4F4}"/>
                    </a:ext>
                  </a:extLst>
                </p:cNvPr>
                <p:cNvPicPr/>
                <p:nvPr/>
              </p:nvPicPr>
              <p:blipFill>
                <a:blip r:embed="rId473"/>
                <a:stretch>
                  <a:fillRect/>
                </a:stretch>
              </p:blipFill>
              <p:spPr>
                <a:xfrm>
                  <a:off x="6802080" y="3467940"/>
                  <a:ext cx="61920" cy="41400"/>
                </a:xfrm>
                <a:prstGeom prst="rect">
                  <a:avLst/>
                </a:prstGeom>
              </p:spPr>
            </p:pic>
          </mc:Fallback>
        </mc:AlternateContent>
      </p:grpSp>
      <p:grpSp>
        <p:nvGrpSpPr>
          <p:cNvPr id="396" name="Group 395">
            <a:extLst>
              <a:ext uri="{FF2B5EF4-FFF2-40B4-BE49-F238E27FC236}">
                <a16:creationId xmlns:a16="http://schemas.microsoft.com/office/drawing/2014/main" id="{1865719E-13D7-4538-AA63-A9E864CF1D1F}"/>
              </a:ext>
            </a:extLst>
          </p:cNvPr>
          <p:cNvGrpSpPr/>
          <p:nvPr/>
        </p:nvGrpSpPr>
        <p:grpSpPr>
          <a:xfrm>
            <a:off x="7100160" y="3573780"/>
            <a:ext cx="302040" cy="260280"/>
            <a:chOff x="7100160" y="3573780"/>
            <a:chExt cx="302040" cy="260280"/>
          </a:xfrm>
        </p:grpSpPr>
        <mc:AlternateContent xmlns:mc="http://schemas.openxmlformats.org/markup-compatibility/2006" xmlns:p14="http://schemas.microsoft.com/office/powerpoint/2010/main">
          <mc:Choice Requires="p14">
            <p:contentPart p14:bwMode="auto" r:id="rId474">
              <p14:nvContentPartPr>
                <p14:cNvPr id="390" name="Ink 389">
                  <a:extLst>
                    <a:ext uri="{FF2B5EF4-FFF2-40B4-BE49-F238E27FC236}">
                      <a16:creationId xmlns:a16="http://schemas.microsoft.com/office/drawing/2014/main" id="{B9849159-2432-B755-C9A7-59D902CD7B56}"/>
                    </a:ext>
                  </a:extLst>
                </p14:cNvPr>
                <p14:cNvContentPartPr/>
                <p14:nvPr/>
              </p14:nvContentPartPr>
              <p14:xfrm>
                <a:off x="7100160" y="3574500"/>
                <a:ext cx="88200" cy="128880"/>
              </p14:xfrm>
            </p:contentPart>
          </mc:Choice>
          <mc:Fallback xmlns="">
            <p:pic>
              <p:nvPicPr>
                <p:cNvPr id="390" name="Ink 389">
                  <a:extLst>
                    <a:ext uri="{FF2B5EF4-FFF2-40B4-BE49-F238E27FC236}">
                      <a16:creationId xmlns:a16="http://schemas.microsoft.com/office/drawing/2014/main" id="{B9849159-2432-B755-C9A7-59D902CD7B56}"/>
                    </a:ext>
                  </a:extLst>
                </p:cNvPr>
                <p:cNvPicPr/>
                <p:nvPr/>
              </p:nvPicPr>
              <p:blipFill>
                <a:blip r:embed="rId475"/>
                <a:stretch>
                  <a:fillRect/>
                </a:stretch>
              </p:blipFill>
              <p:spPr>
                <a:xfrm>
                  <a:off x="7091197" y="3565500"/>
                  <a:ext cx="105768"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476">
              <p14:nvContentPartPr>
                <p14:cNvPr id="391" name="Ink 390">
                  <a:extLst>
                    <a:ext uri="{FF2B5EF4-FFF2-40B4-BE49-F238E27FC236}">
                      <a16:creationId xmlns:a16="http://schemas.microsoft.com/office/drawing/2014/main" id="{DE34416B-1BA7-E2C5-38C1-4055501807AF}"/>
                    </a:ext>
                  </a:extLst>
                </p14:cNvPr>
                <p14:cNvContentPartPr/>
                <p14:nvPr/>
              </p14:nvContentPartPr>
              <p14:xfrm>
                <a:off x="7130760" y="3573780"/>
                <a:ext cx="106560" cy="153360"/>
              </p14:xfrm>
            </p:contentPart>
          </mc:Choice>
          <mc:Fallback xmlns="">
            <p:pic>
              <p:nvPicPr>
                <p:cNvPr id="391" name="Ink 390">
                  <a:extLst>
                    <a:ext uri="{FF2B5EF4-FFF2-40B4-BE49-F238E27FC236}">
                      <a16:creationId xmlns:a16="http://schemas.microsoft.com/office/drawing/2014/main" id="{DE34416B-1BA7-E2C5-38C1-4055501807AF}"/>
                    </a:ext>
                  </a:extLst>
                </p:cNvPr>
                <p:cNvPicPr/>
                <p:nvPr/>
              </p:nvPicPr>
              <p:blipFill>
                <a:blip r:embed="rId477"/>
                <a:stretch>
                  <a:fillRect/>
                </a:stretch>
              </p:blipFill>
              <p:spPr>
                <a:xfrm>
                  <a:off x="7121760" y="3564780"/>
                  <a:ext cx="1242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392" name="Ink 391">
                  <a:extLst>
                    <a:ext uri="{FF2B5EF4-FFF2-40B4-BE49-F238E27FC236}">
                      <a16:creationId xmlns:a16="http://schemas.microsoft.com/office/drawing/2014/main" id="{D0D8E350-CC0A-96A8-04D0-73A455082BBA}"/>
                    </a:ext>
                  </a:extLst>
                </p14:cNvPr>
                <p14:cNvContentPartPr/>
                <p14:nvPr/>
              </p14:nvContentPartPr>
              <p14:xfrm>
                <a:off x="7316880" y="3599700"/>
                <a:ext cx="32040" cy="100080"/>
              </p14:xfrm>
            </p:contentPart>
          </mc:Choice>
          <mc:Fallback xmlns="">
            <p:pic>
              <p:nvPicPr>
                <p:cNvPr id="392" name="Ink 391">
                  <a:extLst>
                    <a:ext uri="{FF2B5EF4-FFF2-40B4-BE49-F238E27FC236}">
                      <a16:creationId xmlns:a16="http://schemas.microsoft.com/office/drawing/2014/main" id="{D0D8E350-CC0A-96A8-04D0-73A455082BBA}"/>
                    </a:ext>
                  </a:extLst>
                </p:cNvPr>
                <p:cNvPicPr/>
                <p:nvPr/>
              </p:nvPicPr>
              <p:blipFill>
                <a:blip r:embed="rId479"/>
                <a:stretch>
                  <a:fillRect/>
                </a:stretch>
              </p:blipFill>
              <p:spPr>
                <a:xfrm>
                  <a:off x="7307880" y="3590700"/>
                  <a:ext cx="4968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393" name="Ink 392">
                  <a:extLst>
                    <a:ext uri="{FF2B5EF4-FFF2-40B4-BE49-F238E27FC236}">
                      <a16:creationId xmlns:a16="http://schemas.microsoft.com/office/drawing/2014/main" id="{14C70874-1DA6-A38E-E6A9-BBDF6644DD3A}"/>
                    </a:ext>
                  </a:extLst>
                </p14:cNvPr>
                <p14:cNvContentPartPr/>
                <p14:nvPr/>
              </p14:nvContentPartPr>
              <p14:xfrm>
                <a:off x="7338120" y="3578100"/>
                <a:ext cx="64080" cy="255960"/>
              </p14:xfrm>
            </p:contentPart>
          </mc:Choice>
          <mc:Fallback xmlns="">
            <p:pic>
              <p:nvPicPr>
                <p:cNvPr id="393" name="Ink 392">
                  <a:extLst>
                    <a:ext uri="{FF2B5EF4-FFF2-40B4-BE49-F238E27FC236}">
                      <a16:creationId xmlns:a16="http://schemas.microsoft.com/office/drawing/2014/main" id="{14C70874-1DA6-A38E-E6A9-BBDF6644DD3A}"/>
                    </a:ext>
                  </a:extLst>
                </p:cNvPr>
                <p:cNvPicPr/>
                <p:nvPr/>
              </p:nvPicPr>
              <p:blipFill>
                <a:blip r:embed="rId481"/>
                <a:stretch>
                  <a:fillRect/>
                </a:stretch>
              </p:blipFill>
              <p:spPr>
                <a:xfrm>
                  <a:off x="7329120" y="3569113"/>
                  <a:ext cx="81720" cy="273575"/>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395" name="Ink 394">
                  <a:extLst>
                    <a:ext uri="{FF2B5EF4-FFF2-40B4-BE49-F238E27FC236}">
                      <a16:creationId xmlns:a16="http://schemas.microsoft.com/office/drawing/2014/main" id="{A753CD75-B9E0-93C5-2748-53F3F0E5169E}"/>
                    </a:ext>
                  </a:extLst>
                </p14:cNvPr>
                <p14:cNvContentPartPr/>
                <p14:nvPr/>
              </p14:nvContentPartPr>
              <p14:xfrm>
                <a:off x="7341360" y="3687900"/>
                <a:ext cx="41400" cy="54720"/>
              </p14:xfrm>
            </p:contentPart>
          </mc:Choice>
          <mc:Fallback xmlns="">
            <p:pic>
              <p:nvPicPr>
                <p:cNvPr id="395" name="Ink 394">
                  <a:extLst>
                    <a:ext uri="{FF2B5EF4-FFF2-40B4-BE49-F238E27FC236}">
                      <a16:creationId xmlns:a16="http://schemas.microsoft.com/office/drawing/2014/main" id="{A753CD75-B9E0-93C5-2748-53F3F0E5169E}"/>
                    </a:ext>
                  </a:extLst>
                </p:cNvPr>
                <p:cNvPicPr/>
                <p:nvPr/>
              </p:nvPicPr>
              <p:blipFill>
                <a:blip r:embed="rId483"/>
                <a:stretch>
                  <a:fillRect/>
                </a:stretch>
              </p:blipFill>
              <p:spPr>
                <a:xfrm>
                  <a:off x="7332360" y="3678900"/>
                  <a:ext cx="59040" cy="72360"/>
                </a:xfrm>
                <a:prstGeom prst="rect">
                  <a:avLst/>
                </a:prstGeom>
              </p:spPr>
            </p:pic>
          </mc:Fallback>
        </mc:AlternateContent>
      </p:grpSp>
      <p:grpSp>
        <p:nvGrpSpPr>
          <p:cNvPr id="428" name="Group 427">
            <a:extLst>
              <a:ext uri="{FF2B5EF4-FFF2-40B4-BE49-F238E27FC236}">
                <a16:creationId xmlns:a16="http://schemas.microsoft.com/office/drawing/2014/main" id="{8E2DC76D-266E-04BA-A48F-AB9C34BAEF3D}"/>
              </a:ext>
            </a:extLst>
          </p:cNvPr>
          <p:cNvGrpSpPr/>
          <p:nvPr/>
        </p:nvGrpSpPr>
        <p:grpSpPr>
          <a:xfrm>
            <a:off x="598200" y="2712300"/>
            <a:ext cx="2007720" cy="671760"/>
            <a:chOff x="598200" y="2712300"/>
            <a:chExt cx="2007720" cy="671760"/>
          </a:xfrm>
        </p:grpSpPr>
        <mc:AlternateContent xmlns:mc="http://schemas.openxmlformats.org/markup-compatibility/2006" xmlns:p14="http://schemas.microsoft.com/office/powerpoint/2010/main">
          <mc:Choice Requires="p14">
            <p:contentPart p14:bwMode="auto" r:id="rId484">
              <p14:nvContentPartPr>
                <p14:cNvPr id="405" name="Ink 404">
                  <a:extLst>
                    <a:ext uri="{FF2B5EF4-FFF2-40B4-BE49-F238E27FC236}">
                      <a16:creationId xmlns:a16="http://schemas.microsoft.com/office/drawing/2014/main" id="{C5F79243-57AF-D138-308B-2D87E8634222}"/>
                    </a:ext>
                  </a:extLst>
                </p14:cNvPr>
                <p14:cNvContentPartPr/>
                <p14:nvPr/>
              </p14:nvContentPartPr>
              <p14:xfrm>
                <a:off x="630600" y="3145020"/>
                <a:ext cx="62280" cy="168480"/>
              </p14:xfrm>
            </p:contentPart>
          </mc:Choice>
          <mc:Fallback xmlns="">
            <p:pic>
              <p:nvPicPr>
                <p:cNvPr id="405" name="Ink 404">
                  <a:extLst>
                    <a:ext uri="{FF2B5EF4-FFF2-40B4-BE49-F238E27FC236}">
                      <a16:creationId xmlns:a16="http://schemas.microsoft.com/office/drawing/2014/main" id="{C5F79243-57AF-D138-308B-2D87E8634222}"/>
                    </a:ext>
                  </a:extLst>
                </p:cNvPr>
                <p:cNvPicPr/>
                <p:nvPr/>
              </p:nvPicPr>
              <p:blipFill>
                <a:blip r:embed="rId485"/>
                <a:stretch>
                  <a:fillRect/>
                </a:stretch>
              </p:blipFill>
              <p:spPr>
                <a:xfrm>
                  <a:off x="621600" y="3136001"/>
                  <a:ext cx="79920" cy="186158"/>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406" name="Ink 405">
                  <a:extLst>
                    <a:ext uri="{FF2B5EF4-FFF2-40B4-BE49-F238E27FC236}">
                      <a16:creationId xmlns:a16="http://schemas.microsoft.com/office/drawing/2014/main" id="{AEA944BD-07C3-5728-0688-7C314FB01920}"/>
                    </a:ext>
                  </a:extLst>
                </p14:cNvPr>
                <p14:cNvContentPartPr/>
                <p14:nvPr/>
              </p14:nvContentPartPr>
              <p14:xfrm>
                <a:off x="644280" y="3152220"/>
                <a:ext cx="114480" cy="155880"/>
              </p14:xfrm>
            </p:contentPart>
          </mc:Choice>
          <mc:Fallback xmlns="">
            <p:pic>
              <p:nvPicPr>
                <p:cNvPr id="406" name="Ink 405">
                  <a:extLst>
                    <a:ext uri="{FF2B5EF4-FFF2-40B4-BE49-F238E27FC236}">
                      <a16:creationId xmlns:a16="http://schemas.microsoft.com/office/drawing/2014/main" id="{AEA944BD-07C3-5728-0688-7C314FB01920}"/>
                    </a:ext>
                  </a:extLst>
                </p:cNvPr>
                <p:cNvPicPr/>
                <p:nvPr/>
              </p:nvPicPr>
              <p:blipFill>
                <a:blip r:embed="rId487"/>
                <a:stretch>
                  <a:fillRect/>
                </a:stretch>
              </p:blipFill>
              <p:spPr>
                <a:xfrm>
                  <a:off x="635280" y="3143199"/>
                  <a:ext cx="132120" cy="173561"/>
                </a:xfrm>
                <a:prstGeom prst="rect">
                  <a:avLst/>
                </a:prstGeom>
              </p:spPr>
            </p:pic>
          </mc:Fallback>
        </mc:AlternateContent>
        <mc:AlternateContent xmlns:mc="http://schemas.openxmlformats.org/markup-compatibility/2006" xmlns:p14="http://schemas.microsoft.com/office/powerpoint/2010/main">
          <mc:Choice Requires="p14">
            <p:contentPart p14:bwMode="auto" r:id="rId488">
              <p14:nvContentPartPr>
                <p14:cNvPr id="408" name="Ink 407">
                  <a:extLst>
                    <a:ext uri="{FF2B5EF4-FFF2-40B4-BE49-F238E27FC236}">
                      <a16:creationId xmlns:a16="http://schemas.microsoft.com/office/drawing/2014/main" id="{1E9A2DFB-2042-3314-BF7A-B5BD5A3EC6C0}"/>
                    </a:ext>
                  </a:extLst>
                </p14:cNvPr>
                <p14:cNvContentPartPr/>
                <p14:nvPr/>
              </p14:nvContentPartPr>
              <p14:xfrm>
                <a:off x="828240" y="3173460"/>
                <a:ext cx="42120" cy="89280"/>
              </p14:xfrm>
            </p:contentPart>
          </mc:Choice>
          <mc:Fallback xmlns="">
            <p:pic>
              <p:nvPicPr>
                <p:cNvPr id="408" name="Ink 407">
                  <a:extLst>
                    <a:ext uri="{FF2B5EF4-FFF2-40B4-BE49-F238E27FC236}">
                      <a16:creationId xmlns:a16="http://schemas.microsoft.com/office/drawing/2014/main" id="{1E9A2DFB-2042-3314-BF7A-B5BD5A3EC6C0}"/>
                    </a:ext>
                  </a:extLst>
                </p:cNvPr>
                <p:cNvPicPr/>
                <p:nvPr/>
              </p:nvPicPr>
              <p:blipFill>
                <a:blip r:embed="rId489"/>
                <a:stretch>
                  <a:fillRect/>
                </a:stretch>
              </p:blipFill>
              <p:spPr>
                <a:xfrm>
                  <a:off x="819240" y="3164460"/>
                  <a:ext cx="5976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490">
              <p14:nvContentPartPr>
                <p14:cNvPr id="409" name="Ink 408">
                  <a:extLst>
                    <a:ext uri="{FF2B5EF4-FFF2-40B4-BE49-F238E27FC236}">
                      <a16:creationId xmlns:a16="http://schemas.microsoft.com/office/drawing/2014/main" id="{749F9F32-D368-FD4F-F659-DB6D5A64DE67}"/>
                    </a:ext>
                  </a:extLst>
                </p14:cNvPr>
                <p14:cNvContentPartPr/>
                <p14:nvPr/>
              </p14:nvContentPartPr>
              <p14:xfrm>
                <a:off x="871080" y="3145020"/>
                <a:ext cx="13320" cy="239040"/>
              </p14:xfrm>
            </p:contentPart>
          </mc:Choice>
          <mc:Fallback xmlns="">
            <p:pic>
              <p:nvPicPr>
                <p:cNvPr id="409" name="Ink 408">
                  <a:extLst>
                    <a:ext uri="{FF2B5EF4-FFF2-40B4-BE49-F238E27FC236}">
                      <a16:creationId xmlns:a16="http://schemas.microsoft.com/office/drawing/2014/main" id="{749F9F32-D368-FD4F-F659-DB6D5A64DE67}"/>
                    </a:ext>
                  </a:extLst>
                </p:cNvPr>
                <p:cNvPicPr/>
                <p:nvPr/>
              </p:nvPicPr>
              <p:blipFill>
                <a:blip r:embed="rId491"/>
                <a:stretch>
                  <a:fillRect/>
                </a:stretch>
              </p:blipFill>
              <p:spPr>
                <a:xfrm>
                  <a:off x="862080" y="3136020"/>
                  <a:ext cx="3096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410" name="Ink 409">
                  <a:extLst>
                    <a:ext uri="{FF2B5EF4-FFF2-40B4-BE49-F238E27FC236}">
                      <a16:creationId xmlns:a16="http://schemas.microsoft.com/office/drawing/2014/main" id="{75B68427-072C-670C-D8BA-135F026DAD06}"/>
                    </a:ext>
                  </a:extLst>
                </p14:cNvPr>
                <p14:cNvContentPartPr/>
                <p14:nvPr/>
              </p14:nvContentPartPr>
              <p14:xfrm>
                <a:off x="1007520" y="3211260"/>
                <a:ext cx="72360" cy="5760"/>
              </p14:xfrm>
            </p:contentPart>
          </mc:Choice>
          <mc:Fallback xmlns="">
            <p:pic>
              <p:nvPicPr>
                <p:cNvPr id="410" name="Ink 409">
                  <a:extLst>
                    <a:ext uri="{FF2B5EF4-FFF2-40B4-BE49-F238E27FC236}">
                      <a16:creationId xmlns:a16="http://schemas.microsoft.com/office/drawing/2014/main" id="{75B68427-072C-670C-D8BA-135F026DAD06}"/>
                    </a:ext>
                  </a:extLst>
                </p:cNvPr>
                <p:cNvPicPr/>
                <p:nvPr/>
              </p:nvPicPr>
              <p:blipFill>
                <a:blip r:embed="rId493"/>
                <a:stretch>
                  <a:fillRect/>
                </a:stretch>
              </p:blipFill>
              <p:spPr>
                <a:xfrm>
                  <a:off x="998520" y="3202260"/>
                  <a:ext cx="900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494">
              <p14:nvContentPartPr>
                <p14:cNvPr id="411" name="Ink 410">
                  <a:extLst>
                    <a:ext uri="{FF2B5EF4-FFF2-40B4-BE49-F238E27FC236}">
                      <a16:creationId xmlns:a16="http://schemas.microsoft.com/office/drawing/2014/main" id="{A39A6881-7704-3706-A8B1-ADA0AC194207}"/>
                    </a:ext>
                  </a:extLst>
                </p14:cNvPr>
                <p14:cNvContentPartPr/>
                <p14:nvPr/>
              </p14:nvContentPartPr>
              <p14:xfrm>
                <a:off x="1014360" y="3270300"/>
                <a:ext cx="81720" cy="8640"/>
              </p14:xfrm>
            </p:contentPart>
          </mc:Choice>
          <mc:Fallback xmlns="">
            <p:pic>
              <p:nvPicPr>
                <p:cNvPr id="411" name="Ink 410">
                  <a:extLst>
                    <a:ext uri="{FF2B5EF4-FFF2-40B4-BE49-F238E27FC236}">
                      <a16:creationId xmlns:a16="http://schemas.microsoft.com/office/drawing/2014/main" id="{A39A6881-7704-3706-A8B1-ADA0AC194207}"/>
                    </a:ext>
                  </a:extLst>
                </p:cNvPr>
                <p:cNvPicPr/>
                <p:nvPr/>
              </p:nvPicPr>
              <p:blipFill>
                <a:blip r:embed="rId495"/>
                <a:stretch>
                  <a:fillRect/>
                </a:stretch>
              </p:blipFill>
              <p:spPr>
                <a:xfrm>
                  <a:off x="1005360" y="3261300"/>
                  <a:ext cx="9936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397" name="Ink 396">
                  <a:extLst>
                    <a:ext uri="{FF2B5EF4-FFF2-40B4-BE49-F238E27FC236}">
                      <a16:creationId xmlns:a16="http://schemas.microsoft.com/office/drawing/2014/main" id="{DA0268DD-0C24-4901-D4BB-157BB7D16F60}"/>
                    </a:ext>
                  </a:extLst>
                </p14:cNvPr>
                <p14:cNvContentPartPr/>
                <p14:nvPr/>
              </p14:nvContentPartPr>
              <p14:xfrm>
                <a:off x="598200" y="2722020"/>
                <a:ext cx="124560" cy="208080"/>
              </p14:xfrm>
            </p:contentPart>
          </mc:Choice>
          <mc:Fallback xmlns="">
            <p:pic>
              <p:nvPicPr>
                <p:cNvPr id="397" name="Ink 396">
                  <a:extLst>
                    <a:ext uri="{FF2B5EF4-FFF2-40B4-BE49-F238E27FC236}">
                      <a16:creationId xmlns:a16="http://schemas.microsoft.com/office/drawing/2014/main" id="{DA0268DD-0C24-4901-D4BB-157BB7D16F60}"/>
                    </a:ext>
                  </a:extLst>
                </p:cNvPr>
                <p:cNvPicPr/>
                <p:nvPr/>
              </p:nvPicPr>
              <p:blipFill>
                <a:blip r:embed="rId497"/>
                <a:stretch>
                  <a:fillRect/>
                </a:stretch>
              </p:blipFill>
              <p:spPr>
                <a:xfrm>
                  <a:off x="589200" y="2713020"/>
                  <a:ext cx="14220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498">
              <p14:nvContentPartPr>
                <p14:cNvPr id="398" name="Ink 397">
                  <a:extLst>
                    <a:ext uri="{FF2B5EF4-FFF2-40B4-BE49-F238E27FC236}">
                      <a16:creationId xmlns:a16="http://schemas.microsoft.com/office/drawing/2014/main" id="{7C6280BB-84E5-C77D-E138-7A35B547188B}"/>
                    </a:ext>
                  </a:extLst>
                </p14:cNvPr>
                <p14:cNvContentPartPr/>
                <p14:nvPr/>
              </p14:nvContentPartPr>
              <p14:xfrm>
                <a:off x="767400" y="2858100"/>
                <a:ext cx="45000" cy="72000"/>
              </p14:xfrm>
            </p:contentPart>
          </mc:Choice>
          <mc:Fallback xmlns="">
            <p:pic>
              <p:nvPicPr>
                <p:cNvPr id="398" name="Ink 397">
                  <a:extLst>
                    <a:ext uri="{FF2B5EF4-FFF2-40B4-BE49-F238E27FC236}">
                      <a16:creationId xmlns:a16="http://schemas.microsoft.com/office/drawing/2014/main" id="{7C6280BB-84E5-C77D-E138-7A35B547188B}"/>
                    </a:ext>
                  </a:extLst>
                </p:cNvPr>
                <p:cNvPicPr/>
                <p:nvPr/>
              </p:nvPicPr>
              <p:blipFill>
                <a:blip r:embed="rId499"/>
                <a:stretch>
                  <a:fillRect/>
                </a:stretch>
              </p:blipFill>
              <p:spPr>
                <a:xfrm>
                  <a:off x="758400" y="2849100"/>
                  <a:ext cx="6264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500">
              <p14:nvContentPartPr>
                <p14:cNvPr id="399" name="Ink 398">
                  <a:extLst>
                    <a:ext uri="{FF2B5EF4-FFF2-40B4-BE49-F238E27FC236}">
                      <a16:creationId xmlns:a16="http://schemas.microsoft.com/office/drawing/2014/main" id="{52CE09C5-3427-F9FA-3665-A9274868228C}"/>
                    </a:ext>
                  </a:extLst>
                </p14:cNvPr>
                <p14:cNvContentPartPr/>
                <p14:nvPr/>
              </p14:nvContentPartPr>
              <p14:xfrm>
                <a:off x="853440" y="2764140"/>
                <a:ext cx="17640" cy="153360"/>
              </p14:xfrm>
            </p:contentPart>
          </mc:Choice>
          <mc:Fallback xmlns="">
            <p:pic>
              <p:nvPicPr>
                <p:cNvPr id="399" name="Ink 398">
                  <a:extLst>
                    <a:ext uri="{FF2B5EF4-FFF2-40B4-BE49-F238E27FC236}">
                      <a16:creationId xmlns:a16="http://schemas.microsoft.com/office/drawing/2014/main" id="{52CE09C5-3427-F9FA-3665-A9274868228C}"/>
                    </a:ext>
                  </a:extLst>
                </p:cNvPr>
                <p:cNvPicPr/>
                <p:nvPr/>
              </p:nvPicPr>
              <p:blipFill>
                <a:blip r:embed="rId501"/>
                <a:stretch>
                  <a:fillRect/>
                </a:stretch>
              </p:blipFill>
              <p:spPr>
                <a:xfrm>
                  <a:off x="844620" y="2755119"/>
                  <a:ext cx="34927" cy="171042"/>
                </a:xfrm>
                <a:prstGeom prst="rect">
                  <a:avLst/>
                </a:prstGeom>
              </p:spPr>
            </p:pic>
          </mc:Fallback>
        </mc:AlternateContent>
        <mc:AlternateContent xmlns:mc="http://schemas.openxmlformats.org/markup-compatibility/2006" xmlns:p14="http://schemas.microsoft.com/office/powerpoint/2010/main">
          <mc:Choice Requires="p14">
            <p:contentPart p14:bwMode="auto" r:id="rId502">
              <p14:nvContentPartPr>
                <p14:cNvPr id="400" name="Ink 399">
                  <a:extLst>
                    <a:ext uri="{FF2B5EF4-FFF2-40B4-BE49-F238E27FC236}">
                      <a16:creationId xmlns:a16="http://schemas.microsoft.com/office/drawing/2014/main" id="{FC430F1A-86B1-BB43-1F78-7628F88582F1}"/>
                    </a:ext>
                  </a:extLst>
                </p14:cNvPr>
                <p14:cNvContentPartPr/>
                <p14:nvPr/>
              </p14:nvContentPartPr>
              <p14:xfrm>
                <a:off x="834720" y="2832900"/>
                <a:ext cx="59040" cy="4680"/>
              </p14:xfrm>
            </p:contentPart>
          </mc:Choice>
          <mc:Fallback xmlns="">
            <p:pic>
              <p:nvPicPr>
                <p:cNvPr id="400" name="Ink 399">
                  <a:extLst>
                    <a:ext uri="{FF2B5EF4-FFF2-40B4-BE49-F238E27FC236}">
                      <a16:creationId xmlns:a16="http://schemas.microsoft.com/office/drawing/2014/main" id="{FC430F1A-86B1-BB43-1F78-7628F88582F1}"/>
                    </a:ext>
                  </a:extLst>
                </p:cNvPr>
                <p:cNvPicPr/>
                <p:nvPr/>
              </p:nvPicPr>
              <p:blipFill>
                <a:blip r:embed="rId503"/>
                <a:stretch>
                  <a:fillRect/>
                </a:stretch>
              </p:blipFill>
              <p:spPr>
                <a:xfrm>
                  <a:off x="825720" y="2823900"/>
                  <a:ext cx="7668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504">
              <p14:nvContentPartPr>
                <p14:cNvPr id="401" name="Ink 400">
                  <a:extLst>
                    <a:ext uri="{FF2B5EF4-FFF2-40B4-BE49-F238E27FC236}">
                      <a16:creationId xmlns:a16="http://schemas.microsoft.com/office/drawing/2014/main" id="{1223399C-E616-DF0D-5B95-DBC60D7FD7A7}"/>
                    </a:ext>
                  </a:extLst>
                </p14:cNvPr>
                <p14:cNvContentPartPr/>
                <p14:nvPr/>
              </p14:nvContentPartPr>
              <p14:xfrm>
                <a:off x="906720" y="2837580"/>
                <a:ext cx="59040" cy="80640"/>
              </p14:xfrm>
            </p:contentPart>
          </mc:Choice>
          <mc:Fallback xmlns="">
            <p:pic>
              <p:nvPicPr>
                <p:cNvPr id="401" name="Ink 400">
                  <a:extLst>
                    <a:ext uri="{FF2B5EF4-FFF2-40B4-BE49-F238E27FC236}">
                      <a16:creationId xmlns:a16="http://schemas.microsoft.com/office/drawing/2014/main" id="{1223399C-E616-DF0D-5B95-DBC60D7FD7A7}"/>
                    </a:ext>
                  </a:extLst>
                </p:cNvPr>
                <p:cNvPicPr/>
                <p:nvPr/>
              </p:nvPicPr>
              <p:blipFill>
                <a:blip r:embed="rId505"/>
                <a:stretch>
                  <a:fillRect/>
                </a:stretch>
              </p:blipFill>
              <p:spPr>
                <a:xfrm>
                  <a:off x="897775" y="2828580"/>
                  <a:ext cx="76573"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506">
              <p14:nvContentPartPr>
                <p14:cNvPr id="402" name="Ink 401">
                  <a:extLst>
                    <a:ext uri="{FF2B5EF4-FFF2-40B4-BE49-F238E27FC236}">
                      <a16:creationId xmlns:a16="http://schemas.microsoft.com/office/drawing/2014/main" id="{DC6D99FC-4AB6-9966-5178-D52AE6ED883E}"/>
                    </a:ext>
                  </a:extLst>
                </p14:cNvPr>
                <p14:cNvContentPartPr/>
                <p14:nvPr/>
              </p14:nvContentPartPr>
              <p14:xfrm>
                <a:off x="1038840" y="2814900"/>
                <a:ext cx="27000" cy="43200"/>
              </p14:xfrm>
            </p:contentPart>
          </mc:Choice>
          <mc:Fallback xmlns="">
            <p:pic>
              <p:nvPicPr>
                <p:cNvPr id="402" name="Ink 401">
                  <a:extLst>
                    <a:ext uri="{FF2B5EF4-FFF2-40B4-BE49-F238E27FC236}">
                      <a16:creationId xmlns:a16="http://schemas.microsoft.com/office/drawing/2014/main" id="{DC6D99FC-4AB6-9966-5178-D52AE6ED883E}"/>
                    </a:ext>
                  </a:extLst>
                </p:cNvPr>
                <p:cNvPicPr/>
                <p:nvPr/>
              </p:nvPicPr>
              <p:blipFill>
                <a:blip r:embed="rId507"/>
                <a:stretch>
                  <a:fillRect/>
                </a:stretch>
              </p:blipFill>
              <p:spPr>
                <a:xfrm>
                  <a:off x="1029718" y="2805900"/>
                  <a:ext cx="44878"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508">
              <p14:nvContentPartPr>
                <p14:cNvPr id="403" name="Ink 402">
                  <a:extLst>
                    <a:ext uri="{FF2B5EF4-FFF2-40B4-BE49-F238E27FC236}">
                      <a16:creationId xmlns:a16="http://schemas.microsoft.com/office/drawing/2014/main" id="{8DD2E8A8-8F1E-266C-B8D8-6C04415AA3F5}"/>
                    </a:ext>
                  </a:extLst>
                </p14:cNvPr>
                <p14:cNvContentPartPr/>
                <p14:nvPr/>
              </p14:nvContentPartPr>
              <p14:xfrm>
                <a:off x="1047840" y="2926140"/>
                <a:ext cx="27720" cy="27360"/>
              </p14:xfrm>
            </p:contentPart>
          </mc:Choice>
          <mc:Fallback xmlns="">
            <p:pic>
              <p:nvPicPr>
                <p:cNvPr id="403" name="Ink 402">
                  <a:extLst>
                    <a:ext uri="{FF2B5EF4-FFF2-40B4-BE49-F238E27FC236}">
                      <a16:creationId xmlns:a16="http://schemas.microsoft.com/office/drawing/2014/main" id="{8DD2E8A8-8F1E-266C-B8D8-6C04415AA3F5}"/>
                    </a:ext>
                  </a:extLst>
                </p:cNvPr>
                <p:cNvPicPr/>
                <p:nvPr/>
              </p:nvPicPr>
              <p:blipFill>
                <a:blip r:embed="rId509"/>
                <a:stretch>
                  <a:fillRect/>
                </a:stretch>
              </p:blipFill>
              <p:spPr>
                <a:xfrm>
                  <a:off x="1038840" y="2917140"/>
                  <a:ext cx="4536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510">
              <p14:nvContentPartPr>
                <p14:cNvPr id="413" name="Ink 412">
                  <a:extLst>
                    <a:ext uri="{FF2B5EF4-FFF2-40B4-BE49-F238E27FC236}">
                      <a16:creationId xmlns:a16="http://schemas.microsoft.com/office/drawing/2014/main" id="{CF3402DF-7177-6BE8-62AF-401211C95618}"/>
                    </a:ext>
                  </a:extLst>
                </p14:cNvPr>
                <p14:cNvContentPartPr/>
                <p14:nvPr/>
              </p14:nvContentPartPr>
              <p14:xfrm>
                <a:off x="1233960" y="2712300"/>
                <a:ext cx="113760" cy="277200"/>
              </p14:xfrm>
            </p:contentPart>
          </mc:Choice>
          <mc:Fallback xmlns="">
            <p:pic>
              <p:nvPicPr>
                <p:cNvPr id="413" name="Ink 412">
                  <a:extLst>
                    <a:ext uri="{FF2B5EF4-FFF2-40B4-BE49-F238E27FC236}">
                      <a16:creationId xmlns:a16="http://schemas.microsoft.com/office/drawing/2014/main" id="{CF3402DF-7177-6BE8-62AF-401211C95618}"/>
                    </a:ext>
                  </a:extLst>
                </p:cNvPr>
                <p:cNvPicPr/>
                <p:nvPr/>
              </p:nvPicPr>
              <p:blipFill>
                <a:blip r:embed="rId511"/>
                <a:stretch>
                  <a:fillRect/>
                </a:stretch>
              </p:blipFill>
              <p:spPr>
                <a:xfrm>
                  <a:off x="1224960" y="2703300"/>
                  <a:ext cx="13140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512">
              <p14:nvContentPartPr>
                <p14:cNvPr id="414" name="Ink 413">
                  <a:extLst>
                    <a:ext uri="{FF2B5EF4-FFF2-40B4-BE49-F238E27FC236}">
                      <a16:creationId xmlns:a16="http://schemas.microsoft.com/office/drawing/2014/main" id="{D4C736B8-7D2E-3EAA-E05A-5C031C9575BF}"/>
                    </a:ext>
                  </a:extLst>
                </p14:cNvPr>
                <p14:cNvContentPartPr/>
                <p14:nvPr/>
              </p14:nvContentPartPr>
              <p14:xfrm>
                <a:off x="1205880" y="2858460"/>
                <a:ext cx="105120" cy="16920"/>
              </p14:xfrm>
            </p:contentPart>
          </mc:Choice>
          <mc:Fallback xmlns="">
            <p:pic>
              <p:nvPicPr>
                <p:cNvPr id="414" name="Ink 413">
                  <a:extLst>
                    <a:ext uri="{FF2B5EF4-FFF2-40B4-BE49-F238E27FC236}">
                      <a16:creationId xmlns:a16="http://schemas.microsoft.com/office/drawing/2014/main" id="{D4C736B8-7D2E-3EAA-E05A-5C031C9575BF}"/>
                    </a:ext>
                  </a:extLst>
                </p:cNvPr>
                <p:cNvPicPr/>
                <p:nvPr/>
              </p:nvPicPr>
              <p:blipFill>
                <a:blip r:embed="rId513"/>
                <a:stretch>
                  <a:fillRect/>
                </a:stretch>
              </p:blipFill>
              <p:spPr>
                <a:xfrm>
                  <a:off x="1196880" y="2849460"/>
                  <a:ext cx="12276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514">
              <p14:nvContentPartPr>
                <p14:cNvPr id="416" name="Ink 415">
                  <a:extLst>
                    <a:ext uri="{FF2B5EF4-FFF2-40B4-BE49-F238E27FC236}">
                      <a16:creationId xmlns:a16="http://schemas.microsoft.com/office/drawing/2014/main" id="{39CCCB92-CF3A-E557-90A6-5867715F986B}"/>
                    </a:ext>
                  </a:extLst>
                </p14:cNvPr>
                <p14:cNvContentPartPr/>
                <p14:nvPr/>
              </p14:nvContentPartPr>
              <p14:xfrm>
                <a:off x="1349880" y="2878980"/>
                <a:ext cx="74880" cy="90720"/>
              </p14:xfrm>
            </p:contentPart>
          </mc:Choice>
          <mc:Fallback xmlns="">
            <p:pic>
              <p:nvPicPr>
                <p:cNvPr id="416" name="Ink 415">
                  <a:extLst>
                    <a:ext uri="{FF2B5EF4-FFF2-40B4-BE49-F238E27FC236}">
                      <a16:creationId xmlns:a16="http://schemas.microsoft.com/office/drawing/2014/main" id="{39CCCB92-CF3A-E557-90A6-5867715F986B}"/>
                    </a:ext>
                  </a:extLst>
                </p:cNvPr>
                <p:cNvPicPr/>
                <p:nvPr/>
              </p:nvPicPr>
              <p:blipFill>
                <a:blip r:embed="rId515"/>
                <a:stretch>
                  <a:fillRect/>
                </a:stretch>
              </p:blipFill>
              <p:spPr>
                <a:xfrm>
                  <a:off x="1340880" y="2869980"/>
                  <a:ext cx="9252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516">
              <p14:nvContentPartPr>
                <p14:cNvPr id="417" name="Ink 416">
                  <a:extLst>
                    <a:ext uri="{FF2B5EF4-FFF2-40B4-BE49-F238E27FC236}">
                      <a16:creationId xmlns:a16="http://schemas.microsoft.com/office/drawing/2014/main" id="{117528C1-6D65-DD55-1E11-6890BD71C44C}"/>
                    </a:ext>
                  </a:extLst>
                </p14:cNvPr>
                <p14:cNvContentPartPr/>
                <p14:nvPr/>
              </p14:nvContentPartPr>
              <p14:xfrm>
                <a:off x="1466880" y="2873940"/>
                <a:ext cx="57240" cy="86400"/>
              </p14:xfrm>
            </p:contentPart>
          </mc:Choice>
          <mc:Fallback xmlns="">
            <p:pic>
              <p:nvPicPr>
                <p:cNvPr id="417" name="Ink 416">
                  <a:extLst>
                    <a:ext uri="{FF2B5EF4-FFF2-40B4-BE49-F238E27FC236}">
                      <a16:creationId xmlns:a16="http://schemas.microsoft.com/office/drawing/2014/main" id="{117528C1-6D65-DD55-1E11-6890BD71C44C}"/>
                    </a:ext>
                  </a:extLst>
                </p:cNvPr>
                <p:cNvPicPr/>
                <p:nvPr/>
              </p:nvPicPr>
              <p:blipFill>
                <a:blip r:embed="rId517"/>
                <a:stretch>
                  <a:fillRect/>
                </a:stretch>
              </p:blipFill>
              <p:spPr>
                <a:xfrm>
                  <a:off x="1457880" y="2864940"/>
                  <a:ext cx="7488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518">
              <p14:nvContentPartPr>
                <p14:cNvPr id="419" name="Ink 418">
                  <a:extLst>
                    <a:ext uri="{FF2B5EF4-FFF2-40B4-BE49-F238E27FC236}">
                      <a16:creationId xmlns:a16="http://schemas.microsoft.com/office/drawing/2014/main" id="{44C878E8-1C9B-AC29-3817-A2C68B12B19E}"/>
                    </a:ext>
                  </a:extLst>
                </p14:cNvPr>
                <p14:cNvContentPartPr/>
                <p14:nvPr/>
              </p14:nvContentPartPr>
              <p14:xfrm>
                <a:off x="1638240" y="2881500"/>
                <a:ext cx="128880" cy="73080"/>
              </p14:xfrm>
            </p:contentPart>
          </mc:Choice>
          <mc:Fallback xmlns="">
            <p:pic>
              <p:nvPicPr>
                <p:cNvPr id="419" name="Ink 418">
                  <a:extLst>
                    <a:ext uri="{FF2B5EF4-FFF2-40B4-BE49-F238E27FC236}">
                      <a16:creationId xmlns:a16="http://schemas.microsoft.com/office/drawing/2014/main" id="{44C878E8-1C9B-AC29-3817-A2C68B12B19E}"/>
                    </a:ext>
                  </a:extLst>
                </p:cNvPr>
                <p:cNvPicPr/>
                <p:nvPr/>
              </p:nvPicPr>
              <p:blipFill>
                <a:blip r:embed="rId519"/>
                <a:stretch>
                  <a:fillRect/>
                </a:stretch>
              </p:blipFill>
              <p:spPr>
                <a:xfrm>
                  <a:off x="1629240" y="2872500"/>
                  <a:ext cx="1465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520">
              <p14:nvContentPartPr>
                <p14:cNvPr id="420" name="Ink 419">
                  <a:extLst>
                    <a:ext uri="{FF2B5EF4-FFF2-40B4-BE49-F238E27FC236}">
                      <a16:creationId xmlns:a16="http://schemas.microsoft.com/office/drawing/2014/main" id="{55891A40-638B-0657-A6F0-C2EF5D663B4E}"/>
                    </a:ext>
                  </a:extLst>
                </p14:cNvPr>
                <p14:cNvContentPartPr/>
                <p14:nvPr/>
              </p14:nvContentPartPr>
              <p14:xfrm>
                <a:off x="1866840" y="2869980"/>
                <a:ext cx="118080" cy="116280"/>
              </p14:xfrm>
            </p:contentPart>
          </mc:Choice>
          <mc:Fallback xmlns="">
            <p:pic>
              <p:nvPicPr>
                <p:cNvPr id="420" name="Ink 419">
                  <a:extLst>
                    <a:ext uri="{FF2B5EF4-FFF2-40B4-BE49-F238E27FC236}">
                      <a16:creationId xmlns:a16="http://schemas.microsoft.com/office/drawing/2014/main" id="{55891A40-638B-0657-A6F0-C2EF5D663B4E}"/>
                    </a:ext>
                  </a:extLst>
                </p:cNvPr>
                <p:cNvPicPr/>
                <p:nvPr/>
              </p:nvPicPr>
              <p:blipFill>
                <a:blip r:embed="rId521"/>
                <a:stretch>
                  <a:fillRect/>
                </a:stretch>
              </p:blipFill>
              <p:spPr>
                <a:xfrm>
                  <a:off x="1857840" y="2860980"/>
                  <a:ext cx="13572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522">
              <p14:nvContentPartPr>
                <p14:cNvPr id="421" name="Ink 420">
                  <a:extLst>
                    <a:ext uri="{FF2B5EF4-FFF2-40B4-BE49-F238E27FC236}">
                      <a16:creationId xmlns:a16="http://schemas.microsoft.com/office/drawing/2014/main" id="{8AD96DF5-6EEA-DB36-33B8-B98CD01F4B49}"/>
                    </a:ext>
                  </a:extLst>
                </p14:cNvPr>
                <p14:cNvContentPartPr/>
                <p14:nvPr/>
              </p14:nvContentPartPr>
              <p14:xfrm>
                <a:off x="2059440" y="2923260"/>
                <a:ext cx="3600" cy="49680"/>
              </p14:xfrm>
            </p:contentPart>
          </mc:Choice>
          <mc:Fallback xmlns="">
            <p:pic>
              <p:nvPicPr>
                <p:cNvPr id="421" name="Ink 420">
                  <a:extLst>
                    <a:ext uri="{FF2B5EF4-FFF2-40B4-BE49-F238E27FC236}">
                      <a16:creationId xmlns:a16="http://schemas.microsoft.com/office/drawing/2014/main" id="{8AD96DF5-6EEA-DB36-33B8-B98CD01F4B49}"/>
                    </a:ext>
                  </a:extLst>
                </p:cNvPr>
                <p:cNvPicPr/>
                <p:nvPr/>
              </p:nvPicPr>
              <p:blipFill>
                <a:blip r:embed="rId523"/>
                <a:stretch>
                  <a:fillRect/>
                </a:stretch>
              </p:blipFill>
              <p:spPr>
                <a:xfrm>
                  <a:off x="2050440" y="2914194"/>
                  <a:ext cx="21240" cy="67449"/>
                </a:xfrm>
                <a:prstGeom prst="rect">
                  <a:avLst/>
                </a:prstGeom>
              </p:spPr>
            </p:pic>
          </mc:Fallback>
        </mc:AlternateContent>
        <mc:AlternateContent xmlns:mc="http://schemas.openxmlformats.org/markup-compatibility/2006" xmlns:p14="http://schemas.microsoft.com/office/powerpoint/2010/main">
          <mc:Choice Requires="p14">
            <p:contentPart p14:bwMode="auto" r:id="rId524">
              <p14:nvContentPartPr>
                <p14:cNvPr id="422" name="Ink 421">
                  <a:extLst>
                    <a:ext uri="{FF2B5EF4-FFF2-40B4-BE49-F238E27FC236}">
                      <a16:creationId xmlns:a16="http://schemas.microsoft.com/office/drawing/2014/main" id="{E736AAD5-3A5B-3987-5285-FCFD2DDAEDC4}"/>
                    </a:ext>
                  </a:extLst>
                </p14:cNvPr>
                <p14:cNvContentPartPr/>
                <p14:nvPr/>
              </p14:nvContentPartPr>
              <p14:xfrm>
                <a:off x="2036760" y="2828940"/>
                <a:ext cx="2160" cy="13320"/>
              </p14:xfrm>
            </p:contentPart>
          </mc:Choice>
          <mc:Fallback xmlns="">
            <p:pic>
              <p:nvPicPr>
                <p:cNvPr id="422" name="Ink 421">
                  <a:extLst>
                    <a:ext uri="{FF2B5EF4-FFF2-40B4-BE49-F238E27FC236}">
                      <a16:creationId xmlns:a16="http://schemas.microsoft.com/office/drawing/2014/main" id="{E736AAD5-3A5B-3987-5285-FCFD2DDAEDC4}"/>
                    </a:ext>
                  </a:extLst>
                </p:cNvPr>
                <p:cNvPicPr/>
                <p:nvPr/>
              </p:nvPicPr>
              <p:blipFill>
                <a:blip r:embed="rId525"/>
                <a:stretch>
                  <a:fillRect/>
                </a:stretch>
              </p:blipFill>
              <p:spPr>
                <a:xfrm>
                  <a:off x="2027760" y="2819940"/>
                  <a:ext cx="1980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526">
              <p14:nvContentPartPr>
                <p14:cNvPr id="423" name="Ink 422">
                  <a:extLst>
                    <a:ext uri="{FF2B5EF4-FFF2-40B4-BE49-F238E27FC236}">
                      <a16:creationId xmlns:a16="http://schemas.microsoft.com/office/drawing/2014/main" id="{2B324EAD-747A-78A5-E8E5-8952B685F214}"/>
                    </a:ext>
                  </a:extLst>
                </p14:cNvPr>
                <p14:cNvContentPartPr/>
                <p14:nvPr/>
              </p14:nvContentPartPr>
              <p14:xfrm>
                <a:off x="2126040" y="2887620"/>
                <a:ext cx="54720" cy="96840"/>
              </p14:xfrm>
            </p:contentPart>
          </mc:Choice>
          <mc:Fallback xmlns="">
            <p:pic>
              <p:nvPicPr>
                <p:cNvPr id="423" name="Ink 422">
                  <a:extLst>
                    <a:ext uri="{FF2B5EF4-FFF2-40B4-BE49-F238E27FC236}">
                      <a16:creationId xmlns:a16="http://schemas.microsoft.com/office/drawing/2014/main" id="{2B324EAD-747A-78A5-E8E5-8952B685F214}"/>
                    </a:ext>
                  </a:extLst>
                </p:cNvPr>
                <p:cNvPicPr/>
                <p:nvPr/>
              </p:nvPicPr>
              <p:blipFill>
                <a:blip r:embed="rId527"/>
                <a:stretch>
                  <a:fillRect/>
                </a:stretch>
              </p:blipFill>
              <p:spPr>
                <a:xfrm>
                  <a:off x="2117040" y="2878620"/>
                  <a:ext cx="7236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528">
              <p14:nvContentPartPr>
                <p14:cNvPr id="424" name="Ink 423">
                  <a:extLst>
                    <a:ext uri="{FF2B5EF4-FFF2-40B4-BE49-F238E27FC236}">
                      <a16:creationId xmlns:a16="http://schemas.microsoft.com/office/drawing/2014/main" id="{DCBE9281-4224-C856-36CE-0433FE1E3825}"/>
                    </a:ext>
                  </a:extLst>
                </p14:cNvPr>
                <p14:cNvContentPartPr/>
                <p14:nvPr/>
              </p14:nvContentPartPr>
              <p14:xfrm>
                <a:off x="2222520" y="2886900"/>
                <a:ext cx="96480" cy="102600"/>
              </p14:xfrm>
            </p:contentPart>
          </mc:Choice>
          <mc:Fallback xmlns="">
            <p:pic>
              <p:nvPicPr>
                <p:cNvPr id="424" name="Ink 423">
                  <a:extLst>
                    <a:ext uri="{FF2B5EF4-FFF2-40B4-BE49-F238E27FC236}">
                      <a16:creationId xmlns:a16="http://schemas.microsoft.com/office/drawing/2014/main" id="{DCBE9281-4224-C856-36CE-0433FE1E3825}"/>
                    </a:ext>
                  </a:extLst>
                </p:cNvPr>
                <p:cNvPicPr/>
                <p:nvPr/>
              </p:nvPicPr>
              <p:blipFill>
                <a:blip r:embed="rId529"/>
                <a:stretch>
                  <a:fillRect/>
                </a:stretch>
              </p:blipFill>
              <p:spPr>
                <a:xfrm>
                  <a:off x="2213520" y="2877900"/>
                  <a:ext cx="11412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530">
              <p14:nvContentPartPr>
                <p14:cNvPr id="425" name="Ink 424">
                  <a:extLst>
                    <a:ext uri="{FF2B5EF4-FFF2-40B4-BE49-F238E27FC236}">
                      <a16:creationId xmlns:a16="http://schemas.microsoft.com/office/drawing/2014/main" id="{296CC2E5-45F2-B18F-568F-DDA30EBDD671}"/>
                    </a:ext>
                  </a:extLst>
                </p14:cNvPr>
                <p14:cNvContentPartPr/>
                <p14:nvPr/>
              </p14:nvContentPartPr>
              <p14:xfrm>
                <a:off x="2373000" y="2832900"/>
                <a:ext cx="12960" cy="169560"/>
              </p14:xfrm>
            </p:contentPart>
          </mc:Choice>
          <mc:Fallback xmlns="">
            <p:pic>
              <p:nvPicPr>
                <p:cNvPr id="425" name="Ink 424">
                  <a:extLst>
                    <a:ext uri="{FF2B5EF4-FFF2-40B4-BE49-F238E27FC236}">
                      <a16:creationId xmlns:a16="http://schemas.microsoft.com/office/drawing/2014/main" id="{296CC2E5-45F2-B18F-568F-DDA30EBDD671}"/>
                    </a:ext>
                  </a:extLst>
                </p:cNvPr>
                <p:cNvPicPr/>
                <p:nvPr/>
              </p:nvPicPr>
              <p:blipFill>
                <a:blip r:embed="rId531"/>
                <a:stretch>
                  <a:fillRect/>
                </a:stretch>
              </p:blipFill>
              <p:spPr>
                <a:xfrm>
                  <a:off x="2364000" y="2823900"/>
                  <a:ext cx="3060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532">
              <p14:nvContentPartPr>
                <p14:cNvPr id="426" name="Ink 425">
                  <a:extLst>
                    <a:ext uri="{FF2B5EF4-FFF2-40B4-BE49-F238E27FC236}">
                      <a16:creationId xmlns:a16="http://schemas.microsoft.com/office/drawing/2014/main" id="{E9946235-F852-E13F-E213-5EF506DC7E18}"/>
                    </a:ext>
                  </a:extLst>
                </p14:cNvPr>
                <p14:cNvContentPartPr/>
                <p14:nvPr/>
              </p14:nvContentPartPr>
              <p14:xfrm>
                <a:off x="2420160" y="2902740"/>
                <a:ext cx="101520" cy="101160"/>
              </p14:xfrm>
            </p:contentPart>
          </mc:Choice>
          <mc:Fallback xmlns="">
            <p:pic>
              <p:nvPicPr>
                <p:cNvPr id="426" name="Ink 425">
                  <a:extLst>
                    <a:ext uri="{FF2B5EF4-FFF2-40B4-BE49-F238E27FC236}">
                      <a16:creationId xmlns:a16="http://schemas.microsoft.com/office/drawing/2014/main" id="{E9946235-F852-E13F-E213-5EF506DC7E18}"/>
                    </a:ext>
                  </a:extLst>
                </p:cNvPr>
                <p:cNvPicPr/>
                <p:nvPr/>
              </p:nvPicPr>
              <p:blipFill>
                <a:blip r:embed="rId533"/>
                <a:stretch>
                  <a:fillRect/>
                </a:stretch>
              </p:blipFill>
              <p:spPr>
                <a:xfrm>
                  <a:off x="2411160" y="2893740"/>
                  <a:ext cx="11916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534">
              <p14:nvContentPartPr>
                <p14:cNvPr id="427" name="Ink 426">
                  <a:extLst>
                    <a:ext uri="{FF2B5EF4-FFF2-40B4-BE49-F238E27FC236}">
                      <a16:creationId xmlns:a16="http://schemas.microsoft.com/office/drawing/2014/main" id="{81F79EDC-D0DC-2031-7DE2-366C57B2F4F1}"/>
                    </a:ext>
                  </a:extLst>
                </p14:cNvPr>
                <p14:cNvContentPartPr/>
                <p14:nvPr/>
              </p14:nvContentPartPr>
              <p14:xfrm>
                <a:off x="2583600" y="2995620"/>
                <a:ext cx="22320" cy="83880"/>
              </p14:xfrm>
            </p:contentPart>
          </mc:Choice>
          <mc:Fallback xmlns="">
            <p:pic>
              <p:nvPicPr>
                <p:cNvPr id="427" name="Ink 426">
                  <a:extLst>
                    <a:ext uri="{FF2B5EF4-FFF2-40B4-BE49-F238E27FC236}">
                      <a16:creationId xmlns:a16="http://schemas.microsoft.com/office/drawing/2014/main" id="{81F79EDC-D0DC-2031-7DE2-366C57B2F4F1}"/>
                    </a:ext>
                  </a:extLst>
                </p:cNvPr>
                <p:cNvPicPr/>
                <p:nvPr/>
              </p:nvPicPr>
              <p:blipFill>
                <a:blip r:embed="rId535"/>
                <a:stretch>
                  <a:fillRect/>
                </a:stretch>
              </p:blipFill>
              <p:spPr>
                <a:xfrm>
                  <a:off x="2574600" y="2986620"/>
                  <a:ext cx="39960" cy="101520"/>
                </a:xfrm>
                <a:prstGeom prst="rect">
                  <a:avLst/>
                </a:prstGeom>
              </p:spPr>
            </p:pic>
          </mc:Fallback>
        </mc:AlternateContent>
      </p:grpSp>
      <p:grpSp>
        <p:nvGrpSpPr>
          <p:cNvPr id="434" name="Group 433">
            <a:extLst>
              <a:ext uri="{FF2B5EF4-FFF2-40B4-BE49-F238E27FC236}">
                <a16:creationId xmlns:a16="http://schemas.microsoft.com/office/drawing/2014/main" id="{FBD14341-9744-1D29-B6F2-28EABC3B7086}"/>
              </a:ext>
            </a:extLst>
          </p:cNvPr>
          <p:cNvGrpSpPr/>
          <p:nvPr/>
        </p:nvGrpSpPr>
        <p:grpSpPr>
          <a:xfrm>
            <a:off x="1277160" y="3104700"/>
            <a:ext cx="282960" cy="280440"/>
            <a:chOff x="1277160" y="3104700"/>
            <a:chExt cx="282960" cy="280440"/>
          </a:xfrm>
        </p:grpSpPr>
        <mc:AlternateContent xmlns:mc="http://schemas.openxmlformats.org/markup-compatibility/2006" xmlns:p14="http://schemas.microsoft.com/office/powerpoint/2010/main">
          <mc:Choice Requires="p14">
            <p:contentPart p14:bwMode="auto" r:id="rId536">
              <p14:nvContentPartPr>
                <p14:cNvPr id="429" name="Ink 428">
                  <a:extLst>
                    <a:ext uri="{FF2B5EF4-FFF2-40B4-BE49-F238E27FC236}">
                      <a16:creationId xmlns:a16="http://schemas.microsoft.com/office/drawing/2014/main" id="{10066699-6936-43F4-5240-39B25BC7482B}"/>
                    </a:ext>
                  </a:extLst>
                </p14:cNvPr>
                <p14:cNvContentPartPr/>
                <p14:nvPr/>
              </p14:nvContentPartPr>
              <p14:xfrm>
                <a:off x="1277160" y="3176340"/>
                <a:ext cx="77400" cy="117000"/>
              </p14:xfrm>
            </p:contentPart>
          </mc:Choice>
          <mc:Fallback xmlns="">
            <p:pic>
              <p:nvPicPr>
                <p:cNvPr id="429" name="Ink 428">
                  <a:extLst>
                    <a:ext uri="{FF2B5EF4-FFF2-40B4-BE49-F238E27FC236}">
                      <a16:creationId xmlns:a16="http://schemas.microsoft.com/office/drawing/2014/main" id="{10066699-6936-43F4-5240-39B25BC7482B}"/>
                    </a:ext>
                  </a:extLst>
                </p:cNvPr>
                <p:cNvPicPr/>
                <p:nvPr/>
              </p:nvPicPr>
              <p:blipFill>
                <a:blip r:embed="rId537"/>
                <a:stretch>
                  <a:fillRect/>
                </a:stretch>
              </p:blipFill>
              <p:spPr>
                <a:xfrm>
                  <a:off x="1268160" y="3167340"/>
                  <a:ext cx="9504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538">
              <p14:nvContentPartPr>
                <p14:cNvPr id="430" name="Ink 429">
                  <a:extLst>
                    <a:ext uri="{FF2B5EF4-FFF2-40B4-BE49-F238E27FC236}">
                      <a16:creationId xmlns:a16="http://schemas.microsoft.com/office/drawing/2014/main" id="{C54303EB-0E4A-ACE9-EF80-31DCB235C25E}"/>
                    </a:ext>
                  </a:extLst>
                </p14:cNvPr>
                <p14:cNvContentPartPr/>
                <p14:nvPr/>
              </p14:nvContentPartPr>
              <p14:xfrm>
                <a:off x="1285800" y="3180660"/>
                <a:ext cx="130320" cy="102600"/>
              </p14:xfrm>
            </p:contentPart>
          </mc:Choice>
          <mc:Fallback xmlns="">
            <p:pic>
              <p:nvPicPr>
                <p:cNvPr id="430" name="Ink 429">
                  <a:extLst>
                    <a:ext uri="{FF2B5EF4-FFF2-40B4-BE49-F238E27FC236}">
                      <a16:creationId xmlns:a16="http://schemas.microsoft.com/office/drawing/2014/main" id="{C54303EB-0E4A-ACE9-EF80-31DCB235C25E}"/>
                    </a:ext>
                  </a:extLst>
                </p:cNvPr>
                <p:cNvPicPr/>
                <p:nvPr/>
              </p:nvPicPr>
              <p:blipFill>
                <a:blip r:embed="rId539"/>
                <a:stretch>
                  <a:fillRect/>
                </a:stretch>
              </p:blipFill>
              <p:spPr>
                <a:xfrm>
                  <a:off x="1276800" y="3171660"/>
                  <a:ext cx="14796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540">
              <p14:nvContentPartPr>
                <p14:cNvPr id="432" name="Ink 431">
                  <a:extLst>
                    <a:ext uri="{FF2B5EF4-FFF2-40B4-BE49-F238E27FC236}">
                      <a16:creationId xmlns:a16="http://schemas.microsoft.com/office/drawing/2014/main" id="{05AA0BDF-7F0B-70FD-ACAB-AAAD3B41ECFE}"/>
                    </a:ext>
                  </a:extLst>
                </p14:cNvPr>
                <p14:cNvContentPartPr/>
                <p14:nvPr/>
              </p14:nvContentPartPr>
              <p14:xfrm>
                <a:off x="1458240" y="3183180"/>
                <a:ext cx="101880" cy="84960"/>
              </p14:xfrm>
            </p:contentPart>
          </mc:Choice>
          <mc:Fallback xmlns="">
            <p:pic>
              <p:nvPicPr>
                <p:cNvPr id="432" name="Ink 431">
                  <a:extLst>
                    <a:ext uri="{FF2B5EF4-FFF2-40B4-BE49-F238E27FC236}">
                      <a16:creationId xmlns:a16="http://schemas.microsoft.com/office/drawing/2014/main" id="{05AA0BDF-7F0B-70FD-ACAB-AAAD3B41ECFE}"/>
                    </a:ext>
                  </a:extLst>
                </p:cNvPr>
                <p:cNvPicPr/>
                <p:nvPr/>
              </p:nvPicPr>
              <p:blipFill>
                <a:blip r:embed="rId541"/>
                <a:stretch>
                  <a:fillRect/>
                </a:stretch>
              </p:blipFill>
              <p:spPr>
                <a:xfrm>
                  <a:off x="1449240" y="3174180"/>
                  <a:ext cx="11952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542">
              <p14:nvContentPartPr>
                <p14:cNvPr id="433" name="Ink 432">
                  <a:extLst>
                    <a:ext uri="{FF2B5EF4-FFF2-40B4-BE49-F238E27FC236}">
                      <a16:creationId xmlns:a16="http://schemas.microsoft.com/office/drawing/2014/main" id="{CA38EFF5-9494-0E9F-7331-11BDDC50F951}"/>
                    </a:ext>
                  </a:extLst>
                </p14:cNvPr>
                <p14:cNvContentPartPr/>
                <p14:nvPr/>
              </p14:nvContentPartPr>
              <p14:xfrm>
                <a:off x="1525560" y="3104700"/>
                <a:ext cx="9000" cy="280440"/>
              </p14:xfrm>
            </p:contentPart>
          </mc:Choice>
          <mc:Fallback xmlns="">
            <p:pic>
              <p:nvPicPr>
                <p:cNvPr id="433" name="Ink 432">
                  <a:extLst>
                    <a:ext uri="{FF2B5EF4-FFF2-40B4-BE49-F238E27FC236}">
                      <a16:creationId xmlns:a16="http://schemas.microsoft.com/office/drawing/2014/main" id="{CA38EFF5-9494-0E9F-7331-11BDDC50F951}"/>
                    </a:ext>
                  </a:extLst>
                </p:cNvPr>
                <p:cNvPicPr/>
                <p:nvPr/>
              </p:nvPicPr>
              <p:blipFill>
                <a:blip r:embed="rId543"/>
                <a:stretch>
                  <a:fillRect/>
                </a:stretch>
              </p:blipFill>
              <p:spPr>
                <a:xfrm>
                  <a:off x="1516560" y="3095700"/>
                  <a:ext cx="26640" cy="298080"/>
                </a:xfrm>
                <a:prstGeom prst="rect">
                  <a:avLst/>
                </a:prstGeom>
              </p:spPr>
            </p:pic>
          </mc:Fallback>
        </mc:AlternateContent>
      </p:grpSp>
      <p:grpSp>
        <p:nvGrpSpPr>
          <p:cNvPr id="439" name="Group 438">
            <a:extLst>
              <a:ext uri="{FF2B5EF4-FFF2-40B4-BE49-F238E27FC236}">
                <a16:creationId xmlns:a16="http://schemas.microsoft.com/office/drawing/2014/main" id="{1336AF77-5853-3D28-BD84-F5EF34A47098}"/>
              </a:ext>
            </a:extLst>
          </p:cNvPr>
          <p:cNvGrpSpPr/>
          <p:nvPr/>
        </p:nvGrpSpPr>
        <p:grpSpPr>
          <a:xfrm>
            <a:off x="1708080" y="3112260"/>
            <a:ext cx="234000" cy="250200"/>
            <a:chOff x="1708080" y="3112260"/>
            <a:chExt cx="234000" cy="250200"/>
          </a:xfrm>
        </p:grpSpPr>
        <mc:AlternateContent xmlns:mc="http://schemas.openxmlformats.org/markup-compatibility/2006" xmlns:p14="http://schemas.microsoft.com/office/powerpoint/2010/main">
          <mc:Choice Requires="p14">
            <p:contentPart p14:bwMode="auto" r:id="rId544">
              <p14:nvContentPartPr>
                <p14:cNvPr id="435" name="Ink 434">
                  <a:extLst>
                    <a:ext uri="{FF2B5EF4-FFF2-40B4-BE49-F238E27FC236}">
                      <a16:creationId xmlns:a16="http://schemas.microsoft.com/office/drawing/2014/main" id="{AAFE5058-9208-0F57-7CF6-03A6C865B8A2}"/>
                    </a:ext>
                  </a:extLst>
                </p14:cNvPr>
                <p14:cNvContentPartPr/>
                <p14:nvPr/>
              </p14:nvContentPartPr>
              <p14:xfrm>
                <a:off x="1708080" y="3112260"/>
                <a:ext cx="110160" cy="217440"/>
              </p14:xfrm>
            </p:contentPart>
          </mc:Choice>
          <mc:Fallback xmlns="">
            <p:pic>
              <p:nvPicPr>
                <p:cNvPr id="435" name="Ink 434">
                  <a:extLst>
                    <a:ext uri="{FF2B5EF4-FFF2-40B4-BE49-F238E27FC236}">
                      <a16:creationId xmlns:a16="http://schemas.microsoft.com/office/drawing/2014/main" id="{AAFE5058-9208-0F57-7CF6-03A6C865B8A2}"/>
                    </a:ext>
                  </a:extLst>
                </p:cNvPr>
                <p:cNvPicPr/>
                <p:nvPr/>
              </p:nvPicPr>
              <p:blipFill>
                <a:blip r:embed="rId545"/>
                <a:stretch>
                  <a:fillRect/>
                </a:stretch>
              </p:blipFill>
              <p:spPr>
                <a:xfrm>
                  <a:off x="1699050" y="3103260"/>
                  <a:ext cx="127858"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546">
              <p14:nvContentPartPr>
                <p14:cNvPr id="436" name="Ink 435">
                  <a:extLst>
                    <a:ext uri="{FF2B5EF4-FFF2-40B4-BE49-F238E27FC236}">
                      <a16:creationId xmlns:a16="http://schemas.microsoft.com/office/drawing/2014/main" id="{2C976CD6-8B52-41E7-0A40-1EEC98C94040}"/>
                    </a:ext>
                  </a:extLst>
                </p14:cNvPr>
                <p14:cNvContentPartPr/>
                <p14:nvPr/>
              </p14:nvContentPartPr>
              <p14:xfrm>
                <a:off x="1858560" y="3254820"/>
                <a:ext cx="61560" cy="92520"/>
              </p14:xfrm>
            </p:contentPart>
          </mc:Choice>
          <mc:Fallback xmlns="">
            <p:pic>
              <p:nvPicPr>
                <p:cNvPr id="436" name="Ink 435">
                  <a:extLst>
                    <a:ext uri="{FF2B5EF4-FFF2-40B4-BE49-F238E27FC236}">
                      <a16:creationId xmlns:a16="http://schemas.microsoft.com/office/drawing/2014/main" id="{2C976CD6-8B52-41E7-0A40-1EEC98C94040}"/>
                    </a:ext>
                  </a:extLst>
                </p:cNvPr>
                <p:cNvPicPr/>
                <p:nvPr/>
              </p:nvPicPr>
              <p:blipFill>
                <a:blip r:embed="rId547"/>
                <a:stretch>
                  <a:fillRect/>
                </a:stretch>
              </p:blipFill>
              <p:spPr>
                <a:xfrm>
                  <a:off x="1849560" y="3245820"/>
                  <a:ext cx="7920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548">
              <p14:nvContentPartPr>
                <p14:cNvPr id="437" name="Ink 436">
                  <a:extLst>
                    <a:ext uri="{FF2B5EF4-FFF2-40B4-BE49-F238E27FC236}">
                      <a16:creationId xmlns:a16="http://schemas.microsoft.com/office/drawing/2014/main" id="{F50B08C1-8314-FC5E-7150-7DCE81E5E0BD}"/>
                    </a:ext>
                  </a:extLst>
                </p14:cNvPr>
                <p14:cNvContentPartPr/>
                <p14:nvPr/>
              </p14:nvContentPartPr>
              <p14:xfrm>
                <a:off x="1858560" y="3303060"/>
                <a:ext cx="57240" cy="11520"/>
              </p14:xfrm>
            </p:contentPart>
          </mc:Choice>
          <mc:Fallback xmlns="">
            <p:pic>
              <p:nvPicPr>
                <p:cNvPr id="437" name="Ink 436">
                  <a:extLst>
                    <a:ext uri="{FF2B5EF4-FFF2-40B4-BE49-F238E27FC236}">
                      <a16:creationId xmlns:a16="http://schemas.microsoft.com/office/drawing/2014/main" id="{F50B08C1-8314-FC5E-7150-7DCE81E5E0BD}"/>
                    </a:ext>
                  </a:extLst>
                </p:cNvPr>
                <p:cNvPicPr/>
                <p:nvPr/>
              </p:nvPicPr>
              <p:blipFill>
                <a:blip r:embed="rId549"/>
                <a:stretch>
                  <a:fillRect/>
                </a:stretch>
              </p:blipFill>
              <p:spPr>
                <a:xfrm>
                  <a:off x="1849503" y="3294060"/>
                  <a:ext cx="74992"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550">
              <p14:nvContentPartPr>
                <p14:cNvPr id="438" name="Ink 437">
                  <a:extLst>
                    <a:ext uri="{FF2B5EF4-FFF2-40B4-BE49-F238E27FC236}">
                      <a16:creationId xmlns:a16="http://schemas.microsoft.com/office/drawing/2014/main" id="{01CA1264-A287-6199-90E9-F24E11279375}"/>
                    </a:ext>
                  </a:extLst>
                </p14:cNvPr>
                <p14:cNvContentPartPr/>
                <p14:nvPr/>
              </p14:nvContentPartPr>
              <p14:xfrm>
                <a:off x="1861800" y="3347340"/>
                <a:ext cx="80280" cy="15120"/>
              </p14:xfrm>
            </p:contentPart>
          </mc:Choice>
          <mc:Fallback xmlns="">
            <p:pic>
              <p:nvPicPr>
                <p:cNvPr id="438" name="Ink 437">
                  <a:extLst>
                    <a:ext uri="{FF2B5EF4-FFF2-40B4-BE49-F238E27FC236}">
                      <a16:creationId xmlns:a16="http://schemas.microsoft.com/office/drawing/2014/main" id="{01CA1264-A287-6199-90E9-F24E11279375}"/>
                    </a:ext>
                  </a:extLst>
                </p:cNvPr>
                <p:cNvPicPr/>
                <p:nvPr/>
              </p:nvPicPr>
              <p:blipFill>
                <a:blip r:embed="rId551"/>
                <a:stretch>
                  <a:fillRect/>
                </a:stretch>
              </p:blipFill>
              <p:spPr>
                <a:xfrm>
                  <a:off x="1852800" y="3338340"/>
                  <a:ext cx="97920" cy="32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52">
            <p14:nvContentPartPr>
              <p14:cNvPr id="441" name="Ink 440">
                <a:extLst>
                  <a:ext uri="{FF2B5EF4-FFF2-40B4-BE49-F238E27FC236}">
                    <a16:creationId xmlns:a16="http://schemas.microsoft.com/office/drawing/2014/main" id="{72633A7E-169D-71BF-A265-0AD976685498}"/>
                  </a:ext>
                </a:extLst>
              </p14:cNvPr>
              <p14:cNvContentPartPr/>
              <p14:nvPr/>
            </p14:nvContentPartPr>
            <p14:xfrm>
              <a:off x="568320" y="3046020"/>
              <a:ext cx="1531800" cy="460080"/>
            </p14:xfrm>
          </p:contentPart>
        </mc:Choice>
        <mc:Fallback xmlns="">
          <p:pic>
            <p:nvPicPr>
              <p:cNvPr id="441" name="Ink 440">
                <a:extLst>
                  <a:ext uri="{FF2B5EF4-FFF2-40B4-BE49-F238E27FC236}">
                    <a16:creationId xmlns:a16="http://schemas.microsoft.com/office/drawing/2014/main" id="{72633A7E-169D-71BF-A265-0AD976685498}"/>
                  </a:ext>
                </a:extLst>
              </p:cNvPr>
              <p:cNvPicPr/>
              <p:nvPr/>
            </p:nvPicPr>
            <p:blipFill>
              <a:blip r:embed="rId553"/>
              <a:stretch>
                <a:fillRect/>
              </a:stretch>
            </p:blipFill>
            <p:spPr>
              <a:xfrm>
                <a:off x="559320" y="3037020"/>
                <a:ext cx="1549440" cy="477720"/>
              </a:xfrm>
              <a:prstGeom prst="rect">
                <a:avLst/>
              </a:prstGeom>
            </p:spPr>
          </p:pic>
        </mc:Fallback>
      </mc:AlternateContent>
      <mc:AlternateContent xmlns:mc="http://schemas.openxmlformats.org/markup-compatibility/2006" xmlns:p14="http://schemas.microsoft.com/office/powerpoint/2010/main">
        <mc:Choice Requires="p14">
          <p:contentPart p14:bwMode="auto" r:id="rId554">
            <p14:nvContentPartPr>
              <p14:cNvPr id="442" name="Ink 441">
                <a:extLst>
                  <a:ext uri="{FF2B5EF4-FFF2-40B4-BE49-F238E27FC236}">
                    <a16:creationId xmlns:a16="http://schemas.microsoft.com/office/drawing/2014/main" id="{91C9D2DF-9E80-9069-95A7-53D278F55690}"/>
                  </a:ext>
                </a:extLst>
              </p14:cNvPr>
              <p14:cNvContentPartPr/>
              <p14:nvPr/>
            </p14:nvContentPartPr>
            <p14:xfrm>
              <a:off x="6701280" y="2223420"/>
              <a:ext cx="691200" cy="49680"/>
            </p14:xfrm>
          </p:contentPart>
        </mc:Choice>
        <mc:Fallback xmlns="">
          <p:pic>
            <p:nvPicPr>
              <p:cNvPr id="442" name="Ink 441">
                <a:extLst>
                  <a:ext uri="{FF2B5EF4-FFF2-40B4-BE49-F238E27FC236}">
                    <a16:creationId xmlns:a16="http://schemas.microsoft.com/office/drawing/2014/main" id="{91C9D2DF-9E80-9069-95A7-53D278F55690}"/>
                  </a:ext>
                </a:extLst>
              </p:cNvPr>
              <p:cNvPicPr/>
              <p:nvPr/>
            </p:nvPicPr>
            <p:blipFill>
              <a:blip r:embed="rId555"/>
              <a:stretch>
                <a:fillRect/>
              </a:stretch>
            </p:blipFill>
            <p:spPr>
              <a:xfrm>
                <a:off x="6647252" y="2115420"/>
                <a:ext cx="798896"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556">
            <p14:nvContentPartPr>
              <p14:cNvPr id="443" name="Ink 442">
                <a:extLst>
                  <a:ext uri="{FF2B5EF4-FFF2-40B4-BE49-F238E27FC236}">
                    <a16:creationId xmlns:a16="http://schemas.microsoft.com/office/drawing/2014/main" id="{E65C17B2-81AD-A3D9-22E9-A7ECE8243382}"/>
                  </a:ext>
                </a:extLst>
              </p14:cNvPr>
              <p14:cNvContentPartPr/>
              <p14:nvPr/>
            </p14:nvContentPartPr>
            <p14:xfrm>
              <a:off x="6688680" y="2393700"/>
              <a:ext cx="852480" cy="29520"/>
            </p14:xfrm>
          </p:contentPart>
        </mc:Choice>
        <mc:Fallback xmlns="">
          <p:pic>
            <p:nvPicPr>
              <p:cNvPr id="443" name="Ink 442">
                <a:extLst>
                  <a:ext uri="{FF2B5EF4-FFF2-40B4-BE49-F238E27FC236}">
                    <a16:creationId xmlns:a16="http://schemas.microsoft.com/office/drawing/2014/main" id="{E65C17B2-81AD-A3D9-22E9-A7ECE8243382}"/>
                  </a:ext>
                </a:extLst>
              </p:cNvPr>
              <p:cNvPicPr/>
              <p:nvPr/>
            </p:nvPicPr>
            <p:blipFill>
              <a:blip r:embed="rId557"/>
              <a:stretch>
                <a:fillRect/>
              </a:stretch>
            </p:blipFill>
            <p:spPr>
              <a:xfrm>
                <a:off x="6634680" y="2285700"/>
                <a:ext cx="960120" cy="245160"/>
              </a:xfrm>
              <a:prstGeom prst="rect">
                <a:avLst/>
              </a:prstGeom>
            </p:spPr>
          </p:pic>
        </mc:Fallback>
      </mc:AlternateContent>
      <p:grpSp>
        <p:nvGrpSpPr>
          <p:cNvPr id="464" name="Group 463">
            <a:extLst>
              <a:ext uri="{FF2B5EF4-FFF2-40B4-BE49-F238E27FC236}">
                <a16:creationId xmlns:a16="http://schemas.microsoft.com/office/drawing/2014/main" id="{C5EAB251-B4FD-18A4-D1E1-EFEED1F74806}"/>
              </a:ext>
            </a:extLst>
          </p:cNvPr>
          <p:cNvGrpSpPr/>
          <p:nvPr/>
        </p:nvGrpSpPr>
        <p:grpSpPr>
          <a:xfrm>
            <a:off x="837960" y="3587820"/>
            <a:ext cx="1914120" cy="264960"/>
            <a:chOff x="837960" y="3587820"/>
            <a:chExt cx="1914120" cy="264960"/>
          </a:xfrm>
        </p:grpSpPr>
        <mc:AlternateContent xmlns:mc="http://schemas.openxmlformats.org/markup-compatibility/2006" xmlns:p14="http://schemas.microsoft.com/office/powerpoint/2010/main">
          <mc:Choice Requires="p14">
            <p:contentPart p14:bwMode="auto" r:id="rId558">
              <p14:nvContentPartPr>
                <p14:cNvPr id="444" name="Ink 443">
                  <a:extLst>
                    <a:ext uri="{FF2B5EF4-FFF2-40B4-BE49-F238E27FC236}">
                      <a16:creationId xmlns:a16="http://schemas.microsoft.com/office/drawing/2014/main" id="{7C012D73-2A73-0B46-BA44-91DCD6BD973D}"/>
                    </a:ext>
                  </a:extLst>
                </p14:cNvPr>
                <p14:cNvContentPartPr/>
                <p14:nvPr/>
              </p14:nvContentPartPr>
              <p14:xfrm>
                <a:off x="837960" y="3631740"/>
                <a:ext cx="48960" cy="123480"/>
              </p14:xfrm>
            </p:contentPart>
          </mc:Choice>
          <mc:Fallback xmlns="">
            <p:pic>
              <p:nvPicPr>
                <p:cNvPr id="444" name="Ink 443">
                  <a:extLst>
                    <a:ext uri="{FF2B5EF4-FFF2-40B4-BE49-F238E27FC236}">
                      <a16:creationId xmlns:a16="http://schemas.microsoft.com/office/drawing/2014/main" id="{7C012D73-2A73-0B46-BA44-91DCD6BD973D}"/>
                    </a:ext>
                  </a:extLst>
                </p:cNvPr>
                <p:cNvPicPr/>
                <p:nvPr/>
              </p:nvPicPr>
              <p:blipFill>
                <a:blip r:embed="rId559"/>
                <a:stretch>
                  <a:fillRect/>
                </a:stretch>
              </p:blipFill>
              <p:spPr>
                <a:xfrm>
                  <a:off x="828960" y="3622740"/>
                  <a:ext cx="6660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560">
              <p14:nvContentPartPr>
                <p14:cNvPr id="445" name="Ink 444">
                  <a:extLst>
                    <a:ext uri="{FF2B5EF4-FFF2-40B4-BE49-F238E27FC236}">
                      <a16:creationId xmlns:a16="http://schemas.microsoft.com/office/drawing/2014/main" id="{4B63A528-FC20-C06F-2E4B-A4F3CE70D9D2}"/>
                    </a:ext>
                  </a:extLst>
                </p14:cNvPr>
                <p14:cNvContentPartPr/>
                <p14:nvPr/>
              </p14:nvContentPartPr>
              <p14:xfrm>
                <a:off x="852720" y="3623820"/>
                <a:ext cx="98640" cy="131040"/>
              </p14:xfrm>
            </p:contentPart>
          </mc:Choice>
          <mc:Fallback xmlns="">
            <p:pic>
              <p:nvPicPr>
                <p:cNvPr id="445" name="Ink 444">
                  <a:extLst>
                    <a:ext uri="{FF2B5EF4-FFF2-40B4-BE49-F238E27FC236}">
                      <a16:creationId xmlns:a16="http://schemas.microsoft.com/office/drawing/2014/main" id="{4B63A528-FC20-C06F-2E4B-A4F3CE70D9D2}"/>
                    </a:ext>
                  </a:extLst>
                </p:cNvPr>
                <p:cNvPicPr/>
                <p:nvPr/>
              </p:nvPicPr>
              <p:blipFill>
                <a:blip r:embed="rId561"/>
                <a:stretch>
                  <a:fillRect/>
                </a:stretch>
              </p:blipFill>
              <p:spPr>
                <a:xfrm>
                  <a:off x="843720" y="3614820"/>
                  <a:ext cx="11628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562">
              <p14:nvContentPartPr>
                <p14:cNvPr id="446" name="Ink 445">
                  <a:extLst>
                    <a:ext uri="{FF2B5EF4-FFF2-40B4-BE49-F238E27FC236}">
                      <a16:creationId xmlns:a16="http://schemas.microsoft.com/office/drawing/2014/main" id="{3D64AE2C-70F8-303A-D8ED-D95E3D9E6CEE}"/>
                    </a:ext>
                  </a:extLst>
                </p14:cNvPr>
                <p14:cNvContentPartPr/>
                <p14:nvPr/>
              </p14:nvContentPartPr>
              <p14:xfrm>
                <a:off x="1057920" y="3663420"/>
                <a:ext cx="82080" cy="80280"/>
              </p14:xfrm>
            </p:contentPart>
          </mc:Choice>
          <mc:Fallback xmlns="">
            <p:pic>
              <p:nvPicPr>
                <p:cNvPr id="446" name="Ink 445">
                  <a:extLst>
                    <a:ext uri="{FF2B5EF4-FFF2-40B4-BE49-F238E27FC236}">
                      <a16:creationId xmlns:a16="http://schemas.microsoft.com/office/drawing/2014/main" id="{3D64AE2C-70F8-303A-D8ED-D95E3D9E6CEE}"/>
                    </a:ext>
                  </a:extLst>
                </p:cNvPr>
                <p:cNvPicPr/>
                <p:nvPr/>
              </p:nvPicPr>
              <p:blipFill>
                <a:blip r:embed="rId563"/>
                <a:stretch>
                  <a:fillRect/>
                </a:stretch>
              </p:blipFill>
              <p:spPr>
                <a:xfrm>
                  <a:off x="1048959" y="3654420"/>
                  <a:ext cx="99643"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564">
              <p14:nvContentPartPr>
                <p14:cNvPr id="447" name="Ink 446">
                  <a:extLst>
                    <a:ext uri="{FF2B5EF4-FFF2-40B4-BE49-F238E27FC236}">
                      <a16:creationId xmlns:a16="http://schemas.microsoft.com/office/drawing/2014/main" id="{FFD06C27-C712-4485-ABE7-EEA4E9B58105}"/>
                    </a:ext>
                  </a:extLst>
                </p14:cNvPr>
                <p14:cNvContentPartPr/>
                <p14:nvPr/>
              </p14:nvContentPartPr>
              <p14:xfrm>
                <a:off x="1083480" y="3589260"/>
                <a:ext cx="63720" cy="263520"/>
              </p14:xfrm>
            </p:contentPart>
          </mc:Choice>
          <mc:Fallback xmlns="">
            <p:pic>
              <p:nvPicPr>
                <p:cNvPr id="447" name="Ink 446">
                  <a:extLst>
                    <a:ext uri="{FF2B5EF4-FFF2-40B4-BE49-F238E27FC236}">
                      <a16:creationId xmlns:a16="http://schemas.microsoft.com/office/drawing/2014/main" id="{FFD06C27-C712-4485-ABE7-EEA4E9B58105}"/>
                    </a:ext>
                  </a:extLst>
                </p:cNvPr>
                <p:cNvPicPr/>
                <p:nvPr/>
              </p:nvPicPr>
              <p:blipFill>
                <a:blip r:embed="rId565"/>
                <a:stretch>
                  <a:fillRect/>
                </a:stretch>
              </p:blipFill>
              <p:spPr>
                <a:xfrm>
                  <a:off x="1074480" y="3580260"/>
                  <a:ext cx="8136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566">
              <p14:nvContentPartPr>
                <p14:cNvPr id="448" name="Ink 447">
                  <a:extLst>
                    <a:ext uri="{FF2B5EF4-FFF2-40B4-BE49-F238E27FC236}">
                      <a16:creationId xmlns:a16="http://schemas.microsoft.com/office/drawing/2014/main" id="{E8822AA4-7C0C-441B-52ED-2D3B44DEA8A9}"/>
                    </a:ext>
                  </a:extLst>
                </p14:cNvPr>
                <p14:cNvContentPartPr/>
                <p14:nvPr/>
              </p14:nvContentPartPr>
              <p14:xfrm>
                <a:off x="1220280" y="3703020"/>
                <a:ext cx="47520" cy="3960"/>
              </p14:xfrm>
            </p:contentPart>
          </mc:Choice>
          <mc:Fallback xmlns="">
            <p:pic>
              <p:nvPicPr>
                <p:cNvPr id="448" name="Ink 447">
                  <a:extLst>
                    <a:ext uri="{FF2B5EF4-FFF2-40B4-BE49-F238E27FC236}">
                      <a16:creationId xmlns:a16="http://schemas.microsoft.com/office/drawing/2014/main" id="{E8822AA4-7C0C-441B-52ED-2D3B44DEA8A9}"/>
                    </a:ext>
                  </a:extLst>
                </p:cNvPr>
                <p:cNvPicPr/>
                <p:nvPr/>
              </p:nvPicPr>
              <p:blipFill>
                <a:blip r:embed="rId567"/>
                <a:stretch>
                  <a:fillRect/>
                </a:stretch>
              </p:blipFill>
              <p:spPr>
                <a:xfrm>
                  <a:off x="1211280" y="3694770"/>
                  <a:ext cx="65160" cy="20130"/>
                </a:xfrm>
                <a:prstGeom prst="rect">
                  <a:avLst/>
                </a:prstGeom>
              </p:spPr>
            </p:pic>
          </mc:Fallback>
        </mc:AlternateContent>
        <mc:AlternateContent xmlns:mc="http://schemas.openxmlformats.org/markup-compatibility/2006" xmlns:p14="http://schemas.microsoft.com/office/powerpoint/2010/main">
          <mc:Choice Requires="p14">
            <p:contentPart p14:bwMode="auto" r:id="rId568">
              <p14:nvContentPartPr>
                <p14:cNvPr id="449" name="Ink 448">
                  <a:extLst>
                    <a:ext uri="{FF2B5EF4-FFF2-40B4-BE49-F238E27FC236}">
                      <a16:creationId xmlns:a16="http://schemas.microsoft.com/office/drawing/2014/main" id="{925442D8-E50B-CC1D-E027-B3327637F668}"/>
                    </a:ext>
                  </a:extLst>
                </p14:cNvPr>
                <p14:cNvContentPartPr/>
                <p14:nvPr/>
              </p14:nvContentPartPr>
              <p14:xfrm>
                <a:off x="1226400" y="3742620"/>
                <a:ext cx="38160" cy="7920"/>
              </p14:xfrm>
            </p:contentPart>
          </mc:Choice>
          <mc:Fallback xmlns="">
            <p:pic>
              <p:nvPicPr>
                <p:cNvPr id="449" name="Ink 448">
                  <a:extLst>
                    <a:ext uri="{FF2B5EF4-FFF2-40B4-BE49-F238E27FC236}">
                      <a16:creationId xmlns:a16="http://schemas.microsoft.com/office/drawing/2014/main" id="{925442D8-E50B-CC1D-E027-B3327637F668}"/>
                    </a:ext>
                  </a:extLst>
                </p:cNvPr>
                <p:cNvPicPr/>
                <p:nvPr/>
              </p:nvPicPr>
              <p:blipFill>
                <a:blip r:embed="rId569"/>
                <a:stretch>
                  <a:fillRect/>
                </a:stretch>
              </p:blipFill>
              <p:spPr>
                <a:xfrm>
                  <a:off x="1217400" y="3733620"/>
                  <a:ext cx="5580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570">
              <p14:nvContentPartPr>
                <p14:cNvPr id="451" name="Ink 450">
                  <a:extLst>
                    <a:ext uri="{FF2B5EF4-FFF2-40B4-BE49-F238E27FC236}">
                      <a16:creationId xmlns:a16="http://schemas.microsoft.com/office/drawing/2014/main" id="{E87062B1-AEBF-4682-4A6F-CC13D1C0A55F}"/>
                    </a:ext>
                  </a:extLst>
                </p14:cNvPr>
                <p14:cNvContentPartPr/>
                <p14:nvPr/>
              </p14:nvContentPartPr>
              <p14:xfrm>
                <a:off x="1391280" y="3652980"/>
                <a:ext cx="90720" cy="128880"/>
              </p14:xfrm>
            </p:contentPart>
          </mc:Choice>
          <mc:Fallback xmlns="">
            <p:pic>
              <p:nvPicPr>
                <p:cNvPr id="451" name="Ink 450">
                  <a:extLst>
                    <a:ext uri="{FF2B5EF4-FFF2-40B4-BE49-F238E27FC236}">
                      <a16:creationId xmlns:a16="http://schemas.microsoft.com/office/drawing/2014/main" id="{E87062B1-AEBF-4682-4A6F-CC13D1C0A55F}"/>
                    </a:ext>
                  </a:extLst>
                </p:cNvPr>
                <p:cNvPicPr/>
                <p:nvPr/>
              </p:nvPicPr>
              <p:blipFill>
                <a:blip r:embed="rId571"/>
                <a:stretch>
                  <a:fillRect/>
                </a:stretch>
              </p:blipFill>
              <p:spPr>
                <a:xfrm>
                  <a:off x="1382280" y="3643980"/>
                  <a:ext cx="10836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572">
              <p14:nvContentPartPr>
                <p14:cNvPr id="452" name="Ink 451">
                  <a:extLst>
                    <a:ext uri="{FF2B5EF4-FFF2-40B4-BE49-F238E27FC236}">
                      <a16:creationId xmlns:a16="http://schemas.microsoft.com/office/drawing/2014/main" id="{D20CDE7E-FCCE-9A5F-04FA-86EAA21D922A}"/>
                    </a:ext>
                  </a:extLst>
                </p14:cNvPr>
                <p14:cNvContentPartPr/>
                <p14:nvPr/>
              </p14:nvContentPartPr>
              <p14:xfrm>
                <a:off x="1540320" y="3645420"/>
                <a:ext cx="53280" cy="104760"/>
              </p14:xfrm>
            </p:contentPart>
          </mc:Choice>
          <mc:Fallback xmlns="">
            <p:pic>
              <p:nvPicPr>
                <p:cNvPr id="452" name="Ink 451">
                  <a:extLst>
                    <a:ext uri="{FF2B5EF4-FFF2-40B4-BE49-F238E27FC236}">
                      <a16:creationId xmlns:a16="http://schemas.microsoft.com/office/drawing/2014/main" id="{D20CDE7E-FCCE-9A5F-04FA-86EAA21D922A}"/>
                    </a:ext>
                  </a:extLst>
                </p:cNvPr>
                <p:cNvPicPr/>
                <p:nvPr/>
              </p:nvPicPr>
              <p:blipFill>
                <a:blip r:embed="rId573"/>
                <a:stretch>
                  <a:fillRect/>
                </a:stretch>
              </p:blipFill>
              <p:spPr>
                <a:xfrm>
                  <a:off x="1531259" y="3636389"/>
                  <a:ext cx="71040" cy="122461"/>
                </a:xfrm>
                <a:prstGeom prst="rect">
                  <a:avLst/>
                </a:prstGeom>
              </p:spPr>
            </p:pic>
          </mc:Fallback>
        </mc:AlternateContent>
        <mc:AlternateContent xmlns:mc="http://schemas.openxmlformats.org/markup-compatibility/2006" xmlns:p14="http://schemas.microsoft.com/office/powerpoint/2010/main">
          <mc:Choice Requires="p14">
            <p:contentPart p14:bwMode="auto" r:id="rId574">
              <p14:nvContentPartPr>
                <p14:cNvPr id="453" name="Ink 452">
                  <a:extLst>
                    <a:ext uri="{FF2B5EF4-FFF2-40B4-BE49-F238E27FC236}">
                      <a16:creationId xmlns:a16="http://schemas.microsoft.com/office/drawing/2014/main" id="{4BFBE9F1-6BAB-D518-ACE2-529EE14AA32F}"/>
                    </a:ext>
                  </a:extLst>
                </p14:cNvPr>
                <p14:cNvContentPartPr/>
                <p14:nvPr/>
              </p14:nvContentPartPr>
              <p14:xfrm>
                <a:off x="1621680" y="3587820"/>
                <a:ext cx="37800" cy="53280"/>
              </p14:xfrm>
            </p:contentPart>
          </mc:Choice>
          <mc:Fallback xmlns="">
            <p:pic>
              <p:nvPicPr>
                <p:cNvPr id="453" name="Ink 452">
                  <a:extLst>
                    <a:ext uri="{FF2B5EF4-FFF2-40B4-BE49-F238E27FC236}">
                      <a16:creationId xmlns:a16="http://schemas.microsoft.com/office/drawing/2014/main" id="{4BFBE9F1-6BAB-D518-ACE2-529EE14AA32F}"/>
                    </a:ext>
                  </a:extLst>
                </p:cNvPr>
                <p:cNvPicPr/>
                <p:nvPr/>
              </p:nvPicPr>
              <p:blipFill>
                <a:blip r:embed="rId575"/>
                <a:stretch>
                  <a:fillRect/>
                </a:stretch>
              </p:blipFill>
              <p:spPr>
                <a:xfrm>
                  <a:off x="1612680" y="3578820"/>
                  <a:ext cx="5544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576">
              <p14:nvContentPartPr>
                <p14:cNvPr id="455" name="Ink 454">
                  <a:extLst>
                    <a:ext uri="{FF2B5EF4-FFF2-40B4-BE49-F238E27FC236}">
                      <a16:creationId xmlns:a16="http://schemas.microsoft.com/office/drawing/2014/main" id="{AEC76E01-5712-35AE-54EC-D171C5C3E9FB}"/>
                    </a:ext>
                  </a:extLst>
                </p14:cNvPr>
                <p14:cNvContentPartPr/>
                <p14:nvPr/>
              </p14:nvContentPartPr>
              <p14:xfrm>
                <a:off x="1705200" y="3722460"/>
                <a:ext cx="36360" cy="7200"/>
              </p14:xfrm>
            </p:contentPart>
          </mc:Choice>
          <mc:Fallback xmlns="">
            <p:pic>
              <p:nvPicPr>
                <p:cNvPr id="455" name="Ink 454">
                  <a:extLst>
                    <a:ext uri="{FF2B5EF4-FFF2-40B4-BE49-F238E27FC236}">
                      <a16:creationId xmlns:a16="http://schemas.microsoft.com/office/drawing/2014/main" id="{AEC76E01-5712-35AE-54EC-D171C5C3E9FB}"/>
                    </a:ext>
                  </a:extLst>
                </p:cNvPr>
                <p:cNvPicPr/>
                <p:nvPr/>
              </p:nvPicPr>
              <p:blipFill>
                <a:blip r:embed="rId577"/>
                <a:stretch>
                  <a:fillRect/>
                </a:stretch>
              </p:blipFill>
              <p:spPr>
                <a:xfrm>
                  <a:off x="1696200" y="3713460"/>
                  <a:ext cx="540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78">
              <p14:nvContentPartPr>
                <p14:cNvPr id="456" name="Ink 455">
                  <a:extLst>
                    <a:ext uri="{FF2B5EF4-FFF2-40B4-BE49-F238E27FC236}">
                      <a16:creationId xmlns:a16="http://schemas.microsoft.com/office/drawing/2014/main" id="{500E0943-7979-0B9F-3545-EFAD83AEC37C}"/>
                    </a:ext>
                  </a:extLst>
                </p14:cNvPr>
                <p14:cNvContentPartPr/>
                <p14:nvPr/>
              </p14:nvContentPartPr>
              <p14:xfrm>
                <a:off x="1837680" y="3637860"/>
                <a:ext cx="73800" cy="180000"/>
              </p14:xfrm>
            </p:contentPart>
          </mc:Choice>
          <mc:Fallback xmlns="">
            <p:pic>
              <p:nvPicPr>
                <p:cNvPr id="456" name="Ink 455">
                  <a:extLst>
                    <a:ext uri="{FF2B5EF4-FFF2-40B4-BE49-F238E27FC236}">
                      <a16:creationId xmlns:a16="http://schemas.microsoft.com/office/drawing/2014/main" id="{500E0943-7979-0B9F-3545-EFAD83AEC37C}"/>
                    </a:ext>
                  </a:extLst>
                </p:cNvPr>
                <p:cNvPicPr/>
                <p:nvPr/>
              </p:nvPicPr>
              <p:blipFill>
                <a:blip r:embed="rId579"/>
                <a:stretch>
                  <a:fillRect/>
                </a:stretch>
              </p:blipFill>
              <p:spPr>
                <a:xfrm>
                  <a:off x="1828680" y="3628860"/>
                  <a:ext cx="9144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580">
              <p14:nvContentPartPr>
                <p14:cNvPr id="457" name="Ink 456">
                  <a:extLst>
                    <a:ext uri="{FF2B5EF4-FFF2-40B4-BE49-F238E27FC236}">
                      <a16:creationId xmlns:a16="http://schemas.microsoft.com/office/drawing/2014/main" id="{AD741263-4F1E-DE01-64EA-97A892BEFEEF}"/>
                    </a:ext>
                  </a:extLst>
                </p14:cNvPr>
                <p14:cNvContentPartPr/>
                <p14:nvPr/>
              </p14:nvContentPartPr>
              <p14:xfrm>
                <a:off x="1988520" y="3693660"/>
                <a:ext cx="59760" cy="97560"/>
              </p14:xfrm>
            </p:contentPart>
          </mc:Choice>
          <mc:Fallback xmlns="">
            <p:pic>
              <p:nvPicPr>
                <p:cNvPr id="457" name="Ink 456">
                  <a:extLst>
                    <a:ext uri="{FF2B5EF4-FFF2-40B4-BE49-F238E27FC236}">
                      <a16:creationId xmlns:a16="http://schemas.microsoft.com/office/drawing/2014/main" id="{AD741263-4F1E-DE01-64EA-97A892BEFEEF}"/>
                    </a:ext>
                  </a:extLst>
                </p:cNvPr>
                <p:cNvPicPr/>
                <p:nvPr/>
              </p:nvPicPr>
              <p:blipFill>
                <a:blip r:embed="rId581"/>
                <a:stretch>
                  <a:fillRect/>
                </a:stretch>
              </p:blipFill>
              <p:spPr>
                <a:xfrm>
                  <a:off x="1979520" y="3684660"/>
                  <a:ext cx="7740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582">
              <p14:nvContentPartPr>
                <p14:cNvPr id="458" name="Ink 457">
                  <a:extLst>
                    <a:ext uri="{FF2B5EF4-FFF2-40B4-BE49-F238E27FC236}">
                      <a16:creationId xmlns:a16="http://schemas.microsoft.com/office/drawing/2014/main" id="{0DC77BAE-1B79-0B1C-D29D-6F0EB5D620DD}"/>
                    </a:ext>
                  </a:extLst>
                </p14:cNvPr>
                <p14:cNvContentPartPr/>
                <p14:nvPr/>
              </p14:nvContentPartPr>
              <p14:xfrm>
                <a:off x="2074200" y="3641820"/>
                <a:ext cx="61920" cy="76680"/>
              </p14:xfrm>
            </p:contentPart>
          </mc:Choice>
          <mc:Fallback xmlns="">
            <p:pic>
              <p:nvPicPr>
                <p:cNvPr id="458" name="Ink 457">
                  <a:extLst>
                    <a:ext uri="{FF2B5EF4-FFF2-40B4-BE49-F238E27FC236}">
                      <a16:creationId xmlns:a16="http://schemas.microsoft.com/office/drawing/2014/main" id="{0DC77BAE-1B79-0B1C-D29D-6F0EB5D620DD}"/>
                    </a:ext>
                  </a:extLst>
                </p:cNvPr>
                <p:cNvPicPr/>
                <p:nvPr/>
              </p:nvPicPr>
              <p:blipFill>
                <a:blip r:embed="rId583"/>
                <a:stretch>
                  <a:fillRect/>
                </a:stretch>
              </p:blipFill>
              <p:spPr>
                <a:xfrm>
                  <a:off x="2065200" y="3632820"/>
                  <a:ext cx="795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584">
              <p14:nvContentPartPr>
                <p14:cNvPr id="459" name="Ink 458">
                  <a:extLst>
                    <a:ext uri="{FF2B5EF4-FFF2-40B4-BE49-F238E27FC236}">
                      <a16:creationId xmlns:a16="http://schemas.microsoft.com/office/drawing/2014/main" id="{161C61AA-1BA6-F9E9-410D-DC1A7549472D}"/>
                    </a:ext>
                  </a:extLst>
                </p14:cNvPr>
                <p14:cNvContentPartPr/>
                <p14:nvPr/>
              </p14:nvContentPartPr>
              <p14:xfrm>
                <a:off x="2239080" y="3706620"/>
                <a:ext cx="66960" cy="9000"/>
              </p14:xfrm>
            </p:contentPart>
          </mc:Choice>
          <mc:Fallback xmlns="">
            <p:pic>
              <p:nvPicPr>
                <p:cNvPr id="459" name="Ink 458">
                  <a:extLst>
                    <a:ext uri="{FF2B5EF4-FFF2-40B4-BE49-F238E27FC236}">
                      <a16:creationId xmlns:a16="http://schemas.microsoft.com/office/drawing/2014/main" id="{161C61AA-1BA6-F9E9-410D-DC1A7549472D}"/>
                    </a:ext>
                  </a:extLst>
                </p:cNvPr>
                <p:cNvPicPr/>
                <p:nvPr/>
              </p:nvPicPr>
              <p:blipFill>
                <a:blip r:embed="rId585"/>
                <a:stretch>
                  <a:fillRect/>
                </a:stretch>
              </p:blipFill>
              <p:spPr>
                <a:xfrm>
                  <a:off x="2230128" y="3697620"/>
                  <a:ext cx="84506"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586">
              <p14:nvContentPartPr>
                <p14:cNvPr id="460" name="Ink 459">
                  <a:extLst>
                    <a:ext uri="{FF2B5EF4-FFF2-40B4-BE49-F238E27FC236}">
                      <a16:creationId xmlns:a16="http://schemas.microsoft.com/office/drawing/2014/main" id="{CB5C1430-B452-97BE-EBE0-B0D9D8FBBBAB}"/>
                    </a:ext>
                  </a:extLst>
                </p14:cNvPr>
                <p14:cNvContentPartPr/>
                <p14:nvPr/>
              </p14:nvContentPartPr>
              <p14:xfrm>
                <a:off x="2254200" y="3748380"/>
                <a:ext cx="33840" cy="10800"/>
              </p14:xfrm>
            </p:contentPart>
          </mc:Choice>
          <mc:Fallback xmlns="">
            <p:pic>
              <p:nvPicPr>
                <p:cNvPr id="460" name="Ink 459">
                  <a:extLst>
                    <a:ext uri="{FF2B5EF4-FFF2-40B4-BE49-F238E27FC236}">
                      <a16:creationId xmlns:a16="http://schemas.microsoft.com/office/drawing/2014/main" id="{CB5C1430-B452-97BE-EBE0-B0D9D8FBBBAB}"/>
                    </a:ext>
                  </a:extLst>
                </p:cNvPr>
                <p:cNvPicPr/>
                <p:nvPr/>
              </p:nvPicPr>
              <p:blipFill>
                <a:blip r:embed="rId587"/>
                <a:stretch>
                  <a:fillRect/>
                </a:stretch>
              </p:blipFill>
              <p:spPr>
                <a:xfrm>
                  <a:off x="2245200" y="3739380"/>
                  <a:ext cx="5148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588">
              <p14:nvContentPartPr>
                <p14:cNvPr id="461" name="Ink 460">
                  <a:extLst>
                    <a:ext uri="{FF2B5EF4-FFF2-40B4-BE49-F238E27FC236}">
                      <a16:creationId xmlns:a16="http://schemas.microsoft.com/office/drawing/2014/main" id="{EACD8E92-3A52-71B1-C60B-699139A4247E}"/>
                    </a:ext>
                  </a:extLst>
                </p14:cNvPr>
                <p14:cNvContentPartPr/>
                <p14:nvPr/>
              </p14:nvContentPartPr>
              <p14:xfrm>
                <a:off x="2380920" y="3638220"/>
                <a:ext cx="133560" cy="165240"/>
              </p14:xfrm>
            </p:contentPart>
          </mc:Choice>
          <mc:Fallback xmlns="">
            <p:pic>
              <p:nvPicPr>
                <p:cNvPr id="461" name="Ink 460">
                  <a:extLst>
                    <a:ext uri="{FF2B5EF4-FFF2-40B4-BE49-F238E27FC236}">
                      <a16:creationId xmlns:a16="http://schemas.microsoft.com/office/drawing/2014/main" id="{EACD8E92-3A52-71B1-C60B-699139A4247E}"/>
                    </a:ext>
                  </a:extLst>
                </p:cNvPr>
                <p:cNvPicPr/>
                <p:nvPr/>
              </p:nvPicPr>
              <p:blipFill>
                <a:blip r:embed="rId589"/>
                <a:stretch>
                  <a:fillRect/>
                </a:stretch>
              </p:blipFill>
              <p:spPr>
                <a:xfrm>
                  <a:off x="2371920" y="3629220"/>
                  <a:ext cx="15120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590">
              <p14:nvContentPartPr>
                <p14:cNvPr id="462" name="Ink 461">
                  <a:extLst>
                    <a:ext uri="{FF2B5EF4-FFF2-40B4-BE49-F238E27FC236}">
                      <a16:creationId xmlns:a16="http://schemas.microsoft.com/office/drawing/2014/main" id="{A636B6F2-1EEA-073E-C44A-440E0D56FEB2}"/>
                    </a:ext>
                  </a:extLst>
                </p14:cNvPr>
                <p14:cNvContentPartPr/>
                <p14:nvPr/>
              </p14:nvContentPartPr>
              <p14:xfrm>
                <a:off x="2567040" y="3658020"/>
                <a:ext cx="88920" cy="122760"/>
              </p14:xfrm>
            </p:contentPart>
          </mc:Choice>
          <mc:Fallback xmlns="">
            <p:pic>
              <p:nvPicPr>
                <p:cNvPr id="462" name="Ink 461">
                  <a:extLst>
                    <a:ext uri="{FF2B5EF4-FFF2-40B4-BE49-F238E27FC236}">
                      <a16:creationId xmlns:a16="http://schemas.microsoft.com/office/drawing/2014/main" id="{A636B6F2-1EEA-073E-C44A-440E0D56FEB2}"/>
                    </a:ext>
                  </a:extLst>
                </p:cNvPr>
                <p:cNvPicPr/>
                <p:nvPr/>
              </p:nvPicPr>
              <p:blipFill>
                <a:blip r:embed="rId591"/>
                <a:stretch>
                  <a:fillRect/>
                </a:stretch>
              </p:blipFill>
              <p:spPr>
                <a:xfrm>
                  <a:off x="2558003" y="3649020"/>
                  <a:ext cx="106632"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592">
              <p14:nvContentPartPr>
                <p14:cNvPr id="463" name="Ink 462">
                  <a:extLst>
                    <a:ext uri="{FF2B5EF4-FFF2-40B4-BE49-F238E27FC236}">
                      <a16:creationId xmlns:a16="http://schemas.microsoft.com/office/drawing/2014/main" id="{FBE6D7E7-D157-3911-F224-9926EEEDA218}"/>
                    </a:ext>
                  </a:extLst>
                </p14:cNvPr>
                <p14:cNvContentPartPr/>
                <p14:nvPr/>
              </p14:nvContentPartPr>
              <p14:xfrm>
                <a:off x="2689800" y="3611220"/>
                <a:ext cx="62280" cy="67680"/>
              </p14:xfrm>
            </p:contentPart>
          </mc:Choice>
          <mc:Fallback xmlns="">
            <p:pic>
              <p:nvPicPr>
                <p:cNvPr id="463" name="Ink 462">
                  <a:extLst>
                    <a:ext uri="{FF2B5EF4-FFF2-40B4-BE49-F238E27FC236}">
                      <a16:creationId xmlns:a16="http://schemas.microsoft.com/office/drawing/2014/main" id="{FBE6D7E7-D157-3911-F224-9926EEEDA218}"/>
                    </a:ext>
                  </a:extLst>
                </p:cNvPr>
                <p:cNvPicPr/>
                <p:nvPr/>
              </p:nvPicPr>
              <p:blipFill>
                <a:blip r:embed="rId593"/>
                <a:stretch>
                  <a:fillRect/>
                </a:stretch>
              </p:blipFill>
              <p:spPr>
                <a:xfrm>
                  <a:off x="2680800" y="3602220"/>
                  <a:ext cx="79920" cy="85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94">
            <p14:nvContentPartPr>
              <p14:cNvPr id="498" name="Ink 497">
                <a:extLst>
                  <a:ext uri="{FF2B5EF4-FFF2-40B4-BE49-F238E27FC236}">
                    <a16:creationId xmlns:a16="http://schemas.microsoft.com/office/drawing/2014/main" id="{547264F9-7FC7-7DB7-69E9-7DF8142715FC}"/>
                  </a:ext>
                </a:extLst>
              </p14:cNvPr>
              <p14:cNvContentPartPr/>
              <p14:nvPr/>
            </p14:nvContentPartPr>
            <p14:xfrm>
              <a:off x="2300280" y="4087860"/>
              <a:ext cx="25920" cy="25920"/>
            </p14:xfrm>
          </p:contentPart>
        </mc:Choice>
        <mc:Fallback xmlns="">
          <p:pic>
            <p:nvPicPr>
              <p:cNvPr id="498" name="Ink 497">
                <a:extLst>
                  <a:ext uri="{FF2B5EF4-FFF2-40B4-BE49-F238E27FC236}">
                    <a16:creationId xmlns:a16="http://schemas.microsoft.com/office/drawing/2014/main" id="{547264F9-7FC7-7DB7-69E9-7DF8142715FC}"/>
                  </a:ext>
                </a:extLst>
              </p:cNvPr>
              <p:cNvPicPr/>
              <p:nvPr/>
            </p:nvPicPr>
            <p:blipFill>
              <a:blip r:embed="rId595"/>
              <a:stretch>
                <a:fillRect/>
              </a:stretch>
            </p:blipFill>
            <p:spPr>
              <a:xfrm>
                <a:off x="2291280" y="4078860"/>
                <a:ext cx="4356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596">
            <p14:nvContentPartPr>
              <p14:cNvPr id="483" name="Ink 482">
                <a:extLst>
                  <a:ext uri="{FF2B5EF4-FFF2-40B4-BE49-F238E27FC236}">
                    <a16:creationId xmlns:a16="http://schemas.microsoft.com/office/drawing/2014/main" id="{91AFA63F-0899-7579-D35E-40EEBAA12763}"/>
                  </a:ext>
                </a:extLst>
              </p14:cNvPr>
              <p14:cNvContentPartPr/>
              <p14:nvPr/>
            </p14:nvContentPartPr>
            <p14:xfrm>
              <a:off x="1950000" y="4000740"/>
              <a:ext cx="8640" cy="136440"/>
            </p14:xfrm>
          </p:contentPart>
        </mc:Choice>
        <mc:Fallback xmlns="">
          <p:pic>
            <p:nvPicPr>
              <p:cNvPr id="483" name="Ink 482">
                <a:extLst>
                  <a:ext uri="{FF2B5EF4-FFF2-40B4-BE49-F238E27FC236}">
                    <a16:creationId xmlns:a16="http://schemas.microsoft.com/office/drawing/2014/main" id="{91AFA63F-0899-7579-D35E-40EEBAA12763}"/>
                  </a:ext>
                </a:extLst>
              </p:cNvPr>
              <p:cNvPicPr/>
              <p:nvPr/>
            </p:nvPicPr>
            <p:blipFill>
              <a:blip r:embed="rId597"/>
              <a:stretch>
                <a:fillRect/>
              </a:stretch>
            </p:blipFill>
            <p:spPr>
              <a:xfrm>
                <a:off x="1940609" y="3991740"/>
                <a:ext cx="27047"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598">
            <p14:nvContentPartPr>
              <p14:cNvPr id="484" name="Ink 483">
                <a:extLst>
                  <a:ext uri="{FF2B5EF4-FFF2-40B4-BE49-F238E27FC236}">
                    <a16:creationId xmlns:a16="http://schemas.microsoft.com/office/drawing/2014/main" id="{0E02EE6F-684A-DF66-C0B8-2356012F58C6}"/>
                  </a:ext>
                </a:extLst>
              </p14:cNvPr>
              <p14:cNvContentPartPr/>
              <p14:nvPr/>
            </p14:nvContentPartPr>
            <p14:xfrm>
              <a:off x="2011560" y="4011180"/>
              <a:ext cx="10440" cy="134280"/>
            </p14:xfrm>
          </p:contentPart>
        </mc:Choice>
        <mc:Fallback xmlns="">
          <p:pic>
            <p:nvPicPr>
              <p:cNvPr id="484" name="Ink 483">
                <a:extLst>
                  <a:ext uri="{FF2B5EF4-FFF2-40B4-BE49-F238E27FC236}">
                    <a16:creationId xmlns:a16="http://schemas.microsoft.com/office/drawing/2014/main" id="{0E02EE6F-684A-DF66-C0B8-2356012F58C6}"/>
                  </a:ext>
                </a:extLst>
              </p:cNvPr>
              <p:cNvPicPr/>
              <p:nvPr/>
            </p:nvPicPr>
            <p:blipFill>
              <a:blip r:embed="rId599"/>
              <a:stretch>
                <a:fillRect/>
              </a:stretch>
            </p:blipFill>
            <p:spPr>
              <a:xfrm>
                <a:off x="2002560" y="4002180"/>
                <a:ext cx="2808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600">
            <p14:nvContentPartPr>
              <p14:cNvPr id="485" name="Ink 484">
                <a:extLst>
                  <a:ext uri="{FF2B5EF4-FFF2-40B4-BE49-F238E27FC236}">
                    <a16:creationId xmlns:a16="http://schemas.microsoft.com/office/drawing/2014/main" id="{076C72AC-BEED-B666-DAB9-229D99B2C59E}"/>
                  </a:ext>
                </a:extLst>
              </p14:cNvPr>
              <p14:cNvContentPartPr/>
              <p14:nvPr/>
            </p14:nvContentPartPr>
            <p14:xfrm>
              <a:off x="1914000" y="3986340"/>
              <a:ext cx="149040" cy="69120"/>
            </p14:xfrm>
          </p:contentPart>
        </mc:Choice>
        <mc:Fallback xmlns="">
          <p:pic>
            <p:nvPicPr>
              <p:cNvPr id="485" name="Ink 484">
                <a:extLst>
                  <a:ext uri="{FF2B5EF4-FFF2-40B4-BE49-F238E27FC236}">
                    <a16:creationId xmlns:a16="http://schemas.microsoft.com/office/drawing/2014/main" id="{076C72AC-BEED-B666-DAB9-229D99B2C59E}"/>
                  </a:ext>
                </a:extLst>
              </p:cNvPr>
              <p:cNvPicPr/>
              <p:nvPr/>
            </p:nvPicPr>
            <p:blipFill>
              <a:blip r:embed="rId601"/>
              <a:stretch>
                <a:fillRect/>
              </a:stretch>
            </p:blipFill>
            <p:spPr>
              <a:xfrm>
                <a:off x="1905000" y="3977387"/>
                <a:ext cx="166680" cy="86669"/>
              </a:xfrm>
              <a:prstGeom prst="rect">
                <a:avLst/>
              </a:prstGeom>
            </p:spPr>
          </p:pic>
        </mc:Fallback>
      </mc:AlternateContent>
      <mc:AlternateContent xmlns:mc="http://schemas.openxmlformats.org/markup-compatibility/2006" xmlns:p14="http://schemas.microsoft.com/office/powerpoint/2010/main">
        <mc:Choice Requires="p14">
          <p:contentPart p14:bwMode="auto" r:id="rId602">
            <p14:nvContentPartPr>
              <p14:cNvPr id="487" name="Ink 486">
                <a:extLst>
                  <a:ext uri="{FF2B5EF4-FFF2-40B4-BE49-F238E27FC236}">
                    <a16:creationId xmlns:a16="http://schemas.microsoft.com/office/drawing/2014/main" id="{52ADD3D6-4559-E56C-7970-9359B9BBE7B3}"/>
                  </a:ext>
                </a:extLst>
              </p14:cNvPr>
              <p14:cNvContentPartPr/>
              <p14:nvPr/>
            </p14:nvContentPartPr>
            <p14:xfrm>
              <a:off x="1874760" y="4183620"/>
              <a:ext cx="259920" cy="9000"/>
            </p14:xfrm>
          </p:contentPart>
        </mc:Choice>
        <mc:Fallback xmlns="">
          <p:pic>
            <p:nvPicPr>
              <p:cNvPr id="487" name="Ink 486">
                <a:extLst>
                  <a:ext uri="{FF2B5EF4-FFF2-40B4-BE49-F238E27FC236}">
                    <a16:creationId xmlns:a16="http://schemas.microsoft.com/office/drawing/2014/main" id="{52ADD3D6-4559-E56C-7970-9359B9BBE7B3}"/>
                  </a:ext>
                </a:extLst>
              </p:cNvPr>
              <p:cNvPicPr/>
              <p:nvPr/>
            </p:nvPicPr>
            <p:blipFill>
              <a:blip r:embed="rId603"/>
              <a:stretch>
                <a:fillRect/>
              </a:stretch>
            </p:blipFill>
            <p:spPr>
              <a:xfrm>
                <a:off x="1865760" y="4174245"/>
                <a:ext cx="277560" cy="27375"/>
              </a:xfrm>
              <a:prstGeom prst="rect">
                <a:avLst/>
              </a:prstGeom>
            </p:spPr>
          </p:pic>
        </mc:Fallback>
      </mc:AlternateContent>
      <mc:AlternateContent xmlns:mc="http://schemas.openxmlformats.org/markup-compatibility/2006" xmlns:p14="http://schemas.microsoft.com/office/powerpoint/2010/main">
        <mc:Choice Requires="p14">
          <p:contentPart p14:bwMode="auto" r:id="rId604">
            <p14:nvContentPartPr>
              <p14:cNvPr id="488" name="Ink 487">
                <a:extLst>
                  <a:ext uri="{FF2B5EF4-FFF2-40B4-BE49-F238E27FC236}">
                    <a16:creationId xmlns:a16="http://schemas.microsoft.com/office/drawing/2014/main" id="{A9DBA7B2-98AA-9EE5-D84F-94F4D37B1D8F}"/>
                  </a:ext>
                </a:extLst>
              </p14:cNvPr>
              <p14:cNvContentPartPr/>
              <p14:nvPr/>
            </p14:nvContentPartPr>
            <p14:xfrm>
              <a:off x="1928760" y="4271820"/>
              <a:ext cx="16560" cy="115560"/>
            </p14:xfrm>
          </p:contentPart>
        </mc:Choice>
        <mc:Fallback xmlns="">
          <p:pic>
            <p:nvPicPr>
              <p:cNvPr id="488" name="Ink 487">
                <a:extLst>
                  <a:ext uri="{FF2B5EF4-FFF2-40B4-BE49-F238E27FC236}">
                    <a16:creationId xmlns:a16="http://schemas.microsoft.com/office/drawing/2014/main" id="{A9DBA7B2-98AA-9EE5-D84F-94F4D37B1D8F}"/>
                  </a:ext>
                </a:extLst>
              </p:cNvPr>
              <p:cNvPicPr/>
              <p:nvPr/>
            </p:nvPicPr>
            <p:blipFill>
              <a:blip r:embed="rId605"/>
              <a:stretch>
                <a:fillRect/>
              </a:stretch>
            </p:blipFill>
            <p:spPr>
              <a:xfrm>
                <a:off x="1919760" y="4262820"/>
                <a:ext cx="3420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606">
            <p14:nvContentPartPr>
              <p14:cNvPr id="489" name="Ink 488">
                <a:extLst>
                  <a:ext uri="{FF2B5EF4-FFF2-40B4-BE49-F238E27FC236}">
                    <a16:creationId xmlns:a16="http://schemas.microsoft.com/office/drawing/2014/main" id="{D0AF19A8-579E-2D88-CF5A-B220B75D4757}"/>
                  </a:ext>
                </a:extLst>
              </p14:cNvPr>
              <p14:cNvContentPartPr/>
              <p14:nvPr/>
            </p14:nvContentPartPr>
            <p14:xfrm>
              <a:off x="1996080" y="4276500"/>
              <a:ext cx="59040" cy="112680"/>
            </p14:xfrm>
          </p:contentPart>
        </mc:Choice>
        <mc:Fallback xmlns="">
          <p:pic>
            <p:nvPicPr>
              <p:cNvPr id="489" name="Ink 488">
                <a:extLst>
                  <a:ext uri="{FF2B5EF4-FFF2-40B4-BE49-F238E27FC236}">
                    <a16:creationId xmlns:a16="http://schemas.microsoft.com/office/drawing/2014/main" id="{D0AF19A8-579E-2D88-CF5A-B220B75D4757}"/>
                  </a:ext>
                </a:extLst>
              </p:cNvPr>
              <p:cNvPicPr/>
              <p:nvPr/>
            </p:nvPicPr>
            <p:blipFill>
              <a:blip r:embed="rId607"/>
              <a:stretch>
                <a:fillRect/>
              </a:stretch>
            </p:blipFill>
            <p:spPr>
              <a:xfrm>
                <a:off x="1987080" y="4267500"/>
                <a:ext cx="7668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608">
            <p14:nvContentPartPr>
              <p14:cNvPr id="490" name="Ink 489">
                <a:extLst>
                  <a:ext uri="{FF2B5EF4-FFF2-40B4-BE49-F238E27FC236}">
                    <a16:creationId xmlns:a16="http://schemas.microsoft.com/office/drawing/2014/main" id="{91FA8788-997A-87FA-781A-C1D5A6B0700B}"/>
                  </a:ext>
                </a:extLst>
              </p14:cNvPr>
              <p14:cNvContentPartPr/>
              <p14:nvPr/>
            </p14:nvContentPartPr>
            <p14:xfrm>
              <a:off x="2099040" y="4273260"/>
              <a:ext cx="79200" cy="101520"/>
            </p14:xfrm>
          </p:contentPart>
        </mc:Choice>
        <mc:Fallback xmlns="">
          <p:pic>
            <p:nvPicPr>
              <p:cNvPr id="490" name="Ink 489">
                <a:extLst>
                  <a:ext uri="{FF2B5EF4-FFF2-40B4-BE49-F238E27FC236}">
                    <a16:creationId xmlns:a16="http://schemas.microsoft.com/office/drawing/2014/main" id="{91FA8788-997A-87FA-781A-C1D5A6B0700B}"/>
                  </a:ext>
                </a:extLst>
              </p:cNvPr>
              <p:cNvPicPr/>
              <p:nvPr/>
            </p:nvPicPr>
            <p:blipFill>
              <a:blip r:embed="rId609"/>
              <a:stretch>
                <a:fillRect/>
              </a:stretch>
            </p:blipFill>
            <p:spPr>
              <a:xfrm>
                <a:off x="2090040" y="4264260"/>
                <a:ext cx="9684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610">
            <p14:nvContentPartPr>
              <p14:cNvPr id="493" name="Ink 492">
                <a:extLst>
                  <a:ext uri="{FF2B5EF4-FFF2-40B4-BE49-F238E27FC236}">
                    <a16:creationId xmlns:a16="http://schemas.microsoft.com/office/drawing/2014/main" id="{424FA79B-1D83-44EE-120B-2BB4BBC36906}"/>
                  </a:ext>
                </a:extLst>
              </p14:cNvPr>
              <p14:cNvContentPartPr/>
              <p14:nvPr/>
            </p14:nvContentPartPr>
            <p14:xfrm>
              <a:off x="2265000" y="4254900"/>
              <a:ext cx="36000" cy="33840"/>
            </p14:xfrm>
          </p:contentPart>
        </mc:Choice>
        <mc:Fallback xmlns="">
          <p:pic>
            <p:nvPicPr>
              <p:cNvPr id="493" name="Ink 492">
                <a:extLst>
                  <a:ext uri="{FF2B5EF4-FFF2-40B4-BE49-F238E27FC236}">
                    <a16:creationId xmlns:a16="http://schemas.microsoft.com/office/drawing/2014/main" id="{424FA79B-1D83-44EE-120B-2BB4BBC36906}"/>
                  </a:ext>
                </a:extLst>
              </p:cNvPr>
              <p:cNvPicPr/>
              <p:nvPr/>
            </p:nvPicPr>
            <p:blipFill>
              <a:blip r:embed="rId611"/>
              <a:stretch>
                <a:fillRect/>
              </a:stretch>
            </p:blipFill>
            <p:spPr>
              <a:xfrm>
                <a:off x="2256000" y="4245803"/>
                <a:ext cx="53640" cy="51670"/>
              </a:xfrm>
              <a:prstGeom prst="rect">
                <a:avLst/>
              </a:prstGeom>
            </p:spPr>
          </p:pic>
        </mc:Fallback>
      </mc:AlternateContent>
      <mc:AlternateContent xmlns:mc="http://schemas.openxmlformats.org/markup-compatibility/2006" xmlns:p14="http://schemas.microsoft.com/office/powerpoint/2010/main">
        <mc:Choice Requires="p14">
          <p:contentPart p14:bwMode="auto" r:id="rId612">
            <p14:nvContentPartPr>
              <p14:cNvPr id="495" name="Ink 494">
                <a:extLst>
                  <a:ext uri="{FF2B5EF4-FFF2-40B4-BE49-F238E27FC236}">
                    <a16:creationId xmlns:a16="http://schemas.microsoft.com/office/drawing/2014/main" id="{93879329-2972-D698-93EF-E822C0120496}"/>
                  </a:ext>
                </a:extLst>
              </p14:cNvPr>
              <p14:cNvContentPartPr/>
              <p14:nvPr/>
            </p14:nvContentPartPr>
            <p14:xfrm>
              <a:off x="2260320" y="4157700"/>
              <a:ext cx="51120" cy="5400"/>
            </p14:xfrm>
          </p:contentPart>
        </mc:Choice>
        <mc:Fallback xmlns="">
          <p:pic>
            <p:nvPicPr>
              <p:cNvPr id="495" name="Ink 494">
                <a:extLst>
                  <a:ext uri="{FF2B5EF4-FFF2-40B4-BE49-F238E27FC236}">
                    <a16:creationId xmlns:a16="http://schemas.microsoft.com/office/drawing/2014/main" id="{93879329-2972-D698-93EF-E822C0120496}"/>
                  </a:ext>
                </a:extLst>
              </p:cNvPr>
              <p:cNvPicPr/>
              <p:nvPr/>
            </p:nvPicPr>
            <p:blipFill>
              <a:blip r:embed="rId613"/>
              <a:stretch>
                <a:fillRect/>
              </a:stretch>
            </p:blipFill>
            <p:spPr>
              <a:xfrm>
                <a:off x="2251320" y="4148057"/>
                <a:ext cx="68760" cy="24300"/>
              </a:xfrm>
              <a:prstGeom prst="rect">
                <a:avLst/>
              </a:prstGeom>
            </p:spPr>
          </p:pic>
        </mc:Fallback>
      </mc:AlternateContent>
      <mc:AlternateContent xmlns:mc="http://schemas.openxmlformats.org/markup-compatibility/2006" xmlns:p14="http://schemas.microsoft.com/office/powerpoint/2010/main">
        <mc:Choice Requires="p14">
          <p:contentPart p14:bwMode="auto" r:id="rId614">
            <p14:nvContentPartPr>
              <p14:cNvPr id="496" name="Ink 495">
                <a:extLst>
                  <a:ext uri="{FF2B5EF4-FFF2-40B4-BE49-F238E27FC236}">
                    <a16:creationId xmlns:a16="http://schemas.microsoft.com/office/drawing/2014/main" id="{B7DC532D-8314-1AD6-6C4E-87B6058BA082}"/>
                  </a:ext>
                </a:extLst>
              </p14:cNvPr>
              <p14:cNvContentPartPr/>
              <p14:nvPr/>
            </p14:nvContentPartPr>
            <p14:xfrm>
              <a:off x="2255280" y="4061220"/>
              <a:ext cx="21240" cy="51120"/>
            </p14:xfrm>
          </p:contentPart>
        </mc:Choice>
        <mc:Fallback xmlns="">
          <p:pic>
            <p:nvPicPr>
              <p:cNvPr id="496" name="Ink 495">
                <a:extLst>
                  <a:ext uri="{FF2B5EF4-FFF2-40B4-BE49-F238E27FC236}">
                    <a16:creationId xmlns:a16="http://schemas.microsoft.com/office/drawing/2014/main" id="{B7DC532D-8314-1AD6-6C4E-87B6058BA082}"/>
                  </a:ext>
                </a:extLst>
              </p:cNvPr>
              <p:cNvPicPr/>
              <p:nvPr/>
            </p:nvPicPr>
            <p:blipFill>
              <a:blip r:embed="rId615"/>
              <a:stretch>
                <a:fillRect/>
              </a:stretch>
            </p:blipFill>
            <p:spPr>
              <a:xfrm>
                <a:off x="2246280" y="4052220"/>
                <a:ext cx="3888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616">
            <p14:nvContentPartPr>
              <p14:cNvPr id="499" name="Ink 498">
                <a:extLst>
                  <a:ext uri="{FF2B5EF4-FFF2-40B4-BE49-F238E27FC236}">
                    <a16:creationId xmlns:a16="http://schemas.microsoft.com/office/drawing/2014/main" id="{691C1F86-70A6-CF8A-4DDA-5E934D970F8C}"/>
                  </a:ext>
                </a:extLst>
              </p14:cNvPr>
              <p14:cNvContentPartPr/>
              <p14:nvPr/>
            </p14:nvContentPartPr>
            <p14:xfrm>
              <a:off x="2347800" y="4000740"/>
              <a:ext cx="68040" cy="130680"/>
            </p14:xfrm>
          </p:contentPart>
        </mc:Choice>
        <mc:Fallback xmlns="">
          <p:pic>
            <p:nvPicPr>
              <p:cNvPr id="499" name="Ink 498">
                <a:extLst>
                  <a:ext uri="{FF2B5EF4-FFF2-40B4-BE49-F238E27FC236}">
                    <a16:creationId xmlns:a16="http://schemas.microsoft.com/office/drawing/2014/main" id="{691C1F86-70A6-CF8A-4DDA-5E934D970F8C}"/>
                  </a:ext>
                </a:extLst>
              </p:cNvPr>
              <p:cNvPicPr/>
              <p:nvPr/>
            </p:nvPicPr>
            <p:blipFill>
              <a:blip r:embed="rId617"/>
              <a:stretch>
                <a:fillRect/>
              </a:stretch>
            </p:blipFill>
            <p:spPr>
              <a:xfrm>
                <a:off x="2338800" y="3991740"/>
                <a:ext cx="8568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618">
            <p14:nvContentPartPr>
              <p14:cNvPr id="500" name="Ink 499">
                <a:extLst>
                  <a:ext uri="{FF2B5EF4-FFF2-40B4-BE49-F238E27FC236}">
                    <a16:creationId xmlns:a16="http://schemas.microsoft.com/office/drawing/2014/main" id="{67C1739C-5E82-5A4E-B468-4E4801AAD32B}"/>
                  </a:ext>
                </a:extLst>
              </p14:cNvPr>
              <p14:cNvContentPartPr/>
              <p14:nvPr/>
            </p14:nvContentPartPr>
            <p14:xfrm>
              <a:off x="2441400" y="4094700"/>
              <a:ext cx="10080" cy="29160"/>
            </p14:xfrm>
          </p:contentPart>
        </mc:Choice>
        <mc:Fallback xmlns="">
          <p:pic>
            <p:nvPicPr>
              <p:cNvPr id="500" name="Ink 499">
                <a:extLst>
                  <a:ext uri="{FF2B5EF4-FFF2-40B4-BE49-F238E27FC236}">
                    <a16:creationId xmlns:a16="http://schemas.microsoft.com/office/drawing/2014/main" id="{67C1739C-5E82-5A4E-B468-4E4801AAD32B}"/>
                  </a:ext>
                </a:extLst>
              </p:cNvPr>
              <p:cNvPicPr/>
              <p:nvPr/>
            </p:nvPicPr>
            <p:blipFill>
              <a:blip r:embed="rId619"/>
              <a:stretch>
                <a:fillRect/>
              </a:stretch>
            </p:blipFill>
            <p:spPr>
              <a:xfrm>
                <a:off x="2432400" y="4085810"/>
                <a:ext cx="27720" cy="46585"/>
              </a:xfrm>
              <a:prstGeom prst="rect">
                <a:avLst/>
              </a:prstGeom>
            </p:spPr>
          </p:pic>
        </mc:Fallback>
      </mc:AlternateContent>
      <mc:AlternateContent xmlns:mc="http://schemas.openxmlformats.org/markup-compatibility/2006" xmlns:p14="http://schemas.microsoft.com/office/powerpoint/2010/main">
        <mc:Choice Requires="p14">
          <p:contentPart p14:bwMode="auto" r:id="rId620">
            <p14:nvContentPartPr>
              <p14:cNvPr id="501" name="Ink 500">
                <a:extLst>
                  <a:ext uri="{FF2B5EF4-FFF2-40B4-BE49-F238E27FC236}">
                    <a16:creationId xmlns:a16="http://schemas.microsoft.com/office/drawing/2014/main" id="{C56B568C-F6F5-43A5-4D5E-EE8BE1D97730}"/>
                  </a:ext>
                </a:extLst>
              </p14:cNvPr>
              <p14:cNvContentPartPr/>
              <p14:nvPr/>
            </p14:nvContentPartPr>
            <p14:xfrm>
              <a:off x="2457960" y="4022340"/>
              <a:ext cx="15120" cy="6480"/>
            </p14:xfrm>
          </p:contentPart>
        </mc:Choice>
        <mc:Fallback xmlns="">
          <p:pic>
            <p:nvPicPr>
              <p:cNvPr id="501" name="Ink 500">
                <a:extLst>
                  <a:ext uri="{FF2B5EF4-FFF2-40B4-BE49-F238E27FC236}">
                    <a16:creationId xmlns:a16="http://schemas.microsoft.com/office/drawing/2014/main" id="{C56B568C-F6F5-43A5-4D5E-EE8BE1D97730}"/>
                  </a:ext>
                </a:extLst>
              </p:cNvPr>
              <p:cNvPicPr/>
              <p:nvPr/>
            </p:nvPicPr>
            <p:blipFill>
              <a:blip r:embed="rId621"/>
              <a:stretch>
                <a:fillRect/>
              </a:stretch>
            </p:blipFill>
            <p:spPr>
              <a:xfrm>
                <a:off x="2448960" y="4013340"/>
                <a:ext cx="3276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22">
            <p14:nvContentPartPr>
              <p14:cNvPr id="502" name="Ink 501">
                <a:extLst>
                  <a:ext uri="{FF2B5EF4-FFF2-40B4-BE49-F238E27FC236}">
                    <a16:creationId xmlns:a16="http://schemas.microsoft.com/office/drawing/2014/main" id="{7DAB8FBC-0DC7-2BFF-8C4C-14B20A2E2205}"/>
                  </a:ext>
                </a:extLst>
              </p14:cNvPr>
              <p14:cNvContentPartPr/>
              <p14:nvPr/>
            </p14:nvContentPartPr>
            <p14:xfrm>
              <a:off x="2505120" y="4089660"/>
              <a:ext cx="31320" cy="36720"/>
            </p14:xfrm>
          </p:contentPart>
        </mc:Choice>
        <mc:Fallback xmlns="">
          <p:pic>
            <p:nvPicPr>
              <p:cNvPr id="502" name="Ink 501">
                <a:extLst>
                  <a:ext uri="{FF2B5EF4-FFF2-40B4-BE49-F238E27FC236}">
                    <a16:creationId xmlns:a16="http://schemas.microsoft.com/office/drawing/2014/main" id="{7DAB8FBC-0DC7-2BFF-8C4C-14B20A2E2205}"/>
                  </a:ext>
                </a:extLst>
              </p:cNvPr>
              <p:cNvPicPr/>
              <p:nvPr/>
            </p:nvPicPr>
            <p:blipFill>
              <a:blip r:embed="rId623"/>
              <a:stretch>
                <a:fillRect/>
              </a:stretch>
            </p:blipFill>
            <p:spPr>
              <a:xfrm>
                <a:off x="2496120" y="4080747"/>
                <a:ext cx="48960" cy="54189"/>
              </a:xfrm>
              <a:prstGeom prst="rect">
                <a:avLst/>
              </a:prstGeom>
            </p:spPr>
          </p:pic>
        </mc:Fallback>
      </mc:AlternateContent>
      <mc:AlternateContent xmlns:mc="http://schemas.openxmlformats.org/markup-compatibility/2006" xmlns:p14="http://schemas.microsoft.com/office/powerpoint/2010/main">
        <mc:Choice Requires="p14">
          <p:contentPart p14:bwMode="auto" r:id="rId624">
            <p14:nvContentPartPr>
              <p14:cNvPr id="503" name="Ink 502">
                <a:extLst>
                  <a:ext uri="{FF2B5EF4-FFF2-40B4-BE49-F238E27FC236}">
                    <a16:creationId xmlns:a16="http://schemas.microsoft.com/office/drawing/2014/main" id="{E5FB22FD-CC9B-83D7-DAC1-A18B0F33996D}"/>
                  </a:ext>
                </a:extLst>
              </p14:cNvPr>
              <p14:cNvContentPartPr/>
              <p14:nvPr/>
            </p14:nvContentPartPr>
            <p14:xfrm>
              <a:off x="2563800" y="4096140"/>
              <a:ext cx="49320" cy="23760"/>
            </p14:xfrm>
          </p:contentPart>
        </mc:Choice>
        <mc:Fallback xmlns="">
          <p:pic>
            <p:nvPicPr>
              <p:cNvPr id="503" name="Ink 502">
                <a:extLst>
                  <a:ext uri="{FF2B5EF4-FFF2-40B4-BE49-F238E27FC236}">
                    <a16:creationId xmlns:a16="http://schemas.microsoft.com/office/drawing/2014/main" id="{E5FB22FD-CC9B-83D7-DAC1-A18B0F33996D}"/>
                  </a:ext>
                </a:extLst>
              </p:cNvPr>
              <p:cNvPicPr/>
              <p:nvPr/>
            </p:nvPicPr>
            <p:blipFill>
              <a:blip r:embed="rId625"/>
              <a:stretch>
                <a:fillRect/>
              </a:stretch>
            </p:blipFill>
            <p:spPr>
              <a:xfrm>
                <a:off x="2554800" y="4087140"/>
                <a:ext cx="6696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626">
            <p14:nvContentPartPr>
              <p14:cNvPr id="504" name="Ink 503">
                <a:extLst>
                  <a:ext uri="{FF2B5EF4-FFF2-40B4-BE49-F238E27FC236}">
                    <a16:creationId xmlns:a16="http://schemas.microsoft.com/office/drawing/2014/main" id="{B2A010F8-1203-86D4-053E-0C9181D059BD}"/>
                  </a:ext>
                </a:extLst>
              </p14:cNvPr>
              <p14:cNvContentPartPr/>
              <p14:nvPr/>
            </p14:nvContentPartPr>
            <p14:xfrm>
              <a:off x="2655240" y="4073820"/>
              <a:ext cx="67320" cy="75240"/>
            </p14:xfrm>
          </p:contentPart>
        </mc:Choice>
        <mc:Fallback xmlns="">
          <p:pic>
            <p:nvPicPr>
              <p:cNvPr id="504" name="Ink 503">
                <a:extLst>
                  <a:ext uri="{FF2B5EF4-FFF2-40B4-BE49-F238E27FC236}">
                    <a16:creationId xmlns:a16="http://schemas.microsoft.com/office/drawing/2014/main" id="{B2A010F8-1203-86D4-053E-0C9181D059BD}"/>
                  </a:ext>
                </a:extLst>
              </p:cNvPr>
              <p:cNvPicPr/>
              <p:nvPr/>
            </p:nvPicPr>
            <p:blipFill>
              <a:blip r:embed="rId627"/>
              <a:stretch>
                <a:fillRect/>
              </a:stretch>
            </p:blipFill>
            <p:spPr>
              <a:xfrm>
                <a:off x="2646240" y="4064820"/>
                <a:ext cx="8496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628">
            <p14:nvContentPartPr>
              <p14:cNvPr id="506" name="Ink 505">
                <a:extLst>
                  <a:ext uri="{FF2B5EF4-FFF2-40B4-BE49-F238E27FC236}">
                    <a16:creationId xmlns:a16="http://schemas.microsoft.com/office/drawing/2014/main" id="{4332D0EB-9F26-3C8E-BDD3-538AE392C827}"/>
                  </a:ext>
                </a:extLst>
              </p14:cNvPr>
              <p14:cNvContentPartPr/>
              <p14:nvPr/>
            </p14:nvContentPartPr>
            <p14:xfrm>
              <a:off x="2245560" y="4167420"/>
              <a:ext cx="480600" cy="15840"/>
            </p14:xfrm>
          </p:contentPart>
        </mc:Choice>
        <mc:Fallback xmlns="">
          <p:pic>
            <p:nvPicPr>
              <p:cNvPr id="506" name="Ink 505">
                <a:extLst>
                  <a:ext uri="{FF2B5EF4-FFF2-40B4-BE49-F238E27FC236}">
                    <a16:creationId xmlns:a16="http://schemas.microsoft.com/office/drawing/2014/main" id="{4332D0EB-9F26-3C8E-BDD3-538AE392C827}"/>
                  </a:ext>
                </a:extLst>
              </p:cNvPr>
              <p:cNvPicPr/>
              <p:nvPr/>
            </p:nvPicPr>
            <p:blipFill>
              <a:blip r:embed="rId629"/>
              <a:stretch>
                <a:fillRect/>
              </a:stretch>
            </p:blipFill>
            <p:spPr>
              <a:xfrm>
                <a:off x="2236560" y="4158211"/>
                <a:ext cx="498240" cy="33890"/>
              </a:xfrm>
              <a:prstGeom prst="rect">
                <a:avLst/>
              </a:prstGeom>
            </p:spPr>
          </p:pic>
        </mc:Fallback>
      </mc:AlternateContent>
      <mc:AlternateContent xmlns:mc="http://schemas.openxmlformats.org/markup-compatibility/2006" xmlns:p14="http://schemas.microsoft.com/office/powerpoint/2010/main">
        <mc:Choice Requires="p14">
          <p:contentPart p14:bwMode="auto" r:id="rId630">
            <p14:nvContentPartPr>
              <p14:cNvPr id="508" name="Ink 507">
                <a:extLst>
                  <a:ext uri="{FF2B5EF4-FFF2-40B4-BE49-F238E27FC236}">
                    <a16:creationId xmlns:a16="http://schemas.microsoft.com/office/drawing/2014/main" id="{A140D253-0381-CE2C-D179-AC6E7C5A9015}"/>
                  </a:ext>
                </a:extLst>
              </p14:cNvPr>
              <p14:cNvContentPartPr/>
              <p14:nvPr/>
            </p14:nvContentPartPr>
            <p14:xfrm>
              <a:off x="1883040" y="4342020"/>
              <a:ext cx="3600" cy="3240"/>
            </p14:xfrm>
          </p:contentPart>
        </mc:Choice>
        <mc:Fallback xmlns="">
          <p:pic>
            <p:nvPicPr>
              <p:cNvPr id="508" name="Ink 507">
                <a:extLst>
                  <a:ext uri="{FF2B5EF4-FFF2-40B4-BE49-F238E27FC236}">
                    <a16:creationId xmlns:a16="http://schemas.microsoft.com/office/drawing/2014/main" id="{A140D253-0381-CE2C-D179-AC6E7C5A9015}"/>
                  </a:ext>
                </a:extLst>
              </p:cNvPr>
              <p:cNvPicPr/>
              <p:nvPr/>
            </p:nvPicPr>
            <p:blipFill>
              <a:blip r:embed="rId631"/>
              <a:stretch>
                <a:fillRect/>
              </a:stretch>
            </p:blipFill>
            <p:spPr>
              <a:xfrm>
                <a:off x="1874040" y="4333020"/>
                <a:ext cx="2124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632">
            <p14:nvContentPartPr>
              <p14:cNvPr id="509" name="Ink 508">
                <a:extLst>
                  <a:ext uri="{FF2B5EF4-FFF2-40B4-BE49-F238E27FC236}">
                    <a16:creationId xmlns:a16="http://schemas.microsoft.com/office/drawing/2014/main" id="{5B799290-0C30-4AEC-ECAC-831F234D2C10}"/>
                  </a:ext>
                </a:extLst>
              </p14:cNvPr>
              <p14:cNvContentPartPr/>
              <p14:nvPr/>
            </p14:nvContentPartPr>
            <p14:xfrm>
              <a:off x="1850280" y="4347420"/>
              <a:ext cx="29880" cy="10800"/>
            </p14:xfrm>
          </p:contentPart>
        </mc:Choice>
        <mc:Fallback xmlns="">
          <p:pic>
            <p:nvPicPr>
              <p:cNvPr id="509" name="Ink 508">
                <a:extLst>
                  <a:ext uri="{FF2B5EF4-FFF2-40B4-BE49-F238E27FC236}">
                    <a16:creationId xmlns:a16="http://schemas.microsoft.com/office/drawing/2014/main" id="{5B799290-0C30-4AEC-ECAC-831F234D2C10}"/>
                  </a:ext>
                </a:extLst>
              </p:cNvPr>
              <p:cNvPicPr/>
              <p:nvPr/>
            </p:nvPicPr>
            <p:blipFill>
              <a:blip r:embed="rId633"/>
              <a:stretch>
                <a:fillRect/>
              </a:stretch>
            </p:blipFill>
            <p:spPr>
              <a:xfrm>
                <a:off x="1841280" y="4338420"/>
                <a:ext cx="4752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634">
            <p14:nvContentPartPr>
              <p14:cNvPr id="511" name="Ink 510">
                <a:extLst>
                  <a:ext uri="{FF2B5EF4-FFF2-40B4-BE49-F238E27FC236}">
                    <a16:creationId xmlns:a16="http://schemas.microsoft.com/office/drawing/2014/main" id="{3FDBA22D-A58A-3255-4161-0788A1EBABD8}"/>
                  </a:ext>
                </a:extLst>
              </p14:cNvPr>
              <p14:cNvContentPartPr/>
              <p14:nvPr/>
            </p14:nvContentPartPr>
            <p14:xfrm>
              <a:off x="2421600" y="4216740"/>
              <a:ext cx="88920" cy="133200"/>
            </p14:xfrm>
          </p:contentPart>
        </mc:Choice>
        <mc:Fallback xmlns="">
          <p:pic>
            <p:nvPicPr>
              <p:cNvPr id="511" name="Ink 510">
                <a:extLst>
                  <a:ext uri="{FF2B5EF4-FFF2-40B4-BE49-F238E27FC236}">
                    <a16:creationId xmlns:a16="http://schemas.microsoft.com/office/drawing/2014/main" id="{3FDBA22D-A58A-3255-4161-0788A1EBABD8}"/>
                  </a:ext>
                </a:extLst>
              </p:cNvPr>
              <p:cNvPicPr/>
              <p:nvPr/>
            </p:nvPicPr>
            <p:blipFill>
              <a:blip r:embed="rId635"/>
              <a:stretch>
                <a:fillRect/>
              </a:stretch>
            </p:blipFill>
            <p:spPr>
              <a:xfrm>
                <a:off x="2412600" y="4207716"/>
                <a:ext cx="106560" cy="150888"/>
              </a:xfrm>
              <a:prstGeom prst="rect">
                <a:avLst/>
              </a:prstGeom>
            </p:spPr>
          </p:pic>
        </mc:Fallback>
      </mc:AlternateContent>
      <mc:AlternateContent xmlns:mc="http://schemas.openxmlformats.org/markup-compatibility/2006" xmlns:p14="http://schemas.microsoft.com/office/powerpoint/2010/main">
        <mc:Choice Requires="p14">
          <p:contentPart p14:bwMode="auto" r:id="rId636">
            <p14:nvContentPartPr>
              <p14:cNvPr id="512" name="Ink 511">
                <a:extLst>
                  <a:ext uri="{FF2B5EF4-FFF2-40B4-BE49-F238E27FC236}">
                    <a16:creationId xmlns:a16="http://schemas.microsoft.com/office/drawing/2014/main" id="{7A0A912E-03EE-26D1-AD47-3BAFEAD7D366}"/>
                  </a:ext>
                </a:extLst>
              </p14:cNvPr>
              <p14:cNvContentPartPr/>
              <p14:nvPr/>
            </p14:nvContentPartPr>
            <p14:xfrm>
              <a:off x="2539320" y="4277220"/>
              <a:ext cx="50760" cy="80640"/>
            </p14:xfrm>
          </p:contentPart>
        </mc:Choice>
        <mc:Fallback xmlns="">
          <p:pic>
            <p:nvPicPr>
              <p:cNvPr id="512" name="Ink 511">
                <a:extLst>
                  <a:ext uri="{FF2B5EF4-FFF2-40B4-BE49-F238E27FC236}">
                    <a16:creationId xmlns:a16="http://schemas.microsoft.com/office/drawing/2014/main" id="{7A0A912E-03EE-26D1-AD47-3BAFEAD7D366}"/>
                  </a:ext>
                </a:extLst>
              </p:cNvPr>
              <p:cNvPicPr/>
              <p:nvPr/>
            </p:nvPicPr>
            <p:blipFill>
              <a:blip r:embed="rId637"/>
              <a:stretch>
                <a:fillRect/>
              </a:stretch>
            </p:blipFill>
            <p:spPr>
              <a:xfrm>
                <a:off x="2530383" y="4268220"/>
                <a:ext cx="68276"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638">
            <p14:nvContentPartPr>
              <p14:cNvPr id="513" name="Ink 512">
                <a:extLst>
                  <a:ext uri="{FF2B5EF4-FFF2-40B4-BE49-F238E27FC236}">
                    <a16:creationId xmlns:a16="http://schemas.microsoft.com/office/drawing/2014/main" id="{8435803A-72BD-77D1-2E0A-171CCBF8FA00}"/>
                  </a:ext>
                </a:extLst>
              </p14:cNvPr>
              <p14:cNvContentPartPr/>
              <p14:nvPr/>
            </p14:nvContentPartPr>
            <p14:xfrm>
              <a:off x="2616720" y="4285140"/>
              <a:ext cx="82440" cy="147960"/>
            </p14:xfrm>
          </p:contentPart>
        </mc:Choice>
        <mc:Fallback xmlns="">
          <p:pic>
            <p:nvPicPr>
              <p:cNvPr id="513" name="Ink 512">
                <a:extLst>
                  <a:ext uri="{FF2B5EF4-FFF2-40B4-BE49-F238E27FC236}">
                    <a16:creationId xmlns:a16="http://schemas.microsoft.com/office/drawing/2014/main" id="{8435803A-72BD-77D1-2E0A-171CCBF8FA00}"/>
                  </a:ext>
                </a:extLst>
              </p:cNvPr>
              <p:cNvPicPr/>
              <p:nvPr/>
            </p:nvPicPr>
            <p:blipFill>
              <a:blip r:embed="rId639"/>
              <a:stretch>
                <a:fillRect/>
              </a:stretch>
            </p:blipFill>
            <p:spPr>
              <a:xfrm>
                <a:off x="2607681" y="4276118"/>
                <a:ext cx="100157" cy="165643"/>
              </a:xfrm>
              <a:prstGeom prst="rect">
                <a:avLst/>
              </a:prstGeom>
            </p:spPr>
          </p:pic>
        </mc:Fallback>
      </mc:AlternateContent>
      <mc:AlternateContent xmlns:mc="http://schemas.openxmlformats.org/markup-compatibility/2006" xmlns:p14="http://schemas.microsoft.com/office/powerpoint/2010/main">
        <mc:Choice Requires="p14">
          <p:contentPart p14:bwMode="auto" r:id="rId640">
            <p14:nvContentPartPr>
              <p14:cNvPr id="514" name="Ink 513">
                <a:extLst>
                  <a:ext uri="{FF2B5EF4-FFF2-40B4-BE49-F238E27FC236}">
                    <a16:creationId xmlns:a16="http://schemas.microsoft.com/office/drawing/2014/main" id="{E963B13A-88CC-8E7F-183F-E3C08E568693}"/>
                  </a:ext>
                </a:extLst>
              </p14:cNvPr>
              <p14:cNvContentPartPr/>
              <p14:nvPr/>
            </p14:nvContentPartPr>
            <p14:xfrm>
              <a:off x="2764680" y="4261380"/>
              <a:ext cx="38520" cy="87840"/>
            </p14:xfrm>
          </p:contentPart>
        </mc:Choice>
        <mc:Fallback xmlns="">
          <p:pic>
            <p:nvPicPr>
              <p:cNvPr id="514" name="Ink 513">
                <a:extLst>
                  <a:ext uri="{FF2B5EF4-FFF2-40B4-BE49-F238E27FC236}">
                    <a16:creationId xmlns:a16="http://schemas.microsoft.com/office/drawing/2014/main" id="{E963B13A-88CC-8E7F-183F-E3C08E568693}"/>
                  </a:ext>
                </a:extLst>
              </p:cNvPr>
              <p:cNvPicPr/>
              <p:nvPr/>
            </p:nvPicPr>
            <p:blipFill>
              <a:blip r:embed="rId641"/>
              <a:stretch>
                <a:fillRect/>
              </a:stretch>
            </p:blipFill>
            <p:spPr>
              <a:xfrm>
                <a:off x="2755595" y="4252343"/>
                <a:ext cx="56326" cy="105553"/>
              </a:xfrm>
              <a:prstGeom prst="rect">
                <a:avLst/>
              </a:prstGeom>
            </p:spPr>
          </p:pic>
        </mc:Fallback>
      </mc:AlternateContent>
      <mc:AlternateContent xmlns:mc="http://schemas.openxmlformats.org/markup-compatibility/2006" xmlns:p14="http://schemas.microsoft.com/office/powerpoint/2010/main">
        <mc:Choice Requires="p14">
          <p:contentPart p14:bwMode="auto" r:id="rId642">
            <p14:nvContentPartPr>
              <p14:cNvPr id="515" name="Ink 514">
                <a:extLst>
                  <a:ext uri="{FF2B5EF4-FFF2-40B4-BE49-F238E27FC236}">
                    <a16:creationId xmlns:a16="http://schemas.microsoft.com/office/drawing/2014/main" id="{3167A7FD-2AD3-2467-E039-B40DA01BC976}"/>
                  </a:ext>
                </a:extLst>
              </p14:cNvPr>
              <p14:cNvContentPartPr/>
              <p14:nvPr/>
            </p14:nvContentPartPr>
            <p14:xfrm>
              <a:off x="2817960" y="4267860"/>
              <a:ext cx="45000" cy="84960"/>
            </p14:xfrm>
          </p:contentPart>
        </mc:Choice>
        <mc:Fallback xmlns="">
          <p:pic>
            <p:nvPicPr>
              <p:cNvPr id="515" name="Ink 514">
                <a:extLst>
                  <a:ext uri="{FF2B5EF4-FFF2-40B4-BE49-F238E27FC236}">
                    <a16:creationId xmlns:a16="http://schemas.microsoft.com/office/drawing/2014/main" id="{3167A7FD-2AD3-2467-E039-B40DA01BC976}"/>
                  </a:ext>
                </a:extLst>
              </p:cNvPr>
              <p:cNvPicPr/>
              <p:nvPr/>
            </p:nvPicPr>
            <p:blipFill>
              <a:blip r:embed="rId643"/>
              <a:stretch>
                <a:fillRect/>
              </a:stretch>
            </p:blipFill>
            <p:spPr>
              <a:xfrm>
                <a:off x="2809031" y="4258860"/>
                <a:ext cx="625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644">
            <p14:nvContentPartPr>
              <p14:cNvPr id="516" name="Ink 515">
                <a:extLst>
                  <a:ext uri="{FF2B5EF4-FFF2-40B4-BE49-F238E27FC236}">
                    <a16:creationId xmlns:a16="http://schemas.microsoft.com/office/drawing/2014/main" id="{D1546A2A-EC80-366C-6F1B-2F9701BEA171}"/>
                  </a:ext>
                </a:extLst>
              </p14:cNvPr>
              <p14:cNvContentPartPr/>
              <p14:nvPr/>
            </p14:nvContentPartPr>
            <p14:xfrm>
              <a:off x="2884920" y="4259220"/>
              <a:ext cx="82800" cy="95760"/>
            </p14:xfrm>
          </p:contentPart>
        </mc:Choice>
        <mc:Fallback xmlns="">
          <p:pic>
            <p:nvPicPr>
              <p:cNvPr id="516" name="Ink 515">
                <a:extLst>
                  <a:ext uri="{FF2B5EF4-FFF2-40B4-BE49-F238E27FC236}">
                    <a16:creationId xmlns:a16="http://schemas.microsoft.com/office/drawing/2014/main" id="{D1546A2A-EC80-366C-6F1B-2F9701BEA171}"/>
                  </a:ext>
                </a:extLst>
              </p:cNvPr>
              <p:cNvPicPr/>
              <p:nvPr/>
            </p:nvPicPr>
            <p:blipFill>
              <a:blip r:embed="rId645"/>
              <a:stretch>
                <a:fillRect/>
              </a:stretch>
            </p:blipFill>
            <p:spPr>
              <a:xfrm>
                <a:off x="2875920" y="4250254"/>
                <a:ext cx="100440" cy="113334"/>
              </a:xfrm>
              <a:prstGeom prst="rect">
                <a:avLst/>
              </a:prstGeom>
            </p:spPr>
          </p:pic>
        </mc:Fallback>
      </mc:AlternateContent>
      <mc:AlternateContent xmlns:mc="http://schemas.openxmlformats.org/markup-compatibility/2006" xmlns:p14="http://schemas.microsoft.com/office/powerpoint/2010/main">
        <mc:Choice Requires="p14">
          <p:contentPart p14:bwMode="auto" r:id="rId646">
            <p14:nvContentPartPr>
              <p14:cNvPr id="518" name="Ink 517">
                <a:extLst>
                  <a:ext uri="{FF2B5EF4-FFF2-40B4-BE49-F238E27FC236}">
                    <a16:creationId xmlns:a16="http://schemas.microsoft.com/office/drawing/2014/main" id="{D0EFF0C3-DD62-E1D9-9294-D031F16DC137}"/>
                  </a:ext>
                </a:extLst>
              </p14:cNvPr>
              <p14:cNvContentPartPr/>
              <p14:nvPr/>
            </p14:nvContentPartPr>
            <p14:xfrm>
              <a:off x="2665320" y="4180020"/>
              <a:ext cx="192960" cy="8640"/>
            </p14:xfrm>
          </p:contentPart>
        </mc:Choice>
        <mc:Fallback xmlns="">
          <p:pic>
            <p:nvPicPr>
              <p:cNvPr id="518" name="Ink 517">
                <a:extLst>
                  <a:ext uri="{FF2B5EF4-FFF2-40B4-BE49-F238E27FC236}">
                    <a16:creationId xmlns:a16="http://schemas.microsoft.com/office/drawing/2014/main" id="{D0EFF0C3-DD62-E1D9-9294-D031F16DC137}"/>
                  </a:ext>
                </a:extLst>
              </p:cNvPr>
              <p:cNvPicPr/>
              <p:nvPr/>
            </p:nvPicPr>
            <p:blipFill>
              <a:blip r:embed="rId647"/>
              <a:stretch>
                <a:fillRect/>
              </a:stretch>
            </p:blipFill>
            <p:spPr>
              <a:xfrm>
                <a:off x="2656320" y="4171020"/>
                <a:ext cx="210600" cy="26280"/>
              </a:xfrm>
              <a:prstGeom prst="rect">
                <a:avLst/>
              </a:prstGeom>
            </p:spPr>
          </p:pic>
        </mc:Fallback>
      </mc:AlternateContent>
      <p:grpSp>
        <p:nvGrpSpPr>
          <p:cNvPr id="526" name="Group 525">
            <a:extLst>
              <a:ext uri="{FF2B5EF4-FFF2-40B4-BE49-F238E27FC236}">
                <a16:creationId xmlns:a16="http://schemas.microsoft.com/office/drawing/2014/main" id="{273578F5-60A9-D774-39AE-16A5CB9CF19E}"/>
              </a:ext>
            </a:extLst>
          </p:cNvPr>
          <p:cNvGrpSpPr/>
          <p:nvPr/>
        </p:nvGrpSpPr>
        <p:grpSpPr>
          <a:xfrm>
            <a:off x="3034320" y="4009020"/>
            <a:ext cx="515880" cy="207000"/>
            <a:chOff x="3034320" y="4009020"/>
            <a:chExt cx="515880" cy="207000"/>
          </a:xfrm>
        </p:grpSpPr>
        <mc:AlternateContent xmlns:mc="http://schemas.openxmlformats.org/markup-compatibility/2006" xmlns:p14="http://schemas.microsoft.com/office/powerpoint/2010/main">
          <mc:Choice Requires="p14">
            <p:contentPart p14:bwMode="auto" r:id="rId648">
              <p14:nvContentPartPr>
                <p14:cNvPr id="520" name="Ink 519">
                  <a:extLst>
                    <a:ext uri="{FF2B5EF4-FFF2-40B4-BE49-F238E27FC236}">
                      <a16:creationId xmlns:a16="http://schemas.microsoft.com/office/drawing/2014/main" id="{6E4A4B89-0C37-70E6-A60D-1DACFE2FFDC8}"/>
                    </a:ext>
                  </a:extLst>
                </p14:cNvPr>
                <p14:cNvContentPartPr/>
                <p14:nvPr/>
              </p14:nvContentPartPr>
              <p14:xfrm>
                <a:off x="3049440" y="4087500"/>
                <a:ext cx="29160" cy="85320"/>
              </p14:xfrm>
            </p:contentPart>
          </mc:Choice>
          <mc:Fallback xmlns="">
            <p:pic>
              <p:nvPicPr>
                <p:cNvPr id="520" name="Ink 519">
                  <a:extLst>
                    <a:ext uri="{FF2B5EF4-FFF2-40B4-BE49-F238E27FC236}">
                      <a16:creationId xmlns:a16="http://schemas.microsoft.com/office/drawing/2014/main" id="{6E4A4B89-0C37-70E6-A60D-1DACFE2FFDC8}"/>
                    </a:ext>
                  </a:extLst>
                </p:cNvPr>
                <p:cNvPicPr/>
                <p:nvPr/>
              </p:nvPicPr>
              <p:blipFill>
                <a:blip r:embed="rId649"/>
                <a:stretch>
                  <a:fillRect/>
                </a:stretch>
              </p:blipFill>
              <p:spPr>
                <a:xfrm>
                  <a:off x="3040327" y="4078462"/>
                  <a:ext cx="47021" cy="103035"/>
                </a:xfrm>
                <a:prstGeom prst="rect">
                  <a:avLst/>
                </a:prstGeom>
              </p:spPr>
            </p:pic>
          </mc:Fallback>
        </mc:AlternateContent>
        <mc:AlternateContent xmlns:mc="http://schemas.openxmlformats.org/markup-compatibility/2006" xmlns:p14="http://schemas.microsoft.com/office/powerpoint/2010/main">
          <mc:Choice Requires="p14">
            <p:contentPart p14:bwMode="auto" r:id="rId650">
              <p14:nvContentPartPr>
                <p14:cNvPr id="521" name="Ink 520">
                  <a:extLst>
                    <a:ext uri="{FF2B5EF4-FFF2-40B4-BE49-F238E27FC236}">
                      <a16:creationId xmlns:a16="http://schemas.microsoft.com/office/drawing/2014/main" id="{A68D41BB-A265-A860-B7D7-9E869ECCE6CC}"/>
                    </a:ext>
                  </a:extLst>
                </p14:cNvPr>
                <p14:cNvContentPartPr/>
                <p14:nvPr/>
              </p14:nvContentPartPr>
              <p14:xfrm>
                <a:off x="3034320" y="4083900"/>
                <a:ext cx="57600" cy="84600"/>
              </p14:xfrm>
            </p:contentPart>
          </mc:Choice>
          <mc:Fallback xmlns="">
            <p:pic>
              <p:nvPicPr>
                <p:cNvPr id="521" name="Ink 520">
                  <a:extLst>
                    <a:ext uri="{FF2B5EF4-FFF2-40B4-BE49-F238E27FC236}">
                      <a16:creationId xmlns:a16="http://schemas.microsoft.com/office/drawing/2014/main" id="{A68D41BB-A265-A860-B7D7-9E869ECCE6CC}"/>
                    </a:ext>
                  </a:extLst>
                </p:cNvPr>
                <p:cNvPicPr/>
                <p:nvPr/>
              </p:nvPicPr>
              <p:blipFill>
                <a:blip r:embed="rId651"/>
                <a:stretch>
                  <a:fillRect/>
                </a:stretch>
              </p:blipFill>
              <p:spPr>
                <a:xfrm>
                  <a:off x="3025320" y="4074900"/>
                  <a:ext cx="7524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652">
              <p14:nvContentPartPr>
                <p14:cNvPr id="522" name="Ink 521">
                  <a:extLst>
                    <a:ext uri="{FF2B5EF4-FFF2-40B4-BE49-F238E27FC236}">
                      <a16:creationId xmlns:a16="http://schemas.microsoft.com/office/drawing/2014/main" id="{BBAF1690-0FE8-2354-29F1-0EF379B802F0}"/>
                    </a:ext>
                  </a:extLst>
                </p14:cNvPr>
                <p14:cNvContentPartPr/>
                <p14:nvPr/>
              </p14:nvContentPartPr>
              <p14:xfrm>
                <a:off x="3034320" y="4124940"/>
                <a:ext cx="62280" cy="6120"/>
              </p14:xfrm>
            </p:contentPart>
          </mc:Choice>
          <mc:Fallback xmlns="">
            <p:pic>
              <p:nvPicPr>
                <p:cNvPr id="522" name="Ink 521">
                  <a:extLst>
                    <a:ext uri="{FF2B5EF4-FFF2-40B4-BE49-F238E27FC236}">
                      <a16:creationId xmlns:a16="http://schemas.microsoft.com/office/drawing/2014/main" id="{BBAF1690-0FE8-2354-29F1-0EF379B802F0}"/>
                    </a:ext>
                  </a:extLst>
                </p:cNvPr>
                <p:cNvPicPr/>
                <p:nvPr/>
              </p:nvPicPr>
              <p:blipFill>
                <a:blip r:embed="rId653"/>
                <a:stretch>
                  <a:fillRect/>
                </a:stretch>
              </p:blipFill>
              <p:spPr>
                <a:xfrm>
                  <a:off x="3025372" y="4115377"/>
                  <a:ext cx="79819" cy="24863"/>
                </a:xfrm>
                <a:prstGeom prst="rect">
                  <a:avLst/>
                </a:prstGeom>
              </p:spPr>
            </p:pic>
          </mc:Fallback>
        </mc:AlternateContent>
        <mc:AlternateContent xmlns:mc="http://schemas.openxmlformats.org/markup-compatibility/2006" xmlns:p14="http://schemas.microsoft.com/office/powerpoint/2010/main">
          <mc:Choice Requires="p14">
            <p:contentPart p14:bwMode="auto" r:id="rId654">
              <p14:nvContentPartPr>
                <p14:cNvPr id="523" name="Ink 522">
                  <a:extLst>
                    <a:ext uri="{FF2B5EF4-FFF2-40B4-BE49-F238E27FC236}">
                      <a16:creationId xmlns:a16="http://schemas.microsoft.com/office/drawing/2014/main" id="{14B12D90-6183-4B85-6E22-66D1F13759D5}"/>
                    </a:ext>
                  </a:extLst>
                </p14:cNvPr>
                <p14:cNvContentPartPr/>
                <p14:nvPr/>
              </p14:nvContentPartPr>
              <p14:xfrm>
                <a:off x="3200280" y="4063020"/>
                <a:ext cx="99000" cy="153000"/>
              </p14:xfrm>
            </p:contentPart>
          </mc:Choice>
          <mc:Fallback xmlns="">
            <p:pic>
              <p:nvPicPr>
                <p:cNvPr id="523" name="Ink 522">
                  <a:extLst>
                    <a:ext uri="{FF2B5EF4-FFF2-40B4-BE49-F238E27FC236}">
                      <a16:creationId xmlns:a16="http://schemas.microsoft.com/office/drawing/2014/main" id="{14B12D90-6183-4B85-6E22-66D1F13759D5}"/>
                    </a:ext>
                  </a:extLst>
                </p:cNvPr>
                <p:cNvPicPr/>
                <p:nvPr/>
              </p:nvPicPr>
              <p:blipFill>
                <a:blip r:embed="rId655"/>
                <a:stretch>
                  <a:fillRect/>
                </a:stretch>
              </p:blipFill>
              <p:spPr>
                <a:xfrm>
                  <a:off x="3191280" y="4054020"/>
                  <a:ext cx="11664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656">
              <p14:nvContentPartPr>
                <p14:cNvPr id="524" name="Ink 523">
                  <a:extLst>
                    <a:ext uri="{FF2B5EF4-FFF2-40B4-BE49-F238E27FC236}">
                      <a16:creationId xmlns:a16="http://schemas.microsoft.com/office/drawing/2014/main" id="{BD8C4F19-7480-C3A1-B681-B61417AF3C9C}"/>
                    </a:ext>
                  </a:extLst>
                </p14:cNvPr>
                <p14:cNvContentPartPr/>
                <p14:nvPr/>
              </p14:nvContentPartPr>
              <p14:xfrm>
                <a:off x="3361920" y="4073460"/>
                <a:ext cx="74880" cy="110520"/>
              </p14:xfrm>
            </p:contentPart>
          </mc:Choice>
          <mc:Fallback xmlns="">
            <p:pic>
              <p:nvPicPr>
                <p:cNvPr id="524" name="Ink 523">
                  <a:extLst>
                    <a:ext uri="{FF2B5EF4-FFF2-40B4-BE49-F238E27FC236}">
                      <a16:creationId xmlns:a16="http://schemas.microsoft.com/office/drawing/2014/main" id="{BD8C4F19-7480-C3A1-B681-B61417AF3C9C}"/>
                    </a:ext>
                  </a:extLst>
                </p:cNvPr>
                <p:cNvPicPr/>
                <p:nvPr/>
              </p:nvPicPr>
              <p:blipFill>
                <a:blip r:embed="rId657"/>
                <a:stretch>
                  <a:fillRect/>
                </a:stretch>
              </p:blipFill>
              <p:spPr>
                <a:xfrm>
                  <a:off x="3352920" y="4064460"/>
                  <a:ext cx="9252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658">
              <p14:nvContentPartPr>
                <p14:cNvPr id="525" name="Ink 524">
                  <a:extLst>
                    <a:ext uri="{FF2B5EF4-FFF2-40B4-BE49-F238E27FC236}">
                      <a16:creationId xmlns:a16="http://schemas.microsoft.com/office/drawing/2014/main" id="{ECC7A524-30F9-F1A2-4BE1-AE90E7D6A576}"/>
                    </a:ext>
                  </a:extLst>
                </p14:cNvPr>
                <p14:cNvContentPartPr/>
                <p14:nvPr/>
              </p14:nvContentPartPr>
              <p14:xfrm>
                <a:off x="3476760" y="4009020"/>
                <a:ext cx="73440" cy="56520"/>
              </p14:xfrm>
            </p:contentPart>
          </mc:Choice>
          <mc:Fallback xmlns="">
            <p:pic>
              <p:nvPicPr>
                <p:cNvPr id="525" name="Ink 524">
                  <a:extLst>
                    <a:ext uri="{FF2B5EF4-FFF2-40B4-BE49-F238E27FC236}">
                      <a16:creationId xmlns:a16="http://schemas.microsoft.com/office/drawing/2014/main" id="{ECC7A524-30F9-F1A2-4BE1-AE90E7D6A576}"/>
                    </a:ext>
                  </a:extLst>
                </p:cNvPr>
                <p:cNvPicPr/>
                <p:nvPr/>
              </p:nvPicPr>
              <p:blipFill>
                <a:blip r:embed="rId659"/>
                <a:stretch>
                  <a:fillRect/>
                </a:stretch>
              </p:blipFill>
              <p:spPr>
                <a:xfrm>
                  <a:off x="3467760" y="4000020"/>
                  <a:ext cx="91080" cy="74160"/>
                </a:xfrm>
                <a:prstGeom prst="rect">
                  <a:avLst/>
                </a:prstGeom>
              </p:spPr>
            </p:pic>
          </mc:Fallback>
        </mc:AlternateContent>
      </p:grpSp>
      <p:grpSp>
        <p:nvGrpSpPr>
          <p:cNvPr id="535" name="Group 534">
            <a:extLst>
              <a:ext uri="{FF2B5EF4-FFF2-40B4-BE49-F238E27FC236}">
                <a16:creationId xmlns:a16="http://schemas.microsoft.com/office/drawing/2014/main" id="{1C36E0AA-1F9A-1E60-9244-A94E43856354}"/>
              </a:ext>
            </a:extLst>
          </p:cNvPr>
          <p:cNvGrpSpPr/>
          <p:nvPr/>
        </p:nvGrpSpPr>
        <p:grpSpPr>
          <a:xfrm>
            <a:off x="626640" y="3933060"/>
            <a:ext cx="1098360" cy="303480"/>
            <a:chOff x="626640" y="3933060"/>
            <a:chExt cx="1098360" cy="303480"/>
          </a:xfrm>
        </p:grpSpPr>
        <mc:AlternateContent xmlns:mc="http://schemas.openxmlformats.org/markup-compatibility/2006" xmlns:p14="http://schemas.microsoft.com/office/powerpoint/2010/main">
          <mc:Choice Requires="p14">
            <p:contentPart p14:bwMode="auto" r:id="rId660">
              <p14:nvContentPartPr>
                <p14:cNvPr id="465" name="Ink 464">
                  <a:extLst>
                    <a:ext uri="{FF2B5EF4-FFF2-40B4-BE49-F238E27FC236}">
                      <a16:creationId xmlns:a16="http://schemas.microsoft.com/office/drawing/2014/main" id="{BE82AFDF-0EFD-1C1B-5C93-7F9FBD3E4E87}"/>
                    </a:ext>
                  </a:extLst>
                </p14:cNvPr>
                <p14:cNvContentPartPr/>
                <p14:nvPr/>
              </p14:nvContentPartPr>
              <p14:xfrm>
                <a:off x="630960" y="3992460"/>
                <a:ext cx="81720" cy="108360"/>
              </p14:xfrm>
            </p:contentPart>
          </mc:Choice>
          <mc:Fallback xmlns="">
            <p:pic>
              <p:nvPicPr>
                <p:cNvPr id="465" name="Ink 464">
                  <a:extLst>
                    <a:ext uri="{FF2B5EF4-FFF2-40B4-BE49-F238E27FC236}">
                      <a16:creationId xmlns:a16="http://schemas.microsoft.com/office/drawing/2014/main" id="{BE82AFDF-0EFD-1C1B-5C93-7F9FBD3E4E87}"/>
                    </a:ext>
                  </a:extLst>
                </p:cNvPr>
                <p:cNvPicPr/>
                <p:nvPr/>
              </p:nvPicPr>
              <p:blipFill>
                <a:blip r:embed="rId661"/>
                <a:stretch>
                  <a:fillRect/>
                </a:stretch>
              </p:blipFill>
              <p:spPr>
                <a:xfrm>
                  <a:off x="621960" y="3983460"/>
                  <a:ext cx="993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62">
              <p14:nvContentPartPr>
                <p14:cNvPr id="466" name="Ink 465">
                  <a:extLst>
                    <a:ext uri="{FF2B5EF4-FFF2-40B4-BE49-F238E27FC236}">
                      <a16:creationId xmlns:a16="http://schemas.microsoft.com/office/drawing/2014/main" id="{9E1358CB-62CB-8C41-4E64-0A2F45092DC0}"/>
                    </a:ext>
                  </a:extLst>
                </p14:cNvPr>
                <p14:cNvContentPartPr/>
                <p14:nvPr/>
              </p14:nvContentPartPr>
              <p14:xfrm>
                <a:off x="626640" y="3989580"/>
                <a:ext cx="135000" cy="108720"/>
              </p14:xfrm>
            </p:contentPart>
          </mc:Choice>
          <mc:Fallback xmlns="">
            <p:pic>
              <p:nvPicPr>
                <p:cNvPr id="466" name="Ink 465">
                  <a:extLst>
                    <a:ext uri="{FF2B5EF4-FFF2-40B4-BE49-F238E27FC236}">
                      <a16:creationId xmlns:a16="http://schemas.microsoft.com/office/drawing/2014/main" id="{9E1358CB-62CB-8C41-4E64-0A2F45092DC0}"/>
                    </a:ext>
                  </a:extLst>
                </p:cNvPr>
                <p:cNvPicPr/>
                <p:nvPr/>
              </p:nvPicPr>
              <p:blipFill>
                <a:blip r:embed="rId663"/>
                <a:stretch>
                  <a:fillRect/>
                </a:stretch>
              </p:blipFill>
              <p:spPr>
                <a:xfrm>
                  <a:off x="617640" y="3980580"/>
                  <a:ext cx="1526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664">
              <p14:nvContentPartPr>
                <p14:cNvPr id="467" name="Ink 466">
                  <a:extLst>
                    <a:ext uri="{FF2B5EF4-FFF2-40B4-BE49-F238E27FC236}">
                      <a16:creationId xmlns:a16="http://schemas.microsoft.com/office/drawing/2014/main" id="{FC142CD3-6246-5204-7825-4891C42C3A1F}"/>
                    </a:ext>
                  </a:extLst>
                </p14:cNvPr>
                <p14:cNvContentPartPr/>
                <p14:nvPr/>
              </p14:nvContentPartPr>
              <p14:xfrm>
                <a:off x="814560" y="4017300"/>
                <a:ext cx="80640" cy="70920"/>
              </p14:xfrm>
            </p:contentPart>
          </mc:Choice>
          <mc:Fallback xmlns="">
            <p:pic>
              <p:nvPicPr>
                <p:cNvPr id="467" name="Ink 466">
                  <a:extLst>
                    <a:ext uri="{FF2B5EF4-FFF2-40B4-BE49-F238E27FC236}">
                      <a16:creationId xmlns:a16="http://schemas.microsoft.com/office/drawing/2014/main" id="{FC142CD3-6246-5204-7825-4891C42C3A1F}"/>
                    </a:ext>
                  </a:extLst>
                </p:cNvPr>
                <p:cNvPicPr/>
                <p:nvPr/>
              </p:nvPicPr>
              <p:blipFill>
                <a:blip r:embed="rId665"/>
                <a:stretch>
                  <a:fillRect/>
                </a:stretch>
              </p:blipFill>
              <p:spPr>
                <a:xfrm>
                  <a:off x="805560" y="4008254"/>
                  <a:ext cx="98280" cy="88650"/>
                </a:xfrm>
                <a:prstGeom prst="rect">
                  <a:avLst/>
                </a:prstGeom>
              </p:spPr>
            </p:pic>
          </mc:Fallback>
        </mc:AlternateContent>
        <mc:AlternateContent xmlns:mc="http://schemas.openxmlformats.org/markup-compatibility/2006" xmlns:p14="http://schemas.microsoft.com/office/powerpoint/2010/main">
          <mc:Choice Requires="p14">
            <p:contentPart p14:bwMode="auto" r:id="rId666">
              <p14:nvContentPartPr>
                <p14:cNvPr id="468" name="Ink 467">
                  <a:extLst>
                    <a:ext uri="{FF2B5EF4-FFF2-40B4-BE49-F238E27FC236}">
                      <a16:creationId xmlns:a16="http://schemas.microsoft.com/office/drawing/2014/main" id="{14E854D9-14C6-EC31-4E7A-597F4EB7D635}"/>
                    </a:ext>
                  </a:extLst>
                </p14:cNvPr>
                <p14:cNvContentPartPr/>
                <p14:nvPr/>
              </p14:nvContentPartPr>
              <p14:xfrm>
                <a:off x="844800" y="3933060"/>
                <a:ext cx="50760" cy="239760"/>
              </p14:xfrm>
            </p:contentPart>
          </mc:Choice>
          <mc:Fallback xmlns="">
            <p:pic>
              <p:nvPicPr>
                <p:cNvPr id="468" name="Ink 467">
                  <a:extLst>
                    <a:ext uri="{FF2B5EF4-FFF2-40B4-BE49-F238E27FC236}">
                      <a16:creationId xmlns:a16="http://schemas.microsoft.com/office/drawing/2014/main" id="{14E854D9-14C6-EC31-4E7A-597F4EB7D635}"/>
                    </a:ext>
                  </a:extLst>
                </p:cNvPr>
                <p:cNvPicPr/>
                <p:nvPr/>
              </p:nvPicPr>
              <p:blipFill>
                <a:blip r:embed="rId667"/>
                <a:stretch>
                  <a:fillRect/>
                </a:stretch>
              </p:blipFill>
              <p:spPr>
                <a:xfrm>
                  <a:off x="835800" y="3924060"/>
                  <a:ext cx="6840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668">
              <p14:nvContentPartPr>
                <p14:cNvPr id="482" name="Ink 481">
                  <a:extLst>
                    <a:ext uri="{FF2B5EF4-FFF2-40B4-BE49-F238E27FC236}">
                      <a16:creationId xmlns:a16="http://schemas.microsoft.com/office/drawing/2014/main" id="{279A3639-10B2-09A0-D6D5-F28799887D78}"/>
                    </a:ext>
                  </a:extLst>
                </p14:cNvPr>
                <p14:cNvContentPartPr/>
                <p14:nvPr/>
              </p14:nvContentPartPr>
              <p14:xfrm>
                <a:off x="1398120" y="4227180"/>
                <a:ext cx="23040" cy="9360"/>
              </p14:xfrm>
            </p:contentPart>
          </mc:Choice>
          <mc:Fallback xmlns="">
            <p:pic>
              <p:nvPicPr>
                <p:cNvPr id="482" name="Ink 481">
                  <a:extLst>
                    <a:ext uri="{FF2B5EF4-FFF2-40B4-BE49-F238E27FC236}">
                      <a16:creationId xmlns:a16="http://schemas.microsoft.com/office/drawing/2014/main" id="{279A3639-10B2-09A0-D6D5-F28799887D78}"/>
                    </a:ext>
                  </a:extLst>
                </p:cNvPr>
                <p:cNvPicPr/>
                <p:nvPr/>
              </p:nvPicPr>
              <p:blipFill>
                <a:blip r:embed="rId669"/>
                <a:stretch>
                  <a:fillRect/>
                </a:stretch>
              </p:blipFill>
              <p:spPr>
                <a:xfrm>
                  <a:off x="1389120" y="4218180"/>
                  <a:ext cx="4068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670">
              <p14:nvContentPartPr>
                <p14:cNvPr id="478" name="Ink 477">
                  <a:extLst>
                    <a:ext uri="{FF2B5EF4-FFF2-40B4-BE49-F238E27FC236}">
                      <a16:creationId xmlns:a16="http://schemas.microsoft.com/office/drawing/2014/main" id="{CE023459-63F3-DEED-6652-23D11D087275}"/>
                    </a:ext>
                  </a:extLst>
                </p14:cNvPr>
                <p14:cNvContentPartPr/>
                <p14:nvPr/>
              </p14:nvContentPartPr>
              <p14:xfrm>
                <a:off x="1649760" y="4052580"/>
                <a:ext cx="75240" cy="3600"/>
              </p14:xfrm>
            </p:contentPart>
          </mc:Choice>
          <mc:Fallback xmlns="">
            <p:pic>
              <p:nvPicPr>
                <p:cNvPr id="478" name="Ink 477">
                  <a:extLst>
                    <a:ext uri="{FF2B5EF4-FFF2-40B4-BE49-F238E27FC236}">
                      <a16:creationId xmlns:a16="http://schemas.microsoft.com/office/drawing/2014/main" id="{CE023459-63F3-DEED-6652-23D11D087275}"/>
                    </a:ext>
                  </a:extLst>
                </p:cNvPr>
                <p:cNvPicPr/>
                <p:nvPr/>
              </p:nvPicPr>
              <p:blipFill>
                <a:blip r:embed="rId671"/>
                <a:stretch>
                  <a:fillRect/>
                </a:stretch>
              </p:blipFill>
              <p:spPr>
                <a:xfrm>
                  <a:off x="1640760" y="4043580"/>
                  <a:ext cx="928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672">
              <p14:nvContentPartPr>
                <p14:cNvPr id="479" name="Ink 478">
                  <a:extLst>
                    <a:ext uri="{FF2B5EF4-FFF2-40B4-BE49-F238E27FC236}">
                      <a16:creationId xmlns:a16="http://schemas.microsoft.com/office/drawing/2014/main" id="{B3F255F1-DAA2-7A06-C1F8-659CA2372D5B}"/>
                    </a:ext>
                  </a:extLst>
                </p14:cNvPr>
                <p14:cNvContentPartPr/>
                <p14:nvPr/>
              </p14:nvContentPartPr>
              <p14:xfrm>
                <a:off x="1659480" y="4097220"/>
                <a:ext cx="64080" cy="4320"/>
              </p14:xfrm>
            </p:contentPart>
          </mc:Choice>
          <mc:Fallback xmlns="">
            <p:pic>
              <p:nvPicPr>
                <p:cNvPr id="479" name="Ink 478">
                  <a:extLst>
                    <a:ext uri="{FF2B5EF4-FFF2-40B4-BE49-F238E27FC236}">
                      <a16:creationId xmlns:a16="http://schemas.microsoft.com/office/drawing/2014/main" id="{B3F255F1-DAA2-7A06-C1F8-659CA2372D5B}"/>
                    </a:ext>
                  </a:extLst>
                </p:cNvPr>
                <p:cNvPicPr/>
                <p:nvPr/>
              </p:nvPicPr>
              <p:blipFill>
                <a:blip r:embed="rId673"/>
                <a:stretch>
                  <a:fillRect/>
                </a:stretch>
              </p:blipFill>
              <p:spPr>
                <a:xfrm>
                  <a:off x="1650480" y="4088220"/>
                  <a:ext cx="8172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674">
              <p14:nvContentPartPr>
                <p14:cNvPr id="527" name="Ink 526">
                  <a:extLst>
                    <a:ext uri="{FF2B5EF4-FFF2-40B4-BE49-F238E27FC236}">
                      <a16:creationId xmlns:a16="http://schemas.microsoft.com/office/drawing/2014/main" id="{D95A9A68-18D8-A282-47B9-DA6657052ED6}"/>
                    </a:ext>
                  </a:extLst>
                </p14:cNvPr>
                <p14:cNvContentPartPr/>
                <p14:nvPr/>
              </p14:nvContentPartPr>
              <p14:xfrm>
                <a:off x="1025880" y="4060860"/>
                <a:ext cx="51120" cy="107280"/>
              </p14:xfrm>
            </p:contentPart>
          </mc:Choice>
          <mc:Fallback xmlns="">
            <p:pic>
              <p:nvPicPr>
                <p:cNvPr id="527" name="Ink 526">
                  <a:extLst>
                    <a:ext uri="{FF2B5EF4-FFF2-40B4-BE49-F238E27FC236}">
                      <a16:creationId xmlns:a16="http://schemas.microsoft.com/office/drawing/2014/main" id="{D95A9A68-18D8-A282-47B9-DA6657052ED6}"/>
                    </a:ext>
                  </a:extLst>
                </p:cNvPr>
                <p:cNvPicPr/>
                <p:nvPr/>
              </p:nvPicPr>
              <p:blipFill>
                <a:blip r:embed="rId675"/>
                <a:stretch>
                  <a:fillRect/>
                </a:stretch>
              </p:blipFill>
              <p:spPr>
                <a:xfrm>
                  <a:off x="1016816" y="4051830"/>
                  <a:ext cx="68885" cy="124979"/>
                </a:xfrm>
                <a:prstGeom prst="rect">
                  <a:avLst/>
                </a:prstGeom>
              </p:spPr>
            </p:pic>
          </mc:Fallback>
        </mc:AlternateContent>
        <mc:AlternateContent xmlns:mc="http://schemas.openxmlformats.org/markup-compatibility/2006" xmlns:p14="http://schemas.microsoft.com/office/powerpoint/2010/main">
          <mc:Choice Requires="p14">
            <p:contentPart p14:bwMode="auto" r:id="rId676">
              <p14:nvContentPartPr>
                <p14:cNvPr id="528" name="Ink 527">
                  <a:extLst>
                    <a:ext uri="{FF2B5EF4-FFF2-40B4-BE49-F238E27FC236}">
                      <a16:creationId xmlns:a16="http://schemas.microsoft.com/office/drawing/2014/main" id="{0C0600AA-53E0-6FEB-DEC9-D7BC9AE8D9C8}"/>
                    </a:ext>
                  </a:extLst>
                </p14:cNvPr>
                <p14:cNvContentPartPr/>
                <p14:nvPr/>
              </p14:nvContentPartPr>
              <p14:xfrm>
                <a:off x="1113720" y="4085340"/>
                <a:ext cx="54720" cy="69480"/>
              </p14:xfrm>
            </p:contentPart>
          </mc:Choice>
          <mc:Fallback xmlns="">
            <p:pic>
              <p:nvPicPr>
                <p:cNvPr id="528" name="Ink 527">
                  <a:extLst>
                    <a:ext uri="{FF2B5EF4-FFF2-40B4-BE49-F238E27FC236}">
                      <a16:creationId xmlns:a16="http://schemas.microsoft.com/office/drawing/2014/main" id="{0C0600AA-53E0-6FEB-DEC9-D7BC9AE8D9C8}"/>
                    </a:ext>
                  </a:extLst>
                </p:cNvPr>
                <p:cNvPicPr/>
                <p:nvPr/>
              </p:nvPicPr>
              <p:blipFill>
                <a:blip r:embed="rId677"/>
                <a:stretch>
                  <a:fillRect/>
                </a:stretch>
              </p:blipFill>
              <p:spPr>
                <a:xfrm>
                  <a:off x="1104720" y="4076386"/>
                  <a:ext cx="72360" cy="87029"/>
                </a:xfrm>
                <a:prstGeom prst="rect">
                  <a:avLst/>
                </a:prstGeom>
              </p:spPr>
            </p:pic>
          </mc:Fallback>
        </mc:AlternateContent>
        <mc:AlternateContent xmlns:mc="http://schemas.openxmlformats.org/markup-compatibility/2006" xmlns:p14="http://schemas.microsoft.com/office/powerpoint/2010/main">
          <mc:Choice Requires="p14">
            <p:contentPart p14:bwMode="auto" r:id="rId678">
              <p14:nvContentPartPr>
                <p14:cNvPr id="529" name="Ink 528">
                  <a:extLst>
                    <a:ext uri="{FF2B5EF4-FFF2-40B4-BE49-F238E27FC236}">
                      <a16:creationId xmlns:a16="http://schemas.microsoft.com/office/drawing/2014/main" id="{FFE0B093-A2E8-8AE8-3BA2-452EF0038DB6}"/>
                    </a:ext>
                  </a:extLst>
                </p14:cNvPr>
                <p14:cNvContentPartPr/>
                <p14:nvPr/>
              </p14:nvContentPartPr>
              <p14:xfrm>
                <a:off x="1191480" y="4018020"/>
                <a:ext cx="75240" cy="162720"/>
              </p14:xfrm>
            </p:contentPart>
          </mc:Choice>
          <mc:Fallback xmlns="">
            <p:pic>
              <p:nvPicPr>
                <p:cNvPr id="529" name="Ink 528">
                  <a:extLst>
                    <a:ext uri="{FF2B5EF4-FFF2-40B4-BE49-F238E27FC236}">
                      <a16:creationId xmlns:a16="http://schemas.microsoft.com/office/drawing/2014/main" id="{FFE0B093-A2E8-8AE8-3BA2-452EF0038DB6}"/>
                    </a:ext>
                  </a:extLst>
                </p:cNvPr>
                <p:cNvPicPr/>
                <p:nvPr/>
              </p:nvPicPr>
              <p:blipFill>
                <a:blip r:embed="rId679"/>
                <a:stretch>
                  <a:fillRect/>
                </a:stretch>
              </p:blipFill>
              <p:spPr>
                <a:xfrm>
                  <a:off x="1182480" y="4009040"/>
                  <a:ext cx="92880" cy="180321"/>
                </a:xfrm>
                <a:prstGeom prst="rect">
                  <a:avLst/>
                </a:prstGeom>
              </p:spPr>
            </p:pic>
          </mc:Fallback>
        </mc:AlternateContent>
        <mc:AlternateContent xmlns:mc="http://schemas.openxmlformats.org/markup-compatibility/2006" xmlns:p14="http://schemas.microsoft.com/office/powerpoint/2010/main">
          <mc:Choice Requires="p14">
            <p:contentPart p14:bwMode="auto" r:id="rId680">
              <p14:nvContentPartPr>
                <p14:cNvPr id="530" name="Ink 529">
                  <a:extLst>
                    <a:ext uri="{FF2B5EF4-FFF2-40B4-BE49-F238E27FC236}">
                      <a16:creationId xmlns:a16="http://schemas.microsoft.com/office/drawing/2014/main" id="{919B3088-75BA-13A8-D892-63FAD3AC1039}"/>
                    </a:ext>
                  </a:extLst>
                </p14:cNvPr>
                <p14:cNvContentPartPr/>
                <p14:nvPr/>
              </p14:nvContentPartPr>
              <p14:xfrm>
                <a:off x="1321440" y="4129260"/>
                <a:ext cx="15120" cy="42840"/>
              </p14:xfrm>
            </p:contentPart>
          </mc:Choice>
          <mc:Fallback xmlns="">
            <p:pic>
              <p:nvPicPr>
                <p:cNvPr id="530" name="Ink 529">
                  <a:extLst>
                    <a:ext uri="{FF2B5EF4-FFF2-40B4-BE49-F238E27FC236}">
                      <a16:creationId xmlns:a16="http://schemas.microsoft.com/office/drawing/2014/main" id="{919B3088-75BA-13A8-D892-63FAD3AC1039}"/>
                    </a:ext>
                  </a:extLst>
                </p:cNvPr>
                <p:cNvPicPr/>
                <p:nvPr/>
              </p:nvPicPr>
              <p:blipFill>
                <a:blip r:embed="rId681"/>
                <a:stretch>
                  <a:fillRect/>
                </a:stretch>
              </p:blipFill>
              <p:spPr>
                <a:xfrm>
                  <a:off x="1312440" y="4120260"/>
                  <a:ext cx="3276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682">
              <p14:nvContentPartPr>
                <p14:cNvPr id="531" name="Ink 530">
                  <a:extLst>
                    <a:ext uri="{FF2B5EF4-FFF2-40B4-BE49-F238E27FC236}">
                      <a16:creationId xmlns:a16="http://schemas.microsoft.com/office/drawing/2014/main" id="{27B7DA87-7740-7896-E3CE-F9633B159943}"/>
                    </a:ext>
                  </a:extLst>
                </p14:cNvPr>
                <p14:cNvContentPartPr/>
                <p14:nvPr/>
              </p14:nvContentPartPr>
              <p14:xfrm>
                <a:off x="1326480" y="4020540"/>
                <a:ext cx="6480" cy="12600"/>
              </p14:xfrm>
            </p:contentPart>
          </mc:Choice>
          <mc:Fallback xmlns="">
            <p:pic>
              <p:nvPicPr>
                <p:cNvPr id="531" name="Ink 530">
                  <a:extLst>
                    <a:ext uri="{FF2B5EF4-FFF2-40B4-BE49-F238E27FC236}">
                      <a16:creationId xmlns:a16="http://schemas.microsoft.com/office/drawing/2014/main" id="{27B7DA87-7740-7896-E3CE-F9633B159943}"/>
                    </a:ext>
                  </a:extLst>
                </p:cNvPr>
                <p:cNvPicPr/>
                <p:nvPr/>
              </p:nvPicPr>
              <p:blipFill>
                <a:blip r:embed="rId683"/>
                <a:stretch>
                  <a:fillRect/>
                </a:stretch>
              </p:blipFill>
              <p:spPr>
                <a:xfrm>
                  <a:off x="1317480" y="4011540"/>
                  <a:ext cx="2412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684">
              <p14:nvContentPartPr>
                <p14:cNvPr id="532" name="Ink 531">
                  <a:extLst>
                    <a:ext uri="{FF2B5EF4-FFF2-40B4-BE49-F238E27FC236}">
                      <a16:creationId xmlns:a16="http://schemas.microsoft.com/office/drawing/2014/main" id="{532DF201-0F63-7079-70CD-EF99C33F81D1}"/>
                    </a:ext>
                  </a:extLst>
                </p14:cNvPr>
                <p14:cNvContentPartPr/>
                <p14:nvPr/>
              </p14:nvContentPartPr>
              <p14:xfrm>
                <a:off x="1396680" y="4124940"/>
                <a:ext cx="46080" cy="87120"/>
              </p14:xfrm>
            </p:contentPart>
          </mc:Choice>
          <mc:Fallback xmlns="">
            <p:pic>
              <p:nvPicPr>
                <p:cNvPr id="532" name="Ink 531">
                  <a:extLst>
                    <a:ext uri="{FF2B5EF4-FFF2-40B4-BE49-F238E27FC236}">
                      <a16:creationId xmlns:a16="http://schemas.microsoft.com/office/drawing/2014/main" id="{532DF201-0F63-7079-70CD-EF99C33F81D1}"/>
                    </a:ext>
                  </a:extLst>
                </p:cNvPr>
                <p:cNvPicPr/>
                <p:nvPr/>
              </p:nvPicPr>
              <p:blipFill>
                <a:blip r:embed="rId685"/>
                <a:stretch>
                  <a:fillRect/>
                </a:stretch>
              </p:blipFill>
              <p:spPr>
                <a:xfrm>
                  <a:off x="1387680" y="4115940"/>
                  <a:ext cx="6372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686">
              <p14:nvContentPartPr>
                <p14:cNvPr id="533" name="Ink 532">
                  <a:extLst>
                    <a:ext uri="{FF2B5EF4-FFF2-40B4-BE49-F238E27FC236}">
                      <a16:creationId xmlns:a16="http://schemas.microsoft.com/office/drawing/2014/main" id="{0C7E9281-0070-B481-75EB-7362FC6DEF97}"/>
                    </a:ext>
                  </a:extLst>
                </p14:cNvPr>
                <p14:cNvContentPartPr/>
                <p14:nvPr/>
              </p14:nvContentPartPr>
              <p14:xfrm>
                <a:off x="1488120" y="4136820"/>
                <a:ext cx="46080" cy="59760"/>
              </p14:xfrm>
            </p:contentPart>
          </mc:Choice>
          <mc:Fallback xmlns="">
            <p:pic>
              <p:nvPicPr>
                <p:cNvPr id="533" name="Ink 532">
                  <a:extLst>
                    <a:ext uri="{FF2B5EF4-FFF2-40B4-BE49-F238E27FC236}">
                      <a16:creationId xmlns:a16="http://schemas.microsoft.com/office/drawing/2014/main" id="{0C7E9281-0070-B481-75EB-7362FC6DEF97}"/>
                    </a:ext>
                  </a:extLst>
                </p:cNvPr>
                <p:cNvPicPr/>
                <p:nvPr/>
              </p:nvPicPr>
              <p:blipFill>
                <a:blip r:embed="rId687"/>
                <a:stretch>
                  <a:fillRect/>
                </a:stretch>
              </p:blipFill>
              <p:spPr>
                <a:xfrm>
                  <a:off x="1479120" y="4127820"/>
                  <a:ext cx="6372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688">
              <p14:nvContentPartPr>
                <p14:cNvPr id="534" name="Ink 533">
                  <a:extLst>
                    <a:ext uri="{FF2B5EF4-FFF2-40B4-BE49-F238E27FC236}">
                      <a16:creationId xmlns:a16="http://schemas.microsoft.com/office/drawing/2014/main" id="{F2A2CEC0-B228-6AD5-394D-FDF5CCB02834}"/>
                    </a:ext>
                  </a:extLst>
                </p14:cNvPr>
                <p14:cNvContentPartPr/>
                <p14:nvPr/>
              </p14:nvContentPartPr>
              <p14:xfrm>
                <a:off x="1558320" y="4132860"/>
                <a:ext cx="47160" cy="81720"/>
              </p14:xfrm>
            </p:contentPart>
          </mc:Choice>
          <mc:Fallback xmlns="">
            <p:pic>
              <p:nvPicPr>
                <p:cNvPr id="534" name="Ink 533">
                  <a:extLst>
                    <a:ext uri="{FF2B5EF4-FFF2-40B4-BE49-F238E27FC236}">
                      <a16:creationId xmlns:a16="http://schemas.microsoft.com/office/drawing/2014/main" id="{F2A2CEC0-B228-6AD5-394D-FDF5CCB02834}"/>
                    </a:ext>
                  </a:extLst>
                </p:cNvPr>
                <p:cNvPicPr/>
                <p:nvPr/>
              </p:nvPicPr>
              <p:blipFill>
                <a:blip r:embed="rId689"/>
                <a:stretch>
                  <a:fillRect/>
                </a:stretch>
              </p:blipFill>
              <p:spPr>
                <a:xfrm>
                  <a:off x="1549320" y="4123860"/>
                  <a:ext cx="64800" cy="99360"/>
                </a:xfrm>
                <a:prstGeom prst="rect">
                  <a:avLst/>
                </a:prstGeom>
              </p:spPr>
            </p:pic>
          </mc:Fallback>
        </mc:AlternateContent>
      </p:grpSp>
      <p:grpSp>
        <p:nvGrpSpPr>
          <p:cNvPr id="541" name="Group 540">
            <a:extLst>
              <a:ext uri="{FF2B5EF4-FFF2-40B4-BE49-F238E27FC236}">
                <a16:creationId xmlns:a16="http://schemas.microsoft.com/office/drawing/2014/main" id="{E30AE4D7-3362-B36E-38F2-933608E7D57F}"/>
              </a:ext>
            </a:extLst>
          </p:cNvPr>
          <p:cNvGrpSpPr/>
          <p:nvPr/>
        </p:nvGrpSpPr>
        <p:grpSpPr>
          <a:xfrm>
            <a:off x="2352840" y="3132780"/>
            <a:ext cx="412200" cy="216360"/>
            <a:chOff x="2352840" y="3132780"/>
            <a:chExt cx="412200" cy="216360"/>
          </a:xfrm>
        </p:grpSpPr>
        <mc:AlternateContent xmlns:mc="http://schemas.openxmlformats.org/markup-compatibility/2006" xmlns:p14="http://schemas.microsoft.com/office/powerpoint/2010/main">
          <mc:Choice Requires="p14">
            <p:contentPart p14:bwMode="auto" r:id="rId690">
              <p14:nvContentPartPr>
                <p14:cNvPr id="536" name="Ink 535">
                  <a:extLst>
                    <a:ext uri="{FF2B5EF4-FFF2-40B4-BE49-F238E27FC236}">
                      <a16:creationId xmlns:a16="http://schemas.microsoft.com/office/drawing/2014/main" id="{632FCC91-2D9B-A2A8-28D7-0BBA2B1F6D5A}"/>
                    </a:ext>
                  </a:extLst>
                </p14:cNvPr>
                <p14:cNvContentPartPr/>
                <p14:nvPr/>
              </p14:nvContentPartPr>
              <p14:xfrm>
                <a:off x="2352840" y="3132780"/>
                <a:ext cx="103680" cy="190440"/>
              </p14:xfrm>
            </p:contentPart>
          </mc:Choice>
          <mc:Fallback xmlns="">
            <p:pic>
              <p:nvPicPr>
                <p:cNvPr id="536" name="Ink 535">
                  <a:extLst>
                    <a:ext uri="{FF2B5EF4-FFF2-40B4-BE49-F238E27FC236}">
                      <a16:creationId xmlns:a16="http://schemas.microsoft.com/office/drawing/2014/main" id="{632FCC91-2D9B-A2A8-28D7-0BBA2B1F6D5A}"/>
                    </a:ext>
                  </a:extLst>
                </p:cNvPr>
                <p:cNvPicPr/>
                <p:nvPr/>
              </p:nvPicPr>
              <p:blipFill>
                <a:blip r:embed="rId691"/>
                <a:stretch>
                  <a:fillRect/>
                </a:stretch>
              </p:blipFill>
              <p:spPr>
                <a:xfrm>
                  <a:off x="2343871" y="3123780"/>
                  <a:ext cx="121259"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692">
              <p14:nvContentPartPr>
                <p14:cNvPr id="537" name="Ink 536">
                  <a:extLst>
                    <a:ext uri="{FF2B5EF4-FFF2-40B4-BE49-F238E27FC236}">
                      <a16:creationId xmlns:a16="http://schemas.microsoft.com/office/drawing/2014/main" id="{B0362511-B80E-508C-3E39-F466DD5FB348}"/>
                    </a:ext>
                  </a:extLst>
                </p14:cNvPr>
                <p14:cNvContentPartPr/>
                <p14:nvPr/>
              </p14:nvContentPartPr>
              <p14:xfrm>
                <a:off x="2490000" y="3222780"/>
                <a:ext cx="98640" cy="126360"/>
              </p14:xfrm>
            </p:contentPart>
          </mc:Choice>
          <mc:Fallback xmlns="">
            <p:pic>
              <p:nvPicPr>
                <p:cNvPr id="537" name="Ink 536">
                  <a:extLst>
                    <a:ext uri="{FF2B5EF4-FFF2-40B4-BE49-F238E27FC236}">
                      <a16:creationId xmlns:a16="http://schemas.microsoft.com/office/drawing/2014/main" id="{B0362511-B80E-508C-3E39-F466DD5FB348}"/>
                    </a:ext>
                  </a:extLst>
                </p:cNvPr>
                <p:cNvPicPr/>
                <p:nvPr/>
              </p:nvPicPr>
              <p:blipFill>
                <a:blip r:embed="rId693"/>
                <a:stretch>
                  <a:fillRect/>
                </a:stretch>
              </p:blipFill>
              <p:spPr>
                <a:xfrm>
                  <a:off x="2481000" y="3213780"/>
                  <a:ext cx="1162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694">
              <p14:nvContentPartPr>
                <p14:cNvPr id="538" name="Ink 537">
                  <a:extLst>
                    <a:ext uri="{FF2B5EF4-FFF2-40B4-BE49-F238E27FC236}">
                      <a16:creationId xmlns:a16="http://schemas.microsoft.com/office/drawing/2014/main" id="{9038CF02-992F-2C6B-20FC-6DEF7E9D71C5}"/>
                    </a:ext>
                  </a:extLst>
                </p14:cNvPr>
                <p14:cNvContentPartPr/>
                <p14:nvPr/>
              </p14:nvContentPartPr>
              <p14:xfrm>
                <a:off x="2642640" y="3159060"/>
                <a:ext cx="122400" cy="182160"/>
              </p14:xfrm>
            </p:contentPart>
          </mc:Choice>
          <mc:Fallback xmlns="">
            <p:pic>
              <p:nvPicPr>
                <p:cNvPr id="538" name="Ink 537">
                  <a:extLst>
                    <a:ext uri="{FF2B5EF4-FFF2-40B4-BE49-F238E27FC236}">
                      <a16:creationId xmlns:a16="http://schemas.microsoft.com/office/drawing/2014/main" id="{9038CF02-992F-2C6B-20FC-6DEF7E9D71C5}"/>
                    </a:ext>
                  </a:extLst>
                </p:cNvPr>
                <p:cNvPicPr/>
                <p:nvPr/>
              </p:nvPicPr>
              <p:blipFill>
                <a:blip r:embed="rId695"/>
                <a:stretch>
                  <a:fillRect/>
                </a:stretch>
              </p:blipFill>
              <p:spPr>
                <a:xfrm>
                  <a:off x="2633640" y="3150060"/>
                  <a:ext cx="14004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696">
              <p14:nvContentPartPr>
                <p14:cNvPr id="540" name="Ink 539">
                  <a:extLst>
                    <a:ext uri="{FF2B5EF4-FFF2-40B4-BE49-F238E27FC236}">
                      <a16:creationId xmlns:a16="http://schemas.microsoft.com/office/drawing/2014/main" id="{57CBD45C-F1C2-C53A-9F33-683485B250A5}"/>
                    </a:ext>
                  </a:extLst>
                </p14:cNvPr>
                <p14:cNvContentPartPr/>
                <p14:nvPr/>
              </p14:nvContentPartPr>
              <p14:xfrm>
                <a:off x="2577120" y="3290460"/>
                <a:ext cx="24480" cy="2880"/>
              </p14:xfrm>
            </p:contentPart>
          </mc:Choice>
          <mc:Fallback xmlns="">
            <p:pic>
              <p:nvPicPr>
                <p:cNvPr id="540" name="Ink 539">
                  <a:extLst>
                    <a:ext uri="{FF2B5EF4-FFF2-40B4-BE49-F238E27FC236}">
                      <a16:creationId xmlns:a16="http://schemas.microsoft.com/office/drawing/2014/main" id="{57CBD45C-F1C2-C53A-9F33-683485B250A5}"/>
                    </a:ext>
                  </a:extLst>
                </p:cNvPr>
                <p:cNvPicPr/>
                <p:nvPr/>
              </p:nvPicPr>
              <p:blipFill>
                <a:blip r:embed="rId697"/>
                <a:stretch>
                  <a:fillRect/>
                </a:stretch>
              </p:blipFill>
              <p:spPr>
                <a:xfrm>
                  <a:off x="2568250" y="3281460"/>
                  <a:ext cx="41864" cy="20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98">
            <p14:nvContentPartPr>
              <p14:cNvPr id="542" name="Ink 541">
                <a:extLst>
                  <a:ext uri="{FF2B5EF4-FFF2-40B4-BE49-F238E27FC236}">
                    <a16:creationId xmlns:a16="http://schemas.microsoft.com/office/drawing/2014/main" id="{8F09CE63-3987-DEDC-D82B-574592592F59}"/>
                  </a:ext>
                </a:extLst>
              </p14:cNvPr>
              <p14:cNvContentPartPr/>
              <p14:nvPr/>
            </p14:nvContentPartPr>
            <p14:xfrm>
              <a:off x="2281560" y="3152220"/>
              <a:ext cx="622080" cy="25200"/>
            </p14:xfrm>
          </p:contentPart>
        </mc:Choice>
        <mc:Fallback xmlns="">
          <p:pic>
            <p:nvPicPr>
              <p:cNvPr id="542" name="Ink 541">
                <a:extLst>
                  <a:ext uri="{FF2B5EF4-FFF2-40B4-BE49-F238E27FC236}">
                    <a16:creationId xmlns:a16="http://schemas.microsoft.com/office/drawing/2014/main" id="{8F09CE63-3987-DEDC-D82B-574592592F59}"/>
                  </a:ext>
                </a:extLst>
              </p:cNvPr>
              <p:cNvPicPr/>
              <p:nvPr/>
            </p:nvPicPr>
            <p:blipFill>
              <a:blip r:embed="rId699"/>
              <a:stretch>
                <a:fillRect/>
              </a:stretch>
            </p:blipFill>
            <p:spPr>
              <a:xfrm>
                <a:off x="2227591" y="3042655"/>
                <a:ext cx="729658" cy="243965"/>
              </a:xfrm>
              <a:prstGeom prst="rect">
                <a:avLst/>
              </a:prstGeom>
            </p:spPr>
          </p:pic>
        </mc:Fallback>
      </mc:AlternateContent>
      <mc:AlternateContent xmlns:mc="http://schemas.openxmlformats.org/markup-compatibility/2006" xmlns:p14="http://schemas.microsoft.com/office/powerpoint/2010/main">
        <mc:Choice Requires="p14">
          <p:contentPart p14:bwMode="auto" r:id="rId700">
            <p14:nvContentPartPr>
              <p14:cNvPr id="543" name="Ink 542">
                <a:extLst>
                  <a:ext uri="{FF2B5EF4-FFF2-40B4-BE49-F238E27FC236}">
                    <a16:creationId xmlns:a16="http://schemas.microsoft.com/office/drawing/2014/main" id="{032D4A21-72A3-CB33-42C4-3AD9EF325297}"/>
                  </a:ext>
                </a:extLst>
              </p14:cNvPr>
              <p14:cNvContentPartPr/>
              <p14:nvPr/>
            </p14:nvContentPartPr>
            <p14:xfrm>
              <a:off x="2266800" y="3308820"/>
              <a:ext cx="703440" cy="35280"/>
            </p14:xfrm>
          </p:contentPart>
        </mc:Choice>
        <mc:Fallback xmlns="">
          <p:pic>
            <p:nvPicPr>
              <p:cNvPr id="543" name="Ink 542">
                <a:extLst>
                  <a:ext uri="{FF2B5EF4-FFF2-40B4-BE49-F238E27FC236}">
                    <a16:creationId xmlns:a16="http://schemas.microsoft.com/office/drawing/2014/main" id="{032D4A21-72A3-CB33-42C4-3AD9EF325297}"/>
                  </a:ext>
                </a:extLst>
              </p:cNvPr>
              <p:cNvPicPr/>
              <p:nvPr/>
            </p:nvPicPr>
            <p:blipFill>
              <a:blip r:embed="rId701"/>
              <a:stretch>
                <a:fillRect/>
              </a:stretch>
            </p:blipFill>
            <p:spPr>
              <a:xfrm>
                <a:off x="2212800" y="3200820"/>
                <a:ext cx="811080" cy="250920"/>
              </a:xfrm>
              <a:prstGeom prst="rect">
                <a:avLst/>
              </a:prstGeom>
            </p:spPr>
          </p:pic>
        </mc:Fallback>
      </mc:AlternateContent>
      <p:grpSp>
        <p:nvGrpSpPr>
          <p:cNvPr id="559" name="Group 558">
            <a:extLst>
              <a:ext uri="{FF2B5EF4-FFF2-40B4-BE49-F238E27FC236}">
                <a16:creationId xmlns:a16="http://schemas.microsoft.com/office/drawing/2014/main" id="{72958C45-7E3C-43BD-5914-3D24DB1ADCBA}"/>
              </a:ext>
            </a:extLst>
          </p:cNvPr>
          <p:cNvGrpSpPr/>
          <p:nvPr/>
        </p:nvGrpSpPr>
        <p:grpSpPr>
          <a:xfrm>
            <a:off x="822120" y="4608060"/>
            <a:ext cx="607320" cy="288000"/>
            <a:chOff x="822120" y="4608060"/>
            <a:chExt cx="607320" cy="288000"/>
          </a:xfrm>
        </p:grpSpPr>
        <mc:AlternateContent xmlns:mc="http://schemas.openxmlformats.org/markup-compatibility/2006" xmlns:p14="http://schemas.microsoft.com/office/powerpoint/2010/main">
          <mc:Choice Requires="p14">
            <p:contentPart p14:bwMode="auto" r:id="rId702">
              <p14:nvContentPartPr>
                <p14:cNvPr id="544" name="Ink 543">
                  <a:extLst>
                    <a:ext uri="{FF2B5EF4-FFF2-40B4-BE49-F238E27FC236}">
                      <a16:creationId xmlns:a16="http://schemas.microsoft.com/office/drawing/2014/main" id="{30B4CB72-871D-9E57-A91F-1DC8807B4514}"/>
                    </a:ext>
                  </a:extLst>
                </p14:cNvPr>
                <p14:cNvContentPartPr/>
                <p14:nvPr/>
              </p14:nvContentPartPr>
              <p14:xfrm>
                <a:off x="822120" y="4646940"/>
                <a:ext cx="81000" cy="214200"/>
              </p14:xfrm>
            </p:contentPart>
          </mc:Choice>
          <mc:Fallback xmlns="">
            <p:pic>
              <p:nvPicPr>
                <p:cNvPr id="544" name="Ink 543">
                  <a:extLst>
                    <a:ext uri="{FF2B5EF4-FFF2-40B4-BE49-F238E27FC236}">
                      <a16:creationId xmlns:a16="http://schemas.microsoft.com/office/drawing/2014/main" id="{30B4CB72-871D-9E57-A91F-1DC8807B4514}"/>
                    </a:ext>
                  </a:extLst>
                </p:cNvPr>
                <p:cNvPicPr/>
                <p:nvPr/>
              </p:nvPicPr>
              <p:blipFill>
                <a:blip r:embed="rId703"/>
                <a:stretch>
                  <a:fillRect/>
                </a:stretch>
              </p:blipFill>
              <p:spPr>
                <a:xfrm>
                  <a:off x="813120" y="4637940"/>
                  <a:ext cx="9864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704">
              <p14:nvContentPartPr>
                <p14:cNvPr id="545" name="Ink 544">
                  <a:extLst>
                    <a:ext uri="{FF2B5EF4-FFF2-40B4-BE49-F238E27FC236}">
                      <a16:creationId xmlns:a16="http://schemas.microsoft.com/office/drawing/2014/main" id="{BB15D1BD-F022-5FF1-32B4-6B989B38E8CC}"/>
                    </a:ext>
                  </a:extLst>
                </p14:cNvPr>
                <p14:cNvContentPartPr/>
                <p14:nvPr/>
              </p14:nvContentPartPr>
              <p14:xfrm>
                <a:off x="978720" y="4608060"/>
                <a:ext cx="65880" cy="221040"/>
              </p14:xfrm>
            </p:contentPart>
          </mc:Choice>
          <mc:Fallback xmlns="">
            <p:pic>
              <p:nvPicPr>
                <p:cNvPr id="545" name="Ink 544">
                  <a:extLst>
                    <a:ext uri="{FF2B5EF4-FFF2-40B4-BE49-F238E27FC236}">
                      <a16:creationId xmlns:a16="http://schemas.microsoft.com/office/drawing/2014/main" id="{BB15D1BD-F022-5FF1-32B4-6B989B38E8CC}"/>
                    </a:ext>
                  </a:extLst>
                </p:cNvPr>
                <p:cNvPicPr/>
                <p:nvPr/>
              </p:nvPicPr>
              <p:blipFill>
                <a:blip r:embed="rId705"/>
                <a:stretch>
                  <a:fillRect/>
                </a:stretch>
              </p:blipFill>
              <p:spPr>
                <a:xfrm>
                  <a:off x="969720" y="4599045"/>
                  <a:ext cx="83520" cy="238709"/>
                </a:xfrm>
                <a:prstGeom prst="rect">
                  <a:avLst/>
                </a:prstGeom>
              </p:spPr>
            </p:pic>
          </mc:Fallback>
        </mc:AlternateContent>
        <mc:AlternateContent xmlns:mc="http://schemas.openxmlformats.org/markup-compatibility/2006" xmlns:p14="http://schemas.microsoft.com/office/powerpoint/2010/main">
          <mc:Choice Requires="p14">
            <p:contentPart p14:bwMode="auto" r:id="rId706">
              <p14:nvContentPartPr>
                <p14:cNvPr id="546" name="Ink 545">
                  <a:extLst>
                    <a:ext uri="{FF2B5EF4-FFF2-40B4-BE49-F238E27FC236}">
                      <a16:creationId xmlns:a16="http://schemas.microsoft.com/office/drawing/2014/main" id="{606D50D6-9EFE-F365-5B4E-A66B180A8735}"/>
                    </a:ext>
                  </a:extLst>
                </p14:cNvPr>
                <p14:cNvContentPartPr/>
                <p14:nvPr/>
              </p14:nvContentPartPr>
              <p14:xfrm>
                <a:off x="1109400" y="4774380"/>
                <a:ext cx="32040" cy="59760"/>
              </p14:xfrm>
            </p:contentPart>
          </mc:Choice>
          <mc:Fallback xmlns="">
            <p:pic>
              <p:nvPicPr>
                <p:cNvPr id="546" name="Ink 545">
                  <a:extLst>
                    <a:ext uri="{FF2B5EF4-FFF2-40B4-BE49-F238E27FC236}">
                      <a16:creationId xmlns:a16="http://schemas.microsoft.com/office/drawing/2014/main" id="{606D50D6-9EFE-F365-5B4E-A66B180A8735}"/>
                    </a:ext>
                  </a:extLst>
                </p:cNvPr>
                <p:cNvPicPr/>
                <p:nvPr/>
              </p:nvPicPr>
              <p:blipFill>
                <a:blip r:embed="rId707"/>
                <a:stretch>
                  <a:fillRect/>
                </a:stretch>
              </p:blipFill>
              <p:spPr>
                <a:xfrm>
                  <a:off x="1100400" y="4765434"/>
                  <a:ext cx="49680" cy="77294"/>
                </a:xfrm>
                <a:prstGeom prst="rect">
                  <a:avLst/>
                </a:prstGeom>
              </p:spPr>
            </p:pic>
          </mc:Fallback>
        </mc:AlternateContent>
        <mc:AlternateContent xmlns:mc="http://schemas.openxmlformats.org/markup-compatibility/2006" xmlns:p14="http://schemas.microsoft.com/office/powerpoint/2010/main">
          <mc:Choice Requires="p14">
            <p:contentPart p14:bwMode="auto" r:id="rId708">
              <p14:nvContentPartPr>
                <p14:cNvPr id="547" name="Ink 546">
                  <a:extLst>
                    <a:ext uri="{FF2B5EF4-FFF2-40B4-BE49-F238E27FC236}">
                      <a16:creationId xmlns:a16="http://schemas.microsoft.com/office/drawing/2014/main" id="{A99B95EC-4CDB-2170-CE9E-DC66BE1C3453}"/>
                    </a:ext>
                  </a:extLst>
                </p14:cNvPr>
                <p14:cNvContentPartPr/>
                <p14:nvPr/>
              </p14:nvContentPartPr>
              <p14:xfrm>
                <a:off x="1190760" y="4758540"/>
                <a:ext cx="96120" cy="84600"/>
              </p14:xfrm>
            </p:contentPart>
          </mc:Choice>
          <mc:Fallback xmlns="">
            <p:pic>
              <p:nvPicPr>
                <p:cNvPr id="547" name="Ink 546">
                  <a:extLst>
                    <a:ext uri="{FF2B5EF4-FFF2-40B4-BE49-F238E27FC236}">
                      <a16:creationId xmlns:a16="http://schemas.microsoft.com/office/drawing/2014/main" id="{A99B95EC-4CDB-2170-CE9E-DC66BE1C3453}"/>
                    </a:ext>
                  </a:extLst>
                </p:cNvPr>
                <p:cNvPicPr/>
                <p:nvPr/>
              </p:nvPicPr>
              <p:blipFill>
                <a:blip r:embed="rId709"/>
                <a:stretch>
                  <a:fillRect/>
                </a:stretch>
              </p:blipFill>
              <p:spPr>
                <a:xfrm>
                  <a:off x="1181760" y="4749540"/>
                  <a:ext cx="11376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710">
              <p14:nvContentPartPr>
                <p14:cNvPr id="549" name="Ink 548">
                  <a:extLst>
                    <a:ext uri="{FF2B5EF4-FFF2-40B4-BE49-F238E27FC236}">
                      <a16:creationId xmlns:a16="http://schemas.microsoft.com/office/drawing/2014/main" id="{172C63CB-672D-8FAF-D937-0992679A592A}"/>
                    </a:ext>
                  </a:extLst>
                </p14:cNvPr>
                <p14:cNvContentPartPr/>
                <p14:nvPr/>
              </p14:nvContentPartPr>
              <p14:xfrm>
                <a:off x="1409640" y="4738020"/>
                <a:ext cx="18360" cy="39960"/>
              </p14:xfrm>
            </p:contentPart>
          </mc:Choice>
          <mc:Fallback xmlns="">
            <p:pic>
              <p:nvPicPr>
                <p:cNvPr id="549" name="Ink 548">
                  <a:extLst>
                    <a:ext uri="{FF2B5EF4-FFF2-40B4-BE49-F238E27FC236}">
                      <a16:creationId xmlns:a16="http://schemas.microsoft.com/office/drawing/2014/main" id="{172C63CB-672D-8FAF-D937-0992679A592A}"/>
                    </a:ext>
                  </a:extLst>
                </p:cNvPr>
                <p:cNvPicPr/>
                <p:nvPr/>
              </p:nvPicPr>
              <p:blipFill>
                <a:blip r:embed="rId711"/>
                <a:stretch>
                  <a:fillRect/>
                </a:stretch>
              </p:blipFill>
              <p:spPr>
                <a:xfrm>
                  <a:off x="1400640" y="4728938"/>
                  <a:ext cx="36000" cy="57760"/>
                </a:xfrm>
                <a:prstGeom prst="rect">
                  <a:avLst/>
                </a:prstGeom>
              </p:spPr>
            </p:pic>
          </mc:Fallback>
        </mc:AlternateContent>
        <mc:AlternateContent xmlns:mc="http://schemas.openxmlformats.org/markup-compatibility/2006" xmlns:p14="http://schemas.microsoft.com/office/powerpoint/2010/main">
          <mc:Choice Requires="p14">
            <p:contentPart p14:bwMode="auto" r:id="rId712">
              <p14:nvContentPartPr>
                <p14:cNvPr id="550" name="Ink 549">
                  <a:extLst>
                    <a:ext uri="{FF2B5EF4-FFF2-40B4-BE49-F238E27FC236}">
                      <a16:creationId xmlns:a16="http://schemas.microsoft.com/office/drawing/2014/main" id="{CD9F6316-C447-2609-C94C-852B09A97135}"/>
                    </a:ext>
                  </a:extLst>
                </p14:cNvPr>
                <p14:cNvContentPartPr/>
                <p14:nvPr/>
              </p14:nvContentPartPr>
              <p14:xfrm>
                <a:off x="1414320" y="4861140"/>
                <a:ext cx="15120" cy="34920"/>
              </p14:xfrm>
            </p:contentPart>
          </mc:Choice>
          <mc:Fallback xmlns="">
            <p:pic>
              <p:nvPicPr>
                <p:cNvPr id="550" name="Ink 549">
                  <a:extLst>
                    <a:ext uri="{FF2B5EF4-FFF2-40B4-BE49-F238E27FC236}">
                      <a16:creationId xmlns:a16="http://schemas.microsoft.com/office/drawing/2014/main" id="{CD9F6316-C447-2609-C94C-852B09A97135}"/>
                    </a:ext>
                  </a:extLst>
                </p:cNvPr>
                <p:cNvPicPr/>
                <p:nvPr/>
              </p:nvPicPr>
              <p:blipFill>
                <a:blip r:embed="rId713"/>
                <a:stretch>
                  <a:fillRect/>
                </a:stretch>
              </p:blipFill>
              <p:spPr>
                <a:xfrm>
                  <a:off x="1405320" y="4852232"/>
                  <a:ext cx="32760" cy="52380"/>
                </a:xfrm>
                <a:prstGeom prst="rect">
                  <a:avLst/>
                </a:prstGeom>
              </p:spPr>
            </p:pic>
          </mc:Fallback>
        </mc:AlternateContent>
      </p:grpSp>
      <p:grpSp>
        <p:nvGrpSpPr>
          <p:cNvPr id="558" name="Group 557">
            <a:extLst>
              <a:ext uri="{FF2B5EF4-FFF2-40B4-BE49-F238E27FC236}">
                <a16:creationId xmlns:a16="http://schemas.microsoft.com/office/drawing/2014/main" id="{B9FC3938-510B-E425-41EC-9487B1F5D48F}"/>
              </a:ext>
            </a:extLst>
          </p:cNvPr>
          <p:cNvGrpSpPr/>
          <p:nvPr/>
        </p:nvGrpSpPr>
        <p:grpSpPr>
          <a:xfrm>
            <a:off x="1048920" y="5020260"/>
            <a:ext cx="333000" cy="244440"/>
            <a:chOff x="1048920" y="5020260"/>
            <a:chExt cx="333000" cy="244440"/>
          </a:xfrm>
        </p:grpSpPr>
        <mc:AlternateContent xmlns:mc="http://schemas.openxmlformats.org/markup-compatibility/2006" xmlns:p14="http://schemas.microsoft.com/office/powerpoint/2010/main">
          <mc:Choice Requires="p14">
            <p:contentPart p14:bwMode="auto" r:id="rId714">
              <p14:nvContentPartPr>
                <p14:cNvPr id="551" name="Ink 550">
                  <a:extLst>
                    <a:ext uri="{FF2B5EF4-FFF2-40B4-BE49-F238E27FC236}">
                      <a16:creationId xmlns:a16="http://schemas.microsoft.com/office/drawing/2014/main" id="{EA8FE301-B435-BF1A-311B-68625A89276D}"/>
                    </a:ext>
                  </a:extLst>
                </p14:cNvPr>
                <p14:cNvContentPartPr/>
                <p14:nvPr/>
              </p14:nvContentPartPr>
              <p14:xfrm>
                <a:off x="1048920" y="5040420"/>
                <a:ext cx="104760" cy="178920"/>
              </p14:xfrm>
            </p:contentPart>
          </mc:Choice>
          <mc:Fallback xmlns="">
            <p:pic>
              <p:nvPicPr>
                <p:cNvPr id="551" name="Ink 550">
                  <a:extLst>
                    <a:ext uri="{FF2B5EF4-FFF2-40B4-BE49-F238E27FC236}">
                      <a16:creationId xmlns:a16="http://schemas.microsoft.com/office/drawing/2014/main" id="{EA8FE301-B435-BF1A-311B-68625A89276D}"/>
                    </a:ext>
                  </a:extLst>
                </p:cNvPr>
                <p:cNvPicPr/>
                <p:nvPr/>
              </p:nvPicPr>
              <p:blipFill>
                <a:blip r:embed="rId715"/>
                <a:stretch>
                  <a:fillRect/>
                </a:stretch>
              </p:blipFill>
              <p:spPr>
                <a:xfrm>
                  <a:off x="1039920" y="5031438"/>
                  <a:ext cx="122400" cy="196525"/>
                </a:xfrm>
                <a:prstGeom prst="rect">
                  <a:avLst/>
                </a:prstGeom>
              </p:spPr>
            </p:pic>
          </mc:Fallback>
        </mc:AlternateContent>
        <mc:AlternateContent xmlns:mc="http://schemas.openxmlformats.org/markup-compatibility/2006" xmlns:p14="http://schemas.microsoft.com/office/powerpoint/2010/main">
          <mc:Choice Requires="p14">
            <p:contentPart p14:bwMode="auto" r:id="rId716">
              <p14:nvContentPartPr>
                <p14:cNvPr id="552" name="Ink 551">
                  <a:extLst>
                    <a:ext uri="{FF2B5EF4-FFF2-40B4-BE49-F238E27FC236}">
                      <a16:creationId xmlns:a16="http://schemas.microsoft.com/office/drawing/2014/main" id="{908C5F60-8286-77F7-85EA-8405DB2A3B4F}"/>
                    </a:ext>
                  </a:extLst>
                </p14:cNvPr>
                <p14:cNvContentPartPr/>
                <p14:nvPr/>
              </p14:nvContentPartPr>
              <p14:xfrm>
                <a:off x="1082760" y="5046540"/>
                <a:ext cx="134280" cy="164520"/>
              </p14:xfrm>
            </p:contentPart>
          </mc:Choice>
          <mc:Fallback xmlns="">
            <p:pic>
              <p:nvPicPr>
                <p:cNvPr id="552" name="Ink 551">
                  <a:extLst>
                    <a:ext uri="{FF2B5EF4-FFF2-40B4-BE49-F238E27FC236}">
                      <a16:creationId xmlns:a16="http://schemas.microsoft.com/office/drawing/2014/main" id="{908C5F60-8286-77F7-85EA-8405DB2A3B4F}"/>
                    </a:ext>
                  </a:extLst>
                </p:cNvPr>
                <p:cNvPicPr/>
                <p:nvPr/>
              </p:nvPicPr>
              <p:blipFill>
                <a:blip r:embed="rId717"/>
                <a:stretch>
                  <a:fillRect/>
                </a:stretch>
              </p:blipFill>
              <p:spPr>
                <a:xfrm>
                  <a:off x="1073736" y="5037540"/>
                  <a:ext cx="151967"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718">
              <p14:nvContentPartPr>
                <p14:cNvPr id="553" name="Ink 552">
                  <a:extLst>
                    <a:ext uri="{FF2B5EF4-FFF2-40B4-BE49-F238E27FC236}">
                      <a16:creationId xmlns:a16="http://schemas.microsoft.com/office/drawing/2014/main" id="{BA20E837-8294-930A-F7DB-924DEDF1F004}"/>
                    </a:ext>
                  </a:extLst>
                </p14:cNvPr>
                <p14:cNvContentPartPr/>
                <p14:nvPr/>
              </p14:nvContentPartPr>
              <p14:xfrm>
                <a:off x="1298400" y="5038980"/>
                <a:ext cx="44640" cy="103320"/>
              </p14:xfrm>
            </p:contentPart>
          </mc:Choice>
          <mc:Fallback xmlns="">
            <p:pic>
              <p:nvPicPr>
                <p:cNvPr id="553" name="Ink 552">
                  <a:extLst>
                    <a:ext uri="{FF2B5EF4-FFF2-40B4-BE49-F238E27FC236}">
                      <a16:creationId xmlns:a16="http://schemas.microsoft.com/office/drawing/2014/main" id="{BA20E837-8294-930A-F7DB-924DEDF1F004}"/>
                    </a:ext>
                  </a:extLst>
                </p:cNvPr>
                <p:cNvPicPr/>
                <p:nvPr/>
              </p:nvPicPr>
              <p:blipFill>
                <a:blip r:embed="rId719"/>
                <a:stretch>
                  <a:fillRect/>
                </a:stretch>
              </p:blipFill>
              <p:spPr>
                <a:xfrm>
                  <a:off x="1289400" y="5029980"/>
                  <a:ext cx="6228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720">
              <p14:nvContentPartPr>
                <p14:cNvPr id="554" name="Ink 553">
                  <a:extLst>
                    <a:ext uri="{FF2B5EF4-FFF2-40B4-BE49-F238E27FC236}">
                      <a16:creationId xmlns:a16="http://schemas.microsoft.com/office/drawing/2014/main" id="{AC437842-69FC-A7D2-E374-C90CC30F6C48}"/>
                    </a:ext>
                  </a:extLst>
                </p14:cNvPr>
                <p14:cNvContentPartPr/>
                <p14:nvPr/>
              </p14:nvContentPartPr>
              <p14:xfrm>
                <a:off x="1344120" y="5020260"/>
                <a:ext cx="37800" cy="244440"/>
              </p14:xfrm>
            </p:contentPart>
          </mc:Choice>
          <mc:Fallback xmlns="">
            <p:pic>
              <p:nvPicPr>
                <p:cNvPr id="554" name="Ink 553">
                  <a:extLst>
                    <a:ext uri="{FF2B5EF4-FFF2-40B4-BE49-F238E27FC236}">
                      <a16:creationId xmlns:a16="http://schemas.microsoft.com/office/drawing/2014/main" id="{AC437842-69FC-A7D2-E374-C90CC30F6C48}"/>
                    </a:ext>
                  </a:extLst>
                </p:cNvPr>
                <p:cNvPicPr/>
                <p:nvPr/>
              </p:nvPicPr>
              <p:blipFill>
                <a:blip r:embed="rId721"/>
                <a:stretch>
                  <a:fillRect/>
                </a:stretch>
              </p:blipFill>
              <p:spPr>
                <a:xfrm>
                  <a:off x="1335120" y="5011260"/>
                  <a:ext cx="55440" cy="262080"/>
                </a:xfrm>
                <a:prstGeom prst="rect">
                  <a:avLst/>
                </a:prstGeom>
              </p:spPr>
            </p:pic>
          </mc:Fallback>
        </mc:AlternateContent>
      </p:grpSp>
      <p:grpSp>
        <p:nvGrpSpPr>
          <p:cNvPr id="557" name="Group 556">
            <a:extLst>
              <a:ext uri="{FF2B5EF4-FFF2-40B4-BE49-F238E27FC236}">
                <a16:creationId xmlns:a16="http://schemas.microsoft.com/office/drawing/2014/main" id="{B438D7D0-664D-45F0-69F6-F00959DE6844}"/>
              </a:ext>
            </a:extLst>
          </p:cNvPr>
          <p:cNvGrpSpPr/>
          <p:nvPr/>
        </p:nvGrpSpPr>
        <p:grpSpPr>
          <a:xfrm>
            <a:off x="1525920" y="5106300"/>
            <a:ext cx="105480" cy="58680"/>
            <a:chOff x="1525920" y="5106300"/>
            <a:chExt cx="105480" cy="58680"/>
          </a:xfrm>
        </p:grpSpPr>
        <mc:AlternateContent xmlns:mc="http://schemas.openxmlformats.org/markup-compatibility/2006" xmlns:p14="http://schemas.microsoft.com/office/powerpoint/2010/main">
          <mc:Choice Requires="p14">
            <p:contentPart p14:bwMode="auto" r:id="rId722">
              <p14:nvContentPartPr>
                <p14:cNvPr id="555" name="Ink 554">
                  <a:extLst>
                    <a:ext uri="{FF2B5EF4-FFF2-40B4-BE49-F238E27FC236}">
                      <a16:creationId xmlns:a16="http://schemas.microsoft.com/office/drawing/2014/main" id="{BA4E8C46-96D8-B22E-4D46-665CE76ABB37}"/>
                    </a:ext>
                  </a:extLst>
                </p14:cNvPr>
                <p14:cNvContentPartPr/>
                <p14:nvPr/>
              </p14:nvContentPartPr>
              <p14:xfrm>
                <a:off x="1525920" y="5106300"/>
                <a:ext cx="92880" cy="18720"/>
              </p14:xfrm>
            </p:contentPart>
          </mc:Choice>
          <mc:Fallback xmlns="">
            <p:pic>
              <p:nvPicPr>
                <p:cNvPr id="555" name="Ink 554">
                  <a:extLst>
                    <a:ext uri="{FF2B5EF4-FFF2-40B4-BE49-F238E27FC236}">
                      <a16:creationId xmlns:a16="http://schemas.microsoft.com/office/drawing/2014/main" id="{BA4E8C46-96D8-B22E-4D46-665CE76ABB37}"/>
                    </a:ext>
                  </a:extLst>
                </p:cNvPr>
                <p:cNvPicPr/>
                <p:nvPr/>
              </p:nvPicPr>
              <p:blipFill>
                <a:blip r:embed="rId723"/>
                <a:stretch>
                  <a:fillRect/>
                </a:stretch>
              </p:blipFill>
              <p:spPr>
                <a:xfrm>
                  <a:off x="1516920" y="5097300"/>
                  <a:ext cx="11052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724">
              <p14:nvContentPartPr>
                <p14:cNvPr id="556" name="Ink 555">
                  <a:extLst>
                    <a:ext uri="{FF2B5EF4-FFF2-40B4-BE49-F238E27FC236}">
                      <a16:creationId xmlns:a16="http://schemas.microsoft.com/office/drawing/2014/main" id="{B990E9CD-A0C3-297A-2A7B-1CA9180ED898}"/>
                    </a:ext>
                  </a:extLst>
                </p14:cNvPr>
                <p14:cNvContentPartPr/>
                <p14:nvPr/>
              </p14:nvContentPartPr>
              <p14:xfrm>
                <a:off x="1563000" y="5156700"/>
                <a:ext cx="68400" cy="8280"/>
              </p14:xfrm>
            </p:contentPart>
          </mc:Choice>
          <mc:Fallback xmlns="">
            <p:pic>
              <p:nvPicPr>
                <p:cNvPr id="556" name="Ink 555">
                  <a:extLst>
                    <a:ext uri="{FF2B5EF4-FFF2-40B4-BE49-F238E27FC236}">
                      <a16:creationId xmlns:a16="http://schemas.microsoft.com/office/drawing/2014/main" id="{B990E9CD-A0C3-297A-2A7B-1CA9180ED898}"/>
                    </a:ext>
                  </a:extLst>
                </p:cNvPr>
                <p:cNvPicPr/>
                <p:nvPr/>
              </p:nvPicPr>
              <p:blipFill>
                <a:blip r:embed="rId725"/>
                <a:stretch>
                  <a:fillRect/>
                </a:stretch>
              </p:blipFill>
              <p:spPr>
                <a:xfrm>
                  <a:off x="1554000" y="5147700"/>
                  <a:ext cx="86040" cy="25920"/>
                </a:xfrm>
                <a:prstGeom prst="rect">
                  <a:avLst/>
                </a:prstGeom>
              </p:spPr>
            </p:pic>
          </mc:Fallback>
        </mc:AlternateContent>
      </p:grpSp>
      <p:grpSp>
        <p:nvGrpSpPr>
          <p:cNvPr id="577" name="Group 576">
            <a:extLst>
              <a:ext uri="{FF2B5EF4-FFF2-40B4-BE49-F238E27FC236}">
                <a16:creationId xmlns:a16="http://schemas.microsoft.com/office/drawing/2014/main" id="{0304FA57-6626-1B87-6972-7B6EFA1421FA}"/>
              </a:ext>
            </a:extLst>
          </p:cNvPr>
          <p:cNvGrpSpPr/>
          <p:nvPr/>
        </p:nvGrpSpPr>
        <p:grpSpPr>
          <a:xfrm>
            <a:off x="1780080" y="4930260"/>
            <a:ext cx="1846800" cy="298080"/>
            <a:chOff x="1780080" y="4930260"/>
            <a:chExt cx="1846800" cy="298080"/>
          </a:xfrm>
        </p:grpSpPr>
        <mc:AlternateContent xmlns:mc="http://schemas.openxmlformats.org/markup-compatibility/2006" xmlns:p14="http://schemas.microsoft.com/office/powerpoint/2010/main">
          <mc:Choice Requires="p14">
            <p:contentPart p14:bwMode="auto" r:id="rId726">
              <p14:nvContentPartPr>
                <p14:cNvPr id="560" name="Ink 559">
                  <a:extLst>
                    <a:ext uri="{FF2B5EF4-FFF2-40B4-BE49-F238E27FC236}">
                      <a16:creationId xmlns:a16="http://schemas.microsoft.com/office/drawing/2014/main" id="{D379E148-853B-FF58-C28D-6B044252FB9F}"/>
                    </a:ext>
                  </a:extLst>
                </p14:cNvPr>
                <p14:cNvContentPartPr/>
                <p14:nvPr/>
              </p14:nvContentPartPr>
              <p14:xfrm>
                <a:off x="1780080" y="5053740"/>
                <a:ext cx="135720" cy="151560"/>
              </p14:xfrm>
            </p:contentPart>
          </mc:Choice>
          <mc:Fallback xmlns="">
            <p:pic>
              <p:nvPicPr>
                <p:cNvPr id="560" name="Ink 559">
                  <a:extLst>
                    <a:ext uri="{FF2B5EF4-FFF2-40B4-BE49-F238E27FC236}">
                      <a16:creationId xmlns:a16="http://schemas.microsoft.com/office/drawing/2014/main" id="{D379E148-853B-FF58-C28D-6B044252FB9F}"/>
                    </a:ext>
                  </a:extLst>
                </p:cNvPr>
                <p:cNvPicPr/>
                <p:nvPr/>
              </p:nvPicPr>
              <p:blipFill>
                <a:blip r:embed="rId727"/>
                <a:stretch>
                  <a:fillRect/>
                </a:stretch>
              </p:blipFill>
              <p:spPr>
                <a:xfrm>
                  <a:off x="1771080" y="5044740"/>
                  <a:ext cx="15336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728">
              <p14:nvContentPartPr>
                <p14:cNvPr id="561" name="Ink 560">
                  <a:extLst>
                    <a:ext uri="{FF2B5EF4-FFF2-40B4-BE49-F238E27FC236}">
                      <a16:creationId xmlns:a16="http://schemas.microsoft.com/office/drawing/2014/main" id="{15B6BE82-A98D-797A-130F-C0FAB45C39E3}"/>
                    </a:ext>
                  </a:extLst>
                </p14:cNvPr>
                <p14:cNvContentPartPr/>
                <p14:nvPr/>
              </p14:nvContentPartPr>
              <p14:xfrm>
                <a:off x="1991040" y="5177220"/>
                <a:ext cx="14760" cy="23040"/>
              </p14:xfrm>
            </p:contentPart>
          </mc:Choice>
          <mc:Fallback xmlns="">
            <p:pic>
              <p:nvPicPr>
                <p:cNvPr id="561" name="Ink 560">
                  <a:extLst>
                    <a:ext uri="{FF2B5EF4-FFF2-40B4-BE49-F238E27FC236}">
                      <a16:creationId xmlns:a16="http://schemas.microsoft.com/office/drawing/2014/main" id="{15B6BE82-A98D-797A-130F-C0FAB45C39E3}"/>
                    </a:ext>
                  </a:extLst>
                </p:cNvPr>
                <p:cNvPicPr/>
                <p:nvPr/>
              </p:nvPicPr>
              <p:blipFill>
                <a:blip r:embed="rId729"/>
                <a:stretch>
                  <a:fillRect/>
                </a:stretch>
              </p:blipFill>
              <p:spPr>
                <a:xfrm>
                  <a:off x="1982040" y="5168220"/>
                  <a:ext cx="324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730">
              <p14:nvContentPartPr>
                <p14:cNvPr id="562" name="Ink 561">
                  <a:extLst>
                    <a:ext uri="{FF2B5EF4-FFF2-40B4-BE49-F238E27FC236}">
                      <a16:creationId xmlns:a16="http://schemas.microsoft.com/office/drawing/2014/main" id="{DC62D74A-7389-8BFC-6A1C-022C6C479233}"/>
                    </a:ext>
                  </a:extLst>
                </p14:cNvPr>
                <p14:cNvContentPartPr/>
                <p14:nvPr/>
              </p14:nvContentPartPr>
              <p14:xfrm>
                <a:off x="2056200" y="5029620"/>
                <a:ext cx="168120" cy="198720"/>
              </p14:xfrm>
            </p:contentPart>
          </mc:Choice>
          <mc:Fallback xmlns="">
            <p:pic>
              <p:nvPicPr>
                <p:cNvPr id="562" name="Ink 561">
                  <a:extLst>
                    <a:ext uri="{FF2B5EF4-FFF2-40B4-BE49-F238E27FC236}">
                      <a16:creationId xmlns:a16="http://schemas.microsoft.com/office/drawing/2014/main" id="{DC62D74A-7389-8BFC-6A1C-022C6C479233}"/>
                    </a:ext>
                  </a:extLst>
                </p:cNvPr>
                <p:cNvPicPr/>
                <p:nvPr/>
              </p:nvPicPr>
              <p:blipFill>
                <a:blip r:embed="rId731"/>
                <a:stretch>
                  <a:fillRect/>
                </a:stretch>
              </p:blipFill>
              <p:spPr>
                <a:xfrm>
                  <a:off x="2047219" y="5020636"/>
                  <a:ext cx="185722" cy="216328"/>
                </a:xfrm>
                <a:prstGeom prst="rect">
                  <a:avLst/>
                </a:prstGeom>
              </p:spPr>
            </p:pic>
          </mc:Fallback>
        </mc:AlternateContent>
        <mc:AlternateContent xmlns:mc="http://schemas.openxmlformats.org/markup-compatibility/2006" xmlns:p14="http://schemas.microsoft.com/office/powerpoint/2010/main">
          <mc:Choice Requires="p14">
            <p:contentPart p14:bwMode="auto" r:id="rId732">
              <p14:nvContentPartPr>
                <p14:cNvPr id="564" name="Ink 563">
                  <a:extLst>
                    <a:ext uri="{FF2B5EF4-FFF2-40B4-BE49-F238E27FC236}">
                      <a16:creationId xmlns:a16="http://schemas.microsoft.com/office/drawing/2014/main" id="{D8364CE7-9EC3-1479-87DA-8D5DC138E776}"/>
                    </a:ext>
                  </a:extLst>
                </p14:cNvPr>
                <p14:cNvContentPartPr/>
                <p14:nvPr/>
              </p14:nvContentPartPr>
              <p14:xfrm>
                <a:off x="2367960" y="5075700"/>
                <a:ext cx="53640" cy="81360"/>
              </p14:xfrm>
            </p:contentPart>
          </mc:Choice>
          <mc:Fallback xmlns="">
            <p:pic>
              <p:nvPicPr>
                <p:cNvPr id="564" name="Ink 563">
                  <a:extLst>
                    <a:ext uri="{FF2B5EF4-FFF2-40B4-BE49-F238E27FC236}">
                      <a16:creationId xmlns:a16="http://schemas.microsoft.com/office/drawing/2014/main" id="{D8364CE7-9EC3-1479-87DA-8D5DC138E776}"/>
                    </a:ext>
                  </a:extLst>
                </p:cNvPr>
                <p:cNvPicPr/>
                <p:nvPr/>
              </p:nvPicPr>
              <p:blipFill>
                <a:blip r:embed="rId733"/>
                <a:stretch>
                  <a:fillRect/>
                </a:stretch>
              </p:blipFill>
              <p:spPr>
                <a:xfrm>
                  <a:off x="2358960" y="5066700"/>
                  <a:ext cx="7128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734">
              <p14:nvContentPartPr>
                <p14:cNvPr id="565" name="Ink 564">
                  <a:extLst>
                    <a:ext uri="{FF2B5EF4-FFF2-40B4-BE49-F238E27FC236}">
                      <a16:creationId xmlns:a16="http://schemas.microsoft.com/office/drawing/2014/main" id="{C0098D55-D69C-82B2-D3B1-FABC7B060467}"/>
                    </a:ext>
                  </a:extLst>
                </p14:cNvPr>
                <p14:cNvContentPartPr/>
                <p14:nvPr/>
              </p14:nvContentPartPr>
              <p14:xfrm>
                <a:off x="2356440" y="5069580"/>
                <a:ext cx="55800" cy="109440"/>
              </p14:xfrm>
            </p:contentPart>
          </mc:Choice>
          <mc:Fallback xmlns="">
            <p:pic>
              <p:nvPicPr>
                <p:cNvPr id="565" name="Ink 564">
                  <a:extLst>
                    <a:ext uri="{FF2B5EF4-FFF2-40B4-BE49-F238E27FC236}">
                      <a16:creationId xmlns:a16="http://schemas.microsoft.com/office/drawing/2014/main" id="{C0098D55-D69C-82B2-D3B1-FABC7B060467}"/>
                    </a:ext>
                  </a:extLst>
                </p:cNvPr>
                <p:cNvPicPr/>
                <p:nvPr/>
              </p:nvPicPr>
              <p:blipFill>
                <a:blip r:embed="rId735"/>
                <a:stretch>
                  <a:fillRect/>
                </a:stretch>
              </p:blipFill>
              <p:spPr>
                <a:xfrm>
                  <a:off x="2347440" y="5060610"/>
                  <a:ext cx="73440" cy="127022"/>
                </a:xfrm>
                <a:prstGeom prst="rect">
                  <a:avLst/>
                </a:prstGeom>
              </p:spPr>
            </p:pic>
          </mc:Fallback>
        </mc:AlternateContent>
        <mc:AlternateContent xmlns:mc="http://schemas.openxmlformats.org/markup-compatibility/2006" xmlns:p14="http://schemas.microsoft.com/office/powerpoint/2010/main">
          <mc:Choice Requires="p14">
            <p:contentPart p14:bwMode="auto" r:id="rId736">
              <p14:nvContentPartPr>
                <p14:cNvPr id="566" name="Ink 565">
                  <a:extLst>
                    <a:ext uri="{FF2B5EF4-FFF2-40B4-BE49-F238E27FC236}">
                      <a16:creationId xmlns:a16="http://schemas.microsoft.com/office/drawing/2014/main" id="{C2884A85-A88C-8AB1-358D-2972000BED8B}"/>
                    </a:ext>
                  </a:extLst>
                </p14:cNvPr>
                <p14:cNvContentPartPr/>
                <p14:nvPr/>
              </p14:nvContentPartPr>
              <p14:xfrm>
                <a:off x="2516640" y="5065980"/>
                <a:ext cx="18360" cy="124200"/>
              </p14:xfrm>
            </p:contentPart>
          </mc:Choice>
          <mc:Fallback xmlns="">
            <p:pic>
              <p:nvPicPr>
                <p:cNvPr id="566" name="Ink 565">
                  <a:extLst>
                    <a:ext uri="{FF2B5EF4-FFF2-40B4-BE49-F238E27FC236}">
                      <a16:creationId xmlns:a16="http://schemas.microsoft.com/office/drawing/2014/main" id="{C2884A85-A88C-8AB1-358D-2972000BED8B}"/>
                    </a:ext>
                  </a:extLst>
                </p:cNvPr>
                <p:cNvPicPr/>
                <p:nvPr/>
              </p:nvPicPr>
              <p:blipFill>
                <a:blip r:embed="rId737"/>
                <a:stretch>
                  <a:fillRect/>
                </a:stretch>
              </p:blipFill>
              <p:spPr>
                <a:xfrm>
                  <a:off x="2507640" y="5056954"/>
                  <a:ext cx="36000" cy="141891"/>
                </a:xfrm>
                <a:prstGeom prst="rect">
                  <a:avLst/>
                </a:prstGeom>
              </p:spPr>
            </p:pic>
          </mc:Fallback>
        </mc:AlternateContent>
        <mc:AlternateContent xmlns:mc="http://schemas.openxmlformats.org/markup-compatibility/2006" xmlns:p14="http://schemas.microsoft.com/office/powerpoint/2010/main">
          <mc:Choice Requires="p14">
            <p:contentPart p14:bwMode="auto" r:id="rId738">
              <p14:nvContentPartPr>
                <p14:cNvPr id="567" name="Ink 566">
                  <a:extLst>
                    <a:ext uri="{FF2B5EF4-FFF2-40B4-BE49-F238E27FC236}">
                      <a16:creationId xmlns:a16="http://schemas.microsoft.com/office/drawing/2014/main" id="{460B309C-9E48-C340-0C13-6089E26D4E2B}"/>
                    </a:ext>
                  </a:extLst>
                </p14:cNvPr>
                <p14:cNvContentPartPr/>
                <p14:nvPr/>
              </p14:nvContentPartPr>
              <p14:xfrm>
                <a:off x="2587920" y="5058060"/>
                <a:ext cx="81000" cy="122400"/>
              </p14:xfrm>
            </p:contentPart>
          </mc:Choice>
          <mc:Fallback xmlns="">
            <p:pic>
              <p:nvPicPr>
                <p:cNvPr id="567" name="Ink 566">
                  <a:extLst>
                    <a:ext uri="{FF2B5EF4-FFF2-40B4-BE49-F238E27FC236}">
                      <a16:creationId xmlns:a16="http://schemas.microsoft.com/office/drawing/2014/main" id="{460B309C-9E48-C340-0C13-6089E26D4E2B}"/>
                    </a:ext>
                  </a:extLst>
                </p:cNvPr>
                <p:cNvPicPr/>
                <p:nvPr/>
              </p:nvPicPr>
              <p:blipFill>
                <a:blip r:embed="rId739"/>
                <a:stretch>
                  <a:fillRect/>
                </a:stretch>
              </p:blipFill>
              <p:spPr>
                <a:xfrm>
                  <a:off x="2578920" y="5049060"/>
                  <a:ext cx="9864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740">
              <p14:nvContentPartPr>
                <p14:cNvPr id="568" name="Ink 567">
                  <a:extLst>
                    <a:ext uri="{FF2B5EF4-FFF2-40B4-BE49-F238E27FC236}">
                      <a16:creationId xmlns:a16="http://schemas.microsoft.com/office/drawing/2014/main" id="{AFCD7DA6-9916-658B-F2D2-2E2689934636}"/>
                    </a:ext>
                  </a:extLst>
                </p14:cNvPr>
                <p14:cNvContentPartPr/>
                <p14:nvPr/>
              </p14:nvContentPartPr>
              <p14:xfrm>
                <a:off x="2737320" y="4930260"/>
                <a:ext cx="60120" cy="135000"/>
              </p14:xfrm>
            </p:contentPart>
          </mc:Choice>
          <mc:Fallback xmlns="">
            <p:pic>
              <p:nvPicPr>
                <p:cNvPr id="568" name="Ink 567">
                  <a:extLst>
                    <a:ext uri="{FF2B5EF4-FFF2-40B4-BE49-F238E27FC236}">
                      <a16:creationId xmlns:a16="http://schemas.microsoft.com/office/drawing/2014/main" id="{AFCD7DA6-9916-658B-F2D2-2E2689934636}"/>
                    </a:ext>
                  </a:extLst>
                </p:cNvPr>
                <p:cNvPicPr/>
                <p:nvPr/>
              </p:nvPicPr>
              <p:blipFill>
                <a:blip r:embed="rId741"/>
                <a:stretch>
                  <a:fillRect/>
                </a:stretch>
              </p:blipFill>
              <p:spPr>
                <a:xfrm>
                  <a:off x="2728320" y="4921260"/>
                  <a:ext cx="7776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742">
              <p14:nvContentPartPr>
                <p14:cNvPr id="570" name="Ink 569">
                  <a:extLst>
                    <a:ext uri="{FF2B5EF4-FFF2-40B4-BE49-F238E27FC236}">
                      <a16:creationId xmlns:a16="http://schemas.microsoft.com/office/drawing/2014/main" id="{9D2561CA-1187-036F-1AF3-B258733E7516}"/>
                    </a:ext>
                  </a:extLst>
                </p14:cNvPr>
                <p14:cNvContentPartPr/>
                <p14:nvPr/>
              </p14:nvContentPartPr>
              <p14:xfrm>
                <a:off x="2931720" y="5109900"/>
                <a:ext cx="174960" cy="87840"/>
              </p14:xfrm>
            </p:contentPart>
          </mc:Choice>
          <mc:Fallback xmlns="">
            <p:pic>
              <p:nvPicPr>
                <p:cNvPr id="570" name="Ink 569">
                  <a:extLst>
                    <a:ext uri="{FF2B5EF4-FFF2-40B4-BE49-F238E27FC236}">
                      <a16:creationId xmlns:a16="http://schemas.microsoft.com/office/drawing/2014/main" id="{9D2561CA-1187-036F-1AF3-B258733E7516}"/>
                    </a:ext>
                  </a:extLst>
                </p:cNvPr>
                <p:cNvPicPr/>
                <p:nvPr/>
              </p:nvPicPr>
              <p:blipFill>
                <a:blip r:embed="rId743"/>
                <a:stretch>
                  <a:fillRect/>
                </a:stretch>
              </p:blipFill>
              <p:spPr>
                <a:xfrm>
                  <a:off x="2922720" y="5100900"/>
                  <a:ext cx="19260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744">
              <p14:nvContentPartPr>
                <p14:cNvPr id="571" name="Ink 570">
                  <a:extLst>
                    <a:ext uri="{FF2B5EF4-FFF2-40B4-BE49-F238E27FC236}">
                      <a16:creationId xmlns:a16="http://schemas.microsoft.com/office/drawing/2014/main" id="{82BDFCBC-9D8B-EE9A-078B-DE89E0D4CECD}"/>
                    </a:ext>
                  </a:extLst>
                </p14:cNvPr>
                <p14:cNvContentPartPr/>
                <p14:nvPr/>
              </p14:nvContentPartPr>
              <p14:xfrm>
                <a:off x="3154920" y="5112420"/>
                <a:ext cx="80640" cy="96120"/>
              </p14:xfrm>
            </p:contentPart>
          </mc:Choice>
          <mc:Fallback xmlns="">
            <p:pic>
              <p:nvPicPr>
                <p:cNvPr id="571" name="Ink 570">
                  <a:extLst>
                    <a:ext uri="{FF2B5EF4-FFF2-40B4-BE49-F238E27FC236}">
                      <a16:creationId xmlns:a16="http://schemas.microsoft.com/office/drawing/2014/main" id="{82BDFCBC-9D8B-EE9A-078B-DE89E0D4CECD}"/>
                    </a:ext>
                  </a:extLst>
                </p:cNvPr>
                <p:cNvPicPr/>
                <p:nvPr/>
              </p:nvPicPr>
              <p:blipFill>
                <a:blip r:embed="rId745"/>
                <a:stretch>
                  <a:fillRect/>
                </a:stretch>
              </p:blipFill>
              <p:spPr>
                <a:xfrm>
                  <a:off x="3145920" y="5103420"/>
                  <a:ext cx="9828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746">
              <p14:nvContentPartPr>
                <p14:cNvPr id="572" name="Ink 571">
                  <a:extLst>
                    <a:ext uri="{FF2B5EF4-FFF2-40B4-BE49-F238E27FC236}">
                      <a16:creationId xmlns:a16="http://schemas.microsoft.com/office/drawing/2014/main" id="{D2208626-1366-2F1B-B599-295B8C33119A}"/>
                    </a:ext>
                  </a:extLst>
                </p14:cNvPr>
                <p14:cNvContentPartPr/>
                <p14:nvPr/>
              </p14:nvContentPartPr>
              <p14:xfrm>
                <a:off x="3286680" y="5025660"/>
                <a:ext cx="22320" cy="177840"/>
              </p14:xfrm>
            </p:contentPart>
          </mc:Choice>
          <mc:Fallback xmlns="">
            <p:pic>
              <p:nvPicPr>
                <p:cNvPr id="572" name="Ink 571">
                  <a:extLst>
                    <a:ext uri="{FF2B5EF4-FFF2-40B4-BE49-F238E27FC236}">
                      <a16:creationId xmlns:a16="http://schemas.microsoft.com/office/drawing/2014/main" id="{D2208626-1366-2F1B-B599-295B8C33119A}"/>
                    </a:ext>
                  </a:extLst>
                </p:cNvPr>
                <p:cNvPicPr/>
                <p:nvPr/>
              </p:nvPicPr>
              <p:blipFill>
                <a:blip r:embed="rId747"/>
                <a:stretch>
                  <a:fillRect/>
                </a:stretch>
              </p:blipFill>
              <p:spPr>
                <a:xfrm>
                  <a:off x="3277532" y="5016660"/>
                  <a:ext cx="40249"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748">
              <p14:nvContentPartPr>
                <p14:cNvPr id="573" name="Ink 572">
                  <a:extLst>
                    <a:ext uri="{FF2B5EF4-FFF2-40B4-BE49-F238E27FC236}">
                      <a16:creationId xmlns:a16="http://schemas.microsoft.com/office/drawing/2014/main" id="{A904A564-4916-5E38-68A0-689BE26284BA}"/>
                    </a:ext>
                  </a:extLst>
                </p14:cNvPr>
                <p14:cNvContentPartPr/>
                <p14:nvPr/>
              </p14:nvContentPartPr>
              <p14:xfrm>
                <a:off x="3246360" y="5095140"/>
                <a:ext cx="87120" cy="15480"/>
              </p14:xfrm>
            </p:contentPart>
          </mc:Choice>
          <mc:Fallback xmlns="">
            <p:pic>
              <p:nvPicPr>
                <p:cNvPr id="573" name="Ink 572">
                  <a:extLst>
                    <a:ext uri="{FF2B5EF4-FFF2-40B4-BE49-F238E27FC236}">
                      <a16:creationId xmlns:a16="http://schemas.microsoft.com/office/drawing/2014/main" id="{A904A564-4916-5E38-68A0-689BE26284BA}"/>
                    </a:ext>
                  </a:extLst>
                </p:cNvPr>
                <p:cNvPicPr/>
                <p:nvPr/>
              </p:nvPicPr>
              <p:blipFill>
                <a:blip r:embed="rId749"/>
                <a:stretch>
                  <a:fillRect/>
                </a:stretch>
              </p:blipFill>
              <p:spPr>
                <a:xfrm>
                  <a:off x="3237360" y="5086140"/>
                  <a:ext cx="10476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750">
              <p14:nvContentPartPr>
                <p14:cNvPr id="574" name="Ink 573">
                  <a:extLst>
                    <a:ext uri="{FF2B5EF4-FFF2-40B4-BE49-F238E27FC236}">
                      <a16:creationId xmlns:a16="http://schemas.microsoft.com/office/drawing/2014/main" id="{532C2BE6-5FCE-7CB6-CB38-C782FB75202D}"/>
                    </a:ext>
                  </a:extLst>
                </p14:cNvPr>
                <p14:cNvContentPartPr/>
                <p14:nvPr/>
              </p14:nvContentPartPr>
              <p14:xfrm>
                <a:off x="3365520" y="5114940"/>
                <a:ext cx="58320" cy="74520"/>
              </p14:xfrm>
            </p:contentPart>
          </mc:Choice>
          <mc:Fallback xmlns="">
            <p:pic>
              <p:nvPicPr>
                <p:cNvPr id="574" name="Ink 573">
                  <a:extLst>
                    <a:ext uri="{FF2B5EF4-FFF2-40B4-BE49-F238E27FC236}">
                      <a16:creationId xmlns:a16="http://schemas.microsoft.com/office/drawing/2014/main" id="{532C2BE6-5FCE-7CB6-CB38-C782FB75202D}"/>
                    </a:ext>
                  </a:extLst>
                </p:cNvPr>
                <p:cNvPicPr/>
                <p:nvPr/>
              </p:nvPicPr>
              <p:blipFill>
                <a:blip r:embed="rId751"/>
                <a:stretch>
                  <a:fillRect/>
                </a:stretch>
              </p:blipFill>
              <p:spPr>
                <a:xfrm>
                  <a:off x="3356520" y="5105940"/>
                  <a:ext cx="7596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752">
              <p14:nvContentPartPr>
                <p14:cNvPr id="575" name="Ink 574">
                  <a:extLst>
                    <a:ext uri="{FF2B5EF4-FFF2-40B4-BE49-F238E27FC236}">
                      <a16:creationId xmlns:a16="http://schemas.microsoft.com/office/drawing/2014/main" id="{690446A7-584E-6D64-6BC1-5649C8542101}"/>
                    </a:ext>
                  </a:extLst>
                </p14:cNvPr>
                <p14:cNvContentPartPr/>
                <p14:nvPr/>
              </p14:nvContentPartPr>
              <p14:xfrm>
                <a:off x="3442560" y="5110620"/>
                <a:ext cx="69840" cy="62640"/>
              </p14:xfrm>
            </p:contentPart>
          </mc:Choice>
          <mc:Fallback xmlns="">
            <p:pic>
              <p:nvPicPr>
                <p:cNvPr id="575" name="Ink 574">
                  <a:extLst>
                    <a:ext uri="{FF2B5EF4-FFF2-40B4-BE49-F238E27FC236}">
                      <a16:creationId xmlns:a16="http://schemas.microsoft.com/office/drawing/2014/main" id="{690446A7-584E-6D64-6BC1-5649C8542101}"/>
                    </a:ext>
                  </a:extLst>
                </p:cNvPr>
                <p:cNvPicPr/>
                <p:nvPr/>
              </p:nvPicPr>
              <p:blipFill>
                <a:blip r:embed="rId753"/>
                <a:stretch>
                  <a:fillRect/>
                </a:stretch>
              </p:blipFill>
              <p:spPr>
                <a:xfrm>
                  <a:off x="3433560" y="5101671"/>
                  <a:ext cx="87480" cy="80179"/>
                </a:xfrm>
                <a:prstGeom prst="rect">
                  <a:avLst/>
                </a:prstGeom>
              </p:spPr>
            </p:pic>
          </mc:Fallback>
        </mc:AlternateContent>
        <mc:AlternateContent xmlns:mc="http://schemas.openxmlformats.org/markup-compatibility/2006" xmlns:p14="http://schemas.microsoft.com/office/powerpoint/2010/main">
          <mc:Choice Requires="p14">
            <p:contentPart p14:bwMode="auto" r:id="rId754">
              <p14:nvContentPartPr>
                <p14:cNvPr id="576" name="Ink 575">
                  <a:extLst>
                    <a:ext uri="{FF2B5EF4-FFF2-40B4-BE49-F238E27FC236}">
                      <a16:creationId xmlns:a16="http://schemas.microsoft.com/office/drawing/2014/main" id="{D2B57268-F413-6EEA-7BC7-FC6944EFA8D5}"/>
                    </a:ext>
                  </a:extLst>
                </p14:cNvPr>
                <p14:cNvContentPartPr/>
                <p14:nvPr/>
              </p14:nvContentPartPr>
              <p14:xfrm>
                <a:off x="3507720" y="5106300"/>
                <a:ext cx="119160" cy="105840"/>
              </p14:xfrm>
            </p:contentPart>
          </mc:Choice>
          <mc:Fallback xmlns="">
            <p:pic>
              <p:nvPicPr>
                <p:cNvPr id="576" name="Ink 575">
                  <a:extLst>
                    <a:ext uri="{FF2B5EF4-FFF2-40B4-BE49-F238E27FC236}">
                      <a16:creationId xmlns:a16="http://schemas.microsoft.com/office/drawing/2014/main" id="{D2B57268-F413-6EEA-7BC7-FC6944EFA8D5}"/>
                    </a:ext>
                  </a:extLst>
                </p:cNvPr>
                <p:cNvPicPr/>
                <p:nvPr/>
              </p:nvPicPr>
              <p:blipFill>
                <a:blip r:embed="rId755"/>
                <a:stretch>
                  <a:fillRect/>
                </a:stretch>
              </p:blipFill>
              <p:spPr>
                <a:xfrm>
                  <a:off x="3498720" y="5097269"/>
                  <a:ext cx="136800" cy="1235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56">
            <p14:nvContentPartPr>
              <p14:cNvPr id="578" name="Ink 577">
                <a:extLst>
                  <a:ext uri="{FF2B5EF4-FFF2-40B4-BE49-F238E27FC236}">
                    <a16:creationId xmlns:a16="http://schemas.microsoft.com/office/drawing/2014/main" id="{8021E1C5-1EBC-C719-E270-8E4620223A83}"/>
                  </a:ext>
                </a:extLst>
              </p14:cNvPr>
              <p14:cNvContentPartPr/>
              <p14:nvPr/>
            </p14:nvContentPartPr>
            <p14:xfrm>
              <a:off x="320280" y="2501340"/>
              <a:ext cx="3638160" cy="2893320"/>
            </p14:xfrm>
          </p:contentPart>
        </mc:Choice>
        <mc:Fallback xmlns="">
          <p:pic>
            <p:nvPicPr>
              <p:cNvPr id="578" name="Ink 577">
                <a:extLst>
                  <a:ext uri="{FF2B5EF4-FFF2-40B4-BE49-F238E27FC236}">
                    <a16:creationId xmlns:a16="http://schemas.microsoft.com/office/drawing/2014/main" id="{8021E1C5-1EBC-C719-E270-8E4620223A83}"/>
                  </a:ext>
                </a:extLst>
              </p:cNvPr>
              <p:cNvPicPr/>
              <p:nvPr/>
            </p:nvPicPr>
            <p:blipFill>
              <a:blip r:embed="rId757"/>
              <a:stretch>
                <a:fillRect/>
              </a:stretch>
            </p:blipFill>
            <p:spPr>
              <a:xfrm>
                <a:off x="311280" y="2492341"/>
                <a:ext cx="3655800" cy="2910958"/>
              </a:xfrm>
              <a:prstGeom prst="rect">
                <a:avLst/>
              </a:prstGeom>
            </p:spPr>
          </p:pic>
        </mc:Fallback>
      </mc:AlternateContent>
    </p:spTree>
    <p:extLst>
      <p:ext uri="{BB962C8B-B14F-4D97-AF65-F5344CB8AC3E}">
        <p14:creationId xmlns:p14="http://schemas.microsoft.com/office/powerpoint/2010/main" val="1301942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EA3F89-857C-5F92-3A5E-12F740D10621}"/>
              </a:ext>
            </a:extLst>
          </p:cNvPr>
          <p:cNvSpPr txBox="1"/>
          <p:nvPr/>
        </p:nvSpPr>
        <p:spPr>
          <a:xfrm>
            <a:off x="3574028" y="0"/>
            <a:ext cx="5250519" cy="461665"/>
          </a:xfrm>
          <a:prstGeom prst="rect">
            <a:avLst/>
          </a:prstGeom>
          <a:noFill/>
        </p:spPr>
        <p:txBody>
          <a:bodyPr wrap="square" rtlCol="0">
            <a:spAutoFit/>
          </a:bodyPr>
          <a:lstStyle/>
          <a:p>
            <a:r>
              <a:rPr lang="en-US" sz="2400" b="1" dirty="0"/>
              <a:t>Aside:  Need to get </a:t>
            </a:r>
            <a:r>
              <a:rPr lang="en-US" sz="2400" b="1" i="1" dirty="0"/>
              <a:t>T</a:t>
            </a:r>
            <a:r>
              <a:rPr lang="en-US" sz="2400" b="1" i="1" baseline="-25000" dirty="0"/>
              <a:t>2</a:t>
            </a:r>
            <a:r>
              <a:rPr lang="en-US" sz="2400" b="1" dirty="0"/>
              <a:t> for </a:t>
            </a:r>
            <a:r>
              <a:rPr lang="en-US" sz="2400" b="1" i="1" dirty="0">
                <a:latin typeface="Symbol" panose="05050102010706020507" pitchFamily="18" charset="2"/>
              </a:rPr>
              <a:t>r</a:t>
            </a:r>
            <a:r>
              <a:rPr lang="en-US" sz="2400" b="1" i="1" baseline="-25000" dirty="0"/>
              <a:t>2  </a:t>
            </a:r>
            <a:r>
              <a:rPr lang="en-US" sz="2400" b="1" dirty="0"/>
              <a:t>and </a:t>
            </a:r>
            <a:r>
              <a:rPr lang="en-US" sz="2400" b="1" i="1" dirty="0"/>
              <a:t>P</a:t>
            </a:r>
            <a:r>
              <a:rPr lang="en-US" sz="2400" b="1" i="1" baseline="-25000" dirty="0"/>
              <a:t>2 </a:t>
            </a:r>
            <a:r>
              <a:rPr lang="en-US" sz="2400" b="1" dirty="0"/>
              <a:t>.</a:t>
            </a:r>
          </a:p>
        </p:txBody>
      </p:sp>
      <p:cxnSp>
        <p:nvCxnSpPr>
          <p:cNvPr id="6" name="Straight Arrow Connector 5">
            <a:extLst>
              <a:ext uri="{FF2B5EF4-FFF2-40B4-BE49-F238E27FC236}">
                <a16:creationId xmlns:a16="http://schemas.microsoft.com/office/drawing/2014/main" id="{DD69A2C4-9E4A-6FE2-0439-666B5F23EE97}"/>
              </a:ext>
            </a:extLst>
          </p:cNvPr>
          <p:cNvCxnSpPr>
            <a:cxnSpLocks/>
          </p:cNvCxnSpPr>
          <p:nvPr/>
        </p:nvCxnSpPr>
        <p:spPr>
          <a:xfrm flipV="1">
            <a:off x="904875" y="609600"/>
            <a:ext cx="0" cy="12573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9" name="Ink 8">
                <a:extLst>
                  <a:ext uri="{FF2B5EF4-FFF2-40B4-BE49-F238E27FC236}">
                    <a16:creationId xmlns:a16="http://schemas.microsoft.com/office/drawing/2014/main" id="{AE4EDB89-877F-C674-BA22-D6DA2FFD0960}"/>
                  </a:ext>
                </a:extLst>
              </p14:cNvPr>
              <p14:cNvContentPartPr/>
              <p14:nvPr/>
            </p14:nvContentPartPr>
            <p14:xfrm>
              <a:off x="1071600" y="1275540"/>
              <a:ext cx="18360" cy="360"/>
            </p14:xfrm>
          </p:contentPart>
        </mc:Choice>
        <mc:Fallback xmlns="">
          <p:pic>
            <p:nvPicPr>
              <p:cNvPr id="9" name="Ink 8">
                <a:extLst>
                  <a:ext uri="{FF2B5EF4-FFF2-40B4-BE49-F238E27FC236}">
                    <a16:creationId xmlns:a16="http://schemas.microsoft.com/office/drawing/2014/main" id="{AE4EDB89-877F-C674-BA22-D6DA2FFD0960}"/>
                  </a:ext>
                </a:extLst>
              </p:cNvPr>
              <p:cNvPicPr/>
              <p:nvPr/>
            </p:nvPicPr>
            <p:blipFill>
              <a:blip r:embed="rId3"/>
              <a:stretch>
                <a:fillRect/>
              </a:stretch>
            </p:blipFill>
            <p:spPr>
              <a:xfrm>
                <a:off x="1062960" y="1266540"/>
                <a:ext cx="36000" cy="18000"/>
              </a:xfrm>
              <a:prstGeom prst="rect">
                <a:avLst/>
              </a:prstGeom>
            </p:spPr>
          </p:pic>
        </mc:Fallback>
      </mc:AlternateContent>
      <p:pic>
        <p:nvPicPr>
          <p:cNvPr id="13" name="Picture 12">
            <a:extLst>
              <a:ext uri="{FF2B5EF4-FFF2-40B4-BE49-F238E27FC236}">
                <a16:creationId xmlns:a16="http://schemas.microsoft.com/office/drawing/2014/main" id="{B2102BBB-DF19-2389-CE5C-B3EFF984ABB6}"/>
              </a:ext>
            </a:extLst>
          </p:cNvPr>
          <p:cNvPicPr>
            <a:picLocks noChangeAspect="1"/>
          </p:cNvPicPr>
          <p:nvPr/>
        </p:nvPicPr>
        <p:blipFill>
          <a:blip r:embed="rId4"/>
          <a:stretch>
            <a:fillRect/>
          </a:stretch>
        </p:blipFill>
        <p:spPr>
          <a:xfrm rot="5400000">
            <a:off x="1355972" y="1113979"/>
            <a:ext cx="164606" cy="1341236"/>
          </a:xfrm>
          <a:prstGeom prst="rect">
            <a:avLst/>
          </a:prstGeom>
        </p:spPr>
      </p:pic>
      <p:grpSp>
        <p:nvGrpSpPr>
          <p:cNvPr id="16" name="Group 15">
            <a:extLst>
              <a:ext uri="{FF2B5EF4-FFF2-40B4-BE49-F238E27FC236}">
                <a16:creationId xmlns:a16="http://schemas.microsoft.com/office/drawing/2014/main" id="{F2A73B3E-38FC-1517-E0C7-442C8CE7E694}"/>
              </a:ext>
            </a:extLst>
          </p:cNvPr>
          <p:cNvGrpSpPr/>
          <p:nvPr/>
        </p:nvGrpSpPr>
        <p:grpSpPr>
          <a:xfrm>
            <a:off x="781080" y="376620"/>
            <a:ext cx="176400" cy="167760"/>
            <a:chOff x="781080" y="376620"/>
            <a:chExt cx="176400" cy="167760"/>
          </a:xfrm>
        </p:grpSpPr>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FF20018B-A578-5F42-E018-6C50961CB0BB}"/>
                    </a:ext>
                  </a:extLst>
                </p14:cNvPr>
                <p14:cNvContentPartPr/>
                <p14:nvPr/>
              </p14:nvContentPartPr>
              <p14:xfrm>
                <a:off x="781080" y="376620"/>
                <a:ext cx="176400" cy="167760"/>
              </p14:xfrm>
            </p:contentPart>
          </mc:Choice>
          <mc:Fallback xmlns="">
            <p:pic>
              <p:nvPicPr>
                <p:cNvPr id="14" name="Ink 13">
                  <a:extLst>
                    <a:ext uri="{FF2B5EF4-FFF2-40B4-BE49-F238E27FC236}">
                      <a16:creationId xmlns:a16="http://schemas.microsoft.com/office/drawing/2014/main" id="{FF20018B-A578-5F42-E018-6C50961CB0BB}"/>
                    </a:ext>
                  </a:extLst>
                </p:cNvPr>
                <p:cNvPicPr/>
                <p:nvPr/>
              </p:nvPicPr>
              <p:blipFill>
                <a:blip r:embed="rId6"/>
                <a:stretch>
                  <a:fillRect/>
                </a:stretch>
              </p:blipFill>
              <p:spPr>
                <a:xfrm>
                  <a:off x="772080" y="367980"/>
                  <a:ext cx="19404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3DA2B41E-F0E2-F741-22B7-741674A05F11}"/>
                    </a:ext>
                  </a:extLst>
                </p14:cNvPr>
                <p14:cNvContentPartPr/>
                <p14:nvPr/>
              </p14:nvContentPartPr>
              <p14:xfrm>
                <a:off x="850560" y="430260"/>
                <a:ext cx="99000" cy="16920"/>
              </p14:xfrm>
            </p:contentPart>
          </mc:Choice>
          <mc:Fallback xmlns="">
            <p:pic>
              <p:nvPicPr>
                <p:cNvPr id="15" name="Ink 14">
                  <a:extLst>
                    <a:ext uri="{FF2B5EF4-FFF2-40B4-BE49-F238E27FC236}">
                      <a16:creationId xmlns:a16="http://schemas.microsoft.com/office/drawing/2014/main" id="{3DA2B41E-F0E2-F741-22B7-741674A05F11}"/>
                    </a:ext>
                  </a:extLst>
                </p:cNvPr>
                <p:cNvPicPr/>
                <p:nvPr/>
              </p:nvPicPr>
              <p:blipFill>
                <a:blip r:embed="rId8"/>
                <a:stretch>
                  <a:fillRect/>
                </a:stretch>
              </p:blipFill>
              <p:spPr>
                <a:xfrm>
                  <a:off x="841560" y="421620"/>
                  <a:ext cx="116640" cy="34560"/>
                </a:xfrm>
                <a:prstGeom prst="rect">
                  <a:avLst/>
                </a:prstGeom>
              </p:spPr>
            </p:pic>
          </mc:Fallback>
        </mc:AlternateContent>
      </p:grpSp>
      <p:grpSp>
        <p:nvGrpSpPr>
          <p:cNvPr id="24" name="Group 23">
            <a:extLst>
              <a:ext uri="{FF2B5EF4-FFF2-40B4-BE49-F238E27FC236}">
                <a16:creationId xmlns:a16="http://schemas.microsoft.com/office/drawing/2014/main" id="{CF43FE26-342F-4FB9-E738-02F7F0FD9205}"/>
              </a:ext>
            </a:extLst>
          </p:cNvPr>
          <p:cNvGrpSpPr/>
          <p:nvPr/>
        </p:nvGrpSpPr>
        <p:grpSpPr>
          <a:xfrm>
            <a:off x="191400" y="649500"/>
            <a:ext cx="748440" cy="201600"/>
            <a:chOff x="191400" y="649500"/>
            <a:chExt cx="748440" cy="201600"/>
          </a:xfrm>
        </p:grpSpPr>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E7D2B018-3D58-EEE6-9BD2-D789CF322E25}"/>
                    </a:ext>
                  </a:extLst>
                </p14:cNvPr>
                <p14:cNvContentPartPr/>
                <p14:nvPr/>
              </p14:nvContentPartPr>
              <p14:xfrm>
                <a:off x="870720" y="812580"/>
                <a:ext cx="69120" cy="12960"/>
              </p14:xfrm>
            </p:contentPart>
          </mc:Choice>
          <mc:Fallback xmlns="">
            <p:pic>
              <p:nvPicPr>
                <p:cNvPr id="17" name="Ink 16">
                  <a:extLst>
                    <a:ext uri="{FF2B5EF4-FFF2-40B4-BE49-F238E27FC236}">
                      <a16:creationId xmlns:a16="http://schemas.microsoft.com/office/drawing/2014/main" id="{E7D2B018-3D58-EEE6-9BD2-D789CF322E25}"/>
                    </a:ext>
                  </a:extLst>
                </p:cNvPr>
                <p:cNvPicPr/>
                <p:nvPr/>
              </p:nvPicPr>
              <p:blipFill>
                <a:blip r:embed="rId10"/>
                <a:stretch>
                  <a:fillRect/>
                </a:stretch>
              </p:blipFill>
              <p:spPr>
                <a:xfrm>
                  <a:off x="862080" y="803580"/>
                  <a:ext cx="8676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2C0FA11B-7AEC-76CD-A9CF-5E519A6C013A}"/>
                    </a:ext>
                  </a:extLst>
                </p14:cNvPr>
                <p14:cNvContentPartPr/>
                <p14:nvPr/>
              </p14:nvContentPartPr>
              <p14:xfrm>
                <a:off x="191400" y="701340"/>
                <a:ext cx="80280" cy="149760"/>
              </p14:xfrm>
            </p:contentPart>
          </mc:Choice>
          <mc:Fallback xmlns="">
            <p:pic>
              <p:nvPicPr>
                <p:cNvPr id="18" name="Ink 17">
                  <a:extLst>
                    <a:ext uri="{FF2B5EF4-FFF2-40B4-BE49-F238E27FC236}">
                      <a16:creationId xmlns:a16="http://schemas.microsoft.com/office/drawing/2014/main" id="{2C0FA11B-7AEC-76CD-A9CF-5E519A6C013A}"/>
                    </a:ext>
                  </a:extLst>
                </p:cNvPr>
                <p:cNvPicPr/>
                <p:nvPr/>
              </p:nvPicPr>
              <p:blipFill>
                <a:blip r:embed="rId12"/>
                <a:stretch>
                  <a:fillRect/>
                </a:stretch>
              </p:blipFill>
              <p:spPr>
                <a:xfrm>
                  <a:off x="182760" y="692700"/>
                  <a:ext cx="9792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B6BF166B-3944-45CC-13E1-B10F9D5EFF95}"/>
                    </a:ext>
                  </a:extLst>
                </p14:cNvPr>
                <p14:cNvContentPartPr/>
                <p14:nvPr/>
              </p14:nvContentPartPr>
              <p14:xfrm>
                <a:off x="320280" y="796020"/>
                <a:ext cx="15480" cy="25920"/>
              </p14:xfrm>
            </p:contentPart>
          </mc:Choice>
          <mc:Fallback xmlns="">
            <p:pic>
              <p:nvPicPr>
                <p:cNvPr id="19" name="Ink 18">
                  <a:extLst>
                    <a:ext uri="{FF2B5EF4-FFF2-40B4-BE49-F238E27FC236}">
                      <a16:creationId xmlns:a16="http://schemas.microsoft.com/office/drawing/2014/main" id="{B6BF166B-3944-45CC-13E1-B10F9D5EFF95}"/>
                    </a:ext>
                  </a:extLst>
                </p:cNvPr>
                <p:cNvPicPr/>
                <p:nvPr/>
              </p:nvPicPr>
              <p:blipFill>
                <a:blip r:embed="rId14"/>
                <a:stretch>
                  <a:fillRect/>
                </a:stretch>
              </p:blipFill>
              <p:spPr>
                <a:xfrm>
                  <a:off x="311280" y="787020"/>
                  <a:ext cx="3312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a:extLst>
                    <a:ext uri="{FF2B5EF4-FFF2-40B4-BE49-F238E27FC236}">
                      <a16:creationId xmlns:a16="http://schemas.microsoft.com/office/drawing/2014/main" id="{097F2584-80C1-2D75-869C-AC557B7AC2B2}"/>
                    </a:ext>
                  </a:extLst>
                </p14:cNvPr>
                <p14:cNvContentPartPr/>
                <p14:nvPr/>
              </p14:nvContentPartPr>
              <p14:xfrm>
                <a:off x="399480" y="696660"/>
                <a:ext cx="61560" cy="110160"/>
              </p14:xfrm>
            </p:contentPart>
          </mc:Choice>
          <mc:Fallback xmlns="">
            <p:pic>
              <p:nvPicPr>
                <p:cNvPr id="20" name="Ink 19">
                  <a:extLst>
                    <a:ext uri="{FF2B5EF4-FFF2-40B4-BE49-F238E27FC236}">
                      <a16:creationId xmlns:a16="http://schemas.microsoft.com/office/drawing/2014/main" id="{097F2584-80C1-2D75-869C-AC557B7AC2B2}"/>
                    </a:ext>
                  </a:extLst>
                </p:cNvPr>
                <p:cNvPicPr/>
                <p:nvPr/>
              </p:nvPicPr>
              <p:blipFill>
                <a:blip r:embed="rId16"/>
                <a:stretch>
                  <a:fillRect/>
                </a:stretch>
              </p:blipFill>
              <p:spPr>
                <a:xfrm>
                  <a:off x="390480" y="687660"/>
                  <a:ext cx="792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C8AD648A-FD86-5BE4-A260-CBE0CDDC848D}"/>
                    </a:ext>
                  </a:extLst>
                </p14:cNvPr>
                <p14:cNvContentPartPr/>
                <p14:nvPr/>
              </p14:nvContentPartPr>
              <p14:xfrm>
                <a:off x="403800" y="681180"/>
                <a:ext cx="63720" cy="19080"/>
              </p14:xfrm>
            </p:contentPart>
          </mc:Choice>
          <mc:Fallback xmlns="">
            <p:pic>
              <p:nvPicPr>
                <p:cNvPr id="21" name="Ink 20">
                  <a:extLst>
                    <a:ext uri="{FF2B5EF4-FFF2-40B4-BE49-F238E27FC236}">
                      <a16:creationId xmlns:a16="http://schemas.microsoft.com/office/drawing/2014/main" id="{C8AD648A-FD86-5BE4-A260-CBE0CDDC848D}"/>
                    </a:ext>
                  </a:extLst>
                </p:cNvPr>
                <p:cNvPicPr/>
                <p:nvPr/>
              </p:nvPicPr>
              <p:blipFill>
                <a:blip r:embed="rId18"/>
                <a:stretch>
                  <a:fillRect/>
                </a:stretch>
              </p:blipFill>
              <p:spPr>
                <a:xfrm>
                  <a:off x="394800" y="672180"/>
                  <a:ext cx="8136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E936769E-FED6-501B-7BA8-BC275F3D73F4}"/>
                    </a:ext>
                  </a:extLst>
                </p14:cNvPr>
                <p14:cNvContentPartPr/>
                <p14:nvPr/>
              </p14:nvContentPartPr>
              <p14:xfrm>
                <a:off x="547440" y="649500"/>
                <a:ext cx="78480" cy="178920"/>
              </p14:xfrm>
            </p:contentPart>
          </mc:Choice>
          <mc:Fallback xmlns="">
            <p:pic>
              <p:nvPicPr>
                <p:cNvPr id="22" name="Ink 21">
                  <a:extLst>
                    <a:ext uri="{FF2B5EF4-FFF2-40B4-BE49-F238E27FC236}">
                      <a16:creationId xmlns:a16="http://schemas.microsoft.com/office/drawing/2014/main" id="{E936769E-FED6-501B-7BA8-BC275F3D73F4}"/>
                    </a:ext>
                  </a:extLst>
                </p:cNvPr>
                <p:cNvPicPr/>
                <p:nvPr/>
              </p:nvPicPr>
              <p:blipFill>
                <a:blip r:embed="rId20"/>
                <a:stretch>
                  <a:fillRect/>
                </a:stretch>
              </p:blipFill>
              <p:spPr>
                <a:xfrm>
                  <a:off x="538800" y="640860"/>
                  <a:ext cx="9612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Ink 22">
                  <a:extLst>
                    <a:ext uri="{FF2B5EF4-FFF2-40B4-BE49-F238E27FC236}">
                      <a16:creationId xmlns:a16="http://schemas.microsoft.com/office/drawing/2014/main" id="{CD1F0FCE-5BF6-E992-050D-9AB6627108F4}"/>
                    </a:ext>
                  </a:extLst>
                </p14:cNvPr>
                <p14:cNvContentPartPr/>
                <p14:nvPr/>
              </p14:nvContentPartPr>
              <p14:xfrm>
                <a:off x="665160" y="780900"/>
                <a:ext cx="99000" cy="28440"/>
              </p14:xfrm>
            </p:contentPart>
          </mc:Choice>
          <mc:Fallback xmlns="">
            <p:pic>
              <p:nvPicPr>
                <p:cNvPr id="23" name="Ink 22">
                  <a:extLst>
                    <a:ext uri="{FF2B5EF4-FFF2-40B4-BE49-F238E27FC236}">
                      <a16:creationId xmlns:a16="http://schemas.microsoft.com/office/drawing/2014/main" id="{CD1F0FCE-5BF6-E992-050D-9AB6627108F4}"/>
                    </a:ext>
                  </a:extLst>
                </p:cNvPr>
                <p:cNvPicPr/>
                <p:nvPr/>
              </p:nvPicPr>
              <p:blipFill>
                <a:blip r:embed="rId22"/>
                <a:stretch>
                  <a:fillRect/>
                </a:stretch>
              </p:blipFill>
              <p:spPr>
                <a:xfrm>
                  <a:off x="656160" y="772260"/>
                  <a:ext cx="116640" cy="46080"/>
                </a:xfrm>
                <a:prstGeom prst="rect">
                  <a:avLst/>
                </a:prstGeom>
              </p:spPr>
            </p:pic>
          </mc:Fallback>
        </mc:AlternateContent>
      </p:grpSp>
      <p:grpSp>
        <p:nvGrpSpPr>
          <p:cNvPr id="28" name="Group 27">
            <a:extLst>
              <a:ext uri="{FF2B5EF4-FFF2-40B4-BE49-F238E27FC236}">
                <a16:creationId xmlns:a16="http://schemas.microsoft.com/office/drawing/2014/main" id="{C990858D-C921-F01C-5C12-586B7FB76146}"/>
              </a:ext>
            </a:extLst>
          </p:cNvPr>
          <p:cNvGrpSpPr/>
          <p:nvPr/>
        </p:nvGrpSpPr>
        <p:grpSpPr>
          <a:xfrm>
            <a:off x="318480" y="1608900"/>
            <a:ext cx="379440" cy="175680"/>
            <a:chOff x="318480" y="1608900"/>
            <a:chExt cx="379440" cy="175680"/>
          </a:xfrm>
        </p:grpSpPr>
        <mc:AlternateContent xmlns:mc="http://schemas.openxmlformats.org/markup-compatibility/2006" xmlns:p14="http://schemas.microsoft.com/office/powerpoint/2010/main">
          <mc:Choice Requires="p14">
            <p:contentPart p14:bwMode="auto" r:id="rId23">
              <p14:nvContentPartPr>
                <p14:cNvPr id="25" name="Ink 24">
                  <a:extLst>
                    <a:ext uri="{FF2B5EF4-FFF2-40B4-BE49-F238E27FC236}">
                      <a16:creationId xmlns:a16="http://schemas.microsoft.com/office/drawing/2014/main" id="{F13A96BA-B133-BFF8-3B89-B3260B2C5A8F}"/>
                    </a:ext>
                  </a:extLst>
                </p14:cNvPr>
                <p14:cNvContentPartPr/>
                <p14:nvPr/>
              </p14:nvContentPartPr>
              <p14:xfrm>
                <a:off x="318480" y="1665420"/>
                <a:ext cx="88200" cy="119160"/>
              </p14:xfrm>
            </p:contentPart>
          </mc:Choice>
          <mc:Fallback xmlns="">
            <p:pic>
              <p:nvPicPr>
                <p:cNvPr id="25" name="Ink 24">
                  <a:extLst>
                    <a:ext uri="{FF2B5EF4-FFF2-40B4-BE49-F238E27FC236}">
                      <a16:creationId xmlns:a16="http://schemas.microsoft.com/office/drawing/2014/main" id="{F13A96BA-B133-BFF8-3B89-B3260B2C5A8F}"/>
                    </a:ext>
                  </a:extLst>
                </p:cNvPr>
                <p:cNvPicPr/>
                <p:nvPr/>
              </p:nvPicPr>
              <p:blipFill>
                <a:blip r:embed="rId24"/>
                <a:stretch>
                  <a:fillRect/>
                </a:stretch>
              </p:blipFill>
              <p:spPr>
                <a:xfrm>
                  <a:off x="309480" y="1656780"/>
                  <a:ext cx="10584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a:extLst>
                    <a:ext uri="{FF2B5EF4-FFF2-40B4-BE49-F238E27FC236}">
                      <a16:creationId xmlns:a16="http://schemas.microsoft.com/office/drawing/2014/main" id="{726636EE-E06A-5A5B-3452-18D9095975CC}"/>
                    </a:ext>
                  </a:extLst>
                </p14:cNvPr>
                <p14:cNvContentPartPr/>
                <p14:nvPr/>
              </p14:nvContentPartPr>
              <p14:xfrm>
                <a:off x="477240" y="1608900"/>
                <a:ext cx="88560" cy="174240"/>
              </p14:xfrm>
            </p:contentPart>
          </mc:Choice>
          <mc:Fallback xmlns="">
            <p:pic>
              <p:nvPicPr>
                <p:cNvPr id="26" name="Ink 25">
                  <a:extLst>
                    <a:ext uri="{FF2B5EF4-FFF2-40B4-BE49-F238E27FC236}">
                      <a16:creationId xmlns:a16="http://schemas.microsoft.com/office/drawing/2014/main" id="{726636EE-E06A-5A5B-3452-18D9095975CC}"/>
                    </a:ext>
                  </a:extLst>
                </p:cNvPr>
                <p:cNvPicPr/>
                <p:nvPr/>
              </p:nvPicPr>
              <p:blipFill>
                <a:blip r:embed="rId26"/>
                <a:stretch>
                  <a:fillRect/>
                </a:stretch>
              </p:blipFill>
              <p:spPr>
                <a:xfrm>
                  <a:off x="468600" y="1599900"/>
                  <a:ext cx="10620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101AFA38-DF52-EC3A-C619-887CA5ECC462}"/>
                    </a:ext>
                  </a:extLst>
                </p14:cNvPr>
                <p14:cNvContentPartPr/>
                <p14:nvPr/>
              </p14:nvContentPartPr>
              <p14:xfrm>
                <a:off x="607920" y="1722660"/>
                <a:ext cx="90000" cy="49320"/>
              </p14:xfrm>
            </p:contentPart>
          </mc:Choice>
          <mc:Fallback xmlns="">
            <p:pic>
              <p:nvPicPr>
                <p:cNvPr id="27" name="Ink 26">
                  <a:extLst>
                    <a:ext uri="{FF2B5EF4-FFF2-40B4-BE49-F238E27FC236}">
                      <a16:creationId xmlns:a16="http://schemas.microsoft.com/office/drawing/2014/main" id="{101AFA38-DF52-EC3A-C619-887CA5ECC462}"/>
                    </a:ext>
                  </a:extLst>
                </p:cNvPr>
                <p:cNvPicPr/>
                <p:nvPr/>
              </p:nvPicPr>
              <p:blipFill>
                <a:blip r:embed="rId28"/>
                <a:stretch>
                  <a:fillRect/>
                </a:stretch>
              </p:blipFill>
              <p:spPr>
                <a:xfrm>
                  <a:off x="598920" y="1714020"/>
                  <a:ext cx="107640" cy="66960"/>
                </a:xfrm>
                <a:prstGeom prst="rect">
                  <a:avLst/>
                </a:prstGeom>
              </p:spPr>
            </p:pic>
          </mc:Fallback>
        </mc:AlternateContent>
      </p:grpSp>
      <p:cxnSp>
        <p:nvCxnSpPr>
          <p:cNvPr id="30" name="Straight Connector 29">
            <a:extLst>
              <a:ext uri="{FF2B5EF4-FFF2-40B4-BE49-F238E27FC236}">
                <a16:creationId xmlns:a16="http://schemas.microsoft.com/office/drawing/2014/main" id="{9B64F9EA-6D22-4CDB-E4C7-A7E6F9E129EB}"/>
              </a:ext>
            </a:extLst>
          </p:cNvPr>
          <p:cNvCxnSpPr/>
          <p:nvPr/>
        </p:nvCxnSpPr>
        <p:spPr>
          <a:xfrm>
            <a:off x="1089960" y="738960"/>
            <a:ext cx="748365" cy="100836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33" name="Group 32">
            <a:extLst>
              <a:ext uri="{FF2B5EF4-FFF2-40B4-BE49-F238E27FC236}">
                <a16:creationId xmlns:a16="http://schemas.microsoft.com/office/drawing/2014/main" id="{4AE31C69-1ED6-685F-552E-E1F29A86E3C1}"/>
              </a:ext>
            </a:extLst>
          </p:cNvPr>
          <p:cNvGrpSpPr/>
          <p:nvPr/>
        </p:nvGrpSpPr>
        <p:grpSpPr>
          <a:xfrm>
            <a:off x="2177160" y="1887180"/>
            <a:ext cx="127800" cy="122040"/>
            <a:chOff x="2177160" y="1887180"/>
            <a:chExt cx="127800" cy="122040"/>
          </a:xfrm>
        </p:grpSpPr>
        <mc:AlternateContent xmlns:mc="http://schemas.openxmlformats.org/markup-compatibility/2006" xmlns:p14="http://schemas.microsoft.com/office/powerpoint/2010/main">
          <mc:Choice Requires="p14">
            <p:contentPart p14:bwMode="auto" r:id="rId29">
              <p14:nvContentPartPr>
                <p14:cNvPr id="31" name="Ink 30">
                  <a:extLst>
                    <a:ext uri="{FF2B5EF4-FFF2-40B4-BE49-F238E27FC236}">
                      <a16:creationId xmlns:a16="http://schemas.microsoft.com/office/drawing/2014/main" id="{5A5145AE-E95C-9EFB-E1E9-0579728AA86C}"/>
                    </a:ext>
                  </a:extLst>
                </p14:cNvPr>
                <p14:cNvContentPartPr/>
                <p14:nvPr/>
              </p14:nvContentPartPr>
              <p14:xfrm>
                <a:off x="2224680" y="1887180"/>
                <a:ext cx="11520" cy="122040"/>
              </p14:xfrm>
            </p:contentPart>
          </mc:Choice>
          <mc:Fallback xmlns="">
            <p:pic>
              <p:nvPicPr>
                <p:cNvPr id="31" name="Ink 30">
                  <a:extLst>
                    <a:ext uri="{FF2B5EF4-FFF2-40B4-BE49-F238E27FC236}">
                      <a16:creationId xmlns:a16="http://schemas.microsoft.com/office/drawing/2014/main" id="{5A5145AE-E95C-9EFB-E1E9-0579728AA86C}"/>
                    </a:ext>
                  </a:extLst>
                </p:cNvPr>
                <p:cNvPicPr/>
                <p:nvPr/>
              </p:nvPicPr>
              <p:blipFill>
                <a:blip r:embed="rId30"/>
                <a:stretch>
                  <a:fillRect/>
                </a:stretch>
              </p:blipFill>
              <p:spPr>
                <a:xfrm>
                  <a:off x="2215680" y="1878180"/>
                  <a:ext cx="2916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 name="Ink 31">
                  <a:extLst>
                    <a:ext uri="{FF2B5EF4-FFF2-40B4-BE49-F238E27FC236}">
                      <a16:creationId xmlns:a16="http://schemas.microsoft.com/office/drawing/2014/main" id="{6B429DFA-638C-4C4C-3D24-E4F2CAC4E3F6}"/>
                    </a:ext>
                  </a:extLst>
                </p14:cNvPr>
                <p14:cNvContentPartPr/>
                <p14:nvPr/>
              </p14:nvContentPartPr>
              <p14:xfrm>
                <a:off x="2177160" y="1893300"/>
                <a:ext cx="127800" cy="10800"/>
              </p14:xfrm>
            </p:contentPart>
          </mc:Choice>
          <mc:Fallback xmlns="">
            <p:pic>
              <p:nvPicPr>
                <p:cNvPr id="32" name="Ink 31">
                  <a:extLst>
                    <a:ext uri="{FF2B5EF4-FFF2-40B4-BE49-F238E27FC236}">
                      <a16:creationId xmlns:a16="http://schemas.microsoft.com/office/drawing/2014/main" id="{6B429DFA-638C-4C4C-3D24-E4F2CAC4E3F6}"/>
                    </a:ext>
                  </a:extLst>
                </p:cNvPr>
                <p:cNvPicPr/>
                <p:nvPr/>
              </p:nvPicPr>
              <p:blipFill>
                <a:blip r:embed="rId32"/>
                <a:stretch>
                  <a:fillRect/>
                </a:stretch>
              </p:blipFill>
              <p:spPr>
                <a:xfrm>
                  <a:off x="2168160" y="1884660"/>
                  <a:ext cx="145440" cy="28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34" name="Ink 33">
                <a:extLst>
                  <a:ext uri="{FF2B5EF4-FFF2-40B4-BE49-F238E27FC236}">
                    <a16:creationId xmlns:a16="http://schemas.microsoft.com/office/drawing/2014/main" id="{FE4B641F-F4FE-C181-4408-14943755AE43}"/>
                  </a:ext>
                </a:extLst>
              </p14:cNvPr>
              <p14:cNvContentPartPr/>
              <p14:nvPr/>
            </p14:nvContentPartPr>
            <p14:xfrm>
              <a:off x="1856400" y="1771620"/>
              <a:ext cx="15480" cy="40320"/>
            </p14:xfrm>
          </p:contentPart>
        </mc:Choice>
        <mc:Fallback xmlns="">
          <p:pic>
            <p:nvPicPr>
              <p:cNvPr id="34" name="Ink 33">
                <a:extLst>
                  <a:ext uri="{FF2B5EF4-FFF2-40B4-BE49-F238E27FC236}">
                    <a16:creationId xmlns:a16="http://schemas.microsoft.com/office/drawing/2014/main" id="{FE4B641F-F4FE-C181-4408-14943755AE43}"/>
                  </a:ext>
                </a:extLst>
              </p:cNvPr>
              <p:cNvPicPr/>
              <p:nvPr/>
            </p:nvPicPr>
            <p:blipFill>
              <a:blip r:embed="rId34"/>
              <a:stretch>
                <a:fillRect/>
              </a:stretch>
            </p:blipFill>
            <p:spPr>
              <a:xfrm>
                <a:off x="1847760" y="1762980"/>
                <a:ext cx="33120" cy="57960"/>
              </a:xfrm>
              <a:prstGeom prst="rect">
                <a:avLst/>
              </a:prstGeom>
            </p:spPr>
          </p:pic>
        </mc:Fallback>
      </mc:AlternateContent>
      <p:grpSp>
        <p:nvGrpSpPr>
          <p:cNvPr id="38" name="Group 37">
            <a:extLst>
              <a:ext uri="{FF2B5EF4-FFF2-40B4-BE49-F238E27FC236}">
                <a16:creationId xmlns:a16="http://schemas.microsoft.com/office/drawing/2014/main" id="{DF5FEFA0-9E5D-2447-D859-50DB8FC30350}"/>
              </a:ext>
            </a:extLst>
          </p:cNvPr>
          <p:cNvGrpSpPr/>
          <p:nvPr/>
        </p:nvGrpSpPr>
        <p:grpSpPr>
          <a:xfrm>
            <a:off x="1788360" y="1900860"/>
            <a:ext cx="135000" cy="171000"/>
            <a:chOff x="1788360" y="1900860"/>
            <a:chExt cx="135000" cy="171000"/>
          </a:xfrm>
        </p:grpSpPr>
        <mc:AlternateContent xmlns:mc="http://schemas.openxmlformats.org/markup-compatibility/2006" xmlns:p14="http://schemas.microsoft.com/office/powerpoint/2010/main">
          <mc:Choice Requires="p14">
            <p:contentPart p14:bwMode="auto" r:id="rId35">
              <p14:nvContentPartPr>
                <p14:cNvPr id="35" name="Ink 34">
                  <a:extLst>
                    <a:ext uri="{FF2B5EF4-FFF2-40B4-BE49-F238E27FC236}">
                      <a16:creationId xmlns:a16="http://schemas.microsoft.com/office/drawing/2014/main" id="{5A45A283-704C-C4B1-55D4-22CA53FC6954}"/>
                    </a:ext>
                  </a:extLst>
                </p14:cNvPr>
                <p14:cNvContentPartPr/>
                <p14:nvPr/>
              </p14:nvContentPartPr>
              <p14:xfrm>
                <a:off x="1824360" y="1916340"/>
                <a:ext cx="16560" cy="153360"/>
              </p14:xfrm>
            </p:contentPart>
          </mc:Choice>
          <mc:Fallback xmlns="">
            <p:pic>
              <p:nvPicPr>
                <p:cNvPr id="35" name="Ink 34">
                  <a:extLst>
                    <a:ext uri="{FF2B5EF4-FFF2-40B4-BE49-F238E27FC236}">
                      <a16:creationId xmlns:a16="http://schemas.microsoft.com/office/drawing/2014/main" id="{5A45A283-704C-C4B1-55D4-22CA53FC6954}"/>
                    </a:ext>
                  </a:extLst>
                </p:cNvPr>
                <p:cNvPicPr/>
                <p:nvPr/>
              </p:nvPicPr>
              <p:blipFill>
                <a:blip r:embed="rId36"/>
                <a:stretch>
                  <a:fillRect/>
                </a:stretch>
              </p:blipFill>
              <p:spPr>
                <a:xfrm>
                  <a:off x="1815360" y="1907340"/>
                  <a:ext cx="342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6" name="Ink 35">
                  <a:extLst>
                    <a:ext uri="{FF2B5EF4-FFF2-40B4-BE49-F238E27FC236}">
                      <a16:creationId xmlns:a16="http://schemas.microsoft.com/office/drawing/2014/main" id="{815ACA85-0FAC-FF12-4D2C-2BE97D07DD03}"/>
                    </a:ext>
                  </a:extLst>
                </p14:cNvPr>
                <p14:cNvContentPartPr/>
                <p14:nvPr/>
              </p14:nvContentPartPr>
              <p14:xfrm>
                <a:off x="1788360" y="1900860"/>
                <a:ext cx="111240" cy="12240"/>
              </p14:xfrm>
            </p:contentPart>
          </mc:Choice>
          <mc:Fallback xmlns="">
            <p:pic>
              <p:nvPicPr>
                <p:cNvPr id="36" name="Ink 35">
                  <a:extLst>
                    <a:ext uri="{FF2B5EF4-FFF2-40B4-BE49-F238E27FC236}">
                      <a16:creationId xmlns:a16="http://schemas.microsoft.com/office/drawing/2014/main" id="{815ACA85-0FAC-FF12-4D2C-2BE97D07DD03}"/>
                    </a:ext>
                  </a:extLst>
                </p:cNvPr>
                <p:cNvPicPr/>
                <p:nvPr/>
              </p:nvPicPr>
              <p:blipFill>
                <a:blip r:embed="rId38"/>
                <a:stretch>
                  <a:fillRect/>
                </a:stretch>
              </p:blipFill>
              <p:spPr>
                <a:xfrm>
                  <a:off x="1779720" y="1892220"/>
                  <a:ext cx="1288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7" name="Ink 36">
                  <a:extLst>
                    <a:ext uri="{FF2B5EF4-FFF2-40B4-BE49-F238E27FC236}">
                      <a16:creationId xmlns:a16="http://schemas.microsoft.com/office/drawing/2014/main" id="{86600B90-0370-FCE1-5505-5156283EF481}"/>
                    </a:ext>
                  </a:extLst>
                </p14:cNvPr>
                <p14:cNvContentPartPr/>
                <p14:nvPr/>
              </p14:nvContentPartPr>
              <p14:xfrm>
                <a:off x="1910760" y="2026500"/>
                <a:ext cx="12600" cy="45360"/>
              </p14:xfrm>
            </p:contentPart>
          </mc:Choice>
          <mc:Fallback xmlns="">
            <p:pic>
              <p:nvPicPr>
                <p:cNvPr id="37" name="Ink 36">
                  <a:extLst>
                    <a:ext uri="{FF2B5EF4-FFF2-40B4-BE49-F238E27FC236}">
                      <a16:creationId xmlns:a16="http://schemas.microsoft.com/office/drawing/2014/main" id="{86600B90-0370-FCE1-5505-5156283EF481}"/>
                    </a:ext>
                  </a:extLst>
                </p:cNvPr>
                <p:cNvPicPr/>
                <p:nvPr/>
              </p:nvPicPr>
              <p:blipFill>
                <a:blip r:embed="rId40"/>
                <a:stretch>
                  <a:fillRect/>
                </a:stretch>
              </p:blipFill>
              <p:spPr>
                <a:xfrm>
                  <a:off x="1902120" y="2017860"/>
                  <a:ext cx="30240" cy="63000"/>
                </a:xfrm>
                <a:prstGeom prst="rect">
                  <a:avLst/>
                </a:prstGeom>
              </p:spPr>
            </p:pic>
          </mc:Fallback>
        </mc:AlternateContent>
      </p:grpSp>
      <p:grpSp>
        <p:nvGrpSpPr>
          <p:cNvPr id="41" name="Group 40">
            <a:extLst>
              <a:ext uri="{FF2B5EF4-FFF2-40B4-BE49-F238E27FC236}">
                <a16:creationId xmlns:a16="http://schemas.microsoft.com/office/drawing/2014/main" id="{EFBC522B-33BB-ED14-5AD3-18AE4D5DE3B8}"/>
              </a:ext>
            </a:extLst>
          </p:cNvPr>
          <p:cNvGrpSpPr/>
          <p:nvPr/>
        </p:nvGrpSpPr>
        <p:grpSpPr>
          <a:xfrm>
            <a:off x="1092840" y="762540"/>
            <a:ext cx="20160" cy="39960"/>
            <a:chOff x="1092840" y="762540"/>
            <a:chExt cx="20160" cy="39960"/>
          </a:xfrm>
        </p:grpSpPr>
        <mc:AlternateContent xmlns:mc="http://schemas.openxmlformats.org/markup-compatibility/2006" xmlns:p14="http://schemas.microsoft.com/office/powerpoint/2010/main">
          <mc:Choice Requires="p14">
            <p:contentPart p14:bwMode="auto" r:id="rId41">
              <p14:nvContentPartPr>
                <p14:cNvPr id="39" name="Ink 38">
                  <a:extLst>
                    <a:ext uri="{FF2B5EF4-FFF2-40B4-BE49-F238E27FC236}">
                      <a16:creationId xmlns:a16="http://schemas.microsoft.com/office/drawing/2014/main" id="{5BF50FB2-3279-7986-A028-33EF1D39E3EC}"/>
                    </a:ext>
                  </a:extLst>
                </p14:cNvPr>
                <p14:cNvContentPartPr/>
                <p14:nvPr/>
              </p14:nvContentPartPr>
              <p14:xfrm>
                <a:off x="1105800" y="763260"/>
                <a:ext cx="1080" cy="1800"/>
              </p14:xfrm>
            </p:contentPart>
          </mc:Choice>
          <mc:Fallback xmlns="">
            <p:pic>
              <p:nvPicPr>
                <p:cNvPr id="39" name="Ink 38">
                  <a:extLst>
                    <a:ext uri="{FF2B5EF4-FFF2-40B4-BE49-F238E27FC236}">
                      <a16:creationId xmlns:a16="http://schemas.microsoft.com/office/drawing/2014/main" id="{5BF50FB2-3279-7986-A028-33EF1D39E3EC}"/>
                    </a:ext>
                  </a:extLst>
                </p:cNvPr>
                <p:cNvPicPr/>
                <p:nvPr/>
              </p:nvPicPr>
              <p:blipFill>
                <a:blip r:embed="rId42"/>
                <a:stretch>
                  <a:fillRect/>
                </a:stretch>
              </p:blipFill>
              <p:spPr>
                <a:xfrm>
                  <a:off x="1097160" y="754260"/>
                  <a:ext cx="1872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0" name="Ink 39">
                  <a:extLst>
                    <a:ext uri="{FF2B5EF4-FFF2-40B4-BE49-F238E27FC236}">
                      <a16:creationId xmlns:a16="http://schemas.microsoft.com/office/drawing/2014/main" id="{F8FB565E-515F-7B14-2CDF-385B85D67C5C}"/>
                    </a:ext>
                  </a:extLst>
                </p14:cNvPr>
                <p14:cNvContentPartPr/>
                <p14:nvPr/>
              </p14:nvContentPartPr>
              <p14:xfrm>
                <a:off x="1092840" y="762540"/>
                <a:ext cx="20160" cy="39960"/>
              </p14:xfrm>
            </p:contentPart>
          </mc:Choice>
          <mc:Fallback xmlns="">
            <p:pic>
              <p:nvPicPr>
                <p:cNvPr id="40" name="Ink 39">
                  <a:extLst>
                    <a:ext uri="{FF2B5EF4-FFF2-40B4-BE49-F238E27FC236}">
                      <a16:creationId xmlns:a16="http://schemas.microsoft.com/office/drawing/2014/main" id="{F8FB565E-515F-7B14-2CDF-385B85D67C5C}"/>
                    </a:ext>
                  </a:extLst>
                </p:cNvPr>
                <p:cNvPicPr/>
                <p:nvPr/>
              </p:nvPicPr>
              <p:blipFill>
                <a:blip r:embed="rId44"/>
                <a:stretch>
                  <a:fillRect/>
                </a:stretch>
              </p:blipFill>
              <p:spPr>
                <a:xfrm>
                  <a:off x="1084200" y="753540"/>
                  <a:ext cx="37800" cy="57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5">
            <p14:nvContentPartPr>
              <p14:cNvPr id="42" name="Ink 41">
                <a:extLst>
                  <a:ext uri="{FF2B5EF4-FFF2-40B4-BE49-F238E27FC236}">
                    <a16:creationId xmlns:a16="http://schemas.microsoft.com/office/drawing/2014/main" id="{BF2B71A6-5A20-474F-0423-5F4E7DD67E06}"/>
                  </a:ext>
                </a:extLst>
              </p14:cNvPr>
              <p14:cNvContentPartPr/>
              <p14:nvPr/>
            </p14:nvContentPartPr>
            <p14:xfrm>
              <a:off x="1133520" y="1760820"/>
              <a:ext cx="9360" cy="28080"/>
            </p14:xfrm>
          </p:contentPart>
        </mc:Choice>
        <mc:Fallback xmlns="">
          <p:pic>
            <p:nvPicPr>
              <p:cNvPr id="42" name="Ink 41">
                <a:extLst>
                  <a:ext uri="{FF2B5EF4-FFF2-40B4-BE49-F238E27FC236}">
                    <a16:creationId xmlns:a16="http://schemas.microsoft.com/office/drawing/2014/main" id="{BF2B71A6-5A20-474F-0423-5F4E7DD67E06}"/>
                  </a:ext>
                </a:extLst>
              </p:cNvPr>
              <p:cNvPicPr/>
              <p:nvPr/>
            </p:nvPicPr>
            <p:blipFill>
              <a:blip r:embed="rId46"/>
              <a:stretch>
                <a:fillRect/>
              </a:stretch>
            </p:blipFill>
            <p:spPr>
              <a:xfrm>
                <a:off x="1124880" y="1751820"/>
                <a:ext cx="27000" cy="45720"/>
              </a:xfrm>
              <a:prstGeom prst="rect">
                <a:avLst/>
              </a:prstGeom>
            </p:spPr>
          </p:pic>
        </mc:Fallback>
      </mc:AlternateContent>
      <p:grpSp>
        <p:nvGrpSpPr>
          <p:cNvPr id="47" name="Group 46">
            <a:extLst>
              <a:ext uri="{FF2B5EF4-FFF2-40B4-BE49-F238E27FC236}">
                <a16:creationId xmlns:a16="http://schemas.microsoft.com/office/drawing/2014/main" id="{61D3CD6C-305C-ED6B-F17D-2E756DF66F3C}"/>
              </a:ext>
            </a:extLst>
          </p:cNvPr>
          <p:cNvGrpSpPr/>
          <p:nvPr/>
        </p:nvGrpSpPr>
        <p:grpSpPr>
          <a:xfrm>
            <a:off x="1084560" y="1921020"/>
            <a:ext cx="221400" cy="192240"/>
            <a:chOff x="1084560" y="1921020"/>
            <a:chExt cx="221400" cy="192240"/>
          </a:xfrm>
        </p:grpSpPr>
        <mc:AlternateContent xmlns:mc="http://schemas.openxmlformats.org/markup-compatibility/2006" xmlns:p14="http://schemas.microsoft.com/office/powerpoint/2010/main">
          <mc:Choice Requires="p14">
            <p:contentPart p14:bwMode="auto" r:id="rId47">
              <p14:nvContentPartPr>
                <p14:cNvPr id="43" name="Ink 42">
                  <a:extLst>
                    <a:ext uri="{FF2B5EF4-FFF2-40B4-BE49-F238E27FC236}">
                      <a16:creationId xmlns:a16="http://schemas.microsoft.com/office/drawing/2014/main" id="{E94FB125-509A-8EDB-8832-556F46FDB938}"/>
                    </a:ext>
                  </a:extLst>
                </p14:cNvPr>
                <p14:cNvContentPartPr/>
                <p14:nvPr/>
              </p14:nvContentPartPr>
              <p14:xfrm>
                <a:off x="1153680" y="1921020"/>
                <a:ext cx="6840" cy="83880"/>
              </p14:xfrm>
            </p:contentPart>
          </mc:Choice>
          <mc:Fallback xmlns="">
            <p:pic>
              <p:nvPicPr>
                <p:cNvPr id="43" name="Ink 42">
                  <a:extLst>
                    <a:ext uri="{FF2B5EF4-FFF2-40B4-BE49-F238E27FC236}">
                      <a16:creationId xmlns:a16="http://schemas.microsoft.com/office/drawing/2014/main" id="{E94FB125-509A-8EDB-8832-556F46FDB938}"/>
                    </a:ext>
                  </a:extLst>
                </p:cNvPr>
                <p:cNvPicPr/>
                <p:nvPr/>
              </p:nvPicPr>
              <p:blipFill>
                <a:blip r:embed="rId48"/>
                <a:stretch>
                  <a:fillRect/>
                </a:stretch>
              </p:blipFill>
              <p:spPr>
                <a:xfrm>
                  <a:off x="1144680" y="1912380"/>
                  <a:ext cx="2448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4" name="Ink 43">
                  <a:extLst>
                    <a:ext uri="{FF2B5EF4-FFF2-40B4-BE49-F238E27FC236}">
                      <a16:creationId xmlns:a16="http://schemas.microsoft.com/office/drawing/2014/main" id="{09ADB0D1-980A-686A-9290-D318E04BC679}"/>
                    </a:ext>
                  </a:extLst>
                </p14:cNvPr>
                <p14:cNvContentPartPr/>
                <p14:nvPr/>
              </p14:nvContentPartPr>
              <p14:xfrm>
                <a:off x="1151520" y="1939020"/>
                <a:ext cx="5400" cy="146160"/>
              </p14:xfrm>
            </p:contentPart>
          </mc:Choice>
          <mc:Fallback xmlns="">
            <p:pic>
              <p:nvPicPr>
                <p:cNvPr id="44" name="Ink 43">
                  <a:extLst>
                    <a:ext uri="{FF2B5EF4-FFF2-40B4-BE49-F238E27FC236}">
                      <a16:creationId xmlns:a16="http://schemas.microsoft.com/office/drawing/2014/main" id="{09ADB0D1-980A-686A-9290-D318E04BC679}"/>
                    </a:ext>
                  </a:extLst>
                </p:cNvPr>
                <p:cNvPicPr/>
                <p:nvPr/>
              </p:nvPicPr>
              <p:blipFill>
                <a:blip r:embed="rId50"/>
                <a:stretch>
                  <a:fillRect/>
                </a:stretch>
              </p:blipFill>
              <p:spPr>
                <a:xfrm>
                  <a:off x="1142880" y="1930380"/>
                  <a:ext cx="2304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5" name="Ink 44">
                  <a:extLst>
                    <a:ext uri="{FF2B5EF4-FFF2-40B4-BE49-F238E27FC236}">
                      <a16:creationId xmlns:a16="http://schemas.microsoft.com/office/drawing/2014/main" id="{08D5F999-BCEC-A958-9D72-36B2BF7481AA}"/>
                    </a:ext>
                  </a:extLst>
                </p14:cNvPr>
                <p14:cNvContentPartPr/>
                <p14:nvPr/>
              </p14:nvContentPartPr>
              <p14:xfrm>
                <a:off x="1084560" y="1925700"/>
                <a:ext cx="145800" cy="13680"/>
              </p14:xfrm>
            </p:contentPart>
          </mc:Choice>
          <mc:Fallback xmlns="">
            <p:pic>
              <p:nvPicPr>
                <p:cNvPr id="45" name="Ink 44">
                  <a:extLst>
                    <a:ext uri="{FF2B5EF4-FFF2-40B4-BE49-F238E27FC236}">
                      <a16:creationId xmlns:a16="http://schemas.microsoft.com/office/drawing/2014/main" id="{08D5F999-BCEC-A958-9D72-36B2BF7481AA}"/>
                    </a:ext>
                  </a:extLst>
                </p:cNvPr>
                <p:cNvPicPr/>
                <p:nvPr/>
              </p:nvPicPr>
              <p:blipFill>
                <a:blip r:embed="rId52"/>
                <a:stretch>
                  <a:fillRect/>
                </a:stretch>
              </p:blipFill>
              <p:spPr>
                <a:xfrm>
                  <a:off x="1075920" y="1917060"/>
                  <a:ext cx="16344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6" name="Ink 45">
                  <a:extLst>
                    <a:ext uri="{FF2B5EF4-FFF2-40B4-BE49-F238E27FC236}">
                      <a16:creationId xmlns:a16="http://schemas.microsoft.com/office/drawing/2014/main" id="{8FBEFF79-12B4-0BFC-48E0-3E44C77F46ED}"/>
                    </a:ext>
                  </a:extLst>
                </p14:cNvPr>
                <p14:cNvContentPartPr/>
                <p14:nvPr/>
              </p14:nvContentPartPr>
              <p14:xfrm>
                <a:off x="1238280" y="2033700"/>
                <a:ext cx="67680" cy="79560"/>
              </p14:xfrm>
            </p:contentPart>
          </mc:Choice>
          <mc:Fallback xmlns="">
            <p:pic>
              <p:nvPicPr>
                <p:cNvPr id="46" name="Ink 45">
                  <a:extLst>
                    <a:ext uri="{FF2B5EF4-FFF2-40B4-BE49-F238E27FC236}">
                      <a16:creationId xmlns:a16="http://schemas.microsoft.com/office/drawing/2014/main" id="{8FBEFF79-12B4-0BFC-48E0-3E44C77F46ED}"/>
                    </a:ext>
                  </a:extLst>
                </p:cNvPr>
                <p:cNvPicPr/>
                <p:nvPr/>
              </p:nvPicPr>
              <p:blipFill>
                <a:blip r:embed="rId54"/>
                <a:stretch>
                  <a:fillRect/>
                </a:stretch>
              </p:blipFill>
              <p:spPr>
                <a:xfrm>
                  <a:off x="1229280" y="2025060"/>
                  <a:ext cx="85320" cy="97200"/>
                </a:xfrm>
                <a:prstGeom prst="rect">
                  <a:avLst/>
                </a:prstGeom>
              </p:spPr>
            </p:pic>
          </mc:Fallback>
        </mc:AlternateContent>
      </p:grpSp>
      <p:grpSp>
        <p:nvGrpSpPr>
          <p:cNvPr id="59" name="Group 58">
            <a:extLst>
              <a:ext uri="{FF2B5EF4-FFF2-40B4-BE49-F238E27FC236}">
                <a16:creationId xmlns:a16="http://schemas.microsoft.com/office/drawing/2014/main" id="{BED8B246-F10C-EB36-8D0A-513754893E2C}"/>
              </a:ext>
            </a:extLst>
          </p:cNvPr>
          <p:cNvGrpSpPr/>
          <p:nvPr/>
        </p:nvGrpSpPr>
        <p:grpSpPr>
          <a:xfrm>
            <a:off x="3148800" y="714660"/>
            <a:ext cx="950040" cy="255600"/>
            <a:chOff x="3148800" y="714660"/>
            <a:chExt cx="950040" cy="255600"/>
          </a:xfrm>
        </p:grpSpPr>
        <mc:AlternateContent xmlns:mc="http://schemas.openxmlformats.org/markup-compatibility/2006" xmlns:p14="http://schemas.microsoft.com/office/powerpoint/2010/main">
          <mc:Choice Requires="p14">
            <p:contentPart p14:bwMode="auto" r:id="rId55">
              <p14:nvContentPartPr>
                <p14:cNvPr id="48" name="Ink 47">
                  <a:extLst>
                    <a:ext uri="{FF2B5EF4-FFF2-40B4-BE49-F238E27FC236}">
                      <a16:creationId xmlns:a16="http://schemas.microsoft.com/office/drawing/2014/main" id="{EC2B052F-4FC7-22D9-1BA1-2A8594C5EF9B}"/>
                    </a:ext>
                  </a:extLst>
                </p14:cNvPr>
                <p14:cNvContentPartPr/>
                <p14:nvPr/>
              </p14:nvContentPartPr>
              <p14:xfrm>
                <a:off x="3148800" y="714660"/>
                <a:ext cx="86760" cy="201600"/>
              </p14:xfrm>
            </p:contentPart>
          </mc:Choice>
          <mc:Fallback xmlns="">
            <p:pic>
              <p:nvPicPr>
                <p:cNvPr id="48" name="Ink 47">
                  <a:extLst>
                    <a:ext uri="{FF2B5EF4-FFF2-40B4-BE49-F238E27FC236}">
                      <a16:creationId xmlns:a16="http://schemas.microsoft.com/office/drawing/2014/main" id="{EC2B052F-4FC7-22D9-1BA1-2A8594C5EF9B}"/>
                    </a:ext>
                  </a:extLst>
                </p:cNvPr>
                <p:cNvPicPr/>
                <p:nvPr/>
              </p:nvPicPr>
              <p:blipFill>
                <a:blip r:embed="rId56"/>
                <a:stretch>
                  <a:fillRect/>
                </a:stretch>
              </p:blipFill>
              <p:spPr>
                <a:xfrm>
                  <a:off x="3139800" y="706020"/>
                  <a:ext cx="10440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9" name="Ink 48">
                  <a:extLst>
                    <a:ext uri="{FF2B5EF4-FFF2-40B4-BE49-F238E27FC236}">
                      <a16:creationId xmlns:a16="http://schemas.microsoft.com/office/drawing/2014/main" id="{C1EFDB65-CE77-5485-6E3A-E5D01C55BF72}"/>
                    </a:ext>
                  </a:extLst>
                </p14:cNvPr>
                <p14:cNvContentPartPr/>
                <p14:nvPr/>
              </p14:nvContentPartPr>
              <p14:xfrm>
                <a:off x="3186240" y="798540"/>
                <a:ext cx="41040" cy="11520"/>
              </p14:xfrm>
            </p:contentPart>
          </mc:Choice>
          <mc:Fallback xmlns="">
            <p:pic>
              <p:nvPicPr>
                <p:cNvPr id="49" name="Ink 48">
                  <a:extLst>
                    <a:ext uri="{FF2B5EF4-FFF2-40B4-BE49-F238E27FC236}">
                      <a16:creationId xmlns:a16="http://schemas.microsoft.com/office/drawing/2014/main" id="{C1EFDB65-CE77-5485-6E3A-E5D01C55BF72}"/>
                    </a:ext>
                  </a:extLst>
                </p:cNvPr>
                <p:cNvPicPr/>
                <p:nvPr/>
              </p:nvPicPr>
              <p:blipFill>
                <a:blip r:embed="rId58"/>
                <a:stretch>
                  <a:fillRect/>
                </a:stretch>
              </p:blipFill>
              <p:spPr>
                <a:xfrm>
                  <a:off x="3177240" y="789900"/>
                  <a:ext cx="5868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0" name="Ink 49">
                  <a:extLst>
                    <a:ext uri="{FF2B5EF4-FFF2-40B4-BE49-F238E27FC236}">
                      <a16:creationId xmlns:a16="http://schemas.microsoft.com/office/drawing/2014/main" id="{6B07EB92-AB06-593A-EA90-53DDAE2C72AE}"/>
                    </a:ext>
                  </a:extLst>
                </p14:cNvPr>
                <p14:cNvContentPartPr/>
                <p14:nvPr/>
              </p14:nvContentPartPr>
              <p14:xfrm>
                <a:off x="3302520" y="808260"/>
                <a:ext cx="55080" cy="99000"/>
              </p14:xfrm>
            </p:contentPart>
          </mc:Choice>
          <mc:Fallback xmlns="">
            <p:pic>
              <p:nvPicPr>
                <p:cNvPr id="50" name="Ink 49">
                  <a:extLst>
                    <a:ext uri="{FF2B5EF4-FFF2-40B4-BE49-F238E27FC236}">
                      <a16:creationId xmlns:a16="http://schemas.microsoft.com/office/drawing/2014/main" id="{6B07EB92-AB06-593A-EA90-53DDAE2C72AE}"/>
                    </a:ext>
                  </a:extLst>
                </p:cNvPr>
                <p:cNvPicPr/>
                <p:nvPr/>
              </p:nvPicPr>
              <p:blipFill>
                <a:blip r:embed="rId60"/>
                <a:stretch>
                  <a:fillRect/>
                </a:stretch>
              </p:blipFill>
              <p:spPr>
                <a:xfrm>
                  <a:off x="3293880" y="799620"/>
                  <a:ext cx="7272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1" name="Ink 50">
                  <a:extLst>
                    <a:ext uri="{FF2B5EF4-FFF2-40B4-BE49-F238E27FC236}">
                      <a16:creationId xmlns:a16="http://schemas.microsoft.com/office/drawing/2014/main" id="{DF8D9260-4CC5-AC43-8055-9A821276E145}"/>
                    </a:ext>
                  </a:extLst>
                </p14:cNvPr>
                <p14:cNvContentPartPr/>
                <p14:nvPr/>
              </p14:nvContentPartPr>
              <p14:xfrm>
                <a:off x="3370920" y="788820"/>
                <a:ext cx="75240" cy="117720"/>
              </p14:xfrm>
            </p:contentPart>
          </mc:Choice>
          <mc:Fallback xmlns="">
            <p:pic>
              <p:nvPicPr>
                <p:cNvPr id="51" name="Ink 50">
                  <a:extLst>
                    <a:ext uri="{FF2B5EF4-FFF2-40B4-BE49-F238E27FC236}">
                      <a16:creationId xmlns:a16="http://schemas.microsoft.com/office/drawing/2014/main" id="{DF8D9260-4CC5-AC43-8055-9A821276E145}"/>
                    </a:ext>
                  </a:extLst>
                </p:cNvPr>
                <p:cNvPicPr/>
                <p:nvPr/>
              </p:nvPicPr>
              <p:blipFill>
                <a:blip r:embed="rId62"/>
                <a:stretch>
                  <a:fillRect/>
                </a:stretch>
              </p:blipFill>
              <p:spPr>
                <a:xfrm>
                  <a:off x="3361920" y="780180"/>
                  <a:ext cx="9288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2" name="Ink 51">
                  <a:extLst>
                    <a:ext uri="{FF2B5EF4-FFF2-40B4-BE49-F238E27FC236}">
                      <a16:creationId xmlns:a16="http://schemas.microsoft.com/office/drawing/2014/main" id="{B3C25024-CC4A-F25B-0664-61A3E1DEB69E}"/>
                    </a:ext>
                  </a:extLst>
                </p14:cNvPr>
                <p14:cNvContentPartPr/>
                <p14:nvPr/>
              </p14:nvContentPartPr>
              <p14:xfrm>
                <a:off x="3499440" y="816180"/>
                <a:ext cx="41400" cy="64080"/>
              </p14:xfrm>
            </p:contentPart>
          </mc:Choice>
          <mc:Fallback xmlns="">
            <p:pic>
              <p:nvPicPr>
                <p:cNvPr id="52" name="Ink 51">
                  <a:extLst>
                    <a:ext uri="{FF2B5EF4-FFF2-40B4-BE49-F238E27FC236}">
                      <a16:creationId xmlns:a16="http://schemas.microsoft.com/office/drawing/2014/main" id="{B3C25024-CC4A-F25B-0664-61A3E1DEB69E}"/>
                    </a:ext>
                  </a:extLst>
                </p:cNvPr>
                <p:cNvPicPr/>
                <p:nvPr/>
              </p:nvPicPr>
              <p:blipFill>
                <a:blip r:embed="rId64"/>
                <a:stretch>
                  <a:fillRect/>
                </a:stretch>
              </p:blipFill>
              <p:spPr>
                <a:xfrm>
                  <a:off x="3490800" y="807180"/>
                  <a:ext cx="5904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3" name="Ink 52">
                  <a:extLst>
                    <a:ext uri="{FF2B5EF4-FFF2-40B4-BE49-F238E27FC236}">
                      <a16:creationId xmlns:a16="http://schemas.microsoft.com/office/drawing/2014/main" id="{851707C1-0583-DA31-BC0A-C2AFF4D5BD9B}"/>
                    </a:ext>
                  </a:extLst>
                </p14:cNvPr>
                <p14:cNvContentPartPr/>
                <p14:nvPr/>
              </p14:nvContentPartPr>
              <p14:xfrm>
                <a:off x="3587640" y="831300"/>
                <a:ext cx="132480" cy="55080"/>
              </p14:xfrm>
            </p:contentPart>
          </mc:Choice>
          <mc:Fallback xmlns="">
            <p:pic>
              <p:nvPicPr>
                <p:cNvPr id="53" name="Ink 52">
                  <a:extLst>
                    <a:ext uri="{FF2B5EF4-FFF2-40B4-BE49-F238E27FC236}">
                      <a16:creationId xmlns:a16="http://schemas.microsoft.com/office/drawing/2014/main" id="{851707C1-0583-DA31-BC0A-C2AFF4D5BD9B}"/>
                    </a:ext>
                  </a:extLst>
                </p:cNvPr>
                <p:cNvPicPr/>
                <p:nvPr/>
              </p:nvPicPr>
              <p:blipFill>
                <a:blip r:embed="rId66"/>
                <a:stretch>
                  <a:fillRect/>
                </a:stretch>
              </p:blipFill>
              <p:spPr>
                <a:xfrm>
                  <a:off x="3579000" y="822300"/>
                  <a:ext cx="15012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4" name="Ink 53">
                  <a:extLst>
                    <a:ext uri="{FF2B5EF4-FFF2-40B4-BE49-F238E27FC236}">
                      <a16:creationId xmlns:a16="http://schemas.microsoft.com/office/drawing/2014/main" id="{C2DFF24D-2F72-F0C4-EF72-D167C3CC8474}"/>
                    </a:ext>
                  </a:extLst>
                </p14:cNvPr>
                <p14:cNvContentPartPr/>
                <p14:nvPr/>
              </p14:nvContentPartPr>
              <p14:xfrm>
                <a:off x="3813000" y="847140"/>
                <a:ext cx="6840" cy="16200"/>
              </p14:xfrm>
            </p:contentPart>
          </mc:Choice>
          <mc:Fallback xmlns="">
            <p:pic>
              <p:nvPicPr>
                <p:cNvPr id="54" name="Ink 53">
                  <a:extLst>
                    <a:ext uri="{FF2B5EF4-FFF2-40B4-BE49-F238E27FC236}">
                      <a16:creationId xmlns:a16="http://schemas.microsoft.com/office/drawing/2014/main" id="{C2DFF24D-2F72-F0C4-EF72-D167C3CC8474}"/>
                    </a:ext>
                  </a:extLst>
                </p:cNvPr>
                <p:cNvPicPr/>
                <p:nvPr/>
              </p:nvPicPr>
              <p:blipFill>
                <a:blip r:embed="rId68"/>
                <a:stretch>
                  <a:fillRect/>
                </a:stretch>
              </p:blipFill>
              <p:spPr>
                <a:xfrm>
                  <a:off x="3804360" y="838500"/>
                  <a:ext cx="2448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5" name="Ink 54">
                  <a:extLst>
                    <a:ext uri="{FF2B5EF4-FFF2-40B4-BE49-F238E27FC236}">
                      <a16:creationId xmlns:a16="http://schemas.microsoft.com/office/drawing/2014/main" id="{227BE19D-C61F-9E2C-7F4A-D4C4F66288AF}"/>
                    </a:ext>
                  </a:extLst>
                </p14:cNvPr>
                <p14:cNvContentPartPr/>
                <p14:nvPr/>
              </p14:nvContentPartPr>
              <p14:xfrm>
                <a:off x="3839280" y="738060"/>
                <a:ext cx="2160" cy="2520"/>
              </p14:xfrm>
            </p:contentPart>
          </mc:Choice>
          <mc:Fallback xmlns="">
            <p:pic>
              <p:nvPicPr>
                <p:cNvPr id="55" name="Ink 54">
                  <a:extLst>
                    <a:ext uri="{FF2B5EF4-FFF2-40B4-BE49-F238E27FC236}">
                      <a16:creationId xmlns:a16="http://schemas.microsoft.com/office/drawing/2014/main" id="{227BE19D-C61F-9E2C-7F4A-D4C4F66288AF}"/>
                    </a:ext>
                  </a:extLst>
                </p:cNvPr>
                <p:cNvPicPr/>
                <p:nvPr/>
              </p:nvPicPr>
              <p:blipFill>
                <a:blip r:embed="rId70"/>
                <a:stretch>
                  <a:fillRect/>
                </a:stretch>
              </p:blipFill>
              <p:spPr>
                <a:xfrm>
                  <a:off x="3830280" y="729420"/>
                  <a:ext cx="198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6" name="Ink 55">
                  <a:extLst>
                    <a:ext uri="{FF2B5EF4-FFF2-40B4-BE49-F238E27FC236}">
                      <a16:creationId xmlns:a16="http://schemas.microsoft.com/office/drawing/2014/main" id="{D1E6A07A-F79C-2E18-EB61-994E06980061}"/>
                    </a:ext>
                  </a:extLst>
                </p14:cNvPr>
                <p14:cNvContentPartPr/>
                <p14:nvPr/>
              </p14:nvContentPartPr>
              <p14:xfrm>
                <a:off x="3879960" y="844620"/>
                <a:ext cx="91800" cy="33120"/>
              </p14:xfrm>
            </p:contentPart>
          </mc:Choice>
          <mc:Fallback xmlns="">
            <p:pic>
              <p:nvPicPr>
                <p:cNvPr id="56" name="Ink 55">
                  <a:extLst>
                    <a:ext uri="{FF2B5EF4-FFF2-40B4-BE49-F238E27FC236}">
                      <a16:creationId xmlns:a16="http://schemas.microsoft.com/office/drawing/2014/main" id="{D1E6A07A-F79C-2E18-EB61-994E06980061}"/>
                    </a:ext>
                  </a:extLst>
                </p:cNvPr>
                <p:cNvPicPr/>
                <p:nvPr/>
              </p:nvPicPr>
              <p:blipFill>
                <a:blip r:embed="rId72"/>
                <a:stretch>
                  <a:fillRect/>
                </a:stretch>
              </p:blipFill>
              <p:spPr>
                <a:xfrm>
                  <a:off x="3870960" y="835620"/>
                  <a:ext cx="10944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7" name="Ink 56">
                  <a:extLst>
                    <a:ext uri="{FF2B5EF4-FFF2-40B4-BE49-F238E27FC236}">
                      <a16:creationId xmlns:a16="http://schemas.microsoft.com/office/drawing/2014/main" id="{99D4FB93-AC2C-A406-E331-CBD90103E6FF}"/>
                    </a:ext>
                  </a:extLst>
                </p14:cNvPr>
                <p14:cNvContentPartPr/>
                <p14:nvPr/>
              </p14:nvContentPartPr>
              <p14:xfrm>
                <a:off x="4026480" y="823740"/>
                <a:ext cx="72360" cy="146520"/>
              </p14:xfrm>
            </p:contentPart>
          </mc:Choice>
          <mc:Fallback xmlns="">
            <p:pic>
              <p:nvPicPr>
                <p:cNvPr id="57" name="Ink 56">
                  <a:extLst>
                    <a:ext uri="{FF2B5EF4-FFF2-40B4-BE49-F238E27FC236}">
                      <a16:creationId xmlns:a16="http://schemas.microsoft.com/office/drawing/2014/main" id="{99D4FB93-AC2C-A406-E331-CBD90103E6FF}"/>
                    </a:ext>
                  </a:extLst>
                </p:cNvPr>
                <p:cNvPicPr/>
                <p:nvPr/>
              </p:nvPicPr>
              <p:blipFill>
                <a:blip r:embed="rId74"/>
                <a:stretch>
                  <a:fillRect/>
                </a:stretch>
              </p:blipFill>
              <p:spPr>
                <a:xfrm>
                  <a:off x="4017480" y="814740"/>
                  <a:ext cx="90000" cy="164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5">
            <p14:nvContentPartPr>
              <p14:cNvPr id="58" name="Ink 57">
                <a:extLst>
                  <a:ext uri="{FF2B5EF4-FFF2-40B4-BE49-F238E27FC236}">
                    <a16:creationId xmlns:a16="http://schemas.microsoft.com/office/drawing/2014/main" id="{B74C303C-F75C-EC4E-DBBD-F9C53F722FA5}"/>
                  </a:ext>
                </a:extLst>
              </p14:cNvPr>
              <p14:cNvContentPartPr/>
              <p14:nvPr/>
            </p14:nvContentPartPr>
            <p14:xfrm>
              <a:off x="4345440" y="816180"/>
              <a:ext cx="113040" cy="75960"/>
            </p14:xfrm>
          </p:contentPart>
        </mc:Choice>
        <mc:Fallback xmlns="">
          <p:pic>
            <p:nvPicPr>
              <p:cNvPr id="58" name="Ink 57">
                <a:extLst>
                  <a:ext uri="{FF2B5EF4-FFF2-40B4-BE49-F238E27FC236}">
                    <a16:creationId xmlns:a16="http://schemas.microsoft.com/office/drawing/2014/main" id="{B74C303C-F75C-EC4E-DBBD-F9C53F722FA5}"/>
                  </a:ext>
                </a:extLst>
              </p:cNvPr>
              <p:cNvPicPr/>
              <p:nvPr/>
            </p:nvPicPr>
            <p:blipFill>
              <a:blip r:embed="rId76"/>
              <a:stretch>
                <a:fillRect/>
              </a:stretch>
            </p:blipFill>
            <p:spPr>
              <a:xfrm>
                <a:off x="4336440" y="807540"/>
                <a:ext cx="130680" cy="93600"/>
              </a:xfrm>
              <a:prstGeom prst="rect">
                <a:avLst/>
              </a:prstGeom>
            </p:spPr>
          </p:pic>
        </mc:Fallback>
      </mc:AlternateContent>
      <p:grpSp>
        <p:nvGrpSpPr>
          <p:cNvPr id="76" name="Group 75">
            <a:extLst>
              <a:ext uri="{FF2B5EF4-FFF2-40B4-BE49-F238E27FC236}">
                <a16:creationId xmlns:a16="http://schemas.microsoft.com/office/drawing/2014/main" id="{41FF4E32-A68C-AC65-343C-4FA2CD8F0B80}"/>
              </a:ext>
            </a:extLst>
          </p:cNvPr>
          <p:cNvGrpSpPr/>
          <p:nvPr/>
        </p:nvGrpSpPr>
        <p:grpSpPr>
          <a:xfrm>
            <a:off x="4673040" y="754260"/>
            <a:ext cx="1040760" cy="165960"/>
            <a:chOff x="4673040" y="754260"/>
            <a:chExt cx="1040760" cy="165960"/>
          </a:xfrm>
        </p:grpSpPr>
        <mc:AlternateContent xmlns:mc="http://schemas.openxmlformats.org/markup-compatibility/2006" xmlns:p14="http://schemas.microsoft.com/office/powerpoint/2010/main">
          <mc:Choice Requires="p14">
            <p:contentPart p14:bwMode="auto" r:id="rId77">
              <p14:nvContentPartPr>
                <p14:cNvPr id="60" name="Ink 59">
                  <a:extLst>
                    <a:ext uri="{FF2B5EF4-FFF2-40B4-BE49-F238E27FC236}">
                      <a16:creationId xmlns:a16="http://schemas.microsoft.com/office/drawing/2014/main" id="{B43B800C-5B34-0AB8-2618-2A5551E3B8F8}"/>
                    </a:ext>
                  </a:extLst>
                </p14:cNvPr>
                <p14:cNvContentPartPr/>
                <p14:nvPr/>
              </p14:nvContentPartPr>
              <p14:xfrm>
                <a:off x="4673040" y="814380"/>
                <a:ext cx="87120" cy="105840"/>
              </p14:xfrm>
            </p:contentPart>
          </mc:Choice>
          <mc:Fallback xmlns="">
            <p:pic>
              <p:nvPicPr>
                <p:cNvPr id="60" name="Ink 59">
                  <a:extLst>
                    <a:ext uri="{FF2B5EF4-FFF2-40B4-BE49-F238E27FC236}">
                      <a16:creationId xmlns:a16="http://schemas.microsoft.com/office/drawing/2014/main" id="{B43B800C-5B34-0AB8-2618-2A5551E3B8F8}"/>
                    </a:ext>
                  </a:extLst>
                </p:cNvPr>
                <p:cNvPicPr/>
                <p:nvPr/>
              </p:nvPicPr>
              <p:blipFill>
                <a:blip r:embed="rId78"/>
                <a:stretch>
                  <a:fillRect/>
                </a:stretch>
              </p:blipFill>
              <p:spPr>
                <a:xfrm>
                  <a:off x="4664040" y="805740"/>
                  <a:ext cx="10476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1" name="Ink 60">
                  <a:extLst>
                    <a:ext uri="{FF2B5EF4-FFF2-40B4-BE49-F238E27FC236}">
                      <a16:creationId xmlns:a16="http://schemas.microsoft.com/office/drawing/2014/main" id="{6C9F4CA1-4115-AB91-6981-5F31665D6802}"/>
                    </a:ext>
                  </a:extLst>
                </p14:cNvPr>
                <p14:cNvContentPartPr/>
                <p14:nvPr/>
              </p14:nvContentPartPr>
              <p14:xfrm>
                <a:off x="4839000" y="828060"/>
                <a:ext cx="43200" cy="74160"/>
              </p14:xfrm>
            </p:contentPart>
          </mc:Choice>
          <mc:Fallback xmlns="">
            <p:pic>
              <p:nvPicPr>
                <p:cNvPr id="61" name="Ink 60">
                  <a:extLst>
                    <a:ext uri="{FF2B5EF4-FFF2-40B4-BE49-F238E27FC236}">
                      <a16:creationId xmlns:a16="http://schemas.microsoft.com/office/drawing/2014/main" id="{6C9F4CA1-4115-AB91-6981-5F31665D6802}"/>
                    </a:ext>
                  </a:extLst>
                </p:cNvPr>
                <p:cNvPicPr/>
                <p:nvPr/>
              </p:nvPicPr>
              <p:blipFill>
                <a:blip r:embed="rId80"/>
                <a:stretch>
                  <a:fillRect/>
                </a:stretch>
              </p:blipFill>
              <p:spPr>
                <a:xfrm>
                  <a:off x="4830000" y="819420"/>
                  <a:ext cx="6084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2" name="Ink 61">
                  <a:extLst>
                    <a:ext uri="{FF2B5EF4-FFF2-40B4-BE49-F238E27FC236}">
                      <a16:creationId xmlns:a16="http://schemas.microsoft.com/office/drawing/2014/main" id="{03EF9CCF-A299-A534-A5F4-DE97698CC8B2}"/>
                    </a:ext>
                  </a:extLst>
                </p14:cNvPr>
                <p14:cNvContentPartPr/>
                <p14:nvPr/>
              </p14:nvContentPartPr>
              <p14:xfrm>
                <a:off x="4933320" y="832020"/>
                <a:ext cx="80280" cy="70560"/>
              </p14:xfrm>
            </p:contentPart>
          </mc:Choice>
          <mc:Fallback xmlns="">
            <p:pic>
              <p:nvPicPr>
                <p:cNvPr id="62" name="Ink 61">
                  <a:extLst>
                    <a:ext uri="{FF2B5EF4-FFF2-40B4-BE49-F238E27FC236}">
                      <a16:creationId xmlns:a16="http://schemas.microsoft.com/office/drawing/2014/main" id="{03EF9CCF-A299-A534-A5F4-DE97698CC8B2}"/>
                    </a:ext>
                  </a:extLst>
                </p:cNvPr>
                <p:cNvPicPr/>
                <p:nvPr/>
              </p:nvPicPr>
              <p:blipFill>
                <a:blip r:embed="rId82"/>
                <a:stretch>
                  <a:fillRect/>
                </a:stretch>
              </p:blipFill>
              <p:spPr>
                <a:xfrm>
                  <a:off x="4924320" y="823380"/>
                  <a:ext cx="9792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3" name="Ink 62">
                  <a:extLst>
                    <a:ext uri="{FF2B5EF4-FFF2-40B4-BE49-F238E27FC236}">
                      <a16:creationId xmlns:a16="http://schemas.microsoft.com/office/drawing/2014/main" id="{54E0C31C-F5D7-7DAC-3C66-357AE82DEC6F}"/>
                    </a:ext>
                  </a:extLst>
                </p14:cNvPr>
                <p14:cNvContentPartPr/>
                <p14:nvPr/>
              </p14:nvContentPartPr>
              <p14:xfrm>
                <a:off x="5076960" y="821580"/>
                <a:ext cx="63720" cy="89640"/>
              </p14:xfrm>
            </p:contentPart>
          </mc:Choice>
          <mc:Fallback xmlns="">
            <p:pic>
              <p:nvPicPr>
                <p:cNvPr id="63" name="Ink 62">
                  <a:extLst>
                    <a:ext uri="{FF2B5EF4-FFF2-40B4-BE49-F238E27FC236}">
                      <a16:creationId xmlns:a16="http://schemas.microsoft.com/office/drawing/2014/main" id="{54E0C31C-F5D7-7DAC-3C66-357AE82DEC6F}"/>
                    </a:ext>
                  </a:extLst>
                </p:cNvPr>
                <p:cNvPicPr/>
                <p:nvPr/>
              </p:nvPicPr>
              <p:blipFill>
                <a:blip r:embed="rId84"/>
                <a:stretch>
                  <a:fillRect/>
                </a:stretch>
              </p:blipFill>
              <p:spPr>
                <a:xfrm>
                  <a:off x="5068320" y="812580"/>
                  <a:ext cx="8136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4" name="Ink 63">
                  <a:extLst>
                    <a:ext uri="{FF2B5EF4-FFF2-40B4-BE49-F238E27FC236}">
                      <a16:creationId xmlns:a16="http://schemas.microsoft.com/office/drawing/2014/main" id="{3F11E64E-2521-04BA-FC67-E82B5B0420D8}"/>
                    </a:ext>
                  </a:extLst>
                </p14:cNvPr>
                <p14:cNvContentPartPr/>
                <p14:nvPr/>
              </p14:nvContentPartPr>
              <p14:xfrm>
                <a:off x="5225280" y="754260"/>
                <a:ext cx="26640" cy="119520"/>
              </p14:xfrm>
            </p:contentPart>
          </mc:Choice>
          <mc:Fallback xmlns="">
            <p:pic>
              <p:nvPicPr>
                <p:cNvPr id="64" name="Ink 63">
                  <a:extLst>
                    <a:ext uri="{FF2B5EF4-FFF2-40B4-BE49-F238E27FC236}">
                      <a16:creationId xmlns:a16="http://schemas.microsoft.com/office/drawing/2014/main" id="{3F11E64E-2521-04BA-FC67-E82B5B0420D8}"/>
                    </a:ext>
                  </a:extLst>
                </p:cNvPr>
                <p:cNvPicPr/>
                <p:nvPr/>
              </p:nvPicPr>
              <p:blipFill>
                <a:blip r:embed="rId86"/>
                <a:stretch>
                  <a:fillRect/>
                </a:stretch>
              </p:blipFill>
              <p:spPr>
                <a:xfrm>
                  <a:off x="5216640" y="745620"/>
                  <a:ext cx="4428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5" name="Ink 64">
                  <a:extLst>
                    <a:ext uri="{FF2B5EF4-FFF2-40B4-BE49-F238E27FC236}">
                      <a16:creationId xmlns:a16="http://schemas.microsoft.com/office/drawing/2014/main" id="{DAA61DBE-BC7B-F8C5-A81C-C09228249368}"/>
                    </a:ext>
                  </a:extLst>
                </p14:cNvPr>
                <p14:cNvContentPartPr/>
                <p14:nvPr/>
              </p14:nvContentPartPr>
              <p14:xfrm>
                <a:off x="5227080" y="802860"/>
                <a:ext cx="56880" cy="10080"/>
              </p14:xfrm>
            </p:contentPart>
          </mc:Choice>
          <mc:Fallback xmlns="">
            <p:pic>
              <p:nvPicPr>
                <p:cNvPr id="65" name="Ink 64">
                  <a:extLst>
                    <a:ext uri="{FF2B5EF4-FFF2-40B4-BE49-F238E27FC236}">
                      <a16:creationId xmlns:a16="http://schemas.microsoft.com/office/drawing/2014/main" id="{DAA61DBE-BC7B-F8C5-A81C-C09228249368}"/>
                    </a:ext>
                  </a:extLst>
                </p:cNvPr>
                <p:cNvPicPr/>
                <p:nvPr/>
              </p:nvPicPr>
              <p:blipFill>
                <a:blip r:embed="rId88"/>
                <a:stretch>
                  <a:fillRect/>
                </a:stretch>
              </p:blipFill>
              <p:spPr>
                <a:xfrm>
                  <a:off x="5218080" y="793860"/>
                  <a:ext cx="7452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6" name="Ink 65">
                  <a:extLst>
                    <a:ext uri="{FF2B5EF4-FFF2-40B4-BE49-F238E27FC236}">
                      <a16:creationId xmlns:a16="http://schemas.microsoft.com/office/drawing/2014/main" id="{A806E578-9826-88BD-F47B-21846BEEE1B2}"/>
                    </a:ext>
                  </a:extLst>
                </p14:cNvPr>
                <p14:cNvContentPartPr/>
                <p14:nvPr/>
              </p14:nvContentPartPr>
              <p14:xfrm>
                <a:off x="5355960" y="830940"/>
                <a:ext cx="75600" cy="72000"/>
              </p14:xfrm>
            </p:contentPart>
          </mc:Choice>
          <mc:Fallback xmlns="">
            <p:pic>
              <p:nvPicPr>
                <p:cNvPr id="66" name="Ink 65">
                  <a:extLst>
                    <a:ext uri="{FF2B5EF4-FFF2-40B4-BE49-F238E27FC236}">
                      <a16:creationId xmlns:a16="http://schemas.microsoft.com/office/drawing/2014/main" id="{A806E578-9826-88BD-F47B-21846BEEE1B2}"/>
                    </a:ext>
                  </a:extLst>
                </p:cNvPr>
                <p:cNvPicPr/>
                <p:nvPr/>
              </p:nvPicPr>
              <p:blipFill>
                <a:blip r:embed="rId90"/>
                <a:stretch>
                  <a:fillRect/>
                </a:stretch>
              </p:blipFill>
              <p:spPr>
                <a:xfrm>
                  <a:off x="5346960" y="822300"/>
                  <a:ext cx="9324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7" name="Ink 66">
                  <a:extLst>
                    <a:ext uri="{FF2B5EF4-FFF2-40B4-BE49-F238E27FC236}">
                      <a16:creationId xmlns:a16="http://schemas.microsoft.com/office/drawing/2014/main" id="{F295DCA9-507F-D151-44CE-CCAC7F3A49B9}"/>
                    </a:ext>
                  </a:extLst>
                </p14:cNvPr>
                <p14:cNvContentPartPr/>
                <p14:nvPr/>
              </p14:nvContentPartPr>
              <p14:xfrm>
                <a:off x="5496360" y="859740"/>
                <a:ext cx="62280" cy="41400"/>
              </p14:xfrm>
            </p:contentPart>
          </mc:Choice>
          <mc:Fallback xmlns="">
            <p:pic>
              <p:nvPicPr>
                <p:cNvPr id="67" name="Ink 66">
                  <a:extLst>
                    <a:ext uri="{FF2B5EF4-FFF2-40B4-BE49-F238E27FC236}">
                      <a16:creationId xmlns:a16="http://schemas.microsoft.com/office/drawing/2014/main" id="{F295DCA9-507F-D151-44CE-CCAC7F3A49B9}"/>
                    </a:ext>
                  </a:extLst>
                </p:cNvPr>
                <p:cNvPicPr/>
                <p:nvPr/>
              </p:nvPicPr>
              <p:blipFill>
                <a:blip r:embed="rId92"/>
                <a:stretch>
                  <a:fillRect/>
                </a:stretch>
              </p:blipFill>
              <p:spPr>
                <a:xfrm>
                  <a:off x="5487720" y="851100"/>
                  <a:ext cx="7992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8" name="Ink 67">
                  <a:extLst>
                    <a:ext uri="{FF2B5EF4-FFF2-40B4-BE49-F238E27FC236}">
                      <a16:creationId xmlns:a16="http://schemas.microsoft.com/office/drawing/2014/main" id="{26F1010E-F730-AC59-6DF0-419CC19C0896}"/>
                    </a:ext>
                  </a:extLst>
                </p14:cNvPr>
                <p14:cNvContentPartPr/>
                <p14:nvPr/>
              </p14:nvContentPartPr>
              <p14:xfrm>
                <a:off x="5661600" y="758220"/>
                <a:ext cx="18360" cy="136440"/>
              </p14:xfrm>
            </p:contentPart>
          </mc:Choice>
          <mc:Fallback xmlns="">
            <p:pic>
              <p:nvPicPr>
                <p:cNvPr id="68" name="Ink 67">
                  <a:extLst>
                    <a:ext uri="{FF2B5EF4-FFF2-40B4-BE49-F238E27FC236}">
                      <a16:creationId xmlns:a16="http://schemas.microsoft.com/office/drawing/2014/main" id="{26F1010E-F730-AC59-6DF0-419CC19C0896}"/>
                    </a:ext>
                  </a:extLst>
                </p:cNvPr>
                <p:cNvPicPr/>
                <p:nvPr/>
              </p:nvPicPr>
              <p:blipFill>
                <a:blip r:embed="rId94"/>
                <a:stretch>
                  <a:fillRect/>
                </a:stretch>
              </p:blipFill>
              <p:spPr>
                <a:xfrm>
                  <a:off x="5652960" y="749580"/>
                  <a:ext cx="3600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9" name="Ink 68">
                  <a:extLst>
                    <a:ext uri="{FF2B5EF4-FFF2-40B4-BE49-F238E27FC236}">
                      <a16:creationId xmlns:a16="http://schemas.microsoft.com/office/drawing/2014/main" id="{B88BD472-AE0F-3681-216F-22C130EFA15D}"/>
                    </a:ext>
                  </a:extLst>
                </p14:cNvPr>
                <p14:cNvContentPartPr/>
                <p14:nvPr/>
              </p14:nvContentPartPr>
              <p14:xfrm>
                <a:off x="5648280" y="829860"/>
                <a:ext cx="65520" cy="4320"/>
              </p14:xfrm>
            </p:contentPart>
          </mc:Choice>
          <mc:Fallback xmlns="">
            <p:pic>
              <p:nvPicPr>
                <p:cNvPr id="69" name="Ink 68">
                  <a:extLst>
                    <a:ext uri="{FF2B5EF4-FFF2-40B4-BE49-F238E27FC236}">
                      <a16:creationId xmlns:a16="http://schemas.microsoft.com/office/drawing/2014/main" id="{B88BD472-AE0F-3681-216F-22C130EFA15D}"/>
                    </a:ext>
                  </a:extLst>
                </p:cNvPr>
                <p:cNvPicPr/>
                <p:nvPr/>
              </p:nvPicPr>
              <p:blipFill>
                <a:blip r:embed="rId96"/>
                <a:stretch>
                  <a:fillRect/>
                </a:stretch>
              </p:blipFill>
              <p:spPr>
                <a:xfrm>
                  <a:off x="5639640" y="821220"/>
                  <a:ext cx="83160" cy="21960"/>
                </a:xfrm>
                <a:prstGeom prst="rect">
                  <a:avLst/>
                </a:prstGeom>
              </p:spPr>
            </p:pic>
          </mc:Fallback>
        </mc:AlternateContent>
      </p:grpSp>
      <p:grpSp>
        <p:nvGrpSpPr>
          <p:cNvPr id="75" name="Group 74">
            <a:extLst>
              <a:ext uri="{FF2B5EF4-FFF2-40B4-BE49-F238E27FC236}">
                <a16:creationId xmlns:a16="http://schemas.microsoft.com/office/drawing/2014/main" id="{711BA59A-01A1-5495-C724-954896955735}"/>
              </a:ext>
            </a:extLst>
          </p:cNvPr>
          <p:cNvGrpSpPr/>
          <p:nvPr/>
        </p:nvGrpSpPr>
        <p:grpSpPr>
          <a:xfrm>
            <a:off x="5974800" y="756060"/>
            <a:ext cx="469080" cy="217080"/>
            <a:chOff x="5974800" y="756060"/>
            <a:chExt cx="469080" cy="217080"/>
          </a:xfrm>
        </p:grpSpPr>
        <mc:AlternateContent xmlns:mc="http://schemas.openxmlformats.org/markup-compatibility/2006" xmlns:p14="http://schemas.microsoft.com/office/powerpoint/2010/main">
          <mc:Choice Requires="p14">
            <p:contentPart p14:bwMode="auto" r:id="rId97">
              <p14:nvContentPartPr>
                <p14:cNvPr id="70" name="Ink 69">
                  <a:extLst>
                    <a:ext uri="{FF2B5EF4-FFF2-40B4-BE49-F238E27FC236}">
                      <a16:creationId xmlns:a16="http://schemas.microsoft.com/office/drawing/2014/main" id="{A2C1C254-ED94-919B-8759-D8AE39015F26}"/>
                    </a:ext>
                  </a:extLst>
                </p14:cNvPr>
                <p14:cNvContentPartPr/>
                <p14:nvPr/>
              </p14:nvContentPartPr>
              <p14:xfrm>
                <a:off x="5974800" y="756060"/>
                <a:ext cx="16920" cy="136440"/>
              </p14:xfrm>
            </p:contentPart>
          </mc:Choice>
          <mc:Fallback xmlns="">
            <p:pic>
              <p:nvPicPr>
                <p:cNvPr id="70" name="Ink 69">
                  <a:extLst>
                    <a:ext uri="{FF2B5EF4-FFF2-40B4-BE49-F238E27FC236}">
                      <a16:creationId xmlns:a16="http://schemas.microsoft.com/office/drawing/2014/main" id="{A2C1C254-ED94-919B-8759-D8AE39015F26}"/>
                    </a:ext>
                  </a:extLst>
                </p:cNvPr>
                <p:cNvPicPr/>
                <p:nvPr/>
              </p:nvPicPr>
              <p:blipFill>
                <a:blip r:embed="rId98"/>
                <a:stretch>
                  <a:fillRect/>
                </a:stretch>
              </p:blipFill>
              <p:spPr>
                <a:xfrm>
                  <a:off x="5966160" y="747060"/>
                  <a:ext cx="3456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71" name="Ink 70">
                  <a:extLst>
                    <a:ext uri="{FF2B5EF4-FFF2-40B4-BE49-F238E27FC236}">
                      <a16:creationId xmlns:a16="http://schemas.microsoft.com/office/drawing/2014/main" id="{F06794EB-EA7D-4D6E-7905-0A9FECE17DB6}"/>
                    </a:ext>
                  </a:extLst>
                </p14:cNvPr>
                <p14:cNvContentPartPr/>
                <p14:nvPr/>
              </p14:nvContentPartPr>
              <p14:xfrm>
                <a:off x="6055800" y="864060"/>
                <a:ext cx="54720" cy="59760"/>
              </p14:xfrm>
            </p:contentPart>
          </mc:Choice>
          <mc:Fallback xmlns="">
            <p:pic>
              <p:nvPicPr>
                <p:cNvPr id="71" name="Ink 70">
                  <a:extLst>
                    <a:ext uri="{FF2B5EF4-FFF2-40B4-BE49-F238E27FC236}">
                      <a16:creationId xmlns:a16="http://schemas.microsoft.com/office/drawing/2014/main" id="{F06794EB-EA7D-4D6E-7905-0A9FECE17DB6}"/>
                    </a:ext>
                  </a:extLst>
                </p:cNvPr>
                <p:cNvPicPr/>
                <p:nvPr/>
              </p:nvPicPr>
              <p:blipFill>
                <a:blip r:embed="rId100"/>
                <a:stretch>
                  <a:fillRect/>
                </a:stretch>
              </p:blipFill>
              <p:spPr>
                <a:xfrm>
                  <a:off x="6046800" y="855420"/>
                  <a:ext cx="7236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2" name="Ink 71">
                  <a:extLst>
                    <a:ext uri="{FF2B5EF4-FFF2-40B4-BE49-F238E27FC236}">
                      <a16:creationId xmlns:a16="http://schemas.microsoft.com/office/drawing/2014/main" id="{AD936E0E-316C-8E85-4522-221BEF055C43}"/>
                    </a:ext>
                  </a:extLst>
                </p14:cNvPr>
                <p14:cNvContentPartPr/>
                <p14:nvPr/>
              </p14:nvContentPartPr>
              <p14:xfrm>
                <a:off x="6175680" y="833100"/>
                <a:ext cx="57600" cy="140040"/>
              </p14:xfrm>
            </p:contentPart>
          </mc:Choice>
          <mc:Fallback xmlns="">
            <p:pic>
              <p:nvPicPr>
                <p:cNvPr id="72" name="Ink 71">
                  <a:extLst>
                    <a:ext uri="{FF2B5EF4-FFF2-40B4-BE49-F238E27FC236}">
                      <a16:creationId xmlns:a16="http://schemas.microsoft.com/office/drawing/2014/main" id="{AD936E0E-316C-8E85-4522-221BEF055C43}"/>
                    </a:ext>
                  </a:extLst>
                </p:cNvPr>
                <p:cNvPicPr/>
                <p:nvPr/>
              </p:nvPicPr>
              <p:blipFill>
                <a:blip r:embed="rId102"/>
                <a:stretch>
                  <a:fillRect/>
                </a:stretch>
              </p:blipFill>
              <p:spPr>
                <a:xfrm>
                  <a:off x="6167040" y="824100"/>
                  <a:ext cx="7524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73" name="Ink 72">
                  <a:extLst>
                    <a:ext uri="{FF2B5EF4-FFF2-40B4-BE49-F238E27FC236}">
                      <a16:creationId xmlns:a16="http://schemas.microsoft.com/office/drawing/2014/main" id="{7D44857A-520E-32E4-9888-F14DA990F27E}"/>
                    </a:ext>
                  </a:extLst>
                </p14:cNvPr>
                <p14:cNvContentPartPr/>
                <p14:nvPr/>
              </p14:nvContentPartPr>
              <p14:xfrm>
                <a:off x="6285480" y="847860"/>
                <a:ext cx="68760" cy="92520"/>
              </p14:xfrm>
            </p:contentPart>
          </mc:Choice>
          <mc:Fallback xmlns="">
            <p:pic>
              <p:nvPicPr>
                <p:cNvPr id="73" name="Ink 72">
                  <a:extLst>
                    <a:ext uri="{FF2B5EF4-FFF2-40B4-BE49-F238E27FC236}">
                      <a16:creationId xmlns:a16="http://schemas.microsoft.com/office/drawing/2014/main" id="{7D44857A-520E-32E4-9888-F14DA990F27E}"/>
                    </a:ext>
                  </a:extLst>
                </p:cNvPr>
                <p:cNvPicPr/>
                <p:nvPr/>
              </p:nvPicPr>
              <p:blipFill>
                <a:blip r:embed="rId104"/>
                <a:stretch>
                  <a:fillRect/>
                </a:stretch>
              </p:blipFill>
              <p:spPr>
                <a:xfrm>
                  <a:off x="6276480" y="839220"/>
                  <a:ext cx="8640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4" name="Ink 73">
                  <a:extLst>
                    <a:ext uri="{FF2B5EF4-FFF2-40B4-BE49-F238E27FC236}">
                      <a16:creationId xmlns:a16="http://schemas.microsoft.com/office/drawing/2014/main" id="{71F7908E-C047-C2B6-A184-289C9A890530}"/>
                    </a:ext>
                  </a:extLst>
                </p14:cNvPr>
                <p14:cNvContentPartPr/>
                <p14:nvPr/>
              </p14:nvContentPartPr>
              <p14:xfrm>
                <a:off x="6392400" y="852180"/>
                <a:ext cx="51480" cy="74880"/>
              </p14:xfrm>
            </p:contentPart>
          </mc:Choice>
          <mc:Fallback xmlns="">
            <p:pic>
              <p:nvPicPr>
                <p:cNvPr id="74" name="Ink 73">
                  <a:extLst>
                    <a:ext uri="{FF2B5EF4-FFF2-40B4-BE49-F238E27FC236}">
                      <a16:creationId xmlns:a16="http://schemas.microsoft.com/office/drawing/2014/main" id="{71F7908E-C047-C2B6-A184-289C9A890530}"/>
                    </a:ext>
                  </a:extLst>
                </p:cNvPr>
                <p:cNvPicPr/>
                <p:nvPr/>
              </p:nvPicPr>
              <p:blipFill>
                <a:blip r:embed="rId106"/>
                <a:stretch>
                  <a:fillRect/>
                </a:stretch>
              </p:blipFill>
              <p:spPr>
                <a:xfrm>
                  <a:off x="6383400" y="843540"/>
                  <a:ext cx="69120" cy="92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7">
            <p14:nvContentPartPr>
              <p14:cNvPr id="103" name="Ink 102">
                <a:extLst>
                  <a:ext uri="{FF2B5EF4-FFF2-40B4-BE49-F238E27FC236}">
                    <a16:creationId xmlns:a16="http://schemas.microsoft.com/office/drawing/2014/main" id="{794669F3-E755-3576-11DC-F122AF7C7B6D}"/>
                  </a:ext>
                </a:extLst>
              </p14:cNvPr>
              <p14:cNvContentPartPr/>
              <p14:nvPr/>
            </p14:nvContentPartPr>
            <p14:xfrm>
              <a:off x="5548560" y="1220820"/>
              <a:ext cx="171720" cy="251280"/>
            </p14:xfrm>
          </p:contentPart>
        </mc:Choice>
        <mc:Fallback xmlns="">
          <p:pic>
            <p:nvPicPr>
              <p:cNvPr id="103" name="Ink 102">
                <a:extLst>
                  <a:ext uri="{FF2B5EF4-FFF2-40B4-BE49-F238E27FC236}">
                    <a16:creationId xmlns:a16="http://schemas.microsoft.com/office/drawing/2014/main" id="{794669F3-E755-3576-11DC-F122AF7C7B6D}"/>
                  </a:ext>
                </a:extLst>
              </p:cNvPr>
              <p:cNvPicPr/>
              <p:nvPr/>
            </p:nvPicPr>
            <p:blipFill>
              <a:blip r:embed="rId108"/>
              <a:stretch>
                <a:fillRect/>
              </a:stretch>
            </p:blipFill>
            <p:spPr>
              <a:xfrm>
                <a:off x="5539920" y="1212180"/>
                <a:ext cx="189360" cy="268920"/>
              </a:xfrm>
              <a:prstGeom prst="rect">
                <a:avLst/>
              </a:prstGeom>
            </p:spPr>
          </p:pic>
        </mc:Fallback>
      </mc:AlternateContent>
      <p:grpSp>
        <p:nvGrpSpPr>
          <p:cNvPr id="125" name="Group 124">
            <a:extLst>
              <a:ext uri="{FF2B5EF4-FFF2-40B4-BE49-F238E27FC236}">
                <a16:creationId xmlns:a16="http://schemas.microsoft.com/office/drawing/2014/main" id="{AFB3C054-D1E6-FC66-CF0E-91F41FEE6E4B}"/>
              </a:ext>
            </a:extLst>
          </p:cNvPr>
          <p:cNvGrpSpPr/>
          <p:nvPr/>
        </p:nvGrpSpPr>
        <p:grpSpPr>
          <a:xfrm>
            <a:off x="3868440" y="1040100"/>
            <a:ext cx="2291040" cy="581760"/>
            <a:chOff x="3868440" y="1040100"/>
            <a:chExt cx="2291040" cy="581760"/>
          </a:xfrm>
        </p:grpSpPr>
        <mc:AlternateContent xmlns:mc="http://schemas.openxmlformats.org/markup-compatibility/2006" xmlns:p14="http://schemas.microsoft.com/office/powerpoint/2010/main">
          <mc:Choice Requires="p14">
            <p:contentPart p14:bwMode="auto" r:id="rId109">
              <p14:nvContentPartPr>
                <p14:cNvPr id="85" name="Ink 84">
                  <a:extLst>
                    <a:ext uri="{FF2B5EF4-FFF2-40B4-BE49-F238E27FC236}">
                      <a16:creationId xmlns:a16="http://schemas.microsoft.com/office/drawing/2014/main" id="{B4E93E53-FC86-6588-448D-9C763CB4C53F}"/>
                    </a:ext>
                  </a:extLst>
                </p14:cNvPr>
                <p14:cNvContentPartPr/>
                <p14:nvPr/>
              </p14:nvContentPartPr>
              <p14:xfrm>
                <a:off x="4054920" y="1183740"/>
                <a:ext cx="16200" cy="216360"/>
              </p14:xfrm>
            </p:contentPart>
          </mc:Choice>
          <mc:Fallback xmlns="">
            <p:pic>
              <p:nvPicPr>
                <p:cNvPr id="85" name="Ink 84">
                  <a:extLst>
                    <a:ext uri="{FF2B5EF4-FFF2-40B4-BE49-F238E27FC236}">
                      <a16:creationId xmlns:a16="http://schemas.microsoft.com/office/drawing/2014/main" id="{B4E93E53-FC86-6588-448D-9C763CB4C53F}"/>
                    </a:ext>
                  </a:extLst>
                </p:cNvPr>
                <p:cNvPicPr/>
                <p:nvPr/>
              </p:nvPicPr>
              <p:blipFill>
                <a:blip r:embed="rId110"/>
                <a:stretch>
                  <a:fillRect/>
                </a:stretch>
              </p:blipFill>
              <p:spPr>
                <a:xfrm>
                  <a:off x="4046280" y="1174740"/>
                  <a:ext cx="3384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86" name="Ink 85">
                  <a:extLst>
                    <a:ext uri="{FF2B5EF4-FFF2-40B4-BE49-F238E27FC236}">
                      <a16:creationId xmlns:a16="http://schemas.microsoft.com/office/drawing/2014/main" id="{CD1391AE-683D-631B-6E80-187C37F3816C}"/>
                    </a:ext>
                  </a:extLst>
                </p14:cNvPr>
                <p14:cNvContentPartPr/>
                <p14:nvPr/>
              </p14:nvContentPartPr>
              <p14:xfrm>
                <a:off x="3968160" y="1188060"/>
                <a:ext cx="214200" cy="16920"/>
              </p14:xfrm>
            </p:contentPart>
          </mc:Choice>
          <mc:Fallback xmlns="">
            <p:pic>
              <p:nvPicPr>
                <p:cNvPr id="86" name="Ink 85">
                  <a:extLst>
                    <a:ext uri="{FF2B5EF4-FFF2-40B4-BE49-F238E27FC236}">
                      <a16:creationId xmlns:a16="http://schemas.microsoft.com/office/drawing/2014/main" id="{CD1391AE-683D-631B-6E80-187C37F3816C}"/>
                    </a:ext>
                  </a:extLst>
                </p:cNvPr>
                <p:cNvPicPr/>
                <p:nvPr/>
              </p:nvPicPr>
              <p:blipFill>
                <a:blip r:embed="rId112"/>
                <a:stretch>
                  <a:fillRect/>
                </a:stretch>
              </p:blipFill>
              <p:spPr>
                <a:xfrm>
                  <a:off x="3959520" y="1179060"/>
                  <a:ext cx="2318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88" name="Ink 87">
                  <a:extLst>
                    <a:ext uri="{FF2B5EF4-FFF2-40B4-BE49-F238E27FC236}">
                      <a16:creationId xmlns:a16="http://schemas.microsoft.com/office/drawing/2014/main" id="{D5C503AF-09FF-F3D0-9960-A445EDBAC8CF}"/>
                    </a:ext>
                  </a:extLst>
                </p14:cNvPr>
                <p14:cNvContentPartPr/>
                <p14:nvPr/>
              </p14:nvContentPartPr>
              <p14:xfrm>
                <a:off x="4187040" y="1294260"/>
                <a:ext cx="21600" cy="120240"/>
              </p14:xfrm>
            </p:contentPart>
          </mc:Choice>
          <mc:Fallback xmlns="">
            <p:pic>
              <p:nvPicPr>
                <p:cNvPr id="88" name="Ink 87">
                  <a:extLst>
                    <a:ext uri="{FF2B5EF4-FFF2-40B4-BE49-F238E27FC236}">
                      <a16:creationId xmlns:a16="http://schemas.microsoft.com/office/drawing/2014/main" id="{D5C503AF-09FF-F3D0-9960-A445EDBAC8CF}"/>
                    </a:ext>
                  </a:extLst>
                </p:cNvPr>
                <p:cNvPicPr/>
                <p:nvPr/>
              </p:nvPicPr>
              <p:blipFill>
                <a:blip r:embed="rId114"/>
                <a:stretch>
                  <a:fillRect/>
                </a:stretch>
              </p:blipFill>
              <p:spPr>
                <a:xfrm>
                  <a:off x="4178040" y="1285260"/>
                  <a:ext cx="3924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90" name="Ink 89">
                  <a:extLst>
                    <a:ext uri="{FF2B5EF4-FFF2-40B4-BE49-F238E27FC236}">
                      <a16:creationId xmlns:a16="http://schemas.microsoft.com/office/drawing/2014/main" id="{247A7240-B7CF-994D-3E12-C726C1E607F6}"/>
                    </a:ext>
                  </a:extLst>
                </p14:cNvPr>
                <p14:cNvContentPartPr/>
                <p14:nvPr/>
              </p14:nvContentPartPr>
              <p14:xfrm>
                <a:off x="4270200" y="1298940"/>
                <a:ext cx="88920" cy="105480"/>
              </p14:xfrm>
            </p:contentPart>
          </mc:Choice>
          <mc:Fallback xmlns="">
            <p:pic>
              <p:nvPicPr>
                <p:cNvPr id="90" name="Ink 89">
                  <a:extLst>
                    <a:ext uri="{FF2B5EF4-FFF2-40B4-BE49-F238E27FC236}">
                      <a16:creationId xmlns:a16="http://schemas.microsoft.com/office/drawing/2014/main" id="{247A7240-B7CF-994D-3E12-C726C1E607F6}"/>
                    </a:ext>
                  </a:extLst>
                </p:cNvPr>
                <p:cNvPicPr/>
                <p:nvPr/>
              </p:nvPicPr>
              <p:blipFill>
                <a:blip r:embed="rId116"/>
                <a:stretch>
                  <a:fillRect/>
                </a:stretch>
              </p:blipFill>
              <p:spPr>
                <a:xfrm>
                  <a:off x="4261560" y="1290300"/>
                  <a:ext cx="1065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91" name="Ink 90">
                  <a:extLst>
                    <a:ext uri="{FF2B5EF4-FFF2-40B4-BE49-F238E27FC236}">
                      <a16:creationId xmlns:a16="http://schemas.microsoft.com/office/drawing/2014/main" id="{42CD4855-36C8-75F2-8E58-47FFF50EE8C6}"/>
                    </a:ext>
                  </a:extLst>
                </p14:cNvPr>
                <p14:cNvContentPartPr/>
                <p14:nvPr/>
              </p14:nvContentPartPr>
              <p14:xfrm>
                <a:off x="4291440" y="1337460"/>
                <a:ext cx="62280" cy="5400"/>
              </p14:xfrm>
            </p:contentPart>
          </mc:Choice>
          <mc:Fallback xmlns="">
            <p:pic>
              <p:nvPicPr>
                <p:cNvPr id="91" name="Ink 90">
                  <a:extLst>
                    <a:ext uri="{FF2B5EF4-FFF2-40B4-BE49-F238E27FC236}">
                      <a16:creationId xmlns:a16="http://schemas.microsoft.com/office/drawing/2014/main" id="{42CD4855-36C8-75F2-8E58-47FFF50EE8C6}"/>
                    </a:ext>
                  </a:extLst>
                </p:cNvPr>
                <p:cNvPicPr/>
                <p:nvPr/>
              </p:nvPicPr>
              <p:blipFill>
                <a:blip r:embed="rId118"/>
                <a:stretch>
                  <a:fillRect/>
                </a:stretch>
              </p:blipFill>
              <p:spPr>
                <a:xfrm>
                  <a:off x="4282800" y="1328460"/>
                  <a:ext cx="7992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92" name="Ink 91">
                  <a:extLst>
                    <a:ext uri="{FF2B5EF4-FFF2-40B4-BE49-F238E27FC236}">
                      <a16:creationId xmlns:a16="http://schemas.microsoft.com/office/drawing/2014/main" id="{99DCA268-6E7D-0E23-4999-B08385288DF8}"/>
                    </a:ext>
                  </a:extLst>
                </p14:cNvPr>
                <p14:cNvContentPartPr/>
                <p14:nvPr/>
              </p14:nvContentPartPr>
              <p14:xfrm>
                <a:off x="4404840" y="1260060"/>
                <a:ext cx="45000" cy="173160"/>
              </p14:xfrm>
            </p:contentPart>
          </mc:Choice>
          <mc:Fallback xmlns="">
            <p:pic>
              <p:nvPicPr>
                <p:cNvPr id="92" name="Ink 91">
                  <a:extLst>
                    <a:ext uri="{FF2B5EF4-FFF2-40B4-BE49-F238E27FC236}">
                      <a16:creationId xmlns:a16="http://schemas.microsoft.com/office/drawing/2014/main" id="{99DCA268-6E7D-0E23-4999-B08385288DF8}"/>
                    </a:ext>
                  </a:extLst>
                </p:cNvPr>
                <p:cNvPicPr/>
                <p:nvPr/>
              </p:nvPicPr>
              <p:blipFill>
                <a:blip r:embed="rId120"/>
                <a:stretch>
                  <a:fillRect/>
                </a:stretch>
              </p:blipFill>
              <p:spPr>
                <a:xfrm>
                  <a:off x="4395840" y="1251420"/>
                  <a:ext cx="6264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94" name="Ink 93">
                  <a:extLst>
                    <a:ext uri="{FF2B5EF4-FFF2-40B4-BE49-F238E27FC236}">
                      <a16:creationId xmlns:a16="http://schemas.microsoft.com/office/drawing/2014/main" id="{EE08E497-3A4A-3B9C-FCC9-0AC566576D24}"/>
                    </a:ext>
                  </a:extLst>
                </p14:cNvPr>
                <p14:cNvContentPartPr/>
                <p14:nvPr/>
              </p14:nvContentPartPr>
              <p14:xfrm>
                <a:off x="4596720" y="1312980"/>
                <a:ext cx="70920" cy="5760"/>
              </p14:xfrm>
            </p:contentPart>
          </mc:Choice>
          <mc:Fallback xmlns="">
            <p:pic>
              <p:nvPicPr>
                <p:cNvPr id="94" name="Ink 93">
                  <a:extLst>
                    <a:ext uri="{FF2B5EF4-FFF2-40B4-BE49-F238E27FC236}">
                      <a16:creationId xmlns:a16="http://schemas.microsoft.com/office/drawing/2014/main" id="{EE08E497-3A4A-3B9C-FCC9-0AC566576D24}"/>
                    </a:ext>
                  </a:extLst>
                </p:cNvPr>
                <p:cNvPicPr/>
                <p:nvPr/>
              </p:nvPicPr>
              <p:blipFill>
                <a:blip r:embed="rId122"/>
                <a:stretch>
                  <a:fillRect/>
                </a:stretch>
              </p:blipFill>
              <p:spPr>
                <a:xfrm>
                  <a:off x="4588080" y="1304340"/>
                  <a:ext cx="8856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95" name="Ink 94">
                  <a:extLst>
                    <a:ext uri="{FF2B5EF4-FFF2-40B4-BE49-F238E27FC236}">
                      <a16:creationId xmlns:a16="http://schemas.microsoft.com/office/drawing/2014/main" id="{CD97C3B6-9393-046C-9AA9-9445DD2BF348}"/>
                    </a:ext>
                  </a:extLst>
                </p14:cNvPr>
                <p14:cNvContentPartPr/>
                <p14:nvPr/>
              </p14:nvContentPartPr>
              <p14:xfrm>
                <a:off x="4603200" y="1368060"/>
                <a:ext cx="75600" cy="10800"/>
              </p14:xfrm>
            </p:contentPart>
          </mc:Choice>
          <mc:Fallback xmlns="">
            <p:pic>
              <p:nvPicPr>
                <p:cNvPr id="95" name="Ink 94">
                  <a:extLst>
                    <a:ext uri="{FF2B5EF4-FFF2-40B4-BE49-F238E27FC236}">
                      <a16:creationId xmlns:a16="http://schemas.microsoft.com/office/drawing/2014/main" id="{CD97C3B6-9393-046C-9AA9-9445DD2BF348}"/>
                    </a:ext>
                  </a:extLst>
                </p:cNvPr>
                <p:cNvPicPr/>
                <p:nvPr/>
              </p:nvPicPr>
              <p:blipFill>
                <a:blip r:embed="rId124"/>
                <a:stretch>
                  <a:fillRect/>
                </a:stretch>
              </p:blipFill>
              <p:spPr>
                <a:xfrm>
                  <a:off x="4594560" y="1359060"/>
                  <a:ext cx="9324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97" name="Ink 96">
                  <a:extLst>
                    <a:ext uri="{FF2B5EF4-FFF2-40B4-BE49-F238E27FC236}">
                      <a16:creationId xmlns:a16="http://schemas.microsoft.com/office/drawing/2014/main" id="{13731EA7-BB90-B3F0-70DD-B7A86AC5F8ED}"/>
                    </a:ext>
                  </a:extLst>
                </p14:cNvPr>
                <p14:cNvContentPartPr/>
                <p14:nvPr/>
              </p14:nvContentPartPr>
              <p14:xfrm>
                <a:off x="4961040" y="1211460"/>
                <a:ext cx="30240" cy="217800"/>
              </p14:xfrm>
            </p:contentPart>
          </mc:Choice>
          <mc:Fallback xmlns="">
            <p:pic>
              <p:nvPicPr>
                <p:cNvPr id="97" name="Ink 96">
                  <a:extLst>
                    <a:ext uri="{FF2B5EF4-FFF2-40B4-BE49-F238E27FC236}">
                      <a16:creationId xmlns:a16="http://schemas.microsoft.com/office/drawing/2014/main" id="{13731EA7-BB90-B3F0-70DD-B7A86AC5F8ED}"/>
                    </a:ext>
                  </a:extLst>
                </p:cNvPr>
                <p:cNvPicPr/>
                <p:nvPr/>
              </p:nvPicPr>
              <p:blipFill>
                <a:blip r:embed="rId126"/>
                <a:stretch>
                  <a:fillRect/>
                </a:stretch>
              </p:blipFill>
              <p:spPr>
                <a:xfrm>
                  <a:off x="4952040" y="1202820"/>
                  <a:ext cx="4788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98" name="Ink 97">
                  <a:extLst>
                    <a:ext uri="{FF2B5EF4-FFF2-40B4-BE49-F238E27FC236}">
                      <a16:creationId xmlns:a16="http://schemas.microsoft.com/office/drawing/2014/main" id="{F6E908D9-082F-FEDF-A40F-AAB8D2C08235}"/>
                    </a:ext>
                  </a:extLst>
                </p14:cNvPr>
                <p14:cNvContentPartPr/>
                <p14:nvPr/>
              </p14:nvContentPartPr>
              <p14:xfrm>
                <a:off x="4861320" y="1213620"/>
                <a:ext cx="241920" cy="10080"/>
              </p14:xfrm>
            </p:contentPart>
          </mc:Choice>
          <mc:Fallback xmlns="">
            <p:pic>
              <p:nvPicPr>
                <p:cNvPr id="98" name="Ink 97">
                  <a:extLst>
                    <a:ext uri="{FF2B5EF4-FFF2-40B4-BE49-F238E27FC236}">
                      <a16:creationId xmlns:a16="http://schemas.microsoft.com/office/drawing/2014/main" id="{F6E908D9-082F-FEDF-A40F-AAB8D2C08235}"/>
                    </a:ext>
                  </a:extLst>
                </p:cNvPr>
                <p:cNvPicPr/>
                <p:nvPr/>
              </p:nvPicPr>
              <p:blipFill>
                <a:blip r:embed="rId128"/>
                <a:stretch>
                  <a:fillRect/>
                </a:stretch>
              </p:blipFill>
              <p:spPr>
                <a:xfrm>
                  <a:off x="4852320" y="1204620"/>
                  <a:ext cx="25956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0" name="Ink 99">
                  <a:extLst>
                    <a:ext uri="{FF2B5EF4-FFF2-40B4-BE49-F238E27FC236}">
                      <a16:creationId xmlns:a16="http://schemas.microsoft.com/office/drawing/2014/main" id="{893E9CE4-21A3-89B2-8DFC-06EA0A4C63E8}"/>
                    </a:ext>
                  </a:extLst>
                </p14:cNvPr>
                <p14:cNvContentPartPr/>
                <p14:nvPr/>
              </p14:nvContentPartPr>
              <p14:xfrm>
                <a:off x="5076960" y="1408380"/>
                <a:ext cx="18360" cy="54000"/>
              </p14:xfrm>
            </p:contentPart>
          </mc:Choice>
          <mc:Fallback xmlns="">
            <p:pic>
              <p:nvPicPr>
                <p:cNvPr id="100" name="Ink 99">
                  <a:extLst>
                    <a:ext uri="{FF2B5EF4-FFF2-40B4-BE49-F238E27FC236}">
                      <a16:creationId xmlns:a16="http://schemas.microsoft.com/office/drawing/2014/main" id="{893E9CE4-21A3-89B2-8DFC-06EA0A4C63E8}"/>
                    </a:ext>
                  </a:extLst>
                </p:cNvPr>
                <p:cNvPicPr/>
                <p:nvPr/>
              </p:nvPicPr>
              <p:blipFill>
                <a:blip r:embed="rId130"/>
                <a:stretch>
                  <a:fillRect/>
                </a:stretch>
              </p:blipFill>
              <p:spPr>
                <a:xfrm>
                  <a:off x="5067960" y="1399380"/>
                  <a:ext cx="3600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1" name="Ink 100">
                  <a:extLst>
                    <a:ext uri="{FF2B5EF4-FFF2-40B4-BE49-F238E27FC236}">
                      <a16:creationId xmlns:a16="http://schemas.microsoft.com/office/drawing/2014/main" id="{D0EBAE19-7A32-E79C-BB5C-CB287A915406}"/>
                    </a:ext>
                  </a:extLst>
                </p14:cNvPr>
                <p14:cNvContentPartPr/>
                <p14:nvPr/>
              </p14:nvContentPartPr>
              <p14:xfrm>
                <a:off x="5279640" y="1333140"/>
                <a:ext cx="101160" cy="8640"/>
              </p14:xfrm>
            </p:contentPart>
          </mc:Choice>
          <mc:Fallback xmlns="">
            <p:pic>
              <p:nvPicPr>
                <p:cNvPr id="101" name="Ink 100">
                  <a:extLst>
                    <a:ext uri="{FF2B5EF4-FFF2-40B4-BE49-F238E27FC236}">
                      <a16:creationId xmlns:a16="http://schemas.microsoft.com/office/drawing/2014/main" id="{D0EBAE19-7A32-E79C-BB5C-CB287A915406}"/>
                    </a:ext>
                  </a:extLst>
                </p:cNvPr>
                <p:cNvPicPr/>
                <p:nvPr/>
              </p:nvPicPr>
              <p:blipFill>
                <a:blip r:embed="rId132"/>
                <a:stretch>
                  <a:fillRect/>
                </a:stretch>
              </p:blipFill>
              <p:spPr>
                <a:xfrm>
                  <a:off x="5270640" y="1324140"/>
                  <a:ext cx="11880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19" name="Ink 118">
                  <a:extLst>
                    <a:ext uri="{FF2B5EF4-FFF2-40B4-BE49-F238E27FC236}">
                      <a16:creationId xmlns:a16="http://schemas.microsoft.com/office/drawing/2014/main" id="{FFE61212-2BB7-38DF-E207-DC26B15C31EE}"/>
                    </a:ext>
                  </a:extLst>
                </p14:cNvPr>
                <p14:cNvContentPartPr/>
                <p14:nvPr/>
              </p14:nvContentPartPr>
              <p14:xfrm>
                <a:off x="5785440" y="1315860"/>
                <a:ext cx="132840" cy="144720"/>
              </p14:xfrm>
            </p:contentPart>
          </mc:Choice>
          <mc:Fallback xmlns="">
            <p:pic>
              <p:nvPicPr>
                <p:cNvPr id="119" name="Ink 118">
                  <a:extLst>
                    <a:ext uri="{FF2B5EF4-FFF2-40B4-BE49-F238E27FC236}">
                      <a16:creationId xmlns:a16="http://schemas.microsoft.com/office/drawing/2014/main" id="{FFE61212-2BB7-38DF-E207-DC26B15C31EE}"/>
                    </a:ext>
                  </a:extLst>
                </p:cNvPr>
                <p:cNvPicPr/>
                <p:nvPr/>
              </p:nvPicPr>
              <p:blipFill>
                <a:blip r:embed="rId134"/>
                <a:stretch>
                  <a:fillRect/>
                </a:stretch>
              </p:blipFill>
              <p:spPr>
                <a:xfrm>
                  <a:off x="5776800" y="1306860"/>
                  <a:ext cx="15048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20" name="Ink 119">
                  <a:extLst>
                    <a:ext uri="{FF2B5EF4-FFF2-40B4-BE49-F238E27FC236}">
                      <a16:creationId xmlns:a16="http://schemas.microsoft.com/office/drawing/2014/main" id="{39EC69CC-353F-2E27-1AAD-8EF7EAF64EEC}"/>
                    </a:ext>
                  </a:extLst>
                </p14:cNvPr>
                <p14:cNvContentPartPr/>
                <p14:nvPr/>
              </p14:nvContentPartPr>
              <p14:xfrm>
                <a:off x="5806680" y="1370580"/>
                <a:ext cx="128880" cy="15120"/>
              </p14:xfrm>
            </p:contentPart>
          </mc:Choice>
          <mc:Fallback xmlns="">
            <p:pic>
              <p:nvPicPr>
                <p:cNvPr id="120" name="Ink 119">
                  <a:extLst>
                    <a:ext uri="{FF2B5EF4-FFF2-40B4-BE49-F238E27FC236}">
                      <a16:creationId xmlns:a16="http://schemas.microsoft.com/office/drawing/2014/main" id="{39EC69CC-353F-2E27-1AAD-8EF7EAF64EEC}"/>
                    </a:ext>
                  </a:extLst>
                </p:cNvPr>
                <p:cNvPicPr/>
                <p:nvPr/>
              </p:nvPicPr>
              <p:blipFill>
                <a:blip r:embed="rId136"/>
                <a:stretch>
                  <a:fillRect/>
                </a:stretch>
              </p:blipFill>
              <p:spPr>
                <a:xfrm>
                  <a:off x="5798040" y="1361940"/>
                  <a:ext cx="14652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22" name="Ink 121">
                  <a:extLst>
                    <a:ext uri="{FF2B5EF4-FFF2-40B4-BE49-F238E27FC236}">
                      <a16:creationId xmlns:a16="http://schemas.microsoft.com/office/drawing/2014/main" id="{69B15A25-0FC1-B6AE-259D-82586DE4FEDC}"/>
                    </a:ext>
                  </a:extLst>
                </p14:cNvPr>
                <p14:cNvContentPartPr/>
                <p14:nvPr/>
              </p14:nvContentPartPr>
              <p14:xfrm>
                <a:off x="6009000" y="1402620"/>
                <a:ext cx="3240" cy="11160"/>
              </p14:xfrm>
            </p:contentPart>
          </mc:Choice>
          <mc:Fallback xmlns="">
            <p:pic>
              <p:nvPicPr>
                <p:cNvPr id="122" name="Ink 121">
                  <a:extLst>
                    <a:ext uri="{FF2B5EF4-FFF2-40B4-BE49-F238E27FC236}">
                      <a16:creationId xmlns:a16="http://schemas.microsoft.com/office/drawing/2014/main" id="{69B15A25-0FC1-B6AE-259D-82586DE4FEDC}"/>
                    </a:ext>
                  </a:extLst>
                </p:cNvPr>
                <p:cNvPicPr/>
                <p:nvPr/>
              </p:nvPicPr>
              <p:blipFill>
                <a:blip r:embed="rId138"/>
                <a:stretch>
                  <a:fillRect/>
                </a:stretch>
              </p:blipFill>
              <p:spPr>
                <a:xfrm>
                  <a:off x="6000360" y="1393980"/>
                  <a:ext cx="2088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24" name="Ink 123">
                  <a:extLst>
                    <a:ext uri="{FF2B5EF4-FFF2-40B4-BE49-F238E27FC236}">
                      <a16:creationId xmlns:a16="http://schemas.microsoft.com/office/drawing/2014/main" id="{015BAF08-13F6-491C-C443-94BFC7745366}"/>
                    </a:ext>
                  </a:extLst>
                </p14:cNvPr>
                <p14:cNvContentPartPr/>
                <p14:nvPr/>
              </p14:nvContentPartPr>
              <p14:xfrm>
                <a:off x="3868440" y="1040100"/>
                <a:ext cx="2291040" cy="581760"/>
              </p14:xfrm>
            </p:contentPart>
          </mc:Choice>
          <mc:Fallback xmlns="">
            <p:pic>
              <p:nvPicPr>
                <p:cNvPr id="124" name="Ink 123">
                  <a:extLst>
                    <a:ext uri="{FF2B5EF4-FFF2-40B4-BE49-F238E27FC236}">
                      <a16:creationId xmlns:a16="http://schemas.microsoft.com/office/drawing/2014/main" id="{015BAF08-13F6-491C-C443-94BFC7745366}"/>
                    </a:ext>
                  </a:extLst>
                </p:cNvPr>
                <p:cNvPicPr/>
                <p:nvPr/>
              </p:nvPicPr>
              <p:blipFill>
                <a:blip r:embed="rId140"/>
                <a:stretch>
                  <a:fillRect/>
                </a:stretch>
              </p:blipFill>
              <p:spPr>
                <a:xfrm>
                  <a:off x="3859800" y="1031100"/>
                  <a:ext cx="2308680" cy="599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1">
            <p14:nvContentPartPr>
              <p14:cNvPr id="126" name="Ink 125">
                <a:extLst>
                  <a:ext uri="{FF2B5EF4-FFF2-40B4-BE49-F238E27FC236}">
                    <a16:creationId xmlns:a16="http://schemas.microsoft.com/office/drawing/2014/main" id="{B6781EF7-A0A2-360B-CBDF-11D3F8F0CE77}"/>
                  </a:ext>
                </a:extLst>
              </p14:cNvPr>
              <p14:cNvContentPartPr/>
              <p14:nvPr/>
            </p14:nvContentPartPr>
            <p14:xfrm>
              <a:off x="9307320" y="855420"/>
              <a:ext cx="20880" cy="116640"/>
            </p14:xfrm>
          </p:contentPart>
        </mc:Choice>
        <mc:Fallback xmlns="">
          <p:pic>
            <p:nvPicPr>
              <p:cNvPr id="126" name="Ink 125">
                <a:extLst>
                  <a:ext uri="{FF2B5EF4-FFF2-40B4-BE49-F238E27FC236}">
                    <a16:creationId xmlns:a16="http://schemas.microsoft.com/office/drawing/2014/main" id="{B6781EF7-A0A2-360B-CBDF-11D3F8F0CE77}"/>
                  </a:ext>
                </a:extLst>
              </p:cNvPr>
              <p:cNvPicPr/>
              <p:nvPr/>
            </p:nvPicPr>
            <p:blipFill>
              <a:blip r:embed="rId142"/>
              <a:stretch>
                <a:fillRect/>
              </a:stretch>
            </p:blipFill>
            <p:spPr>
              <a:xfrm>
                <a:off x="9298680" y="846420"/>
                <a:ext cx="38520" cy="134280"/>
              </a:xfrm>
              <a:prstGeom prst="rect">
                <a:avLst/>
              </a:prstGeom>
            </p:spPr>
          </p:pic>
        </mc:Fallback>
      </mc:AlternateContent>
      <p:grpSp>
        <p:nvGrpSpPr>
          <p:cNvPr id="172" name="Group 171">
            <a:extLst>
              <a:ext uri="{FF2B5EF4-FFF2-40B4-BE49-F238E27FC236}">
                <a16:creationId xmlns:a16="http://schemas.microsoft.com/office/drawing/2014/main" id="{7D75815F-4BC8-72A9-043A-70B59E533E4A}"/>
              </a:ext>
            </a:extLst>
          </p:cNvPr>
          <p:cNvGrpSpPr/>
          <p:nvPr/>
        </p:nvGrpSpPr>
        <p:grpSpPr>
          <a:xfrm>
            <a:off x="6657360" y="727620"/>
            <a:ext cx="4660200" cy="1031040"/>
            <a:chOff x="6657360" y="727620"/>
            <a:chExt cx="4660200" cy="1031040"/>
          </a:xfrm>
        </p:grpSpPr>
        <mc:AlternateContent xmlns:mc="http://schemas.openxmlformats.org/markup-compatibility/2006" xmlns:p14="http://schemas.microsoft.com/office/powerpoint/2010/main">
          <mc:Choice Requires="p14">
            <p:contentPart p14:bwMode="auto" r:id="rId143">
              <p14:nvContentPartPr>
                <p14:cNvPr id="77" name="Ink 76">
                  <a:extLst>
                    <a:ext uri="{FF2B5EF4-FFF2-40B4-BE49-F238E27FC236}">
                      <a16:creationId xmlns:a16="http://schemas.microsoft.com/office/drawing/2014/main" id="{6966F558-8751-2441-463A-86244D3866A7}"/>
                    </a:ext>
                  </a:extLst>
                </p14:cNvPr>
                <p14:cNvContentPartPr/>
                <p14:nvPr/>
              </p14:nvContentPartPr>
              <p14:xfrm>
                <a:off x="6657360" y="822660"/>
                <a:ext cx="62280" cy="105480"/>
              </p14:xfrm>
            </p:contentPart>
          </mc:Choice>
          <mc:Fallback xmlns="">
            <p:pic>
              <p:nvPicPr>
                <p:cNvPr id="77" name="Ink 76">
                  <a:extLst>
                    <a:ext uri="{FF2B5EF4-FFF2-40B4-BE49-F238E27FC236}">
                      <a16:creationId xmlns:a16="http://schemas.microsoft.com/office/drawing/2014/main" id="{6966F558-8751-2441-463A-86244D3866A7}"/>
                    </a:ext>
                  </a:extLst>
                </p:cNvPr>
                <p:cNvPicPr/>
                <p:nvPr/>
              </p:nvPicPr>
              <p:blipFill>
                <a:blip r:embed="rId144"/>
                <a:stretch>
                  <a:fillRect/>
                </a:stretch>
              </p:blipFill>
              <p:spPr>
                <a:xfrm>
                  <a:off x="6648720" y="814020"/>
                  <a:ext cx="7992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78" name="Ink 77">
                  <a:extLst>
                    <a:ext uri="{FF2B5EF4-FFF2-40B4-BE49-F238E27FC236}">
                      <a16:creationId xmlns:a16="http://schemas.microsoft.com/office/drawing/2014/main" id="{2D1782A4-1735-1D87-1613-58D3CEA922C3}"/>
                    </a:ext>
                  </a:extLst>
                </p14:cNvPr>
                <p14:cNvContentPartPr/>
                <p14:nvPr/>
              </p14:nvContentPartPr>
              <p14:xfrm>
                <a:off x="6768600" y="849660"/>
                <a:ext cx="57960" cy="69120"/>
              </p14:xfrm>
            </p:contentPart>
          </mc:Choice>
          <mc:Fallback xmlns="">
            <p:pic>
              <p:nvPicPr>
                <p:cNvPr id="78" name="Ink 77">
                  <a:extLst>
                    <a:ext uri="{FF2B5EF4-FFF2-40B4-BE49-F238E27FC236}">
                      <a16:creationId xmlns:a16="http://schemas.microsoft.com/office/drawing/2014/main" id="{2D1782A4-1735-1D87-1613-58D3CEA922C3}"/>
                    </a:ext>
                  </a:extLst>
                </p:cNvPr>
                <p:cNvPicPr/>
                <p:nvPr/>
              </p:nvPicPr>
              <p:blipFill>
                <a:blip r:embed="rId146"/>
                <a:stretch>
                  <a:fillRect/>
                </a:stretch>
              </p:blipFill>
              <p:spPr>
                <a:xfrm>
                  <a:off x="6759960" y="841020"/>
                  <a:ext cx="7560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79" name="Ink 78">
                  <a:extLst>
                    <a:ext uri="{FF2B5EF4-FFF2-40B4-BE49-F238E27FC236}">
                      <a16:creationId xmlns:a16="http://schemas.microsoft.com/office/drawing/2014/main" id="{FFB64793-6A13-E8BA-1F00-2AC72B81A228}"/>
                    </a:ext>
                  </a:extLst>
                </p14:cNvPr>
                <p14:cNvContentPartPr/>
                <p14:nvPr/>
              </p14:nvContentPartPr>
              <p14:xfrm>
                <a:off x="6903960" y="727620"/>
                <a:ext cx="49320" cy="201960"/>
              </p14:xfrm>
            </p:contentPart>
          </mc:Choice>
          <mc:Fallback xmlns="">
            <p:pic>
              <p:nvPicPr>
                <p:cNvPr id="79" name="Ink 78">
                  <a:extLst>
                    <a:ext uri="{FF2B5EF4-FFF2-40B4-BE49-F238E27FC236}">
                      <a16:creationId xmlns:a16="http://schemas.microsoft.com/office/drawing/2014/main" id="{FFB64793-6A13-E8BA-1F00-2AC72B81A228}"/>
                    </a:ext>
                  </a:extLst>
                </p:cNvPr>
                <p:cNvPicPr/>
                <p:nvPr/>
              </p:nvPicPr>
              <p:blipFill>
                <a:blip r:embed="rId148"/>
                <a:stretch>
                  <a:fillRect/>
                </a:stretch>
              </p:blipFill>
              <p:spPr>
                <a:xfrm>
                  <a:off x="6894960" y="718980"/>
                  <a:ext cx="6696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80" name="Ink 79">
                  <a:extLst>
                    <a:ext uri="{FF2B5EF4-FFF2-40B4-BE49-F238E27FC236}">
                      <a16:creationId xmlns:a16="http://schemas.microsoft.com/office/drawing/2014/main" id="{D396D2BE-8ED3-FA2A-70DE-B3D8138C2191}"/>
                    </a:ext>
                  </a:extLst>
                </p14:cNvPr>
                <p14:cNvContentPartPr/>
                <p14:nvPr/>
              </p14:nvContentPartPr>
              <p14:xfrm>
                <a:off x="6874440" y="817260"/>
                <a:ext cx="121320" cy="11160"/>
              </p14:xfrm>
            </p:contentPart>
          </mc:Choice>
          <mc:Fallback xmlns="">
            <p:pic>
              <p:nvPicPr>
                <p:cNvPr id="80" name="Ink 79">
                  <a:extLst>
                    <a:ext uri="{FF2B5EF4-FFF2-40B4-BE49-F238E27FC236}">
                      <a16:creationId xmlns:a16="http://schemas.microsoft.com/office/drawing/2014/main" id="{D396D2BE-8ED3-FA2A-70DE-B3D8138C2191}"/>
                    </a:ext>
                  </a:extLst>
                </p:cNvPr>
                <p:cNvPicPr/>
                <p:nvPr/>
              </p:nvPicPr>
              <p:blipFill>
                <a:blip r:embed="rId150"/>
                <a:stretch>
                  <a:fillRect/>
                </a:stretch>
              </p:blipFill>
              <p:spPr>
                <a:xfrm>
                  <a:off x="6865800" y="808620"/>
                  <a:ext cx="13896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81" name="Ink 80">
                  <a:extLst>
                    <a:ext uri="{FF2B5EF4-FFF2-40B4-BE49-F238E27FC236}">
                      <a16:creationId xmlns:a16="http://schemas.microsoft.com/office/drawing/2014/main" id="{F1F77DAE-0D92-753F-70F2-D549BF86034F}"/>
                    </a:ext>
                  </a:extLst>
                </p14:cNvPr>
                <p14:cNvContentPartPr/>
                <p14:nvPr/>
              </p14:nvContentPartPr>
              <p14:xfrm>
                <a:off x="6998640" y="833460"/>
                <a:ext cx="88200" cy="108360"/>
              </p14:xfrm>
            </p:contentPart>
          </mc:Choice>
          <mc:Fallback xmlns="">
            <p:pic>
              <p:nvPicPr>
                <p:cNvPr id="81" name="Ink 80">
                  <a:extLst>
                    <a:ext uri="{FF2B5EF4-FFF2-40B4-BE49-F238E27FC236}">
                      <a16:creationId xmlns:a16="http://schemas.microsoft.com/office/drawing/2014/main" id="{F1F77DAE-0D92-753F-70F2-D549BF86034F}"/>
                    </a:ext>
                  </a:extLst>
                </p:cNvPr>
                <p:cNvPicPr/>
                <p:nvPr/>
              </p:nvPicPr>
              <p:blipFill>
                <a:blip r:embed="rId152"/>
                <a:stretch>
                  <a:fillRect/>
                </a:stretch>
              </p:blipFill>
              <p:spPr>
                <a:xfrm>
                  <a:off x="6989640" y="824460"/>
                  <a:ext cx="1058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83" name="Ink 82">
                  <a:extLst>
                    <a:ext uri="{FF2B5EF4-FFF2-40B4-BE49-F238E27FC236}">
                      <a16:creationId xmlns:a16="http://schemas.microsoft.com/office/drawing/2014/main" id="{373341E0-28DF-8CC0-5E07-151E9E251C6D}"/>
                    </a:ext>
                  </a:extLst>
                </p14:cNvPr>
                <p14:cNvContentPartPr/>
                <p14:nvPr/>
              </p14:nvContentPartPr>
              <p14:xfrm>
                <a:off x="7204920" y="902940"/>
                <a:ext cx="23040" cy="73440"/>
              </p14:xfrm>
            </p:contentPart>
          </mc:Choice>
          <mc:Fallback xmlns="">
            <p:pic>
              <p:nvPicPr>
                <p:cNvPr id="83" name="Ink 82">
                  <a:extLst>
                    <a:ext uri="{FF2B5EF4-FFF2-40B4-BE49-F238E27FC236}">
                      <a16:creationId xmlns:a16="http://schemas.microsoft.com/office/drawing/2014/main" id="{373341E0-28DF-8CC0-5E07-151E9E251C6D}"/>
                    </a:ext>
                  </a:extLst>
                </p:cNvPr>
                <p:cNvPicPr/>
                <p:nvPr/>
              </p:nvPicPr>
              <p:blipFill>
                <a:blip r:embed="rId154"/>
                <a:stretch>
                  <a:fillRect/>
                </a:stretch>
              </p:blipFill>
              <p:spPr>
                <a:xfrm>
                  <a:off x="7196280" y="893940"/>
                  <a:ext cx="4068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04" name="Ink 103">
                  <a:extLst>
                    <a:ext uri="{FF2B5EF4-FFF2-40B4-BE49-F238E27FC236}">
                      <a16:creationId xmlns:a16="http://schemas.microsoft.com/office/drawing/2014/main" id="{34B903CB-4A34-D290-DEED-BC2C5C68291F}"/>
                    </a:ext>
                  </a:extLst>
                </p14:cNvPr>
                <p14:cNvContentPartPr/>
                <p14:nvPr/>
              </p14:nvContentPartPr>
              <p14:xfrm>
                <a:off x="7455480" y="758580"/>
                <a:ext cx="123120" cy="178200"/>
              </p14:xfrm>
            </p:contentPart>
          </mc:Choice>
          <mc:Fallback xmlns="">
            <p:pic>
              <p:nvPicPr>
                <p:cNvPr id="104" name="Ink 103">
                  <a:extLst>
                    <a:ext uri="{FF2B5EF4-FFF2-40B4-BE49-F238E27FC236}">
                      <a16:creationId xmlns:a16="http://schemas.microsoft.com/office/drawing/2014/main" id="{34B903CB-4A34-D290-DEED-BC2C5C68291F}"/>
                    </a:ext>
                  </a:extLst>
                </p:cNvPr>
                <p:cNvPicPr/>
                <p:nvPr/>
              </p:nvPicPr>
              <p:blipFill>
                <a:blip r:embed="rId156"/>
                <a:stretch>
                  <a:fillRect/>
                </a:stretch>
              </p:blipFill>
              <p:spPr>
                <a:xfrm>
                  <a:off x="7446480" y="749580"/>
                  <a:ext cx="14076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05" name="Ink 104">
                  <a:extLst>
                    <a:ext uri="{FF2B5EF4-FFF2-40B4-BE49-F238E27FC236}">
                      <a16:creationId xmlns:a16="http://schemas.microsoft.com/office/drawing/2014/main" id="{F5F4049F-FAFA-A057-4ECB-813C166DAC76}"/>
                    </a:ext>
                  </a:extLst>
                </p14:cNvPr>
                <p14:cNvContentPartPr/>
                <p14:nvPr/>
              </p14:nvContentPartPr>
              <p14:xfrm>
                <a:off x="7663200" y="922380"/>
                <a:ext cx="16920" cy="83880"/>
              </p14:xfrm>
            </p:contentPart>
          </mc:Choice>
          <mc:Fallback xmlns="">
            <p:pic>
              <p:nvPicPr>
                <p:cNvPr id="105" name="Ink 104">
                  <a:extLst>
                    <a:ext uri="{FF2B5EF4-FFF2-40B4-BE49-F238E27FC236}">
                      <a16:creationId xmlns:a16="http://schemas.microsoft.com/office/drawing/2014/main" id="{F5F4049F-FAFA-A057-4ECB-813C166DAC76}"/>
                    </a:ext>
                  </a:extLst>
                </p:cNvPr>
                <p:cNvPicPr/>
                <p:nvPr/>
              </p:nvPicPr>
              <p:blipFill>
                <a:blip r:embed="rId158"/>
                <a:stretch>
                  <a:fillRect/>
                </a:stretch>
              </p:blipFill>
              <p:spPr>
                <a:xfrm>
                  <a:off x="7654200" y="913740"/>
                  <a:ext cx="3456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07" name="Ink 106">
                  <a:extLst>
                    <a:ext uri="{FF2B5EF4-FFF2-40B4-BE49-F238E27FC236}">
                      <a16:creationId xmlns:a16="http://schemas.microsoft.com/office/drawing/2014/main" id="{4E48146E-268F-0EAE-18E8-46CE866CD11A}"/>
                    </a:ext>
                  </a:extLst>
                </p14:cNvPr>
                <p14:cNvContentPartPr/>
                <p14:nvPr/>
              </p14:nvContentPartPr>
              <p14:xfrm>
                <a:off x="7885320" y="798540"/>
                <a:ext cx="3600" cy="7920"/>
              </p14:xfrm>
            </p:contentPart>
          </mc:Choice>
          <mc:Fallback xmlns="">
            <p:pic>
              <p:nvPicPr>
                <p:cNvPr id="107" name="Ink 106">
                  <a:extLst>
                    <a:ext uri="{FF2B5EF4-FFF2-40B4-BE49-F238E27FC236}">
                      <a16:creationId xmlns:a16="http://schemas.microsoft.com/office/drawing/2014/main" id="{4E48146E-268F-0EAE-18E8-46CE866CD11A}"/>
                    </a:ext>
                  </a:extLst>
                </p:cNvPr>
                <p:cNvPicPr/>
                <p:nvPr/>
              </p:nvPicPr>
              <p:blipFill>
                <a:blip r:embed="rId160"/>
                <a:stretch>
                  <a:fillRect/>
                </a:stretch>
              </p:blipFill>
              <p:spPr>
                <a:xfrm>
                  <a:off x="7876320" y="789900"/>
                  <a:ext cx="2124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06" name="Ink 105">
                  <a:extLst>
                    <a:ext uri="{FF2B5EF4-FFF2-40B4-BE49-F238E27FC236}">
                      <a16:creationId xmlns:a16="http://schemas.microsoft.com/office/drawing/2014/main" id="{CD30A456-8625-86BF-A3BD-DAE9DB96677E}"/>
                    </a:ext>
                  </a:extLst>
                </p14:cNvPr>
                <p14:cNvContentPartPr/>
                <p14:nvPr/>
              </p14:nvContentPartPr>
              <p14:xfrm>
                <a:off x="7867320" y="929940"/>
                <a:ext cx="10080" cy="29520"/>
              </p14:xfrm>
            </p:contentPart>
          </mc:Choice>
          <mc:Fallback xmlns="">
            <p:pic>
              <p:nvPicPr>
                <p:cNvPr id="106" name="Ink 105">
                  <a:extLst>
                    <a:ext uri="{FF2B5EF4-FFF2-40B4-BE49-F238E27FC236}">
                      <a16:creationId xmlns:a16="http://schemas.microsoft.com/office/drawing/2014/main" id="{CD30A456-8625-86BF-A3BD-DAE9DB96677E}"/>
                    </a:ext>
                  </a:extLst>
                </p:cNvPr>
                <p:cNvPicPr/>
                <p:nvPr/>
              </p:nvPicPr>
              <p:blipFill>
                <a:blip r:embed="rId162"/>
                <a:stretch>
                  <a:fillRect/>
                </a:stretch>
              </p:blipFill>
              <p:spPr>
                <a:xfrm>
                  <a:off x="7858320" y="921300"/>
                  <a:ext cx="2772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08" name="Ink 107">
                  <a:extLst>
                    <a:ext uri="{FF2B5EF4-FFF2-40B4-BE49-F238E27FC236}">
                      <a16:creationId xmlns:a16="http://schemas.microsoft.com/office/drawing/2014/main" id="{4A96D175-3909-EC13-E41B-DEB5B4CD0B18}"/>
                    </a:ext>
                  </a:extLst>
                </p14:cNvPr>
                <p14:cNvContentPartPr/>
                <p14:nvPr/>
              </p14:nvContentPartPr>
              <p14:xfrm>
                <a:off x="7934280" y="927420"/>
                <a:ext cx="116280" cy="39240"/>
              </p14:xfrm>
            </p:contentPart>
          </mc:Choice>
          <mc:Fallback xmlns="">
            <p:pic>
              <p:nvPicPr>
                <p:cNvPr id="108" name="Ink 107">
                  <a:extLst>
                    <a:ext uri="{FF2B5EF4-FFF2-40B4-BE49-F238E27FC236}">
                      <a16:creationId xmlns:a16="http://schemas.microsoft.com/office/drawing/2014/main" id="{4A96D175-3909-EC13-E41B-DEB5B4CD0B18}"/>
                    </a:ext>
                  </a:extLst>
                </p:cNvPr>
                <p:cNvPicPr/>
                <p:nvPr/>
              </p:nvPicPr>
              <p:blipFill>
                <a:blip r:embed="rId164"/>
                <a:stretch>
                  <a:fillRect/>
                </a:stretch>
              </p:blipFill>
              <p:spPr>
                <a:xfrm>
                  <a:off x="7925280" y="918420"/>
                  <a:ext cx="13392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11" name="Ink 110">
                  <a:extLst>
                    <a:ext uri="{FF2B5EF4-FFF2-40B4-BE49-F238E27FC236}">
                      <a16:creationId xmlns:a16="http://schemas.microsoft.com/office/drawing/2014/main" id="{F21D0781-7FA7-C2BC-8A88-4E69461300C7}"/>
                    </a:ext>
                  </a:extLst>
                </p14:cNvPr>
                <p14:cNvContentPartPr/>
                <p14:nvPr/>
              </p14:nvContentPartPr>
              <p14:xfrm>
                <a:off x="8343960" y="812580"/>
                <a:ext cx="68040" cy="66960"/>
              </p14:xfrm>
            </p:contentPart>
          </mc:Choice>
          <mc:Fallback xmlns="">
            <p:pic>
              <p:nvPicPr>
                <p:cNvPr id="111" name="Ink 110">
                  <a:extLst>
                    <a:ext uri="{FF2B5EF4-FFF2-40B4-BE49-F238E27FC236}">
                      <a16:creationId xmlns:a16="http://schemas.microsoft.com/office/drawing/2014/main" id="{F21D0781-7FA7-C2BC-8A88-4E69461300C7}"/>
                    </a:ext>
                  </a:extLst>
                </p:cNvPr>
                <p:cNvPicPr/>
                <p:nvPr/>
              </p:nvPicPr>
              <p:blipFill>
                <a:blip r:embed="rId166"/>
                <a:stretch>
                  <a:fillRect/>
                </a:stretch>
              </p:blipFill>
              <p:spPr>
                <a:xfrm>
                  <a:off x="8335320" y="803940"/>
                  <a:ext cx="8568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12" name="Ink 111">
                  <a:extLst>
                    <a:ext uri="{FF2B5EF4-FFF2-40B4-BE49-F238E27FC236}">
                      <a16:creationId xmlns:a16="http://schemas.microsoft.com/office/drawing/2014/main" id="{F74717FD-8185-1ABD-A33E-F6B4B7FB662F}"/>
                    </a:ext>
                  </a:extLst>
                </p14:cNvPr>
                <p14:cNvContentPartPr/>
                <p14:nvPr/>
              </p14:nvContentPartPr>
              <p14:xfrm>
                <a:off x="8482920" y="811500"/>
                <a:ext cx="34560" cy="161640"/>
              </p14:xfrm>
            </p:contentPart>
          </mc:Choice>
          <mc:Fallback xmlns="">
            <p:pic>
              <p:nvPicPr>
                <p:cNvPr id="112" name="Ink 111">
                  <a:extLst>
                    <a:ext uri="{FF2B5EF4-FFF2-40B4-BE49-F238E27FC236}">
                      <a16:creationId xmlns:a16="http://schemas.microsoft.com/office/drawing/2014/main" id="{F74717FD-8185-1ABD-A33E-F6B4B7FB662F}"/>
                    </a:ext>
                  </a:extLst>
                </p:cNvPr>
                <p:cNvPicPr/>
                <p:nvPr/>
              </p:nvPicPr>
              <p:blipFill>
                <a:blip r:embed="rId168"/>
                <a:stretch>
                  <a:fillRect/>
                </a:stretch>
              </p:blipFill>
              <p:spPr>
                <a:xfrm>
                  <a:off x="8473920" y="802500"/>
                  <a:ext cx="5220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13" name="Ink 112">
                  <a:extLst>
                    <a:ext uri="{FF2B5EF4-FFF2-40B4-BE49-F238E27FC236}">
                      <a16:creationId xmlns:a16="http://schemas.microsoft.com/office/drawing/2014/main" id="{77CC4F19-F7AF-F853-B0D4-28984192CA29}"/>
                    </a:ext>
                  </a:extLst>
                </p14:cNvPr>
                <p14:cNvContentPartPr/>
                <p14:nvPr/>
              </p14:nvContentPartPr>
              <p14:xfrm>
                <a:off x="8533320" y="819420"/>
                <a:ext cx="70560" cy="140400"/>
              </p14:xfrm>
            </p:contentPart>
          </mc:Choice>
          <mc:Fallback xmlns="">
            <p:pic>
              <p:nvPicPr>
                <p:cNvPr id="113" name="Ink 112">
                  <a:extLst>
                    <a:ext uri="{FF2B5EF4-FFF2-40B4-BE49-F238E27FC236}">
                      <a16:creationId xmlns:a16="http://schemas.microsoft.com/office/drawing/2014/main" id="{77CC4F19-F7AF-F853-B0D4-28984192CA29}"/>
                    </a:ext>
                  </a:extLst>
                </p:cNvPr>
                <p:cNvPicPr/>
                <p:nvPr/>
              </p:nvPicPr>
              <p:blipFill>
                <a:blip r:embed="rId170"/>
                <a:stretch>
                  <a:fillRect/>
                </a:stretch>
              </p:blipFill>
              <p:spPr>
                <a:xfrm>
                  <a:off x="8524680" y="810780"/>
                  <a:ext cx="8820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14" name="Ink 113">
                  <a:extLst>
                    <a:ext uri="{FF2B5EF4-FFF2-40B4-BE49-F238E27FC236}">
                      <a16:creationId xmlns:a16="http://schemas.microsoft.com/office/drawing/2014/main" id="{3D99F165-5696-4A1C-F778-CF7FE115BC8F}"/>
                    </a:ext>
                  </a:extLst>
                </p14:cNvPr>
                <p14:cNvContentPartPr/>
                <p14:nvPr/>
              </p14:nvContentPartPr>
              <p14:xfrm>
                <a:off x="8644560" y="834540"/>
                <a:ext cx="97920" cy="214560"/>
              </p14:xfrm>
            </p:contentPart>
          </mc:Choice>
          <mc:Fallback xmlns="">
            <p:pic>
              <p:nvPicPr>
                <p:cNvPr id="114" name="Ink 113">
                  <a:extLst>
                    <a:ext uri="{FF2B5EF4-FFF2-40B4-BE49-F238E27FC236}">
                      <a16:creationId xmlns:a16="http://schemas.microsoft.com/office/drawing/2014/main" id="{3D99F165-5696-4A1C-F778-CF7FE115BC8F}"/>
                    </a:ext>
                  </a:extLst>
                </p:cNvPr>
                <p:cNvPicPr/>
                <p:nvPr/>
              </p:nvPicPr>
              <p:blipFill>
                <a:blip r:embed="rId172"/>
                <a:stretch>
                  <a:fillRect/>
                </a:stretch>
              </p:blipFill>
              <p:spPr>
                <a:xfrm>
                  <a:off x="8635920" y="825540"/>
                  <a:ext cx="11556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16" name="Ink 115">
                  <a:extLst>
                    <a:ext uri="{FF2B5EF4-FFF2-40B4-BE49-F238E27FC236}">
                      <a16:creationId xmlns:a16="http://schemas.microsoft.com/office/drawing/2014/main" id="{BAF19C77-A192-8010-6982-D90110ADF6A9}"/>
                    </a:ext>
                  </a:extLst>
                </p14:cNvPr>
                <p14:cNvContentPartPr/>
                <p14:nvPr/>
              </p14:nvContentPartPr>
              <p14:xfrm>
                <a:off x="8766960" y="856860"/>
                <a:ext cx="149040" cy="207000"/>
              </p14:xfrm>
            </p:contentPart>
          </mc:Choice>
          <mc:Fallback xmlns="">
            <p:pic>
              <p:nvPicPr>
                <p:cNvPr id="116" name="Ink 115">
                  <a:extLst>
                    <a:ext uri="{FF2B5EF4-FFF2-40B4-BE49-F238E27FC236}">
                      <a16:creationId xmlns:a16="http://schemas.microsoft.com/office/drawing/2014/main" id="{BAF19C77-A192-8010-6982-D90110ADF6A9}"/>
                    </a:ext>
                  </a:extLst>
                </p:cNvPr>
                <p:cNvPicPr/>
                <p:nvPr/>
              </p:nvPicPr>
              <p:blipFill>
                <a:blip r:embed="rId174"/>
                <a:stretch>
                  <a:fillRect/>
                </a:stretch>
              </p:blipFill>
              <p:spPr>
                <a:xfrm>
                  <a:off x="8757960" y="847860"/>
                  <a:ext cx="16668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17" name="Ink 116">
                  <a:extLst>
                    <a:ext uri="{FF2B5EF4-FFF2-40B4-BE49-F238E27FC236}">
                      <a16:creationId xmlns:a16="http://schemas.microsoft.com/office/drawing/2014/main" id="{0BF8C00D-DA3B-5FC3-737D-FDB31180F925}"/>
                    </a:ext>
                  </a:extLst>
                </p14:cNvPr>
                <p14:cNvContentPartPr/>
                <p14:nvPr/>
              </p14:nvContentPartPr>
              <p14:xfrm>
                <a:off x="8945520" y="992220"/>
                <a:ext cx="172080" cy="57960"/>
              </p14:xfrm>
            </p:contentPart>
          </mc:Choice>
          <mc:Fallback xmlns="">
            <p:pic>
              <p:nvPicPr>
                <p:cNvPr id="117" name="Ink 116">
                  <a:extLst>
                    <a:ext uri="{FF2B5EF4-FFF2-40B4-BE49-F238E27FC236}">
                      <a16:creationId xmlns:a16="http://schemas.microsoft.com/office/drawing/2014/main" id="{0BF8C00D-DA3B-5FC3-737D-FDB31180F925}"/>
                    </a:ext>
                  </a:extLst>
                </p:cNvPr>
                <p:cNvPicPr/>
                <p:nvPr/>
              </p:nvPicPr>
              <p:blipFill>
                <a:blip r:embed="rId176"/>
                <a:stretch>
                  <a:fillRect/>
                </a:stretch>
              </p:blipFill>
              <p:spPr>
                <a:xfrm>
                  <a:off x="8936880" y="983580"/>
                  <a:ext cx="18972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8" name="Ink 127">
                  <a:extLst>
                    <a:ext uri="{FF2B5EF4-FFF2-40B4-BE49-F238E27FC236}">
                      <a16:creationId xmlns:a16="http://schemas.microsoft.com/office/drawing/2014/main" id="{C4406E8D-576D-D3B9-C54F-FD7E9B2609C4}"/>
                    </a:ext>
                  </a:extLst>
                </p14:cNvPr>
                <p14:cNvContentPartPr/>
                <p14:nvPr/>
              </p14:nvContentPartPr>
              <p14:xfrm>
                <a:off x="9718440" y="766140"/>
                <a:ext cx="216360" cy="229680"/>
              </p14:xfrm>
            </p:contentPart>
          </mc:Choice>
          <mc:Fallback xmlns="">
            <p:pic>
              <p:nvPicPr>
                <p:cNvPr id="128" name="Ink 127">
                  <a:extLst>
                    <a:ext uri="{FF2B5EF4-FFF2-40B4-BE49-F238E27FC236}">
                      <a16:creationId xmlns:a16="http://schemas.microsoft.com/office/drawing/2014/main" id="{C4406E8D-576D-D3B9-C54F-FD7E9B2609C4}"/>
                    </a:ext>
                  </a:extLst>
                </p:cNvPr>
                <p:cNvPicPr/>
                <p:nvPr/>
              </p:nvPicPr>
              <p:blipFill>
                <a:blip r:embed="rId178"/>
                <a:stretch>
                  <a:fillRect/>
                </a:stretch>
              </p:blipFill>
              <p:spPr>
                <a:xfrm>
                  <a:off x="9709440" y="757500"/>
                  <a:ext cx="23400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29" name="Ink 128">
                  <a:extLst>
                    <a:ext uri="{FF2B5EF4-FFF2-40B4-BE49-F238E27FC236}">
                      <a16:creationId xmlns:a16="http://schemas.microsoft.com/office/drawing/2014/main" id="{E20FA787-2A97-86A1-8566-4E742E3A4BC3}"/>
                    </a:ext>
                  </a:extLst>
                </p14:cNvPr>
                <p14:cNvContentPartPr/>
                <p14:nvPr/>
              </p14:nvContentPartPr>
              <p14:xfrm>
                <a:off x="10033800" y="896460"/>
                <a:ext cx="97920" cy="12240"/>
              </p14:xfrm>
            </p:contentPart>
          </mc:Choice>
          <mc:Fallback xmlns="">
            <p:pic>
              <p:nvPicPr>
                <p:cNvPr id="129" name="Ink 128">
                  <a:extLst>
                    <a:ext uri="{FF2B5EF4-FFF2-40B4-BE49-F238E27FC236}">
                      <a16:creationId xmlns:a16="http://schemas.microsoft.com/office/drawing/2014/main" id="{E20FA787-2A97-86A1-8566-4E742E3A4BC3}"/>
                    </a:ext>
                  </a:extLst>
                </p:cNvPr>
                <p:cNvPicPr/>
                <p:nvPr/>
              </p:nvPicPr>
              <p:blipFill>
                <a:blip r:embed="rId180"/>
                <a:stretch>
                  <a:fillRect/>
                </a:stretch>
              </p:blipFill>
              <p:spPr>
                <a:xfrm>
                  <a:off x="10025160" y="887460"/>
                  <a:ext cx="11556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30" name="Ink 129">
                  <a:extLst>
                    <a:ext uri="{FF2B5EF4-FFF2-40B4-BE49-F238E27FC236}">
                      <a16:creationId xmlns:a16="http://schemas.microsoft.com/office/drawing/2014/main" id="{63730040-A950-0799-BD2F-DEB9376FD198}"/>
                    </a:ext>
                  </a:extLst>
                </p14:cNvPr>
                <p14:cNvContentPartPr/>
                <p14:nvPr/>
              </p14:nvContentPartPr>
              <p14:xfrm>
                <a:off x="10033800" y="961260"/>
                <a:ext cx="112680" cy="7920"/>
              </p14:xfrm>
            </p:contentPart>
          </mc:Choice>
          <mc:Fallback xmlns="">
            <p:pic>
              <p:nvPicPr>
                <p:cNvPr id="130" name="Ink 129">
                  <a:extLst>
                    <a:ext uri="{FF2B5EF4-FFF2-40B4-BE49-F238E27FC236}">
                      <a16:creationId xmlns:a16="http://schemas.microsoft.com/office/drawing/2014/main" id="{63730040-A950-0799-BD2F-DEB9376FD198}"/>
                    </a:ext>
                  </a:extLst>
                </p:cNvPr>
                <p:cNvPicPr/>
                <p:nvPr/>
              </p:nvPicPr>
              <p:blipFill>
                <a:blip r:embed="rId182"/>
                <a:stretch>
                  <a:fillRect/>
                </a:stretch>
              </p:blipFill>
              <p:spPr>
                <a:xfrm>
                  <a:off x="10025160" y="952620"/>
                  <a:ext cx="13032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32" name="Ink 131">
                  <a:extLst>
                    <a:ext uri="{FF2B5EF4-FFF2-40B4-BE49-F238E27FC236}">
                      <a16:creationId xmlns:a16="http://schemas.microsoft.com/office/drawing/2014/main" id="{E960540E-869D-4806-5B59-B8FC2CDC9B4F}"/>
                    </a:ext>
                  </a:extLst>
                </p14:cNvPr>
                <p14:cNvContentPartPr/>
                <p14:nvPr/>
              </p14:nvContentPartPr>
              <p14:xfrm>
                <a:off x="10288320" y="796380"/>
                <a:ext cx="117000" cy="196920"/>
              </p14:xfrm>
            </p:contentPart>
          </mc:Choice>
          <mc:Fallback xmlns="">
            <p:pic>
              <p:nvPicPr>
                <p:cNvPr id="132" name="Ink 131">
                  <a:extLst>
                    <a:ext uri="{FF2B5EF4-FFF2-40B4-BE49-F238E27FC236}">
                      <a16:creationId xmlns:a16="http://schemas.microsoft.com/office/drawing/2014/main" id="{E960540E-869D-4806-5B59-B8FC2CDC9B4F}"/>
                    </a:ext>
                  </a:extLst>
                </p:cNvPr>
                <p:cNvPicPr/>
                <p:nvPr/>
              </p:nvPicPr>
              <p:blipFill>
                <a:blip r:embed="rId184"/>
                <a:stretch>
                  <a:fillRect/>
                </a:stretch>
              </p:blipFill>
              <p:spPr>
                <a:xfrm>
                  <a:off x="10279320" y="787380"/>
                  <a:ext cx="13464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33" name="Ink 132">
                  <a:extLst>
                    <a:ext uri="{FF2B5EF4-FFF2-40B4-BE49-F238E27FC236}">
                      <a16:creationId xmlns:a16="http://schemas.microsoft.com/office/drawing/2014/main" id="{A5A10155-F7A7-03C2-9AA3-6AFE2A31E4DF}"/>
                    </a:ext>
                  </a:extLst>
                </p14:cNvPr>
                <p14:cNvContentPartPr/>
                <p14:nvPr/>
              </p14:nvContentPartPr>
              <p14:xfrm>
                <a:off x="10525200" y="790260"/>
                <a:ext cx="52200" cy="45720"/>
              </p14:xfrm>
            </p:contentPart>
          </mc:Choice>
          <mc:Fallback xmlns="">
            <p:pic>
              <p:nvPicPr>
                <p:cNvPr id="133" name="Ink 132">
                  <a:extLst>
                    <a:ext uri="{FF2B5EF4-FFF2-40B4-BE49-F238E27FC236}">
                      <a16:creationId xmlns:a16="http://schemas.microsoft.com/office/drawing/2014/main" id="{A5A10155-F7A7-03C2-9AA3-6AFE2A31E4DF}"/>
                    </a:ext>
                  </a:extLst>
                </p:cNvPr>
                <p:cNvPicPr/>
                <p:nvPr/>
              </p:nvPicPr>
              <p:blipFill>
                <a:blip r:embed="rId186"/>
                <a:stretch>
                  <a:fillRect/>
                </a:stretch>
              </p:blipFill>
              <p:spPr>
                <a:xfrm>
                  <a:off x="10516200" y="781620"/>
                  <a:ext cx="6984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34" name="Ink 133">
                  <a:extLst>
                    <a:ext uri="{FF2B5EF4-FFF2-40B4-BE49-F238E27FC236}">
                      <a16:creationId xmlns:a16="http://schemas.microsoft.com/office/drawing/2014/main" id="{44D1B976-F1C6-3C4F-B102-CDB109FF9057}"/>
                    </a:ext>
                  </a:extLst>
                </p14:cNvPr>
                <p14:cNvContentPartPr/>
                <p14:nvPr/>
              </p14:nvContentPartPr>
              <p14:xfrm>
                <a:off x="10636800" y="829500"/>
                <a:ext cx="37800" cy="165600"/>
              </p14:xfrm>
            </p:contentPart>
          </mc:Choice>
          <mc:Fallback xmlns="">
            <p:pic>
              <p:nvPicPr>
                <p:cNvPr id="134" name="Ink 133">
                  <a:extLst>
                    <a:ext uri="{FF2B5EF4-FFF2-40B4-BE49-F238E27FC236}">
                      <a16:creationId xmlns:a16="http://schemas.microsoft.com/office/drawing/2014/main" id="{44D1B976-F1C6-3C4F-B102-CDB109FF9057}"/>
                    </a:ext>
                  </a:extLst>
                </p:cNvPr>
                <p:cNvPicPr/>
                <p:nvPr/>
              </p:nvPicPr>
              <p:blipFill>
                <a:blip r:embed="rId188"/>
                <a:stretch>
                  <a:fillRect/>
                </a:stretch>
              </p:blipFill>
              <p:spPr>
                <a:xfrm>
                  <a:off x="10627800" y="820500"/>
                  <a:ext cx="5544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35" name="Ink 134">
                  <a:extLst>
                    <a:ext uri="{FF2B5EF4-FFF2-40B4-BE49-F238E27FC236}">
                      <a16:creationId xmlns:a16="http://schemas.microsoft.com/office/drawing/2014/main" id="{62CDCF2E-B7FE-A025-85BC-AEF7059E00F3}"/>
                    </a:ext>
                  </a:extLst>
                </p14:cNvPr>
                <p14:cNvContentPartPr/>
                <p14:nvPr/>
              </p14:nvContentPartPr>
              <p14:xfrm>
                <a:off x="10662720" y="849660"/>
                <a:ext cx="77040" cy="134280"/>
              </p14:xfrm>
            </p:contentPart>
          </mc:Choice>
          <mc:Fallback xmlns="">
            <p:pic>
              <p:nvPicPr>
                <p:cNvPr id="135" name="Ink 134">
                  <a:extLst>
                    <a:ext uri="{FF2B5EF4-FFF2-40B4-BE49-F238E27FC236}">
                      <a16:creationId xmlns:a16="http://schemas.microsoft.com/office/drawing/2014/main" id="{62CDCF2E-B7FE-A025-85BC-AEF7059E00F3}"/>
                    </a:ext>
                  </a:extLst>
                </p:cNvPr>
                <p:cNvPicPr/>
                <p:nvPr/>
              </p:nvPicPr>
              <p:blipFill>
                <a:blip r:embed="rId190"/>
                <a:stretch>
                  <a:fillRect/>
                </a:stretch>
              </p:blipFill>
              <p:spPr>
                <a:xfrm>
                  <a:off x="10653720" y="840660"/>
                  <a:ext cx="9468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36" name="Ink 135">
                  <a:extLst>
                    <a:ext uri="{FF2B5EF4-FFF2-40B4-BE49-F238E27FC236}">
                      <a16:creationId xmlns:a16="http://schemas.microsoft.com/office/drawing/2014/main" id="{E835D530-BEA7-89D4-7CCA-39D704F3CBFB}"/>
                    </a:ext>
                  </a:extLst>
                </p14:cNvPr>
                <p14:cNvContentPartPr/>
                <p14:nvPr/>
              </p14:nvContentPartPr>
              <p14:xfrm>
                <a:off x="10780080" y="811860"/>
                <a:ext cx="135720" cy="230400"/>
              </p14:xfrm>
            </p:contentPart>
          </mc:Choice>
          <mc:Fallback xmlns="">
            <p:pic>
              <p:nvPicPr>
                <p:cNvPr id="136" name="Ink 135">
                  <a:extLst>
                    <a:ext uri="{FF2B5EF4-FFF2-40B4-BE49-F238E27FC236}">
                      <a16:creationId xmlns:a16="http://schemas.microsoft.com/office/drawing/2014/main" id="{E835D530-BEA7-89D4-7CCA-39D704F3CBFB}"/>
                    </a:ext>
                  </a:extLst>
                </p:cNvPr>
                <p:cNvPicPr/>
                <p:nvPr/>
              </p:nvPicPr>
              <p:blipFill>
                <a:blip r:embed="rId192"/>
                <a:stretch>
                  <a:fillRect/>
                </a:stretch>
              </p:blipFill>
              <p:spPr>
                <a:xfrm>
                  <a:off x="10771440" y="803220"/>
                  <a:ext cx="15336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37" name="Ink 136">
                  <a:extLst>
                    <a:ext uri="{FF2B5EF4-FFF2-40B4-BE49-F238E27FC236}">
                      <a16:creationId xmlns:a16="http://schemas.microsoft.com/office/drawing/2014/main" id="{15B20F40-3F6F-AC98-7568-190D5ECFEF7D}"/>
                    </a:ext>
                  </a:extLst>
                </p14:cNvPr>
                <p14:cNvContentPartPr/>
                <p14:nvPr/>
              </p14:nvContentPartPr>
              <p14:xfrm>
                <a:off x="10888080" y="868740"/>
                <a:ext cx="212400" cy="216720"/>
              </p14:xfrm>
            </p:contentPart>
          </mc:Choice>
          <mc:Fallback xmlns="">
            <p:pic>
              <p:nvPicPr>
                <p:cNvPr id="137" name="Ink 136">
                  <a:extLst>
                    <a:ext uri="{FF2B5EF4-FFF2-40B4-BE49-F238E27FC236}">
                      <a16:creationId xmlns:a16="http://schemas.microsoft.com/office/drawing/2014/main" id="{15B20F40-3F6F-AC98-7568-190D5ECFEF7D}"/>
                    </a:ext>
                  </a:extLst>
                </p:cNvPr>
                <p:cNvPicPr/>
                <p:nvPr/>
              </p:nvPicPr>
              <p:blipFill>
                <a:blip r:embed="rId194"/>
                <a:stretch>
                  <a:fillRect/>
                </a:stretch>
              </p:blipFill>
              <p:spPr>
                <a:xfrm>
                  <a:off x="10879080" y="859740"/>
                  <a:ext cx="23004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38" name="Ink 137">
                  <a:extLst>
                    <a:ext uri="{FF2B5EF4-FFF2-40B4-BE49-F238E27FC236}">
                      <a16:creationId xmlns:a16="http://schemas.microsoft.com/office/drawing/2014/main" id="{6076E34C-EA42-FF54-027F-3DF0B928E4BE}"/>
                    </a:ext>
                  </a:extLst>
                </p14:cNvPr>
                <p14:cNvContentPartPr/>
                <p14:nvPr/>
              </p14:nvContentPartPr>
              <p14:xfrm>
                <a:off x="11095440" y="984660"/>
                <a:ext cx="222120" cy="97200"/>
              </p14:xfrm>
            </p:contentPart>
          </mc:Choice>
          <mc:Fallback xmlns="">
            <p:pic>
              <p:nvPicPr>
                <p:cNvPr id="138" name="Ink 137">
                  <a:extLst>
                    <a:ext uri="{FF2B5EF4-FFF2-40B4-BE49-F238E27FC236}">
                      <a16:creationId xmlns:a16="http://schemas.microsoft.com/office/drawing/2014/main" id="{6076E34C-EA42-FF54-027F-3DF0B928E4BE}"/>
                    </a:ext>
                  </a:extLst>
                </p:cNvPr>
                <p:cNvPicPr/>
                <p:nvPr/>
              </p:nvPicPr>
              <p:blipFill>
                <a:blip r:embed="rId196"/>
                <a:stretch>
                  <a:fillRect/>
                </a:stretch>
              </p:blipFill>
              <p:spPr>
                <a:xfrm>
                  <a:off x="11086440" y="975660"/>
                  <a:ext cx="23976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40" name="Ink 139">
                  <a:extLst>
                    <a:ext uri="{FF2B5EF4-FFF2-40B4-BE49-F238E27FC236}">
                      <a16:creationId xmlns:a16="http://schemas.microsoft.com/office/drawing/2014/main" id="{DE3EB6CF-4DCD-AF13-F68C-66034D96853C}"/>
                    </a:ext>
                  </a:extLst>
                </p14:cNvPr>
                <p14:cNvContentPartPr/>
                <p14:nvPr/>
              </p14:nvContentPartPr>
              <p14:xfrm>
                <a:off x="7139040" y="1253940"/>
                <a:ext cx="9000" cy="223560"/>
              </p14:xfrm>
            </p:contentPart>
          </mc:Choice>
          <mc:Fallback xmlns="">
            <p:pic>
              <p:nvPicPr>
                <p:cNvPr id="140" name="Ink 139">
                  <a:extLst>
                    <a:ext uri="{FF2B5EF4-FFF2-40B4-BE49-F238E27FC236}">
                      <a16:creationId xmlns:a16="http://schemas.microsoft.com/office/drawing/2014/main" id="{DE3EB6CF-4DCD-AF13-F68C-66034D96853C}"/>
                    </a:ext>
                  </a:extLst>
                </p:cNvPr>
                <p:cNvPicPr/>
                <p:nvPr/>
              </p:nvPicPr>
              <p:blipFill>
                <a:blip r:embed="rId198"/>
                <a:stretch>
                  <a:fillRect/>
                </a:stretch>
              </p:blipFill>
              <p:spPr>
                <a:xfrm>
                  <a:off x="7130040" y="1244940"/>
                  <a:ext cx="2664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41" name="Ink 140">
                  <a:extLst>
                    <a:ext uri="{FF2B5EF4-FFF2-40B4-BE49-F238E27FC236}">
                      <a16:creationId xmlns:a16="http://schemas.microsoft.com/office/drawing/2014/main" id="{9C17438A-FC27-226F-06DC-21820CF05D5F}"/>
                    </a:ext>
                  </a:extLst>
                </p14:cNvPr>
                <p14:cNvContentPartPr/>
                <p14:nvPr/>
              </p14:nvContentPartPr>
              <p14:xfrm>
                <a:off x="7058760" y="1221180"/>
                <a:ext cx="208440" cy="20520"/>
              </p14:xfrm>
            </p:contentPart>
          </mc:Choice>
          <mc:Fallback xmlns="">
            <p:pic>
              <p:nvPicPr>
                <p:cNvPr id="141" name="Ink 140">
                  <a:extLst>
                    <a:ext uri="{FF2B5EF4-FFF2-40B4-BE49-F238E27FC236}">
                      <a16:creationId xmlns:a16="http://schemas.microsoft.com/office/drawing/2014/main" id="{9C17438A-FC27-226F-06DC-21820CF05D5F}"/>
                    </a:ext>
                  </a:extLst>
                </p:cNvPr>
                <p:cNvPicPr/>
                <p:nvPr/>
              </p:nvPicPr>
              <p:blipFill>
                <a:blip r:embed="rId200"/>
                <a:stretch>
                  <a:fillRect/>
                </a:stretch>
              </p:blipFill>
              <p:spPr>
                <a:xfrm>
                  <a:off x="7049760" y="1212540"/>
                  <a:ext cx="2260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43" name="Ink 142">
                  <a:extLst>
                    <a:ext uri="{FF2B5EF4-FFF2-40B4-BE49-F238E27FC236}">
                      <a16:creationId xmlns:a16="http://schemas.microsoft.com/office/drawing/2014/main" id="{CD7CE1EC-ED68-421F-5B7E-58CFA35F68B7}"/>
                    </a:ext>
                  </a:extLst>
                </p14:cNvPr>
                <p14:cNvContentPartPr/>
                <p14:nvPr/>
              </p14:nvContentPartPr>
              <p14:xfrm>
                <a:off x="7225440" y="1413420"/>
                <a:ext cx="123120" cy="114120"/>
              </p14:xfrm>
            </p:contentPart>
          </mc:Choice>
          <mc:Fallback xmlns="">
            <p:pic>
              <p:nvPicPr>
                <p:cNvPr id="143" name="Ink 142">
                  <a:extLst>
                    <a:ext uri="{FF2B5EF4-FFF2-40B4-BE49-F238E27FC236}">
                      <a16:creationId xmlns:a16="http://schemas.microsoft.com/office/drawing/2014/main" id="{CD7CE1EC-ED68-421F-5B7E-58CFA35F68B7}"/>
                    </a:ext>
                  </a:extLst>
                </p:cNvPr>
                <p:cNvPicPr/>
                <p:nvPr/>
              </p:nvPicPr>
              <p:blipFill>
                <a:blip r:embed="rId202"/>
                <a:stretch>
                  <a:fillRect/>
                </a:stretch>
              </p:blipFill>
              <p:spPr>
                <a:xfrm>
                  <a:off x="7216800" y="1404780"/>
                  <a:ext cx="14076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44" name="Ink 143">
                  <a:extLst>
                    <a:ext uri="{FF2B5EF4-FFF2-40B4-BE49-F238E27FC236}">
                      <a16:creationId xmlns:a16="http://schemas.microsoft.com/office/drawing/2014/main" id="{FA3C7E4D-2162-9948-139A-ACD6429D8212}"/>
                    </a:ext>
                  </a:extLst>
                </p14:cNvPr>
                <p14:cNvContentPartPr/>
                <p14:nvPr/>
              </p14:nvContentPartPr>
              <p14:xfrm>
                <a:off x="7436040" y="1396500"/>
                <a:ext cx="84600" cy="6480"/>
              </p14:xfrm>
            </p:contentPart>
          </mc:Choice>
          <mc:Fallback xmlns="">
            <p:pic>
              <p:nvPicPr>
                <p:cNvPr id="144" name="Ink 143">
                  <a:extLst>
                    <a:ext uri="{FF2B5EF4-FFF2-40B4-BE49-F238E27FC236}">
                      <a16:creationId xmlns:a16="http://schemas.microsoft.com/office/drawing/2014/main" id="{FA3C7E4D-2162-9948-139A-ACD6429D8212}"/>
                    </a:ext>
                  </a:extLst>
                </p:cNvPr>
                <p:cNvPicPr/>
                <p:nvPr/>
              </p:nvPicPr>
              <p:blipFill>
                <a:blip r:embed="rId204"/>
                <a:stretch>
                  <a:fillRect/>
                </a:stretch>
              </p:blipFill>
              <p:spPr>
                <a:xfrm>
                  <a:off x="7427040" y="1387500"/>
                  <a:ext cx="10224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45" name="Ink 144">
                  <a:extLst>
                    <a:ext uri="{FF2B5EF4-FFF2-40B4-BE49-F238E27FC236}">
                      <a16:creationId xmlns:a16="http://schemas.microsoft.com/office/drawing/2014/main" id="{42BC8503-BE4A-AD4D-D529-CADD69D02F7A}"/>
                    </a:ext>
                  </a:extLst>
                </p14:cNvPr>
                <p14:cNvContentPartPr/>
                <p14:nvPr/>
              </p14:nvContentPartPr>
              <p14:xfrm>
                <a:off x="7449000" y="1444740"/>
                <a:ext cx="65520" cy="9000"/>
              </p14:xfrm>
            </p:contentPart>
          </mc:Choice>
          <mc:Fallback xmlns="">
            <p:pic>
              <p:nvPicPr>
                <p:cNvPr id="145" name="Ink 144">
                  <a:extLst>
                    <a:ext uri="{FF2B5EF4-FFF2-40B4-BE49-F238E27FC236}">
                      <a16:creationId xmlns:a16="http://schemas.microsoft.com/office/drawing/2014/main" id="{42BC8503-BE4A-AD4D-D529-CADD69D02F7A}"/>
                    </a:ext>
                  </a:extLst>
                </p:cNvPr>
                <p:cNvPicPr/>
                <p:nvPr/>
              </p:nvPicPr>
              <p:blipFill>
                <a:blip r:embed="rId206"/>
                <a:stretch>
                  <a:fillRect/>
                </a:stretch>
              </p:blipFill>
              <p:spPr>
                <a:xfrm>
                  <a:off x="7440000" y="1436100"/>
                  <a:ext cx="8316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47" name="Ink 146">
                  <a:extLst>
                    <a:ext uri="{FF2B5EF4-FFF2-40B4-BE49-F238E27FC236}">
                      <a16:creationId xmlns:a16="http://schemas.microsoft.com/office/drawing/2014/main" id="{939693EE-93FB-B78F-569D-4C7DEE107E52}"/>
                    </a:ext>
                  </a:extLst>
                </p14:cNvPr>
                <p14:cNvContentPartPr/>
                <p14:nvPr/>
              </p14:nvContentPartPr>
              <p14:xfrm>
                <a:off x="7735560" y="1260780"/>
                <a:ext cx="19440" cy="258120"/>
              </p14:xfrm>
            </p:contentPart>
          </mc:Choice>
          <mc:Fallback xmlns="">
            <p:pic>
              <p:nvPicPr>
                <p:cNvPr id="147" name="Ink 146">
                  <a:extLst>
                    <a:ext uri="{FF2B5EF4-FFF2-40B4-BE49-F238E27FC236}">
                      <a16:creationId xmlns:a16="http://schemas.microsoft.com/office/drawing/2014/main" id="{939693EE-93FB-B78F-569D-4C7DEE107E52}"/>
                    </a:ext>
                  </a:extLst>
                </p:cNvPr>
                <p:cNvPicPr/>
                <p:nvPr/>
              </p:nvPicPr>
              <p:blipFill>
                <a:blip r:embed="rId208"/>
                <a:stretch>
                  <a:fillRect/>
                </a:stretch>
              </p:blipFill>
              <p:spPr>
                <a:xfrm>
                  <a:off x="7726920" y="1252140"/>
                  <a:ext cx="3708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48" name="Ink 147">
                  <a:extLst>
                    <a:ext uri="{FF2B5EF4-FFF2-40B4-BE49-F238E27FC236}">
                      <a16:creationId xmlns:a16="http://schemas.microsoft.com/office/drawing/2014/main" id="{7CE295A4-A2AD-A9BE-2F5D-6E80886D18E9}"/>
                    </a:ext>
                  </a:extLst>
                </p14:cNvPr>
                <p14:cNvContentPartPr/>
                <p14:nvPr/>
              </p14:nvContentPartPr>
              <p14:xfrm>
                <a:off x="7652040" y="1261860"/>
                <a:ext cx="270000" cy="12240"/>
              </p14:xfrm>
            </p:contentPart>
          </mc:Choice>
          <mc:Fallback xmlns="">
            <p:pic>
              <p:nvPicPr>
                <p:cNvPr id="148" name="Ink 147">
                  <a:extLst>
                    <a:ext uri="{FF2B5EF4-FFF2-40B4-BE49-F238E27FC236}">
                      <a16:creationId xmlns:a16="http://schemas.microsoft.com/office/drawing/2014/main" id="{7CE295A4-A2AD-A9BE-2F5D-6E80886D18E9}"/>
                    </a:ext>
                  </a:extLst>
                </p:cNvPr>
                <p:cNvPicPr/>
                <p:nvPr/>
              </p:nvPicPr>
              <p:blipFill>
                <a:blip r:embed="rId210"/>
                <a:stretch>
                  <a:fillRect/>
                </a:stretch>
              </p:blipFill>
              <p:spPr>
                <a:xfrm>
                  <a:off x="7643040" y="1252860"/>
                  <a:ext cx="2876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49" name="Ink 148">
                  <a:extLst>
                    <a:ext uri="{FF2B5EF4-FFF2-40B4-BE49-F238E27FC236}">
                      <a16:creationId xmlns:a16="http://schemas.microsoft.com/office/drawing/2014/main" id="{E018CA67-0055-BF7B-5A2A-39AB84D6403E}"/>
                    </a:ext>
                  </a:extLst>
                </p14:cNvPr>
                <p14:cNvContentPartPr/>
                <p14:nvPr/>
              </p14:nvContentPartPr>
              <p14:xfrm>
                <a:off x="7852560" y="1445460"/>
                <a:ext cx="8640" cy="69120"/>
              </p14:xfrm>
            </p:contentPart>
          </mc:Choice>
          <mc:Fallback xmlns="">
            <p:pic>
              <p:nvPicPr>
                <p:cNvPr id="149" name="Ink 148">
                  <a:extLst>
                    <a:ext uri="{FF2B5EF4-FFF2-40B4-BE49-F238E27FC236}">
                      <a16:creationId xmlns:a16="http://schemas.microsoft.com/office/drawing/2014/main" id="{E018CA67-0055-BF7B-5A2A-39AB84D6403E}"/>
                    </a:ext>
                  </a:extLst>
                </p:cNvPr>
                <p:cNvPicPr/>
                <p:nvPr/>
              </p:nvPicPr>
              <p:blipFill>
                <a:blip r:embed="rId212"/>
                <a:stretch>
                  <a:fillRect/>
                </a:stretch>
              </p:blipFill>
              <p:spPr>
                <a:xfrm>
                  <a:off x="7843560" y="1436460"/>
                  <a:ext cx="2628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50" name="Ink 149">
                  <a:extLst>
                    <a:ext uri="{FF2B5EF4-FFF2-40B4-BE49-F238E27FC236}">
                      <a16:creationId xmlns:a16="http://schemas.microsoft.com/office/drawing/2014/main" id="{2DBBC6D9-7617-6F87-33AF-2C62A4F14B75}"/>
                    </a:ext>
                  </a:extLst>
                </p14:cNvPr>
                <p14:cNvContentPartPr/>
                <p14:nvPr/>
              </p14:nvContentPartPr>
              <p14:xfrm>
                <a:off x="8026800" y="1383900"/>
                <a:ext cx="133560" cy="6480"/>
              </p14:xfrm>
            </p:contentPart>
          </mc:Choice>
          <mc:Fallback xmlns="">
            <p:pic>
              <p:nvPicPr>
                <p:cNvPr id="150" name="Ink 149">
                  <a:extLst>
                    <a:ext uri="{FF2B5EF4-FFF2-40B4-BE49-F238E27FC236}">
                      <a16:creationId xmlns:a16="http://schemas.microsoft.com/office/drawing/2014/main" id="{2DBBC6D9-7617-6F87-33AF-2C62A4F14B75}"/>
                    </a:ext>
                  </a:extLst>
                </p:cNvPr>
                <p:cNvPicPr/>
                <p:nvPr/>
              </p:nvPicPr>
              <p:blipFill>
                <a:blip r:embed="rId214"/>
                <a:stretch>
                  <a:fillRect/>
                </a:stretch>
              </p:blipFill>
              <p:spPr>
                <a:xfrm>
                  <a:off x="8018160" y="1374900"/>
                  <a:ext cx="1512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52" name="Ink 151">
                  <a:extLst>
                    <a:ext uri="{FF2B5EF4-FFF2-40B4-BE49-F238E27FC236}">
                      <a16:creationId xmlns:a16="http://schemas.microsoft.com/office/drawing/2014/main" id="{475F56DA-3EDF-4366-1C3C-B553DC4360B6}"/>
                    </a:ext>
                  </a:extLst>
                </p14:cNvPr>
                <p14:cNvContentPartPr/>
                <p14:nvPr/>
              </p14:nvContentPartPr>
              <p14:xfrm>
                <a:off x="8376000" y="1287420"/>
                <a:ext cx="88560" cy="190800"/>
              </p14:xfrm>
            </p:contentPart>
          </mc:Choice>
          <mc:Fallback xmlns="">
            <p:pic>
              <p:nvPicPr>
                <p:cNvPr id="152" name="Ink 151">
                  <a:extLst>
                    <a:ext uri="{FF2B5EF4-FFF2-40B4-BE49-F238E27FC236}">
                      <a16:creationId xmlns:a16="http://schemas.microsoft.com/office/drawing/2014/main" id="{475F56DA-3EDF-4366-1C3C-B553DC4360B6}"/>
                    </a:ext>
                  </a:extLst>
                </p:cNvPr>
                <p:cNvPicPr/>
                <p:nvPr/>
              </p:nvPicPr>
              <p:blipFill>
                <a:blip r:embed="rId216"/>
                <a:stretch>
                  <a:fillRect/>
                </a:stretch>
              </p:blipFill>
              <p:spPr>
                <a:xfrm>
                  <a:off x="8367000" y="1278420"/>
                  <a:ext cx="1062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53" name="Ink 152">
                  <a:extLst>
                    <a:ext uri="{FF2B5EF4-FFF2-40B4-BE49-F238E27FC236}">
                      <a16:creationId xmlns:a16="http://schemas.microsoft.com/office/drawing/2014/main" id="{13D1EC51-4627-C283-DEA6-AF8B6B0E62A7}"/>
                    </a:ext>
                  </a:extLst>
                </p14:cNvPr>
                <p14:cNvContentPartPr/>
                <p14:nvPr/>
              </p14:nvContentPartPr>
              <p14:xfrm>
                <a:off x="8553120" y="1313340"/>
                <a:ext cx="15840" cy="141840"/>
              </p14:xfrm>
            </p:contentPart>
          </mc:Choice>
          <mc:Fallback xmlns="">
            <p:pic>
              <p:nvPicPr>
                <p:cNvPr id="153" name="Ink 152">
                  <a:extLst>
                    <a:ext uri="{FF2B5EF4-FFF2-40B4-BE49-F238E27FC236}">
                      <a16:creationId xmlns:a16="http://schemas.microsoft.com/office/drawing/2014/main" id="{13D1EC51-4627-C283-DEA6-AF8B6B0E62A7}"/>
                    </a:ext>
                  </a:extLst>
                </p:cNvPr>
                <p:cNvPicPr/>
                <p:nvPr/>
              </p:nvPicPr>
              <p:blipFill>
                <a:blip r:embed="rId218"/>
                <a:stretch>
                  <a:fillRect/>
                </a:stretch>
              </p:blipFill>
              <p:spPr>
                <a:xfrm>
                  <a:off x="8544120" y="1304700"/>
                  <a:ext cx="3348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54" name="Ink 153">
                  <a:extLst>
                    <a:ext uri="{FF2B5EF4-FFF2-40B4-BE49-F238E27FC236}">
                      <a16:creationId xmlns:a16="http://schemas.microsoft.com/office/drawing/2014/main" id="{5A5BCE9C-36F6-029D-23DC-8129BEC0B6F3}"/>
                    </a:ext>
                  </a:extLst>
                </p14:cNvPr>
                <p14:cNvContentPartPr/>
                <p14:nvPr/>
              </p14:nvContentPartPr>
              <p14:xfrm>
                <a:off x="8562840" y="1314420"/>
                <a:ext cx="87120" cy="158760"/>
              </p14:xfrm>
            </p:contentPart>
          </mc:Choice>
          <mc:Fallback xmlns="">
            <p:pic>
              <p:nvPicPr>
                <p:cNvPr id="154" name="Ink 153">
                  <a:extLst>
                    <a:ext uri="{FF2B5EF4-FFF2-40B4-BE49-F238E27FC236}">
                      <a16:creationId xmlns:a16="http://schemas.microsoft.com/office/drawing/2014/main" id="{5A5BCE9C-36F6-029D-23DC-8129BEC0B6F3}"/>
                    </a:ext>
                  </a:extLst>
                </p:cNvPr>
                <p:cNvPicPr/>
                <p:nvPr/>
              </p:nvPicPr>
              <p:blipFill>
                <a:blip r:embed="rId220"/>
                <a:stretch>
                  <a:fillRect/>
                </a:stretch>
              </p:blipFill>
              <p:spPr>
                <a:xfrm>
                  <a:off x="8553840" y="1305420"/>
                  <a:ext cx="10476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56" name="Ink 155">
                  <a:extLst>
                    <a:ext uri="{FF2B5EF4-FFF2-40B4-BE49-F238E27FC236}">
                      <a16:creationId xmlns:a16="http://schemas.microsoft.com/office/drawing/2014/main" id="{E09E0554-8D00-07B1-1572-6074D9C8639B}"/>
                    </a:ext>
                  </a:extLst>
                </p14:cNvPr>
                <p14:cNvContentPartPr/>
                <p14:nvPr/>
              </p14:nvContentPartPr>
              <p14:xfrm>
                <a:off x="8649240" y="1390020"/>
                <a:ext cx="95400" cy="192600"/>
              </p14:xfrm>
            </p:contentPart>
          </mc:Choice>
          <mc:Fallback xmlns="">
            <p:pic>
              <p:nvPicPr>
                <p:cNvPr id="156" name="Ink 155">
                  <a:extLst>
                    <a:ext uri="{FF2B5EF4-FFF2-40B4-BE49-F238E27FC236}">
                      <a16:creationId xmlns:a16="http://schemas.microsoft.com/office/drawing/2014/main" id="{E09E0554-8D00-07B1-1572-6074D9C8639B}"/>
                    </a:ext>
                  </a:extLst>
                </p:cNvPr>
                <p:cNvPicPr/>
                <p:nvPr/>
              </p:nvPicPr>
              <p:blipFill>
                <a:blip r:embed="rId222"/>
                <a:stretch>
                  <a:fillRect/>
                </a:stretch>
              </p:blipFill>
              <p:spPr>
                <a:xfrm>
                  <a:off x="8640240" y="1381380"/>
                  <a:ext cx="11304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57" name="Ink 156">
                  <a:extLst>
                    <a:ext uri="{FF2B5EF4-FFF2-40B4-BE49-F238E27FC236}">
                      <a16:creationId xmlns:a16="http://schemas.microsoft.com/office/drawing/2014/main" id="{077DDD0E-027A-6E2B-7925-962CD9758EAC}"/>
                    </a:ext>
                  </a:extLst>
                </p14:cNvPr>
                <p14:cNvContentPartPr/>
                <p14:nvPr/>
              </p14:nvContentPartPr>
              <p14:xfrm>
                <a:off x="8725920" y="1442940"/>
                <a:ext cx="127440" cy="174240"/>
              </p14:xfrm>
            </p:contentPart>
          </mc:Choice>
          <mc:Fallback xmlns="">
            <p:pic>
              <p:nvPicPr>
                <p:cNvPr id="157" name="Ink 156">
                  <a:extLst>
                    <a:ext uri="{FF2B5EF4-FFF2-40B4-BE49-F238E27FC236}">
                      <a16:creationId xmlns:a16="http://schemas.microsoft.com/office/drawing/2014/main" id="{077DDD0E-027A-6E2B-7925-962CD9758EAC}"/>
                    </a:ext>
                  </a:extLst>
                </p:cNvPr>
                <p:cNvPicPr/>
                <p:nvPr/>
              </p:nvPicPr>
              <p:blipFill>
                <a:blip r:embed="rId224"/>
                <a:stretch>
                  <a:fillRect/>
                </a:stretch>
              </p:blipFill>
              <p:spPr>
                <a:xfrm>
                  <a:off x="8717280" y="1434300"/>
                  <a:ext cx="14508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58" name="Ink 157">
                  <a:extLst>
                    <a:ext uri="{FF2B5EF4-FFF2-40B4-BE49-F238E27FC236}">
                      <a16:creationId xmlns:a16="http://schemas.microsoft.com/office/drawing/2014/main" id="{3A3E925C-E5EC-4EEC-5369-D11035709A03}"/>
                    </a:ext>
                  </a:extLst>
                </p14:cNvPr>
                <p14:cNvContentPartPr/>
                <p14:nvPr/>
              </p14:nvContentPartPr>
              <p14:xfrm>
                <a:off x="8873160" y="1575060"/>
                <a:ext cx="156960" cy="40680"/>
              </p14:xfrm>
            </p:contentPart>
          </mc:Choice>
          <mc:Fallback xmlns="">
            <p:pic>
              <p:nvPicPr>
                <p:cNvPr id="158" name="Ink 157">
                  <a:extLst>
                    <a:ext uri="{FF2B5EF4-FFF2-40B4-BE49-F238E27FC236}">
                      <a16:creationId xmlns:a16="http://schemas.microsoft.com/office/drawing/2014/main" id="{3A3E925C-E5EC-4EEC-5369-D11035709A03}"/>
                    </a:ext>
                  </a:extLst>
                </p:cNvPr>
                <p:cNvPicPr/>
                <p:nvPr/>
              </p:nvPicPr>
              <p:blipFill>
                <a:blip r:embed="rId226"/>
                <a:stretch>
                  <a:fillRect/>
                </a:stretch>
              </p:blipFill>
              <p:spPr>
                <a:xfrm>
                  <a:off x="8864160" y="1566060"/>
                  <a:ext cx="17460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60" name="Ink 159">
                  <a:extLst>
                    <a:ext uri="{FF2B5EF4-FFF2-40B4-BE49-F238E27FC236}">
                      <a16:creationId xmlns:a16="http://schemas.microsoft.com/office/drawing/2014/main" id="{64B99142-FAA5-8305-7750-750AEBA76D44}"/>
                    </a:ext>
                  </a:extLst>
                </p14:cNvPr>
                <p14:cNvContentPartPr/>
                <p14:nvPr/>
              </p14:nvContentPartPr>
              <p14:xfrm>
                <a:off x="9074760" y="1375260"/>
                <a:ext cx="38160" cy="84240"/>
              </p14:xfrm>
            </p:contentPart>
          </mc:Choice>
          <mc:Fallback xmlns="">
            <p:pic>
              <p:nvPicPr>
                <p:cNvPr id="160" name="Ink 159">
                  <a:extLst>
                    <a:ext uri="{FF2B5EF4-FFF2-40B4-BE49-F238E27FC236}">
                      <a16:creationId xmlns:a16="http://schemas.microsoft.com/office/drawing/2014/main" id="{64B99142-FAA5-8305-7750-750AEBA76D44}"/>
                    </a:ext>
                  </a:extLst>
                </p:cNvPr>
                <p:cNvPicPr/>
                <p:nvPr/>
              </p:nvPicPr>
              <p:blipFill>
                <a:blip r:embed="rId228"/>
                <a:stretch>
                  <a:fillRect/>
                </a:stretch>
              </p:blipFill>
              <p:spPr>
                <a:xfrm>
                  <a:off x="9066120" y="1366620"/>
                  <a:ext cx="5580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61" name="Ink 160">
                  <a:extLst>
                    <a:ext uri="{FF2B5EF4-FFF2-40B4-BE49-F238E27FC236}">
                      <a16:creationId xmlns:a16="http://schemas.microsoft.com/office/drawing/2014/main" id="{839D2501-1CF8-C8C0-F60D-E19A959D5DB0}"/>
                    </a:ext>
                  </a:extLst>
                </p14:cNvPr>
                <p14:cNvContentPartPr/>
                <p14:nvPr/>
              </p14:nvContentPartPr>
              <p14:xfrm>
                <a:off x="9065400" y="1386780"/>
                <a:ext cx="62640" cy="86400"/>
              </p14:xfrm>
            </p:contentPart>
          </mc:Choice>
          <mc:Fallback xmlns="">
            <p:pic>
              <p:nvPicPr>
                <p:cNvPr id="161" name="Ink 160">
                  <a:extLst>
                    <a:ext uri="{FF2B5EF4-FFF2-40B4-BE49-F238E27FC236}">
                      <a16:creationId xmlns:a16="http://schemas.microsoft.com/office/drawing/2014/main" id="{839D2501-1CF8-C8C0-F60D-E19A959D5DB0}"/>
                    </a:ext>
                  </a:extLst>
                </p:cNvPr>
                <p:cNvPicPr/>
                <p:nvPr/>
              </p:nvPicPr>
              <p:blipFill>
                <a:blip r:embed="rId230"/>
                <a:stretch>
                  <a:fillRect/>
                </a:stretch>
              </p:blipFill>
              <p:spPr>
                <a:xfrm>
                  <a:off x="9056400" y="1377780"/>
                  <a:ext cx="8028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62" name="Ink 161">
                  <a:extLst>
                    <a:ext uri="{FF2B5EF4-FFF2-40B4-BE49-F238E27FC236}">
                      <a16:creationId xmlns:a16="http://schemas.microsoft.com/office/drawing/2014/main" id="{481E759F-C792-E734-486F-840C8524F7D4}"/>
                    </a:ext>
                  </a:extLst>
                </p14:cNvPr>
                <p14:cNvContentPartPr/>
                <p14:nvPr/>
              </p14:nvContentPartPr>
              <p14:xfrm>
                <a:off x="9062520" y="1410900"/>
                <a:ext cx="108000" cy="21960"/>
              </p14:xfrm>
            </p:contentPart>
          </mc:Choice>
          <mc:Fallback xmlns="">
            <p:pic>
              <p:nvPicPr>
                <p:cNvPr id="162" name="Ink 161">
                  <a:extLst>
                    <a:ext uri="{FF2B5EF4-FFF2-40B4-BE49-F238E27FC236}">
                      <a16:creationId xmlns:a16="http://schemas.microsoft.com/office/drawing/2014/main" id="{481E759F-C792-E734-486F-840C8524F7D4}"/>
                    </a:ext>
                  </a:extLst>
                </p:cNvPr>
                <p:cNvPicPr/>
                <p:nvPr/>
              </p:nvPicPr>
              <p:blipFill>
                <a:blip r:embed="rId232"/>
                <a:stretch>
                  <a:fillRect/>
                </a:stretch>
              </p:blipFill>
              <p:spPr>
                <a:xfrm>
                  <a:off x="9053520" y="1402260"/>
                  <a:ext cx="12564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64" name="Ink 163">
                  <a:extLst>
                    <a:ext uri="{FF2B5EF4-FFF2-40B4-BE49-F238E27FC236}">
                      <a16:creationId xmlns:a16="http://schemas.microsoft.com/office/drawing/2014/main" id="{5A63EC4B-E285-3D32-57EE-A45B85C53538}"/>
                    </a:ext>
                  </a:extLst>
                </p14:cNvPr>
                <p14:cNvContentPartPr/>
                <p14:nvPr/>
              </p14:nvContentPartPr>
              <p14:xfrm>
                <a:off x="9268440" y="1323060"/>
                <a:ext cx="79560" cy="165960"/>
              </p14:xfrm>
            </p:contentPart>
          </mc:Choice>
          <mc:Fallback xmlns="">
            <p:pic>
              <p:nvPicPr>
                <p:cNvPr id="164" name="Ink 163">
                  <a:extLst>
                    <a:ext uri="{FF2B5EF4-FFF2-40B4-BE49-F238E27FC236}">
                      <a16:creationId xmlns:a16="http://schemas.microsoft.com/office/drawing/2014/main" id="{5A63EC4B-E285-3D32-57EE-A45B85C53538}"/>
                    </a:ext>
                  </a:extLst>
                </p:cNvPr>
                <p:cNvPicPr/>
                <p:nvPr/>
              </p:nvPicPr>
              <p:blipFill>
                <a:blip r:embed="rId234"/>
                <a:stretch>
                  <a:fillRect/>
                </a:stretch>
              </p:blipFill>
              <p:spPr>
                <a:xfrm>
                  <a:off x="9259800" y="1314060"/>
                  <a:ext cx="9720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65" name="Ink 164">
                  <a:extLst>
                    <a:ext uri="{FF2B5EF4-FFF2-40B4-BE49-F238E27FC236}">
                      <a16:creationId xmlns:a16="http://schemas.microsoft.com/office/drawing/2014/main" id="{31DCFBD4-DD93-7201-B456-E2FFC605126A}"/>
                    </a:ext>
                  </a:extLst>
                </p14:cNvPr>
                <p14:cNvContentPartPr/>
                <p14:nvPr/>
              </p14:nvContentPartPr>
              <p14:xfrm>
                <a:off x="9397320" y="1459500"/>
                <a:ext cx="13320" cy="19800"/>
              </p14:xfrm>
            </p:contentPart>
          </mc:Choice>
          <mc:Fallback xmlns="">
            <p:pic>
              <p:nvPicPr>
                <p:cNvPr id="165" name="Ink 164">
                  <a:extLst>
                    <a:ext uri="{FF2B5EF4-FFF2-40B4-BE49-F238E27FC236}">
                      <a16:creationId xmlns:a16="http://schemas.microsoft.com/office/drawing/2014/main" id="{31DCFBD4-DD93-7201-B456-E2FFC605126A}"/>
                    </a:ext>
                  </a:extLst>
                </p:cNvPr>
                <p:cNvPicPr/>
                <p:nvPr/>
              </p:nvPicPr>
              <p:blipFill>
                <a:blip r:embed="rId236"/>
                <a:stretch>
                  <a:fillRect/>
                </a:stretch>
              </p:blipFill>
              <p:spPr>
                <a:xfrm>
                  <a:off x="9388680" y="1450860"/>
                  <a:ext cx="3096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66" name="Ink 165">
                  <a:extLst>
                    <a:ext uri="{FF2B5EF4-FFF2-40B4-BE49-F238E27FC236}">
                      <a16:creationId xmlns:a16="http://schemas.microsoft.com/office/drawing/2014/main" id="{837CB3B9-CC37-A250-A80D-56338115B3DD}"/>
                    </a:ext>
                  </a:extLst>
                </p14:cNvPr>
                <p14:cNvContentPartPr/>
                <p14:nvPr/>
              </p14:nvContentPartPr>
              <p14:xfrm>
                <a:off x="9433320" y="1353300"/>
                <a:ext cx="130680" cy="144720"/>
              </p14:xfrm>
            </p:contentPart>
          </mc:Choice>
          <mc:Fallback xmlns="">
            <p:pic>
              <p:nvPicPr>
                <p:cNvPr id="166" name="Ink 165">
                  <a:extLst>
                    <a:ext uri="{FF2B5EF4-FFF2-40B4-BE49-F238E27FC236}">
                      <a16:creationId xmlns:a16="http://schemas.microsoft.com/office/drawing/2014/main" id="{837CB3B9-CC37-A250-A80D-56338115B3DD}"/>
                    </a:ext>
                  </a:extLst>
                </p:cNvPr>
                <p:cNvPicPr/>
                <p:nvPr/>
              </p:nvPicPr>
              <p:blipFill>
                <a:blip r:embed="rId238"/>
                <a:stretch>
                  <a:fillRect/>
                </a:stretch>
              </p:blipFill>
              <p:spPr>
                <a:xfrm>
                  <a:off x="9424680" y="1344300"/>
                  <a:ext cx="14832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68" name="Ink 167">
                  <a:extLst>
                    <a:ext uri="{FF2B5EF4-FFF2-40B4-BE49-F238E27FC236}">
                      <a16:creationId xmlns:a16="http://schemas.microsoft.com/office/drawing/2014/main" id="{CF9C194C-5FEC-5362-52F1-4F7FE21B63EC}"/>
                    </a:ext>
                  </a:extLst>
                </p14:cNvPr>
                <p14:cNvContentPartPr/>
                <p14:nvPr/>
              </p14:nvContentPartPr>
              <p14:xfrm>
                <a:off x="9629160" y="1292460"/>
                <a:ext cx="197640" cy="216360"/>
              </p14:xfrm>
            </p:contentPart>
          </mc:Choice>
          <mc:Fallback xmlns="">
            <p:pic>
              <p:nvPicPr>
                <p:cNvPr id="168" name="Ink 167">
                  <a:extLst>
                    <a:ext uri="{FF2B5EF4-FFF2-40B4-BE49-F238E27FC236}">
                      <a16:creationId xmlns:a16="http://schemas.microsoft.com/office/drawing/2014/main" id="{CF9C194C-5FEC-5362-52F1-4F7FE21B63EC}"/>
                    </a:ext>
                  </a:extLst>
                </p:cNvPr>
                <p:cNvPicPr/>
                <p:nvPr/>
              </p:nvPicPr>
              <p:blipFill>
                <a:blip r:embed="rId240"/>
                <a:stretch>
                  <a:fillRect/>
                </a:stretch>
              </p:blipFill>
              <p:spPr>
                <a:xfrm>
                  <a:off x="9620520" y="1283820"/>
                  <a:ext cx="21528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69" name="Ink 168">
                  <a:extLst>
                    <a:ext uri="{FF2B5EF4-FFF2-40B4-BE49-F238E27FC236}">
                      <a16:creationId xmlns:a16="http://schemas.microsoft.com/office/drawing/2014/main" id="{D99E155C-9A30-15D4-63B3-DFD7CF19423F}"/>
                    </a:ext>
                  </a:extLst>
                </p14:cNvPr>
                <p14:cNvContentPartPr/>
                <p14:nvPr/>
              </p14:nvContentPartPr>
              <p14:xfrm>
                <a:off x="9828240" y="1442580"/>
                <a:ext cx="155160" cy="79920"/>
              </p14:xfrm>
            </p:contentPart>
          </mc:Choice>
          <mc:Fallback xmlns="">
            <p:pic>
              <p:nvPicPr>
                <p:cNvPr id="169" name="Ink 168">
                  <a:extLst>
                    <a:ext uri="{FF2B5EF4-FFF2-40B4-BE49-F238E27FC236}">
                      <a16:creationId xmlns:a16="http://schemas.microsoft.com/office/drawing/2014/main" id="{D99E155C-9A30-15D4-63B3-DFD7CF19423F}"/>
                    </a:ext>
                  </a:extLst>
                </p:cNvPr>
                <p:cNvPicPr/>
                <p:nvPr/>
              </p:nvPicPr>
              <p:blipFill>
                <a:blip r:embed="rId242"/>
                <a:stretch>
                  <a:fillRect/>
                </a:stretch>
              </p:blipFill>
              <p:spPr>
                <a:xfrm>
                  <a:off x="9819240" y="1433940"/>
                  <a:ext cx="17280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71" name="Ink 170">
                  <a:extLst>
                    <a:ext uri="{FF2B5EF4-FFF2-40B4-BE49-F238E27FC236}">
                      <a16:creationId xmlns:a16="http://schemas.microsoft.com/office/drawing/2014/main" id="{A9937CB1-3BD3-AC93-696C-04712C1DCC6A}"/>
                    </a:ext>
                  </a:extLst>
                </p14:cNvPr>
                <p14:cNvContentPartPr/>
                <p14:nvPr/>
              </p14:nvContentPartPr>
              <p14:xfrm>
                <a:off x="6913680" y="1071420"/>
                <a:ext cx="3177720" cy="687240"/>
              </p14:xfrm>
            </p:contentPart>
          </mc:Choice>
          <mc:Fallback xmlns="">
            <p:pic>
              <p:nvPicPr>
                <p:cNvPr id="171" name="Ink 170">
                  <a:extLst>
                    <a:ext uri="{FF2B5EF4-FFF2-40B4-BE49-F238E27FC236}">
                      <a16:creationId xmlns:a16="http://schemas.microsoft.com/office/drawing/2014/main" id="{A9937CB1-3BD3-AC93-696C-04712C1DCC6A}"/>
                    </a:ext>
                  </a:extLst>
                </p:cNvPr>
                <p:cNvPicPr/>
                <p:nvPr/>
              </p:nvPicPr>
              <p:blipFill>
                <a:blip r:embed="rId244"/>
                <a:stretch>
                  <a:fillRect/>
                </a:stretch>
              </p:blipFill>
              <p:spPr>
                <a:xfrm>
                  <a:off x="6905040" y="1062420"/>
                  <a:ext cx="3195360" cy="704880"/>
                </a:xfrm>
                <a:prstGeom prst="rect">
                  <a:avLst/>
                </a:prstGeom>
              </p:spPr>
            </p:pic>
          </mc:Fallback>
        </mc:AlternateContent>
      </p:grpSp>
      <p:grpSp>
        <p:nvGrpSpPr>
          <p:cNvPr id="178" name="Group 177">
            <a:extLst>
              <a:ext uri="{FF2B5EF4-FFF2-40B4-BE49-F238E27FC236}">
                <a16:creationId xmlns:a16="http://schemas.microsoft.com/office/drawing/2014/main" id="{C738F680-BF11-2FC3-848B-55023E084A82}"/>
              </a:ext>
            </a:extLst>
          </p:cNvPr>
          <p:cNvGrpSpPr/>
          <p:nvPr/>
        </p:nvGrpSpPr>
        <p:grpSpPr>
          <a:xfrm>
            <a:off x="3324840" y="1946220"/>
            <a:ext cx="501840" cy="218160"/>
            <a:chOff x="3324840" y="1946220"/>
            <a:chExt cx="501840" cy="218160"/>
          </a:xfrm>
        </p:grpSpPr>
        <mc:AlternateContent xmlns:mc="http://schemas.openxmlformats.org/markup-compatibility/2006" xmlns:p14="http://schemas.microsoft.com/office/powerpoint/2010/main">
          <mc:Choice Requires="p14">
            <p:contentPart p14:bwMode="auto" r:id="rId245">
              <p14:nvContentPartPr>
                <p14:cNvPr id="173" name="Ink 172">
                  <a:extLst>
                    <a:ext uri="{FF2B5EF4-FFF2-40B4-BE49-F238E27FC236}">
                      <a16:creationId xmlns:a16="http://schemas.microsoft.com/office/drawing/2014/main" id="{E3B2A705-7167-6FF2-E635-CE28856746AC}"/>
                    </a:ext>
                  </a:extLst>
                </p14:cNvPr>
                <p14:cNvContentPartPr/>
                <p14:nvPr/>
              </p14:nvContentPartPr>
              <p14:xfrm>
                <a:off x="3324840" y="1978620"/>
                <a:ext cx="203400" cy="185760"/>
              </p14:xfrm>
            </p:contentPart>
          </mc:Choice>
          <mc:Fallback xmlns="">
            <p:pic>
              <p:nvPicPr>
                <p:cNvPr id="173" name="Ink 172">
                  <a:extLst>
                    <a:ext uri="{FF2B5EF4-FFF2-40B4-BE49-F238E27FC236}">
                      <a16:creationId xmlns:a16="http://schemas.microsoft.com/office/drawing/2014/main" id="{E3B2A705-7167-6FF2-E635-CE28856746AC}"/>
                    </a:ext>
                  </a:extLst>
                </p:cNvPr>
                <p:cNvPicPr/>
                <p:nvPr/>
              </p:nvPicPr>
              <p:blipFill>
                <a:blip r:embed="rId246"/>
                <a:stretch>
                  <a:fillRect/>
                </a:stretch>
              </p:blipFill>
              <p:spPr>
                <a:xfrm>
                  <a:off x="3315840" y="1969620"/>
                  <a:ext cx="22104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74" name="Ink 173">
                  <a:extLst>
                    <a:ext uri="{FF2B5EF4-FFF2-40B4-BE49-F238E27FC236}">
                      <a16:creationId xmlns:a16="http://schemas.microsoft.com/office/drawing/2014/main" id="{EEC4D88A-9A26-38E8-21E8-FE33CC3FD4B4}"/>
                    </a:ext>
                  </a:extLst>
                </p14:cNvPr>
                <p14:cNvContentPartPr/>
                <p14:nvPr/>
              </p14:nvContentPartPr>
              <p14:xfrm>
                <a:off x="3591240" y="2111460"/>
                <a:ext cx="6480" cy="30240"/>
              </p14:xfrm>
            </p:contentPart>
          </mc:Choice>
          <mc:Fallback xmlns="">
            <p:pic>
              <p:nvPicPr>
                <p:cNvPr id="174" name="Ink 173">
                  <a:extLst>
                    <a:ext uri="{FF2B5EF4-FFF2-40B4-BE49-F238E27FC236}">
                      <a16:creationId xmlns:a16="http://schemas.microsoft.com/office/drawing/2014/main" id="{EEC4D88A-9A26-38E8-21E8-FE33CC3FD4B4}"/>
                    </a:ext>
                  </a:extLst>
                </p:cNvPr>
                <p:cNvPicPr/>
                <p:nvPr/>
              </p:nvPicPr>
              <p:blipFill>
                <a:blip r:embed="rId248"/>
                <a:stretch>
                  <a:fillRect/>
                </a:stretch>
              </p:blipFill>
              <p:spPr>
                <a:xfrm>
                  <a:off x="3582600" y="2102820"/>
                  <a:ext cx="2412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75" name="Ink 174">
                  <a:extLst>
                    <a:ext uri="{FF2B5EF4-FFF2-40B4-BE49-F238E27FC236}">
                      <a16:creationId xmlns:a16="http://schemas.microsoft.com/office/drawing/2014/main" id="{B1A5A320-7776-CEEF-4C2A-B7BAEE8E64AE}"/>
                    </a:ext>
                  </a:extLst>
                </p14:cNvPr>
                <p14:cNvContentPartPr/>
                <p14:nvPr/>
              </p14:nvContentPartPr>
              <p14:xfrm>
                <a:off x="3602400" y="2005980"/>
                <a:ext cx="5400" cy="12240"/>
              </p14:xfrm>
            </p:contentPart>
          </mc:Choice>
          <mc:Fallback xmlns="">
            <p:pic>
              <p:nvPicPr>
                <p:cNvPr id="175" name="Ink 174">
                  <a:extLst>
                    <a:ext uri="{FF2B5EF4-FFF2-40B4-BE49-F238E27FC236}">
                      <a16:creationId xmlns:a16="http://schemas.microsoft.com/office/drawing/2014/main" id="{B1A5A320-7776-CEEF-4C2A-B7BAEE8E64AE}"/>
                    </a:ext>
                  </a:extLst>
                </p:cNvPr>
                <p:cNvPicPr/>
                <p:nvPr/>
              </p:nvPicPr>
              <p:blipFill>
                <a:blip r:embed="rId250"/>
                <a:stretch>
                  <a:fillRect/>
                </a:stretch>
              </p:blipFill>
              <p:spPr>
                <a:xfrm>
                  <a:off x="3593760" y="1996980"/>
                  <a:ext cx="230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76" name="Ink 175">
                  <a:extLst>
                    <a:ext uri="{FF2B5EF4-FFF2-40B4-BE49-F238E27FC236}">
                      <a16:creationId xmlns:a16="http://schemas.microsoft.com/office/drawing/2014/main" id="{EE76B73D-791E-4A32-ACD3-778E1854729A}"/>
                    </a:ext>
                  </a:extLst>
                </p14:cNvPr>
                <p14:cNvContentPartPr/>
                <p14:nvPr/>
              </p14:nvContentPartPr>
              <p14:xfrm>
                <a:off x="3707520" y="1985100"/>
                <a:ext cx="20880" cy="154800"/>
              </p14:xfrm>
            </p:contentPart>
          </mc:Choice>
          <mc:Fallback xmlns="">
            <p:pic>
              <p:nvPicPr>
                <p:cNvPr id="176" name="Ink 175">
                  <a:extLst>
                    <a:ext uri="{FF2B5EF4-FFF2-40B4-BE49-F238E27FC236}">
                      <a16:creationId xmlns:a16="http://schemas.microsoft.com/office/drawing/2014/main" id="{EE76B73D-791E-4A32-ACD3-778E1854729A}"/>
                    </a:ext>
                  </a:extLst>
                </p:cNvPr>
                <p:cNvPicPr/>
                <p:nvPr/>
              </p:nvPicPr>
              <p:blipFill>
                <a:blip r:embed="rId252"/>
                <a:stretch>
                  <a:fillRect/>
                </a:stretch>
              </p:blipFill>
              <p:spPr>
                <a:xfrm>
                  <a:off x="3698880" y="1976100"/>
                  <a:ext cx="3852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77" name="Ink 176">
                  <a:extLst>
                    <a:ext uri="{FF2B5EF4-FFF2-40B4-BE49-F238E27FC236}">
                      <a16:creationId xmlns:a16="http://schemas.microsoft.com/office/drawing/2014/main" id="{F7527876-721E-3734-87B3-89E695789225}"/>
                    </a:ext>
                  </a:extLst>
                </p14:cNvPr>
                <p14:cNvContentPartPr/>
                <p14:nvPr/>
              </p14:nvContentPartPr>
              <p14:xfrm>
                <a:off x="3796800" y="1946220"/>
                <a:ext cx="29880" cy="206640"/>
              </p14:xfrm>
            </p:contentPart>
          </mc:Choice>
          <mc:Fallback xmlns="">
            <p:pic>
              <p:nvPicPr>
                <p:cNvPr id="177" name="Ink 176">
                  <a:extLst>
                    <a:ext uri="{FF2B5EF4-FFF2-40B4-BE49-F238E27FC236}">
                      <a16:creationId xmlns:a16="http://schemas.microsoft.com/office/drawing/2014/main" id="{F7527876-721E-3734-87B3-89E695789225}"/>
                    </a:ext>
                  </a:extLst>
                </p:cNvPr>
                <p:cNvPicPr/>
                <p:nvPr/>
              </p:nvPicPr>
              <p:blipFill>
                <a:blip r:embed="rId254"/>
                <a:stretch>
                  <a:fillRect/>
                </a:stretch>
              </p:blipFill>
              <p:spPr>
                <a:xfrm>
                  <a:off x="3787800" y="1937220"/>
                  <a:ext cx="47520" cy="224280"/>
                </a:xfrm>
                <a:prstGeom prst="rect">
                  <a:avLst/>
                </a:prstGeom>
              </p:spPr>
            </p:pic>
          </mc:Fallback>
        </mc:AlternateContent>
      </p:grpSp>
      <p:grpSp>
        <p:nvGrpSpPr>
          <p:cNvPr id="188" name="Group 187">
            <a:extLst>
              <a:ext uri="{FF2B5EF4-FFF2-40B4-BE49-F238E27FC236}">
                <a16:creationId xmlns:a16="http://schemas.microsoft.com/office/drawing/2014/main" id="{44A2DE42-B268-87AF-9235-65ACE6CE521D}"/>
              </a:ext>
            </a:extLst>
          </p:cNvPr>
          <p:cNvGrpSpPr/>
          <p:nvPr/>
        </p:nvGrpSpPr>
        <p:grpSpPr>
          <a:xfrm>
            <a:off x="4106400" y="1955220"/>
            <a:ext cx="465120" cy="202680"/>
            <a:chOff x="4106400" y="1955220"/>
            <a:chExt cx="465120" cy="202680"/>
          </a:xfrm>
        </p:grpSpPr>
        <mc:AlternateContent xmlns:mc="http://schemas.openxmlformats.org/markup-compatibility/2006" xmlns:p14="http://schemas.microsoft.com/office/powerpoint/2010/main">
          <mc:Choice Requires="p14">
            <p:contentPart p14:bwMode="auto" r:id="rId255">
              <p14:nvContentPartPr>
                <p14:cNvPr id="179" name="Ink 178">
                  <a:extLst>
                    <a:ext uri="{FF2B5EF4-FFF2-40B4-BE49-F238E27FC236}">
                      <a16:creationId xmlns:a16="http://schemas.microsoft.com/office/drawing/2014/main" id="{D1D99158-52FA-A4B0-9FE9-67108E53B756}"/>
                    </a:ext>
                  </a:extLst>
                </p14:cNvPr>
                <p14:cNvContentPartPr/>
                <p14:nvPr/>
              </p14:nvContentPartPr>
              <p14:xfrm>
                <a:off x="4106400" y="2063220"/>
                <a:ext cx="76320" cy="77040"/>
              </p14:xfrm>
            </p:contentPart>
          </mc:Choice>
          <mc:Fallback xmlns="">
            <p:pic>
              <p:nvPicPr>
                <p:cNvPr id="179" name="Ink 178">
                  <a:extLst>
                    <a:ext uri="{FF2B5EF4-FFF2-40B4-BE49-F238E27FC236}">
                      <a16:creationId xmlns:a16="http://schemas.microsoft.com/office/drawing/2014/main" id="{D1D99158-52FA-A4B0-9FE9-67108E53B756}"/>
                    </a:ext>
                  </a:extLst>
                </p:cNvPr>
                <p:cNvPicPr/>
                <p:nvPr/>
              </p:nvPicPr>
              <p:blipFill>
                <a:blip r:embed="rId256"/>
                <a:stretch>
                  <a:fillRect/>
                </a:stretch>
              </p:blipFill>
              <p:spPr>
                <a:xfrm>
                  <a:off x="4097400" y="2054220"/>
                  <a:ext cx="9396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80" name="Ink 179">
                  <a:extLst>
                    <a:ext uri="{FF2B5EF4-FFF2-40B4-BE49-F238E27FC236}">
                      <a16:creationId xmlns:a16="http://schemas.microsoft.com/office/drawing/2014/main" id="{0DFFD991-00A9-4E5C-51C6-4283C1CBCBEA}"/>
                    </a:ext>
                  </a:extLst>
                </p14:cNvPr>
                <p14:cNvContentPartPr/>
                <p14:nvPr/>
              </p14:nvContentPartPr>
              <p14:xfrm>
                <a:off x="4278480" y="1955220"/>
                <a:ext cx="30600" cy="202680"/>
              </p14:xfrm>
            </p:contentPart>
          </mc:Choice>
          <mc:Fallback xmlns="">
            <p:pic>
              <p:nvPicPr>
                <p:cNvPr id="180" name="Ink 179">
                  <a:extLst>
                    <a:ext uri="{FF2B5EF4-FFF2-40B4-BE49-F238E27FC236}">
                      <a16:creationId xmlns:a16="http://schemas.microsoft.com/office/drawing/2014/main" id="{0DFFD991-00A9-4E5C-51C6-4283C1CBCBEA}"/>
                    </a:ext>
                  </a:extLst>
                </p:cNvPr>
                <p:cNvPicPr/>
                <p:nvPr/>
              </p:nvPicPr>
              <p:blipFill>
                <a:blip r:embed="rId258"/>
                <a:stretch>
                  <a:fillRect/>
                </a:stretch>
              </p:blipFill>
              <p:spPr>
                <a:xfrm>
                  <a:off x="4269480" y="1946220"/>
                  <a:ext cx="4824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81" name="Ink 180">
                  <a:extLst>
                    <a:ext uri="{FF2B5EF4-FFF2-40B4-BE49-F238E27FC236}">
                      <a16:creationId xmlns:a16="http://schemas.microsoft.com/office/drawing/2014/main" id="{9891F6FF-A0D2-AF7A-EBA3-19380DA76443}"/>
                    </a:ext>
                  </a:extLst>
                </p14:cNvPr>
                <p14:cNvContentPartPr/>
                <p14:nvPr/>
              </p14:nvContentPartPr>
              <p14:xfrm>
                <a:off x="4380360" y="2038380"/>
                <a:ext cx="58320" cy="109800"/>
              </p14:xfrm>
            </p:contentPart>
          </mc:Choice>
          <mc:Fallback xmlns="">
            <p:pic>
              <p:nvPicPr>
                <p:cNvPr id="181" name="Ink 180">
                  <a:extLst>
                    <a:ext uri="{FF2B5EF4-FFF2-40B4-BE49-F238E27FC236}">
                      <a16:creationId xmlns:a16="http://schemas.microsoft.com/office/drawing/2014/main" id="{9891F6FF-A0D2-AF7A-EBA3-19380DA76443}"/>
                    </a:ext>
                  </a:extLst>
                </p:cNvPr>
                <p:cNvPicPr/>
                <p:nvPr/>
              </p:nvPicPr>
              <p:blipFill>
                <a:blip r:embed="rId260"/>
                <a:stretch>
                  <a:fillRect/>
                </a:stretch>
              </p:blipFill>
              <p:spPr>
                <a:xfrm>
                  <a:off x="4371720" y="2029380"/>
                  <a:ext cx="7596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82" name="Ink 181">
                  <a:extLst>
                    <a:ext uri="{FF2B5EF4-FFF2-40B4-BE49-F238E27FC236}">
                      <a16:creationId xmlns:a16="http://schemas.microsoft.com/office/drawing/2014/main" id="{4FE74406-850D-298F-AE53-7C918146116A}"/>
                    </a:ext>
                  </a:extLst>
                </p14:cNvPr>
                <p14:cNvContentPartPr/>
                <p14:nvPr/>
              </p14:nvContentPartPr>
              <p14:xfrm>
                <a:off x="4503840" y="2053860"/>
                <a:ext cx="67680" cy="76320"/>
              </p14:xfrm>
            </p:contentPart>
          </mc:Choice>
          <mc:Fallback xmlns="">
            <p:pic>
              <p:nvPicPr>
                <p:cNvPr id="182" name="Ink 181">
                  <a:extLst>
                    <a:ext uri="{FF2B5EF4-FFF2-40B4-BE49-F238E27FC236}">
                      <a16:creationId xmlns:a16="http://schemas.microsoft.com/office/drawing/2014/main" id="{4FE74406-850D-298F-AE53-7C918146116A}"/>
                    </a:ext>
                  </a:extLst>
                </p:cNvPr>
                <p:cNvPicPr/>
                <p:nvPr/>
              </p:nvPicPr>
              <p:blipFill>
                <a:blip r:embed="rId262"/>
                <a:stretch>
                  <a:fillRect/>
                </a:stretch>
              </p:blipFill>
              <p:spPr>
                <a:xfrm>
                  <a:off x="4494840" y="2045220"/>
                  <a:ext cx="85320" cy="93960"/>
                </a:xfrm>
                <a:prstGeom prst="rect">
                  <a:avLst/>
                </a:prstGeom>
              </p:spPr>
            </p:pic>
          </mc:Fallback>
        </mc:AlternateContent>
      </p:grpSp>
      <p:grpSp>
        <p:nvGrpSpPr>
          <p:cNvPr id="187" name="Group 186">
            <a:extLst>
              <a:ext uri="{FF2B5EF4-FFF2-40B4-BE49-F238E27FC236}">
                <a16:creationId xmlns:a16="http://schemas.microsoft.com/office/drawing/2014/main" id="{04EABA6B-816A-4205-568A-B1995103EB27}"/>
              </a:ext>
            </a:extLst>
          </p:cNvPr>
          <p:cNvGrpSpPr/>
          <p:nvPr/>
        </p:nvGrpSpPr>
        <p:grpSpPr>
          <a:xfrm>
            <a:off x="4864560" y="1979340"/>
            <a:ext cx="551880" cy="161280"/>
            <a:chOff x="4864560" y="1979340"/>
            <a:chExt cx="551880" cy="161280"/>
          </a:xfrm>
        </p:grpSpPr>
        <mc:AlternateContent xmlns:mc="http://schemas.openxmlformats.org/markup-compatibility/2006" xmlns:p14="http://schemas.microsoft.com/office/powerpoint/2010/main">
          <mc:Choice Requires="p14">
            <p:contentPart p14:bwMode="auto" r:id="rId263">
              <p14:nvContentPartPr>
                <p14:cNvPr id="183" name="Ink 182">
                  <a:extLst>
                    <a:ext uri="{FF2B5EF4-FFF2-40B4-BE49-F238E27FC236}">
                      <a16:creationId xmlns:a16="http://schemas.microsoft.com/office/drawing/2014/main" id="{3EDE7234-E0C2-028B-FBE5-C85B8BAE26DD}"/>
                    </a:ext>
                  </a:extLst>
                </p14:cNvPr>
                <p14:cNvContentPartPr/>
                <p14:nvPr/>
              </p14:nvContentPartPr>
              <p14:xfrm>
                <a:off x="4864560" y="2032980"/>
                <a:ext cx="114480" cy="90000"/>
              </p14:xfrm>
            </p:contentPart>
          </mc:Choice>
          <mc:Fallback xmlns="">
            <p:pic>
              <p:nvPicPr>
                <p:cNvPr id="183" name="Ink 182">
                  <a:extLst>
                    <a:ext uri="{FF2B5EF4-FFF2-40B4-BE49-F238E27FC236}">
                      <a16:creationId xmlns:a16="http://schemas.microsoft.com/office/drawing/2014/main" id="{3EDE7234-E0C2-028B-FBE5-C85B8BAE26DD}"/>
                    </a:ext>
                  </a:extLst>
                </p:cNvPr>
                <p:cNvPicPr/>
                <p:nvPr/>
              </p:nvPicPr>
              <p:blipFill>
                <a:blip r:embed="rId264"/>
                <a:stretch>
                  <a:fillRect/>
                </a:stretch>
              </p:blipFill>
              <p:spPr>
                <a:xfrm>
                  <a:off x="4855920" y="2024340"/>
                  <a:ext cx="13212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84" name="Ink 183">
                  <a:extLst>
                    <a:ext uri="{FF2B5EF4-FFF2-40B4-BE49-F238E27FC236}">
                      <a16:creationId xmlns:a16="http://schemas.microsoft.com/office/drawing/2014/main" id="{33F00B4C-B8CC-3D62-4928-46DFEF82CE4E}"/>
                    </a:ext>
                  </a:extLst>
                </p14:cNvPr>
                <p14:cNvContentPartPr/>
                <p14:nvPr/>
              </p14:nvContentPartPr>
              <p14:xfrm>
                <a:off x="5043480" y="2046660"/>
                <a:ext cx="55440" cy="76680"/>
              </p14:xfrm>
            </p:contentPart>
          </mc:Choice>
          <mc:Fallback xmlns="">
            <p:pic>
              <p:nvPicPr>
                <p:cNvPr id="184" name="Ink 183">
                  <a:extLst>
                    <a:ext uri="{FF2B5EF4-FFF2-40B4-BE49-F238E27FC236}">
                      <a16:creationId xmlns:a16="http://schemas.microsoft.com/office/drawing/2014/main" id="{33F00B4C-B8CC-3D62-4928-46DFEF82CE4E}"/>
                    </a:ext>
                  </a:extLst>
                </p:cNvPr>
                <p:cNvPicPr/>
                <p:nvPr/>
              </p:nvPicPr>
              <p:blipFill>
                <a:blip r:embed="rId266"/>
                <a:stretch>
                  <a:fillRect/>
                </a:stretch>
              </p:blipFill>
              <p:spPr>
                <a:xfrm>
                  <a:off x="5034480" y="2038020"/>
                  <a:ext cx="7308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85" name="Ink 184">
                  <a:extLst>
                    <a:ext uri="{FF2B5EF4-FFF2-40B4-BE49-F238E27FC236}">
                      <a16:creationId xmlns:a16="http://schemas.microsoft.com/office/drawing/2014/main" id="{A2619049-D991-7CA9-B4D3-20953CAB536A}"/>
                    </a:ext>
                  </a:extLst>
                </p14:cNvPr>
                <p14:cNvContentPartPr/>
                <p14:nvPr/>
              </p14:nvContentPartPr>
              <p14:xfrm>
                <a:off x="5140680" y="2039100"/>
                <a:ext cx="88920" cy="95040"/>
              </p14:xfrm>
            </p:contentPart>
          </mc:Choice>
          <mc:Fallback xmlns="">
            <p:pic>
              <p:nvPicPr>
                <p:cNvPr id="185" name="Ink 184">
                  <a:extLst>
                    <a:ext uri="{FF2B5EF4-FFF2-40B4-BE49-F238E27FC236}">
                      <a16:creationId xmlns:a16="http://schemas.microsoft.com/office/drawing/2014/main" id="{A2619049-D991-7CA9-B4D3-20953CAB536A}"/>
                    </a:ext>
                  </a:extLst>
                </p:cNvPr>
                <p:cNvPicPr/>
                <p:nvPr/>
              </p:nvPicPr>
              <p:blipFill>
                <a:blip r:embed="rId268"/>
                <a:stretch>
                  <a:fillRect/>
                </a:stretch>
              </p:blipFill>
              <p:spPr>
                <a:xfrm>
                  <a:off x="5131680" y="2030460"/>
                  <a:ext cx="10656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86" name="Ink 185">
                  <a:extLst>
                    <a:ext uri="{FF2B5EF4-FFF2-40B4-BE49-F238E27FC236}">
                      <a16:creationId xmlns:a16="http://schemas.microsoft.com/office/drawing/2014/main" id="{84E7EAC8-BE8A-9456-5549-94D3D7303C56}"/>
                    </a:ext>
                  </a:extLst>
                </p14:cNvPr>
                <p14:cNvContentPartPr/>
                <p14:nvPr/>
              </p14:nvContentPartPr>
              <p14:xfrm>
                <a:off x="5265960" y="1979340"/>
                <a:ext cx="150480" cy="161280"/>
              </p14:xfrm>
            </p:contentPart>
          </mc:Choice>
          <mc:Fallback xmlns="">
            <p:pic>
              <p:nvPicPr>
                <p:cNvPr id="186" name="Ink 185">
                  <a:extLst>
                    <a:ext uri="{FF2B5EF4-FFF2-40B4-BE49-F238E27FC236}">
                      <a16:creationId xmlns:a16="http://schemas.microsoft.com/office/drawing/2014/main" id="{84E7EAC8-BE8A-9456-5549-94D3D7303C56}"/>
                    </a:ext>
                  </a:extLst>
                </p:cNvPr>
                <p:cNvPicPr/>
                <p:nvPr/>
              </p:nvPicPr>
              <p:blipFill>
                <a:blip r:embed="rId270"/>
                <a:stretch>
                  <a:fillRect/>
                </a:stretch>
              </p:blipFill>
              <p:spPr>
                <a:xfrm>
                  <a:off x="5256960" y="1970340"/>
                  <a:ext cx="168120" cy="178920"/>
                </a:xfrm>
                <a:prstGeom prst="rect">
                  <a:avLst/>
                </a:prstGeom>
              </p:spPr>
            </p:pic>
          </mc:Fallback>
        </mc:AlternateContent>
      </p:grpSp>
      <p:grpSp>
        <p:nvGrpSpPr>
          <p:cNvPr id="193" name="Group 192">
            <a:extLst>
              <a:ext uri="{FF2B5EF4-FFF2-40B4-BE49-F238E27FC236}">
                <a16:creationId xmlns:a16="http://schemas.microsoft.com/office/drawing/2014/main" id="{7C41EE62-96CA-6B86-0ED5-D8113E8DA3E3}"/>
              </a:ext>
            </a:extLst>
          </p:cNvPr>
          <p:cNvGrpSpPr/>
          <p:nvPr/>
        </p:nvGrpSpPr>
        <p:grpSpPr>
          <a:xfrm>
            <a:off x="5604360" y="1983660"/>
            <a:ext cx="361440" cy="175680"/>
            <a:chOff x="5604360" y="1983660"/>
            <a:chExt cx="361440" cy="175680"/>
          </a:xfrm>
        </p:grpSpPr>
        <mc:AlternateContent xmlns:mc="http://schemas.openxmlformats.org/markup-compatibility/2006" xmlns:p14="http://schemas.microsoft.com/office/powerpoint/2010/main">
          <mc:Choice Requires="p14">
            <p:contentPart p14:bwMode="auto" r:id="rId271">
              <p14:nvContentPartPr>
                <p14:cNvPr id="189" name="Ink 188">
                  <a:extLst>
                    <a:ext uri="{FF2B5EF4-FFF2-40B4-BE49-F238E27FC236}">
                      <a16:creationId xmlns:a16="http://schemas.microsoft.com/office/drawing/2014/main" id="{80218D72-0C43-4293-0400-EE7DC2151B94}"/>
                    </a:ext>
                  </a:extLst>
                </p14:cNvPr>
                <p14:cNvContentPartPr/>
                <p14:nvPr/>
              </p14:nvContentPartPr>
              <p14:xfrm>
                <a:off x="5643240" y="1990140"/>
                <a:ext cx="39600" cy="161280"/>
              </p14:xfrm>
            </p:contentPart>
          </mc:Choice>
          <mc:Fallback xmlns="">
            <p:pic>
              <p:nvPicPr>
                <p:cNvPr id="189" name="Ink 188">
                  <a:extLst>
                    <a:ext uri="{FF2B5EF4-FFF2-40B4-BE49-F238E27FC236}">
                      <a16:creationId xmlns:a16="http://schemas.microsoft.com/office/drawing/2014/main" id="{80218D72-0C43-4293-0400-EE7DC2151B94}"/>
                    </a:ext>
                  </a:extLst>
                </p:cNvPr>
                <p:cNvPicPr/>
                <p:nvPr/>
              </p:nvPicPr>
              <p:blipFill>
                <a:blip r:embed="rId272"/>
                <a:stretch>
                  <a:fillRect/>
                </a:stretch>
              </p:blipFill>
              <p:spPr>
                <a:xfrm>
                  <a:off x="5634600" y="1981500"/>
                  <a:ext cx="5724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90" name="Ink 189">
                  <a:extLst>
                    <a:ext uri="{FF2B5EF4-FFF2-40B4-BE49-F238E27FC236}">
                      <a16:creationId xmlns:a16="http://schemas.microsoft.com/office/drawing/2014/main" id="{7B373F57-4F97-43C2-3CF3-D05AC1240CBA}"/>
                    </a:ext>
                  </a:extLst>
                </p14:cNvPr>
                <p14:cNvContentPartPr/>
                <p14:nvPr/>
              </p14:nvContentPartPr>
              <p14:xfrm>
                <a:off x="5604360" y="2063580"/>
                <a:ext cx="142560" cy="33840"/>
              </p14:xfrm>
            </p:contentPart>
          </mc:Choice>
          <mc:Fallback xmlns="">
            <p:pic>
              <p:nvPicPr>
                <p:cNvPr id="190" name="Ink 189">
                  <a:extLst>
                    <a:ext uri="{FF2B5EF4-FFF2-40B4-BE49-F238E27FC236}">
                      <a16:creationId xmlns:a16="http://schemas.microsoft.com/office/drawing/2014/main" id="{7B373F57-4F97-43C2-3CF3-D05AC1240CBA}"/>
                    </a:ext>
                  </a:extLst>
                </p:cNvPr>
                <p:cNvPicPr/>
                <p:nvPr/>
              </p:nvPicPr>
              <p:blipFill>
                <a:blip r:embed="rId274"/>
                <a:stretch>
                  <a:fillRect/>
                </a:stretch>
              </p:blipFill>
              <p:spPr>
                <a:xfrm>
                  <a:off x="5595360" y="2054940"/>
                  <a:ext cx="16020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191" name="Ink 190">
                  <a:extLst>
                    <a:ext uri="{FF2B5EF4-FFF2-40B4-BE49-F238E27FC236}">
                      <a16:creationId xmlns:a16="http://schemas.microsoft.com/office/drawing/2014/main" id="{2A8F99E3-1593-8894-E2F0-7371E02A0E93}"/>
                    </a:ext>
                  </a:extLst>
                </p14:cNvPr>
                <p14:cNvContentPartPr/>
                <p14:nvPr/>
              </p14:nvContentPartPr>
              <p14:xfrm>
                <a:off x="5784000" y="1983660"/>
                <a:ext cx="90000" cy="158040"/>
              </p14:xfrm>
            </p:contentPart>
          </mc:Choice>
          <mc:Fallback xmlns="">
            <p:pic>
              <p:nvPicPr>
                <p:cNvPr id="191" name="Ink 190">
                  <a:extLst>
                    <a:ext uri="{FF2B5EF4-FFF2-40B4-BE49-F238E27FC236}">
                      <a16:creationId xmlns:a16="http://schemas.microsoft.com/office/drawing/2014/main" id="{2A8F99E3-1593-8894-E2F0-7371E02A0E93}"/>
                    </a:ext>
                  </a:extLst>
                </p:cNvPr>
                <p:cNvPicPr/>
                <p:nvPr/>
              </p:nvPicPr>
              <p:blipFill>
                <a:blip r:embed="rId276"/>
                <a:stretch>
                  <a:fillRect/>
                </a:stretch>
              </p:blipFill>
              <p:spPr>
                <a:xfrm>
                  <a:off x="5775000" y="1975020"/>
                  <a:ext cx="10764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92" name="Ink 191">
                  <a:extLst>
                    <a:ext uri="{FF2B5EF4-FFF2-40B4-BE49-F238E27FC236}">
                      <a16:creationId xmlns:a16="http://schemas.microsoft.com/office/drawing/2014/main" id="{7D41A572-9211-258D-5F81-33D0E261EE69}"/>
                    </a:ext>
                  </a:extLst>
                </p14:cNvPr>
                <p14:cNvContentPartPr/>
                <p14:nvPr/>
              </p14:nvContentPartPr>
              <p14:xfrm>
                <a:off x="5896320" y="2053140"/>
                <a:ext cx="69480" cy="106200"/>
              </p14:xfrm>
            </p:contentPart>
          </mc:Choice>
          <mc:Fallback xmlns="">
            <p:pic>
              <p:nvPicPr>
                <p:cNvPr id="192" name="Ink 191">
                  <a:extLst>
                    <a:ext uri="{FF2B5EF4-FFF2-40B4-BE49-F238E27FC236}">
                      <a16:creationId xmlns:a16="http://schemas.microsoft.com/office/drawing/2014/main" id="{7D41A572-9211-258D-5F81-33D0E261EE69}"/>
                    </a:ext>
                  </a:extLst>
                </p:cNvPr>
                <p:cNvPicPr/>
                <p:nvPr/>
              </p:nvPicPr>
              <p:blipFill>
                <a:blip r:embed="rId278"/>
                <a:stretch>
                  <a:fillRect/>
                </a:stretch>
              </p:blipFill>
              <p:spPr>
                <a:xfrm>
                  <a:off x="5887680" y="2044500"/>
                  <a:ext cx="87120" cy="123840"/>
                </a:xfrm>
                <a:prstGeom prst="rect">
                  <a:avLst/>
                </a:prstGeom>
              </p:spPr>
            </p:pic>
          </mc:Fallback>
        </mc:AlternateContent>
      </p:grpSp>
      <p:grpSp>
        <p:nvGrpSpPr>
          <p:cNvPr id="199" name="Group 198">
            <a:extLst>
              <a:ext uri="{FF2B5EF4-FFF2-40B4-BE49-F238E27FC236}">
                <a16:creationId xmlns:a16="http://schemas.microsoft.com/office/drawing/2014/main" id="{5FAA43BB-2EE4-E71A-7A23-D0EBE9009C2D}"/>
              </a:ext>
            </a:extLst>
          </p:cNvPr>
          <p:cNvGrpSpPr/>
          <p:nvPr/>
        </p:nvGrpSpPr>
        <p:grpSpPr>
          <a:xfrm>
            <a:off x="6150480" y="2000220"/>
            <a:ext cx="548640" cy="195480"/>
            <a:chOff x="6150480" y="2000220"/>
            <a:chExt cx="548640" cy="195480"/>
          </a:xfrm>
        </p:grpSpPr>
        <mc:AlternateContent xmlns:mc="http://schemas.openxmlformats.org/markup-compatibility/2006" xmlns:p14="http://schemas.microsoft.com/office/powerpoint/2010/main">
          <mc:Choice Requires="p14">
            <p:contentPart p14:bwMode="auto" r:id="rId279">
              <p14:nvContentPartPr>
                <p14:cNvPr id="194" name="Ink 193">
                  <a:extLst>
                    <a:ext uri="{FF2B5EF4-FFF2-40B4-BE49-F238E27FC236}">
                      <a16:creationId xmlns:a16="http://schemas.microsoft.com/office/drawing/2014/main" id="{EAF2B96F-A45A-08A6-8109-B4837305A0BC}"/>
                    </a:ext>
                  </a:extLst>
                </p14:cNvPr>
                <p14:cNvContentPartPr/>
                <p14:nvPr/>
              </p14:nvContentPartPr>
              <p14:xfrm>
                <a:off x="6150480" y="2012460"/>
                <a:ext cx="100800" cy="159840"/>
              </p14:xfrm>
            </p:contentPart>
          </mc:Choice>
          <mc:Fallback xmlns="">
            <p:pic>
              <p:nvPicPr>
                <p:cNvPr id="194" name="Ink 193">
                  <a:extLst>
                    <a:ext uri="{FF2B5EF4-FFF2-40B4-BE49-F238E27FC236}">
                      <a16:creationId xmlns:a16="http://schemas.microsoft.com/office/drawing/2014/main" id="{EAF2B96F-A45A-08A6-8109-B4837305A0BC}"/>
                    </a:ext>
                  </a:extLst>
                </p:cNvPr>
                <p:cNvPicPr/>
                <p:nvPr/>
              </p:nvPicPr>
              <p:blipFill>
                <a:blip r:embed="rId280"/>
                <a:stretch>
                  <a:fillRect/>
                </a:stretch>
              </p:blipFill>
              <p:spPr>
                <a:xfrm>
                  <a:off x="6141840" y="2003820"/>
                  <a:ext cx="11844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95" name="Ink 194">
                  <a:extLst>
                    <a:ext uri="{FF2B5EF4-FFF2-40B4-BE49-F238E27FC236}">
                      <a16:creationId xmlns:a16="http://schemas.microsoft.com/office/drawing/2014/main" id="{533DF971-EF00-6EFF-0B4B-857D30F8F858}"/>
                    </a:ext>
                  </a:extLst>
                </p14:cNvPr>
                <p14:cNvContentPartPr/>
                <p14:nvPr/>
              </p14:nvContentPartPr>
              <p14:xfrm>
                <a:off x="6265680" y="2083740"/>
                <a:ext cx="68400" cy="80280"/>
              </p14:xfrm>
            </p:contentPart>
          </mc:Choice>
          <mc:Fallback xmlns="">
            <p:pic>
              <p:nvPicPr>
                <p:cNvPr id="195" name="Ink 194">
                  <a:extLst>
                    <a:ext uri="{FF2B5EF4-FFF2-40B4-BE49-F238E27FC236}">
                      <a16:creationId xmlns:a16="http://schemas.microsoft.com/office/drawing/2014/main" id="{533DF971-EF00-6EFF-0B4B-857D30F8F858}"/>
                    </a:ext>
                  </a:extLst>
                </p:cNvPr>
                <p:cNvPicPr/>
                <p:nvPr/>
              </p:nvPicPr>
              <p:blipFill>
                <a:blip r:embed="rId282"/>
                <a:stretch>
                  <a:fillRect/>
                </a:stretch>
              </p:blipFill>
              <p:spPr>
                <a:xfrm>
                  <a:off x="6256680" y="2075100"/>
                  <a:ext cx="8604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96" name="Ink 195">
                  <a:extLst>
                    <a:ext uri="{FF2B5EF4-FFF2-40B4-BE49-F238E27FC236}">
                      <a16:creationId xmlns:a16="http://schemas.microsoft.com/office/drawing/2014/main" id="{EDA56F3F-D595-A38E-9EB6-1DD895178060}"/>
                    </a:ext>
                  </a:extLst>
                </p14:cNvPr>
                <p14:cNvContentPartPr/>
                <p14:nvPr/>
              </p14:nvContentPartPr>
              <p14:xfrm>
                <a:off x="6368280" y="2114340"/>
                <a:ext cx="57600" cy="59400"/>
              </p14:xfrm>
            </p:contentPart>
          </mc:Choice>
          <mc:Fallback xmlns="">
            <p:pic>
              <p:nvPicPr>
                <p:cNvPr id="196" name="Ink 195">
                  <a:extLst>
                    <a:ext uri="{FF2B5EF4-FFF2-40B4-BE49-F238E27FC236}">
                      <a16:creationId xmlns:a16="http://schemas.microsoft.com/office/drawing/2014/main" id="{EDA56F3F-D595-A38E-9EB6-1DD895178060}"/>
                    </a:ext>
                  </a:extLst>
                </p:cNvPr>
                <p:cNvPicPr/>
                <p:nvPr/>
              </p:nvPicPr>
              <p:blipFill>
                <a:blip r:embed="rId284"/>
                <a:stretch>
                  <a:fillRect/>
                </a:stretch>
              </p:blipFill>
              <p:spPr>
                <a:xfrm>
                  <a:off x="6359640" y="2105700"/>
                  <a:ext cx="7524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97" name="Ink 196">
                  <a:extLst>
                    <a:ext uri="{FF2B5EF4-FFF2-40B4-BE49-F238E27FC236}">
                      <a16:creationId xmlns:a16="http://schemas.microsoft.com/office/drawing/2014/main" id="{05B87D3B-CAF9-9D11-4A01-2E9CEF978C1E}"/>
                    </a:ext>
                  </a:extLst>
                </p14:cNvPr>
                <p14:cNvContentPartPr/>
                <p14:nvPr/>
              </p14:nvContentPartPr>
              <p14:xfrm>
                <a:off x="6502200" y="2000220"/>
                <a:ext cx="15120" cy="185040"/>
              </p14:xfrm>
            </p:contentPart>
          </mc:Choice>
          <mc:Fallback xmlns="">
            <p:pic>
              <p:nvPicPr>
                <p:cNvPr id="197" name="Ink 196">
                  <a:extLst>
                    <a:ext uri="{FF2B5EF4-FFF2-40B4-BE49-F238E27FC236}">
                      <a16:creationId xmlns:a16="http://schemas.microsoft.com/office/drawing/2014/main" id="{05B87D3B-CAF9-9D11-4A01-2E9CEF978C1E}"/>
                    </a:ext>
                  </a:extLst>
                </p:cNvPr>
                <p:cNvPicPr/>
                <p:nvPr/>
              </p:nvPicPr>
              <p:blipFill>
                <a:blip r:embed="rId286"/>
                <a:stretch>
                  <a:fillRect/>
                </a:stretch>
              </p:blipFill>
              <p:spPr>
                <a:xfrm>
                  <a:off x="6493560" y="1991580"/>
                  <a:ext cx="3276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98" name="Ink 197">
                  <a:extLst>
                    <a:ext uri="{FF2B5EF4-FFF2-40B4-BE49-F238E27FC236}">
                      <a16:creationId xmlns:a16="http://schemas.microsoft.com/office/drawing/2014/main" id="{EB5515D1-2A14-489D-2269-5CB48A6BAC1D}"/>
                    </a:ext>
                  </a:extLst>
                </p14:cNvPr>
                <p14:cNvContentPartPr/>
                <p14:nvPr/>
              </p14:nvContentPartPr>
              <p14:xfrm>
                <a:off x="6595440" y="2093460"/>
                <a:ext cx="103680" cy="102240"/>
              </p14:xfrm>
            </p:contentPart>
          </mc:Choice>
          <mc:Fallback xmlns="">
            <p:pic>
              <p:nvPicPr>
                <p:cNvPr id="198" name="Ink 197">
                  <a:extLst>
                    <a:ext uri="{FF2B5EF4-FFF2-40B4-BE49-F238E27FC236}">
                      <a16:creationId xmlns:a16="http://schemas.microsoft.com/office/drawing/2014/main" id="{EB5515D1-2A14-489D-2269-5CB48A6BAC1D}"/>
                    </a:ext>
                  </a:extLst>
                </p:cNvPr>
                <p:cNvPicPr/>
                <p:nvPr/>
              </p:nvPicPr>
              <p:blipFill>
                <a:blip r:embed="rId288"/>
                <a:stretch>
                  <a:fillRect/>
                </a:stretch>
              </p:blipFill>
              <p:spPr>
                <a:xfrm>
                  <a:off x="6586440" y="2084820"/>
                  <a:ext cx="121320" cy="119880"/>
                </a:xfrm>
                <a:prstGeom prst="rect">
                  <a:avLst/>
                </a:prstGeom>
              </p:spPr>
            </p:pic>
          </mc:Fallback>
        </mc:AlternateContent>
      </p:grpSp>
      <p:grpSp>
        <p:nvGrpSpPr>
          <p:cNvPr id="208" name="Group 207">
            <a:extLst>
              <a:ext uri="{FF2B5EF4-FFF2-40B4-BE49-F238E27FC236}">
                <a16:creationId xmlns:a16="http://schemas.microsoft.com/office/drawing/2014/main" id="{7D882108-BC29-FE8C-8F14-1CB7E07C676D}"/>
              </a:ext>
            </a:extLst>
          </p:cNvPr>
          <p:cNvGrpSpPr/>
          <p:nvPr/>
        </p:nvGrpSpPr>
        <p:grpSpPr>
          <a:xfrm>
            <a:off x="6921960" y="2028300"/>
            <a:ext cx="742320" cy="308160"/>
            <a:chOff x="6921960" y="2028300"/>
            <a:chExt cx="742320" cy="308160"/>
          </a:xfrm>
        </p:grpSpPr>
        <mc:AlternateContent xmlns:mc="http://schemas.openxmlformats.org/markup-compatibility/2006" xmlns:p14="http://schemas.microsoft.com/office/powerpoint/2010/main">
          <mc:Choice Requires="p14">
            <p:contentPart p14:bwMode="auto" r:id="rId289">
              <p14:nvContentPartPr>
                <p14:cNvPr id="200" name="Ink 199">
                  <a:extLst>
                    <a:ext uri="{FF2B5EF4-FFF2-40B4-BE49-F238E27FC236}">
                      <a16:creationId xmlns:a16="http://schemas.microsoft.com/office/drawing/2014/main" id="{348691F6-BF79-F043-6E11-704DB60886A3}"/>
                    </a:ext>
                  </a:extLst>
                </p14:cNvPr>
                <p14:cNvContentPartPr/>
                <p14:nvPr/>
              </p14:nvContentPartPr>
              <p14:xfrm>
                <a:off x="6921960" y="2028300"/>
                <a:ext cx="108360" cy="206640"/>
              </p14:xfrm>
            </p:contentPart>
          </mc:Choice>
          <mc:Fallback xmlns="">
            <p:pic>
              <p:nvPicPr>
                <p:cNvPr id="200" name="Ink 199">
                  <a:extLst>
                    <a:ext uri="{FF2B5EF4-FFF2-40B4-BE49-F238E27FC236}">
                      <a16:creationId xmlns:a16="http://schemas.microsoft.com/office/drawing/2014/main" id="{348691F6-BF79-F043-6E11-704DB60886A3}"/>
                    </a:ext>
                  </a:extLst>
                </p:cNvPr>
                <p:cNvPicPr/>
                <p:nvPr/>
              </p:nvPicPr>
              <p:blipFill>
                <a:blip r:embed="rId290"/>
                <a:stretch>
                  <a:fillRect/>
                </a:stretch>
              </p:blipFill>
              <p:spPr>
                <a:xfrm>
                  <a:off x="6912960" y="2019300"/>
                  <a:ext cx="12600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201" name="Ink 200">
                  <a:extLst>
                    <a:ext uri="{FF2B5EF4-FFF2-40B4-BE49-F238E27FC236}">
                      <a16:creationId xmlns:a16="http://schemas.microsoft.com/office/drawing/2014/main" id="{B30514E1-87D9-0B0B-DBC2-57EF126D9AF7}"/>
                    </a:ext>
                  </a:extLst>
                </p14:cNvPr>
                <p14:cNvContentPartPr/>
                <p14:nvPr/>
              </p14:nvContentPartPr>
              <p14:xfrm>
                <a:off x="7092960" y="2126940"/>
                <a:ext cx="79920" cy="95760"/>
              </p14:xfrm>
            </p:contentPart>
          </mc:Choice>
          <mc:Fallback xmlns="">
            <p:pic>
              <p:nvPicPr>
                <p:cNvPr id="201" name="Ink 200">
                  <a:extLst>
                    <a:ext uri="{FF2B5EF4-FFF2-40B4-BE49-F238E27FC236}">
                      <a16:creationId xmlns:a16="http://schemas.microsoft.com/office/drawing/2014/main" id="{B30514E1-87D9-0B0B-DBC2-57EF126D9AF7}"/>
                    </a:ext>
                  </a:extLst>
                </p:cNvPr>
                <p:cNvPicPr/>
                <p:nvPr/>
              </p:nvPicPr>
              <p:blipFill>
                <a:blip r:embed="rId292"/>
                <a:stretch>
                  <a:fillRect/>
                </a:stretch>
              </p:blipFill>
              <p:spPr>
                <a:xfrm>
                  <a:off x="7084320" y="2118300"/>
                  <a:ext cx="9756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202" name="Ink 201">
                  <a:extLst>
                    <a:ext uri="{FF2B5EF4-FFF2-40B4-BE49-F238E27FC236}">
                      <a16:creationId xmlns:a16="http://schemas.microsoft.com/office/drawing/2014/main" id="{1F97685D-A831-5345-790F-0B60F3195E88}"/>
                    </a:ext>
                  </a:extLst>
                </p14:cNvPr>
                <p14:cNvContentPartPr/>
                <p14:nvPr/>
              </p14:nvContentPartPr>
              <p14:xfrm>
                <a:off x="7238760" y="2163660"/>
                <a:ext cx="15120" cy="41400"/>
              </p14:xfrm>
            </p:contentPart>
          </mc:Choice>
          <mc:Fallback xmlns="">
            <p:pic>
              <p:nvPicPr>
                <p:cNvPr id="202" name="Ink 201">
                  <a:extLst>
                    <a:ext uri="{FF2B5EF4-FFF2-40B4-BE49-F238E27FC236}">
                      <a16:creationId xmlns:a16="http://schemas.microsoft.com/office/drawing/2014/main" id="{1F97685D-A831-5345-790F-0B60F3195E88}"/>
                    </a:ext>
                  </a:extLst>
                </p:cNvPr>
                <p:cNvPicPr/>
                <p:nvPr/>
              </p:nvPicPr>
              <p:blipFill>
                <a:blip r:embed="rId294"/>
                <a:stretch>
                  <a:fillRect/>
                </a:stretch>
              </p:blipFill>
              <p:spPr>
                <a:xfrm>
                  <a:off x="7229760" y="2154660"/>
                  <a:ext cx="3276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203" name="Ink 202">
                  <a:extLst>
                    <a:ext uri="{FF2B5EF4-FFF2-40B4-BE49-F238E27FC236}">
                      <a16:creationId xmlns:a16="http://schemas.microsoft.com/office/drawing/2014/main" id="{84A5EE74-EE41-F1A5-6EB4-5A01F16CC468}"/>
                    </a:ext>
                  </a:extLst>
                </p14:cNvPr>
                <p14:cNvContentPartPr/>
                <p14:nvPr/>
              </p14:nvContentPartPr>
              <p14:xfrm>
                <a:off x="7251720" y="2079060"/>
                <a:ext cx="6840" cy="1800"/>
              </p14:xfrm>
            </p:contentPart>
          </mc:Choice>
          <mc:Fallback xmlns="">
            <p:pic>
              <p:nvPicPr>
                <p:cNvPr id="203" name="Ink 202">
                  <a:extLst>
                    <a:ext uri="{FF2B5EF4-FFF2-40B4-BE49-F238E27FC236}">
                      <a16:creationId xmlns:a16="http://schemas.microsoft.com/office/drawing/2014/main" id="{84A5EE74-EE41-F1A5-6EB4-5A01F16CC468}"/>
                    </a:ext>
                  </a:extLst>
                </p:cNvPr>
                <p:cNvPicPr/>
                <p:nvPr/>
              </p:nvPicPr>
              <p:blipFill>
                <a:blip r:embed="rId296"/>
                <a:stretch>
                  <a:fillRect/>
                </a:stretch>
              </p:blipFill>
              <p:spPr>
                <a:xfrm>
                  <a:off x="7242720" y="2070060"/>
                  <a:ext cx="2448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204" name="Ink 203">
                  <a:extLst>
                    <a:ext uri="{FF2B5EF4-FFF2-40B4-BE49-F238E27FC236}">
                      <a16:creationId xmlns:a16="http://schemas.microsoft.com/office/drawing/2014/main" id="{26DB3661-5013-BA4B-91F4-DBEC6374D96D}"/>
                    </a:ext>
                  </a:extLst>
                </p14:cNvPr>
                <p14:cNvContentPartPr/>
                <p14:nvPr/>
              </p14:nvContentPartPr>
              <p14:xfrm>
                <a:off x="7302120" y="2148540"/>
                <a:ext cx="75240" cy="187920"/>
              </p14:xfrm>
            </p:contentPart>
          </mc:Choice>
          <mc:Fallback xmlns="">
            <p:pic>
              <p:nvPicPr>
                <p:cNvPr id="204" name="Ink 203">
                  <a:extLst>
                    <a:ext uri="{FF2B5EF4-FFF2-40B4-BE49-F238E27FC236}">
                      <a16:creationId xmlns:a16="http://schemas.microsoft.com/office/drawing/2014/main" id="{26DB3661-5013-BA4B-91F4-DBEC6374D96D}"/>
                    </a:ext>
                  </a:extLst>
                </p:cNvPr>
                <p:cNvPicPr/>
                <p:nvPr/>
              </p:nvPicPr>
              <p:blipFill>
                <a:blip r:embed="rId298"/>
                <a:stretch>
                  <a:fillRect/>
                </a:stretch>
              </p:blipFill>
              <p:spPr>
                <a:xfrm>
                  <a:off x="7293480" y="2139900"/>
                  <a:ext cx="9288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205" name="Ink 204">
                  <a:extLst>
                    <a:ext uri="{FF2B5EF4-FFF2-40B4-BE49-F238E27FC236}">
                      <a16:creationId xmlns:a16="http://schemas.microsoft.com/office/drawing/2014/main" id="{3AFA1D32-C10A-7F07-B1FC-A53F564D05FE}"/>
                    </a:ext>
                  </a:extLst>
                </p14:cNvPr>
                <p14:cNvContentPartPr/>
                <p14:nvPr/>
              </p14:nvContentPartPr>
              <p14:xfrm>
                <a:off x="7468080" y="2058900"/>
                <a:ext cx="91080" cy="190800"/>
              </p14:xfrm>
            </p:contentPart>
          </mc:Choice>
          <mc:Fallback xmlns="">
            <p:pic>
              <p:nvPicPr>
                <p:cNvPr id="205" name="Ink 204">
                  <a:extLst>
                    <a:ext uri="{FF2B5EF4-FFF2-40B4-BE49-F238E27FC236}">
                      <a16:creationId xmlns:a16="http://schemas.microsoft.com/office/drawing/2014/main" id="{3AFA1D32-C10A-7F07-B1FC-A53F564D05FE}"/>
                    </a:ext>
                  </a:extLst>
                </p:cNvPr>
                <p:cNvPicPr/>
                <p:nvPr/>
              </p:nvPicPr>
              <p:blipFill>
                <a:blip r:embed="rId300"/>
                <a:stretch>
                  <a:fillRect/>
                </a:stretch>
              </p:blipFill>
              <p:spPr>
                <a:xfrm>
                  <a:off x="7459440" y="2049900"/>
                  <a:ext cx="10872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206" name="Ink 205">
                  <a:extLst>
                    <a:ext uri="{FF2B5EF4-FFF2-40B4-BE49-F238E27FC236}">
                      <a16:creationId xmlns:a16="http://schemas.microsoft.com/office/drawing/2014/main" id="{9611185A-FE9A-C63C-D4EB-584E5A4B378F}"/>
                    </a:ext>
                  </a:extLst>
                </p14:cNvPr>
                <p14:cNvContentPartPr/>
                <p14:nvPr/>
              </p14:nvContentPartPr>
              <p14:xfrm>
                <a:off x="7604520" y="2080140"/>
                <a:ext cx="33120" cy="155880"/>
              </p14:xfrm>
            </p:contentPart>
          </mc:Choice>
          <mc:Fallback xmlns="">
            <p:pic>
              <p:nvPicPr>
                <p:cNvPr id="206" name="Ink 205">
                  <a:extLst>
                    <a:ext uri="{FF2B5EF4-FFF2-40B4-BE49-F238E27FC236}">
                      <a16:creationId xmlns:a16="http://schemas.microsoft.com/office/drawing/2014/main" id="{9611185A-FE9A-C63C-D4EB-584E5A4B378F}"/>
                    </a:ext>
                  </a:extLst>
                </p:cNvPr>
                <p:cNvPicPr/>
                <p:nvPr/>
              </p:nvPicPr>
              <p:blipFill>
                <a:blip r:embed="rId302"/>
                <a:stretch>
                  <a:fillRect/>
                </a:stretch>
              </p:blipFill>
              <p:spPr>
                <a:xfrm>
                  <a:off x="7595520" y="2071500"/>
                  <a:ext cx="5076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207" name="Ink 206">
                  <a:extLst>
                    <a:ext uri="{FF2B5EF4-FFF2-40B4-BE49-F238E27FC236}">
                      <a16:creationId xmlns:a16="http://schemas.microsoft.com/office/drawing/2014/main" id="{4C80252B-A7C6-7C89-9B92-9BE0E68BF305}"/>
                    </a:ext>
                  </a:extLst>
                </p14:cNvPr>
                <p14:cNvContentPartPr/>
                <p14:nvPr/>
              </p14:nvContentPartPr>
              <p14:xfrm>
                <a:off x="7587960" y="2138820"/>
                <a:ext cx="76320" cy="23400"/>
              </p14:xfrm>
            </p:contentPart>
          </mc:Choice>
          <mc:Fallback xmlns="">
            <p:pic>
              <p:nvPicPr>
                <p:cNvPr id="207" name="Ink 206">
                  <a:extLst>
                    <a:ext uri="{FF2B5EF4-FFF2-40B4-BE49-F238E27FC236}">
                      <a16:creationId xmlns:a16="http://schemas.microsoft.com/office/drawing/2014/main" id="{4C80252B-A7C6-7C89-9B92-9BE0E68BF305}"/>
                    </a:ext>
                  </a:extLst>
                </p:cNvPr>
                <p:cNvPicPr/>
                <p:nvPr/>
              </p:nvPicPr>
              <p:blipFill>
                <a:blip r:embed="rId304"/>
                <a:stretch>
                  <a:fillRect/>
                </a:stretch>
              </p:blipFill>
              <p:spPr>
                <a:xfrm>
                  <a:off x="7579320" y="2129820"/>
                  <a:ext cx="93960" cy="41040"/>
                </a:xfrm>
                <a:prstGeom prst="rect">
                  <a:avLst/>
                </a:prstGeom>
              </p:spPr>
            </p:pic>
          </mc:Fallback>
        </mc:AlternateContent>
      </p:grpSp>
      <p:grpSp>
        <p:nvGrpSpPr>
          <p:cNvPr id="212" name="Group 211">
            <a:extLst>
              <a:ext uri="{FF2B5EF4-FFF2-40B4-BE49-F238E27FC236}">
                <a16:creationId xmlns:a16="http://schemas.microsoft.com/office/drawing/2014/main" id="{3FA21953-F2AE-058F-CC89-A193D08D9FF5}"/>
              </a:ext>
            </a:extLst>
          </p:cNvPr>
          <p:cNvGrpSpPr/>
          <p:nvPr/>
        </p:nvGrpSpPr>
        <p:grpSpPr>
          <a:xfrm>
            <a:off x="7856160" y="2018580"/>
            <a:ext cx="264600" cy="205560"/>
            <a:chOff x="7856160" y="2018580"/>
            <a:chExt cx="264600" cy="205560"/>
          </a:xfrm>
        </p:grpSpPr>
        <mc:AlternateContent xmlns:mc="http://schemas.openxmlformats.org/markup-compatibility/2006" xmlns:p14="http://schemas.microsoft.com/office/powerpoint/2010/main">
          <mc:Choice Requires="p14">
            <p:contentPart p14:bwMode="auto" r:id="rId305">
              <p14:nvContentPartPr>
                <p14:cNvPr id="209" name="Ink 208">
                  <a:extLst>
                    <a:ext uri="{FF2B5EF4-FFF2-40B4-BE49-F238E27FC236}">
                      <a16:creationId xmlns:a16="http://schemas.microsoft.com/office/drawing/2014/main" id="{BD215F1A-B856-AD24-F932-7F6239AAF373}"/>
                    </a:ext>
                  </a:extLst>
                </p14:cNvPr>
                <p14:cNvContentPartPr/>
                <p14:nvPr/>
              </p14:nvContentPartPr>
              <p14:xfrm>
                <a:off x="7856160" y="2133420"/>
                <a:ext cx="62640" cy="90720"/>
              </p14:xfrm>
            </p:contentPart>
          </mc:Choice>
          <mc:Fallback xmlns="">
            <p:pic>
              <p:nvPicPr>
                <p:cNvPr id="209" name="Ink 208">
                  <a:extLst>
                    <a:ext uri="{FF2B5EF4-FFF2-40B4-BE49-F238E27FC236}">
                      <a16:creationId xmlns:a16="http://schemas.microsoft.com/office/drawing/2014/main" id="{BD215F1A-B856-AD24-F932-7F6239AAF373}"/>
                    </a:ext>
                  </a:extLst>
                </p:cNvPr>
                <p:cNvPicPr/>
                <p:nvPr/>
              </p:nvPicPr>
              <p:blipFill>
                <a:blip r:embed="rId306"/>
                <a:stretch>
                  <a:fillRect/>
                </a:stretch>
              </p:blipFill>
              <p:spPr>
                <a:xfrm>
                  <a:off x="7847160" y="2124420"/>
                  <a:ext cx="8028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210" name="Ink 209">
                  <a:extLst>
                    <a:ext uri="{FF2B5EF4-FFF2-40B4-BE49-F238E27FC236}">
                      <a16:creationId xmlns:a16="http://schemas.microsoft.com/office/drawing/2014/main" id="{D1060337-4D97-243E-E054-62EAE6AACEE8}"/>
                    </a:ext>
                  </a:extLst>
                </p14:cNvPr>
                <p14:cNvContentPartPr/>
                <p14:nvPr/>
              </p14:nvContentPartPr>
              <p14:xfrm>
                <a:off x="8001240" y="2018580"/>
                <a:ext cx="119520" cy="204120"/>
              </p14:xfrm>
            </p:contentPart>
          </mc:Choice>
          <mc:Fallback xmlns="">
            <p:pic>
              <p:nvPicPr>
                <p:cNvPr id="210" name="Ink 209">
                  <a:extLst>
                    <a:ext uri="{FF2B5EF4-FFF2-40B4-BE49-F238E27FC236}">
                      <a16:creationId xmlns:a16="http://schemas.microsoft.com/office/drawing/2014/main" id="{D1060337-4D97-243E-E054-62EAE6AACEE8}"/>
                    </a:ext>
                  </a:extLst>
                </p:cNvPr>
                <p:cNvPicPr/>
                <p:nvPr/>
              </p:nvPicPr>
              <p:blipFill>
                <a:blip r:embed="rId308"/>
                <a:stretch>
                  <a:fillRect/>
                </a:stretch>
              </p:blipFill>
              <p:spPr>
                <a:xfrm>
                  <a:off x="7992240" y="2009940"/>
                  <a:ext cx="13716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11" name="Ink 210">
                  <a:extLst>
                    <a:ext uri="{FF2B5EF4-FFF2-40B4-BE49-F238E27FC236}">
                      <a16:creationId xmlns:a16="http://schemas.microsoft.com/office/drawing/2014/main" id="{05BCA65F-6143-3B24-A11B-64C5D52DABA5}"/>
                    </a:ext>
                  </a:extLst>
                </p14:cNvPr>
                <p14:cNvContentPartPr/>
                <p14:nvPr/>
              </p14:nvContentPartPr>
              <p14:xfrm>
                <a:off x="7992960" y="2117220"/>
                <a:ext cx="89280" cy="15120"/>
              </p14:xfrm>
            </p:contentPart>
          </mc:Choice>
          <mc:Fallback xmlns="">
            <p:pic>
              <p:nvPicPr>
                <p:cNvPr id="211" name="Ink 210">
                  <a:extLst>
                    <a:ext uri="{FF2B5EF4-FFF2-40B4-BE49-F238E27FC236}">
                      <a16:creationId xmlns:a16="http://schemas.microsoft.com/office/drawing/2014/main" id="{05BCA65F-6143-3B24-A11B-64C5D52DABA5}"/>
                    </a:ext>
                  </a:extLst>
                </p:cNvPr>
                <p:cNvPicPr/>
                <p:nvPr/>
              </p:nvPicPr>
              <p:blipFill>
                <a:blip r:embed="rId310"/>
                <a:stretch>
                  <a:fillRect/>
                </a:stretch>
              </p:blipFill>
              <p:spPr>
                <a:xfrm>
                  <a:off x="7984320" y="2108220"/>
                  <a:ext cx="106920" cy="32760"/>
                </a:xfrm>
                <a:prstGeom prst="rect">
                  <a:avLst/>
                </a:prstGeom>
              </p:spPr>
            </p:pic>
          </mc:Fallback>
        </mc:AlternateContent>
      </p:grpSp>
      <p:grpSp>
        <p:nvGrpSpPr>
          <p:cNvPr id="217" name="Group 216">
            <a:extLst>
              <a:ext uri="{FF2B5EF4-FFF2-40B4-BE49-F238E27FC236}">
                <a16:creationId xmlns:a16="http://schemas.microsoft.com/office/drawing/2014/main" id="{871DAF59-9D42-9151-D81B-46A61046F64D}"/>
              </a:ext>
            </a:extLst>
          </p:cNvPr>
          <p:cNvGrpSpPr/>
          <p:nvPr/>
        </p:nvGrpSpPr>
        <p:grpSpPr>
          <a:xfrm>
            <a:off x="8385360" y="2019300"/>
            <a:ext cx="359280" cy="226080"/>
            <a:chOff x="8385360" y="2019300"/>
            <a:chExt cx="359280" cy="226080"/>
          </a:xfrm>
        </p:grpSpPr>
        <mc:AlternateContent xmlns:mc="http://schemas.openxmlformats.org/markup-compatibility/2006" xmlns:p14="http://schemas.microsoft.com/office/powerpoint/2010/main">
          <mc:Choice Requires="p14">
            <p:contentPart p14:bwMode="auto" r:id="rId311">
              <p14:nvContentPartPr>
                <p14:cNvPr id="213" name="Ink 212">
                  <a:extLst>
                    <a:ext uri="{FF2B5EF4-FFF2-40B4-BE49-F238E27FC236}">
                      <a16:creationId xmlns:a16="http://schemas.microsoft.com/office/drawing/2014/main" id="{F64D5B22-436B-5D86-316B-93BEE2C47ABE}"/>
                    </a:ext>
                  </a:extLst>
                </p14:cNvPr>
                <p14:cNvContentPartPr/>
                <p14:nvPr/>
              </p14:nvContentPartPr>
              <p14:xfrm>
                <a:off x="8392920" y="2038380"/>
                <a:ext cx="34560" cy="198000"/>
              </p14:xfrm>
            </p:contentPart>
          </mc:Choice>
          <mc:Fallback xmlns="">
            <p:pic>
              <p:nvPicPr>
                <p:cNvPr id="213" name="Ink 212">
                  <a:extLst>
                    <a:ext uri="{FF2B5EF4-FFF2-40B4-BE49-F238E27FC236}">
                      <a16:creationId xmlns:a16="http://schemas.microsoft.com/office/drawing/2014/main" id="{F64D5B22-436B-5D86-316B-93BEE2C47ABE}"/>
                    </a:ext>
                  </a:extLst>
                </p:cNvPr>
                <p:cNvPicPr/>
                <p:nvPr/>
              </p:nvPicPr>
              <p:blipFill>
                <a:blip r:embed="rId312"/>
                <a:stretch>
                  <a:fillRect/>
                </a:stretch>
              </p:blipFill>
              <p:spPr>
                <a:xfrm>
                  <a:off x="8384280" y="2029380"/>
                  <a:ext cx="5220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214" name="Ink 213">
                  <a:extLst>
                    <a:ext uri="{FF2B5EF4-FFF2-40B4-BE49-F238E27FC236}">
                      <a16:creationId xmlns:a16="http://schemas.microsoft.com/office/drawing/2014/main" id="{6A6ACE3D-ADC2-D3FB-71D7-7256B3574479}"/>
                    </a:ext>
                  </a:extLst>
                </p14:cNvPr>
                <p14:cNvContentPartPr/>
                <p14:nvPr/>
              </p14:nvContentPartPr>
              <p14:xfrm>
                <a:off x="8385360" y="2111460"/>
                <a:ext cx="133920" cy="39240"/>
              </p14:xfrm>
            </p:contentPart>
          </mc:Choice>
          <mc:Fallback xmlns="">
            <p:pic>
              <p:nvPicPr>
                <p:cNvPr id="214" name="Ink 213">
                  <a:extLst>
                    <a:ext uri="{FF2B5EF4-FFF2-40B4-BE49-F238E27FC236}">
                      <a16:creationId xmlns:a16="http://schemas.microsoft.com/office/drawing/2014/main" id="{6A6ACE3D-ADC2-D3FB-71D7-7256B3574479}"/>
                    </a:ext>
                  </a:extLst>
                </p:cNvPr>
                <p:cNvPicPr/>
                <p:nvPr/>
              </p:nvPicPr>
              <p:blipFill>
                <a:blip r:embed="rId314"/>
                <a:stretch>
                  <a:fillRect/>
                </a:stretch>
              </p:blipFill>
              <p:spPr>
                <a:xfrm>
                  <a:off x="8376360" y="2102820"/>
                  <a:ext cx="15156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215" name="Ink 214">
                  <a:extLst>
                    <a:ext uri="{FF2B5EF4-FFF2-40B4-BE49-F238E27FC236}">
                      <a16:creationId xmlns:a16="http://schemas.microsoft.com/office/drawing/2014/main" id="{55F754B6-C2C9-237B-3A71-D43BEC4842A3}"/>
                    </a:ext>
                  </a:extLst>
                </p14:cNvPr>
                <p14:cNvContentPartPr/>
                <p14:nvPr/>
              </p14:nvContentPartPr>
              <p14:xfrm>
                <a:off x="8535840" y="2019300"/>
                <a:ext cx="94320" cy="212400"/>
              </p14:xfrm>
            </p:contentPart>
          </mc:Choice>
          <mc:Fallback xmlns="">
            <p:pic>
              <p:nvPicPr>
                <p:cNvPr id="215" name="Ink 214">
                  <a:extLst>
                    <a:ext uri="{FF2B5EF4-FFF2-40B4-BE49-F238E27FC236}">
                      <a16:creationId xmlns:a16="http://schemas.microsoft.com/office/drawing/2014/main" id="{55F754B6-C2C9-237B-3A71-D43BEC4842A3}"/>
                    </a:ext>
                  </a:extLst>
                </p:cNvPr>
                <p:cNvPicPr/>
                <p:nvPr/>
              </p:nvPicPr>
              <p:blipFill>
                <a:blip r:embed="rId316"/>
                <a:stretch>
                  <a:fillRect/>
                </a:stretch>
              </p:blipFill>
              <p:spPr>
                <a:xfrm>
                  <a:off x="8527200" y="2010300"/>
                  <a:ext cx="11196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16" name="Ink 215">
                  <a:extLst>
                    <a:ext uri="{FF2B5EF4-FFF2-40B4-BE49-F238E27FC236}">
                      <a16:creationId xmlns:a16="http://schemas.microsoft.com/office/drawing/2014/main" id="{F30CF53A-EACF-947A-52AC-F1C8E9FA0AB2}"/>
                    </a:ext>
                  </a:extLst>
                </p14:cNvPr>
                <p14:cNvContentPartPr/>
                <p14:nvPr/>
              </p14:nvContentPartPr>
              <p14:xfrm>
                <a:off x="8664000" y="2138820"/>
                <a:ext cx="80640" cy="106560"/>
              </p14:xfrm>
            </p:contentPart>
          </mc:Choice>
          <mc:Fallback xmlns="">
            <p:pic>
              <p:nvPicPr>
                <p:cNvPr id="216" name="Ink 215">
                  <a:extLst>
                    <a:ext uri="{FF2B5EF4-FFF2-40B4-BE49-F238E27FC236}">
                      <a16:creationId xmlns:a16="http://schemas.microsoft.com/office/drawing/2014/main" id="{F30CF53A-EACF-947A-52AC-F1C8E9FA0AB2}"/>
                    </a:ext>
                  </a:extLst>
                </p:cNvPr>
                <p:cNvPicPr/>
                <p:nvPr/>
              </p:nvPicPr>
              <p:blipFill>
                <a:blip r:embed="rId318"/>
                <a:stretch>
                  <a:fillRect/>
                </a:stretch>
              </p:blipFill>
              <p:spPr>
                <a:xfrm>
                  <a:off x="8655360" y="2130180"/>
                  <a:ext cx="98280" cy="124200"/>
                </a:xfrm>
                <a:prstGeom prst="rect">
                  <a:avLst/>
                </a:prstGeom>
              </p:spPr>
            </p:pic>
          </mc:Fallback>
        </mc:AlternateContent>
      </p:grpSp>
      <p:grpSp>
        <p:nvGrpSpPr>
          <p:cNvPr id="234" name="Group 233">
            <a:extLst>
              <a:ext uri="{FF2B5EF4-FFF2-40B4-BE49-F238E27FC236}">
                <a16:creationId xmlns:a16="http://schemas.microsoft.com/office/drawing/2014/main" id="{73BBD744-A925-1233-BC7A-17018107A5F9}"/>
              </a:ext>
            </a:extLst>
          </p:cNvPr>
          <p:cNvGrpSpPr/>
          <p:nvPr/>
        </p:nvGrpSpPr>
        <p:grpSpPr>
          <a:xfrm>
            <a:off x="9021480" y="2055300"/>
            <a:ext cx="1362240" cy="228240"/>
            <a:chOff x="9021480" y="2055300"/>
            <a:chExt cx="1362240" cy="228240"/>
          </a:xfrm>
        </p:grpSpPr>
        <mc:AlternateContent xmlns:mc="http://schemas.openxmlformats.org/markup-compatibility/2006" xmlns:p14="http://schemas.microsoft.com/office/powerpoint/2010/main">
          <mc:Choice Requires="p14">
            <p:contentPart p14:bwMode="auto" r:id="rId319">
              <p14:nvContentPartPr>
                <p14:cNvPr id="218" name="Ink 217">
                  <a:extLst>
                    <a:ext uri="{FF2B5EF4-FFF2-40B4-BE49-F238E27FC236}">
                      <a16:creationId xmlns:a16="http://schemas.microsoft.com/office/drawing/2014/main" id="{08B1D2A9-EC18-5042-D677-C49E3572AA1D}"/>
                    </a:ext>
                  </a:extLst>
                </p14:cNvPr>
                <p14:cNvContentPartPr/>
                <p14:nvPr/>
              </p14:nvContentPartPr>
              <p14:xfrm>
                <a:off x="9021480" y="2148180"/>
                <a:ext cx="100080" cy="122040"/>
              </p14:xfrm>
            </p:contentPart>
          </mc:Choice>
          <mc:Fallback xmlns="">
            <p:pic>
              <p:nvPicPr>
                <p:cNvPr id="218" name="Ink 217">
                  <a:extLst>
                    <a:ext uri="{FF2B5EF4-FFF2-40B4-BE49-F238E27FC236}">
                      <a16:creationId xmlns:a16="http://schemas.microsoft.com/office/drawing/2014/main" id="{08B1D2A9-EC18-5042-D677-C49E3572AA1D}"/>
                    </a:ext>
                  </a:extLst>
                </p:cNvPr>
                <p:cNvPicPr/>
                <p:nvPr/>
              </p:nvPicPr>
              <p:blipFill>
                <a:blip r:embed="rId320"/>
                <a:stretch>
                  <a:fillRect/>
                </a:stretch>
              </p:blipFill>
              <p:spPr>
                <a:xfrm>
                  <a:off x="9012840" y="2139540"/>
                  <a:ext cx="11772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219" name="Ink 218">
                  <a:extLst>
                    <a:ext uri="{FF2B5EF4-FFF2-40B4-BE49-F238E27FC236}">
                      <a16:creationId xmlns:a16="http://schemas.microsoft.com/office/drawing/2014/main" id="{4E492666-AF63-46AF-F70E-4309E95B723D}"/>
                    </a:ext>
                  </a:extLst>
                </p14:cNvPr>
                <p14:cNvContentPartPr/>
                <p14:nvPr/>
              </p14:nvContentPartPr>
              <p14:xfrm>
                <a:off x="9216240" y="2055300"/>
                <a:ext cx="25920" cy="187920"/>
              </p14:xfrm>
            </p:contentPart>
          </mc:Choice>
          <mc:Fallback xmlns="">
            <p:pic>
              <p:nvPicPr>
                <p:cNvPr id="219" name="Ink 218">
                  <a:extLst>
                    <a:ext uri="{FF2B5EF4-FFF2-40B4-BE49-F238E27FC236}">
                      <a16:creationId xmlns:a16="http://schemas.microsoft.com/office/drawing/2014/main" id="{4E492666-AF63-46AF-F70E-4309E95B723D}"/>
                    </a:ext>
                  </a:extLst>
                </p:cNvPr>
                <p:cNvPicPr/>
                <p:nvPr/>
              </p:nvPicPr>
              <p:blipFill>
                <a:blip r:embed="rId322"/>
                <a:stretch>
                  <a:fillRect/>
                </a:stretch>
              </p:blipFill>
              <p:spPr>
                <a:xfrm>
                  <a:off x="9207240" y="2046300"/>
                  <a:ext cx="4356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220" name="Ink 219">
                  <a:extLst>
                    <a:ext uri="{FF2B5EF4-FFF2-40B4-BE49-F238E27FC236}">
                      <a16:creationId xmlns:a16="http://schemas.microsoft.com/office/drawing/2014/main" id="{DA3515B9-9F9A-7AE9-EB7B-79AA9B192943}"/>
                    </a:ext>
                  </a:extLst>
                </p14:cNvPr>
                <p14:cNvContentPartPr/>
                <p14:nvPr/>
              </p14:nvContentPartPr>
              <p14:xfrm>
                <a:off x="9164760" y="2149620"/>
                <a:ext cx="120240" cy="17640"/>
              </p14:xfrm>
            </p:contentPart>
          </mc:Choice>
          <mc:Fallback xmlns="">
            <p:pic>
              <p:nvPicPr>
                <p:cNvPr id="220" name="Ink 219">
                  <a:extLst>
                    <a:ext uri="{FF2B5EF4-FFF2-40B4-BE49-F238E27FC236}">
                      <a16:creationId xmlns:a16="http://schemas.microsoft.com/office/drawing/2014/main" id="{DA3515B9-9F9A-7AE9-EB7B-79AA9B192943}"/>
                    </a:ext>
                  </a:extLst>
                </p:cNvPr>
                <p:cNvPicPr/>
                <p:nvPr/>
              </p:nvPicPr>
              <p:blipFill>
                <a:blip r:embed="rId324"/>
                <a:stretch>
                  <a:fillRect/>
                </a:stretch>
              </p:blipFill>
              <p:spPr>
                <a:xfrm>
                  <a:off x="9156120" y="2140620"/>
                  <a:ext cx="13788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222" name="Ink 221">
                  <a:extLst>
                    <a:ext uri="{FF2B5EF4-FFF2-40B4-BE49-F238E27FC236}">
                      <a16:creationId xmlns:a16="http://schemas.microsoft.com/office/drawing/2014/main" id="{DBBAF124-2E24-98DE-8BD3-4600B05FE1F0}"/>
                    </a:ext>
                  </a:extLst>
                </p14:cNvPr>
                <p14:cNvContentPartPr/>
                <p14:nvPr/>
              </p14:nvContentPartPr>
              <p14:xfrm>
                <a:off x="9323520" y="2154660"/>
                <a:ext cx="147240" cy="78120"/>
              </p14:xfrm>
            </p:contentPart>
          </mc:Choice>
          <mc:Fallback xmlns="">
            <p:pic>
              <p:nvPicPr>
                <p:cNvPr id="222" name="Ink 221">
                  <a:extLst>
                    <a:ext uri="{FF2B5EF4-FFF2-40B4-BE49-F238E27FC236}">
                      <a16:creationId xmlns:a16="http://schemas.microsoft.com/office/drawing/2014/main" id="{DBBAF124-2E24-98DE-8BD3-4600B05FE1F0}"/>
                    </a:ext>
                  </a:extLst>
                </p:cNvPr>
                <p:cNvPicPr/>
                <p:nvPr/>
              </p:nvPicPr>
              <p:blipFill>
                <a:blip r:embed="rId326"/>
                <a:stretch>
                  <a:fillRect/>
                </a:stretch>
              </p:blipFill>
              <p:spPr>
                <a:xfrm>
                  <a:off x="9314880" y="2145660"/>
                  <a:ext cx="16488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223" name="Ink 222">
                  <a:extLst>
                    <a:ext uri="{FF2B5EF4-FFF2-40B4-BE49-F238E27FC236}">
                      <a16:creationId xmlns:a16="http://schemas.microsoft.com/office/drawing/2014/main" id="{02D107BA-C476-F84C-F9EC-B76E88A567EE}"/>
                    </a:ext>
                  </a:extLst>
                </p14:cNvPr>
                <p14:cNvContentPartPr/>
                <p14:nvPr/>
              </p14:nvContentPartPr>
              <p14:xfrm>
                <a:off x="9534120" y="2163660"/>
                <a:ext cx="40320" cy="57960"/>
              </p14:xfrm>
            </p:contentPart>
          </mc:Choice>
          <mc:Fallback xmlns="">
            <p:pic>
              <p:nvPicPr>
                <p:cNvPr id="223" name="Ink 222">
                  <a:extLst>
                    <a:ext uri="{FF2B5EF4-FFF2-40B4-BE49-F238E27FC236}">
                      <a16:creationId xmlns:a16="http://schemas.microsoft.com/office/drawing/2014/main" id="{02D107BA-C476-F84C-F9EC-B76E88A567EE}"/>
                    </a:ext>
                  </a:extLst>
                </p:cNvPr>
                <p:cNvPicPr/>
                <p:nvPr/>
              </p:nvPicPr>
              <p:blipFill>
                <a:blip r:embed="rId328"/>
                <a:stretch>
                  <a:fillRect/>
                </a:stretch>
              </p:blipFill>
              <p:spPr>
                <a:xfrm>
                  <a:off x="9525480" y="2155020"/>
                  <a:ext cx="5796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225" name="Ink 224">
                  <a:extLst>
                    <a:ext uri="{FF2B5EF4-FFF2-40B4-BE49-F238E27FC236}">
                      <a16:creationId xmlns:a16="http://schemas.microsoft.com/office/drawing/2014/main" id="{E3E7F8C4-C545-E792-9B10-8581AC85A62E}"/>
                    </a:ext>
                  </a:extLst>
                </p14:cNvPr>
                <p14:cNvContentPartPr/>
                <p14:nvPr/>
              </p14:nvContentPartPr>
              <p14:xfrm>
                <a:off x="9597840" y="2163660"/>
                <a:ext cx="54360" cy="94680"/>
              </p14:xfrm>
            </p:contentPart>
          </mc:Choice>
          <mc:Fallback xmlns="">
            <p:pic>
              <p:nvPicPr>
                <p:cNvPr id="225" name="Ink 224">
                  <a:extLst>
                    <a:ext uri="{FF2B5EF4-FFF2-40B4-BE49-F238E27FC236}">
                      <a16:creationId xmlns:a16="http://schemas.microsoft.com/office/drawing/2014/main" id="{E3E7F8C4-C545-E792-9B10-8581AC85A62E}"/>
                    </a:ext>
                  </a:extLst>
                </p:cNvPr>
                <p:cNvPicPr/>
                <p:nvPr/>
              </p:nvPicPr>
              <p:blipFill>
                <a:blip r:embed="rId330"/>
                <a:stretch>
                  <a:fillRect/>
                </a:stretch>
              </p:blipFill>
              <p:spPr>
                <a:xfrm>
                  <a:off x="9589200" y="2155020"/>
                  <a:ext cx="7200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226" name="Ink 225">
                  <a:extLst>
                    <a:ext uri="{FF2B5EF4-FFF2-40B4-BE49-F238E27FC236}">
                      <a16:creationId xmlns:a16="http://schemas.microsoft.com/office/drawing/2014/main" id="{200AB50C-FF51-7618-BC5A-4A9628FD01A4}"/>
                    </a:ext>
                  </a:extLst>
                </p14:cNvPr>
                <p14:cNvContentPartPr/>
                <p14:nvPr/>
              </p14:nvContentPartPr>
              <p14:xfrm>
                <a:off x="9746880" y="2118300"/>
                <a:ext cx="63720" cy="165240"/>
              </p14:xfrm>
            </p:contentPart>
          </mc:Choice>
          <mc:Fallback xmlns="">
            <p:pic>
              <p:nvPicPr>
                <p:cNvPr id="226" name="Ink 225">
                  <a:extLst>
                    <a:ext uri="{FF2B5EF4-FFF2-40B4-BE49-F238E27FC236}">
                      <a16:creationId xmlns:a16="http://schemas.microsoft.com/office/drawing/2014/main" id="{200AB50C-FF51-7618-BC5A-4A9628FD01A4}"/>
                    </a:ext>
                  </a:extLst>
                </p:cNvPr>
                <p:cNvPicPr/>
                <p:nvPr/>
              </p:nvPicPr>
              <p:blipFill>
                <a:blip r:embed="rId332"/>
                <a:stretch>
                  <a:fillRect/>
                </a:stretch>
              </p:blipFill>
              <p:spPr>
                <a:xfrm>
                  <a:off x="9738240" y="2109300"/>
                  <a:ext cx="8136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227" name="Ink 226">
                  <a:extLst>
                    <a:ext uri="{FF2B5EF4-FFF2-40B4-BE49-F238E27FC236}">
                      <a16:creationId xmlns:a16="http://schemas.microsoft.com/office/drawing/2014/main" id="{AB0BFB9E-A026-5E04-BD69-89CE74F5ADA1}"/>
                    </a:ext>
                  </a:extLst>
                </p14:cNvPr>
                <p14:cNvContentPartPr/>
                <p14:nvPr/>
              </p14:nvContentPartPr>
              <p14:xfrm>
                <a:off x="9870360" y="2078700"/>
                <a:ext cx="71280" cy="174960"/>
              </p14:xfrm>
            </p:contentPart>
          </mc:Choice>
          <mc:Fallback xmlns="">
            <p:pic>
              <p:nvPicPr>
                <p:cNvPr id="227" name="Ink 226">
                  <a:extLst>
                    <a:ext uri="{FF2B5EF4-FFF2-40B4-BE49-F238E27FC236}">
                      <a16:creationId xmlns:a16="http://schemas.microsoft.com/office/drawing/2014/main" id="{AB0BFB9E-A026-5E04-BD69-89CE74F5ADA1}"/>
                    </a:ext>
                  </a:extLst>
                </p:cNvPr>
                <p:cNvPicPr/>
                <p:nvPr/>
              </p:nvPicPr>
              <p:blipFill>
                <a:blip r:embed="rId334"/>
                <a:stretch>
                  <a:fillRect/>
                </a:stretch>
              </p:blipFill>
              <p:spPr>
                <a:xfrm>
                  <a:off x="9861720" y="2070060"/>
                  <a:ext cx="8892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228" name="Ink 227">
                  <a:extLst>
                    <a:ext uri="{FF2B5EF4-FFF2-40B4-BE49-F238E27FC236}">
                      <a16:creationId xmlns:a16="http://schemas.microsoft.com/office/drawing/2014/main" id="{DE672EBE-355D-B912-6BDA-BF894F3E11BA}"/>
                    </a:ext>
                  </a:extLst>
                </p14:cNvPr>
                <p14:cNvContentPartPr/>
                <p14:nvPr/>
              </p14:nvContentPartPr>
              <p14:xfrm>
                <a:off x="9987720" y="2184180"/>
                <a:ext cx="56520" cy="83160"/>
              </p14:xfrm>
            </p:contentPart>
          </mc:Choice>
          <mc:Fallback xmlns="">
            <p:pic>
              <p:nvPicPr>
                <p:cNvPr id="228" name="Ink 227">
                  <a:extLst>
                    <a:ext uri="{FF2B5EF4-FFF2-40B4-BE49-F238E27FC236}">
                      <a16:creationId xmlns:a16="http://schemas.microsoft.com/office/drawing/2014/main" id="{DE672EBE-355D-B912-6BDA-BF894F3E11BA}"/>
                    </a:ext>
                  </a:extLst>
                </p:cNvPr>
                <p:cNvPicPr/>
                <p:nvPr/>
              </p:nvPicPr>
              <p:blipFill>
                <a:blip r:embed="rId336"/>
                <a:stretch>
                  <a:fillRect/>
                </a:stretch>
              </p:blipFill>
              <p:spPr>
                <a:xfrm>
                  <a:off x="9979080" y="2175540"/>
                  <a:ext cx="7416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229" name="Ink 228">
                  <a:extLst>
                    <a:ext uri="{FF2B5EF4-FFF2-40B4-BE49-F238E27FC236}">
                      <a16:creationId xmlns:a16="http://schemas.microsoft.com/office/drawing/2014/main" id="{914F4B37-07BE-6337-3303-A99B46BFC993}"/>
                    </a:ext>
                  </a:extLst>
                </p14:cNvPr>
                <p14:cNvContentPartPr/>
                <p14:nvPr/>
              </p14:nvContentPartPr>
              <p14:xfrm>
                <a:off x="10095360" y="2156820"/>
                <a:ext cx="87120" cy="124560"/>
              </p14:xfrm>
            </p:contentPart>
          </mc:Choice>
          <mc:Fallback xmlns="">
            <p:pic>
              <p:nvPicPr>
                <p:cNvPr id="229" name="Ink 228">
                  <a:extLst>
                    <a:ext uri="{FF2B5EF4-FFF2-40B4-BE49-F238E27FC236}">
                      <a16:creationId xmlns:a16="http://schemas.microsoft.com/office/drawing/2014/main" id="{914F4B37-07BE-6337-3303-A99B46BFC993}"/>
                    </a:ext>
                  </a:extLst>
                </p:cNvPr>
                <p:cNvPicPr/>
                <p:nvPr/>
              </p:nvPicPr>
              <p:blipFill>
                <a:blip r:embed="rId338"/>
                <a:stretch>
                  <a:fillRect/>
                </a:stretch>
              </p:blipFill>
              <p:spPr>
                <a:xfrm>
                  <a:off x="10086720" y="2147820"/>
                  <a:ext cx="10476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230" name="Ink 229">
                  <a:extLst>
                    <a:ext uri="{FF2B5EF4-FFF2-40B4-BE49-F238E27FC236}">
                      <a16:creationId xmlns:a16="http://schemas.microsoft.com/office/drawing/2014/main" id="{711F61B3-72B3-8DF3-A013-2C51B7BF8A20}"/>
                    </a:ext>
                  </a:extLst>
                </p14:cNvPr>
                <p14:cNvContentPartPr/>
                <p14:nvPr/>
              </p14:nvContentPartPr>
              <p14:xfrm>
                <a:off x="10202280" y="2148900"/>
                <a:ext cx="92160" cy="129600"/>
              </p14:xfrm>
            </p:contentPart>
          </mc:Choice>
          <mc:Fallback xmlns="">
            <p:pic>
              <p:nvPicPr>
                <p:cNvPr id="230" name="Ink 229">
                  <a:extLst>
                    <a:ext uri="{FF2B5EF4-FFF2-40B4-BE49-F238E27FC236}">
                      <a16:creationId xmlns:a16="http://schemas.microsoft.com/office/drawing/2014/main" id="{711F61B3-72B3-8DF3-A013-2C51B7BF8A20}"/>
                    </a:ext>
                  </a:extLst>
                </p:cNvPr>
                <p:cNvPicPr/>
                <p:nvPr/>
              </p:nvPicPr>
              <p:blipFill>
                <a:blip r:embed="rId340"/>
                <a:stretch>
                  <a:fillRect/>
                </a:stretch>
              </p:blipFill>
              <p:spPr>
                <a:xfrm>
                  <a:off x="10193280" y="2140260"/>
                  <a:ext cx="10980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231" name="Ink 230">
                  <a:extLst>
                    <a:ext uri="{FF2B5EF4-FFF2-40B4-BE49-F238E27FC236}">
                      <a16:creationId xmlns:a16="http://schemas.microsoft.com/office/drawing/2014/main" id="{79B5B1FF-2D75-84E0-DAA7-631E88349E26}"/>
                    </a:ext>
                  </a:extLst>
                </p14:cNvPr>
                <p14:cNvContentPartPr/>
                <p14:nvPr/>
              </p14:nvContentPartPr>
              <p14:xfrm>
                <a:off x="10352400" y="2243220"/>
                <a:ext cx="23400" cy="23040"/>
              </p14:xfrm>
            </p:contentPart>
          </mc:Choice>
          <mc:Fallback xmlns="">
            <p:pic>
              <p:nvPicPr>
                <p:cNvPr id="231" name="Ink 230">
                  <a:extLst>
                    <a:ext uri="{FF2B5EF4-FFF2-40B4-BE49-F238E27FC236}">
                      <a16:creationId xmlns:a16="http://schemas.microsoft.com/office/drawing/2014/main" id="{79B5B1FF-2D75-84E0-DAA7-631E88349E26}"/>
                    </a:ext>
                  </a:extLst>
                </p:cNvPr>
                <p:cNvPicPr/>
                <p:nvPr/>
              </p:nvPicPr>
              <p:blipFill>
                <a:blip r:embed="rId342"/>
                <a:stretch>
                  <a:fillRect/>
                </a:stretch>
              </p:blipFill>
              <p:spPr>
                <a:xfrm>
                  <a:off x="10343400" y="2234220"/>
                  <a:ext cx="4104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233" name="Ink 232">
                  <a:extLst>
                    <a:ext uri="{FF2B5EF4-FFF2-40B4-BE49-F238E27FC236}">
                      <a16:creationId xmlns:a16="http://schemas.microsoft.com/office/drawing/2014/main" id="{D05784D5-346B-D564-028C-890EC8DD4B39}"/>
                    </a:ext>
                  </a:extLst>
                </p14:cNvPr>
                <p14:cNvContentPartPr/>
                <p14:nvPr/>
              </p14:nvContentPartPr>
              <p14:xfrm>
                <a:off x="10345560" y="2152140"/>
                <a:ext cx="38160" cy="19800"/>
              </p14:xfrm>
            </p:contentPart>
          </mc:Choice>
          <mc:Fallback xmlns="">
            <p:pic>
              <p:nvPicPr>
                <p:cNvPr id="233" name="Ink 232">
                  <a:extLst>
                    <a:ext uri="{FF2B5EF4-FFF2-40B4-BE49-F238E27FC236}">
                      <a16:creationId xmlns:a16="http://schemas.microsoft.com/office/drawing/2014/main" id="{D05784D5-346B-D564-028C-890EC8DD4B39}"/>
                    </a:ext>
                  </a:extLst>
                </p:cNvPr>
                <p:cNvPicPr/>
                <p:nvPr/>
              </p:nvPicPr>
              <p:blipFill>
                <a:blip r:embed="rId344"/>
                <a:stretch>
                  <a:fillRect/>
                </a:stretch>
              </p:blipFill>
              <p:spPr>
                <a:xfrm>
                  <a:off x="10336560" y="2143140"/>
                  <a:ext cx="55800" cy="37440"/>
                </a:xfrm>
                <a:prstGeom prst="rect">
                  <a:avLst/>
                </a:prstGeom>
              </p:spPr>
            </p:pic>
          </mc:Fallback>
        </mc:AlternateContent>
      </p:grpSp>
      <p:grpSp>
        <p:nvGrpSpPr>
          <p:cNvPr id="239" name="Group 238">
            <a:extLst>
              <a:ext uri="{FF2B5EF4-FFF2-40B4-BE49-F238E27FC236}">
                <a16:creationId xmlns:a16="http://schemas.microsoft.com/office/drawing/2014/main" id="{42E97FFC-B67B-282D-F938-6565DCC1D6B6}"/>
              </a:ext>
            </a:extLst>
          </p:cNvPr>
          <p:cNvGrpSpPr/>
          <p:nvPr/>
        </p:nvGrpSpPr>
        <p:grpSpPr>
          <a:xfrm>
            <a:off x="4147800" y="2486940"/>
            <a:ext cx="379440" cy="168480"/>
            <a:chOff x="4147800" y="2486940"/>
            <a:chExt cx="379440" cy="168480"/>
          </a:xfrm>
        </p:grpSpPr>
        <mc:AlternateContent xmlns:mc="http://schemas.openxmlformats.org/markup-compatibility/2006" xmlns:p14="http://schemas.microsoft.com/office/powerpoint/2010/main">
          <mc:Choice Requires="p14">
            <p:contentPart p14:bwMode="auto" r:id="rId345">
              <p14:nvContentPartPr>
                <p14:cNvPr id="235" name="Ink 234">
                  <a:extLst>
                    <a:ext uri="{FF2B5EF4-FFF2-40B4-BE49-F238E27FC236}">
                      <a16:creationId xmlns:a16="http://schemas.microsoft.com/office/drawing/2014/main" id="{3CB0F647-39C2-C8C7-0572-EB7190DB62C4}"/>
                    </a:ext>
                  </a:extLst>
                </p14:cNvPr>
                <p14:cNvContentPartPr/>
                <p14:nvPr/>
              </p14:nvContentPartPr>
              <p14:xfrm>
                <a:off x="4147800" y="2488380"/>
                <a:ext cx="128160" cy="167040"/>
              </p14:xfrm>
            </p:contentPart>
          </mc:Choice>
          <mc:Fallback xmlns="">
            <p:pic>
              <p:nvPicPr>
                <p:cNvPr id="235" name="Ink 234">
                  <a:extLst>
                    <a:ext uri="{FF2B5EF4-FFF2-40B4-BE49-F238E27FC236}">
                      <a16:creationId xmlns:a16="http://schemas.microsoft.com/office/drawing/2014/main" id="{3CB0F647-39C2-C8C7-0572-EB7190DB62C4}"/>
                    </a:ext>
                  </a:extLst>
                </p:cNvPr>
                <p:cNvPicPr/>
                <p:nvPr/>
              </p:nvPicPr>
              <p:blipFill>
                <a:blip r:embed="rId346"/>
                <a:stretch>
                  <a:fillRect/>
                </a:stretch>
              </p:blipFill>
              <p:spPr>
                <a:xfrm>
                  <a:off x="4138800" y="2479380"/>
                  <a:ext cx="14580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236" name="Ink 235">
                  <a:extLst>
                    <a:ext uri="{FF2B5EF4-FFF2-40B4-BE49-F238E27FC236}">
                      <a16:creationId xmlns:a16="http://schemas.microsoft.com/office/drawing/2014/main" id="{26AA3874-EAFB-E6B9-25EC-15885BB6F373}"/>
                    </a:ext>
                  </a:extLst>
                </p14:cNvPr>
                <p14:cNvContentPartPr/>
                <p14:nvPr/>
              </p14:nvContentPartPr>
              <p14:xfrm>
                <a:off x="4330680" y="2548140"/>
                <a:ext cx="71640" cy="96120"/>
              </p14:xfrm>
            </p:contentPart>
          </mc:Choice>
          <mc:Fallback xmlns="">
            <p:pic>
              <p:nvPicPr>
                <p:cNvPr id="236" name="Ink 235">
                  <a:extLst>
                    <a:ext uri="{FF2B5EF4-FFF2-40B4-BE49-F238E27FC236}">
                      <a16:creationId xmlns:a16="http://schemas.microsoft.com/office/drawing/2014/main" id="{26AA3874-EAFB-E6B9-25EC-15885BB6F373}"/>
                    </a:ext>
                  </a:extLst>
                </p:cNvPr>
                <p:cNvPicPr/>
                <p:nvPr/>
              </p:nvPicPr>
              <p:blipFill>
                <a:blip r:embed="rId348"/>
                <a:stretch>
                  <a:fillRect/>
                </a:stretch>
              </p:blipFill>
              <p:spPr>
                <a:xfrm>
                  <a:off x="4322040" y="2539140"/>
                  <a:ext cx="8928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237" name="Ink 236">
                  <a:extLst>
                    <a:ext uri="{FF2B5EF4-FFF2-40B4-BE49-F238E27FC236}">
                      <a16:creationId xmlns:a16="http://schemas.microsoft.com/office/drawing/2014/main" id="{89C09B4D-63BB-DAD4-1E1F-82C3C2ACA7E7}"/>
                    </a:ext>
                  </a:extLst>
                </p14:cNvPr>
                <p14:cNvContentPartPr/>
                <p14:nvPr/>
              </p14:nvContentPartPr>
              <p14:xfrm>
                <a:off x="4464600" y="2486940"/>
                <a:ext cx="21960" cy="138960"/>
              </p14:xfrm>
            </p:contentPart>
          </mc:Choice>
          <mc:Fallback xmlns="">
            <p:pic>
              <p:nvPicPr>
                <p:cNvPr id="237" name="Ink 236">
                  <a:extLst>
                    <a:ext uri="{FF2B5EF4-FFF2-40B4-BE49-F238E27FC236}">
                      <a16:creationId xmlns:a16="http://schemas.microsoft.com/office/drawing/2014/main" id="{89C09B4D-63BB-DAD4-1E1F-82C3C2ACA7E7}"/>
                    </a:ext>
                  </a:extLst>
                </p:cNvPr>
                <p:cNvPicPr/>
                <p:nvPr/>
              </p:nvPicPr>
              <p:blipFill>
                <a:blip r:embed="rId350"/>
                <a:stretch>
                  <a:fillRect/>
                </a:stretch>
              </p:blipFill>
              <p:spPr>
                <a:xfrm>
                  <a:off x="4455600" y="2478300"/>
                  <a:ext cx="3960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351">
              <p14:nvContentPartPr>
                <p14:cNvPr id="238" name="Ink 237">
                  <a:extLst>
                    <a:ext uri="{FF2B5EF4-FFF2-40B4-BE49-F238E27FC236}">
                      <a16:creationId xmlns:a16="http://schemas.microsoft.com/office/drawing/2014/main" id="{3A1D3B66-7086-3701-81D0-E5DC994E4272}"/>
                    </a:ext>
                  </a:extLst>
                </p14:cNvPr>
                <p14:cNvContentPartPr/>
                <p14:nvPr/>
              </p14:nvContentPartPr>
              <p14:xfrm>
                <a:off x="4464600" y="2552460"/>
                <a:ext cx="62640" cy="11520"/>
              </p14:xfrm>
            </p:contentPart>
          </mc:Choice>
          <mc:Fallback xmlns="">
            <p:pic>
              <p:nvPicPr>
                <p:cNvPr id="238" name="Ink 237">
                  <a:extLst>
                    <a:ext uri="{FF2B5EF4-FFF2-40B4-BE49-F238E27FC236}">
                      <a16:creationId xmlns:a16="http://schemas.microsoft.com/office/drawing/2014/main" id="{3A1D3B66-7086-3701-81D0-E5DC994E4272}"/>
                    </a:ext>
                  </a:extLst>
                </p:cNvPr>
                <p:cNvPicPr/>
                <p:nvPr/>
              </p:nvPicPr>
              <p:blipFill>
                <a:blip r:embed="rId352"/>
                <a:stretch>
                  <a:fillRect/>
                </a:stretch>
              </p:blipFill>
              <p:spPr>
                <a:xfrm>
                  <a:off x="4455600" y="2543460"/>
                  <a:ext cx="80280" cy="29160"/>
                </a:xfrm>
                <a:prstGeom prst="rect">
                  <a:avLst/>
                </a:prstGeom>
              </p:spPr>
            </p:pic>
          </mc:Fallback>
        </mc:AlternateContent>
      </p:grpSp>
      <p:grpSp>
        <p:nvGrpSpPr>
          <p:cNvPr id="247" name="Group 246">
            <a:extLst>
              <a:ext uri="{FF2B5EF4-FFF2-40B4-BE49-F238E27FC236}">
                <a16:creationId xmlns:a16="http://schemas.microsoft.com/office/drawing/2014/main" id="{EE09C150-6E7A-4D2E-8057-3442891C3AA5}"/>
              </a:ext>
            </a:extLst>
          </p:cNvPr>
          <p:cNvGrpSpPr/>
          <p:nvPr/>
        </p:nvGrpSpPr>
        <p:grpSpPr>
          <a:xfrm>
            <a:off x="4977240" y="2417100"/>
            <a:ext cx="361080" cy="253800"/>
            <a:chOff x="4977240" y="2417100"/>
            <a:chExt cx="361080" cy="253800"/>
          </a:xfrm>
        </p:grpSpPr>
        <mc:AlternateContent xmlns:mc="http://schemas.openxmlformats.org/markup-compatibility/2006" xmlns:p14="http://schemas.microsoft.com/office/powerpoint/2010/main">
          <mc:Choice Requires="p14">
            <p:contentPart p14:bwMode="auto" r:id="rId353">
              <p14:nvContentPartPr>
                <p14:cNvPr id="240" name="Ink 239">
                  <a:extLst>
                    <a:ext uri="{FF2B5EF4-FFF2-40B4-BE49-F238E27FC236}">
                      <a16:creationId xmlns:a16="http://schemas.microsoft.com/office/drawing/2014/main" id="{DAED18C0-4837-5B05-0EF7-18C8EE11C03A}"/>
                    </a:ext>
                  </a:extLst>
                </p14:cNvPr>
                <p14:cNvContentPartPr/>
                <p14:nvPr/>
              </p14:nvContentPartPr>
              <p14:xfrm>
                <a:off x="5024400" y="2493420"/>
                <a:ext cx="32760" cy="177480"/>
              </p14:xfrm>
            </p:contentPart>
          </mc:Choice>
          <mc:Fallback xmlns="">
            <p:pic>
              <p:nvPicPr>
                <p:cNvPr id="240" name="Ink 239">
                  <a:extLst>
                    <a:ext uri="{FF2B5EF4-FFF2-40B4-BE49-F238E27FC236}">
                      <a16:creationId xmlns:a16="http://schemas.microsoft.com/office/drawing/2014/main" id="{DAED18C0-4837-5B05-0EF7-18C8EE11C03A}"/>
                    </a:ext>
                  </a:extLst>
                </p:cNvPr>
                <p:cNvPicPr/>
                <p:nvPr/>
              </p:nvPicPr>
              <p:blipFill>
                <a:blip r:embed="rId354"/>
                <a:stretch>
                  <a:fillRect/>
                </a:stretch>
              </p:blipFill>
              <p:spPr>
                <a:xfrm>
                  <a:off x="5015760" y="2484780"/>
                  <a:ext cx="5040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355">
              <p14:nvContentPartPr>
                <p14:cNvPr id="241" name="Ink 240">
                  <a:extLst>
                    <a:ext uri="{FF2B5EF4-FFF2-40B4-BE49-F238E27FC236}">
                      <a16:creationId xmlns:a16="http://schemas.microsoft.com/office/drawing/2014/main" id="{02034DC6-8E6A-C512-6B36-F8DEB26A75EC}"/>
                    </a:ext>
                  </a:extLst>
                </p14:cNvPr>
                <p14:cNvContentPartPr/>
                <p14:nvPr/>
              </p14:nvContentPartPr>
              <p14:xfrm>
                <a:off x="4977240" y="2482620"/>
                <a:ext cx="153000" cy="21960"/>
              </p14:xfrm>
            </p:contentPart>
          </mc:Choice>
          <mc:Fallback xmlns="">
            <p:pic>
              <p:nvPicPr>
                <p:cNvPr id="241" name="Ink 240">
                  <a:extLst>
                    <a:ext uri="{FF2B5EF4-FFF2-40B4-BE49-F238E27FC236}">
                      <a16:creationId xmlns:a16="http://schemas.microsoft.com/office/drawing/2014/main" id="{02034DC6-8E6A-C512-6B36-F8DEB26A75EC}"/>
                    </a:ext>
                  </a:extLst>
                </p:cNvPr>
                <p:cNvPicPr/>
                <p:nvPr/>
              </p:nvPicPr>
              <p:blipFill>
                <a:blip r:embed="rId356"/>
                <a:stretch>
                  <a:fillRect/>
                </a:stretch>
              </p:blipFill>
              <p:spPr>
                <a:xfrm>
                  <a:off x="4968240" y="2473980"/>
                  <a:ext cx="17064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243" name="Ink 242">
                  <a:extLst>
                    <a:ext uri="{FF2B5EF4-FFF2-40B4-BE49-F238E27FC236}">
                      <a16:creationId xmlns:a16="http://schemas.microsoft.com/office/drawing/2014/main" id="{6C98C640-D738-DDDD-BC51-4C13203EEB45}"/>
                    </a:ext>
                  </a:extLst>
                </p14:cNvPr>
                <p14:cNvContentPartPr/>
                <p14:nvPr/>
              </p14:nvContentPartPr>
              <p14:xfrm>
                <a:off x="5034480" y="2417100"/>
                <a:ext cx="104760" cy="11160"/>
              </p14:xfrm>
            </p:contentPart>
          </mc:Choice>
          <mc:Fallback xmlns="">
            <p:pic>
              <p:nvPicPr>
                <p:cNvPr id="243" name="Ink 242">
                  <a:extLst>
                    <a:ext uri="{FF2B5EF4-FFF2-40B4-BE49-F238E27FC236}">
                      <a16:creationId xmlns:a16="http://schemas.microsoft.com/office/drawing/2014/main" id="{6C98C640-D738-DDDD-BC51-4C13203EEB45}"/>
                    </a:ext>
                  </a:extLst>
                </p:cNvPr>
                <p:cNvPicPr/>
                <p:nvPr/>
              </p:nvPicPr>
              <p:blipFill>
                <a:blip r:embed="rId358"/>
                <a:stretch>
                  <a:fillRect/>
                </a:stretch>
              </p:blipFill>
              <p:spPr>
                <a:xfrm>
                  <a:off x="5025480" y="2408100"/>
                  <a:ext cx="1224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359">
              <p14:nvContentPartPr>
                <p14:cNvPr id="245" name="Ink 244">
                  <a:extLst>
                    <a:ext uri="{FF2B5EF4-FFF2-40B4-BE49-F238E27FC236}">
                      <a16:creationId xmlns:a16="http://schemas.microsoft.com/office/drawing/2014/main" id="{9DBA711C-8B30-0BCE-342C-B7DBB55E8837}"/>
                    </a:ext>
                  </a:extLst>
                </p14:cNvPr>
                <p14:cNvContentPartPr/>
                <p14:nvPr/>
              </p14:nvContentPartPr>
              <p14:xfrm>
                <a:off x="5233560" y="2559300"/>
                <a:ext cx="99360" cy="12600"/>
              </p14:xfrm>
            </p:contentPart>
          </mc:Choice>
          <mc:Fallback xmlns="">
            <p:pic>
              <p:nvPicPr>
                <p:cNvPr id="245" name="Ink 244">
                  <a:extLst>
                    <a:ext uri="{FF2B5EF4-FFF2-40B4-BE49-F238E27FC236}">
                      <a16:creationId xmlns:a16="http://schemas.microsoft.com/office/drawing/2014/main" id="{9DBA711C-8B30-0BCE-342C-B7DBB55E8837}"/>
                    </a:ext>
                  </a:extLst>
                </p:cNvPr>
                <p:cNvPicPr/>
                <p:nvPr/>
              </p:nvPicPr>
              <p:blipFill>
                <a:blip r:embed="rId360"/>
                <a:stretch>
                  <a:fillRect/>
                </a:stretch>
              </p:blipFill>
              <p:spPr>
                <a:xfrm>
                  <a:off x="5224920" y="2550660"/>
                  <a:ext cx="11700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361">
              <p14:nvContentPartPr>
                <p14:cNvPr id="246" name="Ink 245">
                  <a:extLst>
                    <a:ext uri="{FF2B5EF4-FFF2-40B4-BE49-F238E27FC236}">
                      <a16:creationId xmlns:a16="http://schemas.microsoft.com/office/drawing/2014/main" id="{04EE36FC-120B-FA90-964F-43DAAEB77255}"/>
                    </a:ext>
                  </a:extLst>
                </p14:cNvPr>
                <p14:cNvContentPartPr/>
                <p14:nvPr/>
              </p14:nvContentPartPr>
              <p14:xfrm>
                <a:off x="5261280" y="2614020"/>
                <a:ext cx="77040" cy="9360"/>
              </p14:xfrm>
            </p:contentPart>
          </mc:Choice>
          <mc:Fallback xmlns="">
            <p:pic>
              <p:nvPicPr>
                <p:cNvPr id="246" name="Ink 245">
                  <a:extLst>
                    <a:ext uri="{FF2B5EF4-FFF2-40B4-BE49-F238E27FC236}">
                      <a16:creationId xmlns:a16="http://schemas.microsoft.com/office/drawing/2014/main" id="{04EE36FC-120B-FA90-964F-43DAAEB77255}"/>
                    </a:ext>
                  </a:extLst>
                </p:cNvPr>
                <p:cNvPicPr/>
                <p:nvPr/>
              </p:nvPicPr>
              <p:blipFill>
                <a:blip r:embed="rId362"/>
                <a:stretch>
                  <a:fillRect/>
                </a:stretch>
              </p:blipFill>
              <p:spPr>
                <a:xfrm>
                  <a:off x="5252640" y="2605380"/>
                  <a:ext cx="94680" cy="27000"/>
                </a:xfrm>
                <a:prstGeom prst="rect">
                  <a:avLst/>
                </a:prstGeom>
              </p:spPr>
            </p:pic>
          </mc:Fallback>
        </mc:AlternateContent>
      </p:grpSp>
      <p:grpSp>
        <p:nvGrpSpPr>
          <p:cNvPr id="263" name="Group 262">
            <a:extLst>
              <a:ext uri="{FF2B5EF4-FFF2-40B4-BE49-F238E27FC236}">
                <a16:creationId xmlns:a16="http://schemas.microsoft.com/office/drawing/2014/main" id="{A791B412-C442-BFEF-4184-57C990728C79}"/>
              </a:ext>
            </a:extLst>
          </p:cNvPr>
          <p:cNvGrpSpPr/>
          <p:nvPr/>
        </p:nvGrpSpPr>
        <p:grpSpPr>
          <a:xfrm>
            <a:off x="5529120" y="2477580"/>
            <a:ext cx="941040" cy="408240"/>
            <a:chOff x="5529120" y="2477580"/>
            <a:chExt cx="941040" cy="408240"/>
          </a:xfrm>
        </p:grpSpPr>
        <mc:AlternateContent xmlns:mc="http://schemas.openxmlformats.org/markup-compatibility/2006" xmlns:p14="http://schemas.microsoft.com/office/powerpoint/2010/main">
          <mc:Choice Requires="p14">
            <p:contentPart p14:bwMode="auto" r:id="rId363">
              <p14:nvContentPartPr>
                <p14:cNvPr id="248" name="Ink 247">
                  <a:extLst>
                    <a:ext uri="{FF2B5EF4-FFF2-40B4-BE49-F238E27FC236}">
                      <a16:creationId xmlns:a16="http://schemas.microsoft.com/office/drawing/2014/main" id="{A8A3242B-E54E-0A6A-B76F-1DB93FE2687D}"/>
                    </a:ext>
                  </a:extLst>
                </p14:cNvPr>
                <p14:cNvContentPartPr/>
                <p14:nvPr/>
              </p14:nvContentPartPr>
              <p14:xfrm>
                <a:off x="5599680" y="2491260"/>
                <a:ext cx="9360" cy="160200"/>
              </p14:xfrm>
            </p:contentPart>
          </mc:Choice>
          <mc:Fallback xmlns="">
            <p:pic>
              <p:nvPicPr>
                <p:cNvPr id="248" name="Ink 247">
                  <a:extLst>
                    <a:ext uri="{FF2B5EF4-FFF2-40B4-BE49-F238E27FC236}">
                      <a16:creationId xmlns:a16="http://schemas.microsoft.com/office/drawing/2014/main" id="{A8A3242B-E54E-0A6A-B76F-1DB93FE2687D}"/>
                    </a:ext>
                  </a:extLst>
                </p:cNvPr>
                <p:cNvPicPr/>
                <p:nvPr/>
              </p:nvPicPr>
              <p:blipFill>
                <a:blip r:embed="rId364"/>
                <a:stretch>
                  <a:fillRect/>
                </a:stretch>
              </p:blipFill>
              <p:spPr>
                <a:xfrm>
                  <a:off x="5590680" y="2482260"/>
                  <a:ext cx="2700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249" name="Ink 248">
                  <a:extLst>
                    <a:ext uri="{FF2B5EF4-FFF2-40B4-BE49-F238E27FC236}">
                      <a16:creationId xmlns:a16="http://schemas.microsoft.com/office/drawing/2014/main" id="{DFC41724-6B18-E30E-DFC9-F40E7F9B731C}"/>
                    </a:ext>
                  </a:extLst>
                </p14:cNvPr>
                <p14:cNvContentPartPr/>
                <p14:nvPr/>
              </p14:nvContentPartPr>
              <p14:xfrm>
                <a:off x="5529120" y="2477580"/>
                <a:ext cx="173160" cy="17280"/>
              </p14:xfrm>
            </p:contentPart>
          </mc:Choice>
          <mc:Fallback xmlns="">
            <p:pic>
              <p:nvPicPr>
                <p:cNvPr id="249" name="Ink 248">
                  <a:extLst>
                    <a:ext uri="{FF2B5EF4-FFF2-40B4-BE49-F238E27FC236}">
                      <a16:creationId xmlns:a16="http://schemas.microsoft.com/office/drawing/2014/main" id="{DFC41724-6B18-E30E-DFC9-F40E7F9B731C}"/>
                    </a:ext>
                  </a:extLst>
                </p:cNvPr>
                <p:cNvPicPr/>
                <p:nvPr/>
              </p:nvPicPr>
              <p:blipFill>
                <a:blip r:embed="rId366"/>
                <a:stretch>
                  <a:fillRect/>
                </a:stretch>
              </p:blipFill>
              <p:spPr>
                <a:xfrm>
                  <a:off x="5520120" y="2468580"/>
                  <a:ext cx="19080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250" name="Ink 249">
                  <a:extLst>
                    <a:ext uri="{FF2B5EF4-FFF2-40B4-BE49-F238E27FC236}">
                      <a16:creationId xmlns:a16="http://schemas.microsoft.com/office/drawing/2014/main" id="{E9F615BC-ECE8-D455-411A-030DC8224BC5}"/>
                    </a:ext>
                  </a:extLst>
                </p14:cNvPr>
                <p14:cNvContentPartPr/>
                <p14:nvPr/>
              </p14:nvContentPartPr>
              <p14:xfrm>
                <a:off x="5706960" y="2635620"/>
                <a:ext cx="15120" cy="53280"/>
              </p14:xfrm>
            </p:contentPart>
          </mc:Choice>
          <mc:Fallback xmlns="">
            <p:pic>
              <p:nvPicPr>
                <p:cNvPr id="250" name="Ink 249">
                  <a:extLst>
                    <a:ext uri="{FF2B5EF4-FFF2-40B4-BE49-F238E27FC236}">
                      <a16:creationId xmlns:a16="http://schemas.microsoft.com/office/drawing/2014/main" id="{E9F615BC-ECE8-D455-411A-030DC8224BC5}"/>
                    </a:ext>
                  </a:extLst>
                </p:cNvPr>
                <p:cNvPicPr/>
                <p:nvPr/>
              </p:nvPicPr>
              <p:blipFill>
                <a:blip r:embed="rId368"/>
                <a:stretch>
                  <a:fillRect/>
                </a:stretch>
              </p:blipFill>
              <p:spPr>
                <a:xfrm>
                  <a:off x="5698320" y="2626980"/>
                  <a:ext cx="3276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251" name="Ink 250">
                  <a:extLst>
                    <a:ext uri="{FF2B5EF4-FFF2-40B4-BE49-F238E27FC236}">
                      <a16:creationId xmlns:a16="http://schemas.microsoft.com/office/drawing/2014/main" id="{23E73A1B-DBE8-82A3-4ECC-6A3DA191DF61}"/>
                    </a:ext>
                  </a:extLst>
                </p14:cNvPr>
                <p14:cNvContentPartPr/>
                <p14:nvPr/>
              </p14:nvContentPartPr>
              <p14:xfrm>
                <a:off x="5898120" y="2526540"/>
                <a:ext cx="6840" cy="137880"/>
              </p14:xfrm>
            </p:contentPart>
          </mc:Choice>
          <mc:Fallback xmlns="">
            <p:pic>
              <p:nvPicPr>
                <p:cNvPr id="251" name="Ink 250">
                  <a:extLst>
                    <a:ext uri="{FF2B5EF4-FFF2-40B4-BE49-F238E27FC236}">
                      <a16:creationId xmlns:a16="http://schemas.microsoft.com/office/drawing/2014/main" id="{23E73A1B-DBE8-82A3-4ECC-6A3DA191DF61}"/>
                    </a:ext>
                  </a:extLst>
                </p:cNvPr>
                <p:cNvPicPr/>
                <p:nvPr/>
              </p:nvPicPr>
              <p:blipFill>
                <a:blip r:embed="rId370"/>
                <a:stretch>
                  <a:fillRect/>
                </a:stretch>
              </p:blipFill>
              <p:spPr>
                <a:xfrm>
                  <a:off x="5889120" y="2517900"/>
                  <a:ext cx="2448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252" name="Ink 251">
                  <a:extLst>
                    <a:ext uri="{FF2B5EF4-FFF2-40B4-BE49-F238E27FC236}">
                      <a16:creationId xmlns:a16="http://schemas.microsoft.com/office/drawing/2014/main" id="{C2B77E0D-4628-34E4-08CD-42C1C115CE39}"/>
                    </a:ext>
                  </a:extLst>
                </p14:cNvPr>
                <p14:cNvContentPartPr/>
                <p14:nvPr/>
              </p14:nvContentPartPr>
              <p14:xfrm>
                <a:off x="5855640" y="2589900"/>
                <a:ext cx="123480" cy="9000"/>
              </p14:xfrm>
            </p:contentPart>
          </mc:Choice>
          <mc:Fallback xmlns="">
            <p:pic>
              <p:nvPicPr>
                <p:cNvPr id="252" name="Ink 251">
                  <a:extLst>
                    <a:ext uri="{FF2B5EF4-FFF2-40B4-BE49-F238E27FC236}">
                      <a16:creationId xmlns:a16="http://schemas.microsoft.com/office/drawing/2014/main" id="{C2B77E0D-4628-34E4-08CD-42C1C115CE39}"/>
                    </a:ext>
                  </a:extLst>
                </p:cNvPr>
                <p:cNvPicPr/>
                <p:nvPr/>
              </p:nvPicPr>
              <p:blipFill>
                <a:blip r:embed="rId372"/>
                <a:stretch>
                  <a:fillRect/>
                </a:stretch>
              </p:blipFill>
              <p:spPr>
                <a:xfrm>
                  <a:off x="5847000" y="2580900"/>
                  <a:ext cx="1411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373">
              <p14:nvContentPartPr>
                <p14:cNvPr id="253" name="Ink 252">
                  <a:extLst>
                    <a:ext uri="{FF2B5EF4-FFF2-40B4-BE49-F238E27FC236}">
                      <a16:creationId xmlns:a16="http://schemas.microsoft.com/office/drawing/2014/main" id="{34A1B775-F1C6-FF7A-0DEC-393C732E395F}"/>
                    </a:ext>
                  </a:extLst>
                </p14:cNvPr>
                <p14:cNvContentPartPr/>
                <p14:nvPr/>
              </p14:nvContentPartPr>
              <p14:xfrm>
                <a:off x="6086040" y="2495940"/>
                <a:ext cx="6480" cy="169200"/>
              </p14:xfrm>
            </p:contentPart>
          </mc:Choice>
          <mc:Fallback xmlns="">
            <p:pic>
              <p:nvPicPr>
                <p:cNvPr id="253" name="Ink 252">
                  <a:extLst>
                    <a:ext uri="{FF2B5EF4-FFF2-40B4-BE49-F238E27FC236}">
                      <a16:creationId xmlns:a16="http://schemas.microsoft.com/office/drawing/2014/main" id="{34A1B775-F1C6-FF7A-0DEC-393C732E395F}"/>
                    </a:ext>
                  </a:extLst>
                </p:cNvPr>
                <p:cNvPicPr/>
                <p:nvPr/>
              </p:nvPicPr>
              <p:blipFill>
                <a:blip r:embed="rId374"/>
                <a:stretch>
                  <a:fillRect/>
                </a:stretch>
              </p:blipFill>
              <p:spPr>
                <a:xfrm>
                  <a:off x="6077040" y="2486940"/>
                  <a:ext cx="2412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254" name="Ink 253">
                  <a:extLst>
                    <a:ext uri="{FF2B5EF4-FFF2-40B4-BE49-F238E27FC236}">
                      <a16:creationId xmlns:a16="http://schemas.microsoft.com/office/drawing/2014/main" id="{E10AF236-921B-BFDF-E808-5A43999734C5}"/>
                    </a:ext>
                  </a:extLst>
                </p14:cNvPr>
                <p14:cNvContentPartPr/>
                <p14:nvPr/>
              </p14:nvContentPartPr>
              <p14:xfrm>
                <a:off x="6035640" y="2486580"/>
                <a:ext cx="124920" cy="15840"/>
              </p14:xfrm>
            </p:contentPart>
          </mc:Choice>
          <mc:Fallback xmlns="">
            <p:pic>
              <p:nvPicPr>
                <p:cNvPr id="254" name="Ink 253">
                  <a:extLst>
                    <a:ext uri="{FF2B5EF4-FFF2-40B4-BE49-F238E27FC236}">
                      <a16:creationId xmlns:a16="http://schemas.microsoft.com/office/drawing/2014/main" id="{E10AF236-921B-BFDF-E808-5A43999734C5}"/>
                    </a:ext>
                  </a:extLst>
                </p:cNvPr>
                <p:cNvPicPr/>
                <p:nvPr/>
              </p:nvPicPr>
              <p:blipFill>
                <a:blip r:embed="rId376"/>
                <a:stretch>
                  <a:fillRect/>
                </a:stretch>
              </p:blipFill>
              <p:spPr>
                <a:xfrm>
                  <a:off x="6026640" y="2477940"/>
                  <a:ext cx="14256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255" name="Ink 254">
                  <a:extLst>
                    <a:ext uri="{FF2B5EF4-FFF2-40B4-BE49-F238E27FC236}">
                      <a16:creationId xmlns:a16="http://schemas.microsoft.com/office/drawing/2014/main" id="{D2CE98F0-6FB4-06CC-CA79-5AD502009801}"/>
                    </a:ext>
                  </a:extLst>
                </p14:cNvPr>
                <p14:cNvContentPartPr/>
                <p14:nvPr/>
              </p14:nvContentPartPr>
              <p14:xfrm>
                <a:off x="6159480" y="2619420"/>
                <a:ext cx="103320" cy="51480"/>
              </p14:xfrm>
            </p:contentPart>
          </mc:Choice>
          <mc:Fallback xmlns="">
            <p:pic>
              <p:nvPicPr>
                <p:cNvPr id="255" name="Ink 254">
                  <a:extLst>
                    <a:ext uri="{FF2B5EF4-FFF2-40B4-BE49-F238E27FC236}">
                      <a16:creationId xmlns:a16="http://schemas.microsoft.com/office/drawing/2014/main" id="{D2CE98F0-6FB4-06CC-CA79-5AD502009801}"/>
                    </a:ext>
                  </a:extLst>
                </p:cNvPr>
                <p:cNvPicPr/>
                <p:nvPr/>
              </p:nvPicPr>
              <p:blipFill>
                <a:blip r:embed="rId378"/>
                <a:stretch>
                  <a:fillRect/>
                </a:stretch>
              </p:blipFill>
              <p:spPr>
                <a:xfrm>
                  <a:off x="6150480" y="2610780"/>
                  <a:ext cx="12096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379">
              <p14:nvContentPartPr>
                <p14:cNvPr id="256" name="Ink 255">
                  <a:extLst>
                    <a:ext uri="{FF2B5EF4-FFF2-40B4-BE49-F238E27FC236}">
                      <a16:creationId xmlns:a16="http://schemas.microsoft.com/office/drawing/2014/main" id="{826622F6-82F6-92D4-367B-0DF272D99B7E}"/>
                    </a:ext>
                  </a:extLst>
                </p14:cNvPr>
                <p14:cNvContentPartPr/>
                <p14:nvPr/>
              </p14:nvContentPartPr>
              <p14:xfrm>
                <a:off x="5604360" y="2741820"/>
                <a:ext cx="658800" cy="19080"/>
              </p14:xfrm>
            </p:contentPart>
          </mc:Choice>
          <mc:Fallback xmlns="">
            <p:pic>
              <p:nvPicPr>
                <p:cNvPr id="256" name="Ink 255">
                  <a:extLst>
                    <a:ext uri="{FF2B5EF4-FFF2-40B4-BE49-F238E27FC236}">
                      <a16:creationId xmlns:a16="http://schemas.microsoft.com/office/drawing/2014/main" id="{826622F6-82F6-92D4-367B-0DF272D99B7E}"/>
                    </a:ext>
                  </a:extLst>
                </p:cNvPr>
                <p:cNvPicPr/>
                <p:nvPr/>
              </p:nvPicPr>
              <p:blipFill>
                <a:blip r:embed="rId380"/>
                <a:stretch>
                  <a:fillRect/>
                </a:stretch>
              </p:blipFill>
              <p:spPr>
                <a:xfrm>
                  <a:off x="5595360" y="2733180"/>
                  <a:ext cx="67644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381">
              <p14:nvContentPartPr>
                <p14:cNvPr id="257" name="Ink 256">
                  <a:extLst>
                    <a:ext uri="{FF2B5EF4-FFF2-40B4-BE49-F238E27FC236}">
                      <a16:creationId xmlns:a16="http://schemas.microsoft.com/office/drawing/2014/main" id="{3BC6925F-1159-F6B6-CD84-044CFF8A885F}"/>
                    </a:ext>
                  </a:extLst>
                </p14:cNvPr>
                <p14:cNvContentPartPr/>
                <p14:nvPr/>
              </p14:nvContentPartPr>
              <p14:xfrm>
                <a:off x="5922240" y="2795820"/>
                <a:ext cx="113040" cy="90000"/>
              </p14:xfrm>
            </p:contentPart>
          </mc:Choice>
          <mc:Fallback xmlns="">
            <p:pic>
              <p:nvPicPr>
                <p:cNvPr id="257" name="Ink 256">
                  <a:extLst>
                    <a:ext uri="{FF2B5EF4-FFF2-40B4-BE49-F238E27FC236}">
                      <a16:creationId xmlns:a16="http://schemas.microsoft.com/office/drawing/2014/main" id="{3BC6925F-1159-F6B6-CD84-044CFF8A885F}"/>
                    </a:ext>
                  </a:extLst>
                </p:cNvPr>
                <p:cNvPicPr/>
                <p:nvPr/>
              </p:nvPicPr>
              <p:blipFill>
                <a:blip r:embed="rId382"/>
                <a:stretch>
                  <a:fillRect/>
                </a:stretch>
              </p:blipFill>
              <p:spPr>
                <a:xfrm>
                  <a:off x="5913600" y="2786820"/>
                  <a:ext cx="13068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383">
              <p14:nvContentPartPr>
                <p14:cNvPr id="259" name="Ink 258">
                  <a:extLst>
                    <a:ext uri="{FF2B5EF4-FFF2-40B4-BE49-F238E27FC236}">
                      <a16:creationId xmlns:a16="http://schemas.microsoft.com/office/drawing/2014/main" id="{6539AF2B-8783-BEEE-B6B7-8349C5F8EDDB}"/>
                    </a:ext>
                  </a:extLst>
                </p14:cNvPr>
                <p14:cNvContentPartPr/>
                <p14:nvPr/>
              </p14:nvContentPartPr>
              <p14:xfrm>
                <a:off x="5888760" y="2799060"/>
                <a:ext cx="50040" cy="22320"/>
              </p14:xfrm>
            </p:contentPart>
          </mc:Choice>
          <mc:Fallback xmlns="">
            <p:pic>
              <p:nvPicPr>
                <p:cNvPr id="259" name="Ink 258">
                  <a:extLst>
                    <a:ext uri="{FF2B5EF4-FFF2-40B4-BE49-F238E27FC236}">
                      <a16:creationId xmlns:a16="http://schemas.microsoft.com/office/drawing/2014/main" id="{6539AF2B-8783-BEEE-B6B7-8349C5F8EDDB}"/>
                    </a:ext>
                  </a:extLst>
                </p:cNvPr>
                <p:cNvPicPr/>
                <p:nvPr/>
              </p:nvPicPr>
              <p:blipFill>
                <a:blip r:embed="rId384"/>
                <a:stretch>
                  <a:fillRect/>
                </a:stretch>
              </p:blipFill>
              <p:spPr>
                <a:xfrm>
                  <a:off x="5879760" y="2790060"/>
                  <a:ext cx="6768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385">
              <p14:nvContentPartPr>
                <p14:cNvPr id="261" name="Ink 260">
                  <a:extLst>
                    <a:ext uri="{FF2B5EF4-FFF2-40B4-BE49-F238E27FC236}">
                      <a16:creationId xmlns:a16="http://schemas.microsoft.com/office/drawing/2014/main" id="{92CE29CD-448A-7BE9-FD43-84609C0B617E}"/>
                    </a:ext>
                  </a:extLst>
                </p14:cNvPr>
                <p14:cNvContentPartPr/>
                <p14:nvPr/>
              </p14:nvContentPartPr>
              <p14:xfrm>
                <a:off x="6397440" y="2636340"/>
                <a:ext cx="65880" cy="21240"/>
              </p14:xfrm>
            </p:contentPart>
          </mc:Choice>
          <mc:Fallback xmlns="">
            <p:pic>
              <p:nvPicPr>
                <p:cNvPr id="261" name="Ink 260">
                  <a:extLst>
                    <a:ext uri="{FF2B5EF4-FFF2-40B4-BE49-F238E27FC236}">
                      <a16:creationId xmlns:a16="http://schemas.microsoft.com/office/drawing/2014/main" id="{92CE29CD-448A-7BE9-FD43-84609C0B617E}"/>
                    </a:ext>
                  </a:extLst>
                </p:cNvPr>
                <p:cNvPicPr/>
                <p:nvPr/>
              </p:nvPicPr>
              <p:blipFill>
                <a:blip r:embed="rId386"/>
                <a:stretch>
                  <a:fillRect/>
                </a:stretch>
              </p:blipFill>
              <p:spPr>
                <a:xfrm>
                  <a:off x="6388440" y="2627340"/>
                  <a:ext cx="8352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387">
              <p14:nvContentPartPr>
                <p14:cNvPr id="262" name="Ink 261">
                  <a:extLst>
                    <a:ext uri="{FF2B5EF4-FFF2-40B4-BE49-F238E27FC236}">
                      <a16:creationId xmlns:a16="http://schemas.microsoft.com/office/drawing/2014/main" id="{6E0460FE-ABE9-72C6-B48C-EE40E2EE8568}"/>
                    </a:ext>
                  </a:extLst>
                </p14:cNvPr>
                <p14:cNvContentPartPr/>
                <p14:nvPr/>
              </p14:nvContentPartPr>
              <p14:xfrm>
                <a:off x="6412560" y="2686380"/>
                <a:ext cx="57600" cy="24120"/>
              </p14:xfrm>
            </p:contentPart>
          </mc:Choice>
          <mc:Fallback xmlns="">
            <p:pic>
              <p:nvPicPr>
                <p:cNvPr id="262" name="Ink 261">
                  <a:extLst>
                    <a:ext uri="{FF2B5EF4-FFF2-40B4-BE49-F238E27FC236}">
                      <a16:creationId xmlns:a16="http://schemas.microsoft.com/office/drawing/2014/main" id="{6E0460FE-ABE9-72C6-B48C-EE40E2EE8568}"/>
                    </a:ext>
                  </a:extLst>
                </p:cNvPr>
                <p:cNvPicPr/>
                <p:nvPr/>
              </p:nvPicPr>
              <p:blipFill>
                <a:blip r:embed="rId388"/>
                <a:stretch>
                  <a:fillRect/>
                </a:stretch>
              </p:blipFill>
              <p:spPr>
                <a:xfrm>
                  <a:off x="6403560" y="2677380"/>
                  <a:ext cx="75240" cy="41760"/>
                </a:xfrm>
                <a:prstGeom prst="rect">
                  <a:avLst/>
                </a:prstGeom>
              </p:spPr>
            </p:pic>
          </mc:Fallback>
        </mc:AlternateContent>
      </p:grpSp>
      <p:grpSp>
        <p:nvGrpSpPr>
          <p:cNvPr id="272" name="Group 271">
            <a:extLst>
              <a:ext uri="{FF2B5EF4-FFF2-40B4-BE49-F238E27FC236}">
                <a16:creationId xmlns:a16="http://schemas.microsoft.com/office/drawing/2014/main" id="{013830CD-E6A4-9FCE-C7D7-BC35E2E151AF}"/>
              </a:ext>
            </a:extLst>
          </p:cNvPr>
          <p:cNvGrpSpPr/>
          <p:nvPr/>
        </p:nvGrpSpPr>
        <p:grpSpPr>
          <a:xfrm>
            <a:off x="6660600" y="2597100"/>
            <a:ext cx="813960" cy="224280"/>
            <a:chOff x="6660600" y="2597100"/>
            <a:chExt cx="813960" cy="224280"/>
          </a:xfrm>
        </p:grpSpPr>
        <mc:AlternateContent xmlns:mc="http://schemas.openxmlformats.org/markup-compatibility/2006" xmlns:p14="http://schemas.microsoft.com/office/powerpoint/2010/main">
          <mc:Choice Requires="p14">
            <p:contentPart p14:bwMode="auto" r:id="rId389">
              <p14:nvContentPartPr>
                <p14:cNvPr id="264" name="Ink 263">
                  <a:extLst>
                    <a:ext uri="{FF2B5EF4-FFF2-40B4-BE49-F238E27FC236}">
                      <a16:creationId xmlns:a16="http://schemas.microsoft.com/office/drawing/2014/main" id="{E29E72E0-44C2-4288-C011-0F3CC9DA1970}"/>
                    </a:ext>
                  </a:extLst>
                </p14:cNvPr>
                <p14:cNvContentPartPr/>
                <p14:nvPr/>
              </p14:nvContentPartPr>
              <p14:xfrm>
                <a:off x="6708120" y="2621580"/>
                <a:ext cx="23040" cy="11520"/>
              </p14:xfrm>
            </p:contentPart>
          </mc:Choice>
          <mc:Fallback xmlns="">
            <p:pic>
              <p:nvPicPr>
                <p:cNvPr id="264" name="Ink 263">
                  <a:extLst>
                    <a:ext uri="{FF2B5EF4-FFF2-40B4-BE49-F238E27FC236}">
                      <a16:creationId xmlns:a16="http://schemas.microsoft.com/office/drawing/2014/main" id="{E29E72E0-44C2-4288-C011-0F3CC9DA1970}"/>
                    </a:ext>
                  </a:extLst>
                </p:cNvPr>
                <p:cNvPicPr/>
                <p:nvPr/>
              </p:nvPicPr>
              <p:blipFill>
                <a:blip r:embed="rId390"/>
                <a:stretch>
                  <a:fillRect/>
                </a:stretch>
              </p:blipFill>
              <p:spPr>
                <a:xfrm>
                  <a:off x="6699120" y="2612940"/>
                  <a:ext cx="4068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391">
              <p14:nvContentPartPr>
                <p14:cNvPr id="265" name="Ink 264">
                  <a:extLst>
                    <a:ext uri="{FF2B5EF4-FFF2-40B4-BE49-F238E27FC236}">
                      <a16:creationId xmlns:a16="http://schemas.microsoft.com/office/drawing/2014/main" id="{A45B6509-AA53-321C-9E2F-146939C2248B}"/>
                    </a:ext>
                  </a:extLst>
                </p14:cNvPr>
                <p14:cNvContentPartPr/>
                <p14:nvPr/>
              </p14:nvContentPartPr>
              <p14:xfrm>
                <a:off x="6660600" y="2602140"/>
                <a:ext cx="118080" cy="117360"/>
              </p14:xfrm>
            </p:contentPart>
          </mc:Choice>
          <mc:Fallback xmlns="">
            <p:pic>
              <p:nvPicPr>
                <p:cNvPr id="265" name="Ink 264">
                  <a:extLst>
                    <a:ext uri="{FF2B5EF4-FFF2-40B4-BE49-F238E27FC236}">
                      <a16:creationId xmlns:a16="http://schemas.microsoft.com/office/drawing/2014/main" id="{A45B6509-AA53-321C-9E2F-146939C2248B}"/>
                    </a:ext>
                  </a:extLst>
                </p:cNvPr>
                <p:cNvPicPr/>
                <p:nvPr/>
              </p:nvPicPr>
              <p:blipFill>
                <a:blip r:embed="rId392"/>
                <a:stretch>
                  <a:fillRect/>
                </a:stretch>
              </p:blipFill>
              <p:spPr>
                <a:xfrm>
                  <a:off x="6651600" y="2593500"/>
                  <a:ext cx="13572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393">
              <p14:nvContentPartPr>
                <p14:cNvPr id="266" name="Ink 265">
                  <a:extLst>
                    <a:ext uri="{FF2B5EF4-FFF2-40B4-BE49-F238E27FC236}">
                      <a16:creationId xmlns:a16="http://schemas.microsoft.com/office/drawing/2014/main" id="{40336F6B-456C-07F6-C1CA-AF333526EBB7}"/>
                    </a:ext>
                  </a:extLst>
                </p14:cNvPr>
                <p14:cNvContentPartPr/>
                <p14:nvPr/>
              </p14:nvContentPartPr>
              <p14:xfrm>
                <a:off x="6830520" y="2601060"/>
                <a:ext cx="162000" cy="106200"/>
              </p14:xfrm>
            </p:contentPart>
          </mc:Choice>
          <mc:Fallback xmlns="">
            <p:pic>
              <p:nvPicPr>
                <p:cNvPr id="266" name="Ink 265">
                  <a:extLst>
                    <a:ext uri="{FF2B5EF4-FFF2-40B4-BE49-F238E27FC236}">
                      <a16:creationId xmlns:a16="http://schemas.microsoft.com/office/drawing/2014/main" id="{40336F6B-456C-07F6-C1CA-AF333526EBB7}"/>
                    </a:ext>
                  </a:extLst>
                </p:cNvPr>
                <p:cNvPicPr/>
                <p:nvPr/>
              </p:nvPicPr>
              <p:blipFill>
                <a:blip r:embed="rId394"/>
                <a:stretch>
                  <a:fillRect/>
                </a:stretch>
              </p:blipFill>
              <p:spPr>
                <a:xfrm>
                  <a:off x="6821520" y="2592060"/>
                  <a:ext cx="17964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395">
              <p14:nvContentPartPr>
                <p14:cNvPr id="267" name="Ink 266">
                  <a:extLst>
                    <a:ext uri="{FF2B5EF4-FFF2-40B4-BE49-F238E27FC236}">
                      <a16:creationId xmlns:a16="http://schemas.microsoft.com/office/drawing/2014/main" id="{B5BFE34D-7884-4403-7BC0-DF6D5B115254}"/>
                    </a:ext>
                  </a:extLst>
                </p14:cNvPr>
                <p14:cNvContentPartPr/>
                <p14:nvPr/>
              </p14:nvContentPartPr>
              <p14:xfrm>
                <a:off x="7037880" y="2599260"/>
                <a:ext cx="83160" cy="96840"/>
              </p14:xfrm>
            </p:contentPart>
          </mc:Choice>
          <mc:Fallback xmlns="">
            <p:pic>
              <p:nvPicPr>
                <p:cNvPr id="267" name="Ink 266">
                  <a:extLst>
                    <a:ext uri="{FF2B5EF4-FFF2-40B4-BE49-F238E27FC236}">
                      <a16:creationId xmlns:a16="http://schemas.microsoft.com/office/drawing/2014/main" id="{B5BFE34D-7884-4403-7BC0-DF6D5B115254}"/>
                    </a:ext>
                  </a:extLst>
                </p:cNvPr>
                <p:cNvPicPr/>
                <p:nvPr/>
              </p:nvPicPr>
              <p:blipFill>
                <a:blip r:embed="rId396"/>
                <a:stretch>
                  <a:fillRect/>
                </a:stretch>
              </p:blipFill>
              <p:spPr>
                <a:xfrm>
                  <a:off x="7028880" y="2590620"/>
                  <a:ext cx="10080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97">
              <p14:nvContentPartPr>
                <p14:cNvPr id="269" name="Ink 268">
                  <a:extLst>
                    <a:ext uri="{FF2B5EF4-FFF2-40B4-BE49-F238E27FC236}">
                      <a16:creationId xmlns:a16="http://schemas.microsoft.com/office/drawing/2014/main" id="{A08AABF9-14E7-CC94-354D-3DEA7E12A5E2}"/>
                    </a:ext>
                  </a:extLst>
                </p14:cNvPr>
                <p14:cNvContentPartPr/>
                <p14:nvPr/>
              </p14:nvContentPartPr>
              <p14:xfrm>
                <a:off x="7143360" y="2639940"/>
                <a:ext cx="83880" cy="60480"/>
              </p14:xfrm>
            </p:contentPart>
          </mc:Choice>
          <mc:Fallback xmlns="">
            <p:pic>
              <p:nvPicPr>
                <p:cNvPr id="269" name="Ink 268">
                  <a:extLst>
                    <a:ext uri="{FF2B5EF4-FFF2-40B4-BE49-F238E27FC236}">
                      <a16:creationId xmlns:a16="http://schemas.microsoft.com/office/drawing/2014/main" id="{A08AABF9-14E7-CC94-354D-3DEA7E12A5E2}"/>
                    </a:ext>
                  </a:extLst>
                </p:cNvPr>
                <p:cNvPicPr/>
                <p:nvPr/>
              </p:nvPicPr>
              <p:blipFill>
                <a:blip r:embed="rId398"/>
                <a:stretch>
                  <a:fillRect/>
                </a:stretch>
              </p:blipFill>
              <p:spPr>
                <a:xfrm>
                  <a:off x="7134720" y="2630940"/>
                  <a:ext cx="10152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399">
              <p14:nvContentPartPr>
                <p14:cNvPr id="270" name="Ink 269">
                  <a:extLst>
                    <a:ext uri="{FF2B5EF4-FFF2-40B4-BE49-F238E27FC236}">
                      <a16:creationId xmlns:a16="http://schemas.microsoft.com/office/drawing/2014/main" id="{08B50E19-B724-3506-C5D6-F549256A6F6D}"/>
                    </a:ext>
                  </a:extLst>
                </p14:cNvPr>
                <p14:cNvContentPartPr/>
                <p14:nvPr/>
              </p14:nvContentPartPr>
              <p14:xfrm>
                <a:off x="7266840" y="2623020"/>
                <a:ext cx="84960" cy="198360"/>
              </p14:xfrm>
            </p:contentPart>
          </mc:Choice>
          <mc:Fallback xmlns="">
            <p:pic>
              <p:nvPicPr>
                <p:cNvPr id="270" name="Ink 269">
                  <a:extLst>
                    <a:ext uri="{FF2B5EF4-FFF2-40B4-BE49-F238E27FC236}">
                      <a16:creationId xmlns:a16="http://schemas.microsoft.com/office/drawing/2014/main" id="{08B50E19-B724-3506-C5D6-F549256A6F6D}"/>
                    </a:ext>
                  </a:extLst>
                </p:cNvPr>
                <p:cNvPicPr/>
                <p:nvPr/>
              </p:nvPicPr>
              <p:blipFill>
                <a:blip r:embed="rId400"/>
                <a:stretch>
                  <a:fillRect/>
                </a:stretch>
              </p:blipFill>
              <p:spPr>
                <a:xfrm>
                  <a:off x="7258200" y="2614380"/>
                  <a:ext cx="102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01">
              <p14:nvContentPartPr>
                <p14:cNvPr id="271" name="Ink 270">
                  <a:extLst>
                    <a:ext uri="{FF2B5EF4-FFF2-40B4-BE49-F238E27FC236}">
                      <a16:creationId xmlns:a16="http://schemas.microsoft.com/office/drawing/2014/main" id="{8E59ABEA-328B-1208-E36B-39A42F9EEE39}"/>
                    </a:ext>
                  </a:extLst>
                </p14:cNvPr>
                <p14:cNvContentPartPr/>
                <p14:nvPr/>
              </p14:nvContentPartPr>
              <p14:xfrm>
                <a:off x="7403640" y="2597100"/>
                <a:ext cx="70920" cy="98640"/>
              </p14:xfrm>
            </p:contentPart>
          </mc:Choice>
          <mc:Fallback xmlns="">
            <p:pic>
              <p:nvPicPr>
                <p:cNvPr id="271" name="Ink 270">
                  <a:extLst>
                    <a:ext uri="{FF2B5EF4-FFF2-40B4-BE49-F238E27FC236}">
                      <a16:creationId xmlns:a16="http://schemas.microsoft.com/office/drawing/2014/main" id="{8E59ABEA-328B-1208-E36B-39A42F9EEE39}"/>
                    </a:ext>
                  </a:extLst>
                </p:cNvPr>
                <p:cNvPicPr/>
                <p:nvPr/>
              </p:nvPicPr>
              <p:blipFill>
                <a:blip r:embed="rId402"/>
                <a:stretch>
                  <a:fillRect/>
                </a:stretch>
              </p:blipFill>
              <p:spPr>
                <a:xfrm>
                  <a:off x="7394640" y="2588460"/>
                  <a:ext cx="88560" cy="116280"/>
                </a:xfrm>
                <a:prstGeom prst="rect">
                  <a:avLst/>
                </a:prstGeom>
              </p:spPr>
            </p:pic>
          </mc:Fallback>
        </mc:AlternateContent>
      </p:grpSp>
      <p:grpSp>
        <p:nvGrpSpPr>
          <p:cNvPr id="287" name="Group 286">
            <a:extLst>
              <a:ext uri="{FF2B5EF4-FFF2-40B4-BE49-F238E27FC236}">
                <a16:creationId xmlns:a16="http://schemas.microsoft.com/office/drawing/2014/main" id="{94C3CB90-6158-3B08-8222-42CE368454AE}"/>
              </a:ext>
            </a:extLst>
          </p:cNvPr>
          <p:cNvGrpSpPr/>
          <p:nvPr/>
        </p:nvGrpSpPr>
        <p:grpSpPr>
          <a:xfrm>
            <a:off x="7743120" y="2524740"/>
            <a:ext cx="1411200" cy="254520"/>
            <a:chOff x="7743120" y="2524740"/>
            <a:chExt cx="1411200" cy="254520"/>
          </a:xfrm>
        </p:grpSpPr>
        <mc:AlternateContent xmlns:mc="http://schemas.openxmlformats.org/markup-compatibility/2006" xmlns:p14="http://schemas.microsoft.com/office/powerpoint/2010/main">
          <mc:Choice Requires="p14">
            <p:contentPart p14:bwMode="auto" r:id="rId403">
              <p14:nvContentPartPr>
                <p14:cNvPr id="273" name="Ink 272">
                  <a:extLst>
                    <a:ext uri="{FF2B5EF4-FFF2-40B4-BE49-F238E27FC236}">
                      <a16:creationId xmlns:a16="http://schemas.microsoft.com/office/drawing/2014/main" id="{55163065-7B52-598D-01E9-EC83F7C24C9E}"/>
                    </a:ext>
                  </a:extLst>
                </p14:cNvPr>
                <p14:cNvContentPartPr/>
                <p14:nvPr/>
              </p14:nvContentPartPr>
              <p14:xfrm>
                <a:off x="7773720" y="2524740"/>
                <a:ext cx="17280" cy="187920"/>
              </p14:xfrm>
            </p:contentPart>
          </mc:Choice>
          <mc:Fallback xmlns="">
            <p:pic>
              <p:nvPicPr>
                <p:cNvPr id="273" name="Ink 272">
                  <a:extLst>
                    <a:ext uri="{FF2B5EF4-FFF2-40B4-BE49-F238E27FC236}">
                      <a16:creationId xmlns:a16="http://schemas.microsoft.com/office/drawing/2014/main" id="{55163065-7B52-598D-01E9-EC83F7C24C9E}"/>
                    </a:ext>
                  </a:extLst>
                </p:cNvPr>
                <p:cNvPicPr/>
                <p:nvPr/>
              </p:nvPicPr>
              <p:blipFill>
                <a:blip r:embed="rId404"/>
                <a:stretch>
                  <a:fillRect/>
                </a:stretch>
              </p:blipFill>
              <p:spPr>
                <a:xfrm>
                  <a:off x="7765080" y="2516100"/>
                  <a:ext cx="3492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405">
              <p14:nvContentPartPr>
                <p14:cNvPr id="274" name="Ink 273">
                  <a:extLst>
                    <a:ext uri="{FF2B5EF4-FFF2-40B4-BE49-F238E27FC236}">
                      <a16:creationId xmlns:a16="http://schemas.microsoft.com/office/drawing/2014/main" id="{C999B69F-33D6-3FBC-F98D-C8E31BBCF7FA}"/>
                    </a:ext>
                  </a:extLst>
                </p14:cNvPr>
                <p14:cNvContentPartPr/>
                <p14:nvPr/>
              </p14:nvContentPartPr>
              <p14:xfrm>
                <a:off x="7743120" y="2631300"/>
                <a:ext cx="89640" cy="16560"/>
              </p14:xfrm>
            </p:contentPart>
          </mc:Choice>
          <mc:Fallback xmlns="">
            <p:pic>
              <p:nvPicPr>
                <p:cNvPr id="274" name="Ink 273">
                  <a:extLst>
                    <a:ext uri="{FF2B5EF4-FFF2-40B4-BE49-F238E27FC236}">
                      <a16:creationId xmlns:a16="http://schemas.microsoft.com/office/drawing/2014/main" id="{C999B69F-33D6-3FBC-F98D-C8E31BBCF7FA}"/>
                    </a:ext>
                  </a:extLst>
                </p:cNvPr>
                <p:cNvPicPr/>
                <p:nvPr/>
              </p:nvPicPr>
              <p:blipFill>
                <a:blip r:embed="rId406"/>
                <a:stretch>
                  <a:fillRect/>
                </a:stretch>
              </p:blipFill>
              <p:spPr>
                <a:xfrm>
                  <a:off x="7734480" y="2622300"/>
                  <a:ext cx="1072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276" name="Ink 275">
                  <a:extLst>
                    <a:ext uri="{FF2B5EF4-FFF2-40B4-BE49-F238E27FC236}">
                      <a16:creationId xmlns:a16="http://schemas.microsoft.com/office/drawing/2014/main" id="{F9E9D28B-F52D-1557-EF36-261ECCB5654F}"/>
                    </a:ext>
                  </a:extLst>
                </p14:cNvPr>
                <p14:cNvContentPartPr/>
                <p14:nvPr/>
              </p14:nvContentPartPr>
              <p14:xfrm>
                <a:off x="7872000" y="2642100"/>
                <a:ext cx="82080" cy="92880"/>
              </p14:xfrm>
            </p:contentPart>
          </mc:Choice>
          <mc:Fallback xmlns="">
            <p:pic>
              <p:nvPicPr>
                <p:cNvPr id="276" name="Ink 275">
                  <a:extLst>
                    <a:ext uri="{FF2B5EF4-FFF2-40B4-BE49-F238E27FC236}">
                      <a16:creationId xmlns:a16="http://schemas.microsoft.com/office/drawing/2014/main" id="{F9E9D28B-F52D-1557-EF36-261ECCB5654F}"/>
                    </a:ext>
                  </a:extLst>
                </p:cNvPr>
                <p:cNvPicPr/>
                <p:nvPr/>
              </p:nvPicPr>
              <p:blipFill>
                <a:blip r:embed="rId408"/>
                <a:stretch>
                  <a:fillRect/>
                </a:stretch>
              </p:blipFill>
              <p:spPr>
                <a:xfrm>
                  <a:off x="7863360" y="2633460"/>
                  <a:ext cx="9972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409">
              <p14:nvContentPartPr>
                <p14:cNvPr id="277" name="Ink 276">
                  <a:extLst>
                    <a:ext uri="{FF2B5EF4-FFF2-40B4-BE49-F238E27FC236}">
                      <a16:creationId xmlns:a16="http://schemas.microsoft.com/office/drawing/2014/main" id="{9C6414F6-7C69-2BAB-6746-011ECA0368F6}"/>
                    </a:ext>
                  </a:extLst>
                </p14:cNvPr>
                <p14:cNvContentPartPr/>
                <p14:nvPr/>
              </p14:nvContentPartPr>
              <p14:xfrm>
                <a:off x="8001240" y="2677380"/>
                <a:ext cx="171720" cy="41760"/>
              </p14:xfrm>
            </p:contentPart>
          </mc:Choice>
          <mc:Fallback xmlns="">
            <p:pic>
              <p:nvPicPr>
                <p:cNvPr id="277" name="Ink 276">
                  <a:extLst>
                    <a:ext uri="{FF2B5EF4-FFF2-40B4-BE49-F238E27FC236}">
                      <a16:creationId xmlns:a16="http://schemas.microsoft.com/office/drawing/2014/main" id="{9C6414F6-7C69-2BAB-6746-011ECA0368F6}"/>
                    </a:ext>
                  </a:extLst>
                </p:cNvPr>
                <p:cNvPicPr/>
                <p:nvPr/>
              </p:nvPicPr>
              <p:blipFill>
                <a:blip r:embed="rId410"/>
                <a:stretch>
                  <a:fillRect/>
                </a:stretch>
              </p:blipFill>
              <p:spPr>
                <a:xfrm>
                  <a:off x="7992240" y="2668380"/>
                  <a:ext cx="18936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278" name="Ink 277">
                  <a:extLst>
                    <a:ext uri="{FF2B5EF4-FFF2-40B4-BE49-F238E27FC236}">
                      <a16:creationId xmlns:a16="http://schemas.microsoft.com/office/drawing/2014/main" id="{78EB0F1A-B60B-E959-ED5E-017DB3A257D9}"/>
                    </a:ext>
                  </a:extLst>
                </p14:cNvPr>
                <p14:cNvContentPartPr/>
                <p14:nvPr/>
              </p14:nvContentPartPr>
              <p14:xfrm>
                <a:off x="8244240" y="2607540"/>
                <a:ext cx="77760" cy="170640"/>
              </p14:xfrm>
            </p:contentPart>
          </mc:Choice>
          <mc:Fallback xmlns="">
            <p:pic>
              <p:nvPicPr>
                <p:cNvPr id="278" name="Ink 277">
                  <a:extLst>
                    <a:ext uri="{FF2B5EF4-FFF2-40B4-BE49-F238E27FC236}">
                      <a16:creationId xmlns:a16="http://schemas.microsoft.com/office/drawing/2014/main" id="{78EB0F1A-B60B-E959-ED5E-017DB3A257D9}"/>
                    </a:ext>
                  </a:extLst>
                </p:cNvPr>
                <p:cNvPicPr/>
                <p:nvPr/>
              </p:nvPicPr>
              <p:blipFill>
                <a:blip r:embed="rId412"/>
                <a:stretch>
                  <a:fillRect/>
                </a:stretch>
              </p:blipFill>
              <p:spPr>
                <a:xfrm>
                  <a:off x="8235240" y="2598540"/>
                  <a:ext cx="954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279" name="Ink 278">
                  <a:extLst>
                    <a:ext uri="{FF2B5EF4-FFF2-40B4-BE49-F238E27FC236}">
                      <a16:creationId xmlns:a16="http://schemas.microsoft.com/office/drawing/2014/main" id="{3CB905B0-13C7-4EF3-178D-750AA060AAF6}"/>
                    </a:ext>
                  </a:extLst>
                </p14:cNvPr>
                <p14:cNvContentPartPr/>
                <p14:nvPr/>
              </p14:nvContentPartPr>
              <p14:xfrm>
                <a:off x="8386440" y="2655780"/>
                <a:ext cx="47880" cy="77760"/>
              </p14:xfrm>
            </p:contentPart>
          </mc:Choice>
          <mc:Fallback xmlns="">
            <p:pic>
              <p:nvPicPr>
                <p:cNvPr id="279" name="Ink 278">
                  <a:extLst>
                    <a:ext uri="{FF2B5EF4-FFF2-40B4-BE49-F238E27FC236}">
                      <a16:creationId xmlns:a16="http://schemas.microsoft.com/office/drawing/2014/main" id="{3CB905B0-13C7-4EF3-178D-750AA060AAF6}"/>
                    </a:ext>
                  </a:extLst>
                </p:cNvPr>
                <p:cNvPicPr/>
                <p:nvPr/>
              </p:nvPicPr>
              <p:blipFill>
                <a:blip r:embed="rId414"/>
                <a:stretch>
                  <a:fillRect/>
                </a:stretch>
              </p:blipFill>
              <p:spPr>
                <a:xfrm>
                  <a:off x="8377800" y="2646780"/>
                  <a:ext cx="6552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415">
              <p14:nvContentPartPr>
                <p14:cNvPr id="280" name="Ink 279">
                  <a:extLst>
                    <a:ext uri="{FF2B5EF4-FFF2-40B4-BE49-F238E27FC236}">
                      <a16:creationId xmlns:a16="http://schemas.microsoft.com/office/drawing/2014/main" id="{C67B8BDA-5AC8-9DE7-3EE1-6A109F276B55}"/>
                    </a:ext>
                  </a:extLst>
                </p14:cNvPr>
                <p14:cNvContentPartPr/>
                <p14:nvPr/>
              </p14:nvContentPartPr>
              <p14:xfrm>
                <a:off x="8466360" y="2638500"/>
                <a:ext cx="81720" cy="83160"/>
              </p14:xfrm>
            </p:contentPart>
          </mc:Choice>
          <mc:Fallback xmlns="">
            <p:pic>
              <p:nvPicPr>
                <p:cNvPr id="280" name="Ink 279">
                  <a:extLst>
                    <a:ext uri="{FF2B5EF4-FFF2-40B4-BE49-F238E27FC236}">
                      <a16:creationId xmlns:a16="http://schemas.microsoft.com/office/drawing/2014/main" id="{C67B8BDA-5AC8-9DE7-3EE1-6A109F276B55}"/>
                    </a:ext>
                  </a:extLst>
                </p:cNvPr>
                <p:cNvPicPr/>
                <p:nvPr/>
              </p:nvPicPr>
              <p:blipFill>
                <a:blip r:embed="rId416"/>
                <a:stretch>
                  <a:fillRect/>
                </a:stretch>
              </p:blipFill>
              <p:spPr>
                <a:xfrm>
                  <a:off x="8457720" y="2629860"/>
                  <a:ext cx="9936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281" name="Ink 280">
                  <a:extLst>
                    <a:ext uri="{FF2B5EF4-FFF2-40B4-BE49-F238E27FC236}">
                      <a16:creationId xmlns:a16="http://schemas.microsoft.com/office/drawing/2014/main" id="{0C650CC5-31AA-30D5-A914-94E37147FC1A}"/>
                    </a:ext>
                  </a:extLst>
                </p14:cNvPr>
                <p14:cNvContentPartPr/>
                <p14:nvPr/>
              </p14:nvContentPartPr>
              <p14:xfrm>
                <a:off x="8571480" y="2674500"/>
                <a:ext cx="79920" cy="71640"/>
              </p14:xfrm>
            </p:contentPart>
          </mc:Choice>
          <mc:Fallback xmlns="">
            <p:pic>
              <p:nvPicPr>
                <p:cNvPr id="281" name="Ink 280">
                  <a:extLst>
                    <a:ext uri="{FF2B5EF4-FFF2-40B4-BE49-F238E27FC236}">
                      <a16:creationId xmlns:a16="http://schemas.microsoft.com/office/drawing/2014/main" id="{0C650CC5-31AA-30D5-A914-94E37147FC1A}"/>
                    </a:ext>
                  </a:extLst>
                </p:cNvPr>
                <p:cNvPicPr/>
                <p:nvPr/>
              </p:nvPicPr>
              <p:blipFill>
                <a:blip r:embed="rId418"/>
                <a:stretch>
                  <a:fillRect/>
                </a:stretch>
              </p:blipFill>
              <p:spPr>
                <a:xfrm>
                  <a:off x="8562480" y="2665860"/>
                  <a:ext cx="9756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419">
              <p14:nvContentPartPr>
                <p14:cNvPr id="282" name="Ink 281">
                  <a:extLst>
                    <a:ext uri="{FF2B5EF4-FFF2-40B4-BE49-F238E27FC236}">
                      <a16:creationId xmlns:a16="http://schemas.microsoft.com/office/drawing/2014/main" id="{3438EC4E-C648-D9C5-5063-EC637DFA179B}"/>
                    </a:ext>
                  </a:extLst>
                </p14:cNvPr>
                <p14:cNvContentPartPr/>
                <p14:nvPr/>
              </p14:nvContentPartPr>
              <p14:xfrm>
                <a:off x="8721960" y="2588820"/>
                <a:ext cx="28800" cy="169560"/>
              </p14:xfrm>
            </p:contentPart>
          </mc:Choice>
          <mc:Fallback xmlns="">
            <p:pic>
              <p:nvPicPr>
                <p:cNvPr id="282" name="Ink 281">
                  <a:extLst>
                    <a:ext uri="{FF2B5EF4-FFF2-40B4-BE49-F238E27FC236}">
                      <a16:creationId xmlns:a16="http://schemas.microsoft.com/office/drawing/2014/main" id="{3438EC4E-C648-D9C5-5063-EC637DFA179B}"/>
                    </a:ext>
                  </a:extLst>
                </p:cNvPr>
                <p:cNvPicPr/>
                <p:nvPr/>
              </p:nvPicPr>
              <p:blipFill>
                <a:blip r:embed="rId420"/>
                <a:stretch>
                  <a:fillRect/>
                </a:stretch>
              </p:blipFill>
              <p:spPr>
                <a:xfrm>
                  <a:off x="8712960" y="2580180"/>
                  <a:ext cx="4644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283" name="Ink 282">
                  <a:extLst>
                    <a:ext uri="{FF2B5EF4-FFF2-40B4-BE49-F238E27FC236}">
                      <a16:creationId xmlns:a16="http://schemas.microsoft.com/office/drawing/2014/main" id="{FAAF37D8-134E-8D81-ECF5-30102111728C}"/>
                    </a:ext>
                  </a:extLst>
                </p14:cNvPr>
                <p14:cNvContentPartPr/>
                <p14:nvPr/>
              </p14:nvContentPartPr>
              <p14:xfrm>
                <a:off x="8703240" y="2666940"/>
                <a:ext cx="60840" cy="19080"/>
              </p14:xfrm>
            </p:contentPart>
          </mc:Choice>
          <mc:Fallback xmlns="">
            <p:pic>
              <p:nvPicPr>
                <p:cNvPr id="283" name="Ink 282">
                  <a:extLst>
                    <a:ext uri="{FF2B5EF4-FFF2-40B4-BE49-F238E27FC236}">
                      <a16:creationId xmlns:a16="http://schemas.microsoft.com/office/drawing/2014/main" id="{FAAF37D8-134E-8D81-ECF5-30102111728C}"/>
                    </a:ext>
                  </a:extLst>
                </p:cNvPr>
                <p:cNvPicPr/>
                <p:nvPr/>
              </p:nvPicPr>
              <p:blipFill>
                <a:blip r:embed="rId422"/>
                <a:stretch>
                  <a:fillRect/>
                </a:stretch>
              </p:blipFill>
              <p:spPr>
                <a:xfrm>
                  <a:off x="8694240" y="2657940"/>
                  <a:ext cx="7848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423">
              <p14:nvContentPartPr>
                <p14:cNvPr id="284" name="Ink 283">
                  <a:extLst>
                    <a:ext uri="{FF2B5EF4-FFF2-40B4-BE49-F238E27FC236}">
                      <a16:creationId xmlns:a16="http://schemas.microsoft.com/office/drawing/2014/main" id="{478F4A17-9EB0-1B22-ECF8-3DA5C3A4FDB9}"/>
                    </a:ext>
                  </a:extLst>
                </p14:cNvPr>
                <p14:cNvContentPartPr/>
                <p14:nvPr/>
              </p14:nvContentPartPr>
              <p14:xfrm>
                <a:off x="8826360" y="2684940"/>
                <a:ext cx="71640" cy="71280"/>
              </p14:xfrm>
            </p:contentPart>
          </mc:Choice>
          <mc:Fallback xmlns="">
            <p:pic>
              <p:nvPicPr>
                <p:cNvPr id="284" name="Ink 283">
                  <a:extLst>
                    <a:ext uri="{FF2B5EF4-FFF2-40B4-BE49-F238E27FC236}">
                      <a16:creationId xmlns:a16="http://schemas.microsoft.com/office/drawing/2014/main" id="{478F4A17-9EB0-1B22-ECF8-3DA5C3A4FDB9}"/>
                    </a:ext>
                  </a:extLst>
                </p:cNvPr>
                <p:cNvPicPr/>
                <p:nvPr/>
              </p:nvPicPr>
              <p:blipFill>
                <a:blip r:embed="rId424"/>
                <a:stretch>
                  <a:fillRect/>
                </a:stretch>
              </p:blipFill>
              <p:spPr>
                <a:xfrm>
                  <a:off x="8817360" y="2676300"/>
                  <a:ext cx="8928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425">
              <p14:nvContentPartPr>
                <p14:cNvPr id="285" name="Ink 284">
                  <a:extLst>
                    <a:ext uri="{FF2B5EF4-FFF2-40B4-BE49-F238E27FC236}">
                      <a16:creationId xmlns:a16="http://schemas.microsoft.com/office/drawing/2014/main" id="{2A6BE23C-9F84-B508-4F87-9E9B662DC338}"/>
                    </a:ext>
                  </a:extLst>
                </p14:cNvPr>
                <p14:cNvContentPartPr/>
                <p14:nvPr/>
              </p14:nvContentPartPr>
              <p14:xfrm>
                <a:off x="8962800" y="2711580"/>
                <a:ext cx="78120" cy="59760"/>
              </p14:xfrm>
            </p:contentPart>
          </mc:Choice>
          <mc:Fallback xmlns="">
            <p:pic>
              <p:nvPicPr>
                <p:cNvPr id="285" name="Ink 284">
                  <a:extLst>
                    <a:ext uri="{FF2B5EF4-FFF2-40B4-BE49-F238E27FC236}">
                      <a16:creationId xmlns:a16="http://schemas.microsoft.com/office/drawing/2014/main" id="{2A6BE23C-9F84-B508-4F87-9E9B662DC338}"/>
                    </a:ext>
                  </a:extLst>
                </p:cNvPr>
                <p:cNvPicPr/>
                <p:nvPr/>
              </p:nvPicPr>
              <p:blipFill>
                <a:blip r:embed="rId426"/>
                <a:stretch>
                  <a:fillRect/>
                </a:stretch>
              </p:blipFill>
              <p:spPr>
                <a:xfrm>
                  <a:off x="8954160" y="2702940"/>
                  <a:ext cx="9576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427">
              <p14:nvContentPartPr>
                <p14:cNvPr id="286" name="Ink 285">
                  <a:extLst>
                    <a:ext uri="{FF2B5EF4-FFF2-40B4-BE49-F238E27FC236}">
                      <a16:creationId xmlns:a16="http://schemas.microsoft.com/office/drawing/2014/main" id="{F3066621-50DC-F9C8-B7F0-43D363DC9813}"/>
                    </a:ext>
                  </a:extLst>
                </p14:cNvPr>
                <p14:cNvContentPartPr/>
                <p14:nvPr/>
              </p14:nvContentPartPr>
              <p14:xfrm>
                <a:off x="9056040" y="2677380"/>
                <a:ext cx="98280" cy="101880"/>
              </p14:xfrm>
            </p:contentPart>
          </mc:Choice>
          <mc:Fallback xmlns="">
            <p:pic>
              <p:nvPicPr>
                <p:cNvPr id="286" name="Ink 285">
                  <a:extLst>
                    <a:ext uri="{FF2B5EF4-FFF2-40B4-BE49-F238E27FC236}">
                      <a16:creationId xmlns:a16="http://schemas.microsoft.com/office/drawing/2014/main" id="{F3066621-50DC-F9C8-B7F0-43D363DC9813}"/>
                    </a:ext>
                  </a:extLst>
                </p:cNvPr>
                <p:cNvPicPr/>
                <p:nvPr/>
              </p:nvPicPr>
              <p:blipFill>
                <a:blip r:embed="rId428"/>
                <a:stretch>
                  <a:fillRect/>
                </a:stretch>
              </p:blipFill>
              <p:spPr>
                <a:xfrm>
                  <a:off x="9047040" y="2668740"/>
                  <a:ext cx="115920" cy="119520"/>
                </a:xfrm>
                <a:prstGeom prst="rect">
                  <a:avLst/>
                </a:prstGeom>
              </p:spPr>
            </p:pic>
          </mc:Fallback>
        </mc:AlternateContent>
      </p:grpSp>
      <p:grpSp>
        <p:nvGrpSpPr>
          <p:cNvPr id="294" name="Group 293">
            <a:extLst>
              <a:ext uri="{FF2B5EF4-FFF2-40B4-BE49-F238E27FC236}">
                <a16:creationId xmlns:a16="http://schemas.microsoft.com/office/drawing/2014/main" id="{5DC7C6D8-263E-EDBC-A1F4-C571963881B6}"/>
              </a:ext>
            </a:extLst>
          </p:cNvPr>
          <p:cNvGrpSpPr/>
          <p:nvPr/>
        </p:nvGrpSpPr>
        <p:grpSpPr>
          <a:xfrm>
            <a:off x="9457440" y="2509620"/>
            <a:ext cx="547200" cy="245880"/>
            <a:chOff x="9457440" y="2509620"/>
            <a:chExt cx="547200" cy="245880"/>
          </a:xfrm>
        </p:grpSpPr>
        <mc:AlternateContent xmlns:mc="http://schemas.openxmlformats.org/markup-compatibility/2006" xmlns:p14="http://schemas.microsoft.com/office/powerpoint/2010/main">
          <mc:Choice Requires="p14">
            <p:contentPart p14:bwMode="auto" r:id="rId429">
              <p14:nvContentPartPr>
                <p14:cNvPr id="288" name="Ink 287">
                  <a:extLst>
                    <a:ext uri="{FF2B5EF4-FFF2-40B4-BE49-F238E27FC236}">
                      <a16:creationId xmlns:a16="http://schemas.microsoft.com/office/drawing/2014/main" id="{9452E224-6FB4-88D8-F25C-42A4CD95DF4C}"/>
                    </a:ext>
                  </a:extLst>
                </p14:cNvPr>
                <p14:cNvContentPartPr/>
                <p14:nvPr/>
              </p14:nvContentPartPr>
              <p14:xfrm>
                <a:off x="9465720" y="2509620"/>
                <a:ext cx="91800" cy="245880"/>
              </p14:xfrm>
            </p:contentPart>
          </mc:Choice>
          <mc:Fallback xmlns="">
            <p:pic>
              <p:nvPicPr>
                <p:cNvPr id="288" name="Ink 287">
                  <a:extLst>
                    <a:ext uri="{FF2B5EF4-FFF2-40B4-BE49-F238E27FC236}">
                      <a16:creationId xmlns:a16="http://schemas.microsoft.com/office/drawing/2014/main" id="{9452E224-6FB4-88D8-F25C-42A4CD95DF4C}"/>
                    </a:ext>
                  </a:extLst>
                </p:cNvPr>
                <p:cNvPicPr/>
                <p:nvPr/>
              </p:nvPicPr>
              <p:blipFill>
                <a:blip r:embed="rId430"/>
                <a:stretch>
                  <a:fillRect/>
                </a:stretch>
              </p:blipFill>
              <p:spPr>
                <a:xfrm>
                  <a:off x="9457080" y="2500620"/>
                  <a:ext cx="10944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431">
              <p14:nvContentPartPr>
                <p14:cNvPr id="289" name="Ink 288">
                  <a:extLst>
                    <a:ext uri="{FF2B5EF4-FFF2-40B4-BE49-F238E27FC236}">
                      <a16:creationId xmlns:a16="http://schemas.microsoft.com/office/drawing/2014/main" id="{CD14F375-F72D-C671-5393-86027263BB79}"/>
                    </a:ext>
                  </a:extLst>
                </p14:cNvPr>
                <p14:cNvContentPartPr/>
                <p14:nvPr/>
              </p14:nvContentPartPr>
              <p14:xfrm>
                <a:off x="9457440" y="2644620"/>
                <a:ext cx="82080" cy="19080"/>
              </p14:xfrm>
            </p:contentPart>
          </mc:Choice>
          <mc:Fallback xmlns="">
            <p:pic>
              <p:nvPicPr>
                <p:cNvPr id="289" name="Ink 288">
                  <a:extLst>
                    <a:ext uri="{FF2B5EF4-FFF2-40B4-BE49-F238E27FC236}">
                      <a16:creationId xmlns:a16="http://schemas.microsoft.com/office/drawing/2014/main" id="{CD14F375-F72D-C671-5393-86027263BB79}"/>
                    </a:ext>
                  </a:extLst>
                </p:cNvPr>
                <p:cNvPicPr/>
                <p:nvPr/>
              </p:nvPicPr>
              <p:blipFill>
                <a:blip r:embed="rId432"/>
                <a:stretch>
                  <a:fillRect/>
                </a:stretch>
              </p:blipFill>
              <p:spPr>
                <a:xfrm>
                  <a:off x="9448800" y="2635980"/>
                  <a:ext cx="9972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433">
              <p14:nvContentPartPr>
                <p14:cNvPr id="290" name="Ink 289">
                  <a:extLst>
                    <a:ext uri="{FF2B5EF4-FFF2-40B4-BE49-F238E27FC236}">
                      <a16:creationId xmlns:a16="http://schemas.microsoft.com/office/drawing/2014/main" id="{99FECBC3-7C92-7930-C5FD-C16817417F4C}"/>
                    </a:ext>
                  </a:extLst>
                </p14:cNvPr>
                <p14:cNvContentPartPr/>
                <p14:nvPr/>
              </p14:nvContentPartPr>
              <p14:xfrm>
                <a:off x="9586680" y="2644620"/>
                <a:ext cx="76680" cy="90720"/>
              </p14:xfrm>
            </p:contentPart>
          </mc:Choice>
          <mc:Fallback xmlns="">
            <p:pic>
              <p:nvPicPr>
                <p:cNvPr id="290" name="Ink 289">
                  <a:extLst>
                    <a:ext uri="{FF2B5EF4-FFF2-40B4-BE49-F238E27FC236}">
                      <a16:creationId xmlns:a16="http://schemas.microsoft.com/office/drawing/2014/main" id="{99FECBC3-7C92-7930-C5FD-C16817417F4C}"/>
                    </a:ext>
                  </a:extLst>
                </p:cNvPr>
                <p:cNvPicPr/>
                <p:nvPr/>
              </p:nvPicPr>
              <p:blipFill>
                <a:blip r:embed="rId434"/>
                <a:stretch>
                  <a:fillRect/>
                </a:stretch>
              </p:blipFill>
              <p:spPr>
                <a:xfrm>
                  <a:off x="9577680" y="2635620"/>
                  <a:ext cx="9432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435">
              <p14:nvContentPartPr>
                <p14:cNvPr id="291" name="Ink 290">
                  <a:extLst>
                    <a:ext uri="{FF2B5EF4-FFF2-40B4-BE49-F238E27FC236}">
                      <a16:creationId xmlns:a16="http://schemas.microsoft.com/office/drawing/2014/main" id="{F0BAA9B8-C416-22DF-0E10-A55765F41451}"/>
                    </a:ext>
                  </a:extLst>
                </p14:cNvPr>
                <p14:cNvContentPartPr/>
                <p14:nvPr/>
              </p14:nvContentPartPr>
              <p14:xfrm>
                <a:off x="9711600" y="2657580"/>
                <a:ext cx="59760" cy="71280"/>
              </p14:xfrm>
            </p:contentPart>
          </mc:Choice>
          <mc:Fallback xmlns="">
            <p:pic>
              <p:nvPicPr>
                <p:cNvPr id="291" name="Ink 290">
                  <a:extLst>
                    <a:ext uri="{FF2B5EF4-FFF2-40B4-BE49-F238E27FC236}">
                      <a16:creationId xmlns:a16="http://schemas.microsoft.com/office/drawing/2014/main" id="{F0BAA9B8-C416-22DF-0E10-A55765F41451}"/>
                    </a:ext>
                  </a:extLst>
                </p:cNvPr>
                <p:cNvPicPr/>
                <p:nvPr/>
              </p:nvPicPr>
              <p:blipFill>
                <a:blip r:embed="rId436"/>
                <a:stretch>
                  <a:fillRect/>
                </a:stretch>
              </p:blipFill>
              <p:spPr>
                <a:xfrm>
                  <a:off x="9702960" y="2648940"/>
                  <a:ext cx="7740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437">
              <p14:nvContentPartPr>
                <p14:cNvPr id="293" name="Ink 292">
                  <a:extLst>
                    <a:ext uri="{FF2B5EF4-FFF2-40B4-BE49-F238E27FC236}">
                      <a16:creationId xmlns:a16="http://schemas.microsoft.com/office/drawing/2014/main" id="{4CED5DE9-604A-BFB2-D25A-907DDA76212B}"/>
                    </a:ext>
                  </a:extLst>
                </p14:cNvPr>
                <p14:cNvContentPartPr/>
                <p14:nvPr/>
              </p14:nvContentPartPr>
              <p14:xfrm>
                <a:off x="9828600" y="2667300"/>
                <a:ext cx="176040" cy="49680"/>
              </p14:xfrm>
            </p:contentPart>
          </mc:Choice>
          <mc:Fallback xmlns="">
            <p:pic>
              <p:nvPicPr>
                <p:cNvPr id="293" name="Ink 292">
                  <a:extLst>
                    <a:ext uri="{FF2B5EF4-FFF2-40B4-BE49-F238E27FC236}">
                      <a16:creationId xmlns:a16="http://schemas.microsoft.com/office/drawing/2014/main" id="{4CED5DE9-604A-BFB2-D25A-907DDA76212B}"/>
                    </a:ext>
                  </a:extLst>
                </p:cNvPr>
                <p:cNvPicPr/>
                <p:nvPr/>
              </p:nvPicPr>
              <p:blipFill>
                <a:blip r:embed="rId438"/>
                <a:stretch>
                  <a:fillRect/>
                </a:stretch>
              </p:blipFill>
              <p:spPr>
                <a:xfrm>
                  <a:off x="9819600" y="2658300"/>
                  <a:ext cx="193680" cy="67320"/>
                </a:xfrm>
                <a:prstGeom prst="rect">
                  <a:avLst/>
                </a:prstGeom>
              </p:spPr>
            </p:pic>
          </mc:Fallback>
        </mc:AlternateContent>
      </p:grpSp>
      <p:grpSp>
        <p:nvGrpSpPr>
          <p:cNvPr id="298" name="Group 297">
            <a:extLst>
              <a:ext uri="{FF2B5EF4-FFF2-40B4-BE49-F238E27FC236}">
                <a16:creationId xmlns:a16="http://schemas.microsoft.com/office/drawing/2014/main" id="{65F43ACA-A8A3-C3E1-CB6B-4BBE03F7C748}"/>
              </a:ext>
            </a:extLst>
          </p:cNvPr>
          <p:cNvGrpSpPr/>
          <p:nvPr/>
        </p:nvGrpSpPr>
        <p:grpSpPr>
          <a:xfrm>
            <a:off x="10298400" y="2538420"/>
            <a:ext cx="445680" cy="168480"/>
            <a:chOff x="10298400" y="2538420"/>
            <a:chExt cx="445680" cy="168480"/>
          </a:xfrm>
        </p:grpSpPr>
        <mc:AlternateContent xmlns:mc="http://schemas.openxmlformats.org/markup-compatibility/2006" xmlns:p14="http://schemas.microsoft.com/office/powerpoint/2010/main">
          <mc:Choice Requires="p14">
            <p:contentPart p14:bwMode="auto" r:id="rId439">
              <p14:nvContentPartPr>
                <p14:cNvPr id="295" name="Ink 294">
                  <a:extLst>
                    <a:ext uri="{FF2B5EF4-FFF2-40B4-BE49-F238E27FC236}">
                      <a16:creationId xmlns:a16="http://schemas.microsoft.com/office/drawing/2014/main" id="{67234ECF-A47F-6B74-BFDF-32F11A976D20}"/>
                    </a:ext>
                  </a:extLst>
                </p14:cNvPr>
                <p14:cNvContentPartPr/>
                <p14:nvPr/>
              </p14:nvContentPartPr>
              <p14:xfrm>
                <a:off x="10298400" y="2566500"/>
                <a:ext cx="117360" cy="139320"/>
              </p14:xfrm>
            </p:contentPart>
          </mc:Choice>
          <mc:Fallback xmlns="">
            <p:pic>
              <p:nvPicPr>
                <p:cNvPr id="295" name="Ink 294">
                  <a:extLst>
                    <a:ext uri="{FF2B5EF4-FFF2-40B4-BE49-F238E27FC236}">
                      <a16:creationId xmlns:a16="http://schemas.microsoft.com/office/drawing/2014/main" id="{67234ECF-A47F-6B74-BFDF-32F11A976D20}"/>
                    </a:ext>
                  </a:extLst>
                </p:cNvPr>
                <p:cNvPicPr/>
                <p:nvPr/>
              </p:nvPicPr>
              <p:blipFill>
                <a:blip r:embed="rId440"/>
                <a:stretch>
                  <a:fillRect/>
                </a:stretch>
              </p:blipFill>
              <p:spPr>
                <a:xfrm>
                  <a:off x="10289760" y="2557500"/>
                  <a:ext cx="13500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441">
              <p14:nvContentPartPr>
                <p14:cNvPr id="296" name="Ink 295">
                  <a:extLst>
                    <a:ext uri="{FF2B5EF4-FFF2-40B4-BE49-F238E27FC236}">
                      <a16:creationId xmlns:a16="http://schemas.microsoft.com/office/drawing/2014/main" id="{54070757-D00E-F7A4-D784-614AA7824839}"/>
                    </a:ext>
                  </a:extLst>
                </p14:cNvPr>
                <p14:cNvContentPartPr/>
                <p14:nvPr/>
              </p14:nvContentPartPr>
              <p14:xfrm>
                <a:off x="10489560" y="2538420"/>
                <a:ext cx="129600" cy="168480"/>
              </p14:xfrm>
            </p:contentPart>
          </mc:Choice>
          <mc:Fallback xmlns="">
            <p:pic>
              <p:nvPicPr>
                <p:cNvPr id="296" name="Ink 295">
                  <a:extLst>
                    <a:ext uri="{FF2B5EF4-FFF2-40B4-BE49-F238E27FC236}">
                      <a16:creationId xmlns:a16="http://schemas.microsoft.com/office/drawing/2014/main" id="{54070757-D00E-F7A4-D784-614AA7824839}"/>
                    </a:ext>
                  </a:extLst>
                </p:cNvPr>
                <p:cNvPicPr/>
                <p:nvPr/>
              </p:nvPicPr>
              <p:blipFill>
                <a:blip r:embed="rId442"/>
                <a:stretch>
                  <a:fillRect/>
                </a:stretch>
              </p:blipFill>
              <p:spPr>
                <a:xfrm>
                  <a:off x="10480560" y="2529420"/>
                  <a:ext cx="14724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443">
              <p14:nvContentPartPr>
                <p14:cNvPr id="297" name="Ink 296">
                  <a:extLst>
                    <a:ext uri="{FF2B5EF4-FFF2-40B4-BE49-F238E27FC236}">
                      <a16:creationId xmlns:a16="http://schemas.microsoft.com/office/drawing/2014/main" id="{D349E3C1-8002-EECF-5980-EB3FE804983E}"/>
                    </a:ext>
                  </a:extLst>
                </p14:cNvPr>
                <p14:cNvContentPartPr/>
                <p14:nvPr/>
              </p14:nvContentPartPr>
              <p14:xfrm>
                <a:off x="10644720" y="2676300"/>
                <a:ext cx="99360" cy="26640"/>
              </p14:xfrm>
            </p:contentPart>
          </mc:Choice>
          <mc:Fallback xmlns="">
            <p:pic>
              <p:nvPicPr>
                <p:cNvPr id="297" name="Ink 296">
                  <a:extLst>
                    <a:ext uri="{FF2B5EF4-FFF2-40B4-BE49-F238E27FC236}">
                      <a16:creationId xmlns:a16="http://schemas.microsoft.com/office/drawing/2014/main" id="{D349E3C1-8002-EECF-5980-EB3FE804983E}"/>
                    </a:ext>
                  </a:extLst>
                </p:cNvPr>
                <p:cNvPicPr/>
                <p:nvPr/>
              </p:nvPicPr>
              <p:blipFill>
                <a:blip r:embed="rId444"/>
                <a:stretch>
                  <a:fillRect/>
                </a:stretch>
              </p:blipFill>
              <p:spPr>
                <a:xfrm>
                  <a:off x="10636080" y="2667300"/>
                  <a:ext cx="117000" cy="44280"/>
                </a:xfrm>
                <a:prstGeom prst="rect">
                  <a:avLst/>
                </a:prstGeom>
              </p:spPr>
            </p:pic>
          </mc:Fallback>
        </mc:AlternateContent>
      </p:grpSp>
      <p:grpSp>
        <p:nvGrpSpPr>
          <p:cNvPr id="309" name="Group 308">
            <a:extLst>
              <a:ext uri="{FF2B5EF4-FFF2-40B4-BE49-F238E27FC236}">
                <a16:creationId xmlns:a16="http://schemas.microsoft.com/office/drawing/2014/main" id="{083F8F42-EAA8-3D4E-0B87-0D8AEC46C816}"/>
              </a:ext>
            </a:extLst>
          </p:cNvPr>
          <p:cNvGrpSpPr/>
          <p:nvPr/>
        </p:nvGrpSpPr>
        <p:grpSpPr>
          <a:xfrm>
            <a:off x="10917240" y="2556420"/>
            <a:ext cx="225360" cy="144360"/>
            <a:chOff x="10917240" y="2556420"/>
            <a:chExt cx="225360" cy="144360"/>
          </a:xfrm>
        </p:grpSpPr>
        <mc:AlternateContent xmlns:mc="http://schemas.openxmlformats.org/markup-compatibility/2006" xmlns:p14="http://schemas.microsoft.com/office/powerpoint/2010/main">
          <mc:Choice Requires="p14">
            <p:contentPart p14:bwMode="auto" r:id="rId445">
              <p14:nvContentPartPr>
                <p14:cNvPr id="299" name="Ink 298">
                  <a:extLst>
                    <a:ext uri="{FF2B5EF4-FFF2-40B4-BE49-F238E27FC236}">
                      <a16:creationId xmlns:a16="http://schemas.microsoft.com/office/drawing/2014/main" id="{3A24F85A-6A60-24EF-06D2-2DFD62E2E668}"/>
                    </a:ext>
                  </a:extLst>
                </p14:cNvPr>
                <p14:cNvContentPartPr/>
                <p14:nvPr/>
              </p14:nvContentPartPr>
              <p14:xfrm>
                <a:off x="10954680" y="2556420"/>
                <a:ext cx="10080" cy="137160"/>
              </p14:xfrm>
            </p:contentPart>
          </mc:Choice>
          <mc:Fallback xmlns="">
            <p:pic>
              <p:nvPicPr>
                <p:cNvPr id="299" name="Ink 298">
                  <a:extLst>
                    <a:ext uri="{FF2B5EF4-FFF2-40B4-BE49-F238E27FC236}">
                      <a16:creationId xmlns:a16="http://schemas.microsoft.com/office/drawing/2014/main" id="{3A24F85A-6A60-24EF-06D2-2DFD62E2E668}"/>
                    </a:ext>
                  </a:extLst>
                </p:cNvPr>
                <p:cNvPicPr/>
                <p:nvPr/>
              </p:nvPicPr>
              <p:blipFill>
                <a:blip r:embed="rId446"/>
                <a:stretch>
                  <a:fillRect/>
                </a:stretch>
              </p:blipFill>
              <p:spPr>
                <a:xfrm>
                  <a:off x="10946040" y="2547420"/>
                  <a:ext cx="2772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447">
              <p14:nvContentPartPr>
                <p14:cNvPr id="300" name="Ink 299">
                  <a:extLst>
                    <a:ext uri="{FF2B5EF4-FFF2-40B4-BE49-F238E27FC236}">
                      <a16:creationId xmlns:a16="http://schemas.microsoft.com/office/drawing/2014/main" id="{20AE9518-08C4-B4EB-AFC5-B7C4EA5945C0}"/>
                    </a:ext>
                  </a:extLst>
                </p14:cNvPr>
                <p14:cNvContentPartPr/>
                <p14:nvPr/>
              </p14:nvContentPartPr>
              <p14:xfrm>
                <a:off x="10917240" y="2618340"/>
                <a:ext cx="114480" cy="12240"/>
              </p14:xfrm>
            </p:contentPart>
          </mc:Choice>
          <mc:Fallback xmlns="">
            <p:pic>
              <p:nvPicPr>
                <p:cNvPr id="300" name="Ink 299">
                  <a:extLst>
                    <a:ext uri="{FF2B5EF4-FFF2-40B4-BE49-F238E27FC236}">
                      <a16:creationId xmlns:a16="http://schemas.microsoft.com/office/drawing/2014/main" id="{20AE9518-08C4-B4EB-AFC5-B7C4EA5945C0}"/>
                    </a:ext>
                  </a:extLst>
                </p:cNvPr>
                <p:cNvPicPr/>
                <p:nvPr/>
              </p:nvPicPr>
              <p:blipFill>
                <a:blip r:embed="rId448"/>
                <a:stretch>
                  <a:fillRect/>
                </a:stretch>
              </p:blipFill>
              <p:spPr>
                <a:xfrm>
                  <a:off x="10908600" y="2609340"/>
                  <a:ext cx="13212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449">
              <p14:nvContentPartPr>
                <p14:cNvPr id="301" name="Ink 300">
                  <a:extLst>
                    <a:ext uri="{FF2B5EF4-FFF2-40B4-BE49-F238E27FC236}">
                      <a16:creationId xmlns:a16="http://schemas.microsoft.com/office/drawing/2014/main" id="{C5214A94-ECD0-ED86-D7C9-8EC777089E45}"/>
                    </a:ext>
                  </a:extLst>
                </p14:cNvPr>
                <p14:cNvContentPartPr/>
                <p14:nvPr/>
              </p14:nvContentPartPr>
              <p14:xfrm>
                <a:off x="11073480" y="2629500"/>
                <a:ext cx="69120" cy="71280"/>
              </p14:xfrm>
            </p:contentPart>
          </mc:Choice>
          <mc:Fallback xmlns="">
            <p:pic>
              <p:nvPicPr>
                <p:cNvPr id="301" name="Ink 300">
                  <a:extLst>
                    <a:ext uri="{FF2B5EF4-FFF2-40B4-BE49-F238E27FC236}">
                      <a16:creationId xmlns:a16="http://schemas.microsoft.com/office/drawing/2014/main" id="{C5214A94-ECD0-ED86-D7C9-8EC777089E45}"/>
                    </a:ext>
                  </a:extLst>
                </p:cNvPr>
                <p:cNvPicPr/>
                <p:nvPr/>
              </p:nvPicPr>
              <p:blipFill>
                <a:blip r:embed="rId450"/>
                <a:stretch>
                  <a:fillRect/>
                </a:stretch>
              </p:blipFill>
              <p:spPr>
                <a:xfrm>
                  <a:off x="11064480" y="2620500"/>
                  <a:ext cx="86760" cy="88920"/>
                </a:xfrm>
                <a:prstGeom prst="rect">
                  <a:avLst/>
                </a:prstGeom>
              </p:spPr>
            </p:pic>
          </mc:Fallback>
        </mc:AlternateContent>
      </p:grpSp>
      <p:grpSp>
        <p:nvGrpSpPr>
          <p:cNvPr id="308" name="Group 307">
            <a:extLst>
              <a:ext uri="{FF2B5EF4-FFF2-40B4-BE49-F238E27FC236}">
                <a16:creationId xmlns:a16="http://schemas.microsoft.com/office/drawing/2014/main" id="{CCC348B3-7CA2-B343-C10F-F6748920C8C1}"/>
              </a:ext>
            </a:extLst>
          </p:cNvPr>
          <p:cNvGrpSpPr/>
          <p:nvPr/>
        </p:nvGrpSpPr>
        <p:grpSpPr>
          <a:xfrm>
            <a:off x="11307480" y="2561820"/>
            <a:ext cx="583200" cy="177840"/>
            <a:chOff x="11307480" y="2561820"/>
            <a:chExt cx="583200" cy="177840"/>
          </a:xfrm>
        </p:grpSpPr>
        <mc:AlternateContent xmlns:mc="http://schemas.openxmlformats.org/markup-compatibility/2006" xmlns:p14="http://schemas.microsoft.com/office/powerpoint/2010/main">
          <mc:Choice Requires="p14">
            <p:contentPart p14:bwMode="auto" r:id="rId451">
              <p14:nvContentPartPr>
                <p14:cNvPr id="302" name="Ink 301">
                  <a:extLst>
                    <a:ext uri="{FF2B5EF4-FFF2-40B4-BE49-F238E27FC236}">
                      <a16:creationId xmlns:a16="http://schemas.microsoft.com/office/drawing/2014/main" id="{1F974737-9D97-8625-2B65-CEA1B5F07C74}"/>
                    </a:ext>
                  </a:extLst>
                </p14:cNvPr>
                <p14:cNvContentPartPr/>
                <p14:nvPr/>
              </p14:nvContentPartPr>
              <p14:xfrm>
                <a:off x="11307480" y="2569020"/>
                <a:ext cx="98280" cy="141120"/>
              </p14:xfrm>
            </p:contentPart>
          </mc:Choice>
          <mc:Fallback xmlns="">
            <p:pic>
              <p:nvPicPr>
                <p:cNvPr id="302" name="Ink 301">
                  <a:extLst>
                    <a:ext uri="{FF2B5EF4-FFF2-40B4-BE49-F238E27FC236}">
                      <a16:creationId xmlns:a16="http://schemas.microsoft.com/office/drawing/2014/main" id="{1F974737-9D97-8625-2B65-CEA1B5F07C74}"/>
                    </a:ext>
                  </a:extLst>
                </p:cNvPr>
                <p:cNvPicPr/>
                <p:nvPr/>
              </p:nvPicPr>
              <p:blipFill>
                <a:blip r:embed="rId452"/>
                <a:stretch>
                  <a:fillRect/>
                </a:stretch>
              </p:blipFill>
              <p:spPr>
                <a:xfrm>
                  <a:off x="11298480" y="2560020"/>
                  <a:ext cx="11592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453">
              <p14:nvContentPartPr>
                <p14:cNvPr id="303" name="Ink 302">
                  <a:extLst>
                    <a:ext uri="{FF2B5EF4-FFF2-40B4-BE49-F238E27FC236}">
                      <a16:creationId xmlns:a16="http://schemas.microsoft.com/office/drawing/2014/main" id="{E4A716FF-D272-9508-CF8E-8E5516D9E047}"/>
                    </a:ext>
                  </a:extLst>
                </p14:cNvPr>
                <p14:cNvContentPartPr/>
                <p14:nvPr/>
              </p14:nvContentPartPr>
              <p14:xfrm>
                <a:off x="11429880" y="2680620"/>
                <a:ext cx="6840" cy="9360"/>
              </p14:xfrm>
            </p:contentPart>
          </mc:Choice>
          <mc:Fallback xmlns="">
            <p:pic>
              <p:nvPicPr>
                <p:cNvPr id="303" name="Ink 302">
                  <a:extLst>
                    <a:ext uri="{FF2B5EF4-FFF2-40B4-BE49-F238E27FC236}">
                      <a16:creationId xmlns:a16="http://schemas.microsoft.com/office/drawing/2014/main" id="{E4A716FF-D272-9508-CF8E-8E5516D9E047}"/>
                    </a:ext>
                  </a:extLst>
                </p:cNvPr>
                <p:cNvPicPr/>
                <p:nvPr/>
              </p:nvPicPr>
              <p:blipFill>
                <a:blip r:embed="rId454"/>
                <a:stretch>
                  <a:fillRect/>
                </a:stretch>
              </p:blipFill>
              <p:spPr>
                <a:xfrm>
                  <a:off x="11421240" y="2671980"/>
                  <a:ext cx="2448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455">
              <p14:nvContentPartPr>
                <p14:cNvPr id="304" name="Ink 303">
                  <a:extLst>
                    <a:ext uri="{FF2B5EF4-FFF2-40B4-BE49-F238E27FC236}">
                      <a16:creationId xmlns:a16="http://schemas.microsoft.com/office/drawing/2014/main" id="{35D21D8C-B1C6-DFBF-5C28-96BCB75D782B}"/>
                    </a:ext>
                  </a:extLst>
                </p14:cNvPr>
                <p14:cNvContentPartPr/>
                <p14:nvPr/>
              </p14:nvContentPartPr>
              <p14:xfrm>
                <a:off x="11459400" y="2578740"/>
                <a:ext cx="98280" cy="134640"/>
              </p14:xfrm>
            </p:contentPart>
          </mc:Choice>
          <mc:Fallback xmlns="">
            <p:pic>
              <p:nvPicPr>
                <p:cNvPr id="304" name="Ink 303">
                  <a:extLst>
                    <a:ext uri="{FF2B5EF4-FFF2-40B4-BE49-F238E27FC236}">
                      <a16:creationId xmlns:a16="http://schemas.microsoft.com/office/drawing/2014/main" id="{35D21D8C-B1C6-DFBF-5C28-96BCB75D782B}"/>
                    </a:ext>
                  </a:extLst>
                </p:cNvPr>
                <p:cNvPicPr/>
                <p:nvPr/>
              </p:nvPicPr>
              <p:blipFill>
                <a:blip r:embed="rId456"/>
                <a:stretch>
                  <a:fillRect/>
                </a:stretch>
              </p:blipFill>
              <p:spPr>
                <a:xfrm>
                  <a:off x="11450400" y="2569740"/>
                  <a:ext cx="11592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457">
              <p14:nvContentPartPr>
                <p14:cNvPr id="305" name="Ink 304">
                  <a:extLst>
                    <a:ext uri="{FF2B5EF4-FFF2-40B4-BE49-F238E27FC236}">
                      <a16:creationId xmlns:a16="http://schemas.microsoft.com/office/drawing/2014/main" id="{B354EDB6-8961-E0FF-E47C-822ED8E1C6FB}"/>
                    </a:ext>
                  </a:extLst>
                </p14:cNvPr>
                <p14:cNvContentPartPr/>
                <p14:nvPr/>
              </p14:nvContentPartPr>
              <p14:xfrm>
                <a:off x="11624280" y="2561820"/>
                <a:ext cx="114480" cy="177840"/>
              </p14:xfrm>
            </p:contentPart>
          </mc:Choice>
          <mc:Fallback xmlns="">
            <p:pic>
              <p:nvPicPr>
                <p:cNvPr id="305" name="Ink 304">
                  <a:extLst>
                    <a:ext uri="{FF2B5EF4-FFF2-40B4-BE49-F238E27FC236}">
                      <a16:creationId xmlns:a16="http://schemas.microsoft.com/office/drawing/2014/main" id="{B354EDB6-8961-E0FF-E47C-822ED8E1C6FB}"/>
                    </a:ext>
                  </a:extLst>
                </p:cNvPr>
                <p:cNvPicPr/>
                <p:nvPr/>
              </p:nvPicPr>
              <p:blipFill>
                <a:blip r:embed="rId458"/>
                <a:stretch>
                  <a:fillRect/>
                </a:stretch>
              </p:blipFill>
              <p:spPr>
                <a:xfrm>
                  <a:off x="11615640" y="2552820"/>
                  <a:ext cx="13212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459">
              <p14:nvContentPartPr>
                <p14:cNvPr id="306" name="Ink 305">
                  <a:extLst>
                    <a:ext uri="{FF2B5EF4-FFF2-40B4-BE49-F238E27FC236}">
                      <a16:creationId xmlns:a16="http://schemas.microsoft.com/office/drawing/2014/main" id="{E3B7C6DD-C734-908C-1873-1646D2A01481}"/>
                    </a:ext>
                  </a:extLst>
                </p14:cNvPr>
                <p14:cNvContentPartPr/>
                <p14:nvPr/>
              </p14:nvContentPartPr>
              <p14:xfrm>
                <a:off x="11765760" y="2677380"/>
                <a:ext cx="124920" cy="47520"/>
              </p14:xfrm>
            </p:contentPart>
          </mc:Choice>
          <mc:Fallback xmlns="">
            <p:pic>
              <p:nvPicPr>
                <p:cNvPr id="306" name="Ink 305">
                  <a:extLst>
                    <a:ext uri="{FF2B5EF4-FFF2-40B4-BE49-F238E27FC236}">
                      <a16:creationId xmlns:a16="http://schemas.microsoft.com/office/drawing/2014/main" id="{E3B7C6DD-C734-908C-1873-1646D2A01481}"/>
                    </a:ext>
                  </a:extLst>
                </p:cNvPr>
                <p:cNvPicPr/>
                <p:nvPr/>
              </p:nvPicPr>
              <p:blipFill>
                <a:blip r:embed="rId460"/>
                <a:stretch>
                  <a:fillRect/>
                </a:stretch>
              </p:blipFill>
              <p:spPr>
                <a:xfrm>
                  <a:off x="11756760" y="2668740"/>
                  <a:ext cx="14256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461">
              <p14:nvContentPartPr>
                <p14:cNvPr id="307" name="Ink 306">
                  <a:extLst>
                    <a:ext uri="{FF2B5EF4-FFF2-40B4-BE49-F238E27FC236}">
                      <a16:creationId xmlns:a16="http://schemas.microsoft.com/office/drawing/2014/main" id="{E1FC8C24-DF24-DF28-C9CE-309CCABEA3D6}"/>
                    </a:ext>
                  </a:extLst>
                </p14:cNvPr>
                <p14:cNvContentPartPr/>
                <p14:nvPr/>
              </p14:nvContentPartPr>
              <p14:xfrm>
                <a:off x="11508360" y="2565060"/>
                <a:ext cx="120960" cy="11160"/>
              </p14:xfrm>
            </p:contentPart>
          </mc:Choice>
          <mc:Fallback xmlns="">
            <p:pic>
              <p:nvPicPr>
                <p:cNvPr id="307" name="Ink 306">
                  <a:extLst>
                    <a:ext uri="{FF2B5EF4-FFF2-40B4-BE49-F238E27FC236}">
                      <a16:creationId xmlns:a16="http://schemas.microsoft.com/office/drawing/2014/main" id="{E1FC8C24-DF24-DF28-C9CE-309CCABEA3D6}"/>
                    </a:ext>
                  </a:extLst>
                </p:cNvPr>
                <p:cNvPicPr/>
                <p:nvPr/>
              </p:nvPicPr>
              <p:blipFill>
                <a:blip r:embed="rId462"/>
                <a:stretch>
                  <a:fillRect/>
                </a:stretch>
              </p:blipFill>
              <p:spPr>
                <a:xfrm>
                  <a:off x="11499720" y="2556420"/>
                  <a:ext cx="138600" cy="28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63">
            <p14:nvContentPartPr>
              <p14:cNvPr id="310" name="Ink 309">
                <a:extLst>
                  <a:ext uri="{FF2B5EF4-FFF2-40B4-BE49-F238E27FC236}">
                    <a16:creationId xmlns:a16="http://schemas.microsoft.com/office/drawing/2014/main" id="{4DBF6C26-A2F3-E306-7CE8-41F17834759D}"/>
                  </a:ext>
                </a:extLst>
              </p14:cNvPr>
              <p14:cNvContentPartPr/>
              <p14:nvPr/>
            </p14:nvContentPartPr>
            <p14:xfrm>
              <a:off x="11980320" y="2709420"/>
              <a:ext cx="19800" cy="33840"/>
            </p14:xfrm>
          </p:contentPart>
        </mc:Choice>
        <mc:Fallback xmlns="">
          <p:pic>
            <p:nvPicPr>
              <p:cNvPr id="310" name="Ink 309">
                <a:extLst>
                  <a:ext uri="{FF2B5EF4-FFF2-40B4-BE49-F238E27FC236}">
                    <a16:creationId xmlns:a16="http://schemas.microsoft.com/office/drawing/2014/main" id="{4DBF6C26-A2F3-E306-7CE8-41F17834759D}"/>
                  </a:ext>
                </a:extLst>
              </p:cNvPr>
              <p:cNvPicPr/>
              <p:nvPr/>
            </p:nvPicPr>
            <p:blipFill>
              <a:blip r:embed="rId464"/>
              <a:stretch>
                <a:fillRect/>
              </a:stretch>
            </p:blipFill>
            <p:spPr>
              <a:xfrm>
                <a:off x="11971320" y="2700420"/>
                <a:ext cx="37440" cy="51480"/>
              </a:xfrm>
              <a:prstGeom prst="rect">
                <a:avLst/>
              </a:prstGeom>
            </p:spPr>
          </p:pic>
        </mc:Fallback>
      </mc:AlternateContent>
      <p:grpSp>
        <p:nvGrpSpPr>
          <p:cNvPr id="315" name="Group 314">
            <a:extLst>
              <a:ext uri="{FF2B5EF4-FFF2-40B4-BE49-F238E27FC236}">
                <a16:creationId xmlns:a16="http://schemas.microsoft.com/office/drawing/2014/main" id="{7F33EE73-C3DD-3BA6-2562-67F37BBC90E2}"/>
              </a:ext>
            </a:extLst>
          </p:cNvPr>
          <p:cNvGrpSpPr/>
          <p:nvPr/>
        </p:nvGrpSpPr>
        <p:grpSpPr>
          <a:xfrm>
            <a:off x="6359280" y="1199580"/>
            <a:ext cx="411840" cy="326160"/>
            <a:chOff x="6359280" y="1199580"/>
            <a:chExt cx="411840" cy="326160"/>
          </a:xfrm>
        </p:grpSpPr>
        <mc:AlternateContent xmlns:mc="http://schemas.openxmlformats.org/markup-compatibility/2006" xmlns:p14="http://schemas.microsoft.com/office/powerpoint/2010/main">
          <mc:Choice Requires="p14">
            <p:contentPart p14:bwMode="auto" r:id="rId465">
              <p14:nvContentPartPr>
                <p14:cNvPr id="311" name="Ink 310">
                  <a:extLst>
                    <a:ext uri="{FF2B5EF4-FFF2-40B4-BE49-F238E27FC236}">
                      <a16:creationId xmlns:a16="http://schemas.microsoft.com/office/drawing/2014/main" id="{D669800D-6694-D4CC-90B4-C9B8D95999BB}"/>
                    </a:ext>
                  </a:extLst>
                </p14:cNvPr>
                <p14:cNvContentPartPr/>
                <p14:nvPr/>
              </p14:nvContentPartPr>
              <p14:xfrm>
                <a:off x="6359280" y="1199580"/>
                <a:ext cx="136440" cy="254880"/>
              </p14:xfrm>
            </p:contentPart>
          </mc:Choice>
          <mc:Fallback xmlns="">
            <p:pic>
              <p:nvPicPr>
                <p:cNvPr id="311" name="Ink 310">
                  <a:extLst>
                    <a:ext uri="{FF2B5EF4-FFF2-40B4-BE49-F238E27FC236}">
                      <a16:creationId xmlns:a16="http://schemas.microsoft.com/office/drawing/2014/main" id="{D669800D-6694-D4CC-90B4-C9B8D95999BB}"/>
                    </a:ext>
                  </a:extLst>
                </p:cNvPr>
                <p:cNvPicPr/>
                <p:nvPr/>
              </p:nvPicPr>
              <p:blipFill>
                <a:blip r:embed="rId466"/>
                <a:stretch>
                  <a:fillRect/>
                </a:stretch>
              </p:blipFill>
              <p:spPr>
                <a:xfrm>
                  <a:off x="6350640" y="1190940"/>
                  <a:ext cx="15408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467">
              <p14:nvContentPartPr>
                <p14:cNvPr id="312" name="Ink 311">
                  <a:extLst>
                    <a:ext uri="{FF2B5EF4-FFF2-40B4-BE49-F238E27FC236}">
                      <a16:creationId xmlns:a16="http://schemas.microsoft.com/office/drawing/2014/main" id="{9731F996-2791-2996-657D-76833BB60ECD}"/>
                    </a:ext>
                  </a:extLst>
                </p14:cNvPr>
                <p14:cNvContentPartPr/>
                <p14:nvPr/>
              </p14:nvContentPartPr>
              <p14:xfrm>
                <a:off x="6493200" y="1340340"/>
                <a:ext cx="115560" cy="185400"/>
              </p14:xfrm>
            </p:contentPart>
          </mc:Choice>
          <mc:Fallback xmlns="">
            <p:pic>
              <p:nvPicPr>
                <p:cNvPr id="312" name="Ink 311">
                  <a:extLst>
                    <a:ext uri="{FF2B5EF4-FFF2-40B4-BE49-F238E27FC236}">
                      <a16:creationId xmlns:a16="http://schemas.microsoft.com/office/drawing/2014/main" id="{9731F996-2791-2996-657D-76833BB60ECD}"/>
                    </a:ext>
                  </a:extLst>
                </p:cNvPr>
                <p:cNvPicPr/>
                <p:nvPr/>
              </p:nvPicPr>
              <p:blipFill>
                <a:blip r:embed="rId468"/>
                <a:stretch>
                  <a:fillRect/>
                </a:stretch>
              </p:blipFill>
              <p:spPr>
                <a:xfrm>
                  <a:off x="6484560" y="1331700"/>
                  <a:ext cx="13320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469">
              <p14:nvContentPartPr>
                <p14:cNvPr id="313" name="Ink 312">
                  <a:extLst>
                    <a:ext uri="{FF2B5EF4-FFF2-40B4-BE49-F238E27FC236}">
                      <a16:creationId xmlns:a16="http://schemas.microsoft.com/office/drawing/2014/main" id="{7D23B738-A5E5-BC97-D0BE-4B40982FE1F2}"/>
                    </a:ext>
                  </a:extLst>
                </p14:cNvPr>
                <p14:cNvContentPartPr/>
                <p14:nvPr/>
              </p14:nvContentPartPr>
              <p14:xfrm>
                <a:off x="6611640" y="1427100"/>
                <a:ext cx="6840" cy="12960"/>
              </p14:xfrm>
            </p:contentPart>
          </mc:Choice>
          <mc:Fallback xmlns="">
            <p:pic>
              <p:nvPicPr>
                <p:cNvPr id="313" name="Ink 312">
                  <a:extLst>
                    <a:ext uri="{FF2B5EF4-FFF2-40B4-BE49-F238E27FC236}">
                      <a16:creationId xmlns:a16="http://schemas.microsoft.com/office/drawing/2014/main" id="{7D23B738-A5E5-BC97-D0BE-4B40982FE1F2}"/>
                    </a:ext>
                  </a:extLst>
                </p:cNvPr>
                <p:cNvPicPr/>
                <p:nvPr/>
              </p:nvPicPr>
              <p:blipFill>
                <a:blip r:embed="rId470"/>
                <a:stretch>
                  <a:fillRect/>
                </a:stretch>
              </p:blipFill>
              <p:spPr>
                <a:xfrm>
                  <a:off x="6603000" y="1418100"/>
                  <a:ext cx="2448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471">
              <p14:nvContentPartPr>
                <p14:cNvPr id="314" name="Ink 313">
                  <a:extLst>
                    <a:ext uri="{FF2B5EF4-FFF2-40B4-BE49-F238E27FC236}">
                      <a16:creationId xmlns:a16="http://schemas.microsoft.com/office/drawing/2014/main" id="{53280333-F00B-CC14-B68B-2455B5F5ADA7}"/>
                    </a:ext>
                  </a:extLst>
                </p14:cNvPr>
                <p14:cNvContentPartPr/>
                <p14:nvPr/>
              </p14:nvContentPartPr>
              <p14:xfrm>
                <a:off x="6673560" y="1260780"/>
                <a:ext cx="97560" cy="208440"/>
              </p14:xfrm>
            </p:contentPart>
          </mc:Choice>
          <mc:Fallback xmlns="">
            <p:pic>
              <p:nvPicPr>
                <p:cNvPr id="314" name="Ink 313">
                  <a:extLst>
                    <a:ext uri="{FF2B5EF4-FFF2-40B4-BE49-F238E27FC236}">
                      <a16:creationId xmlns:a16="http://schemas.microsoft.com/office/drawing/2014/main" id="{53280333-F00B-CC14-B68B-2455B5F5ADA7}"/>
                    </a:ext>
                  </a:extLst>
                </p:cNvPr>
                <p:cNvPicPr/>
                <p:nvPr/>
              </p:nvPicPr>
              <p:blipFill>
                <a:blip r:embed="rId472"/>
                <a:stretch>
                  <a:fillRect/>
                </a:stretch>
              </p:blipFill>
              <p:spPr>
                <a:xfrm>
                  <a:off x="6664920" y="1251780"/>
                  <a:ext cx="115200" cy="226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73">
            <p14:nvContentPartPr>
              <p14:cNvPr id="316" name="Ink 315">
                <a:extLst>
                  <a:ext uri="{FF2B5EF4-FFF2-40B4-BE49-F238E27FC236}">
                    <a16:creationId xmlns:a16="http://schemas.microsoft.com/office/drawing/2014/main" id="{DE1A92F6-2B6C-6D37-E791-11C70BC45B85}"/>
                  </a:ext>
                </a:extLst>
              </p14:cNvPr>
              <p14:cNvContentPartPr/>
              <p14:nvPr/>
            </p14:nvContentPartPr>
            <p14:xfrm>
              <a:off x="6293400" y="1220460"/>
              <a:ext cx="705600" cy="22320"/>
            </p14:xfrm>
          </p:contentPart>
        </mc:Choice>
        <mc:Fallback xmlns="">
          <p:pic>
            <p:nvPicPr>
              <p:cNvPr id="316" name="Ink 315">
                <a:extLst>
                  <a:ext uri="{FF2B5EF4-FFF2-40B4-BE49-F238E27FC236}">
                    <a16:creationId xmlns:a16="http://schemas.microsoft.com/office/drawing/2014/main" id="{DE1A92F6-2B6C-6D37-E791-11C70BC45B85}"/>
                  </a:ext>
                </a:extLst>
              </p:cNvPr>
              <p:cNvPicPr/>
              <p:nvPr/>
            </p:nvPicPr>
            <p:blipFill>
              <a:blip r:embed="rId474"/>
              <a:stretch>
                <a:fillRect/>
              </a:stretch>
            </p:blipFill>
            <p:spPr>
              <a:xfrm>
                <a:off x="6239400" y="1112820"/>
                <a:ext cx="81324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475">
            <p14:nvContentPartPr>
              <p14:cNvPr id="317" name="Ink 316">
                <a:extLst>
                  <a:ext uri="{FF2B5EF4-FFF2-40B4-BE49-F238E27FC236}">
                    <a16:creationId xmlns:a16="http://schemas.microsoft.com/office/drawing/2014/main" id="{759C7CB7-031C-1C2F-FAFB-FC33DA78D2D8}"/>
                  </a:ext>
                </a:extLst>
              </p14:cNvPr>
              <p14:cNvContentPartPr/>
              <p14:nvPr/>
            </p14:nvContentPartPr>
            <p14:xfrm>
              <a:off x="6360360" y="1344300"/>
              <a:ext cx="471600" cy="16560"/>
            </p14:xfrm>
          </p:contentPart>
        </mc:Choice>
        <mc:Fallback xmlns="">
          <p:pic>
            <p:nvPicPr>
              <p:cNvPr id="317" name="Ink 316">
                <a:extLst>
                  <a:ext uri="{FF2B5EF4-FFF2-40B4-BE49-F238E27FC236}">
                    <a16:creationId xmlns:a16="http://schemas.microsoft.com/office/drawing/2014/main" id="{759C7CB7-031C-1C2F-FAFB-FC33DA78D2D8}"/>
                  </a:ext>
                </a:extLst>
              </p:cNvPr>
              <p:cNvPicPr/>
              <p:nvPr/>
            </p:nvPicPr>
            <p:blipFill>
              <a:blip r:embed="rId476"/>
              <a:stretch>
                <a:fillRect/>
              </a:stretch>
            </p:blipFill>
            <p:spPr>
              <a:xfrm>
                <a:off x="6306720" y="1236300"/>
                <a:ext cx="57924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477">
            <p14:nvContentPartPr>
              <p14:cNvPr id="318" name="Ink 317">
                <a:extLst>
                  <a:ext uri="{FF2B5EF4-FFF2-40B4-BE49-F238E27FC236}">
                    <a16:creationId xmlns:a16="http://schemas.microsoft.com/office/drawing/2014/main" id="{47418F58-A992-FAD4-0BE4-800749C175B5}"/>
                  </a:ext>
                </a:extLst>
              </p14:cNvPr>
              <p14:cNvContentPartPr/>
              <p14:nvPr/>
            </p14:nvContentPartPr>
            <p14:xfrm>
              <a:off x="6401040" y="1465980"/>
              <a:ext cx="451080" cy="33480"/>
            </p14:xfrm>
          </p:contentPart>
        </mc:Choice>
        <mc:Fallback xmlns="">
          <p:pic>
            <p:nvPicPr>
              <p:cNvPr id="318" name="Ink 317">
                <a:extLst>
                  <a:ext uri="{FF2B5EF4-FFF2-40B4-BE49-F238E27FC236}">
                    <a16:creationId xmlns:a16="http://schemas.microsoft.com/office/drawing/2014/main" id="{47418F58-A992-FAD4-0BE4-800749C175B5}"/>
                  </a:ext>
                </a:extLst>
              </p:cNvPr>
              <p:cNvPicPr/>
              <p:nvPr/>
            </p:nvPicPr>
            <p:blipFill>
              <a:blip r:embed="rId478"/>
              <a:stretch>
                <a:fillRect/>
              </a:stretch>
            </p:blipFill>
            <p:spPr>
              <a:xfrm>
                <a:off x="6347040" y="1358340"/>
                <a:ext cx="558720" cy="249120"/>
              </a:xfrm>
              <a:prstGeom prst="rect">
                <a:avLst/>
              </a:prstGeom>
            </p:spPr>
          </p:pic>
        </mc:Fallback>
      </mc:AlternateContent>
      <p:grpSp>
        <p:nvGrpSpPr>
          <p:cNvPr id="326" name="Group 325">
            <a:extLst>
              <a:ext uri="{FF2B5EF4-FFF2-40B4-BE49-F238E27FC236}">
                <a16:creationId xmlns:a16="http://schemas.microsoft.com/office/drawing/2014/main" id="{41D9ED97-3F28-A938-56D7-41404EA3172B}"/>
              </a:ext>
            </a:extLst>
          </p:cNvPr>
          <p:cNvGrpSpPr/>
          <p:nvPr/>
        </p:nvGrpSpPr>
        <p:grpSpPr>
          <a:xfrm>
            <a:off x="4593480" y="2927580"/>
            <a:ext cx="486360" cy="302400"/>
            <a:chOff x="4593480" y="2927580"/>
            <a:chExt cx="486360" cy="302400"/>
          </a:xfrm>
        </p:grpSpPr>
        <mc:AlternateContent xmlns:mc="http://schemas.openxmlformats.org/markup-compatibility/2006" xmlns:p14="http://schemas.microsoft.com/office/powerpoint/2010/main">
          <mc:Choice Requires="p14">
            <p:contentPart p14:bwMode="auto" r:id="rId479">
              <p14:nvContentPartPr>
                <p14:cNvPr id="319" name="Ink 318">
                  <a:extLst>
                    <a:ext uri="{FF2B5EF4-FFF2-40B4-BE49-F238E27FC236}">
                      <a16:creationId xmlns:a16="http://schemas.microsoft.com/office/drawing/2014/main" id="{FD041379-AB91-EA68-6058-BB04AED23B20}"/>
                    </a:ext>
                  </a:extLst>
                </p14:cNvPr>
                <p14:cNvContentPartPr/>
                <p14:nvPr/>
              </p14:nvContentPartPr>
              <p14:xfrm>
                <a:off x="4593480" y="2927580"/>
                <a:ext cx="87120" cy="167760"/>
              </p14:xfrm>
            </p:contentPart>
          </mc:Choice>
          <mc:Fallback xmlns="">
            <p:pic>
              <p:nvPicPr>
                <p:cNvPr id="319" name="Ink 318">
                  <a:extLst>
                    <a:ext uri="{FF2B5EF4-FFF2-40B4-BE49-F238E27FC236}">
                      <a16:creationId xmlns:a16="http://schemas.microsoft.com/office/drawing/2014/main" id="{FD041379-AB91-EA68-6058-BB04AED23B20}"/>
                    </a:ext>
                  </a:extLst>
                </p:cNvPr>
                <p:cNvPicPr/>
                <p:nvPr/>
              </p:nvPicPr>
              <p:blipFill>
                <a:blip r:embed="rId480"/>
                <a:stretch>
                  <a:fillRect/>
                </a:stretch>
              </p:blipFill>
              <p:spPr>
                <a:xfrm>
                  <a:off x="4584840" y="2918940"/>
                  <a:ext cx="10476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481">
              <p14:nvContentPartPr>
                <p14:cNvPr id="320" name="Ink 319">
                  <a:extLst>
                    <a:ext uri="{FF2B5EF4-FFF2-40B4-BE49-F238E27FC236}">
                      <a16:creationId xmlns:a16="http://schemas.microsoft.com/office/drawing/2014/main" id="{07C9002E-ABBC-A8CF-DC3C-AC45F9E54F90}"/>
                    </a:ext>
                  </a:extLst>
                </p14:cNvPr>
                <p14:cNvContentPartPr/>
                <p14:nvPr/>
              </p14:nvContentPartPr>
              <p14:xfrm>
                <a:off x="4719120" y="3015060"/>
                <a:ext cx="64080" cy="83880"/>
              </p14:xfrm>
            </p:contentPart>
          </mc:Choice>
          <mc:Fallback xmlns="">
            <p:pic>
              <p:nvPicPr>
                <p:cNvPr id="320" name="Ink 319">
                  <a:extLst>
                    <a:ext uri="{FF2B5EF4-FFF2-40B4-BE49-F238E27FC236}">
                      <a16:creationId xmlns:a16="http://schemas.microsoft.com/office/drawing/2014/main" id="{07C9002E-ABBC-A8CF-DC3C-AC45F9E54F90}"/>
                    </a:ext>
                  </a:extLst>
                </p:cNvPr>
                <p:cNvPicPr/>
                <p:nvPr/>
              </p:nvPicPr>
              <p:blipFill>
                <a:blip r:embed="rId482"/>
                <a:stretch>
                  <a:fillRect/>
                </a:stretch>
              </p:blipFill>
              <p:spPr>
                <a:xfrm>
                  <a:off x="4710480" y="3006060"/>
                  <a:ext cx="8172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483">
              <p14:nvContentPartPr>
                <p14:cNvPr id="321" name="Ink 320">
                  <a:extLst>
                    <a:ext uri="{FF2B5EF4-FFF2-40B4-BE49-F238E27FC236}">
                      <a16:creationId xmlns:a16="http://schemas.microsoft.com/office/drawing/2014/main" id="{3A7FCF9A-60A2-9655-62D7-973DA90942CE}"/>
                    </a:ext>
                  </a:extLst>
                </p14:cNvPr>
                <p14:cNvContentPartPr/>
                <p14:nvPr/>
              </p14:nvContentPartPr>
              <p14:xfrm>
                <a:off x="4861320" y="3044220"/>
                <a:ext cx="6480" cy="24840"/>
              </p14:xfrm>
            </p:contentPart>
          </mc:Choice>
          <mc:Fallback xmlns="">
            <p:pic>
              <p:nvPicPr>
                <p:cNvPr id="321" name="Ink 320">
                  <a:extLst>
                    <a:ext uri="{FF2B5EF4-FFF2-40B4-BE49-F238E27FC236}">
                      <a16:creationId xmlns:a16="http://schemas.microsoft.com/office/drawing/2014/main" id="{3A7FCF9A-60A2-9655-62D7-973DA90942CE}"/>
                    </a:ext>
                  </a:extLst>
                </p:cNvPr>
                <p:cNvPicPr/>
                <p:nvPr/>
              </p:nvPicPr>
              <p:blipFill>
                <a:blip r:embed="rId484"/>
                <a:stretch>
                  <a:fillRect/>
                </a:stretch>
              </p:blipFill>
              <p:spPr>
                <a:xfrm>
                  <a:off x="4852320" y="3035580"/>
                  <a:ext cx="2412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485">
              <p14:nvContentPartPr>
                <p14:cNvPr id="322" name="Ink 321">
                  <a:extLst>
                    <a:ext uri="{FF2B5EF4-FFF2-40B4-BE49-F238E27FC236}">
                      <a16:creationId xmlns:a16="http://schemas.microsoft.com/office/drawing/2014/main" id="{3A6581BA-C8FD-3DB8-33C8-BF01A079DAFF}"/>
                    </a:ext>
                  </a:extLst>
                </p14:cNvPr>
                <p14:cNvContentPartPr/>
                <p14:nvPr/>
              </p14:nvContentPartPr>
              <p14:xfrm>
                <a:off x="4864560" y="2964300"/>
                <a:ext cx="360" cy="3960"/>
              </p14:xfrm>
            </p:contentPart>
          </mc:Choice>
          <mc:Fallback xmlns="">
            <p:pic>
              <p:nvPicPr>
                <p:cNvPr id="322" name="Ink 321">
                  <a:extLst>
                    <a:ext uri="{FF2B5EF4-FFF2-40B4-BE49-F238E27FC236}">
                      <a16:creationId xmlns:a16="http://schemas.microsoft.com/office/drawing/2014/main" id="{3A6581BA-C8FD-3DB8-33C8-BF01A079DAFF}"/>
                    </a:ext>
                  </a:extLst>
                </p:cNvPr>
                <p:cNvPicPr/>
                <p:nvPr/>
              </p:nvPicPr>
              <p:blipFill>
                <a:blip r:embed="rId486"/>
                <a:stretch>
                  <a:fillRect/>
                </a:stretch>
              </p:blipFill>
              <p:spPr>
                <a:xfrm>
                  <a:off x="4855920" y="2955660"/>
                  <a:ext cx="1800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487">
              <p14:nvContentPartPr>
                <p14:cNvPr id="323" name="Ink 322">
                  <a:extLst>
                    <a:ext uri="{FF2B5EF4-FFF2-40B4-BE49-F238E27FC236}">
                      <a16:creationId xmlns:a16="http://schemas.microsoft.com/office/drawing/2014/main" id="{DB7116F3-2BD3-3A15-C65D-8CF95E784335}"/>
                    </a:ext>
                  </a:extLst>
                </p14:cNvPr>
                <p14:cNvContentPartPr/>
                <p14:nvPr/>
              </p14:nvContentPartPr>
              <p14:xfrm>
                <a:off x="4925040" y="3037740"/>
                <a:ext cx="44280" cy="41040"/>
              </p14:xfrm>
            </p:contentPart>
          </mc:Choice>
          <mc:Fallback xmlns="">
            <p:pic>
              <p:nvPicPr>
                <p:cNvPr id="323" name="Ink 322">
                  <a:extLst>
                    <a:ext uri="{FF2B5EF4-FFF2-40B4-BE49-F238E27FC236}">
                      <a16:creationId xmlns:a16="http://schemas.microsoft.com/office/drawing/2014/main" id="{DB7116F3-2BD3-3A15-C65D-8CF95E784335}"/>
                    </a:ext>
                  </a:extLst>
                </p:cNvPr>
                <p:cNvPicPr/>
                <p:nvPr/>
              </p:nvPicPr>
              <p:blipFill>
                <a:blip r:embed="rId488"/>
                <a:stretch>
                  <a:fillRect/>
                </a:stretch>
              </p:blipFill>
              <p:spPr>
                <a:xfrm>
                  <a:off x="4916040" y="3028740"/>
                  <a:ext cx="6192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489">
              <p14:nvContentPartPr>
                <p14:cNvPr id="324" name="Ink 323">
                  <a:extLst>
                    <a:ext uri="{FF2B5EF4-FFF2-40B4-BE49-F238E27FC236}">
                      <a16:creationId xmlns:a16="http://schemas.microsoft.com/office/drawing/2014/main" id="{58FD751E-2EE3-A21B-C8D0-BEB09DA95CBF}"/>
                    </a:ext>
                  </a:extLst>
                </p14:cNvPr>
                <p14:cNvContentPartPr/>
                <p14:nvPr/>
              </p14:nvContentPartPr>
              <p14:xfrm>
                <a:off x="4867800" y="2953860"/>
                <a:ext cx="8640" cy="15120"/>
              </p14:xfrm>
            </p:contentPart>
          </mc:Choice>
          <mc:Fallback xmlns="">
            <p:pic>
              <p:nvPicPr>
                <p:cNvPr id="324" name="Ink 323">
                  <a:extLst>
                    <a:ext uri="{FF2B5EF4-FFF2-40B4-BE49-F238E27FC236}">
                      <a16:creationId xmlns:a16="http://schemas.microsoft.com/office/drawing/2014/main" id="{58FD751E-2EE3-A21B-C8D0-BEB09DA95CBF}"/>
                    </a:ext>
                  </a:extLst>
                </p:cNvPr>
                <p:cNvPicPr/>
                <p:nvPr/>
              </p:nvPicPr>
              <p:blipFill>
                <a:blip r:embed="rId490"/>
                <a:stretch>
                  <a:fillRect/>
                </a:stretch>
              </p:blipFill>
              <p:spPr>
                <a:xfrm>
                  <a:off x="4859160" y="2945220"/>
                  <a:ext cx="2628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491">
              <p14:nvContentPartPr>
                <p14:cNvPr id="325" name="Ink 324">
                  <a:extLst>
                    <a:ext uri="{FF2B5EF4-FFF2-40B4-BE49-F238E27FC236}">
                      <a16:creationId xmlns:a16="http://schemas.microsoft.com/office/drawing/2014/main" id="{B12F60A1-F23D-16A8-FD51-844A2791AED3}"/>
                    </a:ext>
                  </a:extLst>
                </p14:cNvPr>
                <p14:cNvContentPartPr/>
                <p14:nvPr/>
              </p14:nvContentPartPr>
              <p14:xfrm>
                <a:off x="5022960" y="3034500"/>
                <a:ext cx="56880" cy="195480"/>
              </p14:xfrm>
            </p:contentPart>
          </mc:Choice>
          <mc:Fallback xmlns="">
            <p:pic>
              <p:nvPicPr>
                <p:cNvPr id="325" name="Ink 324">
                  <a:extLst>
                    <a:ext uri="{FF2B5EF4-FFF2-40B4-BE49-F238E27FC236}">
                      <a16:creationId xmlns:a16="http://schemas.microsoft.com/office/drawing/2014/main" id="{B12F60A1-F23D-16A8-FD51-844A2791AED3}"/>
                    </a:ext>
                  </a:extLst>
                </p:cNvPr>
                <p:cNvPicPr/>
                <p:nvPr/>
              </p:nvPicPr>
              <p:blipFill>
                <a:blip r:embed="rId492"/>
                <a:stretch>
                  <a:fillRect/>
                </a:stretch>
              </p:blipFill>
              <p:spPr>
                <a:xfrm>
                  <a:off x="5013960" y="3025860"/>
                  <a:ext cx="74520" cy="213120"/>
                </a:xfrm>
                <a:prstGeom prst="rect">
                  <a:avLst/>
                </a:prstGeom>
              </p:spPr>
            </p:pic>
          </mc:Fallback>
        </mc:AlternateContent>
      </p:grpSp>
      <p:grpSp>
        <p:nvGrpSpPr>
          <p:cNvPr id="332" name="Group 331">
            <a:extLst>
              <a:ext uri="{FF2B5EF4-FFF2-40B4-BE49-F238E27FC236}">
                <a16:creationId xmlns:a16="http://schemas.microsoft.com/office/drawing/2014/main" id="{2C4CC1C2-70D3-4F46-BC36-645C3248DD0A}"/>
              </a:ext>
            </a:extLst>
          </p:cNvPr>
          <p:cNvGrpSpPr/>
          <p:nvPr/>
        </p:nvGrpSpPr>
        <p:grpSpPr>
          <a:xfrm>
            <a:off x="5318880" y="2953140"/>
            <a:ext cx="531720" cy="290160"/>
            <a:chOff x="5318880" y="2953140"/>
            <a:chExt cx="531720" cy="290160"/>
          </a:xfrm>
        </p:grpSpPr>
        <mc:AlternateContent xmlns:mc="http://schemas.openxmlformats.org/markup-compatibility/2006" xmlns:p14="http://schemas.microsoft.com/office/powerpoint/2010/main">
          <mc:Choice Requires="p14">
            <p:contentPart p14:bwMode="auto" r:id="rId493">
              <p14:nvContentPartPr>
                <p14:cNvPr id="327" name="Ink 326">
                  <a:extLst>
                    <a:ext uri="{FF2B5EF4-FFF2-40B4-BE49-F238E27FC236}">
                      <a16:creationId xmlns:a16="http://schemas.microsoft.com/office/drawing/2014/main" id="{F1A7789D-547E-B119-D168-CD7668B395CF}"/>
                    </a:ext>
                  </a:extLst>
                </p14:cNvPr>
                <p14:cNvContentPartPr/>
                <p14:nvPr/>
              </p14:nvContentPartPr>
              <p14:xfrm>
                <a:off x="5318880" y="2953140"/>
                <a:ext cx="145080" cy="167040"/>
              </p14:xfrm>
            </p:contentPart>
          </mc:Choice>
          <mc:Fallback xmlns="">
            <p:pic>
              <p:nvPicPr>
                <p:cNvPr id="327" name="Ink 326">
                  <a:extLst>
                    <a:ext uri="{FF2B5EF4-FFF2-40B4-BE49-F238E27FC236}">
                      <a16:creationId xmlns:a16="http://schemas.microsoft.com/office/drawing/2014/main" id="{F1A7789D-547E-B119-D168-CD7668B395CF}"/>
                    </a:ext>
                  </a:extLst>
                </p:cNvPr>
                <p:cNvPicPr/>
                <p:nvPr/>
              </p:nvPicPr>
              <p:blipFill>
                <a:blip r:embed="rId494"/>
                <a:stretch>
                  <a:fillRect/>
                </a:stretch>
              </p:blipFill>
              <p:spPr>
                <a:xfrm>
                  <a:off x="5309880" y="2944140"/>
                  <a:ext cx="16272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495">
              <p14:nvContentPartPr>
                <p14:cNvPr id="328" name="Ink 327">
                  <a:extLst>
                    <a:ext uri="{FF2B5EF4-FFF2-40B4-BE49-F238E27FC236}">
                      <a16:creationId xmlns:a16="http://schemas.microsoft.com/office/drawing/2014/main" id="{15E58FDC-ED58-BC3E-5357-A63A23DC2089}"/>
                    </a:ext>
                  </a:extLst>
                </p14:cNvPr>
                <p14:cNvContentPartPr/>
                <p14:nvPr/>
              </p14:nvContentPartPr>
              <p14:xfrm>
                <a:off x="5458560" y="3048900"/>
                <a:ext cx="72360" cy="161280"/>
              </p14:xfrm>
            </p:contentPart>
          </mc:Choice>
          <mc:Fallback xmlns="">
            <p:pic>
              <p:nvPicPr>
                <p:cNvPr id="328" name="Ink 327">
                  <a:extLst>
                    <a:ext uri="{FF2B5EF4-FFF2-40B4-BE49-F238E27FC236}">
                      <a16:creationId xmlns:a16="http://schemas.microsoft.com/office/drawing/2014/main" id="{15E58FDC-ED58-BC3E-5357-A63A23DC2089}"/>
                    </a:ext>
                  </a:extLst>
                </p:cNvPr>
                <p:cNvPicPr/>
                <p:nvPr/>
              </p:nvPicPr>
              <p:blipFill>
                <a:blip r:embed="rId496"/>
                <a:stretch>
                  <a:fillRect/>
                </a:stretch>
              </p:blipFill>
              <p:spPr>
                <a:xfrm>
                  <a:off x="5449920" y="3040260"/>
                  <a:ext cx="9000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497">
              <p14:nvContentPartPr>
                <p14:cNvPr id="330" name="Ink 329">
                  <a:extLst>
                    <a:ext uri="{FF2B5EF4-FFF2-40B4-BE49-F238E27FC236}">
                      <a16:creationId xmlns:a16="http://schemas.microsoft.com/office/drawing/2014/main" id="{7F78382F-C9CC-E7C5-C90C-52BE58D12204}"/>
                    </a:ext>
                  </a:extLst>
                </p14:cNvPr>
                <p14:cNvContentPartPr/>
                <p14:nvPr/>
              </p14:nvContentPartPr>
              <p14:xfrm>
                <a:off x="5614080" y="2990220"/>
                <a:ext cx="97560" cy="185400"/>
              </p14:xfrm>
            </p:contentPart>
          </mc:Choice>
          <mc:Fallback xmlns="">
            <p:pic>
              <p:nvPicPr>
                <p:cNvPr id="330" name="Ink 329">
                  <a:extLst>
                    <a:ext uri="{FF2B5EF4-FFF2-40B4-BE49-F238E27FC236}">
                      <a16:creationId xmlns:a16="http://schemas.microsoft.com/office/drawing/2014/main" id="{7F78382F-C9CC-E7C5-C90C-52BE58D12204}"/>
                    </a:ext>
                  </a:extLst>
                </p:cNvPr>
                <p:cNvPicPr/>
                <p:nvPr/>
              </p:nvPicPr>
              <p:blipFill>
                <a:blip r:embed="rId498"/>
                <a:stretch>
                  <a:fillRect/>
                </a:stretch>
              </p:blipFill>
              <p:spPr>
                <a:xfrm>
                  <a:off x="5605080" y="2981220"/>
                  <a:ext cx="11520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499">
              <p14:nvContentPartPr>
                <p14:cNvPr id="331" name="Ink 330">
                  <a:extLst>
                    <a:ext uri="{FF2B5EF4-FFF2-40B4-BE49-F238E27FC236}">
                      <a16:creationId xmlns:a16="http://schemas.microsoft.com/office/drawing/2014/main" id="{A7A14D16-B955-16CF-3413-90F0D170D4F6}"/>
                    </a:ext>
                  </a:extLst>
                </p14:cNvPr>
                <p14:cNvContentPartPr/>
                <p14:nvPr/>
              </p14:nvContentPartPr>
              <p14:xfrm>
                <a:off x="5816400" y="3138900"/>
                <a:ext cx="34200" cy="104400"/>
              </p14:xfrm>
            </p:contentPart>
          </mc:Choice>
          <mc:Fallback xmlns="">
            <p:pic>
              <p:nvPicPr>
                <p:cNvPr id="331" name="Ink 330">
                  <a:extLst>
                    <a:ext uri="{FF2B5EF4-FFF2-40B4-BE49-F238E27FC236}">
                      <a16:creationId xmlns:a16="http://schemas.microsoft.com/office/drawing/2014/main" id="{A7A14D16-B955-16CF-3413-90F0D170D4F6}"/>
                    </a:ext>
                  </a:extLst>
                </p:cNvPr>
                <p:cNvPicPr/>
                <p:nvPr/>
              </p:nvPicPr>
              <p:blipFill>
                <a:blip r:embed="rId500"/>
                <a:stretch>
                  <a:fillRect/>
                </a:stretch>
              </p:blipFill>
              <p:spPr>
                <a:xfrm>
                  <a:off x="5807400" y="3130260"/>
                  <a:ext cx="51840" cy="122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01">
            <p14:nvContentPartPr>
              <p14:cNvPr id="333" name="Ink 332">
                <a:extLst>
                  <a:ext uri="{FF2B5EF4-FFF2-40B4-BE49-F238E27FC236}">
                    <a16:creationId xmlns:a16="http://schemas.microsoft.com/office/drawing/2014/main" id="{1A044813-D91E-D4C6-0D34-D98616B92529}"/>
                  </a:ext>
                </a:extLst>
              </p14:cNvPr>
              <p14:cNvContentPartPr/>
              <p14:nvPr/>
            </p14:nvContentPartPr>
            <p14:xfrm>
              <a:off x="5246520" y="2985900"/>
              <a:ext cx="449280" cy="23400"/>
            </p14:xfrm>
          </p:contentPart>
        </mc:Choice>
        <mc:Fallback xmlns="">
          <p:pic>
            <p:nvPicPr>
              <p:cNvPr id="333" name="Ink 332">
                <a:extLst>
                  <a:ext uri="{FF2B5EF4-FFF2-40B4-BE49-F238E27FC236}">
                    <a16:creationId xmlns:a16="http://schemas.microsoft.com/office/drawing/2014/main" id="{1A044813-D91E-D4C6-0D34-D98616B92529}"/>
                  </a:ext>
                </a:extLst>
              </p:cNvPr>
              <p:cNvPicPr/>
              <p:nvPr/>
            </p:nvPicPr>
            <p:blipFill>
              <a:blip r:embed="rId502"/>
              <a:stretch>
                <a:fillRect/>
              </a:stretch>
            </p:blipFill>
            <p:spPr>
              <a:xfrm>
                <a:off x="5192880" y="2877900"/>
                <a:ext cx="55692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503">
            <p14:nvContentPartPr>
              <p14:cNvPr id="334" name="Ink 333">
                <a:extLst>
                  <a:ext uri="{FF2B5EF4-FFF2-40B4-BE49-F238E27FC236}">
                    <a16:creationId xmlns:a16="http://schemas.microsoft.com/office/drawing/2014/main" id="{1591AF75-03C5-9735-EDA1-95346C136D3B}"/>
                  </a:ext>
                </a:extLst>
              </p14:cNvPr>
              <p14:cNvContentPartPr/>
              <p14:nvPr/>
            </p14:nvContentPartPr>
            <p14:xfrm>
              <a:off x="5284320" y="3177420"/>
              <a:ext cx="480240" cy="24120"/>
            </p14:xfrm>
          </p:contentPart>
        </mc:Choice>
        <mc:Fallback xmlns="">
          <p:pic>
            <p:nvPicPr>
              <p:cNvPr id="334" name="Ink 333">
                <a:extLst>
                  <a:ext uri="{FF2B5EF4-FFF2-40B4-BE49-F238E27FC236}">
                    <a16:creationId xmlns:a16="http://schemas.microsoft.com/office/drawing/2014/main" id="{1591AF75-03C5-9735-EDA1-95346C136D3B}"/>
                  </a:ext>
                </a:extLst>
              </p:cNvPr>
              <p:cNvPicPr/>
              <p:nvPr/>
            </p:nvPicPr>
            <p:blipFill>
              <a:blip r:embed="rId504"/>
              <a:stretch>
                <a:fillRect/>
              </a:stretch>
            </p:blipFill>
            <p:spPr>
              <a:xfrm>
                <a:off x="5230320" y="3069780"/>
                <a:ext cx="587880" cy="239760"/>
              </a:xfrm>
              <a:prstGeom prst="rect">
                <a:avLst/>
              </a:prstGeom>
            </p:spPr>
          </p:pic>
        </mc:Fallback>
      </mc:AlternateContent>
      <p:grpSp>
        <p:nvGrpSpPr>
          <p:cNvPr id="343" name="Group 342">
            <a:extLst>
              <a:ext uri="{FF2B5EF4-FFF2-40B4-BE49-F238E27FC236}">
                <a16:creationId xmlns:a16="http://schemas.microsoft.com/office/drawing/2014/main" id="{8D298664-D9FE-1EA7-3B8F-4E27CAA36A9D}"/>
              </a:ext>
            </a:extLst>
          </p:cNvPr>
          <p:cNvGrpSpPr/>
          <p:nvPr/>
        </p:nvGrpSpPr>
        <p:grpSpPr>
          <a:xfrm>
            <a:off x="4864560" y="3335460"/>
            <a:ext cx="378720" cy="295920"/>
            <a:chOff x="4864560" y="3335460"/>
            <a:chExt cx="378720" cy="295920"/>
          </a:xfrm>
        </p:grpSpPr>
        <mc:AlternateContent xmlns:mc="http://schemas.openxmlformats.org/markup-compatibility/2006" xmlns:p14="http://schemas.microsoft.com/office/powerpoint/2010/main">
          <mc:Choice Requires="p14">
            <p:contentPart p14:bwMode="auto" r:id="rId505">
              <p14:nvContentPartPr>
                <p14:cNvPr id="336" name="Ink 335">
                  <a:extLst>
                    <a:ext uri="{FF2B5EF4-FFF2-40B4-BE49-F238E27FC236}">
                      <a16:creationId xmlns:a16="http://schemas.microsoft.com/office/drawing/2014/main" id="{006C5EA2-A25C-6DBE-26B9-9AD04474BE5F}"/>
                    </a:ext>
                  </a:extLst>
                </p14:cNvPr>
                <p14:cNvContentPartPr/>
                <p14:nvPr/>
              </p14:nvContentPartPr>
              <p14:xfrm>
                <a:off x="4945200" y="3407100"/>
                <a:ext cx="10080" cy="224280"/>
              </p14:xfrm>
            </p:contentPart>
          </mc:Choice>
          <mc:Fallback xmlns="">
            <p:pic>
              <p:nvPicPr>
                <p:cNvPr id="336" name="Ink 335">
                  <a:extLst>
                    <a:ext uri="{FF2B5EF4-FFF2-40B4-BE49-F238E27FC236}">
                      <a16:creationId xmlns:a16="http://schemas.microsoft.com/office/drawing/2014/main" id="{006C5EA2-A25C-6DBE-26B9-9AD04474BE5F}"/>
                    </a:ext>
                  </a:extLst>
                </p:cNvPr>
                <p:cNvPicPr/>
                <p:nvPr/>
              </p:nvPicPr>
              <p:blipFill>
                <a:blip r:embed="rId506"/>
                <a:stretch>
                  <a:fillRect/>
                </a:stretch>
              </p:blipFill>
              <p:spPr>
                <a:xfrm>
                  <a:off x="4936200" y="3398100"/>
                  <a:ext cx="2772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507">
              <p14:nvContentPartPr>
                <p14:cNvPr id="337" name="Ink 336">
                  <a:extLst>
                    <a:ext uri="{FF2B5EF4-FFF2-40B4-BE49-F238E27FC236}">
                      <a16:creationId xmlns:a16="http://schemas.microsoft.com/office/drawing/2014/main" id="{742DE372-915F-C1C5-E011-49DE1B0AA7C1}"/>
                    </a:ext>
                  </a:extLst>
                </p14:cNvPr>
                <p14:cNvContentPartPr/>
                <p14:nvPr/>
              </p14:nvContentPartPr>
              <p14:xfrm>
                <a:off x="4864560" y="3408540"/>
                <a:ext cx="174960" cy="15480"/>
              </p14:xfrm>
            </p:contentPart>
          </mc:Choice>
          <mc:Fallback xmlns="">
            <p:pic>
              <p:nvPicPr>
                <p:cNvPr id="337" name="Ink 336">
                  <a:extLst>
                    <a:ext uri="{FF2B5EF4-FFF2-40B4-BE49-F238E27FC236}">
                      <a16:creationId xmlns:a16="http://schemas.microsoft.com/office/drawing/2014/main" id="{742DE372-915F-C1C5-E011-49DE1B0AA7C1}"/>
                    </a:ext>
                  </a:extLst>
                </p:cNvPr>
                <p:cNvPicPr/>
                <p:nvPr/>
              </p:nvPicPr>
              <p:blipFill>
                <a:blip r:embed="rId508"/>
                <a:stretch>
                  <a:fillRect/>
                </a:stretch>
              </p:blipFill>
              <p:spPr>
                <a:xfrm>
                  <a:off x="4855560" y="3399540"/>
                  <a:ext cx="19260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509">
              <p14:nvContentPartPr>
                <p14:cNvPr id="339" name="Ink 338">
                  <a:extLst>
                    <a:ext uri="{FF2B5EF4-FFF2-40B4-BE49-F238E27FC236}">
                      <a16:creationId xmlns:a16="http://schemas.microsoft.com/office/drawing/2014/main" id="{794605DE-EB52-9350-0D74-D025120057D3}"/>
                    </a:ext>
                  </a:extLst>
                </p14:cNvPr>
                <p14:cNvContentPartPr/>
                <p14:nvPr/>
              </p14:nvContentPartPr>
              <p14:xfrm>
                <a:off x="4892280" y="3335460"/>
                <a:ext cx="121320" cy="10800"/>
              </p14:xfrm>
            </p:contentPart>
          </mc:Choice>
          <mc:Fallback xmlns="">
            <p:pic>
              <p:nvPicPr>
                <p:cNvPr id="339" name="Ink 338">
                  <a:extLst>
                    <a:ext uri="{FF2B5EF4-FFF2-40B4-BE49-F238E27FC236}">
                      <a16:creationId xmlns:a16="http://schemas.microsoft.com/office/drawing/2014/main" id="{794605DE-EB52-9350-0D74-D025120057D3}"/>
                    </a:ext>
                  </a:extLst>
                </p:cNvPr>
                <p:cNvPicPr/>
                <p:nvPr/>
              </p:nvPicPr>
              <p:blipFill>
                <a:blip r:embed="rId510"/>
                <a:stretch>
                  <a:fillRect/>
                </a:stretch>
              </p:blipFill>
              <p:spPr>
                <a:xfrm>
                  <a:off x="4883640" y="3326820"/>
                  <a:ext cx="13896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511">
              <p14:nvContentPartPr>
                <p14:cNvPr id="340" name="Ink 339">
                  <a:extLst>
                    <a:ext uri="{FF2B5EF4-FFF2-40B4-BE49-F238E27FC236}">
                      <a16:creationId xmlns:a16="http://schemas.microsoft.com/office/drawing/2014/main" id="{512F43D5-FF64-C674-90CB-909E70866314}"/>
                    </a:ext>
                  </a:extLst>
                </p14:cNvPr>
                <p14:cNvContentPartPr/>
                <p14:nvPr/>
              </p14:nvContentPartPr>
              <p14:xfrm>
                <a:off x="5147880" y="3513300"/>
                <a:ext cx="81360" cy="10800"/>
              </p14:xfrm>
            </p:contentPart>
          </mc:Choice>
          <mc:Fallback xmlns="">
            <p:pic>
              <p:nvPicPr>
                <p:cNvPr id="340" name="Ink 339">
                  <a:extLst>
                    <a:ext uri="{FF2B5EF4-FFF2-40B4-BE49-F238E27FC236}">
                      <a16:creationId xmlns:a16="http://schemas.microsoft.com/office/drawing/2014/main" id="{512F43D5-FF64-C674-90CB-909E70866314}"/>
                    </a:ext>
                  </a:extLst>
                </p:cNvPr>
                <p:cNvPicPr/>
                <p:nvPr/>
              </p:nvPicPr>
              <p:blipFill>
                <a:blip r:embed="rId512"/>
                <a:stretch>
                  <a:fillRect/>
                </a:stretch>
              </p:blipFill>
              <p:spPr>
                <a:xfrm>
                  <a:off x="5138880" y="3504660"/>
                  <a:ext cx="990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513">
              <p14:nvContentPartPr>
                <p14:cNvPr id="341" name="Ink 340">
                  <a:extLst>
                    <a:ext uri="{FF2B5EF4-FFF2-40B4-BE49-F238E27FC236}">
                      <a16:creationId xmlns:a16="http://schemas.microsoft.com/office/drawing/2014/main" id="{A35EDA86-4E15-A6EE-D067-D2C71A64FB69}"/>
                    </a:ext>
                  </a:extLst>
                </p14:cNvPr>
                <p14:cNvContentPartPr/>
                <p14:nvPr/>
              </p14:nvContentPartPr>
              <p14:xfrm>
                <a:off x="5166600" y="3564060"/>
                <a:ext cx="76680" cy="8640"/>
              </p14:xfrm>
            </p:contentPart>
          </mc:Choice>
          <mc:Fallback xmlns="">
            <p:pic>
              <p:nvPicPr>
                <p:cNvPr id="341" name="Ink 340">
                  <a:extLst>
                    <a:ext uri="{FF2B5EF4-FFF2-40B4-BE49-F238E27FC236}">
                      <a16:creationId xmlns:a16="http://schemas.microsoft.com/office/drawing/2014/main" id="{A35EDA86-4E15-A6EE-D067-D2C71A64FB69}"/>
                    </a:ext>
                  </a:extLst>
                </p:cNvPr>
                <p:cNvPicPr/>
                <p:nvPr/>
              </p:nvPicPr>
              <p:blipFill>
                <a:blip r:embed="rId514"/>
                <a:stretch>
                  <a:fillRect/>
                </a:stretch>
              </p:blipFill>
              <p:spPr>
                <a:xfrm>
                  <a:off x="5157960" y="3555420"/>
                  <a:ext cx="94320" cy="26280"/>
                </a:xfrm>
                <a:prstGeom prst="rect">
                  <a:avLst/>
                </a:prstGeom>
              </p:spPr>
            </p:pic>
          </mc:Fallback>
        </mc:AlternateContent>
      </p:grpSp>
      <p:grpSp>
        <p:nvGrpSpPr>
          <p:cNvPr id="349" name="Group 348">
            <a:extLst>
              <a:ext uri="{FF2B5EF4-FFF2-40B4-BE49-F238E27FC236}">
                <a16:creationId xmlns:a16="http://schemas.microsoft.com/office/drawing/2014/main" id="{89837FEC-C089-0930-3672-7A25D36D7582}"/>
              </a:ext>
            </a:extLst>
          </p:cNvPr>
          <p:cNvGrpSpPr/>
          <p:nvPr/>
        </p:nvGrpSpPr>
        <p:grpSpPr>
          <a:xfrm>
            <a:off x="5458560" y="3429060"/>
            <a:ext cx="400680" cy="262440"/>
            <a:chOff x="5458560" y="3429060"/>
            <a:chExt cx="400680" cy="262440"/>
          </a:xfrm>
        </p:grpSpPr>
        <mc:AlternateContent xmlns:mc="http://schemas.openxmlformats.org/markup-compatibility/2006" xmlns:p14="http://schemas.microsoft.com/office/powerpoint/2010/main">
          <mc:Choice Requires="p14">
            <p:contentPart p14:bwMode="auto" r:id="rId515">
              <p14:nvContentPartPr>
                <p14:cNvPr id="344" name="Ink 343">
                  <a:extLst>
                    <a:ext uri="{FF2B5EF4-FFF2-40B4-BE49-F238E27FC236}">
                      <a16:creationId xmlns:a16="http://schemas.microsoft.com/office/drawing/2014/main" id="{BC7C398E-6D14-6D37-F068-C6C8090D127D}"/>
                    </a:ext>
                  </a:extLst>
                </p14:cNvPr>
                <p14:cNvContentPartPr/>
                <p14:nvPr/>
              </p14:nvContentPartPr>
              <p14:xfrm>
                <a:off x="5535600" y="3448140"/>
                <a:ext cx="8640" cy="180360"/>
              </p14:xfrm>
            </p:contentPart>
          </mc:Choice>
          <mc:Fallback xmlns="">
            <p:pic>
              <p:nvPicPr>
                <p:cNvPr id="344" name="Ink 343">
                  <a:extLst>
                    <a:ext uri="{FF2B5EF4-FFF2-40B4-BE49-F238E27FC236}">
                      <a16:creationId xmlns:a16="http://schemas.microsoft.com/office/drawing/2014/main" id="{BC7C398E-6D14-6D37-F068-C6C8090D127D}"/>
                    </a:ext>
                  </a:extLst>
                </p:cNvPr>
                <p:cNvPicPr/>
                <p:nvPr/>
              </p:nvPicPr>
              <p:blipFill>
                <a:blip r:embed="rId516"/>
                <a:stretch>
                  <a:fillRect/>
                </a:stretch>
              </p:blipFill>
              <p:spPr>
                <a:xfrm>
                  <a:off x="5526960" y="3439500"/>
                  <a:ext cx="2628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517">
              <p14:nvContentPartPr>
                <p14:cNvPr id="345" name="Ink 344">
                  <a:extLst>
                    <a:ext uri="{FF2B5EF4-FFF2-40B4-BE49-F238E27FC236}">
                      <a16:creationId xmlns:a16="http://schemas.microsoft.com/office/drawing/2014/main" id="{2122C43D-523A-4CEB-7634-91353E2282AB}"/>
                    </a:ext>
                  </a:extLst>
                </p14:cNvPr>
                <p14:cNvContentPartPr/>
                <p14:nvPr/>
              </p14:nvContentPartPr>
              <p14:xfrm>
                <a:off x="5458560" y="3429060"/>
                <a:ext cx="201600" cy="31680"/>
              </p14:xfrm>
            </p:contentPart>
          </mc:Choice>
          <mc:Fallback xmlns="">
            <p:pic>
              <p:nvPicPr>
                <p:cNvPr id="345" name="Ink 344">
                  <a:extLst>
                    <a:ext uri="{FF2B5EF4-FFF2-40B4-BE49-F238E27FC236}">
                      <a16:creationId xmlns:a16="http://schemas.microsoft.com/office/drawing/2014/main" id="{2122C43D-523A-4CEB-7634-91353E2282AB}"/>
                    </a:ext>
                  </a:extLst>
                </p:cNvPr>
                <p:cNvPicPr/>
                <p:nvPr/>
              </p:nvPicPr>
              <p:blipFill>
                <a:blip r:embed="rId518"/>
                <a:stretch>
                  <a:fillRect/>
                </a:stretch>
              </p:blipFill>
              <p:spPr>
                <a:xfrm>
                  <a:off x="5449920" y="3420420"/>
                  <a:ext cx="2192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519">
              <p14:nvContentPartPr>
                <p14:cNvPr id="346" name="Ink 345">
                  <a:extLst>
                    <a:ext uri="{FF2B5EF4-FFF2-40B4-BE49-F238E27FC236}">
                      <a16:creationId xmlns:a16="http://schemas.microsoft.com/office/drawing/2014/main" id="{44FBC091-C8E1-C59F-497D-7DC7B402304E}"/>
                    </a:ext>
                  </a:extLst>
                </p14:cNvPr>
                <p14:cNvContentPartPr/>
                <p14:nvPr/>
              </p14:nvContentPartPr>
              <p14:xfrm>
                <a:off x="5656560" y="3602940"/>
                <a:ext cx="5400" cy="88560"/>
              </p14:xfrm>
            </p:contentPart>
          </mc:Choice>
          <mc:Fallback xmlns="">
            <p:pic>
              <p:nvPicPr>
                <p:cNvPr id="346" name="Ink 345">
                  <a:extLst>
                    <a:ext uri="{FF2B5EF4-FFF2-40B4-BE49-F238E27FC236}">
                      <a16:creationId xmlns:a16="http://schemas.microsoft.com/office/drawing/2014/main" id="{44FBC091-C8E1-C59F-497D-7DC7B402304E}"/>
                    </a:ext>
                  </a:extLst>
                </p:cNvPr>
                <p:cNvPicPr/>
                <p:nvPr/>
              </p:nvPicPr>
              <p:blipFill>
                <a:blip r:embed="rId520"/>
                <a:stretch>
                  <a:fillRect/>
                </a:stretch>
              </p:blipFill>
              <p:spPr>
                <a:xfrm>
                  <a:off x="5647560" y="3594300"/>
                  <a:ext cx="2304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521">
              <p14:nvContentPartPr>
                <p14:cNvPr id="347" name="Ink 346">
                  <a:extLst>
                    <a:ext uri="{FF2B5EF4-FFF2-40B4-BE49-F238E27FC236}">
                      <a16:creationId xmlns:a16="http://schemas.microsoft.com/office/drawing/2014/main" id="{DAF92987-8E4C-0233-ED77-D6FD1A4E9536}"/>
                    </a:ext>
                  </a:extLst>
                </p14:cNvPr>
                <p14:cNvContentPartPr/>
                <p14:nvPr/>
              </p14:nvContentPartPr>
              <p14:xfrm>
                <a:off x="5758080" y="3543900"/>
                <a:ext cx="101160" cy="12240"/>
              </p14:xfrm>
            </p:contentPart>
          </mc:Choice>
          <mc:Fallback xmlns="">
            <p:pic>
              <p:nvPicPr>
                <p:cNvPr id="347" name="Ink 346">
                  <a:extLst>
                    <a:ext uri="{FF2B5EF4-FFF2-40B4-BE49-F238E27FC236}">
                      <a16:creationId xmlns:a16="http://schemas.microsoft.com/office/drawing/2014/main" id="{DAF92987-8E4C-0233-ED77-D6FD1A4E9536}"/>
                    </a:ext>
                  </a:extLst>
                </p:cNvPr>
                <p:cNvPicPr/>
                <p:nvPr/>
              </p:nvPicPr>
              <p:blipFill>
                <a:blip r:embed="rId522"/>
                <a:stretch>
                  <a:fillRect/>
                </a:stretch>
              </p:blipFill>
              <p:spPr>
                <a:xfrm>
                  <a:off x="5749080" y="3535260"/>
                  <a:ext cx="118800" cy="29880"/>
                </a:xfrm>
                <a:prstGeom prst="rect">
                  <a:avLst/>
                </a:prstGeom>
              </p:spPr>
            </p:pic>
          </mc:Fallback>
        </mc:AlternateContent>
      </p:grpSp>
      <p:grpSp>
        <p:nvGrpSpPr>
          <p:cNvPr id="356" name="Group 355">
            <a:extLst>
              <a:ext uri="{FF2B5EF4-FFF2-40B4-BE49-F238E27FC236}">
                <a16:creationId xmlns:a16="http://schemas.microsoft.com/office/drawing/2014/main" id="{640462D9-7A24-4DA3-819A-7ED3001E9D70}"/>
              </a:ext>
            </a:extLst>
          </p:cNvPr>
          <p:cNvGrpSpPr/>
          <p:nvPr/>
        </p:nvGrpSpPr>
        <p:grpSpPr>
          <a:xfrm>
            <a:off x="5989560" y="3464700"/>
            <a:ext cx="344880" cy="449640"/>
            <a:chOff x="5989560" y="3464700"/>
            <a:chExt cx="344880" cy="449640"/>
          </a:xfrm>
        </p:grpSpPr>
        <mc:AlternateContent xmlns:mc="http://schemas.openxmlformats.org/markup-compatibility/2006" xmlns:p14="http://schemas.microsoft.com/office/powerpoint/2010/main">
          <mc:Choice Requires="p14">
            <p:contentPart p14:bwMode="auto" r:id="rId523">
              <p14:nvContentPartPr>
                <p14:cNvPr id="350" name="Ink 349">
                  <a:extLst>
                    <a:ext uri="{FF2B5EF4-FFF2-40B4-BE49-F238E27FC236}">
                      <a16:creationId xmlns:a16="http://schemas.microsoft.com/office/drawing/2014/main" id="{EA59A192-0148-7EA5-4EFC-C918D1FF8BD7}"/>
                    </a:ext>
                  </a:extLst>
                </p14:cNvPr>
                <p14:cNvContentPartPr/>
                <p14:nvPr/>
              </p14:nvContentPartPr>
              <p14:xfrm>
                <a:off x="5989560" y="3464700"/>
                <a:ext cx="122760" cy="179640"/>
              </p14:xfrm>
            </p:contentPart>
          </mc:Choice>
          <mc:Fallback xmlns="">
            <p:pic>
              <p:nvPicPr>
                <p:cNvPr id="350" name="Ink 349">
                  <a:extLst>
                    <a:ext uri="{FF2B5EF4-FFF2-40B4-BE49-F238E27FC236}">
                      <a16:creationId xmlns:a16="http://schemas.microsoft.com/office/drawing/2014/main" id="{EA59A192-0148-7EA5-4EFC-C918D1FF8BD7}"/>
                    </a:ext>
                  </a:extLst>
                </p:cNvPr>
                <p:cNvPicPr/>
                <p:nvPr/>
              </p:nvPicPr>
              <p:blipFill>
                <a:blip r:embed="rId524"/>
                <a:stretch>
                  <a:fillRect/>
                </a:stretch>
              </p:blipFill>
              <p:spPr>
                <a:xfrm>
                  <a:off x="5980560" y="3456060"/>
                  <a:ext cx="14040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525">
              <p14:nvContentPartPr>
                <p14:cNvPr id="351" name="Ink 350">
                  <a:extLst>
                    <a:ext uri="{FF2B5EF4-FFF2-40B4-BE49-F238E27FC236}">
                      <a16:creationId xmlns:a16="http://schemas.microsoft.com/office/drawing/2014/main" id="{2FE1D4B6-3F3D-B25D-0820-FC718F722CBE}"/>
                    </a:ext>
                  </a:extLst>
                </p14:cNvPr>
                <p14:cNvContentPartPr/>
                <p14:nvPr/>
              </p14:nvContentPartPr>
              <p14:xfrm>
                <a:off x="6179280" y="3510060"/>
                <a:ext cx="114840" cy="148320"/>
              </p14:xfrm>
            </p:contentPart>
          </mc:Choice>
          <mc:Fallback xmlns="">
            <p:pic>
              <p:nvPicPr>
                <p:cNvPr id="351" name="Ink 350">
                  <a:extLst>
                    <a:ext uri="{FF2B5EF4-FFF2-40B4-BE49-F238E27FC236}">
                      <a16:creationId xmlns:a16="http://schemas.microsoft.com/office/drawing/2014/main" id="{2FE1D4B6-3F3D-B25D-0820-FC718F722CBE}"/>
                    </a:ext>
                  </a:extLst>
                </p:cNvPr>
                <p:cNvPicPr/>
                <p:nvPr/>
              </p:nvPicPr>
              <p:blipFill>
                <a:blip r:embed="rId526"/>
                <a:stretch>
                  <a:fillRect/>
                </a:stretch>
              </p:blipFill>
              <p:spPr>
                <a:xfrm>
                  <a:off x="6170640" y="3501060"/>
                  <a:ext cx="13248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527">
              <p14:nvContentPartPr>
                <p14:cNvPr id="352" name="Ink 351">
                  <a:extLst>
                    <a:ext uri="{FF2B5EF4-FFF2-40B4-BE49-F238E27FC236}">
                      <a16:creationId xmlns:a16="http://schemas.microsoft.com/office/drawing/2014/main" id="{A0F8E8AA-BD93-2C92-BC99-72B886A3838C}"/>
                    </a:ext>
                  </a:extLst>
                </p14:cNvPr>
                <p14:cNvContentPartPr/>
                <p14:nvPr/>
              </p14:nvContentPartPr>
              <p14:xfrm>
                <a:off x="6214920" y="3560820"/>
                <a:ext cx="78840" cy="10800"/>
              </p14:xfrm>
            </p:contentPart>
          </mc:Choice>
          <mc:Fallback xmlns="">
            <p:pic>
              <p:nvPicPr>
                <p:cNvPr id="352" name="Ink 351">
                  <a:extLst>
                    <a:ext uri="{FF2B5EF4-FFF2-40B4-BE49-F238E27FC236}">
                      <a16:creationId xmlns:a16="http://schemas.microsoft.com/office/drawing/2014/main" id="{A0F8E8AA-BD93-2C92-BC99-72B886A3838C}"/>
                    </a:ext>
                  </a:extLst>
                </p:cNvPr>
                <p:cNvPicPr/>
                <p:nvPr/>
              </p:nvPicPr>
              <p:blipFill>
                <a:blip r:embed="rId528"/>
                <a:stretch>
                  <a:fillRect/>
                </a:stretch>
              </p:blipFill>
              <p:spPr>
                <a:xfrm>
                  <a:off x="6205920" y="3551820"/>
                  <a:ext cx="9648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529">
              <p14:nvContentPartPr>
                <p14:cNvPr id="354" name="Ink 353">
                  <a:extLst>
                    <a:ext uri="{FF2B5EF4-FFF2-40B4-BE49-F238E27FC236}">
                      <a16:creationId xmlns:a16="http://schemas.microsoft.com/office/drawing/2014/main" id="{6D97B00A-EC23-0BEB-3EBE-A05A9C9C82A5}"/>
                    </a:ext>
                  </a:extLst>
                </p14:cNvPr>
                <p14:cNvContentPartPr/>
                <p14:nvPr/>
              </p14:nvContentPartPr>
              <p14:xfrm>
                <a:off x="6010800" y="3696540"/>
                <a:ext cx="323640" cy="21960"/>
              </p14:xfrm>
            </p:contentPart>
          </mc:Choice>
          <mc:Fallback xmlns="">
            <p:pic>
              <p:nvPicPr>
                <p:cNvPr id="354" name="Ink 353">
                  <a:extLst>
                    <a:ext uri="{FF2B5EF4-FFF2-40B4-BE49-F238E27FC236}">
                      <a16:creationId xmlns:a16="http://schemas.microsoft.com/office/drawing/2014/main" id="{6D97B00A-EC23-0BEB-3EBE-A05A9C9C82A5}"/>
                    </a:ext>
                  </a:extLst>
                </p:cNvPr>
                <p:cNvPicPr/>
                <p:nvPr/>
              </p:nvPicPr>
              <p:blipFill>
                <a:blip r:embed="rId530"/>
                <a:stretch>
                  <a:fillRect/>
                </a:stretch>
              </p:blipFill>
              <p:spPr>
                <a:xfrm>
                  <a:off x="6001800" y="3687900"/>
                  <a:ext cx="34128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531">
              <p14:nvContentPartPr>
                <p14:cNvPr id="355" name="Ink 354">
                  <a:extLst>
                    <a:ext uri="{FF2B5EF4-FFF2-40B4-BE49-F238E27FC236}">
                      <a16:creationId xmlns:a16="http://schemas.microsoft.com/office/drawing/2014/main" id="{63B85959-8D25-8AE1-FC43-6764B8F67DFE}"/>
                    </a:ext>
                  </a:extLst>
                </p14:cNvPr>
                <p14:cNvContentPartPr/>
                <p14:nvPr/>
              </p14:nvContentPartPr>
              <p14:xfrm>
                <a:off x="6113760" y="3770700"/>
                <a:ext cx="117720" cy="143640"/>
              </p14:xfrm>
            </p:contentPart>
          </mc:Choice>
          <mc:Fallback xmlns="">
            <p:pic>
              <p:nvPicPr>
                <p:cNvPr id="355" name="Ink 354">
                  <a:extLst>
                    <a:ext uri="{FF2B5EF4-FFF2-40B4-BE49-F238E27FC236}">
                      <a16:creationId xmlns:a16="http://schemas.microsoft.com/office/drawing/2014/main" id="{63B85959-8D25-8AE1-FC43-6764B8F67DFE}"/>
                    </a:ext>
                  </a:extLst>
                </p:cNvPr>
                <p:cNvPicPr/>
                <p:nvPr/>
              </p:nvPicPr>
              <p:blipFill>
                <a:blip r:embed="rId532"/>
                <a:stretch>
                  <a:fillRect/>
                </a:stretch>
              </p:blipFill>
              <p:spPr>
                <a:xfrm>
                  <a:off x="6104760" y="3761700"/>
                  <a:ext cx="135360" cy="161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33">
            <p14:nvContentPartPr>
              <p14:cNvPr id="358" name="Ink 357">
                <a:extLst>
                  <a:ext uri="{FF2B5EF4-FFF2-40B4-BE49-F238E27FC236}">
                    <a16:creationId xmlns:a16="http://schemas.microsoft.com/office/drawing/2014/main" id="{B16111B3-C5D9-F85C-AC1B-9F74E0DB2DC7}"/>
                  </a:ext>
                </a:extLst>
              </p14:cNvPr>
              <p14:cNvContentPartPr/>
              <p14:nvPr/>
            </p14:nvContentPartPr>
            <p14:xfrm>
              <a:off x="4823880" y="3353100"/>
              <a:ext cx="1515960" cy="597240"/>
            </p14:xfrm>
          </p:contentPart>
        </mc:Choice>
        <mc:Fallback xmlns="">
          <p:pic>
            <p:nvPicPr>
              <p:cNvPr id="358" name="Ink 357">
                <a:extLst>
                  <a:ext uri="{FF2B5EF4-FFF2-40B4-BE49-F238E27FC236}">
                    <a16:creationId xmlns:a16="http://schemas.microsoft.com/office/drawing/2014/main" id="{B16111B3-C5D9-F85C-AC1B-9F74E0DB2DC7}"/>
                  </a:ext>
                </a:extLst>
              </p:cNvPr>
              <p:cNvPicPr/>
              <p:nvPr/>
            </p:nvPicPr>
            <p:blipFill>
              <a:blip r:embed="rId534"/>
              <a:stretch>
                <a:fillRect/>
              </a:stretch>
            </p:blipFill>
            <p:spPr>
              <a:xfrm>
                <a:off x="4814880" y="3344100"/>
                <a:ext cx="1533600" cy="614880"/>
              </a:xfrm>
              <a:prstGeom prst="rect">
                <a:avLst/>
              </a:prstGeom>
            </p:spPr>
          </p:pic>
        </mc:Fallback>
      </mc:AlternateContent>
      <p:grpSp>
        <p:nvGrpSpPr>
          <p:cNvPr id="364" name="Group 363">
            <a:extLst>
              <a:ext uri="{FF2B5EF4-FFF2-40B4-BE49-F238E27FC236}">
                <a16:creationId xmlns:a16="http://schemas.microsoft.com/office/drawing/2014/main" id="{22A142E9-CF19-D5F1-6111-CF7AC5FA7EDC}"/>
              </a:ext>
            </a:extLst>
          </p:cNvPr>
          <p:cNvGrpSpPr/>
          <p:nvPr/>
        </p:nvGrpSpPr>
        <p:grpSpPr>
          <a:xfrm>
            <a:off x="6778320" y="3444540"/>
            <a:ext cx="437040" cy="315720"/>
            <a:chOff x="6778320" y="3444540"/>
            <a:chExt cx="437040" cy="315720"/>
          </a:xfrm>
        </p:grpSpPr>
        <mc:AlternateContent xmlns:mc="http://schemas.openxmlformats.org/markup-compatibility/2006" xmlns:p14="http://schemas.microsoft.com/office/powerpoint/2010/main">
          <mc:Choice Requires="p14">
            <p:contentPart p14:bwMode="auto" r:id="rId535">
              <p14:nvContentPartPr>
                <p14:cNvPr id="359" name="Ink 358">
                  <a:extLst>
                    <a:ext uri="{FF2B5EF4-FFF2-40B4-BE49-F238E27FC236}">
                      <a16:creationId xmlns:a16="http://schemas.microsoft.com/office/drawing/2014/main" id="{77B7F691-878C-F843-0559-336EB40EAD1F}"/>
                    </a:ext>
                  </a:extLst>
                </p14:cNvPr>
                <p14:cNvContentPartPr/>
                <p14:nvPr/>
              </p14:nvContentPartPr>
              <p14:xfrm>
                <a:off x="6778320" y="3444540"/>
                <a:ext cx="162720" cy="278280"/>
              </p14:xfrm>
            </p:contentPart>
          </mc:Choice>
          <mc:Fallback xmlns="">
            <p:pic>
              <p:nvPicPr>
                <p:cNvPr id="359" name="Ink 358">
                  <a:extLst>
                    <a:ext uri="{FF2B5EF4-FFF2-40B4-BE49-F238E27FC236}">
                      <a16:creationId xmlns:a16="http://schemas.microsoft.com/office/drawing/2014/main" id="{77B7F691-878C-F843-0559-336EB40EAD1F}"/>
                    </a:ext>
                  </a:extLst>
                </p:cNvPr>
                <p:cNvPicPr/>
                <p:nvPr/>
              </p:nvPicPr>
              <p:blipFill>
                <a:blip r:embed="rId536"/>
                <a:stretch>
                  <a:fillRect/>
                </a:stretch>
              </p:blipFill>
              <p:spPr>
                <a:xfrm>
                  <a:off x="6769680" y="3435900"/>
                  <a:ext cx="18036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537">
              <p14:nvContentPartPr>
                <p14:cNvPr id="360" name="Ink 359">
                  <a:extLst>
                    <a:ext uri="{FF2B5EF4-FFF2-40B4-BE49-F238E27FC236}">
                      <a16:creationId xmlns:a16="http://schemas.microsoft.com/office/drawing/2014/main" id="{B9883DB9-1331-6A33-69F9-07D9AC1E4EFE}"/>
                    </a:ext>
                  </a:extLst>
                </p14:cNvPr>
                <p14:cNvContentPartPr/>
                <p14:nvPr/>
              </p14:nvContentPartPr>
              <p14:xfrm>
                <a:off x="6931680" y="3619140"/>
                <a:ext cx="78480" cy="141120"/>
              </p14:xfrm>
            </p:contentPart>
          </mc:Choice>
          <mc:Fallback xmlns="">
            <p:pic>
              <p:nvPicPr>
                <p:cNvPr id="360" name="Ink 359">
                  <a:extLst>
                    <a:ext uri="{FF2B5EF4-FFF2-40B4-BE49-F238E27FC236}">
                      <a16:creationId xmlns:a16="http://schemas.microsoft.com/office/drawing/2014/main" id="{B9883DB9-1331-6A33-69F9-07D9AC1E4EFE}"/>
                    </a:ext>
                  </a:extLst>
                </p:cNvPr>
                <p:cNvPicPr/>
                <p:nvPr/>
              </p:nvPicPr>
              <p:blipFill>
                <a:blip r:embed="rId538"/>
                <a:stretch>
                  <a:fillRect/>
                </a:stretch>
              </p:blipFill>
              <p:spPr>
                <a:xfrm>
                  <a:off x="6923040" y="3610500"/>
                  <a:ext cx="9612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539">
              <p14:nvContentPartPr>
                <p14:cNvPr id="362" name="Ink 361">
                  <a:extLst>
                    <a:ext uri="{FF2B5EF4-FFF2-40B4-BE49-F238E27FC236}">
                      <a16:creationId xmlns:a16="http://schemas.microsoft.com/office/drawing/2014/main" id="{7329561C-A50F-37E9-154B-2215B85D0E70}"/>
                    </a:ext>
                  </a:extLst>
                </p14:cNvPr>
                <p14:cNvContentPartPr/>
                <p14:nvPr/>
              </p14:nvContentPartPr>
              <p14:xfrm>
                <a:off x="7128960" y="3502860"/>
                <a:ext cx="60480" cy="96480"/>
              </p14:xfrm>
            </p:contentPart>
          </mc:Choice>
          <mc:Fallback xmlns="">
            <p:pic>
              <p:nvPicPr>
                <p:cNvPr id="362" name="Ink 361">
                  <a:extLst>
                    <a:ext uri="{FF2B5EF4-FFF2-40B4-BE49-F238E27FC236}">
                      <a16:creationId xmlns:a16="http://schemas.microsoft.com/office/drawing/2014/main" id="{7329561C-A50F-37E9-154B-2215B85D0E70}"/>
                    </a:ext>
                  </a:extLst>
                </p:cNvPr>
                <p:cNvPicPr/>
                <p:nvPr/>
              </p:nvPicPr>
              <p:blipFill>
                <a:blip r:embed="rId540"/>
                <a:stretch>
                  <a:fillRect/>
                </a:stretch>
              </p:blipFill>
              <p:spPr>
                <a:xfrm>
                  <a:off x="7119960" y="3494220"/>
                  <a:ext cx="7812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541">
              <p14:nvContentPartPr>
                <p14:cNvPr id="363" name="Ink 362">
                  <a:extLst>
                    <a:ext uri="{FF2B5EF4-FFF2-40B4-BE49-F238E27FC236}">
                      <a16:creationId xmlns:a16="http://schemas.microsoft.com/office/drawing/2014/main" id="{530B7445-6C83-9154-7F26-2611F59CE07B}"/>
                    </a:ext>
                  </a:extLst>
                </p14:cNvPr>
                <p14:cNvContentPartPr/>
                <p14:nvPr/>
              </p14:nvContentPartPr>
              <p14:xfrm>
                <a:off x="7197000" y="3505740"/>
                <a:ext cx="18360" cy="198360"/>
              </p14:xfrm>
            </p:contentPart>
          </mc:Choice>
          <mc:Fallback xmlns="">
            <p:pic>
              <p:nvPicPr>
                <p:cNvPr id="363" name="Ink 362">
                  <a:extLst>
                    <a:ext uri="{FF2B5EF4-FFF2-40B4-BE49-F238E27FC236}">
                      <a16:creationId xmlns:a16="http://schemas.microsoft.com/office/drawing/2014/main" id="{530B7445-6C83-9154-7F26-2611F59CE07B}"/>
                    </a:ext>
                  </a:extLst>
                </p:cNvPr>
                <p:cNvPicPr/>
                <p:nvPr/>
              </p:nvPicPr>
              <p:blipFill>
                <a:blip r:embed="rId542"/>
                <a:stretch>
                  <a:fillRect/>
                </a:stretch>
              </p:blipFill>
              <p:spPr>
                <a:xfrm>
                  <a:off x="7188000" y="3497100"/>
                  <a:ext cx="36000" cy="21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43">
            <p14:nvContentPartPr>
              <p14:cNvPr id="365" name="Ink 364">
                <a:extLst>
                  <a:ext uri="{FF2B5EF4-FFF2-40B4-BE49-F238E27FC236}">
                    <a16:creationId xmlns:a16="http://schemas.microsoft.com/office/drawing/2014/main" id="{BA128C58-EC6E-5504-DC3A-27FC73E2DF60}"/>
                  </a:ext>
                </a:extLst>
              </p14:cNvPr>
              <p14:cNvContentPartPr/>
              <p14:nvPr/>
            </p14:nvContentPartPr>
            <p14:xfrm>
              <a:off x="6758520" y="3471900"/>
              <a:ext cx="519480" cy="27000"/>
            </p14:xfrm>
          </p:contentPart>
        </mc:Choice>
        <mc:Fallback xmlns="">
          <p:pic>
            <p:nvPicPr>
              <p:cNvPr id="365" name="Ink 364">
                <a:extLst>
                  <a:ext uri="{FF2B5EF4-FFF2-40B4-BE49-F238E27FC236}">
                    <a16:creationId xmlns:a16="http://schemas.microsoft.com/office/drawing/2014/main" id="{BA128C58-EC6E-5504-DC3A-27FC73E2DF60}"/>
                  </a:ext>
                </a:extLst>
              </p:cNvPr>
              <p:cNvPicPr/>
              <p:nvPr/>
            </p:nvPicPr>
            <p:blipFill>
              <a:blip r:embed="rId544"/>
              <a:stretch>
                <a:fillRect/>
              </a:stretch>
            </p:blipFill>
            <p:spPr>
              <a:xfrm>
                <a:off x="6704880" y="3363900"/>
                <a:ext cx="6271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545">
            <p14:nvContentPartPr>
              <p14:cNvPr id="366" name="Ink 365">
                <a:extLst>
                  <a:ext uri="{FF2B5EF4-FFF2-40B4-BE49-F238E27FC236}">
                    <a16:creationId xmlns:a16="http://schemas.microsoft.com/office/drawing/2014/main" id="{6B1A84C7-6A23-44D6-5F51-A8A3477F4EE7}"/>
                  </a:ext>
                </a:extLst>
              </p14:cNvPr>
              <p14:cNvContentPartPr/>
              <p14:nvPr/>
            </p14:nvContentPartPr>
            <p14:xfrm>
              <a:off x="6752040" y="3612660"/>
              <a:ext cx="612720" cy="18000"/>
            </p14:xfrm>
          </p:contentPart>
        </mc:Choice>
        <mc:Fallback xmlns="">
          <p:pic>
            <p:nvPicPr>
              <p:cNvPr id="366" name="Ink 365">
                <a:extLst>
                  <a:ext uri="{FF2B5EF4-FFF2-40B4-BE49-F238E27FC236}">
                    <a16:creationId xmlns:a16="http://schemas.microsoft.com/office/drawing/2014/main" id="{6B1A84C7-6A23-44D6-5F51-A8A3477F4EE7}"/>
                  </a:ext>
                </a:extLst>
              </p:cNvPr>
              <p:cNvPicPr/>
              <p:nvPr/>
            </p:nvPicPr>
            <p:blipFill>
              <a:blip r:embed="rId546"/>
              <a:stretch>
                <a:fillRect/>
              </a:stretch>
            </p:blipFill>
            <p:spPr>
              <a:xfrm>
                <a:off x="6698400" y="3505020"/>
                <a:ext cx="720360" cy="233640"/>
              </a:xfrm>
              <a:prstGeom prst="rect">
                <a:avLst/>
              </a:prstGeom>
            </p:spPr>
          </p:pic>
        </mc:Fallback>
      </mc:AlternateContent>
      <p:grpSp>
        <p:nvGrpSpPr>
          <p:cNvPr id="372" name="Group 371">
            <a:extLst>
              <a:ext uri="{FF2B5EF4-FFF2-40B4-BE49-F238E27FC236}">
                <a16:creationId xmlns:a16="http://schemas.microsoft.com/office/drawing/2014/main" id="{E82DFFEE-0EFD-58E6-95DC-D918306BD200}"/>
              </a:ext>
            </a:extLst>
          </p:cNvPr>
          <p:cNvGrpSpPr/>
          <p:nvPr/>
        </p:nvGrpSpPr>
        <p:grpSpPr>
          <a:xfrm>
            <a:off x="4867800" y="3327180"/>
            <a:ext cx="173520" cy="290880"/>
            <a:chOff x="4867800" y="3327180"/>
            <a:chExt cx="173520" cy="290880"/>
          </a:xfrm>
        </p:grpSpPr>
        <mc:AlternateContent xmlns:mc="http://schemas.openxmlformats.org/markup-compatibility/2006" xmlns:p14="http://schemas.microsoft.com/office/powerpoint/2010/main">
          <mc:Choice Requires="p14">
            <p:contentPart p14:bwMode="auto" r:id="rId547">
              <p14:nvContentPartPr>
                <p14:cNvPr id="367" name="Ink 366">
                  <a:extLst>
                    <a:ext uri="{FF2B5EF4-FFF2-40B4-BE49-F238E27FC236}">
                      <a16:creationId xmlns:a16="http://schemas.microsoft.com/office/drawing/2014/main" id="{46158A54-E24C-F9E5-EABF-330872EC3FA2}"/>
                    </a:ext>
                  </a:extLst>
                </p14:cNvPr>
                <p14:cNvContentPartPr/>
                <p14:nvPr/>
              </p14:nvContentPartPr>
              <p14:xfrm>
                <a:off x="4903440" y="3331140"/>
                <a:ext cx="115200" cy="18000"/>
              </p14:xfrm>
            </p:contentPart>
          </mc:Choice>
          <mc:Fallback xmlns="">
            <p:pic>
              <p:nvPicPr>
                <p:cNvPr id="367" name="Ink 366">
                  <a:extLst>
                    <a:ext uri="{FF2B5EF4-FFF2-40B4-BE49-F238E27FC236}">
                      <a16:creationId xmlns:a16="http://schemas.microsoft.com/office/drawing/2014/main" id="{46158A54-E24C-F9E5-EABF-330872EC3FA2}"/>
                    </a:ext>
                  </a:extLst>
                </p:cNvPr>
                <p:cNvPicPr/>
                <p:nvPr/>
              </p:nvPicPr>
              <p:blipFill>
                <a:blip r:embed="rId548"/>
                <a:stretch>
                  <a:fillRect/>
                </a:stretch>
              </p:blipFill>
              <p:spPr>
                <a:xfrm>
                  <a:off x="4894440" y="3322500"/>
                  <a:ext cx="13284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549">
              <p14:nvContentPartPr>
                <p14:cNvPr id="368" name="Ink 367">
                  <a:extLst>
                    <a:ext uri="{FF2B5EF4-FFF2-40B4-BE49-F238E27FC236}">
                      <a16:creationId xmlns:a16="http://schemas.microsoft.com/office/drawing/2014/main" id="{D18897CE-9E86-2681-3EC9-0DDC324EA88F}"/>
                    </a:ext>
                  </a:extLst>
                </p14:cNvPr>
                <p14:cNvContentPartPr/>
                <p14:nvPr/>
              </p14:nvContentPartPr>
              <p14:xfrm>
                <a:off x="4867800" y="3399900"/>
                <a:ext cx="173520" cy="14400"/>
              </p14:xfrm>
            </p:contentPart>
          </mc:Choice>
          <mc:Fallback xmlns="">
            <p:pic>
              <p:nvPicPr>
                <p:cNvPr id="368" name="Ink 367">
                  <a:extLst>
                    <a:ext uri="{FF2B5EF4-FFF2-40B4-BE49-F238E27FC236}">
                      <a16:creationId xmlns:a16="http://schemas.microsoft.com/office/drawing/2014/main" id="{D18897CE-9E86-2681-3EC9-0DDC324EA88F}"/>
                    </a:ext>
                  </a:extLst>
                </p:cNvPr>
                <p:cNvPicPr/>
                <p:nvPr/>
              </p:nvPicPr>
              <p:blipFill>
                <a:blip r:embed="rId550"/>
                <a:stretch>
                  <a:fillRect/>
                </a:stretch>
              </p:blipFill>
              <p:spPr>
                <a:xfrm>
                  <a:off x="4859160" y="3391260"/>
                  <a:ext cx="19116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551">
              <p14:nvContentPartPr>
                <p14:cNvPr id="369" name="Ink 368">
                  <a:extLst>
                    <a:ext uri="{FF2B5EF4-FFF2-40B4-BE49-F238E27FC236}">
                      <a16:creationId xmlns:a16="http://schemas.microsoft.com/office/drawing/2014/main" id="{96286F2E-2B96-4A75-7C5B-8B751B7FACE6}"/>
                    </a:ext>
                  </a:extLst>
                </p14:cNvPr>
                <p14:cNvContentPartPr/>
                <p14:nvPr/>
              </p14:nvContentPartPr>
              <p14:xfrm>
                <a:off x="4948440" y="3415380"/>
                <a:ext cx="17640" cy="202680"/>
              </p14:xfrm>
            </p:contentPart>
          </mc:Choice>
          <mc:Fallback xmlns="">
            <p:pic>
              <p:nvPicPr>
                <p:cNvPr id="369" name="Ink 368">
                  <a:extLst>
                    <a:ext uri="{FF2B5EF4-FFF2-40B4-BE49-F238E27FC236}">
                      <a16:creationId xmlns:a16="http://schemas.microsoft.com/office/drawing/2014/main" id="{96286F2E-2B96-4A75-7C5B-8B751B7FACE6}"/>
                    </a:ext>
                  </a:extLst>
                </p:cNvPr>
                <p:cNvPicPr/>
                <p:nvPr/>
              </p:nvPicPr>
              <p:blipFill>
                <a:blip r:embed="rId552"/>
                <a:stretch>
                  <a:fillRect/>
                </a:stretch>
              </p:blipFill>
              <p:spPr>
                <a:xfrm>
                  <a:off x="4939800" y="3406740"/>
                  <a:ext cx="3528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553">
              <p14:nvContentPartPr>
                <p14:cNvPr id="371" name="Ink 370">
                  <a:extLst>
                    <a:ext uri="{FF2B5EF4-FFF2-40B4-BE49-F238E27FC236}">
                      <a16:creationId xmlns:a16="http://schemas.microsoft.com/office/drawing/2014/main" id="{C7FB6080-31AB-82E8-73D5-9831EBDFA58A}"/>
                    </a:ext>
                  </a:extLst>
                </p14:cNvPr>
                <p14:cNvContentPartPr/>
                <p14:nvPr/>
              </p14:nvContentPartPr>
              <p14:xfrm>
                <a:off x="4918560" y="3327180"/>
                <a:ext cx="83520" cy="16200"/>
              </p14:xfrm>
            </p:contentPart>
          </mc:Choice>
          <mc:Fallback xmlns="">
            <p:pic>
              <p:nvPicPr>
                <p:cNvPr id="371" name="Ink 370">
                  <a:extLst>
                    <a:ext uri="{FF2B5EF4-FFF2-40B4-BE49-F238E27FC236}">
                      <a16:creationId xmlns:a16="http://schemas.microsoft.com/office/drawing/2014/main" id="{C7FB6080-31AB-82E8-73D5-9831EBDFA58A}"/>
                    </a:ext>
                  </a:extLst>
                </p:cNvPr>
                <p:cNvPicPr/>
                <p:nvPr/>
              </p:nvPicPr>
              <p:blipFill>
                <a:blip r:embed="rId554"/>
                <a:stretch>
                  <a:fillRect/>
                </a:stretch>
              </p:blipFill>
              <p:spPr>
                <a:xfrm>
                  <a:off x="4909920" y="3318540"/>
                  <a:ext cx="101160" cy="33840"/>
                </a:xfrm>
                <a:prstGeom prst="rect">
                  <a:avLst/>
                </a:prstGeom>
              </p:spPr>
            </p:pic>
          </mc:Fallback>
        </mc:AlternateContent>
      </p:grpSp>
      <p:grpSp>
        <p:nvGrpSpPr>
          <p:cNvPr id="378" name="Group 377">
            <a:extLst>
              <a:ext uri="{FF2B5EF4-FFF2-40B4-BE49-F238E27FC236}">
                <a16:creationId xmlns:a16="http://schemas.microsoft.com/office/drawing/2014/main" id="{85857D56-7FD6-3194-6E43-088454630848}"/>
              </a:ext>
            </a:extLst>
          </p:cNvPr>
          <p:cNvGrpSpPr/>
          <p:nvPr/>
        </p:nvGrpSpPr>
        <p:grpSpPr>
          <a:xfrm>
            <a:off x="3413040" y="4364700"/>
            <a:ext cx="426240" cy="226080"/>
            <a:chOff x="3413040" y="4364700"/>
            <a:chExt cx="426240" cy="226080"/>
          </a:xfrm>
        </p:grpSpPr>
        <mc:AlternateContent xmlns:mc="http://schemas.openxmlformats.org/markup-compatibility/2006" xmlns:p14="http://schemas.microsoft.com/office/powerpoint/2010/main">
          <mc:Choice Requires="p14">
            <p:contentPart p14:bwMode="auto" r:id="rId555">
              <p14:nvContentPartPr>
                <p14:cNvPr id="373" name="Ink 372">
                  <a:extLst>
                    <a:ext uri="{FF2B5EF4-FFF2-40B4-BE49-F238E27FC236}">
                      <a16:creationId xmlns:a16="http://schemas.microsoft.com/office/drawing/2014/main" id="{920C3CA8-0DBD-5E2B-66E2-08A5962679F2}"/>
                    </a:ext>
                  </a:extLst>
                </p14:cNvPr>
                <p14:cNvContentPartPr/>
                <p14:nvPr/>
              </p14:nvContentPartPr>
              <p14:xfrm>
                <a:off x="3463800" y="4378740"/>
                <a:ext cx="26280" cy="205200"/>
              </p14:xfrm>
            </p:contentPart>
          </mc:Choice>
          <mc:Fallback xmlns="">
            <p:pic>
              <p:nvPicPr>
                <p:cNvPr id="373" name="Ink 372">
                  <a:extLst>
                    <a:ext uri="{FF2B5EF4-FFF2-40B4-BE49-F238E27FC236}">
                      <a16:creationId xmlns:a16="http://schemas.microsoft.com/office/drawing/2014/main" id="{920C3CA8-0DBD-5E2B-66E2-08A5962679F2}"/>
                    </a:ext>
                  </a:extLst>
                </p:cNvPr>
                <p:cNvPicPr/>
                <p:nvPr/>
              </p:nvPicPr>
              <p:blipFill>
                <a:blip r:embed="rId556"/>
                <a:stretch>
                  <a:fillRect/>
                </a:stretch>
              </p:blipFill>
              <p:spPr>
                <a:xfrm>
                  <a:off x="3454800" y="4370100"/>
                  <a:ext cx="4392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557">
              <p14:nvContentPartPr>
                <p14:cNvPr id="374" name="Ink 373">
                  <a:extLst>
                    <a:ext uri="{FF2B5EF4-FFF2-40B4-BE49-F238E27FC236}">
                      <a16:creationId xmlns:a16="http://schemas.microsoft.com/office/drawing/2014/main" id="{BF41AF9A-BCF4-25B7-4CDF-B2B922B31C54}"/>
                    </a:ext>
                  </a:extLst>
                </p14:cNvPr>
                <p14:cNvContentPartPr/>
                <p14:nvPr/>
              </p14:nvContentPartPr>
              <p14:xfrm>
                <a:off x="3413040" y="4377300"/>
                <a:ext cx="169920" cy="25560"/>
              </p14:xfrm>
            </p:contentPart>
          </mc:Choice>
          <mc:Fallback xmlns="">
            <p:pic>
              <p:nvPicPr>
                <p:cNvPr id="374" name="Ink 373">
                  <a:extLst>
                    <a:ext uri="{FF2B5EF4-FFF2-40B4-BE49-F238E27FC236}">
                      <a16:creationId xmlns:a16="http://schemas.microsoft.com/office/drawing/2014/main" id="{BF41AF9A-BCF4-25B7-4CDF-B2B922B31C54}"/>
                    </a:ext>
                  </a:extLst>
                </p:cNvPr>
                <p:cNvPicPr/>
                <p:nvPr/>
              </p:nvPicPr>
              <p:blipFill>
                <a:blip r:embed="rId558"/>
                <a:stretch>
                  <a:fillRect/>
                </a:stretch>
              </p:blipFill>
              <p:spPr>
                <a:xfrm>
                  <a:off x="3404040" y="4368660"/>
                  <a:ext cx="1875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559">
              <p14:nvContentPartPr>
                <p14:cNvPr id="376" name="Ink 375">
                  <a:extLst>
                    <a:ext uri="{FF2B5EF4-FFF2-40B4-BE49-F238E27FC236}">
                      <a16:creationId xmlns:a16="http://schemas.microsoft.com/office/drawing/2014/main" id="{589CB462-4E67-3D01-5AC8-E757B2CBD8CA}"/>
                    </a:ext>
                  </a:extLst>
                </p14:cNvPr>
                <p14:cNvContentPartPr/>
                <p14:nvPr/>
              </p14:nvContentPartPr>
              <p14:xfrm>
                <a:off x="3639840" y="4364700"/>
                <a:ext cx="96840" cy="226080"/>
              </p14:xfrm>
            </p:contentPart>
          </mc:Choice>
          <mc:Fallback xmlns="">
            <p:pic>
              <p:nvPicPr>
                <p:cNvPr id="376" name="Ink 375">
                  <a:extLst>
                    <a:ext uri="{FF2B5EF4-FFF2-40B4-BE49-F238E27FC236}">
                      <a16:creationId xmlns:a16="http://schemas.microsoft.com/office/drawing/2014/main" id="{589CB462-4E67-3D01-5AC8-E757B2CBD8CA}"/>
                    </a:ext>
                  </a:extLst>
                </p:cNvPr>
                <p:cNvPicPr/>
                <p:nvPr/>
              </p:nvPicPr>
              <p:blipFill>
                <a:blip r:embed="rId560"/>
                <a:stretch>
                  <a:fillRect/>
                </a:stretch>
              </p:blipFill>
              <p:spPr>
                <a:xfrm>
                  <a:off x="3631200" y="4356060"/>
                  <a:ext cx="11448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561">
              <p14:nvContentPartPr>
                <p14:cNvPr id="377" name="Ink 376">
                  <a:extLst>
                    <a:ext uri="{FF2B5EF4-FFF2-40B4-BE49-F238E27FC236}">
                      <a16:creationId xmlns:a16="http://schemas.microsoft.com/office/drawing/2014/main" id="{153FFA2A-855A-0074-9D05-8F0B84710C1F}"/>
                    </a:ext>
                  </a:extLst>
                </p14:cNvPr>
                <p14:cNvContentPartPr/>
                <p14:nvPr/>
              </p14:nvContentPartPr>
              <p14:xfrm>
                <a:off x="3777000" y="4497540"/>
                <a:ext cx="62280" cy="89280"/>
              </p14:xfrm>
            </p:contentPart>
          </mc:Choice>
          <mc:Fallback xmlns="">
            <p:pic>
              <p:nvPicPr>
                <p:cNvPr id="377" name="Ink 376">
                  <a:extLst>
                    <a:ext uri="{FF2B5EF4-FFF2-40B4-BE49-F238E27FC236}">
                      <a16:creationId xmlns:a16="http://schemas.microsoft.com/office/drawing/2014/main" id="{153FFA2A-855A-0074-9D05-8F0B84710C1F}"/>
                    </a:ext>
                  </a:extLst>
                </p:cNvPr>
                <p:cNvPicPr/>
                <p:nvPr/>
              </p:nvPicPr>
              <p:blipFill>
                <a:blip r:embed="rId562"/>
                <a:stretch>
                  <a:fillRect/>
                </a:stretch>
              </p:blipFill>
              <p:spPr>
                <a:xfrm>
                  <a:off x="3768360" y="4488900"/>
                  <a:ext cx="79920" cy="106920"/>
                </a:xfrm>
                <a:prstGeom prst="rect">
                  <a:avLst/>
                </a:prstGeom>
              </p:spPr>
            </p:pic>
          </mc:Fallback>
        </mc:AlternateContent>
      </p:grpSp>
      <p:grpSp>
        <p:nvGrpSpPr>
          <p:cNvPr id="384" name="Group 383">
            <a:extLst>
              <a:ext uri="{FF2B5EF4-FFF2-40B4-BE49-F238E27FC236}">
                <a16:creationId xmlns:a16="http://schemas.microsoft.com/office/drawing/2014/main" id="{5A689719-D970-7104-EA43-1C4DC095DD0B}"/>
              </a:ext>
            </a:extLst>
          </p:cNvPr>
          <p:cNvGrpSpPr/>
          <p:nvPr/>
        </p:nvGrpSpPr>
        <p:grpSpPr>
          <a:xfrm>
            <a:off x="4084080" y="4390620"/>
            <a:ext cx="580320" cy="199080"/>
            <a:chOff x="4084080" y="4390620"/>
            <a:chExt cx="580320" cy="199080"/>
          </a:xfrm>
        </p:grpSpPr>
        <mc:AlternateContent xmlns:mc="http://schemas.openxmlformats.org/markup-compatibility/2006" xmlns:p14="http://schemas.microsoft.com/office/powerpoint/2010/main">
          <mc:Choice Requires="p14">
            <p:contentPart p14:bwMode="auto" r:id="rId563">
              <p14:nvContentPartPr>
                <p14:cNvPr id="379" name="Ink 378">
                  <a:extLst>
                    <a:ext uri="{FF2B5EF4-FFF2-40B4-BE49-F238E27FC236}">
                      <a16:creationId xmlns:a16="http://schemas.microsoft.com/office/drawing/2014/main" id="{3F0F96E6-2A89-BBA5-7AD5-95E76407BC6E}"/>
                    </a:ext>
                  </a:extLst>
                </p14:cNvPr>
                <p14:cNvContentPartPr/>
                <p14:nvPr/>
              </p14:nvContentPartPr>
              <p14:xfrm>
                <a:off x="4084080" y="4463340"/>
                <a:ext cx="79200" cy="126360"/>
              </p14:xfrm>
            </p:contentPart>
          </mc:Choice>
          <mc:Fallback xmlns="">
            <p:pic>
              <p:nvPicPr>
                <p:cNvPr id="379" name="Ink 378">
                  <a:extLst>
                    <a:ext uri="{FF2B5EF4-FFF2-40B4-BE49-F238E27FC236}">
                      <a16:creationId xmlns:a16="http://schemas.microsoft.com/office/drawing/2014/main" id="{3F0F96E6-2A89-BBA5-7AD5-95E76407BC6E}"/>
                    </a:ext>
                  </a:extLst>
                </p:cNvPr>
                <p:cNvPicPr/>
                <p:nvPr/>
              </p:nvPicPr>
              <p:blipFill>
                <a:blip r:embed="rId564"/>
                <a:stretch>
                  <a:fillRect/>
                </a:stretch>
              </p:blipFill>
              <p:spPr>
                <a:xfrm>
                  <a:off x="4075080" y="4454700"/>
                  <a:ext cx="968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65">
              <p14:nvContentPartPr>
                <p14:cNvPr id="380" name="Ink 379">
                  <a:extLst>
                    <a:ext uri="{FF2B5EF4-FFF2-40B4-BE49-F238E27FC236}">
                      <a16:creationId xmlns:a16="http://schemas.microsoft.com/office/drawing/2014/main" id="{F74710FC-3410-4A7F-54DC-789F6308B3C9}"/>
                    </a:ext>
                  </a:extLst>
                </p14:cNvPr>
                <p14:cNvContentPartPr/>
                <p14:nvPr/>
              </p14:nvContentPartPr>
              <p14:xfrm>
                <a:off x="4233480" y="4487820"/>
                <a:ext cx="74520" cy="79200"/>
              </p14:xfrm>
            </p:contentPart>
          </mc:Choice>
          <mc:Fallback xmlns="">
            <p:pic>
              <p:nvPicPr>
                <p:cNvPr id="380" name="Ink 379">
                  <a:extLst>
                    <a:ext uri="{FF2B5EF4-FFF2-40B4-BE49-F238E27FC236}">
                      <a16:creationId xmlns:a16="http://schemas.microsoft.com/office/drawing/2014/main" id="{F74710FC-3410-4A7F-54DC-789F6308B3C9}"/>
                    </a:ext>
                  </a:extLst>
                </p:cNvPr>
                <p:cNvPicPr/>
                <p:nvPr/>
              </p:nvPicPr>
              <p:blipFill>
                <a:blip r:embed="rId566"/>
                <a:stretch>
                  <a:fillRect/>
                </a:stretch>
              </p:blipFill>
              <p:spPr>
                <a:xfrm>
                  <a:off x="4224840" y="4479180"/>
                  <a:ext cx="9216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567">
              <p14:nvContentPartPr>
                <p14:cNvPr id="381" name="Ink 380">
                  <a:extLst>
                    <a:ext uri="{FF2B5EF4-FFF2-40B4-BE49-F238E27FC236}">
                      <a16:creationId xmlns:a16="http://schemas.microsoft.com/office/drawing/2014/main" id="{EBED71AD-FA3C-D2EF-BD31-D9A479C12CC1}"/>
                    </a:ext>
                  </a:extLst>
                </p14:cNvPr>
                <p14:cNvContentPartPr/>
                <p14:nvPr/>
              </p14:nvContentPartPr>
              <p14:xfrm>
                <a:off x="4366320" y="4515540"/>
                <a:ext cx="66240" cy="53280"/>
              </p14:xfrm>
            </p:contentPart>
          </mc:Choice>
          <mc:Fallback xmlns="">
            <p:pic>
              <p:nvPicPr>
                <p:cNvPr id="381" name="Ink 380">
                  <a:extLst>
                    <a:ext uri="{FF2B5EF4-FFF2-40B4-BE49-F238E27FC236}">
                      <a16:creationId xmlns:a16="http://schemas.microsoft.com/office/drawing/2014/main" id="{EBED71AD-FA3C-D2EF-BD31-D9A479C12CC1}"/>
                    </a:ext>
                  </a:extLst>
                </p:cNvPr>
                <p:cNvPicPr/>
                <p:nvPr/>
              </p:nvPicPr>
              <p:blipFill>
                <a:blip r:embed="rId568"/>
                <a:stretch>
                  <a:fillRect/>
                </a:stretch>
              </p:blipFill>
              <p:spPr>
                <a:xfrm>
                  <a:off x="4357320" y="4506900"/>
                  <a:ext cx="8388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569">
              <p14:nvContentPartPr>
                <p14:cNvPr id="382" name="Ink 381">
                  <a:extLst>
                    <a:ext uri="{FF2B5EF4-FFF2-40B4-BE49-F238E27FC236}">
                      <a16:creationId xmlns:a16="http://schemas.microsoft.com/office/drawing/2014/main" id="{EE6D5750-193F-8D83-C5F9-0D3132A6406A}"/>
                    </a:ext>
                  </a:extLst>
                </p14:cNvPr>
                <p14:cNvContentPartPr/>
                <p14:nvPr/>
              </p14:nvContentPartPr>
              <p14:xfrm>
                <a:off x="4506000" y="4390620"/>
                <a:ext cx="12600" cy="157320"/>
              </p14:xfrm>
            </p:contentPart>
          </mc:Choice>
          <mc:Fallback xmlns="">
            <p:pic>
              <p:nvPicPr>
                <p:cNvPr id="382" name="Ink 381">
                  <a:extLst>
                    <a:ext uri="{FF2B5EF4-FFF2-40B4-BE49-F238E27FC236}">
                      <a16:creationId xmlns:a16="http://schemas.microsoft.com/office/drawing/2014/main" id="{EE6D5750-193F-8D83-C5F9-0D3132A6406A}"/>
                    </a:ext>
                  </a:extLst>
                </p:cNvPr>
                <p:cNvPicPr/>
                <p:nvPr/>
              </p:nvPicPr>
              <p:blipFill>
                <a:blip r:embed="rId570"/>
                <a:stretch>
                  <a:fillRect/>
                </a:stretch>
              </p:blipFill>
              <p:spPr>
                <a:xfrm>
                  <a:off x="4497360" y="4381620"/>
                  <a:ext cx="3024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571">
              <p14:nvContentPartPr>
                <p14:cNvPr id="383" name="Ink 382">
                  <a:extLst>
                    <a:ext uri="{FF2B5EF4-FFF2-40B4-BE49-F238E27FC236}">
                      <a16:creationId xmlns:a16="http://schemas.microsoft.com/office/drawing/2014/main" id="{3F3FF461-944C-F541-DD17-23D3EC118CD2}"/>
                    </a:ext>
                  </a:extLst>
                </p14:cNvPr>
                <p14:cNvContentPartPr/>
                <p14:nvPr/>
              </p14:nvContentPartPr>
              <p14:xfrm>
                <a:off x="4569000" y="4484940"/>
                <a:ext cx="95400" cy="81720"/>
              </p14:xfrm>
            </p:contentPart>
          </mc:Choice>
          <mc:Fallback xmlns="">
            <p:pic>
              <p:nvPicPr>
                <p:cNvPr id="383" name="Ink 382">
                  <a:extLst>
                    <a:ext uri="{FF2B5EF4-FFF2-40B4-BE49-F238E27FC236}">
                      <a16:creationId xmlns:a16="http://schemas.microsoft.com/office/drawing/2014/main" id="{3F3FF461-944C-F541-DD17-23D3EC118CD2}"/>
                    </a:ext>
                  </a:extLst>
                </p:cNvPr>
                <p:cNvPicPr/>
                <p:nvPr/>
              </p:nvPicPr>
              <p:blipFill>
                <a:blip r:embed="rId572"/>
                <a:stretch>
                  <a:fillRect/>
                </a:stretch>
              </p:blipFill>
              <p:spPr>
                <a:xfrm>
                  <a:off x="4560360" y="4476300"/>
                  <a:ext cx="113040" cy="99360"/>
                </a:xfrm>
                <a:prstGeom prst="rect">
                  <a:avLst/>
                </a:prstGeom>
              </p:spPr>
            </p:pic>
          </mc:Fallback>
        </mc:AlternateContent>
      </p:grpSp>
      <p:grpSp>
        <p:nvGrpSpPr>
          <p:cNvPr id="394" name="Group 393">
            <a:extLst>
              <a:ext uri="{FF2B5EF4-FFF2-40B4-BE49-F238E27FC236}">
                <a16:creationId xmlns:a16="http://schemas.microsoft.com/office/drawing/2014/main" id="{F5B2E65D-4E48-C9A0-39EB-8150A6DBD4EB}"/>
              </a:ext>
            </a:extLst>
          </p:cNvPr>
          <p:cNvGrpSpPr/>
          <p:nvPr/>
        </p:nvGrpSpPr>
        <p:grpSpPr>
          <a:xfrm>
            <a:off x="4892280" y="4397460"/>
            <a:ext cx="711000" cy="300240"/>
            <a:chOff x="4892280" y="4397460"/>
            <a:chExt cx="711000" cy="300240"/>
          </a:xfrm>
        </p:grpSpPr>
        <mc:AlternateContent xmlns:mc="http://schemas.openxmlformats.org/markup-compatibility/2006" xmlns:p14="http://schemas.microsoft.com/office/powerpoint/2010/main">
          <mc:Choice Requires="p14">
            <p:contentPart p14:bwMode="auto" r:id="rId573">
              <p14:nvContentPartPr>
                <p14:cNvPr id="385" name="Ink 384">
                  <a:extLst>
                    <a:ext uri="{FF2B5EF4-FFF2-40B4-BE49-F238E27FC236}">
                      <a16:creationId xmlns:a16="http://schemas.microsoft.com/office/drawing/2014/main" id="{B2164BBB-A1B3-FA65-67FF-0A3E1E803E25}"/>
                    </a:ext>
                  </a:extLst>
                </p14:cNvPr>
                <p14:cNvContentPartPr/>
                <p14:nvPr/>
              </p14:nvContentPartPr>
              <p14:xfrm>
                <a:off x="4892280" y="4397460"/>
                <a:ext cx="119520" cy="164160"/>
              </p14:xfrm>
            </p:contentPart>
          </mc:Choice>
          <mc:Fallback xmlns="">
            <p:pic>
              <p:nvPicPr>
                <p:cNvPr id="385" name="Ink 384">
                  <a:extLst>
                    <a:ext uri="{FF2B5EF4-FFF2-40B4-BE49-F238E27FC236}">
                      <a16:creationId xmlns:a16="http://schemas.microsoft.com/office/drawing/2014/main" id="{B2164BBB-A1B3-FA65-67FF-0A3E1E803E25}"/>
                    </a:ext>
                  </a:extLst>
                </p:cNvPr>
                <p:cNvPicPr/>
                <p:nvPr/>
              </p:nvPicPr>
              <p:blipFill>
                <a:blip r:embed="rId574"/>
                <a:stretch>
                  <a:fillRect/>
                </a:stretch>
              </p:blipFill>
              <p:spPr>
                <a:xfrm>
                  <a:off x="4883640" y="4388820"/>
                  <a:ext cx="13716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575">
              <p14:nvContentPartPr>
                <p14:cNvPr id="386" name="Ink 385">
                  <a:extLst>
                    <a:ext uri="{FF2B5EF4-FFF2-40B4-BE49-F238E27FC236}">
                      <a16:creationId xmlns:a16="http://schemas.microsoft.com/office/drawing/2014/main" id="{C46B80CC-AE44-2482-16C2-F996E4CE587D}"/>
                    </a:ext>
                  </a:extLst>
                </p14:cNvPr>
                <p14:cNvContentPartPr/>
                <p14:nvPr/>
              </p14:nvContentPartPr>
              <p14:xfrm>
                <a:off x="5055720" y="4481340"/>
                <a:ext cx="60840" cy="80280"/>
              </p14:xfrm>
            </p:contentPart>
          </mc:Choice>
          <mc:Fallback xmlns="">
            <p:pic>
              <p:nvPicPr>
                <p:cNvPr id="386" name="Ink 385">
                  <a:extLst>
                    <a:ext uri="{FF2B5EF4-FFF2-40B4-BE49-F238E27FC236}">
                      <a16:creationId xmlns:a16="http://schemas.microsoft.com/office/drawing/2014/main" id="{C46B80CC-AE44-2482-16C2-F996E4CE587D}"/>
                    </a:ext>
                  </a:extLst>
                </p:cNvPr>
                <p:cNvPicPr/>
                <p:nvPr/>
              </p:nvPicPr>
              <p:blipFill>
                <a:blip r:embed="rId576"/>
                <a:stretch>
                  <a:fillRect/>
                </a:stretch>
              </p:blipFill>
              <p:spPr>
                <a:xfrm>
                  <a:off x="5046720" y="4472340"/>
                  <a:ext cx="7848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577">
              <p14:nvContentPartPr>
                <p14:cNvPr id="387" name="Ink 386">
                  <a:extLst>
                    <a:ext uri="{FF2B5EF4-FFF2-40B4-BE49-F238E27FC236}">
                      <a16:creationId xmlns:a16="http://schemas.microsoft.com/office/drawing/2014/main" id="{AD81D5D3-68A5-5744-D8BF-46DD2B7EB025}"/>
                    </a:ext>
                  </a:extLst>
                </p14:cNvPr>
                <p14:cNvContentPartPr/>
                <p14:nvPr/>
              </p14:nvContentPartPr>
              <p14:xfrm>
                <a:off x="5195760" y="4522020"/>
                <a:ext cx="1080" cy="21600"/>
              </p14:xfrm>
            </p:contentPart>
          </mc:Choice>
          <mc:Fallback xmlns="">
            <p:pic>
              <p:nvPicPr>
                <p:cNvPr id="387" name="Ink 386">
                  <a:extLst>
                    <a:ext uri="{FF2B5EF4-FFF2-40B4-BE49-F238E27FC236}">
                      <a16:creationId xmlns:a16="http://schemas.microsoft.com/office/drawing/2014/main" id="{AD81D5D3-68A5-5744-D8BF-46DD2B7EB025}"/>
                    </a:ext>
                  </a:extLst>
                </p:cNvPr>
                <p:cNvPicPr/>
                <p:nvPr/>
              </p:nvPicPr>
              <p:blipFill>
                <a:blip r:embed="rId578"/>
                <a:stretch>
                  <a:fillRect/>
                </a:stretch>
              </p:blipFill>
              <p:spPr>
                <a:xfrm>
                  <a:off x="5186760" y="4513020"/>
                  <a:ext cx="1872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579">
              <p14:nvContentPartPr>
                <p14:cNvPr id="388" name="Ink 387">
                  <a:extLst>
                    <a:ext uri="{FF2B5EF4-FFF2-40B4-BE49-F238E27FC236}">
                      <a16:creationId xmlns:a16="http://schemas.microsoft.com/office/drawing/2014/main" id="{2AF5CC25-E58C-21B4-DDA7-A3322CD00A18}"/>
                    </a:ext>
                  </a:extLst>
                </p14:cNvPr>
                <p14:cNvContentPartPr/>
                <p14:nvPr/>
              </p14:nvContentPartPr>
              <p14:xfrm>
                <a:off x="5196120" y="4426980"/>
                <a:ext cx="5400" cy="10440"/>
              </p14:xfrm>
            </p:contentPart>
          </mc:Choice>
          <mc:Fallback xmlns="">
            <p:pic>
              <p:nvPicPr>
                <p:cNvPr id="388" name="Ink 387">
                  <a:extLst>
                    <a:ext uri="{FF2B5EF4-FFF2-40B4-BE49-F238E27FC236}">
                      <a16:creationId xmlns:a16="http://schemas.microsoft.com/office/drawing/2014/main" id="{2AF5CC25-E58C-21B4-DDA7-A3322CD00A18}"/>
                    </a:ext>
                  </a:extLst>
                </p:cNvPr>
                <p:cNvPicPr/>
                <p:nvPr/>
              </p:nvPicPr>
              <p:blipFill>
                <a:blip r:embed="rId580"/>
                <a:stretch>
                  <a:fillRect/>
                </a:stretch>
              </p:blipFill>
              <p:spPr>
                <a:xfrm>
                  <a:off x="5187120" y="4417980"/>
                  <a:ext cx="2304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581">
              <p14:nvContentPartPr>
                <p14:cNvPr id="389" name="Ink 388">
                  <a:extLst>
                    <a:ext uri="{FF2B5EF4-FFF2-40B4-BE49-F238E27FC236}">
                      <a16:creationId xmlns:a16="http://schemas.microsoft.com/office/drawing/2014/main" id="{B47FA699-7BA4-FA24-61B1-735B442DAB4A}"/>
                    </a:ext>
                  </a:extLst>
                </p14:cNvPr>
                <p14:cNvContentPartPr/>
                <p14:nvPr/>
              </p14:nvContentPartPr>
              <p14:xfrm>
                <a:off x="5260560" y="4514460"/>
                <a:ext cx="70560" cy="183240"/>
              </p14:xfrm>
            </p:contentPart>
          </mc:Choice>
          <mc:Fallback xmlns="">
            <p:pic>
              <p:nvPicPr>
                <p:cNvPr id="389" name="Ink 388">
                  <a:extLst>
                    <a:ext uri="{FF2B5EF4-FFF2-40B4-BE49-F238E27FC236}">
                      <a16:creationId xmlns:a16="http://schemas.microsoft.com/office/drawing/2014/main" id="{B47FA699-7BA4-FA24-61B1-735B442DAB4A}"/>
                    </a:ext>
                  </a:extLst>
                </p:cNvPr>
                <p:cNvPicPr/>
                <p:nvPr/>
              </p:nvPicPr>
              <p:blipFill>
                <a:blip r:embed="rId582"/>
                <a:stretch>
                  <a:fillRect/>
                </a:stretch>
              </p:blipFill>
              <p:spPr>
                <a:xfrm>
                  <a:off x="5251560" y="4505820"/>
                  <a:ext cx="8820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583">
              <p14:nvContentPartPr>
                <p14:cNvPr id="391" name="Ink 390">
                  <a:extLst>
                    <a:ext uri="{FF2B5EF4-FFF2-40B4-BE49-F238E27FC236}">
                      <a16:creationId xmlns:a16="http://schemas.microsoft.com/office/drawing/2014/main" id="{658DD7BA-BAF6-DE47-F556-671EAC7C75CC}"/>
                    </a:ext>
                  </a:extLst>
                </p14:cNvPr>
                <p14:cNvContentPartPr/>
                <p14:nvPr/>
              </p14:nvContentPartPr>
              <p14:xfrm>
                <a:off x="5393040" y="4416900"/>
                <a:ext cx="75960" cy="180360"/>
              </p14:xfrm>
            </p:contentPart>
          </mc:Choice>
          <mc:Fallback xmlns="">
            <p:pic>
              <p:nvPicPr>
                <p:cNvPr id="391" name="Ink 390">
                  <a:extLst>
                    <a:ext uri="{FF2B5EF4-FFF2-40B4-BE49-F238E27FC236}">
                      <a16:creationId xmlns:a16="http://schemas.microsoft.com/office/drawing/2014/main" id="{658DD7BA-BAF6-DE47-F556-671EAC7C75CC}"/>
                    </a:ext>
                  </a:extLst>
                </p:cNvPr>
                <p:cNvPicPr/>
                <p:nvPr/>
              </p:nvPicPr>
              <p:blipFill>
                <a:blip r:embed="rId584"/>
                <a:stretch>
                  <a:fillRect/>
                </a:stretch>
              </p:blipFill>
              <p:spPr>
                <a:xfrm>
                  <a:off x="5384400" y="4407900"/>
                  <a:ext cx="9360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585">
              <p14:nvContentPartPr>
                <p14:cNvPr id="392" name="Ink 391">
                  <a:extLst>
                    <a:ext uri="{FF2B5EF4-FFF2-40B4-BE49-F238E27FC236}">
                      <a16:creationId xmlns:a16="http://schemas.microsoft.com/office/drawing/2014/main" id="{815C5AC4-752A-04D3-72A6-BA16CDE90EC2}"/>
                    </a:ext>
                  </a:extLst>
                </p14:cNvPr>
                <p14:cNvContentPartPr/>
                <p14:nvPr/>
              </p14:nvContentPartPr>
              <p14:xfrm>
                <a:off x="5535600" y="4420500"/>
                <a:ext cx="38160" cy="161640"/>
              </p14:xfrm>
            </p:contentPart>
          </mc:Choice>
          <mc:Fallback xmlns="">
            <p:pic>
              <p:nvPicPr>
                <p:cNvPr id="392" name="Ink 391">
                  <a:extLst>
                    <a:ext uri="{FF2B5EF4-FFF2-40B4-BE49-F238E27FC236}">
                      <a16:creationId xmlns:a16="http://schemas.microsoft.com/office/drawing/2014/main" id="{815C5AC4-752A-04D3-72A6-BA16CDE90EC2}"/>
                    </a:ext>
                  </a:extLst>
                </p:cNvPr>
                <p:cNvPicPr/>
                <p:nvPr/>
              </p:nvPicPr>
              <p:blipFill>
                <a:blip r:embed="rId586"/>
                <a:stretch>
                  <a:fillRect/>
                </a:stretch>
              </p:blipFill>
              <p:spPr>
                <a:xfrm>
                  <a:off x="5526960" y="4411500"/>
                  <a:ext cx="5580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587">
              <p14:nvContentPartPr>
                <p14:cNvPr id="393" name="Ink 392">
                  <a:extLst>
                    <a:ext uri="{FF2B5EF4-FFF2-40B4-BE49-F238E27FC236}">
                      <a16:creationId xmlns:a16="http://schemas.microsoft.com/office/drawing/2014/main" id="{6BD27505-14C7-3CF0-BD3F-7FF62B02D22E}"/>
                    </a:ext>
                  </a:extLst>
                </p14:cNvPr>
                <p14:cNvContentPartPr/>
                <p14:nvPr/>
              </p14:nvContentPartPr>
              <p14:xfrm>
                <a:off x="5514720" y="4487100"/>
                <a:ext cx="88560" cy="18000"/>
              </p14:xfrm>
            </p:contentPart>
          </mc:Choice>
          <mc:Fallback xmlns="">
            <p:pic>
              <p:nvPicPr>
                <p:cNvPr id="393" name="Ink 392">
                  <a:extLst>
                    <a:ext uri="{FF2B5EF4-FFF2-40B4-BE49-F238E27FC236}">
                      <a16:creationId xmlns:a16="http://schemas.microsoft.com/office/drawing/2014/main" id="{6BD27505-14C7-3CF0-BD3F-7FF62B02D22E}"/>
                    </a:ext>
                  </a:extLst>
                </p:cNvPr>
                <p:cNvPicPr/>
                <p:nvPr/>
              </p:nvPicPr>
              <p:blipFill>
                <a:blip r:embed="rId588"/>
                <a:stretch>
                  <a:fillRect/>
                </a:stretch>
              </p:blipFill>
              <p:spPr>
                <a:xfrm>
                  <a:off x="5505720" y="4478460"/>
                  <a:ext cx="106200" cy="35640"/>
                </a:xfrm>
                <a:prstGeom prst="rect">
                  <a:avLst/>
                </a:prstGeom>
              </p:spPr>
            </p:pic>
          </mc:Fallback>
        </mc:AlternateContent>
      </p:grpSp>
      <p:grpSp>
        <p:nvGrpSpPr>
          <p:cNvPr id="401" name="Group 400">
            <a:extLst>
              <a:ext uri="{FF2B5EF4-FFF2-40B4-BE49-F238E27FC236}">
                <a16:creationId xmlns:a16="http://schemas.microsoft.com/office/drawing/2014/main" id="{1A264A14-A434-C55A-6D2B-DCEE72FA2641}"/>
              </a:ext>
            </a:extLst>
          </p:cNvPr>
          <p:cNvGrpSpPr/>
          <p:nvPr/>
        </p:nvGrpSpPr>
        <p:grpSpPr>
          <a:xfrm>
            <a:off x="5913960" y="4357140"/>
            <a:ext cx="278280" cy="212040"/>
            <a:chOff x="5913960" y="4357140"/>
            <a:chExt cx="278280" cy="212040"/>
          </a:xfrm>
        </p:grpSpPr>
        <mc:AlternateContent xmlns:mc="http://schemas.openxmlformats.org/markup-compatibility/2006" xmlns:p14="http://schemas.microsoft.com/office/powerpoint/2010/main">
          <mc:Choice Requires="p14">
            <p:contentPart p14:bwMode="auto" r:id="rId589">
              <p14:nvContentPartPr>
                <p14:cNvPr id="395" name="Ink 394">
                  <a:extLst>
                    <a:ext uri="{FF2B5EF4-FFF2-40B4-BE49-F238E27FC236}">
                      <a16:creationId xmlns:a16="http://schemas.microsoft.com/office/drawing/2014/main" id="{8BE18BA4-83CF-56A9-2624-7D6B69272A18}"/>
                    </a:ext>
                  </a:extLst>
                </p14:cNvPr>
                <p14:cNvContentPartPr/>
                <p14:nvPr/>
              </p14:nvContentPartPr>
              <p14:xfrm>
                <a:off x="5913960" y="4480260"/>
                <a:ext cx="81000" cy="81720"/>
              </p14:xfrm>
            </p:contentPart>
          </mc:Choice>
          <mc:Fallback xmlns="">
            <p:pic>
              <p:nvPicPr>
                <p:cNvPr id="395" name="Ink 394">
                  <a:extLst>
                    <a:ext uri="{FF2B5EF4-FFF2-40B4-BE49-F238E27FC236}">
                      <a16:creationId xmlns:a16="http://schemas.microsoft.com/office/drawing/2014/main" id="{8BE18BA4-83CF-56A9-2624-7D6B69272A18}"/>
                    </a:ext>
                  </a:extLst>
                </p:cNvPr>
                <p:cNvPicPr/>
                <p:nvPr/>
              </p:nvPicPr>
              <p:blipFill>
                <a:blip r:embed="rId590"/>
                <a:stretch>
                  <a:fillRect/>
                </a:stretch>
              </p:blipFill>
              <p:spPr>
                <a:xfrm>
                  <a:off x="5904960" y="4471260"/>
                  <a:ext cx="9864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591">
              <p14:nvContentPartPr>
                <p14:cNvPr id="396" name="Ink 395">
                  <a:extLst>
                    <a:ext uri="{FF2B5EF4-FFF2-40B4-BE49-F238E27FC236}">
                      <a16:creationId xmlns:a16="http://schemas.microsoft.com/office/drawing/2014/main" id="{766A1C85-55C0-F1FD-3D53-EF98D0C05C79}"/>
                    </a:ext>
                  </a:extLst>
                </p14:cNvPr>
                <p14:cNvContentPartPr/>
                <p14:nvPr/>
              </p14:nvContentPartPr>
              <p14:xfrm>
                <a:off x="6097200" y="4357140"/>
                <a:ext cx="95040" cy="212040"/>
              </p14:xfrm>
            </p:contentPart>
          </mc:Choice>
          <mc:Fallback xmlns="">
            <p:pic>
              <p:nvPicPr>
                <p:cNvPr id="396" name="Ink 395">
                  <a:extLst>
                    <a:ext uri="{FF2B5EF4-FFF2-40B4-BE49-F238E27FC236}">
                      <a16:creationId xmlns:a16="http://schemas.microsoft.com/office/drawing/2014/main" id="{766A1C85-55C0-F1FD-3D53-EF98D0C05C79}"/>
                    </a:ext>
                  </a:extLst>
                </p:cNvPr>
                <p:cNvPicPr/>
                <p:nvPr/>
              </p:nvPicPr>
              <p:blipFill>
                <a:blip r:embed="rId592"/>
                <a:stretch>
                  <a:fillRect/>
                </a:stretch>
              </p:blipFill>
              <p:spPr>
                <a:xfrm>
                  <a:off x="6088560" y="4348140"/>
                  <a:ext cx="11268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593">
              <p14:nvContentPartPr>
                <p14:cNvPr id="397" name="Ink 396">
                  <a:extLst>
                    <a:ext uri="{FF2B5EF4-FFF2-40B4-BE49-F238E27FC236}">
                      <a16:creationId xmlns:a16="http://schemas.microsoft.com/office/drawing/2014/main" id="{EB90561C-FE46-2F33-29FA-F009CB372B15}"/>
                    </a:ext>
                  </a:extLst>
                </p14:cNvPr>
                <p14:cNvContentPartPr/>
                <p14:nvPr/>
              </p14:nvContentPartPr>
              <p14:xfrm>
                <a:off x="6092520" y="4470540"/>
                <a:ext cx="69480" cy="16920"/>
              </p14:xfrm>
            </p:contentPart>
          </mc:Choice>
          <mc:Fallback xmlns="">
            <p:pic>
              <p:nvPicPr>
                <p:cNvPr id="397" name="Ink 396">
                  <a:extLst>
                    <a:ext uri="{FF2B5EF4-FFF2-40B4-BE49-F238E27FC236}">
                      <a16:creationId xmlns:a16="http://schemas.microsoft.com/office/drawing/2014/main" id="{EB90561C-FE46-2F33-29FA-F009CB372B15}"/>
                    </a:ext>
                  </a:extLst>
                </p:cNvPr>
                <p:cNvPicPr/>
                <p:nvPr/>
              </p:nvPicPr>
              <p:blipFill>
                <a:blip r:embed="rId594"/>
                <a:stretch>
                  <a:fillRect/>
                </a:stretch>
              </p:blipFill>
              <p:spPr>
                <a:xfrm>
                  <a:off x="6083520" y="4461540"/>
                  <a:ext cx="87120" cy="34560"/>
                </a:xfrm>
                <a:prstGeom prst="rect">
                  <a:avLst/>
                </a:prstGeom>
              </p:spPr>
            </p:pic>
          </mc:Fallback>
        </mc:AlternateContent>
      </p:grpSp>
      <p:grpSp>
        <p:nvGrpSpPr>
          <p:cNvPr id="403" name="Group 402">
            <a:extLst>
              <a:ext uri="{FF2B5EF4-FFF2-40B4-BE49-F238E27FC236}">
                <a16:creationId xmlns:a16="http://schemas.microsoft.com/office/drawing/2014/main" id="{46F54837-F1FE-A785-37E3-C5777C778CE2}"/>
              </a:ext>
            </a:extLst>
          </p:cNvPr>
          <p:cNvGrpSpPr/>
          <p:nvPr/>
        </p:nvGrpSpPr>
        <p:grpSpPr>
          <a:xfrm>
            <a:off x="6415440" y="4357860"/>
            <a:ext cx="263520" cy="190080"/>
            <a:chOff x="6415440" y="4357860"/>
            <a:chExt cx="263520" cy="190080"/>
          </a:xfrm>
        </p:grpSpPr>
        <mc:AlternateContent xmlns:mc="http://schemas.openxmlformats.org/markup-compatibility/2006" xmlns:p14="http://schemas.microsoft.com/office/powerpoint/2010/main">
          <mc:Choice Requires="p14">
            <p:contentPart p14:bwMode="auto" r:id="rId595">
              <p14:nvContentPartPr>
                <p14:cNvPr id="398" name="Ink 397">
                  <a:extLst>
                    <a:ext uri="{FF2B5EF4-FFF2-40B4-BE49-F238E27FC236}">
                      <a16:creationId xmlns:a16="http://schemas.microsoft.com/office/drawing/2014/main" id="{34F4FEF6-1CBF-D695-360C-7D251EB8F325}"/>
                    </a:ext>
                  </a:extLst>
                </p14:cNvPr>
                <p14:cNvContentPartPr/>
                <p14:nvPr/>
              </p14:nvContentPartPr>
              <p14:xfrm>
                <a:off x="6432000" y="4364340"/>
                <a:ext cx="38880" cy="182880"/>
              </p14:xfrm>
            </p:contentPart>
          </mc:Choice>
          <mc:Fallback xmlns="">
            <p:pic>
              <p:nvPicPr>
                <p:cNvPr id="398" name="Ink 397">
                  <a:extLst>
                    <a:ext uri="{FF2B5EF4-FFF2-40B4-BE49-F238E27FC236}">
                      <a16:creationId xmlns:a16="http://schemas.microsoft.com/office/drawing/2014/main" id="{34F4FEF6-1CBF-D695-360C-7D251EB8F325}"/>
                    </a:ext>
                  </a:extLst>
                </p:cNvPr>
                <p:cNvPicPr/>
                <p:nvPr/>
              </p:nvPicPr>
              <p:blipFill>
                <a:blip r:embed="rId596"/>
                <a:stretch>
                  <a:fillRect/>
                </a:stretch>
              </p:blipFill>
              <p:spPr>
                <a:xfrm>
                  <a:off x="6423360" y="4355340"/>
                  <a:ext cx="5652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597">
              <p14:nvContentPartPr>
                <p14:cNvPr id="399" name="Ink 398">
                  <a:extLst>
                    <a:ext uri="{FF2B5EF4-FFF2-40B4-BE49-F238E27FC236}">
                      <a16:creationId xmlns:a16="http://schemas.microsoft.com/office/drawing/2014/main" id="{87B6782C-203D-9F6A-DD67-36201200729B}"/>
                    </a:ext>
                  </a:extLst>
                </p14:cNvPr>
                <p14:cNvContentPartPr/>
                <p14:nvPr/>
              </p14:nvContentPartPr>
              <p14:xfrm>
                <a:off x="6415440" y="4437060"/>
                <a:ext cx="87120" cy="38520"/>
              </p14:xfrm>
            </p:contentPart>
          </mc:Choice>
          <mc:Fallback xmlns="">
            <p:pic>
              <p:nvPicPr>
                <p:cNvPr id="399" name="Ink 398">
                  <a:extLst>
                    <a:ext uri="{FF2B5EF4-FFF2-40B4-BE49-F238E27FC236}">
                      <a16:creationId xmlns:a16="http://schemas.microsoft.com/office/drawing/2014/main" id="{87B6782C-203D-9F6A-DD67-36201200729B}"/>
                    </a:ext>
                  </a:extLst>
                </p:cNvPr>
                <p:cNvPicPr/>
                <p:nvPr/>
              </p:nvPicPr>
              <p:blipFill>
                <a:blip r:embed="rId598"/>
                <a:stretch>
                  <a:fillRect/>
                </a:stretch>
              </p:blipFill>
              <p:spPr>
                <a:xfrm>
                  <a:off x="6406800" y="4428420"/>
                  <a:ext cx="10476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599">
              <p14:nvContentPartPr>
                <p14:cNvPr id="402" name="Ink 401">
                  <a:extLst>
                    <a:ext uri="{FF2B5EF4-FFF2-40B4-BE49-F238E27FC236}">
                      <a16:creationId xmlns:a16="http://schemas.microsoft.com/office/drawing/2014/main" id="{446D058F-6436-BC41-2404-D38A1A7531CA}"/>
                    </a:ext>
                  </a:extLst>
                </p14:cNvPr>
                <p14:cNvContentPartPr/>
                <p14:nvPr/>
              </p14:nvContentPartPr>
              <p14:xfrm>
                <a:off x="6538920" y="4357860"/>
                <a:ext cx="140040" cy="190080"/>
              </p14:xfrm>
            </p:contentPart>
          </mc:Choice>
          <mc:Fallback xmlns="">
            <p:pic>
              <p:nvPicPr>
                <p:cNvPr id="402" name="Ink 401">
                  <a:extLst>
                    <a:ext uri="{FF2B5EF4-FFF2-40B4-BE49-F238E27FC236}">
                      <a16:creationId xmlns:a16="http://schemas.microsoft.com/office/drawing/2014/main" id="{446D058F-6436-BC41-2404-D38A1A7531CA}"/>
                    </a:ext>
                  </a:extLst>
                </p:cNvPr>
                <p:cNvPicPr/>
                <p:nvPr/>
              </p:nvPicPr>
              <p:blipFill>
                <a:blip r:embed="rId600"/>
                <a:stretch>
                  <a:fillRect/>
                </a:stretch>
              </p:blipFill>
              <p:spPr>
                <a:xfrm>
                  <a:off x="6530280" y="4349220"/>
                  <a:ext cx="157680" cy="207720"/>
                </a:xfrm>
                <a:prstGeom prst="rect">
                  <a:avLst/>
                </a:prstGeom>
              </p:spPr>
            </p:pic>
          </mc:Fallback>
        </mc:AlternateContent>
      </p:grpSp>
      <p:grpSp>
        <p:nvGrpSpPr>
          <p:cNvPr id="419" name="Group 418">
            <a:extLst>
              <a:ext uri="{FF2B5EF4-FFF2-40B4-BE49-F238E27FC236}">
                <a16:creationId xmlns:a16="http://schemas.microsoft.com/office/drawing/2014/main" id="{D4A17914-20A9-F403-F30C-CB15305233E2}"/>
              </a:ext>
            </a:extLst>
          </p:cNvPr>
          <p:cNvGrpSpPr/>
          <p:nvPr/>
        </p:nvGrpSpPr>
        <p:grpSpPr>
          <a:xfrm>
            <a:off x="6976680" y="4352460"/>
            <a:ext cx="1212840" cy="210240"/>
            <a:chOff x="6976680" y="4352460"/>
            <a:chExt cx="1212840" cy="210240"/>
          </a:xfrm>
        </p:grpSpPr>
        <mc:AlternateContent xmlns:mc="http://schemas.openxmlformats.org/markup-compatibility/2006" xmlns:p14="http://schemas.microsoft.com/office/powerpoint/2010/main">
          <mc:Choice Requires="p14">
            <p:contentPart p14:bwMode="auto" r:id="rId601">
              <p14:nvContentPartPr>
                <p14:cNvPr id="404" name="Ink 403">
                  <a:extLst>
                    <a:ext uri="{FF2B5EF4-FFF2-40B4-BE49-F238E27FC236}">
                      <a16:creationId xmlns:a16="http://schemas.microsoft.com/office/drawing/2014/main" id="{7C481C21-A20A-58B7-2836-825E5F138552}"/>
                    </a:ext>
                  </a:extLst>
                </p14:cNvPr>
                <p14:cNvContentPartPr/>
                <p14:nvPr/>
              </p14:nvContentPartPr>
              <p14:xfrm>
                <a:off x="6976680" y="4437780"/>
                <a:ext cx="99000" cy="90360"/>
              </p14:xfrm>
            </p:contentPart>
          </mc:Choice>
          <mc:Fallback xmlns="">
            <p:pic>
              <p:nvPicPr>
                <p:cNvPr id="404" name="Ink 403">
                  <a:extLst>
                    <a:ext uri="{FF2B5EF4-FFF2-40B4-BE49-F238E27FC236}">
                      <a16:creationId xmlns:a16="http://schemas.microsoft.com/office/drawing/2014/main" id="{7C481C21-A20A-58B7-2836-825E5F138552}"/>
                    </a:ext>
                  </a:extLst>
                </p:cNvPr>
                <p:cNvPicPr/>
                <p:nvPr/>
              </p:nvPicPr>
              <p:blipFill>
                <a:blip r:embed="rId602"/>
                <a:stretch>
                  <a:fillRect/>
                </a:stretch>
              </p:blipFill>
              <p:spPr>
                <a:xfrm>
                  <a:off x="6967680" y="4429140"/>
                  <a:ext cx="11664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603">
              <p14:nvContentPartPr>
                <p14:cNvPr id="405" name="Ink 404">
                  <a:extLst>
                    <a:ext uri="{FF2B5EF4-FFF2-40B4-BE49-F238E27FC236}">
                      <a16:creationId xmlns:a16="http://schemas.microsoft.com/office/drawing/2014/main" id="{9E4C23B2-93EE-AB4C-41E7-34D72CAD3B26}"/>
                    </a:ext>
                  </a:extLst>
                </p14:cNvPr>
                <p14:cNvContentPartPr/>
                <p14:nvPr/>
              </p14:nvContentPartPr>
              <p14:xfrm>
                <a:off x="7142640" y="4352460"/>
                <a:ext cx="19800" cy="157680"/>
              </p14:xfrm>
            </p:contentPart>
          </mc:Choice>
          <mc:Fallback xmlns="">
            <p:pic>
              <p:nvPicPr>
                <p:cNvPr id="405" name="Ink 404">
                  <a:extLst>
                    <a:ext uri="{FF2B5EF4-FFF2-40B4-BE49-F238E27FC236}">
                      <a16:creationId xmlns:a16="http://schemas.microsoft.com/office/drawing/2014/main" id="{9E4C23B2-93EE-AB4C-41E7-34D72CAD3B26}"/>
                    </a:ext>
                  </a:extLst>
                </p:cNvPr>
                <p:cNvPicPr/>
                <p:nvPr/>
              </p:nvPicPr>
              <p:blipFill>
                <a:blip r:embed="rId604"/>
                <a:stretch>
                  <a:fillRect/>
                </a:stretch>
              </p:blipFill>
              <p:spPr>
                <a:xfrm>
                  <a:off x="7133640" y="4343460"/>
                  <a:ext cx="3744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605">
              <p14:nvContentPartPr>
                <p14:cNvPr id="406" name="Ink 405">
                  <a:extLst>
                    <a:ext uri="{FF2B5EF4-FFF2-40B4-BE49-F238E27FC236}">
                      <a16:creationId xmlns:a16="http://schemas.microsoft.com/office/drawing/2014/main" id="{93437397-A3AD-59F6-A070-AF6E7F911D0E}"/>
                    </a:ext>
                  </a:extLst>
                </p14:cNvPr>
                <p14:cNvContentPartPr/>
                <p14:nvPr/>
              </p14:nvContentPartPr>
              <p14:xfrm>
                <a:off x="7098360" y="4431660"/>
                <a:ext cx="89280" cy="15120"/>
              </p14:xfrm>
            </p:contentPart>
          </mc:Choice>
          <mc:Fallback xmlns="">
            <p:pic>
              <p:nvPicPr>
                <p:cNvPr id="406" name="Ink 405">
                  <a:extLst>
                    <a:ext uri="{FF2B5EF4-FFF2-40B4-BE49-F238E27FC236}">
                      <a16:creationId xmlns:a16="http://schemas.microsoft.com/office/drawing/2014/main" id="{93437397-A3AD-59F6-A070-AF6E7F911D0E}"/>
                    </a:ext>
                  </a:extLst>
                </p:cNvPr>
                <p:cNvPicPr/>
                <p:nvPr/>
              </p:nvPicPr>
              <p:blipFill>
                <a:blip r:embed="rId606"/>
                <a:stretch>
                  <a:fillRect/>
                </a:stretch>
              </p:blipFill>
              <p:spPr>
                <a:xfrm>
                  <a:off x="7089360" y="4422660"/>
                  <a:ext cx="10692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607">
              <p14:nvContentPartPr>
                <p14:cNvPr id="407" name="Ink 406">
                  <a:extLst>
                    <a:ext uri="{FF2B5EF4-FFF2-40B4-BE49-F238E27FC236}">
                      <a16:creationId xmlns:a16="http://schemas.microsoft.com/office/drawing/2014/main" id="{A1136E5E-2120-8D92-D6DD-56F5AEE5CC05}"/>
                    </a:ext>
                  </a:extLst>
                </p14:cNvPr>
                <p14:cNvContentPartPr/>
                <p14:nvPr/>
              </p14:nvContentPartPr>
              <p14:xfrm>
                <a:off x="7248480" y="4445340"/>
                <a:ext cx="140760" cy="72360"/>
              </p14:xfrm>
            </p:contentPart>
          </mc:Choice>
          <mc:Fallback xmlns="">
            <p:pic>
              <p:nvPicPr>
                <p:cNvPr id="407" name="Ink 406">
                  <a:extLst>
                    <a:ext uri="{FF2B5EF4-FFF2-40B4-BE49-F238E27FC236}">
                      <a16:creationId xmlns:a16="http://schemas.microsoft.com/office/drawing/2014/main" id="{A1136E5E-2120-8D92-D6DD-56F5AEE5CC05}"/>
                    </a:ext>
                  </a:extLst>
                </p:cNvPr>
                <p:cNvPicPr/>
                <p:nvPr/>
              </p:nvPicPr>
              <p:blipFill>
                <a:blip r:embed="rId608"/>
                <a:stretch>
                  <a:fillRect/>
                </a:stretch>
              </p:blipFill>
              <p:spPr>
                <a:xfrm>
                  <a:off x="7239480" y="4436700"/>
                  <a:ext cx="15840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609">
              <p14:nvContentPartPr>
                <p14:cNvPr id="408" name="Ink 407">
                  <a:extLst>
                    <a:ext uri="{FF2B5EF4-FFF2-40B4-BE49-F238E27FC236}">
                      <a16:creationId xmlns:a16="http://schemas.microsoft.com/office/drawing/2014/main" id="{BE059D00-ECF8-A504-10C9-A0B76ED43A40}"/>
                    </a:ext>
                  </a:extLst>
                </p14:cNvPr>
                <p14:cNvContentPartPr/>
                <p14:nvPr/>
              </p14:nvContentPartPr>
              <p14:xfrm>
                <a:off x="7456560" y="4447860"/>
                <a:ext cx="47880" cy="56160"/>
              </p14:xfrm>
            </p:contentPart>
          </mc:Choice>
          <mc:Fallback xmlns="">
            <p:pic>
              <p:nvPicPr>
                <p:cNvPr id="408" name="Ink 407">
                  <a:extLst>
                    <a:ext uri="{FF2B5EF4-FFF2-40B4-BE49-F238E27FC236}">
                      <a16:creationId xmlns:a16="http://schemas.microsoft.com/office/drawing/2014/main" id="{BE059D00-ECF8-A504-10C9-A0B76ED43A40}"/>
                    </a:ext>
                  </a:extLst>
                </p:cNvPr>
                <p:cNvPicPr/>
                <p:nvPr/>
              </p:nvPicPr>
              <p:blipFill>
                <a:blip r:embed="rId610"/>
                <a:stretch>
                  <a:fillRect/>
                </a:stretch>
              </p:blipFill>
              <p:spPr>
                <a:xfrm>
                  <a:off x="7447560" y="4438860"/>
                  <a:ext cx="6552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611">
              <p14:nvContentPartPr>
                <p14:cNvPr id="409" name="Ink 408">
                  <a:extLst>
                    <a:ext uri="{FF2B5EF4-FFF2-40B4-BE49-F238E27FC236}">
                      <a16:creationId xmlns:a16="http://schemas.microsoft.com/office/drawing/2014/main" id="{4CBF2E41-B2FC-0D46-F71D-1D64E8E7BABE}"/>
                    </a:ext>
                  </a:extLst>
                </p14:cNvPr>
                <p14:cNvContentPartPr/>
                <p14:nvPr/>
              </p14:nvContentPartPr>
              <p14:xfrm>
                <a:off x="7540080" y="4421580"/>
                <a:ext cx="60120" cy="94320"/>
              </p14:xfrm>
            </p:contentPart>
          </mc:Choice>
          <mc:Fallback xmlns="">
            <p:pic>
              <p:nvPicPr>
                <p:cNvPr id="409" name="Ink 408">
                  <a:extLst>
                    <a:ext uri="{FF2B5EF4-FFF2-40B4-BE49-F238E27FC236}">
                      <a16:creationId xmlns:a16="http://schemas.microsoft.com/office/drawing/2014/main" id="{4CBF2E41-B2FC-0D46-F71D-1D64E8E7BABE}"/>
                    </a:ext>
                  </a:extLst>
                </p:cNvPr>
                <p:cNvPicPr/>
                <p:nvPr/>
              </p:nvPicPr>
              <p:blipFill>
                <a:blip r:embed="rId612"/>
                <a:stretch>
                  <a:fillRect/>
                </a:stretch>
              </p:blipFill>
              <p:spPr>
                <a:xfrm>
                  <a:off x="7531440" y="4412580"/>
                  <a:ext cx="7776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613">
              <p14:nvContentPartPr>
                <p14:cNvPr id="410" name="Ink 409">
                  <a:extLst>
                    <a:ext uri="{FF2B5EF4-FFF2-40B4-BE49-F238E27FC236}">
                      <a16:creationId xmlns:a16="http://schemas.microsoft.com/office/drawing/2014/main" id="{3E65652F-04BA-EF44-8CDD-29CD0B22D54E}"/>
                    </a:ext>
                  </a:extLst>
                </p14:cNvPr>
                <p14:cNvContentPartPr/>
                <p14:nvPr/>
              </p14:nvContentPartPr>
              <p14:xfrm>
                <a:off x="7669680" y="4411500"/>
                <a:ext cx="64080" cy="151200"/>
              </p14:xfrm>
            </p:contentPart>
          </mc:Choice>
          <mc:Fallback xmlns="">
            <p:pic>
              <p:nvPicPr>
                <p:cNvPr id="410" name="Ink 409">
                  <a:extLst>
                    <a:ext uri="{FF2B5EF4-FFF2-40B4-BE49-F238E27FC236}">
                      <a16:creationId xmlns:a16="http://schemas.microsoft.com/office/drawing/2014/main" id="{3E65652F-04BA-EF44-8CDD-29CD0B22D54E}"/>
                    </a:ext>
                  </a:extLst>
                </p:cNvPr>
                <p:cNvPicPr/>
                <p:nvPr/>
              </p:nvPicPr>
              <p:blipFill>
                <a:blip r:embed="rId614"/>
                <a:stretch>
                  <a:fillRect/>
                </a:stretch>
              </p:blipFill>
              <p:spPr>
                <a:xfrm>
                  <a:off x="7661040" y="4402860"/>
                  <a:ext cx="8172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615">
              <p14:nvContentPartPr>
                <p14:cNvPr id="411" name="Ink 410">
                  <a:extLst>
                    <a:ext uri="{FF2B5EF4-FFF2-40B4-BE49-F238E27FC236}">
                      <a16:creationId xmlns:a16="http://schemas.microsoft.com/office/drawing/2014/main" id="{6627A0A4-8217-6102-A4F9-43AC8593CCE4}"/>
                    </a:ext>
                  </a:extLst>
                </p14:cNvPr>
                <p14:cNvContentPartPr/>
                <p14:nvPr/>
              </p14:nvContentPartPr>
              <p14:xfrm>
                <a:off x="7785600" y="4377300"/>
                <a:ext cx="72000" cy="135360"/>
              </p14:xfrm>
            </p:contentPart>
          </mc:Choice>
          <mc:Fallback xmlns="">
            <p:pic>
              <p:nvPicPr>
                <p:cNvPr id="411" name="Ink 410">
                  <a:extLst>
                    <a:ext uri="{FF2B5EF4-FFF2-40B4-BE49-F238E27FC236}">
                      <a16:creationId xmlns:a16="http://schemas.microsoft.com/office/drawing/2014/main" id="{6627A0A4-8217-6102-A4F9-43AC8593CCE4}"/>
                    </a:ext>
                  </a:extLst>
                </p:cNvPr>
                <p:cNvPicPr/>
                <p:nvPr/>
              </p:nvPicPr>
              <p:blipFill>
                <a:blip r:embed="rId616"/>
                <a:stretch>
                  <a:fillRect/>
                </a:stretch>
              </p:blipFill>
              <p:spPr>
                <a:xfrm>
                  <a:off x="7776960" y="4368660"/>
                  <a:ext cx="8964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617">
              <p14:nvContentPartPr>
                <p14:cNvPr id="412" name="Ink 411">
                  <a:extLst>
                    <a:ext uri="{FF2B5EF4-FFF2-40B4-BE49-F238E27FC236}">
                      <a16:creationId xmlns:a16="http://schemas.microsoft.com/office/drawing/2014/main" id="{3FF294D6-0F3F-E41E-8171-F142A1FC482B}"/>
                    </a:ext>
                  </a:extLst>
                </p14:cNvPr>
                <p14:cNvContentPartPr/>
                <p14:nvPr/>
              </p14:nvContentPartPr>
              <p14:xfrm>
                <a:off x="7903320" y="4420500"/>
                <a:ext cx="55080" cy="93240"/>
              </p14:xfrm>
            </p:contentPart>
          </mc:Choice>
          <mc:Fallback xmlns="">
            <p:pic>
              <p:nvPicPr>
                <p:cNvPr id="412" name="Ink 411">
                  <a:extLst>
                    <a:ext uri="{FF2B5EF4-FFF2-40B4-BE49-F238E27FC236}">
                      <a16:creationId xmlns:a16="http://schemas.microsoft.com/office/drawing/2014/main" id="{3FF294D6-0F3F-E41E-8171-F142A1FC482B}"/>
                    </a:ext>
                  </a:extLst>
                </p:cNvPr>
                <p:cNvPicPr/>
                <p:nvPr/>
              </p:nvPicPr>
              <p:blipFill>
                <a:blip r:embed="rId618"/>
                <a:stretch>
                  <a:fillRect/>
                </a:stretch>
              </p:blipFill>
              <p:spPr>
                <a:xfrm>
                  <a:off x="7894320" y="4411500"/>
                  <a:ext cx="7272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619">
              <p14:nvContentPartPr>
                <p14:cNvPr id="413" name="Ink 412">
                  <a:extLst>
                    <a:ext uri="{FF2B5EF4-FFF2-40B4-BE49-F238E27FC236}">
                      <a16:creationId xmlns:a16="http://schemas.microsoft.com/office/drawing/2014/main" id="{B44DF19A-F68A-C63E-C8AC-D792F4610318}"/>
                    </a:ext>
                  </a:extLst>
                </p14:cNvPr>
                <p14:cNvContentPartPr/>
                <p14:nvPr/>
              </p14:nvContentPartPr>
              <p14:xfrm>
                <a:off x="8007720" y="4430940"/>
                <a:ext cx="64080" cy="80640"/>
              </p14:xfrm>
            </p:contentPart>
          </mc:Choice>
          <mc:Fallback xmlns="">
            <p:pic>
              <p:nvPicPr>
                <p:cNvPr id="413" name="Ink 412">
                  <a:extLst>
                    <a:ext uri="{FF2B5EF4-FFF2-40B4-BE49-F238E27FC236}">
                      <a16:creationId xmlns:a16="http://schemas.microsoft.com/office/drawing/2014/main" id="{B44DF19A-F68A-C63E-C8AC-D792F4610318}"/>
                    </a:ext>
                  </a:extLst>
                </p:cNvPr>
                <p:cNvPicPr/>
                <p:nvPr/>
              </p:nvPicPr>
              <p:blipFill>
                <a:blip r:embed="rId620"/>
                <a:stretch>
                  <a:fillRect/>
                </a:stretch>
              </p:blipFill>
              <p:spPr>
                <a:xfrm>
                  <a:off x="7998720" y="4421940"/>
                  <a:ext cx="8172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621">
              <p14:nvContentPartPr>
                <p14:cNvPr id="414" name="Ink 413">
                  <a:extLst>
                    <a:ext uri="{FF2B5EF4-FFF2-40B4-BE49-F238E27FC236}">
                      <a16:creationId xmlns:a16="http://schemas.microsoft.com/office/drawing/2014/main" id="{DAD3FD16-AE61-F0DA-2B29-8A87E7FB9CA1}"/>
                    </a:ext>
                  </a:extLst>
                </p14:cNvPr>
                <p14:cNvContentPartPr/>
                <p14:nvPr/>
              </p14:nvContentPartPr>
              <p14:xfrm>
                <a:off x="8120400" y="4431660"/>
                <a:ext cx="69120" cy="94320"/>
              </p14:xfrm>
            </p:contentPart>
          </mc:Choice>
          <mc:Fallback xmlns="">
            <p:pic>
              <p:nvPicPr>
                <p:cNvPr id="414" name="Ink 413">
                  <a:extLst>
                    <a:ext uri="{FF2B5EF4-FFF2-40B4-BE49-F238E27FC236}">
                      <a16:creationId xmlns:a16="http://schemas.microsoft.com/office/drawing/2014/main" id="{DAD3FD16-AE61-F0DA-2B29-8A87E7FB9CA1}"/>
                    </a:ext>
                  </a:extLst>
                </p:cNvPr>
                <p:cNvPicPr/>
                <p:nvPr/>
              </p:nvPicPr>
              <p:blipFill>
                <a:blip r:embed="rId622"/>
                <a:stretch>
                  <a:fillRect/>
                </a:stretch>
              </p:blipFill>
              <p:spPr>
                <a:xfrm>
                  <a:off x="8111400" y="4423020"/>
                  <a:ext cx="86760" cy="111960"/>
                </a:xfrm>
                <a:prstGeom prst="rect">
                  <a:avLst/>
                </a:prstGeom>
              </p:spPr>
            </p:pic>
          </mc:Fallback>
        </mc:AlternateContent>
      </p:grpSp>
      <p:grpSp>
        <p:nvGrpSpPr>
          <p:cNvPr id="418" name="Group 417">
            <a:extLst>
              <a:ext uri="{FF2B5EF4-FFF2-40B4-BE49-F238E27FC236}">
                <a16:creationId xmlns:a16="http://schemas.microsoft.com/office/drawing/2014/main" id="{5966B59E-68B2-4A82-901B-685B8CF648E7}"/>
              </a:ext>
            </a:extLst>
          </p:cNvPr>
          <p:cNvGrpSpPr/>
          <p:nvPr/>
        </p:nvGrpSpPr>
        <p:grpSpPr>
          <a:xfrm>
            <a:off x="8438640" y="4361460"/>
            <a:ext cx="153000" cy="171720"/>
            <a:chOff x="8438640" y="4361460"/>
            <a:chExt cx="153000" cy="171720"/>
          </a:xfrm>
        </p:grpSpPr>
        <mc:AlternateContent xmlns:mc="http://schemas.openxmlformats.org/markup-compatibility/2006" xmlns:p14="http://schemas.microsoft.com/office/powerpoint/2010/main">
          <mc:Choice Requires="p14">
            <p:contentPart p14:bwMode="auto" r:id="rId623">
              <p14:nvContentPartPr>
                <p14:cNvPr id="415" name="Ink 414">
                  <a:extLst>
                    <a:ext uri="{FF2B5EF4-FFF2-40B4-BE49-F238E27FC236}">
                      <a16:creationId xmlns:a16="http://schemas.microsoft.com/office/drawing/2014/main" id="{12353AE0-9802-E149-4D71-6B4393EC47C4}"/>
                    </a:ext>
                  </a:extLst>
                </p14:cNvPr>
                <p14:cNvContentPartPr/>
                <p14:nvPr/>
              </p14:nvContentPartPr>
              <p14:xfrm>
                <a:off x="8438640" y="4446780"/>
                <a:ext cx="6840" cy="56520"/>
              </p14:xfrm>
            </p:contentPart>
          </mc:Choice>
          <mc:Fallback xmlns="">
            <p:pic>
              <p:nvPicPr>
                <p:cNvPr id="415" name="Ink 414">
                  <a:extLst>
                    <a:ext uri="{FF2B5EF4-FFF2-40B4-BE49-F238E27FC236}">
                      <a16:creationId xmlns:a16="http://schemas.microsoft.com/office/drawing/2014/main" id="{12353AE0-9802-E149-4D71-6B4393EC47C4}"/>
                    </a:ext>
                  </a:extLst>
                </p:cNvPr>
                <p:cNvPicPr/>
                <p:nvPr/>
              </p:nvPicPr>
              <p:blipFill>
                <a:blip r:embed="rId624"/>
                <a:stretch>
                  <a:fillRect/>
                </a:stretch>
              </p:blipFill>
              <p:spPr>
                <a:xfrm>
                  <a:off x="8430000" y="4438140"/>
                  <a:ext cx="2448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625">
              <p14:nvContentPartPr>
                <p14:cNvPr id="416" name="Ink 415">
                  <a:extLst>
                    <a:ext uri="{FF2B5EF4-FFF2-40B4-BE49-F238E27FC236}">
                      <a16:creationId xmlns:a16="http://schemas.microsoft.com/office/drawing/2014/main" id="{CCFF2F17-77B5-43A3-CBFA-E48427293FF0}"/>
                    </a:ext>
                  </a:extLst>
                </p14:cNvPr>
                <p14:cNvContentPartPr/>
                <p14:nvPr/>
              </p14:nvContentPartPr>
              <p14:xfrm>
                <a:off x="8453400" y="4361460"/>
                <a:ext cx="6120" cy="14760"/>
              </p14:xfrm>
            </p:contentPart>
          </mc:Choice>
          <mc:Fallback xmlns="">
            <p:pic>
              <p:nvPicPr>
                <p:cNvPr id="416" name="Ink 415">
                  <a:extLst>
                    <a:ext uri="{FF2B5EF4-FFF2-40B4-BE49-F238E27FC236}">
                      <a16:creationId xmlns:a16="http://schemas.microsoft.com/office/drawing/2014/main" id="{CCFF2F17-77B5-43A3-CBFA-E48427293FF0}"/>
                    </a:ext>
                  </a:extLst>
                </p:cNvPr>
                <p:cNvPicPr/>
                <p:nvPr/>
              </p:nvPicPr>
              <p:blipFill>
                <a:blip r:embed="rId138"/>
                <a:stretch>
                  <a:fillRect/>
                </a:stretch>
              </p:blipFill>
              <p:spPr>
                <a:xfrm>
                  <a:off x="8444760" y="4352460"/>
                  <a:ext cx="2376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626">
              <p14:nvContentPartPr>
                <p14:cNvPr id="417" name="Ink 416">
                  <a:extLst>
                    <a:ext uri="{FF2B5EF4-FFF2-40B4-BE49-F238E27FC236}">
                      <a16:creationId xmlns:a16="http://schemas.microsoft.com/office/drawing/2014/main" id="{51E447B6-0078-5B85-83A7-219FE0C9A7DA}"/>
                    </a:ext>
                  </a:extLst>
                </p14:cNvPr>
                <p14:cNvContentPartPr/>
                <p14:nvPr/>
              </p14:nvContentPartPr>
              <p14:xfrm>
                <a:off x="8513880" y="4425180"/>
                <a:ext cx="77760" cy="108000"/>
              </p14:xfrm>
            </p:contentPart>
          </mc:Choice>
          <mc:Fallback xmlns="">
            <p:pic>
              <p:nvPicPr>
                <p:cNvPr id="417" name="Ink 416">
                  <a:extLst>
                    <a:ext uri="{FF2B5EF4-FFF2-40B4-BE49-F238E27FC236}">
                      <a16:creationId xmlns:a16="http://schemas.microsoft.com/office/drawing/2014/main" id="{51E447B6-0078-5B85-83A7-219FE0C9A7DA}"/>
                    </a:ext>
                  </a:extLst>
                </p:cNvPr>
                <p:cNvPicPr/>
                <p:nvPr/>
              </p:nvPicPr>
              <p:blipFill>
                <a:blip r:embed="rId627"/>
                <a:stretch>
                  <a:fillRect/>
                </a:stretch>
              </p:blipFill>
              <p:spPr>
                <a:xfrm>
                  <a:off x="8504880" y="4416540"/>
                  <a:ext cx="95400" cy="125640"/>
                </a:xfrm>
                <a:prstGeom prst="rect">
                  <a:avLst/>
                </a:prstGeom>
              </p:spPr>
            </p:pic>
          </mc:Fallback>
        </mc:AlternateContent>
      </p:grpSp>
      <p:grpSp>
        <p:nvGrpSpPr>
          <p:cNvPr id="425" name="Group 424">
            <a:extLst>
              <a:ext uri="{FF2B5EF4-FFF2-40B4-BE49-F238E27FC236}">
                <a16:creationId xmlns:a16="http://schemas.microsoft.com/office/drawing/2014/main" id="{73AAF887-35E7-1998-F72C-0E7ED853BA10}"/>
              </a:ext>
            </a:extLst>
          </p:cNvPr>
          <p:cNvGrpSpPr/>
          <p:nvPr/>
        </p:nvGrpSpPr>
        <p:grpSpPr>
          <a:xfrm>
            <a:off x="8845440" y="4329060"/>
            <a:ext cx="477720" cy="182520"/>
            <a:chOff x="8845440" y="4329060"/>
            <a:chExt cx="477720" cy="182520"/>
          </a:xfrm>
        </p:grpSpPr>
        <mc:AlternateContent xmlns:mc="http://schemas.openxmlformats.org/markup-compatibility/2006" xmlns:p14="http://schemas.microsoft.com/office/powerpoint/2010/main">
          <mc:Choice Requires="p14">
            <p:contentPart p14:bwMode="auto" r:id="rId628">
              <p14:nvContentPartPr>
                <p14:cNvPr id="420" name="Ink 419">
                  <a:extLst>
                    <a:ext uri="{FF2B5EF4-FFF2-40B4-BE49-F238E27FC236}">
                      <a16:creationId xmlns:a16="http://schemas.microsoft.com/office/drawing/2014/main" id="{836128BE-3AC7-8EF9-AC15-9F833B846B63}"/>
                    </a:ext>
                  </a:extLst>
                </p14:cNvPr>
                <p14:cNvContentPartPr/>
                <p14:nvPr/>
              </p14:nvContentPartPr>
              <p14:xfrm>
                <a:off x="8859840" y="4334460"/>
                <a:ext cx="24840" cy="177120"/>
              </p14:xfrm>
            </p:contentPart>
          </mc:Choice>
          <mc:Fallback xmlns="">
            <p:pic>
              <p:nvPicPr>
                <p:cNvPr id="420" name="Ink 419">
                  <a:extLst>
                    <a:ext uri="{FF2B5EF4-FFF2-40B4-BE49-F238E27FC236}">
                      <a16:creationId xmlns:a16="http://schemas.microsoft.com/office/drawing/2014/main" id="{836128BE-3AC7-8EF9-AC15-9F833B846B63}"/>
                    </a:ext>
                  </a:extLst>
                </p:cNvPr>
                <p:cNvPicPr/>
                <p:nvPr/>
              </p:nvPicPr>
              <p:blipFill>
                <a:blip r:embed="rId629"/>
                <a:stretch>
                  <a:fillRect/>
                </a:stretch>
              </p:blipFill>
              <p:spPr>
                <a:xfrm>
                  <a:off x="8851200" y="4325820"/>
                  <a:ext cx="4248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630">
              <p14:nvContentPartPr>
                <p14:cNvPr id="421" name="Ink 420">
                  <a:extLst>
                    <a:ext uri="{FF2B5EF4-FFF2-40B4-BE49-F238E27FC236}">
                      <a16:creationId xmlns:a16="http://schemas.microsoft.com/office/drawing/2014/main" id="{238B6F31-49BB-7358-5942-0E9DB40AB0B9}"/>
                    </a:ext>
                  </a:extLst>
                </p14:cNvPr>
                <p14:cNvContentPartPr/>
                <p14:nvPr/>
              </p14:nvContentPartPr>
              <p14:xfrm>
                <a:off x="8845440" y="4416900"/>
                <a:ext cx="78480" cy="14400"/>
              </p14:xfrm>
            </p:contentPart>
          </mc:Choice>
          <mc:Fallback xmlns="">
            <p:pic>
              <p:nvPicPr>
                <p:cNvPr id="421" name="Ink 420">
                  <a:extLst>
                    <a:ext uri="{FF2B5EF4-FFF2-40B4-BE49-F238E27FC236}">
                      <a16:creationId xmlns:a16="http://schemas.microsoft.com/office/drawing/2014/main" id="{238B6F31-49BB-7358-5942-0E9DB40AB0B9}"/>
                    </a:ext>
                  </a:extLst>
                </p:cNvPr>
                <p:cNvPicPr/>
                <p:nvPr/>
              </p:nvPicPr>
              <p:blipFill>
                <a:blip r:embed="rId631"/>
                <a:stretch>
                  <a:fillRect/>
                </a:stretch>
              </p:blipFill>
              <p:spPr>
                <a:xfrm>
                  <a:off x="8836440" y="4408260"/>
                  <a:ext cx="9612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632">
              <p14:nvContentPartPr>
                <p14:cNvPr id="422" name="Ink 421">
                  <a:extLst>
                    <a:ext uri="{FF2B5EF4-FFF2-40B4-BE49-F238E27FC236}">
                      <a16:creationId xmlns:a16="http://schemas.microsoft.com/office/drawing/2014/main" id="{422883BE-F6B6-C3F6-DA8F-A50C90C50B0C}"/>
                    </a:ext>
                  </a:extLst>
                </p14:cNvPr>
                <p14:cNvContentPartPr/>
                <p14:nvPr/>
              </p14:nvContentPartPr>
              <p14:xfrm>
                <a:off x="8979360" y="4329060"/>
                <a:ext cx="103320" cy="174960"/>
              </p14:xfrm>
            </p:contentPart>
          </mc:Choice>
          <mc:Fallback xmlns="">
            <p:pic>
              <p:nvPicPr>
                <p:cNvPr id="422" name="Ink 421">
                  <a:extLst>
                    <a:ext uri="{FF2B5EF4-FFF2-40B4-BE49-F238E27FC236}">
                      <a16:creationId xmlns:a16="http://schemas.microsoft.com/office/drawing/2014/main" id="{422883BE-F6B6-C3F6-DA8F-A50C90C50B0C}"/>
                    </a:ext>
                  </a:extLst>
                </p:cNvPr>
                <p:cNvPicPr/>
                <p:nvPr/>
              </p:nvPicPr>
              <p:blipFill>
                <a:blip r:embed="rId633"/>
                <a:stretch>
                  <a:fillRect/>
                </a:stretch>
              </p:blipFill>
              <p:spPr>
                <a:xfrm>
                  <a:off x="8970360" y="4320420"/>
                  <a:ext cx="12096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634">
              <p14:nvContentPartPr>
                <p14:cNvPr id="423" name="Ink 422">
                  <a:extLst>
                    <a:ext uri="{FF2B5EF4-FFF2-40B4-BE49-F238E27FC236}">
                      <a16:creationId xmlns:a16="http://schemas.microsoft.com/office/drawing/2014/main" id="{2A3B5348-752C-914C-7802-86A4511DAEBD}"/>
                    </a:ext>
                  </a:extLst>
                </p14:cNvPr>
                <p14:cNvContentPartPr/>
                <p14:nvPr/>
              </p14:nvContentPartPr>
              <p14:xfrm>
                <a:off x="9108240" y="4417620"/>
                <a:ext cx="72000" cy="89280"/>
              </p14:xfrm>
            </p:contentPart>
          </mc:Choice>
          <mc:Fallback xmlns="">
            <p:pic>
              <p:nvPicPr>
                <p:cNvPr id="423" name="Ink 422">
                  <a:extLst>
                    <a:ext uri="{FF2B5EF4-FFF2-40B4-BE49-F238E27FC236}">
                      <a16:creationId xmlns:a16="http://schemas.microsoft.com/office/drawing/2014/main" id="{2A3B5348-752C-914C-7802-86A4511DAEBD}"/>
                    </a:ext>
                  </a:extLst>
                </p:cNvPr>
                <p:cNvPicPr/>
                <p:nvPr/>
              </p:nvPicPr>
              <p:blipFill>
                <a:blip r:embed="rId635"/>
                <a:stretch>
                  <a:fillRect/>
                </a:stretch>
              </p:blipFill>
              <p:spPr>
                <a:xfrm>
                  <a:off x="9099240" y="4408620"/>
                  <a:ext cx="89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636">
              <p14:nvContentPartPr>
                <p14:cNvPr id="424" name="Ink 423">
                  <a:extLst>
                    <a:ext uri="{FF2B5EF4-FFF2-40B4-BE49-F238E27FC236}">
                      <a16:creationId xmlns:a16="http://schemas.microsoft.com/office/drawing/2014/main" id="{23A2E903-C4BD-F2F1-E42F-9B57B6F2F106}"/>
                    </a:ext>
                  </a:extLst>
                </p14:cNvPr>
                <p14:cNvContentPartPr/>
                <p14:nvPr/>
              </p14:nvContentPartPr>
              <p14:xfrm>
                <a:off x="9209400" y="4401780"/>
                <a:ext cx="113760" cy="87480"/>
              </p14:xfrm>
            </p:contentPart>
          </mc:Choice>
          <mc:Fallback xmlns="">
            <p:pic>
              <p:nvPicPr>
                <p:cNvPr id="424" name="Ink 423">
                  <a:extLst>
                    <a:ext uri="{FF2B5EF4-FFF2-40B4-BE49-F238E27FC236}">
                      <a16:creationId xmlns:a16="http://schemas.microsoft.com/office/drawing/2014/main" id="{23A2E903-C4BD-F2F1-E42F-9B57B6F2F106}"/>
                    </a:ext>
                  </a:extLst>
                </p:cNvPr>
                <p:cNvPicPr/>
                <p:nvPr/>
              </p:nvPicPr>
              <p:blipFill>
                <a:blip r:embed="rId637"/>
                <a:stretch>
                  <a:fillRect/>
                </a:stretch>
              </p:blipFill>
              <p:spPr>
                <a:xfrm>
                  <a:off x="9200400" y="4392780"/>
                  <a:ext cx="131400" cy="105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38">
            <p14:nvContentPartPr>
              <p14:cNvPr id="441" name="Ink 440">
                <a:extLst>
                  <a:ext uri="{FF2B5EF4-FFF2-40B4-BE49-F238E27FC236}">
                    <a16:creationId xmlns:a16="http://schemas.microsoft.com/office/drawing/2014/main" id="{5C0C31E3-D5D0-0EDB-32E8-9392376CFCBD}"/>
                  </a:ext>
                </a:extLst>
              </p14:cNvPr>
              <p14:cNvContentPartPr/>
              <p14:nvPr/>
            </p14:nvContentPartPr>
            <p14:xfrm>
              <a:off x="5875800" y="5412300"/>
              <a:ext cx="125640" cy="215280"/>
            </p14:xfrm>
          </p:contentPart>
        </mc:Choice>
        <mc:Fallback xmlns="">
          <p:pic>
            <p:nvPicPr>
              <p:cNvPr id="441" name="Ink 440">
                <a:extLst>
                  <a:ext uri="{FF2B5EF4-FFF2-40B4-BE49-F238E27FC236}">
                    <a16:creationId xmlns:a16="http://schemas.microsoft.com/office/drawing/2014/main" id="{5C0C31E3-D5D0-0EDB-32E8-9392376CFCBD}"/>
                  </a:ext>
                </a:extLst>
              </p:cNvPr>
              <p:cNvPicPr/>
              <p:nvPr/>
            </p:nvPicPr>
            <p:blipFill>
              <a:blip r:embed="rId639"/>
              <a:stretch>
                <a:fillRect/>
              </a:stretch>
            </p:blipFill>
            <p:spPr>
              <a:xfrm>
                <a:off x="5867160" y="5403660"/>
                <a:ext cx="143280" cy="232920"/>
              </a:xfrm>
              <a:prstGeom prst="rect">
                <a:avLst/>
              </a:prstGeom>
            </p:spPr>
          </p:pic>
        </mc:Fallback>
      </mc:AlternateContent>
      <p:grpSp>
        <p:nvGrpSpPr>
          <p:cNvPr id="443" name="Group 442">
            <a:extLst>
              <a:ext uri="{FF2B5EF4-FFF2-40B4-BE49-F238E27FC236}">
                <a16:creationId xmlns:a16="http://schemas.microsoft.com/office/drawing/2014/main" id="{95171768-7288-5FDD-7E92-14B98C5EC772}"/>
              </a:ext>
            </a:extLst>
          </p:cNvPr>
          <p:cNvGrpSpPr/>
          <p:nvPr/>
        </p:nvGrpSpPr>
        <p:grpSpPr>
          <a:xfrm>
            <a:off x="4817040" y="4815780"/>
            <a:ext cx="1627920" cy="867960"/>
            <a:chOff x="4817040" y="4815780"/>
            <a:chExt cx="1627920" cy="867960"/>
          </a:xfrm>
        </p:grpSpPr>
        <mc:AlternateContent xmlns:mc="http://schemas.openxmlformats.org/markup-compatibility/2006" xmlns:p14="http://schemas.microsoft.com/office/powerpoint/2010/main">
          <mc:Choice Requires="p14">
            <p:contentPart p14:bwMode="auto" r:id="rId640">
              <p14:nvContentPartPr>
                <p14:cNvPr id="426" name="Ink 425">
                  <a:extLst>
                    <a:ext uri="{FF2B5EF4-FFF2-40B4-BE49-F238E27FC236}">
                      <a16:creationId xmlns:a16="http://schemas.microsoft.com/office/drawing/2014/main" id="{502C4D9A-6EAC-38AC-DB55-CE0965C0CC4A}"/>
                    </a:ext>
                  </a:extLst>
                </p14:cNvPr>
                <p14:cNvContentPartPr/>
                <p14:nvPr/>
              </p14:nvContentPartPr>
              <p14:xfrm>
                <a:off x="5022960" y="5080020"/>
                <a:ext cx="25200" cy="246600"/>
              </p14:xfrm>
            </p:contentPart>
          </mc:Choice>
          <mc:Fallback xmlns="">
            <p:pic>
              <p:nvPicPr>
                <p:cNvPr id="426" name="Ink 425">
                  <a:extLst>
                    <a:ext uri="{FF2B5EF4-FFF2-40B4-BE49-F238E27FC236}">
                      <a16:creationId xmlns:a16="http://schemas.microsoft.com/office/drawing/2014/main" id="{502C4D9A-6EAC-38AC-DB55-CE0965C0CC4A}"/>
                    </a:ext>
                  </a:extLst>
                </p:cNvPr>
                <p:cNvPicPr/>
                <p:nvPr/>
              </p:nvPicPr>
              <p:blipFill>
                <a:blip r:embed="rId641"/>
                <a:stretch>
                  <a:fillRect/>
                </a:stretch>
              </p:blipFill>
              <p:spPr>
                <a:xfrm>
                  <a:off x="5013960" y="5071020"/>
                  <a:ext cx="4284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642">
              <p14:nvContentPartPr>
                <p14:cNvPr id="427" name="Ink 426">
                  <a:extLst>
                    <a:ext uri="{FF2B5EF4-FFF2-40B4-BE49-F238E27FC236}">
                      <a16:creationId xmlns:a16="http://schemas.microsoft.com/office/drawing/2014/main" id="{D93A1675-CF2B-65CE-7532-F84B20386378}"/>
                    </a:ext>
                  </a:extLst>
                </p14:cNvPr>
                <p14:cNvContentPartPr/>
                <p14:nvPr/>
              </p14:nvContentPartPr>
              <p14:xfrm>
                <a:off x="5063640" y="5186940"/>
                <a:ext cx="100080" cy="30960"/>
              </p14:xfrm>
            </p:contentPart>
          </mc:Choice>
          <mc:Fallback xmlns="">
            <p:pic>
              <p:nvPicPr>
                <p:cNvPr id="427" name="Ink 426">
                  <a:extLst>
                    <a:ext uri="{FF2B5EF4-FFF2-40B4-BE49-F238E27FC236}">
                      <a16:creationId xmlns:a16="http://schemas.microsoft.com/office/drawing/2014/main" id="{D93A1675-CF2B-65CE-7532-F84B20386378}"/>
                    </a:ext>
                  </a:extLst>
                </p:cNvPr>
                <p:cNvPicPr/>
                <p:nvPr/>
              </p:nvPicPr>
              <p:blipFill>
                <a:blip r:embed="rId643"/>
                <a:stretch>
                  <a:fillRect/>
                </a:stretch>
              </p:blipFill>
              <p:spPr>
                <a:xfrm>
                  <a:off x="5055000" y="5178300"/>
                  <a:ext cx="11772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644">
              <p14:nvContentPartPr>
                <p14:cNvPr id="428" name="Ink 427">
                  <a:extLst>
                    <a:ext uri="{FF2B5EF4-FFF2-40B4-BE49-F238E27FC236}">
                      <a16:creationId xmlns:a16="http://schemas.microsoft.com/office/drawing/2014/main" id="{D45A4172-77AC-2F3B-3AB9-284F2046E8EC}"/>
                    </a:ext>
                  </a:extLst>
                </p14:cNvPr>
                <p14:cNvContentPartPr/>
                <p14:nvPr/>
              </p14:nvContentPartPr>
              <p14:xfrm>
                <a:off x="5187480" y="5076420"/>
                <a:ext cx="7560" cy="223560"/>
              </p14:xfrm>
            </p:contentPart>
          </mc:Choice>
          <mc:Fallback xmlns="">
            <p:pic>
              <p:nvPicPr>
                <p:cNvPr id="428" name="Ink 427">
                  <a:extLst>
                    <a:ext uri="{FF2B5EF4-FFF2-40B4-BE49-F238E27FC236}">
                      <a16:creationId xmlns:a16="http://schemas.microsoft.com/office/drawing/2014/main" id="{D45A4172-77AC-2F3B-3AB9-284F2046E8EC}"/>
                    </a:ext>
                  </a:extLst>
                </p:cNvPr>
                <p:cNvPicPr/>
                <p:nvPr/>
              </p:nvPicPr>
              <p:blipFill>
                <a:blip r:embed="rId645"/>
                <a:stretch>
                  <a:fillRect/>
                </a:stretch>
              </p:blipFill>
              <p:spPr>
                <a:xfrm>
                  <a:off x="5178840" y="5067780"/>
                  <a:ext cx="2520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646">
              <p14:nvContentPartPr>
                <p14:cNvPr id="429" name="Ink 428">
                  <a:extLst>
                    <a:ext uri="{FF2B5EF4-FFF2-40B4-BE49-F238E27FC236}">
                      <a16:creationId xmlns:a16="http://schemas.microsoft.com/office/drawing/2014/main" id="{59FFB125-BCA8-5542-75C0-44E60926D682}"/>
                    </a:ext>
                  </a:extLst>
                </p14:cNvPr>
                <p14:cNvContentPartPr/>
                <p14:nvPr/>
              </p14:nvContentPartPr>
              <p14:xfrm>
                <a:off x="5325000" y="5174700"/>
                <a:ext cx="93600" cy="22320"/>
              </p14:xfrm>
            </p:contentPart>
          </mc:Choice>
          <mc:Fallback xmlns="">
            <p:pic>
              <p:nvPicPr>
                <p:cNvPr id="429" name="Ink 428">
                  <a:extLst>
                    <a:ext uri="{FF2B5EF4-FFF2-40B4-BE49-F238E27FC236}">
                      <a16:creationId xmlns:a16="http://schemas.microsoft.com/office/drawing/2014/main" id="{59FFB125-BCA8-5542-75C0-44E60926D682}"/>
                    </a:ext>
                  </a:extLst>
                </p:cNvPr>
                <p:cNvPicPr/>
                <p:nvPr/>
              </p:nvPicPr>
              <p:blipFill>
                <a:blip r:embed="rId647"/>
                <a:stretch>
                  <a:fillRect/>
                </a:stretch>
              </p:blipFill>
              <p:spPr>
                <a:xfrm>
                  <a:off x="5316000" y="5166060"/>
                  <a:ext cx="11124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648">
              <p14:nvContentPartPr>
                <p14:cNvPr id="430" name="Ink 429">
                  <a:extLst>
                    <a:ext uri="{FF2B5EF4-FFF2-40B4-BE49-F238E27FC236}">
                      <a16:creationId xmlns:a16="http://schemas.microsoft.com/office/drawing/2014/main" id="{2C12FD10-008C-981C-64B3-4057EC4EC432}"/>
                    </a:ext>
                  </a:extLst>
                </p14:cNvPr>
                <p14:cNvContentPartPr/>
                <p14:nvPr/>
              </p14:nvContentPartPr>
              <p14:xfrm>
                <a:off x="5342280" y="5236980"/>
                <a:ext cx="86040" cy="19080"/>
              </p14:xfrm>
            </p:contentPart>
          </mc:Choice>
          <mc:Fallback xmlns="">
            <p:pic>
              <p:nvPicPr>
                <p:cNvPr id="430" name="Ink 429">
                  <a:extLst>
                    <a:ext uri="{FF2B5EF4-FFF2-40B4-BE49-F238E27FC236}">
                      <a16:creationId xmlns:a16="http://schemas.microsoft.com/office/drawing/2014/main" id="{2C12FD10-008C-981C-64B3-4057EC4EC432}"/>
                    </a:ext>
                  </a:extLst>
                </p:cNvPr>
                <p:cNvPicPr/>
                <p:nvPr/>
              </p:nvPicPr>
              <p:blipFill>
                <a:blip r:embed="rId649"/>
                <a:stretch>
                  <a:fillRect/>
                </a:stretch>
              </p:blipFill>
              <p:spPr>
                <a:xfrm>
                  <a:off x="5333280" y="5227980"/>
                  <a:ext cx="10368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650">
              <p14:nvContentPartPr>
                <p14:cNvPr id="432" name="Ink 431">
                  <a:extLst>
                    <a:ext uri="{FF2B5EF4-FFF2-40B4-BE49-F238E27FC236}">
                      <a16:creationId xmlns:a16="http://schemas.microsoft.com/office/drawing/2014/main" id="{DF15652E-C960-1CB9-49C1-363A94AC6048}"/>
                    </a:ext>
                  </a:extLst>
                </p14:cNvPr>
                <p14:cNvContentPartPr/>
                <p14:nvPr/>
              </p14:nvContentPartPr>
              <p14:xfrm>
                <a:off x="5653680" y="5041140"/>
                <a:ext cx="113040" cy="230400"/>
              </p14:xfrm>
            </p:contentPart>
          </mc:Choice>
          <mc:Fallback xmlns="">
            <p:pic>
              <p:nvPicPr>
                <p:cNvPr id="432" name="Ink 431">
                  <a:extLst>
                    <a:ext uri="{FF2B5EF4-FFF2-40B4-BE49-F238E27FC236}">
                      <a16:creationId xmlns:a16="http://schemas.microsoft.com/office/drawing/2014/main" id="{DF15652E-C960-1CB9-49C1-363A94AC6048}"/>
                    </a:ext>
                  </a:extLst>
                </p:cNvPr>
                <p:cNvPicPr/>
                <p:nvPr/>
              </p:nvPicPr>
              <p:blipFill>
                <a:blip r:embed="rId651"/>
                <a:stretch>
                  <a:fillRect/>
                </a:stretch>
              </p:blipFill>
              <p:spPr>
                <a:xfrm>
                  <a:off x="5645040" y="5032140"/>
                  <a:ext cx="13068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652">
              <p14:nvContentPartPr>
                <p14:cNvPr id="433" name="Ink 432">
                  <a:extLst>
                    <a:ext uri="{FF2B5EF4-FFF2-40B4-BE49-F238E27FC236}">
                      <a16:creationId xmlns:a16="http://schemas.microsoft.com/office/drawing/2014/main" id="{9313665D-30BE-4F08-D972-B297FDA314C6}"/>
                    </a:ext>
                  </a:extLst>
                </p14:cNvPr>
                <p14:cNvContentPartPr/>
                <p14:nvPr/>
              </p14:nvContentPartPr>
              <p14:xfrm>
                <a:off x="5822880" y="5177940"/>
                <a:ext cx="69120" cy="97560"/>
              </p14:xfrm>
            </p:contentPart>
          </mc:Choice>
          <mc:Fallback xmlns="">
            <p:pic>
              <p:nvPicPr>
                <p:cNvPr id="433" name="Ink 432">
                  <a:extLst>
                    <a:ext uri="{FF2B5EF4-FFF2-40B4-BE49-F238E27FC236}">
                      <a16:creationId xmlns:a16="http://schemas.microsoft.com/office/drawing/2014/main" id="{9313665D-30BE-4F08-D972-B297FDA314C6}"/>
                    </a:ext>
                  </a:extLst>
                </p:cNvPr>
                <p:cNvPicPr/>
                <p:nvPr/>
              </p:nvPicPr>
              <p:blipFill>
                <a:blip r:embed="rId653"/>
                <a:stretch>
                  <a:fillRect/>
                </a:stretch>
              </p:blipFill>
              <p:spPr>
                <a:xfrm>
                  <a:off x="5814240" y="5169300"/>
                  <a:ext cx="8676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654">
              <p14:nvContentPartPr>
                <p14:cNvPr id="435" name="Ink 434">
                  <a:extLst>
                    <a:ext uri="{FF2B5EF4-FFF2-40B4-BE49-F238E27FC236}">
                      <a16:creationId xmlns:a16="http://schemas.microsoft.com/office/drawing/2014/main" id="{BD7F8749-69C3-7208-C86D-DCE054CD1C27}"/>
                    </a:ext>
                  </a:extLst>
                </p14:cNvPr>
                <p14:cNvContentPartPr/>
                <p14:nvPr/>
              </p14:nvContentPartPr>
              <p14:xfrm>
                <a:off x="6061560" y="5065980"/>
                <a:ext cx="15840" cy="173520"/>
              </p14:xfrm>
            </p:contentPart>
          </mc:Choice>
          <mc:Fallback xmlns="">
            <p:pic>
              <p:nvPicPr>
                <p:cNvPr id="435" name="Ink 434">
                  <a:extLst>
                    <a:ext uri="{FF2B5EF4-FFF2-40B4-BE49-F238E27FC236}">
                      <a16:creationId xmlns:a16="http://schemas.microsoft.com/office/drawing/2014/main" id="{BD7F8749-69C3-7208-C86D-DCE054CD1C27}"/>
                    </a:ext>
                  </a:extLst>
                </p:cNvPr>
                <p:cNvPicPr/>
                <p:nvPr/>
              </p:nvPicPr>
              <p:blipFill>
                <a:blip r:embed="rId655"/>
                <a:stretch>
                  <a:fillRect/>
                </a:stretch>
              </p:blipFill>
              <p:spPr>
                <a:xfrm>
                  <a:off x="6052920" y="5057340"/>
                  <a:ext cx="3348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656">
              <p14:nvContentPartPr>
                <p14:cNvPr id="436" name="Ink 435">
                  <a:extLst>
                    <a:ext uri="{FF2B5EF4-FFF2-40B4-BE49-F238E27FC236}">
                      <a16:creationId xmlns:a16="http://schemas.microsoft.com/office/drawing/2014/main" id="{93A37DA5-5100-E678-23A5-65FAABB44CB7}"/>
                    </a:ext>
                  </a:extLst>
                </p14:cNvPr>
                <p14:cNvContentPartPr/>
                <p14:nvPr/>
              </p14:nvContentPartPr>
              <p14:xfrm>
                <a:off x="5963280" y="5062020"/>
                <a:ext cx="241920" cy="17640"/>
              </p14:xfrm>
            </p:contentPart>
          </mc:Choice>
          <mc:Fallback xmlns="">
            <p:pic>
              <p:nvPicPr>
                <p:cNvPr id="436" name="Ink 435">
                  <a:extLst>
                    <a:ext uri="{FF2B5EF4-FFF2-40B4-BE49-F238E27FC236}">
                      <a16:creationId xmlns:a16="http://schemas.microsoft.com/office/drawing/2014/main" id="{93A37DA5-5100-E678-23A5-65FAABB44CB7}"/>
                    </a:ext>
                  </a:extLst>
                </p:cNvPr>
                <p:cNvPicPr/>
                <p:nvPr/>
              </p:nvPicPr>
              <p:blipFill>
                <a:blip r:embed="rId657"/>
                <a:stretch>
                  <a:fillRect/>
                </a:stretch>
              </p:blipFill>
              <p:spPr>
                <a:xfrm>
                  <a:off x="5954640" y="5053380"/>
                  <a:ext cx="25956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658">
              <p14:nvContentPartPr>
                <p14:cNvPr id="437" name="Ink 436">
                  <a:extLst>
                    <a:ext uri="{FF2B5EF4-FFF2-40B4-BE49-F238E27FC236}">
                      <a16:creationId xmlns:a16="http://schemas.microsoft.com/office/drawing/2014/main" id="{46659544-CE97-D002-AB3D-4C84905CFE63}"/>
                    </a:ext>
                  </a:extLst>
                </p14:cNvPr>
                <p14:cNvContentPartPr/>
                <p14:nvPr/>
              </p14:nvContentPartPr>
              <p14:xfrm>
                <a:off x="5986320" y="4993980"/>
                <a:ext cx="152280" cy="23400"/>
              </p14:xfrm>
            </p:contentPart>
          </mc:Choice>
          <mc:Fallback xmlns="">
            <p:pic>
              <p:nvPicPr>
                <p:cNvPr id="437" name="Ink 436">
                  <a:extLst>
                    <a:ext uri="{FF2B5EF4-FFF2-40B4-BE49-F238E27FC236}">
                      <a16:creationId xmlns:a16="http://schemas.microsoft.com/office/drawing/2014/main" id="{46659544-CE97-D002-AB3D-4C84905CFE63}"/>
                    </a:ext>
                  </a:extLst>
                </p:cNvPr>
                <p:cNvPicPr/>
                <p:nvPr/>
              </p:nvPicPr>
              <p:blipFill>
                <a:blip r:embed="rId659"/>
                <a:stretch>
                  <a:fillRect/>
                </a:stretch>
              </p:blipFill>
              <p:spPr>
                <a:xfrm>
                  <a:off x="5977320" y="4984980"/>
                  <a:ext cx="1699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660">
              <p14:nvContentPartPr>
                <p14:cNvPr id="439" name="Ink 438">
                  <a:extLst>
                    <a:ext uri="{FF2B5EF4-FFF2-40B4-BE49-F238E27FC236}">
                      <a16:creationId xmlns:a16="http://schemas.microsoft.com/office/drawing/2014/main" id="{481FF1CD-6FBF-75DC-C392-4B98289DA8D5}"/>
                    </a:ext>
                  </a:extLst>
                </p14:cNvPr>
                <p14:cNvContentPartPr/>
                <p14:nvPr/>
              </p14:nvContentPartPr>
              <p14:xfrm>
                <a:off x="5687520" y="5326620"/>
                <a:ext cx="482760" cy="34560"/>
              </p14:xfrm>
            </p:contentPart>
          </mc:Choice>
          <mc:Fallback xmlns="">
            <p:pic>
              <p:nvPicPr>
                <p:cNvPr id="439" name="Ink 438">
                  <a:extLst>
                    <a:ext uri="{FF2B5EF4-FFF2-40B4-BE49-F238E27FC236}">
                      <a16:creationId xmlns:a16="http://schemas.microsoft.com/office/drawing/2014/main" id="{481FF1CD-6FBF-75DC-C392-4B98289DA8D5}"/>
                    </a:ext>
                  </a:extLst>
                </p:cNvPr>
                <p:cNvPicPr/>
                <p:nvPr/>
              </p:nvPicPr>
              <p:blipFill>
                <a:blip r:embed="rId661"/>
                <a:stretch>
                  <a:fillRect/>
                </a:stretch>
              </p:blipFill>
              <p:spPr>
                <a:xfrm>
                  <a:off x="5678520" y="5317620"/>
                  <a:ext cx="50040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662">
              <p14:nvContentPartPr>
                <p14:cNvPr id="442" name="Ink 441">
                  <a:extLst>
                    <a:ext uri="{FF2B5EF4-FFF2-40B4-BE49-F238E27FC236}">
                      <a16:creationId xmlns:a16="http://schemas.microsoft.com/office/drawing/2014/main" id="{5BC5A8A3-8929-D055-DAC6-088391F4077C}"/>
                    </a:ext>
                  </a:extLst>
                </p14:cNvPr>
                <p14:cNvContentPartPr/>
                <p14:nvPr/>
              </p14:nvContentPartPr>
              <p14:xfrm>
                <a:off x="4817040" y="4815780"/>
                <a:ext cx="1627920" cy="867960"/>
              </p14:xfrm>
            </p:contentPart>
          </mc:Choice>
          <mc:Fallback xmlns="">
            <p:pic>
              <p:nvPicPr>
                <p:cNvPr id="442" name="Ink 441">
                  <a:extLst>
                    <a:ext uri="{FF2B5EF4-FFF2-40B4-BE49-F238E27FC236}">
                      <a16:creationId xmlns:a16="http://schemas.microsoft.com/office/drawing/2014/main" id="{5BC5A8A3-8929-D055-DAC6-088391F4077C}"/>
                    </a:ext>
                  </a:extLst>
                </p:cNvPr>
                <p:cNvPicPr/>
                <p:nvPr/>
              </p:nvPicPr>
              <p:blipFill>
                <a:blip r:embed="rId663"/>
                <a:stretch>
                  <a:fillRect/>
                </a:stretch>
              </p:blipFill>
              <p:spPr>
                <a:xfrm>
                  <a:off x="4808040" y="4807140"/>
                  <a:ext cx="1645560" cy="885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64">
            <p14:nvContentPartPr>
              <p14:cNvPr id="444" name="Ink 443">
                <a:extLst>
                  <a:ext uri="{FF2B5EF4-FFF2-40B4-BE49-F238E27FC236}">
                    <a16:creationId xmlns:a16="http://schemas.microsoft.com/office/drawing/2014/main" id="{F5D2D907-9822-0E92-D100-C49155E6C4F5}"/>
                  </a:ext>
                </a:extLst>
              </p14:cNvPr>
              <p14:cNvContentPartPr/>
              <p14:nvPr/>
            </p14:nvContentPartPr>
            <p14:xfrm>
              <a:off x="6805320" y="5004420"/>
              <a:ext cx="210960" cy="250920"/>
            </p14:xfrm>
          </p:contentPart>
        </mc:Choice>
        <mc:Fallback xmlns="">
          <p:pic>
            <p:nvPicPr>
              <p:cNvPr id="444" name="Ink 443">
                <a:extLst>
                  <a:ext uri="{FF2B5EF4-FFF2-40B4-BE49-F238E27FC236}">
                    <a16:creationId xmlns:a16="http://schemas.microsoft.com/office/drawing/2014/main" id="{F5D2D907-9822-0E92-D100-C49155E6C4F5}"/>
                  </a:ext>
                </a:extLst>
              </p:cNvPr>
              <p:cNvPicPr/>
              <p:nvPr/>
            </p:nvPicPr>
            <p:blipFill>
              <a:blip r:embed="rId665"/>
              <a:stretch>
                <a:fillRect/>
              </a:stretch>
            </p:blipFill>
            <p:spPr>
              <a:xfrm>
                <a:off x="6796320" y="4995780"/>
                <a:ext cx="22860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666">
            <p14:nvContentPartPr>
              <p14:cNvPr id="445" name="Ink 444">
                <a:extLst>
                  <a:ext uri="{FF2B5EF4-FFF2-40B4-BE49-F238E27FC236}">
                    <a16:creationId xmlns:a16="http://schemas.microsoft.com/office/drawing/2014/main" id="{E23E7923-BDE6-9F63-646F-6F32BE098B67}"/>
                  </a:ext>
                </a:extLst>
              </p14:cNvPr>
              <p14:cNvContentPartPr/>
              <p14:nvPr/>
            </p14:nvContentPartPr>
            <p14:xfrm>
              <a:off x="7023840" y="5149140"/>
              <a:ext cx="87120" cy="158760"/>
            </p14:xfrm>
          </p:contentPart>
        </mc:Choice>
        <mc:Fallback xmlns="">
          <p:pic>
            <p:nvPicPr>
              <p:cNvPr id="445" name="Ink 444">
                <a:extLst>
                  <a:ext uri="{FF2B5EF4-FFF2-40B4-BE49-F238E27FC236}">
                    <a16:creationId xmlns:a16="http://schemas.microsoft.com/office/drawing/2014/main" id="{E23E7923-BDE6-9F63-646F-6F32BE098B67}"/>
                  </a:ext>
                </a:extLst>
              </p:cNvPr>
              <p:cNvPicPr/>
              <p:nvPr/>
            </p:nvPicPr>
            <p:blipFill>
              <a:blip r:embed="rId667"/>
              <a:stretch>
                <a:fillRect/>
              </a:stretch>
            </p:blipFill>
            <p:spPr>
              <a:xfrm>
                <a:off x="7014840" y="5140500"/>
                <a:ext cx="10476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668">
            <p14:nvContentPartPr>
              <p14:cNvPr id="446" name="Ink 445">
                <a:extLst>
                  <a:ext uri="{FF2B5EF4-FFF2-40B4-BE49-F238E27FC236}">
                    <a16:creationId xmlns:a16="http://schemas.microsoft.com/office/drawing/2014/main" id="{D9BC2003-2AA3-D624-31ED-0F59AA8DD86A}"/>
                  </a:ext>
                </a:extLst>
              </p14:cNvPr>
              <p14:cNvContentPartPr/>
              <p14:nvPr/>
            </p14:nvContentPartPr>
            <p14:xfrm>
              <a:off x="7158840" y="5062020"/>
              <a:ext cx="131040" cy="201960"/>
            </p14:xfrm>
          </p:contentPart>
        </mc:Choice>
        <mc:Fallback xmlns="">
          <p:pic>
            <p:nvPicPr>
              <p:cNvPr id="446" name="Ink 445">
                <a:extLst>
                  <a:ext uri="{FF2B5EF4-FFF2-40B4-BE49-F238E27FC236}">
                    <a16:creationId xmlns:a16="http://schemas.microsoft.com/office/drawing/2014/main" id="{D9BC2003-2AA3-D624-31ED-0F59AA8DD86A}"/>
                  </a:ext>
                </a:extLst>
              </p:cNvPr>
              <p:cNvPicPr/>
              <p:nvPr/>
            </p:nvPicPr>
            <p:blipFill>
              <a:blip r:embed="rId669"/>
              <a:stretch>
                <a:fillRect/>
              </a:stretch>
            </p:blipFill>
            <p:spPr>
              <a:xfrm>
                <a:off x="7149840" y="5053020"/>
                <a:ext cx="14868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670">
            <p14:nvContentPartPr>
              <p14:cNvPr id="447" name="Ink 446">
                <a:extLst>
                  <a:ext uri="{FF2B5EF4-FFF2-40B4-BE49-F238E27FC236}">
                    <a16:creationId xmlns:a16="http://schemas.microsoft.com/office/drawing/2014/main" id="{F6132DA4-B007-9449-B1E0-BD8F5E0B56E2}"/>
                  </a:ext>
                </a:extLst>
              </p14:cNvPr>
              <p14:cNvContentPartPr/>
              <p14:nvPr/>
            </p14:nvContentPartPr>
            <p14:xfrm>
              <a:off x="4219440" y="5912340"/>
              <a:ext cx="96480" cy="239760"/>
            </p14:xfrm>
          </p:contentPart>
        </mc:Choice>
        <mc:Fallback xmlns="">
          <p:pic>
            <p:nvPicPr>
              <p:cNvPr id="447" name="Ink 446">
                <a:extLst>
                  <a:ext uri="{FF2B5EF4-FFF2-40B4-BE49-F238E27FC236}">
                    <a16:creationId xmlns:a16="http://schemas.microsoft.com/office/drawing/2014/main" id="{F6132DA4-B007-9449-B1E0-BD8F5E0B56E2}"/>
                  </a:ext>
                </a:extLst>
              </p:cNvPr>
              <p:cNvPicPr/>
              <p:nvPr/>
            </p:nvPicPr>
            <p:blipFill>
              <a:blip r:embed="rId671"/>
              <a:stretch>
                <a:fillRect/>
              </a:stretch>
            </p:blipFill>
            <p:spPr>
              <a:xfrm>
                <a:off x="4210800" y="5903340"/>
                <a:ext cx="11412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672">
            <p14:nvContentPartPr>
              <p14:cNvPr id="448" name="Ink 447">
                <a:extLst>
                  <a:ext uri="{FF2B5EF4-FFF2-40B4-BE49-F238E27FC236}">
                    <a16:creationId xmlns:a16="http://schemas.microsoft.com/office/drawing/2014/main" id="{A1F01A15-0062-8E2F-FE29-3A0AFA55C8A4}"/>
                  </a:ext>
                </a:extLst>
              </p14:cNvPr>
              <p14:cNvContentPartPr/>
              <p14:nvPr/>
            </p14:nvContentPartPr>
            <p14:xfrm>
              <a:off x="4379640" y="6097020"/>
              <a:ext cx="46080" cy="70560"/>
            </p14:xfrm>
          </p:contentPart>
        </mc:Choice>
        <mc:Fallback xmlns="">
          <p:pic>
            <p:nvPicPr>
              <p:cNvPr id="448" name="Ink 447">
                <a:extLst>
                  <a:ext uri="{FF2B5EF4-FFF2-40B4-BE49-F238E27FC236}">
                    <a16:creationId xmlns:a16="http://schemas.microsoft.com/office/drawing/2014/main" id="{A1F01A15-0062-8E2F-FE29-3A0AFA55C8A4}"/>
                  </a:ext>
                </a:extLst>
              </p:cNvPr>
              <p:cNvPicPr/>
              <p:nvPr/>
            </p:nvPicPr>
            <p:blipFill>
              <a:blip r:embed="rId673"/>
              <a:stretch>
                <a:fillRect/>
              </a:stretch>
            </p:blipFill>
            <p:spPr>
              <a:xfrm>
                <a:off x="4370640" y="6088020"/>
                <a:ext cx="6372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674">
            <p14:nvContentPartPr>
              <p14:cNvPr id="449" name="Ink 448">
                <a:extLst>
                  <a:ext uri="{FF2B5EF4-FFF2-40B4-BE49-F238E27FC236}">
                    <a16:creationId xmlns:a16="http://schemas.microsoft.com/office/drawing/2014/main" id="{B259FE1F-EB66-DA9D-823F-3996A32D6C44}"/>
                  </a:ext>
                </a:extLst>
              </p14:cNvPr>
              <p14:cNvContentPartPr/>
              <p14:nvPr/>
            </p14:nvContentPartPr>
            <p14:xfrm>
              <a:off x="4539480" y="6050940"/>
              <a:ext cx="61920" cy="4680"/>
            </p14:xfrm>
          </p:contentPart>
        </mc:Choice>
        <mc:Fallback xmlns="">
          <p:pic>
            <p:nvPicPr>
              <p:cNvPr id="449" name="Ink 448">
                <a:extLst>
                  <a:ext uri="{FF2B5EF4-FFF2-40B4-BE49-F238E27FC236}">
                    <a16:creationId xmlns:a16="http://schemas.microsoft.com/office/drawing/2014/main" id="{B259FE1F-EB66-DA9D-823F-3996A32D6C44}"/>
                  </a:ext>
                </a:extLst>
              </p:cNvPr>
              <p:cNvPicPr/>
              <p:nvPr/>
            </p:nvPicPr>
            <p:blipFill>
              <a:blip r:embed="rId675"/>
              <a:stretch>
                <a:fillRect/>
              </a:stretch>
            </p:blipFill>
            <p:spPr>
              <a:xfrm>
                <a:off x="4530840" y="6041940"/>
                <a:ext cx="7956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676">
            <p14:nvContentPartPr>
              <p14:cNvPr id="450" name="Ink 449">
                <a:extLst>
                  <a:ext uri="{FF2B5EF4-FFF2-40B4-BE49-F238E27FC236}">
                    <a16:creationId xmlns:a16="http://schemas.microsoft.com/office/drawing/2014/main" id="{1A1AD22C-70E6-9C9D-6009-13A0E5C54B7E}"/>
                  </a:ext>
                </a:extLst>
              </p14:cNvPr>
              <p14:cNvContentPartPr/>
              <p14:nvPr/>
            </p14:nvContentPartPr>
            <p14:xfrm>
              <a:off x="4562520" y="6091260"/>
              <a:ext cx="60840" cy="5400"/>
            </p14:xfrm>
          </p:contentPart>
        </mc:Choice>
        <mc:Fallback xmlns="">
          <p:pic>
            <p:nvPicPr>
              <p:cNvPr id="450" name="Ink 449">
                <a:extLst>
                  <a:ext uri="{FF2B5EF4-FFF2-40B4-BE49-F238E27FC236}">
                    <a16:creationId xmlns:a16="http://schemas.microsoft.com/office/drawing/2014/main" id="{1A1AD22C-70E6-9C9D-6009-13A0E5C54B7E}"/>
                  </a:ext>
                </a:extLst>
              </p:cNvPr>
              <p:cNvPicPr/>
              <p:nvPr/>
            </p:nvPicPr>
            <p:blipFill>
              <a:blip r:embed="rId677"/>
              <a:stretch>
                <a:fillRect/>
              </a:stretch>
            </p:blipFill>
            <p:spPr>
              <a:xfrm>
                <a:off x="4553520" y="6082260"/>
                <a:ext cx="7848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678">
            <p14:nvContentPartPr>
              <p14:cNvPr id="451" name="Ink 450">
                <a:extLst>
                  <a:ext uri="{FF2B5EF4-FFF2-40B4-BE49-F238E27FC236}">
                    <a16:creationId xmlns:a16="http://schemas.microsoft.com/office/drawing/2014/main" id="{F5590E9F-60FB-AF34-A975-843D5B361509}"/>
                  </a:ext>
                </a:extLst>
              </p14:cNvPr>
              <p14:cNvContentPartPr/>
              <p14:nvPr/>
            </p14:nvContentPartPr>
            <p14:xfrm>
              <a:off x="4735680" y="5993340"/>
              <a:ext cx="117000" cy="105120"/>
            </p14:xfrm>
          </p:contentPart>
        </mc:Choice>
        <mc:Fallback xmlns="">
          <p:pic>
            <p:nvPicPr>
              <p:cNvPr id="451" name="Ink 450">
                <a:extLst>
                  <a:ext uri="{FF2B5EF4-FFF2-40B4-BE49-F238E27FC236}">
                    <a16:creationId xmlns:a16="http://schemas.microsoft.com/office/drawing/2014/main" id="{F5590E9F-60FB-AF34-A975-843D5B361509}"/>
                  </a:ext>
                </a:extLst>
              </p:cNvPr>
              <p:cNvPicPr/>
              <p:nvPr/>
            </p:nvPicPr>
            <p:blipFill>
              <a:blip r:embed="rId679"/>
              <a:stretch>
                <a:fillRect/>
              </a:stretch>
            </p:blipFill>
            <p:spPr>
              <a:xfrm>
                <a:off x="4726680" y="5984340"/>
                <a:ext cx="134640" cy="122760"/>
              </a:xfrm>
              <a:prstGeom prst="rect">
                <a:avLst/>
              </a:prstGeom>
            </p:spPr>
          </p:pic>
        </mc:Fallback>
      </mc:AlternateContent>
      <p:grpSp>
        <p:nvGrpSpPr>
          <p:cNvPr id="460" name="Group 459">
            <a:extLst>
              <a:ext uri="{FF2B5EF4-FFF2-40B4-BE49-F238E27FC236}">
                <a16:creationId xmlns:a16="http://schemas.microsoft.com/office/drawing/2014/main" id="{AD2A8176-1FE8-083B-6A11-22452950AEE2}"/>
              </a:ext>
            </a:extLst>
          </p:cNvPr>
          <p:cNvGrpSpPr/>
          <p:nvPr/>
        </p:nvGrpSpPr>
        <p:grpSpPr>
          <a:xfrm>
            <a:off x="4930080" y="5975340"/>
            <a:ext cx="420120" cy="148320"/>
            <a:chOff x="4930080" y="5975340"/>
            <a:chExt cx="420120" cy="148320"/>
          </a:xfrm>
        </p:grpSpPr>
        <mc:AlternateContent xmlns:mc="http://schemas.openxmlformats.org/markup-compatibility/2006" xmlns:p14="http://schemas.microsoft.com/office/powerpoint/2010/main">
          <mc:Choice Requires="p14">
            <p:contentPart p14:bwMode="auto" r:id="rId680">
              <p14:nvContentPartPr>
                <p14:cNvPr id="456" name="Ink 455">
                  <a:extLst>
                    <a:ext uri="{FF2B5EF4-FFF2-40B4-BE49-F238E27FC236}">
                      <a16:creationId xmlns:a16="http://schemas.microsoft.com/office/drawing/2014/main" id="{E7B229AF-6CF1-D8DA-A308-0A0CB1469C1C}"/>
                    </a:ext>
                  </a:extLst>
                </p14:cNvPr>
                <p14:cNvContentPartPr/>
                <p14:nvPr/>
              </p14:nvContentPartPr>
              <p14:xfrm>
                <a:off x="4930080" y="5975340"/>
                <a:ext cx="63000" cy="148320"/>
              </p14:xfrm>
            </p:contentPart>
          </mc:Choice>
          <mc:Fallback xmlns="">
            <p:pic>
              <p:nvPicPr>
                <p:cNvPr id="456" name="Ink 455">
                  <a:extLst>
                    <a:ext uri="{FF2B5EF4-FFF2-40B4-BE49-F238E27FC236}">
                      <a16:creationId xmlns:a16="http://schemas.microsoft.com/office/drawing/2014/main" id="{E7B229AF-6CF1-D8DA-A308-0A0CB1469C1C}"/>
                    </a:ext>
                  </a:extLst>
                </p:cNvPr>
                <p:cNvPicPr/>
                <p:nvPr/>
              </p:nvPicPr>
              <p:blipFill>
                <a:blip r:embed="rId681"/>
                <a:stretch>
                  <a:fillRect/>
                </a:stretch>
              </p:blipFill>
              <p:spPr>
                <a:xfrm>
                  <a:off x="4921440" y="5966340"/>
                  <a:ext cx="8064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682">
              <p14:nvContentPartPr>
                <p14:cNvPr id="457" name="Ink 456">
                  <a:extLst>
                    <a:ext uri="{FF2B5EF4-FFF2-40B4-BE49-F238E27FC236}">
                      <a16:creationId xmlns:a16="http://schemas.microsoft.com/office/drawing/2014/main" id="{9100962E-7AE1-6DDD-E987-2B9A1A6D8608}"/>
                    </a:ext>
                  </a:extLst>
                </p14:cNvPr>
                <p14:cNvContentPartPr/>
                <p14:nvPr/>
              </p14:nvContentPartPr>
              <p14:xfrm>
                <a:off x="5052480" y="5986140"/>
                <a:ext cx="87480" cy="92880"/>
              </p14:xfrm>
            </p:contentPart>
          </mc:Choice>
          <mc:Fallback xmlns="">
            <p:pic>
              <p:nvPicPr>
                <p:cNvPr id="457" name="Ink 456">
                  <a:extLst>
                    <a:ext uri="{FF2B5EF4-FFF2-40B4-BE49-F238E27FC236}">
                      <a16:creationId xmlns:a16="http://schemas.microsoft.com/office/drawing/2014/main" id="{9100962E-7AE1-6DDD-E987-2B9A1A6D8608}"/>
                    </a:ext>
                  </a:extLst>
                </p:cNvPr>
                <p:cNvPicPr/>
                <p:nvPr/>
              </p:nvPicPr>
              <p:blipFill>
                <a:blip r:embed="rId683"/>
                <a:stretch>
                  <a:fillRect/>
                </a:stretch>
              </p:blipFill>
              <p:spPr>
                <a:xfrm>
                  <a:off x="5043480" y="5977500"/>
                  <a:ext cx="10512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684">
              <p14:nvContentPartPr>
                <p14:cNvPr id="458" name="Ink 457">
                  <a:extLst>
                    <a:ext uri="{FF2B5EF4-FFF2-40B4-BE49-F238E27FC236}">
                      <a16:creationId xmlns:a16="http://schemas.microsoft.com/office/drawing/2014/main" id="{BF52CAD9-8075-947E-5FDD-7E44E151D865}"/>
                    </a:ext>
                  </a:extLst>
                </p14:cNvPr>
                <p14:cNvContentPartPr/>
                <p14:nvPr/>
              </p14:nvContentPartPr>
              <p14:xfrm>
                <a:off x="5215560" y="6068580"/>
                <a:ext cx="5400" cy="15480"/>
              </p14:xfrm>
            </p:contentPart>
          </mc:Choice>
          <mc:Fallback xmlns="">
            <p:pic>
              <p:nvPicPr>
                <p:cNvPr id="458" name="Ink 457">
                  <a:extLst>
                    <a:ext uri="{FF2B5EF4-FFF2-40B4-BE49-F238E27FC236}">
                      <a16:creationId xmlns:a16="http://schemas.microsoft.com/office/drawing/2014/main" id="{BF52CAD9-8075-947E-5FDD-7E44E151D865}"/>
                    </a:ext>
                  </a:extLst>
                </p:cNvPr>
                <p:cNvPicPr/>
                <p:nvPr/>
              </p:nvPicPr>
              <p:blipFill>
                <a:blip r:embed="rId138"/>
                <a:stretch>
                  <a:fillRect/>
                </a:stretch>
              </p:blipFill>
              <p:spPr>
                <a:xfrm>
                  <a:off x="5206920" y="6059940"/>
                  <a:ext cx="2304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685">
              <p14:nvContentPartPr>
                <p14:cNvPr id="459" name="Ink 458">
                  <a:extLst>
                    <a:ext uri="{FF2B5EF4-FFF2-40B4-BE49-F238E27FC236}">
                      <a16:creationId xmlns:a16="http://schemas.microsoft.com/office/drawing/2014/main" id="{C4DF33C4-D083-C71B-373F-E90A1FBD6BEC}"/>
                    </a:ext>
                  </a:extLst>
                </p14:cNvPr>
                <p14:cNvContentPartPr/>
                <p14:nvPr/>
              </p14:nvContentPartPr>
              <p14:xfrm>
                <a:off x="5253000" y="5979660"/>
                <a:ext cx="97200" cy="143280"/>
              </p14:xfrm>
            </p:contentPart>
          </mc:Choice>
          <mc:Fallback xmlns="">
            <p:pic>
              <p:nvPicPr>
                <p:cNvPr id="459" name="Ink 458">
                  <a:extLst>
                    <a:ext uri="{FF2B5EF4-FFF2-40B4-BE49-F238E27FC236}">
                      <a16:creationId xmlns:a16="http://schemas.microsoft.com/office/drawing/2014/main" id="{C4DF33C4-D083-C71B-373F-E90A1FBD6BEC}"/>
                    </a:ext>
                  </a:extLst>
                </p:cNvPr>
                <p:cNvPicPr/>
                <p:nvPr/>
              </p:nvPicPr>
              <p:blipFill>
                <a:blip r:embed="rId686"/>
                <a:stretch>
                  <a:fillRect/>
                </a:stretch>
              </p:blipFill>
              <p:spPr>
                <a:xfrm>
                  <a:off x="5244360" y="5971020"/>
                  <a:ext cx="114840" cy="160920"/>
                </a:xfrm>
                <a:prstGeom prst="rect">
                  <a:avLst/>
                </a:prstGeom>
              </p:spPr>
            </p:pic>
          </mc:Fallback>
        </mc:AlternateContent>
      </p:grpSp>
      <p:grpSp>
        <p:nvGrpSpPr>
          <p:cNvPr id="469" name="Group 468">
            <a:extLst>
              <a:ext uri="{FF2B5EF4-FFF2-40B4-BE49-F238E27FC236}">
                <a16:creationId xmlns:a16="http://schemas.microsoft.com/office/drawing/2014/main" id="{BFE6FBFC-D89D-1293-BF77-931190980C14}"/>
              </a:ext>
            </a:extLst>
          </p:cNvPr>
          <p:cNvGrpSpPr/>
          <p:nvPr/>
        </p:nvGrpSpPr>
        <p:grpSpPr>
          <a:xfrm>
            <a:off x="5573040" y="5963460"/>
            <a:ext cx="355680" cy="515160"/>
            <a:chOff x="5573040" y="5963460"/>
            <a:chExt cx="355680" cy="515160"/>
          </a:xfrm>
        </p:grpSpPr>
        <mc:AlternateContent xmlns:mc="http://schemas.openxmlformats.org/markup-compatibility/2006" xmlns:p14="http://schemas.microsoft.com/office/powerpoint/2010/main">
          <mc:Choice Requires="p14">
            <p:contentPart p14:bwMode="auto" r:id="rId687">
              <p14:nvContentPartPr>
                <p14:cNvPr id="461" name="Ink 460">
                  <a:extLst>
                    <a:ext uri="{FF2B5EF4-FFF2-40B4-BE49-F238E27FC236}">
                      <a16:creationId xmlns:a16="http://schemas.microsoft.com/office/drawing/2014/main" id="{9BC2BC2A-C6E7-43FA-2E3E-0D0CA053CAAA}"/>
                    </a:ext>
                  </a:extLst>
                </p14:cNvPr>
                <p14:cNvContentPartPr/>
                <p14:nvPr/>
              </p14:nvContentPartPr>
              <p14:xfrm>
                <a:off x="5587800" y="5974980"/>
                <a:ext cx="65880" cy="136800"/>
              </p14:xfrm>
            </p:contentPart>
          </mc:Choice>
          <mc:Fallback xmlns="">
            <p:pic>
              <p:nvPicPr>
                <p:cNvPr id="461" name="Ink 460">
                  <a:extLst>
                    <a:ext uri="{FF2B5EF4-FFF2-40B4-BE49-F238E27FC236}">
                      <a16:creationId xmlns:a16="http://schemas.microsoft.com/office/drawing/2014/main" id="{9BC2BC2A-C6E7-43FA-2E3E-0D0CA053CAAA}"/>
                    </a:ext>
                  </a:extLst>
                </p:cNvPr>
                <p:cNvPicPr/>
                <p:nvPr/>
              </p:nvPicPr>
              <p:blipFill>
                <a:blip r:embed="rId688"/>
                <a:stretch>
                  <a:fillRect/>
                </a:stretch>
              </p:blipFill>
              <p:spPr>
                <a:xfrm>
                  <a:off x="5579160" y="5965980"/>
                  <a:ext cx="8352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689">
              <p14:nvContentPartPr>
                <p14:cNvPr id="462" name="Ink 461">
                  <a:extLst>
                    <a:ext uri="{FF2B5EF4-FFF2-40B4-BE49-F238E27FC236}">
                      <a16:creationId xmlns:a16="http://schemas.microsoft.com/office/drawing/2014/main" id="{6C5DFA84-3461-1E2B-47AE-CCAE68A5D598}"/>
                    </a:ext>
                  </a:extLst>
                </p14:cNvPr>
                <p14:cNvContentPartPr/>
                <p14:nvPr/>
              </p14:nvContentPartPr>
              <p14:xfrm>
                <a:off x="5587800" y="5963460"/>
                <a:ext cx="140400" cy="26640"/>
              </p14:xfrm>
            </p:contentPart>
          </mc:Choice>
          <mc:Fallback xmlns="">
            <p:pic>
              <p:nvPicPr>
                <p:cNvPr id="462" name="Ink 461">
                  <a:extLst>
                    <a:ext uri="{FF2B5EF4-FFF2-40B4-BE49-F238E27FC236}">
                      <a16:creationId xmlns:a16="http://schemas.microsoft.com/office/drawing/2014/main" id="{6C5DFA84-3461-1E2B-47AE-CCAE68A5D598}"/>
                    </a:ext>
                  </a:extLst>
                </p:cNvPr>
                <p:cNvPicPr/>
                <p:nvPr/>
              </p:nvPicPr>
              <p:blipFill>
                <a:blip r:embed="rId690"/>
                <a:stretch>
                  <a:fillRect/>
                </a:stretch>
              </p:blipFill>
              <p:spPr>
                <a:xfrm>
                  <a:off x="5579160" y="5954460"/>
                  <a:ext cx="15804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691">
              <p14:nvContentPartPr>
                <p14:cNvPr id="463" name="Ink 462">
                  <a:extLst>
                    <a:ext uri="{FF2B5EF4-FFF2-40B4-BE49-F238E27FC236}">
                      <a16:creationId xmlns:a16="http://schemas.microsoft.com/office/drawing/2014/main" id="{0D72D5CF-71FA-B5B9-E38B-1D79978E7081}"/>
                    </a:ext>
                  </a:extLst>
                </p14:cNvPr>
                <p14:cNvContentPartPr/>
                <p14:nvPr/>
              </p14:nvContentPartPr>
              <p14:xfrm>
                <a:off x="5579880" y="6148140"/>
                <a:ext cx="137520" cy="22320"/>
              </p14:xfrm>
            </p:contentPart>
          </mc:Choice>
          <mc:Fallback xmlns="">
            <p:pic>
              <p:nvPicPr>
                <p:cNvPr id="463" name="Ink 462">
                  <a:extLst>
                    <a:ext uri="{FF2B5EF4-FFF2-40B4-BE49-F238E27FC236}">
                      <a16:creationId xmlns:a16="http://schemas.microsoft.com/office/drawing/2014/main" id="{0D72D5CF-71FA-B5B9-E38B-1D79978E7081}"/>
                    </a:ext>
                  </a:extLst>
                </p:cNvPr>
                <p:cNvPicPr/>
                <p:nvPr/>
              </p:nvPicPr>
              <p:blipFill>
                <a:blip r:embed="rId692"/>
                <a:stretch>
                  <a:fillRect/>
                </a:stretch>
              </p:blipFill>
              <p:spPr>
                <a:xfrm>
                  <a:off x="5570880" y="6139140"/>
                  <a:ext cx="15516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693">
              <p14:nvContentPartPr>
                <p14:cNvPr id="464" name="Ink 463">
                  <a:extLst>
                    <a:ext uri="{FF2B5EF4-FFF2-40B4-BE49-F238E27FC236}">
                      <a16:creationId xmlns:a16="http://schemas.microsoft.com/office/drawing/2014/main" id="{BA8F04E2-D990-9F67-E5E8-F6302DEF060E}"/>
                    </a:ext>
                  </a:extLst>
                </p14:cNvPr>
                <p14:cNvContentPartPr/>
                <p14:nvPr/>
              </p14:nvContentPartPr>
              <p14:xfrm>
                <a:off x="5573040" y="6226260"/>
                <a:ext cx="11880" cy="151560"/>
              </p14:xfrm>
            </p:contentPart>
          </mc:Choice>
          <mc:Fallback xmlns="">
            <p:pic>
              <p:nvPicPr>
                <p:cNvPr id="464" name="Ink 463">
                  <a:extLst>
                    <a:ext uri="{FF2B5EF4-FFF2-40B4-BE49-F238E27FC236}">
                      <a16:creationId xmlns:a16="http://schemas.microsoft.com/office/drawing/2014/main" id="{BA8F04E2-D990-9F67-E5E8-F6302DEF060E}"/>
                    </a:ext>
                  </a:extLst>
                </p:cNvPr>
                <p:cNvPicPr/>
                <p:nvPr/>
              </p:nvPicPr>
              <p:blipFill>
                <a:blip r:embed="rId694"/>
                <a:stretch>
                  <a:fillRect/>
                </a:stretch>
              </p:blipFill>
              <p:spPr>
                <a:xfrm>
                  <a:off x="5564400" y="6217260"/>
                  <a:ext cx="2952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695">
              <p14:nvContentPartPr>
                <p14:cNvPr id="465" name="Ink 464">
                  <a:extLst>
                    <a:ext uri="{FF2B5EF4-FFF2-40B4-BE49-F238E27FC236}">
                      <a16:creationId xmlns:a16="http://schemas.microsoft.com/office/drawing/2014/main" id="{DBF49558-080C-A470-6375-B275DF5D509E}"/>
                    </a:ext>
                  </a:extLst>
                </p14:cNvPr>
                <p14:cNvContentPartPr/>
                <p14:nvPr/>
              </p14:nvContentPartPr>
              <p14:xfrm>
                <a:off x="5595360" y="6221220"/>
                <a:ext cx="56520" cy="155160"/>
              </p14:xfrm>
            </p:contentPart>
          </mc:Choice>
          <mc:Fallback xmlns="">
            <p:pic>
              <p:nvPicPr>
                <p:cNvPr id="465" name="Ink 464">
                  <a:extLst>
                    <a:ext uri="{FF2B5EF4-FFF2-40B4-BE49-F238E27FC236}">
                      <a16:creationId xmlns:a16="http://schemas.microsoft.com/office/drawing/2014/main" id="{DBF49558-080C-A470-6375-B275DF5D509E}"/>
                    </a:ext>
                  </a:extLst>
                </p:cNvPr>
                <p:cNvPicPr/>
                <p:nvPr/>
              </p:nvPicPr>
              <p:blipFill>
                <a:blip r:embed="rId696"/>
                <a:stretch>
                  <a:fillRect/>
                </a:stretch>
              </p:blipFill>
              <p:spPr>
                <a:xfrm>
                  <a:off x="5586360" y="6212220"/>
                  <a:ext cx="7416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697">
              <p14:nvContentPartPr>
                <p14:cNvPr id="466" name="Ink 465">
                  <a:extLst>
                    <a:ext uri="{FF2B5EF4-FFF2-40B4-BE49-F238E27FC236}">
                      <a16:creationId xmlns:a16="http://schemas.microsoft.com/office/drawing/2014/main" id="{1700E17D-DBBA-FFC2-32E5-1A0787ACCDA4}"/>
                    </a:ext>
                  </a:extLst>
                </p14:cNvPr>
                <p14:cNvContentPartPr/>
                <p14:nvPr/>
              </p14:nvContentPartPr>
              <p14:xfrm>
                <a:off x="5667360" y="6296820"/>
                <a:ext cx="70560" cy="181800"/>
              </p14:xfrm>
            </p:contentPart>
          </mc:Choice>
          <mc:Fallback xmlns="">
            <p:pic>
              <p:nvPicPr>
                <p:cNvPr id="466" name="Ink 465">
                  <a:extLst>
                    <a:ext uri="{FF2B5EF4-FFF2-40B4-BE49-F238E27FC236}">
                      <a16:creationId xmlns:a16="http://schemas.microsoft.com/office/drawing/2014/main" id="{1700E17D-DBBA-FFC2-32E5-1A0787ACCDA4}"/>
                    </a:ext>
                  </a:extLst>
                </p:cNvPr>
                <p:cNvPicPr/>
                <p:nvPr/>
              </p:nvPicPr>
              <p:blipFill>
                <a:blip r:embed="rId698"/>
                <a:stretch>
                  <a:fillRect/>
                </a:stretch>
              </p:blipFill>
              <p:spPr>
                <a:xfrm>
                  <a:off x="5658720" y="6287820"/>
                  <a:ext cx="8820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699">
              <p14:nvContentPartPr>
                <p14:cNvPr id="467" name="Ink 466">
                  <a:extLst>
                    <a:ext uri="{FF2B5EF4-FFF2-40B4-BE49-F238E27FC236}">
                      <a16:creationId xmlns:a16="http://schemas.microsoft.com/office/drawing/2014/main" id="{B72B6F7F-231A-270D-4B57-6F79B1C8777E}"/>
                    </a:ext>
                  </a:extLst>
                </p14:cNvPr>
                <p14:cNvContentPartPr/>
                <p14:nvPr/>
              </p14:nvContentPartPr>
              <p14:xfrm>
                <a:off x="5828640" y="6207180"/>
                <a:ext cx="17640" cy="162000"/>
              </p14:xfrm>
            </p:contentPart>
          </mc:Choice>
          <mc:Fallback xmlns="">
            <p:pic>
              <p:nvPicPr>
                <p:cNvPr id="467" name="Ink 466">
                  <a:extLst>
                    <a:ext uri="{FF2B5EF4-FFF2-40B4-BE49-F238E27FC236}">
                      <a16:creationId xmlns:a16="http://schemas.microsoft.com/office/drawing/2014/main" id="{B72B6F7F-231A-270D-4B57-6F79B1C8777E}"/>
                    </a:ext>
                  </a:extLst>
                </p:cNvPr>
                <p:cNvPicPr/>
                <p:nvPr/>
              </p:nvPicPr>
              <p:blipFill>
                <a:blip r:embed="rId700"/>
                <a:stretch>
                  <a:fillRect/>
                </a:stretch>
              </p:blipFill>
              <p:spPr>
                <a:xfrm>
                  <a:off x="5820000" y="6198540"/>
                  <a:ext cx="3528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701">
              <p14:nvContentPartPr>
                <p14:cNvPr id="468" name="Ink 467">
                  <a:extLst>
                    <a:ext uri="{FF2B5EF4-FFF2-40B4-BE49-F238E27FC236}">
                      <a16:creationId xmlns:a16="http://schemas.microsoft.com/office/drawing/2014/main" id="{5E2832F0-D92E-29D4-4C77-AA35BCF04AC4}"/>
                    </a:ext>
                  </a:extLst>
                </p14:cNvPr>
                <p14:cNvContentPartPr/>
                <p14:nvPr/>
              </p14:nvContentPartPr>
              <p14:xfrm>
                <a:off x="5840160" y="6210780"/>
                <a:ext cx="88560" cy="138960"/>
              </p14:xfrm>
            </p:contentPart>
          </mc:Choice>
          <mc:Fallback xmlns="">
            <p:pic>
              <p:nvPicPr>
                <p:cNvPr id="468" name="Ink 467">
                  <a:extLst>
                    <a:ext uri="{FF2B5EF4-FFF2-40B4-BE49-F238E27FC236}">
                      <a16:creationId xmlns:a16="http://schemas.microsoft.com/office/drawing/2014/main" id="{5E2832F0-D92E-29D4-4C77-AA35BCF04AC4}"/>
                    </a:ext>
                  </a:extLst>
                </p:cNvPr>
                <p:cNvPicPr/>
                <p:nvPr/>
              </p:nvPicPr>
              <p:blipFill>
                <a:blip r:embed="rId702"/>
                <a:stretch>
                  <a:fillRect/>
                </a:stretch>
              </p:blipFill>
              <p:spPr>
                <a:xfrm>
                  <a:off x="5831160" y="6202140"/>
                  <a:ext cx="106200" cy="156600"/>
                </a:xfrm>
                <a:prstGeom prst="rect">
                  <a:avLst/>
                </a:prstGeom>
              </p:spPr>
            </p:pic>
          </mc:Fallback>
        </mc:AlternateContent>
      </p:grpSp>
      <p:grpSp>
        <p:nvGrpSpPr>
          <p:cNvPr id="482" name="Group 481">
            <a:extLst>
              <a:ext uri="{FF2B5EF4-FFF2-40B4-BE49-F238E27FC236}">
                <a16:creationId xmlns:a16="http://schemas.microsoft.com/office/drawing/2014/main" id="{930FE707-D5FA-09FB-F1DC-779AF51EBE7E}"/>
              </a:ext>
            </a:extLst>
          </p:cNvPr>
          <p:cNvGrpSpPr/>
          <p:nvPr/>
        </p:nvGrpSpPr>
        <p:grpSpPr>
          <a:xfrm>
            <a:off x="6259920" y="6016020"/>
            <a:ext cx="969480" cy="407160"/>
            <a:chOff x="6259920" y="6016020"/>
            <a:chExt cx="969480" cy="407160"/>
          </a:xfrm>
        </p:grpSpPr>
        <mc:AlternateContent xmlns:mc="http://schemas.openxmlformats.org/markup-compatibility/2006" xmlns:p14="http://schemas.microsoft.com/office/powerpoint/2010/main">
          <mc:Choice Requires="p14">
            <p:contentPart p14:bwMode="auto" r:id="rId703">
              <p14:nvContentPartPr>
                <p14:cNvPr id="470" name="Ink 469">
                  <a:extLst>
                    <a:ext uri="{FF2B5EF4-FFF2-40B4-BE49-F238E27FC236}">
                      <a16:creationId xmlns:a16="http://schemas.microsoft.com/office/drawing/2014/main" id="{30D30B9B-EA61-C001-D033-DC9C40D1E997}"/>
                    </a:ext>
                  </a:extLst>
                </p14:cNvPr>
                <p14:cNvContentPartPr/>
                <p14:nvPr/>
              </p14:nvContentPartPr>
              <p14:xfrm>
                <a:off x="6259920" y="6052020"/>
                <a:ext cx="101880" cy="196200"/>
              </p14:xfrm>
            </p:contentPart>
          </mc:Choice>
          <mc:Fallback xmlns="">
            <p:pic>
              <p:nvPicPr>
                <p:cNvPr id="470" name="Ink 469">
                  <a:extLst>
                    <a:ext uri="{FF2B5EF4-FFF2-40B4-BE49-F238E27FC236}">
                      <a16:creationId xmlns:a16="http://schemas.microsoft.com/office/drawing/2014/main" id="{30D30B9B-EA61-C001-D033-DC9C40D1E997}"/>
                    </a:ext>
                  </a:extLst>
                </p:cNvPr>
                <p:cNvPicPr/>
                <p:nvPr/>
              </p:nvPicPr>
              <p:blipFill>
                <a:blip r:embed="rId704"/>
                <a:stretch>
                  <a:fillRect/>
                </a:stretch>
              </p:blipFill>
              <p:spPr>
                <a:xfrm>
                  <a:off x="6251280" y="6043380"/>
                  <a:ext cx="11952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705">
              <p14:nvContentPartPr>
                <p14:cNvPr id="471" name="Ink 470">
                  <a:extLst>
                    <a:ext uri="{FF2B5EF4-FFF2-40B4-BE49-F238E27FC236}">
                      <a16:creationId xmlns:a16="http://schemas.microsoft.com/office/drawing/2014/main" id="{71D51CF4-0611-9098-0D5D-BBAB91E2E577}"/>
                    </a:ext>
                  </a:extLst>
                </p14:cNvPr>
                <p14:cNvContentPartPr/>
                <p14:nvPr/>
              </p14:nvContentPartPr>
              <p14:xfrm>
                <a:off x="6438480" y="6075420"/>
                <a:ext cx="75600" cy="12240"/>
              </p14:xfrm>
            </p:contentPart>
          </mc:Choice>
          <mc:Fallback xmlns="">
            <p:pic>
              <p:nvPicPr>
                <p:cNvPr id="471" name="Ink 470">
                  <a:extLst>
                    <a:ext uri="{FF2B5EF4-FFF2-40B4-BE49-F238E27FC236}">
                      <a16:creationId xmlns:a16="http://schemas.microsoft.com/office/drawing/2014/main" id="{71D51CF4-0611-9098-0D5D-BBAB91E2E577}"/>
                    </a:ext>
                  </a:extLst>
                </p:cNvPr>
                <p:cNvPicPr/>
                <p:nvPr/>
              </p:nvPicPr>
              <p:blipFill>
                <a:blip r:embed="rId706"/>
                <a:stretch>
                  <a:fillRect/>
                </a:stretch>
              </p:blipFill>
              <p:spPr>
                <a:xfrm>
                  <a:off x="6429840" y="6066420"/>
                  <a:ext cx="932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707">
              <p14:nvContentPartPr>
                <p14:cNvPr id="472" name="Ink 471">
                  <a:extLst>
                    <a:ext uri="{FF2B5EF4-FFF2-40B4-BE49-F238E27FC236}">
                      <a16:creationId xmlns:a16="http://schemas.microsoft.com/office/drawing/2014/main" id="{F6E166D3-E654-A5CD-32CE-8F711C02E5AB}"/>
                    </a:ext>
                  </a:extLst>
                </p14:cNvPr>
                <p14:cNvContentPartPr/>
                <p14:nvPr/>
              </p14:nvContentPartPr>
              <p14:xfrm>
                <a:off x="6466200" y="6120420"/>
                <a:ext cx="42840" cy="15840"/>
              </p14:xfrm>
            </p:contentPart>
          </mc:Choice>
          <mc:Fallback xmlns="">
            <p:pic>
              <p:nvPicPr>
                <p:cNvPr id="472" name="Ink 471">
                  <a:extLst>
                    <a:ext uri="{FF2B5EF4-FFF2-40B4-BE49-F238E27FC236}">
                      <a16:creationId xmlns:a16="http://schemas.microsoft.com/office/drawing/2014/main" id="{F6E166D3-E654-A5CD-32CE-8F711C02E5AB}"/>
                    </a:ext>
                  </a:extLst>
                </p:cNvPr>
                <p:cNvPicPr/>
                <p:nvPr/>
              </p:nvPicPr>
              <p:blipFill>
                <a:blip r:embed="rId708"/>
                <a:stretch>
                  <a:fillRect/>
                </a:stretch>
              </p:blipFill>
              <p:spPr>
                <a:xfrm>
                  <a:off x="6457560" y="6111420"/>
                  <a:ext cx="6048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709">
              <p14:nvContentPartPr>
                <p14:cNvPr id="473" name="Ink 472">
                  <a:extLst>
                    <a:ext uri="{FF2B5EF4-FFF2-40B4-BE49-F238E27FC236}">
                      <a16:creationId xmlns:a16="http://schemas.microsoft.com/office/drawing/2014/main" id="{6CDF7612-BC2D-30FC-8829-749BB198A289}"/>
                    </a:ext>
                  </a:extLst>
                </p14:cNvPr>
                <p14:cNvContentPartPr/>
                <p14:nvPr/>
              </p14:nvContentPartPr>
              <p14:xfrm>
                <a:off x="6613800" y="6016020"/>
                <a:ext cx="76320" cy="150840"/>
              </p14:xfrm>
            </p:contentPart>
          </mc:Choice>
          <mc:Fallback xmlns="">
            <p:pic>
              <p:nvPicPr>
                <p:cNvPr id="473" name="Ink 472">
                  <a:extLst>
                    <a:ext uri="{FF2B5EF4-FFF2-40B4-BE49-F238E27FC236}">
                      <a16:creationId xmlns:a16="http://schemas.microsoft.com/office/drawing/2014/main" id="{6CDF7612-BC2D-30FC-8829-749BB198A289}"/>
                    </a:ext>
                  </a:extLst>
                </p:cNvPr>
                <p:cNvPicPr/>
                <p:nvPr/>
              </p:nvPicPr>
              <p:blipFill>
                <a:blip r:embed="rId710"/>
                <a:stretch>
                  <a:fillRect/>
                </a:stretch>
              </p:blipFill>
              <p:spPr>
                <a:xfrm>
                  <a:off x="6605160" y="6007020"/>
                  <a:ext cx="9396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711">
              <p14:nvContentPartPr>
                <p14:cNvPr id="474" name="Ink 473">
                  <a:extLst>
                    <a:ext uri="{FF2B5EF4-FFF2-40B4-BE49-F238E27FC236}">
                      <a16:creationId xmlns:a16="http://schemas.microsoft.com/office/drawing/2014/main" id="{1B7FD25C-8E9A-7CB5-1551-C62C2BBC2275}"/>
                    </a:ext>
                  </a:extLst>
                </p14:cNvPr>
                <p14:cNvContentPartPr/>
                <p14:nvPr/>
              </p14:nvContentPartPr>
              <p14:xfrm>
                <a:off x="6755280" y="6136260"/>
                <a:ext cx="8640" cy="24480"/>
              </p14:xfrm>
            </p:contentPart>
          </mc:Choice>
          <mc:Fallback xmlns="">
            <p:pic>
              <p:nvPicPr>
                <p:cNvPr id="474" name="Ink 473">
                  <a:extLst>
                    <a:ext uri="{FF2B5EF4-FFF2-40B4-BE49-F238E27FC236}">
                      <a16:creationId xmlns:a16="http://schemas.microsoft.com/office/drawing/2014/main" id="{1B7FD25C-8E9A-7CB5-1551-C62C2BBC2275}"/>
                    </a:ext>
                  </a:extLst>
                </p:cNvPr>
                <p:cNvPicPr/>
                <p:nvPr/>
              </p:nvPicPr>
              <p:blipFill>
                <a:blip r:embed="rId712"/>
                <a:stretch>
                  <a:fillRect/>
                </a:stretch>
              </p:blipFill>
              <p:spPr>
                <a:xfrm>
                  <a:off x="6746640" y="6127620"/>
                  <a:ext cx="262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713">
              <p14:nvContentPartPr>
                <p14:cNvPr id="475" name="Ink 474">
                  <a:extLst>
                    <a:ext uri="{FF2B5EF4-FFF2-40B4-BE49-F238E27FC236}">
                      <a16:creationId xmlns:a16="http://schemas.microsoft.com/office/drawing/2014/main" id="{67FFA998-8772-75E1-EDFE-8C7455E85C7F}"/>
                    </a:ext>
                  </a:extLst>
                </p14:cNvPr>
                <p14:cNvContentPartPr/>
                <p14:nvPr/>
              </p14:nvContentPartPr>
              <p14:xfrm>
                <a:off x="6829800" y="6017820"/>
                <a:ext cx="75600" cy="142560"/>
              </p14:xfrm>
            </p:contentPart>
          </mc:Choice>
          <mc:Fallback xmlns="">
            <p:pic>
              <p:nvPicPr>
                <p:cNvPr id="475" name="Ink 474">
                  <a:extLst>
                    <a:ext uri="{FF2B5EF4-FFF2-40B4-BE49-F238E27FC236}">
                      <a16:creationId xmlns:a16="http://schemas.microsoft.com/office/drawing/2014/main" id="{67FFA998-8772-75E1-EDFE-8C7455E85C7F}"/>
                    </a:ext>
                  </a:extLst>
                </p:cNvPr>
                <p:cNvPicPr/>
                <p:nvPr/>
              </p:nvPicPr>
              <p:blipFill>
                <a:blip r:embed="rId714"/>
                <a:stretch>
                  <a:fillRect/>
                </a:stretch>
              </p:blipFill>
              <p:spPr>
                <a:xfrm>
                  <a:off x="6821160" y="6009180"/>
                  <a:ext cx="9324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715">
              <p14:nvContentPartPr>
                <p14:cNvPr id="476" name="Ink 475">
                  <a:extLst>
                    <a:ext uri="{FF2B5EF4-FFF2-40B4-BE49-F238E27FC236}">
                      <a16:creationId xmlns:a16="http://schemas.microsoft.com/office/drawing/2014/main" id="{15EDE602-D5D2-B3F8-75EF-9F2E99AB65E7}"/>
                    </a:ext>
                  </a:extLst>
                </p14:cNvPr>
                <p14:cNvContentPartPr/>
                <p14:nvPr/>
              </p14:nvContentPartPr>
              <p14:xfrm>
                <a:off x="6974160" y="6023220"/>
                <a:ext cx="12960" cy="146160"/>
              </p14:xfrm>
            </p:contentPart>
          </mc:Choice>
          <mc:Fallback xmlns="">
            <p:pic>
              <p:nvPicPr>
                <p:cNvPr id="476" name="Ink 475">
                  <a:extLst>
                    <a:ext uri="{FF2B5EF4-FFF2-40B4-BE49-F238E27FC236}">
                      <a16:creationId xmlns:a16="http://schemas.microsoft.com/office/drawing/2014/main" id="{15EDE602-D5D2-B3F8-75EF-9F2E99AB65E7}"/>
                    </a:ext>
                  </a:extLst>
                </p:cNvPr>
                <p:cNvPicPr/>
                <p:nvPr/>
              </p:nvPicPr>
              <p:blipFill>
                <a:blip r:embed="rId716"/>
                <a:stretch>
                  <a:fillRect/>
                </a:stretch>
              </p:blipFill>
              <p:spPr>
                <a:xfrm>
                  <a:off x="6965160" y="6014580"/>
                  <a:ext cx="306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717">
              <p14:nvContentPartPr>
                <p14:cNvPr id="478" name="Ink 477">
                  <a:extLst>
                    <a:ext uri="{FF2B5EF4-FFF2-40B4-BE49-F238E27FC236}">
                      <a16:creationId xmlns:a16="http://schemas.microsoft.com/office/drawing/2014/main" id="{A23BAF4E-AE44-7156-BC63-ED33248DFADC}"/>
                    </a:ext>
                  </a:extLst>
                </p14:cNvPr>
                <p14:cNvContentPartPr/>
                <p14:nvPr/>
              </p14:nvContentPartPr>
              <p14:xfrm>
                <a:off x="7077120" y="6068220"/>
                <a:ext cx="138960" cy="67680"/>
              </p14:xfrm>
            </p:contentPart>
          </mc:Choice>
          <mc:Fallback xmlns="">
            <p:pic>
              <p:nvPicPr>
                <p:cNvPr id="478" name="Ink 477">
                  <a:extLst>
                    <a:ext uri="{FF2B5EF4-FFF2-40B4-BE49-F238E27FC236}">
                      <a16:creationId xmlns:a16="http://schemas.microsoft.com/office/drawing/2014/main" id="{A23BAF4E-AE44-7156-BC63-ED33248DFADC}"/>
                    </a:ext>
                  </a:extLst>
                </p:cNvPr>
                <p:cNvPicPr/>
                <p:nvPr/>
              </p:nvPicPr>
              <p:blipFill>
                <a:blip r:embed="rId718"/>
                <a:stretch>
                  <a:fillRect/>
                </a:stretch>
              </p:blipFill>
              <p:spPr>
                <a:xfrm>
                  <a:off x="7068120" y="6059580"/>
                  <a:ext cx="15660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719">
              <p14:nvContentPartPr>
                <p14:cNvPr id="479" name="Ink 478">
                  <a:extLst>
                    <a:ext uri="{FF2B5EF4-FFF2-40B4-BE49-F238E27FC236}">
                      <a16:creationId xmlns:a16="http://schemas.microsoft.com/office/drawing/2014/main" id="{675746F2-88CB-0C50-A619-32D0F2E6CBA6}"/>
                    </a:ext>
                  </a:extLst>
                </p14:cNvPr>
                <p14:cNvContentPartPr/>
                <p14:nvPr/>
              </p14:nvContentPartPr>
              <p14:xfrm>
                <a:off x="7039320" y="6221940"/>
                <a:ext cx="186840" cy="21240"/>
              </p14:xfrm>
            </p:contentPart>
          </mc:Choice>
          <mc:Fallback xmlns="">
            <p:pic>
              <p:nvPicPr>
                <p:cNvPr id="479" name="Ink 478">
                  <a:extLst>
                    <a:ext uri="{FF2B5EF4-FFF2-40B4-BE49-F238E27FC236}">
                      <a16:creationId xmlns:a16="http://schemas.microsoft.com/office/drawing/2014/main" id="{675746F2-88CB-0C50-A619-32D0F2E6CBA6}"/>
                    </a:ext>
                  </a:extLst>
                </p:cNvPr>
                <p:cNvPicPr/>
                <p:nvPr/>
              </p:nvPicPr>
              <p:blipFill>
                <a:blip r:embed="rId720"/>
                <a:stretch>
                  <a:fillRect/>
                </a:stretch>
              </p:blipFill>
              <p:spPr>
                <a:xfrm>
                  <a:off x="7030680" y="6212940"/>
                  <a:ext cx="2044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721">
              <p14:nvContentPartPr>
                <p14:cNvPr id="480" name="Ink 479">
                  <a:extLst>
                    <a:ext uri="{FF2B5EF4-FFF2-40B4-BE49-F238E27FC236}">
                      <a16:creationId xmlns:a16="http://schemas.microsoft.com/office/drawing/2014/main" id="{EF06D4C9-6AD9-47C0-AD48-544B640C6E17}"/>
                    </a:ext>
                  </a:extLst>
                </p14:cNvPr>
                <p14:cNvContentPartPr/>
                <p14:nvPr/>
              </p14:nvContentPartPr>
              <p14:xfrm>
                <a:off x="7044360" y="6304020"/>
                <a:ext cx="81720" cy="119160"/>
              </p14:xfrm>
            </p:contentPart>
          </mc:Choice>
          <mc:Fallback xmlns="">
            <p:pic>
              <p:nvPicPr>
                <p:cNvPr id="480" name="Ink 479">
                  <a:extLst>
                    <a:ext uri="{FF2B5EF4-FFF2-40B4-BE49-F238E27FC236}">
                      <a16:creationId xmlns:a16="http://schemas.microsoft.com/office/drawing/2014/main" id="{EF06D4C9-6AD9-47C0-AD48-544B640C6E17}"/>
                    </a:ext>
                  </a:extLst>
                </p:cNvPr>
                <p:cNvPicPr/>
                <p:nvPr/>
              </p:nvPicPr>
              <p:blipFill>
                <a:blip r:embed="rId722"/>
                <a:stretch>
                  <a:fillRect/>
                </a:stretch>
              </p:blipFill>
              <p:spPr>
                <a:xfrm>
                  <a:off x="7035720" y="6295020"/>
                  <a:ext cx="9936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723">
              <p14:nvContentPartPr>
                <p14:cNvPr id="481" name="Ink 480">
                  <a:extLst>
                    <a:ext uri="{FF2B5EF4-FFF2-40B4-BE49-F238E27FC236}">
                      <a16:creationId xmlns:a16="http://schemas.microsoft.com/office/drawing/2014/main" id="{FCC84FE7-D183-A89D-21ED-4FBBE215B1F5}"/>
                    </a:ext>
                  </a:extLst>
                </p14:cNvPr>
                <p14:cNvContentPartPr/>
                <p14:nvPr/>
              </p14:nvContentPartPr>
              <p14:xfrm>
                <a:off x="7153800" y="6276300"/>
                <a:ext cx="75600" cy="60480"/>
              </p14:xfrm>
            </p:contentPart>
          </mc:Choice>
          <mc:Fallback xmlns="">
            <p:pic>
              <p:nvPicPr>
                <p:cNvPr id="481" name="Ink 480">
                  <a:extLst>
                    <a:ext uri="{FF2B5EF4-FFF2-40B4-BE49-F238E27FC236}">
                      <a16:creationId xmlns:a16="http://schemas.microsoft.com/office/drawing/2014/main" id="{FCC84FE7-D183-A89D-21ED-4FBBE215B1F5}"/>
                    </a:ext>
                  </a:extLst>
                </p:cNvPr>
                <p:cNvPicPr/>
                <p:nvPr/>
              </p:nvPicPr>
              <p:blipFill>
                <a:blip r:embed="rId724"/>
                <a:stretch>
                  <a:fillRect/>
                </a:stretch>
              </p:blipFill>
              <p:spPr>
                <a:xfrm>
                  <a:off x="7144800" y="6267660"/>
                  <a:ext cx="93240" cy="78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25">
            <p14:nvContentPartPr>
              <p14:cNvPr id="483" name="Ink 482">
                <a:extLst>
                  <a:ext uri="{FF2B5EF4-FFF2-40B4-BE49-F238E27FC236}">
                    <a16:creationId xmlns:a16="http://schemas.microsoft.com/office/drawing/2014/main" id="{AB9F9EFD-FF4C-B499-E088-D9256AEBF007}"/>
                  </a:ext>
                </a:extLst>
              </p14:cNvPr>
              <p14:cNvContentPartPr/>
              <p14:nvPr/>
            </p14:nvContentPartPr>
            <p14:xfrm>
              <a:off x="6076320" y="6161460"/>
              <a:ext cx="15120" cy="60840"/>
            </p14:xfrm>
          </p:contentPart>
        </mc:Choice>
        <mc:Fallback xmlns="">
          <p:pic>
            <p:nvPicPr>
              <p:cNvPr id="483" name="Ink 482">
                <a:extLst>
                  <a:ext uri="{FF2B5EF4-FFF2-40B4-BE49-F238E27FC236}">
                    <a16:creationId xmlns:a16="http://schemas.microsoft.com/office/drawing/2014/main" id="{AB9F9EFD-FF4C-B499-E088-D9256AEBF007}"/>
                  </a:ext>
                </a:extLst>
              </p:cNvPr>
              <p:cNvPicPr/>
              <p:nvPr/>
            </p:nvPicPr>
            <p:blipFill>
              <a:blip r:embed="rId726"/>
              <a:stretch>
                <a:fillRect/>
              </a:stretch>
            </p:blipFill>
            <p:spPr>
              <a:xfrm>
                <a:off x="6067680" y="6152460"/>
                <a:ext cx="3276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727">
            <p14:nvContentPartPr>
              <p14:cNvPr id="484" name="Ink 483">
                <a:extLst>
                  <a:ext uri="{FF2B5EF4-FFF2-40B4-BE49-F238E27FC236}">
                    <a16:creationId xmlns:a16="http://schemas.microsoft.com/office/drawing/2014/main" id="{1D8E7BE1-F1EF-8FD1-1C4E-857DCD7DB734}"/>
                  </a:ext>
                </a:extLst>
              </p14:cNvPr>
              <p14:cNvContentPartPr/>
              <p14:nvPr/>
            </p14:nvContentPartPr>
            <p14:xfrm>
              <a:off x="7455480" y="6159300"/>
              <a:ext cx="21960" cy="79560"/>
            </p14:xfrm>
          </p:contentPart>
        </mc:Choice>
        <mc:Fallback xmlns="">
          <p:pic>
            <p:nvPicPr>
              <p:cNvPr id="484" name="Ink 483">
                <a:extLst>
                  <a:ext uri="{FF2B5EF4-FFF2-40B4-BE49-F238E27FC236}">
                    <a16:creationId xmlns:a16="http://schemas.microsoft.com/office/drawing/2014/main" id="{1D8E7BE1-F1EF-8FD1-1C4E-857DCD7DB734}"/>
                  </a:ext>
                </a:extLst>
              </p:cNvPr>
              <p:cNvPicPr/>
              <p:nvPr/>
            </p:nvPicPr>
            <p:blipFill>
              <a:blip r:embed="rId728"/>
              <a:stretch>
                <a:fillRect/>
              </a:stretch>
            </p:blipFill>
            <p:spPr>
              <a:xfrm>
                <a:off x="7446840" y="6150660"/>
                <a:ext cx="39600" cy="97200"/>
              </a:xfrm>
              <a:prstGeom prst="rect">
                <a:avLst/>
              </a:prstGeom>
            </p:spPr>
          </p:pic>
        </mc:Fallback>
      </mc:AlternateContent>
      <p:grpSp>
        <p:nvGrpSpPr>
          <p:cNvPr id="488" name="Group 487">
            <a:extLst>
              <a:ext uri="{FF2B5EF4-FFF2-40B4-BE49-F238E27FC236}">
                <a16:creationId xmlns:a16="http://schemas.microsoft.com/office/drawing/2014/main" id="{B3B68B98-BCA2-B52B-656F-6DFD5E829839}"/>
              </a:ext>
            </a:extLst>
          </p:cNvPr>
          <p:cNvGrpSpPr/>
          <p:nvPr/>
        </p:nvGrpSpPr>
        <p:grpSpPr>
          <a:xfrm>
            <a:off x="7735560" y="6026460"/>
            <a:ext cx="206640" cy="191520"/>
            <a:chOff x="7735560" y="6026460"/>
            <a:chExt cx="206640" cy="191520"/>
          </a:xfrm>
        </p:grpSpPr>
        <mc:AlternateContent xmlns:mc="http://schemas.openxmlformats.org/markup-compatibility/2006" xmlns:p14="http://schemas.microsoft.com/office/powerpoint/2010/main">
          <mc:Choice Requires="p14">
            <p:contentPart p14:bwMode="auto" r:id="rId729">
              <p14:nvContentPartPr>
                <p14:cNvPr id="485" name="Ink 484">
                  <a:extLst>
                    <a:ext uri="{FF2B5EF4-FFF2-40B4-BE49-F238E27FC236}">
                      <a16:creationId xmlns:a16="http://schemas.microsoft.com/office/drawing/2014/main" id="{641D6F81-E7A6-34DA-DE21-8B5A6731992D}"/>
                    </a:ext>
                  </a:extLst>
                </p14:cNvPr>
                <p14:cNvContentPartPr/>
                <p14:nvPr/>
              </p14:nvContentPartPr>
              <p14:xfrm>
                <a:off x="7735560" y="6099540"/>
                <a:ext cx="81720" cy="118440"/>
              </p14:xfrm>
            </p:contentPart>
          </mc:Choice>
          <mc:Fallback xmlns="">
            <p:pic>
              <p:nvPicPr>
                <p:cNvPr id="485" name="Ink 484">
                  <a:extLst>
                    <a:ext uri="{FF2B5EF4-FFF2-40B4-BE49-F238E27FC236}">
                      <a16:creationId xmlns:a16="http://schemas.microsoft.com/office/drawing/2014/main" id="{641D6F81-E7A6-34DA-DE21-8B5A6731992D}"/>
                    </a:ext>
                  </a:extLst>
                </p:cNvPr>
                <p:cNvPicPr/>
                <p:nvPr/>
              </p:nvPicPr>
              <p:blipFill>
                <a:blip r:embed="rId730"/>
                <a:stretch>
                  <a:fillRect/>
                </a:stretch>
              </p:blipFill>
              <p:spPr>
                <a:xfrm>
                  <a:off x="7726920" y="6090900"/>
                  <a:ext cx="9936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731">
              <p14:nvContentPartPr>
                <p14:cNvPr id="486" name="Ink 485">
                  <a:extLst>
                    <a:ext uri="{FF2B5EF4-FFF2-40B4-BE49-F238E27FC236}">
                      <a16:creationId xmlns:a16="http://schemas.microsoft.com/office/drawing/2014/main" id="{153BC222-A1FA-191F-FEAF-5FDCFF69CF52}"/>
                    </a:ext>
                  </a:extLst>
                </p14:cNvPr>
                <p14:cNvContentPartPr/>
                <p14:nvPr/>
              </p14:nvContentPartPr>
              <p14:xfrm>
                <a:off x="7751400" y="6026460"/>
                <a:ext cx="13320" cy="143280"/>
              </p14:xfrm>
            </p:contentPart>
          </mc:Choice>
          <mc:Fallback xmlns="">
            <p:pic>
              <p:nvPicPr>
                <p:cNvPr id="486" name="Ink 485">
                  <a:extLst>
                    <a:ext uri="{FF2B5EF4-FFF2-40B4-BE49-F238E27FC236}">
                      <a16:creationId xmlns:a16="http://schemas.microsoft.com/office/drawing/2014/main" id="{153BC222-A1FA-191F-FEAF-5FDCFF69CF52}"/>
                    </a:ext>
                  </a:extLst>
                </p:cNvPr>
                <p:cNvPicPr/>
                <p:nvPr/>
              </p:nvPicPr>
              <p:blipFill>
                <a:blip r:embed="rId732"/>
                <a:stretch>
                  <a:fillRect/>
                </a:stretch>
              </p:blipFill>
              <p:spPr>
                <a:xfrm>
                  <a:off x="7742400" y="6017820"/>
                  <a:ext cx="3096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733">
              <p14:nvContentPartPr>
                <p14:cNvPr id="487" name="Ink 486">
                  <a:extLst>
                    <a:ext uri="{FF2B5EF4-FFF2-40B4-BE49-F238E27FC236}">
                      <a16:creationId xmlns:a16="http://schemas.microsoft.com/office/drawing/2014/main" id="{C4CEBF8D-61BD-F703-6C9F-CB2685E3A58A}"/>
                    </a:ext>
                  </a:extLst>
                </p14:cNvPr>
                <p14:cNvContentPartPr/>
                <p14:nvPr/>
              </p14:nvContentPartPr>
              <p14:xfrm>
                <a:off x="7882080" y="6122940"/>
                <a:ext cx="60120" cy="86760"/>
              </p14:xfrm>
            </p:contentPart>
          </mc:Choice>
          <mc:Fallback xmlns="">
            <p:pic>
              <p:nvPicPr>
                <p:cNvPr id="487" name="Ink 486">
                  <a:extLst>
                    <a:ext uri="{FF2B5EF4-FFF2-40B4-BE49-F238E27FC236}">
                      <a16:creationId xmlns:a16="http://schemas.microsoft.com/office/drawing/2014/main" id="{C4CEBF8D-61BD-F703-6C9F-CB2685E3A58A}"/>
                    </a:ext>
                  </a:extLst>
                </p:cNvPr>
                <p:cNvPicPr/>
                <p:nvPr/>
              </p:nvPicPr>
              <p:blipFill>
                <a:blip r:embed="rId734"/>
                <a:stretch>
                  <a:fillRect/>
                </a:stretch>
              </p:blipFill>
              <p:spPr>
                <a:xfrm>
                  <a:off x="7873080" y="6113940"/>
                  <a:ext cx="77760" cy="104400"/>
                </a:xfrm>
                <a:prstGeom prst="rect">
                  <a:avLst/>
                </a:prstGeom>
              </p:spPr>
            </p:pic>
          </mc:Fallback>
        </mc:AlternateContent>
      </p:grpSp>
      <p:grpSp>
        <p:nvGrpSpPr>
          <p:cNvPr id="497" name="Group 496">
            <a:extLst>
              <a:ext uri="{FF2B5EF4-FFF2-40B4-BE49-F238E27FC236}">
                <a16:creationId xmlns:a16="http://schemas.microsoft.com/office/drawing/2014/main" id="{C8C11216-04F9-73E7-82BE-4732BE9D0C28}"/>
              </a:ext>
            </a:extLst>
          </p:cNvPr>
          <p:cNvGrpSpPr/>
          <p:nvPr/>
        </p:nvGrpSpPr>
        <p:grpSpPr>
          <a:xfrm>
            <a:off x="8091960" y="6082260"/>
            <a:ext cx="441720" cy="144360"/>
            <a:chOff x="8091960" y="6082260"/>
            <a:chExt cx="441720" cy="144360"/>
          </a:xfrm>
        </p:grpSpPr>
        <mc:AlternateContent xmlns:mc="http://schemas.openxmlformats.org/markup-compatibility/2006" xmlns:p14="http://schemas.microsoft.com/office/powerpoint/2010/main">
          <mc:Choice Requires="p14">
            <p:contentPart p14:bwMode="auto" r:id="rId735">
              <p14:nvContentPartPr>
                <p14:cNvPr id="489" name="Ink 488">
                  <a:extLst>
                    <a:ext uri="{FF2B5EF4-FFF2-40B4-BE49-F238E27FC236}">
                      <a16:creationId xmlns:a16="http://schemas.microsoft.com/office/drawing/2014/main" id="{5A592DDA-B323-00FB-3661-95C8AA39911A}"/>
                    </a:ext>
                  </a:extLst>
                </p14:cNvPr>
                <p14:cNvContentPartPr/>
                <p14:nvPr/>
              </p14:nvContentPartPr>
              <p14:xfrm>
                <a:off x="8091960" y="6082260"/>
                <a:ext cx="86760" cy="144360"/>
              </p14:xfrm>
            </p:contentPart>
          </mc:Choice>
          <mc:Fallback xmlns="">
            <p:pic>
              <p:nvPicPr>
                <p:cNvPr id="489" name="Ink 488">
                  <a:extLst>
                    <a:ext uri="{FF2B5EF4-FFF2-40B4-BE49-F238E27FC236}">
                      <a16:creationId xmlns:a16="http://schemas.microsoft.com/office/drawing/2014/main" id="{5A592DDA-B323-00FB-3661-95C8AA39911A}"/>
                    </a:ext>
                  </a:extLst>
                </p:cNvPr>
                <p:cNvPicPr/>
                <p:nvPr/>
              </p:nvPicPr>
              <p:blipFill>
                <a:blip r:embed="rId736"/>
                <a:stretch>
                  <a:fillRect/>
                </a:stretch>
              </p:blipFill>
              <p:spPr>
                <a:xfrm>
                  <a:off x="8082960" y="6073620"/>
                  <a:ext cx="10440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737">
              <p14:nvContentPartPr>
                <p14:cNvPr id="490" name="Ink 489">
                  <a:extLst>
                    <a:ext uri="{FF2B5EF4-FFF2-40B4-BE49-F238E27FC236}">
                      <a16:creationId xmlns:a16="http://schemas.microsoft.com/office/drawing/2014/main" id="{7EDEA99B-BA62-DD49-6C30-19EFE506A067}"/>
                    </a:ext>
                  </a:extLst>
                </p14:cNvPr>
                <p14:cNvContentPartPr/>
                <p14:nvPr/>
              </p14:nvContentPartPr>
              <p14:xfrm>
                <a:off x="8239200" y="6113940"/>
                <a:ext cx="66240" cy="87480"/>
              </p14:xfrm>
            </p:contentPart>
          </mc:Choice>
          <mc:Fallback xmlns="">
            <p:pic>
              <p:nvPicPr>
                <p:cNvPr id="490" name="Ink 489">
                  <a:extLst>
                    <a:ext uri="{FF2B5EF4-FFF2-40B4-BE49-F238E27FC236}">
                      <a16:creationId xmlns:a16="http://schemas.microsoft.com/office/drawing/2014/main" id="{7EDEA99B-BA62-DD49-6C30-19EFE506A067}"/>
                    </a:ext>
                  </a:extLst>
                </p:cNvPr>
                <p:cNvPicPr/>
                <p:nvPr/>
              </p:nvPicPr>
              <p:blipFill>
                <a:blip r:embed="rId738"/>
                <a:stretch>
                  <a:fillRect/>
                </a:stretch>
              </p:blipFill>
              <p:spPr>
                <a:xfrm>
                  <a:off x="8230200" y="6105300"/>
                  <a:ext cx="8388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739">
              <p14:nvContentPartPr>
                <p14:cNvPr id="491" name="Ink 490">
                  <a:extLst>
                    <a:ext uri="{FF2B5EF4-FFF2-40B4-BE49-F238E27FC236}">
                      <a16:creationId xmlns:a16="http://schemas.microsoft.com/office/drawing/2014/main" id="{4CA48DCE-4913-C57C-D776-12F6D3C8F505}"/>
                    </a:ext>
                  </a:extLst>
                </p14:cNvPr>
                <p14:cNvContentPartPr/>
                <p14:nvPr/>
              </p14:nvContentPartPr>
              <p14:xfrm>
                <a:off x="8373120" y="6110700"/>
                <a:ext cx="51120" cy="90720"/>
              </p14:xfrm>
            </p:contentPart>
          </mc:Choice>
          <mc:Fallback xmlns="">
            <p:pic>
              <p:nvPicPr>
                <p:cNvPr id="491" name="Ink 490">
                  <a:extLst>
                    <a:ext uri="{FF2B5EF4-FFF2-40B4-BE49-F238E27FC236}">
                      <a16:creationId xmlns:a16="http://schemas.microsoft.com/office/drawing/2014/main" id="{4CA48DCE-4913-C57C-D776-12F6D3C8F505}"/>
                    </a:ext>
                  </a:extLst>
                </p:cNvPr>
                <p:cNvPicPr/>
                <p:nvPr/>
              </p:nvPicPr>
              <p:blipFill>
                <a:blip r:embed="rId740"/>
                <a:stretch>
                  <a:fillRect/>
                </a:stretch>
              </p:blipFill>
              <p:spPr>
                <a:xfrm>
                  <a:off x="8364480" y="6102060"/>
                  <a:ext cx="6876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741">
              <p14:nvContentPartPr>
                <p14:cNvPr id="492" name="Ink 491">
                  <a:extLst>
                    <a:ext uri="{FF2B5EF4-FFF2-40B4-BE49-F238E27FC236}">
                      <a16:creationId xmlns:a16="http://schemas.microsoft.com/office/drawing/2014/main" id="{60B50447-A270-6AA7-8848-3DE6DE62E024}"/>
                    </a:ext>
                  </a:extLst>
                </p14:cNvPr>
                <p14:cNvContentPartPr/>
                <p14:nvPr/>
              </p14:nvContentPartPr>
              <p14:xfrm>
                <a:off x="8466360" y="6107460"/>
                <a:ext cx="67320" cy="93600"/>
              </p14:xfrm>
            </p:contentPart>
          </mc:Choice>
          <mc:Fallback xmlns="">
            <p:pic>
              <p:nvPicPr>
                <p:cNvPr id="492" name="Ink 491">
                  <a:extLst>
                    <a:ext uri="{FF2B5EF4-FFF2-40B4-BE49-F238E27FC236}">
                      <a16:creationId xmlns:a16="http://schemas.microsoft.com/office/drawing/2014/main" id="{60B50447-A270-6AA7-8848-3DE6DE62E024}"/>
                    </a:ext>
                  </a:extLst>
                </p:cNvPr>
                <p:cNvPicPr/>
                <p:nvPr/>
              </p:nvPicPr>
              <p:blipFill>
                <a:blip r:embed="rId742"/>
                <a:stretch>
                  <a:fillRect/>
                </a:stretch>
              </p:blipFill>
              <p:spPr>
                <a:xfrm>
                  <a:off x="8457720" y="6098820"/>
                  <a:ext cx="84960" cy="111240"/>
                </a:xfrm>
                <a:prstGeom prst="rect">
                  <a:avLst/>
                </a:prstGeom>
              </p:spPr>
            </p:pic>
          </mc:Fallback>
        </mc:AlternateContent>
      </p:grpSp>
      <p:grpSp>
        <p:nvGrpSpPr>
          <p:cNvPr id="496" name="Group 495">
            <a:extLst>
              <a:ext uri="{FF2B5EF4-FFF2-40B4-BE49-F238E27FC236}">
                <a16:creationId xmlns:a16="http://schemas.microsoft.com/office/drawing/2014/main" id="{D90BDB20-75A8-77DA-2868-B2477C38ADBC}"/>
              </a:ext>
            </a:extLst>
          </p:cNvPr>
          <p:cNvGrpSpPr/>
          <p:nvPr/>
        </p:nvGrpSpPr>
        <p:grpSpPr>
          <a:xfrm>
            <a:off x="8700000" y="6024300"/>
            <a:ext cx="184680" cy="172800"/>
            <a:chOff x="8700000" y="6024300"/>
            <a:chExt cx="184680" cy="172800"/>
          </a:xfrm>
        </p:grpSpPr>
        <mc:AlternateContent xmlns:mc="http://schemas.openxmlformats.org/markup-compatibility/2006" xmlns:p14="http://schemas.microsoft.com/office/powerpoint/2010/main">
          <mc:Choice Requires="p14">
            <p:contentPart p14:bwMode="auto" r:id="rId743">
              <p14:nvContentPartPr>
                <p14:cNvPr id="493" name="Ink 492">
                  <a:extLst>
                    <a:ext uri="{FF2B5EF4-FFF2-40B4-BE49-F238E27FC236}">
                      <a16:creationId xmlns:a16="http://schemas.microsoft.com/office/drawing/2014/main" id="{C8EFFCDA-04DC-9643-DE8C-105DB60F68B7}"/>
                    </a:ext>
                  </a:extLst>
                </p14:cNvPr>
                <p14:cNvContentPartPr/>
                <p14:nvPr/>
              </p14:nvContentPartPr>
              <p14:xfrm>
                <a:off x="8725920" y="6024300"/>
                <a:ext cx="31320" cy="172800"/>
              </p14:xfrm>
            </p:contentPart>
          </mc:Choice>
          <mc:Fallback xmlns="">
            <p:pic>
              <p:nvPicPr>
                <p:cNvPr id="493" name="Ink 492">
                  <a:extLst>
                    <a:ext uri="{FF2B5EF4-FFF2-40B4-BE49-F238E27FC236}">
                      <a16:creationId xmlns:a16="http://schemas.microsoft.com/office/drawing/2014/main" id="{C8EFFCDA-04DC-9643-DE8C-105DB60F68B7}"/>
                    </a:ext>
                  </a:extLst>
                </p:cNvPr>
                <p:cNvPicPr/>
                <p:nvPr/>
              </p:nvPicPr>
              <p:blipFill>
                <a:blip r:embed="rId744"/>
                <a:stretch>
                  <a:fillRect/>
                </a:stretch>
              </p:blipFill>
              <p:spPr>
                <a:xfrm>
                  <a:off x="8717280" y="6015300"/>
                  <a:ext cx="4896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745">
              <p14:nvContentPartPr>
                <p14:cNvPr id="494" name="Ink 493">
                  <a:extLst>
                    <a:ext uri="{FF2B5EF4-FFF2-40B4-BE49-F238E27FC236}">
                      <a16:creationId xmlns:a16="http://schemas.microsoft.com/office/drawing/2014/main" id="{E4A39F16-85E8-0A4B-A8C5-F7B075ACC8F4}"/>
                    </a:ext>
                  </a:extLst>
                </p14:cNvPr>
                <p14:cNvContentPartPr/>
                <p14:nvPr/>
              </p14:nvContentPartPr>
              <p14:xfrm>
                <a:off x="8700000" y="6102780"/>
                <a:ext cx="98280" cy="11520"/>
              </p14:xfrm>
            </p:contentPart>
          </mc:Choice>
          <mc:Fallback xmlns="">
            <p:pic>
              <p:nvPicPr>
                <p:cNvPr id="494" name="Ink 493">
                  <a:extLst>
                    <a:ext uri="{FF2B5EF4-FFF2-40B4-BE49-F238E27FC236}">
                      <a16:creationId xmlns:a16="http://schemas.microsoft.com/office/drawing/2014/main" id="{E4A39F16-85E8-0A4B-A8C5-F7B075ACC8F4}"/>
                    </a:ext>
                  </a:extLst>
                </p:cNvPr>
                <p:cNvPicPr/>
                <p:nvPr/>
              </p:nvPicPr>
              <p:blipFill>
                <a:blip r:embed="rId746"/>
                <a:stretch>
                  <a:fillRect/>
                </a:stretch>
              </p:blipFill>
              <p:spPr>
                <a:xfrm>
                  <a:off x="8691000" y="6094140"/>
                  <a:ext cx="11592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747">
              <p14:nvContentPartPr>
                <p14:cNvPr id="495" name="Ink 494">
                  <a:extLst>
                    <a:ext uri="{FF2B5EF4-FFF2-40B4-BE49-F238E27FC236}">
                      <a16:creationId xmlns:a16="http://schemas.microsoft.com/office/drawing/2014/main" id="{849220B6-19ED-9304-C70A-438D671C9583}"/>
                    </a:ext>
                  </a:extLst>
                </p14:cNvPr>
                <p14:cNvContentPartPr/>
                <p14:nvPr/>
              </p14:nvContentPartPr>
              <p14:xfrm>
                <a:off x="8807640" y="6122580"/>
                <a:ext cx="77040" cy="63000"/>
              </p14:xfrm>
            </p:contentPart>
          </mc:Choice>
          <mc:Fallback xmlns="">
            <p:pic>
              <p:nvPicPr>
                <p:cNvPr id="495" name="Ink 494">
                  <a:extLst>
                    <a:ext uri="{FF2B5EF4-FFF2-40B4-BE49-F238E27FC236}">
                      <a16:creationId xmlns:a16="http://schemas.microsoft.com/office/drawing/2014/main" id="{849220B6-19ED-9304-C70A-438D671C9583}"/>
                    </a:ext>
                  </a:extLst>
                </p:cNvPr>
                <p:cNvPicPr/>
                <p:nvPr/>
              </p:nvPicPr>
              <p:blipFill>
                <a:blip r:embed="rId748"/>
                <a:stretch>
                  <a:fillRect/>
                </a:stretch>
              </p:blipFill>
              <p:spPr>
                <a:xfrm>
                  <a:off x="8799000" y="6113580"/>
                  <a:ext cx="94680" cy="80640"/>
                </a:xfrm>
                <a:prstGeom prst="rect">
                  <a:avLst/>
                </a:prstGeom>
              </p:spPr>
            </p:pic>
          </mc:Fallback>
        </mc:AlternateContent>
      </p:grpSp>
      <p:grpSp>
        <p:nvGrpSpPr>
          <p:cNvPr id="506" name="Group 505">
            <a:extLst>
              <a:ext uri="{FF2B5EF4-FFF2-40B4-BE49-F238E27FC236}">
                <a16:creationId xmlns:a16="http://schemas.microsoft.com/office/drawing/2014/main" id="{2856357B-876F-51D8-983E-515C424EB275}"/>
              </a:ext>
            </a:extLst>
          </p:cNvPr>
          <p:cNvGrpSpPr/>
          <p:nvPr/>
        </p:nvGrpSpPr>
        <p:grpSpPr>
          <a:xfrm>
            <a:off x="9037320" y="6046620"/>
            <a:ext cx="784440" cy="169920"/>
            <a:chOff x="9037320" y="6046620"/>
            <a:chExt cx="784440" cy="169920"/>
          </a:xfrm>
        </p:grpSpPr>
        <mc:AlternateContent xmlns:mc="http://schemas.openxmlformats.org/markup-compatibility/2006" xmlns:p14="http://schemas.microsoft.com/office/powerpoint/2010/main">
          <mc:Choice Requires="p14">
            <p:contentPart p14:bwMode="auto" r:id="rId749">
              <p14:nvContentPartPr>
                <p14:cNvPr id="498" name="Ink 497">
                  <a:extLst>
                    <a:ext uri="{FF2B5EF4-FFF2-40B4-BE49-F238E27FC236}">
                      <a16:creationId xmlns:a16="http://schemas.microsoft.com/office/drawing/2014/main" id="{6807756D-99E3-1486-9201-771DD2CC8F56}"/>
                    </a:ext>
                  </a:extLst>
                </p14:cNvPr>
                <p14:cNvContentPartPr/>
                <p14:nvPr/>
              </p14:nvContentPartPr>
              <p14:xfrm>
                <a:off x="9037320" y="6096660"/>
                <a:ext cx="59760" cy="91440"/>
              </p14:xfrm>
            </p:contentPart>
          </mc:Choice>
          <mc:Fallback xmlns="">
            <p:pic>
              <p:nvPicPr>
                <p:cNvPr id="498" name="Ink 497">
                  <a:extLst>
                    <a:ext uri="{FF2B5EF4-FFF2-40B4-BE49-F238E27FC236}">
                      <a16:creationId xmlns:a16="http://schemas.microsoft.com/office/drawing/2014/main" id="{6807756D-99E3-1486-9201-771DD2CC8F56}"/>
                    </a:ext>
                  </a:extLst>
                </p:cNvPr>
                <p:cNvPicPr/>
                <p:nvPr/>
              </p:nvPicPr>
              <p:blipFill>
                <a:blip r:embed="rId750"/>
                <a:stretch>
                  <a:fillRect/>
                </a:stretch>
              </p:blipFill>
              <p:spPr>
                <a:xfrm>
                  <a:off x="9028320" y="6088020"/>
                  <a:ext cx="7740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751">
              <p14:nvContentPartPr>
                <p14:cNvPr id="499" name="Ink 498">
                  <a:extLst>
                    <a:ext uri="{FF2B5EF4-FFF2-40B4-BE49-F238E27FC236}">
                      <a16:creationId xmlns:a16="http://schemas.microsoft.com/office/drawing/2014/main" id="{8AAC1985-77F0-2C08-6AE0-A602B9F8B2E0}"/>
                    </a:ext>
                  </a:extLst>
                </p14:cNvPr>
                <p14:cNvContentPartPr/>
                <p14:nvPr/>
              </p14:nvContentPartPr>
              <p14:xfrm>
                <a:off x="9168000" y="6118980"/>
                <a:ext cx="50040" cy="48600"/>
              </p14:xfrm>
            </p:contentPart>
          </mc:Choice>
          <mc:Fallback xmlns="">
            <p:pic>
              <p:nvPicPr>
                <p:cNvPr id="499" name="Ink 498">
                  <a:extLst>
                    <a:ext uri="{FF2B5EF4-FFF2-40B4-BE49-F238E27FC236}">
                      <a16:creationId xmlns:a16="http://schemas.microsoft.com/office/drawing/2014/main" id="{8AAC1985-77F0-2C08-6AE0-A602B9F8B2E0}"/>
                    </a:ext>
                  </a:extLst>
                </p:cNvPr>
                <p:cNvPicPr/>
                <p:nvPr/>
              </p:nvPicPr>
              <p:blipFill>
                <a:blip r:embed="rId752"/>
                <a:stretch>
                  <a:fillRect/>
                </a:stretch>
              </p:blipFill>
              <p:spPr>
                <a:xfrm>
                  <a:off x="9159000" y="6109980"/>
                  <a:ext cx="6768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753">
              <p14:nvContentPartPr>
                <p14:cNvPr id="500" name="Ink 499">
                  <a:extLst>
                    <a:ext uri="{FF2B5EF4-FFF2-40B4-BE49-F238E27FC236}">
                      <a16:creationId xmlns:a16="http://schemas.microsoft.com/office/drawing/2014/main" id="{8DF0F0DD-70F3-9B30-8948-6AA9319FF28C}"/>
                    </a:ext>
                  </a:extLst>
                </p14:cNvPr>
                <p14:cNvContentPartPr/>
                <p14:nvPr/>
              </p14:nvContentPartPr>
              <p14:xfrm>
                <a:off x="9260160" y="6121140"/>
                <a:ext cx="83520" cy="60480"/>
              </p14:xfrm>
            </p:contentPart>
          </mc:Choice>
          <mc:Fallback xmlns="">
            <p:pic>
              <p:nvPicPr>
                <p:cNvPr id="500" name="Ink 499">
                  <a:extLst>
                    <a:ext uri="{FF2B5EF4-FFF2-40B4-BE49-F238E27FC236}">
                      <a16:creationId xmlns:a16="http://schemas.microsoft.com/office/drawing/2014/main" id="{8DF0F0DD-70F3-9B30-8948-6AA9319FF28C}"/>
                    </a:ext>
                  </a:extLst>
                </p:cNvPr>
                <p:cNvPicPr/>
                <p:nvPr/>
              </p:nvPicPr>
              <p:blipFill>
                <a:blip r:embed="rId754"/>
                <a:stretch>
                  <a:fillRect/>
                </a:stretch>
              </p:blipFill>
              <p:spPr>
                <a:xfrm>
                  <a:off x="9251160" y="6112500"/>
                  <a:ext cx="10116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755">
              <p14:nvContentPartPr>
                <p14:cNvPr id="501" name="Ink 500">
                  <a:extLst>
                    <a:ext uri="{FF2B5EF4-FFF2-40B4-BE49-F238E27FC236}">
                      <a16:creationId xmlns:a16="http://schemas.microsoft.com/office/drawing/2014/main" id="{B6B0EF8A-3B06-942E-22A5-C1F8D564FC0B}"/>
                    </a:ext>
                  </a:extLst>
                </p14:cNvPr>
                <p14:cNvContentPartPr/>
                <p14:nvPr/>
              </p14:nvContentPartPr>
              <p14:xfrm>
                <a:off x="9389040" y="6113580"/>
                <a:ext cx="55800" cy="73800"/>
              </p14:xfrm>
            </p:contentPart>
          </mc:Choice>
          <mc:Fallback xmlns="">
            <p:pic>
              <p:nvPicPr>
                <p:cNvPr id="501" name="Ink 500">
                  <a:extLst>
                    <a:ext uri="{FF2B5EF4-FFF2-40B4-BE49-F238E27FC236}">
                      <a16:creationId xmlns:a16="http://schemas.microsoft.com/office/drawing/2014/main" id="{B6B0EF8A-3B06-942E-22A5-C1F8D564FC0B}"/>
                    </a:ext>
                  </a:extLst>
                </p:cNvPr>
                <p:cNvPicPr/>
                <p:nvPr/>
              </p:nvPicPr>
              <p:blipFill>
                <a:blip r:embed="rId756"/>
                <a:stretch>
                  <a:fillRect/>
                </a:stretch>
              </p:blipFill>
              <p:spPr>
                <a:xfrm>
                  <a:off x="9380040" y="6104580"/>
                  <a:ext cx="7344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757">
              <p14:nvContentPartPr>
                <p14:cNvPr id="502" name="Ink 501">
                  <a:extLst>
                    <a:ext uri="{FF2B5EF4-FFF2-40B4-BE49-F238E27FC236}">
                      <a16:creationId xmlns:a16="http://schemas.microsoft.com/office/drawing/2014/main" id="{79BC6109-2177-BFB5-3B38-5F50E2E9DD7C}"/>
                    </a:ext>
                  </a:extLst>
                </p14:cNvPr>
                <p14:cNvContentPartPr/>
                <p14:nvPr/>
              </p14:nvContentPartPr>
              <p14:xfrm>
                <a:off x="9472200" y="6128340"/>
                <a:ext cx="73800" cy="77400"/>
              </p14:xfrm>
            </p:contentPart>
          </mc:Choice>
          <mc:Fallback xmlns="">
            <p:pic>
              <p:nvPicPr>
                <p:cNvPr id="502" name="Ink 501">
                  <a:extLst>
                    <a:ext uri="{FF2B5EF4-FFF2-40B4-BE49-F238E27FC236}">
                      <a16:creationId xmlns:a16="http://schemas.microsoft.com/office/drawing/2014/main" id="{79BC6109-2177-BFB5-3B38-5F50E2E9DD7C}"/>
                    </a:ext>
                  </a:extLst>
                </p:cNvPr>
                <p:cNvPicPr/>
                <p:nvPr/>
              </p:nvPicPr>
              <p:blipFill>
                <a:blip r:embed="rId758"/>
                <a:stretch>
                  <a:fillRect/>
                </a:stretch>
              </p:blipFill>
              <p:spPr>
                <a:xfrm>
                  <a:off x="9463560" y="6119340"/>
                  <a:ext cx="9144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759">
              <p14:nvContentPartPr>
                <p14:cNvPr id="503" name="Ink 502">
                  <a:extLst>
                    <a:ext uri="{FF2B5EF4-FFF2-40B4-BE49-F238E27FC236}">
                      <a16:creationId xmlns:a16="http://schemas.microsoft.com/office/drawing/2014/main" id="{B5BD5329-683D-3C7C-3A66-47DCA094C9C5}"/>
                    </a:ext>
                  </a:extLst>
                </p14:cNvPr>
                <p14:cNvContentPartPr/>
                <p14:nvPr/>
              </p14:nvContentPartPr>
              <p14:xfrm>
                <a:off x="9592800" y="6133740"/>
                <a:ext cx="98640" cy="69120"/>
              </p14:xfrm>
            </p:contentPart>
          </mc:Choice>
          <mc:Fallback xmlns="">
            <p:pic>
              <p:nvPicPr>
                <p:cNvPr id="503" name="Ink 502">
                  <a:extLst>
                    <a:ext uri="{FF2B5EF4-FFF2-40B4-BE49-F238E27FC236}">
                      <a16:creationId xmlns:a16="http://schemas.microsoft.com/office/drawing/2014/main" id="{B5BD5329-683D-3C7C-3A66-47DCA094C9C5}"/>
                    </a:ext>
                  </a:extLst>
                </p:cNvPr>
                <p:cNvPicPr/>
                <p:nvPr/>
              </p:nvPicPr>
              <p:blipFill>
                <a:blip r:embed="rId760"/>
                <a:stretch>
                  <a:fillRect/>
                </a:stretch>
              </p:blipFill>
              <p:spPr>
                <a:xfrm>
                  <a:off x="9583800" y="6124740"/>
                  <a:ext cx="11628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761">
              <p14:nvContentPartPr>
                <p14:cNvPr id="504" name="Ink 503">
                  <a:extLst>
                    <a:ext uri="{FF2B5EF4-FFF2-40B4-BE49-F238E27FC236}">
                      <a16:creationId xmlns:a16="http://schemas.microsoft.com/office/drawing/2014/main" id="{AD299DA2-A2E5-E955-839E-6F51BF7F8CA8}"/>
                    </a:ext>
                  </a:extLst>
                </p14:cNvPr>
                <p14:cNvContentPartPr/>
                <p14:nvPr/>
              </p14:nvContentPartPr>
              <p14:xfrm>
                <a:off x="9731760" y="6046620"/>
                <a:ext cx="37440" cy="169920"/>
              </p14:xfrm>
            </p:contentPart>
          </mc:Choice>
          <mc:Fallback xmlns="">
            <p:pic>
              <p:nvPicPr>
                <p:cNvPr id="504" name="Ink 503">
                  <a:extLst>
                    <a:ext uri="{FF2B5EF4-FFF2-40B4-BE49-F238E27FC236}">
                      <a16:creationId xmlns:a16="http://schemas.microsoft.com/office/drawing/2014/main" id="{AD299DA2-A2E5-E955-839E-6F51BF7F8CA8}"/>
                    </a:ext>
                  </a:extLst>
                </p:cNvPr>
                <p:cNvPicPr/>
                <p:nvPr/>
              </p:nvPicPr>
              <p:blipFill>
                <a:blip r:embed="rId762"/>
                <a:stretch>
                  <a:fillRect/>
                </a:stretch>
              </p:blipFill>
              <p:spPr>
                <a:xfrm>
                  <a:off x="9722760" y="6037980"/>
                  <a:ext cx="5508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763">
              <p14:nvContentPartPr>
                <p14:cNvPr id="505" name="Ink 504">
                  <a:extLst>
                    <a:ext uri="{FF2B5EF4-FFF2-40B4-BE49-F238E27FC236}">
                      <a16:creationId xmlns:a16="http://schemas.microsoft.com/office/drawing/2014/main" id="{49A17D2F-8FBD-D7BE-6F62-A92FFB2CADED}"/>
                    </a:ext>
                  </a:extLst>
                </p14:cNvPr>
                <p14:cNvContentPartPr/>
                <p14:nvPr/>
              </p14:nvContentPartPr>
              <p14:xfrm>
                <a:off x="9718800" y="6109980"/>
                <a:ext cx="102960" cy="13680"/>
              </p14:xfrm>
            </p:contentPart>
          </mc:Choice>
          <mc:Fallback xmlns="">
            <p:pic>
              <p:nvPicPr>
                <p:cNvPr id="505" name="Ink 504">
                  <a:extLst>
                    <a:ext uri="{FF2B5EF4-FFF2-40B4-BE49-F238E27FC236}">
                      <a16:creationId xmlns:a16="http://schemas.microsoft.com/office/drawing/2014/main" id="{49A17D2F-8FBD-D7BE-6F62-A92FFB2CADED}"/>
                    </a:ext>
                  </a:extLst>
                </p:cNvPr>
                <p:cNvPicPr/>
                <p:nvPr/>
              </p:nvPicPr>
              <p:blipFill>
                <a:blip r:embed="rId764"/>
                <a:stretch>
                  <a:fillRect/>
                </a:stretch>
              </p:blipFill>
              <p:spPr>
                <a:xfrm>
                  <a:off x="9710160" y="6101340"/>
                  <a:ext cx="120600" cy="31320"/>
                </a:xfrm>
                <a:prstGeom prst="rect">
                  <a:avLst/>
                </a:prstGeom>
              </p:spPr>
            </p:pic>
          </mc:Fallback>
        </mc:AlternateContent>
      </p:grpSp>
      <p:grpSp>
        <p:nvGrpSpPr>
          <p:cNvPr id="510" name="Group 509">
            <a:extLst>
              <a:ext uri="{FF2B5EF4-FFF2-40B4-BE49-F238E27FC236}">
                <a16:creationId xmlns:a16="http://schemas.microsoft.com/office/drawing/2014/main" id="{1CF16D86-D229-A98F-9125-A2EF74B5DBD2}"/>
              </a:ext>
            </a:extLst>
          </p:cNvPr>
          <p:cNvGrpSpPr/>
          <p:nvPr/>
        </p:nvGrpSpPr>
        <p:grpSpPr>
          <a:xfrm>
            <a:off x="10016160" y="6052380"/>
            <a:ext cx="113040" cy="173520"/>
            <a:chOff x="10016160" y="6052380"/>
            <a:chExt cx="113040" cy="173520"/>
          </a:xfrm>
        </p:grpSpPr>
        <mc:AlternateContent xmlns:mc="http://schemas.openxmlformats.org/markup-compatibility/2006" xmlns:p14="http://schemas.microsoft.com/office/powerpoint/2010/main">
          <mc:Choice Requires="p14">
            <p:contentPart p14:bwMode="auto" r:id="rId765">
              <p14:nvContentPartPr>
                <p14:cNvPr id="507" name="Ink 506">
                  <a:extLst>
                    <a:ext uri="{FF2B5EF4-FFF2-40B4-BE49-F238E27FC236}">
                      <a16:creationId xmlns:a16="http://schemas.microsoft.com/office/drawing/2014/main" id="{0E80C4A8-F064-CA85-BC9D-1CEB7ECB8B55}"/>
                    </a:ext>
                  </a:extLst>
                </p14:cNvPr>
                <p14:cNvContentPartPr/>
                <p14:nvPr/>
              </p14:nvContentPartPr>
              <p14:xfrm>
                <a:off x="10016160" y="6074700"/>
                <a:ext cx="31680" cy="118080"/>
              </p14:xfrm>
            </p:contentPart>
          </mc:Choice>
          <mc:Fallback xmlns="">
            <p:pic>
              <p:nvPicPr>
                <p:cNvPr id="507" name="Ink 506">
                  <a:extLst>
                    <a:ext uri="{FF2B5EF4-FFF2-40B4-BE49-F238E27FC236}">
                      <a16:creationId xmlns:a16="http://schemas.microsoft.com/office/drawing/2014/main" id="{0E80C4A8-F064-CA85-BC9D-1CEB7ECB8B55}"/>
                    </a:ext>
                  </a:extLst>
                </p:cNvPr>
                <p:cNvPicPr/>
                <p:nvPr/>
              </p:nvPicPr>
              <p:blipFill>
                <a:blip r:embed="rId766"/>
                <a:stretch>
                  <a:fillRect/>
                </a:stretch>
              </p:blipFill>
              <p:spPr>
                <a:xfrm>
                  <a:off x="10007160" y="6066060"/>
                  <a:ext cx="4932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767">
              <p14:nvContentPartPr>
                <p14:cNvPr id="508" name="Ink 507">
                  <a:extLst>
                    <a:ext uri="{FF2B5EF4-FFF2-40B4-BE49-F238E27FC236}">
                      <a16:creationId xmlns:a16="http://schemas.microsoft.com/office/drawing/2014/main" id="{2F279B02-0643-5F9B-38ED-2D0877E93963}"/>
                    </a:ext>
                  </a:extLst>
                </p14:cNvPr>
                <p14:cNvContentPartPr/>
                <p14:nvPr/>
              </p14:nvContentPartPr>
              <p14:xfrm>
                <a:off x="10037400" y="6126180"/>
                <a:ext cx="49320" cy="6480"/>
              </p14:xfrm>
            </p:contentPart>
          </mc:Choice>
          <mc:Fallback xmlns="">
            <p:pic>
              <p:nvPicPr>
                <p:cNvPr id="508" name="Ink 507">
                  <a:extLst>
                    <a:ext uri="{FF2B5EF4-FFF2-40B4-BE49-F238E27FC236}">
                      <a16:creationId xmlns:a16="http://schemas.microsoft.com/office/drawing/2014/main" id="{2F279B02-0643-5F9B-38ED-2D0877E93963}"/>
                    </a:ext>
                  </a:extLst>
                </p:cNvPr>
                <p:cNvPicPr/>
                <p:nvPr/>
              </p:nvPicPr>
              <p:blipFill>
                <a:blip r:embed="rId768"/>
                <a:stretch>
                  <a:fillRect/>
                </a:stretch>
              </p:blipFill>
              <p:spPr>
                <a:xfrm>
                  <a:off x="10028400" y="6117180"/>
                  <a:ext cx="6696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69">
              <p14:nvContentPartPr>
                <p14:cNvPr id="509" name="Ink 508">
                  <a:extLst>
                    <a:ext uri="{FF2B5EF4-FFF2-40B4-BE49-F238E27FC236}">
                      <a16:creationId xmlns:a16="http://schemas.microsoft.com/office/drawing/2014/main" id="{BABF68BE-FF74-A008-5754-046502D72320}"/>
                    </a:ext>
                  </a:extLst>
                </p14:cNvPr>
                <p14:cNvContentPartPr/>
                <p14:nvPr/>
              </p14:nvContentPartPr>
              <p14:xfrm>
                <a:off x="10100760" y="6052380"/>
                <a:ext cx="28440" cy="173520"/>
              </p14:xfrm>
            </p:contentPart>
          </mc:Choice>
          <mc:Fallback xmlns="">
            <p:pic>
              <p:nvPicPr>
                <p:cNvPr id="509" name="Ink 508">
                  <a:extLst>
                    <a:ext uri="{FF2B5EF4-FFF2-40B4-BE49-F238E27FC236}">
                      <a16:creationId xmlns:a16="http://schemas.microsoft.com/office/drawing/2014/main" id="{BABF68BE-FF74-A008-5754-046502D72320}"/>
                    </a:ext>
                  </a:extLst>
                </p:cNvPr>
                <p:cNvPicPr/>
                <p:nvPr/>
              </p:nvPicPr>
              <p:blipFill>
                <a:blip r:embed="rId770"/>
                <a:stretch>
                  <a:fillRect/>
                </a:stretch>
              </p:blipFill>
              <p:spPr>
                <a:xfrm>
                  <a:off x="10091760" y="6043380"/>
                  <a:ext cx="46080" cy="191160"/>
                </a:xfrm>
                <a:prstGeom prst="rect">
                  <a:avLst/>
                </a:prstGeom>
              </p:spPr>
            </p:pic>
          </mc:Fallback>
        </mc:AlternateContent>
      </p:grpSp>
      <p:grpSp>
        <p:nvGrpSpPr>
          <p:cNvPr id="514" name="Group 513">
            <a:extLst>
              <a:ext uri="{FF2B5EF4-FFF2-40B4-BE49-F238E27FC236}">
                <a16:creationId xmlns:a16="http://schemas.microsoft.com/office/drawing/2014/main" id="{FF13F6EC-4020-D8B4-0724-306A56A2180B}"/>
              </a:ext>
            </a:extLst>
          </p:cNvPr>
          <p:cNvGrpSpPr/>
          <p:nvPr/>
        </p:nvGrpSpPr>
        <p:grpSpPr>
          <a:xfrm>
            <a:off x="10295160" y="6023220"/>
            <a:ext cx="205920" cy="171360"/>
            <a:chOff x="10295160" y="6023220"/>
            <a:chExt cx="205920" cy="171360"/>
          </a:xfrm>
        </p:grpSpPr>
        <mc:AlternateContent xmlns:mc="http://schemas.openxmlformats.org/markup-compatibility/2006" xmlns:p14="http://schemas.microsoft.com/office/powerpoint/2010/main">
          <mc:Choice Requires="p14">
            <p:contentPart p14:bwMode="auto" r:id="rId771">
              <p14:nvContentPartPr>
                <p14:cNvPr id="511" name="Ink 510">
                  <a:extLst>
                    <a:ext uri="{FF2B5EF4-FFF2-40B4-BE49-F238E27FC236}">
                      <a16:creationId xmlns:a16="http://schemas.microsoft.com/office/drawing/2014/main" id="{0C93547E-A2E3-0751-2D9B-CAF088FC18EB}"/>
                    </a:ext>
                  </a:extLst>
                </p14:cNvPr>
                <p14:cNvContentPartPr/>
                <p14:nvPr/>
              </p14:nvContentPartPr>
              <p14:xfrm>
                <a:off x="10330080" y="6023220"/>
                <a:ext cx="37440" cy="171360"/>
              </p14:xfrm>
            </p:contentPart>
          </mc:Choice>
          <mc:Fallback xmlns="">
            <p:pic>
              <p:nvPicPr>
                <p:cNvPr id="511" name="Ink 510">
                  <a:extLst>
                    <a:ext uri="{FF2B5EF4-FFF2-40B4-BE49-F238E27FC236}">
                      <a16:creationId xmlns:a16="http://schemas.microsoft.com/office/drawing/2014/main" id="{0C93547E-A2E3-0751-2D9B-CAF088FC18EB}"/>
                    </a:ext>
                  </a:extLst>
                </p:cNvPr>
                <p:cNvPicPr/>
                <p:nvPr/>
              </p:nvPicPr>
              <p:blipFill>
                <a:blip r:embed="rId772"/>
                <a:stretch>
                  <a:fillRect/>
                </a:stretch>
              </p:blipFill>
              <p:spPr>
                <a:xfrm>
                  <a:off x="10321080" y="6014220"/>
                  <a:ext cx="5508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773">
              <p14:nvContentPartPr>
                <p14:cNvPr id="512" name="Ink 511">
                  <a:extLst>
                    <a:ext uri="{FF2B5EF4-FFF2-40B4-BE49-F238E27FC236}">
                      <a16:creationId xmlns:a16="http://schemas.microsoft.com/office/drawing/2014/main" id="{99654C5B-D85B-067F-2CED-3A52482A6021}"/>
                    </a:ext>
                  </a:extLst>
                </p14:cNvPr>
                <p14:cNvContentPartPr/>
                <p14:nvPr/>
              </p14:nvContentPartPr>
              <p14:xfrm>
                <a:off x="10295160" y="6099540"/>
                <a:ext cx="96120" cy="17280"/>
              </p14:xfrm>
            </p:contentPart>
          </mc:Choice>
          <mc:Fallback xmlns="">
            <p:pic>
              <p:nvPicPr>
                <p:cNvPr id="512" name="Ink 511">
                  <a:extLst>
                    <a:ext uri="{FF2B5EF4-FFF2-40B4-BE49-F238E27FC236}">
                      <a16:creationId xmlns:a16="http://schemas.microsoft.com/office/drawing/2014/main" id="{99654C5B-D85B-067F-2CED-3A52482A6021}"/>
                    </a:ext>
                  </a:extLst>
                </p:cNvPr>
                <p:cNvPicPr/>
                <p:nvPr/>
              </p:nvPicPr>
              <p:blipFill>
                <a:blip r:embed="rId774"/>
                <a:stretch>
                  <a:fillRect/>
                </a:stretch>
              </p:blipFill>
              <p:spPr>
                <a:xfrm>
                  <a:off x="10286520" y="6090540"/>
                  <a:ext cx="11376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775">
              <p14:nvContentPartPr>
                <p14:cNvPr id="513" name="Ink 512">
                  <a:extLst>
                    <a:ext uri="{FF2B5EF4-FFF2-40B4-BE49-F238E27FC236}">
                      <a16:creationId xmlns:a16="http://schemas.microsoft.com/office/drawing/2014/main" id="{359AF5C9-5481-4398-A797-F99948170241}"/>
                    </a:ext>
                  </a:extLst>
                </p14:cNvPr>
                <p14:cNvContentPartPr/>
                <p14:nvPr/>
              </p14:nvContentPartPr>
              <p14:xfrm>
                <a:off x="10429440" y="6105300"/>
                <a:ext cx="71640" cy="70200"/>
              </p14:xfrm>
            </p:contentPart>
          </mc:Choice>
          <mc:Fallback xmlns="">
            <p:pic>
              <p:nvPicPr>
                <p:cNvPr id="513" name="Ink 512">
                  <a:extLst>
                    <a:ext uri="{FF2B5EF4-FFF2-40B4-BE49-F238E27FC236}">
                      <a16:creationId xmlns:a16="http://schemas.microsoft.com/office/drawing/2014/main" id="{359AF5C9-5481-4398-A797-F99948170241}"/>
                    </a:ext>
                  </a:extLst>
                </p:cNvPr>
                <p:cNvPicPr/>
                <p:nvPr/>
              </p:nvPicPr>
              <p:blipFill>
                <a:blip r:embed="rId776"/>
                <a:stretch>
                  <a:fillRect/>
                </a:stretch>
              </p:blipFill>
              <p:spPr>
                <a:xfrm>
                  <a:off x="10420800" y="6096300"/>
                  <a:ext cx="89280" cy="87840"/>
                </a:xfrm>
                <a:prstGeom prst="rect">
                  <a:avLst/>
                </a:prstGeom>
              </p:spPr>
            </p:pic>
          </mc:Fallback>
        </mc:AlternateContent>
      </p:grpSp>
      <p:grpSp>
        <p:nvGrpSpPr>
          <p:cNvPr id="519" name="Group 518">
            <a:extLst>
              <a:ext uri="{FF2B5EF4-FFF2-40B4-BE49-F238E27FC236}">
                <a16:creationId xmlns:a16="http://schemas.microsoft.com/office/drawing/2014/main" id="{6776CC44-5642-DA81-3E5A-2EC60E1F31FC}"/>
              </a:ext>
            </a:extLst>
          </p:cNvPr>
          <p:cNvGrpSpPr/>
          <p:nvPr/>
        </p:nvGrpSpPr>
        <p:grpSpPr>
          <a:xfrm>
            <a:off x="10657680" y="6050580"/>
            <a:ext cx="395280" cy="146160"/>
            <a:chOff x="10657680" y="6050580"/>
            <a:chExt cx="395280" cy="146160"/>
          </a:xfrm>
        </p:grpSpPr>
        <mc:AlternateContent xmlns:mc="http://schemas.openxmlformats.org/markup-compatibility/2006" xmlns:p14="http://schemas.microsoft.com/office/powerpoint/2010/main">
          <mc:Choice Requires="p14">
            <p:contentPart p14:bwMode="auto" r:id="rId777">
              <p14:nvContentPartPr>
                <p14:cNvPr id="515" name="Ink 514">
                  <a:extLst>
                    <a:ext uri="{FF2B5EF4-FFF2-40B4-BE49-F238E27FC236}">
                      <a16:creationId xmlns:a16="http://schemas.microsoft.com/office/drawing/2014/main" id="{5508A61C-24D7-6270-E755-BA777B1BB5C7}"/>
                    </a:ext>
                  </a:extLst>
                </p14:cNvPr>
                <p14:cNvContentPartPr/>
                <p14:nvPr/>
              </p14:nvContentPartPr>
              <p14:xfrm>
                <a:off x="10657680" y="6050580"/>
                <a:ext cx="27720" cy="141840"/>
              </p14:xfrm>
            </p:contentPart>
          </mc:Choice>
          <mc:Fallback xmlns="">
            <p:pic>
              <p:nvPicPr>
                <p:cNvPr id="515" name="Ink 514">
                  <a:extLst>
                    <a:ext uri="{FF2B5EF4-FFF2-40B4-BE49-F238E27FC236}">
                      <a16:creationId xmlns:a16="http://schemas.microsoft.com/office/drawing/2014/main" id="{5508A61C-24D7-6270-E755-BA777B1BB5C7}"/>
                    </a:ext>
                  </a:extLst>
                </p:cNvPr>
                <p:cNvPicPr/>
                <p:nvPr/>
              </p:nvPicPr>
              <p:blipFill>
                <a:blip r:embed="rId778"/>
                <a:stretch>
                  <a:fillRect/>
                </a:stretch>
              </p:blipFill>
              <p:spPr>
                <a:xfrm>
                  <a:off x="10649040" y="6041580"/>
                  <a:ext cx="4536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779">
              <p14:nvContentPartPr>
                <p14:cNvPr id="516" name="Ink 515">
                  <a:extLst>
                    <a:ext uri="{FF2B5EF4-FFF2-40B4-BE49-F238E27FC236}">
                      <a16:creationId xmlns:a16="http://schemas.microsoft.com/office/drawing/2014/main" id="{2C6AA929-DE74-11D5-FACA-56DED5D0AA69}"/>
                    </a:ext>
                  </a:extLst>
                </p14:cNvPr>
                <p14:cNvContentPartPr/>
                <p14:nvPr/>
              </p14:nvContentPartPr>
              <p14:xfrm>
                <a:off x="10664160" y="6054540"/>
                <a:ext cx="85320" cy="142200"/>
              </p14:xfrm>
            </p:contentPart>
          </mc:Choice>
          <mc:Fallback xmlns="">
            <p:pic>
              <p:nvPicPr>
                <p:cNvPr id="516" name="Ink 515">
                  <a:extLst>
                    <a:ext uri="{FF2B5EF4-FFF2-40B4-BE49-F238E27FC236}">
                      <a16:creationId xmlns:a16="http://schemas.microsoft.com/office/drawing/2014/main" id="{2C6AA929-DE74-11D5-FACA-56DED5D0AA69}"/>
                    </a:ext>
                  </a:extLst>
                </p:cNvPr>
                <p:cNvPicPr/>
                <p:nvPr/>
              </p:nvPicPr>
              <p:blipFill>
                <a:blip r:embed="rId780"/>
                <a:stretch>
                  <a:fillRect/>
                </a:stretch>
              </p:blipFill>
              <p:spPr>
                <a:xfrm>
                  <a:off x="10655520" y="6045540"/>
                  <a:ext cx="10296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781">
              <p14:nvContentPartPr>
                <p14:cNvPr id="517" name="Ink 516">
                  <a:extLst>
                    <a:ext uri="{FF2B5EF4-FFF2-40B4-BE49-F238E27FC236}">
                      <a16:creationId xmlns:a16="http://schemas.microsoft.com/office/drawing/2014/main" id="{D4719A36-DE9A-81E3-8D1D-42042A20EE5B}"/>
                    </a:ext>
                  </a:extLst>
                </p14:cNvPr>
                <p14:cNvContentPartPr/>
                <p14:nvPr/>
              </p14:nvContentPartPr>
              <p14:xfrm>
                <a:off x="10812480" y="6086940"/>
                <a:ext cx="138240" cy="94320"/>
              </p14:xfrm>
            </p:contentPart>
          </mc:Choice>
          <mc:Fallback xmlns="">
            <p:pic>
              <p:nvPicPr>
                <p:cNvPr id="517" name="Ink 516">
                  <a:extLst>
                    <a:ext uri="{FF2B5EF4-FFF2-40B4-BE49-F238E27FC236}">
                      <a16:creationId xmlns:a16="http://schemas.microsoft.com/office/drawing/2014/main" id="{D4719A36-DE9A-81E3-8D1D-42042A20EE5B}"/>
                    </a:ext>
                  </a:extLst>
                </p:cNvPr>
                <p:cNvPicPr/>
                <p:nvPr/>
              </p:nvPicPr>
              <p:blipFill>
                <a:blip r:embed="rId782"/>
                <a:stretch>
                  <a:fillRect/>
                </a:stretch>
              </p:blipFill>
              <p:spPr>
                <a:xfrm>
                  <a:off x="10803840" y="6078300"/>
                  <a:ext cx="15588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783">
              <p14:nvContentPartPr>
                <p14:cNvPr id="518" name="Ink 517">
                  <a:extLst>
                    <a:ext uri="{FF2B5EF4-FFF2-40B4-BE49-F238E27FC236}">
                      <a16:creationId xmlns:a16="http://schemas.microsoft.com/office/drawing/2014/main" id="{0330D146-4F96-F493-6446-32CB42031E2E}"/>
                    </a:ext>
                  </a:extLst>
                </p14:cNvPr>
                <p14:cNvContentPartPr/>
                <p14:nvPr/>
              </p14:nvContentPartPr>
              <p14:xfrm>
                <a:off x="11021640" y="6157860"/>
                <a:ext cx="31320" cy="9360"/>
              </p14:xfrm>
            </p:contentPart>
          </mc:Choice>
          <mc:Fallback xmlns="">
            <p:pic>
              <p:nvPicPr>
                <p:cNvPr id="518" name="Ink 517">
                  <a:extLst>
                    <a:ext uri="{FF2B5EF4-FFF2-40B4-BE49-F238E27FC236}">
                      <a16:creationId xmlns:a16="http://schemas.microsoft.com/office/drawing/2014/main" id="{0330D146-4F96-F493-6446-32CB42031E2E}"/>
                    </a:ext>
                  </a:extLst>
                </p:cNvPr>
                <p:cNvPicPr/>
                <p:nvPr/>
              </p:nvPicPr>
              <p:blipFill>
                <a:blip r:embed="rId784"/>
                <a:stretch>
                  <a:fillRect/>
                </a:stretch>
              </p:blipFill>
              <p:spPr>
                <a:xfrm>
                  <a:off x="11013000" y="6149220"/>
                  <a:ext cx="48960" cy="27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85">
            <p14:nvContentPartPr>
              <p14:cNvPr id="520" name="Ink 519">
                <a:extLst>
                  <a:ext uri="{FF2B5EF4-FFF2-40B4-BE49-F238E27FC236}">
                    <a16:creationId xmlns:a16="http://schemas.microsoft.com/office/drawing/2014/main" id="{96753F22-9411-443A-EA84-660B3E9604D2}"/>
                  </a:ext>
                </a:extLst>
              </p14:cNvPr>
              <p14:cNvContentPartPr/>
              <p14:nvPr/>
            </p14:nvContentPartPr>
            <p14:xfrm>
              <a:off x="6729360" y="5034660"/>
              <a:ext cx="573120" cy="27360"/>
            </p14:xfrm>
          </p:contentPart>
        </mc:Choice>
        <mc:Fallback xmlns="">
          <p:pic>
            <p:nvPicPr>
              <p:cNvPr id="520" name="Ink 519">
                <a:extLst>
                  <a:ext uri="{FF2B5EF4-FFF2-40B4-BE49-F238E27FC236}">
                    <a16:creationId xmlns:a16="http://schemas.microsoft.com/office/drawing/2014/main" id="{96753F22-9411-443A-EA84-660B3E9604D2}"/>
                  </a:ext>
                </a:extLst>
              </p:cNvPr>
              <p:cNvPicPr/>
              <p:nvPr/>
            </p:nvPicPr>
            <p:blipFill>
              <a:blip r:embed="rId786"/>
              <a:stretch>
                <a:fillRect/>
              </a:stretch>
            </p:blipFill>
            <p:spPr>
              <a:xfrm>
                <a:off x="6675720" y="4927020"/>
                <a:ext cx="68076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787">
            <p14:nvContentPartPr>
              <p14:cNvPr id="521" name="Ink 520">
                <a:extLst>
                  <a:ext uri="{FF2B5EF4-FFF2-40B4-BE49-F238E27FC236}">
                    <a16:creationId xmlns:a16="http://schemas.microsoft.com/office/drawing/2014/main" id="{5851C170-0EB0-5833-E4AA-E51349DC1B92}"/>
                  </a:ext>
                </a:extLst>
              </p14:cNvPr>
              <p14:cNvContentPartPr/>
              <p14:nvPr/>
            </p14:nvContentPartPr>
            <p14:xfrm>
              <a:off x="6779760" y="5191980"/>
              <a:ext cx="610920" cy="19800"/>
            </p14:xfrm>
          </p:contentPart>
        </mc:Choice>
        <mc:Fallback xmlns="">
          <p:pic>
            <p:nvPicPr>
              <p:cNvPr id="521" name="Ink 520">
                <a:extLst>
                  <a:ext uri="{FF2B5EF4-FFF2-40B4-BE49-F238E27FC236}">
                    <a16:creationId xmlns:a16="http://schemas.microsoft.com/office/drawing/2014/main" id="{5851C170-0EB0-5833-E4AA-E51349DC1B92}"/>
                  </a:ext>
                </a:extLst>
              </p:cNvPr>
              <p:cNvPicPr/>
              <p:nvPr/>
            </p:nvPicPr>
            <p:blipFill>
              <a:blip r:embed="rId788"/>
              <a:stretch>
                <a:fillRect/>
              </a:stretch>
            </p:blipFill>
            <p:spPr>
              <a:xfrm>
                <a:off x="6726120" y="5083980"/>
                <a:ext cx="718560" cy="235440"/>
              </a:xfrm>
              <a:prstGeom prst="rect">
                <a:avLst/>
              </a:prstGeom>
            </p:spPr>
          </p:pic>
        </mc:Fallback>
      </mc:AlternateContent>
    </p:spTree>
    <p:extLst>
      <p:ext uri="{BB962C8B-B14F-4D97-AF65-F5344CB8AC3E}">
        <p14:creationId xmlns:p14="http://schemas.microsoft.com/office/powerpoint/2010/main" val="3721781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DA7A7-136E-6356-0A97-9AD5798DB3F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D8ADB0-061F-E490-182B-C1F3936AAF3D}"/>
              </a:ext>
            </a:extLst>
          </p:cNvPr>
          <p:cNvSpPr txBox="1"/>
          <p:nvPr/>
        </p:nvSpPr>
        <p:spPr>
          <a:xfrm>
            <a:off x="3574028" y="0"/>
            <a:ext cx="5250519" cy="461665"/>
          </a:xfrm>
          <a:prstGeom prst="rect">
            <a:avLst/>
          </a:prstGeom>
          <a:noFill/>
        </p:spPr>
        <p:txBody>
          <a:bodyPr wrap="square" rtlCol="0">
            <a:spAutoFit/>
          </a:bodyPr>
          <a:lstStyle/>
          <a:p>
            <a:r>
              <a:rPr lang="en-US" sz="2400" b="1" dirty="0"/>
              <a:t>Use </a:t>
            </a:r>
            <a:r>
              <a:rPr lang="en-US" sz="2400" b="1" i="1" dirty="0"/>
              <a:t>T</a:t>
            </a:r>
            <a:r>
              <a:rPr lang="en-US" sz="2400" b="1" i="1" baseline="-25000" dirty="0"/>
              <a:t>2</a:t>
            </a:r>
            <a:r>
              <a:rPr lang="en-US" sz="2400" b="1" dirty="0"/>
              <a:t> to get </a:t>
            </a:r>
            <a:r>
              <a:rPr lang="en-US" sz="2400" b="1" i="1" dirty="0">
                <a:latin typeface="Symbol" panose="05050102010706020507" pitchFamily="18" charset="2"/>
              </a:rPr>
              <a:t>r</a:t>
            </a:r>
            <a:r>
              <a:rPr lang="en-US" sz="2400" b="1" i="1" baseline="-25000" dirty="0"/>
              <a:t>2  </a:t>
            </a:r>
            <a:r>
              <a:rPr lang="en-US" sz="2400" b="1" dirty="0"/>
              <a:t>and </a:t>
            </a:r>
            <a:r>
              <a:rPr lang="en-US" sz="2400" b="1" i="1" dirty="0"/>
              <a:t>P</a:t>
            </a:r>
            <a:r>
              <a:rPr lang="en-US" sz="2400" b="1" i="1" baseline="-25000" dirty="0"/>
              <a:t>2 </a:t>
            </a:r>
            <a:r>
              <a:rPr lang="en-US" sz="2400" b="1" dirty="0"/>
              <a:t>.</a:t>
            </a:r>
          </a:p>
        </p:txBody>
      </p:sp>
      <p:cxnSp>
        <p:nvCxnSpPr>
          <p:cNvPr id="6" name="Straight Arrow Connector 5">
            <a:extLst>
              <a:ext uri="{FF2B5EF4-FFF2-40B4-BE49-F238E27FC236}">
                <a16:creationId xmlns:a16="http://schemas.microsoft.com/office/drawing/2014/main" id="{83A4ED9B-59CD-785F-F4DF-8562736B69D7}"/>
              </a:ext>
            </a:extLst>
          </p:cNvPr>
          <p:cNvCxnSpPr>
            <a:cxnSpLocks/>
          </p:cNvCxnSpPr>
          <p:nvPr/>
        </p:nvCxnSpPr>
        <p:spPr>
          <a:xfrm flipV="1">
            <a:off x="904875" y="609600"/>
            <a:ext cx="0" cy="12573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9" name="Ink 8">
                <a:extLst>
                  <a:ext uri="{FF2B5EF4-FFF2-40B4-BE49-F238E27FC236}">
                    <a16:creationId xmlns:a16="http://schemas.microsoft.com/office/drawing/2014/main" id="{CB788C50-351A-F0E1-3171-F52509FA5E3A}"/>
                  </a:ext>
                </a:extLst>
              </p14:cNvPr>
              <p14:cNvContentPartPr/>
              <p14:nvPr/>
            </p14:nvContentPartPr>
            <p14:xfrm>
              <a:off x="1071600" y="1275540"/>
              <a:ext cx="18360" cy="360"/>
            </p14:xfrm>
          </p:contentPart>
        </mc:Choice>
        <mc:Fallback xmlns="">
          <p:pic>
            <p:nvPicPr>
              <p:cNvPr id="9" name="Ink 8">
                <a:extLst>
                  <a:ext uri="{FF2B5EF4-FFF2-40B4-BE49-F238E27FC236}">
                    <a16:creationId xmlns:a16="http://schemas.microsoft.com/office/drawing/2014/main" id="{CB788C50-351A-F0E1-3171-F52509FA5E3A}"/>
                  </a:ext>
                </a:extLst>
              </p:cNvPr>
              <p:cNvPicPr/>
              <p:nvPr/>
            </p:nvPicPr>
            <p:blipFill>
              <a:blip r:embed="rId3"/>
              <a:stretch>
                <a:fillRect/>
              </a:stretch>
            </p:blipFill>
            <p:spPr>
              <a:xfrm>
                <a:off x="1062420" y="1266540"/>
                <a:ext cx="36353" cy="18000"/>
              </a:xfrm>
              <a:prstGeom prst="rect">
                <a:avLst/>
              </a:prstGeom>
            </p:spPr>
          </p:pic>
        </mc:Fallback>
      </mc:AlternateContent>
      <p:pic>
        <p:nvPicPr>
          <p:cNvPr id="13" name="Picture 12">
            <a:extLst>
              <a:ext uri="{FF2B5EF4-FFF2-40B4-BE49-F238E27FC236}">
                <a16:creationId xmlns:a16="http://schemas.microsoft.com/office/drawing/2014/main" id="{E280EED1-7431-B467-37D7-C78B2BB2E6D7}"/>
              </a:ext>
            </a:extLst>
          </p:cNvPr>
          <p:cNvPicPr>
            <a:picLocks noChangeAspect="1"/>
          </p:cNvPicPr>
          <p:nvPr/>
        </p:nvPicPr>
        <p:blipFill>
          <a:blip r:embed="rId4"/>
          <a:stretch>
            <a:fillRect/>
          </a:stretch>
        </p:blipFill>
        <p:spPr>
          <a:xfrm rot="5400000">
            <a:off x="1355972" y="1113979"/>
            <a:ext cx="164606" cy="1341236"/>
          </a:xfrm>
          <a:prstGeom prst="rect">
            <a:avLst/>
          </a:prstGeom>
        </p:spPr>
      </p:pic>
      <p:grpSp>
        <p:nvGrpSpPr>
          <p:cNvPr id="16" name="Group 15">
            <a:extLst>
              <a:ext uri="{FF2B5EF4-FFF2-40B4-BE49-F238E27FC236}">
                <a16:creationId xmlns:a16="http://schemas.microsoft.com/office/drawing/2014/main" id="{E15559A0-1923-E846-96D7-A4B8FE4CAA14}"/>
              </a:ext>
            </a:extLst>
          </p:cNvPr>
          <p:cNvGrpSpPr/>
          <p:nvPr/>
        </p:nvGrpSpPr>
        <p:grpSpPr>
          <a:xfrm>
            <a:off x="781080" y="376620"/>
            <a:ext cx="176400" cy="167760"/>
            <a:chOff x="781080" y="376620"/>
            <a:chExt cx="176400" cy="167760"/>
          </a:xfrm>
        </p:grpSpPr>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AA7D7CA5-5E47-8222-A767-B6FB96C8F6A2}"/>
                    </a:ext>
                  </a:extLst>
                </p14:cNvPr>
                <p14:cNvContentPartPr/>
                <p14:nvPr/>
              </p14:nvContentPartPr>
              <p14:xfrm>
                <a:off x="781080" y="376620"/>
                <a:ext cx="176400" cy="167760"/>
              </p14:xfrm>
            </p:contentPart>
          </mc:Choice>
          <mc:Fallback xmlns="">
            <p:pic>
              <p:nvPicPr>
                <p:cNvPr id="14" name="Ink 13">
                  <a:extLst>
                    <a:ext uri="{FF2B5EF4-FFF2-40B4-BE49-F238E27FC236}">
                      <a16:creationId xmlns:a16="http://schemas.microsoft.com/office/drawing/2014/main" id="{AA7D7CA5-5E47-8222-A767-B6FB96C8F6A2}"/>
                    </a:ext>
                  </a:extLst>
                </p:cNvPr>
                <p:cNvPicPr/>
                <p:nvPr/>
              </p:nvPicPr>
              <p:blipFill>
                <a:blip r:embed="rId6"/>
                <a:stretch>
                  <a:fillRect/>
                </a:stretch>
              </p:blipFill>
              <p:spPr>
                <a:xfrm>
                  <a:off x="772080" y="367620"/>
                  <a:ext cx="19404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58C7A5CB-F6EE-B865-5CA9-F150ADC22310}"/>
                    </a:ext>
                  </a:extLst>
                </p14:cNvPr>
                <p14:cNvContentPartPr/>
                <p14:nvPr/>
              </p14:nvContentPartPr>
              <p14:xfrm>
                <a:off x="850560" y="430260"/>
                <a:ext cx="99000" cy="16920"/>
              </p14:xfrm>
            </p:contentPart>
          </mc:Choice>
          <mc:Fallback xmlns="">
            <p:pic>
              <p:nvPicPr>
                <p:cNvPr id="15" name="Ink 14">
                  <a:extLst>
                    <a:ext uri="{FF2B5EF4-FFF2-40B4-BE49-F238E27FC236}">
                      <a16:creationId xmlns:a16="http://schemas.microsoft.com/office/drawing/2014/main" id="{58C7A5CB-F6EE-B865-5CA9-F150ADC22310}"/>
                    </a:ext>
                  </a:extLst>
                </p:cNvPr>
                <p:cNvPicPr/>
                <p:nvPr/>
              </p:nvPicPr>
              <p:blipFill>
                <a:blip r:embed="rId8"/>
                <a:stretch>
                  <a:fillRect/>
                </a:stretch>
              </p:blipFill>
              <p:spPr>
                <a:xfrm>
                  <a:off x="841560" y="421260"/>
                  <a:ext cx="116640" cy="34560"/>
                </a:xfrm>
                <a:prstGeom prst="rect">
                  <a:avLst/>
                </a:prstGeom>
              </p:spPr>
            </p:pic>
          </mc:Fallback>
        </mc:AlternateContent>
      </p:grpSp>
      <p:grpSp>
        <p:nvGrpSpPr>
          <p:cNvPr id="24" name="Group 23">
            <a:extLst>
              <a:ext uri="{FF2B5EF4-FFF2-40B4-BE49-F238E27FC236}">
                <a16:creationId xmlns:a16="http://schemas.microsoft.com/office/drawing/2014/main" id="{FF7C302C-4A70-12C8-C75F-F63CB99C9FAF}"/>
              </a:ext>
            </a:extLst>
          </p:cNvPr>
          <p:cNvGrpSpPr/>
          <p:nvPr/>
        </p:nvGrpSpPr>
        <p:grpSpPr>
          <a:xfrm>
            <a:off x="191400" y="649500"/>
            <a:ext cx="748440" cy="201600"/>
            <a:chOff x="191400" y="649500"/>
            <a:chExt cx="748440" cy="201600"/>
          </a:xfrm>
        </p:grpSpPr>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43C651AA-A7F0-B23C-387E-AB07A129831B}"/>
                    </a:ext>
                  </a:extLst>
                </p14:cNvPr>
                <p14:cNvContentPartPr/>
                <p14:nvPr/>
              </p14:nvContentPartPr>
              <p14:xfrm>
                <a:off x="870720" y="812580"/>
                <a:ext cx="69120" cy="12960"/>
              </p14:xfrm>
            </p:contentPart>
          </mc:Choice>
          <mc:Fallback xmlns="">
            <p:pic>
              <p:nvPicPr>
                <p:cNvPr id="17" name="Ink 16">
                  <a:extLst>
                    <a:ext uri="{FF2B5EF4-FFF2-40B4-BE49-F238E27FC236}">
                      <a16:creationId xmlns:a16="http://schemas.microsoft.com/office/drawing/2014/main" id="{43C651AA-A7F0-B23C-387E-AB07A129831B}"/>
                    </a:ext>
                  </a:extLst>
                </p:cNvPr>
                <p:cNvPicPr/>
                <p:nvPr/>
              </p:nvPicPr>
              <p:blipFill>
                <a:blip r:embed="rId10"/>
                <a:stretch>
                  <a:fillRect/>
                </a:stretch>
              </p:blipFill>
              <p:spPr>
                <a:xfrm>
                  <a:off x="861720" y="803580"/>
                  <a:ext cx="8676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B91D05F3-0D9D-30EA-B777-BA859E08D9FC}"/>
                    </a:ext>
                  </a:extLst>
                </p14:cNvPr>
                <p14:cNvContentPartPr/>
                <p14:nvPr/>
              </p14:nvContentPartPr>
              <p14:xfrm>
                <a:off x="191400" y="701340"/>
                <a:ext cx="80280" cy="149760"/>
              </p14:xfrm>
            </p:contentPart>
          </mc:Choice>
          <mc:Fallback xmlns="">
            <p:pic>
              <p:nvPicPr>
                <p:cNvPr id="18" name="Ink 17">
                  <a:extLst>
                    <a:ext uri="{FF2B5EF4-FFF2-40B4-BE49-F238E27FC236}">
                      <a16:creationId xmlns:a16="http://schemas.microsoft.com/office/drawing/2014/main" id="{B91D05F3-0D9D-30EA-B777-BA859E08D9FC}"/>
                    </a:ext>
                  </a:extLst>
                </p:cNvPr>
                <p:cNvPicPr/>
                <p:nvPr/>
              </p:nvPicPr>
              <p:blipFill>
                <a:blip r:embed="rId12"/>
                <a:stretch>
                  <a:fillRect/>
                </a:stretch>
              </p:blipFill>
              <p:spPr>
                <a:xfrm>
                  <a:off x="182400" y="692340"/>
                  <a:ext cx="9792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FA42E9EE-D4F9-C289-C387-12F3A1D080F6}"/>
                    </a:ext>
                  </a:extLst>
                </p14:cNvPr>
                <p14:cNvContentPartPr/>
                <p14:nvPr/>
              </p14:nvContentPartPr>
              <p14:xfrm>
                <a:off x="320280" y="796020"/>
                <a:ext cx="15480" cy="25920"/>
              </p14:xfrm>
            </p:contentPart>
          </mc:Choice>
          <mc:Fallback xmlns="">
            <p:pic>
              <p:nvPicPr>
                <p:cNvPr id="19" name="Ink 18">
                  <a:extLst>
                    <a:ext uri="{FF2B5EF4-FFF2-40B4-BE49-F238E27FC236}">
                      <a16:creationId xmlns:a16="http://schemas.microsoft.com/office/drawing/2014/main" id="{FA42E9EE-D4F9-C289-C387-12F3A1D080F6}"/>
                    </a:ext>
                  </a:extLst>
                </p:cNvPr>
                <p:cNvPicPr/>
                <p:nvPr/>
              </p:nvPicPr>
              <p:blipFill>
                <a:blip r:embed="rId14"/>
                <a:stretch>
                  <a:fillRect/>
                </a:stretch>
              </p:blipFill>
              <p:spPr>
                <a:xfrm>
                  <a:off x="311280" y="787020"/>
                  <a:ext cx="3312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a:extLst>
                    <a:ext uri="{FF2B5EF4-FFF2-40B4-BE49-F238E27FC236}">
                      <a16:creationId xmlns:a16="http://schemas.microsoft.com/office/drawing/2014/main" id="{5C443BFD-2465-94CD-ADD4-D54669EA3C30}"/>
                    </a:ext>
                  </a:extLst>
                </p14:cNvPr>
                <p14:cNvContentPartPr/>
                <p14:nvPr/>
              </p14:nvContentPartPr>
              <p14:xfrm>
                <a:off x="399480" y="696660"/>
                <a:ext cx="61560" cy="110160"/>
              </p14:xfrm>
            </p:contentPart>
          </mc:Choice>
          <mc:Fallback xmlns="">
            <p:pic>
              <p:nvPicPr>
                <p:cNvPr id="20" name="Ink 19">
                  <a:extLst>
                    <a:ext uri="{FF2B5EF4-FFF2-40B4-BE49-F238E27FC236}">
                      <a16:creationId xmlns:a16="http://schemas.microsoft.com/office/drawing/2014/main" id="{5C443BFD-2465-94CD-ADD4-D54669EA3C30}"/>
                    </a:ext>
                  </a:extLst>
                </p:cNvPr>
                <p:cNvPicPr/>
                <p:nvPr/>
              </p:nvPicPr>
              <p:blipFill>
                <a:blip r:embed="rId16"/>
                <a:stretch>
                  <a:fillRect/>
                </a:stretch>
              </p:blipFill>
              <p:spPr>
                <a:xfrm>
                  <a:off x="390532" y="687660"/>
                  <a:ext cx="79097"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1472551D-337A-6A18-323E-B9B67888574B}"/>
                    </a:ext>
                  </a:extLst>
                </p14:cNvPr>
                <p14:cNvContentPartPr/>
                <p14:nvPr/>
              </p14:nvContentPartPr>
              <p14:xfrm>
                <a:off x="403800" y="681180"/>
                <a:ext cx="63720" cy="19080"/>
              </p14:xfrm>
            </p:contentPart>
          </mc:Choice>
          <mc:Fallback xmlns="">
            <p:pic>
              <p:nvPicPr>
                <p:cNvPr id="21" name="Ink 20">
                  <a:extLst>
                    <a:ext uri="{FF2B5EF4-FFF2-40B4-BE49-F238E27FC236}">
                      <a16:creationId xmlns:a16="http://schemas.microsoft.com/office/drawing/2014/main" id="{1472551D-337A-6A18-323E-B9B67888574B}"/>
                    </a:ext>
                  </a:extLst>
                </p:cNvPr>
                <p:cNvPicPr/>
                <p:nvPr/>
              </p:nvPicPr>
              <p:blipFill>
                <a:blip r:embed="rId18"/>
                <a:stretch>
                  <a:fillRect/>
                </a:stretch>
              </p:blipFill>
              <p:spPr>
                <a:xfrm>
                  <a:off x="394851" y="672347"/>
                  <a:ext cx="81261" cy="3639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F5DF446B-97CE-07E5-C11E-AA34BF167AB4}"/>
                    </a:ext>
                  </a:extLst>
                </p14:cNvPr>
                <p14:cNvContentPartPr/>
                <p14:nvPr/>
              </p14:nvContentPartPr>
              <p14:xfrm>
                <a:off x="547440" y="649500"/>
                <a:ext cx="78480" cy="178920"/>
              </p14:xfrm>
            </p:contentPart>
          </mc:Choice>
          <mc:Fallback xmlns="">
            <p:pic>
              <p:nvPicPr>
                <p:cNvPr id="22" name="Ink 21">
                  <a:extLst>
                    <a:ext uri="{FF2B5EF4-FFF2-40B4-BE49-F238E27FC236}">
                      <a16:creationId xmlns:a16="http://schemas.microsoft.com/office/drawing/2014/main" id="{F5DF446B-97CE-07E5-C11E-AA34BF167AB4}"/>
                    </a:ext>
                  </a:extLst>
                </p:cNvPr>
                <p:cNvPicPr/>
                <p:nvPr/>
              </p:nvPicPr>
              <p:blipFill>
                <a:blip r:embed="rId20"/>
                <a:stretch>
                  <a:fillRect/>
                </a:stretch>
              </p:blipFill>
              <p:spPr>
                <a:xfrm>
                  <a:off x="538440" y="640482"/>
                  <a:ext cx="96120" cy="19659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Ink 22">
                  <a:extLst>
                    <a:ext uri="{FF2B5EF4-FFF2-40B4-BE49-F238E27FC236}">
                      <a16:creationId xmlns:a16="http://schemas.microsoft.com/office/drawing/2014/main" id="{E91FAD70-808C-5561-0CCD-5600FECE6064}"/>
                    </a:ext>
                  </a:extLst>
                </p14:cNvPr>
                <p14:cNvContentPartPr/>
                <p14:nvPr/>
              </p14:nvContentPartPr>
              <p14:xfrm>
                <a:off x="665160" y="780900"/>
                <a:ext cx="99000" cy="28440"/>
              </p14:xfrm>
            </p:contentPart>
          </mc:Choice>
          <mc:Fallback xmlns="">
            <p:pic>
              <p:nvPicPr>
                <p:cNvPr id="23" name="Ink 22">
                  <a:extLst>
                    <a:ext uri="{FF2B5EF4-FFF2-40B4-BE49-F238E27FC236}">
                      <a16:creationId xmlns:a16="http://schemas.microsoft.com/office/drawing/2014/main" id="{E91FAD70-808C-5561-0CCD-5600FECE6064}"/>
                    </a:ext>
                  </a:extLst>
                </p:cNvPr>
                <p:cNvPicPr/>
                <p:nvPr/>
              </p:nvPicPr>
              <p:blipFill>
                <a:blip r:embed="rId22"/>
                <a:stretch>
                  <a:fillRect/>
                </a:stretch>
              </p:blipFill>
              <p:spPr>
                <a:xfrm>
                  <a:off x="656160" y="771900"/>
                  <a:ext cx="116640" cy="46080"/>
                </a:xfrm>
                <a:prstGeom prst="rect">
                  <a:avLst/>
                </a:prstGeom>
              </p:spPr>
            </p:pic>
          </mc:Fallback>
        </mc:AlternateContent>
      </p:grpSp>
      <p:grpSp>
        <p:nvGrpSpPr>
          <p:cNvPr id="28" name="Group 27">
            <a:extLst>
              <a:ext uri="{FF2B5EF4-FFF2-40B4-BE49-F238E27FC236}">
                <a16:creationId xmlns:a16="http://schemas.microsoft.com/office/drawing/2014/main" id="{BA8EDE53-14AF-4674-5ABB-335A4972FFF6}"/>
              </a:ext>
            </a:extLst>
          </p:cNvPr>
          <p:cNvGrpSpPr/>
          <p:nvPr/>
        </p:nvGrpSpPr>
        <p:grpSpPr>
          <a:xfrm>
            <a:off x="318480" y="1608900"/>
            <a:ext cx="379440" cy="175680"/>
            <a:chOff x="318480" y="1608900"/>
            <a:chExt cx="379440" cy="175680"/>
          </a:xfrm>
        </p:grpSpPr>
        <mc:AlternateContent xmlns:mc="http://schemas.openxmlformats.org/markup-compatibility/2006" xmlns:p14="http://schemas.microsoft.com/office/powerpoint/2010/main">
          <mc:Choice Requires="p14">
            <p:contentPart p14:bwMode="auto" r:id="rId23">
              <p14:nvContentPartPr>
                <p14:cNvPr id="25" name="Ink 24">
                  <a:extLst>
                    <a:ext uri="{FF2B5EF4-FFF2-40B4-BE49-F238E27FC236}">
                      <a16:creationId xmlns:a16="http://schemas.microsoft.com/office/drawing/2014/main" id="{BE10D9A5-2AF7-5780-01E9-C6200FF1988D}"/>
                    </a:ext>
                  </a:extLst>
                </p14:cNvPr>
                <p14:cNvContentPartPr/>
                <p14:nvPr/>
              </p14:nvContentPartPr>
              <p14:xfrm>
                <a:off x="318480" y="1665420"/>
                <a:ext cx="88200" cy="119160"/>
              </p14:xfrm>
            </p:contentPart>
          </mc:Choice>
          <mc:Fallback xmlns="">
            <p:pic>
              <p:nvPicPr>
                <p:cNvPr id="25" name="Ink 24">
                  <a:extLst>
                    <a:ext uri="{FF2B5EF4-FFF2-40B4-BE49-F238E27FC236}">
                      <a16:creationId xmlns:a16="http://schemas.microsoft.com/office/drawing/2014/main" id="{BE10D9A5-2AF7-5780-01E9-C6200FF1988D}"/>
                    </a:ext>
                  </a:extLst>
                </p:cNvPr>
                <p:cNvPicPr/>
                <p:nvPr/>
              </p:nvPicPr>
              <p:blipFill>
                <a:blip r:embed="rId24"/>
                <a:stretch>
                  <a:fillRect/>
                </a:stretch>
              </p:blipFill>
              <p:spPr>
                <a:xfrm>
                  <a:off x="309480" y="1656420"/>
                  <a:ext cx="10584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a:extLst>
                    <a:ext uri="{FF2B5EF4-FFF2-40B4-BE49-F238E27FC236}">
                      <a16:creationId xmlns:a16="http://schemas.microsoft.com/office/drawing/2014/main" id="{D7D139DF-1821-8472-BDFD-DA005C94C2DA}"/>
                    </a:ext>
                  </a:extLst>
                </p14:cNvPr>
                <p14:cNvContentPartPr/>
                <p14:nvPr/>
              </p14:nvContentPartPr>
              <p14:xfrm>
                <a:off x="477240" y="1608900"/>
                <a:ext cx="88560" cy="174240"/>
              </p14:xfrm>
            </p:contentPart>
          </mc:Choice>
          <mc:Fallback xmlns="">
            <p:pic>
              <p:nvPicPr>
                <p:cNvPr id="26" name="Ink 25">
                  <a:extLst>
                    <a:ext uri="{FF2B5EF4-FFF2-40B4-BE49-F238E27FC236}">
                      <a16:creationId xmlns:a16="http://schemas.microsoft.com/office/drawing/2014/main" id="{D7D139DF-1821-8472-BDFD-DA005C94C2DA}"/>
                    </a:ext>
                  </a:extLst>
                </p:cNvPr>
                <p:cNvPicPr/>
                <p:nvPr/>
              </p:nvPicPr>
              <p:blipFill>
                <a:blip r:embed="rId26"/>
                <a:stretch>
                  <a:fillRect/>
                </a:stretch>
              </p:blipFill>
              <p:spPr>
                <a:xfrm>
                  <a:off x="468203" y="1599919"/>
                  <a:ext cx="106272" cy="19184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F1580588-395E-ACDD-0F9C-834420FF17A4}"/>
                    </a:ext>
                  </a:extLst>
                </p14:cNvPr>
                <p14:cNvContentPartPr/>
                <p14:nvPr/>
              </p14:nvContentPartPr>
              <p14:xfrm>
                <a:off x="607920" y="1722660"/>
                <a:ext cx="90000" cy="49320"/>
              </p14:xfrm>
            </p:contentPart>
          </mc:Choice>
          <mc:Fallback xmlns="">
            <p:pic>
              <p:nvPicPr>
                <p:cNvPr id="27" name="Ink 26">
                  <a:extLst>
                    <a:ext uri="{FF2B5EF4-FFF2-40B4-BE49-F238E27FC236}">
                      <a16:creationId xmlns:a16="http://schemas.microsoft.com/office/drawing/2014/main" id="{F1580588-395E-ACDD-0F9C-834420FF17A4}"/>
                    </a:ext>
                  </a:extLst>
                </p:cNvPr>
                <p:cNvPicPr/>
                <p:nvPr/>
              </p:nvPicPr>
              <p:blipFill>
                <a:blip r:embed="rId28"/>
                <a:stretch>
                  <a:fillRect/>
                </a:stretch>
              </p:blipFill>
              <p:spPr>
                <a:xfrm>
                  <a:off x="598956" y="1713660"/>
                  <a:ext cx="107570" cy="66960"/>
                </a:xfrm>
                <a:prstGeom prst="rect">
                  <a:avLst/>
                </a:prstGeom>
              </p:spPr>
            </p:pic>
          </mc:Fallback>
        </mc:AlternateContent>
      </p:grpSp>
      <p:cxnSp>
        <p:nvCxnSpPr>
          <p:cNvPr id="30" name="Straight Connector 29">
            <a:extLst>
              <a:ext uri="{FF2B5EF4-FFF2-40B4-BE49-F238E27FC236}">
                <a16:creationId xmlns:a16="http://schemas.microsoft.com/office/drawing/2014/main" id="{B6E90E07-0E88-A763-C5E7-D3045856A28C}"/>
              </a:ext>
            </a:extLst>
          </p:cNvPr>
          <p:cNvCxnSpPr/>
          <p:nvPr/>
        </p:nvCxnSpPr>
        <p:spPr>
          <a:xfrm>
            <a:off x="1089960" y="738960"/>
            <a:ext cx="748365" cy="100836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33" name="Group 32">
            <a:extLst>
              <a:ext uri="{FF2B5EF4-FFF2-40B4-BE49-F238E27FC236}">
                <a16:creationId xmlns:a16="http://schemas.microsoft.com/office/drawing/2014/main" id="{D10B2B24-248F-278D-E4A3-5A00F8B8D846}"/>
              </a:ext>
            </a:extLst>
          </p:cNvPr>
          <p:cNvGrpSpPr/>
          <p:nvPr/>
        </p:nvGrpSpPr>
        <p:grpSpPr>
          <a:xfrm>
            <a:off x="2177160" y="1887180"/>
            <a:ext cx="127800" cy="122040"/>
            <a:chOff x="2177160" y="1887180"/>
            <a:chExt cx="127800" cy="122040"/>
          </a:xfrm>
        </p:grpSpPr>
        <mc:AlternateContent xmlns:mc="http://schemas.openxmlformats.org/markup-compatibility/2006" xmlns:p14="http://schemas.microsoft.com/office/powerpoint/2010/main">
          <mc:Choice Requires="p14">
            <p:contentPart p14:bwMode="auto" r:id="rId29">
              <p14:nvContentPartPr>
                <p14:cNvPr id="31" name="Ink 30">
                  <a:extLst>
                    <a:ext uri="{FF2B5EF4-FFF2-40B4-BE49-F238E27FC236}">
                      <a16:creationId xmlns:a16="http://schemas.microsoft.com/office/drawing/2014/main" id="{F100B6AE-D17E-12AD-7E75-93F33CB76970}"/>
                    </a:ext>
                  </a:extLst>
                </p14:cNvPr>
                <p14:cNvContentPartPr/>
                <p14:nvPr/>
              </p14:nvContentPartPr>
              <p14:xfrm>
                <a:off x="2224680" y="1887180"/>
                <a:ext cx="11520" cy="122040"/>
              </p14:xfrm>
            </p:contentPart>
          </mc:Choice>
          <mc:Fallback xmlns="">
            <p:pic>
              <p:nvPicPr>
                <p:cNvPr id="31" name="Ink 30">
                  <a:extLst>
                    <a:ext uri="{FF2B5EF4-FFF2-40B4-BE49-F238E27FC236}">
                      <a16:creationId xmlns:a16="http://schemas.microsoft.com/office/drawing/2014/main" id="{F100B6AE-D17E-12AD-7E75-93F33CB76970}"/>
                    </a:ext>
                  </a:extLst>
                </p:cNvPr>
                <p:cNvPicPr/>
                <p:nvPr/>
              </p:nvPicPr>
              <p:blipFill>
                <a:blip r:embed="rId30"/>
                <a:stretch>
                  <a:fillRect/>
                </a:stretch>
              </p:blipFill>
              <p:spPr>
                <a:xfrm>
                  <a:off x="2215953" y="1878180"/>
                  <a:ext cx="28625"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 name="Ink 31">
                  <a:extLst>
                    <a:ext uri="{FF2B5EF4-FFF2-40B4-BE49-F238E27FC236}">
                      <a16:creationId xmlns:a16="http://schemas.microsoft.com/office/drawing/2014/main" id="{3C4C1743-6B0F-BDC2-B38E-1F7427725CB1}"/>
                    </a:ext>
                  </a:extLst>
                </p14:cNvPr>
                <p14:cNvContentPartPr/>
                <p14:nvPr/>
              </p14:nvContentPartPr>
              <p14:xfrm>
                <a:off x="2177160" y="1893300"/>
                <a:ext cx="127800" cy="10800"/>
              </p14:xfrm>
            </p:contentPart>
          </mc:Choice>
          <mc:Fallback xmlns="">
            <p:pic>
              <p:nvPicPr>
                <p:cNvPr id="32" name="Ink 31">
                  <a:extLst>
                    <a:ext uri="{FF2B5EF4-FFF2-40B4-BE49-F238E27FC236}">
                      <a16:creationId xmlns:a16="http://schemas.microsoft.com/office/drawing/2014/main" id="{3C4C1743-6B0F-BDC2-B38E-1F7427725CB1}"/>
                    </a:ext>
                  </a:extLst>
                </p:cNvPr>
                <p:cNvPicPr/>
                <p:nvPr/>
              </p:nvPicPr>
              <p:blipFill>
                <a:blip r:embed="rId32"/>
                <a:stretch>
                  <a:fillRect/>
                </a:stretch>
              </p:blipFill>
              <p:spPr>
                <a:xfrm>
                  <a:off x="2168160" y="1883990"/>
                  <a:ext cx="145440" cy="2904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34" name="Ink 33">
                <a:extLst>
                  <a:ext uri="{FF2B5EF4-FFF2-40B4-BE49-F238E27FC236}">
                    <a16:creationId xmlns:a16="http://schemas.microsoft.com/office/drawing/2014/main" id="{C0D1208A-07AE-7BED-D890-6B50600F6C2C}"/>
                  </a:ext>
                </a:extLst>
              </p14:cNvPr>
              <p14:cNvContentPartPr/>
              <p14:nvPr/>
            </p14:nvContentPartPr>
            <p14:xfrm>
              <a:off x="1856400" y="1771620"/>
              <a:ext cx="15480" cy="40320"/>
            </p14:xfrm>
          </p:contentPart>
        </mc:Choice>
        <mc:Fallback xmlns="">
          <p:pic>
            <p:nvPicPr>
              <p:cNvPr id="34" name="Ink 33">
                <a:extLst>
                  <a:ext uri="{FF2B5EF4-FFF2-40B4-BE49-F238E27FC236}">
                    <a16:creationId xmlns:a16="http://schemas.microsoft.com/office/drawing/2014/main" id="{C0D1208A-07AE-7BED-D890-6B50600F6C2C}"/>
                  </a:ext>
                </a:extLst>
              </p:cNvPr>
              <p:cNvPicPr/>
              <p:nvPr/>
            </p:nvPicPr>
            <p:blipFill>
              <a:blip r:embed="rId34"/>
              <a:stretch>
                <a:fillRect/>
              </a:stretch>
            </p:blipFill>
            <p:spPr>
              <a:xfrm>
                <a:off x="1847400" y="1762620"/>
                <a:ext cx="33120" cy="57960"/>
              </a:xfrm>
              <a:prstGeom prst="rect">
                <a:avLst/>
              </a:prstGeom>
            </p:spPr>
          </p:pic>
        </mc:Fallback>
      </mc:AlternateContent>
      <p:grpSp>
        <p:nvGrpSpPr>
          <p:cNvPr id="38" name="Group 37">
            <a:extLst>
              <a:ext uri="{FF2B5EF4-FFF2-40B4-BE49-F238E27FC236}">
                <a16:creationId xmlns:a16="http://schemas.microsoft.com/office/drawing/2014/main" id="{242F43C2-D733-6221-E90B-DF503AAB362B}"/>
              </a:ext>
            </a:extLst>
          </p:cNvPr>
          <p:cNvGrpSpPr/>
          <p:nvPr/>
        </p:nvGrpSpPr>
        <p:grpSpPr>
          <a:xfrm>
            <a:off x="1788360" y="1900860"/>
            <a:ext cx="135000" cy="171000"/>
            <a:chOff x="1788360" y="1900860"/>
            <a:chExt cx="135000" cy="171000"/>
          </a:xfrm>
        </p:grpSpPr>
        <mc:AlternateContent xmlns:mc="http://schemas.openxmlformats.org/markup-compatibility/2006" xmlns:p14="http://schemas.microsoft.com/office/powerpoint/2010/main">
          <mc:Choice Requires="p14">
            <p:contentPart p14:bwMode="auto" r:id="rId35">
              <p14:nvContentPartPr>
                <p14:cNvPr id="35" name="Ink 34">
                  <a:extLst>
                    <a:ext uri="{FF2B5EF4-FFF2-40B4-BE49-F238E27FC236}">
                      <a16:creationId xmlns:a16="http://schemas.microsoft.com/office/drawing/2014/main" id="{E505ACA8-6244-288E-6C75-871CA43230EA}"/>
                    </a:ext>
                  </a:extLst>
                </p14:cNvPr>
                <p14:cNvContentPartPr/>
                <p14:nvPr/>
              </p14:nvContentPartPr>
              <p14:xfrm>
                <a:off x="1824360" y="1916340"/>
                <a:ext cx="16560" cy="153360"/>
              </p14:xfrm>
            </p:contentPart>
          </mc:Choice>
          <mc:Fallback xmlns="">
            <p:pic>
              <p:nvPicPr>
                <p:cNvPr id="35" name="Ink 34">
                  <a:extLst>
                    <a:ext uri="{FF2B5EF4-FFF2-40B4-BE49-F238E27FC236}">
                      <a16:creationId xmlns:a16="http://schemas.microsoft.com/office/drawing/2014/main" id="{E505ACA8-6244-288E-6C75-871CA43230EA}"/>
                    </a:ext>
                  </a:extLst>
                </p:cNvPr>
                <p:cNvPicPr/>
                <p:nvPr/>
              </p:nvPicPr>
              <p:blipFill>
                <a:blip r:embed="rId36"/>
                <a:stretch>
                  <a:fillRect/>
                </a:stretch>
              </p:blipFill>
              <p:spPr>
                <a:xfrm>
                  <a:off x="1815551" y="1907340"/>
                  <a:ext cx="33825"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6" name="Ink 35">
                  <a:extLst>
                    <a:ext uri="{FF2B5EF4-FFF2-40B4-BE49-F238E27FC236}">
                      <a16:creationId xmlns:a16="http://schemas.microsoft.com/office/drawing/2014/main" id="{2795EDC9-0280-28A0-02E0-A0516085D8FD}"/>
                    </a:ext>
                  </a:extLst>
                </p14:cNvPr>
                <p14:cNvContentPartPr/>
                <p14:nvPr/>
              </p14:nvContentPartPr>
              <p14:xfrm>
                <a:off x="1788360" y="1900860"/>
                <a:ext cx="111240" cy="12240"/>
              </p14:xfrm>
            </p:contentPart>
          </mc:Choice>
          <mc:Fallback xmlns="">
            <p:pic>
              <p:nvPicPr>
                <p:cNvPr id="36" name="Ink 35">
                  <a:extLst>
                    <a:ext uri="{FF2B5EF4-FFF2-40B4-BE49-F238E27FC236}">
                      <a16:creationId xmlns:a16="http://schemas.microsoft.com/office/drawing/2014/main" id="{2795EDC9-0280-28A0-02E0-A0516085D8FD}"/>
                    </a:ext>
                  </a:extLst>
                </p:cNvPr>
                <p:cNvPicPr/>
                <p:nvPr/>
              </p:nvPicPr>
              <p:blipFill>
                <a:blip r:embed="rId38"/>
                <a:stretch>
                  <a:fillRect/>
                </a:stretch>
              </p:blipFill>
              <p:spPr>
                <a:xfrm>
                  <a:off x="1779360" y="1891860"/>
                  <a:ext cx="1288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7" name="Ink 36">
                  <a:extLst>
                    <a:ext uri="{FF2B5EF4-FFF2-40B4-BE49-F238E27FC236}">
                      <a16:creationId xmlns:a16="http://schemas.microsoft.com/office/drawing/2014/main" id="{6DBEEB29-589E-841D-8742-64DAB369A964}"/>
                    </a:ext>
                  </a:extLst>
                </p14:cNvPr>
                <p14:cNvContentPartPr/>
                <p14:nvPr/>
              </p14:nvContentPartPr>
              <p14:xfrm>
                <a:off x="1910760" y="2026500"/>
                <a:ext cx="12600" cy="45360"/>
              </p14:xfrm>
            </p:contentPart>
          </mc:Choice>
          <mc:Fallback xmlns="">
            <p:pic>
              <p:nvPicPr>
                <p:cNvPr id="37" name="Ink 36">
                  <a:extLst>
                    <a:ext uri="{FF2B5EF4-FFF2-40B4-BE49-F238E27FC236}">
                      <a16:creationId xmlns:a16="http://schemas.microsoft.com/office/drawing/2014/main" id="{6DBEEB29-589E-841D-8742-64DAB369A964}"/>
                    </a:ext>
                  </a:extLst>
                </p:cNvPr>
                <p:cNvPicPr/>
                <p:nvPr/>
              </p:nvPicPr>
              <p:blipFill>
                <a:blip r:embed="rId40"/>
                <a:stretch>
                  <a:fillRect/>
                </a:stretch>
              </p:blipFill>
              <p:spPr>
                <a:xfrm>
                  <a:off x="1901760" y="2017500"/>
                  <a:ext cx="30240" cy="63000"/>
                </a:xfrm>
                <a:prstGeom prst="rect">
                  <a:avLst/>
                </a:prstGeom>
              </p:spPr>
            </p:pic>
          </mc:Fallback>
        </mc:AlternateContent>
      </p:grpSp>
      <p:grpSp>
        <p:nvGrpSpPr>
          <p:cNvPr id="41" name="Group 40">
            <a:extLst>
              <a:ext uri="{FF2B5EF4-FFF2-40B4-BE49-F238E27FC236}">
                <a16:creationId xmlns:a16="http://schemas.microsoft.com/office/drawing/2014/main" id="{426B254C-164D-04DA-1177-8D7E42A71A7B}"/>
              </a:ext>
            </a:extLst>
          </p:cNvPr>
          <p:cNvGrpSpPr/>
          <p:nvPr/>
        </p:nvGrpSpPr>
        <p:grpSpPr>
          <a:xfrm>
            <a:off x="1092840" y="762540"/>
            <a:ext cx="20160" cy="39960"/>
            <a:chOff x="1092840" y="762540"/>
            <a:chExt cx="20160" cy="39960"/>
          </a:xfrm>
        </p:grpSpPr>
        <mc:AlternateContent xmlns:mc="http://schemas.openxmlformats.org/markup-compatibility/2006" xmlns:p14="http://schemas.microsoft.com/office/powerpoint/2010/main">
          <mc:Choice Requires="p14">
            <p:contentPart p14:bwMode="auto" r:id="rId41">
              <p14:nvContentPartPr>
                <p14:cNvPr id="39" name="Ink 38">
                  <a:extLst>
                    <a:ext uri="{FF2B5EF4-FFF2-40B4-BE49-F238E27FC236}">
                      <a16:creationId xmlns:a16="http://schemas.microsoft.com/office/drawing/2014/main" id="{6FADE7B1-4F48-C959-3B47-2401FC47AEC3}"/>
                    </a:ext>
                  </a:extLst>
                </p14:cNvPr>
                <p14:cNvContentPartPr/>
                <p14:nvPr/>
              </p14:nvContentPartPr>
              <p14:xfrm>
                <a:off x="1105800" y="763260"/>
                <a:ext cx="1080" cy="1800"/>
              </p14:xfrm>
            </p:contentPart>
          </mc:Choice>
          <mc:Fallback xmlns="">
            <p:pic>
              <p:nvPicPr>
                <p:cNvPr id="39" name="Ink 38">
                  <a:extLst>
                    <a:ext uri="{FF2B5EF4-FFF2-40B4-BE49-F238E27FC236}">
                      <a16:creationId xmlns:a16="http://schemas.microsoft.com/office/drawing/2014/main" id="{6FADE7B1-4F48-C959-3B47-2401FC47AEC3}"/>
                    </a:ext>
                  </a:extLst>
                </p:cNvPr>
                <p:cNvPicPr/>
                <p:nvPr/>
              </p:nvPicPr>
              <p:blipFill>
                <a:blip r:embed="rId42"/>
                <a:stretch>
                  <a:fillRect/>
                </a:stretch>
              </p:blipFill>
              <p:spPr>
                <a:xfrm>
                  <a:off x="1096800" y="755760"/>
                  <a:ext cx="18720" cy="165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0" name="Ink 39">
                  <a:extLst>
                    <a:ext uri="{FF2B5EF4-FFF2-40B4-BE49-F238E27FC236}">
                      <a16:creationId xmlns:a16="http://schemas.microsoft.com/office/drawing/2014/main" id="{1D6575C7-E6B4-6E36-1363-70BB153C6B91}"/>
                    </a:ext>
                  </a:extLst>
                </p14:cNvPr>
                <p14:cNvContentPartPr/>
                <p14:nvPr/>
              </p14:nvContentPartPr>
              <p14:xfrm>
                <a:off x="1092840" y="762540"/>
                <a:ext cx="20160" cy="39960"/>
              </p14:xfrm>
            </p:contentPart>
          </mc:Choice>
          <mc:Fallback xmlns="">
            <p:pic>
              <p:nvPicPr>
                <p:cNvPr id="40" name="Ink 39">
                  <a:extLst>
                    <a:ext uri="{FF2B5EF4-FFF2-40B4-BE49-F238E27FC236}">
                      <a16:creationId xmlns:a16="http://schemas.microsoft.com/office/drawing/2014/main" id="{1D6575C7-E6B4-6E36-1363-70BB153C6B91}"/>
                    </a:ext>
                  </a:extLst>
                </p:cNvPr>
                <p:cNvPicPr/>
                <p:nvPr/>
              </p:nvPicPr>
              <p:blipFill>
                <a:blip r:embed="rId44"/>
                <a:stretch>
                  <a:fillRect/>
                </a:stretch>
              </p:blipFill>
              <p:spPr>
                <a:xfrm>
                  <a:off x="1083840" y="753620"/>
                  <a:ext cx="37800" cy="5744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5">
            <p14:nvContentPartPr>
              <p14:cNvPr id="42" name="Ink 41">
                <a:extLst>
                  <a:ext uri="{FF2B5EF4-FFF2-40B4-BE49-F238E27FC236}">
                    <a16:creationId xmlns:a16="http://schemas.microsoft.com/office/drawing/2014/main" id="{3069EDF6-37A8-5A96-4A31-47EDE63237F4}"/>
                  </a:ext>
                </a:extLst>
              </p14:cNvPr>
              <p14:cNvContentPartPr/>
              <p14:nvPr/>
            </p14:nvContentPartPr>
            <p14:xfrm>
              <a:off x="1133520" y="1760820"/>
              <a:ext cx="9360" cy="28080"/>
            </p14:xfrm>
          </p:contentPart>
        </mc:Choice>
        <mc:Fallback xmlns="">
          <p:pic>
            <p:nvPicPr>
              <p:cNvPr id="42" name="Ink 41">
                <a:extLst>
                  <a:ext uri="{FF2B5EF4-FFF2-40B4-BE49-F238E27FC236}">
                    <a16:creationId xmlns:a16="http://schemas.microsoft.com/office/drawing/2014/main" id="{3069EDF6-37A8-5A96-4A31-47EDE63237F4}"/>
                  </a:ext>
                </a:extLst>
              </p:cNvPr>
              <p:cNvPicPr/>
              <p:nvPr/>
            </p:nvPicPr>
            <p:blipFill>
              <a:blip r:embed="rId46"/>
              <a:stretch>
                <a:fillRect/>
              </a:stretch>
            </p:blipFill>
            <p:spPr>
              <a:xfrm>
                <a:off x="1124160" y="1751820"/>
                <a:ext cx="27706" cy="45720"/>
              </a:xfrm>
              <a:prstGeom prst="rect">
                <a:avLst/>
              </a:prstGeom>
            </p:spPr>
          </p:pic>
        </mc:Fallback>
      </mc:AlternateContent>
      <p:grpSp>
        <p:nvGrpSpPr>
          <p:cNvPr id="47" name="Group 46">
            <a:extLst>
              <a:ext uri="{FF2B5EF4-FFF2-40B4-BE49-F238E27FC236}">
                <a16:creationId xmlns:a16="http://schemas.microsoft.com/office/drawing/2014/main" id="{FEA59CB3-D54B-D91E-E9A9-2000C0D89FD7}"/>
              </a:ext>
            </a:extLst>
          </p:cNvPr>
          <p:cNvGrpSpPr/>
          <p:nvPr/>
        </p:nvGrpSpPr>
        <p:grpSpPr>
          <a:xfrm>
            <a:off x="1084560" y="1921020"/>
            <a:ext cx="221400" cy="192240"/>
            <a:chOff x="1084560" y="1921020"/>
            <a:chExt cx="221400" cy="192240"/>
          </a:xfrm>
        </p:grpSpPr>
        <mc:AlternateContent xmlns:mc="http://schemas.openxmlformats.org/markup-compatibility/2006" xmlns:p14="http://schemas.microsoft.com/office/powerpoint/2010/main">
          <mc:Choice Requires="p14">
            <p:contentPart p14:bwMode="auto" r:id="rId47">
              <p14:nvContentPartPr>
                <p14:cNvPr id="43" name="Ink 42">
                  <a:extLst>
                    <a:ext uri="{FF2B5EF4-FFF2-40B4-BE49-F238E27FC236}">
                      <a16:creationId xmlns:a16="http://schemas.microsoft.com/office/drawing/2014/main" id="{46A2668F-4DAE-C053-B124-22C0A56DD97A}"/>
                    </a:ext>
                  </a:extLst>
                </p14:cNvPr>
                <p14:cNvContentPartPr/>
                <p14:nvPr/>
              </p14:nvContentPartPr>
              <p14:xfrm>
                <a:off x="1153680" y="1921020"/>
                <a:ext cx="6840" cy="83880"/>
              </p14:xfrm>
            </p:contentPart>
          </mc:Choice>
          <mc:Fallback xmlns="">
            <p:pic>
              <p:nvPicPr>
                <p:cNvPr id="43" name="Ink 42">
                  <a:extLst>
                    <a:ext uri="{FF2B5EF4-FFF2-40B4-BE49-F238E27FC236}">
                      <a16:creationId xmlns:a16="http://schemas.microsoft.com/office/drawing/2014/main" id="{46A2668F-4DAE-C053-B124-22C0A56DD97A}"/>
                    </a:ext>
                  </a:extLst>
                </p:cNvPr>
                <p:cNvPicPr/>
                <p:nvPr/>
              </p:nvPicPr>
              <p:blipFill>
                <a:blip r:embed="rId48"/>
                <a:stretch>
                  <a:fillRect/>
                </a:stretch>
              </p:blipFill>
              <p:spPr>
                <a:xfrm>
                  <a:off x="1144680" y="1911981"/>
                  <a:ext cx="24480" cy="101596"/>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4" name="Ink 43">
                  <a:extLst>
                    <a:ext uri="{FF2B5EF4-FFF2-40B4-BE49-F238E27FC236}">
                      <a16:creationId xmlns:a16="http://schemas.microsoft.com/office/drawing/2014/main" id="{A4B65A9B-0ACA-3564-C15A-3ACE5DBFFB96}"/>
                    </a:ext>
                  </a:extLst>
                </p14:cNvPr>
                <p14:cNvContentPartPr/>
                <p14:nvPr/>
              </p14:nvContentPartPr>
              <p14:xfrm>
                <a:off x="1151520" y="1939020"/>
                <a:ext cx="5400" cy="146160"/>
              </p14:xfrm>
            </p:contentPart>
          </mc:Choice>
          <mc:Fallback xmlns="">
            <p:pic>
              <p:nvPicPr>
                <p:cNvPr id="44" name="Ink 43">
                  <a:extLst>
                    <a:ext uri="{FF2B5EF4-FFF2-40B4-BE49-F238E27FC236}">
                      <a16:creationId xmlns:a16="http://schemas.microsoft.com/office/drawing/2014/main" id="{A4B65A9B-0ACA-3564-C15A-3ACE5DBFFB96}"/>
                    </a:ext>
                  </a:extLst>
                </p:cNvPr>
                <p:cNvPicPr/>
                <p:nvPr/>
              </p:nvPicPr>
              <p:blipFill>
                <a:blip r:embed="rId50"/>
                <a:stretch>
                  <a:fillRect/>
                </a:stretch>
              </p:blipFill>
              <p:spPr>
                <a:xfrm>
                  <a:off x="1141877" y="1930020"/>
                  <a:ext cx="243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5" name="Ink 44">
                  <a:extLst>
                    <a:ext uri="{FF2B5EF4-FFF2-40B4-BE49-F238E27FC236}">
                      <a16:creationId xmlns:a16="http://schemas.microsoft.com/office/drawing/2014/main" id="{175C17A8-FFBE-7BA0-200B-B10CBDDA3E9F}"/>
                    </a:ext>
                  </a:extLst>
                </p14:cNvPr>
                <p14:cNvContentPartPr/>
                <p14:nvPr/>
              </p14:nvContentPartPr>
              <p14:xfrm>
                <a:off x="1084560" y="1925700"/>
                <a:ext cx="145800" cy="13680"/>
              </p14:xfrm>
            </p:contentPart>
          </mc:Choice>
          <mc:Fallback xmlns="">
            <p:pic>
              <p:nvPicPr>
                <p:cNvPr id="45" name="Ink 44">
                  <a:extLst>
                    <a:ext uri="{FF2B5EF4-FFF2-40B4-BE49-F238E27FC236}">
                      <a16:creationId xmlns:a16="http://schemas.microsoft.com/office/drawing/2014/main" id="{175C17A8-FFBE-7BA0-200B-B10CBDDA3E9F}"/>
                    </a:ext>
                  </a:extLst>
                </p:cNvPr>
                <p:cNvPicPr/>
                <p:nvPr/>
              </p:nvPicPr>
              <p:blipFill>
                <a:blip r:embed="rId52"/>
                <a:stretch>
                  <a:fillRect/>
                </a:stretch>
              </p:blipFill>
              <p:spPr>
                <a:xfrm>
                  <a:off x="1075538" y="1916700"/>
                  <a:ext cx="163484"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6" name="Ink 45">
                  <a:extLst>
                    <a:ext uri="{FF2B5EF4-FFF2-40B4-BE49-F238E27FC236}">
                      <a16:creationId xmlns:a16="http://schemas.microsoft.com/office/drawing/2014/main" id="{1606DA68-1B36-400A-ED39-0A136BF4F466}"/>
                    </a:ext>
                  </a:extLst>
                </p14:cNvPr>
                <p14:cNvContentPartPr/>
                <p14:nvPr/>
              </p14:nvContentPartPr>
              <p14:xfrm>
                <a:off x="1238280" y="2033700"/>
                <a:ext cx="67680" cy="79560"/>
              </p14:xfrm>
            </p:contentPart>
          </mc:Choice>
          <mc:Fallback xmlns="">
            <p:pic>
              <p:nvPicPr>
                <p:cNvPr id="46" name="Ink 45">
                  <a:extLst>
                    <a:ext uri="{FF2B5EF4-FFF2-40B4-BE49-F238E27FC236}">
                      <a16:creationId xmlns:a16="http://schemas.microsoft.com/office/drawing/2014/main" id="{1606DA68-1B36-400A-ED39-0A136BF4F466}"/>
                    </a:ext>
                  </a:extLst>
                </p:cNvPr>
                <p:cNvPicPr/>
                <p:nvPr/>
              </p:nvPicPr>
              <p:blipFill>
                <a:blip r:embed="rId54"/>
                <a:stretch>
                  <a:fillRect/>
                </a:stretch>
              </p:blipFill>
              <p:spPr>
                <a:xfrm>
                  <a:off x="1229280" y="2024700"/>
                  <a:ext cx="85320" cy="97200"/>
                </a:xfrm>
                <a:prstGeom prst="rect">
                  <a:avLst/>
                </a:prstGeom>
              </p:spPr>
            </p:pic>
          </mc:Fallback>
        </mc:AlternateContent>
      </p:grpSp>
      <p:grpSp>
        <p:nvGrpSpPr>
          <p:cNvPr id="11" name="Group 10">
            <a:extLst>
              <a:ext uri="{FF2B5EF4-FFF2-40B4-BE49-F238E27FC236}">
                <a16:creationId xmlns:a16="http://schemas.microsoft.com/office/drawing/2014/main" id="{A86E6B09-45E7-783B-5527-CF6F1BF02DE6}"/>
              </a:ext>
            </a:extLst>
          </p:cNvPr>
          <p:cNvGrpSpPr/>
          <p:nvPr/>
        </p:nvGrpSpPr>
        <p:grpSpPr>
          <a:xfrm>
            <a:off x="3517316" y="796537"/>
            <a:ext cx="500400" cy="318240"/>
            <a:chOff x="3517316" y="796537"/>
            <a:chExt cx="500400" cy="318240"/>
          </a:xfrm>
        </p:grpSpPr>
        <mc:AlternateContent xmlns:mc="http://schemas.openxmlformats.org/markup-compatibility/2006" xmlns:p14="http://schemas.microsoft.com/office/powerpoint/2010/main">
          <mc:Choice Requires="p14">
            <p:contentPart p14:bwMode="auto" r:id="rId55">
              <p14:nvContentPartPr>
                <p14:cNvPr id="4" name="Ink 3">
                  <a:extLst>
                    <a:ext uri="{FF2B5EF4-FFF2-40B4-BE49-F238E27FC236}">
                      <a16:creationId xmlns:a16="http://schemas.microsoft.com/office/drawing/2014/main" id="{D5B1B2AE-C341-3EE8-4654-54FB9106C7C6}"/>
                    </a:ext>
                  </a:extLst>
                </p14:cNvPr>
                <p14:cNvContentPartPr/>
                <p14:nvPr/>
              </p14:nvContentPartPr>
              <p14:xfrm>
                <a:off x="3517316" y="796537"/>
                <a:ext cx="153720" cy="318240"/>
              </p14:xfrm>
            </p:contentPart>
          </mc:Choice>
          <mc:Fallback xmlns="">
            <p:pic>
              <p:nvPicPr>
                <p:cNvPr id="4" name="Ink 3">
                  <a:extLst>
                    <a:ext uri="{FF2B5EF4-FFF2-40B4-BE49-F238E27FC236}">
                      <a16:creationId xmlns:a16="http://schemas.microsoft.com/office/drawing/2014/main" id="{D5B1B2AE-C341-3EE8-4654-54FB9106C7C6}"/>
                    </a:ext>
                  </a:extLst>
                </p:cNvPr>
                <p:cNvPicPr/>
                <p:nvPr/>
              </p:nvPicPr>
              <p:blipFill>
                <a:blip r:embed="rId56"/>
                <a:stretch>
                  <a:fillRect/>
                </a:stretch>
              </p:blipFill>
              <p:spPr>
                <a:xfrm>
                  <a:off x="3508316" y="787537"/>
                  <a:ext cx="17136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 name="Ink 4">
                  <a:extLst>
                    <a:ext uri="{FF2B5EF4-FFF2-40B4-BE49-F238E27FC236}">
                      <a16:creationId xmlns:a16="http://schemas.microsoft.com/office/drawing/2014/main" id="{F64B5DE4-611B-419F-17F8-1508D87FC7E0}"/>
                    </a:ext>
                  </a:extLst>
                </p14:cNvPr>
                <p14:cNvContentPartPr/>
                <p14:nvPr/>
              </p14:nvContentPartPr>
              <p14:xfrm>
                <a:off x="3545396" y="975097"/>
                <a:ext cx="76320" cy="18720"/>
              </p14:xfrm>
            </p:contentPart>
          </mc:Choice>
          <mc:Fallback xmlns="">
            <p:pic>
              <p:nvPicPr>
                <p:cNvPr id="5" name="Ink 4">
                  <a:extLst>
                    <a:ext uri="{FF2B5EF4-FFF2-40B4-BE49-F238E27FC236}">
                      <a16:creationId xmlns:a16="http://schemas.microsoft.com/office/drawing/2014/main" id="{F64B5DE4-611B-419F-17F8-1508D87FC7E0}"/>
                    </a:ext>
                  </a:extLst>
                </p:cNvPr>
                <p:cNvPicPr/>
                <p:nvPr/>
              </p:nvPicPr>
              <p:blipFill>
                <a:blip r:embed="rId58"/>
                <a:stretch>
                  <a:fillRect/>
                </a:stretch>
              </p:blipFill>
              <p:spPr>
                <a:xfrm>
                  <a:off x="3536396" y="966457"/>
                  <a:ext cx="939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7" name="Ink 6">
                  <a:extLst>
                    <a:ext uri="{FF2B5EF4-FFF2-40B4-BE49-F238E27FC236}">
                      <a16:creationId xmlns:a16="http://schemas.microsoft.com/office/drawing/2014/main" id="{94F6C305-380D-0C51-98D8-A5B7B3910ADF}"/>
                    </a:ext>
                  </a:extLst>
                </p14:cNvPr>
                <p14:cNvContentPartPr/>
                <p14:nvPr/>
              </p14:nvContentPartPr>
              <p14:xfrm>
                <a:off x="3654836" y="969337"/>
                <a:ext cx="54360" cy="135720"/>
              </p14:xfrm>
            </p:contentPart>
          </mc:Choice>
          <mc:Fallback xmlns="">
            <p:pic>
              <p:nvPicPr>
                <p:cNvPr id="7" name="Ink 6">
                  <a:extLst>
                    <a:ext uri="{FF2B5EF4-FFF2-40B4-BE49-F238E27FC236}">
                      <a16:creationId xmlns:a16="http://schemas.microsoft.com/office/drawing/2014/main" id="{94F6C305-380D-0C51-98D8-A5B7B3910ADF}"/>
                    </a:ext>
                  </a:extLst>
                </p:cNvPr>
                <p:cNvPicPr/>
                <p:nvPr/>
              </p:nvPicPr>
              <p:blipFill>
                <a:blip r:embed="rId60"/>
                <a:stretch>
                  <a:fillRect/>
                </a:stretch>
              </p:blipFill>
              <p:spPr>
                <a:xfrm>
                  <a:off x="3646196" y="960697"/>
                  <a:ext cx="720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 name="Ink 7">
                  <a:extLst>
                    <a:ext uri="{FF2B5EF4-FFF2-40B4-BE49-F238E27FC236}">
                      <a16:creationId xmlns:a16="http://schemas.microsoft.com/office/drawing/2014/main" id="{5C42A300-E3B0-5674-8057-B13D03844E39}"/>
                    </a:ext>
                  </a:extLst>
                </p14:cNvPr>
                <p14:cNvContentPartPr/>
                <p14:nvPr/>
              </p14:nvContentPartPr>
              <p14:xfrm>
                <a:off x="3742676" y="993817"/>
                <a:ext cx="75600" cy="97200"/>
              </p14:xfrm>
            </p:contentPart>
          </mc:Choice>
          <mc:Fallback xmlns="">
            <p:pic>
              <p:nvPicPr>
                <p:cNvPr id="8" name="Ink 7">
                  <a:extLst>
                    <a:ext uri="{FF2B5EF4-FFF2-40B4-BE49-F238E27FC236}">
                      <a16:creationId xmlns:a16="http://schemas.microsoft.com/office/drawing/2014/main" id="{5C42A300-E3B0-5674-8057-B13D03844E39}"/>
                    </a:ext>
                  </a:extLst>
                </p:cNvPr>
                <p:cNvPicPr/>
                <p:nvPr/>
              </p:nvPicPr>
              <p:blipFill>
                <a:blip r:embed="rId62"/>
                <a:stretch>
                  <a:fillRect/>
                </a:stretch>
              </p:blipFill>
              <p:spPr>
                <a:xfrm>
                  <a:off x="3734036" y="984817"/>
                  <a:ext cx="9324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 name="Ink 9">
                  <a:extLst>
                    <a:ext uri="{FF2B5EF4-FFF2-40B4-BE49-F238E27FC236}">
                      <a16:creationId xmlns:a16="http://schemas.microsoft.com/office/drawing/2014/main" id="{CFF035A1-77FE-FCE3-6983-5327CC6B69D9}"/>
                    </a:ext>
                  </a:extLst>
                </p14:cNvPr>
                <p14:cNvContentPartPr/>
                <p14:nvPr/>
              </p14:nvContentPartPr>
              <p14:xfrm>
                <a:off x="3888476" y="1003537"/>
                <a:ext cx="129240" cy="70920"/>
              </p14:xfrm>
            </p:contentPart>
          </mc:Choice>
          <mc:Fallback xmlns="">
            <p:pic>
              <p:nvPicPr>
                <p:cNvPr id="10" name="Ink 9">
                  <a:extLst>
                    <a:ext uri="{FF2B5EF4-FFF2-40B4-BE49-F238E27FC236}">
                      <a16:creationId xmlns:a16="http://schemas.microsoft.com/office/drawing/2014/main" id="{CFF035A1-77FE-FCE3-6983-5327CC6B69D9}"/>
                    </a:ext>
                  </a:extLst>
                </p:cNvPr>
                <p:cNvPicPr/>
                <p:nvPr/>
              </p:nvPicPr>
              <p:blipFill>
                <a:blip r:embed="rId64"/>
                <a:stretch>
                  <a:fillRect/>
                </a:stretch>
              </p:blipFill>
              <p:spPr>
                <a:xfrm>
                  <a:off x="3879476" y="994897"/>
                  <a:ext cx="146880" cy="88560"/>
                </a:xfrm>
                <a:prstGeom prst="rect">
                  <a:avLst/>
                </a:prstGeom>
              </p:spPr>
            </p:pic>
          </mc:Fallback>
        </mc:AlternateContent>
      </p:grpSp>
      <p:grpSp>
        <p:nvGrpSpPr>
          <p:cNvPr id="454" name="Group 453">
            <a:extLst>
              <a:ext uri="{FF2B5EF4-FFF2-40B4-BE49-F238E27FC236}">
                <a16:creationId xmlns:a16="http://schemas.microsoft.com/office/drawing/2014/main" id="{9CE7E7CD-E9D1-0077-9550-2FE0081E9B98}"/>
              </a:ext>
            </a:extLst>
          </p:cNvPr>
          <p:cNvGrpSpPr/>
          <p:nvPr/>
        </p:nvGrpSpPr>
        <p:grpSpPr>
          <a:xfrm>
            <a:off x="4275116" y="853057"/>
            <a:ext cx="359640" cy="229680"/>
            <a:chOff x="4275116" y="853057"/>
            <a:chExt cx="359640" cy="229680"/>
          </a:xfrm>
        </p:grpSpPr>
        <mc:AlternateContent xmlns:mc="http://schemas.openxmlformats.org/markup-compatibility/2006" xmlns:p14="http://schemas.microsoft.com/office/powerpoint/2010/main">
          <mc:Choice Requires="p14">
            <p:contentPart p14:bwMode="auto" r:id="rId65">
              <p14:nvContentPartPr>
                <p14:cNvPr id="12" name="Ink 11">
                  <a:extLst>
                    <a:ext uri="{FF2B5EF4-FFF2-40B4-BE49-F238E27FC236}">
                      <a16:creationId xmlns:a16="http://schemas.microsoft.com/office/drawing/2014/main" id="{D18204D1-1946-6D32-3428-BFF3DD2AE972}"/>
                    </a:ext>
                  </a:extLst>
                </p14:cNvPr>
                <p14:cNvContentPartPr/>
                <p14:nvPr/>
              </p14:nvContentPartPr>
              <p14:xfrm>
                <a:off x="4288796" y="878257"/>
                <a:ext cx="19080" cy="204480"/>
              </p14:xfrm>
            </p:contentPart>
          </mc:Choice>
          <mc:Fallback xmlns="">
            <p:pic>
              <p:nvPicPr>
                <p:cNvPr id="12" name="Ink 11">
                  <a:extLst>
                    <a:ext uri="{FF2B5EF4-FFF2-40B4-BE49-F238E27FC236}">
                      <a16:creationId xmlns:a16="http://schemas.microsoft.com/office/drawing/2014/main" id="{D18204D1-1946-6D32-3428-BFF3DD2AE972}"/>
                    </a:ext>
                  </a:extLst>
                </p:cNvPr>
                <p:cNvPicPr/>
                <p:nvPr/>
              </p:nvPicPr>
              <p:blipFill>
                <a:blip r:embed="rId66"/>
                <a:stretch>
                  <a:fillRect/>
                </a:stretch>
              </p:blipFill>
              <p:spPr>
                <a:xfrm>
                  <a:off x="4279796" y="869617"/>
                  <a:ext cx="3672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9" name="Ink 28">
                  <a:extLst>
                    <a:ext uri="{FF2B5EF4-FFF2-40B4-BE49-F238E27FC236}">
                      <a16:creationId xmlns:a16="http://schemas.microsoft.com/office/drawing/2014/main" id="{043BDA21-80D6-101D-DB15-18E7976CD2E1}"/>
                    </a:ext>
                  </a:extLst>
                </p14:cNvPr>
                <p14:cNvContentPartPr/>
                <p14:nvPr/>
              </p14:nvContentPartPr>
              <p14:xfrm>
                <a:off x="4275116" y="948457"/>
                <a:ext cx="89280" cy="20160"/>
              </p14:xfrm>
            </p:contentPart>
          </mc:Choice>
          <mc:Fallback xmlns="">
            <p:pic>
              <p:nvPicPr>
                <p:cNvPr id="29" name="Ink 28">
                  <a:extLst>
                    <a:ext uri="{FF2B5EF4-FFF2-40B4-BE49-F238E27FC236}">
                      <a16:creationId xmlns:a16="http://schemas.microsoft.com/office/drawing/2014/main" id="{043BDA21-80D6-101D-DB15-18E7976CD2E1}"/>
                    </a:ext>
                  </a:extLst>
                </p:cNvPr>
                <p:cNvPicPr/>
                <p:nvPr/>
              </p:nvPicPr>
              <p:blipFill>
                <a:blip r:embed="rId68"/>
                <a:stretch>
                  <a:fillRect/>
                </a:stretch>
              </p:blipFill>
              <p:spPr>
                <a:xfrm>
                  <a:off x="4266116" y="939817"/>
                  <a:ext cx="10692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2" name="Ink 451">
                  <a:extLst>
                    <a:ext uri="{FF2B5EF4-FFF2-40B4-BE49-F238E27FC236}">
                      <a16:creationId xmlns:a16="http://schemas.microsoft.com/office/drawing/2014/main" id="{999C6BE5-FB0A-1B9B-16A7-74D6D7014AE7}"/>
                    </a:ext>
                  </a:extLst>
                </p14:cNvPr>
                <p14:cNvContentPartPr/>
                <p14:nvPr/>
              </p14:nvContentPartPr>
              <p14:xfrm>
                <a:off x="4411556" y="853057"/>
                <a:ext cx="101520" cy="197280"/>
              </p14:xfrm>
            </p:contentPart>
          </mc:Choice>
          <mc:Fallback xmlns="">
            <p:pic>
              <p:nvPicPr>
                <p:cNvPr id="452" name="Ink 451">
                  <a:extLst>
                    <a:ext uri="{FF2B5EF4-FFF2-40B4-BE49-F238E27FC236}">
                      <a16:creationId xmlns:a16="http://schemas.microsoft.com/office/drawing/2014/main" id="{999C6BE5-FB0A-1B9B-16A7-74D6D7014AE7}"/>
                    </a:ext>
                  </a:extLst>
                </p:cNvPr>
                <p:cNvPicPr/>
                <p:nvPr/>
              </p:nvPicPr>
              <p:blipFill>
                <a:blip r:embed="rId70"/>
                <a:stretch>
                  <a:fillRect/>
                </a:stretch>
              </p:blipFill>
              <p:spPr>
                <a:xfrm>
                  <a:off x="4402556" y="844417"/>
                  <a:ext cx="11916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53" name="Ink 452">
                  <a:extLst>
                    <a:ext uri="{FF2B5EF4-FFF2-40B4-BE49-F238E27FC236}">
                      <a16:creationId xmlns:a16="http://schemas.microsoft.com/office/drawing/2014/main" id="{2572BD31-D68D-1632-EA98-39AF44A57331}"/>
                    </a:ext>
                  </a:extLst>
                </p14:cNvPr>
                <p14:cNvContentPartPr/>
                <p14:nvPr/>
              </p14:nvContentPartPr>
              <p14:xfrm>
                <a:off x="4546556" y="945577"/>
                <a:ext cx="88200" cy="109080"/>
              </p14:xfrm>
            </p:contentPart>
          </mc:Choice>
          <mc:Fallback xmlns="">
            <p:pic>
              <p:nvPicPr>
                <p:cNvPr id="453" name="Ink 452">
                  <a:extLst>
                    <a:ext uri="{FF2B5EF4-FFF2-40B4-BE49-F238E27FC236}">
                      <a16:creationId xmlns:a16="http://schemas.microsoft.com/office/drawing/2014/main" id="{2572BD31-D68D-1632-EA98-39AF44A57331}"/>
                    </a:ext>
                  </a:extLst>
                </p:cNvPr>
                <p:cNvPicPr/>
                <p:nvPr/>
              </p:nvPicPr>
              <p:blipFill>
                <a:blip r:embed="rId72"/>
                <a:stretch>
                  <a:fillRect/>
                </a:stretch>
              </p:blipFill>
              <p:spPr>
                <a:xfrm>
                  <a:off x="4537556" y="936577"/>
                  <a:ext cx="105840" cy="126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3">
            <p14:nvContentPartPr>
              <p14:cNvPr id="455" name="Ink 454">
                <a:extLst>
                  <a:ext uri="{FF2B5EF4-FFF2-40B4-BE49-F238E27FC236}">
                    <a16:creationId xmlns:a16="http://schemas.microsoft.com/office/drawing/2014/main" id="{F2017AC2-38D1-D337-F1B3-3A6527C9BF32}"/>
                  </a:ext>
                </a:extLst>
              </p14:cNvPr>
              <p14:cNvContentPartPr/>
              <p14:nvPr/>
            </p14:nvContentPartPr>
            <p14:xfrm>
              <a:off x="4957676" y="850897"/>
              <a:ext cx="128160" cy="203400"/>
            </p14:xfrm>
          </p:contentPart>
        </mc:Choice>
        <mc:Fallback xmlns="">
          <p:pic>
            <p:nvPicPr>
              <p:cNvPr id="455" name="Ink 454">
                <a:extLst>
                  <a:ext uri="{FF2B5EF4-FFF2-40B4-BE49-F238E27FC236}">
                    <a16:creationId xmlns:a16="http://schemas.microsoft.com/office/drawing/2014/main" id="{F2017AC2-38D1-D337-F1B3-3A6527C9BF32}"/>
                  </a:ext>
                </a:extLst>
              </p:cNvPr>
              <p:cNvPicPr/>
              <p:nvPr/>
            </p:nvPicPr>
            <p:blipFill>
              <a:blip r:embed="rId74"/>
              <a:stretch>
                <a:fillRect/>
              </a:stretch>
            </p:blipFill>
            <p:spPr>
              <a:xfrm>
                <a:off x="4949036" y="842257"/>
                <a:ext cx="14580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77" name="Ink 476">
                <a:extLst>
                  <a:ext uri="{FF2B5EF4-FFF2-40B4-BE49-F238E27FC236}">
                    <a16:creationId xmlns:a16="http://schemas.microsoft.com/office/drawing/2014/main" id="{38B5A4C2-962D-0A52-76F2-5AF3B8A80D7E}"/>
                  </a:ext>
                </a:extLst>
              </p14:cNvPr>
              <p14:cNvContentPartPr/>
              <p14:nvPr/>
            </p14:nvContentPartPr>
            <p14:xfrm>
              <a:off x="5121116" y="975817"/>
              <a:ext cx="74520" cy="198360"/>
            </p14:xfrm>
          </p:contentPart>
        </mc:Choice>
        <mc:Fallback xmlns="">
          <p:pic>
            <p:nvPicPr>
              <p:cNvPr id="477" name="Ink 476">
                <a:extLst>
                  <a:ext uri="{FF2B5EF4-FFF2-40B4-BE49-F238E27FC236}">
                    <a16:creationId xmlns:a16="http://schemas.microsoft.com/office/drawing/2014/main" id="{38B5A4C2-962D-0A52-76F2-5AF3B8A80D7E}"/>
                  </a:ext>
                </a:extLst>
              </p:cNvPr>
              <p:cNvPicPr/>
              <p:nvPr/>
            </p:nvPicPr>
            <p:blipFill>
              <a:blip r:embed="rId76"/>
              <a:stretch>
                <a:fillRect/>
              </a:stretch>
            </p:blipFill>
            <p:spPr>
              <a:xfrm>
                <a:off x="5112476" y="967177"/>
                <a:ext cx="92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82" name="Ink 81">
                <a:extLst>
                  <a:ext uri="{FF2B5EF4-FFF2-40B4-BE49-F238E27FC236}">
                    <a16:creationId xmlns:a16="http://schemas.microsoft.com/office/drawing/2014/main" id="{2B78E01D-CBCF-9BE7-E1C8-9AE08CACECEB}"/>
                  </a:ext>
                </a:extLst>
              </p14:cNvPr>
              <p14:cNvContentPartPr/>
              <p14:nvPr/>
            </p14:nvContentPartPr>
            <p14:xfrm>
              <a:off x="5296436" y="926857"/>
              <a:ext cx="63360" cy="213120"/>
            </p14:xfrm>
          </p:contentPart>
        </mc:Choice>
        <mc:Fallback xmlns="">
          <p:pic>
            <p:nvPicPr>
              <p:cNvPr id="82" name="Ink 81">
                <a:extLst>
                  <a:ext uri="{FF2B5EF4-FFF2-40B4-BE49-F238E27FC236}">
                    <a16:creationId xmlns:a16="http://schemas.microsoft.com/office/drawing/2014/main" id="{2B78E01D-CBCF-9BE7-E1C8-9AE08CACECEB}"/>
                  </a:ext>
                </a:extLst>
              </p:cNvPr>
              <p:cNvPicPr/>
              <p:nvPr/>
            </p:nvPicPr>
            <p:blipFill>
              <a:blip r:embed="rId78"/>
              <a:stretch>
                <a:fillRect/>
              </a:stretch>
            </p:blipFill>
            <p:spPr>
              <a:xfrm>
                <a:off x="5287796" y="917857"/>
                <a:ext cx="8100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84" name="Ink 83">
                <a:extLst>
                  <a:ext uri="{FF2B5EF4-FFF2-40B4-BE49-F238E27FC236}">
                    <a16:creationId xmlns:a16="http://schemas.microsoft.com/office/drawing/2014/main" id="{7355A27B-DEE6-B10D-AC44-AC603CFC3971}"/>
                  </a:ext>
                </a:extLst>
              </p14:cNvPr>
              <p14:cNvContentPartPr/>
              <p14:nvPr/>
            </p14:nvContentPartPr>
            <p14:xfrm>
              <a:off x="5417396" y="938737"/>
              <a:ext cx="76680" cy="119520"/>
            </p14:xfrm>
          </p:contentPart>
        </mc:Choice>
        <mc:Fallback xmlns="">
          <p:pic>
            <p:nvPicPr>
              <p:cNvPr id="84" name="Ink 83">
                <a:extLst>
                  <a:ext uri="{FF2B5EF4-FFF2-40B4-BE49-F238E27FC236}">
                    <a16:creationId xmlns:a16="http://schemas.microsoft.com/office/drawing/2014/main" id="{7355A27B-DEE6-B10D-AC44-AC603CFC3971}"/>
                  </a:ext>
                </a:extLst>
              </p:cNvPr>
              <p:cNvPicPr/>
              <p:nvPr/>
            </p:nvPicPr>
            <p:blipFill>
              <a:blip r:embed="rId80"/>
              <a:stretch>
                <a:fillRect/>
              </a:stretch>
            </p:blipFill>
            <p:spPr>
              <a:xfrm>
                <a:off x="5408756" y="929737"/>
                <a:ext cx="9432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87" name="Ink 86">
                <a:extLst>
                  <a:ext uri="{FF2B5EF4-FFF2-40B4-BE49-F238E27FC236}">
                    <a16:creationId xmlns:a16="http://schemas.microsoft.com/office/drawing/2014/main" id="{CC052B20-EA66-307C-70DB-BC56459AF58C}"/>
                  </a:ext>
                </a:extLst>
              </p14:cNvPr>
              <p14:cNvContentPartPr/>
              <p14:nvPr/>
            </p14:nvContentPartPr>
            <p14:xfrm>
              <a:off x="5518916" y="979417"/>
              <a:ext cx="94680" cy="89280"/>
            </p14:xfrm>
          </p:contentPart>
        </mc:Choice>
        <mc:Fallback xmlns="">
          <p:pic>
            <p:nvPicPr>
              <p:cNvPr id="87" name="Ink 86">
                <a:extLst>
                  <a:ext uri="{FF2B5EF4-FFF2-40B4-BE49-F238E27FC236}">
                    <a16:creationId xmlns:a16="http://schemas.microsoft.com/office/drawing/2014/main" id="{CC052B20-EA66-307C-70DB-BC56459AF58C}"/>
                  </a:ext>
                </a:extLst>
              </p:cNvPr>
              <p:cNvPicPr/>
              <p:nvPr/>
            </p:nvPicPr>
            <p:blipFill>
              <a:blip r:embed="rId82"/>
              <a:stretch>
                <a:fillRect/>
              </a:stretch>
            </p:blipFill>
            <p:spPr>
              <a:xfrm>
                <a:off x="5510276" y="970777"/>
                <a:ext cx="11232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89" name="Ink 88">
                <a:extLst>
                  <a:ext uri="{FF2B5EF4-FFF2-40B4-BE49-F238E27FC236}">
                    <a16:creationId xmlns:a16="http://schemas.microsoft.com/office/drawing/2014/main" id="{1A09BF29-D5AE-6CC8-C178-E37497C67055}"/>
                  </a:ext>
                </a:extLst>
              </p14:cNvPr>
              <p14:cNvContentPartPr/>
              <p14:nvPr/>
            </p14:nvContentPartPr>
            <p14:xfrm>
              <a:off x="5682716" y="963577"/>
              <a:ext cx="183600" cy="90360"/>
            </p14:xfrm>
          </p:contentPart>
        </mc:Choice>
        <mc:Fallback xmlns="">
          <p:pic>
            <p:nvPicPr>
              <p:cNvPr id="89" name="Ink 88">
                <a:extLst>
                  <a:ext uri="{FF2B5EF4-FFF2-40B4-BE49-F238E27FC236}">
                    <a16:creationId xmlns:a16="http://schemas.microsoft.com/office/drawing/2014/main" id="{1A09BF29-D5AE-6CC8-C178-E37497C67055}"/>
                  </a:ext>
                </a:extLst>
              </p:cNvPr>
              <p:cNvPicPr/>
              <p:nvPr/>
            </p:nvPicPr>
            <p:blipFill>
              <a:blip r:embed="rId84"/>
              <a:stretch>
                <a:fillRect/>
              </a:stretch>
            </p:blipFill>
            <p:spPr>
              <a:xfrm>
                <a:off x="5674076" y="954937"/>
                <a:ext cx="20124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93" name="Ink 92">
                <a:extLst>
                  <a:ext uri="{FF2B5EF4-FFF2-40B4-BE49-F238E27FC236}">
                    <a16:creationId xmlns:a16="http://schemas.microsoft.com/office/drawing/2014/main" id="{7C6E327A-E749-7B69-12E1-E3128F1FB04E}"/>
                  </a:ext>
                </a:extLst>
              </p14:cNvPr>
              <p14:cNvContentPartPr/>
              <p14:nvPr/>
            </p14:nvContentPartPr>
            <p14:xfrm>
              <a:off x="5904836" y="983017"/>
              <a:ext cx="94680" cy="77760"/>
            </p14:xfrm>
          </p:contentPart>
        </mc:Choice>
        <mc:Fallback xmlns="">
          <p:pic>
            <p:nvPicPr>
              <p:cNvPr id="93" name="Ink 92">
                <a:extLst>
                  <a:ext uri="{FF2B5EF4-FFF2-40B4-BE49-F238E27FC236}">
                    <a16:creationId xmlns:a16="http://schemas.microsoft.com/office/drawing/2014/main" id="{7C6E327A-E749-7B69-12E1-E3128F1FB04E}"/>
                  </a:ext>
                </a:extLst>
              </p:cNvPr>
              <p:cNvPicPr/>
              <p:nvPr/>
            </p:nvPicPr>
            <p:blipFill>
              <a:blip r:embed="rId86"/>
              <a:stretch>
                <a:fillRect/>
              </a:stretch>
            </p:blipFill>
            <p:spPr>
              <a:xfrm>
                <a:off x="5896196" y="974377"/>
                <a:ext cx="11232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96" name="Ink 95">
                <a:extLst>
                  <a:ext uri="{FF2B5EF4-FFF2-40B4-BE49-F238E27FC236}">
                    <a16:creationId xmlns:a16="http://schemas.microsoft.com/office/drawing/2014/main" id="{96B53A6C-7A1D-158A-79D5-E92A828EED72}"/>
                  </a:ext>
                </a:extLst>
              </p14:cNvPr>
              <p14:cNvContentPartPr/>
              <p14:nvPr/>
            </p14:nvContentPartPr>
            <p14:xfrm>
              <a:off x="6088076" y="904177"/>
              <a:ext cx="17640" cy="171000"/>
            </p14:xfrm>
          </p:contentPart>
        </mc:Choice>
        <mc:Fallback xmlns="">
          <p:pic>
            <p:nvPicPr>
              <p:cNvPr id="96" name="Ink 95">
                <a:extLst>
                  <a:ext uri="{FF2B5EF4-FFF2-40B4-BE49-F238E27FC236}">
                    <a16:creationId xmlns:a16="http://schemas.microsoft.com/office/drawing/2014/main" id="{96B53A6C-7A1D-158A-79D5-E92A828EED72}"/>
                  </a:ext>
                </a:extLst>
              </p:cNvPr>
              <p:cNvPicPr/>
              <p:nvPr/>
            </p:nvPicPr>
            <p:blipFill>
              <a:blip r:embed="rId88"/>
              <a:stretch>
                <a:fillRect/>
              </a:stretch>
            </p:blipFill>
            <p:spPr>
              <a:xfrm>
                <a:off x="6079436" y="895537"/>
                <a:ext cx="3528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99" name="Ink 98">
                <a:extLst>
                  <a:ext uri="{FF2B5EF4-FFF2-40B4-BE49-F238E27FC236}">
                    <a16:creationId xmlns:a16="http://schemas.microsoft.com/office/drawing/2014/main" id="{0AF3D054-F81E-033A-F0C5-A776B439456C}"/>
                  </a:ext>
                </a:extLst>
              </p14:cNvPr>
              <p14:cNvContentPartPr/>
              <p14:nvPr/>
            </p14:nvContentPartPr>
            <p14:xfrm>
              <a:off x="6070436" y="977977"/>
              <a:ext cx="68040" cy="11520"/>
            </p14:xfrm>
          </p:contentPart>
        </mc:Choice>
        <mc:Fallback xmlns="">
          <p:pic>
            <p:nvPicPr>
              <p:cNvPr id="99" name="Ink 98">
                <a:extLst>
                  <a:ext uri="{FF2B5EF4-FFF2-40B4-BE49-F238E27FC236}">
                    <a16:creationId xmlns:a16="http://schemas.microsoft.com/office/drawing/2014/main" id="{0AF3D054-F81E-033A-F0C5-A776B439456C}"/>
                  </a:ext>
                </a:extLst>
              </p:cNvPr>
              <p:cNvPicPr/>
              <p:nvPr/>
            </p:nvPicPr>
            <p:blipFill>
              <a:blip r:embed="rId90"/>
              <a:stretch>
                <a:fillRect/>
              </a:stretch>
            </p:blipFill>
            <p:spPr>
              <a:xfrm>
                <a:off x="6061796" y="969337"/>
                <a:ext cx="8568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02" name="Ink 101">
                <a:extLst>
                  <a:ext uri="{FF2B5EF4-FFF2-40B4-BE49-F238E27FC236}">
                    <a16:creationId xmlns:a16="http://schemas.microsoft.com/office/drawing/2014/main" id="{197F174F-4515-7438-72DB-C10F27F52943}"/>
                  </a:ext>
                </a:extLst>
              </p14:cNvPr>
              <p14:cNvContentPartPr/>
              <p14:nvPr/>
            </p14:nvContentPartPr>
            <p14:xfrm>
              <a:off x="6171236" y="968977"/>
              <a:ext cx="97200" cy="78840"/>
            </p14:xfrm>
          </p:contentPart>
        </mc:Choice>
        <mc:Fallback xmlns="">
          <p:pic>
            <p:nvPicPr>
              <p:cNvPr id="102" name="Ink 101">
                <a:extLst>
                  <a:ext uri="{FF2B5EF4-FFF2-40B4-BE49-F238E27FC236}">
                    <a16:creationId xmlns:a16="http://schemas.microsoft.com/office/drawing/2014/main" id="{197F174F-4515-7438-72DB-C10F27F52943}"/>
                  </a:ext>
                </a:extLst>
              </p:cNvPr>
              <p:cNvPicPr/>
              <p:nvPr/>
            </p:nvPicPr>
            <p:blipFill>
              <a:blip r:embed="rId92"/>
              <a:stretch>
                <a:fillRect/>
              </a:stretch>
            </p:blipFill>
            <p:spPr>
              <a:xfrm>
                <a:off x="6162596" y="959977"/>
                <a:ext cx="11484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09" name="Ink 108">
                <a:extLst>
                  <a:ext uri="{FF2B5EF4-FFF2-40B4-BE49-F238E27FC236}">
                    <a16:creationId xmlns:a16="http://schemas.microsoft.com/office/drawing/2014/main" id="{5208944D-FB7E-C10E-6D6B-C00474319CD2}"/>
                  </a:ext>
                </a:extLst>
              </p14:cNvPr>
              <p14:cNvContentPartPr/>
              <p14:nvPr/>
            </p14:nvContentPartPr>
            <p14:xfrm>
              <a:off x="6311276" y="1008217"/>
              <a:ext cx="5400" cy="34200"/>
            </p14:xfrm>
          </p:contentPart>
        </mc:Choice>
        <mc:Fallback xmlns="">
          <p:pic>
            <p:nvPicPr>
              <p:cNvPr id="109" name="Ink 108">
                <a:extLst>
                  <a:ext uri="{FF2B5EF4-FFF2-40B4-BE49-F238E27FC236}">
                    <a16:creationId xmlns:a16="http://schemas.microsoft.com/office/drawing/2014/main" id="{5208944D-FB7E-C10E-6D6B-C00474319CD2}"/>
                  </a:ext>
                </a:extLst>
              </p:cNvPr>
              <p:cNvPicPr/>
              <p:nvPr/>
            </p:nvPicPr>
            <p:blipFill>
              <a:blip r:embed="rId94"/>
              <a:stretch>
                <a:fillRect/>
              </a:stretch>
            </p:blipFill>
            <p:spPr>
              <a:xfrm>
                <a:off x="6302276" y="999217"/>
                <a:ext cx="2304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10" name="Ink 109">
                <a:extLst>
                  <a:ext uri="{FF2B5EF4-FFF2-40B4-BE49-F238E27FC236}">
                    <a16:creationId xmlns:a16="http://schemas.microsoft.com/office/drawing/2014/main" id="{E010EC66-89D8-8E11-5E36-15DD4D3811FD}"/>
                  </a:ext>
                </a:extLst>
              </p14:cNvPr>
              <p14:cNvContentPartPr/>
              <p14:nvPr/>
            </p14:nvContentPartPr>
            <p14:xfrm>
              <a:off x="6375356" y="876817"/>
              <a:ext cx="360" cy="16200"/>
            </p14:xfrm>
          </p:contentPart>
        </mc:Choice>
        <mc:Fallback xmlns="">
          <p:pic>
            <p:nvPicPr>
              <p:cNvPr id="110" name="Ink 109">
                <a:extLst>
                  <a:ext uri="{FF2B5EF4-FFF2-40B4-BE49-F238E27FC236}">
                    <a16:creationId xmlns:a16="http://schemas.microsoft.com/office/drawing/2014/main" id="{E010EC66-89D8-8E11-5E36-15DD4D3811FD}"/>
                  </a:ext>
                </a:extLst>
              </p:cNvPr>
              <p:cNvPicPr/>
              <p:nvPr/>
            </p:nvPicPr>
            <p:blipFill>
              <a:blip r:embed="rId96"/>
              <a:stretch>
                <a:fillRect/>
              </a:stretch>
            </p:blipFill>
            <p:spPr>
              <a:xfrm>
                <a:off x="6366356" y="868177"/>
                <a:ext cx="180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15" name="Ink 114">
                <a:extLst>
                  <a:ext uri="{FF2B5EF4-FFF2-40B4-BE49-F238E27FC236}">
                    <a16:creationId xmlns:a16="http://schemas.microsoft.com/office/drawing/2014/main" id="{3E59C90B-5352-62BF-F156-3C21B0FF5668}"/>
                  </a:ext>
                </a:extLst>
              </p14:cNvPr>
              <p14:cNvContentPartPr/>
              <p14:nvPr/>
            </p14:nvContentPartPr>
            <p14:xfrm>
              <a:off x="6395516" y="953137"/>
              <a:ext cx="143640" cy="128520"/>
            </p14:xfrm>
          </p:contentPart>
        </mc:Choice>
        <mc:Fallback xmlns="">
          <p:pic>
            <p:nvPicPr>
              <p:cNvPr id="115" name="Ink 114">
                <a:extLst>
                  <a:ext uri="{FF2B5EF4-FFF2-40B4-BE49-F238E27FC236}">
                    <a16:creationId xmlns:a16="http://schemas.microsoft.com/office/drawing/2014/main" id="{3E59C90B-5352-62BF-F156-3C21B0FF5668}"/>
                  </a:ext>
                </a:extLst>
              </p:cNvPr>
              <p:cNvPicPr/>
              <p:nvPr/>
            </p:nvPicPr>
            <p:blipFill>
              <a:blip r:embed="rId98"/>
              <a:stretch>
                <a:fillRect/>
              </a:stretch>
            </p:blipFill>
            <p:spPr>
              <a:xfrm>
                <a:off x="6386516" y="944497"/>
                <a:ext cx="16128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18" name="Ink 117">
                <a:extLst>
                  <a:ext uri="{FF2B5EF4-FFF2-40B4-BE49-F238E27FC236}">
                    <a16:creationId xmlns:a16="http://schemas.microsoft.com/office/drawing/2014/main" id="{46878C42-BA41-401D-0766-0AFB61E97BD3}"/>
                  </a:ext>
                </a:extLst>
              </p14:cNvPr>
              <p14:cNvContentPartPr/>
              <p14:nvPr/>
            </p14:nvContentPartPr>
            <p14:xfrm>
              <a:off x="6752276" y="844417"/>
              <a:ext cx="118800" cy="270720"/>
            </p14:xfrm>
          </p:contentPart>
        </mc:Choice>
        <mc:Fallback xmlns="">
          <p:pic>
            <p:nvPicPr>
              <p:cNvPr id="118" name="Ink 117">
                <a:extLst>
                  <a:ext uri="{FF2B5EF4-FFF2-40B4-BE49-F238E27FC236}">
                    <a16:creationId xmlns:a16="http://schemas.microsoft.com/office/drawing/2014/main" id="{46878C42-BA41-401D-0766-0AFB61E97BD3}"/>
                  </a:ext>
                </a:extLst>
              </p:cNvPr>
              <p:cNvPicPr/>
              <p:nvPr/>
            </p:nvPicPr>
            <p:blipFill>
              <a:blip r:embed="rId100"/>
              <a:stretch>
                <a:fillRect/>
              </a:stretch>
            </p:blipFill>
            <p:spPr>
              <a:xfrm>
                <a:off x="6743636" y="835777"/>
                <a:ext cx="13644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21" name="Ink 120">
                <a:extLst>
                  <a:ext uri="{FF2B5EF4-FFF2-40B4-BE49-F238E27FC236}">
                    <a16:creationId xmlns:a16="http://schemas.microsoft.com/office/drawing/2014/main" id="{FB987CBB-E66E-0FA5-817D-BD6F2759AD3A}"/>
                  </a:ext>
                </a:extLst>
              </p14:cNvPr>
              <p14:cNvContentPartPr/>
              <p14:nvPr/>
            </p14:nvContentPartPr>
            <p14:xfrm>
              <a:off x="6887636" y="1021177"/>
              <a:ext cx="52560" cy="179640"/>
            </p14:xfrm>
          </p:contentPart>
        </mc:Choice>
        <mc:Fallback xmlns="">
          <p:pic>
            <p:nvPicPr>
              <p:cNvPr id="121" name="Ink 120">
                <a:extLst>
                  <a:ext uri="{FF2B5EF4-FFF2-40B4-BE49-F238E27FC236}">
                    <a16:creationId xmlns:a16="http://schemas.microsoft.com/office/drawing/2014/main" id="{FB987CBB-E66E-0FA5-817D-BD6F2759AD3A}"/>
                  </a:ext>
                </a:extLst>
              </p:cNvPr>
              <p:cNvPicPr/>
              <p:nvPr/>
            </p:nvPicPr>
            <p:blipFill>
              <a:blip r:embed="rId102"/>
              <a:stretch>
                <a:fillRect/>
              </a:stretch>
            </p:blipFill>
            <p:spPr>
              <a:xfrm>
                <a:off x="6878996" y="1012177"/>
                <a:ext cx="7020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23" name="Ink 122">
                <a:extLst>
                  <a:ext uri="{FF2B5EF4-FFF2-40B4-BE49-F238E27FC236}">
                    <a16:creationId xmlns:a16="http://schemas.microsoft.com/office/drawing/2014/main" id="{C09CD8FD-382D-6B33-4CA7-D721F6AFED8A}"/>
                  </a:ext>
                </a:extLst>
              </p14:cNvPr>
              <p14:cNvContentPartPr/>
              <p14:nvPr/>
            </p14:nvContentPartPr>
            <p14:xfrm>
              <a:off x="6980156" y="994897"/>
              <a:ext cx="45720" cy="80640"/>
            </p14:xfrm>
          </p:contentPart>
        </mc:Choice>
        <mc:Fallback xmlns="">
          <p:pic>
            <p:nvPicPr>
              <p:cNvPr id="123" name="Ink 122">
                <a:extLst>
                  <a:ext uri="{FF2B5EF4-FFF2-40B4-BE49-F238E27FC236}">
                    <a16:creationId xmlns:a16="http://schemas.microsoft.com/office/drawing/2014/main" id="{C09CD8FD-382D-6B33-4CA7-D721F6AFED8A}"/>
                  </a:ext>
                </a:extLst>
              </p:cNvPr>
              <p:cNvPicPr/>
              <p:nvPr/>
            </p:nvPicPr>
            <p:blipFill>
              <a:blip r:embed="rId104"/>
              <a:stretch>
                <a:fillRect/>
              </a:stretch>
            </p:blipFill>
            <p:spPr>
              <a:xfrm>
                <a:off x="6971516" y="986257"/>
                <a:ext cx="633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27" name="Ink 126">
                <a:extLst>
                  <a:ext uri="{FF2B5EF4-FFF2-40B4-BE49-F238E27FC236}">
                    <a16:creationId xmlns:a16="http://schemas.microsoft.com/office/drawing/2014/main" id="{CD85CE53-087D-2F50-F30D-5661989F9059}"/>
                  </a:ext>
                </a:extLst>
              </p14:cNvPr>
              <p14:cNvContentPartPr/>
              <p14:nvPr/>
            </p14:nvContentPartPr>
            <p14:xfrm>
              <a:off x="7061876" y="1003177"/>
              <a:ext cx="80640" cy="77760"/>
            </p14:xfrm>
          </p:contentPart>
        </mc:Choice>
        <mc:Fallback xmlns="">
          <p:pic>
            <p:nvPicPr>
              <p:cNvPr id="127" name="Ink 126">
                <a:extLst>
                  <a:ext uri="{FF2B5EF4-FFF2-40B4-BE49-F238E27FC236}">
                    <a16:creationId xmlns:a16="http://schemas.microsoft.com/office/drawing/2014/main" id="{CD85CE53-087D-2F50-F30D-5661989F9059}"/>
                  </a:ext>
                </a:extLst>
              </p:cNvPr>
              <p:cNvPicPr/>
              <p:nvPr/>
            </p:nvPicPr>
            <p:blipFill>
              <a:blip r:embed="rId106"/>
              <a:stretch>
                <a:fillRect/>
              </a:stretch>
            </p:blipFill>
            <p:spPr>
              <a:xfrm>
                <a:off x="7053236" y="994177"/>
                <a:ext cx="9828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522" name="Ink 521">
                <a:extLst>
                  <a:ext uri="{FF2B5EF4-FFF2-40B4-BE49-F238E27FC236}">
                    <a16:creationId xmlns:a16="http://schemas.microsoft.com/office/drawing/2014/main" id="{BCD7D0F9-7021-2C33-580B-AF499E78F3E9}"/>
                  </a:ext>
                </a:extLst>
              </p14:cNvPr>
              <p14:cNvContentPartPr/>
              <p14:nvPr/>
            </p14:nvContentPartPr>
            <p14:xfrm>
              <a:off x="7160516" y="886897"/>
              <a:ext cx="24120" cy="185400"/>
            </p14:xfrm>
          </p:contentPart>
        </mc:Choice>
        <mc:Fallback xmlns="">
          <p:pic>
            <p:nvPicPr>
              <p:cNvPr id="522" name="Ink 521">
                <a:extLst>
                  <a:ext uri="{FF2B5EF4-FFF2-40B4-BE49-F238E27FC236}">
                    <a16:creationId xmlns:a16="http://schemas.microsoft.com/office/drawing/2014/main" id="{BCD7D0F9-7021-2C33-580B-AF499E78F3E9}"/>
                  </a:ext>
                </a:extLst>
              </p:cNvPr>
              <p:cNvPicPr/>
              <p:nvPr/>
            </p:nvPicPr>
            <p:blipFill>
              <a:blip r:embed="rId108"/>
              <a:stretch>
                <a:fillRect/>
              </a:stretch>
            </p:blipFill>
            <p:spPr>
              <a:xfrm>
                <a:off x="7151876" y="878257"/>
                <a:ext cx="4176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523" name="Ink 522">
                <a:extLst>
                  <a:ext uri="{FF2B5EF4-FFF2-40B4-BE49-F238E27FC236}">
                    <a16:creationId xmlns:a16="http://schemas.microsoft.com/office/drawing/2014/main" id="{56B07CC9-F302-61DD-D621-463001B3EE7B}"/>
                  </a:ext>
                </a:extLst>
              </p14:cNvPr>
              <p14:cNvContentPartPr/>
              <p14:nvPr/>
            </p14:nvContentPartPr>
            <p14:xfrm>
              <a:off x="7131716" y="955297"/>
              <a:ext cx="85680" cy="33840"/>
            </p14:xfrm>
          </p:contentPart>
        </mc:Choice>
        <mc:Fallback xmlns="">
          <p:pic>
            <p:nvPicPr>
              <p:cNvPr id="523" name="Ink 522">
                <a:extLst>
                  <a:ext uri="{FF2B5EF4-FFF2-40B4-BE49-F238E27FC236}">
                    <a16:creationId xmlns:a16="http://schemas.microsoft.com/office/drawing/2014/main" id="{56B07CC9-F302-61DD-D621-463001B3EE7B}"/>
                  </a:ext>
                </a:extLst>
              </p:cNvPr>
              <p:cNvPicPr/>
              <p:nvPr/>
            </p:nvPicPr>
            <p:blipFill>
              <a:blip r:embed="rId110"/>
              <a:stretch>
                <a:fillRect/>
              </a:stretch>
            </p:blipFill>
            <p:spPr>
              <a:xfrm>
                <a:off x="7122716" y="946657"/>
                <a:ext cx="10332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524" name="Ink 523">
                <a:extLst>
                  <a:ext uri="{FF2B5EF4-FFF2-40B4-BE49-F238E27FC236}">
                    <a16:creationId xmlns:a16="http://schemas.microsoft.com/office/drawing/2014/main" id="{303AC56F-DBCE-54F7-1869-F2860A7EC2A8}"/>
                  </a:ext>
                </a:extLst>
              </p14:cNvPr>
              <p14:cNvContentPartPr/>
              <p14:nvPr/>
            </p14:nvContentPartPr>
            <p14:xfrm>
              <a:off x="7263476" y="1007497"/>
              <a:ext cx="12240" cy="58320"/>
            </p14:xfrm>
          </p:contentPart>
        </mc:Choice>
        <mc:Fallback xmlns="">
          <p:pic>
            <p:nvPicPr>
              <p:cNvPr id="524" name="Ink 523">
                <a:extLst>
                  <a:ext uri="{FF2B5EF4-FFF2-40B4-BE49-F238E27FC236}">
                    <a16:creationId xmlns:a16="http://schemas.microsoft.com/office/drawing/2014/main" id="{303AC56F-DBCE-54F7-1869-F2860A7EC2A8}"/>
                  </a:ext>
                </a:extLst>
              </p:cNvPr>
              <p:cNvPicPr/>
              <p:nvPr/>
            </p:nvPicPr>
            <p:blipFill>
              <a:blip r:embed="rId112"/>
              <a:stretch>
                <a:fillRect/>
              </a:stretch>
            </p:blipFill>
            <p:spPr>
              <a:xfrm>
                <a:off x="7254476" y="998497"/>
                <a:ext cx="2988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525" name="Ink 524">
                <a:extLst>
                  <a:ext uri="{FF2B5EF4-FFF2-40B4-BE49-F238E27FC236}">
                    <a16:creationId xmlns:a16="http://schemas.microsoft.com/office/drawing/2014/main" id="{D0560FBA-B85D-52B0-E8B9-3EC127E46980}"/>
                  </a:ext>
                </a:extLst>
              </p14:cNvPr>
              <p14:cNvContentPartPr/>
              <p14:nvPr/>
            </p14:nvContentPartPr>
            <p14:xfrm>
              <a:off x="7273556" y="913537"/>
              <a:ext cx="3600" cy="14040"/>
            </p14:xfrm>
          </p:contentPart>
        </mc:Choice>
        <mc:Fallback xmlns="">
          <p:pic>
            <p:nvPicPr>
              <p:cNvPr id="525" name="Ink 524">
                <a:extLst>
                  <a:ext uri="{FF2B5EF4-FFF2-40B4-BE49-F238E27FC236}">
                    <a16:creationId xmlns:a16="http://schemas.microsoft.com/office/drawing/2014/main" id="{D0560FBA-B85D-52B0-E8B9-3EC127E46980}"/>
                  </a:ext>
                </a:extLst>
              </p:cNvPr>
              <p:cNvPicPr/>
              <p:nvPr/>
            </p:nvPicPr>
            <p:blipFill>
              <a:blip r:embed="rId114"/>
              <a:stretch>
                <a:fillRect/>
              </a:stretch>
            </p:blipFill>
            <p:spPr>
              <a:xfrm>
                <a:off x="7264916" y="904537"/>
                <a:ext cx="2124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526" name="Ink 525">
                <a:extLst>
                  <a:ext uri="{FF2B5EF4-FFF2-40B4-BE49-F238E27FC236}">
                    <a16:creationId xmlns:a16="http://schemas.microsoft.com/office/drawing/2014/main" id="{E0120F53-E99D-971E-3691-C8CF3E243658}"/>
                  </a:ext>
                </a:extLst>
              </p14:cNvPr>
              <p14:cNvContentPartPr/>
              <p14:nvPr/>
            </p14:nvContentPartPr>
            <p14:xfrm>
              <a:off x="7321436" y="971497"/>
              <a:ext cx="66240" cy="84600"/>
            </p14:xfrm>
          </p:contentPart>
        </mc:Choice>
        <mc:Fallback xmlns="">
          <p:pic>
            <p:nvPicPr>
              <p:cNvPr id="526" name="Ink 525">
                <a:extLst>
                  <a:ext uri="{FF2B5EF4-FFF2-40B4-BE49-F238E27FC236}">
                    <a16:creationId xmlns:a16="http://schemas.microsoft.com/office/drawing/2014/main" id="{E0120F53-E99D-971E-3691-C8CF3E243658}"/>
                  </a:ext>
                </a:extLst>
              </p:cNvPr>
              <p:cNvPicPr/>
              <p:nvPr/>
            </p:nvPicPr>
            <p:blipFill>
              <a:blip r:embed="rId116"/>
              <a:stretch>
                <a:fillRect/>
              </a:stretch>
            </p:blipFill>
            <p:spPr>
              <a:xfrm>
                <a:off x="7312436" y="962497"/>
                <a:ext cx="83880" cy="102240"/>
              </a:xfrm>
              <a:prstGeom prst="rect">
                <a:avLst/>
              </a:prstGeom>
            </p:spPr>
          </p:pic>
        </mc:Fallback>
      </mc:AlternateContent>
      <p:grpSp>
        <p:nvGrpSpPr>
          <p:cNvPr id="533" name="Group 532">
            <a:extLst>
              <a:ext uri="{FF2B5EF4-FFF2-40B4-BE49-F238E27FC236}">
                <a16:creationId xmlns:a16="http://schemas.microsoft.com/office/drawing/2014/main" id="{A824815E-B913-3AC7-ADF7-2CD701EF564F}"/>
              </a:ext>
            </a:extLst>
          </p:cNvPr>
          <p:cNvGrpSpPr/>
          <p:nvPr/>
        </p:nvGrpSpPr>
        <p:grpSpPr>
          <a:xfrm>
            <a:off x="7417556" y="938017"/>
            <a:ext cx="230400" cy="164880"/>
            <a:chOff x="7417556" y="938017"/>
            <a:chExt cx="230400" cy="164880"/>
          </a:xfrm>
        </p:grpSpPr>
        <mc:AlternateContent xmlns:mc="http://schemas.openxmlformats.org/markup-compatibility/2006" xmlns:p14="http://schemas.microsoft.com/office/powerpoint/2010/main">
          <mc:Choice Requires="p14">
            <p:contentPart p14:bwMode="auto" r:id="rId117">
              <p14:nvContentPartPr>
                <p14:cNvPr id="530" name="Ink 529">
                  <a:extLst>
                    <a:ext uri="{FF2B5EF4-FFF2-40B4-BE49-F238E27FC236}">
                      <a16:creationId xmlns:a16="http://schemas.microsoft.com/office/drawing/2014/main" id="{3BF49487-4DAE-AD4A-018E-81E47821A4AC}"/>
                    </a:ext>
                  </a:extLst>
                </p14:cNvPr>
                <p14:cNvContentPartPr/>
                <p14:nvPr/>
              </p14:nvContentPartPr>
              <p14:xfrm>
                <a:off x="7417556" y="966817"/>
                <a:ext cx="97560" cy="72000"/>
              </p14:xfrm>
            </p:contentPart>
          </mc:Choice>
          <mc:Fallback xmlns="">
            <p:pic>
              <p:nvPicPr>
                <p:cNvPr id="530" name="Ink 529">
                  <a:extLst>
                    <a:ext uri="{FF2B5EF4-FFF2-40B4-BE49-F238E27FC236}">
                      <a16:creationId xmlns:a16="http://schemas.microsoft.com/office/drawing/2014/main" id="{3BF49487-4DAE-AD4A-018E-81E47821A4AC}"/>
                    </a:ext>
                  </a:extLst>
                </p:cNvPr>
                <p:cNvPicPr/>
                <p:nvPr/>
              </p:nvPicPr>
              <p:blipFill>
                <a:blip r:embed="rId118"/>
                <a:stretch>
                  <a:fillRect/>
                </a:stretch>
              </p:blipFill>
              <p:spPr>
                <a:xfrm>
                  <a:off x="7408556" y="957817"/>
                  <a:ext cx="11520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531" name="Ink 530">
                  <a:extLst>
                    <a:ext uri="{FF2B5EF4-FFF2-40B4-BE49-F238E27FC236}">
                      <a16:creationId xmlns:a16="http://schemas.microsoft.com/office/drawing/2014/main" id="{70A168E0-8F57-5745-6C92-F14665FFED3A}"/>
                    </a:ext>
                  </a:extLst>
                </p14:cNvPr>
                <p14:cNvContentPartPr/>
                <p14:nvPr/>
              </p14:nvContentPartPr>
              <p14:xfrm>
                <a:off x="7585676" y="938017"/>
                <a:ext cx="52200" cy="34920"/>
              </p14:xfrm>
            </p:contentPart>
          </mc:Choice>
          <mc:Fallback xmlns="">
            <p:pic>
              <p:nvPicPr>
                <p:cNvPr id="531" name="Ink 530">
                  <a:extLst>
                    <a:ext uri="{FF2B5EF4-FFF2-40B4-BE49-F238E27FC236}">
                      <a16:creationId xmlns:a16="http://schemas.microsoft.com/office/drawing/2014/main" id="{70A168E0-8F57-5745-6C92-F14665FFED3A}"/>
                    </a:ext>
                  </a:extLst>
                </p:cNvPr>
                <p:cNvPicPr/>
                <p:nvPr/>
              </p:nvPicPr>
              <p:blipFill>
                <a:blip r:embed="rId120"/>
                <a:stretch>
                  <a:fillRect/>
                </a:stretch>
              </p:blipFill>
              <p:spPr>
                <a:xfrm>
                  <a:off x="7576676" y="929017"/>
                  <a:ext cx="6984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532" name="Ink 531">
                  <a:extLst>
                    <a:ext uri="{FF2B5EF4-FFF2-40B4-BE49-F238E27FC236}">
                      <a16:creationId xmlns:a16="http://schemas.microsoft.com/office/drawing/2014/main" id="{A8169E2A-7CF1-78D1-B8B4-0C1070378ADF}"/>
                    </a:ext>
                  </a:extLst>
                </p14:cNvPr>
                <p14:cNvContentPartPr/>
                <p14:nvPr/>
              </p14:nvContentPartPr>
              <p14:xfrm>
                <a:off x="7620596" y="1059697"/>
                <a:ext cx="27360" cy="43200"/>
              </p14:xfrm>
            </p:contentPart>
          </mc:Choice>
          <mc:Fallback xmlns="">
            <p:pic>
              <p:nvPicPr>
                <p:cNvPr id="532" name="Ink 531">
                  <a:extLst>
                    <a:ext uri="{FF2B5EF4-FFF2-40B4-BE49-F238E27FC236}">
                      <a16:creationId xmlns:a16="http://schemas.microsoft.com/office/drawing/2014/main" id="{A8169E2A-7CF1-78D1-B8B4-0C1070378ADF}"/>
                    </a:ext>
                  </a:extLst>
                </p:cNvPr>
                <p:cNvPicPr/>
                <p:nvPr/>
              </p:nvPicPr>
              <p:blipFill>
                <a:blip r:embed="rId122"/>
                <a:stretch>
                  <a:fillRect/>
                </a:stretch>
              </p:blipFill>
              <p:spPr>
                <a:xfrm>
                  <a:off x="7611956" y="1051057"/>
                  <a:ext cx="45000" cy="60840"/>
                </a:xfrm>
                <a:prstGeom prst="rect">
                  <a:avLst/>
                </a:prstGeom>
              </p:spPr>
            </p:pic>
          </mc:Fallback>
        </mc:AlternateContent>
      </p:grpSp>
      <p:grpSp>
        <p:nvGrpSpPr>
          <p:cNvPr id="258" name="Group 257">
            <a:extLst>
              <a:ext uri="{FF2B5EF4-FFF2-40B4-BE49-F238E27FC236}">
                <a16:creationId xmlns:a16="http://schemas.microsoft.com/office/drawing/2014/main" id="{AEDA571F-966C-F3A1-4263-8703BFD8A00F}"/>
              </a:ext>
            </a:extLst>
          </p:cNvPr>
          <p:cNvGrpSpPr/>
          <p:nvPr/>
        </p:nvGrpSpPr>
        <p:grpSpPr>
          <a:xfrm>
            <a:off x="4574996" y="1241497"/>
            <a:ext cx="2398680" cy="973080"/>
            <a:chOff x="4574996" y="1241497"/>
            <a:chExt cx="2398680" cy="973080"/>
          </a:xfrm>
        </p:grpSpPr>
        <mc:AlternateContent xmlns:mc="http://schemas.openxmlformats.org/markup-compatibility/2006" xmlns:p14="http://schemas.microsoft.com/office/powerpoint/2010/main">
          <mc:Choice Requires="p14">
            <p:contentPart p14:bwMode="auto" r:id="rId123">
              <p14:nvContentPartPr>
                <p14:cNvPr id="534" name="Ink 533">
                  <a:extLst>
                    <a:ext uri="{FF2B5EF4-FFF2-40B4-BE49-F238E27FC236}">
                      <a16:creationId xmlns:a16="http://schemas.microsoft.com/office/drawing/2014/main" id="{9B313210-E6E9-F798-C847-3B17EBB0D884}"/>
                    </a:ext>
                  </a:extLst>
                </p14:cNvPr>
                <p14:cNvContentPartPr/>
                <p14:nvPr/>
              </p14:nvContentPartPr>
              <p14:xfrm>
                <a:off x="4574996" y="1366057"/>
                <a:ext cx="74880" cy="151920"/>
              </p14:xfrm>
            </p:contentPart>
          </mc:Choice>
          <mc:Fallback xmlns="">
            <p:pic>
              <p:nvPicPr>
                <p:cNvPr id="534" name="Ink 533">
                  <a:extLst>
                    <a:ext uri="{FF2B5EF4-FFF2-40B4-BE49-F238E27FC236}">
                      <a16:creationId xmlns:a16="http://schemas.microsoft.com/office/drawing/2014/main" id="{9B313210-E6E9-F798-C847-3B17EBB0D884}"/>
                    </a:ext>
                  </a:extLst>
                </p:cNvPr>
                <p:cNvPicPr/>
                <p:nvPr/>
              </p:nvPicPr>
              <p:blipFill>
                <a:blip r:embed="rId124"/>
                <a:stretch>
                  <a:fillRect/>
                </a:stretch>
              </p:blipFill>
              <p:spPr>
                <a:xfrm>
                  <a:off x="4565996" y="1357417"/>
                  <a:ext cx="9252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535" name="Ink 534">
                  <a:extLst>
                    <a:ext uri="{FF2B5EF4-FFF2-40B4-BE49-F238E27FC236}">
                      <a16:creationId xmlns:a16="http://schemas.microsoft.com/office/drawing/2014/main" id="{7EF11739-5C1B-EDE4-BE87-6433E765CFD2}"/>
                    </a:ext>
                  </a:extLst>
                </p14:cNvPr>
                <p14:cNvContentPartPr/>
                <p14:nvPr/>
              </p14:nvContentPartPr>
              <p14:xfrm>
                <a:off x="4598756" y="1365337"/>
                <a:ext cx="108360" cy="161640"/>
              </p14:xfrm>
            </p:contentPart>
          </mc:Choice>
          <mc:Fallback xmlns="">
            <p:pic>
              <p:nvPicPr>
                <p:cNvPr id="535" name="Ink 534">
                  <a:extLst>
                    <a:ext uri="{FF2B5EF4-FFF2-40B4-BE49-F238E27FC236}">
                      <a16:creationId xmlns:a16="http://schemas.microsoft.com/office/drawing/2014/main" id="{7EF11739-5C1B-EDE4-BE87-6433E765CFD2}"/>
                    </a:ext>
                  </a:extLst>
                </p:cNvPr>
                <p:cNvPicPr/>
                <p:nvPr/>
              </p:nvPicPr>
              <p:blipFill>
                <a:blip r:embed="rId126"/>
                <a:stretch>
                  <a:fillRect/>
                </a:stretch>
              </p:blipFill>
              <p:spPr>
                <a:xfrm>
                  <a:off x="4589756" y="1356697"/>
                  <a:ext cx="12600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537" name="Ink 536">
                  <a:extLst>
                    <a:ext uri="{FF2B5EF4-FFF2-40B4-BE49-F238E27FC236}">
                      <a16:creationId xmlns:a16="http://schemas.microsoft.com/office/drawing/2014/main" id="{BEE631C3-7A15-3BC8-BC50-9DD3FDAFFED5}"/>
                    </a:ext>
                  </a:extLst>
                </p14:cNvPr>
                <p14:cNvContentPartPr/>
                <p14:nvPr/>
              </p14:nvContentPartPr>
              <p14:xfrm>
                <a:off x="4763996" y="1363177"/>
                <a:ext cx="136800" cy="168840"/>
              </p14:xfrm>
            </p:contentPart>
          </mc:Choice>
          <mc:Fallback xmlns="">
            <p:pic>
              <p:nvPicPr>
                <p:cNvPr id="537" name="Ink 536">
                  <a:extLst>
                    <a:ext uri="{FF2B5EF4-FFF2-40B4-BE49-F238E27FC236}">
                      <a16:creationId xmlns:a16="http://schemas.microsoft.com/office/drawing/2014/main" id="{BEE631C3-7A15-3BC8-BC50-9DD3FDAFFED5}"/>
                    </a:ext>
                  </a:extLst>
                </p:cNvPr>
                <p:cNvPicPr/>
                <p:nvPr/>
              </p:nvPicPr>
              <p:blipFill>
                <a:blip r:embed="rId128"/>
                <a:stretch>
                  <a:fillRect/>
                </a:stretch>
              </p:blipFill>
              <p:spPr>
                <a:xfrm>
                  <a:off x="4754996" y="1354537"/>
                  <a:ext cx="15444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538" name="Ink 537">
                  <a:extLst>
                    <a:ext uri="{FF2B5EF4-FFF2-40B4-BE49-F238E27FC236}">
                      <a16:creationId xmlns:a16="http://schemas.microsoft.com/office/drawing/2014/main" id="{BA7C4436-09B2-ECF5-16BB-D9EF370A8DE7}"/>
                    </a:ext>
                  </a:extLst>
                </p14:cNvPr>
                <p14:cNvContentPartPr/>
                <p14:nvPr/>
              </p14:nvContentPartPr>
              <p14:xfrm>
                <a:off x="4821236" y="1425817"/>
                <a:ext cx="62640" cy="11520"/>
              </p14:xfrm>
            </p:contentPart>
          </mc:Choice>
          <mc:Fallback xmlns="">
            <p:pic>
              <p:nvPicPr>
                <p:cNvPr id="538" name="Ink 537">
                  <a:extLst>
                    <a:ext uri="{FF2B5EF4-FFF2-40B4-BE49-F238E27FC236}">
                      <a16:creationId xmlns:a16="http://schemas.microsoft.com/office/drawing/2014/main" id="{BA7C4436-09B2-ECF5-16BB-D9EF370A8DE7}"/>
                    </a:ext>
                  </a:extLst>
                </p:cNvPr>
                <p:cNvPicPr/>
                <p:nvPr/>
              </p:nvPicPr>
              <p:blipFill>
                <a:blip r:embed="rId130"/>
                <a:stretch>
                  <a:fillRect/>
                </a:stretch>
              </p:blipFill>
              <p:spPr>
                <a:xfrm>
                  <a:off x="4812236" y="1417177"/>
                  <a:ext cx="8028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539" name="Ink 538">
                  <a:extLst>
                    <a:ext uri="{FF2B5EF4-FFF2-40B4-BE49-F238E27FC236}">
                      <a16:creationId xmlns:a16="http://schemas.microsoft.com/office/drawing/2014/main" id="{1193EC96-5582-65BB-A9FE-68B39F40E388}"/>
                    </a:ext>
                  </a:extLst>
                </p14:cNvPr>
                <p14:cNvContentPartPr/>
                <p14:nvPr/>
              </p14:nvContentPartPr>
              <p14:xfrm>
                <a:off x="5033636" y="1407097"/>
                <a:ext cx="77760" cy="8280"/>
              </p14:xfrm>
            </p:contentPart>
          </mc:Choice>
          <mc:Fallback xmlns="">
            <p:pic>
              <p:nvPicPr>
                <p:cNvPr id="539" name="Ink 538">
                  <a:extLst>
                    <a:ext uri="{FF2B5EF4-FFF2-40B4-BE49-F238E27FC236}">
                      <a16:creationId xmlns:a16="http://schemas.microsoft.com/office/drawing/2014/main" id="{1193EC96-5582-65BB-A9FE-68B39F40E388}"/>
                    </a:ext>
                  </a:extLst>
                </p:cNvPr>
                <p:cNvPicPr/>
                <p:nvPr/>
              </p:nvPicPr>
              <p:blipFill>
                <a:blip r:embed="rId132"/>
                <a:stretch>
                  <a:fillRect/>
                </a:stretch>
              </p:blipFill>
              <p:spPr>
                <a:xfrm>
                  <a:off x="5024636" y="1398097"/>
                  <a:ext cx="9540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540" name="Ink 539">
                  <a:extLst>
                    <a:ext uri="{FF2B5EF4-FFF2-40B4-BE49-F238E27FC236}">
                      <a16:creationId xmlns:a16="http://schemas.microsoft.com/office/drawing/2014/main" id="{565053BB-5ADD-82E9-D653-E8B5F4D8FA33}"/>
                    </a:ext>
                  </a:extLst>
                </p14:cNvPr>
                <p14:cNvContentPartPr/>
                <p14:nvPr/>
              </p14:nvContentPartPr>
              <p14:xfrm>
                <a:off x="5048756" y="1460737"/>
                <a:ext cx="54360" cy="9720"/>
              </p14:xfrm>
            </p:contentPart>
          </mc:Choice>
          <mc:Fallback xmlns="">
            <p:pic>
              <p:nvPicPr>
                <p:cNvPr id="540" name="Ink 539">
                  <a:extLst>
                    <a:ext uri="{FF2B5EF4-FFF2-40B4-BE49-F238E27FC236}">
                      <a16:creationId xmlns:a16="http://schemas.microsoft.com/office/drawing/2014/main" id="{565053BB-5ADD-82E9-D653-E8B5F4D8FA33}"/>
                    </a:ext>
                  </a:extLst>
                </p:cNvPr>
                <p:cNvPicPr/>
                <p:nvPr/>
              </p:nvPicPr>
              <p:blipFill>
                <a:blip r:embed="rId134"/>
                <a:stretch>
                  <a:fillRect/>
                </a:stretch>
              </p:blipFill>
              <p:spPr>
                <a:xfrm>
                  <a:off x="5040116" y="1452097"/>
                  <a:ext cx="7200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542" name="Ink 541">
                  <a:extLst>
                    <a:ext uri="{FF2B5EF4-FFF2-40B4-BE49-F238E27FC236}">
                      <a16:creationId xmlns:a16="http://schemas.microsoft.com/office/drawing/2014/main" id="{050FDC80-502D-4192-36B2-A1D7B4068952}"/>
                    </a:ext>
                  </a:extLst>
                </p14:cNvPr>
                <p14:cNvContentPartPr/>
                <p14:nvPr/>
              </p14:nvContentPartPr>
              <p14:xfrm>
                <a:off x="5293196" y="1334017"/>
                <a:ext cx="9000" cy="144000"/>
              </p14:xfrm>
            </p:contentPart>
          </mc:Choice>
          <mc:Fallback xmlns="">
            <p:pic>
              <p:nvPicPr>
                <p:cNvPr id="542" name="Ink 541">
                  <a:extLst>
                    <a:ext uri="{FF2B5EF4-FFF2-40B4-BE49-F238E27FC236}">
                      <a16:creationId xmlns:a16="http://schemas.microsoft.com/office/drawing/2014/main" id="{050FDC80-502D-4192-36B2-A1D7B4068952}"/>
                    </a:ext>
                  </a:extLst>
                </p:cNvPr>
                <p:cNvPicPr/>
                <p:nvPr/>
              </p:nvPicPr>
              <p:blipFill>
                <a:blip r:embed="rId136"/>
                <a:stretch>
                  <a:fillRect/>
                </a:stretch>
              </p:blipFill>
              <p:spPr>
                <a:xfrm>
                  <a:off x="5284196" y="1325017"/>
                  <a:ext cx="2664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543" name="Ink 542">
                  <a:extLst>
                    <a:ext uri="{FF2B5EF4-FFF2-40B4-BE49-F238E27FC236}">
                      <a16:creationId xmlns:a16="http://schemas.microsoft.com/office/drawing/2014/main" id="{092EFCD1-8800-7FE3-6071-6FD5CEDBEAA3}"/>
                    </a:ext>
                  </a:extLst>
                </p14:cNvPr>
                <p14:cNvContentPartPr/>
                <p14:nvPr/>
              </p14:nvContentPartPr>
              <p14:xfrm>
                <a:off x="5315156" y="1384777"/>
                <a:ext cx="56160" cy="13320"/>
              </p14:xfrm>
            </p:contentPart>
          </mc:Choice>
          <mc:Fallback xmlns="">
            <p:pic>
              <p:nvPicPr>
                <p:cNvPr id="543" name="Ink 542">
                  <a:extLst>
                    <a:ext uri="{FF2B5EF4-FFF2-40B4-BE49-F238E27FC236}">
                      <a16:creationId xmlns:a16="http://schemas.microsoft.com/office/drawing/2014/main" id="{092EFCD1-8800-7FE3-6071-6FD5CEDBEAA3}"/>
                    </a:ext>
                  </a:extLst>
                </p:cNvPr>
                <p:cNvPicPr/>
                <p:nvPr/>
              </p:nvPicPr>
              <p:blipFill>
                <a:blip r:embed="rId138"/>
                <a:stretch>
                  <a:fillRect/>
                </a:stretch>
              </p:blipFill>
              <p:spPr>
                <a:xfrm>
                  <a:off x="5306156" y="1375777"/>
                  <a:ext cx="7380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544" name="Ink 543">
                  <a:extLst>
                    <a:ext uri="{FF2B5EF4-FFF2-40B4-BE49-F238E27FC236}">
                      <a16:creationId xmlns:a16="http://schemas.microsoft.com/office/drawing/2014/main" id="{ACD976CD-0F4F-2FD3-DCDC-7C70D67E01E9}"/>
                    </a:ext>
                  </a:extLst>
                </p14:cNvPr>
                <p14:cNvContentPartPr/>
                <p14:nvPr/>
              </p14:nvContentPartPr>
              <p14:xfrm>
                <a:off x="5380676" y="1322497"/>
                <a:ext cx="10080" cy="175320"/>
              </p14:xfrm>
            </p:contentPart>
          </mc:Choice>
          <mc:Fallback xmlns="">
            <p:pic>
              <p:nvPicPr>
                <p:cNvPr id="544" name="Ink 543">
                  <a:extLst>
                    <a:ext uri="{FF2B5EF4-FFF2-40B4-BE49-F238E27FC236}">
                      <a16:creationId xmlns:a16="http://schemas.microsoft.com/office/drawing/2014/main" id="{ACD976CD-0F4F-2FD3-DCDC-7C70D67E01E9}"/>
                    </a:ext>
                  </a:extLst>
                </p:cNvPr>
                <p:cNvPicPr/>
                <p:nvPr/>
              </p:nvPicPr>
              <p:blipFill>
                <a:blip r:embed="rId140"/>
                <a:stretch>
                  <a:fillRect/>
                </a:stretch>
              </p:blipFill>
              <p:spPr>
                <a:xfrm>
                  <a:off x="5372036" y="1313857"/>
                  <a:ext cx="2772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546" name="Ink 545">
                  <a:extLst>
                    <a:ext uri="{FF2B5EF4-FFF2-40B4-BE49-F238E27FC236}">
                      <a16:creationId xmlns:a16="http://schemas.microsoft.com/office/drawing/2014/main" id="{8D9190FE-C2D4-0EE7-4036-3ECA50B42E3E}"/>
                    </a:ext>
                  </a:extLst>
                </p14:cNvPr>
                <p14:cNvContentPartPr/>
                <p14:nvPr/>
              </p14:nvContentPartPr>
              <p14:xfrm>
                <a:off x="5510276" y="1299457"/>
                <a:ext cx="138240" cy="182160"/>
              </p14:xfrm>
            </p:contentPart>
          </mc:Choice>
          <mc:Fallback xmlns="">
            <p:pic>
              <p:nvPicPr>
                <p:cNvPr id="546" name="Ink 545">
                  <a:extLst>
                    <a:ext uri="{FF2B5EF4-FFF2-40B4-BE49-F238E27FC236}">
                      <a16:creationId xmlns:a16="http://schemas.microsoft.com/office/drawing/2014/main" id="{8D9190FE-C2D4-0EE7-4036-3ECA50B42E3E}"/>
                    </a:ext>
                  </a:extLst>
                </p:cNvPr>
                <p:cNvPicPr/>
                <p:nvPr/>
              </p:nvPicPr>
              <p:blipFill>
                <a:blip r:embed="rId142"/>
                <a:stretch>
                  <a:fillRect/>
                </a:stretch>
              </p:blipFill>
              <p:spPr>
                <a:xfrm>
                  <a:off x="5501636" y="1290817"/>
                  <a:ext cx="15588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547" name="Ink 546">
                  <a:extLst>
                    <a:ext uri="{FF2B5EF4-FFF2-40B4-BE49-F238E27FC236}">
                      <a16:creationId xmlns:a16="http://schemas.microsoft.com/office/drawing/2014/main" id="{A438893A-6D14-C6FC-7E6A-776EE3AF79FE}"/>
                    </a:ext>
                  </a:extLst>
                </p14:cNvPr>
                <p14:cNvContentPartPr/>
                <p14:nvPr/>
              </p14:nvContentPartPr>
              <p14:xfrm>
                <a:off x="5665796" y="1409617"/>
                <a:ext cx="82800" cy="52200"/>
              </p14:xfrm>
            </p:contentPart>
          </mc:Choice>
          <mc:Fallback xmlns="">
            <p:pic>
              <p:nvPicPr>
                <p:cNvPr id="547" name="Ink 546">
                  <a:extLst>
                    <a:ext uri="{FF2B5EF4-FFF2-40B4-BE49-F238E27FC236}">
                      <a16:creationId xmlns:a16="http://schemas.microsoft.com/office/drawing/2014/main" id="{A438893A-6D14-C6FC-7E6A-776EE3AF79FE}"/>
                    </a:ext>
                  </a:extLst>
                </p:cNvPr>
                <p:cNvPicPr/>
                <p:nvPr/>
              </p:nvPicPr>
              <p:blipFill>
                <a:blip r:embed="rId144"/>
                <a:stretch>
                  <a:fillRect/>
                </a:stretch>
              </p:blipFill>
              <p:spPr>
                <a:xfrm>
                  <a:off x="5656796" y="1400617"/>
                  <a:ext cx="10044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549" name="Ink 548">
                  <a:extLst>
                    <a:ext uri="{FF2B5EF4-FFF2-40B4-BE49-F238E27FC236}">
                      <a16:creationId xmlns:a16="http://schemas.microsoft.com/office/drawing/2014/main" id="{FAA8C432-CB86-384F-4FD2-D1701A0FA74F}"/>
                    </a:ext>
                  </a:extLst>
                </p14:cNvPr>
                <p14:cNvContentPartPr/>
                <p14:nvPr/>
              </p14:nvContentPartPr>
              <p14:xfrm>
                <a:off x="5879636" y="1251217"/>
                <a:ext cx="73080" cy="213480"/>
              </p14:xfrm>
            </p:contentPart>
          </mc:Choice>
          <mc:Fallback xmlns="">
            <p:pic>
              <p:nvPicPr>
                <p:cNvPr id="549" name="Ink 548">
                  <a:extLst>
                    <a:ext uri="{FF2B5EF4-FFF2-40B4-BE49-F238E27FC236}">
                      <a16:creationId xmlns:a16="http://schemas.microsoft.com/office/drawing/2014/main" id="{FAA8C432-CB86-384F-4FD2-D1701A0FA74F}"/>
                    </a:ext>
                  </a:extLst>
                </p:cNvPr>
                <p:cNvPicPr/>
                <p:nvPr/>
              </p:nvPicPr>
              <p:blipFill>
                <a:blip r:embed="rId146"/>
                <a:stretch>
                  <a:fillRect/>
                </a:stretch>
              </p:blipFill>
              <p:spPr>
                <a:xfrm>
                  <a:off x="5870996" y="1242217"/>
                  <a:ext cx="907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550" name="Ink 549">
                  <a:extLst>
                    <a:ext uri="{FF2B5EF4-FFF2-40B4-BE49-F238E27FC236}">
                      <a16:creationId xmlns:a16="http://schemas.microsoft.com/office/drawing/2014/main" id="{B053DC40-65D8-714B-3C72-527E0B4EEBAA}"/>
                    </a:ext>
                  </a:extLst>
                </p14:cNvPr>
                <p14:cNvContentPartPr/>
                <p14:nvPr/>
              </p14:nvContentPartPr>
              <p14:xfrm>
                <a:off x="5970356" y="1414297"/>
                <a:ext cx="9360" cy="68400"/>
              </p14:xfrm>
            </p:contentPart>
          </mc:Choice>
          <mc:Fallback xmlns="">
            <p:pic>
              <p:nvPicPr>
                <p:cNvPr id="550" name="Ink 549">
                  <a:extLst>
                    <a:ext uri="{FF2B5EF4-FFF2-40B4-BE49-F238E27FC236}">
                      <a16:creationId xmlns:a16="http://schemas.microsoft.com/office/drawing/2014/main" id="{B053DC40-65D8-714B-3C72-527E0B4EEBAA}"/>
                    </a:ext>
                  </a:extLst>
                </p:cNvPr>
                <p:cNvPicPr/>
                <p:nvPr/>
              </p:nvPicPr>
              <p:blipFill>
                <a:blip r:embed="rId148"/>
                <a:stretch>
                  <a:fillRect/>
                </a:stretch>
              </p:blipFill>
              <p:spPr>
                <a:xfrm>
                  <a:off x="5961356" y="1405297"/>
                  <a:ext cx="2700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551" name="Ink 550">
                  <a:extLst>
                    <a:ext uri="{FF2B5EF4-FFF2-40B4-BE49-F238E27FC236}">
                      <a16:creationId xmlns:a16="http://schemas.microsoft.com/office/drawing/2014/main" id="{076FC441-E705-D67B-66E8-86641AC52943}"/>
                    </a:ext>
                  </a:extLst>
                </p14:cNvPr>
                <p14:cNvContentPartPr/>
                <p14:nvPr/>
              </p14:nvContentPartPr>
              <p14:xfrm>
                <a:off x="6065036" y="1317457"/>
                <a:ext cx="84600" cy="174960"/>
              </p14:xfrm>
            </p:contentPart>
          </mc:Choice>
          <mc:Fallback xmlns="">
            <p:pic>
              <p:nvPicPr>
                <p:cNvPr id="551" name="Ink 550">
                  <a:extLst>
                    <a:ext uri="{FF2B5EF4-FFF2-40B4-BE49-F238E27FC236}">
                      <a16:creationId xmlns:a16="http://schemas.microsoft.com/office/drawing/2014/main" id="{076FC441-E705-D67B-66E8-86641AC52943}"/>
                    </a:ext>
                  </a:extLst>
                </p:cNvPr>
                <p:cNvPicPr/>
                <p:nvPr/>
              </p:nvPicPr>
              <p:blipFill>
                <a:blip r:embed="rId150"/>
                <a:stretch>
                  <a:fillRect/>
                </a:stretch>
              </p:blipFill>
              <p:spPr>
                <a:xfrm>
                  <a:off x="6056396" y="1308457"/>
                  <a:ext cx="1022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552" name="Ink 551">
                  <a:extLst>
                    <a:ext uri="{FF2B5EF4-FFF2-40B4-BE49-F238E27FC236}">
                      <a16:creationId xmlns:a16="http://schemas.microsoft.com/office/drawing/2014/main" id="{FBA317D2-563D-9452-B9E1-BF72F40B3BD6}"/>
                    </a:ext>
                  </a:extLst>
                </p14:cNvPr>
                <p14:cNvContentPartPr/>
                <p14:nvPr/>
              </p14:nvContentPartPr>
              <p14:xfrm>
                <a:off x="6217316" y="1264177"/>
                <a:ext cx="83160" cy="198360"/>
              </p14:xfrm>
            </p:contentPart>
          </mc:Choice>
          <mc:Fallback xmlns="">
            <p:pic>
              <p:nvPicPr>
                <p:cNvPr id="552" name="Ink 551">
                  <a:extLst>
                    <a:ext uri="{FF2B5EF4-FFF2-40B4-BE49-F238E27FC236}">
                      <a16:creationId xmlns:a16="http://schemas.microsoft.com/office/drawing/2014/main" id="{FBA317D2-563D-9452-B9E1-BF72F40B3BD6}"/>
                    </a:ext>
                  </a:extLst>
                </p:cNvPr>
                <p:cNvPicPr/>
                <p:nvPr/>
              </p:nvPicPr>
              <p:blipFill>
                <a:blip r:embed="rId152"/>
                <a:stretch>
                  <a:fillRect/>
                </a:stretch>
              </p:blipFill>
              <p:spPr>
                <a:xfrm>
                  <a:off x="6208676" y="1255177"/>
                  <a:ext cx="1008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553" name="Ink 552">
                  <a:extLst>
                    <a:ext uri="{FF2B5EF4-FFF2-40B4-BE49-F238E27FC236}">
                      <a16:creationId xmlns:a16="http://schemas.microsoft.com/office/drawing/2014/main" id="{B8101611-E907-AF29-9353-36A6AD4FDAF8}"/>
                    </a:ext>
                  </a:extLst>
                </p14:cNvPr>
                <p14:cNvContentPartPr/>
                <p14:nvPr/>
              </p14:nvContentPartPr>
              <p14:xfrm>
                <a:off x="6296156" y="1402057"/>
                <a:ext cx="89280" cy="74520"/>
              </p14:xfrm>
            </p:contentPart>
          </mc:Choice>
          <mc:Fallback xmlns="">
            <p:pic>
              <p:nvPicPr>
                <p:cNvPr id="553" name="Ink 552">
                  <a:extLst>
                    <a:ext uri="{FF2B5EF4-FFF2-40B4-BE49-F238E27FC236}">
                      <a16:creationId xmlns:a16="http://schemas.microsoft.com/office/drawing/2014/main" id="{B8101611-E907-AF29-9353-36A6AD4FDAF8}"/>
                    </a:ext>
                  </a:extLst>
                </p:cNvPr>
                <p:cNvPicPr/>
                <p:nvPr/>
              </p:nvPicPr>
              <p:blipFill>
                <a:blip r:embed="rId154"/>
                <a:stretch>
                  <a:fillRect/>
                </a:stretch>
              </p:blipFill>
              <p:spPr>
                <a:xfrm>
                  <a:off x="6287156" y="1393057"/>
                  <a:ext cx="10692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555" name="Ink 554">
                  <a:extLst>
                    <a:ext uri="{FF2B5EF4-FFF2-40B4-BE49-F238E27FC236}">
                      <a16:creationId xmlns:a16="http://schemas.microsoft.com/office/drawing/2014/main" id="{67D6C0D3-01EC-4A1B-E92C-D8B88A482995}"/>
                    </a:ext>
                  </a:extLst>
                </p14:cNvPr>
                <p14:cNvContentPartPr/>
                <p14:nvPr/>
              </p14:nvContentPartPr>
              <p14:xfrm>
                <a:off x="6428996" y="1246897"/>
                <a:ext cx="53280" cy="303120"/>
              </p14:xfrm>
            </p:contentPart>
          </mc:Choice>
          <mc:Fallback xmlns="">
            <p:pic>
              <p:nvPicPr>
                <p:cNvPr id="555" name="Ink 554">
                  <a:extLst>
                    <a:ext uri="{FF2B5EF4-FFF2-40B4-BE49-F238E27FC236}">
                      <a16:creationId xmlns:a16="http://schemas.microsoft.com/office/drawing/2014/main" id="{67D6C0D3-01EC-4A1B-E92C-D8B88A482995}"/>
                    </a:ext>
                  </a:extLst>
                </p:cNvPr>
                <p:cNvPicPr/>
                <p:nvPr/>
              </p:nvPicPr>
              <p:blipFill>
                <a:blip r:embed="rId156"/>
                <a:stretch>
                  <a:fillRect/>
                </a:stretch>
              </p:blipFill>
              <p:spPr>
                <a:xfrm>
                  <a:off x="6420356" y="1238257"/>
                  <a:ext cx="70920" cy="32076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557" name="Ink 556">
                  <a:extLst>
                    <a:ext uri="{FF2B5EF4-FFF2-40B4-BE49-F238E27FC236}">
                      <a16:creationId xmlns:a16="http://schemas.microsoft.com/office/drawing/2014/main" id="{DD3D68A5-CAE5-2D21-473A-D6CC6D82EC7B}"/>
                    </a:ext>
                  </a:extLst>
                </p14:cNvPr>
                <p14:cNvContentPartPr/>
                <p14:nvPr/>
              </p14:nvContentPartPr>
              <p14:xfrm>
                <a:off x="5820236" y="1241497"/>
                <a:ext cx="41040" cy="314640"/>
              </p14:xfrm>
            </p:contentPart>
          </mc:Choice>
          <mc:Fallback xmlns="">
            <p:pic>
              <p:nvPicPr>
                <p:cNvPr id="557" name="Ink 556">
                  <a:extLst>
                    <a:ext uri="{FF2B5EF4-FFF2-40B4-BE49-F238E27FC236}">
                      <a16:creationId xmlns:a16="http://schemas.microsoft.com/office/drawing/2014/main" id="{DD3D68A5-CAE5-2D21-473A-D6CC6D82EC7B}"/>
                    </a:ext>
                  </a:extLst>
                </p:cNvPr>
                <p:cNvPicPr/>
                <p:nvPr/>
              </p:nvPicPr>
              <p:blipFill>
                <a:blip r:embed="rId158"/>
                <a:stretch>
                  <a:fillRect/>
                </a:stretch>
              </p:blipFill>
              <p:spPr>
                <a:xfrm>
                  <a:off x="5811596" y="1232497"/>
                  <a:ext cx="5868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559" name="Ink 558">
                  <a:extLst>
                    <a:ext uri="{FF2B5EF4-FFF2-40B4-BE49-F238E27FC236}">
                      <a16:creationId xmlns:a16="http://schemas.microsoft.com/office/drawing/2014/main" id="{7211336F-95C8-BC51-AE4C-9AC849595F2C}"/>
                    </a:ext>
                  </a:extLst>
                </p14:cNvPr>
                <p14:cNvContentPartPr/>
                <p14:nvPr/>
              </p14:nvContentPartPr>
              <p14:xfrm>
                <a:off x="6717716" y="1319617"/>
                <a:ext cx="89640" cy="182160"/>
              </p14:xfrm>
            </p:contentPart>
          </mc:Choice>
          <mc:Fallback xmlns="">
            <p:pic>
              <p:nvPicPr>
                <p:cNvPr id="559" name="Ink 558">
                  <a:extLst>
                    <a:ext uri="{FF2B5EF4-FFF2-40B4-BE49-F238E27FC236}">
                      <a16:creationId xmlns:a16="http://schemas.microsoft.com/office/drawing/2014/main" id="{7211336F-95C8-BC51-AE4C-9AC849595F2C}"/>
                    </a:ext>
                  </a:extLst>
                </p:cNvPr>
                <p:cNvPicPr/>
                <p:nvPr/>
              </p:nvPicPr>
              <p:blipFill>
                <a:blip r:embed="rId160"/>
                <a:stretch>
                  <a:fillRect/>
                </a:stretch>
              </p:blipFill>
              <p:spPr>
                <a:xfrm>
                  <a:off x="6708716" y="1310617"/>
                  <a:ext cx="10728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560" name="Ink 559">
                  <a:extLst>
                    <a:ext uri="{FF2B5EF4-FFF2-40B4-BE49-F238E27FC236}">
                      <a16:creationId xmlns:a16="http://schemas.microsoft.com/office/drawing/2014/main" id="{6C01C663-0E2C-FBCB-FC5B-FD039DE7082E}"/>
                    </a:ext>
                  </a:extLst>
                </p14:cNvPr>
                <p14:cNvContentPartPr/>
                <p14:nvPr/>
              </p14:nvContentPartPr>
              <p14:xfrm>
                <a:off x="6875756" y="1419697"/>
                <a:ext cx="97920" cy="83160"/>
              </p14:xfrm>
            </p:contentPart>
          </mc:Choice>
          <mc:Fallback xmlns="">
            <p:pic>
              <p:nvPicPr>
                <p:cNvPr id="560" name="Ink 559">
                  <a:extLst>
                    <a:ext uri="{FF2B5EF4-FFF2-40B4-BE49-F238E27FC236}">
                      <a16:creationId xmlns:a16="http://schemas.microsoft.com/office/drawing/2014/main" id="{6C01C663-0E2C-FBCB-FC5B-FD039DE7082E}"/>
                    </a:ext>
                  </a:extLst>
                </p:cNvPr>
                <p:cNvPicPr/>
                <p:nvPr/>
              </p:nvPicPr>
              <p:blipFill>
                <a:blip r:embed="rId162"/>
                <a:stretch>
                  <a:fillRect/>
                </a:stretch>
              </p:blipFill>
              <p:spPr>
                <a:xfrm>
                  <a:off x="6867116" y="1410697"/>
                  <a:ext cx="11556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562" name="Ink 561">
                  <a:extLst>
                    <a:ext uri="{FF2B5EF4-FFF2-40B4-BE49-F238E27FC236}">
                      <a16:creationId xmlns:a16="http://schemas.microsoft.com/office/drawing/2014/main" id="{F3993014-426D-64B9-A3DB-82C5606BF863}"/>
                    </a:ext>
                  </a:extLst>
                </p14:cNvPr>
                <p14:cNvContentPartPr/>
                <p14:nvPr/>
              </p14:nvContentPartPr>
              <p14:xfrm>
                <a:off x="4870196" y="1712017"/>
                <a:ext cx="97200" cy="327960"/>
              </p14:xfrm>
            </p:contentPart>
          </mc:Choice>
          <mc:Fallback xmlns="">
            <p:pic>
              <p:nvPicPr>
                <p:cNvPr id="562" name="Ink 561">
                  <a:extLst>
                    <a:ext uri="{FF2B5EF4-FFF2-40B4-BE49-F238E27FC236}">
                      <a16:creationId xmlns:a16="http://schemas.microsoft.com/office/drawing/2014/main" id="{F3993014-426D-64B9-A3DB-82C5606BF863}"/>
                    </a:ext>
                  </a:extLst>
                </p:cNvPr>
                <p:cNvPicPr/>
                <p:nvPr/>
              </p:nvPicPr>
              <p:blipFill>
                <a:blip r:embed="rId164"/>
                <a:stretch>
                  <a:fillRect/>
                </a:stretch>
              </p:blipFill>
              <p:spPr>
                <a:xfrm>
                  <a:off x="4861556" y="1703017"/>
                  <a:ext cx="114840" cy="3456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563" name="Ink 562">
                  <a:extLst>
                    <a:ext uri="{FF2B5EF4-FFF2-40B4-BE49-F238E27FC236}">
                      <a16:creationId xmlns:a16="http://schemas.microsoft.com/office/drawing/2014/main" id="{6531C3C3-1124-0C90-FBF7-4E3FBBA5447C}"/>
                    </a:ext>
                  </a:extLst>
                </p14:cNvPr>
                <p14:cNvContentPartPr/>
                <p14:nvPr/>
              </p14:nvContentPartPr>
              <p14:xfrm>
                <a:off x="4982876" y="1979497"/>
                <a:ext cx="92520" cy="100440"/>
              </p14:xfrm>
            </p:contentPart>
          </mc:Choice>
          <mc:Fallback xmlns="">
            <p:pic>
              <p:nvPicPr>
                <p:cNvPr id="563" name="Ink 562">
                  <a:extLst>
                    <a:ext uri="{FF2B5EF4-FFF2-40B4-BE49-F238E27FC236}">
                      <a16:creationId xmlns:a16="http://schemas.microsoft.com/office/drawing/2014/main" id="{6531C3C3-1124-0C90-FBF7-4E3FBBA5447C}"/>
                    </a:ext>
                  </a:extLst>
                </p:cNvPr>
                <p:cNvPicPr/>
                <p:nvPr/>
              </p:nvPicPr>
              <p:blipFill>
                <a:blip r:embed="rId166"/>
                <a:stretch>
                  <a:fillRect/>
                </a:stretch>
              </p:blipFill>
              <p:spPr>
                <a:xfrm>
                  <a:off x="4973876" y="1970857"/>
                  <a:ext cx="11016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564" name="Ink 563">
                  <a:extLst>
                    <a:ext uri="{FF2B5EF4-FFF2-40B4-BE49-F238E27FC236}">
                      <a16:creationId xmlns:a16="http://schemas.microsoft.com/office/drawing/2014/main" id="{BAFDDAE7-3C8E-89D6-AAE9-D730428A4C26}"/>
                    </a:ext>
                  </a:extLst>
                </p14:cNvPr>
                <p14:cNvContentPartPr/>
                <p14:nvPr/>
              </p14:nvContentPartPr>
              <p14:xfrm>
                <a:off x="5183756" y="1925137"/>
                <a:ext cx="66240" cy="3960"/>
              </p14:xfrm>
            </p:contentPart>
          </mc:Choice>
          <mc:Fallback xmlns="">
            <p:pic>
              <p:nvPicPr>
                <p:cNvPr id="564" name="Ink 563">
                  <a:extLst>
                    <a:ext uri="{FF2B5EF4-FFF2-40B4-BE49-F238E27FC236}">
                      <a16:creationId xmlns:a16="http://schemas.microsoft.com/office/drawing/2014/main" id="{BAFDDAE7-3C8E-89D6-AAE9-D730428A4C26}"/>
                    </a:ext>
                  </a:extLst>
                </p:cNvPr>
                <p:cNvPicPr/>
                <p:nvPr/>
              </p:nvPicPr>
              <p:blipFill>
                <a:blip r:embed="rId168"/>
                <a:stretch>
                  <a:fillRect/>
                </a:stretch>
              </p:blipFill>
              <p:spPr>
                <a:xfrm>
                  <a:off x="5174756" y="1916137"/>
                  <a:ext cx="8388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565" name="Ink 564">
                  <a:extLst>
                    <a:ext uri="{FF2B5EF4-FFF2-40B4-BE49-F238E27FC236}">
                      <a16:creationId xmlns:a16="http://schemas.microsoft.com/office/drawing/2014/main" id="{BB6689D6-8177-3361-C132-73D37669967C}"/>
                    </a:ext>
                  </a:extLst>
                </p14:cNvPr>
                <p14:cNvContentPartPr/>
                <p14:nvPr/>
              </p14:nvContentPartPr>
              <p14:xfrm>
                <a:off x="5192036" y="1982377"/>
                <a:ext cx="45720" cy="8280"/>
              </p14:xfrm>
            </p:contentPart>
          </mc:Choice>
          <mc:Fallback xmlns="">
            <p:pic>
              <p:nvPicPr>
                <p:cNvPr id="565" name="Ink 564">
                  <a:extLst>
                    <a:ext uri="{FF2B5EF4-FFF2-40B4-BE49-F238E27FC236}">
                      <a16:creationId xmlns:a16="http://schemas.microsoft.com/office/drawing/2014/main" id="{BB6689D6-8177-3361-C132-73D37669967C}"/>
                    </a:ext>
                  </a:extLst>
                </p:cNvPr>
                <p:cNvPicPr/>
                <p:nvPr/>
              </p:nvPicPr>
              <p:blipFill>
                <a:blip r:embed="rId170"/>
                <a:stretch>
                  <a:fillRect/>
                </a:stretch>
              </p:blipFill>
              <p:spPr>
                <a:xfrm>
                  <a:off x="5183036" y="1973737"/>
                  <a:ext cx="633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567" name="Ink 566">
                  <a:extLst>
                    <a:ext uri="{FF2B5EF4-FFF2-40B4-BE49-F238E27FC236}">
                      <a16:creationId xmlns:a16="http://schemas.microsoft.com/office/drawing/2014/main" id="{22238E97-38E1-F283-58C4-20F4C50C2BF1}"/>
                    </a:ext>
                  </a:extLst>
                </p14:cNvPr>
                <p14:cNvContentPartPr/>
                <p14:nvPr/>
              </p14:nvContentPartPr>
              <p14:xfrm>
                <a:off x="5485076" y="1711657"/>
                <a:ext cx="119160" cy="269640"/>
              </p14:xfrm>
            </p:contentPart>
          </mc:Choice>
          <mc:Fallback xmlns="">
            <p:pic>
              <p:nvPicPr>
                <p:cNvPr id="567" name="Ink 566">
                  <a:extLst>
                    <a:ext uri="{FF2B5EF4-FFF2-40B4-BE49-F238E27FC236}">
                      <a16:creationId xmlns:a16="http://schemas.microsoft.com/office/drawing/2014/main" id="{22238E97-38E1-F283-58C4-20F4C50C2BF1}"/>
                    </a:ext>
                  </a:extLst>
                </p:cNvPr>
                <p:cNvPicPr/>
                <p:nvPr/>
              </p:nvPicPr>
              <p:blipFill>
                <a:blip r:embed="rId172"/>
                <a:stretch>
                  <a:fillRect/>
                </a:stretch>
              </p:blipFill>
              <p:spPr>
                <a:xfrm>
                  <a:off x="5476076" y="1703017"/>
                  <a:ext cx="13680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568" name="Ink 567">
                  <a:extLst>
                    <a:ext uri="{FF2B5EF4-FFF2-40B4-BE49-F238E27FC236}">
                      <a16:creationId xmlns:a16="http://schemas.microsoft.com/office/drawing/2014/main" id="{DDB2377B-2664-AEA2-0B68-DB54F2EBC8D3}"/>
                    </a:ext>
                  </a:extLst>
                </p14:cNvPr>
                <p14:cNvContentPartPr/>
                <p14:nvPr/>
              </p14:nvContentPartPr>
              <p14:xfrm>
                <a:off x="5631956" y="1967257"/>
                <a:ext cx="12960" cy="73800"/>
              </p14:xfrm>
            </p:contentPart>
          </mc:Choice>
          <mc:Fallback xmlns="">
            <p:pic>
              <p:nvPicPr>
                <p:cNvPr id="568" name="Ink 567">
                  <a:extLst>
                    <a:ext uri="{FF2B5EF4-FFF2-40B4-BE49-F238E27FC236}">
                      <a16:creationId xmlns:a16="http://schemas.microsoft.com/office/drawing/2014/main" id="{DDB2377B-2664-AEA2-0B68-DB54F2EBC8D3}"/>
                    </a:ext>
                  </a:extLst>
                </p:cNvPr>
                <p:cNvPicPr/>
                <p:nvPr/>
              </p:nvPicPr>
              <p:blipFill>
                <a:blip r:embed="rId174"/>
                <a:stretch>
                  <a:fillRect/>
                </a:stretch>
              </p:blipFill>
              <p:spPr>
                <a:xfrm>
                  <a:off x="5622956" y="1958617"/>
                  <a:ext cx="3060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570" name="Ink 569">
                  <a:extLst>
                    <a:ext uri="{FF2B5EF4-FFF2-40B4-BE49-F238E27FC236}">
                      <a16:creationId xmlns:a16="http://schemas.microsoft.com/office/drawing/2014/main" id="{F8DD51E0-CB8E-378A-EE92-705F3EBB014F}"/>
                    </a:ext>
                  </a:extLst>
                </p14:cNvPr>
                <p14:cNvContentPartPr/>
                <p14:nvPr/>
              </p14:nvContentPartPr>
              <p14:xfrm>
                <a:off x="5812316" y="1781857"/>
                <a:ext cx="145440" cy="162000"/>
              </p14:xfrm>
            </p:contentPart>
          </mc:Choice>
          <mc:Fallback xmlns="">
            <p:pic>
              <p:nvPicPr>
                <p:cNvPr id="570" name="Ink 569">
                  <a:extLst>
                    <a:ext uri="{FF2B5EF4-FFF2-40B4-BE49-F238E27FC236}">
                      <a16:creationId xmlns:a16="http://schemas.microsoft.com/office/drawing/2014/main" id="{F8DD51E0-CB8E-378A-EE92-705F3EBB014F}"/>
                    </a:ext>
                  </a:extLst>
                </p:cNvPr>
                <p:cNvPicPr/>
                <p:nvPr/>
              </p:nvPicPr>
              <p:blipFill>
                <a:blip r:embed="rId176"/>
                <a:stretch>
                  <a:fillRect/>
                </a:stretch>
              </p:blipFill>
              <p:spPr>
                <a:xfrm>
                  <a:off x="5803316" y="1773217"/>
                  <a:ext cx="16308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571" name="Ink 570">
                  <a:extLst>
                    <a:ext uri="{FF2B5EF4-FFF2-40B4-BE49-F238E27FC236}">
                      <a16:creationId xmlns:a16="http://schemas.microsoft.com/office/drawing/2014/main" id="{CA0F79E7-CB32-4F65-650E-8DBBAB648CA2}"/>
                    </a:ext>
                  </a:extLst>
                </p14:cNvPr>
                <p14:cNvContentPartPr/>
                <p14:nvPr/>
              </p14:nvContentPartPr>
              <p14:xfrm>
                <a:off x="6004556" y="1758457"/>
                <a:ext cx="50760" cy="3240"/>
              </p14:xfrm>
            </p:contentPart>
          </mc:Choice>
          <mc:Fallback xmlns="">
            <p:pic>
              <p:nvPicPr>
                <p:cNvPr id="571" name="Ink 570">
                  <a:extLst>
                    <a:ext uri="{FF2B5EF4-FFF2-40B4-BE49-F238E27FC236}">
                      <a16:creationId xmlns:a16="http://schemas.microsoft.com/office/drawing/2014/main" id="{CA0F79E7-CB32-4F65-650E-8DBBAB648CA2}"/>
                    </a:ext>
                  </a:extLst>
                </p:cNvPr>
                <p:cNvPicPr/>
                <p:nvPr/>
              </p:nvPicPr>
              <p:blipFill>
                <a:blip r:embed="rId178"/>
                <a:stretch>
                  <a:fillRect/>
                </a:stretch>
              </p:blipFill>
              <p:spPr>
                <a:xfrm>
                  <a:off x="5995556" y="1749817"/>
                  <a:ext cx="684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31" name="Ink 130">
                  <a:extLst>
                    <a:ext uri="{FF2B5EF4-FFF2-40B4-BE49-F238E27FC236}">
                      <a16:creationId xmlns:a16="http://schemas.microsoft.com/office/drawing/2014/main" id="{A0E18073-9D12-A45D-C5ED-D396B0922C34}"/>
                    </a:ext>
                  </a:extLst>
                </p14:cNvPr>
                <p14:cNvContentPartPr/>
                <p14:nvPr/>
              </p14:nvContentPartPr>
              <p14:xfrm>
                <a:off x="6117596" y="1674577"/>
                <a:ext cx="55800" cy="93960"/>
              </p14:xfrm>
            </p:contentPart>
          </mc:Choice>
          <mc:Fallback xmlns="">
            <p:pic>
              <p:nvPicPr>
                <p:cNvPr id="131" name="Ink 130">
                  <a:extLst>
                    <a:ext uri="{FF2B5EF4-FFF2-40B4-BE49-F238E27FC236}">
                      <a16:creationId xmlns:a16="http://schemas.microsoft.com/office/drawing/2014/main" id="{A0E18073-9D12-A45D-C5ED-D396B0922C34}"/>
                    </a:ext>
                  </a:extLst>
                </p:cNvPr>
                <p:cNvPicPr/>
                <p:nvPr/>
              </p:nvPicPr>
              <p:blipFill>
                <a:blip r:embed="rId180"/>
                <a:stretch>
                  <a:fillRect/>
                </a:stretch>
              </p:blipFill>
              <p:spPr>
                <a:xfrm>
                  <a:off x="6108956" y="1665937"/>
                  <a:ext cx="7344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39" name="Ink 138">
                  <a:extLst>
                    <a:ext uri="{FF2B5EF4-FFF2-40B4-BE49-F238E27FC236}">
                      <a16:creationId xmlns:a16="http://schemas.microsoft.com/office/drawing/2014/main" id="{05B44BE4-C5F9-A9D5-CF40-19F624AAD3FA}"/>
                    </a:ext>
                  </a:extLst>
                </p14:cNvPr>
                <p14:cNvContentPartPr/>
                <p14:nvPr/>
              </p14:nvContentPartPr>
              <p14:xfrm>
                <a:off x="6128396" y="1675297"/>
                <a:ext cx="61920" cy="89280"/>
              </p14:xfrm>
            </p:contentPart>
          </mc:Choice>
          <mc:Fallback xmlns="">
            <p:pic>
              <p:nvPicPr>
                <p:cNvPr id="139" name="Ink 138">
                  <a:extLst>
                    <a:ext uri="{FF2B5EF4-FFF2-40B4-BE49-F238E27FC236}">
                      <a16:creationId xmlns:a16="http://schemas.microsoft.com/office/drawing/2014/main" id="{05B44BE4-C5F9-A9D5-CF40-19F624AAD3FA}"/>
                    </a:ext>
                  </a:extLst>
                </p:cNvPr>
                <p:cNvPicPr/>
                <p:nvPr/>
              </p:nvPicPr>
              <p:blipFill>
                <a:blip r:embed="rId182"/>
                <a:stretch>
                  <a:fillRect/>
                </a:stretch>
              </p:blipFill>
              <p:spPr>
                <a:xfrm>
                  <a:off x="6119396" y="1666657"/>
                  <a:ext cx="7956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46" name="Ink 145">
                  <a:extLst>
                    <a:ext uri="{FF2B5EF4-FFF2-40B4-BE49-F238E27FC236}">
                      <a16:creationId xmlns:a16="http://schemas.microsoft.com/office/drawing/2014/main" id="{23712767-B9EA-E086-2725-B581E402CA8B}"/>
                    </a:ext>
                  </a:extLst>
                </p14:cNvPr>
                <p14:cNvContentPartPr/>
                <p14:nvPr/>
              </p14:nvContentPartPr>
              <p14:xfrm>
                <a:off x="6230276" y="1660537"/>
                <a:ext cx="118800" cy="115920"/>
              </p14:xfrm>
            </p:contentPart>
          </mc:Choice>
          <mc:Fallback xmlns="">
            <p:pic>
              <p:nvPicPr>
                <p:cNvPr id="146" name="Ink 145">
                  <a:extLst>
                    <a:ext uri="{FF2B5EF4-FFF2-40B4-BE49-F238E27FC236}">
                      <a16:creationId xmlns:a16="http://schemas.microsoft.com/office/drawing/2014/main" id="{23712767-B9EA-E086-2725-B581E402CA8B}"/>
                    </a:ext>
                  </a:extLst>
                </p:cNvPr>
                <p:cNvPicPr/>
                <p:nvPr/>
              </p:nvPicPr>
              <p:blipFill>
                <a:blip r:embed="rId184"/>
                <a:stretch>
                  <a:fillRect/>
                </a:stretch>
              </p:blipFill>
              <p:spPr>
                <a:xfrm>
                  <a:off x="6221276" y="1651897"/>
                  <a:ext cx="1364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51" name="Ink 150">
                  <a:extLst>
                    <a:ext uri="{FF2B5EF4-FFF2-40B4-BE49-F238E27FC236}">
                      <a16:creationId xmlns:a16="http://schemas.microsoft.com/office/drawing/2014/main" id="{89379040-3B4A-48FE-6E8F-DDFD5E87F419}"/>
                    </a:ext>
                  </a:extLst>
                </p14:cNvPr>
                <p14:cNvContentPartPr/>
                <p14:nvPr/>
              </p14:nvContentPartPr>
              <p14:xfrm>
                <a:off x="6259076" y="1704097"/>
                <a:ext cx="70920" cy="11160"/>
              </p14:xfrm>
            </p:contentPart>
          </mc:Choice>
          <mc:Fallback xmlns="">
            <p:pic>
              <p:nvPicPr>
                <p:cNvPr id="151" name="Ink 150">
                  <a:extLst>
                    <a:ext uri="{FF2B5EF4-FFF2-40B4-BE49-F238E27FC236}">
                      <a16:creationId xmlns:a16="http://schemas.microsoft.com/office/drawing/2014/main" id="{89379040-3B4A-48FE-6E8F-DDFD5E87F419}"/>
                    </a:ext>
                  </a:extLst>
                </p:cNvPr>
                <p:cNvPicPr/>
                <p:nvPr/>
              </p:nvPicPr>
              <p:blipFill>
                <a:blip r:embed="rId186"/>
                <a:stretch>
                  <a:fillRect/>
                </a:stretch>
              </p:blipFill>
              <p:spPr>
                <a:xfrm>
                  <a:off x="6250436" y="1695097"/>
                  <a:ext cx="8856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59" name="Ink 158">
                  <a:extLst>
                    <a:ext uri="{FF2B5EF4-FFF2-40B4-BE49-F238E27FC236}">
                      <a16:creationId xmlns:a16="http://schemas.microsoft.com/office/drawing/2014/main" id="{DAA1106F-600D-01AE-30A2-5DE3F97BF965}"/>
                    </a:ext>
                  </a:extLst>
                </p14:cNvPr>
                <p14:cNvContentPartPr/>
                <p14:nvPr/>
              </p14:nvContentPartPr>
              <p14:xfrm>
                <a:off x="6394796" y="1681057"/>
                <a:ext cx="100440" cy="142920"/>
              </p14:xfrm>
            </p:contentPart>
          </mc:Choice>
          <mc:Fallback xmlns="">
            <p:pic>
              <p:nvPicPr>
                <p:cNvPr id="159" name="Ink 158">
                  <a:extLst>
                    <a:ext uri="{FF2B5EF4-FFF2-40B4-BE49-F238E27FC236}">
                      <a16:creationId xmlns:a16="http://schemas.microsoft.com/office/drawing/2014/main" id="{DAA1106F-600D-01AE-30A2-5DE3F97BF965}"/>
                    </a:ext>
                  </a:extLst>
                </p:cNvPr>
                <p:cNvPicPr/>
                <p:nvPr/>
              </p:nvPicPr>
              <p:blipFill>
                <a:blip r:embed="rId188"/>
                <a:stretch>
                  <a:fillRect/>
                </a:stretch>
              </p:blipFill>
              <p:spPr>
                <a:xfrm>
                  <a:off x="6385796" y="1672417"/>
                  <a:ext cx="11808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67" name="Ink 166">
                  <a:extLst>
                    <a:ext uri="{FF2B5EF4-FFF2-40B4-BE49-F238E27FC236}">
                      <a16:creationId xmlns:a16="http://schemas.microsoft.com/office/drawing/2014/main" id="{56D26672-76A2-C443-B04D-EAA239365CD4}"/>
                    </a:ext>
                  </a:extLst>
                </p14:cNvPr>
                <p14:cNvContentPartPr/>
                <p14:nvPr/>
              </p14:nvContentPartPr>
              <p14:xfrm>
                <a:off x="6499916" y="1749817"/>
                <a:ext cx="15480" cy="85320"/>
              </p14:xfrm>
            </p:contentPart>
          </mc:Choice>
          <mc:Fallback xmlns="">
            <p:pic>
              <p:nvPicPr>
                <p:cNvPr id="167" name="Ink 166">
                  <a:extLst>
                    <a:ext uri="{FF2B5EF4-FFF2-40B4-BE49-F238E27FC236}">
                      <a16:creationId xmlns:a16="http://schemas.microsoft.com/office/drawing/2014/main" id="{56D26672-76A2-C443-B04D-EAA239365CD4}"/>
                    </a:ext>
                  </a:extLst>
                </p:cNvPr>
                <p:cNvPicPr/>
                <p:nvPr/>
              </p:nvPicPr>
              <p:blipFill>
                <a:blip r:embed="rId190"/>
                <a:stretch>
                  <a:fillRect/>
                </a:stretch>
              </p:blipFill>
              <p:spPr>
                <a:xfrm>
                  <a:off x="6491276" y="1741177"/>
                  <a:ext cx="3312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70" name="Ink 169">
                  <a:extLst>
                    <a:ext uri="{FF2B5EF4-FFF2-40B4-BE49-F238E27FC236}">
                      <a16:creationId xmlns:a16="http://schemas.microsoft.com/office/drawing/2014/main" id="{ABB64BB2-EDDD-C537-7D52-795E0AF6DC30}"/>
                    </a:ext>
                  </a:extLst>
                </p14:cNvPr>
                <p14:cNvContentPartPr/>
                <p14:nvPr/>
              </p14:nvContentPartPr>
              <p14:xfrm>
                <a:off x="6531956" y="1773217"/>
                <a:ext cx="43200" cy="9360"/>
              </p14:xfrm>
            </p:contentPart>
          </mc:Choice>
          <mc:Fallback xmlns="">
            <p:pic>
              <p:nvPicPr>
                <p:cNvPr id="170" name="Ink 169">
                  <a:extLst>
                    <a:ext uri="{FF2B5EF4-FFF2-40B4-BE49-F238E27FC236}">
                      <a16:creationId xmlns:a16="http://schemas.microsoft.com/office/drawing/2014/main" id="{ABB64BB2-EDDD-C537-7D52-795E0AF6DC30}"/>
                    </a:ext>
                  </a:extLst>
                </p:cNvPr>
                <p:cNvPicPr/>
                <p:nvPr/>
              </p:nvPicPr>
              <p:blipFill>
                <a:blip r:embed="rId192"/>
                <a:stretch>
                  <a:fillRect/>
                </a:stretch>
              </p:blipFill>
              <p:spPr>
                <a:xfrm>
                  <a:off x="6523316" y="1764577"/>
                  <a:ext cx="6084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221" name="Ink 220">
                  <a:extLst>
                    <a:ext uri="{FF2B5EF4-FFF2-40B4-BE49-F238E27FC236}">
                      <a16:creationId xmlns:a16="http://schemas.microsoft.com/office/drawing/2014/main" id="{01D54F23-C9FF-EFDD-34DC-F2DB4675BD0B}"/>
                    </a:ext>
                  </a:extLst>
                </p14:cNvPr>
                <p14:cNvContentPartPr/>
                <p14:nvPr/>
              </p14:nvContentPartPr>
              <p14:xfrm>
                <a:off x="6585956" y="1718497"/>
                <a:ext cx="5400" cy="128520"/>
              </p14:xfrm>
            </p:contentPart>
          </mc:Choice>
          <mc:Fallback xmlns="">
            <p:pic>
              <p:nvPicPr>
                <p:cNvPr id="221" name="Ink 220">
                  <a:extLst>
                    <a:ext uri="{FF2B5EF4-FFF2-40B4-BE49-F238E27FC236}">
                      <a16:creationId xmlns:a16="http://schemas.microsoft.com/office/drawing/2014/main" id="{01D54F23-C9FF-EFDD-34DC-F2DB4675BD0B}"/>
                    </a:ext>
                  </a:extLst>
                </p:cNvPr>
                <p:cNvPicPr/>
                <p:nvPr/>
              </p:nvPicPr>
              <p:blipFill>
                <a:blip r:embed="rId194"/>
                <a:stretch>
                  <a:fillRect/>
                </a:stretch>
              </p:blipFill>
              <p:spPr>
                <a:xfrm>
                  <a:off x="6576956" y="1709497"/>
                  <a:ext cx="2304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232" name="Ink 231">
                  <a:extLst>
                    <a:ext uri="{FF2B5EF4-FFF2-40B4-BE49-F238E27FC236}">
                      <a16:creationId xmlns:a16="http://schemas.microsoft.com/office/drawing/2014/main" id="{5708D83B-2B5D-0E52-ABE9-28902E629C9A}"/>
                    </a:ext>
                  </a:extLst>
                </p14:cNvPr>
                <p14:cNvContentPartPr/>
                <p14:nvPr/>
              </p14:nvContentPartPr>
              <p14:xfrm>
                <a:off x="6506756" y="1738657"/>
                <a:ext cx="8640" cy="75600"/>
              </p14:xfrm>
            </p:contentPart>
          </mc:Choice>
          <mc:Fallback xmlns="">
            <p:pic>
              <p:nvPicPr>
                <p:cNvPr id="232" name="Ink 231">
                  <a:extLst>
                    <a:ext uri="{FF2B5EF4-FFF2-40B4-BE49-F238E27FC236}">
                      <a16:creationId xmlns:a16="http://schemas.microsoft.com/office/drawing/2014/main" id="{5708D83B-2B5D-0E52-ABE9-28902E629C9A}"/>
                    </a:ext>
                  </a:extLst>
                </p:cNvPr>
                <p:cNvPicPr/>
                <p:nvPr/>
              </p:nvPicPr>
              <p:blipFill>
                <a:blip r:embed="rId196"/>
                <a:stretch>
                  <a:fillRect/>
                </a:stretch>
              </p:blipFill>
              <p:spPr>
                <a:xfrm>
                  <a:off x="6497756" y="1729657"/>
                  <a:ext cx="262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244" name="Ink 243">
                  <a:extLst>
                    <a:ext uri="{FF2B5EF4-FFF2-40B4-BE49-F238E27FC236}">
                      <a16:creationId xmlns:a16="http://schemas.microsoft.com/office/drawing/2014/main" id="{63E6C2C2-DE0C-81CE-C4FC-E7D1AC470906}"/>
                    </a:ext>
                  </a:extLst>
                </p14:cNvPr>
                <p14:cNvContentPartPr/>
                <p14:nvPr/>
              </p14:nvContentPartPr>
              <p14:xfrm>
                <a:off x="4652396" y="1533097"/>
                <a:ext cx="2081520" cy="681480"/>
              </p14:xfrm>
            </p:contentPart>
          </mc:Choice>
          <mc:Fallback xmlns="">
            <p:pic>
              <p:nvPicPr>
                <p:cNvPr id="244" name="Ink 243">
                  <a:extLst>
                    <a:ext uri="{FF2B5EF4-FFF2-40B4-BE49-F238E27FC236}">
                      <a16:creationId xmlns:a16="http://schemas.microsoft.com/office/drawing/2014/main" id="{63E6C2C2-DE0C-81CE-C4FC-E7D1AC470906}"/>
                    </a:ext>
                  </a:extLst>
                </p:cNvPr>
                <p:cNvPicPr/>
                <p:nvPr/>
              </p:nvPicPr>
              <p:blipFill>
                <a:blip r:embed="rId198"/>
                <a:stretch>
                  <a:fillRect/>
                </a:stretch>
              </p:blipFill>
              <p:spPr>
                <a:xfrm>
                  <a:off x="4643756" y="1524097"/>
                  <a:ext cx="2099160" cy="699120"/>
                </a:xfrm>
                <a:prstGeom prst="rect">
                  <a:avLst/>
                </a:prstGeom>
              </p:spPr>
            </p:pic>
          </mc:Fallback>
        </mc:AlternateContent>
      </p:grpSp>
      <p:grpSp>
        <p:nvGrpSpPr>
          <p:cNvPr id="329" name="Group 328">
            <a:extLst>
              <a:ext uri="{FF2B5EF4-FFF2-40B4-BE49-F238E27FC236}">
                <a16:creationId xmlns:a16="http://schemas.microsoft.com/office/drawing/2014/main" id="{42BEF351-7618-E854-7A80-ABD071DD82B6}"/>
              </a:ext>
            </a:extLst>
          </p:cNvPr>
          <p:cNvGrpSpPr/>
          <p:nvPr/>
        </p:nvGrpSpPr>
        <p:grpSpPr>
          <a:xfrm>
            <a:off x="7049276" y="1688617"/>
            <a:ext cx="516240" cy="315360"/>
            <a:chOff x="7049276" y="1688617"/>
            <a:chExt cx="516240" cy="315360"/>
          </a:xfrm>
        </p:grpSpPr>
        <mc:AlternateContent xmlns:mc="http://schemas.openxmlformats.org/markup-compatibility/2006" xmlns:p14="http://schemas.microsoft.com/office/powerpoint/2010/main">
          <mc:Choice Requires="p14">
            <p:contentPart p14:bwMode="auto" r:id="rId199">
              <p14:nvContentPartPr>
                <p14:cNvPr id="260" name="Ink 259">
                  <a:extLst>
                    <a:ext uri="{FF2B5EF4-FFF2-40B4-BE49-F238E27FC236}">
                      <a16:creationId xmlns:a16="http://schemas.microsoft.com/office/drawing/2014/main" id="{752E4210-DAD2-949D-6364-0F3AE53942AB}"/>
                    </a:ext>
                  </a:extLst>
                </p14:cNvPr>
                <p14:cNvContentPartPr/>
                <p14:nvPr/>
              </p14:nvContentPartPr>
              <p14:xfrm>
                <a:off x="7049276" y="1688617"/>
                <a:ext cx="141120" cy="267480"/>
              </p14:xfrm>
            </p:contentPart>
          </mc:Choice>
          <mc:Fallback xmlns="">
            <p:pic>
              <p:nvPicPr>
                <p:cNvPr id="260" name="Ink 259">
                  <a:extLst>
                    <a:ext uri="{FF2B5EF4-FFF2-40B4-BE49-F238E27FC236}">
                      <a16:creationId xmlns:a16="http://schemas.microsoft.com/office/drawing/2014/main" id="{752E4210-DAD2-949D-6364-0F3AE53942AB}"/>
                    </a:ext>
                  </a:extLst>
                </p:cNvPr>
                <p:cNvPicPr/>
                <p:nvPr/>
              </p:nvPicPr>
              <p:blipFill>
                <a:blip r:embed="rId200"/>
                <a:stretch>
                  <a:fillRect/>
                </a:stretch>
              </p:blipFill>
              <p:spPr>
                <a:xfrm>
                  <a:off x="7040276" y="1679617"/>
                  <a:ext cx="15876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268" name="Ink 267">
                  <a:extLst>
                    <a:ext uri="{FF2B5EF4-FFF2-40B4-BE49-F238E27FC236}">
                      <a16:creationId xmlns:a16="http://schemas.microsoft.com/office/drawing/2014/main" id="{58450F3D-50DC-B90C-9BFB-6A5D873C4B9D}"/>
                    </a:ext>
                  </a:extLst>
                </p14:cNvPr>
                <p14:cNvContentPartPr/>
                <p14:nvPr/>
              </p14:nvContentPartPr>
              <p14:xfrm>
                <a:off x="7183196" y="1835137"/>
                <a:ext cx="91800" cy="168840"/>
              </p14:xfrm>
            </p:contentPart>
          </mc:Choice>
          <mc:Fallback xmlns="">
            <p:pic>
              <p:nvPicPr>
                <p:cNvPr id="268" name="Ink 267">
                  <a:extLst>
                    <a:ext uri="{FF2B5EF4-FFF2-40B4-BE49-F238E27FC236}">
                      <a16:creationId xmlns:a16="http://schemas.microsoft.com/office/drawing/2014/main" id="{58450F3D-50DC-B90C-9BFB-6A5D873C4B9D}"/>
                    </a:ext>
                  </a:extLst>
                </p:cNvPr>
                <p:cNvPicPr/>
                <p:nvPr/>
              </p:nvPicPr>
              <p:blipFill>
                <a:blip r:embed="rId202"/>
                <a:stretch>
                  <a:fillRect/>
                </a:stretch>
              </p:blipFill>
              <p:spPr>
                <a:xfrm>
                  <a:off x="7174556" y="1826137"/>
                  <a:ext cx="10944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275" name="Ink 274">
                  <a:extLst>
                    <a:ext uri="{FF2B5EF4-FFF2-40B4-BE49-F238E27FC236}">
                      <a16:creationId xmlns:a16="http://schemas.microsoft.com/office/drawing/2014/main" id="{FF6A1FF7-2F95-2AE1-423C-AE528B906FA0}"/>
                    </a:ext>
                  </a:extLst>
                </p14:cNvPr>
                <p14:cNvContentPartPr/>
                <p14:nvPr/>
              </p14:nvContentPartPr>
              <p14:xfrm>
                <a:off x="7332236" y="1894177"/>
                <a:ext cx="2160" cy="7200"/>
              </p14:xfrm>
            </p:contentPart>
          </mc:Choice>
          <mc:Fallback xmlns="">
            <p:pic>
              <p:nvPicPr>
                <p:cNvPr id="275" name="Ink 274">
                  <a:extLst>
                    <a:ext uri="{FF2B5EF4-FFF2-40B4-BE49-F238E27FC236}">
                      <a16:creationId xmlns:a16="http://schemas.microsoft.com/office/drawing/2014/main" id="{FF6A1FF7-2F95-2AE1-423C-AE528B906FA0}"/>
                    </a:ext>
                  </a:extLst>
                </p:cNvPr>
                <p:cNvPicPr/>
                <p:nvPr/>
              </p:nvPicPr>
              <p:blipFill>
                <a:blip r:embed="rId204"/>
                <a:stretch>
                  <a:fillRect/>
                </a:stretch>
              </p:blipFill>
              <p:spPr>
                <a:xfrm>
                  <a:off x="7323596" y="1885537"/>
                  <a:ext cx="198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292" name="Ink 291">
                  <a:extLst>
                    <a:ext uri="{FF2B5EF4-FFF2-40B4-BE49-F238E27FC236}">
                      <a16:creationId xmlns:a16="http://schemas.microsoft.com/office/drawing/2014/main" id="{F04851CB-67E2-16EA-7773-DCAA666177A9}"/>
                    </a:ext>
                  </a:extLst>
                </p14:cNvPr>
                <p14:cNvContentPartPr/>
                <p14:nvPr/>
              </p14:nvContentPartPr>
              <p14:xfrm>
                <a:off x="7484516" y="1729297"/>
                <a:ext cx="81000" cy="177840"/>
              </p14:xfrm>
            </p:contentPart>
          </mc:Choice>
          <mc:Fallback xmlns="">
            <p:pic>
              <p:nvPicPr>
                <p:cNvPr id="292" name="Ink 291">
                  <a:extLst>
                    <a:ext uri="{FF2B5EF4-FFF2-40B4-BE49-F238E27FC236}">
                      <a16:creationId xmlns:a16="http://schemas.microsoft.com/office/drawing/2014/main" id="{F04851CB-67E2-16EA-7773-DCAA666177A9}"/>
                    </a:ext>
                  </a:extLst>
                </p:cNvPr>
                <p:cNvPicPr/>
                <p:nvPr/>
              </p:nvPicPr>
              <p:blipFill>
                <a:blip r:embed="rId206"/>
                <a:stretch>
                  <a:fillRect/>
                </a:stretch>
              </p:blipFill>
              <p:spPr>
                <a:xfrm>
                  <a:off x="7475516" y="1720297"/>
                  <a:ext cx="98640" cy="195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7">
            <p14:nvContentPartPr>
              <p14:cNvPr id="335" name="Ink 334">
                <a:extLst>
                  <a:ext uri="{FF2B5EF4-FFF2-40B4-BE49-F238E27FC236}">
                    <a16:creationId xmlns:a16="http://schemas.microsoft.com/office/drawing/2014/main" id="{24011149-9DCA-2F14-BD2C-54207229793E}"/>
                  </a:ext>
                </a:extLst>
              </p14:cNvPr>
              <p14:cNvContentPartPr/>
              <p14:nvPr/>
            </p14:nvContentPartPr>
            <p14:xfrm>
              <a:off x="7012196" y="1661617"/>
              <a:ext cx="828000" cy="41400"/>
            </p14:xfrm>
          </p:contentPart>
        </mc:Choice>
        <mc:Fallback xmlns="">
          <p:pic>
            <p:nvPicPr>
              <p:cNvPr id="335" name="Ink 334">
                <a:extLst>
                  <a:ext uri="{FF2B5EF4-FFF2-40B4-BE49-F238E27FC236}">
                    <a16:creationId xmlns:a16="http://schemas.microsoft.com/office/drawing/2014/main" id="{24011149-9DCA-2F14-BD2C-54207229793E}"/>
                  </a:ext>
                </a:extLst>
              </p:cNvPr>
              <p:cNvPicPr/>
              <p:nvPr/>
            </p:nvPicPr>
            <p:blipFill>
              <a:blip r:embed="rId208"/>
              <a:stretch>
                <a:fillRect/>
              </a:stretch>
            </p:blipFill>
            <p:spPr>
              <a:xfrm>
                <a:off x="6958556" y="1553977"/>
                <a:ext cx="93564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338" name="Ink 337">
                <a:extLst>
                  <a:ext uri="{FF2B5EF4-FFF2-40B4-BE49-F238E27FC236}">
                    <a16:creationId xmlns:a16="http://schemas.microsoft.com/office/drawing/2014/main" id="{939637A5-C772-597C-0FCF-6B81F8516301}"/>
                  </a:ext>
                </a:extLst>
              </p14:cNvPr>
              <p14:cNvContentPartPr/>
              <p14:nvPr/>
            </p14:nvContentPartPr>
            <p14:xfrm>
              <a:off x="7005716" y="1744777"/>
              <a:ext cx="869400" cy="53640"/>
            </p14:xfrm>
          </p:contentPart>
        </mc:Choice>
        <mc:Fallback xmlns="">
          <p:pic>
            <p:nvPicPr>
              <p:cNvPr id="338" name="Ink 337">
                <a:extLst>
                  <a:ext uri="{FF2B5EF4-FFF2-40B4-BE49-F238E27FC236}">
                    <a16:creationId xmlns:a16="http://schemas.microsoft.com/office/drawing/2014/main" id="{939637A5-C772-597C-0FCF-6B81F8516301}"/>
                  </a:ext>
                </a:extLst>
              </p:cNvPr>
              <p:cNvPicPr/>
              <p:nvPr/>
            </p:nvPicPr>
            <p:blipFill>
              <a:blip r:embed="rId210"/>
              <a:stretch>
                <a:fillRect/>
              </a:stretch>
            </p:blipFill>
            <p:spPr>
              <a:xfrm>
                <a:off x="6951716" y="1636777"/>
                <a:ext cx="97704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342" name="Ink 341">
                <a:extLst>
                  <a:ext uri="{FF2B5EF4-FFF2-40B4-BE49-F238E27FC236}">
                    <a16:creationId xmlns:a16="http://schemas.microsoft.com/office/drawing/2014/main" id="{6D92F8A3-E7B6-B4C2-4038-1998F1BAED71}"/>
                  </a:ext>
                </a:extLst>
              </p14:cNvPr>
              <p14:cNvContentPartPr/>
              <p14:nvPr/>
            </p14:nvContentPartPr>
            <p14:xfrm>
              <a:off x="7005716" y="1876177"/>
              <a:ext cx="807120" cy="52920"/>
            </p14:xfrm>
          </p:contentPart>
        </mc:Choice>
        <mc:Fallback xmlns="">
          <p:pic>
            <p:nvPicPr>
              <p:cNvPr id="342" name="Ink 341">
                <a:extLst>
                  <a:ext uri="{FF2B5EF4-FFF2-40B4-BE49-F238E27FC236}">
                    <a16:creationId xmlns:a16="http://schemas.microsoft.com/office/drawing/2014/main" id="{6D92F8A3-E7B6-B4C2-4038-1998F1BAED71}"/>
                  </a:ext>
                </a:extLst>
              </p:cNvPr>
              <p:cNvPicPr/>
              <p:nvPr/>
            </p:nvPicPr>
            <p:blipFill>
              <a:blip r:embed="rId212"/>
              <a:stretch>
                <a:fillRect/>
              </a:stretch>
            </p:blipFill>
            <p:spPr>
              <a:xfrm>
                <a:off x="6951716" y="1768177"/>
                <a:ext cx="914760" cy="268560"/>
              </a:xfrm>
              <a:prstGeom prst="rect">
                <a:avLst/>
              </a:prstGeom>
            </p:spPr>
          </p:pic>
        </mc:Fallback>
      </mc:AlternateContent>
      <p:grpSp>
        <p:nvGrpSpPr>
          <p:cNvPr id="581" name="Group 580">
            <a:extLst>
              <a:ext uri="{FF2B5EF4-FFF2-40B4-BE49-F238E27FC236}">
                <a16:creationId xmlns:a16="http://schemas.microsoft.com/office/drawing/2014/main" id="{5C746456-4973-E851-24CE-244D591351F4}"/>
              </a:ext>
            </a:extLst>
          </p:cNvPr>
          <p:cNvGrpSpPr/>
          <p:nvPr/>
        </p:nvGrpSpPr>
        <p:grpSpPr>
          <a:xfrm>
            <a:off x="8417996" y="1579537"/>
            <a:ext cx="1214280" cy="230400"/>
            <a:chOff x="8417996" y="1579537"/>
            <a:chExt cx="1214280" cy="230400"/>
          </a:xfrm>
        </p:grpSpPr>
        <mc:AlternateContent xmlns:mc="http://schemas.openxmlformats.org/markup-compatibility/2006" xmlns:p14="http://schemas.microsoft.com/office/powerpoint/2010/main">
          <mc:Choice Requires="p14">
            <p:contentPart p14:bwMode="auto" r:id="rId213">
              <p14:nvContentPartPr>
                <p14:cNvPr id="348" name="Ink 347">
                  <a:extLst>
                    <a:ext uri="{FF2B5EF4-FFF2-40B4-BE49-F238E27FC236}">
                      <a16:creationId xmlns:a16="http://schemas.microsoft.com/office/drawing/2014/main" id="{555E12A1-880A-728B-DCDB-94EE559F0C38}"/>
                    </a:ext>
                  </a:extLst>
                </p14:cNvPr>
                <p14:cNvContentPartPr/>
                <p14:nvPr/>
              </p14:nvContentPartPr>
              <p14:xfrm>
                <a:off x="8417996" y="1683937"/>
                <a:ext cx="56160" cy="126000"/>
              </p14:xfrm>
            </p:contentPart>
          </mc:Choice>
          <mc:Fallback xmlns="">
            <p:pic>
              <p:nvPicPr>
                <p:cNvPr id="348" name="Ink 347">
                  <a:extLst>
                    <a:ext uri="{FF2B5EF4-FFF2-40B4-BE49-F238E27FC236}">
                      <a16:creationId xmlns:a16="http://schemas.microsoft.com/office/drawing/2014/main" id="{555E12A1-880A-728B-DCDB-94EE559F0C38}"/>
                    </a:ext>
                  </a:extLst>
                </p:cNvPr>
                <p:cNvPicPr/>
                <p:nvPr/>
              </p:nvPicPr>
              <p:blipFill>
                <a:blip r:embed="rId214"/>
                <a:stretch>
                  <a:fillRect/>
                </a:stretch>
              </p:blipFill>
              <p:spPr>
                <a:xfrm>
                  <a:off x="8408996" y="1675297"/>
                  <a:ext cx="7380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353" name="Ink 352">
                  <a:extLst>
                    <a:ext uri="{FF2B5EF4-FFF2-40B4-BE49-F238E27FC236}">
                      <a16:creationId xmlns:a16="http://schemas.microsoft.com/office/drawing/2014/main" id="{154D11E2-59E7-6A0E-5A48-D9F344EC38CF}"/>
                    </a:ext>
                  </a:extLst>
                </p14:cNvPr>
                <p14:cNvContentPartPr/>
                <p14:nvPr/>
              </p14:nvContentPartPr>
              <p14:xfrm>
                <a:off x="8434916" y="1688257"/>
                <a:ext cx="86760" cy="101520"/>
              </p14:xfrm>
            </p:contentPart>
          </mc:Choice>
          <mc:Fallback xmlns="">
            <p:pic>
              <p:nvPicPr>
                <p:cNvPr id="353" name="Ink 352">
                  <a:extLst>
                    <a:ext uri="{FF2B5EF4-FFF2-40B4-BE49-F238E27FC236}">
                      <a16:creationId xmlns:a16="http://schemas.microsoft.com/office/drawing/2014/main" id="{154D11E2-59E7-6A0E-5A48-D9F344EC38CF}"/>
                    </a:ext>
                  </a:extLst>
                </p:cNvPr>
                <p:cNvPicPr/>
                <p:nvPr/>
              </p:nvPicPr>
              <p:blipFill>
                <a:blip r:embed="rId216"/>
                <a:stretch>
                  <a:fillRect/>
                </a:stretch>
              </p:blipFill>
              <p:spPr>
                <a:xfrm>
                  <a:off x="8425916" y="1679617"/>
                  <a:ext cx="10440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361" name="Ink 360">
                  <a:extLst>
                    <a:ext uri="{FF2B5EF4-FFF2-40B4-BE49-F238E27FC236}">
                      <a16:creationId xmlns:a16="http://schemas.microsoft.com/office/drawing/2014/main" id="{930869F6-2068-DCA8-90B2-AC58AEAE2867}"/>
                    </a:ext>
                  </a:extLst>
                </p14:cNvPr>
                <p14:cNvContentPartPr/>
                <p14:nvPr/>
              </p14:nvContentPartPr>
              <p14:xfrm>
                <a:off x="8549396" y="1664497"/>
                <a:ext cx="108360" cy="110160"/>
              </p14:xfrm>
            </p:contentPart>
          </mc:Choice>
          <mc:Fallback xmlns="">
            <p:pic>
              <p:nvPicPr>
                <p:cNvPr id="361" name="Ink 360">
                  <a:extLst>
                    <a:ext uri="{FF2B5EF4-FFF2-40B4-BE49-F238E27FC236}">
                      <a16:creationId xmlns:a16="http://schemas.microsoft.com/office/drawing/2014/main" id="{930869F6-2068-DCA8-90B2-AC58AEAE2867}"/>
                    </a:ext>
                  </a:extLst>
                </p:cNvPr>
                <p:cNvPicPr/>
                <p:nvPr/>
              </p:nvPicPr>
              <p:blipFill>
                <a:blip r:embed="rId218"/>
                <a:stretch>
                  <a:fillRect/>
                </a:stretch>
              </p:blipFill>
              <p:spPr>
                <a:xfrm>
                  <a:off x="8540756" y="1655857"/>
                  <a:ext cx="1260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370" name="Ink 369">
                  <a:extLst>
                    <a:ext uri="{FF2B5EF4-FFF2-40B4-BE49-F238E27FC236}">
                      <a16:creationId xmlns:a16="http://schemas.microsoft.com/office/drawing/2014/main" id="{75EF43BF-58C6-0FB4-B901-66EF9E0CBA4C}"/>
                    </a:ext>
                  </a:extLst>
                </p14:cNvPr>
                <p14:cNvContentPartPr/>
                <p14:nvPr/>
              </p14:nvContentPartPr>
              <p14:xfrm>
                <a:off x="8574596" y="1708417"/>
                <a:ext cx="81360" cy="10440"/>
              </p14:xfrm>
            </p:contentPart>
          </mc:Choice>
          <mc:Fallback xmlns="">
            <p:pic>
              <p:nvPicPr>
                <p:cNvPr id="370" name="Ink 369">
                  <a:extLst>
                    <a:ext uri="{FF2B5EF4-FFF2-40B4-BE49-F238E27FC236}">
                      <a16:creationId xmlns:a16="http://schemas.microsoft.com/office/drawing/2014/main" id="{75EF43BF-58C6-0FB4-B901-66EF9E0CBA4C}"/>
                    </a:ext>
                  </a:extLst>
                </p:cNvPr>
                <p:cNvPicPr/>
                <p:nvPr/>
              </p:nvPicPr>
              <p:blipFill>
                <a:blip r:embed="rId220"/>
                <a:stretch>
                  <a:fillRect/>
                </a:stretch>
              </p:blipFill>
              <p:spPr>
                <a:xfrm>
                  <a:off x="8565956" y="1699417"/>
                  <a:ext cx="9900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390" name="Ink 389">
                  <a:extLst>
                    <a:ext uri="{FF2B5EF4-FFF2-40B4-BE49-F238E27FC236}">
                      <a16:creationId xmlns:a16="http://schemas.microsoft.com/office/drawing/2014/main" id="{7825B0A7-8974-A1D4-67A2-62A3A931B396}"/>
                    </a:ext>
                  </a:extLst>
                </p14:cNvPr>
                <p14:cNvContentPartPr/>
                <p14:nvPr/>
              </p14:nvContentPartPr>
              <p14:xfrm>
                <a:off x="8726516" y="1701217"/>
                <a:ext cx="62280" cy="8280"/>
              </p14:xfrm>
            </p:contentPart>
          </mc:Choice>
          <mc:Fallback xmlns="">
            <p:pic>
              <p:nvPicPr>
                <p:cNvPr id="390" name="Ink 389">
                  <a:extLst>
                    <a:ext uri="{FF2B5EF4-FFF2-40B4-BE49-F238E27FC236}">
                      <a16:creationId xmlns:a16="http://schemas.microsoft.com/office/drawing/2014/main" id="{7825B0A7-8974-A1D4-67A2-62A3A931B396}"/>
                    </a:ext>
                  </a:extLst>
                </p:cNvPr>
                <p:cNvPicPr/>
                <p:nvPr/>
              </p:nvPicPr>
              <p:blipFill>
                <a:blip r:embed="rId222"/>
                <a:stretch>
                  <a:fillRect/>
                </a:stretch>
              </p:blipFill>
              <p:spPr>
                <a:xfrm>
                  <a:off x="8717516" y="1692217"/>
                  <a:ext cx="7992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400" name="Ink 399">
                  <a:extLst>
                    <a:ext uri="{FF2B5EF4-FFF2-40B4-BE49-F238E27FC236}">
                      <a16:creationId xmlns:a16="http://schemas.microsoft.com/office/drawing/2014/main" id="{B8E769C6-397B-2ED7-C459-0F6E14C9075C}"/>
                    </a:ext>
                  </a:extLst>
                </p14:cNvPr>
                <p14:cNvContentPartPr/>
                <p14:nvPr/>
              </p14:nvContentPartPr>
              <p14:xfrm>
                <a:off x="8734796" y="1735777"/>
                <a:ext cx="52200" cy="9000"/>
              </p14:xfrm>
            </p:contentPart>
          </mc:Choice>
          <mc:Fallback xmlns="">
            <p:pic>
              <p:nvPicPr>
                <p:cNvPr id="400" name="Ink 399">
                  <a:extLst>
                    <a:ext uri="{FF2B5EF4-FFF2-40B4-BE49-F238E27FC236}">
                      <a16:creationId xmlns:a16="http://schemas.microsoft.com/office/drawing/2014/main" id="{B8E769C6-397B-2ED7-C459-0F6E14C9075C}"/>
                    </a:ext>
                  </a:extLst>
                </p:cNvPr>
                <p:cNvPicPr/>
                <p:nvPr/>
              </p:nvPicPr>
              <p:blipFill>
                <a:blip r:embed="rId224"/>
                <a:stretch>
                  <a:fillRect/>
                </a:stretch>
              </p:blipFill>
              <p:spPr>
                <a:xfrm>
                  <a:off x="8726156" y="1726777"/>
                  <a:ext cx="6984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434" name="Ink 433">
                  <a:extLst>
                    <a:ext uri="{FF2B5EF4-FFF2-40B4-BE49-F238E27FC236}">
                      <a16:creationId xmlns:a16="http://schemas.microsoft.com/office/drawing/2014/main" id="{13C70A67-6A1A-31A7-FCE2-DD17A30C91D7}"/>
                    </a:ext>
                  </a:extLst>
                </p14:cNvPr>
                <p14:cNvContentPartPr/>
                <p14:nvPr/>
              </p14:nvContentPartPr>
              <p14:xfrm>
                <a:off x="8877716" y="1647217"/>
                <a:ext cx="84600" cy="157320"/>
              </p14:xfrm>
            </p:contentPart>
          </mc:Choice>
          <mc:Fallback xmlns="">
            <p:pic>
              <p:nvPicPr>
                <p:cNvPr id="434" name="Ink 433">
                  <a:extLst>
                    <a:ext uri="{FF2B5EF4-FFF2-40B4-BE49-F238E27FC236}">
                      <a16:creationId xmlns:a16="http://schemas.microsoft.com/office/drawing/2014/main" id="{13C70A67-6A1A-31A7-FCE2-DD17A30C91D7}"/>
                    </a:ext>
                  </a:extLst>
                </p:cNvPr>
                <p:cNvPicPr/>
                <p:nvPr/>
              </p:nvPicPr>
              <p:blipFill>
                <a:blip r:embed="rId226"/>
                <a:stretch>
                  <a:fillRect/>
                </a:stretch>
              </p:blipFill>
              <p:spPr>
                <a:xfrm>
                  <a:off x="8869076" y="1638577"/>
                  <a:ext cx="10224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438" name="Ink 437">
                  <a:extLst>
                    <a:ext uri="{FF2B5EF4-FFF2-40B4-BE49-F238E27FC236}">
                      <a16:creationId xmlns:a16="http://schemas.microsoft.com/office/drawing/2014/main" id="{746FFD96-F250-DDE4-2300-547629826B5E}"/>
                    </a:ext>
                  </a:extLst>
                </p14:cNvPr>
                <p14:cNvContentPartPr/>
                <p14:nvPr/>
              </p14:nvContentPartPr>
              <p14:xfrm>
                <a:off x="9045116" y="1760617"/>
                <a:ext cx="2160" cy="16200"/>
              </p14:xfrm>
            </p:contentPart>
          </mc:Choice>
          <mc:Fallback xmlns="">
            <p:pic>
              <p:nvPicPr>
                <p:cNvPr id="438" name="Ink 437">
                  <a:extLst>
                    <a:ext uri="{FF2B5EF4-FFF2-40B4-BE49-F238E27FC236}">
                      <a16:creationId xmlns:a16="http://schemas.microsoft.com/office/drawing/2014/main" id="{746FFD96-F250-DDE4-2300-547629826B5E}"/>
                    </a:ext>
                  </a:extLst>
                </p:cNvPr>
                <p:cNvPicPr/>
                <p:nvPr/>
              </p:nvPicPr>
              <p:blipFill>
                <a:blip r:embed="rId228"/>
                <a:stretch>
                  <a:fillRect/>
                </a:stretch>
              </p:blipFill>
              <p:spPr>
                <a:xfrm>
                  <a:off x="9036116" y="1751977"/>
                  <a:ext cx="198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576" name="Ink 575">
                  <a:extLst>
                    <a:ext uri="{FF2B5EF4-FFF2-40B4-BE49-F238E27FC236}">
                      <a16:creationId xmlns:a16="http://schemas.microsoft.com/office/drawing/2014/main" id="{BA40B15C-5607-1B34-FA80-CC993BF40087}"/>
                    </a:ext>
                  </a:extLst>
                </p14:cNvPr>
                <p14:cNvContentPartPr/>
                <p14:nvPr/>
              </p14:nvContentPartPr>
              <p14:xfrm>
                <a:off x="9078236" y="1660897"/>
                <a:ext cx="77400" cy="115200"/>
              </p14:xfrm>
            </p:contentPart>
          </mc:Choice>
          <mc:Fallback xmlns="">
            <p:pic>
              <p:nvPicPr>
                <p:cNvPr id="576" name="Ink 575">
                  <a:extLst>
                    <a:ext uri="{FF2B5EF4-FFF2-40B4-BE49-F238E27FC236}">
                      <a16:creationId xmlns:a16="http://schemas.microsoft.com/office/drawing/2014/main" id="{BA40B15C-5607-1B34-FA80-CC993BF40087}"/>
                    </a:ext>
                  </a:extLst>
                </p:cNvPr>
                <p:cNvPicPr/>
                <p:nvPr/>
              </p:nvPicPr>
              <p:blipFill>
                <a:blip r:embed="rId230"/>
                <a:stretch>
                  <a:fillRect/>
                </a:stretch>
              </p:blipFill>
              <p:spPr>
                <a:xfrm>
                  <a:off x="9069596" y="1652257"/>
                  <a:ext cx="9504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577" name="Ink 576">
                  <a:extLst>
                    <a:ext uri="{FF2B5EF4-FFF2-40B4-BE49-F238E27FC236}">
                      <a16:creationId xmlns:a16="http://schemas.microsoft.com/office/drawing/2014/main" id="{530028F7-BD89-C6F9-A896-1C0B2AA87FAA}"/>
                    </a:ext>
                  </a:extLst>
                </p14:cNvPr>
                <p14:cNvContentPartPr/>
                <p14:nvPr/>
              </p14:nvContentPartPr>
              <p14:xfrm>
                <a:off x="9129356" y="1643977"/>
                <a:ext cx="59040" cy="11880"/>
              </p14:xfrm>
            </p:contentPart>
          </mc:Choice>
          <mc:Fallback xmlns="">
            <p:pic>
              <p:nvPicPr>
                <p:cNvPr id="577" name="Ink 576">
                  <a:extLst>
                    <a:ext uri="{FF2B5EF4-FFF2-40B4-BE49-F238E27FC236}">
                      <a16:creationId xmlns:a16="http://schemas.microsoft.com/office/drawing/2014/main" id="{530028F7-BD89-C6F9-A896-1C0B2AA87FAA}"/>
                    </a:ext>
                  </a:extLst>
                </p:cNvPr>
                <p:cNvPicPr/>
                <p:nvPr/>
              </p:nvPicPr>
              <p:blipFill>
                <a:blip r:embed="rId232"/>
                <a:stretch>
                  <a:fillRect/>
                </a:stretch>
              </p:blipFill>
              <p:spPr>
                <a:xfrm>
                  <a:off x="9120356" y="1634977"/>
                  <a:ext cx="7668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579" name="Ink 578">
                  <a:extLst>
                    <a:ext uri="{FF2B5EF4-FFF2-40B4-BE49-F238E27FC236}">
                      <a16:creationId xmlns:a16="http://schemas.microsoft.com/office/drawing/2014/main" id="{B408E3FE-597C-93E1-8770-EA6C781142E5}"/>
                    </a:ext>
                  </a:extLst>
                </p14:cNvPr>
                <p14:cNvContentPartPr/>
                <p14:nvPr/>
              </p14:nvContentPartPr>
              <p14:xfrm>
                <a:off x="9272636" y="1579537"/>
                <a:ext cx="133560" cy="189360"/>
              </p14:xfrm>
            </p:contentPart>
          </mc:Choice>
          <mc:Fallback xmlns="">
            <p:pic>
              <p:nvPicPr>
                <p:cNvPr id="579" name="Ink 578">
                  <a:extLst>
                    <a:ext uri="{FF2B5EF4-FFF2-40B4-BE49-F238E27FC236}">
                      <a16:creationId xmlns:a16="http://schemas.microsoft.com/office/drawing/2014/main" id="{B408E3FE-597C-93E1-8770-EA6C781142E5}"/>
                    </a:ext>
                  </a:extLst>
                </p:cNvPr>
                <p:cNvPicPr/>
                <p:nvPr/>
              </p:nvPicPr>
              <p:blipFill>
                <a:blip r:embed="rId234"/>
                <a:stretch>
                  <a:fillRect/>
                </a:stretch>
              </p:blipFill>
              <p:spPr>
                <a:xfrm>
                  <a:off x="9263636" y="1570537"/>
                  <a:ext cx="15120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580" name="Ink 579">
                  <a:extLst>
                    <a:ext uri="{FF2B5EF4-FFF2-40B4-BE49-F238E27FC236}">
                      <a16:creationId xmlns:a16="http://schemas.microsoft.com/office/drawing/2014/main" id="{A41C03DB-CBFB-0C60-78DB-D0E578E3AF85}"/>
                    </a:ext>
                  </a:extLst>
                </p14:cNvPr>
                <p14:cNvContentPartPr/>
                <p14:nvPr/>
              </p14:nvContentPartPr>
              <p14:xfrm>
                <a:off x="9466316" y="1692937"/>
                <a:ext cx="165960" cy="56880"/>
              </p14:xfrm>
            </p:contentPart>
          </mc:Choice>
          <mc:Fallback xmlns="">
            <p:pic>
              <p:nvPicPr>
                <p:cNvPr id="580" name="Ink 579">
                  <a:extLst>
                    <a:ext uri="{FF2B5EF4-FFF2-40B4-BE49-F238E27FC236}">
                      <a16:creationId xmlns:a16="http://schemas.microsoft.com/office/drawing/2014/main" id="{A41C03DB-CBFB-0C60-78DB-D0E578E3AF85}"/>
                    </a:ext>
                  </a:extLst>
                </p:cNvPr>
                <p:cNvPicPr/>
                <p:nvPr/>
              </p:nvPicPr>
              <p:blipFill>
                <a:blip r:embed="rId236"/>
                <a:stretch>
                  <a:fillRect/>
                </a:stretch>
              </p:blipFill>
              <p:spPr>
                <a:xfrm>
                  <a:off x="9457316" y="1683937"/>
                  <a:ext cx="183600" cy="74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7">
            <p14:nvContentPartPr>
              <p14:cNvPr id="582" name="Ink 581">
                <a:extLst>
                  <a:ext uri="{FF2B5EF4-FFF2-40B4-BE49-F238E27FC236}">
                    <a16:creationId xmlns:a16="http://schemas.microsoft.com/office/drawing/2014/main" id="{416338C8-3EAE-DADD-0513-665719A36318}"/>
                  </a:ext>
                </a:extLst>
              </p14:cNvPr>
              <p14:cNvContentPartPr/>
              <p14:nvPr/>
            </p14:nvContentPartPr>
            <p14:xfrm>
              <a:off x="9835316" y="1718497"/>
              <a:ext cx="15840" cy="97920"/>
            </p14:xfrm>
          </p:contentPart>
        </mc:Choice>
        <mc:Fallback xmlns="">
          <p:pic>
            <p:nvPicPr>
              <p:cNvPr id="582" name="Ink 581">
                <a:extLst>
                  <a:ext uri="{FF2B5EF4-FFF2-40B4-BE49-F238E27FC236}">
                    <a16:creationId xmlns:a16="http://schemas.microsoft.com/office/drawing/2014/main" id="{416338C8-3EAE-DADD-0513-665719A36318}"/>
                  </a:ext>
                </a:extLst>
              </p:cNvPr>
              <p:cNvPicPr/>
              <p:nvPr/>
            </p:nvPicPr>
            <p:blipFill>
              <a:blip r:embed="rId238"/>
              <a:stretch>
                <a:fillRect/>
              </a:stretch>
            </p:blipFill>
            <p:spPr>
              <a:xfrm>
                <a:off x="9826316" y="1709497"/>
                <a:ext cx="33480" cy="115560"/>
              </a:xfrm>
              <a:prstGeom prst="rect">
                <a:avLst/>
              </a:prstGeom>
            </p:spPr>
          </p:pic>
        </mc:Fallback>
      </mc:AlternateContent>
      <p:grpSp>
        <p:nvGrpSpPr>
          <p:cNvPr id="597" name="Group 596">
            <a:extLst>
              <a:ext uri="{FF2B5EF4-FFF2-40B4-BE49-F238E27FC236}">
                <a16:creationId xmlns:a16="http://schemas.microsoft.com/office/drawing/2014/main" id="{10ACA8A5-4D1D-9CE5-B62C-D66609ECC28B}"/>
              </a:ext>
            </a:extLst>
          </p:cNvPr>
          <p:cNvGrpSpPr/>
          <p:nvPr/>
        </p:nvGrpSpPr>
        <p:grpSpPr>
          <a:xfrm>
            <a:off x="10034036" y="1476217"/>
            <a:ext cx="907200" cy="306360"/>
            <a:chOff x="10034036" y="1476217"/>
            <a:chExt cx="907200" cy="306360"/>
          </a:xfrm>
        </p:grpSpPr>
        <mc:AlternateContent xmlns:mc="http://schemas.openxmlformats.org/markup-compatibility/2006" xmlns:p14="http://schemas.microsoft.com/office/powerpoint/2010/main">
          <mc:Choice Requires="p14">
            <p:contentPart p14:bwMode="auto" r:id="rId239">
              <p14:nvContentPartPr>
                <p14:cNvPr id="583" name="Ink 582">
                  <a:extLst>
                    <a:ext uri="{FF2B5EF4-FFF2-40B4-BE49-F238E27FC236}">
                      <a16:creationId xmlns:a16="http://schemas.microsoft.com/office/drawing/2014/main" id="{BB7E737D-DD2F-26D4-F467-2093138298F6}"/>
                    </a:ext>
                  </a:extLst>
                </p14:cNvPr>
                <p14:cNvContentPartPr/>
                <p14:nvPr/>
              </p14:nvContentPartPr>
              <p14:xfrm>
                <a:off x="10034036" y="1534177"/>
                <a:ext cx="120240" cy="241920"/>
              </p14:xfrm>
            </p:contentPart>
          </mc:Choice>
          <mc:Fallback xmlns="">
            <p:pic>
              <p:nvPicPr>
                <p:cNvPr id="583" name="Ink 582">
                  <a:extLst>
                    <a:ext uri="{FF2B5EF4-FFF2-40B4-BE49-F238E27FC236}">
                      <a16:creationId xmlns:a16="http://schemas.microsoft.com/office/drawing/2014/main" id="{BB7E737D-DD2F-26D4-F467-2093138298F6}"/>
                    </a:ext>
                  </a:extLst>
                </p:cNvPr>
                <p:cNvPicPr/>
                <p:nvPr/>
              </p:nvPicPr>
              <p:blipFill>
                <a:blip r:embed="rId240"/>
                <a:stretch>
                  <a:fillRect/>
                </a:stretch>
              </p:blipFill>
              <p:spPr>
                <a:xfrm>
                  <a:off x="10025036" y="1525177"/>
                  <a:ext cx="13788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584" name="Ink 583">
                  <a:extLst>
                    <a:ext uri="{FF2B5EF4-FFF2-40B4-BE49-F238E27FC236}">
                      <a16:creationId xmlns:a16="http://schemas.microsoft.com/office/drawing/2014/main" id="{700B4FFD-D2E9-1E80-DEB4-0D6DCB9E2ECA}"/>
                    </a:ext>
                  </a:extLst>
                </p14:cNvPr>
                <p14:cNvContentPartPr/>
                <p14:nvPr/>
              </p14:nvContentPartPr>
              <p14:xfrm>
                <a:off x="10189556" y="1719937"/>
                <a:ext cx="3600" cy="62640"/>
              </p14:xfrm>
            </p:contentPart>
          </mc:Choice>
          <mc:Fallback xmlns="">
            <p:pic>
              <p:nvPicPr>
                <p:cNvPr id="584" name="Ink 583">
                  <a:extLst>
                    <a:ext uri="{FF2B5EF4-FFF2-40B4-BE49-F238E27FC236}">
                      <a16:creationId xmlns:a16="http://schemas.microsoft.com/office/drawing/2014/main" id="{700B4FFD-D2E9-1E80-DEB4-0D6DCB9E2ECA}"/>
                    </a:ext>
                  </a:extLst>
                </p:cNvPr>
                <p:cNvPicPr/>
                <p:nvPr/>
              </p:nvPicPr>
              <p:blipFill>
                <a:blip r:embed="rId242"/>
                <a:stretch>
                  <a:fillRect/>
                </a:stretch>
              </p:blipFill>
              <p:spPr>
                <a:xfrm>
                  <a:off x="10180556" y="1710937"/>
                  <a:ext cx="2124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585" name="Ink 584">
                  <a:extLst>
                    <a:ext uri="{FF2B5EF4-FFF2-40B4-BE49-F238E27FC236}">
                      <a16:creationId xmlns:a16="http://schemas.microsoft.com/office/drawing/2014/main" id="{AF7862AD-1946-853F-03FD-06FC746823B8}"/>
                    </a:ext>
                  </a:extLst>
                </p14:cNvPr>
                <p14:cNvContentPartPr/>
                <p14:nvPr/>
              </p14:nvContentPartPr>
              <p14:xfrm>
                <a:off x="10275236" y="1668817"/>
                <a:ext cx="96120" cy="6120"/>
              </p14:xfrm>
            </p:contentPart>
          </mc:Choice>
          <mc:Fallback xmlns="">
            <p:pic>
              <p:nvPicPr>
                <p:cNvPr id="585" name="Ink 584">
                  <a:extLst>
                    <a:ext uri="{FF2B5EF4-FFF2-40B4-BE49-F238E27FC236}">
                      <a16:creationId xmlns:a16="http://schemas.microsoft.com/office/drawing/2014/main" id="{AF7862AD-1946-853F-03FD-06FC746823B8}"/>
                    </a:ext>
                  </a:extLst>
                </p:cNvPr>
                <p:cNvPicPr/>
                <p:nvPr/>
              </p:nvPicPr>
              <p:blipFill>
                <a:blip r:embed="rId244"/>
                <a:stretch>
                  <a:fillRect/>
                </a:stretch>
              </p:blipFill>
              <p:spPr>
                <a:xfrm>
                  <a:off x="10266596" y="1660177"/>
                  <a:ext cx="11376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586" name="Ink 585">
                  <a:extLst>
                    <a:ext uri="{FF2B5EF4-FFF2-40B4-BE49-F238E27FC236}">
                      <a16:creationId xmlns:a16="http://schemas.microsoft.com/office/drawing/2014/main" id="{DD19E4BC-E902-21F0-7F21-D8FE50AF482F}"/>
                    </a:ext>
                  </a:extLst>
                </p14:cNvPr>
                <p14:cNvContentPartPr/>
                <p14:nvPr/>
              </p14:nvContentPartPr>
              <p14:xfrm>
                <a:off x="10300796" y="1725697"/>
                <a:ext cx="79920" cy="9000"/>
              </p14:xfrm>
            </p:contentPart>
          </mc:Choice>
          <mc:Fallback xmlns="">
            <p:pic>
              <p:nvPicPr>
                <p:cNvPr id="586" name="Ink 585">
                  <a:extLst>
                    <a:ext uri="{FF2B5EF4-FFF2-40B4-BE49-F238E27FC236}">
                      <a16:creationId xmlns:a16="http://schemas.microsoft.com/office/drawing/2014/main" id="{DD19E4BC-E902-21F0-7F21-D8FE50AF482F}"/>
                    </a:ext>
                  </a:extLst>
                </p:cNvPr>
                <p:cNvPicPr/>
                <p:nvPr/>
              </p:nvPicPr>
              <p:blipFill>
                <a:blip r:embed="rId246"/>
                <a:stretch>
                  <a:fillRect/>
                </a:stretch>
              </p:blipFill>
              <p:spPr>
                <a:xfrm>
                  <a:off x="10291796" y="1716697"/>
                  <a:ext cx="9756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588" name="Ink 587">
                  <a:extLst>
                    <a:ext uri="{FF2B5EF4-FFF2-40B4-BE49-F238E27FC236}">
                      <a16:creationId xmlns:a16="http://schemas.microsoft.com/office/drawing/2014/main" id="{B87FD8D9-89BC-78BB-703E-8E3DCE2986A1}"/>
                    </a:ext>
                  </a:extLst>
                </p14:cNvPr>
                <p14:cNvContentPartPr/>
                <p14:nvPr/>
              </p14:nvContentPartPr>
              <p14:xfrm>
                <a:off x="10487996" y="1618417"/>
                <a:ext cx="11880" cy="108720"/>
              </p14:xfrm>
            </p:contentPart>
          </mc:Choice>
          <mc:Fallback xmlns="">
            <p:pic>
              <p:nvPicPr>
                <p:cNvPr id="588" name="Ink 587">
                  <a:extLst>
                    <a:ext uri="{FF2B5EF4-FFF2-40B4-BE49-F238E27FC236}">
                      <a16:creationId xmlns:a16="http://schemas.microsoft.com/office/drawing/2014/main" id="{B87FD8D9-89BC-78BB-703E-8E3DCE2986A1}"/>
                    </a:ext>
                  </a:extLst>
                </p:cNvPr>
                <p:cNvPicPr/>
                <p:nvPr/>
              </p:nvPicPr>
              <p:blipFill>
                <a:blip r:embed="rId248"/>
                <a:stretch>
                  <a:fillRect/>
                </a:stretch>
              </p:blipFill>
              <p:spPr>
                <a:xfrm>
                  <a:off x="10478996" y="1609777"/>
                  <a:ext cx="2952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589" name="Ink 588">
                  <a:extLst>
                    <a:ext uri="{FF2B5EF4-FFF2-40B4-BE49-F238E27FC236}">
                      <a16:creationId xmlns:a16="http://schemas.microsoft.com/office/drawing/2014/main" id="{01DDB826-7F1E-8B74-9A2B-73B2742CBCB3}"/>
                    </a:ext>
                  </a:extLst>
                </p14:cNvPr>
                <p14:cNvContentPartPr/>
                <p14:nvPr/>
              </p14:nvContentPartPr>
              <p14:xfrm>
                <a:off x="10548836" y="1626697"/>
                <a:ext cx="83160" cy="111960"/>
              </p14:xfrm>
            </p:contentPart>
          </mc:Choice>
          <mc:Fallback xmlns="">
            <p:pic>
              <p:nvPicPr>
                <p:cNvPr id="589" name="Ink 588">
                  <a:extLst>
                    <a:ext uri="{FF2B5EF4-FFF2-40B4-BE49-F238E27FC236}">
                      <a16:creationId xmlns:a16="http://schemas.microsoft.com/office/drawing/2014/main" id="{01DDB826-7F1E-8B74-9A2B-73B2742CBCB3}"/>
                    </a:ext>
                  </a:extLst>
                </p:cNvPr>
                <p:cNvPicPr/>
                <p:nvPr/>
              </p:nvPicPr>
              <p:blipFill>
                <a:blip r:embed="rId250"/>
                <a:stretch>
                  <a:fillRect/>
                </a:stretch>
              </p:blipFill>
              <p:spPr>
                <a:xfrm>
                  <a:off x="10539836" y="1618057"/>
                  <a:ext cx="10080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591" name="Ink 590">
                  <a:extLst>
                    <a:ext uri="{FF2B5EF4-FFF2-40B4-BE49-F238E27FC236}">
                      <a16:creationId xmlns:a16="http://schemas.microsoft.com/office/drawing/2014/main" id="{BDCF0954-151B-CF9F-04FF-4B324C42F34B}"/>
                    </a:ext>
                  </a:extLst>
                </p14:cNvPr>
                <p14:cNvContentPartPr/>
                <p14:nvPr/>
              </p14:nvContentPartPr>
              <p14:xfrm>
                <a:off x="10617956" y="1485217"/>
                <a:ext cx="74160" cy="108720"/>
              </p14:xfrm>
            </p:contentPart>
          </mc:Choice>
          <mc:Fallback xmlns="">
            <p:pic>
              <p:nvPicPr>
                <p:cNvPr id="591" name="Ink 590">
                  <a:extLst>
                    <a:ext uri="{FF2B5EF4-FFF2-40B4-BE49-F238E27FC236}">
                      <a16:creationId xmlns:a16="http://schemas.microsoft.com/office/drawing/2014/main" id="{BDCF0954-151B-CF9F-04FF-4B324C42F34B}"/>
                    </a:ext>
                  </a:extLst>
                </p:cNvPr>
                <p:cNvPicPr/>
                <p:nvPr/>
              </p:nvPicPr>
              <p:blipFill>
                <a:blip r:embed="rId252"/>
                <a:stretch>
                  <a:fillRect/>
                </a:stretch>
              </p:blipFill>
              <p:spPr>
                <a:xfrm>
                  <a:off x="10608956" y="1476577"/>
                  <a:ext cx="9180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592" name="Ink 591">
                  <a:extLst>
                    <a:ext uri="{FF2B5EF4-FFF2-40B4-BE49-F238E27FC236}">
                      <a16:creationId xmlns:a16="http://schemas.microsoft.com/office/drawing/2014/main" id="{D12ABE90-30F7-D82F-69A0-1136CF72C8DC}"/>
                    </a:ext>
                  </a:extLst>
                </p14:cNvPr>
                <p14:cNvContentPartPr/>
                <p14:nvPr/>
              </p14:nvContentPartPr>
              <p14:xfrm>
                <a:off x="10665836" y="1476217"/>
                <a:ext cx="75240" cy="25920"/>
              </p14:xfrm>
            </p:contentPart>
          </mc:Choice>
          <mc:Fallback xmlns="">
            <p:pic>
              <p:nvPicPr>
                <p:cNvPr id="592" name="Ink 591">
                  <a:extLst>
                    <a:ext uri="{FF2B5EF4-FFF2-40B4-BE49-F238E27FC236}">
                      <a16:creationId xmlns:a16="http://schemas.microsoft.com/office/drawing/2014/main" id="{D12ABE90-30F7-D82F-69A0-1136CF72C8DC}"/>
                    </a:ext>
                  </a:extLst>
                </p:cNvPr>
                <p:cNvPicPr/>
                <p:nvPr/>
              </p:nvPicPr>
              <p:blipFill>
                <a:blip r:embed="rId254"/>
                <a:stretch>
                  <a:fillRect/>
                </a:stretch>
              </p:blipFill>
              <p:spPr>
                <a:xfrm>
                  <a:off x="10656836" y="1467217"/>
                  <a:ext cx="9288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593" name="Ink 592">
                  <a:extLst>
                    <a:ext uri="{FF2B5EF4-FFF2-40B4-BE49-F238E27FC236}">
                      <a16:creationId xmlns:a16="http://schemas.microsoft.com/office/drawing/2014/main" id="{E3DC1BA6-8185-FABD-2C7B-0E612A5AE063}"/>
                    </a:ext>
                  </a:extLst>
                </p14:cNvPr>
                <p14:cNvContentPartPr/>
                <p14:nvPr/>
              </p14:nvContentPartPr>
              <p14:xfrm>
                <a:off x="10789316" y="1505737"/>
                <a:ext cx="95040" cy="216720"/>
              </p14:xfrm>
            </p:contentPart>
          </mc:Choice>
          <mc:Fallback xmlns="">
            <p:pic>
              <p:nvPicPr>
                <p:cNvPr id="593" name="Ink 592">
                  <a:extLst>
                    <a:ext uri="{FF2B5EF4-FFF2-40B4-BE49-F238E27FC236}">
                      <a16:creationId xmlns:a16="http://schemas.microsoft.com/office/drawing/2014/main" id="{E3DC1BA6-8185-FABD-2C7B-0E612A5AE063}"/>
                    </a:ext>
                  </a:extLst>
                </p:cNvPr>
                <p:cNvPicPr/>
                <p:nvPr/>
              </p:nvPicPr>
              <p:blipFill>
                <a:blip r:embed="rId256"/>
                <a:stretch>
                  <a:fillRect/>
                </a:stretch>
              </p:blipFill>
              <p:spPr>
                <a:xfrm>
                  <a:off x="10780676" y="1496737"/>
                  <a:ext cx="11268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595" name="Ink 594">
                  <a:extLst>
                    <a:ext uri="{FF2B5EF4-FFF2-40B4-BE49-F238E27FC236}">
                      <a16:creationId xmlns:a16="http://schemas.microsoft.com/office/drawing/2014/main" id="{A46F52E2-3F11-772D-5385-024FE55EBBDF}"/>
                    </a:ext>
                  </a:extLst>
                </p14:cNvPr>
                <p14:cNvContentPartPr/>
                <p14:nvPr/>
              </p14:nvContentPartPr>
              <p14:xfrm>
                <a:off x="10867076" y="1630297"/>
                <a:ext cx="64800" cy="89640"/>
              </p14:xfrm>
            </p:contentPart>
          </mc:Choice>
          <mc:Fallback xmlns="">
            <p:pic>
              <p:nvPicPr>
                <p:cNvPr id="595" name="Ink 594">
                  <a:extLst>
                    <a:ext uri="{FF2B5EF4-FFF2-40B4-BE49-F238E27FC236}">
                      <a16:creationId xmlns:a16="http://schemas.microsoft.com/office/drawing/2014/main" id="{A46F52E2-3F11-772D-5385-024FE55EBBDF}"/>
                    </a:ext>
                  </a:extLst>
                </p:cNvPr>
                <p:cNvPicPr/>
                <p:nvPr/>
              </p:nvPicPr>
              <p:blipFill>
                <a:blip r:embed="rId258"/>
                <a:stretch>
                  <a:fillRect/>
                </a:stretch>
              </p:blipFill>
              <p:spPr>
                <a:xfrm>
                  <a:off x="10858076" y="1621297"/>
                  <a:ext cx="8244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596" name="Ink 595">
                  <a:extLst>
                    <a:ext uri="{FF2B5EF4-FFF2-40B4-BE49-F238E27FC236}">
                      <a16:creationId xmlns:a16="http://schemas.microsoft.com/office/drawing/2014/main" id="{508A3318-3DDF-E229-AE71-ABC0C1F7459E}"/>
                    </a:ext>
                  </a:extLst>
                </p14:cNvPr>
                <p14:cNvContentPartPr/>
                <p14:nvPr/>
              </p14:nvContentPartPr>
              <p14:xfrm>
                <a:off x="10885436" y="1673137"/>
                <a:ext cx="55800" cy="8280"/>
              </p14:xfrm>
            </p:contentPart>
          </mc:Choice>
          <mc:Fallback xmlns="">
            <p:pic>
              <p:nvPicPr>
                <p:cNvPr id="596" name="Ink 595">
                  <a:extLst>
                    <a:ext uri="{FF2B5EF4-FFF2-40B4-BE49-F238E27FC236}">
                      <a16:creationId xmlns:a16="http://schemas.microsoft.com/office/drawing/2014/main" id="{508A3318-3DDF-E229-AE71-ABC0C1F7459E}"/>
                    </a:ext>
                  </a:extLst>
                </p:cNvPr>
                <p:cNvPicPr/>
                <p:nvPr/>
              </p:nvPicPr>
              <p:blipFill>
                <a:blip r:embed="rId260"/>
                <a:stretch>
                  <a:fillRect/>
                </a:stretch>
              </p:blipFill>
              <p:spPr>
                <a:xfrm>
                  <a:off x="10876796" y="1664497"/>
                  <a:ext cx="73440" cy="25920"/>
                </a:xfrm>
                <a:prstGeom prst="rect">
                  <a:avLst/>
                </a:prstGeom>
              </p:spPr>
            </p:pic>
          </mc:Fallback>
        </mc:AlternateContent>
      </p:grpSp>
      <p:grpSp>
        <p:nvGrpSpPr>
          <p:cNvPr id="601" name="Group 600">
            <a:extLst>
              <a:ext uri="{FF2B5EF4-FFF2-40B4-BE49-F238E27FC236}">
                <a16:creationId xmlns:a16="http://schemas.microsoft.com/office/drawing/2014/main" id="{2E4F436F-EB14-EE72-5424-488C80B8FE0C}"/>
              </a:ext>
            </a:extLst>
          </p:cNvPr>
          <p:cNvGrpSpPr/>
          <p:nvPr/>
        </p:nvGrpSpPr>
        <p:grpSpPr>
          <a:xfrm>
            <a:off x="3452516" y="2455057"/>
            <a:ext cx="364680" cy="262080"/>
            <a:chOff x="3452516" y="2455057"/>
            <a:chExt cx="364680" cy="262080"/>
          </a:xfrm>
        </p:grpSpPr>
        <mc:AlternateContent xmlns:mc="http://schemas.openxmlformats.org/markup-compatibility/2006" xmlns:p14="http://schemas.microsoft.com/office/powerpoint/2010/main">
          <mc:Choice Requires="p14">
            <p:contentPart p14:bwMode="auto" r:id="rId261">
              <p14:nvContentPartPr>
                <p14:cNvPr id="598" name="Ink 597">
                  <a:extLst>
                    <a:ext uri="{FF2B5EF4-FFF2-40B4-BE49-F238E27FC236}">
                      <a16:creationId xmlns:a16="http://schemas.microsoft.com/office/drawing/2014/main" id="{5A83845D-F8E9-2E15-9EBC-298A39F289AA}"/>
                    </a:ext>
                  </a:extLst>
                </p14:cNvPr>
                <p14:cNvContentPartPr/>
                <p14:nvPr/>
              </p14:nvContentPartPr>
              <p14:xfrm>
                <a:off x="3452516" y="2455057"/>
                <a:ext cx="129240" cy="226800"/>
              </p14:xfrm>
            </p:contentPart>
          </mc:Choice>
          <mc:Fallback xmlns="">
            <p:pic>
              <p:nvPicPr>
                <p:cNvPr id="598" name="Ink 597">
                  <a:extLst>
                    <a:ext uri="{FF2B5EF4-FFF2-40B4-BE49-F238E27FC236}">
                      <a16:creationId xmlns:a16="http://schemas.microsoft.com/office/drawing/2014/main" id="{5A83845D-F8E9-2E15-9EBC-298A39F289AA}"/>
                    </a:ext>
                  </a:extLst>
                </p:cNvPr>
                <p:cNvPicPr/>
                <p:nvPr/>
              </p:nvPicPr>
              <p:blipFill>
                <a:blip r:embed="rId262"/>
                <a:stretch>
                  <a:fillRect/>
                </a:stretch>
              </p:blipFill>
              <p:spPr>
                <a:xfrm>
                  <a:off x="3443876" y="2446417"/>
                  <a:ext cx="14688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599" name="Ink 598">
                  <a:extLst>
                    <a:ext uri="{FF2B5EF4-FFF2-40B4-BE49-F238E27FC236}">
                      <a16:creationId xmlns:a16="http://schemas.microsoft.com/office/drawing/2014/main" id="{A8477C0E-616E-CC09-3AF8-562B4FEE3214}"/>
                    </a:ext>
                  </a:extLst>
                </p14:cNvPr>
                <p14:cNvContentPartPr/>
                <p14:nvPr/>
              </p14:nvContentPartPr>
              <p14:xfrm>
                <a:off x="3627836" y="2610937"/>
                <a:ext cx="55800" cy="106200"/>
              </p14:xfrm>
            </p:contentPart>
          </mc:Choice>
          <mc:Fallback xmlns="">
            <p:pic>
              <p:nvPicPr>
                <p:cNvPr id="599" name="Ink 598">
                  <a:extLst>
                    <a:ext uri="{FF2B5EF4-FFF2-40B4-BE49-F238E27FC236}">
                      <a16:creationId xmlns:a16="http://schemas.microsoft.com/office/drawing/2014/main" id="{A8477C0E-616E-CC09-3AF8-562B4FEE3214}"/>
                    </a:ext>
                  </a:extLst>
                </p:cNvPr>
                <p:cNvPicPr/>
                <p:nvPr/>
              </p:nvPicPr>
              <p:blipFill>
                <a:blip r:embed="rId264"/>
                <a:stretch>
                  <a:fillRect/>
                </a:stretch>
              </p:blipFill>
              <p:spPr>
                <a:xfrm>
                  <a:off x="3618836" y="2601937"/>
                  <a:ext cx="7344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600" name="Ink 599">
                  <a:extLst>
                    <a:ext uri="{FF2B5EF4-FFF2-40B4-BE49-F238E27FC236}">
                      <a16:creationId xmlns:a16="http://schemas.microsoft.com/office/drawing/2014/main" id="{FB81A690-756B-0D07-81C4-B6FFE5A2B49A}"/>
                    </a:ext>
                  </a:extLst>
                </p14:cNvPr>
                <p14:cNvContentPartPr/>
                <p14:nvPr/>
              </p14:nvContentPartPr>
              <p14:xfrm>
                <a:off x="3738716" y="2588617"/>
                <a:ext cx="78480" cy="114840"/>
              </p14:xfrm>
            </p:contentPart>
          </mc:Choice>
          <mc:Fallback xmlns="">
            <p:pic>
              <p:nvPicPr>
                <p:cNvPr id="600" name="Ink 599">
                  <a:extLst>
                    <a:ext uri="{FF2B5EF4-FFF2-40B4-BE49-F238E27FC236}">
                      <a16:creationId xmlns:a16="http://schemas.microsoft.com/office/drawing/2014/main" id="{FB81A690-756B-0D07-81C4-B6FFE5A2B49A}"/>
                    </a:ext>
                  </a:extLst>
                </p:cNvPr>
                <p:cNvPicPr/>
                <p:nvPr/>
              </p:nvPicPr>
              <p:blipFill>
                <a:blip r:embed="rId266"/>
                <a:stretch>
                  <a:fillRect/>
                </a:stretch>
              </p:blipFill>
              <p:spPr>
                <a:xfrm>
                  <a:off x="3729716" y="2579977"/>
                  <a:ext cx="96120" cy="132480"/>
                </a:xfrm>
                <a:prstGeom prst="rect">
                  <a:avLst/>
                </a:prstGeom>
              </p:spPr>
            </p:pic>
          </mc:Fallback>
        </mc:AlternateContent>
      </p:grpSp>
      <p:grpSp>
        <p:nvGrpSpPr>
          <p:cNvPr id="605" name="Group 604">
            <a:extLst>
              <a:ext uri="{FF2B5EF4-FFF2-40B4-BE49-F238E27FC236}">
                <a16:creationId xmlns:a16="http://schemas.microsoft.com/office/drawing/2014/main" id="{28FED608-5709-57EF-339F-1C33E579BA5A}"/>
              </a:ext>
            </a:extLst>
          </p:cNvPr>
          <p:cNvGrpSpPr/>
          <p:nvPr/>
        </p:nvGrpSpPr>
        <p:grpSpPr>
          <a:xfrm>
            <a:off x="4163876" y="2509417"/>
            <a:ext cx="113400" cy="162000"/>
            <a:chOff x="4163876" y="2509417"/>
            <a:chExt cx="113400" cy="162000"/>
          </a:xfrm>
        </p:grpSpPr>
        <mc:AlternateContent xmlns:mc="http://schemas.openxmlformats.org/markup-compatibility/2006" xmlns:p14="http://schemas.microsoft.com/office/powerpoint/2010/main">
          <mc:Choice Requires="p14">
            <p:contentPart p14:bwMode="auto" r:id="rId267">
              <p14:nvContentPartPr>
                <p14:cNvPr id="602" name="Ink 601">
                  <a:extLst>
                    <a:ext uri="{FF2B5EF4-FFF2-40B4-BE49-F238E27FC236}">
                      <a16:creationId xmlns:a16="http://schemas.microsoft.com/office/drawing/2014/main" id="{6056D1B0-3B76-DD73-E54E-5702B854F784}"/>
                    </a:ext>
                  </a:extLst>
                </p14:cNvPr>
                <p14:cNvContentPartPr/>
                <p14:nvPr/>
              </p14:nvContentPartPr>
              <p14:xfrm>
                <a:off x="4163876" y="2510137"/>
                <a:ext cx="17280" cy="159480"/>
              </p14:xfrm>
            </p:contentPart>
          </mc:Choice>
          <mc:Fallback xmlns="">
            <p:pic>
              <p:nvPicPr>
                <p:cNvPr id="602" name="Ink 601">
                  <a:extLst>
                    <a:ext uri="{FF2B5EF4-FFF2-40B4-BE49-F238E27FC236}">
                      <a16:creationId xmlns:a16="http://schemas.microsoft.com/office/drawing/2014/main" id="{6056D1B0-3B76-DD73-E54E-5702B854F784}"/>
                    </a:ext>
                  </a:extLst>
                </p:cNvPr>
                <p:cNvPicPr/>
                <p:nvPr/>
              </p:nvPicPr>
              <p:blipFill>
                <a:blip r:embed="rId268"/>
                <a:stretch>
                  <a:fillRect/>
                </a:stretch>
              </p:blipFill>
              <p:spPr>
                <a:xfrm>
                  <a:off x="4155236" y="2501497"/>
                  <a:ext cx="3492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603" name="Ink 602">
                  <a:extLst>
                    <a:ext uri="{FF2B5EF4-FFF2-40B4-BE49-F238E27FC236}">
                      <a16:creationId xmlns:a16="http://schemas.microsoft.com/office/drawing/2014/main" id="{ACFDE772-70EF-A74E-A844-A89FACB2ABED}"/>
                    </a:ext>
                  </a:extLst>
                </p14:cNvPr>
                <p14:cNvContentPartPr/>
                <p14:nvPr/>
              </p14:nvContentPartPr>
              <p14:xfrm>
                <a:off x="4175756" y="2586457"/>
                <a:ext cx="79560" cy="10440"/>
              </p14:xfrm>
            </p:contentPart>
          </mc:Choice>
          <mc:Fallback xmlns="">
            <p:pic>
              <p:nvPicPr>
                <p:cNvPr id="603" name="Ink 602">
                  <a:extLst>
                    <a:ext uri="{FF2B5EF4-FFF2-40B4-BE49-F238E27FC236}">
                      <a16:creationId xmlns:a16="http://schemas.microsoft.com/office/drawing/2014/main" id="{ACFDE772-70EF-A74E-A844-A89FACB2ABED}"/>
                    </a:ext>
                  </a:extLst>
                </p:cNvPr>
                <p:cNvPicPr/>
                <p:nvPr/>
              </p:nvPicPr>
              <p:blipFill>
                <a:blip r:embed="rId270"/>
                <a:stretch>
                  <a:fillRect/>
                </a:stretch>
              </p:blipFill>
              <p:spPr>
                <a:xfrm>
                  <a:off x="4166756" y="2577817"/>
                  <a:ext cx="9720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604" name="Ink 603">
                  <a:extLst>
                    <a:ext uri="{FF2B5EF4-FFF2-40B4-BE49-F238E27FC236}">
                      <a16:creationId xmlns:a16="http://schemas.microsoft.com/office/drawing/2014/main" id="{C897543F-CC5C-9424-C3AC-EBEE891B326C}"/>
                    </a:ext>
                  </a:extLst>
                </p14:cNvPr>
                <p14:cNvContentPartPr/>
                <p14:nvPr/>
              </p14:nvContentPartPr>
              <p14:xfrm>
                <a:off x="4253876" y="2509417"/>
                <a:ext cx="23400" cy="162000"/>
              </p14:xfrm>
            </p:contentPart>
          </mc:Choice>
          <mc:Fallback xmlns="">
            <p:pic>
              <p:nvPicPr>
                <p:cNvPr id="604" name="Ink 603">
                  <a:extLst>
                    <a:ext uri="{FF2B5EF4-FFF2-40B4-BE49-F238E27FC236}">
                      <a16:creationId xmlns:a16="http://schemas.microsoft.com/office/drawing/2014/main" id="{C897543F-CC5C-9424-C3AC-EBEE891B326C}"/>
                    </a:ext>
                  </a:extLst>
                </p:cNvPr>
                <p:cNvPicPr/>
                <p:nvPr/>
              </p:nvPicPr>
              <p:blipFill>
                <a:blip r:embed="rId272"/>
                <a:stretch>
                  <a:fillRect/>
                </a:stretch>
              </p:blipFill>
              <p:spPr>
                <a:xfrm>
                  <a:off x="4244876" y="2500417"/>
                  <a:ext cx="41040" cy="179640"/>
                </a:xfrm>
                <a:prstGeom prst="rect">
                  <a:avLst/>
                </a:prstGeom>
              </p:spPr>
            </p:pic>
          </mc:Fallback>
        </mc:AlternateContent>
      </p:grpSp>
      <p:grpSp>
        <p:nvGrpSpPr>
          <p:cNvPr id="615" name="Group 614">
            <a:extLst>
              <a:ext uri="{FF2B5EF4-FFF2-40B4-BE49-F238E27FC236}">
                <a16:creationId xmlns:a16="http://schemas.microsoft.com/office/drawing/2014/main" id="{495FD1E1-7E0F-2A30-DABA-9EA2AC3747CC}"/>
              </a:ext>
            </a:extLst>
          </p:cNvPr>
          <p:cNvGrpSpPr/>
          <p:nvPr/>
        </p:nvGrpSpPr>
        <p:grpSpPr>
          <a:xfrm>
            <a:off x="4536476" y="2455777"/>
            <a:ext cx="334440" cy="252720"/>
            <a:chOff x="4536476" y="2455777"/>
            <a:chExt cx="334440" cy="252720"/>
          </a:xfrm>
        </p:grpSpPr>
        <mc:AlternateContent xmlns:mc="http://schemas.openxmlformats.org/markup-compatibility/2006" xmlns:p14="http://schemas.microsoft.com/office/powerpoint/2010/main">
          <mc:Choice Requires="p14">
            <p:contentPart p14:bwMode="auto" r:id="rId273">
              <p14:nvContentPartPr>
                <p14:cNvPr id="606" name="Ink 605">
                  <a:extLst>
                    <a:ext uri="{FF2B5EF4-FFF2-40B4-BE49-F238E27FC236}">
                      <a16:creationId xmlns:a16="http://schemas.microsoft.com/office/drawing/2014/main" id="{CABF907A-E576-726D-EAB6-360801F3417A}"/>
                    </a:ext>
                  </a:extLst>
                </p14:cNvPr>
                <p14:cNvContentPartPr/>
                <p14:nvPr/>
              </p14:nvContentPartPr>
              <p14:xfrm>
                <a:off x="4546556" y="2455777"/>
                <a:ext cx="96480" cy="252720"/>
              </p14:xfrm>
            </p:contentPart>
          </mc:Choice>
          <mc:Fallback xmlns="">
            <p:pic>
              <p:nvPicPr>
                <p:cNvPr id="606" name="Ink 605">
                  <a:extLst>
                    <a:ext uri="{FF2B5EF4-FFF2-40B4-BE49-F238E27FC236}">
                      <a16:creationId xmlns:a16="http://schemas.microsoft.com/office/drawing/2014/main" id="{CABF907A-E576-726D-EAB6-360801F3417A}"/>
                    </a:ext>
                  </a:extLst>
                </p:cNvPr>
                <p:cNvPicPr/>
                <p:nvPr/>
              </p:nvPicPr>
              <p:blipFill>
                <a:blip r:embed="rId274"/>
                <a:stretch>
                  <a:fillRect/>
                </a:stretch>
              </p:blipFill>
              <p:spPr>
                <a:xfrm>
                  <a:off x="4537556" y="2447137"/>
                  <a:ext cx="11412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607" name="Ink 606">
                  <a:extLst>
                    <a:ext uri="{FF2B5EF4-FFF2-40B4-BE49-F238E27FC236}">
                      <a16:creationId xmlns:a16="http://schemas.microsoft.com/office/drawing/2014/main" id="{ACC71CE9-7A8B-65B2-718D-E176CCF982DE}"/>
                    </a:ext>
                  </a:extLst>
                </p14:cNvPr>
                <p14:cNvContentPartPr/>
                <p14:nvPr/>
              </p14:nvContentPartPr>
              <p14:xfrm>
                <a:off x="4536476" y="2592217"/>
                <a:ext cx="101160" cy="27360"/>
              </p14:xfrm>
            </p:contentPart>
          </mc:Choice>
          <mc:Fallback xmlns="">
            <p:pic>
              <p:nvPicPr>
                <p:cNvPr id="607" name="Ink 606">
                  <a:extLst>
                    <a:ext uri="{FF2B5EF4-FFF2-40B4-BE49-F238E27FC236}">
                      <a16:creationId xmlns:a16="http://schemas.microsoft.com/office/drawing/2014/main" id="{ACC71CE9-7A8B-65B2-718D-E176CCF982DE}"/>
                    </a:ext>
                  </a:extLst>
                </p:cNvPr>
                <p:cNvPicPr/>
                <p:nvPr/>
              </p:nvPicPr>
              <p:blipFill>
                <a:blip r:embed="rId276"/>
                <a:stretch>
                  <a:fillRect/>
                </a:stretch>
              </p:blipFill>
              <p:spPr>
                <a:xfrm>
                  <a:off x="4527476" y="2583577"/>
                  <a:ext cx="11880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608" name="Ink 607">
                  <a:extLst>
                    <a:ext uri="{FF2B5EF4-FFF2-40B4-BE49-F238E27FC236}">
                      <a16:creationId xmlns:a16="http://schemas.microsoft.com/office/drawing/2014/main" id="{1EA605D4-776E-849A-078C-79FCE3453047}"/>
                    </a:ext>
                  </a:extLst>
                </p14:cNvPr>
                <p14:cNvContentPartPr/>
                <p14:nvPr/>
              </p14:nvContentPartPr>
              <p14:xfrm>
                <a:off x="4652756" y="2614177"/>
                <a:ext cx="69840" cy="88920"/>
              </p14:xfrm>
            </p:contentPart>
          </mc:Choice>
          <mc:Fallback xmlns="">
            <p:pic>
              <p:nvPicPr>
                <p:cNvPr id="608" name="Ink 607">
                  <a:extLst>
                    <a:ext uri="{FF2B5EF4-FFF2-40B4-BE49-F238E27FC236}">
                      <a16:creationId xmlns:a16="http://schemas.microsoft.com/office/drawing/2014/main" id="{1EA605D4-776E-849A-078C-79FCE3453047}"/>
                    </a:ext>
                  </a:extLst>
                </p:cNvPr>
                <p:cNvPicPr/>
                <p:nvPr/>
              </p:nvPicPr>
              <p:blipFill>
                <a:blip r:embed="rId278"/>
                <a:stretch>
                  <a:fillRect/>
                </a:stretch>
              </p:blipFill>
              <p:spPr>
                <a:xfrm>
                  <a:off x="4643756" y="2605177"/>
                  <a:ext cx="8748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609" name="Ink 608">
                  <a:extLst>
                    <a:ext uri="{FF2B5EF4-FFF2-40B4-BE49-F238E27FC236}">
                      <a16:creationId xmlns:a16="http://schemas.microsoft.com/office/drawing/2014/main" id="{55AA9B5C-E371-79D1-06FD-9167BA0DEF5D}"/>
                    </a:ext>
                  </a:extLst>
                </p14:cNvPr>
                <p14:cNvContentPartPr/>
                <p14:nvPr/>
              </p14:nvContentPartPr>
              <p14:xfrm>
                <a:off x="4805396" y="2607337"/>
                <a:ext cx="65520" cy="67680"/>
              </p14:xfrm>
            </p:contentPart>
          </mc:Choice>
          <mc:Fallback xmlns="">
            <p:pic>
              <p:nvPicPr>
                <p:cNvPr id="609" name="Ink 608">
                  <a:extLst>
                    <a:ext uri="{FF2B5EF4-FFF2-40B4-BE49-F238E27FC236}">
                      <a16:creationId xmlns:a16="http://schemas.microsoft.com/office/drawing/2014/main" id="{55AA9B5C-E371-79D1-06FD-9167BA0DEF5D}"/>
                    </a:ext>
                  </a:extLst>
                </p:cNvPr>
                <p:cNvPicPr/>
                <p:nvPr/>
              </p:nvPicPr>
              <p:blipFill>
                <a:blip r:embed="rId280"/>
                <a:stretch>
                  <a:fillRect/>
                </a:stretch>
              </p:blipFill>
              <p:spPr>
                <a:xfrm>
                  <a:off x="4796396" y="2598337"/>
                  <a:ext cx="83160" cy="85320"/>
                </a:xfrm>
                <a:prstGeom prst="rect">
                  <a:avLst/>
                </a:prstGeom>
              </p:spPr>
            </p:pic>
          </mc:Fallback>
        </mc:AlternateContent>
      </p:grpSp>
      <p:grpSp>
        <p:nvGrpSpPr>
          <p:cNvPr id="614" name="Group 613">
            <a:extLst>
              <a:ext uri="{FF2B5EF4-FFF2-40B4-BE49-F238E27FC236}">
                <a16:creationId xmlns:a16="http://schemas.microsoft.com/office/drawing/2014/main" id="{ECDA304F-F111-E9C7-5B8C-FF310EF942F9}"/>
              </a:ext>
            </a:extLst>
          </p:cNvPr>
          <p:cNvGrpSpPr/>
          <p:nvPr/>
        </p:nvGrpSpPr>
        <p:grpSpPr>
          <a:xfrm>
            <a:off x="5107796" y="2510857"/>
            <a:ext cx="504720" cy="173520"/>
            <a:chOff x="5107796" y="2510857"/>
            <a:chExt cx="504720" cy="173520"/>
          </a:xfrm>
        </p:grpSpPr>
        <mc:AlternateContent xmlns:mc="http://schemas.openxmlformats.org/markup-compatibility/2006" xmlns:p14="http://schemas.microsoft.com/office/powerpoint/2010/main">
          <mc:Choice Requires="p14">
            <p:contentPart p14:bwMode="auto" r:id="rId281">
              <p14:nvContentPartPr>
                <p14:cNvPr id="610" name="Ink 609">
                  <a:extLst>
                    <a:ext uri="{FF2B5EF4-FFF2-40B4-BE49-F238E27FC236}">
                      <a16:creationId xmlns:a16="http://schemas.microsoft.com/office/drawing/2014/main" id="{DE5AC7C8-CAEB-417F-045E-29B8B1F0A206}"/>
                    </a:ext>
                  </a:extLst>
                </p14:cNvPr>
                <p14:cNvContentPartPr/>
                <p14:nvPr/>
              </p14:nvContentPartPr>
              <p14:xfrm>
                <a:off x="5107796" y="2564497"/>
                <a:ext cx="91080" cy="119880"/>
              </p14:xfrm>
            </p:contentPart>
          </mc:Choice>
          <mc:Fallback xmlns="">
            <p:pic>
              <p:nvPicPr>
                <p:cNvPr id="610" name="Ink 609">
                  <a:extLst>
                    <a:ext uri="{FF2B5EF4-FFF2-40B4-BE49-F238E27FC236}">
                      <a16:creationId xmlns:a16="http://schemas.microsoft.com/office/drawing/2014/main" id="{DE5AC7C8-CAEB-417F-045E-29B8B1F0A206}"/>
                    </a:ext>
                  </a:extLst>
                </p:cNvPr>
                <p:cNvPicPr/>
                <p:nvPr/>
              </p:nvPicPr>
              <p:blipFill>
                <a:blip r:embed="rId282"/>
                <a:stretch>
                  <a:fillRect/>
                </a:stretch>
              </p:blipFill>
              <p:spPr>
                <a:xfrm>
                  <a:off x="5098796" y="2555857"/>
                  <a:ext cx="10872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611" name="Ink 610">
                  <a:extLst>
                    <a:ext uri="{FF2B5EF4-FFF2-40B4-BE49-F238E27FC236}">
                      <a16:creationId xmlns:a16="http://schemas.microsoft.com/office/drawing/2014/main" id="{1C85F9BE-12C4-8EC4-46AD-10AFEA085853}"/>
                    </a:ext>
                  </a:extLst>
                </p14:cNvPr>
                <p14:cNvContentPartPr/>
                <p14:nvPr/>
              </p14:nvContentPartPr>
              <p14:xfrm>
                <a:off x="5232716" y="2572777"/>
                <a:ext cx="106200" cy="107280"/>
              </p14:xfrm>
            </p:contentPart>
          </mc:Choice>
          <mc:Fallback xmlns="">
            <p:pic>
              <p:nvPicPr>
                <p:cNvPr id="611" name="Ink 610">
                  <a:extLst>
                    <a:ext uri="{FF2B5EF4-FFF2-40B4-BE49-F238E27FC236}">
                      <a16:creationId xmlns:a16="http://schemas.microsoft.com/office/drawing/2014/main" id="{1C85F9BE-12C4-8EC4-46AD-10AFEA085853}"/>
                    </a:ext>
                  </a:extLst>
                </p:cNvPr>
                <p:cNvPicPr/>
                <p:nvPr/>
              </p:nvPicPr>
              <p:blipFill>
                <a:blip r:embed="rId284"/>
                <a:stretch>
                  <a:fillRect/>
                </a:stretch>
              </p:blipFill>
              <p:spPr>
                <a:xfrm>
                  <a:off x="5224076" y="2563777"/>
                  <a:ext cx="12384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612" name="Ink 611">
                  <a:extLst>
                    <a:ext uri="{FF2B5EF4-FFF2-40B4-BE49-F238E27FC236}">
                      <a16:creationId xmlns:a16="http://schemas.microsoft.com/office/drawing/2014/main" id="{B1BA31CF-4DBA-E5F6-51D2-D39B22385668}"/>
                    </a:ext>
                  </a:extLst>
                </p14:cNvPr>
                <p14:cNvContentPartPr/>
                <p14:nvPr/>
              </p14:nvContentPartPr>
              <p14:xfrm>
                <a:off x="5372756" y="2549017"/>
                <a:ext cx="86040" cy="117360"/>
              </p14:xfrm>
            </p:contentPart>
          </mc:Choice>
          <mc:Fallback xmlns="">
            <p:pic>
              <p:nvPicPr>
                <p:cNvPr id="612" name="Ink 611">
                  <a:extLst>
                    <a:ext uri="{FF2B5EF4-FFF2-40B4-BE49-F238E27FC236}">
                      <a16:creationId xmlns:a16="http://schemas.microsoft.com/office/drawing/2014/main" id="{B1BA31CF-4DBA-E5F6-51D2-D39B22385668}"/>
                    </a:ext>
                  </a:extLst>
                </p:cNvPr>
                <p:cNvPicPr/>
                <p:nvPr/>
              </p:nvPicPr>
              <p:blipFill>
                <a:blip r:embed="rId286"/>
                <a:stretch>
                  <a:fillRect/>
                </a:stretch>
              </p:blipFill>
              <p:spPr>
                <a:xfrm>
                  <a:off x="5363756" y="2540017"/>
                  <a:ext cx="10368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613" name="Ink 612">
                  <a:extLst>
                    <a:ext uri="{FF2B5EF4-FFF2-40B4-BE49-F238E27FC236}">
                      <a16:creationId xmlns:a16="http://schemas.microsoft.com/office/drawing/2014/main" id="{438CBABA-C8EB-E7D7-819E-6C2E7145B359}"/>
                    </a:ext>
                  </a:extLst>
                </p14:cNvPr>
                <p14:cNvContentPartPr/>
                <p14:nvPr/>
              </p14:nvContentPartPr>
              <p14:xfrm>
                <a:off x="5493716" y="2510857"/>
                <a:ext cx="118800" cy="152640"/>
              </p14:xfrm>
            </p:contentPart>
          </mc:Choice>
          <mc:Fallback xmlns="">
            <p:pic>
              <p:nvPicPr>
                <p:cNvPr id="613" name="Ink 612">
                  <a:extLst>
                    <a:ext uri="{FF2B5EF4-FFF2-40B4-BE49-F238E27FC236}">
                      <a16:creationId xmlns:a16="http://schemas.microsoft.com/office/drawing/2014/main" id="{438CBABA-C8EB-E7D7-819E-6C2E7145B359}"/>
                    </a:ext>
                  </a:extLst>
                </p:cNvPr>
                <p:cNvPicPr/>
                <p:nvPr/>
              </p:nvPicPr>
              <p:blipFill>
                <a:blip r:embed="rId288"/>
                <a:stretch>
                  <a:fillRect/>
                </a:stretch>
              </p:blipFill>
              <p:spPr>
                <a:xfrm>
                  <a:off x="5485076" y="2501857"/>
                  <a:ext cx="136440" cy="170280"/>
                </a:xfrm>
                <a:prstGeom prst="rect">
                  <a:avLst/>
                </a:prstGeom>
              </p:spPr>
            </p:pic>
          </mc:Fallback>
        </mc:AlternateContent>
      </p:grpSp>
      <p:grpSp>
        <p:nvGrpSpPr>
          <p:cNvPr id="626" name="Group 625">
            <a:extLst>
              <a:ext uri="{FF2B5EF4-FFF2-40B4-BE49-F238E27FC236}">
                <a16:creationId xmlns:a16="http://schemas.microsoft.com/office/drawing/2014/main" id="{E54F6AFA-E038-1591-9B54-FDDB93E43523}"/>
              </a:ext>
            </a:extLst>
          </p:cNvPr>
          <p:cNvGrpSpPr/>
          <p:nvPr/>
        </p:nvGrpSpPr>
        <p:grpSpPr>
          <a:xfrm>
            <a:off x="5840756" y="2496097"/>
            <a:ext cx="919440" cy="191880"/>
            <a:chOff x="5840756" y="2496097"/>
            <a:chExt cx="919440" cy="191880"/>
          </a:xfrm>
        </p:grpSpPr>
        <mc:AlternateContent xmlns:mc="http://schemas.openxmlformats.org/markup-compatibility/2006" xmlns:p14="http://schemas.microsoft.com/office/powerpoint/2010/main">
          <mc:Choice Requires="p14">
            <p:contentPart p14:bwMode="auto" r:id="rId289">
              <p14:nvContentPartPr>
                <p14:cNvPr id="616" name="Ink 615">
                  <a:extLst>
                    <a:ext uri="{FF2B5EF4-FFF2-40B4-BE49-F238E27FC236}">
                      <a16:creationId xmlns:a16="http://schemas.microsoft.com/office/drawing/2014/main" id="{6351A490-1C11-68F7-B5EF-7587CDBDFCB8}"/>
                    </a:ext>
                  </a:extLst>
                </p14:cNvPr>
                <p14:cNvContentPartPr/>
                <p14:nvPr/>
              </p14:nvContentPartPr>
              <p14:xfrm>
                <a:off x="5840756" y="2496097"/>
                <a:ext cx="9000" cy="188640"/>
              </p14:xfrm>
            </p:contentPart>
          </mc:Choice>
          <mc:Fallback xmlns="">
            <p:pic>
              <p:nvPicPr>
                <p:cNvPr id="616" name="Ink 615">
                  <a:extLst>
                    <a:ext uri="{FF2B5EF4-FFF2-40B4-BE49-F238E27FC236}">
                      <a16:creationId xmlns:a16="http://schemas.microsoft.com/office/drawing/2014/main" id="{6351A490-1C11-68F7-B5EF-7587CDBDFCB8}"/>
                    </a:ext>
                  </a:extLst>
                </p:cNvPr>
                <p:cNvPicPr/>
                <p:nvPr/>
              </p:nvPicPr>
              <p:blipFill>
                <a:blip r:embed="rId290"/>
                <a:stretch>
                  <a:fillRect/>
                </a:stretch>
              </p:blipFill>
              <p:spPr>
                <a:xfrm>
                  <a:off x="5832116" y="2487457"/>
                  <a:ext cx="2664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617" name="Ink 616">
                  <a:extLst>
                    <a:ext uri="{FF2B5EF4-FFF2-40B4-BE49-F238E27FC236}">
                      <a16:creationId xmlns:a16="http://schemas.microsoft.com/office/drawing/2014/main" id="{77C13A80-FFA0-5574-74E2-C00733E724CE}"/>
                    </a:ext>
                  </a:extLst>
                </p14:cNvPr>
                <p14:cNvContentPartPr/>
                <p14:nvPr/>
              </p14:nvContentPartPr>
              <p14:xfrm>
                <a:off x="5935436" y="2594377"/>
                <a:ext cx="61200" cy="79560"/>
              </p14:xfrm>
            </p:contentPart>
          </mc:Choice>
          <mc:Fallback xmlns="">
            <p:pic>
              <p:nvPicPr>
                <p:cNvPr id="617" name="Ink 616">
                  <a:extLst>
                    <a:ext uri="{FF2B5EF4-FFF2-40B4-BE49-F238E27FC236}">
                      <a16:creationId xmlns:a16="http://schemas.microsoft.com/office/drawing/2014/main" id="{77C13A80-FFA0-5574-74E2-C00733E724CE}"/>
                    </a:ext>
                  </a:extLst>
                </p:cNvPr>
                <p:cNvPicPr/>
                <p:nvPr/>
              </p:nvPicPr>
              <p:blipFill>
                <a:blip r:embed="rId292"/>
                <a:stretch>
                  <a:fillRect/>
                </a:stretch>
              </p:blipFill>
              <p:spPr>
                <a:xfrm>
                  <a:off x="5926436" y="2585377"/>
                  <a:ext cx="7884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618" name="Ink 617">
                  <a:extLst>
                    <a:ext uri="{FF2B5EF4-FFF2-40B4-BE49-F238E27FC236}">
                      <a16:creationId xmlns:a16="http://schemas.microsoft.com/office/drawing/2014/main" id="{093CB66E-4081-F83B-B535-02B662C9BD8A}"/>
                    </a:ext>
                  </a:extLst>
                </p14:cNvPr>
                <p14:cNvContentPartPr/>
                <p14:nvPr/>
              </p14:nvContentPartPr>
              <p14:xfrm>
                <a:off x="6021116" y="2587897"/>
                <a:ext cx="91080" cy="86040"/>
              </p14:xfrm>
            </p:contentPart>
          </mc:Choice>
          <mc:Fallback xmlns="">
            <p:pic>
              <p:nvPicPr>
                <p:cNvPr id="618" name="Ink 617">
                  <a:extLst>
                    <a:ext uri="{FF2B5EF4-FFF2-40B4-BE49-F238E27FC236}">
                      <a16:creationId xmlns:a16="http://schemas.microsoft.com/office/drawing/2014/main" id="{093CB66E-4081-F83B-B535-02B662C9BD8A}"/>
                    </a:ext>
                  </a:extLst>
                </p:cNvPr>
                <p:cNvPicPr/>
                <p:nvPr/>
              </p:nvPicPr>
              <p:blipFill>
                <a:blip r:embed="rId294"/>
                <a:stretch>
                  <a:fillRect/>
                </a:stretch>
              </p:blipFill>
              <p:spPr>
                <a:xfrm>
                  <a:off x="6012476" y="2579257"/>
                  <a:ext cx="10872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619" name="Ink 618">
                  <a:extLst>
                    <a:ext uri="{FF2B5EF4-FFF2-40B4-BE49-F238E27FC236}">
                      <a16:creationId xmlns:a16="http://schemas.microsoft.com/office/drawing/2014/main" id="{C02B1A98-4231-20E0-435D-1FEB9BAC38F0}"/>
                    </a:ext>
                  </a:extLst>
                </p14:cNvPr>
                <p14:cNvContentPartPr/>
                <p14:nvPr/>
              </p14:nvContentPartPr>
              <p14:xfrm>
                <a:off x="6142436" y="2609137"/>
                <a:ext cx="115200" cy="78840"/>
              </p14:xfrm>
            </p:contentPart>
          </mc:Choice>
          <mc:Fallback xmlns="">
            <p:pic>
              <p:nvPicPr>
                <p:cNvPr id="619" name="Ink 618">
                  <a:extLst>
                    <a:ext uri="{FF2B5EF4-FFF2-40B4-BE49-F238E27FC236}">
                      <a16:creationId xmlns:a16="http://schemas.microsoft.com/office/drawing/2014/main" id="{C02B1A98-4231-20E0-435D-1FEB9BAC38F0}"/>
                    </a:ext>
                  </a:extLst>
                </p:cNvPr>
                <p:cNvPicPr/>
                <p:nvPr/>
              </p:nvPicPr>
              <p:blipFill>
                <a:blip r:embed="rId296"/>
                <a:stretch>
                  <a:fillRect/>
                </a:stretch>
              </p:blipFill>
              <p:spPr>
                <a:xfrm>
                  <a:off x="6133436" y="2600497"/>
                  <a:ext cx="13284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620" name="Ink 619">
                  <a:extLst>
                    <a:ext uri="{FF2B5EF4-FFF2-40B4-BE49-F238E27FC236}">
                      <a16:creationId xmlns:a16="http://schemas.microsoft.com/office/drawing/2014/main" id="{C0C2C311-E419-8DB1-C57A-D2863757231F}"/>
                    </a:ext>
                  </a:extLst>
                </p14:cNvPr>
                <p14:cNvContentPartPr/>
                <p14:nvPr/>
              </p14:nvContentPartPr>
              <p14:xfrm>
                <a:off x="6321356" y="2499697"/>
                <a:ext cx="17280" cy="185040"/>
              </p14:xfrm>
            </p:contentPart>
          </mc:Choice>
          <mc:Fallback xmlns="">
            <p:pic>
              <p:nvPicPr>
                <p:cNvPr id="620" name="Ink 619">
                  <a:extLst>
                    <a:ext uri="{FF2B5EF4-FFF2-40B4-BE49-F238E27FC236}">
                      <a16:creationId xmlns:a16="http://schemas.microsoft.com/office/drawing/2014/main" id="{C0C2C311-E419-8DB1-C57A-D2863757231F}"/>
                    </a:ext>
                  </a:extLst>
                </p:cNvPr>
                <p:cNvPicPr/>
                <p:nvPr/>
              </p:nvPicPr>
              <p:blipFill>
                <a:blip r:embed="rId298"/>
                <a:stretch>
                  <a:fillRect/>
                </a:stretch>
              </p:blipFill>
              <p:spPr>
                <a:xfrm>
                  <a:off x="6312356" y="2491057"/>
                  <a:ext cx="3492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621" name="Ink 620">
                  <a:extLst>
                    <a:ext uri="{FF2B5EF4-FFF2-40B4-BE49-F238E27FC236}">
                      <a16:creationId xmlns:a16="http://schemas.microsoft.com/office/drawing/2014/main" id="{4D5FCF44-D42E-6131-7FB2-DA47FB1A0EB4}"/>
                    </a:ext>
                  </a:extLst>
                </p14:cNvPr>
                <p14:cNvContentPartPr/>
                <p14:nvPr/>
              </p14:nvContentPartPr>
              <p14:xfrm>
                <a:off x="6285716" y="2568457"/>
                <a:ext cx="95040" cy="10440"/>
              </p14:xfrm>
            </p:contentPart>
          </mc:Choice>
          <mc:Fallback xmlns="">
            <p:pic>
              <p:nvPicPr>
                <p:cNvPr id="621" name="Ink 620">
                  <a:extLst>
                    <a:ext uri="{FF2B5EF4-FFF2-40B4-BE49-F238E27FC236}">
                      <a16:creationId xmlns:a16="http://schemas.microsoft.com/office/drawing/2014/main" id="{4D5FCF44-D42E-6131-7FB2-DA47FB1A0EB4}"/>
                    </a:ext>
                  </a:extLst>
                </p:cNvPr>
                <p:cNvPicPr/>
                <p:nvPr/>
              </p:nvPicPr>
              <p:blipFill>
                <a:blip r:embed="rId300"/>
                <a:stretch>
                  <a:fillRect/>
                </a:stretch>
              </p:blipFill>
              <p:spPr>
                <a:xfrm>
                  <a:off x="6277076" y="2559817"/>
                  <a:ext cx="11268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622" name="Ink 621">
                  <a:extLst>
                    <a:ext uri="{FF2B5EF4-FFF2-40B4-BE49-F238E27FC236}">
                      <a16:creationId xmlns:a16="http://schemas.microsoft.com/office/drawing/2014/main" id="{45399B98-93C8-F436-03CB-7A6F91C2BE7F}"/>
                    </a:ext>
                  </a:extLst>
                </p14:cNvPr>
                <p14:cNvContentPartPr/>
                <p14:nvPr/>
              </p14:nvContentPartPr>
              <p14:xfrm>
                <a:off x="6430796" y="2615977"/>
                <a:ext cx="12240" cy="53280"/>
              </p14:xfrm>
            </p:contentPart>
          </mc:Choice>
          <mc:Fallback xmlns="">
            <p:pic>
              <p:nvPicPr>
                <p:cNvPr id="622" name="Ink 621">
                  <a:extLst>
                    <a:ext uri="{FF2B5EF4-FFF2-40B4-BE49-F238E27FC236}">
                      <a16:creationId xmlns:a16="http://schemas.microsoft.com/office/drawing/2014/main" id="{45399B98-93C8-F436-03CB-7A6F91C2BE7F}"/>
                    </a:ext>
                  </a:extLst>
                </p:cNvPr>
                <p:cNvPicPr/>
                <p:nvPr/>
              </p:nvPicPr>
              <p:blipFill>
                <a:blip r:embed="rId302"/>
                <a:stretch>
                  <a:fillRect/>
                </a:stretch>
              </p:blipFill>
              <p:spPr>
                <a:xfrm>
                  <a:off x="6422156" y="2606977"/>
                  <a:ext cx="2988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623" name="Ink 622">
                  <a:extLst>
                    <a:ext uri="{FF2B5EF4-FFF2-40B4-BE49-F238E27FC236}">
                      <a16:creationId xmlns:a16="http://schemas.microsoft.com/office/drawing/2014/main" id="{90A5D8F0-0E2D-6DDF-A2C0-C07A3AF3D91D}"/>
                    </a:ext>
                  </a:extLst>
                </p14:cNvPr>
                <p14:cNvContentPartPr/>
                <p14:nvPr/>
              </p14:nvContentPartPr>
              <p14:xfrm>
                <a:off x="6444476" y="2522737"/>
                <a:ext cx="3600" cy="18360"/>
              </p14:xfrm>
            </p:contentPart>
          </mc:Choice>
          <mc:Fallback xmlns="">
            <p:pic>
              <p:nvPicPr>
                <p:cNvPr id="623" name="Ink 622">
                  <a:extLst>
                    <a:ext uri="{FF2B5EF4-FFF2-40B4-BE49-F238E27FC236}">
                      <a16:creationId xmlns:a16="http://schemas.microsoft.com/office/drawing/2014/main" id="{90A5D8F0-0E2D-6DDF-A2C0-C07A3AF3D91D}"/>
                    </a:ext>
                  </a:extLst>
                </p:cNvPr>
                <p:cNvPicPr/>
                <p:nvPr/>
              </p:nvPicPr>
              <p:blipFill>
                <a:blip r:embed="rId304"/>
                <a:stretch>
                  <a:fillRect/>
                </a:stretch>
              </p:blipFill>
              <p:spPr>
                <a:xfrm>
                  <a:off x="6435476" y="2513737"/>
                  <a:ext cx="212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624" name="Ink 623">
                  <a:extLst>
                    <a:ext uri="{FF2B5EF4-FFF2-40B4-BE49-F238E27FC236}">
                      <a16:creationId xmlns:a16="http://schemas.microsoft.com/office/drawing/2014/main" id="{D8C6D02A-361F-14CD-67C8-2A338A7F442D}"/>
                    </a:ext>
                  </a:extLst>
                </p14:cNvPr>
                <p14:cNvContentPartPr/>
                <p14:nvPr/>
              </p14:nvContentPartPr>
              <p14:xfrm>
                <a:off x="6501716" y="2600497"/>
                <a:ext cx="45720" cy="54360"/>
              </p14:xfrm>
            </p:contentPart>
          </mc:Choice>
          <mc:Fallback xmlns="">
            <p:pic>
              <p:nvPicPr>
                <p:cNvPr id="624" name="Ink 623">
                  <a:extLst>
                    <a:ext uri="{FF2B5EF4-FFF2-40B4-BE49-F238E27FC236}">
                      <a16:creationId xmlns:a16="http://schemas.microsoft.com/office/drawing/2014/main" id="{D8C6D02A-361F-14CD-67C8-2A338A7F442D}"/>
                    </a:ext>
                  </a:extLst>
                </p:cNvPr>
                <p:cNvPicPr/>
                <p:nvPr/>
              </p:nvPicPr>
              <p:blipFill>
                <a:blip r:embed="rId306"/>
                <a:stretch>
                  <a:fillRect/>
                </a:stretch>
              </p:blipFill>
              <p:spPr>
                <a:xfrm>
                  <a:off x="6493076" y="2591857"/>
                  <a:ext cx="633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625" name="Ink 624">
                  <a:extLst>
                    <a:ext uri="{FF2B5EF4-FFF2-40B4-BE49-F238E27FC236}">
                      <a16:creationId xmlns:a16="http://schemas.microsoft.com/office/drawing/2014/main" id="{EDB36C90-97A6-8C6F-2A3A-901425C57C0A}"/>
                    </a:ext>
                  </a:extLst>
                </p14:cNvPr>
                <p14:cNvContentPartPr/>
                <p14:nvPr/>
              </p14:nvContentPartPr>
              <p14:xfrm>
                <a:off x="6616196" y="2586817"/>
                <a:ext cx="144000" cy="64440"/>
              </p14:xfrm>
            </p:contentPart>
          </mc:Choice>
          <mc:Fallback xmlns="">
            <p:pic>
              <p:nvPicPr>
                <p:cNvPr id="625" name="Ink 624">
                  <a:extLst>
                    <a:ext uri="{FF2B5EF4-FFF2-40B4-BE49-F238E27FC236}">
                      <a16:creationId xmlns:a16="http://schemas.microsoft.com/office/drawing/2014/main" id="{EDB36C90-97A6-8C6F-2A3A-901425C57C0A}"/>
                    </a:ext>
                  </a:extLst>
                </p:cNvPr>
                <p:cNvPicPr/>
                <p:nvPr/>
              </p:nvPicPr>
              <p:blipFill>
                <a:blip r:embed="rId308"/>
                <a:stretch>
                  <a:fillRect/>
                </a:stretch>
              </p:blipFill>
              <p:spPr>
                <a:xfrm>
                  <a:off x="6607556" y="2578177"/>
                  <a:ext cx="161640" cy="82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9">
            <p14:nvContentPartPr>
              <p14:cNvPr id="630" name="Ink 629">
                <a:extLst>
                  <a:ext uri="{FF2B5EF4-FFF2-40B4-BE49-F238E27FC236}">
                    <a16:creationId xmlns:a16="http://schemas.microsoft.com/office/drawing/2014/main" id="{9AF8DD27-75D7-8224-CC82-9572E803EC2A}"/>
                  </a:ext>
                </a:extLst>
              </p14:cNvPr>
              <p14:cNvContentPartPr/>
              <p14:nvPr/>
            </p14:nvContentPartPr>
            <p14:xfrm>
              <a:off x="6823556" y="2648377"/>
              <a:ext cx="25560" cy="58320"/>
            </p14:xfrm>
          </p:contentPart>
        </mc:Choice>
        <mc:Fallback xmlns="">
          <p:pic>
            <p:nvPicPr>
              <p:cNvPr id="630" name="Ink 629">
                <a:extLst>
                  <a:ext uri="{FF2B5EF4-FFF2-40B4-BE49-F238E27FC236}">
                    <a16:creationId xmlns:a16="http://schemas.microsoft.com/office/drawing/2014/main" id="{9AF8DD27-75D7-8224-CC82-9572E803EC2A}"/>
                  </a:ext>
                </a:extLst>
              </p:cNvPr>
              <p:cNvPicPr/>
              <p:nvPr/>
            </p:nvPicPr>
            <p:blipFill>
              <a:blip r:embed="rId310"/>
              <a:stretch>
                <a:fillRect/>
              </a:stretch>
            </p:blipFill>
            <p:spPr>
              <a:xfrm>
                <a:off x="6814556" y="2639377"/>
                <a:ext cx="43200" cy="75960"/>
              </a:xfrm>
              <a:prstGeom prst="rect">
                <a:avLst/>
              </a:prstGeom>
            </p:spPr>
          </p:pic>
        </mc:Fallback>
      </mc:AlternateContent>
      <p:grpSp>
        <p:nvGrpSpPr>
          <p:cNvPr id="638" name="Group 637">
            <a:extLst>
              <a:ext uri="{FF2B5EF4-FFF2-40B4-BE49-F238E27FC236}">
                <a16:creationId xmlns:a16="http://schemas.microsoft.com/office/drawing/2014/main" id="{1D691B43-6C32-A2EB-7F7D-3434F985CF8D}"/>
              </a:ext>
            </a:extLst>
          </p:cNvPr>
          <p:cNvGrpSpPr/>
          <p:nvPr/>
        </p:nvGrpSpPr>
        <p:grpSpPr>
          <a:xfrm>
            <a:off x="7008236" y="2502217"/>
            <a:ext cx="853920" cy="194040"/>
            <a:chOff x="7008236" y="2502217"/>
            <a:chExt cx="853920" cy="194040"/>
          </a:xfrm>
        </p:grpSpPr>
        <mc:AlternateContent xmlns:mc="http://schemas.openxmlformats.org/markup-compatibility/2006" xmlns:p14="http://schemas.microsoft.com/office/powerpoint/2010/main">
          <mc:Choice Requires="p14">
            <p:contentPart p14:bwMode="auto" r:id="rId311">
              <p14:nvContentPartPr>
                <p14:cNvPr id="631" name="Ink 630">
                  <a:extLst>
                    <a:ext uri="{FF2B5EF4-FFF2-40B4-BE49-F238E27FC236}">
                      <a16:creationId xmlns:a16="http://schemas.microsoft.com/office/drawing/2014/main" id="{8837FAD5-D167-F0B5-C790-8D4C559DFA68}"/>
                    </a:ext>
                  </a:extLst>
                </p14:cNvPr>
                <p14:cNvContentPartPr/>
                <p14:nvPr/>
              </p14:nvContentPartPr>
              <p14:xfrm>
                <a:off x="7008236" y="2545057"/>
                <a:ext cx="87120" cy="151200"/>
              </p14:xfrm>
            </p:contentPart>
          </mc:Choice>
          <mc:Fallback xmlns="">
            <p:pic>
              <p:nvPicPr>
                <p:cNvPr id="631" name="Ink 630">
                  <a:extLst>
                    <a:ext uri="{FF2B5EF4-FFF2-40B4-BE49-F238E27FC236}">
                      <a16:creationId xmlns:a16="http://schemas.microsoft.com/office/drawing/2014/main" id="{8837FAD5-D167-F0B5-C790-8D4C559DFA68}"/>
                    </a:ext>
                  </a:extLst>
                </p:cNvPr>
                <p:cNvPicPr/>
                <p:nvPr/>
              </p:nvPicPr>
              <p:blipFill>
                <a:blip r:embed="rId312"/>
                <a:stretch>
                  <a:fillRect/>
                </a:stretch>
              </p:blipFill>
              <p:spPr>
                <a:xfrm>
                  <a:off x="6999596" y="2536057"/>
                  <a:ext cx="10476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632" name="Ink 631">
                  <a:extLst>
                    <a:ext uri="{FF2B5EF4-FFF2-40B4-BE49-F238E27FC236}">
                      <a16:creationId xmlns:a16="http://schemas.microsoft.com/office/drawing/2014/main" id="{621DF4C5-6669-DC68-A156-562AE77B47F3}"/>
                    </a:ext>
                  </a:extLst>
                </p14:cNvPr>
                <p14:cNvContentPartPr/>
                <p14:nvPr/>
              </p14:nvContentPartPr>
              <p14:xfrm>
                <a:off x="7183556" y="2543257"/>
                <a:ext cx="58320" cy="102600"/>
              </p14:xfrm>
            </p:contentPart>
          </mc:Choice>
          <mc:Fallback xmlns="">
            <p:pic>
              <p:nvPicPr>
                <p:cNvPr id="632" name="Ink 631">
                  <a:extLst>
                    <a:ext uri="{FF2B5EF4-FFF2-40B4-BE49-F238E27FC236}">
                      <a16:creationId xmlns:a16="http://schemas.microsoft.com/office/drawing/2014/main" id="{621DF4C5-6669-DC68-A156-562AE77B47F3}"/>
                    </a:ext>
                  </a:extLst>
                </p:cNvPr>
                <p:cNvPicPr/>
                <p:nvPr/>
              </p:nvPicPr>
              <p:blipFill>
                <a:blip r:embed="rId314"/>
                <a:stretch>
                  <a:fillRect/>
                </a:stretch>
              </p:blipFill>
              <p:spPr>
                <a:xfrm>
                  <a:off x="7174556" y="2534617"/>
                  <a:ext cx="7596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634" name="Ink 633">
                  <a:extLst>
                    <a:ext uri="{FF2B5EF4-FFF2-40B4-BE49-F238E27FC236}">
                      <a16:creationId xmlns:a16="http://schemas.microsoft.com/office/drawing/2014/main" id="{1F6D94EB-3781-D54D-114D-EEABECB65487}"/>
                    </a:ext>
                  </a:extLst>
                </p14:cNvPr>
                <p14:cNvContentPartPr/>
                <p14:nvPr/>
              </p14:nvContentPartPr>
              <p14:xfrm>
                <a:off x="7323956" y="2524177"/>
                <a:ext cx="119880" cy="143640"/>
              </p14:xfrm>
            </p:contentPart>
          </mc:Choice>
          <mc:Fallback xmlns="">
            <p:pic>
              <p:nvPicPr>
                <p:cNvPr id="634" name="Ink 633">
                  <a:extLst>
                    <a:ext uri="{FF2B5EF4-FFF2-40B4-BE49-F238E27FC236}">
                      <a16:creationId xmlns:a16="http://schemas.microsoft.com/office/drawing/2014/main" id="{1F6D94EB-3781-D54D-114D-EEABECB65487}"/>
                    </a:ext>
                  </a:extLst>
                </p:cNvPr>
                <p:cNvPicPr/>
                <p:nvPr/>
              </p:nvPicPr>
              <p:blipFill>
                <a:blip r:embed="rId316"/>
                <a:stretch>
                  <a:fillRect/>
                </a:stretch>
              </p:blipFill>
              <p:spPr>
                <a:xfrm>
                  <a:off x="7315316" y="2515177"/>
                  <a:ext cx="13752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635" name="Ink 634">
                  <a:extLst>
                    <a:ext uri="{FF2B5EF4-FFF2-40B4-BE49-F238E27FC236}">
                      <a16:creationId xmlns:a16="http://schemas.microsoft.com/office/drawing/2014/main" id="{F559C48C-50C8-9165-9375-48D8108FFE74}"/>
                    </a:ext>
                  </a:extLst>
                </p14:cNvPr>
                <p14:cNvContentPartPr/>
                <p14:nvPr/>
              </p14:nvContentPartPr>
              <p14:xfrm>
                <a:off x="7581356" y="2590777"/>
                <a:ext cx="70200" cy="55440"/>
              </p14:xfrm>
            </p:contentPart>
          </mc:Choice>
          <mc:Fallback xmlns="">
            <p:pic>
              <p:nvPicPr>
                <p:cNvPr id="635" name="Ink 634">
                  <a:extLst>
                    <a:ext uri="{FF2B5EF4-FFF2-40B4-BE49-F238E27FC236}">
                      <a16:creationId xmlns:a16="http://schemas.microsoft.com/office/drawing/2014/main" id="{F559C48C-50C8-9165-9375-48D8108FFE74}"/>
                    </a:ext>
                  </a:extLst>
                </p:cNvPr>
                <p:cNvPicPr/>
                <p:nvPr/>
              </p:nvPicPr>
              <p:blipFill>
                <a:blip r:embed="rId318"/>
                <a:stretch>
                  <a:fillRect/>
                </a:stretch>
              </p:blipFill>
              <p:spPr>
                <a:xfrm>
                  <a:off x="7572716" y="2582137"/>
                  <a:ext cx="8784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636" name="Ink 635">
                  <a:extLst>
                    <a:ext uri="{FF2B5EF4-FFF2-40B4-BE49-F238E27FC236}">
                      <a16:creationId xmlns:a16="http://schemas.microsoft.com/office/drawing/2014/main" id="{9157A255-6864-4442-FB88-3CDC9D9C80C9}"/>
                    </a:ext>
                  </a:extLst>
                </p14:cNvPr>
                <p14:cNvContentPartPr/>
                <p14:nvPr/>
              </p14:nvContentPartPr>
              <p14:xfrm>
                <a:off x="7698356" y="2603737"/>
                <a:ext cx="56160" cy="31320"/>
              </p14:xfrm>
            </p:contentPart>
          </mc:Choice>
          <mc:Fallback xmlns="">
            <p:pic>
              <p:nvPicPr>
                <p:cNvPr id="636" name="Ink 635">
                  <a:extLst>
                    <a:ext uri="{FF2B5EF4-FFF2-40B4-BE49-F238E27FC236}">
                      <a16:creationId xmlns:a16="http://schemas.microsoft.com/office/drawing/2014/main" id="{9157A255-6864-4442-FB88-3CDC9D9C80C9}"/>
                    </a:ext>
                  </a:extLst>
                </p:cNvPr>
                <p:cNvPicPr/>
                <p:nvPr/>
              </p:nvPicPr>
              <p:blipFill>
                <a:blip r:embed="rId320"/>
                <a:stretch>
                  <a:fillRect/>
                </a:stretch>
              </p:blipFill>
              <p:spPr>
                <a:xfrm>
                  <a:off x="7689356" y="2595097"/>
                  <a:ext cx="7380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637" name="Ink 636">
                  <a:extLst>
                    <a:ext uri="{FF2B5EF4-FFF2-40B4-BE49-F238E27FC236}">
                      <a16:creationId xmlns:a16="http://schemas.microsoft.com/office/drawing/2014/main" id="{F3E69B2B-CEFB-8270-4A54-EBD9266C9DA4}"/>
                    </a:ext>
                  </a:extLst>
                </p14:cNvPr>
                <p14:cNvContentPartPr/>
                <p14:nvPr/>
              </p14:nvContentPartPr>
              <p14:xfrm>
                <a:off x="7792676" y="2502217"/>
                <a:ext cx="69480" cy="149040"/>
              </p14:xfrm>
            </p:contentPart>
          </mc:Choice>
          <mc:Fallback xmlns="">
            <p:pic>
              <p:nvPicPr>
                <p:cNvPr id="637" name="Ink 636">
                  <a:extLst>
                    <a:ext uri="{FF2B5EF4-FFF2-40B4-BE49-F238E27FC236}">
                      <a16:creationId xmlns:a16="http://schemas.microsoft.com/office/drawing/2014/main" id="{F3E69B2B-CEFB-8270-4A54-EBD9266C9DA4}"/>
                    </a:ext>
                  </a:extLst>
                </p:cNvPr>
                <p:cNvPicPr/>
                <p:nvPr/>
              </p:nvPicPr>
              <p:blipFill>
                <a:blip r:embed="rId322"/>
                <a:stretch>
                  <a:fillRect/>
                </a:stretch>
              </p:blipFill>
              <p:spPr>
                <a:xfrm>
                  <a:off x="7784036" y="2493577"/>
                  <a:ext cx="87120" cy="166680"/>
                </a:xfrm>
                <a:prstGeom prst="rect">
                  <a:avLst/>
                </a:prstGeom>
              </p:spPr>
            </p:pic>
          </mc:Fallback>
        </mc:AlternateContent>
      </p:grpSp>
      <p:grpSp>
        <p:nvGrpSpPr>
          <p:cNvPr id="645" name="Group 644">
            <a:extLst>
              <a:ext uri="{FF2B5EF4-FFF2-40B4-BE49-F238E27FC236}">
                <a16:creationId xmlns:a16="http://schemas.microsoft.com/office/drawing/2014/main" id="{14CCE9CF-819E-63C0-4E45-A4D661E5C089}"/>
              </a:ext>
            </a:extLst>
          </p:cNvPr>
          <p:cNvGrpSpPr/>
          <p:nvPr/>
        </p:nvGrpSpPr>
        <p:grpSpPr>
          <a:xfrm>
            <a:off x="8001836" y="2506897"/>
            <a:ext cx="469800" cy="203400"/>
            <a:chOff x="8001836" y="2506897"/>
            <a:chExt cx="469800" cy="203400"/>
          </a:xfrm>
        </p:grpSpPr>
        <mc:AlternateContent xmlns:mc="http://schemas.openxmlformats.org/markup-compatibility/2006" xmlns:p14="http://schemas.microsoft.com/office/powerpoint/2010/main">
          <mc:Choice Requires="p14">
            <p:contentPart p14:bwMode="auto" r:id="rId323">
              <p14:nvContentPartPr>
                <p14:cNvPr id="639" name="Ink 638">
                  <a:extLst>
                    <a:ext uri="{FF2B5EF4-FFF2-40B4-BE49-F238E27FC236}">
                      <a16:creationId xmlns:a16="http://schemas.microsoft.com/office/drawing/2014/main" id="{ED3187AC-F446-B97F-328A-A60FCB20EA35}"/>
                    </a:ext>
                  </a:extLst>
                </p14:cNvPr>
                <p14:cNvContentPartPr/>
                <p14:nvPr/>
              </p14:nvContentPartPr>
              <p14:xfrm>
                <a:off x="8001836" y="2516257"/>
                <a:ext cx="142560" cy="151560"/>
              </p14:xfrm>
            </p:contentPart>
          </mc:Choice>
          <mc:Fallback xmlns="">
            <p:pic>
              <p:nvPicPr>
                <p:cNvPr id="639" name="Ink 638">
                  <a:extLst>
                    <a:ext uri="{FF2B5EF4-FFF2-40B4-BE49-F238E27FC236}">
                      <a16:creationId xmlns:a16="http://schemas.microsoft.com/office/drawing/2014/main" id="{ED3187AC-F446-B97F-328A-A60FCB20EA35}"/>
                    </a:ext>
                  </a:extLst>
                </p:cNvPr>
                <p:cNvPicPr/>
                <p:nvPr/>
              </p:nvPicPr>
              <p:blipFill>
                <a:blip r:embed="rId324"/>
                <a:stretch>
                  <a:fillRect/>
                </a:stretch>
              </p:blipFill>
              <p:spPr>
                <a:xfrm>
                  <a:off x="7992836" y="2507617"/>
                  <a:ext cx="16020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640" name="Ink 639">
                  <a:extLst>
                    <a:ext uri="{FF2B5EF4-FFF2-40B4-BE49-F238E27FC236}">
                      <a16:creationId xmlns:a16="http://schemas.microsoft.com/office/drawing/2014/main" id="{28D1DA0C-C506-2C23-1B69-39EE27087C98}"/>
                    </a:ext>
                  </a:extLst>
                </p14:cNvPr>
                <p14:cNvContentPartPr/>
                <p14:nvPr/>
              </p14:nvContentPartPr>
              <p14:xfrm>
                <a:off x="8138636" y="2530657"/>
                <a:ext cx="88920" cy="116640"/>
              </p14:xfrm>
            </p:contentPart>
          </mc:Choice>
          <mc:Fallback xmlns="">
            <p:pic>
              <p:nvPicPr>
                <p:cNvPr id="640" name="Ink 639">
                  <a:extLst>
                    <a:ext uri="{FF2B5EF4-FFF2-40B4-BE49-F238E27FC236}">
                      <a16:creationId xmlns:a16="http://schemas.microsoft.com/office/drawing/2014/main" id="{28D1DA0C-C506-2C23-1B69-39EE27087C98}"/>
                    </a:ext>
                  </a:extLst>
                </p:cNvPr>
                <p:cNvPicPr/>
                <p:nvPr/>
              </p:nvPicPr>
              <p:blipFill>
                <a:blip r:embed="rId326"/>
                <a:stretch>
                  <a:fillRect/>
                </a:stretch>
              </p:blipFill>
              <p:spPr>
                <a:xfrm>
                  <a:off x="8129996" y="2521657"/>
                  <a:ext cx="10656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641" name="Ink 640">
                  <a:extLst>
                    <a:ext uri="{FF2B5EF4-FFF2-40B4-BE49-F238E27FC236}">
                      <a16:creationId xmlns:a16="http://schemas.microsoft.com/office/drawing/2014/main" id="{049C916B-A8A6-F8B8-63B0-DCAD2A1B3219}"/>
                    </a:ext>
                  </a:extLst>
                </p14:cNvPr>
                <p14:cNvContentPartPr/>
                <p14:nvPr/>
              </p14:nvContentPartPr>
              <p14:xfrm>
                <a:off x="8272916" y="2543617"/>
                <a:ext cx="24120" cy="108720"/>
              </p14:xfrm>
            </p:contentPart>
          </mc:Choice>
          <mc:Fallback xmlns="">
            <p:pic>
              <p:nvPicPr>
                <p:cNvPr id="641" name="Ink 640">
                  <a:extLst>
                    <a:ext uri="{FF2B5EF4-FFF2-40B4-BE49-F238E27FC236}">
                      <a16:creationId xmlns:a16="http://schemas.microsoft.com/office/drawing/2014/main" id="{049C916B-A8A6-F8B8-63B0-DCAD2A1B3219}"/>
                    </a:ext>
                  </a:extLst>
                </p:cNvPr>
                <p:cNvPicPr/>
                <p:nvPr/>
              </p:nvPicPr>
              <p:blipFill>
                <a:blip r:embed="rId328"/>
                <a:stretch>
                  <a:fillRect/>
                </a:stretch>
              </p:blipFill>
              <p:spPr>
                <a:xfrm>
                  <a:off x="8264276" y="2534617"/>
                  <a:ext cx="4176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642" name="Ink 641">
                  <a:extLst>
                    <a:ext uri="{FF2B5EF4-FFF2-40B4-BE49-F238E27FC236}">
                      <a16:creationId xmlns:a16="http://schemas.microsoft.com/office/drawing/2014/main" id="{BAB6249E-7B53-2A43-756F-224ADB79A95A}"/>
                    </a:ext>
                  </a:extLst>
                </p14:cNvPr>
                <p14:cNvContentPartPr/>
                <p14:nvPr/>
              </p14:nvContentPartPr>
              <p14:xfrm>
                <a:off x="8308556" y="2553697"/>
                <a:ext cx="54360" cy="77760"/>
              </p14:xfrm>
            </p:contentPart>
          </mc:Choice>
          <mc:Fallback xmlns="">
            <p:pic>
              <p:nvPicPr>
                <p:cNvPr id="642" name="Ink 641">
                  <a:extLst>
                    <a:ext uri="{FF2B5EF4-FFF2-40B4-BE49-F238E27FC236}">
                      <a16:creationId xmlns:a16="http://schemas.microsoft.com/office/drawing/2014/main" id="{BAB6249E-7B53-2A43-756F-224ADB79A95A}"/>
                    </a:ext>
                  </a:extLst>
                </p:cNvPr>
                <p:cNvPicPr/>
                <p:nvPr/>
              </p:nvPicPr>
              <p:blipFill>
                <a:blip r:embed="rId330"/>
                <a:stretch>
                  <a:fillRect/>
                </a:stretch>
              </p:blipFill>
              <p:spPr>
                <a:xfrm>
                  <a:off x="8299556" y="2544697"/>
                  <a:ext cx="7200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643" name="Ink 642">
                  <a:extLst>
                    <a:ext uri="{FF2B5EF4-FFF2-40B4-BE49-F238E27FC236}">
                      <a16:creationId xmlns:a16="http://schemas.microsoft.com/office/drawing/2014/main" id="{D2D09FAA-1060-47B5-015B-C47CF0723784}"/>
                    </a:ext>
                  </a:extLst>
                </p14:cNvPr>
                <p14:cNvContentPartPr/>
                <p14:nvPr/>
              </p14:nvContentPartPr>
              <p14:xfrm>
                <a:off x="8363996" y="2506897"/>
                <a:ext cx="13680" cy="131040"/>
              </p14:xfrm>
            </p:contentPart>
          </mc:Choice>
          <mc:Fallback xmlns="">
            <p:pic>
              <p:nvPicPr>
                <p:cNvPr id="643" name="Ink 642">
                  <a:extLst>
                    <a:ext uri="{FF2B5EF4-FFF2-40B4-BE49-F238E27FC236}">
                      <a16:creationId xmlns:a16="http://schemas.microsoft.com/office/drawing/2014/main" id="{D2D09FAA-1060-47B5-015B-C47CF0723784}"/>
                    </a:ext>
                  </a:extLst>
                </p:cNvPr>
                <p:cNvPicPr/>
                <p:nvPr/>
              </p:nvPicPr>
              <p:blipFill>
                <a:blip r:embed="rId332"/>
                <a:stretch>
                  <a:fillRect/>
                </a:stretch>
              </p:blipFill>
              <p:spPr>
                <a:xfrm>
                  <a:off x="8355356" y="2497897"/>
                  <a:ext cx="3132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644" name="Ink 643">
                  <a:extLst>
                    <a:ext uri="{FF2B5EF4-FFF2-40B4-BE49-F238E27FC236}">
                      <a16:creationId xmlns:a16="http://schemas.microsoft.com/office/drawing/2014/main" id="{62987DA0-6B62-D98D-A53D-15E6E4D28019}"/>
                    </a:ext>
                  </a:extLst>
                </p14:cNvPr>
                <p14:cNvContentPartPr/>
                <p14:nvPr/>
              </p14:nvContentPartPr>
              <p14:xfrm>
                <a:off x="8452916" y="2633257"/>
                <a:ext cx="18720" cy="77040"/>
              </p14:xfrm>
            </p:contentPart>
          </mc:Choice>
          <mc:Fallback xmlns="">
            <p:pic>
              <p:nvPicPr>
                <p:cNvPr id="644" name="Ink 643">
                  <a:extLst>
                    <a:ext uri="{FF2B5EF4-FFF2-40B4-BE49-F238E27FC236}">
                      <a16:creationId xmlns:a16="http://schemas.microsoft.com/office/drawing/2014/main" id="{62987DA0-6B62-D98D-A53D-15E6E4D28019}"/>
                    </a:ext>
                  </a:extLst>
                </p:cNvPr>
                <p:cNvPicPr/>
                <p:nvPr/>
              </p:nvPicPr>
              <p:blipFill>
                <a:blip r:embed="rId334"/>
                <a:stretch>
                  <a:fillRect/>
                </a:stretch>
              </p:blipFill>
              <p:spPr>
                <a:xfrm>
                  <a:off x="8443916" y="2624257"/>
                  <a:ext cx="36360" cy="94680"/>
                </a:xfrm>
                <a:prstGeom prst="rect">
                  <a:avLst/>
                </a:prstGeom>
              </p:spPr>
            </p:pic>
          </mc:Fallback>
        </mc:AlternateContent>
      </p:grpSp>
      <p:grpSp>
        <p:nvGrpSpPr>
          <p:cNvPr id="649" name="Group 648">
            <a:extLst>
              <a:ext uri="{FF2B5EF4-FFF2-40B4-BE49-F238E27FC236}">
                <a16:creationId xmlns:a16="http://schemas.microsoft.com/office/drawing/2014/main" id="{3805A4E9-2A0C-5F6C-514F-2C09BAA77FB9}"/>
              </a:ext>
            </a:extLst>
          </p:cNvPr>
          <p:cNvGrpSpPr/>
          <p:nvPr/>
        </p:nvGrpSpPr>
        <p:grpSpPr>
          <a:xfrm>
            <a:off x="8675756" y="2492497"/>
            <a:ext cx="250200" cy="204120"/>
            <a:chOff x="8675756" y="2492497"/>
            <a:chExt cx="250200" cy="204120"/>
          </a:xfrm>
        </p:grpSpPr>
        <mc:AlternateContent xmlns:mc="http://schemas.openxmlformats.org/markup-compatibility/2006" xmlns:p14="http://schemas.microsoft.com/office/powerpoint/2010/main">
          <mc:Choice Requires="p14">
            <p:contentPart p14:bwMode="auto" r:id="rId335">
              <p14:nvContentPartPr>
                <p14:cNvPr id="646" name="Ink 645">
                  <a:extLst>
                    <a:ext uri="{FF2B5EF4-FFF2-40B4-BE49-F238E27FC236}">
                      <a16:creationId xmlns:a16="http://schemas.microsoft.com/office/drawing/2014/main" id="{D4E48C38-E2E6-EA77-83CA-EC9D5317526E}"/>
                    </a:ext>
                  </a:extLst>
                </p14:cNvPr>
                <p14:cNvContentPartPr/>
                <p14:nvPr/>
              </p14:nvContentPartPr>
              <p14:xfrm>
                <a:off x="8741636" y="2492497"/>
                <a:ext cx="19080" cy="204120"/>
              </p14:xfrm>
            </p:contentPart>
          </mc:Choice>
          <mc:Fallback xmlns="">
            <p:pic>
              <p:nvPicPr>
                <p:cNvPr id="646" name="Ink 645">
                  <a:extLst>
                    <a:ext uri="{FF2B5EF4-FFF2-40B4-BE49-F238E27FC236}">
                      <a16:creationId xmlns:a16="http://schemas.microsoft.com/office/drawing/2014/main" id="{D4E48C38-E2E6-EA77-83CA-EC9D5317526E}"/>
                    </a:ext>
                  </a:extLst>
                </p:cNvPr>
                <p:cNvPicPr/>
                <p:nvPr/>
              </p:nvPicPr>
              <p:blipFill>
                <a:blip r:embed="rId336"/>
                <a:stretch>
                  <a:fillRect/>
                </a:stretch>
              </p:blipFill>
              <p:spPr>
                <a:xfrm>
                  <a:off x="8732636" y="2483857"/>
                  <a:ext cx="3672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647" name="Ink 646">
                  <a:extLst>
                    <a:ext uri="{FF2B5EF4-FFF2-40B4-BE49-F238E27FC236}">
                      <a16:creationId xmlns:a16="http://schemas.microsoft.com/office/drawing/2014/main" id="{098CB9E3-4104-B235-9DA1-07EAC787AC05}"/>
                    </a:ext>
                  </a:extLst>
                </p14:cNvPr>
                <p14:cNvContentPartPr/>
                <p14:nvPr/>
              </p14:nvContentPartPr>
              <p14:xfrm>
                <a:off x="8675756" y="2612377"/>
                <a:ext cx="133200" cy="10080"/>
              </p14:xfrm>
            </p:contentPart>
          </mc:Choice>
          <mc:Fallback xmlns="">
            <p:pic>
              <p:nvPicPr>
                <p:cNvPr id="647" name="Ink 646">
                  <a:extLst>
                    <a:ext uri="{FF2B5EF4-FFF2-40B4-BE49-F238E27FC236}">
                      <a16:creationId xmlns:a16="http://schemas.microsoft.com/office/drawing/2014/main" id="{098CB9E3-4104-B235-9DA1-07EAC787AC05}"/>
                    </a:ext>
                  </a:extLst>
                </p:cNvPr>
                <p:cNvPicPr/>
                <p:nvPr/>
              </p:nvPicPr>
              <p:blipFill>
                <a:blip r:embed="rId338"/>
                <a:stretch>
                  <a:fillRect/>
                </a:stretch>
              </p:blipFill>
              <p:spPr>
                <a:xfrm>
                  <a:off x="8667116" y="2603377"/>
                  <a:ext cx="15084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648" name="Ink 647">
                  <a:extLst>
                    <a:ext uri="{FF2B5EF4-FFF2-40B4-BE49-F238E27FC236}">
                      <a16:creationId xmlns:a16="http://schemas.microsoft.com/office/drawing/2014/main" id="{92482BF7-2FE6-AEBF-9BFD-41560268009E}"/>
                    </a:ext>
                  </a:extLst>
                </p14:cNvPr>
                <p14:cNvContentPartPr/>
                <p14:nvPr/>
              </p14:nvContentPartPr>
              <p14:xfrm>
                <a:off x="8847836" y="2608417"/>
                <a:ext cx="78120" cy="78120"/>
              </p14:xfrm>
            </p:contentPart>
          </mc:Choice>
          <mc:Fallback xmlns="">
            <p:pic>
              <p:nvPicPr>
                <p:cNvPr id="648" name="Ink 647">
                  <a:extLst>
                    <a:ext uri="{FF2B5EF4-FFF2-40B4-BE49-F238E27FC236}">
                      <a16:creationId xmlns:a16="http://schemas.microsoft.com/office/drawing/2014/main" id="{92482BF7-2FE6-AEBF-9BFD-41560268009E}"/>
                    </a:ext>
                  </a:extLst>
                </p:cNvPr>
                <p:cNvPicPr/>
                <p:nvPr/>
              </p:nvPicPr>
              <p:blipFill>
                <a:blip r:embed="rId340"/>
                <a:stretch>
                  <a:fillRect/>
                </a:stretch>
              </p:blipFill>
              <p:spPr>
                <a:xfrm>
                  <a:off x="8838836" y="2599777"/>
                  <a:ext cx="95760" cy="95760"/>
                </a:xfrm>
                <a:prstGeom prst="rect">
                  <a:avLst/>
                </a:prstGeom>
              </p:spPr>
            </p:pic>
          </mc:Fallback>
        </mc:AlternateContent>
      </p:grpSp>
      <p:grpSp>
        <p:nvGrpSpPr>
          <p:cNvPr id="654" name="Group 653">
            <a:extLst>
              <a:ext uri="{FF2B5EF4-FFF2-40B4-BE49-F238E27FC236}">
                <a16:creationId xmlns:a16="http://schemas.microsoft.com/office/drawing/2014/main" id="{A25EA8E2-FDFF-84EB-DE3A-274C6D5811CB}"/>
              </a:ext>
            </a:extLst>
          </p:cNvPr>
          <p:cNvGrpSpPr/>
          <p:nvPr/>
        </p:nvGrpSpPr>
        <p:grpSpPr>
          <a:xfrm>
            <a:off x="9091196" y="2509057"/>
            <a:ext cx="363240" cy="302400"/>
            <a:chOff x="9091196" y="2509057"/>
            <a:chExt cx="363240" cy="302400"/>
          </a:xfrm>
        </p:grpSpPr>
        <mc:AlternateContent xmlns:mc="http://schemas.openxmlformats.org/markup-compatibility/2006" xmlns:p14="http://schemas.microsoft.com/office/powerpoint/2010/main">
          <mc:Choice Requires="p14">
            <p:contentPart p14:bwMode="auto" r:id="rId341">
              <p14:nvContentPartPr>
                <p14:cNvPr id="650" name="Ink 649">
                  <a:extLst>
                    <a:ext uri="{FF2B5EF4-FFF2-40B4-BE49-F238E27FC236}">
                      <a16:creationId xmlns:a16="http://schemas.microsoft.com/office/drawing/2014/main" id="{C989C384-FA26-0E8E-D475-B496115D4031}"/>
                    </a:ext>
                  </a:extLst>
                </p14:cNvPr>
                <p14:cNvContentPartPr/>
                <p14:nvPr/>
              </p14:nvContentPartPr>
              <p14:xfrm>
                <a:off x="9091196" y="2598697"/>
                <a:ext cx="95040" cy="212760"/>
              </p14:xfrm>
            </p:contentPart>
          </mc:Choice>
          <mc:Fallback xmlns="">
            <p:pic>
              <p:nvPicPr>
                <p:cNvPr id="650" name="Ink 649">
                  <a:extLst>
                    <a:ext uri="{FF2B5EF4-FFF2-40B4-BE49-F238E27FC236}">
                      <a16:creationId xmlns:a16="http://schemas.microsoft.com/office/drawing/2014/main" id="{C989C384-FA26-0E8E-D475-B496115D4031}"/>
                    </a:ext>
                  </a:extLst>
                </p:cNvPr>
                <p:cNvPicPr/>
                <p:nvPr/>
              </p:nvPicPr>
              <p:blipFill>
                <a:blip r:embed="rId342"/>
                <a:stretch>
                  <a:fillRect/>
                </a:stretch>
              </p:blipFill>
              <p:spPr>
                <a:xfrm>
                  <a:off x="9082556" y="2589697"/>
                  <a:ext cx="11268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651" name="Ink 650">
                  <a:extLst>
                    <a:ext uri="{FF2B5EF4-FFF2-40B4-BE49-F238E27FC236}">
                      <a16:creationId xmlns:a16="http://schemas.microsoft.com/office/drawing/2014/main" id="{B0D2A806-784B-0650-CE53-08D9222F9412}"/>
                    </a:ext>
                  </a:extLst>
                </p14:cNvPr>
                <p14:cNvContentPartPr/>
                <p14:nvPr/>
              </p14:nvContentPartPr>
              <p14:xfrm>
                <a:off x="9231956" y="2571337"/>
                <a:ext cx="82440" cy="116640"/>
              </p14:xfrm>
            </p:contentPart>
          </mc:Choice>
          <mc:Fallback xmlns="">
            <p:pic>
              <p:nvPicPr>
                <p:cNvPr id="651" name="Ink 650">
                  <a:extLst>
                    <a:ext uri="{FF2B5EF4-FFF2-40B4-BE49-F238E27FC236}">
                      <a16:creationId xmlns:a16="http://schemas.microsoft.com/office/drawing/2014/main" id="{B0D2A806-784B-0650-CE53-08D9222F9412}"/>
                    </a:ext>
                  </a:extLst>
                </p:cNvPr>
                <p:cNvPicPr/>
                <p:nvPr/>
              </p:nvPicPr>
              <p:blipFill>
                <a:blip r:embed="rId344"/>
                <a:stretch>
                  <a:fillRect/>
                </a:stretch>
              </p:blipFill>
              <p:spPr>
                <a:xfrm>
                  <a:off x="9223316" y="2562697"/>
                  <a:ext cx="10008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652" name="Ink 651">
                  <a:extLst>
                    <a:ext uri="{FF2B5EF4-FFF2-40B4-BE49-F238E27FC236}">
                      <a16:creationId xmlns:a16="http://schemas.microsoft.com/office/drawing/2014/main" id="{A6F83660-3884-D949-5304-8C5B2D5E58C7}"/>
                    </a:ext>
                  </a:extLst>
                </p14:cNvPr>
                <p14:cNvContentPartPr/>
                <p14:nvPr/>
              </p14:nvContentPartPr>
              <p14:xfrm>
                <a:off x="9380996" y="2509057"/>
                <a:ext cx="34920" cy="190080"/>
              </p14:xfrm>
            </p:contentPart>
          </mc:Choice>
          <mc:Fallback xmlns="">
            <p:pic>
              <p:nvPicPr>
                <p:cNvPr id="652" name="Ink 651">
                  <a:extLst>
                    <a:ext uri="{FF2B5EF4-FFF2-40B4-BE49-F238E27FC236}">
                      <a16:creationId xmlns:a16="http://schemas.microsoft.com/office/drawing/2014/main" id="{A6F83660-3884-D949-5304-8C5B2D5E58C7}"/>
                    </a:ext>
                  </a:extLst>
                </p:cNvPr>
                <p:cNvPicPr/>
                <p:nvPr/>
              </p:nvPicPr>
              <p:blipFill>
                <a:blip r:embed="rId346"/>
                <a:stretch>
                  <a:fillRect/>
                </a:stretch>
              </p:blipFill>
              <p:spPr>
                <a:xfrm>
                  <a:off x="9372356" y="2500057"/>
                  <a:ext cx="5256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653" name="Ink 652">
                  <a:extLst>
                    <a:ext uri="{FF2B5EF4-FFF2-40B4-BE49-F238E27FC236}">
                      <a16:creationId xmlns:a16="http://schemas.microsoft.com/office/drawing/2014/main" id="{5CCE9EE2-889A-6E9D-705E-1F4507B75A9B}"/>
                    </a:ext>
                  </a:extLst>
                </p14:cNvPr>
                <p14:cNvContentPartPr/>
                <p14:nvPr/>
              </p14:nvContentPartPr>
              <p14:xfrm>
                <a:off x="9355076" y="2583937"/>
                <a:ext cx="99360" cy="15120"/>
              </p14:xfrm>
            </p:contentPart>
          </mc:Choice>
          <mc:Fallback xmlns="">
            <p:pic>
              <p:nvPicPr>
                <p:cNvPr id="653" name="Ink 652">
                  <a:extLst>
                    <a:ext uri="{FF2B5EF4-FFF2-40B4-BE49-F238E27FC236}">
                      <a16:creationId xmlns:a16="http://schemas.microsoft.com/office/drawing/2014/main" id="{5CCE9EE2-889A-6E9D-705E-1F4507B75A9B}"/>
                    </a:ext>
                  </a:extLst>
                </p:cNvPr>
                <p:cNvPicPr/>
                <p:nvPr/>
              </p:nvPicPr>
              <p:blipFill>
                <a:blip r:embed="rId348"/>
                <a:stretch>
                  <a:fillRect/>
                </a:stretch>
              </p:blipFill>
              <p:spPr>
                <a:xfrm>
                  <a:off x="9346436" y="2574937"/>
                  <a:ext cx="117000" cy="32760"/>
                </a:xfrm>
                <a:prstGeom prst="rect">
                  <a:avLst/>
                </a:prstGeom>
              </p:spPr>
            </p:pic>
          </mc:Fallback>
        </mc:AlternateContent>
      </p:grpSp>
      <p:grpSp>
        <p:nvGrpSpPr>
          <p:cNvPr id="665" name="Group 664">
            <a:extLst>
              <a:ext uri="{FF2B5EF4-FFF2-40B4-BE49-F238E27FC236}">
                <a16:creationId xmlns:a16="http://schemas.microsoft.com/office/drawing/2014/main" id="{EE07B2A8-644F-A9F5-6CFC-0D85881E17B5}"/>
              </a:ext>
            </a:extLst>
          </p:cNvPr>
          <p:cNvGrpSpPr/>
          <p:nvPr/>
        </p:nvGrpSpPr>
        <p:grpSpPr>
          <a:xfrm>
            <a:off x="9671876" y="2457217"/>
            <a:ext cx="822960" cy="282600"/>
            <a:chOff x="9671876" y="2457217"/>
            <a:chExt cx="822960" cy="282600"/>
          </a:xfrm>
        </p:grpSpPr>
        <mc:AlternateContent xmlns:mc="http://schemas.openxmlformats.org/markup-compatibility/2006" xmlns:p14="http://schemas.microsoft.com/office/powerpoint/2010/main">
          <mc:Choice Requires="p14">
            <p:contentPart p14:bwMode="auto" r:id="rId349">
              <p14:nvContentPartPr>
                <p14:cNvPr id="655" name="Ink 654">
                  <a:extLst>
                    <a:ext uri="{FF2B5EF4-FFF2-40B4-BE49-F238E27FC236}">
                      <a16:creationId xmlns:a16="http://schemas.microsoft.com/office/drawing/2014/main" id="{D8FC072E-517F-A57E-17B4-DC57749C0B5E}"/>
                    </a:ext>
                  </a:extLst>
                </p14:cNvPr>
                <p14:cNvContentPartPr/>
                <p14:nvPr/>
              </p14:nvContentPartPr>
              <p14:xfrm>
                <a:off x="9671876" y="2457217"/>
                <a:ext cx="101520" cy="240840"/>
              </p14:xfrm>
            </p:contentPart>
          </mc:Choice>
          <mc:Fallback xmlns="">
            <p:pic>
              <p:nvPicPr>
                <p:cNvPr id="655" name="Ink 654">
                  <a:extLst>
                    <a:ext uri="{FF2B5EF4-FFF2-40B4-BE49-F238E27FC236}">
                      <a16:creationId xmlns:a16="http://schemas.microsoft.com/office/drawing/2014/main" id="{D8FC072E-517F-A57E-17B4-DC57749C0B5E}"/>
                    </a:ext>
                  </a:extLst>
                </p:cNvPr>
                <p:cNvPicPr/>
                <p:nvPr/>
              </p:nvPicPr>
              <p:blipFill>
                <a:blip r:embed="rId350"/>
                <a:stretch>
                  <a:fillRect/>
                </a:stretch>
              </p:blipFill>
              <p:spPr>
                <a:xfrm>
                  <a:off x="9663236" y="2448217"/>
                  <a:ext cx="11916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351">
              <p14:nvContentPartPr>
                <p14:cNvPr id="656" name="Ink 655">
                  <a:extLst>
                    <a:ext uri="{FF2B5EF4-FFF2-40B4-BE49-F238E27FC236}">
                      <a16:creationId xmlns:a16="http://schemas.microsoft.com/office/drawing/2014/main" id="{8CB3BF08-F2D7-206C-75A2-3F5DAB6D6012}"/>
                    </a:ext>
                  </a:extLst>
                </p14:cNvPr>
                <p14:cNvContentPartPr/>
                <p14:nvPr/>
              </p14:nvContentPartPr>
              <p14:xfrm>
                <a:off x="9806156" y="2655217"/>
                <a:ext cx="74880" cy="84600"/>
              </p14:xfrm>
            </p:contentPart>
          </mc:Choice>
          <mc:Fallback xmlns="">
            <p:pic>
              <p:nvPicPr>
                <p:cNvPr id="656" name="Ink 655">
                  <a:extLst>
                    <a:ext uri="{FF2B5EF4-FFF2-40B4-BE49-F238E27FC236}">
                      <a16:creationId xmlns:a16="http://schemas.microsoft.com/office/drawing/2014/main" id="{8CB3BF08-F2D7-206C-75A2-3F5DAB6D6012}"/>
                    </a:ext>
                  </a:extLst>
                </p:cNvPr>
                <p:cNvPicPr/>
                <p:nvPr/>
              </p:nvPicPr>
              <p:blipFill>
                <a:blip r:embed="rId352"/>
                <a:stretch>
                  <a:fillRect/>
                </a:stretch>
              </p:blipFill>
              <p:spPr>
                <a:xfrm>
                  <a:off x="9797156" y="2646577"/>
                  <a:ext cx="9252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657" name="Ink 656">
                  <a:extLst>
                    <a:ext uri="{FF2B5EF4-FFF2-40B4-BE49-F238E27FC236}">
                      <a16:creationId xmlns:a16="http://schemas.microsoft.com/office/drawing/2014/main" id="{171D5A2B-26C2-7544-E1D7-1A2545015AD5}"/>
                    </a:ext>
                  </a:extLst>
                </p14:cNvPr>
                <p14:cNvContentPartPr/>
                <p14:nvPr/>
              </p14:nvContentPartPr>
              <p14:xfrm>
                <a:off x="9965636" y="2562697"/>
                <a:ext cx="42120" cy="158400"/>
              </p14:xfrm>
            </p:contentPart>
          </mc:Choice>
          <mc:Fallback xmlns="">
            <p:pic>
              <p:nvPicPr>
                <p:cNvPr id="657" name="Ink 656">
                  <a:extLst>
                    <a:ext uri="{FF2B5EF4-FFF2-40B4-BE49-F238E27FC236}">
                      <a16:creationId xmlns:a16="http://schemas.microsoft.com/office/drawing/2014/main" id="{171D5A2B-26C2-7544-E1D7-1A2545015AD5}"/>
                    </a:ext>
                  </a:extLst>
                </p:cNvPr>
                <p:cNvPicPr/>
                <p:nvPr/>
              </p:nvPicPr>
              <p:blipFill>
                <a:blip r:embed="rId354"/>
                <a:stretch>
                  <a:fillRect/>
                </a:stretch>
              </p:blipFill>
              <p:spPr>
                <a:xfrm>
                  <a:off x="9956636" y="2554057"/>
                  <a:ext cx="5976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355">
              <p14:nvContentPartPr>
                <p14:cNvPr id="659" name="Ink 658">
                  <a:extLst>
                    <a:ext uri="{FF2B5EF4-FFF2-40B4-BE49-F238E27FC236}">
                      <a16:creationId xmlns:a16="http://schemas.microsoft.com/office/drawing/2014/main" id="{125F5620-76E5-0EE6-5CD1-0A7E9EA7D4D1}"/>
                    </a:ext>
                  </a:extLst>
                </p14:cNvPr>
                <p14:cNvContentPartPr/>
                <p14:nvPr/>
              </p14:nvContentPartPr>
              <p14:xfrm>
                <a:off x="10063916" y="2569537"/>
                <a:ext cx="88560" cy="145440"/>
              </p14:xfrm>
            </p:contentPart>
          </mc:Choice>
          <mc:Fallback xmlns="">
            <p:pic>
              <p:nvPicPr>
                <p:cNvPr id="659" name="Ink 658">
                  <a:extLst>
                    <a:ext uri="{FF2B5EF4-FFF2-40B4-BE49-F238E27FC236}">
                      <a16:creationId xmlns:a16="http://schemas.microsoft.com/office/drawing/2014/main" id="{125F5620-76E5-0EE6-5CD1-0A7E9EA7D4D1}"/>
                    </a:ext>
                  </a:extLst>
                </p:cNvPr>
                <p:cNvPicPr/>
                <p:nvPr/>
              </p:nvPicPr>
              <p:blipFill>
                <a:blip r:embed="rId356"/>
                <a:stretch>
                  <a:fillRect/>
                </a:stretch>
              </p:blipFill>
              <p:spPr>
                <a:xfrm>
                  <a:off x="10055276" y="2560537"/>
                  <a:ext cx="10620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660" name="Ink 659">
                  <a:extLst>
                    <a:ext uri="{FF2B5EF4-FFF2-40B4-BE49-F238E27FC236}">
                      <a16:creationId xmlns:a16="http://schemas.microsoft.com/office/drawing/2014/main" id="{3404A061-0D72-BE3A-33AB-421724CCF67E}"/>
                    </a:ext>
                  </a:extLst>
                </p14:cNvPr>
                <p14:cNvContentPartPr/>
                <p14:nvPr/>
              </p14:nvContentPartPr>
              <p14:xfrm>
                <a:off x="10203236" y="2597977"/>
                <a:ext cx="77760" cy="79920"/>
              </p14:xfrm>
            </p:contentPart>
          </mc:Choice>
          <mc:Fallback xmlns="">
            <p:pic>
              <p:nvPicPr>
                <p:cNvPr id="660" name="Ink 659">
                  <a:extLst>
                    <a:ext uri="{FF2B5EF4-FFF2-40B4-BE49-F238E27FC236}">
                      <a16:creationId xmlns:a16="http://schemas.microsoft.com/office/drawing/2014/main" id="{3404A061-0D72-BE3A-33AB-421724CCF67E}"/>
                    </a:ext>
                  </a:extLst>
                </p:cNvPr>
                <p:cNvPicPr/>
                <p:nvPr/>
              </p:nvPicPr>
              <p:blipFill>
                <a:blip r:embed="rId358"/>
                <a:stretch>
                  <a:fillRect/>
                </a:stretch>
              </p:blipFill>
              <p:spPr>
                <a:xfrm>
                  <a:off x="10194236" y="2589337"/>
                  <a:ext cx="9540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359">
              <p14:nvContentPartPr>
                <p14:cNvPr id="661" name="Ink 660">
                  <a:extLst>
                    <a:ext uri="{FF2B5EF4-FFF2-40B4-BE49-F238E27FC236}">
                      <a16:creationId xmlns:a16="http://schemas.microsoft.com/office/drawing/2014/main" id="{E206B047-F77C-C23E-E551-A26FAABC87F1}"/>
                    </a:ext>
                  </a:extLst>
                </p14:cNvPr>
                <p14:cNvContentPartPr/>
                <p14:nvPr/>
              </p14:nvContentPartPr>
              <p14:xfrm>
                <a:off x="10323476" y="2591497"/>
                <a:ext cx="39600" cy="77760"/>
              </p14:xfrm>
            </p:contentPart>
          </mc:Choice>
          <mc:Fallback xmlns="">
            <p:pic>
              <p:nvPicPr>
                <p:cNvPr id="661" name="Ink 660">
                  <a:extLst>
                    <a:ext uri="{FF2B5EF4-FFF2-40B4-BE49-F238E27FC236}">
                      <a16:creationId xmlns:a16="http://schemas.microsoft.com/office/drawing/2014/main" id="{E206B047-F77C-C23E-E551-A26FAABC87F1}"/>
                    </a:ext>
                  </a:extLst>
                </p:cNvPr>
                <p:cNvPicPr/>
                <p:nvPr/>
              </p:nvPicPr>
              <p:blipFill>
                <a:blip r:embed="rId360"/>
                <a:stretch>
                  <a:fillRect/>
                </a:stretch>
              </p:blipFill>
              <p:spPr>
                <a:xfrm>
                  <a:off x="10314836" y="2582857"/>
                  <a:ext cx="5724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361">
              <p14:nvContentPartPr>
                <p14:cNvPr id="662" name="Ink 661">
                  <a:extLst>
                    <a:ext uri="{FF2B5EF4-FFF2-40B4-BE49-F238E27FC236}">
                      <a16:creationId xmlns:a16="http://schemas.microsoft.com/office/drawing/2014/main" id="{8BD558A1-FA28-830A-ABCE-39E4942CA684}"/>
                    </a:ext>
                  </a:extLst>
                </p14:cNvPr>
                <p14:cNvContentPartPr/>
                <p14:nvPr/>
              </p14:nvContentPartPr>
              <p14:xfrm>
                <a:off x="10358036" y="2599777"/>
                <a:ext cx="40680" cy="66600"/>
              </p14:xfrm>
            </p:contentPart>
          </mc:Choice>
          <mc:Fallback xmlns="">
            <p:pic>
              <p:nvPicPr>
                <p:cNvPr id="662" name="Ink 661">
                  <a:extLst>
                    <a:ext uri="{FF2B5EF4-FFF2-40B4-BE49-F238E27FC236}">
                      <a16:creationId xmlns:a16="http://schemas.microsoft.com/office/drawing/2014/main" id="{8BD558A1-FA28-830A-ABCE-39E4942CA684}"/>
                    </a:ext>
                  </a:extLst>
                </p:cNvPr>
                <p:cNvPicPr/>
                <p:nvPr/>
              </p:nvPicPr>
              <p:blipFill>
                <a:blip r:embed="rId362"/>
                <a:stretch>
                  <a:fillRect/>
                </a:stretch>
              </p:blipFill>
              <p:spPr>
                <a:xfrm>
                  <a:off x="10349036" y="2590777"/>
                  <a:ext cx="5832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363">
              <p14:nvContentPartPr>
                <p14:cNvPr id="663" name="Ink 662">
                  <a:extLst>
                    <a:ext uri="{FF2B5EF4-FFF2-40B4-BE49-F238E27FC236}">
                      <a16:creationId xmlns:a16="http://schemas.microsoft.com/office/drawing/2014/main" id="{46021F7F-052B-3BBC-C31D-998A1F0CD25B}"/>
                    </a:ext>
                  </a:extLst>
                </p14:cNvPr>
                <p14:cNvContentPartPr/>
                <p14:nvPr/>
              </p14:nvContentPartPr>
              <p14:xfrm>
                <a:off x="10401596" y="2581777"/>
                <a:ext cx="22680" cy="90360"/>
              </p14:xfrm>
            </p:contentPart>
          </mc:Choice>
          <mc:Fallback xmlns="">
            <p:pic>
              <p:nvPicPr>
                <p:cNvPr id="663" name="Ink 662">
                  <a:extLst>
                    <a:ext uri="{FF2B5EF4-FFF2-40B4-BE49-F238E27FC236}">
                      <a16:creationId xmlns:a16="http://schemas.microsoft.com/office/drawing/2014/main" id="{46021F7F-052B-3BBC-C31D-998A1F0CD25B}"/>
                    </a:ext>
                  </a:extLst>
                </p:cNvPr>
                <p:cNvPicPr/>
                <p:nvPr/>
              </p:nvPicPr>
              <p:blipFill>
                <a:blip r:embed="rId364"/>
                <a:stretch>
                  <a:fillRect/>
                </a:stretch>
              </p:blipFill>
              <p:spPr>
                <a:xfrm>
                  <a:off x="10392596" y="2572777"/>
                  <a:ext cx="4032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664" name="Ink 663">
                  <a:extLst>
                    <a:ext uri="{FF2B5EF4-FFF2-40B4-BE49-F238E27FC236}">
                      <a16:creationId xmlns:a16="http://schemas.microsoft.com/office/drawing/2014/main" id="{190CB5F9-313F-825D-5C5D-017D42128F9F}"/>
                    </a:ext>
                  </a:extLst>
                </p14:cNvPr>
                <p14:cNvContentPartPr/>
                <p14:nvPr/>
              </p14:nvContentPartPr>
              <p14:xfrm>
                <a:off x="10460996" y="2558737"/>
                <a:ext cx="33840" cy="146160"/>
              </p14:xfrm>
            </p:contentPart>
          </mc:Choice>
          <mc:Fallback xmlns="">
            <p:pic>
              <p:nvPicPr>
                <p:cNvPr id="664" name="Ink 663">
                  <a:extLst>
                    <a:ext uri="{FF2B5EF4-FFF2-40B4-BE49-F238E27FC236}">
                      <a16:creationId xmlns:a16="http://schemas.microsoft.com/office/drawing/2014/main" id="{190CB5F9-313F-825D-5C5D-017D42128F9F}"/>
                    </a:ext>
                  </a:extLst>
                </p:cNvPr>
                <p:cNvPicPr/>
                <p:nvPr/>
              </p:nvPicPr>
              <p:blipFill>
                <a:blip r:embed="rId366"/>
                <a:stretch>
                  <a:fillRect/>
                </a:stretch>
              </p:blipFill>
              <p:spPr>
                <a:xfrm>
                  <a:off x="10452356" y="2549737"/>
                  <a:ext cx="51480" cy="163800"/>
                </a:xfrm>
                <a:prstGeom prst="rect">
                  <a:avLst/>
                </a:prstGeom>
              </p:spPr>
            </p:pic>
          </mc:Fallback>
        </mc:AlternateContent>
      </p:grpSp>
      <p:grpSp>
        <p:nvGrpSpPr>
          <p:cNvPr id="669" name="Group 668">
            <a:extLst>
              <a:ext uri="{FF2B5EF4-FFF2-40B4-BE49-F238E27FC236}">
                <a16:creationId xmlns:a16="http://schemas.microsoft.com/office/drawing/2014/main" id="{54CF0782-8989-02C0-7E8E-28568C6B21C3}"/>
              </a:ext>
            </a:extLst>
          </p:cNvPr>
          <p:cNvGrpSpPr/>
          <p:nvPr/>
        </p:nvGrpSpPr>
        <p:grpSpPr>
          <a:xfrm>
            <a:off x="10631996" y="2501857"/>
            <a:ext cx="343440" cy="182520"/>
            <a:chOff x="10631996" y="2501857"/>
            <a:chExt cx="343440" cy="182520"/>
          </a:xfrm>
        </p:grpSpPr>
        <mc:AlternateContent xmlns:mc="http://schemas.openxmlformats.org/markup-compatibility/2006" xmlns:p14="http://schemas.microsoft.com/office/powerpoint/2010/main">
          <mc:Choice Requires="p14">
            <p:contentPart p14:bwMode="auto" r:id="rId367">
              <p14:nvContentPartPr>
                <p14:cNvPr id="666" name="Ink 665">
                  <a:extLst>
                    <a:ext uri="{FF2B5EF4-FFF2-40B4-BE49-F238E27FC236}">
                      <a16:creationId xmlns:a16="http://schemas.microsoft.com/office/drawing/2014/main" id="{F62C94F9-5EAC-8FD1-C874-1D6E7E835FBD}"/>
                    </a:ext>
                  </a:extLst>
                </p14:cNvPr>
                <p14:cNvContentPartPr/>
                <p14:nvPr/>
              </p14:nvContentPartPr>
              <p14:xfrm>
                <a:off x="10631996" y="2626417"/>
                <a:ext cx="68400" cy="57960"/>
              </p14:xfrm>
            </p:contentPart>
          </mc:Choice>
          <mc:Fallback xmlns="">
            <p:pic>
              <p:nvPicPr>
                <p:cNvPr id="666" name="Ink 665">
                  <a:extLst>
                    <a:ext uri="{FF2B5EF4-FFF2-40B4-BE49-F238E27FC236}">
                      <a16:creationId xmlns:a16="http://schemas.microsoft.com/office/drawing/2014/main" id="{F62C94F9-5EAC-8FD1-C874-1D6E7E835FBD}"/>
                    </a:ext>
                  </a:extLst>
                </p:cNvPr>
                <p:cNvPicPr/>
                <p:nvPr/>
              </p:nvPicPr>
              <p:blipFill>
                <a:blip r:embed="rId368"/>
                <a:stretch>
                  <a:fillRect/>
                </a:stretch>
              </p:blipFill>
              <p:spPr>
                <a:xfrm>
                  <a:off x="10623356" y="2617417"/>
                  <a:ext cx="8604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667" name="Ink 666">
                  <a:extLst>
                    <a:ext uri="{FF2B5EF4-FFF2-40B4-BE49-F238E27FC236}">
                      <a16:creationId xmlns:a16="http://schemas.microsoft.com/office/drawing/2014/main" id="{B826CDE0-CBF4-1F1F-81A8-348459212470}"/>
                    </a:ext>
                  </a:extLst>
                </p14:cNvPr>
                <p14:cNvContentPartPr/>
                <p14:nvPr/>
              </p14:nvContentPartPr>
              <p14:xfrm>
                <a:off x="10765556" y="2624617"/>
                <a:ext cx="68040" cy="52200"/>
              </p14:xfrm>
            </p:contentPart>
          </mc:Choice>
          <mc:Fallback xmlns="">
            <p:pic>
              <p:nvPicPr>
                <p:cNvPr id="667" name="Ink 666">
                  <a:extLst>
                    <a:ext uri="{FF2B5EF4-FFF2-40B4-BE49-F238E27FC236}">
                      <a16:creationId xmlns:a16="http://schemas.microsoft.com/office/drawing/2014/main" id="{B826CDE0-CBF4-1F1F-81A8-348459212470}"/>
                    </a:ext>
                  </a:extLst>
                </p:cNvPr>
                <p:cNvPicPr/>
                <p:nvPr/>
              </p:nvPicPr>
              <p:blipFill>
                <a:blip r:embed="rId370"/>
                <a:stretch>
                  <a:fillRect/>
                </a:stretch>
              </p:blipFill>
              <p:spPr>
                <a:xfrm>
                  <a:off x="10756916" y="2615617"/>
                  <a:ext cx="8568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668" name="Ink 667">
                  <a:extLst>
                    <a:ext uri="{FF2B5EF4-FFF2-40B4-BE49-F238E27FC236}">
                      <a16:creationId xmlns:a16="http://schemas.microsoft.com/office/drawing/2014/main" id="{D9F6CC36-0AE4-4CCA-0E24-30B332D18B72}"/>
                    </a:ext>
                  </a:extLst>
                </p14:cNvPr>
                <p14:cNvContentPartPr/>
                <p14:nvPr/>
              </p14:nvContentPartPr>
              <p14:xfrm>
                <a:off x="10874276" y="2501857"/>
                <a:ext cx="101160" cy="166680"/>
              </p14:xfrm>
            </p:contentPart>
          </mc:Choice>
          <mc:Fallback xmlns="">
            <p:pic>
              <p:nvPicPr>
                <p:cNvPr id="668" name="Ink 667">
                  <a:extLst>
                    <a:ext uri="{FF2B5EF4-FFF2-40B4-BE49-F238E27FC236}">
                      <a16:creationId xmlns:a16="http://schemas.microsoft.com/office/drawing/2014/main" id="{D9F6CC36-0AE4-4CCA-0E24-30B332D18B72}"/>
                    </a:ext>
                  </a:extLst>
                </p:cNvPr>
                <p:cNvPicPr/>
                <p:nvPr/>
              </p:nvPicPr>
              <p:blipFill>
                <a:blip r:embed="rId372"/>
                <a:stretch>
                  <a:fillRect/>
                </a:stretch>
              </p:blipFill>
              <p:spPr>
                <a:xfrm>
                  <a:off x="10865276" y="2493217"/>
                  <a:ext cx="118800" cy="184320"/>
                </a:xfrm>
                <a:prstGeom prst="rect">
                  <a:avLst/>
                </a:prstGeom>
              </p:spPr>
            </p:pic>
          </mc:Fallback>
        </mc:AlternateContent>
      </p:grpSp>
      <p:grpSp>
        <p:nvGrpSpPr>
          <p:cNvPr id="672" name="Group 671">
            <a:extLst>
              <a:ext uri="{FF2B5EF4-FFF2-40B4-BE49-F238E27FC236}">
                <a16:creationId xmlns:a16="http://schemas.microsoft.com/office/drawing/2014/main" id="{B419F2E2-35E6-45A2-2EFC-B52EEFA6C595}"/>
              </a:ext>
            </a:extLst>
          </p:cNvPr>
          <p:cNvGrpSpPr/>
          <p:nvPr/>
        </p:nvGrpSpPr>
        <p:grpSpPr>
          <a:xfrm>
            <a:off x="11190716" y="2385937"/>
            <a:ext cx="189000" cy="333720"/>
            <a:chOff x="11190716" y="2385937"/>
            <a:chExt cx="189000" cy="333720"/>
          </a:xfrm>
        </p:grpSpPr>
        <mc:AlternateContent xmlns:mc="http://schemas.openxmlformats.org/markup-compatibility/2006" xmlns:p14="http://schemas.microsoft.com/office/powerpoint/2010/main">
          <mc:Choice Requires="p14">
            <p:contentPart p14:bwMode="auto" r:id="rId373">
              <p14:nvContentPartPr>
                <p14:cNvPr id="670" name="Ink 669">
                  <a:extLst>
                    <a:ext uri="{FF2B5EF4-FFF2-40B4-BE49-F238E27FC236}">
                      <a16:creationId xmlns:a16="http://schemas.microsoft.com/office/drawing/2014/main" id="{989E10EA-8914-6CFE-FE8C-6384C0B97341}"/>
                    </a:ext>
                  </a:extLst>
                </p14:cNvPr>
                <p14:cNvContentPartPr/>
                <p14:nvPr/>
              </p14:nvContentPartPr>
              <p14:xfrm>
                <a:off x="11190716" y="2385937"/>
                <a:ext cx="110160" cy="278640"/>
              </p14:xfrm>
            </p:contentPart>
          </mc:Choice>
          <mc:Fallback xmlns="">
            <p:pic>
              <p:nvPicPr>
                <p:cNvPr id="670" name="Ink 669">
                  <a:extLst>
                    <a:ext uri="{FF2B5EF4-FFF2-40B4-BE49-F238E27FC236}">
                      <a16:creationId xmlns:a16="http://schemas.microsoft.com/office/drawing/2014/main" id="{989E10EA-8914-6CFE-FE8C-6384C0B97341}"/>
                    </a:ext>
                  </a:extLst>
                </p:cNvPr>
                <p:cNvPicPr/>
                <p:nvPr/>
              </p:nvPicPr>
              <p:blipFill>
                <a:blip r:embed="rId374"/>
                <a:stretch>
                  <a:fillRect/>
                </a:stretch>
              </p:blipFill>
              <p:spPr>
                <a:xfrm>
                  <a:off x="11181716" y="2376937"/>
                  <a:ext cx="127800"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671" name="Ink 670">
                  <a:extLst>
                    <a:ext uri="{FF2B5EF4-FFF2-40B4-BE49-F238E27FC236}">
                      <a16:creationId xmlns:a16="http://schemas.microsoft.com/office/drawing/2014/main" id="{6C80D735-752D-D63F-1CA9-9131B9DD2F91}"/>
                    </a:ext>
                  </a:extLst>
                </p14:cNvPr>
                <p14:cNvContentPartPr/>
                <p14:nvPr/>
              </p14:nvContentPartPr>
              <p14:xfrm>
                <a:off x="11293316" y="2642257"/>
                <a:ext cx="86400" cy="77400"/>
              </p14:xfrm>
            </p:contentPart>
          </mc:Choice>
          <mc:Fallback xmlns="">
            <p:pic>
              <p:nvPicPr>
                <p:cNvPr id="671" name="Ink 670">
                  <a:extLst>
                    <a:ext uri="{FF2B5EF4-FFF2-40B4-BE49-F238E27FC236}">
                      <a16:creationId xmlns:a16="http://schemas.microsoft.com/office/drawing/2014/main" id="{6C80D735-752D-D63F-1CA9-9131B9DD2F91}"/>
                    </a:ext>
                  </a:extLst>
                </p:cNvPr>
                <p:cNvPicPr/>
                <p:nvPr/>
              </p:nvPicPr>
              <p:blipFill>
                <a:blip r:embed="rId376"/>
                <a:stretch>
                  <a:fillRect/>
                </a:stretch>
              </p:blipFill>
              <p:spPr>
                <a:xfrm>
                  <a:off x="11284676" y="2633617"/>
                  <a:ext cx="104040" cy="95040"/>
                </a:xfrm>
                <a:prstGeom prst="rect">
                  <a:avLst/>
                </a:prstGeom>
              </p:spPr>
            </p:pic>
          </mc:Fallback>
        </mc:AlternateContent>
      </p:grpSp>
      <p:grpSp>
        <p:nvGrpSpPr>
          <p:cNvPr id="683" name="Group 682">
            <a:extLst>
              <a:ext uri="{FF2B5EF4-FFF2-40B4-BE49-F238E27FC236}">
                <a16:creationId xmlns:a16="http://schemas.microsoft.com/office/drawing/2014/main" id="{14077142-38A5-74DD-0BB5-7995FB47EB5C}"/>
              </a:ext>
            </a:extLst>
          </p:cNvPr>
          <p:cNvGrpSpPr/>
          <p:nvPr/>
        </p:nvGrpSpPr>
        <p:grpSpPr>
          <a:xfrm>
            <a:off x="11447036" y="2453977"/>
            <a:ext cx="621720" cy="253440"/>
            <a:chOff x="11447036" y="2453977"/>
            <a:chExt cx="621720" cy="253440"/>
          </a:xfrm>
        </p:grpSpPr>
        <mc:AlternateContent xmlns:mc="http://schemas.openxmlformats.org/markup-compatibility/2006" xmlns:p14="http://schemas.microsoft.com/office/powerpoint/2010/main">
          <mc:Choice Requires="p14">
            <p:contentPart p14:bwMode="auto" r:id="rId377">
              <p14:nvContentPartPr>
                <p14:cNvPr id="673" name="Ink 672">
                  <a:extLst>
                    <a:ext uri="{FF2B5EF4-FFF2-40B4-BE49-F238E27FC236}">
                      <a16:creationId xmlns:a16="http://schemas.microsoft.com/office/drawing/2014/main" id="{86B494FE-BEFB-566C-6041-4DB7F75181C5}"/>
                    </a:ext>
                  </a:extLst>
                </p14:cNvPr>
                <p14:cNvContentPartPr/>
                <p14:nvPr/>
              </p14:nvContentPartPr>
              <p14:xfrm>
                <a:off x="11447036" y="2501137"/>
                <a:ext cx="52200" cy="183600"/>
              </p14:xfrm>
            </p:contentPart>
          </mc:Choice>
          <mc:Fallback xmlns="">
            <p:pic>
              <p:nvPicPr>
                <p:cNvPr id="673" name="Ink 672">
                  <a:extLst>
                    <a:ext uri="{FF2B5EF4-FFF2-40B4-BE49-F238E27FC236}">
                      <a16:creationId xmlns:a16="http://schemas.microsoft.com/office/drawing/2014/main" id="{86B494FE-BEFB-566C-6041-4DB7F75181C5}"/>
                    </a:ext>
                  </a:extLst>
                </p:cNvPr>
                <p:cNvPicPr/>
                <p:nvPr/>
              </p:nvPicPr>
              <p:blipFill>
                <a:blip r:embed="rId378"/>
                <a:stretch>
                  <a:fillRect/>
                </a:stretch>
              </p:blipFill>
              <p:spPr>
                <a:xfrm>
                  <a:off x="11438036" y="2492497"/>
                  <a:ext cx="6984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379">
              <p14:nvContentPartPr>
                <p14:cNvPr id="674" name="Ink 673">
                  <a:extLst>
                    <a:ext uri="{FF2B5EF4-FFF2-40B4-BE49-F238E27FC236}">
                      <a16:creationId xmlns:a16="http://schemas.microsoft.com/office/drawing/2014/main" id="{E8561E51-50CE-9CEC-5585-90E1D90097D9}"/>
                    </a:ext>
                  </a:extLst>
                </p14:cNvPr>
                <p14:cNvContentPartPr/>
                <p14:nvPr/>
              </p14:nvContentPartPr>
              <p14:xfrm>
                <a:off x="11539916" y="2522017"/>
                <a:ext cx="81000" cy="125640"/>
              </p14:xfrm>
            </p:contentPart>
          </mc:Choice>
          <mc:Fallback xmlns="">
            <p:pic>
              <p:nvPicPr>
                <p:cNvPr id="674" name="Ink 673">
                  <a:extLst>
                    <a:ext uri="{FF2B5EF4-FFF2-40B4-BE49-F238E27FC236}">
                      <a16:creationId xmlns:a16="http://schemas.microsoft.com/office/drawing/2014/main" id="{E8561E51-50CE-9CEC-5585-90E1D90097D9}"/>
                    </a:ext>
                  </a:extLst>
                </p:cNvPr>
                <p:cNvPicPr/>
                <p:nvPr/>
              </p:nvPicPr>
              <p:blipFill>
                <a:blip r:embed="rId380"/>
                <a:stretch>
                  <a:fillRect/>
                </a:stretch>
              </p:blipFill>
              <p:spPr>
                <a:xfrm>
                  <a:off x="11531276" y="2513377"/>
                  <a:ext cx="9864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381">
              <p14:nvContentPartPr>
                <p14:cNvPr id="675" name="Ink 674">
                  <a:extLst>
                    <a:ext uri="{FF2B5EF4-FFF2-40B4-BE49-F238E27FC236}">
                      <a16:creationId xmlns:a16="http://schemas.microsoft.com/office/drawing/2014/main" id="{06D8FF31-69A1-BC9E-7E93-23700A6E0AAD}"/>
                    </a:ext>
                  </a:extLst>
                </p14:cNvPr>
                <p14:cNvContentPartPr/>
                <p14:nvPr/>
              </p14:nvContentPartPr>
              <p14:xfrm>
                <a:off x="11577356" y="2517337"/>
                <a:ext cx="76320" cy="13320"/>
              </p14:xfrm>
            </p:contentPart>
          </mc:Choice>
          <mc:Fallback xmlns="">
            <p:pic>
              <p:nvPicPr>
                <p:cNvPr id="675" name="Ink 674">
                  <a:extLst>
                    <a:ext uri="{FF2B5EF4-FFF2-40B4-BE49-F238E27FC236}">
                      <a16:creationId xmlns:a16="http://schemas.microsoft.com/office/drawing/2014/main" id="{06D8FF31-69A1-BC9E-7E93-23700A6E0AAD}"/>
                    </a:ext>
                  </a:extLst>
                </p:cNvPr>
                <p:cNvPicPr/>
                <p:nvPr/>
              </p:nvPicPr>
              <p:blipFill>
                <a:blip r:embed="rId382"/>
                <a:stretch>
                  <a:fillRect/>
                </a:stretch>
              </p:blipFill>
              <p:spPr>
                <a:xfrm>
                  <a:off x="11568356" y="2508697"/>
                  <a:ext cx="93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383">
              <p14:nvContentPartPr>
                <p14:cNvPr id="676" name="Ink 675">
                  <a:extLst>
                    <a:ext uri="{FF2B5EF4-FFF2-40B4-BE49-F238E27FC236}">
                      <a16:creationId xmlns:a16="http://schemas.microsoft.com/office/drawing/2014/main" id="{55117BAE-BBA6-72E0-4A14-809B66F21C97}"/>
                    </a:ext>
                  </a:extLst>
                </p14:cNvPr>
                <p14:cNvContentPartPr/>
                <p14:nvPr/>
              </p14:nvContentPartPr>
              <p14:xfrm>
                <a:off x="11692916" y="2534257"/>
                <a:ext cx="69120" cy="100800"/>
              </p14:xfrm>
            </p:contentPart>
          </mc:Choice>
          <mc:Fallback xmlns="">
            <p:pic>
              <p:nvPicPr>
                <p:cNvPr id="676" name="Ink 675">
                  <a:extLst>
                    <a:ext uri="{FF2B5EF4-FFF2-40B4-BE49-F238E27FC236}">
                      <a16:creationId xmlns:a16="http://schemas.microsoft.com/office/drawing/2014/main" id="{55117BAE-BBA6-72E0-4A14-809B66F21C97}"/>
                    </a:ext>
                  </a:extLst>
                </p:cNvPr>
                <p:cNvPicPr/>
                <p:nvPr/>
              </p:nvPicPr>
              <p:blipFill>
                <a:blip r:embed="rId384"/>
                <a:stretch>
                  <a:fillRect/>
                </a:stretch>
              </p:blipFill>
              <p:spPr>
                <a:xfrm>
                  <a:off x="11683916" y="2525257"/>
                  <a:ext cx="8676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385">
              <p14:nvContentPartPr>
                <p14:cNvPr id="677" name="Ink 676">
                  <a:extLst>
                    <a:ext uri="{FF2B5EF4-FFF2-40B4-BE49-F238E27FC236}">
                      <a16:creationId xmlns:a16="http://schemas.microsoft.com/office/drawing/2014/main" id="{12783FDE-2100-2160-2CF2-DCA3805AF6AF}"/>
                    </a:ext>
                  </a:extLst>
                </p14:cNvPr>
                <p14:cNvContentPartPr/>
                <p14:nvPr/>
              </p14:nvContentPartPr>
              <p14:xfrm>
                <a:off x="11799836" y="2529217"/>
                <a:ext cx="31320" cy="105480"/>
              </p14:xfrm>
            </p:contentPart>
          </mc:Choice>
          <mc:Fallback xmlns="">
            <p:pic>
              <p:nvPicPr>
                <p:cNvPr id="677" name="Ink 676">
                  <a:extLst>
                    <a:ext uri="{FF2B5EF4-FFF2-40B4-BE49-F238E27FC236}">
                      <a16:creationId xmlns:a16="http://schemas.microsoft.com/office/drawing/2014/main" id="{12783FDE-2100-2160-2CF2-DCA3805AF6AF}"/>
                    </a:ext>
                  </a:extLst>
                </p:cNvPr>
                <p:cNvPicPr/>
                <p:nvPr/>
              </p:nvPicPr>
              <p:blipFill>
                <a:blip r:embed="rId386"/>
                <a:stretch>
                  <a:fillRect/>
                </a:stretch>
              </p:blipFill>
              <p:spPr>
                <a:xfrm>
                  <a:off x="11791196" y="2520577"/>
                  <a:ext cx="489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87">
              <p14:nvContentPartPr>
                <p14:cNvPr id="678" name="Ink 677">
                  <a:extLst>
                    <a:ext uri="{FF2B5EF4-FFF2-40B4-BE49-F238E27FC236}">
                      <a16:creationId xmlns:a16="http://schemas.microsoft.com/office/drawing/2014/main" id="{586EC0C7-6401-D969-3E7B-DA437E089F8B}"/>
                    </a:ext>
                  </a:extLst>
                </p14:cNvPr>
                <p14:cNvContentPartPr/>
                <p14:nvPr/>
              </p14:nvContentPartPr>
              <p14:xfrm>
                <a:off x="11837636" y="2530657"/>
                <a:ext cx="61200" cy="68400"/>
              </p14:xfrm>
            </p:contentPart>
          </mc:Choice>
          <mc:Fallback xmlns="">
            <p:pic>
              <p:nvPicPr>
                <p:cNvPr id="678" name="Ink 677">
                  <a:extLst>
                    <a:ext uri="{FF2B5EF4-FFF2-40B4-BE49-F238E27FC236}">
                      <a16:creationId xmlns:a16="http://schemas.microsoft.com/office/drawing/2014/main" id="{586EC0C7-6401-D969-3E7B-DA437E089F8B}"/>
                    </a:ext>
                  </a:extLst>
                </p:cNvPr>
                <p:cNvPicPr/>
                <p:nvPr/>
              </p:nvPicPr>
              <p:blipFill>
                <a:blip r:embed="rId388"/>
                <a:stretch>
                  <a:fillRect/>
                </a:stretch>
              </p:blipFill>
              <p:spPr>
                <a:xfrm>
                  <a:off x="11828996" y="2521657"/>
                  <a:ext cx="7884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389">
              <p14:nvContentPartPr>
                <p14:cNvPr id="679" name="Ink 678">
                  <a:extLst>
                    <a:ext uri="{FF2B5EF4-FFF2-40B4-BE49-F238E27FC236}">
                      <a16:creationId xmlns:a16="http://schemas.microsoft.com/office/drawing/2014/main" id="{DEC2E9ED-DDA3-7CA7-A968-7098958592D3}"/>
                    </a:ext>
                  </a:extLst>
                </p14:cNvPr>
                <p14:cNvContentPartPr/>
                <p14:nvPr/>
              </p14:nvContentPartPr>
              <p14:xfrm>
                <a:off x="11905316" y="2519857"/>
                <a:ext cx="10440" cy="88920"/>
              </p14:xfrm>
            </p:contentPart>
          </mc:Choice>
          <mc:Fallback xmlns="">
            <p:pic>
              <p:nvPicPr>
                <p:cNvPr id="679" name="Ink 678">
                  <a:extLst>
                    <a:ext uri="{FF2B5EF4-FFF2-40B4-BE49-F238E27FC236}">
                      <a16:creationId xmlns:a16="http://schemas.microsoft.com/office/drawing/2014/main" id="{DEC2E9ED-DDA3-7CA7-A968-7098958592D3}"/>
                    </a:ext>
                  </a:extLst>
                </p:cNvPr>
                <p:cNvPicPr/>
                <p:nvPr/>
              </p:nvPicPr>
              <p:blipFill>
                <a:blip r:embed="rId390"/>
                <a:stretch>
                  <a:fillRect/>
                </a:stretch>
              </p:blipFill>
              <p:spPr>
                <a:xfrm>
                  <a:off x="11896316" y="2510857"/>
                  <a:ext cx="2808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391">
              <p14:nvContentPartPr>
                <p14:cNvPr id="680" name="Ink 679">
                  <a:extLst>
                    <a:ext uri="{FF2B5EF4-FFF2-40B4-BE49-F238E27FC236}">
                      <a16:creationId xmlns:a16="http://schemas.microsoft.com/office/drawing/2014/main" id="{0E9B184F-60B0-4DD5-7684-9551D442FE25}"/>
                    </a:ext>
                  </a:extLst>
                </p14:cNvPr>
                <p14:cNvContentPartPr/>
                <p14:nvPr/>
              </p14:nvContentPartPr>
              <p14:xfrm>
                <a:off x="11928716" y="2453977"/>
                <a:ext cx="63360" cy="253440"/>
              </p14:xfrm>
            </p:contentPart>
          </mc:Choice>
          <mc:Fallback xmlns="">
            <p:pic>
              <p:nvPicPr>
                <p:cNvPr id="680" name="Ink 679">
                  <a:extLst>
                    <a:ext uri="{FF2B5EF4-FFF2-40B4-BE49-F238E27FC236}">
                      <a16:creationId xmlns:a16="http://schemas.microsoft.com/office/drawing/2014/main" id="{0E9B184F-60B0-4DD5-7684-9551D442FE25}"/>
                    </a:ext>
                  </a:extLst>
                </p:cNvPr>
                <p:cNvPicPr/>
                <p:nvPr/>
              </p:nvPicPr>
              <p:blipFill>
                <a:blip r:embed="rId392"/>
                <a:stretch>
                  <a:fillRect/>
                </a:stretch>
              </p:blipFill>
              <p:spPr>
                <a:xfrm>
                  <a:off x="11920076" y="2444977"/>
                  <a:ext cx="81000" cy="271080"/>
                </a:xfrm>
                <a:prstGeom prst="rect">
                  <a:avLst/>
                </a:prstGeom>
              </p:spPr>
            </p:pic>
          </mc:Fallback>
        </mc:AlternateContent>
        <mc:AlternateContent xmlns:mc="http://schemas.openxmlformats.org/markup-compatibility/2006" xmlns:p14="http://schemas.microsoft.com/office/powerpoint/2010/main">
          <mc:Choice Requires="p14">
            <p:contentPart p14:bwMode="auto" r:id="rId393">
              <p14:nvContentPartPr>
                <p14:cNvPr id="682" name="Ink 681">
                  <a:extLst>
                    <a:ext uri="{FF2B5EF4-FFF2-40B4-BE49-F238E27FC236}">
                      <a16:creationId xmlns:a16="http://schemas.microsoft.com/office/drawing/2014/main" id="{555B472D-8DF7-12CB-824F-448D214937A7}"/>
                    </a:ext>
                  </a:extLst>
                </p14:cNvPr>
                <p14:cNvContentPartPr/>
                <p14:nvPr/>
              </p14:nvContentPartPr>
              <p14:xfrm>
                <a:off x="12060116" y="2660977"/>
                <a:ext cx="8640" cy="27000"/>
              </p14:xfrm>
            </p:contentPart>
          </mc:Choice>
          <mc:Fallback xmlns="">
            <p:pic>
              <p:nvPicPr>
                <p:cNvPr id="682" name="Ink 681">
                  <a:extLst>
                    <a:ext uri="{FF2B5EF4-FFF2-40B4-BE49-F238E27FC236}">
                      <a16:creationId xmlns:a16="http://schemas.microsoft.com/office/drawing/2014/main" id="{555B472D-8DF7-12CB-824F-448D214937A7}"/>
                    </a:ext>
                  </a:extLst>
                </p:cNvPr>
                <p:cNvPicPr/>
                <p:nvPr/>
              </p:nvPicPr>
              <p:blipFill>
                <a:blip r:embed="rId394"/>
                <a:stretch>
                  <a:fillRect/>
                </a:stretch>
              </p:blipFill>
              <p:spPr>
                <a:xfrm>
                  <a:off x="12051476" y="2652337"/>
                  <a:ext cx="26280" cy="44640"/>
                </a:xfrm>
                <a:prstGeom prst="rect">
                  <a:avLst/>
                </a:prstGeom>
              </p:spPr>
            </p:pic>
          </mc:Fallback>
        </mc:AlternateContent>
      </p:grpSp>
      <p:grpSp>
        <p:nvGrpSpPr>
          <p:cNvPr id="698" name="Group 697">
            <a:extLst>
              <a:ext uri="{FF2B5EF4-FFF2-40B4-BE49-F238E27FC236}">
                <a16:creationId xmlns:a16="http://schemas.microsoft.com/office/drawing/2014/main" id="{4BA8D463-2353-BCAE-03BF-5EB8C819AC14}"/>
              </a:ext>
            </a:extLst>
          </p:cNvPr>
          <p:cNvGrpSpPr/>
          <p:nvPr/>
        </p:nvGrpSpPr>
        <p:grpSpPr>
          <a:xfrm>
            <a:off x="3614516" y="2974537"/>
            <a:ext cx="558000" cy="261720"/>
            <a:chOff x="3614516" y="2974537"/>
            <a:chExt cx="558000" cy="261720"/>
          </a:xfrm>
        </p:grpSpPr>
        <mc:AlternateContent xmlns:mc="http://schemas.openxmlformats.org/markup-compatibility/2006" xmlns:p14="http://schemas.microsoft.com/office/powerpoint/2010/main">
          <mc:Choice Requires="p14">
            <p:contentPart p14:bwMode="auto" r:id="rId395">
              <p14:nvContentPartPr>
                <p14:cNvPr id="684" name="Ink 683">
                  <a:extLst>
                    <a:ext uri="{FF2B5EF4-FFF2-40B4-BE49-F238E27FC236}">
                      <a16:creationId xmlns:a16="http://schemas.microsoft.com/office/drawing/2014/main" id="{877836A3-C487-E841-4823-01C7CC88B3CF}"/>
                    </a:ext>
                  </a:extLst>
                </p14:cNvPr>
                <p14:cNvContentPartPr/>
                <p14:nvPr/>
              </p14:nvContentPartPr>
              <p14:xfrm>
                <a:off x="3679316" y="2999377"/>
                <a:ext cx="17280" cy="230040"/>
              </p14:xfrm>
            </p:contentPart>
          </mc:Choice>
          <mc:Fallback xmlns="">
            <p:pic>
              <p:nvPicPr>
                <p:cNvPr id="684" name="Ink 683">
                  <a:extLst>
                    <a:ext uri="{FF2B5EF4-FFF2-40B4-BE49-F238E27FC236}">
                      <a16:creationId xmlns:a16="http://schemas.microsoft.com/office/drawing/2014/main" id="{877836A3-C487-E841-4823-01C7CC88B3CF}"/>
                    </a:ext>
                  </a:extLst>
                </p:cNvPr>
                <p:cNvPicPr/>
                <p:nvPr/>
              </p:nvPicPr>
              <p:blipFill>
                <a:blip r:embed="rId396"/>
                <a:stretch>
                  <a:fillRect/>
                </a:stretch>
              </p:blipFill>
              <p:spPr>
                <a:xfrm>
                  <a:off x="3670676" y="2990377"/>
                  <a:ext cx="3492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397">
              <p14:nvContentPartPr>
                <p14:cNvPr id="685" name="Ink 684">
                  <a:extLst>
                    <a:ext uri="{FF2B5EF4-FFF2-40B4-BE49-F238E27FC236}">
                      <a16:creationId xmlns:a16="http://schemas.microsoft.com/office/drawing/2014/main" id="{2C7B01F7-0463-51E6-F501-CD4975C1E145}"/>
                    </a:ext>
                  </a:extLst>
                </p14:cNvPr>
                <p14:cNvContentPartPr/>
                <p14:nvPr/>
              </p14:nvContentPartPr>
              <p14:xfrm>
                <a:off x="3614516" y="2974537"/>
                <a:ext cx="190440" cy="30600"/>
              </p14:xfrm>
            </p:contentPart>
          </mc:Choice>
          <mc:Fallback xmlns="">
            <p:pic>
              <p:nvPicPr>
                <p:cNvPr id="685" name="Ink 684">
                  <a:extLst>
                    <a:ext uri="{FF2B5EF4-FFF2-40B4-BE49-F238E27FC236}">
                      <a16:creationId xmlns:a16="http://schemas.microsoft.com/office/drawing/2014/main" id="{2C7B01F7-0463-51E6-F501-CD4975C1E145}"/>
                    </a:ext>
                  </a:extLst>
                </p:cNvPr>
                <p:cNvPicPr/>
                <p:nvPr/>
              </p:nvPicPr>
              <p:blipFill>
                <a:blip r:embed="rId398"/>
                <a:stretch>
                  <a:fillRect/>
                </a:stretch>
              </p:blipFill>
              <p:spPr>
                <a:xfrm>
                  <a:off x="3605516" y="2965897"/>
                  <a:ext cx="20808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399">
              <p14:nvContentPartPr>
                <p14:cNvPr id="687" name="Ink 686">
                  <a:extLst>
                    <a:ext uri="{FF2B5EF4-FFF2-40B4-BE49-F238E27FC236}">
                      <a16:creationId xmlns:a16="http://schemas.microsoft.com/office/drawing/2014/main" id="{B92B4C2A-FA62-D8BC-388B-94653EB1A2BA}"/>
                    </a:ext>
                  </a:extLst>
                </p14:cNvPr>
                <p14:cNvContentPartPr/>
                <p14:nvPr/>
              </p14:nvContentPartPr>
              <p14:xfrm>
                <a:off x="3850676" y="2982097"/>
                <a:ext cx="96480" cy="243000"/>
              </p14:xfrm>
            </p:contentPart>
          </mc:Choice>
          <mc:Fallback xmlns="">
            <p:pic>
              <p:nvPicPr>
                <p:cNvPr id="687" name="Ink 686">
                  <a:extLst>
                    <a:ext uri="{FF2B5EF4-FFF2-40B4-BE49-F238E27FC236}">
                      <a16:creationId xmlns:a16="http://schemas.microsoft.com/office/drawing/2014/main" id="{B92B4C2A-FA62-D8BC-388B-94653EB1A2BA}"/>
                    </a:ext>
                  </a:extLst>
                </p:cNvPr>
                <p:cNvPicPr/>
                <p:nvPr/>
              </p:nvPicPr>
              <p:blipFill>
                <a:blip r:embed="rId400"/>
                <a:stretch>
                  <a:fillRect/>
                </a:stretch>
              </p:blipFill>
              <p:spPr>
                <a:xfrm>
                  <a:off x="3841676" y="2973457"/>
                  <a:ext cx="11412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401">
              <p14:nvContentPartPr>
                <p14:cNvPr id="688" name="Ink 687">
                  <a:extLst>
                    <a:ext uri="{FF2B5EF4-FFF2-40B4-BE49-F238E27FC236}">
                      <a16:creationId xmlns:a16="http://schemas.microsoft.com/office/drawing/2014/main" id="{089334BB-0414-4775-92FB-ABD87204999A}"/>
                    </a:ext>
                  </a:extLst>
                </p14:cNvPr>
                <p14:cNvContentPartPr/>
                <p14:nvPr/>
              </p14:nvContentPartPr>
              <p14:xfrm>
                <a:off x="3978836" y="3116377"/>
                <a:ext cx="61200" cy="119880"/>
              </p14:xfrm>
            </p:contentPart>
          </mc:Choice>
          <mc:Fallback xmlns="">
            <p:pic>
              <p:nvPicPr>
                <p:cNvPr id="688" name="Ink 687">
                  <a:extLst>
                    <a:ext uri="{FF2B5EF4-FFF2-40B4-BE49-F238E27FC236}">
                      <a16:creationId xmlns:a16="http://schemas.microsoft.com/office/drawing/2014/main" id="{089334BB-0414-4775-92FB-ABD87204999A}"/>
                    </a:ext>
                  </a:extLst>
                </p:cNvPr>
                <p:cNvPicPr/>
                <p:nvPr/>
              </p:nvPicPr>
              <p:blipFill>
                <a:blip r:embed="rId402"/>
                <a:stretch>
                  <a:fillRect/>
                </a:stretch>
              </p:blipFill>
              <p:spPr>
                <a:xfrm>
                  <a:off x="3970196" y="3107737"/>
                  <a:ext cx="7884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403">
              <p14:nvContentPartPr>
                <p14:cNvPr id="689" name="Ink 688">
                  <a:extLst>
                    <a:ext uri="{FF2B5EF4-FFF2-40B4-BE49-F238E27FC236}">
                      <a16:creationId xmlns:a16="http://schemas.microsoft.com/office/drawing/2014/main" id="{78E997E4-71B4-4306-F371-D674C5167B25}"/>
                    </a:ext>
                  </a:extLst>
                </p14:cNvPr>
                <p14:cNvContentPartPr/>
                <p14:nvPr/>
              </p14:nvContentPartPr>
              <p14:xfrm>
                <a:off x="4094396" y="3105577"/>
                <a:ext cx="78120" cy="95760"/>
              </p14:xfrm>
            </p:contentPart>
          </mc:Choice>
          <mc:Fallback xmlns="">
            <p:pic>
              <p:nvPicPr>
                <p:cNvPr id="689" name="Ink 688">
                  <a:extLst>
                    <a:ext uri="{FF2B5EF4-FFF2-40B4-BE49-F238E27FC236}">
                      <a16:creationId xmlns:a16="http://schemas.microsoft.com/office/drawing/2014/main" id="{78E997E4-71B4-4306-F371-D674C5167B25}"/>
                    </a:ext>
                  </a:extLst>
                </p:cNvPr>
                <p:cNvPicPr/>
                <p:nvPr/>
              </p:nvPicPr>
              <p:blipFill>
                <a:blip r:embed="rId404"/>
                <a:stretch>
                  <a:fillRect/>
                </a:stretch>
              </p:blipFill>
              <p:spPr>
                <a:xfrm>
                  <a:off x="4085756" y="3096937"/>
                  <a:ext cx="95760" cy="113400"/>
                </a:xfrm>
                <a:prstGeom prst="rect">
                  <a:avLst/>
                </a:prstGeom>
              </p:spPr>
            </p:pic>
          </mc:Fallback>
        </mc:AlternateContent>
      </p:grpSp>
      <p:grpSp>
        <p:nvGrpSpPr>
          <p:cNvPr id="702" name="Group 701">
            <a:extLst>
              <a:ext uri="{FF2B5EF4-FFF2-40B4-BE49-F238E27FC236}">
                <a16:creationId xmlns:a16="http://schemas.microsoft.com/office/drawing/2014/main" id="{7954E048-A8C9-D0B0-F410-67243AD43DAF}"/>
              </a:ext>
            </a:extLst>
          </p:cNvPr>
          <p:cNvGrpSpPr/>
          <p:nvPr/>
        </p:nvGrpSpPr>
        <p:grpSpPr>
          <a:xfrm>
            <a:off x="4465556" y="2996137"/>
            <a:ext cx="997920" cy="203760"/>
            <a:chOff x="4465556" y="2996137"/>
            <a:chExt cx="997920" cy="203760"/>
          </a:xfrm>
        </p:grpSpPr>
        <mc:AlternateContent xmlns:mc="http://schemas.openxmlformats.org/markup-compatibility/2006" xmlns:p14="http://schemas.microsoft.com/office/powerpoint/2010/main">
          <mc:Choice Requires="p14">
            <p:contentPart p14:bwMode="auto" r:id="rId405">
              <p14:nvContentPartPr>
                <p14:cNvPr id="690" name="Ink 689">
                  <a:extLst>
                    <a:ext uri="{FF2B5EF4-FFF2-40B4-BE49-F238E27FC236}">
                      <a16:creationId xmlns:a16="http://schemas.microsoft.com/office/drawing/2014/main" id="{44BB8061-673E-E0C4-B004-3BB3C84031BD}"/>
                    </a:ext>
                  </a:extLst>
                </p14:cNvPr>
                <p14:cNvContentPartPr/>
                <p14:nvPr/>
              </p14:nvContentPartPr>
              <p14:xfrm>
                <a:off x="4465556" y="3090097"/>
                <a:ext cx="75960" cy="103320"/>
              </p14:xfrm>
            </p:contentPart>
          </mc:Choice>
          <mc:Fallback xmlns="">
            <p:pic>
              <p:nvPicPr>
                <p:cNvPr id="690" name="Ink 689">
                  <a:extLst>
                    <a:ext uri="{FF2B5EF4-FFF2-40B4-BE49-F238E27FC236}">
                      <a16:creationId xmlns:a16="http://schemas.microsoft.com/office/drawing/2014/main" id="{44BB8061-673E-E0C4-B004-3BB3C84031BD}"/>
                    </a:ext>
                  </a:extLst>
                </p:cNvPr>
                <p:cNvPicPr/>
                <p:nvPr/>
              </p:nvPicPr>
              <p:blipFill>
                <a:blip r:embed="rId406"/>
                <a:stretch>
                  <a:fillRect/>
                </a:stretch>
              </p:blipFill>
              <p:spPr>
                <a:xfrm>
                  <a:off x="4456916" y="3081097"/>
                  <a:ext cx="9360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691" name="Ink 690">
                  <a:extLst>
                    <a:ext uri="{FF2B5EF4-FFF2-40B4-BE49-F238E27FC236}">
                      <a16:creationId xmlns:a16="http://schemas.microsoft.com/office/drawing/2014/main" id="{AAA061A6-A613-685D-2A1E-467F75E102D8}"/>
                    </a:ext>
                  </a:extLst>
                </p14:cNvPr>
                <p14:cNvContentPartPr/>
                <p14:nvPr/>
              </p14:nvContentPartPr>
              <p14:xfrm>
                <a:off x="4612796" y="3114217"/>
                <a:ext cx="65520" cy="62640"/>
              </p14:xfrm>
            </p:contentPart>
          </mc:Choice>
          <mc:Fallback xmlns="">
            <p:pic>
              <p:nvPicPr>
                <p:cNvPr id="691" name="Ink 690">
                  <a:extLst>
                    <a:ext uri="{FF2B5EF4-FFF2-40B4-BE49-F238E27FC236}">
                      <a16:creationId xmlns:a16="http://schemas.microsoft.com/office/drawing/2014/main" id="{AAA061A6-A613-685D-2A1E-467F75E102D8}"/>
                    </a:ext>
                  </a:extLst>
                </p:cNvPr>
                <p:cNvPicPr/>
                <p:nvPr/>
              </p:nvPicPr>
              <p:blipFill>
                <a:blip r:embed="rId408"/>
                <a:stretch>
                  <a:fillRect/>
                </a:stretch>
              </p:blipFill>
              <p:spPr>
                <a:xfrm>
                  <a:off x="4603796" y="3105577"/>
                  <a:ext cx="8316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409">
              <p14:nvContentPartPr>
                <p14:cNvPr id="692" name="Ink 691">
                  <a:extLst>
                    <a:ext uri="{FF2B5EF4-FFF2-40B4-BE49-F238E27FC236}">
                      <a16:creationId xmlns:a16="http://schemas.microsoft.com/office/drawing/2014/main" id="{93F31E1D-640B-4E8C-7ED0-429A8224A8E9}"/>
                    </a:ext>
                  </a:extLst>
                </p14:cNvPr>
                <p14:cNvContentPartPr/>
                <p14:nvPr/>
              </p14:nvContentPartPr>
              <p14:xfrm>
                <a:off x="4745636" y="3001897"/>
                <a:ext cx="14040" cy="163440"/>
              </p14:xfrm>
            </p:contentPart>
          </mc:Choice>
          <mc:Fallback xmlns="">
            <p:pic>
              <p:nvPicPr>
                <p:cNvPr id="692" name="Ink 691">
                  <a:extLst>
                    <a:ext uri="{FF2B5EF4-FFF2-40B4-BE49-F238E27FC236}">
                      <a16:creationId xmlns:a16="http://schemas.microsoft.com/office/drawing/2014/main" id="{93F31E1D-640B-4E8C-7ED0-429A8224A8E9}"/>
                    </a:ext>
                  </a:extLst>
                </p:cNvPr>
                <p:cNvPicPr/>
                <p:nvPr/>
              </p:nvPicPr>
              <p:blipFill>
                <a:blip r:embed="rId410"/>
                <a:stretch>
                  <a:fillRect/>
                </a:stretch>
              </p:blipFill>
              <p:spPr>
                <a:xfrm>
                  <a:off x="4736636" y="2993257"/>
                  <a:ext cx="3168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693" name="Ink 692">
                  <a:extLst>
                    <a:ext uri="{FF2B5EF4-FFF2-40B4-BE49-F238E27FC236}">
                      <a16:creationId xmlns:a16="http://schemas.microsoft.com/office/drawing/2014/main" id="{BF50DEF7-8036-1948-3FAB-22138AD06FBB}"/>
                    </a:ext>
                  </a:extLst>
                </p14:cNvPr>
                <p14:cNvContentPartPr/>
                <p14:nvPr/>
              </p14:nvContentPartPr>
              <p14:xfrm>
                <a:off x="4802876" y="3072457"/>
                <a:ext cx="50760" cy="100440"/>
              </p14:xfrm>
            </p:contentPart>
          </mc:Choice>
          <mc:Fallback xmlns="">
            <p:pic>
              <p:nvPicPr>
                <p:cNvPr id="693" name="Ink 692">
                  <a:extLst>
                    <a:ext uri="{FF2B5EF4-FFF2-40B4-BE49-F238E27FC236}">
                      <a16:creationId xmlns:a16="http://schemas.microsoft.com/office/drawing/2014/main" id="{BF50DEF7-8036-1948-3FAB-22138AD06FBB}"/>
                    </a:ext>
                  </a:extLst>
                </p:cNvPr>
                <p:cNvPicPr/>
                <p:nvPr/>
              </p:nvPicPr>
              <p:blipFill>
                <a:blip r:embed="rId412"/>
                <a:stretch>
                  <a:fillRect/>
                </a:stretch>
              </p:blipFill>
              <p:spPr>
                <a:xfrm>
                  <a:off x="4793876" y="3063457"/>
                  <a:ext cx="6840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694" name="Ink 693">
                  <a:extLst>
                    <a:ext uri="{FF2B5EF4-FFF2-40B4-BE49-F238E27FC236}">
                      <a16:creationId xmlns:a16="http://schemas.microsoft.com/office/drawing/2014/main" id="{D4689976-3B30-377C-077D-4C7E94CE365B}"/>
                    </a:ext>
                  </a:extLst>
                </p14:cNvPr>
                <p14:cNvContentPartPr/>
                <p14:nvPr/>
              </p14:nvContentPartPr>
              <p14:xfrm>
                <a:off x="4895396" y="3088297"/>
                <a:ext cx="63360" cy="66960"/>
              </p14:xfrm>
            </p:contentPart>
          </mc:Choice>
          <mc:Fallback xmlns="">
            <p:pic>
              <p:nvPicPr>
                <p:cNvPr id="694" name="Ink 693">
                  <a:extLst>
                    <a:ext uri="{FF2B5EF4-FFF2-40B4-BE49-F238E27FC236}">
                      <a16:creationId xmlns:a16="http://schemas.microsoft.com/office/drawing/2014/main" id="{D4689976-3B30-377C-077D-4C7E94CE365B}"/>
                    </a:ext>
                  </a:extLst>
                </p:cNvPr>
                <p:cNvPicPr/>
                <p:nvPr/>
              </p:nvPicPr>
              <p:blipFill>
                <a:blip r:embed="rId414"/>
                <a:stretch>
                  <a:fillRect/>
                </a:stretch>
              </p:blipFill>
              <p:spPr>
                <a:xfrm>
                  <a:off x="4886396" y="3079297"/>
                  <a:ext cx="8100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415">
              <p14:nvContentPartPr>
                <p14:cNvPr id="695" name="Ink 694">
                  <a:extLst>
                    <a:ext uri="{FF2B5EF4-FFF2-40B4-BE49-F238E27FC236}">
                      <a16:creationId xmlns:a16="http://schemas.microsoft.com/office/drawing/2014/main" id="{C9D68A49-5D80-53BD-5390-F6240A90A76E}"/>
                    </a:ext>
                  </a:extLst>
                </p14:cNvPr>
                <p14:cNvContentPartPr/>
                <p14:nvPr/>
              </p14:nvContentPartPr>
              <p14:xfrm>
                <a:off x="5049476" y="2996137"/>
                <a:ext cx="8280" cy="176040"/>
              </p14:xfrm>
            </p:contentPart>
          </mc:Choice>
          <mc:Fallback xmlns="">
            <p:pic>
              <p:nvPicPr>
                <p:cNvPr id="695" name="Ink 694">
                  <a:extLst>
                    <a:ext uri="{FF2B5EF4-FFF2-40B4-BE49-F238E27FC236}">
                      <a16:creationId xmlns:a16="http://schemas.microsoft.com/office/drawing/2014/main" id="{C9D68A49-5D80-53BD-5390-F6240A90A76E}"/>
                    </a:ext>
                  </a:extLst>
                </p:cNvPr>
                <p:cNvPicPr/>
                <p:nvPr/>
              </p:nvPicPr>
              <p:blipFill>
                <a:blip r:embed="rId416"/>
                <a:stretch>
                  <a:fillRect/>
                </a:stretch>
              </p:blipFill>
              <p:spPr>
                <a:xfrm>
                  <a:off x="5040836" y="2987497"/>
                  <a:ext cx="2592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696" name="Ink 695">
                  <a:extLst>
                    <a:ext uri="{FF2B5EF4-FFF2-40B4-BE49-F238E27FC236}">
                      <a16:creationId xmlns:a16="http://schemas.microsoft.com/office/drawing/2014/main" id="{58B44717-9D55-B874-C359-C5D9B8772A7C}"/>
                    </a:ext>
                  </a:extLst>
                </p14:cNvPr>
                <p14:cNvContentPartPr/>
                <p14:nvPr/>
              </p14:nvContentPartPr>
              <p14:xfrm>
                <a:off x="5098436" y="3112417"/>
                <a:ext cx="50040" cy="87480"/>
              </p14:xfrm>
            </p:contentPart>
          </mc:Choice>
          <mc:Fallback xmlns="">
            <p:pic>
              <p:nvPicPr>
                <p:cNvPr id="696" name="Ink 695">
                  <a:extLst>
                    <a:ext uri="{FF2B5EF4-FFF2-40B4-BE49-F238E27FC236}">
                      <a16:creationId xmlns:a16="http://schemas.microsoft.com/office/drawing/2014/main" id="{58B44717-9D55-B874-C359-C5D9B8772A7C}"/>
                    </a:ext>
                  </a:extLst>
                </p:cNvPr>
                <p:cNvPicPr/>
                <p:nvPr/>
              </p:nvPicPr>
              <p:blipFill>
                <a:blip r:embed="rId418"/>
                <a:stretch>
                  <a:fillRect/>
                </a:stretch>
              </p:blipFill>
              <p:spPr>
                <a:xfrm>
                  <a:off x="5089436" y="3103417"/>
                  <a:ext cx="6768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419">
              <p14:nvContentPartPr>
                <p14:cNvPr id="699" name="Ink 698">
                  <a:extLst>
                    <a:ext uri="{FF2B5EF4-FFF2-40B4-BE49-F238E27FC236}">
                      <a16:creationId xmlns:a16="http://schemas.microsoft.com/office/drawing/2014/main" id="{FFE348CE-AEDA-2A29-A33B-B229B69A5AFB}"/>
                    </a:ext>
                  </a:extLst>
                </p14:cNvPr>
                <p14:cNvContentPartPr/>
                <p14:nvPr/>
              </p14:nvContentPartPr>
              <p14:xfrm>
                <a:off x="5224076" y="3017017"/>
                <a:ext cx="16920" cy="167400"/>
              </p14:xfrm>
            </p:contentPart>
          </mc:Choice>
          <mc:Fallback xmlns="">
            <p:pic>
              <p:nvPicPr>
                <p:cNvPr id="699" name="Ink 698">
                  <a:extLst>
                    <a:ext uri="{FF2B5EF4-FFF2-40B4-BE49-F238E27FC236}">
                      <a16:creationId xmlns:a16="http://schemas.microsoft.com/office/drawing/2014/main" id="{FFE348CE-AEDA-2A29-A33B-B229B69A5AFB}"/>
                    </a:ext>
                  </a:extLst>
                </p:cNvPr>
                <p:cNvPicPr/>
                <p:nvPr/>
              </p:nvPicPr>
              <p:blipFill>
                <a:blip r:embed="rId420"/>
                <a:stretch>
                  <a:fillRect/>
                </a:stretch>
              </p:blipFill>
              <p:spPr>
                <a:xfrm>
                  <a:off x="5215076" y="3008377"/>
                  <a:ext cx="3456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700" name="Ink 699">
                  <a:extLst>
                    <a:ext uri="{FF2B5EF4-FFF2-40B4-BE49-F238E27FC236}">
                      <a16:creationId xmlns:a16="http://schemas.microsoft.com/office/drawing/2014/main" id="{DD428EBB-1D5B-E58F-86CD-631B5006BFC3}"/>
                    </a:ext>
                  </a:extLst>
                </p14:cNvPr>
                <p14:cNvContentPartPr/>
                <p14:nvPr/>
              </p14:nvContentPartPr>
              <p14:xfrm>
                <a:off x="5213996" y="3090097"/>
                <a:ext cx="79200" cy="11160"/>
              </p14:xfrm>
            </p:contentPart>
          </mc:Choice>
          <mc:Fallback xmlns="">
            <p:pic>
              <p:nvPicPr>
                <p:cNvPr id="700" name="Ink 699">
                  <a:extLst>
                    <a:ext uri="{FF2B5EF4-FFF2-40B4-BE49-F238E27FC236}">
                      <a16:creationId xmlns:a16="http://schemas.microsoft.com/office/drawing/2014/main" id="{DD428EBB-1D5B-E58F-86CD-631B5006BFC3}"/>
                    </a:ext>
                  </a:extLst>
                </p:cNvPr>
                <p:cNvPicPr/>
                <p:nvPr/>
              </p:nvPicPr>
              <p:blipFill>
                <a:blip r:embed="rId422"/>
                <a:stretch>
                  <a:fillRect/>
                </a:stretch>
              </p:blipFill>
              <p:spPr>
                <a:xfrm>
                  <a:off x="5204996" y="3081457"/>
                  <a:ext cx="9684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423">
              <p14:nvContentPartPr>
                <p14:cNvPr id="701" name="Ink 700">
                  <a:extLst>
                    <a:ext uri="{FF2B5EF4-FFF2-40B4-BE49-F238E27FC236}">
                      <a16:creationId xmlns:a16="http://schemas.microsoft.com/office/drawing/2014/main" id="{4C71BCAE-ECE7-B0DA-71A7-E8433067911F}"/>
                    </a:ext>
                  </a:extLst>
                </p14:cNvPr>
                <p14:cNvContentPartPr/>
                <p14:nvPr/>
              </p14:nvContentPartPr>
              <p14:xfrm>
                <a:off x="5333516" y="3077137"/>
                <a:ext cx="129960" cy="109440"/>
              </p14:xfrm>
            </p:contentPart>
          </mc:Choice>
          <mc:Fallback xmlns="">
            <p:pic>
              <p:nvPicPr>
                <p:cNvPr id="701" name="Ink 700">
                  <a:extLst>
                    <a:ext uri="{FF2B5EF4-FFF2-40B4-BE49-F238E27FC236}">
                      <a16:creationId xmlns:a16="http://schemas.microsoft.com/office/drawing/2014/main" id="{4C71BCAE-ECE7-B0DA-71A7-E8433067911F}"/>
                    </a:ext>
                  </a:extLst>
                </p:cNvPr>
                <p:cNvPicPr/>
                <p:nvPr/>
              </p:nvPicPr>
              <p:blipFill>
                <a:blip r:embed="rId424"/>
                <a:stretch>
                  <a:fillRect/>
                </a:stretch>
              </p:blipFill>
              <p:spPr>
                <a:xfrm>
                  <a:off x="5324876" y="3068137"/>
                  <a:ext cx="147600" cy="127080"/>
                </a:xfrm>
                <a:prstGeom prst="rect">
                  <a:avLst/>
                </a:prstGeom>
              </p:spPr>
            </p:pic>
          </mc:Fallback>
        </mc:AlternateContent>
      </p:grpSp>
      <p:grpSp>
        <p:nvGrpSpPr>
          <p:cNvPr id="736" name="Group 735">
            <a:extLst>
              <a:ext uri="{FF2B5EF4-FFF2-40B4-BE49-F238E27FC236}">
                <a16:creationId xmlns:a16="http://schemas.microsoft.com/office/drawing/2014/main" id="{BB95E30F-356E-B6D8-4458-24C6BA31E964}"/>
              </a:ext>
            </a:extLst>
          </p:cNvPr>
          <p:cNvGrpSpPr/>
          <p:nvPr/>
        </p:nvGrpSpPr>
        <p:grpSpPr>
          <a:xfrm>
            <a:off x="5645276" y="2790937"/>
            <a:ext cx="3367440" cy="606960"/>
            <a:chOff x="5645276" y="2790937"/>
            <a:chExt cx="3367440" cy="606960"/>
          </a:xfrm>
        </p:grpSpPr>
        <mc:AlternateContent xmlns:mc="http://schemas.openxmlformats.org/markup-compatibility/2006" xmlns:p14="http://schemas.microsoft.com/office/powerpoint/2010/main">
          <mc:Choice Requires="p14">
            <p:contentPart p14:bwMode="auto" r:id="rId425">
              <p14:nvContentPartPr>
                <p14:cNvPr id="703" name="Ink 702">
                  <a:extLst>
                    <a:ext uri="{FF2B5EF4-FFF2-40B4-BE49-F238E27FC236}">
                      <a16:creationId xmlns:a16="http://schemas.microsoft.com/office/drawing/2014/main" id="{F714490D-1A4B-A824-2139-9E3F0A0C35EA}"/>
                    </a:ext>
                  </a:extLst>
                </p14:cNvPr>
                <p14:cNvContentPartPr/>
                <p14:nvPr/>
              </p14:nvContentPartPr>
              <p14:xfrm>
                <a:off x="5915636" y="3050857"/>
                <a:ext cx="97560" cy="138600"/>
              </p14:xfrm>
            </p:contentPart>
          </mc:Choice>
          <mc:Fallback xmlns="">
            <p:pic>
              <p:nvPicPr>
                <p:cNvPr id="703" name="Ink 702">
                  <a:extLst>
                    <a:ext uri="{FF2B5EF4-FFF2-40B4-BE49-F238E27FC236}">
                      <a16:creationId xmlns:a16="http://schemas.microsoft.com/office/drawing/2014/main" id="{F714490D-1A4B-A824-2139-9E3F0A0C35EA}"/>
                    </a:ext>
                  </a:extLst>
                </p:cNvPr>
                <p:cNvPicPr/>
                <p:nvPr/>
              </p:nvPicPr>
              <p:blipFill>
                <a:blip r:embed="rId426"/>
                <a:stretch>
                  <a:fillRect/>
                </a:stretch>
              </p:blipFill>
              <p:spPr>
                <a:xfrm>
                  <a:off x="5906996" y="3041857"/>
                  <a:ext cx="11520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427">
              <p14:nvContentPartPr>
                <p14:cNvPr id="704" name="Ink 703">
                  <a:extLst>
                    <a:ext uri="{FF2B5EF4-FFF2-40B4-BE49-F238E27FC236}">
                      <a16:creationId xmlns:a16="http://schemas.microsoft.com/office/drawing/2014/main" id="{0C548E29-EBAC-B0B7-BB28-EBC3FD91D84B}"/>
                    </a:ext>
                  </a:extLst>
                </p14:cNvPr>
                <p14:cNvContentPartPr/>
                <p14:nvPr/>
              </p14:nvContentPartPr>
              <p14:xfrm>
                <a:off x="5941556" y="3055177"/>
                <a:ext cx="149400" cy="144000"/>
              </p14:xfrm>
            </p:contentPart>
          </mc:Choice>
          <mc:Fallback xmlns="">
            <p:pic>
              <p:nvPicPr>
                <p:cNvPr id="704" name="Ink 703">
                  <a:extLst>
                    <a:ext uri="{FF2B5EF4-FFF2-40B4-BE49-F238E27FC236}">
                      <a16:creationId xmlns:a16="http://schemas.microsoft.com/office/drawing/2014/main" id="{0C548E29-EBAC-B0B7-BB28-EBC3FD91D84B}"/>
                    </a:ext>
                  </a:extLst>
                </p:cNvPr>
                <p:cNvPicPr/>
                <p:nvPr/>
              </p:nvPicPr>
              <p:blipFill>
                <a:blip r:embed="rId428"/>
                <a:stretch>
                  <a:fillRect/>
                </a:stretch>
              </p:blipFill>
              <p:spPr>
                <a:xfrm>
                  <a:off x="5932916" y="3046177"/>
                  <a:ext cx="16704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429">
              <p14:nvContentPartPr>
                <p14:cNvPr id="705" name="Ink 704">
                  <a:extLst>
                    <a:ext uri="{FF2B5EF4-FFF2-40B4-BE49-F238E27FC236}">
                      <a16:creationId xmlns:a16="http://schemas.microsoft.com/office/drawing/2014/main" id="{305A3335-CBB2-9346-CC17-E9118292EB07}"/>
                    </a:ext>
                  </a:extLst>
                </p14:cNvPr>
                <p14:cNvContentPartPr/>
                <p14:nvPr/>
              </p14:nvContentPartPr>
              <p14:xfrm>
                <a:off x="6154316" y="2929177"/>
                <a:ext cx="103680" cy="269640"/>
              </p14:xfrm>
            </p:contentPart>
          </mc:Choice>
          <mc:Fallback xmlns="">
            <p:pic>
              <p:nvPicPr>
                <p:cNvPr id="705" name="Ink 704">
                  <a:extLst>
                    <a:ext uri="{FF2B5EF4-FFF2-40B4-BE49-F238E27FC236}">
                      <a16:creationId xmlns:a16="http://schemas.microsoft.com/office/drawing/2014/main" id="{305A3335-CBB2-9346-CC17-E9118292EB07}"/>
                    </a:ext>
                  </a:extLst>
                </p:cNvPr>
                <p:cNvPicPr/>
                <p:nvPr/>
              </p:nvPicPr>
              <p:blipFill>
                <a:blip r:embed="rId430"/>
                <a:stretch>
                  <a:fillRect/>
                </a:stretch>
              </p:blipFill>
              <p:spPr>
                <a:xfrm>
                  <a:off x="6145676" y="2920537"/>
                  <a:ext cx="12132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431">
              <p14:nvContentPartPr>
                <p14:cNvPr id="706" name="Ink 705">
                  <a:extLst>
                    <a:ext uri="{FF2B5EF4-FFF2-40B4-BE49-F238E27FC236}">
                      <a16:creationId xmlns:a16="http://schemas.microsoft.com/office/drawing/2014/main" id="{6679EA3D-4431-6F60-1020-66B5F4CC6C95}"/>
                    </a:ext>
                  </a:extLst>
                </p14:cNvPr>
                <p14:cNvContentPartPr/>
                <p14:nvPr/>
              </p14:nvContentPartPr>
              <p14:xfrm>
                <a:off x="6341516" y="3099457"/>
                <a:ext cx="89280" cy="7560"/>
              </p14:xfrm>
            </p:contentPart>
          </mc:Choice>
          <mc:Fallback xmlns="">
            <p:pic>
              <p:nvPicPr>
                <p:cNvPr id="706" name="Ink 705">
                  <a:extLst>
                    <a:ext uri="{FF2B5EF4-FFF2-40B4-BE49-F238E27FC236}">
                      <a16:creationId xmlns:a16="http://schemas.microsoft.com/office/drawing/2014/main" id="{6679EA3D-4431-6F60-1020-66B5F4CC6C95}"/>
                    </a:ext>
                  </a:extLst>
                </p:cNvPr>
                <p:cNvPicPr/>
                <p:nvPr/>
              </p:nvPicPr>
              <p:blipFill>
                <a:blip r:embed="rId432"/>
                <a:stretch>
                  <a:fillRect/>
                </a:stretch>
              </p:blipFill>
              <p:spPr>
                <a:xfrm>
                  <a:off x="6332516" y="3090457"/>
                  <a:ext cx="10692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433">
              <p14:nvContentPartPr>
                <p14:cNvPr id="707" name="Ink 706">
                  <a:extLst>
                    <a:ext uri="{FF2B5EF4-FFF2-40B4-BE49-F238E27FC236}">
                      <a16:creationId xmlns:a16="http://schemas.microsoft.com/office/drawing/2014/main" id="{61EEFD16-DC1D-9202-F31C-E1D453AA7369}"/>
                    </a:ext>
                  </a:extLst>
                </p14:cNvPr>
                <p14:cNvContentPartPr/>
                <p14:nvPr/>
              </p14:nvContentPartPr>
              <p14:xfrm>
                <a:off x="6366356" y="3159217"/>
                <a:ext cx="66240" cy="11160"/>
              </p14:xfrm>
            </p:contentPart>
          </mc:Choice>
          <mc:Fallback xmlns="">
            <p:pic>
              <p:nvPicPr>
                <p:cNvPr id="707" name="Ink 706">
                  <a:extLst>
                    <a:ext uri="{FF2B5EF4-FFF2-40B4-BE49-F238E27FC236}">
                      <a16:creationId xmlns:a16="http://schemas.microsoft.com/office/drawing/2014/main" id="{61EEFD16-DC1D-9202-F31C-E1D453AA7369}"/>
                    </a:ext>
                  </a:extLst>
                </p:cNvPr>
                <p:cNvPicPr/>
                <p:nvPr/>
              </p:nvPicPr>
              <p:blipFill>
                <a:blip r:embed="rId434"/>
                <a:stretch>
                  <a:fillRect/>
                </a:stretch>
              </p:blipFill>
              <p:spPr>
                <a:xfrm>
                  <a:off x="6357356" y="3150217"/>
                  <a:ext cx="8388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435">
              <p14:nvContentPartPr>
                <p14:cNvPr id="709" name="Ink 708">
                  <a:extLst>
                    <a:ext uri="{FF2B5EF4-FFF2-40B4-BE49-F238E27FC236}">
                      <a16:creationId xmlns:a16="http://schemas.microsoft.com/office/drawing/2014/main" id="{A3AA9787-A170-AB3F-7EAF-2B375F8B3F50}"/>
                    </a:ext>
                  </a:extLst>
                </p14:cNvPr>
                <p14:cNvContentPartPr/>
                <p14:nvPr/>
              </p14:nvContentPartPr>
              <p14:xfrm>
                <a:off x="6699356" y="2897497"/>
                <a:ext cx="112320" cy="293760"/>
              </p14:xfrm>
            </p:contentPart>
          </mc:Choice>
          <mc:Fallback xmlns="">
            <p:pic>
              <p:nvPicPr>
                <p:cNvPr id="709" name="Ink 708">
                  <a:extLst>
                    <a:ext uri="{FF2B5EF4-FFF2-40B4-BE49-F238E27FC236}">
                      <a16:creationId xmlns:a16="http://schemas.microsoft.com/office/drawing/2014/main" id="{A3AA9787-A170-AB3F-7EAF-2B375F8B3F50}"/>
                    </a:ext>
                  </a:extLst>
                </p:cNvPr>
                <p:cNvPicPr/>
                <p:nvPr/>
              </p:nvPicPr>
              <p:blipFill>
                <a:blip r:embed="rId436"/>
                <a:stretch>
                  <a:fillRect/>
                </a:stretch>
              </p:blipFill>
              <p:spPr>
                <a:xfrm>
                  <a:off x="6690716" y="2888857"/>
                  <a:ext cx="12996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437">
              <p14:nvContentPartPr>
                <p14:cNvPr id="710" name="Ink 709">
                  <a:extLst>
                    <a:ext uri="{FF2B5EF4-FFF2-40B4-BE49-F238E27FC236}">
                      <a16:creationId xmlns:a16="http://schemas.microsoft.com/office/drawing/2014/main" id="{8CD4E5C4-8C6E-C198-08E9-533E9E1D9174}"/>
                    </a:ext>
                  </a:extLst>
                </p14:cNvPr>
                <p14:cNvContentPartPr/>
                <p14:nvPr/>
              </p14:nvContentPartPr>
              <p14:xfrm>
                <a:off x="6887636" y="3029977"/>
                <a:ext cx="24480" cy="177480"/>
              </p14:xfrm>
            </p:contentPart>
          </mc:Choice>
          <mc:Fallback xmlns="">
            <p:pic>
              <p:nvPicPr>
                <p:cNvPr id="710" name="Ink 709">
                  <a:extLst>
                    <a:ext uri="{FF2B5EF4-FFF2-40B4-BE49-F238E27FC236}">
                      <a16:creationId xmlns:a16="http://schemas.microsoft.com/office/drawing/2014/main" id="{8CD4E5C4-8C6E-C198-08E9-533E9E1D9174}"/>
                    </a:ext>
                  </a:extLst>
                </p:cNvPr>
                <p:cNvPicPr/>
                <p:nvPr/>
              </p:nvPicPr>
              <p:blipFill>
                <a:blip r:embed="rId438"/>
                <a:stretch>
                  <a:fillRect/>
                </a:stretch>
              </p:blipFill>
              <p:spPr>
                <a:xfrm>
                  <a:off x="6878636" y="3020977"/>
                  <a:ext cx="4212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439">
              <p14:nvContentPartPr>
                <p14:cNvPr id="711" name="Ink 710">
                  <a:extLst>
                    <a:ext uri="{FF2B5EF4-FFF2-40B4-BE49-F238E27FC236}">
                      <a16:creationId xmlns:a16="http://schemas.microsoft.com/office/drawing/2014/main" id="{84B55443-3607-9E61-FEC7-DB4FDA4A0A86}"/>
                    </a:ext>
                  </a:extLst>
                </p14:cNvPr>
                <p14:cNvContentPartPr/>
                <p14:nvPr/>
              </p14:nvContentPartPr>
              <p14:xfrm>
                <a:off x="7016516" y="3040777"/>
                <a:ext cx="83160" cy="126000"/>
              </p14:xfrm>
            </p:contentPart>
          </mc:Choice>
          <mc:Fallback xmlns="">
            <p:pic>
              <p:nvPicPr>
                <p:cNvPr id="711" name="Ink 710">
                  <a:extLst>
                    <a:ext uri="{FF2B5EF4-FFF2-40B4-BE49-F238E27FC236}">
                      <a16:creationId xmlns:a16="http://schemas.microsoft.com/office/drawing/2014/main" id="{84B55443-3607-9E61-FEC7-DB4FDA4A0A86}"/>
                    </a:ext>
                  </a:extLst>
                </p:cNvPr>
                <p:cNvPicPr/>
                <p:nvPr/>
              </p:nvPicPr>
              <p:blipFill>
                <a:blip r:embed="rId440"/>
                <a:stretch>
                  <a:fillRect/>
                </a:stretch>
              </p:blipFill>
              <p:spPr>
                <a:xfrm>
                  <a:off x="7007876" y="3031777"/>
                  <a:ext cx="10080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441">
              <p14:nvContentPartPr>
                <p14:cNvPr id="712" name="Ink 711">
                  <a:extLst>
                    <a:ext uri="{FF2B5EF4-FFF2-40B4-BE49-F238E27FC236}">
                      <a16:creationId xmlns:a16="http://schemas.microsoft.com/office/drawing/2014/main" id="{E2D6573B-A5C0-D056-765F-DA263519CD45}"/>
                    </a:ext>
                  </a:extLst>
                </p14:cNvPr>
                <p14:cNvContentPartPr/>
                <p14:nvPr/>
              </p14:nvContentPartPr>
              <p14:xfrm>
                <a:off x="7049276" y="3022057"/>
                <a:ext cx="79200" cy="26640"/>
              </p14:xfrm>
            </p:contentPart>
          </mc:Choice>
          <mc:Fallback xmlns="">
            <p:pic>
              <p:nvPicPr>
                <p:cNvPr id="712" name="Ink 711">
                  <a:extLst>
                    <a:ext uri="{FF2B5EF4-FFF2-40B4-BE49-F238E27FC236}">
                      <a16:creationId xmlns:a16="http://schemas.microsoft.com/office/drawing/2014/main" id="{E2D6573B-A5C0-D056-765F-DA263519CD45}"/>
                    </a:ext>
                  </a:extLst>
                </p:cNvPr>
                <p:cNvPicPr/>
                <p:nvPr/>
              </p:nvPicPr>
              <p:blipFill>
                <a:blip r:embed="rId442"/>
                <a:stretch>
                  <a:fillRect/>
                </a:stretch>
              </p:blipFill>
              <p:spPr>
                <a:xfrm>
                  <a:off x="7040636" y="3013417"/>
                  <a:ext cx="9684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443">
              <p14:nvContentPartPr>
                <p14:cNvPr id="713" name="Ink 712">
                  <a:extLst>
                    <a:ext uri="{FF2B5EF4-FFF2-40B4-BE49-F238E27FC236}">
                      <a16:creationId xmlns:a16="http://schemas.microsoft.com/office/drawing/2014/main" id="{22804150-9827-BB92-4731-9027EEDF5EC6}"/>
                    </a:ext>
                  </a:extLst>
                </p14:cNvPr>
                <p14:cNvContentPartPr/>
                <p14:nvPr/>
              </p14:nvContentPartPr>
              <p14:xfrm>
                <a:off x="7174556" y="3053377"/>
                <a:ext cx="78480" cy="83160"/>
              </p14:xfrm>
            </p:contentPart>
          </mc:Choice>
          <mc:Fallback xmlns="">
            <p:pic>
              <p:nvPicPr>
                <p:cNvPr id="713" name="Ink 712">
                  <a:extLst>
                    <a:ext uri="{FF2B5EF4-FFF2-40B4-BE49-F238E27FC236}">
                      <a16:creationId xmlns:a16="http://schemas.microsoft.com/office/drawing/2014/main" id="{22804150-9827-BB92-4731-9027EEDF5EC6}"/>
                    </a:ext>
                  </a:extLst>
                </p:cNvPr>
                <p:cNvPicPr/>
                <p:nvPr/>
              </p:nvPicPr>
              <p:blipFill>
                <a:blip r:embed="rId444"/>
                <a:stretch>
                  <a:fillRect/>
                </a:stretch>
              </p:blipFill>
              <p:spPr>
                <a:xfrm>
                  <a:off x="7165556" y="3044737"/>
                  <a:ext cx="9612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445">
              <p14:nvContentPartPr>
                <p14:cNvPr id="715" name="Ink 714">
                  <a:extLst>
                    <a:ext uri="{FF2B5EF4-FFF2-40B4-BE49-F238E27FC236}">
                      <a16:creationId xmlns:a16="http://schemas.microsoft.com/office/drawing/2014/main" id="{70F65466-7889-4FC9-A76D-460AA8993B53}"/>
                    </a:ext>
                  </a:extLst>
                </p14:cNvPr>
                <p14:cNvContentPartPr/>
                <p14:nvPr/>
              </p14:nvContentPartPr>
              <p14:xfrm>
                <a:off x="6808436" y="3153097"/>
                <a:ext cx="86400" cy="84960"/>
              </p14:xfrm>
            </p:contentPart>
          </mc:Choice>
          <mc:Fallback xmlns="">
            <p:pic>
              <p:nvPicPr>
                <p:cNvPr id="715" name="Ink 714">
                  <a:extLst>
                    <a:ext uri="{FF2B5EF4-FFF2-40B4-BE49-F238E27FC236}">
                      <a16:creationId xmlns:a16="http://schemas.microsoft.com/office/drawing/2014/main" id="{70F65466-7889-4FC9-A76D-460AA8993B53}"/>
                    </a:ext>
                  </a:extLst>
                </p:cNvPr>
                <p:cNvPicPr/>
                <p:nvPr/>
              </p:nvPicPr>
              <p:blipFill>
                <a:blip r:embed="rId446"/>
                <a:stretch>
                  <a:fillRect/>
                </a:stretch>
              </p:blipFill>
              <p:spPr>
                <a:xfrm>
                  <a:off x="6799436" y="3144457"/>
                  <a:ext cx="10404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447">
              <p14:nvContentPartPr>
                <p14:cNvPr id="717" name="Ink 716">
                  <a:extLst>
                    <a:ext uri="{FF2B5EF4-FFF2-40B4-BE49-F238E27FC236}">
                      <a16:creationId xmlns:a16="http://schemas.microsoft.com/office/drawing/2014/main" id="{404F068B-42E5-E614-6B66-F2B5489BC754}"/>
                    </a:ext>
                  </a:extLst>
                </p14:cNvPr>
                <p14:cNvContentPartPr/>
                <p14:nvPr/>
              </p14:nvContentPartPr>
              <p14:xfrm>
                <a:off x="7332596" y="3013417"/>
                <a:ext cx="97200" cy="113760"/>
              </p14:xfrm>
            </p:contentPart>
          </mc:Choice>
          <mc:Fallback xmlns="">
            <p:pic>
              <p:nvPicPr>
                <p:cNvPr id="717" name="Ink 716">
                  <a:extLst>
                    <a:ext uri="{FF2B5EF4-FFF2-40B4-BE49-F238E27FC236}">
                      <a16:creationId xmlns:a16="http://schemas.microsoft.com/office/drawing/2014/main" id="{404F068B-42E5-E614-6B66-F2B5489BC754}"/>
                    </a:ext>
                  </a:extLst>
                </p:cNvPr>
                <p:cNvPicPr/>
                <p:nvPr/>
              </p:nvPicPr>
              <p:blipFill>
                <a:blip r:embed="rId448"/>
                <a:stretch>
                  <a:fillRect/>
                </a:stretch>
              </p:blipFill>
              <p:spPr>
                <a:xfrm>
                  <a:off x="7323596" y="3004777"/>
                  <a:ext cx="1148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449">
              <p14:nvContentPartPr>
                <p14:cNvPr id="718" name="Ink 717">
                  <a:extLst>
                    <a:ext uri="{FF2B5EF4-FFF2-40B4-BE49-F238E27FC236}">
                      <a16:creationId xmlns:a16="http://schemas.microsoft.com/office/drawing/2014/main" id="{1A67F43C-C611-B693-D19F-7C99D8DECBEC}"/>
                    </a:ext>
                  </a:extLst>
                </p14:cNvPr>
                <p14:cNvContentPartPr/>
                <p14:nvPr/>
              </p14:nvContentPartPr>
              <p14:xfrm>
                <a:off x="7466516" y="2983897"/>
                <a:ext cx="53640" cy="201240"/>
              </p14:xfrm>
            </p:contentPart>
          </mc:Choice>
          <mc:Fallback xmlns="">
            <p:pic>
              <p:nvPicPr>
                <p:cNvPr id="718" name="Ink 717">
                  <a:extLst>
                    <a:ext uri="{FF2B5EF4-FFF2-40B4-BE49-F238E27FC236}">
                      <a16:creationId xmlns:a16="http://schemas.microsoft.com/office/drawing/2014/main" id="{1A67F43C-C611-B693-D19F-7C99D8DECBEC}"/>
                    </a:ext>
                  </a:extLst>
                </p:cNvPr>
                <p:cNvPicPr/>
                <p:nvPr/>
              </p:nvPicPr>
              <p:blipFill>
                <a:blip r:embed="rId450"/>
                <a:stretch>
                  <a:fillRect/>
                </a:stretch>
              </p:blipFill>
              <p:spPr>
                <a:xfrm>
                  <a:off x="7457516" y="2975257"/>
                  <a:ext cx="712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451">
              <p14:nvContentPartPr>
                <p14:cNvPr id="720" name="Ink 719">
                  <a:extLst>
                    <a:ext uri="{FF2B5EF4-FFF2-40B4-BE49-F238E27FC236}">
                      <a16:creationId xmlns:a16="http://schemas.microsoft.com/office/drawing/2014/main" id="{E09F5434-7265-9CB9-320C-C5DDE51FA07A}"/>
                    </a:ext>
                  </a:extLst>
                </p14:cNvPr>
                <p14:cNvContentPartPr/>
                <p14:nvPr/>
              </p14:nvContentPartPr>
              <p14:xfrm>
                <a:off x="7668116" y="3066337"/>
                <a:ext cx="98280" cy="23400"/>
              </p14:xfrm>
            </p:contentPart>
          </mc:Choice>
          <mc:Fallback xmlns="">
            <p:pic>
              <p:nvPicPr>
                <p:cNvPr id="720" name="Ink 719">
                  <a:extLst>
                    <a:ext uri="{FF2B5EF4-FFF2-40B4-BE49-F238E27FC236}">
                      <a16:creationId xmlns:a16="http://schemas.microsoft.com/office/drawing/2014/main" id="{E09F5434-7265-9CB9-320C-C5DDE51FA07A}"/>
                    </a:ext>
                  </a:extLst>
                </p:cNvPr>
                <p:cNvPicPr/>
                <p:nvPr/>
              </p:nvPicPr>
              <p:blipFill>
                <a:blip r:embed="rId452"/>
                <a:stretch>
                  <a:fillRect/>
                </a:stretch>
              </p:blipFill>
              <p:spPr>
                <a:xfrm>
                  <a:off x="7659116" y="3057697"/>
                  <a:ext cx="1159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453">
              <p14:nvContentPartPr>
                <p14:cNvPr id="721" name="Ink 720">
                  <a:extLst>
                    <a:ext uri="{FF2B5EF4-FFF2-40B4-BE49-F238E27FC236}">
                      <a16:creationId xmlns:a16="http://schemas.microsoft.com/office/drawing/2014/main" id="{844ED42B-FB15-B865-BE37-5508EBCC7AD3}"/>
                    </a:ext>
                  </a:extLst>
                </p14:cNvPr>
                <p14:cNvContentPartPr/>
                <p14:nvPr/>
              </p14:nvContentPartPr>
              <p14:xfrm>
                <a:off x="7942796" y="2911177"/>
                <a:ext cx="111240" cy="253080"/>
              </p14:xfrm>
            </p:contentPart>
          </mc:Choice>
          <mc:Fallback xmlns="">
            <p:pic>
              <p:nvPicPr>
                <p:cNvPr id="721" name="Ink 720">
                  <a:extLst>
                    <a:ext uri="{FF2B5EF4-FFF2-40B4-BE49-F238E27FC236}">
                      <a16:creationId xmlns:a16="http://schemas.microsoft.com/office/drawing/2014/main" id="{844ED42B-FB15-B865-BE37-5508EBCC7AD3}"/>
                    </a:ext>
                  </a:extLst>
                </p:cNvPr>
                <p:cNvPicPr/>
                <p:nvPr/>
              </p:nvPicPr>
              <p:blipFill>
                <a:blip r:embed="rId454"/>
                <a:stretch>
                  <a:fillRect/>
                </a:stretch>
              </p:blipFill>
              <p:spPr>
                <a:xfrm>
                  <a:off x="7933796" y="2902537"/>
                  <a:ext cx="12888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455">
              <p14:nvContentPartPr>
                <p14:cNvPr id="722" name="Ink 721">
                  <a:extLst>
                    <a:ext uri="{FF2B5EF4-FFF2-40B4-BE49-F238E27FC236}">
                      <a16:creationId xmlns:a16="http://schemas.microsoft.com/office/drawing/2014/main" id="{F506C2A4-4F4B-40FB-E422-48DDAF3CEB70}"/>
                    </a:ext>
                  </a:extLst>
                </p14:cNvPr>
                <p14:cNvContentPartPr/>
                <p14:nvPr/>
              </p14:nvContentPartPr>
              <p14:xfrm>
                <a:off x="8051876" y="3118177"/>
                <a:ext cx="85680" cy="72000"/>
              </p14:xfrm>
            </p:contentPart>
          </mc:Choice>
          <mc:Fallback xmlns="">
            <p:pic>
              <p:nvPicPr>
                <p:cNvPr id="722" name="Ink 721">
                  <a:extLst>
                    <a:ext uri="{FF2B5EF4-FFF2-40B4-BE49-F238E27FC236}">
                      <a16:creationId xmlns:a16="http://schemas.microsoft.com/office/drawing/2014/main" id="{F506C2A4-4F4B-40FB-E422-48DDAF3CEB70}"/>
                    </a:ext>
                  </a:extLst>
                </p:cNvPr>
                <p:cNvPicPr/>
                <p:nvPr/>
              </p:nvPicPr>
              <p:blipFill>
                <a:blip r:embed="rId456"/>
                <a:stretch>
                  <a:fillRect/>
                </a:stretch>
              </p:blipFill>
              <p:spPr>
                <a:xfrm>
                  <a:off x="8042876" y="3109537"/>
                  <a:ext cx="10332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457">
              <p14:nvContentPartPr>
                <p14:cNvPr id="723" name="Ink 722">
                  <a:extLst>
                    <a:ext uri="{FF2B5EF4-FFF2-40B4-BE49-F238E27FC236}">
                      <a16:creationId xmlns:a16="http://schemas.microsoft.com/office/drawing/2014/main" id="{5190327A-4266-98E2-5D64-DC06668C8B91}"/>
                    </a:ext>
                  </a:extLst>
                </p14:cNvPr>
                <p14:cNvContentPartPr/>
                <p14:nvPr/>
              </p14:nvContentPartPr>
              <p14:xfrm>
                <a:off x="8221076" y="3019537"/>
                <a:ext cx="42480" cy="149760"/>
              </p14:xfrm>
            </p:contentPart>
          </mc:Choice>
          <mc:Fallback xmlns="">
            <p:pic>
              <p:nvPicPr>
                <p:cNvPr id="723" name="Ink 722">
                  <a:extLst>
                    <a:ext uri="{FF2B5EF4-FFF2-40B4-BE49-F238E27FC236}">
                      <a16:creationId xmlns:a16="http://schemas.microsoft.com/office/drawing/2014/main" id="{5190327A-4266-98E2-5D64-DC06668C8B91}"/>
                    </a:ext>
                  </a:extLst>
                </p:cNvPr>
                <p:cNvPicPr/>
                <p:nvPr/>
              </p:nvPicPr>
              <p:blipFill>
                <a:blip r:embed="rId458"/>
                <a:stretch>
                  <a:fillRect/>
                </a:stretch>
              </p:blipFill>
              <p:spPr>
                <a:xfrm>
                  <a:off x="8212436" y="3010537"/>
                  <a:ext cx="6012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459">
              <p14:nvContentPartPr>
                <p14:cNvPr id="725" name="Ink 724">
                  <a:extLst>
                    <a:ext uri="{FF2B5EF4-FFF2-40B4-BE49-F238E27FC236}">
                      <a16:creationId xmlns:a16="http://schemas.microsoft.com/office/drawing/2014/main" id="{B9D85AFA-997A-351F-14FA-72DD0AC6D018}"/>
                    </a:ext>
                  </a:extLst>
                </p14:cNvPr>
                <p14:cNvContentPartPr/>
                <p14:nvPr/>
              </p14:nvContentPartPr>
              <p14:xfrm>
                <a:off x="8318636" y="3019177"/>
                <a:ext cx="91080" cy="138960"/>
              </p14:xfrm>
            </p:contentPart>
          </mc:Choice>
          <mc:Fallback xmlns="">
            <p:pic>
              <p:nvPicPr>
                <p:cNvPr id="725" name="Ink 724">
                  <a:extLst>
                    <a:ext uri="{FF2B5EF4-FFF2-40B4-BE49-F238E27FC236}">
                      <a16:creationId xmlns:a16="http://schemas.microsoft.com/office/drawing/2014/main" id="{B9D85AFA-997A-351F-14FA-72DD0AC6D018}"/>
                    </a:ext>
                  </a:extLst>
                </p:cNvPr>
                <p:cNvPicPr/>
                <p:nvPr/>
              </p:nvPicPr>
              <p:blipFill>
                <a:blip r:embed="rId460"/>
                <a:stretch>
                  <a:fillRect/>
                </a:stretch>
              </p:blipFill>
              <p:spPr>
                <a:xfrm>
                  <a:off x="8309636" y="3010177"/>
                  <a:ext cx="10872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461">
              <p14:nvContentPartPr>
                <p14:cNvPr id="726" name="Ink 725">
                  <a:extLst>
                    <a:ext uri="{FF2B5EF4-FFF2-40B4-BE49-F238E27FC236}">
                      <a16:creationId xmlns:a16="http://schemas.microsoft.com/office/drawing/2014/main" id="{F5386AF3-80C5-15D5-7810-E64B42A769AB}"/>
                    </a:ext>
                  </a:extLst>
                </p14:cNvPr>
                <p14:cNvContentPartPr/>
                <p14:nvPr/>
              </p14:nvContentPartPr>
              <p14:xfrm>
                <a:off x="8449676" y="3054457"/>
                <a:ext cx="85680" cy="86040"/>
              </p14:xfrm>
            </p:contentPart>
          </mc:Choice>
          <mc:Fallback xmlns="">
            <p:pic>
              <p:nvPicPr>
                <p:cNvPr id="726" name="Ink 725">
                  <a:extLst>
                    <a:ext uri="{FF2B5EF4-FFF2-40B4-BE49-F238E27FC236}">
                      <a16:creationId xmlns:a16="http://schemas.microsoft.com/office/drawing/2014/main" id="{F5386AF3-80C5-15D5-7810-E64B42A769AB}"/>
                    </a:ext>
                  </a:extLst>
                </p:cNvPr>
                <p:cNvPicPr/>
                <p:nvPr/>
              </p:nvPicPr>
              <p:blipFill>
                <a:blip r:embed="rId462"/>
                <a:stretch>
                  <a:fillRect/>
                </a:stretch>
              </p:blipFill>
              <p:spPr>
                <a:xfrm>
                  <a:off x="8440676" y="3045817"/>
                  <a:ext cx="10332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463">
              <p14:nvContentPartPr>
                <p14:cNvPr id="727" name="Ink 726">
                  <a:extLst>
                    <a:ext uri="{FF2B5EF4-FFF2-40B4-BE49-F238E27FC236}">
                      <a16:creationId xmlns:a16="http://schemas.microsoft.com/office/drawing/2014/main" id="{380A7557-B5D9-745A-EBEE-5FB0728E92AC}"/>
                    </a:ext>
                  </a:extLst>
                </p14:cNvPr>
                <p14:cNvContentPartPr/>
                <p14:nvPr/>
              </p14:nvContentPartPr>
              <p14:xfrm>
                <a:off x="8581436" y="3044377"/>
                <a:ext cx="41040" cy="106200"/>
              </p14:xfrm>
            </p:contentPart>
          </mc:Choice>
          <mc:Fallback xmlns="">
            <p:pic>
              <p:nvPicPr>
                <p:cNvPr id="727" name="Ink 726">
                  <a:extLst>
                    <a:ext uri="{FF2B5EF4-FFF2-40B4-BE49-F238E27FC236}">
                      <a16:creationId xmlns:a16="http://schemas.microsoft.com/office/drawing/2014/main" id="{380A7557-B5D9-745A-EBEE-5FB0728E92AC}"/>
                    </a:ext>
                  </a:extLst>
                </p:cNvPr>
                <p:cNvPicPr/>
                <p:nvPr/>
              </p:nvPicPr>
              <p:blipFill>
                <a:blip r:embed="rId464"/>
                <a:stretch>
                  <a:fillRect/>
                </a:stretch>
              </p:blipFill>
              <p:spPr>
                <a:xfrm>
                  <a:off x="8572436" y="3035377"/>
                  <a:ext cx="5868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465">
              <p14:nvContentPartPr>
                <p14:cNvPr id="728" name="Ink 727">
                  <a:extLst>
                    <a:ext uri="{FF2B5EF4-FFF2-40B4-BE49-F238E27FC236}">
                      <a16:creationId xmlns:a16="http://schemas.microsoft.com/office/drawing/2014/main" id="{86CC93F1-C332-FAAB-EC37-15C5C3454507}"/>
                    </a:ext>
                  </a:extLst>
                </p14:cNvPr>
                <p14:cNvContentPartPr/>
                <p14:nvPr/>
              </p14:nvContentPartPr>
              <p14:xfrm>
                <a:off x="8647316" y="3056617"/>
                <a:ext cx="45720" cy="77040"/>
              </p14:xfrm>
            </p:contentPart>
          </mc:Choice>
          <mc:Fallback xmlns="">
            <p:pic>
              <p:nvPicPr>
                <p:cNvPr id="728" name="Ink 727">
                  <a:extLst>
                    <a:ext uri="{FF2B5EF4-FFF2-40B4-BE49-F238E27FC236}">
                      <a16:creationId xmlns:a16="http://schemas.microsoft.com/office/drawing/2014/main" id="{86CC93F1-C332-FAAB-EC37-15C5C3454507}"/>
                    </a:ext>
                  </a:extLst>
                </p:cNvPr>
                <p:cNvPicPr/>
                <p:nvPr/>
              </p:nvPicPr>
              <p:blipFill>
                <a:blip r:embed="rId466"/>
                <a:stretch>
                  <a:fillRect/>
                </a:stretch>
              </p:blipFill>
              <p:spPr>
                <a:xfrm>
                  <a:off x="8638316" y="3047617"/>
                  <a:ext cx="6336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467">
              <p14:nvContentPartPr>
                <p14:cNvPr id="729" name="Ink 728">
                  <a:extLst>
                    <a:ext uri="{FF2B5EF4-FFF2-40B4-BE49-F238E27FC236}">
                      <a16:creationId xmlns:a16="http://schemas.microsoft.com/office/drawing/2014/main" id="{00218E50-F510-AAD6-DE47-C4E51C6D0C8A}"/>
                    </a:ext>
                  </a:extLst>
                </p14:cNvPr>
                <p14:cNvContentPartPr/>
                <p14:nvPr/>
              </p14:nvContentPartPr>
              <p14:xfrm>
                <a:off x="8694836" y="3029257"/>
                <a:ext cx="33840" cy="118440"/>
              </p14:xfrm>
            </p:contentPart>
          </mc:Choice>
          <mc:Fallback xmlns="">
            <p:pic>
              <p:nvPicPr>
                <p:cNvPr id="729" name="Ink 728">
                  <a:extLst>
                    <a:ext uri="{FF2B5EF4-FFF2-40B4-BE49-F238E27FC236}">
                      <a16:creationId xmlns:a16="http://schemas.microsoft.com/office/drawing/2014/main" id="{00218E50-F510-AAD6-DE47-C4E51C6D0C8A}"/>
                    </a:ext>
                  </a:extLst>
                </p:cNvPr>
                <p:cNvPicPr/>
                <p:nvPr/>
              </p:nvPicPr>
              <p:blipFill>
                <a:blip r:embed="rId468"/>
                <a:stretch>
                  <a:fillRect/>
                </a:stretch>
              </p:blipFill>
              <p:spPr>
                <a:xfrm>
                  <a:off x="8685836" y="3020257"/>
                  <a:ext cx="5148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469">
              <p14:nvContentPartPr>
                <p14:cNvPr id="730" name="Ink 729">
                  <a:extLst>
                    <a:ext uri="{FF2B5EF4-FFF2-40B4-BE49-F238E27FC236}">
                      <a16:creationId xmlns:a16="http://schemas.microsoft.com/office/drawing/2014/main" id="{BCD6D76B-B93E-9F1C-4F8F-8811DA72A225}"/>
                    </a:ext>
                  </a:extLst>
                </p14:cNvPr>
                <p14:cNvContentPartPr/>
                <p14:nvPr/>
              </p14:nvContentPartPr>
              <p14:xfrm>
                <a:off x="8765036" y="2963017"/>
                <a:ext cx="44280" cy="228240"/>
              </p14:xfrm>
            </p:contentPart>
          </mc:Choice>
          <mc:Fallback xmlns="">
            <p:pic>
              <p:nvPicPr>
                <p:cNvPr id="730" name="Ink 729">
                  <a:extLst>
                    <a:ext uri="{FF2B5EF4-FFF2-40B4-BE49-F238E27FC236}">
                      <a16:creationId xmlns:a16="http://schemas.microsoft.com/office/drawing/2014/main" id="{BCD6D76B-B93E-9F1C-4F8F-8811DA72A225}"/>
                    </a:ext>
                  </a:extLst>
                </p:cNvPr>
                <p:cNvPicPr/>
                <p:nvPr/>
              </p:nvPicPr>
              <p:blipFill>
                <a:blip r:embed="rId470"/>
                <a:stretch>
                  <a:fillRect/>
                </a:stretch>
              </p:blipFill>
              <p:spPr>
                <a:xfrm>
                  <a:off x="8756396" y="2954377"/>
                  <a:ext cx="6192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471">
              <p14:nvContentPartPr>
                <p14:cNvPr id="732" name="Ink 731">
                  <a:extLst>
                    <a:ext uri="{FF2B5EF4-FFF2-40B4-BE49-F238E27FC236}">
                      <a16:creationId xmlns:a16="http://schemas.microsoft.com/office/drawing/2014/main" id="{E2684717-64C8-F7FE-6756-EDECCC14CA78}"/>
                    </a:ext>
                  </a:extLst>
                </p14:cNvPr>
                <p14:cNvContentPartPr/>
                <p14:nvPr/>
              </p14:nvContentPartPr>
              <p14:xfrm>
                <a:off x="8625356" y="3063817"/>
                <a:ext cx="13680" cy="11880"/>
              </p14:xfrm>
            </p:contentPart>
          </mc:Choice>
          <mc:Fallback xmlns="">
            <p:pic>
              <p:nvPicPr>
                <p:cNvPr id="732" name="Ink 731">
                  <a:extLst>
                    <a:ext uri="{FF2B5EF4-FFF2-40B4-BE49-F238E27FC236}">
                      <a16:creationId xmlns:a16="http://schemas.microsoft.com/office/drawing/2014/main" id="{E2684717-64C8-F7FE-6756-EDECCC14CA78}"/>
                    </a:ext>
                  </a:extLst>
                </p:cNvPr>
                <p:cNvPicPr/>
                <p:nvPr/>
              </p:nvPicPr>
              <p:blipFill>
                <a:blip r:embed="rId472"/>
                <a:stretch>
                  <a:fillRect/>
                </a:stretch>
              </p:blipFill>
              <p:spPr>
                <a:xfrm>
                  <a:off x="8616356" y="3054817"/>
                  <a:ext cx="3132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473">
              <p14:nvContentPartPr>
                <p14:cNvPr id="733" name="Ink 732">
                  <a:extLst>
                    <a:ext uri="{FF2B5EF4-FFF2-40B4-BE49-F238E27FC236}">
                      <a16:creationId xmlns:a16="http://schemas.microsoft.com/office/drawing/2014/main" id="{42310CF4-89F4-0E98-B013-0B6D4DC4F792}"/>
                    </a:ext>
                  </a:extLst>
                </p14:cNvPr>
                <p14:cNvContentPartPr/>
                <p14:nvPr/>
              </p14:nvContentPartPr>
              <p14:xfrm>
                <a:off x="8950436" y="3123937"/>
                <a:ext cx="360" cy="360"/>
              </p14:xfrm>
            </p:contentPart>
          </mc:Choice>
          <mc:Fallback xmlns="">
            <p:pic>
              <p:nvPicPr>
                <p:cNvPr id="733" name="Ink 732">
                  <a:extLst>
                    <a:ext uri="{FF2B5EF4-FFF2-40B4-BE49-F238E27FC236}">
                      <a16:creationId xmlns:a16="http://schemas.microsoft.com/office/drawing/2014/main" id="{42310CF4-89F4-0E98-B013-0B6D4DC4F792}"/>
                    </a:ext>
                  </a:extLst>
                </p:cNvPr>
                <p:cNvPicPr/>
                <p:nvPr/>
              </p:nvPicPr>
              <p:blipFill>
                <a:blip r:embed="rId474"/>
                <a:stretch>
                  <a:fillRect/>
                </a:stretch>
              </p:blipFill>
              <p:spPr>
                <a:xfrm>
                  <a:off x="8941796" y="311493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5">
              <p14:nvContentPartPr>
                <p14:cNvPr id="735" name="Ink 734">
                  <a:extLst>
                    <a:ext uri="{FF2B5EF4-FFF2-40B4-BE49-F238E27FC236}">
                      <a16:creationId xmlns:a16="http://schemas.microsoft.com/office/drawing/2014/main" id="{F2BEEC9B-8445-D92E-B553-9BD83D6AD262}"/>
                    </a:ext>
                  </a:extLst>
                </p14:cNvPr>
                <p14:cNvContentPartPr/>
                <p14:nvPr/>
              </p14:nvContentPartPr>
              <p14:xfrm>
                <a:off x="5645276" y="2790937"/>
                <a:ext cx="3367440" cy="606960"/>
              </p14:xfrm>
            </p:contentPart>
          </mc:Choice>
          <mc:Fallback xmlns="">
            <p:pic>
              <p:nvPicPr>
                <p:cNvPr id="735" name="Ink 734">
                  <a:extLst>
                    <a:ext uri="{FF2B5EF4-FFF2-40B4-BE49-F238E27FC236}">
                      <a16:creationId xmlns:a16="http://schemas.microsoft.com/office/drawing/2014/main" id="{F2BEEC9B-8445-D92E-B553-9BD83D6AD262}"/>
                    </a:ext>
                  </a:extLst>
                </p:cNvPr>
                <p:cNvPicPr/>
                <p:nvPr/>
              </p:nvPicPr>
              <p:blipFill>
                <a:blip r:embed="rId476"/>
                <a:stretch>
                  <a:fillRect/>
                </a:stretch>
              </p:blipFill>
              <p:spPr>
                <a:xfrm>
                  <a:off x="5636636" y="2782297"/>
                  <a:ext cx="3385080" cy="624600"/>
                </a:xfrm>
                <a:prstGeom prst="rect">
                  <a:avLst/>
                </a:prstGeom>
              </p:spPr>
            </p:pic>
          </mc:Fallback>
        </mc:AlternateContent>
      </p:grpSp>
      <p:grpSp>
        <p:nvGrpSpPr>
          <p:cNvPr id="742" name="Group 741">
            <a:extLst>
              <a:ext uri="{FF2B5EF4-FFF2-40B4-BE49-F238E27FC236}">
                <a16:creationId xmlns:a16="http://schemas.microsoft.com/office/drawing/2014/main" id="{6F7B2E94-1FDE-F2FB-B613-FEAB7A6E2B27}"/>
              </a:ext>
            </a:extLst>
          </p:cNvPr>
          <p:cNvGrpSpPr/>
          <p:nvPr/>
        </p:nvGrpSpPr>
        <p:grpSpPr>
          <a:xfrm>
            <a:off x="9199556" y="2976697"/>
            <a:ext cx="437400" cy="276120"/>
            <a:chOff x="9199556" y="2976697"/>
            <a:chExt cx="437400" cy="276120"/>
          </a:xfrm>
        </p:grpSpPr>
        <mc:AlternateContent xmlns:mc="http://schemas.openxmlformats.org/markup-compatibility/2006" xmlns:p14="http://schemas.microsoft.com/office/powerpoint/2010/main">
          <mc:Choice Requires="p14">
            <p:contentPart p14:bwMode="auto" r:id="rId477">
              <p14:nvContentPartPr>
                <p14:cNvPr id="737" name="Ink 736">
                  <a:extLst>
                    <a:ext uri="{FF2B5EF4-FFF2-40B4-BE49-F238E27FC236}">
                      <a16:creationId xmlns:a16="http://schemas.microsoft.com/office/drawing/2014/main" id="{99FF4A9A-0C4C-0CF5-9FA8-3D805D755CEE}"/>
                    </a:ext>
                  </a:extLst>
                </p14:cNvPr>
                <p14:cNvContentPartPr/>
                <p14:nvPr/>
              </p14:nvContentPartPr>
              <p14:xfrm>
                <a:off x="9199556" y="2976697"/>
                <a:ext cx="93240" cy="225360"/>
              </p14:xfrm>
            </p:contentPart>
          </mc:Choice>
          <mc:Fallback xmlns="">
            <p:pic>
              <p:nvPicPr>
                <p:cNvPr id="737" name="Ink 736">
                  <a:extLst>
                    <a:ext uri="{FF2B5EF4-FFF2-40B4-BE49-F238E27FC236}">
                      <a16:creationId xmlns:a16="http://schemas.microsoft.com/office/drawing/2014/main" id="{99FF4A9A-0C4C-0CF5-9FA8-3D805D755CEE}"/>
                    </a:ext>
                  </a:extLst>
                </p:cNvPr>
                <p:cNvPicPr/>
                <p:nvPr/>
              </p:nvPicPr>
              <p:blipFill>
                <a:blip r:embed="rId478"/>
                <a:stretch>
                  <a:fillRect/>
                </a:stretch>
              </p:blipFill>
              <p:spPr>
                <a:xfrm>
                  <a:off x="9190916" y="2968057"/>
                  <a:ext cx="11088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479">
              <p14:nvContentPartPr>
                <p14:cNvPr id="738" name="Ink 737">
                  <a:extLst>
                    <a:ext uri="{FF2B5EF4-FFF2-40B4-BE49-F238E27FC236}">
                      <a16:creationId xmlns:a16="http://schemas.microsoft.com/office/drawing/2014/main" id="{780B6426-9B12-91DD-23C6-F690C7EEF350}"/>
                    </a:ext>
                  </a:extLst>
                </p14:cNvPr>
                <p14:cNvContentPartPr/>
                <p14:nvPr/>
              </p14:nvContentPartPr>
              <p14:xfrm>
                <a:off x="9314396" y="3114577"/>
                <a:ext cx="57600" cy="138240"/>
              </p14:xfrm>
            </p:contentPart>
          </mc:Choice>
          <mc:Fallback xmlns="">
            <p:pic>
              <p:nvPicPr>
                <p:cNvPr id="738" name="Ink 737">
                  <a:extLst>
                    <a:ext uri="{FF2B5EF4-FFF2-40B4-BE49-F238E27FC236}">
                      <a16:creationId xmlns:a16="http://schemas.microsoft.com/office/drawing/2014/main" id="{780B6426-9B12-91DD-23C6-F690C7EEF350}"/>
                    </a:ext>
                  </a:extLst>
                </p:cNvPr>
                <p:cNvPicPr/>
                <p:nvPr/>
              </p:nvPicPr>
              <p:blipFill>
                <a:blip r:embed="rId480"/>
                <a:stretch>
                  <a:fillRect/>
                </a:stretch>
              </p:blipFill>
              <p:spPr>
                <a:xfrm>
                  <a:off x="9305756" y="3105577"/>
                  <a:ext cx="7524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481">
              <p14:nvContentPartPr>
                <p14:cNvPr id="739" name="Ink 738">
                  <a:extLst>
                    <a:ext uri="{FF2B5EF4-FFF2-40B4-BE49-F238E27FC236}">
                      <a16:creationId xmlns:a16="http://schemas.microsoft.com/office/drawing/2014/main" id="{85DC3FDF-9C75-4A82-262B-6501F924B619}"/>
                    </a:ext>
                  </a:extLst>
                </p14:cNvPr>
                <p14:cNvContentPartPr/>
                <p14:nvPr/>
              </p14:nvContentPartPr>
              <p14:xfrm>
                <a:off x="9452996" y="3180457"/>
                <a:ext cx="8640" cy="13320"/>
              </p14:xfrm>
            </p:contentPart>
          </mc:Choice>
          <mc:Fallback xmlns="">
            <p:pic>
              <p:nvPicPr>
                <p:cNvPr id="739" name="Ink 738">
                  <a:extLst>
                    <a:ext uri="{FF2B5EF4-FFF2-40B4-BE49-F238E27FC236}">
                      <a16:creationId xmlns:a16="http://schemas.microsoft.com/office/drawing/2014/main" id="{85DC3FDF-9C75-4A82-262B-6501F924B619}"/>
                    </a:ext>
                  </a:extLst>
                </p:cNvPr>
                <p:cNvPicPr/>
                <p:nvPr/>
              </p:nvPicPr>
              <p:blipFill>
                <a:blip r:embed="rId482"/>
                <a:stretch>
                  <a:fillRect/>
                </a:stretch>
              </p:blipFill>
              <p:spPr>
                <a:xfrm>
                  <a:off x="9443996" y="3171817"/>
                  <a:ext cx="2628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483">
              <p14:nvContentPartPr>
                <p14:cNvPr id="741" name="Ink 740">
                  <a:extLst>
                    <a:ext uri="{FF2B5EF4-FFF2-40B4-BE49-F238E27FC236}">
                      <a16:creationId xmlns:a16="http://schemas.microsoft.com/office/drawing/2014/main" id="{68C54BDD-A296-A5BA-7E34-A856BC4F3A29}"/>
                    </a:ext>
                  </a:extLst>
                </p14:cNvPr>
                <p14:cNvContentPartPr/>
                <p14:nvPr/>
              </p14:nvContentPartPr>
              <p14:xfrm>
                <a:off x="9511676" y="3032857"/>
                <a:ext cx="125280" cy="173880"/>
              </p14:xfrm>
            </p:contentPart>
          </mc:Choice>
          <mc:Fallback xmlns="">
            <p:pic>
              <p:nvPicPr>
                <p:cNvPr id="741" name="Ink 740">
                  <a:extLst>
                    <a:ext uri="{FF2B5EF4-FFF2-40B4-BE49-F238E27FC236}">
                      <a16:creationId xmlns:a16="http://schemas.microsoft.com/office/drawing/2014/main" id="{68C54BDD-A296-A5BA-7E34-A856BC4F3A29}"/>
                    </a:ext>
                  </a:extLst>
                </p:cNvPr>
                <p:cNvPicPr/>
                <p:nvPr/>
              </p:nvPicPr>
              <p:blipFill>
                <a:blip r:embed="rId484"/>
                <a:stretch>
                  <a:fillRect/>
                </a:stretch>
              </p:blipFill>
              <p:spPr>
                <a:xfrm>
                  <a:off x="9503036" y="3023857"/>
                  <a:ext cx="142920" cy="191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5">
            <p14:nvContentPartPr>
              <p14:cNvPr id="743" name="Ink 742">
                <a:extLst>
                  <a:ext uri="{FF2B5EF4-FFF2-40B4-BE49-F238E27FC236}">
                    <a16:creationId xmlns:a16="http://schemas.microsoft.com/office/drawing/2014/main" id="{9E53EFF8-90C9-8CA3-B527-DDE7E1F79ADE}"/>
                  </a:ext>
                </a:extLst>
              </p14:cNvPr>
              <p14:cNvContentPartPr/>
              <p14:nvPr/>
            </p14:nvContentPartPr>
            <p14:xfrm>
              <a:off x="9168236" y="2997937"/>
              <a:ext cx="443160" cy="36720"/>
            </p14:xfrm>
          </p:contentPart>
        </mc:Choice>
        <mc:Fallback xmlns="">
          <p:pic>
            <p:nvPicPr>
              <p:cNvPr id="743" name="Ink 742">
                <a:extLst>
                  <a:ext uri="{FF2B5EF4-FFF2-40B4-BE49-F238E27FC236}">
                    <a16:creationId xmlns:a16="http://schemas.microsoft.com/office/drawing/2014/main" id="{9E53EFF8-90C9-8CA3-B527-DDE7E1F79ADE}"/>
                  </a:ext>
                </a:extLst>
              </p:cNvPr>
              <p:cNvPicPr/>
              <p:nvPr/>
            </p:nvPicPr>
            <p:blipFill>
              <a:blip r:embed="rId486"/>
              <a:stretch>
                <a:fillRect/>
              </a:stretch>
            </p:blipFill>
            <p:spPr>
              <a:xfrm>
                <a:off x="9114596" y="2889937"/>
                <a:ext cx="55080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487">
            <p14:nvContentPartPr>
              <p14:cNvPr id="744" name="Ink 743">
                <a:extLst>
                  <a:ext uri="{FF2B5EF4-FFF2-40B4-BE49-F238E27FC236}">
                    <a16:creationId xmlns:a16="http://schemas.microsoft.com/office/drawing/2014/main" id="{1B6B7AB5-B31B-C592-9460-19B91A718539}"/>
                  </a:ext>
                </a:extLst>
              </p14:cNvPr>
              <p14:cNvContentPartPr/>
              <p14:nvPr/>
            </p14:nvContentPartPr>
            <p14:xfrm>
              <a:off x="9172916" y="3126457"/>
              <a:ext cx="595080" cy="61920"/>
            </p14:xfrm>
          </p:contentPart>
        </mc:Choice>
        <mc:Fallback xmlns="">
          <p:pic>
            <p:nvPicPr>
              <p:cNvPr id="744" name="Ink 743">
                <a:extLst>
                  <a:ext uri="{FF2B5EF4-FFF2-40B4-BE49-F238E27FC236}">
                    <a16:creationId xmlns:a16="http://schemas.microsoft.com/office/drawing/2014/main" id="{1B6B7AB5-B31B-C592-9460-19B91A718539}"/>
                  </a:ext>
                </a:extLst>
              </p:cNvPr>
              <p:cNvPicPr/>
              <p:nvPr/>
            </p:nvPicPr>
            <p:blipFill>
              <a:blip r:embed="rId488"/>
              <a:stretch>
                <a:fillRect/>
              </a:stretch>
            </p:blipFill>
            <p:spPr>
              <a:xfrm>
                <a:off x="9119276" y="3018457"/>
                <a:ext cx="702720" cy="277560"/>
              </a:xfrm>
              <a:prstGeom prst="rect">
                <a:avLst/>
              </a:prstGeom>
            </p:spPr>
          </p:pic>
        </mc:Fallback>
      </mc:AlternateContent>
      <p:grpSp>
        <p:nvGrpSpPr>
          <p:cNvPr id="753" name="Group 752">
            <a:extLst>
              <a:ext uri="{FF2B5EF4-FFF2-40B4-BE49-F238E27FC236}">
                <a16:creationId xmlns:a16="http://schemas.microsoft.com/office/drawing/2014/main" id="{99C56504-9E33-B2EF-899C-10015D26901F}"/>
              </a:ext>
            </a:extLst>
          </p:cNvPr>
          <p:cNvGrpSpPr/>
          <p:nvPr/>
        </p:nvGrpSpPr>
        <p:grpSpPr>
          <a:xfrm>
            <a:off x="2439836" y="3713977"/>
            <a:ext cx="704880" cy="195840"/>
            <a:chOff x="2439836" y="3713977"/>
            <a:chExt cx="704880" cy="195840"/>
          </a:xfrm>
        </p:grpSpPr>
        <mc:AlternateContent xmlns:mc="http://schemas.openxmlformats.org/markup-compatibility/2006" xmlns:p14="http://schemas.microsoft.com/office/powerpoint/2010/main">
          <mc:Choice Requires="p14">
            <p:contentPart p14:bwMode="auto" r:id="rId489">
              <p14:nvContentPartPr>
                <p14:cNvPr id="745" name="Ink 744">
                  <a:extLst>
                    <a:ext uri="{FF2B5EF4-FFF2-40B4-BE49-F238E27FC236}">
                      <a16:creationId xmlns:a16="http://schemas.microsoft.com/office/drawing/2014/main" id="{1C9DF16C-3CFB-0D8C-FC88-B4F357F58FE4}"/>
                    </a:ext>
                  </a:extLst>
                </p14:cNvPr>
                <p14:cNvContentPartPr/>
                <p14:nvPr/>
              </p14:nvContentPartPr>
              <p14:xfrm>
                <a:off x="2439836" y="3751417"/>
                <a:ext cx="122040" cy="157320"/>
              </p14:xfrm>
            </p:contentPart>
          </mc:Choice>
          <mc:Fallback xmlns="">
            <p:pic>
              <p:nvPicPr>
                <p:cNvPr id="745" name="Ink 744">
                  <a:extLst>
                    <a:ext uri="{FF2B5EF4-FFF2-40B4-BE49-F238E27FC236}">
                      <a16:creationId xmlns:a16="http://schemas.microsoft.com/office/drawing/2014/main" id="{1C9DF16C-3CFB-0D8C-FC88-B4F357F58FE4}"/>
                    </a:ext>
                  </a:extLst>
                </p:cNvPr>
                <p:cNvPicPr/>
                <p:nvPr/>
              </p:nvPicPr>
              <p:blipFill>
                <a:blip r:embed="rId490"/>
                <a:stretch>
                  <a:fillRect/>
                </a:stretch>
              </p:blipFill>
              <p:spPr>
                <a:xfrm>
                  <a:off x="2430836" y="3742417"/>
                  <a:ext cx="13968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491">
              <p14:nvContentPartPr>
                <p14:cNvPr id="746" name="Ink 745">
                  <a:extLst>
                    <a:ext uri="{FF2B5EF4-FFF2-40B4-BE49-F238E27FC236}">
                      <a16:creationId xmlns:a16="http://schemas.microsoft.com/office/drawing/2014/main" id="{CB17807C-2627-4248-352B-BDF8BAFEC778}"/>
                    </a:ext>
                  </a:extLst>
                </p14:cNvPr>
                <p14:cNvContentPartPr/>
                <p14:nvPr/>
              </p14:nvContentPartPr>
              <p14:xfrm>
                <a:off x="2646836" y="3722257"/>
                <a:ext cx="77760" cy="150120"/>
              </p14:xfrm>
            </p:contentPart>
          </mc:Choice>
          <mc:Fallback xmlns="">
            <p:pic>
              <p:nvPicPr>
                <p:cNvPr id="746" name="Ink 745">
                  <a:extLst>
                    <a:ext uri="{FF2B5EF4-FFF2-40B4-BE49-F238E27FC236}">
                      <a16:creationId xmlns:a16="http://schemas.microsoft.com/office/drawing/2014/main" id="{CB17807C-2627-4248-352B-BDF8BAFEC778}"/>
                    </a:ext>
                  </a:extLst>
                </p:cNvPr>
                <p:cNvPicPr/>
                <p:nvPr/>
              </p:nvPicPr>
              <p:blipFill>
                <a:blip r:embed="rId492"/>
                <a:stretch>
                  <a:fillRect/>
                </a:stretch>
              </p:blipFill>
              <p:spPr>
                <a:xfrm>
                  <a:off x="2638196" y="3713257"/>
                  <a:ext cx="954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493">
              <p14:nvContentPartPr>
                <p14:cNvPr id="747" name="Ink 746">
                  <a:extLst>
                    <a:ext uri="{FF2B5EF4-FFF2-40B4-BE49-F238E27FC236}">
                      <a16:creationId xmlns:a16="http://schemas.microsoft.com/office/drawing/2014/main" id="{7DA5CDEC-5A63-0649-7D28-FC3834D6FE84}"/>
                    </a:ext>
                  </a:extLst>
                </p14:cNvPr>
                <p14:cNvContentPartPr/>
                <p14:nvPr/>
              </p14:nvContentPartPr>
              <p14:xfrm>
                <a:off x="2776796" y="3713977"/>
                <a:ext cx="29160" cy="168840"/>
              </p14:xfrm>
            </p:contentPart>
          </mc:Choice>
          <mc:Fallback xmlns="">
            <p:pic>
              <p:nvPicPr>
                <p:cNvPr id="747" name="Ink 746">
                  <a:extLst>
                    <a:ext uri="{FF2B5EF4-FFF2-40B4-BE49-F238E27FC236}">
                      <a16:creationId xmlns:a16="http://schemas.microsoft.com/office/drawing/2014/main" id="{7DA5CDEC-5A63-0649-7D28-FC3834D6FE84}"/>
                    </a:ext>
                  </a:extLst>
                </p:cNvPr>
                <p:cNvPicPr/>
                <p:nvPr/>
              </p:nvPicPr>
              <p:blipFill>
                <a:blip r:embed="rId494"/>
                <a:stretch>
                  <a:fillRect/>
                </a:stretch>
              </p:blipFill>
              <p:spPr>
                <a:xfrm>
                  <a:off x="2767796" y="3704977"/>
                  <a:ext cx="4680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495">
              <p14:nvContentPartPr>
                <p14:cNvPr id="748" name="Ink 747">
                  <a:extLst>
                    <a:ext uri="{FF2B5EF4-FFF2-40B4-BE49-F238E27FC236}">
                      <a16:creationId xmlns:a16="http://schemas.microsoft.com/office/drawing/2014/main" id="{7AD1D792-1741-ADAC-C20D-E8D44E78BF57}"/>
                    </a:ext>
                  </a:extLst>
                </p14:cNvPr>
                <p14:cNvContentPartPr/>
                <p14:nvPr/>
              </p14:nvContentPartPr>
              <p14:xfrm>
                <a:off x="2759876" y="3801097"/>
                <a:ext cx="84600" cy="19080"/>
              </p14:xfrm>
            </p:contentPart>
          </mc:Choice>
          <mc:Fallback xmlns="">
            <p:pic>
              <p:nvPicPr>
                <p:cNvPr id="748" name="Ink 747">
                  <a:extLst>
                    <a:ext uri="{FF2B5EF4-FFF2-40B4-BE49-F238E27FC236}">
                      <a16:creationId xmlns:a16="http://schemas.microsoft.com/office/drawing/2014/main" id="{7AD1D792-1741-ADAC-C20D-E8D44E78BF57}"/>
                    </a:ext>
                  </a:extLst>
                </p:cNvPr>
                <p:cNvPicPr/>
                <p:nvPr/>
              </p:nvPicPr>
              <p:blipFill>
                <a:blip r:embed="rId496"/>
                <a:stretch>
                  <a:fillRect/>
                </a:stretch>
              </p:blipFill>
              <p:spPr>
                <a:xfrm>
                  <a:off x="2751236" y="3792457"/>
                  <a:ext cx="10224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497">
              <p14:nvContentPartPr>
                <p14:cNvPr id="749" name="Ink 748">
                  <a:extLst>
                    <a:ext uri="{FF2B5EF4-FFF2-40B4-BE49-F238E27FC236}">
                      <a16:creationId xmlns:a16="http://schemas.microsoft.com/office/drawing/2014/main" id="{D55073D6-7713-DCC1-101C-6ECCD0B6AD80}"/>
                    </a:ext>
                  </a:extLst>
                </p14:cNvPr>
                <p14:cNvContentPartPr/>
                <p14:nvPr/>
              </p14:nvContentPartPr>
              <p14:xfrm>
                <a:off x="2857796" y="3830617"/>
                <a:ext cx="74520" cy="79200"/>
              </p14:xfrm>
            </p:contentPart>
          </mc:Choice>
          <mc:Fallback xmlns="">
            <p:pic>
              <p:nvPicPr>
                <p:cNvPr id="749" name="Ink 748">
                  <a:extLst>
                    <a:ext uri="{FF2B5EF4-FFF2-40B4-BE49-F238E27FC236}">
                      <a16:creationId xmlns:a16="http://schemas.microsoft.com/office/drawing/2014/main" id="{D55073D6-7713-DCC1-101C-6ECCD0B6AD80}"/>
                    </a:ext>
                  </a:extLst>
                </p:cNvPr>
                <p:cNvPicPr/>
                <p:nvPr/>
              </p:nvPicPr>
              <p:blipFill>
                <a:blip r:embed="rId498"/>
                <a:stretch>
                  <a:fillRect/>
                </a:stretch>
              </p:blipFill>
              <p:spPr>
                <a:xfrm>
                  <a:off x="2848796" y="3821617"/>
                  <a:ext cx="9216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499">
              <p14:nvContentPartPr>
                <p14:cNvPr id="750" name="Ink 749">
                  <a:extLst>
                    <a:ext uri="{FF2B5EF4-FFF2-40B4-BE49-F238E27FC236}">
                      <a16:creationId xmlns:a16="http://schemas.microsoft.com/office/drawing/2014/main" id="{9E9645E8-4E5A-4E88-7EA1-248D9A4A5B05}"/>
                    </a:ext>
                  </a:extLst>
                </p14:cNvPr>
                <p14:cNvContentPartPr/>
                <p14:nvPr/>
              </p14:nvContentPartPr>
              <p14:xfrm>
                <a:off x="2982356" y="3847897"/>
                <a:ext cx="5400" cy="48600"/>
              </p14:xfrm>
            </p:contentPart>
          </mc:Choice>
          <mc:Fallback xmlns="">
            <p:pic>
              <p:nvPicPr>
                <p:cNvPr id="750" name="Ink 749">
                  <a:extLst>
                    <a:ext uri="{FF2B5EF4-FFF2-40B4-BE49-F238E27FC236}">
                      <a16:creationId xmlns:a16="http://schemas.microsoft.com/office/drawing/2014/main" id="{9E9645E8-4E5A-4E88-7EA1-248D9A4A5B05}"/>
                    </a:ext>
                  </a:extLst>
                </p:cNvPr>
                <p:cNvPicPr/>
                <p:nvPr/>
              </p:nvPicPr>
              <p:blipFill>
                <a:blip r:embed="rId500"/>
                <a:stretch>
                  <a:fillRect/>
                </a:stretch>
              </p:blipFill>
              <p:spPr>
                <a:xfrm>
                  <a:off x="2973716" y="3838897"/>
                  <a:ext cx="2304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501">
              <p14:nvContentPartPr>
                <p14:cNvPr id="751" name="Ink 750">
                  <a:extLst>
                    <a:ext uri="{FF2B5EF4-FFF2-40B4-BE49-F238E27FC236}">
                      <a16:creationId xmlns:a16="http://schemas.microsoft.com/office/drawing/2014/main" id="{197A6C2B-4B2B-5613-36D0-04D6656836B5}"/>
                    </a:ext>
                  </a:extLst>
                </p14:cNvPr>
                <p14:cNvContentPartPr/>
                <p14:nvPr/>
              </p14:nvContentPartPr>
              <p14:xfrm>
                <a:off x="2984156" y="3746737"/>
                <a:ext cx="7200" cy="11880"/>
              </p14:xfrm>
            </p:contentPart>
          </mc:Choice>
          <mc:Fallback xmlns="">
            <p:pic>
              <p:nvPicPr>
                <p:cNvPr id="751" name="Ink 750">
                  <a:extLst>
                    <a:ext uri="{FF2B5EF4-FFF2-40B4-BE49-F238E27FC236}">
                      <a16:creationId xmlns:a16="http://schemas.microsoft.com/office/drawing/2014/main" id="{197A6C2B-4B2B-5613-36D0-04D6656836B5}"/>
                    </a:ext>
                  </a:extLst>
                </p:cNvPr>
                <p:cNvPicPr/>
                <p:nvPr/>
              </p:nvPicPr>
              <p:blipFill>
                <a:blip r:embed="rId502"/>
                <a:stretch>
                  <a:fillRect/>
                </a:stretch>
              </p:blipFill>
              <p:spPr>
                <a:xfrm>
                  <a:off x="2975156" y="3737737"/>
                  <a:ext cx="2484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503">
              <p14:nvContentPartPr>
                <p14:cNvPr id="752" name="Ink 751">
                  <a:extLst>
                    <a:ext uri="{FF2B5EF4-FFF2-40B4-BE49-F238E27FC236}">
                      <a16:creationId xmlns:a16="http://schemas.microsoft.com/office/drawing/2014/main" id="{3FEC482F-A5D3-BEDC-5744-60DB75395594}"/>
                    </a:ext>
                  </a:extLst>
                </p14:cNvPr>
                <p14:cNvContentPartPr/>
                <p14:nvPr/>
              </p14:nvContentPartPr>
              <p14:xfrm>
                <a:off x="3046436" y="3824857"/>
                <a:ext cx="98280" cy="72000"/>
              </p14:xfrm>
            </p:contentPart>
          </mc:Choice>
          <mc:Fallback xmlns="">
            <p:pic>
              <p:nvPicPr>
                <p:cNvPr id="752" name="Ink 751">
                  <a:extLst>
                    <a:ext uri="{FF2B5EF4-FFF2-40B4-BE49-F238E27FC236}">
                      <a16:creationId xmlns:a16="http://schemas.microsoft.com/office/drawing/2014/main" id="{3FEC482F-A5D3-BEDC-5744-60DB75395594}"/>
                    </a:ext>
                  </a:extLst>
                </p:cNvPr>
                <p:cNvPicPr/>
                <p:nvPr/>
              </p:nvPicPr>
              <p:blipFill>
                <a:blip r:embed="rId504"/>
                <a:stretch>
                  <a:fillRect/>
                </a:stretch>
              </p:blipFill>
              <p:spPr>
                <a:xfrm>
                  <a:off x="3037796" y="3815857"/>
                  <a:ext cx="115920" cy="89640"/>
                </a:xfrm>
                <a:prstGeom prst="rect">
                  <a:avLst/>
                </a:prstGeom>
              </p:spPr>
            </p:pic>
          </mc:Fallback>
        </mc:AlternateContent>
      </p:grpSp>
      <p:grpSp>
        <p:nvGrpSpPr>
          <p:cNvPr id="758" name="Group 757">
            <a:extLst>
              <a:ext uri="{FF2B5EF4-FFF2-40B4-BE49-F238E27FC236}">
                <a16:creationId xmlns:a16="http://schemas.microsoft.com/office/drawing/2014/main" id="{B09C64DE-4E3A-E453-1D33-59A592CC8330}"/>
              </a:ext>
            </a:extLst>
          </p:cNvPr>
          <p:cNvGrpSpPr/>
          <p:nvPr/>
        </p:nvGrpSpPr>
        <p:grpSpPr>
          <a:xfrm>
            <a:off x="3331196" y="3700657"/>
            <a:ext cx="281520" cy="204120"/>
            <a:chOff x="3331196" y="3700657"/>
            <a:chExt cx="281520" cy="204120"/>
          </a:xfrm>
        </p:grpSpPr>
        <mc:AlternateContent xmlns:mc="http://schemas.openxmlformats.org/markup-compatibility/2006" xmlns:p14="http://schemas.microsoft.com/office/powerpoint/2010/main">
          <mc:Choice Requires="p14">
            <p:contentPart p14:bwMode="auto" r:id="rId505">
              <p14:nvContentPartPr>
                <p14:cNvPr id="754" name="Ink 753">
                  <a:extLst>
                    <a:ext uri="{FF2B5EF4-FFF2-40B4-BE49-F238E27FC236}">
                      <a16:creationId xmlns:a16="http://schemas.microsoft.com/office/drawing/2014/main" id="{384D69F0-A3B0-68F7-F552-61989529E389}"/>
                    </a:ext>
                  </a:extLst>
                </p14:cNvPr>
                <p14:cNvContentPartPr/>
                <p14:nvPr/>
              </p14:nvContentPartPr>
              <p14:xfrm>
                <a:off x="3363236" y="3722977"/>
                <a:ext cx="14040" cy="169560"/>
              </p14:xfrm>
            </p:contentPart>
          </mc:Choice>
          <mc:Fallback xmlns="">
            <p:pic>
              <p:nvPicPr>
                <p:cNvPr id="754" name="Ink 753">
                  <a:extLst>
                    <a:ext uri="{FF2B5EF4-FFF2-40B4-BE49-F238E27FC236}">
                      <a16:creationId xmlns:a16="http://schemas.microsoft.com/office/drawing/2014/main" id="{384D69F0-A3B0-68F7-F552-61989529E389}"/>
                    </a:ext>
                  </a:extLst>
                </p:cNvPr>
                <p:cNvPicPr/>
                <p:nvPr/>
              </p:nvPicPr>
              <p:blipFill>
                <a:blip r:embed="rId506"/>
                <a:stretch>
                  <a:fillRect/>
                </a:stretch>
              </p:blipFill>
              <p:spPr>
                <a:xfrm>
                  <a:off x="3354596" y="3713977"/>
                  <a:ext cx="3168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507">
              <p14:nvContentPartPr>
                <p14:cNvPr id="755" name="Ink 754">
                  <a:extLst>
                    <a:ext uri="{FF2B5EF4-FFF2-40B4-BE49-F238E27FC236}">
                      <a16:creationId xmlns:a16="http://schemas.microsoft.com/office/drawing/2014/main" id="{DD81AF8A-620D-6A6A-0A1A-EDFEFCA4505A}"/>
                    </a:ext>
                  </a:extLst>
                </p14:cNvPr>
                <p14:cNvContentPartPr/>
                <p14:nvPr/>
              </p14:nvContentPartPr>
              <p14:xfrm>
                <a:off x="3331196" y="3791737"/>
                <a:ext cx="94680" cy="26280"/>
              </p14:xfrm>
            </p:contentPart>
          </mc:Choice>
          <mc:Fallback xmlns="">
            <p:pic>
              <p:nvPicPr>
                <p:cNvPr id="755" name="Ink 754">
                  <a:extLst>
                    <a:ext uri="{FF2B5EF4-FFF2-40B4-BE49-F238E27FC236}">
                      <a16:creationId xmlns:a16="http://schemas.microsoft.com/office/drawing/2014/main" id="{DD81AF8A-620D-6A6A-0A1A-EDFEFCA4505A}"/>
                    </a:ext>
                  </a:extLst>
                </p:cNvPr>
                <p:cNvPicPr/>
                <p:nvPr/>
              </p:nvPicPr>
              <p:blipFill>
                <a:blip r:embed="rId508"/>
                <a:stretch>
                  <a:fillRect/>
                </a:stretch>
              </p:blipFill>
              <p:spPr>
                <a:xfrm>
                  <a:off x="3322556" y="3783097"/>
                  <a:ext cx="11232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509">
              <p14:nvContentPartPr>
                <p14:cNvPr id="756" name="Ink 755">
                  <a:extLst>
                    <a:ext uri="{FF2B5EF4-FFF2-40B4-BE49-F238E27FC236}">
                      <a16:creationId xmlns:a16="http://schemas.microsoft.com/office/drawing/2014/main" id="{317DCC17-90AF-771B-C10D-E2BAA29C59DB}"/>
                    </a:ext>
                  </a:extLst>
                </p14:cNvPr>
                <p14:cNvContentPartPr/>
                <p14:nvPr/>
              </p14:nvContentPartPr>
              <p14:xfrm>
                <a:off x="3469436" y="3700657"/>
                <a:ext cx="82800" cy="183240"/>
              </p14:xfrm>
            </p:contentPart>
          </mc:Choice>
          <mc:Fallback xmlns="">
            <p:pic>
              <p:nvPicPr>
                <p:cNvPr id="756" name="Ink 755">
                  <a:extLst>
                    <a:ext uri="{FF2B5EF4-FFF2-40B4-BE49-F238E27FC236}">
                      <a16:creationId xmlns:a16="http://schemas.microsoft.com/office/drawing/2014/main" id="{317DCC17-90AF-771B-C10D-E2BAA29C59DB}"/>
                    </a:ext>
                  </a:extLst>
                </p:cNvPr>
                <p:cNvPicPr/>
                <p:nvPr/>
              </p:nvPicPr>
              <p:blipFill>
                <a:blip r:embed="rId510"/>
                <a:stretch>
                  <a:fillRect/>
                </a:stretch>
              </p:blipFill>
              <p:spPr>
                <a:xfrm>
                  <a:off x="3460796" y="3692017"/>
                  <a:ext cx="10044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511">
              <p14:nvContentPartPr>
                <p14:cNvPr id="757" name="Ink 756">
                  <a:extLst>
                    <a:ext uri="{FF2B5EF4-FFF2-40B4-BE49-F238E27FC236}">
                      <a16:creationId xmlns:a16="http://schemas.microsoft.com/office/drawing/2014/main" id="{D1239E42-24BE-AB1A-BD69-7C767418F56C}"/>
                    </a:ext>
                  </a:extLst>
                </p14:cNvPr>
                <p14:cNvContentPartPr/>
                <p14:nvPr/>
              </p14:nvContentPartPr>
              <p14:xfrm>
                <a:off x="3572396" y="3795337"/>
                <a:ext cx="40320" cy="109440"/>
              </p14:xfrm>
            </p:contentPart>
          </mc:Choice>
          <mc:Fallback xmlns="">
            <p:pic>
              <p:nvPicPr>
                <p:cNvPr id="757" name="Ink 756">
                  <a:extLst>
                    <a:ext uri="{FF2B5EF4-FFF2-40B4-BE49-F238E27FC236}">
                      <a16:creationId xmlns:a16="http://schemas.microsoft.com/office/drawing/2014/main" id="{D1239E42-24BE-AB1A-BD69-7C767418F56C}"/>
                    </a:ext>
                  </a:extLst>
                </p:cNvPr>
                <p:cNvPicPr/>
                <p:nvPr/>
              </p:nvPicPr>
              <p:blipFill>
                <a:blip r:embed="rId512"/>
                <a:stretch>
                  <a:fillRect/>
                </a:stretch>
              </p:blipFill>
              <p:spPr>
                <a:xfrm>
                  <a:off x="3563396" y="3786337"/>
                  <a:ext cx="57960" cy="127080"/>
                </a:xfrm>
                <a:prstGeom prst="rect">
                  <a:avLst/>
                </a:prstGeom>
              </p:spPr>
            </p:pic>
          </mc:Fallback>
        </mc:AlternateContent>
      </p:grpSp>
      <p:grpSp>
        <p:nvGrpSpPr>
          <p:cNvPr id="767" name="Group 766">
            <a:extLst>
              <a:ext uri="{FF2B5EF4-FFF2-40B4-BE49-F238E27FC236}">
                <a16:creationId xmlns:a16="http://schemas.microsoft.com/office/drawing/2014/main" id="{3A8FCD7C-F30B-B13E-0C6D-8CB3CD7C086B}"/>
              </a:ext>
            </a:extLst>
          </p:cNvPr>
          <p:cNvGrpSpPr/>
          <p:nvPr/>
        </p:nvGrpSpPr>
        <p:grpSpPr>
          <a:xfrm>
            <a:off x="3854996" y="3756097"/>
            <a:ext cx="959760" cy="214920"/>
            <a:chOff x="3854996" y="3756097"/>
            <a:chExt cx="959760" cy="214920"/>
          </a:xfrm>
        </p:grpSpPr>
        <mc:AlternateContent xmlns:mc="http://schemas.openxmlformats.org/markup-compatibility/2006" xmlns:p14="http://schemas.microsoft.com/office/powerpoint/2010/main">
          <mc:Choice Requires="p14">
            <p:contentPart p14:bwMode="auto" r:id="rId513">
              <p14:nvContentPartPr>
                <p14:cNvPr id="759" name="Ink 758">
                  <a:extLst>
                    <a:ext uri="{FF2B5EF4-FFF2-40B4-BE49-F238E27FC236}">
                      <a16:creationId xmlns:a16="http://schemas.microsoft.com/office/drawing/2014/main" id="{37ADD71C-3837-7E5D-FA7E-F11872F90D13}"/>
                    </a:ext>
                  </a:extLst>
                </p14:cNvPr>
                <p14:cNvContentPartPr/>
                <p14:nvPr/>
              </p14:nvContentPartPr>
              <p14:xfrm>
                <a:off x="3854996" y="3778777"/>
                <a:ext cx="110160" cy="110160"/>
              </p14:xfrm>
            </p:contentPart>
          </mc:Choice>
          <mc:Fallback xmlns="">
            <p:pic>
              <p:nvPicPr>
                <p:cNvPr id="759" name="Ink 758">
                  <a:extLst>
                    <a:ext uri="{FF2B5EF4-FFF2-40B4-BE49-F238E27FC236}">
                      <a16:creationId xmlns:a16="http://schemas.microsoft.com/office/drawing/2014/main" id="{37ADD71C-3837-7E5D-FA7E-F11872F90D13}"/>
                    </a:ext>
                  </a:extLst>
                </p:cNvPr>
                <p:cNvPicPr/>
                <p:nvPr/>
              </p:nvPicPr>
              <p:blipFill>
                <a:blip r:embed="rId514"/>
                <a:stretch>
                  <a:fillRect/>
                </a:stretch>
              </p:blipFill>
              <p:spPr>
                <a:xfrm>
                  <a:off x="3846356" y="3770137"/>
                  <a:ext cx="1278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515">
              <p14:nvContentPartPr>
                <p14:cNvPr id="760" name="Ink 759">
                  <a:extLst>
                    <a:ext uri="{FF2B5EF4-FFF2-40B4-BE49-F238E27FC236}">
                      <a16:creationId xmlns:a16="http://schemas.microsoft.com/office/drawing/2014/main" id="{CDB037FE-F0B8-A5B6-0D5D-3C789B6F9824}"/>
                    </a:ext>
                  </a:extLst>
                </p14:cNvPr>
                <p14:cNvContentPartPr/>
                <p14:nvPr/>
              </p14:nvContentPartPr>
              <p14:xfrm>
                <a:off x="4055516" y="3772297"/>
                <a:ext cx="72000" cy="92880"/>
              </p14:xfrm>
            </p:contentPart>
          </mc:Choice>
          <mc:Fallback xmlns="">
            <p:pic>
              <p:nvPicPr>
                <p:cNvPr id="760" name="Ink 759">
                  <a:extLst>
                    <a:ext uri="{FF2B5EF4-FFF2-40B4-BE49-F238E27FC236}">
                      <a16:creationId xmlns:a16="http://schemas.microsoft.com/office/drawing/2014/main" id="{CDB037FE-F0B8-A5B6-0D5D-3C789B6F9824}"/>
                    </a:ext>
                  </a:extLst>
                </p:cNvPr>
                <p:cNvPicPr/>
                <p:nvPr/>
              </p:nvPicPr>
              <p:blipFill>
                <a:blip r:embed="rId516"/>
                <a:stretch>
                  <a:fillRect/>
                </a:stretch>
              </p:blipFill>
              <p:spPr>
                <a:xfrm>
                  <a:off x="4046516" y="3763657"/>
                  <a:ext cx="8964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517">
              <p14:nvContentPartPr>
                <p14:cNvPr id="761" name="Ink 760">
                  <a:extLst>
                    <a:ext uri="{FF2B5EF4-FFF2-40B4-BE49-F238E27FC236}">
                      <a16:creationId xmlns:a16="http://schemas.microsoft.com/office/drawing/2014/main" id="{CEDDB028-F342-344E-D6D1-C0E9AC2E784C}"/>
                    </a:ext>
                  </a:extLst>
                </p14:cNvPr>
                <p14:cNvContentPartPr/>
                <p14:nvPr/>
              </p14:nvContentPartPr>
              <p14:xfrm>
                <a:off x="4194116" y="3794257"/>
                <a:ext cx="50760" cy="92520"/>
              </p14:xfrm>
            </p:contentPart>
          </mc:Choice>
          <mc:Fallback xmlns="">
            <p:pic>
              <p:nvPicPr>
                <p:cNvPr id="761" name="Ink 760">
                  <a:extLst>
                    <a:ext uri="{FF2B5EF4-FFF2-40B4-BE49-F238E27FC236}">
                      <a16:creationId xmlns:a16="http://schemas.microsoft.com/office/drawing/2014/main" id="{CEDDB028-F342-344E-D6D1-C0E9AC2E784C}"/>
                    </a:ext>
                  </a:extLst>
                </p:cNvPr>
                <p:cNvPicPr/>
                <p:nvPr/>
              </p:nvPicPr>
              <p:blipFill>
                <a:blip r:embed="rId518"/>
                <a:stretch>
                  <a:fillRect/>
                </a:stretch>
              </p:blipFill>
              <p:spPr>
                <a:xfrm>
                  <a:off x="4185476" y="3785617"/>
                  <a:ext cx="6840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519">
              <p14:nvContentPartPr>
                <p14:cNvPr id="763" name="Ink 762">
                  <a:extLst>
                    <a:ext uri="{FF2B5EF4-FFF2-40B4-BE49-F238E27FC236}">
                      <a16:creationId xmlns:a16="http://schemas.microsoft.com/office/drawing/2014/main" id="{00D53840-767D-0FFB-E2DB-ACBE59544F7C}"/>
                    </a:ext>
                  </a:extLst>
                </p14:cNvPr>
                <p14:cNvContentPartPr/>
                <p14:nvPr/>
              </p14:nvContentPartPr>
              <p14:xfrm>
                <a:off x="4310396" y="3777337"/>
                <a:ext cx="72720" cy="80640"/>
              </p14:xfrm>
            </p:contentPart>
          </mc:Choice>
          <mc:Fallback xmlns="">
            <p:pic>
              <p:nvPicPr>
                <p:cNvPr id="763" name="Ink 762">
                  <a:extLst>
                    <a:ext uri="{FF2B5EF4-FFF2-40B4-BE49-F238E27FC236}">
                      <a16:creationId xmlns:a16="http://schemas.microsoft.com/office/drawing/2014/main" id="{00D53840-767D-0FFB-E2DB-ACBE59544F7C}"/>
                    </a:ext>
                  </a:extLst>
                </p:cNvPr>
                <p:cNvPicPr/>
                <p:nvPr/>
              </p:nvPicPr>
              <p:blipFill>
                <a:blip r:embed="rId520"/>
                <a:stretch>
                  <a:fillRect/>
                </a:stretch>
              </p:blipFill>
              <p:spPr>
                <a:xfrm>
                  <a:off x="4301756" y="3768697"/>
                  <a:ext cx="903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521">
              <p14:nvContentPartPr>
                <p14:cNvPr id="764" name="Ink 763">
                  <a:extLst>
                    <a:ext uri="{FF2B5EF4-FFF2-40B4-BE49-F238E27FC236}">
                      <a16:creationId xmlns:a16="http://schemas.microsoft.com/office/drawing/2014/main" id="{62424F7A-AC72-0B97-D068-A29636D5AB23}"/>
                    </a:ext>
                  </a:extLst>
                </p14:cNvPr>
                <p14:cNvContentPartPr/>
                <p14:nvPr/>
              </p14:nvContentPartPr>
              <p14:xfrm>
                <a:off x="4433516" y="3783097"/>
                <a:ext cx="88200" cy="67680"/>
              </p14:xfrm>
            </p:contentPart>
          </mc:Choice>
          <mc:Fallback xmlns="">
            <p:pic>
              <p:nvPicPr>
                <p:cNvPr id="764" name="Ink 763">
                  <a:extLst>
                    <a:ext uri="{FF2B5EF4-FFF2-40B4-BE49-F238E27FC236}">
                      <a16:creationId xmlns:a16="http://schemas.microsoft.com/office/drawing/2014/main" id="{62424F7A-AC72-0B97-D068-A29636D5AB23}"/>
                    </a:ext>
                  </a:extLst>
                </p:cNvPr>
                <p:cNvPicPr/>
                <p:nvPr/>
              </p:nvPicPr>
              <p:blipFill>
                <a:blip r:embed="rId522"/>
                <a:stretch>
                  <a:fillRect/>
                </a:stretch>
              </p:blipFill>
              <p:spPr>
                <a:xfrm>
                  <a:off x="4424516" y="3774457"/>
                  <a:ext cx="10584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523">
              <p14:nvContentPartPr>
                <p14:cNvPr id="765" name="Ink 764">
                  <a:extLst>
                    <a:ext uri="{FF2B5EF4-FFF2-40B4-BE49-F238E27FC236}">
                      <a16:creationId xmlns:a16="http://schemas.microsoft.com/office/drawing/2014/main" id="{BC94D41F-E360-4537-DE63-4E98D8C2ED02}"/>
                    </a:ext>
                  </a:extLst>
                </p14:cNvPr>
                <p14:cNvContentPartPr/>
                <p14:nvPr/>
              </p14:nvContentPartPr>
              <p14:xfrm>
                <a:off x="4590116" y="3785617"/>
                <a:ext cx="73080" cy="185400"/>
              </p14:xfrm>
            </p:contentPart>
          </mc:Choice>
          <mc:Fallback xmlns="">
            <p:pic>
              <p:nvPicPr>
                <p:cNvPr id="765" name="Ink 764">
                  <a:extLst>
                    <a:ext uri="{FF2B5EF4-FFF2-40B4-BE49-F238E27FC236}">
                      <a16:creationId xmlns:a16="http://schemas.microsoft.com/office/drawing/2014/main" id="{BC94D41F-E360-4537-DE63-4E98D8C2ED02}"/>
                    </a:ext>
                  </a:extLst>
                </p:cNvPr>
                <p:cNvPicPr/>
                <p:nvPr/>
              </p:nvPicPr>
              <p:blipFill>
                <a:blip r:embed="rId524"/>
                <a:stretch>
                  <a:fillRect/>
                </a:stretch>
              </p:blipFill>
              <p:spPr>
                <a:xfrm>
                  <a:off x="4581476" y="3776977"/>
                  <a:ext cx="907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525">
              <p14:nvContentPartPr>
                <p14:cNvPr id="766" name="Ink 765">
                  <a:extLst>
                    <a:ext uri="{FF2B5EF4-FFF2-40B4-BE49-F238E27FC236}">
                      <a16:creationId xmlns:a16="http://schemas.microsoft.com/office/drawing/2014/main" id="{A5DEA1FF-D5A6-03BB-3C79-CF385871E48D}"/>
                    </a:ext>
                  </a:extLst>
                </p14:cNvPr>
                <p14:cNvContentPartPr/>
                <p14:nvPr/>
              </p14:nvContentPartPr>
              <p14:xfrm>
                <a:off x="4747076" y="3756097"/>
                <a:ext cx="67680" cy="103680"/>
              </p14:xfrm>
            </p:contentPart>
          </mc:Choice>
          <mc:Fallback xmlns="">
            <p:pic>
              <p:nvPicPr>
                <p:cNvPr id="766" name="Ink 765">
                  <a:extLst>
                    <a:ext uri="{FF2B5EF4-FFF2-40B4-BE49-F238E27FC236}">
                      <a16:creationId xmlns:a16="http://schemas.microsoft.com/office/drawing/2014/main" id="{A5DEA1FF-D5A6-03BB-3C79-CF385871E48D}"/>
                    </a:ext>
                  </a:extLst>
                </p:cNvPr>
                <p:cNvPicPr/>
                <p:nvPr/>
              </p:nvPicPr>
              <p:blipFill>
                <a:blip r:embed="rId526"/>
                <a:stretch>
                  <a:fillRect/>
                </a:stretch>
              </p:blipFill>
              <p:spPr>
                <a:xfrm>
                  <a:off x="4738076" y="3747097"/>
                  <a:ext cx="85320" cy="121320"/>
                </a:xfrm>
                <a:prstGeom prst="rect">
                  <a:avLst/>
                </a:prstGeom>
              </p:spPr>
            </p:pic>
          </mc:Fallback>
        </mc:AlternateContent>
      </p:grpSp>
      <p:grpSp>
        <p:nvGrpSpPr>
          <p:cNvPr id="777" name="Group 776">
            <a:extLst>
              <a:ext uri="{FF2B5EF4-FFF2-40B4-BE49-F238E27FC236}">
                <a16:creationId xmlns:a16="http://schemas.microsoft.com/office/drawing/2014/main" id="{035FA7D8-1130-405C-4EF3-3C59034392C7}"/>
              </a:ext>
            </a:extLst>
          </p:cNvPr>
          <p:cNvGrpSpPr/>
          <p:nvPr/>
        </p:nvGrpSpPr>
        <p:grpSpPr>
          <a:xfrm>
            <a:off x="5050556" y="3685537"/>
            <a:ext cx="846360" cy="299880"/>
            <a:chOff x="5050556" y="3685537"/>
            <a:chExt cx="846360" cy="299880"/>
          </a:xfrm>
        </p:grpSpPr>
        <mc:AlternateContent xmlns:mc="http://schemas.openxmlformats.org/markup-compatibility/2006" xmlns:p14="http://schemas.microsoft.com/office/powerpoint/2010/main">
          <mc:Choice Requires="p14">
            <p:contentPart p14:bwMode="auto" r:id="rId527">
              <p14:nvContentPartPr>
                <p14:cNvPr id="768" name="Ink 767">
                  <a:extLst>
                    <a:ext uri="{FF2B5EF4-FFF2-40B4-BE49-F238E27FC236}">
                      <a16:creationId xmlns:a16="http://schemas.microsoft.com/office/drawing/2014/main" id="{CCEED12C-8D11-B4F6-0A47-EDE06E27FD76}"/>
                    </a:ext>
                  </a:extLst>
                </p14:cNvPr>
                <p14:cNvContentPartPr/>
                <p14:nvPr/>
              </p14:nvContentPartPr>
              <p14:xfrm>
                <a:off x="5050556" y="3685537"/>
                <a:ext cx="105120" cy="182160"/>
              </p14:xfrm>
            </p:contentPart>
          </mc:Choice>
          <mc:Fallback xmlns="">
            <p:pic>
              <p:nvPicPr>
                <p:cNvPr id="768" name="Ink 767">
                  <a:extLst>
                    <a:ext uri="{FF2B5EF4-FFF2-40B4-BE49-F238E27FC236}">
                      <a16:creationId xmlns:a16="http://schemas.microsoft.com/office/drawing/2014/main" id="{CCEED12C-8D11-B4F6-0A47-EDE06E27FD76}"/>
                    </a:ext>
                  </a:extLst>
                </p:cNvPr>
                <p:cNvPicPr/>
                <p:nvPr/>
              </p:nvPicPr>
              <p:blipFill>
                <a:blip r:embed="rId528"/>
                <a:stretch>
                  <a:fillRect/>
                </a:stretch>
              </p:blipFill>
              <p:spPr>
                <a:xfrm>
                  <a:off x="5041556" y="3676897"/>
                  <a:ext cx="12276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529">
              <p14:nvContentPartPr>
                <p14:cNvPr id="769" name="Ink 768">
                  <a:extLst>
                    <a:ext uri="{FF2B5EF4-FFF2-40B4-BE49-F238E27FC236}">
                      <a16:creationId xmlns:a16="http://schemas.microsoft.com/office/drawing/2014/main" id="{A9EC4B2C-42F7-78A1-FD01-62EEC19E8E86}"/>
                    </a:ext>
                  </a:extLst>
                </p14:cNvPr>
                <p14:cNvContentPartPr/>
                <p14:nvPr/>
              </p14:nvContentPartPr>
              <p14:xfrm>
                <a:off x="5213996" y="3792457"/>
                <a:ext cx="61920" cy="89640"/>
              </p14:xfrm>
            </p:contentPart>
          </mc:Choice>
          <mc:Fallback xmlns="">
            <p:pic>
              <p:nvPicPr>
                <p:cNvPr id="769" name="Ink 768">
                  <a:extLst>
                    <a:ext uri="{FF2B5EF4-FFF2-40B4-BE49-F238E27FC236}">
                      <a16:creationId xmlns:a16="http://schemas.microsoft.com/office/drawing/2014/main" id="{A9EC4B2C-42F7-78A1-FD01-62EEC19E8E86}"/>
                    </a:ext>
                  </a:extLst>
                </p:cNvPr>
                <p:cNvPicPr/>
                <p:nvPr/>
              </p:nvPicPr>
              <p:blipFill>
                <a:blip r:embed="rId530"/>
                <a:stretch>
                  <a:fillRect/>
                </a:stretch>
              </p:blipFill>
              <p:spPr>
                <a:xfrm>
                  <a:off x="5204996" y="3783817"/>
                  <a:ext cx="7956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531">
              <p14:nvContentPartPr>
                <p14:cNvPr id="770" name="Ink 769">
                  <a:extLst>
                    <a:ext uri="{FF2B5EF4-FFF2-40B4-BE49-F238E27FC236}">
                      <a16:creationId xmlns:a16="http://schemas.microsoft.com/office/drawing/2014/main" id="{F5786E61-FD47-8686-AECC-3415E821220A}"/>
                    </a:ext>
                  </a:extLst>
                </p14:cNvPr>
                <p14:cNvContentPartPr/>
                <p14:nvPr/>
              </p14:nvContentPartPr>
              <p14:xfrm>
                <a:off x="5310116" y="3776977"/>
                <a:ext cx="87840" cy="75960"/>
              </p14:xfrm>
            </p:contentPart>
          </mc:Choice>
          <mc:Fallback xmlns="">
            <p:pic>
              <p:nvPicPr>
                <p:cNvPr id="770" name="Ink 769">
                  <a:extLst>
                    <a:ext uri="{FF2B5EF4-FFF2-40B4-BE49-F238E27FC236}">
                      <a16:creationId xmlns:a16="http://schemas.microsoft.com/office/drawing/2014/main" id="{F5786E61-FD47-8686-AECC-3415E821220A}"/>
                    </a:ext>
                  </a:extLst>
                </p:cNvPr>
                <p:cNvPicPr/>
                <p:nvPr/>
              </p:nvPicPr>
              <p:blipFill>
                <a:blip r:embed="rId532"/>
                <a:stretch>
                  <a:fillRect/>
                </a:stretch>
              </p:blipFill>
              <p:spPr>
                <a:xfrm>
                  <a:off x="5301476" y="3767977"/>
                  <a:ext cx="10548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533">
              <p14:nvContentPartPr>
                <p14:cNvPr id="771" name="Ink 770">
                  <a:extLst>
                    <a:ext uri="{FF2B5EF4-FFF2-40B4-BE49-F238E27FC236}">
                      <a16:creationId xmlns:a16="http://schemas.microsoft.com/office/drawing/2014/main" id="{C37C7B99-A7B6-B05A-034A-52DEF3E190BC}"/>
                    </a:ext>
                  </a:extLst>
                </p14:cNvPr>
                <p14:cNvContentPartPr/>
                <p14:nvPr/>
              </p14:nvContentPartPr>
              <p14:xfrm>
                <a:off x="5448716" y="3779137"/>
                <a:ext cx="51840" cy="100440"/>
              </p14:xfrm>
            </p:contentPart>
          </mc:Choice>
          <mc:Fallback xmlns="">
            <p:pic>
              <p:nvPicPr>
                <p:cNvPr id="771" name="Ink 770">
                  <a:extLst>
                    <a:ext uri="{FF2B5EF4-FFF2-40B4-BE49-F238E27FC236}">
                      <a16:creationId xmlns:a16="http://schemas.microsoft.com/office/drawing/2014/main" id="{C37C7B99-A7B6-B05A-034A-52DEF3E190BC}"/>
                    </a:ext>
                  </a:extLst>
                </p:cNvPr>
                <p:cNvPicPr/>
                <p:nvPr/>
              </p:nvPicPr>
              <p:blipFill>
                <a:blip r:embed="rId534"/>
                <a:stretch>
                  <a:fillRect/>
                </a:stretch>
              </p:blipFill>
              <p:spPr>
                <a:xfrm>
                  <a:off x="5440076" y="3770137"/>
                  <a:ext cx="6948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535">
              <p14:nvContentPartPr>
                <p14:cNvPr id="772" name="Ink 771">
                  <a:extLst>
                    <a:ext uri="{FF2B5EF4-FFF2-40B4-BE49-F238E27FC236}">
                      <a16:creationId xmlns:a16="http://schemas.microsoft.com/office/drawing/2014/main" id="{648E8286-54AE-97FF-FBD5-8FFE6DAEA0BA}"/>
                    </a:ext>
                  </a:extLst>
                </p14:cNvPr>
                <p14:cNvContentPartPr/>
                <p14:nvPr/>
              </p14:nvContentPartPr>
              <p14:xfrm>
                <a:off x="5584796" y="3813337"/>
                <a:ext cx="12240" cy="50040"/>
              </p14:xfrm>
            </p:contentPart>
          </mc:Choice>
          <mc:Fallback xmlns="">
            <p:pic>
              <p:nvPicPr>
                <p:cNvPr id="772" name="Ink 771">
                  <a:extLst>
                    <a:ext uri="{FF2B5EF4-FFF2-40B4-BE49-F238E27FC236}">
                      <a16:creationId xmlns:a16="http://schemas.microsoft.com/office/drawing/2014/main" id="{648E8286-54AE-97FF-FBD5-8FFE6DAEA0BA}"/>
                    </a:ext>
                  </a:extLst>
                </p:cNvPr>
                <p:cNvPicPr/>
                <p:nvPr/>
              </p:nvPicPr>
              <p:blipFill>
                <a:blip r:embed="rId536"/>
                <a:stretch>
                  <a:fillRect/>
                </a:stretch>
              </p:blipFill>
              <p:spPr>
                <a:xfrm>
                  <a:off x="5575796" y="3804697"/>
                  <a:ext cx="2988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537">
              <p14:nvContentPartPr>
                <p14:cNvPr id="773" name="Ink 772">
                  <a:extLst>
                    <a:ext uri="{FF2B5EF4-FFF2-40B4-BE49-F238E27FC236}">
                      <a16:creationId xmlns:a16="http://schemas.microsoft.com/office/drawing/2014/main" id="{824F706B-5179-A038-ECF8-2966B74B40D8}"/>
                    </a:ext>
                  </a:extLst>
                </p14:cNvPr>
                <p14:cNvContentPartPr/>
                <p14:nvPr/>
              </p14:nvContentPartPr>
              <p14:xfrm>
                <a:off x="5618276" y="3704257"/>
                <a:ext cx="3600" cy="6120"/>
              </p14:xfrm>
            </p:contentPart>
          </mc:Choice>
          <mc:Fallback xmlns="">
            <p:pic>
              <p:nvPicPr>
                <p:cNvPr id="773" name="Ink 772">
                  <a:extLst>
                    <a:ext uri="{FF2B5EF4-FFF2-40B4-BE49-F238E27FC236}">
                      <a16:creationId xmlns:a16="http://schemas.microsoft.com/office/drawing/2014/main" id="{824F706B-5179-A038-ECF8-2966B74B40D8}"/>
                    </a:ext>
                  </a:extLst>
                </p:cNvPr>
                <p:cNvPicPr/>
                <p:nvPr/>
              </p:nvPicPr>
              <p:blipFill>
                <a:blip r:embed="rId538"/>
                <a:stretch>
                  <a:fillRect/>
                </a:stretch>
              </p:blipFill>
              <p:spPr>
                <a:xfrm>
                  <a:off x="5609636" y="3695617"/>
                  <a:ext cx="2124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539">
              <p14:nvContentPartPr>
                <p14:cNvPr id="774" name="Ink 773">
                  <a:extLst>
                    <a:ext uri="{FF2B5EF4-FFF2-40B4-BE49-F238E27FC236}">
                      <a16:creationId xmlns:a16="http://schemas.microsoft.com/office/drawing/2014/main" id="{C2C107F9-D39B-468C-A97C-8633D796E6A1}"/>
                    </a:ext>
                  </a:extLst>
                </p14:cNvPr>
                <p14:cNvContentPartPr/>
                <p14:nvPr/>
              </p14:nvContentPartPr>
              <p14:xfrm>
                <a:off x="5687396" y="3694177"/>
                <a:ext cx="39240" cy="179640"/>
              </p14:xfrm>
            </p:contentPart>
          </mc:Choice>
          <mc:Fallback xmlns="">
            <p:pic>
              <p:nvPicPr>
                <p:cNvPr id="774" name="Ink 773">
                  <a:extLst>
                    <a:ext uri="{FF2B5EF4-FFF2-40B4-BE49-F238E27FC236}">
                      <a16:creationId xmlns:a16="http://schemas.microsoft.com/office/drawing/2014/main" id="{C2C107F9-D39B-468C-A97C-8633D796E6A1}"/>
                    </a:ext>
                  </a:extLst>
                </p:cNvPr>
                <p:cNvPicPr/>
                <p:nvPr/>
              </p:nvPicPr>
              <p:blipFill>
                <a:blip r:embed="rId540"/>
                <a:stretch>
                  <a:fillRect/>
                </a:stretch>
              </p:blipFill>
              <p:spPr>
                <a:xfrm>
                  <a:off x="5678756" y="3685537"/>
                  <a:ext cx="5688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541">
              <p14:nvContentPartPr>
                <p14:cNvPr id="775" name="Ink 774">
                  <a:extLst>
                    <a:ext uri="{FF2B5EF4-FFF2-40B4-BE49-F238E27FC236}">
                      <a16:creationId xmlns:a16="http://schemas.microsoft.com/office/drawing/2014/main" id="{C88B3AD5-AAB7-D328-0494-4931557301CF}"/>
                    </a:ext>
                  </a:extLst>
                </p14:cNvPr>
                <p14:cNvContentPartPr/>
                <p14:nvPr/>
              </p14:nvContentPartPr>
              <p14:xfrm>
                <a:off x="5690996" y="3803977"/>
                <a:ext cx="47520" cy="8280"/>
              </p14:xfrm>
            </p:contentPart>
          </mc:Choice>
          <mc:Fallback xmlns="">
            <p:pic>
              <p:nvPicPr>
                <p:cNvPr id="775" name="Ink 774">
                  <a:extLst>
                    <a:ext uri="{FF2B5EF4-FFF2-40B4-BE49-F238E27FC236}">
                      <a16:creationId xmlns:a16="http://schemas.microsoft.com/office/drawing/2014/main" id="{C88B3AD5-AAB7-D328-0494-4931557301CF}"/>
                    </a:ext>
                  </a:extLst>
                </p:cNvPr>
                <p:cNvPicPr/>
                <p:nvPr/>
              </p:nvPicPr>
              <p:blipFill>
                <a:blip r:embed="rId542"/>
                <a:stretch>
                  <a:fillRect/>
                </a:stretch>
              </p:blipFill>
              <p:spPr>
                <a:xfrm>
                  <a:off x="5681996" y="3795337"/>
                  <a:ext cx="651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543">
              <p14:nvContentPartPr>
                <p14:cNvPr id="776" name="Ink 775">
                  <a:extLst>
                    <a:ext uri="{FF2B5EF4-FFF2-40B4-BE49-F238E27FC236}">
                      <a16:creationId xmlns:a16="http://schemas.microsoft.com/office/drawing/2014/main" id="{3489175E-FAE0-E07F-C7ED-40BA9A431E9C}"/>
                    </a:ext>
                  </a:extLst>
                </p14:cNvPr>
                <p14:cNvContentPartPr/>
                <p14:nvPr/>
              </p14:nvContentPartPr>
              <p14:xfrm>
                <a:off x="5766596" y="3803617"/>
                <a:ext cx="130320" cy="181800"/>
              </p14:xfrm>
            </p:contentPart>
          </mc:Choice>
          <mc:Fallback xmlns="">
            <p:pic>
              <p:nvPicPr>
                <p:cNvPr id="776" name="Ink 775">
                  <a:extLst>
                    <a:ext uri="{FF2B5EF4-FFF2-40B4-BE49-F238E27FC236}">
                      <a16:creationId xmlns:a16="http://schemas.microsoft.com/office/drawing/2014/main" id="{3489175E-FAE0-E07F-C7ED-40BA9A431E9C}"/>
                    </a:ext>
                  </a:extLst>
                </p:cNvPr>
                <p:cNvPicPr/>
                <p:nvPr/>
              </p:nvPicPr>
              <p:blipFill>
                <a:blip r:embed="rId544"/>
                <a:stretch>
                  <a:fillRect/>
                </a:stretch>
              </p:blipFill>
              <p:spPr>
                <a:xfrm>
                  <a:off x="5757596" y="3794617"/>
                  <a:ext cx="147960" cy="199440"/>
                </a:xfrm>
                <a:prstGeom prst="rect">
                  <a:avLst/>
                </a:prstGeom>
              </p:spPr>
            </p:pic>
          </mc:Fallback>
        </mc:AlternateContent>
      </p:grpSp>
      <p:grpSp>
        <p:nvGrpSpPr>
          <p:cNvPr id="780" name="Group 779">
            <a:extLst>
              <a:ext uri="{FF2B5EF4-FFF2-40B4-BE49-F238E27FC236}">
                <a16:creationId xmlns:a16="http://schemas.microsoft.com/office/drawing/2014/main" id="{E1BBFDFF-B1D0-DF36-C46B-AC4AF332D4D6}"/>
              </a:ext>
            </a:extLst>
          </p:cNvPr>
          <p:cNvGrpSpPr/>
          <p:nvPr/>
        </p:nvGrpSpPr>
        <p:grpSpPr>
          <a:xfrm>
            <a:off x="6083756" y="3757897"/>
            <a:ext cx="57240" cy="186120"/>
            <a:chOff x="6083756" y="3757897"/>
            <a:chExt cx="57240" cy="186120"/>
          </a:xfrm>
        </p:grpSpPr>
        <mc:AlternateContent xmlns:mc="http://schemas.openxmlformats.org/markup-compatibility/2006" xmlns:p14="http://schemas.microsoft.com/office/powerpoint/2010/main">
          <mc:Choice Requires="p14">
            <p:contentPart p14:bwMode="auto" r:id="rId545">
              <p14:nvContentPartPr>
                <p14:cNvPr id="778" name="Ink 777">
                  <a:extLst>
                    <a:ext uri="{FF2B5EF4-FFF2-40B4-BE49-F238E27FC236}">
                      <a16:creationId xmlns:a16="http://schemas.microsoft.com/office/drawing/2014/main" id="{60107097-7963-4A93-4BE0-3F5B5DFFB7B6}"/>
                    </a:ext>
                  </a:extLst>
                </p14:cNvPr>
                <p14:cNvContentPartPr/>
                <p14:nvPr/>
              </p14:nvContentPartPr>
              <p14:xfrm>
                <a:off x="6083756" y="3757897"/>
                <a:ext cx="34200" cy="52560"/>
              </p14:xfrm>
            </p:contentPart>
          </mc:Choice>
          <mc:Fallback xmlns="">
            <p:pic>
              <p:nvPicPr>
                <p:cNvPr id="778" name="Ink 777">
                  <a:extLst>
                    <a:ext uri="{FF2B5EF4-FFF2-40B4-BE49-F238E27FC236}">
                      <a16:creationId xmlns:a16="http://schemas.microsoft.com/office/drawing/2014/main" id="{60107097-7963-4A93-4BE0-3F5B5DFFB7B6}"/>
                    </a:ext>
                  </a:extLst>
                </p:cNvPr>
                <p:cNvPicPr/>
                <p:nvPr/>
              </p:nvPicPr>
              <p:blipFill>
                <a:blip r:embed="rId546"/>
                <a:stretch>
                  <a:fillRect/>
                </a:stretch>
              </p:blipFill>
              <p:spPr>
                <a:xfrm>
                  <a:off x="6074756" y="3748897"/>
                  <a:ext cx="5184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547">
              <p14:nvContentPartPr>
                <p14:cNvPr id="779" name="Ink 778">
                  <a:extLst>
                    <a:ext uri="{FF2B5EF4-FFF2-40B4-BE49-F238E27FC236}">
                      <a16:creationId xmlns:a16="http://schemas.microsoft.com/office/drawing/2014/main" id="{2A8DE02E-69FE-462D-F9F5-421FEA6714C7}"/>
                    </a:ext>
                  </a:extLst>
                </p14:cNvPr>
                <p14:cNvContentPartPr/>
                <p14:nvPr/>
              </p14:nvContentPartPr>
              <p14:xfrm>
                <a:off x="6107156" y="3882097"/>
                <a:ext cx="33840" cy="61920"/>
              </p14:xfrm>
            </p:contentPart>
          </mc:Choice>
          <mc:Fallback xmlns="">
            <p:pic>
              <p:nvPicPr>
                <p:cNvPr id="779" name="Ink 778">
                  <a:extLst>
                    <a:ext uri="{FF2B5EF4-FFF2-40B4-BE49-F238E27FC236}">
                      <a16:creationId xmlns:a16="http://schemas.microsoft.com/office/drawing/2014/main" id="{2A8DE02E-69FE-462D-F9F5-421FEA6714C7}"/>
                    </a:ext>
                  </a:extLst>
                </p:cNvPr>
                <p:cNvPicPr/>
                <p:nvPr/>
              </p:nvPicPr>
              <p:blipFill>
                <a:blip r:embed="rId548"/>
                <a:stretch>
                  <a:fillRect/>
                </a:stretch>
              </p:blipFill>
              <p:spPr>
                <a:xfrm>
                  <a:off x="6098516" y="3873097"/>
                  <a:ext cx="51480" cy="79560"/>
                </a:xfrm>
                <a:prstGeom prst="rect">
                  <a:avLst/>
                </a:prstGeom>
              </p:spPr>
            </p:pic>
          </mc:Fallback>
        </mc:AlternateContent>
      </p:grpSp>
      <p:grpSp>
        <p:nvGrpSpPr>
          <p:cNvPr id="846" name="Group 845">
            <a:extLst>
              <a:ext uri="{FF2B5EF4-FFF2-40B4-BE49-F238E27FC236}">
                <a16:creationId xmlns:a16="http://schemas.microsoft.com/office/drawing/2014/main" id="{FEB2D4B2-2CF2-F918-A158-9E1218C2F4E3}"/>
              </a:ext>
            </a:extLst>
          </p:cNvPr>
          <p:cNvGrpSpPr/>
          <p:nvPr/>
        </p:nvGrpSpPr>
        <p:grpSpPr>
          <a:xfrm>
            <a:off x="2726036" y="4056697"/>
            <a:ext cx="3619800" cy="1753560"/>
            <a:chOff x="2726036" y="4056697"/>
            <a:chExt cx="3619800" cy="1753560"/>
          </a:xfrm>
        </p:grpSpPr>
        <mc:AlternateContent xmlns:mc="http://schemas.openxmlformats.org/markup-compatibility/2006" xmlns:p14="http://schemas.microsoft.com/office/powerpoint/2010/main">
          <mc:Choice Requires="p14">
            <p:contentPart p14:bwMode="auto" r:id="rId549">
              <p14:nvContentPartPr>
                <p14:cNvPr id="781" name="Ink 780">
                  <a:extLst>
                    <a:ext uri="{FF2B5EF4-FFF2-40B4-BE49-F238E27FC236}">
                      <a16:creationId xmlns:a16="http://schemas.microsoft.com/office/drawing/2014/main" id="{CF97AED8-014A-7CA6-97D5-592D2490214E}"/>
                    </a:ext>
                  </a:extLst>
                </p14:cNvPr>
                <p14:cNvContentPartPr/>
                <p14:nvPr/>
              </p14:nvContentPartPr>
              <p14:xfrm>
                <a:off x="2866436" y="4400497"/>
                <a:ext cx="104400" cy="209520"/>
              </p14:xfrm>
            </p:contentPart>
          </mc:Choice>
          <mc:Fallback xmlns="">
            <p:pic>
              <p:nvPicPr>
                <p:cNvPr id="781" name="Ink 780">
                  <a:extLst>
                    <a:ext uri="{FF2B5EF4-FFF2-40B4-BE49-F238E27FC236}">
                      <a16:creationId xmlns:a16="http://schemas.microsoft.com/office/drawing/2014/main" id="{CF97AED8-014A-7CA6-97D5-592D2490214E}"/>
                    </a:ext>
                  </a:extLst>
                </p:cNvPr>
                <p:cNvPicPr/>
                <p:nvPr/>
              </p:nvPicPr>
              <p:blipFill>
                <a:blip r:embed="rId550"/>
                <a:stretch>
                  <a:fillRect/>
                </a:stretch>
              </p:blipFill>
              <p:spPr>
                <a:xfrm>
                  <a:off x="2857436" y="4391857"/>
                  <a:ext cx="1220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551">
              <p14:nvContentPartPr>
                <p14:cNvPr id="782" name="Ink 781">
                  <a:extLst>
                    <a:ext uri="{FF2B5EF4-FFF2-40B4-BE49-F238E27FC236}">
                      <a16:creationId xmlns:a16="http://schemas.microsoft.com/office/drawing/2014/main" id="{9BF01958-92C0-3A24-1435-7695109E4416}"/>
                    </a:ext>
                  </a:extLst>
                </p14:cNvPr>
                <p14:cNvContentPartPr/>
                <p14:nvPr/>
              </p14:nvContentPartPr>
              <p14:xfrm>
                <a:off x="2980556" y="4499857"/>
                <a:ext cx="84960" cy="69480"/>
              </p14:xfrm>
            </p:contentPart>
          </mc:Choice>
          <mc:Fallback xmlns="">
            <p:pic>
              <p:nvPicPr>
                <p:cNvPr id="782" name="Ink 781">
                  <a:extLst>
                    <a:ext uri="{FF2B5EF4-FFF2-40B4-BE49-F238E27FC236}">
                      <a16:creationId xmlns:a16="http://schemas.microsoft.com/office/drawing/2014/main" id="{9BF01958-92C0-3A24-1435-7695109E4416}"/>
                    </a:ext>
                  </a:extLst>
                </p:cNvPr>
                <p:cNvPicPr/>
                <p:nvPr/>
              </p:nvPicPr>
              <p:blipFill>
                <a:blip r:embed="rId552"/>
                <a:stretch>
                  <a:fillRect/>
                </a:stretch>
              </p:blipFill>
              <p:spPr>
                <a:xfrm>
                  <a:off x="2971916" y="4491217"/>
                  <a:ext cx="10260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553">
              <p14:nvContentPartPr>
                <p14:cNvPr id="783" name="Ink 782">
                  <a:extLst>
                    <a:ext uri="{FF2B5EF4-FFF2-40B4-BE49-F238E27FC236}">
                      <a16:creationId xmlns:a16="http://schemas.microsoft.com/office/drawing/2014/main" id="{A72AB365-4366-A61D-5E64-BCEFE26C95E6}"/>
                    </a:ext>
                  </a:extLst>
                </p14:cNvPr>
                <p14:cNvContentPartPr/>
                <p14:nvPr/>
              </p14:nvContentPartPr>
              <p14:xfrm>
                <a:off x="2864276" y="4358737"/>
                <a:ext cx="127080" cy="13320"/>
              </p14:xfrm>
            </p:contentPart>
          </mc:Choice>
          <mc:Fallback xmlns="">
            <p:pic>
              <p:nvPicPr>
                <p:cNvPr id="783" name="Ink 782">
                  <a:extLst>
                    <a:ext uri="{FF2B5EF4-FFF2-40B4-BE49-F238E27FC236}">
                      <a16:creationId xmlns:a16="http://schemas.microsoft.com/office/drawing/2014/main" id="{A72AB365-4366-A61D-5E64-BCEFE26C95E6}"/>
                    </a:ext>
                  </a:extLst>
                </p:cNvPr>
                <p:cNvPicPr/>
                <p:nvPr/>
              </p:nvPicPr>
              <p:blipFill>
                <a:blip r:embed="rId554"/>
                <a:stretch>
                  <a:fillRect/>
                </a:stretch>
              </p:blipFill>
              <p:spPr>
                <a:xfrm>
                  <a:off x="2855276" y="4349737"/>
                  <a:ext cx="14472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555">
              <p14:nvContentPartPr>
                <p14:cNvPr id="785" name="Ink 784">
                  <a:extLst>
                    <a:ext uri="{FF2B5EF4-FFF2-40B4-BE49-F238E27FC236}">
                      <a16:creationId xmlns:a16="http://schemas.microsoft.com/office/drawing/2014/main" id="{5E94F0EE-2285-AF1E-0B35-2EE2B12C4F7E}"/>
                    </a:ext>
                  </a:extLst>
                </p14:cNvPr>
                <p14:cNvContentPartPr/>
                <p14:nvPr/>
              </p14:nvContentPartPr>
              <p14:xfrm>
                <a:off x="3218516" y="4433977"/>
                <a:ext cx="104760" cy="18360"/>
              </p14:xfrm>
            </p:contentPart>
          </mc:Choice>
          <mc:Fallback xmlns="">
            <p:pic>
              <p:nvPicPr>
                <p:cNvPr id="785" name="Ink 784">
                  <a:extLst>
                    <a:ext uri="{FF2B5EF4-FFF2-40B4-BE49-F238E27FC236}">
                      <a16:creationId xmlns:a16="http://schemas.microsoft.com/office/drawing/2014/main" id="{5E94F0EE-2285-AF1E-0B35-2EE2B12C4F7E}"/>
                    </a:ext>
                  </a:extLst>
                </p:cNvPr>
                <p:cNvPicPr/>
                <p:nvPr/>
              </p:nvPicPr>
              <p:blipFill>
                <a:blip r:embed="rId556"/>
                <a:stretch>
                  <a:fillRect/>
                </a:stretch>
              </p:blipFill>
              <p:spPr>
                <a:xfrm>
                  <a:off x="3209516" y="4424977"/>
                  <a:ext cx="1224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57">
              <p14:nvContentPartPr>
                <p14:cNvPr id="786" name="Ink 785">
                  <a:extLst>
                    <a:ext uri="{FF2B5EF4-FFF2-40B4-BE49-F238E27FC236}">
                      <a16:creationId xmlns:a16="http://schemas.microsoft.com/office/drawing/2014/main" id="{F43630F3-5AC3-C718-3C02-8DCECA134A52}"/>
                    </a:ext>
                  </a:extLst>
                </p14:cNvPr>
                <p14:cNvContentPartPr/>
                <p14:nvPr/>
              </p14:nvContentPartPr>
              <p14:xfrm>
                <a:off x="3240116" y="4496617"/>
                <a:ext cx="98280" cy="13680"/>
              </p14:xfrm>
            </p:contentPart>
          </mc:Choice>
          <mc:Fallback xmlns="">
            <p:pic>
              <p:nvPicPr>
                <p:cNvPr id="786" name="Ink 785">
                  <a:extLst>
                    <a:ext uri="{FF2B5EF4-FFF2-40B4-BE49-F238E27FC236}">
                      <a16:creationId xmlns:a16="http://schemas.microsoft.com/office/drawing/2014/main" id="{F43630F3-5AC3-C718-3C02-8DCECA134A52}"/>
                    </a:ext>
                  </a:extLst>
                </p:cNvPr>
                <p:cNvPicPr/>
                <p:nvPr/>
              </p:nvPicPr>
              <p:blipFill>
                <a:blip r:embed="rId558"/>
                <a:stretch>
                  <a:fillRect/>
                </a:stretch>
              </p:blipFill>
              <p:spPr>
                <a:xfrm>
                  <a:off x="3231476" y="4487617"/>
                  <a:ext cx="11592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559">
              <p14:nvContentPartPr>
                <p14:cNvPr id="788" name="Ink 787">
                  <a:extLst>
                    <a:ext uri="{FF2B5EF4-FFF2-40B4-BE49-F238E27FC236}">
                      <a16:creationId xmlns:a16="http://schemas.microsoft.com/office/drawing/2014/main" id="{D65E84F6-F6BD-1635-8ECC-E93171254FC9}"/>
                    </a:ext>
                  </a:extLst>
                </p14:cNvPr>
                <p14:cNvContentPartPr/>
                <p14:nvPr/>
              </p14:nvContentPartPr>
              <p14:xfrm>
                <a:off x="3559076" y="4380697"/>
                <a:ext cx="99720" cy="214200"/>
              </p14:xfrm>
            </p:contentPart>
          </mc:Choice>
          <mc:Fallback xmlns="">
            <p:pic>
              <p:nvPicPr>
                <p:cNvPr id="788" name="Ink 787">
                  <a:extLst>
                    <a:ext uri="{FF2B5EF4-FFF2-40B4-BE49-F238E27FC236}">
                      <a16:creationId xmlns:a16="http://schemas.microsoft.com/office/drawing/2014/main" id="{D65E84F6-F6BD-1635-8ECC-E93171254FC9}"/>
                    </a:ext>
                  </a:extLst>
                </p:cNvPr>
                <p:cNvPicPr/>
                <p:nvPr/>
              </p:nvPicPr>
              <p:blipFill>
                <a:blip r:embed="rId560"/>
                <a:stretch>
                  <a:fillRect/>
                </a:stretch>
              </p:blipFill>
              <p:spPr>
                <a:xfrm>
                  <a:off x="3550436" y="4372057"/>
                  <a:ext cx="11736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561">
              <p14:nvContentPartPr>
                <p14:cNvPr id="789" name="Ink 788">
                  <a:extLst>
                    <a:ext uri="{FF2B5EF4-FFF2-40B4-BE49-F238E27FC236}">
                      <a16:creationId xmlns:a16="http://schemas.microsoft.com/office/drawing/2014/main" id="{9E28D332-1C76-0D50-163D-5A577619B087}"/>
                    </a:ext>
                  </a:extLst>
                </p14:cNvPr>
                <p14:cNvContentPartPr/>
                <p14:nvPr/>
              </p14:nvContentPartPr>
              <p14:xfrm>
                <a:off x="3691916" y="4456297"/>
                <a:ext cx="72720" cy="71280"/>
              </p14:xfrm>
            </p:contentPart>
          </mc:Choice>
          <mc:Fallback xmlns="">
            <p:pic>
              <p:nvPicPr>
                <p:cNvPr id="789" name="Ink 788">
                  <a:extLst>
                    <a:ext uri="{FF2B5EF4-FFF2-40B4-BE49-F238E27FC236}">
                      <a16:creationId xmlns:a16="http://schemas.microsoft.com/office/drawing/2014/main" id="{9E28D332-1C76-0D50-163D-5A577619B087}"/>
                    </a:ext>
                  </a:extLst>
                </p:cNvPr>
                <p:cNvPicPr/>
                <p:nvPr/>
              </p:nvPicPr>
              <p:blipFill>
                <a:blip r:embed="rId562"/>
                <a:stretch>
                  <a:fillRect/>
                </a:stretch>
              </p:blipFill>
              <p:spPr>
                <a:xfrm>
                  <a:off x="3683276" y="4447297"/>
                  <a:ext cx="9036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563">
              <p14:nvContentPartPr>
                <p14:cNvPr id="791" name="Ink 790">
                  <a:extLst>
                    <a:ext uri="{FF2B5EF4-FFF2-40B4-BE49-F238E27FC236}">
                      <a16:creationId xmlns:a16="http://schemas.microsoft.com/office/drawing/2014/main" id="{6E0FF364-8286-6B1B-FED9-3DD8D82CB264}"/>
                    </a:ext>
                  </a:extLst>
                </p14:cNvPr>
                <p14:cNvContentPartPr/>
                <p14:nvPr/>
              </p14:nvContentPartPr>
              <p14:xfrm>
                <a:off x="3839156" y="4377457"/>
                <a:ext cx="55440" cy="147960"/>
              </p14:xfrm>
            </p:contentPart>
          </mc:Choice>
          <mc:Fallback xmlns="">
            <p:pic>
              <p:nvPicPr>
                <p:cNvPr id="791" name="Ink 790">
                  <a:extLst>
                    <a:ext uri="{FF2B5EF4-FFF2-40B4-BE49-F238E27FC236}">
                      <a16:creationId xmlns:a16="http://schemas.microsoft.com/office/drawing/2014/main" id="{6E0FF364-8286-6B1B-FED9-3DD8D82CB264}"/>
                    </a:ext>
                  </a:extLst>
                </p:cNvPr>
                <p:cNvPicPr/>
                <p:nvPr/>
              </p:nvPicPr>
              <p:blipFill>
                <a:blip r:embed="rId564"/>
                <a:stretch>
                  <a:fillRect/>
                </a:stretch>
              </p:blipFill>
              <p:spPr>
                <a:xfrm>
                  <a:off x="3830516" y="4368817"/>
                  <a:ext cx="7308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565">
              <p14:nvContentPartPr>
                <p14:cNvPr id="793" name="Ink 792">
                  <a:extLst>
                    <a:ext uri="{FF2B5EF4-FFF2-40B4-BE49-F238E27FC236}">
                      <a16:creationId xmlns:a16="http://schemas.microsoft.com/office/drawing/2014/main" id="{EC08870A-0552-9D7A-BF06-01140525D8DD}"/>
                    </a:ext>
                  </a:extLst>
                </p14:cNvPr>
                <p14:cNvContentPartPr/>
                <p14:nvPr/>
              </p14:nvContentPartPr>
              <p14:xfrm>
                <a:off x="3931316" y="4384297"/>
                <a:ext cx="77760" cy="134280"/>
              </p14:xfrm>
            </p:contentPart>
          </mc:Choice>
          <mc:Fallback xmlns="">
            <p:pic>
              <p:nvPicPr>
                <p:cNvPr id="793" name="Ink 792">
                  <a:extLst>
                    <a:ext uri="{FF2B5EF4-FFF2-40B4-BE49-F238E27FC236}">
                      <a16:creationId xmlns:a16="http://schemas.microsoft.com/office/drawing/2014/main" id="{EC08870A-0552-9D7A-BF06-01140525D8DD}"/>
                    </a:ext>
                  </a:extLst>
                </p:cNvPr>
                <p:cNvPicPr/>
                <p:nvPr/>
              </p:nvPicPr>
              <p:blipFill>
                <a:blip r:embed="rId566"/>
                <a:stretch>
                  <a:fillRect/>
                </a:stretch>
              </p:blipFill>
              <p:spPr>
                <a:xfrm>
                  <a:off x="3922316" y="4375657"/>
                  <a:ext cx="9540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567">
              <p14:nvContentPartPr>
                <p14:cNvPr id="794" name="Ink 793">
                  <a:extLst>
                    <a:ext uri="{FF2B5EF4-FFF2-40B4-BE49-F238E27FC236}">
                      <a16:creationId xmlns:a16="http://schemas.microsoft.com/office/drawing/2014/main" id="{3CC2467F-43BE-D560-52B7-8C74DFA6AB01}"/>
                    </a:ext>
                  </a:extLst>
                </p14:cNvPr>
                <p14:cNvContentPartPr/>
                <p14:nvPr/>
              </p14:nvContentPartPr>
              <p14:xfrm>
                <a:off x="4078196" y="4387897"/>
                <a:ext cx="61200" cy="82080"/>
              </p14:xfrm>
            </p:contentPart>
          </mc:Choice>
          <mc:Fallback xmlns="">
            <p:pic>
              <p:nvPicPr>
                <p:cNvPr id="794" name="Ink 793">
                  <a:extLst>
                    <a:ext uri="{FF2B5EF4-FFF2-40B4-BE49-F238E27FC236}">
                      <a16:creationId xmlns:a16="http://schemas.microsoft.com/office/drawing/2014/main" id="{3CC2467F-43BE-D560-52B7-8C74DFA6AB01}"/>
                    </a:ext>
                  </a:extLst>
                </p:cNvPr>
                <p:cNvPicPr/>
                <p:nvPr/>
              </p:nvPicPr>
              <p:blipFill>
                <a:blip r:embed="rId568"/>
                <a:stretch>
                  <a:fillRect/>
                </a:stretch>
              </p:blipFill>
              <p:spPr>
                <a:xfrm>
                  <a:off x="4069556" y="4378897"/>
                  <a:ext cx="788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569">
              <p14:nvContentPartPr>
                <p14:cNvPr id="795" name="Ink 794">
                  <a:extLst>
                    <a:ext uri="{FF2B5EF4-FFF2-40B4-BE49-F238E27FC236}">
                      <a16:creationId xmlns:a16="http://schemas.microsoft.com/office/drawing/2014/main" id="{C063321A-E4B9-4138-2095-7B1E69C84D5D}"/>
                    </a:ext>
                  </a:extLst>
                </p14:cNvPr>
                <p14:cNvContentPartPr/>
                <p14:nvPr/>
              </p14:nvContentPartPr>
              <p14:xfrm>
                <a:off x="4195916" y="4401577"/>
                <a:ext cx="12240" cy="90720"/>
              </p14:xfrm>
            </p:contentPart>
          </mc:Choice>
          <mc:Fallback xmlns="">
            <p:pic>
              <p:nvPicPr>
                <p:cNvPr id="795" name="Ink 794">
                  <a:extLst>
                    <a:ext uri="{FF2B5EF4-FFF2-40B4-BE49-F238E27FC236}">
                      <a16:creationId xmlns:a16="http://schemas.microsoft.com/office/drawing/2014/main" id="{C063321A-E4B9-4138-2095-7B1E69C84D5D}"/>
                    </a:ext>
                  </a:extLst>
                </p:cNvPr>
                <p:cNvPicPr/>
                <p:nvPr/>
              </p:nvPicPr>
              <p:blipFill>
                <a:blip r:embed="rId570"/>
                <a:stretch>
                  <a:fillRect/>
                </a:stretch>
              </p:blipFill>
              <p:spPr>
                <a:xfrm>
                  <a:off x="4187276" y="4392937"/>
                  <a:ext cx="2988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571">
              <p14:nvContentPartPr>
                <p14:cNvPr id="796" name="Ink 795">
                  <a:extLst>
                    <a:ext uri="{FF2B5EF4-FFF2-40B4-BE49-F238E27FC236}">
                      <a16:creationId xmlns:a16="http://schemas.microsoft.com/office/drawing/2014/main" id="{44D7BC2B-02E9-28FC-D6D6-F3F568636318}"/>
                    </a:ext>
                  </a:extLst>
                </p14:cNvPr>
                <p14:cNvContentPartPr/>
                <p14:nvPr/>
              </p14:nvContentPartPr>
              <p14:xfrm>
                <a:off x="4217876" y="4414897"/>
                <a:ext cx="59760" cy="58680"/>
              </p14:xfrm>
            </p:contentPart>
          </mc:Choice>
          <mc:Fallback xmlns="">
            <p:pic>
              <p:nvPicPr>
                <p:cNvPr id="796" name="Ink 795">
                  <a:extLst>
                    <a:ext uri="{FF2B5EF4-FFF2-40B4-BE49-F238E27FC236}">
                      <a16:creationId xmlns:a16="http://schemas.microsoft.com/office/drawing/2014/main" id="{44D7BC2B-02E9-28FC-D6D6-F3F568636318}"/>
                    </a:ext>
                  </a:extLst>
                </p:cNvPr>
                <p:cNvPicPr/>
                <p:nvPr/>
              </p:nvPicPr>
              <p:blipFill>
                <a:blip r:embed="rId572"/>
                <a:stretch>
                  <a:fillRect/>
                </a:stretch>
              </p:blipFill>
              <p:spPr>
                <a:xfrm>
                  <a:off x="4208876" y="4405897"/>
                  <a:ext cx="7740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73">
              <p14:nvContentPartPr>
                <p14:cNvPr id="797" name="Ink 796">
                  <a:extLst>
                    <a:ext uri="{FF2B5EF4-FFF2-40B4-BE49-F238E27FC236}">
                      <a16:creationId xmlns:a16="http://schemas.microsoft.com/office/drawing/2014/main" id="{40BEBF30-5D05-B9D5-21A4-1610E1B81AFF}"/>
                    </a:ext>
                  </a:extLst>
                </p14:cNvPr>
                <p14:cNvContentPartPr/>
                <p14:nvPr/>
              </p14:nvContentPartPr>
              <p14:xfrm>
                <a:off x="4268276" y="4390777"/>
                <a:ext cx="20520" cy="91800"/>
              </p14:xfrm>
            </p:contentPart>
          </mc:Choice>
          <mc:Fallback xmlns="">
            <p:pic>
              <p:nvPicPr>
                <p:cNvPr id="797" name="Ink 796">
                  <a:extLst>
                    <a:ext uri="{FF2B5EF4-FFF2-40B4-BE49-F238E27FC236}">
                      <a16:creationId xmlns:a16="http://schemas.microsoft.com/office/drawing/2014/main" id="{40BEBF30-5D05-B9D5-21A4-1610E1B81AFF}"/>
                    </a:ext>
                  </a:extLst>
                </p:cNvPr>
                <p:cNvPicPr/>
                <p:nvPr/>
              </p:nvPicPr>
              <p:blipFill>
                <a:blip r:embed="rId574"/>
                <a:stretch>
                  <a:fillRect/>
                </a:stretch>
              </p:blipFill>
              <p:spPr>
                <a:xfrm>
                  <a:off x="4259636" y="4382137"/>
                  <a:ext cx="3816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575">
              <p14:nvContentPartPr>
                <p14:cNvPr id="798" name="Ink 797">
                  <a:extLst>
                    <a:ext uri="{FF2B5EF4-FFF2-40B4-BE49-F238E27FC236}">
                      <a16:creationId xmlns:a16="http://schemas.microsoft.com/office/drawing/2014/main" id="{BF0A9C3A-44FD-4CCF-86FF-6CA204D64122}"/>
                    </a:ext>
                  </a:extLst>
                </p14:cNvPr>
                <p14:cNvContentPartPr/>
                <p14:nvPr/>
              </p14:nvContentPartPr>
              <p14:xfrm>
                <a:off x="4337396" y="4350817"/>
                <a:ext cx="25560" cy="183960"/>
              </p14:xfrm>
            </p:contentPart>
          </mc:Choice>
          <mc:Fallback xmlns="">
            <p:pic>
              <p:nvPicPr>
                <p:cNvPr id="798" name="Ink 797">
                  <a:extLst>
                    <a:ext uri="{FF2B5EF4-FFF2-40B4-BE49-F238E27FC236}">
                      <a16:creationId xmlns:a16="http://schemas.microsoft.com/office/drawing/2014/main" id="{BF0A9C3A-44FD-4CCF-86FF-6CA204D64122}"/>
                    </a:ext>
                  </a:extLst>
                </p:cNvPr>
                <p:cNvPicPr/>
                <p:nvPr/>
              </p:nvPicPr>
              <p:blipFill>
                <a:blip r:embed="rId576"/>
                <a:stretch>
                  <a:fillRect/>
                </a:stretch>
              </p:blipFill>
              <p:spPr>
                <a:xfrm>
                  <a:off x="4328756" y="4341817"/>
                  <a:ext cx="4320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577">
              <p14:nvContentPartPr>
                <p14:cNvPr id="800" name="Ink 799">
                  <a:extLst>
                    <a:ext uri="{FF2B5EF4-FFF2-40B4-BE49-F238E27FC236}">
                      <a16:creationId xmlns:a16="http://schemas.microsoft.com/office/drawing/2014/main" id="{74EEB043-685B-B38B-71E2-FDBE8DB66E71}"/>
                    </a:ext>
                  </a:extLst>
                </p14:cNvPr>
                <p14:cNvContentPartPr/>
                <p14:nvPr/>
              </p14:nvContentPartPr>
              <p14:xfrm>
                <a:off x="4477436" y="4404817"/>
                <a:ext cx="11520" cy="83160"/>
              </p14:xfrm>
            </p:contentPart>
          </mc:Choice>
          <mc:Fallback xmlns="">
            <p:pic>
              <p:nvPicPr>
                <p:cNvPr id="800" name="Ink 799">
                  <a:extLst>
                    <a:ext uri="{FF2B5EF4-FFF2-40B4-BE49-F238E27FC236}">
                      <a16:creationId xmlns:a16="http://schemas.microsoft.com/office/drawing/2014/main" id="{74EEB043-685B-B38B-71E2-FDBE8DB66E71}"/>
                    </a:ext>
                  </a:extLst>
                </p:cNvPr>
                <p:cNvPicPr/>
                <p:nvPr/>
              </p:nvPicPr>
              <p:blipFill>
                <a:blip r:embed="rId578"/>
                <a:stretch>
                  <a:fillRect/>
                </a:stretch>
              </p:blipFill>
              <p:spPr>
                <a:xfrm>
                  <a:off x="4468436" y="4396177"/>
                  <a:ext cx="2916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579">
              <p14:nvContentPartPr>
                <p14:cNvPr id="801" name="Ink 800">
                  <a:extLst>
                    <a:ext uri="{FF2B5EF4-FFF2-40B4-BE49-F238E27FC236}">
                      <a16:creationId xmlns:a16="http://schemas.microsoft.com/office/drawing/2014/main" id="{E8A80028-BCF4-4843-48A6-D6155C858DAA}"/>
                    </a:ext>
                  </a:extLst>
                </p14:cNvPr>
                <p14:cNvContentPartPr/>
                <p14:nvPr/>
              </p14:nvContentPartPr>
              <p14:xfrm>
                <a:off x="4465556" y="4437577"/>
                <a:ext cx="59400" cy="16920"/>
              </p14:xfrm>
            </p:contentPart>
          </mc:Choice>
          <mc:Fallback xmlns="">
            <p:pic>
              <p:nvPicPr>
                <p:cNvPr id="801" name="Ink 800">
                  <a:extLst>
                    <a:ext uri="{FF2B5EF4-FFF2-40B4-BE49-F238E27FC236}">
                      <a16:creationId xmlns:a16="http://schemas.microsoft.com/office/drawing/2014/main" id="{E8A80028-BCF4-4843-48A6-D6155C858DAA}"/>
                    </a:ext>
                  </a:extLst>
                </p:cNvPr>
                <p:cNvPicPr/>
                <p:nvPr/>
              </p:nvPicPr>
              <p:blipFill>
                <a:blip r:embed="rId580"/>
                <a:stretch>
                  <a:fillRect/>
                </a:stretch>
              </p:blipFill>
              <p:spPr>
                <a:xfrm>
                  <a:off x="4456916" y="4428937"/>
                  <a:ext cx="770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581">
              <p14:nvContentPartPr>
                <p14:cNvPr id="803" name="Ink 802">
                  <a:extLst>
                    <a:ext uri="{FF2B5EF4-FFF2-40B4-BE49-F238E27FC236}">
                      <a16:creationId xmlns:a16="http://schemas.microsoft.com/office/drawing/2014/main" id="{6150FEAA-E14D-CB68-55DA-CB1E2DAFB11E}"/>
                    </a:ext>
                  </a:extLst>
                </p14:cNvPr>
                <p14:cNvContentPartPr/>
                <p14:nvPr/>
              </p14:nvContentPartPr>
              <p14:xfrm>
                <a:off x="4642316" y="4400497"/>
                <a:ext cx="100800" cy="213480"/>
              </p14:xfrm>
            </p:contentPart>
          </mc:Choice>
          <mc:Fallback xmlns="">
            <p:pic>
              <p:nvPicPr>
                <p:cNvPr id="803" name="Ink 802">
                  <a:extLst>
                    <a:ext uri="{FF2B5EF4-FFF2-40B4-BE49-F238E27FC236}">
                      <a16:creationId xmlns:a16="http://schemas.microsoft.com/office/drawing/2014/main" id="{6150FEAA-E14D-CB68-55DA-CB1E2DAFB11E}"/>
                    </a:ext>
                  </a:extLst>
                </p:cNvPr>
                <p:cNvPicPr/>
                <p:nvPr/>
              </p:nvPicPr>
              <p:blipFill>
                <a:blip r:embed="rId582"/>
                <a:stretch>
                  <a:fillRect/>
                </a:stretch>
              </p:blipFill>
              <p:spPr>
                <a:xfrm>
                  <a:off x="4633676" y="4391857"/>
                  <a:ext cx="11844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583">
              <p14:nvContentPartPr>
                <p14:cNvPr id="804" name="Ink 803">
                  <a:extLst>
                    <a:ext uri="{FF2B5EF4-FFF2-40B4-BE49-F238E27FC236}">
                      <a16:creationId xmlns:a16="http://schemas.microsoft.com/office/drawing/2014/main" id="{26D28BE5-F858-FE36-402B-2EDD465E67EB}"/>
                    </a:ext>
                  </a:extLst>
                </p14:cNvPr>
                <p14:cNvContentPartPr/>
                <p14:nvPr/>
              </p14:nvContentPartPr>
              <p14:xfrm>
                <a:off x="4772276" y="4457017"/>
                <a:ext cx="84960" cy="73800"/>
              </p14:xfrm>
            </p:contentPart>
          </mc:Choice>
          <mc:Fallback xmlns="">
            <p:pic>
              <p:nvPicPr>
                <p:cNvPr id="804" name="Ink 803">
                  <a:extLst>
                    <a:ext uri="{FF2B5EF4-FFF2-40B4-BE49-F238E27FC236}">
                      <a16:creationId xmlns:a16="http://schemas.microsoft.com/office/drawing/2014/main" id="{26D28BE5-F858-FE36-402B-2EDD465E67EB}"/>
                    </a:ext>
                  </a:extLst>
                </p:cNvPr>
                <p:cNvPicPr/>
                <p:nvPr/>
              </p:nvPicPr>
              <p:blipFill>
                <a:blip r:embed="rId584"/>
                <a:stretch>
                  <a:fillRect/>
                </a:stretch>
              </p:blipFill>
              <p:spPr>
                <a:xfrm>
                  <a:off x="4763636" y="4448377"/>
                  <a:ext cx="10260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585">
              <p14:nvContentPartPr>
                <p14:cNvPr id="806" name="Ink 805">
                  <a:extLst>
                    <a:ext uri="{FF2B5EF4-FFF2-40B4-BE49-F238E27FC236}">
                      <a16:creationId xmlns:a16="http://schemas.microsoft.com/office/drawing/2014/main" id="{6AA5F759-5727-CB4C-B840-142A8FD7A628}"/>
                    </a:ext>
                  </a:extLst>
                </p14:cNvPr>
                <p14:cNvContentPartPr/>
                <p14:nvPr/>
              </p14:nvContentPartPr>
              <p14:xfrm>
                <a:off x="4937156" y="4379977"/>
                <a:ext cx="46080" cy="141120"/>
              </p14:xfrm>
            </p:contentPart>
          </mc:Choice>
          <mc:Fallback xmlns="">
            <p:pic>
              <p:nvPicPr>
                <p:cNvPr id="806" name="Ink 805">
                  <a:extLst>
                    <a:ext uri="{FF2B5EF4-FFF2-40B4-BE49-F238E27FC236}">
                      <a16:creationId xmlns:a16="http://schemas.microsoft.com/office/drawing/2014/main" id="{6AA5F759-5727-CB4C-B840-142A8FD7A628}"/>
                    </a:ext>
                  </a:extLst>
                </p:cNvPr>
                <p:cNvPicPr/>
                <p:nvPr/>
              </p:nvPicPr>
              <p:blipFill>
                <a:blip r:embed="rId586"/>
                <a:stretch>
                  <a:fillRect/>
                </a:stretch>
              </p:blipFill>
              <p:spPr>
                <a:xfrm>
                  <a:off x="4928516" y="4371337"/>
                  <a:ext cx="6372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587">
              <p14:nvContentPartPr>
                <p14:cNvPr id="807" name="Ink 806">
                  <a:extLst>
                    <a:ext uri="{FF2B5EF4-FFF2-40B4-BE49-F238E27FC236}">
                      <a16:creationId xmlns:a16="http://schemas.microsoft.com/office/drawing/2014/main" id="{597FBFDE-A1E2-7B0F-136E-2666DA70D729}"/>
                    </a:ext>
                  </a:extLst>
                </p14:cNvPr>
                <p14:cNvContentPartPr/>
                <p14:nvPr/>
              </p14:nvContentPartPr>
              <p14:xfrm>
                <a:off x="5041916" y="4410577"/>
                <a:ext cx="68400" cy="80640"/>
              </p14:xfrm>
            </p:contentPart>
          </mc:Choice>
          <mc:Fallback xmlns="">
            <p:pic>
              <p:nvPicPr>
                <p:cNvPr id="807" name="Ink 806">
                  <a:extLst>
                    <a:ext uri="{FF2B5EF4-FFF2-40B4-BE49-F238E27FC236}">
                      <a16:creationId xmlns:a16="http://schemas.microsoft.com/office/drawing/2014/main" id="{597FBFDE-A1E2-7B0F-136E-2666DA70D729}"/>
                    </a:ext>
                  </a:extLst>
                </p:cNvPr>
                <p:cNvPicPr/>
                <p:nvPr/>
              </p:nvPicPr>
              <p:blipFill>
                <a:blip r:embed="rId588"/>
                <a:stretch>
                  <a:fillRect/>
                </a:stretch>
              </p:blipFill>
              <p:spPr>
                <a:xfrm>
                  <a:off x="5033276" y="4401577"/>
                  <a:ext cx="8604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589">
              <p14:nvContentPartPr>
                <p14:cNvPr id="808" name="Ink 807">
                  <a:extLst>
                    <a:ext uri="{FF2B5EF4-FFF2-40B4-BE49-F238E27FC236}">
                      <a16:creationId xmlns:a16="http://schemas.microsoft.com/office/drawing/2014/main" id="{94D7C1B6-73C9-5A3D-E982-94055A9D19ED}"/>
                    </a:ext>
                  </a:extLst>
                </p14:cNvPr>
                <p14:cNvContentPartPr/>
                <p14:nvPr/>
              </p14:nvContentPartPr>
              <p14:xfrm>
                <a:off x="5072516" y="4389337"/>
                <a:ext cx="60840" cy="15480"/>
              </p14:xfrm>
            </p:contentPart>
          </mc:Choice>
          <mc:Fallback xmlns="">
            <p:pic>
              <p:nvPicPr>
                <p:cNvPr id="808" name="Ink 807">
                  <a:extLst>
                    <a:ext uri="{FF2B5EF4-FFF2-40B4-BE49-F238E27FC236}">
                      <a16:creationId xmlns:a16="http://schemas.microsoft.com/office/drawing/2014/main" id="{94D7C1B6-73C9-5A3D-E982-94055A9D19ED}"/>
                    </a:ext>
                  </a:extLst>
                </p:cNvPr>
                <p:cNvPicPr/>
                <p:nvPr/>
              </p:nvPicPr>
              <p:blipFill>
                <a:blip r:embed="rId590"/>
                <a:stretch>
                  <a:fillRect/>
                </a:stretch>
              </p:blipFill>
              <p:spPr>
                <a:xfrm>
                  <a:off x="5063516" y="4380697"/>
                  <a:ext cx="7848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591">
              <p14:nvContentPartPr>
                <p14:cNvPr id="809" name="Ink 808">
                  <a:extLst>
                    <a:ext uri="{FF2B5EF4-FFF2-40B4-BE49-F238E27FC236}">
                      <a16:creationId xmlns:a16="http://schemas.microsoft.com/office/drawing/2014/main" id="{41CDF63B-085E-71AC-0F0E-D34DB503333F}"/>
                    </a:ext>
                  </a:extLst>
                </p14:cNvPr>
                <p14:cNvContentPartPr/>
                <p14:nvPr/>
              </p14:nvContentPartPr>
              <p14:xfrm>
                <a:off x="5177636" y="4415257"/>
                <a:ext cx="59760" cy="65880"/>
              </p14:xfrm>
            </p:contentPart>
          </mc:Choice>
          <mc:Fallback xmlns="">
            <p:pic>
              <p:nvPicPr>
                <p:cNvPr id="809" name="Ink 808">
                  <a:extLst>
                    <a:ext uri="{FF2B5EF4-FFF2-40B4-BE49-F238E27FC236}">
                      <a16:creationId xmlns:a16="http://schemas.microsoft.com/office/drawing/2014/main" id="{41CDF63B-085E-71AC-0F0E-D34DB503333F}"/>
                    </a:ext>
                  </a:extLst>
                </p:cNvPr>
                <p:cNvPicPr/>
                <p:nvPr/>
              </p:nvPicPr>
              <p:blipFill>
                <a:blip r:embed="rId592"/>
                <a:stretch>
                  <a:fillRect/>
                </a:stretch>
              </p:blipFill>
              <p:spPr>
                <a:xfrm>
                  <a:off x="5168636" y="4406257"/>
                  <a:ext cx="7740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593">
              <p14:nvContentPartPr>
                <p14:cNvPr id="811" name="Ink 810">
                  <a:extLst>
                    <a:ext uri="{FF2B5EF4-FFF2-40B4-BE49-F238E27FC236}">
                      <a16:creationId xmlns:a16="http://schemas.microsoft.com/office/drawing/2014/main" id="{26B8D0EF-93E5-F396-21B0-D295D803165E}"/>
                    </a:ext>
                  </a:extLst>
                </p14:cNvPr>
                <p14:cNvContentPartPr/>
                <p14:nvPr/>
              </p14:nvContentPartPr>
              <p14:xfrm>
                <a:off x="5293196" y="4394377"/>
                <a:ext cx="20520" cy="79200"/>
              </p14:xfrm>
            </p:contentPart>
          </mc:Choice>
          <mc:Fallback xmlns="">
            <p:pic>
              <p:nvPicPr>
                <p:cNvPr id="811" name="Ink 810">
                  <a:extLst>
                    <a:ext uri="{FF2B5EF4-FFF2-40B4-BE49-F238E27FC236}">
                      <a16:creationId xmlns:a16="http://schemas.microsoft.com/office/drawing/2014/main" id="{26B8D0EF-93E5-F396-21B0-D295D803165E}"/>
                    </a:ext>
                  </a:extLst>
                </p:cNvPr>
                <p:cNvPicPr/>
                <p:nvPr/>
              </p:nvPicPr>
              <p:blipFill>
                <a:blip r:embed="rId594"/>
                <a:stretch>
                  <a:fillRect/>
                </a:stretch>
              </p:blipFill>
              <p:spPr>
                <a:xfrm>
                  <a:off x="5284196" y="4385737"/>
                  <a:ext cx="3816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595">
              <p14:nvContentPartPr>
                <p14:cNvPr id="812" name="Ink 811">
                  <a:extLst>
                    <a:ext uri="{FF2B5EF4-FFF2-40B4-BE49-F238E27FC236}">
                      <a16:creationId xmlns:a16="http://schemas.microsoft.com/office/drawing/2014/main" id="{5FDD63D9-2CEE-21E0-BAE3-C55D7972B971}"/>
                    </a:ext>
                  </a:extLst>
                </p14:cNvPr>
                <p14:cNvContentPartPr/>
                <p14:nvPr/>
              </p14:nvContentPartPr>
              <p14:xfrm>
                <a:off x="5321636" y="4405177"/>
                <a:ext cx="57600" cy="66960"/>
              </p14:xfrm>
            </p:contentPart>
          </mc:Choice>
          <mc:Fallback xmlns="">
            <p:pic>
              <p:nvPicPr>
                <p:cNvPr id="812" name="Ink 811">
                  <a:extLst>
                    <a:ext uri="{FF2B5EF4-FFF2-40B4-BE49-F238E27FC236}">
                      <a16:creationId xmlns:a16="http://schemas.microsoft.com/office/drawing/2014/main" id="{5FDD63D9-2CEE-21E0-BAE3-C55D7972B971}"/>
                    </a:ext>
                  </a:extLst>
                </p:cNvPr>
                <p:cNvPicPr/>
                <p:nvPr/>
              </p:nvPicPr>
              <p:blipFill>
                <a:blip r:embed="rId596"/>
                <a:stretch>
                  <a:fillRect/>
                </a:stretch>
              </p:blipFill>
              <p:spPr>
                <a:xfrm>
                  <a:off x="5312996" y="4396537"/>
                  <a:ext cx="7524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597">
              <p14:nvContentPartPr>
                <p14:cNvPr id="813" name="Ink 812">
                  <a:extLst>
                    <a:ext uri="{FF2B5EF4-FFF2-40B4-BE49-F238E27FC236}">
                      <a16:creationId xmlns:a16="http://schemas.microsoft.com/office/drawing/2014/main" id="{7CE6EE30-3F7E-1061-CA6E-90EA045EF574}"/>
                    </a:ext>
                  </a:extLst>
                </p14:cNvPr>
                <p14:cNvContentPartPr/>
                <p14:nvPr/>
              </p14:nvContentPartPr>
              <p14:xfrm>
                <a:off x="5368796" y="4379977"/>
                <a:ext cx="15480" cy="94320"/>
              </p14:xfrm>
            </p:contentPart>
          </mc:Choice>
          <mc:Fallback xmlns="">
            <p:pic>
              <p:nvPicPr>
                <p:cNvPr id="813" name="Ink 812">
                  <a:extLst>
                    <a:ext uri="{FF2B5EF4-FFF2-40B4-BE49-F238E27FC236}">
                      <a16:creationId xmlns:a16="http://schemas.microsoft.com/office/drawing/2014/main" id="{7CE6EE30-3F7E-1061-CA6E-90EA045EF574}"/>
                    </a:ext>
                  </a:extLst>
                </p:cNvPr>
                <p:cNvPicPr/>
                <p:nvPr/>
              </p:nvPicPr>
              <p:blipFill>
                <a:blip r:embed="rId598"/>
                <a:stretch>
                  <a:fillRect/>
                </a:stretch>
              </p:blipFill>
              <p:spPr>
                <a:xfrm>
                  <a:off x="5360156" y="4371337"/>
                  <a:ext cx="3312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599">
              <p14:nvContentPartPr>
                <p14:cNvPr id="814" name="Ink 813">
                  <a:extLst>
                    <a:ext uri="{FF2B5EF4-FFF2-40B4-BE49-F238E27FC236}">
                      <a16:creationId xmlns:a16="http://schemas.microsoft.com/office/drawing/2014/main" id="{131AE1CD-3071-EA90-08F4-A574F8F94392}"/>
                    </a:ext>
                  </a:extLst>
                </p14:cNvPr>
                <p14:cNvContentPartPr/>
                <p14:nvPr/>
              </p14:nvContentPartPr>
              <p14:xfrm>
                <a:off x="5439716" y="4331377"/>
                <a:ext cx="23040" cy="173880"/>
              </p14:xfrm>
            </p:contentPart>
          </mc:Choice>
          <mc:Fallback xmlns="">
            <p:pic>
              <p:nvPicPr>
                <p:cNvPr id="814" name="Ink 813">
                  <a:extLst>
                    <a:ext uri="{FF2B5EF4-FFF2-40B4-BE49-F238E27FC236}">
                      <a16:creationId xmlns:a16="http://schemas.microsoft.com/office/drawing/2014/main" id="{131AE1CD-3071-EA90-08F4-A574F8F94392}"/>
                    </a:ext>
                  </a:extLst>
                </p:cNvPr>
                <p:cNvPicPr/>
                <p:nvPr/>
              </p:nvPicPr>
              <p:blipFill>
                <a:blip r:embed="rId600"/>
                <a:stretch>
                  <a:fillRect/>
                </a:stretch>
              </p:blipFill>
              <p:spPr>
                <a:xfrm>
                  <a:off x="5431076" y="4322377"/>
                  <a:ext cx="4068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601">
              <p14:nvContentPartPr>
                <p14:cNvPr id="816" name="Ink 815">
                  <a:extLst>
                    <a:ext uri="{FF2B5EF4-FFF2-40B4-BE49-F238E27FC236}">
                      <a16:creationId xmlns:a16="http://schemas.microsoft.com/office/drawing/2014/main" id="{7172F8DE-0A27-5171-B481-D6C148893396}"/>
                    </a:ext>
                  </a:extLst>
                </p14:cNvPr>
                <p14:cNvContentPartPr/>
                <p14:nvPr/>
              </p14:nvContentPartPr>
              <p14:xfrm>
                <a:off x="3578516" y="4588777"/>
                <a:ext cx="1904760" cy="136440"/>
              </p14:xfrm>
            </p:contentPart>
          </mc:Choice>
          <mc:Fallback xmlns="">
            <p:pic>
              <p:nvPicPr>
                <p:cNvPr id="816" name="Ink 815">
                  <a:extLst>
                    <a:ext uri="{FF2B5EF4-FFF2-40B4-BE49-F238E27FC236}">
                      <a16:creationId xmlns:a16="http://schemas.microsoft.com/office/drawing/2014/main" id="{7172F8DE-0A27-5171-B481-D6C148893396}"/>
                    </a:ext>
                  </a:extLst>
                </p:cNvPr>
                <p:cNvPicPr/>
                <p:nvPr/>
              </p:nvPicPr>
              <p:blipFill>
                <a:blip r:embed="rId602"/>
                <a:stretch>
                  <a:fillRect/>
                </a:stretch>
              </p:blipFill>
              <p:spPr>
                <a:xfrm>
                  <a:off x="3569876" y="4580137"/>
                  <a:ext cx="192240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603">
              <p14:nvContentPartPr>
                <p14:cNvPr id="818" name="Ink 817">
                  <a:extLst>
                    <a:ext uri="{FF2B5EF4-FFF2-40B4-BE49-F238E27FC236}">
                      <a16:creationId xmlns:a16="http://schemas.microsoft.com/office/drawing/2014/main" id="{7707FCC8-FEC3-871F-421D-EB05F275C770}"/>
                    </a:ext>
                  </a:extLst>
                </p14:cNvPr>
                <p14:cNvContentPartPr/>
                <p14:nvPr/>
              </p14:nvContentPartPr>
              <p14:xfrm>
                <a:off x="4334156" y="4772017"/>
                <a:ext cx="160560" cy="166320"/>
              </p14:xfrm>
            </p:contentPart>
          </mc:Choice>
          <mc:Fallback xmlns="">
            <p:pic>
              <p:nvPicPr>
                <p:cNvPr id="818" name="Ink 817">
                  <a:extLst>
                    <a:ext uri="{FF2B5EF4-FFF2-40B4-BE49-F238E27FC236}">
                      <a16:creationId xmlns:a16="http://schemas.microsoft.com/office/drawing/2014/main" id="{7707FCC8-FEC3-871F-421D-EB05F275C770}"/>
                    </a:ext>
                  </a:extLst>
                </p:cNvPr>
                <p:cNvPicPr/>
                <p:nvPr/>
              </p:nvPicPr>
              <p:blipFill>
                <a:blip r:embed="rId604"/>
                <a:stretch>
                  <a:fillRect/>
                </a:stretch>
              </p:blipFill>
              <p:spPr>
                <a:xfrm>
                  <a:off x="4325156" y="4763377"/>
                  <a:ext cx="17820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605">
              <p14:nvContentPartPr>
                <p14:cNvPr id="820" name="Ink 819">
                  <a:extLst>
                    <a:ext uri="{FF2B5EF4-FFF2-40B4-BE49-F238E27FC236}">
                      <a16:creationId xmlns:a16="http://schemas.microsoft.com/office/drawing/2014/main" id="{4E8F33B8-A5CE-F653-2A7C-0EA163A2D6B7}"/>
                    </a:ext>
                  </a:extLst>
                </p14:cNvPr>
                <p14:cNvContentPartPr/>
                <p14:nvPr/>
              </p14:nvContentPartPr>
              <p14:xfrm>
                <a:off x="2951396" y="5077657"/>
                <a:ext cx="128160" cy="94680"/>
              </p14:xfrm>
            </p:contentPart>
          </mc:Choice>
          <mc:Fallback xmlns="">
            <p:pic>
              <p:nvPicPr>
                <p:cNvPr id="820" name="Ink 819">
                  <a:extLst>
                    <a:ext uri="{FF2B5EF4-FFF2-40B4-BE49-F238E27FC236}">
                      <a16:creationId xmlns:a16="http://schemas.microsoft.com/office/drawing/2014/main" id="{4E8F33B8-A5CE-F653-2A7C-0EA163A2D6B7}"/>
                    </a:ext>
                  </a:extLst>
                </p:cNvPr>
                <p:cNvPicPr/>
                <p:nvPr/>
              </p:nvPicPr>
              <p:blipFill>
                <a:blip r:embed="rId606"/>
                <a:stretch>
                  <a:fillRect/>
                </a:stretch>
              </p:blipFill>
              <p:spPr>
                <a:xfrm>
                  <a:off x="2942396" y="5068657"/>
                  <a:ext cx="14580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607">
              <p14:nvContentPartPr>
                <p14:cNvPr id="821" name="Ink 820">
                  <a:extLst>
                    <a:ext uri="{FF2B5EF4-FFF2-40B4-BE49-F238E27FC236}">
                      <a16:creationId xmlns:a16="http://schemas.microsoft.com/office/drawing/2014/main" id="{24D720FB-36E7-753F-5A73-3619F14CBC2C}"/>
                    </a:ext>
                  </a:extLst>
                </p14:cNvPr>
                <p14:cNvContentPartPr/>
                <p14:nvPr/>
              </p14:nvContentPartPr>
              <p14:xfrm>
                <a:off x="3131036" y="5027977"/>
                <a:ext cx="79200" cy="129960"/>
              </p14:xfrm>
            </p:contentPart>
          </mc:Choice>
          <mc:Fallback xmlns="">
            <p:pic>
              <p:nvPicPr>
                <p:cNvPr id="821" name="Ink 820">
                  <a:extLst>
                    <a:ext uri="{FF2B5EF4-FFF2-40B4-BE49-F238E27FC236}">
                      <a16:creationId xmlns:a16="http://schemas.microsoft.com/office/drawing/2014/main" id="{24D720FB-36E7-753F-5A73-3619F14CBC2C}"/>
                    </a:ext>
                  </a:extLst>
                </p:cNvPr>
                <p:cNvPicPr/>
                <p:nvPr/>
              </p:nvPicPr>
              <p:blipFill>
                <a:blip r:embed="rId608"/>
                <a:stretch>
                  <a:fillRect/>
                </a:stretch>
              </p:blipFill>
              <p:spPr>
                <a:xfrm>
                  <a:off x="3122036" y="5018977"/>
                  <a:ext cx="9684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609">
              <p14:nvContentPartPr>
                <p14:cNvPr id="822" name="Ink 821">
                  <a:extLst>
                    <a:ext uri="{FF2B5EF4-FFF2-40B4-BE49-F238E27FC236}">
                      <a16:creationId xmlns:a16="http://schemas.microsoft.com/office/drawing/2014/main" id="{4D66B225-5832-E4FB-9A54-CE31B7096A9B}"/>
                    </a:ext>
                  </a:extLst>
                </p14:cNvPr>
                <p14:cNvContentPartPr/>
                <p14:nvPr/>
              </p14:nvContentPartPr>
              <p14:xfrm>
                <a:off x="3240116" y="5063617"/>
                <a:ext cx="68760" cy="89280"/>
              </p14:xfrm>
            </p:contentPart>
          </mc:Choice>
          <mc:Fallback xmlns="">
            <p:pic>
              <p:nvPicPr>
                <p:cNvPr id="822" name="Ink 821">
                  <a:extLst>
                    <a:ext uri="{FF2B5EF4-FFF2-40B4-BE49-F238E27FC236}">
                      <a16:creationId xmlns:a16="http://schemas.microsoft.com/office/drawing/2014/main" id="{4D66B225-5832-E4FB-9A54-CE31B7096A9B}"/>
                    </a:ext>
                  </a:extLst>
                </p:cNvPr>
                <p:cNvPicPr/>
                <p:nvPr/>
              </p:nvPicPr>
              <p:blipFill>
                <a:blip r:embed="rId610"/>
                <a:stretch>
                  <a:fillRect/>
                </a:stretch>
              </p:blipFill>
              <p:spPr>
                <a:xfrm>
                  <a:off x="3231476" y="5054977"/>
                  <a:ext cx="864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611">
              <p14:nvContentPartPr>
                <p14:cNvPr id="824" name="Ink 823">
                  <a:extLst>
                    <a:ext uri="{FF2B5EF4-FFF2-40B4-BE49-F238E27FC236}">
                      <a16:creationId xmlns:a16="http://schemas.microsoft.com/office/drawing/2014/main" id="{C0C4BF96-E1FC-FAED-8836-73B73FEA342E}"/>
                    </a:ext>
                  </a:extLst>
                </p14:cNvPr>
                <p14:cNvContentPartPr/>
                <p14:nvPr/>
              </p14:nvContentPartPr>
              <p14:xfrm>
                <a:off x="3354236" y="5071177"/>
                <a:ext cx="43200" cy="63360"/>
              </p14:xfrm>
            </p:contentPart>
          </mc:Choice>
          <mc:Fallback xmlns="">
            <p:pic>
              <p:nvPicPr>
                <p:cNvPr id="824" name="Ink 823">
                  <a:extLst>
                    <a:ext uri="{FF2B5EF4-FFF2-40B4-BE49-F238E27FC236}">
                      <a16:creationId xmlns:a16="http://schemas.microsoft.com/office/drawing/2014/main" id="{C0C4BF96-E1FC-FAED-8836-73B73FEA342E}"/>
                    </a:ext>
                  </a:extLst>
                </p:cNvPr>
                <p:cNvPicPr/>
                <p:nvPr/>
              </p:nvPicPr>
              <p:blipFill>
                <a:blip r:embed="rId612"/>
                <a:stretch>
                  <a:fillRect/>
                </a:stretch>
              </p:blipFill>
              <p:spPr>
                <a:xfrm>
                  <a:off x="3345596" y="5062177"/>
                  <a:ext cx="6084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613">
              <p14:nvContentPartPr>
                <p14:cNvPr id="825" name="Ink 824">
                  <a:extLst>
                    <a:ext uri="{FF2B5EF4-FFF2-40B4-BE49-F238E27FC236}">
                      <a16:creationId xmlns:a16="http://schemas.microsoft.com/office/drawing/2014/main" id="{395A78E8-6CA7-E527-09C6-CED7C2FDEFE4}"/>
                    </a:ext>
                  </a:extLst>
                </p14:cNvPr>
                <p14:cNvContentPartPr/>
                <p14:nvPr/>
              </p14:nvContentPartPr>
              <p14:xfrm>
                <a:off x="3454316" y="5056057"/>
                <a:ext cx="62640" cy="78120"/>
              </p14:xfrm>
            </p:contentPart>
          </mc:Choice>
          <mc:Fallback xmlns="">
            <p:pic>
              <p:nvPicPr>
                <p:cNvPr id="825" name="Ink 824">
                  <a:extLst>
                    <a:ext uri="{FF2B5EF4-FFF2-40B4-BE49-F238E27FC236}">
                      <a16:creationId xmlns:a16="http://schemas.microsoft.com/office/drawing/2014/main" id="{395A78E8-6CA7-E527-09C6-CED7C2FDEFE4}"/>
                    </a:ext>
                  </a:extLst>
                </p:cNvPr>
                <p:cNvPicPr/>
                <p:nvPr/>
              </p:nvPicPr>
              <p:blipFill>
                <a:blip r:embed="rId614"/>
                <a:stretch>
                  <a:fillRect/>
                </a:stretch>
              </p:blipFill>
              <p:spPr>
                <a:xfrm>
                  <a:off x="3445676" y="5047057"/>
                  <a:ext cx="8028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615">
              <p14:nvContentPartPr>
                <p14:cNvPr id="827" name="Ink 826">
                  <a:extLst>
                    <a:ext uri="{FF2B5EF4-FFF2-40B4-BE49-F238E27FC236}">
                      <a16:creationId xmlns:a16="http://schemas.microsoft.com/office/drawing/2014/main" id="{42A15478-18BD-B382-A5D5-78A645EA64B8}"/>
                    </a:ext>
                  </a:extLst>
                </p14:cNvPr>
                <p14:cNvContentPartPr/>
                <p14:nvPr/>
              </p14:nvContentPartPr>
              <p14:xfrm>
                <a:off x="3277196" y="5301217"/>
                <a:ext cx="89640" cy="219960"/>
              </p14:xfrm>
            </p:contentPart>
          </mc:Choice>
          <mc:Fallback xmlns="">
            <p:pic>
              <p:nvPicPr>
                <p:cNvPr id="827" name="Ink 826">
                  <a:extLst>
                    <a:ext uri="{FF2B5EF4-FFF2-40B4-BE49-F238E27FC236}">
                      <a16:creationId xmlns:a16="http://schemas.microsoft.com/office/drawing/2014/main" id="{42A15478-18BD-B382-A5D5-78A645EA64B8}"/>
                    </a:ext>
                  </a:extLst>
                </p:cNvPr>
                <p:cNvPicPr/>
                <p:nvPr/>
              </p:nvPicPr>
              <p:blipFill>
                <a:blip r:embed="rId616"/>
                <a:stretch>
                  <a:fillRect/>
                </a:stretch>
              </p:blipFill>
              <p:spPr>
                <a:xfrm>
                  <a:off x="3268556" y="5292577"/>
                  <a:ext cx="10728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617">
              <p14:nvContentPartPr>
                <p14:cNvPr id="828" name="Ink 827">
                  <a:extLst>
                    <a:ext uri="{FF2B5EF4-FFF2-40B4-BE49-F238E27FC236}">
                      <a16:creationId xmlns:a16="http://schemas.microsoft.com/office/drawing/2014/main" id="{77FCB975-5949-65E0-AD3B-C950943D74C3}"/>
                    </a:ext>
                  </a:extLst>
                </p14:cNvPr>
                <p14:cNvContentPartPr/>
                <p14:nvPr/>
              </p14:nvContentPartPr>
              <p14:xfrm>
                <a:off x="3397076" y="5393017"/>
                <a:ext cx="77760" cy="79200"/>
              </p14:xfrm>
            </p:contentPart>
          </mc:Choice>
          <mc:Fallback xmlns="">
            <p:pic>
              <p:nvPicPr>
                <p:cNvPr id="828" name="Ink 827">
                  <a:extLst>
                    <a:ext uri="{FF2B5EF4-FFF2-40B4-BE49-F238E27FC236}">
                      <a16:creationId xmlns:a16="http://schemas.microsoft.com/office/drawing/2014/main" id="{77FCB975-5949-65E0-AD3B-C950943D74C3}"/>
                    </a:ext>
                  </a:extLst>
                </p:cNvPr>
                <p:cNvPicPr/>
                <p:nvPr/>
              </p:nvPicPr>
              <p:blipFill>
                <a:blip r:embed="rId618"/>
                <a:stretch>
                  <a:fillRect/>
                </a:stretch>
              </p:blipFill>
              <p:spPr>
                <a:xfrm>
                  <a:off x="3388076" y="5384017"/>
                  <a:ext cx="9540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619">
              <p14:nvContentPartPr>
                <p14:cNvPr id="830" name="Ink 829">
                  <a:extLst>
                    <a:ext uri="{FF2B5EF4-FFF2-40B4-BE49-F238E27FC236}">
                      <a16:creationId xmlns:a16="http://schemas.microsoft.com/office/drawing/2014/main" id="{39CAA59E-87A4-0A4C-1A1E-130BB181B447}"/>
                    </a:ext>
                  </a:extLst>
                </p14:cNvPr>
                <p14:cNvContentPartPr/>
                <p14:nvPr/>
              </p14:nvContentPartPr>
              <p14:xfrm>
                <a:off x="3590396" y="5355217"/>
                <a:ext cx="90360" cy="12600"/>
              </p14:xfrm>
            </p:contentPart>
          </mc:Choice>
          <mc:Fallback xmlns="">
            <p:pic>
              <p:nvPicPr>
                <p:cNvPr id="830" name="Ink 829">
                  <a:extLst>
                    <a:ext uri="{FF2B5EF4-FFF2-40B4-BE49-F238E27FC236}">
                      <a16:creationId xmlns:a16="http://schemas.microsoft.com/office/drawing/2014/main" id="{39CAA59E-87A4-0A4C-1A1E-130BB181B447}"/>
                    </a:ext>
                  </a:extLst>
                </p:cNvPr>
                <p:cNvPicPr/>
                <p:nvPr/>
              </p:nvPicPr>
              <p:blipFill>
                <a:blip r:embed="rId620"/>
                <a:stretch>
                  <a:fillRect/>
                </a:stretch>
              </p:blipFill>
              <p:spPr>
                <a:xfrm>
                  <a:off x="3581396" y="5346217"/>
                  <a:ext cx="10800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621">
              <p14:nvContentPartPr>
                <p14:cNvPr id="831" name="Ink 830">
                  <a:extLst>
                    <a:ext uri="{FF2B5EF4-FFF2-40B4-BE49-F238E27FC236}">
                      <a16:creationId xmlns:a16="http://schemas.microsoft.com/office/drawing/2014/main" id="{CCF9B9B2-AF2B-726E-C6CC-9F493A361F53}"/>
                    </a:ext>
                  </a:extLst>
                </p14:cNvPr>
                <p14:cNvContentPartPr/>
                <p14:nvPr/>
              </p14:nvContentPartPr>
              <p14:xfrm>
                <a:off x="3611276" y="5400577"/>
                <a:ext cx="84240" cy="3960"/>
              </p14:xfrm>
            </p:contentPart>
          </mc:Choice>
          <mc:Fallback xmlns="">
            <p:pic>
              <p:nvPicPr>
                <p:cNvPr id="831" name="Ink 830">
                  <a:extLst>
                    <a:ext uri="{FF2B5EF4-FFF2-40B4-BE49-F238E27FC236}">
                      <a16:creationId xmlns:a16="http://schemas.microsoft.com/office/drawing/2014/main" id="{CCF9B9B2-AF2B-726E-C6CC-9F493A361F53}"/>
                    </a:ext>
                  </a:extLst>
                </p:cNvPr>
                <p:cNvPicPr/>
                <p:nvPr/>
              </p:nvPicPr>
              <p:blipFill>
                <a:blip r:embed="rId622"/>
                <a:stretch>
                  <a:fillRect/>
                </a:stretch>
              </p:blipFill>
              <p:spPr>
                <a:xfrm>
                  <a:off x="3602636" y="5391577"/>
                  <a:ext cx="10188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623">
              <p14:nvContentPartPr>
                <p14:cNvPr id="833" name="Ink 832">
                  <a:extLst>
                    <a:ext uri="{FF2B5EF4-FFF2-40B4-BE49-F238E27FC236}">
                      <a16:creationId xmlns:a16="http://schemas.microsoft.com/office/drawing/2014/main" id="{3266B63E-1859-2BC7-775F-CC4A34874FFC}"/>
                    </a:ext>
                  </a:extLst>
                </p14:cNvPr>
                <p14:cNvContentPartPr/>
                <p14:nvPr/>
              </p14:nvContentPartPr>
              <p14:xfrm>
                <a:off x="3921236" y="5156497"/>
                <a:ext cx="100800" cy="246960"/>
              </p14:xfrm>
            </p:contentPart>
          </mc:Choice>
          <mc:Fallback xmlns="">
            <p:pic>
              <p:nvPicPr>
                <p:cNvPr id="833" name="Ink 832">
                  <a:extLst>
                    <a:ext uri="{FF2B5EF4-FFF2-40B4-BE49-F238E27FC236}">
                      <a16:creationId xmlns:a16="http://schemas.microsoft.com/office/drawing/2014/main" id="{3266B63E-1859-2BC7-775F-CC4A34874FFC}"/>
                    </a:ext>
                  </a:extLst>
                </p:cNvPr>
                <p:cNvPicPr/>
                <p:nvPr/>
              </p:nvPicPr>
              <p:blipFill>
                <a:blip r:embed="rId624"/>
                <a:stretch>
                  <a:fillRect/>
                </a:stretch>
              </p:blipFill>
              <p:spPr>
                <a:xfrm>
                  <a:off x="3912236" y="5147857"/>
                  <a:ext cx="11844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625">
              <p14:nvContentPartPr>
                <p14:cNvPr id="834" name="Ink 833">
                  <a:extLst>
                    <a:ext uri="{FF2B5EF4-FFF2-40B4-BE49-F238E27FC236}">
                      <a16:creationId xmlns:a16="http://schemas.microsoft.com/office/drawing/2014/main" id="{8F3EB9D8-8F72-7E06-2602-C36ACFD10476}"/>
                    </a:ext>
                  </a:extLst>
                </p14:cNvPr>
                <p14:cNvContentPartPr/>
                <p14:nvPr/>
              </p14:nvContentPartPr>
              <p14:xfrm>
                <a:off x="4040756" y="5348017"/>
                <a:ext cx="110160" cy="67680"/>
              </p14:xfrm>
            </p:contentPart>
          </mc:Choice>
          <mc:Fallback xmlns="">
            <p:pic>
              <p:nvPicPr>
                <p:cNvPr id="834" name="Ink 833">
                  <a:extLst>
                    <a:ext uri="{FF2B5EF4-FFF2-40B4-BE49-F238E27FC236}">
                      <a16:creationId xmlns:a16="http://schemas.microsoft.com/office/drawing/2014/main" id="{8F3EB9D8-8F72-7E06-2602-C36ACFD10476}"/>
                    </a:ext>
                  </a:extLst>
                </p:cNvPr>
                <p:cNvPicPr/>
                <p:nvPr/>
              </p:nvPicPr>
              <p:blipFill>
                <a:blip r:embed="rId626"/>
                <a:stretch>
                  <a:fillRect/>
                </a:stretch>
              </p:blipFill>
              <p:spPr>
                <a:xfrm>
                  <a:off x="4032116" y="5339377"/>
                  <a:ext cx="12780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627">
              <p14:nvContentPartPr>
                <p14:cNvPr id="835" name="Ink 834">
                  <a:extLst>
                    <a:ext uri="{FF2B5EF4-FFF2-40B4-BE49-F238E27FC236}">
                      <a16:creationId xmlns:a16="http://schemas.microsoft.com/office/drawing/2014/main" id="{F3C0DECF-5848-C1E4-AF35-50143C135FAE}"/>
                    </a:ext>
                  </a:extLst>
                </p14:cNvPr>
                <p14:cNvContentPartPr/>
                <p14:nvPr/>
              </p14:nvContentPartPr>
              <p14:xfrm>
                <a:off x="3877316" y="5457457"/>
                <a:ext cx="482400" cy="50760"/>
              </p14:xfrm>
            </p:contentPart>
          </mc:Choice>
          <mc:Fallback xmlns="">
            <p:pic>
              <p:nvPicPr>
                <p:cNvPr id="835" name="Ink 834">
                  <a:extLst>
                    <a:ext uri="{FF2B5EF4-FFF2-40B4-BE49-F238E27FC236}">
                      <a16:creationId xmlns:a16="http://schemas.microsoft.com/office/drawing/2014/main" id="{F3C0DECF-5848-C1E4-AF35-50143C135FAE}"/>
                    </a:ext>
                  </a:extLst>
                </p:cNvPr>
                <p:cNvPicPr/>
                <p:nvPr/>
              </p:nvPicPr>
              <p:blipFill>
                <a:blip r:embed="rId628"/>
                <a:stretch>
                  <a:fillRect/>
                </a:stretch>
              </p:blipFill>
              <p:spPr>
                <a:xfrm>
                  <a:off x="3868316" y="5448817"/>
                  <a:ext cx="50004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629">
              <p14:nvContentPartPr>
                <p14:cNvPr id="837" name="Ink 836">
                  <a:extLst>
                    <a:ext uri="{FF2B5EF4-FFF2-40B4-BE49-F238E27FC236}">
                      <a16:creationId xmlns:a16="http://schemas.microsoft.com/office/drawing/2014/main" id="{3FE96B1B-5DBE-1B45-D2E9-6385FB8C99AD}"/>
                    </a:ext>
                  </a:extLst>
                </p14:cNvPr>
                <p14:cNvContentPartPr/>
                <p14:nvPr/>
              </p14:nvContentPartPr>
              <p14:xfrm>
                <a:off x="3938156" y="5527297"/>
                <a:ext cx="80640" cy="176760"/>
              </p14:xfrm>
            </p:contentPart>
          </mc:Choice>
          <mc:Fallback xmlns="">
            <p:pic>
              <p:nvPicPr>
                <p:cNvPr id="837" name="Ink 836">
                  <a:extLst>
                    <a:ext uri="{FF2B5EF4-FFF2-40B4-BE49-F238E27FC236}">
                      <a16:creationId xmlns:a16="http://schemas.microsoft.com/office/drawing/2014/main" id="{3FE96B1B-5DBE-1B45-D2E9-6385FB8C99AD}"/>
                    </a:ext>
                  </a:extLst>
                </p:cNvPr>
                <p:cNvPicPr/>
                <p:nvPr/>
              </p:nvPicPr>
              <p:blipFill>
                <a:blip r:embed="rId630"/>
                <a:stretch>
                  <a:fillRect/>
                </a:stretch>
              </p:blipFill>
              <p:spPr>
                <a:xfrm>
                  <a:off x="3929516" y="5518657"/>
                  <a:ext cx="9828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631">
              <p14:nvContentPartPr>
                <p14:cNvPr id="838" name="Ink 837">
                  <a:extLst>
                    <a:ext uri="{FF2B5EF4-FFF2-40B4-BE49-F238E27FC236}">
                      <a16:creationId xmlns:a16="http://schemas.microsoft.com/office/drawing/2014/main" id="{3F1AA18A-EF3F-E2E8-8692-B086DA168A10}"/>
                    </a:ext>
                  </a:extLst>
                </p14:cNvPr>
                <p14:cNvContentPartPr/>
                <p14:nvPr/>
              </p14:nvContentPartPr>
              <p14:xfrm>
                <a:off x="4052996" y="5656177"/>
                <a:ext cx="48960" cy="66600"/>
              </p14:xfrm>
            </p:contentPart>
          </mc:Choice>
          <mc:Fallback xmlns="">
            <p:pic>
              <p:nvPicPr>
                <p:cNvPr id="838" name="Ink 837">
                  <a:extLst>
                    <a:ext uri="{FF2B5EF4-FFF2-40B4-BE49-F238E27FC236}">
                      <a16:creationId xmlns:a16="http://schemas.microsoft.com/office/drawing/2014/main" id="{3F1AA18A-EF3F-E2E8-8692-B086DA168A10}"/>
                    </a:ext>
                  </a:extLst>
                </p:cNvPr>
                <p:cNvPicPr/>
                <p:nvPr/>
              </p:nvPicPr>
              <p:blipFill>
                <a:blip r:embed="rId632"/>
                <a:stretch>
                  <a:fillRect/>
                </a:stretch>
              </p:blipFill>
              <p:spPr>
                <a:xfrm>
                  <a:off x="4044356" y="5647537"/>
                  <a:ext cx="6660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633">
              <p14:nvContentPartPr>
                <p14:cNvPr id="840" name="Ink 839">
                  <a:extLst>
                    <a:ext uri="{FF2B5EF4-FFF2-40B4-BE49-F238E27FC236}">
                      <a16:creationId xmlns:a16="http://schemas.microsoft.com/office/drawing/2014/main" id="{AF73518D-B28D-562C-F376-62C9D39805B2}"/>
                    </a:ext>
                  </a:extLst>
                </p14:cNvPr>
                <p14:cNvContentPartPr/>
                <p14:nvPr/>
              </p14:nvContentPartPr>
              <p14:xfrm>
                <a:off x="4212836" y="5561497"/>
                <a:ext cx="2160" cy="109440"/>
              </p14:xfrm>
            </p:contentPart>
          </mc:Choice>
          <mc:Fallback xmlns="">
            <p:pic>
              <p:nvPicPr>
                <p:cNvPr id="840" name="Ink 839">
                  <a:extLst>
                    <a:ext uri="{FF2B5EF4-FFF2-40B4-BE49-F238E27FC236}">
                      <a16:creationId xmlns:a16="http://schemas.microsoft.com/office/drawing/2014/main" id="{AF73518D-B28D-562C-F376-62C9D39805B2}"/>
                    </a:ext>
                  </a:extLst>
                </p:cNvPr>
                <p:cNvPicPr/>
                <p:nvPr/>
              </p:nvPicPr>
              <p:blipFill>
                <a:blip r:embed="rId634"/>
                <a:stretch>
                  <a:fillRect/>
                </a:stretch>
              </p:blipFill>
              <p:spPr>
                <a:xfrm>
                  <a:off x="4203836" y="5552857"/>
                  <a:ext cx="198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635">
              <p14:nvContentPartPr>
                <p14:cNvPr id="841" name="Ink 840">
                  <a:extLst>
                    <a:ext uri="{FF2B5EF4-FFF2-40B4-BE49-F238E27FC236}">
                      <a16:creationId xmlns:a16="http://schemas.microsoft.com/office/drawing/2014/main" id="{13ACAF3A-9F62-1E05-BE2E-8123ED06F7C0}"/>
                    </a:ext>
                  </a:extLst>
                </p14:cNvPr>
                <p14:cNvContentPartPr/>
                <p14:nvPr/>
              </p14:nvContentPartPr>
              <p14:xfrm>
                <a:off x="4157396" y="5544577"/>
                <a:ext cx="126720" cy="23400"/>
              </p14:xfrm>
            </p:contentPart>
          </mc:Choice>
          <mc:Fallback xmlns="">
            <p:pic>
              <p:nvPicPr>
                <p:cNvPr id="841" name="Ink 840">
                  <a:extLst>
                    <a:ext uri="{FF2B5EF4-FFF2-40B4-BE49-F238E27FC236}">
                      <a16:creationId xmlns:a16="http://schemas.microsoft.com/office/drawing/2014/main" id="{13ACAF3A-9F62-1E05-BE2E-8123ED06F7C0}"/>
                    </a:ext>
                  </a:extLst>
                </p:cNvPr>
                <p:cNvPicPr/>
                <p:nvPr/>
              </p:nvPicPr>
              <p:blipFill>
                <a:blip r:embed="rId636"/>
                <a:stretch>
                  <a:fillRect/>
                </a:stretch>
              </p:blipFill>
              <p:spPr>
                <a:xfrm>
                  <a:off x="4148756" y="5535577"/>
                  <a:ext cx="14436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637">
              <p14:nvContentPartPr>
                <p14:cNvPr id="842" name="Ink 841">
                  <a:extLst>
                    <a:ext uri="{FF2B5EF4-FFF2-40B4-BE49-F238E27FC236}">
                      <a16:creationId xmlns:a16="http://schemas.microsoft.com/office/drawing/2014/main" id="{4F62A0F3-D7AB-D18E-C804-BCBF3F128E0A}"/>
                    </a:ext>
                  </a:extLst>
                </p14:cNvPr>
                <p14:cNvContentPartPr/>
                <p14:nvPr/>
              </p14:nvContentPartPr>
              <p14:xfrm>
                <a:off x="4221116" y="5574097"/>
                <a:ext cx="17280" cy="93960"/>
              </p14:xfrm>
            </p:contentPart>
          </mc:Choice>
          <mc:Fallback xmlns="">
            <p:pic>
              <p:nvPicPr>
                <p:cNvPr id="842" name="Ink 841">
                  <a:extLst>
                    <a:ext uri="{FF2B5EF4-FFF2-40B4-BE49-F238E27FC236}">
                      <a16:creationId xmlns:a16="http://schemas.microsoft.com/office/drawing/2014/main" id="{4F62A0F3-D7AB-D18E-C804-BCBF3F128E0A}"/>
                    </a:ext>
                  </a:extLst>
                </p:cNvPr>
                <p:cNvPicPr/>
                <p:nvPr/>
              </p:nvPicPr>
              <p:blipFill>
                <a:blip r:embed="rId638"/>
                <a:stretch>
                  <a:fillRect/>
                </a:stretch>
              </p:blipFill>
              <p:spPr>
                <a:xfrm>
                  <a:off x="4212476" y="5565097"/>
                  <a:ext cx="3492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639">
              <p14:nvContentPartPr>
                <p14:cNvPr id="843" name="Ink 842">
                  <a:extLst>
                    <a:ext uri="{FF2B5EF4-FFF2-40B4-BE49-F238E27FC236}">
                      <a16:creationId xmlns:a16="http://schemas.microsoft.com/office/drawing/2014/main" id="{37FB137E-D250-9A84-59EF-208653EADE35}"/>
                    </a:ext>
                  </a:extLst>
                </p14:cNvPr>
                <p14:cNvContentPartPr/>
                <p14:nvPr/>
              </p14:nvContentPartPr>
              <p14:xfrm>
                <a:off x="4293836" y="5620537"/>
                <a:ext cx="105840" cy="69480"/>
              </p14:xfrm>
            </p:contentPart>
          </mc:Choice>
          <mc:Fallback xmlns="">
            <p:pic>
              <p:nvPicPr>
                <p:cNvPr id="843" name="Ink 842">
                  <a:extLst>
                    <a:ext uri="{FF2B5EF4-FFF2-40B4-BE49-F238E27FC236}">
                      <a16:creationId xmlns:a16="http://schemas.microsoft.com/office/drawing/2014/main" id="{37FB137E-D250-9A84-59EF-208653EADE35}"/>
                    </a:ext>
                  </a:extLst>
                </p:cNvPr>
                <p:cNvPicPr/>
                <p:nvPr/>
              </p:nvPicPr>
              <p:blipFill>
                <a:blip r:embed="rId640"/>
                <a:stretch>
                  <a:fillRect/>
                </a:stretch>
              </p:blipFill>
              <p:spPr>
                <a:xfrm>
                  <a:off x="4284836" y="5611897"/>
                  <a:ext cx="12348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641">
              <p14:nvContentPartPr>
                <p14:cNvPr id="845" name="Ink 844">
                  <a:extLst>
                    <a:ext uri="{FF2B5EF4-FFF2-40B4-BE49-F238E27FC236}">
                      <a16:creationId xmlns:a16="http://schemas.microsoft.com/office/drawing/2014/main" id="{0DD7B39B-840C-B694-1F74-EDE50E528653}"/>
                    </a:ext>
                  </a:extLst>
                </p14:cNvPr>
                <p14:cNvContentPartPr/>
                <p14:nvPr/>
              </p14:nvContentPartPr>
              <p14:xfrm>
                <a:off x="2726036" y="4056697"/>
                <a:ext cx="3619800" cy="1753560"/>
              </p14:xfrm>
            </p:contentPart>
          </mc:Choice>
          <mc:Fallback xmlns="">
            <p:pic>
              <p:nvPicPr>
                <p:cNvPr id="845" name="Ink 844">
                  <a:extLst>
                    <a:ext uri="{FF2B5EF4-FFF2-40B4-BE49-F238E27FC236}">
                      <a16:creationId xmlns:a16="http://schemas.microsoft.com/office/drawing/2014/main" id="{0DD7B39B-840C-B694-1F74-EDE50E528653}"/>
                    </a:ext>
                  </a:extLst>
                </p:cNvPr>
                <p:cNvPicPr/>
                <p:nvPr/>
              </p:nvPicPr>
              <p:blipFill>
                <a:blip r:embed="rId642"/>
                <a:stretch>
                  <a:fillRect/>
                </a:stretch>
              </p:blipFill>
              <p:spPr>
                <a:xfrm>
                  <a:off x="2717036" y="4047697"/>
                  <a:ext cx="3637440" cy="1771200"/>
                </a:xfrm>
                <a:prstGeom prst="rect">
                  <a:avLst/>
                </a:prstGeom>
              </p:spPr>
            </p:pic>
          </mc:Fallback>
        </mc:AlternateContent>
      </p:grpSp>
      <p:grpSp>
        <p:nvGrpSpPr>
          <p:cNvPr id="851" name="Group 850">
            <a:extLst>
              <a:ext uri="{FF2B5EF4-FFF2-40B4-BE49-F238E27FC236}">
                <a16:creationId xmlns:a16="http://schemas.microsoft.com/office/drawing/2014/main" id="{06FD12BC-7EDC-A5F8-D717-B37AC843DFB3}"/>
              </a:ext>
            </a:extLst>
          </p:cNvPr>
          <p:cNvGrpSpPr/>
          <p:nvPr/>
        </p:nvGrpSpPr>
        <p:grpSpPr>
          <a:xfrm>
            <a:off x="5724476" y="4466377"/>
            <a:ext cx="357840" cy="260280"/>
            <a:chOff x="5724476" y="4466377"/>
            <a:chExt cx="357840" cy="260280"/>
          </a:xfrm>
        </p:grpSpPr>
        <mc:AlternateContent xmlns:mc="http://schemas.openxmlformats.org/markup-compatibility/2006" xmlns:p14="http://schemas.microsoft.com/office/powerpoint/2010/main">
          <mc:Choice Requires="p14">
            <p:contentPart p14:bwMode="auto" r:id="rId643">
              <p14:nvContentPartPr>
                <p14:cNvPr id="847" name="Ink 846">
                  <a:extLst>
                    <a:ext uri="{FF2B5EF4-FFF2-40B4-BE49-F238E27FC236}">
                      <a16:creationId xmlns:a16="http://schemas.microsoft.com/office/drawing/2014/main" id="{8FE2CC77-9E5E-E12C-3870-E86CB479A645}"/>
                    </a:ext>
                  </a:extLst>
                </p14:cNvPr>
                <p14:cNvContentPartPr/>
                <p14:nvPr/>
              </p14:nvContentPartPr>
              <p14:xfrm>
                <a:off x="5724476" y="4466377"/>
                <a:ext cx="106200" cy="192960"/>
              </p14:xfrm>
            </p:contentPart>
          </mc:Choice>
          <mc:Fallback xmlns="">
            <p:pic>
              <p:nvPicPr>
                <p:cNvPr id="847" name="Ink 846">
                  <a:extLst>
                    <a:ext uri="{FF2B5EF4-FFF2-40B4-BE49-F238E27FC236}">
                      <a16:creationId xmlns:a16="http://schemas.microsoft.com/office/drawing/2014/main" id="{8FE2CC77-9E5E-E12C-3870-E86CB479A645}"/>
                    </a:ext>
                  </a:extLst>
                </p:cNvPr>
                <p:cNvPicPr/>
                <p:nvPr/>
              </p:nvPicPr>
              <p:blipFill>
                <a:blip r:embed="rId644"/>
                <a:stretch>
                  <a:fillRect/>
                </a:stretch>
              </p:blipFill>
              <p:spPr>
                <a:xfrm>
                  <a:off x="5715836" y="4457377"/>
                  <a:ext cx="12384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645">
              <p14:nvContentPartPr>
                <p14:cNvPr id="848" name="Ink 847">
                  <a:extLst>
                    <a:ext uri="{FF2B5EF4-FFF2-40B4-BE49-F238E27FC236}">
                      <a16:creationId xmlns:a16="http://schemas.microsoft.com/office/drawing/2014/main" id="{AB3DE6A3-5C85-9498-3824-91269CB5777C}"/>
                    </a:ext>
                  </a:extLst>
                </p14:cNvPr>
                <p14:cNvContentPartPr/>
                <p14:nvPr/>
              </p14:nvContentPartPr>
              <p14:xfrm>
                <a:off x="5839316" y="4605337"/>
                <a:ext cx="52560" cy="121320"/>
              </p14:xfrm>
            </p:contentPart>
          </mc:Choice>
          <mc:Fallback xmlns="">
            <p:pic>
              <p:nvPicPr>
                <p:cNvPr id="848" name="Ink 847">
                  <a:extLst>
                    <a:ext uri="{FF2B5EF4-FFF2-40B4-BE49-F238E27FC236}">
                      <a16:creationId xmlns:a16="http://schemas.microsoft.com/office/drawing/2014/main" id="{AB3DE6A3-5C85-9498-3824-91269CB5777C}"/>
                    </a:ext>
                  </a:extLst>
                </p:cNvPr>
                <p:cNvPicPr/>
                <p:nvPr/>
              </p:nvPicPr>
              <p:blipFill>
                <a:blip r:embed="rId646"/>
                <a:stretch>
                  <a:fillRect/>
                </a:stretch>
              </p:blipFill>
              <p:spPr>
                <a:xfrm>
                  <a:off x="5830316" y="4596337"/>
                  <a:ext cx="7020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647">
              <p14:nvContentPartPr>
                <p14:cNvPr id="849" name="Ink 848">
                  <a:extLst>
                    <a:ext uri="{FF2B5EF4-FFF2-40B4-BE49-F238E27FC236}">
                      <a16:creationId xmlns:a16="http://schemas.microsoft.com/office/drawing/2014/main" id="{00A75E2F-C527-DA17-D235-8F51ABBF00AD}"/>
                    </a:ext>
                  </a:extLst>
                </p14:cNvPr>
                <p14:cNvContentPartPr/>
                <p14:nvPr/>
              </p14:nvContentPartPr>
              <p14:xfrm>
                <a:off x="5972876" y="4476097"/>
                <a:ext cx="109440" cy="206640"/>
              </p14:xfrm>
            </p:contentPart>
          </mc:Choice>
          <mc:Fallback xmlns="">
            <p:pic>
              <p:nvPicPr>
                <p:cNvPr id="849" name="Ink 848">
                  <a:extLst>
                    <a:ext uri="{FF2B5EF4-FFF2-40B4-BE49-F238E27FC236}">
                      <a16:creationId xmlns:a16="http://schemas.microsoft.com/office/drawing/2014/main" id="{00A75E2F-C527-DA17-D235-8F51ABBF00AD}"/>
                    </a:ext>
                  </a:extLst>
                </p:cNvPr>
                <p:cNvPicPr/>
                <p:nvPr/>
              </p:nvPicPr>
              <p:blipFill>
                <a:blip r:embed="rId648"/>
                <a:stretch>
                  <a:fillRect/>
                </a:stretch>
              </p:blipFill>
              <p:spPr>
                <a:xfrm>
                  <a:off x="5964236" y="4467457"/>
                  <a:ext cx="12708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649">
              <p14:nvContentPartPr>
                <p14:cNvPr id="850" name="Ink 849">
                  <a:extLst>
                    <a:ext uri="{FF2B5EF4-FFF2-40B4-BE49-F238E27FC236}">
                      <a16:creationId xmlns:a16="http://schemas.microsoft.com/office/drawing/2014/main" id="{1427D5DD-A5F7-D001-7A0E-53D93F88ABD5}"/>
                    </a:ext>
                  </a:extLst>
                </p14:cNvPr>
                <p14:cNvContentPartPr/>
                <p14:nvPr/>
              </p14:nvContentPartPr>
              <p14:xfrm>
                <a:off x="5951996" y="4649977"/>
                <a:ext cx="5400" cy="19080"/>
              </p14:xfrm>
            </p:contentPart>
          </mc:Choice>
          <mc:Fallback xmlns="">
            <p:pic>
              <p:nvPicPr>
                <p:cNvPr id="850" name="Ink 849">
                  <a:extLst>
                    <a:ext uri="{FF2B5EF4-FFF2-40B4-BE49-F238E27FC236}">
                      <a16:creationId xmlns:a16="http://schemas.microsoft.com/office/drawing/2014/main" id="{1427D5DD-A5F7-D001-7A0E-53D93F88ABD5}"/>
                    </a:ext>
                  </a:extLst>
                </p:cNvPr>
                <p:cNvPicPr/>
                <p:nvPr/>
              </p:nvPicPr>
              <p:blipFill>
                <a:blip r:embed="rId650"/>
                <a:stretch>
                  <a:fillRect/>
                </a:stretch>
              </p:blipFill>
              <p:spPr>
                <a:xfrm>
                  <a:off x="5943356" y="4640977"/>
                  <a:ext cx="23040" cy="36720"/>
                </a:xfrm>
                <a:prstGeom prst="rect">
                  <a:avLst/>
                </a:prstGeom>
              </p:spPr>
            </p:pic>
          </mc:Fallback>
        </mc:AlternateContent>
      </p:grpSp>
      <p:grpSp>
        <p:nvGrpSpPr>
          <p:cNvPr id="856" name="Group 855">
            <a:extLst>
              <a:ext uri="{FF2B5EF4-FFF2-40B4-BE49-F238E27FC236}">
                <a16:creationId xmlns:a16="http://schemas.microsoft.com/office/drawing/2014/main" id="{2E168B6E-D6D6-6D90-6988-48403C2BD47B}"/>
              </a:ext>
            </a:extLst>
          </p:cNvPr>
          <p:cNvGrpSpPr/>
          <p:nvPr/>
        </p:nvGrpSpPr>
        <p:grpSpPr>
          <a:xfrm>
            <a:off x="5623676" y="5304097"/>
            <a:ext cx="445320" cy="258840"/>
            <a:chOff x="5623676" y="5304097"/>
            <a:chExt cx="445320" cy="258840"/>
          </a:xfrm>
        </p:grpSpPr>
        <mc:AlternateContent xmlns:mc="http://schemas.openxmlformats.org/markup-compatibility/2006" xmlns:p14="http://schemas.microsoft.com/office/powerpoint/2010/main">
          <mc:Choice Requires="p14">
            <p:contentPart p14:bwMode="auto" r:id="rId651">
              <p14:nvContentPartPr>
                <p14:cNvPr id="852" name="Ink 851">
                  <a:extLst>
                    <a:ext uri="{FF2B5EF4-FFF2-40B4-BE49-F238E27FC236}">
                      <a16:creationId xmlns:a16="http://schemas.microsoft.com/office/drawing/2014/main" id="{234ACE36-40CB-0A8C-265B-8E2C791100CA}"/>
                    </a:ext>
                  </a:extLst>
                </p14:cNvPr>
                <p14:cNvContentPartPr/>
                <p14:nvPr/>
              </p14:nvContentPartPr>
              <p14:xfrm>
                <a:off x="5623676" y="5304097"/>
                <a:ext cx="152280" cy="185040"/>
              </p14:xfrm>
            </p:contentPart>
          </mc:Choice>
          <mc:Fallback xmlns="">
            <p:pic>
              <p:nvPicPr>
                <p:cNvPr id="852" name="Ink 851">
                  <a:extLst>
                    <a:ext uri="{FF2B5EF4-FFF2-40B4-BE49-F238E27FC236}">
                      <a16:creationId xmlns:a16="http://schemas.microsoft.com/office/drawing/2014/main" id="{234ACE36-40CB-0A8C-265B-8E2C791100CA}"/>
                    </a:ext>
                  </a:extLst>
                </p:cNvPr>
                <p:cNvPicPr/>
                <p:nvPr/>
              </p:nvPicPr>
              <p:blipFill>
                <a:blip r:embed="rId652"/>
                <a:stretch>
                  <a:fillRect/>
                </a:stretch>
              </p:blipFill>
              <p:spPr>
                <a:xfrm>
                  <a:off x="5614676" y="5295097"/>
                  <a:ext cx="16992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653">
              <p14:nvContentPartPr>
                <p14:cNvPr id="853" name="Ink 852">
                  <a:extLst>
                    <a:ext uri="{FF2B5EF4-FFF2-40B4-BE49-F238E27FC236}">
                      <a16:creationId xmlns:a16="http://schemas.microsoft.com/office/drawing/2014/main" id="{B890145B-2CA7-C20A-31F3-081C8C043D9E}"/>
                    </a:ext>
                  </a:extLst>
                </p14:cNvPr>
                <p14:cNvContentPartPr/>
                <p14:nvPr/>
              </p14:nvContentPartPr>
              <p14:xfrm>
                <a:off x="5777036" y="5423617"/>
                <a:ext cx="50760" cy="139320"/>
              </p14:xfrm>
            </p:contentPart>
          </mc:Choice>
          <mc:Fallback xmlns="">
            <p:pic>
              <p:nvPicPr>
                <p:cNvPr id="853" name="Ink 852">
                  <a:extLst>
                    <a:ext uri="{FF2B5EF4-FFF2-40B4-BE49-F238E27FC236}">
                      <a16:creationId xmlns:a16="http://schemas.microsoft.com/office/drawing/2014/main" id="{B890145B-2CA7-C20A-31F3-081C8C043D9E}"/>
                    </a:ext>
                  </a:extLst>
                </p:cNvPr>
                <p:cNvPicPr/>
                <p:nvPr/>
              </p:nvPicPr>
              <p:blipFill>
                <a:blip r:embed="rId654"/>
                <a:stretch>
                  <a:fillRect/>
                </a:stretch>
              </p:blipFill>
              <p:spPr>
                <a:xfrm>
                  <a:off x="5768036" y="5414617"/>
                  <a:ext cx="6840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655">
              <p14:nvContentPartPr>
                <p14:cNvPr id="854" name="Ink 853">
                  <a:extLst>
                    <a:ext uri="{FF2B5EF4-FFF2-40B4-BE49-F238E27FC236}">
                      <a16:creationId xmlns:a16="http://schemas.microsoft.com/office/drawing/2014/main" id="{44F6455A-B873-A5F7-4C42-5A36E747A6DA}"/>
                    </a:ext>
                  </a:extLst>
                </p14:cNvPr>
                <p14:cNvContentPartPr/>
                <p14:nvPr/>
              </p14:nvContentPartPr>
              <p14:xfrm>
                <a:off x="5877836" y="5482657"/>
                <a:ext cx="7560" cy="1080"/>
              </p14:xfrm>
            </p:contentPart>
          </mc:Choice>
          <mc:Fallback xmlns="">
            <p:pic>
              <p:nvPicPr>
                <p:cNvPr id="854" name="Ink 853">
                  <a:extLst>
                    <a:ext uri="{FF2B5EF4-FFF2-40B4-BE49-F238E27FC236}">
                      <a16:creationId xmlns:a16="http://schemas.microsoft.com/office/drawing/2014/main" id="{44F6455A-B873-A5F7-4C42-5A36E747A6DA}"/>
                    </a:ext>
                  </a:extLst>
                </p:cNvPr>
                <p:cNvPicPr/>
                <p:nvPr/>
              </p:nvPicPr>
              <p:blipFill>
                <a:blip r:embed="rId656"/>
                <a:stretch>
                  <a:fillRect/>
                </a:stretch>
              </p:blipFill>
              <p:spPr>
                <a:xfrm>
                  <a:off x="5869196" y="5474017"/>
                  <a:ext cx="2520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657">
              <p14:nvContentPartPr>
                <p14:cNvPr id="855" name="Ink 854">
                  <a:extLst>
                    <a:ext uri="{FF2B5EF4-FFF2-40B4-BE49-F238E27FC236}">
                      <a16:creationId xmlns:a16="http://schemas.microsoft.com/office/drawing/2014/main" id="{F9A0FFFE-3C48-D0A3-AD1B-DFDBD1305759}"/>
                    </a:ext>
                  </a:extLst>
                </p14:cNvPr>
                <p14:cNvContentPartPr/>
                <p14:nvPr/>
              </p14:nvContentPartPr>
              <p14:xfrm>
                <a:off x="5973956" y="5317777"/>
                <a:ext cx="95040" cy="222840"/>
              </p14:xfrm>
            </p:contentPart>
          </mc:Choice>
          <mc:Fallback xmlns="">
            <p:pic>
              <p:nvPicPr>
                <p:cNvPr id="855" name="Ink 854">
                  <a:extLst>
                    <a:ext uri="{FF2B5EF4-FFF2-40B4-BE49-F238E27FC236}">
                      <a16:creationId xmlns:a16="http://schemas.microsoft.com/office/drawing/2014/main" id="{F9A0FFFE-3C48-D0A3-AD1B-DFDBD1305759}"/>
                    </a:ext>
                  </a:extLst>
                </p:cNvPr>
                <p:cNvPicPr/>
                <p:nvPr/>
              </p:nvPicPr>
              <p:blipFill>
                <a:blip r:embed="rId658"/>
                <a:stretch>
                  <a:fillRect/>
                </a:stretch>
              </p:blipFill>
              <p:spPr>
                <a:xfrm>
                  <a:off x="5964956" y="5308777"/>
                  <a:ext cx="112680" cy="240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59">
            <p14:nvContentPartPr>
              <p14:cNvPr id="857" name="Ink 856">
                <a:extLst>
                  <a:ext uri="{FF2B5EF4-FFF2-40B4-BE49-F238E27FC236}">
                    <a16:creationId xmlns:a16="http://schemas.microsoft.com/office/drawing/2014/main" id="{5571C078-5885-2110-EBE1-9DB8F7013D57}"/>
                  </a:ext>
                </a:extLst>
              </p14:cNvPr>
              <p14:cNvContentPartPr/>
              <p14:nvPr/>
            </p14:nvContentPartPr>
            <p14:xfrm>
              <a:off x="5692436" y="4496617"/>
              <a:ext cx="389880" cy="21600"/>
            </p14:xfrm>
          </p:contentPart>
        </mc:Choice>
        <mc:Fallback xmlns="">
          <p:pic>
            <p:nvPicPr>
              <p:cNvPr id="857" name="Ink 856">
                <a:extLst>
                  <a:ext uri="{FF2B5EF4-FFF2-40B4-BE49-F238E27FC236}">
                    <a16:creationId xmlns:a16="http://schemas.microsoft.com/office/drawing/2014/main" id="{5571C078-5885-2110-EBE1-9DB8F7013D57}"/>
                  </a:ext>
                </a:extLst>
              </p:cNvPr>
              <p:cNvPicPr/>
              <p:nvPr/>
            </p:nvPicPr>
            <p:blipFill>
              <a:blip r:embed="rId660"/>
              <a:stretch>
                <a:fillRect/>
              </a:stretch>
            </p:blipFill>
            <p:spPr>
              <a:xfrm>
                <a:off x="5638796" y="4388617"/>
                <a:ext cx="49752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661">
            <p14:nvContentPartPr>
              <p14:cNvPr id="859" name="Ink 858">
                <a:extLst>
                  <a:ext uri="{FF2B5EF4-FFF2-40B4-BE49-F238E27FC236}">
                    <a16:creationId xmlns:a16="http://schemas.microsoft.com/office/drawing/2014/main" id="{F7E2F9C0-076F-BD4F-32B5-B6B8147035F9}"/>
                  </a:ext>
                </a:extLst>
              </p14:cNvPr>
              <p14:cNvContentPartPr/>
              <p14:nvPr/>
            </p14:nvContentPartPr>
            <p14:xfrm>
              <a:off x="5700480" y="4603740"/>
              <a:ext cx="508320" cy="54000"/>
            </p14:xfrm>
          </p:contentPart>
        </mc:Choice>
        <mc:Fallback xmlns="">
          <p:pic>
            <p:nvPicPr>
              <p:cNvPr id="859" name="Ink 858">
                <a:extLst>
                  <a:ext uri="{FF2B5EF4-FFF2-40B4-BE49-F238E27FC236}">
                    <a16:creationId xmlns:a16="http://schemas.microsoft.com/office/drawing/2014/main" id="{F7E2F9C0-076F-BD4F-32B5-B6B8147035F9}"/>
                  </a:ext>
                </a:extLst>
              </p:cNvPr>
              <p:cNvPicPr/>
              <p:nvPr/>
            </p:nvPicPr>
            <p:blipFill>
              <a:blip r:embed="rId662"/>
              <a:stretch>
                <a:fillRect/>
              </a:stretch>
            </p:blipFill>
            <p:spPr>
              <a:xfrm>
                <a:off x="5646840" y="4496100"/>
                <a:ext cx="61596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663">
            <p14:nvContentPartPr>
              <p14:cNvPr id="860" name="Ink 859">
                <a:extLst>
                  <a:ext uri="{FF2B5EF4-FFF2-40B4-BE49-F238E27FC236}">
                    <a16:creationId xmlns:a16="http://schemas.microsoft.com/office/drawing/2014/main" id="{E36EE925-2C67-76A4-4FFB-8822BDE75521}"/>
                  </a:ext>
                </a:extLst>
              </p14:cNvPr>
              <p14:cNvContentPartPr/>
              <p14:nvPr/>
            </p14:nvContentPartPr>
            <p14:xfrm>
              <a:off x="5630280" y="5334180"/>
              <a:ext cx="529560" cy="25560"/>
            </p14:xfrm>
          </p:contentPart>
        </mc:Choice>
        <mc:Fallback xmlns="">
          <p:pic>
            <p:nvPicPr>
              <p:cNvPr id="860" name="Ink 859">
                <a:extLst>
                  <a:ext uri="{FF2B5EF4-FFF2-40B4-BE49-F238E27FC236}">
                    <a16:creationId xmlns:a16="http://schemas.microsoft.com/office/drawing/2014/main" id="{E36EE925-2C67-76A4-4FFB-8822BDE75521}"/>
                  </a:ext>
                </a:extLst>
              </p:cNvPr>
              <p:cNvPicPr/>
              <p:nvPr/>
            </p:nvPicPr>
            <p:blipFill>
              <a:blip r:embed="rId664"/>
              <a:stretch>
                <a:fillRect/>
              </a:stretch>
            </p:blipFill>
            <p:spPr>
              <a:xfrm>
                <a:off x="5576640" y="5226540"/>
                <a:ext cx="63720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665">
            <p14:nvContentPartPr>
              <p14:cNvPr id="861" name="Ink 860">
                <a:extLst>
                  <a:ext uri="{FF2B5EF4-FFF2-40B4-BE49-F238E27FC236}">
                    <a16:creationId xmlns:a16="http://schemas.microsoft.com/office/drawing/2014/main" id="{98C6186A-DDD7-8EF9-F88A-9B0DE34E684E}"/>
                  </a:ext>
                </a:extLst>
              </p14:cNvPr>
              <p14:cNvContentPartPr/>
              <p14:nvPr/>
            </p14:nvContentPartPr>
            <p14:xfrm>
              <a:off x="5630280" y="5456940"/>
              <a:ext cx="477000" cy="26280"/>
            </p14:xfrm>
          </p:contentPart>
        </mc:Choice>
        <mc:Fallback xmlns="">
          <p:pic>
            <p:nvPicPr>
              <p:cNvPr id="861" name="Ink 860">
                <a:extLst>
                  <a:ext uri="{FF2B5EF4-FFF2-40B4-BE49-F238E27FC236}">
                    <a16:creationId xmlns:a16="http://schemas.microsoft.com/office/drawing/2014/main" id="{98C6186A-DDD7-8EF9-F88A-9B0DE34E684E}"/>
                  </a:ext>
                </a:extLst>
              </p:cNvPr>
              <p:cNvPicPr/>
              <p:nvPr/>
            </p:nvPicPr>
            <p:blipFill>
              <a:blip r:embed="rId666"/>
              <a:stretch>
                <a:fillRect/>
              </a:stretch>
            </p:blipFill>
            <p:spPr>
              <a:xfrm>
                <a:off x="5576640" y="5349300"/>
                <a:ext cx="584640" cy="241920"/>
              </a:xfrm>
              <a:prstGeom prst="rect">
                <a:avLst/>
              </a:prstGeom>
            </p:spPr>
          </p:pic>
        </mc:Fallback>
      </mc:AlternateContent>
      <p:grpSp>
        <p:nvGrpSpPr>
          <p:cNvPr id="869" name="Group 868">
            <a:extLst>
              <a:ext uri="{FF2B5EF4-FFF2-40B4-BE49-F238E27FC236}">
                <a16:creationId xmlns:a16="http://schemas.microsoft.com/office/drawing/2014/main" id="{F46F6648-9594-4085-9499-DE993B6434C9}"/>
              </a:ext>
            </a:extLst>
          </p:cNvPr>
          <p:cNvGrpSpPr/>
          <p:nvPr/>
        </p:nvGrpSpPr>
        <p:grpSpPr>
          <a:xfrm>
            <a:off x="7684440" y="4227180"/>
            <a:ext cx="355680" cy="151200"/>
            <a:chOff x="7684440" y="4227180"/>
            <a:chExt cx="355680" cy="151200"/>
          </a:xfrm>
        </p:grpSpPr>
        <mc:AlternateContent xmlns:mc="http://schemas.openxmlformats.org/markup-compatibility/2006" xmlns:p14="http://schemas.microsoft.com/office/powerpoint/2010/main">
          <mc:Choice Requires="p14">
            <p:contentPart p14:bwMode="auto" r:id="rId667">
              <p14:nvContentPartPr>
                <p14:cNvPr id="865" name="Ink 864">
                  <a:extLst>
                    <a:ext uri="{FF2B5EF4-FFF2-40B4-BE49-F238E27FC236}">
                      <a16:creationId xmlns:a16="http://schemas.microsoft.com/office/drawing/2014/main" id="{EADB79DC-1A9C-550B-3DAC-5D708EEB6447}"/>
                    </a:ext>
                  </a:extLst>
                </p14:cNvPr>
                <p14:cNvContentPartPr/>
                <p14:nvPr/>
              </p14:nvContentPartPr>
              <p14:xfrm>
                <a:off x="7751400" y="4265700"/>
                <a:ext cx="5400" cy="112680"/>
              </p14:xfrm>
            </p:contentPart>
          </mc:Choice>
          <mc:Fallback xmlns="">
            <p:pic>
              <p:nvPicPr>
                <p:cNvPr id="865" name="Ink 864">
                  <a:extLst>
                    <a:ext uri="{FF2B5EF4-FFF2-40B4-BE49-F238E27FC236}">
                      <a16:creationId xmlns:a16="http://schemas.microsoft.com/office/drawing/2014/main" id="{EADB79DC-1A9C-550B-3DAC-5D708EEB6447}"/>
                    </a:ext>
                  </a:extLst>
                </p:cNvPr>
                <p:cNvPicPr/>
                <p:nvPr/>
              </p:nvPicPr>
              <p:blipFill>
                <a:blip r:embed="rId668"/>
                <a:stretch>
                  <a:fillRect/>
                </a:stretch>
              </p:blipFill>
              <p:spPr>
                <a:xfrm>
                  <a:off x="7742400" y="4256700"/>
                  <a:ext cx="2304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669">
              <p14:nvContentPartPr>
                <p14:cNvPr id="866" name="Ink 865">
                  <a:extLst>
                    <a:ext uri="{FF2B5EF4-FFF2-40B4-BE49-F238E27FC236}">
                      <a16:creationId xmlns:a16="http://schemas.microsoft.com/office/drawing/2014/main" id="{C924525E-3F14-4C81-0821-218789FBD4EF}"/>
                    </a:ext>
                  </a:extLst>
                </p14:cNvPr>
                <p14:cNvContentPartPr/>
                <p14:nvPr/>
              </p14:nvContentPartPr>
              <p14:xfrm>
                <a:off x="7684440" y="4242660"/>
                <a:ext cx="145800" cy="35280"/>
              </p14:xfrm>
            </p:contentPart>
          </mc:Choice>
          <mc:Fallback xmlns="">
            <p:pic>
              <p:nvPicPr>
                <p:cNvPr id="866" name="Ink 865">
                  <a:extLst>
                    <a:ext uri="{FF2B5EF4-FFF2-40B4-BE49-F238E27FC236}">
                      <a16:creationId xmlns:a16="http://schemas.microsoft.com/office/drawing/2014/main" id="{C924525E-3F14-4C81-0821-218789FBD4EF}"/>
                    </a:ext>
                  </a:extLst>
                </p:cNvPr>
                <p:cNvPicPr/>
                <p:nvPr/>
              </p:nvPicPr>
              <p:blipFill>
                <a:blip r:embed="rId670"/>
                <a:stretch>
                  <a:fillRect/>
                </a:stretch>
              </p:blipFill>
              <p:spPr>
                <a:xfrm>
                  <a:off x="7675440" y="4233660"/>
                  <a:ext cx="16344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671">
              <p14:nvContentPartPr>
                <p14:cNvPr id="867" name="Ink 866">
                  <a:extLst>
                    <a:ext uri="{FF2B5EF4-FFF2-40B4-BE49-F238E27FC236}">
                      <a16:creationId xmlns:a16="http://schemas.microsoft.com/office/drawing/2014/main" id="{1BC106D3-F088-B024-C910-892B73D6A018}"/>
                    </a:ext>
                  </a:extLst>
                </p14:cNvPr>
                <p14:cNvContentPartPr/>
                <p14:nvPr/>
              </p14:nvContentPartPr>
              <p14:xfrm>
                <a:off x="7873440" y="4227180"/>
                <a:ext cx="88200" cy="130680"/>
              </p14:xfrm>
            </p:contentPart>
          </mc:Choice>
          <mc:Fallback xmlns="">
            <p:pic>
              <p:nvPicPr>
                <p:cNvPr id="867" name="Ink 866">
                  <a:extLst>
                    <a:ext uri="{FF2B5EF4-FFF2-40B4-BE49-F238E27FC236}">
                      <a16:creationId xmlns:a16="http://schemas.microsoft.com/office/drawing/2014/main" id="{1BC106D3-F088-B024-C910-892B73D6A018}"/>
                    </a:ext>
                  </a:extLst>
                </p:cNvPr>
                <p:cNvPicPr/>
                <p:nvPr/>
              </p:nvPicPr>
              <p:blipFill>
                <a:blip r:embed="rId672"/>
                <a:stretch>
                  <a:fillRect/>
                </a:stretch>
              </p:blipFill>
              <p:spPr>
                <a:xfrm>
                  <a:off x="7864800" y="4218540"/>
                  <a:ext cx="10584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673">
              <p14:nvContentPartPr>
                <p14:cNvPr id="868" name="Ink 867">
                  <a:extLst>
                    <a:ext uri="{FF2B5EF4-FFF2-40B4-BE49-F238E27FC236}">
                      <a16:creationId xmlns:a16="http://schemas.microsoft.com/office/drawing/2014/main" id="{36E75CE4-E93F-3164-E531-86BC664C2F6A}"/>
                    </a:ext>
                  </a:extLst>
                </p14:cNvPr>
                <p14:cNvContentPartPr/>
                <p14:nvPr/>
              </p14:nvContentPartPr>
              <p14:xfrm>
                <a:off x="8002680" y="4291620"/>
                <a:ext cx="37440" cy="81360"/>
              </p14:xfrm>
            </p:contentPart>
          </mc:Choice>
          <mc:Fallback xmlns="">
            <p:pic>
              <p:nvPicPr>
                <p:cNvPr id="868" name="Ink 867">
                  <a:extLst>
                    <a:ext uri="{FF2B5EF4-FFF2-40B4-BE49-F238E27FC236}">
                      <a16:creationId xmlns:a16="http://schemas.microsoft.com/office/drawing/2014/main" id="{36E75CE4-E93F-3164-E531-86BC664C2F6A}"/>
                    </a:ext>
                  </a:extLst>
                </p:cNvPr>
                <p:cNvPicPr/>
                <p:nvPr/>
              </p:nvPicPr>
              <p:blipFill>
                <a:blip r:embed="rId674"/>
                <a:stretch>
                  <a:fillRect/>
                </a:stretch>
              </p:blipFill>
              <p:spPr>
                <a:xfrm>
                  <a:off x="7994040" y="4282980"/>
                  <a:ext cx="55080" cy="99000"/>
                </a:xfrm>
                <a:prstGeom prst="rect">
                  <a:avLst/>
                </a:prstGeom>
              </p:spPr>
            </p:pic>
          </mc:Fallback>
        </mc:AlternateContent>
      </p:grpSp>
      <p:grpSp>
        <p:nvGrpSpPr>
          <p:cNvPr id="880" name="Group 879">
            <a:extLst>
              <a:ext uri="{FF2B5EF4-FFF2-40B4-BE49-F238E27FC236}">
                <a16:creationId xmlns:a16="http://schemas.microsoft.com/office/drawing/2014/main" id="{83E31F97-878F-E397-86AA-64CB5D798DF4}"/>
              </a:ext>
            </a:extLst>
          </p:cNvPr>
          <p:cNvGrpSpPr/>
          <p:nvPr/>
        </p:nvGrpSpPr>
        <p:grpSpPr>
          <a:xfrm>
            <a:off x="8248920" y="4221780"/>
            <a:ext cx="636840" cy="187200"/>
            <a:chOff x="8248920" y="4221780"/>
            <a:chExt cx="636840" cy="187200"/>
          </a:xfrm>
        </p:grpSpPr>
        <mc:AlternateContent xmlns:mc="http://schemas.openxmlformats.org/markup-compatibility/2006" xmlns:p14="http://schemas.microsoft.com/office/powerpoint/2010/main">
          <mc:Choice Requires="p14">
            <p:contentPart p14:bwMode="auto" r:id="rId675">
              <p14:nvContentPartPr>
                <p14:cNvPr id="870" name="Ink 869">
                  <a:extLst>
                    <a:ext uri="{FF2B5EF4-FFF2-40B4-BE49-F238E27FC236}">
                      <a16:creationId xmlns:a16="http://schemas.microsoft.com/office/drawing/2014/main" id="{8A378E12-4FEF-CDDC-8E10-5B32119EB4D1}"/>
                    </a:ext>
                  </a:extLst>
                </p14:cNvPr>
                <p14:cNvContentPartPr/>
                <p14:nvPr/>
              </p14:nvContentPartPr>
              <p14:xfrm>
                <a:off x="8248920" y="4231140"/>
                <a:ext cx="106920" cy="169920"/>
              </p14:xfrm>
            </p:contentPart>
          </mc:Choice>
          <mc:Fallback xmlns="">
            <p:pic>
              <p:nvPicPr>
                <p:cNvPr id="870" name="Ink 869">
                  <a:extLst>
                    <a:ext uri="{FF2B5EF4-FFF2-40B4-BE49-F238E27FC236}">
                      <a16:creationId xmlns:a16="http://schemas.microsoft.com/office/drawing/2014/main" id="{8A378E12-4FEF-CDDC-8E10-5B32119EB4D1}"/>
                    </a:ext>
                  </a:extLst>
                </p:cNvPr>
                <p:cNvPicPr/>
                <p:nvPr/>
              </p:nvPicPr>
              <p:blipFill>
                <a:blip r:embed="rId676"/>
                <a:stretch>
                  <a:fillRect/>
                </a:stretch>
              </p:blipFill>
              <p:spPr>
                <a:xfrm>
                  <a:off x="8239920" y="4222500"/>
                  <a:ext cx="12456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677">
              <p14:nvContentPartPr>
                <p14:cNvPr id="871" name="Ink 870">
                  <a:extLst>
                    <a:ext uri="{FF2B5EF4-FFF2-40B4-BE49-F238E27FC236}">
                      <a16:creationId xmlns:a16="http://schemas.microsoft.com/office/drawing/2014/main" id="{1A103752-2DA4-EFF1-BD87-927C87C3A766}"/>
                    </a:ext>
                  </a:extLst>
                </p14:cNvPr>
                <p14:cNvContentPartPr/>
                <p14:nvPr/>
              </p14:nvContentPartPr>
              <p14:xfrm>
                <a:off x="8410560" y="4339140"/>
                <a:ext cx="45000" cy="69120"/>
              </p14:xfrm>
            </p:contentPart>
          </mc:Choice>
          <mc:Fallback xmlns="">
            <p:pic>
              <p:nvPicPr>
                <p:cNvPr id="871" name="Ink 870">
                  <a:extLst>
                    <a:ext uri="{FF2B5EF4-FFF2-40B4-BE49-F238E27FC236}">
                      <a16:creationId xmlns:a16="http://schemas.microsoft.com/office/drawing/2014/main" id="{1A103752-2DA4-EFF1-BD87-927C87C3A766}"/>
                    </a:ext>
                  </a:extLst>
                </p:cNvPr>
                <p:cNvPicPr/>
                <p:nvPr/>
              </p:nvPicPr>
              <p:blipFill>
                <a:blip r:embed="rId678"/>
                <a:stretch>
                  <a:fillRect/>
                </a:stretch>
              </p:blipFill>
              <p:spPr>
                <a:xfrm>
                  <a:off x="8401560" y="4330140"/>
                  <a:ext cx="6264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679">
              <p14:nvContentPartPr>
                <p14:cNvPr id="872" name="Ink 871">
                  <a:extLst>
                    <a:ext uri="{FF2B5EF4-FFF2-40B4-BE49-F238E27FC236}">
                      <a16:creationId xmlns:a16="http://schemas.microsoft.com/office/drawing/2014/main" id="{2B230A0E-3AFE-54F2-1E7F-A72E568A2B72}"/>
                    </a:ext>
                  </a:extLst>
                </p14:cNvPr>
                <p14:cNvContentPartPr/>
                <p14:nvPr/>
              </p14:nvContentPartPr>
              <p14:xfrm>
                <a:off x="8486160" y="4321500"/>
                <a:ext cx="50760" cy="70200"/>
              </p14:xfrm>
            </p:contentPart>
          </mc:Choice>
          <mc:Fallback xmlns="">
            <p:pic>
              <p:nvPicPr>
                <p:cNvPr id="872" name="Ink 871">
                  <a:extLst>
                    <a:ext uri="{FF2B5EF4-FFF2-40B4-BE49-F238E27FC236}">
                      <a16:creationId xmlns:a16="http://schemas.microsoft.com/office/drawing/2014/main" id="{2B230A0E-3AFE-54F2-1E7F-A72E568A2B72}"/>
                    </a:ext>
                  </a:extLst>
                </p:cNvPr>
                <p:cNvPicPr/>
                <p:nvPr/>
              </p:nvPicPr>
              <p:blipFill>
                <a:blip r:embed="rId680"/>
                <a:stretch>
                  <a:fillRect/>
                </a:stretch>
              </p:blipFill>
              <p:spPr>
                <a:xfrm>
                  <a:off x="8477160" y="4312500"/>
                  <a:ext cx="6840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681">
              <p14:nvContentPartPr>
                <p14:cNvPr id="873" name="Ink 872">
                  <a:extLst>
                    <a:ext uri="{FF2B5EF4-FFF2-40B4-BE49-F238E27FC236}">
                      <a16:creationId xmlns:a16="http://schemas.microsoft.com/office/drawing/2014/main" id="{F73048A7-2140-66A7-4F05-9CC14E703069}"/>
                    </a:ext>
                  </a:extLst>
                </p14:cNvPr>
                <p14:cNvContentPartPr/>
                <p14:nvPr/>
              </p14:nvContentPartPr>
              <p14:xfrm>
                <a:off x="8585520" y="4337700"/>
                <a:ext cx="18360" cy="54000"/>
              </p14:xfrm>
            </p:contentPart>
          </mc:Choice>
          <mc:Fallback xmlns="">
            <p:pic>
              <p:nvPicPr>
                <p:cNvPr id="873" name="Ink 872">
                  <a:extLst>
                    <a:ext uri="{FF2B5EF4-FFF2-40B4-BE49-F238E27FC236}">
                      <a16:creationId xmlns:a16="http://schemas.microsoft.com/office/drawing/2014/main" id="{F73048A7-2140-66A7-4F05-9CC14E703069}"/>
                    </a:ext>
                  </a:extLst>
                </p:cNvPr>
                <p:cNvPicPr/>
                <p:nvPr/>
              </p:nvPicPr>
              <p:blipFill>
                <a:blip r:embed="rId682"/>
                <a:stretch>
                  <a:fillRect/>
                </a:stretch>
              </p:blipFill>
              <p:spPr>
                <a:xfrm>
                  <a:off x="8576880" y="4329060"/>
                  <a:ext cx="3600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683">
              <p14:nvContentPartPr>
                <p14:cNvPr id="874" name="Ink 873">
                  <a:extLst>
                    <a:ext uri="{FF2B5EF4-FFF2-40B4-BE49-F238E27FC236}">
                      <a16:creationId xmlns:a16="http://schemas.microsoft.com/office/drawing/2014/main" id="{0DEBAAD3-0E66-FB6C-E409-E29AAEDB6728}"/>
                    </a:ext>
                  </a:extLst>
                </p14:cNvPr>
                <p14:cNvContentPartPr/>
                <p14:nvPr/>
              </p14:nvContentPartPr>
              <p14:xfrm>
                <a:off x="8593800" y="4260660"/>
                <a:ext cx="2160" cy="18360"/>
              </p14:xfrm>
            </p:contentPart>
          </mc:Choice>
          <mc:Fallback xmlns="">
            <p:pic>
              <p:nvPicPr>
                <p:cNvPr id="874" name="Ink 873">
                  <a:extLst>
                    <a:ext uri="{FF2B5EF4-FFF2-40B4-BE49-F238E27FC236}">
                      <a16:creationId xmlns:a16="http://schemas.microsoft.com/office/drawing/2014/main" id="{0DEBAAD3-0E66-FB6C-E409-E29AAEDB6728}"/>
                    </a:ext>
                  </a:extLst>
                </p:cNvPr>
                <p:cNvPicPr/>
                <p:nvPr/>
              </p:nvPicPr>
              <p:blipFill>
                <a:blip r:embed="rId684"/>
                <a:stretch>
                  <a:fillRect/>
                </a:stretch>
              </p:blipFill>
              <p:spPr>
                <a:xfrm>
                  <a:off x="8585160" y="4251660"/>
                  <a:ext cx="198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5">
              <p14:nvContentPartPr>
                <p14:cNvPr id="875" name="Ink 874">
                  <a:extLst>
                    <a:ext uri="{FF2B5EF4-FFF2-40B4-BE49-F238E27FC236}">
                      <a16:creationId xmlns:a16="http://schemas.microsoft.com/office/drawing/2014/main" id="{E8EC0ABA-701E-15DD-847B-66813F5E1C4B}"/>
                    </a:ext>
                  </a:extLst>
                </p14:cNvPr>
                <p14:cNvContentPartPr/>
                <p14:nvPr/>
              </p14:nvContentPartPr>
              <p14:xfrm>
                <a:off x="8634840" y="4331940"/>
                <a:ext cx="65520" cy="77040"/>
              </p14:xfrm>
            </p:contentPart>
          </mc:Choice>
          <mc:Fallback xmlns="">
            <p:pic>
              <p:nvPicPr>
                <p:cNvPr id="875" name="Ink 874">
                  <a:extLst>
                    <a:ext uri="{FF2B5EF4-FFF2-40B4-BE49-F238E27FC236}">
                      <a16:creationId xmlns:a16="http://schemas.microsoft.com/office/drawing/2014/main" id="{E8EC0ABA-701E-15DD-847B-66813F5E1C4B}"/>
                    </a:ext>
                  </a:extLst>
                </p:cNvPr>
                <p:cNvPicPr/>
                <p:nvPr/>
              </p:nvPicPr>
              <p:blipFill>
                <a:blip r:embed="rId686"/>
                <a:stretch>
                  <a:fillRect/>
                </a:stretch>
              </p:blipFill>
              <p:spPr>
                <a:xfrm>
                  <a:off x="8625840" y="4322940"/>
                  <a:ext cx="8316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687">
              <p14:nvContentPartPr>
                <p14:cNvPr id="876" name="Ink 875">
                  <a:extLst>
                    <a:ext uri="{FF2B5EF4-FFF2-40B4-BE49-F238E27FC236}">
                      <a16:creationId xmlns:a16="http://schemas.microsoft.com/office/drawing/2014/main" id="{528580F1-D7DD-797E-263B-DBB6850114E9}"/>
                    </a:ext>
                  </a:extLst>
                </p14:cNvPr>
                <p14:cNvContentPartPr/>
                <p14:nvPr/>
              </p14:nvContentPartPr>
              <p14:xfrm>
                <a:off x="8750760" y="4221780"/>
                <a:ext cx="20520" cy="168480"/>
              </p14:xfrm>
            </p:contentPart>
          </mc:Choice>
          <mc:Fallback xmlns="">
            <p:pic>
              <p:nvPicPr>
                <p:cNvPr id="876" name="Ink 875">
                  <a:extLst>
                    <a:ext uri="{FF2B5EF4-FFF2-40B4-BE49-F238E27FC236}">
                      <a16:creationId xmlns:a16="http://schemas.microsoft.com/office/drawing/2014/main" id="{528580F1-D7DD-797E-263B-DBB6850114E9}"/>
                    </a:ext>
                  </a:extLst>
                </p:cNvPr>
                <p:cNvPicPr/>
                <p:nvPr/>
              </p:nvPicPr>
              <p:blipFill>
                <a:blip r:embed="rId688"/>
                <a:stretch>
                  <a:fillRect/>
                </a:stretch>
              </p:blipFill>
              <p:spPr>
                <a:xfrm>
                  <a:off x="8741760" y="4212780"/>
                  <a:ext cx="3816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689">
              <p14:nvContentPartPr>
                <p14:cNvPr id="877" name="Ink 876">
                  <a:extLst>
                    <a:ext uri="{FF2B5EF4-FFF2-40B4-BE49-F238E27FC236}">
                      <a16:creationId xmlns:a16="http://schemas.microsoft.com/office/drawing/2014/main" id="{E4F1F434-DB05-F777-2599-D3B0782FC285}"/>
                    </a:ext>
                  </a:extLst>
                </p14:cNvPr>
                <p14:cNvContentPartPr/>
                <p14:nvPr/>
              </p14:nvContentPartPr>
              <p14:xfrm>
                <a:off x="8816280" y="4342740"/>
                <a:ext cx="1800" cy="34200"/>
              </p14:xfrm>
            </p:contentPart>
          </mc:Choice>
          <mc:Fallback xmlns="">
            <p:pic>
              <p:nvPicPr>
                <p:cNvPr id="877" name="Ink 876">
                  <a:extLst>
                    <a:ext uri="{FF2B5EF4-FFF2-40B4-BE49-F238E27FC236}">
                      <a16:creationId xmlns:a16="http://schemas.microsoft.com/office/drawing/2014/main" id="{E4F1F434-DB05-F777-2599-D3B0782FC285}"/>
                    </a:ext>
                  </a:extLst>
                </p:cNvPr>
                <p:cNvPicPr/>
                <p:nvPr/>
              </p:nvPicPr>
              <p:blipFill>
                <a:blip r:embed="rId690"/>
                <a:stretch>
                  <a:fillRect/>
                </a:stretch>
              </p:blipFill>
              <p:spPr>
                <a:xfrm>
                  <a:off x="8807280" y="4333740"/>
                  <a:ext cx="1944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691">
              <p14:nvContentPartPr>
                <p14:cNvPr id="878" name="Ink 877">
                  <a:extLst>
                    <a:ext uri="{FF2B5EF4-FFF2-40B4-BE49-F238E27FC236}">
                      <a16:creationId xmlns:a16="http://schemas.microsoft.com/office/drawing/2014/main" id="{119CC657-249C-D536-B16C-03B2385770F5}"/>
                    </a:ext>
                  </a:extLst>
                </p14:cNvPr>
                <p14:cNvContentPartPr/>
                <p14:nvPr/>
              </p14:nvContentPartPr>
              <p14:xfrm>
                <a:off x="8828880" y="4260660"/>
                <a:ext cx="2160" cy="12240"/>
              </p14:xfrm>
            </p:contentPart>
          </mc:Choice>
          <mc:Fallback xmlns="">
            <p:pic>
              <p:nvPicPr>
                <p:cNvPr id="878" name="Ink 877">
                  <a:extLst>
                    <a:ext uri="{FF2B5EF4-FFF2-40B4-BE49-F238E27FC236}">
                      <a16:creationId xmlns:a16="http://schemas.microsoft.com/office/drawing/2014/main" id="{119CC657-249C-D536-B16C-03B2385770F5}"/>
                    </a:ext>
                  </a:extLst>
                </p:cNvPr>
                <p:cNvPicPr/>
                <p:nvPr/>
              </p:nvPicPr>
              <p:blipFill>
                <a:blip r:embed="rId692"/>
                <a:stretch>
                  <a:fillRect/>
                </a:stretch>
              </p:blipFill>
              <p:spPr>
                <a:xfrm>
                  <a:off x="8820240" y="4251660"/>
                  <a:ext cx="198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693">
              <p14:nvContentPartPr>
                <p14:cNvPr id="879" name="Ink 878">
                  <a:extLst>
                    <a:ext uri="{FF2B5EF4-FFF2-40B4-BE49-F238E27FC236}">
                      <a16:creationId xmlns:a16="http://schemas.microsoft.com/office/drawing/2014/main" id="{B3FA2689-C05E-85AA-35E4-B03E73401CBD}"/>
                    </a:ext>
                  </a:extLst>
                </p14:cNvPr>
                <p14:cNvContentPartPr/>
                <p14:nvPr/>
              </p14:nvContentPartPr>
              <p14:xfrm>
                <a:off x="8851560" y="4320420"/>
                <a:ext cx="34200" cy="79920"/>
              </p14:xfrm>
            </p:contentPart>
          </mc:Choice>
          <mc:Fallback xmlns="">
            <p:pic>
              <p:nvPicPr>
                <p:cNvPr id="879" name="Ink 878">
                  <a:extLst>
                    <a:ext uri="{FF2B5EF4-FFF2-40B4-BE49-F238E27FC236}">
                      <a16:creationId xmlns:a16="http://schemas.microsoft.com/office/drawing/2014/main" id="{B3FA2689-C05E-85AA-35E4-B03E73401CBD}"/>
                    </a:ext>
                  </a:extLst>
                </p:cNvPr>
                <p:cNvPicPr/>
                <p:nvPr/>
              </p:nvPicPr>
              <p:blipFill>
                <a:blip r:embed="rId694"/>
                <a:stretch>
                  <a:fillRect/>
                </a:stretch>
              </p:blipFill>
              <p:spPr>
                <a:xfrm>
                  <a:off x="8842560" y="4311420"/>
                  <a:ext cx="51840" cy="97560"/>
                </a:xfrm>
                <a:prstGeom prst="rect">
                  <a:avLst/>
                </a:prstGeom>
              </p:spPr>
            </p:pic>
          </mc:Fallback>
        </mc:AlternateContent>
      </p:grpSp>
      <p:grpSp>
        <p:nvGrpSpPr>
          <p:cNvPr id="897" name="Group 896">
            <a:extLst>
              <a:ext uri="{FF2B5EF4-FFF2-40B4-BE49-F238E27FC236}">
                <a16:creationId xmlns:a16="http://schemas.microsoft.com/office/drawing/2014/main" id="{DEC97998-CE2F-EBD0-0DCF-9989A2104234}"/>
              </a:ext>
            </a:extLst>
          </p:cNvPr>
          <p:cNvGrpSpPr/>
          <p:nvPr/>
        </p:nvGrpSpPr>
        <p:grpSpPr>
          <a:xfrm>
            <a:off x="9123000" y="4241220"/>
            <a:ext cx="976320" cy="217800"/>
            <a:chOff x="9123000" y="4241220"/>
            <a:chExt cx="976320" cy="217800"/>
          </a:xfrm>
        </p:grpSpPr>
        <mc:AlternateContent xmlns:mc="http://schemas.openxmlformats.org/markup-compatibility/2006" xmlns:p14="http://schemas.microsoft.com/office/powerpoint/2010/main">
          <mc:Choice Requires="p14">
            <p:contentPart p14:bwMode="auto" r:id="rId695">
              <p14:nvContentPartPr>
                <p14:cNvPr id="881" name="Ink 880">
                  <a:extLst>
                    <a:ext uri="{FF2B5EF4-FFF2-40B4-BE49-F238E27FC236}">
                      <a16:creationId xmlns:a16="http://schemas.microsoft.com/office/drawing/2014/main" id="{D5E6CAF4-04C4-52B3-AA2F-818EB355CE06}"/>
                    </a:ext>
                  </a:extLst>
                </p14:cNvPr>
                <p14:cNvContentPartPr/>
                <p14:nvPr/>
              </p14:nvContentPartPr>
              <p14:xfrm>
                <a:off x="9123000" y="4263900"/>
                <a:ext cx="73080" cy="195120"/>
              </p14:xfrm>
            </p:contentPart>
          </mc:Choice>
          <mc:Fallback xmlns="">
            <p:pic>
              <p:nvPicPr>
                <p:cNvPr id="881" name="Ink 880">
                  <a:extLst>
                    <a:ext uri="{FF2B5EF4-FFF2-40B4-BE49-F238E27FC236}">
                      <a16:creationId xmlns:a16="http://schemas.microsoft.com/office/drawing/2014/main" id="{D5E6CAF4-04C4-52B3-AA2F-818EB355CE06}"/>
                    </a:ext>
                  </a:extLst>
                </p:cNvPr>
                <p:cNvPicPr/>
                <p:nvPr/>
              </p:nvPicPr>
              <p:blipFill>
                <a:blip r:embed="rId696"/>
                <a:stretch>
                  <a:fillRect/>
                </a:stretch>
              </p:blipFill>
              <p:spPr>
                <a:xfrm>
                  <a:off x="9114000" y="4255260"/>
                  <a:ext cx="9072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697">
              <p14:nvContentPartPr>
                <p14:cNvPr id="882" name="Ink 881">
                  <a:extLst>
                    <a:ext uri="{FF2B5EF4-FFF2-40B4-BE49-F238E27FC236}">
                      <a16:creationId xmlns:a16="http://schemas.microsoft.com/office/drawing/2014/main" id="{06E89278-D1DE-F322-880C-6BE1829CE9C3}"/>
                    </a:ext>
                  </a:extLst>
                </p14:cNvPr>
                <p14:cNvContentPartPr/>
                <p14:nvPr/>
              </p14:nvContentPartPr>
              <p14:xfrm>
                <a:off x="9228480" y="4339860"/>
                <a:ext cx="95400" cy="63000"/>
              </p14:xfrm>
            </p:contentPart>
          </mc:Choice>
          <mc:Fallback xmlns="">
            <p:pic>
              <p:nvPicPr>
                <p:cNvPr id="882" name="Ink 881">
                  <a:extLst>
                    <a:ext uri="{FF2B5EF4-FFF2-40B4-BE49-F238E27FC236}">
                      <a16:creationId xmlns:a16="http://schemas.microsoft.com/office/drawing/2014/main" id="{06E89278-D1DE-F322-880C-6BE1829CE9C3}"/>
                    </a:ext>
                  </a:extLst>
                </p:cNvPr>
                <p:cNvPicPr/>
                <p:nvPr/>
              </p:nvPicPr>
              <p:blipFill>
                <a:blip r:embed="rId698"/>
                <a:stretch>
                  <a:fillRect/>
                </a:stretch>
              </p:blipFill>
              <p:spPr>
                <a:xfrm>
                  <a:off x="9219840" y="4330860"/>
                  <a:ext cx="11304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699">
              <p14:nvContentPartPr>
                <p14:cNvPr id="883" name="Ink 882">
                  <a:extLst>
                    <a:ext uri="{FF2B5EF4-FFF2-40B4-BE49-F238E27FC236}">
                      <a16:creationId xmlns:a16="http://schemas.microsoft.com/office/drawing/2014/main" id="{B56FD501-1FE4-E7D1-7C0F-388269679B36}"/>
                    </a:ext>
                  </a:extLst>
                </p14:cNvPr>
                <p14:cNvContentPartPr/>
                <p14:nvPr/>
              </p14:nvContentPartPr>
              <p14:xfrm>
                <a:off x="9366000" y="4308180"/>
                <a:ext cx="52560" cy="93960"/>
              </p14:xfrm>
            </p:contentPart>
          </mc:Choice>
          <mc:Fallback xmlns="">
            <p:pic>
              <p:nvPicPr>
                <p:cNvPr id="883" name="Ink 882">
                  <a:extLst>
                    <a:ext uri="{FF2B5EF4-FFF2-40B4-BE49-F238E27FC236}">
                      <a16:creationId xmlns:a16="http://schemas.microsoft.com/office/drawing/2014/main" id="{B56FD501-1FE4-E7D1-7C0F-388269679B36}"/>
                    </a:ext>
                  </a:extLst>
                </p:cNvPr>
                <p:cNvPicPr/>
                <p:nvPr/>
              </p:nvPicPr>
              <p:blipFill>
                <a:blip r:embed="rId700"/>
                <a:stretch>
                  <a:fillRect/>
                </a:stretch>
              </p:blipFill>
              <p:spPr>
                <a:xfrm>
                  <a:off x="9357360" y="4299180"/>
                  <a:ext cx="7020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701">
              <p14:nvContentPartPr>
                <p14:cNvPr id="884" name="Ink 883">
                  <a:extLst>
                    <a:ext uri="{FF2B5EF4-FFF2-40B4-BE49-F238E27FC236}">
                      <a16:creationId xmlns:a16="http://schemas.microsoft.com/office/drawing/2014/main" id="{FA77BF10-88FB-4848-DCB4-9F33C019E505}"/>
                    </a:ext>
                  </a:extLst>
                </p14:cNvPr>
                <p14:cNvContentPartPr/>
                <p14:nvPr/>
              </p14:nvContentPartPr>
              <p14:xfrm>
                <a:off x="9443040" y="4337700"/>
                <a:ext cx="76680" cy="88560"/>
              </p14:xfrm>
            </p:contentPart>
          </mc:Choice>
          <mc:Fallback xmlns="">
            <p:pic>
              <p:nvPicPr>
                <p:cNvPr id="884" name="Ink 883">
                  <a:extLst>
                    <a:ext uri="{FF2B5EF4-FFF2-40B4-BE49-F238E27FC236}">
                      <a16:creationId xmlns:a16="http://schemas.microsoft.com/office/drawing/2014/main" id="{FA77BF10-88FB-4848-DCB4-9F33C019E505}"/>
                    </a:ext>
                  </a:extLst>
                </p:cNvPr>
                <p:cNvPicPr/>
                <p:nvPr/>
              </p:nvPicPr>
              <p:blipFill>
                <a:blip r:embed="rId702"/>
                <a:stretch>
                  <a:fillRect/>
                </a:stretch>
              </p:blipFill>
              <p:spPr>
                <a:xfrm>
                  <a:off x="9434400" y="4329060"/>
                  <a:ext cx="9432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703">
              <p14:nvContentPartPr>
                <p14:cNvPr id="885" name="Ink 884">
                  <a:extLst>
                    <a:ext uri="{FF2B5EF4-FFF2-40B4-BE49-F238E27FC236}">
                      <a16:creationId xmlns:a16="http://schemas.microsoft.com/office/drawing/2014/main" id="{7C7C2F3C-0E41-81A9-5BAD-66C8CCB15212}"/>
                    </a:ext>
                  </a:extLst>
                </p14:cNvPr>
                <p14:cNvContentPartPr/>
                <p14:nvPr/>
              </p14:nvContentPartPr>
              <p14:xfrm>
                <a:off x="9573360" y="4348860"/>
                <a:ext cx="111240" cy="51840"/>
              </p14:xfrm>
            </p:contentPart>
          </mc:Choice>
          <mc:Fallback xmlns="">
            <p:pic>
              <p:nvPicPr>
                <p:cNvPr id="885" name="Ink 884">
                  <a:extLst>
                    <a:ext uri="{FF2B5EF4-FFF2-40B4-BE49-F238E27FC236}">
                      <a16:creationId xmlns:a16="http://schemas.microsoft.com/office/drawing/2014/main" id="{7C7C2F3C-0E41-81A9-5BAD-66C8CCB15212}"/>
                    </a:ext>
                  </a:extLst>
                </p:cNvPr>
                <p:cNvPicPr/>
                <p:nvPr/>
              </p:nvPicPr>
              <p:blipFill>
                <a:blip r:embed="rId704"/>
                <a:stretch>
                  <a:fillRect/>
                </a:stretch>
              </p:blipFill>
              <p:spPr>
                <a:xfrm>
                  <a:off x="9564720" y="4340220"/>
                  <a:ext cx="12888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705">
              <p14:nvContentPartPr>
                <p14:cNvPr id="887" name="Ink 886">
                  <a:extLst>
                    <a:ext uri="{FF2B5EF4-FFF2-40B4-BE49-F238E27FC236}">
                      <a16:creationId xmlns:a16="http://schemas.microsoft.com/office/drawing/2014/main" id="{669E45AB-525A-42F7-6E82-8DADFCEA1494}"/>
                    </a:ext>
                  </a:extLst>
                </p14:cNvPr>
                <p14:cNvContentPartPr/>
                <p14:nvPr/>
              </p14:nvContentPartPr>
              <p14:xfrm>
                <a:off x="9722040" y="4343820"/>
                <a:ext cx="113040" cy="67320"/>
              </p14:xfrm>
            </p:contentPart>
          </mc:Choice>
          <mc:Fallback xmlns="">
            <p:pic>
              <p:nvPicPr>
                <p:cNvPr id="887" name="Ink 886">
                  <a:extLst>
                    <a:ext uri="{FF2B5EF4-FFF2-40B4-BE49-F238E27FC236}">
                      <a16:creationId xmlns:a16="http://schemas.microsoft.com/office/drawing/2014/main" id="{669E45AB-525A-42F7-6E82-8DADFCEA1494}"/>
                    </a:ext>
                  </a:extLst>
                </p:cNvPr>
                <p:cNvPicPr/>
                <p:nvPr/>
              </p:nvPicPr>
              <p:blipFill>
                <a:blip r:embed="rId706"/>
                <a:stretch>
                  <a:fillRect/>
                </a:stretch>
              </p:blipFill>
              <p:spPr>
                <a:xfrm>
                  <a:off x="9713400" y="4335180"/>
                  <a:ext cx="13068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707">
              <p14:nvContentPartPr>
                <p14:cNvPr id="888" name="Ink 887">
                  <a:extLst>
                    <a:ext uri="{FF2B5EF4-FFF2-40B4-BE49-F238E27FC236}">
                      <a16:creationId xmlns:a16="http://schemas.microsoft.com/office/drawing/2014/main" id="{59A9510C-2814-6AD1-57F2-BB4177A35B08}"/>
                    </a:ext>
                  </a:extLst>
                </p14:cNvPr>
                <p14:cNvContentPartPr/>
                <p14:nvPr/>
              </p14:nvContentPartPr>
              <p14:xfrm>
                <a:off x="9891960" y="4241220"/>
                <a:ext cx="21600" cy="171360"/>
              </p14:xfrm>
            </p:contentPart>
          </mc:Choice>
          <mc:Fallback xmlns="">
            <p:pic>
              <p:nvPicPr>
                <p:cNvPr id="888" name="Ink 887">
                  <a:extLst>
                    <a:ext uri="{FF2B5EF4-FFF2-40B4-BE49-F238E27FC236}">
                      <a16:creationId xmlns:a16="http://schemas.microsoft.com/office/drawing/2014/main" id="{59A9510C-2814-6AD1-57F2-BB4177A35B08}"/>
                    </a:ext>
                  </a:extLst>
                </p:cNvPr>
                <p:cNvPicPr/>
                <p:nvPr/>
              </p:nvPicPr>
              <p:blipFill>
                <a:blip r:embed="rId708"/>
                <a:stretch>
                  <a:fillRect/>
                </a:stretch>
              </p:blipFill>
              <p:spPr>
                <a:xfrm>
                  <a:off x="9882960" y="4232220"/>
                  <a:ext cx="3924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709">
              <p14:nvContentPartPr>
                <p14:cNvPr id="889" name="Ink 888">
                  <a:extLst>
                    <a:ext uri="{FF2B5EF4-FFF2-40B4-BE49-F238E27FC236}">
                      <a16:creationId xmlns:a16="http://schemas.microsoft.com/office/drawing/2014/main" id="{14E2A598-0506-4830-FC33-28ADB3284B65}"/>
                    </a:ext>
                  </a:extLst>
                </p14:cNvPr>
                <p14:cNvContentPartPr/>
                <p14:nvPr/>
              </p14:nvContentPartPr>
              <p14:xfrm>
                <a:off x="9868920" y="4318980"/>
                <a:ext cx="70920" cy="5760"/>
              </p14:xfrm>
            </p:contentPart>
          </mc:Choice>
          <mc:Fallback xmlns="">
            <p:pic>
              <p:nvPicPr>
                <p:cNvPr id="889" name="Ink 888">
                  <a:extLst>
                    <a:ext uri="{FF2B5EF4-FFF2-40B4-BE49-F238E27FC236}">
                      <a16:creationId xmlns:a16="http://schemas.microsoft.com/office/drawing/2014/main" id="{14E2A598-0506-4830-FC33-28ADB3284B65}"/>
                    </a:ext>
                  </a:extLst>
                </p:cNvPr>
                <p:cNvPicPr/>
                <p:nvPr/>
              </p:nvPicPr>
              <p:blipFill>
                <a:blip r:embed="rId710"/>
                <a:stretch>
                  <a:fillRect/>
                </a:stretch>
              </p:blipFill>
              <p:spPr>
                <a:xfrm>
                  <a:off x="9860280" y="4310340"/>
                  <a:ext cx="8856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711">
              <p14:nvContentPartPr>
                <p14:cNvPr id="890" name="Ink 889">
                  <a:extLst>
                    <a:ext uri="{FF2B5EF4-FFF2-40B4-BE49-F238E27FC236}">
                      <a16:creationId xmlns:a16="http://schemas.microsoft.com/office/drawing/2014/main" id="{7935D51C-0129-9185-ADCD-F1EA5F77AC46}"/>
                    </a:ext>
                  </a:extLst>
                </p14:cNvPr>
                <p14:cNvContentPartPr/>
                <p14:nvPr/>
              </p14:nvContentPartPr>
              <p14:xfrm>
                <a:off x="9949200" y="4328340"/>
                <a:ext cx="43560" cy="95040"/>
              </p14:xfrm>
            </p:contentPart>
          </mc:Choice>
          <mc:Fallback xmlns="">
            <p:pic>
              <p:nvPicPr>
                <p:cNvPr id="890" name="Ink 889">
                  <a:extLst>
                    <a:ext uri="{FF2B5EF4-FFF2-40B4-BE49-F238E27FC236}">
                      <a16:creationId xmlns:a16="http://schemas.microsoft.com/office/drawing/2014/main" id="{7935D51C-0129-9185-ADCD-F1EA5F77AC46}"/>
                    </a:ext>
                  </a:extLst>
                </p:cNvPr>
                <p:cNvPicPr/>
                <p:nvPr/>
              </p:nvPicPr>
              <p:blipFill>
                <a:blip r:embed="rId712"/>
                <a:stretch>
                  <a:fillRect/>
                </a:stretch>
              </p:blipFill>
              <p:spPr>
                <a:xfrm>
                  <a:off x="9940200" y="4319700"/>
                  <a:ext cx="6120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713">
              <p14:nvContentPartPr>
                <p14:cNvPr id="891" name="Ink 890">
                  <a:extLst>
                    <a:ext uri="{FF2B5EF4-FFF2-40B4-BE49-F238E27FC236}">
                      <a16:creationId xmlns:a16="http://schemas.microsoft.com/office/drawing/2014/main" id="{6800A0AA-0BC0-B4A3-89E4-A7FCE61ECD02}"/>
                    </a:ext>
                  </a:extLst>
                </p14:cNvPr>
                <p14:cNvContentPartPr/>
                <p14:nvPr/>
              </p14:nvContentPartPr>
              <p14:xfrm>
                <a:off x="10046400" y="4333740"/>
                <a:ext cx="52920" cy="75240"/>
              </p14:xfrm>
            </p:contentPart>
          </mc:Choice>
          <mc:Fallback xmlns="">
            <p:pic>
              <p:nvPicPr>
                <p:cNvPr id="891" name="Ink 890">
                  <a:extLst>
                    <a:ext uri="{FF2B5EF4-FFF2-40B4-BE49-F238E27FC236}">
                      <a16:creationId xmlns:a16="http://schemas.microsoft.com/office/drawing/2014/main" id="{6800A0AA-0BC0-B4A3-89E4-A7FCE61ECD02}"/>
                    </a:ext>
                  </a:extLst>
                </p:cNvPr>
                <p:cNvPicPr/>
                <p:nvPr/>
              </p:nvPicPr>
              <p:blipFill>
                <a:blip r:embed="rId714"/>
                <a:stretch>
                  <a:fillRect/>
                </a:stretch>
              </p:blipFill>
              <p:spPr>
                <a:xfrm>
                  <a:off x="10037760" y="4324740"/>
                  <a:ext cx="70560" cy="92880"/>
                </a:xfrm>
                <a:prstGeom prst="rect">
                  <a:avLst/>
                </a:prstGeom>
              </p:spPr>
            </p:pic>
          </mc:Fallback>
        </mc:AlternateContent>
      </p:grpSp>
      <p:grpSp>
        <p:nvGrpSpPr>
          <p:cNvPr id="896" name="Group 895">
            <a:extLst>
              <a:ext uri="{FF2B5EF4-FFF2-40B4-BE49-F238E27FC236}">
                <a16:creationId xmlns:a16="http://schemas.microsoft.com/office/drawing/2014/main" id="{250E3D5B-64EB-1A91-C10B-CA40E2CC7A42}"/>
              </a:ext>
            </a:extLst>
          </p:cNvPr>
          <p:cNvGrpSpPr/>
          <p:nvPr/>
        </p:nvGrpSpPr>
        <p:grpSpPr>
          <a:xfrm>
            <a:off x="10288680" y="4261740"/>
            <a:ext cx="127440" cy="185760"/>
            <a:chOff x="10288680" y="4261740"/>
            <a:chExt cx="127440" cy="185760"/>
          </a:xfrm>
        </p:grpSpPr>
        <mc:AlternateContent xmlns:mc="http://schemas.openxmlformats.org/markup-compatibility/2006" xmlns:p14="http://schemas.microsoft.com/office/powerpoint/2010/main">
          <mc:Choice Requires="p14">
            <p:contentPart p14:bwMode="auto" r:id="rId715">
              <p14:nvContentPartPr>
                <p14:cNvPr id="892" name="Ink 891">
                  <a:extLst>
                    <a:ext uri="{FF2B5EF4-FFF2-40B4-BE49-F238E27FC236}">
                      <a16:creationId xmlns:a16="http://schemas.microsoft.com/office/drawing/2014/main" id="{B94C3A06-A7AC-AEEF-E8BF-B3CE567B8553}"/>
                    </a:ext>
                  </a:extLst>
                </p14:cNvPr>
                <p14:cNvContentPartPr/>
                <p14:nvPr/>
              </p14:nvContentPartPr>
              <p14:xfrm>
                <a:off x="10288680" y="4352460"/>
                <a:ext cx="15120" cy="63360"/>
              </p14:xfrm>
            </p:contentPart>
          </mc:Choice>
          <mc:Fallback xmlns="">
            <p:pic>
              <p:nvPicPr>
                <p:cNvPr id="892" name="Ink 891">
                  <a:extLst>
                    <a:ext uri="{FF2B5EF4-FFF2-40B4-BE49-F238E27FC236}">
                      <a16:creationId xmlns:a16="http://schemas.microsoft.com/office/drawing/2014/main" id="{B94C3A06-A7AC-AEEF-E8BF-B3CE567B8553}"/>
                    </a:ext>
                  </a:extLst>
                </p:cNvPr>
                <p:cNvPicPr/>
                <p:nvPr/>
              </p:nvPicPr>
              <p:blipFill>
                <a:blip r:embed="rId716"/>
                <a:stretch>
                  <a:fillRect/>
                </a:stretch>
              </p:blipFill>
              <p:spPr>
                <a:xfrm>
                  <a:off x="10279680" y="4343460"/>
                  <a:ext cx="3276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717">
              <p14:nvContentPartPr>
                <p14:cNvPr id="893" name="Ink 892">
                  <a:extLst>
                    <a:ext uri="{FF2B5EF4-FFF2-40B4-BE49-F238E27FC236}">
                      <a16:creationId xmlns:a16="http://schemas.microsoft.com/office/drawing/2014/main" id="{AC6B1A0A-4C2B-FCDB-E06E-F2426885C6CC}"/>
                    </a:ext>
                  </a:extLst>
                </p14:cNvPr>
                <p14:cNvContentPartPr/>
                <p14:nvPr/>
              </p14:nvContentPartPr>
              <p14:xfrm>
                <a:off x="10322880" y="4261740"/>
                <a:ext cx="5400" cy="12240"/>
              </p14:xfrm>
            </p:contentPart>
          </mc:Choice>
          <mc:Fallback xmlns="">
            <p:pic>
              <p:nvPicPr>
                <p:cNvPr id="893" name="Ink 892">
                  <a:extLst>
                    <a:ext uri="{FF2B5EF4-FFF2-40B4-BE49-F238E27FC236}">
                      <a16:creationId xmlns:a16="http://schemas.microsoft.com/office/drawing/2014/main" id="{AC6B1A0A-4C2B-FCDB-E06E-F2426885C6CC}"/>
                    </a:ext>
                  </a:extLst>
                </p:cNvPr>
                <p:cNvPicPr/>
                <p:nvPr/>
              </p:nvPicPr>
              <p:blipFill>
                <a:blip r:embed="rId718"/>
                <a:stretch>
                  <a:fillRect/>
                </a:stretch>
              </p:blipFill>
              <p:spPr>
                <a:xfrm>
                  <a:off x="10314240" y="4253100"/>
                  <a:ext cx="230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719">
              <p14:nvContentPartPr>
                <p14:cNvPr id="894" name="Ink 893">
                  <a:extLst>
                    <a:ext uri="{FF2B5EF4-FFF2-40B4-BE49-F238E27FC236}">
                      <a16:creationId xmlns:a16="http://schemas.microsoft.com/office/drawing/2014/main" id="{CAEC8157-A7B3-D197-AF02-67904D6147C3}"/>
                    </a:ext>
                  </a:extLst>
                </p14:cNvPr>
                <p14:cNvContentPartPr/>
                <p14:nvPr/>
              </p14:nvContentPartPr>
              <p14:xfrm>
                <a:off x="10404600" y="4286220"/>
                <a:ext cx="3600" cy="360"/>
              </p14:xfrm>
            </p:contentPart>
          </mc:Choice>
          <mc:Fallback xmlns="">
            <p:pic>
              <p:nvPicPr>
                <p:cNvPr id="894" name="Ink 893">
                  <a:extLst>
                    <a:ext uri="{FF2B5EF4-FFF2-40B4-BE49-F238E27FC236}">
                      <a16:creationId xmlns:a16="http://schemas.microsoft.com/office/drawing/2014/main" id="{CAEC8157-A7B3-D197-AF02-67904D6147C3}"/>
                    </a:ext>
                  </a:extLst>
                </p:cNvPr>
                <p:cNvPicPr/>
                <p:nvPr/>
              </p:nvPicPr>
              <p:blipFill>
                <a:blip r:embed="rId720"/>
                <a:stretch>
                  <a:fillRect/>
                </a:stretch>
              </p:blipFill>
              <p:spPr>
                <a:xfrm>
                  <a:off x="10395960" y="4277580"/>
                  <a:ext cx="212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21">
              <p14:nvContentPartPr>
                <p14:cNvPr id="895" name="Ink 894">
                  <a:extLst>
                    <a:ext uri="{FF2B5EF4-FFF2-40B4-BE49-F238E27FC236}">
                      <a16:creationId xmlns:a16="http://schemas.microsoft.com/office/drawing/2014/main" id="{E4B64EA9-7E13-C1F9-6D1C-B4E64D0D8000}"/>
                    </a:ext>
                  </a:extLst>
                </p14:cNvPr>
                <p14:cNvContentPartPr/>
                <p14:nvPr/>
              </p14:nvContentPartPr>
              <p14:xfrm>
                <a:off x="10363920" y="4351020"/>
                <a:ext cx="52200" cy="96480"/>
              </p14:xfrm>
            </p:contentPart>
          </mc:Choice>
          <mc:Fallback xmlns="">
            <p:pic>
              <p:nvPicPr>
                <p:cNvPr id="895" name="Ink 894">
                  <a:extLst>
                    <a:ext uri="{FF2B5EF4-FFF2-40B4-BE49-F238E27FC236}">
                      <a16:creationId xmlns:a16="http://schemas.microsoft.com/office/drawing/2014/main" id="{E4B64EA9-7E13-C1F9-6D1C-B4E64D0D8000}"/>
                    </a:ext>
                  </a:extLst>
                </p:cNvPr>
                <p:cNvPicPr/>
                <p:nvPr/>
              </p:nvPicPr>
              <p:blipFill>
                <a:blip r:embed="rId722"/>
                <a:stretch>
                  <a:fillRect/>
                </a:stretch>
              </p:blipFill>
              <p:spPr>
                <a:xfrm>
                  <a:off x="10355280" y="4342020"/>
                  <a:ext cx="69840" cy="114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23">
            <p14:nvContentPartPr>
              <p14:cNvPr id="898" name="Ink 897">
                <a:extLst>
                  <a:ext uri="{FF2B5EF4-FFF2-40B4-BE49-F238E27FC236}">
                    <a16:creationId xmlns:a16="http://schemas.microsoft.com/office/drawing/2014/main" id="{39B8AE5C-1BB5-6B7A-F4CA-FF8EA4C69711}"/>
                  </a:ext>
                </a:extLst>
              </p14:cNvPr>
              <p14:cNvContentPartPr/>
              <p14:nvPr/>
            </p14:nvContentPartPr>
            <p14:xfrm>
              <a:off x="7884240" y="4562340"/>
              <a:ext cx="154800" cy="356040"/>
            </p14:xfrm>
          </p:contentPart>
        </mc:Choice>
        <mc:Fallback xmlns="">
          <p:pic>
            <p:nvPicPr>
              <p:cNvPr id="898" name="Ink 897">
                <a:extLst>
                  <a:ext uri="{FF2B5EF4-FFF2-40B4-BE49-F238E27FC236}">
                    <a16:creationId xmlns:a16="http://schemas.microsoft.com/office/drawing/2014/main" id="{39B8AE5C-1BB5-6B7A-F4CA-FF8EA4C69711}"/>
                  </a:ext>
                </a:extLst>
              </p:cNvPr>
              <p:cNvPicPr/>
              <p:nvPr/>
            </p:nvPicPr>
            <p:blipFill>
              <a:blip r:embed="rId724"/>
              <a:stretch>
                <a:fillRect/>
              </a:stretch>
            </p:blipFill>
            <p:spPr>
              <a:xfrm>
                <a:off x="7875240" y="4553340"/>
                <a:ext cx="172440" cy="373680"/>
              </a:xfrm>
              <a:prstGeom prst="rect">
                <a:avLst/>
              </a:prstGeom>
            </p:spPr>
          </p:pic>
        </mc:Fallback>
      </mc:AlternateContent>
      <mc:AlternateContent xmlns:mc="http://schemas.openxmlformats.org/markup-compatibility/2006" xmlns:p14="http://schemas.microsoft.com/office/powerpoint/2010/main">
        <mc:Choice Requires="p14">
          <p:contentPart p14:bwMode="auto" r:id="rId725">
            <p14:nvContentPartPr>
              <p14:cNvPr id="899" name="Ink 898">
                <a:extLst>
                  <a:ext uri="{FF2B5EF4-FFF2-40B4-BE49-F238E27FC236}">
                    <a16:creationId xmlns:a16="http://schemas.microsoft.com/office/drawing/2014/main" id="{64AAA7B7-09B0-E197-2F35-DBCD7C73C659}"/>
                  </a:ext>
                </a:extLst>
              </p14:cNvPr>
              <p14:cNvContentPartPr/>
              <p14:nvPr/>
            </p14:nvContentPartPr>
            <p14:xfrm>
              <a:off x="7855800" y="4815420"/>
              <a:ext cx="120960" cy="11160"/>
            </p14:xfrm>
          </p:contentPart>
        </mc:Choice>
        <mc:Fallback xmlns="">
          <p:pic>
            <p:nvPicPr>
              <p:cNvPr id="899" name="Ink 898">
                <a:extLst>
                  <a:ext uri="{FF2B5EF4-FFF2-40B4-BE49-F238E27FC236}">
                    <a16:creationId xmlns:a16="http://schemas.microsoft.com/office/drawing/2014/main" id="{64AAA7B7-09B0-E197-2F35-DBCD7C73C659}"/>
                  </a:ext>
                </a:extLst>
              </p:cNvPr>
              <p:cNvPicPr/>
              <p:nvPr/>
            </p:nvPicPr>
            <p:blipFill>
              <a:blip r:embed="rId726"/>
              <a:stretch>
                <a:fillRect/>
              </a:stretch>
            </p:blipFill>
            <p:spPr>
              <a:xfrm>
                <a:off x="7847160" y="4806420"/>
                <a:ext cx="1386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727">
            <p14:nvContentPartPr>
              <p14:cNvPr id="900" name="Ink 899">
                <a:extLst>
                  <a:ext uri="{FF2B5EF4-FFF2-40B4-BE49-F238E27FC236}">
                    <a16:creationId xmlns:a16="http://schemas.microsoft.com/office/drawing/2014/main" id="{7C3856DF-4560-0371-9046-29F5346DD6E3}"/>
                  </a:ext>
                </a:extLst>
              </p14:cNvPr>
              <p14:cNvContentPartPr/>
              <p14:nvPr/>
            </p14:nvContentPartPr>
            <p14:xfrm>
              <a:off x="8126880" y="4789500"/>
              <a:ext cx="83520" cy="11520"/>
            </p14:xfrm>
          </p:contentPart>
        </mc:Choice>
        <mc:Fallback xmlns="">
          <p:pic>
            <p:nvPicPr>
              <p:cNvPr id="900" name="Ink 899">
                <a:extLst>
                  <a:ext uri="{FF2B5EF4-FFF2-40B4-BE49-F238E27FC236}">
                    <a16:creationId xmlns:a16="http://schemas.microsoft.com/office/drawing/2014/main" id="{7C3856DF-4560-0371-9046-29F5346DD6E3}"/>
                  </a:ext>
                </a:extLst>
              </p:cNvPr>
              <p:cNvPicPr/>
              <p:nvPr/>
            </p:nvPicPr>
            <p:blipFill>
              <a:blip r:embed="rId728"/>
              <a:stretch>
                <a:fillRect/>
              </a:stretch>
            </p:blipFill>
            <p:spPr>
              <a:xfrm>
                <a:off x="8117880" y="4780500"/>
                <a:ext cx="10116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729">
            <p14:nvContentPartPr>
              <p14:cNvPr id="901" name="Ink 900">
                <a:extLst>
                  <a:ext uri="{FF2B5EF4-FFF2-40B4-BE49-F238E27FC236}">
                    <a16:creationId xmlns:a16="http://schemas.microsoft.com/office/drawing/2014/main" id="{4AB4DAAB-4C33-8909-D760-18496E7B6E7F}"/>
                  </a:ext>
                </a:extLst>
              </p14:cNvPr>
              <p14:cNvContentPartPr/>
              <p14:nvPr/>
            </p14:nvContentPartPr>
            <p14:xfrm>
              <a:off x="8130120" y="4852140"/>
              <a:ext cx="69840" cy="14400"/>
            </p14:xfrm>
          </p:contentPart>
        </mc:Choice>
        <mc:Fallback xmlns="">
          <p:pic>
            <p:nvPicPr>
              <p:cNvPr id="901" name="Ink 900">
                <a:extLst>
                  <a:ext uri="{FF2B5EF4-FFF2-40B4-BE49-F238E27FC236}">
                    <a16:creationId xmlns:a16="http://schemas.microsoft.com/office/drawing/2014/main" id="{4AB4DAAB-4C33-8909-D760-18496E7B6E7F}"/>
                  </a:ext>
                </a:extLst>
              </p:cNvPr>
              <p:cNvPicPr/>
              <p:nvPr/>
            </p:nvPicPr>
            <p:blipFill>
              <a:blip r:embed="rId730"/>
              <a:stretch>
                <a:fillRect/>
              </a:stretch>
            </p:blipFill>
            <p:spPr>
              <a:xfrm>
                <a:off x="8121480" y="4843140"/>
                <a:ext cx="87480" cy="32040"/>
              </a:xfrm>
              <a:prstGeom prst="rect">
                <a:avLst/>
              </a:prstGeom>
            </p:spPr>
          </p:pic>
        </mc:Fallback>
      </mc:AlternateContent>
      <p:grpSp>
        <p:nvGrpSpPr>
          <p:cNvPr id="914" name="Group 913">
            <a:extLst>
              <a:ext uri="{FF2B5EF4-FFF2-40B4-BE49-F238E27FC236}">
                <a16:creationId xmlns:a16="http://schemas.microsoft.com/office/drawing/2014/main" id="{EA84E6E9-D019-A382-7EE4-177C7701B478}"/>
              </a:ext>
            </a:extLst>
          </p:cNvPr>
          <p:cNvGrpSpPr/>
          <p:nvPr/>
        </p:nvGrpSpPr>
        <p:grpSpPr>
          <a:xfrm>
            <a:off x="8352240" y="4680420"/>
            <a:ext cx="1013760" cy="259920"/>
            <a:chOff x="8352240" y="4680420"/>
            <a:chExt cx="1013760" cy="259920"/>
          </a:xfrm>
        </p:grpSpPr>
        <mc:AlternateContent xmlns:mc="http://schemas.openxmlformats.org/markup-compatibility/2006" xmlns:p14="http://schemas.microsoft.com/office/powerpoint/2010/main">
          <mc:Choice Requires="p14">
            <p:contentPart p14:bwMode="auto" r:id="rId731">
              <p14:nvContentPartPr>
                <p14:cNvPr id="902" name="Ink 901">
                  <a:extLst>
                    <a:ext uri="{FF2B5EF4-FFF2-40B4-BE49-F238E27FC236}">
                      <a16:creationId xmlns:a16="http://schemas.microsoft.com/office/drawing/2014/main" id="{A7839459-B0AE-D92D-DD95-342341213BAD}"/>
                    </a:ext>
                  </a:extLst>
                </p14:cNvPr>
                <p14:cNvContentPartPr/>
                <p14:nvPr/>
              </p14:nvContentPartPr>
              <p14:xfrm>
                <a:off x="8352240" y="4711740"/>
                <a:ext cx="153720" cy="221760"/>
              </p14:xfrm>
            </p:contentPart>
          </mc:Choice>
          <mc:Fallback xmlns="">
            <p:pic>
              <p:nvPicPr>
                <p:cNvPr id="902" name="Ink 901">
                  <a:extLst>
                    <a:ext uri="{FF2B5EF4-FFF2-40B4-BE49-F238E27FC236}">
                      <a16:creationId xmlns:a16="http://schemas.microsoft.com/office/drawing/2014/main" id="{A7839459-B0AE-D92D-DD95-342341213BAD}"/>
                    </a:ext>
                  </a:extLst>
                </p:cNvPr>
                <p:cNvPicPr/>
                <p:nvPr/>
              </p:nvPicPr>
              <p:blipFill>
                <a:blip r:embed="rId732"/>
                <a:stretch>
                  <a:fillRect/>
                </a:stretch>
              </p:blipFill>
              <p:spPr>
                <a:xfrm>
                  <a:off x="8343240" y="4703100"/>
                  <a:ext cx="17136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733">
              <p14:nvContentPartPr>
                <p14:cNvPr id="903" name="Ink 902">
                  <a:extLst>
                    <a:ext uri="{FF2B5EF4-FFF2-40B4-BE49-F238E27FC236}">
                      <a16:creationId xmlns:a16="http://schemas.microsoft.com/office/drawing/2014/main" id="{682B36C7-B655-2FD2-BCC7-A8804462A1BF}"/>
                    </a:ext>
                  </a:extLst>
                </p14:cNvPr>
                <p14:cNvContentPartPr/>
                <p14:nvPr/>
              </p14:nvContentPartPr>
              <p14:xfrm>
                <a:off x="8592360" y="4708140"/>
                <a:ext cx="238680" cy="178560"/>
              </p14:xfrm>
            </p:contentPart>
          </mc:Choice>
          <mc:Fallback xmlns="">
            <p:pic>
              <p:nvPicPr>
                <p:cNvPr id="903" name="Ink 902">
                  <a:extLst>
                    <a:ext uri="{FF2B5EF4-FFF2-40B4-BE49-F238E27FC236}">
                      <a16:creationId xmlns:a16="http://schemas.microsoft.com/office/drawing/2014/main" id="{682B36C7-B655-2FD2-BCC7-A8804462A1BF}"/>
                    </a:ext>
                  </a:extLst>
                </p:cNvPr>
                <p:cNvPicPr/>
                <p:nvPr/>
              </p:nvPicPr>
              <p:blipFill>
                <a:blip r:embed="rId734"/>
                <a:stretch>
                  <a:fillRect/>
                </a:stretch>
              </p:blipFill>
              <p:spPr>
                <a:xfrm>
                  <a:off x="8583360" y="4699140"/>
                  <a:ext cx="25632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735">
              <p14:nvContentPartPr>
                <p14:cNvPr id="904" name="Ink 903">
                  <a:extLst>
                    <a:ext uri="{FF2B5EF4-FFF2-40B4-BE49-F238E27FC236}">
                      <a16:creationId xmlns:a16="http://schemas.microsoft.com/office/drawing/2014/main" id="{47F5DC29-FF0F-2FA5-9074-161926C17922}"/>
                    </a:ext>
                  </a:extLst>
                </p14:cNvPr>
                <p14:cNvContentPartPr/>
                <p14:nvPr/>
              </p14:nvContentPartPr>
              <p14:xfrm>
                <a:off x="8566080" y="4872300"/>
                <a:ext cx="51120" cy="18360"/>
              </p14:xfrm>
            </p:contentPart>
          </mc:Choice>
          <mc:Fallback xmlns="">
            <p:pic>
              <p:nvPicPr>
                <p:cNvPr id="904" name="Ink 903">
                  <a:extLst>
                    <a:ext uri="{FF2B5EF4-FFF2-40B4-BE49-F238E27FC236}">
                      <a16:creationId xmlns:a16="http://schemas.microsoft.com/office/drawing/2014/main" id="{47F5DC29-FF0F-2FA5-9074-161926C17922}"/>
                    </a:ext>
                  </a:extLst>
                </p:cNvPr>
                <p:cNvPicPr/>
                <p:nvPr/>
              </p:nvPicPr>
              <p:blipFill>
                <a:blip r:embed="rId736"/>
                <a:stretch>
                  <a:fillRect/>
                </a:stretch>
              </p:blipFill>
              <p:spPr>
                <a:xfrm>
                  <a:off x="8557440" y="4863300"/>
                  <a:ext cx="687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37">
              <p14:nvContentPartPr>
                <p14:cNvPr id="907" name="Ink 906">
                  <a:extLst>
                    <a:ext uri="{FF2B5EF4-FFF2-40B4-BE49-F238E27FC236}">
                      <a16:creationId xmlns:a16="http://schemas.microsoft.com/office/drawing/2014/main" id="{349ED6B6-1792-F521-F718-1A41315A0132}"/>
                    </a:ext>
                  </a:extLst>
                </p14:cNvPr>
                <p14:cNvContentPartPr/>
                <p14:nvPr/>
              </p14:nvContentPartPr>
              <p14:xfrm>
                <a:off x="8948760" y="4762500"/>
                <a:ext cx="63360" cy="100080"/>
              </p14:xfrm>
            </p:contentPart>
          </mc:Choice>
          <mc:Fallback xmlns="">
            <p:pic>
              <p:nvPicPr>
                <p:cNvPr id="907" name="Ink 906">
                  <a:extLst>
                    <a:ext uri="{FF2B5EF4-FFF2-40B4-BE49-F238E27FC236}">
                      <a16:creationId xmlns:a16="http://schemas.microsoft.com/office/drawing/2014/main" id="{349ED6B6-1792-F521-F718-1A41315A0132}"/>
                    </a:ext>
                  </a:extLst>
                </p:cNvPr>
                <p:cNvPicPr/>
                <p:nvPr/>
              </p:nvPicPr>
              <p:blipFill>
                <a:blip r:embed="rId738"/>
                <a:stretch>
                  <a:fillRect/>
                </a:stretch>
              </p:blipFill>
              <p:spPr>
                <a:xfrm>
                  <a:off x="8940120" y="4753500"/>
                  <a:ext cx="8100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739">
              <p14:nvContentPartPr>
                <p14:cNvPr id="908" name="Ink 907">
                  <a:extLst>
                    <a:ext uri="{FF2B5EF4-FFF2-40B4-BE49-F238E27FC236}">
                      <a16:creationId xmlns:a16="http://schemas.microsoft.com/office/drawing/2014/main" id="{1EE13A37-25F0-DC39-32E8-46D1D65CD4B2}"/>
                    </a:ext>
                  </a:extLst>
                </p14:cNvPr>
                <p14:cNvContentPartPr/>
                <p14:nvPr/>
              </p14:nvContentPartPr>
              <p14:xfrm>
                <a:off x="9072240" y="4811100"/>
                <a:ext cx="3600" cy="46800"/>
              </p14:xfrm>
            </p:contentPart>
          </mc:Choice>
          <mc:Fallback xmlns="">
            <p:pic>
              <p:nvPicPr>
                <p:cNvPr id="908" name="Ink 907">
                  <a:extLst>
                    <a:ext uri="{FF2B5EF4-FFF2-40B4-BE49-F238E27FC236}">
                      <a16:creationId xmlns:a16="http://schemas.microsoft.com/office/drawing/2014/main" id="{1EE13A37-25F0-DC39-32E8-46D1D65CD4B2}"/>
                    </a:ext>
                  </a:extLst>
                </p:cNvPr>
                <p:cNvPicPr/>
                <p:nvPr/>
              </p:nvPicPr>
              <p:blipFill>
                <a:blip r:embed="rId740"/>
                <a:stretch>
                  <a:fillRect/>
                </a:stretch>
              </p:blipFill>
              <p:spPr>
                <a:xfrm>
                  <a:off x="9063600" y="4802100"/>
                  <a:ext cx="2124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741">
              <p14:nvContentPartPr>
                <p14:cNvPr id="909" name="Ink 908">
                  <a:extLst>
                    <a:ext uri="{FF2B5EF4-FFF2-40B4-BE49-F238E27FC236}">
                      <a16:creationId xmlns:a16="http://schemas.microsoft.com/office/drawing/2014/main" id="{D94B258E-8541-6704-CD1C-A77329FEF7DD}"/>
                    </a:ext>
                  </a:extLst>
                </p14:cNvPr>
                <p14:cNvContentPartPr/>
                <p14:nvPr/>
              </p14:nvContentPartPr>
              <p14:xfrm>
                <a:off x="9091680" y="4735860"/>
                <a:ext cx="2160" cy="7200"/>
              </p14:xfrm>
            </p:contentPart>
          </mc:Choice>
          <mc:Fallback xmlns="">
            <p:pic>
              <p:nvPicPr>
                <p:cNvPr id="909" name="Ink 908">
                  <a:extLst>
                    <a:ext uri="{FF2B5EF4-FFF2-40B4-BE49-F238E27FC236}">
                      <a16:creationId xmlns:a16="http://schemas.microsoft.com/office/drawing/2014/main" id="{D94B258E-8541-6704-CD1C-A77329FEF7DD}"/>
                    </a:ext>
                  </a:extLst>
                </p:cNvPr>
                <p:cNvPicPr/>
                <p:nvPr/>
              </p:nvPicPr>
              <p:blipFill>
                <a:blip r:embed="rId742"/>
                <a:stretch>
                  <a:fillRect/>
                </a:stretch>
              </p:blipFill>
              <p:spPr>
                <a:xfrm>
                  <a:off x="9083040" y="4727220"/>
                  <a:ext cx="198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743">
              <p14:nvContentPartPr>
                <p14:cNvPr id="910" name="Ink 909">
                  <a:extLst>
                    <a:ext uri="{FF2B5EF4-FFF2-40B4-BE49-F238E27FC236}">
                      <a16:creationId xmlns:a16="http://schemas.microsoft.com/office/drawing/2014/main" id="{78694017-EDF0-2F16-2357-B62B83D5877A}"/>
                    </a:ext>
                  </a:extLst>
                </p14:cNvPr>
                <p14:cNvContentPartPr/>
                <p14:nvPr/>
              </p14:nvContentPartPr>
              <p14:xfrm>
                <a:off x="9123000" y="4808580"/>
                <a:ext cx="90000" cy="53280"/>
              </p14:xfrm>
            </p:contentPart>
          </mc:Choice>
          <mc:Fallback xmlns="">
            <p:pic>
              <p:nvPicPr>
                <p:cNvPr id="910" name="Ink 909">
                  <a:extLst>
                    <a:ext uri="{FF2B5EF4-FFF2-40B4-BE49-F238E27FC236}">
                      <a16:creationId xmlns:a16="http://schemas.microsoft.com/office/drawing/2014/main" id="{78694017-EDF0-2F16-2357-B62B83D5877A}"/>
                    </a:ext>
                  </a:extLst>
                </p:cNvPr>
                <p:cNvPicPr/>
                <p:nvPr/>
              </p:nvPicPr>
              <p:blipFill>
                <a:blip r:embed="rId744"/>
                <a:stretch>
                  <a:fillRect/>
                </a:stretch>
              </p:blipFill>
              <p:spPr>
                <a:xfrm>
                  <a:off x="9114360" y="4799940"/>
                  <a:ext cx="10764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745">
              <p14:nvContentPartPr>
                <p14:cNvPr id="912" name="Ink 911">
                  <a:extLst>
                    <a:ext uri="{FF2B5EF4-FFF2-40B4-BE49-F238E27FC236}">
                      <a16:creationId xmlns:a16="http://schemas.microsoft.com/office/drawing/2014/main" id="{35749AD1-14EE-B5EB-8CF4-9A9A41E2A938}"/>
                    </a:ext>
                  </a:extLst>
                </p14:cNvPr>
                <p14:cNvContentPartPr/>
                <p14:nvPr/>
              </p14:nvContentPartPr>
              <p14:xfrm>
                <a:off x="9263760" y="4784100"/>
                <a:ext cx="102240" cy="86760"/>
              </p14:xfrm>
            </p:contentPart>
          </mc:Choice>
          <mc:Fallback xmlns="">
            <p:pic>
              <p:nvPicPr>
                <p:cNvPr id="912" name="Ink 911">
                  <a:extLst>
                    <a:ext uri="{FF2B5EF4-FFF2-40B4-BE49-F238E27FC236}">
                      <a16:creationId xmlns:a16="http://schemas.microsoft.com/office/drawing/2014/main" id="{35749AD1-14EE-B5EB-8CF4-9A9A41E2A938}"/>
                    </a:ext>
                  </a:extLst>
                </p:cNvPr>
                <p:cNvPicPr/>
                <p:nvPr/>
              </p:nvPicPr>
              <p:blipFill>
                <a:blip r:embed="rId746"/>
                <a:stretch>
                  <a:fillRect/>
                </a:stretch>
              </p:blipFill>
              <p:spPr>
                <a:xfrm>
                  <a:off x="9254760" y="4775460"/>
                  <a:ext cx="11988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747">
              <p14:nvContentPartPr>
                <p14:cNvPr id="913" name="Ink 912">
                  <a:extLst>
                    <a:ext uri="{FF2B5EF4-FFF2-40B4-BE49-F238E27FC236}">
                      <a16:creationId xmlns:a16="http://schemas.microsoft.com/office/drawing/2014/main" id="{18D71741-F28E-8B92-A49D-A06FF6EDCF6C}"/>
                    </a:ext>
                  </a:extLst>
                </p14:cNvPr>
                <p14:cNvContentPartPr/>
                <p14:nvPr/>
              </p14:nvContentPartPr>
              <p14:xfrm>
                <a:off x="9302640" y="4680420"/>
                <a:ext cx="45360" cy="259920"/>
              </p14:xfrm>
            </p:contentPart>
          </mc:Choice>
          <mc:Fallback xmlns="">
            <p:pic>
              <p:nvPicPr>
                <p:cNvPr id="913" name="Ink 912">
                  <a:extLst>
                    <a:ext uri="{FF2B5EF4-FFF2-40B4-BE49-F238E27FC236}">
                      <a16:creationId xmlns:a16="http://schemas.microsoft.com/office/drawing/2014/main" id="{18D71741-F28E-8B92-A49D-A06FF6EDCF6C}"/>
                    </a:ext>
                  </a:extLst>
                </p:cNvPr>
                <p:cNvPicPr/>
                <p:nvPr/>
              </p:nvPicPr>
              <p:blipFill>
                <a:blip r:embed="rId748"/>
                <a:stretch>
                  <a:fillRect/>
                </a:stretch>
              </p:blipFill>
              <p:spPr>
                <a:xfrm>
                  <a:off x="9293640" y="4671420"/>
                  <a:ext cx="63000" cy="277560"/>
                </a:xfrm>
                <a:prstGeom prst="rect">
                  <a:avLst/>
                </a:prstGeom>
              </p:spPr>
            </p:pic>
          </mc:Fallback>
        </mc:AlternateContent>
      </p:grpSp>
      <p:grpSp>
        <p:nvGrpSpPr>
          <p:cNvPr id="925" name="Group 924">
            <a:extLst>
              <a:ext uri="{FF2B5EF4-FFF2-40B4-BE49-F238E27FC236}">
                <a16:creationId xmlns:a16="http://schemas.microsoft.com/office/drawing/2014/main" id="{CA69BBDB-D324-779B-32D7-E3DD109BC600}"/>
              </a:ext>
            </a:extLst>
          </p:cNvPr>
          <p:cNvGrpSpPr/>
          <p:nvPr/>
        </p:nvGrpSpPr>
        <p:grpSpPr>
          <a:xfrm>
            <a:off x="8432160" y="5050500"/>
            <a:ext cx="643680" cy="313200"/>
            <a:chOff x="8432160" y="5050500"/>
            <a:chExt cx="643680" cy="313200"/>
          </a:xfrm>
        </p:grpSpPr>
        <mc:AlternateContent xmlns:mc="http://schemas.openxmlformats.org/markup-compatibility/2006" xmlns:p14="http://schemas.microsoft.com/office/powerpoint/2010/main">
          <mc:Choice Requires="p14">
            <p:contentPart p14:bwMode="auto" r:id="rId749">
              <p14:nvContentPartPr>
                <p14:cNvPr id="915" name="Ink 914">
                  <a:extLst>
                    <a:ext uri="{FF2B5EF4-FFF2-40B4-BE49-F238E27FC236}">
                      <a16:creationId xmlns:a16="http://schemas.microsoft.com/office/drawing/2014/main" id="{7466246C-B398-928B-D292-381EA52B3747}"/>
                    </a:ext>
                  </a:extLst>
                </p14:cNvPr>
                <p14:cNvContentPartPr/>
                <p14:nvPr/>
              </p14:nvContentPartPr>
              <p14:xfrm>
                <a:off x="8432160" y="5153460"/>
                <a:ext cx="96120" cy="142920"/>
              </p14:xfrm>
            </p:contentPart>
          </mc:Choice>
          <mc:Fallback xmlns="">
            <p:pic>
              <p:nvPicPr>
                <p:cNvPr id="915" name="Ink 914">
                  <a:extLst>
                    <a:ext uri="{FF2B5EF4-FFF2-40B4-BE49-F238E27FC236}">
                      <a16:creationId xmlns:a16="http://schemas.microsoft.com/office/drawing/2014/main" id="{7466246C-B398-928B-D292-381EA52B3747}"/>
                    </a:ext>
                  </a:extLst>
                </p:cNvPr>
                <p:cNvPicPr/>
                <p:nvPr/>
              </p:nvPicPr>
              <p:blipFill>
                <a:blip r:embed="rId750"/>
                <a:stretch>
                  <a:fillRect/>
                </a:stretch>
              </p:blipFill>
              <p:spPr>
                <a:xfrm>
                  <a:off x="8423160" y="5144460"/>
                  <a:ext cx="11376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751">
              <p14:nvContentPartPr>
                <p14:cNvPr id="916" name="Ink 915">
                  <a:extLst>
                    <a:ext uri="{FF2B5EF4-FFF2-40B4-BE49-F238E27FC236}">
                      <a16:creationId xmlns:a16="http://schemas.microsoft.com/office/drawing/2014/main" id="{4B697B26-6466-B011-BBF1-C8978C964FD3}"/>
                    </a:ext>
                  </a:extLst>
                </p14:cNvPr>
                <p14:cNvContentPartPr/>
                <p14:nvPr/>
              </p14:nvContentPartPr>
              <p14:xfrm>
                <a:off x="8456640" y="5050500"/>
                <a:ext cx="96840" cy="313200"/>
              </p14:xfrm>
            </p:contentPart>
          </mc:Choice>
          <mc:Fallback xmlns="">
            <p:pic>
              <p:nvPicPr>
                <p:cNvPr id="916" name="Ink 915">
                  <a:extLst>
                    <a:ext uri="{FF2B5EF4-FFF2-40B4-BE49-F238E27FC236}">
                      <a16:creationId xmlns:a16="http://schemas.microsoft.com/office/drawing/2014/main" id="{4B697B26-6466-B011-BBF1-C8978C964FD3}"/>
                    </a:ext>
                  </a:extLst>
                </p:cNvPr>
                <p:cNvPicPr/>
                <p:nvPr/>
              </p:nvPicPr>
              <p:blipFill>
                <a:blip r:embed="rId752"/>
                <a:stretch>
                  <a:fillRect/>
                </a:stretch>
              </p:blipFill>
              <p:spPr>
                <a:xfrm>
                  <a:off x="8448000" y="5041500"/>
                  <a:ext cx="114480" cy="330840"/>
                </a:xfrm>
                <a:prstGeom prst="rect">
                  <a:avLst/>
                </a:prstGeom>
              </p:spPr>
            </p:pic>
          </mc:Fallback>
        </mc:AlternateContent>
        <mc:AlternateContent xmlns:mc="http://schemas.openxmlformats.org/markup-compatibility/2006" xmlns:p14="http://schemas.microsoft.com/office/powerpoint/2010/main">
          <mc:Choice Requires="p14">
            <p:contentPart p14:bwMode="auto" r:id="rId753">
              <p14:nvContentPartPr>
                <p14:cNvPr id="918" name="Ink 917">
                  <a:extLst>
                    <a:ext uri="{FF2B5EF4-FFF2-40B4-BE49-F238E27FC236}">
                      <a16:creationId xmlns:a16="http://schemas.microsoft.com/office/drawing/2014/main" id="{5CD7DBA3-0C63-EBB0-BCE9-86ADF9637893}"/>
                    </a:ext>
                  </a:extLst>
                </p14:cNvPr>
                <p14:cNvContentPartPr/>
                <p14:nvPr/>
              </p14:nvContentPartPr>
              <p14:xfrm>
                <a:off x="8615040" y="5192700"/>
                <a:ext cx="65880" cy="12240"/>
              </p14:xfrm>
            </p:contentPart>
          </mc:Choice>
          <mc:Fallback xmlns="">
            <p:pic>
              <p:nvPicPr>
                <p:cNvPr id="918" name="Ink 917">
                  <a:extLst>
                    <a:ext uri="{FF2B5EF4-FFF2-40B4-BE49-F238E27FC236}">
                      <a16:creationId xmlns:a16="http://schemas.microsoft.com/office/drawing/2014/main" id="{5CD7DBA3-0C63-EBB0-BCE9-86ADF9637893}"/>
                    </a:ext>
                  </a:extLst>
                </p:cNvPr>
                <p:cNvPicPr/>
                <p:nvPr/>
              </p:nvPicPr>
              <p:blipFill>
                <a:blip r:embed="rId754"/>
                <a:stretch>
                  <a:fillRect/>
                </a:stretch>
              </p:blipFill>
              <p:spPr>
                <a:xfrm>
                  <a:off x="8606400" y="5183700"/>
                  <a:ext cx="8352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755">
              <p14:nvContentPartPr>
                <p14:cNvPr id="919" name="Ink 918">
                  <a:extLst>
                    <a:ext uri="{FF2B5EF4-FFF2-40B4-BE49-F238E27FC236}">
                      <a16:creationId xmlns:a16="http://schemas.microsoft.com/office/drawing/2014/main" id="{A9471FD7-EC9A-1F9E-8B7C-4FCFA807D21B}"/>
                    </a:ext>
                  </a:extLst>
                </p14:cNvPr>
                <p14:cNvContentPartPr/>
                <p14:nvPr/>
              </p14:nvContentPartPr>
              <p14:xfrm>
                <a:off x="8633040" y="5224380"/>
                <a:ext cx="60840" cy="24120"/>
              </p14:xfrm>
            </p:contentPart>
          </mc:Choice>
          <mc:Fallback xmlns="">
            <p:pic>
              <p:nvPicPr>
                <p:cNvPr id="919" name="Ink 918">
                  <a:extLst>
                    <a:ext uri="{FF2B5EF4-FFF2-40B4-BE49-F238E27FC236}">
                      <a16:creationId xmlns:a16="http://schemas.microsoft.com/office/drawing/2014/main" id="{A9471FD7-EC9A-1F9E-8B7C-4FCFA807D21B}"/>
                    </a:ext>
                  </a:extLst>
                </p:cNvPr>
                <p:cNvPicPr/>
                <p:nvPr/>
              </p:nvPicPr>
              <p:blipFill>
                <a:blip r:embed="rId756"/>
                <a:stretch>
                  <a:fillRect/>
                </a:stretch>
              </p:blipFill>
              <p:spPr>
                <a:xfrm>
                  <a:off x="8624040" y="5215740"/>
                  <a:ext cx="7848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757">
              <p14:nvContentPartPr>
                <p14:cNvPr id="921" name="Ink 920">
                  <a:extLst>
                    <a:ext uri="{FF2B5EF4-FFF2-40B4-BE49-F238E27FC236}">
                      <a16:creationId xmlns:a16="http://schemas.microsoft.com/office/drawing/2014/main" id="{A250D0B6-60E8-7521-B1F5-9059D5915E76}"/>
                    </a:ext>
                  </a:extLst>
                </p14:cNvPr>
                <p14:cNvContentPartPr/>
                <p14:nvPr/>
              </p14:nvContentPartPr>
              <p14:xfrm>
                <a:off x="8828880" y="5123220"/>
                <a:ext cx="51120" cy="77400"/>
              </p14:xfrm>
            </p:contentPart>
          </mc:Choice>
          <mc:Fallback xmlns="">
            <p:pic>
              <p:nvPicPr>
                <p:cNvPr id="921" name="Ink 920">
                  <a:extLst>
                    <a:ext uri="{FF2B5EF4-FFF2-40B4-BE49-F238E27FC236}">
                      <a16:creationId xmlns:a16="http://schemas.microsoft.com/office/drawing/2014/main" id="{A250D0B6-60E8-7521-B1F5-9059D5915E76}"/>
                    </a:ext>
                  </a:extLst>
                </p:cNvPr>
                <p:cNvPicPr/>
                <p:nvPr/>
              </p:nvPicPr>
              <p:blipFill>
                <a:blip r:embed="rId758"/>
                <a:stretch>
                  <a:fillRect/>
                </a:stretch>
              </p:blipFill>
              <p:spPr>
                <a:xfrm>
                  <a:off x="8820240" y="5114580"/>
                  <a:ext cx="6876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759">
              <p14:nvContentPartPr>
                <p14:cNvPr id="922" name="Ink 921">
                  <a:extLst>
                    <a:ext uri="{FF2B5EF4-FFF2-40B4-BE49-F238E27FC236}">
                      <a16:creationId xmlns:a16="http://schemas.microsoft.com/office/drawing/2014/main" id="{FCFDD73B-17ED-1762-F5B8-B9D54DB8B2C7}"/>
                    </a:ext>
                  </a:extLst>
                </p14:cNvPr>
                <p14:cNvContentPartPr/>
                <p14:nvPr/>
              </p14:nvContentPartPr>
              <p14:xfrm>
                <a:off x="8879640" y="5104500"/>
                <a:ext cx="19800" cy="151200"/>
              </p14:xfrm>
            </p:contentPart>
          </mc:Choice>
          <mc:Fallback xmlns="">
            <p:pic>
              <p:nvPicPr>
                <p:cNvPr id="922" name="Ink 921">
                  <a:extLst>
                    <a:ext uri="{FF2B5EF4-FFF2-40B4-BE49-F238E27FC236}">
                      <a16:creationId xmlns:a16="http://schemas.microsoft.com/office/drawing/2014/main" id="{FCFDD73B-17ED-1762-F5B8-B9D54DB8B2C7}"/>
                    </a:ext>
                  </a:extLst>
                </p:cNvPr>
                <p:cNvPicPr/>
                <p:nvPr/>
              </p:nvPicPr>
              <p:blipFill>
                <a:blip r:embed="rId760"/>
                <a:stretch>
                  <a:fillRect/>
                </a:stretch>
              </p:blipFill>
              <p:spPr>
                <a:xfrm>
                  <a:off x="8870640" y="5095500"/>
                  <a:ext cx="3744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761">
              <p14:nvContentPartPr>
                <p14:cNvPr id="923" name="Ink 922">
                  <a:extLst>
                    <a:ext uri="{FF2B5EF4-FFF2-40B4-BE49-F238E27FC236}">
                      <a16:creationId xmlns:a16="http://schemas.microsoft.com/office/drawing/2014/main" id="{F0B2B33B-1C70-0D3E-437B-7C6B4ADB40C4}"/>
                    </a:ext>
                  </a:extLst>
                </p14:cNvPr>
                <p14:cNvContentPartPr/>
                <p14:nvPr/>
              </p14:nvContentPartPr>
              <p14:xfrm>
                <a:off x="8939040" y="5139780"/>
                <a:ext cx="61560" cy="104040"/>
              </p14:xfrm>
            </p:contentPart>
          </mc:Choice>
          <mc:Fallback xmlns="">
            <p:pic>
              <p:nvPicPr>
                <p:cNvPr id="923" name="Ink 922">
                  <a:extLst>
                    <a:ext uri="{FF2B5EF4-FFF2-40B4-BE49-F238E27FC236}">
                      <a16:creationId xmlns:a16="http://schemas.microsoft.com/office/drawing/2014/main" id="{F0B2B33B-1C70-0D3E-437B-7C6B4ADB40C4}"/>
                    </a:ext>
                  </a:extLst>
                </p:cNvPr>
                <p:cNvPicPr/>
                <p:nvPr/>
              </p:nvPicPr>
              <p:blipFill>
                <a:blip r:embed="rId762"/>
                <a:stretch>
                  <a:fillRect/>
                </a:stretch>
              </p:blipFill>
              <p:spPr>
                <a:xfrm>
                  <a:off x="8930400" y="5130780"/>
                  <a:ext cx="7920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763">
              <p14:nvContentPartPr>
                <p14:cNvPr id="924" name="Ink 923">
                  <a:extLst>
                    <a:ext uri="{FF2B5EF4-FFF2-40B4-BE49-F238E27FC236}">
                      <a16:creationId xmlns:a16="http://schemas.microsoft.com/office/drawing/2014/main" id="{8945A196-7EC0-66CD-7D25-8481AF706159}"/>
                    </a:ext>
                  </a:extLst>
                </p14:cNvPr>
                <p14:cNvContentPartPr/>
                <p14:nvPr/>
              </p14:nvContentPartPr>
              <p14:xfrm>
                <a:off x="9020040" y="5086140"/>
                <a:ext cx="55800" cy="46800"/>
              </p14:xfrm>
            </p:contentPart>
          </mc:Choice>
          <mc:Fallback xmlns="">
            <p:pic>
              <p:nvPicPr>
                <p:cNvPr id="924" name="Ink 923">
                  <a:extLst>
                    <a:ext uri="{FF2B5EF4-FFF2-40B4-BE49-F238E27FC236}">
                      <a16:creationId xmlns:a16="http://schemas.microsoft.com/office/drawing/2014/main" id="{8945A196-7EC0-66CD-7D25-8481AF706159}"/>
                    </a:ext>
                  </a:extLst>
                </p:cNvPr>
                <p:cNvPicPr/>
                <p:nvPr/>
              </p:nvPicPr>
              <p:blipFill>
                <a:blip r:embed="rId764"/>
                <a:stretch>
                  <a:fillRect/>
                </a:stretch>
              </p:blipFill>
              <p:spPr>
                <a:xfrm>
                  <a:off x="9011040" y="5077500"/>
                  <a:ext cx="73440" cy="64440"/>
                </a:xfrm>
                <a:prstGeom prst="rect">
                  <a:avLst/>
                </a:prstGeom>
              </p:spPr>
            </p:pic>
          </mc:Fallback>
        </mc:AlternateContent>
      </p:grpSp>
      <p:grpSp>
        <p:nvGrpSpPr>
          <p:cNvPr id="931" name="Group 930">
            <a:extLst>
              <a:ext uri="{FF2B5EF4-FFF2-40B4-BE49-F238E27FC236}">
                <a16:creationId xmlns:a16="http://schemas.microsoft.com/office/drawing/2014/main" id="{EB9BE65F-CEDF-73A2-EC58-5233710115CE}"/>
              </a:ext>
            </a:extLst>
          </p:cNvPr>
          <p:cNvGrpSpPr/>
          <p:nvPr/>
        </p:nvGrpSpPr>
        <p:grpSpPr>
          <a:xfrm>
            <a:off x="9759840" y="4729740"/>
            <a:ext cx="253080" cy="290160"/>
            <a:chOff x="9759840" y="4729740"/>
            <a:chExt cx="253080" cy="290160"/>
          </a:xfrm>
        </p:grpSpPr>
        <mc:AlternateContent xmlns:mc="http://schemas.openxmlformats.org/markup-compatibility/2006" xmlns:p14="http://schemas.microsoft.com/office/powerpoint/2010/main">
          <mc:Choice Requires="p14">
            <p:contentPart p14:bwMode="auto" r:id="rId765">
              <p14:nvContentPartPr>
                <p14:cNvPr id="926" name="Ink 925">
                  <a:extLst>
                    <a:ext uri="{FF2B5EF4-FFF2-40B4-BE49-F238E27FC236}">
                      <a16:creationId xmlns:a16="http://schemas.microsoft.com/office/drawing/2014/main" id="{7D2271C0-7EFD-AB2F-6660-F5B3F0443A58}"/>
                    </a:ext>
                  </a:extLst>
                </p14:cNvPr>
                <p14:cNvContentPartPr/>
                <p14:nvPr/>
              </p14:nvContentPartPr>
              <p14:xfrm>
                <a:off x="9759840" y="4729740"/>
                <a:ext cx="155160" cy="257760"/>
              </p14:xfrm>
            </p:contentPart>
          </mc:Choice>
          <mc:Fallback xmlns="">
            <p:pic>
              <p:nvPicPr>
                <p:cNvPr id="926" name="Ink 925">
                  <a:extLst>
                    <a:ext uri="{FF2B5EF4-FFF2-40B4-BE49-F238E27FC236}">
                      <a16:creationId xmlns:a16="http://schemas.microsoft.com/office/drawing/2014/main" id="{7D2271C0-7EFD-AB2F-6660-F5B3F0443A58}"/>
                    </a:ext>
                  </a:extLst>
                </p:cNvPr>
                <p:cNvPicPr/>
                <p:nvPr/>
              </p:nvPicPr>
              <p:blipFill>
                <a:blip r:embed="rId766"/>
                <a:stretch>
                  <a:fillRect/>
                </a:stretch>
              </p:blipFill>
              <p:spPr>
                <a:xfrm>
                  <a:off x="9751200" y="4721100"/>
                  <a:ext cx="17280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767">
              <p14:nvContentPartPr>
                <p14:cNvPr id="927" name="Ink 926">
                  <a:extLst>
                    <a:ext uri="{FF2B5EF4-FFF2-40B4-BE49-F238E27FC236}">
                      <a16:creationId xmlns:a16="http://schemas.microsoft.com/office/drawing/2014/main" id="{A81319B8-B614-02E9-7635-C2C089C299AC}"/>
                    </a:ext>
                  </a:extLst>
                </p14:cNvPr>
                <p14:cNvContentPartPr/>
                <p14:nvPr/>
              </p14:nvContentPartPr>
              <p14:xfrm>
                <a:off x="9916080" y="4881300"/>
                <a:ext cx="96840" cy="138600"/>
              </p14:xfrm>
            </p:contentPart>
          </mc:Choice>
          <mc:Fallback xmlns="">
            <p:pic>
              <p:nvPicPr>
                <p:cNvPr id="927" name="Ink 926">
                  <a:extLst>
                    <a:ext uri="{FF2B5EF4-FFF2-40B4-BE49-F238E27FC236}">
                      <a16:creationId xmlns:a16="http://schemas.microsoft.com/office/drawing/2014/main" id="{A81319B8-B614-02E9-7635-C2C089C299AC}"/>
                    </a:ext>
                  </a:extLst>
                </p:cNvPr>
                <p:cNvPicPr/>
                <p:nvPr/>
              </p:nvPicPr>
              <p:blipFill>
                <a:blip r:embed="rId768"/>
                <a:stretch>
                  <a:fillRect/>
                </a:stretch>
              </p:blipFill>
              <p:spPr>
                <a:xfrm>
                  <a:off x="9907440" y="4872300"/>
                  <a:ext cx="114480" cy="156240"/>
                </a:xfrm>
                <a:prstGeom prst="rect">
                  <a:avLst/>
                </a:prstGeom>
              </p:spPr>
            </p:pic>
          </mc:Fallback>
        </mc:AlternateContent>
      </p:grpSp>
      <p:grpSp>
        <p:nvGrpSpPr>
          <p:cNvPr id="930" name="Group 929">
            <a:extLst>
              <a:ext uri="{FF2B5EF4-FFF2-40B4-BE49-F238E27FC236}">
                <a16:creationId xmlns:a16="http://schemas.microsoft.com/office/drawing/2014/main" id="{604E5A9D-704D-B69E-A5E6-3C2818261B41}"/>
              </a:ext>
            </a:extLst>
          </p:cNvPr>
          <p:cNvGrpSpPr/>
          <p:nvPr/>
        </p:nvGrpSpPr>
        <p:grpSpPr>
          <a:xfrm>
            <a:off x="10150080" y="4786620"/>
            <a:ext cx="162720" cy="137160"/>
            <a:chOff x="10150080" y="4786620"/>
            <a:chExt cx="162720" cy="137160"/>
          </a:xfrm>
        </p:grpSpPr>
        <mc:AlternateContent xmlns:mc="http://schemas.openxmlformats.org/markup-compatibility/2006" xmlns:p14="http://schemas.microsoft.com/office/powerpoint/2010/main">
          <mc:Choice Requires="p14">
            <p:contentPart p14:bwMode="auto" r:id="rId769">
              <p14:nvContentPartPr>
                <p14:cNvPr id="928" name="Ink 927">
                  <a:extLst>
                    <a:ext uri="{FF2B5EF4-FFF2-40B4-BE49-F238E27FC236}">
                      <a16:creationId xmlns:a16="http://schemas.microsoft.com/office/drawing/2014/main" id="{602D75AA-19D8-D250-632B-9E46F74EC717}"/>
                    </a:ext>
                  </a:extLst>
                </p14:cNvPr>
                <p14:cNvContentPartPr/>
                <p14:nvPr/>
              </p14:nvContentPartPr>
              <p14:xfrm>
                <a:off x="10150080" y="4786620"/>
                <a:ext cx="10800" cy="137160"/>
              </p14:xfrm>
            </p:contentPart>
          </mc:Choice>
          <mc:Fallback xmlns="">
            <p:pic>
              <p:nvPicPr>
                <p:cNvPr id="928" name="Ink 927">
                  <a:extLst>
                    <a:ext uri="{FF2B5EF4-FFF2-40B4-BE49-F238E27FC236}">
                      <a16:creationId xmlns:a16="http://schemas.microsoft.com/office/drawing/2014/main" id="{602D75AA-19D8-D250-632B-9E46F74EC717}"/>
                    </a:ext>
                  </a:extLst>
                </p:cNvPr>
                <p:cNvPicPr/>
                <p:nvPr/>
              </p:nvPicPr>
              <p:blipFill>
                <a:blip r:embed="rId770"/>
                <a:stretch>
                  <a:fillRect/>
                </a:stretch>
              </p:blipFill>
              <p:spPr>
                <a:xfrm>
                  <a:off x="10141440" y="4777980"/>
                  <a:ext cx="2844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771">
              <p14:nvContentPartPr>
                <p14:cNvPr id="929" name="Ink 928">
                  <a:extLst>
                    <a:ext uri="{FF2B5EF4-FFF2-40B4-BE49-F238E27FC236}">
                      <a16:creationId xmlns:a16="http://schemas.microsoft.com/office/drawing/2014/main" id="{F745193D-0213-7C79-52CD-97C4CBD74FE4}"/>
                    </a:ext>
                  </a:extLst>
                </p14:cNvPr>
                <p14:cNvContentPartPr/>
                <p14:nvPr/>
              </p14:nvContentPartPr>
              <p14:xfrm>
                <a:off x="10215600" y="4800300"/>
                <a:ext cx="97200" cy="115920"/>
              </p14:xfrm>
            </p:contentPart>
          </mc:Choice>
          <mc:Fallback xmlns="">
            <p:pic>
              <p:nvPicPr>
                <p:cNvPr id="929" name="Ink 928">
                  <a:extLst>
                    <a:ext uri="{FF2B5EF4-FFF2-40B4-BE49-F238E27FC236}">
                      <a16:creationId xmlns:a16="http://schemas.microsoft.com/office/drawing/2014/main" id="{F745193D-0213-7C79-52CD-97C4CBD74FE4}"/>
                    </a:ext>
                  </a:extLst>
                </p:cNvPr>
                <p:cNvPicPr/>
                <p:nvPr/>
              </p:nvPicPr>
              <p:blipFill>
                <a:blip r:embed="rId772"/>
                <a:stretch>
                  <a:fillRect/>
                </a:stretch>
              </p:blipFill>
              <p:spPr>
                <a:xfrm>
                  <a:off x="10206600" y="4791300"/>
                  <a:ext cx="114840" cy="133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73">
            <p14:nvContentPartPr>
              <p14:cNvPr id="932" name="Ink 931">
                <a:extLst>
                  <a:ext uri="{FF2B5EF4-FFF2-40B4-BE49-F238E27FC236}">
                    <a16:creationId xmlns:a16="http://schemas.microsoft.com/office/drawing/2014/main" id="{70AF68B9-9DFD-E5D8-C67B-A4464D28F293}"/>
                  </a:ext>
                </a:extLst>
              </p14:cNvPr>
              <p14:cNvContentPartPr/>
              <p14:nvPr/>
            </p14:nvContentPartPr>
            <p14:xfrm>
              <a:off x="9745080" y="4755660"/>
              <a:ext cx="524160" cy="23400"/>
            </p14:xfrm>
          </p:contentPart>
        </mc:Choice>
        <mc:Fallback xmlns="">
          <p:pic>
            <p:nvPicPr>
              <p:cNvPr id="932" name="Ink 931">
                <a:extLst>
                  <a:ext uri="{FF2B5EF4-FFF2-40B4-BE49-F238E27FC236}">
                    <a16:creationId xmlns:a16="http://schemas.microsoft.com/office/drawing/2014/main" id="{70AF68B9-9DFD-E5D8-C67B-A4464D28F293}"/>
                  </a:ext>
                </a:extLst>
              </p:cNvPr>
              <p:cNvPicPr/>
              <p:nvPr/>
            </p:nvPicPr>
            <p:blipFill>
              <a:blip r:embed="rId774"/>
              <a:stretch>
                <a:fillRect/>
              </a:stretch>
            </p:blipFill>
            <p:spPr>
              <a:xfrm>
                <a:off x="9691080" y="4647660"/>
                <a:ext cx="63180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775">
            <p14:nvContentPartPr>
              <p14:cNvPr id="933" name="Ink 932">
                <a:extLst>
                  <a:ext uri="{FF2B5EF4-FFF2-40B4-BE49-F238E27FC236}">
                    <a16:creationId xmlns:a16="http://schemas.microsoft.com/office/drawing/2014/main" id="{730B5A9C-D396-B2FA-EB3E-7BE5A0A5DD52}"/>
                  </a:ext>
                </a:extLst>
              </p14:cNvPr>
              <p14:cNvContentPartPr/>
              <p14:nvPr/>
            </p14:nvContentPartPr>
            <p14:xfrm>
              <a:off x="9696120" y="4882020"/>
              <a:ext cx="655200" cy="41040"/>
            </p14:xfrm>
          </p:contentPart>
        </mc:Choice>
        <mc:Fallback xmlns="">
          <p:pic>
            <p:nvPicPr>
              <p:cNvPr id="933" name="Ink 932">
                <a:extLst>
                  <a:ext uri="{FF2B5EF4-FFF2-40B4-BE49-F238E27FC236}">
                    <a16:creationId xmlns:a16="http://schemas.microsoft.com/office/drawing/2014/main" id="{730B5A9C-D396-B2FA-EB3E-7BE5A0A5DD52}"/>
                  </a:ext>
                </a:extLst>
              </p:cNvPr>
              <p:cNvPicPr/>
              <p:nvPr/>
            </p:nvPicPr>
            <p:blipFill>
              <a:blip r:embed="rId776"/>
              <a:stretch>
                <a:fillRect/>
              </a:stretch>
            </p:blipFill>
            <p:spPr>
              <a:xfrm>
                <a:off x="9642120" y="4774020"/>
                <a:ext cx="76284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777">
            <p14:nvContentPartPr>
              <p14:cNvPr id="934" name="Ink 933">
                <a:extLst>
                  <a:ext uri="{FF2B5EF4-FFF2-40B4-BE49-F238E27FC236}">
                    <a16:creationId xmlns:a16="http://schemas.microsoft.com/office/drawing/2014/main" id="{5FDC58F1-FE33-2217-E446-BFDFD481B8F0}"/>
                  </a:ext>
                </a:extLst>
              </p14:cNvPr>
              <p14:cNvContentPartPr/>
              <p14:nvPr/>
            </p14:nvContentPartPr>
            <p14:xfrm>
              <a:off x="7510560" y="4013700"/>
              <a:ext cx="3176640" cy="1489320"/>
            </p14:xfrm>
          </p:contentPart>
        </mc:Choice>
        <mc:Fallback xmlns="">
          <p:pic>
            <p:nvPicPr>
              <p:cNvPr id="934" name="Ink 933">
                <a:extLst>
                  <a:ext uri="{FF2B5EF4-FFF2-40B4-BE49-F238E27FC236}">
                    <a16:creationId xmlns:a16="http://schemas.microsoft.com/office/drawing/2014/main" id="{5FDC58F1-FE33-2217-E446-BFDFD481B8F0}"/>
                  </a:ext>
                </a:extLst>
              </p:cNvPr>
              <p:cNvPicPr/>
              <p:nvPr/>
            </p:nvPicPr>
            <p:blipFill>
              <a:blip r:embed="rId778"/>
              <a:stretch>
                <a:fillRect/>
              </a:stretch>
            </p:blipFill>
            <p:spPr>
              <a:xfrm>
                <a:off x="7501920" y="4005060"/>
                <a:ext cx="3194280" cy="1506960"/>
              </a:xfrm>
              <a:prstGeom prst="rect">
                <a:avLst/>
              </a:prstGeom>
            </p:spPr>
          </p:pic>
        </mc:Fallback>
      </mc:AlternateContent>
    </p:spTree>
    <p:extLst>
      <p:ext uri="{BB962C8B-B14F-4D97-AF65-F5344CB8AC3E}">
        <p14:creationId xmlns:p14="http://schemas.microsoft.com/office/powerpoint/2010/main" val="133437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A2AEBB85-FE26-96FB-BF77-BA567A9410F0}"/>
                  </a:ext>
                </a:extLst>
              </p14:cNvPr>
              <p14:cNvContentPartPr/>
              <p14:nvPr/>
            </p14:nvContentPartPr>
            <p14:xfrm>
              <a:off x="305519" y="1666432"/>
              <a:ext cx="11236625" cy="3525135"/>
            </p14:xfrm>
          </p:contentPart>
        </mc:Choice>
        <mc:Fallback xmlns="">
          <p:pic>
            <p:nvPicPr>
              <p:cNvPr id="4" name="Ink 3">
                <a:extLst>
                  <a:ext uri="{FF2B5EF4-FFF2-40B4-BE49-F238E27FC236}">
                    <a16:creationId xmlns:a16="http://schemas.microsoft.com/office/drawing/2014/main" id="{A2AEBB85-FE26-96FB-BF77-BA567A9410F0}"/>
                  </a:ext>
                </a:extLst>
              </p:cNvPr>
              <p:cNvPicPr/>
              <p:nvPr/>
            </p:nvPicPr>
            <p:blipFill>
              <a:blip r:embed="rId3"/>
              <a:stretch>
                <a:fillRect/>
              </a:stretch>
            </p:blipFill>
            <p:spPr>
              <a:xfrm>
                <a:off x="296518" y="1657433"/>
                <a:ext cx="11257866" cy="3546373"/>
              </a:xfrm>
              <a:prstGeom prst="rect">
                <a:avLst/>
              </a:prstGeom>
            </p:spPr>
          </p:pic>
        </mc:Fallback>
      </mc:AlternateContent>
      <p:sp>
        <p:nvSpPr>
          <p:cNvPr id="5" name="TextBox 4">
            <a:extLst>
              <a:ext uri="{FF2B5EF4-FFF2-40B4-BE49-F238E27FC236}">
                <a16:creationId xmlns:a16="http://schemas.microsoft.com/office/drawing/2014/main" id="{E3C61A63-A95D-EBE8-5166-5D68B7209A56}"/>
              </a:ext>
            </a:extLst>
          </p:cNvPr>
          <p:cNvSpPr txBox="1"/>
          <p:nvPr/>
        </p:nvSpPr>
        <p:spPr>
          <a:xfrm>
            <a:off x="1604513" y="431321"/>
            <a:ext cx="8392041" cy="923330"/>
          </a:xfrm>
          <a:prstGeom prst="rect">
            <a:avLst/>
          </a:prstGeom>
          <a:noFill/>
        </p:spPr>
        <p:txBody>
          <a:bodyPr wrap="none" rtlCol="0">
            <a:spAutoFit/>
          </a:bodyPr>
          <a:lstStyle/>
          <a:p>
            <a:r>
              <a:rPr lang="en-US" dirty="0"/>
              <a:t>Need to put together tables for summer and winter conditions.</a:t>
            </a:r>
          </a:p>
          <a:p>
            <a:r>
              <a:rPr lang="en-US" dirty="0"/>
              <a:t>May just do the calculations in python or excel and include them in the assignment.</a:t>
            </a:r>
            <a:br>
              <a:rPr lang="en-US" dirty="0"/>
            </a:br>
            <a:r>
              <a:rPr lang="en-US" dirty="0"/>
              <a:t>Really look at he numbers in the table for each quantity.  They are typical.</a:t>
            </a:r>
          </a:p>
        </p:txBody>
      </p:sp>
    </p:spTree>
    <p:extLst>
      <p:ext uri="{BB962C8B-B14F-4D97-AF65-F5344CB8AC3E}">
        <p14:creationId xmlns:p14="http://schemas.microsoft.com/office/powerpoint/2010/main" val="122573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6821C-7CD4-05FA-6105-302CC4464E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A79401-8837-A73E-8C49-F54725FB31DD}"/>
              </a:ext>
            </a:extLst>
          </p:cNvPr>
          <p:cNvSpPr>
            <a:spLocks noGrp="1"/>
          </p:cNvSpPr>
          <p:nvPr>
            <p:ph type="ctrTitle"/>
          </p:nvPr>
        </p:nvSpPr>
        <p:spPr>
          <a:xfrm>
            <a:off x="1602377" y="0"/>
            <a:ext cx="9144000" cy="501162"/>
          </a:xfrm>
        </p:spPr>
        <p:txBody>
          <a:bodyPr/>
          <a:lstStyle/>
          <a:p>
            <a:r>
              <a:rPr lang="en-US" dirty="0"/>
              <a:t>Jet Streak and Ageostrophic Wind: Problem 3.5</a:t>
            </a:r>
          </a:p>
        </p:txBody>
      </p:sp>
      <p:pic>
        <p:nvPicPr>
          <p:cNvPr id="4" name="Picture 3">
            <a:extLst>
              <a:ext uri="{FF2B5EF4-FFF2-40B4-BE49-F238E27FC236}">
                <a16:creationId xmlns:a16="http://schemas.microsoft.com/office/drawing/2014/main" id="{BAD1AFD4-2910-D440-159D-7622B271B288}"/>
              </a:ext>
            </a:extLst>
          </p:cNvPr>
          <p:cNvPicPr>
            <a:picLocks noChangeAspect="1"/>
          </p:cNvPicPr>
          <p:nvPr/>
        </p:nvPicPr>
        <p:blipFill>
          <a:blip r:embed="rId2"/>
          <a:stretch>
            <a:fillRect/>
          </a:stretch>
        </p:blipFill>
        <p:spPr>
          <a:xfrm>
            <a:off x="0" y="501162"/>
            <a:ext cx="12192000" cy="6327091"/>
          </a:xfrm>
          <a:prstGeom prst="rect">
            <a:avLst/>
          </a:prstGeom>
        </p:spPr>
      </p:pic>
    </p:spTree>
    <p:extLst>
      <p:ext uri="{BB962C8B-B14F-4D97-AF65-F5344CB8AC3E}">
        <p14:creationId xmlns:p14="http://schemas.microsoft.com/office/powerpoint/2010/main" val="329361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85417-FB28-9033-0F37-910880A6261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F1854C76-7831-B43D-C099-F0FA32D0FC02}"/>
                  </a:ext>
                </a:extLst>
              </p14:cNvPr>
              <p14:cNvContentPartPr/>
              <p14:nvPr/>
            </p14:nvContentPartPr>
            <p14:xfrm>
              <a:off x="2464550" y="1424496"/>
              <a:ext cx="7402512" cy="3663950"/>
            </p14:xfrm>
          </p:contentPart>
        </mc:Choice>
        <mc:Fallback xmlns="">
          <p:pic>
            <p:nvPicPr>
              <p:cNvPr id="2" name="Ink 1">
                <a:extLst>
                  <a:ext uri="{FF2B5EF4-FFF2-40B4-BE49-F238E27FC236}">
                    <a16:creationId xmlns:a16="http://schemas.microsoft.com/office/drawing/2014/main" id="{F1854C76-7831-B43D-C099-F0FA32D0FC02}"/>
                  </a:ext>
                </a:extLst>
              </p:cNvPr>
              <p:cNvPicPr/>
              <p:nvPr/>
            </p:nvPicPr>
            <p:blipFill>
              <a:blip r:embed="rId3"/>
              <a:stretch>
                <a:fillRect/>
              </a:stretch>
            </p:blipFill>
            <p:spPr>
              <a:xfrm>
                <a:off x="2455550" y="1415499"/>
                <a:ext cx="7420152" cy="3681584"/>
              </a:xfrm>
              <a:prstGeom prst="rect">
                <a:avLst/>
              </a:prstGeom>
            </p:spPr>
          </p:pic>
        </mc:Fallback>
      </mc:AlternateContent>
      <p:sp>
        <p:nvSpPr>
          <p:cNvPr id="3" name="TextBox 2">
            <a:extLst>
              <a:ext uri="{FF2B5EF4-FFF2-40B4-BE49-F238E27FC236}">
                <a16:creationId xmlns:a16="http://schemas.microsoft.com/office/drawing/2014/main" id="{B09F3CC6-03D7-10F1-F98D-3F3E9798712E}"/>
              </a:ext>
            </a:extLst>
          </p:cNvPr>
          <p:cNvSpPr txBox="1"/>
          <p:nvPr/>
        </p:nvSpPr>
        <p:spPr>
          <a:xfrm>
            <a:off x="3450217" y="313246"/>
            <a:ext cx="2298578" cy="1200329"/>
          </a:xfrm>
          <a:prstGeom prst="rect">
            <a:avLst/>
          </a:prstGeom>
          <a:noFill/>
        </p:spPr>
        <p:txBody>
          <a:bodyPr wrap="none" rtlCol="0">
            <a:spAutoFit/>
          </a:bodyPr>
          <a:lstStyle/>
          <a:p>
            <a:r>
              <a:rPr lang="en-US" b="1" dirty="0"/>
              <a:t>Typical Dimensions:</a:t>
            </a:r>
          </a:p>
          <a:p>
            <a:r>
              <a:rPr lang="en-US" dirty="0"/>
              <a:t>200-1000 km long</a:t>
            </a:r>
          </a:p>
          <a:p>
            <a:r>
              <a:rPr lang="en-US" dirty="0"/>
              <a:t>50-200 km wide</a:t>
            </a:r>
          </a:p>
          <a:p>
            <a:r>
              <a:rPr lang="en-US" dirty="0"/>
              <a:t>Around 2 km thick</a:t>
            </a:r>
          </a:p>
        </p:txBody>
      </p:sp>
    </p:spTree>
    <p:extLst>
      <p:ext uri="{BB962C8B-B14F-4D97-AF65-F5344CB8AC3E}">
        <p14:creationId xmlns:p14="http://schemas.microsoft.com/office/powerpoint/2010/main" val="855646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355A3B-FF1F-D2DE-AF98-DFDFB00B5705}"/>
              </a:ext>
            </a:extLst>
          </p:cNvPr>
          <p:cNvSpPr txBox="1"/>
          <p:nvPr/>
        </p:nvSpPr>
        <p:spPr>
          <a:xfrm>
            <a:off x="3356286" y="91001"/>
            <a:ext cx="5641676" cy="646331"/>
          </a:xfrm>
          <a:prstGeom prst="rect">
            <a:avLst/>
          </a:prstGeom>
          <a:noFill/>
        </p:spPr>
        <p:txBody>
          <a:bodyPr wrap="square" rtlCol="0">
            <a:spAutoFit/>
          </a:bodyPr>
          <a:lstStyle/>
          <a:p>
            <a:r>
              <a:rPr lang="en-US" dirty="0"/>
              <a:t>Part (a) Balanced flow:  </a:t>
            </a:r>
            <a:br>
              <a:rPr lang="en-US" dirty="0"/>
            </a:br>
            <a:r>
              <a:rPr lang="en-US" dirty="0"/>
              <a:t>Demonstrate the </a:t>
            </a:r>
            <a:r>
              <a:rPr lang="en-US" b="1" dirty="0"/>
              <a:t>PGF</a:t>
            </a:r>
            <a:r>
              <a:rPr lang="en-US" dirty="0"/>
              <a:t> x </a:t>
            </a:r>
            <a:r>
              <a:rPr lang="en-US" b="1" dirty="0"/>
              <a:t>k</a:t>
            </a:r>
            <a:r>
              <a:rPr lang="en-US" dirty="0"/>
              <a:t> = </a:t>
            </a:r>
            <a:r>
              <a:rPr lang="en-US" b="1" dirty="0"/>
              <a:t>V</a:t>
            </a:r>
            <a:r>
              <a:rPr lang="en-US" b="1" baseline="-25000" dirty="0"/>
              <a:t>g</a:t>
            </a:r>
            <a:r>
              <a:rPr lang="en-US" dirty="0"/>
              <a:t> on the next page</a:t>
            </a:r>
          </a:p>
        </p:txBody>
      </p:sp>
      <p:grpSp>
        <p:nvGrpSpPr>
          <p:cNvPr id="2" name="Group 1">
            <a:extLst>
              <a:ext uri="{FF2B5EF4-FFF2-40B4-BE49-F238E27FC236}">
                <a16:creationId xmlns:a16="http://schemas.microsoft.com/office/drawing/2014/main" id="{A131193C-8206-4084-E8C2-7FDA7699C0CF}"/>
              </a:ext>
            </a:extLst>
          </p:cNvPr>
          <p:cNvGrpSpPr/>
          <p:nvPr/>
        </p:nvGrpSpPr>
        <p:grpSpPr>
          <a:xfrm>
            <a:off x="349339" y="2481539"/>
            <a:ext cx="3474720" cy="2350997"/>
            <a:chOff x="303157" y="4153320"/>
            <a:chExt cx="3474720" cy="2350997"/>
          </a:xfrm>
        </p:grpSpPr>
        <p:sp>
          <p:nvSpPr>
            <p:cNvPr id="3" name="TextBox 2">
              <a:extLst>
                <a:ext uri="{FF2B5EF4-FFF2-40B4-BE49-F238E27FC236}">
                  <a16:creationId xmlns:a16="http://schemas.microsoft.com/office/drawing/2014/main" id="{116D0E98-91A0-C0E0-0483-12E0FF8E6CD8}"/>
                </a:ext>
              </a:extLst>
            </p:cNvPr>
            <p:cNvSpPr txBox="1"/>
            <p:nvPr/>
          </p:nvSpPr>
          <p:spPr>
            <a:xfrm>
              <a:off x="719489" y="4459525"/>
              <a:ext cx="2821577" cy="923330"/>
            </a:xfrm>
            <a:prstGeom prst="rect">
              <a:avLst/>
            </a:prstGeom>
            <a:noFill/>
          </p:spPr>
          <p:txBody>
            <a:bodyPr wrap="square" rtlCol="0">
              <a:spAutoFit/>
            </a:bodyPr>
            <a:lstStyle/>
            <a:p>
              <a:r>
                <a:rPr lang="en-US" dirty="0"/>
                <a:t>Write a vector form: Subscript H means horizontal. </a:t>
              </a:r>
              <a:r>
                <a:rPr lang="en-US" b="1" i="1" dirty="0"/>
                <a:t>V</a:t>
              </a:r>
              <a:r>
                <a:rPr lang="en-US" b="1" i="1" baseline="-25000" dirty="0"/>
                <a:t>H</a:t>
              </a:r>
              <a:r>
                <a:rPr lang="en-US" dirty="0"/>
                <a:t>=(U,V).</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6E51B91-8457-5FEB-5356-C77F0B0960BF}"/>
                    </a:ext>
                  </a:extLst>
                </p:cNvPr>
                <p:cNvSpPr txBox="1"/>
                <p:nvPr/>
              </p:nvSpPr>
              <p:spPr>
                <a:xfrm>
                  <a:off x="719489" y="5513484"/>
                  <a:ext cx="2692275" cy="572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1" i="1" smtClean="0">
                                <a:latin typeface="Cambria Math" panose="02040503050406030204" pitchFamily="18" charset="0"/>
                              </a:rPr>
                            </m:ctrlPr>
                          </m:fPr>
                          <m:num>
                            <m:r>
                              <a:rPr lang="en-US" b="0" i="1" smtClean="0">
                                <a:latin typeface="Cambria Math" panose="02040503050406030204" pitchFamily="18" charset="0"/>
                              </a:rPr>
                              <m:t>𝑑</m:t>
                            </m:r>
                            <m:sSub>
                              <m:sSubPr>
                                <m:ctrlPr>
                                  <a:rPr lang="en-US" b="1" i="1">
                                    <a:latin typeface="Cambria Math" panose="02040503050406030204" pitchFamily="18" charset="0"/>
                                  </a:rPr>
                                </m:ctrlPr>
                              </m:sSubPr>
                              <m:e>
                                <m:r>
                                  <a:rPr lang="en-US" b="1" i="1">
                                    <a:latin typeface="Cambria Math" panose="02040503050406030204" pitchFamily="18" charset="0"/>
                                  </a:rPr>
                                  <m:t>𝑽</m:t>
                                </m:r>
                              </m:e>
                              <m:sub>
                                <m:r>
                                  <a:rPr lang="en-US" b="1" i="1">
                                    <a:latin typeface="Cambria Math" panose="02040503050406030204" pitchFamily="18" charset="0"/>
                                  </a:rPr>
                                  <m:t>𝑯</m:t>
                                </m:r>
                              </m:sub>
                            </m:sSub>
                          </m:num>
                          <m:den>
                            <m:r>
                              <a:rPr lang="en-US" b="0" i="1" smtClean="0">
                                <a:latin typeface="Cambria Math" panose="02040503050406030204" pitchFamily="18" charset="0"/>
                              </a:rPr>
                              <m:t>𝑑𝑡</m:t>
                            </m:r>
                          </m:den>
                        </m:f>
                        <m:r>
                          <a:rPr lang="en-US" i="1" smtClean="0">
                            <a:latin typeface="Cambria Math" panose="02040503050406030204" pitchFamily="18" charset="0"/>
                          </a:rPr>
                          <m:t>=</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i="1" smtClean="0">
                                <a:latin typeface="Cambria Math" panose="02040503050406030204" pitchFamily="18" charset="0"/>
                                <a:ea typeface="Cambria Math" panose="02040503050406030204" pitchFamily="18" charset="0"/>
                              </a:rPr>
                              <m:t>𝜌</m:t>
                            </m:r>
                          </m:den>
                        </m:f>
                        <m:sSub>
                          <m:sSubPr>
                            <m:ctrlPr>
                              <a:rPr lang="en-US" i="1" smtClean="0">
                                <a:latin typeface="Cambria Math" panose="02040503050406030204" pitchFamily="18" charset="0"/>
                              </a:rPr>
                            </m:ctrlPr>
                          </m:sSubPr>
                          <m:e>
                            <m:r>
                              <m:rPr>
                                <m:sty m:val="p"/>
                              </m:rPr>
                              <a:rPr lang="en-US" i="1">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𝐻</m:t>
                            </m:r>
                          </m:sub>
                        </m:sSub>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𝑓</m:t>
                        </m:r>
                        <m:r>
                          <a:rPr lang="en-US" b="1" i="1" smtClean="0">
                            <a:latin typeface="Cambria Math" panose="02040503050406030204" pitchFamily="18" charset="0"/>
                          </a:rPr>
                          <m:t>𝒌</m:t>
                        </m:r>
                        <m:r>
                          <a:rPr lang="en-US" b="0"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𝑽</m:t>
                            </m:r>
                          </m:e>
                          <m:sub>
                            <m:r>
                              <a:rPr lang="en-US" b="1" i="1" smtClean="0">
                                <a:latin typeface="Cambria Math" panose="02040503050406030204" pitchFamily="18" charset="0"/>
                                <a:ea typeface="Cambria Math" panose="02040503050406030204" pitchFamily="18" charset="0"/>
                              </a:rPr>
                              <m:t>𝑯</m:t>
                            </m:r>
                          </m:sub>
                        </m:sSub>
                      </m:oMath>
                    </m:oMathPara>
                  </a14:m>
                  <a:endParaRPr lang="en-US" b="1" dirty="0"/>
                </a:p>
              </p:txBody>
            </p:sp>
          </mc:Choice>
          <mc:Fallback xmlns="">
            <p:sp>
              <p:nvSpPr>
                <p:cNvPr id="6" name="TextBox 5">
                  <a:extLst>
                    <a:ext uri="{FF2B5EF4-FFF2-40B4-BE49-F238E27FC236}">
                      <a16:creationId xmlns:a16="http://schemas.microsoft.com/office/drawing/2014/main" id="{86E51B91-8457-5FEB-5356-C77F0B0960BF}"/>
                    </a:ext>
                  </a:extLst>
                </p:cNvPr>
                <p:cNvSpPr txBox="1">
                  <a:spLocks noRot="1" noChangeAspect="1" noMove="1" noResize="1" noEditPoints="1" noAdjustHandles="1" noChangeArrowheads="1" noChangeShapeType="1" noTextEdit="1"/>
                </p:cNvSpPr>
                <p:nvPr/>
              </p:nvSpPr>
              <p:spPr>
                <a:xfrm>
                  <a:off x="719489" y="5513484"/>
                  <a:ext cx="2692275" cy="572786"/>
                </a:xfrm>
                <a:prstGeom prst="rect">
                  <a:avLst/>
                </a:prstGeom>
                <a:blipFill>
                  <a:blip r:embed="rId2"/>
                  <a:stretch>
                    <a:fillRect/>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B6563540-2BD5-7711-FA53-9E8D5B745D28}"/>
                </a:ext>
              </a:extLst>
            </p:cNvPr>
            <p:cNvSpPr/>
            <p:nvPr/>
          </p:nvSpPr>
          <p:spPr>
            <a:xfrm>
              <a:off x="303157" y="4153320"/>
              <a:ext cx="3474720" cy="2350997"/>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A1EB27DF-2AEE-2B66-6BF1-FE13471F5BBA}"/>
              </a:ext>
            </a:extLst>
          </p:cNvPr>
          <p:cNvSpPr txBox="1"/>
          <p:nvPr/>
        </p:nvSpPr>
        <p:spPr>
          <a:xfrm>
            <a:off x="4221918" y="1125812"/>
            <a:ext cx="7484590" cy="5539978"/>
          </a:xfrm>
          <a:prstGeom prst="rect">
            <a:avLst/>
          </a:prstGeom>
          <a:noFill/>
          <a:ln w="25400">
            <a:solidFill>
              <a:schemeClr val="tx1"/>
            </a:solidFill>
          </a:ln>
        </p:spPr>
        <p:txBody>
          <a:bodyPr wrap="square" rtlCol="0">
            <a:spAutoFit/>
          </a:bodyPr>
          <a:lstStyle/>
          <a:p>
            <a:r>
              <a:rPr lang="en-US" dirty="0"/>
              <a:t>Balanced: </a:t>
            </a:r>
            <a:r>
              <a:rPr lang="en-US" b="1" dirty="0"/>
              <a:t>PGF</a:t>
            </a:r>
            <a:r>
              <a:rPr lang="en-US" dirty="0"/>
              <a:t> + </a:t>
            </a:r>
            <a:r>
              <a:rPr lang="en-US" b="1" dirty="0"/>
              <a:t>C</a:t>
            </a:r>
            <a:r>
              <a:rPr lang="en-US" dirty="0"/>
              <a:t> = 0  </a:t>
            </a:r>
            <a:r>
              <a:rPr lang="en-US" b="1" dirty="0"/>
              <a:t>PGF</a:t>
            </a:r>
            <a:r>
              <a:rPr lang="en-US" dirty="0"/>
              <a:t> = -</a:t>
            </a:r>
            <a:r>
              <a:rPr lang="en-US" b="1" dirty="0"/>
              <a:t>C</a:t>
            </a:r>
            <a:r>
              <a:rPr lang="en-US" dirty="0"/>
              <a:t>, where </a:t>
            </a:r>
            <a:r>
              <a:rPr lang="en-US" b="1" dirty="0"/>
              <a:t>C</a:t>
            </a:r>
            <a:r>
              <a:rPr lang="en-US" dirty="0"/>
              <a:t>=-</a:t>
            </a:r>
            <a:r>
              <a:rPr lang="en-US" dirty="0" err="1"/>
              <a:t>f</a:t>
            </a:r>
            <a:r>
              <a:rPr lang="en-US" b="1" dirty="0" err="1"/>
              <a:t>k</a:t>
            </a:r>
            <a:r>
              <a:rPr lang="en-US" dirty="0"/>
              <a:t> x </a:t>
            </a:r>
            <a:r>
              <a:rPr lang="en-US" b="1" dirty="0"/>
              <a:t>V</a:t>
            </a:r>
            <a:r>
              <a:rPr lang="en-US" b="1" baseline="-25000" dirty="0"/>
              <a:t>H</a:t>
            </a:r>
            <a:r>
              <a:rPr lang="en-US" baseline="-25000" dirty="0"/>
              <a:t> </a:t>
            </a:r>
          </a:p>
          <a:p>
            <a:endParaRPr lang="en-US" baseline="-25000" dirty="0"/>
          </a:p>
          <a:p>
            <a:r>
              <a:rPr lang="en-US" b="1" dirty="0"/>
              <a:t>PGF </a:t>
            </a:r>
            <a:r>
              <a:rPr lang="en-US" dirty="0"/>
              <a:t>= </a:t>
            </a:r>
            <a:r>
              <a:rPr lang="en-US" dirty="0" err="1"/>
              <a:t>f</a:t>
            </a:r>
            <a:r>
              <a:rPr lang="en-US" b="1" dirty="0" err="1"/>
              <a:t>k</a:t>
            </a:r>
            <a:r>
              <a:rPr lang="en-US" dirty="0"/>
              <a:t> x </a:t>
            </a:r>
            <a:r>
              <a:rPr lang="en-US" b="1" dirty="0"/>
              <a:t>V</a:t>
            </a:r>
            <a:r>
              <a:rPr lang="en-US" b="1" baseline="-25000" dirty="0"/>
              <a:t>H</a:t>
            </a:r>
            <a:r>
              <a:rPr lang="en-US" baseline="-25000" dirty="0"/>
              <a:t>   </a:t>
            </a:r>
            <a:r>
              <a:rPr lang="en-US" dirty="0"/>
              <a:t>.        </a:t>
            </a:r>
            <a:r>
              <a:rPr lang="en-US" b="1" dirty="0"/>
              <a:t>PGF</a:t>
            </a:r>
            <a:r>
              <a:rPr lang="en-US" dirty="0"/>
              <a:t> = -(1/</a:t>
            </a:r>
            <a:r>
              <a:rPr lang="en-US" dirty="0">
                <a:latin typeface="Symbol" panose="05050102010706020507" pitchFamily="18" charset="2"/>
              </a:rPr>
              <a:t>r</a:t>
            </a:r>
            <a:r>
              <a:rPr lang="en-US" dirty="0"/>
              <a:t>) </a:t>
            </a:r>
            <a:r>
              <a:rPr lang="en-US" b="1" dirty="0" err="1"/>
              <a:t>Del</a:t>
            </a:r>
            <a:r>
              <a:rPr lang="en-US" b="1" baseline="-25000" dirty="0" err="1"/>
              <a:t>H</a:t>
            </a:r>
            <a:r>
              <a:rPr lang="en-US" dirty="0" err="1"/>
              <a:t>P</a:t>
            </a:r>
            <a:endParaRPr lang="en-US" dirty="0"/>
          </a:p>
          <a:p>
            <a:endParaRPr lang="en-US" dirty="0"/>
          </a:p>
          <a:p>
            <a:r>
              <a:rPr lang="en-US" dirty="0"/>
              <a:t>Take </a:t>
            </a:r>
            <a:r>
              <a:rPr lang="en-US" b="1" dirty="0"/>
              <a:t>k x</a:t>
            </a:r>
            <a:r>
              <a:rPr lang="en-US" dirty="0"/>
              <a:t> of both sides. </a:t>
            </a:r>
          </a:p>
          <a:p>
            <a:endParaRPr lang="en-US" dirty="0"/>
          </a:p>
          <a:p>
            <a:r>
              <a:rPr lang="en-US" dirty="0"/>
              <a:t>Use </a:t>
            </a:r>
            <a:r>
              <a:rPr lang="en-US" b="1" dirty="0"/>
              <a:t>A</a:t>
            </a:r>
            <a:r>
              <a:rPr lang="en-US" dirty="0"/>
              <a:t> x (</a:t>
            </a:r>
            <a:r>
              <a:rPr lang="en-US" b="1" dirty="0"/>
              <a:t>B</a:t>
            </a:r>
            <a:r>
              <a:rPr lang="en-US" dirty="0"/>
              <a:t> x </a:t>
            </a:r>
            <a:r>
              <a:rPr lang="en-US" b="1" dirty="0"/>
              <a:t>C</a:t>
            </a:r>
            <a:r>
              <a:rPr lang="en-US" dirty="0"/>
              <a:t>) = </a:t>
            </a:r>
            <a:r>
              <a:rPr lang="en-US" b="1" dirty="0"/>
              <a:t>B</a:t>
            </a:r>
            <a:r>
              <a:rPr lang="en-US" dirty="0"/>
              <a:t>(</a:t>
            </a:r>
            <a:r>
              <a:rPr lang="en-US" b="1" dirty="0"/>
              <a:t>A</a:t>
            </a:r>
            <a:r>
              <a:rPr lang="en-US" dirty="0"/>
              <a:t>.</a:t>
            </a:r>
            <a:r>
              <a:rPr lang="en-US" b="1" dirty="0"/>
              <a:t>C</a:t>
            </a:r>
            <a:r>
              <a:rPr lang="en-US" dirty="0"/>
              <a:t>) – </a:t>
            </a:r>
            <a:r>
              <a:rPr lang="en-US" b="1" dirty="0"/>
              <a:t>C</a:t>
            </a:r>
            <a:r>
              <a:rPr lang="en-US" dirty="0"/>
              <a:t>(</a:t>
            </a:r>
            <a:r>
              <a:rPr lang="en-US" b="1" dirty="0"/>
              <a:t>A</a:t>
            </a:r>
            <a:r>
              <a:rPr lang="en-US" dirty="0"/>
              <a:t>.</a:t>
            </a:r>
            <a:r>
              <a:rPr lang="en-US" b="1" dirty="0"/>
              <a:t>B</a:t>
            </a:r>
            <a:r>
              <a:rPr lang="en-US" dirty="0"/>
              <a:t>).</a:t>
            </a:r>
          </a:p>
          <a:p>
            <a:endParaRPr lang="en-US" dirty="0"/>
          </a:p>
          <a:p>
            <a:r>
              <a:rPr lang="en-US" b="1" dirty="0"/>
              <a:t>k</a:t>
            </a:r>
            <a:r>
              <a:rPr lang="en-US" dirty="0"/>
              <a:t> x </a:t>
            </a:r>
            <a:r>
              <a:rPr lang="en-US" b="1" dirty="0"/>
              <a:t>PGF</a:t>
            </a:r>
            <a:r>
              <a:rPr lang="en-US" dirty="0"/>
              <a:t> = f </a:t>
            </a:r>
            <a:r>
              <a:rPr lang="en-US" b="1" dirty="0"/>
              <a:t>k</a:t>
            </a:r>
            <a:r>
              <a:rPr lang="en-US" dirty="0"/>
              <a:t> x (</a:t>
            </a:r>
            <a:r>
              <a:rPr lang="en-US" b="1" dirty="0"/>
              <a:t>k</a:t>
            </a:r>
            <a:r>
              <a:rPr lang="en-US" dirty="0"/>
              <a:t> x </a:t>
            </a:r>
            <a:r>
              <a:rPr lang="en-US" b="1" dirty="0"/>
              <a:t>V</a:t>
            </a:r>
            <a:r>
              <a:rPr lang="en-US" dirty="0"/>
              <a:t>) = </a:t>
            </a:r>
            <a:r>
              <a:rPr lang="en-US" b="1" dirty="0"/>
              <a:t>k</a:t>
            </a:r>
            <a:r>
              <a:rPr lang="en-US" dirty="0"/>
              <a:t> * 0 –f </a:t>
            </a:r>
            <a:r>
              <a:rPr lang="en-US" b="1" dirty="0"/>
              <a:t>V</a:t>
            </a:r>
            <a:r>
              <a:rPr lang="en-US" dirty="0"/>
              <a:t> </a:t>
            </a:r>
            <a:r>
              <a:rPr lang="en-US" b="1" dirty="0" err="1"/>
              <a:t>k</a:t>
            </a:r>
            <a:r>
              <a:rPr lang="en-US" dirty="0" err="1"/>
              <a:t>.</a:t>
            </a:r>
            <a:r>
              <a:rPr lang="en-US" b="1" dirty="0" err="1"/>
              <a:t>k</a:t>
            </a:r>
            <a:r>
              <a:rPr lang="en-US" dirty="0"/>
              <a:t>  so </a:t>
            </a:r>
          </a:p>
          <a:p>
            <a:br>
              <a:rPr lang="en-US" dirty="0"/>
            </a:br>
            <a:r>
              <a:rPr lang="en-US" b="1" dirty="0"/>
              <a:t>V</a:t>
            </a:r>
            <a:r>
              <a:rPr lang="en-US" dirty="0"/>
              <a:t> = -(1/f) </a:t>
            </a:r>
            <a:r>
              <a:rPr lang="en-US" b="1" dirty="0"/>
              <a:t>k</a:t>
            </a:r>
            <a:r>
              <a:rPr lang="en-US" dirty="0"/>
              <a:t> x </a:t>
            </a:r>
            <a:r>
              <a:rPr lang="en-US" b="1" dirty="0"/>
              <a:t>PGF</a:t>
            </a:r>
          </a:p>
          <a:p>
            <a:endParaRPr lang="en-US" b="1" dirty="0"/>
          </a:p>
          <a:p>
            <a:r>
              <a:rPr lang="en-US" dirty="0"/>
              <a:t>Reverse the order of cross product to change the sign and add g at the end.</a:t>
            </a:r>
          </a:p>
          <a:p>
            <a:br>
              <a:rPr lang="en-US" dirty="0"/>
            </a:br>
            <a:r>
              <a:rPr lang="en-US" b="1" dirty="0"/>
              <a:t>V</a:t>
            </a:r>
            <a:r>
              <a:rPr lang="en-US" b="1" baseline="-25000" dirty="0"/>
              <a:t>g</a:t>
            </a:r>
            <a:r>
              <a:rPr lang="en-US" dirty="0"/>
              <a:t> = (1/f) </a:t>
            </a:r>
            <a:r>
              <a:rPr lang="en-US" b="1" dirty="0"/>
              <a:t>PGF</a:t>
            </a:r>
            <a:r>
              <a:rPr lang="en-US" dirty="0"/>
              <a:t> x </a:t>
            </a:r>
            <a:r>
              <a:rPr lang="en-US" b="1" dirty="0"/>
              <a:t>k</a:t>
            </a:r>
            <a:r>
              <a:rPr lang="en-US" dirty="0"/>
              <a:t> </a:t>
            </a:r>
          </a:p>
          <a:p>
            <a:endParaRPr lang="en-US" dirty="0"/>
          </a:p>
          <a:p>
            <a:r>
              <a:rPr lang="en-US" dirty="0"/>
              <a:t>where </a:t>
            </a:r>
          </a:p>
          <a:p>
            <a:endParaRPr lang="en-US" b="1" dirty="0"/>
          </a:p>
          <a:p>
            <a:r>
              <a:rPr lang="en-US" b="1" dirty="0"/>
              <a:t>PGF</a:t>
            </a:r>
            <a:r>
              <a:rPr lang="en-US" dirty="0"/>
              <a:t> = -(1/</a:t>
            </a:r>
            <a:r>
              <a:rPr lang="en-US" dirty="0">
                <a:latin typeface="Symbol" panose="05050102010706020507" pitchFamily="18" charset="2"/>
              </a:rPr>
              <a:t>r</a:t>
            </a:r>
            <a:r>
              <a:rPr lang="en-US" dirty="0"/>
              <a:t>) </a:t>
            </a:r>
            <a:r>
              <a:rPr lang="en-US" b="1" dirty="0" err="1"/>
              <a:t>Del</a:t>
            </a:r>
            <a:r>
              <a:rPr lang="en-US" dirty="0" err="1"/>
              <a:t>P</a:t>
            </a:r>
            <a:endParaRPr lang="en-US" dirty="0"/>
          </a:p>
        </p:txBody>
      </p:sp>
    </p:spTree>
    <p:extLst>
      <p:ext uri="{BB962C8B-B14F-4D97-AF65-F5344CB8AC3E}">
        <p14:creationId xmlns:p14="http://schemas.microsoft.com/office/powerpoint/2010/main" val="1278513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9C1D1D1C-5E58-0580-D1FE-B0D47CE41A8D}"/>
                  </a:ext>
                </a:extLst>
              </p14:cNvPr>
              <p14:cNvContentPartPr/>
              <p14:nvPr/>
            </p14:nvContentPartPr>
            <p14:xfrm>
              <a:off x="3810871" y="1239779"/>
              <a:ext cx="6780212" cy="5172075"/>
            </p14:xfrm>
          </p:contentPart>
        </mc:Choice>
        <mc:Fallback xmlns="">
          <p:pic>
            <p:nvPicPr>
              <p:cNvPr id="4" name="Ink 3">
                <a:extLst>
                  <a:ext uri="{FF2B5EF4-FFF2-40B4-BE49-F238E27FC236}">
                    <a16:creationId xmlns:a16="http://schemas.microsoft.com/office/drawing/2014/main" id="{9C1D1D1C-5E58-0580-D1FE-B0D47CE41A8D}"/>
                  </a:ext>
                </a:extLst>
              </p:cNvPr>
              <p:cNvPicPr/>
              <p:nvPr/>
            </p:nvPicPr>
            <p:blipFill>
              <a:blip r:embed="rId3"/>
              <a:stretch>
                <a:fillRect/>
              </a:stretch>
            </p:blipFill>
            <p:spPr>
              <a:xfrm>
                <a:off x="3798272" y="1227178"/>
                <a:ext cx="6805051" cy="5196917"/>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A872DD58-8A19-DD87-93F9-9A43789D96C9}"/>
                  </a:ext>
                </a:extLst>
              </p14:cNvPr>
              <p14:cNvContentPartPr/>
              <p14:nvPr/>
            </p14:nvContentPartPr>
            <p14:xfrm>
              <a:off x="436473" y="1005936"/>
              <a:ext cx="2451100" cy="1017588"/>
            </p14:xfrm>
          </p:contentPart>
        </mc:Choice>
        <mc:Fallback xmlns="">
          <p:pic>
            <p:nvPicPr>
              <p:cNvPr id="5" name="Ink 4">
                <a:extLst>
                  <a:ext uri="{FF2B5EF4-FFF2-40B4-BE49-F238E27FC236}">
                    <a16:creationId xmlns:a16="http://schemas.microsoft.com/office/drawing/2014/main" id="{A872DD58-8A19-DD87-93F9-9A43789D96C9}"/>
                  </a:ext>
                </a:extLst>
              </p:cNvPr>
              <p:cNvPicPr/>
              <p:nvPr/>
            </p:nvPicPr>
            <p:blipFill>
              <a:blip r:embed="rId5"/>
              <a:stretch>
                <a:fillRect/>
              </a:stretch>
            </p:blipFill>
            <p:spPr>
              <a:xfrm>
                <a:off x="423874" y="993329"/>
                <a:ext cx="2475939" cy="104244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A18DD55B-229C-2964-0918-EE4A974D2D7D}"/>
                  </a:ext>
                </a:extLst>
              </p14:cNvPr>
              <p14:cNvContentPartPr/>
              <p14:nvPr/>
            </p14:nvContentPartPr>
            <p14:xfrm>
              <a:off x="742473" y="2377776"/>
              <a:ext cx="1916112" cy="585788"/>
            </p14:xfrm>
          </p:contentPart>
        </mc:Choice>
        <mc:Fallback xmlns="">
          <p:pic>
            <p:nvPicPr>
              <p:cNvPr id="6" name="Ink 5">
                <a:extLst>
                  <a:ext uri="{FF2B5EF4-FFF2-40B4-BE49-F238E27FC236}">
                    <a16:creationId xmlns:a16="http://schemas.microsoft.com/office/drawing/2014/main" id="{A18DD55B-229C-2964-0918-EE4A974D2D7D}"/>
                  </a:ext>
                </a:extLst>
              </p:cNvPr>
              <p:cNvPicPr/>
              <p:nvPr/>
            </p:nvPicPr>
            <p:blipFill>
              <a:blip r:embed="rId7"/>
              <a:stretch>
                <a:fillRect/>
              </a:stretch>
            </p:blipFill>
            <p:spPr>
              <a:xfrm>
                <a:off x="729874" y="2365198"/>
                <a:ext cx="1940950" cy="610585"/>
              </a:xfrm>
              <a:prstGeom prst="rect">
                <a:avLst/>
              </a:prstGeom>
            </p:spPr>
          </p:pic>
        </mc:Fallback>
      </mc:AlternateContent>
      <p:sp>
        <p:nvSpPr>
          <p:cNvPr id="7" name="TextBox 6">
            <a:extLst>
              <a:ext uri="{FF2B5EF4-FFF2-40B4-BE49-F238E27FC236}">
                <a16:creationId xmlns:a16="http://schemas.microsoft.com/office/drawing/2014/main" id="{A778ACE9-CBCD-6347-F5E2-371909628CF4}"/>
              </a:ext>
            </a:extLst>
          </p:cNvPr>
          <p:cNvSpPr txBox="1"/>
          <p:nvPr/>
        </p:nvSpPr>
        <p:spPr>
          <a:xfrm>
            <a:off x="3278038" y="250166"/>
            <a:ext cx="8229600" cy="646331"/>
          </a:xfrm>
          <a:prstGeom prst="rect">
            <a:avLst/>
          </a:prstGeom>
          <a:noFill/>
        </p:spPr>
        <p:txBody>
          <a:bodyPr wrap="square" rtlCol="0">
            <a:spAutoFit/>
          </a:bodyPr>
          <a:lstStyle/>
          <a:p>
            <a:r>
              <a:rPr lang="en-US" dirty="0"/>
              <a:t>Example of the pressure difference over 100 km for a fast upper-level westerly wind assuming balanced flow.</a:t>
            </a:r>
          </a:p>
        </p:txBody>
      </p:sp>
    </p:spTree>
    <p:extLst>
      <p:ext uri="{BB962C8B-B14F-4D97-AF65-F5344CB8AC3E}">
        <p14:creationId xmlns:p14="http://schemas.microsoft.com/office/powerpoint/2010/main" val="1474609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3DC48D5D-CBEB-C4B7-7779-D77475470D05}"/>
                  </a:ext>
                </a:extLst>
              </p14:cNvPr>
              <p14:cNvContentPartPr/>
              <p14:nvPr/>
            </p14:nvContentPartPr>
            <p14:xfrm>
              <a:off x="857250" y="125146"/>
              <a:ext cx="10648950" cy="6714817"/>
            </p14:xfrm>
          </p:contentPart>
        </mc:Choice>
        <mc:Fallback xmlns="">
          <p:pic>
            <p:nvPicPr>
              <p:cNvPr id="4" name="Ink 3">
                <a:extLst>
                  <a:ext uri="{FF2B5EF4-FFF2-40B4-BE49-F238E27FC236}">
                    <a16:creationId xmlns:a16="http://schemas.microsoft.com/office/drawing/2014/main" id="{3DC48D5D-CBEB-C4B7-7779-D77475470D05}"/>
                  </a:ext>
                </a:extLst>
              </p:cNvPr>
              <p:cNvPicPr/>
              <p:nvPr/>
            </p:nvPicPr>
            <p:blipFill>
              <a:blip r:embed="rId3"/>
              <a:stretch>
                <a:fillRect/>
              </a:stretch>
            </p:blipFill>
            <p:spPr>
              <a:xfrm>
                <a:off x="844650" y="112547"/>
                <a:ext cx="10673790" cy="6739655"/>
              </a:xfrm>
              <a:prstGeom prst="rect">
                <a:avLst/>
              </a:prstGeom>
            </p:spPr>
          </p:pic>
        </mc:Fallback>
      </mc:AlternateContent>
      <p:sp>
        <p:nvSpPr>
          <p:cNvPr id="6" name="TextBox 5">
            <a:extLst>
              <a:ext uri="{FF2B5EF4-FFF2-40B4-BE49-F238E27FC236}">
                <a16:creationId xmlns:a16="http://schemas.microsoft.com/office/drawing/2014/main" id="{10C30079-0703-971E-ED23-CAA41E385F30}"/>
              </a:ext>
            </a:extLst>
          </p:cNvPr>
          <p:cNvSpPr txBox="1"/>
          <p:nvPr/>
        </p:nvSpPr>
        <p:spPr>
          <a:xfrm>
            <a:off x="7305675" y="125146"/>
            <a:ext cx="4787611" cy="1200329"/>
          </a:xfrm>
          <a:prstGeom prst="rect">
            <a:avLst/>
          </a:prstGeom>
          <a:noFill/>
          <a:ln w="15875">
            <a:solidFill>
              <a:schemeClr val="accent1"/>
            </a:solidFill>
          </a:ln>
        </p:spPr>
        <p:txBody>
          <a:bodyPr wrap="square">
            <a:spAutoFit/>
          </a:bodyPr>
          <a:lstStyle/>
          <a:p>
            <a:r>
              <a:rPr lang="en-US" b="0" i="0" dirty="0">
                <a:solidFill>
                  <a:srgbClr val="202124"/>
                </a:solidFill>
                <a:effectLst/>
                <a:latin typeface="Google Sans"/>
              </a:rPr>
              <a:t>The vector triple product at the bottom can be simplified by the</a:t>
            </a:r>
            <a:r>
              <a:rPr lang="en-US" dirty="0">
                <a:solidFill>
                  <a:srgbClr val="202124"/>
                </a:solidFill>
                <a:latin typeface="Google Sans"/>
              </a:rPr>
              <a:t> </a:t>
            </a:r>
            <a:r>
              <a:rPr lang="en-US" b="0" i="0" dirty="0">
                <a:solidFill>
                  <a:srgbClr val="202124"/>
                </a:solidFill>
                <a:effectLst/>
                <a:latin typeface="Google Sans"/>
              </a:rPr>
              <a:t>BAC-CAB rule:  </a:t>
            </a:r>
            <a:r>
              <a:rPr lang="en-US" b="0" i="0" dirty="0">
                <a:solidFill>
                  <a:srgbClr val="040C28"/>
                </a:solidFill>
                <a:effectLst/>
                <a:latin typeface="Google Sans"/>
              </a:rPr>
              <a:t>A×(B×C)=B(A⋅C)−C(A⋅B)</a:t>
            </a:r>
            <a:r>
              <a:rPr lang="en-US" b="0" i="0" dirty="0">
                <a:solidFill>
                  <a:srgbClr val="202124"/>
                </a:solidFill>
                <a:effectLst/>
                <a:latin typeface="Google Sans"/>
              </a:rPr>
              <a:t>.</a:t>
            </a:r>
            <a:br>
              <a:rPr lang="en-US" b="0" i="0" dirty="0">
                <a:solidFill>
                  <a:srgbClr val="202124"/>
                </a:solidFill>
                <a:effectLst/>
                <a:latin typeface="Google Sans"/>
              </a:rPr>
            </a:br>
            <a:r>
              <a:rPr lang="en-US" b="0" i="0" dirty="0">
                <a:solidFill>
                  <a:srgbClr val="202124"/>
                </a:solidFill>
                <a:effectLst/>
                <a:latin typeface="Google Sans"/>
              </a:rPr>
              <a:t>Note that </a:t>
            </a:r>
            <a:r>
              <a:rPr lang="en-US" b="1" i="0" dirty="0" err="1">
                <a:solidFill>
                  <a:srgbClr val="202124"/>
                </a:solidFill>
                <a:effectLst/>
                <a:latin typeface="Google Sans"/>
              </a:rPr>
              <a:t>V</a:t>
            </a:r>
            <a:r>
              <a:rPr lang="en-US" b="1" i="0" baseline="-25000" dirty="0" err="1">
                <a:solidFill>
                  <a:srgbClr val="202124"/>
                </a:solidFill>
                <a:effectLst/>
                <a:latin typeface="Google Sans"/>
              </a:rPr>
              <a:t>ag</a:t>
            </a:r>
            <a:r>
              <a:rPr lang="en-US" b="0" i="0" dirty="0">
                <a:solidFill>
                  <a:srgbClr val="202124"/>
                </a:solidFill>
                <a:effectLst/>
                <a:latin typeface="Google Sans"/>
              </a:rPr>
              <a:t> is in the horizontal </a:t>
            </a:r>
            <a:r>
              <a:rPr lang="en-US" b="1" i="0" dirty="0" err="1">
                <a:solidFill>
                  <a:srgbClr val="202124"/>
                </a:solidFill>
                <a:effectLst/>
                <a:latin typeface="Google Sans"/>
              </a:rPr>
              <a:t>i</a:t>
            </a:r>
            <a:r>
              <a:rPr lang="en-US" b="0" i="0" dirty="0">
                <a:solidFill>
                  <a:srgbClr val="202124"/>
                </a:solidFill>
                <a:effectLst/>
                <a:latin typeface="Google Sans"/>
              </a:rPr>
              <a:t>, </a:t>
            </a:r>
            <a:r>
              <a:rPr lang="en-US" b="1" i="0" dirty="0">
                <a:solidFill>
                  <a:srgbClr val="202124"/>
                </a:solidFill>
                <a:effectLst/>
                <a:latin typeface="Google Sans"/>
              </a:rPr>
              <a:t>j</a:t>
            </a:r>
            <a:r>
              <a:rPr lang="en-US" b="0" i="0" dirty="0">
                <a:solidFill>
                  <a:srgbClr val="202124"/>
                </a:solidFill>
                <a:effectLst/>
                <a:latin typeface="Google Sans"/>
              </a:rPr>
              <a:t> direction. </a:t>
            </a:r>
            <a:endParaRPr lang="en-US" dirty="0"/>
          </a:p>
        </p:txBody>
      </p:sp>
    </p:spTree>
    <p:extLst>
      <p:ext uri="{BB962C8B-B14F-4D97-AF65-F5344CB8AC3E}">
        <p14:creationId xmlns:p14="http://schemas.microsoft.com/office/powerpoint/2010/main" val="3240830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BAA32573-AB0A-3D66-6C0E-367BD41BA6EE}"/>
                  </a:ext>
                </a:extLst>
              </p14:cNvPr>
              <p14:cNvContentPartPr/>
              <p14:nvPr/>
            </p14:nvContentPartPr>
            <p14:xfrm>
              <a:off x="64482" y="533399"/>
              <a:ext cx="12091452" cy="5838825"/>
            </p14:xfrm>
          </p:contentPart>
        </mc:Choice>
        <mc:Fallback xmlns="">
          <p:pic>
            <p:nvPicPr>
              <p:cNvPr id="4" name="Ink 3">
                <a:extLst>
                  <a:ext uri="{FF2B5EF4-FFF2-40B4-BE49-F238E27FC236}">
                    <a16:creationId xmlns:a16="http://schemas.microsoft.com/office/drawing/2014/main" id="{BAA32573-AB0A-3D66-6C0E-367BD41BA6EE}"/>
                  </a:ext>
                </a:extLst>
              </p:cNvPr>
              <p:cNvPicPr/>
              <p:nvPr/>
            </p:nvPicPr>
            <p:blipFill>
              <a:blip r:embed="rId3"/>
              <a:stretch>
                <a:fillRect/>
              </a:stretch>
            </p:blipFill>
            <p:spPr>
              <a:xfrm>
                <a:off x="51881" y="520800"/>
                <a:ext cx="12116293" cy="5863663"/>
              </a:xfrm>
              <a:prstGeom prst="rect">
                <a:avLst/>
              </a:prstGeom>
            </p:spPr>
          </p:pic>
        </mc:Fallback>
      </mc:AlternateContent>
      <p:sp>
        <p:nvSpPr>
          <p:cNvPr id="5" name="TextBox 4">
            <a:extLst>
              <a:ext uri="{FF2B5EF4-FFF2-40B4-BE49-F238E27FC236}">
                <a16:creationId xmlns:a16="http://schemas.microsoft.com/office/drawing/2014/main" id="{4284AF74-E3F8-0CEC-B10F-85F9E0C0BDE3}"/>
              </a:ext>
            </a:extLst>
          </p:cNvPr>
          <p:cNvSpPr txBox="1"/>
          <p:nvPr/>
        </p:nvSpPr>
        <p:spPr>
          <a:xfrm>
            <a:off x="9429750" y="6002892"/>
            <a:ext cx="2481577" cy="369332"/>
          </a:xfrm>
          <a:prstGeom prst="rect">
            <a:avLst/>
          </a:prstGeom>
          <a:noFill/>
        </p:spPr>
        <p:txBody>
          <a:bodyPr wrap="none" rtlCol="0">
            <a:spAutoFit/>
          </a:bodyPr>
          <a:lstStyle/>
          <a:p>
            <a:r>
              <a:rPr lang="en-US" b="1" dirty="0"/>
              <a:t>High surface pressure</a:t>
            </a:r>
          </a:p>
        </p:txBody>
      </p:sp>
      <p:sp>
        <p:nvSpPr>
          <p:cNvPr id="6" name="TextBox 5">
            <a:extLst>
              <a:ext uri="{FF2B5EF4-FFF2-40B4-BE49-F238E27FC236}">
                <a16:creationId xmlns:a16="http://schemas.microsoft.com/office/drawing/2014/main" id="{CE98C2D3-F2C0-9F3A-E2C1-2C158479183E}"/>
              </a:ext>
            </a:extLst>
          </p:cNvPr>
          <p:cNvSpPr txBox="1"/>
          <p:nvPr/>
        </p:nvSpPr>
        <p:spPr>
          <a:xfrm>
            <a:off x="9429749" y="4364592"/>
            <a:ext cx="2426433" cy="369332"/>
          </a:xfrm>
          <a:prstGeom prst="rect">
            <a:avLst/>
          </a:prstGeom>
          <a:noFill/>
        </p:spPr>
        <p:txBody>
          <a:bodyPr wrap="none" rtlCol="0">
            <a:spAutoFit/>
          </a:bodyPr>
          <a:lstStyle/>
          <a:p>
            <a:r>
              <a:rPr lang="en-US" b="1" dirty="0"/>
              <a:t>Low surface pressure</a:t>
            </a:r>
          </a:p>
        </p:txBody>
      </p:sp>
    </p:spTree>
    <p:extLst>
      <p:ext uri="{BB962C8B-B14F-4D97-AF65-F5344CB8AC3E}">
        <p14:creationId xmlns:p14="http://schemas.microsoft.com/office/powerpoint/2010/main" val="74266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3EEB504-BD63-C85C-C46C-D0B474C703D5}"/>
                  </a:ext>
                </a:extLst>
              </p14:cNvPr>
              <p14:cNvContentPartPr/>
              <p14:nvPr/>
            </p14:nvContentPartPr>
            <p14:xfrm>
              <a:off x="1346200" y="463550"/>
              <a:ext cx="9499600" cy="5930900"/>
            </p14:xfrm>
          </p:contentPart>
        </mc:Choice>
        <mc:Fallback xmlns="">
          <p:pic>
            <p:nvPicPr>
              <p:cNvPr id="4" name="Ink 3">
                <a:extLst>
                  <a:ext uri="{FF2B5EF4-FFF2-40B4-BE49-F238E27FC236}">
                    <a16:creationId xmlns:a16="http://schemas.microsoft.com/office/drawing/2014/main" id="{C3EEB504-BD63-C85C-C46C-D0B474C703D5}"/>
                  </a:ext>
                </a:extLst>
              </p:cNvPr>
              <p:cNvPicPr/>
              <p:nvPr/>
            </p:nvPicPr>
            <p:blipFill>
              <a:blip r:embed="rId3"/>
              <a:stretch>
                <a:fillRect/>
              </a:stretch>
            </p:blipFill>
            <p:spPr>
              <a:xfrm>
                <a:off x="1337201" y="454551"/>
                <a:ext cx="9517239" cy="5948538"/>
              </a:xfrm>
              <a:prstGeom prst="rect">
                <a:avLst/>
              </a:prstGeom>
            </p:spPr>
          </p:pic>
        </mc:Fallback>
      </mc:AlternateContent>
    </p:spTree>
    <p:extLst>
      <p:ext uri="{BB962C8B-B14F-4D97-AF65-F5344CB8AC3E}">
        <p14:creationId xmlns:p14="http://schemas.microsoft.com/office/powerpoint/2010/main" val="3552984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485B3-D370-101D-DC23-5FBEFDDAD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B672C3-0FC3-BAD2-1174-52CB25421BF3}"/>
              </a:ext>
            </a:extLst>
          </p:cNvPr>
          <p:cNvSpPr>
            <a:spLocks noGrp="1"/>
          </p:cNvSpPr>
          <p:nvPr>
            <p:ph type="ctrTitle"/>
          </p:nvPr>
        </p:nvSpPr>
        <p:spPr>
          <a:xfrm>
            <a:off x="1602377" y="0"/>
            <a:ext cx="9144000" cy="501162"/>
          </a:xfrm>
        </p:spPr>
        <p:txBody>
          <a:bodyPr/>
          <a:lstStyle/>
          <a:p>
            <a:r>
              <a:rPr lang="en-US" dirty="0"/>
              <a:t>Continuity Equation</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8013989B-807F-4C0C-DAFD-2957B8C3D9EC}"/>
                  </a:ext>
                </a:extLst>
              </p14:cNvPr>
              <p14:cNvContentPartPr/>
              <p14:nvPr/>
            </p14:nvContentPartPr>
            <p14:xfrm>
              <a:off x="1602377" y="674867"/>
              <a:ext cx="4045790" cy="2629234"/>
            </p14:xfrm>
          </p:contentPart>
        </mc:Choice>
        <mc:Fallback xmlns="">
          <p:pic>
            <p:nvPicPr>
              <p:cNvPr id="3" name="Ink 2">
                <a:extLst>
                  <a:ext uri="{FF2B5EF4-FFF2-40B4-BE49-F238E27FC236}">
                    <a16:creationId xmlns:a16="http://schemas.microsoft.com/office/drawing/2014/main" id="{8013989B-807F-4C0C-DAFD-2957B8C3D9EC}"/>
                  </a:ext>
                </a:extLst>
              </p:cNvPr>
              <p:cNvPicPr/>
              <p:nvPr/>
            </p:nvPicPr>
            <p:blipFill>
              <a:blip r:embed="rId3"/>
              <a:stretch>
                <a:fillRect/>
              </a:stretch>
            </p:blipFill>
            <p:spPr>
              <a:xfrm>
                <a:off x="1589779" y="662265"/>
                <a:ext cx="4070626" cy="265407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5302C5C-8A96-79E7-5154-C8ACCE97ACFC}"/>
                  </a:ext>
                </a:extLst>
              </p14:cNvPr>
              <p14:cNvContentPartPr/>
              <p14:nvPr/>
            </p14:nvContentPartPr>
            <p14:xfrm>
              <a:off x="647340" y="3796125"/>
              <a:ext cx="6516688" cy="2212975"/>
            </p14:xfrm>
          </p:contentPart>
        </mc:Choice>
        <mc:Fallback xmlns="">
          <p:pic>
            <p:nvPicPr>
              <p:cNvPr id="4" name="Ink 3">
                <a:extLst>
                  <a:ext uri="{FF2B5EF4-FFF2-40B4-BE49-F238E27FC236}">
                    <a16:creationId xmlns:a16="http://schemas.microsoft.com/office/drawing/2014/main" id="{15302C5C-8A96-79E7-5154-C8ACCE97ACFC}"/>
                  </a:ext>
                </a:extLst>
              </p:cNvPr>
              <p:cNvPicPr/>
              <p:nvPr/>
            </p:nvPicPr>
            <p:blipFill>
              <a:blip r:embed="rId5"/>
              <a:stretch>
                <a:fillRect/>
              </a:stretch>
            </p:blipFill>
            <p:spPr>
              <a:xfrm>
                <a:off x="634739" y="3783529"/>
                <a:ext cx="6541529" cy="2237808"/>
              </a:xfrm>
              <a:prstGeom prst="rect">
                <a:avLst/>
              </a:prstGeom>
            </p:spPr>
          </p:pic>
        </mc:Fallback>
      </mc:AlternateContent>
      <p:sp>
        <p:nvSpPr>
          <p:cNvPr id="5" name="TextBox 4">
            <a:extLst>
              <a:ext uri="{FF2B5EF4-FFF2-40B4-BE49-F238E27FC236}">
                <a16:creationId xmlns:a16="http://schemas.microsoft.com/office/drawing/2014/main" id="{98C17E87-463B-4C93-30A0-934D2FF51ACA}"/>
              </a:ext>
            </a:extLst>
          </p:cNvPr>
          <p:cNvSpPr txBox="1"/>
          <p:nvPr/>
        </p:nvSpPr>
        <p:spPr>
          <a:xfrm>
            <a:off x="6096000" y="1866328"/>
            <a:ext cx="5055079" cy="646331"/>
          </a:xfrm>
          <a:prstGeom prst="rect">
            <a:avLst/>
          </a:prstGeom>
          <a:noFill/>
        </p:spPr>
        <p:txBody>
          <a:bodyPr wrap="square" rtlCol="0">
            <a:spAutoFit/>
          </a:bodyPr>
          <a:lstStyle/>
          <a:p>
            <a:r>
              <a:rPr lang="en-US" dirty="0"/>
              <a:t>At a fixed location, look at the x direction and generalize to y and z.  </a:t>
            </a:r>
            <a:r>
              <a:rPr lang="en-US" dirty="0" err="1"/>
              <a:t>Eularian</a:t>
            </a:r>
            <a:r>
              <a:rPr lang="en-US" dirty="0"/>
              <a:t> view.</a:t>
            </a:r>
          </a:p>
        </p:txBody>
      </p:sp>
      <p:sp>
        <p:nvSpPr>
          <p:cNvPr id="6" name="TextBox 5">
            <a:extLst>
              <a:ext uri="{FF2B5EF4-FFF2-40B4-BE49-F238E27FC236}">
                <a16:creationId xmlns:a16="http://schemas.microsoft.com/office/drawing/2014/main" id="{736DB479-45DB-6AFC-BB49-853EE6C9D317}"/>
              </a:ext>
            </a:extLst>
          </p:cNvPr>
          <p:cNvSpPr txBox="1"/>
          <p:nvPr/>
        </p:nvSpPr>
        <p:spPr>
          <a:xfrm>
            <a:off x="6990272" y="3785492"/>
            <a:ext cx="5055079" cy="646331"/>
          </a:xfrm>
          <a:prstGeom prst="rect">
            <a:avLst/>
          </a:prstGeom>
          <a:noFill/>
        </p:spPr>
        <p:txBody>
          <a:bodyPr wrap="square" rtlCol="0">
            <a:spAutoFit/>
          </a:bodyPr>
          <a:lstStyle/>
          <a:p>
            <a:r>
              <a:rPr lang="en-US" dirty="0"/>
              <a:t>General strategy: Will calculate </a:t>
            </a:r>
            <a:r>
              <a:rPr lang="en-US" u="sng" dirty="0"/>
              <a:t>rate of mass in</a:t>
            </a:r>
            <a:r>
              <a:rPr lang="en-US" dirty="0"/>
              <a:t> – </a:t>
            </a:r>
            <a:r>
              <a:rPr lang="en-US" u="sng" dirty="0"/>
              <a:t>rate of mass out </a:t>
            </a:r>
            <a:r>
              <a:rPr lang="en-US" dirty="0"/>
              <a:t>for x, y, and z. </a:t>
            </a:r>
          </a:p>
        </p:txBody>
      </p:sp>
    </p:spTree>
    <p:extLst>
      <p:ext uri="{BB962C8B-B14F-4D97-AF65-F5344CB8AC3E}">
        <p14:creationId xmlns:p14="http://schemas.microsoft.com/office/powerpoint/2010/main" val="619646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3552F9C7-F620-E9ED-1398-3B7E8E92F265}"/>
                  </a:ext>
                </a:extLst>
              </p14:cNvPr>
              <p14:cNvContentPartPr/>
              <p14:nvPr/>
            </p14:nvContentPartPr>
            <p14:xfrm>
              <a:off x="423862" y="1597536"/>
              <a:ext cx="11016471" cy="5077661"/>
            </p14:xfrm>
          </p:contentPart>
        </mc:Choice>
        <mc:Fallback xmlns="">
          <p:pic>
            <p:nvPicPr>
              <p:cNvPr id="4" name="Ink 3">
                <a:extLst>
                  <a:ext uri="{FF2B5EF4-FFF2-40B4-BE49-F238E27FC236}">
                    <a16:creationId xmlns:a16="http://schemas.microsoft.com/office/drawing/2014/main" id="{3552F9C7-F620-E9ED-1398-3B7E8E92F265}"/>
                  </a:ext>
                </a:extLst>
              </p:cNvPr>
              <p:cNvPicPr/>
              <p:nvPr/>
            </p:nvPicPr>
            <p:blipFill>
              <a:blip r:embed="rId3"/>
              <a:stretch>
                <a:fillRect/>
              </a:stretch>
            </p:blipFill>
            <p:spPr>
              <a:xfrm>
                <a:off x="411261" y="1584935"/>
                <a:ext cx="11041313" cy="5102504"/>
              </a:xfrm>
              <a:prstGeom prst="rect">
                <a:avLst/>
              </a:prstGeom>
            </p:spPr>
          </p:pic>
        </mc:Fallback>
      </mc:AlternateContent>
      <p:sp>
        <p:nvSpPr>
          <p:cNvPr id="5" name="TextBox 4">
            <a:extLst>
              <a:ext uri="{FF2B5EF4-FFF2-40B4-BE49-F238E27FC236}">
                <a16:creationId xmlns:a16="http://schemas.microsoft.com/office/drawing/2014/main" id="{1B614275-5108-69A2-0A68-F15387792E9A}"/>
              </a:ext>
            </a:extLst>
          </p:cNvPr>
          <p:cNvSpPr txBox="1"/>
          <p:nvPr/>
        </p:nvSpPr>
        <p:spPr>
          <a:xfrm>
            <a:off x="6096000" y="255152"/>
            <a:ext cx="4454106" cy="1200329"/>
          </a:xfrm>
          <a:prstGeom prst="rect">
            <a:avLst/>
          </a:prstGeom>
          <a:noFill/>
        </p:spPr>
        <p:txBody>
          <a:bodyPr wrap="square" rtlCol="0">
            <a:spAutoFit/>
          </a:bodyPr>
          <a:lstStyle/>
          <a:p>
            <a:r>
              <a:rPr lang="en-US" dirty="0"/>
              <a:t>Expand the second term out, notice the cancellations given in green.  Generalize for the y and z direction. Get a Cartesian coordinate form of the density change.    </a:t>
            </a:r>
          </a:p>
        </p:txBody>
      </p:sp>
    </p:spTree>
    <p:extLst>
      <p:ext uri="{BB962C8B-B14F-4D97-AF65-F5344CB8AC3E}">
        <p14:creationId xmlns:p14="http://schemas.microsoft.com/office/powerpoint/2010/main" val="3764887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EA47371A-B46B-B378-2F88-9119F913D65E}"/>
                  </a:ext>
                </a:extLst>
              </p14:cNvPr>
              <p14:cNvContentPartPr/>
              <p14:nvPr/>
            </p14:nvContentPartPr>
            <p14:xfrm>
              <a:off x="985179" y="1239149"/>
              <a:ext cx="9314761" cy="5380054"/>
            </p14:xfrm>
          </p:contentPart>
        </mc:Choice>
        <mc:Fallback xmlns="">
          <p:pic>
            <p:nvPicPr>
              <p:cNvPr id="4" name="Ink 3">
                <a:extLst>
                  <a:ext uri="{FF2B5EF4-FFF2-40B4-BE49-F238E27FC236}">
                    <a16:creationId xmlns:a16="http://schemas.microsoft.com/office/drawing/2014/main" id="{EA47371A-B46B-B378-2F88-9119F913D65E}"/>
                  </a:ext>
                </a:extLst>
              </p:cNvPr>
              <p:cNvPicPr/>
              <p:nvPr/>
            </p:nvPicPr>
            <p:blipFill>
              <a:blip r:embed="rId3"/>
              <a:stretch>
                <a:fillRect/>
              </a:stretch>
            </p:blipFill>
            <p:spPr>
              <a:xfrm>
                <a:off x="972579" y="1226547"/>
                <a:ext cx="9339601" cy="5404898"/>
              </a:xfrm>
              <a:prstGeom prst="rect">
                <a:avLst/>
              </a:prstGeom>
            </p:spPr>
          </p:pic>
        </mc:Fallback>
      </mc:AlternateContent>
      <p:sp>
        <p:nvSpPr>
          <p:cNvPr id="5" name="TextBox 4">
            <a:extLst>
              <a:ext uri="{FF2B5EF4-FFF2-40B4-BE49-F238E27FC236}">
                <a16:creationId xmlns:a16="http://schemas.microsoft.com/office/drawing/2014/main" id="{7AB95BC3-C9CC-DB70-BE91-79BD03F87D34}"/>
              </a:ext>
            </a:extLst>
          </p:cNvPr>
          <p:cNvSpPr txBox="1"/>
          <p:nvPr/>
        </p:nvSpPr>
        <p:spPr>
          <a:xfrm>
            <a:off x="2294626" y="146649"/>
            <a:ext cx="8299719" cy="923330"/>
          </a:xfrm>
          <a:prstGeom prst="rect">
            <a:avLst/>
          </a:prstGeom>
          <a:noFill/>
        </p:spPr>
        <p:txBody>
          <a:bodyPr wrap="square" rtlCol="0">
            <a:spAutoFit/>
          </a:bodyPr>
          <a:lstStyle/>
          <a:p>
            <a:r>
              <a:rPr lang="en-US" dirty="0"/>
              <a:t>Carry over the equation from the previous slide:</a:t>
            </a:r>
            <a:br>
              <a:rPr lang="en-US" dirty="0"/>
            </a:br>
            <a:r>
              <a:rPr lang="en-US" dirty="0"/>
              <a:t>Write it in vector notation.</a:t>
            </a:r>
            <a:br>
              <a:rPr lang="en-US" dirty="0"/>
            </a:br>
            <a:r>
              <a:rPr lang="en-US" dirty="0"/>
              <a:t>Use the chain rule for the product to get another form of the Continuity equation.</a:t>
            </a:r>
          </a:p>
        </p:txBody>
      </p:sp>
    </p:spTree>
    <p:extLst>
      <p:ext uri="{BB962C8B-B14F-4D97-AF65-F5344CB8AC3E}">
        <p14:creationId xmlns:p14="http://schemas.microsoft.com/office/powerpoint/2010/main" val="2223988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68474CDE-7212-42C5-EF5D-E9B5381F21C6}"/>
                  </a:ext>
                </a:extLst>
              </p14:cNvPr>
              <p14:cNvContentPartPr/>
              <p14:nvPr/>
            </p14:nvContentPartPr>
            <p14:xfrm>
              <a:off x="650102" y="1397479"/>
              <a:ext cx="10953085" cy="4760674"/>
            </p14:xfrm>
          </p:contentPart>
        </mc:Choice>
        <mc:Fallback xmlns="">
          <p:pic>
            <p:nvPicPr>
              <p:cNvPr id="4" name="Ink 3">
                <a:extLst>
                  <a:ext uri="{FF2B5EF4-FFF2-40B4-BE49-F238E27FC236}">
                    <a16:creationId xmlns:a16="http://schemas.microsoft.com/office/drawing/2014/main" id="{68474CDE-7212-42C5-EF5D-E9B5381F21C6}"/>
                  </a:ext>
                </a:extLst>
              </p:cNvPr>
              <p:cNvPicPr/>
              <p:nvPr/>
            </p:nvPicPr>
            <p:blipFill>
              <a:blip r:embed="rId3"/>
              <a:stretch>
                <a:fillRect/>
              </a:stretch>
            </p:blipFill>
            <p:spPr>
              <a:xfrm>
                <a:off x="637501" y="1384880"/>
                <a:ext cx="10977928" cy="4785512"/>
              </a:xfrm>
              <a:prstGeom prst="rect">
                <a:avLst/>
              </a:prstGeom>
            </p:spPr>
          </p:pic>
        </mc:Fallback>
      </mc:AlternateContent>
      <p:sp>
        <p:nvSpPr>
          <p:cNvPr id="5" name="TextBox 4">
            <a:extLst>
              <a:ext uri="{FF2B5EF4-FFF2-40B4-BE49-F238E27FC236}">
                <a16:creationId xmlns:a16="http://schemas.microsoft.com/office/drawing/2014/main" id="{3A855A92-E683-7609-27AE-54B643CC9F5D}"/>
              </a:ext>
            </a:extLst>
          </p:cNvPr>
          <p:cNvSpPr txBox="1"/>
          <p:nvPr/>
        </p:nvSpPr>
        <p:spPr>
          <a:xfrm>
            <a:off x="491706" y="241540"/>
            <a:ext cx="10953085" cy="646331"/>
          </a:xfrm>
          <a:prstGeom prst="rect">
            <a:avLst/>
          </a:prstGeom>
          <a:noFill/>
        </p:spPr>
        <p:txBody>
          <a:bodyPr wrap="square" rtlCol="0">
            <a:spAutoFit/>
          </a:bodyPr>
          <a:lstStyle/>
          <a:p>
            <a:r>
              <a:rPr lang="en-US" dirty="0"/>
              <a:t>The ‘total’ time derivative of the density for an air parcel moving along a </a:t>
            </a:r>
            <a:r>
              <a:rPr lang="en-US" dirty="0" err="1"/>
              <a:t>Lagrangian</a:t>
            </a:r>
            <a:r>
              <a:rPr lang="en-US" dirty="0"/>
              <a:t> trajectory that arrives at the fixed </a:t>
            </a:r>
            <a:r>
              <a:rPr lang="en-US" dirty="0" err="1"/>
              <a:t>Eularian</a:t>
            </a:r>
            <a:r>
              <a:rPr lang="en-US" dirty="0"/>
              <a:t> location </a:t>
            </a:r>
            <a:r>
              <a:rPr lang="en-US" dirty="0" err="1"/>
              <a:t>x,y,z,t</a:t>
            </a:r>
            <a:endParaRPr lang="en-US" dirty="0"/>
          </a:p>
        </p:txBody>
      </p:sp>
    </p:spTree>
    <p:extLst>
      <p:ext uri="{BB962C8B-B14F-4D97-AF65-F5344CB8AC3E}">
        <p14:creationId xmlns:p14="http://schemas.microsoft.com/office/powerpoint/2010/main" val="1433374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C015A5F8-AF2A-D232-2D57-64CDA01F792F}"/>
                  </a:ext>
                </a:extLst>
              </p14:cNvPr>
              <p14:cNvContentPartPr/>
              <p14:nvPr/>
            </p14:nvContentPartPr>
            <p14:xfrm>
              <a:off x="1601788" y="2098675"/>
              <a:ext cx="8990012" cy="2660650"/>
            </p14:xfrm>
          </p:contentPart>
        </mc:Choice>
        <mc:Fallback xmlns="">
          <p:pic>
            <p:nvPicPr>
              <p:cNvPr id="6" name="Ink 5">
                <a:extLst>
                  <a:ext uri="{FF2B5EF4-FFF2-40B4-BE49-F238E27FC236}">
                    <a16:creationId xmlns:a16="http://schemas.microsoft.com/office/drawing/2014/main" id="{C015A5F8-AF2A-D232-2D57-64CDA01F792F}"/>
                  </a:ext>
                </a:extLst>
              </p:cNvPr>
              <p:cNvPicPr/>
              <p:nvPr/>
            </p:nvPicPr>
            <p:blipFill>
              <a:blip r:embed="rId3"/>
              <a:stretch>
                <a:fillRect/>
              </a:stretch>
            </p:blipFill>
            <p:spPr>
              <a:xfrm>
                <a:off x="1589187" y="2086077"/>
                <a:ext cx="9014853" cy="2685486"/>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30CB0FF-5BB5-92E3-F156-CC8A09AD898A}"/>
                  </a:ext>
                </a:extLst>
              </p14:cNvPr>
              <p14:cNvContentPartPr/>
              <p14:nvPr/>
            </p14:nvContentPartPr>
            <p14:xfrm>
              <a:off x="3182597" y="2344205"/>
              <a:ext cx="7696440" cy="2866680"/>
            </p14:xfrm>
          </p:contentPart>
        </mc:Choice>
        <mc:Fallback xmlns="">
          <p:pic>
            <p:nvPicPr>
              <p:cNvPr id="8" name="Ink 7">
                <a:extLst>
                  <a:ext uri="{FF2B5EF4-FFF2-40B4-BE49-F238E27FC236}">
                    <a16:creationId xmlns:a16="http://schemas.microsoft.com/office/drawing/2014/main" id="{D30CB0FF-5BB5-92E3-F156-CC8A09AD898A}"/>
                  </a:ext>
                </a:extLst>
              </p:cNvPr>
              <p:cNvPicPr/>
              <p:nvPr/>
            </p:nvPicPr>
            <p:blipFill>
              <a:blip r:embed="rId5"/>
              <a:stretch>
                <a:fillRect/>
              </a:stretch>
            </p:blipFill>
            <p:spPr>
              <a:xfrm>
                <a:off x="3164957" y="2326565"/>
                <a:ext cx="7732080" cy="2902320"/>
              </a:xfrm>
              <a:prstGeom prst="rect">
                <a:avLst/>
              </a:prstGeom>
            </p:spPr>
          </p:pic>
        </mc:Fallback>
      </mc:AlternateContent>
    </p:spTree>
    <p:extLst>
      <p:ext uri="{BB962C8B-B14F-4D97-AF65-F5344CB8AC3E}">
        <p14:creationId xmlns:p14="http://schemas.microsoft.com/office/powerpoint/2010/main" val="4174239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5E4F39E1-5645-A52B-B3F9-891FA7629E13}"/>
                  </a:ext>
                </a:extLst>
              </p14:cNvPr>
              <p14:cNvContentPartPr/>
              <p14:nvPr/>
            </p14:nvContentPartPr>
            <p14:xfrm>
              <a:off x="449771" y="819944"/>
              <a:ext cx="10034588" cy="5218112"/>
            </p14:xfrm>
          </p:contentPart>
        </mc:Choice>
        <mc:Fallback xmlns="">
          <p:pic>
            <p:nvPicPr>
              <p:cNvPr id="4" name="Ink 3">
                <a:extLst>
                  <a:ext uri="{FF2B5EF4-FFF2-40B4-BE49-F238E27FC236}">
                    <a16:creationId xmlns:a16="http://schemas.microsoft.com/office/drawing/2014/main" id="{5E4F39E1-5645-A52B-B3F9-891FA7629E13}"/>
                  </a:ext>
                </a:extLst>
              </p:cNvPr>
              <p:cNvPicPr/>
              <p:nvPr/>
            </p:nvPicPr>
            <p:blipFill>
              <a:blip r:embed="rId3"/>
              <a:stretch>
                <a:fillRect/>
              </a:stretch>
            </p:blipFill>
            <p:spPr>
              <a:xfrm>
                <a:off x="437171" y="807343"/>
                <a:ext cx="10059428" cy="5242953"/>
              </a:xfrm>
              <a:prstGeom prst="rect">
                <a:avLst/>
              </a:prstGeom>
            </p:spPr>
          </p:pic>
        </mc:Fallback>
      </mc:AlternateContent>
      <p:grpSp>
        <p:nvGrpSpPr>
          <p:cNvPr id="16" name="Group 15">
            <a:extLst>
              <a:ext uri="{FF2B5EF4-FFF2-40B4-BE49-F238E27FC236}">
                <a16:creationId xmlns:a16="http://schemas.microsoft.com/office/drawing/2014/main" id="{7B56F913-A20D-19EB-553C-8CC0EDF71996}"/>
              </a:ext>
            </a:extLst>
          </p:cNvPr>
          <p:cNvGrpSpPr/>
          <p:nvPr/>
        </p:nvGrpSpPr>
        <p:grpSpPr>
          <a:xfrm>
            <a:off x="8245997" y="3671885"/>
            <a:ext cx="923400" cy="205560"/>
            <a:chOff x="8245997" y="3671885"/>
            <a:chExt cx="923400" cy="205560"/>
          </a:xfrm>
        </p:grpSpPr>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D9E7D0E6-8C76-A9A3-4A76-1CCD65E15BFD}"/>
                    </a:ext>
                  </a:extLst>
                </p14:cNvPr>
                <p14:cNvContentPartPr/>
                <p14:nvPr/>
              </p14:nvContentPartPr>
              <p14:xfrm>
                <a:off x="8276957" y="3774485"/>
                <a:ext cx="3600" cy="29880"/>
              </p14:xfrm>
            </p:contentPart>
          </mc:Choice>
          <mc:Fallback xmlns="">
            <p:pic>
              <p:nvPicPr>
                <p:cNvPr id="3" name="Ink 2">
                  <a:extLst>
                    <a:ext uri="{FF2B5EF4-FFF2-40B4-BE49-F238E27FC236}">
                      <a16:creationId xmlns:a16="http://schemas.microsoft.com/office/drawing/2014/main" id="{D9E7D0E6-8C76-A9A3-4A76-1CCD65E15BFD}"/>
                    </a:ext>
                  </a:extLst>
                </p:cNvPr>
                <p:cNvPicPr/>
                <p:nvPr/>
              </p:nvPicPr>
              <p:blipFill>
                <a:blip r:embed="rId5"/>
                <a:stretch>
                  <a:fillRect/>
                </a:stretch>
              </p:blipFill>
              <p:spPr>
                <a:xfrm>
                  <a:off x="8270837" y="3768365"/>
                  <a:ext cx="1584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8AB335F8-5CF9-1C64-02FE-F769E13A295D}"/>
                    </a:ext>
                  </a:extLst>
                </p14:cNvPr>
                <p14:cNvContentPartPr/>
                <p14:nvPr/>
              </p14:nvContentPartPr>
              <p14:xfrm>
                <a:off x="8245997" y="3671885"/>
                <a:ext cx="88560" cy="176040"/>
              </p14:xfrm>
            </p:contentPart>
          </mc:Choice>
          <mc:Fallback xmlns="">
            <p:pic>
              <p:nvPicPr>
                <p:cNvPr id="5" name="Ink 4">
                  <a:extLst>
                    <a:ext uri="{FF2B5EF4-FFF2-40B4-BE49-F238E27FC236}">
                      <a16:creationId xmlns:a16="http://schemas.microsoft.com/office/drawing/2014/main" id="{8AB335F8-5CF9-1C64-02FE-F769E13A295D}"/>
                    </a:ext>
                  </a:extLst>
                </p:cNvPr>
                <p:cNvPicPr/>
                <p:nvPr/>
              </p:nvPicPr>
              <p:blipFill>
                <a:blip r:embed="rId7"/>
                <a:stretch>
                  <a:fillRect/>
                </a:stretch>
              </p:blipFill>
              <p:spPr>
                <a:xfrm>
                  <a:off x="8239877" y="3665765"/>
                  <a:ext cx="1008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59C1A02E-7EAB-F00E-783E-CFEE69816FF1}"/>
                    </a:ext>
                  </a:extLst>
                </p14:cNvPr>
                <p14:cNvContentPartPr/>
                <p14:nvPr/>
              </p14:nvContentPartPr>
              <p14:xfrm>
                <a:off x="8387477" y="3778805"/>
                <a:ext cx="75600" cy="58680"/>
              </p14:xfrm>
            </p:contentPart>
          </mc:Choice>
          <mc:Fallback xmlns="">
            <p:pic>
              <p:nvPicPr>
                <p:cNvPr id="6" name="Ink 5">
                  <a:extLst>
                    <a:ext uri="{FF2B5EF4-FFF2-40B4-BE49-F238E27FC236}">
                      <a16:creationId xmlns:a16="http://schemas.microsoft.com/office/drawing/2014/main" id="{59C1A02E-7EAB-F00E-783E-CFEE69816FF1}"/>
                    </a:ext>
                  </a:extLst>
                </p:cNvPr>
                <p:cNvPicPr/>
                <p:nvPr/>
              </p:nvPicPr>
              <p:blipFill>
                <a:blip r:embed="rId9"/>
                <a:stretch>
                  <a:fillRect/>
                </a:stretch>
              </p:blipFill>
              <p:spPr>
                <a:xfrm>
                  <a:off x="8381357" y="3772685"/>
                  <a:ext cx="8784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409E0975-8F12-27C9-5F14-BF40F801EA14}"/>
                    </a:ext>
                  </a:extLst>
                </p14:cNvPr>
                <p14:cNvContentPartPr/>
                <p14:nvPr/>
              </p14:nvContentPartPr>
              <p14:xfrm>
                <a:off x="8514917" y="3696725"/>
                <a:ext cx="18360" cy="139680"/>
              </p14:xfrm>
            </p:contentPart>
          </mc:Choice>
          <mc:Fallback xmlns="">
            <p:pic>
              <p:nvPicPr>
                <p:cNvPr id="7" name="Ink 6">
                  <a:extLst>
                    <a:ext uri="{FF2B5EF4-FFF2-40B4-BE49-F238E27FC236}">
                      <a16:creationId xmlns:a16="http://schemas.microsoft.com/office/drawing/2014/main" id="{409E0975-8F12-27C9-5F14-BF40F801EA14}"/>
                    </a:ext>
                  </a:extLst>
                </p:cNvPr>
                <p:cNvPicPr/>
                <p:nvPr/>
              </p:nvPicPr>
              <p:blipFill>
                <a:blip r:embed="rId11"/>
                <a:stretch>
                  <a:fillRect/>
                </a:stretch>
              </p:blipFill>
              <p:spPr>
                <a:xfrm>
                  <a:off x="8508797" y="3690605"/>
                  <a:ext cx="3060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3B6D772C-785F-4976-28AD-D90F83F1C40D}"/>
                    </a:ext>
                  </a:extLst>
                </p14:cNvPr>
                <p14:cNvContentPartPr/>
                <p14:nvPr/>
              </p14:nvContentPartPr>
              <p14:xfrm>
                <a:off x="8571077" y="3678365"/>
                <a:ext cx="38520" cy="178920"/>
              </p14:xfrm>
            </p:contentPart>
          </mc:Choice>
          <mc:Fallback xmlns="">
            <p:pic>
              <p:nvPicPr>
                <p:cNvPr id="8" name="Ink 7">
                  <a:extLst>
                    <a:ext uri="{FF2B5EF4-FFF2-40B4-BE49-F238E27FC236}">
                      <a16:creationId xmlns:a16="http://schemas.microsoft.com/office/drawing/2014/main" id="{3B6D772C-785F-4976-28AD-D90F83F1C40D}"/>
                    </a:ext>
                  </a:extLst>
                </p:cNvPr>
                <p:cNvPicPr/>
                <p:nvPr/>
              </p:nvPicPr>
              <p:blipFill>
                <a:blip r:embed="rId13"/>
                <a:stretch>
                  <a:fillRect/>
                </a:stretch>
              </p:blipFill>
              <p:spPr>
                <a:xfrm>
                  <a:off x="8564957" y="3672245"/>
                  <a:ext cx="5076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708D9633-B89C-3015-3EB9-EB342A03BE3A}"/>
                    </a:ext>
                  </a:extLst>
                </p14:cNvPr>
                <p14:cNvContentPartPr/>
                <p14:nvPr/>
              </p14:nvContentPartPr>
              <p14:xfrm>
                <a:off x="8509157" y="3765125"/>
                <a:ext cx="95760" cy="14040"/>
              </p14:xfrm>
            </p:contentPart>
          </mc:Choice>
          <mc:Fallback xmlns="">
            <p:pic>
              <p:nvPicPr>
                <p:cNvPr id="9" name="Ink 8">
                  <a:extLst>
                    <a:ext uri="{FF2B5EF4-FFF2-40B4-BE49-F238E27FC236}">
                      <a16:creationId xmlns:a16="http://schemas.microsoft.com/office/drawing/2014/main" id="{708D9633-B89C-3015-3EB9-EB342A03BE3A}"/>
                    </a:ext>
                  </a:extLst>
                </p:cNvPr>
                <p:cNvPicPr/>
                <p:nvPr/>
              </p:nvPicPr>
              <p:blipFill>
                <a:blip r:embed="rId15"/>
                <a:stretch>
                  <a:fillRect/>
                </a:stretch>
              </p:blipFill>
              <p:spPr>
                <a:xfrm>
                  <a:off x="8503037" y="3759005"/>
                  <a:ext cx="10800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EF2CDC9A-4989-E9A9-9CB9-2F26D5AB47B8}"/>
                    </a:ext>
                  </a:extLst>
                </p14:cNvPr>
                <p14:cNvContentPartPr/>
                <p14:nvPr/>
              </p14:nvContentPartPr>
              <p14:xfrm>
                <a:off x="8630477" y="3753605"/>
                <a:ext cx="38520" cy="61920"/>
              </p14:xfrm>
            </p:contentPart>
          </mc:Choice>
          <mc:Fallback xmlns="">
            <p:pic>
              <p:nvPicPr>
                <p:cNvPr id="10" name="Ink 9">
                  <a:extLst>
                    <a:ext uri="{FF2B5EF4-FFF2-40B4-BE49-F238E27FC236}">
                      <a16:creationId xmlns:a16="http://schemas.microsoft.com/office/drawing/2014/main" id="{EF2CDC9A-4989-E9A9-9CB9-2F26D5AB47B8}"/>
                    </a:ext>
                  </a:extLst>
                </p:cNvPr>
                <p:cNvPicPr/>
                <p:nvPr/>
              </p:nvPicPr>
              <p:blipFill>
                <a:blip r:embed="rId17"/>
                <a:stretch>
                  <a:fillRect/>
                </a:stretch>
              </p:blipFill>
              <p:spPr>
                <a:xfrm>
                  <a:off x="8624357" y="3747485"/>
                  <a:ext cx="5076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34F739AF-565A-9FDF-BF51-A43A36BB392E}"/>
                    </a:ext>
                  </a:extLst>
                </p14:cNvPr>
                <p14:cNvContentPartPr/>
                <p14:nvPr/>
              </p14:nvContentPartPr>
              <p14:xfrm>
                <a:off x="8703917" y="3760805"/>
                <a:ext cx="67320" cy="72000"/>
              </p14:xfrm>
            </p:contentPart>
          </mc:Choice>
          <mc:Fallback xmlns="">
            <p:pic>
              <p:nvPicPr>
                <p:cNvPr id="11" name="Ink 10">
                  <a:extLst>
                    <a:ext uri="{FF2B5EF4-FFF2-40B4-BE49-F238E27FC236}">
                      <a16:creationId xmlns:a16="http://schemas.microsoft.com/office/drawing/2014/main" id="{34F739AF-565A-9FDF-BF51-A43A36BB392E}"/>
                    </a:ext>
                  </a:extLst>
                </p:cNvPr>
                <p:cNvPicPr/>
                <p:nvPr/>
              </p:nvPicPr>
              <p:blipFill>
                <a:blip r:embed="rId19"/>
                <a:stretch>
                  <a:fillRect/>
                </a:stretch>
              </p:blipFill>
              <p:spPr>
                <a:xfrm>
                  <a:off x="8697797" y="3754685"/>
                  <a:ext cx="7956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3F16995A-23E9-E97F-27CB-58FCB1065A0A}"/>
                    </a:ext>
                  </a:extLst>
                </p14:cNvPr>
                <p14:cNvContentPartPr/>
                <p14:nvPr/>
              </p14:nvContentPartPr>
              <p14:xfrm>
                <a:off x="8867717" y="3759365"/>
                <a:ext cx="69480" cy="59400"/>
              </p14:xfrm>
            </p:contentPart>
          </mc:Choice>
          <mc:Fallback xmlns="">
            <p:pic>
              <p:nvPicPr>
                <p:cNvPr id="12" name="Ink 11">
                  <a:extLst>
                    <a:ext uri="{FF2B5EF4-FFF2-40B4-BE49-F238E27FC236}">
                      <a16:creationId xmlns:a16="http://schemas.microsoft.com/office/drawing/2014/main" id="{3F16995A-23E9-E97F-27CB-58FCB1065A0A}"/>
                    </a:ext>
                  </a:extLst>
                </p:cNvPr>
                <p:cNvPicPr/>
                <p:nvPr/>
              </p:nvPicPr>
              <p:blipFill>
                <a:blip r:embed="rId21"/>
                <a:stretch>
                  <a:fillRect/>
                </a:stretch>
              </p:blipFill>
              <p:spPr>
                <a:xfrm>
                  <a:off x="8861597" y="3753208"/>
                  <a:ext cx="81720" cy="7171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a:extLst>
                    <a:ext uri="{FF2B5EF4-FFF2-40B4-BE49-F238E27FC236}">
                      <a16:creationId xmlns:a16="http://schemas.microsoft.com/office/drawing/2014/main" id="{5245A251-20C0-8133-359F-39C3F6EC2100}"/>
                    </a:ext>
                  </a:extLst>
                </p14:cNvPr>
                <p14:cNvContentPartPr/>
                <p14:nvPr/>
              </p14:nvContentPartPr>
              <p14:xfrm>
                <a:off x="9024317" y="3746405"/>
                <a:ext cx="72720" cy="70200"/>
              </p14:xfrm>
            </p:contentPart>
          </mc:Choice>
          <mc:Fallback xmlns="">
            <p:pic>
              <p:nvPicPr>
                <p:cNvPr id="13" name="Ink 12">
                  <a:extLst>
                    <a:ext uri="{FF2B5EF4-FFF2-40B4-BE49-F238E27FC236}">
                      <a16:creationId xmlns:a16="http://schemas.microsoft.com/office/drawing/2014/main" id="{5245A251-20C0-8133-359F-39C3F6EC2100}"/>
                    </a:ext>
                  </a:extLst>
                </p:cNvPr>
                <p:cNvPicPr/>
                <p:nvPr/>
              </p:nvPicPr>
              <p:blipFill>
                <a:blip r:embed="rId23"/>
                <a:stretch>
                  <a:fillRect/>
                </a:stretch>
              </p:blipFill>
              <p:spPr>
                <a:xfrm>
                  <a:off x="9018227" y="3740285"/>
                  <a:ext cx="8490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 name="Ink 13">
                  <a:extLst>
                    <a:ext uri="{FF2B5EF4-FFF2-40B4-BE49-F238E27FC236}">
                      <a16:creationId xmlns:a16="http://schemas.microsoft.com/office/drawing/2014/main" id="{BE624CFF-8C96-159D-5824-E9D6C0649E72}"/>
                    </a:ext>
                  </a:extLst>
                </p14:cNvPr>
                <p14:cNvContentPartPr/>
                <p14:nvPr/>
              </p14:nvContentPartPr>
              <p14:xfrm>
                <a:off x="9137357" y="3747485"/>
                <a:ext cx="32040" cy="34200"/>
              </p14:xfrm>
            </p:contentPart>
          </mc:Choice>
          <mc:Fallback xmlns="">
            <p:pic>
              <p:nvPicPr>
                <p:cNvPr id="14" name="Ink 13">
                  <a:extLst>
                    <a:ext uri="{FF2B5EF4-FFF2-40B4-BE49-F238E27FC236}">
                      <a16:creationId xmlns:a16="http://schemas.microsoft.com/office/drawing/2014/main" id="{BE624CFF-8C96-159D-5824-E9D6C0649E72}"/>
                    </a:ext>
                  </a:extLst>
                </p:cNvPr>
                <p:cNvPicPr/>
                <p:nvPr/>
              </p:nvPicPr>
              <p:blipFill>
                <a:blip r:embed="rId25"/>
                <a:stretch>
                  <a:fillRect/>
                </a:stretch>
              </p:blipFill>
              <p:spPr>
                <a:xfrm>
                  <a:off x="9131237" y="3741365"/>
                  <a:ext cx="4428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5" name="Ink 14">
                  <a:extLst>
                    <a:ext uri="{FF2B5EF4-FFF2-40B4-BE49-F238E27FC236}">
                      <a16:creationId xmlns:a16="http://schemas.microsoft.com/office/drawing/2014/main" id="{72EC62B6-8886-F2A6-A5F5-91DBDA043E63}"/>
                    </a:ext>
                  </a:extLst>
                </p14:cNvPr>
                <p14:cNvContentPartPr/>
                <p14:nvPr/>
              </p14:nvContentPartPr>
              <p14:xfrm>
                <a:off x="9132677" y="3841085"/>
                <a:ext cx="36360" cy="36360"/>
              </p14:xfrm>
            </p:contentPart>
          </mc:Choice>
          <mc:Fallback xmlns="">
            <p:pic>
              <p:nvPicPr>
                <p:cNvPr id="15" name="Ink 14">
                  <a:extLst>
                    <a:ext uri="{FF2B5EF4-FFF2-40B4-BE49-F238E27FC236}">
                      <a16:creationId xmlns:a16="http://schemas.microsoft.com/office/drawing/2014/main" id="{72EC62B6-8886-F2A6-A5F5-91DBDA043E63}"/>
                    </a:ext>
                  </a:extLst>
                </p:cNvPr>
                <p:cNvPicPr/>
                <p:nvPr/>
              </p:nvPicPr>
              <p:blipFill>
                <a:blip r:embed="rId27"/>
                <a:stretch>
                  <a:fillRect/>
                </a:stretch>
              </p:blipFill>
              <p:spPr>
                <a:xfrm>
                  <a:off x="9126557" y="3834904"/>
                  <a:ext cx="48600" cy="48722"/>
                </a:xfrm>
                <a:prstGeom prst="rect">
                  <a:avLst/>
                </a:prstGeom>
              </p:spPr>
            </p:pic>
          </mc:Fallback>
        </mc:AlternateContent>
      </p:grpSp>
      <p:grpSp>
        <p:nvGrpSpPr>
          <p:cNvPr id="24" name="Group 23">
            <a:extLst>
              <a:ext uri="{FF2B5EF4-FFF2-40B4-BE49-F238E27FC236}">
                <a16:creationId xmlns:a16="http://schemas.microsoft.com/office/drawing/2014/main" id="{BFF14F90-7DF8-2CCC-2E68-4B8F2E947D6D}"/>
              </a:ext>
            </a:extLst>
          </p:cNvPr>
          <p:cNvGrpSpPr/>
          <p:nvPr/>
        </p:nvGrpSpPr>
        <p:grpSpPr>
          <a:xfrm>
            <a:off x="8416997" y="4004885"/>
            <a:ext cx="603360" cy="230760"/>
            <a:chOff x="8416997" y="4004885"/>
            <a:chExt cx="603360" cy="230760"/>
          </a:xfrm>
        </p:grpSpPr>
        <mc:AlternateContent xmlns:mc="http://schemas.openxmlformats.org/markup-compatibility/2006" xmlns:p14="http://schemas.microsoft.com/office/powerpoint/2010/main">
          <mc:Choice Requires="p14">
            <p:contentPart p14:bwMode="auto" r:id="rId28">
              <p14:nvContentPartPr>
                <p14:cNvPr id="17" name="Ink 16">
                  <a:extLst>
                    <a:ext uri="{FF2B5EF4-FFF2-40B4-BE49-F238E27FC236}">
                      <a16:creationId xmlns:a16="http://schemas.microsoft.com/office/drawing/2014/main" id="{B9C0F8D5-91AE-C809-C095-8AF8AFD5FDC6}"/>
                    </a:ext>
                  </a:extLst>
                </p14:cNvPr>
                <p14:cNvContentPartPr/>
                <p14:nvPr/>
              </p14:nvContentPartPr>
              <p14:xfrm>
                <a:off x="8416997" y="4004885"/>
                <a:ext cx="137520" cy="153000"/>
              </p14:xfrm>
            </p:contentPart>
          </mc:Choice>
          <mc:Fallback xmlns="">
            <p:pic>
              <p:nvPicPr>
                <p:cNvPr id="17" name="Ink 16">
                  <a:extLst>
                    <a:ext uri="{FF2B5EF4-FFF2-40B4-BE49-F238E27FC236}">
                      <a16:creationId xmlns:a16="http://schemas.microsoft.com/office/drawing/2014/main" id="{B9C0F8D5-91AE-C809-C095-8AF8AFD5FDC6}"/>
                    </a:ext>
                  </a:extLst>
                </p:cNvPr>
                <p:cNvPicPr/>
                <p:nvPr/>
              </p:nvPicPr>
              <p:blipFill>
                <a:blip r:embed="rId29"/>
                <a:stretch>
                  <a:fillRect/>
                </a:stretch>
              </p:blipFill>
              <p:spPr>
                <a:xfrm>
                  <a:off x="8410877" y="3998765"/>
                  <a:ext cx="14976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 name="Ink 17">
                  <a:extLst>
                    <a:ext uri="{FF2B5EF4-FFF2-40B4-BE49-F238E27FC236}">
                      <a16:creationId xmlns:a16="http://schemas.microsoft.com/office/drawing/2014/main" id="{4E73CABB-D7BA-D36F-707B-F65A2F3AB28E}"/>
                    </a:ext>
                  </a:extLst>
                </p14:cNvPr>
                <p14:cNvContentPartPr/>
                <p14:nvPr/>
              </p14:nvContentPartPr>
              <p14:xfrm>
                <a:off x="8569277" y="4104965"/>
                <a:ext cx="64800" cy="73080"/>
              </p14:xfrm>
            </p:contentPart>
          </mc:Choice>
          <mc:Fallback xmlns="">
            <p:pic>
              <p:nvPicPr>
                <p:cNvPr id="18" name="Ink 17">
                  <a:extLst>
                    <a:ext uri="{FF2B5EF4-FFF2-40B4-BE49-F238E27FC236}">
                      <a16:creationId xmlns:a16="http://schemas.microsoft.com/office/drawing/2014/main" id="{4E73CABB-D7BA-D36F-707B-F65A2F3AB28E}"/>
                    </a:ext>
                  </a:extLst>
                </p:cNvPr>
                <p:cNvPicPr/>
                <p:nvPr/>
              </p:nvPicPr>
              <p:blipFill>
                <a:blip r:embed="rId31"/>
                <a:stretch>
                  <a:fillRect/>
                </a:stretch>
              </p:blipFill>
              <p:spPr>
                <a:xfrm>
                  <a:off x="8563157" y="4098815"/>
                  <a:ext cx="77040" cy="85381"/>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9" name="Ink 18">
                  <a:extLst>
                    <a:ext uri="{FF2B5EF4-FFF2-40B4-BE49-F238E27FC236}">
                      <a16:creationId xmlns:a16="http://schemas.microsoft.com/office/drawing/2014/main" id="{7D5FA1E5-A970-874C-747E-A8E4EA0BC781}"/>
                    </a:ext>
                  </a:extLst>
                </p14:cNvPr>
                <p14:cNvContentPartPr/>
                <p14:nvPr/>
              </p14:nvContentPartPr>
              <p14:xfrm>
                <a:off x="8685917" y="4090925"/>
                <a:ext cx="54000" cy="89280"/>
              </p14:xfrm>
            </p:contentPart>
          </mc:Choice>
          <mc:Fallback xmlns="">
            <p:pic>
              <p:nvPicPr>
                <p:cNvPr id="19" name="Ink 18">
                  <a:extLst>
                    <a:ext uri="{FF2B5EF4-FFF2-40B4-BE49-F238E27FC236}">
                      <a16:creationId xmlns:a16="http://schemas.microsoft.com/office/drawing/2014/main" id="{7D5FA1E5-A970-874C-747E-A8E4EA0BC781}"/>
                    </a:ext>
                  </a:extLst>
                </p:cNvPr>
                <p:cNvPicPr/>
                <p:nvPr/>
              </p:nvPicPr>
              <p:blipFill>
                <a:blip r:embed="rId33"/>
                <a:stretch>
                  <a:fillRect/>
                </a:stretch>
              </p:blipFill>
              <p:spPr>
                <a:xfrm>
                  <a:off x="8679797" y="4084805"/>
                  <a:ext cx="6624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1" name="Ink 20">
                  <a:extLst>
                    <a:ext uri="{FF2B5EF4-FFF2-40B4-BE49-F238E27FC236}">
                      <a16:creationId xmlns:a16="http://schemas.microsoft.com/office/drawing/2014/main" id="{52872BDD-14AF-7F80-5350-191BF1B1063E}"/>
                    </a:ext>
                  </a:extLst>
                </p14:cNvPr>
                <p14:cNvContentPartPr/>
                <p14:nvPr/>
              </p14:nvContentPartPr>
              <p14:xfrm>
                <a:off x="8764037" y="4105685"/>
                <a:ext cx="66960" cy="81360"/>
              </p14:xfrm>
            </p:contentPart>
          </mc:Choice>
          <mc:Fallback xmlns="">
            <p:pic>
              <p:nvPicPr>
                <p:cNvPr id="21" name="Ink 20">
                  <a:extLst>
                    <a:ext uri="{FF2B5EF4-FFF2-40B4-BE49-F238E27FC236}">
                      <a16:creationId xmlns:a16="http://schemas.microsoft.com/office/drawing/2014/main" id="{52872BDD-14AF-7F80-5350-191BF1B1063E}"/>
                    </a:ext>
                  </a:extLst>
                </p:cNvPr>
                <p:cNvPicPr/>
                <p:nvPr/>
              </p:nvPicPr>
              <p:blipFill>
                <a:blip r:embed="rId35"/>
                <a:stretch>
                  <a:fillRect/>
                </a:stretch>
              </p:blipFill>
              <p:spPr>
                <a:xfrm>
                  <a:off x="8757917" y="4099565"/>
                  <a:ext cx="7920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 name="Ink 22">
                  <a:extLst>
                    <a:ext uri="{FF2B5EF4-FFF2-40B4-BE49-F238E27FC236}">
                      <a16:creationId xmlns:a16="http://schemas.microsoft.com/office/drawing/2014/main" id="{6E193331-869F-D3CA-9CDA-FB5216A6EFD9}"/>
                    </a:ext>
                  </a:extLst>
                </p14:cNvPr>
                <p14:cNvContentPartPr/>
                <p14:nvPr/>
              </p14:nvContentPartPr>
              <p14:xfrm>
                <a:off x="8930357" y="4061765"/>
                <a:ext cx="90000" cy="173880"/>
              </p14:xfrm>
            </p:contentPart>
          </mc:Choice>
          <mc:Fallback xmlns="">
            <p:pic>
              <p:nvPicPr>
                <p:cNvPr id="23" name="Ink 22">
                  <a:extLst>
                    <a:ext uri="{FF2B5EF4-FFF2-40B4-BE49-F238E27FC236}">
                      <a16:creationId xmlns:a16="http://schemas.microsoft.com/office/drawing/2014/main" id="{6E193331-869F-D3CA-9CDA-FB5216A6EFD9}"/>
                    </a:ext>
                  </a:extLst>
                </p:cNvPr>
                <p:cNvPicPr/>
                <p:nvPr/>
              </p:nvPicPr>
              <p:blipFill>
                <a:blip r:embed="rId37"/>
                <a:stretch>
                  <a:fillRect/>
                </a:stretch>
              </p:blipFill>
              <p:spPr>
                <a:xfrm>
                  <a:off x="8924237" y="4055645"/>
                  <a:ext cx="102240" cy="186120"/>
                </a:xfrm>
                <a:prstGeom prst="rect">
                  <a:avLst/>
                </a:prstGeom>
              </p:spPr>
            </p:pic>
          </mc:Fallback>
        </mc:AlternateContent>
      </p:grpSp>
      <p:grpSp>
        <p:nvGrpSpPr>
          <p:cNvPr id="37" name="Group 36">
            <a:extLst>
              <a:ext uri="{FF2B5EF4-FFF2-40B4-BE49-F238E27FC236}">
                <a16:creationId xmlns:a16="http://schemas.microsoft.com/office/drawing/2014/main" id="{E51CFDA6-033F-BCFC-C7C9-1E3DDF2E0A18}"/>
              </a:ext>
            </a:extLst>
          </p:cNvPr>
          <p:cNvGrpSpPr/>
          <p:nvPr/>
        </p:nvGrpSpPr>
        <p:grpSpPr>
          <a:xfrm>
            <a:off x="8420597" y="4277765"/>
            <a:ext cx="856080" cy="179640"/>
            <a:chOff x="8420597" y="4277765"/>
            <a:chExt cx="856080" cy="179640"/>
          </a:xfrm>
        </p:grpSpPr>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E751D2A5-1A64-620D-5B6B-D31E97671427}"/>
                    </a:ext>
                  </a:extLst>
                </p14:cNvPr>
                <p14:cNvContentPartPr/>
                <p14:nvPr/>
              </p14:nvContentPartPr>
              <p14:xfrm>
                <a:off x="8420597" y="4277765"/>
                <a:ext cx="83880" cy="152280"/>
              </p14:xfrm>
            </p:contentPart>
          </mc:Choice>
          <mc:Fallback xmlns="">
            <p:pic>
              <p:nvPicPr>
                <p:cNvPr id="25" name="Ink 24">
                  <a:extLst>
                    <a:ext uri="{FF2B5EF4-FFF2-40B4-BE49-F238E27FC236}">
                      <a16:creationId xmlns:a16="http://schemas.microsoft.com/office/drawing/2014/main" id="{E751D2A5-1A64-620D-5B6B-D31E97671427}"/>
                    </a:ext>
                  </a:extLst>
                </p:cNvPr>
                <p:cNvPicPr/>
                <p:nvPr/>
              </p:nvPicPr>
              <p:blipFill>
                <a:blip r:embed="rId39"/>
                <a:stretch>
                  <a:fillRect/>
                </a:stretch>
              </p:blipFill>
              <p:spPr>
                <a:xfrm>
                  <a:off x="8414477" y="4271645"/>
                  <a:ext cx="9612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38C33394-97FB-333C-01CE-0D4ECF016078}"/>
                    </a:ext>
                  </a:extLst>
                </p14:cNvPr>
                <p14:cNvContentPartPr/>
                <p14:nvPr/>
              </p14:nvContentPartPr>
              <p14:xfrm>
                <a:off x="8525357" y="4394045"/>
                <a:ext cx="56520" cy="55440"/>
              </p14:xfrm>
            </p:contentPart>
          </mc:Choice>
          <mc:Fallback xmlns="">
            <p:pic>
              <p:nvPicPr>
                <p:cNvPr id="26" name="Ink 25">
                  <a:extLst>
                    <a:ext uri="{FF2B5EF4-FFF2-40B4-BE49-F238E27FC236}">
                      <a16:creationId xmlns:a16="http://schemas.microsoft.com/office/drawing/2014/main" id="{38C33394-97FB-333C-01CE-0D4ECF016078}"/>
                    </a:ext>
                  </a:extLst>
                </p:cNvPr>
                <p:cNvPicPr/>
                <p:nvPr/>
              </p:nvPicPr>
              <p:blipFill>
                <a:blip r:embed="rId41"/>
                <a:stretch>
                  <a:fillRect/>
                </a:stretch>
              </p:blipFill>
              <p:spPr>
                <a:xfrm>
                  <a:off x="8519276" y="4387925"/>
                  <a:ext cx="68683"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7" name="Ink 26">
                  <a:extLst>
                    <a:ext uri="{FF2B5EF4-FFF2-40B4-BE49-F238E27FC236}">
                      <a16:creationId xmlns:a16="http://schemas.microsoft.com/office/drawing/2014/main" id="{CA47F27A-88FB-1B83-6F5F-13832FED4451}"/>
                    </a:ext>
                  </a:extLst>
                </p14:cNvPr>
                <p14:cNvContentPartPr/>
                <p14:nvPr/>
              </p14:nvContentPartPr>
              <p14:xfrm>
                <a:off x="8612477" y="4377125"/>
                <a:ext cx="55800" cy="66960"/>
              </p14:xfrm>
            </p:contentPart>
          </mc:Choice>
          <mc:Fallback xmlns="">
            <p:pic>
              <p:nvPicPr>
                <p:cNvPr id="27" name="Ink 26">
                  <a:extLst>
                    <a:ext uri="{FF2B5EF4-FFF2-40B4-BE49-F238E27FC236}">
                      <a16:creationId xmlns:a16="http://schemas.microsoft.com/office/drawing/2014/main" id="{CA47F27A-88FB-1B83-6F5F-13832FED4451}"/>
                    </a:ext>
                  </a:extLst>
                </p:cNvPr>
                <p:cNvPicPr/>
                <p:nvPr/>
              </p:nvPicPr>
              <p:blipFill>
                <a:blip r:embed="rId43"/>
                <a:stretch>
                  <a:fillRect/>
                </a:stretch>
              </p:blipFill>
              <p:spPr>
                <a:xfrm>
                  <a:off x="8606357" y="4371005"/>
                  <a:ext cx="6804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8" name="Ink 27">
                  <a:extLst>
                    <a:ext uri="{FF2B5EF4-FFF2-40B4-BE49-F238E27FC236}">
                      <a16:creationId xmlns:a16="http://schemas.microsoft.com/office/drawing/2014/main" id="{E2AE0994-8685-9B3B-0D10-3B59C205D9CD}"/>
                    </a:ext>
                  </a:extLst>
                </p14:cNvPr>
                <p14:cNvContentPartPr/>
                <p14:nvPr/>
              </p14:nvContentPartPr>
              <p14:xfrm>
                <a:off x="8723357" y="4329605"/>
                <a:ext cx="28080" cy="117720"/>
              </p14:xfrm>
            </p:contentPart>
          </mc:Choice>
          <mc:Fallback xmlns="">
            <p:pic>
              <p:nvPicPr>
                <p:cNvPr id="28" name="Ink 27">
                  <a:extLst>
                    <a:ext uri="{FF2B5EF4-FFF2-40B4-BE49-F238E27FC236}">
                      <a16:creationId xmlns:a16="http://schemas.microsoft.com/office/drawing/2014/main" id="{E2AE0994-8685-9B3B-0D10-3B59C205D9CD}"/>
                    </a:ext>
                  </a:extLst>
                </p:cNvPr>
                <p:cNvPicPr/>
                <p:nvPr/>
              </p:nvPicPr>
              <p:blipFill>
                <a:blip r:embed="rId45"/>
                <a:stretch>
                  <a:fillRect/>
                </a:stretch>
              </p:blipFill>
              <p:spPr>
                <a:xfrm>
                  <a:off x="8717237" y="4323485"/>
                  <a:ext cx="4032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9" name="Ink 28">
                  <a:extLst>
                    <a:ext uri="{FF2B5EF4-FFF2-40B4-BE49-F238E27FC236}">
                      <a16:creationId xmlns:a16="http://schemas.microsoft.com/office/drawing/2014/main" id="{455F3430-18E1-06F7-4837-613C5B98E307}"/>
                    </a:ext>
                  </a:extLst>
                </p14:cNvPr>
                <p14:cNvContentPartPr/>
                <p14:nvPr/>
              </p14:nvContentPartPr>
              <p14:xfrm>
                <a:off x="8796077" y="4365245"/>
                <a:ext cx="71280" cy="92160"/>
              </p14:xfrm>
            </p:contentPart>
          </mc:Choice>
          <mc:Fallback xmlns="">
            <p:pic>
              <p:nvPicPr>
                <p:cNvPr id="29" name="Ink 28">
                  <a:extLst>
                    <a:ext uri="{FF2B5EF4-FFF2-40B4-BE49-F238E27FC236}">
                      <a16:creationId xmlns:a16="http://schemas.microsoft.com/office/drawing/2014/main" id="{455F3430-18E1-06F7-4837-613C5B98E307}"/>
                    </a:ext>
                  </a:extLst>
                </p:cNvPr>
                <p:cNvPicPr/>
                <p:nvPr/>
              </p:nvPicPr>
              <p:blipFill>
                <a:blip r:embed="rId47"/>
                <a:stretch>
                  <a:fillRect/>
                </a:stretch>
              </p:blipFill>
              <p:spPr>
                <a:xfrm>
                  <a:off x="8789957" y="4359125"/>
                  <a:ext cx="8352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0" name="Ink 29">
                  <a:extLst>
                    <a:ext uri="{FF2B5EF4-FFF2-40B4-BE49-F238E27FC236}">
                      <a16:creationId xmlns:a16="http://schemas.microsoft.com/office/drawing/2014/main" id="{E8F84F37-9AD3-B3A0-8240-6F8D41893543}"/>
                    </a:ext>
                  </a:extLst>
                </p14:cNvPr>
                <p14:cNvContentPartPr/>
                <p14:nvPr/>
              </p14:nvContentPartPr>
              <p14:xfrm>
                <a:off x="8806517" y="4382525"/>
                <a:ext cx="93240" cy="12600"/>
              </p14:xfrm>
            </p:contentPart>
          </mc:Choice>
          <mc:Fallback xmlns="">
            <p:pic>
              <p:nvPicPr>
                <p:cNvPr id="30" name="Ink 29">
                  <a:extLst>
                    <a:ext uri="{FF2B5EF4-FFF2-40B4-BE49-F238E27FC236}">
                      <a16:creationId xmlns:a16="http://schemas.microsoft.com/office/drawing/2014/main" id="{E8F84F37-9AD3-B3A0-8240-6F8D41893543}"/>
                    </a:ext>
                  </a:extLst>
                </p:cNvPr>
                <p:cNvPicPr/>
                <p:nvPr/>
              </p:nvPicPr>
              <p:blipFill>
                <a:blip r:embed="rId49"/>
                <a:stretch>
                  <a:fillRect/>
                </a:stretch>
              </p:blipFill>
              <p:spPr>
                <a:xfrm>
                  <a:off x="8800397" y="4376405"/>
                  <a:ext cx="10548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1" name="Ink 30">
                  <a:extLst>
                    <a:ext uri="{FF2B5EF4-FFF2-40B4-BE49-F238E27FC236}">
                      <a16:creationId xmlns:a16="http://schemas.microsoft.com/office/drawing/2014/main" id="{7153C49A-472E-1A62-A0A8-C23870AFD917}"/>
                    </a:ext>
                  </a:extLst>
                </p14:cNvPr>
                <p14:cNvContentPartPr/>
                <p14:nvPr/>
              </p14:nvContentPartPr>
              <p14:xfrm>
                <a:off x="8907677" y="4383965"/>
                <a:ext cx="47880" cy="54720"/>
              </p14:xfrm>
            </p:contentPart>
          </mc:Choice>
          <mc:Fallback xmlns="">
            <p:pic>
              <p:nvPicPr>
                <p:cNvPr id="31" name="Ink 30">
                  <a:extLst>
                    <a:ext uri="{FF2B5EF4-FFF2-40B4-BE49-F238E27FC236}">
                      <a16:creationId xmlns:a16="http://schemas.microsoft.com/office/drawing/2014/main" id="{7153C49A-472E-1A62-A0A8-C23870AFD917}"/>
                    </a:ext>
                  </a:extLst>
                </p:cNvPr>
                <p:cNvPicPr/>
                <p:nvPr/>
              </p:nvPicPr>
              <p:blipFill>
                <a:blip r:embed="rId51"/>
                <a:stretch>
                  <a:fillRect/>
                </a:stretch>
              </p:blipFill>
              <p:spPr>
                <a:xfrm>
                  <a:off x="8901557" y="4377845"/>
                  <a:ext cx="601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2" name="Ink 31">
                  <a:extLst>
                    <a:ext uri="{FF2B5EF4-FFF2-40B4-BE49-F238E27FC236}">
                      <a16:creationId xmlns:a16="http://schemas.microsoft.com/office/drawing/2014/main" id="{944E5699-FD68-DB30-F28C-098D1BD2C385}"/>
                    </a:ext>
                  </a:extLst>
                </p14:cNvPr>
                <p14:cNvContentPartPr/>
                <p14:nvPr/>
              </p14:nvContentPartPr>
              <p14:xfrm>
                <a:off x="8997317" y="4386125"/>
                <a:ext cx="72000" cy="41400"/>
              </p14:xfrm>
            </p:contentPart>
          </mc:Choice>
          <mc:Fallback xmlns="">
            <p:pic>
              <p:nvPicPr>
                <p:cNvPr id="32" name="Ink 31">
                  <a:extLst>
                    <a:ext uri="{FF2B5EF4-FFF2-40B4-BE49-F238E27FC236}">
                      <a16:creationId xmlns:a16="http://schemas.microsoft.com/office/drawing/2014/main" id="{944E5699-FD68-DB30-F28C-098D1BD2C385}"/>
                    </a:ext>
                  </a:extLst>
                </p:cNvPr>
                <p:cNvPicPr/>
                <p:nvPr/>
              </p:nvPicPr>
              <p:blipFill>
                <a:blip r:embed="rId53"/>
                <a:stretch>
                  <a:fillRect/>
                </a:stretch>
              </p:blipFill>
              <p:spPr>
                <a:xfrm>
                  <a:off x="8991227" y="4380005"/>
                  <a:ext cx="84179"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3" name="Ink 32">
                  <a:extLst>
                    <a:ext uri="{FF2B5EF4-FFF2-40B4-BE49-F238E27FC236}">
                      <a16:creationId xmlns:a16="http://schemas.microsoft.com/office/drawing/2014/main" id="{B094D94E-4E75-8C60-B55C-9620319AA896}"/>
                    </a:ext>
                  </a:extLst>
                </p14:cNvPr>
                <p14:cNvContentPartPr/>
                <p14:nvPr/>
              </p14:nvContentPartPr>
              <p14:xfrm>
                <a:off x="9109637" y="4322405"/>
                <a:ext cx="23040" cy="108000"/>
              </p14:xfrm>
            </p:contentPart>
          </mc:Choice>
          <mc:Fallback xmlns="">
            <p:pic>
              <p:nvPicPr>
                <p:cNvPr id="33" name="Ink 32">
                  <a:extLst>
                    <a:ext uri="{FF2B5EF4-FFF2-40B4-BE49-F238E27FC236}">
                      <a16:creationId xmlns:a16="http://schemas.microsoft.com/office/drawing/2014/main" id="{B094D94E-4E75-8C60-B55C-9620319AA896}"/>
                    </a:ext>
                  </a:extLst>
                </p:cNvPr>
                <p:cNvPicPr/>
                <p:nvPr/>
              </p:nvPicPr>
              <p:blipFill>
                <a:blip r:embed="rId55"/>
                <a:stretch>
                  <a:fillRect/>
                </a:stretch>
              </p:blipFill>
              <p:spPr>
                <a:xfrm>
                  <a:off x="9103517" y="4316285"/>
                  <a:ext cx="3528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4" name="Ink 33">
                  <a:extLst>
                    <a:ext uri="{FF2B5EF4-FFF2-40B4-BE49-F238E27FC236}">
                      <a16:creationId xmlns:a16="http://schemas.microsoft.com/office/drawing/2014/main" id="{7BC1622D-E224-DAA6-2A4C-050CB81FD53F}"/>
                    </a:ext>
                  </a:extLst>
                </p14:cNvPr>
                <p14:cNvContentPartPr/>
                <p14:nvPr/>
              </p14:nvContentPartPr>
              <p14:xfrm>
                <a:off x="9093437" y="4369205"/>
                <a:ext cx="93240" cy="11520"/>
              </p14:xfrm>
            </p:contentPart>
          </mc:Choice>
          <mc:Fallback xmlns="">
            <p:pic>
              <p:nvPicPr>
                <p:cNvPr id="34" name="Ink 33">
                  <a:extLst>
                    <a:ext uri="{FF2B5EF4-FFF2-40B4-BE49-F238E27FC236}">
                      <a16:creationId xmlns:a16="http://schemas.microsoft.com/office/drawing/2014/main" id="{7BC1622D-E224-DAA6-2A4C-050CB81FD53F}"/>
                    </a:ext>
                  </a:extLst>
                </p:cNvPr>
                <p:cNvPicPr/>
                <p:nvPr/>
              </p:nvPicPr>
              <p:blipFill>
                <a:blip r:embed="rId57"/>
                <a:stretch>
                  <a:fillRect/>
                </a:stretch>
              </p:blipFill>
              <p:spPr>
                <a:xfrm>
                  <a:off x="9087317" y="4362888"/>
                  <a:ext cx="105480" cy="24155"/>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5" name="Ink 34">
                  <a:extLst>
                    <a:ext uri="{FF2B5EF4-FFF2-40B4-BE49-F238E27FC236}">
                      <a16:creationId xmlns:a16="http://schemas.microsoft.com/office/drawing/2014/main" id="{40FCB37C-57ED-D325-7A73-80AFF9AE7FDC}"/>
                    </a:ext>
                  </a:extLst>
                </p14:cNvPr>
                <p14:cNvContentPartPr/>
                <p14:nvPr/>
              </p14:nvContentPartPr>
              <p14:xfrm>
                <a:off x="9152117" y="4386125"/>
                <a:ext cx="59040" cy="44280"/>
              </p14:xfrm>
            </p:contentPart>
          </mc:Choice>
          <mc:Fallback xmlns="">
            <p:pic>
              <p:nvPicPr>
                <p:cNvPr id="35" name="Ink 34">
                  <a:extLst>
                    <a:ext uri="{FF2B5EF4-FFF2-40B4-BE49-F238E27FC236}">
                      <a16:creationId xmlns:a16="http://schemas.microsoft.com/office/drawing/2014/main" id="{40FCB37C-57ED-D325-7A73-80AFF9AE7FDC}"/>
                    </a:ext>
                  </a:extLst>
                </p:cNvPr>
                <p:cNvPicPr/>
                <p:nvPr/>
              </p:nvPicPr>
              <p:blipFill>
                <a:blip r:embed="rId59"/>
                <a:stretch>
                  <a:fillRect/>
                </a:stretch>
              </p:blipFill>
              <p:spPr>
                <a:xfrm>
                  <a:off x="9146034" y="4380005"/>
                  <a:ext cx="71206"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6" name="Ink 35">
                  <a:extLst>
                    <a:ext uri="{FF2B5EF4-FFF2-40B4-BE49-F238E27FC236}">
                      <a16:creationId xmlns:a16="http://schemas.microsoft.com/office/drawing/2014/main" id="{1B5523C3-0DCC-7E07-2432-6F079F5B0B27}"/>
                    </a:ext>
                  </a:extLst>
                </p14:cNvPr>
                <p14:cNvContentPartPr/>
                <p14:nvPr/>
              </p14:nvContentPartPr>
              <p14:xfrm>
                <a:off x="9266237" y="4279925"/>
                <a:ext cx="10440" cy="164880"/>
              </p14:xfrm>
            </p:contentPart>
          </mc:Choice>
          <mc:Fallback xmlns="">
            <p:pic>
              <p:nvPicPr>
                <p:cNvPr id="36" name="Ink 35">
                  <a:extLst>
                    <a:ext uri="{FF2B5EF4-FFF2-40B4-BE49-F238E27FC236}">
                      <a16:creationId xmlns:a16="http://schemas.microsoft.com/office/drawing/2014/main" id="{1B5523C3-0DCC-7E07-2432-6F079F5B0B27}"/>
                    </a:ext>
                  </a:extLst>
                </p:cNvPr>
                <p:cNvPicPr/>
                <p:nvPr/>
              </p:nvPicPr>
              <p:blipFill>
                <a:blip r:embed="rId61"/>
                <a:stretch>
                  <a:fillRect/>
                </a:stretch>
              </p:blipFill>
              <p:spPr>
                <a:xfrm>
                  <a:off x="9259898" y="4273805"/>
                  <a:ext cx="23117" cy="177120"/>
                </a:xfrm>
                <a:prstGeom prst="rect">
                  <a:avLst/>
                </a:prstGeom>
              </p:spPr>
            </p:pic>
          </mc:Fallback>
        </mc:AlternateContent>
      </p:grpSp>
      <p:grpSp>
        <p:nvGrpSpPr>
          <p:cNvPr id="48" name="Group 47">
            <a:extLst>
              <a:ext uri="{FF2B5EF4-FFF2-40B4-BE49-F238E27FC236}">
                <a16:creationId xmlns:a16="http://schemas.microsoft.com/office/drawing/2014/main" id="{CF929687-A2CD-A31E-1E5D-FB7DEF8E1506}"/>
              </a:ext>
            </a:extLst>
          </p:cNvPr>
          <p:cNvGrpSpPr/>
          <p:nvPr/>
        </p:nvGrpSpPr>
        <p:grpSpPr>
          <a:xfrm>
            <a:off x="8346437" y="4526165"/>
            <a:ext cx="1129320" cy="203040"/>
            <a:chOff x="8346437" y="4526165"/>
            <a:chExt cx="1129320" cy="203040"/>
          </a:xfrm>
        </p:grpSpPr>
        <mc:AlternateContent xmlns:mc="http://schemas.openxmlformats.org/markup-compatibility/2006" xmlns:p14="http://schemas.microsoft.com/office/powerpoint/2010/main">
          <mc:Choice Requires="p14">
            <p:contentPart p14:bwMode="auto" r:id="rId62">
              <p14:nvContentPartPr>
                <p14:cNvPr id="38" name="Ink 37">
                  <a:extLst>
                    <a:ext uri="{FF2B5EF4-FFF2-40B4-BE49-F238E27FC236}">
                      <a16:creationId xmlns:a16="http://schemas.microsoft.com/office/drawing/2014/main" id="{5CEF4BD7-E656-7EB0-AA7C-E7DB6F553842}"/>
                    </a:ext>
                  </a:extLst>
                </p14:cNvPr>
                <p14:cNvContentPartPr/>
                <p14:nvPr/>
              </p14:nvContentPartPr>
              <p14:xfrm>
                <a:off x="8346437" y="4526165"/>
                <a:ext cx="135720" cy="118440"/>
              </p14:xfrm>
            </p:contentPart>
          </mc:Choice>
          <mc:Fallback xmlns="">
            <p:pic>
              <p:nvPicPr>
                <p:cNvPr id="38" name="Ink 37">
                  <a:extLst>
                    <a:ext uri="{FF2B5EF4-FFF2-40B4-BE49-F238E27FC236}">
                      <a16:creationId xmlns:a16="http://schemas.microsoft.com/office/drawing/2014/main" id="{5CEF4BD7-E656-7EB0-AA7C-E7DB6F553842}"/>
                    </a:ext>
                  </a:extLst>
                </p:cNvPr>
                <p:cNvPicPr/>
                <p:nvPr/>
              </p:nvPicPr>
              <p:blipFill>
                <a:blip r:embed="rId63"/>
                <a:stretch>
                  <a:fillRect/>
                </a:stretch>
              </p:blipFill>
              <p:spPr>
                <a:xfrm>
                  <a:off x="8340301" y="4520045"/>
                  <a:ext cx="147993"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9" name="Ink 38">
                  <a:extLst>
                    <a:ext uri="{FF2B5EF4-FFF2-40B4-BE49-F238E27FC236}">
                      <a16:creationId xmlns:a16="http://schemas.microsoft.com/office/drawing/2014/main" id="{53AB3B70-0D15-59E1-088F-4B5655A1E623}"/>
                    </a:ext>
                  </a:extLst>
                </p14:cNvPr>
                <p14:cNvContentPartPr/>
                <p14:nvPr/>
              </p14:nvContentPartPr>
              <p14:xfrm>
                <a:off x="8523557" y="4588085"/>
                <a:ext cx="64080" cy="47880"/>
              </p14:xfrm>
            </p:contentPart>
          </mc:Choice>
          <mc:Fallback xmlns="">
            <p:pic>
              <p:nvPicPr>
                <p:cNvPr id="39" name="Ink 38">
                  <a:extLst>
                    <a:ext uri="{FF2B5EF4-FFF2-40B4-BE49-F238E27FC236}">
                      <a16:creationId xmlns:a16="http://schemas.microsoft.com/office/drawing/2014/main" id="{53AB3B70-0D15-59E1-088F-4B5655A1E623}"/>
                    </a:ext>
                  </a:extLst>
                </p:cNvPr>
                <p:cNvPicPr/>
                <p:nvPr/>
              </p:nvPicPr>
              <p:blipFill>
                <a:blip r:embed="rId65"/>
                <a:stretch>
                  <a:fillRect/>
                </a:stretch>
              </p:blipFill>
              <p:spPr>
                <a:xfrm>
                  <a:off x="8517437" y="4581965"/>
                  <a:ext cx="7632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0" name="Ink 39">
                  <a:extLst>
                    <a:ext uri="{FF2B5EF4-FFF2-40B4-BE49-F238E27FC236}">
                      <a16:creationId xmlns:a16="http://schemas.microsoft.com/office/drawing/2014/main" id="{6F133DAF-93CD-4F6E-0819-B17252C2888A}"/>
                    </a:ext>
                  </a:extLst>
                </p14:cNvPr>
                <p14:cNvContentPartPr/>
                <p14:nvPr/>
              </p14:nvContentPartPr>
              <p14:xfrm>
                <a:off x="8604557" y="4589165"/>
                <a:ext cx="73800" cy="34920"/>
              </p14:xfrm>
            </p:contentPart>
          </mc:Choice>
          <mc:Fallback xmlns="">
            <p:pic>
              <p:nvPicPr>
                <p:cNvPr id="40" name="Ink 39">
                  <a:extLst>
                    <a:ext uri="{FF2B5EF4-FFF2-40B4-BE49-F238E27FC236}">
                      <a16:creationId xmlns:a16="http://schemas.microsoft.com/office/drawing/2014/main" id="{6F133DAF-93CD-4F6E-0819-B17252C2888A}"/>
                    </a:ext>
                  </a:extLst>
                </p:cNvPr>
                <p:cNvPicPr/>
                <p:nvPr/>
              </p:nvPicPr>
              <p:blipFill>
                <a:blip r:embed="rId67"/>
                <a:stretch>
                  <a:fillRect/>
                </a:stretch>
              </p:blipFill>
              <p:spPr>
                <a:xfrm>
                  <a:off x="8598437" y="4583045"/>
                  <a:ext cx="8604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1" name="Ink 40">
                  <a:extLst>
                    <a:ext uri="{FF2B5EF4-FFF2-40B4-BE49-F238E27FC236}">
                      <a16:creationId xmlns:a16="http://schemas.microsoft.com/office/drawing/2014/main" id="{B105B903-52FB-6F30-8A63-7B9434BDE5D2}"/>
                    </a:ext>
                  </a:extLst>
                </p14:cNvPr>
                <p14:cNvContentPartPr/>
                <p14:nvPr/>
              </p14:nvContentPartPr>
              <p14:xfrm>
                <a:off x="8753237" y="4560005"/>
                <a:ext cx="128520" cy="60480"/>
              </p14:xfrm>
            </p:contentPart>
          </mc:Choice>
          <mc:Fallback xmlns="">
            <p:pic>
              <p:nvPicPr>
                <p:cNvPr id="41" name="Ink 40">
                  <a:extLst>
                    <a:ext uri="{FF2B5EF4-FFF2-40B4-BE49-F238E27FC236}">
                      <a16:creationId xmlns:a16="http://schemas.microsoft.com/office/drawing/2014/main" id="{B105B903-52FB-6F30-8A63-7B9434BDE5D2}"/>
                    </a:ext>
                  </a:extLst>
                </p:cNvPr>
                <p:cNvPicPr/>
                <p:nvPr/>
              </p:nvPicPr>
              <p:blipFill>
                <a:blip r:embed="rId69"/>
                <a:stretch>
                  <a:fillRect/>
                </a:stretch>
              </p:blipFill>
              <p:spPr>
                <a:xfrm>
                  <a:off x="8747117" y="4553885"/>
                  <a:ext cx="14076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2" name="Ink 41">
                  <a:extLst>
                    <a:ext uri="{FF2B5EF4-FFF2-40B4-BE49-F238E27FC236}">
                      <a16:creationId xmlns:a16="http://schemas.microsoft.com/office/drawing/2014/main" id="{3E1BF817-8115-7A26-76E0-5B4620C61CF6}"/>
                    </a:ext>
                  </a:extLst>
                </p14:cNvPr>
                <p14:cNvContentPartPr/>
                <p14:nvPr/>
              </p14:nvContentPartPr>
              <p14:xfrm>
                <a:off x="8910917" y="4567205"/>
                <a:ext cx="55800" cy="47160"/>
              </p14:xfrm>
            </p:contentPart>
          </mc:Choice>
          <mc:Fallback xmlns="">
            <p:pic>
              <p:nvPicPr>
                <p:cNvPr id="42" name="Ink 41">
                  <a:extLst>
                    <a:ext uri="{FF2B5EF4-FFF2-40B4-BE49-F238E27FC236}">
                      <a16:creationId xmlns:a16="http://schemas.microsoft.com/office/drawing/2014/main" id="{3E1BF817-8115-7A26-76E0-5B4620C61CF6}"/>
                    </a:ext>
                  </a:extLst>
                </p:cNvPr>
                <p:cNvPicPr/>
                <p:nvPr/>
              </p:nvPicPr>
              <p:blipFill>
                <a:blip r:embed="rId71"/>
                <a:stretch>
                  <a:fillRect/>
                </a:stretch>
              </p:blipFill>
              <p:spPr>
                <a:xfrm>
                  <a:off x="8904797" y="4561085"/>
                  <a:ext cx="6804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3" name="Ink 42">
                  <a:extLst>
                    <a:ext uri="{FF2B5EF4-FFF2-40B4-BE49-F238E27FC236}">
                      <a16:creationId xmlns:a16="http://schemas.microsoft.com/office/drawing/2014/main" id="{A2D7B01F-C335-EAA2-5905-F379A2EFACB5}"/>
                    </a:ext>
                  </a:extLst>
                </p14:cNvPr>
                <p14:cNvContentPartPr/>
                <p14:nvPr/>
              </p14:nvContentPartPr>
              <p14:xfrm>
                <a:off x="8965997" y="4567925"/>
                <a:ext cx="76320" cy="161280"/>
              </p14:xfrm>
            </p:contentPart>
          </mc:Choice>
          <mc:Fallback xmlns="">
            <p:pic>
              <p:nvPicPr>
                <p:cNvPr id="43" name="Ink 42">
                  <a:extLst>
                    <a:ext uri="{FF2B5EF4-FFF2-40B4-BE49-F238E27FC236}">
                      <a16:creationId xmlns:a16="http://schemas.microsoft.com/office/drawing/2014/main" id="{A2D7B01F-C335-EAA2-5905-F379A2EFACB5}"/>
                    </a:ext>
                  </a:extLst>
                </p:cNvPr>
                <p:cNvPicPr/>
                <p:nvPr/>
              </p:nvPicPr>
              <p:blipFill>
                <a:blip r:embed="rId73"/>
                <a:stretch>
                  <a:fillRect/>
                </a:stretch>
              </p:blipFill>
              <p:spPr>
                <a:xfrm>
                  <a:off x="8959877" y="4561805"/>
                  <a:ext cx="8856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4" name="Ink 43">
                  <a:extLst>
                    <a:ext uri="{FF2B5EF4-FFF2-40B4-BE49-F238E27FC236}">
                      <a16:creationId xmlns:a16="http://schemas.microsoft.com/office/drawing/2014/main" id="{34EE739F-38E8-8E14-4195-2FBFF25BB0B7}"/>
                    </a:ext>
                  </a:extLst>
                </p14:cNvPr>
                <p14:cNvContentPartPr/>
                <p14:nvPr/>
              </p14:nvContentPartPr>
              <p14:xfrm>
                <a:off x="9099917" y="4555325"/>
                <a:ext cx="56160" cy="65880"/>
              </p14:xfrm>
            </p:contentPart>
          </mc:Choice>
          <mc:Fallback xmlns="">
            <p:pic>
              <p:nvPicPr>
                <p:cNvPr id="44" name="Ink 43">
                  <a:extLst>
                    <a:ext uri="{FF2B5EF4-FFF2-40B4-BE49-F238E27FC236}">
                      <a16:creationId xmlns:a16="http://schemas.microsoft.com/office/drawing/2014/main" id="{34EE739F-38E8-8E14-4195-2FBFF25BB0B7}"/>
                    </a:ext>
                  </a:extLst>
                </p:cNvPr>
                <p:cNvPicPr/>
                <p:nvPr/>
              </p:nvPicPr>
              <p:blipFill>
                <a:blip r:embed="rId75"/>
                <a:stretch>
                  <a:fillRect/>
                </a:stretch>
              </p:blipFill>
              <p:spPr>
                <a:xfrm>
                  <a:off x="9093758" y="4549205"/>
                  <a:ext cx="68479"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5" name="Ink 44">
                  <a:extLst>
                    <a:ext uri="{FF2B5EF4-FFF2-40B4-BE49-F238E27FC236}">
                      <a16:creationId xmlns:a16="http://schemas.microsoft.com/office/drawing/2014/main" id="{FBFAA892-A7EC-882E-C5C5-881D4EEACE83}"/>
                    </a:ext>
                  </a:extLst>
                </p14:cNvPr>
                <p14:cNvContentPartPr/>
                <p14:nvPr/>
              </p14:nvContentPartPr>
              <p14:xfrm>
                <a:off x="9202517" y="4557845"/>
                <a:ext cx="70560" cy="55080"/>
              </p14:xfrm>
            </p:contentPart>
          </mc:Choice>
          <mc:Fallback xmlns="">
            <p:pic>
              <p:nvPicPr>
                <p:cNvPr id="45" name="Ink 44">
                  <a:extLst>
                    <a:ext uri="{FF2B5EF4-FFF2-40B4-BE49-F238E27FC236}">
                      <a16:creationId xmlns:a16="http://schemas.microsoft.com/office/drawing/2014/main" id="{FBFAA892-A7EC-882E-C5C5-881D4EEACE83}"/>
                    </a:ext>
                  </a:extLst>
                </p:cNvPr>
                <p:cNvPicPr/>
                <p:nvPr/>
              </p:nvPicPr>
              <p:blipFill>
                <a:blip r:embed="rId77"/>
                <a:stretch>
                  <a:fillRect/>
                </a:stretch>
              </p:blipFill>
              <p:spPr>
                <a:xfrm>
                  <a:off x="9196397" y="4551725"/>
                  <a:ext cx="8280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6" name="Ink 45">
                  <a:extLst>
                    <a:ext uri="{FF2B5EF4-FFF2-40B4-BE49-F238E27FC236}">
                      <a16:creationId xmlns:a16="http://schemas.microsoft.com/office/drawing/2014/main" id="{CD882C0E-E2C8-954F-BE28-415F65D4FDA6}"/>
                    </a:ext>
                  </a:extLst>
                </p14:cNvPr>
                <p14:cNvContentPartPr/>
                <p14:nvPr/>
              </p14:nvContentPartPr>
              <p14:xfrm>
                <a:off x="9308357" y="4534805"/>
                <a:ext cx="44640" cy="69480"/>
              </p14:xfrm>
            </p:contentPart>
          </mc:Choice>
          <mc:Fallback xmlns="">
            <p:pic>
              <p:nvPicPr>
                <p:cNvPr id="46" name="Ink 45">
                  <a:extLst>
                    <a:ext uri="{FF2B5EF4-FFF2-40B4-BE49-F238E27FC236}">
                      <a16:creationId xmlns:a16="http://schemas.microsoft.com/office/drawing/2014/main" id="{CD882C0E-E2C8-954F-BE28-415F65D4FDA6}"/>
                    </a:ext>
                  </a:extLst>
                </p:cNvPr>
                <p:cNvPicPr/>
                <p:nvPr/>
              </p:nvPicPr>
              <p:blipFill>
                <a:blip r:embed="rId79"/>
                <a:stretch>
                  <a:fillRect/>
                </a:stretch>
              </p:blipFill>
              <p:spPr>
                <a:xfrm>
                  <a:off x="9302237" y="4528653"/>
                  <a:ext cx="56880" cy="81784"/>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7" name="Ink 46">
                  <a:extLst>
                    <a:ext uri="{FF2B5EF4-FFF2-40B4-BE49-F238E27FC236}">
                      <a16:creationId xmlns:a16="http://schemas.microsoft.com/office/drawing/2014/main" id="{8A172401-F703-3DD5-F376-B89EF1B80721}"/>
                    </a:ext>
                  </a:extLst>
                </p14:cNvPr>
                <p14:cNvContentPartPr/>
                <p14:nvPr/>
              </p14:nvContentPartPr>
              <p14:xfrm>
                <a:off x="9395117" y="4538045"/>
                <a:ext cx="80640" cy="71640"/>
              </p14:xfrm>
            </p:contentPart>
          </mc:Choice>
          <mc:Fallback xmlns="">
            <p:pic>
              <p:nvPicPr>
                <p:cNvPr id="47" name="Ink 46">
                  <a:extLst>
                    <a:ext uri="{FF2B5EF4-FFF2-40B4-BE49-F238E27FC236}">
                      <a16:creationId xmlns:a16="http://schemas.microsoft.com/office/drawing/2014/main" id="{8A172401-F703-3DD5-F376-B89EF1B80721}"/>
                    </a:ext>
                  </a:extLst>
                </p:cNvPr>
                <p:cNvPicPr/>
                <p:nvPr/>
              </p:nvPicPr>
              <p:blipFill>
                <a:blip r:embed="rId81"/>
                <a:stretch>
                  <a:fillRect/>
                </a:stretch>
              </p:blipFill>
              <p:spPr>
                <a:xfrm>
                  <a:off x="9389024" y="4531925"/>
                  <a:ext cx="92826" cy="83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2">
            <p14:nvContentPartPr>
              <p14:cNvPr id="66" name="Ink 65">
                <a:extLst>
                  <a:ext uri="{FF2B5EF4-FFF2-40B4-BE49-F238E27FC236}">
                    <a16:creationId xmlns:a16="http://schemas.microsoft.com/office/drawing/2014/main" id="{A4BF17CB-57AC-B134-62D0-0357652FC6BA}"/>
                  </a:ext>
                </a:extLst>
              </p14:cNvPr>
              <p14:cNvContentPartPr/>
              <p14:nvPr/>
            </p14:nvContentPartPr>
            <p14:xfrm>
              <a:off x="8961317" y="5421125"/>
              <a:ext cx="18360" cy="419760"/>
            </p14:xfrm>
          </p:contentPart>
        </mc:Choice>
        <mc:Fallback xmlns="">
          <p:pic>
            <p:nvPicPr>
              <p:cNvPr id="66" name="Ink 65">
                <a:extLst>
                  <a:ext uri="{FF2B5EF4-FFF2-40B4-BE49-F238E27FC236}">
                    <a16:creationId xmlns:a16="http://schemas.microsoft.com/office/drawing/2014/main" id="{A4BF17CB-57AC-B134-62D0-0357652FC6BA}"/>
                  </a:ext>
                </a:extLst>
              </p:cNvPr>
              <p:cNvPicPr/>
              <p:nvPr/>
            </p:nvPicPr>
            <p:blipFill>
              <a:blip r:embed="rId83"/>
              <a:stretch>
                <a:fillRect/>
              </a:stretch>
            </p:blipFill>
            <p:spPr>
              <a:xfrm>
                <a:off x="8952317" y="5412125"/>
                <a:ext cx="3600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7" name="Ink 66">
                <a:extLst>
                  <a:ext uri="{FF2B5EF4-FFF2-40B4-BE49-F238E27FC236}">
                    <a16:creationId xmlns:a16="http://schemas.microsoft.com/office/drawing/2014/main" id="{49835037-7529-F5F6-7A3F-382475F22285}"/>
                  </a:ext>
                </a:extLst>
              </p14:cNvPr>
              <p14:cNvContentPartPr/>
              <p14:nvPr/>
            </p14:nvContentPartPr>
            <p14:xfrm>
              <a:off x="8912357" y="5774645"/>
              <a:ext cx="112680" cy="66960"/>
            </p14:xfrm>
          </p:contentPart>
        </mc:Choice>
        <mc:Fallback xmlns="">
          <p:pic>
            <p:nvPicPr>
              <p:cNvPr id="67" name="Ink 66">
                <a:extLst>
                  <a:ext uri="{FF2B5EF4-FFF2-40B4-BE49-F238E27FC236}">
                    <a16:creationId xmlns:a16="http://schemas.microsoft.com/office/drawing/2014/main" id="{49835037-7529-F5F6-7A3F-382475F22285}"/>
                  </a:ext>
                </a:extLst>
              </p:cNvPr>
              <p:cNvPicPr/>
              <p:nvPr/>
            </p:nvPicPr>
            <p:blipFill>
              <a:blip r:embed="rId85"/>
              <a:stretch>
                <a:fillRect/>
              </a:stretch>
            </p:blipFill>
            <p:spPr>
              <a:xfrm>
                <a:off x="8903357" y="5765645"/>
                <a:ext cx="130320" cy="84600"/>
              </a:xfrm>
              <a:prstGeom prst="rect">
                <a:avLst/>
              </a:prstGeom>
            </p:spPr>
          </p:pic>
        </mc:Fallback>
      </mc:AlternateContent>
      <p:grpSp>
        <p:nvGrpSpPr>
          <p:cNvPr id="72" name="Group 71">
            <a:extLst>
              <a:ext uri="{FF2B5EF4-FFF2-40B4-BE49-F238E27FC236}">
                <a16:creationId xmlns:a16="http://schemas.microsoft.com/office/drawing/2014/main" id="{678A7DE7-E4BE-1818-62B0-1EE7D77FE534}"/>
              </a:ext>
            </a:extLst>
          </p:cNvPr>
          <p:cNvGrpSpPr/>
          <p:nvPr/>
        </p:nvGrpSpPr>
        <p:grpSpPr>
          <a:xfrm>
            <a:off x="7623197" y="5174885"/>
            <a:ext cx="235080" cy="518040"/>
            <a:chOff x="7623197" y="5174885"/>
            <a:chExt cx="235080" cy="518040"/>
          </a:xfrm>
        </p:grpSpPr>
        <mc:AlternateContent xmlns:mc="http://schemas.openxmlformats.org/markup-compatibility/2006" xmlns:p14="http://schemas.microsoft.com/office/powerpoint/2010/main">
          <mc:Choice Requires="p14">
            <p:contentPart p14:bwMode="auto" r:id="rId86">
              <p14:nvContentPartPr>
                <p14:cNvPr id="69" name="Ink 68">
                  <a:extLst>
                    <a:ext uri="{FF2B5EF4-FFF2-40B4-BE49-F238E27FC236}">
                      <a16:creationId xmlns:a16="http://schemas.microsoft.com/office/drawing/2014/main" id="{5B4C78A4-5C9D-BEE3-D609-F5553E6AC374}"/>
                    </a:ext>
                  </a:extLst>
                </p14:cNvPr>
                <p14:cNvContentPartPr/>
                <p14:nvPr/>
              </p14:nvContentPartPr>
              <p14:xfrm>
                <a:off x="7734077" y="5174885"/>
                <a:ext cx="124200" cy="518040"/>
              </p14:xfrm>
            </p:contentPart>
          </mc:Choice>
          <mc:Fallback xmlns="">
            <p:pic>
              <p:nvPicPr>
                <p:cNvPr id="69" name="Ink 68">
                  <a:extLst>
                    <a:ext uri="{FF2B5EF4-FFF2-40B4-BE49-F238E27FC236}">
                      <a16:creationId xmlns:a16="http://schemas.microsoft.com/office/drawing/2014/main" id="{5B4C78A4-5C9D-BEE3-D609-F5553E6AC374}"/>
                    </a:ext>
                  </a:extLst>
                </p:cNvPr>
                <p:cNvPicPr/>
                <p:nvPr/>
              </p:nvPicPr>
              <p:blipFill>
                <a:blip r:embed="rId87"/>
                <a:stretch>
                  <a:fillRect/>
                </a:stretch>
              </p:blipFill>
              <p:spPr>
                <a:xfrm>
                  <a:off x="7725077" y="5165885"/>
                  <a:ext cx="141840" cy="5356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70" name="Ink 69">
                  <a:extLst>
                    <a:ext uri="{FF2B5EF4-FFF2-40B4-BE49-F238E27FC236}">
                      <a16:creationId xmlns:a16="http://schemas.microsoft.com/office/drawing/2014/main" id="{89BEA014-A5CF-2669-EBDD-183FA4D82659}"/>
                    </a:ext>
                  </a:extLst>
                </p14:cNvPr>
                <p14:cNvContentPartPr/>
                <p14:nvPr/>
              </p14:nvContentPartPr>
              <p14:xfrm>
                <a:off x="7623197" y="5300165"/>
                <a:ext cx="81720" cy="113760"/>
              </p14:xfrm>
            </p:contentPart>
          </mc:Choice>
          <mc:Fallback xmlns="">
            <p:pic>
              <p:nvPicPr>
                <p:cNvPr id="70" name="Ink 69">
                  <a:extLst>
                    <a:ext uri="{FF2B5EF4-FFF2-40B4-BE49-F238E27FC236}">
                      <a16:creationId xmlns:a16="http://schemas.microsoft.com/office/drawing/2014/main" id="{89BEA014-A5CF-2669-EBDD-183FA4D82659}"/>
                    </a:ext>
                  </a:extLst>
                </p:cNvPr>
                <p:cNvPicPr/>
                <p:nvPr/>
              </p:nvPicPr>
              <p:blipFill>
                <a:blip r:embed="rId89"/>
                <a:stretch>
                  <a:fillRect/>
                </a:stretch>
              </p:blipFill>
              <p:spPr>
                <a:xfrm>
                  <a:off x="7614236" y="5291165"/>
                  <a:ext cx="99283"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71" name="Ink 70">
                  <a:extLst>
                    <a:ext uri="{FF2B5EF4-FFF2-40B4-BE49-F238E27FC236}">
                      <a16:creationId xmlns:a16="http://schemas.microsoft.com/office/drawing/2014/main" id="{CDBE35EF-D387-99C0-057B-52D63DC337F0}"/>
                    </a:ext>
                  </a:extLst>
                </p14:cNvPr>
                <p14:cNvContentPartPr/>
                <p14:nvPr/>
              </p14:nvContentPartPr>
              <p14:xfrm>
                <a:off x="7645877" y="5346965"/>
                <a:ext cx="69120" cy="6480"/>
              </p14:xfrm>
            </p:contentPart>
          </mc:Choice>
          <mc:Fallback xmlns="">
            <p:pic>
              <p:nvPicPr>
                <p:cNvPr id="71" name="Ink 70">
                  <a:extLst>
                    <a:ext uri="{FF2B5EF4-FFF2-40B4-BE49-F238E27FC236}">
                      <a16:creationId xmlns:a16="http://schemas.microsoft.com/office/drawing/2014/main" id="{CDBE35EF-D387-99C0-057B-52D63DC337F0}"/>
                    </a:ext>
                  </a:extLst>
                </p:cNvPr>
                <p:cNvPicPr/>
                <p:nvPr/>
              </p:nvPicPr>
              <p:blipFill>
                <a:blip r:embed="rId91"/>
                <a:stretch>
                  <a:fillRect/>
                </a:stretch>
              </p:blipFill>
              <p:spPr>
                <a:xfrm>
                  <a:off x="7636877" y="5337965"/>
                  <a:ext cx="86760" cy="24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2">
            <p14:nvContentPartPr>
              <p14:cNvPr id="73" name="Ink 72">
                <a:extLst>
                  <a:ext uri="{FF2B5EF4-FFF2-40B4-BE49-F238E27FC236}">
                    <a16:creationId xmlns:a16="http://schemas.microsoft.com/office/drawing/2014/main" id="{35FD3D07-0089-F20F-2D13-C2E74E307A94}"/>
                  </a:ext>
                </a:extLst>
              </p14:cNvPr>
              <p14:cNvContentPartPr/>
              <p14:nvPr/>
            </p14:nvContentPartPr>
            <p14:xfrm>
              <a:off x="9069677" y="4917845"/>
              <a:ext cx="131760" cy="150840"/>
            </p14:xfrm>
          </p:contentPart>
        </mc:Choice>
        <mc:Fallback xmlns="">
          <p:pic>
            <p:nvPicPr>
              <p:cNvPr id="73" name="Ink 72">
                <a:extLst>
                  <a:ext uri="{FF2B5EF4-FFF2-40B4-BE49-F238E27FC236}">
                    <a16:creationId xmlns:a16="http://schemas.microsoft.com/office/drawing/2014/main" id="{35FD3D07-0089-F20F-2D13-C2E74E307A94}"/>
                  </a:ext>
                </a:extLst>
              </p:cNvPr>
              <p:cNvPicPr/>
              <p:nvPr/>
            </p:nvPicPr>
            <p:blipFill>
              <a:blip r:embed="rId93"/>
              <a:stretch>
                <a:fillRect/>
              </a:stretch>
            </p:blipFill>
            <p:spPr>
              <a:xfrm>
                <a:off x="9060677" y="4908845"/>
                <a:ext cx="149400" cy="168480"/>
              </a:xfrm>
              <a:prstGeom prst="rect">
                <a:avLst/>
              </a:prstGeom>
            </p:spPr>
          </p:pic>
        </mc:Fallback>
      </mc:AlternateContent>
      <p:grpSp>
        <p:nvGrpSpPr>
          <p:cNvPr id="107" name="Group 106">
            <a:extLst>
              <a:ext uri="{FF2B5EF4-FFF2-40B4-BE49-F238E27FC236}">
                <a16:creationId xmlns:a16="http://schemas.microsoft.com/office/drawing/2014/main" id="{823871C5-DE66-426C-F7C2-7B79211513A1}"/>
              </a:ext>
            </a:extLst>
          </p:cNvPr>
          <p:cNvGrpSpPr/>
          <p:nvPr/>
        </p:nvGrpSpPr>
        <p:grpSpPr>
          <a:xfrm>
            <a:off x="7967357" y="5083805"/>
            <a:ext cx="216360" cy="537120"/>
            <a:chOff x="7967357" y="5083805"/>
            <a:chExt cx="216360" cy="537120"/>
          </a:xfrm>
        </p:grpSpPr>
        <mc:AlternateContent xmlns:mc="http://schemas.openxmlformats.org/markup-compatibility/2006" xmlns:p14="http://schemas.microsoft.com/office/powerpoint/2010/main">
          <mc:Choice Requires="p14">
            <p:contentPart p14:bwMode="auto" r:id="rId94">
              <p14:nvContentPartPr>
                <p14:cNvPr id="93" name="Ink 92">
                  <a:extLst>
                    <a:ext uri="{FF2B5EF4-FFF2-40B4-BE49-F238E27FC236}">
                      <a16:creationId xmlns:a16="http://schemas.microsoft.com/office/drawing/2014/main" id="{A2A8EA2B-9AE4-D7E7-FF4E-D35DE34EF356}"/>
                    </a:ext>
                  </a:extLst>
                </p14:cNvPr>
                <p14:cNvContentPartPr/>
                <p14:nvPr/>
              </p14:nvContentPartPr>
              <p14:xfrm>
                <a:off x="8015957" y="5233205"/>
                <a:ext cx="3600" cy="4680"/>
              </p14:xfrm>
            </p:contentPart>
          </mc:Choice>
          <mc:Fallback xmlns="">
            <p:pic>
              <p:nvPicPr>
                <p:cNvPr id="93" name="Ink 92">
                  <a:extLst>
                    <a:ext uri="{FF2B5EF4-FFF2-40B4-BE49-F238E27FC236}">
                      <a16:creationId xmlns:a16="http://schemas.microsoft.com/office/drawing/2014/main" id="{A2A8EA2B-9AE4-D7E7-FF4E-D35DE34EF356}"/>
                    </a:ext>
                  </a:extLst>
                </p:cNvPr>
                <p:cNvPicPr/>
                <p:nvPr/>
              </p:nvPicPr>
              <p:blipFill>
                <a:blip r:embed="rId95"/>
                <a:stretch>
                  <a:fillRect/>
                </a:stretch>
              </p:blipFill>
              <p:spPr>
                <a:xfrm>
                  <a:off x="8006957" y="5224205"/>
                  <a:ext cx="212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94" name="Ink 93">
                  <a:extLst>
                    <a:ext uri="{FF2B5EF4-FFF2-40B4-BE49-F238E27FC236}">
                      <a16:creationId xmlns:a16="http://schemas.microsoft.com/office/drawing/2014/main" id="{E692633A-A8B0-B481-9914-63ACD7E0C025}"/>
                    </a:ext>
                  </a:extLst>
                </p14:cNvPr>
                <p14:cNvContentPartPr/>
                <p14:nvPr/>
              </p14:nvContentPartPr>
              <p14:xfrm>
                <a:off x="8019197" y="5237885"/>
                <a:ext cx="360" cy="360"/>
              </p14:xfrm>
            </p:contentPart>
          </mc:Choice>
          <mc:Fallback xmlns="">
            <p:pic>
              <p:nvPicPr>
                <p:cNvPr id="94" name="Ink 93">
                  <a:extLst>
                    <a:ext uri="{FF2B5EF4-FFF2-40B4-BE49-F238E27FC236}">
                      <a16:creationId xmlns:a16="http://schemas.microsoft.com/office/drawing/2014/main" id="{E692633A-A8B0-B481-9914-63ACD7E0C025}"/>
                    </a:ext>
                  </a:extLst>
                </p:cNvPr>
                <p:cNvPicPr/>
                <p:nvPr/>
              </p:nvPicPr>
              <p:blipFill>
                <a:blip r:embed="rId97"/>
                <a:stretch>
                  <a:fillRect/>
                </a:stretch>
              </p:blipFill>
              <p:spPr>
                <a:xfrm>
                  <a:off x="8010197" y="52288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95" name="Ink 94">
                  <a:extLst>
                    <a:ext uri="{FF2B5EF4-FFF2-40B4-BE49-F238E27FC236}">
                      <a16:creationId xmlns:a16="http://schemas.microsoft.com/office/drawing/2014/main" id="{EAD90F84-4359-7F51-9519-5C9F291EDDC7}"/>
                    </a:ext>
                  </a:extLst>
                </p14:cNvPr>
                <p14:cNvContentPartPr/>
                <p14:nvPr/>
              </p14:nvContentPartPr>
              <p14:xfrm>
                <a:off x="7997957" y="5223845"/>
                <a:ext cx="173160" cy="16560"/>
              </p14:xfrm>
            </p:contentPart>
          </mc:Choice>
          <mc:Fallback xmlns="">
            <p:pic>
              <p:nvPicPr>
                <p:cNvPr id="95" name="Ink 94">
                  <a:extLst>
                    <a:ext uri="{FF2B5EF4-FFF2-40B4-BE49-F238E27FC236}">
                      <a16:creationId xmlns:a16="http://schemas.microsoft.com/office/drawing/2014/main" id="{EAD90F84-4359-7F51-9519-5C9F291EDDC7}"/>
                    </a:ext>
                  </a:extLst>
                </p:cNvPr>
                <p:cNvPicPr/>
                <p:nvPr/>
              </p:nvPicPr>
              <p:blipFill>
                <a:blip r:embed="rId99"/>
                <a:stretch>
                  <a:fillRect/>
                </a:stretch>
              </p:blipFill>
              <p:spPr>
                <a:xfrm>
                  <a:off x="7988957" y="5214845"/>
                  <a:ext cx="19080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97" name="Ink 96">
                  <a:extLst>
                    <a:ext uri="{FF2B5EF4-FFF2-40B4-BE49-F238E27FC236}">
                      <a16:creationId xmlns:a16="http://schemas.microsoft.com/office/drawing/2014/main" id="{FA78AE69-18CC-9B35-3F56-773A10C86986}"/>
                    </a:ext>
                  </a:extLst>
                </p14:cNvPr>
                <p14:cNvContentPartPr/>
                <p14:nvPr/>
              </p14:nvContentPartPr>
              <p14:xfrm>
                <a:off x="8072477" y="5083805"/>
                <a:ext cx="19080" cy="133560"/>
              </p14:xfrm>
            </p:contentPart>
          </mc:Choice>
          <mc:Fallback xmlns="">
            <p:pic>
              <p:nvPicPr>
                <p:cNvPr id="97" name="Ink 96">
                  <a:extLst>
                    <a:ext uri="{FF2B5EF4-FFF2-40B4-BE49-F238E27FC236}">
                      <a16:creationId xmlns:a16="http://schemas.microsoft.com/office/drawing/2014/main" id="{FA78AE69-18CC-9B35-3F56-773A10C86986}"/>
                    </a:ext>
                  </a:extLst>
                </p:cNvPr>
                <p:cNvPicPr/>
                <p:nvPr/>
              </p:nvPicPr>
              <p:blipFill>
                <a:blip r:embed="rId101"/>
                <a:stretch>
                  <a:fillRect/>
                </a:stretch>
              </p:blipFill>
              <p:spPr>
                <a:xfrm>
                  <a:off x="8063477" y="5074805"/>
                  <a:ext cx="3672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98" name="Ink 97">
                  <a:extLst>
                    <a:ext uri="{FF2B5EF4-FFF2-40B4-BE49-F238E27FC236}">
                      <a16:creationId xmlns:a16="http://schemas.microsoft.com/office/drawing/2014/main" id="{F4598463-E831-B74B-CD51-E6A3750A92A6}"/>
                    </a:ext>
                  </a:extLst>
                </p14:cNvPr>
                <p14:cNvContentPartPr/>
                <p14:nvPr/>
              </p14:nvContentPartPr>
              <p14:xfrm>
                <a:off x="8041877" y="5150765"/>
                <a:ext cx="104760" cy="69120"/>
              </p14:xfrm>
            </p:contentPart>
          </mc:Choice>
          <mc:Fallback xmlns="">
            <p:pic>
              <p:nvPicPr>
                <p:cNvPr id="98" name="Ink 97">
                  <a:extLst>
                    <a:ext uri="{FF2B5EF4-FFF2-40B4-BE49-F238E27FC236}">
                      <a16:creationId xmlns:a16="http://schemas.microsoft.com/office/drawing/2014/main" id="{F4598463-E831-B74B-CD51-E6A3750A92A6}"/>
                    </a:ext>
                  </a:extLst>
                </p:cNvPr>
                <p:cNvPicPr/>
                <p:nvPr/>
              </p:nvPicPr>
              <p:blipFill>
                <a:blip r:embed="rId103"/>
                <a:stretch>
                  <a:fillRect/>
                </a:stretch>
              </p:blipFill>
              <p:spPr>
                <a:xfrm>
                  <a:off x="8032877" y="5141765"/>
                  <a:ext cx="12240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00" name="Ink 99">
                  <a:extLst>
                    <a:ext uri="{FF2B5EF4-FFF2-40B4-BE49-F238E27FC236}">
                      <a16:creationId xmlns:a16="http://schemas.microsoft.com/office/drawing/2014/main" id="{10D4F4A0-A1B7-92DC-D7C5-EFEA4E9211B7}"/>
                    </a:ext>
                  </a:extLst>
                </p14:cNvPr>
                <p14:cNvContentPartPr/>
                <p14:nvPr/>
              </p14:nvContentPartPr>
              <p14:xfrm>
                <a:off x="7999757" y="5442005"/>
                <a:ext cx="183960" cy="15480"/>
              </p14:xfrm>
            </p:contentPart>
          </mc:Choice>
          <mc:Fallback xmlns="">
            <p:pic>
              <p:nvPicPr>
                <p:cNvPr id="100" name="Ink 99">
                  <a:extLst>
                    <a:ext uri="{FF2B5EF4-FFF2-40B4-BE49-F238E27FC236}">
                      <a16:creationId xmlns:a16="http://schemas.microsoft.com/office/drawing/2014/main" id="{10D4F4A0-A1B7-92DC-D7C5-EFEA4E9211B7}"/>
                    </a:ext>
                  </a:extLst>
                </p:cNvPr>
                <p:cNvPicPr/>
                <p:nvPr/>
              </p:nvPicPr>
              <p:blipFill>
                <a:blip r:embed="rId105"/>
                <a:stretch>
                  <a:fillRect/>
                </a:stretch>
              </p:blipFill>
              <p:spPr>
                <a:xfrm>
                  <a:off x="7990757" y="5433005"/>
                  <a:ext cx="20160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01" name="Ink 100">
                  <a:extLst>
                    <a:ext uri="{FF2B5EF4-FFF2-40B4-BE49-F238E27FC236}">
                      <a16:creationId xmlns:a16="http://schemas.microsoft.com/office/drawing/2014/main" id="{848421ED-ED39-0345-0969-1E753AE9D620}"/>
                    </a:ext>
                  </a:extLst>
                </p14:cNvPr>
                <p14:cNvContentPartPr/>
                <p14:nvPr/>
              </p14:nvContentPartPr>
              <p14:xfrm>
                <a:off x="8079677" y="5447045"/>
                <a:ext cx="16560" cy="173880"/>
              </p14:xfrm>
            </p:contentPart>
          </mc:Choice>
          <mc:Fallback xmlns="">
            <p:pic>
              <p:nvPicPr>
                <p:cNvPr id="101" name="Ink 100">
                  <a:extLst>
                    <a:ext uri="{FF2B5EF4-FFF2-40B4-BE49-F238E27FC236}">
                      <a16:creationId xmlns:a16="http://schemas.microsoft.com/office/drawing/2014/main" id="{848421ED-ED39-0345-0969-1E753AE9D620}"/>
                    </a:ext>
                  </a:extLst>
                </p:cNvPr>
                <p:cNvPicPr/>
                <p:nvPr/>
              </p:nvPicPr>
              <p:blipFill>
                <a:blip r:embed="rId107"/>
                <a:stretch>
                  <a:fillRect/>
                </a:stretch>
              </p:blipFill>
              <p:spPr>
                <a:xfrm>
                  <a:off x="8070868" y="5438045"/>
                  <a:ext cx="33825"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02" name="Ink 101">
                  <a:extLst>
                    <a:ext uri="{FF2B5EF4-FFF2-40B4-BE49-F238E27FC236}">
                      <a16:creationId xmlns:a16="http://schemas.microsoft.com/office/drawing/2014/main" id="{A12CD660-895B-2097-215C-A37C12970A93}"/>
                    </a:ext>
                  </a:extLst>
                </p14:cNvPr>
                <p14:cNvContentPartPr/>
                <p14:nvPr/>
              </p14:nvContentPartPr>
              <p14:xfrm>
                <a:off x="8060957" y="5476565"/>
                <a:ext cx="56160" cy="41760"/>
              </p14:xfrm>
            </p:contentPart>
          </mc:Choice>
          <mc:Fallback xmlns="">
            <p:pic>
              <p:nvPicPr>
                <p:cNvPr id="102" name="Ink 101">
                  <a:extLst>
                    <a:ext uri="{FF2B5EF4-FFF2-40B4-BE49-F238E27FC236}">
                      <a16:creationId xmlns:a16="http://schemas.microsoft.com/office/drawing/2014/main" id="{A12CD660-895B-2097-215C-A37C12970A93}"/>
                    </a:ext>
                  </a:extLst>
                </p:cNvPr>
                <p:cNvPicPr/>
                <p:nvPr/>
              </p:nvPicPr>
              <p:blipFill>
                <a:blip r:embed="rId109"/>
                <a:stretch>
                  <a:fillRect/>
                </a:stretch>
              </p:blipFill>
              <p:spPr>
                <a:xfrm>
                  <a:off x="8051957" y="5467565"/>
                  <a:ext cx="7380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04" name="Ink 103">
                  <a:extLst>
                    <a:ext uri="{FF2B5EF4-FFF2-40B4-BE49-F238E27FC236}">
                      <a16:creationId xmlns:a16="http://schemas.microsoft.com/office/drawing/2014/main" id="{B328F527-9A62-0058-560C-E79C38072750}"/>
                    </a:ext>
                  </a:extLst>
                </p14:cNvPr>
                <p14:cNvContentPartPr/>
                <p14:nvPr/>
              </p14:nvContentPartPr>
              <p14:xfrm>
                <a:off x="7967357" y="5312405"/>
                <a:ext cx="48960" cy="84960"/>
              </p14:xfrm>
            </p:contentPart>
          </mc:Choice>
          <mc:Fallback xmlns="">
            <p:pic>
              <p:nvPicPr>
                <p:cNvPr id="104" name="Ink 103">
                  <a:extLst>
                    <a:ext uri="{FF2B5EF4-FFF2-40B4-BE49-F238E27FC236}">
                      <a16:creationId xmlns:a16="http://schemas.microsoft.com/office/drawing/2014/main" id="{B328F527-9A62-0058-560C-E79C38072750}"/>
                    </a:ext>
                  </a:extLst>
                </p:cNvPr>
                <p:cNvPicPr/>
                <p:nvPr/>
              </p:nvPicPr>
              <p:blipFill>
                <a:blip r:embed="rId111"/>
                <a:stretch>
                  <a:fillRect/>
                </a:stretch>
              </p:blipFill>
              <p:spPr>
                <a:xfrm>
                  <a:off x="7958423" y="5303405"/>
                  <a:ext cx="66471"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05" name="Ink 104">
                  <a:extLst>
                    <a:ext uri="{FF2B5EF4-FFF2-40B4-BE49-F238E27FC236}">
                      <a16:creationId xmlns:a16="http://schemas.microsoft.com/office/drawing/2014/main" id="{93E73D08-2055-5564-4A1A-0FAA00428E75}"/>
                    </a:ext>
                  </a:extLst>
                </p14:cNvPr>
                <p14:cNvContentPartPr/>
                <p14:nvPr/>
              </p14:nvContentPartPr>
              <p14:xfrm>
                <a:off x="8059877" y="5323925"/>
                <a:ext cx="62280" cy="74880"/>
              </p14:xfrm>
            </p:contentPart>
          </mc:Choice>
          <mc:Fallback xmlns="">
            <p:pic>
              <p:nvPicPr>
                <p:cNvPr id="105" name="Ink 104">
                  <a:extLst>
                    <a:ext uri="{FF2B5EF4-FFF2-40B4-BE49-F238E27FC236}">
                      <a16:creationId xmlns:a16="http://schemas.microsoft.com/office/drawing/2014/main" id="{93E73D08-2055-5564-4A1A-0FAA00428E75}"/>
                    </a:ext>
                  </a:extLst>
                </p:cNvPr>
                <p:cNvPicPr/>
                <p:nvPr/>
              </p:nvPicPr>
              <p:blipFill>
                <a:blip r:embed="rId113"/>
                <a:stretch>
                  <a:fillRect/>
                </a:stretch>
              </p:blipFill>
              <p:spPr>
                <a:xfrm>
                  <a:off x="8050877" y="5314882"/>
                  <a:ext cx="79920" cy="92605"/>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06" name="Ink 105">
                  <a:extLst>
                    <a:ext uri="{FF2B5EF4-FFF2-40B4-BE49-F238E27FC236}">
                      <a16:creationId xmlns:a16="http://schemas.microsoft.com/office/drawing/2014/main" id="{850B314B-0840-A745-1789-A16921EFC046}"/>
                    </a:ext>
                  </a:extLst>
                </p14:cNvPr>
                <p14:cNvContentPartPr/>
                <p14:nvPr/>
              </p14:nvContentPartPr>
              <p14:xfrm>
                <a:off x="8072477" y="5362805"/>
                <a:ext cx="48240" cy="8640"/>
              </p14:xfrm>
            </p:contentPart>
          </mc:Choice>
          <mc:Fallback xmlns="">
            <p:pic>
              <p:nvPicPr>
                <p:cNvPr id="106" name="Ink 105">
                  <a:extLst>
                    <a:ext uri="{FF2B5EF4-FFF2-40B4-BE49-F238E27FC236}">
                      <a16:creationId xmlns:a16="http://schemas.microsoft.com/office/drawing/2014/main" id="{850B314B-0840-A745-1789-A16921EFC046}"/>
                    </a:ext>
                  </a:extLst>
                </p:cNvPr>
                <p:cNvPicPr/>
                <p:nvPr/>
              </p:nvPicPr>
              <p:blipFill>
                <a:blip r:embed="rId115"/>
                <a:stretch>
                  <a:fillRect/>
                </a:stretch>
              </p:blipFill>
              <p:spPr>
                <a:xfrm>
                  <a:off x="8063409" y="5353805"/>
                  <a:ext cx="66013" cy="26280"/>
                </a:xfrm>
                <a:prstGeom prst="rect">
                  <a:avLst/>
                </a:prstGeom>
              </p:spPr>
            </p:pic>
          </mc:Fallback>
        </mc:AlternateContent>
      </p:grpSp>
      <p:grpSp>
        <p:nvGrpSpPr>
          <p:cNvPr id="115" name="Group 114">
            <a:extLst>
              <a:ext uri="{FF2B5EF4-FFF2-40B4-BE49-F238E27FC236}">
                <a16:creationId xmlns:a16="http://schemas.microsoft.com/office/drawing/2014/main" id="{70A63BBE-9091-A977-1BD9-A4080054664B}"/>
              </a:ext>
            </a:extLst>
          </p:cNvPr>
          <p:cNvGrpSpPr/>
          <p:nvPr/>
        </p:nvGrpSpPr>
        <p:grpSpPr>
          <a:xfrm>
            <a:off x="8348597" y="4914965"/>
            <a:ext cx="1392480" cy="729360"/>
            <a:chOff x="8348597" y="4914965"/>
            <a:chExt cx="1392480" cy="729360"/>
          </a:xfrm>
        </p:grpSpPr>
        <mc:AlternateContent xmlns:mc="http://schemas.openxmlformats.org/markup-compatibility/2006" xmlns:p14="http://schemas.microsoft.com/office/powerpoint/2010/main">
          <mc:Choice Requires="p14">
            <p:contentPart p14:bwMode="auto" r:id="rId116">
              <p14:nvContentPartPr>
                <p14:cNvPr id="49" name="Ink 48">
                  <a:extLst>
                    <a:ext uri="{FF2B5EF4-FFF2-40B4-BE49-F238E27FC236}">
                      <a16:creationId xmlns:a16="http://schemas.microsoft.com/office/drawing/2014/main" id="{F035E292-1EF7-3F17-370D-BFB6BA28B237}"/>
                    </a:ext>
                  </a:extLst>
                </p14:cNvPr>
                <p14:cNvContentPartPr/>
                <p14:nvPr/>
              </p14:nvContentPartPr>
              <p14:xfrm>
                <a:off x="8348597" y="5352725"/>
                <a:ext cx="517320" cy="21600"/>
              </p14:xfrm>
            </p:contentPart>
          </mc:Choice>
          <mc:Fallback xmlns="">
            <p:pic>
              <p:nvPicPr>
                <p:cNvPr id="49" name="Ink 48">
                  <a:extLst>
                    <a:ext uri="{FF2B5EF4-FFF2-40B4-BE49-F238E27FC236}">
                      <a16:creationId xmlns:a16="http://schemas.microsoft.com/office/drawing/2014/main" id="{F035E292-1EF7-3F17-370D-BFB6BA28B237}"/>
                    </a:ext>
                  </a:extLst>
                </p:cNvPr>
                <p:cNvPicPr/>
                <p:nvPr/>
              </p:nvPicPr>
              <p:blipFill>
                <a:blip r:embed="rId117"/>
                <a:stretch>
                  <a:fillRect/>
                </a:stretch>
              </p:blipFill>
              <p:spPr>
                <a:xfrm>
                  <a:off x="8339597" y="5343725"/>
                  <a:ext cx="53496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50" name="Ink 49">
                  <a:extLst>
                    <a:ext uri="{FF2B5EF4-FFF2-40B4-BE49-F238E27FC236}">
                      <a16:creationId xmlns:a16="http://schemas.microsoft.com/office/drawing/2014/main" id="{7E0BF0EF-0426-BB61-0503-410266B45F06}"/>
                    </a:ext>
                  </a:extLst>
                </p14:cNvPr>
                <p14:cNvContentPartPr/>
                <p14:nvPr/>
              </p14:nvContentPartPr>
              <p14:xfrm>
                <a:off x="8827757" y="5315645"/>
                <a:ext cx="60840" cy="97560"/>
              </p14:xfrm>
            </p:contentPart>
          </mc:Choice>
          <mc:Fallback xmlns="">
            <p:pic>
              <p:nvPicPr>
                <p:cNvPr id="50" name="Ink 49">
                  <a:extLst>
                    <a:ext uri="{FF2B5EF4-FFF2-40B4-BE49-F238E27FC236}">
                      <a16:creationId xmlns:a16="http://schemas.microsoft.com/office/drawing/2014/main" id="{7E0BF0EF-0426-BB61-0503-410266B45F06}"/>
                    </a:ext>
                  </a:extLst>
                </p:cNvPr>
                <p:cNvPicPr/>
                <p:nvPr/>
              </p:nvPicPr>
              <p:blipFill>
                <a:blip r:embed="rId119"/>
                <a:stretch>
                  <a:fillRect/>
                </a:stretch>
              </p:blipFill>
              <p:spPr>
                <a:xfrm>
                  <a:off x="8818703" y="5306645"/>
                  <a:ext cx="78585"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52" name="Ink 51">
                  <a:extLst>
                    <a:ext uri="{FF2B5EF4-FFF2-40B4-BE49-F238E27FC236}">
                      <a16:creationId xmlns:a16="http://schemas.microsoft.com/office/drawing/2014/main" id="{B4B42C88-A82B-FAD7-5C00-283A5ADBABA0}"/>
                    </a:ext>
                  </a:extLst>
                </p14:cNvPr>
                <p14:cNvContentPartPr/>
                <p14:nvPr/>
              </p14:nvContentPartPr>
              <p14:xfrm>
                <a:off x="9012077" y="5332205"/>
                <a:ext cx="463320" cy="33480"/>
              </p14:xfrm>
            </p:contentPart>
          </mc:Choice>
          <mc:Fallback xmlns="">
            <p:pic>
              <p:nvPicPr>
                <p:cNvPr id="52" name="Ink 51">
                  <a:extLst>
                    <a:ext uri="{FF2B5EF4-FFF2-40B4-BE49-F238E27FC236}">
                      <a16:creationId xmlns:a16="http://schemas.microsoft.com/office/drawing/2014/main" id="{B4B42C88-A82B-FAD7-5C00-283A5ADBABA0}"/>
                    </a:ext>
                  </a:extLst>
                </p:cNvPr>
                <p:cNvPicPr/>
                <p:nvPr/>
              </p:nvPicPr>
              <p:blipFill>
                <a:blip r:embed="rId121"/>
                <a:stretch>
                  <a:fillRect/>
                </a:stretch>
              </p:blipFill>
              <p:spPr>
                <a:xfrm>
                  <a:off x="9003077" y="5323205"/>
                  <a:ext cx="48096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53" name="Ink 52">
                  <a:extLst>
                    <a:ext uri="{FF2B5EF4-FFF2-40B4-BE49-F238E27FC236}">
                      <a16:creationId xmlns:a16="http://schemas.microsoft.com/office/drawing/2014/main" id="{1BD46452-6617-4CC0-678B-1E13C66C8518}"/>
                    </a:ext>
                  </a:extLst>
                </p14:cNvPr>
                <p14:cNvContentPartPr/>
                <p14:nvPr/>
              </p14:nvContentPartPr>
              <p14:xfrm>
                <a:off x="9002357" y="5310605"/>
                <a:ext cx="51120" cy="99720"/>
              </p14:xfrm>
            </p:contentPart>
          </mc:Choice>
          <mc:Fallback xmlns="">
            <p:pic>
              <p:nvPicPr>
                <p:cNvPr id="53" name="Ink 52">
                  <a:extLst>
                    <a:ext uri="{FF2B5EF4-FFF2-40B4-BE49-F238E27FC236}">
                      <a16:creationId xmlns:a16="http://schemas.microsoft.com/office/drawing/2014/main" id="{1BD46452-6617-4CC0-678B-1E13C66C8518}"/>
                    </a:ext>
                  </a:extLst>
                </p:cNvPr>
                <p:cNvPicPr/>
                <p:nvPr/>
              </p:nvPicPr>
              <p:blipFill>
                <a:blip r:embed="rId123"/>
                <a:stretch>
                  <a:fillRect/>
                </a:stretch>
              </p:blipFill>
              <p:spPr>
                <a:xfrm>
                  <a:off x="8993357" y="5301637"/>
                  <a:ext cx="68760" cy="117297"/>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55" name="Ink 54">
                  <a:extLst>
                    <a:ext uri="{FF2B5EF4-FFF2-40B4-BE49-F238E27FC236}">
                      <a16:creationId xmlns:a16="http://schemas.microsoft.com/office/drawing/2014/main" id="{E1969D34-15FC-EFC9-579D-57CB2C8D8872}"/>
                    </a:ext>
                  </a:extLst>
                </p14:cNvPr>
                <p14:cNvContentPartPr/>
                <p14:nvPr/>
              </p14:nvContentPartPr>
              <p14:xfrm>
                <a:off x="8978957" y="5093165"/>
                <a:ext cx="243720" cy="192240"/>
              </p14:xfrm>
            </p:contentPart>
          </mc:Choice>
          <mc:Fallback xmlns="">
            <p:pic>
              <p:nvPicPr>
                <p:cNvPr id="55" name="Ink 54">
                  <a:extLst>
                    <a:ext uri="{FF2B5EF4-FFF2-40B4-BE49-F238E27FC236}">
                      <a16:creationId xmlns:a16="http://schemas.microsoft.com/office/drawing/2014/main" id="{E1969D34-15FC-EFC9-579D-57CB2C8D8872}"/>
                    </a:ext>
                  </a:extLst>
                </p:cNvPr>
                <p:cNvPicPr/>
                <p:nvPr/>
              </p:nvPicPr>
              <p:blipFill>
                <a:blip r:embed="rId125"/>
                <a:stretch>
                  <a:fillRect/>
                </a:stretch>
              </p:blipFill>
              <p:spPr>
                <a:xfrm>
                  <a:off x="8969957" y="5084165"/>
                  <a:ext cx="26136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56" name="Ink 55">
                  <a:extLst>
                    <a:ext uri="{FF2B5EF4-FFF2-40B4-BE49-F238E27FC236}">
                      <a16:creationId xmlns:a16="http://schemas.microsoft.com/office/drawing/2014/main" id="{5FB45B85-5DBA-2055-6E8E-AF8F5EDA8F94}"/>
                    </a:ext>
                  </a:extLst>
                </p14:cNvPr>
                <p14:cNvContentPartPr/>
                <p14:nvPr/>
              </p14:nvContentPartPr>
              <p14:xfrm>
                <a:off x="8946917" y="5220965"/>
                <a:ext cx="63720" cy="84600"/>
              </p14:xfrm>
            </p:contentPart>
          </mc:Choice>
          <mc:Fallback xmlns="">
            <p:pic>
              <p:nvPicPr>
                <p:cNvPr id="56" name="Ink 55">
                  <a:extLst>
                    <a:ext uri="{FF2B5EF4-FFF2-40B4-BE49-F238E27FC236}">
                      <a16:creationId xmlns:a16="http://schemas.microsoft.com/office/drawing/2014/main" id="{5FB45B85-5DBA-2055-6E8E-AF8F5EDA8F94}"/>
                    </a:ext>
                  </a:extLst>
                </p:cNvPr>
                <p:cNvPicPr/>
                <p:nvPr/>
              </p:nvPicPr>
              <p:blipFill>
                <a:blip r:embed="rId127"/>
                <a:stretch>
                  <a:fillRect/>
                </a:stretch>
              </p:blipFill>
              <p:spPr>
                <a:xfrm>
                  <a:off x="8937917" y="5211965"/>
                  <a:ext cx="8136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58" name="Ink 57">
                  <a:extLst>
                    <a:ext uri="{FF2B5EF4-FFF2-40B4-BE49-F238E27FC236}">
                      <a16:creationId xmlns:a16="http://schemas.microsoft.com/office/drawing/2014/main" id="{60C2E758-DE25-13F9-6F66-5C31FFCCE141}"/>
                    </a:ext>
                  </a:extLst>
                </p14:cNvPr>
                <p14:cNvContentPartPr/>
                <p14:nvPr/>
              </p14:nvContentPartPr>
              <p14:xfrm>
                <a:off x="8601317" y="5431205"/>
                <a:ext cx="319320" cy="213120"/>
              </p14:xfrm>
            </p:contentPart>
          </mc:Choice>
          <mc:Fallback xmlns="">
            <p:pic>
              <p:nvPicPr>
                <p:cNvPr id="58" name="Ink 57">
                  <a:extLst>
                    <a:ext uri="{FF2B5EF4-FFF2-40B4-BE49-F238E27FC236}">
                      <a16:creationId xmlns:a16="http://schemas.microsoft.com/office/drawing/2014/main" id="{60C2E758-DE25-13F9-6F66-5C31FFCCE141}"/>
                    </a:ext>
                  </a:extLst>
                </p:cNvPr>
                <p:cNvPicPr/>
                <p:nvPr/>
              </p:nvPicPr>
              <p:blipFill>
                <a:blip r:embed="rId129"/>
                <a:stretch>
                  <a:fillRect/>
                </a:stretch>
              </p:blipFill>
              <p:spPr>
                <a:xfrm>
                  <a:off x="8592317" y="5422205"/>
                  <a:ext cx="33696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59" name="Ink 58">
                  <a:extLst>
                    <a:ext uri="{FF2B5EF4-FFF2-40B4-BE49-F238E27FC236}">
                      <a16:creationId xmlns:a16="http://schemas.microsoft.com/office/drawing/2014/main" id="{FEAFE029-6A93-175A-EFC4-FCB88DA8E3AC}"/>
                    </a:ext>
                  </a:extLst>
                </p14:cNvPr>
                <p14:cNvContentPartPr/>
                <p14:nvPr/>
              </p14:nvContentPartPr>
              <p14:xfrm>
                <a:off x="8892197" y="5402045"/>
                <a:ext cx="45360" cy="77760"/>
              </p14:xfrm>
            </p:contentPart>
          </mc:Choice>
          <mc:Fallback xmlns="">
            <p:pic>
              <p:nvPicPr>
                <p:cNvPr id="59" name="Ink 58">
                  <a:extLst>
                    <a:ext uri="{FF2B5EF4-FFF2-40B4-BE49-F238E27FC236}">
                      <a16:creationId xmlns:a16="http://schemas.microsoft.com/office/drawing/2014/main" id="{FEAFE029-6A93-175A-EFC4-FCB88DA8E3AC}"/>
                    </a:ext>
                  </a:extLst>
                </p:cNvPr>
                <p:cNvPicPr/>
                <p:nvPr/>
              </p:nvPicPr>
              <p:blipFill>
                <a:blip r:embed="rId131"/>
                <a:stretch>
                  <a:fillRect/>
                </a:stretch>
              </p:blipFill>
              <p:spPr>
                <a:xfrm>
                  <a:off x="8883268" y="5393045"/>
                  <a:ext cx="62861"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63" name="Ink 62">
                  <a:extLst>
                    <a:ext uri="{FF2B5EF4-FFF2-40B4-BE49-F238E27FC236}">
                      <a16:creationId xmlns:a16="http://schemas.microsoft.com/office/drawing/2014/main" id="{F21E2B76-547E-ABB5-31CF-AD487F842864}"/>
                    </a:ext>
                  </a:extLst>
                </p14:cNvPr>
                <p14:cNvContentPartPr/>
                <p14:nvPr/>
              </p14:nvContentPartPr>
              <p14:xfrm>
                <a:off x="8896877" y="5079125"/>
                <a:ext cx="12960" cy="193320"/>
              </p14:xfrm>
            </p:contentPart>
          </mc:Choice>
          <mc:Fallback xmlns="">
            <p:pic>
              <p:nvPicPr>
                <p:cNvPr id="63" name="Ink 62">
                  <a:extLst>
                    <a:ext uri="{FF2B5EF4-FFF2-40B4-BE49-F238E27FC236}">
                      <a16:creationId xmlns:a16="http://schemas.microsoft.com/office/drawing/2014/main" id="{F21E2B76-547E-ABB5-31CF-AD487F842864}"/>
                    </a:ext>
                  </a:extLst>
                </p:cNvPr>
                <p:cNvPicPr/>
                <p:nvPr/>
              </p:nvPicPr>
              <p:blipFill>
                <a:blip r:embed="rId133"/>
                <a:stretch>
                  <a:fillRect/>
                </a:stretch>
              </p:blipFill>
              <p:spPr>
                <a:xfrm>
                  <a:off x="8887877" y="5070125"/>
                  <a:ext cx="3060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64" name="Ink 63">
                  <a:extLst>
                    <a:ext uri="{FF2B5EF4-FFF2-40B4-BE49-F238E27FC236}">
                      <a16:creationId xmlns:a16="http://schemas.microsoft.com/office/drawing/2014/main" id="{C729129D-F165-0D74-1EFE-6E54B927A87E}"/>
                    </a:ext>
                  </a:extLst>
                </p14:cNvPr>
                <p14:cNvContentPartPr/>
                <p14:nvPr/>
              </p14:nvContentPartPr>
              <p14:xfrm>
                <a:off x="8850437" y="5212325"/>
                <a:ext cx="117720" cy="74520"/>
              </p14:xfrm>
            </p:contentPart>
          </mc:Choice>
          <mc:Fallback xmlns="">
            <p:pic>
              <p:nvPicPr>
                <p:cNvPr id="64" name="Ink 63">
                  <a:extLst>
                    <a:ext uri="{FF2B5EF4-FFF2-40B4-BE49-F238E27FC236}">
                      <a16:creationId xmlns:a16="http://schemas.microsoft.com/office/drawing/2014/main" id="{C729129D-F165-0D74-1EFE-6E54B927A87E}"/>
                    </a:ext>
                  </a:extLst>
                </p:cNvPr>
                <p:cNvPicPr/>
                <p:nvPr/>
              </p:nvPicPr>
              <p:blipFill>
                <a:blip r:embed="rId135"/>
                <a:stretch>
                  <a:fillRect/>
                </a:stretch>
              </p:blipFill>
              <p:spPr>
                <a:xfrm>
                  <a:off x="8841437" y="5203281"/>
                  <a:ext cx="135360" cy="92246"/>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74" name="Ink 73">
                  <a:extLst>
                    <a:ext uri="{FF2B5EF4-FFF2-40B4-BE49-F238E27FC236}">
                      <a16:creationId xmlns:a16="http://schemas.microsoft.com/office/drawing/2014/main" id="{9DC87A1C-7A6B-9FFF-2793-34807AEC5FDF}"/>
                    </a:ext>
                  </a:extLst>
                </p14:cNvPr>
                <p14:cNvContentPartPr/>
                <p14:nvPr/>
              </p14:nvContentPartPr>
              <p14:xfrm>
                <a:off x="9228077" y="4967885"/>
                <a:ext cx="33480" cy="129960"/>
              </p14:xfrm>
            </p:contentPart>
          </mc:Choice>
          <mc:Fallback xmlns="">
            <p:pic>
              <p:nvPicPr>
                <p:cNvPr id="74" name="Ink 73">
                  <a:extLst>
                    <a:ext uri="{FF2B5EF4-FFF2-40B4-BE49-F238E27FC236}">
                      <a16:creationId xmlns:a16="http://schemas.microsoft.com/office/drawing/2014/main" id="{9DC87A1C-7A6B-9FFF-2793-34807AEC5FDF}"/>
                    </a:ext>
                  </a:extLst>
                </p:cNvPr>
                <p:cNvPicPr/>
                <p:nvPr/>
              </p:nvPicPr>
              <p:blipFill>
                <a:blip r:embed="rId137"/>
                <a:stretch>
                  <a:fillRect/>
                </a:stretch>
              </p:blipFill>
              <p:spPr>
                <a:xfrm>
                  <a:off x="9219077" y="4958885"/>
                  <a:ext cx="5112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75" name="Ink 74">
                  <a:extLst>
                    <a:ext uri="{FF2B5EF4-FFF2-40B4-BE49-F238E27FC236}">
                      <a16:creationId xmlns:a16="http://schemas.microsoft.com/office/drawing/2014/main" id="{CFEB35E3-369C-347C-B98D-A4F0F1BD4F93}"/>
                    </a:ext>
                  </a:extLst>
                </p14:cNvPr>
                <p14:cNvContentPartPr/>
                <p14:nvPr/>
              </p14:nvContentPartPr>
              <p14:xfrm>
                <a:off x="9293597" y="4954565"/>
                <a:ext cx="57600" cy="124920"/>
              </p14:xfrm>
            </p:contentPart>
          </mc:Choice>
          <mc:Fallback xmlns="">
            <p:pic>
              <p:nvPicPr>
                <p:cNvPr id="75" name="Ink 74">
                  <a:extLst>
                    <a:ext uri="{FF2B5EF4-FFF2-40B4-BE49-F238E27FC236}">
                      <a16:creationId xmlns:a16="http://schemas.microsoft.com/office/drawing/2014/main" id="{CFEB35E3-369C-347C-B98D-A4F0F1BD4F93}"/>
                    </a:ext>
                  </a:extLst>
                </p:cNvPr>
                <p:cNvPicPr/>
                <p:nvPr/>
              </p:nvPicPr>
              <p:blipFill>
                <a:blip r:embed="rId139"/>
                <a:stretch>
                  <a:fillRect/>
                </a:stretch>
              </p:blipFill>
              <p:spPr>
                <a:xfrm>
                  <a:off x="9284597" y="4945565"/>
                  <a:ext cx="7524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76" name="Ink 75">
                  <a:extLst>
                    <a:ext uri="{FF2B5EF4-FFF2-40B4-BE49-F238E27FC236}">
                      <a16:creationId xmlns:a16="http://schemas.microsoft.com/office/drawing/2014/main" id="{1958C7CA-3794-9572-92ED-5B33E5C23203}"/>
                    </a:ext>
                  </a:extLst>
                </p14:cNvPr>
                <p14:cNvContentPartPr/>
                <p14:nvPr/>
              </p14:nvContentPartPr>
              <p14:xfrm>
                <a:off x="9301157" y="5008925"/>
                <a:ext cx="64800" cy="9000"/>
              </p14:xfrm>
            </p:contentPart>
          </mc:Choice>
          <mc:Fallback xmlns="">
            <p:pic>
              <p:nvPicPr>
                <p:cNvPr id="76" name="Ink 75">
                  <a:extLst>
                    <a:ext uri="{FF2B5EF4-FFF2-40B4-BE49-F238E27FC236}">
                      <a16:creationId xmlns:a16="http://schemas.microsoft.com/office/drawing/2014/main" id="{1958C7CA-3794-9572-92ED-5B33E5C23203}"/>
                    </a:ext>
                  </a:extLst>
                </p:cNvPr>
                <p:cNvPicPr/>
                <p:nvPr/>
              </p:nvPicPr>
              <p:blipFill>
                <a:blip r:embed="rId141"/>
                <a:stretch>
                  <a:fillRect/>
                </a:stretch>
              </p:blipFill>
              <p:spPr>
                <a:xfrm>
                  <a:off x="9292157" y="4999925"/>
                  <a:ext cx="8244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77" name="Ink 76">
                  <a:extLst>
                    <a:ext uri="{FF2B5EF4-FFF2-40B4-BE49-F238E27FC236}">
                      <a16:creationId xmlns:a16="http://schemas.microsoft.com/office/drawing/2014/main" id="{7D5DBB84-457D-FC97-C8AF-139DFF7EAEFD}"/>
                    </a:ext>
                  </a:extLst>
                </p14:cNvPr>
                <p14:cNvContentPartPr/>
                <p14:nvPr/>
              </p14:nvContentPartPr>
              <p14:xfrm>
                <a:off x="9430757" y="4972925"/>
                <a:ext cx="15120" cy="87840"/>
              </p14:xfrm>
            </p:contentPart>
          </mc:Choice>
          <mc:Fallback xmlns="">
            <p:pic>
              <p:nvPicPr>
                <p:cNvPr id="77" name="Ink 76">
                  <a:extLst>
                    <a:ext uri="{FF2B5EF4-FFF2-40B4-BE49-F238E27FC236}">
                      <a16:creationId xmlns:a16="http://schemas.microsoft.com/office/drawing/2014/main" id="{7D5DBB84-457D-FC97-C8AF-139DFF7EAEFD}"/>
                    </a:ext>
                  </a:extLst>
                </p:cNvPr>
                <p:cNvPicPr/>
                <p:nvPr/>
              </p:nvPicPr>
              <p:blipFill>
                <a:blip r:embed="rId143"/>
                <a:stretch>
                  <a:fillRect/>
                </a:stretch>
              </p:blipFill>
              <p:spPr>
                <a:xfrm>
                  <a:off x="9421757" y="4963925"/>
                  <a:ext cx="3276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78" name="Ink 77">
                  <a:extLst>
                    <a:ext uri="{FF2B5EF4-FFF2-40B4-BE49-F238E27FC236}">
                      <a16:creationId xmlns:a16="http://schemas.microsoft.com/office/drawing/2014/main" id="{5D8B0782-2399-4D81-39C4-5BC441185C59}"/>
                    </a:ext>
                  </a:extLst>
                </p14:cNvPr>
                <p14:cNvContentPartPr/>
                <p14:nvPr/>
              </p14:nvContentPartPr>
              <p14:xfrm>
                <a:off x="9413117" y="5015405"/>
                <a:ext cx="62280" cy="1080"/>
              </p14:xfrm>
            </p:contentPart>
          </mc:Choice>
          <mc:Fallback xmlns="">
            <p:pic>
              <p:nvPicPr>
                <p:cNvPr id="78" name="Ink 77">
                  <a:extLst>
                    <a:ext uri="{FF2B5EF4-FFF2-40B4-BE49-F238E27FC236}">
                      <a16:creationId xmlns:a16="http://schemas.microsoft.com/office/drawing/2014/main" id="{5D8B0782-2399-4D81-39C4-5BC441185C59}"/>
                    </a:ext>
                  </a:extLst>
                </p:cNvPr>
                <p:cNvPicPr/>
                <p:nvPr/>
              </p:nvPicPr>
              <p:blipFill>
                <a:blip r:embed="rId145"/>
                <a:stretch>
                  <a:fillRect/>
                </a:stretch>
              </p:blipFill>
              <p:spPr>
                <a:xfrm>
                  <a:off x="9404117" y="5006405"/>
                  <a:ext cx="7992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79" name="Ink 78">
                  <a:extLst>
                    <a:ext uri="{FF2B5EF4-FFF2-40B4-BE49-F238E27FC236}">
                      <a16:creationId xmlns:a16="http://schemas.microsoft.com/office/drawing/2014/main" id="{19B4F972-749C-388F-63BA-BE774F4E9379}"/>
                    </a:ext>
                  </a:extLst>
                </p14:cNvPr>
                <p14:cNvContentPartPr/>
                <p14:nvPr/>
              </p14:nvContentPartPr>
              <p14:xfrm>
                <a:off x="9502397" y="4927565"/>
                <a:ext cx="64440" cy="122040"/>
              </p14:xfrm>
            </p:contentPart>
          </mc:Choice>
          <mc:Fallback xmlns="">
            <p:pic>
              <p:nvPicPr>
                <p:cNvPr id="79" name="Ink 78">
                  <a:extLst>
                    <a:ext uri="{FF2B5EF4-FFF2-40B4-BE49-F238E27FC236}">
                      <a16:creationId xmlns:a16="http://schemas.microsoft.com/office/drawing/2014/main" id="{19B4F972-749C-388F-63BA-BE774F4E9379}"/>
                    </a:ext>
                  </a:extLst>
                </p:cNvPr>
                <p:cNvPicPr/>
                <p:nvPr/>
              </p:nvPicPr>
              <p:blipFill>
                <a:blip r:embed="rId147"/>
                <a:stretch>
                  <a:fillRect/>
                </a:stretch>
              </p:blipFill>
              <p:spPr>
                <a:xfrm>
                  <a:off x="9493397" y="4918565"/>
                  <a:ext cx="8208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80" name="Ink 79">
                  <a:extLst>
                    <a:ext uri="{FF2B5EF4-FFF2-40B4-BE49-F238E27FC236}">
                      <a16:creationId xmlns:a16="http://schemas.microsoft.com/office/drawing/2014/main" id="{B3196095-8EBA-EAE3-4273-1227E5257A62}"/>
                    </a:ext>
                  </a:extLst>
                </p14:cNvPr>
                <p14:cNvContentPartPr/>
                <p14:nvPr/>
              </p14:nvContentPartPr>
              <p14:xfrm>
                <a:off x="9586277" y="4963205"/>
                <a:ext cx="79560" cy="106920"/>
              </p14:xfrm>
            </p:contentPart>
          </mc:Choice>
          <mc:Fallback xmlns="">
            <p:pic>
              <p:nvPicPr>
                <p:cNvPr id="80" name="Ink 79">
                  <a:extLst>
                    <a:ext uri="{FF2B5EF4-FFF2-40B4-BE49-F238E27FC236}">
                      <a16:creationId xmlns:a16="http://schemas.microsoft.com/office/drawing/2014/main" id="{B3196095-8EBA-EAE3-4273-1227E5257A62}"/>
                    </a:ext>
                  </a:extLst>
                </p:cNvPr>
                <p:cNvPicPr/>
                <p:nvPr/>
              </p:nvPicPr>
              <p:blipFill>
                <a:blip r:embed="rId149"/>
                <a:stretch>
                  <a:fillRect/>
                </a:stretch>
              </p:blipFill>
              <p:spPr>
                <a:xfrm>
                  <a:off x="9577277" y="4954205"/>
                  <a:ext cx="9720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81" name="Ink 80">
                  <a:extLst>
                    <a:ext uri="{FF2B5EF4-FFF2-40B4-BE49-F238E27FC236}">
                      <a16:creationId xmlns:a16="http://schemas.microsoft.com/office/drawing/2014/main" id="{2019F094-A234-51CF-2DBF-1C0810C6D49A}"/>
                    </a:ext>
                  </a:extLst>
                </p14:cNvPr>
                <p14:cNvContentPartPr/>
                <p14:nvPr/>
              </p14:nvContentPartPr>
              <p14:xfrm>
                <a:off x="9603557" y="5005325"/>
                <a:ext cx="68400" cy="4680"/>
              </p14:xfrm>
            </p:contentPart>
          </mc:Choice>
          <mc:Fallback xmlns="">
            <p:pic>
              <p:nvPicPr>
                <p:cNvPr id="81" name="Ink 80">
                  <a:extLst>
                    <a:ext uri="{FF2B5EF4-FFF2-40B4-BE49-F238E27FC236}">
                      <a16:creationId xmlns:a16="http://schemas.microsoft.com/office/drawing/2014/main" id="{2019F094-A234-51CF-2DBF-1C0810C6D49A}"/>
                    </a:ext>
                  </a:extLst>
                </p:cNvPr>
                <p:cNvPicPr/>
                <p:nvPr/>
              </p:nvPicPr>
              <p:blipFill>
                <a:blip r:embed="rId151"/>
                <a:stretch>
                  <a:fillRect/>
                </a:stretch>
              </p:blipFill>
              <p:spPr>
                <a:xfrm>
                  <a:off x="9594557" y="4996325"/>
                  <a:ext cx="860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82" name="Ink 81">
                  <a:extLst>
                    <a:ext uri="{FF2B5EF4-FFF2-40B4-BE49-F238E27FC236}">
                      <a16:creationId xmlns:a16="http://schemas.microsoft.com/office/drawing/2014/main" id="{F4668688-0D03-4863-FB01-63E5A94742A0}"/>
                    </a:ext>
                  </a:extLst>
                </p14:cNvPr>
                <p14:cNvContentPartPr/>
                <p14:nvPr/>
              </p14:nvContentPartPr>
              <p14:xfrm>
                <a:off x="9706517" y="4914965"/>
                <a:ext cx="34560" cy="203760"/>
              </p14:xfrm>
            </p:contentPart>
          </mc:Choice>
          <mc:Fallback xmlns="">
            <p:pic>
              <p:nvPicPr>
                <p:cNvPr id="82" name="Ink 81">
                  <a:extLst>
                    <a:ext uri="{FF2B5EF4-FFF2-40B4-BE49-F238E27FC236}">
                      <a16:creationId xmlns:a16="http://schemas.microsoft.com/office/drawing/2014/main" id="{F4668688-0D03-4863-FB01-63E5A94742A0}"/>
                    </a:ext>
                  </a:extLst>
                </p:cNvPr>
                <p:cNvPicPr/>
                <p:nvPr/>
              </p:nvPicPr>
              <p:blipFill>
                <a:blip r:embed="rId153"/>
                <a:stretch>
                  <a:fillRect/>
                </a:stretch>
              </p:blipFill>
              <p:spPr>
                <a:xfrm>
                  <a:off x="9697517" y="4905965"/>
                  <a:ext cx="5220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08" name="Ink 107">
                  <a:extLst>
                    <a:ext uri="{FF2B5EF4-FFF2-40B4-BE49-F238E27FC236}">
                      <a16:creationId xmlns:a16="http://schemas.microsoft.com/office/drawing/2014/main" id="{D93F37EC-A4B5-589A-D6BB-F1FE02FAC04A}"/>
                    </a:ext>
                  </a:extLst>
                </p14:cNvPr>
                <p14:cNvContentPartPr/>
                <p14:nvPr/>
              </p14:nvContentPartPr>
              <p14:xfrm>
                <a:off x="9112877" y="5471525"/>
                <a:ext cx="8640" cy="10800"/>
              </p14:xfrm>
            </p:contentPart>
          </mc:Choice>
          <mc:Fallback xmlns="">
            <p:pic>
              <p:nvPicPr>
                <p:cNvPr id="108" name="Ink 107">
                  <a:extLst>
                    <a:ext uri="{FF2B5EF4-FFF2-40B4-BE49-F238E27FC236}">
                      <a16:creationId xmlns:a16="http://schemas.microsoft.com/office/drawing/2014/main" id="{D93F37EC-A4B5-589A-D6BB-F1FE02FAC04A}"/>
                    </a:ext>
                  </a:extLst>
                </p:cNvPr>
                <p:cNvPicPr/>
                <p:nvPr/>
              </p:nvPicPr>
              <p:blipFill>
                <a:blip r:embed="rId155"/>
                <a:stretch>
                  <a:fillRect/>
                </a:stretch>
              </p:blipFill>
              <p:spPr>
                <a:xfrm>
                  <a:off x="9104237" y="5462815"/>
                  <a:ext cx="25574" cy="27871"/>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09" name="Ink 108">
                  <a:extLst>
                    <a:ext uri="{FF2B5EF4-FFF2-40B4-BE49-F238E27FC236}">
                      <a16:creationId xmlns:a16="http://schemas.microsoft.com/office/drawing/2014/main" id="{23FDA90E-BD3E-8BA8-9501-9177165B17F0}"/>
                    </a:ext>
                  </a:extLst>
                </p14:cNvPr>
                <p14:cNvContentPartPr/>
                <p14:nvPr/>
              </p14:nvContentPartPr>
              <p14:xfrm>
                <a:off x="9100997" y="5404205"/>
                <a:ext cx="140760" cy="123480"/>
              </p14:xfrm>
            </p:contentPart>
          </mc:Choice>
          <mc:Fallback xmlns="">
            <p:pic>
              <p:nvPicPr>
                <p:cNvPr id="109" name="Ink 108">
                  <a:extLst>
                    <a:ext uri="{FF2B5EF4-FFF2-40B4-BE49-F238E27FC236}">
                      <a16:creationId xmlns:a16="http://schemas.microsoft.com/office/drawing/2014/main" id="{23FDA90E-BD3E-8BA8-9501-9177165B17F0}"/>
                    </a:ext>
                  </a:extLst>
                </p:cNvPr>
                <p:cNvPicPr/>
                <p:nvPr/>
              </p:nvPicPr>
              <p:blipFill>
                <a:blip r:embed="rId157"/>
                <a:stretch>
                  <a:fillRect/>
                </a:stretch>
              </p:blipFill>
              <p:spPr>
                <a:xfrm>
                  <a:off x="9092020" y="5395205"/>
                  <a:ext cx="158355"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1" name="Ink 110">
                  <a:extLst>
                    <a:ext uri="{FF2B5EF4-FFF2-40B4-BE49-F238E27FC236}">
                      <a16:creationId xmlns:a16="http://schemas.microsoft.com/office/drawing/2014/main" id="{C82CA808-BA4D-CD58-28F3-A63A85F8E8EB}"/>
                    </a:ext>
                  </a:extLst>
                </p14:cNvPr>
                <p14:cNvContentPartPr/>
                <p14:nvPr/>
              </p14:nvContentPartPr>
              <p14:xfrm>
                <a:off x="9279917" y="5433365"/>
                <a:ext cx="22320" cy="108000"/>
              </p14:xfrm>
            </p:contentPart>
          </mc:Choice>
          <mc:Fallback xmlns="">
            <p:pic>
              <p:nvPicPr>
                <p:cNvPr id="111" name="Ink 110">
                  <a:extLst>
                    <a:ext uri="{FF2B5EF4-FFF2-40B4-BE49-F238E27FC236}">
                      <a16:creationId xmlns:a16="http://schemas.microsoft.com/office/drawing/2014/main" id="{C82CA808-BA4D-CD58-28F3-A63A85F8E8EB}"/>
                    </a:ext>
                  </a:extLst>
                </p:cNvPr>
                <p:cNvPicPr/>
                <p:nvPr/>
              </p:nvPicPr>
              <p:blipFill>
                <a:blip r:embed="rId159"/>
                <a:stretch>
                  <a:fillRect/>
                </a:stretch>
              </p:blipFill>
              <p:spPr>
                <a:xfrm>
                  <a:off x="9270917" y="5424365"/>
                  <a:ext cx="3996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12" name="Ink 111">
                  <a:extLst>
                    <a:ext uri="{FF2B5EF4-FFF2-40B4-BE49-F238E27FC236}">
                      <a16:creationId xmlns:a16="http://schemas.microsoft.com/office/drawing/2014/main" id="{72DB98D0-D012-4EB1-7A1B-AAFBE0EA9732}"/>
                    </a:ext>
                  </a:extLst>
                </p14:cNvPr>
                <p14:cNvContentPartPr/>
                <p14:nvPr/>
              </p14:nvContentPartPr>
              <p14:xfrm>
                <a:off x="9352637" y="5431205"/>
                <a:ext cx="51840" cy="101160"/>
              </p14:xfrm>
            </p:contentPart>
          </mc:Choice>
          <mc:Fallback xmlns="">
            <p:pic>
              <p:nvPicPr>
                <p:cNvPr id="112" name="Ink 111">
                  <a:extLst>
                    <a:ext uri="{FF2B5EF4-FFF2-40B4-BE49-F238E27FC236}">
                      <a16:creationId xmlns:a16="http://schemas.microsoft.com/office/drawing/2014/main" id="{72DB98D0-D012-4EB1-7A1B-AAFBE0EA9732}"/>
                    </a:ext>
                  </a:extLst>
                </p:cNvPr>
                <p:cNvPicPr/>
                <p:nvPr/>
              </p:nvPicPr>
              <p:blipFill>
                <a:blip r:embed="rId161"/>
                <a:stretch>
                  <a:fillRect/>
                </a:stretch>
              </p:blipFill>
              <p:spPr>
                <a:xfrm>
                  <a:off x="9343574" y="5422205"/>
                  <a:ext cx="69603"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13" name="Ink 112">
                  <a:extLst>
                    <a:ext uri="{FF2B5EF4-FFF2-40B4-BE49-F238E27FC236}">
                      <a16:creationId xmlns:a16="http://schemas.microsoft.com/office/drawing/2014/main" id="{79634770-6BDD-1F9F-7694-26BC893FBE96}"/>
                    </a:ext>
                  </a:extLst>
                </p14:cNvPr>
                <p14:cNvContentPartPr/>
                <p14:nvPr/>
              </p14:nvContentPartPr>
              <p14:xfrm>
                <a:off x="9346157" y="5470085"/>
                <a:ext cx="61560" cy="5760"/>
              </p14:xfrm>
            </p:contentPart>
          </mc:Choice>
          <mc:Fallback xmlns="">
            <p:pic>
              <p:nvPicPr>
                <p:cNvPr id="113" name="Ink 112">
                  <a:extLst>
                    <a:ext uri="{FF2B5EF4-FFF2-40B4-BE49-F238E27FC236}">
                      <a16:creationId xmlns:a16="http://schemas.microsoft.com/office/drawing/2014/main" id="{79634770-6BDD-1F9F-7694-26BC893FBE96}"/>
                    </a:ext>
                  </a:extLst>
                </p:cNvPr>
                <p:cNvPicPr/>
                <p:nvPr/>
              </p:nvPicPr>
              <p:blipFill>
                <a:blip r:embed="rId163"/>
                <a:stretch>
                  <a:fillRect/>
                </a:stretch>
              </p:blipFill>
              <p:spPr>
                <a:xfrm>
                  <a:off x="9337157" y="5461085"/>
                  <a:ext cx="792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14" name="Ink 113">
                  <a:extLst>
                    <a:ext uri="{FF2B5EF4-FFF2-40B4-BE49-F238E27FC236}">
                      <a16:creationId xmlns:a16="http://schemas.microsoft.com/office/drawing/2014/main" id="{EC8A0613-9482-6FD5-5892-334AAF549902}"/>
                    </a:ext>
                  </a:extLst>
                </p14:cNvPr>
                <p14:cNvContentPartPr/>
                <p14:nvPr/>
              </p14:nvContentPartPr>
              <p14:xfrm>
                <a:off x="9453797" y="5409965"/>
                <a:ext cx="19800" cy="140040"/>
              </p14:xfrm>
            </p:contentPart>
          </mc:Choice>
          <mc:Fallback xmlns="">
            <p:pic>
              <p:nvPicPr>
                <p:cNvPr id="114" name="Ink 113">
                  <a:extLst>
                    <a:ext uri="{FF2B5EF4-FFF2-40B4-BE49-F238E27FC236}">
                      <a16:creationId xmlns:a16="http://schemas.microsoft.com/office/drawing/2014/main" id="{EC8A0613-9482-6FD5-5892-334AAF549902}"/>
                    </a:ext>
                  </a:extLst>
                </p:cNvPr>
                <p:cNvPicPr/>
                <p:nvPr/>
              </p:nvPicPr>
              <p:blipFill>
                <a:blip r:embed="rId165"/>
                <a:stretch>
                  <a:fillRect/>
                </a:stretch>
              </p:blipFill>
              <p:spPr>
                <a:xfrm>
                  <a:off x="9444797" y="5400965"/>
                  <a:ext cx="37440" cy="157680"/>
                </a:xfrm>
                <a:prstGeom prst="rect">
                  <a:avLst/>
                </a:prstGeom>
              </p:spPr>
            </p:pic>
          </mc:Fallback>
        </mc:AlternateContent>
      </p:grpSp>
      <p:grpSp>
        <p:nvGrpSpPr>
          <p:cNvPr id="118" name="Group 117">
            <a:extLst>
              <a:ext uri="{FF2B5EF4-FFF2-40B4-BE49-F238E27FC236}">
                <a16:creationId xmlns:a16="http://schemas.microsoft.com/office/drawing/2014/main" id="{EF65939C-3BB2-4E21-D343-F9397B1F7A62}"/>
              </a:ext>
            </a:extLst>
          </p:cNvPr>
          <p:cNvGrpSpPr/>
          <p:nvPr/>
        </p:nvGrpSpPr>
        <p:grpSpPr>
          <a:xfrm>
            <a:off x="9636317" y="5282525"/>
            <a:ext cx="11880" cy="1800"/>
            <a:chOff x="9636317" y="5282525"/>
            <a:chExt cx="11880" cy="1800"/>
          </a:xfrm>
        </p:grpSpPr>
        <mc:AlternateContent xmlns:mc="http://schemas.openxmlformats.org/markup-compatibility/2006" xmlns:p14="http://schemas.microsoft.com/office/powerpoint/2010/main">
          <mc:Choice Requires="p14">
            <p:contentPart p14:bwMode="auto" r:id="rId166">
              <p14:nvContentPartPr>
                <p14:cNvPr id="116" name="Ink 115">
                  <a:extLst>
                    <a:ext uri="{FF2B5EF4-FFF2-40B4-BE49-F238E27FC236}">
                      <a16:creationId xmlns:a16="http://schemas.microsoft.com/office/drawing/2014/main" id="{209D14F7-EB41-097A-9E51-66F654BA89EA}"/>
                    </a:ext>
                  </a:extLst>
                </p14:cNvPr>
                <p14:cNvContentPartPr/>
                <p14:nvPr/>
              </p14:nvContentPartPr>
              <p14:xfrm>
                <a:off x="9642797" y="5283965"/>
                <a:ext cx="2160" cy="360"/>
              </p14:xfrm>
            </p:contentPart>
          </mc:Choice>
          <mc:Fallback xmlns="">
            <p:pic>
              <p:nvPicPr>
                <p:cNvPr id="116" name="Ink 115">
                  <a:extLst>
                    <a:ext uri="{FF2B5EF4-FFF2-40B4-BE49-F238E27FC236}">
                      <a16:creationId xmlns:a16="http://schemas.microsoft.com/office/drawing/2014/main" id="{209D14F7-EB41-097A-9E51-66F654BA89EA}"/>
                    </a:ext>
                  </a:extLst>
                </p:cNvPr>
                <p:cNvPicPr/>
                <p:nvPr/>
              </p:nvPicPr>
              <p:blipFill>
                <a:blip r:embed="rId167"/>
                <a:stretch>
                  <a:fillRect/>
                </a:stretch>
              </p:blipFill>
              <p:spPr>
                <a:xfrm>
                  <a:off x="9631997" y="5274965"/>
                  <a:ext cx="23328"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17" name="Ink 116">
                  <a:extLst>
                    <a:ext uri="{FF2B5EF4-FFF2-40B4-BE49-F238E27FC236}">
                      <a16:creationId xmlns:a16="http://schemas.microsoft.com/office/drawing/2014/main" id="{F95B42B8-7F74-17DF-AD35-E0B453F68774}"/>
                    </a:ext>
                  </a:extLst>
                </p14:cNvPr>
                <p14:cNvContentPartPr/>
                <p14:nvPr/>
              </p14:nvContentPartPr>
              <p14:xfrm>
                <a:off x="9636317" y="5282525"/>
                <a:ext cx="11880" cy="1800"/>
              </p14:xfrm>
            </p:contentPart>
          </mc:Choice>
          <mc:Fallback xmlns="">
            <p:pic>
              <p:nvPicPr>
                <p:cNvPr id="117" name="Ink 116">
                  <a:extLst>
                    <a:ext uri="{FF2B5EF4-FFF2-40B4-BE49-F238E27FC236}">
                      <a16:creationId xmlns:a16="http://schemas.microsoft.com/office/drawing/2014/main" id="{F95B42B8-7F74-17DF-AD35-E0B453F68774}"/>
                    </a:ext>
                  </a:extLst>
                </p:cNvPr>
                <p:cNvPicPr/>
                <p:nvPr/>
              </p:nvPicPr>
              <p:blipFill>
                <a:blip r:embed="rId169"/>
                <a:stretch>
                  <a:fillRect/>
                </a:stretch>
              </p:blipFill>
              <p:spPr>
                <a:xfrm>
                  <a:off x="9627317" y="5273525"/>
                  <a:ext cx="29520" cy="19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0">
            <p14:nvContentPartPr>
              <p14:cNvPr id="119" name="Ink 118">
                <a:extLst>
                  <a:ext uri="{FF2B5EF4-FFF2-40B4-BE49-F238E27FC236}">
                    <a16:creationId xmlns:a16="http://schemas.microsoft.com/office/drawing/2014/main" id="{9F541816-A452-35FA-9AA9-E450FBF2DAE4}"/>
                  </a:ext>
                </a:extLst>
              </p14:cNvPr>
              <p14:cNvContentPartPr/>
              <p14:nvPr/>
            </p14:nvContentPartPr>
            <p14:xfrm>
              <a:off x="9975797" y="5137085"/>
              <a:ext cx="29520" cy="3960"/>
            </p14:xfrm>
          </p:contentPart>
        </mc:Choice>
        <mc:Fallback xmlns="">
          <p:pic>
            <p:nvPicPr>
              <p:cNvPr id="119" name="Ink 118">
                <a:extLst>
                  <a:ext uri="{FF2B5EF4-FFF2-40B4-BE49-F238E27FC236}">
                    <a16:creationId xmlns:a16="http://schemas.microsoft.com/office/drawing/2014/main" id="{9F541816-A452-35FA-9AA9-E450FBF2DAE4}"/>
                  </a:ext>
                </a:extLst>
              </p:cNvPr>
              <p:cNvPicPr/>
              <p:nvPr/>
            </p:nvPicPr>
            <p:blipFill>
              <a:blip r:embed="rId171"/>
              <a:stretch>
                <a:fillRect/>
              </a:stretch>
            </p:blipFill>
            <p:spPr>
              <a:xfrm>
                <a:off x="9966797" y="5128085"/>
                <a:ext cx="4716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37" name="Ink 136">
                <a:extLst>
                  <a:ext uri="{FF2B5EF4-FFF2-40B4-BE49-F238E27FC236}">
                    <a16:creationId xmlns:a16="http://schemas.microsoft.com/office/drawing/2014/main" id="{A7E4BA78-F3AC-0D63-C041-9CAB6D5192FC}"/>
                  </a:ext>
                </a:extLst>
              </p14:cNvPr>
              <p14:cNvContentPartPr/>
              <p14:nvPr/>
            </p14:nvContentPartPr>
            <p14:xfrm>
              <a:off x="3795677" y="5083085"/>
              <a:ext cx="16560" cy="9720"/>
            </p14:xfrm>
          </p:contentPart>
        </mc:Choice>
        <mc:Fallback xmlns="">
          <p:pic>
            <p:nvPicPr>
              <p:cNvPr id="137" name="Ink 136">
                <a:extLst>
                  <a:ext uri="{FF2B5EF4-FFF2-40B4-BE49-F238E27FC236}">
                    <a16:creationId xmlns:a16="http://schemas.microsoft.com/office/drawing/2014/main" id="{A7E4BA78-F3AC-0D63-C041-9CAB6D5192FC}"/>
                  </a:ext>
                </a:extLst>
              </p:cNvPr>
              <p:cNvPicPr/>
              <p:nvPr/>
            </p:nvPicPr>
            <p:blipFill>
              <a:blip r:embed="rId173"/>
              <a:stretch>
                <a:fillRect/>
              </a:stretch>
            </p:blipFill>
            <p:spPr>
              <a:xfrm>
                <a:off x="3786677" y="5074085"/>
                <a:ext cx="3420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28" name="Ink 127">
                <a:extLst>
                  <a:ext uri="{FF2B5EF4-FFF2-40B4-BE49-F238E27FC236}">
                    <a16:creationId xmlns:a16="http://schemas.microsoft.com/office/drawing/2014/main" id="{DC458045-F322-FCCD-A921-8047BE6BDB59}"/>
                  </a:ext>
                </a:extLst>
              </p14:cNvPr>
              <p14:cNvContentPartPr/>
              <p14:nvPr/>
            </p14:nvContentPartPr>
            <p14:xfrm>
              <a:off x="10720277" y="5028725"/>
              <a:ext cx="112680" cy="117720"/>
            </p14:xfrm>
          </p:contentPart>
        </mc:Choice>
        <mc:Fallback xmlns="">
          <p:pic>
            <p:nvPicPr>
              <p:cNvPr id="128" name="Ink 127">
                <a:extLst>
                  <a:ext uri="{FF2B5EF4-FFF2-40B4-BE49-F238E27FC236}">
                    <a16:creationId xmlns:a16="http://schemas.microsoft.com/office/drawing/2014/main" id="{DC458045-F322-FCCD-A921-8047BE6BDB59}"/>
                  </a:ext>
                </a:extLst>
              </p:cNvPr>
              <p:cNvPicPr/>
              <p:nvPr/>
            </p:nvPicPr>
            <p:blipFill>
              <a:blip r:embed="rId175"/>
              <a:stretch>
                <a:fillRect/>
              </a:stretch>
            </p:blipFill>
            <p:spPr>
              <a:xfrm>
                <a:off x="10711277" y="5019725"/>
                <a:ext cx="13032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29" name="Ink 128">
                <a:extLst>
                  <a:ext uri="{FF2B5EF4-FFF2-40B4-BE49-F238E27FC236}">
                    <a16:creationId xmlns:a16="http://schemas.microsoft.com/office/drawing/2014/main" id="{F30A7A6E-EAC0-0DFC-6285-D4D19DD707FE}"/>
                  </a:ext>
                </a:extLst>
              </p14:cNvPr>
              <p14:cNvContentPartPr/>
              <p14:nvPr/>
            </p14:nvContentPartPr>
            <p14:xfrm>
              <a:off x="10853117" y="5030885"/>
              <a:ext cx="43560" cy="152280"/>
            </p14:xfrm>
          </p:contentPart>
        </mc:Choice>
        <mc:Fallback xmlns="">
          <p:pic>
            <p:nvPicPr>
              <p:cNvPr id="129" name="Ink 128">
                <a:extLst>
                  <a:ext uri="{FF2B5EF4-FFF2-40B4-BE49-F238E27FC236}">
                    <a16:creationId xmlns:a16="http://schemas.microsoft.com/office/drawing/2014/main" id="{F30A7A6E-EAC0-0DFC-6285-D4D19DD707FE}"/>
                  </a:ext>
                </a:extLst>
              </p:cNvPr>
              <p:cNvPicPr/>
              <p:nvPr/>
            </p:nvPicPr>
            <p:blipFill>
              <a:blip r:embed="rId177"/>
              <a:stretch>
                <a:fillRect/>
              </a:stretch>
            </p:blipFill>
            <p:spPr>
              <a:xfrm>
                <a:off x="10844191" y="5021885"/>
                <a:ext cx="61055"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31" name="Ink 130">
                <a:extLst>
                  <a:ext uri="{FF2B5EF4-FFF2-40B4-BE49-F238E27FC236}">
                    <a16:creationId xmlns:a16="http://schemas.microsoft.com/office/drawing/2014/main" id="{0EA05526-FE4F-8292-2299-142B697DAE4B}"/>
                  </a:ext>
                </a:extLst>
              </p14:cNvPr>
              <p14:cNvContentPartPr/>
              <p14:nvPr/>
            </p14:nvContentPartPr>
            <p14:xfrm>
              <a:off x="10945277" y="5052845"/>
              <a:ext cx="65160" cy="119160"/>
            </p14:xfrm>
          </p:contentPart>
        </mc:Choice>
        <mc:Fallback xmlns="">
          <p:pic>
            <p:nvPicPr>
              <p:cNvPr id="131" name="Ink 130">
                <a:extLst>
                  <a:ext uri="{FF2B5EF4-FFF2-40B4-BE49-F238E27FC236}">
                    <a16:creationId xmlns:a16="http://schemas.microsoft.com/office/drawing/2014/main" id="{0EA05526-FE4F-8292-2299-142B697DAE4B}"/>
                  </a:ext>
                </a:extLst>
              </p:cNvPr>
              <p:cNvPicPr/>
              <p:nvPr/>
            </p:nvPicPr>
            <p:blipFill>
              <a:blip r:embed="rId179"/>
              <a:stretch>
                <a:fillRect/>
              </a:stretch>
            </p:blipFill>
            <p:spPr>
              <a:xfrm>
                <a:off x="10936227" y="5043845"/>
                <a:ext cx="82898"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32" name="Ink 131">
                <a:extLst>
                  <a:ext uri="{FF2B5EF4-FFF2-40B4-BE49-F238E27FC236}">
                    <a16:creationId xmlns:a16="http://schemas.microsoft.com/office/drawing/2014/main" id="{3E939A71-E856-C213-6EEA-0761B84625F9}"/>
                  </a:ext>
                </a:extLst>
              </p14:cNvPr>
              <p14:cNvContentPartPr/>
              <p14:nvPr/>
            </p14:nvContentPartPr>
            <p14:xfrm>
              <a:off x="10929077" y="5108645"/>
              <a:ext cx="73800" cy="11520"/>
            </p14:xfrm>
          </p:contentPart>
        </mc:Choice>
        <mc:Fallback xmlns="">
          <p:pic>
            <p:nvPicPr>
              <p:cNvPr id="132" name="Ink 131">
                <a:extLst>
                  <a:ext uri="{FF2B5EF4-FFF2-40B4-BE49-F238E27FC236}">
                    <a16:creationId xmlns:a16="http://schemas.microsoft.com/office/drawing/2014/main" id="{3E939A71-E856-C213-6EEA-0761B84625F9}"/>
                  </a:ext>
                </a:extLst>
              </p:cNvPr>
              <p:cNvPicPr/>
              <p:nvPr/>
            </p:nvPicPr>
            <p:blipFill>
              <a:blip r:embed="rId181"/>
              <a:stretch>
                <a:fillRect/>
              </a:stretch>
            </p:blipFill>
            <p:spPr>
              <a:xfrm>
                <a:off x="10920077" y="5099645"/>
                <a:ext cx="9144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33" name="Ink 132">
                <a:extLst>
                  <a:ext uri="{FF2B5EF4-FFF2-40B4-BE49-F238E27FC236}">
                    <a16:creationId xmlns:a16="http://schemas.microsoft.com/office/drawing/2014/main" id="{CCFA380D-0065-627E-0411-5ABF8DA6E3A8}"/>
                  </a:ext>
                </a:extLst>
              </p14:cNvPr>
              <p14:cNvContentPartPr/>
              <p14:nvPr/>
            </p14:nvContentPartPr>
            <p14:xfrm>
              <a:off x="11087117" y="5069045"/>
              <a:ext cx="9000" cy="80280"/>
            </p14:xfrm>
          </p:contentPart>
        </mc:Choice>
        <mc:Fallback xmlns="">
          <p:pic>
            <p:nvPicPr>
              <p:cNvPr id="133" name="Ink 132">
                <a:extLst>
                  <a:ext uri="{FF2B5EF4-FFF2-40B4-BE49-F238E27FC236}">
                    <a16:creationId xmlns:a16="http://schemas.microsoft.com/office/drawing/2014/main" id="{CCFA380D-0065-627E-0411-5ABF8DA6E3A8}"/>
                  </a:ext>
                </a:extLst>
              </p:cNvPr>
              <p:cNvPicPr/>
              <p:nvPr/>
            </p:nvPicPr>
            <p:blipFill>
              <a:blip r:embed="rId183"/>
              <a:stretch>
                <a:fillRect/>
              </a:stretch>
            </p:blipFill>
            <p:spPr>
              <a:xfrm>
                <a:off x="11078117" y="5060085"/>
                <a:ext cx="26640" cy="97841"/>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34" name="Ink 133">
                <a:extLst>
                  <a:ext uri="{FF2B5EF4-FFF2-40B4-BE49-F238E27FC236}">
                    <a16:creationId xmlns:a16="http://schemas.microsoft.com/office/drawing/2014/main" id="{C6F051C4-0C2B-69BA-3A32-93090F16A184}"/>
                  </a:ext>
                </a:extLst>
              </p14:cNvPr>
              <p14:cNvContentPartPr/>
              <p14:nvPr/>
            </p14:nvContentPartPr>
            <p14:xfrm>
              <a:off x="11069117" y="5100005"/>
              <a:ext cx="65520" cy="7560"/>
            </p14:xfrm>
          </p:contentPart>
        </mc:Choice>
        <mc:Fallback xmlns="">
          <p:pic>
            <p:nvPicPr>
              <p:cNvPr id="134" name="Ink 133">
                <a:extLst>
                  <a:ext uri="{FF2B5EF4-FFF2-40B4-BE49-F238E27FC236}">
                    <a16:creationId xmlns:a16="http://schemas.microsoft.com/office/drawing/2014/main" id="{C6F051C4-0C2B-69BA-3A32-93090F16A184}"/>
                  </a:ext>
                </a:extLst>
              </p:cNvPr>
              <p:cNvPicPr/>
              <p:nvPr/>
            </p:nvPicPr>
            <p:blipFill>
              <a:blip r:embed="rId185"/>
              <a:stretch>
                <a:fillRect/>
              </a:stretch>
            </p:blipFill>
            <p:spPr>
              <a:xfrm>
                <a:off x="11060117" y="5091005"/>
                <a:ext cx="831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35" name="Ink 134">
                <a:extLst>
                  <a:ext uri="{FF2B5EF4-FFF2-40B4-BE49-F238E27FC236}">
                    <a16:creationId xmlns:a16="http://schemas.microsoft.com/office/drawing/2014/main" id="{1EED8775-F59B-8E1C-A77D-25A1DF060195}"/>
                  </a:ext>
                </a:extLst>
              </p14:cNvPr>
              <p14:cNvContentPartPr/>
              <p14:nvPr/>
            </p14:nvContentPartPr>
            <p14:xfrm>
              <a:off x="11138597" y="5025845"/>
              <a:ext cx="69480" cy="106560"/>
            </p14:xfrm>
          </p:contentPart>
        </mc:Choice>
        <mc:Fallback xmlns="">
          <p:pic>
            <p:nvPicPr>
              <p:cNvPr id="135" name="Ink 134">
                <a:extLst>
                  <a:ext uri="{FF2B5EF4-FFF2-40B4-BE49-F238E27FC236}">
                    <a16:creationId xmlns:a16="http://schemas.microsoft.com/office/drawing/2014/main" id="{1EED8775-F59B-8E1C-A77D-25A1DF060195}"/>
                  </a:ext>
                </a:extLst>
              </p:cNvPr>
              <p:cNvPicPr/>
              <p:nvPr/>
            </p:nvPicPr>
            <p:blipFill>
              <a:blip r:embed="rId187"/>
              <a:stretch>
                <a:fillRect/>
              </a:stretch>
            </p:blipFill>
            <p:spPr>
              <a:xfrm>
                <a:off x="11129597" y="5016814"/>
                <a:ext cx="87120" cy="12426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38" name="Ink 137">
                <a:extLst>
                  <a:ext uri="{FF2B5EF4-FFF2-40B4-BE49-F238E27FC236}">
                    <a16:creationId xmlns:a16="http://schemas.microsoft.com/office/drawing/2014/main" id="{33991095-DBD8-CB04-5933-FD0DD06CF550}"/>
                  </a:ext>
                </a:extLst>
              </p14:cNvPr>
              <p14:cNvContentPartPr/>
              <p14:nvPr/>
            </p14:nvContentPartPr>
            <p14:xfrm>
              <a:off x="11235437" y="5053565"/>
              <a:ext cx="59040" cy="67320"/>
            </p14:xfrm>
          </p:contentPart>
        </mc:Choice>
        <mc:Fallback xmlns="">
          <p:pic>
            <p:nvPicPr>
              <p:cNvPr id="138" name="Ink 137">
                <a:extLst>
                  <a:ext uri="{FF2B5EF4-FFF2-40B4-BE49-F238E27FC236}">
                    <a16:creationId xmlns:a16="http://schemas.microsoft.com/office/drawing/2014/main" id="{33991095-DBD8-CB04-5933-FD0DD06CF550}"/>
                  </a:ext>
                </a:extLst>
              </p:cNvPr>
              <p:cNvPicPr/>
              <p:nvPr/>
            </p:nvPicPr>
            <p:blipFill>
              <a:blip r:embed="rId189"/>
              <a:stretch>
                <a:fillRect/>
              </a:stretch>
            </p:blipFill>
            <p:spPr>
              <a:xfrm>
                <a:off x="11226437" y="5044517"/>
                <a:ext cx="76680" cy="85055"/>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39" name="Ink 138">
                <a:extLst>
                  <a:ext uri="{FF2B5EF4-FFF2-40B4-BE49-F238E27FC236}">
                    <a16:creationId xmlns:a16="http://schemas.microsoft.com/office/drawing/2014/main" id="{9BAAF6C9-9D72-D1A4-6E94-F420AF2503D1}"/>
                  </a:ext>
                </a:extLst>
              </p14:cNvPr>
              <p14:cNvContentPartPr/>
              <p14:nvPr/>
            </p14:nvContentPartPr>
            <p14:xfrm>
              <a:off x="11248397" y="5090285"/>
              <a:ext cx="44280" cy="3960"/>
            </p14:xfrm>
          </p:contentPart>
        </mc:Choice>
        <mc:Fallback xmlns="">
          <p:pic>
            <p:nvPicPr>
              <p:cNvPr id="139" name="Ink 138">
                <a:extLst>
                  <a:ext uri="{FF2B5EF4-FFF2-40B4-BE49-F238E27FC236}">
                    <a16:creationId xmlns:a16="http://schemas.microsoft.com/office/drawing/2014/main" id="{9BAAF6C9-9D72-D1A4-6E94-F420AF2503D1}"/>
                  </a:ext>
                </a:extLst>
              </p:cNvPr>
              <p:cNvPicPr/>
              <p:nvPr/>
            </p:nvPicPr>
            <p:blipFill>
              <a:blip r:embed="rId191"/>
              <a:stretch>
                <a:fillRect/>
              </a:stretch>
            </p:blipFill>
            <p:spPr>
              <a:xfrm>
                <a:off x="11239397" y="5081285"/>
                <a:ext cx="6192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40" name="Ink 139">
                <a:extLst>
                  <a:ext uri="{FF2B5EF4-FFF2-40B4-BE49-F238E27FC236}">
                    <a16:creationId xmlns:a16="http://schemas.microsoft.com/office/drawing/2014/main" id="{898AA2E1-680B-706C-1B55-B712709E3EB7}"/>
                  </a:ext>
                </a:extLst>
              </p14:cNvPr>
              <p14:cNvContentPartPr/>
              <p14:nvPr/>
            </p14:nvContentPartPr>
            <p14:xfrm>
              <a:off x="11292317" y="4992365"/>
              <a:ext cx="67320" cy="192240"/>
            </p14:xfrm>
          </p:contentPart>
        </mc:Choice>
        <mc:Fallback xmlns="">
          <p:pic>
            <p:nvPicPr>
              <p:cNvPr id="140" name="Ink 139">
                <a:extLst>
                  <a:ext uri="{FF2B5EF4-FFF2-40B4-BE49-F238E27FC236}">
                    <a16:creationId xmlns:a16="http://schemas.microsoft.com/office/drawing/2014/main" id="{898AA2E1-680B-706C-1B55-B712709E3EB7}"/>
                  </a:ext>
                </a:extLst>
              </p:cNvPr>
              <p:cNvPicPr/>
              <p:nvPr/>
            </p:nvPicPr>
            <p:blipFill>
              <a:blip r:embed="rId193"/>
              <a:stretch>
                <a:fillRect/>
              </a:stretch>
            </p:blipFill>
            <p:spPr>
              <a:xfrm>
                <a:off x="11283317" y="4983365"/>
                <a:ext cx="8496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55" name="Ink 154">
                <a:extLst>
                  <a:ext uri="{FF2B5EF4-FFF2-40B4-BE49-F238E27FC236}">
                    <a16:creationId xmlns:a16="http://schemas.microsoft.com/office/drawing/2014/main" id="{802EBD48-BD96-819E-0804-8D4F93023DC5}"/>
                  </a:ext>
                </a:extLst>
              </p14:cNvPr>
              <p14:cNvContentPartPr/>
              <p14:nvPr/>
            </p14:nvContentPartPr>
            <p14:xfrm>
              <a:off x="10071443" y="5927245"/>
              <a:ext cx="6840" cy="22320"/>
            </p14:xfrm>
          </p:contentPart>
        </mc:Choice>
        <mc:Fallback xmlns="">
          <p:pic>
            <p:nvPicPr>
              <p:cNvPr id="155" name="Ink 154">
                <a:extLst>
                  <a:ext uri="{FF2B5EF4-FFF2-40B4-BE49-F238E27FC236}">
                    <a16:creationId xmlns:a16="http://schemas.microsoft.com/office/drawing/2014/main" id="{802EBD48-BD96-819E-0804-8D4F93023DC5}"/>
                  </a:ext>
                </a:extLst>
              </p:cNvPr>
              <p:cNvPicPr/>
              <p:nvPr/>
            </p:nvPicPr>
            <p:blipFill>
              <a:blip r:embed="rId195"/>
              <a:stretch>
                <a:fillRect/>
              </a:stretch>
            </p:blipFill>
            <p:spPr>
              <a:xfrm>
                <a:off x="10062443" y="5918245"/>
                <a:ext cx="24480" cy="39960"/>
              </a:xfrm>
              <a:prstGeom prst="rect">
                <a:avLst/>
              </a:prstGeom>
            </p:spPr>
          </p:pic>
        </mc:Fallback>
      </mc:AlternateContent>
      <p:grpSp>
        <p:nvGrpSpPr>
          <p:cNvPr id="157" name="Group 156">
            <a:extLst>
              <a:ext uri="{FF2B5EF4-FFF2-40B4-BE49-F238E27FC236}">
                <a16:creationId xmlns:a16="http://schemas.microsoft.com/office/drawing/2014/main" id="{FBE249EC-A6D3-7082-8B33-F2E40AA207C8}"/>
              </a:ext>
            </a:extLst>
          </p:cNvPr>
          <p:cNvGrpSpPr/>
          <p:nvPr/>
        </p:nvGrpSpPr>
        <p:grpSpPr>
          <a:xfrm>
            <a:off x="10114037" y="4995965"/>
            <a:ext cx="518760" cy="289800"/>
            <a:chOff x="10114037" y="4995965"/>
            <a:chExt cx="518760" cy="289800"/>
          </a:xfrm>
        </p:grpSpPr>
        <mc:AlternateContent xmlns:mc="http://schemas.openxmlformats.org/markup-compatibility/2006" xmlns:p14="http://schemas.microsoft.com/office/powerpoint/2010/main">
          <mc:Choice Requires="p14">
            <p:contentPart p14:bwMode="auto" r:id="rId196">
              <p14:nvContentPartPr>
                <p14:cNvPr id="120" name="Ink 119">
                  <a:extLst>
                    <a:ext uri="{FF2B5EF4-FFF2-40B4-BE49-F238E27FC236}">
                      <a16:creationId xmlns:a16="http://schemas.microsoft.com/office/drawing/2014/main" id="{A06365EA-9555-FC28-FCD7-8C8EA3AE4FA5}"/>
                    </a:ext>
                  </a:extLst>
                </p14:cNvPr>
                <p14:cNvContentPartPr/>
                <p14:nvPr/>
              </p14:nvContentPartPr>
              <p14:xfrm>
                <a:off x="10114037" y="4995965"/>
                <a:ext cx="165240" cy="135360"/>
              </p14:xfrm>
            </p:contentPart>
          </mc:Choice>
          <mc:Fallback xmlns="">
            <p:pic>
              <p:nvPicPr>
                <p:cNvPr id="120" name="Ink 119">
                  <a:extLst>
                    <a:ext uri="{FF2B5EF4-FFF2-40B4-BE49-F238E27FC236}">
                      <a16:creationId xmlns:a16="http://schemas.microsoft.com/office/drawing/2014/main" id="{A06365EA-9555-FC28-FCD7-8C8EA3AE4FA5}"/>
                    </a:ext>
                  </a:extLst>
                </p:cNvPr>
                <p:cNvPicPr/>
                <p:nvPr/>
              </p:nvPicPr>
              <p:blipFill>
                <a:blip r:embed="rId197"/>
                <a:stretch>
                  <a:fillRect/>
                </a:stretch>
              </p:blipFill>
              <p:spPr>
                <a:xfrm>
                  <a:off x="10105037" y="4986965"/>
                  <a:ext cx="18288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21" name="Ink 120">
                  <a:extLst>
                    <a:ext uri="{FF2B5EF4-FFF2-40B4-BE49-F238E27FC236}">
                      <a16:creationId xmlns:a16="http://schemas.microsoft.com/office/drawing/2014/main" id="{52281AFC-3BC0-41C6-3150-54EAE0904AE9}"/>
                    </a:ext>
                  </a:extLst>
                </p14:cNvPr>
                <p14:cNvContentPartPr/>
                <p14:nvPr/>
              </p14:nvContentPartPr>
              <p14:xfrm>
                <a:off x="10287557" y="5023685"/>
                <a:ext cx="41400" cy="122040"/>
              </p14:xfrm>
            </p:contentPart>
          </mc:Choice>
          <mc:Fallback xmlns="">
            <p:pic>
              <p:nvPicPr>
                <p:cNvPr id="121" name="Ink 120">
                  <a:extLst>
                    <a:ext uri="{FF2B5EF4-FFF2-40B4-BE49-F238E27FC236}">
                      <a16:creationId xmlns:a16="http://schemas.microsoft.com/office/drawing/2014/main" id="{52281AFC-3BC0-41C6-3150-54EAE0904AE9}"/>
                    </a:ext>
                  </a:extLst>
                </p:cNvPr>
                <p:cNvPicPr/>
                <p:nvPr/>
              </p:nvPicPr>
              <p:blipFill>
                <a:blip r:embed="rId199"/>
                <a:stretch>
                  <a:fillRect/>
                </a:stretch>
              </p:blipFill>
              <p:spPr>
                <a:xfrm>
                  <a:off x="10278557" y="5014711"/>
                  <a:ext cx="59040" cy="139628"/>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22" name="Ink 121">
                  <a:extLst>
                    <a:ext uri="{FF2B5EF4-FFF2-40B4-BE49-F238E27FC236}">
                      <a16:creationId xmlns:a16="http://schemas.microsoft.com/office/drawing/2014/main" id="{C2D844BE-4E74-F844-F083-76AC0B6ADB99}"/>
                    </a:ext>
                  </a:extLst>
                </p14:cNvPr>
                <p14:cNvContentPartPr/>
                <p14:nvPr/>
              </p14:nvContentPartPr>
              <p14:xfrm>
                <a:off x="10363517" y="5044205"/>
                <a:ext cx="46800" cy="88200"/>
              </p14:xfrm>
            </p:contentPart>
          </mc:Choice>
          <mc:Fallback xmlns="">
            <p:pic>
              <p:nvPicPr>
                <p:cNvPr id="122" name="Ink 121">
                  <a:extLst>
                    <a:ext uri="{FF2B5EF4-FFF2-40B4-BE49-F238E27FC236}">
                      <a16:creationId xmlns:a16="http://schemas.microsoft.com/office/drawing/2014/main" id="{C2D844BE-4E74-F844-F083-76AC0B6ADB99}"/>
                    </a:ext>
                  </a:extLst>
                </p:cNvPr>
                <p:cNvPicPr/>
                <p:nvPr/>
              </p:nvPicPr>
              <p:blipFill>
                <a:blip r:embed="rId201"/>
                <a:stretch>
                  <a:fillRect/>
                </a:stretch>
              </p:blipFill>
              <p:spPr>
                <a:xfrm>
                  <a:off x="10354517" y="5035205"/>
                  <a:ext cx="6444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23" name="Ink 122">
                  <a:extLst>
                    <a:ext uri="{FF2B5EF4-FFF2-40B4-BE49-F238E27FC236}">
                      <a16:creationId xmlns:a16="http://schemas.microsoft.com/office/drawing/2014/main" id="{19C18E07-578E-306D-EA02-35FC14B8D91A}"/>
                    </a:ext>
                  </a:extLst>
                </p14:cNvPr>
                <p14:cNvContentPartPr/>
                <p14:nvPr/>
              </p14:nvContentPartPr>
              <p14:xfrm>
                <a:off x="10354517" y="5087405"/>
                <a:ext cx="54360" cy="7200"/>
              </p14:xfrm>
            </p:contentPart>
          </mc:Choice>
          <mc:Fallback xmlns="">
            <p:pic>
              <p:nvPicPr>
                <p:cNvPr id="123" name="Ink 122">
                  <a:extLst>
                    <a:ext uri="{FF2B5EF4-FFF2-40B4-BE49-F238E27FC236}">
                      <a16:creationId xmlns:a16="http://schemas.microsoft.com/office/drawing/2014/main" id="{19C18E07-578E-306D-EA02-35FC14B8D91A}"/>
                    </a:ext>
                  </a:extLst>
                </p:cNvPr>
                <p:cNvPicPr/>
                <p:nvPr/>
              </p:nvPicPr>
              <p:blipFill>
                <a:blip r:embed="rId203"/>
                <a:stretch>
                  <a:fillRect/>
                </a:stretch>
              </p:blipFill>
              <p:spPr>
                <a:xfrm>
                  <a:off x="10345517" y="5078405"/>
                  <a:ext cx="720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24" name="Ink 123">
                  <a:extLst>
                    <a:ext uri="{FF2B5EF4-FFF2-40B4-BE49-F238E27FC236}">
                      <a16:creationId xmlns:a16="http://schemas.microsoft.com/office/drawing/2014/main" id="{32C586BE-508A-B2C7-936E-95FADAC10BCB}"/>
                    </a:ext>
                  </a:extLst>
                </p14:cNvPr>
                <p14:cNvContentPartPr/>
                <p14:nvPr/>
              </p14:nvContentPartPr>
              <p14:xfrm>
                <a:off x="10452077" y="5014325"/>
                <a:ext cx="46800" cy="154080"/>
              </p14:xfrm>
            </p:contentPart>
          </mc:Choice>
          <mc:Fallback xmlns="">
            <p:pic>
              <p:nvPicPr>
                <p:cNvPr id="124" name="Ink 123">
                  <a:extLst>
                    <a:ext uri="{FF2B5EF4-FFF2-40B4-BE49-F238E27FC236}">
                      <a16:creationId xmlns:a16="http://schemas.microsoft.com/office/drawing/2014/main" id="{32C586BE-508A-B2C7-936E-95FADAC10BCB}"/>
                    </a:ext>
                  </a:extLst>
                </p:cNvPr>
                <p:cNvPicPr/>
                <p:nvPr/>
              </p:nvPicPr>
              <p:blipFill>
                <a:blip r:embed="rId205"/>
                <a:stretch>
                  <a:fillRect/>
                </a:stretch>
              </p:blipFill>
              <p:spPr>
                <a:xfrm>
                  <a:off x="10443077" y="5005304"/>
                  <a:ext cx="64440" cy="171761"/>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42" name="Ink 141">
                  <a:extLst>
                    <a:ext uri="{FF2B5EF4-FFF2-40B4-BE49-F238E27FC236}">
                      <a16:creationId xmlns:a16="http://schemas.microsoft.com/office/drawing/2014/main" id="{E7CFE0C6-F138-92DB-9390-6D3CEB982111}"/>
                    </a:ext>
                  </a:extLst>
                </p14:cNvPr>
                <p14:cNvContentPartPr/>
                <p14:nvPr/>
              </p14:nvContentPartPr>
              <p14:xfrm>
                <a:off x="10265597" y="5285405"/>
                <a:ext cx="360" cy="360"/>
              </p14:xfrm>
            </p:contentPart>
          </mc:Choice>
          <mc:Fallback xmlns="">
            <p:pic>
              <p:nvPicPr>
                <p:cNvPr id="142" name="Ink 141">
                  <a:extLst>
                    <a:ext uri="{FF2B5EF4-FFF2-40B4-BE49-F238E27FC236}">
                      <a16:creationId xmlns:a16="http://schemas.microsoft.com/office/drawing/2014/main" id="{E7CFE0C6-F138-92DB-9390-6D3CEB982111}"/>
                    </a:ext>
                  </a:extLst>
                </p:cNvPr>
                <p:cNvPicPr/>
                <p:nvPr/>
              </p:nvPicPr>
              <p:blipFill>
                <a:blip r:embed="rId97"/>
                <a:stretch>
                  <a:fillRect/>
                </a:stretch>
              </p:blipFill>
              <p:spPr>
                <a:xfrm>
                  <a:off x="10256597" y="52764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43" name="Ink 142">
                  <a:extLst>
                    <a:ext uri="{FF2B5EF4-FFF2-40B4-BE49-F238E27FC236}">
                      <a16:creationId xmlns:a16="http://schemas.microsoft.com/office/drawing/2014/main" id="{CAF55BAD-2B67-BCE5-DB35-F60BCD3F7760}"/>
                    </a:ext>
                  </a:extLst>
                </p14:cNvPr>
                <p14:cNvContentPartPr/>
                <p14:nvPr/>
              </p14:nvContentPartPr>
              <p14:xfrm>
                <a:off x="10265597" y="5285405"/>
                <a:ext cx="360" cy="360"/>
              </p14:xfrm>
            </p:contentPart>
          </mc:Choice>
          <mc:Fallback xmlns="">
            <p:pic>
              <p:nvPicPr>
                <p:cNvPr id="143" name="Ink 142">
                  <a:extLst>
                    <a:ext uri="{FF2B5EF4-FFF2-40B4-BE49-F238E27FC236}">
                      <a16:creationId xmlns:a16="http://schemas.microsoft.com/office/drawing/2014/main" id="{CAF55BAD-2B67-BCE5-DB35-F60BCD3F7760}"/>
                    </a:ext>
                  </a:extLst>
                </p:cNvPr>
                <p:cNvPicPr/>
                <p:nvPr/>
              </p:nvPicPr>
              <p:blipFill>
                <a:blip r:embed="rId208"/>
                <a:stretch>
                  <a:fillRect/>
                </a:stretch>
              </p:blipFill>
              <p:spPr>
                <a:xfrm>
                  <a:off x="10256597" y="52764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44" name="Ink 143">
                  <a:extLst>
                    <a:ext uri="{FF2B5EF4-FFF2-40B4-BE49-F238E27FC236}">
                      <a16:creationId xmlns:a16="http://schemas.microsoft.com/office/drawing/2014/main" id="{7C0EA396-5FA7-9BCB-AC4F-043970C1684A}"/>
                    </a:ext>
                  </a:extLst>
                </p14:cNvPr>
                <p14:cNvContentPartPr/>
                <p14:nvPr/>
              </p14:nvContentPartPr>
              <p14:xfrm>
                <a:off x="10265597" y="5285405"/>
                <a:ext cx="360" cy="360"/>
              </p14:xfrm>
            </p:contentPart>
          </mc:Choice>
          <mc:Fallback xmlns="">
            <p:pic>
              <p:nvPicPr>
                <p:cNvPr id="144" name="Ink 143">
                  <a:extLst>
                    <a:ext uri="{FF2B5EF4-FFF2-40B4-BE49-F238E27FC236}">
                      <a16:creationId xmlns:a16="http://schemas.microsoft.com/office/drawing/2014/main" id="{7C0EA396-5FA7-9BCB-AC4F-043970C1684A}"/>
                    </a:ext>
                  </a:extLst>
                </p:cNvPr>
                <p:cNvPicPr/>
                <p:nvPr/>
              </p:nvPicPr>
              <p:blipFill>
                <a:blip r:embed="rId97"/>
                <a:stretch>
                  <a:fillRect/>
                </a:stretch>
              </p:blipFill>
              <p:spPr>
                <a:xfrm>
                  <a:off x="10256597" y="52764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45" name="Ink 144">
                  <a:extLst>
                    <a:ext uri="{FF2B5EF4-FFF2-40B4-BE49-F238E27FC236}">
                      <a16:creationId xmlns:a16="http://schemas.microsoft.com/office/drawing/2014/main" id="{C3F102D3-DD82-41C8-485C-7EC3EE5A6FA7}"/>
                    </a:ext>
                  </a:extLst>
                </p14:cNvPr>
                <p14:cNvContentPartPr/>
                <p14:nvPr/>
              </p14:nvContentPartPr>
              <p14:xfrm>
                <a:off x="10265597" y="5285405"/>
                <a:ext cx="360" cy="360"/>
              </p14:xfrm>
            </p:contentPart>
          </mc:Choice>
          <mc:Fallback xmlns="">
            <p:pic>
              <p:nvPicPr>
                <p:cNvPr id="145" name="Ink 144">
                  <a:extLst>
                    <a:ext uri="{FF2B5EF4-FFF2-40B4-BE49-F238E27FC236}">
                      <a16:creationId xmlns:a16="http://schemas.microsoft.com/office/drawing/2014/main" id="{C3F102D3-DD82-41C8-485C-7EC3EE5A6FA7}"/>
                    </a:ext>
                  </a:extLst>
                </p:cNvPr>
                <p:cNvPicPr/>
                <p:nvPr/>
              </p:nvPicPr>
              <p:blipFill>
                <a:blip r:embed="rId97"/>
                <a:stretch>
                  <a:fillRect/>
                </a:stretch>
              </p:blipFill>
              <p:spPr>
                <a:xfrm>
                  <a:off x="10256597" y="52764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46" name="Ink 145">
                  <a:extLst>
                    <a:ext uri="{FF2B5EF4-FFF2-40B4-BE49-F238E27FC236}">
                      <a16:creationId xmlns:a16="http://schemas.microsoft.com/office/drawing/2014/main" id="{560718F6-E0FB-863D-83F8-A23B5698C2DA}"/>
                    </a:ext>
                  </a:extLst>
                </p14:cNvPr>
                <p14:cNvContentPartPr/>
                <p14:nvPr/>
              </p14:nvContentPartPr>
              <p14:xfrm>
                <a:off x="10265597" y="5285405"/>
                <a:ext cx="360" cy="360"/>
              </p14:xfrm>
            </p:contentPart>
          </mc:Choice>
          <mc:Fallback xmlns="">
            <p:pic>
              <p:nvPicPr>
                <p:cNvPr id="146" name="Ink 145">
                  <a:extLst>
                    <a:ext uri="{FF2B5EF4-FFF2-40B4-BE49-F238E27FC236}">
                      <a16:creationId xmlns:a16="http://schemas.microsoft.com/office/drawing/2014/main" id="{560718F6-E0FB-863D-83F8-A23B5698C2DA}"/>
                    </a:ext>
                  </a:extLst>
                </p:cNvPr>
                <p:cNvPicPr/>
                <p:nvPr/>
              </p:nvPicPr>
              <p:blipFill>
                <a:blip r:embed="rId97"/>
                <a:stretch>
                  <a:fillRect/>
                </a:stretch>
              </p:blipFill>
              <p:spPr>
                <a:xfrm>
                  <a:off x="10256597" y="52764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48" name="Ink 147">
                  <a:extLst>
                    <a:ext uri="{FF2B5EF4-FFF2-40B4-BE49-F238E27FC236}">
                      <a16:creationId xmlns:a16="http://schemas.microsoft.com/office/drawing/2014/main" id="{8C725EA2-7126-233E-6773-B83820A2C9CF}"/>
                    </a:ext>
                  </a:extLst>
                </p14:cNvPr>
                <p14:cNvContentPartPr/>
                <p14:nvPr/>
              </p14:nvContentPartPr>
              <p14:xfrm>
                <a:off x="10431917" y="5227445"/>
                <a:ext cx="2160" cy="1080"/>
              </p14:xfrm>
            </p:contentPart>
          </mc:Choice>
          <mc:Fallback xmlns="">
            <p:pic>
              <p:nvPicPr>
                <p:cNvPr id="148" name="Ink 147">
                  <a:extLst>
                    <a:ext uri="{FF2B5EF4-FFF2-40B4-BE49-F238E27FC236}">
                      <a16:creationId xmlns:a16="http://schemas.microsoft.com/office/drawing/2014/main" id="{8C725EA2-7126-233E-6773-B83820A2C9CF}"/>
                    </a:ext>
                  </a:extLst>
                </p:cNvPr>
                <p:cNvPicPr/>
                <p:nvPr/>
              </p:nvPicPr>
              <p:blipFill>
                <a:blip r:embed="rId213"/>
                <a:stretch>
                  <a:fillRect/>
                </a:stretch>
              </p:blipFill>
              <p:spPr>
                <a:xfrm>
                  <a:off x="10422917" y="5218445"/>
                  <a:ext cx="1980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49" name="Ink 148">
                  <a:extLst>
                    <a:ext uri="{FF2B5EF4-FFF2-40B4-BE49-F238E27FC236}">
                      <a16:creationId xmlns:a16="http://schemas.microsoft.com/office/drawing/2014/main" id="{F4B03FC1-1799-685D-AFA8-329C2E226A4D}"/>
                    </a:ext>
                  </a:extLst>
                </p14:cNvPr>
                <p14:cNvContentPartPr/>
                <p14:nvPr/>
              </p14:nvContentPartPr>
              <p14:xfrm>
                <a:off x="10430117" y="5227445"/>
                <a:ext cx="3600" cy="1080"/>
              </p14:xfrm>
            </p:contentPart>
          </mc:Choice>
          <mc:Fallback xmlns="">
            <p:pic>
              <p:nvPicPr>
                <p:cNvPr id="149" name="Ink 148">
                  <a:extLst>
                    <a:ext uri="{FF2B5EF4-FFF2-40B4-BE49-F238E27FC236}">
                      <a16:creationId xmlns:a16="http://schemas.microsoft.com/office/drawing/2014/main" id="{F4B03FC1-1799-685D-AFA8-329C2E226A4D}"/>
                    </a:ext>
                  </a:extLst>
                </p:cNvPr>
                <p:cNvPicPr/>
                <p:nvPr/>
              </p:nvPicPr>
              <p:blipFill>
                <a:blip r:embed="rId215"/>
                <a:stretch>
                  <a:fillRect/>
                </a:stretch>
              </p:blipFill>
              <p:spPr>
                <a:xfrm>
                  <a:off x="10421117" y="5218445"/>
                  <a:ext cx="2124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51" name="Ink 150">
                  <a:extLst>
                    <a:ext uri="{FF2B5EF4-FFF2-40B4-BE49-F238E27FC236}">
                      <a16:creationId xmlns:a16="http://schemas.microsoft.com/office/drawing/2014/main" id="{228ADAEB-F515-B7A0-525B-200C05F02D0F}"/>
                    </a:ext>
                  </a:extLst>
                </p14:cNvPr>
                <p14:cNvContentPartPr/>
                <p14:nvPr/>
              </p14:nvContentPartPr>
              <p14:xfrm>
                <a:off x="10431917" y="5227445"/>
                <a:ext cx="360" cy="360"/>
              </p14:xfrm>
            </p:contentPart>
          </mc:Choice>
          <mc:Fallback xmlns="">
            <p:pic>
              <p:nvPicPr>
                <p:cNvPr id="151" name="Ink 150">
                  <a:extLst>
                    <a:ext uri="{FF2B5EF4-FFF2-40B4-BE49-F238E27FC236}">
                      <a16:creationId xmlns:a16="http://schemas.microsoft.com/office/drawing/2014/main" id="{228ADAEB-F515-B7A0-525B-200C05F02D0F}"/>
                    </a:ext>
                  </a:extLst>
                </p:cNvPr>
                <p:cNvPicPr/>
                <p:nvPr/>
              </p:nvPicPr>
              <p:blipFill>
                <a:blip r:embed="rId97"/>
                <a:stretch>
                  <a:fillRect/>
                </a:stretch>
              </p:blipFill>
              <p:spPr>
                <a:xfrm>
                  <a:off x="10422917" y="52184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52" name="Ink 151">
                  <a:extLst>
                    <a:ext uri="{FF2B5EF4-FFF2-40B4-BE49-F238E27FC236}">
                      <a16:creationId xmlns:a16="http://schemas.microsoft.com/office/drawing/2014/main" id="{20A8B950-34B4-B1B5-E4E4-C1CB49B53791}"/>
                    </a:ext>
                  </a:extLst>
                </p14:cNvPr>
                <p14:cNvContentPartPr/>
                <p14:nvPr/>
              </p14:nvContentPartPr>
              <p14:xfrm>
                <a:off x="10431557" y="5223125"/>
                <a:ext cx="7200" cy="4680"/>
              </p14:xfrm>
            </p:contentPart>
          </mc:Choice>
          <mc:Fallback xmlns="">
            <p:pic>
              <p:nvPicPr>
                <p:cNvPr id="152" name="Ink 151">
                  <a:extLst>
                    <a:ext uri="{FF2B5EF4-FFF2-40B4-BE49-F238E27FC236}">
                      <a16:creationId xmlns:a16="http://schemas.microsoft.com/office/drawing/2014/main" id="{20A8B950-34B4-B1B5-E4E4-C1CB49B53791}"/>
                    </a:ext>
                  </a:extLst>
                </p:cNvPr>
                <p:cNvPicPr/>
                <p:nvPr/>
              </p:nvPicPr>
              <p:blipFill>
                <a:blip r:embed="rId218"/>
                <a:stretch>
                  <a:fillRect/>
                </a:stretch>
              </p:blipFill>
              <p:spPr>
                <a:xfrm>
                  <a:off x="10422557" y="5214768"/>
                  <a:ext cx="24840" cy="2106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53" name="Ink 152">
                  <a:extLst>
                    <a:ext uri="{FF2B5EF4-FFF2-40B4-BE49-F238E27FC236}">
                      <a16:creationId xmlns:a16="http://schemas.microsoft.com/office/drawing/2014/main" id="{1C38BFF9-87A1-E32D-D3E5-2B03039A2C82}"/>
                    </a:ext>
                  </a:extLst>
                </p14:cNvPr>
                <p14:cNvContentPartPr/>
                <p14:nvPr/>
              </p14:nvContentPartPr>
              <p14:xfrm>
                <a:off x="10438397" y="5219165"/>
                <a:ext cx="1800" cy="4320"/>
              </p14:xfrm>
            </p:contentPart>
          </mc:Choice>
          <mc:Fallback xmlns="">
            <p:pic>
              <p:nvPicPr>
                <p:cNvPr id="153" name="Ink 152">
                  <a:extLst>
                    <a:ext uri="{FF2B5EF4-FFF2-40B4-BE49-F238E27FC236}">
                      <a16:creationId xmlns:a16="http://schemas.microsoft.com/office/drawing/2014/main" id="{1C38BFF9-87A1-E32D-D3E5-2B03039A2C82}"/>
                    </a:ext>
                  </a:extLst>
                </p:cNvPr>
                <p:cNvPicPr/>
                <p:nvPr/>
              </p:nvPicPr>
              <p:blipFill>
                <a:blip r:embed="rId220"/>
                <a:stretch>
                  <a:fillRect/>
                </a:stretch>
              </p:blipFill>
              <p:spPr>
                <a:xfrm>
                  <a:off x="10429397" y="5210165"/>
                  <a:ext cx="1944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56" name="Ink 155">
                  <a:extLst>
                    <a:ext uri="{FF2B5EF4-FFF2-40B4-BE49-F238E27FC236}">
                      <a16:creationId xmlns:a16="http://schemas.microsoft.com/office/drawing/2014/main" id="{F30DD489-8047-D47A-3410-3DE4F4703D22}"/>
                    </a:ext>
                  </a:extLst>
                </p14:cNvPr>
                <p14:cNvContentPartPr/>
                <p14:nvPr/>
              </p14:nvContentPartPr>
              <p14:xfrm>
                <a:off x="10544597" y="5023685"/>
                <a:ext cx="88200" cy="135000"/>
              </p14:xfrm>
            </p:contentPart>
          </mc:Choice>
          <mc:Fallback xmlns="">
            <p:pic>
              <p:nvPicPr>
                <p:cNvPr id="156" name="Ink 155">
                  <a:extLst>
                    <a:ext uri="{FF2B5EF4-FFF2-40B4-BE49-F238E27FC236}">
                      <a16:creationId xmlns:a16="http://schemas.microsoft.com/office/drawing/2014/main" id="{F30DD489-8047-D47A-3410-3DE4F4703D22}"/>
                    </a:ext>
                  </a:extLst>
                </p:cNvPr>
                <p:cNvPicPr/>
                <p:nvPr/>
              </p:nvPicPr>
              <p:blipFill>
                <a:blip r:embed="rId222"/>
                <a:stretch>
                  <a:fillRect/>
                </a:stretch>
              </p:blipFill>
              <p:spPr>
                <a:xfrm>
                  <a:off x="10535597" y="5014709"/>
                  <a:ext cx="105840" cy="152593"/>
                </a:xfrm>
                <a:prstGeom prst="rect">
                  <a:avLst/>
                </a:prstGeom>
              </p:spPr>
            </p:pic>
          </mc:Fallback>
        </mc:AlternateContent>
      </p:grpSp>
      <p:grpSp>
        <p:nvGrpSpPr>
          <p:cNvPr id="169" name="Group 168">
            <a:extLst>
              <a:ext uri="{FF2B5EF4-FFF2-40B4-BE49-F238E27FC236}">
                <a16:creationId xmlns:a16="http://schemas.microsoft.com/office/drawing/2014/main" id="{61E63281-E678-5E87-82E4-179D1E5B9099}"/>
              </a:ext>
            </a:extLst>
          </p:cNvPr>
          <p:cNvGrpSpPr/>
          <p:nvPr/>
        </p:nvGrpSpPr>
        <p:grpSpPr>
          <a:xfrm>
            <a:off x="9902243" y="5465005"/>
            <a:ext cx="407520" cy="440640"/>
            <a:chOff x="9902243" y="5465005"/>
            <a:chExt cx="407520" cy="440640"/>
          </a:xfrm>
        </p:grpSpPr>
        <mc:AlternateContent xmlns:mc="http://schemas.openxmlformats.org/markup-compatibility/2006" xmlns:p14="http://schemas.microsoft.com/office/powerpoint/2010/main">
          <mc:Choice Requires="p14">
            <p:contentPart p14:bwMode="auto" r:id="rId223">
              <p14:nvContentPartPr>
                <p14:cNvPr id="158" name="Ink 157">
                  <a:extLst>
                    <a:ext uri="{FF2B5EF4-FFF2-40B4-BE49-F238E27FC236}">
                      <a16:creationId xmlns:a16="http://schemas.microsoft.com/office/drawing/2014/main" id="{00B78B0B-E2DA-DDDA-C906-599F358C7BD7}"/>
                    </a:ext>
                  </a:extLst>
                </p14:cNvPr>
                <p14:cNvContentPartPr/>
                <p14:nvPr/>
              </p14:nvContentPartPr>
              <p14:xfrm>
                <a:off x="9911603" y="5465005"/>
                <a:ext cx="75240" cy="210240"/>
              </p14:xfrm>
            </p:contentPart>
          </mc:Choice>
          <mc:Fallback xmlns="">
            <p:pic>
              <p:nvPicPr>
                <p:cNvPr id="158" name="Ink 157">
                  <a:extLst>
                    <a:ext uri="{FF2B5EF4-FFF2-40B4-BE49-F238E27FC236}">
                      <a16:creationId xmlns:a16="http://schemas.microsoft.com/office/drawing/2014/main" id="{00B78B0B-E2DA-DDDA-C906-599F358C7BD7}"/>
                    </a:ext>
                  </a:extLst>
                </p:cNvPr>
                <p:cNvPicPr/>
                <p:nvPr/>
              </p:nvPicPr>
              <p:blipFill>
                <a:blip r:embed="rId224"/>
                <a:stretch>
                  <a:fillRect/>
                </a:stretch>
              </p:blipFill>
              <p:spPr>
                <a:xfrm>
                  <a:off x="9902603" y="5456020"/>
                  <a:ext cx="92880" cy="22785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59" name="Ink 158">
                  <a:extLst>
                    <a:ext uri="{FF2B5EF4-FFF2-40B4-BE49-F238E27FC236}">
                      <a16:creationId xmlns:a16="http://schemas.microsoft.com/office/drawing/2014/main" id="{4C7C1B97-C47E-3951-478B-F12657FA79D2}"/>
                    </a:ext>
                  </a:extLst>
                </p14:cNvPr>
                <p14:cNvContentPartPr/>
                <p14:nvPr/>
              </p14:nvContentPartPr>
              <p14:xfrm>
                <a:off x="10034723" y="5556445"/>
                <a:ext cx="106920" cy="92160"/>
              </p14:xfrm>
            </p:contentPart>
          </mc:Choice>
          <mc:Fallback xmlns="">
            <p:pic>
              <p:nvPicPr>
                <p:cNvPr id="159" name="Ink 158">
                  <a:extLst>
                    <a:ext uri="{FF2B5EF4-FFF2-40B4-BE49-F238E27FC236}">
                      <a16:creationId xmlns:a16="http://schemas.microsoft.com/office/drawing/2014/main" id="{4C7C1B97-C47E-3951-478B-F12657FA79D2}"/>
                    </a:ext>
                  </a:extLst>
                </p:cNvPr>
                <p:cNvPicPr/>
                <p:nvPr/>
              </p:nvPicPr>
              <p:blipFill>
                <a:blip r:embed="rId226"/>
                <a:stretch>
                  <a:fillRect/>
                </a:stretch>
              </p:blipFill>
              <p:spPr>
                <a:xfrm>
                  <a:off x="10025723" y="5547445"/>
                  <a:ext cx="12456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60" name="Ink 159">
                  <a:extLst>
                    <a:ext uri="{FF2B5EF4-FFF2-40B4-BE49-F238E27FC236}">
                      <a16:creationId xmlns:a16="http://schemas.microsoft.com/office/drawing/2014/main" id="{3569FC7F-6ED5-D605-908F-EEFBA37730EE}"/>
                    </a:ext>
                  </a:extLst>
                </p14:cNvPr>
                <p14:cNvContentPartPr/>
                <p14:nvPr/>
              </p14:nvContentPartPr>
              <p14:xfrm>
                <a:off x="9910163" y="5723485"/>
                <a:ext cx="238320" cy="3960"/>
              </p14:xfrm>
            </p:contentPart>
          </mc:Choice>
          <mc:Fallback xmlns="">
            <p:pic>
              <p:nvPicPr>
                <p:cNvPr id="160" name="Ink 159">
                  <a:extLst>
                    <a:ext uri="{FF2B5EF4-FFF2-40B4-BE49-F238E27FC236}">
                      <a16:creationId xmlns:a16="http://schemas.microsoft.com/office/drawing/2014/main" id="{3569FC7F-6ED5-D605-908F-EEFBA37730EE}"/>
                    </a:ext>
                  </a:extLst>
                </p:cNvPr>
                <p:cNvPicPr/>
                <p:nvPr/>
              </p:nvPicPr>
              <p:blipFill>
                <a:blip r:embed="rId228"/>
                <a:stretch>
                  <a:fillRect/>
                </a:stretch>
              </p:blipFill>
              <p:spPr>
                <a:xfrm>
                  <a:off x="9901163" y="5714485"/>
                  <a:ext cx="25596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62" name="Ink 161">
                  <a:extLst>
                    <a:ext uri="{FF2B5EF4-FFF2-40B4-BE49-F238E27FC236}">
                      <a16:creationId xmlns:a16="http://schemas.microsoft.com/office/drawing/2014/main" id="{10389241-433B-DFC3-BAB2-45AD5F70FD11}"/>
                    </a:ext>
                  </a:extLst>
                </p14:cNvPr>
                <p14:cNvContentPartPr/>
                <p14:nvPr/>
              </p14:nvContentPartPr>
              <p14:xfrm>
                <a:off x="9902243" y="5782525"/>
                <a:ext cx="53280" cy="108720"/>
              </p14:xfrm>
            </p:contentPart>
          </mc:Choice>
          <mc:Fallback xmlns="">
            <p:pic>
              <p:nvPicPr>
                <p:cNvPr id="162" name="Ink 161">
                  <a:extLst>
                    <a:ext uri="{FF2B5EF4-FFF2-40B4-BE49-F238E27FC236}">
                      <a16:creationId xmlns:a16="http://schemas.microsoft.com/office/drawing/2014/main" id="{10389241-433B-DFC3-BAB2-45AD5F70FD11}"/>
                    </a:ext>
                  </a:extLst>
                </p:cNvPr>
                <p:cNvPicPr/>
                <p:nvPr/>
              </p:nvPicPr>
              <p:blipFill>
                <a:blip r:embed="rId230"/>
                <a:stretch>
                  <a:fillRect/>
                </a:stretch>
              </p:blipFill>
              <p:spPr>
                <a:xfrm>
                  <a:off x="9893243" y="5773495"/>
                  <a:ext cx="70920" cy="126419"/>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63" name="Ink 162">
                  <a:extLst>
                    <a:ext uri="{FF2B5EF4-FFF2-40B4-BE49-F238E27FC236}">
                      <a16:creationId xmlns:a16="http://schemas.microsoft.com/office/drawing/2014/main" id="{DFA7B77F-ED26-217E-0673-03600638784F}"/>
                    </a:ext>
                  </a:extLst>
                </p14:cNvPr>
                <p14:cNvContentPartPr/>
                <p14:nvPr/>
              </p14:nvContentPartPr>
              <p14:xfrm>
                <a:off x="10011683" y="5784685"/>
                <a:ext cx="69840" cy="120960"/>
              </p14:xfrm>
            </p:contentPart>
          </mc:Choice>
          <mc:Fallback xmlns="">
            <p:pic>
              <p:nvPicPr>
                <p:cNvPr id="163" name="Ink 162">
                  <a:extLst>
                    <a:ext uri="{FF2B5EF4-FFF2-40B4-BE49-F238E27FC236}">
                      <a16:creationId xmlns:a16="http://schemas.microsoft.com/office/drawing/2014/main" id="{DFA7B77F-ED26-217E-0673-03600638784F}"/>
                    </a:ext>
                  </a:extLst>
                </p:cNvPr>
                <p:cNvPicPr/>
                <p:nvPr/>
              </p:nvPicPr>
              <p:blipFill>
                <a:blip r:embed="rId232"/>
                <a:stretch>
                  <a:fillRect/>
                </a:stretch>
              </p:blipFill>
              <p:spPr>
                <a:xfrm>
                  <a:off x="10002683" y="5775685"/>
                  <a:ext cx="8748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65" name="Ink 164">
                  <a:extLst>
                    <a:ext uri="{FF2B5EF4-FFF2-40B4-BE49-F238E27FC236}">
                      <a16:creationId xmlns:a16="http://schemas.microsoft.com/office/drawing/2014/main" id="{9C7DC650-63B2-E269-B139-C87F06B6A46A}"/>
                    </a:ext>
                  </a:extLst>
                </p14:cNvPr>
                <p14:cNvContentPartPr/>
                <p14:nvPr/>
              </p14:nvContentPartPr>
              <p14:xfrm>
                <a:off x="10019603" y="5845525"/>
                <a:ext cx="85680" cy="8280"/>
              </p14:xfrm>
            </p:contentPart>
          </mc:Choice>
          <mc:Fallback xmlns="">
            <p:pic>
              <p:nvPicPr>
                <p:cNvPr id="165" name="Ink 164">
                  <a:extLst>
                    <a:ext uri="{FF2B5EF4-FFF2-40B4-BE49-F238E27FC236}">
                      <a16:creationId xmlns:a16="http://schemas.microsoft.com/office/drawing/2014/main" id="{9C7DC650-63B2-E269-B139-C87F06B6A46A}"/>
                    </a:ext>
                  </a:extLst>
                </p:cNvPr>
                <p:cNvPicPr/>
                <p:nvPr/>
              </p:nvPicPr>
              <p:blipFill>
                <a:blip r:embed="rId234"/>
                <a:stretch>
                  <a:fillRect/>
                </a:stretch>
              </p:blipFill>
              <p:spPr>
                <a:xfrm>
                  <a:off x="10010603" y="5836525"/>
                  <a:ext cx="10332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67" name="Ink 166">
                  <a:extLst>
                    <a:ext uri="{FF2B5EF4-FFF2-40B4-BE49-F238E27FC236}">
                      <a16:creationId xmlns:a16="http://schemas.microsoft.com/office/drawing/2014/main" id="{31EAF72C-89DB-7261-7A5B-770D177D58E8}"/>
                    </a:ext>
                  </a:extLst>
                </p14:cNvPr>
                <p14:cNvContentPartPr/>
                <p14:nvPr/>
              </p14:nvContentPartPr>
              <p14:xfrm>
                <a:off x="10252523" y="5674165"/>
                <a:ext cx="57240" cy="6840"/>
              </p14:xfrm>
            </p:contentPart>
          </mc:Choice>
          <mc:Fallback xmlns="">
            <p:pic>
              <p:nvPicPr>
                <p:cNvPr id="167" name="Ink 166">
                  <a:extLst>
                    <a:ext uri="{FF2B5EF4-FFF2-40B4-BE49-F238E27FC236}">
                      <a16:creationId xmlns:a16="http://schemas.microsoft.com/office/drawing/2014/main" id="{31EAF72C-89DB-7261-7A5B-770D177D58E8}"/>
                    </a:ext>
                  </a:extLst>
                </p:cNvPr>
                <p:cNvPicPr/>
                <p:nvPr/>
              </p:nvPicPr>
              <p:blipFill>
                <a:blip r:embed="rId236"/>
                <a:stretch>
                  <a:fillRect/>
                </a:stretch>
              </p:blipFill>
              <p:spPr>
                <a:xfrm>
                  <a:off x="10243523" y="5665165"/>
                  <a:ext cx="7488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68" name="Ink 167">
                  <a:extLst>
                    <a:ext uri="{FF2B5EF4-FFF2-40B4-BE49-F238E27FC236}">
                      <a16:creationId xmlns:a16="http://schemas.microsoft.com/office/drawing/2014/main" id="{9BAE91BE-301C-1116-3222-43F7D44C9D38}"/>
                    </a:ext>
                  </a:extLst>
                </p14:cNvPr>
                <p14:cNvContentPartPr/>
                <p14:nvPr/>
              </p14:nvContentPartPr>
              <p14:xfrm>
                <a:off x="10251443" y="5728165"/>
                <a:ext cx="48600" cy="5400"/>
              </p14:xfrm>
            </p:contentPart>
          </mc:Choice>
          <mc:Fallback xmlns="">
            <p:pic>
              <p:nvPicPr>
                <p:cNvPr id="168" name="Ink 167">
                  <a:extLst>
                    <a:ext uri="{FF2B5EF4-FFF2-40B4-BE49-F238E27FC236}">
                      <a16:creationId xmlns:a16="http://schemas.microsoft.com/office/drawing/2014/main" id="{9BAE91BE-301C-1116-3222-43F7D44C9D38}"/>
                    </a:ext>
                  </a:extLst>
                </p:cNvPr>
                <p:cNvPicPr/>
                <p:nvPr/>
              </p:nvPicPr>
              <p:blipFill>
                <a:blip r:embed="rId238"/>
                <a:stretch>
                  <a:fillRect/>
                </a:stretch>
              </p:blipFill>
              <p:spPr>
                <a:xfrm>
                  <a:off x="10242443" y="5719165"/>
                  <a:ext cx="66240" cy="23040"/>
                </a:xfrm>
                <a:prstGeom prst="rect">
                  <a:avLst/>
                </a:prstGeom>
              </p:spPr>
            </p:pic>
          </mc:Fallback>
        </mc:AlternateContent>
      </p:grpSp>
      <p:grpSp>
        <p:nvGrpSpPr>
          <p:cNvPr id="197" name="Group 196">
            <a:extLst>
              <a:ext uri="{FF2B5EF4-FFF2-40B4-BE49-F238E27FC236}">
                <a16:creationId xmlns:a16="http://schemas.microsoft.com/office/drawing/2014/main" id="{6F455410-7F3C-FDBB-CCB1-E8C907347DFF}"/>
              </a:ext>
            </a:extLst>
          </p:cNvPr>
          <p:cNvGrpSpPr/>
          <p:nvPr/>
        </p:nvGrpSpPr>
        <p:grpSpPr>
          <a:xfrm>
            <a:off x="10505243" y="5613325"/>
            <a:ext cx="1079640" cy="231480"/>
            <a:chOff x="10505243" y="5613325"/>
            <a:chExt cx="1079640" cy="231480"/>
          </a:xfrm>
        </p:grpSpPr>
        <mc:AlternateContent xmlns:mc="http://schemas.openxmlformats.org/markup-compatibility/2006" xmlns:p14="http://schemas.microsoft.com/office/powerpoint/2010/main">
          <mc:Choice Requires="p14">
            <p:contentPart p14:bwMode="auto" r:id="rId239">
              <p14:nvContentPartPr>
                <p14:cNvPr id="170" name="Ink 169">
                  <a:extLst>
                    <a:ext uri="{FF2B5EF4-FFF2-40B4-BE49-F238E27FC236}">
                      <a16:creationId xmlns:a16="http://schemas.microsoft.com/office/drawing/2014/main" id="{2D854138-8466-C47B-DB27-C8CCD4D8A64E}"/>
                    </a:ext>
                  </a:extLst>
                </p14:cNvPr>
                <p14:cNvContentPartPr/>
                <p14:nvPr/>
              </p14:nvContentPartPr>
              <p14:xfrm>
                <a:off x="10506683" y="5654365"/>
                <a:ext cx="38160" cy="58320"/>
              </p14:xfrm>
            </p:contentPart>
          </mc:Choice>
          <mc:Fallback xmlns="">
            <p:pic>
              <p:nvPicPr>
                <p:cNvPr id="170" name="Ink 169">
                  <a:extLst>
                    <a:ext uri="{FF2B5EF4-FFF2-40B4-BE49-F238E27FC236}">
                      <a16:creationId xmlns:a16="http://schemas.microsoft.com/office/drawing/2014/main" id="{2D854138-8466-C47B-DB27-C8CCD4D8A64E}"/>
                    </a:ext>
                  </a:extLst>
                </p:cNvPr>
                <p:cNvPicPr/>
                <p:nvPr/>
              </p:nvPicPr>
              <p:blipFill>
                <a:blip r:embed="rId240"/>
                <a:stretch>
                  <a:fillRect/>
                </a:stretch>
              </p:blipFill>
              <p:spPr>
                <a:xfrm>
                  <a:off x="10497683" y="5645365"/>
                  <a:ext cx="5580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71" name="Ink 170">
                  <a:extLst>
                    <a:ext uri="{FF2B5EF4-FFF2-40B4-BE49-F238E27FC236}">
                      <a16:creationId xmlns:a16="http://schemas.microsoft.com/office/drawing/2014/main" id="{D69A77E0-176E-221D-EE68-F6052A5B9F74}"/>
                    </a:ext>
                  </a:extLst>
                </p14:cNvPr>
                <p14:cNvContentPartPr/>
                <p14:nvPr/>
              </p14:nvContentPartPr>
              <p14:xfrm>
                <a:off x="10549163" y="5642125"/>
                <a:ext cx="21240" cy="65880"/>
              </p14:xfrm>
            </p:contentPart>
          </mc:Choice>
          <mc:Fallback xmlns="">
            <p:pic>
              <p:nvPicPr>
                <p:cNvPr id="171" name="Ink 170">
                  <a:extLst>
                    <a:ext uri="{FF2B5EF4-FFF2-40B4-BE49-F238E27FC236}">
                      <a16:creationId xmlns:a16="http://schemas.microsoft.com/office/drawing/2014/main" id="{D69A77E0-176E-221D-EE68-F6052A5B9F74}"/>
                    </a:ext>
                  </a:extLst>
                </p:cNvPr>
                <p:cNvPicPr/>
                <p:nvPr/>
              </p:nvPicPr>
              <p:blipFill>
                <a:blip r:embed="rId242"/>
                <a:stretch>
                  <a:fillRect/>
                </a:stretch>
              </p:blipFill>
              <p:spPr>
                <a:xfrm>
                  <a:off x="10540163" y="5633174"/>
                  <a:ext cx="38880" cy="83424"/>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72" name="Ink 171">
                  <a:extLst>
                    <a:ext uri="{FF2B5EF4-FFF2-40B4-BE49-F238E27FC236}">
                      <a16:creationId xmlns:a16="http://schemas.microsoft.com/office/drawing/2014/main" id="{795E8C4B-0CA7-8B54-36AF-25E1F017E4F7}"/>
                    </a:ext>
                  </a:extLst>
                </p14:cNvPr>
                <p14:cNvContentPartPr/>
                <p14:nvPr/>
              </p14:nvContentPartPr>
              <p14:xfrm>
                <a:off x="10570403" y="5640325"/>
                <a:ext cx="18720" cy="69120"/>
              </p14:xfrm>
            </p:contentPart>
          </mc:Choice>
          <mc:Fallback xmlns="">
            <p:pic>
              <p:nvPicPr>
                <p:cNvPr id="172" name="Ink 171">
                  <a:extLst>
                    <a:ext uri="{FF2B5EF4-FFF2-40B4-BE49-F238E27FC236}">
                      <a16:creationId xmlns:a16="http://schemas.microsoft.com/office/drawing/2014/main" id="{795E8C4B-0CA7-8B54-36AF-25E1F017E4F7}"/>
                    </a:ext>
                  </a:extLst>
                </p:cNvPr>
                <p:cNvPicPr/>
                <p:nvPr/>
              </p:nvPicPr>
              <p:blipFill>
                <a:blip r:embed="rId244"/>
                <a:stretch>
                  <a:fillRect/>
                </a:stretch>
              </p:blipFill>
              <p:spPr>
                <a:xfrm>
                  <a:off x="10561227" y="5631325"/>
                  <a:ext cx="36706"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73" name="Ink 172">
                  <a:extLst>
                    <a:ext uri="{FF2B5EF4-FFF2-40B4-BE49-F238E27FC236}">
                      <a16:creationId xmlns:a16="http://schemas.microsoft.com/office/drawing/2014/main" id="{CC260C44-B166-C11F-E9AD-2387704BC53D}"/>
                    </a:ext>
                  </a:extLst>
                </p14:cNvPr>
                <p14:cNvContentPartPr/>
                <p14:nvPr/>
              </p14:nvContentPartPr>
              <p14:xfrm>
                <a:off x="10598483" y="5634205"/>
                <a:ext cx="25920" cy="91080"/>
              </p14:xfrm>
            </p:contentPart>
          </mc:Choice>
          <mc:Fallback xmlns="">
            <p:pic>
              <p:nvPicPr>
                <p:cNvPr id="173" name="Ink 172">
                  <a:extLst>
                    <a:ext uri="{FF2B5EF4-FFF2-40B4-BE49-F238E27FC236}">
                      <a16:creationId xmlns:a16="http://schemas.microsoft.com/office/drawing/2014/main" id="{CC260C44-B166-C11F-E9AD-2387704BC53D}"/>
                    </a:ext>
                  </a:extLst>
                </p:cNvPr>
                <p:cNvPicPr/>
                <p:nvPr/>
              </p:nvPicPr>
              <p:blipFill>
                <a:blip r:embed="rId246"/>
                <a:stretch>
                  <a:fillRect/>
                </a:stretch>
              </p:blipFill>
              <p:spPr>
                <a:xfrm>
                  <a:off x="10589483" y="5625240"/>
                  <a:ext cx="43560" cy="108651"/>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74" name="Ink 173">
                  <a:extLst>
                    <a:ext uri="{FF2B5EF4-FFF2-40B4-BE49-F238E27FC236}">
                      <a16:creationId xmlns:a16="http://schemas.microsoft.com/office/drawing/2014/main" id="{4CCD5FDD-BA72-4F43-AC32-25DFAC5E9D1C}"/>
                    </a:ext>
                  </a:extLst>
                </p14:cNvPr>
                <p14:cNvContentPartPr/>
                <p14:nvPr/>
              </p14:nvContentPartPr>
              <p14:xfrm>
                <a:off x="10679483" y="5639605"/>
                <a:ext cx="20160" cy="105120"/>
              </p14:xfrm>
            </p:contentPart>
          </mc:Choice>
          <mc:Fallback xmlns="">
            <p:pic>
              <p:nvPicPr>
                <p:cNvPr id="174" name="Ink 173">
                  <a:extLst>
                    <a:ext uri="{FF2B5EF4-FFF2-40B4-BE49-F238E27FC236}">
                      <a16:creationId xmlns:a16="http://schemas.microsoft.com/office/drawing/2014/main" id="{4CCD5FDD-BA72-4F43-AC32-25DFAC5E9D1C}"/>
                    </a:ext>
                  </a:extLst>
                </p:cNvPr>
                <p:cNvPicPr/>
                <p:nvPr/>
              </p:nvPicPr>
              <p:blipFill>
                <a:blip r:embed="rId248"/>
                <a:stretch>
                  <a:fillRect/>
                </a:stretch>
              </p:blipFill>
              <p:spPr>
                <a:xfrm>
                  <a:off x="10670483" y="5630605"/>
                  <a:ext cx="3780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75" name="Ink 174">
                  <a:extLst>
                    <a:ext uri="{FF2B5EF4-FFF2-40B4-BE49-F238E27FC236}">
                      <a16:creationId xmlns:a16="http://schemas.microsoft.com/office/drawing/2014/main" id="{69C8ED95-035A-93CE-1FE0-55EE05204B71}"/>
                    </a:ext>
                  </a:extLst>
                </p14:cNvPr>
                <p14:cNvContentPartPr/>
                <p14:nvPr/>
              </p14:nvContentPartPr>
              <p14:xfrm>
                <a:off x="10749683" y="5646805"/>
                <a:ext cx="36000" cy="97920"/>
              </p14:xfrm>
            </p:contentPart>
          </mc:Choice>
          <mc:Fallback xmlns="">
            <p:pic>
              <p:nvPicPr>
                <p:cNvPr id="175" name="Ink 174">
                  <a:extLst>
                    <a:ext uri="{FF2B5EF4-FFF2-40B4-BE49-F238E27FC236}">
                      <a16:creationId xmlns:a16="http://schemas.microsoft.com/office/drawing/2014/main" id="{69C8ED95-035A-93CE-1FE0-55EE05204B71}"/>
                    </a:ext>
                  </a:extLst>
                </p:cNvPr>
                <p:cNvPicPr/>
                <p:nvPr/>
              </p:nvPicPr>
              <p:blipFill>
                <a:blip r:embed="rId250"/>
                <a:stretch>
                  <a:fillRect/>
                </a:stretch>
              </p:blipFill>
              <p:spPr>
                <a:xfrm>
                  <a:off x="10740592" y="5637805"/>
                  <a:ext cx="53818"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76" name="Ink 175">
                  <a:extLst>
                    <a:ext uri="{FF2B5EF4-FFF2-40B4-BE49-F238E27FC236}">
                      <a16:creationId xmlns:a16="http://schemas.microsoft.com/office/drawing/2014/main" id="{E575AEE6-F2C0-FB85-9A26-6C3C2EEBAB0B}"/>
                    </a:ext>
                  </a:extLst>
                </p14:cNvPr>
                <p14:cNvContentPartPr/>
                <p14:nvPr/>
              </p14:nvContentPartPr>
              <p14:xfrm>
                <a:off x="10739963" y="5686405"/>
                <a:ext cx="47520" cy="7560"/>
              </p14:xfrm>
            </p:contentPart>
          </mc:Choice>
          <mc:Fallback xmlns="">
            <p:pic>
              <p:nvPicPr>
                <p:cNvPr id="176" name="Ink 175">
                  <a:extLst>
                    <a:ext uri="{FF2B5EF4-FFF2-40B4-BE49-F238E27FC236}">
                      <a16:creationId xmlns:a16="http://schemas.microsoft.com/office/drawing/2014/main" id="{E575AEE6-F2C0-FB85-9A26-6C3C2EEBAB0B}"/>
                    </a:ext>
                  </a:extLst>
                </p:cNvPr>
                <p:cNvPicPr/>
                <p:nvPr/>
              </p:nvPicPr>
              <p:blipFill>
                <a:blip r:embed="rId252"/>
                <a:stretch>
                  <a:fillRect/>
                </a:stretch>
              </p:blipFill>
              <p:spPr>
                <a:xfrm>
                  <a:off x="10731031" y="5677405"/>
                  <a:ext cx="65027"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77" name="Ink 176">
                  <a:extLst>
                    <a:ext uri="{FF2B5EF4-FFF2-40B4-BE49-F238E27FC236}">
                      <a16:creationId xmlns:a16="http://schemas.microsoft.com/office/drawing/2014/main" id="{9D410D39-04C6-3E6C-11BB-D038C885A45B}"/>
                    </a:ext>
                  </a:extLst>
                </p14:cNvPr>
                <p14:cNvContentPartPr/>
                <p14:nvPr/>
              </p14:nvContentPartPr>
              <p14:xfrm>
                <a:off x="10863803" y="5648245"/>
                <a:ext cx="2160" cy="71280"/>
              </p14:xfrm>
            </p:contentPart>
          </mc:Choice>
          <mc:Fallback xmlns="">
            <p:pic>
              <p:nvPicPr>
                <p:cNvPr id="177" name="Ink 176">
                  <a:extLst>
                    <a:ext uri="{FF2B5EF4-FFF2-40B4-BE49-F238E27FC236}">
                      <a16:creationId xmlns:a16="http://schemas.microsoft.com/office/drawing/2014/main" id="{9D410D39-04C6-3E6C-11BB-D038C885A45B}"/>
                    </a:ext>
                  </a:extLst>
                </p:cNvPr>
                <p:cNvPicPr/>
                <p:nvPr/>
              </p:nvPicPr>
              <p:blipFill>
                <a:blip r:embed="rId254"/>
                <a:stretch>
                  <a:fillRect/>
                </a:stretch>
              </p:blipFill>
              <p:spPr>
                <a:xfrm>
                  <a:off x="10853003" y="5639245"/>
                  <a:ext cx="23328"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78" name="Ink 177">
                  <a:extLst>
                    <a:ext uri="{FF2B5EF4-FFF2-40B4-BE49-F238E27FC236}">
                      <a16:creationId xmlns:a16="http://schemas.microsoft.com/office/drawing/2014/main" id="{C86C1B78-0DFC-5EF2-EE5C-51C26BB64432}"/>
                    </a:ext>
                  </a:extLst>
                </p14:cNvPr>
                <p14:cNvContentPartPr/>
                <p14:nvPr/>
              </p14:nvContentPartPr>
              <p14:xfrm>
                <a:off x="10842563" y="5680645"/>
                <a:ext cx="37440" cy="5760"/>
              </p14:xfrm>
            </p:contentPart>
          </mc:Choice>
          <mc:Fallback xmlns="">
            <p:pic>
              <p:nvPicPr>
                <p:cNvPr id="178" name="Ink 177">
                  <a:extLst>
                    <a:ext uri="{FF2B5EF4-FFF2-40B4-BE49-F238E27FC236}">
                      <a16:creationId xmlns:a16="http://schemas.microsoft.com/office/drawing/2014/main" id="{C86C1B78-0DFC-5EF2-EE5C-51C26BB64432}"/>
                    </a:ext>
                  </a:extLst>
                </p:cNvPr>
                <p:cNvPicPr/>
                <p:nvPr/>
              </p:nvPicPr>
              <p:blipFill>
                <a:blip r:embed="rId256"/>
                <a:stretch>
                  <a:fillRect/>
                </a:stretch>
              </p:blipFill>
              <p:spPr>
                <a:xfrm>
                  <a:off x="10833563" y="5671645"/>
                  <a:ext cx="5508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79" name="Ink 178">
                  <a:extLst>
                    <a:ext uri="{FF2B5EF4-FFF2-40B4-BE49-F238E27FC236}">
                      <a16:creationId xmlns:a16="http://schemas.microsoft.com/office/drawing/2014/main" id="{E45CA6A3-2E2B-D1E2-E256-8314A1023143}"/>
                    </a:ext>
                  </a:extLst>
                </p14:cNvPr>
                <p14:cNvContentPartPr/>
                <p14:nvPr/>
              </p14:nvContentPartPr>
              <p14:xfrm>
                <a:off x="10913483" y="5630245"/>
                <a:ext cx="48600" cy="87120"/>
              </p14:xfrm>
            </p:contentPart>
          </mc:Choice>
          <mc:Fallback xmlns="">
            <p:pic>
              <p:nvPicPr>
                <p:cNvPr id="179" name="Ink 178">
                  <a:extLst>
                    <a:ext uri="{FF2B5EF4-FFF2-40B4-BE49-F238E27FC236}">
                      <a16:creationId xmlns:a16="http://schemas.microsoft.com/office/drawing/2014/main" id="{E45CA6A3-2E2B-D1E2-E256-8314A1023143}"/>
                    </a:ext>
                  </a:extLst>
                </p:cNvPr>
                <p:cNvPicPr/>
                <p:nvPr/>
              </p:nvPicPr>
              <p:blipFill>
                <a:blip r:embed="rId258"/>
                <a:stretch>
                  <a:fillRect/>
                </a:stretch>
              </p:blipFill>
              <p:spPr>
                <a:xfrm>
                  <a:off x="10904483" y="5621282"/>
                  <a:ext cx="66240" cy="104687"/>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80" name="Ink 179">
                  <a:extLst>
                    <a:ext uri="{FF2B5EF4-FFF2-40B4-BE49-F238E27FC236}">
                      <a16:creationId xmlns:a16="http://schemas.microsoft.com/office/drawing/2014/main" id="{3AFE1B2E-5017-42CF-AEE4-7BBC59603D51}"/>
                    </a:ext>
                  </a:extLst>
                </p14:cNvPr>
                <p14:cNvContentPartPr/>
                <p14:nvPr/>
              </p14:nvContentPartPr>
              <p14:xfrm>
                <a:off x="11004203" y="5633845"/>
                <a:ext cx="30960" cy="90000"/>
              </p14:xfrm>
            </p:contentPart>
          </mc:Choice>
          <mc:Fallback xmlns="">
            <p:pic>
              <p:nvPicPr>
                <p:cNvPr id="180" name="Ink 179">
                  <a:extLst>
                    <a:ext uri="{FF2B5EF4-FFF2-40B4-BE49-F238E27FC236}">
                      <a16:creationId xmlns:a16="http://schemas.microsoft.com/office/drawing/2014/main" id="{3AFE1B2E-5017-42CF-AEE4-7BBC59603D51}"/>
                    </a:ext>
                  </a:extLst>
                </p:cNvPr>
                <p:cNvPicPr/>
                <p:nvPr/>
              </p:nvPicPr>
              <p:blipFill>
                <a:blip r:embed="rId260"/>
                <a:stretch>
                  <a:fillRect/>
                </a:stretch>
              </p:blipFill>
              <p:spPr>
                <a:xfrm>
                  <a:off x="10995203" y="5624845"/>
                  <a:ext cx="4860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81" name="Ink 180">
                  <a:extLst>
                    <a:ext uri="{FF2B5EF4-FFF2-40B4-BE49-F238E27FC236}">
                      <a16:creationId xmlns:a16="http://schemas.microsoft.com/office/drawing/2014/main" id="{0C8A8713-B82E-8AAD-CE66-D6BF7F23CEE4}"/>
                    </a:ext>
                  </a:extLst>
                </p14:cNvPr>
                <p14:cNvContentPartPr/>
                <p14:nvPr/>
              </p14:nvContentPartPr>
              <p14:xfrm>
                <a:off x="11002403" y="5682805"/>
                <a:ext cx="45720" cy="5040"/>
              </p14:xfrm>
            </p:contentPart>
          </mc:Choice>
          <mc:Fallback xmlns="">
            <p:pic>
              <p:nvPicPr>
                <p:cNvPr id="181" name="Ink 180">
                  <a:extLst>
                    <a:ext uri="{FF2B5EF4-FFF2-40B4-BE49-F238E27FC236}">
                      <a16:creationId xmlns:a16="http://schemas.microsoft.com/office/drawing/2014/main" id="{0C8A8713-B82E-8AAD-CE66-D6BF7F23CEE4}"/>
                    </a:ext>
                  </a:extLst>
                </p:cNvPr>
                <p:cNvPicPr/>
                <p:nvPr/>
              </p:nvPicPr>
              <p:blipFill>
                <a:blip r:embed="rId262"/>
                <a:stretch>
                  <a:fillRect/>
                </a:stretch>
              </p:blipFill>
              <p:spPr>
                <a:xfrm>
                  <a:off x="10993473" y="5673805"/>
                  <a:ext cx="63222"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83" name="Ink 182">
                  <a:extLst>
                    <a:ext uri="{FF2B5EF4-FFF2-40B4-BE49-F238E27FC236}">
                      <a16:creationId xmlns:a16="http://schemas.microsoft.com/office/drawing/2014/main" id="{D7A391FC-7C9F-57DD-FC0E-85AAD4CDD364}"/>
                    </a:ext>
                  </a:extLst>
                </p14:cNvPr>
                <p14:cNvContentPartPr/>
                <p14:nvPr/>
              </p14:nvContentPartPr>
              <p14:xfrm>
                <a:off x="11062883" y="5613325"/>
                <a:ext cx="18000" cy="138960"/>
              </p14:xfrm>
            </p:contentPart>
          </mc:Choice>
          <mc:Fallback xmlns="">
            <p:pic>
              <p:nvPicPr>
                <p:cNvPr id="183" name="Ink 182">
                  <a:extLst>
                    <a:ext uri="{FF2B5EF4-FFF2-40B4-BE49-F238E27FC236}">
                      <a16:creationId xmlns:a16="http://schemas.microsoft.com/office/drawing/2014/main" id="{D7A391FC-7C9F-57DD-FC0E-85AAD4CDD364}"/>
                    </a:ext>
                  </a:extLst>
                </p:cNvPr>
                <p:cNvPicPr/>
                <p:nvPr/>
              </p:nvPicPr>
              <p:blipFill>
                <a:blip r:embed="rId264"/>
                <a:stretch>
                  <a:fillRect/>
                </a:stretch>
              </p:blipFill>
              <p:spPr>
                <a:xfrm>
                  <a:off x="11053883" y="5604325"/>
                  <a:ext cx="3564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84" name="Ink 183">
                  <a:extLst>
                    <a:ext uri="{FF2B5EF4-FFF2-40B4-BE49-F238E27FC236}">
                      <a16:creationId xmlns:a16="http://schemas.microsoft.com/office/drawing/2014/main" id="{1CE49A7B-24E5-EC86-0C4B-90064D1A70E5}"/>
                    </a:ext>
                  </a:extLst>
                </p14:cNvPr>
                <p14:cNvContentPartPr/>
                <p14:nvPr/>
              </p14:nvContentPartPr>
              <p14:xfrm>
                <a:off x="11141003" y="5699725"/>
                <a:ext cx="42840" cy="2520"/>
              </p14:xfrm>
            </p:contentPart>
          </mc:Choice>
          <mc:Fallback xmlns="">
            <p:pic>
              <p:nvPicPr>
                <p:cNvPr id="184" name="Ink 183">
                  <a:extLst>
                    <a:ext uri="{FF2B5EF4-FFF2-40B4-BE49-F238E27FC236}">
                      <a16:creationId xmlns:a16="http://schemas.microsoft.com/office/drawing/2014/main" id="{1CE49A7B-24E5-EC86-0C4B-90064D1A70E5}"/>
                    </a:ext>
                  </a:extLst>
                </p:cNvPr>
                <p:cNvPicPr/>
                <p:nvPr/>
              </p:nvPicPr>
              <p:blipFill>
                <a:blip r:embed="rId266"/>
                <a:stretch>
                  <a:fillRect/>
                </a:stretch>
              </p:blipFill>
              <p:spPr>
                <a:xfrm>
                  <a:off x="11132003" y="5691850"/>
                  <a:ext cx="60480" cy="17955"/>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86" name="Ink 185">
                  <a:extLst>
                    <a:ext uri="{FF2B5EF4-FFF2-40B4-BE49-F238E27FC236}">
                      <a16:creationId xmlns:a16="http://schemas.microsoft.com/office/drawing/2014/main" id="{44112293-829A-51C1-BC4C-C4B09E30C8BB}"/>
                    </a:ext>
                  </a:extLst>
                </p14:cNvPr>
                <p14:cNvContentPartPr/>
                <p14:nvPr/>
              </p14:nvContentPartPr>
              <p14:xfrm>
                <a:off x="11238923" y="5670925"/>
                <a:ext cx="28080" cy="72360"/>
              </p14:xfrm>
            </p:contentPart>
          </mc:Choice>
          <mc:Fallback xmlns="">
            <p:pic>
              <p:nvPicPr>
                <p:cNvPr id="186" name="Ink 185">
                  <a:extLst>
                    <a:ext uri="{FF2B5EF4-FFF2-40B4-BE49-F238E27FC236}">
                      <a16:creationId xmlns:a16="http://schemas.microsoft.com/office/drawing/2014/main" id="{44112293-829A-51C1-BC4C-C4B09E30C8BB}"/>
                    </a:ext>
                  </a:extLst>
                </p:cNvPr>
                <p:cNvPicPr/>
                <p:nvPr/>
              </p:nvPicPr>
              <p:blipFill>
                <a:blip r:embed="rId268"/>
                <a:stretch>
                  <a:fillRect/>
                </a:stretch>
              </p:blipFill>
              <p:spPr>
                <a:xfrm>
                  <a:off x="11229923" y="5661925"/>
                  <a:ext cx="4572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87" name="Ink 186">
                  <a:extLst>
                    <a:ext uri="{FF2B5EF4-FFF2-40B4-BE49-F238E27FC236}">
                      <a16:creationId xmlns:a16="http://schemas.microsoft.com/office/drawing/2014/main" id="{43C6FDC6-7A2C-BCC8-BEAD-1B8C55D450C0}"/>
                    </a:ext>
                  </a:extLst>
                </p14:cNvPr>
                <p14:cNvContentPartPr/>
                <p14:nvPr/>
              </p14:nvContentPartPr>
              <p14:xfrm>
                <a:off x="11273123" y="5674885"/>
                <a:ext cx="21600" cy="66600"/>
              </p14:xfrm>
            </p:contentPart>
          </mc:Choice>
          <mc:Fallback xmlns="">
            <p:pic>
              <p:nvPicPr>
                <p:cNvPr id="187" name="Ink 186">
                  <a:extLst>
                    <a:ext uri="{FF2B5EF4-FFF2-40B4-BE49-F238E27FC236}">
                      <a16:creationId xmlns:a16="http://schemas.microsoft.com/office/drawing/2014/main" id="{43C6FDC6-7A2C-BCC8-BEAD-1B8C55D450C0}"/>
                    </a:ext>
                  </a:extLst>
                </p:cNvPr>
                <p:cNvPicPr/>
                <p:nvPr/>
              </p:nvPicPr>
              <p:blipFill>
                <a:blip r:embed="rId270"/>
                <a:stretch>
                  <a:fillRect/>
                </a:stretch>
              </p:blipFill>
              <p:spPr>
                <a:xfrm>
                  <a:off x="11264123" y="5665885"/>
                  <a:ext cx="3924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88" name="Ink 187">
                  <a:extLst>
                    <a:ext uri="{FF2B5EF4-FFF2-40B4-BE49-F238E27FC236}">
                      <a16:creationId xmlns:a16="http://schemas.microsoft.com/office/drawing/2014/main" id="{8031D214-E2E7-4085-215B-E6FFA21B5356}"/>
                    </a:ext>
                  </a:extLst>
                </p14:cNvPr>
                <p14:cNvContentPartPr/>
                <p14:nvPr/>
              </p14:nvContentPartPr>
              <p14:xfrm>
                <a:off x="11302283" y="5677045"/>
                <a:ext cx="18720" cy="49320"/>
              </p14:xfrm>
            </p:contentPart>
          </mc:Choice>
          <mc:Fallback xmlns="">
            <p:pic>
              <p:nvPicPr>
                <p:cNvPr id="188" name="Ink 187">
                  <a:extLst>
                    <a:ext uri="{FF2B5EF4-FFF2-40B4-BE49-F238E27FC236}">
                      <a16:creationId xmlns:a16="http://schemas.microsoft.com/office/drawing/2014/main" id="{8031D214-E2E7-4085-215B-E6FFA21B5356}"/>
                    </a:ext>
                  </a:extLst>
                </p:cNvPr>
                <p:cNvPicPr/>
                <p:nvPr/>
              </p:nvPicPr>
              <p:blipFill>
                <a:blip r:embed="rId272"/>
                <a:stretch>
                  <a:fillRect/>
                </a:stretch>
              </p:blipFill>
              <p:spPr>
                <a:xfrm>
                  <a:off x="11293107" y="5668045"/>
                  <a:ext cx="36706"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89" name="Ink 188">
                  <a:extLst>
                    <a:ext uri="{FF2B5EF4-FFF2-40B4-BE49-F238E27FC236}">
                      <a16:creationId xmlns:a16="http://schemas.microsoft.com/office/drawing/2014/main" id="{7EF663EC-7F9C-ED3E-6070-D6760EFAC8C8}"/>
                    </a:ext>
                  </a:extLst>
                </p14:cNvPr>
                <p14:cNvContentPartPr/>
                <p14:nvPr/>
              </p14:nvContentPartPr>
              <p14:xfrm>
                <a:off x="11328923" y="5646805"/>
                <a:ext cx="24480" cy="94680"/>
              </p14:xfrm>
            </p:contentPart>
          </mc:Choice>
          <mc:Fallback xmlns="">
            <p:pic>
              <p:nvPicPr>
                <p:cNvPr id="189" name="Ink 188">
                  <a:extLst>
                    <a:ext uri="{FF2B5EF4-FFF2-40B4-BE49-F238E27FC236}">
                      <a16:creationId xmlns:a16="http://schemas.microsoft.com/office/drawing/2014/main" id="{7EF663EC-7F9C-ED3E-6070-D6760EFAC8C8}"/>
                    </a:ext>
                  </a:extLst>
                </p:cNvPr>
                <p:cNvPicPr/>
                <p:nvPr/>
              </p:nvPicPr>
              <p:blipFill>
                <a:blip r:embed="rId274"/>
                <a:stretch>
                  <a:fillRect/>
                </a:stretch>
              </p:blipFill>
              <p:spPr>
                <a:xfrm>
                  <a:off x="11319923" y="5637805"/>
                  <a:ext cx="4212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191" name="Ink 190">
                  <a:extLst>
                    <a:ext uri="{FF2B5EF4-FFF2-40B4-BE49-F238E27FC236}">
                      <a16:creationId xmlns:a16="http://schemas.microsoft.com/office/drawing/2014/main" id="{2AA301D3-FF88-AF8F-0BA0-59F2FC2E84C9}"/>
                    </a:ext>
                  </a:extLst>
                </p14:cNvPr>
                <p14:cNvContentPartPr/>
                <p14:nvPr/>
              </p14:nvContentPartPr>
              <p14:xfrm>
                <a:off x="11371763" y="5654005"/>
                <a:ext cx="45000" cy="89640"/>
              </p14:xfrm>
            </p:contentPart>
          </mc:Choice>
          <mc:Fallback xmlns="">
            <p:pic>
              <p:nvPicPr>
                <p:cNvPr id="191" name="Ink 190">
                  <a:extLst>
                    <a:ext uri="{FF2B5EF4-FFF2-40B4-BE49-F238E27FC236}">
                      <a16:creationId xmlns:a16="http://schemas.microsoft.com/office/drawing/2014/main" id="{2AA301D3-FF88-AF8F-0BA0-59F2FC2E84C9}"/>
                    </a:ext>
                  </a:extLst>
                </p:cNvPr>
                <p:cNvPicPr/>
                <p:nvPr/>
              </p:nvPicPr>
              <p:blipFill>
                <a:blip r:embed="rId276"/>
                <a:stretch>
                  <a:fillRect/>
                </a:stretch>
              </p:blipFill>
              <p:spPr>
                <a:xfrm>
                  <a:off x="11362763" y="5645005"/>
                  <a:ext cx="6264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92" name="Ink 191">
                  <a:extLst>
                    <a:ext uri="{FF2B5EF4-FFF2-40B4-BE49-F238E27FC236}">
                      <a16:creationId xmlns:a16="http://schemas.microsoft.com/office/drawing/2014/main" id="{BB7B14B0-8953-D8BC-C210-150911E4996D}"/>
                    </a:ext>
                  </a:extLst>
                </p14:cNvPr>
                <p14:cNvContentPartPr/>
                <p14:nvPr/>
              </p14:nvContentPartPr>
              <p14:xfrm>
                <a:off x="11442323" y="5658685"/>
                <a:ext cx="55800" cy="122040"/>
              </p14:xfrm>
            </p:contentPart>
          </mc:Choice>
          <mc:Fallback xmlns="">
            <p:pic>
              <p:nvPicPr>
                <p:cNvPr id="192" name="Ink 191">
                  <a:extLst>
                    <a:ext uri="{FF2B5EF4-FFF2-40B4-BE49-F238E27FC236}">
                      <a16:creationId xmlns:a16="http://schemas.microsoft.com/office/drawing/2014/main" id="{BB7B14B0-8953-D8BC-C210-150911E4996D}"/>
                    </a:ext>
                  </a:extLst>
                </p:cNvPr>
                <p:cNvPicPr/>
                <p:nvPr/>
              </p:nvPicPr>
              <p:blipFill>
                <a:blip r:embed="rId278"/>
                <a:stretch>
                  <a:fillRect/>
                </a:stretch>
              </p:blipFill>
              <p:spPr>
                <a:xfrm>
                  <a:off x="11433265" y="5649685"/>
                  <a:ext cx="73555"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93" name="Ink 192">
                  <a:extLst>
                    <a:ext uri="{FF2B5EF4-FFF2-40B4-BE49-F238E27FC236}">
                      <a16:creationId xmlns:a16="http://schemas.microsoft.com/office/drawing/2014/main" id="{2569B96F-D6ED-96A9-F69B-30DC438E1A68}"/>
                    </a:ext>
                  </a:extLst>
                </p14:cNvPr>
                <p14:cNvContentPartPr/>
                <p14:nvPr/>
              </p14:nvContentPartPr>
              <p14:xfrm>
                <a:off x="11444123" y="5709805"/>
                <a:ext cx="51120" cy="10080"/>
              </p14:xfrm>
            </p:contentPart>
          </mc:Choice>
          <mc:Fallback xmlns="">
            <p:pic>
              <p:nvPicPr>
                <p:cNvPr id="193" name="Ink 192">
                  <a:extLst>
                    <a:ext uri="{FF2B5EF4-FFF2-40B4-BE49-F238E27FC236}">
                      <a16:creationId xmlns:a16="http://schemas.microsoft.com/office/drawing/2014/main" id="{2569B96F-D6ED-96A9-F69B-30DC438E1A68}"/>
                    </a:ext>
                  </a:extLst>
                </p:cNvPr>
                <p:cNvPicPr/>
                <p:nvPr/>
              </p:nvPicPr>
              <p:blipFill>
                <a:blip r:embed="rId280"/>
                <a:stretch>
                  <a:fillRect/>
                </a:stretch>
              </p:blipFill>
              <p:spPr>
                <a:xfrm>
                  <a:off x="11435186" y="5700805"/>
                  <a:ext cx="68637"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94" name="Ink 193">
                  <a:extLst>
                    <a:ext uri="{FF2B5EF4-FFF2-40B4-BE49-F238E27FC236}">
                      <a16:creationId xmlns:a16="http://schemas.microsoft.com/office/drawing/2014/main" id="{64C7F519-0B4D-38CA-DD41-2372D97BE37A}"/>
                    </a:ext>
                  </a:extLst>
                </p14:cNvPr>
                <p14:cNvContentPartPr/>
                <p14:nvPr/>
              </p14:nvContentPartPr>
              <p14:xfrm>
                <a:off x="11537003" y="5636005"/>
                <a:ext cx="47880" cy="166680"/>
              </p14:xfrm>
            </p:contentPart>
          </mc:Choice>
          <mc:Fallback xmlns="">
            <p:pic>
              <p:nvPicPr>
                <p:cNvPr id="194" name="Ink 193">
                  <a:extLst>
                    <a:ext uri="{FF2B5EF4-FFF2-40B4-BE49-F238E27FC236}">
                      <a16:creationId xmlns:a16="http://schemas.microsoft.com/office/drawing/2014/main" id="{64C7F519-0B4D-38CA-DD41-2372D97BE37A}"/>
                    </a:ext>
                  </a:extLst>
                </p:cNvPr>
                <p:cNvPicPr/>
                <p:nvPr/>
              </p:nvPicPr>
              <p:blipFill>
                <a:blip r:embed="rId282"/>
                <a:stretch>
                  <a:fillRect/>
                </a:stretch>
              </p:blipFill>
              <p:spPr>
                <a:xfrm>
                  <a:off x="11528070" y="5627005"/>
                  <a:ext cx="65388"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96" name="Ink 195">
                  <a:extLst>
                    <a:ext uri="{FF2B5EF4-FFF2-40B4-BE49-F238E27FC236}">
                      <a16:creationId xmlns:a16="http://schemas.microsoft.com/office/drawing/2014/main" id="{CD092A29-369C-E08D-8E8E-DC21750CC99F}"/>
                    </a:ext>
                  </a:extLst>
                </p14:cNvPr>
                <p14:cNvContentPartPr/>
                <p14:nvPr/>
              </p14:nvContentPartPr>
              <p14:xfrm>
                <a:off x="10505243" y="5793685"/>
                <a:ext cx="1050480" cy="51120"/>
              </p14:xfrm>
            </p:contentPart>
          </mc:Choice>
          <mc:Fallback xmlns="">
            <p:pic>
              <p:nvPicPr>
                <p:cNvPr id="196" name="Ink 195">
                  <a:extLst>
                    <a:ext uri="{FF2B5EF4-FFF2-40B4-BE49-F238E27FC236}">
                      <a16:creationId xmlns:a16="http://schemas.microsoft.com/office/drawing/2014/main" id="{CD092A29-369C-E08D-8E8E-DC21750CC99F}"/>
                    </a:ext>
                  </a:extLst>
                </p:cNvPr>
                <p:cNvPicPr/>
                <p:nvPr/>
              </p:nvPicPr>
              <p:blipFill>
                <a:blip r:embed="rId284"/>
                <a:stretch>
                  <a:fillRect/>
                </a:stretch>
              </p:blipFill>
              <p:spPr>
                <a:xfrm>
                  <a:off x="10496243" y="5784685"/>
                  <a:ext cx="1068120" cy="68760"/>
                </a:xfrm>
                <a:prstGeom prst="rect">
                  <a:avLst/>
                </a:prstGeom>
              </p:spPr>
            </p:pic>
          </mc:Fallback>
        </mc:AlternateContent>
      </p:grpSp>
      <p:grpSp>
        <p:nvGrpSpPr>
          <p:cNvPr id="201" name="Group 200">
            <a:extLst>
              <a:ext uri="{FF2B5EF4-FFF2-40B4-BE49-F238E27FC236}">
                <a16:creationId xmlns:a16="http://schemas.microsoft.com/office/drawing/2014/main" id="{12FC2D7E-B2A7-C877-C28C-8F3322704A29}"/>
              </a:ext>
            </a:extLst>
          </p:cNvPr>
          <p:cNvGrpSpPr/>
          <p:nvPr/>
        </p:nvGrpSpPr>
        <p:grpSpPr>
          <a:xfrm>
            <a:off x="10837883" y="5861005"/>
            <a:ext cx="210600" cy="134280"/>
            <a:chOff x="10837883" y="5861005"/>
            <a:chExt cx="210600" cy="134280"/>
          </a:xfrm>
        </p:grpSpPr>
        <mc:AlternateContent xmlns:mc="http://schemas.openxmlformats.org/markup-compatibility/2006" xmlns:p14="http://schemas.microsoft.com/office/powerpoint/2010/main">
          <mc:Choice Requires="p14">
            <p:contentPart p14:bwMode="auto" r:id="rId285">
              <p14:nvContentPartPr>
                <p14:cNvPr id="198" name="Ink 197">
                  <a:extLst>
                    <a:ext uri="{FF2B5EF4-FFF2-40B4-BE49-F238E27FC236}">
                      <a16:creationId xmlns:a16="http://schemas.microsoft.com/office/drawing/2014/main" id="{E02CBBD9-E62F-50B0-A9C5-F153F17EA991}"/>
                    </a:ext>
                  </a:extLst>
                </p14:cNvPr>
                <p14:cNvContentPartPr/>
                <p14:nvPr/>
              </p14:nvContentPartPr>
              <p14:xfrm>
                <a:off x="10837883" y="5861005"/>
                <a:ext cx="77040" cy="105840"/>
              </p14:xfrm>
            </p:contentPart>
          </mc:Choice>
          <mc:Fallback xmlns="">
            <p:pic>
              <p:nvPicPr>
                <p:cNvPr id="198" name="Ink 197">
                  <a:extLst>
                    <a:ext uri="{FF2B5EF4-FFF2-40B4-BE49-F238E27FC236}">
                      <a16:creationId xmlns:a16="http://schemas.microsoft.com/office/drawing/2014/main" id="{E02CBBD9-E62F-50B0-A9C5-F153F17EA991}"/>
                    </a:ext>
                  </a:extLst>
                </p:cNvPr>
                <p:cNvPicPr/>
                <p:nvPr/>
              </p:nvPicPr>
              <p:blipFill>
                <a:blip r:embed="rId286"/>
                <a:stretch>
                  <a:fillRect/>
                </a:stretch>
              </p:blipFill>
              <p:spPr>
                <a:xfrm>
                  <a:off x="10828841" y="5852005"/>
                  <a:ext cx="94763"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99" name="Ink 198">
                  <a:extLst>
                    <a:ext uri="{FF2B5EF4-FFF2-40B4-BE49-F238E27FC236}">
                      <a16:creationId xmlns:a16="http://schemas.microsoft.com/office/drawing/2014/main" id="{60B8C667-773A-2FE0-F364-C7BE5C3CD85D}"/>
                    </a:ext>
                  </a:extLst>
                </p14:cNvPr>
                <p14:cNvContentPartPr/>
                <p14:nvPr/>
              </p14:nvContentPartPr>
              <p14:xfrm>
                <a:off x="10969643" y="5881525"/>
                <a:ext cx="47160" cy="113760"/>
              </p14:xfrm>
            </p:contentPart>
          </mc:Choice>
          <mc:Fallback xmlns="">
            <p:pic>
              <p:nvPicPr>
                <p:cNvPr id="199" name="Ink 198">
                  <a:extLst>
                    <a:ext uri="{FF2B5EF4-FFF2-40B4-BE49-F238E27FC236}">
                      <a16:creationId xmlns:a16="http://schemas.microsoft.com/office/drawing/2014/main" id="{60B8C667-773A-2FE0-F364-C7BE5C3CD85D}"/>
                    </a:ext>
                  </a:extLst>
                </p:cNvPr>
                <p:cNvPicPr/>
                <p:nvPr/>
              </p:nvPicPr>
              <p:blipFill>
                <a:blip r:embed="rId288"/>
                <a:stretch>
                  <a:fillRect/>
                </a:stretch>
              </p:blipFill>
              <p:spPr>
                <a:xfrm>
                  <a:off x="10960643" y="5872525"/>
                  <a:ext cx="6480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200" name="Ink 199">
                  <a:extLst>
                    <a:ext uri="{FF2B5EF4-FFF2-40B4-BE49-F238E27FC236}">
                      <a16:creationId xmlns:a16="http://schemas.microsoft.com/office/drawing/2014/main" id="{4C2E0791-BF9B-F307-B6D6-984292AA69B8}"/>
                    </a:ext>
                  </a:extLst>
                </p14:cNvPr>
                <p14:cNvContentPartPr/>
                <p14:nvPr/>
              </p14:nvContentPartPr>
              <p14:xfrm>
                <a:off x="10964963" y="5933725"/>
                <a:ext cx="83520" cy="1800"/>
              </p14:xfrm>
            </p:contentPart>
          </mc:Choice>
          <mc:Fallback xmlns="">
            <p:pic>
              <p:nvPicPr>
                <p:cNvPr id="200" name="Ink 199">
                  <a:extLst>
                    <a:ext uri="{FF2B5EF4-FFF2-40B4-BE49-F238E27FC236}">
                      <a16:creationId xmlns:a16="http://schemas.microsoft.com/office/drawing/2014/main" id="{4C2E0791-BF9B-F307-B6D6-984292AA69B8}"/>
                    </a:ext>
                  </a:extLst>
                </p:cNvPr>
                <p:cNvPicPr/>
                <p:nvPr/>
              </p:nvPicPr>
              <p:blipFill>
                <a:blip r:embed="rId290"/>
                <a:stretch>
                  <a:fillRect/>
                </a:stretch>
              </p:blipFill>
              <p:spPr>
                <a:xfrm>
                  <a:off x="10955963" y="5926225"/>
                  <a:ext cx="101160" cy="16500"/>
                </a:xfrm>
                <a:prstGeom prst="rect">
                  <a:avLst/>
                </a:prstGeom>
              </p:spPr>
            </p:pic>
          </mc:Fallback>
        </mc:AlternateContent>
      </p:grpSp>
      <p:grpSp>
        <p:nvGrpSpPr>
          <p:cNvPr id="211" name="Group 210">
            <a:extLst>
              <a:ext uri="{FF2B5EF4-FFF2-40B4-BE49-F238E27FC236}">
                <a16:creationId xmlns:a16="http://schemas.microsoft.com/office/drawing/2014/main" id="{253BB112-6CCA-D39D-77E6-8B3E11917565}"/>
              </a:ext>
            </a:extLst>
          </p:cNvPr>
          <p:cNvGrpSpPr/>
          <p:nvPr/>
        </p:nvGrpSpPr>
        <p:grpSpPr>
          <a:xfrm>
            <a:off x="9898757" y="6094325"/>
            <a:ext cx="695520" cy="441360"/>
            <a:chOff x="9898757" y="6094325"/>
            <a:chExt cx="695520" cy="441360"/>
          </a:xfrm>
        </p:grpSpPr>
        <mc:AlternateContent xmlns:mc="http://schemas.openxmlformats.org/markup-compatibility/2006" xmlns:p14="http://schemas.microsoft.com/office/powerpoint/2010/main">
          <mc:Choice Requires="p14">
            <p:contentPart p14:bwMode="auto" r:id="rId291">
              <p14:nvContentPartPr>
                <p14:cNvPr id="202" name="Ink 201">
                  <a:extLst>
                    <a:ext uri="{FF2B5EF4-FFF2-40B4-BE49-F238E27FC236}">
                      <a16:creationId xmlns:a16="http://schemas.microsoft.com/office/drawing/2014/main" id="{73AFDFA0-168E-E33E-ECF2-7300891C3C03}"/>
                    </a:ext>
                  </a:extLst>
                </p14:cNvPr>
                <p14:cNvContentPartPr/>
                <p14:nvPr/>
              </p14:nvContentPartPr>
              <p14:xfrm>
                <a:off x="9898757" y="6094325"/>
                <a:ext cx="135720" cy="183240"/>
              </p14:xfrm>
            </p:contentPart>
          </mc:Choice>
          <mc:Fallback xmlns="">
            <p:pic>
              <p:nvPicPr>
                <p:cNvPr id="202" name="Ink 201">
                  <a:extLst>
                    <a:ext uri="{FF2B5EF4-FFF2-40B4-BE49-F238E27FC236}">
                      <a16:creationId xmlns:a16="http://schemas.microsoft.com/office/drawing/2014/main" id="{73AFDFA0-168E-E33E-ECF2-7300891C3C03}"/>
                    </a:ext>
                  </a:extLst>
                </p:cNvPr>
                <p:cNvPicPr/>
                <p:nvPr/>
              </p:nvPicPr>
              <p:blipFill>
                <a:blip r:embed="rId292"/>
                <a:stretch>
                  <a:fillRect/>
                </a:stretch>
              </p:blipFill>
              <p:spPr>
                <a:xfrm>
                  <a:off x="9889757" y="6085325"/>
                  <a:ext cx="15336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203" name="Ink 202">
                  <a:extLst>
                    <a:ext uri="{FF2B5EF4-FFF2-40B4-BE49-F238E27FC236}">
                      <a16:creationId xmlns:a16="http://schemas.microsoft.com/office/drawing/2014/main" id="{8F594581-B78F-0928-08BD-A23FF4123199}"/>
                    </a:ext>
                  </a:extLst>
                </p14:cNvPr>
                <p14:cNvContentPartPr/>
                <p14:nvPr/>
              </p14:nvContentPartPr>
              <p14:xfrm>
                <a:off x="10074797" y="6149045"/>
                <a:ext cx="134640" cy="128520"/>
              </p14:xfrm>
            </p:contentPart>
          </mc:Choice>
          <mc:Fallback xmlns="">
            <p:pic>
              <p:nvPicPr>
                <p:cNvPr id="203" name="Ink 202">
                  <a:extLst>
                    <a:ext uri="{FF2B5EF4-FFF2-40B4-BE49-F238E27FC236}">
                      <a16:creationId xmlns:a16="http://schemas.microsoft.com/office/drawing/2014/main" id="{8F594581-B78F-0928-08BD-A23FF4123199}"/>
                    </a:ext>
                  </a:extLst>
                </p:cNvPr>
                <p:cNvPicPr/>
                <p:nvPr/>
              </p:nvPicPr>
              <p:blipFill>
                <a:blip r:embed="rId294"/>
                <a:stretch>
                  <a:fillRect/>
                </a:stretch>
              </p:blipFill>
              <p:spPr>
                <a:xfrm>
                  <a:off x="10065797" y="6140045"/>
                  <a:ext cx="15228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204" name="Ink 203">
                  <a:extLst>
                    <a:ext uri="{FF2B5EF4-FFF2-40B4-BE49-F238E27FC236}">
                      <a16:creationId xmlns:a16="http://schemas.microsoft.com/office/drawing/2014/main" id="{ACCC5EBA-B612-A095-2A7E-3BF16BF7345F}"/>
                    </a:ext>
                  </a:extLst>
                </p14:cNvPr>
                <p14:cNvContentPartPr/>
                <p14:nvPr/>
              </p14:nvContentPartPr>
              <p14:xfrm>
                <a:off x="9908477" y="6325085"/>
                <a:ext cx="329760" cy="27000"/>
              </p14:xfrm>
            </p:contentPart>
          </mc:Choice>
          <mc:Fallback xmlns="">
            <p:pic>
              <p:nvPicPr>
                <p:cNvPr id="204" name="Ink 203">
                  <a:extLst>
                    <a:ext uri="{FF2B5EF4-FFF2-40B4-BE49-F238E27FC236}">
                      <a16:creationId xmlns:a16="http://schemas.microsoft.com/office/drawing/2014/main" id="{ACCC5EBA-B612-A095-2A7E-3BF16BF7345F}"/>
                    </a:ext>
                  </a:extLst>
                </p:cNvPr>
                <p:cNvPicPr/>
                <p:nvPr/>
              </p:nvPicPr>
              <p:blipFill>
                <a:blip r:embed="rId296"/>
                <a:stretch>
                  <a:fillRect/>
                </a:stretch>
              </p:blipFill>
              <p:spPr>
                <a:xfrm>
                  <a:off x="9899467" y="6316085"/>
                  <a:ext cx="347419"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205" name="Ink 204">
                  <a:extLst>
                    <a:ext uri="{FF2B5EF4-FFF2-40B4-BE49-F238E27FC236}">
                      <a16:creationId xmlns:a16="http://schemas.microsoft.com/office/drawing/2014/main" id="{417AB250-0A51-E6F0-0833-E750746F6504}"/>
                    </a:ext>
                  </a:extLst>
                </p14:cNvPr>
                <p14:cNvContentPartPr/>
                <p14:nvPr/>
              </p14:nvContentPartPr>
              <p14:xfrm>
                <a:off x="9901997" y="6383405"/>
                <a:ext cx="69480" cy="102600"/>
              </p14:xfrm>
            </p:contentPart>
          </mc:Choice>
          <mc:Fallback xmlns="">
            <p:pic>
              <p:nvPicPr>
                <p:cNvPr id="205" name="Ink 204">
                  <a:extLst>
                    <a:ext uri="{FF2B5EF4-FFF2-40B4-BE49-F238E27FC236}">
                      <a16:creationId xmlns:a16="http://schemas.microsoft.com/office/drawing/2014/main" id="{417AB250-0A51-E6F0-0833-E750746F6504}"/>
                    </a:ext>
                  </a:extLst>
                </p:cNvPr>
                <p:cNvPicPr/>
                <p:nvPr/>
              </p:nvPicPr>
              <p:blipFill>
                <a:blip r:embed="rId298"/>
                <a:stretch>
                  <a:fillRect/>
                </a:stretch>
              </p:blipFill>
              <p:spPr>
                <a:xfrm>
                  <a:off x="9892997" y="6374373"/>
                  <a:ext cx="87120" cy="120302"/>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206" name="Ink 205">
                  <a:extLst>
                    <a:ext uri="{FF2B5EF4-FFF2-40B4-BE49-F238E27FC236}">
                      <a16:creationId xmlns:a16="http://schemas.microsoft.com/office/drawing/2014/main" id="{21698FED-4494-06C9-E2B6-E3C60D93DCC1}"/>
                    </a:ext>
                  </a:extLst>
                </p14:cNvPr>
                <p14:cNvContentPartPr/>
                <p14:nvPr/>
              </p14:nvContentPartPr>
              <p14:xfrm>
                <a:off x="10022597" y="6396725"/>
                <a:ext cx="84960" cy="138960"/>
              </p14:xfrm>
            </p:contentPart>
          </mc:Choice>
          <mc:Fallback xmlns="">
            <p:pic>
              <p:nvPicPr>
                <p:cNvPr id="206" name="Ink 205">
                  <a:extLst>
                    <a:ext uri="{FF2B5EF4-FFF2-40B4-BE49-F238E27FC236}">
                      <a16:creationId xmlns:a16="http://schemas.microsoft.com/office/drawing/2014/main" id="{21698FED-4494-06C9-E2B6-E3C60D93DCC1}"/>
                    </a:ext>
                  </a:extLst>
                </p:cNvPr>
                <p:cNvPicPr/>
                <p:nvPr/>
              </p:nvPicPr>
              <p:blipFill>
                <a:blip r:embed="rId300"/>
                <a:stretch>
                  <a:fillRect/>
                </a:stretch>
              </p:blipFill>
              <p:spPr>
                <a:xfrm>
                  <a:off x="10013559" y="6387725"/>
                  <a:ext cx="102675"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207" name="Ink 206">
                  <a:extLst>
                    <a:ext uri="{FF2B5EF4-FFF2-40B4-BE49-F238E27FC236}">
                      <a16:creationId xmlns:a16="http://schemas.microsoft.com/office/drawing/2014/main" id="{5B592859-5209-69DA-D2D5-D2E87C9C1DEE}"/>
                    </a:ext>
                  </a:extLst>
                </p14:cNvPr>
                <p14:cNvContentPartPr/>
                <p14:nvPr/>
              </p14:nvContentPartPr>
              <p14:xfrm>
                <a:off x="10027997" y="6462245"/>
                <a:ext cx="87480" cy="14400"/>
              </p14:xfrm>
            </p:contentPart>
          </mc:Choice>
          <mc:Fallback xmlns="">
            <p:pic>
              <p:nvPicPr>
                <p:cNvPr id="207" name="Ink 206">
                  <a:extLst>
                    <a:ext uri="{FF2B5EF4-FFF2-40B4-BE49-F238E27FC236}">
                      <a16:creationId xmlns:a16="http://schemas.microsoft.com/office/drawing/2014/main" id="{5B592859-5209-69DA-D2D5-D2E87C9C1DEE}"/>
                    </a:ext>
                  </a:extLst>
                </p:cNvPr>
                <p:cNvPicPr/>
                <p:nvPr/>
              </p:nvPicPr>
              <p:blipFill>
                <a:blip r:embed="rId302"/>
                <a:stretch>
                  <a:fillRect/>
                </a:stretch>
              </p:blipFill>
              <p:spPr>
                <a:xfrm>
                  <a:off x="10018997" y="6453245"/>
                  <a:ext cx="10512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209" name="Ink 208">
                  <a:extLst>
                    <a:ext uri="{FF2B5EF4-FFF2-40B4-BE49-F238E27FC236}">
                      <a16:creationId xmlns:a16="http://schemas.microsoft.com/office/drawing/2014/main" id="{18DB1442-FA5F-7F8D-73CB-52672B90E6B0}"/>
                    </a:ext>
                  </a:extLst>
                </p14:cNvPr>
                <p14:cNvContentPartPr/>
                <p14:nvPr/>
              </p14:nvContentPartPr>
              <p14:xfrm>
                <a:off x="10332197" y="6271445"/>
                <a:ext cx="83160" cy="113040"/>
              </p14:xfrm>
            </p:contentPart>
          </mc:Choice>
          <mc:Fallback xmlns="">
            <p:pic>
              <p:nvPicPr>
                <p:cNvPr id="209" name="Ink 208">
                  <a:extLst>
                    <a:ext uri="{FF2B5EF4-FFF2-40B4-BE49-F238E27FC236}">
                      <a16:creationId xmlns:a16="http://schemas.microsoft.com/office/drawing/2014/main" id="{18DB1442-FA5F-7F8D-73CB-52672B90E6B0}"/>
                    </a:ext>
                  </a:extLst>
                </p:cNvPr>
                <p:cNvPicPr/>
                <p:nvPr/>
              </p:nvPicPr>
              <p:blipFill>
                <a:blip r:embed="rId304"/>
                <a:stretch>
                  <a:fillRect/>
                </a:stretch>
              </p:blipFill>
              <p:spPr>
                <a:xfrm>
                  <a:off x="10323197" y="6262445"/>
                  <a:ext cx="10080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210" name="Ink 209">
                  <a:extLst>
                    <a:ext uri="{FF2B5EF4-FFF2-40B4-BE49-F238E27FC236}">
                      <a16:creationId xmlns:a16="http://schemas.microsoft.com/office/drawing/2014/main" id="{3A5E1B4C-CF92-900E-0C9D-4462EC34D875}"/>
                    </a:ext>
                  </a:extLst>
                </p14:cNvPr>
                <p14:cNvContentPartPr/>
                <p14:nvPr/>
              </p14:nvContentPartPr>
              <p14:xfrm>
                <a:off x="10446317" y="6271805"/>
                <a:ext cx="147960" cy="131400"/>
              </p14:xfrm>
            </p:contentPart>
          </mc:Choice>
          <mc:Fallback xmlns="">
            <p:pic>
              <p:nvPicPr>
                <p:cNvPr id="210" name="Ink 209">
                  <a:extLst>
                    <a:ext uri="{FF2B5EF4-FFF2-40B4-BE49-F238E27FC236}">
                      <a16:creationId xmlns:a16="http://schemas.microsoft.com/office/drawing/2014/main" id="{3A5E1B4C-CF92-900E-0C9D-4462EC34D875}"/>
                    </a:ext>
                  </a:extLst>
                </p:cNvPr>
                <p:cNvPicPr/>
                <p:nvPr/>
              </p:nvPicPr>
              <p:blipFill>
                <a:blip r:embed="rId306"/>
                <a:stretch>
                  <a:fillRect/>
                </a:stretch>
              </p:blipFill>
              <p:spPr>
                <a:xfrm>
                  <a:off x="10437317" y="6262805"/>
                  <a:ext cx="165600" cy="149040"/>
                </a:xfrm>
                <a:prstGeom prst="rect">
                  <a:avLst/>
                </a:prstGeom>
              </p:spPr>
            </p:pic>
          </mc:Fallback>
        </mc:AlternateContent>
      </p:grpSp>
      <p:grpSp>
        <p:nvGrpSpPr>
          <p:cNvPr id="214" name="Group 213">
            <a:extLst>
              <a:ext uri="{FF2B5EF4-FFF2-40B4-BE49-F238E27FC236}">
                <a16:creationId xmlns:a16="http://schemas.microsoft.com/office/drawing/2014/main" id="{211A2355-BC02-CBD5-CFA3-6AD87A2B6E21}"/>
              </a:ext>
            </a:extLst>
          </p:cNvPr>
          <p:cNvGrpSpPr/>
          <p:nvPr/>
        </p:nvGrpSpPr>
        <p:grpSpPr>
          <a:xfrm>
            <a:off x="9054197" y="4088405"/>
            <a:ext cx="42840" cy="117360"/>
            <a:chOff x="9054197" y="4088405"/>
            <a:chExt cx="42840" cy="117360"/>
          </a:xfrm>
        </p:grpSpPr>
        <mc:AlternateContent xmlns:mc="http://schemas.openxmlformats.org/markup-compatibility/2006" xmlns:p14="http://schemas.microsoft.com/office/powerpoint/2010/main">
          <mc:Choice Requires="p14">
            <p:contentPart p14:bwMode="auto" r:id="rId307">
              <p14:nvContentPartPr>
                <p14:cNvPr id="212" name="Ink 211">
                  <a:extLst>
                    <a:ext uri="{FF2B5EF4-FFF2-40B4-BE49-F238E27FC236}">
                      <a16:creationId xmlns:a16="http://schemas.microsoft.com/office/drawing/2014/main" id="{CF4A806E-6183-BFDF-5E8A-D58370A0E2B2}"/>
                    </a:ext>
                  </a:extLst>
                </p14:cNvPr>
                <p14:cNvContentPartPr/>
                <p14:nvPr/>
              </p14:nvContentPartPr>
              <p14:xfrm>
                <a:off x="9066797" y="4088405"/>
                <a:ext cx="26280" cy="28440"/>
              </p14:xfrm>
            </p:contentPart>
          </mc:Choice>
          <mc:Fallback xmlns="">
            <p:pic>
              <p:nvPicPr>
                <p:cNvPr id="212" name="Ink 211">
                  <a:extLst>
                    <a:ext uri="{FF2B5EF4-FFF2-40B4-BE49-F238E27FC236}">
                      <a16:creationId xmlns:a16="http://schemas.microsoft.com/office/drawing/2014/main" id="{CF4A806E-6183-BFDF-5E8A-D58370A0E2B2}"/>
                    </a:ext>
                  </a:extLst>
                </p:cNvPr>
                <p:cNvPicPr/>
                <p:nvPr/>
              </p:nvPicPr>
              <p:blipFill>
                <a:blip r:embed="rId308"/>
                <a:stretch>
                  <a:fillRect/>
                </a:stretch>
              </p:blipFill>
              <p:spPr>
                <a:xfrm>
                  <a:off x="9057919" y="4079405"/>
                  <a:ext cx="43682"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13" name="Ink 212">
                  <a:extLst>
                    <a:ext uri="{FF2B5EF4-FFF2-40B4-BE49-F238E27FC236}">
                      <a16:creationId xmlns:a16="http://schemas.microsoft.com/office/drawing/2014/main" id="{77A91656-A3CA-389D-776C-70842F932F4D}"/>
                    </a:ext>
                  </a:extLst>
                </p14:cNvPr>
                <p14:cNvContentPartPr/>
                <p14:nvPr/>
              </p14:nvContentPartPr>
              <p14:xfrm>
                <a:off x="9054197" y="4162205"/>
                <a:ext cx="42840" cy="43560"/>
              </p14:xfrm>
            </p:contentPart>
          </mc:Choice>
          <mc:Fallback xmlns="">
            <p:pic>
              <p:nvPicPr>
                <p:cNvPr id="213" name="Ink 212">
                  <a:extLst>
                    <a:ext uri="{FF2B5EF4-FFF2-40B4-BE49-F238E27FC236}">
                      <a16:creationId xmlns:a16="http://schemas.microsoft.com/office/drawing/2014/main" id="{77A91656-A3CA-389D-776C-70842F932F4D}"/>
                    </a:ext>
                  </a:extLst>
                </p:cNvPr>
                <p:cNvPicPr/>
                <p:nvPr/>
              </p:nvPicPr>
              <p:blipFill>
                <a:blip r:embed="rId310"/>
                <a:stretch>
                  <a:fillRect/>
                </a:stretch>
              </p:blipFill>
              <p:spPr>
                <a:xfrm>
                  <a:off x="9045197" y="4153205"/>
                  <a:ext cx="60480" cy="61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1">
            <p14:nvContentPartPr>
              <p14:cNvPr id="215" name="Ink 214">
                <a:extLst>
                  <a:ext uri="{FF2B5EF4-FFF2-40B4-BE49-F238E27FC236}">
                    <a16:creationId xmlns:a16="http://schemas.microsoft.com/office/drawing/2014/main" id="{C636691A-32C6-4F6D-3C53-B2B8C25A63EA}"/>
                  </a:ext>
                </a:extLst>
              </p14:cNvPr>
              <p14:cNvContentPartPr/>
              <p14:nvPr/>
            </p14:nvContentPartPr>
            <p14:xfrm>
              <a:off x="3435317" y="200405"/>
              <a:ext cx="16560" cy="239400"/>
            </p14:xfrm>
          </p:contentPart>
        </mc:Choice>
        <mc:Fallback xmlns="">
          <p:pic>
            <p:nvPicPr>
              <p:cNvPr id="215" name="Ink 214">
                <a:extLst>
                  <a:ext uri="{FF2B5EF4-FFF2-40B4-BE49-F238E27FC236}">
                    <a16:creationId xmlns:a16="http://schemas.microsoft.com/office/drawing/2014/main" id="{C636691A-32C6-4F6D-3C53-B2B8C25A63EA}"/>
                  </a:ext>
                </a:extLst>
              </p:cNvPr>
              <p:cNvPicPr/>
              <p:nvPr/>
            </p:nvPicPr>
            <p:blipFill>
              <a:blip r:embed="rId312"/>
              <a:stretch>
                <a:fillRect/>
              </a:stretch>
            </p:blipFill>
            <p:spPr>
              <a:xfrm>
                <a:off x="3417677" y="182765"/>
                <a:ext cx="5220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216" name="Ink 215">
                <a:extLst>
                  <a:ext uri="{FF2B5EF4-FFF2-40B4-BE49-F238E27FC236}">
                    <a16:creationId xmlns:a16="http://schemas.microsoft.com/office/drawing/2014/main" id="{7F8B7EBF-932D-8394-47D9-E7501EAD3399}"/>
                  </a:ext>
                </a:extLst>
              </p14:cNvPr>
              <p14:cNvContentPartPr/>
              <p14:nvPr/>
            </p14:nvContentPartPr>
            <p14:xfrm>
              <a:off x="3335597" y="187445"/>
              <a:ext cx="214200" cy="21600"/>
            </p14:xfrm>
          </p:contentPart>
        </mc:Choice>
        <mc:Fallback xmlns="">
          <p:pic>
            <p:nvPicPr>
              <p:cNvPr id="216" name="Ink 215">
                <a:extLst>
                  <a:ext uri="{FF2B5EF4-FFF2-40B4-BE49-F238E27FC236}">
                    <a16:creationId xmlns:a16="http://schemas.microsoft.com/office/drawing/2014/main" id="{7F8B7EBF-932D-8394-47D9-E7501EAD3399}"/>
                  </a:ext>
                </a:extLst>
              </p:cNvPr>
              <p:cNvPicPr/>
              <p:nvPr/>
            </p:nvPicPr>
            <p:blipFill>
              <a:blip r:embed="rId314"/>
              <a:stretch>
                <a:fillRect/>
              </a:stretch>
            </p:blipFill>
            <p:spPr>
              <a:xfrm>
                <a:off x="3317957" y="169445"/>
                <a:ext cx="2498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217" name="Ink 216">
                <a:extLst>
                  <a:ext uri="{FF2B5EF4-FFF2-40B4-BE49-F238E27FC236}">
                    <a16:creationId xmlns:a16="http://schemas.microsoft.com/office/drawing/2014/main" id="{60DFDCA8-690E-07A6-8BAB-828983B2A4C0}"/>
                  </a:ext>
                </a:extLst>
              </p14:cNvPr>
              <p14:cNvContentPartPr/>
              <p14:nvPr/>
            </p14:nvContentPartPr>
            <p14:xfrm>
              <a:off x="3567437" y="364205"/>
              <a:ext cx="92880" cy="63360"/>
            </p14:xfrm>
          </p:contentPart>
        </mc:Choice>
        <mc:Fallback xmlns="">
          <p:pic>
            <p:nvPicPr>
              <p:cNvPr id="217" name="Ink 216">
                <a:extLst>
                  <a:ext uri="{FF2B5EF4-FFF2-40B4-BE49-F238E27FC236}">
                    <a16:creationId xmlns:a16="http://schemas.microsoft.com/office/drawing/2014/main" id="{60DFDCA8-690E-07A6-8BAB-828983B2A4C0}"/>
                  </a:ext>
                </a:extLst>
              </p:cNvPr>
              <p:cNvPicPr/>
              <p:nvPr/>
            </p:nvPicPr>
            <p:blipFill>
              <a:blip r:embed="rId316"/>
              <a:stretch>
                <a:fillRect/>
              </a:stretch>
            </p:blipFill>
            <p:spPr>
              <a:xfrm>
                <a:off x="3549437" y="346205"/>
                <a:ext cx="12852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18" name="Ink 217">
                <a:extLst>
                  <a:ext uri="{FF2B5EF4-FFF2-40B4-BE49-F238E27FC236}">
                    <a16:creationId xmlns:a16="http://schemas.microsoft.com/office/drawing/2014/main" id="{289A25D6-524A-1D3F-2CFE-4DD446D2E515}"/>
                  </a:ext>
                </a:extLst>
              </p14:cNvPr>
              <p14:cNvContentPartPr/>
              <p14:nvPr/>
            </p14:nvContentPartPr>
            <p14:xfrm>
              <a:off x="3713957" y="305885"/>
              <a:ext cx="67320" cy="164880"/>
            </p14:xfrm>
          </p:contentPart>
        </mc:Choice>
        <mc:Fallback xmlns="">
          <p:pic>
            <p:nvPicPr>
              <p:cNvPr id="218" name="Ink 217">
                <a:extLst>
                  <a:ext uri="{FF2B5EF4-FFF2-40B4-BE49-F238E27FC236}">
                    <a16:creationId xmlns:a16="http://schemas.microsoft.com/office/drawing/2014/main" id="{289A25D6-524A-1D3F-2CFE-4DD446D2E515}"/>
                  </a:ext>
                </a:extLst>
              </p:cNvPr>
              <p:cNvPicPr/>
              <p:nvPr/>
            </p:nvPicPr>
            <p:blipFill>
              <a:blip r:embed="rId318"/>
              <a:stretch>
                <a:fillRect/>
              </a:stretch>
            </p:blipFill>
            <p:spPr>
              <a:xfrm>
                <a:off x="3696317" y="287885"/>
                <a:ext cx="10296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219" name="Ink 218">
                <a:extLst>
                  <a:ext uri="{FF2B5EF4-FFF2-40B4-BE49-F238E27FC236}">
                    <a16:creationId xmlns:a16="http://schemas.microsoft.com/office/drawing/2014/main" id="{F38AABD7-0179-B79F-E6A9-C3A9AD6AF9D3}"/>
                  </a:ext>
                </a:extLst>
              </p14:cNvPr>
              <p14:cNvContentPartPr/>
              <p14:nvPr/>
            </p14:nvContentPartPr>
            <p14:xfrm>
              <a:off x="3938957" y="373565"/>
              <a:ext cx="82080" cy="59400"/>
            </p14:xfrm>
          </p:contentPart>
        </mc:Choice>
        <mc:Fallback xmlns="">
          <p:pic>
            <p:nvPicPr>
              <p:cNvPr id="219" name="Ink 218">
                <a:extLst>
                  <a:ext uri="{FF2B5EF4-FFF2-40B4-BE49-F238E27FC236}">
                    <a16:creationId xmlns:a16="http://schemas.microsoft.com/office/drawing/2014/main" id="{F38AABD7-0179-B79F-E6A9-C3A9AD6AF9D3}"/>
                  </a:ext>
                </a:extLst>
              </p:cNvPr>
              <p:cNvPicPr/>
              <p:nvPr/>
            </p:nvPicPr>
            <p:blipFill>
              <a:blip r:embed="rId320"/>
              <a:stretch>
                <a:fillRect/>
              </a:stretch>
            </p:blipFill>
            <p:spPr>
              <a:xfrm>
                <a:off x="3920957" y="355925"/>
                <a:ext cx="11772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220" name="Ink 219">
                <a:extLst>
                  <a:ext uri="{FF2B5EF4-FFF2-40B4-BE49-F238E27FC236}">
                    <a16:creationId xmlns:a16="http://schemas.microsoft.com/office/drawing/2014/main" id="{24994F0A-DCCD-6814-0119-B387716E9992}"/>
                  </a:ext>
                </a:extLst>
              </p14:cNvPr>
              <p14:cNvContentPartPr/>
              <p14:nvPr/>
            </p14:nvContentPartPr>
            <p14:xfrm>
              <a:off x="4111757" y="261965"/>
              <a:ext cx="83520" cy="188280"/>
            </p14:xfrm>
          </p:contentPart>
        </mc:Choice>
        <mc:Fallback xmlns="">
          <p:pic>
            <p:nvPicPr>
              <p:cNvPr id="220" name="Ink 219">
                <a:extLst>
                  <a:ext uri="{FF2B5EF4-FFF2-40B4-BE49-F238E27FC236}">
                    <a16:creationId xmlns:a16="http://schemas.microsoft.com/office/drawing/2014/main" id="{24994F0A-DCCD-6814-0119-B387716E9992}"/>
                  </a:ext>
                </a:extLst>
              </p:cNvPr>
              <p:cNvPicPr/>
              <p:nvPr/>
            </p:nvPicPr>
            <p:blipFill>
              <a:blip r:embed="rId322"/>
              <a:stretch>
                <a:fillRect/>
              </a:stretch>
            </p:blipFill>
            <p:spPr>
              <a:xfrm>
                <a:off x="4094117" y="243965"/>
                <a:ext cx="11916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221" name="Ink 220">
                <a:extLst>
                  <a:ext uri="{FF2B5EF4-FFF2-40B4-BE49-F238E27FC236}">
                    <a16:creationId xmlns:a16="http://schemas.microsoft.com/office/drawing/2014/main" id="{577816D8-6629-4C06-B317-FBE3F2C58552}"/>
                  </a:ext>
                </a:extLst>
              </p14:cNvPr>
              <p14:cNvContentPartPr/>
              <p14:nvPr/>
            </p14:nvContentPartPr>
            <p14:xfrm>
              <a:off x="4095557" y="360605"/>
              <a:ext cx="75240" cy="11880"/>
            </p14:xfrm>
          </p:contentPart>
        </mc:Choice>
        <mc:Fallback xmlns="">
          <p:pic>
            <p:nvPicPr>
              <p:cNvPr id="221" name="Ink 220">
                <a:extLst>
                  <a:ext uri="{FF2B5EF4-FFF2-40B4-BE49-F238E27FC236}">
                    <a16:creationId xmlns:a16="http://schemas.microsoft.com/office/drawing/2014/main" id="{577816D8-6629-4C06-B317-FBE3F2C58552}"/>
                  </a:ext>
                </a:extLst>
              </p:cNvPr>
              <p:cNvPicPr/>
              <p:nvPr/>
            </p:nvPicPr>
            <p:blipFill>
              <a:blip r:embed="rId324"/>
              <a:stretch>
                <a:fillRect/>
              </a:stretch>
            </p:blipFill>
            <p:spPr>
              <a:xfrm>
                <a:off x="4077917" y="342605"/>
                <a:ext cx="11088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222" name="Ink 221">
                <a:extLst>
                  <a:ext uri="{FF2B5EF4-FFF2-40B4-BE49-F238E27FC236}">
                    <a16:creationId xmlns:a16="http://schemas.microsoft.com/office/drawing/2014/main" id="{9487233A-660A-0514-A712-DF95CDC29865}"/>
                  </a:ext>
                </a:extLst>
              </p14:cNvPr>
              <p14:cNvContentPartPr/>
              <p14:nvPr/>
            </p14:nvContentPartPr>
            <p14:xfrm>
              <a:off x="4460597" y="256925"/>
              <a:ext cx="11880" cy="184680"/>
            </p14:xfrm>
          </p:contentPart>
        </mc:Choice>
        <mc:Fallback xmlns="">
          <p:pic>
            <p:nvPicPr>
              <p:cNvPr id="222" name="Ink 221">
                <a:extLst>
                  <a:ext uri="{FF2B5EF4-FFF2-40B4-BE49-F238E27FC236}">
                    <a16:creationId xmlns:a16="http://schemas.microsoft.com/office/drawing/2014/main" id="{9487233A-660A-0514-A712-DF95CDC29865}"/>
                  </a:ext>
                </a:extLst>
              </p:cNvPr>
              <p:cNvPicPr/>
              <p:nvPr/>
            </p:nvPicPr>
            <p:blipFill>
              <a:blip r:embed="rId326"/>
              <a:stretch>
                <a:fillRect/>
              </a:stretch>
            </p:blipFill>
            <p:spPr>
              <a:xfrm>
                <a:off x="4442597" y="239285"/>
                <a:ext cx="4752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223" name="Ink 222">
                <a:extLst>
                  <a:ext uri="{FF2B5EF4-FFF2-40B4-BE49-F238E27FC236}">
                    <a16:creationId xmlns:a16="http://schemas.microsoft.com/office/drawing/2014/main" id="{AC4C3F6C-A96D-6E6D-530E-2C8471A8859A}"/>
                  </a:ext>
                </a:extLst>
              </p14:cNvPr>
              <p14:cNvContentPartPr/>
              <p14:nvPr/>
            </p14:nvContentPartPr>
            <p14:xfrm>
              <a:off x="4413437" y="355205"/>
              <a:ext cx="126000" cy="12240"/>
            </p14:xfrm>
          </p:contentPart>
        </mc:Choice>
        <mc:Fallback xmlns="">
          <p:pic>
            <p:nvPicPr>
              <p:cNvPr id="223" name="Ink 222">
                <a:extLst>
                  <a:ext uri="{FF2B5EF4-FFF2-40B4-BE49-F238E27FC236}">
                    <a16:creationId xmlns:a16="http://schemas.microsoft.com/office/drawing/2014/main" id="{AC4C3F6C-A96D-6E6D-530E-2C8471A8859A}"/>
                  </a:ext>
                </a:extLst>
              </p:cNvPr>
              <p:cNvPicPr/>
              <p:nvPr/>
            </p:nvPicPr>
            <p:blipFill>
              <a:blip r:embed="rId328"/>
              <a:stretch>
                <a:fillRect/>
              </a:stretch>
            </p:blipFill>
            <p:spPr>
              <a:xfrm>
                <a:off x="4395437" y="337565"/>
                <a:ext cx="16164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224" name="Ink 223">
                <a:extLst>
                  <a:ext uri="{FF2B5EF4-FFF2-40B4-BE49-F238E27FC236}">
                    <a16:creationId xmlns:a16="http://schemas.microsoft.com/office/drawing/2014/main" id="{35B1D8D0-7B9C-9DDA-B4E1-FEE507264544}"/>
                  </a:ext>
                </a:extLst>
              </p14:cNvPr>
              <p14:cNvContentPartPr/>
              <p14:nvPr/>
            </p14:nvContentPartPr>
            <p14:xfrm>
              <a:off x="4592717" y="333965"/>
              <a:ext cx="88200" cy="103320"/>
            </p14:xfrm>
          </p:contentPart>
        </mc:Choice>
        <mc:Fallback xmlns="">
          <p:pic>
            <p:nvPicPr>
              <p:cNvPr id="224" name="Ink 223">
                <a:extLst>
                  <a:ext uri="{FF2B5EF4-FFF2-40B4-BE49-F238E27FC236}">
                    <a16:creationId xmlns:a16="http://schemas.microsoft.com/office/drawing/2014/main" id="{35B1D8D0-7B9C-9DDA-B4E1-FEE507264544}"/>
                  </a:ext>
                </a:extLst>
              </p:cNvPr>
              <p:cNvPicPr/>
              <p:nvPr/>
            </p:nvPicPr>
            <p:blipFill>
              <a:blip r:embed="rId330"/>
              <a:stretch>
                <a:fillRect/>
              </a:stretch>
            </p:blipFill>
            <p:spPr>
              <a:xfrm>
                <a:off x="4575077" y="316325"/>
                <a:ext cx="12384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225" name="Ink 224">
                <a:extLst>
                  <a:ext uri="{FF2B5EF4-FFF2-40B4-BE49-F238E27FC236}">
                    <a16:creationId xmlns:a16="http://schemas.microsoft.com/office/drawing/2014/main" id="{0DCC7073-5C35-ABA7-77A5-A4E64F47FBD6}"/>
                  </a:ext>
                </a:extLst>
              </p14:cNvPr>
              <p14:cNvContentPartPr/>
              <p14:nvPr/>
            </p14:nvContentPartPr>
            <p14:xfrm>
              <a:off x="4690637" y="355205"/>
              <a:ext cx="79200" cy="84600"/>
            </p14:xfrm>
          </p:contentPart>
        </mc:Choice>
        <mc:Fallback xmlns="">
          <p:pic>
            <p:nvPicPr>
              <p:cNvPr id="225" name="Ink 224">
                <a:extLst>
                  <a:ext uri="{FF2B5EF4-FFF2-40B4-BE49-F238E27FC236}">
                    <a16:creationId xmlns:a16="http://schemas.microsoft.com/office/drawing/2014/main" id="{0DCC7073-5C35-ABA7-77A5-A4E64F47FBD6}"/>
                  </a:ext>
                </a:extLst>
              </p:cNvPr>
              <p:cNvPicPr/>
              <p:nvPr/>
            </p:nvPicPr>
            <p:blipFill>
              <a:blip r:embed="rId332"/>
              <a:stretch>
                <a:fillRect/>
              </a:stretch>
            </p:blipFill>
            <p:spPr>
              <a:xfrm>
                <a:off x="4672637" y="337565"/>
                <a:ext cx="11484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226" name="Ink 225">
                <a:extLst>
                  <a:ext uri="{FF2B5EF4-FFF2-40B4-BE49-F238E27FC236}">
                    <a16:creationId xmlns:a16="http://schemas.microsoft.com/office/drawing/2014/main" id="{0F3FC771-4EB9-3B03-B306-0D9087EC6E69}"/>
                  </a:ext>
                </a:extLst>
              </p14:cNvPr>
              <p14:cNvContentPartPr/>
              <p14:nvPr/>
            </p14:nvContentPartPr>
            <p14:xfrm>
              <a:off x="4842197" y="314885"/>
              <a:ext cx="81000" cy="180000"/>
            </p14:xfrm>
          </p:contentPart>
        </mc:Choice>
        <mc:Fallback xmlns="">
          <p:pic>
            <p:nvPicPr>
              <p:cNvPr id="226" name="Ink 225">
                <a:extLst>
                  <a:ext uri="{FF2B5EF4-FFF2-40B4-BE49-F238E27FC236}">
                    <a16:creationId xmlns:a16="http://schemas.microsoft.com/office/drawing/2014/main" id="{0F3FC771-4EB9-3B03-B306-0D9087EC6E69}"/>
                  </a:ext>
                </a:extLst>
              </p:cNvPr>
              <p:cNvPicPr/>
              <p:nvPr/>
            </p:nvPicPr>
            <p:blipFill>
              <a:blip r:embed="rId334"/>
              <a:stretch>
                <a:fillRect/>
              </a:stretch>
            </p:blipFill>
            <p:spPr>
              <a:xfrm>
                <a:off x="4824197" y="297245"/>
                <a:ext cx="11664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227" name="Ink 226">
                <a:extLst>
                  <a:ext uri="{FF2B5EF4-FFF2-40B4-BE49-F238E27FC236}">
                    <a16:creationId xmlns:a16="http://schemas.microsoft.com/office/drawing/2014/main" id="{C8A7122D-EE82-0D3D-0123-CDBF303C7B71}"/>
                  </a:ext>
                </a:extLst>
              </p14:cNvPr>
              <p14:cNvContentPartPr/>
              <p14:nvPr/>
            </p14:nvContentPartPr>
            <p14:xfrm>
              <a:off x="4999517" y="358445"/>
              <a:ext cx="60120" cy="69480"/>
            </p14:xfrm>
          </p:contentPart>
        </mc:Choice>
        <mc:Fallback xmlns="">
          <p:pic>
            <p:nvPicPr>
              <p:cNvPr id="227" name="Ink 226">
                <a:extLst>
                  <a:ext uri="{FF2B5EF4-FFF2-40B4-BE49-F238E27FC236}">
                    <a16:creationId xmlns:a16="http://schemas.microsoft.com/office/drawing/2014/main" id="{C8A7122D-EE82-0D3D-0123-CDBF303C7B71}"/>
                  </a:ext>
                </a:extLst>
              </p:cNvPr>
              <p:cNvPicPr/>
              <p:nvPr/>
            </p:nvPicPr>
            <p:blipFill>
              <a:blip r:embed="rId336"/>
              <a:stretch>
                <a:fillRect/>
              </a:stretch>
            </p:blipFill>
            <p:spPr>
              <a:xfrm>
                <a:off x="4981517" y="340445"/>
                <a:ext cx="9576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228" name="Ink 227">
                <a:extLst>
                  <a:ext uri="{FF2B5EF4-FFF2-40B4-BE49-F238E27FC236}">
                    <a16:creationId xmlns:a16="http://schemas.microsoft.com/office/drawing/2014/main" id="{43843CA9-C63A-E179-21B8-91B077DD4032}"/>
                  </a:ext>
                </a:extLst>
              </p14:cNvPr>
              <p14:cNvContentPartPr/>
              <p14:nvPr/>
            </p14:nvContentPartPr>
            <p14:xfrm>
              <a:off x="5132717" y="337565"/>
              <a:ext cx="57240" cy="90720"/>
            </p14:xfrm>
          </p:contentPart>
        </mc:Choice>
        <mc:Fallback xmlns="">
          <p:pic>
            <p:nvPicPr>
              <p:cNvPr id="228" name="Ink 227">
                <a:extLst>
                  <a:ext uri="{FF2B5EF4-FFF2-40B4-BE49-F238E27FC236}">
                    <a16:creationId xmlns:a16="http://schemas.microsoft.com/office/drawing/2014/main" id="{43843CA9-C63A-E179-21B8-91B077DD4032}"/>
                  </a:ext>
                </a:extLst>
              </p:cNvPr>
              <p:cNvPicPr/>
              <p:nvPr/>
            </p:nvPicPr>
            <p:blipFill>
              <a:blip r:embed="rId338"/>
              <a:stretch>
                <a:fillRect/>
              </a:stretch>
            </p:blipFill>
            <p:spPr>
              <a:xfrm>
                <a:off x="5114717" y="319925"/>
                <a:ext cx="92880" cy="126360"/>
              </a:xfrm>
              <a:prstGeom prst="rect">
                <a:avLst/>
              </a:prstGeom>
            </p:spPr>
          </p:pic>
        </mc:Fallback>
      </mc:AlternateContent>
      <p:grpSp>
        <p:nvGrpSpPr>
          <p:cNvPr id="235" name="Group 234">
            <a:extLst>
              <a:ext uri="{FF2B5EF4-FFF2-40B4-BE49-F238E27FC236}">
                <a16:creationId xmlns:a16="http://schemas.microsoft.com/office/drawing/2014/main" id="{9125C49B-3C60-2427-47E3-62D64EABDF3F}"/>
              </a:ext>
            </a:extLst>
          </p:cNvPr>
          <p:cNvGrpSpPr/>
          <p:nvPr/>
        </p:nvGrpSpPr>
        <p:grpSpPr>
          <a:xfrm>
            <a:off x="5260157" y="262325"/>
            <a:ext cx="343800" cy="262800"/>
            <a:chOff x="5260157" y="262325"/>
            <a:chExt cx="343800" cy="262800"/>
          </a:xfrm>
        </p:grpSpPr>
        <mc:AlternateContent xmlns:mc="http://schemas.openxmlformats.org/markup-compatibility/2006" xmlns:p14="http://schemas.microsoft.com/office/powerpoint/2010/main">
          <mc:Choice Requires="p14">
            <p:contentPart p14:bwMode="auto" r:id="rId339">
              <p14:nvContentPartPr>
                <p14:cNvPr id="232" name="Ink 231">
                  <a:extLst>
                    <a:ext uri="{FF2B5EF4-FFF2-40B4-BE49-F238E27FC236}">
                      <a16:creationId xmlns:a16="http://schemas.microsoft.com/office/drawing/2014/main" id="{E29E4A41-D1A5-BE28-9FDE-4BEB8C241BCA}"/>
                    </a:ext>
                  </a:extLst>
                </p14:cNvPr>
                <p14:cNvContentPartPr/>
                <p14:nvPr/>
              </p14:nvContentPartPr>
              <p14:xfrm>
                <a:off x="5260157" y="318485"/>
                <a:ext cx="87840" cy="206640"/>
              </p14:xfrm>
            </p:contentPart>
          </mc:Choice>
          <mc:Fallback xmlns="">
            <p:pic>
              <p:nvPicPr>
                <p:cNvPr id="232" name="Ink 231">
                  <a:extLst>
                    <a:ext uri="{FF2B5EF4-FFF2-40B4-BE49-F238E27FC236}">
                      <a16:creationId xmlns:a16="http://schemas.microsoft.com/office/drawing/2014/main" id="{E29E4A41-D1A5-BE28-9FDE-4BEB8C241BCA}"/>
                    </a:ext>
                  </a:extLst>
                </p:cNvPr>
                <p:cNvPicPr/>
                <p:nvPr/>
              </p:nvPicPr>
              <p:blipFill>
                <a:blip r:embed="rId340"/>
                <a:stretch>
                  <a:fillRect/>
                </a:stretch>
              </p:blipFill>
              <p:spPr>
                <a:xfrm>
                  <a:off x="5242517" y="300485"/>
                  <a:ext cx="12348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233" name="Ink 232">
                  <a:extLst>
                    <a:ext uri="{FF2B5EF4-FFF2-40B4-BE49-F238E27FC236}">
                      <a16:creationId xmlns:a16="http://schemas.microsoft.com/office/drawing/2014/main" id="{CEC4CE4C-E618-848B-4949-3C70B260D0C1}"/>
                    </a:ext>
                  </a:extLst>
                </p14:cNvPr>
                <p14:cNvContentPartPr/>
                <p14:nvPr/>
              </p14:nvContentPartPr>
              <p14:xfrm>
                <a:off x="5412797" y="262325"/>
                <a:ext cx="88920" cy="182160"/>
              </p14:xfrm>
            </p:contentPart>
          </mc:Choice>
          <mc:Fallback xmlns="">
            <p:pic>
              <p:nvPicPr>
                <p:cNvPr id="233" name="Ink 232">
                  <a:extLst>
                    <a:ext uri="{FF2B5EF4-FFF2-40B4-BE49-F238E27FC236}">
                      <a16:creationId xmlns:a16="http://schemas.microsoft.com/office/drawing/2014/main" id="{CEC4CE4C-E618-848B-4949-3C70B260D0C1}"/>
                    </a:ext>
                  </a:extLst>
                </p:cNvPr>
                <p:cNvPicPr/>
                <p:nvPr/>
              </p:nvPicPr>
              <p:blipFill>
                <a:blip r:embed="rId342"/>
                <a:stretch>
                  <a:fillRect/>
                </a:stretch>
              </p:blipFill>
              <p:spPr>
                <a:xfrm>
                  <a:off x="5394797" y="244685"/>
                  <a:ext cx="12456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234" name="Ink 233">
                  <a:extLst>
                    <a:ext uri="{FF2B5EF4-FFF2-40B4-BE49-F238E27FC236}">
                      <a16:creationId xmlns:a16="http://schemas.microsoft.com/office/drawing/2014/main" id="{7B13CE1F-0DF1-6173-2F9A-8646E4BFD305}"/>
                    </a:ext>
                  </a:extLst>
                </p14:cNvPr>
                <p14:cNvContentPartPr/>
                <p14:nvPr/>
              </p14:nvContentPartPr>
              <p14:xfrm>
                <a:off x="5533397" y="355205"/>
                <a:ext cx="70560" cy="75240"/>
              </p14:xfrm>
            </p:contentPart>
          </mc:Choice>
          <mc:Fallback xmlns="">
            <p:pic>
              <p:nvPicPr>
                <p:cNvPr id="234" name="Ink 233">
                  <a:extLst>
                    <a:ext uri="{FF2B5EF4-FFF2-40B4-BE49-F238E27FC236}">
                      <a16:creationId xmlns:a16="http://schemas.microsoft.com/office/drawing/2014/main" id="{7B13CE1F-0DF1-6173-2F9A-8646E4BFD305}"/>
                    </a:ext>
                  </a:extLst>
                </p:cNvPr>
                <p:cNvPicPr/>
                <p:nvPr/>
              </p:nvPicPr>
              <p:blipFill>
                <a:blip r:embed="rId344"/>
                <a:stretch>
                  <a:fillRect/>
                </a:stretch>
              </p:blipFill>
              <p:spPr>
                <a:xfrm>
                  <a:off x="5515397" y="337565"/>
                  <a:ext cx="106200" cy="110880"/>
                </a:xfrm>
                <a:prstGeom prst="rect">
                  <a:avLst/>
                </a:prstGeom>
              </p:spPr>
            </p:pic>
          </mc:Fallback>
        </mc:AlternateContent>
      </p:grpSp>
      <p:grpSp>
        <p:nvGrpSpPr>
          <p:cNvPr id="238" name="Group 237">
            <a:extLst>
              <a:ext uri="{FF2B5EF4-FFF2-40B4-BE49-F238E27FC236}">
                <a16:creationId xmlns:a16="http://schemas.microsoft.com/office/drawing/2014/main" id="{17CC77A7-9107-4830-7901-B746D1F570DA}"/>
              </a:ext>
            </a:extLst>
          </p:cNvPr>
          <p:cNvGrpSpPr/>
          <p:nvPr/>
        </p:nvGrpSpPr>
        <p:grpSpPr>
          <a:xfrm>
            <a:off x="5659037" y="327485"/>
            <a:ext cx="183960" cy="106560"/>
            <a:chOff x="5659037" y="327485"/>
            <a:chExt cx="183960" cy="106560"/>
          </a:xfrm>
        </p:grpSpPr>
        <mc:AlternateContent xmlns:mc="http://schemas.openxmlformats.org/markup-compatibility/2006" xmlns:p14="http://schemas.microsoft.com/office/powerpoint/2010/main">
          <mc:Choice Requires="p14">
            <p:contentPart p14:bwMode="auto" r:id="rId345">
              <p14:nvContentPartPr>
                <p14:cNvPr id="236" name="Ink 235">
                  <a:extLst>
                    <a:ext uri="{FF2B5EF4-FFF2-40B4-BE49-F238E27FC236}">
                      <a16:creationId xmlns:a16="http://schemas.microsoft.com/office/drawing/2014/main" id="{B7B6ABAD-5A2B-E116-D796-DFAA064D0A3F}"/>
                    </a:ext>
                  </a:extLst>
                </p14:cNvPr>
                <p14:cNvContentPartPr/>
                <p14:nvPr/>
              </p14:nvContentPartPr>
              <p14:xfrm>
                <a:off x="5659037" y="332885"/>
                <a:ext cx="41040" cy="101160"/>
              </p14:xfrm>
            </p:contentPart>
          </mc:Choice>
          <mc:Fallback xmlns="">
            <p:pic>
              <p:nvPicPr>
                <p:cNvPr id="236" name="Ink 235">
                  <a:extLst>
                    <a:ext uri="{FF2B5EF4-FFF2-40B4-BE49-F238E27FC236}">
                      <a16:creationId xmlns:a16="http://schemas.microsoft.com/office/drawing/2014/main" id="{B7B6ABAD-5A2B-E116-D796-DFAA064D0A3F}"/>
                    </a:ext>
                  </a:extLst>
                </p:cNvPr>
                <p:cNvPicPr/>
                <p:nvPr/>
              </p:nvPicPr>
              <p:blipFill>
                <a:blip r:embed="rId346"/>
                <a:stretch>
                  <a:fillRect/>
                </a:stretch>
              </p:blipFill>
              <p:spPr>
                <a:xfrm>
                  <a:off x="5641037" y="314885"/>
                  <a:ext cx="7668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237" name="Ink 236">
                  <a:extLst>
                    <a:ext uri="{FF2B5EF4-FFF2-40B4-BE49-F238E27FC236}">
                      <a16:creationId xmlns:a16="http://schemas.microsoft.com/office/drawing/2014/main" id="{0142EB1D-3670-4994-AC16-B6F5DDA8C72C}"/>
                    </a:ext>
                  </a:extLst>
                </p14:cNvPr>
                <p14:cNvContentPartPr/>
                <p14:nvPr/>
              </p14:nvContentPartPr>
              <p14:xfrm>
                <a:off x="5758397" y="327485"/>
                <a:ext cx="84600" cy="93240"/>
              </p14:xfrm>
            </p:contentPart>
          </mc:Choice>
          <mc:Fallback xmlns="">
            <p:pic>
              <p:nvPicPr>
                <p:cNvPr id="237" name="Ink 236">
                  <a:extLst>
                    <a:ext uri="{FF2B5EF4-FFF2-40B4-BE49-F238E27FC236}">
                      <a16:creationId xmlns:a16="http://schemas.microsoft.com/office/drawing/2014/main" id="{0142EB1D-3670-4994-AC16-B6F5DDA8C72C}"/>
                    </a:ext>
                  </a:extLst>
                </p:cNvPr>
                <p:cNvPicPr/>
                <p:nvPr/>
              </p:nvPicPr>
              <p:blipFill>
                <a:blip r:embed="rId348"/>
                <a:stretch>
                  <a:fillRect/>
                </a:stretch>
              </p:blipFill>
              <p:spPr>
                <a:xfrm>
                  <a:off x="5740397" y="309845"/>
                  <a:ext cx="120240" cy="128880"/>
                </a:xfrm>
                <a:prstGeom prst="rect">
                  <a:avLst/>
                </a:prstGeom>
              </p:spPr>
            </p:pic>
          </mc:Fallback>
        </mc:AlternateContent>
      </p:grpSp>
      <p:grpSp>
        <p:nvGrpSpPr>
          <p:cNvPr id="251" name="Group 250">
            <a:extLst>
              <a:ext uri="{FF2B5EF4-FFF2-40B4-BE49-F238E27FC236}">
                <a16:creationId xmlns:a16="http://schemas.microsoft.com/office/drawing/2014/main" id="{B2FDA974-679A-1635-CB09-7D9580E7C5D0}"/>
              </a:ext>
            </a:extLst>
          </p:cNvPr>
          <p:cNvGrpSpPr/>
          <p:nvPr/>
        </p:nvGrpSpPr>
        <p:grpSpPr>
          <a:xfrm>
            <a:off x="6127037" y="309845"/>
            <a:ext cx="1168560" cy="198720"/>
            <a:chOff x="6127037" y="309845"/>
            <a:chExt cx="1168560" cy="198720"/>
          </a:xfrm>
        </p:grpSpPr>
        <mc:AlternateContent xmlns:mc="http://schemas.openxmlformats.org/markup-compatibility/2006" xmlns:p14="http://schemas.microsoft.com/office/powerpoint/2010/main">
          <mc:Choice Requires="p14">
            <p:contentPart p14:bwMode="auto" r:id="rId349">
              <p14:nvContentPartPr>
                <p14:cNvPr id="239" name="Ink 238">
                  <a:extLst>
                    <a:ext uri="{FF2B5EF4-FFF2-40B4-BE49-F238E27FC236}">
                      <a16:creationId xmlns:a16="http://schemas.microsoft.com/office/drawing/2014/main" id="{6CDBD430-48EF-2350-5223-AA0BC3453637}"/>
                    </a:ext>
                  </a:extLst>
                </p14:cNvPr>
                <p14:cNvContentPartPr/>
                <p14:nvPr/>
              </p14:nvContentPartPr>
              <p14:xfrm>
                <a:off x="6127037" y="340085"/>
                <a:ext cx="122400" cy="82080"/>
              </p14:xfrm>
            </p:contentPart>
          </mc:Choice>
          <mc:Fallback xmlns="">
            <p:pic>
              <p:nvPicPr>
                <p:cNvPr id="239" name="Ink 238">
                  <a:extLst>
                    <a:ext uri="{FF2B5EF4-FFF2-40B4-BE49-F238E27FC236}">
                      <a16:creationId xmlns:a16="http://schemas.microsoft.com/office/drawing/2014/main" id="{6CDBD430-48EF-2350-5223-AA0BC3453637}"/>
                    </a:ext>
                  </a:extLst>
                </p:cNvPr>
                <p:cNvPicPr/>
                <p:nvPr/>
              </p:nvPicPr>
              <p:blipFill>
                <a:blip r:embed="rId350"/>
                <a:stretch>
                  <a:fillRect/>
                </a:stretch>
              </p:blipFill>
              <p:spPr>
                <a:xfrm>
                  <a:off x="6109037" y="322445"/>
                  <a:ext cx="15804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351">
              <p14:nvContentPartPr>
                <p14:cNvPr id="240" name="Ink 239">
                  <a:extLst>
                    <a:ext uri="{FF2B5EF4-FFF2-40B4-BE49-F238E27FC236}">
                      <a16:creationId xmlns:a16="http://schemas.microsoft.com/office/drawing/2014/main" id="{71E274E7-FF42-F0AD-0DE7-7253307A0EA5}"/>
                    </a:ext>
                  </a:extLst>
                </p14:cNvPr>
                <p14:cNvContentPartPr/>
                <p14:nvPr/>
              </p14:nvContentPartPr>
              <p14:xfrm>
                <a:off x="6305237" y="334685"/>
                <a:ext cx="47160" cy="88920"/>
              </p14:xfrm>
            </p:contentPart>
          </mc:Choice>
          <mc:Fallback xmlns="">
            <p:pic>
              <p:nvPicPr>
                <p:cNvPr id="240" name="Ink 239">
                  <a:extLst>
                    <a:ext uri="{FF2B5EF4-FFF2-40B4-BE49-F238E27FC236}">
                      <a16:creationId xmlns:a16="http://schemas.microsoft.com/office/drawing/2014/main" id="{71E274E7-FF42-F0AD-0DE7-7253307A0EA5}"/>
                    </a:ext>
                  </a:extLst>
                </p:cNvPr>
                <p:cNvPicPr/>
                <p:nvPr/>
              </p:nvPicPr>
              <p:blipFill>
                <a:blip r:embed="rId352"/>
                <a:stretch>
                  <a:fillRect/>
                </a:stretch>
              </p:blipFill>
              <p:spPr>
                <a:xfrm>
                  <a:off x="6287597" y="317045"/>
                  <a:ext cx="8280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241" name="Ink 240">
                  <a:extLst>
                    <a:ext uri="{FF2B5EF4-FFF2-40B4-BE49-F238E27FC236}">
                      <a16:creationId xmlns:a16="http://schemas.microsoft.com/office/drawing/2014/main" id="{23B6FF12-B2F0-CF9C-147B-F4312C9A7A8C}"/>
                    </a:ext>
                  </a:extLst>
                </p14:cNvPr>
                <p14:cNvContentPartPr/>
                <p14:nvPr/>
              </p14:nvContentPartPr>
              <p14:xfrm>
                <a:off x="6407117" y="359165"/>
                <a:ext cx="93960" cy="149400"/>
              </p14:xfrm>
            </p:contentPart>
          </mc:Choice>
          <mc:Fallback xmlns="">
            <p:pic>
              <p:nvPicPr>
                <p:cNvPr id="241" name="Ink 240">
                  <a:extLst>
                    <a:ext uri="{FF2B5EF4-FFF2-40B4-BE49-F238E27FC236}">
                      <a16:creationId xmlns:a16="http://schemas.microsoft.com/office/drawing/2014/main" id="{23B6FF12-B2F0-CF9C-147B-F4312C9A7A8C}"/>
                    </a:ext>
                  </a:extLst>
                </p:cNvPr>
                <p:cNvPicPr/>
                <p:nvPr/>
              </p:nvPicPr>
              <p:blipFill>
                <a:blip r:embed="rId354"/>
                <a:stretch>
                  <a:fillRect/>
                </a:stretch>
              </p:blipFill>
              <p:spPr>
                <a:xfrm>
                  <a:off x="6389117" y="341525"/>
                  <a:ext cx="12960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355">
              <p14:nvContentPartPr>
                <p14:cNvPr id="242" name="Ink 241">
                  <a:extLst>
                    <a:ext uri="{FF2B5EF4-FFF2-40B4-BE49-F238E27FC236}">
                      <a16:creationId xmlns:a16="http://schemas.microsoft.com/office/drawing/2014/main" id="{EF2DFC19-EB40-5FBB-82FC-8C0389E4A2E8}"/>
                    </a:ext>
                  </a:extLst>
                </p14:cNvPr>
                <p14:cNvContentPartPr/>
                <p14:nvPr/>
              </p14:nvContentPartPr>
              <p14:xfrm>
                <a:off x="6562637" y="367085"/>
                <a:ext cx="76320" cy="53640"/>
              </p14:xfrm>
            </p:contentPart>
          </mc:Choice>
          <mc:Fallback xmlns="">
            <p:pic>
              <p:nvPicPr>
                <p:cNvPr id="242" name="Ink 241">
                  <a:extLst>
                    <a:ext uri="{FF2B5EF4-FFF2-40B4-BE49-F238E27FC236}">
                      <a16:creationId xmlns:a16="http://schemas.microsoft.com/office/drawing/2014/main" id="{EF2DFC19-EB40-5FBB-82FC-8C0389E4A2E8}"/>
                    </a:ext>
                  </a:extLst>
                </p:cNvPr>
                <p:cNvPicPr/>
                <p:nvPr/>
              </p:nvPicPr>
              <p:blipFill>
                <a:blip r:embed="rId356"/>
                <a:stretch>
                  <a:fillRect/>
                </a:stretch>
              </p:blipFill>
              <p:spPr>
                <a:xfrm>
                  <a:off x="6544637" y="349445"/>
                  <a:ext cx="11196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244" name="Ink 243">
                  <a:extLst>
                    <a:ext uri="{FF2B5EF4-FFF2-40B4-BE49-F238E27FC236}">
                      <a16:creationId xmlns:a16="http://schemas.microsoft.com/office/drawing/2014/main" id="{63E1A3AD-9E15-C296-05AC-1B105949BE78}"/>
                    </a:ext>
                  </a:extLst>
                </p14:cNvPr>
                <p14:cNvContentPartPr/>
                <p14:nvPr/>
              </p14:nvContentPartPr>
              <p14:xfrm>
                <a:off x="6689357" y="377885"/>
                <a:ext cx="135360" cy="57960"/>
              </p14:xfrm>
            </p:contentPart>
          </mc:Choice>
          <mc:Fallback xmlns="">
            <p:pic>
              <p:nvPicPr>
                <p:cNvPr id="244" name="Ink 243">
                  <a:extLst>
                    <a:ext uri="{FF2B5EF4-FFF2-40B4-BE49-F238E27FC236}">
                      <a16:creationId xmlns:a16="http://schemas.microsoft.com/office/drawing/2014/main" id="{63E1A3AD-9E15-C296-05AC-1B105949BE78}"/>
                    </a:ext>
                  </a:extLst>
                </p:cNvPr>
                <p:cNvPicPr/>
                <p:nvPr/>
              </p:nvPicPr>
              <p:blipFill>
                <a:blip r:embed="rId358"/>
                <a:stretch>
                  <a:fillRect/>
                </a:stretch>
              </p:blipFill>
              <p:spPr>
                <a:xfrm>
                  <a:off x="6671357" y="359885"/>
                  <a:ext cx="17100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359">
              <p14:nvContentPartPr>
                <p14:cNvPr id="245" name="Ink 244">
                  <a:extLst>
                    <a:ext uri="{FF2B5EF4-FFF2-40B4-BE49-F238E27FC236}">
                      <a16:creationId xmlns:a16="http://schemas.microsoft.com/office/drawing/2014/main" id="{4F244B42-40C2-0FB9-EFCE-7D2A20B3D215}"/>
                    </a:ext>
                  </a:extLst>
                </p14:cNvPr>
                <p14:cNvContentPartPr/>
                <p14:nvPr/>
              </p14:nvContentPartPr>
              <p14:xfrm>
                <a:off x="6892757" y="379325"/>
                <a:ext cx="61920" cy="45000"/>
              </p14:xfrm>
            </p:contentPart>
          </mc:Choice>
          <mc:Fallback xmlns="">
            <p:pic>
              <p:nvPicPr>
                <p:cNvPr id="245" name="Ink 244">
                  <a:extLst>
                    <a:ext uri="{FF2B5EF4-FFF2-40B4-BE49-F238E27FC236}">
                      <a16:creationId xmlns:a16="http://schemas.microsoft.com/office/drawing/2014/main" id="{4F244B42-40C2-0FB9-EFCE-7D2A20B3D215}"/>
                    </a:ext>
                  </a:extLst>
                </p:cNvPr>
                <p:cNvPicPr/>
                <p:nvPr/>
              </p:nvPicPr>
              <p:blipFill>
                <a:blip r:embed="rId360"/>
                <a:stretch>
                  <a:fillRect/>
                </a:stretch>
              </p:blipFill>
              <p:spPr>
                <a:xfrm>
                  <a:off x="6874757" y="361685"/>
                  <a:ext cx="9756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361">
              <p14:nvContentPartPr>
                <p14:cNvPr id="246" name="Ink 245">
                  <a:extLst>
                    <a:ext uri="{FF2B5EF4-FFF2-40B4-BE49-F238E27FC236}">
                      <a16:creationId xmlns:a16="http://schemas.microsoft.com/office/drawing/2014/main" id="{A41C9A32-503D-DEBA-5555-7E12E46CE67A}"/>
                    </a:ext>
                  </a:extLst>
                </p14:cNvPr>
                <p14:cNvContentPartPr/>
                <p14:nvPr/>
              </p14:nvContentPartPr>
              <p14:xfrm>
                <a:off x="7002197" y="391565"/>
                <a:ext cx="75240" cy="30960"/>
              </p14:xfrm>
            </p:contentPart>
          </mc:Choice>
          <mc:Fallback xmlns="">
            <p:pic>
              <p:nvPicPr>
                <p:cNvPr id="246" name="Ink 245">
                  <a:extLst>
                    <a:ext uri="{FF2B5EF4-FFF2-40B4-BE49-F238E27FC236}">
                      <a16:creationId xmlns:a16="http://schemas.microsoft.com/office/drawing/2014/main" id="{A41C9A32-503D-DEBA-5555-7E12E46CE67A}"/>
                    </a:ext>
                  </a:extLst>
                </p:cNvPr>
                <p:cNvPicPr/>
                <p:nvPr/>
              </p:nvPicPr>
              <p:blipFill>
                <a:blip r:embed="rId362"/>
                <a:stretch>
                  <a:fillRect/>
                </a:stretch>
              </p:blipFill>
              <p:spPr>
                <a:xfrm>
                  <a:off x="6984197" y="373565"/>
                  <a:ext cx="1108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363">
              <p14:nvContentPartPr>
                <p14:cNvPr id="247" name="Ink 246">
                  <a:extLst>
                    <a:ext uri="{FF2B5EF4-FFF2-40B4-BE49-F238E27FC236}">
                      <a16:creationId xmlns:a16="http://schemas.microsoft.com/office/drawing/2014/main" id="{D9691193-F21E-0D3A-AECD-3640B44F4EFC}"/>
                    </a:ext>
                  </a:extLst>
                </p14:cNvPr>
                <p14:cNvContentPartPr/>
                <p14:nvPr/>
              </p14:nvContentPartPr>
              <p14:xfrm>
                <a:off x="7161677" y="309845"/>
                <a:ext cx="13320" cy="113040"/>
              </p14:xfrm>
            </p:contentPart>
          </mc:Choice>
          <mc:Fallback xmlns="">
            <p:pic>
              <p:nvPicPr>
                <p:cNvPr id="247" name="Ink 246">
                  <a:extLst>
                    <a:ext uri="{FF2B5EF4-FFF2-40B4-BE49-F238E27FC236}">
                      <a16:creationId xmlns:a16="http://schemas.microsoft.com/office/drawing/2014/main" id="{D9691193-F21E-0D3A-AECD-3640B44F4EFC}"/>
                    </a:ext>
                  </a:extLst>
                </p:cNvPr>
                <p:cNvPicPr/>
                <p:nvPr/>
              </p:nvPicPr>
              <p:blipFill>
                <a:blip r:embed="rId364"/>
                <a:stretch>
                  <a:fillRect/>
                </a:stretch>
              </p:blipFill>
              <p:spPr>
                <a:xfrm>
                  <a:off x="7144037" y="291845"/>
                  <a:ext cx="489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248" name="Ink 247">
                  <a:extLst>
                    <a:ext uri="{FF2B5EF4-FFF2-40B4-BE49-F238E27FC236}">
                      <a16:creationId xmlns:a16="http://schemas.microsoft.com/office/drawing/2014/main" id="{62740498-BD7D-2678-E3BB-C005C919BBBE}"/>
                    </a:ext>
                  </a:extLst>
                </p14:cNvPr>
                <p14:cNvContentPartPr/>
                <p14:nvPr/>
              </p14:nvContentPartPr>
              <p14:xfrm>
                <a:off x="7116317" y="352325"/>
                <a:ext cx="77040" cy="9720"/>
              </p14:xfrm>
            </p:contentPart>
          </mc:Choice>
          <mc:Fallback xmlns="">
            <p:pic>
              <p:nvPicPr>
                <p:cNvPr id="248" name="Ink 247">
                  <a:extLst>
                    <a:ext uri="{FF2B5EF4-FFF2-40B4-BE49-F238E27FC236}">
                      <a16:creationId xmlns:a16="http://schemas.microsoft.com/office/drawing/2014/main" id="{62740498-BD7D-2678-E3BB-C005C919BBBE}"/>
                    </a:ext>
                  </a:extLst>
                </p:cNvPr>
                <p:cNvPicPr/>
                <p:nvPr/>
              </p:nvPicPr>
              <p:blipFill>
                <a:blip r:embed="rId366"/>
                <a:stretch>
                  <a:fillRect/>
                </a:stretch>
              </p:blipFill>
              <p:spPr>
                <a:xfrm>
                  <a:off x="7098317" y="334685"/>
                  <a:ext cx="11268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249" name="Ink 248">
                  <a:extLst>
                    <a:ext uri="{FF2B5EF4-FFF2-40B4-BE49-F238E27FC236}">
                      <a16:creationId xmlns:a16="http://schemas.microsoft.com/office/drawing/2014/main" id="{5DE97FC8-560A-7BB7-AEF7-5A0AE17761EC}"/>
                    </a:ext>
                  </a:extLst>
                </p14:cNvPr>
                <p14:cNvContentPartPr/>
                <p14:nvPr/>
              </p14:nvContentPartPr>
              <p14:xfrm>
                <a:off x="7282277" y="424325"/>
                <a:ext cx="13320" cy="8280"/>
              </p14:xfrm>
            </p:contentPart>
          </mc:Choice>
          <mc:Fallback xmlns="">
            <p:pic>
              <p:nvPicPr>
                <p:cNvPr id="249" name="Ink 248">
                  <a:extLst>
                    <a:ext uri="{FF2B5EF4-FFF2-40B4-BE49-F238E27FC236}">
                      <a16:creationId xmlns:a16="http://schemas.microsoft.com/office/drawing/2014/main" id="{5DE97FC8-560A-7BB7-AEF7-5A0AE17761EC}"/>
                    </a:ext>
                  </a:extLst>
                </p:cNvPr>
                <p:cNvPicPr/>
                <p:nvPr/>
              </p:nvPicPr>
              <p:blipFill>
                <a:blip r:embed="rId368"/>
                <a:stretch>
                  <a:fillRect/>
                </a:stretch>
              </p:blipFill>
              <p:spPr>
                <a:xfrm>
                  <a:off x="7264637" y="406685"/>
                  <a:ext cx="4896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250" name="Ink 249">
                  <a:extLst>
                    <a:ext uri="{FF2B5EF4-FFF2-40B4-BE49-F238E27FC236}">
                      <a16:creationId xmlns:a16="http://schemas.microsoft.com/office/drawing/2014/main" id="{24744160-E94F-B6B7-10D2-7891E6EA197D}"/>
                    </a:ext>
                  </a:extLst>
                </p14:cNvPr>
                <p14:cNvContentPartPr/>
                <p14:nvPr/>
              </p14:nvContentPartPr>
              <p14:xfrm>
                <a:off x="7277597" y="360605"/>
                <a:ext cx="2160" cy="5400"/>
              </p14:xfrm>
            </p:contentPart>
          </mc:Choice>
          <mc:Fallback xmlns="">
            <p:pic>
              <p:nvPicPr>
                <p:cNvPr id="250" name="Ink 249">
                  <a:extLst>
                    <a:ext uri="{FF2B5EF4-FFF2-40B4-BE49-F238E27FC236}">
                      <a16:creationId xmlns:a16="http://schemas.microsoft.com/office/drawing/2014/main" id="{24744160-E94F-B6B7-10D2-7891E6EA197D}"/>
                    </a:ext>
                  </a:extLst>
                </p:cNvPr>
                <p:cNvPicPr/>
                <p:nvPr/>
              </p:nvPicPr>
              <p:blipFill>
                <a:blip r:embed="rId370"/>
                <a:stretch>
                  <a:fillRect/>
                </a:stretch>
              </p:blipFill>
              <p:spPr>
                <a:xfrm>
                  <a:off x="7259597" y="342605"/>
                  <a:ext cx="37800" cy="41040"/>
                </a:xfrm>
                <a:prstGeom prst="rect">
                  <a:avLst/>
                </a:prstGeom>
              </p:spPr>
            </p:pic>
          </mc:Fallback>
        </mc:AlternateContent>
      </p:grpSp>
      <p:grpSp>
        <p:nvGrpSpPr>
          <p:cNvPr id="257" name="Group 256">
            <a:extLst>
              <a:ext uri="{FF2B5EF4-FFF2-40B4-BE49-F238E27FC236}">
                <a16:creationId xmlns:a16="http://schemas.microsoft.com/office/drawing/2014/main" id="{390E523C-7E51-ECA8-C8F3-26FDD7BC4F03}"/>
              </a:ext>
            </a:extLst>
          </p:cNvPr>
          <p:cNvGrpSpPr/>
          <p:nvPr/>
        </p:nvGrpSpPr>
        <p:grpSpPr>
          <a:xfrm>
            <a:off x="7603037" y="241805"/>
            <a:ext cx="464760" cy="227160"/>
            <a:chOff x="7603037" y="241805"/>
            <a:chExt cx="464760" cy="227160"/>
          </a:xfrm>
        </p:grpSpPr>
        <mc:AlternateContent xmlns:mc="http://schemas.openxmlformats.org/markup-compatibility/2006" xmlns:p14="http://schemas.microsoft.com/office/powerpoint/2010/main">
          <mc:Choice Requires="p14">
            <p:contentPart p14:bwMode="auto" r:id="rId371">
              <p14:nvContentPartPr>
                <p14:cNvPr id="252" name="Ink 251">
                  <a:extLst>
                    <a:ext uri="{FF2B5EF4-FFF2-40B4-BE49-F238E27FC236}">
                      <a16:creationId xmlns:a16="http://schemas.microsoft.com/office/drawing/2014/main" id="{503D7255-139B-7C84-DB8E-914D90723257}"/>
                    </a:ext>
                  </a:extLst>
                </p14:cNvPr>
                <p14:cNvContentPartPr/>
                <p14:nvPr/>
              </p14:nvContentPartPr>
              <p14:xfrm>
                <a:off x="7637957" y="242885"/>
                <a:ext cx="85320" cy="226080"/>
              </p14:xfrm>
            </p:contentPart>
          </mc:Choice>
          <mc:Fallback xmlns="">
            <p:pic>
              <p:nvPicPr>
                <p:cNvPr id="252" name="Ink 251">
                  <a:extLst>
                    <a:ext uri="{FF2B5EF4-FFF2-40B4-BE49-F238E27FC236}">
                      <a16:creationId xmlns:a16="http://schemas.microsoft.com/office/drawing/2014/main" id="{503D7255-139B-7C84-DB8E-914D90723257}"/>
                    </a:ext>
                  </a:extLst>
                </p:cNvPr>
                <p:cNvPicPr/>
                <p:nvPr/>
              </p:nvPicPr>
              <p:blipFill>
                <a:blip r:embed="rId372"/>
                <a:stretch>
                  <a:fillRect/>
                </a:stretch>
              </p:blipFill>
              <p:spPr>
                <a:xfrm>
                  <a:off x="7619957" y="225245"/>
                  <a:ext cx="12096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373">
              <p14:nvContentPartPr>
                <p14:cNvPr id="253" name="Ink 252">
                  <a:extLst>
                    <a:ext uri="{FF2B5EF4-FFF2-40B4-BE49-F238E27FC236}">
                      <a16:creationId xmlns:a16="http://schemas.microsoft.com/office/drawing/2014/main" id="{41FFBC88-7B7E-582F-B1CD-E339A9BBD07F}"/>
                    </a:ext>
                  </a:extLst>
                </p14:cNvPr>
                <p14:cNvContentPartPr/>
                <p14:nvPr/>
              </p14:nvContentPartPr>
              <p14:xfrm>
                <a:off x="7603037" y="357725"/>
                <a:ext cx="100080" cy="8280"/>
              </p14:xfrm>
            </p:contentPart>
          </mc:Choice>
          <mc:Fallback xmlns="">
            <p:pic>
              <p:nvPicPr>
                <p:cNvPr id="253" name="Ink 252">
                  <a:extLst>
                    <a:ext uri="{FF2B5EF4-FFF2-40B4-BE49-F238E27FC236}">
                      <a16:creationId xmlns:a16="http://schemas.microsoft.com/office/drawing/2014/main" id="{41FFBC88-7B7E-582F-B1CD-E339A9BBD07F}"/>
                    </a:ext>
                  </a:extLst>
                </p:cNvPr>
                <p:cNvPicPr/>
                <p:nvPr/>
              </p:nvPicPr>
              <p:blipFill>
                <a:blip r:embed="rId374"/>
                <a:stretch>
                  <a:fillRect/>
                </a:stretch>
              </p:blipFill>
              <p:spPr>
                <a:xfrm>
                  <a:off x="7585397" y="339725"/>
                  <a:ext cx="13572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254" name="Ink 253">
                  <a:extLst>
                    <a:ext uri="{FF2B5EF4-FFF2-40B4-BE49-F238E27FC236}">
                      <a16:creationId xmlns:a16="http://schemas.microsoft.com/office/drawing/2014/main" id="{BD049891-8554-3322-FC8C-D40D1D250D76}"/>
                    </a:ext>
                  </a:extLst>
                </p14:cNvPr>
                <p14:cNvContentPartPr/>
                <p14:nvPr/>
              </p14:nvContentPartPr>
              <p14:xfrm>
                <a:off x="7789877" y="241805"/>
                <a:ext cx="9000" cy="178560"/>
              </p14:xfrm>
            </p:contentPart>
          </mc:Choice>
          <mc:Fallback xmlns="">
            <p:pic>
              <p:nvPicPr>
                <p:cNvPr id="254" name="Ink 253">
                  <a:extLst>
                    <a:ext uri="{FF2B5EF4-FFF2-40B4-BE49-F238E27FC236}">
                      <a16:creationId xmlns:a16="http://schemas.microsoft.com/office/drawing/2014/main" id="{BD049891-8554-3322-FC8C-D40D1D250D76}"/>
                    </a:ext>
                  </a:extLst>
                </p:cNvPr>
                <p:cNvPicPr/>
                <p:nvPr/>
              </p:nvPicPr>
              <p:blipFill>
                <a:blip r:embed="rId376"/>
                <a:stretch>
                  <a:fillRect/>
                </a:stretch>
              </p:blipFill>
              <p:spPr>
                <a:xfrm>
                  <a:off x="7771877" y="223805"/>
                  <a:ext cx="4464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255" name="Ink 254">
                  <a:extLst>
                    <a:ext uri="{FF2B5EF4-FFF2-40B4-BE49-F238E27FC236}">
                      <a16:creationId xmlns:a16="http://schemas.microsoft.com/office/drawing/2014/main" id="{F2B5EE5F-430B-C822-3ED9-B166C38821A0}"/>
                    </a:ext>
                  </a:extLst>
                </p14:cNvPr>
                <p14:cNvContentPartPr/>
                <p14:nvPr/>
              </p14:nvContentPartPr>
              <p14:xfrm>
                <a:off x="7846037" y="377165"/>
                <a:ext cx="60840" cy="57960"/>
              </p14:xfrm>
            </p:contentPart>
          </mc:Choice>
          <mc:Fallback xmlns="">
            <p:pic>
              <p:nvPicPr>
                <p:cNvPr id="255" name="Ink 254">
                  <a:extLst>
                    <a:ext uri="{FF2B5EF4-FFF2-40B4-BE49-F238E27FC236}">
                      <a16:creationId xmlns:a16="http://schemas.microsoft.com/office/drawing/2014/main" id="{F2B5EE5F-430B-C822-3ED9-B166C38821A0}"/>
                    </a:ext>
                  </a:extLst>
                </p:cNvPr>
                <p:cNvPicPr/>
                <p:nvPr/>
              </p:nvPicPr>
              <p:blipFill>
                <a:blip r:embed="rId378"/>
                <a:stretch>
                  <a:fillRect/>
                </a:stretch>
              </p:blipFill>
              <p:spPr>
                <a:xfrm>
                  <a:off x="7828037" y="359525"/>
                  <a:ext cx="9648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379">
              <p14:nvContentPartPr>
                <p14:cNvPr id="256" name="Ink 255">
                  <a:extLst>
                    <a:ext uri="{FF2B5EF4-FFF2-40B4-BE49-F238E27FC236}">
                      <a16:creationId xmlns:a16="http://schemas.microsoft.com/office/drawing/2014/main" id="{3BD8065B-90A8-CF00-9431-FD84BD46D8E2}"/>
                    </a:ext>
                  </a:extLst>
                </p14:cNvPr>
                <p14:cNvContentPartPr/>
                <p14:nvPr/>
              </p14:nvContentPartPr>
              <p14:xfrm>
                <a:off x="7954037" y="380405"/>
                <a:ext cx="113760" cy="68040"/>
              </p14:xfrm>
            </p:contentPart>
          </mc:Choice>
          <mc:Fallback xmlns="">
            <p:pic>
              <p:nvPicPr>
                <p:cNvPr id="256" name="Ink 255">
                  <a:extLst>
                    <a:ext uri="{FF2B5EF4-FFF2-40B4-BE49-F238E27FC236}">
                      <a16:creationId xmlns:a16="http://schemas.microsoft.com/office/drawing/2014/main" id="{3BD8065B-90A8-CF00-9431-FD84BD46D8E2}"/>
                    </a:ext>
                  </a:extLst>
                </p:cNvPr>
                <p:cNvPicPr/>
                <p:nvPr/>
              </p:nvPicPr>
              <p:blipFill>
                <a:blip r:embed="rId380"/>
                <a:stretch>
                  <a:fillRect/>
                </a:stretch>
              </p:blipFill>
              <p:spPr>
                <a:xfrm>
                  <a:off x="7936037" y="362765"/>
                  <a:ext cx="149400" cy="103680"/>
                </a:xfrm>
                <a:prstGeom prst="rect">
                  <a:avLst/>
                </a:prstGeom>
              </p:spPr>
            </p:pic>
          </mc:Fallback>
        </mc:AlternateContent>
      </p:grpSp>
      <p:grpSp>
        <p:nvGrpSpPr>
          <p:cNvPr id="267" name="Group 266">
            <a:extLst>
              <a:ext uri="{FF2B5EF4-FFF2-40B4-BE49-F238E27FC236}">
                <a16:creationId xmlns:a16="http://schemas.microsoft.com/office/drawing/2014/main" id="{B4B84089-14D9-659D-D645-CF4B67C99D57}"/>
              </a:ext>
            </a:extLst>
          </p:cNvPr>
          <p:cNvGrpSpPr/>
          <p:nvPr/>
        </p:nvGrpSpPr>
        <p:grpSpPr>
          <a:xfrm>
            <a:off x="8213957" y="306245"/>
            <a:ext cx="681120" cy="174600"/>
            <a:chOff x="8213957" y="306245"/>
            <a:chExt cx="681120" cy="174600"/>
          </a:xfrm>
        </p:grpSpPr>
        <mc:AlternateContent xmlns:mc="http://schemas.openxmlformats.org/markup-compatibility/2006" xmlns:p14="http://schemas.microsoft.com/office/powerpoint/2010/main">
          <mc:Choice Requires="p14">
            <p:contentPart p14:bwMode="auto" r:id="rId381">
              <p14:nvContentPartPr>
                <p14:cNvPr id="258" name="Ink 257">
                  <a:extLst>
                    <a:ext uri="{FF2B5EF4-FFF2-40B4-BE49-F238E27FC236}">
                      <a16:creationId xmlns:a16="http://schemas.microsoft.com/office/drawing/2014/main" id="{654A5450-B90C-929D-E155-29FBCE8F8B98}"/>
                    </a:ext>
                  </a:extLst>
                </p14:cNvPr>
                <p14:cNvContentPartPr/>
                <p14:nvPr/>
              </p14:nvContentPartPr>
              <p14:xfrm>
                <a:off x="8213957" y="326765"/>
                <a:ext cx="108360" cy="138600"/>
              </p14:xfrm>
            </p:contentPart>
          </mc:Choice>
          <mc:Fallback xmlns="">
            <p:pic>
              <p:nvPicPr>
                <p:cNvPr id="258" name="Ink 257">
                  <a:extLst>
                    <a:ext uri="{FF2B5EF4-FFF2-40B4-BE49-F238E27FC236}">
                      <a16:creationId xmlns:a16="http://schemas.microsoft.com/office/drawing/2014/main" id="{654A5450-B90C-929D-E155-29FBCE8F8B98}"/>
                    </a:ext>
                  </a:extLst>
                </p:cNvPr>
                <p:cNvPicPr/>
                <p:nvPr/>
              </p:nvPicPr>
              <p:blipFill>
                <a:blip r:embed="rId382"/>
                <a:stretch>
                  <a:fillRect/>
                </a:stretch>
              </p:blipFill>
              <p:spPr>
                <a:xfrm>
                  <a:off x="8195957" y="309125"/>
                  <a:ext cx="14400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383">
              <p14:nvContentPartPr>
                <p14:cNvPr id="259" name="Ink 258">
                  <a:extLst>
                    <a:ext uri="{FF2B5EF4-FFF2-40B4-BE49-F238E27FC236}">
                      <a16:creationId xmlns:a16="http://schemas.microsoft.com/office/drawing/2014/main" id="{73916B35-C83B-92EE-C4AE-37BD93FEBEC4}"/>
                    </a:ext>
                  </a:extLst>
                </p14:cNvPr>
                <p14:cNvContentPartPr/>
                <p14:nvPr/>
              </p14:nvContentPartPr>
              <p14:xfrm>
                <a:off x="8359757" y="393365"/>
                <a:ext cx="68400" cy="69480"/>
              </p14:xfrm>
            </p:contentPart>
          </mc:Choice>
          <mc:Fallback xmlns="">
            <p:pic>
              <p:nvPicPr>
                <p:cNvPr id="259" name="Ink 258">
                  <a:extLst>
                    <a:ext uri="{FF2B5EF4-FFF2-40B4-BE49-F238E27FC236}">
                      <a16:creationId xmlns:a16="http://schemas.microsoft.com/office/drawing/2014/main" id="{73916B35-C83B-92EE-C4AE-37BD93FEBEC4}"/>
                    </a:ext>
                  </a:extLst>
                </p:cNvPr>
                <p:cNvPicPr/>
                <p:nvPr/>
              </p:nvPicPr>
              <p:blipFill>
                <a:blip r:embed="rId384"/>
                <a:stretch>
                  <a:fillRect/>
                </a:stretch>
              </p:blipFill>
              <p:spPr>
                <a:xfrm>
                  <a:off x="8342117" y="375725"/>
                  <a:ext cx="10404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385">
              <p14:nvContentPartPr>
                <p14:cNvPr id="260" name="Ink 259">
                  <a:extLst>
                    <a:ext uri="{FF2B5EF4-FFF2-40B4-BE49-F238E27FC236}">
                      <a16:creationId xmlns:a16="http://schemas.microsoft.com/office/drawing/2014/main" id="{FA822163-F8EC-DCB5-3663-998E444B3FFA}"/>
                    </a:ext>
                  </a:extLst>
                </p14:cNvPr>
                <p14:cNvContentPartPr/>
                <p14:nvPr/>
              </p14:nvContentPartPr>
              <p14:xfrm>
                <a:off x="8470637" y="389405"/>
                <a:ext cx="52560" cy="78120"/>
              </p14:xfrm>
            </p:contentPart>
          </mc:Choice>
          <mc:Fallback xmlns="">
            <p:pic>
              <p:nvPicPr>
                <p:cNvPr id="260" name="Ink 259">
                  <a:extLst>
                    <a:ext uri="{FF2B5EF4-FFF2-40B4-BE49-F238E27FC236}">
                      <a16:creationId xmlns:a16="http://schemas.microsoft.com/office/drawing/2014/main" id="{FA822163-F8EC-DCB5-3663-998E444B3FFA}"/>
                    </a:ext>
                  </a:extLst>
                </p:cNvPr>
                <p:cNvPicPr/>
                <p:nvPr/>
              </p:nvPicPr>
              <p:blipFill>
                <a:blip r:embed="rId386"/>
                <a:stretch>
                  <a:fillRect/>
                </a:stretch>
              </p:blipFill>
              <p:spPr>
                <a:xfrm>
                  <a:off x="8452997" y="371405"/>
                  <a:ext cx="8820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387">
              <p14:nvContentPartPr>
                <p14:cNvPr id="261" name="Ink 260">
                  <a:extLst>
                    <a:ext uri="{FF2B5EF4-FFF2-40B4-BE49-F238E27FC236}">
                      <a16:creationId xmlns:a16="http://schemas.microsoft.com/office/drawing/2014/main" id="{E44A8623-7BAC-E5B5-3652-8D9B39DA3CE7}"/>
                    </a:ext>
                  </a:extLst>
                </p14:cNvPr>
                <p14:cNvContentPartPr/>
                <p14:nvPr/>
              </p14:nvContentPartPr>
              <p14:xfrm>
                <a:off x="8566757" y="375005"/>
                <a:ext cx="61200" cy="87120"/>
              </p14:xfrm>
            </p:contentPart>
          </mc:Choice>
          <mc:Fallback xmlns="">
            <p:pic>
              <p:nvPicPr>
                <p:cNvPr id="261" name="Ink 260">
                  <a:extLst>
                    <a:ext uri="{FF2B5EF4-FFF2-40B4-BE49-F238E27FC236}">
                      <a16:creationId xmlns:a16="http://schemas.microsoft.com/office/drawing/2014/main" id="{E44A8623-7BAC-E5B5-3652-8D9B39DA3CE7}"/>
                    </a:ext>
                  </a:extLst>
                </p:cNvPr>
                <p:cNvPicPr/>
                <p:nvPr/>
              </p:nvPicPr>
              <p:blipFill>
                <a:blip r:embed="rId388"/>
                <a:stretch>
                  <a:fillRect/>
                </a:stretch>
              </p:blipFill>
              <p:spPr>
                <a:xfrm>
                  <a:off x="8548757" y="357005"/>
                  <a:ext cx="9684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389">
              <p14:nvContentPartPr>
                <p14:cNvPr id="262" name="Ink 261">
                  <a:extLst>
                    <a:ext uri="{FF2B5EF4-FFF2-40B4-BE49-F238E27FC236}">
                      <a16:creationId xmlns:a16="http://schemas.microsoft.com/office/drawing/2014/main" id="{56B1CB25-F4EC-E589-6A2F-13B1947BDA62}"/>
                    </a:ext>
                  </a:extLst>
                </p14:cNvPr>
                <p14:cNvContentPartPr/>
                <p14:nvPr/>
              </p14:nvContentPartPr>
              <p14:xfrm>
                <a:off x="8676197" y="414245"/>
                <a:ext cx="79920" cy="66600"/>
              </p14:xfrm>
            </p:contentPart>
          </mc:Choice>
          <mc:Fallback xmlns="">
            <p:pic>
              <p:nvPicPr>
                <p:cNvPr id="262" name="Ink 261">
                  <a:extLst>
                    <a:ext uri="{FF2B5EF4-FFF2-40B4-BE49-F238E27FC236}">
                      <a16:creationId xmlns:a16="http://schemas.microsoft.com/office/drawing/2014/main" id="{56B1CB25-F4EC-E589-6A2F-13B1947BDA62}"/>
                    </a:ext>
                  </a:extLst>
                </p:cNvPr>
                <p:cNvPicPr/>
                <p:nvPr/>
              </p:nvPicPr>
              <p:blipFill>
                <a:blip r:embed="rId390"/>
                <a:stretch>
                  <a:fillRect/>
                </a:stretch>
              </p:blipFill>
              <p:spPr>
                <a:xfrm>
                  <a:off x="8658197" y="396605"/>
                  <a:ext cx="11556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391">
              <p14:nvContentPartPr>
                <p14:cNvPr id="264" name="Ink 263">
                  <a:extLst>
                    <a:ext uri="{FF2B5EF4-FFF2-40B4-BE49-F238E27FC236}">
                      <a16:creationId xmlns:a16="http://schemas.microsoft.com/office/drawing/2014/main" id="{F65B5193-411D-F85A-32FA-F498E39D8DD8}"/>
                    </a:ext>
                  </a:extLst>
                </p14:cNvPr>
                <p14:cNvContentPartPr/>
                <p14:nvPr/>
              </p14:nvContentPartPr>
              <p14:xfrm>
                <a:off x="8774117" y="306245"/>
                <a:ext cx="11880" cy="60480"/>
              </p14:xfrm>
            </p:contentPart>
          </mc:Choice>
          <mc:Fallback xmlns="">
            <p:pic>
              <p:nvPicPr>
                <p:cNvPr id="264" name="Ink 263">
                  <a:extLst>
                    <a:ext uri="{FF2B5EF4-FFF2-40B4-BE49-F238E27FC236}">
                      <a16:creationId xmlns:a16="http://schemas.microsoft.com/office/drawing/2014/main" id="{F65B5193-411D-F85A-32FA-F498E39D8DD8}"/>
                    </a:ext>
                  </a:extLst>
                </p:cNvPr>
                <p:cNvPicPr/>
                <p:nvPr/>
              </p:nvPicPr>
              <p:blipFill>
                <a:blip r:embed="rId392"/>
                <a:stretch>
                  <a:fillRect/>
                </a:stretch>
              </p:blipFill>
              <p:spPr>
                <a:xfrm>
                  <a:off x="8756117" y="288245"/>
                  <a:ext cx="4752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393">
              <p14:nvContentPartPr>
                <p14:cNvPr id="265" name="Ink 264">
                  <a:extLst>
                    <a:ext uri="{FF2B5EF4-FFF2-40B4-BE49-F238E27FC236}">
                      <a16:creationId xmlns:a16="http://schemas.microsoft.com/office/drawing/2014/main" id="{9D290C11-4FFA-6953-D2E6-B83D66D09D38}"/>
                    </a:ext>
                  </a:extLst>
                </p14:cNvPr>
                <p14:cNvContentPartPr/>
                <p14:nvPr/>
              </p14:nvContentPartPr>
              <p14:xfrm>
                <a:off x="8853317" y="344405"/>
                <a:ext cx="30240" cy="128160"/>
              </p14:xfrm>
            </p:contentPart>
          </mc:Choice>
          <mc:Fallback xmlns="">
            <p:pic>
              <p:nvPicPr>
                <p:cNvPr id="265" name="Ink 264">
                  <a:extLst>
                    <a:ext uri="{FF2B5EF4-FFF2-40B4-BE49-F238E27FC236}">
                      <a16:creationId xmlns:a16="http://schemas.microsoft.com/office/drawing/2014/main" id="{9D290C11-4FFA-6953-D2E6-B83D66D09D38}"/>
                    </a:ext>
                  </a:extLst>
                </p:cNvPr>
                <p:cNvPicPr/>
                <p:nvPr/>
              </p:nvPicPr>
              <p:blipFill>
                <a:blip r:embed="rId394"/>
                <a:stretch>
                  <a:fillRect/>
                </a:stretch>
              </p:blipFill>
              <p:spPr>
                <a:xfrm>
                  <a:off x="8835677" y="326405"/>
                  <a:ext cx="6588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395">
              <p14:nvContentPartPr>
                <p14:cNvPr id="266" name="Ink 265">
                  <a:extLst>
                    <a:ext uri="{FF2B5EF4-FFF2-40B4-BE49-F238E27FC236}">
                      <a16:creationId xmlns:a16="http://schemas.microsoft.com/office/drawing/2014/main" id="{1EC7D9DD-264C-09EE-8D0A-9FBA595C81C7}"/>
                    </a:ext>
                  </a:extLst>
                </p14:cNvPr>
                <p14:cNvContentPartPr/>
                <p14:nvPr/>
              </p14:nvContentPartPr>
              <p14:xfrm>
                <a:off x="8824517" y="397325"/>
                <a:ext cx="70560" cy="3960"/>
              </p14:xfrm>
            </p:contentPart>
          </mc:Choice>
          <mc:Fallback xmlns="">
            <p:pic>
              <p:nvPicPr>
                <p:cNvPr id="266" name="Ink 265">
                  <a:extLst>
                    <a:ext uri="{FF2B5EF4-FFF2-40B4-BE49-F238E27FC236}">
                      <a16:creationId xmlns:a16="http://schemas.microsoft.com/office/drawing/2014/main" id="{1EC7D9DD-264C-09EE-8D0A-9FBA595C81C7}"/>
                    </a:ext>
                  </a:extLst>
                </p:cNvPr>
                <p:cNvPicPr/>
                <p:nvPr/>
              </p:nvPicPr>
              <p:blipFill>
                <a:blip r:embed="rId396"/>
                <a:stretch>
                  <a:fillRect/>
                </a:stretch>
              </p:blipFill>
              <p:spPr>
                <a:xfrm>
                  <a:off x="8806517" y="379325"/>
                  <a:ext cx="106200" cy="39600"/>
                </a:xfrm>
                <a:prstGeom prst="rect">
                  <a:avLst/>
                </a:prstGeom>
              </p:spPr>
            </p:pic>
          </mc:Fallback>
        </mc:AlternateContent>
      </p:grpSp>
      <p:grpSp>
        <p:nvGrpSpPr>
          <p:cNvPr id="272" name="Group 271">
            <a:extLst>
              <a:ext uri="{FF2B5EF4-FFF2-40B4-BE49-F238E27FC236}">
                <a16:creationId xmlns:a16="http://schemas.microsoft.com/office/drawing/2014/main" id="{DC8DD497-5BC5-65D4-F4D0-E2ED6372BA90}"/>
              </a:ext>
            </a:extLst>
          </p:cNvPr>
          <p:cNvGrpSpPr/>
          <p:nvPr/>
        </p:nvGrpSpPr>
        <p:grpSpPr>
          <a:xfrm>
            <a:off x="9148877" y="333605"/>
            <a:ext cx="357840" cy="166680"/>
            <a:chOff x="9148877" y="333605"/>
            <a:chExt cx="357840" cy="166680"/>
          </a:xfrm>
        </p:grpSpPr>
        <mc:AlternateContent xmlns:mc="http://schemas.openxmlformats.org/markup-compatibility/2006" xmlns:p14="http://schemas.microsoft.com/office/powerpoint/2010/main">
          <mc:Choice Requires="p14">
            <p:contentPart p14:bwMode="auto" r:id="rId397">
              <p14:nvContentPartPr>
                <p14:cNvPr id="268" name="Ink 267">
                  <a:extLst>
                    <a:ext uri="{FF2B5EF4-FFF2-40B4-BE49-F238E27FC236}">
                      <a16:creationId xmlns:a16="http://schemas.microsoft.com/office/drawing/2014/main" id="{3CE467DC-C558-C25E-19E0-4B59B672670F}"/>
                    </a:ext>
                  </a:extLst>
                </p14:cNvPr>
                <p14:cNvContentPartPr/>
                <p14:nvPr/>
              </p14:nvContentPartPr>
              <p14:xfrm>
                <a:off x="9148877" y="333605"/>
                <a:ext cx="74880" cy="166680"/>
              </p14:xfrm>
            </p:contentPart>
          </mc:Choice>
          <mc:Fallback xmlns="">
            <p:pic>
              <p:nvPicPr>
                <p:cNvPr id="268" name="Ink 267">
                  <a:extLst>
                    <a:ext uri="{FF2B5EF4-FFF2-40B4-BE49-F238E27FC236}">
                      <a16:creationId xmlns:a16="http://schemas.microsoft.com/office/drawing/2014/main" id="{3CE467DC-C558-C25E-19E0-4B59B672670F}"/>
                    </a:ext>
                  </a:extLst>
                </p:cNvPr>
                <p:cNvPicPr/>
                <p:nvPr/>
              </p:nvPicPr>
              <p:blipFill>
                <a:blip r:embed="rId398"/>
                <a:stretch>
                  <a:fillRect/>
                </a:stretch>
              </p:blipFill>
              <p:spPr>
                <a:xfrm>
                  <a:off x="9131237" y="315605"/>
                  <a:ext cx="11052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399">
              <p14:nvContentPartPr>
                <p14:cNvPr id="269" name="Ink 268">
                  <a:extLst>
                    <a:ext uri="{FF2B5EF4-FFF2-40B4-BE49-F238E27FC236}">
                      <a16:creationId xmlns:a16="http://schemas.microsoft.com/office/drawing/2014/main" id="{A38076F1-F572-2DEF-A11A-95A85067E464}"/>
                    </a:ext>
                  </a:extLst>
                </p14:cNvPr>
                <p14:cNvContentPartPr/>
                <p14:nvPr/>
              </p14:nvContentPartPr>
              <p14:xfrm>
                <a:off x="9284237" y="399845"/>
                <a:ext cx="57240" cy="67680"/>
              </p14:xfrm>
            </p:contentPart>
          </mc:Choice>
          <mc:Fallback xmlns="">
            <p:pic>
              <p:nvPicPr>
                <p:cNvPr id="269" name="Ink 268">
                  <a:extLst>
                    <a:ext uri="{FF2B5EF4-FFF2-40B4-BE49-F238E27FC236}">
                      <a16:creationId xmlns:a16="http://schemas.microsoft.com/office/drawing/2014/main" id="{A38076F1-F572-2DEF-A11A-95A85067E464}"/>
                    </a:ext>
                  </a:extLst>
                </p:cNvPr>
                <p:cNvPicPr/>
                <p:nvPr/>
              </p:nvPicPr>
              <p:blipFill>
                <a:blip r:embed="rId400"/>
                <a:stretch>
                  <a:fillRect/>
                </a:stretch>
              </p:blipFill>
              <p:spPr>
                <a:xfrm>
                  <a:off x="9266597" y="381845"/>
                  <a:ext cx="9288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401">
              <p14:nvContentPartPr>
                <p14:cNvPr id="270" name="Ink 269">
                  <a:extLst>
                    <a:ext uri="{FF2B5EF4-FFF2-40B4-BE49-F238E27FC236}">
                      <a16:creationId xmlns:a16="http://schemas.microsoft.com/office/drawing/2014/main" id="{4B19ECE3-053F-5E84-1030-2CF8A1302092}"/>
                    </a:ext>
                  </a:extLst>
                </p14:cNvPr>
                <p14:cNvContentPartPr/>
                <p14:nvPr/>
              </p14:nvContentPartPr>
              <p14:xfrm>
                <a:off x="9380357" y="383645"/>
                <a:ext cx="52200" cy="83160"/>
              </p14:xfrm>
            </p:contentPart>
          </mc:Choice>
          <mc:Fallback xmlns="">
            <p:pic>
              <p:nvPicPr>
                <p:cNvPr id="270" name="Ink 269">
                  <a:extLst>
                    <a:ext uri="{FF2B5EF4-FFF2-40B4-BE49-F238E27FC236}">
                      <a16:creationId xmlns:a16="http://schemas.microsoft.com/office/drawing/2014/main" id="{4B19ECE3-053F-5E84-1030-2CF8A1302092}"/>
                    </a:ext>
                  </a:extLst>
                </p:cNvPr>
                <p:cNvPicPr/>
                <p:nvPr/>
              </p:nvPicPr>
              <p:blipFill>
                <a:blip r:embed="rId402"/>
                <a:stretch>
                  <a:fillRect/>
                </a:stretch>
              </p:blipFill>
              <p:spPr>
                <a:xfrm>
                  <a:off x="9362717" y="366005"/>
                  <a:ext cx="8784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403">
              <p14:nvContentPartPr>
                <p14:cNvPr id="271" name="Ink 270">
                  <a:extLst>
                    <a:ext uri="{FF2B5EF4-FFF2-40B4-BE49-F238E27FC236}">
                      <a16:creationId xmlns:a16="http://schemas.microsoft.com/office/drawing/2014/main" id="{47F13794-1628-8D31-C4E3-CF401CF06636}"/>
                    </a:ext>
                  </a:extLst>
                </p14:cNvPr>
                <p14:cNvContentPartPr/>
                <p14:nvPr/>
              </p14:nvContentPartPr>
              <p14:xfrm>
                <a:off x="9474677" y="372125"/>
                <a:ext cx="32040" cy="79200"/>
              </p14:xfrm>
            </p:contentPart>
          </mc:Choice>
          <mc:Fallback xmlns="">
            <p:pic>
              <p:nvPicPr>
                <p:cNvPr id="271" name="Ink 270">
                  <a:extLst>
                    <a:ext uri="{FF2B5EF4-FFF2-40B4-BE49-F238E27FC236}">
                      <a16:creationId xmlns:a16="http://schemas.microsoft.com/office/drawing/2014/main" id="{47F13794-1628-8D31-C4E3-CF401CF06636}"/>
                    </a:ext>
                  </a:extLst>
                </p:cNvPr>
                <p:cNvPicPr/>
                <p:nvPr/>
              </p:nvPicPr>
              <p:blipFill>
                <a:blip r:embed="rId404"/>
                <a:stretch>
                  <a:fillRect/>
                </a:stretch>
              </p:blipFill>
              <p:spPr>
                <a:xfrm>
                  <a:off x="9456677" y="354485"/>
                  <a:ext cx="67680" cy="114840"/>
                </a:xfrm>
                <a:prstGeom prst="rect">
                  <a:avLst/>
                </a:prstGeom>
              </p:spPr>
            </p:pic>
          </mc:Fallback>
        </mc:AlternateContent>
      </p:grpSp>
      <p:grpSp>
        <p:nvGrpSpPr>
          <p:cNvPr id="281" name="Group 280">
            <a:extLst>
              <a:ext uri="{FF2B5EF4-FFF2-40B4-BE49-F238E27FC236}">
                <a16:creationId xmlns:a16="http://schemas.microsoft.com/office/drawing/2014/main" id="{DB110564-C212-29D8-B009-896A118442A7}"/>
              </a:ext>
            </a:extLst>
          </p:cNvPr>
          <p:cNvGrpSpPr/>
          <p:nvPr/>
        </p:nvGrpSpPr>
        <p:grpSpPr>
          <a:xfrm>
            <a:off x="9709397" y="336125"/>
            <a:ext cx="733680" cy="239040"/>
            <a:chOff x="9709397" y="336125"/>
            <a:chExt cx="733680" cy="239040"/>
          </a:xfrm>
        </p:grpSpPr>
        <mc:AlternateContent xmlns:mc="http://schemas.openxmlformats.org/markup-compatibility/2006" xmlns:p14="http://schemas.microsoft.com/office/powerpoint/2010/main">
          <mc:Choice Requires="p14">
            <p:contentPart p14:bwMode="auto" r:id="rId405">
              <p14:nvContentPartPr>
                <p14:cNvPr id="273" name="Ink 272">
                  <a:extLst>
                    <a:ext uri="{FF2B5EF4-FFF2-40B4-BE49-F238E27FC236}">
                      <a16:creationId xmlns:a16="http://schemas.microsoft.com/office/drawing/2014/main" id="{C6D8C518-DFAB-B6CA-63C1-0EED5A79828B}"/>
                    </a:ext>
                  </a:extLst>
                </p14:cNvPr>
                <p14:cNvContentPartPr/>
                <p14:nvPr/>
              </p14:nvContentPartPr>
              <p14:xfrm>
                <a:off x="9738197" y="341885"/>
                <a:ext cx="15840" cy="145080"/>
              </p14:xfrm>
            </p:contentPart>
          </mc:Choice>
          <mc:Fallback xmlns="">
            <p:pic>
              <p:nvPicPr>
                <p:cNvPr id="273" name="Ink 272">
                  <a:extLst>
                    <a:ext uri="{FF2B5EF4-FFF2-40B4-BE49-F238E27FC236}">
                      <a16:creationId xmlns:a16="http://schemas.microsoft.com/office/drawing/2014/main" id="{C6D8C518-DFAB-B6CA-63C1-0EED5A79828B}"/>
                    </a:ext>
                  </a:extLst>
                </p:cNvPr>
                <p:cNvPicPr/>
                <p:nvPr/>
              </p:nvPicPr>
              <p:blipFill>
                <a:blip r:embed="rId406"/>
                <a:stretch>
                  <a:fillRect/>
                </a:stretch>
              </p:blipFill>
              <p:spPr>
                <a:xfrm>
                  <a:off x="9720557" y="324245"/>
                  <a:ext cx="514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274" name="Ink 273">
                  <a:extLst>
                    <a:ext uri="{FF2B5EF4-FFF2-40B4-BE49-F238E27FC236}">
                      <a16:creationId xmlns:a16="http://schemas.microsoft.com/office/drawing/2014/main" id="{2F05310E-0C3B-BBAF-21D1-7A442F5280FD}"/>
                    </a:ext>
                  </a:extLst>
                </p14:cNvPr>
                <p14:cNvContentPartPr/>
                <p14:nvPr/>
              </p14:nvContentPartPr>
              <p14:xfrm>
                <a:off x="9709397" y="406325"/>
                <a:ext cx="91800" cy="9000"/>
              </p14:xfrm>
            </p:contentPart>
          </mc:Choice>
          <mc:Fallback xmlns="">
            <p:pic>
              <p:nvPicPr>
                <p:cNvPr id="274" name="Ink 273">
                  <a:extLst>
                    <a:ext uri="{FF2B5EF4-FFF2-40B4-BE49-F238E27FC236}">
                      <a16:creationId xmlns:a16="http://schemas.microsoft.com/office/drawing/2014/main" id="{2F05310E-0C3B-BBAF-21D1-7A442F5280FD}"/>
                    </a:ext>
                  </a:extLst>
                </p:cNvPr>
                <p:cNvPicPr/>
                <p:nvPr/>
              </p:nvPicPr>
              <p:blipFill>
                <a:blip r:embed="rId408"/>
                <a:stretch>
                  <a:fillRect/>
                </a:stretch>
              </p:blipFill>
              <p:spPr>
                <a:xfrm>
                  <a:off x="9691757" y="388325"/>
                  <a:ext cx="12744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409">
              <p14:nvContentPartPr>
                <p14:cNvPr id="275" name="Ink 274">
                  <a:extLst>
                    <a:ext uri="{FF2B5EF4-FFF2-40B4-BE49-F238E27FC236}">
                      <a16:creationId xmlns:a16="http://schemas.microsoft.com/office/drawing/2014/main" id="{75017B68-970C-6E18-117D-8364CA8FDD44}"/>
                    </a:ext>
                  </a:extLst>
                </p14:cNvPr>
                <p14:cNvContentPartPr/>
                <p14:nvPr/>
              </p14:nvContentPartPr>
              <p14:xfrm>
                <a:off x="9824957" y="336125"/>
                <a:ext cx="86400" cy="142200"/>
              </p14:xfrm>
            </p:contentPart>
          </mc:Choice>
          <mc:Fallback xmlns="">
            <p:pic>
              <p:nvPicPr>
                <p:cNvPr id="275" name="Ink 274">
                  <a:extLst>
                    <a:ext uri="{FF2B5EF4-FFF2-40B4-BE49-F238E27FC236}">
                      <a16:creationId xmlns:a16="http://schemas.microsoft.com/office/drawing/2014/main" id="{75017B68-970C-6E18-117D-8364CA8FDD44}"/>
                    </a:ext>
                  </a:extLst>
                </p:cNvPr>
                <p:cNvPicPr/>
                <p:nvPr/>
              </p:nvPicPr>
              <p:blipFill>
                <a:blip r:embed="rId410"/>
                <a:stretch>
                  <a:fillRect/>
                </a:stretch>
              </p:blipFill>
              <p:spPr>
                <a:xfrm>
                  <a:off x="9807317" y="318485"/>
                  <a:ext cx="12204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276" name="Ink 275">
                  <a:extLst>
                    <a:ext uri="{FF2B5EF4-FFF2-40B4-BE49-F238E27FC236}">
                      <a16:creationId xmlns:a16="http://schemas.microsoft.com/office/drawing/2014/main" id="{C0E294B4-35A5-7DD5-AAAF-2F9FDB3C598C}"/>
                    </a:ext>
                  </a:extLst>
                </p14:cNvPr>
                <p14:cNvContentPartPr/>
                <p14:nvPr/>
              </p14:nvContentPartPr>
              <p14:xfrm>
                <a:off x="9954917" y="417485"/>
                <a:ext cx="44280" cy="70920"/>
              </p14:xfrm>
            </p:contentPart>
          </mc:Choice>
          <mc:Fallback xmlns="">
            <p:pic>
              <p:nvPicPr>
                <p:cNvPr id="276" name="Ink 275">
                  <a:extLst>
                    <a:ext uri="{FF2B5EF4-FFF2-40B4-BE49-F238E27FC236}">
                      <a16:creationId xmlns:a16="http://schemas.microsoft.com/office/drawing/2014/main" id="{C0E294B4-35A5-7DD5-AAAF-2F9FDB3C598C}"/>
                    </a:ext>
                  </a:extLst>
                </p:cNvPr>
                <p:cNvPicPr/>
                <p:nvPr/>
              </p:nvPicPr>
              <p:blipFill>
                <a:blip r:embed="rId412"/>
                <a:stretch>
                  <a:fillRect/>
                </a:stretch>
              </p:blipFill>
              <p:spPr>
                <a:xfrm>
                  <a:off x="9936917" y="399485"/>
                  <a:ext cx="7992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277" name="Ink 276">
                  <a:extLst>
                    <a:ext uri="{FF2B5EF4-FFF2-40B4-BE49-F238E27FC236}">
                      <a16:creationId xmlns:a16="http://schemas.microsoft.com/office/drawing/2014/main" id="{C7BA5E33-3CEE-2137-D002-CEFC2146866F}"/>
                    </a:ext>
                  </a:extLst>
                </p14:cNvPr>
                <p14:cNvContentPartPr/>
                <p14:nvPr/>
              </p14:nvContentPartPr>
              <p14:xfrm>
                <a:off x="10005677" y="433685"/>
                <a:ext cx="48240" cy="51480"/>
              </p14:xfrm>
            </p:contentPart>
          </mc:Choice>
          <mc:Fallback xmlns="">
            <p:pic>
              <p:nvPicPr>
                <p:cNvPr id="277" name="Ink 276">
                  <a:extLst>
                    <a:ext uri="{FF2B5EF4-FFF2-40B4-BE49-F238E27FC236}">
                      <a16:creationId xmlns:a16="http://schemas.microsoft.com/office/drawing/2014/main" id="{C7BA5E33-3CEE-2137-D002-CEFC2146866F}"/>
                    </a:ext>
                  </a:extLst>
                </p:cNvPr>
                <p:cNvPicPr/>
                <p:nvPr/>
              </p:nvPicPr>
              <p:blipFill>
                <a:blip r:embed="rId414"/>
                <a:stretch>
                  <a:fillRect/>
                </a:stretch>
              </p:blipFill>
              <p:spPr>
                <a:xfrm>
                  <a:off x="9987677" y="416045"/>
                  <a:ext cx="8388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415">
              <p14:nvContentPartPr>
                <p14:cNvPr id="278" name="Ink 277">
                  <a:extLst>
                    <a:ext uri="{FF2B5EF4-FFF2-40B4-BE49-F238E27FC236}">
                      <a16:creationId xmlns:a16="http://schemas.microsoft.com/office/drawing/2014/main" id="{0E30052C-CE6A-0D24-1E1A-C3017D7E5ECD}"/>
                    </a:ext>
                  </a:extLst>
                </p14:cNvPr>
                <p14:cNvContentPartPr/>
                <p14:nvPr/>
              </p14:nvContentPartPr>
              <p14:xfrm>
                <a:off x="10105757" y="429365"/>
                <a:ext cx="60840" cy="51840"/>
              </p14:xfrm>
            </p:contentPart>
          </mc:Choice>
          <mc:Fallback xmlns="">
            <p:pic>
              <p:nvPicPr>
                <p:cNvPr id="278" name="Ink 277">
                  <a:extLst>
                    <a:ext uri="{FF2B5EF4-FFF2-40B4-BE49-F238E27FC236}">
                      <a16:creationId xmlns:a16="http://schemas.microsoft.com/office/drawing/2014/main" id="{0E30052C-CE6A-0D24-1E1A-C3017D7E5ECD}"/>
                    </a:ext>
                  </a:extLst>
                </p:cNvPr>
                <p:cNvPicPr/>
                <p:nvPr/>
              </p:nvPicPr>
              <p:blipFill>
                <a:blip r:embed="rId416"/>
                <a:stretch>
                  <a:fillRect/>
                </a:stretch>
              </p:blipFill>
              <p:spPr>
                <a:xfrm>
                  <a:off x="10088117" y="411725"/>
                  <a:ext cx="9648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279" name="Ink 278">
                  <a:extLst>
                    <a:ext uri="{FF2B5EF4-FFF2-40B4-BE49-F238E27FC236}">
                      <a16:creationId xmlns:a16="http://schemas.microsoft.com/office/drawing/2014/main" id="{D2A1D19D-6B15-CC93-45AA-DD8B5718AA4C}"/>
                    </a:ext>
                  </a:extLst>
                </p14:cNvPr>
                <p14:cNvContentPartPr/>
                <p14:nvPr/>
              </p14:nvContentPartPr>
              <p14:xfrm>
                <a:off x="10189997" y="434405"/>
                <a:ext cx="60840" cy="140760"/>
              </p14:xfrm>
            </p:contentPart>
          </mc:Choice>
          <mc:Fallback xmlns="">
            <p:pic>
              <p:nvPicPr>
                <p:cNvPr id="279" name="Ink 278">
                  <a:extLst>
                    <a:ext uri="{FF2B5EF4-FFF2-40B4-BE49-F238E27FC236}">
                      <a16:creationId xmlns:a16="http://schemas.microsoft.com/office/drawing/2014/main" id="{D2A1D19D-6B15-CC93-45AA-DD8B5718AA4C}"/>
                    </a:ext>
                  </a:extLst>
                </p:cNvPr>
                <p:cNvPicPr/>
                <p:nvPr/>
              </p:nvPicPr>
              <p:blipFill>
                <a:blip r:embed="rId418"/>
                <a:stretch>
                  <a:fillRect/>
                </a:stretch>
              </p:blipFill>
              <p:spPr>
                <a:xfrm>
                  <a:off x="10172357" y="416765"/>
                  <a:ext cx="9648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419">
              <p14:nvContentPartPr>
                <p14:cNvPr id="280" name="Ink 279">
                  <a:extLst>
                    <a:ext uri="{FF2B5EF4-FFF2-40B4-BE49-F238E27FC236}">
                      <a16:creationId xmlns:a16="http://schemas.microsoft.com/office/drawing/2014/main" id="{725BBFB2-CE4F-33BC-1C76-EC2B0FDA406C}"/>
                    </a:ext>
                  </a:extLst>
                </p14:cNvPr>
                <p14:cNvContentPartPr/>
                <p14:nvPr/>
              </p14:nvContentPartPr>
              <p14:xfrm>
                <a:off x="10320677" y="373565"/>
                <a:ext cx="122400" cy="147240"/>
              </p14:xfrm>
            </p:contentPart>
          </mc:Choice>
          <mc:Fallback xmlns="">
            <p:pic>
              <p:nvPicPr>
                <p:cNvPr id="280" name="Ink 279">
                  <a:extLst>
                    <a:ext uri="{FF2B5EF4-FFF2-40B4-BE49-F238E27FC236}">
                      <a16:creationId xmlns:a16="http://schemas.microsoft.com/office/drawing/2014/main" id="{725BBFB2-CE4F-33BC-1C76-EC2B0FDA406C}"/>
                    </a:ext>
                  </a:extLst>
                </p:cNvPr>
                <p:cNvPicPr/>
                <p:nvPr/>
              </p:nvPicPr>
              <p:blipFill>
                <a:blip r:embed="rId420"/>
                <a:stretch>
                  <a:fillRect/>
                </a:stretch>
              </p:blipFill>
              <p:spPr>
                <a:xfrm>
                  <a:off x="10302677" y="355565"/>
                  <a:ext cx="158040" cy="182880"/>
                </a:xfrm>
                <a:prstGeom prst="rect">
                  <a:avLst/>
                </a:prstGeom>
              </p:spPr>
            </p:pic>
          </mc:Fallback>
        </mc:AlternateContent>
      </p:grpSp>
      <p:grpSp>
        <p:nvGrpSpPr>
          <p:cNvPr id="286" name="Group 285">
            <a:extLst>
              <a:ext uri="{FF2B5EF4-FFF2-40B4-BE49-F238E27FC236}">
                <a16:creationId xmlns:a16="http://schemas.microsoft.com/office/drawing/2014/main" id="{75413883-495F-CB3E-31B2-8D5F02449A2E}"/>
              </a:ext>
            </a:extLst>
          </p:cNvPr>
          <p:cNvGrpSpPr/>
          <p:nvPr/>
        </p:nvGrpSpPr>
        <p:grpSpPr>
          <a:xfrm>
            <a:off x="10583117" y="348005"/>
            <a:ext cx="351720" cy="172800"/>
            <a:chOff x="10583117" y="348005"/>
            <a:chExt cx="351720" cy="172800"/>
          </a:xfrm>
        </p:grpSpPr>
        <mc:AlternateContent xmlns:mc="http://schemas.openxmlformats.org/markup-compatibility/2006" xmlns:p14="http://schemas.microsoft.com/office/powerpoint/2010/main">
          <mc:Choice Requires="p14">
            <p:contentPart p14:bwMode="auto" r:id="rId421">
              <p14:nvContentPartPr>
                <p14:cNvPr id="282" name="Ink 281">
                  <a:extLst>
                    <a:ext uri="{FF2B5EF4-FFF2-40B4-BE49-F238E27FC236}">
                      <a16:creationId xmlns:a16="http://schemas.microsoft.com/office/drawing/2014/main" id="{A376FE70-83C2-0CB5-9C76-5C90CBC65430}"/>
                    </a:ext>
                  </a:extLst>
                </p14:cNvPr>
                <p14:cNvContentPartPr/>
                <p14:nvPr/>
              </p14:nvContentPartPr>
              <p14:xfrm>
                <a:off x="10637837" y="348005"/>
                <a:ext cx="19440" cy="172800"/>
              </p14:xfrm>
            </p:contentPart>
          </mc:Choice>
          <mc:Fallback xmlns="">
            <p:pic>
              <p:nvPicPr>
                <p:cNvPr id="282" name="Ink 281">
                  <a:extLst>
                    <a:ext uri="{FF2B5EF4-FFF2-40B4-BE49-F238E27FC236}">
                      <a16:creationId xmlns:a16="http://schemas.microsoft.com/office/drawing/2014/main" id="{A376FE70-83C2-0CB5-9C76-5C90CBC65430}"/>
                    </a:ext>
                  </a:extLst>
                </p:cNvPr>
                <p:cNvPicPr/>
                <p:nvPr/>
              </p:nvPicPr>
              <p:blipFill>
                <a:blip r:embed="rId422"/>
                <a:stretch>
                  <a:fillRect/>
                </a:stretch>
              </p:blipFill>
              <p:spPr>
                <a:xfrm>
                  <a:off x="10619837" y="330365"/>
                  <a:ext cx="5508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423">
              <p14:nvContentPartPr>
                <p14:cNvPr id="283" name="Ink 282">
                  <a:extLst>
                    <a:ext uri="{FF2B5EF4-FFF2-40B4-BE49-F238E27FC236}">
                      <a16:creationId xmlns:a16="http://schemas.microsoft.com/office/drawing/2014/main" id="{EA3F576C-D8F7-5F32-01DB-A4AA8B5150B1}"/>
                    </a:ext>
                  </a:extLst>
                </p14:cNvPr>
                <p14:cNvContentPartPr/>
                <p14:nvPr/>
              </p14:nvContentPartPr>
              <p14:xfrm>
                <a:off x="10583117" y="421085"/>
                <a:ext cx="113040" cy="10800"/>
              </p14:xfrm>
            </p:contentPart>
          </mc:Choice>
          <mc:Fallback xmlns="">
            <p:pic>
              <p:nvPicPr>
                <p:cNvPr id="283" name="Ink 282">
                  <a:extLst>
                    <a:ext uri="{FF2B5EF4-FFF2-40B4-BE49-F238E27FC236}">
                      <a16:creationId xmlns:a16="http://schemas.microsoft.com/office/drawing/2014/main" id="{EA3F576C-D8F7-5F32-01DB-A4AA8B5150B1}"/>
                    </a:ext>
                  </a:extLst>
                </p:cNvPr>
                <p:cNvPicPr/>
                <p:nvPr/>
              </p:nvPicPr>
              <p:blipFill>
                <a:blip r:embed="rId424"/>
                <a:stretch>
                  <a:fillRect/>
                </a:stretch>
              </p:blipFill>
              <p:spPr>
                <a:xfrm>
                  <a:off x="10565117" y="403445"/>
                  <a:ext cx="14868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425">
              <p14:nvContentPartPr>
                <p14:cNvPr id="284" name="Ink 283">
                  <a:extLst>
                    <a:ext uri="{FF2B5EF4-FFF2-40B4-BE49-F238E27FC236}">
                      <a16:creationId xmlns:a16="http://schemas.microsoft.com/office/drawing/2014/main" id="{1010DBA1-8AEF-7EC5-7070-D1A8E76B31AC}"/>
                    </a:ext>
                  </a:extLst>
                </p14:cNvPr>
                <p14:cNvContentPartPr/>
                <p14:nvPr/>
              </p14:nvContentPartPr>
              <p14:xfrm>
                <a:off x="10741877" y="352325"/>
                <a:ext cx="99360" cy="143280"/>
              </p14:xfrm>
            </p:contentPart>
          </mc:Choice>
          <mc:Fallback xmlns="">
            <p:pic>
              <p:nvPicPr>
                <p:cNvPr id="284" name="Ink 283">
                  <a:extLst>
                    <a:ext uri="{FF2B5EF4-FFF2-40B4-BE49-F238E27FC236}">
                      <a16:creationId xmlns:a16="http://schemas.microsoft.com/office/drawing/2014/main" id="{1010DBA1-8AEF-7EC5-7070-D1A8E76B31AC}"/>
                    </a:ext>
                  </a:extLst>
                </p:cNvPr>
                <p:cNvPicPr/>
                <p:nvPr/>
              </p:nvPicPr>
              <p:blipFill>
                <a:blip r:embed="rId426"/>
                <a:stretch>
                  <a:fillRect/>
                </a:stretch>
              </p:blipFill>
              <p:spPr>
                <a:xfrm>
                  <a:off x="10723877" y="334685"/>
                  <a:ext cx="13500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427">
              <p14:nvContentPartPr>
                <p14:cNvPr id="285" name="Ink 284">
                  <a:extLst>
                    <a:ext uri="{FF2B5EF4-FFF2-40B4-BE49-F238E27FC236}">
                      <a16:creationId xmlns:a16="http://schemas.microsoft.com/office/drawing/2014/main" id="{E79270E0-0601-4A80-6F00-EAEFA7937824}"/>
                    </a:ext>
                  </a:extLst>
                </p14:cNvPr>
                <p14:cNvContentPartPr/>
                <p14:nvPr/>
              </p14:nvContentPartPr>
              <p14:xfrm>
                <a:off x="10848077" y="432245"/>
                <a:ext cx="86760" cy="67320"/>
              </p14:xfrm>
            </p:contentPart>
          </mc:Choice>
          <mc:Fallback xmlns="">
            <p:pic>
              <p:nvPicPr>
                <p:cNvPr id="285" name="Ink 284">
                  <a:extLst>
                    <a:ext uri="{FF2B5EF4-FFF2-40B4-BE49-F238E27FC236}">
                      <a16:creationId xmlns:a16="http://schemas.microsoft.com/office/drawing/2014/main" id="{E79270E0-0601-4A80-6F00-EAEFA7937824}"/>
                    </a:ext>
                  </a:extLst>
                </p:cNvPr>
                <p:cNvPicPr/>
                <p:nvPr/>
              </p:nvPicPr>
              <p:blipFill>
                <a:blip r:embed="rId428"/>
                <a:stretch>
                  <a:fillRect/>
                </a:stretch>
              </p:blipFill>
              <p:spPr>
                <a:xfrm>
                  <a:off x="10830437" y="414605"/>
                  <a:ext cx="122400" cy="102960"/>
                </a:xfrm>
                <a:prstGeom prst="rect">
                  <a:avLst/>
                </a:prstGeom>
              </p:spPr>
            </p:pic>
          </mc:Fallback>
        </mc:AlternateContent>
      </p:grpSp>
      <p:sp>
        <p:nvSpPr>
          <p:cNvPr id="2" name="Rectangle 1">
            <a:extLst>
              <a:ext uri="{FF2B5EF4-FFF2-40B4-BE49-F238E27FC236}">
                <a16:creationId xmlns:a16="http://schemas.microsoft.com/office/drawing/2014/main" id="{A5DA40C5-1DED-FDF7-7197-0E1FBBF06655}"/>
              </a:ext>
            </a:extLst>
          </p:cNvPr>
          <p:cNvSpPr/>
          <p:nvPr/>
        </p:nvSpPr>
        <p:spPr>
          <a:xfrm>
            <a:off x="310551" y="3502325"/>
            <a:ext cx="6531983" cy="29054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a:extLst>
              <a:ext uri="{FF2B5EF4-FFF2-40B4-BE49-F238E27FC236}">
                <a16:creationId xmlns:a16="http://schemas.microsoft.com/office/drawing/2014/main" id="{8945318A-5313-08C8-9EFD-895FA1B567EC}"/>
              </a:ext>
            </a:extLst>
          </p:cNvPr>
          <p:cNvGrpSpPr/>
          <p:nvPr/>
        </p:nvGrpSpPr>
        <p:grpSpPr>
          <a:xfrm>
            <a:off x="9941237" y="646445"/>
            <a:ext cx="1179000" cy="203400"/>
            <a:chOff x="9941237" y="646445"/>
            <a:chExt cx="1179000" cy="203400"/>
          </a:xfrm>
        </p:grpSpPr>
        <mc:AlternateContent xmlns:mc="http://schemas.openxmlformats.org/markup-compatibility/2006" xmlns:p14="http://schemas.microsoft.com/office/powerpoint/2010/main">
          <mc:Choice Requires="p14">
            <p:contentPart p14:bwMode="auto" r:id="rId429">
              <p14:nvContentPartPr>
                <p14:cNvPr id="287" name="Ink 286">
                  <a:extLst>
                    <a:ext uri="{FF2B5EF4-FFF2-40B4-BE49-F238E27FC236}">
                      <a16:creationId xmlns:a16="http://schemas.microsoft.com/office/drawing/2014/main" id="{07B31E25-5235-023C-F5E7-A16172EEA231}"/>
                    </a:ext>
                  </a:extLst>
                </p14:cNvPr>
                <p14:cNvContentPartPr/>
                <p14:nvPr/>
              </p14:nvContentPartPr>
              <p14:xfrm>
                <a:off x="10001357" y="666245"/>
                <a:ext cx="9360" cy="123480"/>
              </p14:xfrm>
            </p:contentPart>
          </mc:Choice>
          <mc:Fallback xmlns="">
            <p:pic>
              <p:nvPicPr>
                <p:cNvPr id="287" name="Ink 286">
                  <a:extLst>
                    <a:ext uri="{FF2B5EF4-FFF2-40B4-BE49-F238E27FC236}">
                      <a16:creationId xmlns:a16="http://schemas.microsoft.com/office/drawing/2014/main" id="{07B31E25-5235-023C-F5E7-A16172EEA231}"/>
                    </a:ext>
                  </a:extLst>
                </p:cNvPr>
                <p:cNvPicPr/>
                <p:nvPr/>
              </p:nvPicPr>
              <p:blipFill>
                <a:blip r:embed="rId430"/>
                <a:stretch>
                  <a:fillRect/>
                </a:stretch>
              </p:blipFill>
              <p:spPr>
                <a:xfrm>
                  <a:off x="9983717" y="648605"/>
                  <a:ext cx="450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431">
              <p14:nvContentPartPr>
                <p14:cNvPr id="288" name="Ink 287">
                  <a:extLst>
                    <a:ext uri="{FF2B5EF4-FFF2-40B4-BE49-F238E27FC236}">
                      <a16:creationId xmlns:a16="http://schemas.microsoft.com/office/drawing/2014/main" id="{22C45F80-4E5A-7388-C1BD-2ECCE784D9AE}"/>
                    </a:ext>
                  </a:extLst>
                </p14:cNvPr>
                <p14:cNvContentPartPr/>
                <p14:nvPr/>
              </p14:nvContentPartPr>
              <p14:xfrm>
                <a:off x="9941237" y="646445"/>
                <a:ext cx="129240" cy="32040"/>
              </p14:xfrm>
            </p:contentPart>
          </mc:Choice>
          <mc:Fallback xmlns="">
            <p:pic>
              <p:nvPicPr>
                <p:cNvPr id="288" name="Ink 287">
                  <a:extLst>
                    <a:ext uri="{FF2B5EF4-FFF2-40B4-BE49-F238E27FC236}">
                      <a16:creationId xmlns:a16="http://schemas.microsoft.com/office/drawing/2014/main" id="{22C45F80-4E5A-7388-C1BD-2ECCE784D9AE}"/>
                    </a:ext>
                  </a:extLst>
                </p:cNvPr>
                <p:cNvPicPr/>
                <p:nvPr/>
              </p:nvPicPr>
              <p:blipFill>
                <a:blip r:embed="rId432"/>
                <a:stretch>
                  <a:fillRect/>
                </a:stretch>
              </p:blipFill>
              <p:spPr>
                <a:xfrm>
                  <a:off x="9923237" y="628805"/>
                  <a:ext cx="16488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433">
              <p14:nvContentPartPr>
                <p14:cNvPr id="289" name="Ink 288">
                  <a:extLst>
                    <a:ext uri="{FF2B5EF4-FFF2-40B4-BE49-F238E27FC236}">
                      <a16:creationId xmlns:a16="http://schemas.microsoft.com/office/drawing/2014/main" id="{31D87B56-D0F7-2E69-4F4A-A07581AC2C22}"/>
                    </a:ext>
                  </a:extLst>
                </p14:cNvPr>
                <p14:cNvContentPartPr/>
                <p14:nvPr/>
              </p14:nvContentPartPr>
              <p14:xfrm>
                <a:off x="10111877" y="706565"/>
                <a:ext cx="70560" cy="67320"/>
              </p14:xfrm>
            </p:contentPart>
          </mc:Choice>
          <mc:Fallback xmlns="">
            <p:pic>
              <p:nvPicPr>
                <p:cNvPr id="289" name="Ink 288">
                  <a:extLst>
                    <a:ext uri="{FF2B5EF4-FFF2-40B4-BE49-F238E27FC236}">
                      <a16:creationId xmlns:a16="http://schemas.microsoft.com/office/drawing/2014/main" id="{31D87B56-D0F7-2E69-4F4A-A07581AC2C22}"/>
                    </a:ext>
                  </a:extLst>
                </p:cNvPr>
                <p:cNvPicPr/>
                <p:nvPr/>
              </p:nvPicPr>
              <p:blipFill>
                <a:blip r:embed="rId434"/>
                <a:stretch>
                  <a:fillRect/>
                </a:stretch>
              </p:blipFill>
              <p:spPr>
                <a:xfrm>
                  <a:off x="10093877" y="688565"/>
                  <a:ext cx="10620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435">
              <p14:nvContentPartPr>
                <p14:cNvPr id="290" name="Ink 289">
                  <a:extLst>
                    <a:ext uri="{FF2B5EF4-FFF2-40B4-BE49-F238E27FC236}">
                      <a16:creationId xmlns:a16="http://schemas.microsoft.com/office/drawing/2014/main" id="{7CA54004-7CEF-B5F2-CD64-538C4F98F970}"/>
                    </a:ext>
                  </a:extLst>
                </p14:cNvPr>
                <p14:cNvContentPartPr/>
                <p14:nvPr/>
              </p14:nvContentPartPr>
              <p14:xfrm>
                <a:off x="10192157" y="716285"/>
                <a:ext cx="72000" cy="69840"/>
              </p14:xfrm>
            </p:contentPart>
          </mc:Choice>
          <mc:Fallback xmlns="">
            <p:pic>
              <p:nvPicPr>
                <p:cNvPr id="290" name="Ink 289">
                  <a:extLst>
                    <a:ext uri="{FF2B5EF4-FFF2-40B4-BE49-F238E27FC236}">
                      <a16:creationId xmlns:a16="http://schemas.microsoft.com/office/drawing/2014/main" id="{7CA54004-7CEF-B5F2-CD64-538C4F98F970}"/>
                    </a:ext>
                  </a:extLst>
                </p:cNvPr>
                <p:cNvPicPr/>
                <p:nvPr/>
              </p:nvPicPr>
              <p:blipFill>
                <a:blip r:embed="rId436"/>
                <a:stretch>
                  <a:fillRect/>
                </a:stretch>
              </p:blipFill>
              <p:spPr>
                <a:xfrm>
                  <a:off x="10174157" y="698285"/>
                  <a:ext cx="10764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437">
              <p14:nvContentPartPr>
                <p14:cNvPr id="291" name="Ink 290">
                  <a:extLst>
                    <a:ext uri="{FF2B5EF4-FFF2-40B4-BE49-F238E27FC236}">
                      <a16:creationId xmlns:a16="http://schemas.microsoft.com/office/drawing/2014/main" id="{25EF603B-EB1C-7624-F38E-6EEFCE0577F8}"/>
                    </a:ext>
                  </a:extLst>
                </p14:cNvPr>
                <p14:cNvContentPartPr/>
                <p14:nvPr/>
              </p14:nvContentPartPr>
              <p14:xfrm>
                <a:off x="10306277" y="676325"/>
                <a:ext cx="72720" cy="173520"/>
              </p14:xfrm>
            </p:contentPart>
          </mc:Choice>
          <mc:Fallback xmlns="">
            <p:pic>
              <p:nvPicPr>
                <p:cNvPr id="291" name="Ink 290">
                  <a:extLst>
                    <a:ext uri="{FF2B5EF4-FFF2-40B4-BE49-F238E27FC236}">
                      <a16:creationId xmlns:a16="http://schemas.microsoft.com/office/drawing/2014/main" id="{25EF603B-EB1C-7624-F38E-6EEFCE0577F8}"/>
                    </a:ext>
                  </a:extLst>
                </p:cNvPr>
                <p:cNvPicPr/>
                <p:nvPr/>
              </p:nvPicPr>
              <p:blipFill>
                <a:blip r:embed="rId438"/>
                <a:stretch>
                  <a:fillRect/>
                </a:stretch>
              </p:blipFill>
              <p:spPr>
                <a:xfrm>
                  <a:off x="10288277" y="658325"/>
                  <a:ext cx="10836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439">
              <p14:nvContentPartPr>
                <p14:cNvPr id="292" name="Ink 291">
                  <a:extLst>
                    <a:ext uri="{FF2B5EF4-FFF2-40B4-BE49-F238E27FC236}">
                      <a16:creationId xmlns:a16="http://schemas.microsoft.com/office/drawing/2014/main" id="{FD0D0568-F417-B03E-4DFE-DC456719C1C3}"/>
                    </a:ext>
                  </a:extLst>
                </p14:cNvPr>
                <p14:cNvContentPartPr/>
                <p14:nvPr/>
              </p14:nvContentPartPr>
              <p14:xfrm>
                <a:off x="10421837" y="695765"/>
                <a:ext cx="38880" cy="55440"/>
              </p14:xfrm>
            </p:contentPart>
          </mc:Choice>
          <mc:Fallback xmlns="">
            <p:pic>
              <p:nvPicPr>
                <p:cNvPr id="292" name="Ink 291">
                  <a:extLst>
                    <a:ext uri="{FF2B5EF4-FFF2-40B4-BE49-F238E27FC236}">
                      <a16:creationId xmlns:a16="http://schemas.microsoft.com/office/drawing/2014/main" id="{FD0D0568-F417-B03E-4DFE-DC456719C1C3}"/>
                    </a:ext>
                  </a:extLst>
                </p:cNvPr>
                <p:cNvPicPr/>
                <p:nvPr/>
              </p:nvPicPr>
              <p:blipFill>
                <a:blip r:embed="rId440"/>
                <a:stretch>
                  <a:fillRect/>
                </a:stretch>
              </p:blipFill>
              <p:spPr>
                <a:xfrm>
                  <a:off x="10404197" y="677765"/>
                  <a:ext cx="7452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441">
              <p14:nvContentPartPr>
                <p14:cNvPr id="293" name="Ink 292">
                  <a:extLst>
                    <a:ext uri="{FF2B5EF4-FFF2-40B4-BE49-F238E27FC236}">
                      <a16:creationId xmlns:a16="http://schemas.microsoft.com/office/drawing/2014/main" id="{1C1B8616-3A2D-770D-BE82-28B98EDAA98F}"/>
                    </a:ext>
                  </a:extLst>
                </p14:cNvPr>
                <p14:cNvContentPartPr/>
                <p14:nvPr/>
              </p14:nvContentPartPr>
              <p14:xfrm>
                <a:off x="10539197" y="664445"/>
                <a:ext cx="60840" cy="162000"/>
              </p14:xfrm>
            </p:contentPart>
          </mc:Choice>
          <mc:Fallback xmlns="">
            <p:pic>
              <p:nvPicPr>
                <p:cNvPr id="293" name="Ink 292">
                  <a:extLst>
                    <a:ext uri="{FF2B5EF4-FFF2-40B4-BE49-F238E27FC236}">
                      <a16:creationId xmlns:a16="http://schemas.microsoft.com/office/drawing/2014/main" id="{1C1B8616-3A2D-770D-BE82-28B98EDAA98F}"/>
                    </a:ext>
                  </a:extLst>
                </p:cNvPr>
                <p:cNvPicPr/>
                <p:nvPr/>
              </p:nvPicPr>
              <p:blipFill>
                <a:blip r:embed="rId442"/>
                <a:stretch>
                  <a:fillRect/>
                </a:stretch>
              </p:blipFill>
              <p:spPr>
                <a:xfrm>
                  <a:off x="10521197" y="646805"/>
                  <a:ext cx="9648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443">
              <p14:nvContentPartPr>
                <p14:cNvPr id="294" name="Ink 293">
                  <a:extLst>
                    <a:ext uri="{FF2B5EF4-FFF2-40B4-BE49-F238E27FC236}">
                      <a16:creationId xmlns:a16="http://schemas.microsoft.com/office/drawing/2014/main" id="{F6C8C25C-14D3-A99C-342D-FBBAC7C6FC2A}"/>
                    </a:ext>
                  </a:extLst>
                </p14:cNvPr>
                <p14:cNvContentPartPr/>
                <p14:nvPr/>
              </p14:nvContentPartPr>
              <p14:xfrm>
                <a:off x="10624157" y="707645"/>
                <a:ext cx="52560" cy="69480"/>
              </p14:xfrm>
            </p:contentPart>
          </mc:Choice>
          <mc:Fallback xmlns="">
            <p:pic>
              <p:nvPicPr>
                <p:cNvPr id="294" name="Ink 293">
                  <a:extLst>
                    <a:ext uri="{FF2B5EF4-FFF2-40B4-BE49-F238E27FC236}">
                      <a16:creationId xmlns:a16="http://schemas.microsoft.com/office/drawing/2014/main" id="{F6C8C25C-14D3-A99C-342D-FBBAC7C6FC2A}"/>
                    </a:ext>
                  </a:extLst>
                </p:cNvPr>
                <p:cNvPicPr/>
                <p:nvPr/>
              </p:nvPicPr>
              <p:blipFill>
                <a:blip r:embed="rId444"/>
                <a:stretch>
                  <a:fillRect/>
                </a:stretch>
              </p:blipFill>
              <p:spPr>
                <a:xfrm>
                  <a:off x="10606157" y="689645"/>
                  <a:ext cx="8820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445">
              <p14:nvContentPartPr>
                <p14:cNvPr id="295" name="Ink 294">
                  <a:extLst>
                    <a:ext uri="{FF2B5EF4-FFF2-40B4-BE49-F238E27FC236}">
                      <a16:creationId xmlns:a16="http://schemas.microsoft.com/office/drawing/2014/main" id="{D974DE3A-88F3-3AF4-6789-3A443D6787B6}"/>
                    </a:ext>
                  </a:extLst>
                </p14:cNvPr>
                <p14:cNvContentPartPr/>
                <p14:nvPr/>
              </p14:nvContentPartPr>
              <p14:xfrm>
                <a:off x="10736837" y="692885"/>
                <a:ext cx="70200" cy="66600"/>
              </p14:xfrm>
            </p:contentPart>
          </mc:Choice>
          <mc:Fallback xmlns="">
            <p:pic>
              <p:nvPicPr>
                <p:cNvPr id="295" name="Ink 294">
                  <a:extLst>
                    <a:ext uri="{FF2B5EF4-FFF2-40B4-BE49-F238E27FC236}">
                      <a16:creationId xmlns:a16="http://schemas.microsoft.com/office/drawing/2014/main" id="{D974DE3A-88F3-3AF4-6789-3A443D6787B6}"/>
                    </a:ext>
                  </a:extLst>
                </p:cNvPr>
                <p:cNvPicPr/>
                <p:nvPr/>
              </p:nvPicPr>
              <p:blipFill>
                <a:blip r:embed="rId446"/>
                <a:stretch>
                  <a:fillRect/>
                </a:stretch>
              </p:blipFill>
              <p:spPr>
                <a:xfrm>
                  <a:off x="10719197" y="674885"/>
                  <a:ext cx="10584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447">
              <p14:nvContentPartPr>
                <p14:cNvPr id="296" name="Ink 295">
                  <a:extLst>
                    <a:ext uri="{FF2B5EF4-FFF2-40B4-BE49-F238E27FC236}">
                      <a16:creationId xmlns:a16="http://schemas.microsoft.com/office/drawing/2014/main" id="{AD9BCE7D-DD4A-7879-AD6F-85EF06156D4F}"/>
                    </a:ext>
                  </a:extLst>
                </p14:cNvPr>
                <p14:cNvContentPartPr/>
                <p14:nvPr/>
              </p14:nvContentPartPr>
              <p14:xfrm>
                <a:off x="10850237" y="685325"/>
                <a:ext cx="48240" cy="90720"/>
              </p14:xfrm>
            </p:contentPart>
          </mc:Choice>
          <mc:Fallback xmlns="">
            <p:pic>
              <p:nvPicPr>
                <p:cNvPr id="296" name="Ink 295">
                  <a:extLst>
                    <a:ext uri="{FF2B5EF4-FFF2-40B4-BE49-F238E27FC236}">
                      <a16:creationId xmlns:a16="http://schemas.microsoft.com/office/drawing/2014/main" id="{AD9BCE7D-DD4A-7879-AD6F-85EF06156D4F}"/>
                    </a:ext>
                  </a:extLst>
                </p:cNvPr>
                <p:cNvPicPr/>
                <p:nvPr/>
              </p:nvPicPr>
              <p:blipFill>
                <a:blip r:embed="rId448"/>
                <a:stretch>
                  <a:fillRect/>
                </a:stretch>
              </p:blipFill>
              <p:spPr>
                <a:xfrm>
                  <a:off x="10832237" y="667325"/>
                  <a:ext cx="8388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449">
              <p14:nvContentPartPr>
                <p14:cNvPr id="297" name="Ink 296">
                  <a:extLst>
                    <a:ext uri="{FF2B5EF4-FFF2-40B4-BE49-F238E27FC236}">
                      <a16:creationId xmlns:a16="http://schemas.microsoft.com/office/drawing/2014/main" id="{60E5F351-EF16-D27C-E2F8-6AAA34D86EDE}"/>
                    </a:ext>
                  </a:extLst>
                </p14:cNvPr>
                <p14:cNvContentPartPr/>
                <p14:nvPr/>
              </p14:nvContentPartPr>
              <p14:xfrm>
                <a:off x="10936637" y="684245"/>
                <a:ext cx="64440" cy="86760"/>
              </p14:xfrm>
            </p:contentPart>
          </mc:Choice>
          <mc:Fallback xmlns="">
            <p:pic>
              <p:nvPicPr>
                <p:cNvPr id="297" name="Ink 296">
                  <a:extLst>
                    <a:ext uri="{FF2B5EF4-FFF2-40B4-BE49-F238E27FC236}">
                      <a16:creationId xmlns:a16="http://schemas.microsoft.com/office/drawing/2014/main" id="{60E5F351-EF16-D27C-E2F8-6AAA34D86EDE}"/>
                    </a:ext>
                  </a:extLst>
                </p:cNvPr>
                <p:cNvPicPr/>
                <p:nvPr/>
              </p:nvPicPr>
              <p:blipFill>
                <a:blip r:embed="rId450"/>
                <a:stretch>
                  <a:fillRect/>
                </a:stretch>
              </p:blipFill>
              <p:spPr>
                <a:xfrm>
                  <a:off x="10918637" y="666605"/>
                  <a:ext cx="10008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451">
              <p14:nvContentPartPr>
                <p14:cNvPr id="298" name="Ink 297">
                  <a:extLst>
                    <a:ext uri="{FF2B5EF4-FFF2-40B4-BE49-F238E27FC236}">
                      <a16:creationId xmlns:a16="http://schemas.microsoft.com/office/drawing/2014/main" id="{EB12138D-7968-156E-1D7F-CE9F3A1460FA}"/>
                    </a:ext>
                  </a:extLst>
                </p14:cNvPr>
                <p14:cNvContentPartPr/>
                <p14:nvPr/>
              </p14:nvContentPartPr>
              <p14:xfrm>
                <a:off x="11119877" y="753005"/>
                <a:ext cx="360" cy="360"/>
              </p14:xfrm>
            </p:contentPart>
          </mc:Choice>
          <mc:Fallback xmlns="">
            <p:pic>
              <p:nvPicPr>
                <p:cNvPr id="298" name="Ink 297">
                  <a:extLst>
                    <a:ext uri="{FF2B5EF4-FFF2-40B4-BE49-F238E27FC236}">
                      <a16:creationId xmlns:a16="http://schemas.microsoft.com/office/drawing/2014/main" id="{EB12138D-7968-156E-1D7F-CE9F3A1460FA}"/>
                    </a:ext>
                  </a:extLst>
                </p:cNvPr>
                <p:cNvPicPr/>
                <p:nvPr/>
              </p:nvPicPr>
              <p:blipFill>
                <a:blip r:embed="rId452"/>
                <a:stretch>
                  <a:fillRect/>
                </a:stretch>
              </p:blipFill>
              <p:spPr>
                <a:xfrm>
                  <a:off x="11101877" y="735005"/>
                  <a:ext cx="36000" cy="36000"/>
                </a:xfrm>
                <a:prstGeom prst="rect">
                  <a:avLst/>
                </a:prstGeom>
              </p:spPr>
            </p:pic>
          </mc:Fallback>
        </mc:AlternateContent>
      </p:grpSp>
      <p:sp>
        <p:nvSpPr>
          <p:cNvPr id="20" name="Rectangle 19">
            <a:extLst>
              <a:ext uri="{FF2B5EF4-FFF2-40B4-BE49-F238E27FC236}">
                <a16:creationId xmlns:a16="http://schemas.microsoft.com/office/drawing/2014/main" id="{183E7085-81E9-68FC-5A2F-42A735FF2074}"/>
              </a:ext>
            </a:extLst>
          </p:cNvPr>
          <p:cNvSpPr/>
          <p:nvPr/>
        </p:nvSpPr>
        <p:spPr>
          <a:xfrm>
            <a:off x="6337827" y="3916701"/>
            <a:ext cx="1618278" cy="5727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882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6E1C2F0B-6081-2877-EC57-9E50D8252FF3}"/>
                  </a:ext>
                </a:extLst>
              </p14:cNvPr>
              <p14:cNvContentPartPr/>
              <p14:nvPr/>
            </p14:nvContentPartPr>
            <p14:xfrm>
              <a:off x="176213" y="87313"/>
              <a:ext cx="11841162" cy="6684962"/>
            </p14:xfrm>
          </p:contentPart>
        </mc:Choice>
        <mc:Fallback xmlns="">
          <p:pic>
            <p:nvPicPr>
              <p:cNvPr id="4" name="Ink 3">
                <a:extLst>
                  <a:ext uri="{FF2B5EF4-FFF2-40B4-BE49-F238E27FC236}">
                    <a16:creationId xmlns:a16="http://schemas.microsoft.com/office/drawing/2014/main" id="{6E1C2F0B-6081-2877-EC57-9E50D8252FF3}"/>
                  </a:ext>
                </a:extLst>
              </p:cNvPr>
              <p:cNvPicPr/>
              <p:nvPr/>
            </p:nvPicPr>
            <p:blipFill>
              <a:blip r:embed="rId3"/>
              <a:stretch>
                <a:fillRect/>
              </a:stretch>
            </p:blipFill>
            <p:spPr>
              <a:xfrm>
                <a:off x="163613" y="74711"/>
                <a:ext cx="11866001" cy="6709806"/>
              </a:xfrm>
              <a:prstGeom prst="rect">
                <a:avLst/>
              </a:prstGeom>
            </p:spPr>
          </p:pic>
        </mc:Fallback>
      </mc:AlternateContent>
    </p:spTree>
    <p:extLst>
      <p:ext uri="{BB962C8B-B14F-4D97-AF65-F5344CB8AC3E}">
        <p14:creationId xmlns:p14="http://schemas.microsoft.com/office/powerpoint/2010/main" val="4263084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AFE2A-1441-F5A2-8CDA-78E0CEFE9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B18662-2360-1B65-FAAA-E324106C0517}"/>
              </a:ext>
            </a:extLst>
          </p:cNvPr>
          <p:cNvSpPr>
            <a:spLocks noGrp="1"/>
          </p:cNvSpPr>
          <p:nvPr>
            <p:ph type="ctrTitle"/>
          </p:nvPr>
        </p:nvSpPr>
        <p:spPr>
          <a:xfrm>
            <a:off x="1602377" y="0"/>
            <a:ext cx="9144000" cy="501162"/>
          </a:xfrm>
        </p:spPr>
        <p:txBody>
          <a:bodyPr/>
          <a:lstStyle/>
          <a:p>
            <a:r>
              <a:rPr lang="en-US" dirty="0"/>
              <a:t>Energy Equation: Conservation of Energy</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327124F1-3156-8C8F-C5B8-E85169579813}"/>
                  </a:ext>
                </a:extLst>
              </p14:cNvPr>
              <p14:cNvContentPartPr/>
              <p14:nvPr/>
            </p14:nvContentPartPr>
            <p14:xfrm>
              <a:off x="946150" y="1773238"/>
              <a:ext cx="10299700" cy="3309937"/>
            </p14:xfrm>
          </p:contentPart>
        </mc:Choice>
        <mc:Fallback xmlns="">
          <p:pic>
            <p:nvPicPr>
              <p:cNvPr id="4" name="Ink 3">
                <a:extLst>
                  <a:ext uri="{FF2B5EF4-FFF2-40B4-BE49-F238E27FC236}">
                    <a16:creationId xmlns:a16="http://schemas.microsoft.com/office/drawing/2014/main" id="{327124F1-3156-8C8F-C5B8-E85169579813}"/>
                  </a:ext>
                </a:extLst>
              </p:cNvPr>
              <p:cNvPicPr/>
              <p:nvPr/>
            </p:nvPicPr>
            <p:blipFill>
              <a:blip r:embed="rId3"/>
              <a:stretch>
                <a:fillRect/>
              </a:stretch>
            </p:blipFill>
            <p:spPr>
              <a:xfrm>
                <a:off x="933549" y="1760634"/>
                <a:ext cx="10324541" cy="3334786"/>
              </a:xfrm>
              <a:prstGeom prst="rect">
                <a:avLst/>
              </a:prstGeom>
            </p:spPr>
          </p:pic>
        </mc:Fallback>
      </mc:AlternateContent>
      <p:sp>
        <p:nvSpPr>
          <p:cNvPr id="5" name="TextBox 4">
            <a:extLst>
              <a:ext uri="{FF2B5EF4-FFF2-40B4-BE49-F238E27FC236}">
                <a16:creationId xmlns:a16="http://schemas.microsoft.com/office/drawing/2014/main" id="{F0F7FFB7-4538-DFCA-97C1-11FB58DFEFD6}"/>
              </a:ext>
            </a:extLst>
          </p:cNvPr>
          <p:cNvSpPr txBox="1"/>
          <p:nvPr/>
        </p:nvSpPr>
        <p:spPr>
          <a:xfrm>
            <a:off x="2730500" y="800100"/>
            <a:ext cx="6096000" cy="369332"/>
          </a:xfrm>
          <a:prstGeom prst="rect">
            <a:avLst/>
          </a:prstGeom>
          <a:noFill/>
        </p:spPr>
        <p:txBody>
          <a:bodyPr wrap="square" rtlCol="0">
            <a:spAutoFit/>
          </a:bodyPr>
          <a:lstStyle/>
          <a:p>
            <a:r>
              <a:rPr lang="en-US" b="1" dirty="0"/>
              <a:t>Start by multiplying both sides by U, V, and W.</a:t>
            </a:r>
          </a:p>
        </p:txBody>
      </p:sp>
    </p:spTree>
    <p:extLst>
      <p:ext uri="{BB962C8B-B14F-4D97-AF65-F5344CB8AC3E}">
        <p14:creationId xmlns:p14="http://schemas.microsoft.com/office/powerpoint/2010/main" val="1797849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D8FE575-558E-61CE-D8C7-A2EBA1197294}"/>
                  </a:ext>
                </a:extLst>
              </p14:cNvPr>
              <p14:cNvContentPartPr/>
              <p14:nvPr/>
            </p14:nvContentPartPr>
            <p14:xfrm>
              <a:off x="1795463" y="1946275"/>
              <a:ext cx="8602662" cy="2967038"/>
            </p14:xfrm>
          </p:contentPart>
        </mc:Choice>
        <mc:Fallback xmlns="">
          <p:pic>
            <p:nvPicPr>
              <p:cNvPr id="4" name="Ink 3">
                <a:extLst>
                  <a:ext uri="{FF2B5EF4-FFF2-40B4-BE49-F238E27FC236}">
                    <a16:creationId xmlns:a16="http://schemas.microsoft.com/office/drawing/2014/main" id="{CD8FE575-558E-61CE-D8C7-A2EBA1197294}"/>
                  </a:ext>
                </a:extLst>
              </p:cNvPr>
              <p:cNvPicPr/>
              <p:nvPr/>
            </p:nvPicPr>
            <p:blipFill>
              <a:blip r:embed="rId3"/>
              <a:stretch>
                <a:fillRect/>
              </a:stretch>
            </p:blipFill>
            <p:spPr>
              <a:xfrm>
                <a:off x="1782862" y="1933671"/>
                <a:ext cx="8623903" cy="2988285"/>
              </a:xfrm>
              <a:prstGeom prst="rect">
                <a:avLst/>
              </a:prstGeom>
            </p:spPr>
          </p:pic>
        </mc:Fallback>
      </mc:AlternateContent>
      <p:sp>
        <p:nvSpPr>
          <p:cNvPr id="5" name="TextBox 4">
            <a:extLst>
              <a:ext uri="{FF2B5EF4-FFF2-40B4-BE49-F238E27FC236}">
                <a16:creationId xmlns:a16="http://schemas.microsoft.com/office/drawing/2014/main" id="{07F770F3-B446-C350-5F02-EC8A2F5FC9AB}"/>
              </a:ext>
            </a:extLst>
          </p:cNvPr>
          <p:cNvSpPr txBox="1"/>
          <p:nvPr/>
        </p:nvSpPr>
        <p:spPr>
          <a:xfrm>
            <a:off x="400755" y="368300"/>
            <a:ext cx="11390490" cy="830997"/>
          </a:xfrm>
          <a:prstGeom prst="rect">
            <a:avLst/>
          </a:prstGeom>
          <a:noFill/>
        </p:spPr>
        <p:txBody>
          <a:bodyPr wrap="none" rtlCol="0">
            <a:spAutoFit/>
          </a:bodyPr>
          <a:lstStyle/>
          <a:p>
            <a:r>
              <a:rPr lang="en-US" sz="2400" b="1" dirty="0"/>
              <a:t>Note the nifty rearrangement of du/dt. </a:t>
            </a:r>
            <a:br>
              <a:rPr lang="en-US" sz="2400" b="1" dirty="0"/>
            </a:br>
            <a:r>
              <a:rPr lang="en-US" sz="2400" b="1" dirty="0"/>
              <a:t>Note also the cancellation of the Coriolis terms when a sum of all terms is made.</a:t>
            </a:r>
          </a:p>
        </p:txBody>
      </p:sp>
    </p:spTree>
    <p:extLst>
      <p:ext uri="{BB962C8B-B14F-4D97-AF65-F5344CB8AC3E}">
        <p14:creationId xmlns:p14="http://schemas.microsoft.com/office/powerpoint/2010/main" val="3648861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78A647C0-0D57-8E8A-1081-249C446291AF}"/>
                  </a:ext>
                </a:extLst>
              </p14:cNvPr>
              <p14:cNvContentPartPr/>
              <p14:nvPr/>
            </p14:nvContentPartPr>
            <p14:xfrm>
              <a:off x="312738" y="1443038"/>
              <a:ext cx="11566525" cy="3973512"/>
            </p14:xfrm>
          </p:contentPart>
        </mc:Choice>
        <mc:Fallback xmlns="">
          <p:pic>
            <p:nvPicPr>
              <p:cNvPr id="4" name="Ink 3">
                <a:extLst>
                  <a:ext uri="{FF2B5EF4-FFF2-40B4-BE49-F238E27FC236}">
                    <a16:creationId xmlns:a16="http://schemas.microsoft.com/office/drawing/2014/main" id="{78A647C0-0D57-8E8A-1081-249C446291AF}"/>
                  </a:ext>
                </a:extLst>
              </p:cNvPr>
              <p:cNvPicPr/>
              <p:nvPr/>
            </p:nvPicPr>
            <p:blipFill>
              <a:blip r:embed="rId3"/>
              <a:stretch>
                <a:fillRect/>
              </a:stretch>
            </p:blipFill>
            <p:spPr>
              <a:xfrm>
                <a:off x="303738" y="1434038"/>
                <a:ext cx="11584165" cy="3991153"/>
              </a:xfrm>
              <a:prstGeom prst="rect">
                <a:avLst/>
              </a:prstGeom>
            </p:spPr>
          </p:pic>
        </mc:Fallback>
      </mc:AlternateContent>
      <p:sp>
        <p:nvSpPr>
          <p:cNvPr id="5" name="TextBox 4">
            <a:extLst>
              <a:ext uri="{FF2B5EF4-FFF2-40B4-BE49-F238E27FC236}">
                <a16:creationId xmlns:a16="http://schemas.microsoft.com/office/drawing/2014/main" id="{33AF85E4-2ADD-6DE4-6A75-3FE7325AF374}"/>
              </a:ext>
            </a:extLst>
          </p:cNvPr>
          <p:cNvSpPr txBox="1"/>
          <p:nvPr/>
        </p:nvSpPr>
        <p:spPr>
          <a:xfrm>
            <a:off x="635000" y="419100"/>
            <a:ext cx="9207500" cy="646331"/>
          </a:xfrm>
          <a:prstGeom prst="rect">
            <a:avLst/>
          </a:prstGeom>
          <a:noFill/>
        </p:spPr>
        <p:txBody>
          <a:bodyPr wrap="square" rtlCol="0">
            <a:spAutoFit/>
          </a:bodyPr>
          <a:lstStyle/>
          <a:p>
            <a:r>
              <a:rPr lang="en-US" dirty="0"/>
              <a:t>Obtain the </a:t>
            </a:r>
            <a:r>
              <a:rPr lang="en-US" b="1" dirty="0"/>
              <a:t>mechanical energy equation.  </a:t>
            </a:r>
            <a:br>
              <a:rPr lang="en-US" dirty="0"/>
            </a:br>
            <a:r>
              <a:rPr lang="en-US" dirty="0"/>
              <a:t>Notes: “work done per second by ageostrophic flow” is better, and prove that on the right. </a:t>
            </a:r>
          </a:p>
        </p:txBody>
      </p:sp>
      <p:grpSp>
        <p:nvGrpSpPr>
          <p:cNvPr id="6" name="Group 5">
            <a:extLst>
              <a:ext uri="{FF2B5EF4-FFF2-40B4-BE49-F238E27FC236}">
                <a16:creationId xmlns:a16="http://schemas.microsoft.com/office/drawing/2014/main" id="{5C297B7C-4086-8462-541F-BD98EDC5F4AD}"/>
              </a:ext>
            </a:extLst>
          </p:cNvPr>
          <p:cNvGrpSpPr/>
          <p:nvPr/>
        </p:nvGrpSpPr>
        <p:grpSpPr>
          <a:xfrm>
            <a:off x="4281317" y="1456085"/>
            <a:ext cx="4475160" cy="1264320"/>
            <a:chOff x="4281317" y="1456085"/>
            <a:chExt cx="4475160" cy="126432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F0AAA76D-A521-79B1-187D-744943BBAC2B}"/>
                    </a:ext>
                  </a:extLst>
                </p14:cNvPr>
                <p14:cNvContentPartPr/>
                <p14:nvPr/>
              </p14:nvContentPartPr>
              <p14:xfrm>
                <a:off x="4281317" y="1555805"/>
                <a:ext cx="4421160" cy="1164600"/>
              </p14:xfrm>
            </p:contentPart>
          </mc:Choice>
          <mc:Fallback xmlns="">
            <p:pic>
              <p:nvPicPr>
                <p:cNvPr id="2" name="Ink 1">
                  <a:extLst>
                    <a:ext uri="{FF2B5EF4-FFF2-40B4-BE49-F238E27FC236}">
                      <a16:creationId xmlns:a16="http://schemas.microsoft.com/office/drawing/2014/main" id="{F0AAA76D-A521-79B1-187D-744943BBAC2B}"/>
                    </a:ext>
                  </a:extLst>
                </p:cNvPr>
                <p:cNvPicPr/>
                <p:nvPr/>
              </p:nvPicPr>
              <p:blipFill>
                <a:blip r:embed="rId5"/>
                <a:stretch>
                  <a:fillRect/>
                </a:stretch>
              </p:blipFill>
              <p:spPr>
                <a:xfrm>
                  <a:off x="4263677" y="1538165"/>
                  <a:ext cx="4456800" cy="1200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967AFFC4-8EB6-1F01-BD87-45354E8916D3}"/>
                    </a:ext>
                  </a:extLst>
                </p14:cNvPr>
                <p14:cNvContentPartPr/>
                <p14:nvPr/>
              </p14:nvContentPartPr>
              <p14:xfrm>
                <a:off x="8671157" y="1456085"/>
                <a:ext cx="85320" cy="295560"/>
              </p14:xfrm>
            </p:contentPart>
          </mc:Choice>
          <mc:Fallback xmlns="">
            <p:pic>
              <p:nvPicPr>
                <p:cNvPr id="3" name="Ink 2">
                  <a:extLst>
                    <a:ext uri="{FF2B5EF4-FFF2-40B4-BE49-F238E27FC236}">
                      <a16:creationId xmlns:a16="http://schemas.microsoft.com/office/drawing/2014/main" id="{967AFFC4-8EB6-1F01-BD87-45354E8916D3}"/>
                    </a:ext>
                  </a:extLst>
                </p:cNvPr>
                <p:cNvPicPr/>
                <p:nvPr/>
              </p:nvPicPr>
              <p:blipFill>
                <a:blip r:embed="rId7"/>
                <a:stretch>
                  <a:fillRect/>
                </a:stretch>
              </p:blipFill>
              <p:spPr>
                <a:xfrm>
                  <a:off x="8653157" y="1438085"/>
                  <a:ext cx="120960" cy="331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7CF2AD21-0F4D-20FD-015C-E4F649336BDA}"/>
                  </a:ext>
                </a:extLst>
              </p14:cNvPr>
              <p14:cNvContentPartPr/>
              <p14:nvPr/>
            </p14:nvContentPartPr>
            <p14:xfrm>
              <a:off x="9004157" y="3395045"/>
              <a:ext cx="3056400" cy="70920"/>
            </p14:xfrm>
          </p:contentPart>
        </mc:Choice>
        <mc:Fallback xmlns="">
          <p:pic>
            <p:nvPicPr>
              <p:cNvPr id="7" name="Ink 6">
                <a:extLst>
                  <a:ext uri="{FF2B5EF4-FFF2-40B4-BE49-F238E27FC236}">
                    <a16:creationId xmlns:a16="http://schemas.microsoft.com/office/drawing/2014/main" id="{7CF2AD21-0F4D-20FD-015C-E4F649336BDA}"/>
                  </a:ext>
                </a:extLst>
              </p:cNvPr>
              <p:cNvPicPr/>
              <p:nvPr/>
            </p:nvPicPr>
            <p:blipFill>
              <a:blip r:embed="rId9"/>
              <a:stretch>
                <a:fillRect/>
              </a:stretch>
            </p:blipFill>
            <p:spPr>
              <a:xfrm>
                <a:off x="8986157" y="3377405"/>
                <a:ext cx="309204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02C6C837-6A4E-4A93-4078-FA289011DB59}"/>
                  </a:ext>
                </a:extLst>
              </p14:cNvPr>
              <p14:cNvContentPartPr/>
              <p14:nvPr/>
            </p14:nvContentPartPr>
            <p14:xfrm>
              <a:off x="11330117" y="5223125"/>
              <a:ext cx="69120" cy="65160"/>
            </p14:xfrm>
          </p:contentPart>
        </mc:Choice>
        <mc:Fallback xmlns="">
          <p:pic>
            <p:nvPicPr>
              <p:cNvPr id="9" name="Ink 8">
                <a:extLst>
                  <a:ext uri="{FF2B5EF4-FFF2-40B4-BE49-F238E27FC236}">
                    <a16:creationId xmlns:a16="http://schemas.microsoft.com/office/drawing/2014/main" id="{02C6C837-6A4E-4A93-4078-FA289011DB59}"/>
                  </a:ext>
                </a:extLst>
              </p:cNvPr>
              <p:cNvPicPr/>
              <p:nvPr/>
            </p:nvPicPr>
            <p:blipFill>
              <a:blip r:embed="rId11"/>
              <a:stretch>
                <a:fillRect/>
              </a:stretch>
            </p:blipFill>
            <p:spPr>
              <a:xfrm>
                <a:off x="11321117" y="5214125"/>
                <a:ext cx="8676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2" name="Ink 51">
                <a:extLst>
                  <a:ext uri="{FF2B5EF4-FFF2-40B4-BE49-F238E27FC236}">
                    <a16:creationId xmlns:a16="http://schemas.microsoft.com/office/drawing/2014/main" id="{8BD56DF4-97B5-4CB9-8A78-E87FC6B40555}"/>
                  </a:ext>
                </a:extLst>
              </p14:cNvPr>
              <p14:cNvContentPartPr/>
              <p14:nvPr/>
            </p14:nvContentPartPr>
            <p14:xfrm>
              <a:off x="10048877" y="6069845"/>
              <a:ext cx="66240" cy="232200"/>
            </p14:xfrm>
          </p:contentPart>
        </mc:Choice>
        <mc:Fallback xmlns="">
          <p:pic>
            <p:nvPicPr>
              <p:cNvPr id="52" name="Ink 51">
                <a:extLst>
                  <a:ext uri="{FF2B5EF4-FFF2-40B4-BE49-F238E27FC236}">
                    <a16:creationId xmlns:a16="http://schemas.microsoft.com/office/drawing/2014/main" id="{8BD56DF4-97B5-4CB9-8A78-E87FC6B40555}"/>
                  </a:ext>
                </a:extLst>
              </p:cNvPr>
              <p:cNvPicPr/>
              <p:nvPr/>
            </p:nvPicPr>
            <p:blipFill>
              <a:blip r:embed="rId13"/>
              <a:stretch>
                <a:fillRect/>
              </a:stretch>
            </p:blipFill>
            <p:spPr>
              <a:xfrm>
                <a:off x="10040237" y="6061205"/>
                <a:ext cx="83880" cy="249840"/>
              </a:xfrm>
              <a:prstGeom prst="rect">
                <a:avLst/>
              </a:prstGeom>
            </p:spPr>
          </p:pic>
        </mc:Fallback>
      </mc:AlternateContent>
      <p:grpSp>
        <p:nvGrpSpPr>
          <p:cNvPr id="59" name="Group 58">
            <a:extLst>
              <a:ext uri="{FF2B5EF4-FFF2-40B4-BE49-F238E27FC236}">
                <a16:creationId xmlns:a16="http://schemas.microsoft.com/office/drawing/2014/main" id="{414EFD75-D998-024D-2BE9-C7D2EEC90AFD}"/>
              </a:ext>
            </a:extLst>
          </p:cNvPr>
          <p:cNvGrpSpPr/>
          <p:nvPr/>
        </p:nvGrpSpPr>
        <p:grpSpPr>
          <a:xfrm>
            <a:off x="5150357" y="5495285"/>
            <a:ext cx="6163560" cy="1072800"/>
            <a:chOff x="5150357" y="5495285"/>
            <a:chExt cx="6163560" cy="1072800"/>
          </a:xfrm>
        </p:grpSpPr>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1BA1D058-9F74-ADD3-A247-E40A3C8AEF8A}"/>
                    </a:ext>
                  </a:extLst>
                </p14:cNvPr>
                <p14:cNvContentPartPr/>
                <p14:nvPr/>
              </p14:nvContentPartPr>
              <p14:xfrm>
                <a:off x="9707957" y="5625245"/>
                <a:ext cx="147240" cy="255960"/>
              </p14:xfrm>
            </p:contentPart>
          </mc:Choice>
          <mc:Fallback xmlns="">
            <p:pic>
              <p:nvPicPr>
                <p:cNvPr id="10" name="Ink 9">
                  <a:extLst>
                    <a:ext uri="{FF2B5EF4-FFF2-40B4-BE49-F238E27FC236}">
                      <a16:creationId xmlns:a16="http://schemas.microsoft.com/office/drawing/2014/main" id="{1BA1D058-9F74-ADD3-A247-E40A3C8AEF8A}"/>
                    </a:ext>
                  </a:extLst>
                </p:cNvPr>
                <p:cNvPicPr/>
                <p:nvPr/>
              </p:nvPicPr>
              <p:blipFill>
                <a:blip r:embed="rId15"/>
                <a:stretch>
                  <a:fillRect/>
                </a:stretch>
              </p:blipFill>
              <p:spPr>
                <a:xfrm>
                  <a:off x="9699317" y="5616605"/>
                  <a:ext cx="16488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6679A678-591C-1C2D-5586-ED98AFE4AE53}"/>
                    </a:ext>
                  </a:extLst>
                </p14:cNvPr>
                <p14:cNvContentPartPr/>
                <p14:nvPr/>
              </p14:nvContentPartPr>
              <p14:xfrm>
                <a:off x="9876077" y="5784365"/>
                <a:ext cx="61560" cy="148680"/>
              </p14:xfrm>
            </p:contentPart>
          </mc:Choice>
          <mc:Fallback xmlns="">
            <p:pic>
              <p:nvPicPr>
                <p:cNvPr id="11" name="Ink 10">
                  <a:extLst>
                    <a:ext uri="{FF2B5EF4-FFF2-40B4-BE49-F238E27FC236}">
                      <a16:creationId xmlns:a16="http://schemas.microsoft.com/office/drawing/2014/main" id="{6679A678-591C-1C2D-5586-ED98AFE4AE53}"/>
                    </a:ext>
                  </a:extLst>
                </p:cNvPr>
                <p:cNvPicPr/>
                <p:nvPr/>
              </p:nvPicPr>
              <p:blipFill>
                <a:blip r:embed="rId17"/>
                <a:stretch>
                  <a:fillRect/>
                </a:stretch>
              </p:blipFill>
              <p:spPr>
                <a:xfrm>
                  <a:off x="9867077" y="5775365"/>
                  <a:ext cx="7920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BEC1A009-8824-C65D-B23D-223BBCA52833}"/>
                    </a:ext>
                  </a:extLst>
                </p14:cNvPr>
                <p14:cNvContentPartPr/>
                <p14:nvPr/>
              </p14:nvContentPartPr>
              <p14:xfrm>
                <a:off x="9698957" y="5555405"/>
                <a:ext cx="152280" cy="62280"/>
              </p14:xfrm>
            </p:contentPart>
          </mc:Choice>
          <mc:Fallback xmlns="">
            <p:pic>
              <p:nvPicPr>
                <p:cNvPr id="13" name="Ink 12">
                  <a:extLst>
                    <a:ext uri="{FF2B5EF4-FFF2-40B4-BE49-F238E27FC236}">
                      <a16:creationId xmlns:a16="http://schemas.microsoft.com/office/drawing/2014/main" id="{BEC1A009-8824-C65D-B23D-223BBCA52833}"/>
                    </a:ext>
                  </a:extLst>
                </p:cNvPr>
                <p:cNvPicPr/>
                <p:nvPr/>
              </p:nvPicPr>
              <p:blipFill>
                <a:blip r:embed="rId19"/>
                <a:stretch>
                  <a:fillRect/>
                </a:stretch>
              </p:blipFill>
              <p:spPr>
                <a:xfrm>
                  <a:off x="9689957" y="5546405"/>
                  <a:ext cx="16992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95EF0178-7712-2C70-351A-6F9C3A1CC399}"/>
                    </a:ext>
                  </a:extLst>
                </p14:cNvPr>
                <p14:cNvContentPartPr/>
                <p14:nvPr/>
              </p14:nvContentPartPr>
              <p14:xfrm>
                <a:off x="10063277" y="5735045"/>
                <a:ext cx="18720" cy="70920"/>
              </p14:xfrm>
            </p:contentPart>
          </mc:Choice>
          <mc:Fallback xmlns="">
            <p:pic>
              <p:nvPicPr>
                <p:cNvPr id="14" name="Ink 13">
                  <a:extLst>
                    <a:ext uri="{FF2B5EF4-FFF2-40B4-BE49-F238E27FC236}">
                      <a16:creationId xmlns:a16="http://schemas.microsoft.com/office/drawing/2014/main" id="{95EF0178-7712-2C70-351A-6F9C3A1CC399}"/>
                    </a:ext>
                  </a:extLst>
                </p:cNvPr>
                <p:cNvPicPr/>
                <p:nvPr/>
              </p:nvPicPr>
              <p:blipFill>
                <a:blip r:embed="rId21"/>
                <a:stretch>
                  <a:fillRect/>
                </a:stretch>
              </p:blipFill>
              <p:spPr>
                <a:xfrm>
                  <a:off x="10054637" y="5726405"/>
                  <a:ext cx="3636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195321B3-CA92-3640-D7E0-13ED0B5BC347}"/>
                    </a:ext>
                  </a:extLst>
                </p14:cNvPr>
                <p14:cNvContentPartPr/>
                <p14:nvPr/>
              </p14:nvContentPartPr>
              <p14:xfrm>
                <a:off x="10052117" y="5647205"/>
                <a:ext cx="10080" cy="18720"/>
              </p14:xfrm>
            </p:contentPart>
          </mc:Choice>
          <mc:Fallback xmlns="">
            <p:pic>
              <p:nvPicPr>
                <p:cNvPr id="15" name="Ink 14">
                  <a:extLst>
                    <a:ext uri="{FF2B5EF4-FFF2-40B4-BE49-F238E27FC236}">
                      <a16:creationId xmlns:a16="http://schemas.microsoft.com/office/drawing/2014/main" id="{195321B3-CA92-3640-D7E0-13ED0B5BC347}"/>
                    </a:ext>
                  </a:extLst>
                </p:cNvPr>
                <p:cNvPicPr/>
                <p:nvPr/>
              </p:nvPicPr>
              <p:blipFill>
                <a:blip r:embed="rId23"/>
                <a:stretch>
                  <a:fillRect/>
                </a:stretch>
              </p:blipFill>
              <p:spPr>
                <a:xfrm>
                  <a:off x="10043117" y="5638205"/>
                  <a:ext cx="2772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06D58098-ABCB-166A-C5AC-CDD38C026D71}"/>
                    </a:ext>
                  </a:extLst>
                </p14:cNvPr>
                <p14:cNvContentPartPr/>
                <p14:nvPr/>
              </p14:nvContentPartPr>
              <p14:xfrm>
                <a:off x="10135277" y="5709485"/>
                <a:ext cx="74520" cy="117000"/>
              </p14:xfrm>
            </p:contentPart>
          </mc:Choice>
          <mc:Fallback xmlns="">
            <p:pic>
              <p:nvPicPr>
                <p:cNvPr id="16" name="Ink 15">
                  <a:extLst>
                    <a:ext uri="{FF2B5EF4-FFF2-40B4-BE49-F238E27FC236}">
                      <a16:creationId xmlns:a16="http://schemas.microsoft.com/office/drawing/2014/main" id="{06D58098-ABCB-166A-C5AC-CDD38C026D71}"/>
                    </a:ext>
                  </a:extLst>
                </p:cNvPr>
                <p:cNvPicPr/>
                <p:nvPr/>
              </p:nvPicPr>
              <p:blipFill>
                <a:blip r:embed="rId25"/>
                <a:stretch>
                  <a:fillRect/>
                </a:stretch>
              </p:blipFill>
              <p:spPr>
                <a:xfrm>
                  <a:off x="10126637" y="5700485"/>
                  <a:ext cx="9216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CDB7D3E7-E985-B1A8-D63D-5C7D6788CA4F}"/>
                    </a:ext>
                  </a:extLst>
                </p14:cNvPr>
                <p14:cNvContentPartPr/>
                <p14:nvPr/>
              </p14:nvContentPartPr>
              <p14:xfrm>
                <a:off x="10435157" y="5592845"/>
                <a:ext cx="10080" cy="285120"/>
              </p14:xfrm>
            </p:contentPart>
          </mc:Choice>
          <mc:Fallback xmlns="">
            <p:pic>
              <p:nvPicPr>
                <p:cNvPr id="18" name="Ink 17">
                  <a:extLst>
                    <a:ext uri="{FF2B5EF4-FFF2-40B4-BE49-F238E27FC236}">
                      <a16:creationId xmlns:a16="http://schemas.microsoft.com/office/drawing/2014/main" id="{CDB7D3E7-E985-B1A8-D63D-5C7D6788CA4F}"/>
                    </a:ext>
                  </a:extLst>
                </p:cNvPr>
                <p:cNvPicPr/>
                <p:nvPr/>
              </p:nvPicPr>
              <p:blipFill>
                <a:blip r:embed="rId27"/>
                <a:stretch>
                  <a:fillRect/>
                </a:stretch>
              </p:blipFill>
              <p:spPr>
                <a:xfrm>
                  <a:off x="10426157" y="5583845"/>
                  <a:ext cx="2772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04F019EE-3880-BF71-7187-0016A44D1B52}"/>
                    </a:ext>
                  </a:extLst>
                </p14:cNvPr>
                <p14:cNvContentPartPr/>
                <p14:nvPr/>
              </p14:nvContentPartPr>
              <p14:xfrm>
                <a:off x="10363157" y="5843045"/>
                <a:ext cx="178200" cy="19080"/>
              </p14:xfrm>
            </p:contentPart>
          </mc:Choice>
          <mc:Fallback xmlns="">
            <p:pic>
              <p:nvPicPr>
                <p:cNvPr id="19" name="Ink 18">
                  <a:extLst>
                    <a:ext uri="{FF2B5EF4-FFF2-40B4-BE49-F238E27FC236}">
                      <a16:creationId xmlns:a16="http://schemas.microsoft.com/office/drawing/2014/main" id="{04F019EE-3880-BF71-7187-0016A44D1B52}"/>
                    </a:ext>
                  </a:extLst>
                </p:cNvPr>
                <p:cNvPicPr/>
                <p:nvPr/>
              </p:nvPicPr>
              <p:blipFill>
                <a:blip r:embed="rId29"/>
                <a:stretch>
                  <a:fillRect/>
                </a:stretch>
              </p:blipFill>
              <p:spPr>
                <a:xfrm>
                  <a:off x="10354517" y="5834045"/>
                  <a:ext cx="19584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 name="Ink 19">
                  <a:extLst>
                    <a:ext uri="{FF2B5EF4-FFF2-40B4-BE49-F238E27FC236}">
                      <a16:creationId xmlns:a16="http://schemas.microsoft.com/office/drawing/2014/main" id="{BB2FE030-63A5-47DF-2593-74EBEA95B8BE}"/>
                    </a:ext>
                  </a:extLst>
                </p14:cNvPr>
                <p14:cNvContentPartPr/>
                <p14:nvPr/>
              </p14:nvContentPartPr>
              <p14:xfrm>
                <a:off x="10694357" y="5674565"/>
                <a:ext cx="31320" cy="165240"/>
              </p14:xfrm>
            </p:contentPart>
          </mc:Choice>
          <mc:Fallback xmlns="">
            <p:pic>
              <p:nvPicPr>
                <p:cNvPr id="20" name="Ink 19">
                  <a:extLst>
                    <a:ext uri="{FF2B5EF4-FFF2-40B4-BE49-F238E27FC236}">
                      <a16:creationId xmlns:a16="http://schemas.microsoft.com/office/drawing/2014/main" id="{BB2FE030-63A5-47DF-2593-74EBEA95B8BE}"/>
                    </a:ext>
                  </a:extLst>
                </p:cNvPr>
                <p:cNvPicPr/>
                <p:nvPr/>
              </p:nvPicPr>
              <p:blipFill>
                <a:blip r:embed="rId31"/>
                <a:stretch>
                  <a:fillRect/>
                </a:stretch>
              </p:blipFill>
              <p:spPr>
                <a:xfrm>
                  <a:off x="10685357" y="5665925"/>
                  <a:ext cx="4896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1" name="Ink 20">
                  <a:extLst>
                    <a:ext uri="{FF2B5EF4-FFF2-40B4-BE49-F238E27FC236}">
                      <a16:creationId xmlns:a16="http://schemas.microsoft.com/office/drawing/2014/main" id="{F1070484-63B3-1ADF-3A44-8537A91765B3}"/>
                    </a:ext>
                  </a:extLst>
                </p14:cNvPr>
                <p14:cNvContentPartPr/>
                <p14:nvPr/>
              </p14:nvContentPartPr>
              <p14:xfrm>
                <a:off x="10661597" y="5742245"/>
                <a:ext cx="104760" cy="34920"/>
              </p14:xfrm>
            </p:contentPart>
          </mc:Choice>
          <mc:Fallback xmlns="">
            <p:pic>
              <p:nvPicPr>
                <p:cNvPr id="21" name="Ink 20">
                  <a:extLst>
                    <a:ext uri="{FF2B5EF4-FFF2-40B4-BE49-F238E27FC236}">
                      <a16:creationId xmlns:a16="http://schemas.microsoft.com/office/drawing/2014/main" id="{F1070484-63B3-1ADF-3A44-8537A91765B3}"/>
                    </a:ext>
                  </a:extLst>
                </p:cNvPr>
                <p:cNvPicPr/>
                <p:nvPr/>
              </p:nvPicPr>
              <p:blipFill>
                <a:blip r:embed="rId33"/>
                <a:stretch>
                  <a:fillRect/>
                </a:stretch>
              </p:blipFill>
              <p:spPr>
                <a:xfrm>
                  <a:off x="10652957" y="5733605"/>
                  <a:ext cx="12240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 name="Ink 21">
                  <a:extLst>
                    <a:ext uri="{FF2B5EF4-FFF2-40B4-BE49-F238E27FC236}">
                      <a16:creationId xmlns:a16="http://schemas.microsoft.com/office/drawing/2014/main" id="{605F934C-FFEC-9973-64BF-66150D9DFC4E}"/>
                    </a:ext>
                  </a:extLst>
                </p14:cNvPr>
                <p14:cNvContentPartPr/>
                <p14:nvPr/>
              </p14:nvContentPartPr>
              <p14:xfrm>
                <a:off x="10814237" y="5720285"/>
                <a:ext cx="75240" cy="97200"/>
              </p14:xfrm>
            </p:contentPart>
          </mc:Choice>
          <mc:Fallback xmlns="">
            <p:pic>
              <p:nvPicPr>
                <p:cNvPr id="22" name="Ink 21">
                  <a:extLst>
                    <a:ext uri="{FF2B5EF4-FFF2-40B4-BE49-F238E27FC236}">
                      <a16:creationId xmlns:a16="http://schemas.microsoft.com/office/drawing/2014/main" id="{605F934C-FFEC-9973-64BF-66150D9DFC4E}"/>
                    </a:ext>
                  </a:extLst>
                </p:cNvPr>
                <p:cNvPicPr/>
                <p:nvPr/>
              </p:nvPicPr>
              <p:blipFill>
                <a:blip r:embed="rId35"/>
                <a:stretch>
                  <a:fillRect/>
                </a:stretch>
              </p:blipFill>
              <p:spPr>
                <a:xfrm>
                  <a:off x="10805237" y="5711645"/>
                  <a:ext cx="9288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9651BBFD-AA93-D8D7-1EE4-AE646A9C1E12}"/>
                    </a:ext>
                  </a:extLst>
                </p14:cNvPr>
                <p14:cNvContentPartPr/>
                <p14:nvPr/>
              </p14:nvContentPartPr>
              <p14:xfrm>
                <a:off x="11082077" y="5670245"/>
                <a:ext cx="105840" cy="174960"/>
              </p14:xfrm>
            </p:contentPart>
          </mc:Choice>
          <mc:Fallback xmlns="">
            <p:pic>
              <p:nvPicPr>
                <p:cNvPr id="24" name="Ink 23">
                  <a:extLst>
                    <a:ext uri="{FF2B5EF4-FFF2-40B4-BE49-F238E27FC236}">
                      <a16:creationId xmlns:a16="http://schemas.microsoft.com/office/drawing/2014/main" id="{9651BBFD-AA93-D8D7-1EE4-AE646A9C1E12}"/>
                    </a:ext>
                  </a:extLst>
                </p:cNvPr>
                <p:cNvPicPr/>
                <p:nvPr/>
              </p:nvPicPr>
              <p:blipFill>
                <a:blip r:embed="rId37"/>
                <a:stretch>
                  <a:fillRect/>
                </a:stretch>
              </p:blipFill>
              <p:spPr>
                <a:xfrm>
                  <a:off x="11073437" y="5661245"/>
                  <a:ext cx="1234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096F7742-E453-7114-4DC4-2E26D5CF6C06}"/>
                    </a:ext>
                  </a:extLst>
                </p14:cNvPr>
                <p14:cNvContentPartPr/>
                <p14:nvPr/>
              </p14:nvContentPartPr>
              <p14:xfrm>
                <a:off x="11261357" y="5633165"/>
                <a:ext cx="52560" cy="197640"/>
              </p14:xfrm>
            </p:contentPart>
          </mc:Choice>
          <mc:Fallback xmlns="">
            <p:pic>
              <p:nvPicPr>
                <p:cNvPr id="25" name="Ink 24">
                  <a:extLst>
                    <a:ext uri="{FF2B5EF4-FFF2-40B4-BE49-F238E27FC236}">
                      <a16:creationId xmlns:a16="http://schemas.microsoft.com/office/drawing/2014/main" id="{096F7742-E453-7114-4DC4-2E26D5CF6C06}"/>
                    </a:ext>
                  </a:extLst>
                </p:cNvPr>
                <p:cNvPicPr/>
                <p:nvPr/>
              </p:nvPicPr>
              <p:blipFill>
                <a:blip r:embed="rId39"/>
                <a:stretch>
                  <a:fillRect/>
                </a:stretch>
              </p:blipFill>
              <p:spPr>
                <a:xfrm>
                  <a:off x="11252717" y="5624525"/>
                  <a:ext cx="7020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52D2E37D-01B6-83AC-592A-0433BC50D696}"/>
                    </a:ext>
                  </a:extLst>
                </p14:cNvPr>
                <p14:cNvContentPartPr/>
                <p14:nvPr/>
              </p14:nvContentPartPr>
              <p14:xfrm>
                <a:off x="11090357" y="5534525"/>
                <a:ext cx="108000" cy="61920"/>
              </p14:xfrm>
            </p:contentPart>
          </mc:Choice>
          <mc:Fallback xmlns="">
            <p:pic>
              <p:nvPicPr>
                <p:cNvPr id="26" name="Ink 25">
                  <a:extLst>
                    <a:ext uri="{FF2B5EF4-FFF2-40B4-BE49-F238E27FC236}">
                      <a16:creationId xmlns:a16="http://schemas.microsoft.com/office/drawing/2014/main" id="{52D2E37D-01B6-83AC-592A-0433BC50D696}"/>
                    </a:ext>
                  </a:extLst>
                </p:cNvPr>
                <p:cNvPicPr/>
                <p:nvPr/>
              </p:nvPicPr>
              <p:blipFill>
                <a:blip r:embed="rId41"/>
                <a:stretch>
                  <a:fillRect/>
                </a:stretch>
              </p:blipFill>
              <p:spPr>
                <a:xfrm>
                  <a:off x="11081717" y="5525525"/>
                  <a:ext cx="12564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8" name="Ink 27">
                  <a:extLst>
                    <a:ext uri="{FF2B5EF4-FFF2-40B4-BE49-F238E27FC236}">
                      <a16:creationId xmlns:a16="http://schemas.microsoft.com/office/drawing/2014/main" id="{83A02610-1C22-FE51-660B-F71F29F6F37B}"/>
                    </a:ext>
                  </a:extLst>
                </p14:cNvPr>
                <p14:cNvContentPartPr/>
                <p14:nvPr/>
              </p14:nvContentPartPr>
              <p14:xfrm>
                <a:off x="8747837" y="5662325"/>
                <a:ext cx="102240" cy="155160"/>
              </p14:xfrm>
            </p:contentPart>
          </mc:Choice>
          <mc:Fallback xmlns="">
            <p:pic>
              <p:nvPicPr>
                <p:cNvPr id="28" name="Ink 27">
                  <a:extLst>
                    <a:ext uri="{FF2B5EF4-FFF2-40B4-BE49-F238E27FC236}">
                      <a16:creationId xmlns:a16="http://schemas.microsoft.com/office/drawing/2014/main" id="{83A02610-1C22-FE51-660B-F71F29F6F37B}"/>
                    </a:ext>
                  </a:extLst>
                </p:cNvPr>
                <p:cNvPicPr/>
                <p:nvPr/>
              </p:nvPicPr>
              <p:blipFill>
                <a:blip r:embed="rId43"/>
                <a:stretch>
                  <a:fillRect/>
                </a:stretch>
              </p:blipFill>
              <p:spPr>
                <a:xfrm>
                  <a:off x="8739197" y="5653685"/>
                  <a:ext cx="11988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DE620E91-D953-31A4-E848-885B642423A3}"/>
                    </a:ext>
                  </a:extLst>
                </p14:cNvPr>
                <p14:cNvContentPartPr/>
                <p14:nvPr/>
              </p14:nvContentPartPr>
              <p14:xfrm>
                <a:off x="8883197" y="5748365"/>
                <a:ext cx="55800" cy="46800"/>
              </p14:xfrm>
            </p:contentPart>
          </mc:Choice>
          <mc:Fallback xmlns="">
            <p:pic>
              <p:nvPicPr>
                <p:cNvPr id="29" name="Ink 28">
                  <a:extLst>
                    <a:ext uri="{FF2B5EF4-FFF2-40B4-BE49-F238E27FC236}">
                      <a16:creationId xmlns:a16="http://schemas.microsoft.com/office/drawing/2014/main" id="{DE620E91-D953-31A4-E848-885B642423A3}"/>
                    </a:ext>
                  </a:extLst>
                </p:cNvPr>
                <p:cNvPicPr/>
                <p:nvPr/>
              </p:nvPicPr>
              <p:blipFill>
                <a:blip r:embed="rId45"/>
                <a:stretch>
                  <a:fillRect/>
                </a:stretch>
              </p:blipFill>
              <p:spPr>
                <a:xfrm>
                  <a:off x="8874197" y="5739725"/>
                  <a:ext cx="7344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 name="Ink 29">
                  <a:extLst>
                    <a:ext uri="{FF2B5EF4-FFF2-40B4-BE49-F238E27FC236}">
                      <a16:creationId xmlns:a16="http://schemas.microsoft.com/office/drawing/2014/main" id="{146323DD-35BF-F970-83A5-C6B5B923928B}"/>
                    </a:ext>
                  </a:extLst>
                </p14:cNvPr>
                <p14:cNvContentPartPr/>
                <p14:nvPr/>
              </p14:nvContentPartPr>
              <p14:xfrm>
                <a:off x="8961677" y="5726765"/>
                <a:ext cx="37440" cy="82440"/>
              </p14:xfrm>
            </p:contentPart>
          </mc:Choice>
          <mc:Fallback xmlns="">
            <p:pic>
              <p:nvPicPr>
                <p:cNvPr id="30" name="Ink 29">
                  <a:extLst>
                    <a:ext uri="{FF2B5EF4-FFF2-40B4-BE49-F238E27FC236}">
                      <a16:creationId xmlns:a16="http://schemas.microsoft.com/office/drawing/2014/main" id="{146323DD-35BF-F970-83A5-C6B5B923928B}"/>
                    </a:ext>
                  </a:extLst>
                </p:cNvPr>
                <p:cNvPicPr/>
                <p:nvPr/>
              </p:nvPicPr>
              <p:blipFill>
                <a:blip r:embed="rId47"/>
                <a:stretch>
                  <a:fillRect/>
                </a:stretch>
              </p:blipFill>
              <p:spPr>
                <a:xfrm>
                  <a:off x="8953037" y="5718125"/>
                  <a:ext cx="5508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 name="Ink 30">
                  <a:extLst>
                    <a:ext uri="{FF2B5EF4-FFF2-40B4-BE49-F238E27FC236}">
                      <a16:creationId xmlns:a16="http://schemas.microsoft.com/office/drawing/2014/main" id="{267FED53-FF3B-D984-F367-7C8005C36317}"/>
                    </a:ext>
                  </a:extLst>
                </p14:cNvPr>
                <p14:cNvContentPartPr/>
                <p14:nvPr/>
              </p14:nvContentPartPr>
              <p14:xfrm>
                <a:off x="9032957" y="5744765"/>
                <a:ext cx="72360" cy="59040"/>
              </p14:xfrm>
            </p:contentPart>
          </mc:Choice>
          <mc:Fallback xmlns="">
            <p:pic>
              <p:nvPicPr>
                <p:cNvPr id="31" name="Ink 30">
                  <a:extLst>
                    <a:ext uri="{FF2B5EF4-FFF2-40B4-BE49-F238E27FC236}">
                      <a16:creationId xmlns:a16="http://schemas.microsoft.com/office/drawing/2014/main" id="{267FED53-FF3B-D984-F367-7C8005C36317}"/>
                    </a:ext>
                  </a:extLst>
                </p:cNvPr>
                <p:cNvPicPr/>
                <p:nvPr/>
              </p:nvPicPr>
              <p:blipFill>
                <a:blip r:embed="rId49"/>
                <a:stretch>
                  <a:fillRect/>
                </a:stretch>
              </p:blipFill>
              <p:spPr>
                <a:xfrm>
                  <a:off x="9023957" y="5736125"/>
                  <a:ext cx="900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2" name="Ink 31">
                  <a:extLst>
                    <a:ext uri="{FF2B5EF4-FFF2-40B4-BE49-F238E27FC236}">
                      <a16:creationId xmlns:a16="http://schemas.microsoft.com/office/drawing/2014/main" id="{FEDCD59F-FF3F-7706-3A20-452C5E6F7CE4}"/>
                    </a:ext>
                  </a:extLst>
                </p14:cNvPr>
                <p14:cNvContentPartPr/>
                <p14:nvPr/>
              </p14:nvContentPartPr>
              <p14:xfrm>
                <a:off x="9126197" y="5718125"/>
                <a:ext cx="53280" cy="60480"/>
              </p14:xfrm>
            </p:contentPart>
          </mc:Choice>
          <mc:Fallback xmlns="">
            <p:pic>
              <p:nvPicPr>
                <p:cNvPr id="32" name="Ink 31">
                  <a:extLst>
                    <a:ext uri="{FF2B5EF4-FFF2-40B4-BE49-F238E27FC236}">
                      <a16:creationId xmlns:a16="http://schemas.microsoft.com/office/drawing/2014/main" id="{FEDCD59F-FF3F-7706-3A20-452C5E6F7CE4}"/>
                    </a:ext>
                  </a:extLst>
                </p:cNvPr>
                <p:cNvPicPr/>
                <p:nvPr/>
              </p:nvPicPr>
              <p:blipFill>
                <a:blip r:embed="rId51"/>
                <a:stretch>
                  <a:fillRect/>
                </a:stretch>
              </p:blipFill>
              <p:spPr>
                <a:xfrm>
                  <a:off x="9117197" y="5709485"/>
                  <a:ext cx="7092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3" name="Ink 32">
                  <a:extLst>
                    <a:ext uri="{FF2B5EF4-FFF2-40B4-BE49-F238E27FC236}">
                      <a16:creationId xmlns:a16="http://schemas.microsoft.com/office/drawing/2014/main" id="{60D374F0-B99A-62A7-7F5F-67375E5E4DB2}"/>
                    </a:ext>
                  </a:extLst>
                </p14:cNvPr>
                <p14:cNvContentPartPr/>
                <p14:nvPr/>
              </p14:nvContentPartPr>
              <p14:xfrm>
                <a:off x="9208637" y="5691845"/>
                <a:ext cx="40680" cy="97200"/>
              </p14:xfrm>
            </p:contentPart>
          </mc:Choice>
          <mc:Fallback xmlns="">
            <p:pic>
              <p:nvPicPr>
                <p:cNvPr id="33" name="Ink 32">
                  <a:extLst>
                    <a:ext uri="{FF2B5EF4-FFF2-40B4-BE49-F238E27FC236}">
                      <a16:creationId xmlns:a16="http://schemas.microsoft.com/office/drawing/2014/main" id="{60D374F0-B99A-62A7-7F5F-67375E5E4DB2}"/>
                    </a:ext>
                  </a:extLst>
                </p:cNvPr>
                <p:cNvPicPr/>
                <p:nvPr/>
              </p:nvPicPr>
              <p:blipFill>
                <a:blip r:embed="rId53"/>
                <a:stretch>
                  <a:fillRect/>
                </a:stretch>
              </p:blipFill>
              <p:spPr>
                <a:xfrm>
                  <a:off x="9199637" y="5682845"/>
                  <a:ext cx="5832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4" name="Ink 33">
                  <a:extLst>
                    <a:ext uri="{FF2B5EF4-FFF2-40B4-BE49-F238E27FC236}">
                      <a16:creationId xmlns:a16="http://schemas.microsoft.com/office/drawing/2014/main" id="{5BB7F563-99FD-3543-60E2-6FAB4A965A8B}"/>
                    </a:ext>
                  </a:extLst>
                </p14:cNvPr>
                <p14:cNvContentPartPr/>
                <p14:nvPr/>
              </p14:nvContentPartPr>
              <p14:xfrm>
                <a:off x="9279197" y="5703365"/>
                <a:ext cx="77400" cy="89280"/>
              </p14:xfrm>
            </p:contentPart>
          </mc:Choice>
          <mc:Fallback xmlns="">
            <p:pic>
              <p:nvPicPr>
                <p:cNvPr id="34" name="Ink 33">
                  <a:extLst>
                    <a:ext uri="{FF2B5EF4-FFF2-40B4-BE49-F238E27FC236}">
                      <a16:creationId xmlns:a16="http://schemas.microsoft.com/office/drawing/2014/main" id="{5BB7F563-99FD-3543-60E2-6FAB4A965A8B}"/>
                    </a:ext>
                  </a:extLst>
                </p:cNvPr>
                <p:cNvPicPr/>
                <p:nvPr/>
              </p:nvPicPr>
              <p:blipFill>
                <a:blip r:embed="rId55"/>
                <a:stretch>
                  <a:fillRect/>
                </a:stretch>
              </p:blipFill>
              <p:spPr>
                <a:xfrm>
                  <a:off x="9270557" y="5694365"/>
                  <a:ext cx="950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6" name="Ink 35">
                  <a:extLst>
                    <a:ext uri="{FF2B5EF4-FFF2-40B4-BE49-F238E27FC236}">
                      <a16:creationId xmlns:a16="http://schemas.microsoft.com/office/drawing/2014/main" id="{605752FA-5454-876F-4C6B-E5151FBA50BB}"/>
                    </a:ext>
                  </a:extLst>
                </p14:cNvPr>
                <p14:cNvContentPartPr/>
                <p14:nvPr/>
              </p14:nvContentPartPr>
              <p14:xfrm>
                <a:off x="8878517" y="6232565"/>
                <a:ext cx="79200" cy="19800"/>
              </p14:xfrm>
            </p:contentPart>
          </mc:Choice>
          <mc:Fallback xmlns="">
            <p:pic>
              <p:nvPicPr>
                <p:cNvPr id="36" name="Ink 35">
                  <a:extLst>
                    <a:ext uri="{FF2B5EF4-FFF2-40B4-BE49-F238E27FC236}">
                      <a16:creationId xmlns:a16="http://schemas.microsoft.com/office/drawing/2014/main" id="{605752FA-5454-876F-4C6B-E5151FBA50BB}"/>
                    </a:ext>
                  </a:extLst>
                </p:cNvPr>
                <p:cNvPicPr/>
                <p:nvPr/>
              </p:nvPicPr>
              <p:blipFill>
                <a:blip r:embed="rId57"/>
                <a:stretch>
                  <a:fillRect/>
                </a:stretch>
              </p:blipFill>
              <p:spPr>
                <a:xfrm>
                  <a:off x="8869877" y="6223565"/>
                  <a:ext cx="9684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7" name="Ink 36">
                  <a:extLst>
                    <a:ext uri="{FF2B5EF4-FFF2-40B4-BE49-F238E27FC236}">
                      <a16:creationId xmlns:a16="http://schemas.microsoft.com/office/drawing/2014/main" id="{FEE401A2-785F-E74A-E152-A85E85B18DB4}"/>
                    </a:ext>
                  </a:extLst>
                </p14:cNvPr>
                <p14:cNvContentPartPr/>
                <p14:nvPr/>
              </p14:nvContentPartPr>
              <p14:xfrm>
                <a:off x="9135917" y="6107285"/>
                <a:ext cx="19800" cy="111600"/>
              </p14:xfrm>
            </p:contentPart>
          </mc:Choice>
          <mc:Fallback xmlns="">
            <p:pic>
              <p:nvPicPr>
                <p:cNvPr id="37" name="Ink 36">
                  <a:extLst>
                    <a:ext uri="{FF2B5EF4-FFF2-40B4-BE49-F238E27FC236}">
                      <a16:creationId xmlns:a16="http://schemas.microsoft.com/office/drawing/2014/main" id="{FEE401A2-785F-E74A-E152-A85E85B18DB4}"/>
                    </a:ext>
                  </a:extLst>
                </p:cNvPr>
                <p:cNvPicPr/>
                <p:nvPr/>
              </p:nvPicPr>
              <p:blipFill>
                <a:blip r:embed="rId59"/>
                <a:stretch>
                  <a:fillRect/>
                </a:stretch>
              </p:blipFill>
              <p:spPr>
                <a:xfrm>
                  <a:off x="9126917" y="6098645"/>
                  <a:ext cx="3744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8" name="Ink 37">
                  <a:extLst>
                    <a:ext uri="{FF2B5EF4-FFF2-40B4-BE49-F238E27FC236}">
                      <a16:creationId xmlns:a16="http://schemas.microsoft.com/office/drawing/2014/main" id="{A988B365-4C5D-8D88-A8B4-17149BABAB56}"/>
                    </a:ext>
                  </a:extLst>
                </p14:cNvPr>
                <p14:cNvContentPartPr/>
                <p14:nvPr/>
              </p14:nvContentPartPr>
              <p14:xfrm>
                <a:off x="9121157" y="6253805"/>
                <a:ext cx="83880" cy="12960"/>
              </p14:xfrm>
            </p:contentPart>
          </mc:Choice>
          <mc:Fallback xmlns="">
            <p:pic>
              <p:nvPicPr>
                <p:cNvPr id="38" name="Ink 37">
                  <a:extLst>
                    <a:ext uri="{FF2B5EF4-FFF2-40B4-BE49-F238E27FC236}">
                      <a16:creationId xmlns:a16="http://schemas.microsoft.com/office/drawing/2014/main" id="{A988B365-4C5D-8D88-A8B4-17149BABAB56}"/>
                    </a:ext>
                  </a:extLst>
                </p:cNvPr>
                <p:cNvPicPr/>
                <p:nvPr/>
              </p:nvPicPr>
              <p:blipFill>
                <a:blip r:embed="rId61"/>
                <a:stretch>
                  <a:fillRect/>
                </a:stretch>
              </p:blipFill>
              <p:spPr>
                <a:xfrm>
                  <a:off x="9112517" y="6244805"/>
                  <a:ext cx="10152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9" name="Ink 38">
                  <a:extLst>
                    <a:ext uri="{FF2B5EF4-FFF2-40B4-BE49-F238E27FC236}">
                      <a16:creationId xmlns:a16="http://schemas.microsoft.com/office/drawing/2014/main" id="{37AD1B0B-055D-244C-5818-BD39E728E77A}"/>
                    </a:ext>
                  </a:extLst>
                </p14:cNvPr>
                <p14:cNvContentPartPr/>
                <p14:nvPr/>
              </p14:nvContentPartPr>
              <p14:xfrm>
                <a:off x="9112517" y="6321125"/>
                <a:ext cx="72720" cy="191160"/>
              </p14:xfrm>
            </p:contentPart>
          </mc:Choice>
          <mc:Fallback xmlns="">
            <p:pic>
              <p:nvPicPr>
                <p:cNvPr id="39" name="Ink 38">
                  <a:extLst>
                    <a:ext uri="{FF2B5EF4-FFF2-40B4-BE49-F238E27FC236}">
                      <a16:creationId xmlns:a16="http://schemas.microsoft.com/office/drawing/2014/main" id="{37AD1B0B-055D-244C-5818-BD39E728E77A}"/>
                    </a:ext>
                  </a:extLst>
                </p:cNvPr>
                <p:cNvPicPr/>
                <p:nvPr/>
              </p:nvPicPr>
              <p:blipFill>
                <a:blip r:embed="rId63"/>
                <a:stretch>
                  <a:fillRect/>
                </a:stretch>
              </p:blipFill>
              <p:spPr>
                <a:xfrm>
                  <a:off x="9103517" y="6312125"/>
                  <a:ext cx="9036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1" name="Ink 40">
                  <a:extLst>
                    <a:ext uri="{FF2B5EF4-FFF2-40B4-BE49-F238E27FC236}">
                      <a16:creationId xmlns:a16="http://schemas.microsoft.com/office/drawing/2014/main" id="{2A96CA63-0E51-620E-C960-529EF6502370}"/>
                    </a:ext>
                  </a:extLst>
                </p14:cNvPr>
                <p14:cNvContentPartPr/>
                <p14:nvPr/>
              </p14:nvContentPartPr>
              <p14:xfrm>
                <a:off x="9344357" y="6118085"/>
                <a:ext cx="121320" cy="169200"/>
              </p14:xfrm>
            </p:contentPart>
          </mc:Choice>
          <mc:Fallback xmlns="">
            <p:pic>
              <p:nvPicPr>
                <p:cNvPr id="41" name="Ink 40">
                  <a:extLst>
                    <a:ext uri="{FF2B5EF4-FFF2-40B4-BE49-F238E27FC236}">
                      <a16:creationId xmlns:a16="http://schemas.microsoft.com/office/drawing/2014/main" id="{2A96CA63-0E51-620E-C960-529EF6502370}"/>
                    </a:ext>
                  </a:extLst>
                </p:cNvPr>
                <p:cNvPicPr/>
                <p:nvPr/>
              </p:nvPicPr>
              <p:blipFill>
                <a:blip r:embed="rId65"/>
                <a:stretch>
                  <a:fillRect/>
                </a:stretch>
              </p:blipFill>
              <p:spPr>
                <a:xfrm>
                  <a:off x="9335717" y="6109445"/>
                  <a:ext cx="13896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3016D8A2-8B41-C96E-2B75-EBC58D7324D9}"/>
                    </a:ext>
                  </a:extLst>
                </p14:cNvPr>
                <p14:cNvContentPartPr/>
                <p14:nvPr/>
              </p14:nvContentPartPr>
              <p14:xfrm>
                <a:off x="9504197" y="6234725"/>
                <a:ext cx="44280" cy="43920"/>
              </p14:xfrm>
            </p:contentPart>
          </mc:Choice>
          <mc:Fallback xmlns="">
            <p:pic>
              <p:nvPicPr>
                <p:cNvPr id="43" name="Ink 42">
                  <a:extLst>
                    <a:ext uri="{FF2B5EF4-FFF2-40B4-BE49-F238E27FC236}">
                      <a16:creationId xmlns:a16="http://schemas.microsoft.com/office/drawing/2014/main" id="{3016D8A2-8B41-C96E-2B75-EBC58D7324D9}"/>
                    </a:ext>
                  </a:extLst>
                </p:cNvPr>
                <p:cNvPicPr/>
                <p:nvPr/>
              </p:nvPicPr>
              <p:blipFill>
                <a:blip r:embed="rId67"/>
                <a:stretch>
                  <a:fillRect/>
                </a:stretch>
              </p:blipFill>
              <p:spPr>
                <a:xfrm>
                  <a:off x="9495557" y="6225725"/>
                  <a:ext cx="6192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4" name="Ink 43">
                  <a:extLst>
                    <a:ext uri="{FF2B5EF4-FFF2-40B4-BE49-F238E27FC236}">
                      <a16:creationId xmlns:a16="http://schemas.microsoft.com/office/drawing/2014/main" id="{CFE47A93-1AA2-0FC0-0E48-55E954BC51AB}"/>
                    </a:ext>
                  </a:extLst>
                </p14:cNvPr>
                <p14:cNvContentPartPr/>
                <p14:nvPr/>
              </p14:nvContentPartPr>
              <p14:xfrm>
                <a:off x="9567917" y="6230765"/>
                <a:ext cx="86760" cy="142560"/>
              </p14:xfrm>
            </p:contentPart>
          </mc:Choice>
          <mc:Fallback xmlns="">
            <p:pic>
              <p:nvPicPr>
                <p:cNvPr id="44" name="Ink 43">
                  <a:extLst>
                    <a:ext uri="{FF2B5EF4-FFF2-40B4-BE49-F238E27FC236}">
                      <a16:creationId xmlns:a16="http://schemas.microsoft.com/office/drawing/2014/main" id="{CFE47A93-1AA2-0FC0-0E48-55E954BC51AB}"/>
                    </a:ext>
                  </a:extLst>
                </p:cNvPr>
                <p:cNvPicPr/>
                <p:nvPr/>
              </p:nvPicPr>
              <p:blipFill>
                <a:blip r:embed="rId69"/>
                <a:stretch>
                  <a:fillRect/>
                </a:stretch>
              </p:blipFill>
              <p:spPr>
                <a:xfrm>
                  <a:off x="9559277" y="6222125"/>
                  <a:ext cx="10440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6" name="Ink 45">
                  <a:extLst>
                    <a:ext uri="{FF2B5EF4-FFF2-40B4-BE49-F238E27FC236}">
                      <a16:creationId xmlns:a16="http://schemas.microsoft.com/office/drawing/2014/main" id="{0157B86B-DA1F-D2BF-FC55-FDB8BCBC4F8D}"/>
                    </a:ext>
                  </a:extLst>
                </p14:cNvPr>
                <p14:cNvContentPartPr/>
                <p14:nvPr/>
              </p14:nvContentPartPr>
              <p14:xfrm>
                <a:off x="9359117" y="5991005"/>
                <a:ext cx="101520" cy="67680"/>
              </p14:xfrm>
            </p:contentPart>
          </mc:Choice>
          <mc:Fallback xmlns="">
            <p:pic>
              <p:nvPicPr>
                <p:cNvPr id="46" name="Ink 45">
                  <a:extLst>
                    <a:ext uri="{FF2B5EF4-FFF2-40B4-BE49-F238E27FC236}">
                      <a16:creationId xmlns:a16="http://schemas.microsoft.com/office/drawing/2014/main" id="{0157B86B-DA1F-D2BF-FC55-FDB8BCBC4F8D}"/>
                    </a:ext>
                  </a:extLst>
                </p:cNvPr>
                <p:cNvPicPr/>
                <p:nvPr/>
              </p:nvPicPr>
              <p:blipFill>
                <a:blip r:embed="rId71"/>
                <a:stretch>
                  <a:fillRect/>
                </a:stretch>
              </p:blipFill>
              <p:spPr>
                <a:xfrm>
                  <a:off x="9350477" y="5982365"/>
                  <a:ext cx="11916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7" name="Ink 46">
                  <a:extLst>
                    <a:ext uri="{FF2B5EF4-FFF2-40B4-BE49-F238E27FC236}">
                      <a16:creationId xmlns:a16="http://schemas.microsoft.com/office/drawing/2014/main" id="{DF539061-DBBF-8EA9-AE32-E88D2656DE8D}"/>
                    </a:ext>
                  </a:extLst>
                </p14:cNvPr>
                <p14:cNvContentPartPr/>
                <p14:nvPr/>
              </p14:nvContentPartPr>
              <p14:xfrm>
                <a:off x="9769877" y="6176765"/>
                <a:ext cx="24840" cy="24480"/>
              </p14:xfrm>
            </p:contentPart>
          </mc:Choice>
          <mc:Fallback xmlns="">
            <p:pic>
              <p:nvPicPr>
                <p:cNvPr id="47" name="Ink 46">
                  <a:extLst>
                    <a:ext uri="{FF2B5EF4-FFF2-40B4-BE49-F238E27FC236}">
                      <a16:creationId xmlns:a16="http://schemas.microsoft.com/office/drawing/2014/main" id="{DF539061-DBBF-8EA9-AE32-E88D2656DE8D}"/>
                    </a:ext>
                  </a:extLst>
                </p:cNvPr>
                <p:cNvPicPr/>
                <p:nvPr/>
              </p:nvPicPr>
              <p:blipFill>
                <a:blip r:embed="rId73"/>
                <a:stretch>
                  <a:fillRect/>
                </a:stretch>
              </p:blipFill>
              <p:spPr>
                <a:xfrm>
                  <a:off x="9761237" y="6168125"/>
                  <a:ext cx="424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8" name="Ink 47">
                  <a:extLst>
                    <a:ext uri="{FF2B5EF4-FFF2-40B4-BE49-F238E27FC236}">
                      <a16:creationId xmlns:a16="http://schemas.microsoft.com/office/drawing/2014/main" id="{44D7680F-F4B5-645C-8393-584908D54396}"/>
                    </a:ext>
                  </a:extLst>
                </p14:cNvPr>
                <p14:cNvContentPartPr/>
                <p14:nvPr/>
              </p14:nvContentPartPr>
              <p14:xfrm>
                <a:off x="9845117" y="6118085"/>
                <a:ext cx="125640" cy="171720"/>
              </p14:xfrm>
            </p:contentPart>
          </mc:Choice>
          <mc:Fallback xmlns="">
            <p:pic>
              <p:nvPicPr>
                <p:cNvPr id="48" name="Ink 47">
                  <a:extLst>
                    <a:ext uri="{FF2B5EF4-FFF2-40B4-BE49-F238E27FC236}">
                      <a16:creationId xmlns:a16="http://schemas.microsoft.com/office/drawing/2014/main" id="{44D7680F-F4B5-645C-8393-584908D54396}"/>
                    </a:ext>
                  </a:extLst>
                </p:cNvPr>
                <p:cNvPicPr/>
                <p:nvPr/>
              </p:nvPicPr>
              <p:blipFill>
                <a:blip r:embed="rId75"/>
                <a:stretch>
                  <a:fillRect/>
                </a:stretch>
              </p:blipFill>
              <p:spPr>
                <a:xfrm>
                  <a:off x="9836117" y="6109445"/>
                  <a:ext cx="14328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0" name="Ink 49">
                  <a:extLst>
                    <a:ext uri="{FF2B5EF4-FFF2-40B4-BE49-F238E27FC236}">
                      <a16:creationId xmlns:a16="http://schemas.microsoft.com/office/drawing/2014/main" id="{E2CCFA7A-EB55-FF4F-DD0D-CF9EA817F01C}"/>
                    </a:ext>
                  </a:extLst>
                </p14:cNvPr>
                <p14:cNvContentPartPr/>
                <p14:nvPr/>
              </p14:nvContentPartPr>
              <p14:xfrm>
                <a:off x="9849797" y="6013685"/>
                <a:ext cx="108720" cy="53280"/>
              </p14:xfrm>
            </p:contentPart>
          </mc:Choice>
          <mc:Fallback xmlns="">
            <p:pic>
              <p:nvPicPr>
                <p:cNvPr id="50" name="Ink 49">
                  <a:extLst>
                    <a:ext uri="{FF2B5EF4-FFF2-40B4-BE49-F238E27FC236}">
                      <a16:creationId xmlns:a16="http://schemas.microsoft.com/office/drawing/2014/main" id="{E2CCFA7A-EB55-FF4F-DD0D-CF9EA817F01C}"/>
                    </a:ext>
                  </a:extLst>
                </p:cNvPr>
                <p:cNvPicPr/>
                <p:nvPr/>
              </p:nvPicPr>
              <p:blipFill>
                <a:blip r:embed="rId77"/>
                <a:stretch>
                  <a:fillRect/>
                </a:stretch>
              </p:blipFill>
              <p:spPr>
                <a:xfrm>
                  <a:off x="9841157" y="6005045"/>
                  <a:ext cx="12636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4" name="Ink 53">
                  <a:extLst>
                    <a:ext uri="{FF2B5EF4-FFF2-40B4-BE49-F238E27FC236}">
                      <a16:creationId xmlns:a16="http://schemas.microsoft.com/office/drawing/2014/main" id="{CCCFE0C7-4F25-E848-E869-DE6712DAB4E8}"/>
                    </a:ext>
                  </a:extLst>
                </p14:cNvPr>
                <p14:cNvContentPartPr/>
                <p14:nvPr/>
              </p14:nvContentPartPr>
              <p14:xfrm>
                <a:off x="8836757" y="5900645"/>
                <a:ext cx="1364040" cy="667440"/>
              </p14:xfrm>
            </p:contentPart>
          </mc:Choice>
          <mc:Fallback xmlns="">
            <p:pic>
              <p:nvPicPr>
                <p:cNvPr id="54" name="Ink 53">
                  <a:extLst>
                    <a:ext uri="{FF2B5EF4-FFF2-40B4-BE49-F238E27FC236}">
                      <a16:creationId xmlns:a16="http://schemas.microsoft.com/office/drawing/2014/main" id="{CCCFE0C7-4F25-E848-E869-DE6712DAB4E8}"/>
                    </a:ext>
                  </a:extLst>
                </p:cNvPr>
                <p:cNvPicPr/>
                <p:nvPr/>
              </p:nvPicPr>
              <p:blipFill>
                <a:blip r:embed="rId79"/>
                <a:stretch>
                  <a:fillRect/>
                </a:stretch>
              </p:blipFill>
              <p:spPr>
                <a:xfrm>
                  <a:off x="8828117" y="5892005"/>
                  <a:ext cx="1381680" cy="6850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6" name="Ink 55">
                  <a:extLst>
                    <a:ext uri="{FF2B5EF4-FFF2-40B4-BE49-F238E27FC236}">
                      <a16:creationId xmlns:a16="http://schemas.microsoft.com/office/drawing/2014/main" id="{9814305E-AD02-4EF2-BEEE-89BFE5D25B79}"/>
                    </a:ext>
                  </a:extLst>
                </p14:cNvPr>
                <p14:cNvContentPartPr/>
                <p14:nvPr/>
              </p14:nvContentPartPr>
              <p14:xfrm>
                <a:off x="8744597" y="6288365"/>
                <a:ext cx="9000" cy="11880"/>
              </p14:xfrm>
            </p:contentPart>
          </mc:Choice>
          <mc:Fallback xmlns="">
            <p:pic>
              <p:nvPicPr>
                <p:cNvPr id="56" name="Ink 55">
                  <a:extLst>
                    <a:ext uri="{FF2B5EF4-FFF2-40B4-BE49-F238E27FC236}">
                      <a16:creationId xmlns:a16="http://schemas.microsoft.com/office/drawing/2014/main" id="{9814305E-AD02-4EF2-BEEE-89BFE5D25B79}"/>
                    </a:ext>
                  </a:extLst>
                </p:cNvPr>
                <p:cNvPicPr/>
                <p:nvPr/>
              </p:nvPicPr>
              <p:blipFill>
                <a:blip r:embed="rId81"/>
                <a:stretch>
                  <a:fillRect/>
                </a:stretch>
              </p:blipFill>
              <p:spPr>
                <a:xfrm>
                  <a:off x="8735957" y="6279365"/>
                  <a:ext cx="2664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8" name="Ink 57">
                  <a:extLst>
                    <a:ext uri="{FF2B5EF4-FFF2-40B4-BE49-F238E27FC236}">
                      <a16:creationId xmlns:a16="http://schemas.microsoft.com/office/drawing/2014/main" id="{25AC1463-C55D-9A0F-B66E-D2B24DA0B74A}"/>
                    </a:ext>
                  </a:extLst>
                </p14:cNvPr>
                <p14:cNvContentPartPr/>
                <p14:nvPr/>
              </p14:nvContentPartPr>
              <p14:xfrm>
                <a:off x="5150357" y="5495285"/>
                <a:ext cx="3625560" cy="897120"/>
              </p14:xfrm>
            </p:contentPart>
          </mc:Choice>
          <mc:Fallback xmlns="">
            <p:pic>
              <p:nvPicPr>
                <p:cNvPr id="58" name="Ink 57">
                  <a:extLst>
                    <a:ext uri="{FF2B5EF4-FFF2-40B4-BE49-F238E27FC236}">
                      <a16:creationId xmlns:a16="http://schemas.microsoft.com/office/drawing/2014/main" id="{25AC1463-C55D-9A0F-B66E-D2B24DA0B74A}"/>
                    </a:ext>
                  </a:extLst>
                </p:cNvPr>
                <p:cNvPicPr/>
                <p:nvPr/>
              </p:nvPicPr>
              <p:blipFill>
                <a:blip r:embed="rId83"/>
                <a:stretch>
                  <a:fillRect/>
                </a:stretch>
              </p:blipFill>
              <p:spPr>
                <a:xfrm>
                  <a:off x="5141717" y="5486285"/>
                  <a:ext cx="3643200" cy="914760"/>
                </a:xfrm>
                <a:prstGeom prst="rect">
                  <a:avLst/>
                </a:prstGeom>
              </p:spPr>
            </p:pic>
          </mc:Fallback>
        </mc:AlternateContent>
      </p:grpSp>
    </p:spTree>
    <p:extLst>
      <p:ext uri="{BB962C8B-B14F-4D97-AF65-F5344CB8AC3E}">
        <p14:creationId xmlns:p14="http://schemas.microsoft.com/office/powerpoint/2010/main" val="1322985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64D17B53-CC48-D799-12BD-AC43D95DFF92}"/>
                  </a:ext>
                </a:extLst>
              </p14:cNvPr>
              <p14:cNvContentPartPr/>
              <p14:nvPr/>
            </p14:nvContentPartPr>
            <p14:xfrm>
              <a:off x="2097088" y="273050"/>
              <a:ext cx="7997825" cy="6310313"/>
            </p14:xfrm>
          </p:contentPart>
        </mc:Choice>
        <mc:Fallback xmlns="">
          <p:pic>
            <p:nvPicPr>
              <p:cNvPr id="4" name="Ink 3">
                <a:extLst>
                  <a:ext uri="{FF2B5EF4-FFF2-40B4-BE49-F238E27FC236}">
                    <a16:creationId xmlns:a16="http://schemas.microsoft.com/office/drawing/2014/main" id="{64D17B53-CC48-D799-12BD-AC43D95DFF92}"/>
                  </a:ext>
                </a:extLst>
              </p:cNvPr>
              <p:cNvPicPr/>
              <p:nvPr/>
            </p:nvPicPr>
            <p:blipFill>
              <a:blip r:embed="rId3"/>
              <a:stretch>
                <a:fillRect/>
              </a:stretch>
            </p:blipFill>
            <p:spPr>
              <a:xfrm>
                <a:off x="2088088" y="264049"/>
                <a:ext cx="8015464" cy="6327956"/>
              </a:xfrm>
              <a:prstGeom prst="rect">
                <a:avLst/>
              </a:prstGeom>
            </p:spPr>
          </p:pic>
        </mc:Fallback>
      </mc:AlternateContent>
      <p:sp>
        <p:nvSpPr>
          <p:cNvPr id="2" name="TextBox 1">
            <a:extLst>
              <a:ext uri="{FF2B5EF4-FFF2-40B4-BE49-F238E27FC236}">
                <a16:creationId xmlns:a16="http://schemas.microsoft.com/office/drawing/2014/main" id="{CD3D500D-DDDF-BD08-CA28-0659051287FC}"/>
              </a:ext>
            </a:extLst>
          </p:cNvPr>
          <p:cNvSpPr txBox="1"/>
          <p:nvPr/>
        </p:nvSpPr>
        <p:spPr>
          <a:xfrm>
            <a:off x="546961" y="4538571"/>
            <a:ext cx="2821577" cy="923330"/>
          </a:xfrm>
          <a:prstGeom prst="rect">
            <a:avLst/>
          </a:prstGeom>
          <a:noFill/>
        </p:spPr>
        <p:txBody>
          <a:bodyPr wrap="square" rtlCol="0">
            <a:spAutoFit/>
          </a:bodyPr>
          <a:lstStyle/>
          <a:p>
            <a:r>
              <a:rPr lang="en-US" dirty="0"/>
              <a:t>Write a vector form: Subscript H means horizontal. </a:t>
            </a:r>
            <a:r>
              <a:rPr lang="en-US" b="1" i="1" dirty="0"/>
              <a:t>V</a:t>
            </a:r>
            <a:r>
              <a:rPr lang="en-US" b="1" i="1" baseline="-25000" dirty="0"/>
              <a:t>H</a:t>
            </a:r>
            <a:r>
              <a:rPr lang="en-US" dirty="0"/>
              <a:t>=(U,V).</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03524F7-FAF9-D1CD-1835-2575C8DBEAD6}"/>
                  </a:ext>
                </a:extLst>
              </p:cNvPr>
              <p:cNvSpPr txBox="1"/>
              <p:nvPr/>
            </p:nvSpPr>
            <p:spPr>
              <a:xfrm>
                <a:off x="546961" y="5592530"/>
                <a:ext cx="2692275" cy="572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1" i="1" smtClean="0">
                              <a:latin typeface="Cambria Math" panose="02040503050406030204" pitchFamily="18" charset="0"/>
                            </a:rPr>
                          </m:ctrlPr>
                        </m:fPr>
                        <m:num>
                          <m:r>
                            <a:rPr lang="en-US" b="0" i="1" smtClean="0">
                              <a:latin typeface="Cambria Math" panose="02040503050406030204" pitchFamily="18" charset="0"/>
                            </a:rPr>
                            <m:t>𝑑</m:t>
                          </m:r>
                          <m:sSub>
                            <m:sSubPr>
                              <m:ctrlPr>
                                <a:rPr lang="en-US" b="1" i="1">
                                  <a:latin typeface="Cambria Math" panose="02040503050406030204" pitchFamily="18" charset="0"/>
                                </a:rPr>
                              </m:ctrlPr>
                            </m:sSubPr>
                            <m:e>
                              <m:r>
                                <a:rPr lang="en-US" b="1" i="1">
                                  <a:latin typeface="Cambria Math" panose="02040503050406030204" pitchFamily="18" charset="0"/>
                                </a:rPr>
                                <m:t>𝑽</m:t>
                              </m:r>
                            </m:e>
                            <m:sub>
                              <m:r>
                                <a:rPr lang="en-US" b="1" i="1">
                                  <a:latin typeface="Cambria Math" panose="02040503050406030204" pitchFamily="18" charset="0"/>
                                </a:rPr>
                                <m:t>𝑯</m:t>
                              </m:r>
                            </m:sub>
                          </m:sSub>
                        </m:num>
                        <m:den>
                          <m:r>
                            <a:rPr lang="en-US" b="0" i="1" smtClean="0">
                              <a:latin typeface="Cambria Math" panose="02040503050406030204" pitchFamily="18" charset="0"/>
                            </a:rPr>
                            <m:t>𝑑𝑡</m:t>
                          </m:r>
                        </m:den>
                      </m:f>
                      <m:r>
                        <a:rPr lang="en-US" i="1" smtClean="0">
                          <a:latin typeface="Cambria Math" panose="02040503050406030204" pitchFamily="18" charset="0"/>
                        </a:rPr>
                        <m:t>=</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i="1" smtClean="0">
                              <a:latin typeface="Cambria Math" panose="02040503050406030204" pitchFamily="18" charset="0"/>
                              <a:ea typeface="Cambria Math" panose="02040503050406030204" pitchFamily="18" charset="0"/>
                            </a:rPr>
                            <m:t>𝜌</m:t>
                          </m:r>
                        </m:den>
                      </m:f>
                      <m:sSub>
                        <m:sSubPr>
                          <m:ctrlPr>
                            <a:rPr lang="en-US" i="1" smtClean="0">
                              <a:latin typeface="Cambria Math" panose="02040503050406030204" pitchFamily="18" charset="0"/>
                            </a:rPr>
                          </m:ctrlPr>
                        </m:sSubPr>
                        <m:e>
                          <m:r>
                            <m:rPr>
                              <m:sty m:val="p"/>
                            </m:rPr>
                            <a:rPr lang="en-US" i="1">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𝐻</m:t>
                          </m:r>
                        </m:sub>
                      </m:sSub>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𝑓</m:t>
                      </m:r>
                      <m:r>
                        <a:rPr lang="en-US" b="1" i="1" smtClean="0">
                          <a:latin typeface="Cambria Math" panose="02040503050406030204" pitchFamily="18" charset="0"/>
                        </a:rPr>
                        <m:t>𝒌</m:t>
                      </m:r>
                      <m:r>
                        <a:rPr lang="en-US" b="0"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𝑽</m:t>
                          </m:r>
                        </m:e>
                        <m:sub>
                          <m:r>
                            <a:rPr lang="en-US" b="1" i="1" smtClean="0">
                              <a:latin typeface="Cambria Math" panose="02040503050406030204" pitchFamily="18" charset="0"/>
                              <a:ea typeface="Cambria Math" panose="02040503050406030204" pitchFamily="18" charset="0"/>
                            </a:rPr>
                            <m:t>𝑯</m:t>
                          </m:r>
                        </m:sub>
                      </m:sSub>
                    </m:oMath>
                  </m:oMathPara>
                </a14:m>
                <a:endParaRPr lang="en-US" b="1" dirty="0"/>
              </a:p>
            </p:txBody>
          </p:sp>
        </mc:Choice>
        <mc:Fallback xmlns="">
          <p:sp>
            <p:nvSpPr>
              <p:cNvPr id="3" name="TextBox 2">
                <a:extLst>
                  <a:ext uri="{FF2B5EF4-FFF2-40B4-BE49-F238E27FC236}">
                    <a16:creationId xmlns:a16="http://schemas.microsoft.com/office/drawing/2014/main" id="{203524F7-FAF9-D1CD-1835-2575C8DBEAD6}"/>
                  </a:ext>
                </a:extLst>
              </p:cNvPr>
              <p:cNvSpPr txBox="1">
                <a:spLocks noRot="1" noChangeAspect="1" noMove="1" noResize="1" noEditPoints="1" noAdjustHandles="1" noChangeArrowheads="1" noChangeShapeType="1" noTextEdit="1"/>
              </p:cNvSpPr>
              <p:nvPr/>
            </p:nvSpPr>
            <p:spPr>
              <a:xfrm>
                <a:off x="546961" y="5592530"/>
                <a:ext cx="2692275" cy="572786"/>
              </a:xfrm>
              <a:prstGeom prst="rect">
                <a:avLst/>
              </a:prstGeom>
              <a:blipFill>
                <a:blip r:embed="rId4"/>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BD3F5532-DED6-5AA9-A981-D9AC5CE0B5A7}"/>
              </a:ext>
            </a:extLst>
          </p:cNvPr>
          <p:cNvSpPr/>
          <p:nvPr/>
        </p:nvSpPr>
        <p:spPr>
          <a:xfrm>
            <a:off x="130629" y="4232366"/>
            <a:ext cx="3474720" cy="2350997"/>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033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F4B1E8A1-DFB4-139E-9824-EB589DDCD72B}"/>
                  </a:ext>
                </a:extLst>
              </p14:cNvPr>
              <p14:cNvContentPartPr/>
              <p14:nvPr/>
            </p14:nvContentPartPr>
            <p14:xfrm>
              <a:off x="964406" y="757238"/>
              <a:ext cx="10644188" cy="5927725"/>
            </p14:xfrm>
          </p:contentPart>
        </mc:Choice>
        <mc:Fallback xmlns="">
          <p:pic>
            <p:nvPicPr>
              <p:cNvPr id="4" name="Ink 3">
                <a:extLst>
                  <a:ext uri="{FF2B5EF4-FFF2-40B4-BE49-F238E27FC236}">
                    <a16:creationId xmlns:a16="http://schemas.microsoft.com/office/drawing/2014/main" id="{F4B1E8A1-DFB4-139E-9824-EB589DDCD72B}"/>
                  </a:ext>
                </a:extLst>
              </p:cNvPr>
              <p:cNvPicPr/>
              <p:nvPr/>
            </p:nvPicPr>
            <p:blipFill>
              <a:blip r:embed="rId3"/>
              <a:stretch>
                <a:fillRect/>
              </a:stretch>
            </p:blipFill>
            <p:spPr>
              <a:xfrm>
                <a:off x="955406" y="748239"/>
                <a:ext cx="10661828" cy="5945364"/>
              </a:xfrm>
              <a:prstGeom prst="rect">
                <a:avLst/>
              </a:prstGeom>
            </p:spPr>
          </p:pic>
        </mc:Fallback>
      </mc:AlternateContent>
      <p:sp>
        <p:nvSpPr>
          <p:cNvPr id="5" name="TextBox 4">
            <a:extLst>
              <a:ext uri="{FF2B5EF4-FFF2-40B4-BE49-F238E27FC236}">
                <a16:creationId xmlns:a16="http://schemas.microsoft.com/office/drawing/2014/main" id="{C52A57E9-5F2F-7950-59C3-496E4F20005B}"/>
              </a:ext>
            </a:extLst>
          </p:cNvPr>
          <p:cNvSpPr txBox="1"/>
          <p:nvPr/>
        </p:nvSpPr>
        <p:spPr>
          <a:xfrm>
            <a:off x="304800" y="-11629"/>
            <a:ext cx="11582400" cy="369332"/>
          </a:xfrm>
          <a:prstGeom prst="rect">
            <a:avLst/>
          </a:prstGeom>
          <a:noFill/>
        </p:spPr>
        <p:txBody>
          <a:bodyPr wrap="square" rtlCol="0">
            <a:spAutoFit/>
          </a:bodyPr>
          <a:lstStyle/>
          <a:p>
            <a:r>
              <a:rPr lang="en-US" dirty="0"/>
              <a:t>Thermo-mechanical energy equation: Note the d (P </a:t>
            </a:r>
            <a:r>
              <a:rPr lang="en-US" dirty="0">
                <a:latin typeface="Symbol" panose="05050102010706020507" pitchFamily="18" charset="2"/>
              </a:rPr>
              <a:t>a</a:t>
            </a:r>
            <a:r>
              <a:rPr lang="en-US" dirty="0"/>
              <a:t>)/dt term in the brackets gets expanded by the chain rule.  </a:t>
            </a:r>
          </a:p>
        </p:txBody>
      </p:sp>
    </p:spTree>
    <p:extLst>
      <p:ext uri="{BB962C8B-B14F-4D97-AF65-F5344CB8AC3E}">
        <p14:creationId xmlns:p14="http://schemas.microsoft.com/office/powerpoint/2010/main" val="53551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3889D52-6B79-D007-6D52-FDAF5BE7C3CD}"/>
                  </a:ext>
                </a:extLst>
              </p14:cNvPr>
              <p14:cNvContentPartPr/>
              <p14:nvPr/>
            </p14:nvContentPartPr>
            <p14:xfrm>
              <a:off x="288672" y="1739900"/>
              <a:ext cx="11829034" cy="3441700"/>
            </p14:xfrm>
          </p:contentPart>
        </mc:Choice>
        <mc:Fallback xmlns="">
          <p:pic>
            <p:nvPicPr>
              <p:cNvPr id="4" name="Ink 3">
                <a:extLst>
                  <a:ext uri="{FF2B5EF4-FFF2-40B4-BE49-F238E27FC236}">
                    <a16:creationId xmlns:a16="http://schemas.microsoft.com/office/drawing/2014/main" id="{C3889D52-6B79-D007-6D52-FDAF5BE7C3CD}"/>
                  </a:ext>
                </a:extLst>
              </p:cNvPr>
              <p:cNvPicPr/>
              <p:nvPr/>
            </p:nvPicPr>
            <p:blipFill>
              <a:blip r:embed="rId3"/>
              <a:stretch>
                <a:fillRect/>
              </a:stretch>
            </p:blipFill>
            <p:spPr>
              <a:xfrm>
                <a:off x="279671" y="1730896"/>
                <a:ext cx="11846676" cy="3459348"/>
              </a:xfrm>
              <a:prstGeom prst="rect">
                <a:avLst/>
              </a:prstGeom>
            </p:spPr>
          </p:pic>
        </mc:Fallback>
      </mc:AlternateContent>
      <p:sp>
        <p:nvSpPr>
          <p:cNvPr id="5" name="TextBox 4">
            <a:extLst>
              <a:ext uri="{FF2B5EF4-FFF2-40B4-BE49-F238E27FC236}">
                <a16:creationId xmlns:a16="http://schemas.microsoft.com/office/drawing/2014/main" id="{E66893E4-4893-591F-9E31-1B6AF6DD30AF}"/>
              </a:ext>
            </a:extLst>
          </p:cNvPr>
          <p:cNvSpPr txBox="1"/>
          <p:nvPr/>
        </p:nvSpPr>
        <p:spPr>
          <a:xfrm>
            <a:off x="1447800" y="330200"/>
            <a:ext cx="9906110" cy="369332"/>
          </a:xfrm>
          <a:prstGeom prst="rect">
            <a:avLst/>
          </a:prstGeom>
          <a:noFill/>
        </p:spPr>
        <p:txBody>
          <a:bodyPr wrap="none" rtlCol="0">
            <a:spAutoFit/>
          </a:bodyPr>
          <a:lstStyle/>
          <a:p>
            <a:r>
              <a:rPr lang="en-US" dirty="0"/>
              <a:t>Derive the dry adiabatic lapse rate from thermostatics.  See the assumptions that are needed for it. </a:t>
            </a:r>
          </a:p>
        </p:txBody>
      </p:sp>
    </p:spTree>
    <p:extLst>
      <p:ext uri="{BB962C8B-B14F-4D97-AF65-F5344CB8AC3E}">
        <p14:creationId xmlns:p14="http://schemas.microsoft.com/office/powerpoint/2010/main" val="3361854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D878D7A6-D9BC-A96F-820D-14CA7C9E5A84}"/>
                  </a:ext>
                </a:extLst>
              </p14:cNvPr>
              <p14:cNvContentPartPr/>
              <p14:nvPr/>
            </p14:nvContentPartPr>
            <p14:xfrm>
              <a:off x="1540591" y="1943100"/>
              <a:ext cx="8906747" cy="3862389"/>
            </p14:xfrm>
          </p:contentPart>
        </mc:Choice>
        <mc:Fallback xmlns="">
          <p:pic>
            <p:nvPicPr>
              <p:cNvPr id="4" name="Ink 3">
                <a:extLst>
                  <a:ext uri="{FF2B5EF4-FFF2-40B4-BE49-F238E27FC236}">
                    <a16:creationId xmlns:a16="http://schemas.microsoft.com/office/drawing/2014/main" id="{D878D7A6-D9BC-A96F-820D-14CA7C9E5A84}"/>
                  </a:ext>
                </a:extLst>
              </p:cNvPr>
              <p:cNvPicPr/>
              <p:nvPr/>
            </p:nvPicPr>
            <p:blipFill>
              <a:blip r:embed="rId3"/>
              <a:stretch>
                <a:fillRect/>
              </a:stretch>
            </p:blipFill>
            <p:spPr>
              <a:xfrm>
                <a:off x="1531592" y="1934102"/>
                <a:ext cx="8924384" cy="3880025"/>
              </a:xfrm>
              <a:prstGeom prst="rect">
                <a:avLst/>
              </a:prstGeom>
            </p:spPr>
          </p:pic>
        </mc:Fallback>
      </mc:AlternateContent>
      <p:sp>
        <p:nvSpPr>
          <p:cNvPr id="5" name="TextBox 4">
            <a:extLst>
              <a:ext uri="{FF2B5EF4-FFF2-40B4-BE49-F238E27FC236}">
                <a16:creationId xmlns:a16="http://schemas.microsoft.com/office/drawing/2014/main" id="{FA4E673B-019C-A108-D18C-5B695F00BE75}"/>
              </a:ext>
            </a:extLst>
          </p:cNvPr>
          <p:cNvSpPr txBox="1"/>
          <p:nvPr/>
        </p:nvSpPr>
        <p:spPr>
          <a:xfrm>
            <a:off x="838200" y="266700"/>
            <a:ext cx="9982200" cy="369332"/>
          </a:xfrm>
          <a:prstGeom prst="rect">
            <a:avLst/>
          </a:prstGeom>
          <a:noFill/>
        </p:spPr>
        <p:txBody>
          <a:bodyPr wrap="square" rtlCol="0">
            <a:spAutoFit/>
          </a:bodyPr>
          <a:lstStyle/>
          <a:p>
            <a:r>
              <a:rPr lang="en-US" dirty="0"/>
              <a:t>Step on the way to the incompressible form where </a:t>
            </a:r>
            <a:r>
              <a:rPr lang="en-US" i="1" dirty="0" err="1"/>
              <a:t>C</a:t>
            </a:r>
            <a:r>
              <a:rPr lang="en-US" i="1" baseline="-25000" dirty="0" err="1"/>
              <a:t>v</a:t>
            </a:r>
            <a:r>
              <a:rPr lang="en-US" i="1" dirty="0" err="1"/>
              <a:t>T</a:t>
            </a:r>
            <a:r>
              <a:rPr lang="en-US" dirty="0"/>
              <a:t> = constant, just added to the other side.</a:t>
            </a:r>
          </a:p>
        </p:txBody>
      </p:sp>
    </p:spTree>
    <p:extLst>
      <p:ext uri="{BB962C8B-B14F-4D97-AF65-F5344CB8AC3E}">
        <p14:creationId xmlns:p14="http://schemas.microsoft.com/office/powerpoint/2010/main" val="197472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1CDA70-737B-0197-4462-AD93695A7ED4}"/>
              </a:ext>
            </a:extLst>
          </p:cNvPr>
          <p:cNvSpPr txBox="1"/>
          <p:nvPr/>
        </p:nvSpPr>
        <p:spPr>
          <a:xfrm>
            <a:off x="88900" y="101600"/>
            <a:ext cx="2173928" cy="369332"/>
          </a:xfrm>
          <a:prstGeom prst="rect">
            <a:avLst/>
          </a:prstGeom>
          <a:noFill/>
        </p:spPr>
        <p:txBody>
          <a:bodyPr wrap="none" rtlCol="0">
            <a:spAutoFit/>
          </a:bodyPr>
          <a:lstStyle/>
          <a:p>
            <a:r>
              <a:rPr lang="en-US" dirty="0"/>
              <a:t>Bernoulli’s Equation</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972CE581-E639-AF3C-557A-8028FF8CEAEB}"/>
                  </a:ext>
                </a:extLst>
              </p14:cNvPr>
              <p14:cNvContentPartPr/>
              <p14:nvPr/>
            </p14:nvContentPartPr>
            <p14:xfrm>
              <a:off x="3015456" y="1711325"/>
              <a:ext cx="5678488" cy="1809750"/>
            </p14:xfrm>
          </p:contentPart>
        </mc:Choice>
        <mc:Fallback xmlns="">
          <p:pic>
            <p:nvPicPr>
              <p:cNvPr id="6" name="Ink 5">
                <a:extLst>
                  <a:ext uri="{FF2B5EF4-FFF2-40B4-BE49-F238E27FC236}">
                    <a16:creationId xmlns:a16="http://schemas.microsoft.com/office/drawing/2014/main" id="{972CE581-E639-AF3C-557A-8028FF8CEAEB}"/>
                  </a:ext>
                </a:extLst>
              </p:cNvPr>
              <p:cNvPicPr/>
              <p:nvPr/>
            </p:nvPicPr>
            <p:blipFill>
              <a:blip r:embed="rId3"/>
              <a:stretch>
                <a:fillRect/>
              </a:stretch>
            </p:blipFill>
            <p:spPr>
              <a:xfrm>
                <a:off x="3006457" y="1702323"/>
                <a:ext cx="5696125" cy="1827394"/>
              </a:xfrm>
              <a:prstGeom prst="rect">
                <a:avLst/>
              </a:prstGeom>
            </p:spPr>
          </p:pic>
        </mc:Fallback>
      </mc:AlternateContent>
    </p:spTree>
    <p:extLst>
      <p:ext uri="{BB962C8B-B14F-4D97-AF65-F5344CB8AC3E}">
        <p14:creationId xmlns:p14="http://schemas.microsoft.com/office/powerpoint/2010/main" val="1799065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58C29BB-921B-D3A7-231D-86B70F97782B}"/>
                  </a:ext>
                </a:extLst>
              </p14:cNvPr>
              <p14:cNvContentPartPr/>
              <p14:nvPr/>
            </p14:nvContentPartPr>
            <p14:xfrm>
              <a:off x="114300" y="84138"/>
              <a:ext cx="11963400" cy="6691312"/>
            </p14:xfrm>
          </p:contentPart>
        </mc:Choice>
        <mc:Fallback xmlns="">
          <p:pic>
            <p:nvPicPr>
              <p:cNvPr id="4" name="Ink 3">
                <a:extLst>
                  <a:ext uri="{FF2B5EF4-FFF2-40B4-BE49-F238E27FC236}">
                    <a16:creationId xmlns:a16="http://schemas.microsoft.com/office/drawing/2014/main" id="{858C29BB-921B-D3A7-231D-86B70F97782B}"/>
                  </a:ext>
                </a:extLst>
              </p:cNvPr>
              <p:cNvPicPr/>
              <p:nvPr/>
            </p:nvPicPr>
            <p:blipFill>
              <a:blip r:embed="rId3"/>
              <a:stretch>
                <a:fillRect/>
              </a:stretch>
            </p:blipFill>
            <p:spPr>
              <a:xfrm>
                <a:off x="105301" y="75137"/>
                <a:ext cx="11981039" cy="6708955"/>
              </a:xfrm>
              <a:prstGeom prst="rect">
                <a:avLst/>
              </a:prstGeom>
            </p:spPr>
          </p:pic>
        </mc:Fallback>
      </mc:AlternateContent>
      <p:pic>
        <p:nvPicPr>
          <p:cNvPr id="1026" name="Picture 2" descr="Boundary-Layer Flow Over Complex Topography">
            <a:extLst>
              <a:ext uri="{FF2B5EF4-FFF2-40B4-BE49-F238E27FC236}">
                <a16:creationId xmlns:a16="http://schemas.microsoft.com/office/drawing/2014/main" id="{6DD814C7-BF2F-6ED7-179B-62DE36C4A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5418" y="204500"/>
            <a:ext cx="3502459" cy="1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875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091B-184E-478A-65A2-86F37DF368AC}"/>
              </a:ext>
            </a:extLst>
          </p:cNvPr>
          <p:cNvSpPr>
            <a:spLocks noGrp="1"/>
          </p:cNvSpPr>
          <p:nvPr>
            <p:ph type="ctrTitle"/>
          </p:nvPr>
        </p:nvSpPr>
        <p:spPr>
          <a:xfrm>
            <a:off x="0" y="0"/>
            <a:ext cx="12191999" cy="827314"/>
          </a:xfrm>
        </p:spPr>
        <p:txBody>
          <a:bodyPr/>
          <a:lstStyle/>
          <a:p>
            <a:r>
              <a:rPr lang="en-US" dirty="0"/>
              <a:t>Buoyant Force and Archimedes Principle Are Central In Atmospheric Science</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3909E55-9D46-B750-5D8B-16BD88596146}"/>
                  </a:ext>
                </a:extLst>
              </p14:cNvPr>
              <p14:cNvContentPartPr/>
              <p14:nvPr/>
            </p14:nvContentPartPr>
            <p14:xfrm>
              <a:off x="550039" y="1107831"/>
              <a:ext cx="11091921" cy="4642337"/>
            </p14:xfrm>
          </p:contentPart>
        </mc:Choice>
        <mc:Fallback xmlns="">
          <p:pic>
            <p:nvPicPr>
              <p:cNvPr id="3" name="Ink 2">
                <a:extLst>
                  <a:ext uri="{FF2B5EF4-FFF2-40B4-BE49-F238E27FC236}">
                    <a16:creationId xmlns:a16="http://schemas.microsoft.com/office/drawing/2014/main" id="{23909E55-9D46-B750-5D8B-16BD88596146}"/>
                  </a:ext>
                </a:extLst>
              </p:cNvPr>
              <p:cNvPicPr/>
              <p:nvPr/>
            </p:nvPicPr>
            <p:blipFill>
              <a:blip r:embed="rId3"/>
              <a:stretch>
                <a:fillRect/>
              </a:stretch>
            </p:blipFill>
            <p:spPr>
              <a:xfrm>
                <a:off x="532040" y="1089832"/>
                <a:ext cx="11127559" cy="4677975"/>
              </a:xfrm>
              <a:prstGeom prst="rect">
                <a:avLst/>
              </a:prstGeom>
            </p:spPr>
          </p:pic>
        </mc:Fallback>
      </mc:AlternateContent>
      <p:sp>
        <p:nvSpPr>
          <p:cNvPr id="4" name="TextBox 3">
            <a:extLst>
              <a:ext uri="{FF2B5EF4-FFF2-40B4-BE49-F238E27FC236}">
                <a16:creationId xmlns:a16="http://schemas.microsoft.com/office/drawing/2014/main" id="{0EE17ECF-6282-E164-01BD-EBB58DF8FF03}"/>
              </a:ext>
            </a:extLst>
          </p:cNvPr>
          <p:cNvSpPr txBox="1"/>
          <p:nvPr/>
        </p:nvSpPr>
        <p:spPr>
          <a:xfrm>
            <a:off x="2795954" y="827314"/>
            <a:ext cx="1424354" cy="369332"/>
          </a:xfrm>
          <a:prstGeom prst="rect">
            <a:avLst/>
          </a:prstGeom>
          <a:noFill/>
        </p:spPr>
        <p:txBody>
          <a:bodyPr wrap="square" rtlCol="0">
            <a:spAutoFit/>
          </a:bodyPr>
          <a:lstStyle/>
          <a:p>
            <a:r>
              <a:rPr lang="en-US" b="1" dirty="0">
                <a:solidFill>
                  <a:srgbClr val="FF0000"/>
                </a:solidFill>
              </a:rPr>
              <a:t>First</a:t>
            </a:r>
          </a:p>
        </p:txBody>
      </p:sp>
      <p:sp>
        <p:nvSpPr>
          <p:cNvPr id="5" name="TextBox 4">
            <a:extLst>
              <a:ext uri="{FF2B5EF4-FFF2-40B4-BE49-F238E27FC236}">
                <a16:creationId xmlns:a16="http://schemas.microsoft.com/office/drawing/2014/main" id="{92770FA8-489A-DD2C-5E64-0F3010A64089}"/>
              </a:ext>
            </a:extLst>
          </p:cNvPr>
          <p:cNvSpPr txBox="1"/>
          <p:nvPr/>
        </p:nvSpPr>
        <p:spPr>
          <a:xfrm>
            <a:off x="5146431" y="771184"/>
            <a:ext cx="1424354" cy="369332"/>
          </a:xfrm>
          <a:prstGeom prst="rect">
            <a:avLst/>
          </a:prstGeom>
          <a:noFill/>
        </p:spPr>
        <p:txBody>
          <a:bodyPr wrap="square" rtlCol="0">
            <a:spAutoFit/>
          </a:bodyPr>
          <a:lstStyle/>
          <a:p>
            <a:r>
              <a:rPr lang="en-US" b="1" dirty="0">
                <a:solidFill>
                  <a:srgbClr val="FF0000"/>
                </a:solidFill>
              </a:rPr>
              <a:t>Second</a:t>
            </a:r>
          </a:p>
        </p:txBody>
      </p:sp>
    </p:spTree>
    <p:extLst>
      <p:ext uri="{BB962C8B-B14F-4D97-AF65-F5344CB8AC3E}">
        <p14:creationId xmlns:p14="http://schemas.microsoft.com/office/powerpoint/2010/main" val="1302334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3F1C346F-AD7F-B3C9-0504-A86A119CEC63}"/>
                  </a:ext>
                </a:extLst>
              </p14:cNvPr>
              <p14:cNvContentPartPr/>
              <p14:nvPr/>
            </p14:nvContentPartPr>
            <p14:xfrm>
              <a:off x="247448" y="1107831"/>
              <a:ext cx="11697104" cy="4642338"/>
            </p14:xfrm>
          </p:contentPart>
        </mc:Choice>
        <mc:Fallback xmlns="">
          <p:pic>
            <p:nvPicPr>
              <p:cNvPr id="2" name="Ink 1">
                <a:extLst>
                  <a:ext uri="{FF2B5EF4-FFF2-40B4-BE49-F238E27FC236}">
                    <a16:creationId xmlns:a16="http://schemas.microsoft.com/office/drawing/2014/main" id="{3F1C346F-AD7F-B3C9-0504-A86A119CEC63}"/>
                  </a:ext>
                </a:extLst>
              </p:cNvPr>
              <p:cNvPicPr/>
              <p:nvPr/>
            </p:nvPicPr>
            <p:blipFill>
              <a:blip r:embed="rId3"/>
              <a:stretch>
                <a:fillRect/>
              </a:stretch>
            </p:blipFill>
            <p:spPr>
              <a:xfrm>
                <a:off x="229449" y="1089830"/>
                <a:ext cx="11732743" cy="4677979"/>
              </a:xfrm>
              <a:prstGeom prst="rect">
                <a:avLst/>
              </a:prstGeom>
            </p:spPr>
          </p:pic>
        </mc:Fallback>
      </mc:AlternateContent>
    </p:spTree>
    <p:extLst>
      <p:ext uri="{BB962C8B-B14F-4D97-AF65-F5344CB8AC3E}">
        <p14:creationId xmlns:p14="http://schemas.microsoft.com/office/powerpoint/2010/main" val="1698334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11570-9EA0-8897-0224-C8243999B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3E24DD-DEBF-AC6B-F987-0C2BC555DC6A}"/>
              </a:ext>
            </a:extLst>
          </p:cNvPr>
          <p:cNvSpPr>
            <a:spLocks noGrp="1"/>
          </p:cNvSpPr>
          <p:nvPr>
            <p:ph type="ctrTitle"/>
          </p:nvPr>
        </p:nvSpPr>
        <p:spPr>
          <a:xfrm>
            <a:off x="1602377" y="0"/>
            <a:ext cx="9144000" cy="501162"/>
          </a:xfrm>
        </p:spPr>
        <p:txBody>
          <a:bodyPr/>
          <a:lstStyle/>
          <a:p>
            <a:r>
              <a:rPr lang="en-US" dirty="0"/>
              <a:t>Potential Temperature, Gravity Waves, Stability</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FE638E00-323E-DD73-13AB-881A4FD8FDD5}"/>
                  </a:ext>
                </a:extLst>
              </p14:cNvPr>
              <p14:cNvContentPartPr/>
              <p14:nvPr/>
            </p14:nvContentPartPr>
            <p14:xfrm>
              <a:off x="317500" y="1076092"/>
              <a:ext cx="11509279" cy="4705816"/>
            </p14:xfrm>
          </p:contentPart>
        </mc:Choice>
        <mc:Fallback xmlns="">
          <p:pic>
            <p:nvPicPr>
              <p:cNvPr id="3" name="Ink 2">
                <a:extLst>
                  <a:ext uri="{FF2B5EF4-FFF2-40B4-BE49-F238E27FC236}">
                    <a16:creationId xmlns:a16="http://schemas.microsoft.com/office/drawing/2014/main" id="{FE638E00-323E-DD73-13AB-881A4FD8FDD5}"/>
                  </a:ext>
                </a:extLst>
              </p:cNvPr>
              <p:cNvPicPr/>
              <p:nvPr/>
            </p:nvPicPr>
            <p:blipFill>
              <a:blip r:embed="rId3"/>
              <a:stretch>
                <a:fillRect/>
              </a:stretch>
            </p:blipFill>
            <p:spPr>
              <a:xfrm>
                <a:off x="308499" y="1067091"/>
                <a:ext cx="11526920" cy="4723458"/>
              </a:xfrm>
              <a:prstGeom prst="rect">
                <a:avLst/>
              </a:prstGeom>
            </p:spPr>
          </p:pic>
        </mc:Fallback>
      </mc:AlternateContent>
      <p:sp>
        <p:nvSpPr>
          <p:cNvPr id="5" name="TextBox 4">
            <a:extLst>
              <a:ext uri="{FF2B5EF4-FFF2-40B4-BE49-F238E27FC236}">
                <a16:creationId xmlns:a16="http://schemas.microsoft.com/office/drawing/2014/main" id="{A3B559D2-A9B9-B4E7-4718-93519CFB905E}"/>
              </a:ext>
            </a:extLst>
          </p:cNvPr>
          <p:cNvSpPr txBox="1"/>
          <p:nvPr/>
        </p:nvSpPr>
        <p:spPr>
          <a:xfrm>
            <a:off x="1874981" y="4839961"/>
            <a:ext cx="2207491" cy="646331"/>
          </a:xfrm>
          <a:prstGeom prst="rect">
            <a:avLst/>
          </a:prstGeom>
          <a:noFill/>
        </p:spPr>
        <p:txBody>
          <a:bodyPr wrap="square" rtlCol="0">
            <a:spAutoFit/>
          </a:bodyPr>
          <a:lstStyle/>
          <a:p>
            <a:r>
              <a:rPr lang="en-US" dirty="0"/>
              <a:t>Draw two</a:t>
            </a:r>
            <a:br>
              <a:rPr lang="en-US" dirty="0"/>
            </a:br>
            <a:r>
              <a:rPr lang="en-US" dirty="0"/>
              <a:t>separate graphs.</a:t>
            </a:r>
          </a:p>
        </p:txBody>
      </p:sp>
      <p:cxnSp>
        <p:nvCxnSpPr>
          <p:cNvPr id="7" name="Straight Arrow Connector 6">
            <a:extLst>
              <a:ext uri="{FF2B5EF4-FFF2-40B4-BE49-F238E27FC236}">
                <a16:creationId xmlns:a16="http://schemas.microsoft.com/office/drawing/2014/main" id="{88DA4457-F904-B23C-B0E8-83FD021DBBAE}"/>
              </a:ext>
            </a:extLst>
          </p:cNvPr>
          <p:cNvCxnSpPr/>
          <p:nvPr/>
        </p:nvCxnSpPr>
        <p:spPr>
          <a:xfrm flipV="1">
            <a:off x="3177309" y="4359564"/>
            <a:ext cx="1052946" cy="803563"/>
          </a:xfrm>
          <a:prstGeom prst="straightConnector1">
            <a:avLst/>
          </a:prstGeom>
          <a:ln w="66675">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4CC1C9B7-F54D-098B-E408-3CAA5F72F7E7}"/>
                  </a:ext>
                </a:extLst>
              </p14:cNvPr>
              <p14:cNvContentPartPr/>
              <p14:nvPr/>
            </p14:nvContentPartPr>
            <p14:xfrm>
              <a:off x="7486127" y="3214028"/>
              <a:ext cx="141480" cy="36000"/>
            </p14:xfrm>
          </p:contentPart>
        </mc:Choice>
        <mc:Fallback xmlns="">
          <p:pic>
            <p:nvPicPr>
              <p:cNvPr id="8" name="Ink 7">
                <a:extLst>
                  <a:ext uri="{FF2B5EF4-FFF2-40B4-BE49-F238E27FC236}">
                    <a16:creationId xmlns:a16="http://schemas.microsoft.com/office/drawing/2014/main" id="{4CC1C9B7-F54D-098B-E408-3CAA5F72F7E7}"/>
                  </a:ext>
                </a:extLst>
              </p:cNvPr>
              <p:cNvPicPr/>
              <p:nvPr/>
            </p:nvPicPr>
            <p:blipFill>
              <a:blip r:embed="rId5"/>
              <a:stretch>
                <a:fillRect/>
              </a:stretch>
            </p:blipFill>
            <p:spPr>
              <a:xfrm>
                <a:off x="7477487" y="3205388"/>
                <a:ext cx="159120" cy="53640"/>
              </a:xfrm>
              <a:prstGeom prst="rect">
                <a:avLst/>
              </a:prstGeom>
            </p:spPr>
          </p:pic>
        </mc:Fallback>
      </mc:AlternateContent>
    </p:spTree>
    <p:extLst>
      <p:ext uri="{BB962C8B-B14F-4D97-AF65-F5344CB8AC3E}">
        <p14:creationId xmlns:p14="http://schemas.microsoft.com/office/powerpoint/2010/main" val="2823362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23004070-30D9-80B8-E081-D66249D03768}"/>
                  </a:ext>
                </a:extLst>
              </p14:cNvPr>
              <p14:cNvContentPartPr/>
              <p14:nvPr/>
            </p14:nvContentPartPr>
            <p14:xfrm>
              <a:off x="32544" y="1017588"/>
              <a:ext cx="12126912" cy="5153025"/>
            </p14:xfrm>
          </p:contentPart>
        </mc:Choice>
        <mc:Fallback xmlns="">
          <p:pic>
            <p:nvPicPr>
              <p:cNvPr id="4" name="Ink 3">
                <a:extLst>
                  <a:ext uri="{FF2B5EF4-FFF2-40B4-BE49-F238E27FC236}">
                    <a16:creationId xmlns:a16="http://schemas.microsoft.com/office/drawing/2014/main" id="{23004070-30D9-80B8-E081-D66249D03768}"/>
                  </a:ext>
                </a:extLst>
              </p:cNvPr>
              <p:cNvPicPr/>
              <p:nvPr/>
            </p:nvPicPr>
            <p:blipFill>
              <a:blip r:embed="rId3"/>
              <a:stretch>
                <a:fillRect/>
              </a:stretch>
            </p:blipFill>
            <p:spPr>
              <a:xfrm>
                <a:off x="23545" y="1008587"/>
                <a:ext cx="12144550" cy="5170667"/>
              </a:xfrm>
              <a:prstGeom prst="rect">
                <a:avLst/>
              </a:prstGeom>
            </p:spPr>
          </p:pic>
        </mc:Fallback>
      </mc:AlternateContent>
      <p:sp>
        <p:nvSpPr>
          <p:cNvPr id="5" name="TextBox 4">
            <a:extLst>
              <a:ext uri="{FF2B5EF4-FFF2-40B4-BE49-F238E27FC236}">
                <a16:creationId xmlns:a16="http://schemas.microsoft.com/office/drawing/2014/main" id="{41FA8631-3E4A-FFD2-1CC4-83F1F23D8A04}"/>
              </a:ext>
            </a:extLst>
          </p:cNvPr>
          <p:cNvSpPr txBox="1"/>
          <p:nvPr/>
        </p:nvSpPr>
        <p:spPr>
          <a:xfrm>
            <a:off x="0" y="203200"/>
            <a:ext cx="12159456" cy="369332"/>
          </a:xfrm>
          <a:prstGeom prst="rect">
            <a:avLst/>
          </a:prstGeom>
          <a:noFill/>
        </p:spPr>
        <p:txBody>
          <a:bodyPr wrap="square" rtlCol="0">
            <a:spAutoFit/>
          </a:bodyPr>
          <a:lstStyle/>
          <a:p>
            <a:pPr algn="ctr"/>
            <a:r>
              <a:rPr lang="en-US" b="1" dirty="0"/>
              <a:t>Gravity wave clouds and homework problem: Derived in the ATMS411 atmospheric physics class.</a:t>
            </a:r>
          </a:p>
        </p:txBody>
      </p:sp>
    </p:spTree>
    <p:extLst>
      <p:ext uri="{BB962C8B-B14F-4D97-AF65-F5344CB8AC3E}">
        <p14:creationId xmlns:p14="http://schemas.microsoft.com/office/powerpoint/2010/main" val="3274453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0AE1A-9F7D-4E83-EB0D-0EDF2B1C5A3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5044DF3-0B70-5E8E-1D79-0231A12411AA}"/>
              </a:ext>
            </a:extLst>
          </p:cNvPr>
          <p:cNvPicPr>
            <a:picLocks noChangeAspect="1"/>
          </p:cNvPicPr>
          <p:nvPr/>
        </p:nvPicPr>
        <p:blipFill>
          <a:blip r:embed="rId2"/>
          <a:stretch>
            <a:fillRect/>
          </a:stretch>
        </p:blipFill>
        <p:spPr>
          <a:xfrm>
            <a:off x="0" y="123363"/>
            <a:ext cx="6477904" cy="6611273"/>
          </a:xfrm>
          <a:prstGeom prst="rect">
            <a:avLst/>
          </a:prstGeom>
        </p:spPr>
      </p:pic>
      <p:sp>
        <p:nvSpPr>
          <p:cNvPr id="2" name="Title 1">
            <a:extLst>
              <a:ext uri="{FF2B5EF4-FFF2-40B4-BE49-F238E27FC236}">
                <a16:creationId xmlns:a16="http://schemas.microsoft.com/office/drawing/2014/main" id="{9C5278BC-EB80-916A-6F7C-E7D2A92C476E}"/>
              </a:ext>
            </a:extLst>
          </p:cNvPr>
          <p:cNvSpPr>
            <a:spLocks noGrp="1"/>
          </p:cNvSpPr>
          <p:nvPr>
            <p:ph type="ctrTitle"/>
          </p:nvPr>
        </p:nvSpPr>
        <p:spPr>
          <a:xfrm>
            <a:off x="4726577" y="-1992701"/>
            <a:ext cx="9144000" cy="501162"/>
          </a:xfrm>
        </p:spPr>
        <p:txBody>
          <a:bodyPr/>
          <a:lstStyle/>
          <a:p>
            <a:r>
              <a:rPr lang="en-US" dirty="0"/>
              <a:t>Chukchi Sea Prob 3</a:t>
            </a:r>
          </a:p>
        </p:txBody>
      </p:sp>
      <p:pic>
        <p:nvPicPr>
          <p:cNvPr id="1026" name="Picture 2" descr="Text&#10;&#10;Description automatically generated">
            <a:extLst>
              <a:ext uri="{FF2B5EF4-FFF2-40B4-BE49-F238E27FC236}">
                <a16:creationId xmlns:a16="http://schemas.microsoft.com/office/drawing/2014/main" id="{C32C4AEC-64D7-DB17-CA0E-B7366A917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621912"/>
            <a:ext cx="5943600" cy="16287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C8B3F0-B014-271C-E9E6-380CEFDF12BB}"/>
              </a:ext>
            </a:extLst>
          </p:cNvPr>
          <p:cNvSpPr txBox="1"/>
          <p:nvPr/>
        </p:nvSpPr>
        <p:spPr>
          <a:xfrm>
            <a:off x="6477904" y="2378979"/>
            <a:ext cx="5571392" cy="3970318"/>
          </a:xfrm>
          <a:prstGeom prst="rect">
            <a:avLst/>
          </a:prstGeom>
          <a:noFill/>
        </p:spPr>
        <p:txBody>
          <a:bodyPr wrap="square">
            <a:spAutoFit/>
          </a:bodyPr>
          <a:lstStyle/>
          <a:p>
            <a:pPr marL="0" rtl="0">
              <a:spcBef>
                <a:spcPts val="0"/>
              </a:spcBef>
              <a:spcAft>
                <a:spcPts val="0"/>
              </a:spcAft>
            </a:pPr>
            <a:endParaRPr lang="en-US" sz="1400" dirty="0">
              <a:effectLst/>
              <a:latin typeface="Calibri" panose="020F0502020204030204" pitchFamily="34" charset="0"/>
            </a:endParaRPr>
          </a:p>
          <a:p>
            <a:pPr marL="742950" lvl="1" indent="-285750" rtl="0" fontAlgn="ctr">
              <a:spcBef>
                <a:spcPts val="0"/>
              </a:spcBef>
              <a:spcAft>
                <a:spcPts val="0"/>
              </a:spcAft>
              <a:buFont typeface="+mj-lt"/>
              <a:buAutoNum type="alphaLcPeriod"/>
            </a:pPr>
            <a:r>
              <a:rPr lang="en-US" sz="1400" b="0" i="0" dirty="0">
                <a:effectLst/>
                <a:latin typeface="Calibri" panose="020F0502020204030204" pitchFamily="34" charset="0"/>
              </a:rPr>
              <a:t>Calculate the pressure gradient force / mass between the center of the low and the center of the high to the west, assuming an air density of 1 kg/m3.  </a:t>
            </a:r>
            <a:br>
              <a:rPr lang="en-US" sz="1400" b="0" i="0" dirty="0">
                <a:effectLst/>
                <a:latin typeface="Calibri" panose="020F0502020204030204" pitchFamily="34" charset="0"/>
              </a:rPr>
            </a:br>
            <a:r>
              <a:rPr lang="en-US" sz="1400" b="0" i="0" dirty="0">
                <a:effectLst/>
                <a:latin typeface="Calibri" panose="020F0502020204030204" pitchFamily="34" charset="0"/>
              </a:rPr>
              <a:t> </a:t>
            </a:r>
          </a:p>
          <a:p>
            <a:pPr marL="742950" lvl="1" indent="-285750" rtl="0" fontAlgn="ctr">
              <a:spcBef>
                <a:spcPts val="0"/>
              </a:spcBef>
              <a:spcAft>
                <a:spcPts val="0"/>
              </a:spcAft>
              <a:buFont typeface="+mj-lt"/>
              <a:buAutoNum type="alphaLcPeriod"/>
            </a:pPr>
            <a:r>
              <a:rPr lang="en-US" sz="1400" b="0" i="0" dirty="0">
                <a:effectLst/>
                <a:latin typeface="Calibri" panose="020F0502020204030204" pitchFamily="34" charset="0"/>
              </a:rPr>
              <a:t>An air parcel starts from rest at 175 degrees West, 75 degrees North.  What direction would it be accelerated assuming only the pressure gradient? How many hours does it take to reach a speed of 35 m/s?  </a:t>
            </a:r>
            <a:br>
              <a:rPr lang="en-US" sz="1400" b="0" i="0" dirty="0">
                <a:effectLst/>
                <a:latin typeface="Calibri" panose="020F0502020204030204" pitchFamily="34" charset="0"/>
              </a:rPr>
            </a:br>
            <a:r>
              <a:rPr lang="en-US" sz="1400" b="0" i="0" dirty="0">
                <a:effectLst/>
                <a:latin typeface="Calibri" panose="020F0502020204030204" pitchFamily="34" charset="0"/>
              </a:rPr>
              <a:t> </a:t>
            </a:r>
          </a:p>
          <a:p>
            <a:pPr marL="742950" lvl="1" indent="-285750" rtl="0" fontAlgn="ctr">
              <a:spcBef>
                <a:spcPts val="0"/>
              </a:spcBef>
              <a:spcAft>
                <a:spcPts val="0"/>
              </a:spcAft>
              <a:buFont typeface="+mj-lt"/>
              <a:buAutoNum type="alphaLcPeriod"/>
            </a:pPr>
            <a:r>
              <a:rPr lang="en-US" sz="1400" b="0" i="0" dirty="0">
                <a:effectLst/>
                <a:latin typeface="Calibri" panose="020F0502020204030204" pitchFamily="34" charset="0"/>
              </a:rPr>
              <a:t>If the high pressure was 50 km further to the West, would the air parcel take more or less time to reach 35 m/s?</a:t>
            </a:r>
            <a:br>
              <a:rPr lang="en-US" sz="1400" b="0" i="0" dirty="0">
                <a:effectLst/>
                <a:latin typeface="Calibri" panose="020F0502020204030204" pitchFamily="34" charset="0"/>
              </a:rPr>
            </a:br>
            <a:r>
              <a:rPr lang="en-US" sz="1400" b="0" i="0" dirty="0">
                <a:effectLst/>
                <a:latin typeface="Calibri" panose="020F0502020204030204" pitchFamily="34" charset="0"/>
              </a:rPr>
              <a:t> </a:t>
            </a:r>
          </a:p>
          <a:p>
            <a:pPr marL="742950" lvl="1" indent="-285750" rtl="0" fontAlgn="ctr">
              <a:spcBef>
                <a:spcPts val="0"/>
              </a:spcBef>
              <a:spcAft>
                <a:spcPts val="0"/>
              </a:spcAft>
              <a:buFont typeface="+mj-lt"/>
              <a:buAutoNum type="alphaLcPeriod"/>
            </a:pPr>
            <a:r>
              <a:rPr lang="en-US" sz="1400" b="0" i="0" dirty="0">
                <a:effectLst/>
                <a:latin typeface="Calibri" panose="020F0502020204030204" pitchFamily="34" charset="0"/>
              </a:rPr>
              <a:t>Calculate the geostrophic wind speed at 170 W, 75 N using part a) for the PGF and assuming negligible friction.</a:t>
            </a:r>
            <a:br>
              <a:rPr lang="en-US" sz="1400" b="0" i="0" dirty="0">
                <a:effectLst/>
                <a:latin typeface="Calibri" panose="020F0502020204030204" pitchFamily="34" charset="0"/>
              </a:rPr>
            </a:br>
            <a:r>
              <a:rPr lang="en-US" sz="1400" b="0" i="0" dirty="0">
                <a:effectLst/>
                <a:latin typeface="Calibri" panose="020F0502020204030204" pitchFamily="34" charset="0"/>
              </a:rPr>
              <a:t> </a:t>
            </a:r>
          </a:p>
          <a:p>
            <a:pPr marL="742950" lvl="1" indent="-285750" rtl="0" fontAlgn="ctr">
              <a:spcBef>
                <a:spcPts val="0"/>
              </a:spcBef>
              <a:spcAft>
                <a:spcPts val="0"/>
              </a:spcAft>
              <a:buFont typeface="+mj-lt"/>
              <a:buAutoNum type="alphaLcPeriod"/>
            </a:pPr>
            <a:r>
              <a:rPr lang="en-US" sz="1400" b="0" i="0" dirty="0">
                <a:effectLst/>
                <a:latin typeface="Calibri" panose="020F0502020204030204" pitchFamily="34" charset="0"/>
              </a:rPr>
              <a:t>Calculate the wind speed at 170 W, 75 N assuming that the pressure gradient is balanced by the centrifugal force.  </a:t>
            </a:r>
          </a:p>
        </p:txBody>
      </p:sp>
    </p:spTree>
    <p:extLst>
      <p:ext uri="{BB962C8B-B14F-4D97-AF65-F5344CB8AC3E}">
        <p14:creationId xmlns:p14="http://schemas.microsoft.com/office/powerpoint/2010/main" val="1955037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71605849-3FDD-3A47-6543-AA467AD67A0F}"/>
                  </a:ext>
                </a:extLst>
              </p14:cNvPr>
              <p14:cNvContentPartPr/>
              <p14:nvPr/>
            </p14:nvContentPartPr>
            <p14:xfrm>
              <a:off x="177696" y="993164"/>
              <a:ext cx="11792111" cy="4994398"/>
            </p14:xfrm>
          </p:contentPart>
        </mc:Choice>
        <mc:Fallback xmlns="">
          <p:pic>
            <p:nvPicPr>
              <p:cNvPr id="4" name="Ink 3">
                <a:extLst>
                  <a:ext uri="{FF2B5EF4-FFF2-40B4-BE49-F238E27FC236}">
                    <a16:creationId xmlns:a16="http://schemas.microsoft.com/office/drawing/2014/main" id="{71605849-3FDD-3A47-6543-AA467AD67A0F}"/>
                  </a:ext>
                </a:extLst>
              </p:cNvPr>
              <p:cNvPicPr/>
              <p:nvPr/>
            </p:nvPicPr>
            <p:blipFill>
              <a:blip r:embed="rId3"/>
              <a:stretch>
                <a:fillRect/>
              </a:stretch>
            </p:blipFill>
            <p:spPr>
              <a:xfrm>
                <a:off x="168696" y="984163"/>
                <a:ext cx="11809750" cy="5012040"/>
              </a:xfrm>
              <a:prstGeom prst="rect">
                <a:avLst/>
              </a:prstGeom>
            </p:spPr>
          </p:pic>
        </mc:Fallback>
      </mc:AlternateContent>
    </p:spTree>
    <p:extLst>
      <p:ext uri="{BB962C8B-B14F-4D97-AF65-F5344CB8AC3E}">
        <p14:creationId xmlns:p14="http://schemas.microsoft.com/office/powerpoint/2010/main" val="4108321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0ADC552C-7B2A-CBCC-F6EE-35BA007DE09E}"/>
                  </a:ext>
                </a:extLst>
              </p14:cNvPr>
              <p14:cNvContentPartPr/>
              <p14:nvPr/>
            </p14:nvContentPartPr>
            <p14:xfrm>
              <a:off x="466710" y="409074"/>
              <a:ext cx="11279634" cy="6051884"/>
            </p14:xfrm>
          </p:contentPart>
        </mc:Choice>
        <mc:Fallback xmlns="">
          <p:pic>
            <p:nvPicPr>
              <p:cNvPr id="2" name="Ink 1">
                <a:extLst>
                  <a:ext uri="{FF2B5EF4-FFF2-40B4-BE49-F238E27FC236}">
                    <a16:creationId xmlns:a16="http://schemas.microsoft.com/office/drawing/2014/main" id="{0ADC552C-7B2A-CBCC-F6EE-35BA007DE09E}"/>
                  </a:ext>
                </a:extLst>
              </p:cNvPr>
              <p:cNvPicPr/>
              <p:nvPr/>
            </p:nvPicPr>
            <p:blipFill>
              <a:blip r:embed="rId3"/>
              <a:stretch>
                <a:fillRect/>
              </a:stretch>
            </p:blipFill>
            <p:spPr>
              <a:xfrm>
                <a:off x="457710" y="400077"/>
                <a:ext cx="11297274" cy="60695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F08D46A-8C94-97BD-B380-6B41798ADB61}"/>
                  </a:ext>
                </a:extLst>
              </p14:cNvPr>
              <p14:cNvContentPartPr/>
              <p14:nvPr/>
            </p14:nvContentPartPr>
            <p14:xfrm>
              <a:off x="8294665" y="5581876"/>
              <a:ext cx="391320" cy="131040"/>
            </p14:xfrm>
          </p:contentPart>
        </mc:Choice>
        <mc:Fallback xmlns="">
          <p:pic>
            <p:nvPicPr>
              <p:cNvPr id="3" name="Ink 2">
                <a:extLst>
                  <a:ext uri="{FF2B5EF4-FFF2-40B4-BE49-F238E27FC236}">
                    <a16:creationId xmlns:a16="http://schemas.microsoft.com/office/drawing/2014/main" id="{FF08D46A-8C94-97BD-B380-6B41798ADB61}"/>
                  </a:ext>
                </a:extLst>
              </p:cNvPr>
              <p:cNvPicPr/>
              <p:nvPr/>
            </p:nvPicPr>
            <p:blipFill>
              <a:blip r:embed="rId5"/>
              <a:stretch>
                <a:fillRect/>
              </a:stretch>
            </p:blipFill>
            <p:spPr>
              <a:xfrm>
                <a:off x="8285665" y="5573236"/>
                <a:ext cx="4089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603D82B5-AF81-88C5-9024-6C78568E077E}"/>
                  </a:ext>
                </a:extLst>
              </p14:cNvPr>
              <p14:cNvContentPartPr/>
              <p14:nvPr/>
            </p14:nvContentPartPr>
            <p14:xfrm>
              <a:off x="10026265" y="5224756"/>
              <a:ext cx="618480" cy="253080"/>
            </p14:xfrm>
          </p:contentPart>
        </mc:Choice>
        <mc:Fallback xmlns="">
          <p:pic>
            <p:nvPicPr>
              <p:cNvPr id="4" name="Ink 3">
                <a:extLst>
                  <a:ext uri="{FF2B5EF4-FFF2-40B4-BE49-F238E27FC236}">
                    <a16:creationId xmlns:a16="http://schemas.microsoft.com/office/drawing/2014/main" id="{603D82B5-AF81-88C5-9024-6C78568E077E}"/>
                  </a:ext>
                </a:extLst>
              </p:cNvPr>
              <p:cNvPicPr/>
              <p:nvPr/>
            </p:nvPicPr>
            <p:blipFill>
              <a:blip r:embed="rId7"/>
              <a:stretch>
                <a:fillRect/>
              </a:stretch>
            </p:blipFill>
            <p:spPr>
              <a:xfrm>
                <a:off x="10017625" y="5216116"/>
                <a:ext cx="63612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25B7ED21-1486-8A1D-7019-4FAAA8927F1F}"/>
                  </a:ext>
                </a:extLst>
              </p14:cNvPr>
              <p14:cNvContentPartPr/>
              <p14:nvPr/>
            </p14:nvContentPartPr>
            <p14:xfrm>
              <a:off x="10141105" y="5621116"/>
              <a:ext cx="423720" cy="201600"/>
            </p14:xfrm>
          </p:contentPart>
        </mc:Choice>
        <mc:Fallback xmlns="">
          <p:pic>
            <p:nvPicPr>
              <p:cNvPr id="5" name="Ink 4">
                <a:extLst>
                  <a:ext uri="{FF2B5EF4-FFF2-40B4-BE49-F238E27FC236}">
                    <a16:creationId xmlns:a16="http://schemas.microsoft.com/office/drawing/2014/main" id="{25B7ED21-1486-8A1D-7019-4FAAA8927F1F}"/>
                  </a:ext>
                </a:extLst>
              </p:cNvPr>
              <p:cNvPicPr/>
              <p:nvPr/>
            </p:nvPicPr>
            <p:blipFill>
              <a:blip r:embed="rId9"/>
              <a:stretch>
                <a:fillRect/>
              </a:stretch>
            </p:blipFill>
            <p:spPr>
              <a:xfrm>
                <a:off x="10132465" y="5612476"/>
                <a:ext cx="441360" cy="219240"/>
              </a:xfrm>
              <a:prstGeom prst="rect">
                <a:avLst/>
              </a:prstGeom>
            </p:spPr>
          </p:pic>
        </mc:Fallback>
      </mc:AlternateContent>
      <p:grpSp>
        <p:nvGrpSpPr>
          <p:cNvPr id="10" name="Group 9">
            <a:extLst>
              <a:ext uri="{FF2B5EF4-FFF2-40B4-BE49-F238E27FC236}">
                <a16:creationId xmlns:a16="http://schemas.microsoft.com/office/drawing/2014/main" id="{44962489-0F4F-42A2-20C8-CC2C76DD4A42}"/>
              </a:ext>
            </a:extLst>
          </p:cNvPr>
          <p:cNvGrpSpPr/>
          <p:nvPr/>
        </p:nvGrpSpPr>
        <p:grpSpPr>
          <a:xfrm>
            <a:off x="10166665" y="5860516"/>
            <a:ext cx="312120" cy="171360"/>
            <a:chOff x="10166665" y="5860516"/>
            <a:chExt cx="312120" cy="171360"/>
          </a:xfrm>
        </p:grpSpPr>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13F00169-158F-91AD-6700-1B9B222834BE}"/>
                    </a:ext>
                  </a:extLst>
                </p14:cNvPr>
                <p14:cNvContentPartPr/>
                <p14:nvPr/>
              </p14:nvContentPartPr>
              <p14:xfrm>
                <a:off x="10166665" y="5881036"/>
                <a:ext cx="24120" cy="140760"/>
              </p14:xfrm>
            </p:contentPart>
          </mc:Choice>
          <mc:Fallback xmlns="">
            <p:pic>
              <p:nvPicPr>
                <p:cNvPr id="6" name="Ink 5">
                  <a:extLst>
                    <a:ext uri="{FF2B5EF4-FFF2-40B4-BE49-F238E27FC236}">
                      <a16:creationId xmlns:a16="http://schemas.microsoft.com/office/drawing/2014/main" id="{13F00169-158F-91AD-6700-1B9B222834BE}"/>
                    </a:ext>
                  </a:extLst>
                </p:cNvPr>
                <p:cNvPicPr/>
                <p:nvPr/>
              </p:nvPicPr>
              <p:blipFill>
                <a:blip r:embed="rId11"/>
                <a:stretch>
                  <a:fillRect/>
                </a:stretch>
              </p:blipFill>
              <p:spPr>
                <a:xfrm>
                  <a:off x="10158025" y="5872396"/>
                  <a:ext cx="4176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71CF3557-45A1-D646-A6DB-B0107734A83F}"/>
                    </a:ext>
                  </a:extLst>
                </p14:cNvPr>
                <p14:cNvContentPartPr/>
                <p14:nvPr/>
              </p14:nvContentPartPr>
              <p14:xfrm>
                <a:off x="10261705" y="5969236"/>
                <a:ext cx="6480" cy="34920"/>
              </p14:xfrm>
            </p:contentPart>
          </mc:Choice>
          <mc:Fallback xmlns="">
            <p:pic>
              <p:nvPicPr>
                <p:cNvPr id="7" name="Ink 6">
                  <a:extLst>
                    <a:ext uri="{FF2B5EF4-FFF2-40B4-BE49-F238E27FC236}">
                      <a16:creationId xmlns:a16="http://schemas.microsoft.com/office/drawing/2014/main" id="{71CF3557-45A1-D646-A6DB-B0107734A83F}"/>
                    </a:ext>
                  </a:extLst>
                </p:cNvPr>
                <p:cNvPicPr/>
                <p:nvPr/>
              </p:nvPicPr>
              <p:blipFill>
                <a:blip r:embed="rId13"/>
                <a:stretch>
                  <a:fillRect/>
                </a:stretch>
              </p:blipFill>
              <p:spPr>
                <a:xfrm>
                  <a:off x="10253065" y="5960236"/>
                  <a:ext cx="2412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518D6725-22BE-A1A9-DC51-B616654F1263}"/>
                    </a:ext>
                  </a:extLst>
                </p14:cNvPr>
                <p14:cNvContentPartPr/>
                <p14:nvPr/>
              </p14:nvContentPartPr>
              <p14:xfrm>
                <a:off x="10358905" y="5870596"/>
                <a:ext cx="76680" cy="161280"/>
              </p14:xfrm>
            </p:contentPart>
          </mc:Choice>
          <mc:Fallback xmlns="">
            <p:pic>
              <p:nvPicPr>
                <p:cNvPr id="8" name="Ink 7">
                  <a:extLst>
                    <a:ext uri="{FF2B5EF4-FFF2-40B4-BE49-F238E27FC236}">
                      <a16:creationId xmlns:a16="http://schemas.microsoft.com/office/drawing/2014/main" id="{518D6725-22BE-A1A9-DC51-B616654F1263}"/>
                    </a:ext>
                  </a:extLst>
                </p:cNvPr>
                <p:cNvPicPr/>
                <p:nvPr/>
              </p:nvPicPr>
              <p:blipFill>
                <a:blip r:embed="rId15"/>
                <a:stretch>
                  <a:fillRect/>
                </a:stretch>
              </p:blipFill>
              <p:spPr>
                <a:xfrm>
                  <a:off x="10349905" y="5861956"/>
                  <a:ext cx="9432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070C1A9B-2E18-EB01-DD8F-98018463B0BF}"/>
                    </a:ext>
                  </a:extLst>
                </p14:cNvPr>
                <p14:cNvContentPartPr/>
                <p14:nvPr/>
              </p14:nvContentPartPr>
              <p14:xfrm>
                <a:off x="10375105" y="5860516"/>
                <a:ext cx="103680" cy="33480"/>
              </p14:xfrm>
            </p:contentPart>
          </mc:Choice>
          <mc:Fallback xmlns="">
            <p:pic>
              <p:nvPicPr>
                <p:cNvPr id="9" name="Ink 8">
                  <a:extLst>
                    <a:ext uri="{FF2B5EF4-FFF2-40B4-BE49-F238E27FC236}">
                      <a16:creationId xmlns:a16="http://schemas.microsoft.com/office/drawing/2014/main" id="{070C1A9B-2E18-EB01-DD8F-98018463B0BF}"/>
                    </a:ext>
                  </a:extLst>
                </p:cNvPr>
                <p:cNvPicPr/>
                <p:nvPr/>
              </p:nvPicPr>
              <p:blipFill>
                <a:blip r:embed="rId17"/>
                <a:stretch>
                  <a:fillRect/>
                </a:stretch>
              </p:blipFill>
              <p:spPr>
                <a:xfrm>
                  <a:off x="10366105" y="5851876"/>
                  <a:ext cx="121320" cy="51120"/>
                </a:xfrm>
                <a:prstGeom prst="rect">
                  <a:avLst/>
                </a:prstGeom>
              </p:spPr>
            </p:pic>
          </mc:Fallback>
        </mc:AlternateContent>
      </p:grpSp>
      <p:grpSp>
        <p:nvGrpSpPr>
          <p:cNvPr id="20" name="Group 19">
            <a:extLst>
              <a:ext uri="{FF2B5EF4-FFF2-40B4-BE49-F238E27FC236}">
                <a16:creationId xmlns:a16="http://schemas.microsoft.com/office/drawing/2014/main" id="{F34297F5-C563-1662-6DC8-CA90CCBE4620}"/>
              </a:ext>
            </a:extLst>
          </p:cNvPr>
          <p:cNvGrpSpPr/>
          <p:nvPr/>
        </p:nvGrpSpPr>
        <p:grpSpPr>
          <a:xfrm>
            <a:off x="9975505" y="5013076"/>
            <a:ext cx="831600" cy="205560"/>
            <a:chOff x="9975505" y="5013076"/>
            <a:chExt cx="831600" cy="205560"/>
          </a:xfrm>
        </p:grpSpPr>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8400732F-0E2A-C1E7-DB97-E5F0718BBEA2}"/>
                    </a:ext>
                  </a:extLst>
                </p14:cNvPr>
                <p14:cNvContentPartPr/>
                <p14:nvPr/>
              </p14:nvContentPartPr>
              <p14:xfrm>
                <a:off x="9975505" y="5053756"/>
                <a:ext cx="59400" cy="88560"/>
              </p14:xfrm>
            </p:contentPart>
          </mc:Choice>
          <mc:Fallback xmlns="">
            <p:pic>
              <p:nvPicPr>
                <p:cNvPr id="11" name="Ink 10">
                  <a:extLst>
                    <a:ext uri="{FF2B5EF4-FFF2-40B4-BE49-F238E27FC236}">
                      <a16:creationId xmlns:a16="http://schemas.microsoft.com/office/drawing/2014/main" id="{8400732F-0E2A-C1E7-DB97-E5F0718BBEA2}"/>
                    </a:ext>
                  </a:extLst>
                </p:cNvPr>
                <p:cNvPicPr/>
                <p:nvPr/>
              </p:nvPicPr>
              <p:blipFill>
                <a:blip r:embed="rId19"/>
                <a:stretch>
                  <a:fillRect/>
                </a:stretch>
              </p:blipFill>
              <p:spPr>
                <a:xfrm>
                  <a:off x="9966505" y="5044756"/>
                  <a:ext cx="7704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3EAF3D68-E632-E8BD-6CE9-BB8662F706A5}"/>
                    </a:ext>
                  </a:extLst>
                </p14:cNvPr>
                <p14:cNvContentPartPr/>
                <p14:nvPr/>
              </p14:nvContentPartPr>
              <p14:xfrm>
                <a:off x="9989185" y="5013076"/>
                <a:ext cx="99720" cy="32760"/>
              </p14:xfrm>
            </p:contentPart>
          </mc:Choice>
          <mc:Fallback xmlns="">
            <p:pic>
              <p:nvPicPr>
                <p:cNvPr id="12" name="Ink 11">
                  <a:extLst>
                    <a:ext uri="{FF2B5EF4-FFF2-40B4-BE49-F238E27FC236}">
                      <a16:creationId xmlns:a16="http://schemas.microsoft.com/office/drawing/2014/main" id="{3EAF3D68-E632-E8BD-6CE9-BB8662F706A5}"/>
                    </a:ext>
                  </a:extLst>
                </p:cNvPr>
                <p:cNvPicPr/>
                <p:nvPr/>
              </p:nvPicPr>
              <p:blipFill>
                <a:blip r:embed="rId21"/>
                <a:stretch>
                  <a:fillRect/>
                </a:stretch>
              </p:blipFill>
              <p:spPr>
                <a:xfrm>
                  <a:off x="9980545" y="5004076"/>
                  <a:ext cx="11736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a:extLst>
                    <a:ext uri="{FF2B5EF4-FFF2-40B4-BE49-F238E27FC236}">
                      <a16:creationId xmlns:a16="http://schemas.microsoft.com/office/drawing/2014/main" id="{028E45FF-0818-9AA1-CCAE-B7F0AFC9BF19}"/>
                    </a:ext>
                  </a:extLst>
                </p14:cNvPr>
                <p14:cNvContentPartPr/>
                <p14:nvPr/>
              </p14:nvContentPartPr>
              <p14:xfrm>
                <a:off x="10107265" y="5028916"/>
                <a:ext cx="55440" cy="73800"/>
              </p14:xfrm>
            </p:contentPart>
          </mc:Choice>
          <mc:Fallback xmlns="">
            <p:pic>
              <p:nvPicPr>
                <p:cNvPr id="13" name="Ink 12">
                  <a:extLst>
                    <a:ext uri="{FF2B5EF4-FFF2-40B4-BE49-F238E27FC236}">
                      <a16:creationId xmlns:a16="http://schemas.microsoft.com/office/drawing/2014/main" id="{028E45FF-0818-9AA1-CCAE-B7F0AFC9BF19}"/>
                    </a:ext>
                  </a:extLst>
                </p:cNvPr>
                <p:cNvPicPr/>
                <p:nvPr/>
              </p:nvPicPr>
              <p:blipFill>
                <a:blip r:embed="rId23"/>
                <a:stretch>
                  <a:fillRect/>
                </a:stretch>
              </p:blipFill>
              <p:spPr>
                <a:xfrm>
                  <a:off x="10098625" y="5019916"/>
                  <a:ext cx="730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 name="Ink 13">
                  <a:extLst>
                    <a:ext uri="{FF2B5EF4-FFF2-40B4-BE49-F238E27FC236}">
                      <a16:creationId xmlns:a16="http://schemas.microsoft.com/office/drawing/2014/main" id="{09956907-481D-A4B5-8F19-64C89BDF77BC}"/>
                    </a:ext>
                  </a:extLst>
                </p14:cNvPr>
                <p14:cNvContentPartPr/>
                <p14:nvPr/>
              </p14:nvContentPartPr>
              <p14:xfrm>
                <a:off x="10150465" y="5035036"/>
                <a:ext cx="14760" cy="127440"/>
              </p14:xfrm>
            </p:contentPart>
          </mc:Choice>
          <mc:Fallback xmlns="">
            <p:pic>
              <p:nvPicPr>
                <p:cNvPr id="14" name="Ink 13">
                  <a:extLst>
                    <a:ext uri="{FF2B5EF4-FFF2-40B4-BE49-F238E27FC236}">
                      <a16:creationId xmlns:a16="http://schemas.microsoft.com/office/drawing/2014/main" id="{09956907-481D-A4B5-8F19-64C89BDF77BC}"/>
                    </a:ext>
                  </a:extLst>
                </p:cNvPr>
                <p:cNvPicPr/>
                <p:nvPr/>
              </p:nvPicPr>
              <p:blipFill>
                <a:blip r:embed="rId25"/>
                <a:stretch>
                  <a:fillRect/>
                </a:stretch>
              </p:blipFill>
              <p:spPr>
                <a:xfrm>
                  <a:off x="10141465" y="5026036"/>
                  <a:ext cx="3240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5" name="Ink 14">
                  <a:extLst>
                    <a:ext uri="{FF2B5EF4-FFF2-40B4-BE49-F238E27FC236}">
                      <a16:creationId xmlns:a16="http://schemas.microsoft.com/office/drawing/2014/main" id="{28D09D44-F939-8774-08FD-681581EAD850}"/>
                    </a:ext>
                  </a:extLst>
                </p14:cNvPr>
                <p14:cNvContentPartPr/>
                <p14:nvPr/>
              </p14:nvContentPartPr>
              <p14:xfrm>
                <a:off x="10215625" y="5057356"/>
                <a:ext cx="60480" cy="105840"/>
              </p14:xfrm>
            </p:contentPart>
          </mc:Choice>
          <mc:Fallback xmlns="">
            <p:pic>
              <p:nvPicPr>
                <p:cNvPr id="15" name="Ink 14">
                  <a:extLst>
                    <a:ext uri="{FF2B5EF4-FFF2-40B4-BE49-F238E27FC236}">
                      <a16:creationId xmlns:a16="http://schemas.microsoft.com/office/drawing/2014/main" id="{28D09D44-F939-8774-08FD-681581EAD850}"/>
                    </a:ext>
                  </a:extLst>
                </p:cNvPr>
                <p:cNvPicPr/>
                <p:nvPr/>
              </p:nvPicPr>
              <p:blipFill>
                <a:blip r:embed="rId27"/>
                <a:stretch>
                  <a:fillRect/>
                </a:stretch>
              </p:blipFill>
              <p:spPr>
                <a:xfrm>
                  <a:off x="10206625" y="5048716"/>
                  <a:ext cx="7812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6" name="Ink 15">
                  <a:extLst>
                    <a:ext uri="{FF2B5EF4-FFF2-40B4-BE49-F238E27FC236}">
                      <a16:creationId xmlns:a16="http://schemas.microsoft.com/office/drawing/2014/main" id="{855FB5A1-5951-2A5D-D6A2-8723151482F6}"/>
                    </a:ext>
                  </a:extLst>
                </p14:cNvPr>
                <p14:cNvContentPartPr/>
                <p14:nvPr/>
              </p14:nvContentPartPr>
              <p14:xfrm>
                <a:off x="10315345" y="5056636"/>
                <a:ext cx="84960" cy="120960"/>
              </p14:xfrm>
            </p:contentPart>
          </mc:Choice>
          <mc:Fallback xmlns="">
            <p:pic>
              <p:nvPicPr>
                <p:cNvPr id="16" name="Ink 15">
                  <a:extLst>
                    <a:ext uri="{FF2B5EF4-FFF2-40B4-BE49-F238E27FC236}">
                      <a16:creationId xmlns:a16="http://schemas.microsoft.com/office/drawing/2014/main" id="{855FB5A1-5951-2A5D-D6A2-8723151482F6}"/>
                    </a:ext>
                  </a:extLst>
                </p:cNvPr>
                <p:cNvPicPr/>
                <p:nvPr/>
              </p:nvPicPr>
              <p:blipFill>
                <a:blip r:embed="rId29"/>
                <a:stretch>
                  <a:fillRect/>
                </a:stretch>
              </p:blipFill>
              <p:spPr>
                <a:xfrm>
                  <a:off x="10306705" y="5047996"/>
                  <a:ext cx="10260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 name="Ink 17">
                  <a:extLst>
                    <a:ext uri="{FF2B5EF4-FFF2-40B4-BE49-F238E27FC236}">
                      <a16:creationId xmlns:a16="http://schemas.microsoft.com/office/drawing/2014/main" id="{76615CC8-37A4-D299-13F5-7253D7345BEC}"/>
                    </a:ext>
                  </a:extLst>
                </p14:cNvPr>
                <p14:cNvContentPartPr/>
                <p14:nvPr/>
              </p14:nvContentPartPr>
              <p14:xfrm>
                <a:off x="10472665" y="5088676"/>
                <a:ext cx="318600" cy="113760"/>
              </p14:xfrm>
            </p:contentPart>
          </mc:Choice>
          <mc:Fallback xmlns="">
            <p:pic>
              <p:nvPicPr>
                <p:cNvPr id="18" name="Ink 17">
                  <a:extLst>
                    <a:ext uri="{FF2B5EF4-FFF2-40B4-BE49-F238E27FC236}">
                      <a16:creationId xmlns:a16="http://schemas.microsoft.com/office/drawing/2014/main" id="{76615CC8-37A4-D299-13F5-7253D7345BEC}"/>
                    </a:ext>
                  </a:extLst>
                </p:cNvPr>
                <p:cNvPicPr/>
                <p:nvPr/>
              </p:nvPicPr>
              <p:blipFill>
                <a:blip r:embed="rId31"/>
                <a:stretch>
                  <a:fillRect/>
                </a:stretch>
              </p:blipFill>
              <p:spPr>
                <a:xfrm>
                  <a:off x="10464025" y="5079676"/>
                  <a:ext cx="3362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9" name="Ink 18">
                  <a:extLst>
                    <a:ext uri="{FF2B5EF4-FFF2-40B4-BE49-F238E27FC236}">
                      <a16:creationId xmlns:a16="http://schemas.microsoft.com/office/drawing/2014/main" id="{22C682C4-4F64-1801-D662-CCDD917E7AC7}"/>
                    </a:ext>
                  </a:extLst>
                </p14:cNvPr>
                <p14:cNvContentPartPr/>
                <p14:nvPr/>
              </p14:nvContentPartPr>
              <p14:xfrm>
                <a:off x="10744465" y="5114596"/>
                <a:ext cx="62640" cy="104040"/>
              </p14:xfrm>
            </p:contentPart>
          </mc:Choice>
          <mc:Fallback xmlns="">
            <p:pic>
              <p:nvPicPr>
                <p:cNvPr id="19" name="Ink 18">
                  <a:extLst>
                    <a:ext uri="{FF2B5EF4-FFF2-40B4-BE49-F238E27FC236}">
                      <a16:creationId xmlns:a16="http://schemas.microsoft.com/office/drawing/2014/main" id="{22C682C4-4F64-1801-D662-CCDD917E7AC7}"/>
                    </a:ext>
                  </a:extLst>
                </p:cNvPr>
                <p:cNvPicPr/>
                <p:nvPr/>
              </p:nvPicPr>
              <p:blipFill>
                <a:blip r:embed="rId33"/>
                <a:stretch>
                  <a:fillRect/>
                </a:stretch>
              </p:blipFill>
              <p:spPr>
                <a:xfrm>
                  <a:off x="10735465" y="5105956"/>
                  <a:ext cx="80280" cy="121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4">
            <p14:nvContentPartPr>
              <p14:cNvPr id="21" name="Ink 20">
                <a:extLst>
                  <a:ext uri="{FF2B5EF4-FFF2-40B4-BE49-F238E27FC236}">
                    <a16:creationId xmlns:a16="http://schemas.microsoft.com/office/drawing/2014/main" id="{1037B125-BB0C-0B38-8CEB-BA9E9359ABEA}"/>
                  </a:ext>
                </a:extLst>
              </p14:cNvPr>
              <p14:cNvContentPartPr/>
              <p14:nvPr/>
            </p14:nvContentPartPr>
            <p14:xfrm>
              <a:off x="5621305" y="4038556"/>
              <a:ext cx="264240" cy="376920"/>
            </p14:xfrm>
          </p:contentPart>
        </mc:Choice>
        <mc:Fallback xmlns="">
          <p:pic>
            <p:nvPicPr>
              <p:cNvPr id="21" name="Ink 20">
                <a:extLst>
                  <a:ext uri="{FF2B5EF4-FFF2-40B4-BE49-F238E27FC236}">
                    <a16:creationId xmlns:a16="http://schemas.microsoft.com/office/drawing/2014/main" id="{1037B125-BB0C-0B38-8CEB-BA9E9359ABEA}"/>
                  </a:ext>
                </a:extLst>
              </p:cNvPr>
              <p:cNvPicPr/>
              <p:nvPr/>
            </p:nvPicPr>
            <p:blipFill>
              <a:blip r:embed="rId35"/>
              <a:stretch>
                <a:fillRect/>
              </a:stretch>
            </p:blipFill>
            <p:spPr>
              <a:xfrm>
                <a:off x="5612305" y="4029556"/>
                <a:ext cx="281880"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 name="Ink 21">
                <a:extLst>
                  <a:ext uri="{FF2B5EF4-FFF2-40B4-BE49-F238E27FC236}">
                    <a16:creationId xmlns:a16="http://schemas.microsoft.com/office/drawing/2014/main" id="{8E91DE09-A6E5-F580-54B1-4C267329E543}"/>
                  </a:ext>
                </a:extLst>
              </p14:cNvPr>
              <p14:cNvContentPartPr/>
              <p14:nvPr/>
            </p14:nvContentPartPr>
            <p14:xfrm>
              <a:off x="5668465" y="4019116"/>
              <a:ext cx="175680" cy="365040"/>
            </p14:xfrm>
          </p:contentPart>
        </mc:Choice>
        <mc:Fallback xmlns="">
          <p:pic>
            <p:nvPicPr>
              <p:cNvPr id="22" name="Ink 21">
                <a:extLst>
                  <a:ext uri="{FF2B5EF4-FFF2-40B4-BE49-F238E27FC236}">
                    <a16:creationId xmlns:a16="http://schemas.microsoft.com/office/drawing/2014/main" id="{8E91DE09-A6E5-F580-54B1-4C267329E543}"/>
                  </a:ext>
                </a:extLst>
              </p:cNvPr>
              <p:cNvPicPr/>
              <p:nvPr/>
            </p:nvPicPr>
            <p:blipFill>
              <a:blip r:embed="rId37"/>
              <a:stretch>
                <a:fillRect/>
              </a:stretch>
            </p:blipFill>
            <p:spPr>
              <a:xfrm>
                <a:off x="5659825" y="4010476"/>
                <a:ext cx="193320" cy="382680"/>
              </a:xfrm>
              <a:prstGeom prst="rect">
                <a:avLst/>
              </a:prstGeom>
            </p:spPr>
          </p:pic>
        </mc:Fallback>
      </mc:AlternateContent>
      <p:grpSp>
        <p:nvGrpSpPr>
          <p:cNvPr id="47" name="Group 46">
            <a:extLst>
              <a:ext uri="{FF2B5EF4-FFF2-40B4-BE49-F238E27FC236}">
                <a16:creationId xmlns:a16="http://schemas.microsoft.com/office/drawing/2014/main" id="{552D6C44-3C10-7B81-F312-57BBF2E1776F}"/>
              </a:ext>
            </a:extLst>
          </p:cNvPr>
          <p:cNvGrpSpPr/>
          <p:nvPr/>
        </p:nvGrpSpPr>
        <p:grpSpPr>
          <a:xfrm>
            <a:off x="7970305" y="3506476"/>
            <a:ext cx="616320" cy="231120"/>
            <a:chOff x="7970305" y="3506476"/>
            <a:chExt cx="616320" cy="231120"/>
          </a:xfrm>
        </p:grpSpPr>
        <mc:AlternateContent xmlns:mc="http://schemas.openxmlformats.org/markup-compatibility/2006" xmlns:p14="http://schemas.microsoft.com/office/powerpoint/2010/main">
          <mc:Choice Requires="p14">
            <p:contentPart p14:bwMode="auto" r:id="rId38">
              <p14:nvContentPartPr>
                <p14:cNvPr id="31" name="Ink 30">
                  <a:extLst>
                    <a:ext uri="{FF2B5EF4-FFF2-40B4-BE49-F238E27FC236}">
                      <a16:creationId xmlns:a16="http://schemas.microsoft.com/office/drawing/2014/main" id="{94801CCE-B0C3-EF1B-474B-97D5073C28DF}"/>
                    </a:ext>
                  </a:extLst>
                </p14:cNvPr>
                <p14:cNvContentPartPr/>
                <p14:nvPr/>
              </p14:nvContentPartPr>
              <p14:xfrm>
                <a:off x="7970305" y="3506476"/>
                <a:ext cx="78840" cy="230760"/>
              </p14:xfrm>
            </p:contentPart>
          </mc:Choice>
          <mc:Fallback xmlns="">
            <p:pic>
              <p:nvPicPr>
                <p:cNvPr id="31" name="Ink 30">
                  <a:extLst>
                    <a:ext uri="{FF2B5EF4-FFF2-40B4-BE49-F238E27FC236}">
                      <a16:creationId xmlns:a16="http://schemas.microsoft.com/office/drawing/2014/main" id="{94801CCE-B0C3-EF1B-474B-97D5073C28DF}"/>
                    </a:ext>
                  </a:extLst>
                </p:cNvPr>
                <p:cNvPicPr/>
                <p:nvPr/>
              </p:nvPicPr>
              <p:blipFill>
                <a:blip r:embed="rId39"/>
                <a:stretch>
                  <a:fillRect/>
                </a:stretch>
              </p:blipFill>
              <p:spPr>
                <a:xfrm>
                  <a:off x="7961665" y="3497836"/>
                  <a:ext cx="9648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2" name="Ink 31">
                  <a:extLst>
                    <a:ext uri="{FF2B5EF4-FFF2-40B4-BE49-F238E27FC236}">
                      <a16:creationId xmlns:a16="http://schemas.microsoft.com/office/drawing/2014/main" id="{DAC073BB-FB29-4FEE-BBC8-73132F1CB3CF}"/>
                    </a:ext>
                  </a:extLst>
                </p14:cNvPr>
                <p14:cNvContentPartPr/>
                <p14:nvPr/>
              </p14:nvContentPartPr>
              <p14:xfrm>
                <a:off x="8107465" y="3560836"/>
                <a:ext cx="90000" cy="176760"/>
              </p14:xfrm>
            </p:contentPart>
          </mc:Choice>
          <mc:Fallback xmlns="">
            <p:pic>
              <p:nvPicPr>
                <p:cNvPr id="32" name="Ink 31">
                  <a:extLst>
                    <a:ext uri="{FF2B5EF4-FFF2-40B4-BE49-F238E27FC236}">
                      <a16:creationId xmlns:a16="http://schemas.microsoft.com/office/drawing/2014/main" id="{DAC073BB-FB29-4FEE-BBC8-73132F1CB3CF}"/>
                    </a:ext>
                  </a:extLst>
                </p:cNvPr>
                <p:cNvPicPr/>
                <p:nvPr/>
              </p:nvPicPr>
              <p:blipFill>
                <a:blip r:embed="rId41"/>
                <a:stretch>
                  <a:fillRect/>
                </a:stretch>
              </p:blipFill>
              <p:spPr>
                <a:xfrm>
                  <a:off x="8098825" y="3552196"/>
                  <a:ext cx="10764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3" name="Ink 32">
                  <a:extLst>
                    <a:ext uri="{FF2B5EF4-FFF2-40B4-BE49-F238E27FC236}">
                      <a16:creationId xmlns:a16="http://schemas.microsoft.com/office/drawing/2014/main" id="{75D97939-2E44-352B-186D-1027218DD3F7}"/>
                    </a:ext>
                  </a:extLst>
                </p14:cNvPr>
                <p14:cNvContentPartPr/>
                <p14:nvPr/>
              </p14:nvContentPartPr>
              <p14:xfrm>
                <a:off x="8239585" y="3533836"/>
                <a:ext cx="113040" cy="149400"/>
              </p14:xfrm>
            </p:contentPart>
          </mc:Choice>
          <mc:Fallback xmlns="">
            <p:pic>
              <p:nvPicPr>
                <p:cNvPr id="33" name="Ink 32">
                  <a:extLst>
                    <a:ext uri="{FF2B5EF4-FFF2-40B4-BE49-F238E27FC236}">
                      <a16:creationId xmlns:a16="http://schemas.microsoft.com/office/drawing/2014/main" id="{75D97939-2E44-352B-186D-1027218DD3F7}"/>
                    </a:ext>
                  </a:extLst>
                </p:cNvPr>
                <p:cNvPicPr/>
                <p:nvPr/>
              </p:nvPicPr>
              <p:blipFill>
                <a:blip r:embed="rId43"/>
                <a:stretch>
                  <a:fillRect/>
                </a:stretch>
              </p:blipFill>
              <p:spPr>
                <a:xfrm>
                  <a:off x="8230585" y="3524836"/>
                  <a:ext cx="13068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Ink 33">
                  <a:extLst>
                    <a:ext uri="{FF2B5EF4-FFF2-40B4-BE49-F238E27FC236}">
                      <a16:creationId xmlns:a16="http://schemas.microsoft.com/office/drawing/2014/main" id="{671B27D3-C220-A72C-3E9D-996CD463233D}"/>
                    </a:ext>
                  </a:extLst>
                </p14:cNvPr>
                <p14:cNvContentPartPr/>
                <p14:nvPr/>
              </p14:nvContentPartPr>
              <p14:xfrm>
                <a:off x="8265505" y="3607636"/>
                <a:ext cx="39600" cy="11520"/>
              </p14:xfrm>
            </p:contentPart>
          </mc:Choice>
          <mc:Fallback xmlns="">
            <p:pic>
              <p:nvPicPr>
                <p:cNvPr id="34" name="Ink 33">
                  <a:extLst>
                    <a:ext uri="{FF2B5EF4-FFF2-40B4-BE49-F238E27FC236}">
                      <a16:creationId xmlns:a16="http://schemas.microsoft.com/office/drawing/2014/main" id="{671B27D3-C220-A72C-3E9D-996CD463233D}"/>
                    </a:ext>
                  </a:extLst>
                </p:cNvPr>
                <p:cNvPicPr/>
                <p:nvPr/>
              </p:nvPicPr>
              <p:blipFill>
                <a:blip r:embed="rId45"/>
                <a:stretch>
                  <a:fillRect/>
                </a:stretch>
              </p:blipFill>
              <p:spPr>
                <a:xfrm>
                  <a:off x="8256505" y="3598996"/>
                  <a:ext cx="5724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5" name="Ink 34">
                  <a:extLst>
                    <a:ext uri="{FF2B5EF4-FFF2-40B4-BE49-F238E27FC236}">
                      <a16:creationId xmlns:a16="http://schemas.microsoft.com/office/drawing/2014/main" id="{58E06B7E-A755-403C-D0B7-8247C6BFB876}"/>
                    </a:ext>
                  </a:extLst>
                </p14:cNvPr>
                <p14:cNvContentPartPr/>
                <p14:nvPr/>
              </p14:nvContentPartPr>
              <p14:xfrm>
                <a:off x="8469625" y="3655876"/>
                <a:ext cx="14760" cy="34560"/>
              </p14:xfrm>
            </p:contentPart>
          </mc:Choice>
          <mc:Fallback xmlns="">
            <p:pic>
              <p:nvPicPr>
                <p:cNvPr id="35" name="Ink 34">
                  <a:extLst>
                    <a:ext uri="{FF2B5EF4-FFF2-40B4-BE49-F238E27FC236}">
                      <a16:creationId xmlns:a16="http://schemas.microsoft.com/office/drawing/2014/main" id="{58E06B7E-A755-403C-D0B7-8247C6BFB876}"/>
                    </a:ext>
                  </a:extLst>
                </p:cNvPr>
                <p:cNvPicPr/>
                <p:nvPr/>
              </p:nvPicPr>
              <p:blipFill>
                <a:blip r:embed="rId47"/>
                <a:stretch>
                  <a:fillRect/>
                </a:stretch>
              </p:blipFill>
              <p:spPr>
                <a:xfrm>
                  <a:off x="8460625" y="3646876"/>
                  <a:ext cx="3240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6" name="Ink 35">
                  <a:extLst>
                    <a:ext uri="{FF2B5EF4-FFF2-40B4-BE49-F238E27FC236}">
                      <a16:creationId xmlns:a16="http://schemas.microsoft.com/office/drawing/2014/main" id="{4F22ADCA-878A-CEF6-1E30-48B4840513DB}"/>
                    </a:ext>
                  </a:extLst>
                </p14:cNvPr>
                <p14:cNvContentPartPr/>
                <p14:nvPr/>
              </p14:nvContentPartPr>
              <p14:xfrm>
                <a:off x="8484025" y="3546076"/>
                <a:ext cx="2520" cy="18000"/>
              </p14:xfrm>
            </p:contentPart>
          </mc:Choice>
          <mc:Fallback xmlns="">
            <p:pic>
              <p:nvPicPr>
                <p:cNvPr id="36" name="Ink 35">
                  <a:extLst>
                    <a:ext uri="{FF2B5EF4-FFF2-40B4-BE49-F238E27FC236}">
                      <a16:creationId xmlns:a16="http://schemas.microsoft.com/office/drawing/2014/main" id="{4F22ADCA-878A-CEF6-1E30-48B4840513DB}"/>
                    </a:ext>
                  </a:extLst>
                </p:cNvPr>
                <p:cNvPicPr/>
                <p:nvPr/>
              </p:nvPicPr>
              <p:blipFill>
                <a:blip r:embed="rId49"/>
                <a:stretch>
                  <a:fillRect/>
                </a:stretch>
              </p:blipFill>
              <p:spPr>
                <a:xfrm>
                  <a:off x="8475025" y="3537076"/>
                  <a:ext cx="2016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7" name="Ink 36">
                  <a:extLst>
                    <a:ext uri="{FF2B5EF4-FFF2-40B4-BE49-F238E27FC236}">
                      <a16:creationId xmlns:a16="http://schemas.microsoft.com/office/drawing/2014/main" id="{5560C08A-9872-79A0-E1A7-56FE6AA4C1A8}"/>
                    </a:ext>
                  </a:extLst>
                </p14:cNvPr>
                <p14:cNvContentPartPr/>
                <p14:nvPr/>
              </p14:nvContentPartPr>
              <p14:xfrm>
                <a:off x="8542345" y="3618076"/>
                <a:ext cx="44280" cy="100440"/>
              </p14:xfrm>
            </p:contentPart>
          </mc:Choice>
          <mc:Fallback xmlns="">
            <p:pic>
              <p:nvPicPr>
                <p:cNvPr id="37" name="Ink 36">
                  <a:extLst>
                    <a:ext uri="{FF2B5EF4-FFF2-40B4-BE49-F238E27FC236}">
                      <a16:creationId xmlns:a16="http://schemas.microsoft.com/office/drawing/2014/main" id="{5560C08A-9872-79A0-E1A7-56FE6AA4C1A8}"/>
                    </a:ext>
                  </a:extLst>
                </p:cNvPr>
                <p:cNvPicPr/>
                <p:nvPr/>
              </p:nvPicPr>
              <p:blipFill>
                <a:blip r:embed="rId51"/>
                <a:stretch>
                  <a:fillRect/>
                </a:stretch>
              </p:blipFill>
              <p:spPr>
                <a:xfrm>
                  <a:off x="8533705" y="3609076"/>
                  <a:ext cx="61920" cy="118080"/>
                </a:xfrm>
                <a:prstGeom prst="rect">
                  <a:avLst/>
                </a:prstGeom>
              </p:spPr>
            </p:pic>
          </mc:Fallback>
        </mc:AlternateContent>
      </p:grpSp>
      <p:grpSp>
        <p:nvGrpSpPr>
          <p:cNvPr id="46" name="Group 45">
            <a:extLst>
              <a:ext uri="{FF2B5EF4-FFF2-40B4-BE49-F238E27FC236}">
                <a16:creationId xmlns:a16="http://schemas.microsoft.com/office/drawing/2014/main" id="{9B35C60E-D9CF-EB51-9DB9-BFADE34CDF11}"/>
              </a:ext>
            </a:extLst>
          </p:cNvPr>
          <p:cNvGrpSpPr/>
          <p:nvPr/>
        </p:nvGrpSpPr>
        <p:grpSpPr>
          <a:xfrm>
            <a:off x="8781025" y="3560476"/>
            <a:ext cx="843480" cy="168480"/>
            <a:chOff x="8781025" y="3560476"/>
            <a:chExt cx="843480" cy="168480"/>
          </a:xfrm>
        </p:grpSpPr>
        <mc:AlternateContent xmlns:mc="http://schemas.openxmlformats.org/markup-compatibility/2006" xmlns:p14="http://schemas.microsoft.com/office/powerpoint/2010/main">
          <mc:Choice Requires="p14">
            <p:contentPart p14:bwMode="auto" r:id="rId52">
              <p14:nvContentPartPr>
                <p14:cNvPr id="38" name="Ink 37">
                  <a:extLst>
                    <a:ext uri="{FF2B5EF4-FFF2-40B4-BE49-F238E27FC236}">
                      <a16:creationId xmlns:a16="http://schemas.microsoft.com/office/drawing/2014/main" id="{8B64D03B-9A9C-5AF3-F9F1-14F3D9CB939D}"/>
                    </a:ext>
                  </a:extLst>
                </p14:cNvPr>
                <p14:cNvContentPartPr/>
                <p14:nvPr/>
              </p14:nvContentPartPr>
              <p14:xfrm>
                <a:off x="8781025" y="3584956"/>
                <a:ext cx="70560" cy="131040"/>
              </p14:xfrm>
            </p:contentPart>
          </mc:Choice>
          <mc:Fallback xmlns="">
            <p:pic>
              <p:nvPicPr>
                <p:cNvPr id="38" name="Ink 37">
                  <a:extLst>
                    <a:ext uri="{FF2B5EF4-FFF2-40B4-BE49-F238E27FC236}">
                      <a16:creationId xmlns:a16="http://schemas.microsoft.com/office/drawing/2014/main" id="{8B64D03B-9A9C-5AF3-F9F1-14F3D9CB939D}"/>
                    </a:ext>
                  </a:extLst>
                </p:cNvPr>
                <p:cNvPicPr/>
                <p:nvPr/>
              </p:nvPicPr>
              <p:blipFill>
                <a:blip r:embed="rId53"/>
                <a:stretch>
                  <a:fillRect/>
                </a:stretch>
              </p:blipFill>
              <p:spPr>
                <a:xfrm>
                  <a:off x="8772025" y="3575956"/>
                  <a:ext cx="8820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9" name="Ink 38">
                  <a:extLst>
                    <a:ext uri="{FF2B5EF4-FFF2-40B4-BE49-F238E27FC236}">
                      <a16:creationId xmlns:a16="http://schemas.microsoft.com/office/drawing/2014/main" id="{72514DC3-E001-FE8F-AEDB-33A16E0BA9D1}"/>
                    </a:ext>
                  </a:extLst>
                </p14:cNvPr>
                <p14:cNvContentPartPr/>
                <p14:nvPr/>
              </p14:nvContentPartPr>
              <p14:xfrm>
                <a:off x="8877865" y="3649756"/>
                <a:ext cx="105480" cy="73080"/>
              </p14:xfrm>
            </p:contentPart>
          </mc:Choice>
          <mc:Fallback xmlns="">
            <p:pic>
              <p:nvPicPr>
                <p:cNvPr id="39" name="Ink 38">
                  <a:extLst>
                    <a:ext uri="{FF2B5EF4-FFF2-40B4-BE49-F238E27FC236}">
                      <a16:creationId xmlns:a16="http://schemas.microsoft.com/office/drawing/2014/main" id="{72514DC3-E001-FE8F-AEDB-33A16E0BA9D1}"/>
                    </a:ext>
                  </a:extLst>
                </p:cNvPr>
                <p:cNvPicPr/>
                <p:nvPr/>
              </p:nvPicPr>
              <p:blipFill>
                <a:blip r:embed="rId55"/>
                <a:stretch>
                  <a:fillRect/>
                </a:stretch>
              </p:blipFill>
              <p:spPr>
                <a:xfrm>
                  <a:off x="8869225" y="3640756"/>
                  <a:ext cx="1231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0" name="Ink 39">
                  <a:extLst>
                    <a:ext uri="{FF2B5EF4-FFF2-40B4-BE49-F238E27FC236}">
                      <a16:creationId xmlns:a16="http://schemas.microsoft.com/office/drawing/2014/main" id="{ED6BAFBE-F4B0-2799-9E27-42E17C9216EA}"/>
                    </a:ext>
                  </a:extLst>
                </p14:cNvPr>
                <p14:cNvContentPartPr/>
                <p14:nvPr/>
              </p14:nvContentPartPr>
              <p14:xfrm>
                <a:off x="9039145" y="3560476"/>
                <a:ext cx="18000" cy="154800"/>
              </p14:xfrm>
            </p:contentPart>
          </mc:Choice>
          <mc:Fallback xmlns="">
            <p:pic>
              <p:nvPicPr>
                <p:cNvPr id="40" name="Ink 39">
                  <a:extLst>
                    <a:ext uri="{FF2B5EF4-FFF2-40B4-BE49-F238E27FC236}">
                      <a16:creationId xmlns:a16="http://schemas.microsoft.com/office/drawing/2014/main" id="{ED6BAFBE-F4B0-2799-9E27-42E17C9216EA}"/>
                    </a:ext>
                  </a:extLst>
                </p:cNvPr>
                <p:cNvPicPr/>
                <p:nvPr/>
              </p:nvPicPr>
              <p:blipFill>
                <a:blip r:embed="rId57"/>
                <a:stretch>
                  <a:fillRect/>
                </a:stretch>
              </p:blipFill>
              <p:spPr>
                <a:xfrm>
                  <a:off x="9030145" y="3551476"/>
                  <a:ext cx="3564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1" name="Ink 40">
                  <a:extLst>
                    <a:ext uri="{FF2B5EF4-FFF2-40B4-BE49-F238E27FC236}">
                      <a16:creationId xmlns:a16="http://schemas.microsoft.com/office/drawing/2014/main" id="{46FE5D17-4BC2-F1A7-024E-53879BAE38AE}"/>
                    </a:ext>
                  </a:extLst>
                </p14:cNvPr>
                <p14:cNvContentPartPr/>
                <p14:nvPr/>
              </p14:nvContentPartPr>
              <p14:xfrm>
                <a:off x="8999545" y="3629236"/>
                <a:ext cx="88560" cy="18720"/>
              </p14:xfrm>
            </p:contentPart>
          </mc:Choice>
          <mc:Fallback xmlns="">
            <p:pic>
              <p:nvPicPr>
                <p:cNvPr id="41" name="Ink 40">
                  <a:extLst>
                    <a:ext uri="{FF2B5EF4-FFF2-40B4-BE49-F238E27FC236}">
                      <a16:creationId xmlns:a16="http://schemas.microsoft.com/office/drawing/2014/main" id="{46FE5D17-4BC2-F1A7-024E-53879BAE38AE}"/>
                    </a:ext>
                  </a:extLst>
                </p:cNvPr>
                <p:cNvPicPr/>
                <p:nvPr/>
              </p:nvPicPr>
              <p:blipFill>
                <a:blip r:embed="rId59"/>
                <a:stretch>
                  <a:fillRect/>
                </a:stretch>
              </p:blipFill>
              <p:spPr>
                <a:xfrm>
                  <a:off x="8990905" y="3620596"/>
                  <a:ext cx="10620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2" name="Ink 41">
                  <a:extLst>
                    <a:ext uri="{FF2B5EF4-FFF2-40B4-BE49-F238E27FC236}">
                      <a16:creationId xmlns:a16="http://schemas.microsoft.com/office/drawing/2014/main" id="{62285748-E1C6-927F-7EA8-1B5A99335AB0}"/>
                    </a:ext>
                  </a:extLst>
                </p14:cNvPr>
                <p14:cNvContentPartPr/>
                <p14:nvPr/>
              </p14:nvContentPartPr>
              <p14:xfrm>
                <a:off x="9111145" y="3626356"/>
                <a:ext cx="112320" cy="74880"/>
              </p14:xfrm>
            </p:contentPart>
          </mc:Choice>
          <mc:Fallback xmlns="">
            <p:pic>
              <p:nvPicPr>
                <p:cNvPr id="42" name="Ink 41">
                  <a:extLst>
                    <a:ext uri="{FF2B5EF4-FFF2-40B4-BE49-F238E27FC236}">
                      <a16:creationId xmlns:a16="http://schemas.microsoft.com/office/drawing/2014/main" id="{62285748-E1C6-927F-7EA8-1B5A99335AB0}"/>
                    </a:ext>
                  </a:extLst>
                </p:cNvPr>
                <p:cNvPicPr/>
                <p:nvPr/>
              </p:nvPicPr>
              <p:blipFill>
                <a:blip r:embed="rId61"/>
                <a:stretch>
                  <a:fillRect/>
                </a:stretch>
              </p:blipFill>
              <p:spPr>
                <a:xfrm>
                  <a:off x="9102145" y="3617356"/>
                  <a:ext cx="12996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3" name="Ink 42">
                  <a:extLst>
                    <a:ext uri="{FF2B5EF4-FFF2-40B4-BE49-F238E27FC236}">
                      <a16:creationId xmlns:a16="http://schemas.microsoft.com/office/drawing/2014/main" id="{6F620F63-6ACA-8A1F-EC84-E21B662F97F9}"/>
                    </a:ext>
                  </a:extLst>
                </p14:cNvPr>
                <p14:cNvContentPartPr/>
                <p14:nvPr/>
              </p14:nvContentPartPr>
              <p14:xfrm>
                <a:off x="9269905" y="3628516"/>
                <a:ext cx="76680" cy="73440"/>
              </p14:xfrm>
            </p:contentPart>
          </mc:Choice>
          <mc:Fallback xmlns="">
            <p:pic>
              <p:nvPicPr>
                <p:cNvPr id="43" name="Ink 42">
                  <a:extLst>
                    <a:ext uri="{FF2B5EF4-FFF2-40B4-BE49-F238E27FC236}">
                      <a16:creationId xmlns:a16="http://schemas.microsoft.com/office/drawing/2014/main" id="{6F620F63-6ACA-8A1F-EC84-E21B662F97F9}"/>
                    </a:ext>
                  </a:extLst>
                </p:cNvPr>
                <p:cNvPicPr/>
                <p:nvPr/>
              </p:nvPicPr>
              <p:blipFill>
                <a:blip r:embed="rId63"/>
                <a:stretch>
                  <a:fillRect/>
                </a:stretch>
              </p:blipFill>
              <p:spPr>
                <a:xfrm>
                  <a:off x="9260905" y="3619876"/>
                  <a:ext cx="9432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4" name="Ink 43">
                  <a:extLst>
                    <a:ext uri="{FF2B5EF4-FFF2-40B4-BE49-F238E27FC236}">
                      <a16:creationId xmlns:a16="http://schemas.microsoft.com/office/drawing/2014/main" id="{83152684-7176-0ED7-D7F3-6DA559F1DFFC}"/>
                    </a:ext>
                  </a:extLst>
                </p14:cNvPr>
                <p14:cNvContentPartPr/>
                <p14:nvPr/>
              </p14:nvContentPartPr>
              <p14:xfrm>
                <a:off x="9370345" y="3627436"/>
                <a:ext cx="51480" cy="87840"/>
              </p14:xfrm>
            </p:contentPart>
          </mc:Choice>
          <mc:Fallback xmlns="">
            <p:pic>
              <p:nvPicPr>
                <p:cNvPr id="44" name="Ink 43">
                  <a:extLst>
                    <a:ext uri="{FF2B5EF4-FFF2-40B4-BE49-F238E27FC236}">
                      <a16:creationId xmlns:a16="http://schemas.microsoft.com/office/drawing/2014/main" id="{83152684-7176-0ED7-D7F3-6DA559F1DFFC}"/>
                    </a:ext>
                  </a:extLst>
                </p:cNvPr>
                <p:cNvPicPr/>
                <p:nvPr/>
              </p:nvPicPr>
              <p:blipFill>
                <a:blip r:embed="rId65"/>
                <a:stretch>
                  <a:fillRect/>
                </a:stretch>
              </p:blipFill>
              <p:spPr>
                <a:xfrm>
                  <a:off x="9361705" y="3618436"/>
                  <a:ext cx="6912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5" name="Ink 44">
                  <a:extLst>
                    <a:ext uri="{FF2B5EF4-FFF2-40B4-BE49-F238E27FC236}">
                      <a16:creationId xmlns:a16="http://schemas.microsoft.com/office/drawing/2014/main" id="{DE137D7A-2742-2692-37B6-E065CE2FE7C6}"/>
                    </a:ext>
                  </a:extLst>
                </p14:cNvPr>
                <p14:cNvContentPartPr/>
                <p14:nvPr/>
              </p14:nvContentPartPr>
              <p14:xfrm>
                <a:off x="9500305" y="3638956"/>
                <a:ext cx="124200" cy="90000"/>
              </p14:xfrm>
            </p:contentPart>
          </mc:Choice>
          <mc:Fallback xmlns="">
            <p:pic>
              <p:nvPicPr>
                <p:cNvPr id="45" name="Ink 44">
                  <a:extLst>
                    <a:ext uri="{FF2B5EF4-FFF2-40B4-BE49-F238E27FC236}">
                      <a16:creationId xmlns:a16="http://schemas.microsoft.com/office/drawing/2014/main" id="{DE137D7A-2742-2692-37B6-E065CE2FE7C6}"/>
                    </a:ext>
                  </a:extLst>
                </p:cNvPr>
                <p:cNvPicPr/>
                <p:nvPr/>
              </p:nvPicPr>
              <p:blipFill>
                <a:blip r:embed="rId67"/>
                <a:stretch>
                  <a:fillRect/>
                </a:stretch>
              </p:blipFill>
              <p:spPr>
                <a:xfrm>
                  <a:off x="9491305" y="3630316"/>
                  <a:ext cx="141840" cy="107640"/>
                </a:xfrm>
                <a:prstGeom prst="rect">
                  <a:avLst/>
                </a:prstGeom>
              </p:spPr>
            </p:pic>
          </mc:Fallback>
        </mc:AlternateContent>
      </p:grpSp>
      <p:grpSp>
        <p:nvGrpSpPr>
          <p:cNvPr id="62" name="Group 61">
            <a:extLst>
              <a:ext uri="{FF2B5EF4-FFF2-40B4-BE49-F238E27FC236}">
                <a16:creationId xmlns:a16="http://schemas.microsoft.com/office/drawing/2014/main" id="{08CCC3AA-F48F-F323-65CE-28C28EAEF867}"/>
              </a:ext>
            </a:extLst>
          </p:cNvPr>
          <p:cNvGrpSpPr/>
          <p:nvPr/>
        </p:nvGrpSpPr>
        <p:grpSpPr>
          <a:xfrm>
            <a:off x="9843025" y="3417556"/>
            <a:ext cx="1224000" cy="289080"/>
            <a:chOff x="9843025" y="3417556"/>
            <a:chExt cx="1224000" cy="289080"/>
          </a:xfrm>
        </p:grpSpPr>
        <mc:AlternateContent xmlns:mc="http://schemas.openxmlformats.org/markup-compatibility/2006" xmlns:p14="http://schemas.microsoft.com/office/powerpoint/2010/main">
          <mc:Choice Requires="p14">
            <p:contentPart p14:bwMode="auto" r:id="rId68">
              <p14:nvContentPartPr>
                <p14:cNvPr id="48" name="Ink 47">
                  <a:extLst>
                    <a:ext uri="{FF2B5EF4-FFF2-40B4-BE49-F238E27FC236}">
                      <a16:creationId xmlns:a16="http://schemas.microsoft.com/office/drawing/2014/main" id="{A67C3D5C-8A2F-760B-6238-4D22644080DC}"/>
                    </a:ext>
                  </a:extLst>
                </p14:cNvPr>
                <p14:cNvContentPartPr/>
                <p14:nvPr/>
              </p14:nvContentPartPr>
              <p14:xfrm>
                <a:off x="9843025" y="3552916"/>
                <a:ext cx="20520" cy="119520"/>
              </p14:xfrm>
            </p:contentPart>
          </mc:Choice>
          <mc:Fallback xmlns="">
            <p:pic>
              <p:nvPicPr>
                <p:cNvPr id="48" name="Ink 47">
                  <a:extLst>
                    <a:ext uri="{FF2B5EF4-FFF2-40B4-BE49-F238E27FC236}">
                      <a16:creationId xmlns:a16="http://schemas.microsoft.com/office/drawing/2014/main" id="{A67C3D5C-8A2F-760B-6238-4D22644080DC}"/>
                    </a:ext>
                  </a:extLst>
                </p:cNvPr>
                <p:cNvPicPr/>
                <p:nvPr/>
              </p:nvPicPr>
              <p:blipFill>
                <a:blip r:embed="rId69"/>
                <a:stretch>
                  <a:fillRect/>
                </a:stretch>
              </p:blipFill>
              <p:spPr>
                <a:xfrm>
                  <a:off x="9834385" y="3544276"/>
                  <a:ext cx="3816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9" name="Ink 48">
                  <a:extLst>
                    <a:ext uri="{FF2B5EF4-FFF2-40B4-BE49-F238E27FC236}">
                      <a16:creationId xmlns:a16="http://schemas.microsoft.com/office/drawing/2014/main" id="{80E14310-1473-ADDA-4B9C-820D5F9A9D40}"/>
                    </a:ext>
                  </a:extLst>
                </p14:cNvPr>
                <p14:cNvContentPartPr/>
                <p14:nvPr/>
              </p14:nvContentPartPr>
              <p14:xfrm>
                <a:off x="9927625" y="3540676"/>
                <a:ext cx="90720" cy="165960"/>
              </p14:xfrm>
            </p:contentPart>
          </mc:Choice>
          <mc:Fallback xmlns="">
            <p:pic>
              <p:nvPicPr>
                <p:cNvPr id="49" name="Ink 48">
                  <a:extLst>
                    <a:ext uri="{FF2B5EF4-FFF2-40B4-BE49-F238E27FC236}">
                      <a16:creationId xmlns:a16="http://schemas.microsoft.com/office/drawing/2014/main" id="{80E14310-1473-ADDA-4B9C-820D5F9A9D40}"/>
                    </a:ext>
                  </a:extLst>
                </p:cNvPr>
                <p:cNvPicPr/>
                <p:nvPr/>
              </p:nvPicPr>
              <p:blipFill>
                <a:blip r:embed="rId71"/>
                <a:stretch>
                  <a:fillRect/>
                </a:stretch>
              </p:blipFill>
              <p:spPr>
                <a:xfrm>
                  <a:off x="9918985" y="3532036"/>
                  <a:ext cx="10836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0" name="Ink 49">
                  <a:extLst>
                    <a:ext uri="{FF2B5EF4-FFF2-40B4-BE49-F238E27FC236}">
                      <a16:creationId xmlns:a16="http://schemas.microsoft.com/office/drawing/2014/main" id="{4E105EB8-EC6C-9934-4107-FF44D22BF8CD}"/>
                    </a:ext>
                  </a:extLst>
                </p14:cNvPr>
                <p14:cNvContentPartPr/>
                <p14:nvPr/>
              </p14:nvContentPartPr>
              <p14:xfrm>
                <a:off x="10065865" y="3529156"/>
                <a:ext cx="70560" cy="141840"/>
              </p14:xfrm>
            </p:contentPart>
          </mc:Choice>
          <mc:Fallback xmlns="">
            <p:pic>
              <p:nvPicPr>
                <p:cNvPr id="50" name="Ink 49">
                  <a:extLst>
                    <a:ext uri="{FF2B5EF4-FFF2-40B4-BE49-F238E27FC236}">
                      <a16:creationId xmlns:a16="http://schemas.microsoft.com/office/drawing/2014/main" id="{4E105EB8-EC6C-9934-4107-FF44D22BF8CD}"/>
                    </a:ext>
                  </a:extLst>
                </p:cNvPr>
                <p:cNvPicPr/>
                <p:nvPr/>
              </p:nvPicPr>
              <p:blipFill>
                <a:blip r:embed="rId73"/>
                <a:stretch>
                  <a:fillRect/>
                </a:stretch>
              </p:blipFill>
              <p:spPr>
                <a:xfrm>
                  <a:off x="10057225" y="3520156"/>
                  <a:ext cx="8820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1" name="Ink 50">
                  <a:extLst>
                    <a:ext uri="{FF2B5EF4-FFF2-40B4-BE49-F238E27FC236}">
                      <a16:creationId xmlns:a16="http://schemas.microsoft.com/office/drawing/2014/main" id="{9025970B-6909-6228-6FE6-1DEA179DBF5A}"/>
                    </a:ext>
                  </a:extLst>
                </p14:cNvPr>
                <p14:cNvContentPartPr/>
                <p14:nvPr/>
              </p14:nvContentPartPr>
              <p14:xfrm>
                <a:off x="10094665" y="3516196"/>
                <a:ext cx="104760" cy="19800"/>
              </p14:xfrm>
            </p:contentPart>
          </mc:Choice>
          <mc:Fallback xmlns="">
            <p:pic>
              <p:nvPicPr>
                <p:cNvPr id="51" name="Ink 50">
                  <a:extLst>
                    <a:ext uri="{FF2B5EF4-FFF2-40B4-BE49-F238E27FC236}">
                      <a16:creationId xmlns:a16="http://schemas.microsoft.com/office/drawing/2014/main" id="{9025970B-6909-6228-6FE6-1DEA179DBF5A}"/>
                    </a:ext>
                  </a:extLst>
                </p:cNvPr>
                <p:cNvPicPr/>
                <p:nvPr/>
              </p:nvPicPr>
              <p:blipFill>
                <a:blip r:embed="rId75"/>
                <a:stretch>
                  <a:fillRect/>
                </a:stretch>
              </p:blipFill>
              <p:spPr>
                <a:xfrm>
                  <a:off x="10085665" y="3507196"/>
                  <a:ext cx="12240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2" name="Ink 51">
                  <a:extLst>
                    <a:ext uri="{FF2B5EF4-FFF2-40B4-BE49-F238E27FC236}">
                      <a16:creationId xmlns:a16="http://schemas.microsoft.com/office/drawing/2014/main" id="{AF3A58CB-7A25-7B06-FC83-6B1F745F26FC}"/>
                    </a:ext>
                  </a:extLst>
                </p14:cNvPr>
                <p14:cNvContentPartPr/>
                <p14:nvPr/>
              </p14:nvContentPartPr>
              <p14:xfrm>
                <a:off x="10230025" y="3480196"/>
                <a:ext cx="59040" cy="100080"/>
              </p14:xfrm>
            </p:contentPart>
          </mc:Choice>
          <mc:Fallback xmlns="">
            <p:pic>
              <p:nvPicPr>
                <p:cNvPr id="52" name="Ink 51">
                  <a:extLst>
                    <a:ext uri="{FF2B5EF4-FFF2-40B4-BE49-F238E27FC236}">
                      <a16:creationId xmlns:a16="http://schemas.microsoft.com/office/drawing/2014/main" id="{AF3A58CB-7A25-7B06-FC83-6B1F745F26FC}"/>
                    </a:ext>
                  </a:extLst>
                </p:cNvPr>
                <p:cNvPicPr/>
                <p:nvPr/>
              </p:nvPicPr>
              <p:blipFill>
                <a:blip r:embed="rId77"/>
                <a:stretch>
                  <a:fillRect/>
                </a:stretch>
              </p:blipFill>
              <p:spPr>
                <a:xfrm>
                  <a:off x="10221385" y="3471196"/>
                  <a:ext cx="7668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3" name="Ink 52">
                  <a:extLst>
                    <a:ext uri="{FF2B5EF4-FFF2-40B4-BE49-F238E27FC236}">
                      <a16:creationId xmlns:a16="http://schemas.microsoft.com/office/drawing/2014/main" id="{30337BD2-BF8C-F7AD-3730-C315DFC19BDD}"/>
                    </a:ext>
                  </a:extLst>
                </p14:cNvPr>
                <p14:cNvContentPartPr/>
                <p14:nvPr/>
              </p14:nvContentPartPr>
              <p14:xfrm>
                <a:off x="10311385" y="3631036"/>
                <a:ext cx="88560" cy="14040"/>
              </p14:xfrm>
            </p:contentPart>
          </mc:Choice>
          <mc:Fallback xmlns="">
            <p:pic>
              <p:nvPicPr>
                <p:cNvPr id="53" name="Ink 52">
                  <a:extLst>
                    <a:ext uri="{FF2B5EF4-FFF2-40B4-BE49-F238E27FC236}">
                      <a16:creationId xmlns:a16="http://schemas.microsoft.com/office/drawing/2014/main" id="{30337BD2-BF8C-F7AD-3730-C315DFC19BDD}"/>
                    </a:ext>
                  </a:extLst>
                </p:cNvPr>
                <p:cNvPicPr/>
                <p:nvPr/>
              </p:nvPicPr>
              <p:blipFill>
                <a:blip r:embed="rId79"/>
                <a:stretch>
                  <a:fillRect/>
                </a:stretch>
              </p:blipFill>
              <p:spPr>
                <a:xfrm>
                  <a:off x="10302385" y="3622396"/>
                  <a:ext cx="10620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5" name="Ink 54">
                  <a:extLst>
                    <a:ext uri="{FF2B5EF4-FFF2-40B4-BE49-F238E27FC236}">
                      <a16:creationId xmlns:a16="http://schemas.microsoft.com/office/drawing/2014/main" id="{E4AFC3C6-906B-1948-05DA-01C5C8C71EB9}"/>
                    </a:ext>
                  </a:extLst>
                </p14:cNvPr>
                <p14:cNvContentPartPr/>
                <p14:nvPr/>
              </p14:nvContentPartPr>
              <p14:xfrm>
                <a:off x="10492825" y="3529156"/>
                <a:ext cx="9000" cy="132120"/>
              </p14:xfrm>
            </p:contentPart>
          </mc:Choice>
          <mc:Fallback xmlns="">
            <p:pic>
              <p:nvPicPr>
                <p:cNvPr id="55" name="Ink 54">
                  <a:extLst>
                    <a:ext uri="{FF2B5EF4-FFF2-40B4-BE49-F238E27FC236}">
                      <a16:creationId xmlns:a16="http://schemas.microsoft.com/office/drawing/2014/main" id="{E4AFC3C6-906B-1948-05DA-01C5C8C71EB9}"/>
                    </a:ext>
                  </a:extLst>
                </p:cNvPr>
                <p:cNvPicPr/>
                <p:nvPr/>
              </p:nvPicPr>
              <p:blipFill>
                <a:blip r:embed="rId81"/>
                <a:stretch>
                  <a:fillRect/>
                </a:stretch>
              </p:blipFill>
              <p:spPr>
                <a:xfrm>
                  <a:off x="10483825" y="3520516"/>
                  <a:ext cx="2664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6" name="Ink 55">
                  <a:extLst>
                    <a:ext uri="{FF2B5EF4-FFF2-40B4-BE49-F238E27FC236}">
                      <a16:creationId xmlns:a16="http://schemas.microsoft.com/office/drawing/2014/main" id="{D1FD292C-2867-92E0-3791-6B61869E4C33}"/>
                    </a:ext>
                  </a:extLst>
                </p14:cNvPr>
                <p14:cNvContentPartPr/>
                <p14:nvPr/>
              </p14:nvContentPartPr>
              <p14:xfrm>
                <a:off x="10550425" y="3527716"/>
                <a:ext cx="100080" cy="162360"/>
              </p14:xfrm>
            </p:contentPart>
          </mc:Choice>
          <mc:Fallback xmlns="">
            <p:pic>
              <p:nvPicPr>
                <p:cNvPr id="56" name="Ink 55">
                  <a:extLst>
                    <a:ext uri="{FF2B5EF4-FFF2-40B4-BE49-F238E27FC236}">
                      <a16:creationId xmlns:a16="http://schemas.microsoft.com/office/drawing/2014/main" id="{D1FD292C-2867-92E0-3791-6B61869E4C33}"/>
                    </a:ext>
                  </a:extLst>
                </p:cNvPr>
                <p:cNvPicPr/>
                <p:nvPr/>
              </p:nvPicPr>
              <p:blipFill>
                <a:blip r:embed="rId83"/>
                <a:stretch>
                  <a:fillRect/>
                </a:stretch>
              </p:blipFill>
              <p:spPr>
                <a:xfrm>
                  <a:off x="10541785" y="3519076"/>
                  <a:ext cx="11772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7" name="Ink 56">
                  <a:extLst>
                    <a:ext uri="{FF2B5EF4-FFF2-40B4-BE49-F238E27FC236}">
                      <a16:creationId xmlns:a16="http://schemas.microsoft.com/office/drawing/2014/main" id="{6B724FCB-F1D2-2F44-8155-ADBF7C9F24C3}"/>
                    </a:ext>
                  </a:extLst>
                </p14:cNvPr>
                <p14:cNvContentPartPr/>
                <p14:nvPr/>
              </p14:nvContentPartPr>
              <p14:xfrm>
                <a:off x="10684705" y="3547876"/>
                <a:ext cx="116640" cy="95760"/>
              </p14:xfrm>
            </p:contentPart>
          </mc:Choice>
          <mc:Fallback xmlns="">
            <p:pic>
              <p:nvPicPr>
                <p:cNvPr id="57" name="Ink 56">
                  <a:extLst>
                    <a:ext uri="{FF2B5EF4-FFF2-40B4-BE49-F238E27FC236}">
                      <a16:creationId xmlns:a16="http://schemas.microsoft.com/office/drawing/2014/main" id="{6B724FCB-F1D2-2F44-8155-ADBF7C9F24C3}"/>
                    </a:ext>
                  </a:extLst>
                </p:cNvPr>
                <p:cNvPicPr/>
                <p:nvPr/>
              </p:nvPicPr>
              <p:blipFill>
                <a:blip r:embed="rId85"/>
                <a:stretch>
                  <a:fillRect/>
                </a:stretch>
              </p:blipFill>
              <p:spPr>
                <a:xfrm>
                  <a:off x="10675705" y="3538876"/>
                  <a:ext cx="13428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8" name="Ink 57">
                  <a:extLst>
                    <a:ext uri="{FF2B5EF4-FFF2-40B4-BE49-F238E27FC236}">
                      <a16:creationId xmlns:a16="http://schemas.microsoft.com/office/drawing/2014/main" id="{F58771BD-1868-D35D-4A1A-D60D8502DE32}"/>
                    </a:ext>
                  </a:extLst>
                </p14:cNvPr>
                <p14:cNvContentPartPr/>
                <p14:nvPr/>
              </p14:nvContentPartPr>
              <p14:xfrm>
                <a:off x="10849585" y="3466876"/>
                <a:ext cx="63720" cy="61920"/>
              </p14:xfrm>
            </p:contentPart>
          </mc:Choice>
          <mc:Fallback xmlns="">
            <p:pic>
              <p:nvPicPr>
                <p:cNvPr id="58" name="Ink 57">
                  <a:extLst>
                    <a:ext uri="{FF2B5EF4-FFF2-40B4-BE49-F238E27FC236}">
                      <a16:creationId xmlns:a16="http://schemas.microsoft.com/office/drawing/2014/main" id="{F58771BD-1868-D35D-4A1A-D60D8502DE32}"/>
                    </a:ext>
                  </a:extLst>
                </p:cNvPr>
                <p:cNvPicPr/>
                <p:nvPr/>
              </p:nvPicPr>
              <p:blipFill>
                <a:blip r:embed="rId87"/>
                <a:stretch>
                  <a:fillRect/>
                </a:stretch>
              </p:blipFill>
              <p:spPr>
                <a:xfrm>
                  <a:off x="10840585" y="3458236"/>
                  <a:ext cx="8136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0" name="Ink 59">
                  <a:extLst>
                    <a:ext uri="{FF2B5EF4-FFF2-40B4-BE49-F238E27FC236}">
                      <a16:creationId xmlns:a16="http://schemas.microsoft.com/office/drawing/2014/main" id="{633D0B85-246E-887C-6C16-D2A349E00D9E}"/>
                    </a:ext>
                  </a:extLst>
                </p14:cNvPr>
                <p14:cNvContentPartPr/>
                <p14:nvPr/>
              </p14:nvContentPartPr>
              <p14:xfrm>
                <a:off x="10953625" y="3661276"/>
                <a:ext cx="19440" cy="24120"/>
              </p14:xfrm>
            </p:contentPart>
          </mc:Choice>
          <mc:Fallback xmlns="">
            <p:pic>
              <p:nvPicPr>
                <p:cNvPr id="60" name="Ink 59">
                  <a:extLst>
                    <a:ext uri="{FF2B5EF4-FFF2-40B4-BE49-F238E27FC236}">
                      <a16:creationId xmlns:a16="http://schemas.microsoft.com/office/drawing/2014/main" id="{633D0B85-246E-887C-6C16-D2A349E00D9E}"/>
                    </a:ext>
                  </a:extLst>
                </p:cNvPr>
                <p:cNvPicPr/>
                <p:nvPr/>
              </p:nvPicPr>
              <p:blipFill>
                <a:blip r:embed="rId89"/>
                <a:stretch>
                  <a:fillRect/>
                </a:stretch>
              </p:blipFill>
              <p:spPr>
                <a:xfrm>
                  <a:off x="10944625" y="3652276"/>
                  <a:ext cx="3708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1" name="Ink 60">
                  <a:extLst>
                    <a:ext uri="{FF2B5EF4-FFF2-40B4-BE49-F238E27FC236}">
                      <a16:creationId xmlns:a16="http://schemas.microsoft.com/office/drawing/2014/main" id="{A987B3E8-E4DE-838D-95A1-DD8E92A3DEEA}"/>
                    </a:ext>
                  </a:extLst>
                </p14:cNvPr>
                <p14:cNvContentPartPr/>
                <p14:nvPr/>
              </p14:nvContentPartPr>
              <p14:xfrm>
                <a:off x="10993945" y="3417556"/>
                <a:ext cx="73080" cy="193680"/>
              </p14:xfrm>
            </p:contentPart>
          </mc:Choice>
          <mc:Fallback xmlns="">
            <p:pic>
              <p:nvPicPr>
                <p:cNvPr id="61" name="Ink 60">
                  <a:extLst>
                    <a:ext uri="{FF2B5EF4-FFF2-40B4-BE49-F238E27FC236}">
                      <a16:creationId xmlns:a16="http://schemas.microsoft.com/office/drawing/2014/main" id="{A987B3E8-E4DE-838D-95A1-DD8E92A3DEEA}"/>
                    </a:ext>
                  </a:extLst>
                </p:cNvPr>
                <p:cNvPicPr/>
                <p:nvPr/>
              </p:nvPicPr>
              <p:blipFill>
                <a:blip r:embed="rId91"/>
                <a:stretch>
                  <a:fillRect/>
                </a:stretch>
              </p:blipFill>
              <p:spPr>
                <a:xfrm>
                  <a:off x="10985305" y="3408916"/>
                  <a:ext cx="90720" cy="211320"/>
                </a:xfrm>
                <a:prstGeom prst="rect">
                  <a:avLst/>
                </a:prstGeom>
              </p:spPr>
            </p:pic>
          </mc:Fallback>
        </mc:AlternateContent>
      </p:grpSp>
      <p:grpSp>
        <p:nvGrpSpPr>
          <p:cNvPr id="99" name="Group 98">
            <a:extLst>
              <a:ext uri="{FF2B5EF4-FFF2-40B4-BE49-F238E27FC236}">
                <a16:creationId xmlns:a16="http://schemas.microsoft.com/office/drawing/2014/main" id="{2A4C09CB-B5D7-8AFA-4133-470B42B44795}"/>
              </a:ext>
            </a:extLst>
          </p:cNvPr>
          <p:cNvGrpSpPr/>
          <p:nvPr/>
        </p:nvGrpSpPr>
        <p:grpSpPr>
          <a:xfrm>
            <a:off x="8202865" y="3822916"/>
            <a:ext cx="1699920" cy="419400"/>
            <a:chOff x="8202865" y="3822916"/>
            <a:chExt cx="1699920" cy="419400"/>
          </a:xfrm>
        </p:grpSpPr>
        <mc:AlternateContent xmlns:mc="http://schemas.openxmlformats.org/markup-compatibility/2006" xmlns:p14="http://schemas.microsoft.com/office/powerpoint/2010/main">
          <mc:Choice Requires="p14">
            <p:contentPart p14:bwMode="auto" r:id="rId92">
              <p14:nvContentPartPr>
                <p14:cNvPr id="63" name="Ink 62">
                  <a:extLst>
                    <a:ext uri="{FF2B5EF4-FFF2-40B4-BE49-F238E27FC236}">
                      <a16:creationId xmlns:a16="http://schemas.microsoft.com/office/drawing/2014/main" id="{10B103F3-8042-D43F-5FF5-1B95BB8D7C31}"/>
                    </a:ext>
                  </a:extLst>
                </p14:cNvPr>
                <p14:cNvContentPartPr/>
                <p14:nvPr/>
              </p14:nvContentPartPr>
              <p14:xfrm>
                <a:off x="8202865" y="3868276"/>
                <a:ext cx="58680" cy="196920"/>
              </p14:xfrm>
            </p:contentPart>
          </mc:Choice>
          <mc:Fallback xmlns="">
            <p:pic>
              <p:nvPicPr>
                <p:cNvPr id="63" name="Ink 62">
                  <a:extLst>
                    <a:ext uri="{FF2B5EF4-FFF2-40B4-BE49-F238E27FC236}">
                      <a16:creationId xmlns:a16="http://schemas.microsoft.com/office/drawing/2014/main" id="{10B103F3-8042-D43F-5FF5-1B95BB8D7C31}"/>
                    </a:ext>
                  </a:extLst>
                </p:cNvPr>
                <p:cNvPicPr/>
                <p:nvPr/>
              </p:nvPicPr>
              <p:blipFill>
                <a:blip r:embed="rId93"/>
                <a:stretch>
                  <a:fillRect/>
                </a:stretch>
              </p:blipFill>
              <p:spPr>
                <a:xfrm>
                  <a:off x="8194225" y="3859636"/>
                  <a:ext cx="7632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4" name="Ink 63">
                  <a:extLst>
                    <a:ext uri="{FF2B5EF4-FFF2-40B4-BE49-F238E27FC236}">
                      <a16:creationId xmlns:a16="http://schemas.microsoft.com/office/drawing/2014/main" id="{B80618DB-A77E-6106-640C-5C245901B724}"/>
                    </a:ext>
                  </a:extLst>
                </p14:cNvPr>
                <p14:cNvContentPartPr/>
                <p14:nvPr/>
              </p14:nvContentPartPr>
              <p14:xfrm>
                <a:off x="8307985" y="3898156"/>
                <a:ext cx="81360" cy="175320"/>
              </p14:xfrm>
            </p:contentPart>
          </mc:Choice>
          <mc:Fallback xmlns="">
            <p:pic>
              <p:nvPicPr>
                <p:cNvPr id="64" name="Ink 63">
                  <a:extLst>
                    <a:ext uri="{FF2B5EF4-FFF2-40B4-BE49-F238E27FC236}">
                      <a16:creationId xmlns:a16="http://schemas.microsoft.com/office/drawing/2014/main" id="{B80618DB-A77E-6106-640C-5C245901B724}"/>
                    </a:ext>
                  </a:extLst>
                </p:cNvPr>
                <p:cNvPicPr/>
                <p:nvPr/>
              </p:nvPicPr>
              <p:blipFill>
                <a:blip r:embed="rId95"/>
                <a:stretch>
                  <a:fillRect/>
                </a:stretch>
              </p:blipFill>
              <p:spPr>
                <a:xfrm>
                  <a:off x="8299345" y="3889516"/>
                  <a:ext cx="9900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5" name="Ink 64">
                  <a:extLst>
                    <a:ext uri="{FF2B5EF4-FFF2-40B4-BE49-F238E27FC236}">
                      <a16:creationId xmlns:a16="http://schemas.microsoft.com/office/drawing/2014/main" id="{6AF8653F-6BBE-9F7F-90A9-BD3C679EEA08}"/>
                    </a:ext>
                  </a:extLst>
                </p14:cNvPr>
                <p14:cNvContentPartPr/>
                <p14:nvPr/>
              </p14:nvContentPartPr>
              <p14:xfrm>
                <a:off x="8419945" y="3898156"/>
                <a:ext cx="78840" cy="124920"/>
              </p14:xfrm>
            </p:contentPart>
          </mc:Choice>
          <mc:Fallback xmlns="">
            <p:pic>
              <p:nvPicPr>
                <p:cNvPr id="65" name="Ink 64">
                  <a:extLst>
                    <a:ext uri="{FF2B5EF4-FFF2-40B4-BE49-F238E27FC236}">
                      <a16:creationId xmlns:a16="http://schemas.microsoft.com/office/drawing/2014/main" id="{6AF8653F-6BBE-9F7F-90A9-BD3C679EEA08}"/>
                    </a:ext>
                  </a:extLst>
                </p:cNvPr>
                <p:cNvPicPr/>
                <p:nvPr/>
              </p:nvPicPr>
              <p:blipFill>
                <a:blip r:embed="rId97"/>
                <a:stretch>
                  <a:fillRect/>
                </a:stretch>
              </p:blipFill>
              <p:spPr>
                <a:xfrm>
                  <a:off x="8411305" y="3889156"/>
                  <a:ext cx="9648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6" name="Ink 65">
                  <a:extLst>
                    <a:ext uri="{FF2B5EF4-FFF2-40B4-BE49-F238E27FC236}">
                      <a16:creationId xmlns:a16="http://schemas.microsoft.com/office/drawing/2014/main" id="{BD96FE18-22AA-2D09-87EF-D576556B0B2A}"/>
                    </a:ext>
                  </a:extLst>
                </p14:cNvPr>
                <p14:cNvContentPartPr/>
                <p14:nvPr/>
              </p14:nvContentPartPr>
              <p14:xfrm>
                <a:off x="8414185" y="3962236"/>
                <a:ext cx="47880" cy="15120"/>
              </p14:xfrm>
            </p:contentPart>
          </mc:Choice>
          <mc:Fallback xmlns="">
            <p:pic>
              <p:nvPicPr>
                <p:cNvPr id="66" name="Ink 65">
                  <a:extLst>
                    <a:ext uri="{FF2B5EF4-FFF2-40B4-BE49-F238E27FC236}">
                      <a16:creationId xmlns:a16="http://schemas.microsoft.com/office/drawing/2014/main" id="{BD96FE18-22AA-2D09-87EF-D576556B0B2A}"/>
                    </a:ext>
                  </a:extLst>
                </p:cNvPr>
                <p:cNvPicPr/>
                <p:nvPr/>
              </p:nvPicPr>
              <p:blipFill>
                <a:blip r:embed="rId99"/>
                <a:stretch>
                  <a:fillRect/>
                </a:stretch>
              </p:blipFill>
              <p:spPr>
                <a:xfrm>
                  <a:off x="8405545" y="3953236"/>
                  <a:ext cx="6552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7" name="Ink 66">
                  <a:extLst>
                    <a:ext uri="{FF2B5EF4-FFF2-40B4-BE49-F238E27FC236}">
                      <a16:creationId xmlns:a16="http://schemas.microsoft.com/office/drawing/2014/main" id="{1D627436-D06C-AC1F-82DE-7D82C5E6FC43}"/>
                    </a:ext>
                  </a:extLst>
                </p14:cNvPr>
                <p14:cNvContentPartPr/>
                <p14:nvPr/>
              </p14:nvContentPartPr>
              <p14:xfrm>
                <a:off x="8593465" y="3971956"/>
                <a:ext cx="66240" cy="12600"/>
              </p14:xfrm>
            </p:contentPart>
          </mc:Choice>
          <mc:Fallback xmlns="">
            <p:pic>
              <p:nvPicPr>
                <p:cNvPr id="67" name="Ink 66">
                  <a:extLst>
                    <a:ext uri="{FF2B5EF4-FFF2-40B4-BE49-F238E27FC236}">
                      <a16:creationId xmlns:a16="http://schemas.microsoft.com/office/drawing/2014/main" id="{1D627436-D06C-AC1F-82DE-7D82C5E6FC43}"/>
                    </a:ext>
                  </a:extLst>
                </p:cNvPr>
                <p:cNvPicPr/>
                <p:nvPr/>
              </p:nvPicPr>
              <p:blipFill>
                <a:blip r:embed="rId101"/>
                <a:stretch>
                  <a:fillRect/>
                </a:stretch>
              </p:blipFill>
              <p:spPr>
                <a:xfrm>
                  <a:off x="8584465" y="3962956"/>
                  <a:ext cx="8388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8" name="Ink 67">
                  <a:extLst>
                    <a:ext uri="{FF2B5EF4-FFF2-40B4-BE49-F238E27FC236}">
                      <a16:creationId xmlns:a16="http://schemas.microsoft.com/office/drawing/2014/main" id="{CC6028E8-61A6-175C-C96E-ED6E34734186}"/>
                    </a:ext>
                  </a:extLst>
                </p14:cNvPr>
                <p14:cNvContentPartPr/>
                <p14:nvPr/>
              </p14:nvContentPartPr>
              <p14:xfrm>
                <a:off x="8616145" y="4014076"/>
                <a:ext cx="49680" cy="10800"/>
              </p14:xfrm>
            </p:contentPart>
          </mc:Choice>
          <mc:Fallback xmlns="">
            <p:pic>
              <p:nvPicPr>
                <p:cNvPr id="68" name="Ink 67">
                  <a:extLst>
                    <a:ext uri="{FF2B5EF4-FFF2-40B4-BE49-F238E27FC236}">
                      <a16:creationId xmlns:a16="http://schemas.microsoft.com/office/drawing/2014/main" id="{CC6028E8-61A6-175C-C96E-ED6E34734186}"/>
                    </a:ext>
                  </a:extLst>
                </p:cNvPr>
                <p:cNvPicPr/>
                <p:nvPr/>
              </p:nvPicPr>
              <p:blipFill>
                <a:blip r:embed="rId103"/>
                <a:stretch>
                  <a:fillRect/>
                </a:stretch>
              </p:blipFill>
              <p:spPr>
                <a:xfrm>
                  <a:off x="8607145" y="4005076"/>
                  <a:ext cx="6732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0" name="Ink 69">
                  <a:extLst>
                    <a:ext uri="{FF2B5EF4-FFF2-40B4-BE49-F238E27FC236}">
                      <a16:creationId xmlns:a16="http://schemas.microsoft.com/office/drawing/2014/main" id="{149BFCBC-A57A-1B23-29E9-751941971FA0}"/>
                    </a:ext>
                  </a:extLst>
                </p14:cNvPr>
                <p14:cNvContentPartPr/>
                <p14:nvPr/>
              </p14:nvContentPartPr>
              <p14:xfrm>
                <a:off x="8764825" y="3970156"/>
                <a:ext cx="26280" cy="4680"/>
              </p14:xfrm>
            </p:contentPart>
          </mc:Choice>
          <mc:Fallback xmlns="">
            <p:pic>
              <p:nvPicPr>
                <p:cNvPr id="70" name="Ink 69">
                  <a:extLst>
                    <a:ext uri="{FF2B5EF4-FFF2-40B4-BE49-F238E27FC236}">
                      <a16:creationId xmlns:a16="http://schemas.microsoft.com/office/drawing/2014/main" id="{149BFCBC-A57A-1B23-29E9-751941971FA0}"/>
                    </a:ext>
                  </a:extLst>
                </p:cNvPr>
                <p:cNvPicPr/>
                <p:nvPr/>
              </p:nvPicPr>
              <p:blipFill>
                <a:blip r:embed="rId105"/>
                <a:stretch>
                  <a:fillRect/>
                </a:stretch>
              </p:blipFill>
              <p:spPr>
                <a:xfrm>
                  <a:off x="8755825" y="3961156"/>
                  <a:ext cx="4392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1" name="Ink 70">
                  <a:extLst>
                    <a:ext uri="{FF2B5EF4-FFF2-40B4-BE49-F238E27FC236}">
                      <a16:creationId xmlns:a16="http://schemas.microsoft.com/office/drawing/2014/main" id="{8F005622-7DEB-CF9B-75D0-3089CBF06867}"/>
                    </a:ext>
                  </a:extLst>
                </p14:cNvPr>
                <p14:cNvContentPartPr/>
                <p14:nvPr/>
              </p14:nvContentPartPr>
              <p14:xfrm>
                <a:off x="8840785" y="3928036"/>
                <a:ext cx="20520" cy="57240"/>
              </p14:xfrm>
            </p:contentPart>
          </mc:Choice>
          <mc:Fallback xmlns="">
            <p:pic>
              <p:nvPicPr>
                <p:cNvPr id="71" name="Ink 70">
                  <a:extLst>
                    <a:ext uri="{FF2B5EF4-FFF2-40B4-BE49-F238E27FC236}">
                      <a16:creationId xmlns:a16="http://schemas.microsoft.com/office/drawing/2014/main" id="{8F005622-7DEB-CF9B-75D0-3089CBF06867}"/>
                    </a:ext>
                  </a:extLst>
                </p:cNvPr>
                <p:cNvPicPr/>
                <p:nvPr/>
              </p:nvPicPr>
              <p:blipFill>
                <a:blip r:embed="rId107"/>
                <a:stretch>
                  <a:fillRect/>
                </a:stretch>
              </p:blipFill>
              <p:spPr>
                <a:xfrm>
                  <a:off x="8831785" y="3919036"/>
                  <a:ext cx="3816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2" name="Ink 71">
                  <a:extLst>
                    <a:ext uri="{FF2B5EF4-FFF2-40B4-BE49-F238E27FC236}">
                      <a16:creationId xmlns:a16="http://schemas.microsoft.com/office/drawing/2014/main" id="{557A65A4-2320-A612-2207-71F4B5C0134D}"/>
                    </a:ext>
                  </a:extLst>
                </p14:cNvPr>
                <p14:cNvContentPartPr/>
                <p14:nvPr/>
              </p14:nvContentPartPr>
              <p14:xfrm>
                <a:off x="8822065" y="3998956"/>
                <a:ext cx="64440" cy="10080"/>
              </p14:xfrm>
            </p:contentPart>
          </mc:Choice>
          <mc:Fallback xmlns="">
            <p:pic>
              <p:nvPicPr>
                <p:cNvPr id="72" name="Ink 71">
                  <a:extLst>
                    <a:ext uri="{FF2B5EF4-FFF2-40B4-BE49-F238E27FC236}">
                      <a16:creationId xmlns:a16="http://schemas.microsoft.com/office/drawing/2014/main" id="{557A65A4-2320-A612-2207-71F4B5C0134D}"/>
                    </a:ext>
                  </a:extLst>
                </p:cNvPr>
                <p:cNvPicPr/>
                <p:nvPr/>
              </p:nvPicPr>
              <p:blipFill>
                <a:blip r:embed="rId109"/>
                <a:stretch>
                  <a:fillRect/>
                </a:stretch>
              </p:blipFill>
              <p:spPr>
                <a:xfrm>
                  <a:off x="8813425" y="3990316"/>
                  <a:ext cx="8208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3" name="Ink 72">
                  <a:extLst>
                    <a:ext uri="{FF2B5EF4-FFF2-40B4-BE49-F238E27FC236}">
                      <a16:creationId xmlns:a16="http://schemas.microsoft.com/office/drawing/2014/main" id="{10B676FC-6BA1-A947-7D4B-BCF6E38B9E9C}"/>
                    </a:ext>
                  </a:extLst>
                </p14:cNvPr>
                <p14:cNvContentPartPr/>
                <p14:nvPr/>
              </p14:nvContentPartPr>
              <p14:xfrm>
                <a:off x="8804425" y="4062316"/>
                <a:ext cx="60480" cy="118800"/>
              </p14:xfrm>
            </p:contentPart>
          </mc:Choice>
          <mc:Fallback xmlns="">
            <p:pic>
              <p:nvPicPr>
                <p:cNvPr id="73" name="Ink 72">
                  <a:extLst>
                    <a:ext uri="{FF2B5EF4-FFF2-40B4-BE49-F238E27FC236}">
                      <a16:creationId xmlns:a16="http://schemas.microsoft.com/office/drawing/2014/main" id="{10B676FC-6BA1-A947-7D4B-BCF6E38B9E9C}"/>
                    </a:ext>
                  </a:extLst>
                </p:cNvPr>
                <p:cNvPicPr/>
                <p:nvPr/>
              </p:nvPicPr>
              <p:blipFill>
                <a:blip r:embed="rId111"/>
                <a:stretch>
                  <a:fillRect/>
                </a:stretch>
              </p:blipFill>
              <p:spPr>
                <a:xfrm>
                  <a:off x="8795425" y="4053316"/>
                  <a:ext cx="7812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5" name="Ink 74">
                  <a:extLst>
                    <a:ext uri="{FF2B5EF4-FFF2-40B4-BE49-F238E27FC236}">
                      <a16:creationId xmlns:a16="http://schemas.microsoft.com/office/drawing/2014/main" id="{99F4D81A-3FE3-5A6E-72B2-54978D467BED}"/>
                    </a:ext>
                  </a:extLst>
                </p14:cNvPr>
                <p14:cNvContentPartPr/>
                <p14:nvPr/>
              </p14:nvContentPartPr>
              <p14:xfrm>
                <a:off x="8957065" y="3875476"/>
                <a:ext cx="42840" cy="116640"/>
              </p14:xfrm>
            </p:contentPart>
          </mc:Choice>
          <mc:Fallback xmlns="">
            <p:pic>
              <p:nvPicPr>
                <p:cNvPr id="75" name="Ink 74">
                  <a:extLst>
                    <a:ext uri="{FF2B5EF4-FFF2-40B4-BE49-F238E27FC236}">
                      <a16:creationId xmlns:a16="http://schemas.microsoft.com/office/drawing/2014/main" id="{99F4D81A-3FE3-5A6E-72B2-54978D467BED}"/>
                    </a:ext>
                  </a:extLst>
                </p:cNvPr>
                <p:cNvPicPr/>
                <p:nvPr/>
              </p:nvPicPr>
              <p:blipFill>
                <a:blip r:embed="rId113"/>
                <a:stretch>
                  <a:fillRect/>
                </a:stretch>
              </p:blipFill>
              <p:spPr>
                <a:xfrm>
                  <a:off x="8948065" y="3866836"/>
                  <a:ext cx="6048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6" name="Ink 75">
                  <a:extLst>
                    <a:ext uri="{FF2B5EF4-FFF2-40B4-BE49-F238E27FC236}">
                      <a16:creationId xmlns:a16="http://schemas.microsoft.com/office/drawing/2014/main" id="{1DAB00BF-AADE-1BD0-B6BB-E7F08EDD5337}"/>
                    </a:ext>
                  </a:extLst>
                </p14:cNvPr>
                <p14:cNvContentPartPr/>
                <p14:nvPr/>
              </p14:nvContentPartPr>
              <p14:xfrm>
                <a:off x="9042745" y="3855316"/>
                <a:ext cx="68400" cy="155520"/>
              </p14:xfrm>
            </p:contentPart>
          </mc:Choice>
          <mc:Fallback xmlns="">
            <p:pic>
              <p:nvPicPr>
                <p:cNvPr id="76" name="Ink 75">
                  <a:extLst>
                    <a:ext uri="{FF2B5EF4-FFF2-40B4-BE49-F238E27FC236}">
                      <a16:creationId xmlns:a16="http://schemas.microsoft.com/office/drawing/2014/main" id="{1DAB00BF-AADE-1BD0-B6BB-E7F08EDD5337}"/>
                    </a:ext>
                  </a:extLst>
                </p:cNvPr>
                <p:cNvPicPr/>
                <p:nvPr/>
              </p:nvPicPr>
              <p:blipFill>
                <a:blip r:embed="rId115"/>
                <a:stretch>
                  <a:fillRect/>
                </a:stretch>
              </p:blipFill>
              <p:spPr>
                <a:xfrm>
                  <a:off x="9034105" y="3846316"/>
                  <a:ext cx="8604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7" name="Ink 76">
                  <a:extLst>
                    <a:ext uri="{FF2B5EF4-FFF2-40B4-BE49-F238E27FC236}">
                      <a16:creationId xmlns:a16="http://schemas.microsoft.com/office/drawing/2014/main" id="{30B7F102-B4D5-2801-74F5-6C899F934807}"/>
                    </a:ext>
                  </a:extLst>
                </p14:cNvPr>
                <p14:cNvContentPartPr/>
                <p14:nvPr/>
              </p14:nvContentPartPr>
              <p14:xfrm>
                <a:off x="8966785" y="4039276"/>
                <a:ext cx="152640" cy="12600"/>
              </p14:xfrm>
            </p:contentPart>
          </mc:Choice>
          <mc:Fallback xmlns="">
            <p:pic>
              <p:nvPicPr>
                <p:cNvPr id="77" name="Ink 76">
                  <a:extLst>
                    <a:ext uri="{FF2B5EF4-FFF2-40B4-BE49-F238E27FC236}">
                      <a16:creationId xmlns:a16="http://schemas.microsoft.com/office/drawing/2014/main" id="{30B7F102-B4D5-2801-74F5-6C899F934807}"/>
                    </a:ext>
                  </a:extLst>
                </p:cNvPr>
                <p:cNvPicPr/>
                <p:nvPr/>
              </p:nvPicPr>
              <p:blipFill>
                <a:blip r:embed="rId117"/>
                <a:stretch>
                  <a:fillRect/>
                </a:stretch>
              </p:blipFill>
              <p:spPr>
                <a:xfrm>
                  <a:off x="8958145" y="4030636"/>
                  <a:ext cx="17028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9" name="Ink 78">
                  <a:extLst>
                    <a:ext uri="{FF2B5EF4-FFF2-40B4-BE49-F238E27FC236}">
                      <a16:creationId xmlns:a16="http://schemas.microsoft.com/office/drawing/2014/main" id="{FE5828A7-D9E7-CCE8-5B4D-9217BA94C8D7}"/>
                    </a:ext>
                  </a:extLst>
                </p14:cNvPr>
                <p14:cNvContentPartPr/>
                <p14:nvPr/>
              </p14:nvContentPartPr>
              <p14:xfrm>
                <a:off x="8953465" y="4083556"/>
                <a:ext cx="79920" cy="118800"/>
              </p14:xfrm>
            </p:contentPart>
          </mc:Choice>
          <mc:Fallback xmlns="">
            <p:pic>
              <p:nvPicPr>
                <p:cNvPr id="79" name="Ink 78">
                  <a:extLst>
                    <a:ext uri="{FF2B5EF4-FFF2-40B4-BE49-F238E27FC236}">
                      <a16:creationId xmlns:a16="http://schemas.microsoft.com/office/drawing/2014/main" id="{FE5828A7-D9E7-CCE8-5B4D-9217BA94C8D7}"/>
                    </a:ext>
                  </a:extLst>
                </p:cNvPr>
                <p:cNvPicPr/>
                <p:nvPr/>
              </p:nvPicPr>
              <p:blipFill>
                <a:blip r:embed="rId119"/>
                <a:stretch>
                  <a:fillRect/>
                </a:stretch>
              </p:blipFill>
              <p:spPr>
                <a:xfrm>
                  <a:off x="8944825" y="4074556"/>
                  <a:ext cx="975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0" name="Ink 79">
                  <a:extLst>
                    <a:ext uri="{FF2B5EF4-FFF2-40B4-BE49-F238E27FC236}">
                      <a16:creationId xmlns:a16="http://schemas.microsoft.com/office/drawing/2014/main" id="{F6CB0078-95D9-B1E3-85DF-D8A9EC5A8193}"/>
                    </a:ext>
                  </a:extLst>
                </p14:cNvPr>
                <p14:cNvContentPartPr/>
                <p14:nvPr/>
              </p14:nvContentPartPr>
              <p14:xfrm>
                <a:off x="9086305" y="4108756"/>
                <a:ext cx="41400" cy="58680"/>
              </p14:xfrm>
            </p:contentPart>
          </mc:Choice>
          <mc:Fallback xmlns="">
            <p:pic>
              <p:nvPicPr>
                <p:cNvPr id="80" name="Ink 79">
                  <a:extLst>
                    <a:ext uri="{FF2B5EF4-FFF2-40B4-BE49-F238E27FC236}">
                      <a16:creationId xmlns:a16="http://schemas.microsoft.com/office/drawing/2014/main" id="{F6CB0078-95D9-B1E3-85DF-D8A9EC5A8193}"/>
                    </a:ext>
                  </a:extLst>
                </p:cNvPr>
                <p:cNvPicPr/>
                <p:nvPr/>
              </p:nvPicPr>
              <p:blipFill>
                <a:blip r:embed="rId121"/>
                <a:stretch>
                  <a:fillRect/>
                </a:stretch>
              </p:blipFill>
              <p:spPr>
                <a:xfrm>
                  <a:off x="9077305" y="4099756"/>
                  <a:ext cx="5904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1" name="Ink 80">
                  <a:extLst>
                    <a:ext uri="{FF2B5EF4-FFF2-40B4-BE49-F238E27FC236}">
                      <a16:creationId xmlns:a16="http://schemas.microsoft.com/office/drawing/2014/main" id="{2825A922-0180-3EF6-642E-B0F9C6652110}"/>
                    </a:ext>
                  </a:extLst>
                </p14:cNvPr>
                <p14:cNvContentPartPr/>
                <p14:nvPr/>
              </p14:nvContentPartPr>
              <p14:xfrm>
                <a:off x="9096745" y="4099036"/>
                <a:ext cx="45360" cy="87840"/>
              </p14:xfrm>
            </p:contentPart>
          </mc:Choice>
          <mc:Fallback xmlns="">
            <p:pic>
              <p:nvPicPr>
                <p:cNvPr id="81" name="Ink 80">
                  <a:extLst>
                    <a:ext uri="{FF2B5EF4-FFF2-40B4-BE49-F238E27FC236}">
                      <a16:creationId xmlns:a16="http://schemas.microsoft.com/office/drawing/2014/main" id="{2825A922-0180-3EF6-642E-B0F9C6652110}"/>
                    </a:ext>
                  </a:extLst>
                </p:cNvPr>
                <p:cNvPicPr/>
                <p:nvPr/>
              </p:nvPicPr>
              <p:blipFill>
                <a:blip r:embed="rId123"/>
                <a:stretch>
                  <a:fillRect/>
                </a:stretch>
              </p:blipFill>
              <p:spPr>
                <a:xfrm>
                  <a:off x="9088105" y="4090396"/>
                  <a:ext cx="6300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2" name="Ink 81">
                  <a:extLst>
                    <a:ext uri="{FF2B5EF4-FFF2-40B4-BE49-F238E27FC236}">
                      <a16:creationId xmlns:a16="http://schemas.microsoft.com/office/drawing/2014/main" id="{73E73373-2C9A-069B-1B2D-0CD6AAF8E6B7}"/>
                    </a:ext>
                  </a:extLst>
                </p14:cNvPr>
                <p14:cNvContentPartPr/>
                <p14:nvPr/>
              </p14:nvContentPartPr>
              <p14:xfrm>
                <a:off x="9168745" y="4152676"/>
                <a:ext cx="6480" cy="14400"/>
              </p14:xfrm>
            </p:contentPart>
          </mc:Choice>
          <mc:Fallback xmlns="">
            <p:pic>
              <p:nvPicPr>
                <p:cNvPr id="82" name="Ink 81">
                  <a:extLst>
                    <a:ext uri="{FF2B5EF4-FFF2-40B4-BE49-F238E27FC236}">
                      <a16:creationId xmlns:a16="http://schemas.microsoft.com/office/drawing/2014/main" id="{73E73373-2C9A-069B-1B2D-0CD6AAF8E6B7}"/>
                    </a:ext>
                  </a:extLst>
                </p:cNvPr>
                <p:cNvPicPr/>
                <p:nvPr/>
              </p:nvPicPr>
              <p:blipFill>
                <a:blip r:embed="rId125"/>
                <a:stretch>
                  <a:fillRect/>
                </a:stretch>
              </p:blipFill>
              <p:spPr>
                <a:xfrm>
                  <a:off x="9159745" y="4143676"/>
                  <a:ext cx="2412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3" name="Ink 82">
                  <a:extLst>
                    <a:ext uri="{FF2B5EF4-FFF2-40B4-BE49-F238E27FC236}">
                      <a16:creationId xmlns:a16="http://schemas.microsoft.com/office/drawing/2014/main" id="{7676A9D6-966E-49DD-C2EF-BAD971258ABF}"/>
                    </a:ext>
                  </a:extLst>
                </p14:cNvPr>
                <p14:cNvContentPartPr/>
                <p14:nvPr/>
              </p14:nvContentPartPr>
              <p14:xfrm>
                <a:off x="9127705" y="4144756"/>
                <a:ext cx="37440" cy="22680"/>
              </p14:xfrm>
            </p:contentPart>
          </mc:Choice>
          <mc:Fallback xmlns="">
            <p:pic>
              <p:nvPicPr>
                <p:cNvPr id="83" name="Ink 82">
                  <a:extLst>
                    <a:ext uri="{FF2B5EF4-FFF2-40B4-BE49-F238E27FC236}">
                      <a16:creationId xmlns:a16="http://schemas.microsoft.com/office/drawing/2014/main" id="{7676A9D6-966E-49DD-C2EF-BAD971258ABF}"/>
                    </a:ext>
                  </a:extLst>
                </p:cNvPr>
                <p:cNvPicPr/>
                <p:nvPr/>
              </p:nvPicPr>
              <p:blipFill>
                <a:blip r:embed="rId127"/>
                <a:stretch>
                  <a:fillRect/>
                </a:stretch>
              </p:blipFill>
              <p:spPr>
                <a:xfrm>
                  <a:off x="9119065" y="4135756"/>
                  <a:ext cx="5508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5" name="Ink 84">
                  <a:extLst>
                    <a:ext uri="{FF2B5EF4-FFF2-40B4-BE49-F238E27FC236}">
                      <a16:creationId xmlns:a16="http://schemas.microsoft.com/office/drawing/2014/main" id="{F8DB45DB-9573-23F4-7442-554FB028AE95}"/>
                    </a:ext>
                  </a:extLst>
                </p14:cNvPr>
                <p14:cNvContentPartPr/>
                <p14:nvPr/>
              </p14:nvContentPartPr>
              <p14:xfrm>
                <a:off x="9269905" y="3983836"/>
                <a:ext cx="89280" cy="11160"/>
              </p14:xfrm>
            </p:contentPart>
          </mc:Choice>
          <mc:Fallback xmlns="">
            <p:pic>
              <p:nvPicPr>
                <p:cNvPr id="85" name="Ink 84">
                  <a:extLst>
                    <a:ext uri="{FF2B5EF4-FFF2-40B4-BE49-F238E27FC236}">
                      <a16:creationId xmlns:a16="http://schemas.microsoft.com/office/drawing/2014/main" id="{F8DB45DB-9573-23F4-7442-554FB028AE95}"/>
                    </a:ext>
                  </a:extLst>
                </p:cNvPr>
                <p:cNvPicPr/>
                <p:nvPr/>
              </p:nvPicPr>
              <p:blipFill>
                <a:blip r:embed="rId129"/>
                <a:stretch>
                  <a:fillRect/>
                </a:stretch>
              </p:blipFill>
              <p:spPr>
                <a:xfrm>
                  <a:off x="9260905" y="3974836"/>
                  <a:ext cx="10692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6" name="Ink 85">
                  <a:extLst>
                    <a:ext uri="{FF2B5EF4-FFF2-40B4-BE49-F238E27FC236}">
                      <a16:creationId xmlns:a16="http://schemas.microsoft.com/office/drawing/2014/main" id="{3EE3BED7-CFD6-5B1B-B7E1-5842F57AED8E}"/>
                    </a:ext>
                  </a:extLst>
                </p14:cNvPr>
                <p14:cNvContentPartPr/>
                <p14:nvPr/>
              </p14:nvContentPartPr>
              <p14:xfrm>
                <a:off x="9302665" y="4033156"/>
                <a:ext cx="76680" cy="6480"/>
              </p14:xfrm>
            </p:contentPart>
          </mc:Choice>
          <mc:Fallback xmlns="">
            <p:pic>
              <p:nvPicPr>
                <p:cNvPr id="86" name="Ink 85">
                  <a:extLst>
                    <a:ext uri="{FF2B5EF4-FFF2-40B4-BE49-F238E27FC236}">
                      <a16:creationId xmlns:a16="http://schemas.microsoft.com/office/drawing/2014/main" id="{3EE3BED7-CFD6-5B1B-B7E1-5842F57AED8E}"/>
                    </a:ext>
                  </a:extLst>
                </p:cNvPr>
                <p:cNvPicPr/>
                <p:nvPr/>
              </p:nvPicPr>
              <p:blipFill>
                <a:blip r:embed="rId131"/>
                <a:stretch>
                  <a:fillRect/>
                </a:stretch>
              </p:blipFill>
              <p:spPr>
                <a:xfrm>
                  <a:off x="9294025" y="4024516"/>
                  <a:ext cx="943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8" name="Ink 87">
                  <a:extLst>
                    <a:ext uri="{FF2B5EF4-FFF2-40B4-BE49-F238E27FC236}">
                      <a16:creationId xmlns:a16="http://schemas.microsoft.com/office/drawing/2014/main" id="{E6538D0B-1B35-C208-F33B-4906EFFA68D9}"/>
                    </a:ext>
                  </a:extLst>
                </p14:cNvPr>
                <p14:cNvContentPartPr/>
                <p14:nvPr/>
              </p14:nvContentPartPr>
              <p14:xfrm>
                <a:off x="9487345" y="3985996"/>
                <a:ext cx="52920" cy="19800"/>
              </p14:xfrm>
            </p:contentPart>
          </mc:Choice>
          <mc:Fallback xmlns="">
            <p:pic>
              <p:nvPicPr>
                <p:cNvPr id="88" name="Ink 87">
                  <a:extLst>
                    <a:ext uri="{FF2B5EF4-FFF2-40B4-BE49-F238E27FC236}">
                      <a16:creationId xmlns:a16="http://schemas.microsoft.com/office/drawing/2014/main" id="{E6538D0B-1B35-C208-F33B-4906EFFA68D9}"/>
                    </a:ext>
                  </a:extLst>
                </p:cNvPr>
                <p:cNvPicPr/>
                <p:nvPr/>
              </p:nvPicPr>
              <p:blipFill>
                <a:blip r:embed="rId133"/>
                <a:stretch>
                  <a:fillRect/>
                </a:stretch>
              </p:blipFill>
              <p:spPr>
                <a:xfrm>
                  <a:off x="9478705" y="3976996"/>
                  <a:ext cx="7056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9" name="Ink 88">
                  <a:extLst>
                    <a:ext uri="{FF2B5EF4-FFF2-40B4-BE49-F238E27FC236}">
                      <a16:creationId xmlns:a16="http://schemas.microsoft.com/office/drawing/2014/main" id="{93CEB937-A543-32DD-92D7-717436E245F0}"/>
                    </a:ext>
                  </a:extLst>
                </p14:cNvPr>
                <p14:cNvContentPartPr/>
                <p14:nvPr/>
              </p14:nvContentPartPr>
              <p14:xfrm>
                <a:off x="9640345" y="3892036"/>
                <a:ext cx="7200" cy="76680"/>
              </p14:xfrm>
            </p:contentPart>
          </mc:Choice>
          <mc:Fallback xmlns="">
            <p:pic>
              <p:nvPicPr>
                <p:cNvPr id="89" name="Ink 88">
                  <a:extLst>
                    <a:ext uri="{FF2B5EF4-FFF2-40B4-BE49-F238E27FC236}">
                      <a16:creationId xmlns:a16="http://schemas.microsoft.com/office/drawing/2014/main" id="{93CEB937-A543-32DD-92D7-717436E245F0}"/>
                    </a:ext>
                  </a:extLst>
                </p:cNvPr>
                <p:cNvPicPr/>
                <p:nvPr/>
              </p:nvPicPr>
              <p:blipFill>
                <a:blip r:embed="rId135"/>
                <a:stretch>
                  <a:fillRect/>
                </a:stretch>
              </p:blipFill>
              <p:spPr>
                <a:xfrm>
                  <a:off x="9631345" y="3883036"/>
                  <a:ext cx="2484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90" name="Ink 89">
                  <a:extLst>
                    <a:ext uri="{FF2B5EF4-FFF2-40B4-BE49-F238E27FC236}">
                      <a16:creationId xmlns:a16="http://schemas.microsoft.com/office/drawing/2014/main" id="{9F593D89-C383-72F8-18AB-903E6819A384}"/>
                    </a:ext>
                  </a:extLst>
                </p14:cNvPr>
                <p14:cNvContentPartPr/>
                <p14:nvPr/>
              </p14:nvContentPartPr>
              <p14:xfrm>
                <a:off x="9620545" y="4026316"/>
                <a:ext cx="65520" cy="4680"/>
              </p14:xfrm>
            </p:contentPart>
          </mc:Choice>
          <mc:Fallback xmlns="">
            <p:pic>
              <p:nvPicPr>
                <p:cNvPr id="90" name="Ink 89">
                  <a:extLst>
                    <a:ext uri="{FF2B5EF4-FFF2-40B4-BE49-F238E27FC236}">
                      <a16:creationId xmlns:a16="http://schemas.microsoft.com/office/drawing/2014/main" id="{9F593D89-C383-72F8-18AB-903E6819A384}"/>
                    </a:ext>
                  </a:extLst>
                </p:cNvPr>
                <p:cNvPicPr/>
                <p:nvPr/>
              </p:nvPicPr>
              <p:blipFill>
                <a:blip r:embed="rId137"/>
                <a:stretch>
                  <a:fillRect/>
                </a:stretch>
              </p:blipFill>
              <p:spPr>
                <a:xfrm>
                  <a:off x="9611545" y="4017316"/>
                  <a:ext cx="8316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91" name="Ink 90">
                  <a:extLst>
                    <a:ext uri="{FF2B5EF4-FFF2-40B4-BE49-F238E27FC236}">
                      <a16:creationId xmlns:a16="http://schemas.microsoft.com/office/drawing/2014/main" id="{2BAA6374-DF1D-7500-996D-62A9456BFC9E}"/>
                    </a:ext>
                  </a:extLst>
                </p14:cNvPr>
                <p14:cNvContentPartPr/>
                <p14:nvPr/>
              </p14:nvContentPartPr>
              <p14:xfrm>
                <a:off x="9610465" y="4086796"/>
                <a:ext cx="4320" cy="80280"/>
              </p14:xfrm>
            </p:contentPart>
          </mc:Choice>
          <mc:Fallback xmlns="">
            <p:pic>
              <p:nvPicPr>
                <p:cNvPr id="91" name="Ink 90">
                  <a:extLst>
                    <a:ext uri="{FF2B5EF4-FFF2-40B4-BE49-F238E27FC236}">
                      <a16:creationId xmlns:a16="http://schemas.microsoft.com/office/drawing/2014/main" id="{2BAA6374-DF1D-7500-996D-62A9456BFC9E}"/>
                    </a:ext>
                  </a:extLst>
                </p:cNvPr>
                <p:cNvPicPr/>
                <p:nvPr/>
              </p:nvPicPr>
              <p:blipFill>
                <a:blip r:embed="rId139"/>
                <a:stretch>
                  <a:fillRect/>
                </a:stretch>
              </p:blipFill>
              <p:spPr>
                <a:xfrm>
                  <a:off x="9601465" y="4078156"/>
                  <a:ext cx="2196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3" name="Ink 92">
                  <a:extLst>
                    <a:ext uri="{FF2B5EF4-FFF2-40B4-BE49-F238E27FC236}">
                      <a16:creationId xmlns:a16="http://schemas.microsoft.com/office/drawing/2014/main" id="{C7C9F0A1-50D9-2840-E233-609D26E848D1}"/>
                    </a:ext>
                  </a:extLst>
                </p14:cNvPr>
                <p14:cNvContentPartPr/>
                <p14:nvPr/>
              </p14:nvContentPartPr>
              <p14:xfrm>
                <a:off x="9700825" y="4097596"/>
                <a:ext cx="9000" cy="81720"/>
              </p14:xfrm>
            </p:contentPart>
          </mc:Choice>
          <mc:Fallback xmlns="">
            <p:pic>
              <p:nvPicPr>
                <p:cNvPr id="93" name="Ink 92">
                  <a:extLst>
                    <a:ext uri="{FF2B5EF4-FFF2-40B4-BE49-F238E27FC236}">
                      <a16:creationId xmlns:a16="http://schemas.microsoft.com/office/drawing/2014/main" id="{C7C9F0A1-50D9-2840-E233-609D26E848D1}"/>
                    </a:ext>
                  </a:extLst>
                </p:cNvPr>
                <p:cNvPicPr/>
                <p:nvPr/>
              </p:nvPicPr>
              <p:blipFill>
                <a:blip r:embed="rId141"/>
                <a:stretch>
                  <a:fillRect/>
                </a:stretch>
              </p:blipFill>
              <p:spPr>
                <a:xfrm>
                  <a:off x="9692185" y="4088956"/>
                  <a:ext cx="2664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4" name="Ink 93">
                  <a:extLst>
                    <a:ext uri="{FF2B5EF4-FFF2-40B4-BE49-F238E27FC236}">
                      <a16:creationId xmlns:a16="http://schemas.microsoft.com/office/drawing/2014/main" id="{678C27DD-D285-EF35-9891-BA40D6E3ADA8}"/>
                    </a:ext>
                  </a:extLst>
                </p14:cNvPr>
                <p14:cNvContentPartPr/>
                <p14:nvPr/>
              </p14:nvContentPartPr>
              <p14:xfrm>
                <a:off x="9705145" y="4102636"/>
                <a:ext cx="57960" cy="79200"/>
              </p14:xfrm>
            </p:contentPart>
          </mc:Choice>
          <mc:Fallback xmlns="">
            <p:pic>
              <p:nvPicPr>
                <p:cNvPr id="94" name="Ink 93">
                  <a:extLst>
                    <a:ext uri="{FF2B5EF4-FFF2-40B4-BE49-F238E27FC236}">
                      <a16:creationId xmlns:a16="http://schemas.microsoft.com/office/drawing/2014/main" id="{678C27DD-D285-EF35-9891-BA40D6E3ADA8}"/>
                    </a:ext>
                  </a:extLst>
                </p:cNvPr>
                <p:cNvPicPr/>
                <p:nvPr/>
              </p:nvPicPr>
              <p:blipFill>
                <a:blip r:embed="rId143"/>
                <a:stretch>
                  <a:fillRect/>
                </a:stretch>
              </p:blipFill>
              <p:spPr>
                <a:xfrm>
                  <a:off x="9696145" y="4093636"/>
                  <a:ext cx="7560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5" name="Ink 94">
                  <a:extLst>
                    <a:ext uri="{FF2B5EF4-FFF2-40B4-BE49-F238E27FC236}">
                      <a16:creationId xmlns:a16="http://schemas.microsoft.com/office/drawing/2014/main" id="{CE3B014D-AF47-DF4E-DC0D-AACCDD98D7F1}"/>
                    </a:ext>
                  </a:extLst>
                </p14:cNvPr>
                <p14:cNvContentPartPr/>
                <p14:nvPr/>
              </p14:nvContentPartPr>
              <p14:xfrm>
                <a:off x="9785425" y="4154476"/>
                <a:ext cx="75600" cy="87840"/>
              </p14:xfrm>
            </p:contentPart>
          </mc:Choice>
          <mc:Fallback xmlns="">
            <p:pic>
              <p:nvPicPr>
                <p:cNvPr id="95" name="Ink 94">
                  <a:extLst>
                    <a:ext uri="{FF2B5EF4-FFF2-40B4-BE49-F238E27FC236}">
                      <a16:creationId xmlns:a16="http://schemas.microsoft.com/office/drawing/2014/main" id="{CE3B014D-AF47-DF4E-DC0D-AACCDD98D7F1}"/>
                    </a:ext>
                  </a:extLst>
                </p:cNvPr>
                <p:cNvPicPr/>
                <p:nvPr/>
              </p:nvPicPr>
              <p:blipFill>
                <a:blip r:embed="rId145"/>
                <a:stretch>
                  <a:fillRect/>
                </a:stretch>
              </p:blipFill>
              <p:spPr>
                <a:xfrm>
                  <a:off x="9776425" y="4145476"/>
                  <a:ext cx="9324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6" name="Ink 95">
                  <a:extLst>
                    <a:ext uri="{FF2B5EF4-FFF2-40B4-BE49-F238E27FC236}">
                      <a16:creationId xmlns:a16="http://schemas.microsoft.com/office/drawing/2014/main" id="{59618A5E-861E-AD97-4A72-783A42CB458B}"/>
                    </a:ext>
                  </a:extLst>
                </p14:cNvPr>
                <p14:cNvContentPartPr/>
                <p14:nvPr/>
              </p14:nvContentPartPr>
              <p14:xfrm>
                <a:off x="9709465" y="3978796"/>
                <a:ext cx="106560" cy="10800"/>
              </p14:xfrm>
            </p:contentPart>
          </mc:Choice>
          <mc:Fallback xmlns="">
            <p:pic>
              <p:nvPicPr>
                <p:cNvPr id="96" name="Ink 95">
                  <a:extLst>
                    <a:ext uri="{FF2B5EF4-FFF2-40B4-BE49-F238E27FC236}">
                      <a16:creationId xmlns:a16="http://schemas.microsoft.com/office/drawing/2014/main" id="{59618A5E-861E-AD97-4A72-783A42CB458B}"/>
                    </a:ext>
                  </a:extLst>
                </p:cNvPr>
                <p:cNvPicPr/>
                <p:nvPr/>
              </p:nvPicPr>
              <p:blipFill>
                <a:blip r:embed="rId147"/>
                <a:stretch>
                  <a:fillRect/>
                </a:stretch>
              </p:blipFill>
              <p:spPr>
                <a:xfrm>
                  <a:off x="9700465" y="3970156"/>
                  <a:ext cx="1242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7" name="Ink 96">
                  <a:extLst>
                    <a:ext uri="{FF2B5EF4-FFF2-40B4-BE49-F238E27FC236}">
                      <a16:creationId xmlns:a16="http://schemas.microsoft.com/office/drawing/2014/main" id="{EB582E49-9054-001A-F650-65CF6594C016}"/>
                    </a:ext>
                  </a:extLst>
                </p14:cNvPr>
                <p14:cNvContentPartPr/>
                <p14:nvPr/>
              </p14:nvContentPartPr>
              <p14:xfrm>
                <a:off x="9717385" y="3897076"/>
                <a:ext cx="105120" cy="45000"/>
              </p14:xfrm>
            </p:contentPart>
          </mc:Choice>
          <mc:Fallback xmlns="">
            <p:pic>
              <p:nvPicPr>
                <p:cNvPr id="97" name="Ink 96">
                  <a:extLst>
                    <a:ext uri="{FF2B5EF4-FFF2-40B4-BE49-F238E27FC236}">
                      <a16:creationId xmlns:a16="http://schemas.microsoft.com/office/drawing/2014/main" id="{EB582E49-9054-001A-F650-65CF6594C016}"/>
                    </a:ext>
                  </a:extLst>
                </p:cNvPr>
                <p:cNvPicPr/>
                <p:nvPr/>
              </p:nvPicPr>
              <p:blipFill>
                <a:blip r:embed="rId149"/>
                <a:stretch>
                  <a:fillRect/>
                </a:stretch>
              </p:blipFill>
              <p:spPr>
                <a:xfrm>
                  <a:off x="9708385" y="3888436"/>
                  <a:ext cx="12276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98" name="Ink 97">
                  <a:extLst>
                    <a:ext uri="{FF2B5EF4-FFF2-40B4-BE49-F238E27FC236}">
                      <a16:creationId xmlns:a16="http://schemas.microsoft.com/office/drawing/2014/main" id="{E78E279E-3738-FB2A-05ED-73E21F7842E0}"/>
                    </a:ext>
                  </a:extLst>
                </p14:cNvPr>
                <p14:cNvContentPartPr/>
                <p14:nvPr/>
              </p14:nvContentPartPr>
              <p14:xfrm>
                <a:off x="9834385" y="3822916"/>
                <a:ext cx="68400" cy="122040"/>
              </p14:xfrm>
            </p:contentPart>
          </mc:Choice>
          <mc:Fallback xmlns="">
            <p:pic>
              <p:nvPicPr>
                <p:cNvPr id="98" name="Ink 97">
                  <a:extLst>
                    <a:ext uri="{FF2B5EF4-FFF2-40B4-BE49-F238E27FC236}">
                      <a16:creationId xmlns:a16="http://schemas.microsoft.com/office/drawing/2014/main" id="{E78E279E-3738-FB2A-05ED-73E21F7842E0}"/>
                    </a:ext>
                  </a:extLst>
                </p:cNvPr>
                <p:cNvPicPr/>
                <p:nvPr/>
              </p:nvPicPr>
              <p:blipFill>
                <a:blip r:embed="rId151"/>
                <a:stretch>
                  <a:fillRect/>
                </a:stretch>
              </p:blipFill>
              <p:spPr>
                <a:xfrm>
                  <a:off x="9825385" y="3813916"/>
                  <a:ext cx="86040" cy="139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2">
            <p14:nvContentPartPr>
              <p14:cNvPr id="100" name="Ink 99">
                <a:extLst>
                  <a:ext uri="{FF2B5EF4-FFF2-40B4-BE49-F238E27FC236}">
                    <a16:creationId xmlns:a16="http://schemas.microsoft.com/office/drawing/2014/main" id="{DF47EC84-F974-57DA-26C1-5C76D16476EF}"/>
                  </a:ext>
                </a:extLst>
              </p14:cNvPr>
              <p14:cNvContentPartPr/>
              <p14:nvPr/>
            </p14:nvContentPartPr>
            <p14:xfrm>
              <a:off x="10087105" y="3881236"/>
              <a:ext cx="24480" cy="195120"/>
            </p14:xfrm>
          </p:contentPart>
        </mc:Choice>
        <mc:Fallback xmlns="">
          <p:pic>
            <p:nvPicPr>
              <p:cNvPr id="100" name="Ink 99">
                <a:extLst>
                  <a:ext uri="{FF2B5EF4-FFF2-40B4-BE49-F238E27FC236}">
                    <a16:creationId xmlns:a16="http://schemas.microsoft.com/office/drawing/2014/main" id="{DF47EC84-F974-57DA-26C1-5C76D16476EF}"/>
                  </a:ext>
                </a:extLst>
              </p:cNvPr>
              <p:cNvPicPr/>
              <p:nvPr/>
            </p:nvPicPr>
            <p:blipFill>
              <a:blip r:embed="rId153"/>
              <a:stretch>
                <a:fillRect/>
              </a:stretch>
            </p:blipFill>
            <p:spPr>
              <a:xfrm>
                <a:off x="10078105" y="3872236"/>
                <a:ext cx="42120" cy="212760"/>
              </a:xfrm>
              <a:prstGeom prst="rect">
                <a:avLst/>
              </a:prstGeom>
            </p:spPr>
          </p:pic>
        </mc:Fallback>
      </mc:AlternateContent>
      <p:grpSp>
        <p:nvGrpSpPr>
          <p:cNvPr id="125" name="Group 124">
            <a:extLst>
              <a:ext uri="{FF2B5EF4-FFF2-40B4-BE49-F238E27FC236}">
                <a16:creationId xmlns:a16="http://schemas.microsoft.com/office/drawing/2014/main" id="{F125E086-8915-53AA-6B01-F0A6CF8C8729}"/>
              </a:ext>
            </a:extLst>
          </p:cNvPr>
          <p:cNvGrpSpPr/>
          <p:nvPr/>
        </p:nvGrpSpPr>
        <p:grpSpPr>
          <a:xfrm>
            <a:off x="10090705" y="3864676"/>
            <a:ext cx="1627200" cy="286560"/>
            <a:chOff x="10090705" y="3864676"/>
            <a:chExt cx="1627200" cy="286560"/>
          </a:xfrm>
        </p:grpSpPr>
        <mc:AlternateContent xmlns:mc="http://schemas.openxmlformats.org/markup-compatibility/2006" xmlns:p14="http://schemas.microsoft.com/office/powerpoint/2010/main">
          <mc:Choice Requires="p14">
            <p:contentPart p14:bwMode="auto" r:id="rId154">
              <p14:nvContentPartPr>
                <p14:cNvPr id="101" name="Ink 100">
                  <a:extLst>
                    <a:ext uri="{FF2B5EF4-FFF2-40B4-BE49-F238E27FC236}">
                      <a16:creationId xmlns:a16="http://schemas.microsoft.com/office/drawing/2014/main" id="{68E18EBD-6BC6-F479-8971-9DAEE95C78E6}"/>
                    </a:ext>
                  </a:extLst>
                </p14:cNvPr>
                <p14:cNvContentPartPr/>
                <p14:nvPr/>
              </p14:nvContentPartPr>
              <p14:xfrm>
                <a:off x="10179985" y="3913996"/>
                <a:ext cx="80280" cy="123120"/>
              </p14:xfrm>
            </p:contentPart>
          </mc:Choice>
          <mc:Fallback xmlns="">
            <p:pic>
              <p:nvPicPr>
                <p:cNvPr id="101" name="Ink 100">
                  <a:extLst>
                    <a:ext uri="{FF2B5EF4-FFF2-40B4-BE49-F238E27FC236}">
                      <a16:creationId xmlns:a16="http://schemas.microsoft.com/office/drawing/2014/main" id="{68E18EBD-6BC6-F479-8971-9DAEE95C78E6}"/>
                    </a:ext>
                  </a:extLst>
                </p:cNvPr>
                <p:cNvPicPr/>
                <p:nvPr/>
              </p:nvPicPr>
              <p:blipFill>
                <a:blip r:embed="rId155"/>
                <a:stretch>
                  <a:fillRect/>
                </a:stretch>
              </p:blipFill>
              <p:spPr>
                <a:xfrm>
                  <a:off x="10170985" y="3904996"/>
                  <a:ext cx="979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02" name="Ink 101">
                  <a:extLst>
                    <a:ext uri="{FF2B5EF4-FFF2-40B4-BE49-F238E27FC236}">
                      <a16:creationId xmlns:a16="http://schemas.microsoft.com/office/drawing/2014/main" id="{E40719CA-37CB-0283-01A7-E7B1546D0E13}"/>
                    </a:ext>
                  </a:extLst>
                </p14:cNvPr>
                <p14:cNvContentPartPr/>
                <p14:nvPr/>
              </p14:nvContentPartPr>
              <p14:xfrm>
                <a:off x="10305625" y="3915436"/>
                <a:ext cx="49320" cy="107280"/>
              </p14:xfrm>
            </p:contentPart>
          </mc:Choice>
          <mc:Fallback xmlns="">
            <p:pic>
              <p:nvPicPr>
                <p:cNvPr id="102" name="Ink 101">
                  <a:extLst>
                    <a:ext uri="{FF2B5EF4-FFF2-40B4-BE49-F238E27FC236}">
                      <a16:creationId xmlns:a16="http://schemas.microsoft.com/office/drawing/2014/main" id="{E40719CA-37CB-0283-01A7-E7B1546D0E13}"/>
                    </a:ext>
                  </a:extLst>
                </p:cNvPr>
                <p:cNvPicPr/>
                <p:nvPr/>
              </p:nvPicPr>
              <p:blipFill>
                <a:blip r:embed="rId157"/>
                <a:stretch>
                  <a:fillRect/>
                </a:stretch>
              </p:blipFill>
              <p:spPr>
                <a:xfrm>
                  <a:off x="10296625" y="3906796"/>
                  <a:ext cx="6696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03" name="Ink 102">
                  <a:extLst>
                    <a:ext uri="{FF2B5EF4-FFF2-40B4-BE49-F238E27FC236}">
                      <a16:creationId xmlns:a16="http://schemas.microsoft.com/office/drawing/2014/main" id="{2B629234-D77A-C40C-0D5A-EFBC92AC4963}"/>
                    </a:ext>
                  </a:extLst>
                </p14:cNvPr>
                <p14:cNvContentPartPr/>
                <p14:nvPr/>
              </p14:nvContentPartPr>
              <p14:xfrm>
                <a:off x="10391305" y="3904996"/>
                <a:ext cx="55440" cy="124200"/>
              </p14:xfrm>
            </p:contentPart>
          </mc:Choice>
          <mc:Fallback xmlns="">
            <p:pic>
              <p:nvPicPr>
                <p:cNvPr id="103" name="Ink 102">
                  <a:extLst>
                    <a:ext uri="{FF2B5EF4-FFF2-40B4-BE49-F238E27FC236}">
                      <a16:creationId xmlns:a16="http://schemas.microsoft.com/office/drawing/2014/main" id="{2B629234-D77A-C40C-0D5A-EFBC92AC4963}"/>
                    </a:ext>
                  </a:extLst>
                </p:cNvPr>
                <p:cNvPicPr/>
                <p:nvPr/>
              </p:nvPicPr>
              <p:blipFill>
                <a:blip r:embed="rId159"/>
                <a:stretch>
                  <a:fillRect/>
                </a:stretch>
              </p:blipFill>
              <p:spPr>
                <a:xfrm>
                  <a:off x="10382305" y="3895996"/>
                  <a:ext cx="7308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04" name="Ink 103">
                  <a:extLst>
                    <a:ext uri="{FF2B5EF4-FFF2-40B4-BE49-F238E27FC236}">
                      <a16:creationId xmlns:a16="http://schemas.microsoft.com/office/drawing/2014/main" id="{5C0D7307-E1BD-6F8F-D7DB-BB139D49BDD3}"/>
                    </a:ext>
                  </a:extLst>
                </p14:cNvPr>
                <p14:cNvContentPartPr/>
                <p14:nvPr/>
              </p14:nvContentPartPr>
              <p14:xfrm>
                <a:off x="10479865" y="3947476"/>
                <a:ext cx="48600" cy="72720"/>
              </p14:xfrm>
            </p:contentPart>
          </mc:Choice>
          <mc:Fallback xmlns="">
            <p:pic>
              <p:nvPicPr>
                <p:cNvPr id="104" name="Ink 103">
                  <a:extLst>
                    <a:ext uri="{FF2B5EF4-FFF2-40B4-BE49-F238E27FC236}">
                      <a16:creationId xmlns:a16="http://schemas.microsoft.com/office/drawing/2014/main" id="{5C0D7307-E1BD-6F8F-D7DB-BB139D49BDD3}"/>
                    </a:ext>
                  </a:extLst>
                </p:cNvPr>
                <p:cNvPicPr/>
                <p:nvPr/>
              </p:nvPicPr>
              <p:blipFill>
                <a:blip r:embed="rId161"/>
                <a:stretch>
                  <a:fillRect/>
                </a:stretch>
              </p:blipFill>
              <p:spPr>
                <a:xfrm>
                  <a:off x="10470865" y="3938836"/>
                  <a:ext cx="6624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05" name="Ink 104">
                  <a:extLst>
                    <a:ext uri="{FF2B5EF4-FFF2-40B4-BE49-F238E27FC236}">
                      <a16:creationId xmlns:a16="http://schemas.microsoft.com/office/drawing/2014/main" id="{C88F4254-BEAC-63B1-E98C-2684322476BD}"/>
                    </a:ext>
                  </a:extLst>
                </p14:cNvPr>
                <p14:cNvContentPartPr/>
                <p14:nvPr/>
              </p14:nvContentPartPr>
              <p14:xfrm>
                <a:off x="10579585" y="3943156"/>
                <a:ext cx="48240" cy="66240"/>
              </p14:xfrm>
            </p:contentPart>
          </mc:Choice>
          <mc:Fallback xmlns="">
            <p:pic>
              <p:nvPicPr>
                <p:cNvPr id="105" name="Ink 104">
                  <a:extLst>
                    <a:ext uri="{FF2B5EF4-FFF2-40B4-BE49-F238E27FC236}">
                      <a16:creationId xmlns:a16="http://schemas.microsoft.com/office/drawing/2014/main" id="{C88F4254-BEAC-63B1-E98C-2684322476BD}"/>
                    </a:ext>
                  </a:extLst>
                </p:cNvPr>
                <p:cNvPicPr/>
                <p:nvPr/>
              </p:nvPicPr>
              <p:blipFill>
                <a:blip r:embed="rId163"/>
                <a:stretch>
                  <a:fillRect/>
                </a:stretch>
              </p:blipFill>
              <p:spPr>
                <a:xfrm>
                  <a:off x="10570585" y="3934516"/>
                  <a:ext cx="6588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7" name="Ink 106">
                  <a:extLst>
                    <a:ext uri="{FF2B5EF4-FFF2-40B4-BE49-F238E27FC236}">
                      <a16:creationId xmlns:a16="http://schemas.microsoft.com/office/drawing/2014/main" id="{426DC959-ADC9-8667-9C01-D724E4E1CDC9}"/>
                    </a:ext>
                  </a:extLst>
                </p14:cNvPr>
                <p14:cNvContentPartPr/>
                <p14:nvPr/>
              </p14:nvContentPartPr>
              <p14:xfrm>
                <a:off x="10699105" y="3965476"/>
                <a:ext cx="42480" cy="12960"/>
              </p14:xfrm>
            </p:contentPart>
          </mc:Choice>
          <mc:Fallback xmlns="">
            <p:pic>
              <p:nvPicPr>
                <p:cNvPr id="107" name="Ink 106">
                  <a:extLst>
                    <a:ext uri="{FF2B5EF4-FFF2-40B4-BE49-F238E27FC236}">
                      <a16:creationId xmlns:a16="http://schemas.microsoft.com/office/drawing/2014/main" id="{426DC959-ADC9-8667-9C01-D724E4E1CDC9}"/>
                    </a:ext>
                  </a:extLst>
                </p:cNvPr>
                <p:cNvPicPr/>
                <p:nvPr/>
              </p:nvPicPr>
              <p:blipFill>
                <a:blip r:embed="rId165"/>
                <a:stretch>
                  <a:fillRect/>
                </a:stretch>
              </p:blipFill>
              <p:spPr>
                <a:xfrm>
                  <a:off x="10690105" y="3956836"/>
                  <a:ext cx="6012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8" name="Ink 107">
                  <a:extLst>
                    <a:ext uri="{FF2B5EF4-FFF2-40B4-BE49-F238E27FC236}">
                      <a16:creationId xmlns:a16="http://schemas.microsoft.com/office/drawing/2014/main" id="{449F3347-A45A-7D10-A720-08A7FB960972}"/>
                    </a:ext>
                  </a:extLst>
                </p14:cNvPr>
                <p14:cNvContentPartPr/>
                <p14:nvPr/>
              </p14:nvContentPartPr>
              <p14:xfrm>
                <a:off x="10820785" y="3937756"/>
                <a:ext cx="4320" cy="89640"/>
              </p14:xfrm>
            </p:contentPart>
          </mc:Choice>
          <mc:Fallback xmlns="">
            <p:pic>
              <p:nvPicPr>
                <p:cNvPr id="108" name="Ink 107">
                  <a:extLst>
                    <a:ext uri="{FF2B5EF4-FFF2-40B4-BE49-F238E27FC236}">
                      <a16:creationId xmlns:a16="http://schemas.microsoft.com/office/drawing/2014/main" id="{449F3347-A45A-7D10-A720-08A7FB960972}"/>
                    </a:ext>
                  </a:extLst>
                </p:cNvPr>
                <p:cNvPicPr/>
                <p:nvPr/>
              </p:nvPicPr>
              <p:blipFill>
                <a:blip r:embed="rId167"/>
                <a:stretch>
                  <a:fillRect/>
                </a:stretch>
              </p:blipFill>
              <p:spPr>
                <a:xfrm>
                  <a:off x="10812145" y="3929116"/>
                  <a:ext cx="2196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9" name="Ink 108">
                  <a:extLst>
                    <a:ext uri="{FF2B5EF4-FFF2-40B4-BE49-F238E27FC236}">
                      <a16:creationId xmlns:a16="http://schemas.microsoft.com/office/drawing/2014/main" id="{61C90C1E-D5C7-7993-D697-B815547D3B23}"/>
                    </a:ext>
                  </a:extLst>
                </p14:cNvPr>
                <p14:cNvContentPartPr/>
                <p14:nvPr/>
              </p14:nvContentPartPr>
              <p14:xfrm>
                <a:off x="10878385" y="3972316"/>
                <a:ext cx="34200" cy="49680"/>
              </p14:xfrm>
            </p:contentPart>
          </mc:Choice>
          <mc:Fallback xmlns="">
            <p:pic>
              <p:nvPicPr>
                <p:cNvPr id="109" name="Ink 108">
                  <a:extLst>
                    <a:ext uri="{FF2B5EF4-FFF2-40B4-BE49-F238E27FC236}">
                      <a16:creationId xmlns:a16="http://schemas.microsoft.com/office/drawing/2014/main" id="{61C90C1E-D5C7-7993-D697-B815547D3B23}"/>
                    </a:ext>
                  </a:extLst>
                </p:cNvPr>
                <p:cNvPicPr/>
                <p:nvPr/>
              </p:nvPicPr>
              <p:blipFill>
                <a:blip r:embed="rId169"/>
                <a:stretch>
                  <a:fillRect/>
                </a:stretch>
              </p:blipFill>
              <p:spPr>
                <a:xfrm>
                  <a:off x="10869745" y="3963676"/>
                  <a:ext cx="5184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13" name="Ink 112">
                  <a:extLst>
                    <a:ext uri="{FF2B5EF4-FFF2-40B4-BE49-F238E27FC236}">
                      <a16:creationId xmlns:a16="http://schemas.microsoft.com/office/drawing/2014/main" id="{ACB3B536-5CDF-4D60-84C2-C974EA42B812}"/>
                    </a:ext>
                  </a:extLst>
                </p14:cNvPr>
                <p14:cNvContentPartPr/>
                <p14:nvPr/>
              </p14:nvContentPartPr>
              <p14:xfrm>
                <a:off x="10981705" y="3935956"/>
                <a:ext cx="10800" cy="100440"/>
              </p14:xfrm>
            </p:contentPart>
          </mc:Choice>
          <mc:Fallback xmlns="">
            <p:pic>
              <p:nvPicPr>
                <p:cNvPr id="113" name="Ink 112">
                  <a:extLst>
                    <a:ext uri="{FF2B5EF4-FFF2-40B4-BE49-F238E27FC236}">
                      <a16:creationId xmlns:a16="http://schemas.microsoft.com/office/drawing/2014/main" id="{ACB3B536-5CDF-4D60-84C2-C974EA42B812}"/>
                    </a:ext>
                  </a:extLst>
                </p:cNvPr>
                <p:cNvPicPr/>
                <p:nvPr/>
              </p:nvPicPr>
              <p:blipFill>
                <a:blip r:embed="rId171"/>
                <a:stretch>
                  <a:fillRect/>
                </a:stretch>
              </p:blipFill>
              <p:spPr>
                <a:xfrm>
                  <a:off x="10972705" y="3926956"/>
                  <a:ext cx="2844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14" name="Ink 113">
                  <a:extLst>
                    <a:ext uri="{FF2B5EF4-FFF2-40B4-BE49-F238E27FC236}">
                      <a16:creationId xmlns:a16="http://schemas.microsoft.com/office/drawing/2014/main" id="{2F2617F8-4AD7-4B5D-722D-A0A0CDBBCFF4}"/>
                    </a:ext>
                  </a:extLst>
                </p14:cNvPr>
                <p14:cNvContentPartPr/>
                <p14:nvPr/>
              </p14:nvContentPartPr>
              <p14:xfrm>
                <a:off x="11049745" y="3956836"/>
                <a:ext cx="55440" cy="38880"/>
              </p14:xfrm>
            </p:contentPart>
          </mc:Choice>
          <mc:Fallback xmlns="">
            <p:pic>
              <p:nvPicPr>
                <p:cNvPr id="114" name="Ink 113">
                  <a:extLst>
                    <a:ext uri="{FF2B5EF4-FFF2-40B4-BE49-F238E27FC236}">
                      <a16:creationId xmlns:a16="http://schemas.microsoft.com/office/drawing/2014/main" id="{2F2617F8-4AD7-4B5D-722D-A0A0CDBBCFF4}"/>
                    </a:ext>
                  </a:extLst>
                </p:cNvPr>
                <p:cNvPicPr/>
                <p:nvPr/>
              </p:nvPicPr>
              <p:blipFill>
                <a:blip r:embed="rId173"/>
                <a:stretch>
                  <a:fillRect/>
                </a:stretch>
              </p:blipFill>
              <p:spPr>
                <a:xfrm>
                  <a:off x="11040745" y="3948196"/>
                  <a:ext cx="7308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15" name="Ink 114">
                  <a:extLst>
                    <a:ext uri="{FF2B5EF4-FFF2-40B4-BE49-F238E27FC236}">
                      <a16:creationId xmlns:a16="http://schemas.microsoft.com/office/drawing/2014/main" id="{3898694D-A64B-1A36-F478-CAFE9BC7D028}"/>
                    </a:ext>
                  </a:extLst>
                </p14:cNvPr>
                <p14:cNvContentPartPr/>
                <p14:nvPr/>
              </p14:nvContentPartPr>
              <p14:xfrm>
                <a:off x="11112385" y="3934156"/>
                <a:ext cx="13680" cy="109440"/>
              </p14:xfrm>
            </p:contentPart>
          </mc:Choice>
          <mc:Fallback xmlns="">
            <p:pic>
              <p:nvPicPr>
                <p:cNvPr id="115" name="Ink 114">
                  <a:extLst>
                    <a:ext uri="{FF2B5EF4-FFF2-40B4-BE49-F238E27FC236}">
                      <a16:creationId xmlns:a16="http://schemas.microsoft.com/office/drawing/2014/main" id="{3898694D-A64B-1A36-F478-CAFE9BC7D028}"/>
                    </a:ext>
                  </a:extLst>
                </p:cNvPr>
                <p:cNvPicPr/>
                <p:nvPr/>
              </p:nvPicPr>
              <p:blipFill>
                <a:blip r:embed="rId175"/>
                <a:stretch>
                  <a:fillRect/>
                </a:stretch>
              </p:blipFill>
              <p:spPr>
                <a:xfrm>
                  <a:off x="11103745" y="3925156"/>
                  <a:ext cx="313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16" name="Ink 115">
                  <a:extLst>
                    <a:ext uri="{FF2B5EF4-FFF2-40B4-BE49-F238E27FC236}">
                      <a16:creationId xmlns:a16="http://schemas.microsoft.com/office/drawing/2014/main" id="{F2B1ECCA-20BA-0D5E-B4CF-85A918C94E3F}"/>
                    </a:ext>
                  </a:extLst>
                </p14:cNvPr>
                <p14:cNvContentPartPr/>
                <p14:nvPr/>
              </p14:nvContentPartPr>
              <p14:xfrm>
                <a:off x="11207065" y="3958636"/>
                <a:ext cx="49680" cy="72000"/>
              </p14:xfrm>
            </p:contentPart>
          </mc:Choice>
          <mc:Fallback xmlns="">
            <p:pic>
              <p:nvPicPr>
                <p:cNvPr id="116" name="Ink 115">
                  <a:extLst>
                    <a:ext uri="{FF2B5EF4-FFF2-40B4-BE49-F238E27FC236}">
                      <a16:creationId xmlns:a16="http://schemas.microsoft.com/office/drawing/2014/main" id="{F2B1ECCA-20BA-0D5E-B4CF-85A918C94E3F}"/>
                    </a:ext>
                  </a:extLst>
                </p:cNvPr>
                <p:cNvPicPr/>
                <p:nvPr/>
              </p:nvPicPr>
              <p:blipFill>
                <a:blip r:embed="rId177"/>
                <a:stretch>
                  <a:fillRect/>
                </a:stretch>
              </p:blipFill>
              <p:spPr>
                <a:xfrm>
                  <a:off x="11198065" y="3949636"/>
                  <a:ext cx="6732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7" name="Ink 116">
                  <a:extLst>
                    <a:ext uri="{FF2B5EF4-FFF2-40B4-BE49-F238E27FC236}">
                      <a16:creationId xmlns:a16="http://schemas.microsoft.com/office/drawing/2014/main" id="{835D0506-BEA6-C96D-112B-3D7D7975892D}"/>
                    </a:ext>
                  </a:extLst>
                </p14:cNvPr>
                <p14:cNvContentPartPr/>
                <p14:nvPr/>
              </p14:nvContentPartPr>
              <p14:xfrm>
                <a:off x="11293465" y="3955036"/>
                <a:ext cx="75600" cy="83160"/>
              </p14:xfrm>
            </p:contentPart>
          </mc:Choice>
          <mc:Fallback xmlns="">
            <p:pic>
              <p:nvPicPr>
                <p:cNvPr id="117" name="Ink 116">
                  <a:extLst>
                    <a:ext uri="{FF2B5EF4-FFF2-40B4-BE49-F238E27FC236}">
                      <a16:creationId xmlns:a16="http://schemas.microsoft.com/office/drawing/2014/main" id="{835D0506-BEA6-C96D-112B-3D7D7975892D}"/>
                    </a:ext>
                  </a:extLst>
                </p:cNvPr>
                <p:cNvPicPr/>
                <p:nvPr/>
              </p:nvPicPr>
              <p:blipFill>
                <a:blip r:embed="rId179"/>
                <a:stretch>
                  <a:fillRect/>
                </a:stretch>
              </p:blipFill>
              <p:spPr>
                <a:xfrm>
                  <a:off x="11284465" y="3946036"/>
                  <a:ext cx="9324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8" name="Ink 117">
                  <a:extLst>
                    <a:ext uri="{FF2B5EF4-FFF2-40B4-BE49-F238E27FC236}">
                      <a16:creationId xmlns:a16="http://schemas.microsoft.com/office/drawing/2014/main" id="{BD8A90CB-BD40-50DA-6163-E039A64458DA}"/>
                    </a:ext>
                  </a:extLst>
                </p14:cNvPr>
                <p14:cNvContentPartPr/>
                <p14:nvPr/>
              </p14:nvContentPartPr>
              <p14:xfrm>
                <a:off x="11385265" y="3895636"/>
                <a:ext cx="48600" cy="207360"/>
              </p14:xfrm>
            </p:contentPart>
          </mc:Choice>
          <mc:Fallback xmlns="">
            <p:pic>
              <p:nvPicPr>
                <p:cNvPr id="118" name="Ink 117">
                  <a:extLst>
                    <a:ext uri="{FF2B5EF4-FFF2-40B4-BE49-F238E27FC236}">
                      <a16:creationId xmlns:a16="http://schemas.microsoft.com/office/drawing/2014/main" id="{BD8A90CB-BD40-50DA-6163-E039A64458DA}"/>
                    </a:ext>
                  </a:extLst>
                </p:cNvPr>
                <p:cNvPicPr/>
                <p:nvPr/>
              </p:nvPicPr>
              <p:blipFill>
                <a:blip r:embed="rId181"/>
                <a:stretch>
                  <a:fillRect/>
                </a:stretch>
              </p:blipFill>
              <p:spPr>
                <a:xfrm>
                  <a:off x="11376265" y="3886996"/>
                  <a:ext cx="6624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20" name="Ink 119">
                  <a:extLst>
                    <a:ext uri="{FF2B5EF4-FFF2-40B4-BE49-F238E27FC236}">
                      <a16:creationId xmlns:a16="http://schemas.microsoft.com/office/drawing/2014/main" id="{CAB7C846-B982-09AF-25D6-CD4C4B198D59}"/>
                    </a:ext>
                  </a:extLst>
                </p14:cNvPr>
                <p14:cNvContentPartPr/>
                <p14:nvPr/>
              </p14:nvContentPartPr>
              <p14:xfrm>
                <a:off x="11540425" y="3864676"/>
                <a:ext cx="62640" cy="150840"/>
              </p14:xfrm>
            </p:contentPart>
          </mc:Choice>
          <mc:Fallback xmlns="">
            <p:pic>
              <p:nvPicPr>
                <p:cNvPr id="120" name="Ink 119">
                  <a:extLst>
                    <a:ext uri="{FF2B5EF4-FFF2-40B4-BE49-F238E27FC236}">
                      <a16:creationId xmlns:a16="http://schemas.microsoft.com/office/drawing/2014/main" id="{CAB7C846-B982-09AF-25D6-CD4C4B198D59}"/>
                    </a:ext>
                  </a:extLst>
                </p:cNvPr>
                <p:cNvPicPr/>
                <p:nvPr/>
              </p:nvPicPr>
              <p:blipFill>
                <a:blip r:embed="rId183"/>
                <a:stretch>
                  <a:fillRect/>
                </a:stretch>
              </p:blipFill>
              <p:spPr>
                <a:xfrm>
                  <a:off x="11531785" y="3856036"/>
                  <a:ext cx="8028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21" name="Ink 120">
                  <a:extLst>
                    <a:ext uri="{FF2B5EF4-FFF2-40B4-BE49-F238E27FC236}">
                      <a16:creationId xmlns:a16="http://schemas.microsoft.com/office/drawing/2014/main" id="{3A78E6FC-AAA8-55F6-BB4A-BEFE85FEF6B1}"/>
                    </a:ext>
                  </a:extLst>
                </p14:cNvPr>
                <p14:cNvContentPartPr/>
                <p14:nvPr/>
              </p14:nvContentPartPr>
              <p14:xfrm>
                <a:off x="11613145" y="3885556"/>
                <a:ext cx="96840" cy="123480"/>
              </p14:xfrm>
            </p:contentPart>
          </mc:Choice>
          <mc:Fallback xmlns="">
            <p:pic>
              <p:nvPicPr>
                <p:cNvPr id="121" name="Ink 120">
                  <a:extLst>
                    <a:ext uri="{FF2B5EF4-FFF2-40B4-BE49-F238E27FC236}">
                      <a16:creationId xmlns:a16="http://schemas.microsoft.com/office/drawing/2014/main" id="{3A78E6FC-AAA8-55F6-BB4A-BEFE85FEF6B1}"/>
                    </a:ext>
                  </a:extLst>
                </p:cNvPr>
                <p:cNvPicPr/>
                <p:nvPr/>
              </p:nvPicPr>
              <p:blipFill>
                <a:blip r:embed="rId185"/>
                <a:stretch>
                  <a:fillRect/>
                </a:stretch>
              </p:blipFill>
              <p:spPr>
                <a:xfrm>
                  <a:off x="11604145" y="3876556"/>
                  <a:ext cx="1144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22" name="Ink 121">
                  <a:extLst>
                    <a:ext uri="{FF2B5EF4-FFF2-40B4-BE49-F238E27FC236}">
                      <a16:creationId xmlns:a16="http://schemas.microsoft.com/office/drawing/2014/main" id="{30EC071C-7533-28A1-2A23-D72DA05DB892}"/>
                    </a:ext>
                  </a:extLst>
                </p14:cNvPr>
                <p14:cNvContentPartPr/>
                <p14:nvPr/>
              </p14:nvContentPartPr>
              <p14:xfrm>
                <a:off x="11643745" y="3961516"/>
                <a:ext cx="56880" cy="18360"/>
              </p14:xfrm>
            </p:contentPart>
          </mc:Choice>
          <mc:Fallback xmlns="">
            <p:pic>
              <p:nvPicPr>
                <p:cNvPr id="122" name="Ink 121">
                  <a:extLst>
                    <a:ext uri="{FF2B5EF4-FFF2-40B4-BE49-F238E27FC236}">
                      <a16:creationId xmlns:a16="http://schemas.microsoft.com/office/drawing/2014/main" id="{30EC071C-7533-28A1-2A23-D72DA05DB892}"/>
                    </a:ext>
                  </a:extLst>
                </p:cNvPr>
                <p:cNvPicPr/>
                <p:nvPr/>
              </p:nvPicPr>
              <p:blipFill>
                <a:blip r:embed="rId187"/>
                <a:stretch>
                  <a:fillRect/>
                </a:stretch>
              </p:blipFill>
              <p:spPr>
                <a:xfrm>
                  <a:off x="11634745" y="3952516"/>
                  <a:ext cx="745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24" name="Ink 123">
                  <a:extLst>
                    <a:ext uri="{FF2B5EF4-FFF2-40B4-BE49-F238E27FC236}">
                      <a16:creationId xmlns:a16="http://schemas.microsoft.com/office/drawing/2014/main" id="{CD30A4B1-00C1-58A1-F196-571EEA93BC48}"/>
                    </a:ext>
                  </a:extLst>
                </p14:cNvPr>
                <p14:cNvContentPartPr/>
                <p14:nvPr/>
              </p14:nvContentPartPr>
              <p14:xfrm>
                <a:off x="10090705" y="4105156"/>
                <a:ext cx="1627200" cy="46080"/>
              </p14:xfrm>
            </p:contentPart>
          </mc:Choice>
          <mc:Fallback xmlns="">
            <p:pic>
              <p:nvPicPr>
                <p:cNvPr id="124" name="Ink 123">
                  <a:extLst>
                    <a:ext uri="{FF2B5EF4-FFF2-40B4-BE49-F238E27FC236}">
                      <a16:creationId xmlns:a16="http://schemas.microsoft.com/office/drawing/2014/main" id="{CD30A4B1-00C1-58A1-F196-571EEA93BC48}"/>
                    </a:ext>
                  </a:extLst>
                </p:cNvPr>
                <p:cNvPicPr/>
                <p:nvPr/>
              </p:nvPicPr>
              <p:blipFill>
                <a:blip r:embed="rId189"/>
                <a:stretch>
                  <a:fillRect/>
                </a:stretch>
              </p:blipFill>
              <p:spPr>
                <a:xfrm>
                  <a:off x="10081705" y="4096156"/>
                  <a:ext cx="1644840" cy="63720"/>
                </a:xfrm>
                <a:prstGeom prst="rect">
                  <a:avLst/>
                </a:prstGeom>
              </p:spPr>
            </p:pic>
          </mc:Fallback>
        </mc:AlternateContent>
      </p:grpSp>
      <p:grpSp>
        <p:nvGrpSpPr>
          <p:cNvPr id="156" name="Group 155">
            <a:extLst>
              <a:ext uri="{FF2B5EF4-FFF2-40B4-BE49-F238E27FC236}">
                <a16:creationId xmlns:a16="http://schemas.microsoft.com/office/drawing/2014/main" id="{6093458F-F380-62DD-B84C-888993A878F1}"/>
              </a:ext>
            </a:extLst>
          </p:cNvPr>
          <p:cNvGrpSpPr/>
          <p:nvPr/>
        </p:nvGrpSpPr>
        <p:grpSpPr>
          <a:xfrm>
            <a:off x="10146505" y="4203076"/>
            <a:ext cx="1783440" cy="394560"/>
            <a:chOff x="10146505" y="4203076"/>
            <a:chExt cx="1783440" cy="394560"/>
          </a:xfrm>
        </p:grpSpPr>
        <mc:AlternateContent xmlns:mc="http://schemas.openxmlformats.org/markup-compatibility/2006" xmlns:p14="http://schemas.microsoft.com/office/powerpoint/2010/main">
          <mc:Choice Requires="p14">
            <p:contentPart p14:bwMode="auto" r:id="rId190">
              <p14:nvContentPartPr>
                <p14:cNvPr id="126" name="Ink 125">
                  <a:extLst>
                    <a:ext uri="{FF2B5EF4-FFF2-40B4-BE49-F238E27FC236}">
                      <a16:creationId xmlns:a16="http://schemas.microsoft.com/office/drawing/2014/main" id="{7034FDCE-BAE3-E02D-84B7-B84A25494161}"/>
                    </a:ext>
                  </a:extLst>
                </p14:cNvPr>
                <p14:cNvContentPartPr/>
                <p14:nvPr/>
              </p14:nvContentPartPr>
              <p14:xfrm>
                <a:off x="10146505" y="4231156"/>
                <a:ext cx="4680" cy="77040"/>
              </p14:xfrm>
            </p:contentPart>
          </mc:Choice>
          <mc:Fallback xmlns="">
            <p:pic>
              <p:nvPicPr>
                <p:cNvPr id="126" name="Ink 125">
                  <a:extLst>
                    <a:ext uri="{FF2B5EF4-FFF2-40B4-BE49-F238E27FC236}">
                      <a16:creationId xmlns:a16="http://schemas.microsoft.com/office/drawing/2014/main" id="{7034FDCE-BAE3-E02D-84B7-B84A25494161}"/>
                    </a:ext>
                  </a:extLst>
                </p:cNvPr>
                <p:cNvPicPr/>
                <p:nvPr/>
              </p:nvPicPr>
              <p:blipFill>
                <a:blip r:embed="rId191"/>
                <a:stretch>
                  <a:fillRect/>
                </a:stretch>
              </p:blipFill>
              <p:spPr>
                <a:xfrm>
                  <a:off x="10137505" y="4222156"/>
                  <a:ext cx="2232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27" name="Ink 126">
                  <a:extLst>
                    <a:ext uri="{FF2B5EF4-FFF2-40B4-BE49-F238E27FC236}">
                      <a16:creationId xmlns:a16="http://schemas.microsoft.com/office/drawing/2014/main" id="{EDB01FEC-2089-3298-5BB5-EBA37364A768}"/>
                    </a:ext>
                  </a:extLst>
                </p14:cNvPr>
                <p14:cNvContentPartPr/>
                <p14:nvPr/>
              </p14:nvContentPartPr>
              <p14:xfrm>
                <a:off x="10205185" y="4248076"/>
                <a:ext cx="44640" cy="72720"/>
              </p14:xfrm>
            </p:contentPart>
          </mc:Choice>
          <mc:Fallback xmlns="">
            <p:pic>
              <p:nvPicPr>
                <p:cNvPr id="127" name="Ink 126">
                  <a:extLst>
                    <a:ext uri="{FF2B5EF4-FFF2-40B4-BE49-F238E27FC236}">
                      <a16:creationId xmlns:a16="http://schemas.microsoft.com/office/drawing/2014/main" id="{EDB01FEC-2089-3298-5BB5-EBA37364A768}"/>
                    </a:ext>
                  </a:extLst>
                </p:cNvPr>
                <p:cNvPicPr/>
                <p:nvPr/>
              </p:nvPicPr>
              <p:blipFill>
                <a:blip r:embed="rId193"/>
                <a:stretch>
                  <a:fillRect/>
                </a:stretch>
              </p:blipFill>
              <p:spPr>
                <a:xfrm>
                  <a:off x="10196185" y="4239076"/>
                  <a:ext cx="6228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28" name="Ink 127">
                  <a:extLst>
                    <a:ext uri="{FF2B5EF4-FFF2-40B4-BE49-F238E27FC236}">
                      <a16:creationId xmlns:a16="http://schemas.microsoft.com/office/drawing/2014/main" id="{B7C438D2-1C8B-CA99-0AB0-6748C00EA720}"/>
                    </a:ext>
                  </a:extLst>
                </p14:cNvPr>
                <p14:cNvContentPartPr/>
                <p14:nvPr/>
              </p14:nvContentPartPr>
              <p14:xfrm>
                <a:off x="10212385" y="4220356"/>
                <a:ext cx="61920" cy="25920"/>
              </p14:xfrm>
            </p:contentPart>
          </mc:Choice>
          <mc:Fallback xmlns="">
            <p:pic>
              <p:nvPicPr>
                <p:cNvPr id="128" name="Ink 127">
                  <a:extLst>
                    <a:ext uri="{FF2B5EF4-FFF2-40B4-BE49-F238E27FC236}">
                      <a16:creationId xmlns:a16="http://schemas.microsoft.com/office/drawing/2014/main" id="{B7C438D2-1C8B-CA99-0AB0-6748C00EA720}"/>
                    </a:ext>
                  </a:extLst>
                </p:cNvPr>
                <p:cNvPicPr/>
                <p:nvPr/>
              </p:nvPicPr>
              <p:blipFill>
                <a:blip r:embed="rId195"/>
                <a:stretch>
                  <a:fillRect/>
                </a:stretch>
              </p:blipFill>
              <p:spPr>
                <a:xfrm>
                  <a:off x="10203745" y="4211356"/>
                  <a:ext cx="7956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29" name="Ink 128">
                  <a:extLst>
                    <a:ext uri="{FF2B5EF4-FFF2-40B4-BE49-F238E27FC236}">
                      <a16:creationId xmlns:a16="http://schemas.microsoft.com/office/drawing/2014/main" id="{FAE72F94-B44F-5BDB-0769-C7E14B4F708B}"/>
                    </a:ext>
                  </a:extLst>
                </p14:cNvPr>
                <p14:cNvContentPartPr/>
                <p14:nvPr/>
              </p14:nvContentPartPr>
              <p14:xfrm>
                <a:off x="10323625" y="4203076"/>
                <a:ext cx="51840" cy="60480"/>
              </p14:xfrm>
            </p:contentPart>
          </mc:Choice>
          <mc:Fallback xmlns="">
            <p:pic>
              <p:nvPicPr>
                <p:cNvPr id="129" name="Ink 128">
                  <a:extLst>
                    <a:ext uri="{FF2B5EF4-FFF2-40B4-BE49-F238E27FC236}">
                      <a16:creationId xmlns:a16="http://schemas.microsoft.com/office/drawing/2014/main" id="{FAE72F94-B44F-5BDB-0769-C7E14B4F708B}"/>
                    </a:ext>
                  </a:extLst>
                </p:cNvPr>
                <p:cNvPicPr/>
                <p:nvPr/>
              </p:nvPicPr>
              <p:blipFill>
                <a:blip r:embed="rId197"/>
                <a:stretch>
                  <a:fillRect/>
                </a:stretch>
              </p:blipFill>
              <p:spPr>
                <a:xfrm>
                  <a:off x="10314985" y="4194436"/>
                  <a:ext cx="6948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31" name="Ink 130">
                  <a:extLst>
                    <a:ext uri="{FF2B5EF4-FFF2-40B4-BE49-F238E27FC236}">
                      <a16:creationId xmlns:a16="http://schemas.microsoft.com/office/drawing/2014/main" id="{9305C9AB-D946-83F0-C858-AD89337547C0}"/>
                    </a:ext>
                  </a:extLst>
                </p14:cNvPr>
                <p14:cNvContentPartPr/>
                <p14:nvPr/>
              </p14:nvContentPartPr>
              <p14:xfrm>
                <a:off x="10474105" y="4279036"/>
                <a:ext cx="4320" cy="360"/>
              </p14:xfrm>
            </p:contentPart>
          </mc:Choice>
          <mc:Fallback xmlns="">
            <p:pic>
              <p:nvPicPr>
                <p:cNvPr id="131" name="Ink 130">
                  <a:extLst>
                    <a:ext uri="{FF2B5EF4-FFF2-40B4-BE49-F238E27FC236}">
                      <a16:creationId xmlns:a16="http://schemas.microsoft.com/office/drawing/2014/main" id="{9305C9AB-D946-83F0-C858-AD89337547C0}"/>
                    </a:ext>
                  </a:extLst>
                </p:cNvPr>
                <p:cNvPicPr/>
                <p:nvPr/>
              </p:nvPicPr>
              <p:blipFill>
                <a:blip r:embed="rId199"/>
                <a:stretch>
                  <a:fillRect/>
                </a:stretch>
              </p:blipFill>
              <p:spPr>
                <a:xfrm>
                  <a:off x="10465465" y="4270396"/>
                  <a:ext cx="21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32" name="Ink 131">
                  <a:extLst>
                    <a:ext uri="{FF2B5EF4-FFF2-40B4-BE49-F238E27FC236}">
                      <a16:creationId xmlns:a16="http://schemas.microsoft.com/office/drawing/2014/main" id="{FBD3EFA7-2D1C-AC5C-2B71-0FE28239FDFB}"/>
                    </a:ext>
                  </a:extLst>
                </p14:cNvPr>
                <p14:cNvContentPartPr/>
                <p14:nvPr/>
              </p14:nvContentPartPr>
              <p14:xfrm>
                <a:off x="10503265" y="4241596"/>
                <a:ext cx="92160" cy="93960"/>
              </p14:xfrm>
            </p:contentPart>
          </mc:Choice>
          <mc:Fallback xmlns="">
            <p:pic>
              <p:nvPicPr>
                <p:cNvPr id="132" name="Ink 131">
                  <a:extLst>
                    <a:ext uri="{FF2B5EF4-FFF2-40B4-BE49-F238E27FC236}">
                      <a16:creationId xmlns:a16="http://schemas.microsoft.com/office/drawing/2014/main" id="{FBD3EFA7-2D1C-AC5C-2B71-0FE28239FDFB}"/>
                    </a:ext>
                  </a:extLst>
                </p:cNvPr>
                <p:cNvPicPr/>
                <p:nvPr/>
              </p:nvPicPr>
              <p:blipFill>
                <a:blip r:embed="rId201"/>
                <a:stretch>
                  <a:fillRect/>
                </a:stretch>
              </p:blipFill>
              <p:spPr>
                <a:xfrm>
                  <a:off x="10494265" y="4232956"/>
                  <a:ext cx="10980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33" name="Ink 132">
                  <a:extLst>
                    <a:ext uri="{FF2B5EF4-FFF2-40B4-BE49-F238E27FC236}">
                      <a16:creationId xmlns:a16="http://schemas.microsoft.com/office/drawing/2014/main" id="{674B3473-8CC4-340B-7927-6492CD22E9A6}"/>
                    </a:ext>
                  </a:extLst>
                </p14:cNvPr>
                <p14:cNvContentPartPr/>
                <p14:nvPr/>
              </p14:nvContentPartPr>
              <p14:xfrm>
                <a:off x="10406065" y="4281556"/>
                <a:ext cx="35640" cy="43560"/>
              </p14:xfrm>
            </p:contentPart>
          </mc:Choice>
          <mc:Fallback xmlns="">
            <p:pic>
              <p:nvPicPr>
                <p:cNvPr id="133" name="Ink 132">
                  <a:extLst>
                    <a:ext uri="{FF2B5EF4-FFF2-40B4-BE49-F238E27FC236}">
                      <a16:creationId xmlns:a16="http://schemas.microsoft.com/office/drawing/2014/main" id="{674B3473-8CC4-340B-7927-6492CD22E9A6}"/>
                    </a:ext>
                  </a:extLst>
                </p:cNvPr>
                <p:cNvPicPr/>
                <p:nvPr/>
              </p:nvPicPr>
              <p:blipFill>
                <a:blip r:embed="rId203"/>
                <a:stretch>
                  <a:fillRect/>
                </a:stretch>
              </p:blipFill>
              <p:spPr>
                <a:xfrm>
                  <a:off x="10397425" y="4272916"/>
                  <a:ext cx="5328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34" name="Ink 133">
                  <a:extLst>
                    <a:ext uri="{FF2B5EF4-FFF2-40B4-BE49-F238E27FC236}">
                      <a16:creationId xmlns:a16="http://schemas.microsoft.com/office/drawing/2014/main" id="{63E346CD-D2DC-4D99-4A22-2E46AD0B912A}"/>
                    </a:ext>
                  </a:extLst>
                </p14:cNvPr>
                <p14:cNvContentPartPr/>
                <p14:nvPr/>
              </p14:nvContentPartPr>
              <p14:xfrm>
                <a:off x="10411465" y="4282636"/>
                <a:ext cx="42480" cy="36360"/>
              </p14:xfrm>
            </p:contentPart>
          </mc:Choice>
          <mc:Fallback xmlns="">
            <p:pic>
              <p:nvPicPr>
                <p:cNvPr id="134" name="Ink 133">
                  <a:extLst>
                    <a:ext uri="{FF2B5EF4-FFF2-40B4-BE49-F238E27FC236}">
                      <a16:creationId xmlns:a16="http://schemas.microsoft.com/office/drawing/2014/main" id="{63E346CD-D2DC-4D99-4A22-2E46AD0B912A}"/>
                    </a:ext>
                  </a:extLst>
                </p:cNvPr>
                <p:cNvPicPr/>
                <p:nvPr/>
              </p:nvPicPr>
              <p:blipFill>
                <a:blip r:embed="rId205"/>
                <a:stretch>
                  <a:fillRect/>
                </a:stretch>
              </p:blipFill>
              <p:spPr>
                <a:xfrm>
                  <a:off x="10402825" y="4273636"/>
                  <a:ext cx="6012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35" name="Ink 134">
                  <a:extLst>
                    <a:ext uri="{FF2B5EF4-FFF2-40B4-BE49-F238E27FC236}">
                      <a16:creationId xmlns:a16="http://schemas.microsoft.com/office/drawing/2014/main" id="{0909CC19-B215-2F6F-F250-BCCCDEED1681}"/>
                    </a:ext>
                  </a:extLst>
                </p14:cNvPr>
                <p14:cNvContentPartPr/>
                <p14:nvPr/>
              </p14:nvContentPartPr>
              <p14:xfrm>
                <a:off x="10399945" y="4301716"/>
                <a:ext cx="58320" cy="13680"/>
              </p14:xfrm>
            </p:contentPart>
          </mc:Choice>
          <mc:Fallback xmlns="">
            <p:pic>
              <p:nvPicPr>
                <p:cNvPr id="135" name="Ink 134">
                  <a:extLst>
                    <a:ext uri="{FF2B5EF4-FFF2-40B4-BE49-F238E27FC236}">
                      <a16:creationId xmlns:a16="http://schemas.microsoft.com/office/drawing/2014/main" id="{0909CC19-B215-2F6F-F250-BCCCDEED1681}"/>
                    </a:ext>
                  </a:extLst>
                </p:cNvPr>
                <p:cNvPicPr/>
                <p:nvPr/>
              </p:nvPicPr>
              <p:blipFill>
                <a:blip r:embed="rId207"/>
                <a:stretch>
                  <a:fillRect/>
                </a:stretch>
              </p:blipFill>
              <p:spPr>
                <a:xfrm>
                  <a:off x="10391305" y="4292716"/>
                  <a:ext cx="7596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36" name="Ink 135">
                  <a:extLst>
                    <a:ext uri="{FF2B5EF4-FFF2-40B4-BE49-F238E27FC236}">
                      <a16:creationId xmlns:a16="http://schemas.microsoft.com/office/drawing/2014/main" id="{43A46544-8983-BAA2-5143-4C49E04FD27D}"/>
                    </a:ext>
                  </a:extLst>
                </p14:cNvPr>
                <p14:cNvContentPartPr/>
                <p14:nvPr/>
              </p14:nvContentPartPr>
              <p14:xfrm>
                <a:off x="10618105" y="4237276"/>
                <a:ext cx="60480" cy="97920"/>
              </p14:xfrm>
            </p:contentPart>
          </mc:Choice>
          <mc:Fallback xmlns="">
            <p:pic>
              <p:nvPicPr>
                <p:cNvPr id="136" name="Ink 135">
                  <a:extLst>
                    <a:ext uri="{FF2B5EF4-FFF2-40B4-BE49-F238E27FC236}">
                      <a16:creationId xmlns:a16="http://schemas.microsoft.com/office/drawing/2014/main" id="{43A46544-8983-BAA2-5143-4C49E04FD27D}"/>
                    </a:ext>
                  </a:extLst>
                </p:cNvPr>
                <p:cNvPicPr/>
                <p:nvPr/>
              </p:nvPicPr>
              <p:blipFill>
                <a:blip r:embed="rId209"/>
                <a:stretch>
                  <a:fillRect/>
                </a:stretch>
              </p:blipFill>
              <p:spPr>
                <a:xfrm>
                  <a:off x="10609465" y="4228636"/>
                  <a:ext cx="7812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37" name="Ink 136">
                  <a:extLst>
                    <a:ext uri="{FF2B5EF4-FFF2-40B4-BE49-F238E27FC236}">
                      <a16:creationId xmlns:a16="http://schemas.microsoft.com/office/drawing/2014/main" id="{9C32A3AA-5EA2-5A0F-2335-78014B810C5F}"/>
                    </a:ext>
                  </a:extLst>
                </p14:cNvPr>
                <p14:cNvContentPartPr/>
                <p14:nvPr/>
              </p14:nvContentPartPr>
              <p14:xfrm>
                <a:off x="10745905" y="4244116"/>
                <a:ext cx="33840" cy="106920"/>
              </p14:xfrm>
            </p:contentPart>
          </mc:Choice>
          <mc:Fallback xmlns="">
            <p:pic>
              <p:nvPicPr>
                <p:cNvPr id="137" name="Ink 136">
                  <a:extLst>
                    <a:ext uri="{FF2B5EF4-FFF2-40B4-BE49-F238E27FC236}">
                      <a16:creationId xmlns:a16="http://schemas.microsoft.com/office/drawing/2014/main" id="{9C32A3AA-5EA2-5A0F-2335-78014B810C5F}"/>
                    </a:ext>
                  </a:extLst>
                </p:cNvPr>
                <p:cNvPicPr/>
                <p:nvPr/>
              </p:nvPicPr>
              <p:blipFill>
                <a:blip r:embed="rId211"/>
                <a:stretch>
                  <a:fillRect/>
                </a:stretch>
              </p:blipFill>
              <p:spPr>
                <a:xfrm>
                  <a:off x="10737265" y="4235116"/>
                  <a:ext cx="5148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38" name="Ink 137">
                  <a:extLst>
                    <a:ext uri="{FF2B5EF4-FFF2-40B4-BE49-F238E27FC236}">
                      <a16:creationId xmlns:a16="http://schemas.microsoft.com/office/drawing/2014/main" id="{9C7EEEC2-B8B3-73C3-95E1-CAE9E19A3A37}"/>
                    </a:ext>
                  </a:extLst>
                </p14:cNvPr>
                <p14:cNvContentPartPr/>
                <p14:nvPr/>
              </p14:nvContentPartPr>
              <p14:xfrm>
                <a:off x="10762825" y="4249156"/>
                <a:ext cx="59040" cy="82080"/>
              </p14:xfrm>
            </p:contentPart>
          </mc:Choice>
          <mc:Fallback xmlns="">
            <p:pic>
              <p:nvPicPr>
                <p:cNvPr id="138" name="Ink 137">
                  <a:extLst>
                    <a:ext uri="{FF2B5EF4-FFF2-40B4-BE49-F238E27FC236}">
                      <a16:creationId xmlns:a16="http://schemas.microsoft.com/office/drawing/2014/main" id="{9C7EEEC2-B8B3-73C3-95E1-CAE9E19A3A37}"/>
                    </a:ext>
                  </a:extLst>
                </p:cNvPr>
                <p:cNvPicPr/>
                <p:nvPr/>
              </p:nvPicPr>
              <p:blipFill>
                <a:blip r:embed="rId213"/>
                <a:stretch>
                  <a:fillRect/>
                </a:stretch>
              </p:blipFill>
              <p:spPr>
                <a:xfrm>
                  <a:off x="10754185" y="4240156"/>
                  <a:ext cx="7668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39" name="Ink 138">
                  <a:extLst>
                    <a:ext uri="{FF2B5EF4-FFF2-40B4-BE49-F238E27FC236}">
                      <a16:creationId xmlns:a16="http://schemas.microsoft.com/office/drawing/2014/main" id="{93AD157C-4607-BCEA-E49B-D46E17FFC47F}"/>
                    </a:ext>
                  </a:extLst>
                </p14:cNvPr>
                <p14:cNvContentPartPr/>
                <p14:nvPr/>
              </p14:nvContentPartPr>
              <p14:xfrm>
                <a:off x="10847425" y="4265716"/>
                <a:ext cx="126000" cy="65160"/>
              </p14:xfrm>
            </p:contentPart>
          </mc:Choice>
          <mc:Fallback xmlns="">
            <p:pic>
              <p:nvPicPr>
                <p:cNvPr id="139" name="Ink 138">
                  <a:extLst>
                    <a:ext uri="{FF2B5EF4-FFF2-40B4-BE49-F238E27FC236}">
                      <a16:creationId xmlns:a16="http://schemas.microsoft.com/office/drawing/2014/main" id="{93AD157C-4607-BCEA-E49B-D46E17FFC47F}"/>
                    </a:ext>
                  </a:extLst>
                </p:cNvPr>
                <p:cNvPicPr/>
                <p:nvPr/>
              </p:nvPicPr>
              <p:blipFill>
                <a:blip r:embed="rId215"/>
                <a:stretch>
                  <a:fillRect/>
                </a:stretch>
              </p:blipFill>
              <p:spPr>
                <a:xfrm>
                  <a:off x="10838785" y="4257076"/>
                  <a:ext cx="14364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40" name="Ink 139">
                  <a:extLst>
                    <a:ext uri="{FF2B5EF4-FFF2-40B4-BE49-F238E27FC236}">
                      <a16:creationId xmlns:a16="http://schemas.microsoft.com/office/drawing/2014/main" id="{DFE30FE0-CD7F-1D88-185D-74C3C9011775}"/>
                    </a:ext>
                  </a:extLst>
                </p14:cNvPr>
                <p14:cNvContentPartPr/>
                <p14:nvPr/>
              </p14:nvContentPartPr>
              <p14:xfrm>
                <a:off x="10757785" y="4380196"/>
                <a:ext cx="214200" cy="17280"/>
              </p14:xfrm>
            </p:contentPart>
          </mc:Choice>
          <mc:Fallback xmlns="">
            <p:pic>
              <p:nvPicPr>
                <p:cNvPr id="140" name="Ink 139">
                  <a:extLst>
                    <a:ext uri="{FF2B5EF4-FFF2-40B4-BE49-F238E27FC236}">
                      <a16:creationId xmlns:a16="http://schemas.microsoft.com/office/drawing/2014/main" id="{DFE30FE0-CD7F-1D88-185D-74C3C9011775}"/>
                    </a:ext>
                  </a:extLst>
                </p:cNvPr>
                <p:cNvPicPr/>
                <p:nvPr/>
              </p:nvPicPr>
              <p:blipFill>
                <a:blip r:embed="rId217"/>
                <a:stretch>
                  <a:fillRect/>
                </a:stretch>
              </p:blipFill>
              <p:spPr>
                <a:xfrm>
                  <a:off x="10748785" y="4371196"/>
                  <a:ext cx="23184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41" name="Ink 140">
                  <a:extLst>
                    <a:ext uri="{FF2B5EF4-FFF2-40B4-BE49-F238E27FC236}">
                      <a16:creationId xmlns:a16="http://schemas.microsoft.com/office/drawing/2014/main" id="{EDD2BF6E-FF99-8192-7F41-115216127372}"/>
                    </a:ext>
                  </a:extLst>
                </p14:cNvPr>
                <p14:cNvContentPartPr/>
                <p14:nvPr/>
              </p14:nvContentPartPr>
              <p14:xfrm>
                <a:off x="10759945" y="4436356"/>
                <a:ext cx="71280" cy="84600"/>
              </p14:xfrm>
            </p:contentPart>
          </mc:Choice>
          <mc:Fallback xmlns="">
            <p:pic>
              <p:nvPicPr>
                <p:cNvPr id="141" name="Ink 140">
                  <a:extLst>
                    <a:ext uri="{FF2B5EF4-FFF2-40B4-BE49-F238E27FC236}">
                      <a16:creationId xmlns:a16="http://schemas.microsoft.com/office/drawing/2014/main" id="{EDD2BF6E-FF99-8192-7F41-115216127372}"/>
                    </a:ext>
                  </a:extLst>
                </p:cNvPr>
                <p:cNvPicPr/>
                <p:nvPr/>
              </p:nvPicPr>
              <p:blipFill>
                <a:blip r:embed="rId219"/>
                <a:stretch>
                  <a:fillRect/>
                </a:stretch>
              </p:blipFill>
              <p:spPr>
                <a:xfrm>
                  <a:off x="10751305" y="4427356"/>
                  <a:ext cx="8892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42" name="Ink 141">
                  <a:extLst>
                    <a:ext uri="{FF2B5EF4-FFF2-40B4-BE49-F238E27FC236}">
                      <a16:creationId xmlns:a16="http://schemas.microsoft.com/office/drawing/2014/main" id="{F6EFC235-26E4-0D40-278C-1DDAAAA53645}"/>
                    </a:ext>
                  </a:extLst>
                </p14:cNvPr>
                <p14:cNvContentPartPr/>
                <p14:nvPr/>
              </p14:nvContentPartPr>
              <p14:xfrm>
                <a:off x="10872625" y="4465876"/>
                <a:ext cx="53640" cy="42840"/>
              </p14:xfrm>
            </p:contentPart>
          </mc:Choice>
          <mc:Fallback xmlns="">
            <p:pic>
              <p:nvPicPr>
                <p:cNvPr id="142" name="Ink 141">
                  <a:extLst>
                    <a:ext uri="{FF2B5EF4-FFF2-40B4-BE49-F238E27FC236}">
                      <a16:creationId xmlns:a16="http://schemas.microsoft.com/office/drawing/2014/main" id="{F6EFC235-26E4-0D40-278C-1DDAAAA53645}"/>
                    </a:ext>
                  </a:extLst>
                </p:cNvPr>
                <p:cNvPicPr/>
                <p:nvPr/>
              </p:nvPicPr>
              <p:blipFill>
                <a:blip r:embed="rId221"/>
                <a:stretch>
                  <a:fillRect/>
                </a:stretch>
              </p:blipFill>
              <p:spPr>
                <a:xfrm>
                  <a:off x="10863625" y="4457236"/>
                  <a:ext cx="7128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43" name="Ink 142">
                  <a:extLst>
                    <a:ext uri="{FF2B5EF4-FFF2-40B4-BE49-F238E27FC236}">
                      <a16:creationId xmlns:a16="http://schemas.microsoft.com/office/drawing/2014/main" id="{5CCD0686-4721-1164-3E87-E02ED47652A9}"/>
                    </a:ext>
                  </a:extLst>
                </p14:cNvPr>
                <p14:cNvContentPartPr/>
                <p14:nvPr/>
              </p14:nvContentPartPr>
              <p14:xfrm>
                <a:off x="10936345" y="4455796"/>
                <a:ext cx="59400" cy="141840"/>
              </p14:xfrm>
            </p:contentPart>
          </mc:Choice>
          <mc:Fallback xmlns="">
            <p:pic>
              <p:nvPicPr>
                <p:cNvPr id="143" name="Ink 142">
                  <a:extLst>
                    <a:ext uri="{FF2B5EF4-FFF2-40B4-BE49-F238E27FC236}">
                      <a16:creationId xmlns:a16="http://schemas.microsoft.com/office/drawing/2014/main" id="{5CCD0686-4721-1164-3E87-E02ED47652A9}"/>
                    </a:ext>
                  </a:extLst>
                </p:cNvPr>
                <p:cNvPicPr/>
                <p:nvPr/>
              </p:nvPicPr>
              <p:blipFill>
                <a:blip r:embed="rId223"/>
                <a:stretch>
                  <a:fillRect/>
                </a:stretch>
              </p:blipFill>
              <p:spPr>
                <a:xfrm>
                  <a:off x="10927345" y="4446796"/>
                  <a:ext cx="7704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44" name="Ink 143">
                  <a:extLst>
                    <a:ext uri="{FF2B5EF4-FFF2-40B4-BE49-F238E27FC236}">
                      <a16:creationId xmlns:a16="http://schemas.microsoft.com/office/drawing/2014/main" id="{6D56F0D3-052B-0BB8-0855-B8BF6F860106}"/>
                    </a:ext>
                  </a:extLst>
                </p14:cNvPr>
                <p14:cNvContentPartPr/>
                <p14:nvPr/>
              </p14:nvContentPartPr>
              <p14:xfrm>
                <a:off x="11111305" y="4289116"/>
                <a:ext cx="46800" cy="70560"/>
              </p14:xfrm>
            </p:contentPart>
          </mc:Choice>
          <mc:Fallback xmlns="">
            <p:pic>
              <p:nvPicPr>
                <p:cNvPr id="144" name="Ink 143">
                  <a:extLst>
                    <a:ext uri="{FF2B5EF4-FFF2-40B4-BE49-F238E27FC236}">
                      <a16:creationId xmlns:a16="http://schemas.microsoft.com/office/drawing/2014/main" id="{6D56F0D3-052B-0BB8-0855-B8BF6F860106}"/>
                    </a:ext>
                  </a:extLst>
                </p:cNvPr>
                <p:cNvPicPr/>
                <p:nvPr/>
              </p:nvPicPr>
              <p:blipFill>
                <a:blip r:embed="rId225"/>
                <a:stretch>
                  <a:fillRect/>
                </a:stretch>
              </p:blipFill>
              <p:spPr>
                <a:xfrm>
                  <a:off x="11102305" y="4280116"/>
                  <a:ext cx="6444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45" name="Ink 144">
                  <a:extLst>
                    <a:ext uri="{FF2B5EF4-FFF2-40B4-BE49-F238E27FC236}">
                      <a16:creationId xmlns:a16="http://schemas.microsoft.com/office/drawing/2014/main" id="{566E8382-5744-E5A4-B825-10D6D9E175F9}"/>
                    </a:ext>
                  </a:extLst>
                </p14:cNvPr>
                <p14:cNvContentPartPr/>
                <p14:nvPr/>
              </p14:nvContentPartPr>
              <p14:xfrm>
                <a:off x="11106625" y="4290556"/>
                <a:ext cx="46800" cy="59760"/>
              </p14:xfrm>
            </p:contentPart>
          </mc:Choice>
          <mc:Fallback xmlns="">
            <p:pic>
              <p:nvPicPr>
                <p:cNvPr id="145" name="Ink 144">
                  <a:extLst>
                    <a:ext uri="{FF2B5EF4-FFF2-40B4-BE49-F238E27FC236}">
                      <a16:creationId xmlns:a16="http://schemas.microsoft.com/office/drawing/2014/main" id="{566E8382-5744-E5A4-B825-10D6D9E175F9}"/>
                    </a:ext>
                  </a:extLst>
                </p:cNvPr>
                <p:cNvPicPr/>
                <p:nvPr/>
              </p:nvPicPr>
              <p:blipFill>
                <a:blip r:embed="rId227"/>
                <a:stretch>
                  <a:fillRect/>
                </a:stretch>
              </p:blipFill>
              <p:spPr>
                <a:xfrm>
                  <a:off x="11097625" y="4281556"/>
                  <a:ext cx="6444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46" name="Ink 145">
                  <a:extLst>
                    <a:ext uri="{FF2B5EF4-FFF2-40B4-BE49-F238E27FC236}">
                      <a16:creationId xmlns:a16="http://schemas.microsoft.com/office/drawing/2014/main" id="{A0973C1C-C6AC-B63F-C5D2-73AA151B97A2}"/>
                    </a:ext>
                  </a:extLst>
                </p14:cNvPr>
                <p14:cNvContentPartPr/>
                <p14:nvPr/>
              </p14:nvContentPartPr>
              <p14:xfrm>
                <a:off x="11092945" y="4318276"/>
                <a:ext cx="100800" cy="16920"/>
              </p14:xfrm>
            </p:contentPart>
          </mc:Choice>
          <mc:Fallback xmlns="">
            <p:pic>
              <p:nvPicPr>
                <p:cNvPr id="146" name="Ink 145">
                  <a:extLst>
                    <a:ext uri="{FF2B5EF4-FFF2-40B4-BE49-F238E27FC236}">
                      <a16:creationId xmlns:a16="http://schemas.microsoft.com/office/drawing/2014/main" id="{A0973C1C-C6AC-B63F-C5D2-73AA151B97A2}"/>
                    </a:ext>
                  </a:extLst>
                </p:cNvPr>
                <p:cNvPicPr/>
                <p:nvPr/>
              </p:nvPicPr>
              <p:blipFill>
                <a:blip r:embed="rId229"/>
                <a:stretch>
                  <a:fillRect/>
                </a:stretch>
              </p:blipFill>
              <p:spPr>
                <a:xfrm>
                  <a:off x="11084305" y="4309276"/>
                  <a:ext cx="1184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48" name="Ink 147">
                  <a:extLst>
                    <a:ext uri="{FF2B5EF4-FFF2-40B4-BE49-F238E27FC236}">
                      <a16:creationId xmlns:a16="http://schemas.microsoft.com/office/drawing/2014/main" id="{68F1E4C6-C953-0FE9-234B-0C8FB2575678}"/>
                    </a:ext>
                  </a:extLst>
                </p14:cNvPr>
                <p14:cNvContentPartPr/>
                <p14:nvPr/>
              </p14:nvContentPartPr>
              <p14:xfrm>
                <a:off x="11303905" y="4248436"/>
                <a:ext cx="11160" cy="102240"/>
              </p14:xfrm>
            </p:contentPart>
          </mc:Choice>
          <mc:Fallback xmlns="">
            <p:pic>
              <p:nvPicPr>
                <p:cNvPr id="148" name="Ink 147">
                  <a:extLst>
                    <a:ext uri="{FF2B5EF4-FFF2-40B4-BE49-F238E27FC236}">
                      <a16:creationId xmlns:a16="http://schemas.microsoft.com/office/drawing/2014/main" id="{68F1E4C6-C953-0FE9-234B-0C8FB2575678}"/>
                    </a:ext>
                  </a:extLst>
                </p:cNvPr>
                <p:cNvPicPr/>
                <p:nvPr/>
              </p:nvPicPr>
              <p:blipFill>
                <a:blip r:embed="rId231"/>
                <a:stretch>
                  <a:fillRect/>
                </a:stretch>
              </p:blipFill>
              <p:spPr>
                <a:xfrm>
                  <a:off x="11295265" y="4239436"/>
                  <a:ext cx="2880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49" name="Ink 148">
                  <a:extLst>
                    <a:ext uri="{FF2B5EF4-FFF2-40B4-BE49-F238E27FC236}">
                      <a16:creationId xmlns:a16="http://schemas.microsoft.com/office/drawing/2014/main" id="{BC9D8522-6BC2-1BD7-8E7C-033815A9F3CD}"/>
                    </a:ext>
                  </a:extLst>
                </p14:cNvPr>
                <p14:cNvContentPartPr/>
                <p14:nvPr/>
              </p14:nvContentPartPr>
              <p14:xfrm>
                <a:off x="11373385" y="4273636"/>
                <a:ext cx="46080" cy="57960"/>
              </p14:xfrm>
            </p:contentPart>
          </mc:Choice>
          <mc:Fallback xmlns="">
            <p:pic>
              <p:nvPicPr>
                <p:cNvPr id="149" name="Ink 148">
                  <a:extLst>
                    <a:ext uri="{FF2B5EF4-FFF2-40B4-BE49-F238E27FC236}">
                      <a16:creationId xmlns:a16="http://schemas.microsoft.com/office/drawing/2014/main" id="{BC9D8522-6BC2-1BD7-8E7C-033815A9F3CD}"/>
                    </a:ext>
                  </a:extLst>
                </p:cNvPr>
                <p:cNvPicPr/>
                <p:nvPr/>
              </p:nvPicPr>
              <p:blipFill>
                <a:blip r:embed="rId233"/>
                <a:stretch>
                  <a:fillRect/>
                </a:stretch>
              </p:blipFill>
              <p:spPr>
                <a:xfrm>
                  <a:off x="11364745" y="4264996"/>
                  <a:ext cx="6372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50" name="Ink 149">
                  <a:extLst>
                    <a:ext uri="{FF2B5EF4-FFF2-40B4-BE49-F238E27FC236}">
                      <a16:creationId xmlns:a16="http://schemas.microsoft.com/office/drawing/2014/main" id="{2A3F256F-232F-FF42-8246-C9DA6DB733AD}"/>
                    </a:ext>
                  </a:extLst>
                </p14:cNvPr>
                <p14:cNvContentPartPr/>
                <p14:nvPr/>
              </p14:nvContentPartPr>
              <p14:xfrm>
                <a:off x="11468065" y="4257076"/>
                <a:ext cx="48240" cy="73440"/>
              </p14:xfrm>
            </p:contentPart>
          </mc:Choice>
          <mc:Fallback xmlns="">
            <p:pic>
              <p:nvPicPr>
                <p:cNvPr id="150" name="Ink 149">
                  <a:extLst>
                    <a:ext uri="{FF2B5EF4-FFF2-40B4-BE49-F238E27FC236}">
                      <a16:creationId xmlns:a16="http://schemas.microsoft.com/office/drawing/2014/main" id="{2A3F256F-232F-FF42-8246-C9DA6DB733AD}"/>
                    </a:ext>
                  </a:extLst>
                </p:cNvPr>
                <p:cNvPicPr/>
                <p:nvPr/>
              </p:nvPicPr>
              <p:blipFill>
                <a:blip r:embed="rId235"/>
                <a:stretch>
                  <a:fillRect/>
                </a:stretch>
              </p:blipFill>
              <p:spPr>
                <a:xfrm>
                  <a:off x="11459065" y="4248436"/>
                  <a:ext cx="6588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51" name="Ink 150">
                  <a:extLst>
                    <a:ext uri="{FF2B5EF4-FFF2-40B4-BE49-F238E27FC236}">
                      <a16:creationId xmlns:a16="http://schemas.microsoft.com/office/drawing/2014/main" id="{AA2BB853-4F53-CE97-D451-170872F34F66}"/>
                    </a:ext>
                  </a:extLst>
                </p14:cNvPr>
                <p14:cNvContentPartPr/>
                <p14:nvPr/>
              </p14:nvContentPartPr>
              <p14:xfrm>
                <a:off x="11553025" y="4240876"/>
                <a:ext cx="49680" cy="70920"/>
              </p14:xfrm>
            </p:contentPart>
          </mc:Choice>
          <mc:Fallback xmlns="">
            <p:pic>
              <p:nvPicPr>
                <p:cNvPr id="151" name="Ink 150">
                  <a:extLst>
                    <a:ext uri="{FF2B5EF4-FFF2-40B4-BE49-F238E27FC236}">
                      <a16:creationId xmlns:a16="http://schemas.microsoft.com/office/drawing/2014/main" id="{AA2BB853-4F53-CE97-D451-170872F34F66}"/>
                    </a:ext>
                  </a:extLst>
                </p:cNvPr>
                <p:cNvPicPr/>
                <p:nvPr/>
              </p:nvPicPr>
              <p:blipFill>
                <a:blip r:embed="rId237"/>
                <a:stretch>
                  <a:fillRect/>
                </a:stretch>
              </p:blipFill>
              <p:spPr>
                <a:xfrm>
                  <a:off x="11544025" y="4231876"/>
                  <a:ext cx="6732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52" name="Ink 151">
                  <a:extLst>
                    <a:ext uri="{FF2B5EF4-FFF2-40B4-BE49-F238E27FC236}">
                      <a16:creationId xmlns:a16="http://schemas.microsoft.com/office/drawing/2014/main" id="{9592D5C4-1890-0DFA-1A2E-967FB0E4F391}"/>
                    </a:ext>
                  </a:extLst>
                </p14:cNvPr>
                <p14:cNvContentPartPr/>
                <p14:nvPr/>
              </p14:nvContentPartPr>
              <p14:xfrm>
                <a:off x="11651305" y="4245916"/>
                <a:ext cx="151560" cy="70200"/>
              </p14:xfrm>
            </p:contentPart>
          </mc:Choice>
          <mc:Fallback xmlns="">
            <p:pic>
              <p:nvPicPr>
                <p:cNvPr id="152" name="Ink 151">
                  <a:extLst>
                    <a:ext uri="{FF2B5EF4-FFF2-40B4-BE49-F238E27FC236}">
                      <a16:creationId xmlns:a16="http://schemas.microsoft.com/office/drawing/2014/main" id="{9592D5C4-1890-0DFA-1A2E-967FB0E4F391}"/>
                    </a:ext>
                  </a:extLst>
                </p:cNvPr>
                <p:cNvPicPr/>
                <p:nvPr/>
              </p:nvPicPr>
              <p:blipFill>
                <a:blip r:embed="rId239"/>
                <a:stretch>
                  <a:fillRect/>
                </a:stretch>
              </p:blipFill>
              <p:spPr>
                <a:xfrm>
                  <a:off x="11642665" y="4236916"/>
                  <a:ext cx="16920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53" name="Ink 152">
                  <a:extLst>
                    <a:ext uri="{FF2B5EF4-FFF2-40B4-BE49-F238E27FC236}">
                      <a16:creationId xmlns:a16="http://schemas.microsoft.com/office/drawing/2014/main" id="{393FFF22-575F-8BF3-241E-05163E17F93E}"/>
                    </a:ext>
                  </a:extLst>
                </p14:cNvPr>
                <p14:cNvContentPartPr/>
                <p14:nvPr/>
              </p14:nvContentPartPr>
              <p14:xfrm>
                <a:off x="11643385" y="4373356"/>
                <a:ext cx="249120" cy="23760"/>
              </p14:xfrm>
            </p:contentPart>
          </mc:Choice>
          <mc:Fallback xmlns="">
            <p:pic>
              <p:nvPicPr>
                <p:cNvPr id="153" name="Ink 152">
                  <a:extLst>
                    <a:ext uri="{FF2B5EF4-FFF2-40B4-BE49-F238E27FC236}">
                      <a16:creationId xmlns:a16="http://schemas.microsoft.com/office/drawing/2014/main" id="{393FFF22-575F-8BF3-241E-05163E17F93E}"/>
                    </a:ext>
                  </a:extLst>
                </p:cNvPr>
                <p:cNvPicPr/>
                <p:nvPr/>
              </p:nvPicPr>
              <p:blipFill>
                <a:blip r:embed="rId241"/>
                <a:stretch>
                  <a:fillRect/>
                </a:stretch>
              </p:blipFill>
              <p:spPr>
                <a:xfrm>
                  <a:off x="11634745" y="4364716"/>
                  <a:ext cx="26676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54" name="Ink 153">
                  <a:extLst>
                    <a:ext uri="{FF2B5EF4-FFF2-40B4-BE49-F238E27FC236}">
                      <a16:creationId xmlns:a16="http://schemas.microsoft.com/office/drawing/2014/main" id="{2D49E9B7-FCEA-7B4D-1408-90B163EE81CF}"/>
                    </a:ext>
                  </a:extLst>
                </p14:cNvPr>
                <p14:cNvContentPartPr/>
                <p14:nvPr/>
              </p14:nvContentPartPr>
              <p14:xfrm>
                <a:off x="11582545" y="4459036"/>
                <a:ext cx="125280" cy="132480"/>
              </p14:xfrm>
            </p:contentPart>
          </mc:Choice>
          <mc:Fallback xmlns="">
            <p:pic>
              <p:nvPicPr>
                <p:cNvPr id="154" name="Ink 153">
                  <a:extLst>
                    <a:ext uri="{FF2B5EF4-FFF2-40B4-BE49-F238E27FC236}">
                      <a16:creationId xmlns:a16="http://schemas.microsoft.com/office/drawing/2014/main" id="{2D49E9B7-FCEA-7B4D-1408-90B163EE81CF}"/>
                    </a:ext>
                  </a:extLst>
                </p:cNvPr>
                <p:cNvPicPr/>
                <p:nvPr/>
              </p:nvPicPr>
              <p:blipFill>
                <a:blip r:embed="rId243"/>
                <a:stretch>
                  <a:fillRect/>
                </a:stretch>
              </p:blipFill>
              <p:spPr>
                <a:xfrm>
                  <a:off x="11573905" y="4450036"/>
                  <a:ext cx="14292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55" name="Ink 154">
                  <a:extLst>
                    <a:ext uri="{FF2B5EF4-FFF2-40B4-BE49-F238E27FC236}">
                      <a16:creationId xmlns:a16="http://schemas.microsoft.com/office/drawing/2014/main" id="{4FF64657-20E4-A0FE-14ED-BEF11F982ECF}"/>
                    </a:ext>
                  </a:extLst>
                </p14:cNvPr>
                <p14:cNvContentPartPr/>
                <p14:nvPr/>
              </p14:nvContentPartPr>
              <p14:xfrm>
                <a:off x="11748865" y="4541836"/>
                <a:ext cx="181080" cy="40320"/>
              </p14:xfrm>
            </p:contentPart>
          </mc:Choice>
          <mc:Fallback xmlns="">
            <p:pic>
              <p:nvPicPr>
                <p:cNvPr id="155" name="Ink 154">
                  <a:extLst>
                    <a:ext uri="{FF2B5EF4-FFF2-40B4-BE49-F238E27FC236}">
                      <a16:creationId xmlns:a16="http://schemas.microsoft.com/office/drawing/2014/main" id="{4FF64657-20E4-A0FE-14ED-BEF11F982ECF}"/>
                    </a:ext>
                  </a:extLst>
                </p:cNvPr>
                <p:cNvPicPr/>
                <p:nvPr/>
              </p:nvPicPr>
              <p:blipFill>
                <a:blip r:embed="rId245"/>
                <a:stretch>
                  <a:fillRect/>
                </a:stretch>
              </p:blipFill>
              <p:spPr>
                <a:xfrm>
                  <a:off x="11739865" y="4532836"/>
                  <a:ext cx="198720" cy="57960"/>
                </a:xfrm>
                <a:prstGeom prst="rect">
                  <a:avLst/>
                </a:prstGeom>
              </p:spPr>
            </p:pic>
          </mc:Fallback>
        </mc:AlternateContent>
      </p:grpSp>
      <p:grpSp>
        <p:nvGrpSpPr>
          <p:cNvPr id="178" name="Group 177">
            <a:extLst>
              <a:ext uri="{FF2B5EF4-FFF2-40B4-BE49-F238E27FC236}">
                <a16:creationId xmlns:a16="http://schemas.microsoft.com/office/drawing/2014/main" id="{2EA07137-91A3-6D75-F1F9-16B69489BA74}"/>
              </a:ext>
            </a:extLst>
          </p:cNvPr>
          <p:cNvGrpSpPr/>
          <p:nvPr/>
        </p:nvGrpSpPr>
        <p:grpSpPr>
          <a:xfrm>
            <a:off x="8212225" y="4279036"/>
            <a:ext cx="1530720" cy="405360"/>
            <a:chOff x="8212225" y="4279036"/>
            <a:chExt cx="1530720" cy="405360"/>
          </a:xfrm>
        </p:grpSpPr>
        <mc:AlternateContent xmlns:mc="http://schemas.openxmlformats.org/markup-compatibility/2006" xmlns:p14="http://schemas.microsoft.com/office/powerpoint/2010/main">
          <mc:Choice Requires="p14">
            <p:contentPart p14:bwMode="auto" r:id="rId246">
              <p14:nvContentPartPr>
                <p14:cNvPr id="157" name="Ink 156">
                  <a:extLst>
                    <a:ext uri="{FF2B5EF4-FFF2-40B4-BE49-F238E27FC236}">
                      <a16:creationId xmlns:a16="http://schemas.microsoft.com/office/drawing/2014/main" id="{577C6917-2120-F209-14C6-74F9B3CC34B7}"/>
                    </a:ext>
                  </a:extLst>
                </p14:cNvPr>
                <p14:cNvContentPartPr/>
                <p14:nvPr/>
              </p14:nvContentPartPr>
              <p14:xfrm>
                <a:off x="8212225" y="4279036"/>
                <a:ext cx="76320" cy="258480"/>
              </p14:xfrm>
            </p:contentPart>
          </mc:Choice>
          <mc:Fallback xmlns="">
            <p:pic>
              <p:nvPicPr>
                <p:cNvPr id="157" name="Ink 156">
                  <a:extLst>
                    <a:ext uri="{FF2B5EF4-FFF2-40B4-BE49-F238E27FC236}">
                      <a16:creationId xmlns:a16="http://schemas.microsoft.com/office/drawing/2014/main" id="{577C6917-2120-F209-14C6-74F9B3CC34B7}"/>
                    </a:ext>
                  </a:extLst>
                </p:cNvPr>
                <p:cNvPicPr/>
                <p:nvPr/>
              </p:nvPicPr>
              <p:blipFill>
                <a:blip r:embed="rId247"/>
                <a:stretch>
                  <a:fillRect/>
                </a:stretch>
              </p:blipFill>
              <p:spPr>
                <a:xfrm>
                  <a:off x="8203225" y="4270036"/>
                  <a:ext cx="9396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58" name="Ink 157">
                  <a:extLst>
                    <a:ext uri="{FF2B5EF4-FFF2-40B4-BE49-F238E27FC236}">
                      <a16:creationId xmlns:a16="http://schemas.microsoft.com/office/drawing/2014/main" id="{578DFE8F-3C2B-CB7F-1100-A945777E68B4}"/>
                    </a:ext>
                  </a:extLst>
                </p14:cNvPr>
                <p14:cNvContentPartPr/>
                <p14:nvPr/>
              </p14:nvContentPartPr>
              <p14:xfrm>
                <a:off x="8343265" y="4348876"/>
                <a:ext cx="66960" cy="170640"/>
              </p14:xfrm>
            </p:contentPart>
          </mc:Choice>
          <mc:Fallback xmlns="">
            <p:pic>
              <p:nvPicPr>
                <p:cNvPr id="158" name="Ink 157">
                  <a:extLst>
                    <a:ext uri="{FF2B5EF4-FFF2-40B4-BE49-F238E27FC236}">
                      <a16:creationId xmlns:a16="http://schemas.microsoft.com/office/drawing/2014/main" id="{578DFE8F-3C2B-CB7F-1100-A945777E68B4}"/>
                    </a:ext>
                  </a:extLst>
                </p:cNvPr>
                <p:cNvPicPr/>
                <p:nvPr/>
              </p:nvPicPr>
              <p:blipFill>
                <a:blip r:embed="rId249"/>
                <a:stretch>
                  <a:fillRect/>
                </a:stretch>
              </p:blipFill>
              <p:spPr>
                <a:xfrm>
                  <a:off x="8334265" y="4339876"/>
                  <a:ext cx="846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59" name="Ink 158">
                  <a:extLst>
                    <a:ext uri="{FF2B5EF4-FFF2-40B4-BE49-F238E27FC236}">
                      <a16:creationId xmlns:a16="http://schemas.microsoft.com/office/drawing/2014/main" id="{D769A4B0-4EEE-22B2-3F82-F1AF6E88609A}"/>
                    </a:ext>
                  </a:extLst>
                </p14:cNvPr>
                <p14:cNvContentPartPr/>
                <p14:nvPr/>
              </p14:nvContentPartPr>
              <p14:xfrm>
                <a:off x="8457025" y="4340956"/>
                <a:ext cx="58320" cy="143640"/>
              </p14:xfrm>
            </p:contentPart>
          </mc:Choice>
          <mc:Fallback xmlns="">
            <p:pic>
              <p:nvPicPr>
                <p:cNvPr id="159" name="Ink 158">
                  <a:extLst>
                    <a:ext uri="{FF2B5EF4-FFF2-40B4-BE49-F238E27FC236}">
                      <a16:creationId xmlns:a16="http://schemas.microsoft.com/office/drawing/2014/main" id="{D769A4B0-4EEE-22B2-3F82-F1AF6E88609A}"/>
                    </a:ext>
                  </a:extLst>
                </p:cNvPr>
                <p:cNvPicPr/>
                <p:nvPr/>
              </p:nvPicPr>
              <p:blipFill>
                <a:blip r:embed="rId251"/>
                <a:stretch>
                  <a:fillRect/>
                </a:stretch>
              </p:blipFill>
              <p:spPr>
                <a:xfrm>
                  <a:off x="8448385" y="4332316"/>
                  <a:ext cx="7596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60" name="Ink 159">
                  <a:extLst>
                    <a:ext uri="{FF2B5EF4-FFF2-40B4-BE49-F238E27FC236}">
                      <a16:creationId xmlns:a16="http://schemas.microsoft.com/office/drawing/2014/main" id="{0724F9FC-0266-3956-10CD-C97D33BC4BD5}"/>
                    </a:ext>
                  </a:extLst>
                </p14:cNvPr>
                <p14:cNvContentPartPr/>
                <p14:nvPr/>
              </p14:nvContentPartPr>
              <p14:xfrm>
                <a:off x="8457025" y="4404676"/>
                <a:ext cx="43200" cy="10800"/>
              </p14:xfrm>
            </p:contentPart>
          </mc:Choice>
          <mc:Fallback xmlns="">
            <p:pic>
              <p:nvPicPr>
                <p:cNvPr id="160" name="Ink 159">
                  <a:extLst>
                    <a:ext uri="{FF2B5EF4-FFF2-40B4-BE49-F238E27FC236}">
                      <a16:creationId xmlns:a16="http://schemas.microsoft.com/office/drawing/2014/main" id="{0724F9FC-0266-3956-10CD-C97D33BC4BD5}"/>
                    </a:ext>
                  </a:extLst>
                </p:cNvPr>
                <p:cNvPicPr/>
                <p:nvPr/>
              </p:nvPicPr>
              <p:blipFill>
                <a:blip r:embed="rId253"/>
                <a:stretch>
                  <a:fillRect/>
                </a:stretch>
              </p:blipFill>
              <p:spPr>
                <a:xfrm>
                  <a:off x="8448385" y="4395676"/>
                  <a:ext cx="6084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61" name="Ink 160">
                  <a:extLst>
                    <a:ext uri="{FF2B5EF4-FFF2-40B4-BE49-F238E27FC236}">
                      <a16:creationId xmlns:a16="http://schemas.microsoft.com/office/drawing/2014/main" id="{9E82008C-7CFF-6BD7-35BF-68F066FB6EB1}"/>
                    </a:ext>
                  </a:extLst>
                </p14:cNvPr>
                <p14:cNvContentPartPr/>
                <p14:nvPr/>
              </p14:nvContentPartPr>
              <p14:xfrm>
                <a:off x="8589145" y="4394956"/>
                <a:ext cx="48960" cy="18720"/>
              </p14:xfrm>
            </p:contentPart>
          </mc:Choice>
          <mc:Fallback xmlns="">
            <p:pic>
              <p:nvPicPr>
                <p:cNvPr id="161" name="Ink 160">
                  <a:extLst>
                    <a:ext uri="{FF2B5EF4-FFF2-40B4-BE49-F238E27FC236}">
                      <a16:creationId xmlns:a16="http://schemas.microsoft.com/office/drawing/2014/main" id="{9E82008C-7CFF-6BD7-35BF-68F066FB6EB1}"/>
                    </a:ext>
                  </a:extLst>
                </p:cNvPr>
                <p:cNvPicPr/>
                <p:nvPr/>
              </p:nvPicPr>
              <p:blipFill>
                <a:blip r:embed="rId255"/>
                <a:stretch>
                  <a:fillRect/>
                </a:stretch>
              </p:blipFill>
              <p:spPr>
                <a:xfrm>
                  <a:off x="8580505" y="4385956"/>
                  <a:ext cx="6660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62" name="Ink 161">
                  <a:extLst>
                    <a:ext uri="{FF2B5EF4-FFF2-40B4-BE49-F238E27FC236}">
                      <a16:creationId xmlns:a16="http://schemas.microsoft.com/office/drawing/2014/main" id="{66886C07-3D08-85C1-5516-C6CFD108DF6D}"/>
                    </a:ext>
                  </a:extLst>
                </p14:cNvPr>
                <p14:cNvContentPartPr/>
                <p14:nvPr/>
              </p14:nvContentPartPr>
              <p14:xfrm>
                <a:off x="8607865" y="4432396"/>
                <a:ext cx="61920" cy="9720"/>
              </p14:xfrm>
            </p:contentPart>
          </mc:Choice>
          <mc:Fallback xmlns="">
            <p:pic>
              <p:nvPicPr>
                <p:cNvPr id="162" name="Ink 161">
                  <a:extLst>
                    <a:ext uri="{FF2B5EF4-FFF2-40B4-BE49-F238E27FC236}">
                      <a16:creationId xmlns:a16="http://schemas.microsoft.com/office/drawing/2014/main" id="{66886C07-3D08-85C1-5516-C6CFD108DF6D}"/>
                    </a:ext>
                  </a:extLst>
                </p:cNvPr>
                <p:cNvPicPr/>
                <p:nvPr/>
              </p:nvPicPr>
              <p:blipFill>
                <a:blip r:embed="rId257"/>
                <a:stretch>
                  <a:fillRect/>
                </a:stretch>
              </p:blipFill>
              <p:spPr>
                <a:xfrm>
                  <a:off x="8598865" y="4423756"/>
                  <a:ext cx="7956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64" name="Ink 163">
                  <a:extLst>
                    <a:ext uri="{FF2B5EF4-FFF2-40B4-BE49-F238E27FC236}">
                      <a16:creationId xmlns:a16="http://schemas.microsoft.com/office/drawing/2014/main" id="{E9FCA5C1-9098-3C5F-6960-CB26EE8EA66F}"/>
                    </a:ext>
                  </a:extLst>
                </p14:cNvPr>
                <p14:cNvContentPartPr/>
                <p14:nvPr/>
              </p14:nvContentPartPr>
              <p14:xfrm>
                <a:off x="8773105" y="4347436"/>
                <a:ext cx="74520" cy="154080"/>
              </p14:xfrm>
            </p:contentPart>
          </mc:Choice>
          <mc:Fallback xmlns="">
            <p:pic>
              <p:nvPicPr>
                <p:cNvPr id="164" name="Ink 163">
                  <a:extLst>
                    <a:ext uri="{FF2B5EF4-FFF2-40B4-BE49-F238E27FC236}">
                      <a16:creationId xmlns:a16="http://schemas.microsoft.com/office/drawing/2014/main" id="{E9FCA5C1-9098-3C5F-6960-CB26EE8EA66F}"/>
                    </a:ext>
                  </a:extLst>
                </p:cNvPr>
                <p:cNvPicPr/>
                <p:nvPr/>
              </p:nvPicPr>
              <p:blipFill>
                <a:blip r:embed="rId259"/>
                <a:stretch>
                  <a:fillRect/>
                </a:stretch>
              </p:blipFill>
              <p:spPr>
                <a:xfrm>
                  <a:off x="8764105" y="4338796"/>
                  <a:ext cx="9216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65" name="Ink 164">
                  <a:extLst>
                    <a:ext uri="{FF2B5EF4-FFF2-40B4-BE49-F238E27FC236}">
                      <a16:creationId xmlns:a16="http://schemas.microsoft.com/office/drawing/2014/main" id="{5B56B5DE-5466-25A6-4EF9-3D54F9698557}"/>
                    </a:ext>
                  </a:extLst>
                </p14:cNvPr>
                <p14:cNvContentPartPr/>
                <p14:nvPr/>
              </p14:nvContentPartPr>
              <p14:xfrm>
                <a:off x="8888305" y="4450396"/>
                <a:ext cx="14760" cy="32760"/>
              </p14:xfrm>
            </p:contentPart>
          </mc:Choice>
          <mc:Fallback xmlns="">
            <p:pic>
              <p:nvPicPr>
                <p:cNvPr id="165" name="Ink 164">
                  <a:extLst>
                    <a:ext uri="{FF2B5EF4-FFF2-40B4-BE49-F238E27FC236}">
                      <a16:creationId xmlns:a16="http://schemas.microsoft.com/office/drawing/2014/main" id="{5B56B5DE-5466-25A6-4EF9-3D54F9698557}"/>
                    </a:ext>
                  </a:extLst>
                </p:cNvPr>
                <p:cNvPicPr/>
                <p:nvPr/>
              </p:nvPicPr>
              <p:blipFill>
                <a:blip r:embed="rId261"/>
                <a:stretch>
                  <a:fillRect/>
                </a:stretch>
              </p:blipFill>
              <p:spPr>
                <a:xfrm>
                  <a:off x="8879305" y="4441396"/>
                  <a:ext cx="324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66" name="Ink 165">
                  <a:extLst>
                    <a:ext uri="{FF2B5EF4-FFF2-40B4-BE49-F238E27FC236}">
                      <a16:creationId xmlns:a16="http://schemas.microsoft.com/office/drawing/2014/main" id="{6708D12F-6749-E911-5D97-08EDDF59F3D1}"/>
                    </a:ext>
                  </a:extLst>
                </p14:cNvPr>
                <p14:cNvContentPartPr/>
                <p14:nvPr/>
              </p14:nvContentPartPr>
              <p14:xfrm>
                <a:off x="8952025" y="4358236"/>
                <a:ext cx="51840" cy="61920"/>
              </p14:xfrm>
            </p:contentPart>
          </mc:Choice>
          <mc:Fallback xmlns="">
            <p:pic>
              <p:nvPicPr>
                <p:cNvPr id="166" name="Ink 165">
                  <a:extLst>
                    <a:ext uri="{FF2B5EF4-FFF2-40B4-BE49-F238E27FC236}">
                      <a16:creationId xmlns:a16="http://schemas.microsoft.com/office/drawing/2014/main" id="{6708D12F-6749-E911-5D97-08EDDF59F3D1}"/>
                    </a:ext>
                  </a:extLst>
                </p:cNvPr>
                <p:cNvPicPr/>
                <p:nvPr/>
              </p:nvPicPr>
              <p:blipFill>
                <a:blip r:embed="rId263"/>
                <a:stretch>
                  <a:fillRect/>
                </a:stretch>
              </p:blipFill>
              <p:spPr>
                <a:xfrm>
                  <a:off x="8943385" y="4349236"/>
                  <a:ext cx="6948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67" name="Ink 166">
                  <a:extLst>
                    <a:ext uri="{FF2B5EF4-FFF2-40B4-BE49-F238E27FC236}">
                      <a16:creationId xmlns:a16="http://schemas.microsoft.com/office/drawing/2014/main" id="{1078DE92-F6D2-2BEA-5976-ECC8E8E21AC3}"/>
                    </a:ext>
                  </a:extLst>
                </p14:cNvPr>
                <p14:cNvContentPartPr/>
                <p14:nvPr/>
              </p14:nvContentPartPr>
              <p14:xfrm>
                <a:off x="9018265" y="4356076"/>
                <a:ext cx="8640" cy="106560"/>
              </p14:xfrm>
            </p:contentPart>
          </mc:Choice>
          <mc:Fallback xmlns="">
            <p:pic>
              <p:nvPicPr>
                <p:cNvPr id="167" name="Ink 166">
                  <a:extLst>
                    <a:ext uri="{FF2B5EF4-FFF2-40B4-BE49-F238E27FC236}">
                      <a16:creationId xmlns:a16="http://schemas.microsoft.com/office/drawing/2014/main" id="{1078DE92-F6D2-2BEA-5976-ECC8E8E21AC3}"/>
                    </a:ext>
                  </a:extLst>
                </p:cNvPr>
                <p:cNvPicPr/>
                <p:nvPr/>
              </p:nvPicPr>
              <p:blipFill>
                <a:blip r:embed="rId265"/>
                <a:stretch>
                  <a:fillRect/>
                </a:stretch>
              </p:blipFill>
              <p:spPr>
                <a:xfrm>
                  <a:off x="9009265" y="4347436"/>
                  <a:ext cx="2628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68" name="Ink 167">
                  <a:extLst>
                    <a:ext uri="{FF2B5EF4-FFF2-40B4-BE49-F238E27FC236}">
                      <a16:creationId xmlns:a16="http://schemas.microsoft.com/office/drawing/2014/main" id="{CEE36B2E-11C1-7595-2D22-A50F20D83681}"/>
                    </a:ext>
                  </a:extLst>
                </p14:cNvPr>
                <p14:cNvContentPartPr/>
                <p14:nvPr/>
              </p14:nvContentPartPr>
              <p14:xfrm>
                <a:off x="9104665" y="4392436"/>
                <a:ext cx="82800" cy="92520"/>
              </p14:xfrm>
            </p:contentPart>
          </mc:Choice>
          <mc:Fallback xmlns="">
            <p:pic>
              <p:nvPicPr>
                <p:cNvPr id="168" name="Ink 167">
                  <a:extLst>
                    <a:ext uri="{FF2B5EF4-FFF2-40B4-BE49-F238E27FC236}">
                      <a16:creationId xmlns:a16="http://schemas.microsoft.com/office/drawing/2014/main" id="{CEE36B2E-11C1-7595-2D22-A50F20D83681}"/>
                    </a:ext>
                  </a:extLst>
                </p:cNvPr>
                <p:cNvPicPr/>
                <p:nvPr/>
              </p:nvPicPr>
              <p:blipFill>
                <a:blip r:embed="rId267"/>
                <a:stretch>
                  <a:fillRect/>
                </a:stretch>
              </p:blipFill>
              <p:spPr>
                <a:xfrm>
                  <a:off x="9096025" y="4383436"/>
                  <a:ext cx="10044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169" name="Ink 168">
                  <a:extLst>
                    <a:ext uri="{FF2B5EF4-FFF2-40B4-BE49-F238E27FC236}">
                      <a16:creationId xmlns:a16="http://schemas.microsoft.com/office/drawing/2014/main" id="{768C71AB-1596-B408-A1E8-AE2ED6690BC2}"/>
                    </a:ext>
                  </a:extLst>
                </p14:cNvPr>
                <p14:cNvContentPartPr/>
                <p14:nvPr/>
              </p14:nvContentPartPr>
              <p14:xfrm>
                <a:off x="9110425" y="4401796"/>
                <a:ext cx="56520" cy="105120"/>
              </p14:xfrm>
            </p:contentPart>
          </mc:Choice>
          <mc:Fallback xmlns="">
            <p:pic>
              <p:nvPicPr>
                <p:cNvPr id="169" name="Ink 168">
                  <a:extLst>
                    <a:ext uri="{FF2B5EF4-FFF2-40B4-BE49-F238E27FC236}">
                      <a16:creationId xmlns:a16="http://schemas.microsoft.com/office/drawing/2014/main" id="{768C71AB-1596-B408-A1E8-AE2ED6690BC2}"/>
                    </a:ext>
                  </a:extLst>
                </p:cNvPr>
                <p:cNvPicPr/>
                <p:nvPr/>
              </p:nvPicPr>
              <p:blipFill>
                <a:blip r:embed="rId269"/>
                <a:stretch>
                  <a:fillRect/>
                </a:stretch>
              </p:blipFill>
              <p:spPr>
                <a:xfrm>
                  <a:off x="9101425" y="4393156"/>
                  <a:ext cx="741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170" name="Ink 169">
                  <a:extLst>
                    <a:ext uri="{FF2B5EF4-FFF2-40B4-BE49-F238E27FC236}">
                      <a16:creationId xmlns:a16="http://schemas.microsoft.com/office/drawing/2014/main" id="{6462E081-DF9A-B94A-BE17-0E8B2091A82D}"/>
                    </a:ext>
                  </a:extLst>
                </p14:cNvPr>
                <p14:cNvContentPartPr/>
                <p14:nvPr/>
              </p14:nvContentPartPr>
              <p14:xfrm>
                <a:off x="9249025" y="4394236"/>
                <a:ext cx="10800" cy="66240"/>
              </p14:xfrm>
            </p:contentPart>
          </mc:Choice>
          <mc:Fallback xmlns="">
            <p:pic>
              <p:nvPicPr>
                <p:cNvPr id="170" name="Ink 169">
                  <a:extLst>
                    <a:ext uri="{FF2B5EF4-FFF2-40B4-BE49-F238E27FC236}">
                      <a16:creationId xmlns:a16="http://schemas.microsoft.com/office/drawing/2014/main" id="{6462E081-DF9A-B94A-BE17-0E8B2091A82D}"/>
                    </a:ext>
                  </a:extLst>
                </p:cNvPr>
                <p:cNvPicPr/>
                <p:nvPr/>
              </p:nvPicPr>
              <p:blipFill>
                <a:blip r:embed="rId271"/>
                <a:stretch>
                  <a:fillRect/>
                </a:stretch>
              </p:blipFill>
              <p:spPr>
                <a:xfrm>
                  <a:off x="9240385" y="4385236"/>
                  <a:ext cx="2844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71" name="Ink 170">
                  <a:extLst>
                    <a:ext uri="{FF2B5EF4-FFF2-40B4-BE49-F238E27FC236}">
                      <a16:creationId xmlns:a16="http://schemas.microsoft.com/office/drawing/2014/main" id="{8FA278C0-8E93-4039-95FD-F5580DF4C89F}"/>
                    </a:ext>
                  </a:extLst>
                </p14:cNvPr>
                <p14:cNvContentPartPr/>
                <p14:nvPr/>
              </p14:nvContentPartPr>
              <p14:xfrm>
                <a:off x="9306625" y="4393516"/>
                <a:ext cx="57240" cy="78480"/>
              </p14:xfrm>
            </p:contentPart>
          </mc:Choice>
          <mc:Fallback xmlns="">
            <p:pic>
              <p:nvPicPr>
                <p:cNvPr id="171" name="Ink 170">
                  <a:extLst>
                    <a:ext uri="{FF2B5EF4-FFF2-40B4-BE49-F238E27FC236}">
                      <a16:creationId xmlns:a16="http://schemas.microsoft.com/office/drawing/2014/main" id="{8FA278C0-8E93-4039-95FD-F5580DF4C89F}"/>
                    </a:ext>
                  </a:extLst>
                </p:cNvPr>
                <p:cNvPicPr/>
                <p:nvPr/>
              </p:nvPicPr>
              <p:blipFill>
                <a:blip r:embed="rId273"/>
                <a:stretch>
                  <a:fillRect/>
                </a:stretch>
              </p:blipFill>
              <p:spPr>
                <a:xfrm>
                  <a:off x="9297985" y="4384516"/>
                  <a:ext cx="748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72" name="Ink 171">
                  <a:extLst>
                    <a:ext uri="{FF2B5EF4-FFF2-40B4-BE49-F238E27FC236}">
                      <a16:creationId xmlns:a16="http://schemas.microsoft.com/office/drawing/2014/main" id="{FE1BB1A0-5CFA-56EF-28AF-F7DFB899A36B}"/>
                    </a:ext>
                  </a:extLst>
                </p14:cNvPr>
                <p14:cNvContentPartPr/>
                <p14:nvPr/>
              </p14:nvContentPartPr>
              <p14:xfrm>
                <a:off x="9382585" y="4345636"/>
                <a:ext cx="48240" cy="14400"/>
              </p14:xfrm>
            </p:contentPart>
          </mc:Choice>
          <mc:Fallback xmlns="">
            <p:pic>
              <p:nvPicPr>
                <p:cNvPr id="172" name="Ink 171">
                  <a:extLst>
                    <a:ext uri="{FF2B5EF4-FFF2-40B4-BE49-F238E27FC236}">
                      <a16:creationId xmlns:a16="http://schemas.microsoft.com/office/drawing/2014/main" id="{FE1BB1A0-5CFA-56EF-28AF-F7DFB899A36B}"/>
                    </a:ext>
                  </a:extLst>
                </p:cNvPr>
                <p:cNvPicPr/>
                <p:nvPr/>
              </p:nvPicPr>
              <p:blipFill>
                <a:blip r:embed="rId275"/>
                <a:stretch>
                  <a:fillRect/>
                </a:stretch>
              </p:blipFill>
              <p:spPr>
                <a:xfrm>
                  <a:off x="9373945" y="4336996"/>
                  <a:ext cx="6588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173" name="Ink 172">
                  <a:extLst>
                    <a:ext uri="{FF2B5EF4-FFF2-40B4-BE49-F238E27FC236}">
                      <a16:creationId xmlns:a16="http://schemas.microsoft.com/office/drawing/2014/main" id="{1D93B2F9-05F5-C758-FB37-46F4DA813375}"/>
                    </a:ext>
                  </a:extLst>
                </p14:cNvPr>
                <p14:cNvContentPartPr/>
                <p14:nvPr/>
              </p14:nvContentPartPr>
              <p14:xfrm>
                <a:off x="9438745" y="4282996"/>
                <a:ext cx="73800" cy="95400"/>
              </p14:xfrm>
            </p:contentPart>
          </mc:Choice>
          <mc:Fallback xmlns="">
            <p:pic>
              <p:nvPicPr>
                <p:cNvPr id="173" name="Ink 172">
                  <a:extLst>
                    <a:ext uri="{FF2B5EF4-FFF2-40B4-BE49-F238E27FC236}">
                      <a16:creationId xmlns:a16="http://schemas.microsoft.com/office/drawing/2014/main" id="{1D93B2F9-05F5-C758-FB37-46F4DA813375}"/>
                    </a:ext>
                  </a:extLst>
                </p:cNvPr>
                <p:cNvPicPr/>
                <p:nvPr/>
              </p:nvPicPr>
              <p:blipFill>
                <a:blip r:embed="rId277"/>
                <a:stretch>
                  <a:fillRect/>
                </a:stretch>
              </p:blipFill>
              <p:spPr>
                <a:xfrm>
                  <a:off x="9430105" y="4274356"/>
                  <a:ext cx="9144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174" name="Ink 173">
                  <a:extLst>
                    <a:ext uri="{FF2B5EF4-FFF2-40B4-BE49-F238E27FC236}">
                      <a16:creationId xmlns:a16="http://schemas.microsoft.com/office/drawing/2014/main" id="{F689F79E-BA38-9478-C84A-65A5C2FB35E5}"/>
                    </a:ext>
                  </a:extLst>
                </p14:cNvPr>
                <p14:cNvContentPartPr/>
                <p14:nvPr/>
              </p14:nvContentPartPr>
              <p14:xfrm>
                <a:off x="9542425" y="4440676"/>
                <a:ext cx="143640" cy="58680"/>
              </p14:xfrm>
            </p:contentPart>
          </mc:Choice>
          <mc:Fallback xmlns="">
            <p:pic>
              <p:nvPicPr>
                <p:cNvPr id="174" name="Ink 173">
                  <a:extLst>
                    <a:ext uri="{FF2B5EF4-FFF2-40B4-BE49-F238E27FC236}">
                      <a16:creationId xmlns:a16="http://schemas.microsoft.com/office/drawing/2014/main" id="{F689F79E-BA38-9478-C84A-65A5C2FB35E5}"/>
                    </a:ext>
                  </a:extLst>
                </p:cNvPr>
                <p:cNvPicPr/>
                <p:nvPr/>
              </p:nvPicPr>
              <p:blipFill>
                <a:blip r:embed="rId279"/>
                <a:stretch>
                  <a:fillRect/>
                </a:stretch>
              </p:blipFill>
              <p:spPr>
                <a:xfrm>
                  <a:off x="9533785" y="4432036"/>
                  <a:ext cx="16128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175" name="Ink 174">
                  <a:extLst>
                    <a:ext uri="{FF2B5EF4-FFF2-40B4-BE49-F238E27FC236}">
                      <a16:creationId xmlns:a16="http://schemas.microsoft.com/office/drawing/2014/main" id="{2AA8247B-841B-720D-2277-483094CABB07}"/>
                    </a:ext>
                  </a:extLst>
                </p14:cNvPr>
                <p14:cNvContentPartPr/>
                <p14:nvPr/>
              </p14:nvContentPartPr>
              <p14:xfrm>
                <a:off x="9546025" y="4543636"/>
                <a:ext cx="112680" cy="10800"/>
              </p14:xfrm>
            </p:contentPart>
          </mc:Choice>
          <mc:Fallback xmlns="">
            <p:pic>
              <p:nvPicPr>
                <p:cNvPr id="175" name="Ink 174">
                  <a:extLst>
                    <a:ext uri="{FF2B5EF4-FFF2-40B4-BE49-F238E27FC236}">
                      <a16:creationId xmlns:a16="http://schemas.microsoft.com/office/drawing/2014/main" id="{2AA8247B-841B-720D-2277-483094CABB07}"/>
                    </a:ext>
                  </a:extLst>
                </p:cNvPr>
                <p:cNvPicPr/>
                <p:nvPr/>
              </p:nvPicPr>
              <p:blipFill>
                <a:blip r:embed="rId281"/>
                <a:stretch>
                  <a:fillRect/>
                </a:stretch>
              </p:blipFill>
              <p:spPr>
                <a:xfrm>
                  <a:off x="9537385" y="4534636"/>
                  <a:ext cx="13032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76" name="Ink 175">
                  <a:extLst>
                    <a:ext uri="{FF2B5EF4-FFF2-40B4-BE49-F238E27FC236}">
                      <a16:creationId xmlns:a16="http://schemas.microsoft.com/office/drawing/2014/main" id="{36327C19-5E62-5B6E-A845-FDD305B48EA8}"/>
                    </a:ext>
                  </a:extLst>
                </p14:cNvPr>
                <p14:cNvContentPartPr/>
                <p14:nvPr/>
              </p14:nvContentPartPr>
              <p14:xfrm>
                <a:off x="9579145" y="4595116"/>
                <a:ext cx="43560" cy="89280"/>
              </p14:xfrm>
            </p:contentPart>
          </mc:Choice>
          <mc:Fallback xmlns="">
            <p:pic>
              <p:nvPicPr>
                <p:cNvPr id="176" name="Ink 175">
                  <a:extLst>
                    <a:ext uri="{FF2B5EF4-FFF2-40B4-BE49-F238E27FC236}">
                      <a16:creationId xmlns:a16="http://schemas.microsoft.com/office/drawing/2014/main" id="{36327C19-5E62-5B6E-A845-FDD305B48EA8}"/>
                    </a:ext>
                  </a:extLst>
                </p:cNvPr>
                <p:cNvPicPr/>
                <p:nvPr/>
              </p:nvPicPr>
              <p:blipFill>
                <a:blip r:embed="rId283"/>
                <a:stretch>
                  <a:fillRect/>
                </a:stretch>
              </p:blipFill>
              <p:spPr>
                <a:xfrm>
                  <a:off x="9570505" y="4586116"/>
                  <a:ext cx="612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177" name="Ink 176">
                  <a:extLst>
                    <a:ext uri="{FF2B5EF4-FFF2-40B4-BE49-F238E27FC236}">
                      <a16:creationId xmlns:a16="http://schemas.microsoft.com/office/drawing/2014/main" id="{C18277FD-BAF9-7441-2424-A70292260CB5}"/>
                    </a:ext>
                  </a:extLst>
                </p14:cNvPr>
                <p14:cNvContentPartPr/>
                <p14:nvPr/>
              </p14:nvContentPartPr>
              <p14:xfrm>
                <a:off x="9678145" y="4576396"/>
                <a:ext cx="64800" cy="41040"/>
              </p14:xfrm>
            </p:contentPart>
          </mc:Choice>
          <mc:Fallback xmlns="">
            <p:pic>
              <p:nvPicPr>
                <p:cNvPr id="177" name="Ink 176">
                  <a:extLst>
                    <a:ext uri="{FF2B5EF4-FFF2-40B4-BE49-F238E27FC236}">
                      <a16:creationId xmlns:a16="http://schemas.microsoft.com/office/drawing/2014/main" id="{C18277FD-BAF9-7441-2424-A70292260CB5}"/>
                    </a:ext>
                  </a:extLst>
                </p:cNvPr>
                <p:cNvPicPr/>
                <p:nvPr/>
              </p:nvPicPr>
              <p:blipFill>
                <a:blip r:embed="rId285"/>
                <a:stretch>
                  <a:fillRect/>
                </a:stretch>
              </p:blipFill>
              <p:spPr>
                <a:xfrm>
                  <a:off x="9669145" y="4567396"/>
                  <a:ext cx="82440" cy="58680"/>
                </a:xfrm>
                <a:prstGeom prst="rect">
                  <a:avLst/>
                </a:prstGeom>
              </p:spPr>
            </p:pic>
          </mc:Fallback>
        </mc:AlternateContent>
      </p:grpSp>
      <p:grpSp>
        <p:nvGrpSpPr>
          <p:cNvPr id="193" name="Group 192">
            <a:extLst>
              <a:ext uri="{FF2B5EF4-FFF2-40B4-BE49-F238E27FC236}">
                <a16:creationId xmlns:a16="http://schemas.microsoft.com/office/drawing/2014/main" id="{1ED7B729-DA12-2477-9C75-A866D828F9F3}"/>
              </a:ext>
            </a:extLst>
          </p:cNvPr>
          <p:cNvGrpSpPr/>
          <p:nvPr/>
        </p:nvGrpSpPr>
        <p:grpSpPr>
          <a:xfrm>
            <a:off x="10052545" y="4645876"/>
            <a:ext cx="835920" cy="308160"/>
            <a:chOff x="10052545" y="4645876"/>
            <a:chExt cx="835920" cy="308160"/>
          </a:xfrm>
        </p:grpSpPr>
        <mc:AlternateContent xmlns:mc="http://schemas.openxmlformats.org/markup-compatibility/2006" xmlns:p14="http://schemas.microsoft.com/office/powerpoint/2010/main">
          <mc:Choice Requires="p14">
            <p:contentPart p14:bwMode="auto" r:id="rId286">
              <p14:nvContentPartPr>
                <p14:cNvPr id="179" name="Ink 178">
                  <a:extLst>
                    <a:ext uri="{FF2B5EF4-FFF2-40B4-BE49-F238E27FC236}">
                      <a16:creationId xmlns:a16="http://schemas.microsoft.com/office/drawing/2014/main" id="{6BF37D8B-5814-C4C8-5948-D424F06891C6}"/>
                    </a:ext>
                  </a:extLst>
                </p14:cNvPr>
                <p14:cNvContentPartPr/>
                <p14:nvPr/>
              </p14:nvContentPartPr>
              <p14:xfrm>
                <a:off x="10052545" y="4667836"/>
                <a:ext cx="71280" cy="123480"/>
              </p14:xfrm>
            </p:contentPart>
          </mc:Choice>
          <mc:Fallback xmlns="">
            <p:pic>
              <p:nvPicPr>
                <p:cNvPr id="179" name="Ink 178">
                  <a:extLst>
                    <a:ext uri="{FF2B5EF4-FFF2-40B4-BE49-F238E27FC236}">
                      <a16:creationId xmlns:a16="http://schemas.microsoft.com/office/drawing/2014/main" id="{6BF37D8B-5814-C4C8-5948-D424F06891C6}"/>
                    </a:ext>
                  </a:extLst>
                </p:cNvPr>
                <p:cNvPicPr/>
                <p:nvPr/>
              </p:nvPicPr>
              <p:blipFill>
                <a:blip r:embed="rId287"/>
                <a:stretch>
                  <a:fillRect/>
                </a:stretch>
              </p:blipFill>
              <p:spPr>
                <a:xfrm>
                  <a:off x="10043905" y="4659196"/>
                  <a:ext cx="8892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180" name="Ink 179">
                  <a:extLst>
                    <a:ext uri="{FF2B5EF4-FFF2-40B4-BE49-F238E27FC236}">
                      <a16:creationId xmlns:a16="http://schemas.microsoft.com/office/drawing/2014/main" id="{4F8C20E5-1E70-FADA-322A-CB4A2AC3E572}"/>
                    </a:ext>
                  </a:extLst>
                </p14:cNvPr>
                <p14:cNvContentPartPr/>
                <p14:nvPr/>
              </p14:nvContentPartPr>
              <p14:xfrm>
                <a:off x="10066585" y="4702396"/>
                <a:ext cx="97560" cy="100080"/>
              </p14:xfrm>
            </p:contentPart>
          </mc:Choice>
          <mc:Fallback xmlns="">
            <p:pic>
              <p:nvPicPr>
                <p:cNvPr id="180" name="Ink 179">
                  <a:extLst>
                    <a:ext uri="{FF2B5EF4-FFF2-40B4-BE49-F238E27FC236}">
                      <a16:creationId xmlns:a16="http://schemas.microsoft.com/office/drawing/2014/main" id="{4F8C20E5-1E70-FADA-322A-CB4A2AC3E572}"/>
                    </a:ext>
                  </a:extLst>
                </p:cNvPr>
                <p:cNvPicPr/>
                <p:nvPr/>
              </p:nvPicPr>
              <p:blipFill>
                <a:blip r:embed="rId289"/>
                <a:stretch>
                  <a:fillRect/>
                </a:stretch>
              </p:blipFill>
              <p:spPr>
                <a:xfrm>
                  <a:off x="10057945" y="4693396"/>
                  <a:ext cx="11520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181" name="Ink 180">
                  <a:extLst>
                    <a:ext uri="{FF2B5EF4-FFF2-40B4-BE49-F238E27FC236}">
                      <a16:creationId xmlns:a16="http://schemas.microsoft.com/office/drawing/2014/main" id="{D9093E89-4F5B-F049-E5D1-B3F0F1FDBE2F}"/>
                    </a:ext>
                  </a:extLst>
                </p14:cNvPr>
                <p14:cNvContentPartPr/>
                <p14:nvPr/>
              </p14:nvContentPartPr>
              <p14:xfrm>
                <a:off x="10230745" y="4645876"/>
                <a:ext cx="53640" cy="159480"/>
              </p14:xfrm>
            </p:contentPart>
          </mc:Choice>
          <mc:Fallback xmlns="">
            <p:pic>
              <p:nvPicPr>
                <p:cNvPr id="181" name="Ink 180">
                  <a:extLst>
                    <a:ext uri="{FF2B5EF4-FFF2-40B4-BE49-F238E27FC236}">
                      <a16:creationId xmlns:a16="http://schemas.microsoft.com/office/drawing/2014/main" id="{D9093E89-4F5B-F049-E5D1-B3F0F1FDBE2F}"/>
                    </a:ext>
                  </a:extLst>
                </p:cNvPr>
                <p:cNvPicPr/>
                <p:nvPr/>
              </p:nvPicPr>
              <p:blipFill>
                <a:blip r:embed="rId291"/>
                <a:stretch>
                  <a:fillRect/>
                </a:stretch>
              </p:blipFill>
              <p:spPr>
                <a:xfrm>
                  <a:off x="10222105" y="4637236"/>
                  <a:ext cx="7128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182" name="Ink 181">
                  <a:extLst>
                    <a:ext uri="{FF2B5EF4-FFF2-40B4-BE49-F238E27FC236}">
                      <a16:creationId xmlns:a16="http://schemas.microsoft.com/office/drawing/2014/main" id="{76409319-0D00-826B-3772-3D8350958A9B}"/>
                    </a:ext>
                  </a:extLst>
                </p14:cNvPr>
                <p14:cNvContentPartPr/>
                <p14:nvPr/>
              </p14:nvContentPartPr>
              <p14:xfrm>
                <a:off x="10217065" y="4701676"/>
                <a:ext cx="87480" cy="15120"/>
              </p14:xfrm>
            </p:contentPart>
          </mc:Choice>
          <mc:Fallback xmlns="">
            <p:pic>
              <p:nvPicPr>
                <p:cNvPr id="182" name="Ink 181">
                  <a:extLst>
                    <a:ext uri="{FF2B5EF4-FFF2-40B4-BE49-F238E27FC236}">
                      <a16:creationId xmlns:a16="http://schemas.microsoft.com/office/drawing/2014/main" id="{76409319-0D00-826B-3772-3D8350958A9B}"/>
                    </a:ext>
                  </a:extLst>
                </p:cNvPr>
                <p:cNvPicPr/>
                <p:nvPr/>
              </p:nvPicPr>
              <p:blipFill>
                <a:blip r:embed="rId293"/>
                <a:stretch>
                  <a:fillRect/>
                </a:stretch>
              </p:blipFill>
              <p:spPr>
                <a:xfrm>
                  <a:off x="10208065" y="4692676"/>
                  <a:ext cx="10512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184" name="Ink 183">
                  <a:extLst>
                    <a:ext uri="{FF2B5EF4-FFF2-40B4-BE49-F238E27FC236}">
                      <a16:creationId xmlns:a16="http://schemas.microsoft.com/office/drawing/2014/main" id="{D4790127-9A37-E826-B127-70C8F7696EC5}"/>
                    </a:ext>
                  </a:extLst>
                </p14:cNvPr>
                <p14:cNvContentPartPr/>
                <p14:nvPr/>
              </p14:nvContentPartPr>
              <p14:xfrm>
                <a:off x="10397785" y="4720756"/>
                <a:ext cx="55800" cy="14400"/>
              </p14:xfrm>
            </p:contentPart>
          </mc:Choice>
          <mc:Fallback xmlns="">
            <p:pic>
              <p:nvPicPr>
                <p:cNvPr id="184" name="Ink 183">
                  <a:extLst>
                    <a:ext uri="{FF2B5EF4-FFF2-40B4-BE49-F238E27FC236}">
                      <a16:creationId xmlns:a16="http://schemas.microsoft.com/office/drawing/2014/main" id="{D4790127-9A37-E826-B127-70C8F7696EC5}"/>
                    </a:ext>
                  </a:extLst>
                </p:cNvPr>
                <p:cNvPicPr/>
                <p:nvPr/>
              </p:nvPicPr>
              <p:blipFill>
                <a:blip r:embed="rId295"/>
                <a:stretch>
                  <a:fillRect/>
                </a:stretch>
              </p:blipFill>
              <p:spPr>
                <a:xfrm>
                  <a:off x="10389145" y="4711756"/>
                  <a:ext cx="7344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185" name="Ink 184">
                  <a:extLst>
                    <a:ext uri="{FF2B5EF4-FFF2-40B4-BE49-F238E27FC236}">
                      <a16:creationId xmlns:a16="http://schemas.microsoft.com/office/drawing/2014/main" id="{090146AD-D88B-5451-8124-0E7BEF035B5B}"/>
                    </a:ext>
                  </a:extLst>
                </p14:cNvPr>
                <p14:cNvContentPartPr/>
                <p14:nvPr/>
              </p14:nvContentPartPr>
              <p14:xfrm>
                <a:off x="10385185" y="4756756"/>
                <a:ext cx="64440" cy="10800"/>
              </p14:xfrm>
            </p:contentPart>
          </mc:Choice>
          <mc:Fallback xmlns="">
            <p:pic>
              <p:nvPicPr>
                <p:cNvPr id="185" name="Ink 184">
                  <a:extLst>
                    <a:ext uri="{FF2B5EF4-FFF2-40B4-BE49-F238E27FC236}">
                      <a16:creationId xmlns:a16="http://schemas.microsoft.com/office/drawing/2014/main" id="{090146AD-D88B-5451-8124-0E7BEF035B5B}"/>
                    </a:ext>
                  </a:extLst>
                </p:cNvPr>
                <p:cNvPicPr/>
                <p:nvPr/>
              </p:nvPicPr>
              <p:blipFill>
                <a:blip r:embed="rId297"/>
                <a:stretch>
                  <a:fillRect/>
                </a:stretch>
              </p:blipFill>
              <p:spPr>
                <a:xfrm>
                  <a:off x="10376545" y="4747756"/>
                  <a:ext cx="8208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187" name="Ink 186">
                  <a:extLst>
                    <a:ext uri="{FF2B5EF4-FFF2-40B4-BE49-F238E27FC236}">
                      <a16:creationId xmlns:a16="http://schemas.microsoft.com/office/drawing/2014/main" id="{47F4FEC2-8174-EA11-6A02-278FA013ADC5}"/>
                    </a:ext>
                  </a:extLst>
                </p14:cNvPr>
                <p14:cNvContentPartPr/>
                <p14:nvPr/>
              </p14:nvContentPartPr>
              <p14:xfrm>
                <a:off x="10560865" y="4653076"/>
                <a:ext cx="88920" cy="122040"/>
              </p14:xfrm>
            </p:contentPart>
          </mc:Choice>
          <mc:Fallback xmlns="">
            <p:pic>
              <p:nvPicPr>
                <p:cNvPr id="187" name="Ink 186">
                  <a:extLst>
                    <a:ext uri="{FF2B5EF4-FFF2-40B4-BE49-F238E27FC236}">
                      <a16:creationId xmlns:a16="http://schemas.microsoft.com/office/drawing/2014/main" id="{47F4FEC2-8174-EA11-6A02-278FA013ADC5}"/>
                    </a:ext>
                  </a:extLst>
                </p:cNvPr>
                <p:cNvPicPr/>
                <p:nvPr/>
              </p:nvPicPr>
              <p:blipFill>
                <a:blip r:embed="rId299"/>
                <a:stretch>
                  <a:fillRect/>
                </a:stretch>
              </p:blipFill>
              <p:spPr>
                <a:xfrm>
                  <a:off x="10552225" y="4644076"/>
                  <a:ext cx="10656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188" name="Ink 187">
                  <a:extLst>
                    <a:ext uri="{FF2B5EF4-FFF2-40B4-BE49-F238E27FC236}">
                      <a16:creationId xmlns:a16="http://schemas.microsoft.com/office/drawing/2014/main" id="{B99B25C7-841C-D3C9-BD58-2781A84093AE}"/>
                    </a:ext>
                  </a:extLst>
                </p14:cNvPr>
                <p14:cNvContentPartPr/>
                <p14:nvPr/>
              </p14:nvContentPartPr>
              <p14:xfrm>
                <a:off x="10571305" y="4798516"/>
                <a:ext cx="159480" cy="12960"/>
              </p14:xfrm>
            </p:contentPart>
          </mc:Choice>
          <mc:Fallback xmlns="">
            <p:pic>
              <p:nvPicPr>
                <p:cNvPr id="188" name="Ink 187">
                  <a:extLst>
                    <a:ext uri="{FF2B5EF4-FFF2-40B4-BE49-F238E27FC236}">
                      <a16:creationId xmlns:a16="http://schemas.microsoft.com/office/drawing/2014/main" id="{B99B25C7-841C-D3C9-BD58-2781A84093AE}"/>
                    </a:ext>
                  </a:extLst>
                </p:cNvPr>
                <p:cNvPicPr/>
                <p:nvPr/>
              </p:nvPicPr>
              <p:blipFill>
                <a:blip r:embed="rId301"/>
                <a:stretch>
                  <a:fillRect/>
                </a:stretch>
              </p:blipFill>
              <p:spPr>
                <a:xfrm>
                  <a:off x="10562305" y="4789876"/>
                  <a:ext cx="17712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189" name="Ink 188">
                  <a:extLst>
                    <a:ext uri="{FF2B5EF4-FFF2-40B4-BE49-F238E27FC236}">
                      <a16:creationId xmlns:a16="http://schemas.microsoft.com/office/drawing/2014/main" id="{CE5169CC-87EF-575B-4DA2-98329B4D4568}"/>
                    </a:ext>
                  </a:extLst>
                </p14:cNvPr>
                <p14:cNvContentPartPr/>
                <p14:nvPr/>
              </p14:nvContentPartPr>
              <p14:xfrm>
                <a:off x="10591825" y="4852156"/>
                <a:ext cx="49680" cy="91080"/>
              </p14:xfrm>
            </p:contentPart>
          </mc:Choice>
          <mc:Fallback xmlns="">
            <p:pic>
              <p:nvPicPr>
                <p:cNvPr id="189" name="Ink 188">
                  <a:extLst>
                    <a:ext uri="{FF2B5EF4-FFF2-40B4-BE49-F238E27FC236}">
                      <a16:creationId xmlns:a16="http://schemas.microsoft.com/office/drawing/2014/main" id="{CE5169CC-87EF-575B-4DA2-98329B4D4568}"/>
                    </a:ext>
                  </a:extLst>
                </p:cNvPr>
                <p:cNvPicPr/>
                <p:nvPr/>
              </p:nvPicPr>
              <p:blipFill>
                <a:blip r:embed="rId303"/>
                <a:stretch>
                  <a:fillRect/>
                </a:stretch>
              </p:blipFill>
              <p:spPr>
                <a:xfrm>
                  <a:off x="10582825" y="4843516"/>
                  <a:ext cx="6732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190" name="Ink 189">
                  <a:extLst>
                    <a:ext uri="{FF2B5EF4-FFF2-40B4-BE49-F238E27FC236}">
                      <a16:creationId xmlns:a16="http://schemas.microsoft.com/office/drawing/2014/main" id="{A7CC90D5-63E4-8FE9-6B37-88B95F897920}"/>
                    </a:ext>
                  </a:extLst>
                </p14:cNvPr>
                <p14:cNvContentPartPr/>
                <p14:nvPr/>
              </p14:nvContentPartPr>
              <p14:xfrm>
                <a:off x="10685065" y="4848196"/>
                <a:ext cx="63360" cy="105840"/>
              </p14:xfrm>
            </p:contentPart>
          </mc:Choice>
          <mc:Fallback xmlns="">
            <p:pic>
              <p:nvPicPr>
                <p:cNvPr id="190" name="Ink 189">
                  <a:extLst>
                    <a:ext uri="{FF2B5EF4-FFF2-40B4-BE49-F238E27FC236}">
                      <a16:creationId xmlns:a16="http://schemas.microsoft.com/office/drawing/2014/main" id="{A7CC90D5-63E4-8FE9-6B37-88B95F897920}"/>
                    </a:ext>
                  </a:extLst>
                </p:cNvPr>
                <p:cNvPicPr/>
                <p:nvPr/>
              </p:nvPicPr>
              <p:blipFill>
                <a:blip r:embed="rId305"/>
                <a:stretch>
                  <a:fillRect/>
                </a:stretch>
              </p:blipFill>
              <p:spPr>
                <a:xfrm>
                  <a:off x="10676065" y="4839556"/>
                  <a:ext cx="8100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191" name="Ink 190">
                  <a:extLst>
                    <a:ext uri="{FF2B5EF4-FFF2-40B4-BE49-F238E27FC236}">
                      <a16:creationId xmlns:a16="http://schemas.microsoft.com/office/drawing/2014/main" id="{1F6381ED-15B7-5E96-7039-DB7E7B375B50}"/>
                    </a:ext>
                  </a:extLst>
                </p14:cNvPr>
                <p14:cNvContentPartPr/>
                <p14:nvPr/>
              </p14:nvContentPartPr>
              <p14:xfrm>
                <a:off x="10777585" y="4827676"/>
                <a:ext cx="110880" cy="107640"/>
              </p14:xfrm>
            </p:contentPart>
          </mc:Choice>
          <mc:Fallback xmlns="">
            <p:pic>
              <p:nvPicPr>
                <p:cNvPr id="191" name="Ink 190">
                  <a:extLst>
                    <a:ext uri="{FF2B5EF4-FFF2-40B4-BE49-F238E27FC236}">
                      <a16:creationId xmlns:a16="http://schemas.microsoft.com/office/drawing/2014/main" id="{1F6381ED-15B7-5E96-7039-DB7E7B375B50}"/>
                    </a:ext>
                  </a:extLst>
                </p:cNvPr>
                <p:cNvPicPr/>
                <p:nvPr/>
              </p:nvPicPr>
              <p:blipFill>
                <a:blip r:embed="rId307"/>
                <a:stretch>
                  <a:fillRect/>
                </a:stretch>
              </p:blipFill>
              <p:spPr>
                <a:xfrm>
                  <a:off x="10768585" y="4819036"/>
                  <a:ext cx="12852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192" name="Ink 191">
                  <a:extLst>
                    <a:ext uri="{FF2B5EF4-FFF2-40B4-BE49-F238E27FC236}">
                      <a16:creationId xmlns:a16="http://schemas.microsoft.com/office/drawing/2014/main" id="{FA9C4B75-A6E3-397B-94E7-DCB50486FC08}"/>
                    </a:ext>
                  </a:extLst>
                </p14:cNvPr>
                <p14:cNvContentPartPr/>
                <p14:nvPr/>
              </p14:nvContentPartPr>
              <p14:xfrm>
                <a:off x="10816465" y="4873396"/>
                <a:ext cx="29880" cy="11160"/>
              </p14:xfrm>
            </p:contentPart>
          </mc:Choice>
          <mc:Fallback xmlns="">
            <p:pic>
              <p:nvPicPr>
                <p:cNvPr id="192" name="Ink 191">
                  <a:extLst>
                    <a:ext uri="{FF2B5EF4-FFF2-40B4-BE49-F238E27FC236}">
                      <a16:creationId xmlns:a16="http://schemas.microsoft.com/office/drawing/2014/main" id="{FA9C4B75-A6E3-397B-94E7-DCB50486FC08}"/>
                    </a:ext>
                  </a:extLst>
                </p:cNvPr>
                <p:cNvPicPr/>
                <p:nvPr/>
              </p:nvPicPr>
              <p:blipFill>
                <a:blip r:embed="rId309"/>
                <a:stretch>
                  <a:fillRect/>
                </a:stretch>
              </p:blipFill>
              <p:spPr>
                <a:xfrm>
                  <a:off x="10807825" y="4864756"/>
                  <a:ext cx="47520" cy="28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0">
            <p14:nvContentPartPr>
              <p14:cNvPr id="197" name="Ink 196">
                <a:extLst>
                  <a:ext uri="{FF2B5EF4-FFF2-40B4-BE49-F238E27FC236}">
                    <a16:creationId xmlns:a16="http://schemas.microsoft.com/office/drawing/2014/main" id="{0F1FC5F4-595D-6BC2-8664-7BC5430B5F55}"/>
                  </a:ext>
                </a:extLst>
              </p14:cNvPr>
              <p14:cNvContentPartPr/>
              <p14:nvPr/>
            </p14:nvContentPartPr>
            <p14:xfrm>
              <a:off x="11012665" y="4811116"/>
              <a:ext cx="74520" cy="10800"/>
            </p14:xfrm>
          </p:contentPart>
        </mc:Choice>
        <mc:Fallback xmlns="">
          <p:pic>
            <p:nvPicPr>
              <p:cNvPr id="197" name="Ink 196">
                <a:extLst>
                  <a:ext uri="{FF2B5EF4-FFF2-40B4-BE49-F238E27FC236}">
                    <a16:creationId xmlns:a16="http://schemas.microsoft.com/office/drawing/2014/main" id="{0F1FC5F4-595D-6BC2-8664-7BC5430B5F55}"/>
                  </a:ext>
                </a:extLst>
              </p:cNvPr>
              <p:cNvPicPr/>
              <p:nvPr/>
            </p:nvPicPr>
            <p:blipFill>
              <a:blip r:embed="rId311"/>
              <a:stretch>
                <a:fillRect/>
              </a:stretch>
            </p:blipFill>
            <p:spPr>
              <a:xfrm>
                <a:off x="11003665" y="4802476"/>
                <a:ext cx="92160" cy="28440"/>
              </a:xfrm>
              <a:prstGeom prst="rect">
                <a:avLst/>
              </a:prstGeom>
            </p:spPr>
          </p:pic>
        </mc:Fallback>
      </mc:AlternateContent>
      <p:grpSp>
        <p:nvGrpSpPr>
          <p:cNvPr id="206" name="Group 205">
            <a:extLst>
              <a:ext uri="{FF2B5EF4-FFF2-40B4-BE49-F238E27FC236}">
                <a16:creationId xmlns:a16="http://schemas.microsoft.com/office/drawing/2014/main" id="{C0AB74B5-2175-7BFE-2BBE-CE6CA44BC969}"/>
              </a:ext>
            </a:extLst>
          </p:cNvPr>
          <p:cNvGrpSpPr/>
          <p:nvPr/>
        </p:nvGrpSpPr>
        <p:grpSpPr>
          <a:xfrm>
            <a:off x="11000785" y="4738756"/>
            <a:ext cx="818280" cy="163080"/>
            <a:chOff x="11000785" y="4738756"/>
            <a:chExt cx="818280" cy="163080"/>
          </a:xfrm>
        </p:grpSpPr>
        <mc:AlternateContent xmlns:mc="http://schemas.openxmlformats.org/markup-compatibility/2006" xmlns:p14="http://schemas.microsoft.com/office/powerpoint/2010/main">
          <mc:Choice Requires="p14">
            <p:contentPart p14:bwMode="auto" r:id="rId312">
              <p14:nvContentPartPr>
                <p14:cNvPr id="194" name="Ink 193">
                  <a:extLst>
                    <a:ext uri="{FF2B5EF4-FFF2-40B4-BE49-F238E27FC236}">
                      <a16:creationId xmlns:a16="http://schemas.microsoft.com/office/drawing/2014/main" id="{4A8FAC35-FD66-B8FD-8F7E-3BD6BDFBE630}"/>
                    </a:ext>
                  </a:extLst>
                </p14:cNvPr>
                <p14:cNvContentPartPr/>
                <p14:nvPr/>
              </p14:nvContentPartPr>
              <p14:xfrm>
                <a:off x="11000785" y="4749556"/>
                <a:ext cx="90720" cy="24120"/>
              </p14:xfrm>
            </p:contentPart>
          </mc:Choice>
          <mc:Fallback xmlns="">
            <p:pic>
              <p:nvPicPr>
                <p:cNvPr id="194" name="Ink 193">
                  <a:extLst>
                    <a:ext uri="{FF2B5EF4-FFF2-40B4-BE49-F238E27FC236}">
                      <a16:creationId xmlns:a16="http://schemas.microsoft.com/office/drawing/2014/main" id="{4A8FAC35-FD66-B8FD-8F7E-3BD6BDFBE630}"/>
                    </a:ext>
                  </a:extLst>
                </p:cNvPr>
                <p:cNvPicPr/>
                <p:nvPr/>
              </p:nvPicPr>
              <p:blipFill>
                <a:blip r:embed="rId313"/>
                <a:stretch>
                  <a:fillRect/>
                </a:stretch>
              </p:blipFill>
              <p:spPr>
                <a:xfrm>
                  <a:off x="10991785" y="4740916"/>
                  <a:ext cx="10836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195" name="Ink 194">
                  <a:extLst>
                    <a:ext uri="{FF2B5EF4-FFF2-40B4-BE49-F238E27FC236}">
                      <a16:creationId xmlns:a16="http://schemas.microsoft.com/office/drawing/2014/main" id="{7C394502-D515-330B-ECE1-D60D1F46C9CD}"/>
                    </a:ext>
                  </a:extLst>
                </p14:cNvPr>
                <p14:cNvContentPartPr/>
                <p14:nvPr/>
              </p14:nvContentPartPr>
              <p14:xfrm>
                <a:off x="11033185" y="4794556"/>
                <a:ext cx="56160" cy="10800"/>
              </p14:xfrm>
            </p:contentPart>
          </mc:Choice>
          <mc:Fallback xmlns="">
            <p:pic>
              <p:nvPicPr>
                <p:cNvPr id="195" name="Ink 194">
                  <a:extLst>
                    <a:ext uri="{FF2B5EF4-FFF2-40B4-BE49-F238E27FC236}">
                      <a16:creationId xmlns:a16="http://schemas.microsoft.com/office/drawing/2014/main" id="{7C394502-D515-330B-ECE1-D60D1F46C9CD}"/>
                    </a:ext>
                  </a:extLst>
                </p:cNvPr>
                <p:cNvPicPr/>
                <p:nvPr/>
              </p:nvPicPr>
              <p:blipFill>
                <a:blip r:embed="rId315"/>
                <a:stretch>
                  <a:fillRect/>
                </a:stretch>
              </p:blipFill>
              <p:spPr>
                <a:xfrm>
                  <a:off x="11024185" y="4785916"/>
                  <a:ext cx="738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199" name="Ink 198">
                  <a:extLst>
                    <a:ext uri="{FF2B5EF4-FFF2-40B4-BE49-F238E27FC236}">
                      <a16:creationId xmlns:a16="http://schemas.microsoft.com/office/drawing/2014/main" id="{D8094EB7-1BA9-826A-ED88-EA285B514EA1}"/>
                    </a:ext>
                  </a:extLst>
                </p14:cNvPr>
                <p14:cNvContentPartPr/>
                <p14:nvPr/>
              </p14:nvContentPartPr>
              <p14:xfrm>
                <a:off x="11165305" y="4738756"/>
                <a:ext cx="99720" cy="103680"/>
              </p14:xfrm>
            </p:contentPart>
          </mc:Choice>
          <mc:Fallback xmlns="">
            <p:pic>
              <p:nvPicPr>
                <p:cNvPr id="199" name="Ink 198">
                  <a:extLst>
                    <a:ext uri="{FF2B5EF4-FFF2-40B4-BE49-F238E27FC236}">
                      <a16:creationId xmlns:a16="http://schemas.microsoft.com/office/drawing/2014/main" id="{D8094EB7-1BA9-826A-ED88-EA285B514EA1}"/>
                    </a:ext>
                  </a:extLst>
                </p:cNvPr>
                <p:cNvPicPr/>
                <p:nvPr/>
              </p:nvPicPr>
              <p:blipFill>
                <a:blip r:embed="rId317"/>
                <a:stretch>
                  <a:fillRect/>
                </a:stretch>
              </p:blipFill>
              <p:spPr>
                <a:xfrm>
                  <a:off x="11156305" y="4730116"/>
                  <a:ext cx="11736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200" name="Ink 199">
                  <a:extLst>
                    <a:ext uri="{FF2B5EF4-FFF2-40B4-BE49-F238E27FC236}">
                      <a16:creationId xmlns:a16="http://schemas.microsoft.com/office/drawing/2014/main" id="{1E0AE615-FB1C-33E4-D8D8-45881FB3A89D}"/>
                    </a:ext>
                  </a:extLst>
                </p14:cNvPr>
                <p14:cNvContentPartPr/>
                <p14:nvPr/>
              </p14:nvContentPartPr>
              <p14:xfrm>
                <a:off x="11207785" y="4740556"/>
                <a:ext cx="75960" cy="14400"/>
              </p14:xfrm>
            </p:contentPart>
          </mc:Choice>
          <mc:Fallback xmlns="">
            <p:pic>
              <p:nvPicPr>
                <p:cNvPr id="200" name="Ink 199">
                  <a:extLst>
                    <a:ext uri="{FF2B5EF4-FFF2-40B4-BE49-F238E27FC236}">
                      <a16:creationId xmlns:a16="http://schemas.microsoft.com/office/drawing/2014/main" id="{1E0AE615-FB1C-33E4-D8D8-45881FB3A89D}"/>
                    </a:ext>
                  </a:extLst>
                </p:cNvPr>
                <p:cNvPicPr/>
                <p:nvPr/>
              </p:nvPicPr>
              <p:blipFill>
                <a:blip r:embed="rId319"/>
                <a:stretch>
                  <a:fillRect/>
                </a:stretch>
              </p:blipFill>
              <p:spPr>
                <a:xfrm>
                  <a:off x="11198785" y="4731916"/>
                  <a:ext cx="9360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201" name="Ink 200">
                  <a:extLst>
                    <a:ext uri="{FF2B5EF4-FFF2-40B4-BE49-F238E27FC236}">
                      <a16:creationId xmlns:a16="http://schemas.microsoft.com/office/drawing/2014/main" id="{14BB21D7-6080-1884-351B-7477B3ABA7DF}"/>
                    </a:ext>
                  </a:extLst>
                </p14:cNvPr>
                <p14:cNvContentPartPr/>
                <p14:nvPr/>
              </p14:nvContentPartPr>
              <p14:xfrm>
                <a:off x="11330185" y="4755676"/>
                <a:ext cx="62280" cy="55800"/>
              </p14:xfrm>
            </p:contentPart>
          </mc:Choice>
          <mc:Fallback xmlns="">
            <p:pic>
              <p:nvPicPr>
                <p:cNvPr id="201" name="Ink 200">
                  <a:extLst>
                    <a:ext uri="{FF2B5EF4-FFF2-40B4-BE49-F238E27FC236}">
                      <a16:creationId xmlns:a16="http://schemas.microsoft.com/office/drawing/2014/main" id="{14BB21D7-6080-1884-351B-7477B3ABA7DF}"/>
                    </a:ext>
                  </a:extLst>
                </p:cNvPr>
                <p:cNvPicPr/>
                <p:nvPr/>
              </p:nvPicPr>
              <p:blipFill>
                <a:blip r:embed="rId321"/>
                <a:stretch>
                  <a:fillRect/>
                </a:stretch>
              </p:blipFill>
              <p:spPr>
                <a:xfrm>
                  <a:off x="11321185" y="4747036"/>
                  <a:ext cx="7992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202" name="Ink 201">
                  <a:extLst>
                    <a:ext uri="{FF2B5EF4-FFF2-40B4-BE49-F238E27FC236}">
                      <a16:creationId xmlns:a16="http://schemas.microsoft.com/office/drawing/2014/main" id="{C448F14C-755E-0004-B74E-4F8958478C46}"/>
                    </a:ext>
                  </a:extLst>
                </p14:cNvPr>
                <p14:cNvContentPartPr/>
                <p14:nvPr/>
              </p14:nvContentPartPr>
              <p14:xfrm>
                <a:off x="11387785" y="4756756"/>
                <a:ext cx="16920" cy="108360"/>
              </p14:xfrm>
            </p:contentPart>
          </mc:Choice>
          <mc:Fallback xmlns="">
            <p:pic>
              <p:nvPicPr>
                <p:cNvPr id="202" name="Ink 201">
                  <a:extLst>
                    <a:ext uri="{FF2B5EF4-FFF2-40B4-BE49-F238E27FC236}">
                      <a16:creationId xmlns:a16="http://schemas.microsoft.com/office/drawing/2014/main" id="{C448F14C-755E-0004-B74E-4F8958478C46}"/>
                    </a:ext>
                  </a:extLst>
                </p:cNvPr>
                <p:cNvPicPr/>
                <p:nvPr/>
              </p:nvPicPr>
              <p:blipFill>
                <a:blip r:embed="rId323"/>
                <a:stretch>
                  <a:fillRect/>
                </a:stretch>
              </p:blipFill>
              <p:spPr>
                <a:xfrm>
                  <a:off x="11378785" y="4747756"/>
                  <a:ext cx="345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203" name="Ink 202">
                  <a:extLst>
                    <a:ext uri="{FF2B5EF4-FFF2-40B4-BE49-F238E27FC236}">
                      <a16:creationId xmlns:a16="http://schemas.microsoft.com/office/drawing/2014/main" id="{E19A1DEC-73A0-AE31-F9D4-E21040730872}"/>
                    </a:ext>
                  </a:extLst>
                </p14:cNvPr>
                <p14:cNvContentPartPr/>
                <p14:nvPr/>
              </p14:nvContentPartPr>
              <p14:xfrm>
                <a:off x="11439985" y="4772596"/>
                <a:ext cx="83880" cy="74880"/>
              </p14:xfrm>
            </p:contentPart>
          </mc:Choice>
          <mc:Fallback xmlns="">
            <p:pic>
              <p:nvPicPr>
                <p:cNvPr id="203" name="Ink 202">
                  <a:extLst>
                    <a:ext uri="{FF2B5EF4-FFF2-40B4-BE49-F238E27FC236}">
                      <a16:creationId xmlns:a16="http://schemas.microsoft.com/office/drawing/2014/main" id="{E19A1DEC-73A0-AE31-F9D4-E21040730872}"/>
                    </a:ext>
                  </a:extLst>
                </p:cNvPr>
                <p:cNvPicPr/>
                <p:nvPr/>
              </p:nvPicPr>
              <p:blipFill>
                <a:blip r:embed="rId325"/>
                <a:stretch>
                  <a:fillRect/>
                </a:stretch>
              </p:blipFill>
              <p:spPr>
                <a:xfrm>
                  <a:off x="11430985" y="4763596"/>
                  <a:ext cx="10152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204" name="Ink 203">
                  <a:extLst>
                    <a:ext uri="{FF2B5EF4-FFF2-40B4-BE49-F238E27FC236}">
                      <a16:creationId xmlns:a16="http://schemas.microsoft.com/office/drawing/2014/main" id="{F588B405-63DE-A5C7-D47E-0C272B4E0C7D}"/>
                    </a:ext>
                  </a:extLst>
                </p14:cNvPr>
                <p14:cNvContentPartPr/>
                <p14:nvPr/>
              </p14:nvContentPartPr>
              <p14:xfrm>
                <a:off x="11578945" y="4772596"/>
                <a:ext cx="93240" cy="70200"/>
              </p14:xfrm>
            </p:contentPart>
          </mc:Choice>
          <mc:Fallback xmlns="">
            <p:pic>
              <p:nvPicPr>
                <p:cNvPr id="204" name="Ink 203">
                  <a:extLst>
                    <a:ext uri="{FF2B5EF4-FFF2-40B4-BE49-F238E27FC236}">
                      <a16:creationId xmlns:a16="http://schemas.microsoft.com/office/drawing/2014/main" id="{F588B405-63DE-A5C7-D47E-0C272B4E0C7D}"/>
                    </a:ext>
                  </a:extLst>
                </p:cNvPr>
                <p:cNvPicPr/>
                <p:nvPr/>
              </p:nvPicPr>
              <p:blipFill>
                <a:blip r:embed="rId327"/>
                <a:stretch>
                  <a:fillRect/>
                </a:stretch>
              </p:blipFill>
              <p:spPr>
                <a:xfrm>
                  <a:off x="11570305" y="4763956"/>
                  <a:ext cx="11088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205" name="Ink 204">
                  <a:extLst>
                    <a:ext uri="{FF2B5EF4-FFF2-40B4-BE49-F238E27FC236}">
                      <a16:creationId xmlns:a16="http://schemas.microsoft.com/office/drawing/2014/main" id="{140934AC-9EDD-D8AD-0568-50CED7F6CD04}"/>
                    </a:ext>
                  </a:extLst>
                </p14:cNvPr>
                <p14:cNvContentPartPr/>
                <p14:nvPr/>
              </p14:nvContentPartPr>
              <p14:xfrm>
                <a:off x="11744545" y="4789876"/>
                <a:ext cx="74520" cy="111960"/>
              </p14:xfrm>
            </p:contentPart>
          </mc:Choice>
          <mc:Fallback xmlns="">
            <p:pic>
              <p:nvPicPr>
                <p:cNvPr id="205" name="Ink 204">
                  <a:extLst>
                    <a:ext uri="{FF2B5EF4-FFF2-40B4-BE49-F238E27FC236}">
                      <a16:creationId xmlns:a16="http://schemas.microsoft.com/office/drawing/2014/main" id="{140934AC-9EDD-D8AD-0568-50CED7F6CD04}"/>
                    </a:ext>
                  </a:extLst>
                </p:cNvPr>
                <p:cNvPicPr/>
                <p:nvPr/>
              </p:nvPicPr>
              <p:blipFill>
                <a:blip r:embed="rId329"/>
                <a:stretch>
                  <a:fillRect/>
                </a:stretch>
              </p:blipFill>
              <p:spPr>
                <a:xfrm>
                  <a:off x="11735905" y="4781236"/>
                  <a:ext cx="92160" cy="129600"/>
                </a:xfrm>
                <a:prstGeom prst="rect">
                  <a:avLst/>
                </a:prstGeom>
              </p:spPr>
            </p:pic>
          </mc:Fallback>
        </mc:AlternateContent>
      </p:grpSp>
      <p:grpSp>
        <p:nvGrpSpPr>
          <p:cNvPr id="224" name="Group 223">
            <a:extLst>
              <a:ext uri="{FF2B5EF4-FFF2-40B4-BE49-F238E27FC236}">
                <a16:creationId xmlns:a16="http://schemas.microsoft.com/office/drawing/2014/main" id="{E6814F05-B067-9D95-C6C5-8086DF192111}"/>
              </a:ext>
            </a:extLst>
          </p:cNvPr>
          <p:cNvGrpSpPr/>
          <p:nvPr/>
        </p:nvGrpSpPr>
        <p:grpSpPr>
          <a:xfrm>
            <a:off x="5701585" y="3497476"/>
            <a:ext cx="972000" cy="430920"/>
            <a:chOff x="5701585" y="3497476"/>
            <a:chExt cx="972000" cy="430920"/>
          </a:xfrm>
        </p:grpSpPr>
        <mc:AlternateContent xmlns:mc="http://schemas.openxmlformats.org/markup-compatibility/2006" xmlns:p14="http://schemas.microsoft.com/office/powerpoint/2010/main">
          <mc:Choice Requires="p14">
            <p:contentPart p14:bwMode="auto" r:id="rId330">
              <p14:nvContentPartPr>
                <p14:cNvPr id="23" name="Ink 22">
                  <a:extLst>
                    <a:ext uri="{FF2B5EF4-FFF2-40B4-BE49-F238E27FC236}">
                      <a16:creationId xmlns:a16="http://schemas.microsoft.com/office/drawing/2014/main" id="{34A17F87-ED87-C942-9F1D-84DE9711F018}"/>
                    </a:ext>
                  </a:extLst>
                </p14:cNvPr>
                <p14:cNvContentPartPr/>
                <p14:nvPr/>
              </p14:nvContentPartPr>
              <p14:xfrm>
                <a:off x="5718145" y="3791956"/>
                <a:ext cx="81000" cy="136440"/>
              </p14:xfrm>
            </p:contentPart>
          </mc:Choice>
          <mc:Fallback xmlns="">
            <p:pic>
              <p:nvPicPr>
                <p:cNvPr id="23" name="Ink 22">
                  <a:extLst>
                    <a:ext uri="{FF2B5EF4-FFF2-40B4-BE49-F238E27FC236}">
                      <a16:creationId xmlns:a16="http://schemas.microsoft.com/office/drawing/2014/main" id="{34A17F87-ED87-C942-9F1D-84DE9711F018}"/>
                    </a:ext>
                  </a:extLst>
                </p:cNvPr>
                <p:cNvPicPr/>
                <p:nvPr/>
              </p:nvPicPr>
              <p:blipFill>
                <a:blip r:embed="rId331"/>
                <a:stretch>
                  <a:fillRect/>
                </a:stretch>
              </p:blipFill>
              <p:spPr>
                <a:xfrm>
                  <a:off x="5709145" y="3783316"/>
                  <a:ext cx="986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24" name="Ink 23">
                  <a:extLst>
                    <a:ext uri="{FF2B5EF4-FFF2-40B4-BE49-F238E27FC236}">
                      <a16:creationId xmlns:a16="http://schemas.microsoft.com/office/drawing/2014/main" id="{AF7CD571-44D8-915A-0F5F-83EDC952E58F}"/>
                    </a:ext>
                  </a:extLst>
                </p14:cNvPr>
                <p14:cNvContentPartPr/>
                <p14:nvPr/>
              </p14:nvContentPartPr>
              <p14:xfrm>
                <a:off x="5811385" y="3797356"/>
                <a:ext cx="76320" cy="92520"/>
              </p14:xfrm>
            </p:contentPart>
          </mc:Choice>
          <mc:Fallback xmlns="">
            <p:pic>
              <p:nvPicPr>
                <p:cNvPr id="24" name="Ink 23">
                  <a:extLst>
                    <a:ext uri="{FF2B5EF4-FFF2-40B4-BE49-F238E27FC236}">
                      <a16:creationId xmlns:a16="http://schemas.microsoft.com/office/drawing/2014/main" id="{AF7CD571-44D8-915A-0F5F-83EDC952E58F}"/>
                    </a:ext>
                  </a:extLst>
                </p:cNvPr>
                <p:cNvPicPr/>
                <p:nvPr/>
              </p:nvPicPr>
              <p:blipFill>
                <a:blip r:embed="rId333"/>
                <a:stretch>
                  <a:fillRect/>
                </a:stretch>
              </p:blipFill>
              <p:spPr>
                <a:xfrm>
                  <a:off x="5802385" y="3788716"/>
                  <a:ext cx="9396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25" name="Ink 24">
                  <a:extLst>
                    <a:ext uri="{FF2B5EF4-FFF2-40B4-BE49-F238E27FC236}">
                      <a16:creationId xmlns:a16="http://schemas.microsoft.com/office/drawing/2014/main" id="{51F11709-6A6F-46D0-BC9B-8DBD858F6A64}"/>
                    </a:ext>
                  </a:extLst>
                </p14:cNvPr>
                <p14:cNvContentPartPr/>
                <p14:nvPr/>
              </p14:nvContentPartPr>
              <p14:xfrm>
                <a:off x="5918305" y="3799876"/>
                <a:ext cx="78480" cy="99720"/>
              </p14:xfrm>
            </p:contentPart>
          </mc:Choice>
          <mc:Fallback xmlns="">
            <p:pic>
              <p:nvPicPr>
                <p:cNvPr id="25" name="Ink 24">
                  <a:extLst>
                    <a:ext uri="{FF2B5EF4-FFF2-40B4-BE49-F238E27FC236}">
                      <a16:creationId xmlns:a16="http://schemas.microsoft.com/office/drawing/2014/main" id="{51F11709-6A6F-46D0-BC9B-8DBD858F6A64}"/>
                    </a:ext>
                  </a:extLst>
                </p:cNvPr>
                <p:cNvPicPr/>
                <p:nvPr/>
              </p:nvPicPr>
              <p:blipFill>
                <a:blip r:embed="rId335"/>
                <a:stretch>
                  <a:fillRect/>
                </a:stretch>
              </p:blipFill>
              <p:spPr>
                <a:xfrm>
                  <a:off x="5909305" y="3790876"/>
                  <a:ext cx="9612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26" name="Ink 25">
                  <a:extLst>
                    <a:ext uri="{FF2B5EF4-FFF2-40B4-BE49-F238E27FC236}">
                      <a16:creationId xmlns:a16="http://schemas.microsoft.com/office/drawing/2014/main" id="{3CB1BB6F-9901-5580-9548-83E83116EA37}"/>
                    </a:ext>
                  </a:extLst>
                </p14:cNvPr>
                <p14:cNvContentPartPr/>
                <p14:nvPr/>
              </p14:nvContentPartPr>
              <p14:xfrm>
                <a:off x="6035665" y="3821836"/>
                <a:ext cx="360" cy="55080"/>
              </p14:xfrm>
            </p:contentPart>
          </mc:Choice>
          <mc:Fallback xmlns="">
            <p:pic>
              <p:nvPicPr>
                <p:cNvPr id="26" name="Ink 25">
                  <a:extLst>
                    <a:ext uri="{FF2B5EF4-FFF2-40B4-BE49-F238E27FC236}">
                      <a16:creationId xmlns:a16="http://schemas.microsoft.com/office/drawing/2014/main" id="{3CB1BB6F-9901-5580-9548-83E83116EA37}"/>
                    </a:ext>
                  </a:extLst>
                </p:cNvPr>
                <p:cNvPicPr/>
                <p:nvPr/>
              </p:nvPicPr>
              <p:blipFill>
                <a:blip r:embed="rId337"/>
                <a:stretch>
                  <a:fillRect/>
                </a:stretch>
              </p:blipFill>
              <p:spPr>
                <a:xfrm>
                  <a:off x="6027025" y="3812836"/>
                  <a:ext cx="1800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27" name="Ink 26">
                  <a:extLst>
                    <a:ext uri="{FF2B5EF4-FFF2-40B4-BE49-F238E27FC236}">
                      <a16:creationId xmlns:a16="http://schemas.microsoft.com/office/drawing/2014/main" id="{A7AD1364-ABA7-92C2-0047-A1C5A7F93EE7}"/>
                    </a:ext>
                  </a:extLst>
                </p14:cNvPr>
                <p14:cNvContentPartPr/>
                <p14:nvPr/>
              </p14:nvContentPartPr>
              <p14:xfrm>
                <a:off x="6033865" y="3762796"/>
                <a:ext cx="12600" cy="16920"/>
              </p14:xfrm>
            </p:contentPart>
          </mc:Choice>
          <mc:Fallback xmlns="">
            <p:pic>
              <p:nvPicPr>
                <p:cNvPr id="27" name="Ink 26">
                  <a:extLst>
                    <a:ext uri="{FF2B5EF4-FFF2-40B4-BE49-F238E27FC236}">
                      <a16:creationId xmlns:a16="http://schemas.microsoft.com/office/drawing/2014/main" id="{A7AD1364-ABA7-92C2-0047-A1C5A7F93EE7}"/>
                    </a:ext>
                  </a:extLst>
                </p:cNvPr>
                <p:cNvPicPr/>
                <p:nvPr/>
              </p:nvPicPr>
              <p:blipFill>
                <a:blip r:embed="rId339"/>
                <a:stretch>
                  <a:fillRect/>
                </a:stretch>
              </p:blipFill>
              <p:spPr>
                <a:xfrm>
                  <a:off x="6024865" y="3754156"/>
                  <a:ext cx="302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28" name="Ink 27">
                  <a:extLst>
                    <a:ext uri="{FF2B5EF4-FFF2-40B4-BE49-F238E27FC236}">
                      <a16:creationId xmlns:a16="http://schemas.microsoft.com/office/drawing/2014/main" id="{65660593-2921-BAC5-C583-A183EE165A8C}"/>
                    </a:ext>
                  </a:extLst>
                </p14:cNvPr>
                <p14:cNvContentPartPr/>
                <p14:nvPr/>
              </p14:nvContentPartPr>
              <p14:xfrm>
                <a:off x="6101185" y="3793036"/>
                <a:ext cx="38160" cy="113400"/>
              </p14:xfrm>
            </p:contentPart>
          </mc:Choice>
          <mc:Fallback xmlns="">
            <p:pic>
              <p:nvPicPr>
                <p:cNvPr id="28" name="Ink 27">
                  <a:extLst>
                    <a:ext uri="{FF2B5EF4-FFF2-40B4-BE49-F238E27FC236}">
                      <a16:creationId xmlns:a16="http://schemas.microsoft.com/office/drawing/2014/main" id="{65660593-2921-BAC5-C583-A183EE165A8C}"/>
                    </a:ext>
                  </a:extLst>
                </p:cNvPr>
                <p:cNvPicPr/>
                <p:nvPr/>
              </p:nvPicPr>
              <p:blipFill>
                <a:blip r:embed="rId341"/>
                <a:stretch>
                  <a:fillRect/>
                </a:stretch>
              </p:blipFill>
              <p:spPr>
                <a:xfrm>
                  <a:off x="6092185" y="3784036"/>
                  <a:ext cx="5580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29" name="Ink 28">
                  <a:extLst>
                    <a:ext uri="{FF2B5EF4-FFF2-40B4-BE49-F238E27FC236}">
                      <a16:creationId xmlns:a16="http://schemas.microsoft.com/office/drawing/2014/main" id="{29A5099E-663A-37EE-25D8-1A6B417C8E23}"/>
                    </a:ext>
                  </a:extLst>
                </p14:cNvPr>
                <p14:cNvContentPartPr/>
                <p14:nvPr/>
              </p14:nvContentPartPr>
              <p14:xfrm>
                <a:off x="6178225" y="3799876"/>
                <a:ext cx="64800" cy="92160"/>
              </p14:xfrm>
            </p:contentPart>
          </mc:Choice>
          <mc:Fallback xmlns="">
            <p:pic>
              <p:nvPicPr>
                <p:cNvPr id="29" name="Ink 28">
                  <a:extLst>
                    <a:ext uri="{FF2B5EF4-FFF2-40B4-BE49-F238E27FC236}">
                      <a16:creationId xmlns:a16="http://schemas.microsoft.com/office/drawing/2014/main" id="{29A5099E-663A-37EE-25D8-1A6B417C8E23}"/>
                    </a:ext>
                  </a:extLst>
                </p:cNvPr>
                <p:cNvPicPr/>
                <p:nvPr/>
              </p:nvPicPr>
              <p:blipFill>
                <a:blip r:embed="rId343"/>
                <a:stretch>
                  <a:fillRect/>
                </a:stretch>
              </p:blipFill>
              <p:spPr>
                <a:xfrm>
                  <a:off x="6169225" y="3791236"/>
                  <a:ext cx="8244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207" name="Ink 206">
                  <a:extLst>
                    <a:ext uri="{FF2B5EF4-FFF2-40B4-BE49-F238E27FC236}">
                      <a16:creationId xmlns:a16="http://schemas.microsoft.com/office/drawing/2014/main" id="{295FA97B-78B0-6DBB-8B9A-0A686F4635D7}"/>
                    </a:ext>
                  </a:extLst>
                </p14:cNvPr>
                <p14:cNvContentPartPr/>
                <p14:nvPr/>
              </p14:nvContentPartPr>
              <p14:xfrm>
                <a:off x="6295225" y="3737956"/>
                <a:ext cx="71280" cy="125640"/>
              </p14:xfrm>
            </p:contentPart>
          </mc:Choice>
          <mc:Fallback xmlns="">
            <p:pic>
              <p:nvPicPr>
                <p:cNvPr id="207" name="Ink 206">
                  <a:extLst>
                    <a:ext uri="{FF2B5EF4-FFF2-40B4-BE49-F238E27FC236}">
                      <a16:creationId xmlns:a16="http://schemas.microsoft.com/office/drawing/2014/main" id="{295FA97B-78B0-6DBB-8B9A-0A686F4635D7}"/>
                    </a:ext>
                  </a:extLst>
                </p:cNvPr>
                <p:cNvPicPr/>
                <p:nvPr/>
              </p:nvPicPr>
              <p:blipFill>
                <a:blip r:embed="rId345"/>
                <a:stretch>
                  <a:fillRect/>
                </a:stretch>
              </p:blipFill>
              <p:spPr>
                <a:xfrm>
                  <a:off x="6286585" y="3728956"/>
                  <a:ext cx="8892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208" name="Ink 207">
                  <a:extLst>
                    <a:ext uri="{FF2B5EF4-FFF2-40B4-BE49-F238E27FC236}">
                      <a16:creationId xmlns:a16="http://schemas.microsoft.com/office/drawing/2014/main" id="{9709964A-E0A3-6073-02E0-420DDA93364D}"/>
                    </a:ext>
                  </a:extLst>
                </p14:cNvPr>
                <p14:cNvContentPartPr/>
                <p14:nvPr/>
              </p14:nvContentPartPr>
              <p14:xfrm>
                <a:off x="5701585" y="3558676"/>
                <a:ext cx="70200" cy="153720"/>
              </p14:xfrm>
            </p:contentPart>
          </mc:Choice>
          <mc:Fallback xmlns="">
            <p:pic>
              <p:nvPicPr>
                <p:cNvPr id="208" name="Ink 207">
                  <a:extLst>
                    <a:ext uri="{FF2B5EF4-FFF2-40B4-BE49-F238E27FC236}">
                      <a16:creationId xmlns:a16="http://schemas.microsoft.com/office/drawing/2014/main" id="{9709964A-E0A3-6073-02E0-420DDA93364D}"/>
                    </a:ext>
                  </a:extLst>
                </p:cNvPr>
                <p:cNvPicPr/>
                <p:nvPr/>
              </p:nvPicPr>
              <p:blipFill>
                <a:blip r:embed="rId347"/>
                <a:stretch>
                  <a:fillRect/>
                </a:stretch>
              </p:blipFill>
              <p:spPr>
                <a:xfrm>
                  <a:off x="5692945" y="3549676"/>
                  <a:ext cx="8784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209" name="Ink 208">
                  <a:extLst>
                    <a:ext uri="{FF2B5EF4-FFF2-40B4-BE49-F238E27FC236}">
                      <a16:creationId xmlns:a16="http://schemas.microsoft.com/office/drawing/2014/main" id="{D85E75DD-F9B1-C180-CF4B-2393F67E7EB3}"/>
                    </a:ext>
                  </a:extLst>
                </p14:cNvPr>
                <p14:cNvContentPartPr/>
                <p14:nvPr/>
              </p14:nvContentPartPr>
              <p14:xfrm>
                <a:off x="5832265" y="3682156"/>
                <a:ext cx="7920" cy="12960"/>
              </p14:xfrm>
            </p:contentPart>
          </mc:Choice>
          <mc:Fallback xmlns="">
            <p:pic>
              <p:nvPicPr>
                <p:cNvPr id="209" name="Ink 208">
                  <a:extLst>
                    <a:ext uri="{FF2B5EF4-FFF2-40B4-BE49-F238E27FC236}">
                      <a16:creationId xmlns:a16="http://schemas.microsoft.com/office/drawing/2014/main" id="{D85E75DD-F9B1-C180-CF4B-2393F67E7EB3}"/>
                    </a:ext>
                  </a:extLst>
                </p:cNvPr>
                <p:cNvPicPr/>
                <p:nvPr/>
              </p:nvPicPr>
              <p:blipFill>
                <a:blip r:embed="rId349"/>
                <a:stretch>
                  <a:fillRect/>
                </a:stretch>
              </p:blipFill>
              <p:spPr>
                <a:xfrm>
                  <a:off x="5823265" y="3673516"/>
                  <a:ext cx="2556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210" name="Ink 209">
                  <a:extLst>
                    <a:ext uri="{FF2B5EF4-FFF2-40B4-BE49-F238E27FC236}">
                      <a16:creationId xmlns:a16="http://schemas.microsoft.com/office/drawing/2014/main" id="{6C45B02A-D02E-9DB3-0EF5-52244FD55BDE}"/>
                    </a:ext>
                  </a:extLst>
                </p14:cNvPr>
                <p14:cNvContentPartPr/>
                <p14:nvPr/>
              </p14:nvContentPartPr>
              <p14:xfrm>
                <a:off x="5915785" y="3602956"/>
                <a:ext cx="37080" cy="63720"/>
              </p14:xfrm>
            </p:contentPart>
          </mc:Choice>
          <mc:Fallback xmlns="">
            <p:pic>
              <p:nvPicPr>
                <p:cNvPr id="210" name="Ink 209">
                  <a:extLst>
                    <a:ext uri="{FF2B5EF4-FFF2-40B4-BE49-F238E27FC236}">
                      <a16:creationId xmlns:a16="http://schemas.microsoft.com/office/drawing/2014/main" id="{6C45B02A-D02E-9DB3-0EF5-52244FD55BDE}"/>
                    </a:ext>
                  </a:extLst>
                </p:cNvPr>
                <p:cNvPicPr/>
                <p:nvPr/>
              </p:nvPicPr>
              <p:blipFill>
                <a:blip r:embed="rId351"/>
                <a:stretch>
                  <a:fillRect/>
                </a:stretch>
              </p:blipFill>
              <p:spPr>
                <a:xfrm>
                  <a:off x="5906785" y="3594316"/>
                  <a:ext cx="5472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211" name="Ink 210">
                  <a:extLst>
                    <a:ext uri="{FF2B5EF4-FFF2-40B4-BE49-F238E27FC236}">
                      <a16:creationId xmlns:a16="http://schemas.microsoft.com/office/drawing/2014/main" id="{DDD00399-62B3-F020-5357-B89DFC7D1A80}"/>
                    </a:ext>
                  </a:extLst>
                </p14:cNvPr>
                <p14:cNvContentPartPr/>
                <p14:nvPr/>
              </p14:nvContentPartPr>
              <p14:xfrm>
                <a:off x="5960065" y="3601156"/>
                <a:ext cx="6120" cy="104760"/>
              </p14:xfrm>
            </p:contentPart>
          </mc:Choice>
          <mc:Fallback xmlns="">
            <p:pic>
              <p:nvPicPr>
                <p:cNvPr id="211" name="Ink 210">
                  <a:extLst>
                    <a:ext uri="{FF2B5EF4-FFF2-40B4-BE49-F238E27FC236}">
                      <a16:creationId xmlns:a16="http://schemas.microsoft.com/office/drawing/2014/main" id="{DDD00399-62B3-F020-5357-B89DFC7D1A80}"/>
                    </a:ext>
                  </a:extLst>
                </p:cNvPr>
                <p:cNvPicPr/>
                <p:nvPr/>
              </p:nvPicPr>
              <p:blipFill>
                <a:blip r:embed="rId353"/>
                <a:stretch>
                  <a:fillRect/>
                </a:stretch>
              </p:blipFill>
              <p:spPr>
                <a:xfrm>
                  <a:off x="5951065" y="3592516"/>
                  <a:ext cx="2376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213" name="Ink 212">
                  <a:extLst>
                    <a:ext uri="{FF2B5EF4-FFF2-40B4-BE49-F238E27FC236}">
                      <a16:creationId xmlns:a16="http://schemas.microsoft.com/office/drawing/2014/main" id="{7888FFA1-D873-10E6-3F9B-540CD3E282A7}"/>
                    </a:ext>
                  </a:extLst>
                </p14:cNvPr>
                <p14:cNvContentPartPr/>
                <p14:nvPr/>
              </p14:nvContentPartPr>
              <p14:xfrm>
                <a:off x="6033865" y="3622036"/>
                <a:ext cx="60480" cy="55080"/>
              </p14:xfrm>
            </p:contentPart>
          </mc:Choice>
          <mc:Fallback xmlns="">
            <p:pic>
              <p:nvPicPr>
                <p:cNvPr id="213" name="Ink 212">
                  <a:extLst>
                    <a:ext uri="{FF2B5EF4-FFF2-40B4-BE49-F238E27FC236}">
                      <a16:creationId xmlns:a16="http://schemas.microsoft.com/office/drawing/2014/main" id="{7888FFA1-D873-10E6-3F9B-540CD3E282A7}"/>
                    </a:ext>
                  </a:extLst>
                </p:cNvPr>
                <p:cNvPicPr/>
                <p:nvPr/>
              </p:nvPicPr>
              <p:blipFill>
                <a:blip r:embed="rId355"/>
                <a:stretch>
                  <a:fillRect/>
                </a:stretch>
              </p:blipFill>
              <p:spPr>
                <a:xfrm>
                  <a:off x="6024865" y="3613036"/>
                  <a:ext cx="7812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214" name="Ink 213">
                  <a:extLst>
                    <a:ext uri="{FF2B5EF4-FFF2-40B4-BE49-F238E27FC236}">
                      <a16:creationId xmlns:a16="http://schemas.microsoft.com/office/drawing/2014/main" id="{F97B5178-BC6D-CA55-8E77-589026507957}"/>
                    </a:ext>
                  </a:extLst>
                </p14:cNvPr>
                <p14:cNvContentPartPr/>
                <p14:nvPr/>
              </p14:nvContentPartPr>
              <p14:xfrm>
                <a:off x="6038185" y="3604756"/>
                <a:ext cx="37080" cy="92520"/>
              </p14:xfrm>
            </p:contentPart>
          </mc:Choice>
          <mc:Fallback xmlns="">
            <p:pic>
              <p:nvPicPr>
                <p:cNvPr id="214" name="Ink 213">
                  <a:extLst>
                    <a:ext uri="{FF2B5EF4-FFF2-40B4-BE49-F238E27FC236}">
                      <a16:creationId xmlns:a16="http://schemas.microsoft.com/office/drawing/2014/main" id="{F97B5178-BC6D-CA55-8E77-589026507957}"/>
                    </a:ext>
                  </a:extLst>
                </p:cNvPr>
                <p:cNvPicPr/>
                <p:nvPr/>
              </p:nvPicPr>
              <p:blipFill>
                <a:blip r:embed="rId357"/>
                <a:stretch>
                  <a:fillRect/>
                </a:stretch>
              </p:blipFill>
              <p:spPr>
                <a:xfrm>
                  <a:off x="6029185" y="3596116"/>
                  <a:ext cx="547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215" name="Ink 214">
                  <a:extLst>
                    <a:ext uri="{FF2B5EF4-FFF2-40B4-BE49-F238E27FC236}">
                      <a16:creationId xmlns:a16="http://schemas.microsoft.com/office/drawing/2014/main" id="{A3AE1D85-462E-8764-816B-04633A3A2479}"/>
                    </a:ext>
                  </a:extLst>
                </p14:cNvPr>
                <p14:cNvContentPartPr/>
                <p14:nvPr/>
              </p14:nvContentPartPr>
              <p14:xfrm>
                <a:off x="6132865" y="3627796"/>
                <a:ext cx="4320" cy="63360"/>
              </p14:xfrm>
            </p:contentPart>
          </mc:Choice>
          <mc:Fallback xmlns="">
            <p:pic>
              <p:nvPicPr>
                <p:cNvPr id="215" name="Ink 214">
                  <a:extLst>
                    <a:ext uri="{FF2B5EF4-FFF2-40B4-BE49-F238E27FC236}">
                      <a16:creationId xmlns:a16="http://schemas.microsoft.com/office/drawing/2014/main" id="{A3AE1D85-462E-8764-816B-04633A3A2479}"/>
                    </a:ext>
                  </a:extLst>
                </p:cNvPr>
                <p:cNvPicPr/>
                <p:nvPr/>
              </p:nvPicPr>
              <p:blipFill>
                <a:blip r:embed="rId359"/>
                <a:stretch>
                  <a:fillRect/>
                </a:stretch>
              </p:blipFill>
              <p:spPr>
                <a:xfrm>
                  <a:off x="6123865" y="3618796"/>
                  <a:ext cx="2196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216" name="Ink 215">
                  <a:extLst>
                    <a:ext uri="{FF2B5EF4-FFF2-40B4-BE49-F238E27FC236}">
                      <a16:creationId xmlns:a16="http://schemas.microsoft.com/office/drawing/2014/main" id="{278BA0A2-3E73-EA40-133E-941155F180D4}"/>
                    </a:ext>
                  </a:extLst>
                </p14:cNvPr>
                <p14:cNvContentPartPr/>
                <p14:nvPr/>
              </p14:nvContentPartPr>
              <p14:xfrm>
                <a:off x="6170305" y="3623116"/>
                <a:ext cx="34560" cy="49680"/>
              </p14:xfrm>
            </p:contentPart>
          </mc:Choice>
          <mc:Fallback xmlns="">
            <p:pic>
              <p:nvPicPr>
                <p:cNvPr id="216" name="Ink 215">
                  <a:extLst>
                    <a:ext uri="{FF2B5EF4-FFF2-40B4-BE49-F238E27FC236}">
                      <a16:creationId xmlns:a16="http://schemas.microsoft.com/office/drawing/2014/main" id="{278BA0A2-3E73-EA40-133E-941155F180D4}"/>
                    </a:ext>
                  </a:extLst>
                </p:cNvPr>
                <p:cNvPicPr/>
                <p:nvPr/>
              </p:nvPicPr>
              <p:blipFill>
                <a:blip r:embed="rId361"/>
                <a:stretch>
                  <a:fillRect/>
                </a:stretch>
              </p:blipFill>
              <p:spPr>
                <a:xfrm>
                  <a:off x="6161305" y="3614116"/>
                  <a:ext cx="5220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217" name="Ink 216">
                  <a:extLst>
                    <a:ext uri="{FF2B5EF4-FFF2-40B4-BE49-F238E27FC236}">
                      <a16:creationId xmlns:a16="http://schemas.microsoft.com/office/drawing/2014/main" id="{485B1178-2D42-9D66-1C0B-3A501E74EBEE}"/>
                    </a:ext>
                  </a:extLst>
                </p14:cNvPr>
                <p14:cNvContentPartPr/>
                <p14:nvPr/>
              </p14:nvContentPartPr>
              <p14:xfrm>
                <a:off x="6227905" y="3588916"/>
                <a:ext cx="45360" cy="4680"/>
              </p14:xfrm>
            </p:contentPart>
          </mc:Choice>
          <mc:Fallback xmlns="">
            <p:pic>
              <p:nvPicPr>
                <p:cNvPr id="217" name="Ink 216">
                  <a:extLst>
                    <a:ext uri="{FF2B5EF4-FFF2-40B4-BE49-F238E27FC236}">
                      <a16:creationId xmlns:a16="http://schemas.microsoft.com/office/drawing/2014/main" id="{485B1178-2D42-9D66-1C0B-3A501E74EBEE}"/>
                    </a:ext>
                  </a:extLst>
                </p:cNvPr>
                <p:cNvPicPr/>
                <p:nvPr/>
              </p:nvPicPr>
              <p:blipFill>
                <a:blip r:embed="rId363"/>
                <a:stretch>
                  <a:fillRect/>
                </a:stretch>
              </p:blipFill>
              <p:spPr>
                <a:xfrm>
                  <a:off x="6219265" y="3580276"/>
                  <a:ext cx="6300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218" name="Ink 217">
                  <a:extLst>
                    <a:ext uri="{FF2B5EF4-FFF2-40B4-BE49-F238E27FC236}">
                      <a16:creationId xmlns:a16="http://schemas.microsoft.com/office/drawing/2014/main" id="{F40016CB-5748-7175-87F7-9C3288F76EE8}"/>
                    </a:ext>
                  </a:extLst>
                </p14:cNvPr>
                <p14:cNvContentPartPr/>
                <p14:nvPr/>
              </p14:nvContentPartPr>
              <p14:xfrm>
                <a:off x="6328705" y="3497476"/>
                <a:ext cx="75960" cy="122400"/>
              </p14:xfrm>
            </p:contentPart>
          </mc:Choice>
          <mc:Fallback xmlns="">
            <p:pic>
              <p:nvPicPr>
                <p:cNvPr id="218" name="Ink 217">
                  <a:extLst>
                    <a:ext uri="{FF2B5EF4-FFF2-40B4-BE49-F238E27FC236}">
                      <a16:creationId xmlns:a16="http://schemas.microsoft.com/office/drawing/2014/main" id="{F40016CB-5748-7175-87F7-9C3288F76EE8}"/>
                    </a:ext>
                  </a:extLst>
                </p:cNvPr>
                <p:cNvPicPr/>
                <p:nvPr/>
              </p:nvPicPr>
              <p:blipFill>
                <a:blip r:embed="rId365"/>
                <a:stretch>
                  <a:fillRect/>
                </a:stretch>
              </p:blipFill>
              <p:spPr>
                <a:xfrm>
                  <a:off x="6319705" y="3488836"/>
                  <a:ext cx="9360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220" name="Ink 219">
                  <a:extLst>
                    <a:ext uri="{FF2B5EF4-FFF2-40B4-BE49-F238E27FC236}">
                      <a16:creationId xmlns:a16="http://schemas.microsoft.com/office/drawing/2014/main" id="{9B94F60A-4C65-81E4-C03C-63D41B5AB9DC}"/>
                    </a:ext>
                  </a:extLst>
                </p14:cNvPr>
                <p14:cNvContentPartPr/>
                <p14:nvPr/>
              </p14:nvContentPartPr>
              <p14:xfrm>
                <a:off x="6474145" y="3619876"/>
                <a:ext cx="119160" cy="66960"/>
              </p14:xfrm>
            </p:contentPart>
          </mc:Choice>
          <mc:Fallback xmlns="">
            <p:pic>
              <p:nvPicPr>
                <p:cNvPr id="220" name="Ink 219">
                  <a:extLst>
                    <a:ext uri="{FF2B5EF4-FFF2-40B4-BE49-F238E27FC236}">
                      <a16:creationId xmlns:a16="http://schemas.microsoft.com/office/drawing/2014/main" id="{9B94F60A-4C65-81E4-C03C-63D41B5AB9DC}"/>
                    </a:ext>
                  </a:extLst>
                </p:cNvPr>
                <p:cNvPicPr/>
                <p:nvPr/>
              </p:nvPicPr>
              <p:blipFill>
                <a:blip r:embed="rId367"/>
                <a:stretch>
                  <a:fillRect/>
                </a:stretch>
              </p:blipFill>
              <p:spPr>
                <a:xfrm>
                  <a:off x="6465145" y="3610876"/>
                  <a:ext cx="13680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221" name="Ink 220">
                  <a:extLst>
                    <a:ext uri="{FF2B5EF4-FFF2-40B4-BE49-F238E27FC236}">
                      <a16:creationId xmlns:a16="http://schemas.microsoft.com/office/drawing/2014/main" id="{D8E217E2-F876-34A8-D68E-700DAFDA3FE7}"/>
                    </a:ext>
                  </a:extLst>
                </p14:cNvPr>
                <p14:cNvContentPartPr/>
                <p14:nvPr/>
              </p14:nvContentPartPr>
              <p14:xfrm>
                <a:off x="6497905" y="3707356"/>
                <a:ext cx="109080" cy="10080"/>
              </p14:xfrm>
            </p:contentPart>
          </mc:Choice>
          <mc:Fallback xmlns="">
            <p:pic>
              <p:nvPicPr>
                <p:cNvPr id="221" name="Ink 220">
                  <a:extLst>
                    <a:ext uri="{FF2B5EF4-FFF2-40B4-BE49-F238E27FC236}">
                      <a16:creationId xmlns:a16="http://schemas.microsoft.com/office/drawing/2014/main" id="{D8E217E2-F876-34A8-D68E-700DAFDA3FE7}"/>
                    </a:ext>
                  </a:extLst>
                </p:cNvPr>
                <p:cNvPicPr/>
                <p:nvPr/>
              </p:nvPicPr>
              <p:blipFill>
                <a:blip r:embed="rId369"/>
                <a:stretch>
                  <a:fillRect/>
                </a:stretch>
              </p:blipFill>
              <p:spPr>
                <a:xfrm>
                  <a:off x="6488905" y="3698716"/>
                  <a:ext cx="12672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222" name="Ink 221">
                  <a:extLst>
                    <a:ext uri="{FF2B5EF4-FFF2-40B4-BE49-F238E27FC236}">
                      <a16:creationId xmlns:a16="http://schemas.microsoft.com/office/drawing/2014/main" id="{D46205B6-3FBB-DD36-CD10-45C0287AB9B6}"/>
                    </a:ext>
                  </a:extLst>
                </p14:cNvPr>
                <p14:cNvContentPartPr/>
                <p14:nvPr/>
              </p14:nvContentPartPr>
              <p14:xfrm>
                <a:off x="6510505" y="3770716"/>
                <a:ext cx="65880" cy="127800"/>
              </p14:xfrm>
            </p:contentPart>
          </mc:Choice>
          <mc:Fallback xmlns="">
            <p:pic>
              <p:nvPicPr>
                <p:cNvPr id="222" name="Ink 221">
                  <a:extLst>
                    <a:ext uri="{FF2B5EF4-FFF2-40B4-BE49-F238E27FC236}">
                      <a16:creationId xmlns:a16="http://schemas.microsoft.com/office/drawing/2014/main" id="{D46205B6-3FBB-DD36-CD10-45C0287AB9B6}"/>
                    </a:ext>
                  </a:extLst>
                </p:cNvPr>
                <p:cNvPicPr/>
                <p:nvPr/>
              </p:nvPicPr>
              <p:blipFill>
                <a:blip r:embed="rId371"/>
                <a:stretch>
                  <a:fillRect/>
                </a:stretch>
              </p:blipFill>
              <p:spPr>
                <a:xfrm>
                  <a:off x="6501865" y="3762076"/>
                  <a:ext cx="835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223" name="Ink 222">
                  <a:extLst>
                    <a:ext uri="{FF2B5EF4-FFF2-40B4-BE49-F238E27FC236}">
                      <a16:creationId xmlns:a16="http://schemas.microsoft.com/office/drawing/2014/main" id="{F3BDC440-103D-B8F1-A40F-10B8868C1E1C}"/>
                    </a:ext>
                  </a:extLst>
                </p14:cNvPr>
                <p14:cNvContentPartPr/>
                <p14:nvPr/>
              </p14:nvContentPartPr>
              <p14:xfrm>
                <a:off x="6605185" y="3760276"/>
                <a:ext cx="68400" cy="71640"/>
              </p14:xfrm>
            </p:contentPart>
          </mc:Choice>
          <mc:Fallback xmlns="">
            <p:pic>
              <p:nvPicPr>
                <p:cNvPr id="223" name="Ink 222">
                  <a:extLst>
                    <a:ext uri="{FF2B5EF4-FFF2-40B4-BE49-F238E27FC236}">
                      <a16:creationId xmlns:a16="http://schemas.microsoft.com/office/drawing/2014/main" id="{F3BDC440-103D-B8F1-A40F-10B8868C1E1C}"/>
                    </a:ext>
                  </a:extLst>
                </p:cNvPr>
                <p:cNvPicPr/>
                <p:nvPr/>
              </p:nvPicPr>
              <p:blipFill>
                <a:blip r:embed="rId373"/>
                <a:stretch>
                  <a:fillRect/>
                </a:stretch>
              </p:blipFill>
              <p:spPr>
                <a:xfrm>
                  <a:off x="6596185" y="3751276"/>
                  <a:ext cx="86040" cy="89280"/>
                </a:xfrm>
                <a:prstGeom prst="rect">
                  <a:avLst/>
                </a:prstGeom>
              </p:spPr>
            </p:pic>
          </mc:Fallback>
        </mc:AlternateContent>
      </p:grpSp>
      <p:sp>
        <p:nvSpPr>
          <p:cNvPr id="17" name="TextBox 16">
            <a:extLst>
              <a:ext uri="{FF2B5EF4-FFF2-40B4-BE49-F238E27FC236}">
                <a16:creationId xmlns:a16="http://schemas.microsoft.com/office/drawing/2014/main" id="{56F5FF96-857F-39B8-C715-F902E0FBDBE2}"/>
              </a:ext>
            </a:extLst>
          </p:cNvPr>
          <p:cNvSpPr txBox="1"/>
          <p:nvPr/>
        </p:nvSpPr>
        <p:spPr>
          <a:xfrm>
            <a:off x="10427865" y="3410528"/>
            <a:ext cx="1260929" cy="369332"/>
          </a:xfrm>
          <a:prstGeom prst="rect">
            <a:avLst/>
          </a:prstGeom>
          <a:solidFill>
            <a:schemeClr val="bg1"/>
          </a:solidFill>
        </p:spPr>
        <p:txBody>
          <a:bodyPr wrap="square" rtlCol="0">
            <a:spAutoFit/>
          </a:bodyPr>
          <a:lstStyle/>
          <a:p>
            <a:r>
              <a:rPr lang="en-US" dirty="0">
                <a:solidFill>
                  <a:srgbClr val="FF0000"/>
                </a:solidFill>
              </a:rPr>
              <a:t>160 deg! </a:t>
            </a:r>
          </a:p>
        </p:txBody>
      </p:sp>
    </p:spTree>
    <p:extLst>
      <p:ext uri="{BB962C8B-B14F-4D97-AF65-F5344CB8AC3E}">
        <p14:creationId xmlns:p14="http://schemas.microsoft.com/office/powerpoint/2010/main" val="570725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AC3BB577-CB88-FB06-CD20-FF53B830A556}"/>
                  </a:ext>
                </a:extLst>
              </p14:cNvPr>
              <p14:cNvContentPartPr/>
              <p14:nvPr/>
            </p14:nvContentPartPr>
            <p14:xfrm>
              <a:off x="334746" y="252662"/>
              <a:ext cx="11563263" cy="6376737"/>
            </p14:xfrm>
          </p:contentPart>
        </mc:Choice>
        <mc:Fallback xmlns="">
          <p:pic>
            <p:nvPicPr>
              <p:cNvPr id="2" name="Ink 1">
                <a:extLst>
                  <a:ext uri="{FF2B5EF4-FFF2-40B4-BE49-F238E27FC236}">
                    <a16:creationId xmlns:a16="http://schemas.microsoft.com/office/drawing/2014/main" id="{AC3BB577-CB88-FB06-CD20-FF53B830A556}"/>
                  </a:ext>
                </a:extLst>
              </p:cNvPr>
              <p:cNvPicPr/>
              <p:nvPr/>
            </p:nvPicPr>
            <p:blipFill>
              <a:blip r:embed="rId3"/>
              <a:stretch>
                <a:fillRect/>
              </a:stretch>
            </p:blipFill>
            <p:spPr>
              <a:xfrm>
                <a:off x="325746" y="243661"/>
                <a:ext cx="11580903" cy="6394379"/>
              </a:xfrm>
              <a:prstGeom prst="rect">
                <a:avLst/>
              </a:prstGeom>
            </p:spPr>
          </p:pic>
        </mc:Fallback>
      </mc:AlternateContent>
      <p:cxnSp>
        <p:nvCxnSpPr>
          <p:cNvPr id="6" name="Straight Connector 5">
            <a:extLst>
              <a:ext uri="{FF2B5EF4-FFF2-40B4-BE49-F238E27FC236}">
                <a16:creationId xmlns:a16="http://schemas.microsoft.com/office/drawing/2014/main" id="{9324EE74-D9FE-242F-0025-60D54A29E66F}"/>
              </a:ext>
            </a:extLst>
          </p:cNvPr>
          <p:cNvCxnSpPr/>
          <p:nvPr/>
        </p:nvCxnSpPr>
        <p:spPr>
          <a:xfrm>
            <a:off x="4343400" y="5931568"/>
            <a:ext cx="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3112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944D24A3-55B9-9D08-2682-2EA1BD904EAD}"/>
                  </a:ext>
                </a:extLst>
              </p14:cNvPr>
              <p14:cNvContentPartPr/>
              <p14:nvPr/>
            </p14:nvContentPartPr>
            <p14:xfrm>
              <a:off x="609284" y="661737"/>
              <a:ext cx="11094314" cy="5594684"/>
            </p14:xfrm>
          </p:contentPart>
        </mc:Choice>
        <mc:Fallback xmlns="">
          <p:pic>
            <p:nvPicPr>
              <p:cNvPr id="2" name="Ink 1">
                <a:extLst>
                  <a:ext uri="{FF2B5EF4-FFF2-40B4-BE49-F238E27FC236}">
                    <a16:creationId xmlns:a16="http://schemas.microsoft.com/office/drawing/2014/main" id="{944D24A3-55B9-9D08-2682-2EA1BD904EAD}"/>
                  </a:ext>
                </a:extLst>
              </p:cNvPr>
              <p:cNvPicPr/>
              <p:nvPr/>
            </p:nvPicPr>
            <p:blipFill>
              <a:blip r:embed="rId3"/>
              <a:stretch>
                <a:fillRect/>
              </a:stretch>
            </p:blipFill>
            <p:spPr>
              <a:xfrm>
                <a:off x="600282" y="652734"/>
                <a:ext cx="11111957" cy="5612331"/>
              </a:xfrm>
              <a:prstGeom prst="rect">
                <a:avLst/>
              </a:prstGeom>
            </p:spPr>
          </p:pic>
        </mc:Fallback>
      </mc:AlternateContent>
    </p:spTree>
    <p:extLst>
      <p:ext uri="{BB962C8B-B14F-4D97-AF65-F5344CB8AC3E}">
        <p14:creationId xmlns:p14="http://schemas.microsoft.com/office/powerpoint/2010/main" val="2757655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684A-8C05-BF29-5348-F40F0058F319}"/>
              </a:ext>
            </a:extLst>
          </p:cNvPr>
          <p:cNvSpPr>
            <a:spLocks noGrp="1"/>
          </p:cNvSpPr>
          <p:nvPr>
            <p:ph type="title"/>
          </p:nvPr>
        </p:nvSpPr>
        <p:spPr>
          <a:xfrm>
            <a:off x="435006" y="0"/>
            <a:ext cx="11185124" cy="1325563"/>
          </a:xfrm>
        </p:spPr>
        <p:txBody>
          <a:bodyPr/>
          <a:lstStyle/>
          <a:p>
            <a:r>
              <a:rPr lang="en-US" dirty="0"/>
              <a:t>Problem 3.2 Divergence of the geostrophic wind</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9432DE7E-C477-759B-003D-855380F4466C}"/>
                  </a:ext>
                </a:extLst>
              </p14:cNvPr>
              <p14:cNvContentPartPr/>
              <p14:nvPr/>
            </p14:nvContentPartPr>
            <p14:xfrm>
              <a:off x="2198503" y="1222375"/>
              <a:ext cx="8059737" cy="2206625"/>
            </p14:xfrm>
          </p:contentPart>
        </mc:Choice>
        <mc:Fallback xmlns="">
          <p:pic>
            <p:nvPicPr>
              <p:cNvPr id="3" name="Ink 2">
                <a:extLst>
                  <a:ext uri="{FF2B5EF4-FFF2-40B4-BE49-F238E27FC236}">
                    <a16:creationId xmlns:a16="http://schemas.microsoft.com/office/drawing/2014/main" id="{9432DE7E-C477-759B-003D-855380F4466C}"/>
                  </a:ext>
                </a:extLst>
              </p:cNvPr>
              <p:cNvPicPr/>
              <p:nvPr/>
            </p:nvPicPr>
            <p:blipFill>
              <a:blip r:embed="rId3"/>
              <a:stretch>
                <a:fillRect/>
              </a:stretch>
            </p:blipFill>
            <p:spPr>
              <a:xfrm>
                <a:off x="2189503" y="1213374"/>
                <a:ext cx="8077377" cy="2224266"/>
              </a:xfrm>
              <a:prstGeom prst="rect">
                <a:avLst/>
              </a:prstGeom>
            </p:spPr>
          </p:pic>
        </mc:Fallback>
      </mc:AlternateContent>
      <p:sp>
        <p:nvSpPr>
          <p:cNvPr id="4" name="TextBox 3">
            <a:extLst>
              <a:ext uri="{FF2B5EF4-FFF2-40B4-BE49-F238E27FC236}">
                <a16:creationId xmlns:a16="http://schemas.microsoft.com/office/drawing/2014/main" id="{B70C7CDE-1209-391D-CDDA-50455BC34542}"/>
              </a:ext>
            </a:extLst>
          </p:cNvPr>
          <p:cNvSpPr txBox="1"/>
          <p:nvPr/>
        </p:nvSpPr>
        <p:spPr>
          <a:xfrm>
            <a:off x="2198503" y="3826275"/>
            <a:ext cx="6249880" cy="646331"/>
          </a:xfrm>
          <a:prstGeom prst="rect">
            <a:avLst/>
          </a:prstGeom>
          <a:noFill/>
        </p:spPr>
        <p:txBody>
          <a:bodyPr wrap="square" rtlCol="0">
            <a:spAutoFit/>
          </a:bodyPr>
          <a:lstStyle/>
          <a:p>
            <a:pPr marL="342900" indent="-342900">
              <a:buAutoNum type="alphaLcParenR" startAt="2"/>
            </a:pPr>
            <a:r>
              <a:rPr lang="en-US" dirty="0"/>
              <a:t>Explain with a diagram what makes this happen.</a:t>
            </a:r>
          </a:p>
          <a:p>
            <a:pPr marL="342900" indent="-342900">
              <a:buAutoNum type="alphaLcParenR" startAt="2"/>
            </a:pPr>
            <a:r>
              <a:rPr lang="en-US" dirty="0"/>
              <a:t>Work an example to see how large it is.</a:t>
            </a:r>
          </a:p>
        </p:txBody>
      </p:sp>
    </p:spTree>
    <p:extLst>
      <p:ext uri="{BB962C8B-B14F-4D97-AF65-F5344CB8AC3E}">
        <p14:creationId xmlns:p14="http://schemas.microsoft.com/office/powerpoint/2010/main" val="502555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541AFC-B939-25CD-4985-C49B5C1D96B5}"/>
              </a:ext>
            </a:extLst>
          </p:cNvPr>
          <p:cNvSpPr txBox="1"/>
          <p:nvPr/>
        </p:nvSpPr>
        <p:spPr>
          <a:xfrm>
            <a:off x="145143" y="155852"/>
            <a:ext cx="12046857" cy="369332"/>
          </a:xfrm>
          <a:prstGeom prst="rect">
            <a:avLst/>
          </a:prstGeom>
          <a:noFill/>
        </p:spPr>
        <p:txBody>
          <a:bodyPr wrap="square" rtlCol="0">
            <a:spAutoFit/>
          </a:bodyPr>
          <a:lstStyle/>
          <a:p>
            <a:r>
              <a:rPr lang="en-US" b="1" dirty="0"/>
              <a:t>INTRODUCE: the geopotential and way of writing the force balance with it, expressing the Coriolis force using it.  </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5CA6AA8B-17A2-994A-433C-3379CF63DCA0}"/>
                  </a:ext>
                </a:extLst>
              </p14:cNvPr>
              <p14:cNvContentPartPr/>
              <p14:nvPr/>
            </p14:nvContentPartPr>
            <p14:xfrm>
              <a:off x="1642716" y="1577656"/>
              <a:ext cx="8473579" cy="1637259"/>
            </p14:xfrm>
          </p:contentPart>
        </mc:Choice>
        <mc:Fallback xmlns="">
          <p:pic>
            <p:nvPicPr>
              <p:cNvPr id="4" name="Ink 3">
                <a:extLst>
                  <a:ext uri="{FF2B5EF4-FFF2-40B4-BE49-F238E27FC236}">
                    <a16:creationId xmlns:a16="http://schemas.microsoft.com/office/drawing/2014/main" id="{5CA6AA8B-17A2-994A-433C-3379CF63DCA0}"/>
                  </a:ext>
                </a:extLst>
              </p:cNvPr>
              <p:cNvPicPr/>
              <p:nvPr/>
            </p:nvPicPr>
            <p:blipFill>
              <a:blip r:embed="rId3"/>
              <a:stretch>
                <a:fillRect/>
              </a:stretch>
            </p:blipFill>
            <p:spPr>
              <a:xfrm>
                <a:off x="1633715" y="1568662"/>
                <a:ext cx="8491220" cy="1654887"/>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9466B0D2-E39E-228A-FA31-B4BDE5D26DCF}"/>
                  </a:ext>
                </a:extLst>
              </p14:cNvPr>
              <p14:cNvContentPartPr/>
              <p14:nvPr/>
            </p14:nvContentPartPr>
            <p14:xfrm>
              <a:off x="3513717" y="3643085"/>
              <a:ext cx="4281216" cy="2169516"/>
            </p14:xfrm>
          </p:contentPart>
        </mc:Choice>
        <mc:Fallback xmlns="">
          <p:pic>
            <p:nvPicPr>
              <p:cNvPr id="6" name="Ink 5">
                <a:extLst>
                  <a:ext uri="{FF2B5EF4-FFF2-40B4-BE49-F238E27FC236}">
                    <a16:creationId xmlns:a16="http://schemas.microsoft.com/office/drawing/2014/main" id="{9466B0D2-E39E-228A-FA31-B4BDE5D26DCF}"/>
                  </a:ext>
                </a:extLst>
              </p:cNvPr>
              <p:cNvPicPr/>
              <p:nvPr/>
            </p:nvPicPr>
            <p:blipFill>
              <a:blip r:embed="rId5"/>
              <a:stretch>
                <a:fillRect/>
              </a:stretch>
            </p:blipFill>
            <p:spPr>
              <a:xfrm>
                <a:off x="3505076" y="3634084"/>
                <a:ext cx="4298858" cy="2187157"/>
              </a:xfrm>
              <a:prstGeom prst="rect">
                <a:avLst/>
              </a:prstGeom>
            </p:spPr>
          </p:pic>
        </mc:Fallback>
      </mc:AlternateContent>
    </p:spTree>
    <p:extLst>
      <p:ext uri="{BB962C8B-B14F-4D97-AF65-F5344CB8AC3E}">
        <p14:creationId xmlns:p14="http://schemas.microsoft.com/office/powerpoint/2010/main" val="916925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8F9CDBD4-5B15-F720-14B8-8330AB9E1011}"/>
                  </a:ext>
                </a:extLst>
              </p14:cNvPr>
              <p14:cNvContentPartPr/>
              <p14:nvPr/>
            </p14:nvContentPartPr>
            <p14:xfrm>
              <a:off x="1587013" y="905522"/>
              <a:ext cx="9249610" cy="5175682"/>
            </p14:xfrm>
          </p:contentPart>
        </mc:Choice>
        <mc:Fallback xmlns="">
          <p:pic>
            <p:nvPicPr>
              <p:cNvPr id="2" name="Ink 1">
                <a:extLst>
                  <a:ext uri="{FF2B5EF4-FFF2-40B4-BE49-F238E27FC236}">
                    <a16:creationId xmlns:a16="http://schemas.microsoft.com/office/drawing/2014/main" id="{8F9CDBD4-5B15-F720-14B8-8330AB9E1011}"/>
                  </a:ext>
                </a:extLst>
              </p:cNvPr>
              <p:cNvPicPr/>
              <p:nvPr/>
            </p:nvPicPr>
            <p:blipFill>
              <a:blip r:embed="rId3"/>
              <a:stretch>
                <a:fillRect/>
              </a:stretch>
            </p:blipFill>
            <p:spPr>
              <a:xfrm>
                <a:off x="1578013" y="896522"/>
                <a:ext cx="9267250" cy="5193322"/>
              </a:xfrm>
              <a:prstGeom prst="rect">
                <a:avLst/>
              </a:prstGeom>
            </p:spPr>
          </p:pic>
        </mc:Fallback>
      </mc:AlternateContent>
      <p:sp>
        <p:nvSpPr>
          <p:cNvPr id="3" name="TextBox 2">
            <a:extLst>
              <a:ext uri="{FF2B5EF4-FFF2-40B4-BE49-F238E27FC236}">
                <a16:creationId xmlns:a16="http://schemas.microsoft.com/office/drawing/2014/main" id="{013064F1-C3E1-9E27-DAA4-FB9E39C9620E}"/>
              </a:ext>
            </a:extLst>
          </p:cNvPr>
          <p:cNvSpPr txBox="1"/>
          <p:nvPr/>
        </p:nvSpPr>
        <p:spPr>
          <a:xfrm>
            <a:off x="301841" y="142043"/>
            <a:ext cx="10626571" cy="646331"/>
          </a:xfrm>
          <a:prstGeom prst="rect">
            <a:avLst/>
          </a:prstGeom>
          <a:noFill/>
        </p:spPr>
        <p:txBody>
          <a:bodyPr wrap="square" rtlCol="0">
            <a:spAutoFit/>
          </a:bodyPr>
          <a:lstStyle/>
          <a:p>
            <a:r>
              <a:rPr lang="en-US" dirty="0"/>
              <a:t>First draw a ridge-trough system identifying where the upper level divergence and convergence is doing to happen, and set up this problem as being to the right of the trough. </a:t>
            </a:r>
            <a:r>
              <a:rPr lang="en-US" b="1" dirty="0"/>
              <a:t>SEE THE NEXT PAGE</a:t>
            </a:r>
            <a:r>
              <a:rPr lang="en-US" dirty="0"/>
              <a:t>! </a:t>
            </a:r>
          </a:p>
        </p:txBody>
      </p:sp>
    </p:spTree>
    <p:extLst>
      <p:ext uri="{BB962C8B-B14F-4D97-AF65-F5344CB8AC3E}">
        <p14:creationId xmlns:p14="http://schemas.microsoft.com/office/powerpoint/2010/main" val="1153418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DDCDA496-5C05-96E6-ABB3-ABE115250724}"/>
                  </a:ext>
                </a:extLst>
              </p14:cNvPr>
              <p14:cNvContentPartPr/>
              <p14:nvPr/>
            </p14:nvContentPartPr>
            <p14:xfrm>
              <a:off x="411652" y="798286"/>
              <a:ext cx="11507960" cy="5326743"/>
            </p14:xfrm>
          </p:contentPart>
        </mc:Choice>
        <mc:Fallback xmlns="">
          <p:pic>
            <p:nvPicPr>
              <p:cNvPr id="2" name="Ink 1">
                <a:extLst>
                  <a:ext uri="{FF2B5EF4-FFF2-40B4-BE49-F238E27FC236}">
                    <a16:creationId xmlns:a16="http://schemas.microsoft.com/office/drawing/2014/main" id="{DDCDA496-5C05-96E6-ABB3-ABE115250724}"/>
                  </a:ext>
                </a:extLst>
              </p:cNvPr>
              <p:cNvPicPr/>
              <p:nvPr/>
            </p:nvPicPr>
            <p:blipFill>
              <a:blip r:embed="rId3"/>
              <a:stretch>
                <a:fillRect/>
              </a:stretch>
            </p:blipFill>
            <p:spPr>
              <a:xfrm>
                <a:off x="402652" y="789285"/>
                <a:ext cx="11525600" cy="5344385"/>
              </a:xfrm>
              <a:prstGeom prst="rect">
                <a:avLst/>
              </a:prstGeom>
            </p:spPr>
          </p:pic>
        </mc:Fallback>
      </mc:AlternateContent>
      <p:sp>
        <p:nvSpPr>
          <p:cNvPr id="3" name="TextBox 2">
            <a:extLst>
              <a:ext uri="{FF2B5EF4-FFF2-40B4-BE49-F238E27FC236}">
                <a16:creationId xmlns:a16="http://schemas.microsoft.com/office/drawing/2014/main" id="{37452A52-AF7A-E05A-DFA5-2BA02C8864D9}"/>
              </a:ext>
            </a:extLst>
          </p:cNvPr>
          <p:cNvSpPr txBox="1"/>
          <p:nvPr/>
        </p:nvSpPr>
        <p:spPr>
          <a:xfrm>
            <a:off x="914400" y="213064"/>
            <a:ext cx="9260114" cy="369332"/>
          </a:xfrm>
          <a:prstGeom prst="rect">
            <a:avLst/>
          </a:prstGeom>
          <a:noFill/>
        </p:spPr>
        <p:txBody>
          <a:bodyPr wrap="square" rtlCol="0">
            <a:spAutoFit/>
          </a:bodyPr>
          <a:lstStyle/>
          <a:p>
            <a:r>
              <a:rPr lang="en-US" dirty="0"/>
              <a:t>Part a) Derive the relationship in this and next page.</a:t>
            </a:r>
          </a:p>
        </p:txBody>
      </p:sp>
    </p:spTree>
    <p:extLst>
      <p:ext uri="{BB962C8B-B14F-4D97-AF65-F5344CB8AC3E}">
        <p14:creationId xmlns:p14="http://schemas.microsoft.com/office/powerpoint/2010/main" val="1884595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C17679AC-826F-7E58-DD8E-71815AADE965}"/>
                  </a:ext>
                </a:extLst>
              </p14:cNvPr>
              <p14:cNvContentPartPr/>
              <p14:nvPr/>
            </p14:nvContentPartPr>
            <p14:xfrm>
              <a:off x="549588" y="1103087"/>
              <a:ext cx="11421627" cy="4789714"/>
            </p14:xfrm>
          </p:contentPart>
        </mc:Choice>
        <mc:Fallback xmlns="">
          <p:pic>
            <p:nvPicPr>
              <p:cNvPr id="2" name="Ink 1">
                <a:extLst>
                  <a:ext uri="{FF2B5EF4-FFF2-40B4-BE49-F238E27FC236}">
                    <a16:creationId xmlns:a16="http://schemas.microsoft.com/office/drawing/2014/main" id="{C17679AC-826F-7E58-DD8E-71815AADE965}"/>
                  </a:ext>
                </a:extLst>
              </p:cNvPr>
              <p:cNvPicPr/>
              <p:nvPr/>
            </p:nvPicPr>
            <p:blipFill>
              <a:blip r:embed="rId3"/>
              <a:stretch>
                <a:fillRect/>
              </a:stretch>
            </p:blipFill>
            <p:spPr>
              <a:xfrm>
                <a:off x="540588" y="1094086"/>
                <a:ext cx="11439267" cy="4807355"/>
              </a:xfrm>
              <a:prstGeom prst="rect">
                <a:avLst/>
              </a:prstGeom>
            </p:spPr>
          </p:pic>
        </mc:Fallback>
      </mc:AlternateContent>
    </p:spTree>
    <p:extLst>
      <p:ext uri="{BB962C8B-B14F-4D97-AF65-F5344CB8AC3E}">
        <p14:creationId xmlns:p14="http://schemas.microsoft.com/office/powerpoint/2010/main" val="12881667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1DB165E9-7AFC-1CE8-5077-D2B7A87A3704}"/>
                  </a:ext>
                </a:extLst>
              </p14:cNvPr>
              <p14:cNvContentPartPr/>
              <p14:nvPr/>
            </p14:nvContentPartPr>
            <p14:xfrm>
              <a:off x="566056" y="10490"/>
              <a:ext cx="10972801" cy="6783186"/>
            </p14:xfrm>
          </p:contentPart>
        </mc:Choice>
        <mc:Fallback xmlns="">
          <p:pic>
            <p:nvPicPr>
              <p:cNvPr id="2" name="Ink 1">
                <a:extLst>
                  <a:ext uri="{FF2B5EF4-FFF2-40B4-BE49-F238E27FC236}">
                    <a16:creationId xmlns:a16="http://schemas.microsoft.com/office/drawing/2014/main" id="{1DB165E9-7AFC-1CE8-5077-D2B7A87A3704}"/>
                  </a:ext>
                </a:extLst>
              </p:cNvPr>
              <p:cNvPicPr/>
              <p:nvPr/>
            </p:nvPicPr>
            <p:blipFill>
              <a:blip r:embed="rId3"/>
              <a:stretch>
                <a:fillRect/>
              </a:stretch>
            </p:blipFill>
            <p:spPr>
              <a:xfrm>
                <a:off x="557056" y="1490"/>
                <a:ext cx="10990440" cy="6800825"/>
              </a:xfrm>
              <a:prstGeom prst="rect">
                <a:avLst/>
              </a:prstGeom>
            </p:spPr>
          </p:pic>
        </mc:Fallback>
      </mc:AlternateContent>
      <p:sp>
        <p:nvSpPr>
          <p:cNvPr id="3" name="TextBox 2">
            <a:extLst>
              <a:ext uri="{FF2B5EF4-FFF2-40B4-BE49-F238E27FC236}">
                <a16:creationId xmlns:a16="http://schemas.microsoft.com/office/drawing/2014/main" id="{F44BFC5C-41EB-8A5E-B472-E1F682B5B63B}"/>
              </a:ext>
            </a:extLst>
          </p:cNvPr>
          <p:cNvSpPr txBox="1"/>
          <p:nvPr/>
        </p:nvSpPr>
        <p:spPr>
          <a:xfrm>
            <a:off x="7561943" y="5870346"/>
            <a:ext cx="3976914" cy="923330"/>
          </a:xfrm>
          <a:prstGeom prst="rect">
            <a:avLst/>
          </a:prstGeom>
          <a:noFill/>
        </p:spPr>
        <p:txBody>
          <a:bodyPr wrap="square" rtlCol="0">
            <a:spAutoFit/>
          </a:bodyPr>
          <a:lstStyle/>
          <a:p>
            <a:r>
              <a:rPr lang="en-US" b="1" dirty="0"/>
              <a:t>Divergence aloft -&gt; updraft</a:t>
            </a:r>
            <a:br>
              <a:rPr lang="en-US" b="1" dirty="0"/>
            </a:br>
            <a:r>
              <a:rPr lang="en-US" b="1" dirty="0"/>
              <a:t>Convergence aloft -&gt; downdraft</a:t>
            </a:r>
            <a:br>
              <a:rPr lang="en-US" b="1" dirty="0"/>
            </a:br>
            <a:r>
              <a:rPr lang="en-US" b="1" dirty="0"/>
              <a:t>by Dines compensation.</a:t>
            </a:r>
          </a:p>
        </p:txBody>
      </p:sp>
      <p:sp>
        <p:nvSpPr>
          <p:cNvPr id="4" name="TextBox 3">
            <a:extLst>
              <a:ext uri="{FF2B5EF4-FFF2-40B4-BE49-F238E27FC236}">
                <a16:creationId xmlns:a16="http://schemas.microsoft.com/office/drawing/2014/main" id="{7000347D-B49A-FCA8-5880-377CC433DA02}"/>
              </a:ext>
            </a:extLst>
          </p:cNvPr>
          <p:cNvSpPr txBox="1"/>
          <p:nvPr/>
        </p:nvSpPr>
        <p:spPr>
          <a:xfrm>
            <a:off x="3169325" y="17751"/>
            <a:ext cx="6596111" cy="369332"/>
          </a:xfrm>
          <a:prstGeom prst="rect">
            <a:avLst/>
          </a:prstGeom>
          <a:noFill/>
        </p:spPr>
        <p:txBody>
          <a:bodyPr wrap="square" rtlCol="0">
            <a:spAutoFit/>
          </a:bodyPr>
          <a:lstStyle/>
          <a:p>
            <a:r>
              <a:rPr lang="en-US" b="1" u="sng" dirty="0">
                <a:solidFill>
                  <a:srgbClr val="FF0000"/>
                </a:solidFill>
              </a:rPr>
              <a:t>DRAW GRADIENT WIND FIRST WITH ULD and </a:t>
            </a:r>
            <a:r>
              <a:rPr lang="en-US" b="1" u="sng" dirty="0" err="1">
                <a:solidFill>
                  <a:srgbClr val="FF0000"/>
                </a:solidFill>
              </a:rPr>
              <a:t>ULConvergence</a:t>
            </a:r>
            <a:endParaRPr lang="en-US" b="1" u="sng" dirty="0">
              <a:solidFill>
                <a:srgbClr val="FF0000"/>
              </a:solidFill>
            </a:endParaRPr>
          </a:p>
        </p:txBody>
      </p:sp>
    </p:spTree>
    <p:extLst>
      <p:ext uri="{BB962C8B-B14F-4D97-AF65-F5344CB8AC3E}">
        <p14:creationId xmlns:p14="http://schemas.microsoft.com/office/powerpoint/2010/main" val="661448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8419C76E-F315-1679-35B0-5DA59E84179C}"/>
                  </a:ext>
                </a:extLst>
              </p14:cNvPr>
              <p14:cNvContentPartPr/>
              <p14:nvPr/>
            </p14:nvContentPartPr>
            <p14:xfrm>
              <a:off x="1174567" y="1800225"/>
              <a:ext cx="8250421" cy="1844675"/>
            </p14:xfrm>
          </p:contentPart>
        </mc:Choice>
        <mc:Fallback xmlns="">
          <p:pic>
            <p:nvPicPr>
              <p:cNvPr id="2" name="Ink 1">
                <a:extLst>
                  <a:ext uri="{FF2B5EF4-FFF2-40B4-BE49-F238E27FC236}">
                    <a16:creationId xmlns:a16="http://schemas.microsoft.com/office/drawing/2014/main" id="{8419C76E-F315-1679-35B0-5DA59E84179C}"/>
                  </a:ext>
                </a:extLst>
              </p:cNvPr>
              <p:cNvPicPr/>
              <p:nvPr/>
            </p:nvPicPr>
            <p:blipFill>
              <a:blip r:embed="rId3"/>
              <a:stretch>
                <a:fillRect/>
              </a:stretch>
            </p:blipFill>
            <p:spPr>
              <a:xfrm>
                <a:off x="1165567" y="1791221"/>
                <a:ext cx="8268062" cy="1862322"/>
              </a:xfrm>
              <a:prstGeom prst="rect">
                <a:avLst/>
              </a:prstGeom>
            </p:spPr>
          </p:pic>
        </mc:Fallback>
      </mc:AlternateContent>
    </p:spTree>
    <p:extLst>
      <p:ext uri="{BB962C8B-B14F-4D97-AF65-F5344CB8AC3E}">
        <p14:creationId xmlns:p14="http://schemas.microsoft.com/office/powerpoint/2010/main" val="3473417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C49EB-8FAB-8FC3-80CE-B6C9839D786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7F929A6-5E61-CC6C-71A7-325BAF24F5E1}"/>
              </a:ext>
            </a:extLst>
          </p:cNvPr>
          <p:cNvPicPr>
            <a:picLocks noChangeAspect="1"/>
          </p:cNvPicPr>
          <p:nvPr/>
        </p:nvPicPr>
        <p:blipFill>
          <a:blip r:embed="rId2"/>
          <a:stretch>
            <a:fillRect/>
          </a:stretch>
        </p:blipFill>
        <p:spPr>
          <a:xfrm>
            <a:off x="3007606" y="4367593"/>
            <a:ext cx="5415958" cy="235064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C55732C-A8BD-152A-D7F9-326227EE1FD8}"/>
                  </a:ext>
                </a:extLst>
              </p:cNvPr>
              <p:cNvSpPr txBox="1"/>
              <p:nvPr/>
            </p:nvSpPr>
            <p:spPr>
              <a:xfrm>
                <a:off x="542160" y="205300"/>
                <a:ext cx="9526647" cy="4021229"/>
              </a:xfrm>
              <a:prstGeom prst="rect">
                <a:avLst/>
              </a:prstGeom>
              <a:noFill/>
            </p:spPr>
            <p:txBody>
              <a:bodyPr wrap="none" rtlCol="0">
                <a:spAutoFit/>
              </a:bodyPr>
              <a:lstStyle/>
              <a:p>
                <a:r>
                  <a:rPr lang="en-US" dirty="0"/>
                  <a:t>One Consequence: Coriolis force can not initiate motion on its own.</a:t>
                </a:r>
              </a:p>
              <a:p>
                <a:r>
                  <a:rPr lang="en-US" dirty="0"/>
                  <a:t>Return to slide 3 and review the equations.</a:t>
                </a:r>
              </a:p>
              <a:p>
                <a:endParaRPr lang="en-US" dirty="0"/>
              </a:p>
              <a:p>
                <a:pPr algn="ct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𝑑𝑢</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𝜌</m:t>
                        </m:r>
                      </m:den>
                    </m:f>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den>
                    </m:f>
                    <m:r>
                      <a:rPr lang="en-US" b="0" i="1" smtClean="0">
                        <a:latin typeface="Cambria Math" panose="02040503050406030204" pitchFamily="18" charset="0"/>
                      </a:rPr>
                      <m:t>+</m:t>
                    </m:r>
                    <m:r>
                      <a:rPr lang="en-US" b="0" i="1" smtClean="0">
                        <a:latin typeface="Cambria Math" panose="02040503050406030204" pitchFamily="18" charset="0"/>
                      </a:rPr>
                      <m:t>𝑓𝑣</m:t>
                    </m:r>
                  </m:oMath>
                </a14:m>
                <a:r>
                  <a:rPr lang="en-US" dirty="0"/>
                  <a:t> </a:t>
                </a:r>
              </a:p>
              <a:p>
                <a:pPr algn="ct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𝑑𝑣</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𝜌</m:t>
                        </m:r>
                      </m:den>
                    </m:f>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𝑓𝑢</m:t>
                    </m:r>
                  </m:oMath>
                </a14:m>
                <a:r>
                  <a:rPr lang="en-US" dirty="0"/>
                  <a:t> </a:t>
                </a:r>
              </a:p>
              <a:p>
                <a:pPr algn="ctr"/>
                <a:endParaRPr lang="en-US" dirty="0"/>
              </a:p>
              <a:p>
                <a:r>
                  <a:rPr lang="en-US" dirty="0"/>
                  <a:t>Let </a:t>
                </a:r>
                <a:r>
                  <a:rPr lang="en-US" dirty="0" err="1"/>
                  <a:t>dp</a:t>
                </a:r>
                <a:r>
                  <a:rPr lang="en-US" dirty="0"/>
                  <a:t>/dx and </a:t>
                </a:r>
                <a:r>
                  <a:rPr lang="en-US" dirty="0" err="1"/>
                  <a:t>dp</a:t>
                </a:r>
                <a:r>
                  <a:rPr lang="en-US" dirty="0"/>
                  <a:t>/</a:t>
                </a:r>
                <a:r>
                  <a:rPr lang="en-US" dirty="0" err="1"/>
                  <a:t>dy</a:t>
                </a:r>
                <a:r>
                  <a:rPr lang="en-US" dirty="0"/>
                  <a:t> = 0.     Multiply first equation by u. Second one by v.</a:t>
                </a:r>
              </a:p>
              <a:p>
                <a:r>
                  <a:rPr lang="en-US" dirty="0"/>
                  <a:t>Sum the equations to get </a:t>
                </a:r>
              </a:p>
              <a:p>
                <a:r>
                  <a:rPr lang="en-US" dirty="0"/>
                  <a:t>                                            d/dt (u</a:t>
                </a:r>
                <a:r>
                  <a:rPr lang="en-US" baseline="30000" dirty="0"/>
                  <a:t>2</a:t>
                </a:r>
                <a:r>
                  <a:rPr lang="en-US" dirty="0"/>
                  <a:t>/2 + v</a:t>
                </a:r>
                <a:r>
                  <a:rPr lang="en-US" baseline="30000" dirty="0"/>
                  <a:t>2</a:t>
                </a:r>
                <a:r>
                  <a:rPr lang="en-US" dirty="0"/>
                  <a:t>/2) = 0  = </a:t>
                </a:r>
                <a:r>
                  <a:rPr lang="en-US" dirty="0" err="1"/>
                  <a:t>dKE</a:t>
                </a:r>
                <a:r>
                  <a:rPr lang="en-US" dirty="0"/>
                  <a:t>/dt  so the KE is a constant.</a:t>
                </a:r>
              </a:p>
              <a:p>
                <a:endParaRPr lang="en-US" dirty="0"/>
              </a:p>
              <a:p>
                <a:r>
                  <a:rPr lang="en-US" dirty="0"/>
                  <a:t>Doesn’t mean u and v must be zero. </a:t>
                </a:r>
              </a:p>
              <a:p>
                <a:r>
                  <a:rPr lang="en-US" dirty="0"/>
                  <a:t>Will find that inertial circles can exist if the motion can get going and then the pressure gradient</a:t>
                </a:r>
                <a:br>
                  <a:rPr lang="en-US" dirty="0"/>
                </a:br>
                <a:r>
                  <a:rPr lang="en-US" dirty="0"/>
                  <a:t>			turned off.</a:t>
                </a:r>
              </a:p>
            </p:txBody>
          </p:sp>
        </mc:Choice>
        <mc:Fallback xmlns="">
          <p:sp>
            <p:nvSpPr>
              <p:cNvPr id="8" name="TextBox 7">
                <a:extLst>
                  <a:ext uri="{FF2B5EF4-FFF2-40B4-BE49-F238E27FC236}">
                    <a16:creationId xmlns:a16="http://schemas.microsoft.com/office/drawing/2014/main" id="{6C55732C-A8BD-152A-D7F9-326227EE1FD8}"/>
                  </a:ext>
                </a:extLst>
              </p:cNvPr>
              <p:cNvSpPr txBox="1">
                <a:spLocks noRot="1" noChangeAspect="1" noMove="1" noResize="1" noEditPoints="1" noAdjustHandles="1" noChangeArrowheads="1" noChangeShapeType="1" noTextEdit="1"/>
              </p:cNvSpPr>
              <p:nvPr/>
            </p:nvSpPr>
            <p:spPr>
              <a:xfrm>
                <a:off x="542160" y="205300"/>
                <a:ext cx="9526647" cy="4021229"/>
              </a:xfrm>
              <a:prstGeom prst="rect">
                <a:avLst/>
              </a:prstGeom>
              <a:blipFill>
                <a:blip r:embed="rId3"/>
                <a:stretch>
                  <a:fillRect l="-576" t="-759" b="-1669"/>
                </a:stretch>
              </a:blipFill>
            </p:spPr>
            <p:txBody>
              <a:bodyPr/>
              <a:lstStyle/>
              <a:p>
                <a:r>
                  <a:rPr lang="en-US">
                    <a:noFill/>
                  </a:rPr>
                  <a:t> </a:t>
                </a:r>
              </a:p>
            </p:txBody>
          </p:sp>
        </mc:Fallback>
      </mc:AlternateContent>
    </p:spTree>
    <p:extLst>
      <p:ext uri="{BB962C8B-B14F-4D97-AF65-F5344CB8AC3E}">
        <p14:creationId xmlns:p14="http://schemas.microsoft.com/office/powerpoint/2010/main" val="7598405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61E0C-3E68-A58B-0430-AE898EF673DA}"/>
              </a:ext>
            </a:extLst>
          </p:cNvPr>
          <p:cNvSpPr>
            <a:spLocks noGrp="1"/>
          </p:cNvSpPr>
          <p:nvPr>
            <p:ph type="title"/>
          </p:nvPr>
        </p:nvSpPr>
        <p:spPr>
          <a:xfrm>
            <a:off x="388257" y="2103437"/>
            <a:ext cx="10515600" cy="1325563"/>
          </a:xfrm>
        </p:spPr>
        <p:txBody>
          <a:bodyPr/>
          <a:lstStyle/>
          <a:p>
            <a:pPr algn="ctr"/>
            <a:r>
              <a:rPr lang="en-US" b="1" dirty="0"/>
              <a:t>Long Waves and Short Waves</a:t>
            </a:r>
          </a:p>
        </p:txBody>
      </p:sp>
      <p:sp>
        <p:nvSpPr>
          <p:cNvPr id="4" name="TextBox 3">
            <a:extLst>
              <a:ext uri="{FF2B5EF4-FFF2-40B4-BE49-F238E27FC236}">
                <a16:creationId xmlns:a16="http://schemas.microsoft.com/office/drawing/2014/main" id="{1EAC2C02-34AF-1477-9C47-2CE6491BF43F}"/>
              </a:ext>
            </a:extLst>
          </p:cNvPr>
          <p:cNvSpPr txBox="1"/>
          <p:nvPr/>
        </p:nvSpPr>
        <p:spPr>
          <a:xfrm>
            <a:off x="0" y="5042118"/>
            <a:ext cx="9628595" cy="1815882"/>
          </a:xfrm>
          <a:prstGeom prst="rect">
            <a:avLst/>
          </a:prstGeom>
          <a:noFill/>
        </p:spPr>
        <p:txBody>
          <a:bodyPr wrap="square">
            <a:spAutoFit/>
          </a:bodyPr>
          <a:lstStyle/>
          <a:p>
            <a:r>
              <a:rPr lang="en-US" sz="2800" dirty="0">
                <a:hlinkClick r:id="rId2"/>
              </a:rPr>
              <a:t>In part, adapted from:</a:t>
            </a:r>
          </a:p>
          <a:p>
            <a:r>
              <a:rPr lang="en-US" sz="2800" dirty="0">
                <a:hlinkClick r:id="rId2"/>
              </a:rPr>
              <a:t>https://www.youtube.com/watch?v=byzFKuXYjfU</a:t>
            </a:r>
            <a:endParaRPr lang="en-US" sz="2800" dirty="0"/>
          </a:p>
          <a:p>
            <a:r>
              <a:rPr lang="en-US" sz="2800" dirty="0"/>
              <a:t>&amp;</a:t>
            </a:r>
          </a:p>
          <a:p>
            <a:r>
              <a:rPr lang="en-US" sz="2800" dirty="0"/>
              <a:t>https://www.youtube.com/watch?v=WLP4nKzxliA&amp;t=201s</a:t>
            </a:r>
          </a:p>
        </p:txBody>
      </p:sp>
    </p:spTree>
    <p:extLst>
      <p:ext uri="{BB962C8B-B14F-4D97-AF65-F5344CB8AC3E}">
        <p14:creationId xmlns:p14="http://schemas.microsoft.com/office/powerpoint/2010/main" val="1517062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D00DF4-103C-6116-2833-32A099E3FDDE}"/>
              </a:ext>
            </a:extLst>
          </p:cNvPr>
          <p:cNvSpPr txBox="1"/>
          <p:nvPr/>
        </p:nvSpPr>
        <p:spPr>
          <a:xfrm>
            <a:off x="406400" y="97988"/>
            <a:ext cx="9564914" cy="461665"/>
          </a:xfrm>
          <a:prstGeom prst="rect">
            <a:avLst/>
          </a:prstGeom>
          <a:noFill/>
        </p:spPr>
        <p:txBody>
          <a:bodyPr wrap="square">
            <a:spAutoFit/>
          </a:bodyPr>
          <a:lstStyle/>
          <a:p>
            <a:pPr marL="0" marR="0" rtl="0"/>
            <a:r>
              <a:rPr lang="en-US" sz="2400" b="1" dirty="0">
                <a:effectLst/>
                <a:latin typeface="Calibri" panose="020F0502020204030204" pitchFamily="34" charset="0"/>
              </a:rPr>
              <a:t>Example of 5 planetary wave pattern for Rossby waves, </a:t>
            </a:r>
            <a:r>
              <a:rPr lang="en-US" sz="2400" b="1" dirty="0">
                <a:latin typeface="Calibri" panose="020F0502020204030204" pitchFamily="34" charset="0"/>
              </a:rPr>
              <a:t>aka </a:t>
            </a:r>
            <a:r>
              <a:rPr lang="en-US" sz="2400" b="1" dirty="0" err="1">
                <a:effectLst/>
                <a:latin typeface="Calibri" panose="020F0502020204030204" pitchFamily="34" charset="0"/>
              </a:rPr>
              <a:t>longwaves</a:t>
            </a:r>
            <a:endParaRPr lang="en-US" sz="2400" dirty="0">
              <a:effectLst/>
              <a:latin typeface="Calibri" panose="020F0502020204030204" pitchFamily="34" charset="0"/>
            </a:endParaRPr>
          </a:p>
        </p:txBody>
      </p:sp>
      <p:grpSp>
        <p:nvGrpSpPr>
          <p:cNvPr id="16" name="Group 15">
            <a:extLst>
              <a:ext uri="{FF2B5EF4-FFF2-40B4-BE49-F238E27FC236}">
                <a16:creationId xmlns:a16="http://schemas.microsoft.com/office/drawing/2014/main" id="{9D0BB96B-53D5-BD45-6575-4C5814A65223}"/>
              </a:ext>
            </a:extLst>
          </p:cNvPr>
          <p:cNvGrpSpPr/>
          <p:nvPr/>
        </p:nvGrpSpPr>
        <p:grpSpPr>
          <a:xfrm>
            <a:off x="2576993" y="702899"/>
            <a:ext cx="6284686" cy="5578249"/>
            <a:chOff x="849793" y="744318"/>
            <a:chExt cx="6284686" cy="5578249"/>
          </a:xfrm>
        </p:grpSpPr>
        <p:pic>
          <p:nvPicPr>
            <p:cNvPr id="5" name="Picture 4">
              <a:extLst>
                <a:ext uri="{FF2B5EF4-FFF2-40B4-BE49-F238E27FC236}">
                  <a16:creationId xmlns:a16="http://schemas.microsoft.com/office/drawing/2014/main" id="{ACD11C09-5A9B-E119-6405-FDA70B0B43C0}"/>
                </a:ext>
              </a:extLst>
            </p:cNvPr>
            <p:cNvPicPr>
              <a:picLocks noChangeAspect="1"/>
            </p:cNvPicPr>
            <p:nvPr/>
          </p:nvPicPr>
          <p:blipFill>
            <a:blip r:embed="rId2"/>
            <a:stretch>
              <a:fillRect/>
            </a:stretch>
          </p:blipFill>
          <p:spPr>
            <a:xfrm>
              <a:off x="849793" y="744318"/>
              <a:ext cx="5086550" cy="5578249"/>
            </a:xfrm>
            <a:prstGeom prst="rect">
              <a:avLst/>
            </a:prstGeom>
          </p:spPr>
        </p:pic>
        <p:sp>
          <p:nvSpPr>
            <p:cNvPr id="9" name="TextBox 8">
              <a:extLst>
                <a:ext uri="{FF2B5EF4-FFF2-40B4-BE49-F238E27FC236}">
                  <a16:creationId xmlns:a16="http://schemas.microsoft.com/office/drawing/2014/main" id="{F01C3FAF-1FF1-3D9C-5849-0A843F60B5FD}"/>
                </a:ext>
              </a:extLst>
            </p:cNvPr>
            <p:cNvSpPr txBox="1"/>
            <p:nvPr/>
          </p:nvSpPr>
          <p:spPr>
            <a:xfrm>
              <a:off x="5624993" y="4743326"/>
              <a:ext cx="1509486" cy="369332"/>
            </a:xfrm>
            <a:prstGeom prst="rect">
              <a:avLst/>
            </a:prstGeom>
            <a:noFill/>
          </p:spPr>
          <p:txBody>
            <a:bodyPr wrap="square">
              <a:spAutoFit/>
            </a:bodyPr>
            <a:lstStyle/>
            <a:p>
              <a:pPr marL="0" marR="0"/>
              <a:r>
                <a:rPr lang="en-US" sz="1800" b="1" dirty="0">
                  <a:effectLst/>
                  <a:latin typeface="Calibri" panose="020F0502020204030204" pitchFamily="34" charset="0"/>
                </a:rPr>
                <a:t>wavelength</a:t>
              </a:r>
              <a:endParaRPr lang="en-US" sz="1800" dirty="0">
                <a:effectLst/>
                <a:latin typeface="Calibri" panose="020F0502020204030204" pitchFamily="34" charset="0"/>
              </a:endParaRPr>
            </a:p>
          </p:txBody>
        </p:sp>
      </p:grpSp>
      <p:sp>
        <p:nvSpPr>
          <p:cNvPr id="15" name="TextBox 14">
            <a:extLst>
              <a:ext uri="{FF2B5EF4-FFF2-40B4-BE49-F238E27FC236}">
                <a16:creationId xmlns:a16="http://schemas.microsoft.com/office/drawing/2014/main" id="{A16A321A-B38B-50E6-67E2-751FDC1941A4}"/>
              </a:ext>
            </a:extLst>
          </p:cNvPr>
          <p:cNvSpPr txBox="1"/>
          <p:nvPr/>
        </p:nvSpPr>
        <p:spPr>
          <a:xfrm>
            <a:off x="167621" y="6516727"/>
            <a:ext cx="11632493" cy="369332"/>
          </a:xfrm>
          <a:prstGeom prst="rect">
            <a:avLst/>
          </a:prstGeom>
          <a:noFill/>
        </p:spPr>
        <p:txBody>
          <a:bodyPr wrap="square">
            <a:spAutoFit/>
          </a:bodyPr>
          <a:lstStyle/>
          <a:p>
            <a:r>
              <a:rPr lang="en-US" sz="1800" i="1" dirty="0">
                <a:solidFill>
                  <a:srgbClr val="595959"/>
                </a:solidFill>
                <a:effectLst/>
                <a:latin typeface="Calibri" panose="020F0502020204030204" pitchFamily="34" charset="0"/>
              </a:rPr>
              <a:t>From &lt;</a:t>
            </a:r>
            <a:r>
              <a:rPr lang="en-US" sz="1800" i="1" dirty="0">
                <a:solidFill>
                  <a:srgbClr val="595959"/>
                </a:solidFill>
                <a:effectLst/>
                <a:latin typeface="Calibri" panose="020F0502020204030204" pitchFamily="34" charset="0"/>
                <a:hlinkClick r:id="rId3"/>
              </a:rPr>
              <a:t>https://www.noaa.gov/jetstream/upper-air-charts/longwaves-and-shortwaves</a:t>
            </a:r>
            <a:r>
              <a:rPr lang="en-US" sz="1800" i="1" dirty="0">
                <a:solidFill>
                  <a:srgbClr val="595959"/>
                </a:solidFill>
                <a:effectLst/>
                <a:latin typeface="Calibri" panose="020F0502020204030204" pitchFamily="34" charset="0"/>
              </a:rPr>
              <a:t>&gt; </a:t>
            </a:r>
            <a:endParaRPr lang="en-US" dirty="0"/>
          </a:p>
        </p:txBody>
      </p:sp>
    </p:spTree>
    <p:extLst>
      <p:ext uri="{BB962C8B-B14F-4D97-AF65-F5344CB8AC3E}">
        <p14:creationId xmlns:p14="http://schemas.microsoft.com/office/powerpoint/2010/main" val="4200893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6C229-10E6-7B39-2E1B-2C19D987179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0C33180-B7E6-C26A-03E7-5B0D1D6F07C9}"/>
              </a:ext>
            </a:extLst>
          </p:cNvPr>
          <p:cNvPicPr>
            <a:picLocks noChangeAspect="1"/>
          </p:cNvPicPr>
          <p:nvPr/>
        </p:nvPicPr>
        <p:blipFill>
          <a:blip r:embed="rId2"/>
          <a:stretch>
            <a:fillRect/>
          </a:stretch>
        </p:blipFill>
        <p:spPr>
          <a:xfrm>
            <a:off x="5878671" y="1481016"/>
            <a:ext cx="6145708" cy="5140664"/>
          </a:xfrm>
          <a:prstGeom prst="rect">
            <a:avLst/>
          </a:prstGeom>
        </p:spPr>
      </p:pic>
      <p:sp>
        <p:nvSpPr>
          <p:cNvPr id="13" name="TextBox 12">
            <a:extLst>
              <a:ext uri="{FF2B5EF4-FFF2-40B4-BE49-F238E27FC236}">
                <a16:creationId xmlns:a16="http://schemas.microsoft.com/office/drawing/2014/main" id="{B7284E6D-205B-6D5E-114C-0BDB303B3BBA}"/>
              </a:ext>
            </a:extLst>
          </p:cNvPr>
          <p:cNvSpPr txBox="1"/>
          <p:nvPr/>
        </p:nvSpPr>
        <p:spPr>
          <a:xfrm>
            <a:off x="168006" y="1456420"/>
            <a:ext cx="5710665" cy="5539978"/>
          </a:xfrm>
          <a:prstGeom prst="rect">
            <a:avLst/>
          </a:prstGeom>
          <a:noFill/>
        </p:spPr>
        <p:txBody>
          <a:bodyPr wrap="square">
            <a:spAutoFit/>
          </a:bodyPr>
          <a:lstStyle/>
          <a:p>
            <a:r>
              <a:rPr lang="en-US" sz="1800" dirty="0">
                <a:effectLst/>
                <a:latin typeface="Calibri" panose="020F0502020204030204" pitchFamily="34" charset="0"/>
              </a:rPr>
              <a:t>Height contours are in black. </a:t>
            </a:r>
            <a:br>
              <a:rPr lang="en-US" sz="1800" dirty="0">
                <a:effectLst/>
                <a:latin typeface="Calibri" panose="020F0502020204030204" pitchFamily="34" charset="0"/>
              </a:rPr>
            </a:br>
            <a:br>
              <a:rPr lang="en-US" sz="1800" dirty="0">
                <a:effectLst/>
                <a:latin typeface="Calibri" panose="020F0502020204030204" pitchFamily="34" charset="0"/>
              </a:rPr>
            </a:br>
            <a:r>
              <a:rPr lang="en-US" sz="1800" dirty="0">
                <a:effectLst/>
                <a:latin typeface="Calibri" panose="020F0502020204030204" pitchFamily="34" charset="0"/>
              </a:rPr>
              <a:t>Brown arrows indicate direction of airflow. </a:t>
            </a:r>
            <a:br>
              <a:rPr lang="en-US" sz="1800" dirty="0">
                <a:effectLst/>
                <a:latin typeface="Calibri" panose="020F0502020204030204" pitchFamily="34" charset="0"/>
              </a:rPr>
            </a:br>
            <a:br>
              <a:rPr lang="en-US" sz="1800" dirty="0">
                <a:effectLst/>
                <a:latin typeface="Calibri" panose="020F0502020204030204" pitchFamily="34" charset="0"/>
              </a:rPr>
            </a:br>
            <a:r>
              <a:rPr lang="en-US" sz="1800" dirty="0">
                <a:effectLst/>
                <a:latin typeface="Calibri" panose="020F0502020204030204" pitchFamily="34" charset="0"/>
              </a:rPr>
              <a:t>Large red dashed lines represent the location of the long wave troughs.</a:t>
            </a:r>
          </a:p>
          <a:p>
            <a:pPr>
              <a:buNone/>
            </a:pPr>
            <a:r>
              <a:rPr lang="en-US" sz="1200" i="1" dirty="0">
                <a:solidFill>
                  <a:srgbClr val="595959"/>
                </a:solidFill>
                <a:effectLst/>
                <a:latin typeface="Calibri" panose="020F0502020204030204" pitchFamily="34" charset="0"/>
              </a:rPr>
              <a:t> </a:t>
            </a:r>
            <a:endParaRPr lang="en-US" sz="1800" dirty="0">
              <a:effectLst/>
              <a:latin typeface="Calibri" panose="020F0502020204030204" pitchFamily="34" charset="0"/>
            </a:endParaRPr>
          </a:p>
          <a:p>
            <a:pPr marL="0" marR="0">
              <a:buNone/>
            </a:pPr>
            <a:r>
              <a:rPr lang="en-US" sz="1800" dirty="0">
                <a:effectLst/>
                <a:latin typeface="Calibri" panose="020F0502020204030204" pitchFamily="34" charset="0"/>
              </a:rPr>
              <a:t>Shorter blue dashed lines represent the location of the of the more prominent shortwaves (There are more short waves than indicated.)</a:t>
            </a:r>
            <a:br>
              <a:rPr lang="en-US" sz="1800" dirty="0">
                <a:effectLst/>
                <a:latin typeface="Calibri" panose="020F0502020204030204" pitchFamily="34" charset="0"/>
              </a:rPr>
            </a:br>
            <a:br>
              <a:rPr lang="en-US" sz="1800" dirty="0">
                <a:effectLst/>
                <a:latin typeface="Calibri" panose="020F0502020204030204" pitchFamily="34" charset="0"/>
              </a:rPr>
            </a:br>
            <a:r>
              <a:rPr lang="en-US" sz="1800" dirty="0">
                <a:effectLst/>
                <a:latin typeface="Calibri" panose="020F0502020204030204" pitchFamily="34" charset="0"/>
              </a:rPr>
              <a:t>Green areas represent precipitation totals. The areas of precipitation are mainly associated with shortwaves as they pass through </a:t>
            </a:r>
            <a:r>
              <a:rPr lang="en-US" sz="1800" dirty="0" err="1">
                <a:effectLst/>
                <a:latin typeface="Calibri" panose="020F0502020204030204" pitchFamily="34" charset="0"/>
              </a:rPr>
              <a:t>longwaves</a:t>
            </a:r>
            <a:r>
              <a:rPr lang="en-US" sz="1800" dirty="0">
                <a:effectLst/>
                <a:latin typeface="Calibri" panose="020F0502020204030204" pitchFamily="34" charset="0"/>
              </a:rPr>
              <a:t>. </a:t>
            </a:r>
            <a:br>
              <a:rPr lang="en-US" sz="1800" dirty="0">
                <a:effectLst/>
                <a:latin typeface="Calibri" panose="020F0502020204030204" pitchFamily="34" charset="0"/>
              </a:rPr>
            </a:br>
            <a:br>
              <a:rPr lang="en-US" sz="1800" dirty="0">
                <a:effectLst/>
                <a:latin typeface="Calibri" panose="020F0502020204030204" pitchFamily="34" charset="0"/>
              </a:rPr>
            </a:br>
            <a:r>
              <a:rPr lang="en-US" sz="1800" dirty="0">
                <a:effectLst/>
                <a:latin typeface="Calibri" panose="020F0502020204030204" pitchFamily="34" charset="0"/>
              </a:rPr>
              <a:t>Like railroad cars on a train track, shortwaves will generally follow height contours.</a:t>
            </a:r>
          </a:p>
          <a:p>
            <a:pPr marL="0" marR="0">
              <a:buNone/>
            </a:pPr>
            <a:r>
              <a:rPr lang="en-US" sz="1800" dirty="0">
                <a:effectLst/>
                <a:latin typeface="Calibri" panose="020F0502020204030204" pitchFamily="34" charset="0"/>
              </a:rPr>
              <a:t> </a:t>
            </a:r>
          </a:p>
          <a:p>
            <a:pPr>
              <a:buNone/>
            </a:pPr>
            <a:endParaRPr lang="en-US" sz="1800" dirty="0">
              <a:effectLst/>
              <a:latin typeface="Calibri" panose="020F0502020204030204" pitchFamily="34" charset="0"/>
            </a:endParaRPr>
          </a:p>
          <a:p>
            <a:pPr marL="0" marR="0"/>
            <a:r>
              <a:rPr lang="en-US" sz="1800" dirty="0">
                <a:effectLst/>
                <a:latin typeface="Calibri" panose="020F0502020204030204" pitchFamily="34" charset="0"/>
              </a:rPr>
              <a:t> </a:t>
            </a:r>
          </a:p>
        </p:txBody>
      </p:sp>
      <p:sp>
        <p:nvSpPr>
          <p:cNvPr id="15" name="TextBox 14">
            <a:extLst>
              <a:ext uri="{FF2B5EF4-FFF2-40B4-BE49-F238E27FC236}">
                <a16:creationId xmlns:a16="http://schemas.microsoft.com/office/drawing/2014/main" id="{A8D2287C-047C-0B2A-13CA-102B7DDDB167}"/>
              </a:ext>
            </a:extLst>
          </p:cNvPr>
          <p:cNvSpPr txBox="1"/>
          <p:nvPr/>
        </p:nvSpPr>
        <p:spPr>
          <a:xfrm>
            <a:off x="167621" y="6516727"/>
            <a:ext cx="11632493" cy="369332"/>
          </a:xfrm>
          <a:prstGeom prst="rect">
            <a:avLst/>
          </a:prstGeom>
          <a:noFill/>
        </p:spPr>
        <p:txBody>
          <a:bodyPr wrap="square">
            <a:spAutoFit/>
          </a:bodyPr>
          <a:lstStyle/>
          <a:p>
            <a:r>
              <a:rPr lang="en-US" sz="1800" i="1" dirty="0">
                <a:solidFill>
                  <a:srgbClr val="595959"/>
                </a:solidFill>
                <a:effectLst/>
                <a:latin typeface="Calibri" panose="020F0502020204030204" pitchFamily="34" charset="0"/>
              </a:rPr>
              <a:t>From &lt;</a:t>
            </a:r>
            <a:r>
              <a:rPr lang="en-US" sz="1800" i="1" dirty="0">
                <a:solidFill>
                  <a:srgbClr val="595959"/>
                </a:solidFill>
                <a:effectLst/>
                <a:latin typeface="Calibri" panose="020F0502020204030204" pitchFamily="34" charset="0"/>
                <a:hlinkClick r:id="rId3"/>
              </a:rPr>
              <a:t>https://www.noaa.gov/jetstream/upper-air-charts/longwaves-and-shortwaves</a:t>
            </a:r>
            <a:r>
              <a:rPr lang="en-US" sz="1800" i="1" dirty="0">
                <a:solidFill>
                  <a:srgbClr val="595959"/>
                </a:solidFill>
                <a:effectLst/>
                <a:latin typeface="Calibri" panose="020F0502020204030204" pitchFamily="34" charset="0"/>
              </a:rPr>
              <a:t>&gt; </a:t>
            </a:r>
            <a:endParaRPr lang="en-US" dirty="0"/>
          </a:p>
        </p:txBody>
      </p:sp>
      <p:sp>
        <p:nvSpPr>
          <p:cNvPr id="2" name="TextBox 1">
            <a:extLst>
              <a:ext uri="{FF2B5EF4-FFF2-40B4-BE49-F238E27FC236}">
                <a16:creationId xmlns:a16="http://schemas.microsoft.com/office/drawing/2014/main" id="{5F18592C-DCAA-B4F4-7715-0E75181D8271}"/>
              </a:ext>
            </a:extLst>
          </p:cNvPr>
          <p:cNvSpPr txBox="1"/>
          <p:nvPr/>
        </p:nvSpPr>
        <p:spPr>
          <a:xfrm>
            <a:off x="362857" y="123634"/>
            <a:ext cx="8403771" cy="584775"/>
          </a:xfrm>
          <a:prstGeom prst="rect">
            <a:avLst/>
          </a:prstGeom>
          <a:noFill/>
        </p:spPr>
        <p:txBody>
          <a:bodyPr wrap="square" rtlCol="0">
            <a:spAutoFit/>
          </a:bodyPr>
          <a:lstStyle/>
          <a:p>
            <a:r>
              <a:rPr lang="en-US" sz="3200" b="1" dirty="0"/>
              <a:t>500 mb chart example</a:t>
            </a:r>
          </a:p>
        </p:txBody>
      </p:sp>
    </p:spTree>
    <p:extLst>
      <p:ext uri="{BB962C8B-B14F-4D97-AF65-F5344CB8AC3E}">
        <p14:creationId xmlns:p14="http://schemas.microsoft.com/office/powerpoint/2010/main" val="4039775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E954C-28D2-B0BB-3B84-891FC526EC85}"/>
              </a:ext>
            </a:extLst>
          </p:cNvPr>
          <p:cNvSpPr>
            <a:spLocks noGrp="1"/>
          </p:cNvSpPr>
          <p:nvPr>
            <p:ph type="ctrTitle"/>
          </p:nvPr>
        </p:nvSpPr>
        <p:spPr>
          <a:xfrm>
            <a:off x="0" y="116112"/>
            <a:ext cx="12192000" cy="827314"/>
          </a:xfrm>
        </p:spPr>
        <p:txBody>
          <a:bodyPr>
            <a:normAutofit fontScale="90000"/>
          </a:bodyPr>
          <a:lstStyle/>
          <a:p>
            <a:r>
              <a:rPr lang="en-US" dirty="0"/>
              <a:t>Example 500 mb height chart (recent) (look at an animation with more detailed map to hunt for shortwaves in the longwave pattern.)</a:t>
            </a:r>
            <a:br>
              <a:rPr lang="en-US" dirty="0"/>
            </a:br>
            <a:endParaRPr lang="en-US" dirty="0"/>
          </a:p>
        </p:txBody>
      </p:sp>
      <p:pic>
        <p:nvPicPr>
          <p:cNvPr id="3" name="Picture 2">
            <a:extLst>
              <a:ext uri="{FF2B5EF4-FFF2-40B4-BE49-F238E27FC236}">
                <a16:creationId xmlns:a16="http://schemas.microsoft.com/office/drawing/2014/main" id="{70767BBC-07A2-5F56-7915-4C3F859D1B50}"/>
              </a:ext>
            </a:extLst>
          </p:cNvPr>
          <p:cNvPicPr>
            <a:picLocks noChangeAspect="1"/>
          </p:cNvPicPr>
          <p:nvPr/>
        </p:nvPicPr>
        <p:blipFill>
          <a:blip r:embed="rId2"/>
          <a:stretch>
            <a:fillRect/>
          </a:stretch>
        </p:blipFill>
        <p:spPr>
          <a:xfrm>
            <a:off x="2854055" y="555501"/>
            <a:ext cx="6483890" cy="6331527"/>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93A8C2A1-BB4A-1C54-E952-E8217FB32CAF}"/>
                  </a:ext>
                </a:extLst>
              </p14:cNvPr>
              <p14:cNvContentPartPr/>
              <p14:nvPr/>
            </p14:nvContentPartPr>
            <p14:xfrm>
              <a:off x="4686903" y="2823047"/>
              <a:ext cx="360" cy="360"/>
            </p14:xfrm>
          </p:contentPart>
        </mc:Choice>
        <mc:Fallback xmlns="">
          <p:pic>
            <p:nvPicPr>
              <p:cNvPr id="6" name="Ink 5">
                <a:extLst>
                  <a:ext uri="{FF2B5EF4-FFF2-40B4-BE49-F238E27FC236}">
                    <a16:creationId xmlns:a16="http://schemas.microsoft.com/office/drawing/2014/main" id="{93A8C2A1-BB4A-1C54-E952-E8217FB32CAF}"/>
                  </a:ext>
                </a:extLst>
              </p:cNvPr>
              <p:cNvPicPr/>
              <p:nvPr/>
            </p:nvPicPr>
            <p:blipFill>
              <a:blip r:embed="rId4"/>
              <a:stretch>
                <a:fillRect/>
              </a:stretch>
            </p:blipFill>
            <p:spPr>
              <a:xfrm>
                <a:off x="4678263" y="2814047"/>
                <a:ext cx="18000" cy="18000"/>
              </a:xfrm>
              <a:prstGeom prst="rect">
                <a:avLst/>
              </a:prstGeom>
            </p:spPr>
          </p:pic>
        </mc:Fallback>
      </mc:AlternateContent>
    </p:spTree>
    <p:extLst>
      <p:ext uri="{BB962C8B-B14F-4D97-AF65-F5344CB8AC3E}">
        <p14:creationId xmlns:p14="http://schemas.microsoft.com/office/powerpoint/2010/main" val="3068555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481CC-7BD3-288E-ABF0-93E647D3CB95}"/>
              </a:ext>
            </a:extLst>
          </p:cNvPr>
          <p:cNvSpPr>
            <a:spLocks noGrp="1"/>
          </p:cNvSpPr>
          <p:nvPr>
            <p:ph type="title"/>
          </p:nvPr>
        </p:nvSpPr>
        <p:spPr>
          <a:xfrm>
            <a:off x="662710" y="0"/>
            <a:ext cx="10515600" cy="1043709"/>
          </a:xfrm>
        </p:spPr>
        <p:txBody>
          <a:bodyPr/>
          <a:lstStyle/>
          <a:p>
            <a:r>
              <a:rPr lang="en-US" dirty="0"/>
              <a:t>Baroclinic and Barotropic Examples </a:t>
            </a:r>
          </a:p>
        </p:txBody>
      </p:sp>
      <p:pic>
        <p:nvPicPr>
          <p:cNvPr id="4" name="Picture 3">
            <a:extLst>
              <a:ext uri="{FF2B5EF4-FFF2-40B4-BE49-F238E27FC236}">
                <a16:creationId xmlns:a16="http://schemas.microsoft.com/office/drawing/2014/main" id="{0ADAABCD-FE47-2FAA-31B6-8185D349F014}"/>
              </a:ext>
            </a:extLst>
          </p:cNvPr>
          <p:cNvPicPr>
            <a:picLocks noChangeAspect="1"/>
          </p:cNvPicPr>
          <p:nvPr/>
        </p:nvPicPr>
        <p:blipFill>
          <a:blip r:embed="rId2"/>
          <a:stretch>
            <a:fillRect/>
          </a:stretch>
        </p:blipFill>
        <p:spPr>
          <a:xfrm>
            <a:off x="374043" y="1118250"/>
            <a:ext cx="5898863" cy="3601748"/>
          </a:xfrm>
          <a:prstGeom prst="rect">
            <a:avLst/>
          </a:prstGeom>
        </p:spPr>
      </p:pic>
      <p:pic>
        <p:nvPicPr>
          <p:cNvPr id="6" name="Picture 5">
            <a:extLst>
              <a:ext uri="{FF2B5EF4-FFF2-40B4-BE49-F238E27FC236}">
                <a16:creationId xmlns:a16="http://schemas.microsoft.com/office/drawing/2014/main" id="{2166F959-2789-914D-20C0-F57F2A0B4164}"/>
              </a:ext>
            </a:extLst>
          </p:cNvPr>
          <p:cNvPicPr>
            <a:picLocks noChangeAspect="1"/>
          </p:cNvPicPr>
          <p:nvPr/>
        </p:nvPicPr>
        <p:blipFill>
          <a:blip r:embed="rId3"/>
          <a:stretch>
            <a:fillRect/>
          </a:stretch>
        </p:blipFill>
        <p:spPr>
          <a:xfrm>
            <a:off x="7264372" y="4147561"/>
            <a:ext cx="4553585" cy="2553056"/>
          </a:xfrm>
          <a:prstGeom prst="rect">
            <a:avLst/>
          </a:prstGeom>
        </p:spPr>
      </p:pic>
      <p:pic>
        <p:nvPicPr>
          <p:cNvPr id="8" name="Picture 7">
            <a:extLst>
              <a:ext uri="{FF2B5EF4-FFF2-40B4-BE49-F238E27FC236}">
                <a16:creationId xmlns:a16="http://schemas.microsoft.com/office/drawing/2014/main" id="{1797D269-C2D0-9964-661C-FE8E37474462}"/>
              </a:ext>
            </a:extLst>
          </p:cNvPr>
          <p:cNvPicPr>
            <a:picLocks noChangeAspect="1"/>
          </p:cNvPicPr>
          <p:nvPr/>
        </p:nvPicPr>
        <p:blipFill>
          <a:blip r:embed="rId4"/>
          <a:stretch>
            <a:fillRect/>
          </a:stretch>
        </p:blipFill>
        <p:spPr>
          <a:xfrm>
            <a:off x="7176481" y="1823596"/>
            <a:ext cx="4563112" cy="2191056"/>
          </a:xfrm>
          <a:prstGeom prst="rect">
            <a:avLst/>
          </a:prstGeom>
        </p:spPr>
      </p:pic>
      <p:pic>
        <p:nvPicPr>
          <p:cNvPr id="10" name="Picture 9">
            <a:extLst>
              <a:ext uri="{FF2B5EF4-FFF2-40B4-BE49-F238E27FC236}">
                <a16:creationId xmlns:a16="http://schemas.microsoft.com/office/drawing/2014/main" id="{0AE542AA-4357-A621-0EF8-8EA8A0257160}"/>
              </a:ext>
            </a:extLst>
          </p:cNvPr>
          <p:cNvPicPr>
            <a:picLocks noChangeAspect="1"/>
          </p:cNvPicPr>
          <p:nvPr/>
        </p:nvPicPr>
        <p:blipFill>
          <a:blip r:embed="rId5"/>
          <a:stretch>
            <a:fillRect/>
          </a:stretch>
        </p:blipFill>
        <p:spPr>
          <a:xfrm>
            <a:off x="864105" y="4708019"/>
            <a:ext cx="4313994" cy="2063461"/>
          </a:xfrm>
          <a:prstGeom prst="rect">
            <a:avLst/>
          </a:prstGeom>
        </p:spPr>
      </p:pic>
    </p:spTree>
    <p:extLst>
      <p:ext uri="{BB962C8B-B14F-4D97-AF65-F5344CB8AC3E}">
        <p14:creationId xmlns:p14="http://schemas.microsoft.com/office/powerpoint/2010/main" val="13564075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7AEE1-7CE4-6BBA-0F2D-945A7C22926F}"/>
              </a:ext>
            </a:extLst>
          </p:cNvPr>
          <p:cNvPicPr>
            <a:picLocks noChangeAspect="1"/>
          </p:cNvPicPr>
          <p:nvPr/>
        </p:nvPicPr>
        <p:blipFill>
          <a:blip r:embed="rId2"/>
          <a:stretch>
            <a:fillRect/>
          </a:stretch>
        </p:blipFill>
        <p:spPr>
          <a:xfrm>
            <a:off x="2226613" y="557558"/>
            <a:ext cx="7240010" cy="5391902"/>
          </a:xfrm>
          <a:prstGeom prst="rect">
            <a:avLst/>
          </a:prstGeom>
        </p:spPr>
      </p:pic>
    </p:spTree>
    <p:extLst>
      <p:ext uri="{BB962C8B-B14F-4D97-AF65-F5344CB8AC3E}">
        <p14:creationId xmlns:p14="http://schemas.microsoft.com/office/powerpoint/2010/main" val="1080368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71C4F-5379-DA33-ABFC-16061F4FAC82}"/>
              </a:ext>
            </a:extLst>
          </p:cNvPr>
          <p:cNvSpPr>
            <a:spLocks noGrp="1"/>
          </p:cNvSpPr>
          <p:nvPr>
            <p:ph type="title"/>
          </p:nvPr>
        </p:nvSpPr>
        <p:spPr>
          <a:xfrm>
            <a:off x="838200" y="0"/>
            <a:ext cx="10515600" cy="741480"/>
          </a:xfrm>
        </p:spPr>
        <p:txBody>
          <a:bodyPr/>
          <a:lstStyle/>
          <a:p>
            <a:r>
              <a:rPr lang="en-US" dirty="0"/>
              <a:t>Long Waves: Rossby Waves</a:t>
            </a:r>
          </a:p>
        </p:txBody>
      </p:sp>
      <p:pic>
        <p:nvPicPr>
          <p:cNvPr id="6" name="Picture 5">
            <a:extLst>
              <a:ext uri="{FF2B5EF4-FFF2-40B4-BE49-F238E27FC236}">
                <a16:creationId xmlns:a16="http://schemas.microsoft.com/office/drawing/2014/main" id="{D5670403-529A-1A46-A023-5E9630A4E58F}"/>
              </a:ext>
            </a:extLst>
          </p:cNvPr>
          <p:cNvPicPr>
            <a:picLocks noChangeAspect="1"/>
          </p:cNvPicPr>
          <p:nvPr/>
        </p:nvPicPr>
        <p:blipFill>
          <a:blip r:embed="rId2"/>
          <a:stretch>
            <a:fillRect/>
          </a:stretch>
        </p:blipFill>
        <p:spPr>
          <a:xfrm>
            <a:off x="154065" y="741480"/>
            <a:ext cx="6145135" cy="3868252"/>
          </a:xfrm>
          <a:prstGeom prst="rect">
            <a:avLst/>
          </a:prstGeom>
        </p:spPr>
      </p:pic>
      <p:pic>
        <p:nvPicPr>
          <p:cNvPr id="8" name="Picture 7">
            <a:extLst>
              <a:ext uri="{FF2B5EF4-FFF2-40B4-BE49-F238E27FC236}">
                <a16:creationId xmlns:a16="http://schemas.microsoft.com/office/drawing/2014/main" id="{DF889B13-FDEB-AF6E-7568-BBD0B9E6C9E8}"/>
              </a:ext>
            </a:extLst>
          </p:cNvPr>
          <p:cNvPicPr>
            <a:picLocks noChangeAspect="1"/>
          </p:cNvPicPr>
          <p:nvPr/>
        </p:nvPicPr>
        <p:blipFill>
          <a:blip r:embed="rId3"/>
          <a:stretch>
            <a:fillRect/>
          </a:stretch>
        </p:blipFill>
        <p:spPr>
          <a:xfrm>
            <a:off x="7759" y="5067521"/>
            <a:ext cx="6437745" cy="881410"/>
          </a:xfrm>
          <a:prstGeom prst="rect">
            <a:avLst/>
          </a:prstGeom>
        </p:spPr>
      </p:pic>
      <p:pic>
        <p:nvPicPr>
          <p:cNvPr id="10" name="Picture 9">
            <a:extLst>
              <a:ext uri="{FF2B5EF4-FFF2-40B4-BE49-F238E27FC236}">
                <a16:creationId xmlns:a16="http://schemas.microsoft.com/office/drawing/2014/main" id="{9DD89C07-7351-FB79-435A-8822C63E8831}"/>
              </a:ext>
            </a:extLst>
          </p:cNvPr>
          <p:cNvPicPr>
            <a:picLocks noChangeAspect="1"/>
          </p:cNvPicPr>
          <p:nvPr/>
        </p:nvPicPr>
        <p:blipFill>
          <a:blip r:embed="rId4"/>
          <a:stretch>
            <a:fillRect/>
          </a:stretch>
        </p:blipFill>
        <p:spPr>
          <a:xfrm>
            <a:off x="6681894" y="1870888"/>
            <a:ext cx="5356041" cy="3868252"/>
          </a:xfrm>
          <a:prstGeom prst="rect">
            <a:avLst/>
          </a:prstGeom>
        </p:spPr>
      </p:pic>
    </p:spTree>
    <p:extLst>
      <p:ext uri="{BB962C8B-B14F-4D97-AF65-F5344CB8AC3E}">
        <p14:creationId xmlns:p14="http://schemas.microsoft.com/office/powerpoint/2010/main" val="3587139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BA64-B87A-6EAF-EC24-D3D28CD7279A}"/>
              </a:ext>
            </a:extLst>
          </p:cNvPr>
          <p:cNvSpPr>
            <a:spLocks noGrp="1"/>
          </p:cNvSpPr>
          <p:nvPr>
            <p:ph type="title"/>
          </p:nvPr>
        </p:nvSpPr>
        <p:spPr/>
        <p:txBody>
          <a:bodyPr/>
          <a:lstStyle/>
          <a:p>
            <a:r>
              <a:rPr lang="en-US" b="1" dirty="0">
                <a:solidFill>
                  <a:srgbClr val="FF0000"/>
                </a:solidFill>
              </a:rPr>
              <a:t>IMPORTANT EXAMPLE.</a:t>
            </a:r>
          </a:p>
        </p:txBody>
      </p:sp>
      <p:pic>
        <p:nvPicPr>
          <p:cNvPr id="4" name="Picture 3">
            <a:extLst>
              <a:ext uri="{FF2B5EF4-FFF2-40B4-BE49-F238E27FC236}">
                <a16:creationId xmlns:a16="http://schemas.microsoft.com/office/drawing/2014/main" id="{345CA489-43D7-226E-B09D-B4760A7748ED}"/>
              </a:ext>
            </a:extLst>
          </p:cNvPr>
          <p:cNvPicPr>
            <a:picLocks noChangeAspect="1"/>
          </p:cNvPicPr>
          <p:nvPr/>
        </p:nvPicPr>
        <p:blipFill>
          <a:blip r:embed="rId2"/>
          <a:stretch>
            <a:fillRect/>
          </a:stretch>
        </p:blipFill>
        <p:spPr>
          <a:xfrm>
            <a:off x="1129265" y="1399892"/>
            <a:ext cx="8640381" cy="4058216"/>
          </a:xfrm>
          <a:prstGeom prst="rect">
            <a:avLst/>
          </a:prstGeom>
        </p:spPr>
      </p:pic>
    </p:spTree>
    <p:extLst>
      <p:ext uri="{BB962C8B-B14F-4D97-AF65-F5344CB8AC3E}">
        <p14:creationId xmlns:p14="http://schemas.microsoft.com/office/powerpoint/2010/main" val="23965192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ED40-02B4-C41A-0526-6B0CC61E2F0B}"/>
              </a:ext>
            </a:extLst>
          </p:cNvPr>
          <p:cNvSpPr>
            <a:spLocks noGrp="1"/>
          </p:cNvSpPr>
          <p:nvPr>
            <p:ph type="title"/>
          </p:nvPr>
        </p:nvSpPr>
        <p:spPr>
          <a:xfrm>
            <a:off x="985982" y="0"/>
            <a:ext cx="10515600" cy="1325563"/>
          </a:xfrm>
        </p:spPr>
        <p:txBody>
          <a:bodyPr/>
          <a:lstStyle/>
          <a:p>
            <a:r>
              <a:rPr lang="en-US" dirty="0"/>
              <a:t>Comparison of Short and Long Waves</a:t>
            </a:r>
          </a:p>
        </p:txBody>
      </p:sp>
      <p:pic>
        <p:nvPicPr>
          <p:cNvPr id="4" name="Picture 3">
            <a:extLst>
              <a:ext uri="{FF2B5EF4-FFF2-40B4-BE49-F238E27FC236}">
                <a16:creationId xmlns:a16="http://schemas.microsoft.com/office/drawing/2014/main" id="{D2228A67-BA24-3553-3977-C57B7DC7AD41}"/>
              </a:ext>
            </a:extLst>
          </p:cNvPr>
          <p:cNvPicPr>
            <a:picLocks noChangeAspect="1"/>
          </p:cNvPicPr>
          <p:nvPr/>
        </p:nvPicPr>
        <p:blipFill>
          <a:blip r:embed="rId2"/>
          <a:stretch>
            <a:fillRect/>
          </a:stretch>
        </p:blipFill>
        <p:spPr>
          <a:xfrm>
            <a:off x="0" y="1325563"/>
            <a:ext cx="2950566" cy="3899273"/>
          </a:xfrm>
          <a:prstGeom prst="rect">
            <a:avLst/>
          </a:prstGeom>
        </p:spPr>
      </p:pic>
      <p:pic>
        <p:nvPicPr>
          <p:cNvPr id="6" name="Picture 5">
            <a:extLst>
              <a:ext uri="{FF2B5EF4-FFF2-40B4-BE49-F238E27FC236}">
                <a16:creationId xmlns:a16="http://schemas.microsoft.com/office/drawing/2014/main" id="{707640EE-FFCA-1E6F-E0C5-988E2212B22F}"/>
              </a:ext>
            </a:extLst>
          </p:cNvPr>
          <p:cNvPicPr>
            <a:picLocks noChangeAspect="1"/>
          </p:cNvPicPr>
          <p:nvPr/>
        </p:nvPicPr>
        <p:blipFill>
          <a:blip r:embed="rId3"/>
          <a:stretch>
            <a:fillRect/>
          </a:stretch>
        </p:blipFill>
        <p:spPr>
          <a:xfrm>
            <a:off x="2950566" y="1325563"/>
            <a:ext cx="3024530" cy="3542001"/>
          </a:xfrm>
          <a:prstGeom prst="rect">
            <a:avLst/>
          </a:prstGeom>
        </p:spPr>
      </p:pic>
      <p:pic>
        <p:nvPicPr>
          <p:cNvPr id="8" name="Picture 7">
            <a:extLst>
              <a:ext uri="{FF2B5EF4-FFF2-40B4-BE49-F238E27FC236}">
                <a16:creationId xmlns:a16="http://schemas.microsoft.com/office/drawing/2014/main" id="{A7921E0B-4DA0-EB7F-7436-1B3147AFF2AF}"/>
              </a:ext>
            </a:extLst>
          </p:cNvPr>
          <p:cNvPicPr>
            <a:picLocks noChangeAspect="1"/>
          </p:cNvPicPr>
          <p:nvPr/>
        </p:nvPicPr>
        <p:blipFill>
          <a:blip r:embed="rId4"/>
          <a:stretch>
            <a:fillRect/>
          </a:stretch>
        </p:blipFill>
        <p:spPr>
          <a:xfrm>
            <a:off x="6157026" y="1325563"/>
            <a:ext cx="2768636" cy="3110644"/>
          </a:xfrm>
          <a:prstGeom prst="rect">
            <a:avLst/>
          </a:prstGeom>
        </p:spPr>
      </p:pic>
      <p:pic>
        <p:nvPicPr>
          <p:cNvPr id="10" name="Picture 9">
            <a:extLst>
              <a:ext uri="{FF2B5EF4-FFF2-40B4-BE49-F238E27FC236}">
                <a16:creationId xmlns:a16="http://schemas.microsoft.com/office/drawing/2014/main" id="{5208727F-E850-0AC9-ADF6-CCAC45DCFB2F}"/>
              </a:ext>
            </a:extLst>
          </p:cNvPr>
          <p:cNvPicPr>
            <a:picLocks noChangeAspect="1"/>
          </p:cNvPicPr>
          <p:nvPr/>
        </p:nvPicPr>
        <p:blipFill>
          <a:blip r:embed="rId5"/>
          <a:stretch>
            <a:fillRect/>
          </a:stretch>
        </p:blipFill>
        <p:spPr>
          <a:xfrm>
            <a:off x="9073772" y="1325563"/>
            <a:ext cx="3058350" cy="3067618"/>
          </a:xfrm>
          <a:prstGeom prst="rect">
            <a:avLst/>
          </a:prstGeom>
        </p:spPr>
      </p:pic>
    </p:spTree>
    <p:extLst>
      <p:ext uri="{BB962C8B-B14F-4D97-AF65-F5344CB8AC3E}">
        <p14:creationId xmlns:p14="http://schemas.microsoft.com/office/powerpoint/2010/main" val="41073203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2B74D-484A-1AE2-7C49-C57BFD066E4E}"/>
              </a:ext>
            </a:extLst>
          </p:cNvPr>
          <p:cNvSpPr>
            <a:spLocks noGrp="1"/>
          </p:cNvSpPr>
          <p:nvPr>
            <p:ph type="title"/>
          </p:nvPr>
        </p:nvSpPr>
        <p:spPr>
          <a:xfrm>
            <a:off x="644236" y="244972"/>
            <a:ext cx="10515600" cy="1325563"/>
          </a:xfrm>
        </p:spPr>
        <p:txBody>
          <a:bodyPr/>
          <a:lstStyle/>
          <a:p>
            <a:r>
              <a:rPr lang="en-US" dirty="0"/>
              <a:t>Short waves </a:t>
            </a:r>
          </a:p>
        </p:txBody>
      </p:sp>
      <p:pic>
        <p:nvPicPr>
          <p:cNvPr id="4" name="Picture 3">
            <a:extLst>
              <a:ext uri="{FF2B5EF4-FFF2-40B4-BE49-F238E27FC236}">
                <a16:creationId xmlns:a16="http://schemas.microsoft.com/office/drawing/2014/main" id="{D95263C9-8EF8-078E-F648-101A69315A39}"/>
              </a:ext>
            </a:extLst>
          </p:cNvPr>
          <p:cNvPicPr>
            <a:picLocks noChangeAspect="1"/>
          </p:cNvPicPr>
          <p:nvPr/>
        </p:nvPicPr>
        <p:blipFill>
          <a:blip r:embed="rId2"/>
          <a:stretch>
            <a:fillRect/>
          </a:stretch>
        </p:blipFill>
        <p:spPr>
          <a:xfrm>
            <a:off x="2579748" y="1316389"/>
            <a:ext cx="7401958" cy="5296639"/>
          </a:xfrm>
          <a:prstGeom prst="rect">
            <a:avLst/>
          </a:prstGeom>
        </p:spPr>
      </p:pic>
    </p:spTree>
    <p:extLst>
      <p:ext uri="{BB962C8B-B14F-4D97-AF65-F5344CB8AC3E}">
        <p14:creationId xmlns:p14="http://schemas.microsoft.com/office/powerpoint/2010/main" val="1382627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EB3D1-CD85-7D88-3AA8-B61D395528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C52F69-8772-FD0A-A7AB-4B4CC5510CA9}"/>
              </a:ext>
            </a:extLst>
          </p:cNvPr>
          <p:cNvSpPr>
            <a:spLocks noGrp="1"/>
          </p:cNvSpPr>
          <p:nvPr>
            <p:ph type="ctrTitle"/>
          </p:nvPr>
        </p:nvSpPr>
        <p:spPr>
          <a:xfrm>
            <a:off x="1602377" y="0"/>
            <a:ext cx="9144000" cy="501162"/>
          </a:xfrm>
        </p:spPr>
        <p:txBody>
          <a:bodyPr/>
          <a:lstStyle/>
          <a:p>
            <a:r>
              <a:rPr lang="en-US" dirty="0"/>
              <a:t>Thermal Wind Homework Problem</a:t>
            </a:r>
          </a:p>
        </p:txBody>
      </p:sp>
      <p:sp>
        <p:nvSpPr>
          <p:cNvPr id="4" name="TextBox 3">
            <a:extLst>
              <a:ext uri="{FF2B5EF4-FFF2-40B4-BE49-F238E27FC236}">
                <a16:creationId xmlns:a16="http://schemas.microsoft.com/office/drawing/2014/main" id="{C6FA2896-2FF1-FB6B-2007-E39436E5E2F9}"/>
              </a:ext>
            </a:extLst>
          </p:cNvPr>
          <p:cNvSpPr txBox="1"/>
          <p:nvPr/>
        </p:nvSpPr>
        <p:spPr>
          <a:xfrm>
            <a:off x="847724" y="1018381"/>
            <a:ext cx="9791701" cy="3416320"/>
          </a:xfrm>
          <a:prstGeom prst="rect">
            <a:avLst/>
          </a:prstGeom>
          <a:noFill/>
        </p:spPr>
        <p:txBody>
          <a:bodyPr wrap="square">
            <a:spAutoFit/>
          </a:bodyPr>
          <a:lstStyle/>
          <a:p>
            <a:pPr algn="l"/>
            <a:r>
              <a:rPr lang="en-US" b="1" i="0" dirty="0">
                <a:solidFill>
                  <a:srgbClr val="3A3B3E"/>
                </a:solidFill>
                <a:effectLst/>
                <a:latin typeface="Lato Extended"/>
              </a:rPr>
              <a:t>Calculate the geostrophic wind in m/s and knots at an altitude of 9.5 km and a latitude of 40 degrees north for:</a:t>
            </a:r>
            <a:br>
              <a:rPr lang="en-US" b="1" i="0" dirty="0">
                <a:solidFill>
                  <a:srgbClr val="3A3B3E"/>
                </a:solidFill>
                <a:effectLst/>
                <a:latin typeface="Lato Extended"/>
              </a:rPr>
            </a:br>
            <a:endParaRPr lang="en-US" b="0" i="0" dirty="0">
              <a:solidFill>
                <a:srgbClr val="3A3B3E"/>
              </a:solidFill>
              <a:effectLst/>
              <a:latin typeface="Lato Extended"/>
            </a:endParaRPr>
          </a:p>
          <a:p>
            <a:pPr algn="l"/>
            <a:r>
              <a:rPr lang="en-US" b="1" i="0" dirty="0">
                <a:solidFill>
                  <a:srgbClr val="0070C0"/>
                </a:solidFill>
                <a:effectLst/>
                <a:latin typeface="Lato Extended"/>
              </a:rPr>
              <a:t>(a) Winter conditions with a surface temperature of 20 C at 30 degrees north and -10 C at 50 degrees north.</a:t>
            </a:r>
            <a:br>
              <a:rPr lang="en-US" b="1" i="0" dirty="0">
                <a:solidFill>
                  <a:srgbClr val="3A3B3E"/>
                </a:solidFill>
                <a:effectLst/>
                <a:latin typeface="Lato Extended"/>
              </a:rPr>
            </a:br>
            <a:endParaRPr lang="en-US" b="0" i="0" dirty="0">
              <a:solidFill>
                <a:srgbClr val="3A3B3E"/>
              </a:solidFill>
              <a:effectLst/>
              <a:latin typeface="Lato Extended"/>
            </a:endParaRPr>
          </a:p>
          <a:p>
            <a:pPr algn="l"/>
            <a:r>
              <a:rPr lang="en-US" b="1" i="0" dirty="0">
                <a:solidFill>
                  <a:srgbClr val="FF0000"/>
                </a:solidFill>
                <a:effectLst/>
                <a:latin typeface="Lato Extended"/>
              </a:rPr>
              <a:t>(b) Summer conditions with a surface temperature of 30 C at 30 degrees north and 20 C at 50 degrees north.</a:t>
            </a:r>
            <a:br>
              <a:rPr lang="en-US" b="1" i="0" dirty="0">
                <a:solidFill>
                  <a:srgbClr val="3A3B3E"/>
                </a:solidFill>
                <a:effectLst/>
                <a:latin typeface="Lato Extended"/>
              </a:rPr>
            </a:br>
            <a:endParaRPr lang="en-US" b="0" i="0" dirty="0">
              <a:solidFill>
                <a:srgbClr val="3A3B3E"/>
              </a:solidFill>
              <a:effectLst/>
              <a:latin typeface="Lato Extended"/>
            </a:endParaRPr>
          </a:p>
          <a:p>
            <a:pPr algn="l"/>
            <a:r>
              <a:rPr lang="en-US" b="1" i="0" dirty="0">
                <a:solidFill>
                  <a:srgbClr val="3A3B3E"/>
                </a:solidFill>
                <a:effectLst/>
                <a:latin typeface="Lato Extended"/>
              </a:rPr>
              <a:t>Assume a sea level pressure of 1000 mb, and a lapse rate of 6 C / km.</a:t>
            </a:r>
            <a:br>
              <a:rPr lang="en-US" b="1" i="0" dirty="0">
                <a:solidFill>
                  <a:srgbClr val="3A3B3E"/>
                </a:solidFill>
                <a:effectLst/>
                <a:latin typeface="Lato Extended"/>
              </a:rPr>
            </a:br>
            <a:br>
              <a:rPr lang="en-US" b="1" i="0" dirty="0">
                <a:solidFill>
                  <a:srgbClr val="3A3B3E"/>
                </a:solidFill>
                <a:effectLst/>
                <a:latin typeface="Lato Extended"/>
              </a:rPr>
            </a:br>
            <a:r>
              <a:rPr lang="en-US" b="1" i="0" dirty="0">
                <a:solidFill>
                  <a:srgbClr val="3A3B3E"/>
                </a:solidFill>
                <a:effectLst/>
                <a:latin typeface="Lato Extended"/>
              </a:rPr>
              <a:t>Show your work.  Make a table of values leading up to the wind calculation.</a:t>
            </a:r>
            <a:endParaRPr lang="en-US" b="0" i="0" dirty="0">
              <a:solidFill>
                <a:srgbClr val="3A3B3E"/>
              </a:solidFill>
              <a:effectLst/>
              <a:latin typeface="Lato Extended"/>
            </a:endParaRPr>
          </a:p>
        </p:txBody>
      </p:sp>
    </p:spTree>
    <p:extLst>
      <p:ext uri="{BB962C8B-B14F-4D97-AF65-F5344CB8AC3E}">
        <p14:creationId xmlns:p14="http://schemas.microsoft.com/office/powerpoint/2010/main" val="11542033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A0BE9B-814A-D2E1-8C0C-E1EE5B378102}"/>
              </a:ext>
            </a:extLst>
          </p:cNvPr>
          <p:cNvPicPr>
            <a:picLocks noChangeAspect="1"/>
          </p:cNvPicPr>
          <p:nvPr/>
        </p:nvPicPr>
        <p:blipFill>
          <a:blip r:embed="rId2"/>
          <a:stretch>
            <a:fillRect/>
          </a:stretch>
        </p:blipFill>
        <p:spPr>
          <a:xfrm>
            <a:off x="231720" y="217760"/>
            <a:ext cx="6917225" cy="3327550"/>
          </a:xfrm>
          <a:prstGeom prst="rect">
            <a:avLst/>
          </a:prstGeom>
        </p:spPr>
      </p:pic>
      <p:pic>
        <p:nvPicPr>
          <p:cNvPr id="5" name="Picture 4">
            <a:extLst>
              <a:ext uri="{FF2B5EF4-FFF2-40B4-BE49-F238E27FC236}">
                <a16:creationId xmlns:a16="http://schemas.microsoft.com/office/drawing/2014/main" id="{F246EED6-7298-D1DD-3D5F-810A78AB7D88}"/>
              </a:ext>
            </a:extLst>
          </p:cNvPr>
          <p:cNvPicPr>
            <a:picLocks noChangeAspect="1"/>
          </p:cNvPicPr>
          <p:nvPr/>
        </p:nvPicPr>
        <p:blipFill>
          <a:blip r:embed="rId3"/>
          <a:stretch>
            <a:fillRect/>
          </a:stretch>
        </p:blipFill>
        <p:spPr>
          <a:xfrm>
            <a:off x="5274773" y="3429000"/>
            <a:ext cx="6917226" cy="3395459"/>
          </a:xfrm>
          <a:prstGeom prst="rect">
            <a:avLst/>
          </a:prstGeom>
        </p:spPr>
      </p:pic>
    </p:spTree>
    <p:extLst>
      <p:ext uri="{BB962C8B-B14F-4D97-AF65-F5344CB8AC3E}">
        <p14:creationId xmlns:p14="http://schemas.microsoft.com/office/powerpoint/2010/main" val="201406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F01FB-04F5-9D2A-8607-4ACCC07F8628}"/>
              </a:ext>
            </a:extLst>
          </p:cNvPr>
          <p:cNvPicPr>
            <a:picLocks noChangeAspect="1"/>
          </p:cNvPicPr>
          <p:nvPr/>
        </p:nvPicPr>
        <p:blipFill>
          <a:blip r:embed="rId2"/>
          <a:stretch>
            <a:fillRect/>
          </a:stretch>
        </p:blipFill>
        <p:spPr>
          <a:xfrm>
            <a:off x="2250552" y="0"/>
            <a:ext cx="7487695" cy="3943900"/>
          </a:xfrm>
          <a:prstGeom prst="rect">
            <a:avLst/>
          </a:prstGeom>
        </p:spPr>
      </p:pic>
    </p:spTree>
    <p:extLst>
      <p:ext uri="{BB962C8B-B14F-4D97-AF65-F5344CB8AC3E}">
        <p14:creationId xmlns:p14="http://schemas.microsoft.com/office/powerpoint/2010/main" val="30969974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27FD2-E22D-36D3-A3DA-9EE3A2E2C690}"/>
              </a:ext>
            </a:extLst>
          </p:cNvPr>
          <p:cNvPicPr>
            <a:picLocks noChangeAspect="1"/>
          </p:cNvPicPr>
          <p:nvPr/>
        </p:nvPicPr>
        <p:blipFill>
          <a:blip r:embed="rId2"/>
          <a:stretch>
            <a:fillRect/>
          </a:stretch>
        </p:blipFill>
        <p:spPr>
          <a:xfrm>
            <a:off x="2528389" y="1195075"/>
            <a:ext cx="7135221" cy="4467849"/>
          </a:xfrm>
          <a:prstGeom prst="rect">
            <a:avLst/>
          </a:prstGeom>
        </p:spPr>
      </p:pic>
      <p:sp>
        <p:nvSpPr>
          <p:cNvPr id="4" name="TextBox 3">
            <a:extLst>
              <a:ext uri="{FF2B5EF4-FFF2-40B4-BE49-F238E27FC236}">
                <a16:creationId xmlns:a16="http://schemas.microsoft.com/office/drawing/2014/main" id="{60C77CAF-6C5E-51DC-34CC-A18BA71DDDB7}"/>
              </a:ext>
            </a:extLst>
          </p:cNvPr>
          <p:cNvSpPr txBox="1"/>
          <p:nvPr/>
        </p:nvSpPr>
        <p:spPr>
          <a:xfrm>
            <a:off x="3140364" y="120073"/>
            <a:ext cx="3629891" cy="369332"/>
          </a:xfrm>
          <a:prstGeom prst="rect">
            <a:avLst/>
          </a:prstGeom>
          <a:noFill/>
        </p:spPr>
        <p:txBody>
          <a:bodyPr wrap="square" rtlCol="0">
            <a:spAutoFit/>
          </a:bodyPr>
          <a:lstStyle/>
          <a:p>
            <a:r>
              <a:rPr lang="en-US" dirty="0"/>
              <a:t>Ridge (red) trough orange dashed</a:t>
            </a:r>
          </a:p>
        </p:txBody>
      </p:sp>
    </p:spTree>
    <p:extLst>
      <p:ext uri="{BB962C8B-B14F-4D97-AF65-F5344CB8AC3E}">
        <p14:creationId xmlns:p14="http://schemas.microsoft.com/office/powerpoint/2010/main" val="24689854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07874A-DE92-EE82-F909-D53DBAADADDC}"/>
              </a:ext>
            </a:extLst>
          </p:cNvPr>
          <p:cNvPicPr>
            <a:picLocks noChangeAspect="1"/>
          </p:cNvPicPr>
          <p:nvPr/>
        </p:nvPicPr>
        <p:blipFill>
          <a:blip r:embed="rId2"/>
          <a:stretch>
            <a:fillRect/>
          </a:stretch>
        </p:blipFill>
        <p:spPr>
          <a:xfrm>
            <a:off x="1655822" y="562530"/>
            <a:ext cx="7421011" cy="4458322"/>
          </a:xfrm>
          <a:prstGeom prst="rect">
            <a:avLst/>
          </a:prstGeom>
        </p:spPr>
      </p:pic>
    </p:spTree>
    <p:extLst>
      <p:ext uri="{BB962C8B-B14F-4D97-AF65-F5344CB8AC3E}">
        <p14:creationId xmlns:p14="http://schemas.microsoft.com/office/powerpoint/2010/main" val="26516453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D787DC-D69E-3B2F-8C73-4DFFD596E46E}"/>
              </a:ext>
            </a:extLst>
          </p:cNvPr>
          <p:cNvPicPr>
            <a:picLocks noChangeAspect="1"/>
          </p:cNvPicPr>
          <p:nvPr/>
        </p:nvPicPr>
        <p:blipFill>
          <a:blip r:embed="rId2"/>
          <a:stretch>
            <a:fillRect/>
          </a:stretch>
        </p:blipFill>
        <p:spPr>
          <a:xfrm>
            <a:off x="276870" y="185123"/>
            <a:ext cx="5468148" cy="3505040"/>
          </a:xfrm>
          <a:prstGeom prst="rect">
            <a:avLst/>
          </a:prstGeom>
        </p:spPr>
      </p:pic>
      <p:pic>
        <p:nvPicPr>
          <p:cNvPr id="5" name="Picture 4">
            <a:extLst>
              <a:ext uri="{FF2B5EF4-FFF2-40B4-BE49-F238E27FC236}">
                <a16:creationId xmlns:a16="http://schemas.microsoft.com/office/drawing/2014/main" id="{EA209683-EB73-8E5F-95AC-8A232B067DD4}"/>
              </a:ext>
            </a:extLst>
          </p:cNvPr>
          <p:cNvPicPr>
            <a:picLocks noChangeAspect="1"/>
          </p:cNvPicPr>
          <p:nvPr/>
        </p:nvPicPr>
        <p:blipFill>
          <a:blip r:embed="rId3"/>
          <a:stretch>
            <a:fillRect/>
          </a:stretch>
        </p:blipFill>
        <p:spPr>
          <a:xfrm>
            <a:off x="34590" y="3851677"/>
            <a:ext cx="5710428" cy="1994942"/>
          </a:xfrm>
          <a:prstGeom prst="rect">
            <a:avLst/>
          </a:prstGeom>
        </p:spPr>
      </p:pic>
      <p:pic>
        <p:nvPicPr>
          <p:cNvPr id="7" name="Picture 6">
            <a:extLst>
              <a:ext uri="{FF2B5EF4-FFF2-40B4-BE49-F238E27FC236}">
                <a16:creationId xmlns:a16="http://schemas.microsoft.com/office/drawing/2014/main" id="{CD3A90C8-7930-E967-7DCA-6D28CD0C6166}"/>
              </a:ext>
            </a:extLst>
          </p:cNvPr>
          <p:cNvPicPr>
            <a:picLocks noChangeAspect="1"/>
          </p:cNvPicPr>
          <p:nvPr/>
        </p:nvPicPr>
        <p:blipFill>
          <a:blip r:embed="rId4"/>
          <a:stretch>
            <a:fillRect/>
          </a:stretch>
        </p:blipFill>
        <p:spPr>
          <a:xfrm>
            <a:off x="6096000" y="277091"/>
            <a:ext cx="5976183" cy="2807809"/>
          </a:xfrm>
          <a:prstGeom prst="rect">
            <a:avLst/>
          </a:prstGeom>
        </p:spPr>
      </p:pic>
      <p:pic>
        <p:nvPicPr>
          <p:cNvPr id="9" name="Picture 8">
            <a:extLst>
              <a:ext uri="{FF2B5EF4-FFF2-40B4-BE49-F238E27FC236}">
                <a16:creationId xmlns:a16="http://schemas.microsoft.com/office/drawing/2014/main" id="{FB05B7D3-97A9-5751-66EC-1D0CF18441D9}"/>
              </a:ext>
            </a:extLst>
          </p:cNvPr>
          <p:cNvPicPr>
            <a:picLocks noChangeAspect="1"/>
          </p:cNvPicPr>
          <p:nvPr/>
        </p:nvPicPr>
        <p:blipFill>
          <a:blip r:embed="rId5"/>
          <a:stretch>
            <a:fillRect/>
          </a:stretch>
        </p:blipFill>
        <p:spPr>
          <a:xfrm>
            <a:off x="5919382" y="3228154"/>
            <a:ext cx="6152801" cy="3084899"/>
          </a:xfrm>
          <a:prstGeom prst="rect">
            <a:avLst/>
          </a:prstGeom>
        </p:spPr>
      </p:pic>
    </p:spTree>
    <p:extLst>
      <p:ext uri="{BB962C8B-B14F-4D97-AF65-F5344CB8AC3E}">
        <p14:creationId xmlns:p14="http://schemas.microsoft.com/office/powerpoint/2010/main" val="35771268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00E904-8C29-C9C7-24B3-359C749F184F}"/>
              </a:ext>
            </a:extLst>
          </p:cNvPr>
          <p:cNvPicPr>
            <a:picLocks noChangeAspect="1"/>
          </p:cNvPicPr>
          <p:nvPr/>
        </p:nvPicPr>
        <p:blipFill>
          <a:blip r:embed="rId2"/>
          <a:stretch>
            <a:fillRect/>
          </a:stretch>
        </p:blipFill>
        <p:spPr>
          <a:xfrm>
            <a:off x="3519053" y="0"/>
            <a:ext cx="5475645" cy="3979647"/>
          </a:xfrm>
          <a:prstGeom prst="rect">
            <a:avLst/>
          </a:prstGeom>
        </p:spPr>
      </p:pic>
      <p:pic>
        <p:nvPicPr>
          <p:cNvPr id="5" name="Picture 4">
            <a:extLst>
              <a:ext uri="{FF2B5EF4-FFF2-40B4-BE49-F238E27FC236}">
                <a16:creationId xmlns:a16="http://schemas.microsoft.com/office/drawing/2014/main" id="{160FF761-147D-8BEE-D38F-D60CBBF905E3}"/>
              </a:ext>
            </a:extLst>
          </p:cNvPr>
          <p:cNvPicPr>
            <a:picLocks noChangeAspect="1"/>
          </p:cNvPicPr>
          <p:nvPr/>
        </p:nvPicPr>
        <p:blipFill>
          <a:blip r:embed="rId3"/>
          <a:stretch>
            <a:fillRect/>
          </a:stretch>
        </p:blipFill>
        <p:spPr>
          <a:xfrm>
            <a:off x="3377844" y="4100212"/>
            <a:ext cx="5886229" cy="2610006"/>
          </a:xfrm>
          <a:prstGeom prst="rect">
            <a:avLst/>
          </a:prstGeom>
        </p:spPr>
      </p:pic>
    </p:spTree>
    <p:extLst>
      <p:ext uri="{BB962C8B-B14F-4D97-AF65-F5344CB8AC3E}">
        <p14:creationId xmlns:p14="http://schemas.microsoft.com/office/powerpoint/2010/main" val="7928782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F0B87-6499-091A-B6A2-A8F1B6E4BD3C}"/>
              </a:ext>
            </a:extLst>
          </p:cNvPr>
          <p:cNvPicPr>
            <a:picLocks noChangeAspect="1"/>
          </p:cNvPicPr>
          <p:nvPr/>
        </p:nvPicPr>
        <p:blipFill>
          <a:blip r:embed="rId2"/>
          <a:stretch>
            <a:fillRect/>
          </a:stretch>
        </p:blipFill>
        <p:spPr>
          <a:xfrm>
            <a:off x="167899" y="1348491"/>
            <a:ext cx="6214784" cy="3657618"/>
          </a:xfrm>
          <a:prstGeom prst="rect">
            <a:avLst/>
          </a:prstGeom>
        </p:spPr>
      </p:pic>
      <p:pic>
        <p:nvPicPr>
          <p:cNvPr id="5" name="Picture 4">
            <a:extLst>
              <a:ext uri="{FF2B5EF4-FFF2-40B4-BE49-F238E27FC236}">
                <a16:creationId xmlns:a16="http://schemas.microsoft.com/office/drawing/2014/main" id="{18226A6D-61A5-07BC-9ED2-3A5DC3283BF8}"/>
              </a:ext>
            </a:extLst>
          </p:cNvPr>
          <p:cNvPicPr>
            <a:picLocks noChangeAspect="1"/>
          </p:cNvPicPr>
          <p:nvPr/>
        </p:nvPicPr>
        <p:blipFill>
          <a:blip r:embed="rId3"/>
          <a:stretch>
            <a:fillRect/>
          </a:stretch>
        </p:blipFill>
        <p:spPr>
          <a:xfrm>
            <a:off x="6511992" y="1044931"/>
            <a:ext cx="5593238" cy="4035069"/>
          </a:xfrm>
          <a:prstGeom prst="rect">
            <a:avLst/>
          </a:prstGeom>
        </p:spPr>
      </p:pic>
    </p:spTree>
    <p:extLst>
      <p:ext uri="{BB962C8B-B14F-4D97-AF65-F5344CB8AC3E}">
        <p14:creationId xmlns:p14="http://schemas.microsoft.com/office/powerpoint/2010/main" val="34727824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DF82FB-F1B3-6BA4-2F87-1473C6F78967}"/>
              </a:ext>
            </a:extLst>
          </p:cNvPr>
          <p:cNvPicPr>
            <a:picLocks noChangeAspect="1"/>
          </p:cNvPicPr>
          <p:nvPr/>
        </p:nvPicPr>
        <p:blipFill>
          <a:blip r:embed="rId2"/>
          <a:stretch>
            <a:fillRect/>
          </a:stretch>
        </p:blipFill>
        <p:spPr>
          <a:xfrm>
            <a:off x="2504036" y="334896"/>
            <a:ext cx="6611273" cy="3029373"/>
          </a:xfrm>
          <a:prstGeom prst="rect">
            <a:avLst/>
          </a:prstGeom>
        </p:spPr>
      </p:pic>
      <p:pic>
        <p:nvPicPr>
          <p:cNvPr id="7" name="Picture 6">
            <a:extLst>
              <a:ext uri="{FF2B5EF4-FFF2-40B4-BE49-F238E27FC236}">
                <a16:creationId xmlns:a16="http://schemas.microsoft.com/office/drawing/2014/main" id="{AAFEB322-6F35-9C3B-76E0-48D8179C771C}"/>
              </a:ext>
            </a:extLst>
          </p:cNvPr>
          <p:cNvPicPr>
            <a:picLocks noChangeAspect="1"/>
          </p:cNvPicPr>
          <p:nvPr/>
        </p:nvPicPr>
        <p:blipFill>
          <a:blip r:embed="rId3"/>
          <a:stretch>
            <a:fillRect/>
          </a:stretch>
        </p:blipFill>
        <p:spPr>
          <a:xfrm>
            <a:off x="2404009" y="4037436"/>
            <a:ext cx="6811326" cy="2200582"/>
          </a:xfrm>
          <a:prstGeom prst="rect">
            <a:avLst/>
          </a:prstGeom>
        </p:spPr>
      </p:pic>
      <p:sp>
        <p:nvSpPr>
          <p:cNvPr id="8" name="TextBox 7">
            <a:extLst>
              <a:ext uri="{FF2B5EF4-FFF2-40B4-BE49-F238E27FC236}">
                <a16:creationId xmlns:a16="http://schemas.microsoft.com/office/drawing/2014/main" id="{20412A0C-B6A9-5250-D38A-9C9182C2F6B6}"/>
              </a:ext>
            </a:extLst>
          </p:cNvPr>
          <p:cNvSpPr txBox="1"/>
          <p:nvPr/>
        </p:nvSpPr>
        <p:spPr>
          <a:xfrm>
            <a:off x="1200728" y="3329550"/>
            <a:ext cx="10053778" cy="707886"/>
          </a:xfrm>
          <a:prstGeom prst="rect">
            <a:avLst/>
          </a:prstGeom>
          <a:noFill/>
        </p:spPr>
        <p:txBody>
          <a:bodyPr wrap="none" rtlCol="0">
            <a:spAutoFit/>
          </a:bodyPr>
          <a:lstStyle/>
          <a:p>
            <a:r>
              <a:rPr lang="en-US" sz="4000" b="1" dirty="0"/>
              <a:t>BOTTOM LINE: Hard to find in height charts</a:t>
            </a:r>
          </a:p>
        </p:txBody>
      </p:sp>
    </p:spTree>
    <p:extLst>
      <p:ext uri="{BB962C8B-B14F-4D97-AF65-F5344CB8AC3E}">
        <p14:creationId xmlns:p14="http://schemas.microsoft.com/office/powerpoint/2010/main" val="37504119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94E5CC-E70C-61DF-5AC6-2DF930A01DFE}"/>
              </a:ext>
            </a:extLst>
          </p:cNvPr>
          <p:cNvPicPr>
            <a:picLocks noChangeAspect="1"/>
          </p:cNvPicPr>
          <p:nvPr/>
        </p:nvPicPr>
        <p:blipFill>
          <a:blip r:embed="rId2"/>
          <a:stretch>
            <a:fillRect/>
          </a:stretch>
        </p:blipFill>
        <p:spPr>
          <a:xfrm>
            <a:off x="2572252" y="0"/>
            <a:ext cx="7287642" cy="2648320"/>
          </a:xfrm>
          <a:prstGeom prst="rect">
            <a:avLst/>
          </a:prstGeom>
        </p:spPr>
      </p:pic>
      <p:pic>
        <p:nvPicPr>
          <p:cNvPr id="5" name="Picture 4">
            <a:extLst>
              <a:ext uri="{FF2B5EF4-FFF2-40B4-BE49-F238E27FC236}">
                <a16:creationId xmlns:a16="http://schemas.microsoft.com/office/drawing/2014/main" id="{8B2359CE-AF94-F2DD-16DB-1BEE8764F962}"/>
              </a:ext>
            </a:extLst>
          </p:cNvPr>
          <p:cNvPicPr>
            <a:picLocks noChangeAspect="1"/>
          </p:cNvPicPr>
          <p:nvPr/>
        </p:nvPicPr>
        <p:blipFill>
          <a:blip r:embed="rId3"/>
          <a:stretch>
            <a:fillRect/>
          </a:stretch>
        </p:blipFill>
        <p:spPr>
          <a:xfrm>
            <a:off x="2810410" y="2836044"/>
            <a:ext cx="7049484" cy="3458058"/>
          </a:xfrm>
          <a:prstGeom prst="rect">
            <a:avLst/>
          </a:prstGeom>
        </p:spPr>
      </p:pic>
    </p:spTree>
    <p:extLst>
      <p:ext uri="{BB962C8B-B14F-4D97-AF65-F5344CB8AC3E}">
        <p14:creationId xmlns:p14="http://schemas.microsoft.com/office/powerpoint/2010/main" val="25753437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67231-1BAF-84B9-37C6-D618068F88F9}"/>
              </a:ext>
            </a:extLst>
          </p:cNvPr>
          <p:cNvPicPr>
            <a:picLocks noChangeAspect="1"/>
          </p:cNvPicPr>
          <p:nvPr/>
        </p:nvPicPr>
        <p:blipFill>
          <a:blip r:embed="rId2"/>
          <a:stretch>
            <a:fillRect/>
          </a:stretch>
        </p:blipFill>
        <p:spPr>
          <a:xfrm>
            <a:off x="0" y="1391481"/>
            <a:ext cx="5733835" cy="4075037"/>
          </a:xfrm>
          <a:prstGeom prst="rect">
            <a:avLst/>
          </a:prstGeom>
        </p:spPr>
      </p:pic>
      <p:pic>
        <p:nvPicPr>
          <p:cNvPr id="5" name="Picture 4">
            <a:extLst>
              <a:ext uri="{FF2B5EF4-FFF2-40B4-BE49-F238E27FC236}">
                <a16:creationId xmlns:a16="http://schemas.microsoft.com/office/drawing/2014/main" id="{BE7938C3-3BAB-C3AE-B419-6A2B4C29615E}"/>
              </a:ext>
            </a:extLst>
          </p:cNvPr>
          <p:cNvPicPr>
            <a:picLocks noChangeAspect="1"/>
          </p:cNvPicPr>
          <p:nvPr/>
        </p:nvPicPr>
        <p:blipFill>
          <a:blip r:embed="rId3"/>
          <a:stretch>
            <a:fillRect/>
          </a:stretch>
        </p:blipFill>
        <p:spPr>
          <a:xfrm>
            <a:off x="6029508" y="1630611"/>
            <a:ext cx="5694034" cy="3835907"/>
          </a:xfrm>
          <a:prstGeom prst="rect">
            <a:avLst/>
          </a:prstGeom>
        </p:spPr>
      </p:pic>
    </p:spTree>
    <p:extLst>
      <p:ext uri="{BB962C8B-B14F-4D97-AF65-F5344CB8AC3E}">
        <p14:creationId xmlns:p14="http://schemas.microsoft.com/office/powerpoint/2010/main" val="2113320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0F146-9458-1007-B952-B50EAA08BD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6C864A-FD56-7521-0C6E-46E4853F80FB}"/>
              </a:ext>
            </a:extLst>
          </p:cNvPr>
          <p:cNvSpPr>
            <a:spLocks noGrp="1"/>
          </p:cNvSpPr>
          <p:nvPr>
            <p:ph type="ctrTitle"/>
          </p:nvPr>
        </p:nvSpPr>
        <p:spPr>
          <a:xfrm>
            <a:off x="1745252" y="-6902"/>
            <a:ext cx="9144000" cy="501162"/>
          </a:xfrm>
        </p:spPr>
        <p:txBody>
          <a:bodyPr/>
          <a:lstStyle/>
          <a:p>
            <a:r>
              <a:rPr lang="en-US" b="1" dirty="0"/>
              <a:t>Thermal Wind Homework Problem: Two ways of looking at it.</a:t>
            </a:r>
          </a:p>
        </p:txBody>
      </p:sp>
      <p:cxnSp>
        <p:nvCxnSpPr>
          <p:cNvPr id="4" name="Straight Arrow Connector 3">
            <a:extLst>
              <a:ext uri="{FF2B5EF4-FFF2-40B4-BE49-F238E27FC236}">
                <a16:creationId xmlns:a16="http://schemas.microsoft.com/office/drawing/2014/main" id="{961A447C-6A4B-E45D-E7A0-5C6AF6B0E19D}"/>
              </a:ext>
            </a:extLst>
          </p:cNvPr>
          <p:cNvCxnSpPr>
            <a:cxnSpLocks/>
          </p:cNvCxnSpPr>
          <p:nvPr/>
        </p:nvCxnSpPr>
        <p:spPr>
          <a:xfrm flipV="1">
            <a:off x="1295400" y="2695575"/>
            <a:ext cx="0" cy="3295650"/>
          </a:xfrm>
          <a:prstGeom prst="straightConnector1">
            <a:avLst/>
          </a:prstGeom>
          <a:ln>
            <a:tailEnd type="stealth" w="lg" len="med"/>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10A5E66-A111-25A5-F575-02437D8E024B}"/>
              </a:ext>
            </a:extLst>
          </p:cNvPr>
          <p:cNvCxnSpPr>
            <a:cxnSpLocks/>
          </p:cNvCxnSpPr>
          <p:nvPr/>
        </p:nvCxnSpPr>
        <p:spPr>
          <a:xfrm>
            <a:off x="895350" y="5686425"/>
            <a:ext cx="4248150" cy="0"/>
          </a:xfrm>
          <a:prstGeom prst="straightConnector1">
            <a:avLst/>
          </a:prstGeom>
          <a:ln>
            <a:tailEnd type="stealth" w="lg" len="med"/>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95D65629-4D4D-73CA-EF63-C738F2B70BEA}"/>
              </a:ext>
            </a:extLst>
          </p:cNvPr>
          <p:cNvGrpSpPr/>
          <p:nvPr/>
        </p:nvGrpSpPr>
        <p:grpSpPr>
          <a:xfrm>
            <a:off x="5022240" y="5789670"/>
            <a:ext cx="418320" cy="387000"/>
            <a:chOff x="4793640" y="4018020"/>
            <a:chExt cx="418320" cy="387000"/>
          </a:xfrm>
        </p:grpSpPr>
        <mc:AlternateContent xmlns:mc="http://schemas.openxmlformats.org/markup-compatibility/2006" xmlns:p14="http://schemas.microsoft.com/office/powerpoint/2010/main">
          <mc:Choice Requires="p14">
            <p:contentPart p14:bwMode="auto" r:id="rId2">
              <p14:nvContentPartPr>
                <p14:cNvPr id="18" name="Ink 17">
                  <a:extLst>
                    <a:ext uri="{FF2B5EF4-FFF2-40B4-BE49-F238E27FC236}">
                      <a16:creationId xmlns:a16="http://schemas.microsoft.com/office/drawing/2014/main" id="{B9800040-864F-0165-8893-9E15CE3EC2F4}"/>
                    </a:ext>
                  </a:extLst>
                </p14:cNvPr>
                <p14:cNvContentPartPr/>
                <p14:nvPr/>
              </p14:nvContentPartPr>
              <p14:xfrm>
                <a:off x="4793640" y="4055460"/>
                <a:ext cx="25560" cy="145440"/>
              </p14:xfrm>
            </p:contentPart>
          </mc:Choice>
          <mc:Fallback xmlns="">
            <p:pic>
              <p:nvPicPr>
                <p:cNvPr id="18" name="Ink 17">
                  <a:extLst>
                    <a:ext uri="{FF2B5EF4-FFF2-40B4-BE49-F238E27FC236}">
                      <a16:creationId xmlns:a16="http://schemas.microsoft.com/office/drawing/2014/main" id="{B9800040-864F-0165-8893-9E15CE3EC2F4}"/>
                    </a:ext>
                  </a:extLst>
                </p:cNvPr>
                <p:cNvPicPr/>
                <p:nvPr/>
              </p:nvPicPr>
              <p:blipFill>
                <a:blip r:embed="rId3"/>
                <a:stretch>
                  <a:fillRect/>
                </a:stretch>
              </p:blipFill>
              <p:spPr>
                <a:xfrm>
                  <a:off x="4785000" y="4046820"/>
                  <a:ext cx="4320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4E856ED9-243A-F4CA-99AA-BDDA92D1EBC6}"/>
                    </a:ext>
                  </a:extLst>
                </p14:cNvPr>
                <p14:cNvContentPartPr/>
                <p14:nvPr/>
              </p14:nvContentPartPr>
              <p14:xfrm>
                <a:off x="4815600" y="4046460"/>
                <a:ext cx="60480" cy="117720"/>
              </p14:xfrm>
            </p:contentPart>
          </mc:Choice>
          <mc:Fallback xmlns="">
            <p:pic>
              <p:nvPicPr>
                <p:cNvPr id="19" name="Ink 18">
                  <a:extLst>
                    <a:ext uri="{FF2B5EF4-FFF2-40B4-BE49-F238E27FC236}">
                      <a16:creationId xmlns:a16="http://schemas.microsoft.com/office/drawing/2014/main" id="{4E856ED9-243A-F4CA-99AA-BDDA92D1EBC6}"/>
                    </a:ext>
                  </a:extLst>
                </p:cNvPr>
                <p:cNvPicPr/>
                <p:nvPr/>
              </p:nvPicPr>
              <p:blipFill>
                <a:blip r:embed="rId5"/>
                <a:stretch>
                  <a:fillRect/>
                </a:stretch>
              </p:blipFill>
              <p:spPr>
                <a:xfrm>
                  <a:off x="4806600" y="4037820"/>
                  <a:ext cx="7812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4E1D8778-25C5-2293-2875-74CB2F1667AF}"/>
                    </a:ext>
                  </a:extLst>
                </p14:cNvPr>
                <p14:cNvContentPartPr/>
                <p14:nvPr/>
              </p14:nvContentPartPr>
              <p14:xfrm>
                <a:off x="4885800" y="4018020"/>
                <a:ext cx="15120" cy="144000"/>
              </p14:xfrm>
            </p:contentPart>
          </mc:Choice>
          <mc:Fallback xmlns="">
            <p:pic>
              <p:nvPicPr>
                <p:cNvPr id="20" name="Ink 19">
                  <a:extLst>
                    <a:ext uri="{FF2B5EF4-FFF2-40B4-BE49-F238E27FC236}">
                      <a16:creationId xmlns:a16="http://schemas.microsoft.com/office/drawing/2014/main" id="{4E1D8778-25C5-2293-2875-74CB2F1667AF}"/>
                    </a:ext>
                  </a:extLst>
                </p:cNvPr>
                <p:cNvPicPr/>
                <p:nvPr/>
              </p:nvPicPr>
              <p:blipFill>
                <a:blip r:embed="rId7"/>
                <a:stretch>
                  <a:fillRect/>
                </a:stretch>
              </p:blipFill>
              <p:spPr>
                <a:xfrm>
                  <a:off x="4876800" y="4009020"/>
                  <a:ext cx="327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855F78FB-92E8-B18E-45F5-7A43D9710127}"/>
                    </a:ext>
                  </a:extLst>
                </p14:cNvPr>
                <p14:cNvContentPartPr/>
                <p14:nvPr/>
              </p14:nvContentPartPr>
              <p14:xfrm>
                <a:off x="4943040" y="4123500"/>
                <a:ext cx="30240" cy="57600"/>
              </p14:xfrm>
            </p:contentPart>
          </mc:Choice>
          <mc:Fallback xmlns="">
            <p:pic>
              <p:nvPicPr>
                <p:cNvPr id="21" name="Ink 20">
                  <a:extLst>
                    <a:ext uri="{FF2B5EF4-FFF2-40B4-BE49-F238E27FC236}">
                      <a16:creationId xmlns:a16="http://schemas.microsoft.com/office/drawing/2014/main" id="{855F78FB-92E8-B18E-45F5-7A43D9710127}"/>
                    </a:ext>
                  </a:extLst>
                </p:cNvPr>
                <p:cNvPicPr/>
                <p:nvPr/>
              </p:nvPicPr>
              <p:blipFill>
                <a:blip r:embed="rId9"/>
                <a:stretch>
                  <a:fillRect/>
                </a:stretch>
              </p:blipFill>
              <p:spPr>
                <a:xfrm>
                  <a:off x="4934040" y="4114860"/>
                  <a:ext cx="4788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Ink 21">
                  <a:extLst>
                    <a:ext uri="{FF2B5EF4-FFF2-40B4-BE49-F238E27FC236}">
                      <a16:creationId xmlns:a16="http://schemas.microsoft.com/office/drawing/2014/main" id="{C453176D-AE23-CD52-8F75-85CD932005FA}"/>
                    </a:ext>
                  </a:extLst>
                </p14:cNvPr>
                <p14:cNvContentPartPr/>
                <p14:nvPr/>
              </p14:nvContentPartPr>
              <p14:xfrm>
                <a:off x="5014680" y="4106220"/>
                <a:ext cx="34560" cy="63720"/>
              </p14:xfrm>
            </p:contentPart>
          </mc:Choice>
          <mc:Fallback xmlns="">
            <p:pic>
              <p:nvPicPr>
                <p:cNvPr id="22" name="Ink 21">
                  <a:extLst>
                    <a:ext uri="{FF2B5EF4-FFF2-40B4-BE49-F238E27FC236}">
                      <a16:creationId xmlns:a16="http://schemas.microsoft.com/office/drawing/2014/main" id="{C453176D-AE23-CD52-8F75-85CD932005FA}"/>
                    </a:ext>
                  </a:extLst>
                </p:cNvPr>
                <p:cNvPicPr/>
                <p:nvPr/>
              </p:nvPicPr>
              <p:blipFill>
                <a:blip r:embed="rId11"/>
                <a:stretch>
                  <a:fillRect/>
                </a:stretch>
              </p:blipFill>
              <p:spPr>
                <a:xfrm>
                  <a:off x="5006040" y="4097580"/>
                  <a:ext cx="5220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E3951CD8-66EF-53F5-D016-0094889C9526}"/>
                    </a:ext>
                  </a:extLst>
                </p14:cNvPr>
                <p14:cNvContentPartPr/>
                <p14:nvPr/>
              </p14:nvContentPartPr>
              <p14:xfrm>
                <a:off x="5078400" y="4052220"/>
                <a:ext cx="11880" cy="119160"/>
              </p14:xfrm>
            </p:contentPart>
          </mc:Choice>
          <mc:Fallback xmlns="">
            <p:pic>
              <p:nvPicPr>
                <p:cNvPr id="23" name="Ink 22">
                  <a:extLst>
                    <a:ext uri="{FF2B5EF4-FFF2-40B4-BE49-F238E27FC236}">
                      <a16:creationId xmlns:a16="http://schemas.microsoft.com/office/drawing/2014/main" id="{E3951CD8-66EF-53F5-D016-0094889C9526}"/>
                    </a:ext>
                  </a:extLst>
                </p:cNvPr>
                <p:cNvPicPr/>
                <p:nvPr/>
              </p:nvPicPr>
              <p:blipFill>
                <a:blip r:embed="rId13"/>
                <a:stretch>
                  <a:fillRect/>
                </a:stretch>
              </p:blipFill>
              <p:spPr>
                <a:xfrm>
                  <a:off x="5069760" y="4043220"/>
                  <a:ext cx="295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 name="Ink 23">
                  <a:extLst>
                    <a:ext uri="{FF2B5EF4-FFF2-40B4-BE49-F238E27FC236}">
                      <a16:creationId xmlns:a16="http://schemas.microsoft.com/office/drawing/2014/main" id="{70F80DE4-5CC2-5136-4532-BC74F286BF00}"/>
                    </a:ext>
                  </a:extLst>
                </p14:cNvPr>
                <p14:cNvContentPartPr/>
                <p14:nvPr/>
              </p14:nvContentPartPr>
              <p14:xfrm>
                <a:off x="5065440" y="4105500"/>
                <a:ext cx="43920" cy="4680"/>
              </p14:xfrm>
            </p:contentPart>
          </mc:Choice>
          <mc:Fallback xmlns="">
            <p:pic>
              <p:nvPicPr>
                <p:cNvPr id="24" name="Ink 23">
                  <a:extLst>
                    <a:ext uri="{FF2B5EF4-FFF2-40B4-BE49-F238E27FC236}">
                      <a16:creationId xmlns:a16="http://schemas.microsoft.com/office/drawing/2014/main" id="{70F80DE4-5CC2-5136-4532-BC74F286BF00}"/>
                    </a:ext>
                  </a:extLst>
                </p:cNvPr>
                <p:cNvPicPr/>
                <p:nvPr/>
              </p:nvPicPr>
              <p:blipFill>
                <a:blip r:embed="rId15"/>
                <a:stretch>
                  <a:fillRect/>
                </a:stretch>
              </p:blipFill>
              <p:spPr>
                <a:xfrm>
                  <a:off x="5056440" y="4096500"/>
                  <a:ext cx="6156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 name="Ink 24">
                  <a:extLst>
                    <a:ext uri="{FF2B5EF4-FFF2-40B4-BE49-F238E27FC236}">
                      <a16:creationId xmlns:a16="http://schemas.microsoft.com/office/drawing/2014/main" id="{47E91CB9-4832-51B6-F391-3829E84F62A2}"/>
                    </a:ext>
                  </a:extLst>
                </p14:cNvPr>
                <p14:cNvContentPartPr/>
                <p14:nvPr/>
              </p14:nvContentPartPr>
              <p14:xfrm>
                <a:off x="5132400" y="4042860"/>
                <a:ext cx="79560" cy="132120"/>
              </p14:xfrm>
            </p:contentPart>
          </mc:Choice>
          <mc:Fallback xmlns="">
            <p:pic>
              <p:nvPicPr>
                <p:cNvPr id="25" name="Ink 24">
                  <a:extLst>
                    <a:ext uri="{FF2B5EF4-FFF2-40B4-BE49-F238E27FC236}">
                      <a16:creationId xmlns:a16="http://schemas.microsoft.com/office/drawing/2014/main" id="{47E91CB9-4832-51B6-F391-3829E84F62A2}"/>
                    </a:ext>
                  </a:extLst>
                </p:cNvPr>
                <p:cNvPicPr/>
                <p:nvPr/>
              </p:nvPicPr>
              <p:blipFill>
                <a:blip r:embed="rId17"/>
                <a:stretch>
                  <a:fillRect/>
                </a:stretch>
              </p:blipFill>
              <p:spPr>
                <a:xfrm>
                  <a:off x="5123400" y="4034220"/>
                  <a:ext cx="9720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Ink 26">
                  <a:extLst>
                    <a:ext uri="{FF2B5EF4-FFF2-40B4-BE49-F238E27FC236}">
                      <a16:creationId xmlns:a16="http://schemas.microsoft.com/office/drawing/2014/main" id="{42272EA6-CD61-B3E7-FA85-21EC24900AD8}"/>
                    </a:ext>
                  </a:extLst>
                </p14:cNvPr>
                <p14:cNvContentPartPr/>
                <p14:nvPr/>
              </p14:nvContentPartPr>
              <p14:xfrm>
                <a:off x="4864920" y="4174980"/>
                <a:ext cx="77040" cy="227520"/>
              </p14:xfrm>
            </p:contentPart>
          </mc:Choice>
          <mc:Fallback xmlns="">
            <p:pic>
              <p:nvPicPr>
                <p:cNvPr id="27" name="Ink 26">
                  <a:extLst>
                    <a:ext uri="{FF2B5EF4-FFF2-40B4-BE49-F238E27FC236}">
                      <a16:creationId xmlns:a16="http://schemas.microsoft.com/office/drawing/2014/main" id="{42272EA6-CD61-B3E7-FA85-21EC24900AD8}"/>
                    </a:ext>
                  </a:extLst>
                </p:cNvPr>
                <p:cNvPicPr/>
                <p:nvPr/>
              </p:nvPicPr>
              <p:blipFill>
                <a:blip r:embed="rId19"/>
                <a:stretch>
                  <a:fillRect/>
                </a:stretch>
              </p:blipFill>
              <p:spPr>
                <a:xfrm>
                  <a:off x="4855920" y="4166340"/>
                  <a:ext cx="9468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8" name="Ink 27">
                  <a:extLst>
                    <a:ext uri="{FF2B5EF4-FFF2-40B4-BE49-F238E27FC236}">
                      <a16:creationId xmlns:a16="http://schemas.microsoft.com/office/drawing/2014/main" id="{0A004F25-9AA1-D32C-D2E8-720F736F11B8}"/>
                    </a:ext>
                  </a:extLst>
                </p14:cNvPr>
                <p14:cNvContentPartPr/>
                <p14:nvPr/>
              </p14:nvContentPartPr>
              <p14:xfrm>
                <a:off x="4955280" y="4334820"/>
                <a:ext cx="43920" cy="70200"/>
              </p14:xfrm>
            </p:contentPart>
          </mc:Choice>
          <mc:Fallback xmlns="">
            <p:pic>
              <p:nvPicPr>
                <p:cNvPr id="28" name="Ink 27">
                  <a:extLst>
                    <a:ext uri="{FF2B5EF4-FFF2-40B4-BE49-F238E27FC236}">
                      <a16:creationId xmlns:a16="http://schemas.microsoft.com/office/drawing/2014/main" id="{0A004F25-9AA1-D32C-D2E8-720F736F11B8}"/>
                    </a:ext>
                  </a:extLst>
                </p:cNvPr>
                <p:cNvPicPr/>
                <p:nvPr/>
              </p:nvPicPr>
              <p:blipFill>
                <a:blip r:embed="rId21"/>
                <a:stretch>
                  <a:fillRect/>
                </a:stretch>
              </p:blipFill>
              <p:spPr>
                <a:xfrm>
                  <a:off x="4946640" y="4326180"/>
                  <a:ext cx="6156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9" name="Ink 28">
                  <a:extLst>
                    <a:ext uri="{FF2B5EF4-FFF2-40B4-BE49-F238E27FC236}">
                      <a16:creationId xmlns:a16="http://schemas.microsoft.com/office/drawing/2014/main" id="{D14F6800-30BE-D143-7523-E813FD1E94EC}"/>
                    </a:ext>
                  </a:extLst>
                </p14:cNvPr>
                <p14:cNvContentPartPr/>
                <p14:nvPr/>
              </p14:nvContentPartPr>
              <p14:xfrm>
                <a:off x="5057160" y="4231140"/>
                <a:ext cx="8640" cy="142560"/>
              </p14:xfrm>
            </p:contentPart>
          </mc:Choice>
          <mc:Fallback xmlns="">
            <p:pic>
              <p:nvPicPr>
                <p:cNvPr id="29" name="Ink 28">
                  <a:extLst>
                    <a:ext uri="{FF2B5EF4-FFF2-40B4-BE49-F238E27FC236}">
                      <a16:creationId xmlns:a16="http://schemas.microsoft.com/office/drawing/2014/main" id="{D14F6800-30BE-D143-7523-E813FD1E94EC}"/>
                    </a:ext>
                  </a:extLst>
                </p:cNvPr>
                <p:cNvPicPr/>
                <p:nvPr/>
              </p:nvPicPr>
              <p:blipFill>
                <a:blip r:embed="rId23"/>
                <a:stretch>
                  <a:fillRect/>
                </a:stretch>
              </p:blipFill>
              <p:spPr>
                <a:xfrm>
                  <a:off x="5048520" y="4222140"/>
                  <a:ext cx="2628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0" name="Ink 29">
                  <a:extLst>
                    <a:ext uri="{FF2B5EF4-FFF2-40B4-BE49-F238E27FC236}">
                      <a16:creationId xmlns:a16="http://schemas.microsoft.com/office/drawing/2014/main" id="{2E35EAB1-DFA0-AA84-138B-DDB010B569DC}"/>
                    </a:ext>
                  </a:extLst>
                </p14:cNvPr>
                <p14:cNvContentPartPr/>
                <p14:nvPr/>
              </p14:nvContentPartPr>
              <p14:xfrm>
                <a:off x="5114400" y="4289820"/>
                <a:ext cx="42840" cy="77400"/>
              </p14:xfrm>
            </p:contentPart>
          </mc:Choice>
          <mc:Fallback xmlns="">
            <p:pic>
              <p:nvPicPr>
                <p:cNvPr id="30" name="Ink 29">
                  <a:extLst>
                    <a:ext uri="{FF2B5EF4-FFF2-40B4-BE49-F238E27FC236}">
                      <a16:creationId xmlns:a16="http://schemas.microsoft.com/office/drawing/2014/main" id="{2E35EAB1-DFA0-AA84-138B-DDB010B569DC}"/>
                    </a:ext>
                  </a:extLst>
                </p:cNvPr>
                <p:cNvPicPr/>
                <p:nvPr/>
              </p:nvPicPr>
              <p:blipFill>
                <a:blip r:embed="rId25"/>
                <a:stretch>
                  <a:fillRect/>
                </a:stretch>
              </p:blipFill>
              <p:spPr>
                <a:xfrm>
                  <a:off x="5105400" y="4280820"/>
                  <a:ext cx="60480" cy="95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6">
            <p14:nvContentPartPr>
              <p14:cNvPr id="46" name="Ink 45">
                <a:extLst>
                  <a:ext uri="{FF2B5EF4-FFF2-40B4-BE49-F238E27FC236}">
                    <a16:creationId xmlns:a16="http://schemas.microsoft.com/office/drawing/2014/main" id="{8D96EC30-7628-EF9E-CA82-0DC1D30CB573}"/>
                  </a:ext>
                </a:extLst>
              </p14:cNvPr>
              <p14:cNvContentPartPr/>
              <p14:nvPr/>
            </p14:nvContentPartPr>
            <p14:xfrm>
              <a:off x="2834880" y="5334270"/>
              <a:ext cx="300960" cy="299880"/>
            </p14:xfrm>
          </p:contentPart>
        </mc:Choice>
        <mc:Fallback>
          <p:pic>
            <p:nvPicPr>
              <p:cNvPr id="46" name="Ink 45">
                <a:extLst>
                  <a:ext uri="{FF2B5EF4-FFF2-40B4-BE49-F238E27FC236}">
                    <a16:creationId xmlns:a16="http://schemas.microsoft.com/office/drawing/2014/main" id="{8D96EC30-7628-EF9E-CA82-0DC1D30CB573}"/>
                  </a:ext>
                </a:extLst>
              </p:cNvPr>
              <p:cNvPicPr/>
              <p:nvPr/>
            </p:nvPicPr>
            <p:blipFill>
              <a:blip r:embed="rId27"/>
              <a:stretch>
                <a:fillRect/>
              </a:stretch>
            </p:blipFill>
            <p:spPr>
              <a:xfrm>
                <a:off x="2825880" y="5325270"/>
                <a:ext cx="318600" cy="3175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7" name="Ink 46">
                <a:extLst>
                  <a:ext uri="{FF2B5EF4-FFF2-40B4-BE49-F238E27FC236}">
                    <a16:creationId xmlns:a16="http://schemas.microsoft.com/office/drawing/2014/main" id="{C0E8D08F-5709-E5FA-C9B2-C8C82D0FB1B8}"/>
                  </a:ext>
                </a:extLst>
              </p14:cNvPr>
              <p14:cNvContentPartPr/>
              <p14:nvPr/>
            </p14:nvContentPartPr>
            <p14:xfrm>
              <a:off x="2799240" y="5615070"/>
              <a:ext cx="52560" cy="75960"/>
            </p14:xfrm>
          </p:contentPart>
        </mc:Choice>
        <mc:Fallback>
          <p:pic>
            <p:nvPicPr>
              <p:cNvPr id="47" name="Ink 46">
                <a:extLst>
                  <a:ext uri="{FF2B5EF4-FFF2-40B4-BE49-F238E27FC236}">
                    <a16:creationId xmlns:a16="http://schemas.microsoft.com/office/drawing/2014/main" id="{C0E8D08F-5709-E5FA-C9B2-C8C82D0FB1B8}"/>
                  </a:ext>
                </a:extLst>
              </p:cNvPr>
              <p:cNvPicPr/>
              <p:nvPr/>
            </p:nvPicPr>
            <p:blipFill>
              <a:blip r:embed="rId29"/>
              <a:stretch>
                <a:fillRect/>
              </a:stretch>
            </p:blipFill>
            <p:spPr>
              <a:xfrm>
                <a:off x="2790240" y="5606070"/>
                <a:ext cx="70200" cy="93600"/>
              </a:xfrm>
              <a:prstGeom prst="rect">
                <a:avLst/>
              </a:prstGeom>
            </p:spPr>
          </p:pic>
        </mc:Fallback>
      </mc:AlternateContent>
      <p:grpSp>
        <p:nvGrpSpPr>
          <p:cNvPr id="52" name="Group 51">
            <a:extLst>
              <a:ext uri="{FF2B5EF4-FFF2-40B4-BE49-F238E27FC236}">
                <a16:creationId xmlns:a16="http://schemas.microsoft.com/office/drawing/2014/main" id="{EB6E8F8F-5852-8D72-2B65-4F69DB3AEECC}"/>
              </a:ext>
            </a:extLst>
          </p:cNvPr>
          <p:cNvGrpSpPr/>
          <p:nvPr/>
        </p:nvGrpSpPr>
        <p:grpSpPr>
          <a:xfrm>
            <a:off x="2811840" y="5674830"/>
            <a:ext cx="167040" cy="298440"/>
            <a:chOff x="2583240" y="3903180"/>
            <a:chExt cx="167040" cy="298440"/>
          </a:xfrm>
        </p:grpSpPr>
        <mc:AlternateContent xmlns:mc="http://schemas.openxmlformats.org/markup-compatibility/2006" xmlns:p14="http://schemas.microsoft.com/office/powerpoint/2010/main">
          <mc:Choice Requires="p14">
            <p:contentPart p14:bwMode="auto" r:id="rId30">
              <p14:nvContentPartPr>
                <p14:cNvPr id="48" name="Ink 47">
                  <a:extLst>
                    <a:ext uri="{FF2B5EF4-FFF2-40B4-BE49-F238E27FC236}">
                      <a16:creationId xmlns:a16="http://schemas.microsoft.com/office/drawing/2014/main" id="{29A39784-E5A5-55C1-99E5-7632C693BE79}"/>
                    </a:ext>
                  </a:extLst>
                </p14:cNvPr>
                <p14:cNvContentPartPr/>
                <p14:nvPr/>
              </p14:nvContentPartPr>
              <p14:xfrm>
                <a:off x="2655240" y="3903180"/>
                <a:ext cx="13320" cy="88560"/>
              </p14:xfrm>
            </p:contentPart>
          </mc:Choice>
          <mc:Fallback xmlns="">
            <p:pic>
              <p:nvPicPr>
                <p:cNvPr id="48" name="Ink 47">
                  <a:extLst>
                    <a:ext uri="{FF2B5EF4-FFF2-40B4-BE49-F238E27FC236}">
                      <a16:creationId xmlns:a16="http://schemas.microsoft.com/office/drawing/2014/main" id="{29A39784-E5A5-55C1-99E5-7632C693BE79}"/>
                    </a:ext>
                  </a:extLst>
                </p:cNvPr>
                <p:cNvPicPr/>
                <p:nvPr/>
              </p:nvPicPr>
              <p:blipFill>
                <a:blip r:embed="rId31"/>
                <a:stretch>
                  <a:fillRect/>
                </a:stretch>
              </p:blipFill>
              <p:spPr>
                <a:xfrm>
                  <a:off x="2646600" y="3894540"/>
                  <a:ext cx="3096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9" name="Ink 48">
                  <a:extLst>
                    <a:ext uri="{FF2B5EF4-FFF2-40B4-BE49-F238E27FC236}">
                      <a16:creationId xmlns:a16="http://schemas.microsoft.com/office/drawing/2014/main" id="{FC187568-5504-39C7-1EB4-A6B70C7AE636}"/>
                    </a:ext>
                  </a:extLst>
                </p14:cNvPr>
                <p14:cNvContentPartPr/>
                <p14:nvPr/>
              </p14:nvContentPartPr>
              <p14:xfrm>
                <a:off x="2583240" y="4082100"/>
                <a:ext cx="70920" cy="77040"/>
              </p14:xfrm>
            </p:contentPart>
          </mc:Choice>
          <mc:Fallback xmlns="">
            <p:pic>
              <p:nvPicPr>
                <p:cNvPr id="49" name="Ink 48">
                  <a:extLst>
                    <a:ext uri="{FF2B5EF4-FFF2-40B4-BE49-F238E27FC236}">
                      <a16:creationId xmlns:a16="http://schemas.microsoft.com/office/drawing/2014/main" id="{FC187568-5504-39C7-1EB4-A6B70C7AE636}"/>
                    </a:ext>
                  </a:extLst>
                </p:cNvPr>
                <p:cNvPicPr/>
                <p:nvPr/>
              </p:nvPicPr>
              <p:blipFill>
                <a:blip r:embed="rId33"/>
                <a:stretch>
                  <a:fillRect/>
                </a:stretch>
              </p:blipFill>
              <p:spPr>
                <a:xfrm>
                  <a:off x="2574600" y="4073100"/>
                  <a:ext cx="8856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0" name="Ink 49">
                  <a:extLst>
                    <a:ext uri="{FF2B5EF4-FFF2-40B4-BE49-F238E27FC236}">
                      <a16:creationId xmlns:a16="http://schemas.microsoft.com/office/drawing/2014/main" id="{C6F75C4C-BDAD-EDDD-7027-5F7038A79D47}"/>
                    </a:ext>
                  </a:extLst>
                </p14:cNvPr>
                <p14:cNvContentPartPr/>
                <p14:nvPr/>
              </p14:nvContentPartPr>
              <p14:xfrm>
                <a:off x="2648400" y="4072380"/>
                <a:ext cx="13680" cy="129240"/>
              </p14:xfrm>
            </p:contentPart>
          </mc:Choice>
          <mc:Fallback xmlns="">
            <p:pic>
              <p:nvPicPr>
                <p:cNvPr id="50" name="Ink 49">
                  <a:extLst>
                    <a:ext uri="{FF2B5EF4-FFF2-40B4-BE49-F238E27FC236}">
                      <a16:creationId xmlns:a16="http://schemas.microsoft.com/office/drawing/2014/main" id="{C6F75C4C-BDAD-EDDD-7027-5F7038A79D47}"/>
                    </a:ext>
                  </a:extLst>
                </p:cNvPr>
                <p:cNvPicPr/>
                <p:nvPr/>
              </p:nvPicPr>
              <p:blipFill>
                <a:blip r:embed="rId35"/>
                <a:stretch>
                  <a:fillRect/>
                </a:stretch>
              </p:blipFill>
              <p:spPr>
                <a:xfrm>
                  <a:off x="2639760" y="4063380"/>
                  <a:ext cx="3132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1" name="Ink 50">
                  <a:extLst>
                    <a:ext uri="{FF2B5EF4-FFF2-40B4-BE49-F238E27FC236}">
                      <a16:creationId xmlns:a16="http://schemas.microsoft.com/office/drawing/2014/main" id="{1973CC92-D858-66EF-E718-6DD856583906}"/>
                    </a:ext>
                  </a:extLst>
                </p14:cNvPr>
                <p14:cNvContentPartPr/>
                <p14:nvPr/>
              </p14:nvContentPartPr>
              <p14:xfrm>
                <a:off x="2693400" y="4086780"/>
                <a:ext cx="56880" cy="91800"/>
              </p14:xfrm>
            </p:contentPart>
          </mc:Choice>
          <mc:Fallback xmlns="">
            <p:pic>
              <p:nvPicPr>
                <p:cNvPr id="51" name="Ink 50">
                  <a:extLst>
                    <a:ext uri="{FF2B5EF4-FFF2-40B4-BE49-F238E27FC236}">
                      <a16:creationId xmlns:a16="http://schemas.microsoft.com/office/drawing/2014/main" id="{1973CC92-D858-66EF-E718-6DD856583906}"/>
                    </a:ext>
                  </a:extLst>
                </p:cNvPr>
                <p:cNvPicPr/>
                <p:nvPr/>
              </p:nvPicPr>
              <p:blipFill>
                <a:blip r:embed="rId37"/>
                <a:stretch>
                  <a:fillRect/>
                </a:stretch>
              </p:blipFill>
              <p:spPr>
                <a:xfrm>
                  <a:off x="2684400" y="4078140"/>
                  <a:ext cx="74520" cy="109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8">
            <p14:nvContentPartPr>
              <p14:cNvPr id="54" name="Ink 53">
                <a:extLst>
                  <a:ext uri="{FF2B5EF4-FFF2-40B4-BE49-F238E27FC236}">
                    <a16:creationId xmlns:a16="http://schemas.microsoft.com/office/drawing/2014/main" id="{8511A6FB-13D5-0142-CF81-84D39712A57B}"/>
                  </a:ext>
                </a:extLst>
              </p14:cNvPr>
              <p14:cNvContentPartPr/>
              <p14:nvPr/>
            </p14:nvContentPartPr>
            <p14:xfrm>
              <a:off x="3015240" y="5822430"/>
              <a:ext cx="58320" cy="58320"/>
            </p14:xfrm>
          </p:contentPart>
        </mc:Choice>
        <mc:Fallback>
          <p:pic>
            <p:nvPicPr>
              <p:cNvPr id="54" name="Ink 53">
                <a:extLst>
                  <a:ext uri="{FF2B5EF4-FFF2-40B4-BE49-F238E27FC236}">
                    <a16:creationId xmlns:a16="http://schemas.microsoft.com/office/drawing/2014/main" id="{8511A6FB-13D5-0142-CF81-84D39712A57B}"/>
                  </a:ext>
                </a:extLst>
              </p:cNvPr>
              <p:cNvPicPr/>
              <p:nvPr/>
            </p:nvPicPr>
            <p:blipFill>
              <a:blip r:embed="rId39"/>
              <a:stretch>
                <a:fillRect/>
              </a:stretch>
            </p:blipFill>
            <p:spPr>
              <a:xfrm>
                <a:off x="3006240" y="5813430"/>
                <a:ext cx="7596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55" name="Ink 54">
                <a:extLst>
                  <a:ext uri="{FF2B5EF4-FFF2-40B4-BE49-F238E27FC236}">
                    <a16:creationId xmlns:a16="http://schemas.microsoft.com/office/drawing/2014/main" id="{2611838A-5E02-1ED7-6864-BE24FC493E16}"/>
                  </a:ext>
                </a:extLst>
              </p14:cNvPr>
              <p14:cNvContentPartPr/>
              <p14:nvPr/>
            </p14:nvContentPartPr>
            <p14:xfrm>
              <a:off x="3329880" y="5661870"/>
              <a:ext cx="5400" cy="55800"/>
            </p14:xfrm>
          </p:contentPart>
        </mc:Choice>
        <mc:Fallback>
          <p:pic>
            <p:nvPicPr>
              <p:cNvPr id="55" name="Ink 54">
                <a:extLst>
                  <a:ext uri="{FF2B5EF4-FFF2-40B4-BE49-F238E27FC236}">
                    <a16:creationId xmlns:a16="http://schemas.microsoft.com/office/drawing/2014/main" id="{2611838A-5E02-1ED7-6864-BE24FC493E16}"/>
                  </a:ext>
                </a:extLst>
              </p:cNvPr>
              <p:cNvPicPr/>
              <p:nvPr/>
            </p:nvPicPr>
            <p:blipFill>
              <a:blip r:embed="rId41"/>
              <a:stretch>
                <a:fillRect/>
              </a:stretch>
            </p:blipFill>
            <p:spPr>
              <a:xfrm>
                <a:off x="3320880" y="5652928"/>
                <a:ext cx="23040" cy="73327"/>
              </a:xfrm>
              <a:prstGeom prst="rect">
                <a:avLst/>
              </a:prstGeom>
            </p:spPr>
          </p:pic>
        </mc:Fallback>
      </mc:AlternateContent>
      <p:grpSp>
        <p:nvGrpSpPr>
          <p:cNvPr id="59" name="Group 58">
            <a:extLst>
              <a:ext uri="{FF2B5EF4-FFF2-40B4-BE49-F238E27FC236}">
                <a16:creationId xmlns:a16="http://schemas.microsoft.com/office/drawing/2014/main" id="{6F2ACDF9-AB96-08FB-91F9-87EFC1C69D75}"/>
              </a:ext>
            </a:extLst>
          </p:cNvPr>
          <p:cNvGrpSpPr/>
          <p:nvPr/>
        </p:nvGrpSpPr>
        <p:grpSpPr>
          <a:xfrm>
            <a:off x="3196320" y="5828550"/>
            <a:ext cx="267840" cy="175680"/>
            <a:chOff x="2967720" y="4056900"/>
            <a:chExt cx="267840" cy="175680"/>
          </a:xfrm>
        </p:grpSpPr>
        <mc:AlternateContent xmlns:mc="http://schemas.openxmlformats.org/markup-compatibility/2006" xmlns:p14="http://schemas.microsoft.com/office/powerpoint/2010/main">
          <mc:Choice Requires="p14">
            <p:contentPart p14:bwMode="auto" r:id="rId42">
              <p14:nvContentPartPr>
                <p14:cNvPr id="56" name="Ink 55">
                  <a:extLst>
                    <a:ext uri="{FF2B5EF4-FFF2-40B4-BE49-F238E27FC236}">
                      <a16:creationId xmlns:a16="http://schemas.microsoft.com/office/drawing/2014/main" id="{3019D015-4A74-3FA6-00E6-386D38C5FCB6}"/>
                    </a:ext>
                  </a:extLst>
                </p14:cNvPr>
                <p14:cNvContentPartPr/>
                <p14:nvPr/>
              </p14:nvContentPartPr>
              <p14:xfrm>
                <a:off x="2967720" y="4091100"/>
                <a:ext cx="117360" cy="141480"/>
              </p14:xfrm>
            </p:contentPart>
          </mc:Choice>
          <mc:Fallback xmlns="">
            <p:pic>
              <p:nvPicPr>
                <p:cNvPr id="56" name="Ink 55">
                  <a:extLst>
                    <a:ext uri="{FF2B5EF4-FFF2-40B4-BE49-F238E27FC236}">
                      <a16:creationId xmlns:a16="http://schemas.microsoft.com/office/drawing/2014/main" id="{3019D015-4A74-3FA6-00E6-386D38C5FCB6}"/>
                    </a:ext>
                  </a:extLst>
                </p:cNvPr>
                <p:cNvPicPr/>
                <p:nvPr/>
              </p:nvPicPr>
              <p:blipFill>
                <a:blip r:embed="rId43"/>
                <a:stretch>
                  <a:fillRect/>
                </a:stretch>
              </p:blipFill>
              <p:spPr>
                <a:xfrm>
                  <a:off x="2959080" y="4082100"/>
                  <a:ext cx="1350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7" name="Ink 56">
                  <a:extLst>
                    <a:ext uri="{FF2B5EF4-FFF2-40B4-BE49-F238E27FC236}">
                      <a16:creationId xmlns:a16="http://schemas.microsoft.com/office/drawing/2014/main" id="{E30BB192-AB00-F623-D619-7F4C8C56AA64}"/>
                    </a:ext>
                  </a:extLst>
                </p14:cNvPr>
                <p14:cNvContentPartPr/>
                <p14:nvPr/>
              </p14:nvContentPartPr>
              <p14:xfrm>
                <a:off x="3079320" y="4105500"/>
                <a:ext cx="66600" cy="114120"/>
              </p14:xfrm>
            </p:contentPart>
          </mc:Choice>
          <mc:Fallback xmlns="">
            <p:pic>
              <p:nvPicPr>
                <p:cNvPr id="57" name="Ink 56">
                  <a:extLst>
                    <a:ext uri="{FF2B5EF4-FFF2-40B4-BE49-F238E27FC236}">
                      <a16:creationId xmlns:a16="http://schemas.microsoft.com/office/drawing/2014/main" id="{E30BB192-AB00-F623-D619-7F4C8C56AA64}"/>
                    </a:ext>
                  </a:extLst>
                </p:cNvPr>
                <p:cNvPicPr/>
                <p:nvPr/>
              </p:nvPicPr>
              <p:blipFill>
                <a:blip r:embed="rId45"/>
                <a:stretch>
                  <a:fillRect/>
                </a:stretch>
              </p:blipFill>
              <p:spPr>
                <a:xfrm>
                  <a:off x="3070320" y="4096860"/>
                  <a:ext cx="8424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8" name="Ink 57">
                  <a:extLst>
                    <a:ext uri="{FF2B5EF4-FFF2-40B4-BE49-F238E27FC236}">
                      <a16:creationId xmlns:a16="http://schemas.microsoft.com/office/drawing/2014/main" id="{0F296F77-9687-6ACC-32EE-22101E728D92}"/>
                    </a:ext>
                  </a:extLst>
                </p14:cNvPr>
                <p14:cNvContentPartPr/>
                <p14:nvPr/>
              </p14:nvContentPartPr>
              <p14:xfrm>
                <a:off x="3180840" y="4056900"/>
                <a:ext cx="54720" cy="76680"/>
              </p14:xfrm>
            </p:contentPart>
          </mc:Choice>
          <mc:Fallback xmlns="">
            <p:pic>
              <p:nvPicPr>
                <p:cNvPr id="58" name="Ink 57">
                  <a:extLst>
                    <a:ext uri="{FF2B5EF4-FFF2-40B4-BE49-F238E27FC236}">
                      <a16:creationId xmlns:a16="http://schemas.microsoft.com/office/drawing/2014/main" id="{0F296F77-9687-6ACC-32EE-22101E728D92}"/>
                    </a:ext>
                  </a:extLst>
                </p:cNvPr>
                <p:cNvPicPr/>
                <p:nvPr/>
              </p:nvPicPr>
              <p:blipFill>
                <a:blip r:embed="rId47"/>
                <a:stretch>
                  <a:fillRect/>
                </a:stretch>
              </p:blipFill>
              <p:spPr>
                <a:xfrm>
                  <a:off x="3171840" y="4048260"/>
                  <a:ext cx="72360" cy="94320"/>
                </a:xfrm>
                <a:prstGeom prst="rect">
                  <a:avLst/>
                </a:prstGeom>
              </p:spPr>
            </p:pic>
          </mc:Fallback>
        </mc:AlternateContent>
      </p:grpSp>
      <p:grpSp>
        <p:nvGrpSpPr>
          <p:cNvPr id="64" name="Group 63">
            <a:extLst>
              <a:ext uri="{FF2B5EF4-FFF2-40B4-BE49-F238E27FC236}">
                <a16:creationId xmlns:a16="http://schemas.microsoft.com/office/drawing/2014/main" id="{8CD1C039-088B-9694-FF63-5D82C8A5B8A7}"/>
              </a:ext>
            </a:extLst>
          </p:cNvPr>
          <p:cNvGrpSpPr/>
          <p:nvPr/>
        </p:nvGrpSpPr>
        <p:grpSpPr>
          <a:xfrm>
            <a:off x="2366520" y="5682030"/>
            <a:ext cx="253440" cy="313200"/>
            <a:chOff x="2137920" y="3910380"/>
            <a:chExt cx="253440" cy="313200"/>
          </a:xfrm>
        </p:grpSpPr>
        <mc:AlternateContent xmlns:mc="http://schemas.openxmlformats.org/markup-compatibility/2006" xmlns:p14="http://schemas.microsoft.com/office/powerpoint/2010/main">
          <mc:Choice Requires="p14">
            <p:contentPart p14:bwMode="auto" r:id="rId48">
              <p14:nvContentPartPr>
                <p14:cNvPr id="60" name="Ink 59">
                  <a:extLst>
                    <a:ext uri="{FF2B5EF4-FFF2-40B4-BE49-F238E27FC236}">
                      <a16:creationId xmlns:a16="http://schemas.microsoft.com/office/drawing/2014/main" id="{60B518A3-F25B-6E19-0756-C00398D25CA1}"/>
                    </a:ext>
                  </a:extLst>
                </p14:cNvPr>
                <p14:cNvContentPartPr/>
                <p14:nvPr/>
              </p14:nvContentPartPr>
              <p14:xfrm>
                <a:off x="2212440" y="3910380"/>
                <a:ext cx="12240" cy="71640"/>
              </p14:xfrm>
            </p:contentPart>
          </mc:Choice>
          <mc:Fallback xmlns="">
            <p:pic>
              <p:nvPicPr>
                <p:cNvPr id="60" name="Ink 59">
                  <a:extLst>
                    <a:ext uri="{FF2B5EF4-FFF2-40B4-BE49-F238E27FC236}">
                      <a16:creationId xmlns:a16="http://schemas.microsoft.com/office/drawing/2014/main" id="{60B518A3-F25B-6E19-0756-C00398D25CA1}"/>
                    </a:ext>
                  </a:extLst>
                </p:cNvPr>
                <p:cNvPicPr/>
                <p:nvPr/>
              </p:nvPicPr>
              <p:blipFill>
                <a:blip r:embed="rId49"/>
                <a:stretch>
                  <a:fillRect/>
                </a:stretch>
              </p:blipFill>
              <p:spPr>
                <a:xfrm>
                  <a:off x="2203800" y="3901380"/>
                  <a:ext cx="2988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1" name="Ink 60">
                  <a:extLst>
                    <a:ext uri="{FF2B5EF4-FFF2-40B4-BE49-F238E27FC236}">
                      <a16:creationId xmlns:a16="http://schemas.microsoft.com/office/drawing/2014/main" id="{541BA7F7-FBB1-045E-E43D-6809F8773476}"/>
                    </a:ext>
                  </a:extLst>
                </p14:cNvPr>
                <p14:cNvContentPartPr/>
                <p14:nvPr/>
              </p14:nvContentPartPr>
              <p14:xfrm>
                <a:off x="2137920" y="4090020"/>
                <a:ext cx="73440" cy="133560"/>
              </p14:xfrm>
            </p:contentPart>
          </mc:Choice>
          <mc:Fallback xmlns="">
            <p:pic>
              <p:nvPicPr>
                <p:cNvPr id="61" name="Ink 60">
                  <a:extLst>
                    <a:ext uri="{FF2B5EF4-FFF2-40B4-BE49-F238E27FC236}">
                      <a16:creationId xmlns:a16="http://schemas.microsoft.com/office/drawing/2014/main" id="{541BA7F7-FBB1-045E-E43D-6809F8773476}"/>
                    </a:ext>
                  </a:extLst>
                </p:cNvPr>
                <p:cNvPicPr/>
                <p:nvPr/>
              </p:nvPicPr>
              <p:blipFill>
                <a:blip r:embed="rId51"/>
                <a:stretch>
                  <a:fillRect/>
                </a:stretch>
              </p:blipFill>
              <p:spPr>
                <a:xfrm>
                  <a:off x="2128920" y="4081020"/>
                  <a:ext cx="9108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2" name="Ink 61">
                  <a:extLst>
                    <a:ext uri="{FF2B5EF4-FFF2-40B4-BE49-F238E27FC236}">
                      <a16:creationId xmlns:a16="http://schemas.microsoft.com/office/drawing/2014/main" id="{224C0CE8-714E-3EC5-E1D7-0C5252B1DCC7}"/>
                    </a:ext>
                  </a:extLst>
                </p14:cNvPr>
                <p14:cNvContentPartPr/>
                <p14:nvPr/>
              </p14:nvContentPartPr>
              <p14:xfrm>
                <a:off x="2246640" y="4097580"/>
                <a:ext cx="65520" cy="122400"/>
              </p14:xfrm>
            </p:contentPart>
          </mc:Choice>
          <mc:Fallback xmlns="">
            <p:pic>
              <p:nvPicPr>
                <p:cNvPr id="62" name="Ink 61">
                  <a:extLst>
                    <a:ext uri="{FF2B5EF4-FFF2-40B4-BE49-F238E27FC236}">
                      <a16:creationId xmlns:a16="http://schemas.microsoft.com/office/drawing/2014/main" id="{224C0CE8-714E-3EC5-E1D7-0C5252B1DCC7}"/>
                    </a:ext>
                  </a:extLst>
                </p:cNvPr>
                <p:cNvPicPr/>
                <p:nvPr/>
              </p:nvPicPr>
              <p:blipFill>
                <a:blip r:embed="rId53"/>
                <a:stretch>
                  <a:fillRect/>
                </a:stretch>
              </p:blipFill>
              <p:spPr>
                <a:xfrm>
                  <a:off x="2237640" y="4088940"/>
                  <a:ext cx="8316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3" name="Ink 62">
                  <a:extLst>
                    <a:ext uri="{FF2B5EF4-FFF2-40B4-BE49-F238E27FC236}">
                      <a16:creationId xmlns:a16="http://schemas.microsoft.com/office/drawing/2014/main" id="{94B740CD-3317-1001-73EE-6753223AFDCF}"/>
                    </a:ext>
                  </a:extLst>
                </p14:cNvPr>
                <p14:cNvContentPartPr/>
                <p14:nvPr/>
              </p14:nvContentPartPr>
              <p14:xfrm>
                <a:off x="2334840" y="4061220"/>
                <a:ext cx="56520" cy="65160"/>
              </p14:xfrm>
            </p:contentPart>
          </mc:Choice>
          <mc:Fallback xmlns="">
            <p:pic>
              <p:nvPicPr>
                <p:cNvPr id="63" name="Ink 62">
                  <a:extLst>
                    <a:ext uri="{FF2B5EF4-FFF2-40B4-BE49-F238E27FC236}">
                      <a16:creationId xmlns:a16="http://schemas.microsoft.com/office/drawing/2014/main" id="{94B740CD-3317-1001-73EE-6753223AFDCF}"/>
                    </a:ext>
                  </a:extLst>
                </p:cNvPr>
                <p:cNvPicPr/>
                <p:nvPr/>
              </p:nvPicPr>
              <p:blipFill>
                <a:blip r:embed="rId55"/>
                <a:stretch>
                  <a:fillRect/>
                </a:stretch>
              </p:blipFill>
              <p:spPr>
                <a:xfrm>
                  <a:off x="2326200" y="4052580"/>
                  <a:ext cx="74160" cy="82800"/>
                </a:xfrm>
                <a:prstGeom prst="rect">
                  <a:avLst/>
                </a:prstGeom>
              </p:spPr>
            </p:pic>
          </mc:Fallback>
        </mc:AlternateContent>
      </p:grpSp>
      <p:grpSp>
        <p:nvGrpSpPr>
          <p:cNvPr id="78" name="Group 77">
            <a:extLst>
              <a:ext uri="{FF2B5EF4-FFF2-40B4-BE49-F238E27FC236}">
                <a16:creationId xmlns:a16="http://schemas.microsoft.com/office/drawing/2014/main" id="{78AD5BD8-1B1B-B924-D8BF-F93FE7BF83A5}"/>
              </a:ext>
            </a:extLst>
          </p:cNvPr>
          <p:cNvGrpSpPr/>
          <p:nvPr/>
        </p:nvGrpSpPr>
        <p:grpSpPr>
          <a:xfrm>
            <a:off x="2812200" y="4994790"/>
            <a:ext cx="410040" cy="364680"/>
            <a:chOff x="2583600" y="3223140"/>
            <a:chExt cx="410040" cy="364680"/>
          </a:xfrm>
        </p:grpSpPr>
        <mc:AlternateContent xmlns:mc="http://schemas.openxmlformats.org/markup-compatibility/2006" xmlns:p14="http://schemas.microsoft.com/office/powerpoint/2010/main">
          <mc:Choice Requires="p14">
            <p:contentPart p14:bwMode="auto" r:id="rId56">
              <p14:nvContentPartPr>
                <p14:cNvPr id="65" name="Ink 64">
                  <a:extLst>
                    <a:ext uri="{FF2B5EF4-FFF2-40B4-BE49-F238E27FC236}">
                      <a16:creationId xmlns:a16="http://schemas.microsoft.com/office/drawing/2014/main" id="{ED0A391C-34E3-70E6-D788-637599CE8CFA}"/>
                    </a:ext>
                  </a:extLst>
                </p14:cNvPr>
                <p14:cNvContentPartPr/>
                <p14:nvPr/>
              </p14:nvContentPartPr>
              <p14:xfrm>
                <a:off x="2583600" y="3223140"/>
                <a:ext cx="58680" cy="228600"/>
              </p14:xfrm>
            </p:contentPart>
          </mc:Choice>
          <mc:Fallback xmlns="">
            <p:pic>
              <p:nvPicPr>
                <p:cNvPr id="65" name="Ink 64">
                  <a:extLst>
                    <a:ext uri="{FF2B5EF4-FFF2-40B4-BE49-F238E27FC236}">
                      <a16:creationId xmlns:a16="http://schemas.microsoft.com/office/drawing/2014/main" id="{ED0A391C-34E3-70E6-D788-637599CE8CFA}"/>
                    </a:ext>
                  </a:extLst>
                </p:cNvPr>
                <p:cNvPicPr/>
                <p:nvPr/>
              </p:nvPicPr>
              <p:blipFill>
                <a:blip r:embed="rId57"/>
                <a:stretch>
                  <a:fillRect/>
                </a:stretch>
              </p:blipFill>
              <p:spPr>
                <a:xfrm>
                  <a:off x="2574600" y="3214500"/>
                  <a:ext cx="7632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6" name="Ink 65">
                  <a:extLst>
                    <a:ext uri="{FF2B5EF4-FFF2-40B4-BE49-F238E27FC236}">
                      <a16:creationId xmlns:a16="http://schemas.microsoft.com/office/drawing/2014/main" id="{AD64818D-BECC-A1AE-745E-E177B038A183}"/>
                    </a:ext>
                  </a:extLst>
                </p14:cNvPr>
                <p14:cNvContentPartPr/>
                <p14:nvPr/>
              </p14:nvContentPartPr>
              <p14:xfrm>
                <a:off x="2643000" y="3373620"/>
                <a:ext cx="37080" cy="38160"/>
              </p14:xfrm>
            </p:contentPart>
          </mc:Choice>
          <mc:Fallback xmlns="">
            <p:pic>
              <p:nvPicPr>
                <p:cNvPr id="66" name="Ink 65">
                  <a:extLst>
                    <a:ext uri="{FF2B5EF4-FFF2-40B4-BE49-F238E27FC236}">
                      <a16:creationId xmlns:a16="http://schemas.microsoft.com/office/drawing/2014/main" id="{AD64818D-BECC-A1AE-745E-E177B038A183}"/>
                    </a:ext>
                  </a:extLst>
                </p:cNvPr>
                <p:cNvPicPr/>
                <p:nvPr/>
              </p:nvPicPr>
              <p:blipFill>
                <a:blip r:embed="rId59"/>
                <a:stretch>
                  <a:fillRect/>
                </a:stretch>
              </p:blipFill>
              <p:spPr>
                <a:xfrm>
                  <a:off x="2634360" y="3364980"/>
                  <a:ext cx="5472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67" name="Ink 66">
                  <a:extLst>
                    <a:ext uri="{FF2B5EF4-FFF2-40B4-BE49-F238E27FC236}">
                      <a16:creationId xmlns:a16="http://schemas.microsoft.com/office/drawing/2014/main" id="{DACB1DEC-33A9-9FE6-CD81-192EEDB88B05}"/>
                    </a:ext>
                  </a:extLst>
                </p14:cNvPr>
                <p14:cNvContentPartPr/>
                <p14:nvPr/>
              </p14:nvContentPartPr>
              <p14:xfrm>
                <a:off x="2704560" y="3296580"/>
                <a:ext cx="11880" cy="107280"/>
              </p14:xfrm>
            </p:contentPart>
          </mc:Choice>
          <mc:Fallback xmlns="">
            <p:pic>
              <p:nvPicPr>
                <p:cNvPr id="67" name="Ink 66">
                  <a:extLst>
                    <a:ext uri="{FF2B5EF4-FFF2-40B4-BE49-F238E27FC236}">
                      <a16:creationId xmlns:a16="http://schemas.microsoft.com/office/drawing/2014/main" id="{DACB1DEC-33A9-9FE6-CD81-192EEDB88B05}"/>
                    </a:ext>
                  </a:extLst>
                </p:cNvPr>
                <p:cNvPicPr/>
                <p:nvPr/>
              </p:nvPicPr>
              <p:blipFill>
                <a:blip r:embed="rId61"/>
                <a:stretch>
                  <a:fillRect/>
                </a:stretch>
              </p:blipFill>
              <p:spPr>
                <a:xfrm>
                  <a:off x="2695560" y="3287580"/>
                  <a:ext cx="2952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68" name="Ink 67">
                  <a:extLst>
                    <a:ext uri="{FF2B5EF4-FFF2-40B4-BE49-F238E27FC236}">
                      <a16:creationId xmlns:a16="http://schemas.microsoft.com/office/drawing/2014/main" id="{13536D39-CF66-C766-F237-9BF50FA4F493}"/>
                    </a:ext>
                  </a:extLst>
                </p14:cNvPr>
                <p14:cNvContentPartPr/>
                <p14:nvPr/>
              </p14:nvContentPartPr>
              <p14:xfrm>
                <a:off x="2743440" y="3371460"/>
                <a:ext cx="31320" cy="45000"/>
              </p14:xfrm>
            </p:contentPart>
          </mc:Choice>
          <mc:Fallback xmlns="">
            <p:pic>
              <p:nvPicPr>
                <p:cNvPr id="68" name="Ink 67">
                  <a:extLst>
                    <a:ext uri="{FF2B5EF4-FFF2-40B4-BE49-F238E27FC236}">
                      <a16:creationId xmlns:a16="http://schemas.microsoft.com/office/drawing/2014/main" id="{13536D39-CF66-C766-F237-9BF50FA4F493}"/>
                    </a:ext>
                  </a:extLst>
                </p:cNvPr>
                <p:cNvPicPr/>
                <p:nvPr/>
              </p:nvPicPr>
              <p:blipFill>
                <a:blip r:embed="rId63"/>
                <a:stretch>
                  <a:fillRect/>
                </a:stretch>
              </p:blipFill>
              <p:spPr>
                <a:xfrm>
                  <a:off x="2734800" y="3362460"/>
                  <a:ext cx="4896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9" name="Ink 68">
                  <a:extLst>
                    <a:ext uri="{FF2B5EF4-FFF2-40B4-BE49-F238E27FC236}">
                      <a16:creationId xmlns:a16="http://schemas.microsoft.com/office/drawing/2014/main" id="{ED5EEADC-EEF0-BC1C-A92B-D8347270BC7F}"/>
                    </a:ext>
                  </a:extLst>
                </p14:cNvPr>
                <p14:cNvContentPartPr/>
                <p14:nvPr/>
              </p14:nvContentPartPr>
              <p14:xfrm>
                <a:off x="2810400" y="3331140"/>
                <a:ext cx="93240" cy="65880"/>
              </p14:xfrm>
            </p:contentPart>
          </mc:Choice>
          <mc:Fallback xmlns="">
            <p:pic>
              <p:nvPicPr>
                <p:cNvPr id="69" name="Ink 68">
                  <a:extLst>
                    <a:ext uri="{FF2B5EF4-FFF2-40B4-BE49-F238E27FC236}">
                      <a16:creationId xmlns:a16="http://schemas.microsoft.com/office/drawing/2014/main" id="{ED5EEADC-EEF0-BC1C-A92B-D8347270BC7F}"/>
                    </a:ext>
                  </a:extLst>
                </p:cNvPr>
                <p:cNvPicPr/>
                <p:nvPr/>
              </p:nvPicPr>
              <p:blipFill>
                <a:blip r:embed="rId65"/>
                <a:stretch>
                  <a:fillRect/>
                </a:stretch>
              </p:blipFill>
              <p:spPr>
                <a:xfrm>
                  <a:off x="2801760" y="3322500"/>
                  <a:ext cx="11088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1" name="Ink 70">
                  <a:extLst>
                    <a:ext uri="{FF2B5EF4-FFF2-40B4-BE49-F238E27FC236}">
                      <a16:creationId xmlns:a16="http://schemas.microsoft.com/office/drawing/2014/main" id="{953D8511-4E6E-ED12-7E42-6085767242EF}"/>
                    </a:ext>
                  </a:extLst>
                </p14:cNvPr>
                <p14:cNvContentPartPr/>
                <p14:nvPr/>
              </p14:nvContentPartPr>
              <p14:xfrm>
                <a:off x="2606640" y="3469020"/>
                <a:ext cx="70920" cy="118800"/>
              </p14:xfrm>
            </p:contentPart>
          </mc:Choice>
          <mc:Fallback xmlns="">
            <p:pic>
              <p:nvPicPr>
                <p:cNvPr id="71" name="Ink 70">
                  <a:extLst>
                    <a:ext uri="{FF2B5EF4-FFF2-40B4-BE49-F238E27FC236}">
                      <a16:creationId xmlns:a16="http://schemas.microsoft.com/office/drawing/2014/main" id="{953D8511-4E6E-ED12-7E42-6085767242EF}"/>
                    </a:ext>
                  </a:extLst>
                </p:cNvPr>
                <p:cNvPicPr/>
                <p:nvPr/>
              </p:nvPicPr>
              <p:blipFill>
                <a:blip r:embed="rId67"/>
                <a:stretch>
                  <a:fillRect/>
                </a:stretch>
              </p:blipFill>
              <p:spPr>
                <a:xfrm>
                  <a:off x="2598000" y="3460380"/>
                  <a:ext cx="885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2" name="Ink 71">
                  <a:extLst>
                    <a:ext uri="{FF2B5EF4-FFF2-40B4-BE49-F238E27FC236}">
                      <a16:creationId xmlns:a16="http://schemas.microsoft.com/office/drawing/2014/main" id="{447266FA-98DE-9F58-0A72-29635FF9CAE2}"/>
                    </a:ext>
                  </a:extLst>
                </p14:cNvPr>
                <p14:cNvContentPartPr/>
                <p14:nvPr/>
              </p14:nvContentPartPr>
              <p14:xfrm>
                <a:off x="2604480" y="3528060"/>
                <a:ext cx="59040" cy="13680"/>
              </p14:xfrm>
            </p:contentPart>
          </mc:Choice>
          <mc:Fallback xmlns="">
            <p:pic>
              <p:nvPicPr>
                <p:cNvPr id="72" name="Ink 71">
                  <a:extLst>
                    <a:ext uri="{FF2B5EF4-FFF2-40B4-BE49-F238E27FC236}">
                      <a16:creationId xmlns:a16="http://schemas.microsoft.com/office/drawing/2014/main" id="{447266FA-98DE-9F58-0A72-29635FF9CAE2}"/>
                    </a:ext>
                  </a:extLst>
                </p:cNvPr>
                <p:cNvPicPr/>
                <p:nvPr/>
              </p:nvPicPr>
              <p:blipFill>
                <a:blip r:embed="rId69"/>
                <a:stretch>
                  <a:fillRect/>
                </a:stretch>
              </p:blipFill>
              <p:spPr>
                <a:xfrm>
                  <a:off x="2595840" y="3519060"/>
                  <a:ext cx="7668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73" name="Ink 72">
                  <a:extLst>
                    <a:ext uri="{FF2B5EF4-FFF2-40B4-BE49-F238E27FC236}">
                      <a16:creationId xmlns:a16="http://schemas.microsoft.com/office/drawing/2014/main" id="{FF18A88E-E394-2318-36BD-40B86BC2381A}"/>
                    </a:ext>
                  </a:extLst>
                </p14:cNvPr>
                <p14:cNvContentPartPr/>
                <p14:nvPr/>
              </p14:nvContentPartPr>
              <p14:xfrm>
                <a:off x="2688720" y="3521220"/>
                <a:ext cx="42120" cy="61200"/>
              </p14:xfrm>
            </p:contentPart>
          </mc:Choice>
          <mc:Fallback xmlns="">
            <p:pic>
              <p:nvPicPr>
                <p:cNvPr id="73" name="Ink 72">
                  <a:extLst>
                    <a:ext uri="{FF2B5EF4-FFF2-40B4-BE49-F238E27FC236}">
                      <a16:creationId xmlns:a16="http://schemas.microsoft.com/office/drawing/2014/main" id="{FF18A88E-E394-2318-36BD-40B86BC2381A}"/>
                    </a:ext>
                  </a:extLst>
                </p:cNvPr>
                <p:cNvPicPr/>
                <p:nvPr/>
              </p:nvPicPr>
              <p:blipFill>
                <a:blip r:embed="rId71"/>
                <a:stretch>
                  <a:fillRect/>
                </a:stretch>
              </p:blipFill>
              <p:spPr>
                <a:xfrm>
                  <a:off x="2679720" y="3512220"/>
                  <a:ext cx="5976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74" name="Ink 73">
                  <a:extLst>
                    <a:ext uri="{FF2B5EF4-FFF2-40B4-BE49-F238E27FC236}">
                      <a16:creationId xmlns:a16="http://schemas.microsoft.com/office/drawing/2014/main" id="{9C747079-C21D-4942-378C-5F85A6F82A4A}"/>
                    </a:ext>
                  </a:extLst>
                </p14:cNvPr>
                <p14:cNvContentPartPr/>
                <p14:nvPr/>
              </p14:nvContentPartPr>
              <p14:xfrm>
                <a:off x="2775120" y="3524100"/>
                <a:ext cx="39240" cy="41760"/>
              </p14:xfrm>
            </p:contentPart>
          </mc:Choice>
          <mc:Fallback xmlns="">
            <p:pic>
              <p:nvPicPr>
                <p:cNvPr id="74" name="Ink 73">
                  <a:extLst>
                    <a:ext uri="{FF2B5EF4-FFF2-40B4-BE49-F238E27FC236}">
                      <a16:creationId xmlns:a16="http://schemas.microsoft.com/office/drawing/2014/main" id="{9C747079-C21D-4942-378C-5F85A6F82A4A}"/>
                    </a:ext>
                  </a:extLst>
                </p:cNvPr>
                <p:cNvPicPr/>
                <p:nvPr/>
              </p:nvPicPr>
              <p:blipFill>
                <a:blip r:embed="rId73"/>
                <a:stretch>
                  <a:fillRect/>
                </a:stretch>
              </p:blipFill>
              <p:spPr>
                <a:xfrm>
                  <a:off x="2766120" y="3515460"/>
                  <a:ext cx="5688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75" name="Ink 74">
                  <a:extLst>
                    <a:ext uri="{FF2B5EF4-FFF2-40B4-BE49-F238E27FC236}">
                      <a16:creationId xmlns:a16="http://schemas.microsoft.com/office/drawing/2014/main" id="{BE6C5820-1229-A7E9-ED9B-C56805A46FC0}"/>
                    </a:ext>
                  </a:extLst>
                </p14:cNvPr>
                <p14:cNvContentPartPr/>
                <p14:nvPr/>
              </p14:nvContentPartPr>
              <p14:xfrm>
                <a:off x="2825160" y="3503940"/>
                <a:ext cx="64080" cy="46800"/>
              </p14:xfrm>
            </p:contentPart>
          </mc:Choice>
          <mc:Fallback xmlns="">
            <p:pic>
              <p:nvPicPr>
                <p:cNvPr id="75" name="Ink 74">
                  <a:extLst>
                    <a:ext uri="{FF2B5EF4-FFF2-40B4-BE49-F238E27FC236}">
                      <a16:creationId xmlns:a16="http://schemas.microsoft.com/office/drawing/2014/main" id="{BE6C5820-1229-A7E9-ED9B-C56805A46FC0}"/>
                    </a:ext>
                  </a:extLst>
                </p:cNvPr>
                <p:cNvPicPr/>
                <p:nvPr/>
              </p:nvPicPr>
              <p:blipFill>
                <a:blip r:embed="rId75"/>
                <a:stretch>
                  <a:fillRect/>
                </a:stretch>
              </p:blipFill>
              <p:spPr>
                <a:xfrm>
                  <a:off x="2816520" y="3494940"/>
                  <a:ext cx="8172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76" name="Ink 75">
                  <a:extLst>
                    <a:ext uri="{FF2B5EF4-FFF2-40B4-BE49-F238E27FC236}">
                      <a16:creationId xmlns:a16="http://schemas.microsoft.com/office/drawing/2014/main" id="{08E29607-CA2E-9E20-B377-01731D3B7FBC}"/>
                    </a:ext>
                  </a:extLst>
                </p14:cNvPr>
                <p14:cNvContentPartPr/>
                <p14:nvPr/>
              </p14:nvContentPartPr>
              <p14:xfrm>
                <a:off x="2928480" y="3417180"/>
                <a:ext cx="34200" cy="120600"/>
              </p14:xfrm>
            </p:contentPart>
          </mc:Choice>
          <mc:Fallback xmlns="">
            <p:pic>
              <p:nvPicPr>
                <p:cNvPr id="76" name="Ink 75">
                  <a:extLst>
                    <a:ext uri="{FF2B5EF4-FFF2-40B4-BE49-F238E27FC236}">
                      <a16:creationId xmlns:a16="http://schemas.microsoft.com/office/drawing/2014/main" id="{08E29607-CA2E-9E20-B377-01731D3B7FBC}"/>
                    </a:ext>
                  </a:extLst>
                </p:cNvPr>
                <p:cNvPicPr/>
                <p:nvPr/>
              </p:nvPicPr>
              <p:blipFill>
                <a:blip r:embed="rId77"/>
                <a:stretch>
                  <a:fillRect/>
                </a:stretch>
              </p:blipFill>
              <p:spPr>
                <a:xfrm>
                  <a:off x="2919480" y="3408180"/>
                  <a:ext cx="5184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77" name="Ink 76">
                  <a:extLst>
                    <a:ext uri="{FF2B5EF4-FFF2-40B4-BE49-F238E27FC236}">
                      <a16:creationId xmlns:a16="http://schemas.microsoft.com/office/drawing/2014/main" id="{4036E81A-D78B-7173-D36D-7B2F9781652D}"/>
                    </a:ext>
                  </a:extLst>
                </p14:cNvPr>
                <p14:cNvContentPartPr/>
                <p14:nvPr/>
              </p14:nvContentPartPr>
              <p14:xfrm>
                <a:off x="2916600" y="3462180"/>
                <a:ext cx="77040" cy="26640"/>
              </p14:xfrm>
            </p:contentPart>
          </mc:Choice>
          <mc:Fallback xmlns="">
            <p:pic>
              <p:nvPicPr>
                <p:cNvPr id="77" name="Ink 76">
                  <a:extLst>
                    <a:ext uri="{FF2B5EF4-FFF2-40B4-BE49-F238E27FC236}">
                      <a16:creationId xmlns:a16="http://schemas.microsoft.com/office/drawing/2014/main" id="{4036E81A-D78B-7173-D36D-7B2F9781652D}"/>
                    </a:ext>
                  </a:extLst>
                </p:cNvPr>
                <p:cNvPicPr/>
                <p:nvPr/>
              </p:nvPicPr>
              <p:blipFill>
                <a:blip r:embed="rId79"/>
                <a:stretch>
                  <a:fillRect/>
                </a:stretch>
              </p:blipFill>
              <p:spPr>
                <a:xfrm>
                  <a:off x="2907960" y="3453180"/>
                  <a:ext cx="94680" cy="44280"/>
                </a:xfrm>
                <a:prstGeom prst="rect">
                  <a:avLst/>
                </a:prstGeom>
              </p:spPr>
            </p:pic>
          </mc:Fallback>
        </mc:AlternateContent>
      </p:grpSp>
      <p:grpSp>
        <p:nvGrpSpPr>
          <p:cNvPr id="83" name="Group 82">
            <a:extLst>
              <a:ext uri="{FF2B5EF4-FFF2-40B4-BE49-F238E27FC236}">
                <a16:creationId xmlns:a16="http://schemas.microsoft.com/office/drawing/2014/main" id="{80C8899E-F9A9-7E3B-C257-9360FAD5C07B}"/>
              </a:ext>
            </a:extLst>
          </p:cNvPr>
          <p:cNvGrpSpPr/>
          <p:nvPr/>
        </p:nvGrpSpPr>
        <p:grpSpPr>
          <a:xfrm>
            <a:off x="3804360" y="5392950"/>
            <a:ext cx="456840" cy="258120"/>
            <a:chOff x="3575760" y="3621300"/>
            <a:chExt cx="456840" cy="258120"/>
          </a:xfrm>
        </p:grpSpPr>
        <mc:AlternateContent xmlns:mc="http://schemas.openxmlformats.org/markup-compatibility/2006" xmlns:p14="http://schemas.microsoft.com/office/powerpoint/2010/main">
          <mc:Choice Requires="p14">
            <p:contentPart p14:bwMode="auto" r:id="rId80">
              <p14:nvContentPartPr>
                <p14:cNvPr id="79" name="Ink 78">
                  <a:extLst>
                    <a:ext uri="{FF2B5EF4-FFF2-40B4-BE49-F238E27FC236}">
                      <a16:creationId xmlns:a16="http://schemas.microsoft.com/office/drawing/2014/main" id="{2CD7962F-EAC8-1122-C02D-0B53FD9995BF}"/>
                    </a:ext>
                  </a:extLst>
                </p14:cNvPr>
                <p14:cNvContentPartPr/>
                <p14:nvPr/>
              </p14:nvContentPartPr>
              <p14:xfrm>
                <a:off x="3575760" y="3674940"/>
                <a:ext cx="128520" cy="204480"/>
              </p14:xfrm>
            </p:contentPart>
          </mc:Choice>
          <mc:Fallback xmlns="">
            <p:pic>
              <p:nvPicPr>
                <p:cNvPr id="79" name="Ink 78">
                  <a:extLst>
                    <a:ext uri="{FF2B5EF4-FFF2-40B4-BE49-F238E27FC236}">
                      <a16:creationId xmlns:a16="http://schemas.microsoft.com/office/drawing/2014/main" id="{2CD7962F-EAC8-1122-C02D-0B53FD9995BF}"/>
                    </a:ext>
                  </a:extLst>
                </p:cNvPr>
                <p:cNvPicPr/>
                <p:nvPr/>
              </p:nvPicPr>
              <p:blipFill>
                <a:blip r:embed="rId81"/>
                <a:stretch>
                  <a:fillRect/>
                </a:stretch>
              </p:blipFill>
              <p:spPr>
                <a:xfrm>
                  <a:off x="3567120" y="3666300"/>
                  <a:ext cx="14616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80" name="Ink 79">
                  <a:extLst>
                    <a:ext uri="{FF2B5EF4-FFF2-40B4-BE49-F238E27FC236}">
                      <a16:creationId xmlns:a16="http://schemas.microsoft.com/office/drawing/2014/main" id="{71E54584-7120-C17E-CD86-0B0581141A72}"/>
                    </a:ext>
                  </a:extLst>
                </p14:cNvPr>
                <p14:cNvContentPartPr/>
                <p14:nvPr/>
              </p14:nvContentPartPr>
              <p14:xfrm>
                <a:off x="3763320" y="3729660"/>
                <a:ext cx="57960" cy="113760"/>
              </p14:xfrm>
            </p:contentPart>
          </mc:Choice>
          <mc:Fallback xmlns="">
            <p:pic>
              <p:nvPicPr>
                <p:cNvPr id="80" name="Ink 79">
                  <a:extLst>
                    <a:ext uri="{FF2B5EF4-FFF2-40B4-BE49-F238E27FC236}">
                      <a16:creationId xmlns:a16="http://schemas.microsoft.com/office/drawing/2014/main" id="{71E54584-7120-C17E-CD86-0B0581141A72}"/>
                    </a:ext>
                  </a:extLst>
                </p:cNvPr>
                <p:cNvPicPr/>
                <p:nvPr/>
              </p:nvPicPr>
              <p:blipFill>
                <a:blip r:embed="rId83"/>
                <a:stretch>
                  <a:fillRect/>
                </a:stretch>
              </p:blipFill>
              <p:spPr>
                <a:xfrm>
                  <a:off x="3754680" y="3720660"/>
                  <a:ext cx="7560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81" name="Ink 80">
                  <a:extLst>
                    <a:ext uri="{FF2B5EF4-FFF2-40B4-BE49-F238E27FC236}">
                      <a16:creationId xmlns:a16="http://schemas.microsoft.com/office/drawing/2014/main" id="{D2254FB8-A7C9-892E-1DD6-1A651453D405}"/>
                    </a:ext>
                  </a:extLst>
                </p14:cNvPr>
                <p14:cNvContentPartPr/>
                <p14:nvPr/>
              </p14:nvContentPartPr>
              <p14:xfrm>
                <a:off x="3883200" y="3660180"/>
                <a:ext cx="13320" cy="158040"/>
              </p14:xfrm>
            </p:contentPart>
          </mc:Choice>
          <mc:Fallback xmlns="">
            <p:pic>
              <p:nvPicPr>
                <p:cNvPr id="81" name="Ink 80">
                  <a:extLst>
                    <a:ext uri="{FF2B5EF4-FFF2-40B4-BE49-F238E27FC236}">
                      <a16:creationId xmlns:a16="http://schemas.microsoft.com/office/drawing/2014/main" id="{D2254FB8-A7C9-892E-1DD6-1A651453D405}"/>
                    </a:ext>
                  </a:extLst>
                </p:cNvPr>
                <p:cNvPicPr/>
                <p:nvPr/>
              </p:nvPicPr>
              <p:blipFill>
                <a:blip r:embed="rId85"/>
                <a:stretch>
                  <a:fillRect/>
                </a:stretch>
              </p:blipFill>
              <p:spPr>
                <a:xfrm>
                  <a:off x="3874560" y="3651540"/>
                  <a:ext cx="3096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82" name="Ink 81">
                  <a:extLst>
                    <a:ext uri="{FF2B5EF4-FFF2-40B4-BE49-F238E27FC236}">
                      <a16:creationId xmlns:a16="http://schemas.microsoft.com/office/drawing/2014/main" id="{F0FF6810-CF2E-D118-44A6-99162252BDCB}"/>
                    </a:ext>
                  </a:extLst>
                </p14:cNvPr>
                <p14:cNvContentPartPr/>
                <p14:nvPr/>
              </p14:nvContentPartPr>
              <p14:xfrm>
                <a:off x="3933960" y="3621300"/>
                <a:ext cx="98640" cy="205920"/>
              </p14:xfrm>
            </p:contentPart>
          </mc:Choice>
          <mc:Fallback xmlns="">
            <p:pic>
              <p:nvPicPr>
                <p:cNvPr id="82" name="Ink 81">
                  <a:extLst>
                    <a:ext uri="{FF2B5EF4-FFF2-40B4-BE49-F238E27FC236}">
                      <a16:creationId xmlns:a16="http://schemas.microsoft.com/office/drawing/2014/main" id="{F0FF6810-CF2E-D118-44A6-99162252BDCB}"/>
                    </a:ext>
                  </a:extLst>
                </p:cNvPr>
                <p:cNvPicPr/>
                <p:nvPr/>
              </p:nvPicPr>
              <p:blipFill>
                <a:blip r:embed="rId87"/>
                <a:stretch>
                  <a:fillRect/>
                </a:stretch>
              </p:blipFill>
              <p:spPr>
                <a:xfrm>
                  <a:off x="3924960" y="3612300"/>
                  <a:ext cx="116280" cy="223560"/>
                </a:xfrm>
                <a:prstGeom prst="rect">
                  <a:avLst/>
                </a:prstGeom>
              </p:spPr>
            </p:pic>
          </mc:Fallback>
        </mc:AlternateContent>
      </p:grpSp>
      <p:grpSp>
        <p:nvGrpSpPr>
          <p:cNvPr id="86" name="Group 85">
            <a:extLst>
              <a:ext uri="{FF2B5EF4-FFF2-40B4-BE49-F238E27FC236}">
                <a16:creationId xmlns:a16="http://schemas.microsoft.com/office/drawing/2014/main" id="{1A72376A-4995-BC08-B18D-04BC374C7C71}"/>
              </a:ext>
            </a:extLst>
          </p:cNvPr>
          <p:cNvGrpSpPr/>
          <p:nvPr/>
        </p:nvGrpSpPr>
        <p:grpSpPr>
          <a:xfrm>
            <a:off x="4374600" y="5476830"/>
            <a:ext cx="691200" cy="110520"/>
            <a:chOff x="4146000" y="3705180"/>
            <a:chExt cx="691200" cy="110520"/>
          </a:xfrm>
        </p:grpSpPr>
        <mc:AlternateContent xmlns:mc="http://schemas.openxmlformats.org/markup-compatibility/2006" xmlns:p14="http://schemas.microsoft.com/office/powerpoint/2010/main">
          <mc:Choice Requires="p14">
            <p:contentPart p14:bwMode="auto" r:id="rId88">
              <p14:nvContentPartPr>
                <p14:cNvPr id="84" name="Ink 83">
                  <a:extLst>
                    <a:ext uri="{FF2B5EF4-FFF2-40B4-BE49-F238E27FC236}">
                      <a16:creationId xmlns:a16="http://schemas.microsoft.com/office/drawing/2014/main" id="{704BA3F5-F729-A1EA-3BAB-1ECDDB27AC99}"/>
                    </a:ext>
                  </a:extLst>
                </p14:cNvPr>
                <p14:cNvContentPartPr/>
                <p14:nvPr/>
              </p14:nvContentPartPr>
              <p14:xfrm>
                <a:off x="4146000" y="3719940"/>
                <a:ext cx="682920" cy="46080"/>
              </p14:xfrm>
            </p:contentPart>
          </mc:Choice>
          <mc:Fallback xmlns="">
            <p:pic>
              <p:nvPicPr>
                <p:cNvPr id="84" name="Ink 83">
                  <a:extLst>
                    <a:ext uri="{FF2B5EF4-FFF2-40B4-BE49-F238E27FC236}">
                      <a16:creationId xmlns:a16="http://schemas.microsoft.com/office/drawing/2014/main" id="{704BA3F5-F729-A1EA-3BAB-1ECDDB27AC99}"/>
                    </a:ext>
                  </a:extLst>
                </p:cNvPr>
                <p:cNvPicPr/>
                <p:nvPr/>
              </p:nvPicPr>
              <p:blipFill>
                <a:blip r:embed="rId89"/>
                <a:stretch>
                  <a:fillRect/>
                </a:stretch>
              </p:blipFill>
              <p:spPr>
                <a:xfrm>
                  <a:off x="4137360" y="3710940"/>
                  <a:ext cx="70056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85" name="Ink 84">
                  <a:extLst>
                    <a:ext uri="{FF2B5EF4-FFF2-40B4-BE49-F238E27FC236}">
                      <a16:creationId xmlns:a16="http://schemas.microsoft.com/office/drawing/2014/main" id="{4598B5E2-36F4-6D11-9777-8B65B5C21B0C}"/>
                    </a:ext>
                  </a:extLst>
                </p14:cNvPr>
                <p14:cNvContentPartPr/>
                <p14:nvPr/>
              </p14:nvContentPartPr>
              <p14:xfrm>
                <a:off x="4790760" y="3705180"/>
                <a:ext cx="46440" cy="110520"/>
              </p14:xfrm>
            </p:contentPart>
          </mc:Choice>
          <mc:Fallback xmlns="">
            <p:pic>
              <p:nvPicPr>
                <p:cNvPr id="85" name="Ink 84">
                  <a:extLst>
                    <a:ext uri="{FF2B5EF4-FFF2-40B4-BE49-F238E27FC236}">
                      <a16:creationId xmlns:a16="http://schemas.microsoft.com/office/drawing/2014/main" id="{4598B5E2-36F4-6D11-9777-8B65B5C21B0C}"/>
                    </a:ext>
                  </a:extLst>
                </p:cNvPr>
                <p:cNvPicPr/>
                <p:nvPr/>
              </p:nvPicPr>
              <p:blipFill>
                <a:blip r:embed="rId91"/>
                <a:stretch>
                  <a:fillRect/>
                </a:stretch>
              </p:blipFill>
              <p:spPr>
                <a:xfrm>
                  <a:off x="4781760" y="3696540"/>
                  <a:ext cx="64080" cy="128160"/>
                </a:xfrm>
                <a:prstGeom prst="rect">
                  <a:avLst/>
                </a:prstGeom>
              </p:spPr>
            </p:pic>
          </mc:Fallback>
        </mc:AlternateContent>
      </p:grpSp>
      <p:grpSp>
        <p:nvGrpSpPr>
          <p:cNvPr id="89" name="Group 88">
            <a:extLst>
              <a:ext uri="{FF2B5EF4-FFF2-40B4-BE49-F238E27FC236}">
                <a16:creationId xmlns:a16="http://schemas.microsoft.com/office/drawing/2014/main" id="{0443DAD1-2150-F6BC-43A2-27DC3884CFD4}"/>
              </a:ext>
            </a:extLst>
          </p:cNvPr>
          <p:cNvGrpSpPr/>
          <p:nvPr/>
        </p:nvGrpSpPr>
        <p:grpSpPr>
          <a:xfrm>
            <a:off x="3029280" y="5509590"/>
            <a:ext cx="668160" cy="105840"/>
            <a:chOff x="2800680" y="3737940"/>
            <a:chExt cx="668160" cy="105840"/>
          </a:xfrm>
        </p:grpSpPr>
        <mc:AlternateContent xmlns:mc="http://schemas.openxmlformats.org/markup-compatibility/2006" xmlns:p14="http://schemas.microsoft.com/office/powerpoint/2010/main">
          <mc:Choice Requires="p14">
            <p:contentPart p14:bwMode="auto" r:id="rId92">
              <p14:nvContentPartPr>
                <p14:cNvPr id="87" name="Ink 86">
                  <a:extLst>
                    <a:ext uri="{FF2B5EF4-FFF2-40B4-BE49-F238E27FC236}">
                      <a16:creationId xmlns:a16="http://schemas.microsoft.com/office/drawing/2014/main" id="{81C93971-29DD-8A69-65C0-AC8F5915C4A4}"/>
                    </a:ext>
                  </a:extLst>
                </p14:cNvPr>
                <p14:cNvContentPartPr/>
                <p14:nvPr/>
              </p14:nvContentPartPr>
              <p14:xfrm>
                <a:off x="2803920" y="3771420"/>
                <a:ext cx="664920" cy="18360"/>
              </p14:xfrm>
            </p:contentPart>
          </mc:Choice>
          <mc:Fallback xmlns="">
            <p:pic>
              <p:nvPicPr>
                <p:cNvPr id="87" name="Ink 86">
                  <a:extLst>
                    <a:ext uri="{FF2B5EF4-FFF2-40B4-BE49-F238E27FC236}">
                      <a16:creationId xmlns:a16="http://schemas.microsoft.com/office/drawing/2014/main" id="{81C93971-29DD-8A69-65C0-AC8F5915C4A4}"/>
                    </a:ext>
                  </a:extLst>
                </p:cNvPr>
                <p:cNvPicPr/>
                <p:nvPr/>
              </p:nvPicPr>
              <p:blipFill>
                <a:blip r:embed="rId93"/>
                <a:stretch>
                  <a:fillRect/>
                </a:stretch>
              </p:blipFill>
              <p:spPr>
                <a:xfrm>
                  <a:off x="2795280" y="3762420"/>
                  <a:ext cx="6825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88" name="Ink 87">
                  <a:extLst>
                    <a:ext uri="{FF2B5EF4-FFF2-40B4-BE49-F238E27FC236}">
                      <a16:creationId xmlns:a16="http://schemas.microsoft.com/office/drawing/2014/main" id="{233A8014-7E31-7422-7D3A-EC956987F88A}"/>
                    </a:ext>
                  </a:extLst>
                </p14:cNvPr>
                <p14:cNvContentPartPr/>
                <p14:nvPr/>
              </p14:nvContentPartPr>
              <p14:xfrm>
                <a:off x="2800680" y="3737940"/>
                <a:ext cx="49320" cy="105840"/>
              </p14:xfrm>
            </p:contentPart>
          </mc:Choice>
          <mc:Fallback xmlns="">
            <p:pic>
              <p:nvPicPr>
                <p:cNvPr id="88" name="Ink 87">
                  <a:extLst>
                    <a:ext uri="{FF2B5EF4-FFF2-40B4-BE49-F238E27FC236}">
                      <a16:creationId xmlns:a16="http://schemas.microsoft.com/office/drawing/2014/main" id="{233A8014-7E31-7422-7D3A-EC956987F88A}"/>
                    </a:ext>
                  </a:extLst>
                </p:cNvPr>
                <p:cNvPicPr/>
                <p:nvPr/>
              </p:nvPicPr>
              <p:blipFill>
                <a:blip r:embed="rId95"/>
                <a:stretch>
                  <a:fillRect/>
                </a:stretch>
              </p:blipFill>
              <p:spPr>
                <a:xfrm>
                  <a:off x="2792040" y="3728940"/>
                  <a:ext cx="66960" cy="123480"/>
                </a:xfrm>
                <a:prstGeom prst="rect">
                  <a:avLst/>
                </a:prstGeom>
              </p:spPr>
            </p:pic>
          </mc:Fallback>
        </mc:AlternateContent>
      </p:grpSp>
      <p:grpSp>
        <p:nvGrpSpPr>
          <p:cNvPr id="94" name="Group 93">
            <a:extLst>
              <a:ext uri="{FF2B5EF4-FFF2-40B4-BE49-F238E27FC236}">
                <a16:creationId xmlns:a16="http://schemas.microsoft.com/office/drawing/2014/main" id="{935CA879-68A6-D033-C9DB-B29A93058828}"/>
              </a:ext>
            </a:extLst>
          </p:cNvPr>
          <p:cNvGrpSpPr/>
          <p:nvPr/>
        </p:nvGrpSpPr>
        <p:grpSpPr>
          <a:xfrm>
            <a:off x="1804560" y="5416350"/>
            <a:ext cx="439200" cy="181440"/>
            <a:chOff x="1575960" y="3644700"/>
            <a:chExt cx="439200" cy="181440"/>
          </a:xfrm>
        </p:grpSpPr>
        <mc:AlternateContent xmlns:mc="http://schemas.openxmlformats.org/markup-compatibility/2006" xmlns:p14="http://schemas.microsoft.com/office/powerpoint/2010/main">
          <mc:Choice Requires="p14">
            <p:contentPart p14:bwMode="auto" r:id="rId96">
              <p14:nvContentPartPr>
                <p14:cNvPr id="90" name="Ink 89">
                  <a:extLst>
                    <a:ext uri="{FF2B5EF4-FFF2-40B4-BE49-F238E27FC236}">
                      <a16:creationId xmlns:a16="http://schemas.microsoft.com/office/drawing/2014/main" id="{E8D0B7D6-1491-FDBB-DED2-CAAFFF925D39}"/>
                    </a:ext>
                  </a:extLst>
                </p14:cNvPr>
                <p14:cNvContentPartPr/>
                <p14:nvPr/>
              </p14:nvContentPartPr>
              <p14:xfrm>
                <a:off x="1575960" y="3644700"/>
                <a:ext cx="110160" cy="159480"/>
              </p14:xfrm>
            </p:contentPart>
          </mc:Choice>
          <mc:Fallback xmlns="">
            <p:pic>
              <p:nvPicPr>
                <p:cNvPr id="90" name="Ink 89">
                  <a:extLst>
                    <a:ext uri="{FF2B5EF4-FFF2-40B4-BE49-F238E27FC236}">
                      <a16:creationId xmlns:a16="http://schemas.microsoft.com/office/drawing/2014/main" id="{E8D0B7D6-1491-FDBB-DED2-CAAFFF925D39}"/>
                    </a:ext>
                  </a:extLst>
                </p:cNvPr>
                <p:cNvPicPr/>
                <p:nvPr/>
              </p:nvPicPr>
              <p:blipFill>
                <a:blip r:embed="rId97"/>
                <a:stretch>
                  <a:fillRect/>
                </a:stretch>
              </p:blipFill>
              <p:spPr>
                <a:xfrm>
                  <a:off x="1566960" y="3636060"/>
                  <a:ext cx="12780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91" name="Ink 90">
                  <a:extLst>
                    <a:ext uri="{FF2B5EF4-FFF2-40B4-BE49-F238E27FC236}">
                      <a16:creationId xmlns:a16="http://schemas.microsoft.com/office/drawing/2014/main" id="{8D6EDEF0-1B4E-3CBC-D73D-6C477B3D20A5}"/>
                    </a:ext>
                  </a:extLst>
                </p14:cNvPr>
                <p14:cNvContentPartPr/>
                <p14:nvPr/>
              </p14:nvContentPartPr>
              <p14:xfrm>
                <a:off x="1729320" y="3763860"/>
                <a:ext cx="48240" cy="62280"/>
              </p14:xfrm>
            </p:contentPart>
          </mc:Choice>
          <mc:Fallback xmlns="">
            <p:pic>
              <p:nvPicPr>
                <p:cNvPr id="91" name="Ink 90">
                  <a:extLst>
                    <a:ext uri="{FF2B5EF4-FFF2-40B4-BE49-F238E27FC236}">
                      <a16:creationId xmlns:a16="http://schemas.microsoft.com/office/drawing/2014/main" id="{8D6EDEF0-1B4E-3CBC-D73D-6C477B3D20A5}"/>
                    </a:ext>
                  </a:extLst>
                </p:cNvPr>
                <p:cNvPicPr/>
                <p:nvPr/>
              </p:nvPicPr>
              <p:blipFill>
                <a:blip r:embed="rId99"/>
                <a:stretch>
                  <a:fillRect/>
                </a:stretch>
              </p:blipFill>
              <p:spPr>
                <a:xfrm>
                  <a:off x="1720320" y="3755220"/>
                  <a:ext cx="6588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92" name="Ink 91">
                  <a:extLst>
                    <a:ext uri="{FF2B5EF4-FFF2-40B4-BE49-F238E27FC236}">
                      <a16:creationId xmlns:a16="http://schemas.microsoft.com/office/drawing/2014/main" id="{82737F9A-2EA9-52B0-293C-64E35F3536CD}"/>
                    </a:ext>
                  </a:extLst>
                </p14:cNvPr>
                <p14:cNvContentPartPr/>
                <p14:nvPr/>
              </p14:nvContentPartPr>
              <p14:xfrm>
                <a:off x="1816080" y="3731460"/>
                <a:ext cx="19440" cy="73800"/>
              </p14:xfrm>
            </p:contentPart>
          </mc:Choice>
          <mc:Fallback xmlns="">
            <p:pic>
              <p:nvPicPr>
                <p:cNvPr id="92" name="Ink 91">
                  <a:extLst>
                    <a:ext uri="{FF2B5EF4-FFF2-40B4-BE49-F238E27FC236}">
                      <a16:creationId xmlns:a16="http://schemas.microsoft.com/office/drawing/2014/main" id="{82737F9A-2EA9-52B0-293C-64E35F3536CD}"/>
                    </a:ext>
                  </a:extLst>
                </p:cNvPr>
                <p:cNvPicPr/>
                <p:nvPr/>
              </p:nvPicPr>
              <p:blipFill>
                <a:blip r:embed="rId101"/>
                <a:stretch>
                  <a:fillRect/>
                </a:stretch>
              </p:blipFill>
              <p:spPr>
                <a:xfrm>
                  <a:off x="1807440" y="3722820"/>
                  <a:ext cx="370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93" name="Ink 92">
                  <a:extLst>
                    <a:ext uri="{FF2B5EF4-FFF2-40B4-BE49-F238E27FC236}">
                      <a16:creationId xmlns:a16="http://schemas.microsoft.com/office/drawing/2014/main" id="{3C11CD9C-9F9A-4BAD-76DC-C168F48BC099}"/>
                    </a:ext>
                  </a:extLst>
                </p14:cNvPr>
                <p14:cNvContentPartPr/>
                <p14:nvPr/>
              </p14:nvContentPartPr>
              <p14:xfrm>
                <a:off x="1883040" y="3724980"/>
                <a:ext cx="132120" cy="73800"/>
              </p14:xfrm>
            </p:contentPart>
          </mc:Choice>
          <mc:Fallback xmlns="">
            <p:pic>
              <p:nvPicPr>
                <p:cNvPr id="93" name="Ink 92">
                  <a:extLst>
                    <a:ext uri="{FF2B5EF4-FFF2-40B4-BE49-F238E27FC236}">
                      <a16:creationId xmlns:a16="http://schemas.microsoft.com/office/drawing/2014/main" id="{3C11CD9C-9F9A-4BAD-76DC-C168F48BC099}"/>
                    </a:ext>
                  </a:extLst>
                </p:cNvPr>
                <p:cNvPicPr/>
                <p:nvPr/>
              </p:nvPicPr>
              <p:blipFill>
                <a:blip r:embed="rId103"/>
                <a:stretch>
                  <a:fillRect/>
                </a:stretch>
              </p:blipFill>
              <p:spPr>
                <a:xfrm>
                  <a:off x="1874400" y="3716340"/>
                  <a:ext cx="149760" cy="91440"/>
                </a:xfrm>
                <a:prstGeom prst="rect">
                  <a:avLst/>
                </a:prstGeom>
              </p:spPr>
            </p:pic>
          </mc:Fallback>
        </mc:AlternateContent>
      </p:grpSp>
      <p:grpSp>
        <p:nvGrpSpPr>
          <p:cNvPr id="97" name="Group 96">
            <a:extLst>
              <a:ext uri="{FF2B5EF4-FFF2-40B4-BE49-F238E27FC236}">
                <a16:creationId xmlns:a16="http://schemas.microsoft.com/office/drawing/2014/main" id="{D92F4E4C-2404-07A7-520E-380011B2A5F4}"/>
              </a:ext>
            </a:extLst>
          </p:cNvPr>
          <p:cNvGrpSpPr/>
          <p:nvPr/>
        </p:nvGrpSpPr>
        <p:grpSpPr>
          <a:xfrm>
            <a:off x="2400720" y="5471430"/>
            <a:ext cx="372600" cy="105480"/>
            <a:chOff x="2172120" y="3699780"/>
            <a:chExt cx="372600" cy="105480"/>
          </a:xfrm>
        </p:grpSpPr>
        <mc:AlternateContent xmlns:mc="http://schemas.openxmlformats.org/markup-compatibility/2006" xmlns:p14="http://schemas.microsoft.com/office/powerpoint/2010/main">
          <mc:Choice Requires="p14">
            <p:contentPart p14:bwMode="auto" r:id="rId104">
              <p14:nvContentPartPr>
                <p14:cNvPr id="95" name="Ink 94">
                  <a:extLst>
                    <a:ext uri="{FF2B5EF4-FFF2-40B4-BE49-F238E27FC236}">
                      <a16:creationId xmlns:a16="http://schemas.microsoft.com/office/drawing/2014/main" id="{1F327116-BC9F-7931-7DE6-255B1EE8C1AE}"/>
                    </a:ext>
                  </a:extLst>
                </p14:cNvPr>
                <p14:cNvContentPartPr/>
                <p14:nvPr/>
              </p14:nvContentPartPr>
              <p14:xfrm>
                <a:off x="2172120" y="3741900"/>
                <a:ext cx="362880" cy="30240"/>
              </p14:xfrm>
            </p:contentPart>
          </mc:Choice>
          <mc:Fallback xmlns="">
            <p:pic>
              <p:nvPicPr>
                <p:cNvPr id="95" name="Ink 94">
                  <a:extLst>
                    <a:ext uri="{FF2B5EF4-FFF2-40B4-BE49-F238E27FC236}">
                      <a16:creationId xmlns:a16="http://schemas.microsoft.com/office/drawing/2014/main" id="{1F327116-BC9F-7931-7DE6-255B1EE8C1AE}"/>
                    </a:ext>
                  </a:extLst>
                </p:cNvPr>
                <p:cNvPicPr/>
                <p:nvPr/>
              </p:nvPicPr>
              <p:blipFill>
                <a:blip r:embed="rId105"/>
                <a:stretch>
                  <a:fillRect/>
                </a:stretch>
              </p:blipFill>
              <p:spPr>
                <a:xfrm>
                  <a:off x="2163120" y="3733260"/>
                  <a:ext cx="38052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96" name="Ink 95">
                  <a:extLst>
                    <a:ext uri="{FF2B5EF4-FFF2-40B4-BE49-F238E27FC236}">
                      <a16:creationId xmlns:a16="http://schemas.microsoft.com/office/drawing/2014/main" id="{1EA98E39-B487-A95C-6022-638BDF8D838A}"/>
                    </a:ext>
                  </a:extLst>
                </p14:cNvPr>
                <p14:cNvContentPartPr/>
                <p14:nvPr/>
              </p14:nvContentPartPr>
              <p14:xfrm>
                <a:off x="2516640" y="3699780"/>
                <a:ext cx="28080" cy="105480"/>
              </p14:xfrm>
            </p:contentPart>
          </mc:Choice>
          <mc:Fallback xmlns="">
            <p:pic>
              <p:nvPicPr>
                <p:cNvPr id="96" name="Ink 95">
                  <a:extLst>
                    <a:ext uri="{FF2B5EF4-FFF2-40B4-BE49-F238E27FC236}">
                      <a16:creationId xmlns:a16="http://schemas.microsoft.com/office/drawing/2014/main" id="{1EA98E39-B487-A95C-6022-638BDF8D838A}"/>
                    </a:ext>
                  </a:extLst>
                </p:cNvPr>
                <p:cNvPicPr/>
                <p:nvPr/>
              </p:nvPicPr>
              <p:blipFill>
                <a:blip r:embed="rId107"/>
                <a:stretch>
                  <a:fillRect/>
                </a:stretch>
              </p:blipFill>
              <p:spPr>
                <a:xfrm>
                  <a:off x="2507640" y="3690780"/>
                  <a:ext cx="45720" cy="123120"/>
                </a:xfrm>
                <a:prstGeom prst="rect">
                  <a:avLst/>
                </a:prstGeom>
              </p:spPr>
            </p:pic>
          </mc:Fallback>
        </mc:AlternateContent>
      </p:grpSp>
      <p:grpSp>
        <p:nvGrpSpPr>
          <p:cNvPr id="100" name="Group 99">
            <a:extLst>
              <a:ext uri="{FF2B5EF4-FFF2-40B4-BE49-F238E27FC236}">
                <a16:creationId xmlns:a16="http://schemas.microsoft.com/office/drawing/2014/main" id="{146117FB-37D3-0C09-070E-AAE63DAC0A37}"/>
              </a:ext>
            </a:extLst>
          </p:cNvPr>
          <p:cNvGrpSpPr/>
          <p:nvPr/>
        </p:nvGrpSpPr>
        <p:grpSpPr>
          <a:xfrm>
            <a:off x="1433040" y="5507790"/>
            <a:ext cx="316440" cy="96480"/>
            <a:chOff x="1204440" y="3736140"/>
            <a:chExt cx="316440" cy="96480"/>
          </a:xfrm>
        </p:grpSpPr>
        <mc:AlternateContent xmlns:mc="http://schemas.openxmlformats.org/markup-compatibility/2006" xmlns:p14="http://schemas.microsoft.com/office/powerpoint/2010/main">
          <mc:Choice Requires="p14">
            <p:contentPart p14:bwMode="auto" r:id="rId108">
              <p14:nvContentPartPr>
                <p14:cNvPr id="98" name="Ink 97">
                  <a:extLst>
                    <a:ext uri="{FF2B5EF4-FFF2-40B4-BE49-F238E27FC236}">
                      <a16:creationId xmlns:a16="http://schemas.microsoft.com/office/drawing/2014/main" id="{F0946043-C2D1-C157-A3E2-E1E59EBB31CD}"/>
                    </a:ext>
                  </a:extLst>
                </p14:cNvPr>
                <p14:cNvContentPartPr/>
                <p14:nvPr/>
              </p14:nvContentPartPr>
              <p14:xfrm>
                <a:off x="1204440" y="3763500"/>
                <a:ext cx="316440" cy="20520"/>
              </p14:xfrm>
            </p:contentPart>
          </mc:Choice>
          <mc:Fallback xmlns="">
            <p:pic>
              <p:nvPicPr>
                <p:cNvPr id="98" name="Ink 97">
                  <a:extLst>
                    <a:ext uri="{FF2B5EF4-FFF2-40B4-BE49-F238E27FC236}">
                      <a16:creationId xmlns:a16="http://schemas.microsoft.com/office/drawing/2014/main" id="{F0946043-C2D1-C157-A3E2-E1E59EBB31CD}"/>
                    </a:ext>
                  </a:extLst>
                </p:cNvPr>
                <p:cNvPicPr/>
                <p:nvPr/>
              </p:nvPicPr>
              <p:blipFill>
                <a:blip r:embed="rId109"/>
                <a:stretch>
                  <a:fillRect/>
                </a:stretch>
              </p:blipFill>
              <p:spPr>
                <a:xfrm>
                  <a:off x="1195800" y="3754500"/>
                  <a:ext cx="3340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9" name="Ink 98">
                  <a:extLst>
                    <a:ext uri="{FF2B5EF4-FFF2-40B4-BE49-F238E27FC236}">
                      <a16:creationId xmlns:a16="http://schemas.microsoft.com/office/drawing/2014/main" id="{0701690A-55C9-A3D5-1E1F-A17C8A0B3F4D}"/>
                    </a:ext>
                  </a:extLst>
                </p14:cNvPr>
                <p14:cNvContentPartPr/>
                <p14:nvPr/>
              </p14:nvContentPartPr>
              <p14:xfrm>
                <a:off x="1209840" y="3736140"/>
                <a:ext cx="57960" cy="96480"/>
              </p14:xfrm>
            </p:contentPart>
          </mc:Choice>
          <mc:Fallback xmlns="">
            <p:pic>
              <p:nvPicPr>
                <p:cNvPr id="99" name="Ink 98">
                  <a:extLst>
                    <a:ext uri="{FF2B5EF4-FFF2-40B4-BE49-F238E27FC236}">
                      <a16:creationId xmlns:a16="http://schemas.microsoft.com/office/drawing/2014/main" id="{0701690A-55C9-A3D5-1E1F-A17C8A0B3F4D}"/>
                    </a:ext>
                  </a:extLst>
                </p:cNvPr>
                <p:cNvPicPr/>
                <p:nvPr/>
              </p:nvPicPr>
              <p:blipFill>
                <a:blip r:embed="rId111"/>
                <a:stretch>
                  <a:fillRect/>
                </a:stretch>
              </p:blipFill>
              <p:spPr>
                <a:xfrm>
                  <a:off x="1201200" y="3727140"/>
                  <a:ext cx="75600" cy="114120"/>
                </a:xfrm>
                <a:prstGeom prst="rect">
                  <a:avLst/>
                </a:prstGeom>
              </p:spPr>
            </p:pic>
          </mc:Fallback>
        </mc:AlternateContent>
      </p:grpSp>
      <p:grpSp>
        <p:nvGrpSpPr>
          <p:cNvPr id="103" name="Group 102">
            <a:extLst>
              <a:ext uri="{FF2B5EF4-FFF2-40B4-BE49-F238E27FC236}">
                <a16:creationId xmlns:a16="http://schemas.microsoft.com/office/drawing/2014/main" id="{B5860E0F-CA97-5F1D-0901-F6FEB0ED34CC}"/>
              </a:ext>
            </a:extLst>
          </p:cNvPr>
          <p:cNvGrpSpPr/>
          <p:nvPr/>
        </p:nvGrpSpPr>
        <p:grpSpPr>
          <a:xfrm>
            <a:off x="2581800" y="6155790"/>
            <a:ext cx="88920" cy="254520"/>
            <a:chOff x="2353200" y="4384140"/>
            <a:chExt cx="88920" cy="254520"/>
          </a:xfrm>
        </p:grpSpPr>
        <mc:AlternateContent xmlns:mc="http://schemas.openxmlformats.org/markup-compatibility/2006" xmlns:p14="http://schemas.microsoft.com/office/powerpoint/2010/main">
          <mc:Choice Requires="p14">
            <p:contentPart p14:bwMode="auto" r:id="rId112">
              <p14:nvContentPartPr>
                <p14:cNvPr id="101" name="Ink 100">
                  <a:extLst>
                    <a:ext uri="{FF2B5EF4-FFF2-40B4-BE49-F238E27FC236}">
                      <a16:creationId xmlns:a16="http://schemas.microsoft.com/office/drawing/2014/main" id="{6CA63059-20AF-40A6-8C39-29009285A565}"/>
                    </a:ext>
                  </a:extLst>
                </p14:cNvPr>
                <p14:cNvContentPartPr/>
                <p14:nvPr/>
              </p14:nvContentPartPr>
              <p14:xfrm>
                <a:off x="2353200" y="4416900"/>
                <a:ext cx="64080" cy="114120"/>
              </p14:xfrm>
            </p:contentPart>
          </mc:Choice>
          <mc:Fallback xmlns="">
            <p:pic>
              <p:nvPicPr>
                <p:cNvPr id="101" name="Ink 100">
                  <a:extLst>
                    <a:ext uri="{FF2B5EF4-FFF2-40B4-BE49-F238E27FC236}">
                      <a16:creationId xmlns:a16="http://schemas.microsoft.com/office/drawing/2014/main" id="{6CA63059-20AF-40A6-8C39-29009285A565}"/>
                    </a:ext>
                  </a:extLst>
                </p:cNvPr>
                <p:cNvPicPr/>
                <p:nvPr/>
              </p:nvPicPr>
              <p:blipFill>
                <a:blip r:embed="rId113"/>
                <a:stretch>
                  <a:fillRect/>
                </a:stretch>
              </p:blipFill>
              <p:spPr>
                <a:xfrm>
                  <a:off x="2344560" y="4408260"/>
                  <a:ext cx="8172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02" name="Ink 101">
                  <a:extLst>
                    <a:ext uri="{FF2B5EF4-FFF2-40B4-BE49-F238E27FC236}">
                      <a16:creationId xmlns:a16="http://schemas.microsoft.com/office/drawing/2014/main" id="{1466040B-62E2-58D1-FFC2-6072D4C03B0D}"/>
                    </a:ext>
                  </a:extLst>
                </p14:cNvPr>
                <p14:cNvContentPartPr/>
                <p14:nvPr/>
              </p14:nvContentPartPr>
              <p14:xfrm>
                <a:off x="2405760" y="4384140"/>
                <a:ext cx="36360" cy="254520"/>
              </p14:xfrm>
            </p:contentPart>
          </mc:Choice>
          <mc:Fallback xmlns="">
            <p:pic>
              <p:nvPicPr>
                <p:cNvPr id="102" name="Ink 101">
                  <a:extLst>
                    <a:ext uri="{FF2B5EF4-FFF2-40B4-BE49-F238E27FC236}">
                      <a16:creationId xmlns:a16="http://schemas.microsoft.com/office/drawing/2014/main" id="{1466040B-62E2-58D1-FFC2-6072D4C03B0D}"/>
                    </a:ext>
                  </a:extLst>
                </p:cNvPr>
                <p:cNvPicPr/>
                <p:nvPr/>
              </p:nvPicPr>
              <p:blipFill>
                <a:blip r:embed="rId115"/>
                <a:stretch>
                  <a:fillRect/>
                </a:stretch>
              </p:blipFill>
              <p:spPr>
                <a:xfrm>
                  <a:off x="2396760" y="4375500"/>
                  <a:ext cx="54000" cy="272160"/>
                </a:xfrm>
                <a:prstGeom prst="rect">
                  <a:avLst/>
                </a:prstGeom>
              </p:spPr>
            </p:pic>
          </mc:Fallback>
        </mc:AlternateContent>
      </p:grpSp>
      <p:grpSp>
        <p:nvGrpSpPr>
          <p:cNvPr id="119" name="Group 118">
            <a:extLst>
              <a:ext uri="{FF2B5EF4-FFF2-40B4-BE49-F238E27FC236}">
                <a16:creationId xmlns:a16="http://schemas.microsoft.com/office/drawing/2014/main" id="{28F4FBC8-B8A5-61EE-1D01-DB008A8F4C73}"/>
              </a:ext>
            </a:extLst>
          </p:cNvPr>
          <p:cNvGrpSpPr/>
          <p:nvPr/>
        </p:nvGrpSpPr>
        <p:grpSpPr>
          <a:xfrm>
            <a:off x="2808240" y="6204750"/>
            <a:ext cx="912240" cy="190440"/>
            <a:chOff x="2579640" y="4433100"/>
            <a:chExt cx="912240" cy="190440"/>
          </a:xfrm>
        </p:grpSpPr>
        <mc:AlternateContent xmlns:mc="http://schemas.openxmlformats.org/markup-compatibility/2006" xmlns:p14="http://schemas.microsoft.com/office/powerpoint/2010/main">
          <mc:Choice Requires="p14">
            <p:contentPart p14:bwMode="auto" r:id="rId116">
              <p14:nvContentPartPr>
                <p14:cNvPr id="104" name="Ink 103">
                  <a:extLst>
                    <a:ext uri="{FF2B5EF4-FFF2-40B4-BE49-F238E27FC236}">
                      <a16:creationId xmlns:a16="http://schemas.microsoft.com/office/drawing/2014/main" id="{C1B6D27A-28E3-397B-FC2A-850E7A52F35E}"/>
                    </a:ext>
                  </a:extLst>
                </p14:cNvPr>
                <p14:cNvContentPartPr/>
                <p14:nvPr/>
              </p14:nvContentPartPr>
              <p14:xfrm>
                <a:off x="2579640" y="4478820"/>
                <a:ext cx="75600" cy="141480"/>
              </p14:xfrm>
            </p:contentPart>
          </mc:Choice>
          <mc:Fallback xmlns="">
            <p:pic>
              <p:nvPicPr>
                <p:cNvPr id="104" name="Ink 103">
                  <a:extLst>
                    <a:ext uri="{FF2B5EF4-FFF2-40B4-BE49-F238E27FC236}">
                      <a16:creationId xmlns:a16="http://schemas.microsoft.com/office/drawing/2014/main" id="{C1B6D27A-28E3-397B-FC2A-850E7A52F35E}"/>
                    </a:ext>
                  </a:extLst>
                </p:cNvPr>
                <p:cNvPicPr/>
                <p:nvPr/>
              </p:nvPicPr>
              <p:blipFill>
                <a:blip r:embed="rId117"/>
                <a:stretch>
                  <a:fillRect/>
                </a:stretch>
              </p:blipFill>
              <p:spPr>
                <a:xfrm>
                  <a:off x="2571000" y="4470180"/>
                  <a:ext cx="9324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05" name="Ink 104">
                  <a:extLst>
                    <a:ext uri="{FF2B5EF4-FFF2-40B4-BE49-F238E27FC236}">
                      <a16:creationId xmlns:a16="http://schemas.microsoft.com/office/drawing/2014/main" id="{4A877DB9-380B-C1DF-6574-B72335B15725}"/>
                    </a:ext>
                  </a:extLst>
                </p14:cNvPr>
                <p14:cNvContentPartPr/>
                <p14:nvPr/>
              </p14:nvContentPartPr>
              <p14:xfrm>
                <a:off x="2714280" y="4560180"/>
                <a:ext cx="5760" cy="63360"/>
              </p14:xfrm>
            </p:contentPart>
          </mc:Choice>
          <mc:Fallback xmlns="">
            <p:pic>
              <p:nvPicPr>
                <p:cNvPr id="105" name="Ink 104">
                  <a:extLst>
                    <a:ext uri="{FF2B5EF4-FFF2-40B4-BE49-F238E27FC236}">
                      <a16:creationId xmlns:a16="http://schemas.microsoft.com/office/drawing/2014/main" id="{4A877DB9-380B-C1DF-6574-B72335B15725}"/>
                    </a:ext>
                  </a:extLst>
                </p:cNvPr>
                <p:cNvPicPr/>
                <p:nvPr/>
              </p:nvPicPr>
              <p:blipFill>
                <a:blip r:embed="rId119"/>
                <a:stretch>
                  <a:fillRect/>
                </a:stretch>
              </p:blipFill>
              <p:spPr>
                <a:xfrm>
                  <a:off x="2705280" y="4551180"/>
                  <a:ext cx="2340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06" name="Ink 105">
                  <a:extLst>
                    <a:ext uri="{FF2B5EF4-FFF2-40B4-BE49-F238E27FC236}">
                      <a16:creationId xmlns:a16="http://schemas.microsoft.com/office/drawing/2014/main" id="{D6041E8B-A4BB-DB50-C391-8FCC6E2241A2}"/>
                    </a:ext>
                  </a:extLst>
                </p14:cNvPr>
                <p14:cNvContentPartPr/>
                <p14:nvPr/>
              </p14:nvContentPartPr>
              <p14:xfrm>
                <a:off x="2718960" y="4481700"/>
                <a:ext cx="3600" cy="2520"/>
              </p14:xfrm>
            </p:contentPart>
          </mc:Choice>
          <mc:Fallback xmlns="">
            <p:pic>
              <p:nvPicPr>
                <p:cNvPr id="106" name="Ink 105">
                  <a:extLst>
                    <a:ext uri="{FF2B5EF4-FFF2-40B4-BE49-F238E27FC236}">
                      <a16:creationId xmlns:a16="http://schemas.microsoft.com/office/drawing/2014/main" id="{D6041E8B-A4BB-DB50-C391-8FCC6E2241A2}"/>
                    </a:ext>
                  </a:extLst>
                </p:cNvPr>
                <p:cNvPicPr/>
                <p:nvPr/>
              </p:nvPicPr>
              <p:blipFill>
                <a:blip r:embed="rId121"/>
                <a:stretch>
                  <a:fillRect/>
                </a:stretch>
              </p:blipFill>
              <p:spPr>
                <a:xfrm>
                  <a:off x="2710320" y="4472700"/>
                  <a:ext cx="212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08" name="Ink 107">
                  <a:extLst>
                    <a:ext uri="{FF2B5EF4-FFF2-40B4-BE49-F238E27FC236}">
                      <a16:creationId xmlns:a16="http://schemas.microsoft.com/office/drawing/2014/main" id="{FF2D69A3-4C0E-97E9-DE91-84D6152795E6}"/>
                    </a:ext>
                  </a:extLst>
                </p14:cNvPr>
                <p14:cNvContentPartPr/>
                <p14:nvPr/>
              </p14:nvContentPartPr>
              <p14:xfrm>
                <a:off x="2784480" y="4546860"/>
                <a:ext cx="69120" cy="73080"/>
              </p14:xfrm>
            </p:contentPart>
          </mc:Choice>
          <mc:Fallback xmlns="">
            <p:pic>
              <p:nvPicPr>
                <p:cNvPr id="108" name="Ink 107">
                  <a:extLst>
                    <a:ext uri="{FF2B5EF4-FFF2-40B4-BE49-F238E27FC236}">
                      <a16:creationId xmlns:a16="http://schemas.microsoft.com/office/drawing/2014/main" id="{FF2D69A3-4C0E-97E9-DE91-84D6152795E6}"/>
                    </a:ext>
                  </a:extLst>
                </p:cNvPr>
                <p:cNvPicPr/>
                <p:nvPr/>
              </p:nvPicPr>
              <p:blipFill>
                <a:blip r:embed="rId123"/>
                <a:stretch>
                  <a:fillRect/>
                </a:stretch>
              </p:blipFill>
              <p:spPr>
                <a:xfrm>
                  <a:off x="2775480" y="4538220"/>
                  <a:ext cx="8676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10" name="Ink 109">
                  <a:extLst>
                    <a:ext uri="{FF2B5EF4-FFF2-40B4-BE49-F238E27FC236}">
                      <a16:creationId xmlns:a16="http://schemas.microsoft.com/office/drawing/2014/main" id="{6AE48662-B90B-A56E-5EE8-CECA6AB6A11C}"/>
                    </a:ext>
                  </a:extLst>
                </p14:cNvPr>
                <p14:cNvContentPartPr/>
                <p14:nvPr/>
              </p14:nvContentPartPr>
              <p14:xfrm>
                <a:off x="2889960" y="4501500"/>
                <a:ext cx="65520" cy="119880"/>
              </p14:xfrm>
            </p:contentPart>
          </mc:Choice>
          <mc:Fallback xmlns="">
            <p:pic>
              <p:nvPicPr>
                <p:cNvPr id="110" name="Ink 109">
                  <a:extLst>
                    <a:ext uri="{FF2B5EF4-FFF2-40B4-BE49-F238E27FC236}">
                      <a16:creationId xmlns:a16="http://schemas.microsoft.com/office/drawing/2014/main" id="{6AE48662-B90B-A56E-5EE8-CECA6AB6A11C}"/>
                    </a:ext>
                  </a:extLst>
                </p:cNvPr>
                <p:cNvPicPr/>
                <p:nvPr/>
              </p:nvPicPr>
              <p:blipFill>
                <a:blip r:embed="rId125"/>
                <a:stretch>
                  <a:fillRect/>
                </a:stretch>
              </p:blipFill>
              <p:spPr>
                <a:xfrm>
                  <a:off x="2881320" y="4492860"/>
                  <a:ext cx="8316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11" name="Ink 110">
                  <a:extLst>
                    <a:ext uri="{FF2B5EF4-FFF2-40B4-BE49-F238E27FC236}">
                      <a16:creationId xmlns:a16="http://schemas.microsoft.com/office/drawing/2014/main" id="{6298A780-0901-30F1-8D7C-3223E8DD7103}"/>
                    </a:ext>
                  </a:extLst>
                </p14:cNvPr>
                <p14:cNvContentPartPr/>
                <p14:nvPr/>
              </p14:nvContentPartPr>
              <p14:xfrm>
                <a:off x="2978880" y="4518780"/>
                <a:ext cx="72360" cy="81360"/>
              </p14:xfrm>
            </p:contentPart>
          </mc:Choice>
          <mc:Fallback xmlns="">
            <p:pic>
              <p:nvPicPr>
                <p:cNvPr id="111" name="Ink 110">
                  <a:extLst>
                    <a:ext uri="{FF2B5EF4-FFF2-40B4-BE49-F238E27FC236}">
                      <a16:creationId xmlns:a16="http://schemas.microsoft.com/office/drawing/2014/main" id="{6298A780-0901-30F1-8D7C-3223E8DD7103}"/>
                    </a:ext>
                  </a:extLst>
                </p:cNvPr>
                <p:cNvPicPr/>
                <p:nvPr/>
              </p:nvPicPr>
              <p:blipFill>
                <a:blip r:embed="rId127"/>
                <a:stretch>
                  <a:fillRect/>
                </a:stretch>
              </p:blipFill>
              <p:spPr>
                <a:xfrm>
                  <a:off x="2969880" y="4510140"/>
                  <a:ext cx="9000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12" name="Ink 111">
                  <a:extLst>
                    <a:ext uri="{FF2B5EF4-FFF2-40B4-BE49-F238E27FC236}">
                      <a16:creationId xmlns:a16="http://schemas.microsoft.com/office/drawing/2014/main" id="{922BA026-5896-287C-7244-DB24A5BD8B6D}"/>
                    </a:ext>
                  </a:extLst>
                </p14:cNvPr>
                <p14:cNvContentPartPr/>
                <p14:nvPr/>
              </p14:nvContentPartPr>
              <p14:xfrm>
                <a:off x="3098760" y="4452900"/>
                <a:ext cx="12600" cy="164160"/>
              </p14:xfrm>
            </p:contentPart>
          </mc:Choice>
          <mc:Fallback xmlns="">
            <p:pic>
              <p:nvPicPr>
                <p:cNvPr id="112" name="Ink 111">
                  <a:extLst>
                    <a:ext uri="{FF2B5EF4-FFF2-40B4-BE49-F238E27FC236}">
                      <a16:creationId xmlns:a16="http://schemas.microsoft.com/office/drawing/2014/main" id="{922BA026-5896-287C-7244-DB24A5BD8B6D}"/>
                    </a:ext>
                  </a:extLst>
                </p:cNvPr>
                <p:cNvPicPr/>
                <p:nvPr/>
              </p:nvPicPr>
              <p:blipFill>
                <a:blip r:embed="rId129"/>
                <a:stretch>
                  <a:fillRect/>
                </a:stretch>
              </p:blipFill>
              <p:spPr>
                <a:xfrm>
                  <a:off x="3090120" y="4443900"/>
                  <a:ext cx="302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13" name="Ink 112">
                  <a:extLst>
                    <a:ext uri="{FF2B5EF4-FFF2-40B4-BE49-F238E27FC236}">
                      <a16:creationId xmlns:a16="http://schemas.microsoft.com/office/drawing/2014/main" id="{EA699536-E57F-EFFD-539F-7BC81B776409}"/>
                    </a:ext>
                  </a:extLst>
                </p14:cNvPr>
                <p14:cNvContentPartPr/>
                <p14:nvPr/>
              </p14:nvContentPartPr>
              <p14:xfrm>
                <a:off x="3056280" y="4510860"/>
                <a:ext cx="96120" cy="22320"/>
              </p14:xfrm>
            </p:contentPart>
          </mc:Choice>
          <mc:Fallback xmlns="">
            <p:pic>
              <p:nvPicPr>
                <p:cNvPr id="113" name="Ink 112">
                  <a:extLst>
                    <a:ext uri="{FF2B5EF4-FFF2-40B4-BE49-F238E27FC236}">
                      <a16:creationId xmlns:a16="http://schemas.microsoft.com/office/drawing/2014/main" id="{EA699536-E57F-EFFD-539F-7BC81B776409}"/>
                    </a:ext>
                  </a:extLst>
                </p:cNvPr>
                <p:cNvPicPr/>
                <p:nvPr/>
              </p:nvPicPr>
              <p:blipFill>
                <a:blip r:embed="rId131"/>
                <a:stretch>
                  <a:fillRect/>
                </a:stretch>
              </p:blipFill>
              <p:spPr>
                <a:xfrm>
                  <a:off x="3047280" y="4501860"/>
                  <a:ext cx="11376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15" name="Ink 114">
                  <a:extLst>
                    <a:ext uri="{FF2B5EF4-FFF2-40B4-BE49-F238E27FC236}">
                      <a16:creationId xmlns:a16="http://schemas.microsoft.com/office/drawing/2014/main" id="{E0E1B3C1-B861-6F18-28AB-8F40F252924E}"/>
                    </a:ext>
                  </a:extLst>
                </p14:cNvPr>
                <p14:cNvContentPartPr/>
                <p14:nvPr/>
              </p14:nvContentPartPr>
              <p14:xfrm>
                <a:off x="3200640" y="4521300"/>
                <a:ext cx="10440" cy="72720"/>
              </p14:xfrm>
            </p:contentPart>
          </mc:Choice>
          <mc:Fallback xmlns="">
            <p:pic>
              <p:nvPicPr>
                <p:cNvPr id="115" name="Ink 114">
                  <a:extLst>
                    <a:ext uri="{FF2B5EF4-FFF2-40B4-BE49-F238E27FC236}">
                      <a16:creationId xmlns:a16="http://schemas.microsoft.com/office/drawing/2014/main" id="{E0E1B3C1-B861-6F18-28AB-8F40F252924E}"/>
                    </a:ext>
                  </a:extLst>
                </p:cNvPr>
                <p:cNvPicPr/>
                <p:nvPr/>
              </p:nvPicPr>
              <p:blipFill>
                <a:blip r:embed="rId133"/>
                <a:stretch>
                  <a:fillRect/>
                </a:stretch>
              </p:blipFill>
              <p:spPr>
                <a:xfrm>
                  <a:off x="3191640" y="4512300"/>
                  <a:ext cx="2808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16" name="Ink 115">
                  <a:extLst>
                    <a:ext uri="{FF2B5EF4-FFF2-40B4-BE49-F238E27FC236}">
                      <a16:creationId xmlns:a16="http://schemas.microsoft.com/office/drawing/2014/main" id="{BE9B4437-4A48-D954-43DC-DAB2E40B0A49}"/>
                    </a:ext>
                  </a:extLst>
                </p14:cNvPr>
                <p14:cNvContentPartPr/>
                <p14:nvPr/>
              </p14:nvContentPartPr>
              <p14:xfrm>
                <a:off x="3215400" y="4433100"/>
                <a:ext cx="13320" cy="24120"/>
              </p14:xfrm>
            </p:contentPart>
          </mc:Choice>
          <mc:Fallback xmlns="">
            <p:pic>
              <p:nvPicPr>
                <p:cNvPr id="116" name="Ink 115">
                  <a:extLst>
                    <a:ext uri="{FF2B5EF4-FFF2-40B4-BE49-F238E27FC236}">
                      <a16:creationId xmlns:a16="http://schemas.microsoft.com/office/drawing/2014/main" id="{BE9B4437-4A48-D954-43DC-DAB2E40B0A49}"/>
                    </a:ext>
                  </a:extLst>
                </p:cNvPr>
                <p:cNvPicPr/>
                <p:nvPr/>
              </p:nvPicPr>
              <p:blipFill>
                <a:blip r:embed="rId135"/>
                <a:stretch>
                  <a:fillRect/>
                </a:stretch>
              </p:blipFill>
              <p:spPr>
                <a:xfrm>
                  <a:off x="3206760" y="4424100"/>
                  <a:ext cx="3096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17" name="Ink 116">
                  <a:extLst>
                    <a:ext uri="{FF2B5EF4-FFF2-40B4-BE49-F238E27FC236}">
                      <a16:creationId xmlns:a16="http://schemas.microsoft.com/office/drawing/2014/main" id="{C457691E-E460-F9EB-A380-55FE7DC71974}"/>
                    </a:ext>
                  </a:extLst>
                </p14:cNvPr>
                <p14:cNvContentPartPr/>
                <p14:nvPr/>
              </p14:nvContentPartPr>
              <p14:xfrm>
                <a:off x="3288480" y="4522380"/>
                <a:ext cx="45720" cy="66960"/>
              </p14:xfrm>
            </p:contentPart>
          </mc:Choice>
          <mc:Fallback xmlns="">
            <p:pic>
              <p:nvPicPr>
                <p:cNvPr id="117" name="Ink 116">
                  <a:extLst>
                    <a:ext uri="{FF2B5EF4-FFF2-40B4-BE49-F238E27FC236}">
                      <a16:creationId xmlns:a16="http://schemas.microsoft.com/office/drawing/2014/main" id="{C457691E-E460-F9EB-A380-55FE7DC71974}"/>
                    </a:ext>
                  </a:extLst>
                </p:cNvPr>
                <p:cNvPicPr/>
                <p:nvPr/>
              </p:nvPicPr>
              <p:blipFill>
                <a:blip r:embed="rId137"/>
                <a:stretch>
                  <a:fillRect/>
                </a:stretch>
              </p:blipFill>
              <p:spPr>
                <a:xfrm>
                  <a:off x="3279840" y="4513380"/>
                  <a:ext cx="6336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18" name="Ink 117">
                  <a:extLst>
                    <a:ext uri="{FF2B5EF4-FFF2-40B4-BE49-F238E27FC236}">
                      <a16:creationId xmlns:a16="http://schemas.microsoft.com/office/drawing/2014/main" id="{1EAF5C44-2BD7-C73C-6404-67BD114A730D}"/>
                    </a:ext>
                  </a:extLst>
                </p14:cNvPr>
                <p14:cNvContentPartPr/>
                <p14:nvPr/>
              </p14:nvContentPartPr>
              <p14:xfrm>
                <a:off x="3375600" y="4516980"/>
                <a:ext cx="116280" cy="69840"/>
              </p14:xfrm>
            </p:contentPart>
          </mc:Choice>
          <mc:Fallback xmlns="">
            <p:pic>
              <p:nvPicPr>
                <p:cNvPr id="118" name="Ink 117">
                  <a:extLst>
                    <a:ext uri="{FF2B5EF4-FFF2-40B4-BE49-F238E27FC236}">
                      <a16:creationId xmlns:a16="http://schemas.microsoft.com/office/drawing/2014/main" id="{1EAF5C44-2BD7-C73C-6404-67BD114A730D}"/>
                    </a:ext>
                  </a:extLst>
                </p:cNvPr>
                <p:cNvPicPr/>
                <p:nvPr/>
              </p:nvPicPr>
              <p:blipFill>
                <a:blip r:embed="rId139"/>
                <a:stretch>
                  <a:fillRect/>
                </a:stretch>
              </p:blipFill>
              <p:spPr>
                <a:xfrm>
                  <a:off x="3366960" y="4508340"/>
                  <a:ext cx="133920" cy="87480"/>
                </a:xfrm>
                <a:prstGeom prst="rect">
                  <a:avLst/>
                </a:prstGeom>
              </p:spPr>
            </p:pic>
          </mc:Fallback>
        </mc:AlternateContent>
      </p:grpSp>
      <p:grpSp>
        <p:nvGrpSpPr>
          <p:cNvPr id="124" name="Group 123">
            <a:extLst>
              <a:ext uri="{FF2B5EF4-FFF2-40B4-BE49-F238E27FC236}">
                <a16:creationId xmlns:a16="http://schemas.microsoft.com/office/drawing/2014/main" id="{86C7DA28-5EAA-C775-E484-27DF2EACDD27}"/>
              </a:ext>
            </a:extLst>
          </p:cNvPr>
          <p:cNvGrpSpPr/>
          <p:nvPr/>
        </p:nvGrpSpPr>
        <p:grpSpPr>
          <a:xfrm>
            <a:off x="495960" y="5253630"/>
            <a:ext cx="1352160" cy="782280"/>
            <a:chOff x="267360" y="3481980"/>
            <a:chExt cx="1352160" cy="782280"/>
          </a:xfrm>
        </p:grpSpPr>
        <mc:AlternateContent xmlns:mc="http://schemas.openxmlformats.org/markup-compatibility/2006" xmlns:p14="http://schemas.microsoft.com/office/powerpoint/2010/main">
          <mc:Choice Requires="p14">
            <p:contentPart p14:bwMode="auto" r:id="rId140">
              <p14:nvContentPartPr>
                <p14:cNvPr id="32" name="Ink 31">
                  <a:extLst>
                    <a:ext uri="{FF2B5EF4-FFF2-40B4-BE49-F238E27FC236}">
                      <a16:creationId xmlns:a16="http://schemas.microsoft.com/office/drawing/2014/main" id="{79F2566B-E2DB-9CB7-0D9F-51A0DFD87EE0}"/>
                    </a:ext>
                  </a:extLst>
                </p14:cNvPr>
                <p14:cNvContentPartPr/>
                <p14:nvPr/>
              </p14:nvContentPartPr>
              <p14:xfrm>
                <a:off x="1131720" y="4080660"/>
                <a:ext cx="49680" cy="135000"/>
              </p14:xfrm>
            </p:contentPart>
          </mc:Choice>
          <mc:Fallback xmlns="">
            <p:pic>
              <p:nvPicPr>
                <p:cNvPr id="32" name="Ink 31">
                  <a:extLst>
                    <a:ext uri="{FF2B5EF4-FFF2-40B4-BE49-F238E27FC236}">
                      <a16:creationId xmlns:a16="http://schemas.microsoft.com/office/drawing/2014/main" id="{79F2566B-E2DB-9CB7-0D9F-51A0DFD87EE0}"/>
                    </a:ext>
                  </a:extLst>
                </p:cNvPr>
                <p:cNvPicPr/>
                <p:nvPr/>
              </p:nvPicPr>
              <p:blipFill>
                <a:blip r:embed="rId141"/>
                <a:stretch>
                  <a:fillRect/>
                </a:stretch>
              </p:blipFill>
              <p:spPr>
                <a:xfrm>
                  <a:off x="1123080" y="4072020"/>
                  <a:ext cx="6732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33" name="Ink 32">
                  <a:extLst>
                    <a:ext uri="{FF2B5EF4-FFF2-40B4-BE49-F238E27FC236}">
                      <a16:creationId xmlns:a16="http://schemas.microsoft.com/office/drawing/2014/main" id="{3298943D-41B0-D797-8DB7-5AE536793221}"/>
                    </a:ext>
                  </a:extLst>
                </p14:cNvPr>
                <p14:cNvContentPartPr/>
                <p14:nvPr/>
              </p14:nvContentPartPr>
              <p14:xfrm>
                <a:off x="1187880" y="4148340"/>
                <a:ext cx="50400" cy="115920"/>
              </p14:xfrm>
            </p:contentPart>
          </mc:Choice>
          <mc:Fallback xmlns="">
            <p:pic>
              <p:nvPicPr>
                <p:cNvPr id="33" name="Ink 32">
                  <a:extLst>
                    <a:ext uri="{FF2B5EF4-FFF2-40B4-BE49-F238E27FC236}">
                      <a16:creationId xmlns:a16="http://schemas.microsoft.com/office/drawing/2014/main" id="{3298943D-41B0-D797-8DB7-5AE536793221}"/>
                    </a:ext>
                  </a:extLst>
                </p:cNvPr>
                <p:cNvPicPr/>
                <p:nvPr/>
              </p:nvPicPr>
              <p:blipFill>
                <a:blip r:embed="rId143"/>
                <a:stretch>
                  <a:fillRect/>
                </a:stretch>
              </p:blipFill>
              <p:spPr>
                <a:xfrm>
                  <a:off x="1179240" y="4139340"/>
                  <a:ext cx="680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34" name="Ink 33">
                  <a:extLst>
                    <a:ext uri="{FF2B5EF4-FFF2-40B4-BE49-F238E27FC236}">
                      <a16:creationId xmlns:a16="http://schemas.microsoft.com/office/drawing/2014/main" id="{D254E460-E36C-F48F-A35B-63C1497A6A10}"/>
                    </a:ext>
                  </a:extLst>
                </p14:cNvPr>
                <p14:cNvContentPartPr/>
                <p14:nvPr/>
              </p14:nvContentPartPr>
              <p14:xfrm>
                <a:off x="1276440" y="4119540"/>
                <a:ext cx="38880" cy="83880"/>
              </p14:xfrm>
            </p:contentPart>
          </mc:Choice>
          <mc:Fallback xmlns="">
            <p:pic>
              <p:nvPicPr>
                <p:cNvPr id="34" name="Ink 33">
                  <a:extLst>
                    <a:ext uri="{FF2B5EF4-FFF2-40B4-BE49-F238E27FC236}">
                      <a16:creationId xmlns:a16="http://schemas.microsoft.com/office/drawing/2014/main" id="{D254E460-E36C-F48F-A35B-63C1497A6A10}"/>
                    </a:ext>
                  </a:extLst>
                </p:cNvPr>
                <p:cNvPicPr/>
                <p:nvPr/>
              </p:nvPicPr>
              <p:blipFill>
                <a:blip r:embed="rId145"/>
                <a:stretch>
                  <a:fillRect/>
                </a:stretch>
              </p:blipFill>
              <p:spPr>
                <a:xfrm>
                  <a:off x="1267800" y="4110540"/>
                  <a:ext cx="5652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36" name="Ink 35">
                  <a:extLst>
                    <a:ext uri="{FF2B5EF4-FFF2-40B4-BE49-F238E27FC236}">
                      <a16:creationId xmlns:a16="http://schemas.microsoft.com/office/drawing/2014/main" id="{F660C8B4-00B0-D3D3-36A2-4160A3EA5E6C}"/>
                    </a:ext>
                  </a:extLst>
                </p14:cNvPr>
                <p14:cNvContentPartPr/>
                <p14:nvPr/>
              </p14:nvContentPartPr>
              <p14:xfrm>
                <a:off x="1340160" y="4144380"/>
                <a:ext cx="50040" cy="65520"/>
              </p14:xfrm>
            </p:contentPart>
          </mc:Choice>
          <mc:Fallback xmlns="">
            <p:pic>
              <p:nvPicPr>
                <p:cNvPr id="36" name="Ink 35">
                  <a:extLst>
                    <a:ext uri="{FF2B5EF4-FFF2-40B4-BE49-F238E27FC236}">
                      <a16:creationId xmlns:a16="http://schemas.microsoft.com/office/drawing/2014/main" id="{F660C8B4-00B0-D3D3-36A2-4160A3EA5E6C}"/>
                    </a:ext>
                  </a:extLst>
                </p:cNvPr>
                <p:cNvPicPr/>
                <p:nvPr/>
              </p:nvPicPr>
              <p:blipFill>
                <a:blip r:embed="rId147"/>
                <a:stretch>
                  <a:fillRect/>
                </a:stretch>
              </p:blipFill>
              <p:spPr>
                <a:xfrm>
                  <a:off x="1331520" y="4135740"/>
                  <a:ext cx="6768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37" name="Ink 36">
                  <a:extLst>
                    <a:ext uri="{FF2B5EF4-FFF2-40B4-BE49-F238E27FC236}">
                      <a16:creationId xmlns:a16="http://schemas.microsoft.com/office/drawing/2014/main" id="{4A2845DF-5551-D9F6-A165-D66509B7977F}"/>
                    </a:ext>
                  </a:extLst>
                </p14:cNvPr>
                <p14:cNvContentPartPr/>
                <p14:nvPr/>
              </p14:nvContentPartPr>
              <p14:xfrm>
                <a:off x="1434120" y="4088220"/>
                <a:ext cx="8640" cy="121320"/>
              </p14:xfrm>
            </p:contentPart>
          </mc:Choice>
          <mc:Fallback xmlns="">
            <p:pic>
              <p:nvPicPr>
                <p:cNvPr id="37" name="Ink 36">
                  <a:extLst>
                    <a:ext uri="{FF2B5EF4-FFF2-40B4-BE49-F238E27FC236}">
                      <a16:creationId xmlns:a16="http://schemas.microsoft.com/office/drawing/2014/main" id="{4A2845DF-5551-D9F6-A165-D66509B7977F}"/>
                    </a:ext>
                  </a:extLst>
                </p:cNvPr>
                <p:cNvPicPr/>
                <p:nvPr/>
              </p:nvPicPr>
              <p:blipFill>
                <a:blip r:embed="rId149"/>
                <a:stretch>
                  <a:fillRect/>
                </a:stretch>
              </p:blipFill>
              <p:spPr>
                <a:xfrm>
                  <a:off x="1425120" y="4079220"/>
                  <a:ext cx="2628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38" name="Ink 37">
                  <a:extLst>
                    <a:ext uri="{FF2B5EF4-FFF2-40B4-BE49-F238E27FC236}">
                      <a16:creationId xmlns:a16="http://schemas.microsoft.com/office/drawing/2014/main" id="{46ACDBB8-A78D-23B4-913F-C829579D002E}"/>
                    </a:ext>
                  </a:extLst>
                </p14:cNvPr>
                <p14:cNvContentPartPr/>
                <p14:nvPr/>
              </p14:nvContentPartPr>
              <p14:xfrm>
                <a:off x="1409640" y="4131060"/>
                <a:ext cx="51120" cy="11520"/>
              </p14:xfrm>
            </p:contentPart>
          </mc:Choice>
          <mc:Fallback xmlns="">
            <p:pic>
              <p:nvPicPr>
                <p:cNvPr id="38" name="Ink 37">
                  <a:extLst>
                    <a:ext uri="{FF2B5EF4-FFF2-40B4-BE49-F238E27FC236}">
                      <a16:creationId xmlns:a16="http://schemas.microsoft.com/office/drawing/2014/main" id="{46ACDBB8-A78D-23B4-913F-C829579D002E}"/>
                    </a:ext>
                  </a:extLst>
                </p:cNvPr>
                <p:cNvPicPr/>
                <p:nvPr/>
              </p:nvPicPr>
              <p:blipFill>
                <a:blip r:embed="rId151"/>
                <a:stretch>
                  <a:fillRect/>
                </a:stretch>
              </p:blipFill>
              <p:spPr>
                <a:xfrm>
                  <a:off x="1400640" y="4122420"/>
                  <a:ext cx="6876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39" name="Ink 38">
                  <a:extLst>
                    <a:ext uri="{FF2B5EF4-FFF2-40B4-BE49-F238E27FC236}">
                      <a16:creationId xmlns:a16="http://schemas.microsoft.com/office/drawing/2014/main" id="{A727BA1B-7AD7-D55E-CA40-E577B5AA3017}"/>
                    </a:ext>
                  </a:extLst>
                </p14:cNvPr>
                <p14:cNvContentPartPr/>
                <p14:nvPr/>
              </p14:nvContentPartPr>
              <p14:xfrm>
                <a:off x="1488120" y="4156620"/>
                <a:ext cx="35280" cy="41400"/>
              </p14:xfrm>
            </p:contentPart>
          </mc:Choice>
          <mc:Fallback xmlns="">
            <p:pic>
              <p:nvPicPr>
                <p:cNvPr id="39" name="Ink 38">
                  <a:extLst>
                    <a:ext uri="{FF2B5EF4-FFF2-40B4-BE49-F238E27FC236}">
                      <a16:creationId xmlns:a16="http://schemas.microsoft.com/office/drawing/2014/main" id="{A727BA1B-7AD7-D55E-CA40-E577B5AA3017}"/>
                    </a:ext>
                  </a:extLst>
                </p:cNvPr>
                <p:cNvPicPr/>
                <p:nvPr/>
              </p:nvPicPr>
              <p:blipFill>
                <a:blip r:embed="rId153"/>
                <a:stretch>
                  <a:fillRect/>
                </a:stretch>
              </p:blipFill>
              <p:spPr>
                <a:xfrm>
                  <a:off x="1479120" y="4147980"/>
                  <a:ext cx="5292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40" name="Ink 39">
                  <a:extLst>
                    <a:ext uri="{FF2B5EF4-FFF2-40B4-BE49-F238E27FC236}">
                      <a16:creationId xmlns:a16="http://schemas.microsoft.com/office/drawing/2014/main" id="{C6B9E78E-6D95-BFE5-C9F5-E621800E11C8}"/>
                    </a:ext>
                  </a:extLst>
                </p14:cNvPr>
                <p14:cNvContentPartPr/>
                <p14:nvPr/>
              </p14:nvContentPartPr>
              <p14:xfrm>
                <a:off x="1568040" y="4091100"/>
                <a:ext cx="51480" cy="110160"/>
              </p14:xfrm>
            </p:contentPart>
          </mc:Choice>
          <mc:Fallback xmlns="">
            <p:pic>
              <p:nvPicPr>
                <p:cNvPr id="40" name="Ink 39">
                  <a:extLst>
                    <a:ext uri="{FF2B5EF4-FFF2-40B4-BE49-F238E27FC236}">
                      <a16:creationId xmlns:a16="http://schemas.microsoft.com/office/drawing/2014/main" id="{C6B9E78E-6D95-BFE5-C9F5-E621800E11C8}"/>
                    </a:ext>
                  </a:extLst>
                </p:cNvPr>
                <p:cNvPicPr/>
                <p:nvPr/>
              </p:nvPicPr>
              <p:blipFill>
                <a:blip r:embed="rId155"/>
                <a:stretch>
                  <a:fillRect/>
                </a:stretch>
              </p:blipFill>
              <p:spPr>
                <a:xfrm>
                  <a:off x="1559040" y="4082100"/>
                  <a:ext cx="6912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42" name="Ink 41">
                  <a:extLst>
                    <a:ext uri="{FF2B5EF4-FFF2-40B4-BE49-F238E27FC236}">
                      <a16:creationId xmlns:a16="http://schemas.microsoft.com/office/drawing/2014/main" id="{2C7113E2-E720-313F-A0E2-9BF1F35EFE43}"/>
                    </a:ext>
                  </a:extLst>
                </p14:cNvPr>
                <p14:cNvContentPartPr/>
                <p14:nvPr/>
              </p14:nvContentPartPr>
              <p14:xfrm>
                <a:off x="1109040" y="3933780"/>
                <a:ext cx="41040" cy="102600"/>
              </p14:xfrm>
            </p:contentPart>
          </mc:Choice>
          <mc:Fallback xmlns="">
            <p:pic>
              <p:nvPicPr>
                <p:cNvPr id="42" name="Ink 41">
                  <a:extLst>
                    <a:ext uri="{FF2B5EF4-FFF2-40B4-BE49-F238E27FC236}">
                      <a16:creationId xmlns:a16="http://schemas.microsoft.com/office/drawing/2014/main" id="{2C7113E2-E720-313F-A0E2-9BF1F35EFE43}"/>
                    </a:ext>
                  </a:extLst>
                </p:cNvPr>
                <p:cNvPicPr/>
                <p:nvPr/>
              </p:nvPicPr>
              <p:blipFill>
                <a:blip r:embed="rId157"/>
                <a:stretch>
                  <a:fillRect/>
                </a:stretch>
              </p:blipFill>
              <p:spPr>
                <a:xfrm>
                  <a:off x="1100400" y="3925140"/>
                  <a:ext cx="5868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43" name="Ink 42">
                  <a:extLst>
                    <a:ext uri="{FF2B5EF4-FFF2-40B4-BE49-F238E27FC236}">
                      <a16:creationId xmlns:a16="http://schemas.microsoft.com/office/drawing/2014/main" id="{FEBE5921-8B7A-A01A-D40B-6C2A20A7383F}"/>
                    </a:ext>
                  </a:extLst>
                </p14:cNvPr>
                <p14:cNvContentPartPr/>
                <p14:nvPr/>
              </p14:nvContentPartPr>
              <p14:xfrm>
                <a:off x="1092120" y="3939180"/>
                <a:ext cx="51480" cy="55800"/>
              </p14:xfrm>
            </p:contentPart>
          </mc:Choice>
          <mc:Fallback xmlns="">
            <p:pic>
              <p:nvPicPr>
                <p:cNvPr id="43" name="Ink 42">
                  <a:extLst>
                    <a:ext uri="{FF2B5EF4-FFF2-40B4-BE49-F238E27FC236}">
                      <a16:creationId xmlns:a16="http://schemas.microsoft.com/office/drawing/2014/main" id="{FEBE5921-8B7A-A01A-D40B-6C2A20A7383F}"/>
                    </a:ext>
                  </a:extLst>
                </p:cNvPr>
                <p:cNvPicPr/>
                <p:nvPr/>
              </p:nvPicPr>
              <p:blipFill>
                <a:blip r:embed="rId159"/>
                <a:stretch>
                  <a:fillRect/>
                </a:stretch>
              </p:blipFill>
              <p:spPr>
                <a:xfrm>
                  <a:off x="1083480" y="3930180"/>
                  <a:ext cx="6912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0" name="Ink 119">
                  <a:extLst>
                    <a:ext uri="{FF2B5EF4-FFF2-40B4-BE49-F238E27FC236}">
                      <a16:creationId xmlns:a16="http://schemas.microsoft.com/office/drawing/2014/main" id="{4D104924-78F4-87F1-F86A-65897BF6EA59}"/>
                    </a:ext>
                  </a:extLst>
                </p14:cNvPr>
                <p14:cNvContentPartPr/>
                <p14:nvPr/>
              </p14:nvContentPartPr>
              <p14:xfrm>
                <a:off x="267360" y="3481980"/>
                <a:ext cx="118440" cy="308520"/>
              </p14:xfrm>
            </p:contentPart>
          </mc:Choice>
          <mc:Fallback xmlns="">
            <p:pic>
              <p:nvPicPr>
                <p:cNvPr id="120" name="Ink 119">
                  <a:extLst>
                    <a:ext uri="{FF2B5EF4-FFF2-40B4-BE49-F238E27FC236}">
                      <a16:creationId xmlns:a16="http://schemas.microsoft.com/office/drawing/2014/main" id="{4D104924-78F4-87F1-F86A-65897BF6EA59}"/>
                    </a:ext>
                  </a:extLst>
                </p:cNvPr>
                <p:cNvPicPr/>
                <p:nvPr/>
              </p:nvPicPr>
              <p:blipFill>
                <a:blip r:embed="rId161"/>
                <a:stretch>
                  <a:fillRect/>
                </a:stretch>
              </p:blipFill>
              <p:spPr>
                <a:xfrm>
                  <a:off x="258360" y="3472980"/>
                  <a:ext cx="13608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1" name="Ink 120">
                  <a:extLst>
                    <a:ext uri="{FF2B5EF4-FFF2-40B4-BE49-F238E27FC236}">
                      <a16:creationId xmlns:a16="http://schemas.microsoft.com/office/drawing/2014/main" id="{5435579A-9A83-9F79-FC66-17E78616D879}"/>
                    </a:ext>
                  </a:extLst>
                </p14:cNvPr>
                <p14:cNvContentPartPr/>
                <p14:nvPr/>
              </p14:nvContentPartPr>
              <p14:xfrm>
                <a:off x="410280" y="3722460"/>
                <a:ext cx="8640" cy="69840"/>
              </p14:xfrm>
            </p:contentPart>
          </mc:Choice>
          <mc:Fallback xmlns="">
            <p:pic>
              <p:nvPicPr>
                <p:cNvPr id="121" name="Ink 120">
                  <a:extLst>
                    <a:ext uri="{FF2B5EF4-FFF2-40B4-BE49-F238E27FC236}">
                      <a16:creationId xmlns:a16="http://schemas.microsoft.com/office/drawing/2014/main" id="{5435579A-9A83-9F79-FC66-17E78616D879}"/>
                    </a:ext>
                  </a:extLst>
                </p:cNvPr>
                <p:cNvPicPr/>
                <p:nvPr/>
              </p:nvPicPr>
              <p:blipFill>
                <a:blip r:embed="rId163"/>
                <a:stretch>
                  <a:fillRect/>
                </a:stretch>
              </p:blipFill>
              <p:spPr>
                <a:xfrm>
                  <a:off x="401640" y="3713820"/>
                  <a:ext cx="2628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2" name="Ink 121">
                  <a:extLst>
                    <a:ext uri="{FF2B5EF4-FFF2-40B4-BE49-F238E27FC236}">
                      <a16:creationId xmlns:a16="http://schemas.microsoft.com/office/drawing/2014/main" id="{77744B0F-0E2C-BDF9-7DEB-D73FCE08CF6E}"/>
                    </a:ext>
                  </a:extLst>
                </p14:cNvPr>
                <p14:cNvContentPartPr/>
                <p14:nvPr/>
              </p14:nvContentPartPr>
              <p14:xfrm>
                <a:off x="531240" y="3650820"/>
                <a:ext cx="493560" cy="216000"/>
              </p14:xfrm>
            </p:contentPart>
          </mc:Choice>
          <mc:Fallback xmlns="">
            <p:pic>
              <p:nvPicPr>
                <p:cNvPr id="122" name="Ink 121">
                  <a:extLst>
                    <a:ext uri="{FF2B5EF4-FFF2-40B4-BE49-F238E27FC236}">
                      <a16:creationId xmlns:a16="http://schemas.microsoft.com/office/drawing/2014/main" id="{77744B0F-0E2C-BDF9-7DEB-D73FCE08CF6E}"/>
                    </a:ext>
                  </a:extLst>
                </p:cNvPr>
                <p:cNvPicPr/>
                <p:nvPr/>
              </p:nvPicPr>
              <p:blipFill>
                <a:blip r:embed="rId165"/>
                <a:stretch>
                  <a:fillRect/>
                </a:stretch>
              </p:blipFill>
              <p:spPr>
                <a:xfrm>
                  <a:off x="522240" y="3641820"/>
                  <a:ext cx="51120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23" name="Ink 122">
                  <a:extLst>
                    <a:ext uri="{FF2B5EF4-FFF2-40B4-BE49-F238E27FC236}">
                      <a16:creationId xmlns:a16="http://schemas.microsoft.com/office/drawing/2014/main" id="{D04B6D4C-B1B3-246B-8C3E-3D061EF2736F}"/>
                    </a:ext>
                  </a:extLst>
                </p14:cNvPr>
                <p14:cNvContentPartPr/>
                <p14:nvPr/>
              </p14:nvContentPartPr>
              <p14:xfrm>
                <a:off x="976920" y="3817860"/>
                <a:ext cx="59760" cy="78120"/>
              </p14:xfrm>
            </p:contentPart>
          </mc:Choice>
          <mc:Fallback xmlns="">
            <p:pic>
              <p:nvPicPr>
                <p:cNvPr id="123" name="Ink 122">
                  <a:extLst>
                    <a:ext uri="{FF2B5EF4-FFF2-40B4-BE49-F238E27FC236}">
                      <a16:creationId xmlns:a16="http://schemas.microsoft.com/office/drawing/2014/main" id="{D04B6D4C-B1B3-246B-8C3E-3D061EF2736F}"/>
                    </a:ext>
                  </a:extLst>
                </p:cNvPr>
                <p:cNvPicPr/>
                <p:nvPr/>
              </p:nvPicPr>
              <p:blipFill>
                <a:blip r:embed="rId167"/>
                <a:stretch>
                  <a:fillRect/>
                </a:stretch>
              </p:blipFill>
              <p:spPr>
                <a:xfrm>
                  <a:off x="967920" y="3809220"/>
                  <a:ext cx="77400" cy="95760"/>
                </a:xfrm>
                <a:prstGeom prst="rect">
                  <a:avLst/>
                </a:prstGeom>
              </p:spPr>
            </p:pic>
          </mc:Fallback>
        </mc:AlternateContent>
      </p:grpSp>
      <p:grpSp>
        <p:nvGrpSpPr>
          <p:cNvPr id="144" name="Group 143">
            <a:extLst>
              <a:ext uri="{FF2B5EF4-FFF2-40B4-BE49-F238E27FC236}">
                <a16:creationId xmlns:a16="http://schemas.microsoft.com/office/drawing/2014/main" id="{501FDE95-51F3-8C45-B988-25B4F1F490D8}"/>
              </a:ext>
            </a:extLst>
          </p:cNvPr>
          <p:cNvGrpSpPr/>
          <p:nvPr/>
        </p:nvGrpSpPr>
        <p:grpSpPr>
          <a:xfrm>
            <a:off x="413880" y="5776710"/>
            <a:ext cx="679320" cy="405000"/>
            <a:chOff x="185280" y="4005060"/>
            <a:chExt cx="679320" cy="405000"/>
          </a:xfrm>
        </p:grpSpPr>
        <mc:AlternateContent xmlns:mc="http://schemas.openxmlformats.org/markup-compatibility/2006" xmlns:p14="http://schemas.microsoft.com/office/powerpoint/2010/main">
          <mc:Choice Requires="p14">
            <p:contentPart p14:bwMode="auto" r:id="rId168">
              <p14:nvContentPartPr>
                <p14:cNvPr id="125" name="Ink 124">
                  <a:extLst>
                    <a:ext uri="{FF2B5EF4-FFF2-40B4-BE49-F238E27FC236}">
                      <a16:creationId xmlns:a16="http://schemas.microsoft.com/office/drawing/2014/main" id="{4A2669D7-F7C7-6744-8818-E1D24F07586C}"/>
                    </a:ext>
                  </a:extLst>
                </p14:cNvPr>
                <p14:cNvContentPartPr/>
                <p14:nvPr/>
              </p14:nvContentPartPr>
              <p14:xfrm>
                <a:off x="185280" y="4005060"/>
                <a:ext cx="58680" cy="154440"/>
              </p14:xfrm>
            </p:contentPart>
          </mc:Choice>
          <mc:Fallback xmlns="">
            <p:pic>
              <p:nvPicPr>
                <p:cNvPr id="125" name="Ink 124">
                  <a:extLst>
                    <a:ext uri="{FF2B5EF4-FFF2-40B4-BE49-F238E27FC236}">
                      <a16:creationId xmlns:a16="http://schemas.microsoft.com/office/drawing/2014/main" id="{4A2669D7-F7C7-6744-8818-E1D24F07586C}"/>
                    </a:ext>
                  </a:extLst>
                </p:cNvPr>
                <p:cNvPicPr/>
                <p:nvPr/>
              </p:nvPicPr>
              <p:blipFill>
                <a:blip r:embed="rId169"/>
                <a:stretch>
                  <a:fillRect/>
                </a:stretch>
              </p:blipFill>
              <p:spPr>
                <a:xfrm>
                  <a:off x="176280" y="3996420"/>
                  <a:ext cx="7632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6" name="Ink 125">
                  <a:extLst>
                    <a:ext uri="{FF2B5EF4-FFF2-40B4-BE49-F238E27FC236}">
                      <a16:creationId xmlns:a16="http://schemas.microsoft.com/office/drawing/2014/main" id="{A96B26CF-1C3D-F647-58A8-D585DEE5FBD8}"/>
                    </a:ext>
                  </a:extLst>
                </p14:cNvPr>
                <p14:cNvContentPartPr/>
                <p14:nvPr/>
              </p14:nvContentPartPr>
              <p14:xfrm>
                <a:off x="291120" y="4097220"/>
                <a:ext cx="52200" cy="46440"/>
              </p14:xfrm>
            </p:contentPart>
          </mc:Choice>
          <mc:Fallback xmlns="">
            <p:pic>
              <p:nvPicPr>
                <p:cNvPr id="126" name="Ink 125">
                  <a:extLst>
                    <a:ext uri="{FF2B5EF4-FFF2-40B4-BE49-F238E27FC236}">
                      <a16:creationId xmlns:a16="http://schemas.microsoft.com/office/drawing/2014/main" id="{A96B26CF-1C3D-F647-58A8-D585DEE5FBD8}"/>
                    </a:ext>
                  </a:extLst>
                </p:cNvPr>
                <p:cNvPicPr/>
                <p:nvPr/>
              </p:nvPicPr>
              <p:blipFill>
                <a:blip r:embed="rId171"/>
                <a:stretch>
                  <a:fillRect/>
                </a:stretch>
              </p:blipFill>
              <p:spPr>
                <a:xfrm>
                  <a:off x="282480" y="4088220"/>
                  <a:ext cx="6984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27" name="Ink 126">
                  <a:extLst>
                    <a:ext uri="{FF2B5EF4-FFF2-40B4-BE49-F238E27FC236}">
                      <a16:creationId xmlns:a16="http://schemas.microsoft.com/office/drawing/2014/main" id="{C586185A-2BC9-4BED-353E-8C17683D5FDC}"/>
                    </a:ext>
                  </a:extLst>
                </p14:cNvPr>
                <p14:cNvContentPartPr/>
                <p14:nvPr/>
              </p14:nvContentPartPr>
              <p14:xfrm>
                <a:off x="380760" y="4078860"/>
                <a:ext cx="32400" cy="54360"/>
              </p14:xfrm>
            </p:contentPart>
          </mc:Choice>
          <mc:Fallback xmlns="">
            <p:pic>
              <p:nvPicPr>
                <p:cNvPr id="127" name="Ink 126">
                  <a:extLst>
                    <a:ext uri="{FF2B5EF4-FFF2-40B4-BE49-F238E27FC236}">
                      <a16:creationId xmlns:a16="http://schemas.microsoft.com/office/drawing/2014/main" id="{C586185A-2BC9-4BED-353E-8C17683D5FDC}"/>
                    </a:ext>
                  </a:extLst>
                </p:cNvPr>
                <p:cNvPicPr/>
                <p:nvPr/>
              </p:nvPicPr>
              <p:blipFill>
                <a:blip r:embed="rId173"/>
                <a:stretch>
                  <a:fillRect/>
                </a:stretch>
              </p:blipFill>
              <p:spPr>
                <a:xfrm>
                  <a:off x="371760" y="4069860"/>
                  <a:ext cx="500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28" name="Ink 127">
                  <a:extLst>
                    <a:ext uri="{FF2B5EF4-FFF2-40B4-BE49-F238E27FC236}">
                      <a16:creationId xmlns:a16="http://schemas.microsoft.com/office/drawing/2014/main" id="{000A5179-4DB1-1B5D-F637-34EF1151752C}"/>
                    </a:ext>
                  </a:extLst>
                </p14:cNvPr>
                <p14:cNvContentPartPr/>
                <p14:nvPr/>
              </p14:nvContentPartPr>
              <p14:xfrm>
                <a:off x="451680" y="4021980"/>
                <a:ext cx="55080" cy="136800"/>
              </p14:xfrm>
            </p:contentPart>
          </mc:Choice>
          <mc:Fallback xmlns="">
            <p:pic>
              <p:nvPicPr>
                <p:cNvPr id="128" name="Ink 127">
                  <a:extLst>
                    <a:ext uri="{FF2B5EF4-FFF2-40B4-BE49-F238E27FC236}">
                      <a16:creationId xmlns:a16="http://schemas.microsoft.com/office/drawing/2014/main" id="{000A5179-4DB1-1B5D-F637-34EF1151752C}"/>
                    </a:ext>
                  </a:extLst>
                </p:cNvPr>
                <p:cNvPicPr/>
                <p:nvPr/>
              </p:nvPicPr>
              <p:blipFill>
                <a:blip r:embed="rId175"/>
                <a:stretch>
                  <a:fillRect/>
                </a:stretch>
              </p:blipFill>
              <p:spPr>
                <a:xfrm>
                  <a:off x="443040" y="4012980"/>
                  <a:ext cx="7272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29" name="Ink 128">
                  <a:extLst>
                    <a:ext uri="{FF2B5EF4-FFF2-40B4-BE49-F238E27FC236}">
                      <a16:creationId xmlns:a16="http://schemas.microsoft.com/office/drawing/2014/main" id="{0EE66C15-177F-5BCA-829A-DF82068B77BD}"/>
                    </a:ext>
                  </a:extLst>
                </p14:cNvPr>
                <p14:cNvContentPartPr/>
                <p14:nvPr/>
              </p14:nvContentPartPr>
              <p14:xfrm>
                <a:off x="447720" y="4080660"/>
                <a:ext cx="51120" cy="25560"/>
              </p14:xfrm>
            </p:contentPart>
          </mc:Choice>
          <mc:Fallback xmlns="">
            <p:pic>
              <p:nvPicPr>
                <p:cNvPr id="129" name="Ink 128">
                  <a:extLst>
                    <a:ext uri="{FF2B5EF4-FFF2-40B4-BE49-F238E27FC236}">
                      <a16:creationId xmlns:a16="http://schemas.microsoft.com/office/drawing/2014/main" id="{0EE66C15-177F-5BCA-829A-DF82068B77BD}"/>
                    </a:ext>
                  </a:extLst>
                </p:cNvPr>
                <p:cNvPicPr/>
                <p:nvPr/>
              </p:nvPicPr>
              <p:blipFill>
                <a:blip r:embed="rId177"/>
                <a:stretch>
                  <a:fillRect/>
                </a:stretch>
              </p:blipFill>
              <p:spPr>
                <a:xfrm>
                  <a:off x="438720" y="4071660"/>
                  <a:ext cx="687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30" name="Ink 129">
                  <a:extLst>
                    <a:ext uri="{FF2B5EF4-FFF2-40B4-BE49-F238E27FC236}">
                      <a16:creationId xmlns:a16="http://schemas.microsoft.com/office/drawing/2014/main" id="{D12E6D51-60B3-D37B-7567-42CD9F964383}"/>
                    </a:ext>
                  </a:extLst>
                </p14:cNvPr>
                <p14:cNvContentPartPr/>
                <p14:nvPr/>
              </p14:nvContentPartPr>
              <p14:xfrm>
                <a:off x="534840" y="4093620"/>
                <a:ext cx="32760" cy="59400"/>
              </p14:xfrm>
            </p:contentPart>
          </mc:Choice>
          <mc:Fallback xmlns="">
            <p:pic>
              <p:nvPicPr>
                <p:cNvPr id="130" name="Ink 129">
                  <a:extLst>
                    <a:ext uri="{FF2B5EF4-FFF2-40B4-BE49-F238E27FC236}">
                      <a16:creationId xmlns:a16="http://schemas.microsoft.com/office/drawing/2014/main" id="{D12E6D51-60B3-D37B-7567-42CD9F964383}"/>
                    </a:ext>
                  </a:extLst>
                </p:cNvPr>
                <p:cNvPicPr/>
                <p:nvPr/>
              </p:nvPicPr>
              <p:blipFill>
                <a:blip r:embed="rId179"/>
                <a:stretch>
                  <a:fillRect/>
                </a:stretch>
              </p:blipFill>
              <p:spPr>
                <a:xfrm>
                  <a:off x="526200" y="4084980"/>
                  <a:ext cx="5040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31" name="Ink 130">
                  <a:extLst>
                    <a:ext uri="{FF2B5EF4-FFF2-40B4-BE49-F238E27FC236}">
                      <a16:creationId xmlns:a16="http://schemas.microsoft.com/office/drawing/2014/main" id="{59647041-2822-CB99-C999-EB341D7517A8}"/>
                    </a:ext>
                  </a:extLst>
                </p14:cNvPr>
                <p14:cNvContentPartPr/>
                <p14:nvPr/>
              </p14:nvContentPartPr>
              <p14:xfrm>
                <a:off x="607920" y="4059420"/>
                <a:ext cx="124560" cy="77760"/>
              </p14:xfrm>
            </p:contentPart>
          </mc:Choice>
          <mc:Fallback xmlns="">
            <p:pic>
              <p:nvPicPr>
                <p:cNvPr id="131" name="Ink 130">
                  <a:extLst>
                    <a:ext uri="{FF2B5EF4-FFF2-40B4-BE49-F238E27FC236}">
                      <a16:creationId xmlns:a16="http://schemas.microsoft.com/office/drawing/2014/main" id="{59647041-2822-CB99-C999-EB341D7517A8}"/>
                    </a:ext>
                  </a:extLst>
                </p:cNvPr>
                <p:cNvPicPr/>
                <p:nvPr/>
              </p:nvPicPr>
              <p:blipFill>
                <a:blip r:embed="rId181"/>
                <a:stretch>
                  <a:fillRect/>
                </a:stretch>
              </p:blipFill>
              <p:spPr>
                <a:xfrm>
                  <a:off x="598920" y="4050420"/>
                  <a:ext cx="14220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33" name="Ink 132">
                  <a:extLst>
                    <a:ext uri="{FF2B5EF4-FFF2-40B4-BE49-F238E27FC236}">
                      <a16:creationId xmlns:a16="http://schemas.microsoft.com/office/drawing/2014/main" id="{79C2F23A-5E13-6351-2FAC-B6B69991FE76}"/>
                    </a:ext>
                  </a:extLst>
                </p14:cNvPr>
                <p14:cNvContentPartPr/>
                <p14:nvPr/>
              </p14:nvContentPartPr>
              <p14:xfrm>
                <a:off x="232080" y="4217820"/>
                <a:ext cx="58680" cy="183240"/>
              </p14:xfrm>
            </p:contentPart>
          </mc:Choice>
          <mc:Fallback xmlns="">
            <p:pic>
              <p:nvPicPr>
                <p:cNvPr id="133" name="Ink 132">
                  <a:extLst>
                    <a:ext uri="{FF2B5EF4-FFF2-40B4-BE49-F238E27FC236}">
                      <a16:creationId xmlns:a16="http://schemas.microsoft.com/office/drawing/2014/main" id="{79C2F23A-5E13-6351-2FAC-B6B69991FE76}"/>
                    </a:ext>
                  </a:extLst>
                </p:cNvPr>
                <p:cNvPicPr/>
                <p:nvPr/>
              </p:nvPicPr>
              <p:blipFill>
                <a:blip r:embed="rId183"/>
                <a:stretch>
                  <a:fillRect/>
                </a:stretch>
              </p:blipFill>
              <p:spPr>
                <a:xfrm>
                  <a:off x="223440" y="4209180"/>
                  <a:ext cx="7632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35" name="Ink 134">
                  <a:extLst>
                    <a:ext uri="{FF2B5EF4-FFF2-40B4-BE49-F238E27FC236}">
                      <a16:creationId xmlns:a16="http://schemas.microsoft.com/office/drawing/2014/main" id="{B0974FC0-9981-5086-10DB-60A40D032F12}"/>
                    </a:ext>
                  </a:extLst>
                </p14:cNvPr>
                <p14:cNvContentPartPr/>
                <p14:nvPr/>
              </p14:nvContentPartPr>
              <p14:xfrm>
                <a:off x="312360" y="4329060"/>
                <a:ext cx="59040" cy="60120"/>
              </p14:xfrm>
            </p:contentPart>
          </mc:Choice>
          <mc:Fallback xmlns="">
            <p:pic>
              <p:nvPicPr>
                <p:cNvPr id="135" name="Ink 134">
                  <a:extLst>
                    <a:ext uri="{FF2B5EF4-FFF2-40B4-BE49-F238E27FC236}">
                      <a16:creationId xmlns:a16="http://schemas.microsoft.com/office/drawing/2014/main" id="{B0974FC0-9981-5086-10DB-60A40D032F12}"/>
                    </a:ext>
                  </a:extLst>
                </p:cNvPr>
                <p:cNvPicPr/>
                <p:nvPr/>
              </p:nvPicPr>
              <p:blipFill>
                <a:blip r:embed="rId185"/>
                <a:stretch>
                  <a:fillRect/>
                </a:stretch>
              </p:blipFill>
              <p:spPr>
                <a:xfrm>
                  <a:off x="303720" y="4320420"/>
                  <a:ext cx="7668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36" name="Ink 135">
                  <a:extLst>
                    <a:ext uri="{FF2B5EF4-FFF2-40B4-BE49-F238E27FC236}">
                      <a16:creationId xmlns:a16="http://schemas.microsoft.com/office/drawing/2014/main" id="{0D680303-74FD-7C61-2BC8-64A9720CF399}"/>
                    </a:ext>
                  </a:extLst>
                </p14:cNvPr>
                <p14:cNvContentPartPr/>
                <p14:nvPr/>
              </p14:nvContentPartPr>
              <p14:xfrm>
                <a:off x="397320" y="4327980"/>
                <a:ext cx="34560" cy="82080"/>
              </p14:xfrm>
            </p:contentPart>
          </mc:Choice>
          <mc:Fallback xmlns="">
            <p:pic>
              <p:nvPicPr>
                <p:cNvPr id="136" name="Ink 135">
                  <a:extLst>
                    <a:ext uri="{FF2B5EF4-FFF2-40B4-BE49-F238E27FC236}">
                      <a16:creationId xmlns:a16="http://schemas.microsoft.com/office/drawing/2014/main" id="{0D680303-74FD-7C61-2BC8-64A9720CF399}"/>
                    </a:ext>
                  </a:extLst>
                </p:cNvPr>
                <p:cNvPicPr/>
                <p:nvPr/>
              </p:nvPicPr>
              <p:blipFill>
                <a:blip r:embed="rId187"/>
                <a:stretch>
                  <a:fillRect/>
                </a:stretch>
              </p:blipFill>
              <p:spPr>
                <a:xfrm>
                  <a:off x="388320" y="4319340"/>
                  <a:ext cx="5220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37" name="Ink 136">
                  <a:extLst>
                    <a:ext uri="{FF2B5EF4-FFF2-40B4-BE49-F238E27FC236}">
                      <a16:creationId xmlns:a16="http://schemas.microsoft.com/office/drawing/2014/main" id="{54D9278D-5EAA-F051-EBF8-B5FED330D07E}"/>
                    </a:ext>
                  </a:extLst>
                </p14:cNvPr>
                <p14:cNvContentPartPr/>
                <p14:nvPr/>
              </p14:nvContentPartPr>
              <p14:xfrm>
                <a:off x="472560" y="4318980"/>
                <a:ext cx="39240" cy="57960"/>
              </p14:xfrm>
            </p:contentPart>
          </mc:Choice>
          <mc:Fallback xmlns="">
            <p:pic>
              <p:nvPicPr>
                <p:cNvPr id="137" name="Ink 136">
                  <a:extLst>
                    <a:ext uri="{FF2B5EF4-FFF2-40B4-BE49-F238E27FC236}">
                      <a16:creationId xmlns:a16="http://schemas.microsoft.com/office/drawing/2014/main" id="{54D9278D-5EAA-F051-EBF8-B5FED330D07E}"/>
                    </a:ext>
                  </a:extLst>
                </p:cNvPr>
                <p:cNvPicPr/>
                <p:nvPr/>
              </p:nvPicPr>
              <p:blipFill>
                <a:blip r:embed="rId189"/>
                <a:stretch>
                  <a:fillRect/>
                </a:stretch>
              </p:blipFill>
              <p:spPr>
                <a:xfrm>
                  <a:off x="463920" y="4309980"/>
                  <a:ext cx="5688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39" name="Ink 138">
                  <a:extLst>
                    <a:ext uri="{FF2B5EF4-FFF2-40B4-BE49-F238E27FC236}">
                      <a16:creationId xmlns:a16="http://schemas.microsoft.com/office/drawing/2014/main" id="{1FEB83E4-F523-47F8-6879-1535B6A765DC}"/>
                    </a:ext>
                  </a:extLst>
                </p14:cNvPr>
                <p14:cNvContentPartPr/>
                <p14:nvPr/>
              </p14:nvContentPartPr>
              <p14:xfrm>
                <a:off x="538800" y="4303860"/>
                <a:ext cx="51480" cy="70200"/>
              </p14:xfrm>
            </p:contentPart>
          </mc:Choice>
          <mc:Fallback xmlns="">
            <p:pic>
              <p:nvPicPr>
                <p:cNvPr id="139" name="Ink 138">
                  <a:extLst>
                    <a:ext uri="{FF2B5EF4-FFF2-40B4-BE49-F238E27FC236}">
                      <a16:creationId xmlns:a16="http://schemas.microsoft.com/office/drawing/2014/main" id="{1FEB83E4-F523-47F8-6879-1535B6A765DC}"/>
                    </a:ext>
                  </a:extLst>
                </p:cNvPr>
                <p:cNvPicPr/>
                <p:nvPr/>
              </p:nvPicPr>
              <p:blipFill>
                <a:blip r:embed="rId191"/>
                <a:stretch>
                  <a:fillRect/>
                </a:stretch>
              </p:blipFill>
              <p:spPr>
                <a:xfrm>
                  <a:off x="530160" y="4294860"/>
                  <a:ext cx="6912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40" name="Ink 139">
                  <a:extLst>
                    <a:ext uri="{FF2B5EF4-FFF2-40B4-BE49-F238E27FC236}">
                      <a16:creationId xmlns:a16="http://schemas.microsoft.com/office/drawing/2014/main" id="{04B9DA38-8F0A-B88A-45BF-032BBF4CCA24}"/>
                    </a:ext>
                  </a:extLst>
                </p14:cNvPr>
                <p14:cNvContentPartPr/>
                <p14:nvPr/>
              </p14:nvContentPartPr>
              <p14:xfrm>
                <a:off x="628080" y="4315380"/>
                <a:ext cx="52560" cy="77760"/>
              </p14:xfrm>
            </p:contentPart>
          </mc:Choice>
          <mc:Fallback xmlns="">
            <p:pic>
              <p:nvPicPr>
                <p:cNvPr id="140" name="Ink 139">
                  <a:extLst>
                    <a:ext uri="{FF2B5EF4-FFF2-40B4-BE49-F238E27FC236}">
                      <a16:creationId xmlns:a16="http://schemas.microsoft.com/office/drawing/2014/main" id="{04B9DA38-8F0A-B88A-45BF-032BBF4CCA24}"/>
                    </a:ext>
                  </a:extLst>
                </p:cNvPr>
                <p:cNvPicPr/>
                <p:nvPr/>
              </p:nvPicPr>
              <p:blipFill>
                <a:blip r:embed="rId193"/>
                <a:stretch>
                  <a:fillRect/>
                </a:stretch>
              </p:blipFill>
              <p:spPr>
                <a:xfrm>
                  <a:off x="619440" y="4306740"/>
                  <a:ext cx="7020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41" name="Ink 140">
                  <a:extLst>
                    <a:ext uri="{FF2B5EF4-FFF2-40B4-BE49-F238E27FC236}">
                      <a16:creationId xmlns:a16="http://schemas.microsoft.com/office/drawing/2014/main" id="{DA1E1A1C-EFC3-72FD-7FF4-9890C1E7212A}"/>
                    </a:ext>
                  </a:extLst>
                </p14:cNvPr>
                <p14:cNvContentPartPr/>
                <p14:nvPr/>
              </p14:nvContentPartPr>
              <p14:xfrm>
                <a:off x="718800" y="4291260"/>
                <a:ext cx="48960" cy="89280"/>
              </p14:xfrm>
            </p:contentPart>
          </mc:Choice>
          <mc:Fallback xmlns="">
            <p:pic>
              <p:nvPicPr>
                <p:cNvPr id="141" name="Ink 140">
                  <a:extLst>
                    <a:ext uri="{FF2B5EF4-FFF2-40B4-BE49-F238E27FC236}">
                      <a16:creationId xmlns:a16="http://schemas.microsoft.com/office/drawing/2014/main" id="{DA1E1A1C-EFC3-72FD-7FF4-9890C1E7212A}"/>
                    </a:ext>
                  </a:extLst>
                </p:cNvPr>
                <p:cNvPicPr/>
                <p:nvPr/>
              </p:nvPicPr>
              <p:blipFill>
                <a:blip r:embed="rId195"/>
                <a:stretch>
                  <a:fillRect/>
                </a:stretch>
              </p:blipFill>
              <p:spPr>
                <a:xfrm>
                  <a:off x="710160" y="4282620"/>
                  <a:ext cx="666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43" name="Ink 142">
                  <a:extLst>
                    <a:ext uri="{FF2B5EF4-FFF2-40B4-BE49-F238E27FC236}">
                      <a16:creationId xmlns:a16="http://schemas.microsoft.com/office/drawing/2014/main" id="{322CBF7F-7291-8262-13AE-BC2E545CC2BD}"/>
                    </a:ext>
                  </a:extLst>
                </p14:cNvPr>
                <p14:cNvContentPartPr/>
                <p14:nvPr/>
              </p14:nvContentPartPr>
              <p14:xfrm>
                <a:off x="789360" y="4276140"/>
                <a:ext cx="75240" cy="87840"/>
              </p14:xfrm>
            </p:contentPart>
          </mc:Choice>
          <mc:Fallback xmlns="">
            <p:pic>
              <p:nvPicPr>
                <p:cNvPr id="143" name="Ink 142">
                  <a:extLst>
                    <a:ext uri="{FF2B5EF4-FFF2-40B4-BE49-F238E27FC236}">
                      <a16:creationId xmlns:a16="http://schemas.microsoft.com/office/drawing/2014/main" id="{322CBF7F-7291-8262-13AE-BC2E545CC2BD}"/>
                    </a:ext>
                  </a:extLst>
                </p:cNvPr>
                <p:cNvPicPr/>
                <p:nvPr/>
              </p:nvPicPr>
              <p:blipFill>
                <a:blip r:embed="rId197"/>
                <a:stretch>
                  <a:fillRect/>
                </a:stretch>
              </p:blipFill>
              <p:spPr>
                <a:xfrm>
                  <a:off x="780360" y="4267500"/>
                  <a:ext cx="92880" cy="105480"/>
                </a:xfrm>
                <a:prstGeom prst="rect">
                  <a:avLst/>
                </a:prstGeom>
              </p:spPr>
            </p:pic>
          </mc:Fallback>
        </mc:AlternateContent>
      </p:grpSp>
      <p:cxnSp>
        <p:nvCxnSpPr>
          <p:cNvPr id="146" name="Straight Connector 145">
            <a:extLst>
              <a:ext uri="{FF2B5EF4-FFF2-40B4-BE49-F238E27FC236}">
                <a16:creationId xmlns:a16="http://schemas.microsoft.com/office/drawing/2014/main" id="{68D2F02A-39F2-F825-FEF1-FDE92EFA7817}"/>
              </a:ext>
            </a:extLst>
          </p:cNvPr>
          <p:cNvCxnSpPr>
            <a:cxnSpLocks/>
          </p:cNvCxnSpPr>
          <p:nvPr/>
        </p:nvCxnSpPr>
        <p:spPr>
          <a:xfrm>
            <a:off x="1295400" y="3533775"/>
            <a:ext cx="3848100" cy="0"/>
          </a:xfrm>
          <a:prstGeom prst="line">
            <a:avLst/>
          </a:prstGeom>
          <a:ln w="38100">
            <a:solidFill>
              <a:srgbClr val="00B050"/>
            </a:solidFill>
            <a:prstDash val="dash"/>
          </a:ln>
        </p:spPr>
        <p:style>
          <a:lnRef idx="2">
            <a:schemeClr val="accent1"/>
          </a:lnRef>
          <a:fillRef idx="0">
            <a:schemeClr val="accent1"/>
          </a:fillRef>
          <a:effectRef idx="1">
            <a:schemeClr val="accent1"/>
          </a:effectRef>
          <a:fontRef idx="minor">
            <a:schemeClr val="tx1"/>
          </a:fontRef>
        </p:style>
      </p:cxnSp>
      <p:grpSp>
        <p:nvGrpSpPr>
          <p:cNvPr id="151" name="Group 150">
            <a:extLst>
              <a:ext uri="{FF2B5EF4-FFF2-40B4-BE49-F238E27FC236}">
                <a16:creationId xmlns:a16="http://schemas.microsoft.com/office/drawing/2014/main" id="{0BD38F94-7B96-DB95-EA81-01E52EC299D2}"/>
              </a:ext>
            </a:extLst>
          </p:cNvPr>
          <p:cNvGrpSpPr/>
          <p:nvPr/>
        </p:nvGrpSpPr>
        <p:grpSpPr>
          <a:xfrm>
            <a:off x="784320" y="2505030"/>
            <a:ext cx="210240" cy="201240"/>
            <a:chOff x="555720" y="733380"/>
            <a:chExt cx="210240" cy="201240"/>
          </a:xfrm>
        </p:grpSpPr>
        <mc:AlternateContent xmlns:mc="http://schemas.openxmlformats.org/markup-compatibility/2006" xmlns:p14="http://schemas.microsoft.com/office/powerpoint/2010/main">
          <mc:Choice Requires="p14">
            <p:contentPart p14:bwMode="auto" r:id="rId198">
              <p14:nvContentPartPr>
                <p14:cNvPr id="148" name="Ink 147">
                  <a:extLst>
                    <a:ext uri="{FF2B5EF4-FFF2-40B4-BE49-F238E27FC236}">
                      <a16:creationId xmlns:a16="http://schemas.microsoft.com/office/drawing/2014/main" id="{C0DBFE1B-9D3F-2178-7573-631624B2CD73}"/>
                    </a:ext>
                  </a:extLst>
                </p14:cNvPr>
                <p14:cNvContentPartPr/>
                <p14:nvPr/>
              </p14:nvContentPartPr>
              <p14:xfrm>
                <a:off x="555720" y="733380"/>
                <a:ext cx="210240" cy="201240"/>
              </p14:xfrm>
            </p:contentPart>
          </mc:Choice>
          <mc:Fallback xmlns="">
            <p:pic>
              <p:nvPicPr>
                <p:cNvPr id="148" name="Ink 147">
                  <a:extLst>
                    <a:ext uri="{FF2B5EF4-FFF2-40B4-BE49-F238E27FC236}">
                      <a16:creationId xmlns:a16="http://schemas.microsoft.com/office/drawing/2014/main" id="{C0DBFE1B-9D3F-2178-7573-631624B2CD73}"/>
                    </a:ext>
                  </a:extLst>
                </p:cNvPr>
                <p:cNvPicPr/>
                <p:nvPr/>
              </p:nvPicPr>
              <p:blipFill>
                <a:blip r:embed="rId199"/>
                <a:stretch>
                  <a:fillRect/>
                </a:stretch>
              </p:blipFill>
              <p:spPr>
                <a:xfrm>
                  <a:off x="546720" y="724380"/>
                  <a:ext cx="2278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49" name="Ink 148">
                  <a:extLst>
                    <a:ext uri="{FF2B5EF4-FFF2-40B4-BE49-F238E27FC236}">
                      <a16:creationId xmlns:a16="http://schemas.microsoft.com/office/drawing/2014/main" id="{FDAFF0EF-5B7F-CB6F-AF59-F8E75B1C3A91}"/>
                    </a:ext>
                  </a:extLst>
                </p14:cNvPr>
                <p14:cNvContentPartPr/>
                <p14:nvPr/>
              </p14:nvContentPartPr>
              <p14:xfrm>
                <a:off x="664080" y="811140"/>
                <a:ext cx="77040" cy="20520"/>
              </p14:xfrm>
            </p:contentPart>
          </mc:Choice>
          <mc:Fallback xmlns="">
            <p:pic>
              <p:nvPicPr>
                <p:cNvPr id="149" name="Ink 148">
                  <a:extLst>
                    <a:ext uri="{FF2B5EF4-FFF2-40B4-BE49-F238E27FC236}">
                      <a16:creationId xmlns:a16="http://schemas.microsoft.com/office/drawing/2014/main" id="{FDAFF0EF-5B7F-CB6F-AF59-F8E75B1C3A91}"/>
                    </a:ext>
                  </a:extLst>
                </p:cNvPr>
                <p:cNvPicPr/>
                <p:nvPr/>
              </p:nvPicPr>
              <p:blipFill>
                <a:blip r:embed="rId201"/>
                <a:stretch>
                  <a:fillRect/>
                </a:stretch>
              </p:blipFill>
              <p:spPr>
                <a:xfrm>
                  <a:off x="655080" y="802140"/>
                  <a:ext cx="946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50" name="Ink 149">
                  <a:extLst>
                    <a:ext uri="{FF2B5EF4-FFF2-40B4-BE49-F238E27FC236}">
                      <a16:creationId xmlns:a16="http://schemas.microsoft.com/office/drawing/2014/main" id="{4F867B3F-2EFE-A4AE-944A-082EAC76FA56}"/>
                    </a:ext>
                  </a:extLst>
                </p14:cNvPr>
                <p14:cNvContentPartPr/>
                <p14:nvPr/>
              </p14:nvContentPartPr>
              <p14:xfrm>
                <a:off x="612960" y="826620"/>
                <a:ext cx="96840" cy="19800"/>
              </p14:xfrm>
            </p:contentPart>
          </mc:Choice>
          <mc:Fallback xmlns="">
            <p:pic>
              <p:nvPicPr>
                <p:cNvPr id="150" name="Ink 149">
                  <a:extLst>
                    <a:ext uri="{FF2B5EF4-FFF2-40B4-BE49-F238E27FC236}">
                      <a16:creationId xmlns:a16="http://schemas.microsoft.com/office/drawing/2014/main" id="{4F867B3F-2EFE-A4AE-944A-082EAC76FA56}"/>
                    </a:ext>
                  </a:extLst>
                </p:cNvPr>
                <p:cNvPicPr/>
                <p:nvPr/>
              </p:nvPicPr>
              <p:blipFill>
                <a:blip r:embed="rId203"/>
                <a:stretch>
                  <a:fillRect/>
                </a:stretch>
              </p:blipFill>
              <p:spPr>
                <a:xfrm>
                  <a:off x="603960" y="817620"/>
                  <a:ext cx="114480" cy="37440"/>
                </a:xfrm>
                <a:prstGeom prst="rect">
                  <a:avLst/>
                </a:prstGeom>
              </p:spPr>
            </p:pic>
          </mc:Fallback>
        </mc:AlternateContent>
      </p:grpSp>
      <p:grpSp>
        <p:nvGrpSpPr>
          <p:cNvPr id="160" name="Group 159">
            <a:extLst>
              <a:ext uri="{FF2B5EF4-FFF2-40B4-BE49-F238E27FC236}">
                <a16:creationId xmlns:a16="http://schemas.microsoft.com/office/drawing/2014/main" id="{AE8BBB9F-26FC-C78D-5C48-A37A2666A848}"/>
              </a:ext>
            </a:extLst>
          </p:cNvPr>
          <p:cNvGrpSpPr/>
          <p:nvPr/>
        </p:nvGrpSpPr>
        <p:grpSpPr>
          <a:xfrm>
            <a:off x="635640" y="3300630"/>
            <a:ext cx="601200" cy="211680"/>
            <a:chOff x="407040" y="1528980"/>
            <a:chExt cx="601200" cy="211680"/>
          </a:xfrm>
        </p:grpSpPr>
        <mc:AlternateContent xmlns:mc="http://schemas.openxmlformats.org/markup-compatibility/2006" xmlns:p14="http://schemas.microsoft.com/office/powerpoint/2010/main">
          <mc:Choice Requires="p14">
            <p:contentPart p14:bwMode="auto" r:id="rId204">
              <p14:nvContentPartPr>
                <p14:cNvPr id="152" name="Ink 151">
                  <a:extLst>
                    <a:ext uri="{FF2B5EF4-FFF2-40B4-BE49-F238E27FC236}">
                      <a16:creationId xmlns:a16="http://schemas.microsoft.com/office/drawing/2014/main" id="{534A4DAB-65A5-48C6-E37A-880996FC178F}"/>
                    </a:ext>
                  </a:extLst>
                </p14:cNvPr>
                <p14:cNvContentPartPr/>
                <p14:nvPr/>
              </p14:nvContentPartPr>
              <p14:xfrm>
                <a:off x="407040" y="1567500"/>
                <a:ext cx="75960" cy="169200"/>
              </p14:xfrm>
            </p:contentPart>
          </mc:Choice>
          <mc:Fallback xmlns="">
            <p:pic>
              <p:nvPicPr>
                <p:cNvPr id="152" name="Ink 151">
                  <a:extLst>
                    <a:ext uri="{FF2B5EF4-FFF2-40B4-BE49-F238E27FC236}">
                      <a16:creationId xmlns:a16="http://schemas.microsoft.com/office/drawing/2014/main" id="{534A4DAB-65A5-48C6-E37A-880996FC178F}"/>
                    </a:ext>
                  </a:extLst>
                </p:cNvPr>
                <p:cNvPicPr/>
                <p:nvPr/>
              </p:nvPicPr>
              <p:blipFill>
                <a:blip r:embed="rId205"/>
                <a:stretch>
                  <a:fillRect/>
                </a:stretch>
              </p:blipFill>
              <p:spPr>
                <a:xfrm>
                  <a:off x="398040" y="1558500"/>
                  <a:ext cx="9360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53" name="Ink 152">
                  <a:extLst>
                    <a:ext uri="{FF2B5EF4-FFF2-40B4-BE49-F238E27FC236}">
                      <a16:creationId xmlns:a16="http://schemas.microsoft.com/office/drawing/2014/main" id="{4BC097AC-74ED-467F-3473-59D5056449CF}"/>
                    </a:ext>
                  </a:extLst>
                </p14:cNvPr>
                <p14:cNvContentPartPr/>
                <p14:nvPr/>
              </p14:nvContentPartPr>
              <p14:xfrm>
                <a:off x="537720" y="1708620"/>
                <a:ext cx="3600" cy="22320"/>
              </p14:xfrm>
            </p:contentPart>
          </mc:Choice>
          <mc:Fallback xmlns="">
            <p:pic>
              <p:nvPicPr>
                <p:cNvPr id="153" name="Ink 152">
                  <a:extLst>
                    <a:ext uri="{FF2B5EF4-FFF2-40B4-BE49-F238E27FC236}">
                      <a16:creationId xmlns:a16="http://schemas.microsoft.com/office/drawing/2014/main" id="{4BC097AC-74ED-467F-3473-59D5056449CF}"/>
                    </a:ext>
                  </a:extLst>
                </p:cNvPr>
                <p:cNvPicPr/>
                <p:nvPr/>
              </p:nvPicPr>
              <p:blipFill>
                <a:blip r:embed="rId207"/>
                <a:stretch>
                  <a:fillRect/>
                </a:stretch>
              </p:blipFill>
              <p:spPr>
                <a:xfrm>
                  <a:off x="528720" y="1699620"/>
                  <a:ext cx="2124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55" name="Ink 154">
                  <a:extLst>
                    <a:ext uri="{FF2B5EF4-FFF2-40B4-BE49-F238E27FC236}">
                      <a16:creationId xmlns:a16="http://schemas.microsoft.com/office/drawing/2014/main" id="{27715BD4-B065-2CA4-8C39-A855F18C4674}"/>
                    </a:ext>
                  </a:extLst>
                </p14:cNvPr>
                <p14:cNvContentPartPr/>
                <p14:nvPr/>
              </p14:nvContentPartPr>
              <p14:xfrm>
                <a:off x="588480" y="1581900"/>
                <a:ext cx="92520" cy="131400"/>
              </p14:xfrm>
            </p:contentPart>
          </mc:Choice>
          <mc:Fallback xmlns="">
            <p:pic>
              <p:nvPicPr>
                <p:cNvPr id="155" name="Ink 154">
                  <a:extLst>
                    <a:ext uri="{FF2B5EF4-FFF2-40B4-BE49-F238E27FC236}">
                      <a16:creationId xmlns:a16="http://schemas.microsoft.com/office/drawing/2014/main" id="{27715BD4-B065-2CA4-8C39-A855F18C4674}"/>
                    </a:ext>
                  </a:extLst>
                </p:cNvPr>
                <p:cNvPicPr/>
                <p:nvPr/>
              </p:nvPicPr>
              <p:blipFill>
                <a:blip r:embed="rId209"/>
                <a:stretch>
                  <a:fillRect/>
                </a:stretch>
              </p:blipFill>
              <p:spPr>
                <a:xfrm>
                  <a:off x="579480" y="1573260"/>
                  <a:ext cx="11016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56" name="Ink 155">
                  <a:extLst>
                    <a:ext uri="{FF2B5EF4-FFF2-40B4-BE49-F238E27FC236}">
                      <a16:creationId xmlns:a16="http://schemas.microsoft.com/office/drawing/2014/main" id="{45BCF740-2929-4CB8-9AA2-B5D1F76006F9}"/>
                    </a:ext>
                  </a:extLst>
                </p14:cNvPr>
                <p14:cNvContentPartPr/>
                <p14:nvPr/>
              </p14:nvContentPartPr>
              <p14:xfrm>
                <a:off x="619080" y="1553460"/>
                <a:ext cx="76320" cy="35280"/>
              </p14:xfrm>
            </p:contentPart>
          </mc:Choice>
          <mc:Fallback xmlns="">
            <p:pic>
              <p:nvPicPr>
                <p:cNvPr id="156" name="Ink 155">
                  <a:extLst>
                    <a:ext uri="{FF2B5EF4-FFF2-40B4-BE49-F238E27FC236}">
                      <a16:creationId xmlns:a16="http://schemas.microsoft.com/office/drawing/2014/main" id="{45BCF740-2929-4CB8-9AA2-B5D1F76006F9}"/>
                    </a:ext>
                  </a:extLst>
                </p:cNvPr>
                <p:cNvPicPr/>
                <p:nvPr/>
              </p:nvPicPr>
              <p:blipFill>
                <a:blip r:embed="rId211"/>
                <a:stretch>
                  <a:fillRect/>
                </a:stretch>
              </p:blipFill>
              <p:spPr>
                <a:xfrm>
                  <a:off x="610440" y="1544820"/>
                  <a:ext cx="9396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58" name="Ink 157">
                  <a:extLst>
                    <a:ext uri="{FF2B5EF4-FFF2-40B4-BE49-F238E27FC236}">
                      <a16:creationId xmlns:a16="http://schemas.microsoft.com/office/drawing/2014/main" id="{6E622EC2-F5D1-BBA4-B80F-AE347831FCAB}"/>
                    </a:ext>
                  </a:extLst>
                </p14:cNvPr>
                <p14:cNvContentPartPr/>
                <p14:nvPr/>
              </p14:nvContentPartPr>
              <p14:xfrm>
                <a:off x="758400" y="1528980"/>
                <a:ext cx="103320" cy="191160"/>
              </p14:xfrm>
            </p:contentPart>
          </mc:Choice>
          <mc:Fallback xmlns="">
            <p:pic>
              <p:nvPicPr>
                <p:cNvPr id="158" name="Ink 157">
                  <a:extLst>
                    <a:ext uri="{FF2B5EF4-FFF2-40B4-BE49-F238E27FC236}">
                      <a16:creationId xmlns:a16="http://schemas.microsoft.com/office/drawing/2014/main" id="{6E622EC2-F5D1-BBA4-B80F-AE347831FCAB}"/>
                    </a:ext>
                  </a:extLst>
                </p:cNvPr>
                <p:cNvPicPr/>
                <p:nvPr/>
              </p:nvPicPr>
              <p:blipFill>
                <a:blip r:embed="rId213"/>
                <a:stretch>
                  <a:fillRect/>
                </a:stretch>
              </p:blipFill>
              <p:spPr>
                <a:xfrm>
                  <a:off x="749760" y="1519980"/>
                  <a:ext cx="12096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59" name="Ink 158">
                  <a:extLst>
                    <a:ext uri="{FF2B5EF4-FFF2-40B4-BE49-F238E27FC236}">
                      <a16:creationId xmlns:a16="http://schemas.microsoft.com/office/drawing/2014/main" id="{0E4F549C-0156-F2A1-DE3C-98E7C28369CB}"/>
                    </a:ext>
                  </a:extLst>
                </p14:cNvPr>
                <p14:cNvContentPartPr/>
                <p14:nvPr/>
              </p14:nvContentPartPr>
              <p14:xfrm>
                <a:off x="895200" y="1649220"/>
                <a:ext cx="113040" cy="91440"/>
              </p14:xfrm>
            </p:contentPart>
          </mc:Choice>
          <mc:Fallback xmlns="">
            <p:pic>
              <p:nvPicPr>
                <p:cNvPr id="159" name="Ink 158">
                  <a:extLst>
                    <a:ext uri="{FF2B5EF4-FFF2-40B4-BE49-F238E27FC236}">
                      <a16:creationId xmlns:a16="http://schemas.microsoft.com/office/drawing/2014/main" id="{0E4F549C-0156-F2A1-DE3C-98E7C28369CB}"/>
                    </a:ext>
                  </a:extLst>
                </p:cNvPr>
                <p:cNvPicPr/>
                <p:nvPr/>
              </p:nvPicPr>
              <p:blipFill>
                <a:blip r:embed="rId215"/>
                <a:stretch>
                  <a:fillRect/>
                </a:stretch>
              </p:blipFill>
              <p:spPr>
                <a:xfrm>
                  <a:off x="886560" y="1640580"/>
                  <a:ext cx="130680" cy="109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6">
            <p14:nvContentPartPr>
              <p14:cNvPr id="161" name="Ink 160">
                <a:extLst>
                  <a:ext uri="{FF2B5EF4-FFF2-40B4-BE49-F238E27FC236}">
                    <a16:creationId xmlns:a16="http://schemas.microsoft.com/office/drawing/2014/main" id="{1E59DE60-125D-62BA-6D5E-080F84FF7F33}"/>
                  </a:ext>
                </a:extLst>
              </p14:cNvPr>
              <p14:cNvContentPartPr/>
              <p14:nvPr/>
            </p14:nvContentPartPr>
            <p14:xfrm>
              <a:off x="2358240" y="3493230"/>
              <a:ext cx="5400" cy="96840"/>
            </p14:xfrm>
          </p:contentPart>
        </mc:Choice>
        <mc:Fallback>
          <p:pic>
            <p:nvPicPr>
              <p:cNvPr id="161" name="Ink 160">
                <a:extLst>
                  <a:ext uri="{FF2B5EF4-FFF2-40B4-BE49-F238E27FC236}">
                    <a16:creationId xmlns:a16="http://schemas.microsoft.com/office/drawing/2014/main" id="{1E59DE60-125D-62BA-6D5E-080F84FF7F33}"/>
                  </a:ext>
                </a:extLst>
              </p:cNvPr>
              <p:cNvPicPr/>
              <p:nvPr/>
            </p:nvPicPr>
            <p:blipFill>
              <a:blip r:embed="rId217"/>
              <a:stretch>
                <a:fillRect/>
              </a:stretch>
            </p:blipFill>
            <p:spPr>
              <a:xfrm>
                <a:off x="2348597" y="3484230"/>
                <a:ext cx="24300" cy="114480"/>
              </a:xfrm>
              <a:prstGeom prst="rect">
                <a:avLst/>
              </a:prstGeom>
            </p:spPr>
          </p:pic>
        </mc:Fallback>
      </mc:AlternateContent>
      <p:grpSp>
        <p:nvGrpSpPr>
          <p:cNvPr id="173" name="Group 172">
            <a:extLst>
              <a:ext uri="{FF2B5EF4-FFF2-40B4-BE49-F238E27FC236}">
                <a16:creationId xmlns:a16="http://schemas.microsoft.com/office/drawing/2014/main" id="{2A7BBF6F-F8CE-53F4-517C-685C032FBA35}"/>
              </a:ext>
            </a:extLst>
          </p:cNvPr>
          <p:cNvGrpSpPr/>
          <p:nvPr/>
        </p:nvGrpSpPr>
        <p:grpSpPr>
          <a:xfrm>
            <a:off x="2180760" y="2978430"/>
            <a:ext cx="533880" cy="225000"/>
            <a:chOff x="1952160" y="1206780"/>
            <a:chExt cx="533880" cy="225000"/>
          </a:xfrm>
        </p:grpSpPr>
        <mc:AlternateContent xmlns:mc="http://schemas.openxmlformats.org/markup-compatibility/2006" xmlns:p14="http://schemas.microsoft.com/office/powerpoint/2010/main">
          <mc:Choice Requires="p14">
            <p:contentPart p14:bwMode="auto" r:id="rId218">
              <p14:nvContentPartPr>
                <p14:cNvPr id="162" name="Ink 161">
                  <a:extLst>
                    <a:ext uri="{FF2B5EF4-FFF2-40B4-BE49-F238E27FC236}">
                      <a16:creationId xmlns:a16="http://schemas.microsoft.com/office/drawing/2014/main" id="{300FFCD6-83A5-17CE-7847-5D19A6A21FE4}"/>
                    </a:ext>
                  </a:extLst>
                </p14:cNvPr>
                <p14:cNvContentPartPr/>
                <p14:nvPr/>
              </p14:nvContentPartPr>
              <p14:xfrm>
                <a:off x="1952160" y="1206780"/>
                <a:ext cx="68400" cy="211680"/>
              </p14:xfrm>
            </p:contentPart>
          </mc:Choice>
          <mc:Fallback xmlns="">
            <p:pic>
              <p:nvPicPr>
                <p:cNvPr id="162" name="Ink 161">
                  <a:extLst>
                    <a:ext uri="{FF2B5EF4-FFF2-40B4-BE49-F238E27FC236}">
                      <a16:creationId xmlns:a16="http://schemas.microsoft.com/office/drawing/2014/main" id="{300FFCD6-83A5-17CE-7847-5D19A6A21FE4}"/>
                    </a:ext>
                  </a:extLst>
                </p:cNvPr>
                <p:cNvPicPr/>
                <p:nvPr/>
              </p:nvPicPr>
              <p:blipFill>
                <a:blip r:embed="rId219"/>
                <a:stretch>
                  <a:fillRect/>
                </a:stretch>
              </p:blipFill>
              <p:spPr>
                <a:xfrm>
                  <a:off x="1943520" y="1198140"/>
                  <a:ext cx="8604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63" name="Ink 162">
                  <a:extLst>
                    <a:ext uri="{FF2B5EF4-FFF2-40B4-BE49-F238E27FC236}">
                      <a16:creationId xmlns:a16="http://schemas.microsoft.com/office/drawing/2014/main" id="{D027C1A2-2D85-914C-EF1C-BA87252DA9D5}"/>
                    </a:ext>
                  </a:extLst>
                </p14:cNvPr>
                <p14:cNvContentPartPr/>
                <p14:nvPr/>
              </p14:nvContentPartPr>
              <p14:xfrm>
                <a:off x="2011920" y="1376340"/>
                <a:ext cx="44640" cy="55440"/>
              </p14:xfrm>
            </p:contentPart>
          </mc:Choice>
          <mc:Fallback xmlns="">
            <p:pic>
              <p:nvPicPr>
                <p:cNvPr id="163" name="Ink 162">
                  <a:extLst>
                    <a:ext uri="{FF2B5EF4-FFF2-40B4-BE49-F238E27FC236}">
                      <a16:creationId xmlns:a16="http://schemas.microsoft.com/office/drawing/2014/main" id="{D027C1A2-2D85-914C-EF1C-BA87252DA9D5}"/>
                    </a:ext>
                  </a:extLst>
                </p:cNvPr>
                <p:cNvPicPr/>
                <p:nvPr/>
              </p:nvPicPr>
              <p:blipFill>
                <a:blip r:embed="rId221"/>
                <a:stretch>
                  <a:fillRect/>
                </a:stretch>
              </p:blipFill>
              <p:spPr>
                <a:xfrm>
                  <a:off x="2003280" y="1367340"/>
                  <a:ext cx="6228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65" name="Ink 164">
                  <a:extLst>
                    <a:ext uri="{FF2B5EF4-FFF2-40B4-BE49-F238E27FC236}">
                      <a16:creationId xmlns:a16="http://schemas.microsoft.com/office/drawing/2014/main" id="{C65E22F8-0B8C-4E71-1C03-5EC81C8EE318}"/>
                    </a:ext>
                  </a:extLst>
                </p14:cNvPr>
                <p14:cNvContentPartPr/>
                <p14:nvPr/>
              </p14:nvContentPartPr>
              <p14:xfrm>
                <a:off x="2111640" y="1301460"/>
                <a:ext cx="25200" cy="114840"/>
              </p14:xfrm>
            </p:contentPart>
          </mc:Choice>
          <mc:Fallback xmlns="">
            <p:pic>
              <p:nvPicPr>
                <p:cNvPr id="165" name="Ink 164">
                  <a:extLst>
                    <a:ext uri="{FF2B5EF4-FFF2-40B4-BE49-F238E27FC236}">
                      <a16:creationId xmlns:a16="http://schemas.microsoft.com/office/drawing/2014/main" id="{C65E22F8-0B8C-4E71-1C03-5EC81C8EE318}"/>
                    </a:ext>
                  </a:extLst>
                </p:cNvPr>
                <p:cNvPicPr/>
                <p:nvPr/>
              </p:nvPicPr>
              <p:blipFill>
                <a:blip r:embed="rId223"/>
                <a:stretch>
                  <a:fillRect/>
                </a:stretch>
              </p:blipFill>
              <p:spPr>
                <a:xfrm>
                  <a:off x="2102640" y="1292820"/>
                  <a:ext cx="4284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66" name="Ink 165">
                  <a:extLst>
                    <a:ext uri="{FF2B5EF4-FFF2-40B4-BE49-F238E27FC236}">
                      <a16:creationId xmlns:a16="http://schemas.microsoft.com/office/drawing/2014/main" id="{0CECA922-1699-1CAA-FE73-56FA60F6F3BA}"/>
                    </a:ext>
                  </a:extLst>
                </p14:cNvPr>
                <p14:cNvContentPartPr/>
                <p14:nvPr/>
              </p14:nvContentPartPr>
              <p14:xfrm>
                <a:off x="2176440" y="1292820"/>
                <a:ext cx="49680" cy="115560"/>
              </p14:xfrm>
            </p:contentPart>
          </mc:Choice>
          <mc:Fallback xmlns="">
            <p:pic>
              <p:nvPicPr>
                <p:cNvPr id="166" name="Ink 165">
                  <a:extLst>
                    <a:ext uri="{FF2B5EF4-FFF2-40B4-BE49-F238E27FC236}">
                      <a16:creationId xmlns:a16="http://schemas.microsoft.com/office/drawing/2014/main" id="{0CECA922-1699-1CAA-FE73-56FA60F6F3BA}"/>
                    </a:ext>
                  </a:extLst>
                </p:cNvPr>
                <p:cNvPicPr/>
                <p:nvPr/>
              </p:nvPicPr>
              <p:blipFill>
                <a:blip r:embed="rId225"/>
                <a:stretch>
                  <a:fillRect/>
                </a:stretch>
              </p:blipFill>
              <p:spPr>
                <a:xfrm>
                  <a:off x="2167800" y="1284180"/>
                  <a:ext cx="6732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67" name="Ink 166">
                  <a:extLst>
                    <a:ext uri="{FF2B5EF4-FFF2-40B4-BE49-F238E27FC236}">
                      <a16:creationId xmlns:a16="http://schemas.microsoft.com/office/drawing/2014/main" id="{EA862840-1264-335A-EED3-E65B44647885}"/>
                    </a:ext>
                  </a:extLst>
                </p14:cNvPr>
                <p14:cNvContentPartPr/>
                <p14:nvPr/>
              </p14:nvContentPartPr>
              <p14:xfrm>
                <a:off x="2265000" y="1304340"/>
                <a:ext cx="52560" cy="76680"/>
              </p14:xfrm>
            </p:contentPart>
          </mc:Choice>
          <mc:Fallback xmlns="">
            <p:pic>
              <p:nvPicPr>
                <p:cNvPr id="167" name="Ink 166">
                  <a:extLst>
                    <a:ext uri="{FF2B5EF4-FFF2-40B4-BE49-F238E27FC236}">
                      <a16:creationId xmlns:a16="http://schemas.microsoft.com/office/drawing/2014/main" id="{EA862840-1264-335A-EED3-E65B44647885}"/>
                    </a:ext>
                  </a:extLst>
                </p:cNvPr>
                <p:cNvPicPr/>
                <p:nvPr/>
              </p:nvPicPr>
              <p:blipFill>
                <a:blip r:embed="rId227"/>
                <a:stretch>
                  <a:fillRect/>
                </a:stretch>
              </p:blipFill>
              <p:spPr>
                <a:xfrm>
                  <a:off x="2256360" y="1295700"/>
                  <a:ext cx="7020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68" name="Ink 167">
                  <a:extLst>
                    <a:ext uri="{FF2B5EF4-FFF2-40B4-BE49-F238E27FC236}">
                      <a16:creationId xmlns:a16="http://schemas.microsoft.com/office/drawing/2014/main" id="{A65857AF-6B5E-1E12-D14F-64E07AB9ADB6}"/>
                    </a:ext>
                  </a:extLst>
                </p14:cNvPr>
                <p14:cNvContentPartPr/>
                <p14:nvPr/>
              </p14:nvContentPartPr>
              <p14:xfrm>
                <a:off x="2348520" y="1300380"/>
                <a:ext cx="34560" cy="101160"/>
              </p14:xfrm>
            </p:contentPart>
          </mc:Choice>
          <mc:Fallback xmlns="">
            <p:pic>
              <p:nvPicPr>
                <p:cNvPr id="168" name="Ink 167">
                  <a:extLst>
                    <a:ext uri="{FF2B5EF4-FFF2-40B4-BE49-F238E27FC236}">
                      <a16:creationId xmlns:a16="http://schemas.microsoft.com/office/drawing/2014/main" id="{A65857AF-6B5E-1E12-D14F-64E07AB9ADB6}"/>
                    </a:ext>
                  </a:extLst>
                </p:cNvPr>
                <p:cNvPicPr/>
                <p:nvPr/>
              </p:nvPicPr>
              <p:blipFill>
                <a:blip r:embed="rId229"/>
                <a:stretch>
                  <a:fillRect/>
                </a:stretch>
              </p:blipFill>
              <p:spPr>
                <a:xfrm>
                  <a:off x="2339520" y="1291740"/>
                  <a:ext cx="5220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69" name="Ink 168">
                  <a:extLst>
                    <a:ext uri="{FF2B5EF4-FFF2-40B4-BE49-F238E27FC236}">
                      <a16:creationId xmlns:a16="http://schemas.microsoft.com/office/drawing/2014/main" id="{DE7FCEA0-664B-6F03-D3C5-4FAAE9889C2A}"/>
                    </a:ext>
                  </a:extLst>
                </p14:cNvPr>
                <p14:cNvContentPartPr/>
                <p14:nvPr/>
              </p14:nvContentPartPr>
              <p14:xfrm>
                <a:off x="2384520" y="1315860"/>
                <a:ext cx="29880" cy="73800"/>
              </p14:xfrm>
            </p:contentPart>
          </mc:Choice>
          <mc:Fallback xmlns="">
            <p:pic>
              <p:nvPicPr>
                <p:cNvPr id="169" name="Ink 168">
                  <a:extLst>
                    <a:ext uri="{FF2B5EF4-FFF2-40B4-BE49-F238E27FC236}">
                      <a16:creationId xmlns:a16="http://schemas.microsoft.com/office/drawing/2014/main" id="{DE7FCEA0-664B-6F03-D3C5-4FAAE9889C2A}"/>
                    </a:ext>
                  </a:extLst>
                </p:cNvPr>
                <p:cNvPicPr/>
                <p:nvPr/>
              </p:nvPicPr>
              <p:blipFill>
                <a:blip r:embed="rId231"/>
                <a:stretch>
                  <a:fillRect/>
                </a:stretch>
              </p:blipFill>
              <p:spPr>
                <a:xfrm>
                  <a:off x="2375520" y="1307220"/>
                  <a:ext cx="4752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70" name="Ink 169">
                  <a:extLst>
                    <a:ext uri="{FF2B5EF4-FFF2-40B4-BE49-F238E27FC236}">
                      <a16:creationId xmlns:a16="http://schemas.microsoft.com/office/drawing/2014/main" id="{A199F76A-9464-9885-A570-F0F44CDDE730}"/>
                    </a:ext>
                  </a:extLst>
                </p14:cNvPr>
                <p14:cNvContentPartPr/>
                <p14:nvPr/>
              </p14:nvContentPartPr>
              <p14:xfrm>
                <a:off x="2407560" y="1312260"/>
                <a:ext cx="21240" cy="87120"/>
              </p14:xfrm>
            </p:contentPart>
          </mc:Choice>
          <mc:Fallback xmlns="">
            <p:pic>
              <p:nvPicPr>
                <p:cNvPr id="170" name="Ink 169">
                  <a:extLst>
                    <a:ext uri="{FF2B5EF4-FFF2-40B4-BE49-F238E27FC236}">
                      <a16:creationId xmlns:a16="http://schemas.microsoft.com/office/drawing/2014/main" id="{A199F76A-9464-9885-A570-F0F44CDDE730}"/>
                    </a:ext>
                  </a:extLst>
                </p:cNvPr>
                <p:cNvPicPr/>
                <p:nvPr/>
              </p:nvPicPr>
              <p:blipFill>
                <a:blip r:embed="rId233"/>
                <a:stretch>
                  <a:fillRect/>
                </a:stretch>
              </p:blipFill>
              <p:spPr>
                <a:xfrm>
                  <a:off x="2398560" y="1303620"/>
                  <a:ext cx="3888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72" name="Ink 171">
                  <a:extLst>
                    <a:ext uri="{FF2B5EF4-FFF2-40B4-BE49-F238E27FC236}">
                      <a16:creationId xmlns:a16="http://schemas.microsoft.com/office/drawing/2014/main" id="{650A9A24-38EB-C6ED-5904-7D4432A64C2C}"/>
                    </a:ext>
                  </a:extLst>
                </p14:cNvPr>
                <p14:cNvContentPartPr/>
                <p14:nvPr/>
              </p14:nvContentPartPr>
              <p14:xfrm>
                <a:off x="2451480" y="1262220"/>
                <a:ext cx="34560" cy="154080"/>
              </p14:xfrm>
            </p:contentPart>
          </mc:Choice>
          <mc:Fallback xmlns="">
            <p:pic>
              <p:nvPicPr>
                <p:cNvPr id="172" name="Ink 171">
                  <a:extLst>
                    <a:ext uri="{FF2B5EF4-FFF2-40B4-BE49-F238E27FC236}">
                      <a16:creationId xmlns:a16="http://schemas.microsoft.com/office/drawing/2014/main" id="{650A9A24-38EB-C6ED-5904-7D4432A64C2C}"/>
                    </a:ext>
                  </a:extLst>
                </p:cNvPr>
                <p:cNvPicPr/>
                <p:nvPr/>
              </p:nvPicPr>
              <p:blipFill>
                <a:blip r:embed="rId235"/>
                <a:stretch>
                  <a:fillRect/>
                </a:stretch>
              </p:blipFill>
              <p:spPr>
                <a:xfrm>
                  <a:off x="2442480" y="1253220"/>
                  <a:ext cx="52200" cy="171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36">
            <p14:nvContentPartPr>
              <p14:cNvPr id="174" name="Ink 173">
                <a:extLst>
                  <a:ext uri="{FF2B5EF4-FFF2-40B4-BE49-F238E27FC236}">
                    <a16:creationId xmlns:a16="http://schemas.microsoft.com/office/drawing/2014/main" id="{D0FF231B-8B4A-C062-E16E-9C0884BA8E50}"/>
                  </a:ext>
                </a:extLst>
              </p14:cNvPr>
              <p14:cNvContentPartPr/>
              <p14:nvPr/>
            </p14:nvContentPartPr>
            <p14:xfrm>
              <a:off x="3311880" y="3478830"/>
              <a:ext cx="19800" cy="117720"/>
            </p14:xfrm>
          </p:contentPart>
        </mc:Choice>
        <mc:Fallback>
          <p:pic>
            <p:nvPicPr>
              <p:cNvPr id="174" name="Ink 173">
                <a:extLst>
                  <a:ext uri="{FF2B5EF4-FFF2-40B4-BE49-F238E27FC236}">
                    <a16:creationId xmlns:a16="http://schemas.microsoft.com/office/drawing/2014/main" id="{D0FF231B-8B4A-C062-E16E-9C0884BA8E50}"/>
                  </a:ext>
                </a:extLst>
              </p:cNvPr>
              <p:cNvPicPr/>
              <p:nvPr/>
            </p:nvPicPr>
            <p:blipFill>
              <a:blip r:embed="rId237"/>
              <a:stretch>
                <a:fillRect/>
              </a:stretch>
            </p:blipFill>
            <p:spPr>
              <a:xfrm>
                <a:off x="3303041" y="3469830"/>
                <a:ext cx="37125" cy="135360"/>
              </a:xfrm>
              <a:prstGeom prst="rect">
                <a:avLst/>
              </a:prstGeom>
            </p:spPr>
          </p:pic>
        </mc:Fallback>
      </mc:AlternateContent>
      <p:grpSp>
        <p:nvGrpSpPr>
          <p:cNvPr id="188" name="Group 187">
            <a:extLst>
              <a:ext uri="{FF2B5EF4-FFF2-40B4-BE49-F238E27FC236}">
                <a16:creationId xmlns:a16="http://schemas.microsoft.com/office/drawing/2014/main" id="{C95B36E2-100E-9A1C-E664-B4EDF5F87F66}"/>
              </a:ext>
            </a:extLst>
          </p:cNvPr>
          <p:cNvGrpSpPr/>
          <p:nvPr/>
        </p:nvGrpSpPr>
        <p:grpSpPr>
          <a:xfrm>
            <a:off x="3217920" y="2997870"/>
            <a:ext cx="633600" cy="254520"/>
            <a:chOff x="2989320" y="1226220"/>
            <a:chExt cx="633600" cy="254520"/>
          </a:xfrm>
        </p:grpSpPr>
        <mc:AlternateContent xmlns:mc="http://schemas.openxmlformats.org/markup-compatibility/2006" xmlns:p14="http://schemas.microsoft.com/office/powerpoint/2010/main">
          <mc:Choice Requires="p14">
            <p:contentPart p14:bwMode="auto" r:id="rId238">
              <p14:nvContentPartPr>
                <p14:cNvPr id="175" name="Ink 174">
                  <a:extLst>
                    <a:ext uri="{FF2B5EF4-FFF2-40B4-BE49-F238E27FC236}">
                      <a16:creationId xmlns:a16="http://schemas.microsoft.com/office/drawing/2014/main" id="{0212E0ED-1B56-0DA7-AF6C-9ADED67BEE5B}"/>
                    </a:ext>
                  </a:extLst>
                </p14:cNvPr>
                <p14:cNvContentPartPr/>
                <p14:nvPr/>
              </p14:nvContentPartPr>
              <p14:xfrm>
                <a:off x="2989320" y="1226220"/>
                <a:ext cx="58320" cy="227520"/>
              </p14:xfrm>
            </p:contentPart>
          </mc:Choice>
          <mc:Fallback xmlns="">
            <p:pic>
              <p:nvPicPr>
                <p:cNvPr id="175" name="Ink 174">
                  <a:extLst>
                    <a:ext uri="{FF2B5EF4-FFF2-40B4-BE49-F238E27FC236}">
                      <a16:creationId xmlns:a16="http://schemas.microsoft.com/office/drawing/2014/main" id="{0212E0ED-1B56-0DA7-AF6C-9ADED67BEE5B}"/>
                    </a:ext>
                  </a:extLst>
                </p:cNvPr>
                <p:cNvPicPr/>
                <p:nvPr/>
              </p:nvPicPr>
              <p:blipFill>
                <a:blip r:embed="rId239"/>
                <a:stretch>
                  <a:fillRect/>
                </a:stretch>
              </p:blipFill>
              <p:spPr>
                <a:xfrm>
                  <a:off x="2980320" y="1217220"/>
                  <a:ext cx="7596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76" name="Ink 175">
                  <a:extLst>
                    <a:ext uri="{FF2B5EF4-FFF2-40B4-BE49-F238E27FC236}">
                      <a16:creationId xmlns:a16="http://schemas.microsoft.com/office/drawing/2014/main" id="{EBA2D969-1376-3400-BCFA-B6DD3A6EEF78}"/>
                    </a:ext>
                  </a:extLst>
                </p14:cNvPr>
                <p14:cNvContentPartPr/>
                <p14:nvPr/>
              </p14:nvContentPartPr>
              <p14:xfrm>
                <a:off x="3062040" y="1404420"/>
                <a:ext cx="46440" cy="59400"/>
              </p14:xfrm>
            </p:contentPart>
          </mc:Choice>
          <mc:Fallback xmlns="">
            <p:pic>
              <p:nvPicPr>
                <p:cNvPr id="176" name="Ink 175">
                  <a:extLst>
                    <a:ext uri="{FF2B5EF4-FFF2-40B4-BE49-F238E27FC236}">
                      <a16:creationId xmlns:a16="http://schemas.microsoft.com/office/drawing/2014/main" id="{EBA2D969-1376-3400-BCFA-B6DD3A6EEF78}"/>
                    </a:ext>
                  </a:extLst>
                </p:cNvPr>
                <p:cNvPicPr/>
                <p:nvPr/>
              </p:nvPicPr>
              <p:blipFill>
                <a:blip r:embed="rId241"/>
                <a:stretch>
                  <a:fillRect/>
                </a:stretch>
              </p:blipFill>
              <p:spPr>
                <a:xfrm>
                  <a:off x="3053040" y="1395780"/>
                  <a:ext cx="6408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78" name="Ink 177">
                  <a:extLst>
                    <a:ext uri="{FF2B5EF4-FFF2-40B4-BE49-F238E27FC236}">
                      <a16:creationId xmlns:a16="http://schemas.microsoft.com/office/drawing/2014/main" id="{0F2965CA-771D-1658-08E6-798CF575E458}"/>
                    </a:ext>
                  </a:extLst>
                </p14:cNvPr>
                <p14:cNvContentPartPr/>
                <p14:nvPr/>
              </p14:nvContentPartPr>
              <p14:xfrm>
                <a:off x="3163200" y="1330980"/>
                <a:ext cx="23040" cy="134640"/>
              </p14:xfrm>
            </p:contentPart>
          </mc:Choice>
          <mc:Fallback xmlns="">
            <p:pic>
              <p:nvPicPr>
                <p:cNvPr id="178" name="Ink 177">
                  <a:extLst>
                    <a:ext uri="{FF2B5EF4-FFF2-40B4-BE49-F238E27FC236}">
                      <a16:creationId xmlns:a16="http://schemas.microsoft.com/office/drawing/2014/main" id="{0F2965CA-771D-1658-08E6-798CF575E458}"/>
                    </a:ext>
                  </a:extLst>
                </p:cNvPr>
                <p:cNvPicPr/>
                <p:nvPr/>
              </p:nvPicPr>
              <p:blipFill>
                <a:blip r:embed="rId243"/>
                <a:stretch>
                  <a:fillRect/>
                </a:stretch>
              </p:blipFill>
              <p:spPr>
                <a:xfrm>
                  <a:off x="3154560" y="1322340"/>
                  <a:ext cx="4068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80" name="Ink 179">
                  <a:extLst>
                    <a:ext uri="{FF2B5EF4-FFF2-40B4-BE49-F238E27FC236}">
                      <a16:creationId xmlns:a16="http://schemas.microsoft.com/office/drawing/2014/main" id="{C5805D60-B13E-DDEA-037D-DD5E1F0260A3}"/>
                    </a:ext>
                  </a:extLst>
                </p14:cNvPr>
                <p14:cNvContentPartPr/>
                <p14:nvPr/>
              </p14:nvContentPartPr>
              <p14:xfrm>
                <a:off x="3220440" y="1335300"/>
                <a:ext cx="68760" cy="97560"/>
              </p14:xfrm>
            </p:contentPart>
          </mc:Choice>
          <mc:Fallback xmlns="">
            <p:pic>
              <p:nvPicPr>
                <p:cNvPr id="180" name="Ink 179">
                  <a:extLst>
                    <a:ext uri="{FF2B5EF4-FFF2-40B4-BE49-F238E27FC236}">
                      <a16:creationId xmlns:a16="http://schemas.microsoft.com/office/drawing/2014/main" id="{C5805D60-B13E-DDEA-037D-DD5E1F0260A3}"/>
                    </a:ext>
                  </a:extLst>
                </p:cNvPr>
                <p:cNvPicPr/>
                <p:nvPr/>
              </p:nvPicPr>
              <p:blipFill>
                <a:blip r:embed="rId245"/>
                <a:stretch>
                  <a:fillRect/>
                </a:stretch>
              </p:blipFill>
              <p:spPr>
                <a:xfrm>
                  <a:off x="3211440" y="1326660"/>
                  <a:ext cx="8640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81" name="Ink 180">
                  <a:extLst>
                    <a:ext uri="{FF2B5EF4-FFF2-40B4-BE49-F238E27FC236}">
                      <a16:creationId xmlns:a16="http://schemas.microsoft.com/office/drawing/2014/main" id="{AD6CD954-30AF-48E4-20E9-FBD18026C9B2}"/>
                    </a:ext>
                  </a:extLst>
                </p14:cNvPr>
                <p14:cNvContentPartPr/>
                <p14:nvPr/>
              </p14:nvContentPartPr>
              <p14:xfrm>
                <a:off x="3325920" y="1331340"/>
                <a:ext cx="76320" cy="106200"/>
              </p14:xfrm>
            </p:contentPart>
          </mc:Choice>
          <mc:Fallback xmlns="">
            <p:pic>
              <p:nvPicPr>
                <p:cNvPr id="181" name="Ink 180">
                  <a:extLst>
                    <a:ext uri="{FF2B5EF4-FFF2-40B4-BE49-F238E27FC236}">
                      <a16:creationId xmlns:a16="http://schemas.microsoft.com/office/drawing/2014/main" id="{AD6CD954-30AF-48E4-20E9-FBD18026C9B2}"/>
                    </a:ext>
                  </a:extLst>
                </p:cNvPr>
                <p:cNvPicPr/>
                <p:nvPr/>
              </p:nvPicPr>
              <p:blipFill>
                <a:blip r:embed="rId247"/>
                <a:stretch>
                  <a:fillRect/>
                </a:stretch>
              </p:blipFill>
              <p:spPr>
                <a:xfrm>
                  <a:off x="3317280" y="1322700"/>
                  <a:ext cx="9396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83" name="Ink 182">
                  <a:extLst>
                    <a:ext uri="{FF2B5EF4-FFF2-40B4-BE49-F238E27FC236}">
                      <a16:creationId xmlns:a16="http://schemas.microsoft.com/office/drawing/2014/main" id="{3F5DB6AC-86C6-2257-AAE0-BDCF0005F909}"/>
                    </a:ext>
                  </a:extLst>
                </p14:cNvPr>
                <p14:cNvContentPartPr/>
                <p14:nvPr/>
              </p14:nvContentPartPr>
              <p14:xfrm>
                <a:off x="3445800" y="1353300"/>
                <a:ext cx="29880" cy="96840"/>
              </p14:xfrm>
            </p:contentPart>
          </mc:Choice>
          <mc:Fallback xmlns="">
            <p:pic>
              <p:nvPicPr>
                <p:cNvPr id="183" name="Ink 182">
                  <a:extLst>
                    <a:ext uri="{FF2B5EF4-FFF2-40B4-BE49-F238E27FC236}">
                      <a16:creationId xmlns:a16="http://schemas.microsoft.com/office/drawing/2014/main" id="{3F5DB6AC-86C6-2257-AAE0-BDCF0005F909}"/>
                    </a:ext>
                  </a:extLst>
                </p:cNvPr>
                <p:cNvPicPr/>
                <p:nvPr/>
              </p:nvPicPr>
              <p:blipFill>
                <a:blip r:embed="rId249"/>
                <a:stretch>
                  <a:fillRect/>
                </a:stretch>
              </p:blipFill>
              <p:spPr>
                <a:xfrm>
                  <a:off x="3436800" y="1344660"/>
                  <a:ext cx="4752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84" name="Ink 183">
                  <a:extLst>
                    <a:ext uri="{FF2B5EF4-FFF2-40B4-BE49-F238E27FC236}">
                      <a16:creationId xmlns:a16="http://schemas.microsoft.com/office/drawing/2014/main" id="{0DA58E66-4997-7DCF-AE78-C3D1C8A49550}"/>
                    </a:ext>
                  </a:extLst>
                </p14:cNvPr>
                <p14:cNvContentPartPr/>
                <p14:nvPr/>
              </p14:nvContentPartPr>
              <p14:xfrm>
                <a:off x="3471720" y="1364460"/>
                <a:ext cx="37800" cy="65160"/>
              </p14:xfrm>
            </p:contentPart>
          </mc:Choice>
          <mc:Fallback xmlns="">
            <p:pic>
              <p:nvPicPr>
                <p:cNvPr id="184" name="Ink 183">
                  <a:extLst>
                    <a:ext uri="{FF2B5EF4-FFF2-40B4-BE49-F238E27FC236}">
                      <a16:creationId xmlns:a16="http://schemas.microsoft.com/office/drawing/2014/main" id="{0DA58E66-4997-7DCF-AE78-C3D1C8A49550}"/>
                    </a:ext>
                  </a:extLst>
                </p:cNvPr>
                <p:cNvPicPr/>
                <p:nvPr/>
              </p:nvPicPr>
              <p:blipFill>
                <a:blip r:embed="rId251"/>
                <a:stretch>
                  <a:fillRect/>
                </a:stretch>
              </p:blipFill>
              <p:spPr>
                <a:xfrm>
                  <a:off x="3463080" y="1355460"/>
                  <a:ext cx="5544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85" name="Ink 184">
                  <a:extLst>
                    <a:ext uri="{FF2B5EF4-FFF2-40B4-BE49-F238E27FC236}">
                      <a16:creationId xmlns:a16="http://schemas.microsoft.com/office/drawing/2014/main" id="{FC79895F-EDFF-C217-D6E9-8077D4838C64}"/>
                    </a:ext>
                  </a:extLst>
                </p14:cNvPr>
                <p14:cNvContentPartPr/>
                <p14:nvPr/>
              </p14:nvContentPartPr>
              <p14:xfrm>
                <a:off x="3509520" y="1318380"/>
                <a:ext cx="41040" cy="121680"/>
              </p14:xfrm>
            </p:contentPart>
          </mc:Choice>
          <mc:Fallback xmlns="">
            <p:pic>
              <p:nvPicPr>
                <p:cNvPr id="185" name="Ink 184">
                  <a:extLst>
                    <a:ext uri="{FF2B5EF4-FFF2-40B4-BE49-F238E27FC236}">
                      <a16:creationId xmlns:a16="http://schemas.microsoft.com/office/drawing/2014/main" id="{FC79895F-EDFF-C217-D6E9-8077D4838C64}"/>
                    </a:ext>
                  </a:extLst>
                </p:cNvPr>
                <p:cNvPicPr/>
                <p:nvPr/>
              </p:nvPicPr>
              <p:blipFill>
                <a:blip r:embed="rId253"/>
                <a:stretch>
                  <a:fillRect/>
                </a:stretch>
              </p:blipFill>
              <p:spPr>
                <a:xfrm>
                  <a:off x="3500520" y="1309740"/>
                  <a:ext cx="586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87" name="Ink 186">
                  <a:extLst>
                    <a:ext uri="{FF2B5EF4-FFF2-40B4-BE49-F238E27FC236}">
                      <a16:creationId xmlns:a16="http://schemas.microsoft.com/office/drawing/2014/main" id="{C8AFBD55-C690-BE21-C1B8-F59AF2D6DF06}"/>
                    </a:ext>
                  </a:extLst>
                </p14:cNvPr>
                <p14:cNvContentPartPr/>
                <p14:nvPr/>
              </p14:nvContentPartPr>
              <p14:xfrm>
                <a:off x="3546960" y="1304700"/>
                <a:ext cx="75960" cy="176040"/>
              </p14:xfrm>
            </p:contentPart>
          </mc:Choice>
          <mc:Fallback xmlns="">
            <p:pic>
              <p:nvPicPr>
                <p:cNvPr id="187" name="Ink 186">
                  <a:extLst>
                    <a:ext uri="{FF2B5EF4-FFF2-40B4-BE49-F238E27FC236}">
                      <a16:creationId xmlns:a16="http://schemas.microsoft.com/office/drawing/2014/main" id="{C8AFBD55-C690-BE21-C1B8-F59AF2D6DF06}"/>
                    </a:ext>
                  </a:extLst>
                </p:cNvPr>
                <p:cNvPicPr/>
                <p:nvPr/>
              </p:nvPicPr>
              <p:blipFill>
                <a:blip r:embed="rId255"/>
                <a:stretch>
                  <a:fillRect/>
                </a:stretch>
              </p:blipFill>
              <p:spPr>
                <a:xfrm>
                  <a:off x="3537960" y="1295700"/>
                  <a:ext cx="93600" cy="193680"/>
                </a:xfrm>
                <a:prstGeom prst="rect">
                  <a:avLst/>
                </a:prstGeom>
              </p:spPr>
            </p:pic>
          </mc:Fallback>
        </mc:AlternateContent>
      </p:grpSp>
      <p:grpSp>
        <p:nvGrpSpPr>
          <p:cNvPr id="191" name="Group 190">
            <a:extLst>
              <a:ext uri="{FF2B5EF4-FFF2-40B4-BE49-F238E27FC236}">
                <a16:creationId xmlns:a16="http://schemas.microsoft.com/office/drawing/2014/main" id="{396B1E93-789F-5CB5-BD95-FBD44BBE761F}"/>
              </a:ext>
            </a:extLst>
          </p:cNvPr>
          <p:cNvGrpSpPr/>
          <p:nvPr/>
        </p:nvGrpSpPr>
        <p:grpSpPr>
          <a:xfrm>
            <a:off x="2709240" y="2650470"/>
            <a:ext cx="599040" cy="111240"/>
            <a:chOff x="2480640" y="878820"/>
            <a:chExt cx="599040" cy="111240"/>
          </a:xfrm>
        </p:grpSpPr>
        <mc:AlternateContent xmlns:mc="http://schemas.openxmlformats.org/markup-compatibility/2006" xmlns:p14="http://schemas.microsoft.com/office/powerpoint/2010/main">
          <mc:Choice Requires="p14">
            <p:contentPart p14:bwMode="auto" r:id="rId256">
              <p14:nvContentPartPr>
                <p14:cNvPr id="189" name="Ink 188">
                  <a:extLst>
                    <a:ext uri="{FF2B5EF4-FFF2-40B4-BE49-F238E27FC236}">
                      <a16:creationId xmlns:a16="http://schemas.microsoft.com/office/drawing/2014/main" id="{1402C7ED-815B-DE15-07DC-BA0D7AF6E973}"/>
                    </a:ext>
                  </a:extLst>
                </p14:cNvPr>
                <p14:cNvContentPartPr/>
                <p14:nvPr/>
              </p14:nvContentPartPr>
              <p14:xfrm>
                <a:off x="2480640" y="916980"/>
                <a:ext cx="596520" cy="28440"/>
              </p14:xfrm>
            </p:contentPart>
          </mc:Choice>
          <mc:Fallback xmlns="">
            <p:pic>
              <p:nvPicPr>
                <p:cNvPr id="189" name="Ink 188">
                  <a:extLst>
                    <a:ext uri="{FF2B5EF4-FFF2-40B4-BE49-F238E27FC236}">
                      <a16:creationId xmlns:a16="http://schemas.microsoft.com/office/drawing/2014/main" id="{1402C7ED-815B-DE15-07DC-BA0D7AF6E973}"/>
                    </a:ext>
                  </a:extLst>
                </p:cNvPr>
                <p:cNvPicPr/>
                <p:nvPr/>
              </p:nvPicPr>
              <p:blipFill>
                <a:blip r:embed="rId257"/>
                <a:stretch>
                  <a:fillRect/>
                </a:stretch>
              </p:blipFill>
              <p:spPr>
                <a:xfrm>
                  <a:off x="2472000" y="907980"/>
                  <a:ext cx="61416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90" name="Ink 189">
                  <a:extLst>
                    <a:ext uri="{FF2B5EF4-FFF2-40B4-BE49-F238E27FC236}">
                      <a16:creationId xmlns:a16="http://schemas.microsoft.com/office/drawing/2014/main" id="{63FEFF19-66EC-CC2D-CF8F-4B204B0AD4B3}"/>
                    </a:ext>
                  </a:extLst>
                </p14:cNvPr>
                <p14:cNvContentPartPr/>
                <p14:nvPr/>
              </p14:nvContentPartPr>
              <p14:xfrm>
                <a:off x="3021360" y="878820"/>
                <a:ext cx="58320" cy="111240"/>
              </p14:xfrm>
            </p:contentPart>
          </mc:Choice>
          <mc:Fallback xmlns="">
            <p:pic>
              <p:nvPicPr>
                <p:cNvPr id="190" name="Ink 189">
                  <a:extLst>
                    <a:ext uri="{FF2B5EF4-FFF2-40B4-BE49-F238E27FC236}">
                      <a16:creationId xmlns:a16="http://schemas.microsoft.com/office/drawing/2014/main" id="{63FEFF19-66EC-CC2D-CF8F-4B204B0AD4B3}"/>
                    </a:ext>
                  </a:extLst>
                </p:cNvPr>
                <p:cNvPicPr/>
                <p:nvPr/>
              </p:nvPicPr>
              <p:blipFill>
                <a:blip r:embed="rId259"/>
                <a:stretch>
                  <a:fillRect/>
                </a:stretch>
              </p:blipFill>
              <p:spPr>
                <a:xfrm>
                  <a:off x="3012360" y="869820"/>
                  <a:ext cx="75960" cy="128880"/>
                </a:xfrm>
                <a:prstGeom prst="rect">
                  <a:avLst/>
                </a:prstGeom>
              </p:spPr>
            </p:pic>
          </mc:Fallback>
        </mc:AlternateContent>
      </p:grpSp>
      <p:grpSp>
        <p:nvGrpSpPr>
          <p:cNvPr id="201" name="Group 200">
            <a:extLst>
              <a:ext uri="{FF2B5EF4-FFF2-40B4-BE49-F238E27FC236}">
                <a16:creationId xmlns:a16="http://schemas.microsoft.com/office/drawing/2014/main" id="{4283B2F4-0358-1EAD-1B5D-0A6EEB573027}"/>
              </a:ext>
            </a:extLst>
          </p:cNvPr>
          <p:cNvGrpSpPr/>
          <p:nvPr/>
        </p:nvGrpSpPr>
        <p:grpSpPr>
          <a:xfrm>
            <a:off x="3367320" y="2417550"/>
            <a:ext cx="285840" cy="184320"/>
            <a:chOff x="3138720" y="645900"/>
            <a:chExt cx="285840" cy="184320"/>
          </a:xfrm>
        </p:grpSpPr>
        <mc:AlternateContent xmlns:mc="http://schemas.openxmlformats.org/markup-compatibility/2006" xmlns:p14="http://schemas.microsoft.com/office/powerpoint/2010/main">
          <mc:Choice Requires="p14">
            <p:contentPart p14:bwMode="auto" r:id="rId260">
              <p14:nvContentPartPr>
                <p14:cNvPr id="192" name="Ink 191">
                  <a:extLst>
                    <a:ext uri="{FF2B5EF4-FFF2-40B4-BE49-F238E27FC236}">
                      <a16:creationId xmlns:a16="http://schemas.microsoft.com/office/drawing/2014/main" id="{BABB901B-B709-5342-C2E9-29F436BC8B04}"/>
                    </a:ext>
                  </a:extLst>
                </p14:cNvPr>
                <p14:cNvContentPartPr/>
                <p14:nvPr/>
              </p14:nvContentPartPr>
              <p14:xfrm>
                <a:off x="3138720" y="645900"/>
                <a:ext cx="61920" cy="184320"/>
              </p14:xfrm>
            </p:contentPart>
          </mc:Choice>
          <mc:Fallback xmlns="">
            <p:pic>
              <p:nvPicPr>
                <p:cNvPr id="192" name="Ink 191">
                  <a:extLst>
                    <a:ext uri="{FF2B5EF4-FFF2-40B4-BE49-F238E27FC236}">
                      <a16:creationId xmlns:a16="http://schemas.microsoft.com/office/drawing/2014/main" id="{BABB901B-B709-5342-C2E9-29F436BC8B04}"/>
                    </a:ext>
                  </a:extLst>
                </p:cNvPr>
                <p:cNvPicPr/>
                <p:nvPr/>
              </p:nvPicPr>
              <p:blipFill>
                <a:blip r:embed="rId261"/>
                <a:stretch>
                  <a:fillRect/>
                </a:stretch>
              </p:blipFill>
              <p:spPr>
                <a:xfrm>
                  <a:off x="3129720" y="636900"/>
                  <a:ext cx="7956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93" name="Ink 192">
                  <a:extLst>
                    <a:ext uri="{FF2B5EF4-FFF2-40B4-BE49-F238E27FC236}">
                      <a16:creationId xmlns:a16="http://schemas.microsoft.com/office/drawing/2014/main" id="{C66734FA-109F-DE93-836D-885100376990}"/>
                    </a:ext>
                  </a:extLst>
                </p14:cNvPr>
                <p14:cNvContentPartPr/>
                <p14:nvPr/>
              </p14:nvContentPartPr>
              <p14:xfrm>
                <a:off x="3239880" y="680100"/>
                <a:ext cx="67320" cy="141480"/>
              </p14:xfrm>
            </p:contentPart>
          </mc:Choice>
          <mc:Fallback xmlns="">
            <p:pic>
              <p:nvPicPr>
                <p:cNvPr id="193" name="Ink 192">
                  <a:extLst>
                    <a:ext uri="{FF2B5EF4-FFF2-40B4-BE49-F238E27FC236}">
                      <a16:creationId xmlns:a16="http://schemas.microsoft.com/office/drawing/2014/main" id="{C66734FA-109F-DE93-836D-885100376990}"/>
                    </a:ext>
                  </a:extLst>
                </p:cNvPr>
                <p:cNvPicPr/>
                <p:nvPr/>
              </p:nvPicPr>
              <p:blipFill>
                <a:blip r:embed="rId263"/>
                <a:stretch>
                  <a:fillRect/>
                </a:stretch>
              </p:blipFill>
              <p:spPr>
                <a:xfrm>
                  <a:off x="3231240" y="671100"/>
                  <a:ext cx="8496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94" name="Ink 193">
                  <a:extLst>
                    <a:ext uri="{FF2B5EF4-FFF2-40B4-BE49-F238E27FC236}">
                      <a16:creationId xmlns:a16="http://schemas.microsoft.com/office/drawing/2014/main" id="{8AA0BDD2-6C98-21E7-FC62-C9270095FFB8}"/>
                    </a:ext>
                  </a:extLst>
                </p14:cNvPr>
                <p14:cNvContentPartPr/>
                <p14:nvPr/>
              </p14:nvContentPartPr>
              <p14:xfrm>
                <a:off x="3330240" y="666060"/>
                <a:ext cx="94320" cy="147240"/>
              </p14:xfrm>
            </p:contentPart>
          </mc:Choice>
          <mc:Fallback xmlns="">
            <p:pic>
              <p:nvPicPr>
                <p:cNvPr id="194" name="Ink 193">
                  <a:extLst>
                    <a:ext uri="{FF2B5EF4-FFF2-40B4-BE49-F238E27FC236}">
                      <a16:creationId xmlns:a16="http://schemas.microsoft.com/office/drawing/2014/main" id="{8AA0BDD2-6C98-21E7-FC62-C9270095FFB8}"/>
                    </a:ext>
                  </a:extLst>
                </p:cNvPr>
                <p:cNvPicPr/>
                <p:nvPr/>
              </p:nvPicPr>
              <p:blipFill>
                <a:blip r:embed="rId265"/>
                <a:stretch>
                  <a:fillRect/>
                </a:stretch>
              </p:blipFill>
              <p:spPr>
                <a:xfrm>
                  <a:off x="3321600" y="657060"/>
                  <a:ext cx="11196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200" name="Ink 199">
                  <a:extLst>
                    <a:ext uri="{FF2B5EF4-FFF2-40B4-BE49-F238E27FC236}">
                      <a16:creationId xmlns:a16="http://schemas.microsoft.com/office/drawing/2014/main" id="{FDE4FDFC-69C3-0C1E-6B48-A070F5B5FCD7}"/>
                    </a:ext>
                  </a:extLst>
                </p14:cNvPr>
                <p14:cNvContentPartPr/>
                <p14:nvPr/>
              </p14:nvContentPartPr>
              <p14:xfrm>
                <a:off x="3365520" y="727260"/>
                <a:ext cx="49680" cy="22680"/>
              </p14:xfrm>
            </p:contentPart>
          </mc:Choice>
          <mc:Fallback xmlns="">
            <p:pic>
              <p:nvPicPr>
                <p:cNvPr id="200" name="Ink 199">
                  <a:extLst>
                    <a:ext uri="{FF2B5EF4-FFF2-40B4-BE49-F238E27FC236}">
                      <a16:creationId xmlns:a16="http://schemas.microsoft.com/office/drawing/2014/main" id="{FDE4FDFC-69C3-0C1E-6B48-A070F5B5FCD7}"/>
                    </a:ext>
                  </a:extLst>
                </p:cNvPr>
                <p:cNvPicPr/>
                <p:nvPr/>
              </p:nvPicPr>
              <p:blipFill>
                <a:blip r:embed="rId267"/>
                <a:stretch>
                  <a:fillRect/>
                </a:stretch>
              </p:blipFill>
              <p:spPr>
                <a:xfrm>
                  <a:off x="3356880" y="718260"/>
                  <a:ext cx="67320" cy="40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68">
            <p14:nvContentPartPr>
              <p14:cNvPr id="203" name="Ink 202">
                <a:extLst>
                  <a:ext uri="{FF2B5EF4-FFF2-40B4-BE49-F238E27FC236}">
                    <a16:creationId xmlns:a16="http://schemas.microsoft.com/office/drawing/2014/main" id="{F1F99186-5378-677A-E181-62CE58FD8578}"/>
                  </a:ext>
                </a:extLst>
              </p14:cNvPr>
              <p14:cNvContentPartPr/>
              <p14:nvPr/>
            </p14:nvContentPartPr>
            <p14:xfrm>
              <a:off x="2212440" y="2717070"/>
              <a:ext cx="464040" cy="720"/>
            </p14:xfrm>
          </p:contentPart>
        </mc:Choice>
        <mc:Fallback>
          <p:pic>
            <p:nvPicPr>
              <p:cNvPr id="203" name="Ink 202">
                <a:extLst>
                  <a:ext uri="{FF2B5EF4-FFF2-40B4-BE49-F238E27FC236}">
                    <a16:creationId xmlns:a16="http://schemas.microsoft.com/office/drawing/2014/main" id="{F1F99186-5378-677A-E181-62CE58FD8578}"/>
                  </a:ext>
                </a:extLst>
              </p:cNvPr>
              <p:cNvPicPr/>
              <p:nvPr/>
            </p:nvPicPr>
            <p:blipFill>
              <a:blip r:embed="rId269"/>
              <a:stretch>
                <a:fillRect/>
              </a:stretch>
            </p:blipFill>
            <p:spPr>
              <a:xfrm>
                <a:off x="2203440" y="2699070"/>
                <a:ext cx="48168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210" name="Ink 209">
                <a:extLst>
                  <a:ext uri="{FF2B5EF4-FFF2-40B4-BE49-F238E27FC236}">
                    <a16:creationId xmlns:a16="http://schemas.microsoft.com/office/drawing/2014/main" id="{C900DB2E-CF6A-15DE-705C-D19346F6510C}"/>
                  </a:ext>
                </a:extLst>
              </p14:cNvPr>
              <p14:cNvContentPartPr/>
              <p14:nvPr/>
            </p14:nvContentPartPr>
            <p14:xfrm rot="-10800000">
              <a:off x="2136987" y="2702128"/>
              <a:ext cx="101946" cy="17284"/>
            </p14:xfrm>
          </p:contentPart>
        </mc:Choice>
        <mc:Fallback>
          <p:pic>
            <p:nvPicPr>
              <p:cNvPr id="210" name="Ink 209">
                <a:extLst>
                  <a:ext uri="{FF2B5EF4-FFF2-40B4-BE49-F238E27FC236}">
                    <a16:creationId xmlns:a16="http://schemas.microsoft.com/office/drawing/2014/main" id="{C900DB2E-CF6A-15DE-705C-D19346F6510C}"/>
                  </a:ext>
                </a:extLst>
              </p:cNvPr>
              <p:cNvPicPr/>
              <p:nvPr/>
            </p:nvPicPr>
            <p:blipFill>
              <a:blip r:embed="rId271"/>
              <a:stretch>
                <a:fillRect/>
              </a:stretch>
            </p:blipFill>
            <p:spPr>
              <a:xfrm rot="-10800000">
                <a:off x="2127981" y="2693126"/>
                <a:ext cx="119597" cy="34928"/>
              </a:xfrm>
              <a:prstGeom prst="rect">
                <a:avLst/>
              </a:prstGeom>
            </p:spPr>
          </p:pic>
        </mc:Fallback>
      </mc:AlternateContent>
      <mc:AlternateContent xmlns:mc="http://schemas.openxmlformats.org/markup-compatibility/2006">
        <mc:Choice xmlns:p14="http://schemas.microsoft.com/office/powerpoint/2010/main" Requires="p14">
          <p:contentPart p14:bwMode="auto" r:id="rId272">
            <p14:nvContentPartPr>
              <p14:cNvPr id="211" name="Ink 210">
                <a:extLst>
                  <a:ext uri="{FF2B5EF4-FFF2-40B4-BE49-F238E27FC236}">
                    <a16:creationId xmlns:a16="http://schemas.microsoft.com/office/drawing/2014/main" id="{3CA7471A-EE5E-0EBA-86CF-C87A80C4443D}"/>
                  </a:ext>
                </a:extLst>
              </p14:cNvPr>
              <p14:cNvContentPartPr/>
              <p14:nvPr/>
            </p14:nvContentPartPr>
            <p14:xfrm>
              <a:off x="2148000" y="2642550"/>
              <a:ext cx="72360" cy="141840"/>
            </p14:xfrm>
          </p:contentPart>
        </mc:Choice>
        <mc:Fallback>
          <p:pic>
            <p:nvPicPr>
              <p:cNvPr id="211" name="Ink 210">
                <a:extLst>
                  <a:ext uri="{FF2B5EF4-FFF2-40B4-BE49-F238E27FC236}">
                    <a16:creationId xmlns:a16="http://schemas.microsoft.com/office/drawing/2014/main" id="{3CA7471A-EE5E-0EBA-86CF-C87A80C4443D}"/>
                  </a:ext>
                </a:extLst>
              </p:cNvPr>
              <p:cNvPicPr/>
              <p:nvPr/>
            </p:nvPicPr>
            <p:blipFill>
              <a:blip r:embed="rId273"/>
              <a:stretch>
                <a:fillRect/>
              </a:stretch>
            </p:blipFill>
            <p:spPr>
              <a:xfrm>
                <a:off x="2139000" y="2633550"/>
                <a:ext cx="90000" cy="159480"/>
              </a:xfrm>
              <a:prstGeom prst="rect">
                <a:avLst/>
              </a:prstGeom>
            </p:spPr>
          </p:pic>
        </mc:Fallback>
      </mc:AlternateContent>
      <p:grpSp>
        <p:nvGrpSpPr>
          <p:cNvPr id="223" name="Group 222">
            <a:extLst>
              <a:ext uri="{FF2B5EF4-FFF2-40B4-BE49-F238E27FC236}">
                <a16:creationId xmlns:a16="http://schemas.microsoft.com/office/drawing/2014/main" id="{6C526DA7-B00E-7A01-4BAC-8F20EC521301}"/>
              </a:ext>
            </a:extLst>
          </p:cNvPr>
          <p:cNvGrpSpPr/>
          <p:nvPr/>
        </p:nvGrpSpPr>
        <p:grpSpPr>
          <a:xfrm>
            <a:off x="2153760" y="2278230"/>
            <a:ext cx="598680" cy="170640"/>
            <a:chOff x="1925160" y="506580"/>
            <a:chExt cx="598680" cy="170640"/>
          </a:xfrm>
        </p:grpSpPr>
        <mc:AlternateContent xmlns:mc="http://schemas.openxmlformats.org/markup-compatibility/2006" xmlns:p14="http://schemas.microsoft.com/office/powerpoint/2010/main">
          <mc:Choice Requires="p14">
            <p:contentPart p14:bwMode="auto" r:id="rId274">
              <p14:nvContentPartPr>
                <p14:cNvPr id="212" name="Ink 211">
                  <a:extLst>
                    <a:ext uri="{FF2B5EF4-FFF2-40B4-BE49-F238E27FC236}">
                      <a16:creationId xmlns:a16="http://schemas.microsoft.com/office/drawing/2014/main" id="{BB8296F5-FBF1-BFAC-4462-FEBCC74BFB5F}"/>
                    </a:ext>
                  </a:extLst>
                </p14:cNvPr>
                <p14:cNvContentPartPr/>
                <p14:nvPr/>
              </p14:nvContentPartPr>
              <p14:xfrm>
                <a:off x="1925160" y="508740"/>
                <a:ext cx="93960" cy="159840"/>
              </p14:xfrm>
            </p:contentPart>
          </mc:Choice>
          <mc:Fallback xmlns="">
            <p:pic>
              <p:nvPicPr>
                <p:cNvPr id="212" name="Ink 211">
                  <a:extLst>
                    <a:ext uri="{FF2B5EF4-FFF2-40B4-BE49-F238E27FC236}">
                      <a16:creationId xmlns:a16="http://schemas.microsoft.com/office/drawing/2014/main" id="{BB8296F5-FBF1-BFAC-4462-FEBCC74BFB5F}"/>
                    </a:ext>
                  </a:extLst>
                </p:cNvPr>
                <p:cNvPicPr/>
                <p:nvPr/>
              </p:nvPicPr>
              <p:blipFill>
                <a:blip r:embed="rId275"/>
                <a:stretch>
                  <a:fillRect/>
                </a:stretch>
              </p:blipFill>
              <p:spPr>
                <a:xfrm>
                  <a:off x="1916520" y="500100"/>
                  <a:ext cx="11160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213" name="Ink 212">
                  <a:extLst>
                    <a:ext uri="{FF2B5EF4-FFF2-40B4-BE49-F238E27FC236}">
                      <a16:creationId xmlns:a16="http://schemas.microsoft.com/office/drawing/2014/main" id="{C2E3893B-C03E-80FE-5EAD-E7EAF40B9405}"/>
                    </a:ext>
                  </a:extLst>
                </p14:cNvPr>
                <p14:cNvContentPartPr/>
                <p14:nvPr/>
              </p14:nvContentPartPr>
              <p14:xfrm>
                <a:off x="2056560" y="609180"/>
                <a:ext cx="43560" cy="63360"/>
              </p14:xfrm>
            </p:contentPart>
          </mc:Choice>
          <mc:Fallback xmlns="">
            <p:pic>
              <p:nvPicPr>
                <p:cNvPr id="213" name="Ink 212">
                  <a:extLst>
                    <a:ext uri="{FF2B5EF4-FFF2-40B4-BE49-F238E27FC236}">
                      <a16:creationId xmlns:a16="http://schemas.microsoft.com/office/drawing/2014/main" id="{C2E3893B-C03E-80FE-5EAD-E7EAF40B9405}"/>
                    </a:ext>
                  </a:extLst>
                </p:cNvPr>
                <p:cNvPicPr/>
                <p:nvPr/>
              </p:nvPicPr>
              <p:blipFill>
                <a:blip r:embed="rId277"/>
                <a:stretch>
                  <a:fillRect/>
                </a:stretch>
              </p:blipFill>
              <p:spPr>
                <a:xfrm>
                  <a:off x="2047560" y="600180"/>
                  <a:ext cx="6120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215" name="Ink 214">
                  <a:extLst>
                    <a:ext uri="{FF2B5EF4-FFF2-40B4-BE49-F238E27FC236}">
                      <a16:creationId xmlns:a16="http://schemas.microsoft.com/office/drawing/2014/main" id="{90FDCA0C-2883-5578-1D9C-80B930228005}"/>
                    </a:ext>
                  </a:extLst>
                </p14:cNvPr>
                <p14:cNvContentPartPr/>
                <p14:nvPr/>
              </p14:nvContentPartPr>
              <p14:xfrm>
                <a:off x="2139000" y="594420"/>
                <a:ext cx="34920" cy="68040"/>
              </p14:xfrm>
            </p:contentPart>
          </mc:Choice>
          <mc:Fallback xmlns="">
            <p:pic>
              <p:nvPicPr>
                <p:cNvPr id="215" name="Ink 214">
                  <a:extLst>
                    <a:ext uri="{FF2B5EF4-FFF2-40B4-BE49-F238E27FC236}">
                      <a16:creationId xmlns:a16="http://schemas.microsoft.com/office/drawing/2014/main" id="{90FDCA0C-2883-5578-1D9C-80B930228005}"/>
                    </a:ext>
                  </a:extLst>
                </p:cNvPr>
                <p:cNvPicPr/>
                <p:nvPr/>
              </p:nvPicPr>
              <p:blipFill>
                <a:blip r:embed="rId279"/>
                <a:stretch>
                  <a:fillRect/>
                </a:stretch>
              </p:blipFill>
              <p:spPr>
                <a:xfrm>
                  <a:off x="2130360" y="585420"/>
                  <a:ext cx="5256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216" name="Ink 215">
                  <a:extLst>
                    <a:ext uri="{FF2B5EF4-FFF2-40B4-BE49-F238E27FC236}">
                      <a16:creationId xmlns:a16="http://schemas.microsoft.com/office/drawing/2014/main" id="{1D5CFC9E-E9A4-C8A1-D541-B13AB4625F95}"/>
                    </a:ext>
                  </a:extLst>
                </p14:cNvPr>
                <p14:cNvContentPartPr/>
                <p14:nvPr/>
              </p14:nvContentPartPr>
              <p14:xfrm>
                <a:off x="2217840" y="628980"/>
                <a:ext cx="5400" cy="20520"/>
              </p14:xfrm>
            </p:contentPart>
          </mc:Choice>
          <mc:Fallback xmlns="">
            <p:pic>
              <p:nvPicPr>
                <p:cNvPr id="216" name="Ink 215">
                  <a:extLst>
                    <a:ext uri="{FF2B5EF4-FFF2-40B4-BE49-F238E27FC236}">
                      <a16:creationId xmlns:a16="http://schemas.microsoft.com/office/drawing/2014/main" id="{1D5CFC9E-E9A4-C8A1-D541-B13AB4625F95}"/>
                    </a:ext>
                  </a:extLst>
                </p:cNvPr>
                <p:cNvPicPr/>
                <p:nvPr/>
              </p:nvPicPr>
              <p:blipFill>
                <a:blip r:embed="rId281"/>
                <a:stretch>
                  <a:fillRect/>
                </a:stretch>
              </p:blipFill>
              <p:spPr>
                <a:xfrm>
                  <a:off x="2208840" y="620340"/>
                  <a:ext cx="2304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217" name="Ink 216">
                  <a:extLst>
                    <a:ext uri="{FF2B5EF4-FFF2-40B4-BE49-F238E27FC236}">
                      <a16:creationId xmlns:a16="http://schemas.microsoft.com/office/drawing/2014/main" id="{248B4AAD-7AFD-B910-B57A-B58B60B63A9E}"/>
                    </a:ext>
                  </a:extLst>
                </p14:cNvPr>
                <p14:cNvContentPartPr/>
                <p14:nvPr/>
              </p14:nvContentPartPr>
              <p14:xfrm>
                <a:off x="2206320" y="521340"/>
                <a:ext cx="8640" cy="5400"/>
              </p14:xfrm>
            </p:contentPart>
          </mc:Choice>
          <mc:Fallback xmlns="">
            <p:pic>
              <p:nvPicPr>
                <p:cNvPr id="217" name="Ink 216">
                  <a:extLst>
                    <a:ext uri="{FF2B5EF4-FFF2-40B4-BE49-F238E27FC236}">
                      <a16:creationId xmlns:a16="http://schemas.microsoft.com/office/drawing/2014/main" id="{248B4AAD-7AFD-B910-B57A-B58B60B63A9E}"/>
                    </a:ext>
                  </a:extLst>
                </p:cNvPr>
                <p:cNvPicPr/>
                <p:nvPr/>
              </p:nvPicPr>
              <p:blipFill>
                <a:blip r:embed="rId283"/>
                <a:stretch>
                  <a:fillRect/>
                </a:stretch>
              </p:blipFill>
              <p:spPr>
                <a:xfrm>
                  <a:off x="2197680" y="512700"/>
                  <a:ext cx="2628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218" name="Ink 217">
                  <a:extLst>
                    <a:ext uri="{FF2B5EF4-FFF2-40B4-BE49-F238E27FC236}">
                      <a16:creationId xmlns:a16="http://schemas.microsoft.com/office/drawing/2014/main" id="{5852D7CA-EC17-E2AF-1ADA-FEC82D7B0858}"/>
                    </a:ext>
                  </a:extLst>
                </p14:cNvPr>
                <p14:cNvContentPartPr/>
                <p14:nvPr/>
              </p14:nvContentPartPr>
              <p14:xfrm>
                <a:off x="2274720" y="606300"/>
                <a:ext cx="34200" cy="54360"/>
              </p14:xfrm>
            </p:contentPart>
          </mc:Choice>
          <mc:Fallback xmlns="">
            <p:pic>
              <p:nvPicPr>
                <p:cNvPr id="218" name="Ink 217">
                  <a:extLst>
                    <a:ext uri="{FF2B5EF4-FFF2-40B4-BE49-F238E27FC236}">
                      <a16:creationId xmlns:a16="http://schemas.microsoft.com/office/drawing/2014/main" id="{5852D7CA-EC17-E2AF-1ADA-FEC82D7B0858}"/>
                    </a:ext>
                  </a:extLst>
                </p:cNvPr>
                <p:cNvPicPr/>
                <p:nvPr/>
              </p:nvPicPr>
              <p:blipFill>
                <a:blip r:embed="rId285"/>
                <a:stretch>
                  <a:fillRect/>
                </a:stretch>
              </p:blipFill>
              <p:spPr>
                <a:xfrm>
                  <a:off x="2266080" y="597660"/>
                  <a:ext cx="518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219" name="Ink 218">
                  <a:extLst>
                    <a:ext uri="{FF2B5EF4-FFF2-40B4-BE49-F238E27FC236}">
                      <a16:creationId xmlns:a16="http://schemas.microsoft.com/office/drawing/2014/main" id="{69DD7109-516D-37AC-91CD-86DABDE8D9B1}"/>
                    </a:ext>
                  </a:extLst>
                </p14:cNvPr>
                <p14:cNvContentPartPr/>
                <p14:nvPr/>
              </p14:nvContentPartPr>
              <p14:xfrm>
                <a:off x="2366520" y="506580"/>
                <a:ext cx="8640" cy="166320"/>
              </p14:xfrm>
            </p:contentPart>
          </mc:Choice>
          <mc:Fallback xmlns="">
            <p:pic>
              <p:nvPicPr>
                <p:cNvPr id="219" name="Ink 218">
                  <a:extLst>
                    <a:ext uri="{FF2B5EF4-FFF2-40B4-BE49-F238E27FC236}">
                      <a16:creationId xmlns:a16="http://schemas.microsoft.com/office/drawing/2014/main" id="{69DD7109-516D-37AC-91CD-86DABDE8D9B1}"/>
                    </a:ext>
                  </a:extLst>
                </p:cNvPr>
                <p:cNvPicPr/>
                <p:nvPr/>
              </p:nvPicPr>
              <p:blipFill>
                <a:blip r:embed="rId287"/>
                <a:stretch>
                  <a:fillRect/>
                </a:stretch>
              </p:blipFill>
              <p:spPr>
                <a:xfrm>
                  <a:off x="2357520" y="497940"/>
                  <a:ext cx="2628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220" name="Ink 219">
                  <a:extLst>
                    <a:ext uri="{FF2B5EF4-FFF2-40B4-BE49-F238E27FC236}">
                      <a16:creationId xmlns:a16="http://schemas.microsoft.com/office/drawing/2014/main" id="{BC4F541C-873E-8FED-9FEF-127BCF2A83AB}"/>
                    </a:ext>
                  </a:extLst>
                </p14:cNvPr>
                <p14:cNvContentPartPr/>
                <p14:nvPr/>
              </p14:nvContentPartPr>
              <p14:xfrm>
                <a:off x="2422680" y="617100"/>
                <a:ext cx="6120" cy="24120"/>
              </p14:xfrm>
            </p:contentPart>
          </mc:Choice>
          <mc:Fallback xmlns="">
            <p:pic>
              <p:nvPicPr>
                <p:cNvPr id="220" name="Ink 219">
                  <a:extLst>
                    <a:ext uri="{FF2B5EF4-FFF2-40B4-BE49-F238E27FC236}">
                      <a16:creationId xmlns:a16="http://schemas.microsoft.com/office/drawing/2014/main" id="{BC4F541C-873E-8FED-9FEF-127BCF2A83AB}"/>
                    </a:ext>
                  </a:extLst>
                </p:cNvPr>
                <p:cNvPicPr/>
                <p:nvPr/>
              </p:nvPicPr>
              <p:blipFill>
                <a:blip r:embed="rId289"/>
                <a:stretch>
                  <a:fillRect/>
                </a:stretch>
              </p:blipFill>
              <p:spPr>
                <a:xfrm>
                  <a:off x="2414040" y="608460"/>
                  <a:ext cx="2376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21" name="Ink 220">
                  <a:extLst>
                    <a:ext uri="{FF2B5EF4-FFF2-40B4-BE49-F238E27FC236}">
                      <a16:creationId xmlns:a16="http://schemas.microsoft.com/office/drawing/2014/main" id="{1BDBDC2F-A774-BF79-74F2-84A2F5FD274F}"/>
                    </a:ext>
                  </a:extLst>
                </p14:cNvPr>
                <p14:cNvContentPartPr/>
                <p14:nvPr/>
              </p14:nvContentPartPr>
              <p14:xfrm>
                <a:off x="2436720" y="527460"/>
                <a:ext cx="5400" cy="4680"/>
              </p14:xfrm>
            </p:contentPart>
          </mc:Choice>
          <mc:Fallback xmlns="">
            <p:pic>
              <p:nvPicPr>
                <p:cNvPr id="221" name="Ink 220">
                  <a:extLst>
                    <a:ext uri="{FF2B5EF4-FFF2-40B4-BE49-F238E27FC236}">
                      <a16:creationId xmlns:a16="http://schemas.microsoft.com/office/drawing/2014/main" id="{1BDBDC2F-A774-BF79-74F2-84A2F5FD274F}"/>
                    </a:ext>
                  </a:extLst>
                </p:cNvPr>
                <p:cNvPicPr/>
                <p:nvPr/>
              </p:nvPicPr>
              <p:blipFill>
                <a:blip r:embed="rId291"/>
                <a:stretch>
                  <a:fillRect/>
                </a:stretch>
              </p:blipFill>
              <p:spPr>
                <a:xfrm>
                  <a:off x="2427720" y="518820"/>
                  <a:ext cx="230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22" name="Ink 221">
                  <a:extLst>
                    <a:ext uri="{FF2B5EF4-FFF2-40B4-BE49-F238E27FC236}">
                      <a16:creationId xmlns:a16="http://schemas.microsoft.com/office/drawing/2014/main" id="{07DA1494-FA3C-3D2A-AE6E-C5FB09283230}"/>
                    </a:ext>
                  </a:extLst>
                </p14:cNvPr>
                <p14:cNvContentPartPr/>
                <p14:nvPr/>
              </p14:nvContentPartPr>
              <p14:xfrm>
                <a:off x="2452920" y="607380"/>
                <a:ext cx="70920" cy="69840"/>
              </p14:xfrm>
            </p:contentPart>
          </mc:Choice>
          <mc:Fallback xmlns="">
            <p:pic>
              <p:nvPicPr>
                <p:cNvPr id="222" name="Ink 221">
                  <a:extLst>
                    <a:ext uri="{FF2B5EF4-FFF2-40B4-BE49-F238E27FC236}">
                      <a16:creationId xmlns:a16="http://schemas.microsoft.com/office/drawing/2014/main" id="{07DA1494-FA3C-3D2A-AE6E-C5FB09283230}"/>
                    </a:ext>
                  </a:extLst>
                </p:cNvPr>
                <p:cNvPicPr/>
                <p:nvPr/>
              </p:nvPicPr>
              <p:blipFill>
                <a:blip r:embed="rId293"/>
                <a:stretch>
                  <a:fillRect/>
                </a:stretch>
              </p:blipFill>
              <p:spPr>
                <a:xfrm>
                  <a:off x="2444280" y="598740"/>
                  <a:ext cx="88560" cy="87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94">
            <p14:nvContentPartPr>
              <p14:cNvPr id="238" name="Ink 237">
                <a:extLst>
                  <a:ext uri="{FF2B5EF4-FFF2-40B4-BE49-F238E27FC236}">
                    <a16:creationId xmlns:a16="http://schemas.microsoft.com/office/drawing/2014/main" id="{96A8FD16-7D8E-7296-E763-BB45DC00C489}"/>
                  </a:ext>
                </a:extLst>
              </p14:cNvPr>
              <p14:cNvContentPartPr/>
              <p14:nvPr/>
            </p14:nvContentPartPr>
            <p14:xfrm>
              <a:off x="2772960" y="3513750"/>
              <a:ext cx="41760" cy="47520"/>
            </p14:xfrm>
          </p:contentPart>
        </mc:Choice>
        <mc:Fallback>
          <p:pic>
            <p:nvPicPr>
              <p:cNvPr id="238" name="Ink 237">
                <a:extLst>
                  <a:ext uri="{FF2B5EF4-FFF2-40B4-BE49-F238E27FC236}">
                    <a16:creationId xmlns:a16="http://schemas.microsoft.com/office/drawing/2014/main" id="{96A8FD16-7D8E-7296-E763-BB45DC00C489}"/>
                  </a:ext>
                </a:extLst>
              </p:cNvPr>
              <p:cNvPicPr/>
              <p:nvPr/>
            </p:nvPicPr>
            <p:blipFill>
              <a:blip r:embed="rId295"/>
              <a:stretch>
                <a:fillRect/>
              </a:stretch>
            </p:blipFill>
            <p:spPr>
              <a:xfrm>
                <a:off x="2763960" y="3504750"/>
                <a:ext cx="59400" cy="65160"/>
              </a:xfrm>
              <a:prstGeom prst="rect">
                <a:avLst/>
              </a:prstGeom>
            </p:spPr>
          </p:pic>
        </mc:Fallback>
      </mc:AlternateContent>
      <mc:AlternateContent xmlns:mc="http://schemas.openxmlformats.org/markup-compatibility/2006">
        <mc:Choice xmlns:p14="http://schemas.microsoft.com/office/powerpoint/2010/main" Requires="p14">
          <p:contentPart p14:bwMode="auto" r:id="rId296">
            <p14:nvContentPartPr>
              <p14:cNvPr id="258" name="Ink 257">
                <a:extLst>
                  <a:ext uri="{FF2B5EF4-FFF2-40B4-BE49-F238E27FC236}">
                    <a16:creationId xmlns:a16="http://schemas.microsoft.com/office/drawing/2014/main" id="{38753D7B-3147-4AD1-E543-C7189B430BC3}"/>
                  </a:ext>
                </a:extLst>
              </p14:cNvPr>
              <p14:cNvContentPartPr/>
              <p14:nvPr/>
            </p14:nvContentPartPr>
            <p14:xfrm>
              <a:off x="2590080" y="4149150"/>
              <a:ext cx="49320" cy="195840"/>
            </p14:xfrm>
          </p:contentPart>
        </mc:Choice>
        <mc:Fallback>
          <p:pic>
            <p:nvPicPr>
              <p:cNvPr id="258" name="Ink 257">
                <a:extLst>
                  <a:ext uri="{FF2B5EF4-FFF2-40B4-BE49-F238E27FC236}">
                    <a16:creationId xmlns:a16="http://schemas.microsoft.com/office/drawing/2014/main" id="{38753D7B-3147-4AD1-E543-C7189B430BC3}"/>
                  </a:ext>
                </a:extLst>
              </p:cNvPr>
              <p:cNvPicPr/>
              <p:nvPr/>
            </p:nvPicPr>
            <p:blipFill>
              <a:blip r:embed="rId297"/>
              <a:stretch>
                <a:fillRect/>
              </a:stretch>
            </p:blipFill>
            <p:spPr>
              <a:xfrm>
                <a:off x="2581145" y="4140167"/>
                <a:ext cx="66832" cy="213448"/>
              </a:xfrm>
              <a:prstGeom prst="rect">
                <a:avLst/>
              </a:prstGeom>
            </p:spPr>
          </p:pic>
        </mc:Fallback>
      </mc:AlternateContent>
      <p:grpSp>
        <p:nvGrpSpPr>
          <p:cNvPr id="276" name="Group 275">
            <a:extLst>
              <a:ext uri="{FF2B5EF4-FFF2-40B4-BE49-F238E27FC236}">
                <a16:creationId xmlns:a16="http://schemas.microsoft.com/office/drawing/2014/main" id="{72FE695A-3B0E-4766-E83F-CB19604D4FD5}"/>
              </a:ext>
            </a:extLst>
          </p:cNvPr>
          <p:cNvGrpSpPr/>
          <p:nvPr/>
        </p:nvGrpSpPr>
        <p:grpSpPr>
          <a:xfrm>
            <a:off x="2595120" y="3727590"/>
            <a:ext cx="961200" cy="619920"/>
            <a:chOff x="2366520" y="1955940"/>
            <a:chExt cx="961200" cy="619920"/>
          </a:xfrm>
        </p:grpSpPr>
        <mc:AlternateContent xmlns:mc="http://schemas.openxmlformats.org/markup-compatibility/2006" xmlns:p14="http://schemas.microsoft.com/office/powerpoint/2010/main">
          <mc:Choice Requires="p14">
            <p:contentPart p14:bwMode="auto" r:id="rId298">
              <p14:nvContentPartPr>
                <p14:cNvPr id="239" name="Ink 238">
                  <a:extLst>
                    <a:ext uri="{FF2B5EF4-FFF2-40B4-BE49-F238E27FC236}">
                      <a16:creationId xmlns:a16="http://schemas.microsoft.com/office/drawing/2014/main" id="{61F3289A-E90C-0D25-FD47-7DA48A4B5A82}"/>
                    </a:ext>
                  </a:extLst>
                </p14:cNvPr>
                <p14:cNvContentPartPr/>
                <p14:nvPr/>
              </p14:nvContentPartPr>
              <p14:xfrm>
                <a:off x="2366520" y="1959180"/>
                <a:ext cx="127080" cy="130320"/>
              </p14:xfrm>
            </p:contentPart>
          </mc:Choice>
          <mc:Fallback xmlns="">
            <p:pic>
              <p:nvPicPr>
                <p:cNvPr id="239" name="Ink 238">
                  <a:extLst>
                    <a:ext uri="{FF2B5EF4-FFF2-40B4-BE49-F238E27FC236}">
                      <a16:creationId xmlns:a16="http://schemas.microsoft.com/office/drawing/2014/main" id="{61F3289A-E90C-0D25-FD47-7DA48A4B5A82}"/>
                    </a:ext>
                  </a:extLst>
                </p:cNvPr>
                <p:cNvPicPr/>
                <p:nvPr/>
              </p:nvPicPr>
              <p:blipFill>
                <a:blip r:embed="rId299"/>
                <a:stretch>
                  <a:fillRect/>
                </a:stretch>
              </p:blipFill>
              <p:spPr>
                <a:xfrm>
                  <a:off x="2357520" y="1950540"/>
                  <a:ext cx="14472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40" name="Ink 239">
                  <a:extLst>
                    <a:ext uri="{FF2B5EF4-FFF2-40B4-BE49-F238E27FC236}">
                      <a16:creationId xmlns:a16="http://schemas.microsoft.com/office/drawing/2014/main" id="{8E480EF6-3DF5-C1CF-B60C-C2C519FB29E2}"/>
                    </a:ext>
                  </a:extLst>
                </p14:cNvPr>
                <p14:cNvContentPartPr/>
                <p14:nvPr/>
              </p14:nvContentPartPr>
              <p14:xfrm>
                <a:off x="2546160" y="2038740"/>
                <a:ext cx="8640" cy="34200"/>
              </p14:xfrm>
            </p:contentPart>
          </mc:Choice>
          <mc:Fallback xmlns="">
            <p:pic>
              <p:nvPicPr>
                <p:cNvPr id="240" name="Ink 239">
                  <a:extLst>
                    <a:ext uri="{FF2B5EF4-FFF2-40B4-BE49-F238E27FC236}">
                      <a16:creationId xmlns:a16="http://schemas.microsoft.com/office/drawing/2014/main" id="{8E480EF6-3DF5-C1CF-B60C-C2C519FB29E2}"/>
                    </a:ext>
                  </a:extLst>
                </p:cNvPr>
                <p:cNvPicPr/>
                <p:nvPr/>
              </p:nvPicPr>
              <p:blipFill>
                <a:blip r:embed="rId301"/>
                <a:stretch>
                  <a:fillRect/>
                </a:stretch>
              </p:blipFill>
              <p:spPr>
                <a:xfrm>
                  <a:off x="2537160" y="2030100"/>
                  <a:ext cx="262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241" name="Ink 240">
                  <a:extLst>
                    <a:ext uri="{FF2B5EF4-FFF2-40B4-BE49-F238E27FC236}">
                      <a16:creationId xmlns:a16="http://schemas.microsoft.com/office/drawing/2014/main" id="{FF068B47-E486-95BD-F3BD-81B12A45A887}"/>
                    </a:ext>
                  </a:extLst>
                </p14:cNvPr>
                <p14:cNvContentPartPr/>
                <p14:nvPr/>
              </p14:nvContentPartPr>
              <p14:xfrm>
                <a:off x="2547600" y="1986540"/>
                <a:ext cx="2160" cy="360"/>
              </p14:xfrm>
            </p:contentPart>
          </mc:Choice>
          <mc:Fallback xmlns="">
            <p:pic>
              <p:nvPicPr>
                <p:cNvPr id="241" name="Ink 240">
                  <a:extLst>
                    <a:ext uri="{FF2B5EF4-FFF2-40B4-BE49-F238E27FC236}">
                      <a16:creationId xmlns:a16="http://schemas.microsoft.com/office/drawing/2014/main" id="{FF068B47-E486-95BD-F3BD-81B12A45A887}"/>
                    </a:ext>
                  </a:extLst>
                </p:cNvPr>
                <p:cNvPicPr/>
                <p:nvPr/>
              </p:nvPicPr>
              <p:blipFill>
                <a:blip r:embed="rId303"/>
                <a:stretch>
                  <a:fillRect/>
                </a:stretch>
              </p:blipFill>
              <p:spPr>
                <a:xfrm>
                  <a:off x="2538960" y="1977540"/>
                  <a:ext cx="19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242" name="Ink 241">
                  <a:extLst>
                    <a:ext uri="{FF2B5EF4-FFF2-40B4-BE49-F238E27FC236}">
                      <a16:creationId xmlns:a16="http://schemas.microsoft.com/office/drawing/2014/main" id="{99AE4F42-CA77-9B94-7FF2-C3EC9624D86C}"/>
                    </a:ext>
                  </a:extLst>
                </p14:cNvPr>
                <p14:cNvContentPartPr/>
                <p14:nvPr/>
              </p14:nvContentPartPr>
              <p14:xfrm>
                <a:off x="2604840" y="2030820"/>
                <a:ext cx="42840" cy="34920"/>
              </p14:xfrm>
            </p:contentPart>
          </mc:Choice>
          <mc:Fallback xmlns="">
            <p:pic>
              <p:nvPicPr>
                <p:cNvPr id="242" name="Ink 241">
                  <a:extLst>
                    <a:ext uri="{FF2B5EF4-FFF2-40B4-BE49-F238E27FC236}">
                      <a16:creationId xmlns:a16="http://schemas.microsoft.com/office/drawing/2014/main" id="{99AE4F42-CA77-9B94-7FF2-C3EC9624D86C}"/>
                    </a:ext>
                  </a:extLst>
                </p:cNvPr>
                <p:cNvPicPr/>
                <p:nvPr/>
              </p:nvPicPr>
              <p:blipFill>
                <a:blip r:embed="rId305"/>
                <a:stretch>
                  <a:fillRect/>
                </a:stretch>
              </p:blipFill>
              <p:spPr>
                <a:xfrm>
                  <a:off x="2595840" y="2022180"/>
                  <a:ext cx="604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243" name="Ink 242">
                  <a:extLst>
                    <a:ext uri="{FF2B5EF4-FFF2-40B4-BE49-F238E27FC236}">
                      <a16:creationId xmlns:a16="http://schemas.microsoft.com/office/drawing/2014/main" id="{DEFAA737-0C05-1570-62A6-AAA4C23E5C91}"/>
                    </a:ext>
                  </a:extLst>
                </p14:cNvPr>
                <p14:cNvContentPartPr/>
                <p14:nvPr/>
              </p14:nvContentPartPr>
              <p14:xfrm>
                <a:off x="2681160" y="1955940"/>
                <a:ext cx="74520" cy="144360"/>
              </p14:xfrm>
            </p:contentPart>
          </mc:Choice>
          <mc:Fallback xmlns="">
            <p:pic>
              <p:nvPicPr>
                <p:cNvPr id="243" name="Ink 242">
                  <a:extLst>
                    <a:ext uri="{FF2B5EF4-FFF2-40B4-BE49-F238E27FC236}">
                      <a16:creationId xmlns:a16="http://schemas.microsoft.com/office/drawing/2014/main" id="{DEFAA737-0C05-1570-62A6-AAA4C23E5C91}"/>
                    </a:ext>
                  </a:extLst>
                </p:cNvPr>
                <p:cNvPicPr/>
                <p:nvPr/>
              </p:nvPicPr>
              <p:blipFill>
                <a:blip r:embed="rId307"/>
                <a:stretch>
                  <a:fillRect/>
                </a:stretch>
              </p:blipFill>
              <p:spPr>
                <a:xfrm>
                  <a:off x="2672520" y="1946940"/>
                  <a:ext cx="9216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245" name="Ink 244">
                  <a:extLst>
                    <a:ext uri="{FF2B5EF4-FFF2-40B4-BE49-F238E27FC236}">
                      <a16:creationId xmlns:a16="http://schemas.microsoft.com/office/drawing/2014/main" id="{4391FFFD-A9DD-13A3-2D16-AD1D0B6B953E}"/>
                    </a:ext>
                  </a:extLst>
                </p14:cNvPr>
                <p14:cNvContentPartPr/>
                <p14:nvPr/>
              </p14:nvContentPartPr>
              <p14:xfrm>
                <a:off x="2430240" y="2121900"/>
                <a:ext cx="115200" cy="165240"/>
              </p14:xfrm>
            </p:contentPart>
          </mc:Choice>
          <mc:Fallback xmlns="">
            <p:pic>
              <p:nvPicPr>
                <p:cNvPr id="245" name="Ink 244">
                  <a:extLst>
                    <a:ext uri="{FF2B5EF4-FFF2-40B4-BE49-F238E27FC236}">
                      <a16:creationId xmlns:a16="http://schemas.microsoft.com/office/drawing/2014/main" id="{4391FFFD-A9DD-13A3-2D16-AD1D0B6B953E}"/>
                    </a:ext>
                  </a:extLst>
                </p:cNvPr>
                <p:cNvPicPr/>
                <p:nvPr/>
              </p:nvPicPr>
              <p:blipFill>
                <a:blip r:embed="rId309"/>
                <a:stretch>
                  <a:fillRect/>
                </a:stretch>
              </p:blipFill>
              <p:spPr>
                <a:xfrm>
                  <a:off x="2421240" y="2112900"/>
                  <a:ext cx="13284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46" name="Ink 245">
                  <a:extLst>
                    <a:ext uri="{FF2B5EF4-FFF2-40B4-BE49-F238E27FC236}">
                      <a16:creationId xmlns:a16="http://schemas.microsoft.com/office/drawing/2014/main" id="{33DB3D99-FCE9-9EF0-74FC-CFE26C279450}"/>
                    </a:ext>
                  </a:extLst>
                </p14:cNvPr>
                <p14:cNvContentPartPr/>
                <p14:nvPr/>
              </p14:nvContentPartPr>
              <p14:xfrm>
                <a:off x="2604840" y="2257620"/>
                <a:ext cx="2160" cy="22320"/>
              </p14:xfrm>
            </p:contentPart>
          </mc:Choice>
          <mc:Fallback xmlns="">
            <p:pic>
              <p:nvPicPr>
                <p:cNvPr id="246" name="Ink 245">
                  <a:extLst>
                    <a:ext uri="{FF2B5EF4-FFF2-40B4-BE49-F238E27FC236}">
                      <a16:creationId xmlns:a16="http://schemas.microsoft.com/office/drawing/2014/main" id="{33DB3D99-FCE9-9EF0-74FC-CFE26C279450}"/>
                    </a:ext>
                  </a:extLst>
                </p:cNvPr>
                <p:cNvPicPr/>
                <p:nvPr/>
              </p:nvPicPr>
              <p:blipFill>
                <a:blip r:embed="rId311"/>
                <a:stretch>
                  <a:fillRect/>
                </a:stretch>
              </p:blipFill>
              <p:spPr>
                <a:xfrm>
                  <a:off x="2595840" y="2248620"/>
                  <a:ext cx="1980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47" name="Ink 246">
                  <a:extLst>
                    <a:ext uri="{FF2B5EF4-FFF2-40B4-BE49-F238E27FC236}">
                      <a16:creationId xmlns:a16="http://schemas.microsoft.com/office/drawing/2014/main" id="{3FEA5E9A-8F74-A137-BB01-52FB9A1F682D}"/>
                    </a:ext>
                  </a:extLst>
                </p14:cNvPr>
                <p14:cNvContentPartPr/>
                <p14:nvPr/>
              </p14:nvContentPartPr>
              <p14:xfrm>
                <a:off x="2613120" y="2185260"/>
                <a:ext cx="2160" cy="6480"/>
              </p14:xfrm>
            </p:contentPart>
          </mc:Choice>
          <mc:Fallback xmlns="">
            <p:pic>
              <p:nvPicPr>
                <p:cNvPr id="247" name="Ink 246">
                  <a:extLst>
                    <a:ext uri="{FF2B5EF4-FFF2-40B4-BE49-F238E27FC236}">
                      <a16:creationId xmlns:a16="http://schemas.microsoft.com/office/drawing/2014/main" id="{3FEA5E9A-8F74-A137-BB01-52FB9A1F682D}"/>
                    </a:ext>
                  </a:extLst>
                </p:cNvPr>
                <p:cNvPicPr/>
                <p:nvPr/>
              </p:nvPicPr>
              <p:blipFill>
                <a:blip r:embed="rId313"/>
                <a:stretch>
                  <a:fillRect/>
                </a:stretch>
              </p:blipFill>
              <p:spPr>
                <a:xfrm>
                  <a:off x="2604120" y="2176260"/>
                  <a:ext cx="198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248" name="Ink 247">
                  <a:extLst>
                    <a:ext uri="{FF2B5EF4-FFF2-40B4-BE49-F238E27FC236}">
                      <a16:creationId xmlns:a16="http://schemas.microsoft.com/office/drawing/2014/main" id="{BF0A53F0-AC14-D089-3C91-AE953B34B69E}"/>
                    </a:ext>
                  </a:extLst>
                </p14:cNvPr>
                <p14:cNvContentPartPr/>
                <p14:nvPr/>
              </p14:nvContentPartPr>
              <p14:xfrm>
                <a:off x="2666760" y="2221260"/>
                <a:ext cx="42480" cy="65880"/>
              </p14:xfrm>
            </p:contentPart>
          </mc:Choice>
          <mc:Fallback xmlns="">
            <p:pic>
              <p:nvPicPr>
                <p:cNvPr id="248" name="Ink 247">
                  <a:extLst>
                    <a:ext uri="{FF2B5EF4-FFF2-40B4-BE49-F238E27FC236}">
                      <a16:creationId xmlns:a16="http://schemas.microsoft.com/office/drawing/2014/main" id="{BF0A53F0-AC14-D089-3C91-AE953B34B69E}"/>
                    </a:ext>
                  </a:extLst>
                </p:cNvPr>
                <p:cNvPicPr/>
                <p:nvPr/>
              </p:nvPicPr>
              <p:blipFill>
                <a:blip r:embed="rId315"/>
                <a:stretch>
                  <a:fillRect/>
                </a:stretch>
              </p:blipFill>
              <p:spPr>
                <a:xfrm>
                  <a:off x="2658120" y="2212620"/>
                  <a:ext cx="6012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249" name="Ink 248">
                  <a:extLst>
                    <a:ext uri="{FF2B5EF4-FFF2-40B4-BE49-F238E27FC236}">
                      <a16:creationId xmlns:a16="http://schemas.microsoft.com/office/drawing/2014/main" id="{CFE34D2A-F8AB-D8A0-E01A-8F676A5E10C2}"/>
                    </a:ext>
                  </a:extLst>
                </p14:cNvPr>
                <p14:cNvContentPartPr/>
                <p14:nvPr/>
              </p14:nvContentPartPr>
              <p14:xfrm>
                <a:off x="2740200" y="2213340"/>
                <a:ext cx="64080" cy="70200"/>
              </p14:xfrm>
            </p:contentPart>
          </mc:Choice>
          <mc:Fallback xmlns="">
            <p:pic>
              <p:nvPicPr>
                <p:cNvPr id="249" name="Ink 248">
                  <a:extLst>
                    <a:ext uri="{FF2B5EF4-FFF2-40B4-BE49-F238E27FC236}">
                      <a16:creationId xmlns:a16="http://schemas.microsoft.com/office/drawing/2014/main" id="{CFE34D2A-F8AB-D8A0-E01A-8F676A5E10C2}"/>
                    </a:ext>
                  </a:extLst>
                </p:cNvPr>
                <p:cNvPicPr/>
                <p:nvPr/>
              </p:nvPicPr>
              <p:blipFill>
                <a:blip r:embed="rId317"/>
                <a:stretch>
                  <a:fillRect/>
                </a:stretch>
              </p:blipFill>
              <p:spPr>
                <a:xfrm>
                  <a:off x="2731560" y="2204700"/>
                  <a:ext cx="8172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250" name="Ink 249">
                  <a:extLst>
                    <a:ext uri="{FF2B5EF4-FFF2-40B4-BE49-F238E27FC236}">
                      <a16:creationId xmlns:a16="http://schemas.microsoft.com/office/drawing/2014/main" id="{B67486DA-2551-B9A0-7A13-9C2A8B8F5B4D}"/>
                    </a:ext>
                  </a:extLst>
                </p14:cNvPr>
                <p14:cNvContentPartPr/>
                <p14:nvPr/>
              </p14:nvContentPartPr>
              <p14:xfrm>
                <a:off x="2842080" y="2221260"/>
                <a:ext cx="40680" cy="51120"/>
              </p14:xfrm>
            </p:contentPart>
          </mc:Choice>
          <mc:Fallback xmlns="">
            <p:pic>
              <p:nvPicPr>
                <p:cNvPr id="250" name="Ink 249">
                  <a:extLst>
                    <a:ext uri="{FF2B5EF4-FFF2-40B4-BE49-F238E27FC236}">
                      <a16:creationId xmlns:a16="http://schemas.microsoft.com/office/drawing/2014/main" id="{B67486DA-2551-B9A0-7A13-9C2A8B8F5B4D}"/>
                    </a:ext>
                  </a:extLst>
                </p:cNvPr>
                <p:cNvPicPr/>
                <p:nvPr/>
              </p:nvPicPr>
              <p:blipFill>
                <a:blip r:embed="rId319"/>
                <a:stretch>
                  <a:fillRect/>
                </a:stretch>
              </p:blipFill>
              <p:spPr>
                <a:xfrm>
                  <a:off x="2833080" y="2212260"/>
                  <a:ext cx="5832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251" name="Ink 250">
                  <a:extLst>
                    <a:ext uri="{FF2B5EF4-FFF2-40B4-BE49-F238E27FC236}">
                      <a16:creationId xmlns:a16="http://schemas.microsoft.com/office/drawing/2014/main" id="{9958929A-D4F5-4C70-CBC8-BCE45B65B7F5}"/>
                    </a:ext>
                  </a:extLst>
                </p14:cNvPr>
                <p14:cNvContentPartPr/>
                <p14:nvPr/>
              </p14:nvContentPartPr>
              <p14:xfrm>
                <a:off x="2945040" y="2165820"/>
                <a:ext cx="5040" cy="127080"/>
              </p14:xfrm>
            </p:contentPart>
          </mc:Choice>
          <mc:Fallback xmlns="">
            <p:pic>
              <p:nvPicPr>
                <p:cNvPr id="251" name="Ink 250">
                  <a:extLst>
                    <a:ext uri="{FF2B5EF4-FFF2-40B4-BE49-F238E27FC236}">
                      <a16:creationId xmlns:a16="http://schemas.microsoft.com/office/drawing/2014/main" id="{9958929A-D4F5-4C70-CBC8-BCE45B65B7F5}"/>
                    </a:ext>
                  </a:extLst>
                </p:cNvPr>
                <p:cNvPicPr/>
                <p:nvPr/>
              </p:nvPicPr>
              <p:blipFill>
                <a:blip r:embed="rId321"/>
                <a:stretch>
                  <a:fillRect/>
                </a:stretch>
              </p:blipFill>
              <p:spPr>
                <a:xfrm>
                  <a:off x="2936040" y="2156820"/>
                  <a:ext cx="2268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252" name="Ink 251">
                  <a:extLst>
                    <a:ext uri="{FF2B5EF4-FFF2-40B4-BE49-F238E27FC236}">
                      <a16:creationId xmlns:a16="http://schemas.microsoft.com/office/drawing/2014/main" id="{62214EB4-349B-9F44-EB82-7C9E696E22AF}"/>
                    </a:ext>
                  </a:extLst>
                </p14:cNvPr>
                <p14:cNvContentPartPr/>
                <p14:nvPr/>
              </p14:nvContentPartPr>
              <p14:xfrm>
                <a:off x="2924880" y="2218740"/>
                <a:ext cx="52560" cy="3600"/>
              </p14:xfrm>
            </p:contentPart>
          </mc:Choice>
          <mc:Fallback xmlns="">
            <p:pic>
              <p:nvPicPr>
                <p:cNvPr id="252" name="Ink 251">
                  <a:extLst>
                    <a:ext uri="{FF2B5EF4-FFF2-40B4-BE49-F238E27FC236}">
                      <a16:creationId xmlns:a16="http://schemas.microsoft.com/office/drawing/2014/main" id="{62214EB4-349B-9F44-EB82-7C9E696E22AF}"/>
                    </a:ext>
                  </a:extLst>
                </p:cNvPr>
                <p:cNvPicPr/>
                <p:nvPr/>
              </p:nvPicPr>
              <p:blipFill>
                <a:blip r:embed="rId323"/>
                <a:stretch>
                  <a:fillRect/>
                </a:stretch>
              </p:blipFill>
              <p:spPr>
                <a:xfrm>
                  <a:off x="2915880" y="2209740"/>
                  <a:ext cx="702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253" name="Ink 252">
                  <a:extLst>
                    <a:ext uri="{FF2B5EF4-FFF2-40B4-BE49-F238E27FC236}">
                      <a16:creationId xmlns:a16="http://schemas.microsoft.com/office/drawing/2014/main" id="{B3F435D6-045C-F5E4-A425-A7A53BF79DF8}"/>
                    </a:ext>
                  </a:extLst>
                </p14:cNvPr>
                <p14:cNvContentPartPr/>
                <p14:nvPr/>
              </p14:nvContentPartPr>
              <p14:xfrm>
                <a:off x="3008040" y="2235300"/>
                <a:ext cx="8640" cy="55080"/>
              </p14:xfrm>
            </p:contentPart>
          </mc:Choice>
          <mc:Fallback xmlns="">
            <p:pic>
              <p:nvPicPr>
                <p:cNvPr id="253" name="Ink 252">
                  <a:extLst>
                    <a:ext uri="{FF2B5EF4-FFF2-40B4-BE49-F238E27FC236}">
                      <a16:creationId xmlns:a16="http://schemas.microsoft.com/office/drawing/2014/main" id="{B3F435D6-045C-F5E4-A425-A7A53BF79DF8}"/>
                    </a:ext>
                  </a:extLst>
                </p:cNvPr>
                <p:cNvPicPr/>
                <p:nvPr/>
              </p:nvPicPr>
              <p:blipFill>
                <a:blip r:embed="rId325"/>
                <a:stretch>
                  <a:fillRect/>
                </a:stretch>
              </p:blipFill>
              <p:spPr>
                <a:xfrm>
                  <a:off x="2999400" y="2226300"/>
                  <a:ext cx="2628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254" name="Ink 253">
                  <a:extLst>
                    <a:ext uri="{FF2B5EF4-FFF2-40B4-BE49-F238E27FC236}">
                      <a16:creationId xmlns:a16="http://schemas.microsoft.com/office/drawing/2014/main" id="{DF81AD0D-CBE8-11E1-4E7E-B0B080D672AC}"/>
                    </a:ext>
                  </a:extLst>
                </p14:cNvPr>
                <p14:cNvContentPartPr/>
                <p14:nvPr/>
              </p14:nvContentPartPr>
              <p14:xfrm>
                <a:off x="3020280" y="2183820"/>
                <a:ext cx="1440" cy="2520"/>
              </p14:xfrm>
            </p:contentPart>
          </mc:Choice>
          <mc:Fallback xmlns="">
            <p:pic>
              <p:nvPicPr>
                <p:cNvPr id="254" name="Ink 253">
                  <a:extLst>
                    <a:ext uri="{FF2B5EF4-FFF2-40B4-BE49-F238E27FC236}">
                      <a16:creationId xmlns:a16="http://schemas.microsoft.com/office/drawing/2014/main" id="{DF81AD0D-CBE8-11E1-4E7E-B0B080D672AC}"/>
                    </a:ext>
                  </a:extLst>
                </p:cNvPr>
                <p:cNvPicPr/>
                <p:nvPr/>
              </p:nvPicPr>
              <p:blipFill>
                <a:blip r:embed="rId327"/>
                <a:stretch>
                  <a:fillRect/>
                </a:stretch>
              </p:blipFill>
              <p:spPr>
                <a:xfrm>
                  <a:off x="3011280" y="2175180"/>
                  <a:ext cx="1908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255" name="Ink 254">
                  <a:extLst>
                    <a:ext uri="{FF2B5EF4-FFF2-40B4-BE49-F238E27FC236}">
                      <a16:creationId xmlns:a16="http://schemas.microsoft.com/office/drawing/2014/main" id="{E71A7717-8BDD-C6A5-D0B8-8560A5B68135}"/>
                    </a:ext>
                  </a:extLst>
                </p14:cNvPr>
                <p14:cNvContentPartPr/>
                <p14:nvPr/>
              </p14:nvContentPartPr>
              <p14:xfrm>
                <a:off x="3050880" y="2241420"/>
                <a:ext cx="50760" cy="66240"/>
              </p14:xfrm>
            </p:contentPart>
          </mc:Choice>
          <mc:Fallback xmlns="">
            <p:pic>
              <p:nvPicPr>
                <p:cNvPr id="255" name="Ink 254">
                  <a:extLst>
                    <a:ext uri="{FF2B5EF4-FFF2-40B4-BE49-F238E27FC236}">
                      <a16:creationId xmlns:a16="http://schemas.microsoft.com/office/drawing/2014/main" id="{E71A7717-8BDD-C6A5-D0B8-8560A5B68135}"/>
                    </a:ext>
                  </a:extLst>
                </p:cNvPr>
                <p:cNvPicPr/>
                <p:nvPr/>
              </p:nvPicPr>
              <p:blipFill>
                <a:blip r:embed="rId329"/>
                <a:stretch>
                  <a:fillRect/>
                </a:stretch>
              </p:blipFill>
              <p:spPr>
                <a:xfrm>
                  <a:off x="3041880" y="2232780"/>
                  <a:ext cx="6840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256" name="Ink 255">
                  <a:extLst>
                    <a:ext uri="{FF2B5EF4-FFF2-40B4-BE49-F238E27FC236}">
                      <a16:creationId xmlns:a16="http://schemas.microsoft.com/office/drawing/2014/main" id="{A31E8B3F-B4AE-0014-4BA3-1F8557D212B6}"/>
                    </a:ext>
                  </a:extLst>
                </p14:cNvPr>
                <p14:cNvContentPartPr/>
                <p14:nvPr/>
              </p14:nvContentPartPr>
              <p14:xfrm>
                <a:off x="3147000" y="2210460"/>
                <a:ext cx="134640" cy="73800"/>
              </p14:xfrm>
            </p:contentPart>
          </mc:Choice>
          <mc:Fallback xmlns="">
            <p:pic>
              <p:nvPicPr>
                <p:cNvPr id="256" name="Ink 255">
                  <a:extLst>
                    <a:ext uri="{FF2B5EF4-FFF2-40B4-BE49-F238E27FC236}">
                      <a16:creationId xmlns:a16="http://schemas.microsoft.com/office/drawing/2014/main" id="{A31E8B3F-B4AE-0014-4BA3-1F8557D212B6}"/>
                    </a:ext>
                  </a:extLst>
                </p:cNvPr>
                <p:cNvPicPr/>
                <p:nvPr/>
              </p:nvPicPr>
              <p:blipFill>
                <a:blip r:embed="rId331"/>
                <a:stretch>
                  <a:fillRect/>
                </a:stretch>
              </p:blipFill>
              <p:spPr>
                <a:xfrm>
                  <a:off x="3138000" y="2201820"/>
                  <a:ext cx="1522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259" name="Ink 258">
                  <a:extLst>
                    <a:ext uri="{FF2B5EF4-FFF2-40B4-BE49-F238E27FC236}">
                      <a16:creationId xmlns:a16="http://schemas.microsoft.com/office/drawing/2014/main" id="{574F82D7-6A40-8207-DAC2-169DDBD8266E}"/>
                    </a:ext>
                  </a:extLst>
                </p14:cNvPr>
                <p14:cNvContentPartPr/>
                <p14:nvPr/>
              </p14:nvContentPartPr>
              <p14:xfrm>
                <a:off x="2475600" y="2423940"/>
                <a:ext cx="57240" cy="114120"/>
              </p14:xfrm>
            </p:contentPart>
          </mc:Choice>
          <mc:Fallback xmlns="">
            <p:pic>
              <p:nvPicPr>
                <p:cNvPr id="259" name="Ink 258">
                  <a:extLst>
                    <a:ext uri="{FF2B5EF4-FFF2-40B4-BE49-F238E27FC236}">
                      <a16:creationId xmlns:a16="http://schemas.microsoft.com/office/drawing/2014/main" id="{574F82D7-6A40-8207-DAC2-169DDBD8266E}"/>
                    </a:ext>
                  </a:extLst>
                </p:cNvPr>
                <p:cNvPicPr/>
                <p:nvPr/>
              </p:nvPicPr>
              <p:blipFill>
                <a:blip r:embed="rId333"/>
                <a:stretch>
                  <a:fillRect/>
                </a:stretch>
              </p:blipFill>
              <p:spPr>
                <a:xfrm>
                  <a:off x="2466960" y="2414940"/>
                  <a:ext cx="7488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260" name="Ink 259">
                  <a:extLst>
                    <a:ext uri="{FF2B5EF4-FFF2-40B4-BE49-F238E27FC236}">
                      <a16:creationId xmlns:a16="http://schemas.microsoft.com/office/drawing/2014/main" id="{B92BDA43-0AB3-7B77-135F-81A1641B7363}"/>
                    </a:ext>
                  </a:extLst>
                </p14:cNvPr>
                <p14:cNvContentPartPr/>
                <p14:nvPr/>
              </p14:nvContentPartPr>
              <p14:xfrm>
                <a:off x="2542920" y="2423580"/>
                <a:ext cx="19800" cy="119520"/>
              </p14:xfrm>
            </p:contentPart>
          </mc:Choice>
          <mc:Fallback xmlns="">
            <p:pic>
              <p:nvPicPr>
                <p:cNvPr id="260" name="Ink 259">
                  <a:extLst>
                    <a:ext uri="{FF2B5EF4-FFF2-40B4-BE49-F238E27FC236}">
                      <a16:creationId xmlns:a16="http://schemas.microsoft.com/office/drawing/2014/main" id="{B92BDA43-0AB3-7B77-135F-81A1641B7363}"/>
                    </a:ext>
                  </a:extLst>
                </p:cNvPr>
                <p:cNvPicPr/>
                <p:nvPr/>
              </p:nvPicPr>
              <p:blipFill>
                <a:blip r:embed="rId335"/>
                <a:stretch>
                  <a:fillRect/>
                </a:stretch>
              </p:blipFill>
              <p:spPr>
                <a:xfrm>
                  <a:off x="2533920" y="2414940"/>
                  <a:ext cx="3744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261" name="Ink 260">
                  <a:extLst>
                    <a:ext uri="{FF2B5EF4-FFF2-40B4-BE49-F238E27FC236}">
                      <a16:creationId xmlns:a16="http://schemas.microsoft.com/office/drawing/2014/main" id="{26FF1DE4-B0CC-B509-CFC5-F3EFB3D3AA54}"/>
                    </a:ext>
                  </a:extLst>
                </p14:cNvPr>
                <p14:cNvContentPartPr/>
                <p14:nvPr/>
              </p14:nvContentPartPr>
              <p14:xfrm>
                <a:off x="2573880" y="2430420"/>
                <a:ext cx="37080" cy="87840"/>
              </p14:xfrm>
            </p:contentPart>
          </mc:Choice>
          <mc:Fallback xmlns="">
            <p:pic>
              <p:nvPicPr>
                <p:cNvPr id="261" name="Ink 260">
                  <a:extLst>
                    <a:ext uri="{FF2B5EF4-FFF2-40B4-BE49-F238E27FC236}">
                      <a16:creationId xmlns:a16="http://schemas.microsoft.com/office/drawing/2014/main" id="{26FF1DE4-B0CC-B509-CFC5-F3EFB3D3AA54}"/>
                    </a:ext>
                  </a:extLst>
                </p:cNvPr>
                <p:cNvPicPr/>
                <p:nvPr/>
              </p:nvPicPr>
              <p:blipFill>
                <a:blip r:embed="rId337"/>
                <a:stretch>
                  <a:fillRect/>
                </a:stretch>
              </p:blipFill>
              <p:spPr>
                <a:xfrm>
                  <a:off x="2564880" y="2421780"/>
                  <a:ext cx="5472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262" name="Ink 261">
                  <a:extLst>
                    <a:ext uri="{FF2B5EF4-FFF2-40B4-BE49-F238E27FC236}">
                      <a16:creationId xmlns:a16="http://schemas.microsoft.com/office/drawing/2014/main" id="{3E2DBF5A-62DF-A8D6-F355-9838B6A73C3F}"/>
                    </a:ext>
                  </a:extLst>
                </p14:cNvPr>
                <p14:cNvContentPartPr/>
                <p14:nvPr/>
              </p14:nvContentPartPr>
              <p14:xfrm>
                <a:off x="2618160" y="2418900"/>
                <a:ext cx="30960" cy="117000"/>
              </p14:xfrm>
            </p:contentPart>
          </mc:Choice>
          <mc:Fallback xmlns="">
            <p:pic>
              <p:nvPicPr>
                <p:cNvPr id="262" name="Ink 261">
                  <a:extLst>
                    <a:ext uri="{FF2B5EF4-FFF2-40B4-BE49-F238E27FC236}">
                      <a16:creationId xmlns:a16="http://schemas.microsoft.com/office/drawing/2014/main" id="{3E2DBF5A-62DF-A8D6-F355-9838B6A73C3F}"/>
                    </a:ext>
                  </a:extLst>
                </p:cNvPr>
                <p:cNvPicPr/>
                <p:nvPr/>
              </p:nvPicPr>
              <p:blipFill>
                <a:blip r:embed="rId339"/>
                <a:stretch>
                  <a:fillRect/>
                </a:stretch>
              </p:blipFill>
              <p:spPr>
                <a:xfrm>
                  <a:off x="2609160" y="2409900"/>
                  <a:ext cx="4860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264" name="Ink 263">
                  <a:extLst>
                    <a:ext uri="{FF2B5EF4-FFF2-40B4-BE49-F238E27FC236}">
                      <a16:creationId xmlns:a16="http://schemas.microsoft.com/office/drawing/2014/main" id="{26F6B4A8-1C56-A6A7-A511-F2163A076B57}"/>
                    </a:ext>
                  </a:extLst>
                </p14:cNvPr>
                <p14:cNvContentPartPr/>
                <p14:nvPr/>
              </p14:nvContentPartPr>
              <p14:xfrm>
                <a:off x="2688360" y="2487300"/>
                <a:ext cx="45360" cy="55440"/>
              </p14:xfrm>
            </p:contentPart>
          </mc:Choice>
          <mc:Fallback xmlns="">
            <p:pic>
              <p:nvPicPr>
                <p:cNvPr id="264" name="Ink 263">
                  <a:extLst>
                    <a:ext uri="{FF2B5EF4-FFF2-40B4-BE49-F238E27FC236}">
                      <a16:creationId xmlns:a16="http://schemas.microsoft.com/office/drawing/2014/main" id="{26F6B4A8-1C56-A6A7-A511-F2163A076B57}"/>
                    </a:ext>
                  </a:extLst>
                </p:cNvPr>
                <p:cNvPicPr/>
                <p:nvPr/>
              </p:nvPicPr>
              <p:blipFill>
                <a:blip r:embed="rId341"/>
                <a:stretch>
                  <a:fillRect/>
                </a:stretch>
              </p:blipFill>
              <p:spPr>
                <a:xfrm>
                  <a:off x="2679360" y="2478660"/>
                  <a:ext cx="630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265" name="Ink 264">
                  <a:extLst>
                    <a:ext uri="{FF2B5EF4-FFF2-40B4-BE49-F238E27FC236}">
                      <a16:creationId xmlns:a16="http://schemas.microsoft.com/office/drawing/2014/main" id="{62973736-81D3-44BE-D28A-99D7F94D86C9}"/>
                    </a:ext>
                  </a:extLst>
                </p14:cNvPr>
                <p14:cNvContentPartPr/>
                <p14:nvPr/>
              </p14:nvContentPartPr>
              <p14:xfrm>
                <a:off x="2748120" y="2485860"/>
                <a:ext cx="52560" cy="67320"/>
              </p14:xfrm>
            </p:contentPart>
          </mc:Choice>
          <mc:Fallback xmlns="">
            <p:pic>
              <p:nvPicPr>
                <p:cNvPr id="265" name="Ink 264">
                  <a:extLst>
                    <a:ext uri="{FF2B5EF4-FFF2-40B4-BE49-F238E27FC236}">
                      <a16:creationId xmlns:a16="http://schemas.microsoft.com/office/drawing/2014/main" id="{62973736-81D3-44BE-D28A-99D7F94D86C9}"/>
                    </a:ext>
                  </a:extLst>
                </p:cNvPr>
                <p:cNvPicPr/>
                <p:nvPr/>
              </p:nvPicPr>
              <p:blipFill>
                <a:blip r:embed="rId343"/>
                <a:stretch>
                  <a:fillRect/>
                </a:stretch>
              </p:blipFill>
              <p:spPr>
                <a:xfrm>
                  <a:off x="2739480" y="2476860"/>
                  <a:ext cx="7020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266" name="Ink 265">
                  <a:extLst>
                    <a:ext uri="{FF2B5EF4-FFF2-40B4-BE49-F238E27FC236}">
                      <a16:creationId xmlns:a16="http://schemas.microsoft.com/office/drawing/2014/main" id="{F527E101-77A9-44C8-8BEF-4F4361923340}"/>
                    </a:ext>
                  </a:extLst>
                </p14:cNvPr>
                <p14:cNvContentPartPr/>
                <p14:nvPr/>
              </p14:nvContentPartPr>
              <p14:xfrm>
                <a:off x="2857920" y="2439780"/>
                <a:ext cx="19800" cy="126360"/>
              </p14:xfrm>
            </p:contentPart>
          </mc:Choice>
          <mc:Fallback xmlns="">
            <p:pic>
              <p:nvPicPr>
                <p:cNvPr id="266" name="Ink 265">
                  <a:extLst>
                    <a:ext uri="{FF2B5EF4-FFF2-40B4-BE49-F238E27FC236}">
                      <a16:creationId xmlns:a16="http://schemas.microsoft.com/office/drawing/2014/main" id="{F527E101-77A9-44C8-8BEF-4F4361923340}"/>
                    </a:ext>
                  </a:extLst>
                </p:cNvPr>
                <p:cNvPicPr/>
                <p:nvPr/>
              </p:nvPicPr>
              <p:blipFill>
                <a:blip r:embed="rId345"/>
                <a:stretch>
                  <a:fillRect/>
                </a:stretch>
              </p:blipFill>
              <p:spPr>
                <a:xfrm>
                  <a:off x="2848920" y="2430780"/>
                  <a:ext cx="374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267" name="Ink 266">
                  <a:extLst>
                    <a:ext uri="{FF2B5EF4-FFF2-40B4-BE49-F238E27FC236}">
                      <a16:creationId xmlns:a16="http://schemas.microsoft.com/office/drawing/2014/main" id="{AE1246A1-1B53-8E75-F8CB-9475CFFFEDF4}"/>
                    </a:ext>
                  </a:extLst>
                </p14:cNvPr>
                <p14:cNvContentPartPr/>
                <p14:nvPr/>
              </p14:nvContentPartPr>
              <p14:xfrm>
                <a:off x="2830920" y="2494140"/>
                <a:ext cx="53280" cy="5040"/>
              </p14:xfrm>
            </p:contentPart>
          </mc:Choice>
          <mc:Fallback xmlns="">
            <p:pic>
              <p:nvPicPr>
                <p:cNvPr id="267" name="Ink 266">
                  <a:extLst>
                    <a:ext uri="{FF2B5EF4-FFF2-40B4-BE49-F238E27FC236}">
                      <a16:creationId xmlns:a16="http://schemas.microsoft.com/office/drawing/2014/main" id="{AE1246A1-1B53-8E75-F8CB-9475CFFFEDF4}"/>
                    </a:ext>
                  </a:extLst>
                </p:cNvPr>
                <p:cNvPicPr/>
                <p:nvPr/>
              </p:nvPicPr>
              <p:blipFill>
                <a:blip r:embed="rId347"/>
                <a:stretch>
                  <a:fillRect/>
                </a:stretch>
              </p:blipFill>
              <p:spPr>
                <a:xfrm>
                  <a:off x="2821920" y="2485140"/>
                  <a:ext cx="709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268" name="Ink 267">
                  <a:extLst>
                    <a:ext uri="{FF2B5EF4-FFF2-40B4-BE49-F238E27FC236}">
                      <a16:creationId xmlns:a16="http://schemas.microsoft.com/office/drawing/2014/main" id="{8307BD0D-AE51-B8F0-CB16-812761603E67}"/>
                    </a:ext>
                  </a:extLst>
                </p14:cNvPr>
                <p14:cNvContentPartPr/>
                <p14:nvPr/>
              </p14:nvContentPartPr>
              <p14:xfrm>
                <a:off x="2910120" y="2493420"/>
                <a:ext cx="41760" cy="64440"/>
              </p14:xfrm>
            </p:contentPart>
          </mc:Choice>
          <mc:Fallback xmlns="">
            <p:pic>
              <p:nvPicPr>
                <p:cNvPr id="268" name="Ink 267">
                  <a:extLst>
                    <a:ext uri="{FF2B5EF4-FFF2-40B4-BE49-F238E27FC236}">
                      <a16:creationId xmlns:a16="http://schemas.microsoft.com/office/drawing/2014/main" id="{8307BD0D-AE51-B8F0-CB16-812761603E67}"/>
                    </a:ext>
                  </a:extLst>
                </p:cNvPr>
                <p:cNvPicPr/>
                <p:nvPr/>
              </p:nvPicPr>
              <p:blipFill>
                <a:blip r:embed="rId349"/>
                <a:stretch>
                  <a:fillRect/>
                </a:stretch>
              </p:blipFill>
              <p:spPr>
                <a:xfrm>
                  <a:off x="2901480" y="2484420"/>
                  <a:ext cx="5940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269" name="Ink 268">
                  <a:extLst>
                    <a:ext uri="{FF2B5EF4-FFF2-40B4-BE49-F238E27FC236}">
                      <a16:creationId xmlns:a16="http://schemas.microsoft.com/office/drawing/2014/main" id="{2CA11CF3-8E76-C72E-50DB-BCB79FBF4C2D}"/>
                    </a:ext>
                  </a:extLst>
                </p14:cNvPr>
                <p14:cNvContentPartPr/>
                <p14:nvPr/>
              </p14:nvContentPartPr>
              <p14:xfrm>
                <a:off x="2983560" y="2480820"/>
                <a:ext cx="55800" cy="60120"/>
              </p14:xfrm>
            </p:contentPart>
          </mc:Choice>
          <mc:Fallback xmlns="">
            <p:pic>
              <p:nvPicPr>
                <p:cNvPr id="269" name="Ink 268">
                  <a:extLst>
                    <a:ext uri="{FF2B5EF4-FFF2-40B4-BE49-F238E27FC236}">
                      <a16:creationId xmlns:a16="http://schemas.microsoft.com/office/drawing/2014/main" id="{2CA11CF3-8E76-C72E-50DB-BCB79FBF4C2D}"/>
                    </a:ext>
                  </a:extLst>
                </p:cNvPr>
                <p:cNvPicPr/>
                <p:nvPr/>
              </p:nvPicPr>
              <p:blipFill>
                <a:blip r:embed="rId351"/>
                <a:stretch>
                  <a:fillRect/>
                </a:stretch>
              </p:blipFill>
              <p:spPr>
                <a:xfrm>
                  <a:off x="2974920" y="2471820"/>
                  <a:ext cx="7344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270" name="Ink 269">
                  <a:extLst>
                    <a:ext uri="{FF2B5EF4-FFF2-40B4-BE49-F238E27FC236}">
                      <a16:creationId xmlns:a16="http://schemas.microsoft.com/office/drawing/2014/main" id="{355A0E82-8B3E-EEE8-1F44-35B12F0F7D33}"/>
                    </a:ext>
                  </a:extLst>
                </p14:cNvPr>
                <p14:cNvContentPartPr/>
                <p14:nvPr/>
              </p14:nvContentPartPr>
              <p14:xfrm>
                <a:off x="3084720" y="2417460"/>
                <a:ext cx="1800" cy="131040"/>
              </p14:xfrm>
            </p:contentPart>
          </mc:Choice>
          <mc:Fallback xmlns="">
            <p:pic>
              <p:nvPicPr>
                <p:cNvPr id="270" name="Ink 269">
                  <a:extLst>
                    <a:ext uri="{FF2B5EF4-FFF2-40B4-BE49-F238E27FC236}">
                      <a16:creationId xmlns:a16="http://schemas.microsoft.com/office/drawing/2014/main" id="{355A0E82-8B3E-EEE8-1F44-35B12F0F7D33}"/>
                    </a:ext>
                  </a:extLst>
                </p:cNvPr>
                <p:cNvPicPr/>
                <p:nvPr/>
              </p:nvPicPr>
              <p:blipFill>
                <a:blip r:embed="rId353"/>
                <a:stretch>
                  <a:fillRect/>
                </a:stretch>
              </p:blipFill>
              <p:spPr>
                <a:xfrm>
                  <a:off x="3076080" y="2408460"/>
                  <a:ext cx="1944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272" name="Ink 271">
                  <a:extLst>
                    <a:ext uri="{FF2B5EF4-FFF2-40B4-BE49-F238E27FC236}">
                      <a16:creationId xmlns:a16="http://schemas.microsoft.com/office/drawing/2014/main" id="{4A53B201-6EB1-8371-9519-8B4DB890B81C}"/>
                    </a:ext>
                  </a:extLst>
                </p14:cNvPr>
                <p14:cNvContentPartPr/>
                <p14:nvPr/>
              </p14:nvContentPartPr>
              <p14:xfrm>
                <a:off x="3166440" y="2487660"/>
                <a:ext cx="31320" cy="41400"/>
              </p14:xfrm>
            </p:contentPart>
          </mc:Choice>
          <mc:Fallback xmlns="">
            <p:pic>
              <p:nvPicPr>
                <p:cNvPr id="272" name="Ink 271">
                  <a:extLst>
                    <a:ext uri="{FF2B5EF4-FFF2-40B4-BE49-F238E27FC236}">
                      <a16:creationId xmlns:a16="http://schemas.microsoft.com/office/drawing/2014/main" id="{4A53B201-6EB1-8371-9519-8B4DB890B81C}"/>
                    </a:ext>
                  </a:extLst>
                </p:cNvPr>
                <p:cNvPicPr/>
                <p:nvPr/>
              </p:nvPicPr>
              <p:blipFill>
                <a:blip r:embed="rId355"/>
                <a:stretch>
                  <a:fillRect/>
                </a:stretch>
              </p:blipFill>
              <p:spPr>
                <a:xfrm>
                  <a:off x="3157800" y="2478660"/>
                  <a:ext cx="4896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273" name="Ink 272">
                  <a:extLst>
                    <a:ext uri="{FF2B5EF4-FFF2-40B4-BE49-F238E27FC236}">
                      <a16:creationId xmlns:a16="http://schemas.microsoft.com/office/drawing/2014/main" id="{E8441A7A-DCA6-1A65-3F18-54307C1EF200}"/>
                    </a:ext>
                  </a:extLst>
                </p14:cNvPr>
                <p14:cNvContentPartPr/>
                <p14:nvPr/>
              </p14:nvContentPartPr>
              <p14:xfrm>
                <a:off x="3191640" y="2490900"/>
                <a:ext cx="14760" cy="84960"/>
              </p14:xfrm>
            </p:contentPart>
          </mc:Choice>
          <mc:Fallback xmlns="">
            <p:pic>
              <p:nvPicPr>
                <p:cNvPr id="273" name="Ink 272">
                  <a:extLst>
                    <a:ext uri="{FF2B5EF4-FFF2-40B4-BE49-F238E27FC236}">
                      <a16:creationId xmlns:a16="http://schemas.microsoft.com/office/drawing/2014/main" id="{E8441A7A-DCA6-1A65-3F18-54307C1EF200}"/>
                    </a:ext>
                  </a:extLst>
                </p:cNvPr>
                <p:cNvPicPr/>
                <p:nvPr/>
              </p:nvPicPr>
              <p:blipFill>
                <a:blip r:embed="rId357"/>
                <a:stretch>
                  <a:fillRect/>
                </a:stretch>
              </p:blipFill>
              <p:spPr>
                <a:xfrm>
                  <a:off x="3182640" y="2482260"/>
                  <a:ext cx="324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275" name="Ink 274">
                  <a:extLst>
                    <a:ext uri="{FF2B5EF4-FFF2-40B4-BE49-F238E27FC236}">
                      <a16:creationId xmlns:a16="http://schemas.microsoft.com/office/drawing/2014/main" id="{29E278AD-AFE8-30F0-575F-6A8BDA837159}"/>
                    </a:ext>
                  </a:extLst>
                </p14:cNvPr>
                <p14:cNvContentPartPr/>
                <p14:nvPr/>
              </p14:nvContentPartPr>
              <p14:xfrm>
                <a:off x="3284160" y="2335020"/>
                <a:ext cx="43560" cy="223200"/>
              </p14:xfrm>
            </p:contentPart>
          </mc:Choice>
          <mc:Fallback xmlns="">
            <p:pic>
              <p:nvPicPr>
                <p:cNvPr id="275" name="Ink 274">
                  <a:extLst>
                    <a:ext uri="{FF2B5EF4-FFF2-40B4-BE49-F238E27FC236}">
                      <a16:creationId xmlns:a16="http://schemas.microsoft.com/office/drawing/2014/main" id="{29E278AD-AFE8-30F0-575F-6A8BDA837159}"/>
                    </a:ext>
                  </a:extLst>
                </p:cNvPr>
                <p:cNvPicPr/>
                <p:nvPr/>
              </p:nvPicPr>
              <p:blipFill>
                <a:blip r:embed="rId359"/>
                <a:stretch>
                  <a:fillRect/>
                </a:stretch>
              </p:blipFill>
              <p:spPr>
                <a:xfrm>
                  <a:off x="3275160" y="2326020"/>
                  <a:ext cx="61200" cy="240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60">
            <p14:nvContentPartPr>
              <p14:cNvPr id="277" name="Ink 276">
                <a:extLst>
                  <a:ext uri="{FF2B5EF4-FFF2-40B4-BE49-F238E27FC236}">
                    <a16:creationId xmlns:a16="http://schemas.microsoft.com/office/drawing/2014/main" id="{DC63711C-651A-FA87-99C8-FD410BC7252B}"/>
                  </a:ext>
                </a:extLst>
              </p14:cNvPr>
              <p14:cNvContentPartPr/>
              <p14:nvPr/>
            </p14:nvContentPartPr>
            <p14:xfrm>
              <a:off x="4727040" y="3665670"/>
              <a:ext cx="9000" cy="137880"/>
            </p14:xfrm>
          </p:contentPart>
        </mc:Choice>
        <mc:Fallback>
          <p:pic>
            <p:nvPicPr>
              <p:cNvPr id="277" name="Ink 276">
                <a:extLst>
                  <a:ext uri="{FF2B5EF4-FFF2-40B4-BE49-F238E27FC236}">
                    <a16:creationId xmlns:a16="http://schemas.microsoft.com/office/drawing/2014/main" id="{DC63711C-651A-FA87-99C8-FD410BC7252B}"/>
                  </a:ext>
                </a:extLst>
              </p:cNvPr>
              <p:cNvPicPr/>
              <p:nvPr/>
            </p:nvPicPr>
            <p:blipFill>
              <a:blip r:embed="rId361"/>
              <a:stretch>
                <a:fillRect/>
              </a:stretch>
            </p:blipFill>
            <p:spPr>
              <a:xfrm>
                <a:off x="4718040" y="3656670"/>
                <a:ext cx="26640" cy="155520"/>
              </a:xfrm>
              <a:prstGeom prst="rect">
                <a:avLst/>
              </a:prstGeom>
            </p:spPr>
          </p:pic>
        </mc:Fallback>
      </mc:AlternateContent>
      <mc:AlternateContent xmlns:mc="http://schemas.openxmlformats.org/markup-compatibility/2006">
        <mc:Choice xmlns:p14="http://schemas.microsoft.com/office/powerpoint/2010/main" Requires="p14">
          <p:contentPart p14:bwMode="auto" r:id="rId362">
            <p14:nvContentPartPr>
              <p14:cNvPr id="278" name="Ink 277">
                <a:extLst>
                  <a:ext uri="{FF2B5EF4-FFF2-40B4-BE49-F238E27FC236}">
                    <a16:creationId xmlns:a16="http://schemas.microsoft.com/office/drawing/2014/main" id="{0EF5EADB-4223-4C01-697B-78E8E326ABD4}"/>
                  </a:ext>
                </a:extLst>
              </p14:cNvPr>
              <p14:cNvContentPartPr/>
              <p14:nvPr/>
            </p14:nvContentPartPr>
            <p14:xfrm>
              <a:off x="4683480" y="3659550"/>
              <a:ext cx="92520" cy="101880"/>
            </p14:xfrm>
          </p:contentPart>
        </mc:Choice>
        <mc:Fallback>
          <p:pic>
            <p:nvPicPr>
              <p:cNvPr id="278" name="Ink 277">
                <a:extLst>
                  <a:ext uri="{FF2B5EF4-FFF2-40B4-BE49-F238E27FC236}">
                    <a16:creationId xmlns:a16="http://schemas.microsoft.com/office/drawing/2014/main" id="{0EF5EADB-4223-4C01-697B-78E8E326ABD4}"/>
                  </a:ext>
                </a:extLst>
              </p:cNvPr>
              <p:cNvPicPr/>
              <p:nvPr/>
            </p:nvPicPr>
            <p:blipFill>
              <a:blip r:embed="rId363"/>
              <a:stretch>
                <a:fillRect/>
              </a:stretch>
            </p:blipFill>
            <p:spPr>
              <a:xfrm>
                <a:off x="4674480" y="3650550"/>
                <a:ext cx="110160" cy="119520"/>
              </a:xfrm>
              <a:prstGeom prst="rect">
                <a:avLst/>
              </a:prstGeom>
            </p:spPr>
          </p:pic>
        </mc:Fallback>
      </mc:AlternateContent>
      <p:grpSp>
        <p:nvGrpSpPr>
          <p:cNvPr id="304" name="Group 303">
            <a:extLst>
              <a:ext uri="{FF2B5EF4-FFF2-40B4-BE49-F238E27FC236}">
                <a16:creationId xmlns:a16="http://schemas.microsoft.com/office/drawing/2014/main" id="{428F6CE9-60DB-4198-DC10-2F19F25D35E7}"/>
              </a:ext>
            </a:extLst>
          </p:cNvPr>
          <p:cNvGrpSpPr/>
          <p:nvPr/>
        </p:nvGrpSpPr>
        <p:grpSpPr>
          <a:xfrm>
            <a:off x="4507080" y="3842070"/>
            <a:ext cx="987840" cy="436320"/>
            <a:chOff x="4278480" y="2070420"/>
            <a:chExt cx="987840" cy="436320"/>
          </a:xfrm>
        </p:grpSpPr>
        <mc:AlternateContent xmlns:mc="http://schemas.openxmlformats.org/markup-compatibility/2006" xmlns:p14="http://schemas.microsoft.com/office/powerpoint/2010/main">
          <mc:Choice Requires="p14">
            <p:contentPart p14:bwMode="auto" r:id="rId364">
              <p14:nvContentPartPr>
                <p14:cNvPr id="280" name="Ink 279">
                  <a:extLst>
                    <a:ext uri="{FF2B5EF4-FFF2-40B4-BE49-F238E27FC236}">
                      <a16:creationId xmlns:a16="http://schemas.microsoft.com/office/drawing/2014/main" id="{574C9EBF-DCA1-4F86-D53B-EC6A296EEAC6}"/>
                    </a:ext>
                  </a:extLst>
                </p14:cNvPr>
                <p14:cNvContentPartPr/>
                <p14:nvPr/>
              </p14:nvContentPartPr>
              <p14:xfrm>
                <a:off x="4278480" y="2072220"/>
                <a:ext cx="77400" cy="162720"/>
              </p14:xfrm>
            </p:contentPart>
          </mc:Choice>
          <mc:Fallback xmlns="">
            <p:pic>
              <p:nvPicPr>
                <p:cNvPr id="280" name="Ink 279">
                  <a:extLst>
                    <a:ext uri="{FF2B5EF4-FFF2-40B4-BE49-F238E27FC236}">
                      <a16:creationId xmlns:a16="http://schemas.microsoft.com/office/drawing/2014/main" id="{574C9EBF-DCA1-4F86-D53B-EC6A296EEAC6}"/>
                    </a:ext>
                  </a:extLst>
                </p:cNvPr>
                <p:cNvPicPr/>
                <p:nvPr/>
              </p:nvPicPr>
              <p:blipFill>
                <a:blip r:embed="rId365"/>
                <a:stretch>
                  <a:fillRect/>
                </a:stretch>
              </p:blipFill>
              <p:spPr>
                <a:xfrm>
                  <a:off x="4269840" y="2063220"/>
                  <a:ext cx="9504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281" name="Ink 280">
                  <a:extLst>
                    <a:ext uri="{FF2B5EF4-FFF2-40B4-BE49-F238E27FC236}">
                      <a16:creationId xmlns:a16="http://schemas.microsoft.com/office/drawing/2014/main" id="{4247C5FC-57E0-4C63-4603-BF5CD99A144C}"/>
                    </a:ext>
                  </a:extLst>
                </p14:cNvPr>
                <p14:cNvContentPartPr/>
                <p14:nvPr/>
              </p14:nvContentPartPr>
              <p14:xfrm>
                <a:off x="4388280" y="2183100"/>
                <a:ext cx="57960" cy="63720"/>
              </p14:xfrm>
            </p:contentPart>
          </mc:Choice>
          <mc:Fallback xmlns="">
            <p:pic>
              <p:nvPicPr>
                <p:cNvPr id="281" name="Ink 280">
                  <a:extLst>
                    <a:ext uri="{FF2B5EF4-FFF2-40B4-BE49-F238E27FC236}">
                      <a16:creationId xmlns:a16="http://schemas.microsoft.com/office/drawing/2014/main" id="{4247C5FC-57E0-4C63-4603-BF5CD99A144C}"/>
                    </a:ext>
                  </a:extLst>
                </p:cNvPr>
                <p:cNvPicPr/>
                <p:nvPr/>
              </p:nvPicPr>
              <p:blipFill>
                <a:blip r:embed="rId367"/>
                <a:stretch>
                  <a:fillRect/>
                </a:stretch>
              </p:blipFill>
              <p:spPr>
                <a:xfrm>
                  <a:off x="4379640" y="2174460"/>
                  <a:ext cx="7560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282" name="Ink 281">
                  <a:extLst>
                    <a:ext uri="{FF2B5EF4-FFF2-40B4-BE49-F238E27FC236}">
                      <a16:creationId xmlns:a16="http://schemas.microsoft.com/office/drawing/2014/main" id="{822D050D-9913-822D-D7E7-0C0347E86AE9}"/>
                    </a:ext>
                  </a:extLst>
                </p14:cNvPr>
                <p14:cNvContentPartPr/>
                <p14:nvPr/>
              </p14:nvContentPartPr>
              <p14:xfrm>
                <a:off x="4490520" y="2162940"/>
                <a:ext cx="36000" cy="91800"/>
              </p14:xfrm>
            </p:contentPart>
          </mc:Choice>
          <mc:Fallback xmlns="">
            <p:pic>
              <p:nvPicPr>
                <p:cNvPr id="282" name="Ink 281">
                  <a:extLst>
                    <a:ext uri="{FF2B5EF4-FFF2-40B4-BE49-F238E27FC236}">
                      <a16:creationId xmlns:a16="http://schemas.microsoft.com/office/drawing/2014/main" id="{822D050D-9913-822D-D7E7-0C0347E86AE9}"/>
                    </a:ext>
                  </a:extLst>
                </p:cNvPr>
                <p:cNvPicPr/>
                <p:nvPr/>
              </p:nvPicPr>
              <p:blipFill>
                <a:blip r:embed="rId369"/>
                <a:stretch>
                  <a:fillRect/>
                </a:stretch>
              </p:blipFill>
              <p:spPr>
                <a:xfrm>
                  <a:off x="4481520" y="2154300"/>
                  <a:ext cx="5364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284" name="Ink 283">
                  <a:extLst>
                    <a:ext uri="{FF2B5EF4-FFF2-40B4-BE49-F238E27FC236}">
                      <a16:creationId xmlns:a16="http://schemas.microsoft.com/office/drawing/2014/main" id="{9527C8DB-D59C-DB85-8418-F2D3C86FDCE1}"/>
                    </a:ext>
                  </a:extLst>
                </p14:cNvPr>
                <p14:cNvContentPartPr/>
                <p14:nvPr/>
              </p14:nvContentPartPr>
              <p14:xfrm>
                <a:off x="4592400" y="2070420"/>
                <a:ext cx="60480" cy="171360"/>
              </p14:xfrm>
            </p:contentPart>
          </mc:Choice>
          <mc:Fallback xmlns="">
            <p:pic>
              <p:nvPicPr>
                <p:cNvPr id="284" name="Ink 283">
                  <a:extLst>
                    <a:ext uri="{FF2B5EF4-FFF2-40B4-BE49-F238E27FC236}">
                      <a16:creationId xmlns:a16="http://schemas.microsoft.com/office/drawing/2014/main" id="{9527C8DB-D59C-DB85-8418-F2D3C86FDCE1}"/>
                    </a:ext>
                  </a:extLst>
                </p:cNvPr>
                <p:cNvPicPr/>
                <p:nvPr/>
              </p:nvPicPr>
              <p:blipFill>
                <a:blip r:embed="rId371"/>
                <a:stretch>
                  <a:fillRect/>
                </a:stretch>
              </p:blipFill>
              <p:spPr>
                <a:xfrm>
                  <a:off x="4583760" y="2061420"/>
                  <a:ext cx="7812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285" name="Ink 284">
                  <a:extLst>
                    <a:ext uri="{FF2B5EF4-FFF2-40B4-BE49-F238E27FC236}">
                      <a16:creationId xmlns:a16="http://schemas.microsoft.com/office/drawing/2014/main" id="{A6BBC4B4-56C4-BA00-B8B8-ABB53B5A13F5}"/>
                    </a:ext>
                  </a:extLst>
                </p14:cNvPr>
                <p14:cNvContentPartPr/>
                <p14:nvPr/>
              </p14:nvContentPartPr>
              <p14:xfrm>
                <a:off x="4581960" y="2167260"/>
                <a:ext cx="42840" cy="7560"/>
              </p14:xfrm>
            </p:contentPart>
          </mc:Choice>
          <mc:Fallback xmlns="">
            <p:pic>
              <p:nvPicPr>
                <p:cNvPr id="285" name="Ink 284">
                  <a:extLst>
                    <a:ext uri="{FF2B5EF4-FFF2-40B4-BE49-F238E27FC236}">
                      <a16:creationId xmlns:a16="http://schemas.microsoft.com/office/drawing/2014/main" id="{A6BBC4B4-56C4-BA00-B8B8-ABB53B5A13F5}"/>
                    </a:ext>
                  </a:extLst>
                </p:cNvPr>
                <p:cNvPicPr/>
                <p:nvPr/>
              </p:nvPicPr>
              <p:blipFill>
                <a:blip r:embed="rId373"/>
                <a:stretch>
                  <a:fillRect/>
                </a:stretch>
              </p:blipFill>
              <p:spPr>
                <a:xfrm>
                  <a:off x="4573320" y="2158260"/>
                  <a:ext cx="6048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286" name="Ink 285">
                  <a:extLst>
                    <a:ext uri="{FF2B5EF4-FFF2-40B4-BE49-F238E27FC236}">
                      <a16:creationId xmlns:a16="http://schemas.microsoft.com/office/drawing/2014/main" id="{E6C024BC-A696-FFA8-B2D7-CD700907D259}"/>
                    </a:ext>
                  </a:extLst>
                </p14:cNvPr>
                <p14:cNvContentPartPr/>
                <p14:nvPr/>
              </p14:nvContentPartPr>
              <p14:xfrm>
                <a:off x="4665120" y="2182020"/>
                <a:ext cx="63000" cy="90720"/>
              </p14:xfrm>
            </p:contentPart>
          </mc:Choice>
          <mc:Fallback xmlns="">
            <p:pic>
              <p:nvPicPr>
                <p:cNvPr id="286" name="Ink 285">
                  <a:extLst>
                    <a:ext uri="{FF2B5EF4-FFF2-40B4-BE49-F238E27FC236}">
                      <a16:creationId xmlns:a16="http://schemas.microsoft.com/office/drawing/2014/main" id="{E6C024BC-A696-FFA8-B2D7-CD700907D259}"/>
                    </a:ext>
                  </a:extLst>
                </p:cNvPr>
                <p:cNvPicPr/>
                <p:nvPr/>
              </p:nvPicPr>
              <p:blipFill>
                <a:blip r:embed="rId375"/>
                <a:stretch>
                  <a:fillRect/>
                </a:stretch>
              </p:blipFill>
              <p:spPr>
                <a:xfrm>
                  <a:off x="4656480" y="2173020"/>
                  <a:ext cx="8064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287" name="Ink 286">
                  <a:extLst>
                    <a:ext uri="{FF2B5EF4-FFF2-40B4-BE49-F238E27FC236}">
                      <a16:creationId xmlns:a16="http://schemas.microsoft.com/office/drawing/2014/main" id="{BE833F96-1B8A-D67C-9E8A-FB39F58B6419}"/>
                    </a:ext>
                  </a:extLst>
                </p14:cNvPr>
                <p14:cNvContentPartPr/>
                <p14:nvPr/>
              </p14:nvContentPartPr>
              <p14:xfrm>
                <a:off x="4756920" y="2180220"/>
                <a:ext cx="49320" cy="89280"/>
              </p14:xfrm>
            </p:contentPart>
          </mc:Choice>
          <mc:Fallback xmlns="">
            <p:pic>
              <p:nvPicPr>
                <p:cNvPr id="287" name="Ink 286">
                  <a:extLst>
                    <a:ext uri="{FF2B5EF4-FFF2-40B4-BE49-F238E27FC236}">
                      <a16:creationId xmlns:a16="http://schemas.microsoft.com/office/drawing/2014/main" id="{BE833F96-1B8A-D67C-9E8A-FB39F58B6419}"/>
                    </a:ext>
                  </a:extLst>
                </p:cNvPr>
                <p:cNvPicPr/>
                <p:nvPr/>
              </p:nvPicPr>
              <p:blipFill>
                <a:blip r:embed="rId377"/>
                <a:stretch>
                  <a:fillRect/>
                </a:stretch>
              </p:blipFill>
              <p:spPr>
                <a:xfrm>
                  <a:off x="4747920" y="2171580"/>
                  <a:ext cx="6696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288" name="Ink 287">
                  <a:extLst>
                    <a:ext uri="{FF2B5EF4-FFF2-40B4-BE49-F238E27FC236}">
                      <a16:creationId xmlns:a16="http://schemas.microsoft.com/office/drawing/2014/main" id="{60637DA0-830E-809F-4CA5-1104DD0A7923}"/>
                    </a:ext>
                  </a:extLst>
                </p14:cNvPr>
                <p14:cNvContentPartPr/>
                <p14:nvPr/>
              </p14:nvContentPartPr>
              <p14:xfrm>
                <a:off x="4840440" y="2152500"/>
                <a:ext cx="81000" cy="100800"/>
              </p14:xfrm>
            </p:contentPart>
          </mc:Choice>
          <mc:Fallback xmlns="">
            <p:pic>
              <p:nvPicPr>
                <p:cNvPr id="288" name="Ink 287">
                  <a:extLst>
                    <a:ext uri="{FF2B5EF4-FFF2-40B4-BE49-F238E27FC236}">
                      <a16:creationId xmlns:a16="http://schemas.microsoft.com/office/drawing/2014/main" id="{60637DA0-830E-809F-4CA5-1104DD0A7923}"/>
                    </a:ext>
                  </a:extLst>
                </p:cNvPr>
                <p:cNvPicPr/>
                <p:nvPr/>
              </p:nvPicPr>
              <p:blipFill>
                <a:blip r:embed="rId379"/>
                <a:stretch>
                  <a:fillRect/>
                </a:stretch>
              </p:blipFill>
              <p:spPr>
                <a:xfrm>
                  <a:off x="4831440" y="2143500"/>
                  <a:ext cx="9864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290" name="Ink 289">
                  <a:extLst>
                    <a:ext uri="{FF2B5EF4-FFF2-40B4-BE49-F238E27FC236}">
                      <a16:creationId xmlns:a16="http://schemas.microsoft.com/office/drawing/2014/main" id="{24EDA272-ADFB-ACDA-5CD5-016BD32DFBF6}"/>
                    </a:ext>
                  </a:extLst>
                </p14:cNvPr>
                <p14:cNvContentPartPr/>
                <p14:nvPr/>
              </p14:nvContentPartPr>
              <p14:xfrm>
                <a:off x="4324200" y="2319180"/>
                <a:ext cx="93600" cy="147240"/>
              </p14:xfrm>
            </p:contentPart>
          </mc:Choice>
          <mc:Fallback xmlns="">
            <p:pic>
              <p:nvPicPr>
                <p:cNvPr id="290" name="Ink 289">
                  <a:extLst>
                    <a:ext uri="{FF2B5EF4-FFF2-40B4-BE49-F238E27FC236}">
                      <a16:creationId xmlns:a16="http://schemas.microsoft.com/office/drawing/2014/main" id="{24EDA272-ADFB-ACDA-5CD5-016BD32DFBF6}"/>
                    </a:ext>
                  </a:extLst>
                </p:cNvPr>
                <p:cNvPicPr/>
                <p:nvPr/>
              </p:nvPicPr>
              <p:blipFill>
                <a:blip r:embed="rId381"/>
                <a:stretch>
                  <a:fillRect/>
                </a:stretch>
              </p:blipFill>
              <p:spPr>
                <a:xfrm>
                  <a:off x="4315200" y="2310540"/>
                  <a:ext cx="11124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291" name="Ink 290">
                  <a:extLst>
                    <a:ext uri="{FF2B5EF4-FFF2-40B4-BE49-F238E27FC236}">
                      <a16:creationId xmlns:a16="http://schemas.microsoft.com/office/drawing/2014/main" id="{4A3116DB-ED6E-1C6B-A570-1B05EC1896B1}"/>
                    </a:ext>
                  </a:extLst>
                </p14:cNvPr>
                <p14:cNvContentPartPr/>
                <p14:nvPr/>
              </p14:nvContentPartPr>
              <p14:xfrm>
                <a:off x="4345440" y="2380020"/>
                <a:ext cx="63360" cy="10800"/>
              </p14:xfrm>
            </p:contentPart>
          </mc:Choice>
          <mc:Fallback xmlns="">
            <p:pic>
              <p:nvPicPr>
                <p:cNvPr id="291" name="Ink 290">
                  <a:extLst>
                    <a:ext uri="{FF2B5EF4-FFF2-40B4-BE49-F238E27FC236}">
                      <a16:creationId xmlns:a16="http://schemas.microsoft.com/office/drawing/2014/main" id="{4A3116DB-ED6E-1C6B-A570-1B05EC1896B1}"/>
                    </a:ext>
                  </a:extLst>
                </p:cNvPr>
                <p:cNvPicPr/>
                <p:nvPr/>
              </p:nvPicPr>
              <p:blipFill>
                <a:blip r:embed="rId383"/>
                <a:stretch>
                  <a:fillRect/>
                </a:stretch>
              </p:blipFill>
              <p:spPr>
                <a:xfrm>
                  <a:off x="4336440" y="2371020"/>
                  <a:ext cx="810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293" name="Ink 292">
                  <a:extLst>
                    <a:ext uri="{FF2B5EF4-FFF2-40B4-BE49-F238E27FC236}">
                      <a16:creationId xmlns:a16="http://schemas.microsoft.com/office/drawing/2014/main" id="{0CCFA5FF-4147-17B4-1E81-DA6B23D862A5}"/>
                    </a:ext>
                  </a:extLst>
                </p14:cNvPr>
                <p14:cNvContentPartPr/>
                <p14:nvPr/>
              </p14:nvContentPartPr>
              <p14:xfrm>
                <a:off x="4489080" y="2357700"/>
                <a:ext cx="46440" cy="15120"/>
              </p14:xfrm>
            </p:contentPart>
          </mc:Choice>
          <mc:Fallback xmlns="">
            <p:pic>
              <p:nvPicPr>
                <p:cNvPr id="293" name="Ink 292">
                  <a:extLst>
                    <a:ext uri="{FF2B5EF4-FFF2-40B4-BE49-F238E27FC236}">
                      <a16:creationId xmlns:a16="http://schemas.microsoft.com/office/drawing/2014/main" id="{0CCFA5FF-4147-17B4-1E81-DA6B23D862A5}"/>
                    </a:ext>
                  </a:extLst>
                </p:cNvPr>
                <p:cNvPicPr/>
                <p:nvPr/>
              </p:nvPicPr>
              <p:blipFill>
                <a:blip r:embed="rId385"/>
                <a:stretch>
                  <a:fillRect/>
                </a:stretch>
              </p:blipFill>
              <p:spPr>
                <a:xfrm>
                  <a:off x="4480080" y="2348700"/>
                  <a:ext cx="6408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294" name="Ink 293">
                  <a:extLst>
                    <a:ext uri="{FF2B5EF4-FFF2-40B4-BE49-F238E27FC236}">
                      <a16:creationId xmlns:a16="http://schemas.microsoft.com/office/drawing/2014/main" id="{1E3B8383-52F8-762E-845F-9717283E0FFD}"/>
                    </a:ext>
                  </a:extLst>
                </p14:cNvPr>
                <p14:cNvContentPartPr/>
                <p14:nvPr/>
              </p14:nvContentPartPr>
              <p14:xfrm>
                <a:off x="4507080" y="2416020"/>
                <a:ext cx="65520" cy="5760"/>
              </p14:xfrm>
            </p:contentPart>
          </mc:Choice>
          <mc:Fallback xmlns="">
            <p:pic>
              <p:nvPicPr>
                <p:cNvPr id="294" name="Ink 293">
                  <a:extLst>
                    <a:ext uri="{FF2B5EF4-FFF2-40B4-BE49-F238E27FC236}">
                      <a16:creationId xmlns:a16="http://schemas.microsoft.com/office/drawing/2014/main" id="{1E3B8383-52F8-762E-845F-9717283E0FFD}"/>
                    </a:ext>
                  </a:extLst>
                </p:cNvPr>
                <p:cNvPicPr/>
                <p:nvPr/>
              </p:nvPicPr>
              <p:blipFill>
                <a:blip r:embed="rId387"/>
                <a:stretch>
                  <a:fillRect/>
                </a:stretch>
              </p:blipFill>
              <p:spPr>
                <a:xfrm>
                  <a:off x="4498440" y="2407020"/>
                  <a:ext cx="8316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296" name="Ink 295">
                  <a:extLst>
                    <a:ext uri="{FF2B5EF4-FFF2-40B4-BE49-F238E27FC236}">
                      <a16:creationId xmlns:a16="http://schemas.microsoft.com/office/drawing/2014/main" id="{61A3517A-EA54-1A51-E42B-F0E22D006FBE}"/>
                    </a:ext>
                  </a:extLst>
                </p14:cNvPr>
                <p14:cNvContentPartPr/>
                <p14:nvPr/>
              </p14:nvContentPartPr>
              <p14:xfrm>
                <a:off x="4650360" y="2338620"/>
                <a:ext cx="67680" cy="168120"/>
              </p14:xfrm>
            </p:contentPart>
          </mc:Choice>
          <mc:Fallback xmlns="">
            <p:pic>
              <p:nvPicPr>
                <p:cNvPr id="296" name="Ink 295">
                  <a:extLst>
                    <a:ext uri="{FF2B5EF4-FFF2-40B4-BE49-F238E27FC236}">
                      <a16:creationId xmlns:a16="http://schemas.microsoft.com/office/drawing/2014/main" id="{61A3517A-EA54-1A51-E42B-F0E22D006FBE}"/>
                    </a:ext>
                  </a:extLst>
                </p:cNvPr>
                <p:cNvPicPr/>
                <p:nvPr/>
              </p:nvPicPr>
              <p:blipFill>
                <a:blip r:embed="rId389"/>
                <a:stretch>
                  <a:fillRect/>
                </a:stretch>
              </p:blipFill>
              <p:spPr>
                <a:xfrm>
                  <a:off x="4641720" y="2329980"/>
                  <a:ext cx="8532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297" name="Ink 296">
                  <a:extLst>
                    <a:ext uri="{FF2B5EF4-FFF2-40B4-BE49-F238E27FC236}">
                      <a16:creationId xmlns:a16="http://schemas.microsoft.com/office/drawing/2014/main" id="{27D14F6F-A717-96CC-8117-B7D7204F962B}"/>
                    </a:ext>
                  </a:extLst>
                </p14:cNvPr>
                <p14:cNvContentPartPr/>
                <p14:nvPr/>
              </p14:nvContentPartPr>
              <p14:xfrm>
                <a:off x="4782120" y="2431860"/>
                <a:ext cx="4320" cy="42840"/>
              </p14:xfrm>
            </p:contentPart>
          </mc:Choice>
          <mc:Fallback xmlns="">
            <p:pic>
              <p:nvPicPr>
                <p:cNvPr id="297" name="Ink 296">
                  <a:extLst>
                    <a:ext uri="{FF2B5EF4-FFF2-40B4-BE49-F238E27FC236}">
                      <a16:creationId xmlns:a16="http://schemas.microsoft.com/office/drawing/2014/main" id="{27D14F6F-A717-96CC-8117-B7D7204F962B}"/>
                    </a:ext>
                  </a:extLst>
                </p:cNvPr>
                <p:cNvPicPr/>
                <p:nvPr/>
              </p:nvPicPr>
              <p:blipFill>
                <a:blip r:embed="rId391"/>
                <a:stretch>
                  <a:fillRect/>
                </a:stretch>
              </p:blipFill>
              <p:spPr>
                <a:xfrm>
                  <a:off x="4773120" y="2423220"/>
                  <a:ext cx="2196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299" name="Ink 298">
                  <a:extLst>
                    <a:ext uri="{FF2B5EF4-FFF2-40B4-BE49-F238E27FC236}">
                      <a16:creationId xmlns:a16="http://schemas.microsoft.com/office/drawing/2014/main" id="{663AB74C-A86D-CFD7-9968-7ABF31E114BF}"/>
                    </a:ext>
                  </a:extLst>
                </p14:cNvPr>
                <p14:cNvContentPartPr/>
                <p14:nvPr/>
              </p14:nvContentPartPr>
              <p14:xfrm>
                <a:off x="4822080" y="2326380"/>
                <a:ext cx="87120" cy="144360"/>
              </p14:xfrm>
            </p:contentPart>
          </mc:Choice>
          <mc:Fallback xmlns="">
            <p:pic>
              <p:nvPicPr>
                <p:cNvPr id="299" name="Ink 298">
                  <a:extLst>
                    <a:ext uri="{FF2B5EF4-FFF2-40B4-BE49-F238E27FC236}">
                      <a16:creationId xmlns:a16="http://schemas.microsoft.com/office/drawing/2014/main" id="{663AB74C-A86D-CFD7-9968-7ABF31E114BF}"/>
                    </a:ext>
                  </a:extLst>
                </p:cNvPr>
                <p:cNvPicPr/>
                <p:nvPr/>
              </p:nvPicPr>
              <p:blipFill>
                <a:blip r:embed="rId393"/>
                <a:stretch>
                  <a:fillRect/>
                </a:stretch>
              </p:blipFill>
              <p:spPr>
                <a:xfrm>
                  <a:off x="4813440" y="2317380"/>
                  <a:ext cx="10476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300" name="Ink 299">
                  <a:extLst>
                    <a:ext uri="{FF2B5EF4-FFF2-40B4-BE49-F238E27FC236}">
                      <a16:creationId xmlns:a16="http://schemas.microsoft.com/office/drawing/2014/main" id="{EB2443DC-364F-8245-BD4B-DD7F3F733C8F}"/>
                    </a:ext>
                  </a:extLst>
                </p14:cNvPr>
                <p14:cNvContentPartPr/>
                <p14:nvPr/>
              </p14:nvContentPartPr>
              <p14:xfrm>
                <a:off x="4882560" y="2319540"/>
                <a:ext cx="55800" cy="7560"/>
              </p14:xfrm>
            </p:contentPart>
          </mc:Choice>
          <mc:Fallback xmlns="">
            <p:pic>
              <p:nvPicPr>
                <p:cNvPr id="300" name="Ink 299">
                  <a:extLst>
                    <a:ext uri="{FF2B5EF4-FFF2-40B4-BE49-F238E27FC236}">
                      <a16:creationId xmlns:a16="http://schemas.microsoft.com/office/drawing/2014/main" id="{EB2443DC-364F-8245-BD4B-DD7F3F733C8F}"/>
                    </a:ext>
                  </a:extLst>
                </p:cNvPr>
                <p:cNvPicPr/>
                <p:nvPr/>
              </p:nvPicPr>
              <p:blipFill>
                <a:blip r:embed="rId395"/>
                <a:stretch>
                  <a:fillRect/>
                </a:stretch>
              </p:blipFill>
              <p:spPr>
                <a:xfrm>
                  <a:off x="4873560" y="2310540"/>
                  <a:ext cx="7344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396">
              <p14:nvContentPartPr>
                <p14:cNvPr id="301" name="Ink 300">
                  <a:extLst>
                    <a:ext uri="{FF2B5EF4-FFF2-40B4-BE49-F238E27FC236}">
                      <a16:creationId xmlns:a16="http://schemas.microsoft.com/office/drawing/2014/main" id="{A0A32AFF-AAD7-E5C2-C4DC-5E4D9EC41E52}"/>
                    </a:ext>
                  </a:extLst>
                </p14:cNvPr>
                <p14:cNvContentPartPr/>
                <p14:nvPr/>
              </p14:nvContentPartPr>
              <p14:xfrm>
                <a:off x="5003160" y="2284260"/>
                <a:ext cx="92520" cy="178560"/>
              </p14:xfrm>
            </p:contentPart>
          </mc:Choice>
          <mc:Fallback xmlns="">
            <p:pic>
              <p:nvPicPr>
                <p:cNvPr id="301" name="Ink 300">
                  <a:extLst>
                    <a:ext uri="{FF2B5EF4-FFF2-40B4-BE49-F238E27FC236}">
                      <a16:creationId xmlns:a16="http://schemas.microsoft.com/office/drawing/2014/main" id="{A0A32AFF-AAD7-E5C2-C4DC-5E4D9EC41E52}"/>
                    </a:ext>
                  </a:extLst>
                </p:cNvPr>
                <p:cNvPicPr/>
                <p:nvPr/>
              </p:nvPicPr>
              <p:blipFill>
                <a:blip r:embed="rId397"/>
                <a:stretch>
                  <a:fillRect/>
                </a:stretch>
              </p:blipFill>
              <p:spPr>
                <a:xfrm>
                  <a:off x="4994520" y="2275260"/>
                  <a:ext cx="11016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398">
              <p14:nvContentPartPr>
                <p14:cNvPr id="303" name="Ink 302">
                  <a:extLst>
                    <a:ext uri="{FF2B5EF4-FFF2-40B4-BE49-F238E27FC236}">
                      <a16:creationId xmlns:a16="http://schemas.microsoft.com/office/drawing/2014/main" id="{F46A570F-9C2F-D680-E250-F7204CF55089}"/>
                    </a:ext>
                  </a:extLst>
                </p14:cNvPr>
                <p14:cNvContentPartPr/>
                <p14:nvPr/>
              </p14:nvContentPartPr>
              <p14:xfrm>
                <a:off x="5120880" y="2383620"/>
                <a:ext cx="145440" cy="82080"/>
              </p14:xfrm>
            </p:contentPart>
          </mc:Choice>
          <mc:Fallback xmlns="">
            <p:pic>
              <p:nvPicPr>
                <p:cNvPr id="303" name="Ink 302">
                  <a:extLst>
                    <a:ext uri="{FF2B5EF4-FFF2-40B4-BE49-F238E27FC236}">
                      <a16:creationId xmlns:a16="http://schemas.microsoft.com/office/drawing/2014/main" id="{F46A570F-9C2F-D680-E250-F7204CF55089}"/>
                    </a:ext>
                  </a:extLst>
                </p:cNvPr>
                <p:cNvPicPr/>
                <p:nvPr/>
              </p:nvPicPr>
              <p:blipFill>
                <a:blip r:embed="rId399"/>
                <a:stretch>
                  <a:fillRect/>
                </a:stretch>
              </p:blipFill>
              <p:spPr>
                <a:xfrm>
                  <a:off x="5112240" y="2374980"/>
                  <a:ext cx="163080" cy="99720"/>
                </a:xfrm>
                <a:prstGeom prst="rect">
                  <a:avLst/>
                </a:prstGeom>
              </p:spPr>
            </p:pic>
          </mc:Fallback>
        </mc:AlternateContent>
      </p:grpSp>
      <p:cxnSp>
        <p:nvCxnSpPr>
          <p:cNvPr id="504" name="Straight Arrow Connector 503">
            <a:extLst>
              <a:ext uri="{FF2B5EF4-FFF2-40B4-BE49-F238E27FC236}">
                <a16:creationId xmlns:a16="http://schemas.microsoft.com/office/drawing/2014/main" id="{61BCC0ED-350D-1E2F-E621-36E42B28D7B5}"/>
              </a:ext>
            </a:extLst>
          </p:cNvPr>
          <p:cNvCxnSpPr>
            <a:cxnSpLocks/>
          </p:cNvCxnSpPr>
          <p:nvPr/>
        </p:nvCxnSpPr>
        <p:spPr>
          <a:xfrm flipV="1">
            <a:off x="7200239" y="2736345"/>
            <a:ext cx="0" cy="3295650"/>
          </a:xfrm>
          <a:prstGeom prst="straightConnector1">
            <a:avLst/>
          </a:prstGeom>
          <a:ln>
            <a:tailEnd type="stealth" w="lg" len="med"/>
          </a:ln>
        </p:spPr>
        <p:style>
          <a:lnRef idx="2">
            <a:schemeClr val="accent1"/>
          </a:lnRef>
          <a:fillRef idx="0">
            <a:schemeClr val="accent1"/>
          </a:fillRef>
          <a:effectRef idx="1">
            <a:schemeClr val="accent1"/>
          </a:effectRef>
          <a:fontRef idx="minor">
            <a:schemeClr val="tx1"/>
          </a:fontRef>
        </p:style>
      </p:cxnSp>
      <p:cxnSp>
        <p:nvCxnSpPr>
          <p:cNvPr id="505" name="Straight Arrow Connector 504">
            <a:extLst>
              <a:ext uri="{FF2B5EF4-FFF2-40B4-BE49-F238E27FC236}">
                <a16:creationId xmlns:a16="http://schemas.microsoft.com/office/drawing/2014/main" id="{3C944CCA-A018-34C7-0C19-FD0BE82EF681}"/>
              </a:ext>
            </a:extLst>
          </p:cNvPr>
          <p:cNvCxnSpPr>
            <a:cxnSpLocks/>
          </p:cNvCxnSpPr>
          <p:nvPr/>
        </p:nvCxnSpPr>
        <p:spPr>
          <a:xfrm>
            <a:off x="6800189" y="5727195"/>
            <a:ext cx="4248150" cy="0"/>
          </a:xfrm>
          <a:prstGeom prst="straightConnector1">
            <a:avLst/>
          </a:prstGeom>
          <a:ln>
            <a:tailEnd type="stealth" w="lg" len="med"/>
          </a:ln>
        </p:spPr>
        <p:style>
          <a:lnRef idx="2">
            <a:schemeClr val="accent1"/>
          </a:lnRef>
          <a:fillRef idx="0">
            <a:schemeClr val="accent1"/>
          </a:fillRef>
          <a:effectRef idx="1">
            <a:schemeClr val="accent1"/>
          </a:effectRef>
          <a:fontRef idx="minor">
            <a:schemeClr val="tx1"/>
          </a:fontRef>
        </p:style>
      </p:cxnSp>
      <p:grpSp>
        <p:nvGrpSpPr>
          <p:cNvPr id="506" name="Group 505">
            <a:extLst>
              <a:ext uri="{FF2B5EF4-FFF2-40B4-BE49-F238E27FC236}">
                <a16:creationId xmlns:a16="http://schemas.microsoft.com/office/drawing/2014/main" id="{DEBD3235-315C-23C0-C017-2B4461A54115}"/>
              </a:ext>
            </a:extLst>
          </p:cNvPr>
          <p:cNvGrpSpPr/>
          <p:nvPr/>
        </p:nvGrpSpPr>
        <p:grpSpPr>
          <a:xfrm>
            <a:off x="10927079" y="5830440"/>
            <a:ext cx="418320" cy="387000"/>
            <a:chOff x="4793640" y="4018020"/>
            <a:chExt cx="418320" cy="387000"/>
          </a:xfrm>
        </p:grpSpPr>
        <mc:AlternateContent xmlns:mc="http://schemas.openxmlformats.org/markup-compatibility/2006" xmlns:p14="http://schemas.microsoft.com/office/powerpoint/2010/main">
          <mc:Choice Requires="p14">
            <p:contentPart p14:bwMode="auto" r:id="rId400">
              <p14:nvContentPartPr>
                <p14:cNvPr id="507" name="Ink 506">
                  <a:extLst>
                    <a:ext uri="{FF2B5EF4-FFF2-40B4-BE49-F238E27FC236}">
                      <a16:creationId xmlns:a16="http://schemas.microsoft.com/office/drawing/2014/main" id="{8881AC08-DFAF-470D-7A7D-FF0A57F7392B}"/>
                    </a:ext>
                  </a:extLst>
                </p14:cNvPr>
                <p14:cNvContentPartPr/>
                <p14:nvPr/>
              </p14:nvContentPartPr>
              <p14:xfrm>
                <a:off x="4793640" y="4055460"/>
                <a:ext cx="25560" cy="145440"/>
              </p14:xfrm>
            </p:contentPart>
          </mc:Choice>
          <mc:Fallback xmlns="">
            <p:pic>
              <p:nvPicPr>
                <p:cNvPr id="507" name="Ink 506">
                  <a:extLst>
                    <a:ext uri="{FF2B5EF4-FFF2-40B4-BE49-F238E27FC236}">
                      <a16:creationId xmlns:a16="http://schemas.microsoft.com/office/drawing/2014/main" id="{8881AC08-DFAF-470D-7A7D-FF0A57F7392B}"/>
                    </a:ext>
                  </a:extLst>
                </p:cNvPr>
                <p:cNvPicPr/>
                <p:nvPr/>
              </p:nvPicPr>
              <p:blipFill>
                <a:blip r:embed="rId3"/>
                <a:stretch>
                  <a:fillRect/>
                </a:stretch>
              </p:blipFill>
              <p:spPr>
                <a:xfrm>
                  <a:off x="4785000" y="4046820"/>
                  <a:ext cx="4320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401">
              <p14:nvContentPartPr>
                <p14:cNvPr id="508" name="Ink 507">
                  <a:extLst>
                    <a:ext uri="{FF2B5EF4-FFF2-40B4-BE49-F238E27FC236}">
                      <a16:creationId xmlns:a16="http://schemas.microsoft.com/office/drawing/2014/main" id="{7C03A586-35E8-01E7-5D05-E8C308AD64A9}"/>
                    </a:ext>
                  </a:extLst>
                </p14:cNvPr>
                <p14:cNvContentPartPr/>
                <p14:nvPr/>
              </p14:nvContentPartPr>
              <p14:xfrm>
                <a:off x="4815600" y="4046460"/>
                <a:ext cx="60480" cy="117720"/>
              </p14:xfrm>
            </p:contentPart>
          </mc:Choice>
          <mc:Fallback xmlns="">
            <p:pic>
              <p:nvPicPr>
                <p:cNvPr id="508" name="Ink 507">
                  <a:extLst>
                    <a:ext uri="{FF2B5EF4-FFF2-40B4-BE49-F238E27FC236}">
                      <a16:creationId xmlns:a16="http://schemas.microsoft.com/office/drawing/2014/main" id="{7C03A586-35E8-01E7-5D05-E8C308AD64A9}"/>
                    </a:ext>
                  </a:extLst>
                </p:cNvPr>
                <p:cNvPicPr/>
                <p:nvPr/>
              </p:nvPicPr>
              <p:blipFill>
                <a:blip r:embed="rId5"/>
                <a:stretch>
                  <a:fillRect/>
                </a:stretch>
              </p:blipFill>
              <p:spPr>
                <a:xfrm>
                  <a:off x="4806600" y="4037820"/>
                  <a:ext cx="7812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402">
              <p14:nvContentPartPr>
                <p14:cNvPr id="509" name="Ink 508">
                  <a:extLst>
                    <a:ext uri="{FF2B5EF4-FFF2-40B4-BE49-F238E27FC236}">
                      <a16:creationId xmlns:a16="http://schemas.microsoft.com/office/drawing/2014/main" id="{4274AFA1-42D9-7C44-5A16-F9A2514842D1}"/>
                    </a:ext>
                  </a:extLst>
                </p14:cNvPr>
                <p14:cNvContentPartPr/>
                <p14:nvPr/>
              </p14:nvContentPartPr>
              <p14:xfrm>
                <a:off x="4885800" y="4018020"/>
                <a:ext cx="15120" cy="144000"/>
              </p14:xfrm>
            </p:contentPart>
          </mc:Choice>
          <mc:Fallback xmlns="">
            <p:pic>
              <p:nvPicPr>
                <p:cNvPr id="509" name="Ink 508">
                  <a:extLst>
                    <a:ext uri="{FF2B5EF4-FFF2-40B4-BE49-F238E27FC236}">
                      <a16:creationId xmlns:a16="http://schemas.microsoft.com/office/drawing/2014/main" id="{4274AFA1-42D9-7C44-5A16-F9A2514842D1}"/>
                    </a:ext>
                  </a:extLst>
                </p:cNvPr>
                <p:cNvPicPr/>
                <p:nvPr/>
              </p:nvPicPr>
              <p:blipFill>
                <a:blip r:embed="rId7"/>
                <a:stretch>
                  <a:fillRect/>
                </a:stretch>
              </p:blipFill>
              <p:spPr>
                <a:xfrm>
                  <a:off x="4876800" y="4009020"/>
                  <a:ext cx="327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403">
              <p14:nvContentPartPr>
                <p14:cNvPr id="510" name="Ink 509">
                  <a:extLst>
                    <a:ext uri="{FF2B5EF4-FFF2-40B4-BE49-F238E27FC236}">
                      <a16:creationId xmlns:a16="http://schemas.microsoft.com/office/drawing/2014/main" id="{832EED9E-CB14-8460-B326-83B25724770F}"/>
                    </a:ext>
                  </a:extLst>
                </p14:cNvPr>
                <p14:cNvContentPartPr/>
                <p14:nvPr/>
              </p14:nvContentPartPr>
              <p14:xfrm>
                <a:off x="4943040" y="4123500"/>
                <a:ext cx="30240" cy="57600"/>
              </p14:xfrm>
            </p:contentPart>
          </mc:Choice>
          <mc:Fallback xmlns="">
            <p:pic>
              <p:nvPicPr>
                <p:cNvPr id="510" name="Ink 509">
                  <a:extLst>
                    <a:ext uri="{FF2B5EF4-FFF2-40B4-BE49-F238E27FC236}">
                      <a16:creationId xmlns:a16="http://schemas.microsoft.com/office/drawing/2014/main" id="{832EED9E-CB14-8460-B326-83B25724770F}"/>
                    </a:ext>
                  </a:extLst>
                </p:cNvPr>
                <p:cNvPicPr/>
                <p:nvPr/>
              </p:nvPicPr>
              <p:blipFill>
                <a:blip r:embed="rId9"/>
                <a:stretch>
                  <a:fillRect/>
                </a:stretch>
              </p:blipFill>
              <p:spPr>
                <a:xfrm>
                  <a:off x="4934040" y="4114860"/>
                  <a:ext cx="4788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404">
              <p14:nvContentPartPr>
                <p14:cNvPr id="511" name="Ink 510">
                  <a:extLst>
                    <a:ext uri="{FF2B5EF4-FFF2-40B4-BE49-F238E27FC236}">
                      <a16:creationId xmlns:a16="http://schemas.microsoft.com/office/drawing/2014/main" id="{4AE36D3F-5FDE-7080-0C13-1A90C9AC9A7D}"/>
                    </a:ext>
                  </a:extLst>
                </p14:cNvPr>
                <p14:cNvContentPartPr/>
                <p14:nvPr/>
              </p14:nvContentPartPr>
              <p14:xfrm>
                <a:off x="5014680" y="4106220"/>
                <a:ext cx="34560" cy="63720"/>
              </p14:xfrm>
            </p:contentPart>
          </mc:Choice>
          <mc:Fallback xmlns="">
            <p:pic>
              <p:nvPicPr>
                <p:cNvPr id="511" name="Ink 510">
                  <a:extLst>
                    <a:ext uri="{FF2B5EF4-FFF2-40B4-BE49-F238E27FC236}">
                      <a16:creationId xmlns:a16="http://schemas.microsoft.com/office/drawing/2014/main" id="{4AE36D3F-5FDE-7080-0C13-1A90C9AC9A7D}"/>
                    </a:ext>
                  </a:extLst>
                </p:cNvPr>
                <p:cNvPicPr/>
                <p:nvPr/>
              </p:nvPicPr>
              <p:blipFill>
                <a:blip r:embed="rId11"/>
                <a:stretch>
                  <a:fillRect/>
                </a:stretch>
              </p:blipFill>
              <p:spPr>
                <a:xfrm>
                  <a:off x="5006040" y="4097580"/>
                  <a:ext cx="5220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405">
              <p14:nvContentPartPr>
                <p14:cNvPr id="512" name="Ink 511">
                  <a:extLst>
                    <a:ext uri="{FF2B5EF4-FFF2-40B4-BE49-F238E27FC236}">
                      <a16:creationId xmlns:a16="http://schemas.microsoft.com/office/drawing/2014/main" id="{CB1100AA-F2A0-520D-2AD7-EB5A1A93EF60}"/>
                    </a:ext>
                  </a:extLst>
                </p14:cNvPr>
                <p14:cNvContentPartPr/>
                <p14:nvPr/>
              </p14:nvContentPartPr>
              <p14:xfrm>
                <a:off x="5078400" y="4052220"/>
                <a:ext cx="11880" cy="119160"/>
              </p14:xfrm>
            </p:contentPart>
          </mc:Choice>
          <mc:Fallback xmlns="">
            <p:pic>
              <p:nvPicPr>
                <p:cNvPr id="512" name="Ink 511">
                  <a:extLst>
                    <a:ext uri="{FF2B5EF4-FFF2-40B4-BE49-F238E27FC236}">
                      <a16:creationId xmlns:a16="http://schemas.microsoft.com/office/drawing/2014/main" id="{CB1100AA-F2A0-520D-2AD7-EB5A1A93EF60}"/>
                    </a:ext>
                  </a:extLst>
                </p:cNvPr>
                <p:cNvPicPr/>
                <p:nvPr/>
              </p:nvPicPr>
              <p:blipFill>
                <a:blip r:embed="rId13"/>
                <a:stretch>
                  <a:fillRect/>
                </a:stretch>
              </p:blipFill>
              <p:spPr>
                <a:xfrm>
                  <a:off x="5069760" y="4043220"/>
                  <a:ext cx="295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513" name="Ink 512">
                  <a:extLst>
                    <a:ext uri="{FF2B5EF4-FFF2-40B4-BE49-F238E27FC236}">
                      <a16:creationId xmlns:a16="http://schemas.microsoft.com/office/drawing/2014/main" id="{4809FEE0-301D-1C22-4D42-01E62F1C9BD5}"/>
                    </a:ext>
                  </a:extLst>
                </p14:cNvPr>
                <p14:cNvContentPartPr/>
                <p14:nvPr/>
              </p14:nvContentPartPr>
              <p14:xfrm>
                <a:off x="5065440" y="4105500"/>
                <a:ext cx="43920" cy="4680"/>
              </p14:xfrm>
            </p:contentPart>
          </mc:Choice>
          <mc:Fallback xmlns="">
            <p:pic>
              <p:nvPicPr>
                <p:cNvPr id="513" name="Ink 512">
                  <a:extLst>
                    <a:ext uri="{FF2B5EF4-FFF2-40B4-BE49-F238E27FC236}">
                      <a16:creationId xmlns:a16="http://schemas.microsoft.com/office/drawing/2014/main" id="{4809FEE0-301D-1C22-4D42-01E62F1C9BD5}"/>
                    </a:ext>
                  </a:extLst>
                </p:cNvPr>
                <p:cNvPicPr/>
                <p:nvPr/>
              </p:nvPicPr>
              <p:blipFill>
                <a:blip r:embed="rId15"/>
                <a:stretch>
                  <a:fillRect/>
                </a:stretch>
              </p:blipFill>
              <p:spPr>
                <a:xfrm>
                  <a:off x="5056440" y="4096500"/>
                  <a:ext cx="6156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514" name="Ink 513">
                  <a:extLst>
                    <a:ext uri="{FF2B5EF4-FFF2-40B4-BE49-F238E27FC236}">
                      <a16:creationId xmlns:a16="http://schemas.microsoft.com/office/drawing/2014/main" id="{83873CA5-B873-BB25-DEBF-BC4D5FDAC871}"/>
                    </a:ext>
                  </a:extLst>
                </p14:cNvPr>
                <p14:cNvContentPartPr/>
                <p14:nvPr/>
              </p14:nvContentPartPr>
              <p14:xfrm>
                <a:off x="5132400" y="4042860"/>
                <a:ext cx="79560" cy="132120"/>
              </p14:xfrm>
            </p:contentPart>
          </mc:Choice>
          <mc:Fallback xmlns="">
            <p:pic>
              <p:nvPicPr>
                <p:cNvPr id="514" name="Ink 513">
                  <a:extLst>
                    <a:ext uri="{FF2B5EF4-FFF2-40B4-BE49-F238E27FC236}">
                      <a16:creationId xmlns:a16="http://schemas.microsoft.com/office/drawing/2014/main" id="{83873CA5-B873-BB25-DEBF-BC4D5FDAC871}"/>
                    </a:ext>
                  </a:extLst>
                </p:cNvPr>
                <p:cNvPicPr/>
                <p:nvPr/>
              </p:nvPicPr>
              <p:blipFill>
                <a:blip r:embed="rId17"/>
                <a:stretch>
                  <a:fillRect/>
                </a:stretch>
              </p:blipFill>
              <p:spPr>
                <a:xfrm>
                  <a:off x="5123400" y="4034220"/>
                  <a:ext cx="9720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515" name="Ink 514">
                  <a:extLst>
                    <a:ext uri="{FF2B5EF4-FFF2-40B4-BE49-F238E27FC236}">
                      <a16:creationId xmlns:a16="http://schemas.microsoft.com/office/drawing/2014/main" id="{3F6294CD-BF42-0472-F36C-BA9255BD4E44}"/>
                    </a:ext>
                  </a:extLst>
                </p14:cNvPr>
                <p14:cNvContentPartPr/>
                <p14:nvPr/>
              </p14:nvContentPartPr>
              <p14:xfrm>
                <a:off x="4864920" y="4174980"/>
                <a:ext cx="77040" cy="227520"/>
              </p14:xfrm>
            </p:contentPart>
          </mc:Choice>
          <mc:Fallback xmlns="">
            <p:pic>
              <p:nvPicPr>
                <p:cNvPr id="515" name="Ink 514">
                  <a:extLst>
                    <a:ext uri="{FF2B5EF4-FFF2-40B4-BE49-F238E27FC236}">
                      <a16:creationId xmlns:a16="http://schemas.microsoft.com/office/drawing/2014/main" id="{3F6294CD-BF42-0472-F36C-BA9255BD4E44}"/>
                    </a:ext>
                  </a:extLst>
                </p:cNvPr>
                <p:cNvPicPr/>
                <p:nvPr/>
              </p:nvPicPr>
              <p:blipFill>
                <a:blip r:embed="rId19"/>
                <a:stretch>
                  <a:fillRect/>
                </a:stretch>
              </p:blipFill>
              <p:spPr>
                <a:xfrm>
                  <a:off x="4855920" y="4166340"/>
                  <a:ext cx="9468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409">
              <p14:nvContentPartPr>
                <p14:cNvPr id="516" name="Ink 515">
                  <a:extLst>
                    <a:ext uri="{FF2B5EF4-FFF2-40B4-BE49-F238E27FC236}">
                      <a16:creationId xmlns:a16="http://schemas.microsoft.com/office/drawing/2014/main" id="{960B7CA6-740C-6B4C-26B7-8CF7EECF574B}"/>
                    </a:ext>
                  </a:extLst>
                </p14:cNvPr>
                <p14:cNvContentPartPr/>
                <p14:nvPr/>
              </p14:nvContentPartPr>
              <p14:xfrm>
                <a:off x="4955280" y="4334820"/>
                <a:ext cx="43920" cy="70200"/>
              </p14:xfrm>
            </p:contentPart>
          </mc:Choice>
          <mc:Fallback xmlns="">
            <p:pic>
              <p:nvPicPr>
                <p:cNvPr id="516" name="Ink 515">
                  <a:extLst>
                    <a:ext uri="{FF2B5EF4-FFF2-40B4-BE49-F238E27FC236}">
                      <a16:creationId xmlns:a16="http://schemas.microsoft.com/office/drawing/2014/main" id="{960B7CA6-740C-6B4C-26B7-8CF7EECF574B}"/>
                    </a:ext>
                  </a:extLst>
                </p:cNvPr>
                <p:cNvPicPr/>
                <p:nvPr/>
              </p:nvPicPr>
              <p:blipFill>
                <a:blip r:embed="rId21"/>
                <a:stretch>
                  <a:fillRect/>
                </a:stretch>
              </p:blipFill>
              <p:spPr>
                <a:xfrm>
                  <a:off x="4946640" y="4326180"/>
                  <a:ext cx="6156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517" name="Ink 516">
                  <a:extLst>
                    <a:ext uri="{FF2B5EF4-FFF2-40B4-BE49-F238E27FC236}">
                      <a16:creationId xmlns:a16="http://schemas.microsoft.com/office/drawing/2014/main" id="{CAC3EE26-9130-FCA0-62EF-320D9D957EAD}"/>
                    </a:ext>
                  </a:extLst>
                </p14:cNvPr>
                <p14:cNvContentPartPr/>
                <p14:nvPr/>
              </p14:nvContentPartPr>
              <p14:xfrm>
                <a:off x="5057160" y="4231140"/>
                <a:ext cx="8640" cy="142560"/>
              </p14:xfrm>
            </p:contentPart>
          </mc:Choice>
          <mc:Fallback xmlns="">
            <p:pic>
              <p:nvPicPr>
                <p:cNvPr id="517" name="Ink 516">
                  <a:extLst>
                    <a:ext uri="{FF2B5EF4-FFF2-40B4-BE49-F238E27FC236}">
                      <a16:creationId xmlns:a16="http://schemas.microsoft.com/office/drawing/2014/main" id="{CAC3EE26-9130-FCA0-62EF-320D9D957EAD}"/>
                    </a:ext>
                  </a:extLst>
                </p:cNvPr>
                <p:cNvPicPr/>
                <p:nvPr/>
              </p:nvPicPr>
              <p:blipFill>
                <a:blip r:embed="rId23"/>
                <a:stretch>
                  <a:fillRect/>
                </a:stretch>
              </p:blipFill>
              <p:spPr>
                <a:xfrm>
                  <a:off x="5048520" y="4222140"/>
                  <a:ext cx="2628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518" name="Ink 517">
                  <a:extLst>
                    <a:ext uri="{FF2B5EF4-FFF2-40B4-BE49-F238E27FC236}">
                      <a16:creationId xmlns:a16="http://schemas.microsoft.com/office/drawing/2014/main" id="{3A3EC553-DF83-DFAB-CF20-BFACAECCC9F0}"/>
                    </a:ext>
                  </a:extLst>
                </p14:cNvPr>
                <p14:cNvContentPartPr/>
                <p14:nvPr/>
              </p14:nvContentPartPr>
              <p14:xfrm>
                <a:off x="5114400" y="4289820"/>
                <a:ext cx="42840" cy="77400"/>
              </p14:xfrm>
            </p:contentPart>
          </mc:Choice>
          <mc:Fallback xmlns="">
            <p:pic>
              <p:nvPicPr>
                <p:cNvPr id="518" name="Ink 517">
                  <a:extLst>
                    <a:ext uri="{FF2B5EF4-FFF2-40B4-BE49-F238E27FC236}">
                      <a16:creationId xmlns:a16="http://schemas.microsoft.com/office/drawing/2014/main" id="{3A3EC553-DF83-DFAB-CF20-BFACAECCC9F0}"/>
                    </a:ext>
                  </a:extLst>
                </p:cNvPr>
                <p:cNvPicPr/>
                <p:nvPr/>
              </p:nvPicPr>
              <p:blipFill>
                <a:blip r:embed="rId25"/>
                <a:stretch>
                  <a:fillRect/>
                </a:stretch>
              </p:blipFill>
              <p:spPr>
                <a:xfrm>
                  <a:off x="5105400" y="4280820"/>
                  <a:ext cx="60480" cy="95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12">
            <p14:nvContentPartPr>
              <p14:cNvPr id="519" name="Ink 518">
                <a:extLst>
                  <a:ext uri="{FF2B5EF4-FFF2-40B4-BE49-F238E27FC236}">
                    <a16:creationId xmlns:a16="http://schemas.microsoft.com/office/drawing/2014/main" id="{3BC5182E-2B18-CEEC-ED89-2DAE46350DBD}"/>
                  </a:ext>
                </a:extLst>
              </p14:cNvPr>
              <p14:cNvContentPartPr/>
              <p14:nvPr/>
            </p14:nvContentPartPr>
            <p14:xfrm>
              <a:off x="8739719" y="5375040"/>
              <a:ext cx="300960" cy="299880"/>
            </p14:xfrm>
          </p:contentPart>
        </mc:Choice>
        <mc:Fallback>
          <p:pic>
            <p:nvPicPr>
              <p:cNvPr id="519" name="Ink 518">
                <a:extLst>
                  <a:ext uri="{FF2B5EF4-FFF2-40B4-BE49-F238E27FC236}">
                    <a16:creationId xmlns:a16="http://schemas.microsoft.com/office/drawing/2014/main" id="{3BC5182E-2B18-CEEC-ED89-2DAE46350DBD}"/>
                  </a:ext>
                </a:extLst>
              </p:cNvPr>
              <p:cNvPicPr/>
              <p:nvPr/>
            </p:nvPicPr>
            <p:blipFill>
              <a:blip r:embed="rId27"/>
              <a:stretch>
                <a:fillRect/>
              </a:stretch>
            </p:blipFill>
            <p:spPr>
              <a:xfrm>
                <a:off x="8730719" y="5366040"/>
                <a:ext cx="318600" cy="317520"/>
              </a:xfrm>
              <a:prstGeom prst="rect">
                <a:avLst/>
              </a:prstGeom>
            </p:spPr>
          </p:pic>
        </mc:Fallback>
      </mc:AlternateContent>
      <mc:AlternateContent xmlns:mc="http://schemas.openxmlformats.org/markup-compatibility/2006">
        <mc:Choice xmlns:p14="http://schemas.microsoft.com/office/powerpoint/2010/main" Requires="p14">
          <p:contentPart p14:bwMode="auto" r:id="rId413">
            <p14:nvContentPartPr>
              <p14:cNvPr id="520" name="Ink 519">
                <a:extLst>
                  <a:ext uri="{FF2B5EF4-FFF2-40B4-BE49-F238E27FC236}">
                    <a16:creationId xmlns:a16="http://schemas.microsoft.com/office/drawing/2014/main" id="{9E0F91DB-959E-83E9-D683-1E288972AE95}"/>
                  </a:ext>
                </a:extLst>
              </p14:cNvPr>
              <p14:cNvContentPartPr/>
              <p14:nvPr/>
            </p14:nvContentPartPr>
            <p14:xfrm>
              <a:off x="8704079" y="5655840"/>
              <a:ext cx="52560" cy="75960"/>
            </p14:xfrm>
          </p:contentPart>
        </mc:Choice>
        <mc:Fallback>
          <p:pic>
            <p:nvPicPr>
              <p:cNvPr id="520" name="Ink 519">
                <a:extLst>
                  <a:ext uri="{FF2B5EF4-FFF2-40B4-BE49-F238E27FC236}">
                    <a16:creationId xmlns:a16="http://schemas.microsoft.com/office/drawing/2014/main" id="{9E0F91DB-959E-83E9-D683-1E288972AE95}"/>
                  </a:ext>
                </a:extLst>
              </p:cNvPr>
              <p:cNvPicPr/>
              <p:nvPr/>
            </p:nvPicPr>
            <p:blipFill>
              <a:blip r:embed="rId29"/>
              <a:stretch>
                <a:fillRect/>
              </a:stretch>
            </p:blipFill>
            <p:spPr>
              <a:xfrm>
                <a:off x="8695079" y="5646840"/>
                <a:ext cx="70200" cy="93600"/>
              </a:xfrm>
              <a:prstGeom prst="rect">
                <a:avLst/>
              </a:prstGeom>
            </p:spPr>
          </p:pic>
        </mc:Fallback>
      </mc:AlternateContent>
      <p:grpSp>
        <p:nvGrpSpPr>
          <p:cNvPr id="521" name="Group 520">
            <a:extLst>
              <a:ext uri="{FF2B5EF4-FFF2-40B4-BE49-F238E27FC236}">
                <a16:creationId xmlns:a16="http://schemas.microsoft.com/office/drawing/2014/main" id="{5E387F97-4977-E584-4FF8-0DBE50D4D7DF}"/>
              </a:ext>
            </a:extLst>
          </p:cNvPr>
          <p:cNvGrpSpPr/>
          <p:nvPr/>
        </p:nvGrpSpPr>
        <p:grpSpPr>
          <a:xfrm>
            <a:off x="8716679" y="5715600"/>
            <a:ext cx="167040" cy="298440"/>
            <a:chOff x="2583240" y="3903180"/>
            <a:chExt cx="167040" cy="298440"/>
          </a:xfrm>
        </p:grpSpPr>
        <mc:AlternateContent xmlns:mc="http://schemas.openxmlformats.org/markup-compatibility/2006" xmlns:p14="http://schemas.microsoft.com/office/powerpoint/2010/main">
          <mc:Choice Requires="p14">
            <p:contentPart p14:bwMode="auto" r:id="rId414">
              <p14:nvContentPartPr>
                <p14:cNvPr id="522" name="Ink 521">
                  <a:extLst>
                    <a:ext uri="{FF2B5EF4-FFF2-40B4-BE49-F238E27FC236}">
                      <a16:creationId xmlns:a16="http://schemas.microsoft.com/office/drawing/2014/main" id="{73C828DB-1A43-76F8-5E67-7E59A5627BB0}"/>
                    </a:ext>
                  </a:extLst>
                </p14:cNvPr>
                <p14:cNvContentPartPr/>
                <p14:nvPr/>
              </p14:nvContentPartPr>
              <p14:xfrm>
                <a:off x="2655240" y="3903180"/>
                <a:ext cx="13320" cy="88560"/>
              </p14:xfrm>
            </p:contentPart>
          </mc:Choice>
          <mc:Fallback xmlns="">
            <p:pic>
              <p:nvPicPr>
                <p:cNvPr id="522" name="Ink 521">
                  <a:extLst>
                    <a:ext uri="{FF2B5EF4-FFF2-40B4-BE49-F238E27FC236}">
                      <a16:creationId xmlns:a16="http://schemas.microsoft.com/office/drawing/2014/main" id="{73C828DB-1A43-76F8-5E67-7E59A5627BB0}"/>
                    </a:ext>
                  </a:extLst>
                </p:cNvPr>
                <p:cNvPicPr/>
                <p:nvPr/>
              </p:nvPicPr>
              <p:blipFill>
                <a:blip r:embed="rId31"/>
                <a:stretch>
                  <a:fillRect/>
                </a:stretch>
              </p:blipFill>
              <p:spPr>
                <a:xfrm>
                  <a:off x="2646600" y="3894540"/>
                  <a:ext cx="3096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415">
              <p14:nvContentPartPr>
                <p14:cNvPr id="523" name="Ink 522">
                  <a:extLst>
                    <a:ext uri="{FF2B5EF4-FFF2-40B4-BE49-F238E27FC236}">
                      <a16:creationId xmlns:a16="http://schemas.microsoft.com/office/drawing/2014/main" id="{7F89896A-FABC-BA1D-07D4-291FC77D71D1}"/>
                    </a:ext>
                  </a:extLst>
                </p14:cNvPr>
                <p14:cNvContentPartPr/>
                <p14:nvPr/>
              </p14:nvContentPartPr>
              <p14:xfrm>
                <a:off x="2583240" y="4082100"/>
                <a:ext cx="70920" cy="77040"/>
              </p14:xfrm>
            </p:contentPart>
          </mc:Choice>
          <mc:Fallback xmlns="">
            <p:pic>
              <p:nvPicPr>
                <p:cNvPr id="523" name="Ink 522">
                  <a:extLst>
                    <a:ext uri="{FF2B5EF4-FFF2-40B4-BE49-F238E27FC236}">
                      <a16:creationId xmlns:a16="http://schemas.microsoft.com/office/drawing/2014/main" id="{7F89896A-FABC-BA1D-07D4-291FC77D71D1}"/>
                    </a:ext>
                  </a:extLst>
                </p:cNvPr>
                <p:cNvPicPr/>
                <p:nvPr/>
              </p:nvPicPr>
              <p:blipFill>
                <a:blip r:embed="rId33"/>
                <a:stretch>
                  <a:fillRect/>
                </a:stretch>
              </p:blipFill>
              <p:spPr>
                <a:xfrm>
                  <a:off x="2574600" y="4073100"/>
                  <a:ext cx="8856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524" name="Ink 523">
                  <a:extLst>
                    <a:ext uri="{FF2B5EF4-FFF2-40B4-BE49-F238E27FC236}">
                      <a16:creationId xmlns:a16="http://schemas.microsoft.com/office/drawing/2014/main" id="{4E623A11-09EF-241D-0D23-CED5EFED5EFB}"/>
                    </a:ext>
                  </a:extLst>
                </p14:cNvPr>
                <p14:cNvContentPartPr/>
                <p14:nvPr/>
              </p14:nvContentPartPr>
              <p14:xfrm>
                <a:off x="2648400" y="4072380"/>
                <a:ext cx="13680" cy="129240"/>
              </p14:xfrm>
            </p:contentPart>
          </mc:Choice>
          <mc:Fallback xmlns="">
            <p:pic>
              <p:nvPicPr>
                <p:cNvPr id="524" name="Ink 523">
                  <a:extLst>
                    <a:ext uri="{FF2B5EF4-FFF2-40B4-BE49-F238E27FC236}">
                      <a16:creationId xmlns:a16="http://schemas.microsoft.com/office/drawing/2014/main" id="{4E623A11-09EF-241D-0D23-CED5EFED5EFB}"/>
                    </a:ext>
                  </a:extLst>
                </p:cNvPr>
                <p:cNvPicPr/>
                <p:nvPr/>
              </p:nvPicPr>
              <p:blipFill>
                <a:blip r:embed="rId35"/>
                <a:stretch>
                  <a:fillRect/>
                </a:stretch>
              </p:blipFill>
              <p:spPr>
                <a:xfrm>
                  <a:off x="2639760" y="4063380"/>
                  <a:ext cx="3132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525" name="Ink 524">
                  <a:extLst>
                    <a:ext uri="{FF2B5EF4-FFF2-40B4-BE49-F238E27FC236}">
                      <a16:creationId xmlns:a16="http://schemas.microsoft.com/office/drawing/2014/main" id="{7285CBE5-C09F-B711-B743-2EFFD79EFF86}"/>
                    </a:ext>
                  </a:extLst>
                </p14:cNvPr>
                <p14:cNvContentPartPr/>
                <p14:nvPr/>
              </p14:nvContentPartPr>
              <p14:xfrm>
                <a:off x="2693400" y="4086780"/>
                <a:ext cx="56880" cy="91800"/>
              </p14:xfrm>
            </p:contentPart>
          </mc:Choice>
          <mc:Fallback xmlns="">
            <p:pic>
              <p:nvPicPr>
                <p:cNvPr id="525" name="Ink 524">
                  <a:extLst>
                    <a:ext uri="{FF2B5EF4-FFF2-40B4-BE49-F238E27FC236}">
                      <a16:creationId xmlns:a16="http://schemas.microsoft.com/office/drawing/2014/main" id="{7285CBE5-C09F-B711-B743-2EFFD79EFF86}"/>
                    </a:ext>
                  </a:extLst>
                </p:cNvPr>
                <p:cNvPicPr/>
                <p:nvPr/>
              </p:nvPicPr>
              <p:blipFill>
                <a:blip r:embed="rId37"/>
                <a:stretch>
                  <a:fillRect/>
                </a:stretch>
              </p:blipFill>
              <p:spPr>
                <a:xfrm>
                  <a:off x="2684400" y="4078140"/>
                  <a:ext cx="74520" cy="109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18">
            <p14:nvContentPartPr>
              <p14:cNvPr id="526" name="Ink 525">
                <a:extLst>
                  <a:ext uri="{FF2B5EF4-FFF2-40B4-BE49-F238E27FC236}">
                    <a16:creationId xmlns:a16="http://schemas.microsoft.com/office/drawing/2014/main" id="{27DFBC51-ABEB-888B-4A96-F7662F08E389}"/>
                  </a:ext>
                </a:extLst>
              </p14:cNvPr>
              <p14:cNvContentPartPr/>
              <p14:nvPr/>
            </p14:nvContentPartPr>
            <p14:xfrm>
              <a:off x="8920079" y="5863200"/>
              <a:ext cx="58320" cy="58320"/>
            </p14:xfrm>
          </p:contentPart>
        </mc:Choice>
        <mc:Fallback>
          <p:pic>
            <p:nvPicPr>
              <p:cNvPr id="526" name="Ink 525">
                <a:extLst>
                  <a:ext uri="{FF2B5EF4-FFF2-40B4-BE49-F238E27FC236}">
                    <a16:creationId xmlns:a16="http://schemas.microsoft.com/office/drawing/2014/main" id="{27DFBC51-ABEB-888B-4A96-F7662F08E389}"/>
                  </a:ext>
                </a:extLst>
              </p:cNvPr>
              <p:cNvPicPr/>
              <p:nvPr/>
            </p:nvPicPr>
            <p:blipFill>
              <a:blip r:embed="rId39"/>
              <a:stretch>
                <a:fillRect/>
              </a:stretch>
            </p:blipFill>
            <p:spPr>
              <a:xfrm>
                <a:off x="8911079" y="5854200"/>
                <a:ext cx="7596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419">
            <p14:nvContentPartPr>
              <p14:cNvPr id="527" name="Ink 526">
                <a:extLst>
                  <a:ext uri="{FF2B5EF4-FFF2-40B4-BE49-F238E27FC236}">
                    <a16:creationId xmlns:a16="http://schemas.microsoft.com/office/drawing/2014/main" id="{7E42088C-4656-0366-C84C-DBACA9EE68E8}"/>
                  </a:ext>
                </a:extLst>
              </p14:cNvPr>
              <p14:cNvContentPartPr/>
              <p14:nvPr/>
            </p14:nvContentPartPr>
            <p14:xfrm>
              <a:off x="9234719" y="5702640"/>
              <a:ext cx="5400" cy="55800"/>
            </p14:xfrm>
          </p:contentPart>
        </mc:Choice>
        <mc:Fallback>
          <p:pic>
            <p:nvPicPr>
              <p:cNvPr id="527" name="Ink 526">
                <a:extLst>
                  <a:ext uri="{FF2B5EF4-FFF2-40B4-BE49-F238E27FC236}">
                    <a16:creationId xmlns:a16="http://schemas.microsoft.com/office/drawing/2014/main" id="{7E42088C-4656-0366-C84C-DBACA9EE68E8}"/>
                  </a:ext>
                </a:extLst>
              </p:cNvPr>
              <p:cNvPicPr/>
              <p:nvPr/>
            </p:nvPicPr>
            <p:blipFill>
              <a:blip r:embed="rId41"/>
              <a:stretch>
                <a:fillRect/>
              </a:stretch>
            </p:blipFill>
            <p:spPr>
              <a:xfrm>
                <a:off x="9225719" y="5693698"/>
                <a:ext cx="23040" cy="73327"/>
              </a:xfrm>
              <a:prstGeom prst="rect">
                <a:avLst/>
              </a:prstGeom>
            </p:spPr>
          </p:pic>
        </mc:Fallback>
      </mc:AlternateContent>
      <p:grpSp>
        <p:nvGrpSpPr>
          <p:cNvPr id="528" name="Group 527">
            <a:extLst>
              <a:ext uri="{FF2B5EF4-FFF2-40B4-BE49-F238E27FC236}">
                <a16:creationId xmlns:a16="http://schemas.microsoft.com/office/drawing/2014/main" id="{28BF8E84-8C85-7703-3712-C42BD956F0E3}"/>
              </a:ext>
            </a:extLst>
          </p:cNvPr>
          <p:cNvGrpSpPr/>
          <p:nvPr/>
        </p:nvGrpSpPr>
        <p:grpSpPr>
          <a:xfrm>
            <a:off x="9101159" y="5869320"/>
            <a:ext cx="267840" cy="175680"/>
            <a:chOff x="2967720" y="4056900"/>
            <a:chExt cx="267840" cy="175680"/>
          </a:xfrm>
        </p:grpSpPr>
        <mc:AlternateContent xmlns:mc="http://schemas.openxmlformats.org/markup-compatibility/2006" xmlns:p14="http://schemas.microsoft.com/office/powerpoint/2010/main">
          <mc:Choice Requires="p14">
            <p:contentPart p14:bwMode="auto" r:id="rId420">
              <p14:nvContentPartPr>
                <p14:cNvPr id="529" name="Ink 528">
                  <a:extLst>
                    <a:ext uri="{FF2B5EF4-FFF2-40B4-BE49-F238E27FC236}">
                      <a16:creationId xmlns:a16="http://schemas.microsoft.com/office/drawing/2014/main" id="{F8012B96-477C-3DF6-9CD1-B443CD433BC2}"/>
                    </a:ext>
                  </a:extLst>
                </p14:cNvPr>
                <p14:cNvContentPartPr/>
                <p14:nvPr/>
              </p14:nvContentPartPr>
              <p14:xfrm>
                <a:off x="2967720" y="4091100"/>
                <a:ext cx="117360" cy="141480"/>
              </p14:xfrm>
            </p:contentPart>
          </mc:Choice>
          <mc:Fallback xmlns="">
            <p:pic>
              <p:nvPicPr>
                <p:cNvPr id="529" name="Ink 528">
                  <a:extLst>
                    <a:ext uri="{FF2B5EF4-FFF2-40B4-BE49-F238E27FC236}">
                      <a16:creationId xmlns:a16="http://schemas.microsoft.com/office/drawing/2014/main" id="{F8012B96-477C-3DF6-9CD1-B443CD433BC2}"/>
                    </a:ext>
                  </a:extLst>
                </p:cNvPr>
                <p:cNvPicPr/>
                <p:nvPr/>
              </p:nvPicPr>
              <p:blipFill>
                <a:blip r:embed="rId43"/>
                <a:stretch>
                  <a:fillRect/>
                </a:stretch>
              </p:blipFill>
              <p:spPr>
                <a:xfrm>
                  <a:off x="2959080" y="4082100"/>
                  <a:ext cx="1350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530" name="Ink 529">
                  <a:extLst>
                    <a:ext uri="{FF2B5EF4-FFF2-40B4-BE49-F238E27FC236}">
                      <a16:creationId xmlns:a16="http://schemas.microsoft.com/office/drawing/2014/main" id="{71741898-E966-7185-EC65-A4A4B4357A5E}"/>
                    </a:ext>
                  </a:extLst>
                </p14:cNvPr>
                <p14:cNvContentPartPr/>
                <p14:nvPr/>
              </p14:nvContentPartPr>
              <p14:xfrm>
                <a:off x="3079320" y="4105500"/>
                <a:ext cx="66600" cy="114120"/>
              </p14:xfrm>
            </p:contentPart>
          </mc:Choice>
          <mc:Fallback xmlns="">
            <p:pic>
              <p:nvPicPr>
                <p:cNvPr id="530" name="Ink 529">
                  <a:extLst>
                    <a:ext uri="{FF2B5EF4-FFF2-40B4-BE49-F238E27FC236}">
                      <a16:creationId xmlns:a16="http://schemas.microsoft.com/office/drawing/2014/main" id="{71741898-E966-7185-EC65-A4A4B4357A5E}"/>
                    </a:ext>
                  </a:extLst>
                </p:cNvPr>
                <p:cNvPicPr/>
                <p:nvPr/>
              </p:nvPicPr>
              <p:blipFill>
                <a:blip r:embed="rId45"/>
                <a:stretch>
                  <a:fillRect/>
                </a:stretch>
              </p:blipFill>
              <p:spPr>
                <a:xfrm>
                  <a:off x="3070320" y="4096860"/>
                  <a:ext cx="8424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531" name="Ink 530">
                  <a:extLst>
                    <a:ext uri="{FF2B5EF4-FFF2-40B4-BE49-F238E27FC236}">
                      <a16:creationId xmlns:a16="http://schemas.microsoft.com/office/drawing/2014/main" id="{504BB421-4EE1-5E71-0915-78701598446B}"/>
                    </a:ext>
                  </a:extLst>
                </p14:cNvPr>
                <p14:cNvContentPartPr/>
                <p14:nvPr/>
              </p14:nvContentPartPr>
              <p14:xfrm>
                <a:off x="3180840" y="4056900"/>
                <a:ext cx="54720" cy="76680"/>
              </p14:xfrm>
            </p:contentPart>
          </mc:Choice>
          <mc:Fallback xmlns="">
            <p:pic>
              <p:nvPicPr>
                <p:cNvPr id="531" name="Ink 530">
                  <a:extLst>
                    <a:ext uri="{FF2B5EF4-FFF2-40B4-BE49-F238E27FC236}">
                      <a16:creationId xmlns:a16="http://schemas.microsoft.com/office/drawing/2014/main" id="{504BB421-4EE1-5E71-0915-78701598446B}"/>
                    </a:ext>
                  </a:extLst>
                </p:cNvPr>
                <p:cNvPicPr/>
                <p:nvPr/>
              </p:nvPicPr>
              <p:blipFill>
                <a:blip r:embed="rId47"/>
                <a:stretch>
                  <a:fillRect/>
                </a:stretch>
              </p:blipFill>
              <p:spPr>
                <a:xfrm>
                  <a:off x="3171840" y="4048260"/>
                  <a:ext cx="72360" cy="94320"/>
                </a:xfrm>
                <a:prstGeom prst="rect">
                  <a:avLst/>
                </a:prstGeom>
              </p:spPr>
            </p:pic>
          </mc:Fallback>
        </mc:AlternateContent>
      </p:grpSp>
      <p:grpSp>
        <p:nvGrpSpPr>
          <p:cNvPr id="532" name="Group 531">
            <a:extLst>
              <a:ext uri="{FF2B5EF4-FFF2-40B4-BE49-F238E27FC236}">
                <a16:creationId xmlns:a16="http://schemas.microsoft.com/office/drawing/2014/main" id="{557762FF-B550-ECE5-F06E-E79AF6212C37}"/>
              </a:ext>
            </a:extLst>
          </p:cNvPr>
          <p:cNvGrpSpPr/>
          <p:nvPr/>
        </p:nvGrpSpPr>
        <p:grpSpPr>
          <a:xfrm>
            <a:off x="8271359" y="5722800"/>
            <a:ext cx="253440" cy="313200"/>
            <a:chOff x="2137920" y="3910380"/>
            <a:chExt cx="253440" cy="313200"/>
          </a:xfrm>
        </p:grpSpPr>
        <mc:AlternateContent xmlns:mc="http://schemas.openxmlformats.org/markup-compatibility/2006" xmlns:p14="http://schemas.microsoft.com/office/powerpoint/2010/main">
          <mc:Choice Requires="p14">
            <p:contentPart p14:bwMode="auto" r:id="rId423">
              <p14:nvContentPartPr>
                <p14:cNvPr id="533" name="Ink 532">
                  <a:extLst>
                    <a:ext uri="{FF2B5EF4-FFF2-40B4-BE49-F238E27FC236}">
                      <a16:creationId xmlns:a16="http://schemas.microsoft.com/office/drawing/2014/main" id="{12997AA0-5710-DF8B-5B6C-C0A02A9FA7EE}"/>
                    </a:ext>
                  </a:extLst>
                </p14:cNvPr>
                <p14:cNvContentPartPr/>
                <p14:nvPr/>
              </p14:nvContentPartPr>
              <p14:xfrm>
                <a:off x="2212440" y="3910380"/>
                <a:ext cx="12240" cy="71640"/>
              </p14:xfrm>
            </p:contentPart>
          </mc:Choice>
          <mc:Fallback xmlns="">
            <p:pic>
              <p:nvPicPr>
                <p:cNvPr id="533" name="Ink 532">
                  <a:extLst>
                    <a:ext uri="{FF2B5EF4-FFF2-40B4-BE49-F238E27FC236}">
                      <a16:creationId xmlns:a16="http://schemas.microsoft.com/office/drawing/2014/main" id="{12997AA0-5710-DF8B-5B6C-C0A02A9FA7EE}"/>
                    </a:ext>
                  </a:extLst>
                </p:cNvPr>
                <p:cNvPicPr/>
                <p:nvPr/>
              </p:nvPicPr>
              <p:blipFill>
                <a:blip r:embed="rId49"/>
                <a:stretch>
                  <a:fillRect/>
                </a:stretch>
              </p:blipFill>
              <p:spPr>
                <a:xfrm>
                  <a:off x="2203800" y="3901380"/>
                  <a:ext cx="2988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534" name="Ink 533">
                  <a:extLst>
                    <a:ext uri="{FF2B5EF4-FFF2-40B4-BE49-F238E27FC236}">
                      <a16:creationId xmlns:a16="http://schemas.microsoft.com/office/drawing/2014/main" id="{D69780AC-E3DD-F6BF-46AB-5C6901AA0ACF}"/>
                    </a:ext>
                  </a:extLst>
                </p14:cNvPr>
                <p14:cNvContentPartPr/>
                <p14:nvPr/>
              </p14:nvContentPartPr>
              <p14:xfrm>
                <a:off x="2137920" y="4090020"/>
                <a:ext cx="73440" cy="133560"/>
              </p14:xfrm>
            </p:contentPart>
          </mc:Choice>
          <mc:Fallback xmlns="">
            <p:pic>
              <p:nvPicPr>
                <p:cNvPr id="534" name="Ink 533">
                  <a:extLst>
                    <a:ext uri="{FF2B5EF4-FFF2-40B4-BE49-F238E27FC236}">
                      <a16:creationId xmlns:a16="http://schemas.microsoft.com/office/drawing/2014/main" id="{D69780AC-E3DD-F6BF-46AB-5C6901AA0ACF}"/>
                    </a:ext>
                  </a:extLst>
                </p:cNvPr>
                <p:cNvPicPr/>
                <p:nvPr/>
              </p:nvPicPr>
              <p:blipFill>
                <a:blip r:embed="rId51"/>
                <a:stretch>
                  <a:fillRect/>
                </a:stretch>
              </p:blipFill>
              <p:spPr>
                <a:xfrm>
                  <a:off x="2128920" y="4081020"/>
                  <a:ext cx="9108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425">
              <p14:nvContentPartPr>
                <p14:cNvPr id="535" name="Ink 534">
                  <a:extLst>
                    <a:ext uri="{FF2B5EF4-FFF2-40B4-BE49-F238E27FC236}">
                      <a16:creationId xmlns:a16="http://schemas.microsoft.com/office/drawing/2014/main" id="{33DCBD71-A3BE-60AE-C407-07245B3262C8}"/>
                    </a:ext>
                  </a:extLst>
                </p14:cNvPr>
                <p14:cNvContentPartPr/>
                <p14:nvPr/>
              </p14:nvContentPartPr>
              <p14:xfrm>
                <a:off x="2246640" y="4097580"/>
                <a:ext cx="65520" cy="122400"/>
              </p14:xfrm>
            </p:contentPart>
          </mc:Choice>
          <mc:Fallback xmlns="">
            <p:pic>
              <p:nvPicPr>
                <p:cNvPr id="535" name="Ink 534">
                  <a:extLst>
                    <a:ext uri="{FF2B5EF4-FFF2-40B4-BE49-F238E27FC236}">
                      <a16:creationId xmlns:a16="http://schemas.microsoft.com/office/drawing/2014/main" id="{33DCBD71-A3BE-60AE-C407-07245B3262C8}"/>
                    </a:ext>
                  </a:extLst>
                </p:cNvPr>
                <p:cNvPicPr/>
                <p:nvPr/>
              </p:nvPicPr>
              <p:blipFill>
                <a:blip r:embed="rId53"/>
                <a:stretch>
                  <a:fillRect/>
                </a:stretch>
              </p:blipFill>
              <p:spPr>
                <a:xfrm>
                  <a:off x="2237640" y="4088940"/>
                  <a:ext cx="8316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426">
              <p14:nvContentPartPr>
                <p14:cNvPr id="536" name="Ink 535">
                  <a:extLst>
                    <a:ext uri="{FF2B5EF4-FFF2-40B4-BE49-F238E27FC236}">
                      <a16:creationId xmlns:a16="http://schemas.microsoft.com/office/drawing/2014/main" id="{5196D32E-278E-D012-4918-41D9FAD724A9}"/>
                    </a:ext>
                  </a:extLst>
                </p14:cNvPr>
                <p14:cNvContentPartPr/>
                <p14:nvPr/>
              </p14:nvContentPartPr>
              <p14:xfrm>
                <a:off x="2334840" y="4061220"/>
                <a:ext cx="56520" cy="65160"/>
              </p14:xfrm>
            </p:contentPart>
          </mc:Choice>
          <mc:Fallback xmlns="">
            <p:pic>
              <p:nvPicPr>
                <p:cNvPr id="536" name="Ink 535">
                  <a:extLst>
                    <a:ext uri="{FF2B5EF4-FFF2-40B4-BE49-F238E27FC236}">
                      <a16:creationId xmlns:a16="http://schemas.microsoft.com/office/drawing/2014/main" id="{5196D32E-278E-D012-4918-41D9FAD724A9}"/>
                    </a:ext>
                  </a:extLst>
                </p:cNvPr>
                <p:cNvPicPr/>
                <p:nvPr/>
              </p:nvPicPr>
              <p:blipFill>
                <a:blip r:embed="rId55"/>
                <a:stretch>
                  <a:fillRect/>
                </a:stretch>
              </p:blipFill>
              <p:spPr>
                <a:xfrm>
                  <a:off x="2326200" y="4052580"/>
                  <a:ext cx="74160" cy="82800"/>
                </a:xfrm>
                <a:prstGeom prst="rect">
                  <a:avLst/>
                </a:prstGeom>
              </p:spPr>
            </p:pic>
          </mc:Fallback>
        </mc:AlternateContent>
      </p:grpSp>
      <p:grpSp>
        <p:nvGrpSpPr>
          <p:cNvPr id="537" name="Group 536">
            <a:extLst>
              <a:ext uri="{FF2B5EF4-FFF2-40B4-BE49-F238E27FC236}">
                <a16:creationId xmlns:a16="http://schemas.microsoft.com/office/drawing/2014/main" id="{0C116C3C-4A62-2CF0-5BD7-3802428E66B1}"/>
              </a:ext>
            </a:extLst>
          </p:cNvPr>
          <p:cNvGrpSpPr/>
          <p:nvPr/>
        </p:nvGrpSpPr>
        <p:grpSpPr>
          <a:xfrm>
            <a:off x="8717039" y="5035560"/>
            <a:ext cx="410040" cy="364680"/>
            <a:chOff x="2583600" y="3223140"/>
            <a:chExt cx="410040" cy="364680"/>
          </a:xfrm>
        </p:grpSpPr>
        <mc:AlternateContent xmlns:mc="http://schemas.openxmlformats.org/markup-compatibility/2006" xmlns:p14="http://schemas.microsoft.com/office/powerpoint/2010/main">
          <mc:Choice Requires="p14">
            <p:contentPart p14:bwMode="auto" r:id="rId427">
              <p14:nvContentPartPr>
                <p14:cNvPr id="538" name="Ink 537">
                  <a:extLst>
                    <a:ext uri="{FF2B5EF4-FFF2-40B4-BE49-F238E27FC236}">
                      <a16:creationId xmlns:a16="http://schemas.microsoft.com/office/drawing/2014/main" id="{261AD021-E40C-BE81-5545-62405840CDCF}"/>
                    </a:ext>
                  </a:extLst>
                </p14:cNvPr>
                <p14:cNvContentPartPr/>
                <p14:nvPr/>
              </p14:nvContentPartPr>
              <p14:xfrm>
                <a:off x="2583600" y="3223140"/>
                <a:ext cx="58680" cy="228600"/>
              </p14:xfrm>
            </p:contentPart>
          </mc:Choice>
          <mc:Fallback xmlns="">
            <p:pic>
              <p:nvPicPr>
                <p:cNvPr id="538" name="Ink 537">
                  <a:extLst>
                    <a:ext uri="{FF2B5EF4-FFF2-40B4-BE49-F238E27FC236}">
                      <a16:creationId xmlns:a16="http://schemas.microsoft.com/office/drawing/2014/main" id="{261AD021-E40C-BE81-5545-62405840CDCF}"/>
                    </a:ext>
                  </a:extLst>
                </p:cNvPr>
                <p:cNvPicPr/>
                <p:nvPr/>
              </p:nvPicPr>
              <p:blipFill>
                <a:blip r:embed="rId57"/>
                <a:stretch>
                  <a:fillRect/>
                </a:stretch>
              </p:blipFill>
              <p:spPr>
                <a:xfrm>
                  <a:off x="2574600" y="3214500"/>
                  <a:ext cx="7632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539" name="Ink 538">
                  <a:extLst>
                    <a:ext uri="{FF2B5EF4-FFF2-40B4-BE49-F238E27FC236}">
                      <a16:creationId xmlns:a16="http://schemas.microsoft.com/office/drawing/2014/main" id="{33C1978B-508D-B47F-4B8E-A36BD610355C}"/>
                    </a:ext>
                  </a:extLst>
                </p14:cNvPr>
                <p14:cNvContentPartPr/>
                <p14:nvPr/>
              </p14:nvContentPartPr>
              <p14:xfrm>
                <a:off x="2643000" y="3373620"/>
                <a:ext cx="37080" cy="38160"/>
              </p14:xfrm>
            </p:contentPart>
          </mc:Choice>
          <mc:Fallback xmlns="">
            <p:pic>
              <p:nvPicPr>
                <p:cNvPr id="539" name="Ink 538">
                  <a:extLst>
                    <a:ext uri="{FF2B5EF4-FFF2-40B4-BE49-F238E27FC236}">
                      <a16:creationId xmlns:a16="http://schemas.microsoft.com/office/drawing/2014/main" id="{33C1978B-508D-B47F-4B8E-A36BD610355C}"/>
                    </a:ext>
                  </a:extLst>
                </p:cNvPr>
                <p:cNvPicPr/>
                <p:nvPr/>
              </p:nvPicPr>
              <p:blipFill>
                <a:blip r:embed="rId59"/>
                <a:stretch>
                  <a:fillRect/>
                </a:stretch>
              </p:blipFill>
              <p:spPr>
                <a:xfrm>
                  <a:off x="2634360" y="3364980"/>
                  <a:ext cx="5472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429">
              <p14:nvContentPartPr>
                <p14:cNvPr id="540" name="Ink 539">
                  <a:extLst>
                    <a:ext uri="{FF2B5EF4-FFF2-40B4-BE49-F238E27FC236}">
                      <a16:creationId xmlns:a16="http://schemas.microsoft.com/office/drawing/2014/main" id="{2BAC1EBD-79BC-A178-531E-56662552F5D9}"/>
                    </a:ext>
                  </a:extLst>
                </p14:cNvPr>
                <p14:cNvContentPartPr/>
                <p14:nvPr/>
              </p14:nvContentPartPr>
              <p14:xfrm>
                <a:off x="2704560" y="3296580"/>
                <a:ext cx="11880" cy="107280"/>
              </p14:xfrm>
            </p:contentPart>
          </mc:Choice>
          <mc:Fallback xmlns="">
            <p:pic>
              <p:nvPicPr>
                <p:cNvPr id="540" name="Ink 539">
                  <a:extLst>
                    <a:ext uri="{FF2B5EF4-FFF2-40B4-BE49-F238E27FC236}">
                      <a16:creationId xmlns:a16="http://schemas.microsoft.com/office/drawing/2014/main" id="{2BAC1EBD-79BC-A178-531E-56662552F5D9}"/>
                    </a:ext>
                  </a:extLst>
                </p:cNvPr>
                <p:cNvPicPr/>
                <p:nvPr/>
              </p:nvPicPr>
              <p:blipFill>
                <a:blip r:embed="rId61"/>
                <a:stretch>
                  <a:fillRect/>
                </a:stretch>
              </p:blipFill>
              <p:spPr>
                <a:xfrm>
                  <a:off x="2695560" y="3287580"/>
                  <a:ext cx="2952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541" name="Ink 540">
                  <a:extLst>
                    <a:ext uri="{FF2B5EF4-FFF2-40B4-BE49-F238E27FC236}">
                      <a16:creationId xmlns:a16="http://schemas.microsoft.com/office/drawing/2014/main" id="{3A098D0F-DB13-CA17-FC3D-5C060F2D270B}"/>
                    </a:ext>
                  </a:extLst>
                </p14:cNvPr>
                <p14:cNvContentPartPr/>
                <p14:nvPr/>
              </p14:nvContentPartPr>
              <p14:xfrm>
                <a:off x="2743440" y="3371460"/>
                <a:ext cx="31320" cy="45000"/>
              </p14:xfrm>
            </p:contentPart>
          </mc:Choice>
          <mc:Fallback xmlns="">
            <p:pic>
              <p:nvPicPr>
                <p:cNvPr id="541" name="Ink 540">
                  <a:extLst>
                    <a:ext uri="{FF2B5EF4-FFF2-40B4-BE49-F238E27FC236}">
                      <a16:creationId xmlns:a16="http://schemas.microsoft.com/office/drawing/2014/main" id="{3A098D0F-DB13-CA17-FC3D-5C060F2D270B}"/>
                    </a:ext>
                  </a:extLst>
                </p:cNvPr>
                <p:cNvPicPr/>
                <p:nvPr/>
              </p:nvPicPr>
              <p:blipFill>
                <a:blip r:embed="rId63"/>
                <a:stretch>
                  <a:fillRect/>
                </a:stretch>
              </p:blipFill>
              <p:spPr>
                <a:xfrm>
                  <a:off x="2734800" y="3362460"/>
                  <a:ext cx="4896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431">
              <p14:nvContentPartPr>
                <p14:cNvPr id="542" name="Ink 541">
                  <a:extLst>
                    <a:ext uri="{FF2B5EF4-FFF2-40B4-BE49-F238E27FC236}">
                      <a16:creationId xmlns:a16="http://schemas.microsoft.com/office/drawing/2014/main" id="{3960134B-BBA5-7CAC-F1D6-5BAE0A75FC6C}"/>
                    </a:ext>
                  </a:extLst>
                </p14:cNvPr>
                <p14:cNvContentPartPr/>
                <p14:nvPr/>
              </p14:nvContentPartPr>
              <p14:xfrm>
                <a:off x="2810400" y="3331140"/>
                <a:ext cx="93240" cy="65880"/>
              </p14:xfrm>
            </p:contentPart>
          </mc:Choice>
          <mc:Fallback xmlns="">
            <p:pic>
              <p:nvPicPr>
                <p:cNvPr id="542" name="Ink 541">
                  <a:extLst>
                    <a:ext uri="{FF2B5EF4-FFF2-40B4-BE49-F238E27FC236}">
                      <a16:creationId xmlns:a16="http://schemas.microsoft.com/office/drawing/2014/main" id="{3960134B-BBA5-7CAC-F1D6-5BAE0A75FC6C}"/>
                    </a:ext>
                  </a:extLst>
                </p:cNvPr>
                <p:cNvPicPr/>
                <p:nvPr/>
              </p:nvPicPr>
              <p:blipFill>
                <a:blip r:embed="rId65"/>
                <a:stretch>
                  <a:fillRect/>
                </a:stretch>
              </p:blipFill>
              <p:spPr>
                <a:xfrm>
                  <a:off x="2801760" y="3322500"/>
                  <a:ext cx="11088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543" name="Ink 542">
                  <a:extLst>
                    <a:ext uri="{FF2B5EF4-FFF2-40B4-BE49-F238E27FC236}">
                      <a16:creationId xmlns:a16="http://schemas.microsoft.com/office/drawing/2014/main" id="{BAA33D24-0F96-B2A7-85E4-6C33BA4B1218}"/>
                    </a:ext>
                  </a:extLst>
                </p14:cNvPr>
                <p14:cNvContentPartPr/>
                <p14:nvPr/>
              </p14:nvContentPartPr>
              <p14:xfrm>
                <a:off x="2606640" y="3469020"/>
                <a:ext cx="70920" cy="118800"/>
              </p14:xfrm>
            </p:contentPart>
          </mc:Choice>
          <mc:Fallback xmlns="">
            <p:pic>
              <p:nvPicPr>
                <p:cNvPr id="543" name="Ink 542">
                  <a:extLst>
                    <a:ext uri="{FF2B5EF4-FFF2-40B4-BE49-F238E27FC236}">
                      <a16:creationId xmlns:a16="http://schemas.microsoft.com/office/drawing/2014/main" id="{BAA33D24-0F96-B2A7-85E4-6C33BA4B1218}"/>
                    </a:ext>
                  </a:extLst>
                </p:cNvPr>
                <p:cNvPicPr/>
                <p:nvPr/>
              </p:nvPicPr>
              <p:blipFill>
                <a:blip r:embed="rId67"/>
                <a:stretch>
                  <a:fillRect/>
                </a:stretch>
              </p:blipFill>
              <p:spPr>
                <a:xfrm>
                  <a:off x="2598000" y="3460380"/>
                  <a:ext cx="885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433">
              <p14:nvContentPartPr>
                <p14:cNvPr id="544" name="Ink 543">
                  <a:extLst>
                    <a:ext uri="{FF2B5EF4-FFF2-40B4-BE49-F238E27FC236}">
                      <a16:creationId xmlns:a16="http://schemas.microsoft.com/office/drawing/2014/main" id="{A06A5454-8175-2AEC-690D-351FDA0215F5}"/>
                    </a:ext>
                  </a:extLst>
                </p14:cNvPr>
                <p14:cNvContentPartPr/>
                <p14:nvPr/>
              </p14:nvContentPartPr>
              <p14:xfrm>
                <a:off x="2604480" y="3528060"/>
                <a:ext cx="59040" cy="13680"/>
              </p14:xfrm>
            </p:contentPart>
          </mc:Choice>
          <mc:Fallback xmlns="">
            <p:pic>
              <p:nvPicPr>
                <p:cNvPr id="544" name="Ink 543">
                  <a:extLst>
                    <a:ext uri="{FF2B5EF4-FFF2-40B4-BE49-F238E27FC236}">
                      <a16:creationId xmlns:a16="http://schemas.microsoft.com/office/drawing/2014/main" id="{A06A5454-8175-2AEC-690D-351FDA0215F5}"/>
                    </a:ext>
                  </a:extLst>
                </p:cNvPr>
                <p:cNvPicPr/>
                <p:nvPr/>
              </p:nvPicPr>
              <p:blipFill>
                <a:blip r:embed="rId69"/>
                <a:stretch>
                  <a:fillRect/>
                </a:stretch>
              </p:blipFill>
              <p:spPr>
                <a:xfrm>
                  <a:off x="2595840" y="3519060"/>
                  <a:ext cx="7668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545" name="Ink 544">
                  <a:extLst>
                    <a:ext uri="{FF2B5EF4-FFF2-40B4-BE49-F238E27FC236}">
                      <a16:creationId xmlns:a16="http://schemas.microsoft.com/office/drawing/2014/main" id="{BFC4E4BF-79B9-BAEE-604D-1875B00D480B}"/>
                    </a:ext>
                  </a:extLst>
                </p14:cNvPr>
                <p14:cNvContentPartPr/>
                <p14:nvPr/>
              </p14:nvContentPartPr>
              <p14:xfrm>
                <a:off x="2688720" y="3521220"/>
                <a:ext cx="42120" cy="61200"/>
              </p14:xfrm>
            </p:contentPart>
          </mc:Choice>
          <mc:Fallback xmlns="">
            <p:pic>
              <p:nvPicPr>
                <p:cNvPr id="545" name="Ink 544">
                  <a:extLst>
                    <a:ext uri="{FF2B5EF4-FFF2-40B4-BE49-F238E27FC236}">
                      <a16:creationId xmlns:a16="http://schemas.microsoft.com/office/drawing/2014/main" id="{BFC4E4BF-79B9-BAEE-604D-1875B00D480B}"/>
                    </a:ext>
                  </a:extLst>
                </p:cNvPr>
                <p:cNvPicPr/>
                <p:nvPr/>
              </p:nvPicPr>
              <p:blipFill>
                <a:blip r:embed="rId71"/>
                <a:stretch>
                  <a:fillRect/>
                </a:stretch>
              </p:blipFill>
              <p:spPr>
                <a:xfrm>
                  <a:off x="2679720" y="3512220"/>
                  <a:ext cx="5976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435">
              <p14:nvContentPartPr>
                <p14:cNvPr id="546" name="Ink 545">
                  <a:extLst>
                    <a:ext uri="{FF2B5EF4-FFF2-40B4-BE49-F238E27FC236}">
                      <a16:creationId xmlns:a16="http://schemas.microsoft.com/office/drawing/2014/main" id="{7F8CF4A8-DA21-1267-3081-C2A19BAA8999}"/>
                    </a:ext>
                  </a:extLst>
                </p14:cNvPr>
                <p14:cNvContentPartPr/>
                <p14:nvPr/>
              </p14:nvContentPartPr>
              <p14:xfrm>
                <a:off x="2775120" y="3524100"/>
                <a:ext cx="39240" cy="41760"/>
              </p14:xfrm>
            </p:contentPart>
          </mc:Choice>
          <mc:Fallback xmlns="">
            <p:pic>
              <p:nvPicPr>
                <p:cNvPr id="546" name="Ink 545">
                  <a:extLst>
                    <a:ext uri="{FF2B5EF4-FFF2-40B4-BE49-F238E27FC236}">
                      <a16:creationId xmlns:a16="http://schemas.microsoft.com/office/drawing/2014/main" id="{7F8CF4A8-DA21-1267-3081-C2A19BAA8999}"/>
                    </a:ext>
                  </a:extLst>
                </p:cNvPr>
                <p:cNvPicPr/>
                <p:nvPr/>
              </p:nvPicPr>
              <p:blipFill>
                <a:blip r:embed="rId73"/>
                <a:stretch>
                  <a:fillRect/>
                </a:stretch>
              </p:blipFill>
              <p:spPr>
                <a:xfrm>
                  <a:off x="2766120" y="3515460"/>
                  <a:ext cx="5688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547" name="Ink 546">
                  <a:extLst>
                    <a:ext uri="{FF2B5EF4-FFF2-40B4-BE49-F238E27FC236}">
                      <a16:creationId xmlns:a16="http://schemas.microsoft.com/office/drawing/2014/main" id="{B3625B03-F90E-93EA-65EB-3D17250CC82C}"/>
                    </a:ext>
                  </a:extLst>
                </p14:cNvPr>
                <p14:cNvContentPartPr/>
                <p14:nvPr/>
              </p14:nvContentPartPr>
              <p14:xfrm>
                <a:off x="2825160" y="3503940"/>
                <a:ext cx="64080" cy="46800"/>
              </p14:xfrm>
            </p:contentPart>
          </mc:Choice>
          <mc:Fallback xmlns="">
            <p:pic>
              <p:nvPicPr>
                <p:cNvPr id="547" name="Ink 546">
                  <a:extLst>
                    <a:ext uri="{FF2B5EF4-FFF2-40B4-BE49-F238E27FC236}">
                      <a16:creationId xmlns:a16="http://schemas.microsoft.com/office/drawing/2014/main" id="{B3625B03-F90E-93EA-65EB-3D17250CC82C}"/>
                    </a:ext>
                  </a:extLst>
                </p:cNvPr>
                <p:cNvPicPr/>
                <p:nvPr/>
              </p:nvPicPr>
              <p:blipFill>
                <a:blip r:embed="rId75"/>
                <a:stretch>
                  <a:fillRect/>
                </a:stretch>
              </p:blipFill>
              <p:spPr>
                <a:xfrm>
                  <a:off x="2816520" y="3494940"/>
                  <a:ext cx="8172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437">
              <p14:nvContentPartPr>
                <p14:cNvPr id="548" name="Ink 547">
                  <a:extLst>
                    <a:ext uri="{FF2B5EF4-FFF2-40B4-BE49-F238E27FC236}">
                      <a16:creationId xmlns:a16="http://schemas.microsoft.com/office/drawing/2014/main" id="{128A47EE-8597-E9A6-37A3-ECB937E92505}"/>
                    </a:ext>
                  </a:extLst>
                </p14:cNvPr>
                <p14:cNvContentPartPr/>
                <p14:nvPr/>
              </p14:nvContentPartPr>
              <p14:xfrm>
                <a:off x="2928480" y="3417180"/>
                <a:ext cx="34200" cy="120600"/>
              </p14:xfrm>
            </p:contentPart>
          </mc:Choice>
          <mc:Fallback xmlns="">
            <p:pic>
              <p:nvPicPr>
                <p:cNvPr id="548" name="Ink 547">
                  <a:extLst>
                    <a:ext uri="{FF2B5EF4-FFF2-40B4-BE49-F238E27FC236}">
                      <a16:creationId xmlns:a16="http://schemas.microsoft.com/office/drawing/2014/main" id="{128A47EE-8597-E9A6-37A3-ECB937E92505}"/>
                    </a:ext>
                  </a:extLst>
                </p:cNvPr>
                <p:cNvPicPr/>
                <p:nvPr/>
              </p:nvPicPr>
              <p:blipFill>
                <a:blip r:embed="rId77"/>
                <a:stretch>
                  <a:fillRect/>
                </a:stretch>
              </p:blipFill>
              <p:spPr>
                <a:xfrm>
                  <a:off x="2919480" y="3408180"/>
                  <a:ext cx="5184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549" name="Ink 548">
                  <a:extLst>
                    <a:ext uri="{FF2B5EF4-FFF2-40B4-BE49-F238E27FC236}">
                      <a16:creationId xmlns:a16="http://schemas.microsoft.com/office/drawing/2014/main" id="{257FC48C-D7EC-79B1-66E9-5C5CBC6238A7}"/>
                    </a:ext>
                  </a:extLst>
                </p14:cNvPr>
                <p14:cNvContentPartPr/>
                <p14:nvPr/>
              </p14:nvContentPartPr>
              <p14:xfrm>
                <a:off x="2916600" y="3462180"/>
                <a:ext cx="77040" cy="26640"/>
              </p14:xfrm>
            </p:contentPart>
          </mc:Choice>
          <mc:Fallback xmlns="">
            <p:pic>
              <p:nvPicPr>
                <p:cNvPr id="549" name="Ink 548">
                  <a:extLst>
                    <a:ext uri="{FF2B5EF4-FFF2-40B4-BE49-F238E27FC236}">
                      <a16:creationId xmlns:a16="http://schemas.microsoft.com/office/drawing/2014/main" id="{257FC48C-D7EC-79B1-66E9-5C5CBC6238A7}"/>
                    </a:ext>
                  </a:extLst>
                </p:cNvPr>
                <p:cNvPicPr/>
                <p:nvPr/>
              </p:nvPicPr>
              <p:blipFill>
                <a:blip r:embed="rId79"/>
                <a:stretch>
                  <a:fillRect/>
                </a:stretch>
              </p:blipFill>
              <p:spPr>
                <a:xfrm>
                  <a:off x="2907960" y="3453180"/>
                  <a:ext cx="94680" cy="44280"/>
                </a:xfrm>
                <a:prstGeom prst="rect">
                  <a:avLst/>
                </a:prstGeom>
              </p:spPr>
            </p:pic>
          </mc:Fallback>
        </mc:AlternateContent>
      </p:grpSp>
      <p:grpSp>
        <p:nvGrpSpPr>
          <p:cNvPr id="550" name="Group 549">
            <a:extLst>
              <a:ext uri="{FF2B5EF4-FFF2-40B4-BE49-F238E27FC236}">
                <a16:creationId xmlns:a16="http://schemas.microsoft.com/office/drawing/2014/main" id="{6F288973-58DB-58D1-69B8-6687E2659D87}"/>
              </a:ext>
            </a:extLst>
          </p:cNvPr>
          <p:cNvGrpSpPr/>
          <p:nvPr/>
        </p:nvGrpSpPr>
        <p:grpSpPr>
          <a:xfrm>
            <a:off x="9709199" y="5433720"/>
            <a:ext cx="456840" cy="258120"/>
            <a:chOff x="3575760" y="3621300"/>
            <a:chExt cx="456840" cy="258120"/>
          </a:xfrm>
        </p:grpSpPr>
        <mc:AlternateContent xmlns:mc="http://schemas.openxmlformats.org/markup-compatibility/2006" xmlns:p14="http://schemas.microsoft.com/office/powerpoint/2010/main">
          <mc:Choice Requires="p14">
            <p:contentPart p14:bwMode="auto" r:id="rId439">
              <p14:nvContentPartPr>
                <p14:cNvPr id="551" name="Ink 550">
                  <a:extLst>
                    <a:ext uri="{FF2B5EF4-FFF2-40B4-BE49-F238E27FC236}">
                      <a16:creationId xmlns:a16="http://schemas.microsoft.com/office/drawing/2014/main" id="{1FE6715D-1FFC-B1BC-85D1-D648AA56BF83}"/>
                    </a:ext>
                  </a:extLst>
                </p14:cNvPr>
                <p14:cNvContentPartPr/>
                <p14:nvPr/>
              </p14:nvContentPartPr>
              <p14:xfrm>
                <a:off x="3575760" y="3674940"/>
                <a:ext cx="128520" cy="204480"/>
              </p14:xfrm>
            </p:contentPart>
          </mc:Choice>
          <mc:Fallback xmlns="">
            <p:pic>
              <p:nvPicPr>
                <p:cNvPr id="551" name="Ink 550">
                  <a:extLst>
                    <a:ext uri="{FF2B5EF4-FFF2-40B4-BE49-F238E27FC236}">
                      <a16:creationId xmlns:a16="http://schemas.microsoft.com/office/drawing/2014/main" id="{1FE6715D-1FFC-B1BC-85D1-D648AA56BF83}"/>
                    </a:ext>
                  </a:extLst>
                </p:cNvPr>
                <p:cNvPicPr/>
                <p:nvPr/>
              </p:nvPicPr>
              <p:blipFill>
                <a:blip r:embed="rId81"/>
                <a:stretch>
                  <a:fillRect/>
                </a:stretch>
              </p:blipFill>
              <p:spPr>
                <a:xfrm>
                  <a:off x="3567120" y="3666300"/>
                  <a:ext cx="14616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552" name="Ink 551">
                  <a:extLst>
                    <a:ext uri="{FF2B5EF4-FFF2-40B4-BE49-F238E27FC236}">
                      <a16:creationId xmlns:a16="http://schemas.microsoft.com/office/drawing/2014/main" id="{97C652B8-491F-AF31-D068-EAB34DF76F35}"/>
                    </a:ext>
                  </a:extLst>
                </p14:cNvPr>
                <p14:cNvContentPartPr/>
                <p14:nvPr/>
              </p14:nvContentPartPr>
              <p14:xfrm>
                <a:off x="3763320" y="3729660"/>
                <a:ext cx="57960" cy="113760"/>
              </p14:xfrm>
            </p:contentPart>
          </mc:Choice>
          <mc:Fallback xmlns="">
            <p:pic>
              <p:nvPicPr>
                <p:cNvPr id="552" name="Ink 551">
                  <a:extLst>
                    <a:ext uri="{FF2B5EF4-FFF2-40B4-BE49-F238E27FC236}">
                      <a16:creationId xmlns:a16="http://schemas.microsoft.com/office/drawing/2014/main" id="{97C652B8-491F-AF31-D068-EAB34DF76F35}"/>
                    </a:ext>
                  </a:extLst>
                </p:cNvPr>
                <p:cNvPicPr/>
                <p:nvPr/>
              </p:nvPicPr>
              <p:blipFill>
                <a:blip r:embed="rId83"/>
                <a:stretch>
                  <a:fillRect/>
                </a:stretch>
              </p:blipFill>
              <p:spPr>
                <a:xfrm>
                  <a:off x="3754680" y="3720660"/>
                  <a:ext cx="7560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441">
              <p14:nvContentPartPr>
                <p14:cNvPr id="553" name="Ink 552">
                  <a:extLst>
                    <a:ext uri="{FF2B5EF4-FFF2-40B4-BE49-F238E27FC236}">
                      <a16:creationId xmlns:a16="http://schemas.microsoft.com/office/drawing/2014/main" id="{F1E6D0F0-4470-CE45-014D-994C2ECF21B4}"/>
                    </a:ext>
                  </a:extLst>
                </p14:cNvPr>
                <p14:cNvContentPartPr/>
                <p14:nvPr/>
              </p14:nvContentPartPr>
              <p14:xfrm>
                <a:off x="3883200" y="3660180"/>
                <a:ext cx="13320" cy="158040"/>
              </p14:xfrm>
            </p:contentPart>
          </mc:Choice>
          <mc:Fallback xmlns="">
            <p:pic>
              <p:nvPicPr>
                <p:cNvPr id="553" name="Ink 552">
                  <a:extLst>
                    <a:ext uri="{FF2B5EF4-FFF2-40B4-BE49-F238E27FC236}">
                      <a16:creationId xmlns:a16="http://schemas.microsoft.com/office/drawing/2014/main" id="{F1E6D0F0-4470-CE45-014D-994C2ECF21B4}"/>
                    </a:ext>
                  </a:extLst>
                </p:cNvPr>
                <p:cNvPicPr/>
                <p:nvPr/>
              </p:nvPicPr>
              <p:blipFill>
                <a:blip r:embed="rId85"/>
                <a:stretch>
                  <a:fillRect/>
                </a:stretch>
              </p:blipFill>
              <p:spPr>
                <a:xfrm>
                  <a:off x="3874560" y="3651540"/>
                  <a:ext cx="3096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554" name="Ink 553">
                  <a:extLst>
                    <a:ext uri="{FF2B5EF4-FFF2-40B4-BE49-F238E27FC236}">
                      <a16:creationId xmlns:a16="http://schemas.microsoft.com/office/drawing/2014/main" id="{3EA6FC6C-DDFC-AF28-C310-2AE8E89C733B}"/>
                    </a:ext>
                  </a:extLst>
                </p14:cNvPr>
                <p14:cNvContentPartPr/>
                <p14:nvPr/>
              </p14:nvContentPartPr>
              <p14:xfrm>
                <a:off x="3933960" y="3621300"/>
                <a:ext cx="98640" cy="205920"/>
              </p14:xfrm>
            </p:contentPart>
          </mc:Choice>
          <mc:Fallback xmlns="">
            <p:pic>
              <p:nvPicPr>
                <p:cNvPr id="554" name="Ink 553">
                  <a:extLst>
                    <a:ext uri="{FF2B5EF4-FFF2-40B4-BE49-F238E27FC236}">
                      <a16:creationId xmlns:a16="http://schemas.microsoft.com/office/drawing/2014/main" id="{3EA6FC6C-DDFC-AF28-C310-2AE8E89C733B}"/>
                    </a:ext>
                  </a:extLst>
                </p:cNvPr>
                <p:cNvPicPr/>
                <p:nvPr/>
              </p:nvPicPr>
              <p:blipFill>
                <a:blip r:embed="rId87"/>
                <a:stretch>
                  <a:fillRect/>
                </a:stretch>
              </p:blipFill>
              <p:spPr>
                <a:xfrm>
                  <a:off x="3924960" y="3612300"/>
                  <a:ext cx="116280" cy="223560"/>
                </a:xfrm>
                <a:prstGeom prst="rect">
                  <a:avLst/>
                </a:prstGeom>
              </p:spPr>
            </p:pic>
          </mc:Fallback>
        </mc:AlternateContent>
      </p:grpSp>
      <p:grpSp>
        <p:nvGrpSpPr>
          <p:cNvPr id="555" name="Group 554">
            <a:extLst>
              <a:ext uri="{FF2B5EF4-FFF2-40B4-BE49-F238E27FC236}">
                <a16:creationId xmlns:a16="http://schemas.microsoft.com/office/drawing/2014/main" id="{D505EE3C-889E-F30D-FFC6-60FB81B9D63A}"/>
              </a:ext>
            </a:extLst>
          </p:cNvPr>
          <p:cNvGrpSpPr/>
          <p:nvPr/>
        </p:nvGrpSpPr>
        <p:grpSpPr>
          <a:xfrm>
            <a:off x="10279439" y="5517600"/>
            <a:ext cx="691200" cy="110520"/>
            <a:chOff x="4146000" y="3705180"/>
            <a:chExt cx="691200" cy="110520"/>
          </a:xfrm>
        </p:grpSpPr>
        <mc:AlternateContent xmlns:mc="http://schemas.openxmlformats.org/markup-compatibility/2006" xmlns:p14="http://schemas.microsoft.com/office/powerpoint/2010/main">
          <mc:Choice Requires="p14">
            <p:contentPart p14:bwMode="auto" r:id="rId443">
              <p14:nvContentPartPr>
                <p14:cNvPr id="556" name="Ink 555">
                  <a:extLst>
                    <a:ext uri="{FF2B5EF4-FFF2-40B4-BE49-F238E27FC236}">
                      <a16:creationId xmlns:a16="http://schemas.microsoft.com/office/drawing/2014/main" id="{1F4FE32F-703B-55E5-67EA-3D0C77E474BB}"/>
                    </a:ext>
                  </a:extLst>
                </p14:cNvPr>
                <p14:cNvContentPartPr/>
                <p14:nvPr/>
              </p14:nvContentPartPr>
              <p14:xfrm>
                <a:off x="4146000" y="3719940"/>
                <a:ext cx="682920" cy="46080"/>
              </p14:xfrm>
            </p:contentPart>
          </mc:Choice>
          <mc:Fallback xmlns="">
            <p:pic>
              <p:nvPicPr>
                <p:cNvPr id="556" name="Ink 555">
                  <a:extLst>
                    <a:ext uri="{FF2B5EF4-FFF2-40B4-BE49-F238E27FC236}">
                      <a16:creationId xmlns:a16="http://schemas.microsoft.com/office/drawing/2014/main" id="{1F4FE32F-703B-55E5-67EA-3D0C77E474BB}"/>
                    </a:ext>
                  </a:extLst>
                </p:cNvPr>
                <p:cNvPicPr/>
                <p:nvPr/>
              </p:nvPicPr>
              <p:blipFill>
                <a:blip r:embed="rId89"/>
                <a:stretch>
                  <a:fillRect/>
                </a:stretch>
              </p:blipFill>
              <p:spPr>
                <a:xfrm>
                  <a:off x="4137360" y="3710940"/>
                  <a:ext cx="70056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557" name="Ink 556">
                  <a:extLst>
                    <a:ext uri="{FF2B5EF4-FFF2-40B4-BE49-F238E27FC236}">
                      <a16:creationId xmlns:a16="http://schemas.microsoft.com/office/drawing/2014/main" id="{D59BD9E7-BFD2-7CBF-E8F7-C9E441F4D3B0}"/>
                    </a:ext>
                  </a:extLst>
                </p14:cNvPr>
                <p14:cNvContentPartPr/>
                <p14:nvPr/>
              </p14:nvContentPartPr>
              <p14:xfrm>
                <a:off x="4790760" y="3705180"/>
                <a:ext cx="46440" cy="110520"/>
              </p14:xfrm>
            </p:contentPart>
          </mc:Choice>
          <mc:Fallback xmlns="">
            <p:pic>
              <p:nvPicPr>
                <p:cNvPr id="557" name="Ink 556">
                  <a:extLst>
                    <a:ext uri="{FF2B5EF4-FFF2-40B4-BE49-F238E27FC236}">
                      <a16:creationId xmlns:a16="http://schemas.microsoft.com/office/drawing/2014/main" id="{D59BD9E7-BFD2-7CBF-E8F7-C9E441F4D3B0}"/>
                    </a:ext>
                  </a:extLst>
                </p:cNvPr>
                <p:cNvPicPr/>
                <p:nvPr/>
              </p:nvPicPr>
              <p:blipFill>
                <a:blip r:embed="rId91"/>
                <a:stretch>
                  <a:fillRect/>
                </a:stretch>
              </p:blipFill>
              <p:spPr>
                <a:xfrm>
                  <a:off x="4781760" y="3696540"/>
                  <a:ext cx="64080" cy="128160"/>
                </a:xfrm>
                <a:prstGeom prst="rect">
                  <a:avLst/>
                </a:prstGeom>
              </p:spPr>
            </p:pic>
          </mc:Fallback>
        </mc:AlternateContent>
      </p:grpSp>
      <p:grpSp>
        <p:nvGrpSpPr>
          <p:cNvPr id="558" name="Group 557">
            <a:extLst>
              <a:ext uri="{FF2B5EF4-FFF2-40B4-BE49-F238E27FC236}">
                <a16:creationId xmlns:a16="http://schemas.microsoft.com/office/drawing/2014/main" id="{10E8A92E-935D-1946-6861-E561FD4E647E}"/>
              </a:ext>
            </a:extLst>
          </p:cNvPr>
          <p:cNvGrpSpPr/>
          <p:nvPr/>
        </p:nvGrpSpPr>
        <p:grpSpPr>
          <a:xfrm>
            <a:off x="8934119" y="5550360"/>
            <a:ext cx="668160" cy="105840"/>
            <a:chOff x="2800680" y="3737940"/>
            <a:chExt cx="668160" cy="105840"/>
          </a:xfrm>
        </p:grpSpPr>
        <mc:AlternateContent xmlns:mc="http://schemas.openxmlformats.org/markup-compatibility/2006" xmlns:p14="http://schemas.microsoft.com/office/powerpoint/2010/main">
          <mc:Choice Requires="p14">
            <p:contentPart p14:bwMode="auto" r:id="rId445">
              <p14:nvContentPartPr>
                <p14:cNvPr id="559" name="Ink 558">
                  <a:extLst>
                    <a:ext uri="{FF2B5EF4-FFF2-40B4-BE49-F238E27FC236}">
                      <a16:creationId xmlns:a16="http://schemas.microsoft.com/office/drawing/2014/main" id="{BE1B2A38-44E4-5DC8-2E48-717EFE35C6FC}"/>
                    </a:ext>
                  </a:extLst>
                </p14:cNvPr>
                <p14:cNvContentPartPr/>
                <p14:nvPr/>
              </p14:nvContentPartPr>
              <p14:xfrm>
                <a:off x="2803920" y="3771420"/>
                <a:ext cx="664920" cy="18360"/>
              </p14:xfrm>
            </p:contentPart>
          </mc:Choice>
          <mc:Fallback xmlns="">
            <p:pic>
              <p:nvPicPr>
                <p:cNvPr id="559" name="Ink 558">
                  <a:extLst>
                    <a:ext uri="{FF2B5EF4-FFF2-40B4-BE49-F238E27FC236}">
                      <a16:creationId xmlns:a16="http://schemas.microsoft.com/office/drawing/2014/main" id="{BE1B2A38-44E4-5DC8-2E48-717EFE35C6FC}"/>
                    </a:ext>
                  </a:extLst>
                </p:cNvPr>
                <p:cNvPicPr/>
                <p:nvPr/>
              </p:nvPicPr>
              <p:blipFill>
                <a:blip r:embed="rId93"/>
                <a:stretch>
                  <a:fillRect/>
                </a:stretch>
              </p:blipFill>
              <p:spPr>
                <a:xfrm>
                  <a:off x="2795280" y="3762420"/>
                  <a:ext cx="6825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6">
              <p14:nvContentPartPr>
                <p14:cNvPr id="560" name="Ink 559">
                  <a:extLst>
                    <a:ext uri="{FF2B5EF4-FFF2-40B4-BE49-F238E27FC236}">
                      <a16:creationId xmlns:a16="http://schemas.microsoft.com/office/drawing/2014/main" id="{DE7071FF-8346-273B-8908-570804DC2FAD}"/>
                    </a:ext>
                  </a:extLst>
                </p14:cNvPr>
                <p14:cNvContentPartPr/>
                <p14:nvPr/>
              </p14:nvContentPartPr>
              <p14:xfrm>
                <a:off x="2800680" y="3737940"/>
                <a:ext cx="49320" cy="105840"/>
              </p14:xfrm>
            </p:contentPart>
          </mc:Choice>
          <mc:Fallback xmlns="">
            <p:pic>
              <p:nvPicPr>
                <p:cNvPr id="560" name="Ink 559">
                  <a:extLst>
                    <a:ext uri="{FF2B5EF4-FFF2-40B4-BE49-F238E27FC236}">
                      <a16:creationId xmlns:a16="http://schemas.microsoft.com/office/drawing/2014/main" id="{DE7071FF-8346-273B-8908-570804DC2FAD}"/>
                    </a:ext>
                  </a:extLst>
                </p:cNvPr>
                <p:cNvPicPr/>
                <p:nvPr/>
              </p:nvPicPr>
              <p:blipFill>
                <a:blip r:embed="rId95"/>
                <a:stretch>
                  <a:fillRect/>
                </a:stretch>
              </p:blipFill>
              <p:spPr>
                <a:xfrm>
                  <a:off x="2792040" y="3728940"/>
                  <a:ext cx="66960" cy="123480"/>
                </a:xfrm>
                <a:prstGeom prst="rect">
                  <a:avLst/>
                </a:prstGeom>
              </p:spPr>
            </p:pic>
          </mc:Fallback>
        </mc:AlternateContent>
      </p:grpSp>
      <p:grpSp>
        <p:nvGrpSpPr>
          <p:cNvPr id="561" name="Group 560">
            <a:extLst>
              <a:ext uri="{FF2B5EF4-FFF2-40B4-BE49-F238E27FC236}">
                <a16:creationId xmlns:a16="http://schemas.microsoft.com/office/drawing/2014/main" id="{2D70A501-2079-9995-688D-F885168AB043}"/>
              </a:ext>
            </a:extLst>
          </p:cNvPr>
          <p:cNvGrpSpPr/>
          <p:nvPr/>
        </p:nvGrpSpPr>
        <p:grpSpPr>
          <a:xfrm>
            <a:off x="7709399" y="5457120"/>
            <a:ext cx="439200" cy="181440"/>
            <a:chOff x="1575960" y="3644700"/>
            <a:chExt cx="439200" cy="181440"/>
          </a:xfrm>
        </p:grpSpPr>
        <mc:AlternateContent xmlns:mc="http://schemas.openxmlformats.org/markup-compatibility/2006" xmlns:p14="http://schemas.microsoft.com/office/powerpoint/2010/main">
          <mc:Choice Requires="p14">
            <p:contentPart p14:bwMode="auto" r:id="rId447">
              <p14:nvContentPartPr>
                <p14:cNvPr id="562" name="Ink 561">
                  <a:extLst>
                    <a:ext uri="{FF2B5EF4-FFF2-40B4-BE49-F238E27FC236}">
                      <a16:creationId xmlns:a16="http://schemas.microsoft.com/office/drawing/2014/main" id="{5A40283B-5E61-1F8E-64D9-7C57EFD2CA85}"/>
                    </a:ext>
                  </a:extLst>
                </p14:cNvPr>
                <p14:cNvContentPartPr/>
                <p14:nvPr/>
              </p14:nvContentPartPr>
              <p14:xfrm>
                <a:off x="1575960" y="3644700"/>
                <a:ext cx="110160" cy="159480"/>
              </p14:xfrm>
            </p:contentPart>
          </mc:Choice>
          <mc:Fallback xmlns="">
            <p:pic>
              <p:nvPicPr>
                <p:cNvPr id="562" name="Ink 561">
                  <a:extLst>
                    <a:ext uri="{FF2B5EF4-FFF2-40B4-BE49-F238E27FC236}">
                      <a16:creationId xmlns:a16="http://schemas.microsoft.com/office/drawing/2014/main" id="{5A40283B-5E61-1F8E-64D9-7C57EFD2CA85}"/>
                    </a:ext>
                  </a:extLst>
                </p:cNvPr>
                <p:cNvPicPr/>
                <p:nvPr/>
              </p:nvPicPr>
              <p:blipFill>
                <a:blip r:embed="rId97"/>
                <a:stretch>
                  <a:fillRect/>
                </a:stretch>
              </p:blipFill>
              <p:spPr>
                <a:xfrm>
                  <a:off x="1566960" y="3636060"/>
                  <a:ext cx="12780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448">
              <p14:nvContentPartPr>
                <p14:cNvPr id="563" name="Ink 562">
                  <a:extLst>
                    <a:ext uri="{FF2B5EF4-FFF2-40B4-BE49-F238E27FC236}">
                      <a16:creationId xmlns:a16="http://schemas.microsoft.com/office/drawing/2014/main" id="{32539CE0-DFE4-E319-F820-43BE62540916}"/>
                    </a:ext>
                  </a:extLst>
                </p14:cNvPr>
                <p14:cNvContentPartPr/>
                <p14:nvPr/>
              </p14:nvContentPartPr>
              <p14:xfrm>
                <a:off x="1729320" y="3763860"/>
                <a:ext cx="48240" cy="62280"/>
              </p14:xfrm>
            </p:contentPart>
          </mc:Choice>
          <mc:Fallback xmlns="">
            <p:pic>
              <p:nvPicPr>
                <p:cNvPr id="563" name="Ink 562">
                  <a:extLst>
                    <a:ext uri="{FF2B5EF4-FFF2-40B4-BE49-F238E27FC236}">
                      <a16:creationId xmlns:a16="http://schemas.microsoft.com/office/drawing/2014/main" id="{32539CE0-DFE4-E319-F820-43BE62540916}"/>
                    </a:ext>
                  </a:extLst>
                </p:cNvPr>
                <p:cNvPicPr/>
                <p:nvPr/>
              </p:nvPicPr>
              <p:blipFill>
                <a:blip r:embed="rId99"/>
                <a:stretch>
                  <a:fillRect/>
                </a:stretch>
              </p:blipFill>
              <p:spPr>
                <a:xfrm>
                  <a:off x="1720320" y="3755220"/>
                  <a:ext cx="6588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449">
              <p14:nvContentPartPr>
                <p14:cNvPr id="564" name="Ink 563">
                  <a:extLst>
                    <a:ext uri="{FF2B5EF4-FFF2-40B4-BE49-F238E27FC236}">
                      <a16:creationId xmlns:a16="http://schemas.microsoft.com/office/drawing/2014/main" id="{26C6B544-8B70-6060-0695-C081AFF3CF24}"/>
                    </a:ext>
                  </a:extLst>
                </p14:cNvPr>
                <p14:cNvContentPartPr/>
                <p14:nvPr/>
              </p14:nvContentPartPr>
              <p14:xfrm>
                <a:off x="1816080" y="3731460"/>
                <a:ext cx="19440" cy="73800"/>
              </p14:xfrm>
            </p:contentPart>
          </mc:Choice>
          <mc:Fallback xmlns="">
            <p:pic>
              <p:nvPicPr>
                <p:cNvPr id="564" name="Ink 563">
                  <a:extLst>
                    <a:ext uri="{FF2B5EF4-FFF2-40B4-BE49-F238E27FC236}">
                      <a16:creationId xmlns:a16="http://schemas.microsoft.com/office/drawing/2014/main" id="{26C6B544-8B70-6060-0695-C081AFF3CF24}"/>
                    </a:ext>
                  </a:extLst>
                </p:cNvPr>
                <p:cNvPicPr/>
                <p:nvPr/>
              </p:nvPicPr>
              <p:blipFill>
                <a:blip r:embed="rId101"/>
                <a:stretch>
                  <a:fillRect/>
                </a:stretch>
              </p:blipFill>
              <p:spPr>
                <a:xfrm>
                  <a:off x="1807440" y="3722820"/>
                  <a:ext cx="370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450">
              <p14:nvContentPartPr>
                <p14:cNvPr id="565" name="Ink 564">
                  <a:extLst>
                    <a:ext uri="{FF2B5EF4-FFF2-40B4-BE49-F238E27FC236}">
                      <a16:creationId xmlns:a16="http://schemas.microsoft.com/office/drawing/2014/main" id="{06D43553-AC0F-31BE-793D-3A7532D5391C}"/>
                    </a:ext>
                  </a:extLst>
                </p14:cNvPr>
                <p14:cNvContentPartPr/>
                <p14:nvPr/>
              </p14:nvContentPartPr>
              <p14:xfrm>
                <a:off x="1883040" y="3724980"/>
                <a:ext cx="132120" cy="73800"/>
              </p14:xfrm>
            </p:contentPart>
          </mc:Choice>
          <mc:Fallback xmlns="">
            <p:pic>
              <p:nvPicPr>
                <p:cNvPr id="565" name="Ink 564">
                  <a:extLst>
                    <a:ext uri="{FF2B5EF4-FFF2-40B4-BE49-F238E27FC236}">
                      <a16:creationId xmlns:a16="http://schemas.microsoft.com/office/drawing/2014/main" id="{06D43553-AC0F-31BE-793D-3A7532D5391C}"/>
                    </a:ext>
                  </a:extLst>
                </p:cNvPr>
                <p:cNvPicPr/>
                <p:nvPr/>
              </p:nvPicPr>
              <p:blipFill>
                <a:blip r:embed="rId103"/>
                <a:stretch>
                  <a:fillRect/>
                </a:stretch>
              </p:blipFill>
              <p:spPr>
                <a:xfrm>
                  <a:off x="1874400" y="3716340"/>
                  <a:ext cx="149760" cy="91440"/>
                </a:xfrm>
                <a:prstGeom prst="rect">
                  <a:avLst/>
                </a:prstGeom>
              </p:spPr>
            </p:pic>
          </mc:Fallback>
        </mc:AlternateContent>
      </p:grpSp>
      <p:grpSp>
        <p:nvGrpSpPr>
          <p:cNvPr id="566" name="Group 565">
            <a:extLst>
              <a:ext uri="{FF2B5EF4-FFF2-40B4-BE49-F238E27FC236}">
                <a16:creationId xmlns:a16="http://schemas.microsoft.com/office/drawing/2014/main" id="{74F15B70-E85E-A2A8-4377-5BEE5A118353}"/>
              </a:ext>
            </a:extLst>
          </p:cNvPr>
          <p:cNvGrpSpPr/>
          <p:nvPr/>
        </p:nvGrpSpPr>
        <p:grpSpPr>
          <a:xfrm>
            <a:off x="8305559" y="5512200"/>
            <a:ext cx="372600" cy="105480"/>
            <a:chOff x="2172120" y="3699780"/>
            <a:chExt cx="372600" cy="105480"/>
          </a:xfrm>
        </p:grpSpPr>
        <mc:AlternateContent xmlns:mc="http://schemas.openxmlformats.org/markup-compatibility/2006" xmlns:p14="http://schemas.microsoft.com/office/powerpoint/2010/main">
          <mc:Choice Requires="p14">
            <p:contentPart p14:bwMode="auto" r:id="rId451">
              <p14:nvContentPartPr>
                <p14:cNvPr id="567" name="Ink 566">
                  <a:extLst>
                    <a:ext uri="{FF2B5EF4-FFF2-40B4-BE49-F238E27FC236}">
                      <a16:creationId xmlns:a16="http://schemas.microsoft.com/office/drawing/2014/main" id="{7A10EFB0-379C-AA41-9EA4-F435DBF147D7}"/>
                    </a:ext>
                  </a:extLst>
                </p14:cNvPr>
                <p14:cNvContentPartPr/>
                <p14:nvPr/>
              </p14:nvContentPartPr>
              <p14:xfrm>
                <a:off x="2172120" y="3741900"/>
                <a:ext cx="362880" cy="30240"/>
              </p14:xfrm>
            </p:contentPart>
          </mc:Choice>
          <mc:Fallback xmlns="">
            <p:pic>
              <p:nvPicPr>
                <p:cNvPr id="567" name="Ink 566">
                  <a:extLst>
                    <a:ext uri="{FF2B5EF4-FFF2-40B4-BE49-F238E27FC236}">
                      <a16:creationId xmlns:a16="http://schemas.microsoft.com/office/drawing/2014/main" id="{7A10EFB0-379C-AA41-9EA4-F435DBF147D7}"/>
                    </a:ext>
                  </a:extLst>
                </p:cNvPr>
                <p:cNvPicPr/>
                <p:nvPr/>
              </p:nvPicPr>
              <p:blipFill>
                <a:blip r:embed="rId105"/>
                <a:stretch>
                  <a:fillRect/>
                </a:stretch>
              </p:blipFill>
              <p:spPr>
                <a:xfrm>
                  <a:off x="2163120" y="3733260"/>
                  <a:ext cx="38052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568" name="Ink 567">
                  <a:extLst>
                    <a:ext uri="{FF2B5EF4-FFF2-40B4-BE49-F238E27FC236}">
                      <a16:creationId xmlns:a16="http://schemas.microsoft.com/office/drawing/2014/main" id="{0A747824-13DF-00BD-0CF5-D833282B5ED0}"/>
                    </a:ext>
                  </a:extLst>
                </p14:cNvPr>
                <p14:cNvContentPartPr/>
                <p14:nvPr/>
              </p14:nvContentPartPr>
              <p14:xfrm>
                <a:off x="2516640" y="3699780"/>
                <a:ext cx="28080" cy="105480"/>
              </p14:xfrm>
            </p:contentPart>
          </mc:Choice>
          <mc:Fallback xmlns="">
            <p:pic>
              <p:nvPicPr>
                <p:cNvPr id="568" name="Ink 567">
                  <a:extLst>
                    <a:ext uri="{FF2B5EF4-FFF2-40B4-BE49-F238E27FC236}">
                      <a16:creationId xmlns:a16="http://schemas.microsoft.com/office/drawing/2014/main" id="{0A747824-13DF-00BD-0CF5-D833282B5ED0}"/>
                    </a:ext>
                  </a:extLst>
                </p:cNvPr>
                <p:cNvPicPr/>
                <p:nvPr/>
              </p:nvPicPr>
              <p:blipFill>
                <a:blip r:embed="rId107"/>
                <a:stretch>
                  <a:fillRect/>
                </a:stretch>
              </p:blipFill>
              <p:spPr>
                <a:xfrm>
                  <a:off x="2507640" y="3690780"/>
                  <a:ext cx="45720" cy="123120"/>
                </a:xfrm>
                <a:prstGeom prst="rect">
                  <a:avLst/>
                </a:prstGeom>
              </p:spPr>
            </p:pic>
          </mc:Fallback>
        </mc:AlternateContent>
      </p:grpSp>
      <p:grpSp>
        <p:nvGrpSpPr>
          <p:cNvPr id="569" name="Group 568">
            <a:extLst>
              <a:ext uri="{FF2B5EF4-FFF2-40B4-BE49-F238E27FC236}">
                <a16:creationId xmlns:a16="http://schemas.microsoft.com/office/drawing/2014/main" id="{D049AD37-3D10-8C62-33C6-6299638692CF}"/>
              </a:ext>
            </a:extLst>
          </p:cNvPr>
          <p:cNvGrpSpPr/>
          <p:nvPr/>
        </p:nvGrpSpPr>
        <p:grpSpPr>
          <a:xfrm>
            <a:off x="7337879" y="5548560"/>
            <a:ext cx="316440" cy="96480"/>
            <a:chOff x="1204440" y="3736140"/>
            <a:chExt cx="316440" cy="96480"/>
          </a:xfrm>
        </p:grpSpPr>
        <mc:AlternateContent xmlns:mc="http://schemas.openxmlformats.org/markup-compatibility/2006" xmlns:p14="http://schemas.microsoft.com/office/powerpoint/2010/main">
          <mc:Choice Requires="p14">
            <p:contentPart p14:bwMode="auto" r:id="rId453">
              <p14:nvContentPartPr>
                <p14:cNvPr id="570" name="Ink 569">
                  <a:extLst>
                    <a:ext uri="{FF2B5EF4-FFF2-40B4-BE49-F238E27FC236}">
                      <a16:creationId xmlns:a16="http://schemas.microsoft.com/office/drawing/2014/main" id="{167F1601-CA0B-56FE-37B3-3A137B7F3000}"/>
                    </a:ext>
                  </a:extLst>
                </p14:cNvPr>
                <p14:cNvContentPartPr/>
                <p14:nvPr/>
              </p14:nvContentPartPr>
              <p14:xfrm>
                <a:off x="1204440" y="3763500"/>
                <a:ext cx="316440" cy="20520"/>
              </p14:xfrm>
            </p:contentPart>
          </mc:Choice>
          <mc:Fallback xmlns="">
            <p:pic>
              <p:nvPicPr>
                <p:cNvPr id="570" name="Ink 569">
                  <a:extLst>
                    <a:ext uri="{FF2B5EF4-FFF2-40B4-BE49-F238E27FC236}">
                      <a16:creationId xmlns:a16="http://schemas.microsoft.com/office/drawing/2014/main" id="{167F1601-CA0B-56FE-37B3-3A137B7F3000}"/>
                    </a:ext>
                  </a:extLst>
                </p:cNvPr>
                <p:cNvPicPr/>
                <p:nvPr/>
              </p:nvPicPr>
              <p:blipFill>
                <a:blip r:embed="rId109"/>
                <a:stretch>
                  <a:fillRect/>
                </a:stretch>
              </p:blipFill>
              <p:spPr>
                <a:xfrm>
                  <a:off x="1195800" y="3754500"/>
                  <a:ext cx="3340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571" name="Ink 570">
                  <a:extLst>
                    <a:ext uri="{FF2B5EF4-FFF2-40B4-BE49-F238E27FC236}">
                      <a16:creationId xmlns:a16="http://schemas.microsoft.com/office/drawing/2014/main" id="{18E141FA-584D-F073-780D-238DF8F2543F}"/>
                    </a:ext>
                  </a:extLst>
                </p14:cNvPr>
                <p14:cNvContentPartPr/>
                <p14:nvPr/>
              </p14:nvContentPartPr>
              <p14:xfrm>
                <a:off x="1209840" y="3736140"/>
                <a:ext cx="57960" cy="96480"/>
              </p14:xfrm>
            </p:contentPart>
          </mc:Choice>
          <mc:Fallback xmlns="">
            <p:pic>
              <p:nvPicPr>
                <p:cNvPr id="571" name="Ink 570">
                  <a:extLst>
                    <a:ext uri="{FF2B5EF4-FFF2-40B4-BE49-F238E27FC236}">
                      <a16:creationId xmlns:a16="http://schemas.microsoft.com/office/drawing/2014/main" id="{18E141FA-584D-F073-780D-238DF8F2543F}"/>
                    </a:ext>
                  </a:extLst>
                </p:cNvPr>
                <p:cNvPicPr/>
                <p:nvPr/>
              </p:nvPicPr>
              <p:blipFill>
                <a:blip r:embed="rId111"/>
                <a:stretch>
                  <a:fillRect/>
                </a:stretch>
              </p:blipFill>
              <p:spPr>
                <a:xfrm>
                  <a:off x="1201200" y="3727140"/>
                  <a:ext cx="75600" cy="114120"/>
                </a:xfrm>
                <a:prstGeom prst="rect">
                  <a:avLst/>
                </a:prstGeom>
              </p:spPr>
            </p:pic>
          </mc:Fallback>
        </mc:AlternateContent>
      </p:grpSp>
      <p:grpSp>
        <p:nvGrpSpPr>
          <p:cNvPr id="572" name="Group 571">
            <a:extLst>
              <a:ext uri="{FF2B5EF4-FFF2-40B4-BE49-F238E27FC236}">
                <a16:creationId xmlns:a16="http://schemas.microsoft.com/office/drawing/2014/main" id="{3F60E1E9-DC41-4CFD-AAF2-AC946898DEE2}"/>
              </a:ext>
            </a:extLst>
          </p:cNvPr>
          <p:cNvGrpSpPr/>
          <p:nvPr/>
        </p:nvGrpSpPr>
        <p:grpSpPr>
          <a:xfrm>
            <a:off x="8486639" y="6196560"/>
            <a:ext cx="88920" cy="254520"/>
            <a:chOff x="2353200" y="4384140"/>
            <a:chExt cx="88920" cy="254520"/>
          </a:xfrm>
        </p:grpSpPr>
        <mc:AlternateContent xmlns:mc="http://schemas.openxmlformats.org/markup-compatibility/2006" xmlns:p14="http://schemas.microsoft.com/office/powerpoint/2010/main">
          <mc:Choice Requires="p14">
            <p:contentPart p14:bwMode="auto" r:id="rId455">
              <p14:nvContentPartPr>
                <p14:cNvPr id="573" name="Ink 572">
                  <a:extLst>
                    <a:ext uri="{FF2B5EF4-FFF2-40B4-BE49-F238E27FC236}">
                      <a16:creationId xmlns:a16="http://schemas.microsoft.com/office/drawing/2014/main" id="{EFF7395C-8C83-EA3F-3BFA-9C76CA3FEEDD}"/>
                    </a:ext>
                  </a:extLst>
                </p14:cNvPr>
                <p14:cNvContentPartPr/>
                <p14:nvPr/>
              </p14:nvContentPartPr>
              <p14:xfrm>
                <a:off x="2353200" y="4416900"/>
                <a:ext cx="64080" cy="114120"/>
              </p14:xfrm>
            </p:contentPart>
          </mc:Choice>
          <mc:Fallback xmlns="">
            <p:pic>
              <p:nvPicPr>
                <p:cNvPr id="573" name="Ink 572">
                  <a:extLst>
                    <a:ext uri="{FF2B5EF4-FFF2-40B4-BE49-F238E27FC236}">
                      <a16:creationId xmlns:a16="http://schemas.microsoft.com/office/drawing/2014/main" id="{EFF7395C-8C83-EA3F-3BFA-9C76CA3FEEDD}"/>
                    </a:ext>
                  </a:extLst>
                </p:cNvPr>
                <p:cNvPicPr/>
                <p:nvPr/>
              </p:nvPicPr>
              <p:blipFill>
                <a:blip r:embed="rId113"/>
                <a:stretch>
                  <a:fillRect/>
                </a:stretch>
              </p:blipFill>
              <p:spPr>
                <a:xfrm>
                  <a:off x="2344560" y="4408260"/>
                  <a:ext cx="8172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574" name="Ink 573">
                  <a:extLst>
                    <a:ext uri="{FF2B5EF4-FFF2-40B4-BE49-F238E27FC236}">
                      <a16:creationId xmlns:a16="http://schemas.microsoft.com/office/drawing/2014/main" id="{8D5DB782-395E-4E71-1286-FEC346879EE2}"/>
                    </a:ext>
                  </a:extLst>
                </p14:cNvPr>
                <p14:cNvContentPartPr/>
                <p14:nvPr/>
              </p14:nvContentPartPr>
              <p14:xfrm>
                <a:off x="2405760" y="4384140"/>
                <a:ext cx="36360" cy="254520"/>
              </p14:xfrm>
            </p:contentPart>
          </mc:Choice>
          <mc:Fallback xmlns="">
            <p:pic>
              <p:nvPicPr>
                <p:cNvPr id="574" name="Ink 573">
                  <a:extLst>
                    <a:ext uri="{FF2B5EF4-FFF2-40B4-BE49-F238E27FC236}">
                      <a16:creationId xmlns:a16="http://schemas.microsoft.com/office/drawing/2014/main" id="{8D5DB782-395E-4E71-1286-FEC346879EE2}"/>
                    </a:ext>
                  </a:extLst>
                </p:cNvPr>
                <p:cNvPicPr/>
                <p:nvPr/>
              </p:nvPicPr>
              <p:blipFill>
                <a:blip r:embed="rId115"/>
                <a:stretch>
                  <a:fillRect/>
                </a:stretch>
              </p:blipFill>
              <p:spPr>
                <a:xfrm>
                  <a:off x="2396760" y="4375500"/>
                  <a:ext cx="54000" cy="272160"/>
                </a:xfrm>
                <a:prstGeom prst="rect">
                  <a:avLst/>
                </a:prstGeom>
              </p:spPr>
            </p:pic>
          </mc:Fallback>
        </mc:AlternateContent>
      </p:grpSp>
      <p:grpSp>
        <p:nvGrpSpPr>
          <p:cNvPr id="575" name="Group 574">
            <a:extLst>
              <a:ext uri="{FF2B5EF4-FFF2-40B4-BE49-F238E27FC236}">
                <a16:creationId xmlns:a16="http://schemas.microsoft.com/office/drawing/2014/main" id="{2A5DF203-DA1D-560E-0F37-09366EF1A82C}"/>
              </a:ext>
            </a:extLst>
          </p:cNvPr>
          <p:cNvGrpSpPr/>
          <p:nvPr/>
        </p:nvGrpSpPr>
        <p:grpSpPr>
          <a:xfrm>
            <a:off x="8713079" y="6245520"/>
            <a:ext cx="912240" cy="190440"/>
            <a:chOff x="2579640" y="4433100"/>
            <a:chExt cx="912240" cy="190440"/>
          </a:xfrm>
        </p:grpSpPr>
        <mc:AlternateContent xmlns:mc="http://schemas.openxmlformats.org/markup-compatibility/2006" xmlns:p14="http://schemas.microsoft.com/office/powerpoint/2010/main">
          <mc:Choice Requires="p14">
            <p:contentPart p14:bwMode="auto" r:id="rId457">
              <p14:nvContentPartPr>
                <p14:cNvPr id="576" name="Ink 575">
                  <a:extLst>
                    <a:ext uri="{FF2B5EF4-FFF2-40B4-BE49-F238E27FC236}">
                      <a16:creationId xmlns:a16="http://schemas.microsoft.com/office/drawing/2014/main" id="{9A25B1EF-83C0-A4F8-7A9A-DF5EE8271656}"/>
                    </a:ext>
                  </a:extLst>
                </p14:cNvPr>
                <p14:cNvContentPartPr/>
                <p14:nvPr/>
              </p14:nvContentPartPr>
              <p14:xfrm>
                <a:off x="2579640" y="4478820"/>
                <a:ext cx="75600" cy="141480"/>
              </p14:xfrm>
            </p:contentPart>
          </mc:Choice>
          <mc:Fallback xmlns="">
            <p:pic>
              <p:nvPicPr>
                <p:cNvPr id="576" name="Ink 575">
                  <a:extLst>
                    <a:ext uri="{FF2B5EF4-FFF2-40B4-BE49-F238E27FC236}">
                      <a16:creationId xmlns:a16="http://schemas.microsoft.com/office/drawing/2014/main" id="{9A25B1EF-83C0-A4F8-7A9A-DF5EE8271656}"/>
                    </a:ext>
                  </a:extLst>
                </p:cNvPr>
                <p:cNvPicPr/>
                <p:nvPr/>
              </p:nvPicPr>
              <p:blipFill>
                <a:blip r:embed="rId117"/>
                <a:stretch>
                  <a:fillRect/>
                </a:stretch>
              </p:blipFill>
              <p:spPr>
                <a:xfrm>
                  <a:off x="2571000" y="4470180"/>
                  <a:ext cx="9324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577" name="Ink 576">
                  <a:extLst>
                    <a:ext uri="{FF2B5EF4-FFF2-40B4-BE49-F238E27FC236}">
                      <a16:creationId xmlns:a16="http://schemas.microsoft.com/office/drawing/2014/main" id="{E26DCB36-C576-30F0-E116-0F3305CE72E0}"/>
                    </a:ext>
                  </a:extLst>
                </p14:cNvPr>
                <p14:cNvContentPartPr/>
                <p14:nvPr/>
              </p14:nvContentPartPr>
              <p14:xfrm>
                <a:off x="2714280" y="4560180"/>
                <a:ext cx="5760" cy="63360"/>
              </p14:xfrm>
            </p:contentPart>
          </mc:Choice>
          <mc:Fallback xmlns="">
            <p:pic>
              <p:nvPicPr>
                <p:cNvPr id="577" name="Ink 576">
                  <a:extLst>
                    <a:ext uri="{FF2B5EF4-FFF2-40B4-BE49-F238E27FC236}">
                      <a16:creationId xmlns:a16="http://schemas.microsoft.com/office/drawing/2014/main" id="{E26DCB36-C576-30F0-E116-0F3305CE72E0}"/>
                    </a:ext>
                  </a:extLst>
                </p:cNvPr>
                <p:cNvPicPr/>
                <p:nvPr/>
              </p:nvPicPr>
              <p:blipFill>
                <a:blip r:embed="rId119"/>
                <a:stretch>
                  <a:fillRect/>
                </a:stretch>
              </p:blipFill>
              <p:spPr>
                <a:xfrm>
                  <a:off x="2705280" y="4551180"/>
                  <a:ext cx="2340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459">
              <p14:nvContentPartPr>
                <p14:cNvPr id="578" name="Ink 577">
                  <a:extLst>
                    <a:ext uri="{FF2B5EF4-FFF2-40B4-BE49-F238E27FC236}">
                      <a16:creationId xmlns:a16="http://schemas.microsoft.com/office/drawing/2014/main" id="{5B1A71AF-E0B5-984C-0BF1-9E45F16C82F7}"/>
                    </a:ext>
                  </a:extLst>
                </p14:cNvPr>
                <p14:cNvContentPartPr/>
                <p14:nvPr/>
              </p14:nvContentPartPr>
              <p14:xfrm>
                <a:off x="2718960" y="4481700"/>
                <a:ext cx="3600" cy="2520"/>
              </p14:xfrm>
            </p:contentPart>
          </mc:Choice>
          <mc:Fallback xmlns="">
            <p:pic>
              <p:nvPicPr>
                <p:cNvPr id="578" name="Ink 577">
                  <a:extLst>
                    <a:ext uri="{FF2B5EF4-FFF2-40B4-BE49-F238E27FC236}">
                      <a16:creationId xmlns:a16="http://schemas.microsoft.com/office/drawing/2014/main" id="{5B1A71AF-E0B5-984C-0BF1-9E45F16C82F7}"/>
                    </a:ext>
                  </a:extLst>
                </p:cNvPr>
                <p:cNvPicPr/>
                <p:nvPr/>
              </p:nvPicPr>
              <p:blipFill>
                <a:blip r:embed="rId121"/>
                <a:stretch>
                  <a:fillRect/>
                </a:stretch>
              </p:blipFill>
              <p:spPr>
                <a:xfrm>
                  <a:off x="2710320" y="4472700"/>
                  <a:ext cx="212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579" name="Ink 578">
                  <a:extLst>
                    <a:ext uri="{FF2B5EF4-FFF2-40B4-BE49-F238E27FC236}">
                      <a16:creationId xmlns:a16="http://schemas.microsoft.com/office/drawing/2014/main" id="{9D08EB35-2D36-45BF-CB85-91BD51B5EA5D}"/>
                    </a:ext>
                  </a:extLst>
                </p14:cNvPr>
                <p14:cNvContentPartPr/>
                <p14:nvPr/>
              </p14:nvContentPartPr>
              <p14:xfrm>
                <a:off x="2784480" y="4546860"/>
                <a:ext cx="69120" cy="73080"/>
              </p14:xfrm>
            </p:contentPart>
          </mc:Choice>
          <mc:Fallback xmlns="">
            <p:pic>
              <p:nvPicPr>
                <p:cNvPr id="579" name="Ink 578">
                  <a:extLst>
                    <a:ext uri="{FF2B5EF4-FFF2-40B4-BE49-F238E27FC236}">
                      <a16:creationId xmlns:a16="http://schemas.microsoft.com/office/drawing/2014/main" id="{9D08EB35-2D36-45BF-CB85-91BD51B5EA5D}"/>
                    </a:ext>
                  </a:extLst>
                </p:cNvPr>
                <p:cNvPicPr/>
                <p:nvPr/>
              </p:nvPicPr>
              <p:blipFill>
                <a:blip r:embed="rId123"/>
                <a:stretch>
                  <a:fillRect/>
                </a:stretch>
              </p:blipFill>
              <p:spPr>
                <a:xfrm>
                  <a:off x="2775480" y="4538220"/>
                  <a:ext cx="8676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461">
              <p14:nvContentPartPr>
                <p14:cNvPr id="580" name="Ink 579">
                  <a:extLst>
                    <a:ext uri="{FF2B5EF4-FFF2-40B4-BE49-F238E27FC236}">
                      <a16:creationId xmlns:a16="http://schemas.microsoft.com/office/drawing/2014/main" id="{FDD75E43-F7DF-5FA3-6606-67A02B6749C5}"/>
                    </a:ext>
                  </a:extLst>
                </p14:cNvPr>
                <p14:cNvContentPartPr/>
                <p14:nvPr/>
              </p14:nvContentPartPr>
              <p14:xfrm>
                <a:off x="2889960" y="4501500"/>
                <a:ext cx="65520" cy="119880"/>
              </p14:xfrm>
            </p:contentPart>
          </mc:Choice>
          <mc:Fallback xmlns="">
            <p:pic>
              <p:nvPicPr>
                <p:cNvPr id="580" name="Ink 579">
                  <a:extLst>
                    <a:ext uri="{FF2B5EF4-FFF2-40B4-BE49-F238E27FC236}">
                      <a16:creationId xmlns:a16="http://schemas.microsoft.com/office/drawing/2014/main" id="{FDD75E43-F7DF-5FA3-6606-67A02B6749C5}"/>
                    </a:ext>
                  </a:extLst>
                </p:cNvPr>
                <p:cNvPicPr/>
                <p:nvPr/>
              </p:nvPicPr>
              <p:blipFill>
                <a:blip r:embed="rId125"/>
                <a:stretch>
                  <a:fillRect/>
                </a:stretch>
              </p:blipFill>
              <p:spPr>
                <a:xfrm>
                  <a:off x="2881320" y="4492860"/>
                  <a:ext cx="8316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581" name="Ink 580">
                  <a:extLst>
                    <a:ext uri="{FF2B5EF4-FFF2-40B4-BE49-F238E27FC236}">
                      <a16:creationId xmlns:a16="http://schemas.microsoft.com/office/drawing/2014/main" id="{61259C4F-D5FD-08DD-CBA8-FE9F8D868C2C}"/>
                    </a:ext>
                  </a:extLst>
                </p14:cNvPr>
                <p14:cNvContentPartPr/>
                <p14:nvPr/>
              </p14:nvContentPartPr>
              <p14:xfrm>
                <a:off x="2978880" y="4518780"/>
                <a:ext cx="72360" cy="81360"/>
              </p14:xfrm>
            </p:contentPart>
          </mc:Choice>
          <mc:Fallback xmlns="">
            <p:pic>
              <p:nvPicPr>
                <p:cNvPr id="581" name="Ink 580">
                  <a:extLst>
                    <a:ext uri="{FF2B5EF4-FFF2-40B4-BE49-F238E27FC236}">
                      <a16:creationId xmlns:a16="http://schemas.microsoft.com/office/drawing/2014/main" id="{61259C4F-D5FD-08DD-CBA8-FE9F8D868C2C}"/>
                    </a:ext>
                  </a:extLst>
                </p:cNvPr>
                <p:cNvPicPr/>
                <p:nvPr/>
              </p:nvPicPr>
              <p:blipFill>
                <a:blip r:embed="rId127"/>
                <a:stretch>
                  <a:fillRect/>
                </a:stretch>
              </p:blipFill>
              <p:spPr>
                <a:xfrm>
                  <a:off x="2969880" y="4510140"/>
                  <a:ext cx="9000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463">
              <p14:nvContentPartPr>
                <p14:cNvPr id="582" name="Ink 581">
                  <a:extLst>
                    <a:ext uri="{FF2B5EF4-FFF2-40B4-BE49-F238E27FC236}">
                      <a16:creationId xmlns:a16="http://schemas.microsoft.com/office/drawing/2014/main" id="{F5C6A348-82E5-C05B-38A2-19079DC9A4FB}"/>
                    </a:ext>
                  </a:extLst>
                </p14:cNvPr>
                <p14:cNvContentPartPr/>
                <p14:nvPr/>
              </p14:nvContentPartPr>
              <p14:xfrm>
                <a:off x="3098760" y="4452900"/>
                <a:ext cx="12600" cy="164160"/>
              </p14:xfrm>
            </p:contentPart>
          </mc:Choice>
          <mc:Fallback xmlns="">
            <p:pic>
              <p:nvPicPr>
                <p:cNvPr id="582" name="Ink 581">
                  <a:extLst>
                    <a:ext uri="{FF2B5EF4-FFF2-40B4-BE49-F238E27FC236}">
                      <a16:creationId xmlns:a16="http://schemas.microsoft.com/office/drawing/2014/main" id="{F5C6A348-82E5-C05B-38A2-19079DC9A4FB}"/>
                    </a:ext>
                  </a:extLst>
                </p:cNvPr>
                <p:cNvPicPr/>
                <p:nvPr/>
              </p:nvPicPr>
              <p:blipFill>
                <a:blip r:embed="rId129"/>
                <a:stretch>
                  <a:fillRect/>
                </a:stretch>
              </p:blipFill>
              <p:spPr>
                <a:xfrm>
                  <a:off x="3090120" y="4443900"/>
                  <a:ext cx="302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583" name="Ink 582">
                  <a:extLst>
                    <a:ext uri="{FF2B5EF4-FFF2-40B4-BE49-F238E27FC236}">
                      <a16:creationId xmlns:a16="http://schemas.microsoft.com/office/drawing/2014/main" id="{2FA1C905-AE20-6A10-F591-59B9DBAF8801}"/>
                    </a:ext>
                  </a:extLst>
                </p14:cNvPr>
                <p14:cNvContentPartPr/>
                <p14:nvPr/>
              </p14:nvContentPartPr>
              <p14:xfrm>
                <a:off x="3056280" y="4510860"/>
                <a:ext cx="96120" cy="22320"/>
              </p14:xfrm>
            </p:contentPart>
          </mc:Choice>
          <mc:Fallback xmlns="">
            <p:pic>
              <p:nvPicPr>
                <p:cNvPr id="583" name="Ink 582">
                  <a:extLst>
                    <a:ext uri="{FF2B5EF4-FFF2-40B4-BE49-F238E27FC236}">
                      <a16:creationId xmlns:a16="http://schemas.microsoft.com/office/drawing/2014/main" id="{2FA1C905-AE20-6A10-F591-59B9DBAF8801}"/>
                    </a:ext>
                  </a:extLst>
                </p:cNvPr>
                <p:cNvPicPr/>
                <p:nvPr/>
              </p:nvPicPr>
              <p:blipFill>
                <a:blip r:embed="rId131"/>
                <a:stretch>
                  <a:fillRect/>
                </a:stretch>
              </p:blipFill>
              <p:spPr>
                <a:xfrm>
                  <a:off x="3047280" y="4501860"/>
                  <a:ext cx="11376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465">
              <p14:nvContentPartPr>
                <p14:cNvPr id="584" name="Ink 583">
                  <a:extLst>
                    <a:ext uri="{FF2B5EF4-FFF2-40B4-BE49-F238E27FC236}">
                      <a16:creationId xmlns:a16="http://schemas.microsoft.com/office/drawing/2014/main" id="{32AF357B-D6C0-7363-79D9-B36F4CB71567}"/>
                    </a:ext>
                  </a:extLst>
                </p14:cNvPr>
                <p14:cNvContentPartPr/>
                <p14:nvPr/>
              </p14:nvContentPartPr>
              <p14:xfrm>
                <a:off x="3200640" y="4521300"/>
                <a:ext cx="10440" cy="72720"/>
              </p14:xfrm>
            </p:contentPart>
          </mc:Choice>
          <mc:Fallback xmlns="">
            <p:pic>
              <p:nvPicPr>
                <p:cNvPr id="584" name="Ink 583">
                  <a:extLst>
                    <a:ext uri="{FF2B5EF4-FFF2-40B4-BE49-F238E27FC236}">
                      <a16:creationId xmlns:a16="http://schemas.microsoft.com/office/drawing/2014/main" id="{32AF357B-D6C0-7363-79D9-B36F4CB71567}"/>
                    </a:ext>
                  </a:extLst>
                </p:cNvPr>
                <p:cNvPicPr/>
                <p:nvPr/>
              </p:nvPicPr>
              <p:blipFill>
                <a:blip r:embed="rId133"/>
                <a:stretch>
                  <a:fillRect/>
                </a:stretch>
              </p:blipFill>
              <p:spPr>
                <a:xfrm>
                  <a:off x="3191640" y="4512300"/>
                  <a:ext cx="2808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585" name="Ink 584">
                  <a:extLst>
                    <a:ext uri="{FF2B5EF4-FFF2-40B4-BE49-F238E27FC236}">
                      <a16:creationId xmlns:a16="http://schemas.microsoft.com/office/drawing/2014/main" id="{56C70AF2-3344-D90D-63E3-5FFDD0373E6B}"/>
                    </a:ext>
                  </a:extLst>
                </p14:cNvPr>
                <p14:cNvContentPartPr/>
                <p14:nvPr/>
              </p14:nvContentPartPr>
              <p14:xfrm>
                <a:off x="3215400" y="4433100"/>
                <a:ext cx="13320" cy="24120"/>
              </p14:xfrm>
            </p:contentPart>
          </mc:Choice>
          <mc:Fallback xmlns="">
            <p:pic>
              <p:nvPicPr>
                <p:cNvPr id="585" name="Ink 584">
                  <a:extLst>
                    <a:ext uri="{FF2B5EF4-FFF2-40B4-BE49-F238E27FC236}">
                      <a16:creationId xmlns:a16="http://schemas.microsoft.com/office/drawing/2014/main" id="{56C70AF2-3344-D90D-63E3-5FFDD0373E6B}"/>
                    </a:ext>
                  </a:extLst>
                </p:cNvPr>
                <p:cNvPicPr/>
                <p:nvPr/>
              </p:nvPicPr>
              <p:blipFill>
                <a:blip r:embed="rId135"/>
                <a:stretch>
                  <a:fillRect/>
                </a:stretch>
              </p:blipFill>
              <p:spPr>
                <a:xfrm>
                  <a:off x="3206760" y="4424100"/>
                  <a:ext cx="3096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467">
              <p14:nvContentPartPr>
                <p14:cNvPr id="586" name="Ink 585">
                  <a:extLst>
                    <a:ext uri="{FF2B5EF4-FFF2-40B4-BE49-F238E27FC236}">
                      <a16:creationId xmlns:a16="http://schemas.microsoft.com/office/drawing/2014/main" id="{F120D653-300E-B276-7DA4-D30DC23EBE1E}"/>
                    </a:ext>
                  </a:extLst>
                </p14:cNvPr>
                <p14:cNvContentPartPr/>
                <p14:nvPr/>
              </p14:nvContentPartPr>
              <p14:xfrm>
                <a:off x="3288480" y="4522380"/>
                <a:ext cx="45720" cy="66960"/>
              </p14:xfrm>
            </p:contentPart>
          </mc:Choice>
          <mc:Fallback xmlns="">
            <p:pic>
              <p:nvPicPr>
                <p:cNvPr id="586" name="Ink 585">
                  <a:extLst>
                    <a:ext uri="{FF2B5EF4-FFF2-40B4-BE49-F238E27FC236}">
                      <a16:creationId xmlns:a16="http://schemas.microsoft.com/office/drawing/2014/main" id="{F120D653-300E-B276-7DA4-D30DC23EBE1E}"/>
                    </a:ext>
                  </a:extLst>
                </p:cNvPr>
                <p:cNvPicPr/>
                <p:nvPr/>
              </p:nvPicPr>
              <p:blipFill>
                <a:blip r:embed="rId137"/>
                <a:stretch>
                  <a:fillRect/>
                </a:stretch>
              </p:blipFill>
              <p:spPr>
                <a:xfrm>
                  <a:off x="3279840" y="4513380"/>
                  <a:ext cx="6336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587" name="Ink 586">
                  <a:extLst>
                    <a:ext uri="{FF2B5EF4-FFF2-40B4-BE49-F238E27FC236}">
                      <a16:creationId xmlns:a16="http://schemas.microsoft.com/office/drawing/2014/main" id="{07F31D18-655F-CF85-47ED-E3ACF00C3B31}"/>
                    </a:ext>
                  </a:extLst>
                </p14:cNvPr>
                <p14:cNvContentPartPr/>
                <p14:nvPr/>
              </p14:nvContentPartPr>
              <p14:xfrm>
                <a:off x="3375600" y="4516980"/>
                <a:ext cx="116280" cy="69840"/>
              </p14:xfrm>
            </p:contentPart>
          </mc:Choice>
          <mc:Fallback xmlns="">
            <p:pic>
              <p:nvPicPr>
                <p:cNvPr id="587" name="Ink 586">
                  <a:extLst>
                    <a:ext uri="{FF2B5EF4-FFF2-40B4-BE49-F238E27FC236}">
                      <a16:creationId xmlns:a16="http://schemas.microsoft.com/office/drawing/2014/main" id="{07F31D18-655F-CF85-47ED-E3ACF00C3B31}"/>
                    </a:ext>
                  </a:extLst>
                </p:cNvPr>
                <p:cNvPicPr/>
                <p:nvPr/>
              </p:nvPicPr>
              <p:blipFill>
                <a:blip r:embed="rId139"/>
                <a:stretch>
                  <a:fillRect/>
                </a:stretch>
              </p:blipFill>
              <p:spPr>
                <a:xfrm>
                  <a:off x="3366960" y="4508340"/>
                  <a:ext cx="133920" cy="87480"/>
                </a:xfrm>
                <a:prstGeom prst="rect">
                  <a:avLst/>
                </a:prstGeom>
              </p:spPr>
            </p:pic>
          </mc:Fallback>
        </mc:AlternateContent>
      </p:grpSp>
      <p:grpSp>
        <p:nvGrpSpPr>
          <p:cNvPr id="588" name="Group 587">
            <a:extLst>
              <a:ext uri="{FF2B5EF4-FFF2-40B4-BE49-F238E27FC236}">
                <a16:creationId xmlns:a16="http://schemas.microsoft.com/office/drawing/2014/main" id="{12614F97-41B9-4CE2-471B-F51051B9ADE2}"/>
              </a:ext>
            </a:extLst>
          </p:cNvPr>
          <p:cNvGrpSpPr/>
          <p:nvPr/>
        </p:nvGrpSpPr>
        <p:grpSpPr>
          <a:xfrm>
            <a:off x="6400799" y="5294400"/>
            <a:ext cx="1352160" cy="782280"/>
            <a:chOff x="267360" y="3481980"/>
            <a:chExt cx="1352160" cy="782280"/>
          </a:xfrm>
        </p:grpSpPr>
        <mc:AlternateContent xmlns:mc="http://schemas.openxmlformats.org/markup-compatibility/2006" xmlns:p14="http://schemas.microsoft.com/office/powerpoint/2010/main">
          <mc:Choice Requires="p14">
            <p:contentPart p14:bwMode="auto" r:id="rId469">
              <p14:nvContentPartPr>
                <p14:cNvPr id="589" name="Ink 588">
                  <a:extLst>
                    <a:ext uri="{FF2B5EF4-FFF2-40B4-BE49-F238E27FC236}">
                      <a16:creationId xmlns:a16="http://schemas.microsoft.com/office/drawing/2014/main" id="{568CB30C-1257-DBDB-438A-DB3ABE916148}"/>
                    </a:ext>
                  </a:extLst>
                </p14:cNvPr>
                <p14:cNvContentPartPr/>
                <p14:nvPr/>
              </p14:nvContentPartPr>
              <p14:xfrm>
                <a:off x="1131720" y="4080660"/>
                <a:ext cx="49680" cy="135000"/>
              </p14:xfrm>
            </p:contentPart>
          </mc:Choice>
          <mc:Fallback xmlns="">
            <p:pic>
              <p:nvPicPr>
                <p:cNvPr id="589" name="Ink 588">
                  <a:extLst>
                    <a:ext uri="{FF2B5EF4-FFF2-40B4-BE49-F238E27FC236}">
                      <a16:creationId xmlns:a16="http://schemas.microsoft.com/office/drawing/2014/main" id="{568CB30C-1257-DBDB-438A-DB3ABE916148}"/>
                    </a:ext>
                  </a:extLst>
                </p:cNvPr>
                <p:cNvPicPr/>
                <p:nvPr/>
              </p:nvPicPr>
              <p:blipFill>
                <a:blip r:embed="rId141"/>
                <a:stretch>
                  <a:fillRect/>
                </a:stretch>
              </p:blipFill>
              <p:spPr>
                <a:xfrm>
                  <a:off x="1123080" y="4072020"/>
                  <a:ext cx="6732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590" name="Ink 589">
                  <a:extLst>
                    <a:ext uri="{FF2B5EF4-FFF2-40B4-BE49-F238E27FC236}">
                      <a16:creationId xmlns:a16="http://schemas.microsoft.com/office/drawing/2014/main" id="{C993BB92-4430-7732-E416-A2755716CA48}"/>
                    </a:ext>
                  </a:extLst>
                </p14:cNvPr>
                <p14:cNvContentPartPr/>
                <p14:nvPr/>
              </p14:nvContentPartPr>
              <p14:xfrm>
                <a:off x="1187880" y="4148340"/>
                <a:ext cx="50400" cy="115920"/>
              </p14:xfrm>
            </p:contentPart>
          </mc:Choice>
          <mc:Fallback xmlns="">
            <p:pic>
              <p:nvPicPr>
                <p:cNvPr id="590" name="Ink 589">
                  <a:extLst>
                    <a:ext uri="{FF2B5EF4-FFF2-40B4-BE49-F238E27FC236}">
                      <a16:creationId xmlns:a16="http://schemas.microsoft.com/office/drawing/2014/main" id="{C993BB92-4430-7732-E416-A2755716CA48}"/>
                    </a:ext>
                  </a:extLst>
                </p:cNvPr>
                <p:cNvPicPr/>
                <p:nvPr/>
              </p:nvPicPr>
              <p:blipFill>
                <a:blip r:embed="rId143"/>
                <a:stretch>
                  <a:fillRect/>
                </a:stretch>
              </p:blipFill>
              <p:spPr>
                <a:xfrm>
                  <a:off x="1179240" y="4139340"/>
                  <a:ext cx="680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471">
              <p14:nvContentPartPr>
                <p14:cNvPr id="591" name="Ink 590">
                  <a:extLst>
                    <a:ext uri="{FF2B5EF4-FFF2-40B4-BE49-F238E27FC236}">
                      <a16:creationId xmlns:a16="http://schemas.microsoft.com/office/drawing/2014/main" id="{9A4F349B-C364-B3AD-D3E4-49D7DC32CA4F}"/>
                    </a:ext>
                  </a:extLst>
                </p14:cNvPr>
                <p14:cNvContentPartPr/>
                <p14:nvPr/>
              </p14:nvContentPartPr>
              <p14:xfrm>
                <a:off x="1276440" y="4119540"/>
                <a:ext cx="38880" cy="83880"/>
              </p14:xfrm>
            </p:contentPart>
          </mc:Choice>
          <mc:Fallback xmlns="">
            <p:pic>
              <p:nvPicPr>
                <p:cNvPr id="591" name="Ink 590">
                  <a:extLst>
                    <a:ext uri="{FF2B5EF4-FFF2-40B4-BE49-F238E27FC236}">
                      <a16:creationId xmlns:a16="http://schemas.microsoft.com/office/drawing/2014/main" id="{9A4F349B-C364-B3AD-D3E4-49D7DC32CA4F}"/>
                    </a:ext>
                  </a:extLst>
                </p:cNvPr>
                <p:cNvPicPr/>
                <p:nvPr/>
              </p:nvPicPr>
              <p:blipFill>
                <a:blip r:embed="rId145"/>
                <a:stretch>
                  <a:fillRect/>
                </a:stretch>
              </p:blipFill>
              <p:spPr>
                <a:xfrm>
                  <a:off x="1267800" y="4110540"/>
                  <a:ext cx="5652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592" name="Ink 591">
                  <a:extLst>
                    <a:ext uri="{FF2B5EF4-FFF2-40B4-BE49-F238E27FC236}">
                      <a16:creationId xmlns:a16="http://schemas.microsoft.com/office/drawing/2014/main" id="{647C4C99-E42D-0A2F-221A-C2A93FDEDACC}"/>
                    </a:ext>
                  </a:extLst>
                </p14:cNvPr>
                <p14:cNvContentPartPr/>
                <p14:nvPr/>
              </p14:nvContentPartPr>
              <p14:xfrm>
                <a:off x="1340160" y="4144380"/>
                <a:ext cx="50040" cy="65520"/>
              </p14:xfrm>
            </p:contentPart>
          </mc:Choice>
          <mc:Fallback xmlns="">
            <p:pic>
              <p:nvPicPr>
                <p:cNvPr id="592" name="Ink 591">
                  <a:extLst>
                    <a:ext uri="{FF2B5EF4-FFF2-40B4-BE49-F238E27FC236}">
                      <a16:creationId xmlns:a16="http://schemas.microsoft.com/office/drawing/2014/main" id="{647C4C99-E42D-0A2F-221A-C2A93FDEDACC}"/>
                    </a:ext>
                  </a:extLst>
                </p:cNvPr>
                <p:cNvPicPr/>
                <p:nvPr/>
              </p:nvPicPr>
              <p:blipFill>
                <a:blip r:embed="rId147"/>
                <a:stretch>
                  <a:fillRect/>
                </a:stretch>
              </p:blipFill>
              <p:spPr>
                <a:xfrm>
                  <a:off x="1331520" y="4135740"/>
                  <a:ext cx="6768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473">
              <p14:nvContentPartPr>
                <p14:cNvPr id="593" name="Ink 592">
                  <a:extLst>
                    <a:ext uri="{FF2B5EF4-FFF2-40B4-BE49-F238E27FC236}">
                      <a16:creationId xmlns:a16="http://schemas.microsoft.com/office/drawing/2014/main" id="{39D3BCAF-DC52-BB57-D236-EC1A48E16046}"/>
                    </a:ext>
                  </a:extLst>
                </p14:cNvPr>
                <p14:cNvContentPartPr/>
                <p14:nvPr/>
              </p14:nvContentPartPr>
              <p14:xfrm>
                <a:off x="1434120" y="4088220"/>
                <a:ext cx="8640" cy="121320"/>
              </p14:xfrm>
            </p:contentPart>
          </mc:Choice>
          <mc:Fallback xmlns="">
            <p:pic>
              <p:nvPicPr>
                <p:cNvPr id="593" name="Ink 592">
                  <a:extLst>
                    <a:ext uri="{FF2B5EF4-FFF2-40B4-BE49-F238E27FC236}">
                      <a16:creationId xmlns:a16="http://schemas.microsoft.com/office/drawing/2014/main" id="{39D3BCAF-DC52-BB57-D236-EC1A48E16046}"/>
                    </a:ext>
                  </a:extLst>
                </p:cNvPr>
                <p:cNvPicPr/>
                <p:nvPr/>
              </p:nvPicPr>
              <p:blipFill>
                <a:blip r:embed="rId149"/>
                <a:stretch>
                  <a:fillRect/>
                </a:stretch>
              </p:blipFill>
              <p:spPr>
                <a:xfrm>
                  <a:off x="1425120" y="4079220"/>
                  <a:ext cx="2628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594" name="Ink 593">
                  <a:extLst>
                    <a:ext uri="{FF2B5EF4-FFF2-40B4-BE49-F238E27FC236}">
                      <a16:creationId xmlns:a16="http://schemas.microsoft.com/office/drawing/2014/main" id="{C23D9D50-68A0-E390-2580-499031A53F73}"/>
                    </a:ext>
                  </a:extLst>
                </p14:cNvPr>
                <p14:cNvContentPartPr/>
                <p14:nvPr/>
              </p14:nvContentPartPr>
              <p14:xfrm>
                <a:off x="1409640" y="4131060"/>
                <a:ext cx="51120" cy="11520"/>
              </p14:xfrm>
            </p:contentPart>
          </mc:Choice>
          <mc:Fallback xmlns="">
            <p:pic>
              <p:nvPicPr>
                <p:cNvPr id="594" name="Ink 593">
                  <a:extLst>
                    <a:ext uri="{FF2B5EF4-FFF2-40B4-BE49-F238E27FC236}">
                      <a16:creationId xmlns:a16="http://schemas.microsoft.com/office/drawing/2014/main" id="{C23D9D50-68A0-E390-2580-499031A53F73}"/>
                    </a:ext>
                  </a:extLst>
                </p:cNvPr>
                <p:cNvPicPr/>
                <p:nvPr/>
              </p:nvPicPr>
              <p:blipFill>
                <a:blip r:embed="rId151"/>
                <a:stretch>
                  <a:fillRect/>
                </a:stretch>
              </p:blipFill>
              <p:spPr>
                <a:xfrm>
                  <a:off x="1400640" y="4122420"/>
                  <a:ext cx="6876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475">
              <p14:nvContentPartPr>
                <p14:cNvPr id="595" name="Ink 594">
                  <a:extLst>
                    <a:ext uri="{FF2B5EF4-FFF2-40B4-BE49-F238E27FC236}">
                      <a16:creationId xmlns:a16="http://schemas.microsoft.com/office/drawing/2014/main" id="{0F3E2A02-2CA0-318A-1813-B750EE9A86CB}"/>
                    </a:ext>
                  </a:extLst>
                </p14:cNvPr>
                <p14:cNvContentPartPr/>
                <p14:nvPr/>
              </p14:nvContentPartPr>
              <p14:xfrm>
                <a:off x="1488120" y="4156620"/>
                <a:ext cx="35280" cy="41400"/>
              </p14:xfrm>
            </p:contentPart>
          </mc:Choice>
          <mc:Fallback xmlns="">
            <p:pic>
              <p:nvPicPr>
                <p:cNvPr id="595" name="Ink 594">
                  <a:extLst>
                    <a:ext uri="{FF2B5EF4-FFF2-40B4-BE49-F238E27FC236}">
                      <a16:creationId xmlns:a16="http://schemas.microsoft.com/office/drawing/2014/main" id="{0F3E2A02-2CA0-318A-1813-B750EE9A86CB}"/>
                    </a:ext>
                  </a:extLst>
                </p:cNvPr>
                <p:cNvPicPr/>
                <p:nvPr/>
              </p:nvPicPr>
              <p:blipFill>
                <a:blip r:embed="rId153"/>
                <a:stretch>
                  <a:fillRect/>
                </a:stretch>
              </p:blipFill>
              <p:spPr>
                <a:xfrm>
                  <a:off x="1479120" y="4147980"/>
                  <a:ext cx="5292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476">
              <p14:nvContentPartPr>
                <p14:cNvPr id="596" name="Ink 595">
                  <a:extLst>
                    <a:ext uri="{FF2B5EF4-FFF2-40B4-BE49-F238E27FC236}">
                      <a16:creationId xmlns:a16="http://schemas.microsoft.com/office/drawing/2014/main" id="{97A5178C-D591-92C5-B55C-5B4ACD9E6D3A}"/>
                    </a:ext>
                  </a:extLst>
                </p14:cNvPr>
                <p14:cNvContentPartPr/>
                <p14:nvPr/>
              </p14:nvContentPartPr>
              <p14:xfrm>
                <a:off x="1568040" y="4091100"/>
                <a:ext cx="51480" cy="110160"/>
              </p14:xfrm>
            </p:contentPart>
          </mc:Choice>
          <mc:Fallback xmlns="">
            <p:pic>
              <p:nvPicPr>
                <p:cNvPr id="596" name="Ink 595">
                  <a:extLst>
                    <a:ext uri="{FF2B5EF4-FFF2-40B4-BE49-F238E27FC236}">
                      <a16:creationId xmlns:a16="http://schemas.microsoft.com/office/drawing/2014/main" id="{97A5178C-D591-92C5-B55C-5B4ACD9E6D3A}"/>
                    </a:ext>
                  </a:extLst>
                </p:cNvPr>
                <p:cNvPicPr/>
                <p:nvPr/>
              </p:nvPicPr>
              <p:blipFill>
                <a:blip r:embed="rId155"/>
                <a:stretch>
                  <a:fillRect/>
                </a:stretch>
              </p:blipFill>
              <p:spPr>
                <a:xfrm>
                  <a:off x="1559040" y="4082100"/>
                  <a:ext cx="6912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477">
              <p14:nvContentPartPr>
                <p14:cNvPr id="597" name="Ink 596">
                  <a:extLst>
                    <a:ext uri="{FF2B5EF4-FFF2-40B4-BE49-F238E27FC236}">
                      <a16:creationId xmlns:a16="http://schemas.microsoft.com/office/drawing/2014/main" id="{62F7A0BD-AF61-F372-869B-9E5F5AABEE7C}"/>
                    </a:ext>
                  </a:extLst>
                </p14:cNvPr>
                <p14:cNvContentPartPr/>
                <p14:nvPr/>
              </p14:nvContentPartPr>
              <p14:xfrm>
                <a:off x="1109040" y="3933780"/>
                <a:ext cx="41040" cy="102600"/>
              </p14:xfrm>
            </p:contentPart>
          </mc:Choice>
          <mc:Fallback xmlns="">
            <p:pic>
              <p:nvPicPr>
                <p:cNvPr id="597" name="Ink 596">
                  <a:extLst>
                    <a:ext uri="{FF2B5EF4-FFF2-40B4-BE49-F238E27FC236}">
                      <a16:creationId xmlns:a16="http://schemas.microsoft.com/office/drawing/2014/main" id="{62F7A0BD-AF61-F372-869B-9E5F5AABEE7C}"/>
                    </a:ext>
                  </a:extLst>
                </p:cNvPr>
                <p:cNvPicPr/>
                <p:nvPr/>
              </p:nvPicPr>
              <p:blipFill>
                <a:blip r:embed="rId157"/>
                <a:stretch>
                  <a:fillRect/>
                </a:stretch>
              </p:blipFill>
              <p:spPr>
                <a:xfrm>
                  <a:off x="1100400" y="3925140"/>
                  <a:ext cx="5868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598" name="Ink 597">
                  <a:extLst>
                    <a:ext uri="{FF2B5EF4-FFF2-40B4-BE49-F238E27FC236}">
                      <a16:creationId xmlns:a16="http://schemas.microsoft.com/office/drawing/2014/main" id="{0060AE19-A8E9-BA47-8083-1CEC4BDFE581}"/>
                    </a:ext>
                  </a:extLst>
                </p14:cNvPr>
                <p14:cNvContentPartPr/>
                <p14:nvPr/>
              </p14:nvContentPartPr>
              <p14:xfrm>
                <a:off x="1092120" y="3939180"/>
                <a:ext cx="51480" cy="55800"/>
              </p14:xfrm>
            </p:contentPart>
          </mc:Choice>
          <mc:Fallback xmlns="">
            <p:pic>
              <p:nvPicPr>
                <p:cNvPr id="598" name="Ink 597">
                  <a:extLst>
                    <a:ext uri="{FF2B5EF4-FFF2-40B4-BE49-F238E27FC236}">
                      <a16:creationId xmlns:a16="http://schemas.microsoft.com/office/drawing/2014/main" id="{0060AE19-A8E9-BA47-8083-1CEC4BDFE581}"/>
                    </a:ext>
                  </a:extLst>
                </p:cNvPr>
                <p:cNvPicPr/>
                <p:nvPr/>
              </p:nvPicPr>
              <p:blipFill>
                <a:blip r:embed="rId159"/>
                <a:stretch>
                  <a:fillRect/>
                </a:stretch>
              </p:blipFill>
              <p:spPr>
                <a:xfrm>
                  <a:off x="1083480" y="3930180"/>
                  <a:ext cx="6912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479">
              <p14:nvContentPartPr>
                <p14:cNvPr id="599" name="Ink 598">
                  <a:extLst>
                    <a:ext uri="{FF2B5EF4-FFF2-40B4-BE49-F238E27FC236}">
                      <a16:creationId xmlns:a16="http://schemas.microsoft.com/office/drawing/2014/main" id="{7C3AEA7E-E224-4A28-AEC2-6AE0124268EF}"/>
                    </a:ext>
                  </a:extLst>
                </p14:cNvPr>
                <p14:cNvContentPartPr/>
                <p14:nvPr/>
              </p14:nvContentPartPr>
              <p14:xfrm>
                <a:off x="267360" y="3481980"/>
                <a:ext cx="118440" cy="308520"/>
              </p14:xfrm>
            </p:contentPart>
          </mc:Choice>
          <mc:Fallback xmlns="">
            <p:pic>
              <p:nvPicPr>
                <p:cNvPr id="599" name="Ink 598">
                  <a:extLst>
                    <a:ext uri="{FF2B5EF4-FFF2-40B4-BE49-F238E27FC236}">
                      <a16:creationId xmlns:a16="http://schemas.microsoft.com/office/drawing/2014/main" id="{7C3AEA7E-E224-4A28-AEC2-6AE0124268EF}"/>
                    </a:ext>
                  </a:extLst>
                </p:cNvPr>
                <p:cNvPicPr/>
                <p:nvPr/>
              </p:nvPicPr>
              <p:blipFill>
                <a:blip r:embed="rId161"/>
                <a:stretch>
                  <a:fillRect/>
                </a:stretch>
              </p:blipFill>
              <p:spPr>
                <a:xfrm>
                  <a:off x="258360" y="3472980"/>
                  <a:ext cx="13608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600" name="Ink 599">
                  <a:extLst>
                    <a:ext uri="{FF2B5EF4-FFF2-40B4-BE49-F238E27FC236}">
                      <a16:creationId xmlns:a16="http://schemas.microsoft.com/office/drawing/2014/main" id="{62A01012-B217-B306-0C69-ABB7304151E3}"/>
                    </a:ext>
                  </a:extLst>
                </p14:cNvPr>
                <p14:cNvContentPartPr/>
                <p14:nvPr/>
              </p14:nvContentPartPr>
              <p14:xfrm>
                <a:off x="410280" y="3722460"/>
                <a:ext cx="8640" cy="69840"/>
              </p14:xfrm>
            </p:contentPart>
          </mc:Choice>
          <mc:Fallback xmlns="">
            <p:pic>
              <p:nvPicPr>
                <p:cNvPr id="600" name="Ink 599">
                  <a:extLst>
                    <a:ext uri="{FF2B5EF4-FFF2-40B4-BE49-F238E27FC236}">
                      <a16:creationId xmlns:a16="http://schemas.microsoft.com/office/drawing/2014/main" id="{62A01012-B217-B306-0C69-ABB7304151E3}"/>
                    </a:ext>
                  </a:extLst>
                </p:cNvPr>
                <p:cNvPicPr/>
                <p:nvPr/>
              </p:nvPicPr>
              <p:blipFill>
                <a:blip r:embed="rId163"/>
                <a:stretch>
                  <a:fillRect/>
                </a:stretch>
              </p:blipFill>
              <p:spPr>
                <a:xfrm>
                  <a:off x="401640" y="3713820"/>
                  <a:ext cx="2628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481">
              <p14:nvContentPartPr>
                <p14:cNvPr id="601" name="Ink 600">
                  <a:extLst>
                    <a:ext uri="{FF2B5EF4-FFF2-40B4-BE49-F238E27FC236}">
                      <a16:creationId xmlns:a16="http://schemas.microsoft.com/office/drawing/2014/main" id="{3EA83FCA-5B87-341C-E364-0BDEA6EDA0F3}"/>
                    </a:ext>
                  </a:extLst>
                </p14:cNvPr>
                <p14:cNvContentPartPr/>
                <p14:nvPr/>
              </p14:nvContentPartPr>
              <p14:xfrm>
                <a:off x="531240" y="3650820"/>
                <a:ext cx="493560" cy="216000"/>
              </p14:xfrm>
            </p:contentPart>
          </mc:Choice>
          <mc:Fallback xmlns="">
            <p:pic>
              <p:nvPicPr>
                <p:cNvPr id="601" name="Ink 600">
                  <a:extLst>
                    <a:ext uri="{FF2B5EF4-FFF2-40B4-BE49-F238E27FC236}">
                      <a16:creationId xmlns:a16="http://schemas.microsoft.com/office/drawing/2014/main" id="{3EA83FCA-5B87-341C-E364-0BDEA6EDA0F3}"/>
                    </a:ext>
                  </a:extLst>
                </p:cNvPr>
                <p:cNvPicPr/>
                <p:nvPr/>
              </p:nvPicPr>
              <p:blipFill>
                <a:blip r:embed="rId165"/>
                <a:stretch>
                  <a:fillRect/>
                </a:stretch>
              </p:blipFill>
              <p:spPr>
                <a:xfrm>
                  <a:off x="522240" y="3641820"/>
                  <a:ext cx="51120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602" name="Ink 601">
                  <a:extLst>
                    <a:ext uri="{FF2B5EF4-FFF2-40B4-BE49-F238E27FC236}">
                      <a16:creationId xmlns:a16="http://schemas.microsoft.com/office/drawing/2014/main" id="{55238247-FE2D-2EEE-5709-495A022FFC3A}"/>
                    </a:ext>
                  </a:extLst>
                </p14:cNvPr>
                <p14:cNvContentPartPr/>
                <p14:nvPr/>
              </p14:nvContentPartPr>
              <p14:xfrm>
                <a:off x="976920" y="3817860"/>
                <a:ext cx="59760" cy="78120"/>
              </p14:xfrm>
            </p:contentPart>
          </mc:Choice>
          <mc:Fallback xmlns="">
            <p:pic>
              <p:nvPicPr>
                <p:cNvPr id="602" name="Ink 601">
                  <a:extLst>
                    <a:ext uri="{FF2B5EF4-FFF2-40B4-BE49-F238E27FC236}">
                      <a16:creationId xmlns:a16="http://schemas.microsoft.com/office/drawing/2014/main" id="{55238247-FE2D-2EEE-5709-495A022FFC3A}"/>
                    </a:ext>
                  </a:extLst>
                </p:cNvPr>
                <p:cNvPicPr/>
                <p:nvPr/>
              </p:nvPicPr>
              <p:blipFill>
                <a:blip r:embed="rId167"/>
                <a:stretch>
                  <a:fillRect/>
                </a:stretch>
              </p:blipFill>
              <p:spPr>
                <a:xfrm>
                  <a:off x="967920" y="3809220"/>
                  <a:ext cx="77400" cy="95760"/>
                </a:xfrm>
                <a:prstGeom prst="rect">
                  <a:avLst/>
                </a:prstGeom>
              </p:spPr>
            </p:pic>
          </mc:Fallback>
        </mc:AlternateContent>
      </p:grpSp>
      <p:grpSp>
        <p:nvGrpSpPr>
          <p:cNvPr id="603" name="Group 602">
            <a:extLst>
              <a:ext uri="{FF2B5EF4-FFF2-40B4-BE49-F238E27FC236}">
                <a16:creationId xmlns:a16="http://schemas.microsoft.com/office/drawing/2014/main" id="{2DA34064-A536-ACA4-F133-156D38E3D7CD}"/>
              </a:ext>
            </a:extLst>
          </p:cNvPr>
          <p:cNvGrpSpPr/>
          <p:nvPr/>
        </p:nvGrpSpPr>
        <p:grpSpPr>
          <a:xfrm>
            <a:off x="6318719" y="5817480"/>
            <a:ext cx="679320" cy="405000"/>
            <a:chOff x="185280" y="4005060"/>
            <a:chExt cx="679320" cy="405000"/>
          </a:xfrm>
        </p:grpSpPr>
        <mc:AlternateContent xmlns:mc="http://schemas.openxmlformats.org/markup-compatibility/2006" xmlns:p14="http://schemas.microsoft.com/office/powerpoint/2010/main">
          <mc:Choice Requires="p14">
            <p:contentPart p14:bwMode="auto" r:id="rId483">
              <p14:nvContentPartPr>
                <p14:cNvPr id="604" name="Ink 603">
                  <a:extLst>
                    <a:ext uri="{FF2B5EF4-FFF2-40B4-BE49-F238E27FC236}">
                      <a16:creationId xmlns:a16="http://schemas.microsoft.com/office/drawing/2014/main" id="{6F088DAE-680A-F6FE-758B-DE4EC54AD6C9}"/>
                    </a:ext>
                  </a:extLst>
                </p14:cNvPr>
                <p14:cNvContentPartPr/>
                <p14:nvPr/>
              </p14:nvContentPartPr>
              <p14:xfrm>
                <a:off x="185280" y="4005060"/>
                <a:ext cx="58680" cy="154440"/>
              </p14:xfrm>
            </p:contentPart>
          </mc:Choice>
          <mc:Fallback xmlns="">
            <p:pic>
              <p:nvPicPr>
                <p:cNvPr id="604" name="Ink 603">
                  <a:extLst>
                    <a:ext uri="{FF2B5EF4-FFF2-40B4-BE49-F238E27FC236}">
                      <a16:creationId xmlns:a16="http://schemas.microsoft.com/office/drawing/2014/main" id="{6F088DAE-680A-F6FE-758B-DE4EC54AD6C9}"/>
                    </a:ext>
                  </a:extLst>
                </p:cNvPr>
                <p:cNvPicPr/>
                <p:nvPr/>
              </p:nvPicPr>
              <p:blipFill>
                <a:blip r:embed="rId169"/>
                <a:stretch>
                  <a:fillRect/>
                </a:stretch>
              </p:blipFill>
              <p:spPr>
                <a:xfrm>
                  <a:off x="176280" y="3996420"/>
                  <a:ext cx="7632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605" name="Ink 604">
                  <a:extLst>
                    <a:ext uri="{FF2B5EF4-FFF2-40B4-BE49-F238E27FC236}">
                      <a16:creationId xmlns:a16="http://schemas.microsoft.com/office/drawing/2014/main" id="{B4FA5170-B2DA-23AF-BA59-F3A4E1B880D0}"/>
                    </a:ext>
                  </a:extLst>
                </p14:cNvPr>
                <p14:cNvContentPartPr/>
                <p14:nvPr/>
              </p14:nvContentPartPr>
              <p14:xfrm>
                <a:off x="291120" y="4097220"/>
                <a:ext cx="52200" cy="46440"/>
              </p14:xfrm>
            </p:contentPart>
          </mc:Choice>
          <mc:Fallback xmlns="">
            <p:pic>
              <p:nvPicPr>
                <p:cNvPr id="605" name="Ink 604">
                  <a:extLst>
                    <a:ext uri="{FF2B5EF4-FFF2-40B4-BE49-F238E27FC236}">
                      <a16:creationId xmlns:a16="http://schemas.microsoft.com/office/drawing/2014/main" id="{B4FA5170-B2DA-23AF-BA59-F3A4E1B880D0}"/>
                    </a:ext>
                  </a:extLst>
                </p:cNvPr>
                <p:cNvPicPr/>
                <p:nvPr/>
              </p:nvPicPr>
              <p:blipFill>
                <a:blip r:embed="rId171"/>
                <a:stretch>
                  <a:fillRect/>
                </a:stretch>
              </p:blipFill>
              <p:spPr>
                <a:xfrm>
                  <a:off x="282480" y="4088220"/>
                  <a:ext cx="6984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485">
              <p14:nvContentPartPr>
                <p14:cNvPr id="606" name="Ink 605">
                  <a:extLst>
                    <a:ext uri="{FF2B5EF4-FFF2-40B4-BE49-F238E27FC236}">
                      <a16:creationId xmlns:a16="http://schemas.microsoft.com/office/drawing/2014/main" id="{E6EB229A-CF56-E8E5-2D4F-D1D571DEF95C}"/>
                    </a:ext>
                  </a:extLst>
                </p14:cNvPr>
                <p14:cNvContentPartPr/>
                <p14:nvPr/>
              </p14:nvContentPartPr>
              <p14:xfrm>
                <a:off x="380760" y="4078860"/>
                <a:ext cx="32400" cy="54360"/>
              </p14:xfrm>
            </p:contentPart>
          </mc:Choice>
          <mc:Fallback xmlns="">
            <p:pic>
              <p:nvPicPr>
                <p:cNvPr id="606" name="Ink 605">
                  <a:extLst>
                    <a:ext uri="{FF2B5EF4-FFF2-40B4-BE49-F238E27FC236}">
                      <a16:creationId xmlns:a16="http://schemas.microsoft.com/office/drawing/2014/main" id="{E6EB229A-CF56-E8E5-2D4F-D1D571DEF95C}"/>
                    </a:ext>
                  </a:extLst>
                </p:cNvPr>
                <p:cNvPicPr/>
                <p:nvPr/>
              </p:nvPicPr>
              <p:blipFill>
                <a:blip r:embed="rId173"/>
                <a:stretch>
                  <a:fillRect/>
                </a:stretch>
              </p:blipFill>
              <p:spPr>
                <a:xfrm>
                  <a:off x="371760" y="4069860"/>
                  <a:ext cx="500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607" name="Ink 606">
                  <a:extLst>
                    <a:ext uri="{FF2B5EF4-FFF2-40B4-BE49-F238E27FC236}">
                      <a16:creationId xmlns:a16="http://schemas.microsoft.com/office/drawing/2014/main" id="{4A65C10F-539D-A7E5-E1EF-7A73B9C45D8B}"/>
                    </a:ext>
                  </a:extLst>
                </p14:cNvPr>
                <p14:cNvContentPartPr/>
                <p14:nvPr/>
              </p14:nvContentPartPr>
              <p14:xfrm>
                <a:off x="451680" y="4021980"/>
                <a:ext cx="55080" cy="136800"/>
              </p14:xfrm>
            </p:contentPart>
          </mc:Choice>
          <mc:Fallback xmlns="">
            <p:pic>
              <p:nvPicPr>
                <p:cNvPr id="607" name="Ink 606">
                  <a:extLst>
                    <a:ext uri="{FF2B5EF4-FFF2-40B4-BE49-F238E27FC236}">
                      <a16:creationId xmlns:a16="http://schemas.microsoft.com/office/drawing/2014/main" id="{4A65C10F-539D-A7E5-E1EF-7A73B9C45D8B}"/>
                    </a:ext>
                  </a:extLst>
                </p:cNvPr>
                <p:cNvPicPr/>
                <p:nvPr/>
              </p:nvPicPr>
              <p:blipFill>
                <a:blip r:embed="rId175"/>
                <a:stretch>
                  <a:fillRect/>
                </a:stretch>
              </p:blipFill>
              <p:spPr>
                <a:xfrm>
                  <a:off x="443040" y="4012980"/>
                  <a:ext cx="7272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487">
              <p14:nvContentPartPr>
                <p14:cNvPr id="608" name="Ink 607">
                  <a:extLst>
                    <a:ext uri="{FF2B5EF4-FFF2-40B4-BE49-F238E27FC236}">
                      <a16:creationId xmlns:a16="http://schemas.microsoft.com/office/drawing/2014/main" id="{1A3B56CD-0080-FB8E-D162-D9DCA0D23979}"/>
                    </a:ext>
                  </a:extLst>
                </p14:cNvPr>
                <p14:cNvContentPartPr/>
                <p14:nvPr/>
              </p14:nvContentPartPr>
              <p14:xfrm>
                <a:off x="447720" y="4080660"/>
                <a:ext cx="51120" cy="25560"/>
              </p14:xfrm>
            </p:contentPart>
          </mc:Choice>
          <mc:Fallback xmlns="">
            <p:pic>
              <p:nvPicPr>
                <p:cNvPr id="608" name="Ink 607">
                  <a:extLst>
                    <a:ext uri="{FF2B5EF4-FFF2-40B4-BE49-F238E27FC236}">
                      <a16:creationId xmlns:a16="http://schemas.microsoft.com/office/drawing/2014/main" id="{1A3B56CD-0080-FB8E-D162-D9DCA0D23979}"/>
                    </a:ext>
                  </a:extLst>
                </p:cNvPr>
                <p:cNvPicPr/>
                <p:nvPr/>
              </p:nvPicPr>
              <p:blipFill>
                <a:blip r:embed="rId177"/>
                <a:stretch>
                  <a:fillRect/>
                </a:stretch>
              </p:blipFill>
              <p:spPr>
                <a:xfrm>
                  <a:off x="438720" y="4071660"/>
                  <a:ext cx="687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488">
              <p14:nvContentPartPr>
                <p14:cNvPr id="609" name="Ink 608">
                  <a:extLst>
                    <a:ext uri="{FF2B5EF4-FFF2-40B4-BE49-F238E27FC236}">
                      <a16:creationId xmlns:a16="http://schemas.microsoft.com/office/drawing/2014/main" id="{8A2CE478-6216-5E17-9241-F778F3DE9B07}"/>
                    </a:ext>
                  </a:extLst>
                </p14:cNvPr>
                <p14:cNvContentPartPr/>
                <p14:nvPr/>
              </p14:nvContentPartPr>
              <p14:xfrm>
                <a:off x="534840" y="4093620"/>
                <a:ext cx="32760" cy="59400"/>
              </p14:xfrm>
            </p:contentPart>
          </mc:Choice>
          <mc:Fallback xmlns="">
            <p:pic>
              <p:nvPicPr>
                <p:cNvPr id="609" name="Ink 608">
                  <a:extLst>
                    <a:ext uri="{FF2B5EF4-FFF2-40B4-BE49-F238E27FC236}">
                      <a16:creationId xmlns:a16="http://schemas.microsoft.com/office/drawing/2014/main" id="{8A2CE478-6216-5E17-9241-F778F3DE9B07}"/>
                    </a:ext>
                  </a:extLst>
                </p:cNvPr>
                <p:cNvPicPr/>
                <p:nvPr/>
              </p:nvPicPr>
              <p:blipFill>
                <a:blip r:embed="rId179"/>
                <a:stretch>
                  <a:fillRect/>
                </a:stretch>
              </p:blipFill>
              <p:spPr>
                <a:xfrm>
                  <a:off x="526200" y="4084980"/>
                  <a:ext cx="5040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489">
              <p14:nvContentPartPr>
                <p14:cNvPr id="610" name="Ink 609">
                  <a:extLst>
                    <a:ext uri="{FF2B5EF4-FFF2-40B4-BE49-F238E27FC236}">
                      <a16:creationId xmlns:a16="http://schemas.microsoft.com/office/drawing/2014/main" id="{CCD986F0-B364-80BD-888E-F9BA12F25ED2}"/>
                    </a:ext>
                  </a:extLst>
                </p14:cNvPr>
                <p14:cNvContentPartPr/>
                <p14:nvPr/>
              </p14:nvContentPartPr>
              <p14:xfrm>
                <a:off x="607920" y="4059420"/>
                <a:ext cx="124560" cy="77760"/>
              </p14:xfrm>
            </p:contentPart>
          </mc:Choice>
          <mc:Fallback xmlns="">
            <p:pic>
              <p:nvPicPr>
                <p:cNvPr id="610" name="Ink 609">
                  <a:extLst>
                    <a:ext uri="{FF2B5EF4-FFF2-40B4-BE49-F238E27FC236}">
                      <a16:creationId xmlns:a16="http://schemas.microsoft.com/office/drawing/2014/main" id="{CCD986F0-B364-80BD-888E-F9BA12F25ED2}"/>
                    </a:ext>
                  </a:extLst>
                </p:cNvPr>
                <p:cNvPicPr/>
                <p:nvPr/>
              </p:nvPicPr>
              <p:blipFill>
                <a:blip r:embed="rId181"/>
                <a:stretch>
                  <a:fillRect/>
                </a:stretch>
              </p:blipFill>
              <p:spPr>
                <a:xfrm>
                  <a:off x="598920" y="4050420"/>
                  <a:ext cx="14220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490">
              <p14:nvContentPartPr>
                <p14:cNvPr id="611" name="Ink 610">
                  <a:extLst>
                    <a:ext uri="{FF2B5EF4-FFF2-40B4-BE49-F238E27FC236}">
                      <a16:creationId xmlns:a16="http://schemas.microsoft.com/office/drawing/2014/main" id="{F3104FC1-861C-76B7-0739-96AE8E911A02}"/>
                    </a:ext>
                  </a:extLst>
                </p14:cNvPr>
                <p14:cNvContentPartPr/>
                <p14:nvPr/>
              </p14:nvContentPartPr>
              <p14:xfrm>
                <a:off x="232080" y="4217820"/>
                <a:ext cx="58680" cy="183240"/>
              </p14:xfrm>
            </p:contentPart>
          </mc:Choice>
          <mc:Fallback xmlns="">
            <p:pic>
              <p:nvPicPr>
                <p:cNvPr id="611" name="Ink 610">
                  <a:extLst>
                    <a:ext uri="{FF2B5EF4-FFF2-40B4-BE49-F238E27FC236}">
                      <a16:creationId xmlns:a16="http://schemas.microsoft.com/office/drawing/2014/main" id="{F3104FC1-861C-76B7-0739-96AE8E911A02}"/>
                    </a:ext>
                  </a:extLst>
                </p:cNvPr>
                <p:cNvPicPr/>
                <p:nvPr/>
              </p:nvPicPr>
              <p:blipFill>
                <a:blip r:embed="rId183"/>
                <a:stretch>
                  <a:fillRect/>
                </a:stretch>
              </p:blipFill>
              <p:spPr>
                <a:xfrm>
                  <a:off x="223440" y="4209180"/>
                  <a:ext cx="7632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491">
              <p14:nvContentPartPr>
                <p14:cNvPr id="612" name="Ink 611">
                  <a:extLst>
                    <a:ext uri="{FF2B5EF4-FFF2-40B4-BE49-F238E27FC236}">
                      <a16:creationId xmlns:a16="http://schemas.microsoft.com/office/drawing/2014/main" id="{0C2D7DAD-233A-B3B4-1538-F3C53D81C9D6}"/>
                    </a:ext>
                  </a:extLst>
                </p14:cNvPr>
                <p14:cNvContentPartPr/>
                <p14:nvPr/>
              </p14:nvContentPartPr>
              <p14:xfrm>
                <a:off x="312360" y="4329060"/>
                <a:ext cx="59040" cy="60120"/>
              </p14:xfrm>
            </p:contentPart>
          </mc:Choice>
          <mc:Fallback xmlns="">
            <p:pic>
              <p:nvPicPr>
                <p:cNvPr id="612" name="Ink 611">
                  <a:extLst>
                    <a:ext uri="{FF2B5EF4-FFF2-40B4-BE49-F238E27FC236}">
                      <a16:creationId xmlns:a16="http://schemas.microsoft.com/office/drawing/2014/main" id="{0C2D7DAD-233A-B3B4-1538-F3C53D81C9D6}"/>
                    </a:ext>
                  </a:extLst>
                </p:cNvPr>
                <p:cNvPicPr/>
                <p:nvPr/>
              </p:nvPicPr>
              <p:blipFill>
                <a:blip r:embed="rId185"/>
                <a:stretch>
                  <a:fillRect/>
                </a:stretch>
              </p:blipFill>
              <p:spPr>
                <a:xfrm>
                  <a:off x="303720" y="4320420"/>
                  <a:ext cx="7668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613" name="Ink 612">
                  <a:extLst>
                    <a:ext uri="{FF2B5EF4-FFF2-40B4-BE49-F238E27FC236}">
                      <a16:creationId xmlns:a16="http://schemas.microsoft.com/office/drawing/2014/main" id="{9A8D6D57-719C-18B0-2C00-08032CACB0B4}"/>
                    </a:ext>
                  </a:extLst>
                </p14:cNvPr>
                <p14:cNvContentPartPr/>
                <p14:nvPr/>
              </p14:nvContentPartPr>
              <p14:xfrm>
                <a:off x="397320" y="4327980"/>
                <a:ext cx="34560" cy="82080"/>
              </p14:xfrm>
            </p:contentPart>
          </mc:Choice>
          <mc:Fallback xmlns="">
            <p:pic>
              <p:nvPicPr>
                <p:cNvPr id="613" name="Ink 612">
                  <a:extLst>
                    <a:ext uri="{FF2B5EF4-FFF2-40B4-BE49-F238E27FC236}">
                      <a16:creationId xmlns:a16="http://schemas.microsoft.com/office/drawing/2014/main" id="{9A8D6D57-719C-18B0-2C00-08032CACB0B4}"/>
                    </a:ext>
                  </a:extLst>
                </p:cNvPr>
                <p:cNvPicPr/>
                <p:nvPr/>
              </p:nvPicPr>
              <p:blipFill>
                <a:blip r:embed="rId187"/>
                <a:stretch>
                  <a:fillRect/>
                </a:stretch>
              </p:blipFill>
              <p:spPr>
                <a:xfrm>
                  <a:off x="388320" y="4319340"/>
                  <a:ext cx="5220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493">
              <p14:nvContentPartPr>
                <p14:cNvPr id="614" name="Ink 613">
                  <a:extLst>
                    <a:ext uri="{FF2B5EF4-FFF2-40B4-BE49-F238E27FC236}">
                      <a16:creationId xmlns:a16="http://schemas.microsoft.com/office/drawing/2014/main" id="{7026E978-7A12-F60D-2AFA-EBAB43D6428B}"/>
                    </a:ext>
                  </a:extLst>
                </p14:cNvPr>
                <p14:cNvContentPartPr/>
                <p14:nvPr/>
              </p14:nvContentPartPr>
              <p14:xfrm>
                <a:off x="472560" y="4318980"/>
                <a:ext cx="39240" cy="57960"/>
              </p14:xfrm>
            </p:contentPart>
          </mc:Choice>
          <mc:Fallback xmlns="">
            <p:pic>
              <p:nvPicPr>
                <p:cNvPr id="614" name="Ink 613">
                  <a:extLst>
                    <a:ext uri="{FF2B5EF4-FFF2-40B4-BE49-F238E27FC236}">
                      <a16:creationId xmlns:a16="http://schemas.microsoft.com/office/drawing/2014/main" id="{7026E978-7A12-F60D-2AFA-EBAB43D6428B}"/>
                    </a:ext>
                  </a:extLst>
                </p:cNvPr>
                <p:cNvPicPr/>
                <p:nvPr/>
              </p:nvPicPr>
              <p:blipFill>
                <a:blip r:embed="rId189"/>
                <a:stretch>
                  <a:fillRect/>
                </a:stretch>
              </p:blipFill>
              <p:spPr>
                <a:xfrm>
                  <a:off x="463920" y="4309980"/>
                  <a:ext cx="5688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494">
              <p14:nvContentPartPr>
                <p14:cNvPr id="615" name="Ink 614">
                  <a:extLst>
                    <a:ext uri="{FF2B5EF4-FFF2-40B4-BE49-F238E27FC236}">
                      <a16:creationId xmlns:a16="http://schemas.microsoft.com/office/drawing/2014/main" id="{6265A66D-C40D-13B1-FFA0-0865300FF97E}"/>
                    </a:ext>
                  </a:extLst>
                </p14:cNvPr>
                <p14:cNvContentPartPr/>
                <p14:nvPr/>
              </p14:nvContentPartPr>
              <p14:xfrm>
                <a:off x="538800" y="4303860"/>
                <a:ext cx="51480" cy="70200"/>
              </p14:xfrm>
            </p:contentPart>
          </mc:Choice>
          <mc:Fallback xmlns="">
            <p:pic>
              <p:nvPicPr>
                <p:cNvPr id="615" name="Ink 614">
                  <a:extLst>
                    <a:ext uri="{FF2B5EF4-FFF2-40B4-BE49-F238E27FC236}">
                      <a16:creationId xmlns:a16="http://schemas.microsoft.com/office/drawing/2014/main" id="{6265A66D-C40D-13B1-FFA0-0865300FF97E}"/>
                    </a:ext>
                  </a:extLst>
                </p:cNvPr>
                <p:cNvPicPr/>
                <p:nvPr/>
              </p:nvPicPr>
              <p:blipFill>
                <a:blip r:embed="rId191"/>
                <a:stretch>
                  <a:fillRect/>
                </a:stretch>
              </p:blipFill>
              <p:spPr>
                <a:xfrm>
                  <a:off x="530160" y="4294860"/>
                  <a:ext cx="6912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495">
              <p14:nvContentPartPr>
                <p14:cNvPr id="616" name="Ink 615">
                  <a:extLst>
                    <a:ext uri="{FF2B5EF4-FFF2-40B4-BE49-F238E27FC236}">
                      <a16:creationId xmlns:a16="http://schemas.microsoft.com/office/drawing/2014/main" id="{D2AF1FB5-2193-AF98-92FD-21626280CA66}"/>
                    </a:ext>
                  </a:extLst>
                </p14:cNvPr>
                <p14:cNvContentPartPr/>
                <p14:nvPr/>
              </p14:nvContentPartPr>
              <p14:xfrm>
                <a:off x="628080" y="4315380"/>
                <a:ext cx="52560" cy="77760"/>
              </p14:xfrm>
            </p:contentPart>
          </mc:Choice>
          <mc:Fallback xmlns="">
            <p:pic>
              <p:nvPicPr>
                <p:cNvPr id="616" name="Ink 615">
                  <a:extLst>
                    <a:ext uri="{FF2B5EF4-FFF2-40B4-BE49-F238E27FC236}">
                      <a16:creationId xmlns:a16="http://schemas.microsoft.com/office/drawing/2014/main" id="{D2AF1FB5-2193-AF98-92FD-21626280CA66}"/>
                    </a:ext>
                  </a:extLst>
                </p:cNvPr>
                <p:cNvPicPr/>
                <p:nvPr/>
              </p:nvPicPr>
              <p:blipFill>
                <a:blip r:embed="rId193"/>
                <a:stretch>
                  <a:fillRect/>
                </a:stretch>
              </p:blipFill>
              <p:spPr>
                <a:xfrm>
                  <a:off x="619440" y="4306740"/>
                  <a:ext cx="7020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617" name="Ink 616">
                  <a:extLst>
                    <a:ext uri="{FF2B5EF4-FFF2-40B4-BE49-F238E27FC236}">
                      <a16:creationId xmlns:a16="http://schemas.microsoft.com/office/drawing/2014/main" id="{3289BB4E-1654-CC21-07BC-3296C2A87AAD}"/>
                    </a:ext>
                  </a:extLst>
                </p14:cNvPr>
                <p14:cNvContentPartPr/>
                <p14:nvPr/>
              </p14:nvContentPartPr>
              <p14:xfrm>
                <a:off x="718800" y="4291260"/>
                <a:ext cx="48960" cy="89280"/>
              </p14:xfrm>
            </p:contentPart>
          </mc:Choice>
          <mc:Fallback xmlns="">
            <p:pic>
              <p:nvPicPr>
                <p:cNvPr id="617" name="Ink 616">
                  <a:extLst>
                    <a:ext uri="{FF2B5EF4-FFF2-40B4-BE49-F238E27FC236}">
                      <a16:creationId xmlns:a16="http://schemas.microsoft.com/office/drawing/2014/main" id="{3289BB4E-1654-CC21-07BC-3296C2A87AAD}"/>
                    </a:ext>
                  </a:extLst>
                </p:cNvPr>
                <p:cNvPicPr/>
                <p:nvPr/>
              </p:nvPicPr>
              <p:blipFill>
                <a:blip r:embed="rId195"/>
                <a:stretch>
                  <a:fillRect/>
                </a:stretch>
              </p:blipFill>
              <p:spPr>
                <a:xfrm>
                  <a:off x="710160" y="4282620"/>
                  <a:ext cx="666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497">
              <p14:nvContentPartPr>
                <p14:cNvPr id="618" name="Ink 617">
                  <a:extLst>
                    <a:ext uri="{FF2B5EF4-FFF2-40B4-BE49-F238E27FC236}">
                      <a16:creationId xmlns:a16="http://schemas.microsoft.com/office/drawing/2014/main" id="{E6EC78FF-D567-2E26-71D1-EF6203B9F972}"/>
                    </a:ext>
                  </a:extLst>
                </p14:cNvPr>
                <p14:cNvContentPartPr/>
                <p14:nvPr/>
              </p14:nvContentPartPr>
              <p14:xfrm>
                <a:off x="789360" y="4276140"/>
                <a:ext cx="75240" cy="87840"/>
              </p14:xfrm>
            </p:contentPart>
          </mc:Choice>
          <mc:Fallback xmlns="">
            <p:pic>
              <p:nvPicPr>
                <p:cNvPr id="618" name="Ink 617">
                  <a:extLst>
                    <a:ext uri="{FF2B5EF4-FFF2-40B4-BE49-F238E27FC236}">
                      <a16:creationId xmlns:a16="http://schemas.microsoft.com/office/drawing/2014/main" id="{E6EC78FF-D567-2E26-71D1-EF6203B9F972}"/>
                    </a:ext>
                  </a:extLst>
                </p:cNvPr>
                <p:cNvPicPr/>
                <p:nvPr/>
              </p:nvPicPr>
              <p:blipFill>
                <a:blip r:embed="rId197"/>
                <a:stretch>
                  <a:fillRect/>
                </a:stretch>
              </p:blipFill>
              <p:spPr>
                <a:xfrm>
                  <a:off x="780360" y="4267500"/>
                  <a:ext cx="92880" cy="105480"/>
                </a:xfrm>
                <a:prstGeom prst="rect">
                  <a:avLst/>
                </a:prstGeom>
              </p:spPr>
            </p:pic>
          </mc:Fallback>
        </mc:AlternateContent>
      </p:grpSp>
      <p:cxnSp>
        <p:nvCxnSpPr>
          <p:cNvPr id="619" name="Straight Connector 618">
            <a:extLst>
              <a:ext uri="{FF2B5EF4-FFF2-40B4-BE49-F238E27FC236}">
                <a16:creationId xmlns:a16="http://schemas.microsoft.com/office/drawing/2014/main" id="{10528990-3E6C-9AEA-2EEF-A2C9A2A2E006}"/>
              </a:ext>
            </a:extLst>
          </p:cNvPr>
          <p:cNvCxnSpPr>
            <a:cxnSpLocks/>
          </p:cNvCxnSpPr>
          <p:nvPr/>
        </p:nvCxnSpPr>
        <p:spPr>
          <a:xfrm>
            <a:off x="7200239" y="3574545"/>
            <a:ext cx="3848100" cy="0"/>
          </a:xfrm>
          <a:prstGeom prst="line">
            <a:avLst/>
          </a:prstGeom>
          <a:ln w="38100">
            <a:solidFill>
              <a:srgbClr val="00B050"/>
            </a:solidFill>
            <a:prstDash val="dash"/>
          </a:ln>
        </p:spPr>
        <p:style>
          <a:lnRef idx="2">
            <a:schemeClr val="accent1"/>
          </a:lnRef>
          <a:fillRef idx="0">
            <a:schemeClr val="accent1"/>
          </a:fillRef>
          <a:effectRef idx="1">
            <a:schemeClr val="accent1"/>
          </a:effectRef>
          <a:fontRef idx="minor">
            <a:schemeClr val="tx1"/>
          </a:fontRef>
        </p:style>
      </p:cxnSp>
      <p:grpSp>
        <p:nvGrpSpPr>
          <p:cNvPr id="620" name="Group 619">
            <a:extLst>
              <a:ext uri="{FF2B5EF4-FFF2-40B4-BE49-F238E27FC236}">
                <a16:creationId xmlns:a16="http://schemas.microsoft.com/office/drawing/2014/main" id="{1A3FBCD0-CE68-6CA1-E639-1031320F01EC}"/>
              </a:ext>
            </a:extLst>
          </p:cNvPr>
          <p:cNvGrpSpPr/>
          <p:nvPr/>
        </p:nvGrpSpPr>
        <p:grpSpPr>
          <a:xfrm>
            <a:off x="6689159" y="2545800"/>
            <a:ext cx="210240" cy="201240"/>
            <a:chOff x="555720" y="733380"/>
            <a:chExt cx="210240" cy="201240"/>
          </a:xfrm>
        </p:grpSpPr>
        <mc:AlternateContent xmlns:mc="http://schemas.openxmlformats.org/markup-compatibility/2006" xmlns:p14="http://schemas.microsoft.com/office/powerpoint/2010/main">
          <mc:Choice Requires="p14">
            <p:contentPart p14:bwMode="auto" r:id="rId498">
              <p14:nvContentPartPr>
                <p14:cNvPr id="621" name="Ink 620">
                  <a:extLst>
                    <a:ext uri="{FF2B5EF4-FFF2-40B4-BE49-F238E27FC236}">
                      <a16:creationId xmlns:a16="http://schemas.microsoft.com/office/drawing/2014/main" id="{0D8C00E4-A6DD-F55F-0D58-F62A4253A594}"/>
                    </a:ext>
                  </a:extLst>
                </p14:cNvPr>
                <p14:cNvContentPartPr/>
                <p14:nvPr/>
              </p14:nvContentPartPr>
              <p14:xfrm>
                <a:off x="555720" y="733380"/>
                <a:ext cx="210240" cy="201240"/>
              </p14:xfrm>
            </p:contentPart>
          </mc:Choice>
          <mc:Fallback xmlns="">
            <p:pic>
              <p:nvPicPr>
                <p:cNvPr id="621" name="Ink 620">
                  <a:extLst>
                    <a:ext uri="{FF2B5EF4-FFF2-40B4-BE49-F238E27FC236}">
                      <a16:creationId xmlns:a16="http://schemas.microsoft.com/office/drawing/2014/main" id="{0D8C00E4-A6DD-F55F-0D58-F62A4253A594}"/>
                    </a:ext>
                  </a:extLst>
                </p:cNvPr>
                <p:cNvPicPr/>
                <p:nvPr/>
              </p:nvPicPr>
              <p:blipFill>
                <a:blip r:embed="rId199"/>
                <a:stretch>
                  <a:fillRect/>
                </a:stretch>
              </p:blipFill>
              <p:spPr>
                <a:xfrm>
                  <a:off x="546720" y="724380"/>
                  <a:ext cx="2278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499">
              <p14:nvContentPartPr>
                <p14:cNvPr id="622" name="Ink 621">
                  <a:extLst>
                    <a:ext uri="{FF2B5EF4-FFF2-40B4-BE49-F238E27FC236}">
                      <a16:creationId xmlns:a16="http://schemas.microsoft.com/office/drawing/2014/main" id="{2509F140-4F67-6A0D-9955-833E7C9449AB}"/>
                    </a:ext>
                  </a:extLst>
                </p14:cNvPr>
                <p14:cNvContentPartPr/>
                <p14:nvPr/>
              </p14:nvContentPartPr>
              <p14:xfrm>
                <a:off x="664080" y="811140"/>
                <a:ext cx="77040" cy="20520"/>
              </p14:xfrm>
            </p:contentPart>
          </mc:Choice>
          <mc:Fallback xmlns="">
            <p:pic>
              <p:nvPicPr>
                <p:cNvPr id="622" name="Ink 621">
                  <a:extLst>
                    <a:ext uri="{FF2B5EF4-FFF2-40B4-BE49-F238E27FC236}">
                      <a16:creationId xmlns:a16="http://schemas.microsoft.com/office/drawing/2014/main" id="{2509F140-4F67-6A0D-9955-833E7C9449AB}"/>
                    </a:ext>
                  </a:extLst>
                </p:cNvPr>
                <p:cNvPicPr/>
                <p:nvPr/>
              </p:nvPicPr>
              <p:blipFill>
                <a:blip r:embed="rId201"/>
                <a:stretch>
                  <a:fillRect/>
                </a:stretch>
              </p:blipFill>
              <p:spPr>
                <a:xfrm>
                  <a:off x="655080" y="802140"/>
                  <a:ext cx="946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500">
              <p14:nvContentPartPr>
                <p14:cNvPr id="623" name="Ink 622">
                  <a:extLst>
                    <a:ext uri="{FF2B5EF4-FFF2-40B4-BE49-F238E27FC236}">
                      <a16:creationId xmlns:a16="http://schemas.microsoft.com/office/drawing/2014/main" id="{6BF0B935-0562-FF7E-90D5-5C4D69FB83D2}"/>
                    </a:ext>
                  </a:extLst>
                </p14:cNvPr>
                <p14:cNvContentPartPr/>
                <p14:nvPr/>
              </p14:nvContentPartPr>
              <p14:xfrm>
                <a:off x="612960" y="826620"/>
                <a:ext cx="96840" cy="19800"/>
              </p14:xfrm>
            </p:contentPart>
          </mc:Choice>
          <mc:Fallback xmlns="">
            <p:pic>
              <p:nvPicPr>
                <p:cNvPr id="623" name="Ink 622">
                  <a:extLst>
                    <a:ext uri="{FF2B5EF4-FFF2-40B4-BE49-F238E27FC236}">
                      <a16:creationId xmlns:a16="http://schemas.microsoft.com/office/drawing/2014/main" id="{6BF0B935-0562-FF7E-90D5-5C4D69FB83D2}"/>
                    </a:ext>
                  </a:extLst>
                </p:cNvPr>
                <p:cNvPicPr/>
                <p:nvPr/>
              </p:nvPicPr>
              <p:blipFill>
                <a:blip r:embed="rId203"/>
                <a:stretch>
                  <a:fillRect/>
                </a:stretch>
              </p:blipFill>
              <p:spPr>
                <a:xfrm>
                  <a:off x="603960" y="817620"/>
                  <a:ext cx="114480" cy="37440"/>
                </a:xfrm>
                <a:prstGeom prst="rect">
                  <a:avLst/>
                </a:prstGeom>
              </p:spPr>
            </p:pic>
          </mc:Fallback>
        </mc:AlternateContent>
      </p:grpSp>
      <p:grpSp>
        <p:nvGrpSpPr>
          <p:cNvPr id="624" name="Group 623">
            <a:extLst>
              <a:ext uri="{FF2B5EF4-FFF2-40B4-BE49-F238E27FC236}">
                <a16:creationId xmlns:a16="http://schemas.microsoft.com/office/drawing/2014/main" id="{FF71E0E8-B130-1486-3A43-C1C69668FD38}"/>
              </a:ext>
            </a:extLst>
          </p:cNvPr>
          <p:cNvGrpSpPr/>
          <p:nvPr/>
        </p:nvGrpSpPr>
        <p:grpSpPr>
          <a:xfrm>
            <a:off x="6540479" y="3341400"/>
            <a:ext cx="601200" cy="211680"/>
            <a:chOff x="407040" y="1528980"/>
            <a:chExt cx="601200" cy="211680"/>
          </a:xfrm>
        </p:grpSpPr>
        <mc:AlternateContent xmlns:mc="http://schemas.openxmlformats.org/markup-compatibility/2006" xmlns:p14="http://schemas.microsoft.com/office/powerpoint/2010/main">
          <mc:Choice Requires="p14">
            <p:contentPart p14:bwMode="auto" r:id="rId501">
              <p14:nvContentPartPr>
                <p14:cNvPr id="625" name="Ink 624">
                  <a:extLst>
                    <a:ext uri="{FF2B5EF4-FFF2-40B4-BE49-F238E27FC236}">
                      <a16:creationId xmlns:a16="http://schemas.microsoft.com/office/drawing/2014/main" id="{CAD30C1A-F5A1-C6E2-5AB4-CBCF0E5BBFD2}"/>
                    </a:ext>
                  </a:extLst>
                </p14:cNvPr>
                <p14:cNvContentPartPr/>
                <p14:nvPr/>
              </p14:nvContentPartPr>
              <p14:xfrm>
                <a:off x="407040" y="1567500"/>
                <a:ext cx="75960" cy="169200"/>
              </p14:xfrm>
            </p:contentPart>
          </mc:Choice>
          <mc:Fallback xmlns="">
            <p:pic>
              <p:nvPicPr>
                <p:cNvPr id="625" name="Ink 624">
                  <a:extLst>
                    <a:ext uri="{FF2B5EF4-FFF2-40B4-BE49-F238E27FC236}">
                      <a16:creationId xmlns:a16="http://schemas.microsoft.com/office/drawing/2014/main" id="{CAD30C1A-F5A1-C6E2-5AB4-CBCF0E5BBFD2}"/>
                    </a:ext>
                  </a:extLst>
                </p:cNvPr>
                <p:cNvPicPr/>
                <p:nvPr/>
              </p:nvPicPr>
              <p:blipFill>
                <a:blip r:embed="rId205"/>
                <a:stretch>
                  <a:fillRect/>
                </a:stretch>
              </p:blipFill>
              <p:spPr>
                <a:xfrm>
                  <a:off x="398040" y="1558500"/>
                  <a:ext cx="9360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502">
              <p14:nvContentPartPr>
                <p14:cNvPr id="626" name="Ink 625">
                  <a:extLst>
                    <a:ext uri="{FF2B5EF4-FFF2-40B4-BE49-F238E27FC236}">
                      <a16:creationId xmlns:a16="http://schemas.microsoft.com/office/drawing/2014/main" id="{BAED731C-2E5B-20D5-583E-E1520A124AED}"/>
                    </a:ext>
                  </a:extLst>
                </p14:cNvPr>
                <p14:cNvContentPartPr/>
                <p14:nvPr/>
              </p14:nvContentPartPr>
              <p14:xfrm>
                <a:off x="537720" y="1708620"/>
                <a:ext cx="3600" cy="22320"/>
              </p14:xfrm>
            </p:contentPart>
          </mc:Choice>
          <mc:Fallback xmlns="">
            <p:pic>
              <p:nvPicPr>
                <p:cNvPr id="626" name="Ink 625">
                  <a:extLst>
                    <a:ext uri="{FF2B5EF4-FFF2-40B4-BE49-F238E27FC236}">
                      <a16:creationId xmlns:a16="http://schemas.microsoft.com/office/drawing/2014/main" id="{BAED731C-2E5B-20D5-583E-E1520A124AED}"/>
                    </a:ext>
                  </a:extLst>
                </p:cNvPr>
                <p:cNvPicPr/>
                <p:nvPr/>
              </p:nvPicPr>
              <p:blipFill>
                <a:blip r:embed="rId207"/>
                <a:stretch>
                  <a:fillRect/>
                </a:stretch>
              </p:blipFill>
              <p:spPr>
                <a:xfrm>
                  <a:off x="528720" y="1699620"/>
                  <a:ext cx="2124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503">
              <p14:nvContentPartPr>
                <p14:cNvPr id="627" name="Ink 626">
                  <a:extLst>
                    <a:ext uri="{FF2B5EF4-FFF2-40B4-BE49-F238E27FC236}">
                      <a16:creationId xmlns:a16="http://schemas.microsoft.com/office/drawing/2014/main" id="{98F55ACE-D4FD-EC11-970B-75C97F0226EF}"/>
                    </a:ext>
                  </a:extLst>
                </p14:cNvPr>
                <p14:cNvContentPartPr/>
                <p14:nvPr/>
              </p14:nvContentPartPr>
              <p14:xfrm>
                <a:off x="588480" y="1581900"/>
                <a:ext cx="92520" cy="131400"/>
              </p14:xfrm>
            </p:contentPart>
          </mc:Choice>
          <mc:Fallback xmlns="">
            <p:pic>
              <p:nvPicPr>
                <p:cNvPr id="627" name="Ink 626">
                  <a:extLst>
                    <a:ext uri="{FF2B5EF4-FFF2-40B4-BE49-F238E27FC236}">
                      <a16:creationId xmlns:a16="http://schemas.microsoft.com/office/drawing/2014/main" id="{98F55ACE-D4FD-EC11-970B-75C97F0226EF}"/>
                    </a:ext>
                  </a:extLst>
                </p:cNvPr>
                <p:cNvPicPr/>
                <p:nvPr/>
              </p:nvPicPr>
              <p:blipFill>
                <a:blip r:embed="rId209"/>
                <a:stretch>
                  <a:fillRect/>
                </a:stretch>
              </p:blipFill>
              <p:spPr>
                <a:xfrm>
                  <a:off x="579480" y="1573260"/>
                  <a:ext cx="11016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504">
              <p14:nvContentPartPr>
                <p14:cNvPr id="628" name="Ink 627">
                  <a:extLst>
                    <a:ext uri="{FF2B5EF4-FFF2-40B4-BE49-F238E27FC236}">
                      <a16:creationId xmlns:a16="http://schemas.microsoft.com/office/drawing/2014/main" id="{C36A7380-23C8-DCC2-73B8-6ECB83EB7977}"/>
                    </a:ext>
                  </a:extLst>
                </p14:cNvPr>
                <p14:cNvContentPartPr/>
                <p14:nvPr/>
              </p14:nvContentPartPr>
              <p14:xfrm>
                <a:off x="619080" y="1553460"/>
                <a:ext cx="76320" cy="35280"/>
              </p14:xfrm>
            </p:contentPart>
          </mc:Choice>
          <mc:Fallback xmlns="">
            <p:pic>
              <p:nvPicPr>
                <p:cNvPr id="628" name="Ink 627">
                  <a:extLst>
                    <a:ext uri="{FF2B5EF4-FFF2-40B4-BE49-F238E27FC236}">
                      <a16:creationId xmlns:a16="http://schemas.microsoft.com/office/drawing/2014/main" id="{C36A7380-23C8-DCC2-73B8-6ECB83EB7977}"/>
                    </a:ext>
                  </a:extLst>
                </p:cNvPr>
                <p:cNvPicPr/>
                <p:nvPr/>
              </p:nvPicPr>
              <p:blipFill>
                <a:blip r:embed="rId211"/>
                <a:stretch>
                  <a:fillRect/>
                </a:stretch>
              </p:blipFill>
              <p:spPr>
                <a:xfrm>
                  <a:off x="610440" y="1544820"/>
                  <a:ext cx="9396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505">
              <p14:nvContentPartPr>
                <p14:cNvPr id="629" name="Ink 628">
                  <a:extLst>
                    <a:ext uri="{FF2B5EF4-FFF2-40B4-BE49-F238E27FC236}">
                      <a16:creationId xmlns:a16="http://schemas.microsoft.com/office/drawing/2014/main" id="{0000B098-79AE-8507-0D16-C0B265A66605}"/>
                    </a:ext>
                  </a:extLst>
                </p14:cNvPr>
                <p14:cNvContentPartPr/>
                <p14:nvPr/>
              </p14:nvContentPartPr>
              <p14:xfrm>
                <a:off x="758400" y="1528980"/>
                <a:ext cx="103320" cy="191160"/>
              </p14:xfrm>
            </p:contentPart>
          </mc:Choice>
          <mc:Fallback xmlns="">
            <p:pic>
              <p:nvPicPr>
                <p:cNvPr id="629" name="Ink 628">
                  <a:extLst>
                    <a:ext uri="{FF2B5EF4-FFF2-40B4-BE49-F238E27FC236}">
                      <a16:creationId xmlns:a16="http://schemas.microsoft.com/office/drawing/2014/main" id="{0000B098-79AE-8507-0D16-C0B265A66605}"/>
                    </a:ext>
                  </a:extLst>
                </p:cNvPr>
                <p:cNvPicPr/>
                <p:nvPr/>
              </p:nvPicPr>
              <p:blipFill>
                <a:blip r:embed="rId213"/>
                <a:stretch>
                  <a:fillRect/>
                </a:stretch>
              </p:blipFill>
              <p:spPr>
                <a:xfrm>
                  <a:off x="749760" y="1519980"/>
                  <a:ext cx="12096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506">
              <p14:nvContentPartPr>
                <p14:cNvPr id="630" name="Ink 629">
                  <a:extLst>
                    <a:ext uri="{FF2B5EF4-FFF2-40B4-BE49-F238E27FC236}">
                      <a16:creationId xmlns:a16="http://schemas.microsoft.com/office/drawing/2014/main" id="{53955759-1C64-B715-94B5-0BE7A5FCFB50}"/>
                    </a:ext>
                  </a:extLst>
                </p14:cNvPr>
                <p14:cNvContentPartPr/>
                <p14:nvPr/>
              </p14:nvContentPartPr>
              <p14:xfrm>
                <a:off x="895200" y="1649220"/>
                <a:ext cx="113040" cy="91440"/>
              </p14:xfrm>
            </p:contentPart>
          </mc:Choice>
          <mc:Fallback xmlns="">
            <p:pic>
              <p:nvPicPr>
                <p:cNvPr id="630" name="Ink 629">
                  <a:extLst>
                    <a:ext uri="{FF2B5EF4-FFF2-40B4-BE49-F238E27FC236}">
                      <a16:creationId xmlns:a16="http://schemas.microsoft.com/office/drawing/2014/main" id="{53955759-1C64-B715-94B5-0BE7A5FCFB50}"/>
                    </a:ext>
                  </a:extLst>
                </p:cNvPr>
                <p:cNvPicPr/>
                <p:nvPr/>
              </p:nvPicPr>
              <p:blipFill>
                <a:blip r:embed="rId215"/>
                <a:stretch>
                  <a:fillRect/>
                </a:stretch>
              </p:blipFill>
              <p:spPr>
                <a:xfrm>
                  <a:off x="886560" y="1640580"/>
                  <a:ext cx="130680" cy="109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07">
            <p14:nvContentPartPr>
              <p14:cNvPr id="631" name="Ink 630">
                <a:extLst>
                  <a:ext uri="{FF2B5EF4-FFF2-40B4-BE49-F238E27FC236}">
                    <a16:creationId xmlns:a16="http://schemas.microsoft.com/office/drawing/2014/main" id="{E41477C7-8B95-FD44-3705-3003F313516F}"/>
                  </a:ext>
                </a:extLst>
              </p14:cNvPr>
              <p14:cNvContentPartPr/>
              <p14:nvPr/>
            </p14:nvContentPartPr>
            <p14:xfrm>
              <a:off x="8263079" y="3534000"/>
              <a:ext cx="5400" cy="96840"/>
            </p14:xfrm>
          </p:contentPart>
        </mc:Choice>
        <mc:Fallback>
          <p:pic>
            <p:nvPicPr>
              <p:cNvPr id="631" name="Ink 630">
                <a:extLst>
                  <a:ext uri="{FF2B5EF4-FFF2-40B4-BE49-F238E27FC236}">
                    <a16:creationId xmlns:a16="http://schemas.microsoft.com/office/drawing/2014/main" id="{E41477C7-8B95-FD44-3705-3003F313516F}"/>
                  </a:ext>
                </a:extLst>
              </p:cNvPr>
              <p:cNvPicPr/>
              <p:nvPr/>
            </p:nvPicPr>
            <p:blipFill>
              <a:blip r:embed="rId217"/>
              <a:stretch>
                <a:fillRect/>
              </a:stretch>
            </p:blipFill>
            <p:spPr>
              <a:xfrm>
                <a:off x="8253436" y="3525000"/>
                <a:ext cx="2430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508">
            <p14:nvContentPartPr>
              <p14:cNvPr id="642" name="Ink 641">
                <a:extLst>
                  <a:ext uri="{FF2B5EF4-FFF2-40B4-BE49-F238E27FC236}">
                    <a16:creationId xmlns:a16="http://schemas.microsoft.com/office/drawing/2014/main" id="{AE951353-4B10-7312-0856-5F71CF03B7ED}"/>
                  </a:ext>
                </a:extLst>
              </p14:cNvPr>
              <p14:cNvContentPartPr/>
              <p14:nvPr/>
            </p14:nvContentPartPr>
            <p14:xfrm>
              <a:off x="9216719" y="3519600"/>
              <a:ext cx="19800" cy="117720"/>
            </p14:xfrm>
          </p:contentPart>
        </mc:Choice>
        <mc:Fallback>
          <p:pic>
            <p:nvPicPr>
              <p:cNvPr id="642" name="Ink 641">
                <a:extLst>
                  <a:ext uri="{FF2B5EF4-FFF2-40B4-BE49-F238E27FC236}">
                    <a16:creationId xmlns:a16="http://schemas.microsoft.com/office/drawing/2014/main" id="{AE951353-4B10-7312-0856-5F71CF03B7ED}"/>
                  </a:ext>
                </a:extLst>
              </p:cNvPr>
              <p:cNvPicPr/>
              <p:nvPr/>
            </p:nvPicPr>
            <p:blipFill>
              <a:blip r:embed="rId237"/>
              <a:stretch>
                <a:fillRect/>
              </a:stretch>
            </p:blipFill>
            <p:spPr>
              <a:xfrm>
                <a:off x="9207880" y="3510600"/>
                <a:ext cx="37125" cy="135360"/>
              </a:xfrm>
              <a:prstGeom prst="rect">
                <a:avLst/>
              </a:prstGeom>
            </p:spPr>
          </p:pic>
        </mc:Fallback>
      </mc:AlternateContent>
      <p:grpSp>
        <p:nvGrpSpPr>
          <p:cNvPr id="653" name="Group 652">
            <a:extLst>
              <a:ext uri="{FF2B5EF4-FFF2-40B4-BE49-F238E27FC236}">
                <a16:creationId xmlns:a16="http://schemas.microsoft.com/office/drawing/2014/main" id="{FFE9FDD8-1C8F-F53C-3F10-0B4E02099334}"/>
              </a:ext>
            </a:extLst>
          </p:cNvPr>
          <p:cNvGrpSpPr/>
          <p:nvPr/>
        </p:nvGrpSpPr>
        <p:grpSpPr>
          <a:xfrm>
            <a:off x="8614079" y="2691240"/>
            <a:ext cx="599040" cy="111240"/>
            <a:chOff x="2480640" y="878820"/>
            <a:chExt cx="599040" cy="111240"/>
          </a:xfrm>
        </p:grpSpPr>
        <mc:AlternateContent xmlns:mc="http://schemas.openxmlformats.org/markup-compatibility/2006" xmlns:p14="http://schemas.microsoft.com/office/powerpoint/2010/main">
          <mc:Choice Requires="p14">
            <p:contentPart p14:bwMode="auto" r:id="rId509">
              <p14:nvContentPartPr>
                <p14:cNvPr id="654" name="Ink 653">
                  <a:extLst>
                    <a:ext uri="{FF2B5EF4-FFF2-40B4-BE49-F238E27FC236}">
                      <a16:creationId xmlns:a16="http://schemas.microsoft.com/office/drawing/2014/main" id="{508EF300-7869-EAA6-74B1-B0BD294243E2}"/>
                    </a:ext>
                  </a:extLst>
                </p14:cNvPr>
                <p14:cNvContentPartPr/>
                <p14:nvPr/>
              </p14:nvContentPartPr>
              <p14:xfrm>
                <a:off x="2480640" y="916980"/>
                <a:ext cx="596520" cy="28440"/>
              </p14:xfrm>
            </p:contentPart>
          </mc:Choice>
          <mc:Fallback xmlns="">
            <p:pic>
              <p:nvPicPr>
                <p:cNvPr id="654" name="Ink 653">
                  <a:extLst>
                    <a:ext uri="{FF2B5EF4-FFF2-40B4-BE49-F238E27FC236}">
                      <a16:creationId xmlns:a16="http://schemas.microsoft.com/office/drawing/2014/main" id="{508EF300-7869-EAA6-74B1-B0BD294243E2}"/>
                    </a:ext>
                  </a:extLst>
                </p:cNvPr>
                <p:cNvPicPr/>
                <p:nvPr/>
              </p:nvPicPr>
              <p:blipFill>
                <a:blip r:embed="rId257"/>
                <a:stretch>
                  <a:fillRect/>
                </a:stretch>
              </p:blipFill>
              <p:spPr>
                <a:xfrm>
                  <a:off x="2472000" y="907980"/>
                  <a:ext cx="61416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510">
              <p14:nvContentPartPr>
                <p14:cNvPr id="655" name="Ink 654">
                  <a:extLst>
                    <a:ext uri="{FF2B5EF4-FFF2-40B4-BE49-F238E27FC236}">
                      <a16:creationId xmlns:a16="http://schemas.microsoft.com/office/drawing/2014/main" id="{AF31186A-1D6E-DD04-C6D9-321D0DF81A4B}"/>
                    </a:ext>
                  </a:extLst>
                </p14:cNvPr>
                <p14:cNvContentPartPr/>
                <p14:nvPr/>
              </p14:nvContentPartPr>
              <p14:xfrm>
                <a:off x="3021360" y="878820"/>
                <a:ext cx="58320" cy="111240"/>
              </p14:xfrm>
            </p:contentPart>
          </mc:Choice>
          <mc:Fallback xmlns="">
            <p:pic>
              <p:nvPicPr>
                <p:cNvPr id="655" name="Ink 654">
                  <a:extLst>
                    <a:ext uri="{FF2B5EF4-FFF2-40B4-BE49-F238E27FC236}">
                      <a16:creationId xmlns:a16="http://schemas.microsoft.com/office/drawing/2014/main" id="{AF31186A-1D6E-DD04-C6D9-321D0DF81A4B}"/>
                    </a:ext>
                  </a:extLst>
                </p:cNvPr>
                <p:cNvPicPr/>
                <p:nvPr/>
              </p:nvPicPr>
              <p:blipFill>
                <a:blip r:embed="rId259"/>
                <a:stretch>
                  <a:fillRect/>
                </a:stretch>
              </p:blipFill>
              <p:spPr>
                <a:xfrm>
                  <a:off x="3012360" y="869820"/>
                  <a:ext cx="75960" cy="128880"/>
                </a:xfrm>
                <a:prstGeom prst="rect">
                  <a:avLst/>
                </a:prstGeom>
              </p:spPr>
            </p:pic>
          </mc:Fallback>
        </mc:AlternateContent>
      </p:grpSp>
      <p:grpSp>
        <p:nvGrpSpPr>
          <p:cNvPr id="656" name="Group 655">
            <a:extLst>
              <a:ext uri="{FF2B5EF4-FFF2-40B4-BE49-F238E27FC236}">
                <a16:creationId xmlns:a16="http://schemas.microsoft.com/office/drawing/2014/main" id="{6A0B2F23-C82C-F09D-DC52-180C140DD645}"/>
              </a:ext>
            </a:extLst>
          </p:cNvPr>
          <p:cNvGrpSpPr/>
          <p:nvPr/>
        </p:nvGrpSpPr>
        <p:grpSpPr>
          <a:xfrm>
            <a:off x="9272159" y="2458320"/>
            <a:ext cx="285840" cy="184320"/>
            <a:chOff x="3138720" y="645900"/>
            <a:chExt cx="285840" cy="184320"/>
          </a:xfrm>
        </p:grpSpPr>
        <mc:AlternateContent xmlns:mc="http://schemas.openxmlformats.org/markup-compatibility/2006" xmlns:p14="http://schemas.microsoft.com/office/powerpoint/2010/main">
          <mc:Choice Requires="p14">
            <p:contentPart p14:bwMode="auto" r:id="rId511">
              <p14:nvContentPartPr>
                <p14:cNvPr id="657" name="Ink 656">
                  <a:extLst>
                    <a:ext uri="{FF2B5EF4-FFF2-40B4-BE49-F238E27FC236}">
                      <a16:creationId xmlns:a16="http://schemas.microsoft.com/office/drawing/2014/main" id="{DAAB6734-94B3-1327-7D10-80FEB2F79FF4}"/>
                    </a:ext>
                  </a:extLst>
                </p14:cNvPr>
                <p14:cNvContentPartPr/>
                <p14:nvPr/>
              </p14:nvContentPartPr>
              <p14:xfrm>
                <a:off x="3138720" y="645900"/>
                <a:ext cx="61920" cy="184320"/>
              </p14:xfrm>
            </p:contentPart>
          </mc:Choice>
          <mc:Fallback xmlns="">
            <p:pic>
              <p:nvPicPr>
                <p:cNvPr id="657" name="Ink 656">
                  <a:extLst>
                    <a:ext uri="{FF2B5EF4-FFF2-40B4-BE49-F238E27FC236}">
                      <a16:creationId xmlns:a16="http://schemas.microsoft.com/office/drawing/2014/main" id="{DAAB6734-94B3-1327-7D10-80FEB2F79FF4}"/>
                    </a:ext>
                  </a:extLst>
                </p:cNvPr>
                <p:cNvPicPr/>
                <p:nvPr/>
              </p:nvPicPr>
              <p:blipFill>
                <a:blip r:embed="rId261"/>
                <a:stretch>
                  <a:fillRect/>
                </a:stretch>
              </p:blipFill>
              <p:spPr>
                <a:xfrm>
                  <a:off x="3129720" y="636900"/>
                  <a:ext cx="7956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512">
              <p14:nvContentPartPr>
                <p14:cNvPr id="658" name="Ink 657">
                  <a:extLst>
                    <a:ext uri="{FF2B5EF4-FFF2-40B4-BE49-F238E27FC236}">
                      <a16:creationId xmlns:a16="http://schemas.microsoft.com/office/drawing/2014/main" id="{F1FA1144-0749-5D4C-57E1-D34FF3AEE7E3}"/>
                    </a:ext>
                  </a:extLst>
                </p14:cNvPr>
                <p14:cNvContentPartPr/>
                <p14:nvPr/>
              </p14:nvContentPartPr>
              <p14:xfrm>
                <a:off x="3239880" y="680100"/>
                <a:ext cx="67320" cy="141480"/>
              </p14:xfrm>
            </p:contentPart>
          </mc:Choice>
          <mc:Fallback xmlns="">
            <p:pic>
              <p:nvPicPr>
                <p:cNvPr id="658" name="Ink 657">
                  <a:extLst>
                    <a:ext uri="{FF2B5EF4-FFF2-40B4-BE49-F238E27FC236}">
                      <a16:creationId xmlns:a16="http://schemas.microsoft.com/office/drawing/2014/main" id="{F1FA1144-0749-5D4C-57E1-D34FF3AEE7E3}"/>
                    </a:ext>
                  </a:extLst>
                </p:cNvPr>
                <p:cNvPicPr/>
                <p:nvPr/>
              </p:nvPicPr>
              <p:blipFill>
                <a:blip r:embed="rId263"/>
                <a:stretch>
                  <a:fillRect/>
                </a:stretch>
              </p:blipFill>
              <p:spPr>
                <a:xfrm>
                  <a:off x="3231240" y="671100"/>
                  <a:ext cx="8496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513">
              <p14:nvContentPartPr>
                <p14:cNvPr id="659" name="Ink 658">
                  <a:extLst>
                    <a:ext uri="{FF2B5EF4-FFF2-40B4-BE49-F238E27FC236}">
                      <a16:creationId xmlns:a16="http://schemas.microsoft.com/office/drawing/2014/main" id="{DFDFAD94-8EB7-0E8E-DEB5-09061B2C72B6}"/>
                    </a:ext>
                  </a:extLst>
                </p14:cNvPr>
                <p14:cNvContentPartPr/>
                <p14:nvPr/>
              </p14:nvContentPartPr>
              <p14:xfrm>
                <a:off x="3330240" y="666060"/>
                <a:ext cx="94320" cy="147240"/>
              </p14:xfrm>
            </p:contentPart>
          </mc:Choice>
          <mc:Fallback xmlns="">
            <p:pic>
              <p:nvPicPr>
                <p:cNvPr id="659" name="Ink 658">
                  <a:extLst>
                    <a:ext uri="{FF2B5EF4-FFF2-40B4-BE49-F238E27FC236}">
                      <a16:creationId xmlns:a16="http://schemas.microsoft.com/office/drawing/2014/main" id="{DFDFAD94-8EB7-0E8E-DEB5-09061B2C72B6}"/>
                    </a:ext>
                  </a:extLst>
                </p:cNvPr>
                <p:cNvPicPr/>
                <p:nvPr/>
              </p:nvPicPr>
              <p:blipFill>
                <a:blip r:embed="rId265"/>
                <a:stretch>
                  <a:fillRect/>
                </a:stretch>
              </p:blipFill>
              <p:spPr>
                <a:xfrm>
                  <a:off x="3321600" y="657060"/>
                  <a:ext cx="11196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514">
              <p14:nvContentPartPr>
                <p14:cNvPr id="660" name="Ink 659">
                  <a:extLst>
                    <a:ext uri="{FF2B5EF4-FFF2-40B4-BE49-F238E27FC236}">
                      <a16:creationId xmlns:a16="http://schemas.microsoft.com/office/drawing/2014/main" id="{95A930E1-7DC8-AAAD-E372-0FC51806FC85}"/>
                    </a:ext>
                  </a:extLst>
                </p14:cNvPr>
                <p14:cNvContentPartPr/>
                <p14:nvPr/>
              </p14:nvContentPartPr>
              <p14:xfrm>
                <a:off x="3365520" y="727260"/>
                <a:ext cx="49680" cy="22680"/>
              </p14:xfrm>
            </p:contentPart>
          </mc:Choice>
          <mc:Fallback xmlns="">
            <p:pic>
              <p:nvPicPr>
                <p:cNvPr id="660" name="Ink 659">
                  <a:extLst>
                    <a:ext uri="{FF2B5EF4-FFF2-40B4-BE49-F238E27FC236}">
                      <a16:creationId xmlns:a16="http://schemas.microsoft.com/office/drawing/2014/main" id="{95A930E1-7DC8-AAAD-E372-0FC51806FC85}"/>
                    </a:ext>
                  </a:extLst>
                </p:cNvPr>
                <p:cNvPicPr/>
                <p:nvPr/>
              </p:nvPicPr>
              <p:blipFill>
                <a:blip r:embed="rId267"/>
                <a:stretch>
                  <a:fillRect/>
                </a:stretch>
              </p:blipFill>
              <p:spPr>
                <a:xfrm>
                  <a:off x="3356880" y="718260"/>
                  <a:ext cx="67320" cy="40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15">
            <p14:nvContentPartPr>
              <p14:cNvPr id="661" name="Ink 660">
                <a:extLst>
                  <a:ext uri="{FF2B5EF4-FFF2-40B4-BE49-F238E27FC236}">
                    <a16:creationId xmlns:a16="http://schemas.microsoft.com/office/drawing/2014/main" id="{B181EB19-4C23-66BC-00C3-8EE219755DBA}"/>
                  </a:ext>
                </a:extLst>
              </p14:cNvPr>
              <p14:cNvContentPartPr/>
              <p14:nvPr/>
            </p14:nvContentPartPr>
            <p14:xfrm>
              <a:off x="8117279" y="2757840"/>
              <a:ext cx="464040" cy="720"/>
            </p14:xfrm>
          </p:contentPart>
        </mc:Choice>
        <mc:Fallback>
          <p:pic>
            <p:nvPicPr>
              <p:cNvPr id="661" name="Ink 660">
                <a:extLst>
                  <a:ext uri="{FF2B5EF4-FFF2-40B4-BE49-F238E27FC236}">
                    <a16:creationId xmlns:a16="http://schemas.microsoft.com/office/drawing/2014/main" id="{B181EB19-4C23-66BC-00C3-8EE219755DBA}"/>
                  </a:ext>
                </a:extLst>
              </p:cNvPr>
              <p:cNvPicPr/>
              <p:nvPr/>
            </p:nvPicPr>
            <p:blipFill>
              <a:blip r:embed="rId269"/>
              <a:stretch>
                <a:fillRect/>
              </a:stretch>
            </p:blipFill>
            <p:spPr>
              <a:xfrm>
                <a:off x="8108279" y="2739840"/>
                <a:ext cx="48168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516">
            <p14:nvContentPartPr>
              <p14:cNvPr id="662" name="Ink 661">
                <a:extLst>
                  <a:ext uri="{FF2B5EF4-FFF2-40B4-BE49-F238E27FC236}">
                    <a16:creationId xmlns:a16="http://schemas.microsoft.com/office/drawing/2014/main" id="{BC151D1C-5A8F-7ADA-0BD8-32401C497B65}"/>
                  </a:ext>
                </a:extLst>
              </p14:cNvPr>
              <p14:cNvContentPartPr/>
              <p14:nvPr/>
            </p14:nvContentPartPr>
            <p14:xfrm rot="-10800000">
              <a:off x="8041826" y="2742898"/>
              <a:ext cx="101946" cy="17284"/>
            </p14:xfrm>
          </p:contentPart>
        </mc:Choice>
        <mc:Fallback>
          <p:pic>
            <p:nvPicPr>
              <p:cNvPr id="662" name="Ink 661">
                <a:extLst>
                  <a:ext uri="{FF2B5EF4-FFF2-40B4-BE49-F238E27FC236}">
                    <a16:creationId xmlns:a16="http://schemas.microsoft.com/office/drawing/2014/main" id="{BC151D1C-5A8F-7ADA-0BD8-32401C497B65}"/>
                  </a:ext>
                </a:extLst>
              </p:cNvPr>
              <p:cNvPicPr/>
              <p:nvPr/>
            </p:nvPicPr>
            <p:blipFill>
              <a:blip r:embed="rId271"/>
              <a:stretch>
                <a:fillRect/>
              </a:stretch>
            </p:blipFill>
            <p:spPr>
              <a:xfrm rot="-10800000">
                <a:off x="8032820" y="2733896"/>
                <a:ext cx="119597" cy="34928"/>
              </a:xfrm>
              <a:prstGeom prst="rect">
                <a:avLst/>
              </a:prstGeom>
            </p:spPr>
          </p:pic>
        </mc:Fallback>
      </mc:AlternateContent>
      <mc:AlternateContent xmlns:mc="http://schemas.openxmlformats.org/markup-compatibility/2006">
        <mc:Choice xmlns:p14="http://schemas.microsoft.com/office/powerpoint/2010/main" Requires="p14">
          <p:contentPart p14:bwMode="auto" r:id="rId517">
            <p14:nvContentPartPr>
              <p14:cNvPr id="663" name="Ink 662">
                <a:extLst>
                  <a:ext uri="{FF2B5EF4-FFF2-40B4-BE49-F238E27FC236}">
                    <a16:creationId xmlns:a16="http://schemas.microsoft.com/office/drawing/2014/main" id="{6BACC6EF-4E41-F5C2-66E5-500AD1FDFF49}"/>
                  </a:ext>
                </a:extLst>
              </p14:cNvPr>
              <p14:cNvContentPartPr/>
              <p14:nvPr/>
            </p14:nvContentPartPr>
            <p14:xfrm>
              <a:off x="8052839" y="2683320"/>
              <a:ext cx="72360" cy="141840"/>
            </p14:xfrm>
          </p:contentPart>
        </mc:Choice>
        <mc:Fallback>
          <p:pic>
            <p:nvPicPr>
              <p:cNvPr id="663" name="Ink 662">
                <a:extLst>
                  <a:ext uri="{FF2B5EF4-FFF2-40B4-BE49-F238E27FC236}">
                    <a16:creationId xmlns:a16="http://schemas.microsoft.com/office/drawing/2014/main" id="{6BACC6EF-4E41-F5C2-66E5-500AD1FDFF49}"/>
                  </a:ext>
                </a:extLst>
              </p:cNvPr>
              <p:cNvPicPr/>
              <p:nvPr/>
            </p:nvPicPr>
            <p:blipFill>
              <a:blip r:embed="rId273"/>
              <a:stretch>
                <a:fillRect/>
              </a:stretch>
            </p:blipFill>
            <p:spPr>
              <a:xfrm>
                <a:off x="8043839" y="2674320"/>
                <a:ext cx="90000" cy="159480"/>
              </a:xfrm>
              <a:prstGeom prst="rect">
                <a:avLst/>
              </a:prstGeom>
            </p:spPr>
          </p:pic>
        </mc:Fallback>
      </mc:AlternateContent>
      <p:grpSp>
        <p:nvGrpSpPr>
          <p:cNvPr id="664" name="Group 663">
            <a:extLst>
              <a:ext uri="{FF2B5EF4-FFF2-40B4-BE49-F238E27FC236}">
                <a16:creationId xmlns:a16="http://schemas.microsoft.com/office/drawing/2014/main" id="{253B3CDD-7AEB-0B15-6226-75588566D398}"/>
              </a:ext>
            </a:extLst>
          </p:cNvPr>
          <p:cNvGrpSpPr/>
          <p:nvPr/>
        </p:nvGrpSpPr>
        <p:grpSpPr>
          <a:xfrm>
            <a:off x="8058599" y="2319000"/>
            <a:ext cx="598680" cy="170640"/>
            <a:chOff x="1925160" y="506580"/>
            <a:chExt cx="598680" cy="170640"/>
          </a:xfrm>
        </p:grpSpPr>
        <mc:AlternateContent xmlns:mc="http://schemas.openxmlformats.org/markup-compatibility/2006" xmlns:p14="http://schemas.microsoft.com/office/powerpoint/2010/main">
          <mc:Choice Requires="p14">
            <p:contentPart p14:bwMode="auto" r:id="rId518">
              <p14:nvContentPartPr>
                <p14:cNvPr id="665" name="Ink 664">
                  <a:extLst>
                    <a:ext uri="{FF2B5EF4-FFF2-40B4-BE49-F238E27FC236}">
                      <a16:creationId xmlns:a16="http://schemas.microsoft.com/office/drawing/2014/main" id="{F5B6A0B8-BAA9-83F7-93CD-2B3EE6BCDFF7}"/>
                    </a:ext>
                  </a:extLst>
                </p14:cNvPr>
                <p14:cNvContentPartPr/>
                <p14:nvPr/>
              </p14:nvContentPartPr>
              <p14:xfrm>
                <a:off x="1925160" y="508740"/>
                <a:ext cx="93960" cy="159840"/>
              </p14:xfrm>
            </p:contentPart>
          </mc:Choice>
          <mc:Fallback xmlns="">
            <p:pic>
              <p:nvPicPr>
                <p:cNvPr id="665" name="Ink 664">
                  <a:extLst>
                    <a:ext uri="{FF2B5EF4-FFF2-40B4-BE49-F238E27FC236}">
                      <a16:creationId xmlns:a16="http://schemas.microsoft.com/office/drawing/2014/main" id="{F5B6A0B8-BAA9-83F7-93CD-2B3EE6BCDFF7}"/>
                    </a:ext>
                  </a:extLst>
                </p:cNvPr>
                <p:cNvPicPr/>
                <p:nvPr/>
              </p:nvPicPr>
              <p:blipFill>
                <a:blip r:embed="rId275"/>
                <a:stretch>
                  <a:fillRect/>
                </a:stretch>
              </p:blipFill>
              <p:spPr>
                <a:xfrm>
                  <a:off x="1916520" y="500100"/>
                  <a:ext cx="11160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519">
              <p14:nvContentPartPr>
                <p14:cNvPr id="666" name="Ink 665">
                  <a:extLst>
                    <a:ext uri="{FF2B5EF4-FFF2-40B4-BE49-F238E27FC236}">
                      <a16:creationId xmlns:a16="http://schemas.microsoft.com/office/drawing/2014/main" id="{55AA2BE3-F310-8FF5-176D-8C748187E040}"/>
                    </a:ext>
                  </a:extLst>
                </p14:cNvPr>
                <p14:cNvContentPartPr/>
                <p14:nvPr/>
              </p14:nvContentPartPr>
              <p14:xfrm>
                <a:off x="2056560" y="609180"/>
                <a:ext cx="43560" cy="63360"/>
              </p14:xfrm>
            </p:contentPart>
          </mc:Choice>
          <mc:Fallback xmlns="">
            <p:pic>
              <p:nvPicPr>
                <p:cNvPr id="666" name="Ink 665">
                  <a:extLst>
                    <a:ext uri="{FF2B5EF4-FFF2-40B4-BE49-F238E27FC236}">
                      <a16:creationId xmlns:a16="http://schemas.microsoft.com/office/drawing/2014/main" id="{55AA2BE3-F310-8FF5-176D-8C748187E040}"/>
                    </a:ext>
                  </a:extLst>
                </p:cNvPr>
                <p:cNvPicPr/>
                <p:nvPr/>
              </p:nvPicPr>
              <p:blipFill>
                <a:blip r:embed="rId277"/>
                <a:stretch>
                  <a:fillRect/>
                </a:stretch>
              </p:blipFill>
              <p:spPr>
                <a:xfrm>
                  <a:off x="2047560" y="600180"/>
                  <a:ext cx="6120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520">
              <p14:nvContentPartPr>
                <p14:cNvPr id="667" name="Ink 666">
                  <a:extLst>
                    <a:ext uri="{FF2B5EF4-FFF2-40B4-BE49-F238E27FC236}">
                      <a16:creationId xmlns:a16="http://schemas.microsoft.com/office/drawing/2014/main" id="{44F56EA4-E108-D253-45B1-CF02ED2407DE}"/>
                    </a:ext>
                  </a:extLst>
                </p14:cNvPr>
                <p14:cNvContentPartPr/>
                <p14:nvPr/>
              </p14:nvContentPartPr>
              <p14:xfrm>
                <a:off x="2139000" y="594420"/>
                <a:ext cx="34920" cy="68040"/>
              </p14:xfrm>
            </p:contentPart>
          </mc:Choice>
          <mc:Fallback xmlns="">
            <p:pic>
              <p:nvPicPr>
                <p:cNvPr id="667" name="Ink 666">
                  <a:extLst>
                    <a:ext uri="{FF2B5EF4-FFF2-40B4-BE49-F238E27FC236}">
                      <a16:creationId xmlns:a16="http://schemas.microsoft.com/office/drawing/2014/main" id="{44F56EA4-E108-D253-45B1-CF02ED2407DE}"/>
                    </a:ext>
                  </a:extLst>
                </p:cNvPr>
                <p:cNvPicPr/>
                <p:nvPr/>
              </p:nvPicPr>
              <p:blipFill>
                <a:blip r:embed="rId279"/>
                <a:stretch>
                  <a:fillRect/>
                </a:stretch>
              </p:blipFill>
              <p:spPr>
                <a:xfrm>
                  <a:off x="2130360" y="585420"/>
                  <a:ext cx="5256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521">
              <p14:nvContentPartPr>
                <p14:cNvPr id="668" name="Ink 667">
                  <a:extLst>
                    <a:ext uri="{FF2B5EF4-FFF2-40B4-BE49-F238E27FC236}">
                      <a16:creationId xmlns:a16="http://schemas.microsoft.com/office/drawing/2014/main" id="{C9DC72FF-BBCC-CA7A-5815-1EF7509EAB0D}"/>
                    </a:ext>
                  </a:extLst>
                </p14:cNvPr>
                <p14:cNvContentPartPr/>
                <p14:nvPr/>
              </p14:nvContentPartPr>
              <p14:xfrm>
                <a:off x="2217840" y="628980"/>
                <a:ext cx="5400" cy="20520"/>
              </p14:xfrm>
            </p:contentPart>
          </mc:Choice>
          <mc:Fallback xmlns="">
            <p:pic>
              <p:nvPicPr>
                <p:cNvPr id="668" name="Ink 667">
                  <a:extLst>
                    <a:ext uri="{FF2B5EF4-FFF2-40B4-BE49-F238E27FC236}">
                      <a16:creationId xmlns:a16="http://schemas.microsoft.com/office/drawing/2014/main" id="{C9DC72FF-BBCC-CA7A-5815-1EF7509EAB0D}"/>
                    </a:ext>
                  </a:extLst>
                </p:cNvPr>
                <p:cNvPicPr/>
                <p:nvPr/>
              </p:nvPicPr>
              <p:blipFill>
                <a:blip r:embed="rId281"/>
                <a:stretch>
                  <a:fillRect/>
                </a:stretch>
              </p:blipFill>
              <p:spPr>
                <a:xfrm>
                  <a:off x="2208840" y="620340"/>
                  <a:ext cx="2304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522">
              <p14:nvContentPartPr>
                <p14:cNvPr id="669" name="Ink 668">
                  <a:extLst>
                    <a:ext uri="{FF2B5EF4-FFF2-40B4-BE49-F238E27FC236}">
                      <a16:creationId xmlns:a16="http://schemas.microsoft.com/office/drawing/2014/main" id="{D10B063B-5151-4C7C-9EA7-1946E297D00C}"/>
                    </a:ext>
                  </a:extLst>
                </p14:cNvPr>
                <p14:cNvContentPartPr/>
                <p14:nvPr/>
              </p14:nvContentPartPr>
              <p14:xfrm>
                <a:off x="2206320" y="521340"/>
                <a:ext cx="8640" cy="5400"/>
              </p14:xfrm>
            </p:contentPart>
          </mc:Choice>
          <mc:Fallback xmlns="">
            <p:pic>
              <p:nvPicPr>
                <p:cNvPr id="669" name="Ink 668">
                  <a:extLst>
                    <a:ext uri="{FF2B5EF4-FFF2-40B4-BE49-F238E27FC236}">
                      <a16:creationId xmlns:a16="http://schemas.microsoft.com/office/drawing/2014/main" id="{D10B063B-5151-4C7C-9EA7-1946E297D00C}"/>
                    </a:ext>
                  </a:extLst>
                </p:cNvPr>
                <p:cNvPicPr/>
                <p:nvPr/>
              </p:nvPicPr>
              <p:blipFill>
                <a:blip r:embed="rId283"/>
                <a:stretch>
                  <a:fillRect/>
                </a:stretch>
              </p:blipFill>
              <p:spPr>
                <a:xfrm>
                  <a:off x="2197680" y="512700"/>
                  <a:ext cx="2628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523">
              <p14:nvContentPartPr>
                <p14:cNvPr id="670" name="Ink 669">
                  <a:extLst>
                    <a:ext uri="{FF2B5EF4-FFF2-40B4-BE49-F238E27FC236}">
                      <a16:creationId xmlns:a16="http://schemas.microsoft.com/office/drawing/2014/main" id="{2BD7535A-8937-C0F1-0BF4-0403AE03B899}"/>
                    </a:ext>
                  </a:extLst>
                </p14:cNvPr>
                <p14:cNvContentPartPr/>
                <p14:nvPr/>
              </p14:nvContentPartPr>
              <p14:xfrm>
                <a:off x="2274720" y="606300"/>
                <a:ext cx="34200" cy="54360"/>
              </p14:xfrm>
            </p:contentPart>
          </mc:Choice>
          <mc:Fallback xmlns="">
            <p:pic>
              <p:nvPicPr>
                <p:cNvPr id="670" name="Ink 669">
                  <a:extLst>
                    <a:ext uri="{FF2B5EF4-FFF2-40B4-BE49-F238E27FC236}">
                      <a16:creationId xmlns:a16="http://schemas.microsoft.com/office/drawing/2014/main" id="{2BD7535A-8937-C0F1-0BF4-0403AE03B899}"/>
                    </a:ext>
                  </a:extLst>
                </p:cNvPr>
                <p:cNvPicPr/>
                <p:nvPr/>
              </p:nvPicPr>
              <p:blipFill>
                <a:blip r:embed="rId285"/>
                <a:stretch>
                  <a:fillRect/>
                </a:stretch>
              </p:blipFill>
              <p:spPr>
                <a:xfrm>
                  <a:off x="2266080" y="597660"/>
                  <a:ext cx="518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24">
              <p14:nvContentPartPr>
                <p14:cNvPr id="671" name="Ink 670">
                  <a:extLst>
                    <a:ext uri="{FF2B5EF4-FFF2-40B4-BE49-F238E27FC236}">
                      <a16:creationId xmlns:a16="http://schemas.microsoft.com/office/drawing/2014/main" id="{4F3CBF66-8BD5-92B5-79AE-2B64033A96A3}"/>
                    </a:ext>
                  </a:extLst>
                </p14:cNvPr>
                <p14:cNvContentPartPr/>
                <p14:nvPr/>
              </p14:nvContentPartPr>
              <p14:xfrm>
                <a:off x="2366520" y="506580"/>
                <a:ext cx="8640" cy="166320"/>
              </p14:xfrm>
            </p:contentPart>
          </mc:Choice>
          <mc:Fallback xmlns="">
            <p:pic>
              <p:nvPicPr>
                <p:cNvPr id="671" name="Ink 670">
                  <a:extLst>
                    <a:ext uri="{FF2B5EF4-FFF2-40B4-BE49-F238E27FC236}">
                      <a16:creationId xmlns:a16="http://schemas.microsoft.com/office/drawing/2014/main" id="{4F3CBF66-8BD5-92B5-79AE-2B64033A96A3}"/>
                    </a:ext>
                  </a:extLst>
                </p:cNvPr>
                <p:cNvPicPr/>
                <p:nvPr/>
              </p:nvPicPr>
              <p:blipFill>
                <a:blip r:embed="rId287"/>
                <a:stretch>
                  <a:fillRect/>
                </a:stretch>
              </p:blipFill>
              <p:spPr>
                <a:xfrm>
                  <a:off x="2357520" y="497940"/>
                  <a:ext cx="2628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525">
              <p14:nvContentPartPr>
                <p14:cNvPr id="672" name="Ink 671">
                  <a:extLst>
                    <a:ext uri="{FF2B5EF4-FFF2-40B4-BE49-F238E27FC236}">
                      <a16:creationId xmlns:a16="http://schemas.microsoft.com/office/drawing/2014/main" id="{BCEE72B9-F360-0191-DF0F-2EA753AE8D49}"/>
                    </a:ext>
                  </a:extLst>
                </p14:cNvPr>
                <p14:cNvContentPartPr/>
                <p14:nvPr/>
              </p14:nvContentPartPr>
              <p14:xfrm>
                <a:off x="2422680" y="617100"/>
                <a:ext cx="6120" cy="24120"/>
              </p14:xfrm>
            </p:contentPart>
          </mc:Choice>
          <mc:Fallback xmlns="">
            <p:pic>
              <p:nvPicPr>
                <p:cNvPr id="672" name="Ink 671">
                  <a:extLst>
                    <a:ext uri="{FF2B5EF4-FFF2-40B4-BE49-F238E27FC236}">
                      <a16:creationId xmlns:a16="http://schemas.microsoft.com/office/drawing/2014/main" id="{BCEE72B9-F360-0191-DF0F-2EA753AE8D49}"/>
                    </a:ext>
                  </a:extLst>
                </p:cNvPr>
                <p:cNvPicPr/>
                <p:nvPr/>
              </p:nvPicPr>
              <p:blipFill>
                <a:blip r:embed="rId289"/>
                <a:stretch>
                  <a:fillRect/>
                </a:stretch>
              </p:blipFill>
              <p:spPr>
                <a:xfrm>
                  <a:off x="2414040" y="608460"/>
                  <a:ext cx="2376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526">
              <p14:nvContentPartPr>
                <p14:cNvPr id="673" name="Ink 672">
                  <a:extLst>
                    <a:ext uri="{FF2B5EF4-FFF2-40B4-BE49-F238E27FC236}">
                      <a16:creationId xmlns:a16="http://schemas.microsoft.com/office/drawing/2014/main" id="{1D544A4D-1546-6A4F-1340-A58E28886117}"/>
                    </a:ext>
                  </a:extLst>
                </p14:cNvPr>
                <p14:cNvContentPartPr/>
                <p14:nvPr/>
              </p14:nvContentPartPr>
              <p14:xfrm>
                <a:off x="2436720" y="527460"/>
                <a:ext cx="5400" cy="4680"/>
              </p14:xfrm>
            </p:contentPart>
          </mc:Choice>
          <mc:Fallback xmlns="">
            <p:pic>
              <p:nvPicPr>
                <p:cNvPr id="673" name="Ink 672">
                  <a:extLst>
                    <a:ext uri="{FF2B5EF4-FFF2-40B4-BE49-F238E27FC236}">
                      <a16:creationId xmlns:a16="http://schemas.microsoft.com/office/drawing/2014/main" id="{1D544A4D-1546-6A4F-1340-A58E28886117}"/>
                    </a:ext>
                  </a:extLst>
                </p:cNvPr>
                <p:cNvPicPr/>
                <p:nvPr/>
              </p:nvPicPr>
              <p:blipFill>
                <a:blip r:embed="rId291"/>
                <a:stretch>
                  <a:fillRect/>
                </a:stretch>
              </p:blipFill>
              <p:spPr>
                <a:xfrm>
                  <a:off x="2427720" y="518820"/>
                  <a:ext cx="230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527">
              <p14:nvContentPartPr>
                <p14:cNvPr id="674" name="Ink 673">
                  <a:extLst>
                    <a:ext uri="{FF2B5EF4-FFF2-40B4-BE49-F238E27FC236}">
                      <a16:creationId xmlns:a16="http://schemas.microsoft.com/office/drawing/2014/main" id="{4496EE46-66AE-3AE3-2B7E-90DE3F699B2C}"/>
                    </a:ext>
                  </a:extLst>
                </p14:cNvPr>
                <p14:cNvContentPartPr/>
                <p14:nvPr/>
              </p14:nvContentPartPr>
              <p14:xfrm>
                <a:off x="2452920" y="607380"/>
                <a:ext cx="70920" cy="69840"/>
              </p14:xfrm>
            </p:contentPart>
          </mc:Choice>
          <mc:Fallback xmlns="">
            <p:pic>
              <p:nvPicPr>
                <p:cNvPr id="674" name="Ink 673">
                  <a:extLst>
                    <a:ext uri="{FF2B5EF4-FFF2-40B4-BE49-F238E27FC236}">
                      <a16:creationId xmlns:a16="http://schemas.microsoft.com/office/drawing/2014/main" id="{4496EE46-66AE-3AE3-2B7E-90DE3F699B2C}"/>
                    </a:ext>
                  </a:extLst>
                </p:cNvPr>
                <p:cNvPicPr/>
                <p:nvPr/>
              </p:nvPicPr>
              <p:blipFill>
                <a:blip r:embed="rId293"/>
                <a:stretch>
                  <a:fillRect/>
                </a:stretch>
              </p:blipFill>
              <p:spPr>
                <a:xfrm>
                  <a:off x="2444280" y="598740"/>
                  <a:ext cx="88560" cy="87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28">
            <p14:nvContentPartPr>
              <p14:cNvPr id="730" name="Ink 729">
                <a:extLst>
                  <a:ext uri="{FF2B5EF4-FFF2-40B4-BE49-F238E27FC236}">
                    <a16:creationId xmlns:a16="http://schemas.microsoft.com/office/drawing/2014/main" id="{08D337A7-2EFD-50C6-C275-6416E5A5A916}"/>
                  </a:ext>
                </a:extLst>
              </p14:cNvPr>
              <p14:cNvContentPartPr/>
              <p14:nvPr/>
            </p14:nvContentPartPr>
            <p14:xfrm>
              <a:off x="7338120" y="3298470"/>
              <a:ext cx="55800" cy="7200"/>
            </p14:xfrm>
          </p:contentPart>
        </mc:Choice>
        <mc:Fallback>
          <p:pic>
            <p:nvPicPr>
              <p:cNvPr id="730" name="Ink 729">
                <a:extLst>
                  <a:ext uri="{FF2B5EF4-FFF2-40B4-BE49-F238E27FC236}">
                    <a16:creationId xmlns:a16="http://schemas.microsoft.com/office/drawing/2014/main" id="{08D337A7-2EFD-50C6-C275-6416E5A5A916}"/>
                  </a:ext>
                </a:extLst>
              </p:cNvPr>
              <p:cNvPicPr/>
              <p:nvPr/>
            </p:nvPicPr>
            <p:blipFill>
              <a:blip r:embed="rId529"/>
              <a:stretch>
                <a:fillRect/>
              </a:stretch>
            </p:blipFill>
            <p:spPr>
              <a:xfrm>
                <a:off x="7329120" y="3289470"/>
                <a:ext cx="7344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530">
            <p14:nvContentPartPr>
              <p14:cNvPr id="732" name="Ink 731">
                <a:extLst>
                  <a:ext uri="{FF2B5EF4-FFF2-40B4-BE49-F238E27FC236}">
                    <a16:creationId xmlns:a16="http://schemas.microsoft.com/office/drawing/2014/main" id="{7C1ED740-908A-25C1-AF9E-F422D62AF64A}"/>
                  </a:ext>
                </a:extLst>
              </p14:cNvPr>
              <p14:cNvContentPartPr/>
              <p14:nvPr/>
            </p14:nvContentPartPr>
            <p14:xfrm>
              <a:off x="7263240" y="3264990"/>
              <a:ext cx="968760" cy="81720"/>
            </p14:xfrm>
          </p:contentPart>
        </mc:Choice>
        <mc:Fallback>
          <p:pic>
            <p:nvPicPr>
              <p:cNvPr id="732" name="Ink 731">
                <a:extLst>
                  <a:ext uri="{FF2B5EF4-FFF2-40B4-BE49-F238E27FC236}">
                    <a16:creationId xmlns:a16="http://schemas.microsoft.com/office/drawing/2014/main" id="{7C1ED740-908A-25C1-AF9E-F422D62AF64A}"/>
                  </a:ext>
                </a:extLst>
              </p:cNvPr>
              <p:cNvPicPr/>
              <p:nvPr/>
            </p:nvPicPr>
            <p:blipFill>
              <a:blip r:embed="rId531"/>
              <a:stretch>
                <a:fillRect/>
              </a:stretch>
            </p:blipFill>
            <p:spPr>
              <a:xfrm>
                <a:off x="7254240" y="3255990"/>
                <a:ext cx="98640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532">
            <p14:nvContentPartPr>
              <p14:cNvPr id="733" name="Ink 732">
                <a:extLst>
                  <a:ext uri="{FF2B5EF4-FFF2-40B4-BE49-F238E27FC236}">
                    <a16:creationId xmlns:a16="http://schemas.microsoft.com/office/drawing/2014/main" id="{DAB3B46E-8F75-0DC9-D2AD-EDF3A87D51EF}"/>
                  </a:ext>
                </a:extLst>
              </p14:cNvPr>
              <p14:cNvContentPartPr/>
              <p14:nvPr/>
            </p14:nvContentPartPr>
            <p14:xfrm>
              <a:off x="8241720" y="3341670"/>
              <a:ext cx="94320" cy="50760"/>
            </p14:xfrm>
          </p:contentPart>
        </mc:Choice>
        <mc:Fallback>
          <p:pic>
            <p:nvPicPr>
              <p:cNvPr id="733" name="Ink 732">
                <a:extLst>
                  <a:ext uri="{FF2B5EF4-FFF2-40B4-BE49-F238E27FC236}">
                    <a16:creationId xmlns:a16="http://schemas.microsoft.com/office/drawing/2014/main" id="{DAB3B46E-8F75-0DC9-D2AD-EDF3A87D51EF}"/>
                  </a:ext>
                </a:extLst>
              </p:cNvPr>
              <p:cNvPicPr/>
              <p:nvPr/>
            </p:nvPicPr>
            <p:blipFill>
              <a:blip r:embed="rId533"/>
              <a:stretch>
                <a:fillRect/>
              </a:stretch>
            </p:blipFill>
            <p:spPr>
              <a:xfrm>
                <a:off x="8232686" y="3332670"/>
                <a:ext cx="112028" cy="68400"/>
              </a:xfrm>
              <a:prstGeom prst="rect">
                <a:avLst/>
              </a:prstGeom>
            </p:spPr>
          </p:pic>
        </mc:Fallback>
      </mc:AlternateContent>
      <mc:AlternateContent xmlns:mc="http://schemas.openxmlformats.org/markup-compatibility/2006">
        <mc:Choice xmlns:p14="http://schemas.microsoft.com/office/powerpoint/2010/main" Requires="p14">
          <p:contentPart p14:bwMode="auto" r:id="rId534">
            <p14:nvContentPartPr>
              <p14:cNvPr id="735" name="Ink 734">
                <a:extLst>
                  <a:ext uri="{FF2B5EF4-FFF2-40B4-BE49-F238E27FC236}">
                    <a16:creationId xmlns:a16="http://schemas.microsoft.com/office/drawing/2014/main" id="{E19F3D60-EB05-04D9-A23D-11941AF1A028}"/>
                  </a:ext>
                </a:extLst>
              </p14:cNvPr>
              <p14:cNvContentPartPr/>
              <p14:nvPr/>
            </p14:nvContentPartPr>
            <p14:xfrm>
              <a:off x="8298240" y="3360030"/>
              <a:ext cx="898560" cy="493920"/>
            </p14:xfrm>
          </p:contentPart>
        </mc:Choice>
        <mc:Fallback>
          <p:pic>
            <p:nvPicPr>
              <p:cNvPr id="735" name="Ink 734">
                <a:extLst>
                  <a:ext uri="{FF2B5EF4-FFF2-40B4-BE49-F238E27FC236}">
                    <a16:creationId xmlns:a16="http://schemas.microsoft.com/office/drawing/2014/main" id="{E19F3D60-EB05-04D9-A23D-11941AF1A028}"/>
                  </a:ext>
                </a:extLst>
              </p:cNvPr>
              <p:cNvPicPr/>
              <p:nvPr/>
            </p:nvPicPr>
            <p:blipFill>
              <a:blip r:embed="rId535"/>
              <a:stretch>
                <a:fillRect/>
              </a:stretch>
            </p:blipFill>
            <p:spPr>
              <a:xfrm>
                <a:off x="8289240" y="3351030"/>
                <a:ext cx="916200" cy="511560"/>
              </a:xfrm>
              <a:prstGeom prst="rect">
                <a:avLst/>
              </a:prstGeom>
            </p:spPr>
          </p:pic>
        </mc:Fallback>
      </mc:AlternateContent>
      <mc:AlternateContent xmlns:mc="http://schemas.openxmlformats.org/markup-compatibility/2006">
        <mc:Choice xmlns:p14="http://schemas.microsoft.com/office/powerpoint/2010/main" Requires="p14">
          <p:contentPart p14:bwMode="auto" r:id="rId536">
            <p14:nvContentPartPr>
              <p14:cNvPr id="736" name="Ink 735">
                <a:extLst>
                  <a:ext uri="{FF2B5EF4-FFF2-40B4-BE49-F238E27FC236}">
                    <a16:creationId xmlns:a16="http://schemas.microsoft.com/office/drawing/2014/main" id="{0D47FF37-53D0-10FB-018D-3B24E12D05F0}"/>
                  </a:ext>
                </a:extLst>
              </p14:cNvPr>
              <p14:cNvContentPartPr/>
              <p14:nvPr/>
            </p14:nvContentPartPr>
            <p14:xfrm>
              <a:off x="9222720" y="3854310"/>
              <a:ext cx="1863360" cy="250560"/>
            </p14:xfrm>
          </p:contentPart>
        </mc:Choice>
        <mc:Fallback>
          <p:pic>
            <p:nvPicPr>
              <p:cNvPr id="736" name="Ink 735">
                <a:extLst>
                  <a:ext uri="{FF2B5EF4-FFF2-40B4-BE49-F238E27FC236}">
                    <a16:creationId xmlns:a16="http://schemas.microsoft.com/office/drawing/2014/main" id="{0D47FF37-53D0-10FB-018D-3B24E12D05F0}"/>
                  </a:ext>
                </a:extLst>
              </p:cNvPr>
              <p:cNvPicPr/>
              <p:nvPr/>
            </p:nvPicPr>
            <p:blipFill>
              <a:blip r:embed="rId537"/>
              <a:stretch>
                <a:fillRect/>
              </a:stretch>
            </p:blipFill>
            <p:spPr>
              <a:xfrm>
                <a:off x="9213720" y="3845310"/>
                <a:ext cx="1881000" cy="268200"/>
              </a:xfrm>
              <a:prstGeom prst="rect">
                <a:avLst/>
              </a:prstGeom>
            </p:spPr>
          </p:pic>
        </mc:Fallback>
      </mc:AlternateContent>
      <p:grpSp>
        <p:nvGrpSpPr>
          <p:cNvPr id="757" name="Group 756">
            <a:extLst>
              <a:ext uri="{FF2B5EF4-FFF2-40B4-BE49-F238E27FC236}">
                <a16:creationId xmlns:a16="http://schemas.microsoft.com/office/drawing/2014/main" id="{5342CA45-5277-FD2C-C85C-4B46B6B60B5A}"/>
              </a:ext>
            </a:extLst>
          </p:cNvPr>
          <p:cNvGrpSpPr/>
          <p:nvPr/>
        </p:nvGrpSpPr>
        <p:grpSpPr>
          <a:xfrm>
            <a:off x="9947760" y="4059870"/>
            <a:ext cx="1500840" cy="770400"/>
            <a:chOff x="9947760" y="3431220"/>
            <a:chExt cx="1500840" cy="770400"/>
          </a:xfrm>
        </p:grpSpPr>
        <mc:AlternateContent xmlns:mc="http://schemas.openxmlformats.org/markup-compatibility/2006" xmlns:p14="http://schemas.microsoft.com/office/powerpoint/2010/main">
          <mc:Choice Requires="p14">
            <p:contentPart p14:bwMode="auto" r:id="rId538">
              <p14:nvContentPartPr>
                <p14:cNvPr id="737" name="Ink 736">
                  <a:extLst>
                    <a:ext uri="{FF2B5EF4-FFF2-40B4-BE49-F238E27FC236}">
                      <a16:creationId xmlns:a16="http://schemas.microsoft.com/office/drawing/2014/main" id="{D0A80B13-3DE2-A3BB-2032-C8AFBE50548C}"/>
                    </a:ext>
                  </a:extLst>
                </p14:cNvPr>
                <p14:cNvContentPartPr/>
                <p14:nvPr/>
              </p14:nvContentPartPr>
              <p14:xfrm>
                <a:off x="10450320" y="3693660"/>
                <a:ext cx="170280" cy="218880"/>
              </p14:xfrm>
            </p:contentPart>
          </mc:Choice>
          <mc:Fallback xmlns="">
            <p:pic>
              <p:nvPicPr>
                <p:cNvPr id="737" name="Ink 736">
                  <a:extLst>
                    <a:ext uri="{FF2B5EF4-FFF2-40B4-BE49-F238E27FC236}">
                      <a16:creationId xmlns:a16="http://schemas.microsoft.com/office/drawing/2014/main" id="{D0A80B13-3DE2-A3BB-2032-C8AFBE50548C}"/>
                    </a:ext>
                  </a:extLst>
                </p:cNvPr>
                <p:cNvPicPr/>
                <p:nvPr/>
              </p:nvPicPr>
              <p:blipFill>
                <a:blip r:embed="rId539"/>
                <a:stretch>
                  <a:fillRect/>
                </a:stretch>
              </p:blipFill>
              <p:spPr>
                <a:xfrm>
                  <a:off x="10441320" y="3684660"/>
                  <a:ext cx="18792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540">
              <p14:nvContentPartPr>
                <p14:cNvPr id="738" name="Ink 737">
                  <a:extLst>
                    <a:ext uri="{FF2B5EF4-FFF2-40B4-BE49-F238E27FC236}">
                      <a16:creationId xmlns:a16="http://schemas.microsoft.com/office/drawing/2014/main" id="{475FAF0B-A010-A73B-1181-05B79F463B67}"/>
                    </a:ext>
                  </a:extLst>
                </p14:cNvPr>
                <p14:cNvContentPartPr/>
                <p14:nvPr/>
              </p14:nvContentPartPr>
              <p14:xfrm>
                <a:off x="10626720" y="3689700"/>
                <a:ext cx="94320" cy="190080"/>
              </p14:xfrm>
            </p:contentPart>
          </mc:Choice>
          <mc:Fallback xmlns="">
            <p:pic>
              <p:nvPicPr>
                <p:cNvPr id="738" name="Ink 737">
                  <a:extLst>
                    <a:ext uri="{FF2B5EF4-FFF2-40B4-BE49-F238E27FC236}">
                      <a16:creationId xmlns:a16="http://schemas.microsoft.com/office/drawing/2014/main" id="{475FAF0B-A010-A73B-1181-05B79F463B67}"/>
                    </a:ext>
                  </a:extLst>
                </p:cNvPr>
                <p:cNvPicPr/>
                <p:nvPr/>
              </p:nvPicPr>
              <p:blipFill>
                <a:blip r:embed="rId541"/>
                <a:stretch>
                  <a:fillRect/>
                </a:stretch>
              </p:blipFill>
              <p:spPr>
                <a:xfrm>
                  <a:off x="10617720" y="3681060"/>
                  <a:ext cx="11196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542">
              <p14:nvContentPartPr>
                <p14:cNvPr id="739" name="Ink 738">
                  <a:extLst>
                    <a:ext uri="{FF2B5EF4-FFF2-40B4-BE49-F238E27FC236}">
                      <a16:creationId xmlns:a16="http://schemas.microsoft.com/office/drawing/2014/main" id="{40DDA712-CE2E-DA37-C038-ADBAD99A2547}"/>
                    </a:ext>
                  </a:extLst>
                </p14:cNvPr>
                <p14:cNvContentPartPr/>
                <p14:nvPr/>
              </p14:nvContentPartPr>
              <p14:xfrm>
                <a:off x="10681440" y="3661260"/>
                <a:ext cx="87120" cy="51120"/>
              </p14:xfrm>
            </p:contentPart>
          </mc:Choice>
          <mc:Fallback xmlns="">
            <p:pic>
              <p:nvPicPr>
                <p:cNvPr id="739" name="Ink 738">
                  <a:extLst>
                    <a:ext uri="{FF2B5EF4-FFF2-40B4-BE49-F238E27FC236}">
                      <a16:creationId xmlns:a16="http://schemas.microsoft.com/office/drawing/2014/main" id="{40DDA712-CE2E-DA37-C038-ADBAD99A2547}"/>
                    </a:ext>
                  </a:extLst>
                </p:cNvPr>
                <p:cNvPicPr/>
                <p:nvPr/>
              </p:nvPicPr>
              <p:blipFill>
                <a:blip r:embed="rId543"/>
                <a:stretch>
                  <a:fillRect/>
                </a:stretch>
              </p:blipFill>
              <p:spPr>
                <a:xfrm>
                  <a:off x="10672440" y="3652620"/>
                  <a:ext cx="10476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544">
              <p14:nvContentPartPr>
                <p14:cNvPr id="740" name="Ink 739">
                  <a:extLst>
                    <a:ext uri="{FF2B5EF4-FFF2-40B4-BE49-F238E27FC236}">
                      <a16:creationId xmlns:a16="http://schemas.microsoft.com/office/drawing/2014/main" id="{CE657B0D-543F-EA0D-073F-0F92C74DC2A5}"/>
                    </a:ext>
                  </a:extLst>
                </p14:cNvPr>
                <p14:cNvContentPartPr/>
                <p14:nvPr/>
              </p14:nvContentPartPr>
              <p14:xfrm>
                <a:off x="10760640" y="3699780"/>
                <a:ext cx="123840" cy="182880"/>
              </p14:xfrm>
            </p:contentPart>
          </mc:Choice>
          <mc:Fallback xmlns="">
            <p:pic>
              <p:nvPicPr>
                <p:cNvPr id="740" name="Ink 739">
                  <a:extLst>
                    <a:ext uri="{FF2B5EF4-FFF2-40B4-BE49-F238E27FC236}">
                      <a16:creationId xmlns:a16="http://schemas.microsoft.com/office/drawing/2014/main" id="{CE657B0D-543F-EA0D-073F-0F92C74DC2A5}"/>
                    </a:ext>
                  </a:extLst>
                </p:cNvPr>
                <p:cNvPicPr/>
                <p:nvPr/>
              </p:nvPicPr>
              <p:blipFill>
                <a:blip r:embed="rId545"/>
                <a:stretch>
                  <a:fillRect/>
                </a:stretch>
              </p:blipFill>
              <p:spPr>
                <a:xfrm>
                  <a:off x="10751640" y="3690780"/>
                  <a:ext cx="14148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546">
              <p14:nvContentPartPr>
                <p14:cNvPr id="742" name="Ink 741">
                  <a:extLst>
                    <a:ext uri="{FF2B5EF4-FFF2-40B4-BE49-F238E27FC236}">
                      <a16:creationId xmlns:a16="http://schemas.microsoft.com/office/drawing/2014/main" id="{BBA7533D-50E2-9E3C-7685-2CBB551B8622}"/>
                    </a:ext>
                  </a:extLst>
                </p14:cNvPr>
                <p14:cNvContentPartPr/>
                <p14:nvPr/>
              </p14:nvContentPartPr>
              <p14:xfrm>
                <a:off x="11021640" y="3785100"/>
                <a:ext cx="186120" cy="93960"/>
              </p14:xfrm>
            </p:contentPart>
          </mc:Choice>
          <mc:Fallback xmlns="">
            <p:pic>
              <p:nvPicPr>
                <p:cNvPr id="742" name="Ink 741">
                  <a:extLst>
                    <a:ext uri="{FF2B5EF4-FFF2-40B4-BE49-F238E27FC236}">
                      <a16:creationId xmlns:a16="http://schemas.microsoft.com/office/drawing/2014/main" id="{BBA7533D-50E2-9E3C-7685-2CBB551B8622}"/>
                    </a:ext>
                  </a:extLst>
                </p:cNvPr>
                <p:cNvPicPr/>
                <p:nvPr/>
              </p:nvPicPr>
              <p:blipFill>
                <a:blip r:embed="rId547"/>
                <a:stretch>
                  <a:fillRect/>
                </a:stretch>
              </p:blipFill>
              <p:spPr>
                <a:xfrm>
                  <a:off x="11013000" y="3776100"/>
                  <a:ext cx="20376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548">
              <p14:nvContentPartPr>
                <p14:cNvPr id="743" name="Ink 742">
                  <a:extLst>
                    <a:ext uri="{FF2B5EF4-FFF2-40B4-BE49-F238E27FC236}">
                      <a16:creationId xmlns:a16="http://schemas.microsoft.com/office/drawing/2014/main" id="{936E6F58-045F-4525-5E52-BAFBAB3F2F77}"/>
                    </a:ext>
                  </a:extLst>
                </p14:cNvPr>
                <p14:cNvContentPartPr/>
                <p14:nvPr/>
              </p14:nvContentPartPr>
              <p14:xfrm>
                <a:off x="11286240" y="3698700"/>
                <a:ext cx="88920" cy="161280"/>
              </p14:xfrm>
            </p:contentPart>
          </mc:Choice>
          <mc:Fallback xmlns="">
            <p:pic>
              <p:nvPicPr>
                <p:cNvPr id="743" name="Ink 742">
                  <a:extLst>
                    <a:ext uri="{FF2B5EF4-FFF2-40B4-BE49-F238E27FC236}">
                      <a16:creationId xmlns:a16="http://schemas.microsoft.com/office/drawing/2014/main" id="{936E6F58-045F-4525-5E52-BAFBAB3F2F77}"/>
                    </a:ext>
                  </a:extLst>
                </p:cNvPr>
                <p:cNvPicPr/>
                <p:nvPr/>
              </p:nvPicPr>
              <p:blipFill>
                <a:blip r:embed="rId549"/>
                <a:stretch>
                  <a:fillRect/>
                </a:stretch>
              </p:blipFill>
              <p:spPr>
                <a:xfrm>
                  <a:off x="11277600" y="3689700"/>
                  <a:ext cx="10656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550">
              <p14:nvContentPartPr>
                <p14:cNvPr id="745" name="Ink 744">
                  <a:extLst>
                    <a:ext uri="{FF2B5EF4-FFF2-40B4-BE49-F238E27FC236}">
                      <a16:creationId xmlns:a16="http://schemas.microsoft.com/office/drawing/2014/main" id="{634F14AC-E640-75B7-75C6-18F8C5810F56}"/>
                    </a:ext>
                  </a:extLst>
                </p14:cNvPr>
                <p14:cNvContentPartPr/>
                <p14:nvPr/>
              </p14:nvContentPartPr>
              <p14:xfrm>
                <a:off x="10650840" y="3970140"/>
                <a:ext cx="118800" cy="216000"/>
              </p14:xfrm>
            </p:contentPart>
          </mc:Choice>
          <mc:Fallback xmlns="">
            <p:pic>
              <p:nvPicPr>
                <p:cNvPr id="745" name="Ink 744">
                  <a:extLst>
                    <a:ext uri="{FF2B5EF4-FFF2-40B4-BE49-F238E27FC236}">
                      <a16:creationId xmlns:a16="http://schemas.microsoft.com/office/drawing/2014/main" id="{634F14AC-E640-75B7-75C6-18F8C5810F56}"/>
                    </a:ext>
                  </a:extLst>
                </p:cNvPr>
                <p:cNvPicPr/>
                <p:nvPr/>
              </p:nvPicPr>
              <p:blipFill>
                <a:blip r:embed="rId551"/>
                <a:stretch>
                  <a:fillRect/>
                </a:stretch>
              </p:blipFill>
              <p:spPr>
                <a:xfrm>
                  <a:off x="10642200" y="3961500"/>
                  <a:ext cx="13644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552">
              <p14:nvContentPartPr>
                <p14:cNvPr id="746" name="Ink 745">
                  <a:extLst>
                    <a:ext uri="{FF2B5EF4-FFF2-40B4-BE49-F238E27FC236}">
                      <a16:creationId xmlns:a16="http://schemas.microsoft.com/office/drawing/2014/main" id="{CBB2E6D6-487B-D066-53C4-63D21FC0ABC1}"/>
                    </a:ext>
                  </a:extLst>
                </p14:cNvPr>
                <p14:cNvContentPartPr/>
                <p14:nvPr/>
              </p14:nvContentPartPr>
              <p14:xfrm>
                <a:off x="10821120" y="4103340"/>
                <a:ext cx="62280" cy="70560"/>
              </p14:xfrm>
            </p:contentPart>
          </mc:Choice>
          <mc:Fallback xmlns="">
            <p:pic>
              <p:nvPicPr>
                <p:cNvPr id="746" name="Ink 745">
                  <a:extLst>
                    <a:ext uri="{FF2B5EF4-FFF2-40B4-BE49-F238E27FC236}">
                      <a16:creationId xmlns:a16="http://schemas.microsoft.com/office/drawing/2014/main" id="{CBB2E6D6-487B-D066-53C4-63D21FC0ABC1}"/>
                    </a:ext>
                  </a:extLst>
                </p:cNvPr>
                <p:cNvPicPr/>
                <p:nvPr/>
              </p:nvPicPr>
              <p:blipFill>
                <a:blip r:embed="rId553"/>
                <a:stretch>
                  <a:fillRect/>
                </a:stretch>
              </p:blipFill>
              <p:spPr>
                <a:xfrm>
                  <a:off x="10812120" y="4094700"/>
                  <a:ext cx="7992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554">
              <p14:nvContentPartPr>
                <p14:cNvPr id="747" name="Ink 746">
                  <a:extLst>
                    <a:ext uri="{FF2B5EF4-FFF2-40B4-BE49-F238E27FC236}">
                      <a16:creationId xmlns:a16="http://schemas.microsoft.com/office/drawing/2014/main" id="{04D3252D-BDDA-CAF4-4C51-CD8E054F5669}"/>
                    </a:ext>
                  </a:extLst>
                </p14:cNvPr>
                <p14:cNvContentPartPr/>
                <p14:nvPr/>
              </p14:nvContentPartPr>
              <p14:xfrm>
                <a:off x="10933800" y="4081740"/>
                <a:ext cx="54000" cy="82080"/>
              </p14:xfrm>
            </p:contentPart>
          </mc:Choice>
          <mc:Fallback xmlns="">
            <p:pic>
              <p:nvPicPr>
                <p:cNvPr id="747" name="Ink 746">
                  <a:extLst>
                    <a:ext uri="{FF2B5EF4-FFF2-40B4-BE49-F238E27FC236}">
                      <a16:creationId xmlns:a16="http://schemas.microsoft.com/office/drawing/2014/main" id="{04D3252D-BDDA-CAF4-4C51-CD8E054F5669}"/>
                    </a:ext>
                  </a:extLst>
                </p:cNvPr>
                <p:cNvPicPr/>
                <p:nvPr/>
              </p:nvPicPr>
              <p:blipFill>
                <a:blip r:embed="rId555"/>
                <a:stretch>
                  <a:fillRect/>
                </a:stretch>
              </p:blipFill>
              <p:spPr>
                <a:xfrm>
                  <a:off x="10924800" y="4073100"/>
                  <a:ext cx="716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556">
              <p14:nvContentPartPr>
                <p14:cNvPr id="748" name="Ink 747">
                  <a:extLst>
                    <a:ext uri="{FF2B5EF4-FFF2-40B4-BE49-F238E27FC236}">
                      <a16:creationId xmlns:a16="http://schemas.microsoft.com/office/drawing/2014/main" id="{6B18AB41-FEFC-F4C9-2404-C3BAFE16C91A}"/>
                    </a:ext>
                  </a:extLst>
                </p14:cNvPr>
                <p14:cNvContentPartPr/>
                <p14:nvPr/>
              </p14:nvContentPartPr>
              <p14:xfrm>
                <a:off x="11036400" y="4003620"/>
                <a:ext cx="64080" cy="194400"/>
              </p14:xfrm>
            </p:contentPart>
          </mc:Choice>
          <mc:Fallback xmlns="">
            <p:pic>
              <p:nvPicPr>
                <p:cNvPr id="748" name="Ink 747">
                  <a:extLst>
                    <a:ext uri="{FF2B5EF4-FFF2-40B4-BE49-F238E27FC236}">
                      <a16:creationId xmlns:a16="http://schemas.microsoft.com/office/drawing/2014/main" id="{6B18AB41-FEFC-F4C9-2404-C3BAFE16C91A}"/>
                    </a:ext>
                  </a:extLst>
                </p:cNvPr>
                <p:cNvPicPr/>
                <p:nvPr/>
              </p:nvPicPr>
              <p:blipFill>
                <a:blip r:embed="rId557"/>
                <a:stretch>
                  <a:fillRect/>
                </a:stretch>
              </p:blipFill>
              <p:spPr>
                <a:xfrm>
                  <a:off x="11027400" y="3994980"/>
                  <a:ext cx="8172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558">
              <p14:nvContentPartPr>
                <p14:cNvPr id="749" name="Ink 748">
                  <a:extLst>
                    <a:ext uri="{FF2B5EF4-FFF2-40B4-BE49-F238E27FC236}">
                      <a16:creationId xmlns:a16="http://schemas.microsoft.com/office/drawing/2014/main" id="{284AFF90-ECDB-0576-C25B-5C769F58D10C}"/>
                    </a:ext>
                  </a:extLst>
                </p14:cNvPr>
                <p14:cNvContentPartPr/>
                <p14:nvPr/>
              </p14:nvContentPartPr>
              <p14:xfrm>
                <a:off x="11024160" y="4087500"/>
                <a:ext cx="81360" cy="25560"/>
              </p14:xfrm>
            </p:contentPart>
          </mc:Choice>
          <mc:Fallback xmlns="">
            <p:pic>
              <p:nvPicPr>
                <p:cNvPr id="749" name="Ink 748">
                  <a:extLst>
                    <a:ext uri="{FF2B5EF4-FFF2-40B4-BE49-F238E27FC236}">
                      <a16:creationId xmlns:a16="http://schemas.microsoft.com/office/drawing/2014/main" id="{284AFF90-ECDB-0576-C25B-5C769F58D10C}"/>
                    </a:ext>
                  </a:extLst>
                </p:cNvPr>
                <p:cNvPicPr/>
                <p:nvPr/>
              </p:nvPicPr>
              <p:blipFill>
                <a:blip r:embed="rId559"/>
                <a:stretch>
                  <a:fillRect/>
                </a:stretch>
              </p:blipFill>
              <p:spPr>
                <a:xfrm>
                  <a:off x="11015520" y="4078500"/>
                  <a:ext cx="9900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560">
              <p14:nvContentPartPr>
                <p14:cNvPr id="750" name="Ink 749">
                  <a:extLst>
                    <a:ext uri="{FF2B5EF4-FFF2-40B4-BE49-F238E27FC236}">
                      <a16:creationId xmlns:a16="http://schemas.microsoft.com/office/drawing/2014/main" id="{14E9113A-A025-560D-D6FA-06BE22D20F2F}"/>
                    </a:ext>
                  </a:extLst>
                </p14:cNvPr>
                <p14:cNvContentPartPr/>
                <p14:nvPr/>
              </p14:nvContentPartPr>
              <p14:xfrm>
                <a:off x="11132880" y="4094700"/>
                <a:ext cx="72000" cy="80640"/>
              </p14:xfrm>
            </p:contentPart>
          </mc:Choice>
          <mc:Fallback xmlns="">
            <p:pic>
              <p:nvPicPr>
                <p:cNvPr id="750" name="Ink 749">
                  <a:extLst>
                    <a:ext uri="{FF2B5EF4-FFF2-40B4-BE49-F238E27FC236}">
                      <a16:creationId xmlns:a16="http://schemas.microsoft.com/office/drawing/2014/main" id="{14E9113A-A025-560D-D6FA-06BE22D20F2F}"/>
                    </a:ext>
                  </a:extLst>
                </p:cNvPr>
                <p:cNvPicPr/>
                <p:nvPr/>
              </p:nvPicPr>
              <p:blipFill>
                <a:blip r:embed="rId561"/>
                <a:stretch>
                  <a:fillRect/>
                </a:stretch>
              </p:blipFill>
              <p:spPr>
                <a:xfrm>
                  <a:off x="11123880" y="4086060"/>
                  <a:ext cx="8964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562">
              <p14:nvContentPartPr>
                <p14:cNvPr id="752" name="Ink 751">
                  <a:extLst>
                    <a:ext uri="{FF2B5EF4-FFF2-40B4-BE49-F238E27FC236}">
                      <a16:creationId xmlns:a16="http://schemas.microsoft.com/office/drawing/2014/main" id="{0D1A1A17-2865-4379-E001-913C5D11BE21}"/>
                    </a:ext>
                  </a:extLst>
                </p14:cNvPr>
                <p14:cNvContentPartPr/>
                <p14:nvPr/>
              </p14:nvContentPartPr>
              <p14:xfrm>
                <a:off x="11224320" y="4071660"/>
                <a:ext cx="80640" cy="99000"/>
              </p14:xfrm>
            </p:contentPart>
          </mc:Choice>
          <mc:Fallback xmlns="">
            <p:pic>
              <p:nvPicPr>
                <p:cNvPr id="752" name="Ink 751">
                  <a:extLst>
                    <a:ext uri="{FF2B5EF4-FFF2-40B4-BE49-F238E27FC236}">
                      <a16:creationId xmlns:a16="http://schemas.microsoft.com/office/drawing/2014/main" id="{0D1A1A17-2865-4379-E001-913C5D11BE21}"/>
                    </a:ext>
                  </a:extLst>
                </p:cNvPr>
                <p:cNvPicPr/>
                <p:nvPr/>
              </p:nvPicPr>
              <p:blipFill>
                <a:blip r:embed="rId563"/>
                <a:stretch>
                  <a:fillRect/>
                </a:stretch>
              </p:blipFill>
              <p:spPr>
                <a:xfrm>
                  <a:off x="11215680" y="4063020"/>
                  <a:ext cx="9828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564">
              <p14:nvContentPartPr>
                <p14:cNvPr id="753" name="Ink 752">
                  <a:extLst>
                    <a:ext uri="{FF2B5EF4-FFF2-40B4-BE49-F238E27FC236}">
                      <a16:creationId xmlns:a16="http://schemas.microsoft.com/office/drawing/2014/main" id="{4287A251-F80E-3B4E-EDCE-4F4E7145E051}"/>
                    </a:ext>
                  </a:extLst>
                </p14:cNvPr>
                <p14:cNvContentPartPr/>
                <p14:nvPr/>
              </p14:nvContentPartPr>
              <p14:xfrm>
                <a:off x="11333040" y="4065900"/>
                <a:ext cx="115560" cy="135720"/>
              </p14:xfrm>
            </p:contentPart>
          </mc:Choice>
          <mc:Fallback xmlns="">
            <p:pic>
              <p:nvPicPr>
                <p:cNvPr id="753" name="Ink 752">
                  <a:extLst>
                    <a:ext uri="{FF2B5EF4-FFF2-40B4-BE49-F238E27FC236}">
                      <a16:creationId xmlns:a16="http://schemas.microsoft.com/office/drawing/2014/main" id="{4287A251-F80E-3B4E-EDCE-4F4E7145E051}"/>
                    </a:ext>
                  </a:extLst>
                </p:cNvPr>
                <p:cNvPicPr/>
                <p:nvPr/>
              </p:nvPicPr>
              <p:blipFill>
                <a:blip r:embed="rId565"/>
                <a:stretch>
                  <a:fillRect/>
                </a:stretch>
              </p:blipFill>
              <p:spPr>
                <a:xfrm>
                  <a:off x="11324040" y="4057260"/>
                  <a:ext cx="1332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566">
              <p14:nvContentPartPr>
                <p14:cNvPr id="756" name="Ink 755">
                  <a:extLst>
                    <a:ext uri="{FF2B5EF4-FFF2-40B4-BE49-F238E27FC236}">
                      <a16:creationId xmlns:a16="http://schemas.microsoft.com/office/drawing/2014/main" id="{AADB9B37-B02E-83E0-C86A-CA2B82CF9131}"/>
                    </a:ext>
                  </a:extLst>
                </p14:cNvPr>
                <p14:cNvContentPartPr/>
                <p14:nvPr/>
              </p14:nvContentPartPr>
              <p14:xfrm>
                <a:off x="9947760" y="3431220"/>
                <a:ext cx="435960" cy="500760"/>
              </p14:xfrm>
            </p:contentPart>
          </mc:Choice>
          <mc:Fallback xmlns="">
            <p:pic>
              <p:nvPicPr>
                <p:cNvPr id="756" name="Ink 755">
                  <a:extLst>
                    <a:ext uri="{FF2B5EF4-FFF2-40B4-BE49-F238E27FC236}">
                      <a16:creationId xmlns:a16="http://schemas.microsoft.com/office/drawing/2014/main" id="{AADB9B37-B02E-83E0-C86A-CA2B82CF9131}"/>
                    </a:ext>
                  </a:extLst>
                </p:cNvPr>
                <p:cNvPicPr/>
                <p:nvPr/>
              </p:nvPicPr>
              <p:blipFill>
                <a:blip r:embed="rId567"/>
                <a:stretch>
                  <a:fillRect/>
                </a:stretch>
              </p:blipFill>
              <p:spPr>
                <a:xfrm>
                  <a:off x="9938760" y="3422580"/>
                  <a:ext cx="453600" cy="518400"/>
                </a:xfrm>
                <a:prstGeom prst="rect">
                  <a:avLst/>
                </a:prstGeom>
              </p:spPr>
            </p:pic>
          </mc:Fallback>
        </mc:AlternateContent>
      </p:grpSp>
      <p:grpSp>
        <p:nvGrpSpPr>
          <p:cNvPr id="788" name="Group 787">
            <a:extLst>
              <a:ext uri="{FF2B5EF4-FFF2-40B4-BE49-F238E27FC236}">
                <a16:creationId xmlns:a16="http://schemas.microsoft.com/office/drawing/2014/main" id="{0D3214F0-61C8-379B-B431-EF5758FA5D6C}"/>
              </a:ext>
            </a:extLst>
          </p:cNvPr>
          <p:cNvGrpSpPr/>
          <p:nvPr/>
        </p:nvGrpSpPr>
        <p:grpSpPr>
          <a:xfrm>
            <a:off x="3759000" y="1571850"/>
            <a:ext cx="248760" cy="202320"/>
            <a:chOff x="3759000" y="1133700"/>
            <a:chExt cx="248760" cy="202320"/>
          </a:xfrm>
        </p:grpSpPr>
        <mc:AlternateContent xmlns:mc="http://schemas.openxmlformats.org/markup-compatibility/2006" xmlns:p14="http://schemas.microsoft.com/office/powerpoint/2010/main">
          <mc:Choice Requires="p14">
            <p:contentPart p14:bwMode="auto" r:id="rId568">
              <p14:nvContentPartPr>
                <p14:cNvPr id="785" name="Ink 784">
                  <a:extLst>
                    <a:ext uri="{FF2B5EF4-FFF2-40B4-BE49-F238E27FC236}">
                      <a16:creationId xmlns:a16="http://schemas.microsoft.com/office/drawing/2014/main" id="{E5EE8748-BE44-9022-88C2-5F3776263A7C}"/>
                    </a:ext>
                  </a:extLst>
                </p14:cNvPr>
                <p14:cNvContentPartPr/>
                <p14:nvPr/>
              </p14:nvContentPartPr>
              <p14:xfrm>
                <a:off x="3759000" y="1207500"/>
                <a:ext cx="101160" cy="128520"/>
              </p14:xfrm>
            </p:contentPart>
          </mc:Choice>
          <mc:Fallback xmlns="">
            <p:pic>
              <p:nvPicPr>
                <p:cNvPr id="785" name="Ink 784">
                  <a:extLst>
                    <a:ext uri="{FF2B5EF4-FFF2-40B4-BE49-F238E27FC236}">
                      <a16:creationId xmlns:a16="http://schemas.microsoft.com/office/drawing/2014/main" id="{E5EE8748-BE44-9022-88C2-5F3776263A7C}"/>
                    </a:ext>
                  </a:extLst>
                </p:cNvPr>
                <p:cNvPicPr/>
                <p:nvPr/>
              </p:nvPicPr>
              <p:blipFill>
                <a:blip r:embed="rId569"/>
                <a:stretch>
                  <a:fillRect/>
                </a:stretch>
              </p:blipFill>
              <p:spPr>
                <a:xfrm>
                  <a:off x="3750360" y="1198860"/>
                  <a:ext cx="11880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570">
              <p14:nvContentPartPr>
                <p14:cNvPr id="786" name="Ink 785">
                  <a:extLst>
                    <a:ext uri="{FF2B5EF4-FFF2-40B4-BE49-F238E27FC236}">
                      <a16:creationId xmlns:a16="http://schemas.microsoft.com/office/drawing/2014/main" id="{D9C9C5BB-0446-3C44-8254-A9AA2F41ADF0}"/>
                    </a:ext>
                  </a:extLst>
                </p14:cNvPr>
                <p14:cNvContentPartPr/>
                <p14:nvPr/>
              </p14:nvContentPartPr>
              <p14:xfrm>
                <a:off x="3938640" y="1133700"/>
                <a:ext cx="10440" cy="176400"/>
              </p14:xfrm>
            </p:contentPart>
          </mc:Choice>
          <mc:Fallback xmlns="">
            <p:pic>
              <p:nvPicPr>
                <p:cNvPr id="786" name="Ink 785">
                  <a:extLst>
                    <a:ext uri="{FF2B5EF4-FFF2-40B4-BE49-F238E27FC236}">
                      <a16:creationId xmlns:a16="http://schemas.microsoft.com/office/drawing/2014/main" id="{D9C9C5BB-0446-3C44-8254-A9AA2F41ADF0}"/>
                    </a:ext>
                  </a:extLst>
                </p:cNvPr>
                <p:cNvPicPr/>
                <p:nvPr/>
              </p:nvPicPr>
              <p:blipFill>
                <a:blip r:embed="rId571"/>
                <a:stretch>
                  <a:fillRect/>
                </a:stretch>
              </p:blipFill>
              <p:spPr>
                <a:xfrm>
                  <a:off x="3930000" y="1124700"/>
                  <a:ext cx="2808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572">
              <p14:nvContentPartPr>
                <p14:cNvPr id="787" name="Ink 786">
                  <a:extLst>
                    <a:ext uri="{FF2B5EF4-FFF2-40B4-BE49-F238E27FC236}">
                      <a16:creationId xmlns:a16="http://schemas.microsoft.com/office/drawing/2014/main" id="{01DFEB80-D7CC-3008-EADE-F2D15693FCDE}"/>
                    </a:ext>
                  </a:extLst>
                </p14:cNvPr>
                <p14:cNvContentPartPr/>
                <p14:nvPr/>
              </p14:nvContentPartPr>
              <p14:xfrm>
                <a:off x="3891480" y="1179780"/>
                <a:ext cx="116280" cy="33480"/>
              </p14:xfrm>
            </p:contentPart>
          </mc:Choice>
          <mc:Fallback xmlns="">
            <p:pic>
              <p:nvPicPr>
                <p:cNvPr id="787" name="Ink 786">
                  <a:extLst>
                    <a:ext uri="{FF2B5EF4-FFF2-40B4-BE49-F238E27FC236}">
                      <a16:creationId xmlns:a16="http://schemas.microsoft.com/office/drawing/2014/main" id="{01DFEB80-D7CC-3008-EADE-F2D15693FCDE}"/>
                    </a:ext>
                  </a:extLst>
                </p:cNvPr>
                <p:cNvPicPr/>
                <p:nvPr/>
              </p:nvPicPr>
              <p:blipFill>
                <a:blip r:embed="rId573"/>
                <a:stretch>
                  <a:fillRect/>
                </a:stretch>
              </p:blipFill>
              <p:spPr>
                <a:xfrm>
                  <a:off x="3882480" y="1170780"/>
                  <a:ext cx="133920" cy="51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74">
            <p14:nvContentPartPr>
              <p14:cNvPr id="789" name="Ink 788">
                <a:extLst>
                  <a:ext uri="{FF2B5EF4-FFF2-40B4-BE49-F238E27FC236}">
                    <a16:creationId xmlns:a16="http://schemas.microsoft.com/office/drawing/2014/main" id="{500AFC40-64EF-6FEC-1FF9-F2D69EE29CE3}"/>
                  </a:ext>
                </a:extLst>
              </p14:cNvPr>
              <p14:cNvContentPartPr/>
              <p14:nvPr/>
            </p14:nvContentPartPr>
            <p14:xfrm>
              <a:off x="4158960" y="1653210"/>
              <a:ext cx="87120" cy="85680"/>
            </p14:xfrm>
          </p:contentPart>
        </mc:Choice>
        <mc:Fallback>
          <p:pic>
            <p:nvPicPr>
              <p:cNvPr id="789" name="Ink 788">
                <a:extLst>
                  <a:ext uri="{FF2B5EF4-FFF2-40B4-BE49-F238E27FC236}">
                    <a16:creationId xmlns:a16="http://schemas.microsoft.com/office/drawing/2014/main" id="{500AFC40-64EF-6FEC-1FF9-F2D69EE29CE3}"/>
                  </a:ext>
                </a:extLst>
              </p:cNvPr>
              <p:cNvPicPr/>
              <p:nvPr/>
            </p:nvPicPr>
            <p:blipFill>
              <a:blip r:embed="rId575"/>
              <a:stretch>
                <a:fillRect/>
              </a:stretch>
            </p:blipFill>
            <p:spPr>
              <a:xfrm>
                <a:off x="4149960" y="1644210"/>
                <a:ext cx="104760" cy="103320"/>
              </a:xfrm>
              <a:prstGeom prst="rect">
                <a:avLst/>
              </a:prstGeom>
            </p:spPr>
          </p:pic>
        </mc:Fallback>
      </mc:AlternateContent>
      <p:grpSp>
        <p:nvGrpSpPr>
          <p:cNvPr id="812" name="Group 811">
            <a:extLst>
              <a:ext uri="{FF2B5EF4-FFF2-40B4-BE49-F238E27FC236}">
                <a16:creationId xmlns:a16="http://schemas.microsoft.com/office/drawing/2014/main" id="{952E0D12-58D7-DCCA-B984-406D3CCF462D}"/>
              </a:ext>
            </a:extLst>
          </p:cNvPr>
          <p:cNvGrpSpPr/>
          <p:nvPr/>
        </p:nvGrpSpPr>
        <p:grpSpPr>
          <a:xfrm>
            <a:off x="1478040" y="1427850"/>
            <a:ext cx="2181240" cy="564480"/>
            <a:chOff x="1478040" y="989700"/>
            <a:chExt cx="2181240" cy="564480"/>
          </a:xfrm>
        </p:grpSpPr>
        <mc:AlternateContent xmlns:mc="http://schemas.openxmlformats.org/markup-compatibility/2006" xmlns:p14="http://schemas.microsoft.com/office/powerpoint/2010/main">
          <mc:Choice Requires="p14">
            <p:contentPart p14:bwMode="auto" r:id="rId576">
              <p14:nvContentPartPr>
                <p14:cNvPr id="767" name="Ink 766">
                  <a:extLst>
                    <a:ext uri="{FF2B5EF4-FFF2-40B4-BE49-F238E27FC236}">
                      <a16:creationId xmlns:a16="http://schemas.microsoft.com/office/drawing/2014/main" id="{F3445986-5BCD-FFC1-820C-846A2F203868}"/>
                    </a:ext>
                  </a:extLst>
                </p14:cNvPr>
                <p14:cNvContentPartPr/>
                <p14:nvPr/>
              </p14:nvContentPartPr>
              <p14:xfrm>
                <a:off x="2467680" y="1098420"/>
                <a:ext cx="96840" cy="182880"/>
              </p14:xfrm>
            </p:contentPart>
          </mc:Choice>
          <mc:Fallback xmlns="">
            <p:pic>
              <p:nvPicPr>
                <p:cNvPr id="767" name="Ink 766">
                  <a:extLst>
                    <a:ext uri="{FF2B5EF4-FFF2-40B4-BE49-F238E27FC236}">
                      <a16:creationId xmlns:a16="http://schemas.microsoft.com/office/drawing/2014/main" id="{F3445986-5BCD-FFC1-820C-846A2F203868}"/>
                    </a:ext>
                  </a:extLst>
                </p:cNvPr>
                <p:cNvPicPr/>
                <p:nvPr/>
              </p:nvPicPr>
              <p:blipFill>
                <a:blip r:embed="rId577"/>
                <a:stretch>
                  <a:fillRect/>
                </a:stretch>
              </p:blipFill>
              <p:spPr>
                <a:xfrm>
                  <a:off x="2459040" y="1089420"/>
                  <a:ext cx="11448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578">
              <p14:nvContentPartPr>
                <p14:cNvPr id="768" name="Ink 767">
                  <a:extLst>
                    <a:ext uri="{FF2B5EF4-FFF2-40B4-BE49-F238E27FC236}">
                      <a16:creationId xmlns:a16="http://schemas.microsoft.com/office/drawing/2014/main" id="{F5C31BD4-9810-9BE9-09CA-07AA6EB443B4}"/>
                    </a:ext>
                  </a:extLst>
                </p14:cNvPr>
                <p14:cNvContentPartPr/>
                <p14:nvPr/>
              </p14:nvContentPartPr>
              <p14:xfrm>
                <a:off x="2650560" y="1208580"/>
                <a:ext cx="12600" cy="37800"/>
              </p14:xfrm>
            </p:contentPart>
          </mc:Choice>
          <mc:Fallback xmlns="">
            <p:pic>
              <p:nvPicPr>
                <p:cNvPr id="768" name="Ink 767">
                  <a:extLst>
                    <a:ext uri="{FF2B5EF4-FFF2-40B4-BE49-F238E27FC236}">
                      <a16:creationId xmlns:a16="http://schemas.microsoft.com/office/drawing/2014/main" id="{F5C31BD4-9810-9BE9-09CA-07AA6EB443B4}"/>
                    </a:ext>
                  </a:extLst>
                </p:cNvPr>
                <p:cNvPicPr/>
                <p:nvPr/>
              </p:nvPicPr>
              <p:blipFill>
                <a:blip r:embed="rId579"/>
                <a:stretch>
                  <a:fillRect/>
                </a:stretch>
              </p:blipFill>
              <p:spPr>
                <a:xfrm>
                  <a:off x="2641560" y="1199940"/>
                  <a:ext cx="3024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580">
              <p14:nvContentPartPr>
                <p14:cNvPr id="769" name="Ink 768">
                  <a:extLst>
                    <a:ext uri="{FF2B5EF4-FFF2-40B4-BE49-F238E27FC236}">
                      <a16:creationId xmlns:a16="http://schemas.microsoft.com/office/drawing/2014/main" id="{1B855594-4AF4-5119-B319-98FB0767C447}"/>
                    </a:ext>
                  </a:extLst>
                </p14:cNvPr>
                <p14:cNvContentPartPr/>
                <p14:nvPr/>
              </p14:nvContentPartPr>
              <p14:xfrm>
                <a:off x="2655240" y="1107420"/>
                <a:ext cx="8640" cy="10800"/>
              </p14:xfrm>
            </p:contentPart>
          </mc:Choice>
          <mc:Fallback xmlns="">
            <p:pic>
              <p:nvPicPr>
                <p:cNvPr id="769" name="Ink 768">
                  <a:extLst>
                    <a:ext uri="{FF2B5EF4-FFF2-40B4-BE49-F238E27FC236}">
                      <a16:creationId xmlns:a16="http://schemas.microsoft.com/office/drawing/2014/main" id="{1B855594-4AF4-5119-B319-98FB0767C447}"/>
                    </a:ext>
                  </a:extLst>
                </p:cNvPr>
                <p:cNvPicPr/>
                <p:nvPr/>
              </p:nvPicPr>
              <p:blipFill>
                <a:blip r:embed="rId581"/>
                <a:stretch>
                  <a:fillRect/>
                </a:stretch>
              </p:blipFill>
              <p:spPr>
                <a:xfrm>
                  <a:off x="2646600" y="1098420"/>
                  <a:ext cx="2628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582">
              <p14:nvContentPartPr>
                <p14:cNvPr id="771" name="Ink 770">
                  <a:extLst>
                    <a:ext uri="{FF2B5EF4-FFF2-40B4-BE49-F238E27FC236}">
                      <a16:creationId xmlns:a16="http://schemas.microsoft.com/office/drawing/2014/main" id="{CC2E3B9B-B4D4-892F-2C3D-1E46AE3F96EC}"/>
                    </a:ext>
                  </a:extLst>
                </p14:cNvPr>
                <p14:cNvContentPartPr/>
                <p14:nvPr/>
              </p14:nvContentPartPr>
              <p14:xfrm>
                <a:off x="2755680" y="1075020"/>
                <a:ext cx="81360" cy="196920"/>
              </p14:xfrm>
            </p:contentPart>
          </mc:Choice>
          <mc:Fallback xmlns="">
            <p:pic>
              <p:nvPicPr>
                <p:cNvPr id="771" name="Ink 770">
                  <a:extLst>
                    <a:ext uri="{FF2B5EF4-FFF2-40B4-BE49-F238E27FC236}">
                      <a16:creationId xmlns:a16="http://schemas.microsoft.com/office/drawing/2014/main" id="{CC2E3B9B-B4D4-892F-2C3D-1E46AE3F96EC}"/>
                    </a:ext>
                  </a:extLst>
                </p:cNvPr>
                <p:cNvPicPr/>
                <p:nvPr/>
              </p:nvPicPr>
              <p:blipFill>
                <a:blip r:embed="rId583"/>
                <a:stretch>
                  <a:fillRect/>
                </a:stretch>
              </p:blipFill>
              <p:spPr>
                <a:xfrm>
                  <a:off x="2746680" y="1066020"/>
                  <a:ext cx="9900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584">
              <p14:nvContentPartPr>
                <p14:cNvPr id="772" name="Ink 771">
                  <a:extLst>
                    <a:ext uri="{FF2B5EF4-FFF2-40B4-BE49-F238E27FC236}">
                      <a16:creationId xmlns:a16="http://schemas.microsoft.com/office/drawing/2014/main" id="{16E28ECF-8C67-3CC0-399F-FA4AC3A632EA}"/>
                    </a:ext>
                  </a:extLst>
                </p14:cNvPr>
                <p14:cNvContentPartPr/>
                <p14:nvPr/>
              </p14:nvContentPartPr>
              <p14:xfrm>
                <a:off x="2743440" y="1204980"/>
                <a:ext cx="66600" cy="9720"/>
              </p14:xfrm>
            </p:contentPart>
          </mc:Choice>
          <mc:Fallback xmlns="">
            <p:pic>
              <p:nvPicPr>
                <p:cNvPr id="772" name="Ink 771">
                  <a:extLst>
                    <a:ext uri="{FF2B5EF4-FFF2-40B4-BE49-F238E27FC236}">
                      <a16:creationId xmlns:a16="http://schemas.microsoft.com/office/drawing/2014/main" id="{16E28ECF-8C67-3CC0-399F-FA4AC3A632EA}"/>
                    </a:ext>
                  </a:extLst>
                </p:cNvPr>
                <p:cNvPicPr/>
                <p:nvPr/>
              </p:nvPicPr>
              <p:blipFill>
                <a:blip r:embed="rId585"/>
                <a:stretch>
                  <a:fillRect/>
                </a:stretch>
              </p:blipFill>
              <p:spPr>
                <a:xfrm>
                  <a:off x="2734800" y="1196340"/>
                  <a:ext cx="842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586">
              <p14:nvContentPartPr>
                <p14:cNvPr id="773" name="Ink 772">
                  <a:extLst>
                    <a:ext uri="{FF2B5EF4-FFF2-40B4-BE49-F238E27FC236}">
                      <a16:creationId xmlns:a16="http://schemas.microsoft.com/office/drawing/2014/main" id="{FFB4A3DA-BF28-1128-D305-587F1BBA8BE1}"/>
                    </a:ext>
                  </a:extLst>
                </p14:cNvPr>
                <p14:cNvContentPartPr/>
                <p14:nvPr/>
              </p14:nvContentPartPr>
              <p14:xfrm>
                <a:off x="2853960" y="1063860"/>
                <a:ext cx="72360" cy="210960"/>
              </p14:xfrm>
            </p:contentPart>
          </mc:Choice>
          <mc:Fallback xmlns="">
            <p:pic>
              <p:nvPicPr>
                <p:cNvPr id="773" name="Ink 772">
                  <a:extLst>
                    <a:ext uri="{FF2B5EF4-FFF2-40B4-BE49-F238E27FC236}">
                      <a16:creationId xmlns:a16="http://schemas.microsoft.com/office/drawing/2014/main" id="{FFB4A3DA-BF28-1128-D305-587F1BBA8BE1}"/>
                    </a:ext>
                  </a:extLst>
                </p:cNvPr>
                <p:cNvPicPr/>
                <p:nvPr/>
              </p:nvPicPr>
              <p:blipFill>
                <a:blip r:embed="rId587"/>
                <a:stretch>
                  <a:fillRect/>
                </a:stretch>
              </p:blipFill>
              <p:spPr>
                <a:xfrm>
                  <a:off x="2844960" y="1055220"/>
                  <a:ext cx="9000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588">
              <p14:nvContentPartPr>
                <p14:cNvPr id="774" name="Ink 773">
                  <a:extLst>
                    <a:ext uri="{FF2B5EF4-FFF2-40B4-BE49-F238E27FC236}">
                      <a16:creationId xmlns:a16="http://schemas.microsoft.com/office/drawing/2014/main" id="{C97CF4C4-577A-1AC5-7CF6-81A786E7E25C}"/>
                    </a:ext>
                  </a:extLst>
                </p14:cNvPr>
                <p14:cNvContentPartPr/>
                <p14:nvPr/>
              </p14:nvContentPartPr>
              <p14:xfrm>
                <a:off x="2835960" y="1203180"/>
                <a:ext cx="56160" cy="6480"/>
              </p14:xfrm>
            </p:contentPart>
          </mc:Choice>
          <mc:Fallback xmlns="">
            <p:pic>
              <p:nvPicPr>
                <p:cNvPr id="774" name="Ink 773">
                  <a:extLst>
                    <a:ext uri="{FF2B5EF4-FFF2-40B4-BE49-F238E27FC236}">
                      <a16:creationId xmlns:a16="http://schemas.microsoft.com/office/drawing/2014/main" id="{C97CF4C4-577A-1AC5-7CF6-81A786E7E25C}"/>
                    </a:ext>
                  </a:extLst>
                </p:cNvPr>
                <p:cNvPicPr/>
                <p:nvPr/>
              </p:nvPicPr>
              <p:blipFill>
                <a:blip r:embed="rId589"/>
                <a:stretch>
                  <a:fillRect/>
                </a:stretch>
              </p:blipFill>
              <p:spPr>
                <a:xfrm>
                  <a:off x="2827320" y="1194540"/>
                  <a:ext cx="738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90">
              <p14:nvContentPartPr>
                <p14:cNvPr id="776" name="Ink 775">
                  <a:extLst>
                    <a:ext uri="{FF2B5EF4-FFF2-40B4-BE49-F238E27FC236}">
                      <a16:creationId xmlns:a16="http://schemas.microsoft.com/office/drawing/2014/main" id="{4810FEE0-77FF-E5AF-DF52-EEBD862FDD06}"/>
                    </a:ext>
                  </a:extLst>
                </p14:cNvPr>
                <p14:cNvContentPartPr/>
                <p14:nvPr/>
              </p14:nvContentPartPr>
              <p14:xfrm>
                <a:off x="2936400" y="1187700"/>
                <a:ext cx="70920" cy="88200"/>
              </p14:xfrm>
            </p:contentPart>
          </mc:Choice>
          <mc:Fallback xmlns="">
            <p:pic>
              <p:nvPicPr>
                <p:cNvPr id="776" name="Ink 775">
                  <a:extLst>
                    <a:ext uri="{FF2B5EF4-FFF2-40B4-BE49-F238E27FC236}">
                      <a16:creationId xmlns:a16="http://schemas.microsoft.com/office/drawing/2014/main" id="{4810FEE0-77FF-E5AF-DF52-EEBD862FDD06}"/>
                    </a:ext>
                  </a:extLst>
                </p:cNvPr>
                <p:cNvPicPr/>
                <p:nvPr/>
              </p:nvPicPr>
              <p:blipFill>
                <a:blip r:embed="rId591"/>
                <a:stretch>
                  <a:fillRect/>
                </a:stretch>
              </p:blipFill>
              <p:spPr>
                <a:xfrm>
                  <a:off x="2927760" y="1178700"/>
                  <a:ext cx="8856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592">
              <p14:nvContentPartPr>
                <p14:cNvPr id="777" name="Ink 776">
                  <a:extLst>
                    <a:ext uri="{FF2B5EF4-FFF2-40B4-BE49-F238E27FC236}">
                      <a16:creationId xmlns:a16="http://schemas.microsoft.com/office/drawing/2014/main" id="{85A538EF-6D0C-DCEC-A0F7-BDB3B93BE554}"/>
                    </a:ext>
                  </a:extLst>
                </p14:cNvPr>
                <p14:cNvContentPartPr/>
                <p14:nvPr/>
              </p14:nvContentPartPr>
              <p14:xfrm>
                <a:off x="3050520" y="1189500"/>
                <a:ext cx="55800" cy="86760"/>
              </p14:xfrm>
            </p:contentPart>
          </mc:Choice>
          <mc:Fallback xmlns="">
            <p:pic>
              <p:nvPicPr>
                <p:cNvPr id="777" name="Ink 776">
                  <a:extLst>
                    <a:ext uri="{FF2B5EF4-FFF2-40B4-BE49-F238E27FC236}">
                      <a16:creationId xmlns:a16="http://schemas.microsoft.com/office/drawing/2014/main" id="{85A538EF-6D0C-DCEC-A0F7-BDB3B93BE554}"/>
                    </a:ext>
                  </a:extLst>
                </p:cNvPr>
                <p:cNvPicPr/>
                <p:nvPr/>
              </p:nvPicPr>
              <p:blipFill>
                <a:blip r:embed="rId593"/>
                <a:stretch>
                  <a:fillRect/>
                </a:stretch>
              </p:blipFill>
              <p:spPr>
                <a:xfrm>
                  <a:off x="3041880" y="1180860"/>
                  <a:ext cx="734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594">
              <p14:nvContentPartPr>
                <p14:cNvPr id="778" name="Ink 777">
                  <a:extLst>
                    <a:ext uri="{FF2B5EF4-FFF2-40B4-BE49-F238E27FC236}">
                      <a16:creationId xmlns:a16="http://schemas.microsoft.com/office/drawing/2014/main" id="{435F4718-D839-2402-DB51-B4C8739B5F75}"/>
                    </a:ext>
                  </a:extLst>
                </p14:cNvPr>
                <p14:cNvContentPartPr/>
                <p14:nvPr/>
              </p14:nvContentPartPr>
              <p14:xfrm>
                <a:off x="3150240" y="1187700"/>
                <a:ext cx="78120" cy="99000"/>
              </p14:xfrm>
            </p:contentPart>
          </mc:Choice>
          <mc:Fallback xmlns="">
            <p:pic>
              <p:nvPicPr>
                <p:cNvPr id="778" name="Ink 777">
                  <a:extLst>
                    <a:ext uri="{FF2B5EF4-FFF2-40B4-BE49-F238E27FC236}">
                      <a16:creationId xmlns:a16="http://schemas.microsoft.com/office/drawing/2014/main" id="{435F4718-D839-2402-DB51-B4C8739B5F75}"/>
                    </a:ext>
                  </a:extLst>
                </p:cNvPr>
                <p:cNvPicPr/>
                <p:nvPr/>
              </p:nvPicPr>
              <p:blipFill>
                <a:blip r:embed="rId595"/>
                <a:stretch>
                  <a:fillRect/>
                </a:stretch>
              </p:blipFill>
              <p:spPr>
                <a:xfrm>
                  <a:off x="3141240" y="1179060"/>
                  <a:ext cx="957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596">
              <p14:nvContentPartPr>
                <p14:cNvPr id="779" name="Ink 778">
                  <a:extLst>
                    <a:ext uri="{FF2B5EF4-FFF2-40B4-BE49-F238E27FC236}">
                      <a16:creationId xmlns:a16="http://schemas.microsoft.com/office/drawing/2014/main" id="{EDA28E0D-EB8B-8DE1-97FE-B05ABBC5A1FA}"/>
                    </a:ext>
                  </a:extLst>
                </p14:cNvPr>
                <p14:cNvContentPartPr/>
                <p14:nvPr/>
              </p14:nvContentPartPr>
              <p14:xfrm>
                <a:off x="3277320" y="1199940"/>
                <a:ext cx="79200" cy="86760"/>
              </p14:xfrm>
            </p:contentPart>
          </mc:Choice>
          <mc:Fallback xmlns="">
            <p:pic>
              <p:nvPicPr>
                <p:cNvPr id="779" name="Ink 778">
                  <a:extLst>
                    <a:ext uri="{FF2B5EF4-FFF2-40B4-BE49-F238E27FC236}">
                      <a16:creationId xmlns:a16="http://schemas.microsoft.com/office/drawing/2014/main" id="{EDA28E0D-EB8B-8DE1-97FE-B05ABBC5A1FA}"/>
                    </a:ext>
                  </a:extLst>
                </p:cNvPr>
                <p:cNvPicPr/>
                <p:nvPr/>
              </p:nvPicPr>
              <p:blipFill>
                <a:blip r:embed="rId597"/>
                <a:stretch>
                  <a:fillRect/>
                </a:stretch>
              </p:blipFill>
              <p:spPr>
                <a:xfrm>
                  <a:off x="3268680" y="1191300"/>
                  <a:ext cx="968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598">
              <p14:nvContentPartPr>
                <p14:cNvPr id="781" name="Ink 780">
                  <a:extLst>
                    <a:ext uri="{FF2B5EF4-FFF2-40B4-BE49-F238E27FC236}">
                      <a16:creationId xmlns:a16="http://schemas.microsoft.com/office/drawing/2014/main" id="{D161BA57-DDD1-A77E-CF67-69419170770B}"/>
                    </a:ext>
                  </a:extLst>
                </p14:cNvPr>
                <p14:cNvContentPartPr/>
                <p14:nvPr/>
              </p14:nvContentPartPr>
              <p14:xfrm>
                <a:off x="3393600" y="1192020"/>
                <a:ext cx="57600" cy="88920"/>
              </p14:xfrm>
            </p:contentPart>
          </mc:Choice>
          <mc:Fallback xmlns="">
            <p:pic>
              <p:nvPicPr>
                <p:cNvPr id="781" name="Ink 780">
                  <a:extLst>
                    <a:ext uri="{FF2B5EF4-FFF2-40B4-BE49-F238E27FC236}">
                      <a16:creationId xmlns:a16="http://schemas.microsoft.com/office/drawing/2014/main" id="{D161BA57-DDD1-A77E-CF67-69419170770B}"/>
                    </a:ext>
                  </a:extLst>
                </p:cNvPr>
                <p:cNvPicPr/>
                <p:nvPr/>
              </p:nvPicPr>
              <p:blipFill>
                <a:blip r:embed="rId599"/>
                <a:stretch>
                  <a:fillRect/>
                </a:stretch>
              </p:blipFill>
              <p:spPr>
                <a:xfrm>
                  <a:off x="3384600" y="1183380"/>
                  <a:ext cx="7524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600">
              <p14:nvContentPartPr>
                <p14:cNvPr id="783" name="Ink 782">
                  <a:extLst>
                    <a:ext uri="{FF2B5EF4-FFF2-40B4-BE49-F238E27FC236}">
                      <a16:creationId xmlns:a16="http://schemas.microsoft.com/office/drawing/2014/main" id="{946FE2D6-EAB8-E91B-CA90-54B21CDEAA49}"/>
                    </a:ext>
                  </a:extLst>
                </p14:cNvPr>
                <p14:cNvContentPartPr/>
                <p14:nvPr/>
              </p14:nvContentPartPr>
              <p14:xfrm>
                <a:off x="3469920" y="1177980"/>
                <a:ext cx="105480" cy="110520"/>
              </p14:xfrm>
            </p:contentPart>
          </mc:Choice>
          <mc:Fallback xmlns="">
            <p:pic>
              <p:nvPicPr>
                <p:cNvPr id="783" name="Ink 782">
                  <a:extLst>
                    <a:ext uri="{FF2B5EF4-FFF2-40B4-BE49-F238E27FC236}">
                      <a16:creationId xmlns:a16="http://schemas.microsoft.com/office/drawing/2014/main" id="{946FE2D6-EAB8-E91B-CA90-54B21CDEAA49}"/>
                    </a:ext>
                  </a:extLst>
                </p:cNvPr>
                <p:cNvPicPr/>
                <p:nvPr/>
              </p:nvPicPr>
              <p:blipFill>
                <a:blip r:embed="rId601"/>
                <a:stretch>
                  <a:fillRect/>
                </a:stretch>
              </p:blipFill>
              <p:spPr>
                <a:xfrm>
                  <a:off x="3461280" y="1169340"/>
                  <a:ext cx="12312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602">
              <p14:nvContentPartPr>
                <p14:cNvPr id="758" name="Ink 757">
                  <a:extLst>
                    <a:ext uri="{FF2B5EF4-FFF2-40B4-BE49-F238E27FC236}">
                      <a16:creationId xmlns:a16="http://schemas.microsoft.com/office/drawing/2014/main" id="{1A763DF9-22CA-F82E-DC87-773B4F709EE6}"/>
                    </a:ext>
                  </a:extLst>
                </p14:cNvPr>
                <p14:cNvContentPartPr/>
                <p14:nvPr/>
              </p14:nvContentPartPr>
              <p14:xfrm>
                <a:off x="1478040" y="989700"/>
                <a:ext cx="98640" cy="315720"/>
              </p14:xfrm>
            </p:contentPart>
          </mc:Choice>
          <mc:Fallback xmlns="">
            <p:pic>
              <p:nvPicPr>
                <p:cNvPr id="758" name="Ink 757">
                  <a:extLst>
                    <a:ext uri="{FF2B5EF4-FFF2-40B4-BE49-F238E27FC236}">
                      <a16:creationId xmlns:a16="http://schemas.microsoft.com/office/drawing/2014/main" id="{1A763DF9-22CA-F82E-DC87-773B4F709EE6}"/>
                    </a:ext>
                  </a:extLst>
                </p:cNvPr>
                <p:cNvPicPr/>
                <p:nvPr/>
              </p:nvPicPr>
              <p:blipFill>
                <a:blip r:embed="rId603"/>
                <a:stretch>
                  <a:fillRect/>
                </a:stretch>
              </p:blipFill>
              <p:spPr>
                <a:xfrm>
                  <a:off x="1469400" y="980700"/>
                  <a:ext cx="11628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604">
              <p14:nvContentPartPr>
                <p14:cNvPr id="759" name="Ink 758">
                  <a:extLst>
                    <a:ext uri="{FF2B5EF4-FFF2-40B4-BE49-F238E27FC236}">
                      <a16:creationId xmlns:a16="http://schemas.microsoft.com/office/drawing/2014/main" id="{0B486654-FF82-1BF0-8E05-F12A252F5994}"/>
                    </a:ext>
                  </a:extLst>
                </p14:cNvPr>
                <p14:cNvContentPartPr/>
                <p14:nvPr/>
              </p14:nvContentPartPr>
              <p14:xfrm>
                <a:off x="1608720" y="1210020"/>
                <a:ext cx="52560" cy="81360"/>
              </p14:xfrm>
            </p:contentPart>
          </mc:Choice>
          <mc:Fallback xmlns="">
            <p:pic>
              <p:nvPicPr>
                <p:cNvPr id="759" name="Ink 758">
                  <a:extLst>
                    <a:ext uri="{FF2B5EF4-FFF2-40B4-BE49-F238E27FC236}">
                      <a16:creationId xmlns:a16="http://schemas.microsoft.com/office/drawing/2014/main" id="{0B486654-FF82-1BF0-8E05-F12A252F5994}"/>
                    </a:ext>
                  </a:extLst>
                </p:cNvPr>
                <p:cNvPicPr/>
                <p:nvPr/>
              </p:nvPicPr>
              <p:blipFill>
                <a:blip r:embed="rId605"/>
                <a:stretch>
                  <a:fillRect/>
                </a:stretch>
              </p:blipFill>
              <p:spPr>
                <a:xfrm>
                  <a:off x="1600080" y="1201380"/>
                  <a:ext cx="7020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606">
              <p14:nvContentPartPr>
                <p14:cNvPr id="760" name="Ink 759">
                  <a:extLst>
                    <a:ext uri="{FF2B5EF4-FFF2-40B4-BE49-F238E27FC236}">
                      <a16:creationId xmlns:a16="http://schemas.microsoft.com/office/drawing/2014/main" id="{374781CD-31FA-789E-BF55-AD7AF0F6CF48}"/>
                    </a:ext>
                  </a:extLst>
                </p14:cNvPr>
                <p14:cNvContentPartPr/>
                <p14:nvPr/>
              </p14:nvContentPartPr>
              <p14:xfrm>
                <a:off x="1698720" y="1200300"/>
                <a:ext cx="60840" cy="88920"/>
              </p14:xfrm>
            </p:contentPart>
          </mc:Choice>
          <mc:Fallback xmlns="">
            <p:pic>
              <p:nvPicPr>
                <p:cNvPr id="760" name="Ink 759">
                  <a:extLst>
                    <a:ext uri="{FF2B5EF4-FFF2-40B4-BE49-F238E27FC236}">
                      <a16:creationId xmlns:a16="http://schemas.microsoft.com/office/drawing/2014/main" id="{374781CD-31FA-789E-BF55-AD7AF0F6CF48}"/>
                    </a:ext>
                  </a:extLst>
                </p:cNvPr>
                <p:cNvPicPr/>
                <p:nvPr/>
              </p:nvPicPr>
              <p:blipFill>
                <a:blip r:embed="rId607"/>
                <a:stretch>
                  <a:fillRect/>
                </a:stretch>
              </p:blipFill>
              <p:spPr>
                <a:xfrm>
                  <a:off x="1689720" y="1191660"/>
                  <a:ext cx="7848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608">
              <p14:nvContentPartPr>
                <p14:cNvPr id="761" name="Ink 760">
                  <a:extLst>
                    <a:ext uri="{FF2B5EF4-FFF2-40B4-BE49-F238E27FC236}">
                      <a16:creationId xmlns:a16="http://schemas.microsoft.com/office/drawing/2014/main" id="{C86B2498-C976-C26A-DC14-2831BF7792F0}"/>
                    </a:ext>
                  </a:extLst>
                </p14:cNvPr>
                <p14:cNvContentPartPr/>
                <p14:nvPr/>
              </p14:nvContentPartPr>
              <p14:xfrm>
                <a:off x="1791240" y="1193460"/>
                <a:ext cx="46440" cy="83160"/>
              </p14:xfrm>
            </p:contentPart>
          </mc:Choice>
          <mc:Fallback xmlns="">
            <p:pic>
              <p:nvPicPr>
                <p:cNvPr id="761" name="Ink 760">
                  <a:extLst>
                    <a:ext uri="{FF2B5EF4-FFF2-40B4-BE49-F238E27FC236}">
                      <a16:creationId xmlns:a16="http://schemas.microsoft.com/office/drawing/2014/main" id="{C86B2498-C976-C26A-DC14-2831BF7792F0}"/>
                    </a:ext>
                  </a:extLst>
                </p:cNvPr>
                <p:cNvPicPr/>
                <p:nvPr/>
              </p:nvPicPr>
              <p:blipFill>
                <a:blip r:embed="rId609"/>
                <a:stretch>
                  <a:fillRect/>
                </a:stretch>
              </p:blipFill>
              <p:spPr>
                <a:xfrm>
                  <a:off x="1782240" y="1184460"/>
                  <a:ext cx="6408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610">
              <p14:nvContentPartPr>
                <p14:cNvPr id="762" name="Ink 761">
                  <a:extLst>
                    <a:ext uri="{FF2B5EF4-FFF2-40B4-BE49-F238E27FC236}">
                      <a16:creationId xmlns:a16="http://schemas.microsoft.com/office/drawing/2014/main" id="{9D8A4BF8-6CE4-BE2F-5F03-1667C6311BB0}"/>
                    </a:ext>
                  </a:extLst>
                </p14:cNvPr>
                <p14:cNvContentPartPr/>
                <p14:nvPr/>
              </p14:nvContentPartPr>
              <p14:xfrm>
                <a:off x="1860360" y="1192740"/>
                <a:ext cx="57600" cy="80640"/>
              </p14:xfrm>
            </p:contentPart>
          </mc:Choice>
          <mc:Fallback xmlns="">
            <p:pic>
              <p:nvPicPr>
                <p:cNvPr id="762" name="Ink 761">
                  <a:extLst>
                    <a:ext uri="{FF2B5EF4-FFF2-40B4-BE49-F238E27FC236}">
                      <a16:creationId xmlns:a16="http://schemas.microsoft.com/office/drawing/2014/main" id="{9D8A4BF8-6CE4-BE2F-5F03-1667C6311BB0}"/>
                    </a:ext>
                  </a:extLst>
                </p:cNvPr>
                <p:cNvPicPr/>
                <p:nvPr/>
              </p:nvPicPr>
              <p:blipFill>
                <a:blip r:embed="rId611"/>
                <a:stretch>
                  <a:fillRect/>
                </a:stretch>
              </p:blipFill>
              <p:spPr>
                <a:xfrm>
                  <a:off x="1851360" y="1184100"/>
                  <a:ext cx="7524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612">
              <p14:nvContentPartPr>
                <p14:cNvPr id="763" name="Ink 762">
                  <a:extLst>
                    <a:ext uri="{FF2B5EF4-FFF2-40B4-BE49-F238E27FC236}">
                      <a16:creationId xmlns:a16="http://schemas.microsoft.com/office/drawing/2014/main" id="{FF681AEF-77A2-AE54-4DE2-C2CEEEB45B1C}"/>
                    </a:ext>
                  </a:extLst>
                </p14:cNvPr>
                <p14:cNvContentPartPr/>
                <p14:nvPr/>
              </p14:nvContentPartPr>
              <p14:xfrm>
                <a:off x="1969800" y="1185900"/>
                <a:ext cx="62280" cy="87480"/>
              </p14:xfrm>
            </p:contentPart>
          </mc:Choice>
          <mc:Fallback xmlns="">
            <p:pic>
              <p:nvPicPr>
                <p:cNvPr id="763" name="Ink 762">
                  <a:extLst>
                    <a:ext uri="{FF2B5EF4-FFF2-40B4-BE49-F238E27FC236}">
                      <a16:creationId xmlns:a16="http://schemas.microsoft.com/office/drawing/2014/main" id="{FF681AEF-77A2-AE54-4DE2-C2CEEEB45B1C}"/>
                    </a:ext>
                  </a:extLst>
                </p:cNvPr>
                <p:cNvPicPr/>
                <p:nvPr/>
              </p:nvPicPr>
              <p:blipFill>
                <a:blip r:embed="rId613"/>
                <a:stretch>
                  <a:fillRect/>
                </a:stretch>
              </p:blipFill>
              <p:spPr>
                <a:xfrm>
                  <a:off x="1960800" y="1176900"/>
                  <a:ext cx="7992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614">
              <p14:nvContentPartPr>
                <p14:cNvPr id="764" name="Ink 763">
                  <a:extLst>
                    <a:ext uri="{FF2B5EF4-FFF2-40B4-BE49-F238E27FC236}">
                      <a16:creationId xmlns:a16="http://schemas.microsoft.com/office/drawing/2014/main" id="{1C7E6B95-D2AE-F394-EB12-3B2373462A8D}"/>
                    </a:ext>
                  </a:extLst>
                </p14:cNvPr>
                <p14:cNvContentPartPr/>
                <p14:nvPr/>
              </p14:nvContentPartPr>
              <p14:xfrm>
                <a:off x="2092200" y="1182660"/>
                <a:ext cx="57600" cy="84600"/>
              </p14:xfrm>
            </p:contentPart>
          </mc:Choice>
          <mc:Fallback xmlns="">
            <p:pic>
              <p:nvPicPr>
                <p:cNvPr id="764" name="Ink 763">
                  <a:extLst>
                    <a:ext uri="{FF2B5EF4-FFF2-40B4-BE49-F238E27FC236}">
                      <a16:creationId xmlns:a16="http://schemas.microsoft.com/office/drawing/2014/main" id="{1C7E6B95-D2AE-F394-EB12-3B2373462A8D}"/>
                    </a:ext>
                  </a:extLst>
                </p:cNvPr>
                <p:cNvPicPr/>
                <p:nvPr/>
              </p:nvPicPr>
              <p:blipFill>
                <a:blip r:embed="rId615"/>
                <a:stretch>
                  <a:fillRect/>
                </a:stretch>
              </p:blipFill>
              <p:spPr>
                <a:xfrm>
                  <a:off x="2083200" y="1173660"/>
                  <a:ext cx="7524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616">
              <p14:nvContentPartPr>
                <p14:cNvPr id="765" name="Ink 764">
                  <a:extLst>
                    <a:ext uri="{FF2B5EF4-FFF2-40B4-BE49-F238E27FC236}">
                      <a16:creationId xmlns:a16="http://schemas.microsoft.com/office/drawing/2014/main" id="{36927E70-EFEC-49AA-E664-847AAD48CCAB}"/>
                    </a:ext>
                  </a:extLst>
                </p14:cNvPr>
                <p14:cNvContentPartPr/>
                <p14:nvPr/>
              </p14:nvContentPartPr>
              <p14:xfrm>
                <a:off x="2186880" y="1179060"/>
                <a:ext cx="70560" cy="88560"/>
              </p14:xfrm>
            </p:contentPart>
          </mc:Choice>
          <mc:Fallback xmlns="">
            <p:pic>
              <p:nvPicPr>
                <p:cNvPr id="765" name="Ink 764">
                  <a:extLst>
                    <a:ext uri="{FF2B5EF4-FFF2-40B4-BE49-F238E27FC236}">
                      <a16:creationId xmlns:a16="http://schemas.microsoft.com/office/drawing/2014/main" id="{36927E70-EFEC-49AA-E664-847AAD48CCAB}"/>
                    </a:ext>
                  </a:extLst>
                </p:cNvPr>
                <p:cNvPicPr/>
                <p:nvPr/>
              </p:nvPicPr>
              <p:blipFill>
                <a:blip r:embed="rId617"/>
                <a:stretch>
                  <a:fillRect/>
                </a:stretch>
              </p:blipFill>
              <p:spPr>
                <a:xfrm>
                  <a:off x="2177880" y="1170060"/>
                  <a:ext cx="8820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618">
              <p14:nvContentPartPr>
                <p14:cNvPr id="790" name="Ink 789">
                  <a:extLst>
                    <a:ext uri="{FF2B5EF4-FFF2-40B4-BE49-F238E27FC236}">
                      <a16:creationId xmlns:a16="http://schemas.microsoft.com/office/drawing/2014/main" id="{902D0668-3A41-34BB-1078-4A10CA2F56C6}"/>
                    </a:ext>
                  </a:extLst>
                </p14:cNvPr>
                <p14:cNvContentPartPr/>
                <p14:nvPr/>
              </p14:nvContentPartPr>
              <p14:xfrm>
                <a:off x="2055840" y="1377780"/>
                <a:ext cx="123120" cy="176400"/>
              </p14:xfrm>
            </p:contentPart>
          </mc:Choice>
          <mc:Fallback xmlns="">
            <p:pic>
              <p:nvPicPr>
                <p:cNvPr id="790" name="Ink 789">
                  <a:extLst>
                    <a:ext uri="{FF2B5EF4-FFF2-40B4-BE49-F238E27FC236}">
                      <a16:creationId xmlns:a16="http://schemas.microsoft.com/office/drawing/2014/main" id="{902D0668-3A41-34BB-1078-4A10CA2F56C6}"/>
                    </a:ext>
                  </a:extLst>
                </p:cNvPr>
                <p:cNvPicPr/>
                <p:nvPr/>
              </p:nvPicPr>
              <p:blipFill>
                <a:blip r:embed="rId619"/>
                <a:stretch>
                  <a:fillRect/>
                </a:stretch>
              </p:blipFill>
              <p:spPr>
                <a:xfrm>
                  <a:off x="2046840" y="1368780"/>
                  <a:ext cx="14076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620">
              <p14:nvContentPartPr>
                <p14:cNvPr id="791" name="Ink 790">
                  <a:extLst>
                    <a:ext uri="{FF2B5EF4-FFF2-40B4-BE49-F238E27FC236}">
                      <a16:creationId xmlns:a16="http://schemas.microsoft.com/office/drawing/2014/main" id="{37F35CD3-A8B6-D0B8-7633-1E613A95F709}"/>
                    </a:ext>
                  </a:extLst>
                </p14:cNvPr>
                <p14:cNvContentPartPr/>
                <p14:nvPr/>
              </p14:nvContentPartPr>
              <p14:xfrm>
                <a:off x="2257080" y="1377780"/>
                <a:ext cx="15120" cy="60480"/>
              </p14:xfrm>
            </p:contentPart>
          </mc:Choice>
          <mc:Fallback xmlns="">
            <p:pic>
              <p:nvPicPr>
                <p:cNvPr id="791" name="Ink 790">
                  <a:extLst>
                    <a:ext uri="{FF2B5EF4-FFF2-40B4-BE49-F238E27FC236}">
                      <a16:creationId xmlns:a16="http://schemas.microsoft.com/office/drawing/2014/main" id="{37F35CD3-A8B6-D0B8-7633-1E613A95F709}"/>
                    </a:ext>
                  </a:extLst>
                </p:cNvPr>
                <p:cNvPicPr/>
                <p:nvPr/>
              </p:nvPicPr>
              <p:blipFill>
                <a:blip r:embed="rId621"/>
                <a:stretch>
                  <a:fillRect/>
                </a:stretch>
              </p:blipFill>
              <p:spPr>
                <a:xfrm>
                  <a:off x="2248080" y="1369140"/>
                  <a:ext cx="3276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622">
              <p14:nvContentPartPr>
                <p14:cNvPr id="792" name="Ink 791">
                  <a:extLst>
                    <a:ext uri="{FF2B5EF4-FFF2-40B4-BE49-F238E27FC236}">
                      <a16:creationId xmlns:a16="http://schemas.microsoft.com/office/drawing/2014/main" id="{F70685FF-8184-BD67-C461-A7A6359A45AC}"/>
                    </a:ext>
                  </a:extLst>
                </p14:cNvPr>
                <p14:cNvContentPartPr/>
                <p14:nvPr/>
              </p14:nvContentPartPr>
              <p14:xfrm>
                <a:off x="2275080" y="1318380"/>
                <a:ext cx="3600" cy="6480"/>
              </p14:xfrm>
            </p:contentPart>
          </mc:Choice>
          <mc:Fallback xmlns="">
            <p:pic>
              <p:nvPicPr>
                <p:cNvPr id="792" name="Ink 791">
                  <a:extLst>
                    <a:ext uri="{FF2B5EF4-FFF2-40B4-BE49-F238E27FC236}">
                      <a16:creationId xmlns:a16="http://schemas.microsoft.com/office/drawing/2014/main" id="{F70685FF-8184-BD67-C461-A7A6359A45AC}"/>
                    </a:ext>
                  </a:extLst>
                </p:cNvPr>
                <p:cNvPicPr/>
                <p:nvPr/>
              </p:nvPicPr>
              <p:blipFill>
                <a:blip r:embed="rId623"/>
                <a:stretch>
                  <a:fillRect/>
                </a:stretch>
              </p:blipFill>
              <p:spPr>
                <a:xfrm>
                  <a:off x="2266080" y="1309740"/>
                  <a:ext cx="2124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24">
              <p14:nvContentPartPr>
                <p14:cNvPr id="794" name="Ink 793">
                  <a:extLst>
                    <a:ext uri="{FF2B5EF4-FFF2-40B4-BE49-F238E27FC236}">
                      <a16:creationId xmlns:a16="http://schemas.microsoft.com/office/drawing/2014/main" id="{A5FC6685-1F22-AEBC-AC1D-8A7ED098A7C4}"/>
                    </a:ext>
                  </a:extLst>
                </p14:cNvPr>
                <p14:cNvContentPartPr/>
                <p14:nvPr/>
              </p14:nvContentPartPr>
              <p14:xfrm>
                <a:off x="2360040" y="1374180"/>
                <a:ext cx="68040" cy="84960"/>
              </p14:xfrm>
            </p:contentPart>
          </mc:Choice>
          <mc:Fallback xmlns="">
            <p:pic>
              <p:nvPicPr>
                <p:cNvPr id="794" name="Ink 793">
                  <a:extLst>
                    <a:ext uri="{FF2B5EF4-FFF2-40B4-BE49-F238E27FC236}">
                      <a16:creationId xmlns:a16="http://schemas.microsoft.com/office/drawing/2014/main" id="{A5FC6685-1F22-AEBC-AC1D-8A7ED098A7C4}"/>
                    </a:ext>
                  </a:extLst>
                </p:cNvPr>
                <p:cNvPicPr/>
                <p:nvPr/>
              </p:nvPicPr>
              <p:blipFill>
                <a:blip r:embed="rId625"/>
                <a:stretch>
                  <a:fillRect/>
                </a:stretch>
              </p:blipFill>
              <p:spPr>
                <a:xfrm>
                  <a:off x="2351400" y="1365540"/>
                  <a:ext cx="8568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626">
              <p14:nvContentPartPr>
                <p14:cNvPr id="796" name="Ink 795">
                  <a:extLst>
                    <a:ext uri="{FF2B5EF4-FFF2-40B4-BE49-F238E27FC236}">
                      <a16:creationId xmlns:a16="http://schemas.microsoft.com/office/drawing/2014/main" id="{E1CE6B81-4D48-4F7D-B379-580803F8DD79}"/>
                    </a:ext>
                  </a:extLst>
                </p14:cNvPr>
                <p14:cNvContentPartPr/>
                <p14:nvPr/>
              </p14:nvContentPartPr>
              <p14:xfrm>
                <a:off x="2474160" y="1364820"/>
                <a:ext cx="80640" cy="104400"/>
              </p14:xfrm>
            </p:contentPart>
          </mc:Choice>
          <mc:Fallback xmlns="">
            <p:pic>
              <p:nvPicPr>
                <p:cNvPr id="796" name="Ink 795">
                  <a:extLst>
                    <a:ext uri="{FF2B5EF4-FFF2-40B4-BE49-F238E27FC236}">
                      <a16:creationId xmlns:a16="http://schemas.microsoft.com/office/drawing/2014/main" id="{E1CE6B81-4D48-4F7D-B379-580803F8DD79}"/>
                    </a:ext>
                  </a:extLst>
                </p:cNvPr>
                <p:cNvPicPr/>
                <p:nvPr/>
              </p:nvPicPr>
              <p:blipFill>
                <a:blip r:embed="rId627"/>
                <a:stretch>
                  <a:fillRect/>
                </a:stretch>
              </p:blipFill>
              <p:spPr>
                <a:xfrm>
                  <a:off x="2465160" y="1355820"/>
                  <a:ext cx="9828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628">
              <p14:nvContentPartPr>
                <p14:cNvPr id="798" name="Ink 797">
                  <a:extLst>
                    <a:ext uri="{FF2B5EF4-FFF2-40B4-BE49-F238E27FC236}">
                      <a16:creationId xmlns:a16="http://schemas.microsoft.com/office/drawing/2014/main" id="{225A7639-E632-5A31-6507-21CB94F0E829}"/>
                    </a:ext>
                  </a:extLst>
                </p14:cNvPr>
                <p14:cNvContentPartPr/>
                <p14:nvPr/>
              </p14:nvContentPartPr>
              <p14:xfrm>
                <a:off x="2601600" y="1365900"/>
                <a:ext cx="96840" cy="79560"/>
              </p14:xfrm>
            </p:contentPart>
          </mc:Choice>
          <mc:Fallback xmlns="">
            <p:pic>
              <p:nvPicPr>
                <p:cNvPr id="798" name="Ink 797">
                  <a:extLst>
                    <a:ext uri="{FF2B5EF4-FFF2-40B4-BE49-F238E27FC236}">
                      <a16:creationId xmlns:a16="http://schemas.microsoft.com/office/drawing/2014/main" id="{225A7639-E632-5A31-6507-21CB94F0E829}"/>
                    </a:ext>
                  </a:extLst>
                </p:cNvPr>
                <p:cNvPicPr/>
                <p:nvPr/>
              </p:nvPicPr>
              <p:blipFill>
                <a:blip r:embed="rId629"/>
                <a:stretch>
                  <a:fillRect/>
                </a:stretch>
              </p:blipFill>
              <p:spPr>
                <a:xfrm>
                  <a:off x="2592600" y="1356900"/>
                  <a:ext cx="11448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630">
              <p14:nvContentPartPr>
                <p14:cNvPr id="800" name="Ink 799">
                  <a:extLst>
                    <a:ext uri="{FF2B5EF4-FFF2-40B4-BE49-F238E27FC236}">
                      <a16:creationId xmlns:a16="http://schemas.microsoft.com/office/drawing/2014/main" id="{E0284DA6-6963-5639-DD45-713A72ECA1B0}"/>
                    </a:ext>
                  </a:extLst>
                </p14:cNvPr>
                <p14:cNvContentPartPr/>
                <p14:nvPr/>
              </p14:nvContentPartPr>
              <p14:xfrm>
                <a:off x="2900400" y="1404780"/>
                <a:ext cx="79920" cy="82440"/>
              </p14:xfrm>
            </p:contentPart>
          </mc:Choice>
          <mc:Fallback xmlns="">
            <p:pic>
              <p:nvPicPr>
                <p:cNvPr id="800" name="Ink 799">
                  <a:extLst>
                    <a:ext uri="{FF2B5EF4-FFF2-40B4-BE49-F238E27FC236}">
                      <a16:creationId xmlns:a16="http://schemas.microsoft.com/office/drawing/2014/main" id="{E0284DA6-6963-5639-DD45-713A72ECA1B0}"/>
                    </a:ext>
                  </a:extLst>
                </p:cNvPr>
                <p:cNvPicPr/>
                <p:nvPr/>
              </p:nvPicPr>
              <p:blipFill>
                <a:blip r:embed="rId631"/>
                <a:stretch>
                  <a:fillRect/>
                </a:stretch>
              </p:blipFill>
              <p:spPr>
                <a:xfrm>
                  <a:off x="2891760" y="1395780"/>
                  <a:ext cx="9756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632">
              <p14:nvContentPartPr>
                <p14:cNvPr id="801" name="Ink 800">
                  <a:extLst>
                    <a:ext uri="{FF2B5EF4-FFF2-40B4-BE49-F238E27FC236}">
                      <a16:creationId xmlns:a16="http://schemas.microsoft.com/office/drawing/2014/main" id="{0DFC47F3-5FAA-5ADB-8A3A-DD01F218266C}"/>
                    </a:ext>
                  </a:extLst>
                </p14:cNvPr>
                <p14:cNvContentPartPr/>
                <p14:nvPr/>
              </p14:nvContentPartPr>
              <p14:xfrm>
                <a:off x="3060240" y="1362300"/>
                <a:ext cx="2160" cy="113760"/>
              </p14:xfrm>
            </p:contentPart>
          </mc:Choice>
          <mc:Fallback xmlns="">
            <p:pic>
              <p:nvPicPr>
                <p:cNvPr id="801" name="Ink 800">
                  <a:extLst>
                    <a:ext uri="{FF2B5EF4-FFF2-40B4-BE49-F238E27FC236}">
                      <a16:creationId xmlns:a16="http://schemas.microsoft.com/office/drawing/2014/main" id="{0DFC47F3-5FAA-5ADB-8A3A-DD01F218266C}"/>
                    </a:ext>
                  </a:extLst>
                </p:cNvPr>
                <p:cNvPicPr/>
                <p:nvPr/>
              </p:nvPicPr>
              <p:blipFill>
                <a:blip r:embed="rId633"/>
                <a:stretch>
                  <a:fillRect/>
                </a:stretch>
              </p:blipFill>
              <p:spPr>
                <a:xfrm>
                  <a:off x="3051600" y="1353660"/>
                  <a:ext cx="1980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634">
              <p14:nvContentPartPr>
                <p14:cNvPr id="802" name="Ink 801">
                  <a:extLst>
                    <a:ext uri="{FF2B5EF4-FFF2-40B4-BE49-F238E27FC236}">
                      <a16:creationId xmlns:a16="http://schemas.microsoft.com/office/drawing/2014/main" id="{DBD4B983-4845-9705-97D4-8AA00D257546}"/>
                    </a:ext>
                  </a:extLst>
                </p14:cNvPr>
                <p14:cNvContentPartPr/>
                <p14:nvPr/>
              </p14:nvContentPartPr>
              <p14:xfrm>
                <a:off x="3135120" y="1350420"/>
                <a:ext cx="11880" cy="141480"/>
              </p14:xfrm>
            </p:contentPart>
          </mc:Choice>
          <mc:Fallback xmlns="">
            <p:pic>
              <p:nvPicPr>
                <p:cNvPr id="802" name="Ink 801">
                  <a:extLst>
                    <a:ext uri="{FF2B5EF4-FFF2-40B4-BE49-F238E27FC236}">
                      <a16:creationId xmlns:a16="http://schemas.microsoft.com/office/drawing/2014/main" id="{DBD4B983-4845-9705-97D4-8AA00D257546}"/>
                    </a:ext>
                  </a:extLst>
                </p:cNvPr>
                <p:cNvPicPr/>
                <p:nvPr/>
              </p:nvPicPr>
              <p:blipFill>
                <a:blip r:embed="rId635"/>
                <a:stretch>
                  <a:fillRect/>
                </a:stretch>
              </p:blipFill>
              <p:spPr>
                <a:xfrm>
                  <a:off x="3126480" y="1341780"/>
                  <a:ext cx="2952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636">
              <p14:nvContentPartPr>
                <p14:cNvPr id="803" name="Ink 802">
                  <a:extLst>
                    <a:ext uri="{FF2B5EF4-FFF2-40B4-BE49-F238E27FC236}">
                      <a16:creationId xmlns:a16="http://schemas.microsoft.com/office/drawing/2014/main" id="{37F709AF-D0AF-6148-04ED-6517457B80F5}"/>
                    </a:ext>
                  </a:extLst>
                </p14:cNvPr>
                <p14:cNvContentPartPr/>
                <p14:nvPr/>
              </p14:nvContentPartPr>
              <p14:xfrm>
                <a:off x="3099480" y="1417380"/>
                <a:ext cx="75240" cy="13680"/>
              </p14:xfrm>
            </p:contentPart>
          </mc:Choice>
          <mc:Fallback xmlns="">
            <p:pic>
              <p:nvPicPr>
                <p:cNvPr id="803" name="Ink 802">
                  <a:extLst>
                    <a:ext uri="{FF2B5EF4-FFF2-40B4-BE49-F238E27FC236}">
                      <a16:creationId xmlns:a16="http://schemas.microsoft.com/office/drawing/2014/main" id="{37F709AF-D0AF-6148-04ED-6517457B80F5}"/>
                    </a:ext>
                  </a:extLst>
                </p:cNvPr>
                <p:cNvPicPr/>
                <p:nvPr/>
              </p:nvPicPr>
              <p:blipFill>
                <a:blip r:embed="rId637"/>
                <a:stretch>
                  <a:fillRect/>
                </a:stretch>
              </p:blipFill>
              <p:spPr>
                <a:xfrm>
                  <a:off x="3090840" y="1408380"/>
                  <a:ext cx="9288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638">
              <p14:nvContentPartPr>
                <p14:cNvPr id="804" name="Ink 803">
                  <a:extLst>
                    <a:ext uri="{FF2B5EF4-FFF2-40B4-BE49-F238E27FC236}">
                      <a16:creationId xmlns:a16="http://schemas.microsoft.com/office/drawing/2014/main" id="{F833C0B2-5764-6175-E37B-D6EE3D9FBC02}"/>
                    </a:ext>
                  </a:extLst>
                </p14:cNvPr>
                <p14:cNvContentPartPr/>
                <p14:nvPr/>
              </p14:nvContentPartPr>
              <p14:xfrm>
                <a:off x="3224400" y="1440060"/>
                <a:ext cx="2880" cy="36360"/>
              </p14:xfrm>
            </p:contentPart>
          </mc:Choice>
          <mc:Fallback xmlns="">
            <p:pic>
              <p:nvPicPr>
                <p:cNvPr id="804" name="Ink 803">
                  <a:extLst>
                    <a:ext uri="{FF2B5EF4-FFF2-40B4-BE49-F238E27FC236}">
                      <a16:creationId xmlns:a16="http://schemas.microsoft.com/office/drawing/2014/main" id="{F833C0B2-5764-6175-E37B-D6EE3D9FBC02}"/>
                    </a:ext>
                  </a:extLst>
                </p:cNvPr>
                <p:cNvPicPr/>
                <p:nvPr/>
              </p:nvPicPr>
              <p:blipFill>
                <a:blip r:embed="rId639"/>
                <a:stretch>
                  <a:fillRect/>
                </a:stretch>
              </p:blipFill>
              <p:spPr>
                <a:xfrm>
                  <a:off x="3215400" y="1431420"/>
                  <a:ext cx="2052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640">
              <p14:nvContentPartPr>
                <p14:cNvPr id="805" name="Ink 804">
                  <a:extLst>
                    <a:ext uri="{FF2B5EF4-FFF2-40B4-BE49-F238E27FC236}">
                      <a16:creationId xmlns:a16="http://schemas.microsoft.com/office/drawing/2014/main" id="{5482C997-F804-B6DF-491C-0FBA8AFABD44}"/>
                    </a:ext>
                  </a:extLst>
                </p14:cNvPr>
                <p14:cNvContentPartPr/>
                <p14:nvPr/>
              </p14:nvContentPartPr>
              <p14:xfrm>
                <a:off x="3228360" y="1364460"/>
                <a:ext cx="6840" cy="6480"/>
              </p14:xfrm>
            </p:contentPart>
          </mc:Choice>
          <mc:Fallback xmlns="">
            <p:pic>
              <p:nvPicPr>
                <p:cNvPr id="805" name="Ink 804">
                  <a:extLst>
                    <a:ext uri="{FF2B5EF4-FFF2-40B4-BE49-F238E27FC236}">
                      <a16:creationId xmlns:a16="http://schemas.microsoft.com/office/drawing/2014/main" id="{5482C997-F804-B6DF-491C-0FBA8AFABD44}"/>
                    </a:ext>
                  </a:extLst>
                </p:cNvPr>
                <p:cNvPicPr/>
                <p:nvPr/>
              </p:nvPicPr>
              <p:blipFill>
                <a:blip r:embed="rId641"/>
                <a:stretch>
                  <a:fillRect/>
                </a:stretch>
              </p:blipFill>
              <p:spPr>
                <a:xfrm>
                  <a:off x="3219720" y="1355460"/>
                  <a:ext cx="244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42">
              <p14:nvContentPartPr>
                <p14:cNvPr id="806" name="Ink 805">
                  <a:extLst>
                    <a:ext uri="{FF2B5EF4-FFF2-40B4-BE49-F238E27FC236}">
                      <a16:creationId xmlns:a16="http://schemas.microsoft.com/office/drawing/2014/main" id="{4C0DC639-3B86-A5A5-AC45-96931C946E4D}"/>
                    </a:ext>
                  </a:extLst>
                </p14:cNvPr>
                <p14:cNvContentPartPr/>
                <p14:nvPr/>
              </p14:nvContentPartPr>
              <p14:xfrm>
                <a:off x="3300360" y="1358340"/>
                <a:ext cx="15120" cy="127440"/>
              </p14:xfrm>
            </p:contentPart>
          </mc:Choice>
          <mc:Fallback xmlns="">
            <p:pic>
              <p:nvPicPr>
                <p:cNvPr id="806" name="Ink 805">
                  <a:extLst>
                    <a:ext uri="{FF2B5EF4-FFF2-40B4-BE49-F238E27FC236}">
                      <a16:creationId xmlns:a16="http://schemas.microsoft.com/office/drawing/2014/main" id="{4C0DC639-3B86-A5A5-AC45-96931C946E4D}"/>
                    </a:ext>
                  </a:extLst>
                </p:cNvPr>
                <p:cNvPicPr/>
                <p:nvPr/>
              </p:nvPicPr>
              <p:blipFill>
                <a:blip r:embed="rId643"/>
                <a:stretch>
                  <a:fillRect/>
                </a:stretch>
              </p:blipFill>
              <p:spPr>
                <a:xfrm>
                  <a:off x="3291360" y="1349700"/>
                  <a:ext cx="3276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644">
              <p14:nvContentPartPr>
                <p14:cNvPr id="807" name="Ink 806">
                  <a:extLst>
                    <a:ext uri="{FF2B5EF4-FFF2-40B4-BE49-F238E27FC236}">
                      <a16:creationId xmlns:a16="http://schemas.microsoft.com/office/drawing/2014/main" id="{53840CA9-4ED9-9DD2-B3E7-1473CB13B333}"/>
                    </a:ext>
                  </a:extLst>
                </p14:cNvPr>
                <p14:cNvContentPartPr/>
                <p14:nvPr/>
              </p14:nvContentPartPr>
              <p14:xfrm>
                <a:off x="3284160" y="1412340"/>
                <a:ext cx="52200" cy="14040"/>
              </p14:xfrm>
            </p:contentPart>
          </mc:Choice>
          <mc:Fallback xmlns="">
            <p:pic>
              <p:nvPicPr>
                <p:cNvPr id="807" name="Ink 806">
                  <a:extLst>
                    <a:ext uri="{FF2B5EF4-FFF2-40B4-BE49-F238E27FC236}">
                      <a16:creationId xmlns:a16="http://schemas.microsoft.com/office/drawing/2014/main" id="{53840CA9-4ED9-9DD2-B3E7-1473CB13B333}"/>
                    </a:ext>
                  </a:extLst>
                </p:cNvPr>
                <p:cNvPicPr/>
                <p:nvPr/>
              </p:nvPicPr>
              <p:blipFill>
                <a:blip r:embed="rId645"/>
                <a:stretch>
                  <a:fillRect/>
                </a:stretch>
              </p:blipFill>
              <p:spPr>
                <a:xfrm>
                  <a:off x="3275160" y="1403700"/>
                  <a:ext cx="6984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646">
              <p14:nvContentPartPr>
                <p14:cNvPr id="808" name="Ink 807">
                  <a:extLst>
                    <a:ext uri="{FF2B5EF4-FFF2-40B4-BE49-F238E27FC236}">
                      <a16:creationId xmlns:a16="http://schemas.microsoft.com/office/drawing/2014/main" id="{CE4A0375-472B-892C-6940-BF3B0F5129B5}"/>
                    </a:ext>
                  </a:extLst>
                </p14:cNvPr>
                <p14:cNvContentPartPr/>
                <p14:nvPr/>
              </p14:nvContentPartPr>
              <p14:xfrm>
                <a:off x="3393600" y="1424220"/>
                <a:ext cx="63000" cy="58320"/>
              </p14:xfrm>
            </p:contentPart>
          </mc:Choice>
          <mc:Fallback xmlns="">
            <p:pic>
              <p:nvPicPr>
                <p:cNvPr id="808" name="Ink 807">
                  <a:extLst>
                    <a:ext uri="{FF2B5EF4-FFF2-40B4-BE49-F238E27FC236}">
                      <a16:creationId xmlns:a16="http://schemas.microsoft.com/office/drawing/2014/main" id="{CE4A0375-472B-892C-6940-BF3B0F5129B5}"/>
                    </a:ext>
                  </a:extLst>
                </p:cNvPr>
                <p:cNvPicPr/>
                <p:nvPr/>
              </p:nvPicPr>
              <p:blipFill>
                <a:blip r:embed="rId647"/>
                <a:stretch>
                  <a:fillRect/>
                </a:stretch>
              </p:blipFill>
              <p:spPr>
                <a:xfrm>
                  <a:off x="3384600" y="1415580"/>
                  <a:ext cx="8064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648">
              <p14:nvContentPartPr>
                <p14:cNvPr id="810" name="Ink 809">
                  <a:extLst>
                    <a:ext uri="{FF2B5EF4-FFF2-40B4-BE49-F238E27FC236}">
                      <a16:creationId xmlns:a16="http://schemas.microsoft.com/office/drawing/2014/main" id="{781572A3-9CA9-A76D-0455-B86AB7BB9BFF}"/>
                    </a:ext>
                  </a:extLst>
                </p14:cNvPr>
                <p14:cNvContentPartPr/>
                <p14:nvPr/>
              </p14:nvContentPartPr>
              <p14:xfrm>
                <a:off x="3497640" y="1386060"/>
                <a:ext cx="72360" cy="93600"/>
              </p14:xfrm>
            </p:contentPart>
          </mc:Choice>
          <mc:Fallback xmlns="">
            <p:pic>
              <p:nvPicPr>
                <p:cNvPr id="810" name="Ink 809">
                  <a:extLst>
                    <a:ext uri="{FF2B5EF4-FFF2-40B4-BE49-F238E27FC236}">
                      <a16:creationId xmlns:a16="http://schemas.microsoft.com/office/drawing/2014/main" id="{781572A3-9CA9-A76D-0455-B86AB7BB9BFF}"/>
                    </a:ext>
                  </a:extLst>
                </p:cNvPr>
                <p:cNvPicPr/>
                <p:nvPr/>
              </p:nvPicPr>
              <p:blipFill>
                <a:blip r:embed="rId649"/>
                <a:stretch>
                  <a:fillRect/>
                </a:stretch>
              </p:blipFill>
              <p:spPr>
                <a:xfrm>
                  <a:off x="3489000" y="1377420"/>
                  <a:ext cx="9000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650">
              <p14:nvContentPartPr>
                <p14:cNvPr id="811" name="Ink 810">
                  <a:extLst>
                    <a:ext uri="{FF2B5EF4-FFF2-40B4-BE49-F238E27FC236}">
                      <a16:creationId xmlns:a16="http://schemas.microsoft.com/office/drawing/2014/main" id="{C4C8A854-3BD1-8E00-03BB-9BDF5C2D824C}"/>
                    </a:ext>
                  </a:extLst>
                </p14:cNvPr>
                <p14:cNvContentPartPr/>
                <p14:nvPr/>
              </p14:nvContentPartPr>
              <p14:xfrm>
                <a:off x="3591600" y="1413060"/>
                <a:ext cx="67680" cy="77400"/>
              </p14:xfrm>
            </p:contentPart>
          </mc:Choice>
          <mc:Fallback xmlns="">
            <p:pic>
              <p:nvPicPr>
                <p:cNvPr id="811" name="Ink 810">
                  <a:extLst>
                    <a:ext uri="{FF2B5EF4-FFF2-40B4-BE49-F238E27FC236}">
                      <a16:creationId xmlns:a16="http://schemas.microsoft.com/office/drawing/2014/main" id="{C4C8A854-3BD1-8E00-03BB-9BDF5C2D824C}"/>
                    </a:ext>
                  </a:extLst>
                </p:cNvPr>
                <p:cNvPicPr/>
                <p:nvPr/>
              </p:nvPicPr>
              <p:blipFill>
                <a:blip r:embed="rId651"/>
                <a:stretch>
                  <a:fillRect/>
                </a:stretch>
              </p:blipFill>
              <p:spPr>
                <a:xfrm>
                  <a:off x="3582960" y="1404420"/>
                  <a:ext cx="85320" cy="95040"/>
                </a:xfrm>
                <a:prstGeom prst="rect">
                  <a:avLst/>
                </a:prstGeom>
              </p:spPr>
            </p:pic>
          </mc:Fallback>
        </mc:AlternateContent>
      </p:grpSp>
      <p:grpSp>
        <p:nvGrpSpPr>
          <p:cNvPr id="849" name="Group 848">
            <a:extLst>
              <a:ext uri="{FF2B5EF4-FFF2-40B4-BE49-F238E27FC236}">
                <a16:creationId xmlns:a16="http://schemas.microsoft.com/office/drawing/2014/main" id="{E1E84CC6-43DF-5845-8C20-8A8DFBD10699}"/>
              </a:ext>
            </a:extLst>
          </p:cNvPr>
          <p:cNvGrpSpPr/>
          <p:nvPr/>
        </p:nvGrpSpPr>
        <p:grpSpPr>
          <a:xfrm>
            <a:off x="9894840" y="1576230"/>
            <a:ext cx="247320" cy="209520"/>
            <a:chOff x="9894840" y="1176180"/>
            <a:chExt cx="247320" cy="209520"/>
          </a:xfrm>
        </p:grpSpPr>
        <mc:AlternateContent xmlns:mc="http://schemas.openxmlformats.org/markup-compatibility/2006" xmlns:p14="http://schemas.microsoft.com/office/powerpoint/2010/main">
          <mc:Choice Requires="p14">
            <p:contentPart p14:bwMode="auto" r:id="rId652">
              <p14:nvContentPartPr>
                <p14:cNvPr id="846" name="Ink 845">
                  <a:extLst>
                    <a:ext uri="{FF2B5EF4-FFF2-40B4-BE49-F238E27FC236}">
                      <a16:creationId xmlns:a16="http://schemas.microsoft.com/office/drawing/2014/main" id="{85C78770-D108-0453-A172-704D4A5228C9}"/>
                    </a:ext>
                  </a:extLst>
                </p14:cNvPr>
                <p14:cNvContentPartPr/>
                <p14:nvPr/>
              </p14:nvContentPartPr>
              <p14:xfrm>
                <a:off x="9894840" y="1275900"/>
                <a:ext cx="82440" cy="109800"/>
              </p14:xfrm>
            </p:contentPart>
          </mc:Choice>
          <mc:Fallback xmlns="">
            <p:pic>
              <p:nvPicPr>
                <p:cNvPr id="846" name="Ink 845">
                  <a:extLst>
                    <a:ext uri="{FF2B5EF4-FFF2-40B4-BE49-F238E27FC236}">
                      <a16:creationId xmlns:a16="http://schemas.microsoft.com/office/drawing/2014/main" id="{85C78770-D108-0453-A172-704D4A5228C9}"/>
                    </a:ext>
                  </a:extLst>
                </p:cNvPr>
                <p:cNvPicPr/>
                <p:nvPr/>
              </p:nvPicPr>
              <p:blipFill>
                <a:blip r:embed="rId653"/>
                <a:stretch>
                  <a:fillRect/>
                </a:stretch>
              </p:blipFill>
              <p:spPr>
                <a:xfrm>
                  <a:off x="9886200" y="1266900"/>
                  <a:ext cx="10008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654">
              <p14:nvContentPartPr>
                <p14:cNvPr id="847" name="Ink 846">
                  <a:extLst>
                    <a:ext uri="{FF2B5EF4-FFF2-40B4-BE49-F238E27FC236}">
                      <a16:creationId xmlns:a16="http://schemas.microsoft.com/office/drawing/2014/main" id="{DCBC72B7-40B5-BA77-A6F1-8DEF8BC375C5}"/>
                    </a:ext>
                  </a:extLst>
                </p14:cNvPr>
                <p14:cNvContentPartPr/>
                <p14:nvPr/>
              </p14:nvContentPartPr>
              <p14:xfrm>
                <a:off x="10063320" y="1176180"/>
                <a:ext cx="33120" cy="185760"/>
              </p14:xfrm>
            </p:contentPart>
          </mc:Choice>
          <mc:Fallback xmlns="">
            <p:pic>
              <p:nvPicPr>
                <p:cNvPr id="847" name="Ink 846">
                  <a:extLst>
                    <a:ext uri="{FF2B5EF4-FFF2-40B4-BE49-F238E27FC236}">
                      <a16:creationId xmlns:a16="http://schemas.microsoft.com/office/drawing/2014/main" id="{DCBC72B7-40B5-BA77-A6F1-8DEF8BC375C5}"/>
                    </a:ext>
                  </a:extLst>
                </p:cNvPr>
                <p:cNvPicPr/>
                <p:nvPr/>
              </p:nvPicPr>
              <p:blipFill>
                <a:blip r:embed="rId655"/>
                <a:stretch>
                  <a:fillRect/>
                </a:stretch>
              </p:blipFill>
              <p:spPr>
                <a:xfrm>
                  <a:off x="10054320" y="1167180"/>
                  <a:ext cx="5076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656">
              <p14:nvContentPartPr>
                <p14:cNvPr id="848" name="Ink 847">
                  <a:extLst>
                    <a:ext uri="{FF2B5EF4-FFF2-40B4-BE49-F238E27FC236}">
                      <a16:creationId xmlns:a16="http://schemas.microsoft.com/office/drawing/2014/main" id="{13E1694F-E959-11A2-89CB-47EA9330C6AE}"/>
                    </a:ext>
                  </a:extLst>
                </p14:cNvPr>
                <p14:cNvContentPartPr/>
                <p14:nvPr/>
              </p14:nvContentPartPr>
              <p14:xfrm>
                <a:off x="10016160" y="1242780"/>
                <a:ext cx="126000" cy="28080"/>
              </p14:xfrm>
            </p:contentPart>
          </mc:Choice>
          <mc:Fallback xmlns="">
            <p:pic>
              <p:nvPicPr>
                <p:cNvPr id="848" name="Ink 847">
                  <a:extLst>
                    <a:ext uri="{FF2B5EF4-FFF2-40B4-BE49-F238E27FC236}">
                      <a16:creationId xmlns:a16="http://schemas.microsoft.com/office/drawing/2014/main" id="{13E1694F-E959-11A2-89CB-47EA9330C6AE}"/>
                    </a:ext>
                  </a:extLst>
                </p:cNvPr>
                <p:cNvPicPr/>
                <p:nvPr/>
              </p:nvPicPr>
              <p:blipFill>
                <a:blip r:embed="rId657"/>
                <a:stretch>
                  <a:fillRect/>
                </a:stretch>
              </p:blipFill>
              <p:spPr>
                <a:xfrm>
                  <a:off x="10007160" y="1234140"/>
                  <a:ext cx="143640" cy="45720"/>
                </a:xfrm>
                <a:prstGeom prst="rect">
                  <a:avLst/>
                </a:prstGeom>
              </p:spPr>
            </p:pic>
          </mc:Fallback>
        </mc:AlternateContent>
      </p:grpSp>
      <p:grpSp>
        <p:nvGrpSpPr>
          <p:cNvPr id="875" name="Group 874">
            <a:extLst>
              <a:ext uri="{FF2B5EF4-FFF2-40B4-BE49-F238E27FC236}">
                <a16:creationId xmlns:a16="http://schemas.microsoft.com/office/drawing/2014/main" id="{BAB86F4E-3C64-BB25-6980-29018D504D40}"/>
              </a:ext>
            </a:extLst>
          </p:cNvPr>
          <p:cNvGrpSpPr/>
          <p:nvPr/>
        </p:nvGrpSpPr>
        <p:grpSpPr>
          <a:xfrm>
            <a:off x="7682640" y="1560390"/>
            <a:ext cx="2131200" cy="473760"/>
            <a:chOff x="7682640" y="1160340"/>
            <a:chExt cx="2131200" cy="473760"/>
          </a:xfrm>
        </p:grpSpPr>
        <mc:AlternateContent xmlns:mc="http://schemas.openxmlformats.org/markup-compatibility/2006" xmlns:p14="http://schemas.microsoft.com/office/powerpoint/2010/main">
          <mc:Choice Requires="p14">
            <p:contentPart p14:bwMode="auto" r:id="rId658">
              <p14:nvContentPartPr>
                <p14:cNvPr id="813" name="Ink 812">
                  <a:extLst>
                    <a:ext uri="{FF2B5EF4-FFF2-40B4-BE49-F238E27FC236}">
                      <a16:creationId xmlns:a16="http://schemas.microsoft.com/office/drawing/2014/main" id="{1ABBEBE3-01F8-CC08-F274-CDCBB1DD96A1}"/>
                    </a:ext>
                  </a:extLst>
                </p14:cNvPr>
                <p14:cNvContentPartPr/>
                <p14:nvPr/>
              </p14:nvContentPartPr>
              <p14:xfrm>
                <a:off x="7682640" y="1172580"/>
                <a:ext cx="13320" cy="146160"/>
              </p14:xfrm>
            </p:contentPart>
          </mc:Choice>
          <mc:Fallback xmlns="">
            <p:pic>
              <p:nvPicPr>
                <p:cNvPr id="813" name="Ink 812">
                  <a:extLst>
                    <a:ext uri="{FF2B5EF4-FFF2-40B4-BE49-F238E27FC236}">
                      <a16:creationId xmlns:a16="http://schemas.microsoft.com/office/drawing/2014/main" id="{1ABBEBE3-01F8-CC08-F274-CDCBB1DD96A1}"/>
                    </a:ext>
                  </a:extLst>
                </p:cNvPr>
                <p:cNvPicPr/>
                <p:nvPr/>
              </p:nvPicPr>
              <p:blipFill>
                <a:blip r:embed="rId659"/>
                <a:stretch>
                  <a:fillRect/>
                </a:stretch>
              </p:blipFill>
              <p:spPr>
                <a:xfrm>
                  <a:off x="7674000" y="1163940"/>
                  <a:ext cx="3096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660">
              <p14:nvContentPartPr>
                <p14:cNvPr id="814" name="Ink 813">
                  <a:extLst>
                    <a:ext uri="{FF2B5EF4-FFF2-40B4-BE49-F238E27FC236}">
                      <a16:creationId xmlns:a16="http://schemas.microsoft.com/office/drawing/2014/main" id="{454E5ABF-5A06-F24D-276D-6C286AAA8945}"/>
                    </a:ext>
                  </a:extLst>
                </p14:cNvPr>
                <p14:cNvContentPartPr/>
                <p14:nvPr/>
              </p14:nvContentPartPr>
              <p14:xfrm>
                <a:off x="7699200" y="1230900"/>
                <a:ext cx="103320" cy="26640"/>
              </p14:xfrm>
            </p:contentPart>
          </mc:Choice>
          <mc:Fallback xmlns="">
            <p:pic>
              <p:nvPicPr>
                <p:cNvPr id="814" name="Ink 813">
                  <a:extLst>
                    <a:ext uri="{FF2B5EF4-FFF2-40B4-BE49-F238E27FC236}">
                      <a16:creationId xmlns:a16="http://schemas.microsoft.com/office/drawing/2014/main" id="{454E5ABF-5A06-F24D-276D-6C286AAA8945}"/>
                    </a:ext>
                  </a:extLst>
                </p:cNvPr>
                <p:cNvPicPr/>
                <p:nvPr/>
              </p:nvPicPr>
              <p:blipFill>
                <a:blip r:embed="rId661"/>
                <a:stretch>
                  <a:fillRect/>
                </a:stretch>
              </p:blipFill>
              <p:spPr>
                <a:xfrm>
                  <a:off x="7690200" y="1222260"/>
                  <a:ext cx="12096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662">
              <p14:nvContentPartPr>
                <p14:cNvPr id="815" name="Ink 814">
                  <a:extLst>
                    <a:ext uri="{FF2B5EF4-FFF2-40B4-BE49-F238E27FC236}">
                      <a16:creationId xmlns:a16="http://schemas.microsoft.com/office/drawing/2014/main" id="{542390EF-804E-83FC-F044-EFF390A12C76}"/>
                    </a:ext>
                  </a:extLst>
                </p14:cNvPr>
                <p14:cNvContentPartPr/>
                <p14:nvPr/>
              </p14:nvContentPartPr>
              <p14:xfrm>
                <a:off x="7798560" y="1168980"/>
                <a:ext cx="9720" cy="140400"/>
              </p14:xfrm>
            </p:contentPart>
          </mc:Choice>
          <mc:Fallback xmlns="">
            <p:pic>
              <p:nvPicPr>
                <p:cNvPr id="815" name="Ink 814">
                  <a:extLst>
                    <a:ext uri="{FF2B5EF4-FFF2-40B4-BE49-F238E27FC236}">
                      <a16:creationId xmlns:a16="http://schemas.microsoft.com/office/drawing/2014/main" id="{542390EF-804E-83FC-F044-EFF390A12C76}"/>
                    </a:ext>
                  </a:extLst>
                </p:cNvPr>
                <p:cNvPicPr/>
                <p:nvPr/>
              </p:nvPicPr>
              <p:blipFill>
                <a:blip r:embed="rId663"/>
                <a:stretch>
                  <a:fillRect/>
                </a:stretch>
              </p:blipFill>
              <p:spPr>
                <a:xfrm>
                  <a:off x="7789920" y="1160340"/>
                  <a:ext cx="2736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664">
              <p14:nvContentPartPr>
                <p14:cNvPr id="816" name="Ink 815">
                  <a:extLst>
                    <a:ext uri="{FF2B5EF4-FFF2-40B4-BE49-F238E27FC236}">
                      <a16:creationId xmlns:a16="http://schemas.microsoft.com/office/drawing/2014/main" id="{C773666C-7A82-466F-F453-74E0D98928E6}"/>
                    </a:ext>
                  </a:extLst>
                </p14:cNvPr>
                <p14:cNvContentPartPr/>
                <p14:nvPr/>
              </p14:nvContentPartPr>
              <p14:xfrm>
                <a:off x="7847520" y="1244580"/>
                <a:ext cx="72000" cy="86760"/>
              </p14:xfrm>
            </p:contentPart>
          </mc:Choice>
          <mc:Fallback xmlns="">
            <p:pic>
              <p:nvPicPr>
                <p:cNvPr id="816" name="Ink 815">
                  <a:extLst>
                    <a:ext uri="{FF2B5EF4-FFF2-40B4-BE49-F238E27FC236}">
                      <a16:creationId xmlns:a16="http://schemas.microsoft.com/office/drawing/2014/main" id="{C773666C-7A82-466F-F453-74E0D98928E6}"/>
                    </a:ext>
                  </a:extLst>
                </p:cNvPr>
                <p:cNvPicPr/>
                <p:nvPr/>
              </p:nvPicPr>
              <p:blipFill>
                <a:blip r:embed="rId665"/>
                <a:stretch>
                  <a:fillRect/>
                </a:stretch>
              </p:blipFill>
              <p:spPr>
                <a:xfrm>
                  <a:off x="7838880" y="1235940"/>
                  <a:ext cx="896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666">
              <p14:nvContentPartPr>
                <p14:cNvPr id="818" name="Ink 817">
                  <a:extLst>
                    <a:ext uri="{FF2B5EF4-FFF2-40B4-BE49-F238E27FC236}">
                      <a16:creationId xmlns:a16="http://schemas.microsoft.com/office/drawing/2014/main" id="{B4E9B966-FDF0-8075-31EB-EEED3DD25BDA}"/>
                    </a:ext>
                  </a:extLst>
                </p14:cNvPr>
                <p14:cNvContentPartPr/>
                <p14:nvPr/>
              </p14:nvContentPartPr>
              <p14:xfrm>
                <a:off x="7976400" y="1273380"/>
                <a:ext cx="3960" cy="55440"/>
              </p14:xfrm>
            </p:contentPart>
          </mc:Choice>
          <mc:Fallback xmlns="">
            <p:pic>
              <p:nvPicPr>
                <p:cNvPr id="818" name="Ink 817">
                  <a:extLst>
                    <a:ext uri="{FF2B5EF4-FFF2-40B4-BE49-F238E27FC236}">
                      <a16:creationId xmlns:a16="http://schemas.microsoft.com/office/drawing/2014/main" id="{B4E9B966-FDF0-8075-31EB-EEED3DD25BDA}"/>
                    </a:ext>
                  </a:extLst>
                </p:cNvPr>
                <p:cNvPicPr/>
                <p:nvPr/>
              </p:nvPicPr>
              <p:blipFill>
                <a:blip r:embed="rId667"/>
                <a:stretch>
                  <a:fillRect/>
                </a:stretch>
              </p:blipFill>
              <p:spPr>
                <a:xfrm>
                  <a:off x="7967400" y="1264380"/>
                  <a:ext cx="216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668">
              <p14:nvContentPartPr>
                <p14:cNvPr id="819" name="Ink 818">
                  <a:extLst>
                    <a:ext uri="{FF2B5EF4-FFF2-40B4-BE49-F238E27FC236}">
                      <a16:creationId xmlns:a16="http://schemas.microsoft.com/office/drawing/2014/main" id="{79B29FF5-F251-DC5B-1F05-8823A105173F}"/>
                    </a:ext>
                  </a:extLst>
                </p14:cNvPr>
                <p14:cNvContentPartPr/>
                <p14:nvPr/>
              </p14:nvContentPartPr>
              <p14:xfrm>
                <a:off x="7978200" y="1187700"/>
                <a:ext cx="360" cy="5400"/>
              </p14:xfrm>
            </p:contentPart>
          </mc:Choice>
          <mc:Fallback xmlns="">
            <p:pic>
              <p:nvPicPr>
                <p:cNvPr id="819" name="Ink 818">
                  <a:extLst>
                    <a:ext uri="{FF2B5EF4-FFF2-40B4-BE49-F238E27FC236}">
                      <a16:creationId xmlns:a16="http://schemas.microsoft.com/office/drawing/2014/main" id="{79B29FF5-F251-DC5B-1F05-8823A105173F}"/>
                    </a:ext>
                  </a:extLst>
                </p:cNvPr>
                <p:cNvPicPr/>
                <p:nvPr/>
              </p:nvPicPr>
              <p:blipFill>
                <a:blip r:embed="rId121"/>
                <a:stretch>
                  <a:fillRect/>
                </a:stretch>
              </p:blipFill>
              <p:spPr>
                <a:xfrm>
                  <a:off x="7969560" y="1179060"/>
                  <a:ext cx="1800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669">
              <p14:nvContentPartPr>
                <p14:cNvPr id="821" name="Ink 820">
                  <a:extLst>
                    <a:ext uri="{FF2B5EF4-FFF2-40B4-BE49-F238E27FC236}">
                      <a16:creationId xmlns:a16="http://schemas.microsoft.com/office/drawing/2014/main" id="{5AA35FB3-90D4-A8F2-C1D7-6C8AC74371AF}"/>
                    </a:ext>
                  </a:extLst>
                </p14:cNvPr>
                <p14:cNvContentPartPr/>
                <p14:nvPr/>
              </p14:nvContentPartPr>
              <p14:xfrm>
                <a:off x="7974600" y="1201740"/>
                <a:ext cx="26280" cy="24120"/>
              </p14:xfrm>
            </p:contentPart>
          </mc:Choice>
          <mc:Fallback xmlns="">
            <p:pic>
              <p:nvPicPr>
                <p:cNvPr id="821" name="Ink 820">
                  <a:extLst>
                    <a:ext uri="{FF2B5EF4-FFF2-40B4-BE49-F238E27FC236}">
                      <a16:creationId xmlns:a16="http://schemas.microsoft.com/office/drawing/2014/main" id="{5AA35FB3-90D4-A8F2-C1D7-6C8AC74371AF}"/>
                    </a:ext>
                  </a:extLst>
                </p:cNvPr>
                <p:cNvPicPr/>
                <p:nvPr/>
              </p:nvPicPr>
              <p:blipFill>
                <a:blip r:embed="rId670"/>
                <a:stretch>
                  <a:fillRect/>
                </a:stretch>
              </p:blipFill>
              <p:spPr>
                <a:xfrm>
                  <a:off x="7965600" y="1193100"/>
                  <a:ext cx="4392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671">
              <p14:nvContentPartPr>
                <p14:cNvPr id="822" name="Ink 821">
                  <a:extLst>
                    <a:ext uri="{FF2B5EF4-FFF2-40B4-BE49-F238E27FC236}">
                      <a16:creationId xmlns:a16="http://schemas.microsoft.com/office/drawing/2014/main" id="{1A143F1E-9179-E350-6D5E-CCA3064DC7D0}"/>
                    </a:ext>
                  </a:extLst>
                </p14:cNvPr>
                <p14:cNvContentPartPr/>
                <p14:nvPr/>
              </p14:nvContentPartPr>
              <p14:xfrm>
                <a:off x="8033280" y="1270860"/>
                <a:ext cx="78480" cy="153360"/>
              </p14:xfrm>
            </p:contentPart>
          </mc:Choice>
          <mc:Fallback xmlns="">
            <p:pic>
              <p:nvPicPr>
                <p:cNvPr id="822" name="Ink 821">
                  <a:extLst>
                    <a:ext uri="{FF2B5EF4-FFF2-40B4-BE49-F238E27FC236}">
                      <a16:creationId xmlns:a16="http://schemas.microsoft.com/office/drawing/2014/main" id="{1A143F1E-9179-E350-6D5E-CCA3064DC7D0}"/>
                    </a:ext>
                  </a:extLst>
                </p:cNvPr>
                <p:cNvPicPr/>
                <p:nvPr/>
              </p:nvPicPr>
              <p:blipFill>
                <a:blip r:embed="rId672"/>
                <a:stretch>
                  <a:fillRect/>
                </a:stretch>
              </p:blipFill>
              <p:spPr>
                <a:xfrm>
                  <a:off x="8024640" y="1262220"/>
                  <a:ext cx="9612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673">
              <p14:nvContentPartPr>
                <p14:cNvPr id="823" name="Ink 822">
                  <a:extLst>
                    <a:ext uri="{FF2B5EF4-FFF2-40B4-BE49-F238E27FC236}">
                      <a16:creationId xmlns:a16="http://schemas.microsoft.com/office/drawing/2014/main" id="{17958D76-140C-8D2E-C5C6-540B2FB865AC}"/>
                    </a:ext>
                  </a:extLst>
                </p14:cNvPr>
                <p14:cNvContentPartPr/>
                <p14:nvPr/>
              </p14:nvContentPartPr>
              <p14:xfrm>
                <a:off x="8177640" y="1199580"/>
                <a:ext cx="18720" cy="139320"/>
              </p14:xfrm>
            </p:contentPart>
          </mc:Choice>
          <mc:Fallback xmlns="">
            <p:pic>
              <p:nvPicPr>
                <p:cNvPr id="823" name="Ink 822">
                  <a:extLst>
                    <a:ext uri="{FF2B5EF4-FFF2-40B4-BE49-F238E27FC236}">
                      <a16:creationId xmlns:a16="http://schemas.microsoft.com/office/drawing/2014/main" id="{17958D76-140C-8D2E-C5C6-540B2FB865AC}"/>
                    </a:ext>
                  </a:extLst>
                </p:cNvPr>
                <p:cNvPicPr/>
                <p:nvPr/>
              </p:nvPicPr>
              <p:blipFill>
                <a:blip r:embed="rId674"/>
                <a:stretch>
                  <a:fillRect/>
                </a:stretch>
              </p:blipFill>
              <p:spPr>
                <a:xfrm>
                  <a:off x="8168640" y="1190940"/>
                  <a:ext cx="3636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675">
              <p14:nvContentPartPr>
                <p14:cNvPr id="824" name="Ink 823">
                  <a:extLst>
                    <a:ext uri="{FF2B5EF4-FFF2-40B4-BE49-F238E27FC236}">
                      <a16:creationId xmlns:a16="http://schemas.microsoft.com/office/drawing/2014/main" id="{50B48890-125D-28F6-B95F-9E11E96F24FE}"/>
                    </a:ext>
                  </a:extLst>
                </p14:cNvPr>
                <p14:cNvContentPartPr/>
                <p14:nvPr/>
              </p14:nvContentPartPr>
              <p14:xfrm>
                <a:off x="8146320" y="1260780"/>
                <a:ext cx="113400" cy="14400"/>
              </p14:xfrm>
            </p:contentPart>
          </mc:Choice>
          <mc:Fallback xmlns="">
            <p:pic>
              <p:nvPicPr>
                <p:cNvPr id="824" name="Ink 823">
                  <a:extLst>
                    <a:ext uri="{FF2B5EF4-FFF2-40B4-BE49-F238E27FC236}">
                      <a16:creationId xmlns:a16="http://schemas.microsoft.com/office/drawing/2014/main" id="{50B48890-125D-28F6-B95F-9E11E96F24FE}"/>
                    </a:ext>
                  </a:extLst>
                </p:cNvPr>
                <p:cNvPicPr/>
                <p:nvPr/>
              </p:nvPicPr>
              <p:blipFill>
                <a:blip r:embed="rId676"/>
                <a:stretch>
                  <a:fillRect/>
                </a:stretch>
              </p:blipFill>
              <p:spPr>
                <a:xfrm>
                  <a:off x="8137680" y="1251780"/>
                  <a:ext cx="13104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677">
              <p14:nvContentPartPr>
                <p14:cNvPr id="825" name="Ink 824">
                  <a:extLst>
                    <a:ext uri="{FF2B5EF4-FFF2-40B4-BE49-F238E27FC236}">
                      <a16:creationId xmlns:a16="http://schemas.microsoft.com/office/drawing/2014/main" id="{F192EF63-2831-C4D2-67A3-09D81804E6A3}"/>
                    </a:ext>
                  </a:extLst>
                </p14:cNvPr>
                <p14:cNvContentPartPr/>
                <p14:nvPr/>
              </p14:nvContentPartPr>
              <p14:xfrm>
                <a:off x="8280240" y="1185900"/>
                <a:ext cx="114480" cy="177480"/>
              </p14:xfrm>
            </p:contentPart>
          </mc:Choice>
          <mc:Fallback xmlns="">
            <p:pic>
              <p:nvPicPr>
                <p:cNvPr id="825" name="Ink 824">
                  <a:extLst>
                    <a:ext uri="{FF2B5EF4-FFF2-40B4-BE49-F238E27FC236}">
                      <a16:creationId xmlns:a16="http://schemas.microsoft.com/office/drawing/2014/main" id="{F192EF63-2831-C4D2-67A3-09D81804E6A3}"/>
                    </a:ext>
                  </a:extLst>
                </p:cNvPr>
                <p:cNvPicPr/>
                <p:nvPr/>
              </p:nvPicPr>
              <p:blipFill>
                <a:blip r:embed="rId678"/>
                <a:stretch>
                  <a:fillRect/>
                </a:stretch>
              </p:blipFill>
              <p:spPr>
                <a:xfrm>
                  <a:off x="8271600" y="1176900"/>
                  <a:ext cx="13212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679">
              <p14:nvContentPartPr>
                <p14:cNvPr id="827" name="Ink 826">
                  <a:extLst>
                    <a:ext uri="{FF2B5EF4-FFF2-40B4-BE49-F238E27FC236}">
                      <a16:creationId xmlns:a16="http://schemas.microsoft.com/office/drawing/2014/main" id="{C67B72F4-5764-1ED0-2AAC-BB9B4200B488}"/>
                    </a:ext>
                  </a:extLst>
                </p14:cNvPr>
                <p14:cNvContentPartPr/>
                <p14:nvPr/>
              </p14:nvContentPartPr>
              <p14:xfrm>
                <a:off x="8621520" y="1179060"/>
                <a:ext cx="81720" cy="183600"/>
              </p14:xfrm>
            </p:contentPart>
          </mc:Choice>
          <mc:Fallback xmlns="">
            <p:pic>
              <p:nvPicPr>
                <p:cNvPr id="827" name="Ink 826">
                  <a:extLst>
                    <a:ext uri="{FF2B5EF4-FFF2-40B4-BE49-F238E27FC236}">
                      <a16:creationId xmlns:a16="http://schemas.microsoft.com/office/drawing/2014/main" id="{C67B72F4-5764-1ED0-2AAC-BB9B4200B488}"/>
                    </a:ext>
                  </a:extLst>
                </p:cNvPr>
                <p:cNvPicPr/>
                <p:nvPr/>
              </p:nvPicPr>
              <p:blipFill>
                <a:blip r:embed="rId680"/>
                <a:stretch>
                  <a:fillRect/>
                </a:stretch>
              </p:blipFill>
              <p:spPr>
                <a:xfrm>
                  <a:off x="8612880" y="1170060"/>
                  <a:ext cx="9936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681">
              <p14:nvContentPartPr>
                <p14:cNvPr id="828" name="Ink 827">
                  <a:extLst>
                    <a:ext uri="{FF2B5EF4-FFF2-40B4-BE49-F238E27FC236}">
                      <a16:creationId xmlns:a16="http://schemas.microsoft.com/office/drawing/2014/main" id="{9554F547-D8BA-7573-C7DB-563A858C642F}"/>
                    </a:ext>
                  </a:extLst>
                </p14:cNvPr>
                <p14:cNvContentPartPr/>
                <p14:nvPr/>
              </p14:nvContentPartPr>
              <p14:xfrm>
                <a:off x="8789640" y="1316580"/>
                <a:ext cx="720" cy="15480"/>
              </p14:xfrm>
            </p:contentPart>
          </mc:Choice>
          <mc:Fallback xmlns="">
            <p:pic>
              <p:nvPicPr>
                <p:cNvPr id="828" name="Ink 827">
                  <a:extLst>
                    <a:ext uri="{FF2B5EF4-FFF2-40B4-BE49-F238E27FC236}">
                      <a16:creationId xmlns:a16="http://schemas.microsoft.com/office/drawing/2014/main" id="{9554F547-D8BA-7573-C7DB-563A858C642F}"/>
                    </a:ext>
                  </a:extLst>
                </p:cNvPr>
                <p:cNvPicPr/>
                <p:nvPr/>
              </p:nvPicPr>
              <p:blipFill>
                <a:blip r:embed="rId682"/>
                <a:stretch>
                  <a:fillRect/>
                </a:stretch>
              </p:blipFill>
              <p:spPr>
                <a:xfrm>
                  <a:off x="8781000" y="1307580"/>
                  <a:ext cx="1836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683">
              <p14:nvContentPartPr>
                <p14:cNvPr id="830" name="Ink 829">
                  <a:extLst>
                    <a:ext uri="{FF2B5EF4-FFF2-40B4-BE49-F238E27FC236}">
                      <a16:creationId xmlns:a16="http://schemas.microsoft.com/office/drawing/2014/main" id="{5E882BD9-86DB-6BBD-2CF1-1B1385108C38}"/>
                    </a:ext>
                  </a:extLst>
                </p14:cNvPr>
                <p14:cNvContentPartPr/>
                <p14:nvPr/>
              </p14:nvContentPartPr>
              <p14:xfrm>
                <a:off x="8804400" y="1227660"/>
                <a:ext cx="10080" cy="6480"/>
              </p14:xfrm>
            </p:contentPart>
          </mc:Choice>
          <mc:Fallback xmlns="">
            <p:pic>
              <p:nvPicPr>
                <p:cNvPr id="830" name="Ink 829">
                  <a:extLst>
                    <a:ext uri="{FF2B5EF4-FFF2-40B4-BE49-F238E27FC236}">
                      <a16:creationId xmlns:a16="http://schemas.microsoft.com/office/drawing/2014/main" id="{5E882BD9-86DB-6BBD-2CF1-1B1385108C38}"/>
                    </a:ext>
                  </a:extLst>
                </p:cNvPr>
                <p:cNvPicPr/>
                <p:nvPr/>
              </p:nvPicPr>
              <p:blipFill>
                <a:blip r:embed="rId684"/>
                <a:stretch>
                  <a:fillRect/>
                </a:stretch>
              </p:blipFill>
              <p:spPr>
                <a:xfrm>
                  <a:off x="8795760" y="1218660"/>
                  <a:ext cx="277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85">
              <p14:nvContentPartPr>
                <p14:cNvPr id="832" name="Ink 831">
                  <a:extLst>
                    <a:ext uri="{FF2B5EF4-FFF2-40B4-BE49-F238E27FC236}">
                      <a16:creationId xmlns:a16="http://schemas.microsoft.com/office/drawing/2014/main" id="{F1CE297F-77F4-EA53-5521-E74CA320DA4A}"/>
                    </a:ext>
                  </a:extLst>
                </p14:cNvPr>
                <p14:cNvContentPartPr/>
                <p14:nvPr/>
              </p14:nvContentPartPr>
              <p14:xfrm>
                <a:off x="8912400" y="1160340"/>
                <a:ext cx="67320" cy="202680"/>
              </p14:xfrm>
            </p:contentPart>
          </mc:Choice>
          <mc:Fallback xmlns="">
            <p:pic>
              <p:nvPicPr>
                <p:cNvPr id="832" name="Ink 831">
                  <a:extLst>
                    <a:ext uri="{FF2B5EF4-FFF2-40B4-BE49-F238E27FC236}">
                      <a16:creationId xmlns:a16="http://schemas.microsoft.com/office/drawing/2014/main" id="{F1CE297F-77F4-EA53-5521-E74CA320DA4A}"/>
                    </a:ext>
                  </a:extLst>
                </p:cNvPr>
                <p:cNvPicPr/>
                <p:nvPr/>
              </p:nvPicPr>
              <p:blipFill>
                <a:blip r:embed="rId686"/>
                <a:stretch>
                  <a:fillRect/>
                </a:stretch>
              </p:blipFill>
              <p:spPr>
                <a:xfrm>
                  <a:off x="8903400" y="1151340"/>
                  <a:ext cx="849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687">
              <p14:nvContentPartPr>
                <p14:cNvPr id="833" name="Ink 832">
                  <a:extLst>
                    <a:ext uri="{FF2B5EF4-FFF2-40B4-BE49-F238E27FC236}">
                      <a16:creationId xmlns:a16="http://schemas.microsoft.com/office/drawing/2014/main" id="{0840B008-0249-6422-7AEC-97948711E419}"/>
                    </a:ext>
                  </a:extLst>
                </p14:cNvPr>
                <p14:cNvContentPartPr/>
                <p14:nvPr/>
              </p14:nvContentPartPr>
              <p14:xfrm>
                <a:off x="8904120" y="1283100"/>
                <a:ext cx="70560" cy="9360"/>
              </p14:xfrm>
            </p:contentPart>
          </mc:Choice>
          <mc:Fallback xmlns="">
            <p:pic>
              <p:nvPicPr>
                <p:cNvPr id="833" name="Ink 832">
                  <a:extLst>
                    <a:ext uri="{FF2B5EF4-FFF2-40B4-BE49-F238E27FC236}">
                      <a16:creationId xmlns:a16="http://schemas.microsoft.com/office/drawing/2014/main" id="{0840B008-0249-6422-7AEC-97948711E419}"/>
                    </a:ext>
                  </a:extLst>
                </p:cNvPr>
                <p:cNvPicPr/>
                <p:nvPr/>
              </p:nvPicPr>
              <p:blipFill>
                <a:blip r:embed="rId688"/>
                <a:stretch>
                  <a:fillRect/>
                </a:stretch>
              </p:blipFill>
              <p:spPr>
                <a:xfrm>
                  <a:off x="8895120" y="1274100"/>
                  <a:ext cx="8820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689">
              <p14:nvContentPartPr>
                <p14:cNvPr id="834" name="Ink 833">
                  <a:extLst>
                    <a:ext uri="{FF2B5EF4-FFF2-40B4-BE49-F238E27FC236}">
                      <a16:creationId xmlns:a16="http://schemas.microsoft.com/office/drawing/2014/main" id="{4911797C-82B4-C5AE-E539-E8AAF91A280B}"/>
                    </a:ext>
                  </a:extLst>
                </p14:cNvPr>
                <p14:cNvContentPartPr/>
                <p14:nvPr/>
              </p14:nvContentPartPr>
              <p14:xfrm>
                <a:off x="8995920" y="1167180"/>
                <a:ext cx="83520" cy="178200"/>
              </p14:xfrm>
            </p:contentPart>
          </mc:Choice>
          <mc:Fallback xmlns="">
            <p:pic>
              <p:nvPicPr>
                <p:cNvPr id="834" name="Ink 833">
                  <a:extLst>
                    <a:ext uri="{FF2B5EF4-FFF2-40B4-BE49-F238E27FC236}">
                      <a16:creationId xmlns:a16="http://schemas.microsoft.com/office/drawing/2014/main" id="{4911797C-82B4-C5AE-E539-E8AAF91A280B}"/>
                    </a:ext>
                  </a:extLst>
                </p:cNvPr>
                <p:cNvPicPr/>
                <p:nvPr/>
              </p:nvPicPr>
              <p:blipFill>
                <a:blip r:embed="rId690"/>
                <a:stretch>
                  <a:fillRect/>
                </a:stretch>
              </p:blipFill>
              <p:spPr>
                <a:xfrm>
                  <a:off x="8986920" y="1158180"/>
                  <a:ext cx="10116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691">
              <p14:nvContentPartPr>
                <p14:cNvPr id="835" name="Ink 834">
                  <a:extLst>
                    <a:ext uri="{FF2B5EF4-FFF2-40B4-BE49-F238E27FC236}">
                      <a16:creationId xmlns:a16="http://schemas.microsoft.com/office/drawing/2014/main" id="{0378B11C-CF1D-C92B-03CC-B330DE841125}"/>
                    </a:ext>
                  </a:extLst>
                </p14:cNvPr>
                <p14:cNvContentPartPr/>
                <p14:nvPr/>
              </p14:nvContentPartPr>
              <p14:xfrm>
                <a:off x="8988360" y="1281660"/>
                <a:ext cx="70920" cy="8280"/>
              </p14:xfrm>
            </p:contentPart>
          </mc:Choice>
          <mc:Fallback xmlns="">
            <p:pic>
              <p:nvPicPr>
                <p:cNvPr id="835" name="Ink 834">
                  <a:extLst>
                    <a:ext uri="{FF2B5EF4-FFF2-40B4-BE49-F238E27FC236}">
                      <a16:creationId xmlns:a16="http://schemas.microsoft.com/office/drawing/2014/main" id="{0378B11C-CF1D-C92B-03CC-B330DE841125}"/>
                    </a:ext>
                  </a:extLst>
                </p:cNvPr>
                <p:cNvPicPr/>
                <p:nvPr/>
              </p:nvPicPr>
              <p:blipFill>
                <a:blip r:embed="rId692"/>
                <a:stretch>
                  <a:fillRect/>
                </a:stretch>
              </p:blipFill>
              <p:spPr>
                <a:xfrm>
                  <a:off x="8979360" y="1273020"/>
                  <a:ext cx="885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693">
              <p14:nvContentPartPr>
                <p14:cNvPr id="836" name="Ink 835">
                  <a:extLst>
                    <a:ext uri="{FF2B5EF4-FFF2-40B4-BE49-F238E27FC236}">
                      <a16:creationId xmlns:a16="http://schemas.microsoft.com/office/drawing/2014/main" id="{2228C67F-3386-D58C-9B34-AB352324C789}"/>
                    </a:ext>
                  </a:extLst>
                </p14:cNvPr>
                <p14:cNvContentPartPr/>
                <p14:nvPr/>
              </p14:nvContentPartPr>
              <p14:xfrm>
                <a:off x="9078720" y="1292100"/>
                <a:ext cx="59760" cy="88920"/>
              </p14:xfrm>
            </p:contentPart>
          </mc:Choice>
          <mc:Fallback xmlns="">
            <p:pic>
              <p:nvPicPr>
                <p:cNvPr id="836" name="Ink 835">
                  <a:extLst>
                    <a:ext uri="{FF2B5EF4-FFF2-40B4-BE49-F238E27FC236}">
                      <a16:creationId xmlns:a16="http://schemas.microsoft.com/office/drawing/2014/main" id="{2228C67F-3386-D58C-9B34-AB352324C789}"/>
                    </a:ext>
                  </a:extLst>
                </p:cNvPr>
                <p:cNvPicPr/>
                <p:nvPr/>
              </p:nvPicPr>
              <p:blipFill>
                <a:blip r:embed="rId694"/>
                <a:stretch>
                  <a:fillRect/>
                </a:stretch>
              </p:blipFill>
              <p:spPr>
                <a:xfrm>
                  <a:off x="9069720" y="1283100"/>
                  <a:ext cx="7740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695">
              <p14:nvContentPartPr>
                <p14:cNvPr id="837" name="Ink 836">
                  <a:extLst>
                    <a:ext uri="{FF2B5EF4-FFF2-40B4-BE49-F238E27FC236}">
                      <a16:creationId xmlns:a16="http://schemas.microsoft.com/office/drawing/2014/main" id="{F118A365-5396-B292-B228-D0B248D334DE}"/>
                    </a:ext>
                  </a:extLst>
                </p14:cNvPr>
                <p14:cNvContentPartPr/>
                <p14:nvPr/>
              </p14:nvContentPartPr>
              <p14:xfrm>
                <a:off x="9187080" y="1285260"/>
                <a:ext cx="69480" cy="93960"/>
              </p14:xfrm>
            </p:contentPart>
          </mc:Choice>
          <mc:Fallback xmlns="">
            <p:pic>
              <p:nvPicPr>
                <p:cNvPr id="837" name="Ink 836">
                  <a:extLst>
                    <a:ext uri="{FF2B5EF4-FFF2-40B4-BE49-F238E27FC236}">
                      <a16:creationId xmlns:a16="http://schemas.microsoft.com/office/drawing/2014/main" id="{F118A365-5396-B292-B228-D0B248D334DE}"/>
                    </a:ext>
                  </a:extLst>
                </p:cNvPr>
                <p:cNvPicPr/>
                <p:nvPr/>
              </p:nvPicPr>
              <p:blipFill>
                <a:blip r:embed="rId696"/>
                <a:stretch>
                  <a:fillRect/>
                </a:stretch>
              </p:blipFill>
              <p:spPr>
                <a:xfrm>
                  <a:off x="9178440" y="1276260"/>
                  <a:ext cx="8712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697">
              <p14:nvContentPartPr>
                <p14:cNvPr id="839" name="Ink 838">
                  <a:extLst>
                    <a:ext uri="{FF2B5EF4-FFF2-40B4-BE49-F238E27FC236}">
                      <a16:creationId xmlns:a16="http://schemas.microsoft.com/office/drawing/2014/main" id="{7A2531CD-502F-A8B1-052B-88872F14FB13}"/>
                    </a:ext>
                  </a:extLst>
                </p14:cNvPr>
                <p14:cNvContentPartPr/>
                <p14:nvPr/>
              </p14:nvContentPartPr>
              <p14:xfrm>
                <a:off x="9299760" y="1280220"/>
                <a:ext cx="68400" cy="87120"/>
              </p14:xfrm>
            </p:contentPart>
          </mc:Choice>
          <mc:Fallback xmlns="">
            <p:pic>
              <p:nvPicPr>
                <p:cNvPr id="839" name="Ink 838">
                  <a:extLst>
                    <a:ext uri="{FF2B5EF4-FFF2-40B4-BE49-F238E27FC236}">
                      <a16:creationId xmlns:a16="http://schemas.microsoft.com/office/drawing/2014/main" id="{7A2531CD-502F-A8B1-052B-88872F14FB13}"/>
                    </a:ext>
                  </a:extLst>
                </p:cNvPr>
                <p:cNvPicPr/>
                <p:nvPr/>
              </p:nvPicPr>
              <p:blipFill>
                <a:blip r:embed="rId698"/>
                <a:stretch>
                  <a:fillRect/>
                </a:stretch>
              </p:blipFill>
              <p:spPr>
                <a:xfrm>
                  <a:off x="9290760" y="1271220"/>
                  <a:ext cx="8604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699">
              <p14:nvContentPartPr>
                <p14:cNvPr id="841" name="Ink 840">
                  <a:extLst>
                    <a:ext uri="{FF2B5EF4-FFF2-40B4-BE49-F238E27FC236}">
                      <a16:creationId xmlns:a16="http://schemas.microsoft.com/office/drawing/2014/main" id="{0696C595-D8B9-75D2-CC69-03AC66E8EA04}"/>
                    </a:ext>
                  </a:extLst>
                </p14:cNvPr>
                <p14:cNvContentPartPr/>
                <p14:nvPr/>
              </p14:nvContentPartPr>
              <p14:xfrm>
                <a:off x="9414960" y="1287060"/>
                <a:ext cx="69120" cy="72720"/>
              </p14:xfrm>
            </p:contentPart>
          </mc:Choice>
          <mc:Fallback xmlns="">
            <p:pic>
              <p:nvPicPr>
                <p:cNvPr id="841" name="Ink 840">
                  <a:extLst>
                    <a:ext uri="{FF2B5EF4-FFF2-40B4-BE49-F238E27FC236}">
                      <a16:creationId xmlns:a16="http://schemas.microsoft.com/office/drawing/2014/main" id="{0696C595-D8B9-75D2-CC69-03AC66E8EA04}"/>
                    </a:ext>
                  </a:extLst>
                </p:cNvPr>
                <p:cNvPicPr/>
                <p:nvPr/>
              </p:nvPicPr>
              <p:blipFill>
                <a:blip r:embed="rId700"/>
                <a:stretch>
                  <a:fillRect/>
                </a:stretch>
              </p:blipFill>
              <p:spPr>
                <a:xfrm>
                  <a:off x="9406320" y="1278060"/>
                  <a:ext cx="8676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701">
              <p14:nvContentPartPr>
                <p14:cNvPr id="842" name="Ink 841">
                  <a:extLst>
                    <a:ext uri="{FF2B5EF4-FFF2-40B4-BE49-F238E27FC236}">
                      <a16:creationId xmlns:a16="http://schemas.microsoft.com/office/drawing/2014/main" id="{820F0735-49FF-037F-7925-8883CE06228B}"/>
                    </a:ext>
                  </a:extLst>
                </p14:cNvPr>
                <p14:cNvContentPartPr/>
                <p14:nvPr/>
              </p14:nvContentPartPr>
              <p14:xfrm>
                <a:off x="9529440" y="1273020"/>
                <a:ext cx="55800" cy="80280"/>
              </p14:xfrm>
            </p:contentPart>
          </mc:Choice>
          <mc:Fallback xmlns="">
            <p:pic>
              <p:nvPicPr>
                <p:cNvPr id="842" name="Ink 841">
                  <a:extLst>
                    <a:ext uri="{FF2B5EF4-FFF2-40B4-BE49-F238E27FC236}">
                      <a16:creationId xmlns:a16="http://schemas.microsoft.com/office/drawing/2014/main" id="{820F0735-49FF-037F-7925-8883CE06228B}"/>
                    </a:ext>
                  </a:extLst>
                </p:cNvPr>
                <p:cNvPicPr/>
                <p:nvPr/>
              </p:nvPicPr>
              <p:blipFill>
                <a:blip r:embed="rId702"/>
                <a:stretch>
                  <a:fillRect/>
                </a:stretch>
              </p:blipFill>
              <p:spPr>
                <a:xfrm>
                  <a:off x="9520440" y="1264020"/>
                  <a:ext cx="7344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703">
              <p14:nvContentPartPr>
                <p14:cNvPr id="844" name="Ink 843">
                  <a:extLst>
                    <a:ext uri="{FF2B5EF4-FFF2-40B4-BE49-F238E27FC236}">
                      <a16:creationId xmlns:a16="http://schemas.microsoft.com/office/drawing/2014/main" id="{E681152B-8D06-B834-FD10-6DBBBFDC4B7B}"/>
                    </a:ext>
                  </a:extLst>
                </p14:cNvPr>
                <p14:cNvContentPartPr/>
                <p14:nvPr/>
              </p14:nvContentPartPr>
              <p14:xfrm>
                <a:off x="9641400" y="1259700"/>
                <a:ext cx="98640" cy="105840"/>
              </p14:xfrm>
            </p:contentPart>
          </mc:Choice>
          <mc:Fallback xmlns="">
            <p:pic>
              <p:nvPicPr>
                <p:cNvPr id="844" name="Ink 843">
                  <a:extLst>
                    <a:ext uri="{FF2B5EF4-FFF2-40B4-BE49-F238E27FC236}">
                      <a16:creationId xmlns:a16="http://schemas.microsoft.com/office/drawing/2014/main" id="{E681152B-8D06-B834-FD10-6DBBBFDC4B7B}"/>
                    </a:ext>
                  </a:extLst>
                </p:cNvPr>
                <p:cNvPicPr/>
                <p:nvPr/>
              </p:nvPicPr>
              <p:blipFill>
                <a:blip r:embed="rId704"/>
                <a:stretch>
                  <a:fillRect/>
                </a:stretch>
              </p:blipFill>
              <p:spPr>
                <a:xfrm>
                  <a:off x="9632760" y="1251060"/>
                  <a:ext cx="11628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705">
              <p14:nvContentPartPr>
                <p14:cNvPr id="850" name="Ink 849">
                  <a:extLst>
                    <a:ext uri="{FF2B5EF4-FFF2-40B4-BE49-F238E27FC236}">
                      <a16:creationId xmlns:a16="http://schemas.microsoft.com/office/drawing/2014/main" id="{1B4C261F-F101-0754-A440-81D656B9513D}"/>
                    </a:ext>
                  </a:extLst>
                </p14:cNvPr>
                <p14:cNvContentPartPr/>
                <p14:nvPr/>
              </p14:nvContentPartPr>
              <p14:xfrm>
                <a:off x="7973520" y="1482180"/>
                <a:ext cx="93240" cy="142560"/>
              </p14:xfrm>
            </p:contentPart>
          </mc:Choice>
          <mc:Fallback xmlns="">
            <p:pic>
              <p:nvPicPr>
                <p:cNvPr id="850" name="Ink 849">
                  <a:extLst>
                    <a:ext uri="{FF2B5EF4-FFF2-40B4-BE49-F238E27FC236}">
                      <a16:creationId xmlns:a16="http://schemas.microsoft.com/office/drawing/2014/main" id="{1B4C261F-F101-0754-A440-81D656B9513D}"/>
                    </a:ext>
                  </a:extLst>
                </p:cNvPr>
                <p:cNvPicPr/>
                <p:nvPr/>
              </p:nvPicPr>
              <p:blipFill>
                <a:blip r:embed="rId706"/>
                <a:stretch>
                  <a:fillRect/>
                </a:stretch>
              </p:blipFill>
              <p:spPr>
                <a:xfrm>
                  <a:off x="7964880" y="1473540"/>
                  <a:ext cx="11088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707">
              <p14:nvContentPartPr>
                <p14:cNvPr id="851" name="Ink 850">
                  <a:extLst>
                    <a:ext uri="{FF2B5EF4-FFF2-40B4-BE49-F238E27FC236}">
                      <a16:creationId xmlns:a16="http://schemas.microsoft.com/office/drawing/2014/main" id="{66820A73-DDC8-1692-8D30-53D2AB4EEFF5}"/>
                    </a:ext>
                  </a:extLst>
                </p14:cNvPr>
                <p14:cNvContentPartPr/>
                <p14:nvPr/>
              </p14:nvContentPartPr>
              <p14:xfrm>
                <a:off x="8112120" y="1543020"/>
                <a:ext cx="79200" cy="65880"/>
              </p14:xfrm>
            </p:contentPart>
          </mc:Choice>
          <mc:Fallback xmlns="">
            <p:pic>
              <p:nvPicPr>
                <p:cNvPr id="851" name="Ink 850">
                  <a:extLst>
                    <a:ext uri="{FF2B5EF4-FFF2-40B4-BE49-F238E27FC236}">
                      <a16:creationId xmlns:a16="http://schemas.microsoft.com/office/drawing/2014/main" id="{66820A73-DDC8-1692-8D30-53D2AB4EEFF5}"/>
                    </a:ext>
                  </a:extLst>
                </p:cNvPr>
                <p:cNvPicPr/>
                <p:nvPr/>
              </p:nvPicPr>
              <p:blipFill>
                <a:blip r:embed="rId708"/>
                <a:stretch>
                  <a:fillRect/>
                </a:stretch>
              </p:blipFill>
              <p:spPr>
                <a:xfrm>
                  <a:off x="8103120" y="1534380"/>
                  <a:ext cx="9684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709">
              <p14:nvContentPartPr>
                <p14:cNvPr id="852" name="Ink 851">
                  <a:extLst>
                    <a:ext uri="{FF2B5EF4-FFF2-40B4-BE49-F238E27FC236}">
                      <a16:creationId xmlns:a16="http://schemas.microsoft.com/office/drawing/2014/main" id="{536073AA-7144-8B55-155C-C4FB4E5CE8EC}"/>
                    </a:ext>
                  </a:extLst>
                </p14:cNvPr>
                <p14:cNvContentPartPr/>
                <p14:nvPr/>
              </p14:nvContentPartPr>
              <p14:xfrm>
                <a:off x="8238840" y="1525380"/>
                <a:ext cx="89280" cy="81000"/>
              </p14:xfrm>
            </p:contentPart>
          </mc:Choice>
          <mc:Fallback xmlns="">
            <p:pic>
              <p:nvPicPr>
                <p:cNvPr id="852" name="Ink 851">
                  <a:extLst>
                    <a:ext uri="{FF2B5EF4-FFF2-40B4-BE49-F238E27FC236}">
                      <a16:creationId xmlns:a16="http://schemas.microsoft.com/office/drawing/2014/main" id="{536073AA-7144-8B55-155C-C4FB4E5CE8EC}"/>
                    </a:ext>
                  </a:extLst>
                </p:cNvPr>
                <p:cNvPicPr/>
                <p:nvPr/>
              </p:nvPicPr>
              <p:blipFill>
                <a:blip r:embed="rId710"/>
                <a:stretch>
                  <a:fillRect/>
                </a:stretch>
              </p:blipFill>
              <p:spPr>
                <a:xfrm>
                  <a:off x="8230200" y="1516740"/>
                  <a:ext cx="10692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711">
              <p14:nvContentPartPr>
                <p14:cNvPr id="854" name="Ink 853">
                  <a:extLst>
                    <a:ext uri="{FF2B5EF4-FFF2-40B4-BE49-F238E27FC236}">
                      <a16:creationId xmlns:a16="http://schemas.microsoft.com/office/drawing/2014/main" id="{E991A88B-0FF6-E149-2FFB-A1EAA1ED8096}"/>
                    </a:ext>
                  </a:extLst>
                </p14:cNvPr>
                <p14:cNvContentPartPr/>
                <p14:nvPr/>
              </p14:nvContentPartPr>
              <p14:xfrm>
                <a:off x="8365200" y="1494420"/>
                <a:ext cx="62280" cy="110520"/>
              </p14:xfrm>
            </p:contentPart>
          </mc:Choice>
          <mc:Fallback xmlns="">
            <p:pic>
              <p:nvPicPr>
                <p:cNvPr id="854" name="Ink 853">
                  <a:extLst>
                    <a:ext uri="{FF2B5EF4-FFF2-40B4-BE49-F238E27FC236}">
                      <a16:creationId xmlns:a16="http://schemas.microsoft.com/office/drawing/2014/main" id="{E991A88B-0FF6-E149-2FFB-A1EAA1ED8096}"/>
                    </a:ext>
                  </a:extLst>
                </p:cNvPr>
                <p:cNvPicPr/>
                <p:nvPr/>
              </p:nvPicPr>
              <p:blipFill>
                <a:blip r:embed="rId712"/>
                <a:stretch>
                  <a:fillRect/>
                </a:stretch>
              </p:blipFill>
              <p:spPr>
                <a:xfrm>
                  <a:off x="8356560" y="1485420"/>
                  <a:ext cx="7992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713">
              <p14:nvContentPartPr>
                <p14:cNvPr id="855" name="Ink 854">
                  <a:extLst>
                    <a:ext uri="{FF2B5EF4-FFF2-40B4-BE49-F238E27FC236}">
                      <a16:creationId xmlns:a16="http://schemas.microsoft.com/office/drawing/2014/main" id="{B6614039-57AC-EFCC-E4D5-E9FF509137A0}"/>
                    </a:ext>
                  </a:extLst>
                </p14:cNvPr>
                <p14:cNvContentPartPr/>
                <p14:nvPr/>
              </p14:nvContentPartPr>
              <p14:xfrm>
                <a:off x="8490840" y="1452660"/>
                <a:ext cx="16560" cy="155880"/>
              </p14:xfrm>
            </p:contentPart>
          </mc:Choice>
          <mc:Fallback xmlns="">
            <p:pic>
              <p:nvPicPr>
                <p:cNvPr id="855" name="Ink 854">
                  <a:extLst>
                    <a:ext uri="{FF2B5EF4-FFF2-40B4-BE49-F238E27FC236}">
                      <a16:creationId xmlns:a16="http://schemas.microsoft.com/office/drawing/2014/main" id="{B6614039-57AC-EFCC-E4D5-E9FF509137A0}"/>
                    </a:ext>
                  </a:extLst>
                </p:cNvPr>
                <p:cNvPicPr/>
                <p:nvPr/>
              </p:nvPicPr>
              <p:blipFill>
                <a:blip r:embed="rId714"/>
                <a:stretch>
                  <a:fillRect/>
                </a:stretch>
              </p:blipFill>
              <p:spPr>
                <a:xfrm>
                  <a:off x="8482200" y="1444020"/>
                  <a:ext cx="3420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715">
              <p14:nvContentPartPr>
                <p14:cNvPr id="856" name="Ink 855">
                  <a:extLst>
                    <a:ext uri="{FF2B5EF4-FFF2-40B4-BE49-F238E27FC236}">
                      <a16:creationId xmlns:a16="http://schemas.microsoft.com/office/drawing/2014/main" id="{8AC95187-D3B7-D44B-A974-C2F3E706CE79}"/>
                    </a:ext>
                  </a:extLst>
                </p14:cNvPr>
                <p14:cNvContentPartPr/>
                <p14:nvPr/>
              </p14:nvContentPartPr>
              <p14:xfrm>
                <a:off x="8474640" y="1502700"/>
                <a:ext cx="77760" cy="25560"/>
              </p14:xfrm>
            </p:contentPart>
          </mc:Choice>
          <mc:Fallback xmlns="">
            <p:pic>
              <p:nvPicPr>
                <p:cNvPr id="856" name="Ink 855">
                  <a:extLst>
                    <a:ext uri="{FF2B5EF4-FFF2-40B4-BE49-F238E27FC236}">
                      <a16:creationId xmlns:a16="http://schemas.microsoft.com/office/drawing/2014/main" id="{8AC95187-D3B7-D44B-A974-C2F3E706CE79}"/>
                    </a:ext>
                  </a:extLst>
                </p:cNvPr>
                <p:cNvPicPr/>
                <p:nvPr/>
              </p:nvPicPr>
              <p:blipFill>
                <a:blip r:embed="rId716"/>
                <a:stretch>
                  <a:fillRect/>
                </a:stretch>
              </p:blipFill>
              <p:spPr>
                <a:xfrm>
                  <a:off x="8465640" y="1493700"/>
                  <a:ext cx="9540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717">
              <p14:nvContentPartPr>
                <p14:cNvPr id="858" name="Ink 857">
                  <a:extLst>
                    <a:ext uri="{FF2B5EF4-FFF2-40B4-BE49-F238E27FC236}">
                      <a16:creationId xmlns:a16="http://schemas.microsoft.com/office/drawing/2014/main" id="{6A00A035-ACD5-554F-3FC9-82706281DCAA}"/>
                    </a:ext>
                  </a:extLst>
                </p14:cNvPr>
                <p14:cNvContentPartPr/>
                <p14:nvPr/>
              </p14:nvContentPartPr>
              <p14:xfrm>
                <a:off x="8575440" y="1517100"/>
                <a:ext cx="62640" cy="100080"/>
              </p14:xfrm>
            </p:contentPart>
          </mc:Choice>
          <mc:Fallback xmlns="">
            <p:pic>
              <p:nvPicPr>
                <p:cNvPr id="858" name="Ink 857">
                  <a:extLst>
                    <a:ext uri="{FF2B5EF4-FFF2-40B4-BE49-F238E27FC236}">
                      <a16:creationId xmlns:a16="http://schemas.microsoft.com/office/drawing/2014/main" id="{6A00A035-ACD5-554F-3FC9-82706281DCAA}"/>
                    </a:ext>
                  </a:extLst>
                </p:cNvPr>
                <p:cNvPicPr/>
                <p:nvPr/>
              </p:nvPicPr>
              <p:blipFill>
                <a:blip r:embed="rId718"/>
                <a:stretch>
                  <a:fillRect/>
                </a:stretch>
              </p:blipFill>
              <p:spPr>
                <a:xfrm>
                  <a:off x="8566800" y="1508460"/>
                  <a:ext cx="8028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719">
              <p14:nvContentPartPr>
                <p14:cNvPr id="859" name="Ink 858">
                  <a:extLst>
                    <a:ext uri="{FF2B5EF4-FFF2-40B4-BE49-F238E27FC236}">
                      <a16:creationId xmlns:a16="http://schemas.microsoft.com/office/drawing/2014/main" id="{F5C3A250-BB31-AD06-9482-B3990D60C0EE}"/>
                    </a:ext>
                  </a:extLst>
                </p14:cNvPr>
                <p14:cNvContentPartPr/>
                <p14:nvPr/>
              </p14:nvContentPartPr>
              <p14:xfrm>
                <a:off x="8697480" y="1538340"/>
                <a:ext cx="71280" cy="55080"/>
              </p14:xfrm>
            </p:contentPart>
          </mc:Choice>
          <mc:Fallback xmlns="">
            <p:pic>
              <p:nvPicPr>
                <p:cNvPr id="859" name="Ink 858">
                  <a:extLst>
                    <a:ext uri="{FF2B5EF4-FFF2-40B4-BE49-F238E27FC236}">
                      <a16:creationId xmlns:a16="http://schemas.microsoft.com/office/drawing/2014/main" id="{F5C3A250-BB31-AD06-9482-B3990D60C0EE}"/>
                    </a:ext>
                  </a:extLst>
                </p:cNvPr>
                <p:cNvPicPr/>
                <p:nvPr/>
              </p:nvPicPr>
              <p:blipFill>
                <a:blip r:embed="rId720"/>
                <a:stretch>
                  <a:fillRect/>
                </a:stretch>
              </p:blipFill>
              <p:spPr>
                <a:xfrm>
                  <a:off x="8688840" y="1529700"/>
                  <a:ext cx="8892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721">
              <p14:nvContentPartPr>
                <p14:cNvPr id="861" name="Ink 860">
                  <a:extLst>
                    <a:ext uri="{FF2B5EF4-FFF2-40B4-BE49-F238E27FC236}">
                      <a16:creationId xmlns:a16="http://schemas.microsoft.com/office/drawing/2014/main" id="{C94A4703-BD63-4EDD-6CEB-58FA6E0F6AE5}"/>
                    </a:ext>
                  </a:extLst>
                </p14:cNvPr>
                <p14:cNvContentPartPr/>
                <p14:nvPr/>
              </p14:nvContentPartPr>
              <p14:xfrm>
                <a:off x="8837160" y="1465620"/>
                <a:ext cx="8640" cy="147240"/>
              </p14:xfrm>
            </p:contentPart>
          </mc:Choice>
          <mc:Fallback xmlns="">
            <p:pic>
              <p:nvPicPr>
                <p:cNvPr id="861" name="Ink 860">
                  <a:extLst>
                    <a:ext uri="{FF2B5EF4-FFF2-40B4-BE49-F238E27FC236}">
                      <a16:creationId xmlns:a16="http://schemas.microsoft.com/office/drawing/2014/main" id="{C94A4703-BD63-4EDD-6CEB-58FA6E0F6AE5}"/>
                    </a:ext>
                  </a:extLst>
                </p:cNvPr>
                <p:cNvPicPr/>
                <p:nvPr/>
              </p:nvPicPr>
              <p:blipFill>
                <a:blip r:embed="rId722"/>
                <a:stretch>
                  <a:fillRect/>
                </a:stretch>
              </p:blipFill>
              <p:spPr>
                <a:xfrm>
                  <a:off x="8828160" y="1456620"/>
                  <a:ext cx="2628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723">
              <p14:nvContentPartPr>
                <p14:cNvPr id="862" name="Ink 861">
                  <a:extLst>
                    <a:ext uri="{FF2B5EF4-FFF2-40B4-BE49-F238E27FC236}">
                      <a16:creationId xmlns:a16="http://schemas.microsoft.com/office/drawing/2014/main" id="{AC1B5AEF-B693-7474-0A0A-B252F17C3C37}"/>
                    </a:ext>
                  </a:extLst>
                </p14:cNvPr>
                <p14:cNvContentPartPr/>
                <p14:nvPr/>
              </p14:nvContentPartPr>
              <p14:xfrm>
                <a:off x="8822400" y="1526460"/>
                <a:ext cx="77400" cy="8640"/>
              </p14:xfrm>
            </p:contentPart>
          </mc:Choice>
          <mc:Fallback xmlns="">
            <p:pic>
              <p:nvPicPr>
                <p:cNvPr id="862" name="Ink 861">
                  <a:extLst>
                    <a:ext uri="{FF2B5EF4-FFF2-40B4-BE49-F238E27FC236}">
                      <a16:creationId xmlns:a16="http://schemas.microsoft.com/office/drawing/2014/main" id="{AC1B5AEF-B693-7474-0A0A-B252F17C3C37}"/>
                    </a:ext>
                  </a:extLst>
                </p:cNvPr>
                <p:cNvPicPr/>
                <p:nvPr/>
              </p:nvPicPr>
              <p:blipFill>
                <a:blip r:embed="rId724"/>
                <a:stretch>
                  <a:fillRect/>
                </a:stretch>
              </p:blipFill>
              <p:spPr>
                <a:xfrm>
                  <a:off x="8813760" y="1517460"/>
                  <a:ext cx="9504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725">
              <p14:nvContentPartPr>
                <p14:cNvPr id="864" name="Ink 863">
                  <a:extLst>
                    <a:ext uri="{FF2B5EF4-FFF2-40B4-BE49-F238E27FC236}">
                      <a16:creationId xmlns:a16="http://schemas.microsoft.com/office/drawing/2014/main" id="{B158265A-5272-1010-F28C-B4A41A73EE71}"/>
                    </a:ext>
                  </a:extLst>
                </p14:cNvPr>
                <p14:cNvContentPartPr/>
                <p14:nvPr/>
              </p14:nvContentPartPr>
              <p14:xfrm>
                <a:off x="9081960" y="1438260"/>
                <a:ext cx="64440" cy="177120"/>
              </p14:xfrm>
            </p:contentPart>
          </mc:Choice>
          <mc:Fallback xmlns="">
            <p:pic>
              <p:nvPicPr>
                <p:cNvPr id="864" name="Ink 863">
                  <a:extLst>
                    <a:ext uri="{FF2B5EF4-FFF2-40B4-BE49-F238E27FC236}">
                      <a16:creationId xmlns:a16="http://schemas.microsoft.com/office/drawing/2014/main" id="{B158265A-5272-1010-F28C-B4A41A73EE71}"/>
                    </a:ext>
                  </a:extLst>
                </p:cNvPr>
                <p:cNvPicPr/>
                <p:nvPr/>
              </p:nvPicPr>
              <p:blipFill>
                <a:blip r:embed="rId726"/>
                <a:stretch>
                  <a:fillRect/>
                </a:stretch>
              </p:blipFill>
              <p:spPr>
                <a:xfrm>
                  <a:off x="9073320" y="1429260"/>
                  <a:ext cx="8208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727">
              <p14:nvContentPartPr>
                <p14:cNvPr id="866" name="Ink 865">
                  <a:extLst>
                    <a:ext uri="{FF2B5EF4-FFF2-40B4-BE49-F238E27FC236}">
                      <a16:creationId xmlns:a16="http://schemas.microsoft.com/office/drawing/2014/main" id="{457B7F7B-ED5A-22D0-62AB-32B44485D7AA}"/>
                    </a:ext>
                  </a:extLst>
                </p14:cNvPr>
                <p14:cNvContentPartPr/>
                <p14:nvPr/>
              </p14:nvContentPartPr>
              <p14:xfrm>
                <a:off x="9201120" y="1537620"/>
                <a:ext cx="64800" cy="79560"/>
              </p14:xfrm>
            </p:contentPart>
          </mc:Choice>
          <mc:Fallback xmlns="">
            <p:pic>
              <p:nvPicPr>
                <p:cNvPr id="866" name="Ink 865">
                  <a:extLst>
                    <a:ext uri="{FF2B5EF4-FFF2-40B4-BE49-F238E27FC236}">
                      <a16:creationId xmlns:a16="http://schemas.microsoft.com/office/drawing/2014/main" id="{457B7F7B-ED5A-22D0-62AB-32B44485D7AA}"/>
                    </a:ext>
                  </a:extLst>
                </p:cNvPr>
                <p:cNvPicPr/>
                <p:nvPr/>
              </p:nvPicPr>
              <p:blipFill>
                <a:blip r:embed="rId728"/>
                <a:stretch>
                  <a:fillRect/>
                </a:stretch>
              </p:blipFill>
              <p:spPr>
                <a:xfrm>
                  <a:off x="9192480" y="1528620"/>
                  <a:ext cx="8244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729">
              <p14:nvContentPartPr>
                <p14:cNvPr id="867" name="Ink 866">
                  <a:extLst>
                    <a:ext uri="{FF2B5EF4-FFF2-40B4-BE49-F238E27FC236}">
                      <a16:creationId xmlns:a16="http://schemas.microsoft.com/office/drawing/2014/main" id="{CA15D1B2-179F-0928-6EA9-69403140A02E}"/>
                    </a:ext>
                  </a:extLst>
                </p14:cNvPr>
                <p14:cNvContentPartPr/>
                <p14:nvPr/>
              </p14:nvContentPartPr>
              <p14:xfrm>
                <a:off x="9289320" y="1539780"/>
                <a:ext cx="72360" cy="90360"/>
              </p14:xfrm>
            </p:contentPart>
          </mc:Choice>
          <mc:Fallback xmlns="">
            <p:pic>
              <p:nvPicPr>
                <p:cNvPr id="867" name="Ink 866">
                  <a:extLst>
                    <a:ext uri="{FF2B5EF4-FFF2-40B4-BE49-F238E27FC236}">
                      <a16:creationId xmlns:a16="http://schemas.microsoft.com/office/drawing/2014/main" id="{CA15D1B2-179F-0928-6EA9-69403140A02E}"/>
                    </a:ext>
                  </a:extLst>
                </p:cNvPr>
                <p:cNvPicPr/>
                <p:nvPr/>
              </p:nvPicPr>
              <p:blipFill>
                <a:blip r:embed="rId730"/>
                <a:stretch>
                  <a:fillRect/>
                </a:stretch>
              </p:blipFill>
              <p:spPr>
                <a:xfrm>
                  <a:off x="9280680" y="1531140"/>
                  <a:ext cx="9000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731">
              <p14:nvContentPartPr>
                <p14:cNvPr id="869" name="Ink 868">
                  <a:extLst>
                    <a:ext uri="{FF2B5EF4-FFF2-40B4-BE49-F238E27FC236}">
                      <a16:creationId xmlns:a16="http://schemas.microsoft.com/office/drawing/2014/main" id="{354AC1DA-28FD-DC08-CB54-06D4077F626C}"/>
                    </a:ext>
                  </a:extLst>
                </p14:cNvPr>
                <p14:cNvContentPartPr/>
                <p14:nvPr/>
              </p14:nvContentPartPr>
              <p14:xfrm>
                <a:off x="9396240" y="1537620"/>
                <a:ext cx="48960" cy="81000"/>
              </p14:xfrm>
            </p:contentPart>
          </mc:Choice>
          <mc:Fallback xmlns="">
            <p:pic>
              <p:nvPicPr>
                <p:cNvPr id="869" name="Ink 868">
                  <a:extLst>
                    <a:ext uri="{FF2B5EF4-FFF2-40B4-BE49-F238E27FC236}">
                      <a16:creationId xmlns:a16="http://schemas.microsoft.com/office/drawing/2014/main" id="{354AC1DA-28FD-DC08-CB54-06D4077F626C}"/>
                    </a:ext>
                  </a:extLst>
                </p:cNvPr>
                <p:cNvPicPr/>
                <p:nvPr/>
              </p:nvPicPr>
              <p:blipFill>
                <a:blip r:embed="rId732"/>
                <a:stretch>
                  <a:fillRect/>
                </a:stretch>
              </p:blipFill>
              <p:spPr>
                <a:xfrm>
                  <a:off x="9387240" y="1528620"/>
                  <a:ext cx="6660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733">
              <p14:nvContentPartPr>
                <p14:cNvPr id="870" name="Ink 869">
                  <a:extLst>
                    <a:ext uri="{FF2B5EF4-FFF2-40B4-BE49-F238E27FC236}">
                      <a16:creationId xmlns:a16="http://schemas.microsoft.com/office/drawing/2014/main" id="{64858F71-EB11-F7DB-A497-0613CF5B2BAB}"/>
                    </a:ext>
                  </a:extLst>
                </p14:cNvPr>
                <p14:cNvContentPartPr/>
                <p14:nvPr/>
              </p14:nvContentPartPr>
              <p14:xfrm>
                <a:off x="9457440" y="1537980"/>
                <a:ext cx="72360" cy="88920"/>
              </p14:xfrm>
            </p:contentPart>
          </mc:Choice>
          <mc:Fallback xmlns="">
            <p:pic>
              <p:nvPicPr>
                <p:cNvPr id="870" name="Ink 869">
                  <a:extLst>
                    <a:ext uri="{FF2B5EF4-FFF2-40B4-BE49-F238E27FC236}">
                      <a16:creationId xmlns:a16="http://schemas.microsoft.com/office/drawing/2014/main" id="{64858F71-EB11-F7DB-A497-0613CF5B2BAB}"/>
                    </a:ext>
                  </a:extLst>
                </p:cNvPr>
                <p:cNvPicPr/>
                <p:nvPr/>
              </p:nvPicPr>
              <p:blipFill>
                <a:blip r:embed="rId734"/>
                <a:stretch>
                  <a:fillRect/>
                </a:stretch>
              </p:blipFill>
              <p:spPr>
                <a:xfrm>
                  <a:off x="9448800" y="1528980"/>
                  <a:ext cx="9000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735">
              <p14:nvContentPartPr>
                <p14:cNvPr id="872" name="Ink 871">
                  <a:extLst>
                    <a:ext uri="{FF2B5EF4-FFF2-40B4-BE49-F238E27FC236}">
                      <a16:creationId xmlns:a16="http://schemas.microsoft.com/office/drawing/2014/main" id="{2FC71170-1042-DCD6-9CF8-D5A15BD90ACC}"/>
                    </a:ext>
                  </a:extLst>
                </p14:cNvPr>
                <p14:cNvContentPartPr/>
                <p14:nvPr/>
              </p14:nvContentPartPr>
              <p14:xfrm>
                <a:off x="9578400" y="1524660"/>
                <a:ext cx="99000" cy="109440"/>
              </p14:xfrm>
            </p:contentPart>
          </mc:Choice>
          <mc:Fallback xmlns="">
            <p:pic>
              <p:nvPicPr>
                <p:cNvPr id="872" name="Ink 871">
                  <a:extLst>
                    <a:ext uri="{FF2B5EF4-FFF2-40B4-BE49-F238E27FC236}">
                      <a16:creationId xmlns:a16="http://schemas.microsoft.com/office/drawing/2014/main" id="{2FC71170-1042-DCD6-9CF8-D5A15BD90ACC}"/>
                    </a:ext>
                  </a:extLst>
                </p:cNvPr>
                <p:cNvPicPr/>
                <p:nvPr/>
              </p:nvPicPr>
              <p:blipFill>
                <a:blip r:embed="rId736"/>
                <a:stretch>
                  <a:fillRect/>
                </a:stretch>
              </p:blipFill>
              <p:spPr>
                <a:xfrm>
                  <a:off x="9569760" y="1515660"/>
                  <a:ext cx="11664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737">
              <p14:nvContentPartPr>
                <p14:cNvPr id="874" name="Ink 873">
                  <a:extLst>
                    <a:ext uri="{FF2B5EF4-FFF2-40B4-BE49-F238E27FC236}">
                      <a16:creationId xmlns:a16="http://schemas.microsoft.com/office/drawing/2014/main" id="{D2F1469D-6A91-02EF-42C5-03AE180CD3F1}"/>
                    </a:ext>
                  </a:extLst>
                </p14:cNvPr>
                <p14:cNvContentPartPr/>
                <p14:nvPr/>
              </p14:nvContentPartPr>
              <p14:xfrm>
                <a:off x="9740040" y="1536540"/>
                <a:ext cx="73800" cy="83520"/>
              </p14:xfrm>
            </p:contentPart>
          </mc:Choice>
          <mc:Fallback xmlns="">
            <p:pic>
              <p:nvPicPr>
                <p:cNvPr id="874" name="Ink 873">
                  <a:extLst>
                    <a:ext uri="{FF2B5EF4-FFF2-40B4-BE49-F238E27FC236}">
                      <a16:creationId xmlns:a16="http://schemas.microsoft.com/office/drawing/2014/main" id="{D2F1469D-6A91-02EF-42C5-03AE180CD3F1}"/>
                    </a:ext>
                  </a:extLst>
                </p:cNvPr>
                <p:cNvPicPr/>
                <p:nvPr/>
              </p:nvPicPr>
              <p:blipFill>
                <a:blip r:embed="rId738"/>
                <a:stretch>
                  <a:fillRect/>
                </a:stretch>
              </p:blipFill>
              <p:spPr>
                <a:xfrm>
                  <a:off x="9731400" y="1527900"/>
                  <a:ext cx="91440" cy="101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39">
            <p14:nvContentPartPr>
              <p14:cNvPr id="877" name="Ink 876">
                <a:extLst>
                  <a:ext uri="{FF2B5EF4-FFF2-40B4-BE49-F238E27FC236}">
                    <a16:creationId xmlns:a16="http://schemas.microsoft.com/office/drawing/2014/main" id="{7E5DB69F-FCBD-2A28-C5E3-5ADB9B091BE1}"/>
                  </a:ext>
                </a:extLst>
              </p14:cNvPr>
              <p14:cNvContentPartPr/>
              <p14:nvPr/>
            </p14:nvContentPartPr>
            <p14:xfrm>
              <a:off x="9860280" y="1914630"/>
              <a:ext cx="71280" cy="117720"/>
            </p14:xfrm>
          </p:contentPart>
        </mc:Choice>
        <mc:Fallback>
          <p:pic>
            <p:nvPicPr>
              <p:cNvPr id="877" name="Ink 876">
                <a:extLst>
                  <a:ext uri="{FF2B5EF4-FFF2-40B4-BE49-F238E27FC236}">
                    <a16:creationId xmlns:a16="http://schemas.microsoft.com/office/drawing/2014/main" id="{7E5DB69F-FCBD-2A28-C5E3-5ADB9B091BE1}"/>
                  </a:ext>
                </a:extLst>
              </p:cNvPr>
              <p:cNvPicPr/>
              <p:nvPr/>
            </p:nvPicPr>
            <p:blipFill>
              <a:blip r:embed="rId740"/>
              <a:stretch>
                <a:fillRect/>
              </a:stretch>
            </p:blipFill>
            <p:spPr>
              <a:xfrm>
                <a:off x="9851280" y="1905602"/>
                <a:ext cx="88920" cy="135414"/>
              </a:xfrm>
              <a:prstGeom prst="rect">
                <a:avLst/>
              </a:prstGeom>
            </p:spPr>
          </p:pic>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46B9912-41D8-B3AD-83C5-D432CD726441}"/>
                  </a:ext>
                </a:extLst>
              </p:cNvPr>
              <p:cNvSpPr txBox="1"/>
              <p:nvPr/>
            </p:nvSpPr>
            <p:spPr>
              <a:xfrm>
                <a:off x="2285839" y="564421"/>
                <a:ext cx="1772345" cy="767005"/>
              </a:xfrm>
              <a:prstGeom prst="rect">
                <a:avLst/>
              </a:prstGeom>
              <a:noFill/>
              <a:ln w="22225">
                <a:solidFill>
                  <a:schemeClr val="accent1"/>
                </a:solidFill>
              </a:ln>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panose="02040503050406030204" pitchFamily="18" charset="0"/>
                        </a:rPr>
                        <m:t>𝑼</m:t>
                      </m:r>
                      <m:r>
                        <a:rPr lang="en-US" sz="2400" b="1" i="1" smtClean="0">
                          <a:solidFill>
                            <a:schemeClr val="tx1"/>
                          </a:solidFill>
                          <a:latin typeface="Cambria Math" panose="02040503050406030204" pitchFamily="18" charset="0"/>
                        </a:rPr>
                        <m:t>=−</m:t>
                      </m:r>
                      <m:f>
                        <m:fPr>
                          <m:ctrlPr>
                            <a:rPr lang="en-US" sz="2400" b="1" i="1" smtClean="0">
                              <a:solidFill>
                                <a:schemeClr val="tx1"/>
                              </a:solidFill>
                              <a:latin typeface="Cambria Math" panose="02040503050406030204" pitchFamily="18" charset="0"/>
                            </a:rPr>
                          </m:ctrlPr>
                        </m:fPr>
                        <m:num>
                          <m:r>
                            <a:rPr lang="en-US" sz="2400" b="1" i="1" smtClean="0">
                              <a:solidFill>
                                <a:schemeClr val="tx1"/>
                              </a:solidFill>
                              <a:latin typeface="Cambria Math" panose="02040503050406030204" pitchFamily="18" charset="0"/>
                            </a:rPr>
                            <m:t>𝟏</m:t>
                          </m:r>
                        </m:num>
                        <m:den>
                          <m:r>
                            <a:rPr lang="en-US" sz="2400" b="1" i="1" smtClean="0">
                              <a:solidFill>
                                <a:schemeClr val="tx1"/>
                              </a:solidFill>
                              <a:latin typeface="Cambria Math" panose="02040503050406030204" pitchFamily="18" charset="0"/>
                              <a:ea typeface="Cambria Math" panose="02040503050406030204" pitchFamily="18" charset="0"/>
                            </a:rPr>
                            <m:t>𝝔</m:t>
                          </m:r>
                          <m:r>
                            <a:rPr lang="en-US" sz="2400" b="1" i="1" smtClean="0">
                              <a:solidFill>
                                <a:schemeClr val="tx1"/>
                              </a:solidFill>
                              <a:latin typeface="Cambria Math" panose="02040503050406030204" pitchFamily="18" charset="0"/>
                              <a:ea typeface="Cambria Math" panose="02040503050406030204" pitchFamily="18" charset="0"/>
                            </a:rPr>
                            <m:t>𝒇</m:t>
                          </m:r>
                        </m:den>
                      </m:f>
                      <m:f>
                        <m:fPr>
                          <m:ctrlPr>
                            <a:rPr lang="en-US" sz="2400" b="1" i="1" smtClean="0">
                              <a:solidFill>
                                <a:schemeClr val="tx1"/>
                              </a:solidFill>
                              <a:latin typeface="Cambria Math" panose="02040503050406030204" pitchFamily="18" charset="0"/>
                            </a:rPr>
                          </m:ctrlPr>
                        </m:fPr>
                        <m:num>
                          <m:r>
                            <a:rPr lang="en-US" sz="2400" b="1" i="1" smtClean="0">
                              <a:solidFill>
                                <a:schemeClr val="tx1"/>
                              </a:solidFill>
                              <a:latin typeface="Cambria Math" panose="02040503050406030204" pitchFamily="18" charset="0"/>
                              <a:ea typeface="Cambria Math" panose="02040503050406030204" pitchFamily="18" charset="0"/>
                            </a:rPr>
                            <m:t>𝝏</m:t>
                          </m:r>
                          <m:r>
                            <a:rPr lang="en-US" sz="2400" b="1" i="1" smtClean="0">
                              <a:solidFill>
                                <a:schemeClr val="tx1"/>
                              </a:solidFill>
                              <a:latin typeface="Cambria Math" panose="02040503050406030204" pitchFamily="18" charset="0"/>
                              <a:ea typeface="Cambria Math" panose="02040503050406030204" pitchFamily="18" charset="0"/>
                            </a:rPr>
                            <m:t>𝑷</m:t>
                          </m:r>
                        </m:num>
                        <m:den>
                          <m:r>
                            <a:rPr lang="en-US" sz="2400" b="1" i="1" smtClean="0">
                              <a:solidFill>
                                <a:schemeClr val="tx1"/>
                              </a:solidFill>
                              <a:latin typeface="Cambria Math" panose="02040503050406030204" pitchFamily="18" charset="0"/>
                              <a:ea typeface="Cambria Math" panose="02040503050406030204" pitchFamily="18" charset="0"/>
                            </a:rPr>
                            <m:t>𝝏</m:t>
                          </m:r>
                          <m:r>
                            <a:rPr lang="en-US" sz="2400" b="1" i="1" smtClean="0">
                              <a:solidFill>
                                <a:schemeClr val="tx1"/>
                              </a:solidFill>
                              <a:latin typeface="Cambria Math" panose="02040503050406030204" pitchFamily="18" charset="0"/>
                              <a:ea typeface="Cambria Math" panose="02040503050406030204" pitchFamily="18" charset="0"/>
                            </a:rPr>
                            <m:t>𝒚</m:t>
                          </m:r>
                        </m:den>
                      </m:f>
                    </m:oMath>
                  </m:oMathPara>
                </a14:m>
                <a:endParaRPr lang="en-US" sz="2400" b="1" dirty="0">
                  <a:solidFill>
                    <a:schemeClr val="tx1"/>
                  </a:solidFill>
                </a:endParaRPr>
              </a:p>
            </p:txBody>
          </p:sp>
        </mc:Choice>
        <mc:Fallback>
          <p:sp>
            <p:nvSpPr>
              <p:cNvPr id="3" name="TextBox 2">
                <a:extLst>
                  <a:ext uri="{FF2B5EF4-FFF2-40B4-BE49-F238E27FC236}">
                    <a16:creationId xmlns:a16="http://schemas.microsoft.com/office/drawing/2014/main" id="{046B9912-41D8-B3AD-83C5-D432CD726441}"/>
                  </a:ext>
                </a:extLst>
              </p:cNvPr>
              <p:cNvSpPr txBox="1">
                <a:spLocks noRot="1" noChangeAspect="1" noMove="1" noResize="1" noEditPoints="1" noAdjustHandles="1" noChangeArrowheads="1" noChangeShapeType="1" noTextEdit="1"/>
              </p:cNvSpPr>
              <p:nvPr/>
            </p:nvSpPr>
            <p:spPr>
              <a:xfrm>
                <a:off x="2285839" y="564421"/>
                <a:ext cx="1772345" cy="767005"/>
              </a:xfrm>
              <a:prstGeom prst="rect">
                <a:avLst/>
              </a:prstGeom>
              <a:blipFill>
                <a:blip r:embed="rId741"/>
                <a:stretch>
                  <a:fillRect/>
                </a:stretch>
              </a:blipFill>
              <a:ln w="22225">
                <a:solidFill>
                  <a:schemeClr val="accent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73629671-FF1D-7ACA-7E75-B3E46023F6C0}"/>
                  </a:ext>
                </a:extLst>
              </p:cNvPr>
              <p:cNvSpPr txBox="1"/>
              <p:nvPr/>
            </p:nvSpPr>
            <p:spPr>
              <a:xfrm>
                <a:off x="7777649" y="553847"/>
                <a:ext cx="1584793" cy="767005"/>
              </a:xfrm>
              <a:prstGeom prst="rect">
                <a:avLst/>
              </a:prstGeom>
              <a:noFill/>
              <a:ln w="22225">
                <a:solidFill>
                  <a:schemeClr val="accent1"/>
                </a:solidFill>
              </a:ln>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panose="02040503050406030204" pitchFamily="18" charset="0"/>
                        </a:rPr>
                        <m:t>𝑼</m:t>
                      </m:r>
                      <m:r>
                        <a:rPr lang="en-US" sz="2400" b="1" i="1" smtClean="0">
                          <a:solidFill>
                            <a:schemeClr val="tx1"/>
                          </a:solidFill>
                          <a:latin typeface="Cambria Math" panose="02040503050406030204" pitchFamily="18" charset="0"/>
                        </a:rPr>
                        <m:t>=−</m:t>
                      </m:r>
                      <m:f>
                        <m:fPr>
                          <m:ctrlPr>
                            <a:rPr lang="en-US" sz="2400" b="1" i="1" smtClean="0">
                              <a:solidFill>
                                <a:schemeClr val="tx1"/>
                              </a:solidFill>
                              <a:latin typeface="Cambria Math" panose="02040503050406030204" pitchFamily="18" charset="0"/>
                            </a:rPr>
                          </m:ctrlPr>
                        </m:fPr>
                        <m:num>
                          <m:r>
                            <a:rPr lang="en-US" sz="2400" b="1" i="1" smtClean="0">
                              <a:solidFill>
                                <a:schemeClr val="tx1"/>
                              </a:solidFill>
                              <a:latin typeface="Cambria Math" panose="02040503050406030204" pitchFamily="18" charset="0"/>
                            </a:rPr>
                            <m:t>𝟏</m:t>
                          </m:r>
                        </m:num>
                        <m:den>
                          <m:r>
                            <a:rPr lang="en-US" sz="2400" b="1" i="1" smtClean="0">
                              <a:solidFill>
                                <a:schemeClr val="tx1"/>
                              </a:solidFill>
                              <a:latin typeface="Cambria Math" panose="02040503050406030204" pitchFamily="18" charset="0"/>
                              <a:ea typeface="Cambria Math" panose="02040503050406030204" pitchFamily="18" charset="0"/>
                            </a:rPr>
                            <m:t>𝒇</m:t>
                          </m:r>
                        </m:den>
                      </m:f>
                      <m:f>
                        <m:fPr>
                          <m:ctrlPr>
                            <a:rPr lang="en-US" sz="2400" b="1" i="1" smtClean="0">
                              <a:solidFill>
                                <a:schemeClr val="tx1"/>
                              </a:solidFill>
                              <a:latin typeface="Cambria Math" panose="02040503050406030204" pitchFamily="18" charset="0"/>
                            </a:rPr>
                          </m:ctrlPr>
                        </m:fPr>
                        <m:num>
                          <m:r>
                            <a:rPr lang="en-US" sz="2400" b="1" i="1" smtClean="0">
                              <a:solidFill>
                                <a:schemeClr val="tx1"/>
                              </a:solidFill>
                              <a:latin typeface="Cambria Math" panose="02040503050406030204" pitchFamily="18" charset="0"/>
                              <a:ea typeface="Cambria Math" panose="02040503050406030204" pitchFamily="18" charset="0"/>
                            </a:rPr>
                            <m:t>𝝏</m:t>
                          </m:r>
                          <m:r>
                            <a:rPr lang="en-US" sz="2400" b="1" i="1" smtClean="0">
                              <a:solidFill>
                                <a:schemeClr val="tx1"/>
                              </a:solidFill>
                              <a:latin typeface="Cambria Math" panose="02040503050406030204" pitchFamily="18" charset="0"/>
                              <a:ea typeface="Cambria Math" panose="02040503050406030204" pitchFamily="18" charset="0"/>
                            </a:rPr>
                            <m:t>𝒁</m:t>
                          </m:r>
                        </m:num>
                        <m:den>
                          <m:r>
                            <a:rPr lang="en-US" sz="2400" b="1" i="1" smtClean="0">
                              <a:solidFill>
                                <a:schemeClr val="tx1"/>
                              </a:solidFill>
                              <a:latin typeface="Cambria Math" panose="02040503050406030204" pitchFamily="18" charset="0"/>
                              <a:ea typeface="Cambria Math" panose="02040503050406030204" pitchFamily="18" charset="0"/>
                            </a:rPr>
                            <m:t>𝝏</m:t>
                          </m:r>
                          <m:r>
                            <a:rPr lang="en-US" sz="2400" b="1" i="1" smtClean="0">
                              <a:solidFill>
                                <a:schemeClr val="tx1"/>
                              </a:solidFill>
                              <a:latin typeface="Cambria Math" panose="02040503050406030204" pitchFamily="18" charset="0"/>
                              <a:ea typeface="Cambria Math" panose="02040503050406030204" pitchFamily="18" charset="0"/>
                            </a:rPr>
                            <m:t>𝒚</m:t>
                          </m:r>
                        </m:den>
                      </m:f>
                    </m:oMath>
                  </m:oMathPara>
                </a14:m>
                <a:endParaRPr lang="en-US" sz="2400" b="1" dirty="0">
                  <a:solidFill>
                    <a:schemeClr val="tx1"/>
                  </a:solidFill>
                </a:endParaRPr>
              </a:p>
            </p:txBody>
          </p:sp>
        </mc:Choice>
        <mc:Fallback>
          <p:sp>
            <p:nvSpPr>
              <p:cNvPr id="5" name="TextBox 4">
                <a:extLst>
                  <a:ext uri="{FF2B5EF4-FFF2-40B4-BE49-F238E27FC236}">
                    <a16:creationId xmlns:a16="http://schemas.microsoft.com/office/drawing/2014/main" id="{73629671-FF1D-7ACA-7E75-B3E46023F6C0}"/>
                  </a:ext>
                </a:extLst>
              </p:cNvPr>
              <p:cNvSpPr txBox="1">
                <a:spLocks noRot="1" noChangeAspect="1" noMove="1" noResize="1" noEditPoints="1" noAdjustHandles="1" noChangeArrowheads="1" noChangeShapeType="1" noTextEdit="1"/>
              </p:cNvSpPr>
              <p:nvPr/>
            </p:nvSpPr>
            <p:spPr>
              <a:xfrm>
                <a:off x="7777649" y="553847"/>
                <a:ext cx="1584793" cy="767005"/>
              </a:xfrm>
              <a:prstGeom prst="rect">
                <a:avLst/>
              </a:prstGeom>
              <a:blipFill>
                <a:blip r:embed="rId742"/>
                <a:stretch>
                  <a:fillRect/>
                </a:stretch>
              </a:blipFill>
              <a:ln w="22225">
                <a:solidFill>
                  <a:schemeClr val="accent1"/>
                </a:solidFill>
              </a:ln>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FDA88393-24EB-C36F-3497-676ED4C067B7}"/>
              </a:ext>
            </a:extLst>
          </p:cNvPr>
          <p:cNvCxnSpPr>
            <a:cxnSpLocks/>
          </p:cNvCxnSpPr>
          <p:nvPr/>
        </p:nvCxnSpPr>
        <p:spPr>
          <a:xfrm>
            <a:off x="7557120" y="3292080"/>
            <a:ext cx="0" cy="2410560"/>
          </a:xfrm>
          <a:prstGeom prst="straightConnector1">
            <a:avLst/>
          </a:prstGeom>
          <a:ln w="3492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D2C071F9-70E5-C404-A298-DC3A04C6F9D8}"/>
              </a:ext>
            </a:extLst>
          </p:cNvPr>
          <p:cNvSpPr txBox="1"/>
          <p:nvPr/>
        </p:nvSpPr>
        <p:spPr>
          <a:xfrm>
            <a:off x="7276877" y="4194789"/>
            <a:ext cx="684803" cy="461665"/>
          </a:xfrm>
          <a:prstGeom prst="rect">
            <a:avLst/>
          </a:prstGeom>
          <a:solidFill>
            <a:schemeClr val="bg1"/>
          </a:solidFill>
        </p:spPr>
        <p:txBody>
          <a:bodyPr wrap="none" rtlCol="0">
            <a:spAutoFit/>
          </a:bodyPr>
          <a:lstStyle/>
          <a:p>
            <a:r>
              <a:rPr lang="en-US" sz="2400" b="1" dirty="0"/>
              <a:t>Z(y)</a:t>
            </a:r>
          </a:p>
        </p:txBody>
      </p:sp>
      <p:sp>
        <p:nvSpPr>
          <p:cNvPr id="11" name="TextBox 10">
            <a:extLst>
              <a:ext uri="{FF2B5EF4-FFF2-40B4-BE49-F238E27FC236}">
                <a16:creationId xmlns:a16="http://schemas.microsoft.com/office/drawing/2014/main" id="{50182A49-11E7-CFEC-1D78-93092203CD91}"/>
              </a:ext>
            </a:extLst>
          </p:cNvPr>
          <p:cNvSpPr txBox="1"/>
          <p:nvPr/>
        </p:nvSpPr>
        <p:spPr>
          <a:xfrm>
            <a:off x="9580179" y="643010"/>
            <a:ext cx="2468946" cy="461665"/>
          </a:xfrm>
          <a:prstGeom prst="rect">
            <a:avLst/>
          </a:prstGeom>
          <a:solidFill>
            <a:schemeClr val="bg1"/>
          </a:solidFill>
        </p:spPr>
        <p:txBody>
          <a:bodyPr wrap="none" rtlCol="0">
            <a:spAutoFit/>
          </a:bodyPr>
          <a:lstStyle/>
          <a:p>
            <a:r>
              <a:rPr lang="en-US" sz="2400" b="1" dirty="0"/>
              <a:t>Z=250 mb height</a:t>
            </a:r>
          </a:p>
        </p:txBody>
      </p:sp>
    </p:spTree>
    <p:extLst>
      <p:ext uri="{BB962C8B-B14F-4D97-AF65-F5344CB8AC3E}">
        <p14:creationId xmlns:p14="http://schemas.microsoft.com/office/powerpoint/2010/main" val="33110888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0AFCD7-95D0-082D-C52F-473A25A92B94}"/>
              </a:ext>
            </a:extLst>
          </p:cNvPr>
          <p:cNvPicPr>
            <a:picLocks noChangeAspect="1"/>
          </p:cNvPicPr>
          <p:nvPr/>
        </p:nvPicPr>
        <p:blipFill>
          <a:blip r:embed="rId2"/>
          <a:stretch>
            <a:fillRect/>
          </a:stretch>
        </p:blipFill>
        <p:spPr>
          <a:xfrm>
            <a:off x="300074" y="1713344"/>
            <a:ext cx="5877989" cy="3640720"/>
          </a:xfrm>
          <a:prstGeom prst="rect">
            <a:avLst/>
          </a:prstGeom>
        </p:spPr>
      </p:pic>
      <p:pic>
        <p:nvPicPr>
          <p:cNvPr id="5" name="Picture 4">
            <a:extLst>
              <a:ext uri="{FF2B5EF4-FFF2-40B4-BE49-F238E27FC236}">
                <a16:creationId xmlns:a16="http://schemas.microsoft.com/office/drawing/2014/main" id="{CE30839B-ADBD-17DE-79C6-2B21D51CFCBF}"/>
              </a:ext>
            </a:extLst>
          </p:cNvPr>
          <p:cNvPicPr>
            <a:picLocks noChangeAspect="1"/>
          </p:cNvPicPr>
          <p:nvPr/>
        </p:nvPicPr>
        <p:blipFill>
          <a:blip r:embed="rId3"/>
          <a:stretch>
            <a:fillRect/>
          </a:stretch>
        </p:blipFill>
        <p:spPr>
          <a:xfrm>
            <a:off x="6354054" y="1870486"/>
            <a:ext cx="5837946" cy="3483578"/>
          </a:xfrm>
          <a:prstGeom prst="rect">
            <a:avLst/>
          </a:prstGeom>
        </p:spPr>
      </p:pic>
    </p:spTree>
    <p:extLst>
      <p:ext uri="{BB962C8B-B14F-4D97-AF65-F5344CB8AC3E}">
        <p14:creationId xmlns:p14="http://schemas.microsoft.com/office/powerpoint/2010/main" val="246749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019ACD-EB98-8DFC-0395-DF8185B7C197}"/>
              </a:ext>
            </a:extLst>
          </p:cNvPr>
          <p:cNvPicPr>
            <a:picLocks noChangeAspect="1"/>
          </p:cNvPicPr>
          <p:nvPr/>
        </p:nvPicPr>
        <p:blipFill>
          <a:blip r:embed="rId2"/>
          <a:stretch>
            <a:fillRect/>
          </a:stretch>
        </p:blipFill>
        <p:spPr>
          <a:xfrm>
            <a:off x="2254818" y="454864"/>
            <a:ext cx="7311694" cy="3427024"/>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53D4082D-3D71-2EC3-7EF1-1EC509239ED6}"/>
                  </a:ext>
                </a:extLst>
              </p14:cNvPr>
              <p14:cNvContentPartPr/>
              <p14:nvPr/>
            </p14:nvContentPartPr>
            <p14:xfrm>
              <a:off x="3039105" y="4167906"/>
              <a:ext cx="5097462" cy="1800225"/>
            </p14:xfrm>
          </p:contentPart>
        </mc:Choice>
        <mc:Fallback xmlns="">
          <p:pic>
            <p:nvPicPr>
              <p:cNvPr id="8" name="Ink 7">
                <a:extLst>
                  <a:ext uri="{FF2B5EF4-FFF2-40B4-BE49-F238E27FC236}">
                    <a16:creationId xmlns:a16="http://schemas.microsoft.com/office/drawing/2014/main" id="{53D4082D-3D71-2EC3-7EF1-1EC509239ED6}"/>
                  </a:ext>
                </a:extLst>
              </p:cNvPr>
              <p:cNvPicPr/>
              <p:nvPr/>
            </p:nvPicPr>
            <p:blipFill>
              <a:blip r:embed="rId4"/>
              <a:stretch>
                <a:fillRect/>
              </a:stretch>
            </p:blipFill>
            <p:spPr>
              <a:xfrm>
                <a:off x="3030105" y="4158907"/>
                <a:ext cx="5118701" cy="1821463"/>
              </a:xfrm>
              <a:prstGeom prst="rect">
                <a:avLst/>
              </a:prstGeom>
            </p:spPr>
          </p:pic>
        </mc:Fallback>
      </mc:AlternateContent>
    </p:spTree>
    <p:extLst>
      <p:ext uri="{BB962C8B-B14F-4D97-AF65-F5344CB8AC3E}">
        <p14:creationId xmlns:p14="http://schemas.microsoft.com/office/powerpoint/2010/main" val="972870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2CAC48-F8DD-2283-A7AD-67A8561BA2D1}"/>
              </a:ext>
            </a:extLst>
          </p:cNvPr>
          <p:cNvSpPr txBox="1"/>
          <p:nvPr/>
        </p:nvSpPr>
        <p:spPr>
          <a:xfrm>
            <a:off x="1164566" y="345057"/>
            <a:ext cx="10463841" cy="369332"/>
          </a:xfrm>
          <a:prstGeom prst="rect">
            <a:avLst/>
          </a:prstGeom>
          <a:noFill/>
        </p:spPr>
        <p:txBody>
          <a:bodyPr wrap="square" rtlCol="0">
            <a:spAutoFit/>
          </a:bodyPr>
          <a:lstStyle/>
          <a:p>
            <a:r>
              <a:rPr lang="en-US" b="1" dirty="0"/>
              <a:t>The problem boils down to obtaining T2 and P2, the temperature and pressure at the 9.5 km altitude.</a:t>
            </a:r>
          </a:p>
        </p:txBody>
      </p:sp>
      <p:grpSp>
        <p:nvGrpSpPr>
          <p:cNvPr id="16" name="Group 15">
            <a:extLst>
              <a:ext uri="{FF2B5EF4-FFF2-40B4-BE49-F238E27FC236}">
                <a16:creationId xmlns:a16="http://schemas.microsoft.com/office/drawing/2014/main" id="{81015EFB-5200-7B0D-0334-EE583DCA5552}"/>
              </a:ext>
            </a:extLst>
          </p:cNvPr>
          <p:cNvGrpSpPr/>
          <p:nvPr/>
        </p:nvGrpSpPr>
        <p:grpSpPr>
          <a:xfrm>
            <a:off x="963180" y="1057020"/>
            <a:ext cx="1228320" cy="390600"/>
            <a:chOff x="963180" y="1057020"/>
            <a:chExt cx="1228320" cy="39060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9901B27C-9809-0FA6-F36B-9371DF88FAD8}"/>
                    </a:ext>
                  </a:extLst>
                </p14:cNvPr>
                <p14:cNvContentPartPr/>
                <p14:nvPr/>
              </p14:nvContentPartPr>
              <p14:xfrm>
                <a:off x="963180" y="1057020"/>
                <a:ext cx="163800" cy="390600"/>
              </p14:xfrm>
            </p:contentPart>
          </mc:Choice>
          <mc:Fallback xmlns="">
            <p:pic>
              <p:nvPicPr>
                <p:cNvPr id="3" name="Ink 2">
                  <a:extLst>
                    <a:ext uri="{FF2B5EF4-FFF2-40B4-BE49-F238E27FC236}">
                      <a16:creationId xmlns:a16="http://schemas.microsoft.com/office/drawing/2014/main" id="{9901B27C-9809-0FA6-F36B-9371DF88FAD8}"/>
                    </a:ext>
                  </a:extLst>
                </p:cNvPr>
                <p:cNvPicPr/>
                <p:nvPr/>
              </p:nvPicPr>
              <p:blipFill>
                <a:blip r:embed="rId3"/>
                <a:stretch>
                  <a:fillRect/>
                </a:stretch>
              </p:blipFill>
              <p:spPr>
                <a:xfrm>
                  <a:off x="954540" y="1048020"/>
                  <a:ext cx="181440" cy="4082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DBB15381-FE31-0AB9-86EA-FA7C26F31D02}"/>
                    </a:ext>
                  </a:extLst>
                </p14:cNvPr>
                <p14:cNvContentPartPr/>
                <p14:nvPr/>
              </p14:nvContentPartPr>
              <p14:xfrm>
                <a:off x="1199340" y="1355460"/>
                <a:ext cx="48600" cy="54000"/>
              </p14:xfrm>
            </p:contentPart>
          </mc:Choice>
          <mc:Fallback xmlns="">
            <p:pic>
              <p:nvPicPr>
                <p:cNvPr id="5" name="Ink 4">
                  <a:extLst>
                    <a:ext uri="{FF2B5EF4-FFF2-40B4-BE49-F238E27FC236}">
                      <a16:creationId xmlns:a16="http://schemas.microsoft.com/office/drawing/2014/main" id="{DBB15381-FE31-0AB9-86EA-FA7C26F31D02}"/>
                    </a:ext>
                  </a:extLst>
                </p:cNvPr>
                <p:cNvPicPr/>
                <p:nvPr/>
              </p:nvPicPr>
              <p:blipFill>
                <a:blip r:embed="rId5"/>
                <a:stretch>
                  <a:fillRect/>
                </a:stretch>
              </p:blipFill>
              <p:spPr>
                <a:xfrm>
                  <a:off x="1190700" y="1346460"/>
                  <a:ext cx="6624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01C3B611-871C-E0D0-13C7-268427803AED}"/>
                    </a:ext>
                  </a:extLst>
                </p14:cNvPr>
                <p14:cNvContentPartPr/>
                <p14:nvPr/>
              </p14:nvContentPartPr>
              <p14:xfrm>
                <a:off x="1342260" y="1234500"/>
                <a:ext cx="6840" cy="188640"/>
              </p14:xfrm>
            </p:contentPart>
          </mc:Choice>
          <mc:Fallback xmlns="">
            <p:pic>
              <p:nvPicPr>
                <p:cNvPr id="6" name="Ink 5">
                  <a:extLst>
                    <a:ext uri="{FF2B5EF4-FFF2-40B4-BE49-F238E27FC236}">
                      <a16:creationId xmlns:a16="http://schemas.microsoft.com/office/drawing/2014/main" id="{01C3B611-871C-E0D0-13C7-268427803AED}"/>
                    </a:ext>
                  </a:extLst>
                </p:cNvPr>
                <p:cNvPicPr/>
                <p:nvPr/>
              </p:nvPicPr>
              <p:blipFill>
                <a:blip r:embed="rId7"/>
                <a:stretch>
                  <a:fillRect/>
                </a:stretch>
              </p:blipFill>
              <p:spPr>
                <a:xfrm>
                  <a:off x="1333260" y="1225860"/>
                  <a:ext cx="2448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838DF67B-120F-52F8-05F8-657507EB0847}"/>
                    </a:ext>
                  </a:extLst>
                </p14:cNvPr>
                <p14:cNvContentPartPr/>
                <p14:nvPr/>
              </p14:nvContentPartPr>
              <p14:xfrm>
                <a:off x="1404180" y="1332420"/>
                <a:ext cx="72360" cy="75600"/>
              </p14:xfrm>
            </p:contentPart>
          </mc:Choice>
          <mc:Fallback xmlns="">
            <p:pic>
              <p:nvPicPr>
                <p:cNvPr id="7" name="Ink 6">
                  <a:extLst>
                    <a:ext uri="{FF2B5EF4-FFF2-40B4-BE49-F238E27FC236}">
                      <a16:creationId xmlns:a16="http://schemas.microsoft.com/office/drawing/2014/main" id="{838DF67B-120F-52F8-05F8-657507EB0847}"/>
                    </a:ext>
                  </a:extLst>
                </p:cNvPr>
                <p:cNvPicPr/>
                <p:nvPr/>
              </p:nvPicPr>
              <p:blipFill>
                <a:blip r:embed="rId9"/>
                <a:stretch>
                  <a:fillRect/>
                </a:stretch>
              </p:blipFill>
              <p:spPr>
                <a:xfrm>
                  <a:off x="1395180" y="1323420"/>
                  <a:ext cx="9000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B53C9DAD-2D18-6881-2ED4-92E53DA639DE}"/>
                    </a:ext>
                  </a:extLst>
                </p14:cNvPr>
                <p14:cNvContentPartPr/>
                <p14:nvPr/>
              </p14:nvContentPartPr>
              <p14:xfrm>
                <a:off x="1578420" y="1224420"/>
                <a:ext cx="12240" cy="205200"/>
              </p14:xfrm>
            </p:contentPart>
          </mc:Choice>
          <mc:Fallback xmlns="">
            <p:pic>
              <p:nvPicPr>
                <p:cNvPr id="8" name="Ink 7">
                  <a:extLst>
                    <a:ext uri="{FF2B5EF4-FFF2-40B4-BE49-F238E27FC236}">
                      <a16:creationId xmlns:a16="http://schemas.microsoft.com/office/drawing/2014/main" id="{B53C9DAD-2D18-6881-2ED4-92E53DA639DE}"/>
                    </a:ext>
                  </a:extLst>
                </p:cNvPr>
                <p:cNvPicPr/>
                <p:nvPr/>
              </p:nvPicPr>
              <p:blipFill>
                <a:blip r:embed="rId11"/>
                <a:stretch>
                  <a:fillRect/>
                </a:stretch>
              </p:blipFill>
              <p:spPr>
                <a:xfrm>
                  <a:off x="1569780" y="1215780"/>
                  <a:ext cx="2988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148C0F3C-18F1-A81F-D35C-5FA2ED0D75CB}"/>
                    </a:ext>
                  </a:extLst>
                </p14:cNvPr>
                <p14:cNvContentPartPr/>
                <p14:nvPr/>
              </p14:nvContentPartPr>
              <p14:xfrm>
                <a:off x="1544580" y="1315500"/>
                <a:ext cx="110520" cy="8640"/>
              </p14:xfrm>
            </p:contentPart>
          </mc:Choice>
          <mc:Fallback xmlns="">
            <p:pic>
              <p:nvPicPr>
                <p:cNvPr id="9" name="Ink 8">
                  <a:extLst>
                    <a:ext uri="{FF2B5EF4-FFF2-40B4-BE49-F238E27FC236}">
                      <a16:creationId xmlns:a16="http://schemas.microsoft.com/office/drawing/2014/main" id="{148C0F3C-18F1-A81F-D35C-5FA2ED0D75CB}"/>
                    </a:ext>
                  </a:extLst>
                </p:cNvPr>
                <p:cNvPicPr/>
                <p:nvPr/>
              </p:nvPicPr>
              <p:blipFill>
                <a:blip r:embed="rId13"/>
                <a:stretch>
                  <a:fillRect/>
                </a:stretch>
              </p:blipFill>
              <p:spPr>
                <a:xfrm>
                  <a:off x="1535940" y="1306500"/>
                  <a:ext cx="12816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74DE4458-39DB-CD6D-4C65-43C1186C47D9}"/>
                    </a:ext>
                  </a:extLst>
                </p14:cNvPr>
                <p14:cNvContentPartPr/>
                <p14:nvPr/>
              </p14:nvContentPartPr>
              <p14:xfrm>
                <a:off x="1704420" y="1348260"/>
                <a:ext cx="15120" cy="38520"/>
              </p14:xfrm>
            </p:contentPart>
          </mc:Choice>
          <mc:Fallback xmlns="">
            <p:pic>
              <p:nvPicPr>
                <p:cNvPr id="10" name="Ink 9">
                  <a:extLst>
                    <a:ext uri="{FF2B5EF4-FFF2-40B4-BE49-F238E27FC236}">
                      <a16:creationId xmlns:a16="http://schemas.microsoft.com/office/drawing/2014/main" id="{74DE4458-39DB-CD6D-4C65-43C1186C47D9}"/>
                    </a:ext>
                  </a:extLst>
                </p:cNvPr>
                <p:cNvPicPr/>
                <p:nvPr/>
              </p:nvPicPr>
              <p:blipFill>
                <a:blip r:embed="rId15"/>
                <a:stretch>
                  <a:fillRect/>
                </a:stretch>
              </p:blipFill>
              <p:spPr>
                <a:xfrm>
                  <a:off x="1695780" y="1339620"/>
                  <a:ext cx="3276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B9B1763B-B4CA-1A67-A55D-586FF9A9338D}"/>
                    </a:ext>
                  </a:extLst>
                </p14:cNvPr>
                <p14:cNvContentPartPr/>
                <p14:nvPr/>
              </p14:nvContentPartPr>
              <p14:xfrm>
                <a:off x="1733940" y="1222620"/>
                <a:ext cx="2160" cy="17640"/>
              </p14:xfrm>
            </p:contentPart>
          </mc:Choice>
          <mc:Fallback xmlns="">
            <p:pic>
              <p:nvPicPr>
                <p:cNvPr id="11" name="Ink 10">
                  <a:extLst>
                    <a:ext uri="{FF2B5EF4-FFF2-40B4-BE49-F238E27FC236}">
                      <a16:creationId xmlns:a16="http://schemas.microsoft.com/office/drawing/2014/main" id="{B9B1763B-B4CA-1A67-A55D-586FF9A9338D}"/>
                    </a:ext>
                  </a:extLst>
                </p:cNvPr>
                <p:cNvPicPr/>
                <p:nvPr/>
              </p:nvPicPr>
              <p:blipFill>
                <a:blip r:embed="rId17"/>
                <a:stretch>
                  <a:fillRect/>
                </a:stretch>
              </p:blipFill>
              <p:spPr>
                <a:xfrm>
                  <a:off x="1725300" y="1213980"/>
                  <a:ext cx="1980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9D38F6DC-10D9-323A-4966-5B28C48AC597}"/>
                    </a:ext>
                  </a:extLst>
                </p14:cNvPr>
                <p14:cNvContentPartPr/>
                <p14:nvPr/>
              </p14:nvContentPartPr>
              <p14:xfrm>
                <a:off x="1779660" y="1315140"/>
                <a:ext cx="67320" cy="85680"/>
              </p14:xfrm>
            </p:contentPart>
          </mc:Choice>
          <mc:Fallback xmlns="">
            <p:pic>
              <p:nvPicPr>
                <p:cNvPr id="12" name="Ink 11">
                  <a:extLst>
                    <a:ext uri="{FF2B5EF4-FFF2-40B4-BE49-F238E27FC236}">
                      <a16:creationId xmlns:a16="http://schemas.microsoft.com/office/drawing/2014/main" id="{9D38F6DC-10D9-323A-4966-5B28C48AC597}"/>
                    </a:ext>
                  </a:extLst>
                </p:cNvPr>
                <p:cNvPicPr/>
                <p:nvPr/>
              </p:nvPicPr>
              <p:blipFill>
                <a:blip r:embed="rId19"/>
                <a:stretch>
                  <a:fillRect/>
                </a:stretch>
              </p:blipFill>
              <p:spPr>
                <a:xfrm>
                  <a:off x="1771020" y="1306140"/>
                  <a:ext cx="8496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969D90BE-AB27-8CAB-EF72-83864DB2273C}"/>
                    </a:ext>
                  </a:extLst>
                </p14:cNvPr>
                <p14:cNvContentPartPr/>
                <p14:nvPr/>
              </p14:nvContentPartPr>
              <p14:xfrm>
                <a:off x="1933020" y="1292100"/>
                <a:ext cx="94320" cy="80280"/>
              </p14:xfrm>
            </p:contentPart>
          </mc:Choice>
          <mc:Fallback xmlns="">
            <p:pic>
              <p:nvPicPr>
                <p:cNvPr id="13" name="Ink 12">
                  <a:extLst>
                    <a:ext uri="{FF2B5EF4-FFF2-40B4-BE49-F238E27FC236}">
                      <a16:creationId xmlns:a16="http://schemas.microsoft.com/office/drawing/2014/main" id="{969D90BE-AB27-8CAB-EF72-83864DB2273C}"/>
                    </a:ext>
                  </a:extLst>
                </p:cNvPr>
                <p:cNvPicPr/>
                <p:nvPr/>
              </p:nvPicPr>
              <p:blipFill>
                <a:blip r:embed="rId21"/>
                <a:stretch>
                  <a:fillRect/>
                </a:stretch>
              </p:blipFill>
              <p:spPr>
                <a:xfrm>
                  <a:off x="1924380" y="1283100"/>
                  <a:ext cx="11196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5279598B-B0D8-4FF8-6EBA-5FA8C97DB34D}"/>
                    </a:ext>
                  </a:extLst>
                </p14:cNvPr>
                <p14:cNvContentPartPr/>
                <p14:nvPr/>
              </p14:nvContentPartPr>
              <p14:xfrm>
                <a:off x="2127060" y="1226940"/>
                <a:ext cx="46080" cy="49320"/>
              </p14:xfrm>
            </p:contentPart>
          </mc:Choice>
          <mc:Fallback xmlns="">
            <p:pic>
              <p:nvPicPr>
                <p:cNvPr id="14" name="Ink 13">
                  <a:extLst>
                    <a:ext uri="{FF2B5EF4-FFF2-40B4-BE49-F238E27FC236}">
                      <a16:creationId xmlns:a16="http://schemas.microsoft.com/office/drawing/2014/main" id="{5279598B-B0D8-4FF8-6EBA-5FA8C97DB34D}"/>
                    </a:ext>
                  </a:extLst>
                </p:cNvPr>
                <p:cNvPicPr/>
                <p:nvPr/>
              </p:nvPicPr>
              <p:blipFill>
                <a:blip r:embed="rId23"/>
                <a:stretch>
                  <a:fillRect/>
                </a:stretch>
              </p:blipFill>
              <p:spPr>
                <a:xfrm>
                  <a:off x="2118060" y="1218300"/>
                  <a:ext cx="637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6F64839B-A9A0-5EAF-5AC5-5EFAD35B140C}"/>
                    </a:ext>
                  </a:extLst>
                </p14:cNvPr>
                <p14:cNvContentPartPr/>
                <p14:nvPr/>
              </p14:nvContentPartPr>
              <p14:xfrm>
                <a:off x="2124180" y="1359060"/>
                <a:ext cx="67320" cy="56160"/>
              </p14:xfrm>
            </p:contentPart>
          </mc:Choice>
          <mc:Fallback xmlns="">
            <p:pic>
              <p:nvPicPr>
                <p:cNvPr id="15" name="Ink 14">
                  <a:extLst>
                    <a:ext uri="{FF2B5EF4-FFF2-40B4-BE49-F238E27FC236}">
                      <a16:creationId xmlns:a16="http://schemas.microsoft.com/office/drawing/2014/main" id="{6F64839B-A9A0-5EAF-5AC5-5EFAD35B140C}"/>
                    </a:ext>
                  </a:extLst>
                </p:cNvPr>
                <p:cNvPicPr/>
                <p:nvPr/>
              </p:nvPicPr>
              <p:blipFill>
                <a:blip r:embed="rId25"/>
                <a:stretch>
                  <a:fillRect/>
                </a:stretch>
              </p:blipFill>
              <p:spPr>
                <a:xfrm>
                  <a:off x="2115180" y="1350420"/>
                  <a:ext cx="84960" cy="73800"/>
                </a:xfrm>
                <a:prstGeom prst="rect">
                  <a:avLst/>
                </a:prstGeom>
              </p:spPr>
            </p:pic>
          </mc:Fallback>
        </mc:AlternateContent>
      </p:grpSp>
      <p:grpSp>
        <p:nvGrpSpPr>
          <p:cNvPr id="39" name="Group 38">
            <a:extLst>
              <a:ext uri="{FF2B5EF4-FFF2-40B4-BE49-F238E27FC236}">
                <a16:creationId xmlns:a16="http://schemas.microsoft.com/office/drawing/2014/main" id="{7DB9A236-D189-6E50-C74D-79D3A56D3847}"/>
              </a:ext>
            </a:extLst>
          </p:cNvPr>
          <p:cNvGrpSpPr/>
          <p:nvPr/>
        </p:nvGrpSpPr>
        <p:grpSpPr>
          <a:xfrm>
            <a:off x="1218420" y="1534020"/>
            <a:ext cx="1559160" cy="266400"/>
            <a:chOff x="1218420" y="1534020"/>
            <a:chExt cx="1559160" cy="266400"/>
          </a:xfrm>
        </p:grpSpPr>
        <mc:AlternateContent xmlns:mc="http://schemas.openxmlformats.org/markup-compatibility/2006" xmlns:p14="http://schemas.microsoft.com/office/powerpoint/2010/main">
          <mc:Choice Requires="p14">
            <p:contentPart p14:bwMode="auto" r:id="rId26">
              <p14:nvContentPartPr>
                <p14:cNvPr id="24" name="Ink 23">
                  <a:extLst>
                    <a:ext uri="{FF2B5EF4-FFF2-40B4-BE49-F238E27FC236}">
                      <a16:creationId xmlns:a16="http://schemas.microsoft.com/office/drawing/2014/main" id="{005FA317-463B-C552-F0DA-2E7E346022BD}"/>
                    </a:ext>
                  </a:extLst>
                </p14:cNvPr>
                <p14:cNvContentPartPr/>
                <p14:nvPr/>
              </p14:nvContentPartPr>
              <p14:xfrm>
                <a:off x="1218420" y="1534020"/>
                <a:ext cx="119160" cy="266400"/>
              </p14:xfrm>
            </p:contentPart>
          </mc:Choice>
          <mc:Fallback xmlns="">
            <p:pic>
              <p:nvPicPr>
                <p:cNvPr id="24" name="Ink 23">
                  <a:extLst>
                    <a:ext uri="{FF2B5EF4-FFF2-40B4-BE49-F238E27FC236}">
                      <a16:creationId xmlns:a16="http://schemas.microsoft.com/office/drawing/2014/main" id="{005FA317-463B-C552-F0DA-2E7E346022BD}"/>
                    </a:ext>
                  </a:extLst>
                </p:cNvPr>
                <p:cNvPicPr/>
                <p:nvPr/>
              </p:nvPicPr>
              <p:blipFill>
                <a:blip r:embed="rId27"/>
                <a:stretch>
                  <a:fillRect/>
                </a:stretch>
              </p:blipFill>
              <p:spPr>
                <a:xfrm>
                  <a:off x="1209420" y="1525380"/>
                  <a:ext cx="13680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5" name="Ink 24">
                  <a:extLst>
                    <a:ext uri="{FF2B5EF4-FFF2-40B4-BE49-F238E27FC236}">
                      <a16:creationId xmlns:a16="http://schemas.microsoft.com/office/drawing/2014/main" id="{45EB07A6-0638-B3F8-560D-1182BB3611ED}"/>
                    </a:ext>
                  </a:extLst>
                </p14:cNvPr>
                <p14:cNvContentPartPr/>
                <p14:nvPr/>
              </p14:nvContentPartPr>
              <p14:xfrm>
                <a:off x="1273500" y="1661100"/>
                <a:ext cx="75240" cy="16560"/>
              </p14:xfrm>
            </p:contentPart>
          </mc:Choice>
          <mc:Fallback xmlns="">
            <p:pic>
              <p:nvPicPr>
                <p:cNvPr id="25" name="Ink 24">
                  <a:extLst>
                    <a:ext uri="{FF2B5EF4-FFF2-40B4-BE49-F238E27FC236}">
                      <a16:creationId xmlns:a16="http://schemas.microsoft.com/office/drawing/2014/main" id="{45EB07A6-0638-B3F8-560D-1182BB3611ED}"/>
                    </a:ext>
                  </a:extLst>
                </p:cNvPr>
                <p:cNvPicPr/>
                <p:nvPr/>
              </p:nvPicPr>
              <p:blipFill>
                <a:blip r:embed="rId29"/>
                <a:stretch>
                  <a:fillRect/>
                </a:stretch>
              </p:blipFill>
              <p:spPr>
                <a:xfrm>
                  <a:off x="1264860" y="1652460"/>
                  <a:ext cx="928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6" name="Ink 25">
                  <a:extLst>
                    <a:ext uri="{FF2B5EF4-FFF2-40B4-BE49-F238E27FC236}">
                      <a16:creationId xmlns:a16="http://schemas.microsoft.com/office/drawing/2014/main" id="{8E58F184-C701-F86B-E352-5D9C01A7E9F7}"/>
                    </a:ext>
                  </a:extLst>
                </p14:cNvPr>
                <p14:cNvContentPartPr/>
                <p14:nvPr/>
              </p14:nvContentPartPr>
              <p14:xfrm>
                <a:off x="1442340" y="1655340"/>
                <a:ext cx="79920" cy="121320"/>
              </p14:xfrm>
            </p:contentPart>
          </mc:Choice>
          <mc:Fallback xmlns="">
            <p:pic>
              <p:nvPicPr>
                <p:cNvPr id="26" name="Ink 25">
                  <a:extLst>
                    <a:ext uri="{FF2B5EF4-FFF2-40B4-BE49-F238E27FC236}">
                      <a16:creationId xmlns:a16="http://schemas.microsoft.com/office/drawing/2014/main" id="{8E58F184-C701-F86B-E352-5D9C01A7E9F7}"/>
                    </a:ext>
                  </a:extLst>
                </p:cNvPr>
                <p:cNvPicPr/>
                <p:nvPr/>
              </p:nvPicPr>
              <p:blipFill>
                <a:blip r:embed="rId31"/>
                <a:stretch>
                  <a:fillRect/>
                </a:stretch>
              </p:blipFill>
              <p:spPr>
                <a:xfrm>
                  <a:off x="1433340" y="1646340"/>
                  <a:ext cx="9756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 name="Ink 26">
                  <a:extLst>
                    <a:ext uri="{FF2B5EF4-FFF2-40B4-BE49-F238E27FC236}">
                      <a16:creationId xmlns:a16="http://schemas.microsoft.com/office/drawing/2014/main" id="{43A64FE9-6322-6F6F-B102-078DD1B43DF8}"/>
                    </a:ext>
                  </a:extLst>
                </p14:cNvPr>
                <p14:cNvContentPartPr/>
                <p14:nvPr/>
              </p14:nvContentPartPr>
              <p14:xfrm>
                <a:off x="1542420" y="1642740"/>
                <a:ext cx="97560" cy="117720"/>
              </p14:xfrm>
            </p:contentPart>
          </mc:Choice>
          <mc:Fallback xmlns="">
            <p:pic>
              <p:nvPicPr>
                <p:cNvPr id="27" name="Ink 26">
                  <a:extLst>
                    <a:ext uri="{FF2B5EF4-FFF2-40B4-BE49-F238E27FC236}">
                      <a16:creationId xmlns:a16="http://schemas.microsoft.com/office/drawing/2014/main" id="{43A64FE9-6322-6F6F-B102-078DD1B43DF8}"/>
                    </a:ext>
                  </a:extLst>
                </p:cNvPr>
                <p:cNvPicPr/>
                <p:nvPr/>
              </p:nvPicPr>
              <p:blipFill>
                <a:blip r:embed="rId33"/>
                <a:stretch>
                  <a:fillRect/>
                </a:stretch>
              </p:blipFill>
              <p:spPr>
                <a:xfrm>
                  <a:off x="1533420" y="1634100"/>
                  <a:ext cx="11520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1C503255-19BB-3312-B0F6-0A177C1B1DAA}"/>
                    </a:ext>
                  </a:extLst>
                </p14:cNvPr>
                <p14:cNvContentPartPr/>
                <p14:nvPr/>
              </p14:nvContentPartPr>
              <p14:xfrm>
                <a:off x="1710900" y="1655340"/>
                <a:ext cx="114840" cy="101880"/>
              </p14:xfrm>
            </p:contentPart>
          </mc:Choice>
          <mc:Fallback xmlns="">
            <p:pic>
              <p:nvPicPr>
                <p:cNvPr id="28" name="Ink 27">
                  <a:extLst>
                    <a:ext uri="{FF2B5EF4-FFF2-40B4-BE49-F238E27FC236}">
                      <a16:creationId xmlns:a16="http://schemas.microsoft.com/office/drawing/2014/main" id="{1C503255-19BB-3312-B0F6-0A177C1B1DAA}"/>
                    </a:ext>
                  </a:extLst>
                </p:cNvPr>
                <p:cNvPicPr/>
                <p:nvPr/>
              </p:nvPicPr>
              <p:blipFill>
                <a:blip r:embed="rId35"/>
                <a:stretch>
                  <a:fillRect/>
                </a:stretch>
              </p:blipFill>
              <p:spPr>
                <a:xfrm>
                  <a:off x="1702260" y="1646340"/>
                  <a:ext cx="13248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9" name="Ink 28">
                  <a:extLst>
                    <a:ext uri="{FF2B5EF4-FFF2-40B4-BE49-F238E27FC236}">
                      <a16:creationId xmlns:a16="http://schemas.microsoft.com/office/drawing/2014/main" id="{58052C93-74C2-1C55-ED2F-016369486C25}"/>
                    </a:ext>
                  </a:extLst>
                </p14:cNvPr>
                <p14:cNvContentPartPr/>
                <p14:nvPr/>
              </p14:nvContentPartPr>
              <p14:xfrm>
                <a:off x="1903860" y="1572180"/>
                <a:ext cx="3600" cy="178920"/>
              </p14:xfrm>
            </p:contentPart>
          </mc:Choice>
          <mc:Fallback xmlns="">
            <p:pic>
              <p:nvPicPr>
                <p:cNvPr id="29" name="Ink 28">
                  <a:extLst>
                    <a:ext uri="{FF2B5EF4-FFF2-40B4-BE49-F238E27FC236}">
                      <a16:creationId xmlns:a16="http://schemas.microsoft.com/office/drawing/2014/main" id="{58052C93-74C2-1C55-ED2F-016369486C25}"/>
                    </a:ext>
                  </a:extLst>
                </p:cNvPr>
                <p:cNvPicPr/>
                <p:nvPr/>
              </p:nvPicPr>
              <p:blipFill>
                <a:blip r:embed="rId37"/>
                <a:stretch>
                  <a:fillRect/>
                </a:stretch>
              </p:blipFill>
              <p:spPr>
                <a:xfrm>
                  <a:off x="1894860" y="1563540"/>
                  <a:ext cx="2124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0" name="Ink 29">
                  <a:extLst>
                    <a:ext uri="{FF2B5EF4-FFF2-40B4-BE49-F238E27FC236}">
                      <a16:creationId xmlns:a16="http://schemas.microsoft.com/office/drawing/2014/main" id="{04498BA5-96AB-6032-FA99-D992C9360A0B}"/>
                    </a:ext>
                  </a:extLst>
                </p14:cNvPr>
                <p14:cNvContentPartPr/>
                <p14:nvPr/>
              </p14:nvContentPartPr>
              <p14:xfrm>
                <a:off x="1981980" y="1666140"/>
                <a:ext cx="75600" cy="78480"/>
              </p14:xfrm>
            </p:contentPart>
          </mc:Choice>
          <mc:Fallback xmlns="">
            <p:pic>
              <p:nvPicPr>
                <p:cNvPr id="30" name="Ink 29">
                  <a:extLst>
                    <a:ext uri="{FF2B5EF4-FFF2-40B4-BE49-F238E27FC236}">
                      <a16:creationId xmlns:a16="http://schemas.microsoft.com/office/drawing/2014/main" id="{04498BA5-96AB-6032-FA99-D992C9360A0B}"/>
                    </a:ext>
                  </a:extLst>
                </p:cNvPr>
                <p:cNvPicPr/>
                <p:nvPr/>
              </p:nvPicPr>
              <p:blipFill>
                <a:blip r:embed="rId39"/>
                <a:stretch>
                  <a:fillRect/>
                </a:stretch>
              </p:blipFill>
              <p:spPr>
                <a:xfrm>
                  <a:off x="1972980" y="1657500"/>
                  <a:ext cx="9324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1" name="Ink 30">
                  <a:extLst>
                    <a:ext uri="{FF2B5EF4-FFF2-40B4-BE49-F238E27FC236}">
                      <a16:creationId xmlns:a16="http://schemas.microsoft.com/office/drawing/2014/main" id="{87FE39D8-5D1E-CAFB-EF54-9545A434B8D2}"/>
                    </a:ext>
                  </a:extLst>
                </p14:cNvPr>
                <p14:cNvContentPartPr/>
                <p14:nvPr/>
              </p14:nvContentPartPr>
              <p14:xfrm>
                <a:off x="2143980" y="1633020"/>
                <a:ext cx="60120" cy="93960"/>
              </p14:xfrm>
            </p:contentPart>
          </mc:Choice>
          <mc:Fallback xmlns="">
            <p:pic>
              <p:nvPicPr>
                <p:cNvPr id="31" name="Ink 30">
                  <a:extLst>
                    <a:ext uri="{FF2B5EF4-FFF2-40B4-BE49-F238E27FC236}">
                      <a16:creationId xmlns:a16="http://schemas.microsoft.com/office/drawing/2014/main" id="{87FE39D8-5D1E-CAFB-EF54-9545A434B8D2}"/>
                    </a:ext>
                  </a:extLst>
                </p:cNvPr>
                <p:cNvPicPr/>
                <p:nvPr/>
              </p:nvPicPr>
              <p:blipFill>
                <a:blip r:embed="rId41"/>
                <a:stretch>
                  <a:fillRect/>
                </a:stretch>
              </p:blipFill>
              <p:spPr>
                <a:xfrm>
                  <a:off x="2134980" y="1624020"/>
                  <a:ext cx="7776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2" name="Ink 31">
                  <a:extLst>
                    <a:ext uri="{FF2B5EF4-FFF2-40B4-BE49-F238E27FC236}">
                      <a16:creationId xmlns:a16="http://schemas.microsoft.com/office/drawing/2014/main" id="{3C4CFB10-D7D9-FD2B-F7E9-9CC10FF276CB}"/>
                    </a:ext>
                  </a:extLst>
                </p14:cNvPr>
                <p14:cNvContentPartPr/>
                <p14:nvPr/>
              </p14:nvContentPartPr>
              <p14:xfrm>
                <a:off x="2275020" y="1644900"/>
                <a:ext cx="50400" cy="81360"/>
              </p14:xfrm>
            </p:contentPart>
          </mc:Choice>
          <mc:Fallback xmlns="">
            <p:pic>
              <p:nvPicPr>
                <p:cNvPr id="32" name="Ink 31">
                  <a:extLst>
                    <a:ext uri="{FF2B5EF4-FFF2-40B4-BE49-F238E27FC236}">
                      <a16:creationId xmlns:a16="http://schemas.microsoft.com/office/drawing/2014/main" id="{3C4CFB10-D7D9-FD2B-F7E9-9CC10FF276CB}"/>
                    </a:ext>
                  </a:extLst>
                </p:cNvPr>
                <p:cNvPicPr/>
                <p:nvPr/>
              </p:nvPicPr>
              <p:blipFill>
                <a:blip r:embed="rId43"/>
                <a:stretch>
                  <a:fillRect/>
                </a:stretch>
              </p:blipFill>
              <p:spPr>
                <a:xfrm>
                  <a:off x="2266020" y="1636260"/>
                  <a:ext cx="6804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3" name="Ink 32">
                  <a:extLst>
                    <a:ext uri="{FF2B5EF4-FFF2-40B4-BE49-F238E27FC236}">
                      <a16:creationId xmlns:a16="http://schemas.microsoft.com/office/drawing/2014/main" id="{BF9EB65C-D4D2-1C3D-8D98-83B8E7E8C9C3}"/>
                    </a:ext>
                  </a:extLst>
                </p14:cNvPr>
                <p14:cNvContentPartPr/>
                <p14:nvPr/>
              </p14:nvContentPartPr>
              <p14:xfrm>
                <a:off x="2404980" y="1562460"/>
                <a:ext cx="21600" cy="166320"/>
              </p14:xfrm>
            </p:contentPart>
          </mc:Choice>
          <mc:Fallback xmlns="">
            <p:pic>
              <p:nvPicPr>
                <p:cNvPr id="33" name="Ink 32">
                  <a:extLst>
                    <a:ext uri="{FF2B5EF4-FFF2-40B4-BE49-F238E27FC236}">
                      <a16:creationId xmlns:a16="http://schemas.microsoft.com/office/drawing/2014/main" id="{BF9EB65C-D4D2-1C3D-8D98-83B8E7E8C9C3}"/>
                    </a:ext>
                  </a:extLst>
                </p:cNvPr>
                <p:cNvPicPr/>
                <p:nvPr/>
              </p:nvPicPr>
              <p:blipFill>
                <a:blip r:embed="rId45"/>
                <a:stretch>
                  <a:fillRect/>
                </a:stretch>
              </p:blipFill>
              <p:spPr>
                <a:xfrm>
                  <a:off x="2396340" y="1553820"/>
                  <a:ext cx="3924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4" name="Ink 33">
                  <a:extLst>
                    <a:ext uri="{FF2B5EF4-FFF2-40B4-BE49-F238E27FC236}">
                      <a16:creationId xmlns:a16="http://schemas.microsoft.com/office/drawing/2014/main" id="{33669609-DCC1-1A31-DCB9-6AF18E1035C4}"/>
                    </a:ext>
                  </a:extLst>
                </p14:cNvPr>
                <p14:cNvContentPartPr/>
                <p14:nvPr/>
              </p14:nvContentPartPr>
              <p14:xfrm>
                <a:off x="2382300" y="1617540"/>
                <a:ext cx="91800" cy="13680"/>
              </p14:xfrm>
            </p:contentPart>
          </mc:Choice>
          <mc:Fallback xmlns="">
            <p:pic>
              <p:nvPicPr>
                <p:cNvPr id="34" name="Ink 33">
                  <a:extLst>
                    <a:ext uri="{FF2B5EF4-FFF2-40B4-BE49-F238E27FC236}">
                      <a16:creationId xmlns:a16="http://schemas.microsoft.com/office/drawing/2014/main" id="{33669609-DCC1-1A31-DCB9-6AF18E1035C4}"/>
                    </a:ext>
                  </a:extLst>
                </p:cNvPr>
                <p:cNvPicPr/>
                <p:nvPr/>
              </p:nvPicPr>
              <p:blipFill>
                <a:blip r:embed="rId47"/>
                <a:stretch>
                  <a:fillRect/>
                </a:stretch>
              </p:blipFill>
              <p:spPr>
                <a:xfrm>
                  <a:off x="2373300" y="1608540"/>
                  <a:ext cx="10944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5" name="Ink 34">
                  <a:extLst>
                    <a:ext uri="{FF2B5EF4-FFF2-40B4-BE49-F238E27FC236}">
                      <a16:creationId xmlns:a16="http://schemas.microsoft.com/office/drawing/2014/main" id="{E13C9DA5-095B-F5F1-D18B-374BC4CE3006}"/>
                    </a:ext>
                  </a:extLst>
                </p14:cNvPr>
                <p14:cNvContentPartPr/>
                <p14:nvPr/>
              </p14:nvContentPartPr>
              <p14:xfrm>
                <a:off x="2488500" y="1666860"/>
                <a:ext cx="19800" cy="66240"/>
              </p14:xfrm>
            </p:contentPart>
          </mc:Choice>
          <mc:Fallback xmlns="">
            <p:pic>
              <p:nvPicPr>
                <p:cNvPr id="35" name="Ink 34">
                  <a:extLst>
                    <a:ext uri="{FF2B5EF4-FFF2-40B4-BE49-F238E27FC236}">
                      <a16:creationId xmlns:a16="http://schemas.microsoft.com/office/drawing/2014/main" id="{E13C9DA5-095B-F5F1-D18B-374BC4CE3006}"/>
                    </a:ext>
                  </a:extLst>
                </p:cNvPr>
                <p:cNvPicPr/>
                <p:nvPr/>
              </p:nvPicPr>
              <p:blipFill>
                <a:blip r:embed="rId49"/>
                <a:stretch>
                  <a:fillRect/>
                </a:stretch>
              </p:blipFill>
              <p:spPr>
                <a:xfrm>
                  <a:off x="2479500" y="1657860"/>
                  <a:ext cx="3744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6" name="Ink 35">
                  <a:extLst>
                    <a:ext uri="{FF2B5EF4-FFF2-40B4-BE49-F238E27FC236}">
                      <a16:creationId xmlns:a16="http://schemas.microsoft.com/office/drawing/2014/main" id="{1E240DAC-4B7C-F11E-2E75-348F0DBC0050}"/>
                    </a:ext>
                  </a:extLst>
                </p14:cNvPr>
                <p14:cNvContentPartPr/>
                <p14:nvPr/>
              </p14:nvContentPartPr>
              <p14:xfrm>
                <a:off x="2532420" y="1587660"/>
                <a:ext cx="3600" cy="30960"/>
              </p14:xfrm>
            </p:contentPart>
          </mc:Choice>
          <mc:Fallback xmlns="">
            <p:pic>
              <p:nvPicPr>
                <p:cNvPr id="36" name="Ink 35">
                  <a:extLst>
                    <a:ext uri="{FF2B5EF4-FFF2-40B4-BE49-F238E27FC236}">
                      <a16:creationId xmlns:a16="http://schemas.microsoft.com/office/drawing/2014/main" id="{1E240DAC-4B7C-F11E-2E75-348F0DBC0050}"/>
                    </a:ext>
                  </a:extLst>
                </p:cNvPr>
                <p:cNvPicPr/>
                <p:nvPr/>
              </p:nvPicPr>
              <p:blipFill>
                <a:blip r:embed="rId51"/>
                <a:stretch>
                  <a:fillRect/>
                </a:stretch>
              </p:blipFill>
              <p:spPr>
                <a:xfrm>
                  <a:off x="2523780" y="1578660"/>
                  <a:ext cx="2124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7" name="Ink 36">
                  <a:extLst>
                    <a:ext uri="{FF2B5EF4-FFF2-40B4-BE49-F238E27FC236}">
                      <a16:creationId xmlns:a16="http://schemas.microsoft.com/office/drawing/2014/main" id="{2DF7F24A-3D39-CA5B-0F6E-5E0A331E4D0B}"/>
                    </a:ext>
                  </a:extLst>
                </p14:cNvPr>
                <p14:cNvContentPartPr/>
                <p14:nvPr/>
              </p14:nvContentPartPr>
              <p14:xfrm>
                <a:off x="2565180" y="1652460"/>
                <a:ext cx="57600" cy="80640"/>
              </p14:xfrm>
            </p:contentPart>
          </mc:Choice>
          <mc:Fallback xmlns="">
            <p:pic>
              <p:nvPicPr>
                <p:cNvPr id="37" name="Ink 36">
                  <a:extLst>
                    <a:ext uri="{FF2B5EF4-FFF2-40B4-BE49-F238E27FC236}">
                      <a16:creationId xmlns:a16="http://schemas.microsoft.com/office/drawing/2014/main" id="{2DF7F24A-3D39-CA5B-0F6E-5E0A331E4D0B}"/>
                    </a:ext>
                  </a:extLst>
                </p:cNvPr>
                <p:cNvPicPr/>
                <p:nvPr/>
              </p:nvPicPr>
              <p:blipFill>
                <a:blip r:embed="rId53"/>
                <a:stretch>
                  <a:fillRect/>
                </a:stretch>
              </p:blipFill>
              <p:spPr>
                <a:xfrm>
                  <a:off x="2556180" y="1643460"/>
                  <a:ext cx="7524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 name="Ink 37">
                  <a:extLst>
                    <a:ext uri="{FF2B5EF4-FFF2-40B4-BE49-F238E27FC236}">
                      <a16:creationId xmlns:a16="http://schemas.microsoft.com/office/drawing/2014/main" id="{DA9E1340-A94D-D586-06A5-2B9ACEFA10B8}"/>
                    </a:ext>
                  </a:extLst>
                </p14:cNvPr>
                <p14:cNvContentPartPr/>
                <p14:nvPr/>
              </p14:nvContentPartPr>
              <p14:xfrm>
                <a:off x="2672820" y="1655340"/>
                <a:ext cx="104760" cy="65880"/>
              </p14:xfrm>
            </p:contentPart>
          </mc:Choice>
          <mc:Fallback xmlns="">
            <p:pic>
              <p:nvPicPr>
                <p:cNvPr id="38" name="Ink 37">
                  <a:extLst>
                    <a:ext uri="{FF2B5EF4-FFF2-40B4-BE49-F238E27FC236}">
                      <a16:creationId xmlns:a16="http://schemas.microsoft.com/office/drawing/2014/main" id="{DA9E1340-A94D-D586-06A5-2B9ACEFA10B8}"/>
                    </a:ext>
                  </a:extLst>
                </p:cNvPr>
                <p:cNvPicPr/>
                <p:nvPr/>
              </p:nvPicPr>
              <p:blipFill>
                <a:blip r:embed="rId55"/>
                <a:stretch>
                  <a:fillRect/>
                </a:stretch>
              </p:blipFill>
              <p:spPr>
                <a:xfrm>
                  <a:off x="2664180" y="1646700"/>
                  <a:ext cx="122400" cy="83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41" name="Ink 40">
                <a:extLst>
                  <a:ext uri="{FF2B5EF4-FFF2-40B4-BE49-F238E27FC236}">
                    <a16:creationId xmlns:a16="http://schemas.microsoft.com/office/drawing/2014/main" id="{CF9DECD3-8C73-BBF5-D5F5-57BB02E056BE}"/>
                  </a:ext>
                </a:extLst>
              </p14:cNvPr>
              <p14:cNvContentPartPr/>
              <p14:nvPr/>
            </p14:nvContentPartPr>
            <p14:xfrm>
              <a:off x="3051540" y="1508820"/>
              <a:ext cx="10080" cy="19080"/>
            </p14:xfrm>
          </p:contentPart>
        </mc:Choice>
        <mc:Fallback xmlns="">
          <p:pic>
            <p:nvPicPr>
              <p:cNvPr id="41" name="Ink 40">
                <a:extLst>
                  <a:ext uri="{FF2B5EF4-FFF2-40B4-BE49-F238E27FC236}">
                    <a16:creationId xmlns:a16="http://schemas.microsoft.com/office/drawing/2014/main" id="{CF9DECD3-8C73-BBF5-D5F5-57BB02E056BE}"/>
                  </a:ext>
                </a:extLst>
              </p:cNvPr>
              <p:cNvPicPr/>
              <p:nvPr/>
            </p:nvPicPr>
            <p:blipFill>
              <a:blip r:embed="rId57"/>
              <a:stretch>
                <a:fillRect/>
              </a:stretch>
            </p:blipFill>
            <p:spPr>
              <a:xfrm>
                <a:off x="3042900" y="1500180"/>
                <a:ext cx="27720" cy="36720"/>
              </a:xfrm>
              <a:prstGeom prst="rect">
                <a:avLst/>
              </a:prstGeom>
            </p:spPr>
          </p:pic>
        </mc:Fallback>
      </mc:AlternateContent>
      <p:grpSp>
        <p:nvGrpSpPr>
          <p:cNvPr id="49" name="Group 48">
            <a:extLst>
              <a:ext uri="{FF2B5EF4-FFF2-40B4-BE49-F238E27FC236}">
                <a16:creationId xmlns:a16="http://schemas.microsoft.com/office/drawing/2014/main" id="{02F3E515-1159-6059-E07D-701B4C415970}"/>
              </a:ext>
            </a:extLst>
          </p:cNvPr>
          <p:cNvGrpSpPr/>
          <p:nvPr/>
        </p:nvGrpSpPr>
        <p:grpSpPr>
          <a:xfrm>
            <a:off x="3032100" y="1621860"/>
            <a:ext cx="175320" cy="62280"/>
            <a:chOff x="3032100" y="1621860"/>
            <a:chExt cx="175320" cy="62280"/>
          </a:xfrm>
        </p:grpSpPr>
        <mc:AlternateContent xmlns:mc="http://schemas.openxmlformats.org/markup-compatibility/2006" xmlns:p14="http://schemas.microsoft.com/office/powerpoint/2010/main">
          <mc:Choice Requires="p14">
            <p:contentPart p14:bwMode="auto" r:id="rId58">
              <p14:nvContentPartPr>
                <p14:cNvPr id="40" name="Ink 39">
                  <a:extLst>
                    <a:ext uri="{FF2B5EF4-FFF2-40B4-BE49-F238E27FC236}">
                      <a16:creationId xmlns:a16="http://schemas.microsoft.com/office/drawing/2014/main" id="{F97C50BC-B061-A631-291C-10C8C8B3B07A}"/>
                    </a:ext>
                  </a:extLst>
                </p14:cNvPr>
                <p14:cNvContentPartPr/>
                <p14:nvPr/>
              </p14:nvContentPartPr>
              <p14:xfrm>
                <a:off x="3032100" y="1621860"/>
                <a:ext cx="11880" cy="59040"/>
              </p14:xfrm>
            </p:contentPart>
          </mc:Choice>
          <mc:Fallback xmlns="">
            <p:pic>
              <p:nvPicPr>
                <p:cNvPr id="40" name="Ink 39">
                  <a:extLst>
                    <a:ext uri="{FF2B5EF4-FFF2-40B4-BE49-F238E27FC236}">
                      <a16:creationId xmlns:a16="http://schemas.microsoft.com/office/drawing/2014/main" id="{F97C50BC-B061-A631-291C-10C8C8B3B07A}"/>
                    </a:ext>
                  </a:extLst>
                </p:cNvPr>
                <p:cNvPicPr/>
                <p:nvPr/>
              </p:nvPicPr>
              <p:blipFill>
                <a:blip r:embed="rId59"/>
                <a:stretch>
                  <a:fillRect/>
                </a:stretch>
              </p:blipFill>
              <p:spPr>
                <a:xfrm>
                  <a:off x="3023100" y="1613220"/>
                  <a:ext cx="29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2" name="Ink 41">
                  <a:extLst>
                    <a:ext uri="{FF2B5EF4-FFF2-40B4-BE49-F238E27FC236}">
                      <a16:creationId xmlns:a16="http://schemas.microsoft.com/office/drawing/2014/main" id="{7A313C45-F6AC-B574-692D-397A7817F096}"/>
                    </a:ext>
                  </a:extLst>
                </p14:cNvPr>
                <p14:cNvContentPartPr/>
                <p14:nvPr/>
              </p14:nvContentPartPr>
              <p14:xfrm>
                <a:off x="3095820" y="1631220"/>
                <a:ext cx="111600" cy="52920"/>
              </p14:xfrm>
            </p:contentPart>
          </mc:Choice>
          <mc:Fallback xmlns="">
            <p:pic>
              <p:nvPicPr>
                <p:cNvPr id="42" name="Ink 41">
                  <a:extLst>
                    <a:ext uri="{FF2B5EF4-FFF2-40B4-BE49-F238E27FC236}">
                      <a16:creationId xmlns:a16="http://schemas.microsoft.com/office/drawing/2014/main" id="{7A313C45-F6AC-B574-692D-397A7817F096}"/>
                    </a:ext>
                  </a:extLst>
                </p:cNvPr>
                <p:cNvPicPr/>
                <p:nvPr/>
              </p:nvPicPr>
              <p:blipFill>
                <a:blip r:embed="rId61"/>
                <a:stretch>
                  <a:fillRect/>
                </a:stretch>
              </p:blipFill>
              <p:spPr>
                <a:xfrm>
                  <a:off x="3086820" y="1622580"/>
                  <a:ext cx="129240" cy="70560"/>
                </a:xfrm>
                <a:prstGeom prst="rect">
                  <a:avLst/>
                </a:prstGeom>
              </p:spPr>
            </p:pic>
          </mc:Fallback>
        </mc:AlternateContent>
      </p:grpSp>
      <p:grpSp>
        <p:nvGrpSpPr>
          <p:cNvPr id="48" name="Group 47">
            <a:extLst>
              <a:ext uri="{FF2B5EF4-FFF2-40B4-BE49-F238E27FC236}">
                <a16:creationId xmlns:a16="http://schemas.microsoft.com/office/drawing/2014/main" id="{B29D54BB-7265-C2E1-683A-1732EC790A4F}"/>
              </a:ext>
            </a:extLst>
          </p:cNvPr>
          <p:cNvGrpSpPr/>
          <p:nvPr/>
        </p:nvGrpSpPr>
        <p:grpSpPr>
          <a:xfrm>
            <a:off x="3464820" y="1502340"/>
            <a:ext cx="293040" cy="213480"/>
            <a:chOff x="3464820" y="1502340"/>
            <a:chExt cx="293040" cy="213480"/>
          </a:xfrm>
        </p:grpSpPr>
        <mc:AlternateContent xmlns:mc="http://schemas.openxmlformats.org/markup-compatibility/2006" xmlns:p14="http://schemas.microsoft.com/office/powerpoint/2010/main">
          <mc:Choice Requires="p14">
            <p:contentPart p14:bwMode="auto" r:id="rId62">
              <p14:nvContentPartPr>
                <p14:cNvPr id="43" name="Ink 42">
                  <a:extLst>
                    <a:ext uri="{FF2B5EF4-FFF2-40B4-BE49-F238E27FC236}">
                      <a16:creationId xmlns:a16="http://schemas.microsoft.com/office/drawing/2014/main" id="{D071A965-817A-6BC8-641E-97714195FE6E}"/>
                    </a:ext>
                  </a:extLst>
                </p14:cNvPr>
                <p14:cNvContentPartPr/>
                <p14:nvPr/>
              </p14:nvContentPartPr>
              <p14:xfrm>
                <a:off x="3464820" y="1502340"/>
                <a:ext cx="41400" cy="195480"/>
              </p14:xfrm>
            </p:contentPart>
          </mc:Choice>
          <mc:Fallback xmlns="">
            <p:pic>
              <p:nvPicPr>
                <p:cNvPr id="43" name="Ink 42">
                  <a:extLst>
                    <a:ext uri="{FF2B5EF4-FFF2-40B4-BE49-F238E27FC236}">
                      <a16:creationId xmlns:a16="http://schemas.microsoft.com/office/drawing/2014/main" id="{D071A965-817A-6BC8-641E-97714195FE6E}"/>
                    </a:ext>
                  </a:extLst>
                </p:cNvPr>
                <p:cNvPicPr/>
                <p:nvPr/>
              </p:nvPicPr>
              <p:blipFill>
                <a:blip r:embed="rId63"/>
                <a:stretch>
                  <a:fillRect/>
                </a:stretch>
              </p:blipFill>
              <p:spPr>
                <a:xfrm>
                  <a:off x="3455820" y="1493340"/>
                  <a:ext cx="5904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4" name="Ink 43">
                  <a:extLst>
                    <a:ext uri="{FF2B5EF4-FFF2-40B4-BE49-F238E27FC236}">
                      <a16:creationId xmlns:a16="http://schemas.microsoft.com/office/drawing/2014/main" id="{4B9E32FA-DEDF-7AE6-3A63-173BE1849A35}"/>
                    </a:ext>
                  </a:extLst>
                </p14:cNvPr>
                <p14:cNvContentPartPr/>
                <p14:nvPr/>
              </p14:nvContentPartPr>
              <p14:xfrm>
                <a:off x="3466260" y="1525020"/>
                <a:ext cx="154080" cy="177120"/>
              </p14:xfrm>
            </p:contentPart>
          </mc:Choice>
          <mc:Fallback xmlns="">
            <p:pic>
              <p:nvPicPr>
                <p:cNvPr id="44" name="Ink 43">
                  <a:extLst>
                    <a:ext uri="{FF2B5EF4-FFF2-40B4-BE49-F238E27FC236}">
                      <a16:creationId xmlns:a16="http://schemas.microsoft.com/office/drawing/2014/main" id="{4B9E32FA-DEDF-7AE6-3A63-173BE1849A35}"/>
                    </a:ext>
                  </a:extLst>
                </p:cNvPr>
                <p:cNvPicPr/>
                <p:nvPr/>
              </p:nvPicPr>
              <p:blipFill>
                <a:blip r:embed="rId65"/>
                <a:stretch>
                  <a:fillRect/>
                </a:stretch>
              </p:blipFill>
              <p:spPr>
                <a:xfrm>
                  <a:off x="3457620" y="1516020"/>
                  <a:ext cx="17172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5" name="Ink 44">
                  <a:extLst>
                    <a:ext uri="{FF2B5EF4-FFF2-40B4-BE49-F238E27FC236}">
                      <a16:creationId xmlns:a16="http://schemas.microsoft.com/office/drawing/2014/main" id="{DAF3A43D-BC0A-4A2D-1335-46EB1A0158EA}"/>
                    </a:ext>
                  </a:extLst>
                </p14:cNvPr>
                <p14:cNvContentPartPr/>
                <p14:nvPr/>
              </p14:nvContentPartPr>
              <p14:xfrm>
                <a:off x="3580740" y="1630140"/>
                <a:ext cx="82080" cy="85680"/>
              </p14:xfrm>
            </p:contentPart>
          </mc:Choice>
          <mc:Fallback xmlns="">
            <p:pic>
              <p:nvPicPr>
                <p:cNvPr id="45" name="Ink 44">
                  <a:extLst>
                    <a:ext uri="{FF2B5EF4-FFF2-40B4-BE49-F238E27FC236}">
                      <a16:creationId xmlns:a16="http://schemas.microsoft.com/office/drawing/2014/main" id="{DAF3A43D-BC0A-4A2D-1335-46EB1A0158EA}"/>
                    </a:ext>
                  </a:extLst>
                </p:cNvPr>
                <p:cNvPicPr/>
                <p:nvPr/>
              </p:nvPicPr>
              <p:blipFill>
                <a:blip r:embed="rId67"/>
                <a:stretch>
                  <a:fillRect/>
                </a:stretch>
              </p:blipFill>
              <p:spPr>
                <a:xfrm>
                  <a:off x="3571740" y="1621140"/>
                  <a:ext cx="997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6" name="Ink 45">
                  <a:extLst>
                    <a:ext uri="{FF2B5EF4-FFF2-40B4-BE49-F238E27FC236}">
                      <a16:creationId xmlns:a16="http://schemas.microsoft.com/office/drawing/2014/main" id="{9CB52768-3C56-1643-19A2-785F6A7082B6}"/>
                    </a:ext>
                  </a:extLst>
                </p14:cNvPr>
                <p14:cNvContentPartPr/>
                <p14:nvPr/>
              </p14:nvContentPartPr>
              <p14:xfrm>
                <a:off x="3697740" y="1620780"/>
                <a:ext cx="60120" cy="68760"/>
              </p14:xfrm>
            </p:contentPart>
          </mc:Choice>
          <mc:Fallback xmlns="">
            <p:pic>
              <p:nvPicPr>
                <p:cNvPr id="46" name="Ink 45">
                  <a:extLst>
                    <a:ext uri="{FF2B5EF4-FFF2-40B4-BE49-F238E27FC236}">
                      <a16:creationId xmlns:a16="http://schemas.microsoft.com/office/drawing/2014/main" id="{9CB52768-3C56-1643-19A2-785F6A7082B6}"/>
                    </a:ext>
                  </a:extLst>
                </p:cNvPr>
                <p:cNvPicPr/>
                <p:nvPr/>
              </p:nvPicPr>
              <p:blipFill>
                <a:blip r:embed="rId69"/>
                <a:stretch>
                  <a:fillRect/>
                </a:stretch>
              </p:blipFill>
              <p:spPr>
                <a:xfrm>
                  <a:off x="3689100" y="1612140"/>
                  <a:ext cx="77760" cy="86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0">
            <p14:nvContentPartPr>
              <p14:cNvPr id="47" name="Ink 46">
                <a:extLst>
                  <a:ext uri="{FF2B5EF4-FFF2-40B4-BE49-F238E27FC236}">
                    <a16:creationId xmlns:a16="http://schemas.microsoft.com/office/drawing/2014/main" id="{F264C19E-A200-8304-A53F-34BED356FE20}"/>
                  </a:ext>
                </a:extLst>
              </p14:cNvPr>
              <p14:cNvContentPartPr/>
              <p14:nvPr/>
            </p14:nvContentPartPr>
            <p14:xfrm>
              <a:off x="4026420" y="1588380"/>
              <a:ext cx="97920" cy="221040"/>
            </p14:xfrm>
          </p:contentPart>
        </mc:Choice>
        <mc:Fallback xmlns="">
          <p:pic>
            <p:nvPicPr>
              <p:cNvPr id="47" name="Ink 46">
                <a:extLst>
                  <a:ext uri="{FF2B5EF4-FFF2-40B4-BE49-F238E27FC236}">
                    <a16:creationId xmlns:a16="http://schemas.microsoft.com/office/drawing/2014/main" id="{F264C19E-A200-8304-A53F-34BED356FE20}"/>
                  </a:ext>
                </a:extLst>
              </p:cNvPr>
              <p:cNvPicPr/>
              <p:nvPr/>
            </p:nvPicPr>
            <p:blipFill>
              <a:blip r:embed="rId71"/>
              <a:stretch>
                <a:fillRect/>
              </a:stretch>
            </p:blipFill>
            <p:spPr>
              <a:xfrm>
                <a:off x="4017420" y="1579380"/>
                <a:ext cx="115560" cy="238680"/>
              </a:xfrm>
              <a:prstGeom prst="rect">
                <a:avLst/>
              </a:prstGeom>
            </p:spPr>
          </p:pic>
        </mc:Fallback>
      </mc:AlternateContent>
      <p:grpSp>
        <p:nvGrpSpPr>
          <p:cNvPr id="62" name="Group 61">
            <a:extLst>
              <a:ext uri="{FF2B5EF4-FFF2-40B4-BE49-F238E27FC236}">
                <a16:creationId xmlns:a16="http://schemas.microsoft.com/office/drawing/2014/main" id="{25331C0F-85D8-9315-0A5C-31BAB54D232D}"/>
              </a:ext>
            </a:extLst>
          </p:cNvPr>
          <p:cNvGrpSpPr/>
          <p:nvPr/>
        </p:nvGrpSpPr>
        <p:grpSpPr>
          <a:xfrm>
            <a:off x="4341420" y="1503420"/>
            <a:ext cx="1329120" cy="241200"/>
            <a:chOff x="4341420" y="1503420"/>
            <a:chExt cx="1329120" cy="241200"/>
          </a:xfrm>
        </p:grpSpPr>
        <mc:AlternateContent xmlns:mc="http://schemas.openxmlformats.org/markup-compatibility/2006" xmlns:p14="http://schemas.microsoft.com/office/powerpoint/2010/main">
          <mc:Choice Requires="p14">
            <p:contentPart p14:bwMode="auto" r:id="rId72">
              <p14:nvContentPartPr>
                <p14:cNvPr id="50" name="Ink 49">
                  <a:extLst>
                    <a:ext uri="{FF2B5EF4-FFF2-40B4-BE49-F238E27FC236}">
                      <a16:creationId xmlns:a16="http://schemas.microsoft.com/office/drawing/2014/main" id="{8A948360-0E46-1361-A3CE-76CA53CDE714}"/>
                    </a:ext>
                  </a:extLst>
                </p14:cNvPr>
                <p14:cNvContentPartPr/>
                <p14:nvPr/>
              </p14:nvContentPartPr>
              <p14:xfrm>
                <a:off x="4341420" y="1509540"/>
                <a:ext cx="103320" cy="197640"/>
              </p14:xfrm>
            </p:contentPart>
          </mc:Choice>
          <mc:Fallback xmlns="">
            <p:pic>
              <p:nvPicPr>
                <p:cNvPr id="50" name="Ink 49">
                  <a:extLst>
                    <a:ext uri="{FF2B5EF4-FFF2-40B4-BE49-F238E27FC236}">
                      <a16:creationId xmlns:a16="http://schemas.microsoft.com/office/drawing/2014/main" id="{8A948360-0E46-1361-A3CE-76CA53CDE714}"/>
                    </a:ext>
                  </a:extLst>
                </p:cNvPr>
                <p:cNvPicPr/>
                <p:nvPr/>
              </p:nvPicPr>
              <p:blipFill>
                <a:blip r:embed="rId73"/>
                <a:stretch>
                  <a:fillRect/>
                </a:stretch>
              </p:blipFill>
              <p:spPr>
                <a:xfrm>
                  <a:off x="4332420" y="1500900"/>
                  <a:ext cx="12096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1" name="Ink 50">
                  <a:extLst>
                    <a:ext uri="{FF2B5EF4-FFF2-40B4-BE49-F238E27FC236}">
                      <a16:creationId xmlns:a16="http://schemas.microsoft.com/office/drawing/2014/main" id="{6B612870-939E-C125-2B5F-50B3AC55CE7C}"/>
                    </a:ext>
                  </a:extLst>
                </p14:cNvPr>
                <p14:cNvContentPartPr/>
                <p14:nvPr/>
              </p14:nvContentPartPr>
              <p14:xfrm>
                <a:off x="4557060" y="1632660"/>
                <a:ext cx="13320" cy="51840"/>
              </p14:xfrm>
            </p:contentPart>
          </mc:Choice>
          <mc:Fallback xmlns="">
            <p:pic>
              <p:nvPicPr>
                <p:cNvPr id="51" name="Ink 50">
                  <a:extLst>
                    <a:ext uri="{FF2B5EF4-FFF2-40B4-BE49-F238E27FC236}">
                      <a16:creationId xmlns:a16="http://schemas.microsoft.com/office/drawing/2014/main" id="{6B612870-939E-C125-2B5F-50B3AC55CE7C}"/>
                    </a:ext>
                  </a:extLst>
                </p:cNvPr>
                <p:cNvPicPr/>
                <p:nvPr/>
              </p:nvPicPr>
              <p:blipFill>
                <a:blip r:embed="rId75"/>
                <a:stretch>
                  <a:fillRect/>
                </a:stretch>
              </p:blipFill>
              <p:spPr>
                <a:xfrm>
                  <a:off x="4548420" y="1624020"/>
                  <a:ext cx="3096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2" name="Ink 51">
                  <a:extLst>
                    <a:ext uri="{FF2B5EF4-FFF2-40B4-BE49-F238E27FC236}">
                      <a16:creationId xmlns:a16="http://schemas.microsoft.com/office/drawing/2014/main" id="{337031CD-D2A5-C68B-FF4F-6160ED50F1CD}"/>
                    </a:ext>
                  </a:extLst>
                </p14:cNvPr>
                <p14:cNvContentPartPr/>
                <p14:nvPr/>
              </p14:nvContentPartPr>
              <p14:xfrm>
                <a:off x="4563540" y="1503420"/>
                <a:ext cx="3600" cy="6480"/>
              </p14:xfrm>
            </p:contentPart>
          </mc:Choice>
          <mc:Fallback xmlns="">
            <p:pic>
              <p:nvPicPr>
                <p:cNvPr id="52" name="Ink 51">
                  <a:extLst>
                    <a:ext uri="{FF2B5EF4-FFF2-40B4-BE49-F238E27FC236}">
                      <a16:creationId xmlns:a16="http://schemas.microsoft.com/office/drawing/2014/main" id="{337031CD-D2A5-C68B-FF4F-6160ED50F1CD}"/>
                    </a:ext>
                  </a:extLst>
                </p:cNvPr>
                <p:cNvPicPr/>
                <p:nvPr/>
              </p:nvPicPr>
              <p:blipFill>
                <a:blip r:embed="rId77"/>
                <a:stretch>
                  <a:fillRect/>
                </a:stretch>
              </p:blipFill>
              <p:spPr>
                <a:xfrm>
                  <a:off x="4554900" y="1494420"/>
                  <a:ext cx="2124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3" name="Ink 52">
                  <a:extLst>
                    <a:ext uri="{FF2B5EF4-FFF2-40B4-BE49-F238E27FC236}">
                      <a16:creationId xmlns:a16="http://schemas.microsoft.com/office/drawing/2014/main" id="{48E03FD3-581F-8757-94F7-A06100B1AC31}"/>
                    </a:ext>
                  </a:extLst>
                </p14:cNvPr>
                <p14:cNvContentPartPr/>
                <p14:nvPr/>
              </p14:nvContentPartPr>
              <p14:xfrm>
                <a:off x="4646700" y="1590180"/>
                <a:ext cx="66600" cy="116280"/>
              </p14:xfrm>
            </p:contentPart>
          </mc:Choice>
          <mc:Fallback xmlns="">
            <p:pic>
              <p:nvPicPr>
                <p:cNvPr id="53" name="Ink 52">
                  <a:extLst>
                    <a:ext uri="{FF2B5EF4-FFF2-40B4-BE49-F238E27FC236}">
                      <a16:creationId xmlns:a16="http://schemas.microsoft.com/office/drawing/2014/main" id="{48E03FD3-581F-8757-94F7-A06100B1AC31}"/>
                    </a:ext>
                  </a:extLst>
                </p:cNvPr>
                <p:cNvPicPr/>
                <p:nvPr/>
              </p:nvPicPr>
              <p:blipFill>
                <a:blip r:embed="rId79"/>
                <a:stretch>
                  <a:fillRect/>
                </a:stretch>
              </p:blipFill>
              <p:spPr>
                <a:xfrm>
                  <a:off x="4638060" y="1581540"/>
                  <a:ext cx="8424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4" name="Ink 53">
                  <a:extLst>
                    <a:ext uri="{FF2B5EF4-FFF2-40B4-BE49-F238E27FC236}">
                      <a16:creationId xmlns:a16="http://schemas.microsoft.com/office/drawing/2014/main" id="{4000BDCE-8BA7-CCBA-E643-B9A142B580C2}"/>
                    </a:ext>
                  </a:extLst>
                </p14:cNvPr>
                <p14:cNvContentPartPr/>
                <p14:nvPr/>
              </p14:nvContentPartPr>
              <p14:xfrm>
                <a:off x="4779180" y="1626900"/>
                <a:ext cx="93600" cy="101160"/>
              </p14:xfrm>
            </p:contentPart>
          </mc:Choice>
          <mc:Fallback xmlns="">
            <p:pic>
              <p:nvPicPr>
                <p:cNvPr id="54" name="Ink 53">
                  <a:extLst>
                    <a:ext uri="{FF2B5EF4-FFF2-40B4-BE49-F238E27FC236}">
                      <a16:creationId xmlns:a16="http://schemas.microsoft.com/office/drawing/2014/main" id="{4000BDCE-8BA7-CCBA-E643-B9A142B580C2}"/>
                    </a:ext>
                  </a:extLst>
                </p:cNvPr>
                <p:cNvPicPr/>
                <p:nvPr/>
              </p:nvPicPr>
              <p:blipFill>
                <a:blip r:embed="rId81"/>
                <a:stretch>
                  <a:fillRect/>
                </a:stretch>
              </p:blipFill>
              <p:spPr>
                <a:xfrm>
                  <a:off x="4770180" y="1618260"/>
                  <a:ext cx="11124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5" name="Ink 54">
                  <a:extLst>
                    <a:ext uri="{FF2B5EF4-FFF2-40B4-BE49-F238E27FC236}">
                      <a16:creationId xmlns:a16="http://schemas.microsoft.com/office/drawing/2014/main" id="{05B57860-D08C-1497-631B-47A9472AE8BD}"/>
                    </a:ext>
                  </a:extLst>
                </p14:cNvPr>
                <p14:cNvContentPartPr/>
                <p14:nvPr/>
              </p14:nvContentPartPr>
              <p14:xfrm>
                <a:off x="4927140" y="1632300"/>
                <a:ext cx="119880" cy="112320"/>
              </p14:xfrm>
            </p:contentPart>
          </mc:Choice>
          <mc:Fallback xmlns="">
            <p:pic>
              <p:nvPicPr>
                <p:cNvPr id="55" name="Ink 54">
                  <a:extLst>
                    <a:ext uri="{FF2B5EF4-FFF2-40B4-BE49-F238E27FC236}">
                      <a16:creationId xmlns:a16="http://schemas.microsoft.com/office/drawing/2014/main" id="{05B57860-D08C-1497-631B-47A9472AE8BD}"/>
                    </a:ext>
                  </a:extLst>
                </p:cNvPr>
                <p:cNvPicPr/>
                <p:nvPr/>
              </p:nvPicPr>
              <p:blipFill>
                <a:blip r:embed="rId83"/>
                <a:stretch>
                  <a:fillRect/>
                </a:stretch>
              </p:blipFill>
              <p:spPr>
                <a:xfrm>
                  <a:off x="4918500" y="1623300"/>
                  <a:ext cx="13752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6" name="Ink 55">
                  <a:extLst>
                    <a:ext uri="{FF2B5EF4-FFF2-40B4-BE49-F238E27FC236}">
                      <a16:creationId xmlns:a16="http://schemas.microsoft.com/office/drawing/2014/main" id="{8D9D3A77-5539-B390-5A4F-7608690582D2}"/>
                    </a:ext>
                  </a:extLst>
                </p14:cNvPr>
                <p14:cNvContentPartPr/>
                <p14:nvPr/>
              </p14:nvContentPartPr>
              <p14:xfrm>
                <a:off x="5139900" y="1521420"/>
                <a:ext cx="19800" cy="196200"/>
              </p14:xfrm>
            </p:contentPart>
          </mc:Choice>
          <mc:Fallback xmlns="">
            <p:pic>
              <p:nvPicPr>
                <p:cNvPr id="56" name="Ink 55">
                  <a:extLst>
                    <a:ext uri="{FF2B5EF4-FFF2-40B4-BE49-F238E27FC236}">
                      <a16:creationId xmlns:a16="http://schemas.microsoft.com/office/drawing/2014/main" id="{8D9D3A77-5539-B390-5A4F-7608690582D2}"/>
                    </a:ext>
                  </a:extLst>
                </p:cNvPr>
                <p:cNvPicPr/>
                <p:nvPr/>
              </p:nvPicPr>
              <p:blipFill>
                <a:blip r:embed="rId85"/>
                <a:stretch>
                  <a:fillRect/>
                </a:stretch>
              </p:blipFill>
              <p:spPr>
                <a:xfrm>
                  <a:off x="5131260" y="1512780"/>
                  <a:ext cx="3744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7" name="Ink 56">
                  <a:extLst>
                    <a:ext uri="{FF2B5EF4-FFF2-40B4-BE49-F238E27FC236}">
                      <a16:creationId xmlns:a16="http://schemas.microsoft.com/office/drawing/2014/main" id="{85F52041-2A45-07A8-853D-AC84A1446EF5}"/>
                    </a:ext>
                  </a:extLst>
                </p14:cNvPr>
                <p14:cNvContentPartPr/>
                <p14:nvPr/>
              </p14:nvContentPartPr>
              <p14:xfrm>
                <a:off x="5086260" y="1605660"/>
                <a:ext cx="130320" cy="9360"/>
              </p14:xfrm>
            </p:contentPart>
          </mc:Choice>
          <mc:Fallback xmlns="">
            <p:pic>
              <p:nvPicPr>
                <p:cNvPr id="57" name="Ink 56">
                  <a:extLst>
                    <a:ext uri="{FF2B5EF4-FFF2-40B4-BE49-F238E27FC236}">
                      <a16:creationId xmlns:a16="http://schemas.microsoft.com/office/drawing/2014/main" id="{85F52041-2A45-07A8-853D-AC84A1446EF5}"/>
                    </a:ext>
                  </a:extLst>
                </p:cNvPr>
                <p:cNvPicPr/>
                <p:nvPr/>
              </p:nvPicPr>
              <p:blipFill>
                <a:blip r:embed="rId87"/>
                <a:stretch>
                  <a:fillRect/>
                </a:stretch>
              </p:blipFill>
              <p:spPr>
                <a:xfrm>
                  <a:off x="5077260" y="1596660"/>
                  <a:ext cx="14796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8" name="Ink 57">
                  <a:extLst>
                    <a:ext uri="{FF2B5EF4-FFF2-40B4-BE49-F238E27FC236}">
                      <a16:creationId xmlns:a16="http://schemas.microsoft.com/office/drawing/2014/main" id="{4D70D572-C878-F7AF-5895-5BECEF118FB5}"/>
                    </a:ext>
                  </a:extLst>
                </p14:cNvPr>
                <p14:cNvContentPartPr/>
                <p14:nvPr/>
              </p14:nvContentPartPr>
              <p14:xfrm>
                <a:off x="5282820" y="1656420"/>
                <a:ext cx="8280" cy="59400"/>
              </p14:xfrm>
            </p:contentPart>
          </mc:Choice>
          <mc:Fallback xmlns="">
            <p:pic>
              <p:nvPicPr>
                <p:cNvPr id="58" name="Ink 57">
                  <a:extLst>
                    <a:ext uri="{FF2B5EF4-FFF2-40B4-BE49-F238E27FC236}">
                      <a16:creationId xmlns:a16="http://schemas.microsoft.com/office/drawing/2014/main" id="{4D70D572-C878-F7AF-5895-5BECEF118FB5}"/>
                    </a:ext>
                  </a:extLst>
                </p:cNvPr>
                <p:cNvPicPr/>
                <p:nvPr/>
              </p:nvPicPr>
              <p:blipFill>
                <a:blip r:embed="rId89"/>
                <a:stretch>
                  <a:fillRect/>
                </a:stretch>
              </p:blipFill>
              <p:spPr>
                <a:xfrm>
                  <a:off x="5273820" y="1647420"/>
                  <a:ext cx="2592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9" name="Ink 58">
                  <a:extLst>
                    <a:ext uri="{FF2B5EF4-FFF2-40B4-BE49-F238E27FC236}">
                      <a16:creationId xmlns:a16="http://schemas.microsoft.com/office/drawing/2014/main" id="{9CB58E1D-82E3-9A5E-7B2B-2728FE5B1311}"/>
                    </a:ext>
                  </a:extLst>
                </p14:cNvPr>
                <p14:cNvContentPartPr/>
                <p14:nvPr/>
              </p14:nvContentPartPr>
              <p14:xfrm>
                <a:off x="5296860" y="1535460"/>
                <a:ext cx="6840" cy="26640"/>
              </p14:xfrm>
            </p:contentPart>
          </mc:Choice>
          <mc:Fallback xmlns="">
            <p:pic>
              <p:nvPicPr>
                <p:cNvPr id="59" name="Ink 58">
                  <a:extLst>
                    <a:ext uri="{FF2B5EF4-FFF2-40B4-BE49-F238E27FC236}">
                      <a16:creationId xmlns:a16="http://schemas.microsoft.com/office/drawing/2014/main" id="{9CB58E1D-82E3-9A5E-7B2B-2728FE5B1311}"/>
                    </a:ext>
                  </a:extLst>
                </p:cNvPr>
                <p:cNvPicPr/>
                <p:nvPr/>
              </p:nvPicPr>
              <p:blipFill>
                <a:blip r:embed="rId91"/>
                <a:stretch>
                  <a:fillRect/>
                </a:stretch>
              </p:blipFill>
              <p:spPr>
                <a:xfrm>
                  <a:off x="5287860" y="1526460"/>
                  <a:ext cx="2448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0" name="Ink 59">
                  <a:extLst>
                    <a:ext uri="{FF2B5EF4-FFF2-40B4-BE49-F238E27FC236}">
                      <a16:creationId xmlns:a16="http://schemas.microsoft.com/office/drawing/2014/main" id="{8C543B48-E8E4-2C14-4052-307DED219693}"/>
                    </a:ext>
                  </a:extLst>
                </p14:cNvPr>
                <p14:cNvContentPartPr/>
                <p14:nvPr/>
              </p14:nvContentPartPr>
              <p14:xfrm>
                <a:off x="5376060" y="1632300"/>
                <a:ext cx="89640" cy="83880"/>
              </p14:xfrm>
            </p:contentPart>
          </mc:Choice>
          <mc:Fallback xmlns="">
            <p:pic>
              <p:nvPicPr>
                <p:cNvPr id="60" name="Ink 59">
                  <a:extLst>
                    <a:ext uri="{FF2B5EF4-FFF2-40B4-BE49-F238E27FC236}">
                      <a16:creationId xmlns:a16="http://schemas.microsoft.com/office/drawing/2014/main" id="{8C543B48-E8E4-2C14-4052-307DED219693}"/>
                    </a:ext>
                  </a:extLst>
                </p:cNvPr>
                <p:cNvPicPr/>
                <p:nvPr/>
              </p:nvPicPr>
              <p:blipFill>
                <a:blip r:embed="rId93"/>
                <a:stretch>
                  <a:fillRect/>
                </a:stretch>
              </p:blipFill>
              <p:spPr>
                <a:xfrm>
                  <a:off x="5367060" y="1623660"/>
                  <a:ext cx="10728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1" name="Ink 60">
                  <a:extLst>
                    <a:ext uri="{FF2B5EF4-FFF2-40B4-BE49-F238E27FC236}">
                      <a16:creationId xmlns:a16="http://schemas.microsoft.com/office/drawing/2014/main" id="{C59D8236-1D18-3329-CA0F-3678E7D8001C}"/>
                    </a:ext>
                  </a:extLst>
                </p14:cNvPr>
                <p14:cNvContentPartPr/>
                <p14:nvPr/>
              </p14:nvContentPartPr>
              <p14:xfrm>
                <a:off x="5536620" y="1624020"/>
                <a:ext cx="133920" cy="78120"/>
              </p14:xfrm>
            </p:contentPart>
          </mc:Choice>
          <mc:Fallback xmlns="">
            <p:pic>
              <p:nvPicPr>
                <p:cNvPr id="61" name="Ink 60">
                  <a:extLst>
                    <a:ext uri="{FF2B5EF4-FFF2-40B4-BE49-F238E27FC236}">
                      <a16:creationId xmlns:a16="http://schemas.microsoft.com/office/drawing/2014/main" id="{C59D8236-1D18-3329-CA0F-3678E7D8001C}"/>
                    </a:ext>
                  </a:extLst>
                </p:cNvPr>
                <p:cNvPicPr/>
                <p:nvPr/>
              </p:nvPicPr>
              <p:blipFill>
                <a:blip r:embed="rId95"/>
                <a:stretch>
                  <a:fillRect/>
                </a:stretch>
              </p:blipFill>
              <p:spPr>
                <a:xfrm>
                  <a:off x="5527980" y="1615380"/>
                  <a:ext cx="151560" cy="95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6">
            <p14:nvContentPartPr>
              <p14:cNvPr id="63" name="Ink 62">
                <a:extLst>
                  <a:ext uri="{FF2B5EF4-FFF2-40B4-BE49-F238E27FC236}">
                    <a16:creationId xmlns:a16="http://schemas.microsoft.com/office/drawing/2014/main" id="{5C247A2D-658C-5EF6-AB8A-81184B37B093}"/>
                  </a:ext>
                </a:extLst>
              </p14:cNvPr>
              <p14:cNvContentPartPr/>
              <p14:nvPr/>
            </p14:nvContentPartPr>
            <p14:xfrm>
              <a:off x="5776380" y="1556700"/>
              <a:ext cx="35640" cy="19080"/>
            </p14:xfrm>
          </p:contentPart>
        </mc:Choice>
        <mc:Fallback xmlns="">
          <p:pic>
            <p:nvPicPr>
              <p:cNvPr id="63" name="Ink 62">
                <a:extLst>
                  <a:ext uri="{FF2B5EF4-FFF2-40B4-BE49-F238E27FC236}">
                    <a16:creationId xmlns:a16="http://schemas.microsoft.com/office/drawing/2014/main" id="{5C247A2D-658C-5EF6-AB8A-81184B37B093}"/>
                  </a:ext>
                </a:extLst>
              </p:cNvPr>
              <p:cNvPicPr/>
              <p:nvPr/>
            </p:nvPicPr>
            <p:blipFill>
              <a:blip r:embed="rId97"/>
              <a:stretch>
                <a:fillRect/>
              </a:stretch>
            </p:blipFill>
            <p:spPr>
              <a:xfrm>
                <a:off x="5767380" y="1548060"/>
                <a:ext cx="5328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4" name="Ink 63">
                <a:extLst>
                  <a:ext uri="{FF2B5EF4-FFF2-40B4-BE49-F238E27FC236}">
                    <a16:creationId xmlns:a16="http://schemas.microsoft.com/office/drawing/2014/main" id="{9C9256B3-B3D8-854C-9CCC-674F94314380}"/>
                  </a:ext>
                </a:extLst>
              </p14:cNvPr>
              <p14:cNvContentPartPr/>
              <p14:nvPr/>
            </p14:nvContentPartPr>
            <p14:xfrm>
              <a:off x="5799780" y="1696020"/>
              <a:ext cx="26640" cy="24840"/>
            </p14:xfrm>
          </p:contentPart>
        </mc:Choice>
        <mc:Fallback xmlns="">
          <p:pic>
            <p:nvPicPr>
              <p:cNvPr id="64" name="Ink 63">
                <a:extLst>
                  <a:ext uri="{FF2B5EF4-FFF2-40B4-BE49-F238E27FC236}">
                    <a16:creationId xmlns:a16="http://schemas.microsoft.com/office/drawing/2014/main" id="{9C9256B3-B3D8-854C-9CCC-674F94314380}"/>
                  </a:ext>
                </a:extLst>
              </p:cNvPr>
              <p:cNvPicPr/>
              <p:nvPr/>
            </p:nvPicPr>
            <p:blipFill>
              <a:blip r:embed="rId99"/>
              <a:stretch>
                <a:fillRect/>
              </a:stretch>
            </p:blipFill>
            <p:spPr>
              <a:xfrm>
                <a:off x="5790780" y="1687020"/>
                <a:ext cx="44280" cy="42480"/>
              </a:xfrm>
              <a:prstGeom prst="rect">
                <a:avLst/>
              </a:prstGeom>
            </p:spPr>
          </p:pic>
        </mc:Fallback>
      </mc:AlternateContent>
      <p:grpSp>
        <p:nvGrpSpPr>
          <p:cNvPr id="74" name="Group 73">
            <a:extLst>
              <a:ext uri="{FF2B5EF4-FFF2-40B4-BE49-F238E27FC236}">
                <a16:creationId xmlns:a16="http://schemas.microsoft.com/office/drawing/2014/main" id="{D5377986-21A5-125D-D61A-D6EDEC7C17C8}"/>
              </a:ext>
            </a:extLst>
          </p:cNvPr>
          <p:cNvGrpSpPr/>
          <p:nvPr/>
        </p:nvGrpSpPr>
        <p:grpSpPr>
          <a:xfrm>
            <a:off x="6273180" y="1444740"/>
            <a:ext cx="240120" cy="435240"/>
            <a:chOff x="6273180" y="1444740"/>
            <a:chExt cx="240120" cy="435240"/>
          </a:xfrm>
        </p:grpSpPr>
        <mc:AlternateContent xmlns:mc="http://schemas.openxmlformats.org/markup-compatibility/2006" xmlns:p14="http://schemas.microsoft.com/office/powerpoint/2010/main">
          <mc:Choice Requires="p14">
            <p:contentPart p14:bwMode="auto" r:id="rId100">
              <p14:nvContentPartPr>
                <p14:cNvPr id="65" name="Ink 64">
                  <a:extLst>
                    <a:ext uri="{FF2B5EF4-FFF2-40B4-BE49-F238E27FC236}">
                      <a16:creationId xmlns:a16="http://schemas.microsoft.com/office/drawing/2014/main" id="{5A7B1360-FBD9-2E34-F1EE-33F836CB9F03}"/>
                    </a:ext>
                  </a:extLst>
                </p14:cNvPr>
                <p14:cNvContentPartPr/>
                <p14:nvPr/>
              </p14:nvContentPartPr>
              <p14:xfrm>
                <a:off x="6274620" y="1444740"/>
                <a:ext cx="85320" cy="215280"/>
              </p14:xfrm>
            </p:contentPart>
          </mc:Choice>
          <mc:Fallback xmlns="">
            <p:pic>
              <p:nvPicPr>
                <p:cNvPr id="65" name="Ink 64">
                  <a:extLst>
                    <a:ext uri="{FF2B5EF4-FFF2-40B4-BE49-F238E27FC236}">
                      <a16:creationId xmlns:a16="http://schemas.microsoft.com/office/drawing/2014/main" id="{5A7B1360-FBD9-2E34-F1EE-33F836CB9F03}"/>
                    </a:ext>
                  </a:extLst>
                </p:cNvPr>
                <p:cNvPicPr/>
                <p:nvPr/>
              </p:nvPicPr>
              <p:blipFill>
                <a:blip r:embed="rId101"/>
                <a:stretch>
                  <a:fillRect/>
                </a:stretch>
              </p:blipFill>
              <p:spPr>
                <a:xfrm>
                  <a:off x="6265620" y="1436100"/>
                  <a:ext cx="10296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6" name="Ink 65">
                  <a:extLst>
                    <a:ext uri="{FF2B5EF4-FFF2-40B4-BE49-F238E27FC236}">
                      <a16:creationId xmlns:a16="http://schemas.microsoft.com/office/drawing/2014/main" id="{F047712D-E1C0-9374-D239-B03A1EF83A9F}"/>
                    </a:ext>
                  </a:extLst>
                </p14:cNvPr>
                <p14:cNvContentPartPr/>
                <p14:nvPr/>
              </p14:nvContentPartPr>
              <p14:xfrm>
                <a:off x="6415020" y="1496220"/>
                <a:ext cx="98280" cy="142920"/>
              </p14:xfrm>
            </p:contentPart>
          </mc:Choice>
          <mc:Fallback xmlns="">
            <p:pic>
              <p:nvPicPr>
                <p:cNvPr id="66" name="Ink 65">
                  <a:extLst>
                    <a:ext uri="{FF2B5EF4-FFF2-40B4-BE49-F238E27FC236}">
                      <a16:creationId xmlns:a16="http://schemas.microsoft.com/office/drawing/2014/main" id="{F047712D-E1C0-9374-D239-B03A1EF83A9F}"/>
                    </a:ext>
                  </a:extLst>
                </p:cNvPr>
                <p:cNvPicPr/>
                <p:nvPr/>
              </p:nvPicPr>
              <p:blipFill>
                <a:blip r:embed="rId103"/>
                <a:stretch>
                  <a:fillRect/>
                </a:stretch>
              </p:blipFill>
              <p:spPr>
                <a:xfrm>
                  <a:off x="6406380" y="1487580"/>
                  <a:ext cx="11592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7" name="Ink 66">
                  <a:extLst>
                    <a:ext uri="{FF2B5EF4-FFF2-40B4-BE49-F238E27FC236}">
                      <a16:creationId xmlns:a16="http://schemas.microsoft.com/office/drawing/2014/main" id="{55461D0F-4F12-E60E-6A23-E91D82BCE387}"/>
                    </a:ext>
                  </a:extLst>
                </p14:cNvPr>
                <p14:cNvContentPartPr/>
                <p14:nvPr/>
              </p14:nvContentPartPr>
              <p14:xfrm>
                <a:off x="6273180" y="1718700"/>
                <a:ext cx="225720" cy="12960"/>
              </p14:xfrm>
            </p:contentPart>
          </mc:Choice>
          <mc:Fallback xmlns="">
            <p:pic>
              <p:nvPicPr>
                <p:cNvPr id="67" name="Ink 66">
                  <a:extLst>
                    <a:ext uri="{FF2B5EF4-FFF2-40B4-BE49-F238E27FC236}">
                      <a16:creationId xmlns:a16="http://schemas.microsoft.com/office/drawing/2014/main" id="{55461D0F-4F12-E60E-6A23-E91D82BCE387}"/>
                    </a:ext>
                  </a:extLst>
                </p:cNvPr>
                <p:cNvPicPr/>
                <p:nvPr/>
              </p:nvPicPr>
              <p:blipFill>
                <a:blip r:embed="rId105"/>
                <a:stretch>
                  <a:fillRect/>
                </a:stretch>
              </p:blipFill>
              <p:spPr>
                <a:xfrm>
                  <a:off x="6264180" y="1710060"/>
                  <a:ext cx="24336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8" name="Ink 67">
                  <a:extLst>
                    <a:ext uri="{FF2B5EF4-FFF2-40B4-BE49-F238E27FC236}">
                      <a16:creationId xmlns:a16="http://schemas.microsoft.com/office/drawing/2014/main" id="{BB15FD25-F743-805C-E8AA-A5B2C006E30E}"/>
                    </a:ext>
                  </a:extLst>
                </p14:cNvPr>
                <p14:cNvContentPartPr/>
                <p14:nvPr/>
              </p14:nvContentPartPr>
              <p14:xfrm>
                <a:off x="6283620" y="1757940"/>
                <a:ext cx="58320" cy="122040"/>
              </p14:xfrm>
            </p:contentPart>
          </mc:Choice>
          <mc:Fallback xmlns="">
            <p:pic>
              <p:nvPicPr>
                <p:cNvPr id="68" name="Ink 67">
                  <a:extLst>
                    <a:ext uri="{FF2B5EF4-FFF2-40B4-BE49-F238E27FC236}">
                      <a16:creationId xmlns:a16="http://schemas.microsoft.com/office/drawing/2014/main" id="{BB15FD25-F743-805C-E8AA-A5B2C006E30E}"/>
                    </a:ext>
                  </a:extLst>
                </p:cNvPr>
                <p:cNvPicPr/>
                <p:nvPr/>
              </p:nvPicPr>
              <p:blipFill>
                <a:blip r:embed="rId107"/>
                <a:stretch>
                  <a:fillRect/>
                </a:stretch>
              </p:blipFill>
              <p:spPr>
                <a:xfrm>
                  <a:off x="6274980" y="1748940"/>
                  <a:ext cx="7596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9" name="Ink 68">
                  <a:extLst>
                    <a:ext uri="{FF2B5EF4-FFF2-40B4-BE49-F238E27FC236}">
                      <a16:creationId xmlns:a16="http://schemas.microsoft.com/office/drawing/2014/main" id="{B5BF516F-9F2D-8344-E8C8-1F5A24579E87}"/>
                    </a:ext>
                  </a:extLst>
                </p14:cNvPr>
                <p14:cNvContentPartPr/>
                <p14:nvPr/>
              </p14:nvContentPartPr>
              <p14:xfrm>
                <a:off x="6402060" y="1766580"/>
                <a:ext cx="42840" cy="110520"/>
              </p14:xfrm>
            </p:contentPart>
          </mc:Choice>
          <mc:Fallback xmlns="">
            <p:pic>
              <p:nvPicPr>
                <p:cNvPr id="69" name="Ink 68">
                  <a:extLst>
                    <a:ext uri="{FF2B5EF4-FFF2-40B4-BE49-F238E27FC236}">
                      <a16:creationId xmlns:a16="http://schemas.microsoft.com/office/drawing/2014/main" id="{B5BF516F-9F2D-8344-E8C8-1F5A24579E87}"/>
                    </a:ext>
                  </a:extLst>
                </p:cNvPr>
                <p:cNvPicPr/>
                <p:nvPr/>
              </p:nvPicPr>
              <p:blipFill>
                <a:blip r:embed="rId109"/>
                <a:stretch>
                  <a:fillRect/>
                </a:stretch>
              </p:blipFill>
              <p:spPr>
                <a:xfrm>
                  <a:off x="6393060" y="1757940"/>
                  <a:ext cx="6048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0" name="Ink 69">
                  <a:extLst>
                    <a:ext uri="{FF2B5EF4-FFF2-40B4-BE49-F238E27FC236}">
                      <a16:creationId xmlns:a16="http://schemas.microsoft.com/office/drawing/2014/main" id="{76757EDA-BEC8-4E71-693A-7CA2DCCE8AE7}"/>
                    </a:ext>
                  </a:extLst>
                </p14:cNvPr>
                <p14:cNvContentPartPr/>
                <p14:nvPr/>
              </p14:nvContentPartPr>
              <p14:xfrm>
                <a:off x="6410340" y="1793220"/>
                <a:ext cx="78120" cy="19800"/>
              </p14:xfrm>
            </p:contentPart>
          </mc:Choice>
          <mc:Fallback xmlns="">
            <p:pic>
              <p:nvPicPr>
                <p:cNvPr id="70" name="Ink 69">
                  <a:extLst>
                    <a:ext uri="{FF2B5EF4-FFF2-40B4-BE49-F238E27FC236}">
                      <a16:creationId xmlns:a16="http://schemas.microsoft.com/office/drawing/2014/main" id="{76757EDA-BEC8-4E71-693A-7CA2DCCE8AE7}"/>
                    </a:ext>
                  </a:extLst>
                </p:cNvPr>
                <p:cNvPicPr/>
                <p:nvPr/>
              </p:nvPicPr>
              <p:blipFill>
                <a:blip r:embed="rId111"/>
                <a:stretch>
                  <a:fillRect/>
                </a:stretch>
              </p:blipFill>
              <p:spPr>
                <a:xfrm>
                  <a:off x="6401340" y="1784580"/>
                  <a:ext cx="95760" cy="37440"/>
                </a:xfrm>
                <a:prstGeom prst="rect">
                  <a:avLst/>
                </a:prstGeom>
              </p:spPr>
            </p:pic>
          </mc:Fallback>
        </mc:AlternateContent>
      </p:grpSp>
      <p:grpSp>
        <p:nvGrpSpPr>
          <p:cNvPr id="73" name="Group 72">
            <a:extLst>
              <a:ext uri="{FF2B5EF4-FFF2-40B4-BE49-F238E27FC236}">
                <a16:creationId xmlns:a16="http://schemas.microsoft.com/office/drawing/2014/main" id="{8EC1346B-3363-F762-49E7-B6D517282551}"/>
              </a:ext>
            </a:extLst>
          </p:cNvPr>
          <p:cNvGrpSpPr/>
          <p:nvPr/>
        </p:nvGrpSpPr>
        <p:grpSpPr>
          <a:xfrm>
            <a:off x="6660540" y="1658940"/>
            <a:ext cx="99720" cy="63360"/>
            <a:chOff x="6660540" y="1658940"/>
            <a:chExt cx="99720" cy="63360"/>
          </a:xfrm>
        </p:grpSpPr>
        <mc:AlternateContent xmlns:mc="http://schemas.openxmlformats.org/markup-compatibility/2006" xmlns:p14="http://schemas.microsoft.com/office/powerpoint/2010/main">
          <mc:Choice Requires="p14">
            <p:contentPart p14:bwMode="auto" r:id="rId112">
              <p14:nvContentPartPr>
                <p14:cNvPr id="71" name="Ink 70">
                  <a:extLst>
                    <a:ext uri="{FF2B5EF4-FFF2-40B4-BE49-F238E27FC236}">
                      <a16:creationId xmlns:a16="http://schemas.microsoft.com/office/drawing/2014/main" id="{22BE23CB-7BA6-0C20-7C25-61FD14BE9057}"/>
                    </a:ext>
                  </a:extLst>
                </p14:cNvPr>
                <p14:cNvContentPartPr/>
                <p14:nvPr/>
              </p14:nvContentPartPr>
              <p14:xfrm>
                <a:off x="6660540" y="1658940"/>
                <a:ext cx="99720" cy="4680"/>
              </p14:xfrm>
            </p:contentPart>
          </mc:Choice>
          <mc:Fallback xmlns="">
            <p:pic>
              <p:nvPicPr>
                <p:cNvPr id="71" name="Ink 70">
                  <a:extLst>
                    <a:ext uri="{FF2B5EF4-FFF2-40B4-BE49-F238E27FC236}">
                      <a16:creationId xmlns:a16="http://schemas.microsoft.com/office/drawing/2014/main" id="{22BE23CB-7BA6-0C20-7C25-61FD14BE9057}"/>
                    </a:ext>
                  </a:extLst>
                </p:cNvPr>
                <p:cNvPicPr/>
                <p:nvPr/>
              </p:nvPicPr>
              <p:blipFill>
                <a:blip r:embed="rId113"/>
                <a:stretch>
                  <a:fillRect/>
                </a:stretch>
              </p:blipFill>
              <p:spPr>
                <a:xfrm>
                  <a:off x="6651540" y="1650300"/>
                  <a:ext cx="11736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2" name="Ink 71">
                  <a:extLst>
                    <a:ext uri="{FF2B5EF4-FFF2-40B4-BE49-F238E27FC236}">
                      <a16:creationId xmlns:a16="http://schemas.microsoft.com/office/drawing/2014/main" id="{6765609C-0689-140B-FC5D-25B85F373B9E}"/>
                    </a:ext>
                  </a:extLst>
                </p14:cNvPr>
                <p14:cNvContentPartPr/>
                <p14:nvPr/>
              </p14:nvContentPartPr>
              <p14:xfrm>
                <a:off x="6676380" y="1716180"/>
                <a:ext cx="78840" cy="6120"/>
              </p14:xfrm>
            </p:contentPart>
          </mc:Choice>
          <mc:Fallback xmlns="">
            <p:pic>
              <p:nvPicPr>
                <p:cNvPr id="72" name="Ink 71">
                  <a:extLst>
                    <a:ext uri="{FF2B5EF4-FFF2-40B4-BE49-F238E27FC236}">
                      <a16:creationId xmlns:a16="http://schemas.microsoft.com/office/drawing/2014/main" id="{6765609C-0689-140B-FC5D-25B85F373B9E}"/>
                    </a:ext>
                  </a:extLst>
                </p:cNvPr>
                <p:cNvPicPr/>
                <p:nvPr/>
              </p:nvPicPr>
              <p:blipFill>
                <a:blip r:embed="rId115"/>
                <a:stretch>
                  <a:fillRect/>
                </a:stretch>
              </p:blipFill>
              <p:spPr>
                <a:xfrm>
                  <a:off x="6667740" y="1707540"/>
                  <a:ext cx="96480" cy="23760"/>
                </a:xfrm>
                <a:prstGeom prst="rect">
                  <a:avLst/>
                </a:prstGeom>
              </p:spPr>
            </p:pic>
          </mc:Fallback>
        </mc:AlternateContent>
      </p:grpSp>
      <p:grpSp>
        <p:nvGrpSpPr>
          <p:cNvPr id="79" name="Group 78">
            <a:extLst>
              <a:ext uri="{FF2B5EF4-FFF2-40B4-BE49-F238E27FC236}">
                <a16:creationId xmlns:a16="http://schemas.microsoft.com/office/drawing/2014/main" id="{CE3E40BC-FF42-890A-047A-FD74DCDCAF30}"/>
              </a:ext>
            </a:extLst>
          </p:cNvPr>
          <p:cNvGrpSpPr/>
          <p:nvPr/>
        </p:nvGrpSpPr>
        <p:grpSpPr>
          <a:xfrm>
            <a:off x="6928380" y="1495500"/>
            <a:ext cx="315000" cy="440280"/>
            <a:chOff x="6928380" y="1495500"/>
            <a:chExt cx="315000" cy="440280"/>
          </a:xfrm>
        </p:grpSpPr>
        <mc:AlternateContent xmlns:mc="http://schemas.openxmlformats.org/markup-compatibility/2006" xmlns:p14="http://schemas.microsoft.com/office/powerpoint/2010/main">
          <mc:Choice Requires="p14">
            <p:contentPart p14:bwMode="auto" r:id="rId116">
              <p14:nvContentPartPr>
                <p14:cNvPr id="75" name="Ink 74">
                  <a:extLst>
                    <a:ext uri="{FF2B5EF4-FFF2-40B4-BE49-F238E27FC236}">
                      <a16:creationId xmlns:a16="http://schemas.microsoft.com/office/drawing/2014/main" id="{4B82E284-A6ED-08A9-DB37-469F8B7BA44F}"/>
                    </a:ext>
                  </a:extLst>
                </p14:cNvPr>
                <p14:cNvContentPartPr/>
                <p14:nvPr/>
              </p14:nvContentPartPr>
              <p14:xfrm>
                <a:off x="6928380" y="1610340"/>
                <a:ext cx="93240" cy="23400"/>
              </p14:xfrm>
            </p:contentPart>
          </mc:Choice>
          <mc:Fallback xmlns="">
            <p:pic>
              <p:nvPicPr>
                <p:cNvPr id="75" name="Ink 74">
                  <a:extLst>
                    <a:ext uri="{FF2B5EF4-FFF2-40B4-BE49-F238E27FC236}">
                      <a16:creationId xmlns:a16="http://schemas.microsoft.com/office/drawing/2014/main" id="{4B82E284-A6ED-08A9-DB37-469F8B7BA44F}"/>
                    </a:ext>
                  </a:extLst>
                </p:cNvPr>
                <p:cNvPicPr/>
                <p:nvPr/>
              </p:nvPicPr>
              <p:blipFill>
                <a:blip r:embed="rId117"/>
                <a:stretch>
                  <a:fillRect/>
                </a:stretch>
              </p:blipFill>
              <p:spPr>
                <a:xfrm>
                  <a:off x="6919740" y="1601340"/>
                  <a:ext cx="11088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6" name="Ink 75">
                  <a:extLst>
                    <a:ext uri="{FF2B5EF4-FFF2-40B4-BE49-F238E27FC236}">
                      <a16:creationId xmlns:a16="http://schemas.microsoft.com/office/drawing/2014/main" id="{56489FB4-BDFD-1F33-F8D9-25E1CF0138FD}"/>
                    </a:ext>
                  </a:extLst>
                </p14:cNvPr>
                <p14:cNvContentPartPr/>
                <p14:nvPr/>
              </p14:nvContentPartPr>
              <p14:xfrm>
                <a:off x="7125300" y="1495500"/>
                <a:ext cx="5040" cy="125640"/>
              </p14:xfrm>
            </p:contentPart>
          </mc:Choice>
          <mc:Fallback xmlns="">
            <p:pic>
              <p:nvPicPr>
                <p:cNvPr id="76" name="Ink 75">
                  <a:extLst>
                    <a:ext uri="{FF2B5EF4-FFF2-40B4-BE49-F238E27FC236}">
                      <a16:creationId xmlns:a16="http://schemas.microsoft.com/office/drawing/2014/main" id="{56489FB4-BDFD-1F33-F8D9-25E1CF0138FD}"/>
                    </a:ext>
                  </a:extLst>
                </p:cNvPr>
                <p:cNvPicPr/>
                <p:nvPr/>
              </p:nvPicPr>
              <p:blipFill>
                <a:blip r:embed="rId119"/>
                <a:stretch>
                  <a:fillRect/>
                </a:stretch>
              </p:blipFill>
              <p:spPr>
                <a:xfrm>
                  <a:off x="7116300" y="1486500"/>
                  <a:ext cx="2268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7" name="Ink 76">
                  <a:extLst>
                    <a:ext uri="{FF2B5EF4-FFF2-40B4-BE49-F238E27FC236}">
                      <a16:creationId xmlns:a16="http://schemas.microsoft.com/office/drawing/2014/main" id="{67E03DE1-9DD9-AF08-04BB-CD7D2F5428C0}"/>
                    </a:ext>
                  </a:extLst>
                </p14:cNvPr>
                <p14:cNvContentPartPr/>
                <p14:nvPr/>
              </p14:nvContentPartPr>
              <p14:xfrm>
                <a:off x="7083900" y="1668660"/>
                <a:ext cx="159480" cy="24840"/>
              </p14:xfrm>
            </p:contentPart>
          </mc:Choice>
          <mc:Fallback xmlns="">
            <p:pic>
              <p:nvPicPr>
                <p:cNvPr id="77" name="Ink 76">
                  <a:extLst>
                    <a:ext uri="{FF2B5EF4-FFF2-40B4-BE49-F238E27FC236}">
                      <a16:creationId xmlns:a16="http://schemas.microsoft.com/office/drawing/2014/main" id="{67E03DE1-9DD9-AF08-04BB-CD7D2F5428C0}"/>
                    </a:ext>
                  </a:extLst>
                </p:cNvPr>
                <p:cNvPicPr/>
                <p:nvPr/>
              </p:nvPicPr>
              <p:blipFill>
                <a:blip r:embed="rId121"/>
                <a:stretch>
                  <a:fillRect/>
                </a:stretch>
              </p:blipFill>
              <p:spPr>
                <a:xfrm>
                  <a:off x="7074900" y="1660020"/>
                  <a:ext cx="17712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8" name="Ink 77">
                  <a:extLst>
                    <a:ext uri="{FF2B5EF4-FFF2-40B4-BE49-F238E27FC236}">
                      <a16:creationId xmlns:a16="http://schemas.microsoft.com/office/drawing/2014/main" id="{302BEEAB-1670-546B-038A-515C4D94C866}"/>
                    </a:ext>
                  </a:extLst>
                </p14:cNvPr>
                <p14:cNvContentPartPr/>
                <p14:nvPr/>
              </p14:nvContentPartPr>
              <p14:xfrm>
                <a:off x="7091100" y="1746780"/>
                <a:ext cx="77760" cy="189000"/>
              </p14:xfrm>
            </p:contentPart>
          </mc:Choice>
          <mc:Fallback xmlns="">
            <p:pic>
              <p:nvPicPr>
                <p:cNvPr id="78" name="Ink 77">
                  <a:extLst>
                    <a:ext uri="{FF2B5EF4-FFF2-40B4-BE49-F238E27FC236}">
                      <a16:creationId xmlns:a16="http://schemas.microsoft.com/office/drawing/2014/main" id="{302BEEAB-1670-546B-038A-515C4D94C866}"/>
                    </a:ext>
                  </a:extLst>
                </p:cNvPr>
                <p:cNvPicPr/>
                <p:nvPr/>
              </p:nvPicPr>
              <p:blipFill>
                <a:blip r:embed="rId123"/>
                <a:stretch>
                  <a:fillRect/>
                </a:stretch>
              </p:blipFill>
              <p:spPr>
                <a:xfrm>
                  <a:off x="7082460" y="1738140"/>
                  <a:ext cx="95400" cy="206640"/>
                </a:xfrm>
                <a:prstGeom prst="rect">
                  <a:avLst/>
                </a:prstGeom>
              </p:spPr>
            </p:pic>
          </mc:Fallback>
        </mc:AlternateContent>
      </p:grpSp>
      <p:grpSp>
        <p:nvGrpSpPr>
          <p:cNvPr id="87" name="Group 86">
            <a:extLst>
              <a:ext uri="{FF2B5EF4-FFF2-40B4-BE49-F238E27FC236}">
                <a16:creationId xmlns:a16="http://schemas.microsoft.com/office/drawing/2014/main" id="{4331CE2C-96F2-52EC-4C21-07E8A9D35FFC}"/>
              </a:ext>
            </a:extLst>
          </p:cNvPr>
          <p:cNvGrpSpPr/>
          <p:nvPr/>
        </p:nvGrpSpPr>
        <p:grpSpPr>
          <a:xfrm>
            <a:off x="7321500" y="1416300"/>
            <a:ext cx="248040" cy="486000"/>
            <a:chOff x="7321500" y="1416300"/>
            <a:chExt cx="248040" cy="486000"/>
          </a:xfrm>
        </p:grpSpPr>
        <mc:AlternateContent xmlns:mc="http://schemas.openxmlformats.org/markup-compatibility/2006" xmlns:p14="http://schemas.microsoft.com/office/powerpoint/2010/main">
          <mc:Choice Requires="p14">
            <p:contentPart p14:bwMode="auto" r:id="rId124">
              <p14:nvContentPartPr>
                <p14:cNvPr id="80" name="Ink 79">
                  <a:extLst>
                    <a:ext uri="{FF2B5EF4-FFF2-40B4-BE49-F238E27FC236}">
                      <a16:creationId xmlns:a16="http://schemas.microsoft.com/office/drawing/2014/main" id="{DFC2AE8B-4EDA-6F4C-4F90-FAA3AAFC8ED5}"/>
                    </a:ext>
                  </a:extLst>
                </p14:cNvPr>
                <p14:cNvContentPartPr/>
                <p14:nvPr/>
              </p14:nvContentPartPr>
              <p14:xfrm>
                <a:off x="7321500" y="1483620"/>
                <a:ext cx="94680" cy="150480"/>
              </p14:xfrm>
            </p:contentPart>
          </mc:Choice>
          <mc:Fallback xmlns="">
            <p:pic>
              <p:nvPicPr>
                <p:cNvPr id="80" name="Ink 79">
                  <a:extLst>
                    <a:ext uri="{FF2B5EF4-FFF2-40B4-BE49-F238E27FC236}">
                      <a16:creationId xmlns:a16="http://schemas.microsoft.com/office/drawing/2014/main" id="{DFC2AE8B-4EDA-6F4C-4F90-FAA3AAFC8ED5}"/>
                    </a:ext>
                  </a:extLst>
                </p:cNvPr>
                <p:cNvPicPr/>
                <p:nvPr/>
              </p:nvPicPr>
              <p:blipFill>
                <a:blip r:embed="rId125"/>
                <a:stretch>
                  <a:fillRect/>
                </a:stretch>
              </p:blipFill>
              <p:spPr>
                <a:xfrm>
                  <a:off x="7312500" y="1474620"/>
                  <a:ext cx="11232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1" name="Ink 80">
                  <a:extLst>
                    <a:ext uri="{FF2B5EF4-FFF2-40B4-BE49-F238E27FC236}">
                      <a16:creationId xmlns:a16="http://schemas.microsoft.com/office/drawing/2014/main" id="{10729BB6-82D4-013F-4433-CD35BFC19411}"/>
                    </a:ext>
                  </a:extLst>
                </p14:cNvPr>
                <p14:cNvContentPartPr/>
                <p14:nvPr/>
              </p14:nvContentPartPr>
              <p14:xfrm>
                <a:off x="7491060" y="1416300"/>
                <a:ext cx="78480" cy="195840"/>
              </p14:xfrm>
            </p:contentPart>
          </mc:Choice>
          <mc:Fallback xmlns="">
            <p:pic>
              <p:nvPicPr>
                <p:cNvPr id="81" name="Ink 80">
                  <a:extLst>
                    <a:ext uri="{FF2B5EF4-FFF2-40B4-BE49-F238E27FC236}">
                      <a16:creationId xmlns:a16="http://schemas.microsoft.com/office/drawing/2014/main" id="{10729BB6-82D4-013F-4433-CD35BFC19411}"/>
                    </a:ext>
                  </a:extLst>
                </p:cNvPr>
                <p:cNvPicPr/>
                <p:nvPr/>
              </p:nvPicPr>
              <p:blipFill>
                <a:blip r:embed="rId127"/>
                <a:stretch>
                  <a:fillRect/>
                </a:stretch>
              </p:blipFill>
              <p:spPr>
                <a:xfrm>
                  <a:off x="7482420" y="1407660"/>
                  <a:ext cx="9612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3" name="Ink 82">
                  <a:extLst>
                    <a:ext uri="{FF2B5EF4-FFF2-40B4-BE49-F238E27FC236}">
                      <a16:creationId xmlns:a16="http://schemas.microsoft.com/office/drawing/2014/main" id="{9B78E564-DF70-C022-1799-1BEE5484C085}"/>
                    </a:ext>
                  </a:extLst>
                </p14:cNvPr>
                <p14:cNvContentPartPr/>
                <p14:nvPr/>
              </p14:nvContentPartPr>
              <p14:xfrm>
                <a:off x="7359300" y="1666860"/>
                <a:ext cx="174960" cy="19080"/>
              </p14:xfrm>
            </p:contentPart>
          </mc:Choice>
          <mc:Fallback xmlns="">
            <p:pic>
              <p:nvPicPr>
                <p:cNvPr id="83" name="Ink 82">
                  <a:extLst>
                    <a:ext uri="{FF2B5EF4-FFF2-40B4-BE49-F238E27FC236}">
                      <a16:creationId xmlns:a16="http://schemas.microsoft.com/office/drawing/2014/main" id="{9B78E564-DF70-C022-1799-1BEE5484C085}"/>
                    </a:ext>
                  </a:extLst>
                </p:cNvPr>
                <p:cNvPicPr/>
                <p:nvPr/>
              </p:nvPicPr>
              <p:blipFill>
                <a:blip r:embed="rId129"/>
                <a:stretch>
                  <a:fillRect/>
                </a:stretch>
              </p:blipFill>
              <p:spPr>
                <a:xfrm>
                  <a:off x="7350300" y="1657860"/>
                  <a:ext cx="19260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5" name="Ink 84">
                  <a:extLst>
                    <a:ext uri="{FF2B5EF4-FFF2-40B4-BE49-F238E27FC236}">
                      <a16:creationId xmlns:a16="http://schemas.microsoft.com/office/drawing/2014/main" id="{FA6A4351-2E5B-54DF-5D1B-01A94DE9F2D8}"/>
                    </a:ext>
                  </a:extLst>
                </p14:cNvPr>
                <p14:cNvContentPartPr/>
                <p14:nvPr/>
              </p14:nvContentPartPr>
              <p14:xfrm>
                <a:off x="7362540" y="1738500"/>
                <a:ext cx="57960" cy="119520"/>
              </p14:xfrm>
            </p:contentPart>
          </mc:Choice>
          <mc:Fallback xmlns="">
            <p:pic>
              <p:nvPicPr>
                <p:cNvPr id="85" name="Ink 84">
                  <a:extLst>
                    <a:ext uri="{FF2B5EF4-FFF2-40B4-BE49-F238E27FC236}">
                      <a16:creationId xmlns:a16="http://schemas.microsoft.com/office/drawing/2014/main" id="{FA6A4351-2E5B-54DF-5D1B-01A94DE9F2D8}"/>
                    </a:ext>
                  </a:extLst>
                </p:cNvPr>
                <p:cNvPicPr/>
                <p:nvPr/>
              </p:nvPicPr>
              <p:blipFill>
                <a:blip r:embed="rId131"/>
                <a:stretch>
                  <a:fillRect/>
                </a:stretch>
              </p:blipFill>
              <p:spPr>
                <a:xfrm>
                  <a:off x="7353540" y="1729500"/>
                  <a:ext cx="7560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6" name="Ink 85">
                  <a:extLst>
                    <a:ext uri="{FF2B5EF4-FFF2-40B4-BE49-F238E27FC236}">
                      <a16:creationId xmlns:a16="http://schemas.microsoft.com/office/drawing/2014/main" id="{2512EEFE-468D-2735-7381-A38143A37BDF}"/>
                    </a:ext>
                  </a:extLst>
                </p14:cNvPr>
                <p14:cNvContentPartPr/>
                <p14:nvPr/>
              </p14:nvContentPartPr>
              <p14:xfrm>
                <a:off x="7479900" y="1766220"/>
                <a:ext cx="41040" cy="136080"/>
              </p14:xfrm>
            </p:contentPart>
          </mc:Choice>
          <mc:Fallback xmlns="">
            <p:pic>
              <p:nvPicPr>
                <p:cNvPr id="86" name="Ink 85">
                  <a:extLst>
                    <a:ext uri="{FF2B5EF4-FFF2-40B4-BE49-F238E27FC236}">
                      <a16:creationId xmlns:a16="http://schemas.microsoft.com/office/drawing/2014/main" id="{2512EEFE-468D-2735-7381-A38143A37BDF}"/>
                    </a:ext>
                  </a:extLst>
                </p:cNvPr>
                <p:cNvPicPr/>
                <p:nvPr/>
              </p:nvPicPr>
              <p:blipFill>
                <a:blip r:embed="rId133"/>
                <a:stretch>
                  <a:fillRect/>
                </a:stretch>
              </p:blipFill>
              <p:spPr>
                <a:xfrm>
                  <a:off x="7470900" y="1757220"/>
                  <a:ext cx="58680" cy="153720"/>
                </a:xfrm>
                <a:prstGeom prst="rect">
                  <a:avLst/>
                </a:prstGeom>
              </p:spPr>
            </p:pic>
          </mc:Fallback>
        </mc:AlternateContent>
      </p:grpSp>
      <p:grpSp>
        <p:nvGrpSpPr>
          <p:cNvPr id="93" name="Group 92">
            <a:extLst>
              <a:ext uri="{FF2B5EF4-FFF2-40B4-BE49-F238E27FC236}">
                <a16:creationId xmlns:a16="http://schemas.microsoft.com/office/drawing/2014/main" id="{E3725250-7DE8-1F8A-3766-CE56FCEF8112}"/>
              </a:ext>
            </a:extLst>
          </p:cNvPr>
          <p:cNvGrpSpPr/>
          <p:nvPr/>
        </p:nvGrpSpPr>
        <p:grpSpPr>
          <a:xfrm>
            <a:off x="7704900" y="1468140"/>
            <a:ext cx="482400" cy="263520"/>
            <a:chOff x="7704900" y="1468140"/>
            <a:chExt cx="482400" cy="263520"/>
          </a:xfrm>
        </p:grpSpPr>
        <mc:AlternateContent xmlns:mc="http://schemas.openxmlformats.org/markup-compatibility/2006" xmlns:p14="http://schemas.microsoft.com/office/powerpoint/2010/main">
          <mc:Choice Requires="p14">
            <p:contentPart p14:bwMode="auto" r:id="rId134">
              <p14:nvContentPartPr>
                <p14:cNvPr id="88" name="Ink 87">
                  <a:extLst>
                    <a:ext uri="{FF2B5EF4-FFF2-40B4-BE49-F238E27FC236}">
                      <a16:creationId xmlns:a16="http://schemas.microsoft.com/office/drawing/2014/main" id="{5EB00C9A-D87C-0182-7D61-5852E3DB37AD}"/>
                    </a:ext>
                  </a:extLst>
                </p14:cNvPr>
                <p14:cNvContentPartPr/>
                <p14:nvPr/>
              </p14:nvContentPartPr>
              <p14:xfrm>
                <a:off x="7704900" y="1615380"/>
                <a:ext cx="110160" cy="15840"/>
              </p14:xfrm>
            </p:contentPart>
          </mc:Choice>
          <mc:Fallback xmlns="">
            <p:pic>
              <p:nvPicPr>
                <p:cNvPr id="88" name="Ink 87">
                  <a:extLst>
                    <a:ext uri="{FF2B5EF4-FFF2-40B4-BE49-F238E27FC236}">
                      <a16:creationId xmlns:a16="http://schemas.microsoft.com/office/drawing/2014/main" id="{5EB00C9A-D87C-0182-7D61-5852E3DB37AD}"/>
                    </a:ext>
                  </a:extLst>
                </p:cNvPr>
                <p:cNvPicPr/>
                <p:nvPr/>
              </p:nvPicPr>
              <p:blipFill>
                <a:blip r:embed="rId135"/>
                <a:stretch>
                  <a:fillRect/>
                </a:stretch>
              </p:blipFill>
              <p:spPr>
                <a:xfrm>
                  <a:off x="7695900" y="1606380"/>
                  <a:ext cx="12780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9" name="Ink 88">
                  <a:extLst>
                    <a:ext uri="{FF2B5EF4-FFF2-40B4-BE49-F238E27FC236}">
                      <a16:creationId xmlns:a16="http://schemas.microsoft.com/office/drawing/2014/main" id="{C1333DBC-5946-ACF8-8077-7AE6D706154A}"/>
                    </a:ext>
                  </a:extLst>
                </p14:cNvPr>
                <p14:cNvContentPartPr/>
                <p14:nvPr/>
              </p14:nvContentPartPr>
              <p14:xfrm>
                <a:off x="7937100" y="1468140"/>
                <a:ext cx="114480" cy="237960"/>
              </p14:xfrm>
            </p:contentPart>
          </mc:Choice>
          <mc:Fallback xmlns="">
            <p:pic>
              <p:nvPicPr>
                <p:cNvPr id="89" name="Ink 88">
                  <a:extLst>
                    <a:ext uri="{FF2B5EF4-FFF2-40B4-BE49-F238E27FC236}">
                      <a16:creationId xmlns:a16="http://schemas.microsoft.com/office/drawing/2014/main" id="{C1333DBC-5946-ACF8-8077-7AE6D706154A}"/>
                    </a:ext>
                  </a:extLst>
                </p:cNvPr>
                <p:cNvPicPr/>
                <p:nvPr/>
              </p:nvPicPr>
              <p:blipFill>
                <a:blip r:embed="rId137"/>
                <a:stretch>
                  <a:fillRect/>
                </a:stretch>
              </p:blipFill>
              <p:spPr>
                <a:xfrm>
                  <a:off x="7928460" y="1459140"/>
                  <a:ext cx="13212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90" name="Ink 89">
                  <a:extLst>
                    <a:ext uri="{FF2B5EF4-FFF2-40B4-BE49-F238E27FC236}">
                      <a16:creationId xmlns:a16="http://schemas.microsoft.com/office/drawing/2014/main" id="{849F56E1-7845-CF41-503A-E37369E6A081}"/>
                    </a:ext>
                  </a:extLst>
                </p14:cNvPr>
                <p14:cNvContentPartPr/>
                <p14:nvPr/>
              </p14:nvContentPartPr>
              <p14:xfrm>
                <a:off x="7916940" y="1598820"/>
                <a:ext cx="89280" cy="16200"/>
              </p14:xfrm>
            </p:contentPart>
          </mc:Choice>
          <mc:Fallback xmlns="">
            <p:pic>
              <p:nvPicPr>
                <p:cNvPr id="90" name="Ink 89">
                  <a:extLst>
                    <a:ext uri="{FF2B5EF4-FFF2-40B4-BE49-F238E27FC236}">
                      <a16:creationId xmlns:a16="http://schemas.microsoft.com/office/drawing/2014/main" id="{849F56E1-7845-CF41-503A-E37369E6A081}"/>
                    </a:ext>
                  </a:extLst>
                </p:cNvPr>
                <p:cNvPicPr/>
                <p:nvPr/>
              </p:nvPicPr>
              <p:blipFill>
                <a:blip r:embed="rId139"/>
                <a:stretch>
                  <a:fillRect/>
                </a:stretch>
              </p:blipFill>
              <p:spPr>
                <a:xfrm>
                  <a:off x="7907940" y="1589820"/>
                  <a:ext cx="10692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2" name="Ink 91">
                  <a:extLst>
                    <a:ext uri="{FF2B5EF4-FFF2-40B4-BE49-F238E27FC236}">
                      <a16:creationId xmlns:a16="http://schemas.microsoft.com/office/drawing/2014/main" id="{307AB498-F79A-AEB4-0456-44A262A1BCDB}"/>
                    </a:ext>
                  </a:extLst>
                </p14:cNvPr>
                <p14:cNvContentPartPr/>
                <p14:nvPr/>
              </p14:nvContentPartPr>
              <p14:xfrm>
                <a:off x="8105220" y="1586220"/>
                <a:ext cx="82080" cy="145440"/>
              </p14:xfrm>
            </p:contentPart>
          </mc:Choice>
          <mc:Fallback xmlns="">
            <p:pic>
              <p:nvPicPr>
                <p:cNvPr id="92" name="Ink 91">
                  <a:extLst>
                    <a:ext uri="{FF2B5EF4-FFF2-40B4-BE49-F238E27FC236}">
                      <a16:creationId xmlns:a16="http://schemas.microsoft.com/office/drawing/2014/main" id="{307AB498-F79A-AEB4-0456-44A262A1BCDB}"/>
                    </a:ext>
                  </a:extLst>
                </p:cNvPr>
                <p:cNvPicPr/>
                <p:nvPr/>
              </p:nvPicPr>
              <p:blipFill>
                <a:blip r:embed="rId141"/>
                <a:stretch>
                  <a:fillRect/>
                </a:stretch>
              </p:blipFill>
              <p:spPr>
                <a:xfrm>
                  <a:off x="8096220" y="1577220"/>
                  <a:ext cx="99720" cy="163080"/>
                </a:xfrm>
                <a:prstGeom prst="rect">
                  <a:avLst/>
                </a:prstGeom>
              </p:spPr>
            </p:pic>
          </mc:Fallback>
        </mc:AlternateContent>
      </p:grpSp>
      <p:grpSp>
        <p:nvGrpSpPr>
          <p:cNvPr id="98" name="Group 97">
            <a:extLst>
              <a:ext uri="{FF2B5EF4-FFF2-40B4-BE49-F238E27FC236}">
                <a16:creationId xmlns:a16="http://schemas.microsoft.com/office/drawing/2014/main" id="{DD029F89-1593-C441-B4A9-2270CB10E678}"/>
              </a:ext>
            </a:extLst>
          </p:cNvPr>
          <p:cNvGrpSpPr/>
          <p:nvPr/>
        </p:nvGrpSpPr>
        <p:grpSpPr>
          <a:xfrm>
            <a:off x="8445420" y="1533300"/>
            <a:ext cx="481320" cy="205920"/>
            <a:chOff x="8445420" y="1533300"/>
            <a:chExt cx="481320" cy="205920"/>
          </a:xfrm>
        </p:grpSpPr>
        <mc:AlternateContent xmlns:mc="http://schemas.openxmlformats.org/markup-compatibility/2006" xmlns:p14="http://schemas.microsoft.com/office/powerpoint/2010/main">
          <mc:Choice Requires="p14">
            <p:contentPart p14:bwMode="auto" r:id="rId142">
              <p14:nvContentPartPr>
                <p14:cNvPr id="94" name="Ink 93">
                  <a:extLst>
                    <a:ext uri="{FF2B5EF4-FFF2-40B4-BE49-F238E27FC236}">
                      <a16:creationId xmlns:a16="http://schemas.microsoft.com/office/drawing/2014/main" id="{4CD63C42-C256-2B48-E065-B6F471D89CBB}"/>
                    </a:ext>
                  </a:extLst>
                </p14:cNvPr>
                <p14:cNvContentPartPr/>
                <p14:nvPr/>
              </p14:nvContentPartPr>
              <p14:xfrm>
                <a:off x="8445420" y="1603500"/>
                <a:ext cx="158040" cy="14400"/>
              </p14:xfrm>
            </p:contentPart>
          </mc:Choice>
          <mc:Fallback xmlns="">
            <p:pic>
              <p:nvPicPr>
                <p:cNvPr id="94" name="Ink 93">
                  <a:extLst>
                    <a:ext uri="{FF2B5EF4-FFF2-40B4-BE49-F238E27FC236}">
                      <a16:creationId xmlns:a16="http://schemas.microsoft.com/office/drawing/2014/main" id="{4CD63C42-C256-2B48-E065-B6F471D89CBB}"/>
                    </a:ext>
                  </a:extLst>
                </p:cNvPr>
                <p:cNvPicPr/>
                <p:nvPr/>
              </p:nvPicPr>
              <p:blipFill>
                <a:blip r:embed="rId143"/>
                <a:stretch>
                  <a:fillRect/>
                </a:stretch>
              </p:blipFill>
              <p:spPr>
                <a:xfrm>
                  <a:off x="8436420" y="1594500"/>
                  <a:ext cx="17568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5" name="Ink 94">
                  <a:extLst>
                    <a:ext uri="{FF2B5EF4-FFF2-40B4-BE49-F238E27FC236}">
                      <a16:creationId xmlns:a16="http://schemas.microsoft.com/office/drawing/2014/main" id="{25A7FFCB-22D4-0E04-F8A7-972A8FE25994}"/>
                    </a:ext>
                  </a:extLst>
                </p14:cNvPr>
                <p14:cNvContentPartPr/>
                <p14:nvPr/>
              </p14:nvContentPartPr>
              <p14:xfrm>
                <a:off x="8451540" y="1636620"/>
                <a:ext cx="130680" cy="19800"/>
              </p14:xfrm>
            </p:contentPart>
          </mc:Choice>
          <mc:Fallback xmlns="">
            <p:pic>
              <p:nvPicPr>
                <p:cNvPr id="95" name="Ink 94">
                  <a:extLst>
                    <a:ext uri="{FF2B5EF4-FFF2-40B4-BE49-F238E27FC236}">
                      <a16:creationId xmlns:a16="http://schemas.microsoft.com/office/drawing/2014/main" id="{25A7FFCB-22D4-0E04-F8A7-972A8FE25994}"/>
                    </a:ext>
                  </a:extLst>
                </p:cNvPr>
                <p:cNvPicPr/>
                <p:nvPr/>
              </p:nvPicPr>
              <p:blipFill>
                <a:blip r:embed="rId145"/>
                <a:stretch>
                  <a:fillRect/>
                </a:stretch>
              </p:blipFill>
              <p:spPr>
                <a:xfrm>
                  <a:off x="8442540" y="1627980"/>
                  <a:ext cx="14832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6" name="Ink 95">
                  <a:extLst>
                    <a:ext uri="{FF2B5EF4-FFF2-40B4-BE49-F238E27FC236}">
                      <a16:creationId xmlns:a16="http://schemas.microsoft.com/office/drawing/2014/main" id="{18249C4D-AE3A-78D5-415A-F1A4A423DF68}"/>
                    </a:ext>
                  </a:extLst>
                </p14:cNvPr>
                <p14:cNvContentPartPr/>
                <p14:nvPr/>
              </p14:nvContentPartPr>
              <p14:xfrm>
                <a:off x="8575740" y="1533300"/>
                <a:ext cx="63360" cy="177120"/>
              </p14:xfrm>
            </p:contentPart>
          </mc:Choice>
          <mc:Fallback xmlns="">
            <p:pic>
              <p:nvPicPr>
                <p:cNvPr id="96" name="Ink 95">
                  <a:extLst>
                    <a:ext uri="{FF2B5EF4-FFF2-40B4-BE49-F238E27FC236}">
                      <a16:creationId xmlns:a16="http://schemas.microsoft.com/office/drawing/2014/main" id="{18249C4D-AE3A-78D5-415A-F1A4A423DF68}"/>
                    </a:ext>
                  </a:extLst>
                </p:cNvPr>
                <p:cNvPicPr/>
                <p:nvPr/>
              </p:nvPicPr>
              <p:blipFill>
                <a:blip r:embed="rId147"/>
                <a:stretch>
                  <a:fillRect/>
                </a:stretch>
              </p:blipFill>
              <p:spPr>
                <a:xfrm>
                  <a:off x="8566740" y="1524300"/>
                  <a:ext cx="8100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7" name="Ink 96">
                  <a:extLst>
                    <a:ext uri="{FF2B5EF4-FFF2-40B4-BE49-F238E27FC236}">
                      <a16:creationId xmlns:a16="http://schemas.microsoft.com/office/drawing/2014/main" id="{9FFBCDB6-FCD6-1B3C-4B80-0E07B3B9CBC5}"/>
                    </a:ext>
                  </a:extLst>
                </p14:cNvPr>
                <p14:cNvContentPartPr/>
                <p14:nvPr/>
              </p14:nvContentPartPr>
              <p14:xfrm>
                <a:off x="8751060" y="1568580"/>
                <a:ext cx="175680" cy="170640"/>
              </p14:xfrm>
            </p:contentPart>
          </mc:Choice>
          <mc:Fallback xmlns="">
            <p:pic>
              <p:nvPicPr>
                <p:cNvPr id="97" name="Ink 96">
                  <a:extLst>
                    <a:ext uri="{FF2B5EF4-FFF2-40B4-BE49-F238E27FC236}">
                      <a16:creationId xmlns:a16="http://schemas.microsoft.com/office/drawing/2014/main" id="{9FFBCDB6-FCD6-1B3C-4B80-0E07B3B9CBC5}"/>
                    </a:ext>
                  </a:extLst>
                </p:cNvPr>
                <p:cNvPicPr/>
                <p:nvPr/>
              </p:nvPicPr>
              <p:blipFill>
                <a:blip r:embed="rId149"/>
                <a:stretch>
                  <a:fillRect/>
                </a:stretch>
              </p:blipFill>
              <p:spPr>
                <a:xfrm>
                  <a:off x="8742420" y="1559580"/>
                  <a:ext cx="193320" cy="188280"/>
                </a:xfrm>
                <a:prstGeom prst="rect">
                  <a:avLst/>
                </a:prstGeom>
              </p:spPr>
            </p:pic>
          </mc:Fallback>
        </mc:AlternateContent>
      </p:grpSp>
      <p:grpSp>
        <p:nvGrpSpPr>
          <p:cNvPr id="112" name="Group 111">
            <a:extLst>
              <a:ext uri="{FF2B5EF4-FFF2-40B4-BE49-F238E27FC236}">
                <a16:creationId xmlns:a16="http://schemas.microsoft.com/office/drawing/2014/main" id="{A079B635-C10C-C700-1C88-0780E4C4CFBF}"/>
              </a:ext>
            </a:extLst>
          </p:cNvPr>
          <p:cNvGrpSpPr/>
          <p:nvPr/>
        </p:nvGrpSpPr>
        <p:grpSpPr>
          <a:xfrm>
            <a:off x="9246780" y="1428900"/>
            <a:ext cx="321840" cy="300600"/>
            <a:chOff x="9246780" y="1428900"/>
            <a:chExt cx="321840" cy="300600"/>
          </a:xfrm>
        </p:grpSpPr>
        <mc:AlternateContent xmlns:mc="http://schemas.openxmlformats.org/markup-compatibility/2006" xmlns:p14="http://schemas.microsoft.com/office/powerpoint/2010/main">
          <mc:Choice Requires="p14">
            <p:contentPart p14:bwMode="auto" r:id="rId150">
              <p14:nvContentPartPr>
                <p14:cNvPr id="99" name="Ink 98">
                  <a:extLst>
                    <a:ext uri="{FF2B5EF4-FFF2-40B4-BE49-F238E27FC236}">
                      <a16:creationId xmlns:a16="http://schemas.microsoft.com/office/drawing/2014/main" id="{5DB8A7B5-2AC6-3772-B198-2ACF350C1F2E}"/>
                    </a:ext>
                  </a:extLst>
                </p14:cNvPr>
                <p14:cNvContentPartPr/>
                <p14:nvPr/>
              </p14:nvContentPartPr>
              <p14:xfrm>
                <a:off x="9266580" y="1428900"/>
                <a:ext cx="110160" cy="300600"/>
              </p14:xfrm>
            </p:contentPart>
          </mc:Choice>
          <mc:Fallback xmlns="">
            <p:pic>
              <p:nvPicPr>
                <p:cNvPr id="99" name="Ink 98">
                  <a:extLst>
                    <a:ext uri="{FF2B5EF4-FFF2-40B4-BE49-F238E27FC236}">
                      <a16:creationId xmlns:a16="http://schemas.microsoft.com/office/drawing/2014/main" id="{5DB8A7B5-2AC6-3772-B198-2ACF350C1F2E}"/>
                    </a:ext>
                  </a:extLst>
                </p:cNvPr>
                <p:cNvPicPr/>
                <p:nvPr/>
              </p:nvPicPr>
              <p:blipFill>
                <a:blip r:embed="rId151"/>
                <a:stretch>
                  <a:fillRect/>
                </a:stretch>
              </p:blipFill>
              <p:spPr>
                <a:xfrm>
                  <a:off x="9257940" y="1419900"/>
                  <a:ext cx="12780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00" name="Ink 99">
                  <a:extLst>
                    <a:ext uri="{FF2B5EF4-FFF2-40B4-BE49-F238E27FC236}">
                      <a16:creationId xmlns:a16="http://schemas.microsoft.com/office/drawing/2014/main" id="{9225070D-D470-0B0F-FDC1-9FED67C32837}"/>
                    </a:ext>
                  </a:extLst>
                </p14:cNvPr>
                <p14:cNvContentPartPr/>
                <p14:nvPr/>
              </p14:nvContentPartPr>
              <p14:xfrm>
                <a:off x="9246780" y="1568580"/>
                <a:ext cx="133560" cy="38520"/>
              </p14:xfrm>
            </p:contentPart>
          </mc:Choice>
          <mc:Fallback xmlns="">
            <p:pic>
              <p:nvPicPr>
                <p:cNvPr id="100" name="Ink 99">
                  <a:extLst>
                    <a:ext uri="{FF2B5EF4-FFF2-40B4-BE49-F238E27FC236}">
                      <a16:creationId xmlns:a16="http://schemas.microsoft.com/office/drawing/2014/main" id="{9225070D-D470-0B0F-FDC1-9FED67C32837}"/>
                    </a:ext>
                  </a:extLst>
                </p:cNvPr>
                <p:cNvPicPr/>
                <p:nvPr/>
              </p:nvPicPr>
              <p:blipFill>
                <a:blip r:embed="rId153"/>
                <a:stretch>
                  <a:fillRect/>
                </a:stretch>
              </p:blipFill>
              <p:spPr>
                <a:xfrm>
                  <a:off x="9238140" y="1559940"/>
                  <a:ext cx="15120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01" name="Ink 100">
                  <a:extLst>
                    <a:ext uri="{FF2B5EF4-FFF2-40B4-BE49-F238E27FC236}">
                      <a16:creationId xmlns:a16="http://schemas.microsoft.com/office/drawing/2014/main" id="{86F816B6-35EF-74B1-2384-08FF12E22CFA}"/>
                    </a:ext>
                  </a:extLst>
                </p14:cNvPr>
                <p14:cNvContentPartPr/>
                <p14:nvPr/>
              </p14:nvContentPartPr>
              <p14:xfrm>
                <a:off x="9368820" y="1591980"/>
                <a:ext cx="61920" cy="94320"/>
              </p14:xfrm>
            </p:contentPart>
          </mc:Choice>
          <mc:Fallback xmlns="">
            <p:pic>
              <p:nvPicPr>
                <p:cNvPr id="101" name="Ink 100">
                  <a:extLst>
                    <a:ext uri="{FF2B5EF4-FFF2-40B4-BE49-F238E27FC236}">
                      <a16:creationId xmlns:a16="http://schemas.microsoft.com/office/drawing/2014/main" id="{86F816B6-35EF-74B1-2384-08FF12E22CFA}"/>
                    </a:ext>
                  </a:extLst>
                </p:cNvPr>
                <p:cNvPicPr/>
                <p:nvPr/>
              </p:nvPicPr>
              <p:blipFill>
                <a:blip r:embed="rId155"/>
                <a:stretch>
                  <a:fillRect/>
                </a:stretch>
              </p:blipFill>
              <p:spPr>
                <a:xfrm>
                  <a:off x="9359820" y="1583340"/>
                  <a:ext cx="7956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02" name="Ink 101">
                  <a:extLst>
                    <a:ext uri="{FF2B5EF4-FFF2-40B4-BE49-F238E27FC236}">
                      <a16:creationId xmlns:a16="http://schemas.microsoft.com/office/drawing/2014/main" id="{9D899570-204D-50C0-84A7-084E6E5F09A4}"/>
                    </a:ext>
                  </a:extLst>
                </p14:cNvPr>
                <p14:cNvContentPartPr/>
                <p14:nvPr/>
              </p14:nvContentPartPr>
              <p14:xfrm>
                <a:off x="9484740" y="1581540"/>
                <a:ext cx="83880" cy="86760"/>
              </p14:xfrm>
            </p:contentPart>
          </mc:Choice>
          <mc:Fallback xmlns="">
            <p:pic>
              <p:nvPicPr>
                <p:cNvPr id="102" name="Ink 101">
                  <a:extLst>
                    <a:ext uri="{FF2B5EF4-FFF2-40B4-BE49-F238E27FC236}">
                      <a16:creationId xmlns:a16="http://schemas.microsoft.com/office/drawing/2014/main" id="{9D899570-204D-50C0-84A7-084E6E5F09A4}"/>
                    </a:ext>
                  </a:extLst>
                </p:cNvPr>
                <p:cNvPicPr/>
                <p:nvPr/>
              </p:nvPicPr>
              <p:blipFill>
                <a:blip r:embed="rId157"/>
                <a:stretch>
                  <a:fillRect/>
                </a:stretch>
              </p:blipFill>
              <p:spPr>
                <a:xfrm>
                  <a:off x="9476100" y="1572540"/>
                  <a:ext cx="101520" cy="104400"/>
                </a:xfrm>
                <a:prstGeom prst="rect">
                  <a:avLst/>
                </a:prstGeom>
              </p:spPr>
            </p:pic>
          </mc:Fallback>
        </mc:AlternateContent>
      </p:grpSp>
      <p:grpSp>
        <p:nvGrpSpPr>
          <p:cNvPr id="111" name="Group 110">
            <a:extLst>
              <a:ext uri="{FF2B5EF4-FFF2-40B4-BE49-F238E27FC236}">
                <a16:creationId xmlns:a16="http://schemas.microsoft.com/office/drawing/2014/main" id="{6A442CDE-4787-209C-B4AF-28AAD2118AFC}"/>
              </a:ext>
            </a:extLst>
          </p:cNvPr>
          <p:cNvGrpSpPr/>
          <p:nvPr/>
        </p:nvGrpSpPr>
        <p:grpSpPr>
          <a:xfrm>
            <a:off x="9762660" y="1426020"/>
            <a:ext cx="840960" cy="283320"/>
            <a:chOff x="9762660" y="1426020"/>
            <a:chExt cx="840960" cy="283320"/>
          </a:xfrm>
        </p:grpSpPr>
        <mc:AlternateContent xmlns:mc="http://schemas.openxmlformats.org/markup-compatibility/2006" xmlns:p14="http://schemas.microsoft.com/office/powerpoint/2010/main">
          <mc:Choice Requires="p14">
            <p:contentPart p14:bwMode="auto" r:id="rId158">
              <p14:nvContentPartPr>
                <p14:cNvPr id="103" name="Ink 102">
                  <a:extLst>
                    <a:ext uri="{FF2B5EF4-FFF2-40B4-BE49-F238E27FC236}">
                      <a16:creationId xmlns:a16="http://schemas.microsoft.com/office/drawing/2014/main" id="{5DCB11D7-6B2A-AD18-111C-9ED54F7F8129}"/>
                    </a:ext>
                  </a:extLst>
                </p14:cNvPr>
                <p14:cNvContentPartPr/>
                <p14:nvPr/>
              </p14:nvContentPartPr>
              <p14:xfrm>
                <a:off x="9762660" y="1468500"/>
                <a:ext cx="78480" cy="217080"/>
              </p14:xfrm>
            </p:contentPart>
          </mc:Choice>
          <mc:Fallback xmlns="">
            <p:pic>
              <p:nvPicPr>
                <p:cNvPr id="103" name="Ink 102">
                  <a:extLst>
                    <a:ext uri="{FF2B5EF4-FFF2-40B4-BE49-F238E27FC236}">
                      <a16:creationId xmlns:a16="http://schemas.microsoft.com/office/drawing/2014/main" id="{5DCB11D7-6B2A-AD18-111C-9ED54F7F8129}"/>
                    </a:ext>
                  </a:extLst>
                </p:cNvPr>
                <p:cNvPicPr/>
                <p:nvPr/>
              </p:nvPicPr>
              <p:blipFill>
                <a:blip r:embed="rId159"/>
                <a:stretch>
                  <a:fillRect/>
                </a:stretch>
              </p:blipFill>
              <p:spPr>
                <a:xfrm>
                  <a:off x="9753660" y="1459860"/>
                  <a:ext cx="9612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04" name="Ink 103">
                  <a:extLst>
                    <a:ext uri="{FF2B5EF4-FFF2-40B4-BE49-F238E27FC236}">
                      <a16:creationId xmlns:a16="http://schemas.microsoft.com/office/drawing/2014/main" id="{71D4978B-0174-7649-B87F-6C601CD5E90F}"/>
                    </a:ext>
                  </a:extLst>
                </p14:cNvPr>
                <p14:cNvContentPartPr/>
                <p14:nvPr/>
              </p14:nvContentPartPr>
              <p14:xfrm>
                <a:off x="9900180" y="1618980"/>
                <a:ext cx="54360" cy="84240"/>
              </p14:xfrm>
            </p:contentPart>
          </mc:Choice>
          <mc:Fallback xmlns="">
            <p:pic>
              <p:nvPicPr>
                <p:cNvPr id="104" name="Ink 103">
                  <a:extLst>
                    <a:ext uri="{FF2B5EF4-FFF2-40B4-BE49-F238E27FC236}">
                      <a16:creationId xmlns:a16="http://schemas.microsoft.com/office/drawing/2014/main" id="{71D4978B-0174-7649-B87F-6C601CD5E90F}"/>
                    </a:ext>
                  </a:extLst>
                </p:cNvPr>
                <p:cNvPicPr/>
                <p:nvPr/>
              </p:nvPicPr>
              <p:blipFill>
                <a:blip r:embed="rId161"/>
                <a:stretch>
                  <a:fillRect/>
                </a:stretch>
              </p:blipFill>
              <p:spPr>
                <a:xfrm>
                  <a:off x="9891540" y="1609980"/>
                  <a:ext cx="7200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05" name="Ink 104">
                  <a:extLst>
                    <a:ext uri="{FF2B5EF4-FFF2-40B4-BE49-F238E27FC236}">
                      <a16:creationId xmlns:a16="http://schemas.microsoft.com/office/drawing/2014/main" id="{3E9DDB4B-0278-8D1B-CFFF-3AE2087B95BE}"/>
                    </a:ext>
                  </a:extLst>
                </p14:cNvPr>
                <p14:cNvContentPartPr/>
                <p14:nvPr/>
              </p14:nvContentPartPr>
              <p14:xfrm>
                <a:off x="10059300" y="1426020"/>
                <a:ext cx="29880" cy="278640"/>
              </p14:xfrm>
            </p:contentPart>
          </mc:Choice>
          <mc:Fallback xmlns="">
            <p:pic>
              <p:nvPicPr>
                <p:cNvPr id="105" name="Ink 104">
                  <a:extLst>
                    <a:ext uri="{FF2B5EF4-FFF2-40B4-BE49-F238E27FC236}">
                      <a16:creationId xmlns:a16="http://schemas.microsoft.com/office/drawing/2014/main" id="{3E9DDB4B-0278-8D1B-CFFF-3AE2087B95BE}"/>
                    </a:ext>
                  </a:extLst>
                </p:cNvPr>
                <p:cNvPicPr/>
                <p:nvPr/>
              </p:nvPicPr>
              <p:blipFill>
                <a:blip r:embed="rId163"/>
                <a:stretch>
                  <a:fillRect/>
                </a:stretch>
              </p:blipFill>
              <p:spPr>
                <a:xfrm>
                  <a:off x="10050300" y="1417020"/>
                  <a:ext cx="47520"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6" name="Ink 105">
                  <a:extLst>
                    <a:ext uri="{FF2B5EF4-FFF2-40B4-BE49-F238E27FC236}">
                      <a16:creationId xmlns:a16="http://schemas.microsoft.com/office/drawing/2014/main" id="{81E6FA1C-8ADE-50C0-601F-86EFA019D19A}"/>
                    </a:ext>
                  </a:extLst>
                </p14:cNvPr>
                <p14:cNvContentPartPr/>
                <p14:nvPr/>
              </p14:nvContentPartPr>
              <p14:xfrm>
                <a:off x="10126620" y="1619700"/>
                <a:ext cx="60840" cy="87120"/>
              </p14:xfrm>
            </p:contentPart>
          </mc:Choice>
          <mc:Fallback xmlns="">
            <p:pic>
              <p:nvPicPr>
                <p:cNvPr id="106" name="Ink 105">
                  <a:extLst>
                    <a:ext uri="{FF2B5EF4-FFF2-40B4-BE49-F238E27FC236}">
                      <a16:creationId xmlns:a16="http://schemas.microsoft.com/office/drawing/2014/main" id="{81E6FA1C-8ADE-50C0-601F-86EFA019D19A}"/>
                    </a:ext>
                  </a:extLst>
                </p:cNvPr>
                <p:cNvPicPr/>
                <p:nvPr/>
              </p:nvPicPr>
              <p:blipFill>
                <a:blip r:embed="rId165"/>
                <a:stretch>
                  <a:fillRect/>
                </a:stretch>
              </p:blipFill>
              <p:spPr>
                <a:xfrm>
                  <a:off x="10117620" y="1610700"/>
                  <a:ext cx="7848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7" name="Ink 106">
                  <a:extLst>
                    <a:ext uri="{FF2B5EF4-FFF2-40B4-BE49-F238E27FC236}">
                      <a16:creationId xmlns:a16="http://schemas.microsoft.com/office/drawing/2014/main" id="{DCDEDAEF-C289-1779-2453-BDF29B704F70}"/>
                    </a:ext>
                  </a:extLst>
                </p14:cNvPr>
                <p14:cNvContentPartPr/>
                <p14:nvPr/>
              </p14:nvContentPartPr>
              <p14:xfrm>
                <a:off x="10232460" y="1633740"/>
                <a:ext cx="59760" cy="59760"/>
              </p14:xfrm>
            </p:contentPart>
          </mc:Choice>
          <mc:Fallback xmlns="">
            <p:pic>
              <p:nvPicPr>
                <p:cNvPr id="107" name="Ink 106">
                  <a:extLst>
                    <a:ext uri="{FF2B5EF4-FFF2-40B4-BE49-F238E27FC236}">
                      <a16:creationId xmlns:a16="http://schemas.microsoft.com/office/drawing/2014/main" id="{DCDEDAEF-C289-1779-2453-BDF29B704F70}"/>
                    </a:ext>
                  </a:extLst>
                </p:cNvPr>
                <p:cNvPicPr/>
                <p:nvPr/>
              </p:nvPicPr>
              <p:blipFill>
                <a:blip r:embed="rId167"/>
                <a:stretch>
                  <a:fillRect/>
                </a:stretch>
              </p:blipFill>
              <p:spPr>
                <a:xfrm>
                  <a:off x="10223820" y="1625100"/>
                  <a:ext cx="7740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8" name="Ink 107">
                  <a:extLst>
                    <a:ext uri="{FF2B5EF4-FFF2-40B4-BE49-F238E27FC236}">
                      <a16:creationId xmlns:a16="http://schemas.microsoft.com/office/drawing/2014/main" id="{24083EC4-9977-2682-3E98-47EF94E84E62}"/>
                    </a:ext>
                  </a:extLst>
                </p14:cNvPr>
                <p14:cNvContentPartPr/>
                <p14:nvPr/>
              </p14:nvContentPartPr>
              <p14:xfrm>
                <a:off x="10324980" y="1608180"/>
                <a:ext cx="74520" cy="98280"/>
              </p14:xfrm>
            </p:contentPart>
          </mc:Choice>
          <mc:Fallback xmlns="">
            <p:pic>
              <p:nvPicPr>
                <p:cNvPr id="108" name="Ink 107">
                  <a:extLst>
                    <a:ext uri="{FF2B5EF4-FFF2-40B4-BE49-F238E27FC236}">
                      <a16:creationId xmlns:a16="http://schemas.microsoft.com/office/drawing/2014/main" id="{24083EC4-9977-2682-3E98-47EF94E84E62}"/>
                    </a:ext>
                  </a:extLst>
                </p:cNvPr>
                <p:cNvPicPr/>
                <p:nvPr/>
              </p:nvPicPr>
              <p:blipFill>
                <a:blip r:embed="rId169"/>
                <a:stretch>
                  <a:fillRect/>
                </a:stretch>
              </p:blipFill>
              <p:spPr>
                <a:xfrm>
                  <a:off x="10315980" y="1599540"/>
                  <a:ext cx="9216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09" name="Ink 108">
                  <a:extLst>
                    <a:ext uri="{FF2B5EF4-FFF2-40B4-BE49-F238E27FC236}">
                      <a16:creationId xmlns:a16="http://schemas.microsoft.com/office/drawing/2014/main" id="{6BF2DF0B-6348-1C4D-F6A5-6875A1DBC7C1}"/>
                    </a:ext>
                  </a:extLst>
                </p14:cNvPr>
                <p14:cNvContentPartPr/>
                <p14:nvPr/>
              </p14:nvContentPartPr>
              <p14:xfrm>
                <a:off x="10390860" y="1626180"/>
                <a:ext cx="80280" cy="70560"/>
              </p14:xfrm>
            </p:contentPart>
          </mc:Choice>
          <mc:Fallback xmlns="">
            <p:pic>
              <p:nvPicPr>
                <p:cNvPr id="109" name="Ink 108">
                  <a:extLst>
                    <a:ext uri="{FF2B5EF4-FFF2-40B4-BE49-F238E27FC236}">
                      <a16:creationId xmlns:a16="http://schemas.microsoft.com/office/drawing/2014/main" id="{6BF2DF0B-6348-1C4D-F6A5-6875A1DBC7C1}"/>
                    </a:ext>
                  </a:extLst>
                </p:cNvPr>
                <p:cNvPicPr/>
                <p:nvPr/>
              </p:nvPicPr>
              <p:blipFill>
                <a:blip r:embed="rId171"/>
                <a:stretch>
                  <a:fillRect/>
                </a:stretch>
              </p:blipFill>
              <p:spPr>
                <a:xfrm>
                  <a:off x="10382220" y="1617180"/>
                  <a:ext cx="9792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10" name="Ink 109">
                  <a:extLst>
                    <a:ext uri="{FF2B5EF4-FFF2-40B4-BE49-F238E27FC236}">
                      <a16:creationId xmlns:a16="http://schemas.microsoft.com/office/drawing/2014/main" id="{9F657F32-2E08-E2A2-AE00-0AD0E1300076}"/>
                    </a:ext>
                  </a:extLst>
                </p14:cNvPr>
                <p14:cNvContentPartPr/>
                <p14:nvPr/>
              </p14:nvContentPartPr>
              <p14:xfrm>
                <a:off x="10447740" y="1508460"/>
                <a:ext cx="155880" cy="200880"/>
              </p14:xfrm>
            </p:contentPart>
          </mc:Choice>
          <mc:Fallback xmlns="">
            <p:pic>
              <p:nvPicPr>
                <p:cNvPr id="110" name="Ink 109">
                  <a:extLst>
                    <a:ext uri="{FF2B5EF4-FFF2-40B4-BE49-F238E27FC236}">
                      <a16:creationId xmlns:a16="http://schemas.microsoft.com/office/drawing/2014/main" id="{9F657F32-2E08-E2A2-AE00-0AD0E1300076}"/>
                    </a:ext>
                  </a:extLst>
                </p:cNvPr>
                <p:cNvPicPr/>
                <p:nvPr/>
              </p:nvPicPr>
              <p:blipFill>
                <a:blip r:embed="rId173"/>
                <a:stretch>
                  <a:fillRect/>
                </a:stretch>
              </p:blipFill>
              <p:spPr>
                <a:xfrm>
                  <a:off x="10439100" y="1499820"/>
                  <a:ext cx="173520" cy="218520"/>
                </a:xfrm>
                <a:prstGeom prst="rect">
                  <a:avLst/>
                </a:prstGeom>
              </p:spPr>
            </p:pic>
          </mc:Fallback>
        </mc:AlternateContent>
      </p:grpSp>
      <p:grpSp>
        <p:nvGrpSpPr>
          <p:cNvPr id="120" name="Group 119">
            <a:extLst>
              <a:ext uri="{FF2B5EF4-FFF2-40B4-BE49-F238E27FC236}">
                <a16:creationId xmlns:a16="http://schemas.microsoft.com/office/drawing/2014/main" id="{F6D8029F-E6F7-291C-5815-BB02BC7802AD}"/>
              </a:ext>
            </a:extLst>
          </p:cNvPr>
          <p:cNvGrpSpPr/>
          <p:nvPr/>
        </p:nvGrpSpPr>
        <p:grpSpPr>
          <a:xfrm>
            <a:off x="10875780" y="1400460"/>
            <a:ext cx="633960" cy="309240"/>
            <a:chOff x="10875780" y="1400460"/>
            <a:chExt cx="633960" cy="309240"/>
          </a:xfrm>
        </p:grpSpPr>
        <mc:AlternateContent xmlns:mc="http://schemas.openxmlformats.org/markup-compatibility/2006" xmlns:p14="http://schemas.microsoft.com/office/powerpoint/2010/main">
          <mc:Choice Requires="p14">
            <p:contentPart p14:bwMode="auto" r:id="rId174">
              <p14:nvContentPartPr>
                <p14:cNvPr id="113" name="Ink 112">
                  <a:extLst>
                    <a:ext uri="{FF2B5EF4-FFF2-40B4-BE49-F238E27FC236}">
                      <a16:creationId xmlns:a16="http://schemas.microsoft.com/office/drawing/2014/main" id="{A656B5AF-7D74-98F4-9D10-9EC89CBB9D6F}"/>
                    </a:ext>
                  </a:extLst>
                </p14:cNvPr>
                <p14:cNvContentPartPr/>
                <p14:nvPr/>
              </p14:nvContentPartPr>
              <p14:xfrm>
                <a:off x="10903500" y="1400460"/>
                <a:ext cx="152280" cy="297720"/>
              </p14:xfrm>
            </p:contentPart>
          </mc:Choice>
          <mc:Fallback xmlns="">
            <p:pic>
              <p:nvPicPr>
                <p:cNvPr id="113" name="Ink 112">
                  <a:extLst>
                    <a:ext uri="{FF2B5EF4-FFF2-40B4-BE49-F238E27FC236}">
                      <a16:creationId xmlns:a16="http://schemas.microsoft.com/office/drawing/2014/main" id="{A656B5AF-7D74-98F4-9D10-9EC89CBB9D6F}"/>
                    </a:ext>
                  </a:extLst>
                </p:cNvPr>
                <p:cNvPicPr/>
                <p:nvPr/>
              </p:nvPicPr>
              <p:blipFill>
                <a:blip r:embed="rId175"/>
                <a:stretch>
                  <a:fillRect/>
                </a:stretch>
              </p:blipFill>
              <p:spPr>
                <a:xfrm>
                  <a:off x="10894500" y="1391820"/>
                  <a:ext cx="16992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14" name="Ink 113">
                  <a:extLst>
                    <a:ext uri="{FF2B5EF4-FFF2-40B4-BE49-F238E27FC236}">
                      <a16:creationId xmlns:a16="http://schemas.microsoft.com/office/drawing/2014/main" id="{D27C164A-C681-8172-9CA9-E0757646782F}"/>
                    </a:ext>
                  </a:extLst>
                </p14:cNvPr>
                <p14:cNvContentPartPr/>
                <p14:nvPr/>
              </p14:nvContentPartPr>
              <p14:xfrm>
                <a:off x="10875780" y="1593060"/>
                <a:ext cx="121320" cy="18360"/>
              </p14:xfrm>
            </p:contentPart>
          </mc:Choice>
          <mc:Fallback xmlns="">
            <p:pic>
              <p:nvPicPr>
                <p:cNvPr id="114" name="Ink 113">
                  <a:extLst>
                    <a:ext uri="{FF2B5EF4-FFF2-40B4-BE49-F238E27FC236}">
                      <a16:creationId xmlns:a16="http://schemas.microsoft.com/office/drawing/2014/main" id="{D27C164A-C681-8172-9CA9-E0757646782F}"/>
                    </a:ext>
                  </a:extLst>
                </p:cNvPr>
                <p:cNvPicPr/>
                <p:nvPr/>
              </p:nvPicPr>
              <p:blipFill>
                <a:blip r:embed="rId177"/>
                <a:stretch>
                  <a:fillRect/>
                </a:stretch>
              </p:blipFill>
              <p:spPr>
                <a:xfrm>
                  <a:off x="10867140" y="1584420"/>
                  <a:ext cx="1389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5" name="Ink 114">
                  <a:extLst>
                    <a:ext uri="{FF2B5EF4-FFF2-40B4-BE49-F238E27FC236}">
                      <a16:creationId xmlns:a16="http://schemas.microsoft.com/office/drawing/2014/main" id="{44BCE37F-FB5F-7E3F-5060-E453A9187B39}"/>
                    </a:ext>
                  </a:extLst>
                </p14:cNvPr>
                <p14:cNvContentPartPr/>
                <p14:nvPr/>
              </p14:nvContentPartPr>
              <p14:xfrm>
                <a:off x="11096460" y="1455540"/>
                <a:ext cx="65520" cy="254160"/>
              </p14:xfrm>
            </p:contentPart>
          </mc:Choice>
          <mc:Fallback xmlns="">
            <p:pic>
              <p:nvPicPr>
                <p:cNvPr id="115" name="Ink 114">
                  <a:extLst>
                    <a:ext uri="{FF2B5EF4-FFF2-40B4-BE49-F238E27FC236}">
                      <a16:creationId xmlns:a16="http://schemas.microsoft.com/office/drawing/2014/main" id="{44BCE37F-FB5F-7E3F-5060-E453A9187B39}"/>
                    </a:ext>
                  </a:extLst>
                </p:cNvPr>
                <p:cNvPicPr/>
                <p:nvPr/>
              </p:nvPicPr>
              <p:blipFill>
                <a:blip r:embed="rId179"/>
                <a:stretch>
                  <a:fillRect/>
                </a:stretch>
              </p:blipFill>
              <p:spPr>
                <a:xfrm>
                  <a:off x="11087460" y="1446540"/>
                  <a:ext cx="8316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6" name="Ink 115">
                  <a:extLst>
                    <a:ext uri="{FF2B5EF4-FFF2-40B4-BE49-F238E27FC236}">
                      <a16:creationId xmlns:a16="http://schemas.microsoft.com/office/drawing/2014/main" id="{CF66F3DD-2C47-5CF4-1098-5CDDABE6B107}"/>
                    </a:ext>
                  </a:extLst>
                </p14:cNvPr>
                <p14:cNvContentPartPr/>
                <p14:nvPr/>
              </p14:nvContentPartPr>
              <p14:xfrm>
                <a:off x="11145420" y="1613580"/>
                <a:ext cx="64080" cy="71280"/>
              </p14:xfrm>
            </p:contentPart>
          </mc:Choice>
          <mc:Fallback xmlns="">
            <p:pic>
              <p:nvPicPr>
                <p:cNvPr id="116" name="Ink 115">
                  <a:extLst>
                    <a:ext uri="{FF2B5EF4-FFF2-40B4-BE49-F238E27FC236}">
                      <a16:creationId xmlns:a16="http://schemas.microsoft.com/office/drawing/2014/main" id="{CF66F3DD-2C47-5CF4-1098-5CDDABE6B107}"/>
                    </a:ext>
                  </a:extLst>
                </p:cNvPr>
                <p:cNvPicPr/>
                <p:nvPr/>
              </p:nvPicPr>
              <p:blipFill>
                <a:blip r:embed="rId181"/>
                <a:stretch>
                  <a:fillRect/>
                </a:stretch>
              </p:blipFill>
              <p:spPr>
                <a:xfrm>
                  <a:off x="11136420" y="1604940"/>
                  <a:ext cx="8172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17" name="Ink 116">
                  <a:extLst>
                    <a:ext uri="{FF2B5EF4-FFF2-40B4-BE49-F238E27FC236}">
                      <a16:creationId xmlns:a16="http://schemas.microsoft.com/office/drawing/2014/main" id="{AE789A98-2374-0FE0-10F3-F45790FA95FF}"/>
                    </a:ext>
                  </a:extLst>
                </p14:cNvPr>
                <p14:cNvContentPartPr/>
                <p14:nvPr/>
              </p14:nvContentPartPr>
              <p14:xfrm>
                <a:off x="11257740" y="1590540"/>
                <a:ext cx="126360" cy="109440"/>
              </p14:xfrm>
            </p:contentPart>
          </mc:Choice>
          <mc:Fallback xmlns="">
            <p:pic>
              <p:nvPicPr>
                <p:cNvPr id="117" name="Ink 116">
                  <a:extLst>
                    <a:ext uri="{FF2B5EF4-FFF2-40B4-BE49-F238E27FC236}">
                      <a16:creationId xmlns:a16="http://schemas.microsoft.com/office/drawing/2014/main" id="{AE789A98-2374-0FE0-10F3-F45790FA95FF}"/>
                    </a:ext>
                  </a:extLst>
                </p:cNvPr>
                <p:cNvPicPr/>
                <p:nvPr/>
              </p:nvPicPr>
              <p:blipFill>
                <a:blip r:embed="rId183"/>
                <a:stretch>
                  <a:fillRect/>
                </a:stretch>
              </p:blipFill>
              <p:spPr>
                <a:xfrm>
                  <a:off x="11248740" y="1581900"/>
                  <a:ext cx="1440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19" name="Ink 118">
                  <a:extLst>
                    <a:ext uri="{FF2B5EF4-FFF2-40B4-BE49-F238E27FC236}">
                      <a16:creationId xmlns:a16="http://schemas.microsoft.com/office/drawing/2014/main" id="{9ABCEA7E-B71D-214F-8326-91731E1D232C}"/>
                    </a:ext>
                  </a:extLst>
                </p14:cNvPr>
                <p14:cNvContentPartPr/>
                <p14:nvPr/>
              </p14:nvContentPartPr>
              <p14:xfrm>
                <a:off x="11476260" y="1643820"/>
                <a:ext cx="33480" cy="35280"/>
              </p14:xfrm>
            </p:contentPart>
          </mc:Choice>
          <mc:Fallback xmlns="">
            <p:pic>
              <p:nvPicPr>
                <p:cNvPr id="119" name="Ink 118">
                  <a:extLst>
                    <a:ext uri="{FF2B5EF4-FFF2-40B4-BE49-F238E27FC236}">
                      <a16:creationId xmlns:a16="http://schemas.microsoft.com/office/drawing/2014/main" id="{9ABCEA7E-B71D-214F-8326-91731E1D232C}"/>
                    </a:ext>
                  </a:extLst>
                </p:cNvPr>
                <p:cNvPicPr/>
                <p:nvPr/>
              </p:nvPicPr>
              <p:blipFill>
                <a:blip r:embed="rId185"/>
                <a:stretch>
                  <a:fillRect/>
                </a:stretch>
              </p:blipFill>
              <p:spPr>
                <a:xfrm>
                  <a:off x="11467260" y="1634820"/>
                  <a:ext cx="51120" cy="52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6">
            <p14:nvContentPartPr>
              <p14:cNvPr id="124" name="Ink 123">
                <a:extLst>
                  <a:ext uri="{FF2B5EF4-FFF2-40B4-BE49-F238E27FC236}">
                    <a16:creationId xmlns:a16="http://schemas.microsoft.com/office/drawing/2014/main" id="{7EDE118E-DAD3-B220-75DC-8750240ABBDC}"/>
                  </a:ext>
                </a:extLst>
              </p14:cNvPr>
              <p14:cNvContentPartPr/>
              <p14:nvPr/>
            </p14:nvContentPartPr>
            <p14:xfrm>
              <a:off x="4094820" y="2087340"/>
              <a:ext cx="19800" cy="7200"/>
            </p14:xfrm>
          </p:contentPart>
        </mc:Choice>
        <mc:Fallback xmlns="">
          <p:pic>
            <p:nvPicPr>
              <p:cNvPr id="124" name="Ink 123">
                <a:extLst>
                  <a:ext uri="{FF2B5EF4-FFF2-40B4-BE49-F238E27FC236}">
                    <a16:creationId xmlns:a16="http://schemas.microsoft.com/office/drawing/2014/main" id="{7EDE118E-DAD3-B220-75DC-8750240ABBDC}"/>
                  </a:ext>
                </a:extLst>
              </p:cNvPr>
              <p:cNvPicPr/>
              <p:nvPr/>
            </p:nvPicPr>
            <p:blipFill>
              <a:blip r:embed="rId187"/>
              <a:stretch>
                <a:fillRect/>
              </a:stretch>
            </p:blipFill>
            <p:spPr>
              <a:xfrm>
                <a:off x="4086180" y="2078340"/>
                <a:ext cx="37440" cy="24840"/>
              </a:xfrm>
              <a:prstGeom prst="rect">
                <a:avLst/>
              </a:prstGeom>
            </p:spPr>
          </p:pic>
        </mc:Fallback>
      </mc:AlternateContent>
      <p:grpSp>
        <p:nvGrpSpPr>
          <p:cNvPr id="127" name="Group 126">
            <a:extLst>
              <a:ext uri="{FF2B5EF4-FFF2-40B4-BE49-F238E27FC236}">
                <a16:creationId xmlns:a16="http://schemas.microsoft.com/office/drawing/2014/main" id="{675BE0A5-B175-4231-960E-1C12CD9D9764}"/>
              </a:ext>
            </a:extLst>
          </p:cNvPr>
          <p:cNvGrpSpPr/>
          <p:nvPr/>
        </p:nvGrpSpPr>
        <p:grpSpPr>
          <a:xfrm>
            <a:off x="3791700" y="2081940"/>
            <a:ext cx="291600" cy="307080"/>
            <a:chOff x="3791700" y="2081940"/>
            <a:chExt cx="291600" cy="307080"/>
          </a:xfrm>
        </p:grpSpPr>
        <mc:AlternateContent xmlns:mc="http://schemas.openxmlformats.org/markup-compatibility/2006" xmlns:p14="http://schemas.microsoft.com/office/powerpoint/2010/main">
          <mc:Choice Requires="p14">
            <p:contentPart p14:bwMode="auto" r:id="rId188">
              <p14:nvContentPartPr>
                <p14:cNvPr id="125" name="Ink 124">
                  <a:extLst>
                    <a:ext uri="{FF2B5EF4-FFF2-40B4-BE49-F238E27FC236}">
                      <a16:creationId xmlns:a16="http://schemas.microsoft.com/office/drawing/2014/main" id="{9AABB234-CEB6-5E6A-4181-AFB200C28DDD}"/>
                    </a:ext>
                  </a:extLst>
                </p14:cNvPr>
                <p14:cNvContentPartPr/>
                <p14:nvPr/>
              </p14:nvContentPartPr>
              <p14:xfrm>
                <a:off x="3791700" y="2081940"/>
                <a:ext cx="133200" cy="300240"/>
              </p14:xfrm>
            </p:contentPart>
          </mc:Choice>
          <mc:Fallback xmlns="">
            <p:pic>
              <p:nvPicPr>
                <p:cNvPr id="125" name="Ink 124">
                  <a:extLst>
                    <a:ext uri="{FF2B5EF4-FFF2-40B4-BE49-F238E27FC236}">
                      <a16:creationId xmlns:a16="http://schemas.microsoft.com/office/drawing/2014/main" id="{9AABB234-CEB6-5E6A-4181-AFB200C28DDD}"/>
                    </a:ext>
                  </a:extLst>
                </p:cNvPr>
                <p:cNvPicPr/>
                <p:nvPr/>
              </p:nvPicPr>
              <p:blipFill>
                <a:blip r:embed="rId189"/>
                <a:stretch>
                  <a:fillRect/>
                </a:stretch>
              </p:blipFill>
              <p:spPr>
                <a:xfrm>
                  <a:off x="3782700" y="2072940"/>
                  <a:ext cx="150840"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26" name="Ink 125">
                  <a:extLst>
                    <a:ext uri="{FF2B5EF4-FFF2-40B4-BE49-F238E27FC236}">
                      <a16:creationId xmlns:a16="http://schemas.microsoft.com/office/drawing/2014/main" id="{C0EF1638-591C-6389-2600-DE1271459957}"/>
                    </a:ext>
                  </a:extLst>
                </p14:cNvPr>
                <p14:cNvContentPartPr/>
                <p14:nvPr/>
              </p14:nvContentPartPr>
              <p14:xfrm>
                <a:off x="3993300" y="2278140"/>
                <a:ext cx="90000" cy="110880"/>
              </p14:xfrm>
            </p:contentPart>
          </mc:Choice>
          <mc:Fallback xmlns="">
            <p:pic>
              <p:nvPicPr>
                <p:cNvPr id="126" name="Ink 125">
                  <a:extLst>
                    <a:ext uri="{FF2B5EF4-FFF2-40B4-BE49-F238E27FC236}">
                      <a16:creationId xmlns:a16="http://schemas.microsoft.com/office/drawing/2014/main" id="{C0EF1638-591C-6389-2600-DE1271459957}"/>
                    </a:ext>
                  </a:extLst>
                </p:cNvPr>
                <p:cNvPicPr/>
                <p:nvPr/>
              </p:nvPicPr>
              <p:blipFill>
                <a:blip r:embed="rId191"/>
                <a:stretch>
                  <a:fillRect/>
                </a:stretch>
              </p:blipFill>
              <p:spPr>
                <a:xfrm>
                  <a:off x="3984660" y="2269500"/>
                  <a:ext cx="107640" cy="128520"/>
                </a:xfrm>
                <a:prstGeom prst="rect">
                  <a:avLst/>
                </a:prstGeom>
              </p:spPr>
            </p:pic>
          </mc:Fallback>
        </mc:AlternateContent>
      </p:grpSp>
      <p:grpSp>
        <p:nvGrpSpPr>
          <p:cNvPr id="149" name="Group 148">
            <a:extLst>
              <a:ext uri="{FF2B5EF4-FFF2-40B4-BE49-F238E27FC236}">
                <a16:creationId xmlns:a16="http://schemas.microsoft.com/office/drawing/2014/main" id="{496BA113-2C3A-560D-54F7-948C0F9D9290}"/>
              </a:ext>
            </a:extLst>
          </p:cNvPr>
          <p:cNvGrpSpPr/>
          <p:nvPr/>
        </p:nvGrpSpPr>
        <p:grpSpPr>
          <a:xfrm>
            <a:off x="4267260" y="1879620"/>
            <a:ext cx="2148480" cy="970560"/>
            <a:chOff x="4267260" y="1879620"/>
            <a:chExt cx="2148480" cy="970560"/>
          </a:xfrm>
        </p:grpSpPr>
        <mc:AlternateContent xmlns:mc="http://schemas.openxmlformats.org/markup-compatibility/2006" xmlns:p14="http://schemas.microsoft.com/office/powerpoint/2010/main">
          <mc:Choice Requires="p14">
            <p:contentPart p14:bwMode="auto" r:id="rId192">
              <p14:nvContentPartPr>
                <p14:cNvPr id="128" name="Ink 127">
                  <a:extLst>
                    <a:ext uri="{FF2B5EF4-FFF2-40B4-BE49-F238E27FC236}">
                      <a16:creationId xmlns:a16="http://schemas.microsoft.com/office/drawing/2014/main" id="{E0A5BEEC-175B-8B69-83C6-926698E1DDC3}"/>
                    </a:ext>
                  </a:extLst>
                </p14:cNvPr>
                <p14:cNvContentPartPr/>
                <p14:nvPr/>
              </p14:nvContentPartPr>
              <p14:xfrm>
                <a:off x="4488660" y="2158260"/>
                <a:ext cx="168480" cy="204840"/>
              </p14:xfrm>
            </p:contentPart>
          </mc:Choice>
          <mc:Fallback xmlns="">
            <p:pic>
              <p:nvPicPr>
                <p:cNvPr id="128" name="Ink 127">
                  <a:extLst>
                    <a:ext uri="{FF2B5EF4-FFF2-40B4-BE49-F238E27FC236}">
                      <a16:creationId xmlns:a16="http://schemas.microsoft.com/office/drawing/2014/main" id="{E0A5BEEC-175B-8B69-83C6-926698E1DDC3}"/>
                    </a:ext>
                  </a:extLst>
                </p:cNvPr>
                <p:cNvPicPr/>
                <p:nvPr/>
              </p:nvPicPr>
              <p:blipFill>
                <a:blip r:embed="rId193"/>
                <a:stretch>
                  <a:fillRect/>
                </a:stretch>
              </p:blipFill>
              <p:spPr>
                <a:xfrm>
                  <a:off x="4479660" y="2149620"/>
                  <a:ext cx="18612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29" name="Ink 128">
                  <a:extLst>
                    <a:ext uri="{FF2B5EF4-FFF2-40B4-BE49-F238E27FC236}">
                      <a16:creationId xmlns:a16="http://schemas.microsoft.com/office/drawing/2014/main" id="{ED32CE09-FE33-38F5-ED2A-1F189915EC52}"/>
                    </a:ext>
                  </a:extLst>
                </p14:cNvPr>
                <p14:cNvContentPartPr/>
                <p14:nvPr/>
              </p14:nvContentPartPr>
              <p14:xfrm>
                <a:off x="4793940" y="2231700"/>
                <a:ext cx="101520" cy="14400"/>
              </p14:xfrm>
            </p:contentPart>
          </mc:Choice>
          <mc:Fallback xmlns="">
            <p:pic>
              <p:nvPicPr>
                <p:cNvPr id="129" name="Ink 128">
                  <a:extLst>
                    <a:ext uri="{FF2B5EF4-FFF2-40B4-BE49-F238E27FC236}">
                      <a16:creationId xmlns:a16="http://schemas.microsoft.com/office/drawing/2014/main" id="{ED32CE09-FE33-38F5-ED2A-1F189915EC52}"/>
                    </a:ext>
                  </a:extLst>
                </p:cNvPr>
                <p:cNvPicPr/>
                <p:nvPr/>
              </p:nvPicPr>
              <p:blipFill>
                <a:blip r:embed="rId195"/>
                <a:stretch>
                  <a:fillRect/>
                </a:stretch>
              </p:blipFill>
              <p:spPr>
                <a:xfrm>
                  <a:off x="4784940" y="2223060"/>
                  <a:ext cx="11916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30" name="Ink 129">
                  <a:extLst>
                    <a:ext uri="{FF2B5EF4-FFF2-40B4-BE49-F238E27FC236}">
                      <a16:creationId xmlns:a16="http://schemas.microsoft.com/office/drawing/2014/main" id="{FDCACFFF-10FE-03D6-3481-43A6C6D10AA1}"/>
                    </a:ext>
                  </a:extLst>
                </p14:cNvPr>
                <p14:cNvContentPartPr/>
                <p14:nvPr/>
              </p14:nvContentPartPr>
              <p14:xfrm>
                <a:off x="4811940" y="2299380"/>
                <a:ext cx="93600" cy="6480"/>
              </p14:xfrm>
            </p:contentPart>
          </mc:Choice>
          <mc:Fallback xmlns="">
            <p:pic>
              <p:nvPicPr>
                <p:cNvPr id="130" name="Ink 129">
                  <a:extLst>
                    <a:ext uri="{FF2B5EF4-FFF2-40B4-BE49-F238E27FC236}">
                      <a16:creationId xmlns:a16="http://schemas.microsoft.com/office/drawing/2014/main" id="{FDCACFFF-10FE-03D6-3481-43A6C6D10AA1}"/>
                    </a:ext>
                  </a:extLst>
                </p:cNvPr>
                <p:cNvPicPr/>
                <p:nvPr/>
              </p:nvPicPr>
              <p:blipFill>
                <a:blip r:embed="rId197"/>
                <a:stretch>
                  <a:fillRect/>
                </a:stretch>
              </p:blipFill>
              <p:spPr>
                <a:xfrm>
                  <a:off x="4802940" y="2290740"/>
                  <a:ext cx="11124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32" name="Ink 131">
                  <a:extLst>
                    <a:ext uri="{FF2B5EF4-FFF2-40B4-BE49-F238E27FC236}">
                      <a16:creationId xmlns:a16="http://schemas.microsoft.com/office/drawing/2014/main" id="{97B6BD89-61D0-0500-CEDF-653DC8FB65C6}"/>
                    </a:ext>
                  </a:extLst>
                </p14:cNvPr>
                <p14:cNvContentPartPr/>
                <p14:nvPr/>
              </p14:nvContentPartPr>
              <p14:xfrm>
                <a:off x="5083380" y="2254380"/>
                <a:ext cx="133560" cy="5040"/>
              </p14:xfrm>
            </p:contentPart>
          </mc:Choice>
          <mc:Fallback xmlns="">
            <p:pic>
              <p:nvPicPr>
                <p:cNvPr id="132" name="Ink 131">
                  <a:extLst>
                    <a:ext uri="{FF2B5EF4-FFF2-40B4-BE49-F238E27FC236}">
                      <a16:creationId xmlns:a16="http://schemas.microsoft.com/office/drawing/2014/main" id="{97B6BD89-61D0-0500-CEDF-653DC8FB65C6}"/>
                    </a:ext>
                  </a:extLst>
                </p:cNvPr>
                <p:cNvPicPr/>
                <p:nvPr/>
              </p:nvPicPr>
              <p:blipFill>
                <a:blip r:embed="rId199"/>
                <a:stretch>
                  <a:fillRect/>
                </a:stretch>
              </p:blipFill>
              <p:spPr>
                <a:xfrm>
                  <a:off x="5074740" y="2245740"/>
                  <a:ext cx="1512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33" name="Ink 132">
                  <a:extLst>
                    <a:ext uri="{FF2B5EF4-FFF2-40B4-BE49-F238E27FC236}">
                      <a16:creationId xmlns:a16="http://schemas.microsoft.com/office/drawing/2014/main" id="{E3A4AE37-E08E-E7FE-3A1E-716D86AE5760}"/>
                    </a:ext>
                  </a:extLst>
                </p14:cNvPr>
                <p14:cNvContentPartPr/>
                <p14:nvPr/>
              </p14:nvContentPartPr>
              <p14:xfrm>
                <a:off x="5419260" y="2067180"/>
                <a:ext cx="6840" cy="144000"/>
              </p14:xfrm>
            </p:contentPart>
          </mc:Choice>
          <mc:Fallback xmlns="">
            <p:pic>
              <p:nvPicPr>
                <p:cNvPr id="133" name="Ink 132">
                  <a:extLst>
                    <a:ext uri="{FF2B5EF4-FFF2-40B4-BE49-F238E27FC236}">
                      <a16:creationId xmlns:a16="http://schemas.microsoft.com/office/drawing/2014/main" id="{E3A4AE37-E08E-E7FE-3A1E-716D86AE5760}"/>
                    </a:ext>
                  </a:extLst>
                </p:cNvPr>
                <p:cNvPicPr/>
                <p:nvPr/>
              </p:nvPicPr>
              <p:blipFill>
                <a:blip r:embed="rId201"/>
                <a:stretch>
                  <a:fillRect/>
                </a:stretch>
              </p:blipFill>
              <p:spPr>
                <a:xfrm>
                  <a:off x="5410260" y="2058540"/>
                  <a:ext cx="2448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34" name="Ink 133">
                  <a:extLst>
                    <a:ext uri="{FF2B5EF4-FFF2-40B4-BE49-F238E27FC236}">
                      <a16:creationId xmlns:a16="http://schemas.microsoft.com/office/drawing/2014/main" id="{52A69078-98B9-1027-F641-99096B54C77F}"/>
                    </a:ext>
                  </a:extLst>
                </p14:cNvPr>
                <p14:cNvContentPartPr/>
                <p14:nvPr/>
              </p14:nvContentPartPr>
              <p14:xfrm>
                <a:off x="5350860" y="2284260"/>
                <a:ext cx="219960" cy="21600"/>
              </p14:xfrm>
            </p:contentPart>
          </mc:Choice>
          <mc:Fallback xmlns="">
            <p:pic>
              <p:nvPicPr>
                <p:cNvPr id="134" name="Ink 133">
                  <a:extLst>
                    <a:ext uri="{FF2B5EF4-FFF2-40B4-BE49-F238E27FC236}">
                      <a16:creationId xmlns:a16="http://schemas.microsoft.com/office/drawing/2014/main" id="{52A69078-98B9-1027-F641-99096B54C77F}"/>
                    </a:ext>
                  </a:extLst>
                </p:cNvPr>
                <p:cNvPicPr/>
                <p:nvPr/>
              </p:nvPicPr>
              <p:blipFill>
                <a:blip r:embed="rId203"/>
                <a:stretch>
                  <a:fillRect/>
                </a:stretch>
              </p:blipFill>
              <p:spPr>
                <a:xfrm>
                  <a:off x="5342220" y="2275260"/>
                  <a:ext cx="23760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36" name="Ink 135">
                  <a:extLst>
                    <a:ext uri="{FF2B5EF4-FFF2-40B4-BE49-F238E27FC236}">
                      <a16:creationId xmlns:a16="http://schemas.microsoft.com/office/drawing/2014/main" id="{984AF9E9-73E5-3571-D310-C3BCC61756F8}"/>
                    </a:ext>
                  </a:extLst>
                </p14:cNvPr>
                <p14:cNvContentPartPr/>
                <p14:nvPr/>
              </p14:nvContentPartPr>
              <p14:xfrm>
                <a:off x="5338980" y="2345100"/>
                <a:ext cx="76320" cy="202680"/>
              </p14:xfrm>
            </p:contentPart>
          </mc:Choice>
          <mc:Fallback xmlns="">
            <p:pic>
              <p:nvPicPr>
                <p:cNvPr id="136" name="Ink 135">
                  <a:extLst>
                    <a:ext uri="{FF2B5EF4-FFF2-40B4-BE49-F238E27FC236}">
                      <a16:creationId xmlns:a16="http://schemas.microsoft.com/office/drawing/2014/main" id="{984AF9E9-73E5-3571-D310-C3BCC61756F8}"/>
                    </a:ext>
                  </a:extLst>
                </p:cNvPr>
                <p:cNvPicPr/>
                <p:nvPr/>
              </p:nvPicPr>
              <p:blipFill>
                <a:blip r:embed="rId205"/>
                <a:stretch>
                  <a:fillRect/>
                </a:stretch>
              </p:blipFill>
              <p:spPr>
                <a:xfrm>
                  <a:off x="5330340" y="2336100"/>
                  <a:ext cx="939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38" name="Ink 137">
                  <a:extLst>
                    <a:ext uri="{FF2B5EF4-FFF2-40B4-BE49-F238E27FC236}">
                      <a16:creationId xmlns:a16="http://schemas.microsoft.com/office/drawing/2014/main" id="{2E64AD45-A3DA-774C-D956-DBD2A8A5A138}"/>
                    </a:ext>
                  </a:extLst>
                </p14:cNvPr>
                <p14:cNvContentPartPr/>
                <p14:nvPr/>
              </p14:nvContentPartPr>
              <p14:xfrm>
                <a:off x="5448060" y="2333940"/>
                <a:ext cx="87120" cy="162000"/>
              </p14:xfrm>
            </p:contentPart>
          </mc:Choice>
          <mc:Fallback xmlns="">
            <p:pic>
              <p:nvPicPr>
                <p:cNvPr id="138" name="Ink 137">
                  <a:extLst>
                    <a:ext uri="{FF2B5EF4-FFF2-40B4-BE49-F238E27FC236}">
                      <a16:creationId xmlns:a16="http://schemas.microsoft.com/office/drawing/2014/main" id="{2E64AD45-A3DA-774C-D956-DBD2A8A5A138}"/>
                    </a:ext>
                  </a:extLst>
                </p:cNvPr>
                <p:cNvPicPr/>
                <p:nvPr/>
              </p:nvPicPr>
              <p:blipFill>
                <a:blip r:embed="rId207"/>
                <a:stretch>
                  <a:fillRect/>
                </a:stretch>
              </p:blipFill>
              <p:spPr>
                <a:xfrm>
                  <a:off x="5439420" y="2325300"/>
                  <a:ext cx="10476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39" name="Ink 138">
                  <a:extLst>
                    <a:ext uri="{FF2B5EF4-FFF2-40B4-BE49-F238E27FC236}">
                      <a16:creationId xmlns:a16="http://schemas.microsoft.com/office/drawing/2014/main" id="{95E6329A-BC9C-84D9-C293-B2FE42C74DC8}"/>
                    </a:ext>
                  </a:extLst>
                </p14:cNvPr>
                <p14:cNvContentPartPr/>
                <p14:nvPr/>
              </p14:nvContentPartPr>
              <p14:xfrm>
                <a:off x="5444100" y="2412420"/>
                <a:ext cx="83160" cy="12240"/>
              </p14:xfrm>
            </p:contentPart>
          </mc:Choice>
          <mc:Fallback xmlns="">
            <p:pic>
              <p:nvPicPr>
                <p:cNvPr id="139" name="Ink 138">
                  <a:extLst>
                    <a:ext uri="{FF2B5EF4-FFF2-40B4-BE49-F238E27FC236}">
                      <a16:creationId xmlns:a16="http://schemas.microsoft.com/office/drawing/2014/main" id="{95E6329A-BC9C-84D9-C293-B2FE42C74DC8}"/>
                    </a:ext>
                  </a:extLst>
                </p:cNvPr>
                <p:cNvPicPr/>
                <p:nvPr/>
              </p:nvPicPr>
              <p:blipFill>
                <a:blip r:embed="rId209"/>
                <a:stretch>
                  <a:fillRect/>
                </a:stretch>
              </p:blipFill>
              <p:spPr>
                <a:xfrm>
                  <a:off x="5435100" y="2403780"/>
                  <a:ext cx="1008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41" name="Ink 140">
                  <a:extLst>
                    <a:ext uri="{FF2B5EF4-FFF2-40B4-BE49-F238E27FC236}">
                      <a16:creationId xmlns:a16="http://schemas.microsoft.com/office/drawing/2014/main" id="{DADBD469-3A00-7D16-F43F-4C848B8ECA3E}"/>
                    </a:ext>
                  </a:extLst>
                </p14:cNvPr>
                <p14:cNvContentPartPr/>
                <p14:nvPr/>
              </p14:nvContentPartPr>
              <p14:xfrm>
                <a:off x="5731020" y="2078340"/>
                <a:ext cx="97920" cy="206280"/>
              </p14:xfrm>
            </p:contentPart>
          </mc:Choice>
          <mc:Fallback xmlns="">
            <p:pic>
              <p:nvPicPr>
                <p:cNvPr id="141" name="Ink 140">
                  <a:extLst>
                    <a:ext uri="{FF2B5EF4-FFF2-40B4-BE49-F238E27FC236}">
                      <a16:creationId xmlns:a16="http://schemas.microsoft.com/office/drawing/2014/main" id="{DADBD469-3A00-7D16-F43F-4C848B8ECA3E}"/>
                    </a:ext>
                  </a:extLst>
                </p:cNvPr>
                <p:cNvPicPr/>
                <p:nvPr/>
              </p:nvPicPr>
              <p:blipFill>
                <a:blip r:embed="rId211"/>
                <a:stretch>
                  <a:fillRect/>
                </a:stretch>
              </p:blipFill>
              <p:spPr>
                <a:xfrm>
                  <a:off x="5722020" y="2069340"/>
                  <a:ext cx="11556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42" name="Ink 141">
                  <a:extLst>
                    <a:ext uri="{FF2B5EF4-FFF2-40B4-BE49-F238E27FC236}">
                      <a16:creationId xmlns:a16="http://schemas.microsoft.com/office/drawing/2014/main" id="{3FFACC8A-390B-9416-E940-7C7BF496F00D}"/>
                    </a:ext>
                  </a:extLst>
                </p14:cNvPr>
                <p14:cNvContentPartPr/>
                <p14:nvPr/>
              </p14:nvContentPartPr>
              <p14:xfrm>
                <a:off x="5887620" y="2025780"/>
                <a:ext cx="90720" cy="221040"/>
              </p14:xfrm>
            </p:contentPart>
          </mc:Choice>
          <mc:Fallback xmlns="">
            <p:pic>
              <p:nvPicPr>
                <p:cNvPr id="142" name="Ink 141">
                  <a:extLst>
                    <a:ext uri="{FF2B5EF4-FFF2-40B4-BE49-F238E27FC236}">
                      <a16:creationId xmlns:a16="http://schemas.microsoft.com/office/drawing/2014/main" id="{3FFACC8A-390B-9416-E940-7C7BF496F00D}"/>
                    </a:ext>
                  </a:extLst>
                </p:cNvPr>
                <p:cNvPicPr/>
                <p:nvPr/>
              </p:nvPicPr>
              <p:blipFill>
                <a:blip r:embed="rId213"/>
                <a:stretch>
                  <a:fillRect/>
                </a:stretch>
              </p:blipFill>
              <p:spPr>
                <a:xfrm>
                  <a:off x="5878980" y="2017140"/>
                  <a:ext cx="10836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44" name="Ink 143">
                  <a:extLst>
                    <a:ext uri="{FF2B5EF4-FFF2-40B4-BE49-F238E27FC236}">
                      <a16:creationId xmlns:a16="http://schemas.microsoft.com/office/drawing/2014/main" id="{EBD86E2C-918F-440A-91D3-31F856F64FC0}"/>
                    </a:ext>
                  </a:extLst>
                </p14:cNvPr>
                <p14:cNvContentPartPr/>
                <p14:nvPr/>
              </p14:nvContentPartPr>
              <p14:xfrm>
                <a:off x="5712660" y="2340420"/>
                <a:ext cx="265320" cy="8280"/>
              </p14:xfrm>
            </p:contentPart>
          </mc:Choice>
          <mc:Fallback xmlns="">
            <p:pic>
              <p:nvPicPr>
                <p:cNvPr id="144" name="Ink 143">
                  <a:extLst>
                    <a:ext uri="{FF2B5EF4-FFF2-40B4-BE49-F238E27FC236}">
                      <a16:creationId xmlns:a16="http://schemas.microsoft.com/office/drawing/2014/main" id="{EBD86E2C-918F-440A-91D3-31F856F64FC0}"/>
                    </a:ext>
                  </a:extLst>
                </p:cNvPr>
                <p:cNvPicPr/>
                <p:nvPr/>
              </p:nvPicPr>
              <p:blipFill>
                <a:blip r:embed="rId215"/>
                <a:stretch>
                  <a:fillRect/>
                </a:stretch>
              </p:blipFill>
              <p:spPr>
                <a:xfrm>
                  <a:off x="5704020" y="2331420"/>
                  <a:ext cx="2829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45" name="Ink 144">
                  <a:extLst>
                    <a:ext uri="{FF2B5EF4-FFF2-40B4-BE49-F238E27FC236}">
                      <a16:creationId xmlns:a16="http://schemas.microsoft.com/office/drawing/2014/main" id="{EA64D5BD-8CAD-6445-8405-681D573F1B71}"/>
                    </a:ext>
                  </a:extLst>
                </p14:cNvPr>
                <p14:cNvContentPartPr/>
                <p14:nvPr/>
              </p14:nvContentPartPr>
              <p14:xfrm>
                <a:off x="5742540" y="2379300"/>
                <a:ext cx="54720" cy="146520"/>
              </p14:xfrm>
            </p:contentPart>
          </mc:Choice>
          <mc:Fallback xmlns="">
            <p:pic>
              <p:nvPicPr>
                <p:cNvPr id="145" name="Ink 144">
                  <a:extLst>
                    <a:ext uri="{FF2B5EF4-FFF2-40B4-BE49-F238E27FC236}">
                      <a16:creationId xmlns:a16="http://schemas.microsoft.com/office/drawing/2014/main" id="{EA64D5BD-8CAD-6445-8405-681D573F1B71}"/>
                    </a:ext>
                  </a:extLst>
                </p:cNvPr>
                <p:cNvPicPr/>
                <p:nvPr/>
              </p:nvPicPr>
              <p:blipFill>
                <a:blip r:embed="rId217"/>
                <a:stretch>
                  <a:fillRect/>
                </a:stretch>
              </p:blipFill>
              <p:spPr>
                <a:xfrm>
                  <a:off x="5733540" y="2370300"/>
                  <a:ext cx="7236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46" name="Ink 145">
                  <a:extLst>
                    <a:ext uri="{FF2B5EF4-FFF2-40B4-BE49-F238E27FC236}">
                      <a16:creationId xmlns:a16="http://schemas.microsoft.com/office/drawing/2014/main" id="{72212252-F5BD-AE2A-4937-39E0B785EC85}"/>
                    </a:ext>
                  </a:extLst>
                </p14:cNvPr>
                <p14:cNvContentPartPr/>
                <p14:nvPr/>
              </p14:nvContentPartPr>
              <p14:xfrm>
                <a:off x="5846940" y="2409900"/>
                <a:ext cx="64080" cy="174960"/>
              </p14:xfrm>
            </p:contentPart>
          </mc:Choice>
          <mc:Fallback xmlns="">
            <p:pic>
              <p:nvPicPr>
                <p:cNvPr id="146" name="Ink 145">
                  <a:extLst>
                    <a:ext uri="{FF2B5EF4-FFF2-40B4-BE49-F238E27FC236}">
                      <a16:creationId xmlns:a16="http://schemas.microsoft.com/office/drawing/2014/main" id="{72212252-F5BD-AE2A-4937-39E0B785EC85}"/>
                    </a:ext>
                  </a:extLst>
                </p:cNvPr>
                <p:cNvPicPr/>
                <p:nvPr/>
              </p:nvPicPr>
              <p:blipFill>
                <a:blip r:embed="rId219"/>
                <a:stretch>
                  <a:fillRect/>
                </a:stretch>
              </p:blipFill>
              <p:spPr>
                <a:xfrm>
                  <a:off x="5838300" y="2400900"/>
                  <a:ext cx="8172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48" name="Ink 147">
                  <a:extLst>
                    <a:ext uri="{FF2B5EF4-FFF2-40B4-BE49-F238E27FC236}">
                      <a16:creationId xmlns:a16="http://schemas.microsoft.com/office/drawing/2014/main" id="{2B4FFB1D-364A-F912-A6A6-A674CF5EEBE6}"/>
                    </a:ext>
                  </a:extLst>
                </p14:cNvPr>
                <p14:cNvContentPartPr/>
                <p14:nvPr/>
              </p14:nvContentPartPr>
              <p14:xfrm>
                <a:off x="4267260" y="1879620"/>
                <a:ext cx="2148480" cy="970560"/>
              </p14:xfrm>
            </p:contentPart>
          </mc:Choice>
          <mc:Fallback xmlns="">
            <p:pic>
              <p:nvPicPr>
                <p:cNvPr id="148" name="Ink 147">
                  <a:extLst>
                    <a:ext uri="{FF2B5EF4-FFF2-40B4-BE49-F238E27FC236}">
                      <a16:creationId xmlns:a16="http://schemas.microsoft.com/office/drawing/2014/main" id="{2B4FFB1D-364A-F912-A6A6-A674CF5EEBE6}"/>
                    </a:ext>
                  </a:extLst>
                </p:cNvPr>
                <p:cNvPicPr/>
                <p:nvPr/>
              </p:nvPicPr>
              <p:blipFill>
                <a:blip r:embed="rId221"/>
                <a:stretch>
                  <a:fillRect/>
                </a:stretch>
              </p:blipFill>
              <p:spPr>
                <a:xfrm>
                  <a:off x="4258620" y="1870620"/>
                  <a:ext cx="2166120" cy="988200"/>
                </a:xfrm>
                <a:prstGeom prst="rect">
                  <a:avLst/>
                </a:prstGeom>
              </p:spPr>
            </p:pic>
          </mc:Fallback>
        </mc:AlternateContent>
      </p:grpSp>
      <p:grpSp>
        <p:nvGrpSpPr>
          <p:cNvPr id="155" name="Group 154">
            <a:extLst>
              <a:ext uri="{FF2B5EF4-FFF2-40B4-BE49-F238E27FC236}">
                <a16:creationId xmlns:a16="http://schemas.microsoft.com/office/drawing/2014/main" id="{0D87EA93-6C00-F826-5402-8AA688312EEC}"/>
              </a:ext>
            </a:extLst>
          </p:cNvPr>
          <p:cNvGrpSpPr/>
          <p:nvPr/>
        </p:nvGrpSpPr>
        <p:grpSpPr>
          <a:xfrm>
            <a:off x="6810660" y="2183100"/>
            <a:ext cx="459000" cy="261720"/>
            <a:chOff x="6810660" y="2183100"/>
            <a:chExt cx="459000" cy="261720"/>
          </a:xfrm>
        </p:grpSpPr>
        <mc:AlternateContent xmlns:mc="http://schemas.openxmlformats.org/markup-compatibility/2006" xmlns:p14="http://schemas.microsoft.com/office/powerpoint/2010/main">
          <mc:Choice Requires="p14">
            <p:contentPart p14:bwMode="auto" r:id="rId222">
              <p14:nvContentPartPr>
                <p14:cNvPr id="151" name="Ink 150">
                  <a:extLst>
                    <a:ext uri="{FF2B5EF4-FFF2-40B4-BE49-F238E27FC236}">
                      <a16:creationId xmlns:a16="http://schemas.microsoft.com/office/drawing/2014/main" id="{67417505-5261-3A15-E256-82F32BF60474}"/>
                    </a:ext>
                  </a:extLst>
                </p14:cNvPr>
                <p14:cNvContentPartPr/>
                <p14:nvPr/>
              </p14:nvContentPartPr>
              <p14:xfrm>
                <a:off x="6810660" y="2183100"/>
                <a:ext cx="128160" cy="212040"/>
              </p14:xfrm>
            </p:contentPart>
          </mc:Choice>
          <mc:Fallback xmlns="">
            <p:pic>
              <p:nvPicPr>
                <p:cNvPr id="151" name="Ink 150">
                  <a:extLst>
                    <a:ext uri="{FF2B5EF4-FFF2-40B4-BE49-F238E27FC236}">
                      <a16:creationId xmlns:a16="http://schemas.microsoft.com/office/drawing/2014/main" id="{67417505-5261-3A15-E256-82F32BF60474}"/>
                    </a:ext>
                  </a:extLst>
                </p:cNvPr>
                <p:cNvPicPr/>
                <p:nvPr/>
              </p:nvPicPr>
              <p:blipFill>
                <a:blip r:embed="rId223"/>
                <a:stretch>
                  <a:fillRect/>
                </a:stretch>
              </p:blipFill>
              <p:spPr>
                <a:xfrm>
                  <a:off x="6801660" y="2174460"/>
                  <a:ext cx="14580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52" name="Ink 151">
                  <a:extLst>
                    <a:ext uri="{FF2B5EF4-FFF2-40B4-BE49-F238E27FC236}">
                      <a16:creationId xmlns:a16="http://schemas.microsoft.com/office/drawing/2014/main" id="{D91DC229-B746-F40A-9F3E-F2EA92EEB56C}"/>
                    </a:ext>
                  </a:extLst>
                </p14:cNvPr>
                <p14:cNvContentPartPr/>
                <p14:nvPr/>
              </p14:nvContentPartPr>
              <p14:xfrm>
                <a:off x="6959700" y="2309100"/>
                <a:ext cx="65160" cy="135720"/>
              </p14:xfrm>
            </p:contentPart>
          </mc:Choice>
          <mc:Fallback xmlns="">
            <p:pic>
              <p:nvPicPr>
                <p:cNvPr id="152" name="Ink 151">
                  <a:extLst>
                    <a:ext uri="{FF2B5EF4-FFF2-40B4-BE49-F238E27FC236}">
                      <a16:creationId xmlns:a16="http://schemas.microsoft.com/office/drawing/2014/main" id="{D91DC229-B746-F40A-9F3E-F2EA92EEB56C}"/>
                    </a:ext>
                  </a:extLst>
                </p:cNvPr>
                <p:cNvPicPr/>
                <p:nvPr/>
              </p:nvPicPr>
              <p:blipFill>
                <a:blip r:embed="rId225"/>
                <a:stretch>
                  <a:fillRect/>
                </a:stretch>
              </p:blipFill>
              <p:spPr>
                <a:xfrm>
                  <a:off x="6950700" y="2300100"/>
                  <a:ext cx="828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53" name="Ink 152">
                  <a:extLst>
                    <a:ext uri="{FF2B5EF4-FFF2-40B4-BE49-F238E27FC236}">
                      <a16:creationId xmlns:a16="http://schemas.microsoft.com/office/drawing/2014/main" id="{4FE8BD22-3493-92CE-3C48-C0D52454283C}"/>
                    </a:ext>
                  </a:extLst>
                </p14:cNvPr>
                <p14:cNvContentPartPr/>
                <p14:nvPr/>
              </p14:nvContentPartPr>
              <p14:xfrm>
                <a:off x="7098300" y="2358420"/>
                <a:ext cx="15840" cy="20520"/>
              </p14:xfrm>
            </p:contentPart>
          </mc:Choice>
          <mc:Fallback xmlns="">
            <p:pic>
              <p:nvPicPr>
                <p:cNvPr id="153" name="Ink 152">
                  <a:extLst>
                    <a:ext uri="{FF2B5EF4-FFF2-40B4-BE49-F238E27FC236}">
                      <a16:creationId xmlns:a16="http://schemas.microsoft.com/office/drawing/2014/main" id="{4FE8BD22-3493-92CE-3C48-C0D52454283C}"/>
                    </a:ext>
                  </a:extLst>
                </p:cNvPr>
                <p:cNvPicPr/>
                <p:nvPr/>
              </p:nvPicPr>
              <p:blipFill>
                <a:blip r:embed="rId227"/>
                <a:stretch>
                  <a:fillRect/>
                </a:stretch>
              </p:blipFill>
              <p:spPr>
                <a:xfrm>
                  <a:off x="7089660" y="2349420"/>
                  <a:ext cx="334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54" name="Ink 153">
                  <a:extLst>
                    <a:ext uri="{FF2B5EF4-FFF2-40B4-BE49-F238E27FC236}">
                      <a16:creationId xmlns:a16="http://schemas.microsoft.com/office/drawing/2014/main" id="{2499EF51-805B-0733-BA26-484B6C0739DC}"/>
                    </a:ext>
                  </a:extLst>
                </p14:cNvPr>
                <p14:cNvContentPartPr/>
                <p14:nvPr/>
              </p14:nvContentPartPr>
              <p14:xfrm>
                <a:off x="7251300" y="2210820"/>
                <a:ext cx="18360" cy="215640"/>
              </p14:xfrm>
            </p:contentPart>
          </mc:Choice>
          <mc:Fallback xmlns="">
            <p:pic>
              <p:nvPicPr>
                <p:cNvPr id="154" name="Ink 153">
                  <a:extLst>
                    <a:ext uri="{FF2B5EF4-FFF2-40B4-BE49-F238E27FC236}">
                      <a16:creationId xmlns:a16="http://schemas.microsoft.com/office/drawing/2014/main" id="{2499EF51-805B-0733-BA26-484B6C0739DC}"/>
                    </a:ext>
                  </a:extLst>
                </p:cNvPr>
                <p:cNvPicPr/>
                <p:nvPr/>
              </p:nvPicPr>
              <p:blipFill>
                <a:blip r:embed="rId229"/>
                <a:stretch>
                  <a:fillRect/>
                </a:stretch>
              </p:blipFill>
              <p:spPr>
                <a:xfrm>
                  <a:off x="7242300" y="2201820"/>
                  <a:ext cx="36000" cy="233280"/>
                </a:xfrm>
                <a:prstGeom prst="rect">
                  <a:avLst/>
                </a:prstGeom>
              </p:spPr>
            </p:pic>
          </mc:Fallback>
        </mc:AlternateContent>
      </p:grpSp>
      <p:grpSp>
        <p:nvGrpSpPr>
          <p:cNvPr id="159" name="Group 158">
            <a:extLst>
              <a:ext uri="{FF2B5EF4-FFF2-40B4-BE49-F238E27FC236}">
                <a16:creationId xmlns:a16="http://schemas.microsoft.com/office/drawing/2014/main" id="{ADC3614F-499B-162B-EF5C-7699AD9E881A}"/>
              </a:ext>
            </a:extLst>
          </p:cNvPr>
          <p:cNvGrpSpPr/>
          <p:nvPr/>
        </p:nvGrpSpPr>
        <p:grpSpPr>
          <a:xfrm>
            <a:off x="7908660" y="2171220"/>
            <a:ext cx="225360" cy="137160"/>
            <a:chOff x="7908660" y="2171220"/>
            <a:chExt cx="225360" cy="137160"/>
          </a:xfrm>
        </p:grpSpPr>
        <mc:AlternateContent xmlns:mc="http://schemas.openxmlformats.org/markup-compatibility/2006" xmlns:p14="http://schemas.microsoft.com/office/powerpoint/2010/main">
          <mc:Choice Requires="p14">
            <p:contentPart p14:bwMode="auto" r:id="rId230">
              <p14:nvContentPartPr>
                <p14:cNvPr id="156" name="Ink 155">
                  <a:extLst>
                    <a:ext uri="{FF2B5EF4-FFF2-40B4-BE49-F238E27FC236}">
                      <a16:creationId xmlns:a16="http://schemas.microsoft.com/office/drawing/2014/main" id="{6A639497-128B-32D9-FB77-ED6C9A6C90BF}"/>
                    </a:ext>
                  </a:extLst>
                </p14:cNvPr>
                <p14:cNvContentPartPr/>
                <p14:nvPr/>
              </p14:nvContentPartPr>
              <p14:xfrm>
                <a:off x="7908660" y="2171220"/>
                <a:ext cx="65880" cy="137160"/>
              </p14:xfrm>
            </p:contentPart>
          </mc:Choice>
          <mc:Fallback xmlns="">
            <p:pic>
              <p:nvPicPr>
                <p:cNvPr id="156" name="Ink 155">
                  <a:extLst>
                    <a:ext uri="{FF2B5EF4-FFF2-40B4-BE49-F238E27FC236}">
                      <a16:creationId xmlns:a16="http://schemas.microsoft.com/office/drawing/2014/main" id="{6A639497-128B-32D9-FB77-ED6C9A6C90BF}"/>
                    </a:ext>
                  </a:extLst>
                </p:cNvPr>
                <p:cNvPicPr/>
                <p:nvPr/>
              </p:nvPicPr>
              <p:blipFill>
                <a:blip r:embed="rId231"/>
                <a:stretch>
                  <a:fillRect/>
                </a:stretch>
              </p:blipFill>
              <p:spPr>
                <a:xfrm>
                  <a:off x="7900020" y="2162580"/>
                  <a:ext cx="8352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57" name="Ink 156">
                  <a:extLst>
                    <a:ext uri="{FF2B5EF4-FFF2-40B4-BE49-F238E27FC236}">
                      <a16:creationId xmlns:a16="http://schemas.microsoft.com/office/drawing/2014/main" id="{D5D7A741-B8EC-E120-55AF-BF2A99A3E644}"/>
                    </a:ext>
                  </a:extLst>
                </p14:cNvPr>
                <p14:cNvContentPartPr/>
                <p14:nvPr/>
              </p14:nvContentPartPr>
              <p14:xfrm>
                <a:off x="8060940" y="2220900"/>
                <a:ext cx="73080" cy="8640"/>
              </p14:xfrm>
            </p:contentPart>
          </mc:Choice>
          <mc:Fallback xmlns="">
            <p:pic>
              <p:nvPicPr>
                <p:cNvPr id="157" name="Ink 156">
                  <a:extLst>
                    <a:ext uri="{FF2B5EF4-FFF2-40B4-BE49-F238E27FC236}">
                      <a16:creationId xmlns:a16="http://schemas.microsoft.com/office/drawing/2014/main" id="{D5D7A741-B8EC-E120-55AF-BF2A99A3E644}"/>
                    </a:ext>
                  </a:extLst>
                </p:cNvPr>
                <p:cNvPicPr/>
                <p:nvPr/>
              </p:nvPicPr>
              <p:blipFill>
                <a:blip r:embed="rId233"/>
                <a:stretch>
                  <a:fillRect/>
                </a:stretch>
              </p:blipFill>
              <p:spPr>
                <a:xfrm>
                  <a:off x="8051940" y="2211900"/>
                  <a:ext cx="9072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58" name="Ink 157">
                  <a:extLst>
                    <a:ext uri="{FF2B5EF4-FFF2-40B4-BE49-F238E27FC236}">
                      <a16:creationId xmlns:a16="http://schemas.microsoft.com/office/drawing/2014/main" id="{B7B2BA66-9417-E311-5633-902ACFC2D077}"/>
                    </a:ext>
                  </a:extLst>
                </p14:cNvPr>
                <p14:cNvContentPartPr/>
                <p14:nvPr/>
              </p14:nvContentPartPr>
              <p14:xfrm>
                <a:off x="8071740" y="2280660"/>
                <a:ext cx="56880" cy="7560"/>
              </p14:xfrm>
            </p:contentPart>
          </mc:Choice>
          <mc:Fallback xmlns="">
            <p:pic>
              <p:nvPicPr>
                <p:cNvPr id="158" name="Ink 157">
                  <a:extLst>
                    <a:ext uri="{FF2B5EF4-FFF2-40B4-BE49-F238E27FC236}">
                      <a16:creationId xmlns:a16="http://schemas.microsoft.com/office/drawing/2014/main" id="{B7B2BA66-9417-E311-5633-902ACFC2D077}"/>
                    </a:ext>
                  </a:extLst>
                </p:cNvPr>
                <p:cNvPicPr/>
                <p:nvPr/>
              </p:nvPicPr>
              <p:blipFill>
                <a:blip r:embed="rId235"/>
                <a:stretch>
                  <a:fillRect/>
                </a:stretch>
              </p:blipFill>
              <p:spPr>
                <a:xfrm>
                  <a:off x="8063100" y="2272020"/>
                  <a:ext cx="74520" cy="25200"/>
                </a:xfrm>
                <a:prstGeom prst="rect">
                  <a:avLst/>
                </a:prstGeom>
              </p:spPr>
            </p:pic>
          </mc:Fallback>
        </mc:AlternateContent>
      </p:grpSp>
      <p:grpSp>
        <p:nvGrpSpPr>
          <p:cNvPr id="165" name="Group 164">
            <a:extLst>
              <a:ext uri="{FF2B5EF4-FFF2-40B4-BE49-F238E27FC236}">
                <a16:creationId xmlns:a16="http://schemas.microsoft.com/office/drawing/2014/main" id="{A3B16F0D-AED5-C687-FB9D-82CE6E766A8D}"/>
              </a:ext>
            </a:extLst>
          </p:cNvPr>
          <p:cNvGrpSpPr/>
          <p:nvPr/>
        </p:nvGrpSpPr>
        <p:grpSpPr>
          <a:xfrm>
            <a:off x="8315820" y="2147820"/>
            <a:ext cx="615600" cy="172800"/>
            <a:chOff x="8315820" y="2147820"/>
            <a:chExt cx="615600" cy="172800"/>
          </a:xfrm>
        </p:grpSpPr>
        <mc:AlternateContent xmlns:mc="http://schemas.openxmlformats.org/markup-compatibility/2006" xmlns:p14="http://schemas.microsoft.com/office/powerpoint/2010/main">
          <mc:Choice Requires="p14">
            <p:contentPart p14:bwMode="auto" r:id="rId236">
              <p14:nvContentPartPr>
                <p14:cNvPr id="160" name="Ink 159">
                  <a:extLst>
                    <a:ext uri="{FF2B5EF4-FFF2-40B4-BE49-F238E27FC236}">
                      <a16:creationId xmlns:a16="http://schemas.microsoft.com/office/drawing/2014/main" id="{BE42F431-31FC-D321-198C-7A3705C512CC}"/>
                    </a:ext>
                  </a:extLst>
                </p14:cNvPr>
                <p14:cNvContentPartPr/>
                <p14:nvPr/>
              </p14:nvContentPartPr>
              <p14:xfrm>
                <a:off x="8315820" y="2154660"/>
                <a:ext cx="220680" cy="164520"/>
              </p14:xfrm>
            </p:contentPart>
          </mc:Choice>
          <mc:Fallback xmlns="">
            <p:pic>
              <p:nvPicPr>
                <p:cNvPr id="160" name="Ink 159">
                  <a:extLst>
                    <a:ext uri="{FF2B5EF4-FFF2-40B4-BE49-F238E27FC236}">
                      <a16:creationId xmlns:a16="http://schemas.microsoft.com/office/drawing/2014/main" id="{BE42F431-31FC-D321-198C-7A3705C512CC}"/>
                    </a:ext>
                  </a:extLst>
                </p:cNvPr>
                <p:cNvPicPr/>
                <p:nvPr/>
              </p:nvPicPr>
              <p:blipFill>
                <a:blip r:embed="rId237"/>
                <a:stretch>
                  <a:fillRect/>
                </a:stretch>
              </p:blipFill>
              <p:spPr>
                <a:xfrm>
                  <a:off x="8306820" y="2145660"/>
                  <a:ext cx="23832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61" name="Ink 160">
                  <a:extLst>
                    <a:ext uri="{FF2B5EF4-FFF2-40B4-BE49-F238E27FC236}">
                      <a16:creationId xmlns:a16="http://schemas.microsoft.com/office/drawing/2014/main" id="{A74FFE1F-BADA-34F2-D8BE-77040CE6948C}"/>
                    </a:ext>
                  </a:extLst>
                </p14:cNvPr>
                <p14:cNvContentPartPr/>
                <p14:nvPr/>
              </p14:nvContentPartPr>
              <p14:xfrm>
                <a:off x="8582940" y="2244300"/>
                <a:ext cx="51120" cy="76320"/>
              </p14:xfrm>
            </p:contentPart>
          </mc:Choice>
          <mc:Fallback xmlns="">
            <p:pic>
              <p:nvPicPr>
                <p:cNvPr id="161" name="Ink 160">
                  <a:extLst>
                    <a:ext uri="{FF2B5EF4-FFF2-40B4-BE49-F238E27FC236}">
                      <a16:creationId xmlns:a16="http://schemas.microsoft.com/office/drawing/2014/main" id="{A74FFE1F-BADA-34F2-D8BE-77040CE6948C}"/>
                    </a:ext>
                  </a:extLst>
                </p:cNvPr>
                <p:cNvPicPr/>
                <p:nvPr/>
              </p:nvPicPr>
              <p:blipFill>
                <a:blip r:embed="rId239"/>
                <a:stretch>
                  <a:fillRect/>
                </a:stretch>
              </p:blipFill>
              <p:spPr>
                <a:xfrm>
                  <a:off x="8574300" y="2235660"/>
                  <a:ext cx="6876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62" name="Ink 161">
                  <a:extLst>
                    <a:ext uri="{FF2B5EF4-FFF2-40B4-BE49-F238E27FC236}">
                      <a16:creationId xmlns:a16="http://schemas.microsoft.com/office/drawing/2014/main" id="{727CDD63-D8CB-4CAC-E82C-270BBFF1F8C8}"/>
                    </a:ext>
                  </a:extLst>
                </p14:cNvPr>
                <p14:cNvContentPartPr/>
                <p14:nvPr/>
              </p14:nvContentPartPr>
              <p14:xfrm>
                <a:off x="8670060" y="2241780"/>
                <a:ext cx="81720" cy="64800"/>
              </p14:xfrm>
            </p:contentPart>
          </mc:Choice>
          <mc:Fallback xmlns="">
            <p:pic>
              <p:nvPicPr>
                <p:cNvPr id="162" name="Ink 161">
                  <a:extLst>
                    <a:ext uri="{FF2B5EF4-FFF2-40B4-BE49-F238E27FC236}">
                      <a16:creationId xmlns:a16="http://schemas.microsoft.com/office/drawing/2014/main" id="{727CDD63-D8CB-4CAC-E82C-270BBFF1F8C8}"/>
                    </a:ext>
                  </a:extLst>
                </p:cNvPr>
                <p:cNvPicPr/>
                <p:nvPr/>
              </p:nvPicPr>
              <p:blipFill>
                <a:blip r:embed="rId241"/>
                <a:stretch>
                  <a:fillRect/>
                </a:stretch>
              </p:blipFill>
              <p:spPr>
                <a:xfrm>
                  <a:off x="8661060" y="2232780"/>
                  <a:ext cx="9936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63" name="Ink 162">
                  <a:extLst>
                    <a:ext uri="{FF2B5EF4-FFF2-40B4-BE49-F238E27FC236}">
                      <a16:creationId xmlns:a16="http://schemas.microsoft.com/office/drawing/2014/main" id="{C2201E76-5C86-FB4D-A855-A8D31CEEF100}"/>
                    </a:ext>
                  </a:extLst>
                </p14:cNvPr>
                <p14:cNvContentPartPr/>
                <p14:nvPr/>
              </p14:nvContentPartPr>
              <p14:xfrm>
                <a:off x="8795700" y="2247900"/>
                <a:ext cx="39600" cy="72360"/>
              </p14:xfrm>
            </p:contentPart>
          </mc:Choice>
          <mc:Fallback xmlns="">
            <p:pic>
              <p:nvPicPr>
                <p:cNvPr id="163" name="Ink 162">
                  <a:extLst>
                    <a:ext uri="{FF2B5EF4-FFF2-40B4-BE49-F238E27FC236}">
                      <a16:creationId xmlns:a16="http://schemas.microsoft.com/office/drawing/2014/main" id="{C2201E76-5C86-FB4D-A855-A8D31CEEF100}"/>
                    </a:ext>
                  </a:extLst>
                </p:cNvPr>
                <p:cNvPicPr/>
                <p:nvPr/>
              </p:nvPicPr>
              <p:blipFill>
                <a:blip r:embed="rId243"/>
                <a:stretch>
                  <a:fillRect/>
                </a:stretch>
              </p:blipFill>
              <p:spPr>
                <a:xfrm>
                  <a:off x="8786700" y="2239260"/>
                  <a:ext cx="5724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64" name="Ink 163">
                  <a:extLst>
                    <a:ext uri="{FF2B5EF4-FFF2-40B4-BE49-F238E27FC236}">
                      <a16:creationId xmlns:a16="http://schemas.microsoft.com/office/drawing/2014/main" id="{F768610B-7EC5-7F03-8BB5-256574A9B883}"/>
                    </a:ext>
                  </a:extLst>
                </p14:cNvPr>
                <p14:cNvContentPartPr/>
                <p14:nvPr/>
              </p14:nvContentPartPr>
              <p14:xfrm>
                <a:off x="8900460" y="2147820"/>
                <a:ext cx="30960" cy="169920"/>
              </p14:xfrm>
            </p:contentPart>
          </mc:Choice>
          <mc:Fallback xmlns="">
            <p:pic>
              <p:nvPicPr>
                <p:cNvPr id="164" name="Ink 163">
                  <a:extLst>
                    <a:ext uri="{FF2B5EF4-FFF2-40B4-BE49-F238E27FC236}">
                      <a16:creationId xmlns:a16="http://schemas.microsoft.com/office/drawing/2014/main" id="{F768610B-7EC5-7F03-8BB5-256574A9B883}"/>
                    </a:ext>
                  </a:extLst>
                </p:cNvPr>
                <p:cNvPicPr/>
                <p:nvPr/>
              </p:nvPicPr>
              <p:blipFill>
                <a:blip r:embed="rId245"/>
                <a:stretch>
                  <a:fillRect/>
                </a:stretch>
              </p:blipFill>
              <p:spPr>
                <a:xfrm>
                  <a:off x="8891820" y="2138820"/>
                  <a:ext cx="48600" cy="187560"/>
                </a:xfrm>
                <a:prstGeom prst="rect">
                  <a:avLst/>
                </a:prstGeom>
              </p:spPr>
            </p:pic>
          </mc:Fallback>
        </mc:AlternateContent>
      </p:grpSp>
      <p:grpSp>
        <p:nvGrpSpPr>
          <p:cNvPr id="177" name="Group 176">
            <a:extLst>
              <a:ext uri="{FF2B5EF4-FFF2-40B4-BE49-F238E27FC236}">
                <a16:creationId xmlns:a16="http://schemas.microsoft.com/office/drawing/2014/main" id="{D09448F1-5DCE-1D40-6448-DF34E55C7134}"/>
              </a:ext>
            </a:extLst>
          </p:cNvPr>
          <p:cNvGrpSpPr/>
          <p:nvPr/>
        </p:nvGrpSpPr>
        <p:grpSpPr>
          <a:xfrm>
            <a:off x="9218700" y="2164740"/>
            <a:ext cx="1269000" cy="231840"/>
            <a:chOff x="9218700" y="2164740"/>
            <a:chExt cx="1269000" cy="231840"/>
          </a:xfrm>
        </p:grpSpPr>
        <mc:AlternateContent xmlns:mc="http://schemas.openxmlformats.org/markup-compatibility/2006" xmlns:p14="http://schemas.microsoft.com/office/powerpoint/2010/main">
          <mc:Choice Requires="p14">
            <p:contentPart p14:bwMode="auto" r:id="rId246">
              <p14:nvContentPartPr>
                <p14:cNvPr id="166" name="Ink 165">
                  <a:extLst>
                    <a:ext uri="{FF2B5EF4-FFF2-40B4-BE49-F238E27FC236}">
                      <a16:creationId xmlns:a16="http://schemas.microsoft.com/office/drawing/2014/main" id="{20C104C3-78AE-23DC-9882-2BCD695C26A2}"/>
                    </a:ext>
                  </a:extLst>
                </p14:cNvPr>
                <p14:cNvContentPartPr/>
                <p14:nvPr/>
              </p14:nvContentPartPr>
              <p14:xfrm>
                <a:off x="9218700" y="2227020"/>
                <a:ext cx="185040" cy="133200"/>
              </p14:xfrm>
            </p:contentPart>
          </mc:Choice>
          <mc:Fallback xmlns="">
            <p:pic>
              <p:nvPicPr>
                <p:cNvPr id="166" name="Ink 165">
                  <a:extLst>
                    <a:ext uri="{FF2B5EF4-FFF2-40B4-BE49-F238E27FC236}">
                      <a16:creationId xmlns:a16="http://schemas.microsoft.com/office/drawing/2014/main" id="{20C104C3-78AE-23DC-9882-2BCD695C26A2}"/>
                    </a:ext>
                  </a:extLst>
                </p:cNvPr>
                <p:cNvPicPr/>
                <p:nvPr/>
              </p:nvPicPr>
              <p:blipFill>
                <a:blip r:embed="rId247"/>
                <a:stretch>
                  <a:fillRect/>
                </a:stretch>
              </p:blipFill>
              <p:spPr>
                <a:xfrm>
                  <a:off x="9209700" y="2218020"/>
                  <a:ext cx="20268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67" name="Ink 166">
                  <a:extLst>
                    <a:ext uri="{FF2B5EF4-FFF2-40B4-BE49-F238E27FC236}">
                      <a16:creationId xmlns:a16="http://schemas.microsoft.com/office/drawing/2014/main" id="{B5E73B55-CE17-B713-26DE-685CAC63D1CB}"/>
                    </a:ext>
                  </a:extLst>
                </p14:cNvPr>
                <p14:cNvContentPartPr/>
                <p14:nvPr/>
              </p14:nvContentPartPr>
              <p14:xfrm>
                <a:off x="9484740" y="2297940"/>
                <a:ext cx="6840" cy="31320"/>
              </p14:xfrm>
            </p:contentPart>
          </mc:Choice>
          <mc:Fallback xmlns="">
            <p:pic>
              <p:nvPicPr>
                <p:cNvPr id="167" name="Ink 166">
                  <a:extLst>
                    <a:ext uri="{FF2B5EF4-FFF2-40B4-BE49-F238E27FC236}">
                      <a16:creationId xmlns:a16="http://schemas.microsoft.com/office/drawing/2014/main" id="{B5E73B55-CE17-B713-26DE-685CAC63D1CB}"/>
                    </a:ext>
                  </a:extLst>
                </p:cNvPr>
                <p:cNvPicPr/>
                <p:nvPr/>
              </p:nvPicPr>
              <p:blipFill>
                <a:blip r:embed="rId249"/>
                <a:stretch>
                  <a:fillRect/>
                </a:stretch>
              </p:blipFill>
              <p:spPr>
                <a:xfrm>
                  <a:off x="9476100" y="2288940"/>
                  <a:ext cx="2448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68" name="Ink 167">
                  <a:extLst>
                    <a:ext uri="{FF2B5EF4-FFF2-40B4-BE49-F238E27FC236}">
                      <a16:creationId xmlns:a16="http://schemas.microsoft.com/office/drawing/2014/main" id="{88855AC6-DF6B-EFEA-4F2F-3329D31F0F10}"/>
                    </a:ext>
                  </a:extLst>
                </p14:cNvPr>
                <p14:cNvContentPartPr/>
                <p14:nvPr/>
              </p14:nvContentPartPr>
              <p14:xfrm>
                <a:off x="9499500" y="2208300"/>
                <a:ext cx="2160" cy="12960"/>
              </p14:xfrm>
            </p:contentPart>
          </mc:Choice>
          <mc:Fallback xmlns="">
            <p:pic>
              <p:nvPicPr>
                <p:cNvPr id="168" name="Ink 167">
                  <a:extLst>
                    <a:ext uri="{FF2B5EF4-FFF2-40B4-BE49-F238E27FC236}">
                      <a16:creationId xmlns:a16="http://schemas.microsoft.com/office/drawing/2014/main" id="{88855AC6-DF6B-EFEA-4F2F-3329D31F0F10}"/>
                    </a:ext>
                  </a:extLst>
                </p:cNvPr>
                <p:cNvPicPr/>
                <p:nvPr/>
              </p:nvPicPr>
              <p:blipFill>
                <a:blip r:embed="rId251"/>
                <a:stretch>
                  <a:fillRect/>
                </a:stretch>
              </p:blipFill>
              <p:spPr>
                <a:xfrm>
                  <a:off x="9490860" y="2199300"/>
                  <a:ext cx="198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69" name="Ink 168">
                  <a:extLst>
                    <a:ext uri="{FF2B5EF4-FFF2-40B4-BE49-F238E27FC236}">
                      <a16:creationId xmlns:a16="http://schemas.microsoft.com/office/drawing/2014/main" id="{CEE5292E-C5B9-331C-2030-13B80CD60AA7}"/>
                    </a:ext>
                  </a:extLst>
                </p14:cNvPr>
                <p14:cNvContentPartPr/>
                <p14:nvPr/>
              </p14:nvContentPartPr>
              <p14:xfrm>
                <a:off x="9538740" y="2280300"/>
                <a:ext cx="73800" cy="44280"/>
              </p14:xfrm>
            </p:contentPart>
          </mc:Choice>
          <mc:Fallback xmlns="">
            <p:pic>
              <p:nvPicPr>
                <p:cNvPr id="169" name="Ink 168">
                  <a:extLst>
                    <a:ext uri="{FF2B5EF4-FFF2-40B4-BE49-F238E27FC236}">
                      <a16:creationId xmlns:a16="http://schemas.microsoft.com/office/drawing/2014/main" id="{CEE5292E-C5B9-331C-2030-13B80CD60AA7}"/>
                    </a:ext>
                  </a:extLst>
                </p:cNvPr>
                <p:cNvPicPr/>
                <p:nvPr/>
              </p:nvPicPr>
              <p:blipFill>
                <a:blip r:embed="rId253"/>
                <a:stretch>
                  <a:fillRect/>
                </a:stretch>
              </p:blipFill>
              <p:spPr>
                <a:xfrm>
                  <a:off x="9529740" y="2271660"/>
                  <a:ext cx="9144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70" name="Ink 169">
                  <a:extLst>
                    <a:ext uri="{FF2B5EF4-FFF2-40B4-BE49-F238E27FC236}">
                      <a16:creationId xmlns:a16="http://schemas.microsoft.com/office/drawing/2014/main" id="{76174A74-8A4C-7279-310E-33729948F9BE}"/>
                    </a:ext>
                  </a:extLst>
                </p14:cNvPr>
                <p14:cNvContentPartPr/>
                <p14:nvPr/>
              </p14:nvContentPartPr>
              <p14:xfrm>
                <a:off x="9625500" y="2172300"/>
                <a:ext cx="89640" cy="172440"/>
              </p14:xfrm>
            </p:contentPart>
          </mc:Choice>
          <mc:Fallback xmlns="">
            <p:pic>
              <p:nvPicPr>
                <p:cNvPr id="170" name="Ink 169">
                  <a:extLst>
                    <a:ext uri="{FF2B5EF4-FFF2-40B4-BE49-F238E27FC236}">
                      <a16:creationId xmlns:a16="http://schemas.microsoft.com/office/drawing/2014/main" id="{76174A74-8A4C-7279-310E-33729948F9BE}"/>
                    </a:ext>
                  </a:extLst>
                </p:cNvPr>
                <p:cNvPicPr/>
                <p:nvPr/>
              </p:nvPicPr>
              <p:blipFill>
                <a:blip r:embed="rId255"/>
                <a:stretch>
                  <a:fillRect/>
                </a:stretch>
              </p:blipFill>
              <p:spPr>
                <a:xfrm>
                  <a:off x="9616860" y="2163300"/>
                  <a:ext cx="10728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71" name="Ink 170">
                  <a:extLst>
                    <a:ext uri="{FF2B5EF4-FFF2-40B4-BE49-F238E27FC236}">
                      <a16:creationId xmlns:a16="http://schemas.microsoft.com/office/drawing/2014/main" id="{C8E790FA-7C18-7708-4054-57FFAE98C74D}"/>
                    </a:ext>
                  </a:extLst>
                </p14:cNvPr>
                <p14:cNvContentPartPr/>
                <p14:nvPr/>
              </p14:nvContentPartPr>
              <p14:xfrm>
                <a:off x="9764460" y="2237820"/>
                <a:ext cx="85320" cy="133920"/>
              </p14:xfrm>
            </p:contentPart>
          </mc:Choice>
          <mc:Fallback xmlns="">
            <p:pic>
              <p:nvPicPr>
                <p:cNvPr id="171" name="Ink 170">
                  <a:extLst>
                    <a:ext uri="{FF2B5EF4-FFF2-40B4-BE49-F238E27FC236}">
                      <a16:creationId xmlns:a16="http://schemas.microsoft.com/office/drawing/2014/main" id="{C8E790FA-7C18-7708-4054-57FFAE98C74D}"/>
                    </a:ext>
                  </a:extLst>
                </p:cNvPr>
                <p:cNvPicPr/>
                <p:nvPr/>
              </p:nvPicPr>
              <p:blipFill>
                <a:blip r:embed="rId257"/>
                <a:stretch>
                  <a:fillRect/>
                </a:stretch>
              </p:blipFill>
              <p:spPr>
                <a:xfrm>
                  <a:off x="9755460" y="2229180"/>
                  <a:ext cx="10296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72" name="Ink 171">
                  <a:extLst>
                    <a:ext uri="{FF2B5EF4-FFF2-40B4-BE49-F238E27FC236}">
                      <a16:creationId xmlns:a16="http://schemas.microsoft.com/office/drawing/2014/main" id="{4FA29AD2-8F2E-1286-BF42-6E25004D19BB}"/>
                    </a:ext>
                  </a:extLst>
                </p14:cNvPr>
                <p14:cNvContentPartPr/>
                <p14:nvPr/>
              </p14:nvContentPartPr>
              <p14:xfrm>
                <a:off x="9940140" y="2200740"/>
                <a:ext cx="59400" cy="195840"/>
              </p14:xfrm>
            </p:contentPart>
          </mc:Choice>
          <mc:Fallback xmlns="">
            <p:pic>
              <p:nvPicPr>
                <p:cNvPr id="172" name="Ink 171">
                  <a:extLst>
                    <a:ext uri="{FF2B5EF4-FFF2-40B4-BE49-F238E27FC236}">
                      <a16:creationId xmlns:a16="http://schemas.microsoft.com/office/drawing/2014/main" id="{4FA29AD2-8F2E-1286-BF42-6E25004D19BB}"/>
                    </a:ext>
                  </a:extLst>
                </p:cNvPr>
                <p:cNvPicPr/>
                <p:nvPr/>
              </p:nvPicPr>
              <p:blipFill>
                <a:blip r:embed="rId259"/>
                <a:stretch>
                  <a:fillRect/>
                </a:stretch>
              </p:blipFill>
              <p:spPr>
                <a:xfrm>
                  <a:off x="9931500" y="2191740"/>
                  <a:ext cx="7704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73" name="Ink 172">
                  <a:extLst>
                    <a:ext uri="{FF2B5EF4-FFF2-40B4-BE49-F238E27FC236}">
                      <a16:creationId xmlns:a16="http://schemas.microsoft.com/office/drawing/2014/main" id="{397A8919-E995-96C0-5DD7-6AB45BDCC43F}"/>
                    </a:ext>
                  </a:extLst>
                </p14:cNvPr>
                <p14:cNvContentPartPr/>
                <p14:nvPr/>
              </p14:nvContentPartPr>
              <p14:xfrm>
                <a:off x="10049580" y="2268060"/>
                <a:ext cx="82800" cy="86760"/>
              </p14:xfrm>
            </p:contentPart>
          </mc:Choice>
          <mc:Fallback xmlns="">
            <p:pic>
              <p:nvPicPr>
                <p:cNvPr id="173" name="Ink 172">
                  <a:extLst>
                    <a:ext uri="{FF2B5EF4-FFF2-40B4-BE49-F238E27FC236}">
                      <a16:creationId xmlns:a16="http://schemas.microsoft.com/office/drawing/2014/main" id="{397A8919-E995-96C0-5DD7-6AB45BDCC43F}"/>
                    </a:ext>
                  </a:extLst>
                </p:cNvPr>
                <p:cNvPicPr/>
                <p:nvPr/>
              </p:nvPicPr>
              <p:blipFill>
                <a:blip r:embed="rId261"/>
                <a:stretch>
                  <a:fillRect/>
                </a:stretch>
              </p:blipFill>
              <p:spPr>
                <a:xfrm>
                  <a:off x="10040940" y="2259060"/>
                  <a:ext cx="1004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74" name="Ink 173">
                  <a:extLst>
                    <a:ext uri="{FF2B5EF4-FFF2-40B4-BE49-F238E27FC236}">
                      <a16:creationId xmlns:a16="http://schemas.microsoft.com/office/drawing/2014/main" id="{F1F61979-1B51-4398-F693-6A476A7C383D}"/>
                    </a:ext>
                  </a:extLst>
                </p14:cNvPr>
                <p14:cNvContentPartPr/>
                <p14:nvPr/>
              </p14:nvContentPartPr>
              <p14:xfrm>
                <a:off x="10195740" y="2278860"/>
                <a:ext cx="70920" cy="91080"/>
              </p14:xfrm>
            </p:contentPart>
          </mc:Choice>
          <mc:Fallback xmlns="">
            <p:pic>
              <p:nvPicPr>
                <p:cNvPr id="174" name="Ink 173">
                  <a:extLst>
                    <a:ext uri="{FF2B5EF4-FFF2-40B4-BE49-F238E27FC236}">
                      <a16:creationId xmlns:a16="http://schemas.microsoft.com/office/drawing/2014/main" id="{F1F61979-1B51-4398-F693-6A476A7C383D}"/>
                    </a:ext>
                  </a:extLst>
                </p:cNvPr>
                <p:cNvPicPr/>
                <p:nvPr/>
              </p:nvPicPr>
              <p:blipFill>
                <a:blip r:embed="rId263"/>
                <a:stretch>
                  <a:fillRect/>
                </a:stretch>
              </p:blipFill>
              <p:spPr>
                <a:xfrm>
                  <a:off x="10186740" y="2270220"/>
                  <a:ext cx="8856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75" name="Ink 174">
                  <a:extLst>
                    <a:ext uri="{FF2B5EF4-FFF2-40B4-BE49-F238E27FC236}">
                      <a16:creationId xmlns:a16="http://schemas.microsoft.com/office/drawing/2014/main" id="{3237F8C2-C1A4-AD4C-7B6D-8F10D65AC030}"/>
                    </a:ext>
                  </a:extLst>
                </p14:cNvPr>
                <p14:cNvContentPartPr/>
                <p14:nvPr/>
              </p14:nvContentPartPr>
              <p14:xfrm>
                <a:off x="10285740" y="2164740"/>
                <a:ext cx="121680" cy="225000"/>
              </p14:xfrm>
            </p:contentPart>
          </mc:Choice>
          <mc:Fallback xmlns="">
            <p:pic>
              <p:nvPicPr>
                <p:cNvPr id="175" name="Ink 174">
                  <a:extLst>
                    <a:ext uri="{FF2B5EF4-FFF2-40B4-BE49-F238E27FC236}">
                      <a16:creationId xmlns:a16="http://schemas.microsoft.com/office/drawing/2014/main" id="{3237F8C2-C1A4-AD4C-7B6D-8F10D65AC030}"/>
                    </a:ext>
                  </a:extLst>
                </p:cNvPr>
                <p:cNvPicPr/>
                <p:nvPr/>
              </p:nvPicPr>
              <p:blipFill>
                <a:blip r:embed="rId265"/>
                <a:stretch>
                  <a:fillRect/>
                </a:stretch>
              </p:blipFill>
              <p:spPr>
                <a:xfrm>
                  <a:off x="10277100" y="2155740"/>
                  <a:ext cx="1393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76" name="Ink 175">
                  <a:extLst>
                    <a:ext uri="{FF2B5EF4-FFF2-40B4-BE49-F238E27FC236}">
                      <a16:creationId xmlns:a16="http://schemas.microsoft.com/office/drawing/2014/main" id="{9B339EBE-0D09-E1BA-B089-A614C4F86561}"/>
                    </a:ext>
                  </a:extLst>
                </p14:cNvPr>
                <p14:cNvContentPartPr/>
                <p14:nvPr/>
              </p14:nvContentPartPr>
              <p14:xfrm>
                <a:off x="10480860" y="2375700"/>
                <a:ext cx="6840" cy="2520"/>
              </p14:xfrm>
            </p:contentPart>
          </mc:Choice>
          <mc:Fallback xmlns="">
            <p:pic>
              <p:nvPicPr>
                <p:cNvPr id="176" name="Ink 175">
                  <a:extLst>
                    <a:ext uri="{FF2B5EF4-FFF2-40B4-BE49-F238E27FC236}">
                      <a16:creationId xmlns:a16="http://schemas.microsoft.com/office/drawing/2014/main" id="{9B339EBE-0D09-E1BA-B089-A614C4F86561}"/>
                    </a:ext>
                  </a:extLst>
                </p:cNvPr>
                <p:cNvPicPr/>
                <p:nvPr/>
              </p:nvPicPr>
              <p:blipFill>
                <a:blip r:embed="rId267"/>
                <a:stretch>
                  <a:fillRect/>
                </a:stretch>
              </p:blipFill>
              <p:spPr>
                <a:xfrm>
                  <a:off x="10471860" y="2366700"/>
                  <a:ext cx="24480" cy="20160"/>
                </a:xfrm>
                <a:prstGeom prst="rect">
                  <a:avLst/>
                </a:prstGeom>
              </p:spPr>
            </p:pic>
          </mc:Fallback>
        </mc:AlternateContent>
      </p:grpSp>
      <p:sp>
        <p:nvSpPr>
          <p:cNvPr id="178" name="Oval 177">
            <a:extLst>
              <a:ext uri="{FF2B5EF4-FFF2-40B4-BE49-F238E27FC236}">
                <a16:creationId xmlns:a16="http://schemas.microsoft.com/office/drawing/2014/main" id="{FD42A025-1902-19BD-E146-F832D5150D40}"/>
              </a:ext>
            </a:extLst>
          </p:cNvPr>
          <p:cNvSpPr/>
          <p:nvPr/>
        </p:nvSpPr>
        <p:spPr>
          <a:xfrm>
            <a:off x="4026420" y="3500768"/>
            <a:ext cx="3152775" cy="309562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0" name="Straight Connector 179">
            <a:extLst>
              <a:ext uri="{FF2B5EF4-FFF2-40B4-BE49-F238E27FC236}">
                <a16:creationId xmlns:a16="http://schemas.microsoft.com/office/drawing/2014/main" id="{C9EAC88C-3FD3-0D6B-BE76-385983E32BC2}"/>
              </a:ext>
            </a:extLst>
          </p:cNvPr>
          <p:cNvCxnSpPr>
            <a:cxnSpLocks/>
          </p:cNvCxnSpPr>
          <p:nvPr/>
        </p:nvCxnSpPr>
        <p:spPr>
          <a:xfrm flipV="1">
            <a:off x="4007370" y="5048250"/>
            <a:ext cx="3212580" cy="331"/>
          </a:xfrm>
          <a:prstGeom prst="line">
            <a:avLst/>
          </a:prstGeom>
          <a:ln w="317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82" name="Straight Arrow Connector 181">
            <a:extLst>
              <a:ext uri="{FF2B5EF4-FFF2-40B4-BE49-F238E27FC236}">
                <a16:creationId xmlns:a16="http://schemas.microsoft.com/office/drawing/2014/main" id="{CE4B641C-5712-5504-9CD0-F633F8D636E2}"/>
              </a:ext>
            </a:extLst>
          </p:cNvPr>
          <p:cNvCxnSpPr>
            <a:cxnSpLocks/>
          </p:cNvCxnSpPr>
          <p:nvPr/>
        </p:nvCxnSpPr>
        <p:spPr>
          <a:xfrm flipV="1">
            <a:off x="5602807" y="3148013"/>
            <a:ext cx="0" cy="19002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5" name="Straight Connector 184">
            <a:extLst>
              <a:ext uri="{FF2B5EF4-FFF2-40B4-BE49-F238E27FC236}">
                <a16:creationId xmlns:a16="http://schemas.microsoft.com/office/drawing/2014/main" id="{ADD88EC5-983B-65D6-05A0-29A9A1B4C25D}"/>
              </a:ext>
            </a:extLst>
          </p:cNvPr>
          <p:cNvCxnSpPr>
            <a:cxnSpLocks/>
          </p:cNvCxnSpPr>
          <p:nvPr/>
        </p:nvCxnSpPr>
        <p:spPr>
          <a:xfrm flipV="1">
            <a:off x="5602807" y="4009404"/>
            <a:ext cx="1636193" cy="1038846"/>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a:extLst>
              <a:ext uri="{FF2B5EF4-FFF2-40B4-BE49-F238E27FC236}">
                <a16:creationId xmlns:a16="http://schemas.microsoft.com/office/drawing/2014/main" id="{5C84913D-52AC-3921-F37F-0E6786CA4194}"/>
              </a:ext>
            </a:extLst>
          </p:cNvPr>
          <p:cNvCxnSpPr>
            <a:cxnSpLocks/>
          </p:cNvCxnSpPr>
          <p:nvPr/>
        </p:nvCxnSpPr>
        <p:spPr>
          <a:xfrm flipH="1">
            <a:off x="5358241" y="5047919"/>
            <a:ext cx="222861" cy="1548474"/>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68">
            <p14:nvContentPartPr>
              <p14:cNvPr id="190" name="Ink 189">
                <a:extLst>
                  <a:ext uri="{FF2B5EF4-FFF2-40B4-BE49-F238E27FC236}">
                    <a16:creationId xmlns:a16="http://schemas.microsoft.com/office/drawing/2014/main" id="{54CB168C-B0B5-2EAC-5110-B0EC19E20639}"/>
                  </a:ext>
                </a:extLst>
              </p14:cNvPr>
              <p14:cNvContentPartPr/>
              <p14:nvPr/>
            </p14:nvContentPartPr>
            <p14:xfrm>
              <a:off x="5367840" y="2901660"/>
              <a:ext cx="152280" cy="190080"/>
            </p14:xfrm>
          </p:contentPart>
        </mc:Choice>
        <mc:Fallback xmlns="">
          <p:pic>
            <p:nvPicPr>
              <p:cNvPr id="190" name="Ink 189">
                <a:extLst>
                  <a:ext uri="{FF2B5EF4-FFF2-40B4-BE49-F238E27FC236}">
                    <a16:creationId xmlns:a16="http://schemas.microsoft.com/office/drawing/2014/main" id="{54CB168C-B0B5-2EAC-5110-B0EC19E20639}"/>
                  </a:ext>
                </a:extLst>
              </p:cNvPr>
              <p:cNvPicPr/>
              <p:nvPr/>
            </p:nvPicPr>
            <p:blipFill>
              <a:blip r:embed="rId269"/>
              <a:stretch>
                <a:fillRect/>
              </a:stretch>
            </p:blipFill>
            <p:spPr>
              <a:xfrm>
                <a:off x="5349840" y="2884020"/>
                <a:ext cx="187920" cy="225720"/>
              </a:xfrm>
              <a:prstGeom prst="rect">
                <a:avLst/>
              </a:prstGeom>
            </p:spPr>
          </p:pic>
        </mc:Fallback>
      </mc:AlternateContent>
      <p:grpSp>
        <p:nvGrpSpPr>
          <p:cNvPr id="200" name="Group 199">
            <a:extLst>
              <a:ext uri="{FF2B5EF4-FFF2-40B4-BE49-F238E27FC236}">
                <a16:creationId xmlns:a16="http://schemas.microsoft.com/office/drawing/2014/main" id="{271FE3F1-E826-BE44-F3F7-7E44CAD4252C}"/>
              </a:ext>
            </a:extLst>
          </p:cNvPr>
          <p:cNvGrpSpPr/>
          <p:nvPr/>
        </p:nvGrpSpPr>
        <p:grpSpPr>
          <a:xfrm>
            <a:off x="4299735" y="4638891"/>
            <a:ext cx="1080720" cy="370440"/>
            <a:chOff x="2234400" y="4841700"/>
            <a:chExt cx="1080720" cy="370440"/>
          </a:xfrm>
        </p:grpSpPr>
        <mc:AlternateContent xmlns:mc="http://schemas.openxmlformats.org/markup-compatibility/2006" xmlns:p14="http://schemas.microsoft.com/office/powerpoint/2010/main">
          <mc:Choice Requires="p14">
            <p:contentPart p14:bwMode="auto" r:id="rId270">
              <p14:nvContentPartPr>
                <p14:cNvPr id="191" name="Ink 190">
                  <a:extLst>
                    <a:ext uri="{FF2B5EF4-FFF2-40B4-BE49-F238E27FC236}">
                      <a16:creationId xmlns:a16="http://schemas.microsoft.com/office/drawing/2014/main" id="{89F7D30D-71FB-462C-CB12-01A11D3AD3BE}"/>
                    </a:ext>
                  </a:extLst>
                </p14:cNvPr>
                <p14:cNvContentPartPr/>
                <p14:nvPr/>
              </p14:nvContentPartPr>
              <p14:xfrm>
                <a:off x="2234400" y="4841700"/>
                <a:ext cx="143640" cy="278640"/>
              </p14:xfrm>
            </p:contentPart>
          </mc:Choice>
          <mc:Fallback xmlns="">
            <p:pic>
              <p:nvPicPr>
                <p:cNvPr id="191" name="Ink 190">
                  <a:extLst>
                    <a:ext uri="{FF2B5EF4-FFF2-40B4-BE49-F238E27FC236}">
                      <a16:creationId xmlns:a16="http://schemas.microsoft.com/office/drawing/2014/main" id="{89F7D30D-71FB-462C-CB12-01A11D3AD3BE}"/>
                    </a:ext>
                  </a:extLst>
                </p:cNvPr>
                <p:cNvPicPr/>
                <p:nvPr/>
              </p:nvPicPr>
              <p:blipFill>
                <a:blip r:embed="rId271"/>
                <a:stretch>
                  <a:fillRect/>
                </a:stretch>
              </p:blipFill>
              <p:spPr>
                <a:xfrm>
                  <a:off x="2216760" y="4824060"/>
                  <a:ext cx="17928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92" name="Ink 191">
                  <a:extLst>
                    <a:ext uri="{FF2B5EF4-FFF2-40B4-BE49-F238E27FC236}">
                      <a16:creationId xmlns:a16="http://schemas.microsoft.com/office/drawing/2014/main" id="{8A065EF0-2439-6D17-2886-AD05EE366E0B}"/>
                    </a:ext>
                  </a:extLst>
                </p14:cNvPr>
                <p14:cNvContentPartPr/>
                <p14:nvPr/>
              </p14:nvContentPartPr>
              <p14:xfrm>
                <a:off x="2277240" y="4969500"/>
                <a:ext cx="93600" cy="13680"/>
              </p14:xfrm>
            </p:contentPart>
          </mc:Choice>
          <mc:Fallback xmlns="">
            <p:pic>
              <p:nvPicPr>
                <p:cNvPr id="192" name="Ink 191">
                  <a:extLst>
                    <a:ext uri="{FF2B5EF4-FFF2-40B4-BE49-F238E27FC236}">
                      <a16:creationId xmlns:a16="http://schemas.microsoft.com/office/drawing/2014/main" id="{8A065EF0-2439-6D17-2886-AD05EE366E0B}"/>
                    </a:ext>
                  </a:extLst>
                </p:cNvPr>
                <p:cNvPicPr/>
                <p:nvPr/>
              </p:nvPicPr>
              <p:blipFill>
                <a:blip r:embed="rId273"/>
                <a:stretch>
                  <a:fillRect/>
                </a:stretch>
              </p:blipFill>
              <p:spPr>
                <a:xfrm>
                  <a:off x="2259240" y="4951500"/>
                  <a:ext cx="1292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93" name="Ink 192">
                  <a:extLst>
                    <a:ext uri="{FF2B5EF4-FFF2-40B4-BE49-F238E27FC236}">
                      <a16:creationId xmlns:a16="http://schemas.microsoft.com/office/drawing/2014/main" id="{0B88B0CF-CBD0-33BE-5643-8C7BA5FF3642}"/>
                    </a:ext>
                  </a:extLst>
                </p14:cNvPr>
                <p14:cNvContentPartPr/>
                <p14:nvPr/>
              </p14:nvContentPartPr>
              <p14:xfrm>
                <a:off x="2429160" y="4996860"/>
                <a:ext cx="65160" cy="215280"/>
              </p14:xfrm>
            </p:contentPart>
          </mc:Choice>
          <mc:Fallback xmlns="">
            <p:pic>
              <p:nvPicPr>
                <p:cNvPr id="193" name="Ink 192">
                  <a:extLst>
                    <a:ext uri="{FF2B5EF4-FFF2-40B4-BE49-F238E27FC236}">
                      <a16:creationId xmlns:a16="http://schemas.microsoft.com/office/drawing/2014/main" id="{0B88B0CF-CBD0-33BE-5643-8C7BA5FF3642}"/>
                    </a:ext>
                  </a:extLst>
                </p:cNvPr>
                <p:cNvPicPr/>
                <p:nvPr/>
              </p:nvPicPr>
              <p:blipFill>
                <a:blip r:embed="rId275"/>
                <a:stretch>
                  <a:fillRect/>
                </a:stretch>
              </p:blipFill>
              <p:spPr>
                <a:xfrm>
                  <a:off x="2411160" y="4978860"/>
                  <a:ext cx="10080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194" name="Ink 193">
                  <a:extLst>
                    <a:ext uri="{FF2B5EF4-FFF2-40B4-BE49-F238E27FC236}">
                      <a16:creationId xmlns:a16="http://schemas.microsoft.com/office/drawing/2014/main" id="{30BA34F8-868E-48CD-02C0-817EC733EE1E}"/>
                    </a:ext>
                  </a:extLst>
                </p14:cNvPr>
                <p14:cNvContentPartPr/>
                <p14:nvPr/>
              </p14:nvContentPartPr>
              <p14:xfrm>
                <a:off x="2572080" y="4980300"/>
                <a:ext cx="69120" cy="112680"/>
              </p14:xfrm>
            </p:contentPart>
          </mc:Choice>
          <mc:Fallback xmlns="">
            <p:pic>
              <p:nvPicPr>
                <p:cNvPr id="194" name="Ink 193">
                  <a:extLst>
                    <a:ext uri="{FF2B5EF4-FFF2-40B4-BE49-F238E27FC236}">
                      <a16:creationId xmlns:a16="http://schemas.microsoft.com/office/drawing/2014/main" id="{30BA34F8-868E-48CD-02C0-817EC733EE1E}"/>
                    </a:ext>
                  </a:extLst>
                </p:cNvPr>
                <p:cNvPicPr/>
                <p:nvPr/>
              </p:nvPicPr>
              <p:blipFill>
                <a:blip r:embed="rId277"/>
                <a:stretch>
                  <a:fillRect/>
                </a:stretch>
              </p:blipFill>
              <p:spPr>
                <a:xfrm>
                  <a:off x="2554440" y="4962300"/>
                  <a:ext cx="10476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195" name="Ink 194">
                  <a:extLst>
                    <a:ext uri="{FF2B5EF4-FFF2-40B4-BE49-F238E27FC236}">
                      <a16:creationId xmlns:a16="http://schemas.microsoft.com/office/drawing/2014/main" id="{8B596909-4C5F-E68C-2499-D75D4C511C81}"/>
                    </a:ext>
                  </a:extLst>
                </p14:cNvPr>
                <p14:cNvContentPartPr/>
                <p14:nvPr/>
              </p14:nvContentPartPr>
              <p14:xfrm>
                <a:off x="2702400" y="5012700"/>
                <a:ext cx="93600" cy="93240"/>
              </p14:xfrm>
            </p:contentPart>
          </mc:Choice>
          <mc:Fallback xmlns="">
            <p:pic>
              <p:nvPicPr>
                <p:cNvPr id="195" name="Ink 194">
                  <a:extLst>
                    <a:ext uri="{FF2B5EF4-FFF2-40B4-BE49-F238E27FC236}">
                      <a16:creationId xmlns:a16="http://schemas.microsoft.com/office/drawing/2014/main" id="{8B596909-4C5F-E68C-2499-D75D4C511C81}"/>
                    </a:ext>
                  </a:extLst>
                </p:cNvPr>
                <p:cNvPicPr/>
                <p:nvPr/>
              </p:nvPicPr>
              <p:blipFill>
                <a:blip r:embed="rId279"/>
                <a:stretch>
                  <a:fillRect/>
                </a:stretch>
              </p:blipFill>
              <p:spPr>
                <a:xfrm>
                  <a:off x="2684760" y="4994700"/>
                  <a:ext cx="12924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196" name="Ink 195">
                  <a:extLst>
                    <a:ext uri="{FF2B5EF4-FFF2-40B4-BE49-F238E27FC236}">
                      <a16:creationId xmlns:a16="http://schemas.microsoft.com/office/drawing/2014/main" id="{6256AC8A-4C2C-75B2-4B98-503DCD67DDF4}"/>
                    </a:ext>
                  </a:extLst>
                </p14:cNvPr>
                <p14:cNvContentPartPr/>
                <p14:nvPr/>
              </p14:nvContentPartPr>
              <p14:xfrm>
                <a:off x="2874120" y="4873020"/>
                <a:ext cx="26640" cy="218520"/>
              </p14:xfrm>
            </p:contentPart>
          </mc:Choice>
          <mc:Fallback xmlns="">
            <p:pic>
              <p:nvPicPr>
                <p:cNvPr id="196" name="Ink 195">
                  <a:extLst>
                    <a:ext uri="{FF2B5EF4-FFF2-40B4-BE49-F238E27FC236}">
                      <a16:creationId xmlns:a16="http://schemas.microsoft.com/office/drawing/2014/main" id="{6256AC8A-4C2C-75B2-4B98-503DCD67DDF4}"/>
                    </a:ext>
                  </a:extLst>
                </p:cNvPr>
                <p:cNvPicPr/>
                <p:nvPr/>
              </p:nvPicPr>
              <p:blipFill>
                <a:blip r:embed="rId281"/>
                <a:stretch>
                  <a:fillRect/>
                </a:stretch>
              </p:blipFill>
              <p:spPr>
                <a:xfrm>
                  <a:off x="2856120" y="4855020"/>
                  <a:ext cx="6228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97" name="Ink 196">
                  <a:extLst>
                    <a:ext uri="{FF2B5EF4-FFF2-40B4-BE49-F238E27FC236}">
                      <a16:creationId xmlns:a16="http://schemas.microsoft.com/office/drawing/2014/main" id="{4FBA2866-9E8B-6138-FDF7-D4FA42219022}"/>
                    </a:ext>
                  </a:extLst>
                </p14:cNvPr>
                <p14:cNvContentPartPr/>
                <p14:nvPr/>
              </p14:nvContentPartPr>
              <p14:xfrm>
                <a:off x="2842080" y="4952940"/>
                <a:ext cx="110520" cy="19080"/>
              </p14:xfrm>
            </p:contentPart>
          </mc:Choice>
          <mc:Fallback xmlns="">
            <p:pic>
              <p:nvPicPr>
                <p:cNvPr id="197" name="Ink 196">
                  <a:extLst>
                    <a:ext uri="{FF2B5EF4-FFF2-40B4-BE49-F238E27FC236}">
                      <a16:creationId xmlns:a16="http://schemas.microsoft.com/office/drawing/2014/main" id="{4FBA2866-9E8B-6138-FDF7-D4FA42219022}"/>
                    </a:ext>
                  </a:extLst>
                </p:cNvPr>
                <p:cNvPicPr/>
                <p:nvPr/>
              </p:nvPicPr>
              <p:blipFill>
                <a:blip r:embed="rId283"/>
                <a:stretch>
                  <a:fillRect/>
                </a:stretch>
              </p:blipFill>
              <p:spPr>
                <a:xfrm>
                  <a:off x="2824080" y="4934940"/>
                  <a:ext cx="14616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198" name="Ink 197">
                  <a:extLst>
                    <a:ext uri="{FF2B5EF4-FFF2-40B4-BE49-F238E27FC236}">
                      <a16:creationId xmlns:a16="http://schemas.microsoft.com/office/drawing/2014/main" id="{12C65F01-484B-27D7-160D-27E82D93396C}"/>
                    </a:ext>
                  </a:extLst>
                </p14:cNvPr>
                <p14:cNvContentPartPr/>
                <p14:nvPr/>
              </p14:nvContentPartPr>
              <p14:xfrm>
                <a:off x="3016320" y="4998660"/>
                <a:ext cx="74160" cy="91800"/>
              </p14:xfrm>
            </p:contentPart>
          </mc:Choice>
          <mc:Fallback xmlns="">
            <p:pic>
              <p:nvPicPr>
                <p:cNvPr id="198" name="Ink 197">
                  <a:extLst>
                    <a:ext uri="{FF2B5EF4-FFF2-40B4-BE49-F238E27FC236}">
                      <a16:creationId xmlns:a16="http://schemas.microsoft.com/office/drawing/2014/main" id="{12C65F01-484B-27D7-160D-27E82D93396C}"/>
                    </a:ext>
                  </a:extLst>
                </p:cNvPr>
                <p:cNvPicPr/>
                <p:nvPr/>
              </p:nvPicPr>
              <p:blipFill>
                <a:blip r:embed="rId285"/>
                <a:stretch>
                  <a:fillRect/>
                </a:stretch>
              </p:blipFill>
              <p:spPr>
                <a:xfrm>
                  <a:off x="2998320" y="4980660"/>
                  <a:ext cx="1098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199" name="Ink 198">
                  <a:extLst>
                    <a:ext uri="{FF2B5EF4-FFF2-40B4-BE49-F238E27FC236}">
                      <a16:creationId xmlns:a16="http://schemas.microsoft.com/office/drawing/2014/main" id="{644E5573-C9B0-A125-21D2-4D77632E9AAF}"/>
                    </a:ext>
                  </a:extLst>
                </p14:cNvPr>
                <p14:cNvContentPartPr/>
                <p14:nvPr/>
              </p14:nvContentPartPr>
              <p14:xfrm>
                <a:off x="3168240" y="4967700"/>
                <a:ext cx="146880" cy="86040"/>
              </p14:xfrm>
            </p:contentPart>
          </mc:Choice>
          <mc:Fallback xmlns="">
            <p:pic>
              <p:nvPicPr>
                <p:cNvPr id="199" name="Ink 198">
                  <a:extLst>
                    <a:ext uri="{FF2B5EF4-FFF2-40B4-BE49-F238E27FC236}">
                      <a16:creationId xmlns:a16="http://schemas.microsoft.com/office/drawing/2014/main" id="{644E5573-C9B0-A125-21D2-4D77632E9AAF}"/>
                    </a:ext>
                  </a:extLst>
                </p:cNvPr>
                <p:cNvPicPr/>
                <p:nvPr/>
              </p:nvPicPr>
              <p:blipFill>
                <a:blip r:embed="rId287"/>
                <a:stretch>
                  <a:fillRect/>
                </a:stretch>
              </p:blipFill>
              <p:spPr>
                <a:xfrm>
                  <a:off x="3150240" y="4950060"/>
                  <a:ext cx="182520" cy="121680"/>
                </a:xfrm>
                <a:prstGeom prst="rect">
                  <a:avLst/>
                </a:prstGeom>
              </p:spPr>
            </p:pic>
          </mc:Fallback>
        </mc:AlternateContent>
      </p:grpSp>
      <p:grpSp>
        <p:nvGrpSpPr>
          <p:cNvPr id="206" name="Group 205">
            <a:extLst>
              <a:ext uri="{FF2B5EF4-FFF2-40B4-BE49-F238E27FC236}">
                <a16:creationId xmlns:a16="http://schemas.microsoft.com/office/drawing/2014/main" id="{96168F20-282E-F303-29F3-FB364B2F0297}"/>
              </a:ext>
            </a:extLst>
          </p:cNvPr>
          <p:cNvGrpSpPr/>
          <p:nvPr/>
        </p:nvGrpSpPr>
        <p:grpSpPr>
          <a:xfrm>
            <a:off x="6157680" y="4550460"/>
            <a:ext cx="333000" cy="491760"/>
            <a:chOff x="6157680" y="4550460"/>
            <a:chExt cx="333000" cy="491760"/>
          </a:xfrm>
        </p:grpSpPr>
        <mc:AlternateContent xmlns:mc="http://schemas.openxmlformats.org/markup-compatibility/2006" xmlns:p14="http://schemas.microsoft.com/office/powerpoint/2010/main">
          <mc:Choice Requires="p14">
            <p:contentPart p14:bwMode="auto" r:id="rId288">
              <p14:nvContentPartPr>
                <p14:cNvPr id="201" name="Ink 200">
                  <a:extLst>
                    <a:ext uri="{FF2B5EF4-FFF2-40B4-BE49-F238E27FC236}">
                      <a16:creationId xmlns:a16="http://schemas.microsoft.com/office/drawing/2014/main" id="{DB3BD771-D225-D8BF-74E4-576DD35BCB7C}"/>
                    </a:ext>
                  </a:extLst>
                </p14:cNvPr>
                <p14:cNvContentPartPr/>
                <p14:nvPr/>
              </p14:nvContentPartPr>
              <p14:xfrm>
                <a:off x="6157680" y="4822980"/>
                <a:ext cx="73440" cy="122040"/>
              </p14:xfrm>
            </p:contentPart>
          </mc:Choice>
          <mc:Fallback xmlns="">
            <p:pic>
              <p:nvPicPr>
                <p:cNvPr id="201" name="Ink 200">
                  <a:extLst>
                    <a:ext uri="{FF2B5EF4-FFF2-40B4-BE49-F238E27FC236}">
                      <a16:creationId xmlns:a16="http://schemas.microsoft.com/office/drawing/2014/main" id="{DB3BD771-D225-D8BF-74E4-576DD35BCB7C}"/>
                    </a:ext>
                  </a:extLst>
                </p:cNvPr>
                <p:cNvPicPr/>
                <p:nvPr/>
              </p:nvPicPr>
              <p:blipFill>
                <a:blip r:embed="rId289"/>
                <a:stretch>
                  <a:fillRect/>
                </a:stretch>
              </p:blipFill>
              <p:spPr>
                <a:xfrm>
                  <a:off x="6149040" y="4813980"/>
                  <a:ext cx="9108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02" name="Ink 201">
                  <a:extLst>
                    <a:ext uri="{FF2B5EF4-FFF2-40B4-BE49-F238E27FC236}">
                      <a16:creationId xmlns:a16="http://schemas.microsoft.com/office/drawing/2014/main" id="{07E18EE0-6350-53BB-C45A-AC7C6E9C0322}"/>
                    </a:ext>
                  </a:extLst>
                </p14:cNvPr>
                <p14:cNvContentPartPr/>
                <p14:nvPr/>
              </p14:nvContentPartPr>
              <p14:xfrm>
                <a:off x="6275400" y="4817940"/>
                <a:ext cx="64440" cy="96840"/>
              </p14:xfrm>
            </p:contentPart>
          </mc:Choice>
          <mc:Fallback xmlns="">
            <p:pic>
              <p:nvPicPr>
                <p:cNvPr id="202" name="Ink 201">
                  <a:extLst>
                    <a:ext uri="{FF2B5EF4-FFF2-40B4-BE49-F238E27FC236}">
                      <a16:creationId xmlns:a16="http://schemas.microsoft.com/office/drawing/2014/main" id="{07E18EE0-6350-53BB-C45A-AC7C6E9C0322}"/>
                    </a:ext>
                  </a:extLst>
                </p:cNvPr>
                <p:cNvPicPr/>
                <p:nvPr/>
              </p:nvPicPr>
              <p:blipFill>
                <a:blip r:embed="rId291"/>
                <a:stretch>
                  <a:fillRect/>
                </a:stretch>
              </p:blipFill>
              <p:spPr>
                <a:xfrm>
                  <a:off x="6266400" y="4809300"/>
                  <a:ext cx="8208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03" name="Ink 202">
                  <a:extLst>
                    <a:ext uri="{FF2B5EF4-FFF2-40B4-BE49-F238E27FC236}">
                      <a16:creationId xmlns:a16="http://schemas.microsoft.com/office/drawing/2014/main" id="{40D06D8B-C980-DF04-D9DB-C060B3170CA1}"/>
                    </a:ext>
                  </a:extLst>
                </p14:cNvPr>
                <p14:cNvContentPartPr/>
                <p14:nvPr/>
              </p14:nvContentPartPr>
              <p14:xfrm>
                <a:off x="6360720" y="4756740"/>
                <a:ext cx="37080" cy="46440"/>
              </p14:xfrm>
            </p:contentPart>
          </mc:Choice>
          <mc:Fallback xmlns="">
            <p:pic>
              <p:nvPicPr>
                <p:cNvPr id="203" name="Ink 202">
                  <a:extLst>
                    <a:ext uri="{FF2B5EF4-FFF2-40B4-BE49-F238E27FC236}">
                      <a16:creationId xmlns:a16="http://schemas.microsoft.com/office/drawing/2014/main" id="{40D06D8B-C980-DF04-D9DB-C060B3170CA1}"/>
                    </a:ext>
                  </a:extLst>
                </p:cNvPr>
                <p:cNvPicPr/>
                <p:nvPr/>
              </p:nvPicPr>
              <p:blipFill>
                <a:blip r:embed="rId293"/>
                <a:stretch>
                  <a:fillRect/>
                </a:stretch>
              </p:blipFill>
              <p:spPr>
                <a:xfrm>
                  <a:off x="6352080" y="4748100"/>
                  <a:ext cx="5472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04" name="Ink 203">
                  <a:extLst>
                    <a:ext uri="{FF2B5EF4-FFF2-40B4-BE49-F238E27FC236}">
                      <a16:creationId xmlns:a16="http://schemas.microsoft.com/office/drawing/2014/main" id="{3CA5731C-368E-D331-179F-A9F009BB2F8C}"/>
                    </a:ext>
                  </a:extLst>
                </p14:cNvPr>
                <p14:cNvContentPartPr/>
                <p14:nvPr/>
              </p14:nvContentPartPr>
              <p14:xfrm>
                <a:off x="6418680" y="4550460"/>
                <a:ext cx="56160" cy="491760"/>
              </p14:xfrm>
            </p:contentPart>
          </mc:Choice>
          <mc:Fallback xmlns="">
            <p:pic>
              <p:nvPicPr>
                <p:cNvPr id="204" name="Ink 203">
                  <a:extLst>
                    <a:ext uri="{FF2B5EF4-FFF2-40B4-BE49-F238E27FC236}">
                      <a16:creationId xmlns:a16="http://schemas.microsoft.com/office/drawing/2014/main" id="{3CA5731C-368E-D331-179F-A9F009BB2F8C}"/>
                    </a:ext>
                  </a:extLst>
                </p:cNvPr>
                <p:cNvPicPr/>
                <p:nvPr/>
              </p:nvPicPr>
              <p:blipFill>
                <a:blip r:embed="rId295"/>
                <a:stretch>
                  <a:fillRect/>
                </a:stretch>
              </p:blipFill>
              <p:spPr>
                <a:xfrm>
                  <a:off x="6410040" y="4541820"/>
                  <a:ext cx="73800" cy="50940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05" name="Ink 204">
                  <a:extLst>
                    <a:ext uri="{FF2B5EF4-FFF2-40B4-BE49-F238E27FC236}">
                      <a16:creationId xmlns:a16="http://schemas.microsoft.com/office/drawing/2014/main" id="{D7A43C69-48CA-DD7F-CEED-AC5D8DEC9798}"/>
                    </a:ext>
                  </a:extLst>
                </p14:cNvPr>
                <p14:cNvContentPartPr/>
                <p14:nvPr/>
              </p14:nvContentPartPr>
              <p14:xfrm>
                <a:off x="6440280" y="4970940"/>
                <a:ext cx="50400" cy="57240"/>
              </p14:xfrm>
            </p:contentPart>
          </mc:Choice>
          <mc:Fallback xmlns="">
            <p:pic>
              <p:nvPicPr>
                <p:cNvPr id="205" name="Ink 204">
                  <a:extLst>
                    <a:ext uri="{FF2B5EF4-FFF2-40B4-BE49-F238E27FC236}">
                      <a16:creationId xmlns:a16="http://schemas.microsoft.com/office/drawing/2014/main" id="{D7A43C69-48CA-DD7F-CEED-AC5D8DEC9798}"/>
                    </a:ext>
                  </a:extLst>
                </p:cNvPr>
                <p:cNvPicPr/>
                <p:nvPr/>
              </p:nvPicPr>
              <p:blipFill>
                <a:blip r:embed="rId297"/>
                <a:stretch>
                  <a:fillRect/>
                </a:stretch>
              </p:blipFill>
              <p:spPr>
                <a:xfrm>
                  <a:off x="6431280" y="4961940"/>
                  <a:ext cx="68040" cy="74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8">
            <p14:nvContentPartPr>
              <p14:cNvPr id="207" name="Ink 206">
                <a:extLst>
                  <a:ext uri="{FF2B5EF4-FFF2-40B4-BE49-F238E27FC236}">
                    <a16:creationId xmlns:a16="http://schemas.microsoft.com/office/drawing/2014/main" id="{A86775E5-6B59-36E7-EAFF-6A6A13B2EF21}"/>
                  </a:ext>
                </a:extLst>
              </p14:cNvPr>
              <p14:cNvContentPartPr/>
              <p14:nvPr/>
            </p14:nvContentPartPr>
            <p14:xfrm>
              <a:off x="6397440" y="4564860"/>
              <a:ext cx="75600" cy="48960"/>
            </p14:xfrm>
          </p:contentPart>
        </mc:Choice>
        <mc:Fallback xmlns="">
          <p:pic>
            <p:nvPicPr>
              <p:cNvPr id="207" name="Ink 206">
                <a:extLst>
                  <a:ext uri="{FF2B5EF4-FFF2-40B4-BE49-F238E27FC236}">
                    <a16:creationId xmlns:a16="http://schemas.microsoft.com/office/drawing/2014/main" id="{A86775E5-6B59-36E7-EAFF-6A6A13B2EF21}"/>
                  </a:ext>
                </a:extLst>
              </p:cNvPr>
              <p:cNvPicPr/>
              <p:nvPr/>
            </p:nvPicPr>
            <p:blipFill>
              <a:blip r:embed="rId299"/>
              <a:stretch>
                <a:fillRect/>
              </a:stretch>
            </p:blipFill>
            <p:spPr>
              <a:xfrm>
                <a:off x="6388800" y="4556220"/>
                <a:ext cx="9324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08" name="Ink 207">
                <a:extLst>
                  <a:ext uri="{FF2B5EF4-FFF2-40B4-BE49-F238E27FC236}">
                    <a16:creationId xmlns:a16="http://schemas.microsoft.com/office/drawing/2014/main" id="{0DF5602C-1F3B-4A71-28CD-E3023FA7888A}"/>
                  </a:ext>
                </a:extLst>
              </p14:cNvPr>
              <p14:cNvContentPartPr/>
              <p14:nvPr/>
            </p14:nvContentPartPr>
            <p14:xfrm>
              <a:off x="6882720" y="5023860"/>
              <a:ext cx="3600" cy="1800"/>
            </p14:xfrm>
          </p:contentPart>
        </mc:Choice>
        <mc:Fallback xmlns="">
          <p:pic>
            <p:nvPicPr>
              <p:cNvPr id="208" name="Ink 207">
                <a:extLst>
                  <a:ext uri="{FF2B5EF4-FFF2-40B4-BE49-F238E27FC236}">
                    <a16:creationId xmlns:a16="http://schemas.microsoft.com/office/drawing/2014/main" id="{0DF5602C-1F3B-4A71-28CD-E3023FA7888A}"/>
                  </a:ext>
                </a:extLst>
              </p:cNvPr>
              <p:cNvPicPr/>
              <p:nvPr/>
            </p:nvPicPr>
            <p:blipFill>
              <a:blip r:embed="rId301"/>
              <a:stretch>
                <a:fillRect/>
              </a:stretch>
            </p:blipFill>
            <p:spPr>
              <a:xfrm>
                <a:off x="6873720" y="5014860"/>
                <a:ext cx="21240" cy="19440"/>
              </a:xfrm>
              <a:prstGeom prst="rect">
                <a:avLst/>
              </a:prstGeom>
            </p:spPr>
          </p:pic>
        </mc:Fallback>
      </mc:AlternateContent>
      <p:grpSp>
        <p:nvGrpSpPr>
          <p:cNvPr id="211" name="Group 210">
            <a:extLst>
              <a:ext uri="{FF2B5EF4-FFF2-40B4-BE49-F238E27FC236}">
                <a16:creationId xmlns:a16="http://schemas.microsoft.com/office/drawing/2014/main" id="{F260B0FC-7173-B4BA-1008-CDA00F537156}"/>
              </a:ext>
            </a:extLst>
          </p:cNvPr>
          <p:cNvGrpSpPr/>
          <p:nvPr/>
        </p:nvGrpSpPr>
        <p:grpSpPr>
          <a:xfrm>
            <a:off x="6373320" y="3990660"/>
            <a:ext cx="512640" cy="1034280"/>
            <a:chOff x="6373320" y="3990660"/>
            <a:chExt cx="512640" cy="1034280"/>
          </a:xfrm>
        </p:grpSpPr>
        <mc:AlternateContent xmlns:mc="http://schemas.openxmlformats.org/markup-compatibility/2006" xmlns:p14="http://schemas.microsoft.com/office/powerpoint/2010/main">
          <mc:Choice Requires="p14">
            <p:contentPart p14:bwMode="auto" r:id="rId302">
              <p14:nvContentPartPr>
                <p14:cNvPr id="209" name="Ink 208">
                  <a:extLst>
                    <a:ext uri="{FF2B5EF4-FFF2-40B4-BE49-F238E27FC236}">
                      <a16:creationId xmlns:a16="http://schemas.microsoft.com/office/drawing/2014/main" id="{D46C54F4-D6D1-68BE-4C49-185D64278105}"/>
                    </a:ext>
                  </a:extLst>
                </p14:cNvPr>
                <p14:cNvContentPartPr/>
                <p14:nvPr/>
              </p14:nvContentPartPr>
              <p14:xfrm>
                <a:off x="6390240" y="4006860"/>
                <a:ext cx="495720" cy="1018080"/>
              </p14:xfrm>
            </p:contentPart>
          </mc:Choice>
          <mc:Fallback xmlns="">
            <p:pic>
              <p:nvPicPr>
                <p:cNvPr id="209" name="Ink 208">
                  <a:extLst>
                    <a:ext uri="{FF2B5EF4-FFF2-40B4-BE49-F238E27FC236}">
                      <a16:creationId xmlns:a16="http://schemas.microsoft.com/office/drawing/2014/main" id="{D46C54F4-D6D1-68BE-4C49-185D64278105}"/>
                    </a:ext>
                  </a:extLst>
                </p:cNvPr>
                <p:cNvPicPr/>
                <p:nvPr/>
              </p:nvPicPr>
              <p:blipFill>
                <a:blip r:embed="rId303"/>
                <a:stretch>
                  <a:fillRect/>
                </a:stretch>
              </p:blipFill>
              <p:spPr>
                <a:xfrm>
                  <a:off x="6381240" y="3997860"/>
                  <a:ext cx="513360" cy="103572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210" name="Ink 209">
                  <a:extLst>
                    <a:ext uri="{FF2B5EF4-FFF2-40B4-BE49-F238E27FC236}">
                      <a16:creationId xmlns:a16="http://schemas.microsoft.com/office/drawing/2014/main" id="{BE59AFEA-E8DC-96AA-6F9D-466B736743D7}"/>
                    </a:ext>
                  </a:extLst>
                </p14:cNvPr>
                <p14:cNvContentPartPr/>
                <p14:nvPr/>
              </p14:nvContentPartPr>
              <p14:xfrm>
                <a:off x="6373320" y="3990660"/>
                <a:ext cx="56520" cy="90360"/>
              </p14:xfrm>
            </p:contentPart>
          </mc:Choice>
          <mc:Fallback xmlns="">
            <p:pic>
              <p:nvPicPr>
                <p:cNvPr id="210" name="Ink 209">
                  <a:extLst>
                    <a:ext uri="{FF2B5EF4-FFF2-40B4-BE49-F238E27FC236}">
                      <a16:creationId xmlns:a16="http://schemas.microsoft.com/office/drawing/2014/main" id="{BE59AFEA-E8DC-96AA-6F9D-466B736743D7}"/>
                    </a:ext>
                  </a:extLst>
                </p:cNvPr>
                <p:cNvPicPr/>
                <p:nvPr/>
              </p:nvPicPr>
              <p:blipFill>
                <a:blip r:embed="rId305"/>
                <a:stretch>
                  <a:fillRect/>
                </a:stretch>
              </p:blipFill>
              <p:spPr>
                <a:xfrm>
                  <a:off x="6364320" y="3981660"/>
                  <a:ext cx="74160" cy="10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6">
            <p14:nvContentPartPr>
              <p14:cNvPr id="212" name="Ink 211">
                <a:extLst>
                  <a:ext uri="{FF2B5EF4-FFF2-40B4-BE49-F238E27FC236}">
                    <a16:creationId xmlns:a16="http://schemas.microsoft.com/office/drawing/2014/main" id="{D1EE7703-D8A3-7258-1E3F-BE2D7F545194}"/>
                  </a:ext>
                </a:extLst>
              </p14:cNvPr>
              <p14:cNvContentPartPr/>
              <p14:nvPr/>
            </p14:nvContentPartPr>
            <p14:xfrm>
              <a:off x="6833760" y="4946100"/>
              <a:ext cx="111240" cy="110520"/>
            </p14:xfrm>
          </p:contentPart>
        </mc:Choice>
        <mc:Fallback xmlns="">
          <p:pic>
            <p:nvPicPr>
              <p:cNvPr id="212" name="Ink 211">
                <a:extLst>
                  <a:ext uri="{FF2B5EF4-FFF2-40B4-BE49-F238E27FC236}">
                    <a16:creationId xmlns:a16="http://schemas.microsoft.com/office/drawing/2014/main" id="{D1EE7703-D8A3-7258-1E3F-BE2D7F545194}"/>
                  </a:ext>
                </a:extLst>
              </p:cNvPr>
              <p:cNvPicPr/>
              <p:nvPr/>
            </p:nvPicPr>
            <p:blipFill>
              <a:blip r:embed="rId307"/>
              <a:stretch>
                <a:fillRect/>
              </a:stretch>
            </p:blipFill>
            <p:spPr>
              <a:xfrm>
                <a:off x="6824760" y="4937100"/>
                <a:ext cx="128880" cy="128160"/>
              </a:xfrm>
              <a:prstGeom prst="rect">
                <a:avLst/>
              </a:prstGeom>
            </p:spPr>
          </p:pic>
        </mc:Fallback>
      </mc:AlternateContent>
      <p:grpSp>
        <p:nvGrpSpPr>
          <p:cNvPr id="217" name="Group 216">
            <a:extLst>
              <a:ext uri="{FF2B5EF4-FFF2-40B4-BE49-F238E27FC236}">
                <a16:creationId xmlns:a16="http://schemas.microsoft.com/office/drawing/2014/main" id="{0F19046A-1D05-C5E7-43BB-E9AA33D3A6AC}"/>
              </a:ext>
            </a:extLst>
          </p:cNvPr>
          <p:cNvGrpSpPr/>
          <p:nvPr/>
        </p:nvGrpSpPr>
        <p:grpSpPr>
          <a:xfrm>
            <a:off x="6808200" y="4420500"/>
            <a:ext cx="209520" cy="167040"/>
            <a:chOff x="6808200" y="4420500"/>
            <a:chExt cx="209520" cy="167040"/>
          </a:xfrm>
        </p:grpSpPr>
        <mc:AlternateContent xmlns:mc="http://schemas.openxmlformats.org/markup-compatibility/2006" xmlns:p14="http://schemas.microsoft.com/office/powerpoint/2010/main">
          <mc:Choice Requires="p14">
            <p:contentPart p14:bwMode="auto" r:id="rId308">
              <p14:nvContentPartPr>
                <p14:cNvPr id="213" name="Ink 212">
                  <a:extLst>
                    <a:ext uri="{FF2B5EF4-FFF2-40B4-BE49-F238E27FC236}">
                      <a16:creationId xmlns:a16="http://schemas.microsoft.com/office/drawing/2014/main" id="{676A0B2C-A42D-4FC1-489F-576E9214CD6C}"/>
                    </a:ext>
                  </a:extLst>
                </p14:cNvPr>
                <p14:cNvContentPartPr/>
                <p14:nvPr/>
              </p14:nvContentPartPr>
              <p14:xfrm>
                <a:off x="6808200" y="4474140"/>
                <a:ext cx="75960" cy="113400"/>
              </p14:xfrm>
            </p:contentPart>
          </mc:Choice>
          <mc:Fallback xmlns="">
            <p:pic>
              <p:nvPicPr>
                <p:cNvPr id="213" name="Ink 212">
                  <a:extLst>
                    <a:ext uri="{FF2B5EF4-FFF2-40B4-BE49-F238E27FC236}">
                      <a16:creationId xmlns:a16="http://schemas.microsoft.com/office/drawing/2014/main" id="{676A0B2C-A42D-4FC1-489F-576E9214CD6C}"/>
                    </a:ext>
                  </a:extLst>
                </p:cNvPr>
                <p:cNvPicPr/>
                <p:nvPr/>
              </p:nvPicPr>
              <p:blipFill>
                <a:blip r:embed="rId309"/>
                <a:stretch>
                  <a:fillRect/>
                </a:stretch>
              </p:blipFill>
              <p:spPr>
                <a:xfrm>
                  <a:off x="6799200" y="4465500"/>
                  <a:ext cx="9360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14" name="Ink 213">
                  <a:extLst>
                    <a:ext uri="{FF2B5EF4-FFF2-40B4-BE49-F238E27FC236}">
                      <a16:creationId xmlns:a16="http://schemas.microsoft.com/office/drawing/2014/main" id="{B8EA7F90-A6CD-7C6B-5537-414E74565FDB}"/>
                    </a:ext>
                  </a:extLst>
                </p14:cNvPr>
                <p14:cNvContentPartPr/>
                <p14:nvPr/>
              </p14:nvContentPartPr>
              <p14:xfrm>
                <a:off x="6902160" y="4494660"/>
                <a:ext cx="48960" cy="73800"/>
              </p14:xfrm>
            </p:contentPart>
          </mc:Choice>
          <mc:Fallback xmlns="">
            <p:pic>
              <p:nvPicPr>
                <p:cNvPr id="214" name="Ink 213">
                  <a:extLst>
                    <a:ext uri="{FF2B5EF4-FFF2-40B4-BE49-F238E27FC236}">
                      <a16:creationId xmlns:a16="http://schemas.microsoft.com/office/drawing/2014/main" id="{B8EA7F90-A6CD-7C6B-5537-414E74565FDB}"/>
                    </a:ext>
                  </a:extLst>
                </p:cNvPr>
                <p:cNvPicPr/>
                <p:nvPr/>
              </p:nvPicPr>
              <p:blipFill>
                <a:blip r:embed="rId311"/>
                <a:stretch>
                  <a:fillRect/>
                </a:stretch>
              </p:blipFill>
              <p:spPr>
                <a:xfrm>
                  <a:off x="6893520" y="4486020"/>
                  <a:ext cx="6660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16" name="Ink 215">
                  <a:extLst>
                    <a:ext uri="{FF2B5EF4-FFF2-40B4-BE49-F238E27FC236}">
                      <a16:creationId xmlns:a16="http://schemas.microsoft.com/office/drawing/2014/main" id="{B9740E85-6B94-01FD-FEFB-ABCF594A0CE6}"/>
                    </a:ext>
                  </a:extLst>
                </p14:cNvPr>
                <p14:cNvContentPartPr/>
                <p14:nvPr/>
              </p14:nvContentPartPr>
              <p14:xfrm>
                <a:off x="6968760" y="4420500"/>
                <a:ext cx="48960" cy="76320"/>
              </p14:xfrm>
            </p:contentPart>
          </mc:Choice>
          <mc:Fallback xmlns="">
            <p:pic>
              <p:nvPicPr>
                <p:cNvPr id="216" name="Ink 215">
                  <a:extLst>
                    <a:ext uri="{FF2B5EF4-FFF2-40B4-BE49-F238E27FC236}">
                      <a16:creationId xmlns:a16="http://schemas.microsoft.com/office/drawing/2014/main" id="{B9740E85-6B94-01FD-FEFB-ABCF594A0CE6}"/>
                    </a:ext>
                  </a:extLst>
                </p:cNvPr>
                <p:cNvPicPr/>
                <p:nvPr/>
              </p:nvPicPr>
              <p:blipFill>
                <a:blip r:embed="rId313"/>
                <a:stretch>
                  <a:fillRect/>
                </a:stretch>
              </p:blipFill>
              <p:spPr>
                <a:xfrm>
                  <a:off x="6960120" y="4411860"/>
                  <a:ext cx="66600" cy="93960"/>
                </a:xfrm>
                <a:prstGeom prst="rect">
                  <a:avLst/>
                </a:prstGeom>
              </p:spPr>
            </p:pic>
          </mc:Fallback>
        </mc:AlternateContent>
      </p:grpSp>
      <p:grpSp>
        <p:nvGrpSpPr>
          <p:cNvPr id="231" name="Group 230">
            <a:extLst>
              <a:ext uri="{FF2B5EF4-FFF2-40B4-BE49-F238E27FC236}">
                <a16:creationId xmlns:a16="http://schemas.microsoft.com/office/drawing/2014/main" id="{3F0ADE89-2784-0B6A-30F7-50E615791971}"/>
              </a:ext>
            </a:extLst>
          </p:cNvPr>
          <p:cNvGrpSpPr/>
          <p:nvPr/>
        </p:nvGrpSpPr>
        <p:grpSpPr>
          <a:xfrm>
            <a:off x="7547280" y="3889860"/>
            <a:ext cx="994680" cy="289800"/>
            <a:chOff x="7547280" y="3889860"/>
            <a:chExt cx="994680" cy="289800"/>
          </a:xfrm>
        </p:grpSpPr>
        <mc:AlternateContent xmlns:mc="http://schemas.openxmlformats.org/markup-compatibility/2006" xmlns:p14="http://schemas.microsoft.com/office/powerpoint/2010/main">
          <mc:Choice Requires="p14">
            <p:contentPart p14:bwMode="auto" r:id="rId314">
              <p14:nvContentPartPr>
                <p14:cNvPr id="218" name="Ink 217">
                  <a:extLst>
                    <a:ext uri="{FF2B5EF4-FFF2-40B4-BE49-F238E27FC236}">
                      <a16:creationId xmlns:a16="http://schemas.microsoft.com/office/drawing/2014/main" id="{9CF5227B-5460-2624-E90D-202E46373556}"/>
                    </a:ext>
                  </a:extLst>
                </p14:cNvPr>
                <p14:cNvContentPartPr/>
                <p14:nvPr/>
              </p14:nvContentPartPr>
              <p14:xfrm>
                <a:off x="7547280" y="3889860"/>
                <a:ext cx="101160" cy="231480"/>
              </p14:xfrm>
            </p:contentPart>
          </mc:Choice>
          <mc:Fallback xmlns="">
            <p:pic>
              <p:nvPicPr>
                <p:cNvPr id="218" name="Ink 217">
                  <a:extLst>
                    <a:ext uri="{FF2B5EF4-FFF2-40B4-BE49-F238E27FC236}">
                      <a16:creationId xmlns:a16="http://schemas.microsoft.com/office/drawing/2014/main" id="{9CF5227B-5460-2624-E90D-202E46373556}"/>
                    </a:ext>
                  </a:extLst>
                </p:cNvPr>
                <p:cNvPicPr/>
                <p:nvPr/>
              </p:nvPicPr>
              <p:blipFill>
                <a:blip r:embed="rId315"/>
                <a:stretch>
                  <a:fillRect/>
                </a:stretch>
              </p:blipFill>
              <p:spPr>
                <a:xfrm>
                  <a:off x="7538280" y="3880860"/>
                  <a:ext cx="1188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219" name="Ink 218">
                  <a:extLst>
                    <a:ext uri="{FF2B5EF4-FFF2-40B4-BE49-F238E27FC236}">
                      <a16:creationId xmlns:a16="http://schemas.microsoft.com/office/drawing/2014/main" id="{EF90AE87-F481-72D2-FCB3-94A3A816AA38}"/>
                    </a:ext>
                  </a:extLst>
                </p14:cNvPr>
                <p14:cNvContentPartPr/>
                <p14:nvPr/>
              </p14:nvContentPartPr>
              <p14:xfrm>
                <a:off x="7635480" y="4073460"/>
                <a:ext cx="86760" cy="90000"/>
              </p14:xfrm>
            </p:contentPart>
          </mc:Choice>
          <mc:Fallback xmlns="">
            <p:pic>
              <p:nvPicPr>
                <p:cNvPr id="219" name="Ink 218">
                  <a:extLst>
                    <a:ext uri="{FF2B5EF4-FFF2-40B4-BE49-F238E27FC236}">
                      <a16:creationId xmlns:a16="http://schemas.microsoft.com/office/drawing/2014/main" id="{EF90AE87-F481-72D2-FCB3-94A3A816AA38}"/>
                    </a:ext>
                  </a:extLst>
                </p:cNvPr>
                <p:cNvPicPr/>
                <p:nvPr/>
              </p:nvPicPr>
              <p:blipFill>
                <a:blip r:embed="rId317"/>
                <a:stretch>
                  <a:fillRect/>
                </a:stretch>
              </p:blipFill>
              <p:spPr>
                <a:xfrm>
                  <a:off x="7626480" y="4064820"/>
                  <a:ext cx="10440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221" name="Ink 220">
                  <a:extLst>
                    <a:ext uri="{FF2B5EF4-FFF2-40B4-BE49-F238E27FC236}">
                      <a16:creationId xmlns:a16="http://schemas.microsoft.com/office/drawing/2014/main" id="{80E6F8D0-222D-77E9-57F5-364578466EE1}"/>
                    </a:ext>
                  </a:extLst>
                </p14:cNvPr>
                <p14:cNvContentPartPr/>
                <p14:nvPr/>
              </p14:nvContentPartPr>
              <p14:xfrm>
                <a:off x="7855080" y="3979140"/>
                <a:ext cx="48960" cy="160200"/>
              </p14:xfrm>
            </p:contentPart>
          </mc:Choice>
          <mc:Fallback xmlns="">
            <p:pic>
              <p:nvPicPr>
                <p:cNvPr id="221" name="Ink 220">
                  <a:extLst>
                    <a:ext uri="{FF2B5EF4-FFF2-40B4-BE49-F238E27FC236}">
                      <a16:creationId xmlns:a16="http://schemas.microsoft.com/office/drawing/2014/main" id="{80E6F8D0-222D-77E9-57F5-364578466EE1}"/>
                    </a:ext>
                  </a:extLst>
                </p:cNvPr>
                <p:cNvPicPr/>
                <p:nvPr/>
              </p:nvPicPr>
              <p:blipFill>
                <a:blip r:embed="rId319"/>
                <a:stretch>
                  <a:fillRect/>
                </a:stretch>
              </p:blipFill>
              <p:spPr>
                <a:xfrm>
                  <a:off x="7846080" y="3970500"/>
                  <a:ext cx="6660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223" name="Ink 222">
                  <a:extLst>
                    <a:ext uri="{FF2B5EF4-FFF2-40B4-BE49-F238E27FC236}">
                      <a16:creationId xmlns:a16="http://schemas.microsoft.com/office/drawing/2014/main" id="{B8FEB743-391E-C057-F81E-7BC82933FF2F}"/>
                    </a:ext>
                  </a:extLst>
                </p14:cNvPr>
                <p14:cNvContentPartPr/>
                <p14:nvPr/>
              </p14:nvContentPartPr>
              <p14:xfrm>
                <a:off x="7968840" y="3994620"/>
                <a:ext cx="84960" cy="150840"/>
              </p14:xfrm>
            </p:contentPart>
          </mc:Choice>
          <mc:Fallback xmlns="">
            <p:pic>
              <p:nvPicPr>
                <p:cNvPr id="223" name="Ink 222">
                  <a:extLst>
                    <a:ext uri="{FF2B5EF4-FFF2-40B4-BE49-F238E27FC236}">
                      <a16:creationId xmlns:a16="http://schemas.microsoft.com/office/drawing/2014/main" id="{B8FEB743-391E-C057-F81E-7BC82933FF2F}"/>
                    </a:ext>
                  </a:extLst>
                </p:cNvPr>
                <p:cNvPicPr/>
                <p:nvPr/>
              </p:nvPicPr>
              <p:blipFill>
                <a:blip r:embed="rId321"/>
                <a:stretch>
                  <a:fillRect/>
                </a:stretch>
              </p:blipFill>
              <p:spPr>
                <a:xfrm>
                  <a:off x="7960200" y="3985980"/>
                  <a:ext cx="10260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224" name="Ink 223">
                  <a:extLst>
                    <a:ext uri="{FF2B5EF4-FFF2-40B4-BE49-F238E27FC236}">
                      <a16:creationId xmlns:a16="http://schemas.microsoft.com/office/drawing/2014/main" id="{F9489EB9-5C64-AE5C-5405-DDF5DC5F37EB}"/>
                    </a:ext>
                  </a:extLst>
                </p14:cNvPr>
                <p14:cNvContentPartPr/>
                <p14:nvPr/>
              </p14:nvContentPartPr>
              <p14:xfrm>
                <a:off x="8092680" y="4031340"/>
                <a:ext cx="80280" cy="100800"/>
              </p14:xfrm>
            </p:contentPart>
          </mc:Choice>
          <mc:Fallback xmlns="">
            <p:pic>
              <p:nvPicPr>
                <p:cNvPr id="224" name="Ink 223">
                  <a:extLst>
                    <a:ext uri="{FF2B5EF4-FFF2-40B4-BE49-F238E27FC236}">
                      <a16:creationId xmlns:a16="http://schemas.microsoft.com/office/drawing/2014/main" id="{F9489EB9-5C64-AE5C-5405-DDF5DC5F37EB}"/>
                    </a:ext>
                  </a:extLst>
                </p:cNvPr>
                <p:cNvPicPr/>
                <p:nvPr/>
              </p:nvPicPr>
              <p:blipFill>
                <a:blip r:embed="rId323"/>
                <a:stretch>
                  <a:fillRect/>
                </a:stretch>
              </p:blipFill>
              <p:spPr>
                <a:xfrm>
                  <a:off x="8083680" y="4022340"/>
                  <a:ext cx="9792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225" name="Ink 224">
                  <a:extLst>
                    <a:ext uri="{FF2B5EF4-FFF2-40B4-BE49-F238E27FC236}">
                      <a16:creationId xmlns:a16="http://schemas.microsoft.com/office/drawing/2014/main" id="{DEB99D0F-16C7-6C37-BDB2-FC5E5423B7F7}"/>
                    </a:ext>
                  </a:extLst>
                </p14:cNvPr>
                <p14:cNvContentPartPr/>
                <p14:nvPr/>
              </p14:nvContentPartPr>
              <p14:xfrm>
                <a:off x="8224800" y="3960060"/>
                <a:ext cx="49320" cy="55800"/>
              </p14:xfrm>
            </p:contentPart>
          </mc:Choice>
          <mc:Fallback xmlns="">
            <p:pic>
              <p:nvPicPr>
                <p:cNvPr id="225" name="Ink 224">
                  <a:extLst>
                    <a:ext uri="{FF2B5EF4-FFF2-40B4-BE49-F238E27FC236}">
                      <a16:creationId xmlns:a16="http://schemas.microsoft.com/office/drawing/2014/main" id="{DEB99D0F-16C7-6C37-BDB2-FC5E5423B7F7}"/>
                    </a:ext>
                  </a:extLst>
                </p:cNvPr>
                <p:cNvPicPr/>
                <p:nvPr/>
              </p:nvPicPr>
              <p:blipFill>
                <a:blip r:embed="rId325"/>
                <a:stretch>
                  <a:fillRect/>
                </a:stretch>
              </p:blipFill>
              <p:spPr>
                <a:xfrm>
                  <a:off x="8215800" y="3951420"/>
                  <a:ext cx="6696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226" name="Ink 225">
                  <a:extLst>
                    <a:ext uri="{FF2B5EF4-FFF2-40B4-BE49-F238E27FC236}">
                      <a16:creationId xmlns:a16="http://schemas.microsoft.com/office/drawing/2014/main" id="{2CC4B1D9-90DB-1A08-AC80-D7AD8705253D}"/>
                    </a:ext>
                  </a:extLst>
                </p14:cNvPr>
                <p14:cNvContentPartPr/>
                <p14:nvPr/>
              </p14:nvContentPartPr>
              <p14:xfrm>
                <a:off x="8305800" y="4032060"/>
                <a:ext cx="46800" cy="113400"/>
              </p14:xfrm>
            </p:contentPart>
          </mc:Choice>
          <mc:Fallback xmlns="">
            <p:pic>
              <p:nvPicPr>
                <p:cNvPr id="226" name="Ink 225">
                  <a:extLst>
                    <a:ext uri="{FF2B5EF4-FFF2-40B4-BE49-F238E27FC236}">
                      <a16:creationId xmlns:a16="http://schemas.microsoft.com/office/drawing/2014/main" id="{2CC4B1D9-90DB-1A08-AC80-D7AD8705253D}"/>
                    </a:ext>
                  </a:extLst>
                </p:cNvPr>
                <p:cNvPicPr/>
                <p:nvPr/>
              </p:nvPicPr>
              <p:blipFill>
                <a:blip r:embed="rId327"/>
                <a:stretch>
                  <a:fillRect/>
                </a:stretch>
              </p:blipFill>
              <p:spPr>
                <a:xfrm>
                  <a:off x="8296800" y="4023420"/>
                  <a:ext cx="6444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227" name="Ink 226">
                  <a:extLst>
                    <a:ext uri="{FF2B5EF4-FFF2-40B4-BE49-F238E27FC236}">
                      <a16:creationId xmlns:a16="http://schemas.microsoft.com/office/drawing/2014/main" id="{A3A1F57B-E109-70EB-8E43-C1ACE9DF2188}"/>
                    </a:ext>
                  </a:extLst>
                </p14:cNvPr>
                <p14:cNvContentPartPr/>
                <p14:nvPr/>
              </p14:nvContentPartPr>
              <p14:xfrm>
                <a:off x="8329200" y="4033860"/>
                <a:ext cx="66960" cy="89640"/>
              </p14:xfrm>
            </p:contentPart>
          </mc:Choice>
          <mc:Fallback xmlns="">
            <p:pic>
              <p:nvPicPr>
                <p:cNvPr id="227" name="Ink 226">
                  <a:extLst>
                    <a:ext uri="{FF2B5EF4-FFF2-40B4-BE49-F238E27FC236}">
                      <a16:creationId xmlns:a16="http://schemas.microsoft.com/office/drawing/2014/main" id="{A3A1F57B-E109-70EB-8E43-C1ACE9DF2188}"/>
                    </a:ext>
                  </a:extLst>
                </p:cNvPr>
                <p:cNvPicPr/>
                <p:nvPr/>
              </p:nvPicPr>
              <p:blipFill>
                <a:blip r:embed="rId329"/>
                <a:stretch>
                  <a:fillRect/>
                </a:stretch>
              </p:blipFill>
              <p:spPr>
                <a:xfrm>
                  <a:off x="8320560" y="4025220"/>
                  <a:ext cx="8460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229" name="Ink 228">
                  <a:extLst>
                    <a:ext uri="{FF2B5EF4-FFF2-40B4-BE49-F238E27FC236}">
                      <a16:creationId xmlns:a16="http://schemas.microsoft.com/office/drawing/2014/main" id="{57E8D00B-DC97-310F-E5F0-0AFC3B31260B}"/>
                    </a:ext>
                  </a:extLst>
                </p14:cNvPr>
                <p14:cNvContentPartPr/>
                <p14:nvPr/>
              </p14:nvContentPartPr>
              <p14:xfrm>
                <a:off x="8402640" y="3992100"/>
                <a:ext cx="46080" cy="159480"/>
              </p14:xfrm>
            </p:contentPart>
          </mc:Choice>
          <mc:Fallback xmlns="">
            <p:pic>
              <p:nvPicPr>
                <p:cNvPr id="229" name="Ink 228">
                  <a:extLst>
                    <a:ext uri="{FF2B5EF4-FFF2-40B4-BE49-F238E27FC236}">
                      <a16:creationId xmlns:a16="http://schemas.microsoft.com/office/drawing/2014/main" id="{57E8D00B-DC97-310F-E5F0-0AFC3B31260B}"/>
                    </a:ext>
                  </a:extLst>
                </p:cNvPr>
                <p:cNvPicPr/>
                <p:nvPr/>
              </p:nvPicPr>
              <p:blipFill>
                <a:blip r:embed="rId331"/>
                <a:stretch>
                  <a:fillRect/>
                </a:stretch>
              </p:blipFill>
              <p:spPr>
                <a:xfrm>
                  <a:off x="8394000" y="3983460"/>
                  <a:ext cx="6372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230" name="Ink 229">
                  <a:extLst>
                    <a:ext uri="{FF2B5EF4-FFF2-40B4-BE49-F238E27FC236}">
                      <a16:creationId xmlns:a16="http://schemas.microsoft.com/office/drawing/2014/main" id="{F02E1EBD-D649-9825-69A2-808B2D40659D}"/>
                    </a:ext>
                  </a:extLst>
                </p14:cNvPr>
                <p14:cNvContentPartPr/>
                <p14:nvPr/>
              </p14:nvContentPartPr>
              <p14:xfrm>
                <a:off x="8475000" y="3911820"/>
                <a:ext cx="66960" cy="267840"/>
              </p14:xfrm>
            </p:contentPart>
          </mc:Choice>
          <mc:Fallback xmlns="">
            <p:pic>
              <p:nvPicPr>
                <p:cNvPr id="230" name="Ink 229">
                  <a:extLst>
                    <a:ext uri="{FF2B5EF4-FFF2-40B4-BE49-F238E27FC236}">
                      <a16:creationId xmlns:a16="http://schemas.microsoft.com/office/drawing/2014/main" id="{F02E1EBD-D649-9825-69A2-808B2D40659D}"/>
                    </a:ext>
                  </a:extLst>
                </p:cNvPr>
                <p:cNvPicPr/>
                <p:nvPr/>
              </p:nvPicPr>
              <p:blipFill>
                <a:blip r:embed="rId333"/>
                <a:stretch>
                  <a:fillRect/>
                </a:stretch>
              </p:blipFill>
              <p:spPr>
                <a:xfrm>
                  <a:off x="8466000" y="3902820"/>
                  <a:ext cx="84600" cy="285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4">
            <p14:nvContentPartPr>
              <p14:cNvPr id="232" name="Ink 231">
                <a:extLst>
                  <a:ext uri="{FF2B5EF4-FFF2-40B4-BE49-F238E27FC236}">
                    <a16:creationId xmlns:a16="http://schemas.microsoft.com/office/drawing/2014/main" id="{735E9CE1-E26A-564E-A051-EB27894C833E}"/>
                  </a:ext>
                </a:extLst>
              </p14:cNvPr>
              <p14:cNvContentPartPr/>
              <p14:nvPr/>
            </p14:nvContentPartPr>
            <p14:xfrm>
              <a:off x="7233720" y="3992100"/>
              <a:ext cx="35640" cy="39600"/>
            </p14:xfrm>
          </p:contentPart>
        </mc:Choice>
        <mc:Fallback xmlns="">
          <p:pic>
            <p:nvPicPr>
              <p:cNvPr id="232" name="Ink 231">
                <a:extLst>
                  <a:ext uri="{FF2B5EF4-FFF2-40B4-BE49-F238E27FC236}">
                    <a16:creationId xmlns:a16="http://schemas.microsoft.com/office/drawing/2014/main" id="{735E9CE1-E26A-564E-A051-EB27894C833E}"/>
                  </a:ext>
                </a:extLst>
              </p:cNvPr>
              <p:cNvPicPr/>
              <p:nvPr/>
            </p:nvPicPr>
            <p:blipFill>
              <a:blip r:embed="rId335"/>
              <a:stretch>
                <a:fillRect/>
              </a:stretch>
            </p:blipFill>
            <p:spPr>
              <a:xfrm>
                <a:off x="7224720" y="3983100"/>
                <a:ext cx="5328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233" name="Ink 232">
                <a:extLst>
                  <a:ext uri="{FF2B5EF4-FFF2-40B4-BE49-F238E27FC236}">
                    <a16:creationId xmlns:a16="http://schemas.microsoft.com/office/drawing/2014/main" id="{FAD09703-2574-88CF-1F3F-43E04E0647D4}"/>
                  </a:ext>
                </a:extLst>
              </p14:cNvPr>
              <p14:cNvContentPartPr/>
              <p14:nvPr/>
            </p14:nvContentPartPr>
            <p14:xfrm>
              <a:off x="6717840" y="3475140"/>
              <a:ext cx="37800" cy="24480"/>
            </p14:xfrm>
          </p:contentPart>
        </mc:Choice>
        <mc:Fallback xmlns="">
          <p:pic>
            <p:nvPicPr>
              <p:cNvPr id="233" name="Ink 232">
                <a:extLst>
                  <a:ext uri="{FF2B5EF4-FFF2-40B4-BE49-F238E27FC236}">
                    <a16:creationId xmlns:a16="http://schemas.microsoft.com/office/drawing/2014/main" id="{FAD09703-2574-88CF-1F3F-43E04E0647D4}"/>
                  </a:ext>
                </a:extLst>
              </p:cNvPr>
              <p:cNvPicPr/>
              <p:nvPr/>
            </p:nvPicPr>
            <p:blipFill>
              <a:blip r:embed="rId337"/>
              <a:stretch>
                <a:fillRect/>
              </a:stretch>
            </p:blipFill>
            <p:spPr>
              <a:xfrm>
                <a:off x="6708840" y="3466500"/>
                <a:ext cx="55440" cy="42120"/>
              </a:xfrm>
              <a:prstGeom prst="rect">
                <a:avLst/>
              </a:prstGeom>
            </p:spPr>
          </p:pic>
        </mc:Fallback>
      </mc:AlternateContent>
      <p:grpSp>
        <p:nvGrpSpPr>
          <p:cNvPr id="246" name="Group 245">
            <a:extLst>
              <a:ext uri="{FF2B5EF4-FFF2-40B4-BE49-F238E27FC236}">
                <a16:creationId xmlns:a16="http://schemas.microsoft.com/office/drawing/2014/main" id="{A86D282D-8F4F-1960-3129-6F9F55CA78A3}"/>
              </a:ext>
            </a:extLst>
          </p:cNvPr>
          <p:cNvGrpSpPr/>
          <p:nvPr/>
        </p:nvGrpSpPr>
        <p:grpSpPr>
          <a:xfrm>
            <a:off x="6539640" y="3061500"/>
            <a:ext cx="951480" cy="326160"/>
            <a:chOff x="6539640" y="3061500"/>
            <a:chExt cx="951480" cy="326160"/>
          </a:xfrm>
        </p:grpSpPr>
        <mc:AlternateContent xmlns:mc="http://schemas.openxmlformats.org/markup-compatibility/2006" xmlns:p14="http://schemas.microsoft.com/office/powerpoint/2010/main">
          <mc:Choice Requires="p14">
            <p:contentPart p14:bwMode="auto" r:id="rId338">
              <p14:nvContentPartPr>
                <p14:cNvPr id="234" name="Ink 233">
                  <a:extLst>
                    <a:ext uri="{FF2B5EF4-FFF2-40B4-BE49-F238E27FC236}">
                      <a16:creationId xmlns:a16="http://schemas.microsoft.com/office/drawing/2014/main" id="{6B87E256-670F-DF05-0500-BB97A21365F3}"/>
                    </a:ext>
                  </a:extLst>
                </p14:cNvPr>
                <p14:cNvContentPartPr/>
                <p14:nvPr/>
              </p14:nvContentPartPr>
              <p14:xfrm>
                <a:off x="6539640" y="3061500"/>
                <a:ext cx="103320" cy="247680"/>
              </p14:xfrm>
            </p:contentPart>
          </mc:Choice>
          <mc:Fallback xmlns="">
            <p:pic>
              <p:nvPicPr>
                <p:cNvPr id="234" name="Ink 233">
                  <a:extLst>
                    <a:ext uri="{FF2B5EF4-FFF2-40B4-BE49-F238E27FC236}">
                      <a16:creationId xmlns:a16="http://schemas.microsoft.com/office/drawing/2014/main" id="{6B87E256-670F-DF05-0500-BB97A21365F3}"/>
                    </a:ext>
                  </a:extLst>
                </p:cNvPr>
                <p:cNvPicPr/>
                <p:nvPr/>
              </p:nvPicPr>
              <p:blipFill>
                <a:blip r:embed="rId339"/>
                <a:stretch>
                  <a:fillRect/>
                </a:stretch>
              </p:blipFill>
              <p:spPr>
                <a:xfrm>
                  <a:off x="6531000" y="3052860"/>
                  <a:ext cx="12096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235" name="Ink 234">
                  <a:extLst>
                    <a:ext uri="{FF2B5EF4-FFF2-40B4-BE49-F238E27FC236}">
                      <a16:creationId xmlns:a16="http://schemas.microsoft.com/office/drawing/2014/main" id="{F0B5ED1B-2BDE-3B28-68FB-6ACE66A0A30C}"/>
                    </a:ext>
                  </a:extLst>
                </p14:cNvPr>
                <p14:cNvContentPartPr/>
                <p14:nvPr/>
              </p14:nvContentPartPr>
              <p14:xfrm>
                <a:off x="6639360" y="3263820"/>
                <a:ext cx="65160" cy="89280"/>
              </p14:xfrm>
            </p:contentPart>
          </mc:Choice>
          <mc:Fallback xmlns="">
            <p:pic>
              <p:nvPicPr>
                <p:cNvPr id="235" name="Ink 234">
                  <a:extLst>
                    <a:ext uri="{FF2B5EF4-FFF2-40B4-BE49-F238E27FC236}">
                      <a16:creationId xmlns:a16="http://schemas.microsoft.com/office/drawing/2014/main" id="{F0B5ED1B-2BDE-3B28-68FB-6ACE66A0A30C}"/>
                    </a:ext>
                  </a:extLst>
                </p:cNvPr>
                <p:cNvPicPr/>
                <p:nvPr/>
              </p:nvPicPr>
              <p:blipFill>
                <a:blip r:embed="rId341"/>
                <a:stretch>
                  <a:fillRect/>
                </a:stretch>
              </p:blipFill>
              <p:spPr>
                <a:xfrm>
                  <a:off x="6630720" y="3255180"/>
                  <a:ext cx="828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236" name="Ink 235">
                  <a:extLst>
                    <a:ext uri="{FF2B5EF4-FFF2-40B4-BE49-F238E27FC236}">
                      <a16:creationId xmlns:a16="http://schemas.microsoft.com/office/drawing/2014/main" id="{684593B5-E610-1E32-AC6A-7CE942E790E0}"/>
                    </a:ext>
                  </a:extLst>
                </p14:cNvPr>
                <p14:cNvContentPartPr/>
                <p14:nvPr/>
              </p14:nvContentPartPr>
              <p14:xfrm>
                <a:off x="6784080" y="3172020"/>
                <a:ext cx="63720" cy="177840"/>
              </p14:xfrm>
            </p:contentPart>
          </mc:Choice>
          <mc:Fallback xmlns="">
            <p:pic>
              <p:nvPicPr>
                <p:cNvPr id="236" name="Ink 235">
                  <a:extLst>
                    <a:ext uri="{FF2B5EF4-FFF2-40B4-BE49-F238E27FC236}">
                      <a16:creationId xmlns:a16="http://schemas.microsoft.com/office/drawing/2014/main" id="{684593B5-E610-1E32-AC6A-7CE942E790E0}"/>
                    </a:ext>
                  </a:extLst>
                </p:cNvPr>
                <p:cNvPicPr/>
                <p:nvPr/>
              </p:nvPicPr>
              <p:blipFill>
                <a:blip r:embed="rId343"/>
                <a:stretch>
                  <a:fillRect/>
                </a:stretch>
              </p:blipFill>
              <p:spPr>
                <a:xfrm>
                  <a:off x="6775080" y="3163020"/>
                  <a:ext cx="8136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237" name="Ink 236">
                  <a:extLst>
                    <a:ext uri="{FF2B5EF4-FFF2-40B4-BE49-F238E27FC236}">
                      <a16:creationId xmlns:a16="http://schemas.microsoft.com/office/drawing/2014/main" id="{F95CADE4-8A87-EE2A-4359-F1037EC4CBF5}"/>
                    </a:ext>
                  </a:extLst>
                </p14:cNvPr>
                <p14:cNvContentPartPr/>
                <p14:nvPr/>
              </p14:nvContentPartPr>
              <p14:xfrm>
                <a:off x="6917640" y="3216660"/>
                <a:ext cx="73440" cy="100080"/>
              </p14:xfrm>
            </p:contentPart>
          </mc:Choice>
          <mc:Fallback xmlns="">
            <p:pic>
              <p:nvPicPr>
                <p:cNvPr id="237" name="Ink 236">
                  <a:extLst>
                    <a:ext uri="{FF2B5EF4-FFF2-40B4-BE49-F238E27FC236}">
                      <a16:creationId xmlns:a16="http://schemas.microsoft.com/office/drawing/2014/main" id="{F95CADE4-8A87-EE2A-4359-F1037EC4CBF5}"/>
                    </a:ext>
                  </a:extLst>
                </p:cNvPr>
                <p:cNvPicPr/>
                <p:nvPr/>
              </p:nvPicPr>
              <p:blipFill>
                <a:blip r:embed="rId345"/>
                <a:stretch>
                  <a:fillRect/>
                </a:stretch>
              </p:blipFill>
              <p:spPr>
                <a:xfrm>
                  <a:off x="6909000" y="3207660"/>
                  <a:ext cx="9108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238" name="Ink 237">
                  <a:extLst>
                    <a:ext uri="{FF2B5EF4-FFF2-40B4-BE49-F238E27FC236}">
                      <a16:creationId xmlns:a16="http://schemas.microsoft.com/office/drawing/2014/main" id="{4CFC76A4-9BAF-F491-12D1-FDA5BC0587E8}"/>
                    </a:ext>
                  </a:extLst>
                </p14:cNvPr>
                <p14:cNvContentPartPr/>
                <p14:nvPr/>
              </p14:nvContentPartPr>
              <p14:xfrm>
                <a:off x="6956160" y="3190380"/>
                <a:ext cx="79920" cy="18360"/>
              </p14:xfrm>
            </p:contentPart>
          </mc:Choice>
          <mc:Fallback xmlns="">
            <p:pic>
              <p:nvPicPr>
                <p:cNvPr id="238" name="Ink 237">
                  <a:extLst>
                    <a:ext uri="{FF2B5EF4-FFF2-40B4-BE49-F238E27FC236}">
                      <a16:creationId xmlns:a16="http://schemas.microsoft.com/office/drawing/2014/main" id="{4CFC76A4-9BAF-F491-12D1-FDA5BC0587E8}"/>
                    </a:ext>
                  </a:extLst>
                </p:cNvPr>
                <p:cNvPicPr/>
                <p:nvPr/>
              </p:nvPicPr>
              <p:blipFill>
                <a:blip r:embed="rId347"/>
                <a:stretch>
                  <a:fillRect/>
                </a:stretch>
              </p:blipFill>
              <p:spPr>
                <a:xfrm>
                  <a:off x="6947520" y="3181380"/>
                  <a:ext cx="975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239" name="Ink 238">
                  <a:extLst>
                    <a:ext uri="{FF2B5EF4-FFF2-40B4-BE49-F238E27FC236}">
                      <a16:creationId xmlns:a16="http://schemas.microsoft.com/office/drawing/2014/main" id="{21C2A031-340F-0D03-D05F-944517E3B162}"/>
                    </a:ext>
                  </a:extLst>
                </p14:cNvPr>
                <p14:cNvContentPartPr/>
                <p14:nvPr/>
              </p14:nvContentPartPr>
              <p14:xfrm>
                <a:off x="7052280" y="3220980"/>
                <a:ext cx="69480" cy="85680"/>
              </p14:xfrm>
            </p:contentPart>
          </mc:Choice>
          <mc:Fallback xmlns="">
            <p:pic>
              <p:nvPicPr>
                <p:cNvPr id="239" name="Ink 238">
                  <a:extLst>
                    <a:ext uri="{FF2B5EF4-FFF2-40B4-BE49-F238E27FC236}">
                      <a16:creationId xmlns:a16="http://schemas.microsoft.com/office/drawing/2014/main" id="{21C2A031-340F-0D03-D05F-944517E3B162}"/>
                    </a:ext>
                  </a:extLst>
                </p:cNvPr>
                <p:cNvPicPr/>
                <p:nvPr/>
              </p:nvPicPr>
              <p:blipFill>
                <a:blip r:embed="rId349"/>
                <a:stretch>
                  <a:fillRect/>
                </a:stretch>
              </p:blipFill>
              <p:spPr>
                <a:xfrm>
                  <a:off x="7043280" y="3211980"/>
                  <a:ext cx="871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241" name="Ink 240">
                  <a:extLst>
                    <a:ext uri="{FF2B5EF4-FFF2-40B4-BE49-F238E27FC236}">
                      <a16:creationId xmlns:a16="http://schemas.microsoft.com/office/drawing/2014/main" id="{9DD44D1B-BAD0-9026-AF69-7DDDA659C537}"/>
                    </a:ext>
                  </a:extLst>
                </p14:cNvPr>
                <p14:cNvContentPartPr/>
                <p14:nvPr/>
              </p14:nvContentPartPr>
              <p14:xfrm>
                <a:off x="7160280" y="3174540"/>
                <a:ext cx="54360" cy="47520"/>
              </p14:xfrm>
            </p:contentPart>
          </mc:Choice>
          <mc:Fallback xmlns="">
            <p:pic>
              <p:nvPicPr>
                <p:cNvPr id="241" name="Ink 240">
                  <a:extLst>
                    <a:ext uri="{FF2B5EF4-FFF2-40B4-BE49-F238E27FC236}">
                      <a16:creationId xmlns:a16="http://schemas.microsoft.com/office/drawing/2014/main" id="{9DD44D1B-BAD0-9026-AF69-7DDDA659C537}"/>
                    </a:ext>
                  </a:extLst>
                </p:cNvPr>
                <p:cNvPicPr/>
                <p:nvPr/>
              </p:nvPicPr>
              <p:blipFill>
                <a:blip r:embed="rId351"/>
                <a:stretch>
                  <a:fillRect/>
                </a:stretch>
              </p:blipFill>
              <p:spPr>
                <a:xfrm>
                  <a:off x="7151280" y="3165540"/>
                  <a:ext cx="7200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242" name="Ink 241">
                  <a:extLst>
                    <a:ext uri="{FF2B5EF4-FFF2-40B4-BE49-F238E27FC236}">
                      <a16:creationId xmlns:a16="http://schemas.microsoft.com/office/drawing/2014/main" id="{565B2CDB-08C7-9097-8E82-722988A581C1}"/>
                    </a:ext>
                  </a:extLst>
                </p14:cNvPr>
                <p14:cNvContentPartPr/>
                <p14:nvPr/>
              </p14:nvContentPartPr>
              <p14:xfrm>
                <a:off x="7260000" y="3220980"/>
                <a:ext cx="60840" cy="124920"/>
              </p14:xfrm>
            </p:contentPart>
          </mc:Choice>
          <mc:Fallback xmlns="">
            <p:pic>
              <p:nvPicPr>
                <p:cNvPr id="242" name="Ink 241">
                  <a:extLst>
                    <a:ext uri="{FF2B5EF4-FFF2-40B4-BE49-F238E27FC236}">
                      <a16:creationId xmlns:a16="http://schemas.microsoft.com/office/drawing/2014/main" id="{565B2CDB-08C7-9097-8E82-722988A581C1}"/>
                    </a:ext>
                  </a:extLst>
                </p:cNvPr>
                <p:cNvPicPr/>
                <p:nvPr/>
              </p:nvPicPr>
              <p:blipFill>
                <a:blip r:embed="rId353"/>
                <a:stretch>
                  <a:fillRect/>
                </a:stretch>
              </p:blipFill>
              <p:spPr>
                <a:xfrm>
                  <a:off x="7251000" y="3211980"/>
                  <a:ext cx="7848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243" name="Ink 242">
                  <a:extLst>
                    <a:ext uri="{FF2B5EF4-FFF2-40B4-BE49-F238E27FC236}">
                      <a16:creationId xmlns:a16="http://schemas.microsoft.com/office/drawing/2014/main" id="{220FD85E-6AE5-693B-A2C1-F94D69AE2A88}"/>
                    </a:ext>
                  </a:extLst>
                </p14:cNvPr>
                <p14:cNvContentPartPr/>
                <p14:nvPr/>
              </p14:nvContentPartPr>
              <p14:xfrm>
                <a:off x="7320120" y="3235380"/>
                <a:ext cx="47880" cy="87480"/>
              </p14:xfrm>
            </p:contentPart>
          </mc:Choice>
          <mc:Fallback xmlns="">
            <p:pic>
              <p:nvPicPr>
                <p:cNvPr id="243" name="Ink 242">
                  <a:extLst>
                    <a:ext uri="{FF2B5EF4-FFF2-40B4-BE49-F238E27FC236}">
                      <a16:creationId xmlns:a16="http://schemas.microsoft.com/office/drawing/2014/main" id="{220FD85E-6AE5-693B-A2C1-F94D69AE2A88}"/>
                    </a:ext>
                  </a:extLst>
                </p:cNvPr>
                <p:cNvPicPr/>
                <p:nvPr/>
              </p:nvPicPr>
              <p:blipFill>
                <a:blip r:embed="rId355"/>
                <a:stretch>
                  <a:fillRect/>
                </a:stretch>
              </p:blipFill>
              <p:spPr>
                <a:xfrm>
                  <a:off x="7311480" y="3226740"/>
                  <a:ext cx="6552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244" name="Ink 243">
                  <a:extLst>
                    <a:ext uri="{FF2B5EF4-FFF2-40B4-BE49-F238E27FC236}">
                      <a16:creationId xmlns:a16="http://schemas.microsoft.com/office/drawing/2014/main" id="{64556F35-5E0A-90F1-3214-920733AC4FEF}"/>
                    </a:ext>
                  </a:extLst>
                </p14:cNvPr>
                <p14:cNvContentPartPr/>
                <p14:nvPr/>
              </p14:nvContentPartPr>
              <p14:xfrm>
                <a:off x="7361520" y="3208380"/>
                <a:ext cx="42120" cy="118440"/>
              </p14:xfrm>
            </p:contentPart>
          </mc:Choice>
          <mc:Fallback xmlns="">
            <p:pic>
              <p:nvPicPr>
                <p:cNvPr id="244" name="Ink 243">
                  <a:extLst>
                    <a:ext uri="{FF2B5EF4-FFF2-40B4-BE49-F238E27FC236}">
                      <a16:creationId xmlns:a16="http://schemas.microsoft.com/office/drawing/2014/main" id="{64556F35-5E0A-90F1-3214-920733AC4FEF}"/>
                    </a:ext>
                  </a:extLst>
                </p:cNvPr>
                <p:cNvPicPr/>
                <p:nvPr/>
              </p:nvPicPr>
              <p:blipFill>
                <a:blip r:embed="rId357"/>
                <a:stretch>
                  <a:fillRect/>
                </a:stretch>
              </p:blipFill>
              <p:spPr>
                <a:xfrm>
                  <a:off x="7352880" y="3199380"/>
                  <a:ext cx="5976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245" name="Ink 244">
                  <a:extLst>
                    <a:ext uri="{FF2B5EF4-FFF2-40B4-BE49-F238E27FC236}">
                      <a16:creationId xmlns:a16="http://schemas.microsoft.com/office/drawing/2014/main" id="{90CE66C4-866A-6B38-73BD-CC7785F46E32}"/>
                    </a:ext>
                  </a:extLst>
                </p14:cNvPr>
                <p14:cNvContentPartPr/>
                <p14:nvPr/>
              </p14:nvContentPartPr>
              <p14:xfrm>
                <a:off x="7424880" y="3115140"/>
                <a:ext cx="66240" cy="272520"/>
              </p14:xfrm>
            </p:contentPart>
          </mc:Choice>
          <mc:Fallback xmlns="">
            <p:pic>
              <p:nvPicPr>
                <p:cNvPr id="245" name="Ink 244">
                  <a:extLst>
                    <a:ext uri="{FF2B5EF4-FFF2-40B4-BE49-F238E27FC236}">
                      <a16:creationId xmlns:a16="http://schemas.microsoft.com/office/drawing/2014/main" id="{90CE66C4-866A-6B38-73BD-CC7785F46E32}"/>
                    </a:ext>
                  </a:extLst>
                </p:cNvPr>
                <p:cNvPicPr/>
                <p:nvPr/>
              </p:nvPicPr>
              <p:blipFill>
                <a:blip r:embed="rId359"/>
                <a:stretch>
                  <a:fillRect/>
                </a:stretch>
              </p:blipFill>
              <p:spPr>
                <a:xfrm>
                  <a:off x="7415880" y="3106500"/>
                  <a:ext cx="83880" cy="290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0">
            <p14:nvContentPartPr>
              <p14:cNvPr id="247" name="Ink 246">
                <a:extLst>
                  <a:ext uri="{FF2B5EF4-FFF2-40B4-BE49-F238E27FC236}">
                    <a16:creationId xmlns:a16="http://schemas.microsoft.com/office/drawing/2014/main" id="{059FE3E8-67BD-0894-D41D-5B12301629F9}"/>
                  </a:ext>
                </a:extLst>
              </p14:cNvPr>
              <p14:cNvContentPartPr/>
              <p14:nvPr/>
            </p14:nvContentPartPr>
            <p14:xfrm>
              <a:off x="6731160" y="3460740"/>
              <a:ext cx="48960" cy="28440"/>
            </p14:xfrm>
          </p:contentPart>
        </mc:Choice>
        <mc:Fallback xmlns="">
          <p:pic>
            <p:nvPicPr>
              <p:cNvPr id="247" name="Ink 246">
                <a:extLst>
                  <a:ext uri="{FF2B5EF4-FFF2-40B4-BE49-F238E27FC236}">
                    <a16:creationId xmlns:a16="http://schemas.microsoft.com/office/drawing/2014/main" id="{059FE3E8-67BD-0894-D41D-5B12301629F9}"/>
                  </a:ext>
                </a:extLst>
              </p:cNvPr>
              <p:cNvPicPr/>
              <p:nvPr/>
            </p:nvPicPr>
            <p:blipFill>
              <a:blip r:embed="rId361"/>
              <a:stretch>
                <a:fillRect/>
              </a:stretch>
            </p:blipFill>
            <p:spPr>
              <a:xfrm>
                <a:off x="6722160" y="3451740"/>
                <a:ext cx="6660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252" name="Ink 251">
                <a:extLst>
                  <a:ext uri="{FF2B5EF4-FFF2-40B4-BE49-F238E27FC236}">
                    <a16:creationId xmlns:a16="http://schemas.microsoft.com/office/drawing/2014/main" id="{BB66C75D-383A-F090-AC10-2B3674BDC569}"/>
                  </a:ext>
                </a:extLst>
              </p14:cNvPr>
              <p14:cNvContentPartPr/>
              <p14:nvPr/>
            </p14:nvContentPartPr>
            <p14:xfrm>
              <a:off x="1960080" y="2023980"/>
              <a:ext cx="60480" cy="25560"/>
            </p14:xfrm>
          </p:contentPart>
        </mc:Choice>
        <mc:Fallback xmlns="">
          <p:pic>
            <p:nvPicPr>
              <p:cNvPr id="252" name="Ink 251">
                <a:extLst>
                  <a:ext uri="{FF2B5EF4-FFF2-40B4-BE49-F238E27FC236}">
                    <a16:creationId xmlns:a16="http://schemas.microsoft.com/office/drawing/2014/main" id="{BB66C75D-383A-F090-AC10-2B3674BDC569}"/>
                  </a:ext>
                </a:extLst>
              </p:cNvPr>
              <p:cNvPicPr/>
              <p:nvPr/>
            </p:nvPicPr>
            <p:blipFill>
              <a:blip r:embed="rId363"/>
              <a:stretch>
                <a:fillRect/>
              </a:stretch>
            </p:blipFill>
            <p:spPr>
              <a:xfrm>
                <a:off x="1951440" y="2015340"/>
                <a:ext cx="78120" cy="43200"/>
              </a:xfrm>
              <a:prstGeom prst="rect">
                <a:avLst/>
              </a:prstGeom>
            </p:spPr>
          </p:pic>
        </mc:Fallback>
      </mc:AlternateContent>
      <p:grpSp>
        <p:nvGrpSpPr>
          <p:cNvPr id="256" name="Group 255">
            <a:extLst>
              <a:ext uri="{FF2B5EF4-FFF2-40B4-BE49-F238E27FC236}">
                <a16:creationId xmlns:a16="http://schemas.microsoft.com/office/drawing/2014/main" id="{E2CD039C-6A10-6160-CE79-CCBB09FB632F}"/>
              </a:ext>
            </a:extLst>
          </p:cNvPr>
          <p:cNvGrpSpPr/>
          <p:nvPr/>
        </p:nvGrpSpPr>
        <p:grpSpPr>
          <a:xfrm>
            <a:off x="7253880" y="4177860"/>
            <a:ext cx="90360" cy="185400"/>
            <a:chOff x="7253880" y="4177860"/>
            <a:chExt cx="90360" cy="185400"/>
          </a:xfrm>
        </p:grpSpPr>
        <mc:AlternateContent xmlns:mc="http://schemas.openxmlformats.org/markup-compatibility/2006" xmlns:p14="http://schemas.microsoft.com/office/powerpoint/2010/main">
          <mc:Choice Requires="p14">
            <p:contentPart p14:bwMode="auto" r:id="rId364">
              <p14:nvContentPartPr>
                <p14:cNvPr id="253" name="Ink 252">
                  <a:extLst>
                    <a:ext uri="{FF2B5EF4-FFF2-40B4-BE49-F238E27FC236}">
                      <a16:creationId xmlns:a16="http://schemas.microsoft.com/office/drawing/2014/main" id="{AF29B874-4A63-13E8-B5A2-CE238BE090C8}"/>
                    </a:ext>
                  </a:extLst>
                </p14:cNvPr>
                <p14:cNvContentPartPr/>
                <p14:nvPr/>
              </p14:nvContentPartPr>
              <p14:xfrm>
                <a:off x="7302840" y="4207380"/>
                <a:ext cx="6840" cy="155880"/>
              </p14:xfrm>
            </p:contentPart>
          </mc:Choice>
          <mc:Fallback xmlns="">
            <p:pic>
              <p:nvPicPr>
                <p:cNvPr id="253" name="Ink 252">
                  <a:extLst>
                    <a:ext uri="{FF2B5EF4-FFF2-40B4-BE49-F238E27FC236}">
                      <a16:creationId xmlns:a16="http://schemas.microsoft.com/office/drawing/2014/main" id="{AF29B874-4A63-13E8-B5A2-CE238BE090C8}"/>
                    </a:ext>
                  </a:extLst>
                </p:cNvPr>
                <p:cNvPicPr/>
                <p:nvPr/>
              </p:nvPicPr>
              <p:blipFill>
                <a:blip r:embed="rId365"/>
                <a:stretch>
                  <a:fillRect/>
                </a:stretch>
              </p:blipFill>
              <p:spPr>
                <a:xfrm>
                  <a:off x="7294200" y="4198380"/>
                  <a:ext cx="2448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254" name="Ink 253">
                  <a:extLst>
                    <a:ext uri="{FF2B5EF4-FFF2-40B4-BE49-F238E27FC236}">
                      <a16:creationId xmlns:a16="http://schemas.microsoft.com/office/drawing/2014/main" id="{4B1516B0-D3B9-2AE5-189D-D84281C84210}"/>
                    </a:ext>
                  </a:extLst>
                </p14:cNvPr>
                <p14:cNvContentPartPr/>
                <p14:nvPr/>
              </p14:nvContentPartPr>
              <p14:xfrm>
                <a:off x="7253880" y="4184700"/>
                <a:ext cx="52200" cy="71280"/>
              </p14:xfrm>
            </p:contentPart>
          </mc:Choice>
          <mc:Fallback xmlns="">
            <p:pic>
              <p:nvPicPr>
                <p:cNvPr id="254" name="Ink 253">
                  <a:extLst>
                    <a:ext uri="{FF2B5EF4-FFF2-40B4-BE49-F238E27FC236}">
                      <a16:creationId xmlns:a16="http://schemas.microsoft.com/office/drawing/2014/main" id="{4B1516B0-D3B9-2AE5-189D-D84281C84210}"/>
                    </a:ext>
                  </a:extLst>
                </p:cNvPr>
                <p:cNvPicPr/>
                <p:nvPr/>
              </p:nvPicPr>
              <p:blipFill>
                <a:blip r:embed="rId367"/>
                <a:stretch>
                  <a:fillRect/>
                </a:stretch>
              </p:blipFill>
              <p:spPr>
                <a:xfrm>
                  <a:off x="7245240" y="4176060"/>
                  <a:ext cx="6984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255" name="Ink 254">
                  <a:extLst>
                    <a:ext uri="{FF2B5EF4-FFF2-40B4-BE49-F238E27FC236}">
                      <a16:creationId xmlns:a16="http://schemas.microsoft.com/office/drawing/2014/main" id="{11FF00E4-E0FC-C300-1C4F-98CDB8E3C0B7}"/>
                    </a:ext>
                  </a:extLst>
                </p14:cNvPr>
                <p14:cNvContentPartPr/>
                <p14:nvPr/>
              </p14:nvContentPartPr>
              <p14:xfrm>
                <a:off x="7310400" y="4177860"/>
                <a:ext cx="33840" cy="54000"/>
              </p14:xfrm>
            </p:contentPart>
          </mc:Choice>
          <mc:Fallback xmlns="">
            <p:pic>
              <p:nvPicPr>
                <p:cNvPr id="255" name="Ink 254">
                  <a:extLst>
                    <a:ext uri="{FF2B5EF4-FFF2-40B4-BE49-F238E27FC236}">
                      <a16:creationId xmlns:a16="http://schemas.microsoft.com/office/drawing/2014/main" id="{11FF00E4-E0FC-C300-1C4F-98CDB8E3C0B7}"/>
                    </a:ext>
                  </a:extLst>
                </p:cNvPr>
                <p:cNvPicPr/>
                <p:nvPr/>
              </p:nvPicPr>
              <p:blipFill>
                <a:blip r:embed="rId369"/>
                <a:stretch>
                  <a:fillRect/>
                </a:stretch>
              </p:blipFill>
              <p:spPr>
                <a:xfrm>
                  <a:off x="7301760" y="4168860"/>
                  <a:ext cx="51480" cy="71640"/>
                </a:xfrm>
                <a:prstGeom prst="rect">
                  <a:avLst/>
                </a:prstGeom>
              </p:spPr>
            </p:pic>
          </mc:Fallback>
        </mc:AlternateContent>
      </p:grpSp>
      <p:grpSp>
        <p:nvGrpSpPr>
          <p:cNvPr id="289" name="Group 288">
            <a:extLst>
              <a:ext uri="{FF2B5EF4-FFF2-40B4-BE49-F238E27FC236}">
                <a16:creationId xmlns:a16="http://schemas.microsoft.com/office/drawing/2014/main" id="{9CB9FCF4-A2CC-15D2-730C-44E67218E756}"/>
              </a:ext>
            </a:extLst>
          </p:cNvPr>
          <p:cNvGrpSpPr/>
          <p:nvPr/>
        </p:nvGrpSpPr>
        <p:grpSpPr>
          <a:xfrm>
            <a:off x="8141640" y="3004980"/>
            <a:ext cx="315360" cy="465120"/>
            <a:chOff x="8141640" y="3004980"/>
            <a:chExt cx="315360" cy="465120"/>
          </a:xfrm>
        </p:grpSpPr>
        <mc:AlternateContent xmlns:mc="http://schemas.openxmlformats.org/markup-compatibility/2006" xmlns:p14="http://schemas.microsoft.com/office/powerpoint/2010/main">
          <mc:Choice Requires="p14">
            <p:contentPart p14:bwMode="auto" r:id="rId370">
              <p14:nvContentPartPr>
                <p14:cNvPr id="287" name="Ink 286">
                  <a:extLst>
                    <a:ext uri="{FF2B5EF4-FFF2-40B4-BE49-F238E27FC236}">
                      <a16:creationId xmlns:a16="http://schemas.microsoft.com/office/drawing/2014/main" id="{F20FF93B-D7B9-EFFD-245C-1B8F9CCB3A62}"/>
                    </a:ext>
                  </a:extLst>
                </p14:cNvPr>
                <p14:cNvContentPartPr/>
                <p14:nvPr/>
              </p14:nvContentPartPr>
              <p14:xfrm>
                <a:off x="8184120" y="3046380"/>
                <a:ext cx="272880" cy="423720"/>
              </p14:xfrm>
            </p:contentPart>
          </mc:Choice>
          <mc:Fallback xmlns="">
            <p:pic>
              <p:nvPicPr>
                <p:cNvPr id="287" name="Ink 286">
                  <a:extLst>
                    <a:ext uri="{FF2B5EF4-FFF2-40B4-BE49-F238E27FC236}">
                      <a16:creationId xmlns:a16="http://schemas.microsoft.com/office/drawing/2014/main" id="{F20FF93B-D7B9-EFFD-245C-1B8F9CCB3A62}"/>
                    </a:ext>
                  </a:extLst>
                </p:cNvPr>
                <p:cNvPicPr/>
                <p:nvPr/>
              </p:nvPicPr>
              <p:blipFill>
                <a:blip r:embed="rId371"/>
                <a:stretch>
                  <a:fillRect/>
                </a:stretch>
              </p:blipFill>
              <p:spPr>
                <a:xfrm>
                  <a:off x="8175120" y="3037380"/>
                  <a:ext cx="290520" cy="44136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288" name="Ink 287">
                  <a:extLst>
                    <a:ext uri="{FF2B5EF4-FFF2-40B4-BE49-F238E27FC236}">
                      <a16:creationId xmlns:a16="http://schemas.microsoft.com/office/drawing/2014/main" id="{CA9DCBA9-733E-312D-D3BE-297F244197A7}"/>
                    </a:ext>
                  </a:extLst>
                </p14:cNvPr>
                <p14:cNvContentPartPr/>
                <p14:nvPr/>
              </p14:nvContentPartPr>
              <p14:xfrm>
                <a:off x="8141640" y="3004980"/>
                <a:ext cx="126720" cy="94320"/>
              </p14:xfrm>
            </p:contentPart>
          </mc:Choice>
          <mc:Fallback xmlns="">
            <p:pic>
              <p:nvPicPr>
                <p:cNvPr id="288" name="Ink 287">
                  <a:extLst>
                    <a:ext uri="{FF2B5EF4-FFF2-40B4-BE49-F238E27FC236}">
                      <a16:creationId xmlns:a16="http://schemas.microsoft.com/office/drawing/2014/main" id="{CA9DCBA9-733E-312D-D3BE-297F244197A7}"/>
                    </a:ext>
                  </a:extLst>
                </p:cNvPr>
                <p:cNvPicPr/>
                <p:nvPr/>
              </p:nvPicPr>
              <p:blipFill>
                <a:blip r:embed="rId373"/>
                <a:stretch>
                  <a:fillRect/>
                </a:stretch>
              </p:blipFill>
              <p:spPr>
                <a:xfrm>
                  <a:off x="8132640" y="2995980"/>
                  <a:ext cx="144360" cy="111960"/>
                </a:xfrm>
                <a:prstGeom prst="rect">
                  <a:avLst/>
                </a:prstGeom>
              </p:spPr>
            </p:pic>
          </mc:Fallback>
        </mc:AlternateContent>
      </p:grpSp>
      <p:grpSp>
        <p:nvGrpSpPr>
          <p:cNvPr id="305" name="Group 304">
            <a:extLst>
              <a:ext uri="{FF2B5EF4-FFF2-40B4-BE49-F238E27FC236}">
                <a16:creationId xmlns:a16="http://schemas.microsoft.com/office/drawing/2014/main" id="{8F7BF665-2859-F3EF-27CD-89EE0FAF67FC}"/>
              </a:ext>
            </a:extLst>
          </p:cNvPr>
          <p:cNvGrpSpPr/>
          <p:nvPr/>
        </p:nvGrpSpPr>
        <p:grpSpPr>
          <a:xfrm>
            <a:off x="8600280" y="3214140"/>
            <a:ext cx="68400" cy="209160"/>
            <a:chOff x="8600280" y="3214140"/>
            <a:chExt cx="68400" cy="209160"/>
          </a:xfrm>
        </p:grpSpPr>
        <mc:AlternateContent xmlns:mc="http://schemas.openxmlformats.org/markup-compatibility/2006" xmlns:p14="http://schemas.microsoft.com/office/powerpoint/2010/main">
          <mc:Choice Requires="p14">
            <p:contentPart p14:bwMode="auto" r:id="rId374">
              <p14:nvContentPartPr>
                <p14:cNvPr id="290" name="Ink 289">
                  <a:extLst>
                    <a:ext uri="{FF2B5EF4-FFF2-40B4-BE49-F238E27FC236}">
                      <a16:creationId xmlns:a16="http://schemas.microsoft.com/office/drawing/2014/main" id="{37D8C892-8572-B8A4-8487-70A35B8DBAB1}"/>
                    </a:ext>
                  </a:extLst>
                </p14:cNvPr>
                <p14:cNvContentPartPr/>
                <p14:nvPr/>
              </p14:nvContentPartPr>
              <p14:xfrm>
                <a:off x="8600280" y="3227820"/>
                <a:ext cx="34560" cy="99720"/>
              </p14:xfrm>
            </p:contentPart>
          </mc:Choice>
          <mc:Fallback xmlns="">
            <p:pic>
              <p:nvPicPr>
                <p:cNvPr id="290" name="Ink 289">
                  <a:extLst>
                    <a:ext uri="{FF2B5EF4-FFF2-40B4-BE49-F238E27FC236}">
                      <a16:creationId xmlns:a16="http://schemas.microsoft.com/office/drawing/2014/main" id="{37D8C892-8572-B8A4-8487-70A35B8DBAB1}"/>
                    </a:ext>
                  </a:extLst>
                </p:cNvPr>
                <p:cNvPicPr/>
                <p:nvPr/>
              </p:nvPicPr>
              <p:blipFill>
                <a:blip r:embed="rId375"/>
                <a:stretch>
                  <a:fillRect/>
                </a:stretch>
              </p:blipFill>
              <p:spPr>
                <a:xfrm>
                  <a:off x="8591640" y="3218820"/>
                  <a:ext cx="5220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291" name="Ink 290">
                  <a:extLst>
                    <a:ext uri="{FF2B5EF4-FFF2-40B4-BE49-F238E27FC236}">
                      <a16:creationId xmlns:a16="http://schemas.microsoft.com/office/drawing/2014/main" id="{023B87B8-FEFC-1A0B-2033-D8A02F389054}"/>
                    </a:ext>
                  </a:extLst>
                </p14:cNvPr>
                <p14:cNvContentPartPr/>
                <p14:nvPr/>
              </p14:nvContentPartPr>
              <p14:xfrm>
                <a:off x="8620080" y="3214140"/>
                <a:ext cx="48600" cy="209160"/>
              </p14:xfrm>
            </p:contentPart>
          </mc:Choice>
          <mc:Fallback xmlns="">
            <p:pic>
              <p:nvPicPr>
                <p:cNvPr id="291" name="Ink 290">
                  <a:extLst>
                    <a:ext uri="{FF2B5EF4-FFF2-40B4-BE49-F238E27FC236}">
                      <a16:creationId xmlns:a16="http://schemas.microsoft.com/office/drawing/2014/main" id="{023B87B8-FEFC-1A0B-2033-D8A02F389054}"/>
                    </a:ext>
                  </a:extLst>
                </p:cNvPr>
                <p:cNvPicPr/>
                <p:nvPr/>
              </p:nvPicPr>
              <p:blipFill>
                <a:blip r:embed="rId377"/>
                <a:stretch>
                  <a:fillRect/>
                </a:stretch>
              </p:blipFill>
              <p:spPr>
                <a:xfrm>
                  <a:off x="8611080" y="3205500"/>
                  <a:ext cx="66240" cy="226800"/>
                </a:xfrm>
                <a:prstGeom prst="rect">
                  <a:avLst/>
                </a:prstGeom>
              </p:spPr>
            </p:pic>
          </mc:Fallback>
        </mc:AlternateContent>
      </p:grpSp>
      <p:grpSp>
        <p:nvGrpSpPr>
          <p:cNvPr id="304" name="Group 303">
            <a:extLst>
              <a:ext uri="{FF2B5EF4-FFF2-40B4-BE49-F238E27FC236}">
                <a16:creationId xmlns:a16="http://schemas.microsoft.com/office/drawing/2014/main" id="{CC330B76-8ED8-6594-40F7-3DF4F005B173}"/>
              </a:ext>
            </a:extLst>
          </p:cNvPr>
          <p:cNvGrpSpPr/>
          <p:nvPr/>
        </p:nvGrpSpPr>
        <p:grpSpPr>
          <a:xfrm>
            <a:off x="8849400" y="3206940"/>
            <a:ext cx="1010520" cy="247680"/>
            <a:chOff x="8849400" y="3206940"/>
            <a:chExt cx="1010520" cy="247680"/>
          </a:xfrm>
        </p:grpSpPr>
        <mc:AlternateContent xmlns:mc="http://schemas.openxmlformats.org/markup-compatibility/2006" xmlns:p14="http://schemas.microsoft.com/office/powerpoint/2010/main">
          <mc:Choice Requires="p14">
            <p:contentPart p14:bwMode="auto" r:id="rId378">
              <p14:nvContentPartPr>
                <p14:cNvPr id="292" name="Ink 291">
                  <a:extLst>
                    <a:ext uri="{FF2B5EF4-FFF2-40B4-BE49-F238E27FC236}">
                      <a16:creationId xmlns:a16="http://schemas.microsoft.com/office/drawing/2014/main" id="{B0F672A4-7E12-F0CB-F8B3-B06F57937C5F}"/>
                    </a:ext>
                  </a:extLst>
                </p14:cNvPr>
                <p14:cNvContentPartPr/>
                <p14:nvPr/>
              </p14:nvContentPartPr>
              <p14:xfrm>
                <a:off x="8849400" y="3253020"/>
                <a:ext cx="76320" cy="160200"/>
              </p14:xfrm>
            </p:contentPart>
          </mc:Choice>
          <mc:Fallback xmlns="">
            <p:pic>
              <p:nvPicPr>
                <p:cNvPr id="292" name="Ink 291">
                  <a:extLst>
                    <a:ext uri="{FF2B5EF4-FFF2-40B4-BE49-F238E27FC236}">
                      <a16:creationId xmlns:a16="http://schemas.microsoft.com/office/drawing/2014/main" id="{B0F672A4-7E12-F0CB-F8B3-B06F57937C5F}"/>
                    </a:ext>
                  </a:extLst>
                </p:cNvPr>
                <p:cNvPicPr/>
                <p:nvPr/>
              </p:nvPicPr>
              <p:blipFill>
                <a:blip r:embed="rId379"/>
                <a:stretch>
                  <a:fillRect/>
                </a:stretch>
              </p:blipFill>
              <p:spPr>
                <a:xfrm>
                  <a:off x="8840760" y="3244020"/>
                  <a:ext cx="9396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293" name="Ink 292">
                  <a:extLst>
                    <a:ext uri="{FF2B5EF4-FFF2-40B4-BE49-F238E27FC236}">
                      <a16:creationId xmlns:a16="http://schemas.microsoft.com/office/drawing/2014/main" id="{4CC9D65A-28AB-A52B-FE4D-4ACADC2E583C}"/>
                    </a:ext>
                  </a:extLst>
                </p14:cNvPr>
                <p14:cNvContentPartPr/>
                <p14:nvPr/>
              </p14:nvContentPartPr>
              <p14:xfrm>
                <a:off x="8979360" y="3377220"/>
                <a:ext cx="3600" cy="48240"/>
              </p14:xfrm>
            </p:contentPart>
          </mc:Choice>
          <mc:Fallback xmlns="">
            <p:pic>
              <p:nvPicPr>
                <p:cNvPr id="293" name="Ink 292">
                  <a:extLst>
                    <a:ext uri="{FF2B5EF4-FFF2-40B4-BE49-F238E27FC236}">
                      <a16:creationId xmlns:a16="http://schemas.microsoft.com/office/drawing/2014/main" id="{4CC9D65A-28AB-A52B-FE4D-4ACADC2E583C}"/>
                    </a:ext>
                  </a:extLst>
                </p:cNvPr>
                <p:cNvPicPr/>
                <p:nvPr/>
              </p:nvPicPr>
              <p:blipFill>
                <a:blip r:embed="rId381"/>
                <a:stretch>
                  <a:fillRect/>
                </a:stretch>
              </p:blipFill>
              <p:spPr>
                <a:xfrm>
                  <a:off x="8970360" y="3368220"/>
                  <a:ext cx="2124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294" name="Ink 293">
                  <a:extLst>
                    <a:ext uri="{FF2B5EF4-FFF2-40B4-BE49-F238E27FC236}">
                      <a16:creationId xmlns:a16="http://schemas.microsoft.com/office/drawing/2014/main" id="{55E53A33-E4E8-2F94-1392-604BB137EED0}"/>
                    </a:ext>
                  </a:extLst>
                </p14:cNvPr>
                <p14:cNvContentPartPr/>
                <p14:nvPr/>
              </p14:nvContentPartPr>
              <p14:xfrm>
                <a:off x="8985840" y="3274980"/>
                <a:ext cx="6840" cy="6480"/>
              </p14:xfrm>
            </p:contentPart>
          </mc:Choice>
          <mc:Fallback xmlns="">
            <p:pic>
              <p:nvPicPr>
                <p:cNvPr id="294" name="Ink 293">
                  <a:extLst>
                    <a:ext uri="{FF2B5EF4-FFF2-40B4-BE49-F238E27FC236}">
                      <a16:creationId xmlns:a16="http://schemas.microsoft.com/office/drawing/2014/main" id="{55E53A33-E4E8-2F94-1392-604BB137EED0}"/>
                    </a:ext>
                  </a:extLst>
                </p:cNvPr>
                <p:cNvPicPr/>
                <p:nvPr/>
              </p:nvPicPr>
              <p:blipFill>
                <a:blip r:embed="rId383"/>
                <a:stretch>
                  <a:fillRect/>
                </a:stretch>
              </p:blipFill>
              <p:spPr>
                <a:xfrm>
                  <a:off x="8976840" y="3266340"/>
                  <a:ext cx="244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295" name="Ink 294">
                  <a:extLst>
                    <a:ext uri="{FF2B5EF4-FFF2-40B4-BE49-F238E27FC236}">
                      <a16:creationId xmlns:a16="http://schemas.microsoft.com/office/drawing/2014/main" id="{76E1364D-FCE2-F8D3-3FB0-FA958E36472A}"/>
                    </a:ext>
                  </a:extLst>
                </p14:cNvPr>
                <p14:cNvContentPartPr/>
                <p14:nvPr/>
              </p14:nvContentPartPr>
              <p14:xfrm>
                <a:off x="9034800" y="3339780"/>
                <a:ext cx="84240" cy="90360"/>
              </p14:xfrm>
            </p:contentPart>
          </mc:Choice>
          <mc:Fallback xmlns="">
            <p:pic>
              <p:nvPicPr>
                <p:cNvPr id="295" name="Ink 294">
                  <a:extLst>
                    <a:ext uri="{FF2B5EF4-FFF2-40B4-BE49-F238E27FC236}">
                      <a16:creationId xmlns:a16="http://schemas.microsoft.com/office/drawing/2014/main" id="{76E1364D-FCE2-F8D3-3FB0-FA958E36472A}"/>
                    </a:ext>
                  </a:extLst>
                </p:cNvPr>
                <p:cNvPicPr/>
                <p:nvPr/>
              </p:nvPicPr>
              <p:blipFill>
                <a:blip r:embed="rId385"/>
                <a:stretch>
                  <a:fillRect/>
                </a:stretch>
              </p:blipFill>
              <p:spPr>
                <a:xfrm>
                  <a:off x="9025800" y="3330780"/>
                  <a:ext cx="10188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296" name="Ink 295">
                  <a:extLst>
                    <a:ext uri="{FF2B5EF4-FFF2-40B4-BE49-F238E27FC236}">
                      <a16:creationId xmlns:a16="http://schemas.microsoft.com/office/drawing/2014/main" id="{BF90AE23-ABF8-C951-ECB0-1D2AB9149681}"/>
                    </a:ext>
                  </a:extLst>
                </p14:cNvPr>
                <p14:cNvContentPartPr/>
                <p14:nvPr/>
              </p14:nvContentPartPr>
              <p14:xfrm>
                <a:off x="9132720" y="3340140"/>
                <a:ext cx="65880" cy="96120"/>
              </p14:xfrm>
            </p:contentPart>
          </mc:Choice>
          <mc:Fallback xmlns="">
            <p:pic>
              <p:nvPicPr>
                <p:cNvPr id="296" name="Ink 295">
                  <a:extLst>
                    <a:ext uri="{FF2B5EF4-FFF2-40B4-BE49-F238E27FC236}">
                      <a16:creationId xmlns:a16="http://schemas.microsoft.com/office/drawing/2014/main" id="{BF90AE23-ABF8-C951-ECB0-1D2AB9149681}"/>
                    </a:ext>
                  </a:extLst>
                </p:cNvPr>
                <p:cNvPicPr/>
                <p:nvPr/>
              </p:nvPicPr>
              <p:blipFill>
                <a:blip r:embed="rId387"/>
                <a:stretch>
                  <a:fillRect/>
                </a:stretch>
              </p:blipFill>
              <p:spPr>
                <a:xfrm>
                  <a:off x="9124080" y="3331140"/>
                  <a:ext cx="8352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297" name="Ink 296">
                  <a:extLst>
                    <a:ext uri="{FF2B5EF4-FFF2-40B4-BE49-F238E27FC236}">
                      <a16:creationId xmlns:a16="http://schemas.microsoft.com/office/drawing/2014/main" id="{D937AA92-E555-2DDC-CDCD-E8074B020D2A}"/>
                    </a:ext>
                  </a:extLst>
                </p14:cNvPr>
                <p14:cNvContentPartPr/>
                <p14:nvPr/>
              </p14:nvContentPartPr>
              <p14:xfrm>
                <a:off x="9216960" y="3336180"/>
                <a:ext cx="103680" cy="104040"/>
              </p14:xfrm>
            </p:contentPart>
          </mc:Choice>
          <mc:Fallback xmlns="">
            <p:pic>
              <p:nvPicPr>
                <p:cNvPr id="297" name="Ink 296">
                  <a:extLst>
                    <a:ext uri="{FF2B5EF4-FFF2-40B4-BE49-F238E27FC236}">
                      <a16:creationId xmlns:a16="http://schemas.microsoft.com/office/drawing/2014/main" id="{D937AA92-E555-2DDC-CDCD-E8074B020D2A}"/>
                    </a:ext>
                  </a:extLst>
                </p:cNvPr>
                <p:cNvPicPr/>
                <p:nvPr/>
              </p:nvPicPr>
              <p:blipFill>
                <a:blip r:embed="rId389"/>
                <a:stretch>
                  <a:fillRect/>
                </a:stretch>
              </p:blipFill>
              <p:spPr>
                <a:xfrm>
                  <a:off x="9208320" y="3327540"/>
                  <a:ext cx="12132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298" name="Ink 297">
                  <a:extLst>
                    <a:ext uri="{FF2B5EF4-FFF2-40B4-BE49-F238E27FC236}">
                      <a16:creationId xmlns:a16="http://schemas.microsoft.com/office/drawing/2014/main" id="{77F8FB1F-F6B1-A6BD-0965-AE5564405956}"/>
                    </a:ext>
                  </a:extLst>
                </p14:cNvPr>
                <p14:cNvContentPartPr/>
                <p14:nvPr/>
              </p14:nvContentPartPr>
              <p14:xfrm>
                <a:off x="9362760" y="3206940"/>
                <a:ext cx="69120" cy="247680"/>
              </p14:xfrm>
            </p:contentPart>
          </mc:Choice>
          <mc:Fallback xmlns="">
            <p:pic>
              <p:nvPicPr>
                <p:cNvPr id="298" name="Ink 297">
                  <a:extLst>
                    <a:ext uri="{FF2B5EF4-FFF2-40B4-BE49-F238E27FC236}">
                      <a16:creationId xmlns:a16="http://schemas.microsoft.com/office/drawing/2014/main" id="{77F8FB1F-F6B1-A6BD-0965-AE5564405956}"/>
                    </a:ext>
                  </a:extLst>
                </p:cNvPr>
                <p:cNvPicPr/>
                <p:nvPr/>
              </p:nvPicPr>
              <p:blipFill>
                <a:blip r:embed="rId391"/>
                <a:stretch>
                  <a:fillRect/>
                </a:stretch>
              </p:blipFill>
              <p:spPr>
                <a:xfrm>
                  <a:off x="9353760" y="3197940"/>
                  <a:ext cx="8676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299" name="Ink 298">
                  <a:extLst>
                    <a:ext uri="{FF2B5EF4-FFF2-40B4-BE49-F238E27FC236}">
                      <a16:creationId xmlns:a16="http://schemas.microsoft.com/office/drawing/2014/main" id="{303AEEF2-350B-D1C9-7AB7-7CFC10A02FAB}"/>
                    </a:ext>
                  </a:extLst>
                </p14:cNvPr>
                <p14:cNvContentPartPr/>
                <p14:nvPr/>
              </p14:nvContentPartPr>
              <p14:xfrm>
                <a:off x="9353040" y="3317100"/>
                <a:ext cx="134280" cy="20160"/>
              </p14:xfrm>
            </p:contentPart>
          </mc:Choice>
          <mc:Fallback xmlns="">
            <p:pic>
              <p:nvPicPr>
                <p:cNvPr id="299" name="Ink 298">
                  <a:extLst>
                    <a:ext uri="{FF2B5EF4-FFF2-40B4-BE49-F238E27FC236}">
                      <a16:creationId xmlns:a16="http://schemas.microsoft.com/office/drawing/2014/main" id="{303AEEF2-350B-D1C9-7AB7-7CFC10A02FAB}"/>
                    </a:ext>
                  </a:extLst>
                </p:cNvPr>
                <p:cNvPicPr/>
                <p:nvPr/>
              </p:nvPicPr>
              <p:blipFill>
                <a:blip r:embed="rId393"/>
                <a:stretch>
                  <a:fillRect/>
                </a:stretch>
              </p:blipFill>
              <p:spPr>
                <a:xfrm>
                  <a:off x="9344400" y="3308100"/>
                  <a:ext cx="15192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300" name="Ink 299">
                  <a:extLst>
                    <a:ext uri="{FF2B5EF4-FFF2-40B4-BE49-F238E27FC236}">
                      <a16:creationId xmlns:a16="http://schemas.microsoft.com/office/drawing/2014/main" id="{016D2A28-C601-32DC-4744-A2201A275754}"/>
                    </a:ext>
                  </a:extLst>
                </p14:cNvPr>
                <p14:cNvContentPartPr/>
                <p14:nvPr/>
              </p14:nvContentPartPr>
              <p14:xfrm>
                <a:off x="9511440" y="3372180"/>
                <a:ext cx="6120" cy="57240"/>
              </p14:xfrm>
            </p:contentPart>
          </mc:Choice>
          <mc:Fallback xmlns="">
            <p:pic>
              <p:nvPicPr>
                <p:cNvPr id="300" name="Ink 299">
                  <a:extLst>
                    <a:ext uri="{FF2B5EF4-FFF2-40B4-BE49-F238E27FC236}">
                      <a16:creationId xmlns:a16="http://schemas.microsoft.com/office/drawing/2014/main" id="{016D2A28-C601-32DC-4744-A2201A275754}"/>
                    </a:ext>
                  </a:extLst>
                </p:cNvPr>
                <p:cNvPicPr/>
                <p:nvPr/>
              </p:nvPicPr>
              <p:blipFill>
                <a:blip r:embed="rId395"/>
                <a:stretch>
                  <a:fillRect/>
                </a:stretch>
              </p:blipFill>
              <p:spPr>
                <a:xfrm>
                  <a:off x="9502800" y="3363540"/>
                  <a:ext cx="2376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396">
              <p14:nvContentPartPr>
                <p14:cNvPr id="301" name="Ink 300">
                  <a:extLst>
                    <a:ext uri="{FF2B5EF4-FFF2-40B4-BE49-F238E27FC236}">
                      <a16:creationId xmlns:a16="http://schemas.microsoft.com/office/drawing/2014/main" id="{D1725F27-E5C2-DCA9-8D23-40C3605D0511}"/>
                    </a:ext>
                  </a:extLst>
                </p14:cNvPr>
                <p14:cNvContentPartPr/>
                <p14:nvPr/>
              </p14:nvContentPartPr>
              <p14:xfrm>
                <a:off x="9550680" y="3262740"/>
                <a:ext cx="5400" cy="38520"/>
              </p14:xfrm>
            </p:contentPart>
          </mc:Choice>
          <mc:Fallback xmlns="">
            <p:pic>
              <p:nvPicPr>
                <p:cNvPr id="301" name="Ink 300">
                  <a:extLst>
                    <a:ext uri="{FF2B5EF4-FFF2-40B4-BE49-F238E27FC236}">
                      <a16:creationId xmlns:a16="http://schemas.microsoft.com/office/drawing/2014/main" id="{D1725F27-E5C2-DCA9-8D23-40C3605D0511}"/>
                    </a:ext>
                  </a:extLst>
                </p:cNvPr>
                <p:cNvPicPr/>
                <p:nvPr/>
              </p:nvPicPr>
              <p:blipFill>
                <a:blip r:embed="rId397"/>
                <a:stretch>
                  <a:fillRect/>
                </a:stretch>
              </p:blipFill>
              <p:spPr>
                <a:xfrm>
                  <a:off x="9541680" y="3253740"/>
                  <a:ext cx="2304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398">
              <p14:nvContentPartPr>
                <p14:cNvPr id="302" name="Ink 301">
                  <a:extLst>
                    <a:ext uri="{FF2B5EF4-FFF2-40B4-BE49-F238E27FC236}">
                      <a16:creationId xmlns:a16="http://schemas.microsoft.com/office/drawing/2014/main" id="{8AB757CB-157E-8265-2507-8CB7EF072F71}"/>
                    </a:ext>
                  </a:extLst>
                </p14:cNvPr>
                <p14:cNvContentPartPr/>
                <p14:nvPr/>
              </p14:nvContentPartPr>
              <p14:xfrm>
                <a:off x="9565440" y="3355260"/>
                <a:ext cx="72360" cy="87120"/>
              </p14:xfrm>
            </p:contentPart>
          </mc:Choice>
          <mc:Fallback xmlns="">
            <p:pic>
              <p:nvPicPr>
                <p:cNvPr id="302" name="Ink 301">
                  <a:extLst>
                    <a:ext uri="{FF2B5EF4-FFF2-40B4-BE49-F238E27FC236}">
                      <a16:creationId xmlns:a16="http://schemas.microsoft.com/office/drawing/2014/main" id="{8AB757CB-157E-8265-2507-8CB7EF072F71}"/>
                    </a:ext>
                  </a:extLst>
                </p:cNvPr>
                <p:cNvPicPr/>
                <p:nvPr/>
              </p:nvPicPr>
              <p:blipFill>
                <a:blip r:embed="rId399"/>
                <a:stretch>
                  <a:fillRect/>
                </a:stretch>
              </p:blipFill>
              <p:spPr>
                <a:xfrm>
                  <a:off x="9556440" y="3346620"/>
                  <a:ext cx="9000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400">
              <p14:nvContentPartPr>
                <p14:cNvPr id="303" name="Ink 302">
                  <a:extLst>
                    <a:ext uri="{FF2B5EF4-FFF2-40B4-BE49-F238E27FC236}">
                      <a16:creationId xmlns:a16="http://schemas.microsoft.com/office/drawing/2014/main" id="{F75064F4-DBC4-B22E-DFB2-998C4BFA3ECD}"/>
                    </a:ext>
                  </a:extLst>
                </p14:cNvPr>
                <p14:cNvContentPartPr/>
                <p14:nvPr/>
              </p14:nvContentPartPr>
              <p14:xfrm>
                <a:off x="9689280" y="3368580"/>
                <a:ext cx="170640" cy="85320"/>
              </p14:xfrm>
            </p:contentPart>
          </mc:Choice>
          <mc:Fallback xmlns="">
            <p:pic>
              <p:nvPicPr>
                <p:cNvPr id="303" name="Ink 302">
                  <a:extLst>
                    <a:ext uri="{FF2B5EF4-FFF2-40B4-BE49-F238E27FC236}">
                      <a16:creationId xmlns:a16="http://schemas.microsoft.com/office/drawing/2014/main" id="{F75064F4-DBC4-B22E-DFB2-998C4BFA3ECD}"/>
                    </a:ext>
                  </a:extLst>
                </p:cNvPr>
                <p:cNvPicPr/>
                <p:nvPr/>
              </p:nvPicPr>
              <p:blipFill>
                <a:blip r:embed="rId401"/>
                <a:stretch>
                  <a:fillRect/>
                </a:stretch>
              </p:blipFill>
              <p:spPr>
                <a:xfrm>
                  <a:off x="9680640" y="3359580"/>
                  <a:ext cx="188280" cy="102960"/>
                </a:xfrm>
                <a:prstGeom prst="rect">
                  <a:avLst/>
                </a:prstGeom>
              </p:spPr>
            </p:pic>
          </mc:Fallback>
        </mc:AlternateContent>
      </p:grpSp>
      <p:grpSp>
        <p:nvGrpSpPr>
          <p:cNvPr id="325" name="Group 324">
            <a:extLst>
              <a:ext uri="{FF2B5EF4-FFF2-40B4-BE49-F238E27FC236}">
                <a16:creationId xmlns:a16="http://schemas.microsoft.com/office/drawing/2014/main" id="{57AE10B1-5F18-07AD-00EC-FDDD47D1F267}"/>
              </a:ext>
            </a:extLst>
          </p:cNvPr>
          <p:cNvGrpSpPr/>
          <p:nvPr/>
        </p:nvGrpSpPr>
        <p:grpSpPr>
          <a:xfrm>
            <a:off x="5718480" y="5518500"/>
            <a:ext cx="1060200" cy="618120"/>
            <a:chOff x="5718480" y="5518500"/>
            <a:chExt cx="1060200" cy="618120"/>
          </a:xfrm>
        </p:grpSpPr>
        <mc:AlternateContent xmlns:mc="http://schemas.openxmlformats.org/markup-compatibility/2006" xmlns:p14="http://schemas.microsoft.com/office/powerpoint/2010/main">
          <mc:Choice Requires="p14">
            <p:contentPart p14:bwMode="auto" r:id="rId402">
              <p14:nvContentPartPr>
                <p14:cNvPr id="308" name="Ink 307">
                  <a:extLst>
                    <a:ext uri="{FF2B5EF4-FFF2-40B4-BE49-F238E27FC236}">
                      <a16:creationId xmlns:a16="http://schemas.microsoft.com/office/drawing/2014/main" id="{E33F072B-BA46-BF36-FBB5-AA5AAAD941F8}"/>
                    </a:ext>
                  </a:extLst>
                </p14:cNvPr>
                <p14:cNvContentPartPr/>
                <p14:nvPr/>
              </p14:nvContentPartPr>
              <p14:xfrm>
                <a:off x="5718480" y="5518500"/>
                <a:ext cx="147960" cy="381240"/>
              </p14:xfrm>
            </p:contentPart>
          </mc:Choice>
          <mc:Fallback xmlns="">
            <p:pic>
              <p:nvPicPr>
                <p:cNvPr id="308" name="Ink 307">
                  <a:extLst>
                    <a:ext uri="{FF2B5EF4-FFF2-40B4-BE49-F238E27FC236}">
                      <a16:creationId xmlns:a16="http://schemas.microsoft.com/office/drawing/2014/main" id="{E33F072B-BA46-BF36-FBB5-AA5AAAD941F8}"/>
                    </a:ext>
                  </a:extLst>
                </p:cNvPr>
                <p:cNvPicPr/>
                <p:nvPr/>
              </p:nvPicPr>
              <p:blipFill>
                <a:blip r:embed="rId403"/>
                <a:stretch>
                  <a:fillRect/>
                </a:stretch>
              </p:blipFill>
              <p:spPr>
                <a:xfrm>
                  <a:off x="5709840" y="5509500"/>
                  <a:ext cx="16560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404">
              <p14:nvContentPartPr>
                <p14:cNvPr id="309" name="Ink 308">
                  <a:extLst>
                    <a:ext uri="{FF2B5EF4-FFF2-40B4-BE49-F238E27FC236}">
                      <a16:creationId xmlns:a16="http://schemas.microsoft.com/office/drawing/2014/main" id="{9B5739B4-7AFD-2468-9175-F2E33ABCADC5}"/>
                    </a:ext>
                  </a:extLst>
                </p14:cNvPr>
                <p14:cNvContentPartPr/>
                <p14:nvPr/>
              </p14:nvContentPartPr>
              <p14:xfrm>
                <a:off x="5858880" y="5800740"/>
                <a:ext cx="91080" cy="99000"/>
              </p14:xfrm>
            </p:contentPart>
          </mc:Choice>
          <mc:Fallback xmlns="">
            <p:pic>
              <p:nvPicPr>
                <p:cNvPr id="309" name="Ink 308">
                  <a:extLst>
                    <a:ext uri="{FF2B5EF4-FFF2-40B4-BE49-F238E27FC236}">
                      <a16:creationId xmlns:a16="http://schemas.microsoft.com/office/drawing/2014/main" id="{9B5739B4-7AFD-2468-9175-F2E33ABCADC5}"/>
                    </a:ext>
                  </a:extLst>
                </p:cNvPr>
                <p:cNvPicPr/>
                <p:nvPr/>
              </p:nvPicPr>
              <p:blipFill>
                <a:blip r:embed="rId405"/>
                <a:stretch>
                  <a:fillRect/>
                </a:stretch>
              </p:blipFill>
              <p:spPr>
                <a:xfrm>
                  <a:off x="5850240" y="5791740"/>
                  <a:ext cx="10872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310" name="Ink 309">
                  <a:extLst>
                    <a:ext uri="{FF2B5EF4-FFF2-40B4-BE49-F238E27FC236}">
                      <a16:creationId xmlns:a16="http://schemas.microsoft.com/office/drawing/2014/main" id="{ADED94A3-E527-C6C5-9DB2-D6552295BA1F}"/>
                    </a:ext>
                  </a:extLst>
                </p14:cNvPr>
                <p14:cNvContentPartPr/>
                <p14:nvPr/>
              </p14:nvContentPartPr>
              <p14:xfrm>
                <a:off x="5870400" y="5841420"/>
                <a:ext cx="47880" cy="12600"/>
              </p14:xfrm>
            </p:contentPart>
          </mc:Choice>
          <mc:Fallback xmlns="">
            <p:pic>
              <p:nvPicPr>
                <p:cNvPr id="310" name="Ink 309">
                  <a:extLst>
                    <a:ext uri="{FF2B5EF4-FFF2-40B4-BE49-F238E27FC236}">
                      <a16:creationId xmlns:a16="http://schemas.microsoft.com/office/drawing/2014/main" id="{ADED94A3-E527-C6C5-9DB2-D6552295BA1F}"/>
                    </a:ext>
                  </a:extLst>
                </p:cNvPr>
                <p:cNvPicPr/>
                <p:nvPr/>
              </p:nvPicPr>
              <p:blipFill>
                <a:blip r:embed="rId407"/>
                <a:stretch>
                  <a:fillRect/>
                </a:stretch>
              </p:blipFill>
              <p:spPr>
                <a:xfrm>
                  <a:off x="5861400" y="5832780"/>
                  <a:ext cx="6552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311" name="Ink 310">
                  <a:extLst>
                    <a:ext uri="{FF2B5EF4-FFF2-40B4-BE49-F238E27FC236}">
                      <a16:creationId xmlns:a16="http://schemas.microsoft.com/office/drawing/2014/main" id="{241A5222-0359-D20B-8DC0-54AE455C28BB}"/>
                    </a:ext>
                  </a:extLst>
                </p14:cNvPr>
                <p14:cNvContentPartPr/>
                <p14:nvPr/>
              </p14:nvContentPartPr>
              <p14:xfrm>
                <a:off x="5870400" y="5891100"/>
                <a:ext cx="61200" cy="5040"/>
              </p14:xfrm>
            </p:contentPart>
          </mc:Choice>
          <mc:Fallback xmlns="">
            <p:pic>
              <p:nvPicPr>
                <p:cNvPr id="311" name="Ink 310">
                  <a:extLst>
                    <a:ext uri="{FF2B5EF4-FFF2-40B4-BE49-F238E27FC236}">
                      <a16:creationId xmlns:a16="http://schemas.microsoft.com/office/drawing/2014/main" id="{241A5222-0359-D20B-8DC0-54AE455C28BB}"/>
                    </a:ext>
                  </a:extLst>
                </p:cNvPr>
                <p:cNvPicPr/>
                <p:nvPr/>
              </p:nvPicPr>
              <p:blipFill>
                <a:blip r:embed="rId409"/>
                <a:stretch>
                  <a:fillRect/>
                </a:stretch>
              </p:blipFill>
              <p:spPr>
                <a:xfrm>
                  <a:off x="5861400" y="5882460"/>
                  <a:ext cx="7884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312" name="Ink 311">
                  <a:extLst>
                    <a:ext uri="{FF2B5EF4-FFF2-40B4-BE49-F238E27FC236}">
                      <a16:creationId xmlns:a16="http://schemas.microsoft.com/office/drawing/2014/main" id="{485461D9-4E80-4895-759E-8F3C387A6314}"/>
                    </a:ext>
                  </a:extLst>
                </p14:cNvPr>
                <p14:cNvContentPartPr/>
                <p14:nvPr/>
              </p14:nvContentPartPr>
              <p14:xfrm>
                <a:off x="6051480" y="5777700"/>
                <a:ext cx="77400" cy="10800"/>
              </p14:xfrm>
            </p:contentPart>
          </mc:Choice>
          <mc:Fallback xmlns="">
            <p:pic>
              <p:nvPicPr>
                <p:cNvPr id="312" name="Ink 311">
                  <a:extLst>
                    <a:ext uri="{FF2B5EF4-FFF2-40B4-BE49-F238E27FC236}">
                      <a16:creationId xmlns:a16="http://schemas.microsoft.com/office/drawing/2014/main" id="{485461D9-4E80-4895-759E-8F3C387A6314}"/>
                    </a:ext>
                  </a:extLst>
                </p:cNvPr>
                <p:cNvPicPr/>
                <p:nvPr/>
              </p:nvPicPr>
              <p:blipFill>
                <a:blip r:embed="rId411"/>
                <a:stretch>
                  <a:fillRect/>
                </a:stretch>
              </p:blipFill>
              <p:spPr>
                <a:xfrm>
                  <a:off x="6042840" y="5769060"/>
                  <a:ext cx="9504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313" name="Ink 312">
                  <a:extLst>
                    <a:ext uri="{FF2B5EF4-FFF2-40B4-BE49-F238E27FC236}">
                      <a16:creationId xmlns:a16="http://schemas.microsoft.com/office/drawing/2014/main" id="{0D85900B-CF09-6907-F0D2-79CAD22D58C1}"/>
                    </a:ext>
                  </a:extLst>
                </p14:cNvPr>
                <p14:cNvContentPartPr/>
                <p14:nvPr/>
              </p14:nvContentPartPr>
              <p14:xfrm>
                <a:off x="6063360" y="5825580"/>
                <a:ext cx="47520" cy="16920"/>
              </p14:xfrm>
            </p:contentPart>
          </mc:Choice>
          <mc:Fallback xmlns="">
            <p:pic>
              <p:nvPicPr>
                <p:cNvPr id="313" name="Ink 312">
                  <a:extLst>
                    <a:ext uri="{FF2B5EF4-FFF2-40B4-BE49-F238E27FC236}">
                      <a16:creationId xmlns:a16="http://schemas.microsoft.com/office/drawing/2014/main" id="{0D85900B-CF09-6907-F0D2-79CAD22D58C1}"/>
                    </a:ext>
                  </a:extLst>
                </p:cNvPr>
                <p:cNvPicPr/>
                <p:nvPr/>
              </p:nvPicPr>
              <p:blipFill>
                <a:blip r:embed="rId413"/>
                <a:stretch>
                  <a:fillRect/>
                </a:stretch>
              </p:blipFill>
              <p:spPr>
                <a:xfrm>
                  <a:off x="6054360" y="5816940"/>
                  <a:ext cx="6516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315" name="Ink 314">
                  <a:extLst>
                    <a:ext uri="{FF2B5EF4-FFF2-40B4-BE49-F238E27FC236}">
                      <a16:creationId xmlns:a16="http://schemas.microsoft.com/office/drawing/2014/main" id="{17607869-9EA3-2EAB-7877-7D0A896D4169}"/>
                    </a:ext>
                  </a:extLst>
                </p14:cNvPr>
                <p14:cNvContentPartPr/>
                <p14:nvPr/>
              </p14:nvContentPartPr>
              <p14:xfrm>
                <a:off x="6245520" y="5679780"/>
                <a:ext cx="75960" cy="186120"/>
              </p14:xfrm>
            </p:contentPart>
          </mc:Choice>
          <mc:Fallback xmlns="">
            <p:pic>
              <p:nvPicPr>
                <p:cNvPr id="315" name="Ink 314">
                  <a:extLst>
                    <a:ext uri="{FF2B5EF4-FFF2-40B4-BE49-F238E27FC236}">
                      <a16:creationId xmlns:a16="http://schemas.microsoft.com/office/drawing/2014/main" id="{17607869-9EA3-2EAB-7877-7D0A896D4169}"/>
                    </a:ext>
                  </a:extLst>
                </p:cNvPr>
                <p:cNvPicPr/>
                <p:nvPr/>
              </p:nvPicPr>
              <p:blipFill>
                <a:blip r:embed="rId415"/>
                <a:stretch>
                  <a:fillRect/>
                </a:stretch>
              </p:blipFill>
              <p:spPr>
                <a:xfrm>
                  <a:off x="6236880" y="5671140"/>
                  <a:ext cx="9360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317" name="Ink 316">
                  <a:extLst>
                    <a:ext uri="{FF2B5EF4-FFF2-40B4-BE49-F238E27FC236}">
                      <a16:creationId xmlns:a16="http://schemas.microsoft.com/office/drawing/2014/main" id="{7BF62A9C-58FF-AF5F-C0E0-5B2DE9FA00A7}"/>
                    </a:ext>
                  </a:extLst>
                </p14:cNvPr>
                <p14:cNvContentPartPr/>
                <p14:nvPr/>
              </p14:nvContentPartPr>
              <p14:xfrm>
                <a:off x="6345600" y="5670060"/>
                <a:ext cx="113760" cy="200520"/>
              </p14:xfrm>
            </p:contentPart>
          </mc:Choice>
          <mc:Fallback xmlns="">
            <p:pic>
              <p:nvPicPr>
                <p:cNvPr id="317" name="Ink 316">
                  <a:extLst>
                    <a:ext uri="{FF2B5EF4-FFF2-40B4-BE49-F238E27FC236}">
                      <a16:creationId xmlns:a16="http://schemas.microsoft.com/office/drawing/2014/main" id="{7BF62A9C-58FF-AF5F-C0E0-5B2DE9FA00A7}"/>
                    </a:ext>
                  </a:extLst>
                </p:cNvPr>
                <p:cNvPicPr/>
                <p:nvPr/>
              </p:nvPicPr>
              <p:blipFill>
                <a:blip r:embed="rId417"/>
                <a:stretch>
                  <a:fillRect/>
                </a:stretch>
              </p:blipFill>
              <p:spPr>
                <a:xfrm>
                  <a:off x="6336960" y="5661420"/>
                  <a:ext cx="13140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318" name="Ink 317">
                  <a:extLst>
                    <a:ext uri="{FF2B5EF4-FFF2-40B4-BE49-F238E27FC236}">
                      <a16:creationId xmlns:a16="http://schemas.microsoft.com/office/drawing/2014/main" id="{FDB04841-1167-1F6F-D49D-DBA3382E1227}"/>
                    </a:ext>
                  </a:extLst>
                </p14:cNvPr>
                <p14:cNvContentPartPr/>
                <p14:nvPr/>
              </p14:nvContentPartPr>
              <p14:xfrm>
                <a:off x="6544680" y="5675460"/>
                <a:ext cx="104760" cy="177480"/>
              </p14:xfrm>
            </p:contentPart>
          </mc:Choice>
          <mc:Fallback xmlns="">
            <p:pic>
              <p:nvPicPr>
                <p:cNvPr id="318" name="Ink 317">
                  <a:extLst>
                    <a:ext uri="{FF2B5EF4-FFF2-40B4-BE49-F238E27FC236}">
                      <a16:creationId xmlns:a16="http://schemas.microsoft.com/office/drawing/2014/main" id="{FDB04841-1167-1F6F-D49D-DBA3382E1227}"/>
                    </a:ext>
                  </a:extLst>
                </p:cNvPr>
                <p:cNvPicPr/>
                <p:nvPr/>
              </p:nvPicPr>
              <p:blipFill>
                <a:blip r:embed="rId419"/>
                <a:stretch>
                  <a:fillRect/>
                </a:stretch>
              </p:blipFill>
              <p:spPr>
                <a:xfrm>
                  <a:off x="6536040" y="5666820"/>
                  <a:ext cx="12240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319" name="Ink 318">
                  <a:extLst>
                    <a:ext uri="{FF2B5EF4-FFF2-40B4-BE49-F238E27FC236}">
                      <a16:creationId xmlns:a16="http://schemas.microsoft.com/office/drawing/2014/main" id="{E1E96C7C-5E31-36EE-D996-D4506206CA3B}"/>
                    </a:ext>
                  </a:extLst>
                </p14:cNvPr>
                <p14:cNvContentPartPr/>
                <p14:nvPr/>
              </p14:nvContentPartPr>
              <p14:xfrm>
                <a:off x="6675360" y="5687340"/>
                <a:ext cx="103320" cy="144720"/>
              </p14:xfrm>
            </p:contentPart>
          </mc:Choice>
          <mc:Fallback xmlns="">
            <p:pic>
              <p:nvPicPr>
                <p:cNvPr id="319" name="Ink 318">
                  <a:extLst>
                    <a:ext uri="{FF2B5EF4-FFF2-40B4-BE49-F238E27FC236}">
                      <a16:creationId xmlns:a16="http://schemas.microsoft.com/office/drawing/2014/main" id="{E1E96C7C-5E31-36EE-D996-D4506206CA3B}"/>
                    </a:ext>
                  </a:extLst>
                </p:cNvPr>
                <p:cNvPicPr/>
                <p:nvPr/>
              </p:nvPicPr>
              <p:blipFill>
                <a:blip r:embed="rId421"/>
                <a:stretch>
                  <a:fillRect/>
                </a:stretch>
              </p:blipFill>
              <p:spPr>
                <a:xfrm>
                  <a:off x="6666360" y="5678340"/>
                  <a:ext cx="12096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323" name="Ink 322">
                  <a:extLst>
                    <a:ext uri="{FF2B5EF4-FFF2-40B4-BE49-F238E27FC236}">
                      <a16:creationId xmlns:a16="http://schemas.microsoft.com/office/drawing/2014/main" id="{D671A053-C7C4-1231-C7EF-24B15A25EFDA}"/>
                    </a:ext>
                  </a:extLst>
                </p14:cNvPr>
                <p14:cNvContentPartPr/>
                <p14:nvPr/>
              </p14:nvContentPartPr>
              <p14:xfrm>
                <a:off x="6243000" y="5932860"/>
                <a:ext cx="125640" cy="203760"/>
              </p14:xfrm>
            </p:contentPart>
          </mc:Choice>
          <mc:Fallback xmlns="">
            <p:pic>
              <p:nvPicPr>
                <p:cNvPr id="323" name="Ink 322">
                  <a:extLst>
                    <a:ext uri="{FF2B5EF4-FFF2-40B4-BE49-F238E27FC236}">
                      <a16:creationId xmlns:a16="http://schemas.microsoft.com/office/drawing/2014/main" id="{D671A053-C7C4-1231-C7EF-24B15A25EFDA}"/>
                    </a:ext>
                  </a:extLst>
                </p:cNvPr>
                <p:cNvPicPr/>
                <p:nvPr/>
              </p:nvPicPr>
              <p:blipFill>
                <a:blip r:embed="rId423"/>
                <a:stretch>
                  <a:fillRect/>
                </a:stretch>
              </p:blipFill>
              <p:spPr>
                <a:xfrm>
                  <a:off x="6234000" y="5924220"/>
                  <a:ext cx="1432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324" name="Ink 323">
                  <a:extLst>
                    <a:ext uri="{FF2B5EF4-FFF2-40B4-BE49-F238E27FC236}">
                      <a16:creationId xmlns:a16="http://schemas.microsoft.com/office/drawing/2014/main" id="{440B3BD0-4638-2A4D-62BD-EEF1B99AC8A9}"/>
                    </a:ext>
                  </a:extLst>
                </p14:cNvPr>
                <p14:cNvContentPartPr/>
                <p14:nvPr/>
              </p14:nvContentPartPr>
              <p14:xfrm>
                <a:off x="6422280" y="6047700"/>
                <a:ext cx="196200" cy="87840"/>
              </p14:xfrm>
            </p:contentPart>
          </mc:Choice>
          <mc:Fallback xmlns="">
            <p:pic>
              <p:nvPicPr>
                <p:cNvPr id="324" name="Ink 323">
                  <a:extLst>
                    <a:ext uri="{FF2B5EF4-FFF2-40B4-BE49-F238E27FC236}">
                      <a16:creationId xmlns:a16="http://schemas.microsoft.com/office/drawing/2014/main" id="{440B3BD0-4638-2A4D-62BD-EEF1B99AC8A9}"/>
                    </a:ext>
                  </a:extLst>
                </p:cNvPr>
                <p:cNvPicPr/>
                <p:nvPr/>
              </p:nvPicPr>
              <p:blipFill>
                <a:blip r:embed="rId425"/>
                <a:stretch>
                  <a:fillRect/>
                </a:stretch>
              </p:blipFill>
              <p:spPr>
                <a:xfrm>
                  <a:off x="6413280" y="6038700"/>
                  <a:ext cx="213840" cy="105480"/>
                </a:xfrm>
                <a:prstGeom prst="rect">
                  <a:avLst/>
                </a:prstGeom>
              </p:spPr>
            </p:pic>
          </mc:Fallback>
        </mc:AlternateContent>
      </p:grpSp>
      <p:cxnSp>
        <p:nvCxnSpPr>
          <p:cNvPr id="326" name="Straight Connector 325">
            <a:extLst>
              <a:ext uri="{FF2B5EF4-FFF2-40B4-BE49-F238E27FC236}">
                <a16:creationId xmlns:a16="http://schemas.microsoft.com/office/drawing/2014/main" id="{53A6DB42-8EE3-E3EB-CB8E-75A0503EA861}"/>
              </a:ext>
            </a:extLst>
          </p:cNvPr>
          <p:cNvCxnSpPr>
            <a:cxnSpLocks/>
          </p:cNvCxnSpPr>
          <p:nvPr/>
        </p:nvCxnSpPr>
        <p:spPr>
          <a:xfrm flipH="1">
            <a:off x="5598045" y="3487380"/>
            <a:ext cx="1133115" cy="1569240"/>
          </a:xfrm>
          <a:prstGeom prst="line">
            <a:avLst/>
          </a:prstGeom>
          <a:ln w="25400">
            <a:solidFill>
              <a:srgbClr val="00B0F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26">
            <p14:nvContentPartPr>
              <p14:cNvPr id="341" name="Ink 340">
                <a:extLst>
                  <a:ext uri="{FF2B5EF4-FFF2-40B4-BE49-F238E27FC236}">
                    <a16:creationId xmlns:a16="http://schemas.microsoft.com/office/drawing/2014/main" id="{4223019A-681B-207D-E422-BA44B1372F05}"/>
                  </a:ext>
                </a:extLst>
              </p14:cNvPr>
              <p14:cNvContentPartPr/>
              <p14:nvPr/>
            </p14:nvContentPartPr>
            <p14:xfrm>
              <a:off x="2002864" y="2866651"/>
              <a:ext cx="11880" cy="159840"/>
            </p14:xfrm>
          </p:contentPart>
        </mc:Choice>
        <mc:Fallback xmlns="">
          <p:pic>
            <p:nvPicPr>
              <p:cNvPr id="341" name="Ink 340">
                <a:extLst>
                  <a:ext uri="{FF2B5EF4-FFF2-40B4-BE49-F238E27FC236}">
                    <a16:creationId xmlns:a16="http://schemas.microsoft.com/office/drawing/2014/main" id="{4223019A-681B-207D-E422-BA44B1372F05}"/>
                  </a:ext>
                </a:extLst>
              </p:cNvPr>
              <p:cNvPicPr/>
              <p:nvPr/>
            </p:nvPicPr>
            <p:blipFill>
              <a:blip r:embed="rId427"/>
              <a:stretch>
                <a:fillRect/>
              </a:stretch>
            </p:blipFill>
            <p:spPr>
              <a:xfrm>
                <a:off x="1993864" y="2857651"/>
                <a:ext cx="29520" cy="177480"/>
              </a:xfrm>
              <a:prstGeom prst="rect">
                <a:avLst/>
              </a:prstGeom>
            </p:spPr>
          </p:pic>
        </mc:Fallback>
      </mc:AlternateContent>
      <p:grpSp>
        <p:nvGrpSpPr>
          <p:cNvPr id="386" name="Group 385">
            <a:extLst>
              <a:ext uri="{FF2B5EF4-FFF2-40B4-BE49-F238E27FC236}">
                <a16:creationId xmlns:a16="http://schemas.microsoft.com/office/drawing/2014/main" id="{B490BC46-94AC-AE62-2EDB-E04208FDDC9B}"/>
              </a:ext>
            </a:extLst>
          </p:cNvPr>
          <p:cNvGrpSpPr/>
          <p:nvPr/>
        </p:nvGrpSpPr>
        <p:grpSpPr>
          <a:xfrm>
            <a:off x="130144" y="2429611"/>
            <a:ext cx="9704576" cy="2165129"/>
            <a:chOff x="130144" y="2429611"/>
            <a:chExt cx="9704576" cy="2165129"/>
          </a:xfrm>
        </p:grpSpPr>
        <mc:AlternateContent xmlns:mc="http://schemas.openxmlformats.org/markup-compatibility/2006" xmlns:p14="http://schemas.microsoft.com/office/powerpoint/2010/main">
          <mc:Choice Requires="p14">
            <p:contentPart p14:bwMode="auto" r:id="rId428">
              <p14:nvContentPartPr>
                <p14:cNvPr id="257" name="Ink 256">
                  <a:extLst>
                    <a:ext uri="{FF2B5EF4-FFF2-40B4-BE49-F238E27FC236}">
                      <a16:creationId xmlns:a16="http://schemas.microsoft.com/office/drawing/2014/main" id="{56351167-0A75-C521-0EFD-A9973DCFD315}"/>
                    </a:ext>
                  </a:extLst>
                </p14:cNvPr>
                <p14:cNvContentPartPr/>
                <p14:nvPr/>
              </p14:nvContentPartPr>
              <p14:xfrm>
                <a:off x="7335240" y="4411500"/>
                <a:ext cx="95760" cy="168840"/>
              </p14:xfrm>
            </p:contentPart>
          </mc:Choice>
          <mc:Fallback xmlns="">
            <p:pic>
              <p:nvPicPr>
                <p:cNvPr id="257" name="Ink 256">
                  <a:extLst>
                    <a:ext uri="{FF2B5EF4-FFF2-40B4-BE49-F238E27FC236}">
                      <a16:creationId xmlns:a16="http://schemas.microsoft.com/office/drawing/2014/main" id="{56351167-0A75-C521-0EFD-A9973DCFD315}"/>
                    </a:ext>
                  </a:extLst>
                </p:cNvPr>
                <p:cNvPicPr/>
                <p:nvPr/>
              </p:nvPicPr>
              <p:blipFill>
                <a:blip r:embed="rId429"/>
                <a:stretch>
                  <a:fillRect/>
                </a:stretch>
              </p:blipFill>
              <p:spPr>
                <a:xfrm>
                  <a:off x="7326600" y="4402860"/>
                  <a:ext cx="11340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258" name="Ink 257">
                  <a:extLst>
                    <a:ext uri="{FF2B5EF4-FFF2-40B4-BE49-F238E27FC236}">
                      <a16:creationId xmlns:a16="http://schemas.microsoft.com/office/drawing/2014/main" id="{479ED711-DE31-34C6-D013-76F0E0AC20EA}"/>
                    </a:ext>
                  </a:extLst>
                </p14:cNvPr>
                <p14:cNvContentPartPr/>
                <p14:nvPr/>
              </p14:nvContentPartPr>
              <p14:xfrm>
                <a:off x="7377360" y="4498980"/>
                <a:ext cx="59400" cy="18720"/>
              </p14:xfrm>
            </p:contentPart>
          </mc:Choice>
          <mc:Fallback xmlns="">
            <p:pic>
              <p:nvPicPr>
                <p:cNvPr id="258" name="Ink 257">
                  <a:extLst>
                    <a:ext uri="{FF2B5EF4-FFF2-40B4-BE49-F238E27FC236}">
                      <a16:creationId xmlns:a16="http://schemas.microsoft.com/office/drawing/2014/main" id="{479ED711-DE31-34C6-D013-76F0E0AC20EA}"/>
                    </a:ext>
                  </a:extLst>
                </p:cNvPr>
                <p:cNvPicPr/>
                <p:nvPr/>
              </p:nvPicPr>
              <p:blipFill>
                <a:blip r:embed="rId431"/>
                <a:stretch>
                  <a:fillRect/>
                </a:stretch>
              </p:blipFill>
              <p:spPr>
                <a:xfrm>
                  <a:off x="7368720" y="4489980"/>
                  <a:ext cx="7704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259" name="Ink 258">
                  <a:extLst>
                    <a:ext uri="{FF2B5EF4-FFF2-40B4-BE49-F238E27FC236}">
                      <a16:creationId xmlns:a16="http://schemas.microsoft.com/office/drawing/2014/main" id="{5DE8C28C-C5D5-55A9-50D6-8C738275C252}"/>
                    </a:ext>
                  </a:extLst>
                </p14:cNvPr>
                <p14:cNvContentPartPr/>
                <p14:nvPr/>
              </p14:nvContentPartPr>
              <p14:xfrm>
                <a:off x="7509840" y="4426620"/>
                <a:ext cx="16560" cy="150480"/>
              </p14:xfrm>
            </p:contentPart>
          </mc:Choice>
          <mc:Fallback xmlns="">
            <p:pic>
              <p:nvPicPr>
                <p:cNvPr id="259" name="Ink 258">
                  <a:extLst>
                    <a:ext uri="{FF2B5EF4-FFF2-40B4-BE49-F238E27FC236}">
                      <a16:creationId xmlns:a16="http://schemas.microsoft.com/office/drawing/2014/main" id="{5DE8C28C-C5D5-55A9-50D6-8C738275C252}"/>
                    </a:ext>
                  </a:extLst>
                </p:cNvPr>
                <p:cNvPicPr/>
                <p:nvPr/>
              </p:nvPicPr>
              <p:blipFill>
                <a:blip r:embed="rId433"/>
                <a:stretch>
                  <a:fillRect/>
                </a:stretch>
              </p:blipFill>
              <p:spPr>
                <a:xfrm>
                  <a:off x="7500840" y="4417980"/>
                  <a:ext cx="3420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260" name="Ink 259">
                  <a:extLst>
                    <a:ext uri="{FF2B5EF4-FFF2-40B4-BE49-F238E27FC236}">
                      <a16:creationId xmlns:a16="http://schemas.microsoft.com/office/drawing/2014/main" id="{F69CBDD4-54F1-AF17-1CAF-50F9DC9B9610}"/>
                    </a:ext>
                  </a:extLst>
                </p14:cNvPr>
                <p14:cNvContentPartPr/>
                <p14:nvPr/>
              </p14:nvContentPartPr>
              <p14:xfrm>
                <a:off x="7593000" y="4414740"/>
                <a:ext cx="28080" cy="160920"/>
              </p14:xfrm>
            </p:contentPart>
          </mc:Choice>
          <mc:Fallback xmlns="">
            <p:pic>
              <p:nvPicPr>
                <p:cNvPr id="260" name="Ink 259">
                  <a:extLst>
                    <a:ext uri="{FF2B5EF4-FFF2-40B4-BE49-F238E27FC236}">
                      <a16:creationId xmlns:a16="http://schemas.microsoft.com/office/drawing/2014/main" id="{F69CBDD4-54F1-AF17-1CAF-50F9DC9B9610}"/>
                    </a:ext>
                  </a:extLst>
                </p:cNvPr>
                <p:cNvPicPr/>
                <p:nvPr/>
              </p:nvPicPr>
              <p:blipFill>
                <a:blip r:embed="rId435"/>
                <a:stretch>
                  <a:fillRect/>
                </a:stretch>
              </p:blipFill>
              <p:spPr>
                <a:xfrm>
                  <a:off x="7584000" y="4406100"/>
                  <a:ext cx="457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261" name="Ink 260">
                  <a:extLst>
                    <a:ext uri="{FF2B5EF4-FFF2-40B4-BE49-F238E27FC236}">
                      <a16:creationId xmlns:a16="http://schemas.microsoft.com/office/drawing/2014/main" id="{8C93478B-9F03-61F1-AE6D-5DA5E8D24C01}"/>
                    </a:ext>
                  </a:extLst>
                </p14:cNvPr>
                <p14:cNvContentPartPr/>
                <p14:nvPr/>
              </p14:nvContentPartPr>
              <p14:xfrm>
                <a:off x="7593000" y="4493940"/>
                <a:ext cx="60120" cy="10080"/>
              </p14:xfrm>
            </p:contentPart>
          </mc:Choice>
          <mc:Fallback xmlns="">
            <p:pic>
              <p:nvPicPr>
                <p:cNvPr id="261" name="Ink 260">
                  <a:extLst>
                    <a:ext uri="{FF2B5EF4-FFF2-40B4-BE49-F238E27FC236}">
                      <a16:creationId xmlns:a16="http://schemas.microsoft.com/office/drawing/2014/main" id="{8C93478B-9F03-61F1-AE6D-5DA5E8D24C01}"/>
                    </a:ext>
                  </a:extLst>
                </p:cNvPr>
                <p:cNvPicPr/>
                <p:nvPr/>
              </p:nvPicPr>
              <p:blipFill>
                <a:blip r:embed="rId437"/>
                <a:stretch>
                  <a:fillRect/>
                </a:stretch>
              </p:blipFill>
              <p:spPr>
                <a:xfrm>
                  <a:off x="7584000" y="4485300"/>
                  <a:ext cx="7776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262" name="Ink 261">
                  <a:extLst>
                    <a:ext uri="{FF2B5EF4-FFF2-40B4-BE49-F238E27FC236}">
                      <a16:creationId xmlns:a16="http://schemas.microsoft.com/office/drawing/2014/main" id="{7EB495CB-AFF5-1C4F-AB85-61D41C908B4D}"/>
                    </a:ext>
                  </a:extLst>
                </p14:cNvPr>
                <p14:cNvContentPartPr/>
                <p14:nvPr/>
              </p14:nvContentPartPr>
              <p14:xfrm>
                <a:off x="7692720" y="4525260"/>
                <a:ext cx="5400" cy="54360"/>
              </p14:xfrm>
            </p:contentPart>
          </mc:Choice>
          <mc:Fallback xmlns="">
            <p:pic>
              <p:nvPicPr>
                <p:cNvPr id="262" name="Ink 261">
                  <a:extLst>
                    <a:ext uri="{FF2B5EF4-FFF2-40B4-BE49-F238E27FC236}">
                      <a16:creationId xmlns:a16="http://schemas.microsoft.com/office/drawing/2014/main" id="{7EB495CB-AFF5-1C4F-AB85-61D41C908B4D}"/>
                    </a:ext>
                  </a:extLst>
                </p:cNvPr>
                <p:cNvPicPr/>
                <p:nvPr/>
              </p:nvPicPr>
              <p:blipFill>
                <a:blip r:embed="rId439"/>
                <a:stretch>
                  <a:fillRect/>
                </a:stretch>
              </p:blipFill>
              <p:spPr>
                <a:xfrm>
                  <a:off x="7683720" y="4516620"/>
                  <a:ext cx="230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263" name="Ink 262">
                  <a:extLst>
                    <a:ext uri="{FF2B5EF4-FFF2-40B4-BE49-F238E27FC236}">
                      <a16:creationId xmlns:a16="http://schemas.microsoft.com/office/drawing/2014/main" id="{A244E098-7667-C676-3802-27258EC7D94D}"/>
                    </a:ext>
                  </a:extLst>
                </p14:cNvPr>
                <p14:cNvContentPartPr/>
                <p14:nvPr/>
              </p14:nvContentPartPr>
              <p14:xfrm>
                <a:off x="7726920" y="4423740"/>
                <a:ext cx="3600" cy="15120"/>
              </p14:xfrm>
            </p:contentPart>
          </mc:Choice>
          <mc:Fallback xmlns="">
            <p:pic>
              <p:nvPicPr>
                <p:cNvPr id="263" name="Ink 262">
                  <a:extLst>
                    <a:ext uri="{FF2B5EF4-FFF2-40B4-BE49-F238E27FC236}">
                      <a16:creationId xmlns:a16="http://schemas.microsoft.com/office/drawing/2014/main" id="{A244E098-7667-C676-3802-27258EC7D94D}"/>
                    </a:ext>
                  </a:extLst>
                </p:cNvPr>
                <p:cNvPicPr/>
                <p:nvPr/>
              </p:nvPicPr>
              <p:blipFill>
                <a:blip r:embed="rId441"/>
                <a:stretch>
                  <a:fillRect/>
                </a:stretch>
              </p:blipFill>
              <p:spPr>
                <a:xfrm>
                  <a:off x="7717920" y="4415100"/>
                  <a:ext cx="2124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265" name="Ink 264">
                  <a:extLst>
                    <a:ext uri="{FF2B5EF4-FFF2-40B4-BE49-F238E27FC236}">
                      <a16:creationId xmlns:a16="http://schemas.microsoft.com/office/drawing/2014/main" id="{A2BE8D3C-997B-ABE1-912D-18D30BD50FB9}"/>
                    </a:ext>
                  </a:extLst>
                </p14:cNvPr>
                <p14:cNvContentPartPr/>
                <p14:nvPr/>
              </p14:nvContentPartPr>
              <p14:xfrm>
                <a:off x="7815480" y="4416180"/>
                <a:ext cx="16200" cy="178560"/>
              </p14:xfrm>
            </p:contentPart>
          </mc:Choice>
          <mc:Fallback xmlns="">
            <p:pic>
              <p:nvPicPr>
                <p:cNvPr id="265" name="Ink 264">
                  <a:extLst>
                    <a:ext uri="{FF2B5EF4-FFF2-40B4-BE49-F238E27FC236}">
                      <a16:creationId xmlns:a16="http://schemas.microsoft.com/office/drawing/2014/main" id="{A2BE8D3C-997B-ABE1-912D-18D30BD50FB9}"/>
                    </a:ext>
                  </a:extLst>
                </p:cNvPr>
                <p:cNvPicPr/>
                <p:nvPr/>
              </p:nvPicPr>
              <p:blipFill>
                <a:blip r:embed="rId443"/>
                <a:stretch>
                  <a:fillRect/>
                </a:stretch>
              </p:blipFill>
              <p:spPr>
                <a:xfrm>
                  <a:off x="7806840" y="4407180"/>
                  <a:ext cx="3384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266" name="Ink 265">
                  <a:extLst>
                    <a:ext uri="{FF2B5EF4-FFF2-40B4-BE49-F238E27FC236}">
                      <a16:creationId xmlns:a16="http://schemas.microsoft.com/office/drawing/2014/main" id="{0543D7D2-5E86-A4CE-B6B3-4B1407CDB9D3}"/>
                    </a:ext>
                  </a:extLst>
                </p14:cNvPr>
                <p14:cNvContentPartPr/>
                <p14:nvPr/>
              </p14:nvContentPartPr>
              <p14:xfrm>
                <a:off x="7785600" y="4509420"/>
                <a:ext cx="99360" cy="18360"/>
              </p14:xfrm>
            </p:contentPart>
          </mc:Choice>
          <mc:Fallback xmlns="">
            <p:pic>
              <p:nvPicPr>
                <p:cNvPr id="266" name="Ink 265">
                  <a:extLst>
                    <a:ext uri="{FF2B5EF4-FFF2-40B4-BE49-F238E27FC236}">
                      <a16:creationId xmlns:a16="http://schemas.microsoft.com/office/drawing/2014/main" id="{0543D7D2-5E86-A4CE-B6B3-4B1407CDB9D3}"/>
                    </a:ext>
                  </a:extLst>
                </p:cNvPr>
                <p:cNvPicPr/>
                <p:nvPr/>
              </p:nvPicPr>
              <p:blipFill>
                <a:blip r:embed="rId445"/>
                <a:stretch>
                  <a:fillRect/>
                </a:stretch>
              </p:blipFill>
              <p:spPr>
                <a:xfrm>
                  <a:off x="7776960" y="4500420"/>
                  <a:ext cx="117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6">
              <p14:nvContentPartPr>
                <p14:cNvPr id="268" name="Ink 267">
                  <a:extLst>
                    <a:ext uri="{FF2B5EF4-FFF2-40B4-BE49-F238E27FC236}">
                      <a16:creationId xmlns:a16="http://schemas.microsoft.com/office/drawing/2014/main" id="{0BD2F439-F26E-9EC4-4BF2-A9795696672C}"/>
                    </a:ext>
                  </a:extLst>
                </p14:cNvPr>
                <p14:cNvContentPartPr/>
                <p14:nvPr/>
              </p14:nvContentPartPr>
              <p14:xfrm>
                <a:off x="7935720" y="4499700"/>
                <a:ext cx="56520" cy="84600"/>
              </p14:xfrm>
            </p:contentPart>
          </mc:Choice>
          <mc:Fallback xmlns="">
            <p:pic>
              <p:nvPicPr>
                <p:cNvPr id="268" name="Ink 267">
                  <a:extLst>
                    <a:ext uri="{FF2B5EF4-FFF2-40B4-BE49-F238E27FC236}">
                      <a16:creationId xmlns:a16="http://schemas.microsoft.com/office/drawing/2014/main" id="{0BD2F439-F26E-9EC4-4BF2-A9795696672C}"/>
                    </a:ext>
                  </a:extLst>
                </p:cNvPr>
                <p:cNvPicPr/>
                <p:nvPr/>
              </p:nvPicPr>
              <p:blipFill>
                <a:blip r:embed="rId447"/>
                <a:stretch>
                  <a:fillRect/>
                </a:stretch>
              </p:blipFill>
              <p:spPr>
                <a:xfrm>
                  <a:off x="7927080" y="4490700"/>
                  <a:ext cx="7416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448">
              <p14:nvContentPartPr>
                <p14:cNvPr id="269" name="Ink 268">
                  <a:extLst>
                    <a:ext uri="{FF2B5EF4-FFF2-40B4-BE49-F238E27FC236}">
                      <a16:creationId xmlns:a16="http://schemas.microsoft.com/office/drawing/2014/main" id="{56A806C8-EF28-0E39-DB6A-A809D8C62B89}"/>
                    </a:ext>
                  </a:extLst>
                </p14:cNvPr>
                <p14:cNvContentPartPr/>
                <p14:nvPr/>
              </p14:nvContentPartPr>
              <p14:xfrm>
                <a:off x="8043000" y="4423380"/>
                <a:ext cx="77760" cy="148680"/>
              </p14:xfrm>
            </p:contentPart>
          </mc:Choice>
          <mc:Fallback xmlns="">
            <p:pic>
              <p:nvPicPr>
                <p:cNvPr id="269" name="Ink 268">
                  <a:extLst>
                    <a:ext uri="{FF2B5EF4-FFF2-40B4-BE49-F238E27FC236}">
                      <a16:creationId xmlns:a16="http://schemas.microsoft.com/office/drawing/2014/main" id="{56A806C8-EF28-0E39-DB6A-A809D8C62B89}"/>
                    </a:ext>
                  </a:extLst>
                </p:cNvPr>
                <p:cNvPicPr/>
                <p:nvPr/>
              </p:nvPicPr>
              <p:blipFill>
                <a:blip r:embed="rId449"/>
                <a:stretch>
                  <a:fillRect/>
                </a:stretch>
              </p:blipFill>
              <p:spPr>
                <a:xfrm>
                  <a:off x="8034360" y="4414380"/>
                  <a:ext cx="9540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450">
              <p14:nvContentPartPr>
                <p14:cNvPr id="271" name="Ink 270">
                  <a:extLst>
                    <a:ext uri="{FF2B5EF4-FFF2-40B4-BE49-F238E27FC236}">
                      <a16:creationId xmlns:a16="http://schemas.microsoft.com/office/drawing/2014/main" id="{977ECB6A-2FDC-B04C-3919-B72B06E4B825}"/>
                    </a:ext>
                  </a:extLst>
                </p14:cNvPr>
                <p14:cNvContentPartPr/>
                <p14:nvPr/>
              </p14:nvContentPartPr>
              <p14:xfrm>
                <a:off x="8190960" y="4479900"/>
                <a:ext cx="66960" cy="92520"/>
              </p14:xfrm>
            </p:contentPart>
          </mc:Choice>
          <mc:Fallback xmlns="">
            <p:pic>
              <p:nvPicPr>
                <p:cNvPr id="271" name="Ink 270">
                  <a:extLst>
                    <a:ext uri="{FF2B5EF4-FFF2-40B4-BE49-F238E27FC236}">
                      <a16:creationId xmlns:a16="http://schemas.microsoft.com/office/drawing/2014/main" id="{977ECB6A-2FDC-B04C-3919-B72B06E4B825}"/>
                    </a:ext>
                  </a:extLst>
                </p:cNvPr>
                <p:cNvPicPr/>
                <p:nvPr/>
              </p:nvPicPr>
              <p:blipFill>
                <a:blip r:embed="rId451"/>
                <a:stretch>
                  <a:fillRect/>
                </a:stretch>
              </p:blipFill>
              <p:spPr>
                <a:xfrm>
                  <a:off x="8181960" y="4471260"/>
                  <a:ext cx="8460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272" name="Ink 271">
                  <a:extLst>
                    <a:ext uri="{FF2B5EF4-FFF2-40B4-BE49-F238E27FC236}">
                      <a16:creationId xmlns:a16="http://schemas.microsoft.com/office/drawing/2014/main" id="{FE44842B-9460-F627-1278-34A0C19B1CC2}"/>
                    </a:ext>
                  </a:extLst>
                </p14:cNvPr>
                <p14:cNvContentPartPr/>
                <p14:nvPr/>
              </p14:nvContentPartPr>
              <p14:xfrm>
                <a:off x="8427480" y="4429500"/>
                <a:ext cx="149040" cy="145800"/>
              </p14:xfrm>
            </p:contentPart>
          </mc:Choice>
          <mc:Fallback xmlns="">
            <p:pic>
              <p:nvPicPr>
                <p:cNvPr id="272" name="Ink 271">
                  <a:extLst>
                    <a:ext uri="{FF2B5EF4-FFF2-40B4-BE49-F238E27FC236}">
                      <a16:creationId xmlns:a16="http://schemas.microsoft.com/office/drawing/2014/main" id="{FE44842B-9460-F627-1278-34A0C19B1CC2}"/>
                    </a:ext>
                  </a:extLst>
                </p:cNvPr>
                <p:cNvPicPr/>
                <p:nvPr/>
              </p:nvPicPr>
              <p:blipFill>
                <a:blip r:embed="rId453"/>
                <a:stretch>
                  <a:fillRect/>
                </a:stretch>
              </p:blipFill>
              <p:spPr>
                <a:xfrm>
                  <a:off x="8418480" y="4420500"/>
                  <a:ext cx="16668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273" name="Ink 272">
                  <a:extLst>
                    <a:ext uri="{FF2B5EF4-FFF2-40B4-BE49-F238E27FC236}">
                      <a16:creationId xmlns:a16="http://schemas.microsoft.com/office/drawing/2014/main" id="{1CBB97E5-1E85-B9E8-C89D-2E9D788C86F4}"/>
                    </a:ext>
                  </a:extLst>
                </p14:cNvPr>
                <p14:cNvContentPartPr/>
                <p14:nvPr/>
              </p14:nvContentPartPr>
              <p14:xfrm>
                <a:off x="8500920" y="4479540"/>
                <a:ext cx="72720" cy="7200"/>
              </p14:xfrm>
            </p:contentPart>
          </mc:Choice>
          <mc:Fallback xmlns="">
            <p:pic>
              <p:nvPicPr>
                <p:cNvPr id="273" name="Ink 272">
                  <a:extLst>
                    <a:ext uri="{FF2B5EF4-FFF2-40B4-BE49-F238E27FC236}">
                      <a16:creationId xmlns:a16="http://schemas.microsoft.com/office/drawing/2014/main" id="{1CBB97E5-1E85-B9E8-C89D-2E9D788C86F4}"/>
                    </a:ext>
                  </a:extLst>
                </p:cNvPr>
                <p:cNvPicPr/>
                <p:nvPr/>
              </p:nvPicPr>
              <p:blipFill>
                <a:blip r:embed="rId455"/>
                <a:stretch>
                  <a:fillRect/>
                </a:stretch>
              </p:blipFill>
              <p:spPr>
                <a:xfrm>
                  <a:off x="8491920" y="4470540"/>
                  <a:ext cx="9036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275" name="Ink 274">
                  <a:extLst>
                    <a:ext uri="{FF2B5EF4-FFF2-40B4-BE49-F238E27FC236}">
                      <a16:creationId xmlns:a16="http://schemas.microsoft.com/office/drawing/2014/main" id="{DF8BD9B1-E0FF-30F1-312E-E2A03A9D234D}"/>
                    </a:ext>
                  </a:extLst>
                </p14:cNvPr>
                <p14:cNvContentPartPr/>
                <p14:nvPr/>
              </p14:nvContentPartPr>
              <p14:xfrm>
                <a:off x="8628000" y="4525620"/>
                <a:ext cx="90000" cy="61920"/>
              </p14:xfrm>
            </p:contentPart>
          </mc:Choice>
          <mc:Fallback xmlns="">
            <p:pic>
              <p:nvPicPr>
                <p:cNvPr id="275" name="Ink 274">
                  <a:extLst>
                    <a:ext uri="{FF2B5EF4-FFF2-40B4-BE49-F238E27FC236}">
                      <a16:creationId xmlns:a16="http://schemas.microsoft.com/office/drawing/2014/main" id="{DF8BD9B1-E0FF-30F1-312E-E2A03A9D234D}"/>
                    </a:ext>
                  </a:extLst>
                </p:cNvPr>
                <p:cNvPicPr/>
                <p:nvPr/>
              </p:nvPicPr>
              <p:blipFill>
                <a:blip r:embed="rId457"/>
                <a:stretch>
                  <a:fillRect/>
                </a:stretch>
              </p:blipFill>
              <p:spPr>
                <a:xfrm>
                  <a:off x="8619360" y="4516980"/>
                  <a:ext cx="10764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276" name="Ink 275">
                  <a:extLst>
                    <a:ext uri="{FF2B5EF4-FFF2-40B4-BE49-F238E27FC236}">
                      <a16:creationId xmlns:a16="http://schemas.microsoft.com/office/drawing/2014/main" id="{C5DE2FA7-7C6D-F069-87BC-CF6C55886D59}"/>
                    </a:ext>
                  </a:extLst>
                </p14:cNvPr>
                <p14:cNvContentPartPr/>
                <p14:nvPr/>
              </p14:nvContentPartPr>
              <p14:xfrm>
                <a:off x="8778480" y="4475580"/>
                <a:ext cx="95040" cy="7560"/>
              </p14:xfrm>
            </p:contentPart>
          </mc:Choice>
          <mc:Fallback xmlns="">
            <p:pic>
              <p:nvPicPr>
                <p:cNvPr id="276" name="Ink 275">
                  <a:extLst>
                    <a:ext uri="{FF2B5EF4-FFF2-40B4-BE49-F238E27FC236}">
                      <a16:creationId xmlns:a16="http://schemas.microsoft.com/office/drawing/2014/main" id="{C5DE2FA7-7C6D-F069-87BC-CF6C55886D59}"/>
                    </a:ext>
                  </a:extLst>
                </p:cNvPr>
                <p:cNvPicPr/>
                <p:nvPr/>
              </p:nvPicPr>
              <p:blipFill>
                <a:blip r:embed="rId459"/>
                <a:stretch>
                  <a:fillRect/>
                </a:stretch>
              </p:blipFill>
              <p:spPr>
                <a:xfrm>
                  <a:off x="8769480" y="4466580"/>
                  <a:ext cx="11268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278" name="Ink 277">
                  <a:extLst>
                    <a:ext uri="{FF2B5EF4-FFF2-40B4-BE49-F238E27FC236}">
                      <a16:creationId xmlns:a16="http://schemas.microsoft.com/office/drawing/2014/main" id="{037D7A77-3025-3C1B-F2E6-CFA2D1EAE4A6}"/>
                    </a:ext>
                  </a:extLst>
                </p14:cNvPr>
                <p14:cNvContentPartPr/>
                <p14:nvPr/>
              </p14:nvContentPartPr>
              <p14:xfrm>
                <a:off x="8786760" y="4524540"/>
                <a:ext cx="72720" cy="4320"/>
              </p14:xfrm>
            </p:contentPart>
          </mc:Choice>
          <mc:Fallback xmlns="">
            <p:pic>
              <p:nvPicPr>
                <p:cNvPr id="278" name="Ink 277">
                  <a:extLst>
                    <a:ext uri="{FF2B5EF4-FFF2-40B4-BE49-F238E27FC236}">
                      <a16:creationId xmlns:a16="http://schemas.microsoft.com/office/drawing/2014/main" id="{037D7A77-3025-3C1B-F2E6-CFA2D1EAE4A6}"/>
                    </a:ext>
                  </a:extLst>
                </p:cNvPr>
                <p:cNvPicPr/>
                <p:nvPr/>
              </p:nvPicPr>
              <p:blipFill>
                <a:blip r:embed="rId461"/>
                <a:stretch>
                  <a:fillRect/>
                </a:stretch>
              </p:blipFill>
              <p:spPr>
                <a:xfrm>
                  <a:off x="8778120" y="4515900"/>
                  <a:ext cx="903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280" name="Ink 279">
                  <a:extLst>
                    <a:ext uri="{FF2B5EF4-FFF2-40B4-BE49-F238E27FC236}">
                      <a16:creationId xmlns:a16="http://schemas.microsoft.com/office/drawing/2014/main" id="{AEAABC39-5C01-28D7-89EA-EE4124F11E7D}"/>
                    </a:ext>
                  </a:extLst>
                </p14:cNvPr>
                <p14:cNvContentPartPr/>
                <p14:nvPr/>
              </p14:nvContentPartPr>
              <p14:xfrm>
                <a:off x="8993400" y="4410060"/>
                <a:ext cx="102240" cy="180360"/>
              </p14:xfrm>
            </p:contentPart>
          </mc:Choice>
          <mc:Fallback xmlns="">
            <p:pic>
              <p:nvPicPr>
                <p:cNvPr id="280" name="Ink 279">
                  <a:extLst>
                    <a:ext uri="{FF2B5EF4-FFF2-40B4-BE49-F238E27FC236}">
                      <a16:creationId xmlns:a16="http://schemas.microsoft.com/office/drawing/2014/main" id="{AEAABC39-5C01-28D7-89EA-EE4124F11E7D}"/>
                    </a:ext>
                  </a:extLst>
                </p:cNvPr>
                <p:cNvPicPr/>
                <p:nvPr/>
              </p:nvPicPr>
              <p:blipFill>
                <a:blip r:embed="rId463"/>
                <a:stretch>
                  <a:fillRect/>
                </a:stretch>
              </p:blipFill>
              <p:spPr>
                <a:xfrm>
                  <a:off x="8984400" y="4401060"/>
                  <a:ext cx="11988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281" name="Ink 280">
                  <a:extLst>
                    <a:ext uri="{FF2B5EF4-FFF2-40B4-BE49-F238E27FC236}">
                      <a16:creationId xmlns:a16="http://schemas.microsoft.com/office/drawing/2014/main" id="{AEB58713-8C09-CD70-AD2B-AA01D54C33DF}"/>
                    </a:ext>
                  </a:extLst>
                </p14:cNvPr>
                <p14:cNvContentPartPr/>
                <p14:nvPr/>
              </p14:nvContentPartPr>
              <p14:xfrm>
                <a:off x="9155040" y="4531740"/>
                <a:ext cx="11520" cy="24840"/>
              </p14:xfrm>
            </p:contentPart>
          </mc:Choice>
          <mc:Fallback xmlns="">
            <p:pic>
              <p:nvPicPr>
                <p:cNvPr id="281" name="Ink 280">
                  <a:extLst>
                    <a:ext uri="{FF2B5EF4-FFF2-40B4-BE49-F238E27FC236}">
                      <a16:creationId xmlns:a16="http://schemas.microsoft.com/office/drawing/2014/main" id="{AEB58713-8C09-CD70-AD2B-AA01D54C33DF}"/>
                    </a:ext>
                  </a:extLst>
                </p:cNvPr>
                <p:cNvPicPr/>
                <p:nvPr/>
              </p:nvPicPr>
              <p:blipFill>
                <a:blip r:embed="rId465"/>
                <a:stretch>
                  <a:fillRect/>
                </a:stretch>
              </p:blipFill>
              <p:spPr>
                <a:xfrm>
                  <a:off x="9146400" y="4522740"/>
                  <a:ext cx="2916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282" name="Ink 281">
                  <a:extLst>
                    <a:ext uri="{FF2B5EF4-FFF2-40B4-BE49-F238E27FC236}">
                      <a16:creationId xmlns:a16="http://schemas.microsoft.com/office/drawing/2014/main" id="{9FDA82A4-A1E4-E09A-3CE1-3EDD10EE3743}"/>
                    </a:ext>
                  </a:extLst>
                </p14:cNvPr>
                <p14:cNvContentPartPr/>
                <p14:nvPr/>
              </p14:nvContentPartPr>
              <p14:xfrm>
                <a:off x="9211200" y="4397460"/>
                <a:ext cx="153720" cy="160560"/>
              </p14:xfrm>
            </p:contentPart>
          </mc:Choice>
          <mc:Fallback xmlns="">
            <p:pic>
              <p:nvPicPr>
                <p:cNvPr id="282" name="Ink 281">
                  <a:extLst>
                    <a:ext uri="{FF2B5EF4-FFF2-40B4-BE49-F238E27FC236}">
                      <a16:creationId xmlns:a16="http://schemas.microsoft.com/office/drawing/2014/main" id="{9FDA82A4-A1E4-E09A-3CE1-3EDD10EE3743}"/>
                    </a:ext>
                  </a:extLst>
                </p:cNvPr>
                <p:cNvPicPr/>
                <p:nvPr/>
              </p:nvPicPr>
              <p:blipFill>
                <a:blip r:embed="rId467"/>
                <a:stretch>
                  <a:fillRect/>
                </a:stretch>
              </p:blipFill>
              <p:spPr>
                <a:xfrm>
                  <a:off x="9202560" y="4388820"/>
                  <a:ext cx="17136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284" name="Ink 283">
                  <a:extLst>
                    <a:ext uri="{FF2B5EF4-FFF2-40B4-BE49-F238E27FC236}">
                      <a16:creationId xmlns:a16="http://schemas.microsoft.com/office/drawing/2014/main" id="{6509F542-D119-7463-9699-7A76CC96DCD3}"/>
                    </a:ext>
                  </a:extLst>
                </p14:cNvPr>
                <p14:cNvContentPartPr/>
                <p14:nvPr/>
              </p14:nvContentPartPr>
              <p14:xfrm>
                <a:off x="9452760" y="4382340"/>
                <a:ext cx="166680" cy="208800"/>
              </p14:xfrm>
            </p:contentPart>
          </mc:Choice>
          <mc:Fallback xmlns="">
            <p:pic>
              <p:nvPicPr>
                <p:cNvPr id="284" name="Ink 283">
                  <a:extLst>
                    <a:ext uri="{FF2B5EF4-FFF2-40B4-BE49-F238E27FC236}">
                      <a16:creationId xmlns:a16="http://schemas.microsoft.com/office/drawing/2014/main" id="{6509F542-D119-7463-9699-7A76CC96DCD3}"/>
                    </a:ext>
                  </a:extLst>
                </p:cNvPr>
                <p:cNvPicPr/>
                <p:nvPr/>
              </p:nvPicPr>
              <p:blipFill>
                <a:blip r:embed="rId469"/>
                <a:stretch>
                  <a:fillRect/>
                </a:stretch>
              </p:blipFill>
              <p:spPr>
                <a:xfrm>
                  <a:off x="9443760" y="4373340"/>
                  <a:ext cx="18432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285" name="Ink 284">
                  <a:extLst>
                    <a:ext uri="{FF2B5EF4-FFF2-40B4-BE49-F238E27FC236}">
                      <a16:creationId xmlns:a16="http://schemas.microsoft.com/office/drawing/2014/main" id="{609CE5EB-3A58-47A5-029F-16A36AF9E05B}"/>
                    </a:ext>
                  </a:extLst>
                </p14:cNvPr>
                <p14:cNvContentPartPr/>
                <p14:nvPr/>
              </p14:nvContentPartPr>
              <p14:xfrm>
                <a:off x="9606840" y="4528860"/>
                <a:ext cx="227880" cy="50400"/>
              </p14:xfrm>
            </p:contentPart>
          </mc:Choice>
          <mc:Fallback xmlns="">
            <p:pic>
              <p:nvPicPr>
                <p:cNvPr id="285" name="Ink 284">
                  <a:extLst>
                    <a:ext uri="{FF2B5EF4-FFF2-40B4-BE49-F238E27FC236}">
                      <a16:creationId xmlns:a16="http://schemas.microsoft.com/office/drawing/2014/main" id="{609CE5EB-3A58-47A5-029F-16A36AF9E05B}"/>
                    </a:ext>
                  </a:extLst>
                </p:cNvPr>
                <p:cNvPicPr/>
                <p:nvPr/>
              </p:nvPicPr>
              <p:blipFill>
                <a:blip r:embed="rId471"/>
                <a:stretch>
                  <a:fillRect/>
                </a:stretch>
              </p:blipFill>
              <p:spPr>
                <a:xfrm>
                  <a:off x="9598200" y="4520220"/>
                  <a:ext cx="24552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342" name="Ink 341">
                  <a:extLst>
                    <a:ext uri="{FF2B5EF4-FFF2-40B4-BE49-F238E27FC236}">
                      <a16:creationId xmlns:a16="http://schemas.microsoft.com/office/drawing/2014/main" id="{546DB129-7309-3849-92D7-889ED3E1EB46}"/>
                    </a:ext>
                  </a:extLst>
                </p14:cNvPr>
                <p14:cNvContentPartPr/>
                <p14:nvPr/>
              </p14:nvContentPartPr>
              <p14:xfrm>
                <a:off x="2076304" y="2985091"/>
                <a:ext cx="59760" cy="71640"/>
              </p14:xfrm>
            </p:contentPart>
          </mc:Choice>
          <mc:Fallback xmlns="">
            <p:pic>
              <p:nvPicPr>
                <p:cNvPr id="342" name="Ink 341">
                  <a:extLst>
                    <a:ext uri="{FF2B5EF4-FFF2-40B4-BE49-F238E27FC236}">
                      <a16:creationId xmlns:a16="http://schemas.microsoft.com/office/drawing/2014/main" id="{546DB129-7309-3849-92D7-889ED3E1EB46}"/>
                    </a:ext>
                  </a:extLst>
                </p:cNvPr>
                <p:cNvPicPr/>
                <p:nvPr/>
              </p:nvPicPr>
              <p:blipFill>
                <a:blip r:embed="rId473"/>
                <a:stretch>
                  <a:fillRect/>
                </a:stretch>
              </p:blipFill>
              <p:spPr>
                <a:xfrm>
                  <a:off x="2067664" y="2976451"/>
                  <a:ext cx="7740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343" name="Ink 342">
                  <a:extLst>
                    <a:ext uri="{FF2B5EF4-FFF2-40B4-BE49-F238E27FC236}">
                      <a16:creationId xmlns:a16="http://schemas.microsoft.com/office/drawing/2014/main" id="{8D490B31-D8FF-3971-7134-8CD387D68DF0}"/>
                    </a:ext>
                  </a:extLst>
                </p14:cNvPr>
                <p14:cNvContentPartPr/>
                <p14:nvPr/>
              </p14:nvContentPartPr>
              <p14:xfrm>
                <a:off x="2194024" y="2962771"/>
                <a:ext cx="125280" cy="82080"/>
              </p14:xfrm>
            </p:contentPart>
          </mc:Choice>
          <mc:Fallback xmlns="">
            <p:pic>
              <p:nvPicPr>
                <p:cNvPr id="343" name="Ink 342">
                  <a:extLst>
                    <a:ext uri="{FF2B5EF4-FFF2-40B4-BE49-F238E27FC236}">
                      <a16:creationId xmlns:a16="http://schemas.microsoft.com/office/drawing/2014/main" id="{8D490B31-D8FF-3971-7134-8CD387D68DF0}"/>
                    </a:ext>
                  </a:extLst>
                </p:cNvPr>
                <p:cNvPicPr/>
                <p:nvPr/>
              </p:nvPicPr>
              <p:blipFill>
                <a:blip r:embed="rId475"/>
                <a:stretch>
                  <a:fillRect/>
                </a:stretch>
              </p:blipFill>
              <p:spPr>
                <a:xfrm>
                  <a:off x="2185024" y="2953771"/>
                  <a:ext cx="14292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476">
              <p14:nvContentPartPr>
                <p14:cNvPr id="344" name="Ink 343">
                  <a:extLst>
                    <a:ext uri="{FF2B5EF4-FFF2-40B4-BE49-F238E27FC236}">
                      <a16:creationId xmlns:a16="http://schemas.microsoft.com/office/drawing/2014/main" id="{07C27D33-5213-1E4E-3B39-CABF26C8ABC7}"/>
                    </a:ext>
                  </a:extLst>
                </p14:cNvPr>
                <p14:cNvContentPartPr/>
                <p14:nvPr/>
              </p14:nvContentPartPr>
              <p14:xfrm>
                <a:off x="2344864" y="2971411"/>
                <a:ext cx="52560" cy="86400"/>
              </p14:xfrm>
            </p:contentPart>
          </mc:Choice>
          <mc:Fallback xmlns="">
            <p:pic>
              <p:nvPicPr>
                <p:cNvPr id="344" name="Ink 343">
                  <a:extLst>
                    <a:ext uri="{FF2B5EF4-FFF2-40B4-BE49-F238E27FC236}">
                      <a16:creationId xmlns:a16="http://schemas.microsoft.com/office/drawing/2014/main" id="{07C27D33-5213-1E4E-3B39-CABF26C8ABC7}"/>
                    </a:ext>
                  </a:extLst>
                </p:cNvPr>
                <p:cNvPicPr/>
                <p:nvPr/>
              </p:nvPicPr>
              <p:blipFill>
                <a:blip r:embed="rId477"/>
                <a:stretch>
                  <a:fillRect/>
                </a:stretch>
              </p:blipFill>
              <p:spPr>
                <a:xfrm>
                  <a:off x="2336224" y="2962771"/>
                  <a:ext cx="7020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345" name="Ink 344">
                  <a:extLst>
                    <a:ext uri="{FF2B5EF4-FFF2-40B4-BE49-F238E27FC236}">
                      <a16:creationId xmlns:a16="http://schemas.microsoft.com/office/drawing/2014/main" id="{E5DC7446-5E92-8854-6971-D349ABCF7832}"/>
                    </a:ext>
                  </a:extLst>
                </p14:cNvPr>
                <p14:cNvContentPartPr/>
                <p14:nvPr/>
              </p14:nvContentPartPr>
              <p14:xfrm>
                <a:off x="2453584" y="2934331"/>
                <a:ext cx="91440" cy="115560"/>
              </p14:xfrm>
            </p:contentPart>
          </mc:Choice>
          <mc:Fallback xmlns="">
            <p:pic>
              <p:nvPicPr>
                <p:cNvPr id="345" name="Ink 344">
                  <a:extLst>
                    <a:ext uri="{FF2B5EF4-FFF2-40B4-BE49-F238E27FC236}">
                      <a16:creationId xmlns:a16="http://schemas.microsoft.com/office/drawing/2014/main" id="{E5DC7446-5E92-8854-6971-D349ABCF7832}"/>
                    </a:ext>
                  </a:extLst>
                </p:cNvPr>
                <p:cNvPicPr/>
                <p:nvPr/>
              </p:nvPicPr>
              <p:blipFill>
                <a:blip r:embed="rId479"/>
                <a:stretch>
                  <a:fillRect/>
                </a:stretch>
              </p:blipFill>
              <p:spPr>
                <a:xfrm>
                  <a:off x="2444944" y="2925691"/>
                  <a:ext cx="10908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346" name="Ink 345">
                  <a:extLst>
                    <a:ext uri="{FF2B5EF4-FFF2-40B4-BE49-F238E27FC236}">
                      <a16:creationId xmlns:a16="http://schemas.microsoft.com/office/drawing/2014/main" id="{7EE663E1-6D46-9C86-C332-46EAA98EBEA3}"/>
                    </a:ext>
                  </a:extLst>
                </p14:cNvPr>
                <p14:cNvContentPartPr/>
                <p14:nvPr/>
              </p14:nvContentPartPr>
              <p14:xfrm>
                <a:off x="2566624" y="3027931"/>
                <a:ext cx="25920" cy="81360"/>
              </p14:xfrm>
            </p:contentPart>
          </mc:Choice>
          <mc:Fallback xmlns="">
            <p:pic>
              <p:nvPicPr>
                <p:cNvPr id="346" name="Ink 345">
                  <a:extLst>
                    <a:ext uri="{FF2B5EF4-FFF2-40B4-BE49-F238E27FC236}">
                      <a16:creationId xmlns:a16="http://schemas.microsoft.com/office/drawing/2014/main" id="{7EE663E1-6D46-9C86-C332-46EAA98EBEA3}"/>
                    </a:ext>
                  </a:extLst>
                </p:cNvPr>
                <p:cNvPicPr/>
                <p:nvPr/>
              </p:nvPicPr>
              <p:blipFill>
                <a:blip r:embed="rId481"/>
                <a:stretch>
                  <a:fillRect/>
                </a:stretch>
              </p:blipFill>
              <p:spPr>
                <a:xfrm>
                  <a:off x="2557624" y="3018931"/>
                  <a:ext cx="4356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335" name="Ink 334">
                  <a:extLst>
                    <a:ext uri="{FF2B5EF4-FFF2-40B4-BE49-F238E27FC236}">
                      <a16:creationId xmlns:a16="http://schemas.microsoft.com/office/drawing/2014/main" id="{B50D5E00-AF74-4989-01AC-8DFB4EC49F44}"/>
                    </a:ext>
                  </a:extLst>
                </p14:cNvPr>
                <p14:cNvContentPartPr/>
                <p14:nvPr/>
              </p14:nvContentPartPr>
              <p14:xfrm>
                <a:off x="1542424" y="3004891"/>
                <a:ext cx="29880" cy="43200"/>
              </p14:xfrm>
            </p:contentPart>
          </mc:Choice>
          <mc:Fallback xmlns="">
            <p:pic>
              <p:nvPicPr>
                <p:cNvPr id="335" name="Ink 334">
                  <a:extLst>
                    <a:ext uri="{FF2B5EF4-FFF2-40B4-BE49-F238E27FC236}">
                      <a16:creationId xmlns:a16="http://schemas.microsoft.com/office/drawing/2014/main" id="{B50D5E00-AF74-4989-01AC-8DFB4EC49F44}"/>
                    </a:ext>
                  </a:extLst>
                </p:cNvPr>
                <p:cNvPicPr/>
                <p:nvPr/>
              </p:nvPicPr>
              <p:blipFill>
                <a:blip r:embed="rId483"/>
                <a:stretch>
                  <a:fillRect/>
                </a:stretch>
              </p:blipFill>
              <p:spPr>
                <a:xfrm>
                  <a:off x="1533424" y="2995891"/>
                  <a:ext cx="4752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336" name="Ink 335">
                  <a:extLst>
                    <a:ext uri="{FF2B5EF4-FFF2-40B4-BE49-F238E27FC236}">
                      <a16:creationId xmlns:a16="http://schemas.microsoft.com/office/drawing/2014/main" id="{FBEB8DC5-99DB-873C-C299-58FED70F1874}"/>
                    </a:ext>
                  </a:extLst>
                </p14:cNvPr>
                <p14:cNvContentPartPr/>
                <p14:nvPr/>
              </p14:nvContentPartPr>
              <p14:xfrm>
                <a:off x="1601104" y="2879971"/>
                <a:ext cx="2160" cy="19080"/>
              </p14:xfrm>
            </p:contentPart>
          </mc:Choice>
          <mc:Fallback xmlns="">
            <p:pic>
              <p:nvPicPr>
                <p:cNvPr id="336" name="Ink 335">
                  <a:extLst>
                    <a:ext uri="{FF2B5EF4-FFF2-40B4-BE49-F238E27FC236}">
                      <a16:creationId xmlns:a16="http://schemas.microsoft.com/office/drawing/2014/main" id="{FBEB8DC5-99DB-873C-C299-58FED70F1874}"/>
                    </a:ext>
                  </a:extLst>
                </p:cNvPr>
                <p:cNvPicPr/>
                <p:nvPr/>
              </p:nvPicPr>
              <p:blipFill>
                <a:blip r:embed="rId485"/>
                <a:stretch>
                  <a:fillRect/>
                </a:stretch>
              </p:blipFill>
              <p:spPr>
                <a:xfrm>
                  <a:off x="1592464" y="2870971"/>
                  <a:ext cx="1980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337" name="Ink 336">
                  <a:extLst>
                    <a:ext uri="{FF2B5EF4-FFF2-40B4-BE49-F238E27FC236}">
                      <a16:creationId xmlns:a16="http://schemas.microsoft.com/office/drawing/2014/main" id="{AEDA2CCF-05EF-2221-11E7-7E9EA19DE4C5}"/>
                    </a:ext>
                  </a:extLst>
                </p14:cNvPr>
                <p14:cNvContentPartPr/>
                <p14:nvPr/>
              </p14:nvContentPartPr>
              <p14:xfrm>
                <a:off x="1651864" y="2952331"/>
                <a:ext cx="66240" cy="125280"/>
              </p14:xfrm>
            </p:contentPart>
          </mc:Choice>
          <mc:Fallback xmlns="">
            <p:pic>
              <p:nvPicPr>
                <p:cNvPr id="337" name="Ink 336">
                  <a:extLst>
                    <a:ext uri="{FF2B5EF4-FFF2-40B4-BE49-F238E27FC236}">
                      <a16:creationId xmlns:a16="http://schemas.microsoft.com/office/drawing/2014/main" id="{AEDA2CCF-05EF-2221-11E7-7E9EA19DE4C5}"/>
                    </a:ext>
                  </a:extLst>
                </p:cNvPr>
                <p:cNvPicPr/>
                <p:nvPr/>
              </p:nvPicPr>
              <p:blipFill>
                <a:blip r:embed="rId487"/>
                <a:stretch>
                  <a:fillRect/>
                </a:stretch>
              </p:blipFill>
              <p:spPr>
                <a:xfrm>
                  <a:off x="1642864" y="2943331"/>
                  <a:ext cx="8388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488">
              <p14:nvContentPartPr>
                <p14:cNvPr id="329" name="Ink 328">
                  <a:extLst>
                    <a:ext uri="{FF2B5EF4-FFF2-40B4-BE49-F238E27FC236}">
                      <a16:creationId xmlns:a16="http://schemas.microsoft.com/office/drawing/2014/main" id="{A7ACAFFC-7C81-7358-A01E-1ACABDBE77BC}"/>
                    </a:ext>
                  </a:extLst>
                </p14:cNvPr>
                <p14:cNvContentPartPr/>
                <p14:nvPr/>
              </p14:nvContentPartPr>
              <p14:xfrm>
                <a:off x="630184" y="2821651"/>
                <a:ext cx="197280" cy="192240"/>
              </p14:xfrm>
            </p:contentPart>
          </mc:Choice>
          <mc:Fallback xmlns="">
            <p:pic>
              <p:nvPicPr>
                <p:cNvPr id="329" name="Ink 328">
                  <a:extLst>
                    <a:ext uri="{FF2B5EF4-FFF2-40B4-BE49-F238E27FC236}">
                      <a16:creationId xmlns:a16="http://schemas.microsoft.com/office/drawing/2014/main" id="{A7ACAFFC-7C81-7358-A01E-1ACABDBE77BC}"/>
                    </a:ext>
                  </a:extLst>
                </p:cNvPr>
                <p:cNvPicPr/>
                <p:nvPr/>
              </p:nvPicPr>
              <p:blipFill>
                <a:blip r:embed="rId489"/>
                <a:stretch>
                  <a:fillRect/>
                </a:stretch>
              </p:blipFill>
              <p:spPr>
                <a:xfrm>
                  <a:off x="621184" y="2812651"/>
                  <a:ext cx="21492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490">
              <p14:nvContentPartPr>
                <p14:cNvPr id="330" name="Ink 329">
                  <a:extLst>
                    <a:ext uri="{FF2B5EF4-FFF2-40B4-BE49-F238E27FC236}">
                      <a16:creationId xmlns:a16="http://schemas.microsoft.com/office/drawing/2014/main" id="{6BB244DA-3E91-3D87-A161-53763ADBCD32}"/>
                    </a:ext>
                  </a:extLst>
                </p14:cNvPr>
                <p14:cNvContentPartPr/>
                <p14:nvPr/>
              </p14:nvContentPartPr>
              <p14:xfrm>
                <a:off x="884344" y="2820211"/>
                <a:ext cx="83520" cy="211680"/>
              </p14:xfrm>
            </p:contentPart>
          </mc:Choice>
          <mc:Fallback xmlns="">
            <p:pic>
              <p:nvPicPr>
                <p:cNvPr id="330" name="Ink 329">
                  <a:extLst>
                    <a:ext uri="{FF2B5EF4-FFF2-40B4-BE49-F238E27FC236}">
                      <a16:creationId xmlns:a16="http://schemas.microsoft.com/office/drawing/2014/main" id="{6BB244DA-3E91-3D87-A161-53763ADBCD32}"/>
                    </a:ext>
                  </a:extLst>
                </p:cNvPr>
                <p:cNvPicPr/>
                <p:nvPr/>
              </p:nvPicPr>
              <p:blipFill>
                <a:blip r:embed="rId491"/>
                <a:stretch>
                  <a:fillRect/>
                </a:stretch>
              </p:blipFill>
              <p:spPr>
                <a:xfrm>
                  <a:off x="875344" y="2811211"/>
                  <a:ext cx="10116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331" name="Ink 330">
                  <a:extLst>
                    <a:ext uri="{FF2B5EF4-FFF2-40B4-BE49-F238E27FC236}">
                      <a16:creationId xmlns:a16="http://schemas.microsoft.com/office/drawing/2014/main" id="{1B4945B6-9639-ADBC-77BB-8915D04D5840}"/>
                    </a:ext>
                  </a:extLst>
                </p14:cNvPr>
                <p14:cNvContentPartPr/>
                <p14:nvPr/>
              </p14:nvContentPartPr>
              <p14:xfrm>
                <a:off x="1046704" y="2975731"/>
                <a:ext cx="4680" cy="52200"/>
              </p14:xfrm>
            </p:contentPart>
          </mc:Choice>
          <mc:Fallback xmlns="">
            <p:pic>
              <p:nvPicPr>
                <p:cNvPr id="331" name="Ink 330">
                  <a:extLst>
                    <a:ext uri="{FF2B5EF4-FFF2-40B4-BE49-F238E27FC236}">
                      <a16:creationId xmlns:a16="http://schemas.microsoft.com/office/drawing/2014/main" id="{1B4945B6-9639-ADBC-77BB-8915D04D5840}"/>
                    </a:ext>
                  </a:extLst>
                </p:cNvPr>
                <p:cNvPicPr/>
                <p:nvPr/>
              </p:nvPicPr>
              <p:blipFill>
                <a:blip r:embed="rId493"/>
                <a:stretch>
                  <a:fillRect/>
                </a:stretch>
              </p:blipFill>
              <p:spPr>
                <a:xfrm>
                  <a:off x="1037704" y="2967091"/>
                  <a:ext cx="2232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494">
              <p14:nvContentPartPr>
                <p14:cNvPr id="332" name="Ink 331">
                  <a:extLst>
                    <a:ext uri="{FF2B5EF4-FFF2-40B4-BE49-F238E27FC236}">
                      <a16:creationId xmlns:a16="http://schemas.microsoft.com/office/drawing/2014/main" id="{CF0976E8-6825-5926-E554-B3461A448E73}"/>
                    </a:ext>
                  </a:extLst>
                </p14:cNvPr>
                <p14:cNvContentPartPr/>
                <p14:nvPr/>
              </p14:nvContentPartPr>
              <p14:xfrm>
                <a:off x="1068664" y="2868091"/>
                <a:ext cx="5400" cy="10080"/>
              </p14:xfrm>
            </p:contentPart>
          </mc:Choice>
          <mc:Fallback xmlns="">
            <p:pic>
              <p:nvPicPr>
                <p:cNvPr id="332" name="Ink 331">
                  <a:extLst>
                    <a:ext uri="{FF2B5EF4-FFF2-40B4-BE49-F238E27FC236}">
                      <a16:creationId xmlns:a16="http://schemas.microsoft.com/office/drawing/2014/main" id="{CF0976E8-6825-5926-E554-B3461A448E73}"/>
                    </a:ext>
                  </a:extLst>
                </p:cNvPr>
                <p:cNvPicPr/>
                <p:nvPr/>
              </p:nvPicPr>
              <p:blipFill>
                <a:blip r:embed="rId495"/>
                <a:stretch>
                  <a:fillRect/>
                </a:stretch>
              </p:blipFill>
              <p:spPr>
                <a:xfrm>
                  <a:off x="1060024" y="2859091"/>
                  <a:ext cx="2304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333" name="Ink 332">
                  <a:extLst>
                    <a:ext uri="{FF2B5EF4-FFF2-40B4-BE49-F238E27FC236}">
                      <a16:creationId xmlns:a16="http://schemas.microsoft.com/office/drawing/2014/main" id="{2EEF1929-AFDF-5028-4CDB-8BA1844C5A04}"/>
                    </a:ext>
                  </a:extLst>
                </p14:cNvPr>
                <p14:cNvContentPartPr/>
                <p14:nvPr/>
              </p14:nvContentPartPr>
              <p14:xfrm>
                <a:off x="1106464" y="2950891"/>
                <a:ext cx="69120" cy="80280"/>
              </p14:xfrm>
            </p:contentPart>
          </mc:Choice>
          <mc:Fallback xmlns="">
            <p:pic>
              <p:nvPicPr>
                <p:cNvPr id="333" name="Ink 332">
                  <a:extLst>
                    <a:ext uri="{FF2B5EF4-FFF2-40B4-BE49-F238E27FC236}">
                      <a16:creationId xmlns:a16="http://schemas.microsoft.com/office/drawing/2014/main" id="{2EEF1929-AFDF-5028-4CDB-8BA1844C5A04}"/>
                    </a:ext>
                  </a:extLst>
                </p:cNvPr>
                <p:cNvPicPr/>
                <p:nvPr/>
              </p:nvPicPr>
              <p:blipFill>
                <a:blip r:embed="rId497"/>
                <a:stretch>
                  <a:fillRect/>
                </a:stretch>
              </p:blipFill>
              <p:spPr>
                <a:xfrm>
                  <a:off x="1097464" y="2941891"/>
                  <a:ext cx="8676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498">
              <p14:nvContentPartPr>
                <p14:cNvPr id="334" name="Ink 333">
                  <a:extLst>
                    <a:ext uri="{FF2B5EF4-FFF2-40B4-BE49-F238E27FC236}">
                      <a16:creationId xmlns:a16="http://schemas.microsoft.com/office/drawing/2014/main" id="{F1118568-D3EE-41B8-B4A1-412899836204}"/>
                    </a:ext>
                  </a:extLst>
                </p14:cNvPr>
                <p14:cNvContentPartPr/>
                <p14:nvPr/>
              </p14:nvContentPartPr>
              <p14:xfrm>
                <a:off x="1222744" y="2837491"/>
                <a:ext cx="108000" cy="214560"/>
              </p14:xfrm>
            </p:contentPart>
          </mc:Choice>
          <mc:Fallback xmlns="">
            <p:pic>
              <p:nvPicPr>
                <p:cNvPr id="334" name="Ink 333">
                  <a:extLst>
                    <a:ext uri="{FF2B5EF4-FFF2-40B4-BE49-F238E27FC236}">
                      <a16:creationId xmlns:a16="http://schemas.microsoft.com/office/drawing/2014/main" id="{F1118568-D3EE-41B8-B4A1-412899836204}"/>
                    </a:ext>
                  </a:extLst>
                </p:cNvPr>
                <p:cNvPicPr/>
                <p:nvPr/>
              </p:nvPicPr>
              <p:blipFill>
                <a:blip r:embed="rId499"/>
                <a:stretch>
                  <a:fillRect/>
                </a:stretch>
              </p:blipFill>
              <p:spPr>
                <a:xfrm>
                  <a:off x="1214104" y="2828491"/>
                  <a:ext cx="12564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500">
              <p14:nvContentPartPr>
                <p14:cNvPr id="348" name="Ink 347">
                  <a:extLst>
                    <a:ext uri="{FF2B5EF4-FFF2-40B4-BE49-F238E27FC236}">
                      <a16:creationId xmlns:a16="http://schemas.microsoft.com/office/drawing/2014/main" id="{DC52EDD2-7EF2-F5D9-1A98-A77169CA493D}"/>
                    </a:ext>
                  </a:extLst>
                </p14:cNvPr>
                <p14:cNvContentPartPr/>
                <p14:nvPr/>
              </p14:nvContentPartPr>
              <p14:xfrm>
                <a:off x="701464" y="3099211"/>
                <a:ext cx="107640" cy="293760"/>
              </p14:xfrm>
            </p:contentPart>
          </mc:Choice>
          <mc:Fallback xmlns="">
            <p:pic>
              <p:nvPicPr>
                <p:cNvPr id="348" name="Ink 347">
                  <a:extLst>
                    <a:ext uri="{FF2B5EF4-FFF2-40B4-BE49-F238E27FC236}">
                      <a16:creationId xmlns:a16="http://schemas.microsoft.com/office/drawing/2014/main" id="{DC52EDD2-7EF2-F5D9-1A98-A77169CA493D}"/>
                    </a:ext>
                  </a:extLst>
                </p:cNvPr>
                <p:cNvPicPr/>
                <p:nvPr/>
              </p:nvPicPr>
              <p:blipFill>
                <a:blip r:embed="rId501"/>
                <a:stretch>
                  <a:fillRect/>
                </a:stretch>
              </p:blipFill>
              <p:spPr>
                <a:xfrm>
                  <a:off x="692464" y="3090211"/>
                  <a:ext cx="12528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502">
              <p14:nvContentPartPr>
                <p14:cNvPr id="349" name="Ink 348">
                  <a:extLst>
                    <a:ext uri="{FF2B5EF4-FFF2-40B4-BE49-F238E27FC236}">
                      <a16:creationId xmlns:a16="http://schemas.microsoft.com/office/drawing/2014/main" id="{36E403B7-B3D4-D169-C5A5-8D2660221057}"/>
                    </a:ext>
                  </a:extLst>
                </p14:cNvPr>
                <p14:cNvContentPartPr/>
                <p14:nvPr/>
              </p14:nvContentPartPr>
              <p14:xfrm>
                <a:off x="843304" y="3344731"/>
                <a:ext cx="111240" cy="91800"/>
              </p14:xfrm>
            </p:contentPart>
          </mc:Choice>
          <mc:Fallback xmlns="">
            <p:pic>
              <p:nvPicPr>
                <p:cNvPr id="349" name="Ink 348">
                  <a:extLst>
                    <a:ext uri="{FF2B5EF4-FFF2-40B4-BE49-F238E27FC236}">
                      <a16:creationId xmlns:a16="http://schemas.microsoft.com/office/drawing/2014/main" id="{36E403B7-B3D4-D169-C5A5-8D2660221057}"/>
                    </a:ext>
                  </a:extLst>
                </p:cNvPr>
                <p:cNvPicPr/>
                <p:nvPr/>
              </p:nvPicPr>
              <p:blipFill>
                <a:blip r:embed="rId503"/>
                <a:stretch>
                  <a:fillRect/>
                </a:stretch>
              </p:blipFill>
              <p:spPr>
                <a:xfrm>
                  <a:off x="834664" y="3335731"/>
                  <a:ext cx="12888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504">
              <p14:nvContentPartPr>
                <p14:cNvPr id="351" name="Ink 350">
                  <a:extLst>
                    <a:ext uri="{FF2B5EF4-FFF2-40B4-BE49-F238E27FC236}">
                      <a16:creationId xmlns:a16="http://schemas.microsoft.com/office/drawing/2014/main" id="{40E274DF-3A69-EAF3-F15A-5E136381BF30}"/>
                    </a:ext>
                  </a:extLst>
                </p14:cNvPr>
                <p14:cNvContentPartPr/>
                <p14:nvPr/>
              </p14:nvContentPartPr>
              <p14:xfrm>
                <a:off x="1055704" y="3215491"/>
                <a:ext cx="54360" cy="199440"/>
              </p14:xfrm>
            </p:contentPart>
          </mc:Choice>
          <mc:Fallback xmlns="">
            <p:pic>
              <p:nvPicPr>
                <p:cNvPr id="351" name="Ink 350">
                  <a:extLst>
                    <a:ext uri="{FF2B5EF4-FFF2-40B4-BE49-F238E27FC236}">
                      <a16:creationId xmlns:a16="http://schemas.microsoft.com/office/drawing/2014/main" id="{40E274DF-3A69-EAF3-F15A-5E136381BF30}"/>
                    </a:ext>
                  </a:extLst>
                </p:cNvPr>
                <p:cNvPicPr/>
                <p:nvPr/>
              </p:nvPicPr>
              <p:blipFill>
                <a:blip r:embed="rId505"/>
                <a:stretch>
                  <a:fillRect/>
                </a:stretch>
              </p:blipFill>
              <p:spPr>
                <a:xfrm>
                  <a:off x="1046704" y="3206851"/>
                  <a:ext cx="7200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506">
              <p14:nvContentPartPr>
                <p14:cNvPr id="352" name="Ink 351">
                  <a:extLst>
                    <a:ext uri="{FF2B5EF4-FFF2-40B4-BE49-F238E27FC236}">
                      <a16:creationId xmlns:a16="http://schemas.microsoft.com/office/drawing/2014/main" id="{2FFBD761-96B1-A763-E405-F1A3A06341C5}"/>
                    </a:ext>
                  </a:extLst>
                </p14:cNvPr>
                <p14:cNvContentPartPr/>
                <p14:nvPr/>
              </p14:nvContentPartPr>
              <p14:xfrm>
                <a:off x="1224904" y="3251851"/>
                <a:ext cx="68040" cy="116280"/>
              </p14:xfrm>
            </p:contentPart>
          </mc:Choice>
          <mc:Fallback xmlns="">
            <p:pic>
              <p:nvPicPr>
                <p:cNvPr id="352" name="Ink 351">
                  <a:extLst>
                    <a:ext uri="{FF2B5EF4-FFF2-40B4-BE49-F238E27FC236}">
                      <a16:creationId xmlns:a16="http://schemas.microsoft.com/office/drawing/2014/main" id="{2FFBD761-96B1-A763-E405-F1A3A06341C5}"/>
                    </a:ext>
                  </a:extLst>
                </p:cNvPr>
                <p:cNvPicPr/>
                <p:nvPr/>
              </p:nvPicPr>
              <p:blipFill>
                <a:blip r:embed="rId507"/>
                <a:stretch>
                  <a:fillRect/>
                </a:stretch>
              </p:blipFill>
              <p:spPr>
                <a:xfrm>
                  <a:off x="1215904" y="3243211"/>
                  <a:ext cx="8568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508">
              <p14:nvContentPartPr>
                <p14:cNvPr id="353" name="Ink 352">
                  <a:extLst>
                    <a:ext uri="{FF2B5EF4-FFF2-40B4-BE49-F238E27FC236}">
                      <a16:creationId xmlns:a16="http://schemas.microsoft.com/office/drawing/2014/main" id="{390596CE-5D84-86E4-8DFA-8F71DDE07EE5}"/>
                    </a:ext>
                  </a:extLst>
                </p14:cNvPr>
                <p14:cNvContentPartPr/>
                <p14:nvPr/>
              </p14:nvContentPartPr>
              <p14:xfrm>
                <a:off x="1260184" y="3228811"/>
                <a:ext cx="74520" cy="15120"/>
              </p14:xfrm>
            </p:contentPart>
          </mc:Choice>
          <mc:Fallback xmlns="">
            <p:pic>
              <p:nvPicPr>
                <p:cNvPr id="353" name="Ink 352">
                  <a:extLst>
                    <a:ext uri="{FF2B5EF4-FFF2-40B4-BE49-F238E27FC236}">
                      <a16:creationId xmlns:a16="http://schemas.microsoft.com/office/drawing/2014/main" id="{390596CE-5D84-86E4-8DFA-8F71DDE07EE5}"/>
                    </a:ext>
                  </a:extLst>
                </p:cNvPr>
                <p:cNvPicPr/>
                <p:nvPr/>
              </p:nvPicPr>
              <p:blipFill>
                <a:blip r:embed="rId509"/>
                <a:stretch>
                  <a:fillRect/>
                </a:stretch>
              </p:blipFill>
              <p:spPr>
                <a:xfrm>
                  <a:off x="1251184" y="3219811"/>
                  <a:ext cx="9216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510">
              <p14:nvContentPartPr>
                <p14:cNvPr id="354" name="Ink 353">
                  <a:extLst>
                    <a:ext uri="{FF2B5EF4-FFF2-40B4-BE49-F238E27FC236}">
                      <a16:creationId xmlns:a16="http://schemas.microsoft.com/office/drawing/2014/main" id="{8200C7FD-F663-7CA2-4E01-0EB58056C5C6}"/>
                    </a:ext>
                  </a:extLst>
                </p14:cNvPr>
                <p14:cNvContentPartPr/>
                <p14:nvPr/>
              </p14:nvContentPartPr>
              <p14:xfrm>
                <a:off x="1389784" y="3234211"/>
                <a:ext cx="71280" cy="123480"/>
              </p14:xfrm>
            </p:contentPart>
          </mc:Choice>
          <mc:Fallback xmlns="">
            <p:pic>
              <p:nvPicPr>
                <p:cNvPr id="354" name="Ink 353">
                  <a:extLst>
                    <a:ext uri="{FF2B5EF4-FFF2-40B4-BE49-F238E27FC236}">
                      <a16:creationId xmlns:a16="http://schemas.microsoft.com/office/drawing/2014/main" id="{8200C7FD-F663-7CA2-4E01-0EB58056C5C6}"/>
                    </a:ext>
                  </a:extLst>
                </p:cNvPr>
                <p:cNvPicPr/>
                <p:nvPr/>
              </p:nvPicPr>
              <p:blipFill>
                <a:blip r:embed="rId511"/>
                <a:stretch>
                  <a:fillRect/>
                </a:stretch>
              </p:blipFill>
              <p:spPr>
                <a:xfrm>
                  <a:off x="1381144" y="3225571"/>
                  <a:ext cx="8892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512">
              <p14:nvContentPartPr>
                <p14:cNvPr id="355" name="Ink 354">
                  <a:extLst>
                    <a:ext uri="{FF2B5EF4-FFF2-40B4-BE49-F238E27FC236}">
                      <a16:creationId xmlns:a16="http://schemas.microsoft.com/office/drawing/2014/main" id="{3FA0D513-A357-AAEA-5C27-B33CEBC7AAE0}"/>
                    </a:ext>
                  </a:extLst>
                </p14:cNvPr>
                <p14:cNvContentPartPr/>
                <p14:nvPr/>
              </p14:nvContentPartPr>
              <p14:xfrm>
                <a:off x="1511464" y="3201451"/>
                <a:ext cx="45000" cy="41760"/>
              </p14:xfrm>
            </p:contentPart>
          </mc:Choice>
          <mc:Fallback xmlns="">
            <p:pic>
              <p:nvPicPr>
                <p:cNvPr id="355" name="Ink 354">
                  <a:extLst>
                    <a:ext uri="{FF2B5EF4-FFF2-40B4-BE49-F238E27FC236}">
                      <a16:creationId xmlns:a16="http://schemas.microsoft.com/office/drawing/2014/main" id="{3FA0D513-A357-AAEA-5C27-B33CEBC7AAE0}"/>
                    </a:ext>
                  </a:extLst>
                </p:cNvPr>
                <p:cNvPicPr/>
                <p:nvPr/>
              </p:nvPicPr>
              <p:blipFill>
                <a:blip r:embed="rId513"/>
                <a:stretch>
                  <a:fillRect/>
                </a:stretch>
              </p:blipFill>
              <p:spPr>
                <a:xfrm>
                  <a:off x="1502464" y="3192451"/>
                  <a:ext cx="6264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514">
              <p14:nvContentPartPr>
                <p14:cNvPr id="356" name="Ink 355">
                  <a:extLst>
                    <a:ext uri="{FF2B5EF4-FFF2-40B4-BE49-F238E27FC236}">
                      <a16:creationId xmlns:a16="http://schemas.microsoft.com/office/drawing/2014/main" id="{C46D015F-9AEA-5A59-ED94-299C2CEE3ADD}"/>
                    </a:ext>
                  </a:extLst>
                </p14:cNvPr>
                <p14:cNvContentPartPr/>
                <p14:nvPr/>
              </p14:nvContentPartPr>
              <p14:xfrm>
                <a:off x="1576264" y="3269851"/>
                <a:ext cx="66240" cy="136800"/>
              </p14:xfrm>
            </p:contentPart>
          </mc:Choice>
          <mc:Fallback xmlns="">
            <p:pic>
              <p:nvPicPr>
                <p:cNvPr id="356" name="Ink 355">
                  <a:extLst>
                    <a:ext uri="{FF2B5EF4-FFF2-40B4-BE49-F238E27FC236}">
                      <a16:creationId xmlns:a16="http://schemas.microsoft.com/office/drawing/2014/main" id="{C46D015F-9AEA-5A59-ED94-299C2CEE3ADD}"/>
                    </a:ext>
                  </a:extLst>
                </p:cNvPr>
                <p:cNvPicPr/>
                <p:nvPr/>
              </p:nvPicPr>
              <p:blipFill>
                <a:blip r:embed="rId515"/>
                <a:stretch>
                  <a:fillRect/>
                </a:stretch>
              </p:blipFill>
              <p:spPr>
                <a:xfrm>
                  <a:off x="1567264" y="3261211"/>
                  <a:ext cx="8388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516">
              <p14:nvContentPartPr>
                <p14:cNvPr id="357" name="Ink 356">
                  <a:extLst>
                    <a:ext uri="{FF2B5EF4-FFF2-40B4-BE49-F238E27FC236}">
                      <a16:creationId xmlns:a16="http://schemas.microsoft.com/office/drawing/2014/main" id="{7C0E9E9A-C0EA-19E0-7B83-5F20D0C1A714}"/>
                    </a:ext>
                  </a:extLst>
                </p14:cNvPr>
                <p14:cNvContentPartPr/>
                <p14:nvPr/>
              </p14:nvContentPartPr>
              <p14:xfrm>
                <a:off x="1639624" y="3287851"/>
                <a:ext cx="35280" cy="113400"/>
              </p14:xfrm>
            </p:contentPart>
          </mc:Choice>
          <mc:Fallback xmlns="">
            <p:pic>
              <p:nvPicPr>
                <p:cNvPr id="357" name="Ink 356">
                  <a:extLst>
                    <a:ext uri="{FF2B5EF4-FFF2-40B4-BE49-F238E27FC236}">
                      <a16:creationId xmlns:a16="http://schemas.microsoft.com/office/drawing/2014/main" id="{7C0E9E9A-C0EA-19E0-7B83-5F20D0C1A714}"/>
                    </a:ext>
                  </a:extLst>
                </p:cNvPr>
                <p:cNvPicPr/>
                <p:nvPr/>
              </p:nvPicPr>
              <p:blipFill>
                <a:blip r:embed="rId517"/>
                <a:stretch>
                  <a:fillRect/>
                </a:stretch>
              </p:blipFill>
              <p:spPr>
                <a:xfrm>
                  <a:off x="1630624" y="3278851"/>
                  <a:ext cx="529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518">
              <p14:nvContentPartPr>
                <p14:cNvPr id="358" name="Ink 357">
                  <a:extLst>
                    <a:ext uri="{FF2B5EF4-FFF2-40B4-BE49-F238E27FC236}">
                      <a16:creationId xmlns:a16="http://schemas.microsoft.com/office/drawing/2014/main" id="{EC3D18B3-ADFA-B3FE-D1A2-1A7205CC5370}"/>
                    </a:ext>
                  </a:extLst>
                </p14:cNvPr>
                <p14:cNvContentPartPr/>
                <p14:nvPr/>
              </p14:nvContentPartPr>
              <p14:xfrm>
                <a:off x="1677424" y="3253651"/>
                <a:ext cx="46800" cy="142200"/>
              </p14:xfrm>
            </p:contentPart>
          </mc:Choice>
          <mc:Fallback xmlns="">
            <p:pic>
              <p:nvPicPr>
                <p:cNvPr id="358" name="Ink 357">
                  <a:extLst>
                    <a:ext uri="{FF2B5EF4-FFF2-40B4-BE49-F238E27FC236}">
                      <a16:creationId xmlns:a16="http://schemas.microsoft.com/office/drawing/2014/main" id="{EC3D18B3-ADFA-B3FE-D1A2-1A7205CC5370}"/>
                    </a:ext>
                  </a:extLst>
                </p:cNvPr>
                <p:cNvPicPr/>
                <p:nvPr/>
              </p:nvPicPr>
              <p:blipFill>
                <a:blip r:embed="rId519"/>
                <a:stretch>
                  <a:fillRect/>
                </a:stretch>
              </p:blipFill>
              <p:spPr>
                <a:xfrm>
                  <a:off x="1668424" y="3245011"/>
                  <a:ext cx="6444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520">
              <p14:nvContentPartPr>
                <p14:cNvPr id="359" name="Ink 358">
                  <a:extLst>
                    <a:ext uri="{FF2B5EF4-FFF2-40B4-BE49-F238E27FC236}">
                      <a16:creationId xmlns:a16="http://schemas.microsoft.com/office/drawing/2014/main" id="{D3C5D3E4-94F0-EC7F-CE71-D6E52D367DC6}"/>
                    </a:ext>
                  </a:extLst>
                </p14:cNvPr>
                <p14:cNvContentPartPr/>
                <p14:nvPr/>
              </p14:nvContentPartPr>
              <p14:xfrm>
                <a:off x="1747984" y="3202891"/>
                <a:ext cx="59400" cy="233640"/>
              </p14:xfrm>
            </p:contentPart>
          </mc:Choice>
          <mc:Fallback xmlns="">
            <p:pic>
              <p:nvPicPr>
                <p:cNvPr id="359" name="Ink 358">
                  <a:extLst>
                    <a:ext uri="{FF2B5EF4-FFF2-40B4-BE49-F238E27FC236}">
                      <a16:creationId xmlns:a16="http://schemas.microsoft.com/office/drawing/2014/main" id="{D3C5D3E4-94F0-EC7F-CE71-D6E52D367DC6}"/>
                    </a:ext>
                  </a:extLst>
                </p:cNvPr>
                <p:cNvPicPr/>
                <p:nvPr/>
              </p:nvPicPr>
              <p:blipFill>
                <a:blip r:embed="rId521"/>
                <a:stretch>
                  <a:fillRect/>
                </a:stretch>
              </p:blipFill>
              <p:spPr>
                <a:xfrm>
                  <a:off x="1739344" y="3194251"/>
                  <a:ext cx="7704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522">
              <p14:nvContentPartPr>
                <p14:cNvPr id="361" name="Ink 360">
                  <a:extLst>
                    <a:ext uri="{FF2B5EF4-FFF2-40B4-BE49-F238E27FC236}">
                      <a16:creationId xmlns:a16="http://schemas.microsoft.com/office/drawing/2014/main" id="{183BB362-0168-8999-609E-642200E8A4A6}"/>
                    </a:ext>
                  </a:extLst>
                </p14:cNvPr>
                <p14:cNvContentPartPr/>
                <p14:nvPr/>
              </p14:nvContentPartPr>
              <p14:xfrm>
                <a:off x="2110864" y="3355531"/>
                <a:ext cx="47880" cy="64800"/>
              </p14:xfrm>
            </p:contentPart>
          </mc:Choice>
          <mc:Fallback xmlns="">
            <p:pic>
              <p:nvPicPr>
                <p:cNvPr id="361" name="Ink 360">
                  <a:extLst>
                    <a:ext uri="{FF2B5EF4-FFF2-40B4-BE49-F238E27FC236}">
                      <a16:creationId xmlns:a16="http://schemas.microsoft.com/office/drawing/2014/main" id="{183BB362-0168-8999-609E-642200E8A4A6}"/>
                    </a:ext>
                  </a:extLst>
                </p:cNvPr>
                <p:cNvPicPr/>
                <p:nvPr/>
              </p:nvPicPr>
              <p:blipFill>
                <a:blip r:embed="rId523"/>
                <a:stretch>
                  <a:fillRect/>
                </a:stretch>
              </p:blipFill>
              <p:spPr>
                <a:xfrm>
                  <a:off x="2102224" y="3346531"/>
                  <a:ext cx="6552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524">
              <p14:nvContentPartPr>
                <p14:cNvPr id="362" name="Ink 361">
                  <a:extLst>
                    <a:ext uri="{FF2B5EF4-FFF2-40B4-BE49-F238E27FC236}">
                      <a16:creationId xmlns:a16="http://schemas.microsoft.com/office/drawing/2014/main" id="{2F38C810-7A43-7576-F304-3DD015133D5D}"/>
                    </a:ext>
                  </a:extLst>
                </p14:cNvPr>
                <p14:cNvContentPartPr/>
                <p14:nvPr/>
              </p14:nvContentPartPr>
              <p14:xfrm>
                <a:off x="2196904" y="3343291"/>
                <a:ext cx="52200" cy="63000"/>
              </p14:xfrm>
            </p:contentPart>
          </mc:Choice>
          <mc:Fallback xmlns="">
            <p:pic>
              <p:nvPicPr>
                <p:cNvPr id="362" name="Ink 361">
                  <a:extLst>
                    <a:ext uri="{FF2B5EF4-FFF2-40B4-BE49-F238E27FC236}">
                      <a16:creationId xmlns:a16="http://schemas.microsoft.com/office/drawing/2014/main" id="{2F38C810-7A43-7576-F304-3DD015133D5D}"/>
                    </a:ext>
                  </a:extLst>
                </p:cNvPr>
                <p:cNvPicPr/>
                <p:nvPr/>
              </p:nvPicPr>
              <p:blipFill>
                <a:blip r:embed="rId525"/>
                <a:stretch>
                  <a:fillRect/>
                </a:stretch>
              </p:blipFill>
              <p:spPr>
                <a:xfrm>
                  <a:off x="2188264" y="3334651"/>
                  <a:ext cx="6984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526">
              <p14:nvContentPartPr>
                <p14:cNvPr id="363" name="Ink 362">
                  <a:extLst>
                    <a:ext uri="{FF2B5EF4-FFF2-40B4-BE49-F238E27FC236}">
                      <a16:creationId xmlns:a16="http://schemas.microsoft.com/office/drawing/2014/main" id="{A29CFB84-97A0-56EE-D752-F36EBDBF2C50}"/>
                    </a:ext>
                  </a:extLst>
                </p14:cNvPr>
                <p14:cNvContentPartPr/>
                <p14:nvPr/>
              </p14:nvContentPartPr>
              <p14:xfrm>
                <a:off x="2534224" y="3149971"/>
                <a:ext cx="129600" cy="253080"/>
              </p14:xfrm>
            </p:contentPart>
          </mc:Choice>
          <mc:Fallback xmlns="">
            <p:pic>
              <p:nvPicPr>
                <p:cNvPr id="363" name="Ink 362">
                  <a:extLst>
                    <a:ext uri="{FF2B5EF4-FFF2-40B4-BE49-F238E27FC236}">
                      <a16:creationId xmlns:a16="http://schemas.microsoft.com/office/drawing/2014/main" id="{A29CFB84-97A0-56EE-D752-F36EBDBF2C50}"/>
                    </a:ext>
                  </a:extLst>
                </p:cNvPr>
                <p:cNvPicPr/>
                <p:nvPr/>
              </p:nvPicPr>
              <p:blipFill>
                <a:blip r:embed="rId527"/>
                <a:stretch>
                  <a:fillRect/>
                </a:stretch>
              </p:blipFill>
              <p:spPr>
                <a:xfrm>
                  <a:off x="2525224" y="3141331"/>
                  <a:ext cx="14724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528">
              <p14:nvContentPartPr>
                <p14:cNvPr id="364" name="Ink 363">
                  <a:extLst>
                    <a:ext uri="{FF2B5EF4-FFF2-40B4-BE49-F238E27FC236}">
                      <a16:creationId xmlns:a16="http://schemas.microsoft.com/office/drawing/2014/main" id="{5ADE0A8C-5242-484E-A3A7-AAE195008D02}"/>
                    </a:ext>
                  </a:extLst>
                </p14:cNvPr>
                <p14:cNvContentPartPr/>
                <p14:nvPr/>
              </p14:nvContentPartPr>
              <p14:xfrm>
                <a:off x="2624944" y="3338611"/>
                <a:ext cx="101520" cy="100800"/>
              </p14:xfrm>
            </p:contentPart>
          </mc:Choice>
          <mc:Fallback xmlns="">
            <p:pic>
              <p:nvPicPr>
                <p:cNvPr id="364" name="Ink 363">
                  <a:extLst>
                    <a:ext uri="{FF2B5EF4-FFF2-40B4-BE49-F238E27FC236}">
                      <a16:creationId xmlns:a16="http://schemas.microsoft.com/office/drawing/2014/main" id="{5ADE0A8C-5242-484E-A3A7-AAE195008D02}"/>
                    </a:ext>
                  </a:extLst>
                </p:cNvPr>
                <p:cNvPicPr/>
                <p:nvPr/>
              </p:nvPicPr>
              <p:blipFill>
                <a:blip r:embed="rId529"/>
                <a:stretch>
                  <a:fillRect/>
                </a:stretch>
              </p:blipFill>
              <p:spPr>
                <a:xfrm>
                  <a:off x="2616304" y="3329971"/>
                  <a:ext cx="11916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530">
              <p14:nvContentPartPr>
                <p14:cNvPr id="367" name="Ink 366">
                  <a:extLst>
                    <a:ext uri="{FF2B5EF4-FFF2-40B4-BE49-F238E27FC236}">
                      <a16:creationId xmlns:a16="http://schemas.microsoft.com/office/drawing/2014/main" id="{7BB85E0A-24C6-9E78-C16F-35598410820B}"/>
                    </a:ext>
                  </a:extLst>
                </p14:cNvPr>
                <p14:cNvContentPartPr/>
                <p14:nvPr/>
              </p14:nvContentPartPr>
              <p14:xfrm>
                <a:off x="2808904" y="3212251"/>
                <a:ext cx="80640" cy="208800"/>
              </p14:xfrm>
            </p:contentPart>
          </mc:Choice>
          <mc:Fallback xmlns="">
            <p:pic>
              <p:nvPicPr>
                <p:cNvPr id="367" name="Ink 366">
                  <a:extLst>
                    <a:ext uri="{FF2B5EF4-FFF2-40B4-BE49-F238E27FC236}">
                      <a16:creationId xmlns:a16="http://schemas.microsoft.com/office/drawing/2014/main" id="{7BB85E0A-24C6-9E78-C16F-35598410820B}"/>
                    </a:ext>
                  </a:extLst>
                </p:cNvPr>
                <p:cNvPicPr/>
                <p:nvPr/>
              </p:nvPicPr>
              <p:blipFill>
                <a:blip r:embed="rId531"/>
                <a:stretch>
                  <a:fillRect/>
                </a:stretch>
              </p:blipFill>
              <p:spPr>
                <a:xfrm>
                  <a:off x="2800264" y="3203251"/>
                  <a:ext cx="9828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532">
              <p14:nvContentPartPr>
                <p14:cNvPr id="368" name="Ink 367">
                  <a:extLst>
                    <a:ext uri="{FF2B5EF4-FFF2-40B4-BE49-F238E27FC236}">
                      <a16:creationId xmlns:a16="http://schemas.microsoft.com/office/drawing/2014/main" id="{374A2C10-147D-1F13-43E8-40635B6C3803}"/>
                    </a:ext>
                  </a:extLst>
                </p14:cNvPr>
                <p14:cNvContentPartPr/>
                <p14:nvPr/>
              </p14:nvContentPartPr>
              <p14:xfrm>
                <a:off x="2944984" y="3237451"/>
                <a:ext cx="96120" cy="184320"/>
              </p14:xfrm>
            </p:contentPart>
          </mc:Choice>
          <mc:Fallback xmlns="">
            <p:pic>
              <p:nvPicPr>
                <p:cNvPr id="368" name="Ink 367">
                  <a:extLst>
                    <a:ext uri="{FF2B5EF4-FFF2-40B4-BE49-F238E27FC236}">
                      <a16:creationId xmlns:a16="http://schemas.microsoft.com/office/drawing/2014/main" id="{374A2C10-147D-1F13-43E8-40635B6C3803}"/>
                    </a:ext>
                  </a:extLst>
                </p:cNvPr>
                <p:cNvPicPr/>
                <p:nvPr/>
              </p:nvPicPr>
              <p:blipFill>
                <a:blip r:embed="rId533"/>
                <a:stretch>
                  <a:fillRect/>
                </a:stretch>
              </p:blipFill>
              <p:spPr>
                <a:xfrm>
                  <a:off x="2935984" y="3228451"/>
                  <a:ext cx="11376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534">
              <p14:nvContentPartPr>
                <p14:cNvPr id="369" name="Ink 368">
                  <a:extLst>
                    <a:ext uri="{FF2B5EF4-FFF2-40B4-BE49-F238E27FC236}">
                      <a16:creationId xmlns:a16="http://schemas.microsoft.com/office/drawing/2014/main" id="{730C9EB4-55B9-EBCF-0489-FE70DEDD271D}"/>
                    </a:ext>
                  </a:extLst>
                </p14:cNvPr>
                <p14:cNvContentPartPr/>
                <p14:nvPr/>
              </p14:nvContentPartPr>
              <p14:xfrm>
                <a:off x="3087184" y="3285331"/>
                <a:ext cx="100800" cy="125640"/>
              </p14:xfrm>
            </p:contentPart>
          </mc:Choice>
          <mc:Fallback xmlns="">
            <p:pic>
              <p:nvPicPr>
                <p:cNvPr id="369" name="Ink 368">
                  <a:extLst>
                    <a:ext uri="{FF2B5EF4-FFF2-40B4-BE49-F238E27FC236}">
                      <a16:creationId xmlns:a16="http://schemas.microsoft.com/office/drawing/2014/main" id="{730C9EB4-55B9-EBCF-0489-FE70DEDD271D}"/>
                    </a:ext>
                  </a:extLst>
                </p:cNvPr>
                <p:cNvPicPr/>
                <p:nvPr/>
              </p:nvPicPr>
              <p:blipFill>
                <a:blip r:embed="rId535"/>
                <a:stretch>
                  <a:fillRect/>
                </a:stretch>
              </p:blipFill>
              <p:spPr>
                <a:xfrm>
                  <a:off x="3078544" y="3276691"/>
                  <a:ext cx="11844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536">
              <p14:nvContentPartPr>
                <p14:cNvPr id="370" name="Ink 369">
                  <a:extLst>
                    <a:ext uri="{FF2B5EF4-FFF2-40B4-BE49-F238E27FC236}">
                      <a16:creationId xmlns:a16="http://schemas.microsoft.com/office/drawing/2014/main" id="{F1E4E51A-F41C-01F9-D770-96CFCE7A23B7}"/>
                    </a:ext>
                  </a:extLst>
                </p14:cNvPr>
                <p14:cNvContentPartPr/>
                <p14:nvPr/>
              </p14:nvContentPartPr>
              <p14:xfrm>
                <a:off x="3247024" y="3199291"/>
                <a:ext cx="48600" cy="49320"/>
              </p14:xfrm>
            </p:contentPart>
          </mc:Choice>
          <mc:Fallback xmlns="">
            <p:pic>
              <p:nvPicPr>
                <p:cNvPr id="370" name="Ink 369">
                  <a:extLst>
                    <a:ext uri="{FF2B5EF4-FFF2-40B4-BE49-F238E27FC236}">
                      <a16:creationId xmlns:a16="http://schemas.microsoft.com/office/drawing/2014/main" id="{F1E4E51A-F41C-01F9-D770-96CFCE7A23B7}"/>
                    </a:ext>
                  </a:extLst>
                </p:cNvPr>
                <p:cNvPicPr/>
                <p:nvPr/>
              </p:nvPicPr>
              <p:blipFill>
                <a:blip r:embed="rId537"/>
                <a:stretch>
                  <a:fillRect/>
                </a:stretch>
              </p:blipFill>
              <p:spPr>
                <a:xfrm>
                  <a:off x="3238024" y="3190291"/>
                  <a:ext cx="6624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538">
              <p14:nvContentPartPr>
                <p14:cNvPr id="371" name="Ink 370">
                  <a:extLst>
                    <a:ext uri="{FF2B5EF4-FFF2-40B4-BE49-F238E27FC236}">
                      <a16:creationId xmlns:a16="http://schemas.microsoft.com/office/drawing/2014/main" id="{D7721FFA-353D-3D5A-B4B2-72DD21BC39B8}"/>
                    </a:ext>
                  </a:extLst>
                </p14:cNvPr>
                <p14:cNvContentPartPr/>
                <p14:nvPr/>
              </p14:nvContentPartPr>
              <p14:xfrm>
                <a:off x="3244144" y="3308011"/>
                <a:ext cx="83880" cy="150120"/>
              </p14:xfrm>
            </p:contentPart>
          </mc:Choice>
          <mc:Fallback xmlns="">
            <p:pic>
              <p:nvPicPr>
                <p:cNvPr id="371" name="Ink 370">
                  <a:extLst>
                    <a:ext uri="{FF2B5EF4-FFF2-40B4-BE49-F238E27FC236}">
                      <a16:creationId xmlns:a16="http://schemas.microsoft.com/office/drawing/2014/main" id="{D7721FFA-353D-3D5A-B4B2-72DD21BC39B8}"/>
                    </a:ext>
                  </a:extLst>
                </p:cNvPr>
                <p:cNvPicPr/>
                <p:nvPr/>
              </p:nvPicPr>
              <p:blipFill>
                <a:blip r:embed="rId539"/>
                <a:stretch>
                  <a:fillRect/>
                </a:stretch>
              </p:blipFill>
              <p:spPr>
                <a:xfrm>
                  <a:off x="3235144" y="3299011"/>
                  <a:ext cx="10152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540">
              <p14:nvContentPartPr>
                <p14:cNvPr id="372" name="Ink 371">
                  <a:extLst>
                    <a:ext uri="{FF2B5EF4-FFF2-40B4-BE49-F238E27FC236}">
                      <a16:creationId xmlns:a16="http://schemas.microsoft.com/office/drawing/2014/main" id="{9035978B-0DDB-8A0E-827A-133E3F73C301}"/>
                    </a:ext>
                  </a:extLst>
                </p14:cNvPr>
                <p14:cNvContentPartPr/>
                <p14:nvPr/>
              </p14:nvContentPartPr>
              <p14:xfrm>
                <a:off x="3321904" y="3312691"/>
                <a:ext cx="49320" cy="105120"/>
              </p14:xfrm>
            </p:contentPart>
          </mc:Choice>
          <mc:Fallback xmlns="">
            <p:pic>
              <p:nvPicPr>
                <p:cNvPr id="372" name="Ink 371">
                  <a:extLst>
                    <a:ext uri="{FF2B5EF4-FFF2-40B4-BE49-F238E27FC236}">
                      <a16:creationId xmlns:a16="http://schemas.microsoft.com/office/drawing/2014/main" id="{9035978B-0DDB-8A0E-827A-133E3F73C301}"/>
                    </a:ext>
                  </a:extLst>
                </p:cNvPr>
                <p:cNvPicPr/>
                <p:nvPr/>
              </p:nvPicPr>
              <p:blipFill>
                <a:blip r:embed="rId541"/>
                <a:stretch>
                  <a:fillRect/>
                </a:stretch>
              </p:blipFill>
              <p:spPr>
                <a:xfrm>
                  <a:off x="3313264" y="3304051"/>
                  <a:ext cx="669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542">
              <p14:nvContentPartPr>
                <p14:cNvPr id="373" name="Ink 372">
                  <a:extLst>
                    <a:ext uri="{FF2B5EF4-FFF2-40B4-BE49-F238E27FC236}">
                      <a16:creationId xmlns:a16="http://schemas.microsoft.com/office/drawing/2014/main" id="{B4C4D0BE-0F33-8A5C-5EE0-CBED4FAE20FF}"/>
                    </a:ext>
                  </a:extLst>
                </p14:cNvPr>
                <p14:cNvContentPartPr/>
                <p14:nvPr/>
              </p14:nvContentPartPr>
              <p14:xfrm>
                <a:off x="3367984" y="3304411"/>
                <a:ext cx="56160" cy="141840"/>
              </p14:xfrm>
            </p:contentPart>
          </mc:Choice>
          <mc:Fallback xmlns="">
            <p:pic>
              <p:nvPicPr>
                <p:cNvPr id="373" name="Ink 372">
                  <a:extLst>
                    <a:ext uri="{FF2B5EF4-FFF2-40B4-BE49-F238E27FC236}">
                      <a16:creationId xmlns:a16="http://schemas.microsoft.com/office/drawing/2014/main" id="{B4C4D0BE-0F33-8A5C-5EE0-CBED4FAE20FF}"/>
                    </a:ext>
                  </a:extLst>
                </p:cNvPr>
                <p:cNvPicPr/>
                <p:nvPr/>
              </p:nvPicPr>
              <p:blipFill>
                <a:blip r:embed="rId543"/>
                <a:stretch>
                  <a:fillRect/>
                </a:stretch>
              </p:blipFill>
              <p:spPr>
                <a:xfrm>
                  <a:off x="3358984" y="3295411"/>
                  <a:ext cx="7380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544">
              <p14:nvContentPartPr>
                <p14:cNvPr id="374" name="Ink 373">
                  <a:extLst>
                    <a:ext uri="{FF2B5EF4-FFF2-40B4-BE49-F238E27FC236}">
                      <a16:creationId xmlns:a16="http://schemas.microsoft.com/office/drawing/2014/main" id="{EB06B2C6-D4F6-9411-3DB7-9C11957E0F8A}"/>
                    </a:ext>
                  </a:extLst>
                </p14:cNvPr>
                <p14:cNvContentPartPr/>
                <p14:nvPr/>
              </p14:nvContentPartPr>
              <p14:xfrm>
                <a:off x="3421624" y="3145291"/>
                <a:ext cx="113040" cy="368640"/>
              </p14:xfrm>
            </p:contentPart>
          </mc:Choice>
          <mc:Fallback xmlns="">
            <p:pic>
              <p:nvPicPr>
                <p:cNvPr id="374" name="Ink 373">
                  <a:extLst>
                    <a:ext uri="{FF2B5EF4-FFF2-40B4-BE49-F238E27FC236}">
                      <a16:creationId xmlns:a16="http://schemas.microsoft.com/office/drawing/2014/main" id="{EB06B2C6-D4F6-9411-3DB7-9C11957E0F8A}"/>
                    </a:ext>
                  </a:extLst>
                </p:cNvPr>
                <p:cNvPicPr/>
                <p:nvPr/>
              </p:nvPicPr>
              <p:blipFill>
                <a:blip r:embed="rId545"/>
                <a:stretch>
                  <a:fillRect/>
                </a:stretch>
              </p:blipFill>
              <p:spPr>
                <a:xfrm>
                  <a:off x="3412984" y="3136291"/>
                  <a:ext cx="130680" cy="386280"/>
                </a:xfrm>
                <a:prstGeom prst="rect">
                  <a:avLst/>
                </a:prstGeom>
              </p:spPr>
            </p:pic>
          </mc:Fallback>
        </mc:AlternateContent>
        <mc:AlternateContent xmlns:mc="http://schemas.openxmlformats.org/markup-compatibility/2006" xmlns:p14="http://schemas.microsoft.com/office/powerpoint/2010/main">
          <mc:Choice Requires="p14">
            <p:contentPart p14:bwMode="auto" r:id="rId546">
              <p14:nvContentPartPr>
                <p14:cNvPr id="376" name="Ink 375">
                  <a:extLst>
                    <a:ext uri="{FF2B5EF4-FFF2-40B4-BE49-F238E27FC236}">
                      <a16:creationId xmlns:a16="http://schemas.microsoft.com/office/drawing/2014/main" id="{DFD6B35E-9ECD-74E2-F296-2C3AFDCB9490}"/>
                    </a:ext>
                  </a:extLst>
                </p14:cNvPr>
                <p14:cNvContentPartPr/>
                <p14:nvPr/>
              </p14:nvContentPartPr>
              <p14:xfrm>
                <a:off x="3663544" y="3070771"/>
                <a:ext cx="90000" cy="300240"/>
              </p14:xfrm>
            </p:contentPart>
          </mc:Choice>
          <mc:Fallback xmlns="">
            <p:pic>
              <p:nvPicPr>
                <p:cNvPr id="376" name="Ink 375">
                  <a:extLst>
                    <a:ext uri="{FF2B5EF4-FFF2-40B4-BE49-F238E27FC236}">
                      <a16:creationId xmlns:a16="http://schemas.microsoft.com/office/drawing/2014/main" id="{DFD6B35E-9ECD-74E2-F296-2C3AFDCB9490}"/>
                    </a:ext>
                  </a:extLst>
                </p:cNvPr>
                <p:cNvPicPr/>
                <p:nvPr/>
              </p:nvPicPr>
              <p:blipFill>
                <a:blip r:embed="rId547"/>
                <a:stretch>
                  <a:fillRect/>
                </a:stretch>
              </p:blipFill>
              <p:spPr>
                <a:xfrm>
                  <a:off x="3654904" y="3061771"/>
                  <a:ext cx="107640"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548">
              <p14:nvContentPartPr>
                <p14:cNvPr id="377" name="Ink 376">
                  <a:extLst>
                    <a:ext uri="{FF2B5EF4-FFF2-40B4-BE49-F238E27FC236}">
                      <a16:creationId xmlns:a16="http://schemas.microsoft.com/office/drawing/2014/main" id="{9981DAA0-B37B-CAA6-D322-6F82A0D767DA}"/>
                    </a:ext>
                  </a:extLst>
                </p14:cNvPr>
                <p14:cNvContentPartPr/>
                <p14:nvPr/>
              </p14:nvContentPartPr>
              <p14:xfrm>
                <a:off x="3679744" y="3430411"/>
                <a:ext cx="3600" cy="13680"/>
              </p14:xfrm>
            </p:contentPart>
          </mc:Choice>
          <mc:Fallback xmlns="">
            <p:pic>
              <p:nvPicPr>
                <p:cNvPr id="377" name="Ink 376">
                  <a:extLst>
                    <a:ext uri="{FF2B5EF4-FFF2-40B4-BE49-F238E27FC236}">
                      <a16:creationId xmlns:a16="http://schemas.microsoft.com/office/drawing/2014/main" id="{9981DAA0-B37B-CAA6-D322-6F82A0D767DA}"/>
                    </a:ext>
                  </a:extLst>
                </p:cNvPr>
                <p:cNvPicPr/>
                <p:nvPr/>
              </p:nvPicPr>
              <p:blipFill>
                <a:blip r:embed="rId549"/>
                <a:stretch>
                  <a:fillRect/>
                </a:stretch>
              </p:blipFill>
              <p:spPr>
                <a:xfrm>
                  <a:off x="3670744" y="3421411"/>
                  <a:ext cx="2124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550">
              <p14:nvContentPartPr>
                <p14:cNvPr id="379" name="Ink 378">
                  <a:extLst>
                    <a:ext uri="{FF2B5EF4-FFF2-40B4-BE49-F238E27FC236}">
                      <a16:creationId xmlns:a16="http://schemas.microsoft.com/office/drawing/2014/main" id="{FA047350-8F76-1A0E-5A59-2DF87FE079C3}"/>
                    </a:ext>
                  </a:extLst>
                </p14:cNvPr>
                <p14:cNvContentPartPr/>
                <p14:nvPr/>
              </p14:nvContentPartPr>
              <p14:xfrm>
                <a:off x="1160104" y="3649291"/>
                <a:ext cx="180000" cy="203400"/>
              </p14:xfrm>
            </p:contentPart>
          </mc:Choice>
          <mc:Fallback xmlns="">
            <p:pic>
              <p:nvPicPr>
                <p:cNvPr id="379" name="Ink 378">
                  <a:extLst>
                    <a:ext uri="{FF2B5EF4-FFF2-40B4-BE49-F238E27FC236}">
                      <a16:creationId xmlns:a16="http://schemas.microsoft.com/office/drawing/2014/main" id="{FA047350-8F76-1A0E-5A59-2DF87FE079C3}"/>
                    </a:ext>
                  </a:extLst>
                </p:cNvPr>
                <p:cNvPicPr/>
                <p:nvPr/>
              </p:nvPicPr>
              <p:blipFill>
                <a:blip r:embed="rId551"/>
                <a:stretch>
                  <a:fillRect/>
                </a:stretch>
              </p:blipFill>
              <p:spPr>
                <a:xfrm>
                  <a:off x="1151464" y="3640651"/>
                  <a:ext cx="19764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552">
              <p14:nvContentPartPr>
                <p14:cNvPr id="380" name="Ink 379">
                  <a:extLst>
                    <a:ext uri="{FF2B5EF4-FFF2-40B4-BE49-F238E27FC236}">
                      <a16:creationId xmlns:a16="http://schemas.microsoft.com/office/drawing/2014/main" id="{CEEFF5B4-4D6A-A3EF-D57E-D68031B4B1E4}"/>
                    </a:ext>
                  </a:extLst>
                </p14:cNvPr>
                <p14:cNvContentPartPr/>
                <p14:nvPr/>
              </p14:nvContentPartPr>
              <p14:xfrm>
                <a:off x="1410304" y="3621571"/>
                <a:ext cx="140400" cy="239400"/>
              </p14:xfrm>
            </p:contentPart>
          </mc:Choice>
          <mc:Fallback xmlns="">
            <p:pic>
              <p:nvPicPr>
                <p:cNvPr id="380" name="Ink 379">
                  <a:extLst>
                    <a:ext uri="{FF2B5EF4-FFF2-40B4-BE49-F238E27FC236}">
                      <a16:creationId xmlns:a16="http://schemas.microsoft.com/office/drawing/2014/main" id="{CEEFF5B4-4D6A-A3EF-D57E-D68031B4B1E4}"/>
                    </a:ext>
                  </a:extLst>
                </p:cNvPr>
                <p:cNvPicPr/>
                <p:nvPr/>
              </p:nvPicPr>
              <p:blipFill>
                <a:blip r:embed="rId553"/>
                <a:stretch>
                  <a:fillRect/>
                </a:stretch>
              </p:blipFill>
              <p:spPr>
                <a:xfrm>
                  <a:off x="1401664" y="3612571"/>
                  <a:ext cx="15804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554">
              <p14:nvContentPartPr>
                <p14:cNvPr id="381" name="Ink 380">
                  <a:extLst>
                    <a:ext uri="{FF2B5EF4-FFF2-40B4-BE49-F238E27FC236}">
                      <a16:creationId xmlns:a16="http://schemas.microsoft.com/office/drawing/2014/main" id="{4578E85B-CEF5-F26E-A8AD-47B1AA248F3C}"/>
                    </a:ext>
                  </a:extLst>
                </p14:cNvPr>
                <p14:cNvContentPartPr/>
                <p14:nvPr/>
              </p14:nvContentPartPr>
              <p14:xfrm>
                <a:off x="1630264" y="3775291"/>
                <a:ext cx="141120" cy="247680"/>
              </p14:xfrm>
            </p:contentPart>
          </mc:Choice>
          <mc:Fallback xmlns="">
            <p:pic>
              <p:nvPicPr>
                <p:cNvPr id="381" name="Ink 380">
                  <a:extLst>
                    <a:ext uri="{FF2B5EF4-FFF2-40B4-BE49-F238E27FC236}">
                      <a16:creationId xmlns:a16="http://schemas.microsoft.com/office/drawing/2014/main" id="{4578E85B-CEF5-F26E-A8AD-47B1AA248F3C}"/>
                    </a:ext>
                  </a:extLst>
                </p:cNvPr>
                <p:cNvPicPr/>
                <p:nvPr/>
              </p:nvPicPr>
              <p:blipFill>
                <a:blip r:embed="rId555"/>
                <a:stretch>
                  <a:fillRect/>
                </a:stretch>
              </p:blipFill>
              <p:spPr>
                <a:xfrm>
                  <a:off x="1621624" y="3766651"/>
                  <a:ext cx="15876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556">
              <p14:nvContentPartPr>
                <p14:cNvPr id="382" name="Ink 381">
                  <a:extLst>
                    <a:ext uri="{FF2B5EF4-FFF2-40B4-BE49-F238E27FC236}">
                      <a16:creationId xmlns:a16="http://schemas.microsoft.com/office/drawing/2014/main" id="{39D0F498-8B23-3926-20C4-5143B09EA725}"/>
                    </a:ext>
                  </a:extLst>
                </p14:cNvPr>
                <p14:cNvContentPartPr/>
                <p14:nvPr/>
              </p14:nvContentPartPr>
              <p14:xfrm>
                <a:off x="1844464" y="3665491"/>
                <a:ext cx="74520" cy="184680"/>
              </p14:xfrm>
            </p:contentPart>
          </mc:Choice>
          <mc:Fallback xmlns="">
            <p:pic>
              <p:nvPicPr>
                <p:cNvPr id="382" name="Ink 381">
                  <a:extLst>
                    <a:ext uri="{FF2B5EF4-FFF2-40B4-BE49-F238E27FC236}">
                      <a16:creationId xmlns:a16="http://schemas.microsoft.com/office/drawing/2014/main" id="{39D0F498-8B23-3926-20C4-5143B09EA725}"/>
                    </a:ext>
                  </a:extLst>
                </p:cNvPr>
                <p:cNvPicPr/>
                <p:nvPr/>
              </p:nvPicPr>
              <p:blipFill>
                <a:blip r:embed="rId557"/>
                <a:stretch>
                  <a:fillRect/>
                </a:stretch>
              </p:blipFill>
              <p:spPr>
                <a:xfrm>
                  <a:off x="1835464" y="3656851"/>
                  <a:ext cx="9216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558">
              <p14:nvContentPartPr>
                <p14:cNvPr id="383" name="Ink 382">
                  <a:extLst>
                    <a:ext uri="{FF2B5EF4-FFF2-40B4-BE49-F238E27FC236}">
                      <a16:creationId xmlns:a16="http://schemas.microsoft.com/office/drawing/2014/main" id="{5E5E2ECA-3118-9621-0262-25CDFF68B695}"/>
                    </a:ext>
                  </a:extLst>
                </p14:cNvPr>
                <p14:cNvContentPartPr/>
                <p14:nvPr/>
              </p14:nvContentPartPr>
              <p14:xfrm>
                <a:off x="1898104" y="3960691"/>
                <a:ext cx="18360" cy="25920"/>
              </p14:xfrm>
            </p:contentPart>
          </mc:Choice>
          <mc:Fallback xmlns="">
            <p:pic>
              <p:nvPicPr>
                <p:cNvPr id="383" name="Ink 382">
                  <a:extLst>
                    <a:ext uri="{FF2B5EF4-FFF2-40B4-BE49-F238E27FC236}">
                      <a16:creationId xmlns:a16="http://schemas.microsoft.com/office/drawing/2014/main" id="{5E5E2ECA-3118-9621-0262-25CDFF68B695}"/>
                    </a:ext>
                  </a:extLst>
                </p:cNvPr>
                <p:cNvPicPr/>
                <p:nvPr/>
              </p:nvPicPr>
              <p:blipFill>
                <a:blip r:embed="rId559"/>
                <a:stretch>
                  <a:fillRect/>
                </a:stretch>
              </p:blipFill>
              <p:spPr>
                <a:xfrm>
                  <a:off x="1889464" y="3951691"/>
                  <a:ext cx="3600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560">
              <p14:nvContentPartPr>
                <p14:cNvPr id="385" name="Ink 384">
                  <a:extLst>
                    <a:ext uri="{FF2B5EF4-FFF2-40B4-BE49-F238E27FC236}">
                      <a16:creationId xmlns:a16="http://schemas.microsoft.com/office/drawing/2014/main" id="{C693B8AB-AEB9-A4C4-E513-9441A1413C6C}"/>
                    </a:ext>
                  </a:extLst>
                </p14:cNvPr>
                <p14:cNvContentPartPr/>
                <p14:nvPr/>
              </p14:nvContentPartPr>
              <p14:xfrm>
                <a:off x="130144" y="2429611"/>
                <a:ext cx="4000680" cy="1845720"/>
              </p14:xfrm>
            </p:contentPart>
          </mc:Choice>
          <mc:Fallback xmlns="">
            <p:pic>
              <p:nvPicPr>
                <p:cNvPr id="385" name="Ink 384">
                  <a:extLst>
                    <a:ext uri="{FF2B5EF4-FFF2-40B4-BE49-F238E27FC236}">
                      <a16:creationId xmlns:a16="http://schemas.microsoft.com/office/drawing/2014/main" id="{C693B8AB-AEB9-A4C4-E513-9441A1413C6C}"/>
                    </a:ext>
                  </a:extLst>
                </p:cNvPr>
                <p:cNvPicPr/>
                <p:nvPr/>
              </p:nvPicPr>
              <p:blipFill>
                <a:blip r:embed="rId561"/>
                <a:stretch>
                  <a:fillRect/>
                </a:stretch>
              </p:blipFill>
              <p:spPr>
                <a:xfrm>
                  <a:off x="121144" y="2420611"/>
                  <a:ext cx="4018320" cy="1863360"/>
                </a:xfrm>
                <a:prstGeom prst="rect">
                  <a:avLst/>
                </a:prstGeom>
              </p:spPr>
            </p:pic>
          </mc:Fallback>
        </mc:AlternateContent>
      </p:grpSp>
      <p:grpSp>
        <p:nvGrpSpPr>
          <p:cNvPr id="389" name="Group 388">
            <a:extLst>
              <a:ext uri="{FF2B5EF4-FFF2-40B4-BE49-F238E27FC236}">
                <a16:creationId xmlns:a16="http://schemas.microsoft.com/office/drawing/2014/main" id="{08D2D16D-B5C4-FE3D-E722-7A1CC99D2E84}"/>
              </a:ext>
            </a:extLst>
          </p:cNvPr>
          <p:cNvGrpSpPr/>
          <p:nvPr/>
        </p:nvGrpSpPr>
        <p:grpSpPr>
          <a:xfrm>
            <a:off x="6811080" y="3476940"/>
            <a:ext cx="405720" cy="503280"/>
            <a:chOff x="6811080" y="3476940"/>
            <a:chExt cx="405720" cy="503280"/>
          </a:xfrm>
        </p:grpSpPr>
        <mc:AlternateContent xmlns:mc="http://schemas.openxmlformats.org/markup-compatibility/2006" xmlns:p14="http://schemas.microsoft.com/office/powerpoint/2010/main">
          <mc:Choice Requires="p14">
            <p:contentPart p14:bwMode="auto" r:id="rId562">
              <p14:nvContentPartPr>
                <p14:cNvPr id="387" name="Ink 386">
                  <a:extLst>
                    <a:ext uri="{FF2B5EF4-FFF2-40B4-BE49-F238E27FC236}">
                      <a16:creationId xmlns:a16="http://schemas.microsoft.com/office/drawing/2014/main" id="{AF15E379-A186-9763-CE60-30704FADE9D9}"/>
                    </a:ext>
                  </a:extLst>
                </p14:cNvPr>
                <p14:cNvContentPartPr/>
                <p14:nvPr/>
              </p14:nvContentPartPr>
              <p14:xfrm>
                <a:off x="6822240" y="3497460"/>
                <a:ext cx="394560" cy="482760"/>
              </p14:xfrm>
            </p:contentPart>
          </mc:Choice>
          <mc:Fallback xmlns="">
            <p:pic>
              <p:nvPicPr>
                <p:cNvPr id="387" name="Ink 386">
                  <a:extLst>
                    <a:ext uri="{FF2B5EF4-FFF2-40B4-BE49-F238E27FC236}">
                      <a16:creationId xmlns:a16="http://schemas.microsoft.com/office/drawing/2014/main" id="{AF15E379-A186-9763-CE60-30704FADE9D9}"/>
                    </a:ext>
                  </a:extLst>
                </p:cNvPr>
                <p:cNvPicPr/>
                <p:nvPr/>
              </p:nvPicPr>
              <p:blipFill>
                <a:blip r:embed="rId563"/>
                <a:stretch>
                  <a:fillRect/>
                </a:stretch>
              </p:blipFill>
              <p:spPr>
                <a:xfrm>
                  <a:off x="6813600" y="3488460"/>
                  <a:ext cx="412200" cy="500400"/>
                </a:xfrm>
                <a:prstGeom prst="rect">
                  <a:avLst/>
                </a:prstGeom>
              </p:spPr>
            </p:pic>
          </mc:Fallback>
        </mc:AlternateContent>
        <mc:AlternateContent xmlns:mc="http://schemas.openxmlformats.org/markup-compatibility/2006" xmlns:p14="http://schemas.microsoft.com/office/powerpoint/2010/main">
          <mc:Choice Requires="p14">
            <p:contentPart p14:bwMode="auto" r:id="rId564">
              <p14:nvContentPartPr>
                <p14:cNvPr id="388" name="Ink 387">
                  <a:extLst>
                    <a:ext uri="{FF2B5EF4-FFF2-40B4-BE49-F238E27FC236}">
                      <a16:creationId xmlns:a16="http://schemas.microsoft.com/office/drawing/2014/main" id="{617236DA-FC69-9984-3C8F-6E6082A76931}"/>
                    </a:ext>
                  </a:extLst>
                </p14:cNvPr>
                <p14:cNvContentPartPr/>
                <p14:nvPr/>
              </p14:nvContentPartPr>
              <p14:xfrm>
                <a:off x="6811080" y="3476940"/>
                <a:ext cx="44280" cy="23760"/>
              </p14:xfrm>
            </p:contentPart>
          </mc:Choice>
          <mc:Fallback xmlns="">
            <p:pic>
              <p:nvPicPr>
                <p:cNvPr id="388" name="Ink 387">
                  <a:extLst>
                    <a:ext uri="{FF2B5EF4-FFF2-40B4-BE49-F238E27FC236}">
                      <a16:creationId xmlns:a16="http://schemas.microsoft.com/office/drawing/2014/main" id="{617236DA-FC69-9984-3C8F-6E6082A76931}"/>
                    </a:ext>
                  </a:extLst>
                </p:cNvPr>
                <p:cNvPicPr/>
                <p:nvPr/>
              </p:nvPicPr>
              <p:blipFill>
                <a:blip r:embed="rId565"/>
                <a:stretch>
                  <a:fillRect/>
                </a:stretch>
              </p:blipFill>
              <p:spPr>
                <a:xfrm>
                  <a:off x="6802080" y="3467940"/>
                  <a:ext cx="61920" cy="41400"/>
                </a:xfrm>
                <a:prstGeom prst="rect">
                  <a:avLst/>
                </a:prstGeom>
              </p:spPr>
            </p:pic>
          </mc:Fallback>
        </mc:AlternateContent>
      </p:grpSp>
      <p:grpSp>
        <p:nvGrpSpPr>
          <p:cNvPr id="396" name="Group 395">
            <a:extLst>
              <a:ext uri="{FF2B5EF4-FFF2-40B4-BE49-F238E27FC236}">
                <a16:creationId xmlns:a16="http://schemas.microsoft.com/office/drawing/2014/main" id="{7C1BE16D-BB59-0D6E-A56F-20ADC3DF2CBB}"/>
              </a:ext>
            </a:extLst>
          </p:cNvPr>
          <p:cNvGrpSpPr/>
          <p:nvPr/>
        </p:nvGrpSpPr>
        <p:grpSpPr>
          <a:xfrm>
            <a:off x="7100160" y="3573780"/>
            <a:ext cx="302040" cy="260280"/>
            <a:chOff x="7100160" y="3573780"/>
            <a:chExt cx="302040" cy="260280"/>
          </a:xfrm>
        </p:grpSpPr>
        <mc:AlternateContent xmlns:mc="http://schemas.openxmlformats.org/markup-compatibility/2006" xmlns:p14="http://schemas.microsoft.com/office/powerpoint/2010/main">
          <mc:Choice Requires="p14">
            <p:contentPart p14:bwMode="auto" r:id="rId566">
              <p14:nvContentPartPr>
                <p14:cNvPr id="390" name="Ink 389">
                  <a:extLst>
                    <a:ext uri="{FF2B5EF4-FFF2-40B4-BE49-F238E27FC236}">
                      <a16:creationId xmlns:a16="http://schemas.microsoft.com/office/drawing/2014/main" id="{24E73135-C83C-29C2-2ECA-4C3BCE72A524}"/>
                    </a:ext>
                  </a:extLst>
                </p14:cNvPr>
                <p14:cNvContentPartPr/>
                <p14:nvPr/>
              </p14:nvContentPartPr>
              <p14:xfrm>
                <a:off x="7100160" y="3574500"/>
                <a:ext cx="88200" cy="128880"/>
              </p14:xfrm>
            </p:contentPart>
          </mc:Choice>
          <mc:Fallback xmlns="">
            <p:pic>
              <p:nvPicPr>
                <p:cNvPr id="390" name="Ink 389">
                  <a:extLst>
                    <a:ext uri="{FF2B5EF4-FFF2-40B4-BE49-F238E27FC236}">
                      <a16:creationId xmlns:a16="http://schemas.microsoft.com/office/drawing/2014/main" id="{24E73135-C83C-29C2-2ECA-4C3BCE72A524}"/>
                    </a:ext>
                  </a:extLst>
                </p:cNvPr>
                <p:cNvPicPr/>
                <p:nvPr/>
              </p:nvPicPr>
              <p:blipFill>
                <a:blip r:embed="rId567"/>
                <a:stretch>
                  <a:fillRect/>
                </a:stretch>
              </p:blipFill>
              <p:spPr>
                <a:xfrm>
                  <a:off x="7091160" y="3565860"/>
                  <a:ext cx="10584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568">
              <p14:nvContentPartPr>
                <p14:cNvPr id="391" name="Ink 390">
                  <a:extLst>
                    <a:ext uri="{FF2B5EF4-FFF2-40B4-BE49-F238E27FC236}">
                      <a16:creationId xmlns:a16="http://schemas.microsoft.com/office/drawing/2014/main" id="{BBD12BE3-7A7D-1E05-88AB-3974F5FC1C74}"/>
                    </a:ext>
                  </a:extLst>
                </p14:cNvPr>
                <p14:cNvContentPartPr/>
                <p14:nvPr/>
              </p14:nvContentPartPr>
              <p14:xfrm>
                <a:off x="7130760" y="3573780"/>
                <a:ext cx="106560" cy="153360"/>
              </p14:xfrm>
            </p:contentPart>
          </mc:Choice>
          <mc:Fallback xmlns="">
            <p:pic>
              <p:nvPicPr>
                <p:cNvPr id="391" name="Ink 390">
                  <a:extLst>
                    <a:ext uri="{FF2B5EF4-FFF2-40B4-BE49-F238E27FC236}">
                      <a16:creationId xmlns:a16="http://schemas.microsoft.com/office/drawing/2014/main" id="{BBD12BE3-7A7D-1E05-88AB-3974F5FC1C74}"/>
                    </a:ext>
                  </a:extLst>
                </p:cNvPr>
                <p:cNvPicPr/>
                <p:nvPr/>
              </p:nvPicPr>
              <p:blipFill>
                <a:blip r:embed="rId569"/>
                <a:stretch>
                  <a:fillRect/>
                </a:stretch>
              </p:blipFill>
              <p:spPr>
                <a:xfrm>
                  <a:off x="7122120" y="3565140"/>
                  <a:ext cx="1242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570">
              <p14:nvContentPartPr>
                <p14:cNvPr id="392" name="Ink 391">
                  <a:extLst>
                    <a:ext uri="{FF2B5EF4-FFF2-40B4-BE49-F238E27FC236}">
                      <a16:creationId xmlns:a16="http://schemas.microsoft.com/office/drawing/2014/main" id="{C1F1948C-6D88-71CF-957E-ACD365D8F3C7}"/>
                    </a:ext>
                  </a:extLst>
                </p14:cNvPr>
                <p14:cNvContentPartPr/>
                <p14:nvPr/>
              </p14:nvContentPartPr>
              <p14:xfrm>
                <a:off x="7316880" y="3599700"/>
                <a:ext cx="32040" cy="100080"/>
              </p14:xfrm>
            </p:contentPart>
          </mc:Choice>
          <mc:Fallback xmlns="">
            <p:pic>
              <p:nvPicPr>
                <p:cNvPr id="392" name="Ink 391">
                  <a:extLst>
                    <a:ext uri="{FF2B5EF4-FFF2-40B4-BE49-F238E27FC236}">
                      <a16:creationId xmlns:a16="http://schemas.microsoft.com/office/drawing/2014/main" id="{C1F1948C-6D88-71CF-957E-ACD365D8F3C7}"/>
                    </a:ext>
                  </a:extLst>
                </p:cNvPr>
                <p:cNvPicPr/>
                <p:nvPr/>
              </p:nvPicPr>
              <p:blipFill>
                <a:blip r:embed="rId571"/>
                <a:stretch>
                  <a:fillRect/>
                </a:stretch>
              </p:blipFill>
              <p:spPr>
                <a:xfrm>
                  <a:off x="7308240" y="3590700"/>
                  <a:ext cx="4968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572">
              <p14:nvContentPartPr>
                <p14:cNvPr id="393" name="Ink 392">
                  <a:extLst>
                    <a:ext uri="{FF2B5EF4-FFF2-40B4-BE49-F238E27FC236}">
                      <a16:creationId xmlns:a16="http://schemas.microsoft.com/office/drawing/2014/main" id="{422EFD79-F524-ED60-233E-A57BB7090B55}"/>
                    </a:ext>
                  </a:extLst>
                </p14:cNvPr>
                <p14:cNvContentPartPr/>
                <p14:nvPr/>
              </p14:nvContentPartPr>
              <p14:xfrm>
                <a:off x="7338120" y="3578100"/>
                <a:ext cx="64080" cy="255960"/>
              </p14:xfrm>
            </p:contentPart>
          </mc:Choice>
          <mc:Fallback xmlns="">
            <p:pic>
              <p:nvPicPr>
                <p:cNvPr id="393" name="Ink 392">
                  <a:extLst>
                    <a:ext uri="{FF2B5EF4-FFF2-40B4-BE49-F238E27FC236}">
                      <a16:creationId xmlns:a16="http://schemas.microsoft.com/office/drawing/2014/main" id="{422EFD79-F524-ED60-233E-A57BB7090B55}"/>
                    </a:ext>
                  </a:extLst>
                </p:cNvPr>
                <p:cNvPicPr/>
                <p:nvPr/>
              </p:nvPicPr>
              <p:blipFill>
                <a:blip r:embed="rId573"/>
                <a:stretch>
                  <a:fillRect/>
                </a:stretch>
              </p:blipFill>
              <p:spPr>
                <a:xfrm>
                  <a:off x="7329480" y="3569100"/>
                  <a:ext cx="8172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574">
              <p14:nvContentPartPr>
                <p14:cNvPr id="395" name="Ink 394">
                  <a:extLst>
                    <a:ext uri="{FF2B5EF4-FFF2-40B4-BE49-F238E27FC236}">
                      <a16:creationId xmlns:a16="http://schemas.microsoft.com/office/drawing/2014/main" id="{180E0280-164E-DFC3-4370-D5C34A4B989A}"/>
                    </a:ext>
                  </a:extLst>
                </p14:cNvPr>
                <p14:cNvContentPartPr/>
                <p14:nvPr/>
              </p14:nvContentPartPr>
              <p14:xfrm>
                <a:off x="7341360" y="3687900"/>
                <a:ext cx="41400" cy="54720"/>
              </p14:xfrm>
            </p:contentPart>
          </mc:Choice>
          <mc:Fallback xmlns="">
            <p:pic>
              <p:nvPicPr>
                <p:cNvPr id="395" name="Ink 394">
                  <a:extLst>
                    <a:ext uri="{FF2B5EF4-FFF2-40B4-BE49-F238E27FC236}">
                      <a16:creationId xmlns:a16="http://schemas.microsoft.com/office/drawing/2014/main" id="{180E0280-164E-DFC3-4370-D5C34A4B989A}"/>
                    </a:ext>
                  </a:extLst>
                </p:cNvPr>
                <p:cNvPicPr/>
                <p:nvPr/>
              </p:nvPicPr>
              <p:blipFill>
                <a:blip r:embed="rId575"/>
                <a:stretch>
                  <a:fillRect/>
                </a:stretch>
              </p:blipFill>
              <p:spPr>
                <a:xfrm>
                  <a:off x="7332720" y="3678900"/>
                  <a:ext cx="59040" cy="72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76">
            <p14:nvContentPartPr>
              <p14:cNvPr id="442" name="Ink 441">
                <a:extLst>
                  <a:ext uri="{FF2B5EF4-FFF2-40B4-BE49-F238E27FC236}">
                    <a16:creationId xmlns:a16="http://schemas.microsoft.com/office/drawing/2014/main" id="{ED053276-36DE-9466-7960-6133AF219725}"/>
                  </a:ext>
                </a:extLst>
              </p14:cNvPr>
              <p14:cNvContentPartPr/>
              <p14:nvPr/>
            </p14:nvContentPartPr>
            <p14:xfrm>
              <a:off x="6701280" y="2223420"/>
              <a:ext cx="691200" cy="49680"/>
            </p14:xfrm>
          </p:contentPart>
        </mc:Choice>
        <mc:Fallback xmlns="">
          <p:pic>
            <p:nvPicPr>
              <p:cNvPr id="442" name="Ink 441">
                <a:extLst>
                  <a:ext uri="{FF2B5EF4-FFF2-40B4-BE49-F238E27FC236}">
                    <a16:creationId xmlns:a16="http://schemas.microsoft.com/office/drawing/2014/main" id="{ED053276-36DE-9466-7960-6133AF219725}"/>
                  </a:ext>
                </a:extLst>
              </p:cNvPr>
              <p:cNvPicPr/>
              <p:nvPr/>
            </p:nvPicPr>
            <p:blipFill>
              <a:blip r:embed="rId577"/>
              <a:stretch>
                <a:fillRect/>
              </a:stretch>
            </p:blipFill>
            <p:spPr>
              <a:xfrm>
                <a:off x="6647640" y="2115780"/>
                <a:ext cx="79884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578">
            <p14:nvContentPartPr>
              <p14:cNvPr id="443" name="Ink 442">
                <a:extLst>
                  <a:ext uri="{FF2B5EF4-FFF2-40B4-BE49-F238E27FC236}">
                    <a16:creationId xmlns:a16="http://schemas.microsoft.com/office/drawing/2014/main" id="{BC6D66AB-C15E-73FD-7F31-37FD9222095A}"/>
                  </a:ext>
                </a:extLst>
              </p14:cNvPr>
              <p14:cNvContentPartPr/>
              <p14:nvPr/>
            </p14:nvContentPartPr>
            <p14:xfrm>
              <a:off x="6688680" y="2393700"/>
              <a:ext cx="852480" cy="29520"/>
            </p14:xfrm>
          </p:contentPart>
        </mc:Choice>
        <mc:Fallback xmlns="">
          <p:pic>
            <p:nvPicPr>
              <p:cNvPr id="443" name="Ink 442">
                <a:extLst>
                  <a:ext uri="{FF2B5EF4-FFF2-40B4-BE49-F238E27FC236}">
                    <a16:creationId xmlns:a16="http://schemas.microsoft.com/office/drawing/2014/main" id="{BC6D66AB-C15E-73FD-7F31-37FD9222095A}"/>
                  </a:ext>
                </a:extLst>
              </p:cNvPr>
              <p:cNvPicPr/>
              <p:nvPr/>
            </p:nvPicPr>
            <p:blipFill>
              <a:blip r:embed="rId579"/>
              <a:stretch>
                <a:fillRect/>
              </a:stretch>
            </p:blipFill>
            <p:spPr>
              <a:xfrm>
                <a:off x="6634680" y="2286060"/>
                <a:ext cx="960120" cy="245160"/>
              </a:xfrm>
              <a:prstGeom prst="rect">
                <a:avLst/>
              </a:prstGeom>
            </p:spPr>
          </p:pic>
        </mc:Fallback>
      </mc:AlternateContent>
    </p:spTree>
    <p:extLst>
      <p:ext uri="{BB962C8B-B14F-4D97-AF65-F5344CB8AC3E}">
        <p14:creationId xmlns:p14="http://schemas.microsoft.com/office/powerpoint/2010/main" val="1061911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42924</TotalTime>
  <Words>1521</Words>
  <Application>Microsoft Office PowerPoint</Application>
  <PresentationFormat>Widescreen</PresentationFormat>
  <Paragraphs>120</Paragraphs>
  <Slides>70</Slides>
  <Notes>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Aptos</vt:lpstr>
      <vt:lpstr>Aptos Display</vt:lpstr>
      <vt:lpstr>Arial</vt:lpstr>
      <vt:lpstr>Calibri</vt:lpstr>
      <vt:lpstr>Cambria Math</vt:lpstr>
      <vt:lpstr>Google Sans</vt:lpstr>
      <vt:lpstr>Lato Extended</vt:lpstr>
      <vt:lpstr>Symbol</vt:lpstr>
      <vt:lpstr>Office Theme</vt:lpstr>
      <vt:lpstr>Equation of Motion and Rossby Number</vt:lpstr>
      <vt:lpstr>PowerPoint Presentation</vt:lpstr>
      <vt:lpstr>PowerPoint Presentation</vt:lpstr>
      <vt:lpstr>PowerPoint Presentation</vt:lpstr>
      <vt:lpstr>PowerPoint Presentation</vt:lpstr>
      <vt:lpstr>Thermal Wind Homework Problem</vt:lpstr>
      <vt:lpstr>Thermal Wind Homework Problem: Two ways of looking at it.</vt:lpstr>
      <vt:lpstr>PowerPoint Presentation</vt:lpstr>
      <vt:lpstr>PowerPoint Presentation</vt:lpstr>
      <vt:lpstr>PowerPoint Presentation</vt:lpstr>
      <vt:lpstr>PowerPoint Presentation</vt:lpstr>
      <vt:lpstr>PowerPoint Presentation</vt:lpstr>
      <vt:lpstr>PowerPoint Presentation</vt:lpstr>
      <vt:lpstr>Jet Streak and Ageostrophic Wind: Problem 3.5</vt:lpstr>
      <vt:lpstr>PowerPoint Presentation</vt:lpstr>
      <vt:lpstr>PowerPoint Presentation</vt:lpstr>
      <vt:lpstr>PowerPoint Presentation</vt:lpstr>
      <vt:lpstr>PowerPoint Presentation</vt:lpstr>
      <vt:lpstr>PowerPoint Presentation</vt:lpstr>
      <vt:lpstr>Continuity Equation</vt:lpstr>
      <vt:lpstr>PowerPoint Presentation</vt:lpstr>
      <vt:lpstr>PowerPoint Presentation</vt:lpstr>
      <vt:lpstr>PowerPoint Presentation</vt:lpstr>
      <vt:lpstr>PowerPoint Presentation</vt:lpstr>
      <vt:lpstr>PowerPoint Presentation</vt:lpstr>
      <vt:lpstr>PowerPoint Presentation</vt:lpstr>
      <vt:lpstr>Energy Equation: Conservation of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Buoyant Force and Archimedes Principle Are Central In Atmospheric Science</vt:lpstr>
      <vt:lpstr>PowerPoint Presentation</vt:lpstr>
      <vt:lpstr>Potential Temperature, Gravity Waves, Stability</vt:lpstr>
      <vt:lpstr>PowerPoint Presentation</vt:lpstr>
      <vt:lpstr>Chukchi Sea Prob 3</vt:lpstr>
      <vt:lpstr>PowerPoint Presentation</vt:lpstr>
      <vt:lpstr>PowerPoint Presentation</vt:lpstr>
      <vt:lpstr>PowerPoint Presentation</vt:lpstr>
      <vt:lpstr>Problem 3.2 Divergence of the geostrophic wind</vt:lpstr>
      <vt:lpstr>PowerPoint Presentation</vt:lpstr>
      <vt:lpstr>PowerPoint Presentation</vt:lpstr>
      <vt:lpstr>PowerPoint Presentation</vt:lpstr>
      <vt:lpstr>PowerPoint Presentation</vt:lpstr>
      <vt:lpstr>PowerPoint Presentation</vt:lpstr>
      <vt:lpstr>PowerPoint Presentation</vt:lpstr>
      <vt:lpstr>Long Waves and Short Waves</vt:lpstr>
      <vt:lpstr>PowerPoint Presentation</vt:lpstr>
      <vt:lpstr>PowerPoint Presentation</vt:lpstr>
      <vt:lpstr>Example 500 mb height chart (recent) (look at an animation with more detailed map to hunt for shortwaves in the longwave pattern.) </vt:lpstr>
      <vt:lpstr>Baroclinic and Barotropic Examples </vt:lpstr>
      <vt:lpstr>PowerPoint Presentation</vt:lpstr>
      <vt:lpstr>Long Waves: Rossby Waves</vt:lpstr>
      <vt:lpstr>IMPORTANT EXAMPLE.</vt:lpstr>
      <vt:lpstr>Comparison of Short and Long Waves</vt:lpstr>
      <vt:lpstr>Short waves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 P Arnott</dc:creator>
  <cp:lastModifiedBy>W P Arnott</cp:lastModifiedBy>
  <cp:revision>56</cp:revision>
  <dcterms:created xsi:type="dcterms:W3CDTF">2024-03-03T06:44:02Z</dcterms:created>
  <dcterms:modified xsi:type="dcterms:W3CDTF">2026-03-18T17:29:58Z</dcterms:modified>
</cp:coreProperties>
</file>